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7"/>
  </p:notesMasterIdLst>
  <p:sldIdLst>
    <p:sldId id="275" r:id="rId5"/>
    <p:sldId id="281" r:id="rId6"/>
    <p:sldId id="316" r:id="rId7"/>
    <p:sldId id="317" r:id="rId8"/>
    <p:sldId id="318" r:id="rId9"/>
    <p:sldId id="319" r:id="rId10"/>
    <p:sldId id="328" r:id="rId11"/>
    <p:sldId id="320" r:id="rId12"/>
    <p:sldId id="329" r:id="rId13"/>
    <p:sldId id="330" r:id="rId14"/>
    <p:sldId id="331" r:id="rId15"/>
    <p:sldId id="321" r:id="rId16"/>
    <p:sldId id="332" r:id="rId17"/>
    <p:sldId id="333" r:id="rId18"/>
    <p:sldId id="322" r:id="rId19"/>
    <p:sldId id="334" r:id="rId20"/>
    <p:sldId id="667" r:id="rId21"/>
    <p:sldId id="668" r:id="rId22"/>
    <p:sldId id="673" r:id="rId23"/>
    <p:sldId id="665" r:id="rId24"/>
    <p:sldId id="674" r:id="rId25"/>
    <p:sldId id="279" r:id="rId26"/>
  </p:sldIdLst>
  <p:sldSz cx="12192000" cy="6858000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Montserrat SemiBold" panose="00000700000000000000" pitchFamily="2" charset="0"/>
      <p:bold r:id="rId29"/>
      <p:boldItalic r:id="rId30"/>
    </p:embeddedFont>
    <p:embeddedFont>
      <p:font typeface="Nunito Sans" pitchFamily="2" charset="0"/>
      <p:regular r:id="rId31"/>
      <p:bold r:id="rId32"/>
      <p:italic r:id="rId33"/>
      <p:boldItalic r:id="rId34"/>
    </p:embeddedFont>
    <p:embeddedFont>
      <p:font typeface="Nunito Sans ExtraBold" pitchFamily="2" charset="0"/>
      <p:bold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37FAD1-2811-0321-6756-5D3022296C16}" name="NESTOR JULIO HERNANDEZ BOCKER" initials="NH" userId="a413b3be1cc3406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395F9B"/>
    <a:srgbClr val="2E886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FF2CB-C01A-4FC6-9AA2-6A5BC40B6FD3}" v="89" dt="2024-03-08T01:31:45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0315" autoAdjust="0"/>
  </p:normalViewPr>
  <p:slideViewPr>
    <p:cSldViewPr snapToGrid="0">
      <p:cViewPr varScale="1">
        <p:scale>
          <a:sx n="100" d="100"/>
          <a:sy n="100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187F2DA1-C915-4A1A-83D7-F8E7708A9857}"/>
    <pc:docChg chg="undo redo custSel addSld delSld modSld sldOrd">
      <pc:chgData name="NESTOR JULIO HERNANDEZ BOCKER" userId="a413b3be1cc3406f" providerId="LiveId" clId="{187F2DA1-C915-4A1A-83D7-F8E7708A9857}" dt="2023-06-13T17:04:51.485" v="1292" actId="27918"/>
      <pc:docMkLst>
        <pc:docMk/>
      </pc:docMkLst>
      <pc:sldChg chg="delSp modSp mod">
        <pc:chgData name="NESTOR JULIO HERNANDEZ BOCKER" userId="a413b3be1cc3406f" providerId="LiveId" clId="{187F2DA1-C915-4A1A-83D7-F8E7708A9857}" dt="2023-06-08T02:11:26.290" v="959" actId="20577"/>
        <pc:sldMkLst>
          <pc:docMk/>
          <pc:sldMk cId="1010862512" sldId="275"/>
        </pc:sldMkLst>
        <pc:spChg chg="mod">
          <ac:chgData name="NESTOR JULIO HERNANDEZ BOCKER" userId="a413b3be1cc3406f" providerId="LiveId" clId="{187F2DA1-C915-4A1A-83D7-F8E7708A9857}" dt="2023-06-08T02:11:26.290" v="959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19.090" v="958" actId="120"/>
          <ac:spMkLst>
            <pc:docMk/>
            <pc:sldMk cId="1010862512" sldId="275"/>
            <ac:spMk id="5" creationId="{BDA1159D-A0ED-18DC-0747-141EBF1A2086}"/>
          </ac:spMkLst>
        </pc:spChg>
        <pc:spChg chg="del">
          <ac:chgData name="NESTOR JULIO HERNANDEZ BOCKER" userId="a413b3be1cc3406f" providerId="LiveId" clId="{187F2DA1-C915-4A1A-83D7-F8E7708A9857}" dt="2023-06-08T00:40:31.815" v="2" actId="478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187F2DA1-C915-4A1A-83D7-F8E7708A9857}" dt="2023-06-08T02:10:50.421" v="950" actId="20577"/>
        <pc:sldMkLst>
          <pc:docMk/>
          <pc:sldMk cId="3675170584" sldId="279"/>
        </pc:sldMkLst>
        <pc:spChg chg="mod">
          <ac:chgData name="NESTOR JULIO HERNANDEZ BOCKER" userId="a413b3be1cc3406f" providerId="LiveId" clId="{187F2DA1-C915-4A1A-83D7-F8E7708A9857}" dt="2023-06-08T02:10:50.421" v="95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187F2DA1-C915-4A1A-83D7-F8E7708A9857}" dt="2023-06-08T03:59:01.310" v="1212" actId="20577"/>
        <pc:sldMkLst>
          <pc:docMk/>
          <pc:sldMk cId="2130645913" sldId="281"/>
        </pc:sldMkLst>
        <pc:spChg chg="del">
          <ac:chgData name="NESTOR JULIO HERNANDEZ BOCKER" userId="a413b3be1cc3406f" providerId="LiveId" clId="{187F2DA1-C915-4A1A-83D7-F8E7708A9857}" dt="2023-06-08T00:40:47.185" v="25" actId="478"/>
          <ac:spMkLst>
            <pc:docMk/>
            <pc:sldMk cId="2130645913" sldId="281"/>
            <ac:spMk id="2" creationId="{F740E246-1AD4-B974-C53E-83D4E32CFB1B}"/>
          </ac:spMkLst>
        </pc:spChg>
        <pc:spChg chg="del">
          <ac:chgData name="NESTOR JULIO HERNANDEZ BOCKER" userId="a413b3be1cc3406f" providerId="LiveId" clId="{187F2DA1-C915-4A1A-83D7-F8E7708A9857}" dt="2023-06-08T00:40:48.715" v="26" actId="478"/>
          <ac:spMkLst>
            <pc:docMk/>
            <pc:sldMk cId="2130645913" sldId="281"/>
            <ac:spMk id="3" creationId="{C63AA922-20BD-53BA-DECA-57AB55467D00}"/>
          </ac:spMkLst>
        </pc:spChg>
        <pc:spChg chg="add mod">
          <ac:chgData name="NESTOR JULIO HERNANDEZ BOCKER" userId="a413b3be1cc3406f" providerId="LiveId" clId="{187F2DA1-C915-4A1A-83D7-F8E7708A9857}" dt="2023-06-08T00:41:17.365" v="36" actId="207"/>
          <ac:spMkLst>
            <pc:docMk/>
            <pc:sldMk cId="2130645913" sldId="281"/>
            <ac:spMk id="4" creationId="{0084DA9C-E037-F21C-2264-58A9F92ACD1F}"/>
          </ac:spMkLst>
        </pc:spChg>
        <pc:spChg chg="del">
          <ac:chgData name="NESTOR JULIO HERNANDEZ BOCKER" userId="a413b3be1cc3406f" providerId="LiveId" clId="{187F2DA1-C915-4A1A-83D7-F8E7708A9857}" dt="2023-06-08T00:40:55.495" v="29" actId="478"/>
          <ac:spMkLst>
            <pc:docMk/>
            <pc:sldMk cId="2130645913" sldId="281"/>
            <ac:spMk id="5" creationId="{9A54FADB-B618-5D91-A11B-C8B1D2E643DB}"/>
          </ac:spMkLst>
        </pc:spChg>
        <pc:spChg chg="del">
          <ac:chgData name="NESTOR JULIO HERNANDEZ BOCKER" userId="a413b3be1cc3406f" providerId="LiveId" clId="{187F2DA1-C915-4A1A-83D7-F8E7708A9857}" dt="2023-06-08T00:40:52.905" v="28" actId="478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187F2DA1-C915-4A1A-83D7-F8E7708A9857}" dt="2023-06-08T03:59:01.310" v="1212" actId="20577"/>
          <ac:spMkLst>
            <pc:docMk/>
            <pc:sldMk cId="2130645913" sldId="28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0:45:57.524" v="117" actId="207"/>
          <ac:spMkLst>
            <pc:docMk/>
            <pc:sldMk cId="2130645913" sldId="281"/>
            <ac:spMk id="9" creationId="{E6EEFFE7-9C71-D879-9BE2-201F9B53AEBE}"/>
          </ac:spMkLst>
        </pc:spChg>
        <pc:spChg chg="add del mod">
          <ac:chgData name="NESTOR JULIO HERNANDEZ BOCKER" userId="a413b3be1cc3406f" providerId="LiveId" clId="{187F2DA1-C915-4A1A-83D7-F8E7708A9857}" dt="2023-06-08T00:45:34.804" v="103"/>
          <ac:spMkLst>
            <pc:docMk/>
            <pc:sldMk cId="2130645913" sldId="281"/>
            <ac:spMk id="11" creationId="{D160098B-F193-42D1-A6AB-54D8E33B3F5E}"/>
          </ac:spMkLst>
        </pc:spChg>
        <pc:spChg chg="add del mod">
          <ac:chgData name="NESTOR JULIO HERNANDEZ BOCKER" userId="a413b3be1cc3406f" providerId="LiveId" clId="{187F2DA1-C915-4A1A-83D7-F8E7708A9857}" dt="2023-06-08T00:45:33.557" v="102"/>
          <ac:spMkLst>
            <pc:docMk/>
            <pc:sldMk cId="2130645913" sldId="281"/>
            <ac:spMk id="13" creationId="{77012AEC-68DB-884C-789E-5A1DFD802955}"/>
          </ac:spMkLst>
        </pc:spChg>
        <pc:spChg chg="del">
          <ac:chgData name="NESTOR JULIO HERNANDEZ BOCKER" userId="a413b3be1cc3406f" providerId="LiveId" clId="{187F2DA1-C915-4A1A-83D7-F8E7708A9857}" dt="2023-06-08T00:40:58.155" v="30" actId="478"/>
          <ac:spMkLst>
            <pc:docMk/>
            <pc:sldMk cId="2130645913" sldId="281"/>
            <ac:spMk id="16" creationId="{51FD3A7F-65A0-29C0-E012-458B419CFA80}"/>
          </ac:spMkLst>
        </pc:spChg>
        <pc:spChg chg="add del mod">
          <ac:chgData name="NESTOR JULIO HERNANDEZ BOCKER" userId="a413b3be1cc3406f" providerId="LiveId" clId="{187F2DA1-C915-4A1A-83D7-F8E7708A9857}" dt="2023-06-08T00:45:33.135" v="101"/>
          <ac:spMkLst>
            <pc:docMk/>
            <pc:sldMk cId="2130645913" sldId="281"/>
            <ac:spMk id="17" creationId="{7B3BA40E-A455-F427-A75A-E0A1E63FF020}"/>
          </ac:spMkLst>
        </pc:spChg>
        <pc:spChg chg="add del mod">
          <ac:chgData name="NESTOR JULIO HERNANDEZ BOCKER" userId="a413b3be1cc3406f" providerId="LiveId" clId="{187F2DA1-C915-4A1A-83D7-F8E7708A9857}" dt="2023-06-08T00:46:15.733" v="121"/>
          <ac:spMkLst>
            <pc:docMk/>
            <pc:sldMk cId="2130645913" sldId="281"/>
            <ac:spMk id="19" creationId="{8360555B-F04A-97A6-3E78-40755D258A9E}"/>
          </ac:spMkLst>
        </pc:spChg>
        <pc:graphicFrameChg chg="del">
          <ac:chgData name="NESTOR JULIO HERNANDEZ BOCKER" userId="a413b3be1cc3406f" providerId="LiveId" clId="{187F2DA1-C915-4A1A-83D7-F8E7708A9857}" dt="2023-06-08T00:40:45.275" v="24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03.130" v="119" actId="478"/>
          <ac:graphicFrameMkLst>
            <pc:docMk/>
            <pc:sldMk cId="2130645913" sldId="281"/>
            <ac:graphicFrameMk id="10" creationId="{FDD5F283-BD59-7322-2EAC-F83E9644194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4.804" v="103"/>
          <ac:graphicFrameMkLst>
            <pc:docMk/>
            <pc:sldMk cId="2130645913" sldId="281"/>
            <ac:graphicFrameMk id="12" creationId="{A18B95CE-9184-CC9F-75E9-F8C01994D9A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557" v="102"/>
          <ac:graphicFrameMkLst>
            <pc:docMk/>
            <pc:sldMk cId="2130645913" sldId="281"/>
            <ac:graphicFrameMk id="14" creationId="{F7214B61-AD55-0F35-2F4E-550BE400846B}"/>
          </ac:graphicFrameMkLst>
        </pc:graphicFrameChg>
        <pc:graphicFrameChg chg="del">
          <ac:chgData name="NESTOR JULIO HERNANDEZ BOCKER" userId="a413b3be1cc3406f" providerId="LiveId" clId="{187F2DA1-C915-4A1A-83D7-F8E7708A9857}" dt="2023-06-08T00:40:50.538" v="27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135" v="101"/>
          <ac:graphicFrameMkLst>
            <pc:docMk/>
            <pc:sldMk cId="2130645913" sldId="281"/>
            <ac:graphicFrameMk id="18" creationId="{97CD2182-EAC9-3684-1789-E099770901C3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15.733" v="121"/>
          <ac:graphicFrameMkLst>
            <pc:docMk/>
            <pc:sldMk cId="2130645913" sldId="281"/>
            <ac:graphicFrameMk id="20" creationId="{97D68BF0-8F35-5793-5016-B6C73BC42283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13:29.052" v="964" actId="207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30455291" sldId="29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207670988" sldId="29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058868022" sldId="29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999383766" sldId="29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2838187" sldId="29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528884864" sldId="30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869489403" sldId="30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94828080" sldId="30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0359443" sldId="305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061541852" sldId="306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902090573" sldId="30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799606255" sldId="30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027702" sldId="30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6528798" sldId="31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537324164" sldId="31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757931575" sldId="31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590248872" sldId="31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633284213" sldId="31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867422395" sldId="315"/>
        </pc:sldMkLst>
      </pc:sldChg>
      <pc:sldChg chg="addSp delSp modSp add mod">
        <pc:chgData name="NESTOR JULIO HERNANDEZ BOCKER" userId="a413b3be1cc3406f" providerId="LiveId" clId="{187F2DA1-C915-4A1A-83D7-F8E7708A9857}" dt="2023-06-08T03:59:32.075" v="1220" actId="20577"/>
        <pc:sldMkLst>
          <pc:docMk/>
          <pc:sldMk cId="102766390" sldId="316"/>
        </pc:sldMkLst>
        <pc:spChg chg="add mod">
          <ac:chgData name="NESTOR JULIO HERNANDEZ BOCKER" userId="a413b3be1cc3406f" providerId="LiveId" clId="{187F2DA1-C915-4A1A-83D7-F8E7708A9857}" dt="2023-06-08T03:59:32.075" v="1220" actId="20577"/>
          <ac:spMkLst>
            <pc:docMk/>
            <pc:sldMk cId="102766390" sldId="316"/>
            <ac:spMk id="3" creationId="{F5EBBC47-9ACD-482A-0D48-328D6FB10DD3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48:53.422" v="136"/>
          <ac:spMkLst>
            <pc:docMk/>
            <pc:sldMk cId="102766390" sldId="316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8" creationId="{7BF090BD-2165-AC4E-EBA3-B4A108B98EB9}"/>
          </ac:spMkLst>
        </pc:spChg>
        <pc:graphicFrameChg chg="add mod">
          <ac:chgData name="NESTOR JULIO HERNANDEZ BOCKER" userId="a413b3be1cc3406f" providerId="LiveId" clId="{187F2DA1-C915-4A1A-83D7-F8E7708A9857}" dt="2023-06-08T02:15:08.332" v="970" actId="403"/>
          <ac:graphicFrameMkLst>
            <pc:docMk/>
            <pc:sldMk cId="102766390" sldId="316"/>
            <ac:graphicFrameMk id="2" creationId="{623F5514-A374-ADA9-8CA3-2011170BA8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59:44.629" v="253" actId="478"/>
          <ac:graphicFrameMkLst>
            <pc:docMk/>
            <pc:sldMk cId="102766390" sldId="316"/>
            <ac:graphicFrameMk id="5" creationId="{3A95F987-0651-B14E-EBC2-0D1FB2931608}"/>
          </ac:graphicFrameMkLst>
        </pc:graphicFrameChg>
        <pc:cxnChg chg="add mod">
          <ac:chgData name="NESTOR JULIO HERNANDEZ BOCKER" userId="a413b3be1cc3406f" providerId="LiveId" clId="{187F2DA1-C915-4A1A-83D7-F8E7708A9857}" dt="2023-06-08T02:49:55.047" v="1179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addSp modSp add mod">
        <pc:chgData name="NESTOR JULIO HERNANDEZ BOCKER" userId="a413b3be1cc3406f" providerId="LiveId" clId="{187F2DA1-C915-4A1A-83D7-F8E7708A9857}" dt="2023-06-08T01:04:44.344" v="345" actId="207"/>
        <pc:sldMkLst>
          <pc:docMk/>
          <pc:sldMk cId="3812210601" sldId="317"/>
        </pc:sldMkLst>
        <pc:spChg chg="add mod">
          <ac:chgData name="NESTOR JULIO HERNANDEZ BOCKER" userId="a413b3be1cc3406f" providerId="LiveId" clId="{187F2DA1-C915-4A1A-83D7-F8E7708A9857}" dt="2023-06-08T01:03:48.761" v="338" actId="207"/>
          <ac:spMkLst>
            <pc:docMk/>
            <pc:sldMk cId="3812210601" sldId="317"/>
            <ac:spMk id="2" creationId="{06CBC7C0-CD13-2876-7A47-4431AB404DFE}"/>
          </ac:spMkLst>
        </pc:spChg>
        <pc:spChg chg="add mod">
          <ac:chgData name="NESTOR JULIO HERNANDEZ BOCKER" userId="a413b3be1cc3406f" providerId="LiveId" clId="{187F2DA1-C915-4A1A-83D7-F8E7708A9857}" dt="2023-06-08T01:04:40.983" v="344" actId="207"/>
          <ac:spMkLst>
            <pc:docMk/>
            <pc:sldMk cId="3812210601" sldId="317"/>
            <ac:spMk id="3" creationId="{2EE29001-B57F-3BCD-AB47-DCEBF7657B53}"/>
          </ac:spMkLst>
        </pc:spChg>
        <pc:spChg chg="add mod">
          <ac:chgData name="NESTOR JULIO HERNANDEZ BOCKER" userId="a413b3be1cc3406f" providerId="LiveId" clId="{187F2DA1-C915-4A1A-83D7-F8E7708A9857}" dt="2023-06-08T01:04:44.344" v="345" actId="207"/>
          <ac:spMkLst>
            <pc:docMk/>
            <pc:sldMk cId="3812210601" sldId="317"/>
            <ac:spMk id="5" creationId="{141B4771-F93F-32F8-4CCE-F902A1B56A54}"/>
          </ac:spMkLst>
        </pc:spChg>
        <pc:spChg chg="add mod">
          <ac:chgData name="NESTOR JULIO HERNANDEZ BOCKER" userId="a413b3be1cc3406f" providerId="LiveId" clId="{187F2DA1-C915-4A1A-83D7-F8E7708A9857}" dt="2023-06-08T01:03:41.053" v="337" actId="207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187F2DA1-C915-4A1A-83D7-F8E7708A9857}" dt="2023-06-08T00:50:01.724" v="146"/>
          <ac:spMkLst>
            <pc:docMk/>
            <pc:sldMk cId="3812210601" sldId="317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3:51.839" v="339" actId="207"/>
          <ac:spMkLst>
            <pc:docMk/>
            <pc:sldMk cId="3812210601" sldId="317"/>
            <ac:spMk id="8" creationId="{2CBAB8E9-9405-7A87-2785-3DEFDF9F262E}"/>
          </ac:spMkLst>
        </pc:spChg>
        <pc:graphicFrameChg chg="add mod">
          <ac:chgData name="NESTOR JULIO HERNANDEZ BOCKER" userId="a413b3be1cc3406f" providerId="LiveId" clId="{187F2DA1-C915-4A1A-83D7-F8E7708A9857}" dt="2023-06-08T00:51:56.364" v="174" actId="2711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3:38:57.007" v="1203" actId="14734"/>
        <pc:sldMkLst>
          <pc:docMk/>
          <pc:sldMk cId="417758710" sldId="318"/>
        </pc:sldMkLst>
        <pc:spChg chg="add mod">
          <ac:chgData name="NESTOR JULIO HERNANDEZ BOCKER" userId="a413b3be1cc3406f" providerId="LiveId" clId="{187F2DA1-C915-4A1A-83D7-F8E7708A9857}" dt="2023-06-08T00:55:08.974" v="194" actId="1076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0:52:34.139" v="181" actId="207"/>
          <ac:spMkLst>
            <pc:docMk/>
            <pc:sldMk cId="417758710" sldId="318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05:23.363" v="349"/>
          <ac:spMkLst>
            <pc:docMk/>
            <pc:sldMk cId="417758710" sldId="318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0:52:12.364" v="177"/>
          <ac:spMkLst>
            <pc:docMk/>
            <pc:sldMk cId="417758710" sldId="31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187F2DA1-C915-4A1A-83D7-F8E7708A9857}" dt="2023-06-08T03:38:57.007" v="1203" actId="14734"/>
          <ac:graphicFrameMkLst>
            <pc:docMk/>
            <pc:sldMk cId="417758710" sldId="318"/>
            <ac:graphicFrameMk id="3" creationId="{5F4545A9-8C06-B80F-7DD6-6AA9D07BB250}"/>
          </ac:graphicFrameMkLst>
        </pc:graphicFrameChg>
        <pc:picChg chg="add mod">
          <ac:chgData name="NESTOR JULIO HERNANDEZ BOCKER" userId="a413b3be1cc3406f" providerId="LiveId" clId="{187F2DA1-C915-4A1A-83D7-F8E7708A9857}" dt="2023-06-08T00:52:18.034" v="178"/>
          <ac:picMkLst>
            <pc:docMk/>
            <pc:sldMk cId="417758710" sldId="318"/>
            <ac:picMk id="5" creationId="{33062D13-60B3-EFFD-7334-9F3C79A0AF21}"/>
          </ac:picMkLst>
        </pc:picChg>
      </pc:sldChg>
      <pc:sldChg chg="addSp delSp modSp add mod">
        <pc:chgData name="NESTOR JULIO HERNANDEZ BOCKER" userId="a413b3be1cc3406f" providerId="LiveId" clId="{187F2DA1-C915-4A1A-83D7-F8E7708A9857}" dt="2023-06-08T02:52:12.421" v="1196"/>
        <pc:sldMkLst>
          <pc:docMk/>
          <pc:sldMk cId="1360156958" sldId="319"/>
        </pc:sldMkLst>
        <pc:spChg chg="add del mod">
          <ac:chgData name="NESTOR JULIO HERNANDEZ BOCKER" userId="a413b3be1cc3406f" providerId="LiveId" clId="{187F2DA1-C915-4A1A-83D7-F8E7708A9857}" dt="2023-06-08T00:55:33.964" v="197" actId="478"/>
          <ac:spMkLst>
            <pc:docMk/>
            <pc:sldMk cId="1360156958" sldId="319"/>
            <ac:spMk id="3" creationId="{29D4C7D9-FE70-DA77-F78C-A50B7638020B}"/>
          </ac:spMkLst>
        </pc:spChg>
        <pc:spChg chg="add mod">
          <ac:chgData name="NESTOR JULIO HERNANDEZ BOCKER" userId="a413b3be1cc3406f" providerId="LiveId" clId="{187F2DA1-C915-4A1A-83D7-F8E7708A9857}" dt="2023-06-08T00:55:44.904" v="200"/>
          <ac:spMkLst>
            <pc:docMk/>
            <pc:sldMk cId="1360156958" sldId="319"/>
            <ac:spMk id="5" creationId="{BBB17AB3-4E94-7186-6B6F-DAD1EB7D243F}"/>
          </ac:spMkLst>
        </pc:spChg>
        <pc:spChg chg="add mod">
          <ac:chgData name="NESTOR JULIO HERNANDEZ BOCKER" userId="a413b3be1cc3406f" providerId="LiveId" clId="{187F2DA1-C915-4A1A-83D7-F8E7708A9857}" dt="2023-06-08T02:51:59.606" v="1195" actId="20577"/>
          <ac:spMkLst>
            <pc:docMk/>
            <pc:sldMk cId="1360156958" sldId="319"/>
            <ac:spMk id="6" creationId="{0975D6D9-C73A-4534-891E-598D9F6D656A}"/>
          </ac:spMkLst>
        </pc:spChg>
        <pc:spChg chg="del">
          <ac:chgData name="NESTOR JULIO HERNANDEZ BOCKER" userId="a413b3be1cc3406f" providerId="LiveId" clId="{187F2DA1-C915-4A1A-83D7-F8E7708A9857}" dt="2023-06-08T00:55:25.464" v="195" actId="478"/>
          <ac:spMkLst>
            <pc:docMk/>
            <pc:sldMk cId="1360156958" sldId="319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5:15.658" v="348" actId="1076"/>
          <ac:spMkLst>
            <pc:docMk/>
            <pc:sldMk cId="1360156958" sldId="319"/>
            <ac:spMk id="10" creationId="{D2C6D3AD-45B6-A975-EEDC-DE8A6099DB79}"/>
          </ac:spMkLst>
        </pc:spChg>
        <pc:graphicFrameChg chg="add mod modGraphic">
          <ac:chgData name="NESTOR JULIO HERNANDEZ BOCKER" userId="a413b3be1cc3406f" providerId="LiveId" clId="{187F2DA1-C915-4A1A-83D7-F8E7708A9857}" dt="2023-06-08T02:52:12.421" v="1196"/>
          <ac:graphicFrameMkLst>
            <pc:docMk/>
            <pc:sldMk cId="1360156958" sldId="319"/>
            <ac:graphicFrameMk id="8" creationId="{91D0B3D7-BF83-DC7C-1094-84C43819B058}"/>
          </ac:graphicFrameMkLst>
        </pc:graphicFrameChg>
        <pc:picChg chg="add mod">
          <ac:chgData name="NESTOR JULIO HERNANDEZ BOCKER" userId="a413b3be1cc3406f" providerId="LiveId" clId="{187F2DA1-C915-4A1A-83D7-F8E7708A9857}" dt="2023-06-08T01:05:07.983" v="346"/>
          <ac:picMkLst>
            <pc:docMk/>
            <pc:sldMk cId="1360156958" sldId="319"/>
            <ac:picMk id="9" creationId="{6174BAE7-D0B8-7276-06AF-DF87A10C9085}"/>
          </ac:picMkLst>
        </pc:picChg>
      </pc:sldChg>
      <pc:sldChg chg="addSp modSp add mod">
        <pc:chgData name="NESTOR JULIO HERNANDEZ BOCKER" userId="a413b3be1cc3406f" providerId="LiveId" clId="{187F2DA1-C915-4A1A-83D7-F8E7708A9857}" dt="2023-06-08T01:04:34.933" v="343" actId="207"/>
        <pc:sldMkLst>
          <pc:docMk/>
          <pc:sldMk cId="1763648886" sldId="320"/>
        </pc:sldMkLst>
        <pc:spChg chg="add mod">
          <ac:chgData name="NESTOR JULIO HERNANDEZ BOCKER" userId="a413b3be1cc3406f" providerId="LiveId" clId="{187F2DA1-C915-4A1A-83D7-F8E7708A9857}" dt="2023-06-08T01:03:24.729" v="336" actId="207"/>
          <ac:spMkLst>
            <pc:docMk/>
            <pc:sldMk cId="1763648886" sldId="320"/>
            <ac:spMk id="3" creationId="{0A98E6A3-D575-30BD-90A7-13DBBF6672E2}"/>
          </ac:spMkLst>
        </pc:spChg>
        <pc:spChg chg="add mod">
          <ac:chgData name="NESTOR JULIO HERNANDEZ BOCKER" userId="a413b3be1cc3406f" providerId="LiveId" clId="{187F2DA1-C915-4A1A-83D7-F8E7708A9857}" dt="2023-06-08T01:04:34.933" v="343" actId="207"/>
          <ac:spMkLst>
            <pc:docMk/>
            <pc:sldMk cId="1763648886" sldId="320"/>
            <ac:spMk id="5" creationId="{B1F0F2F7-9B6C-A37E-444F-5DB957DD133B}"/>
          </ac:spMkLst>
        </pc:spChg>
        <pc:spChg chg="add mod">
          <ac:chgData name="NESTOR JULIO HERNANDEZ BOCKER" userId="a413b3be1cc3406f" providerId="LiveId" clId="{187F2DA1-C915-4A1A-83D7-F8E7708A9857}" dt="2023-06-08T01:02:41.884" v="326" actId="1035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187F2DA1-C915-4A1A-83D7-F8E7708A9857}" dt="2023-06-08T01:01:57.393" v="316"/>
          <ac:spMkLst>
            <pc:docMk/>
            <pc:sldMk cId="1763648886" sldId="320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2:46.701" v="335" actId="1035"/>
          <ac:spMkLst>
            <pc:docMk/>
            <pc:sldMk cId="1763648886" sldId="320"/>
            <ac:spMk id="8" creationId="{68C6A1F5-7321-7AFD-A847-7E44836DBFEF}"/>
          </ac:spMkLst>
        </pc:spChg>
        <pc:spChg chg="add mod">
          <ac:chgData name="NESTOR JULIO HERNANDEZ BOCKER" userId="a413b3be1cc3406f" providerId="LiveId" clId="{187F2DA1-C915-4A1A-83D7-F8E7708A9857}" dt="2023-06-08T01:02:35.773" v="323" actId="1076"/>
          <ac:spMkLst>
            <pc:docMk/>
            <pc:sldMk cId="1763648886" sldId="320"/>
            <ac:spMk id="9" creationId="{B15C3F20-1D7E-41F3-7206-569B464F71CB}"/>
          </ac:spMkLst>
        </pc:spChg>
        <pc:graphicFrameChg chg="add mod">
          <ac:chgData name="NESTOR JULIO HERNANDEZ BOCKER" userId="a413b3be1cc3406f" providerId="LiveId" clId="{187F2DA1-C915-4A1A-83D7-F8E7708A9857}" dt="2023-06-08T01:02:01.893" v="31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55:23.641" v="1201" actId="27918"/>
        <pc:sldMkLst>
          <pc:docMk/>
          <pc:sldMk cId="3330875486" sldId="321"/>
        </pc:sldMkLst>
        <pc:spChg chg="add mod">
          <ac:chgData name="NESTOR JULIO HERNANDEZ BOCKER" userId="a413b3be1cc3406f" providerId="LiveId" clId="{187F2DA1-C915-4A1A-83D7-F8E7708A9857}" dt="2023-06-08T01:09:25.068" v="416" actId="1037"/>
          <ac:spMkLst>
            <pc:docMk/>
            <pc:sldMk cId="3330875486" sldId="321"/>
            <ac:spMk id="3" creationId="{A05D0F0F-B464-D112-68CB-169543D8E0D0}"/>
          </ac:spMkLst>
        </pc:spChg>
        <pc:spChg chg="add mod">
          <ac:chgData name="NESTOR JULIO HERNANDEZ BOCKER" userId="a413b3be1cc3406f" providerId="LiveId" clId="{187F2DA1-C915-4A1A-83D7-F8E7708A9857}" dt="2023-06-08T01:09:21.723" v="397" actId="1037"/>
          <ac:spMkLst>
            <pc:docMk/>
            <pc:sldMk cId="3330875486" sldId="321"/>
            <ac:spMk id="5" creationId="{C914680D-29B3-50D1-6789-AE8CF42A20DD}"/>
          </ac:spMkLst>
        </pc:spChg>
        <pc:spChg chg="add mod">
          <ac:chgData name="NESTOR JULIO HERNANDEZ BOCKER" userId="a413b3be1cc3406f" providerId="LiveId" clId="{187F2DA1-C915-4A1A-83D7-F8E7708A9857}" dt="2023-06-08T01:09:28.387" v="433" actId="103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187F2DA1-C915-4A1A-83D7-F8E7708A9857}" dt="2023-06-08T01:08:36.883" v="378"/>
          <ac:spMkLst>
            <pc:docMk/>
            <pc:sldMk cId="3330875486" sldId="32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9:10.583" v="386" actId="1076"/>
          <ac:spMkLst>
            <pc:docMk/>
            <pc:sldMk cId="3330875486" sldId="321"/>
            <ac:spMk id="8" creationId="{1ED3333E-9147-82D3-3E5E-6D0105C08B89}"/>
          </ac:spMkLst>
        </pc:spChg>
        <pc:spChg chg="add mod">
          <ac:chgData name="NESTOR JULIO HERNANDEZ BOCKER" userId="a413b3be1cc3406f" providerId="LiveId" clId="{187F2DA1-C915-4A1A-83D7-F8E7708A9857}" dt="2023-06-08T01:09:17.503" v="388" actId="1076"/>
          <ac:spMkLst>
            <pc:docMk/>
            <pc:sldMk cId="3330875486" sldId="321"/>
            <ac:spMk id="9" creationId="{AD2880AA-3001-E064-27C8-B2483A4D9010}"/>
          </ac:spMkLst>
        </pc:spChg>
        <pc:graphicFrameChg chg="add mod">
          <ac:chgData name="NESTOR JULIO HERNANDEZ BOCKER" userId="a413b3be1cc3406f" providerId="LiveId" clId="{187F2DA1-C915-4A1A-83D7-F8E7708A9857}" dt="2023-06-08T02:55:20.994" v="1200" actId="207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57:58.668" v="1202" actId="1037"/>
        <pc:sldMkLst>
          <pc:docMk/>
          <pc:sldMk cId="200782912" sldId="322"/>
        </pc:sldMkLst>
        <pc:spChg chg="add del mod">
          <ac:chgData name="NESTOR JULIO HERNANDEZ BOCKER" userId="a413b3be1cc3406f" providerId="LiveId" clId="{187F2DA1-C915-4A1A-83D7-F8E7708A9857}" dt="2023-06-08T01:14:54.857" v="474" actId="478"/>
          <ac:spMkLst>
            <pc:docMk/>
            <pc:sldMk cId="200782912" sldId="322"/>
            <ac:spMk id="3" creationId="{8D07E282-D0A3-B6C3-2D0E-24774B3D2C8E}"/>
          </ac:spMkLst>
        </pc:spChg>
        <pc:spChg chg="del">
          <ac:chgData name="NESTOR JULIO HERNANDEZ BOCKER" userId="a413b3be1cc3406f" providerId="LiveId" clId="{187F2DA1-C915-4A1A-83D7-F8E7708A9857}" dt="2023-06-08T01:14:50.642" v="473" actId="478"/>
          <ac:spMkLst>
            <pc:docMk/>
            <pc:sldMk cId="200782912" sldId="322"/>
            <ac:spMk id="7" creationId="{469CD69D-8310-32BB-7403-36C4ABF01797}"/>
          </ac:spMkLst>
        </pc:spChg>
        <pc:spChg chg="add del mod">
          <ac:chgData name="NESTOR JULIO HERNANDEZ BOCKER" userId="a413b3be1cc3406f" providerId="LiveId" clId="{187F2DA1-C915-4A1A-83D7-F8E7708A9857}" dt="2023-06-08T01:15:09.838" v="476"/>
          <ac:spMkLst>
            <pc:docMk/>
            <pc:sldMk cId="200782912" sldId="322"/>
            <ac:spMk id="9" creationId="{EC870D45-899C-3348-9723-FFF9FD9DF9E1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1" creationId="{9672C625-ECFA-84A1-1ABD-6D847B4F0CA9}"/>
          </ac:spMkLst>
        </pc:spChg>
        <pc:spChg chg="add del mod">
          <ac:chgData name="NESTOR JULIO HERNANDEZ BOCKER" userId="a413b3be1cc3406f" providerId="LiveId" clId="{187F2DA1-C915-4A1A-83D7-F8E7708A9857}" dt="2023-06-08T01:15:26.487" v="478" actId="478"/>
          <ac:spMkLst>
            <pc:docMk/>
            <pc:sldMk cId="200782912" sldId="322"/>
            <ac:spMk id="12" creationId="{2B914357-CD73-CCD8-935B-D91A48539EDF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3" creationId="{8A9D8E3D-B54C-010D-D98B-240F4ECCED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6" creationId="{137A1BCE-FFB7-2D33-A1E3-5A068C6D4283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8" creationId="{07F646E7-3DDF-32FD-01B2-EEDB579F652F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9" creationId="{AD66BA74-741E-4BC9-2A55-DDA6AD69E418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0" creationId="{C8264750-E7D6-3C17-65ED-7417ED59D0DB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1" creationId="{016E6399-0428-E9A1-00D7-2BFB286928D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2" creationId="{B1FA700D-924E-CC90-6CC4-BCDF7225CDCE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3" creationId="{13D848D4-25FD-0B58-148D-B78FB59D530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4" creationId="{1A4996F5-2461-CEC7-BCF5-4944828F0FBC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5" creationId="{56AA1987-5211-3876-A46C-AA42BA969A10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6" creationId="{E9683168-7C74-B9CD-903C-0A0B2C08B87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7" creationId="{EA61F252-1652-E247-4042-2243379664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8" creationId="{4C739B67-2B4B-4B5D-7D58-82FDF13C35B4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9" creationId="{4198F890-F860-7A2C-F308-42F1061952B8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0" creationId="{9B472BA6-A098-DB1E-71F1-2A4C37CD43B0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1" creationId="{04F6DB8E-A0CD-70DD-FE8D-A69B914223A5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2" creationId="{DB937834-7598-17C5-4129-A2518EEC49E3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3" creationId="{2B07655D-B263-4627-EB3B-DBA3EB751C6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5" creationId="{554E5472-C6AB-322D-A159-AAA746A8D6B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6" creationId="{390A071B-8E8C-BE41-8E65-DDAC2A53585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7" creationId="{A35353CB-1CF6-5B24-640C-AD1A0399F5C3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8" creationId="{71D01A17-3BB9-4822-EE75-484BD60E634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9" creationId="{52E0B854-11AC-8B32-B551-9C46385E62A0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40" creationId="{C3560645-B704-473E-CB5A-CF7D60271880}"/>
          </ac:spMkLst>
        </pc:spChg>
        <pc:spChg chg="add del mod">
          <ac:chgData name="NESTOR JULIO HERNANDEZ BOCKER" userId="a413b3be1cc3406f" providerId="LiveId" clId="{187F2DA1-C915-4A1A-83D7-F8E7708A9857}" dt="2023-06-08T01:15:29.188" v="479" actId="478"/>
          <ac:spMkLst>
            <pc:docMk/>
            <pc:sldMk cId="200782912" sldId="322"/>
            <ac:spMk id="41" creationId="{8D319F21-C65A-A02C-5E59-B346D3CE556E}"/>
          </ac:spMkLst>
        </pc:spChg>
        <pc:spChg chg="add mod">
          <ac:chgData name="NESTOR JULIO HERNANDEZ BOCKER" userId="a413b3be1cc3406f" providerId="LiveId" clId="{187F2DA1-C915-4A1A-83D7-F8E7708A9857}" dt="2023-06-08T01:22:45.762" v="518" actId="207"/>
          <ac:spMkLst>
            <pc:docMk/>
            <pc:sldMk cId="200782912" sldId="322"/>
            <ac:spMk id="42" creationId="{B4619033-49E5-E5CD-CB1F-D34E7E88CC27}"/>
          </ac:spMkLst>
        </pc:sp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5" creationId="{AC8D4765-19AA-F168-00F1-89170E3D175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6" creationId="{5DD6243D-9A4C-B114-EF0E-0B49B47075F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8" creationId="{53819205-2E55-B6AF-9A25-82272EA56F7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10" creationId="{387851CD-78CD-E96E-3958-57BF24EF70E4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4:09.907" v="1064"/>
          <ac:graphicFrameMkLst>
            <pc:docMk/>
            <pc:sldMk cId="200782912" sldId="322"/>
            <ac:graphicFrameMk id="14" creationId="{759A711C-C43C-C40F-654F-01F1D11D8FA7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5:09.596" v="1079" actId="1035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15:21.332" v="477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57:58.668" v="1202" actId="1037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addSp delSp modSp add del mod">
        <pc:chgData name="NESTOR JULIO HERNANDEZ BOCKER" userId="a413b3be1cc3406f" providerId="LiveId" clId="{187F2DA1-C915-4A1A-83D7-F8E7708A9857}" dt="2023-06-08T02:09:55.149" v="947" actId="47"/>
        <pc:sldMkLst>
          <pc:docMk/>
          <pc:sldMk cId="1664025019" sldId="323"/>
        </pc:sldMkLst>
        <pc:spChg chg="add mod">
          <ac:chgData name="NESTOR JULIO HERNANDEZ BOCKER" userId="a413b3be1cc3406f" providerId="LiveId" clId="{187F2DA1-C915-4A1A-83D7-F8E7708A9857}" dt="2023-06-08T02:09:22.335" v="940" actId="1076"/>
          <ac:spMkLst>
            <pc:docMk/>
            <pc:sldMk cId="1664025019" sldId="323"/>
            <ac:spMk id="2" creationId="{44BA62D8-0AE6-95C2-00FB-576C90017A3A}"/>
          </ac:spMkLst>
        </pc:spChg>
        <pc:spChg chg="add mod">
          <ac:chgData name="NESTOR JULIO HERNANDEZ BOCKER" userId="a413b3be1cc3406f" providerId="LiveId" clId="{187F2DA1-C915-4A1A-83D7-F8E7708A9857}" dt="2023-06-08T02:09:01.579" v="934" actId="1037"/>
          <ac:spMkLst>
            <pc:docMk/>
            <pc:sldMk cId="1664025019" sldId="323"/>
            <ac:spMk id="3" creationId="{5DD8DF18-5518-4AD8-8FB3-18964EE003E3}"/>
          </ac:spMkLst>
        </pc:spChg>
        <pc:spChg chg="del mod">
          <ac:chgData name="NESTOR JULIO HERNANDEZ BOCKER" userId="a413b3be1cc3406f" providerId="LiveId" clId="{187F2DA1-C915-4A1A-83D7-F8E7708A9857}" dt="2023-06-08T02:08:08.875" v="922" actId="478"/>
          <ac:spMkLst>
            <pc:docMk/>
            <pc:sldMk cId="1664025019" sldId="323"/>
            <ac:spMk id="4" creationId="{0084DA9C-E037-F21C-2264-58A9F92ACD1F}"/>
          </ac:spMkLst>
        </pc:spChg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1265880122" sldId="324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198552193" sldId="325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646390374" sldId="326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431443399" sldId="327"/>
        </pc:sldMkLst>
      </pc:sldChg>
      <pc:sldChg chg="addSp delSp modSp add mod">
        <pc:chgData name="NESTOR JULIO HERNANDEZ BOCKER" userId="a413b3be1cc3406f" providerId="LiveId" clId="{187F2DA1-C915-4A1A-83D7-F8E7708A9857}" dt="2023-06-08T03:45:15.344" v="1205" actId="1076"/>
        <pc:sldMkLst>
          <pc:docMk/>
          <pc:sldMk cId="3631758431" sldId="328"/>
        </pc:sldMkLst>
        <pc:spChg chg="mod">
          <ac:chgData name="NESTOR JULIO HERNANDEZ BOCKER" userId="a413b3be1cc3406f" providerId="LiveId" clId="{187F2DA1-C915-4A1A-83D7-F8E7708A9857}" dt="2023-06-08T00:57:32.479" v="222" actId="113"/>
          <ac:spMkLst>
            <pc:docMk/>
            <pc:sldMk cId="3631758431" sldId="328"/>
            <ac:spMk id="3" creationId="{F5EBBC47-9ACD-482A-0D48-328D6FB10DD3}"/>
          </ac:spMkLst>
        </pc:spChg>
        <pc:spChg chg="del mod">
          <ac:chgData name="NESTOR JULIO HERNANDEZ BOCKER" userId="a413b3be1cc3406f" providerId="LiveId" clId="{187F2DA1-C915-4A1A-83D7-F8E7708A9857}" dt="2023-06-08T00:57:49.433" v="227" actId="478"/>
          <ac:spMkLst>
            <pc:docMk/>
            <pc:sldMk cId="3631758431" sldId="328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57:17.344" v="218"/>
          <ac:spMkLst>
            <pc:docMk/>
            <pc:sldMk cId="3631758431" sldId="328"/>
            <ac:spMk id="7" creationId="{469CD69D-8310-32BB-7403-36C4ABF01797}"/>
          </ac:spMkLst>
        </pc:spChg>
        <pc:spChg chg="del">
          <ac:chgData name="NESTOR JULIO HERNANDEZ BOCKER" userId="a413b3be1cc3406f" providerId="LiveId" clId="{187F2DA1-C915-4A1A-83D7-F8E7708A9857}" dt="2023-06-08T00:57:48.782" v="225" actId="478"/>
          <ac:spMkLst>
            <pc:docMk/>
            <pc:sldMk cId="3631758431" sldId="328"/>
            <ac:spMk id="8" creationId="{7BF090BD-2165-AC4E-EBA3-B4A108B98EB9}"/>
          </ac:spMkLst>
        </pc:spChg>
        <pc:graphicFrameChg chg="del">
          <ac:chgData name="NESTOR JULIO HERNANDEZ BOCKER" userId="a413b3be1cc3406f" providerId="LiveId" clId="{187F2DA1-C915-4A1A-83D7-F8E7708A9857}" dt="2023-06-08T00:57:44.224" v="224" actId="478"/>
          <ac:graphicFrameMkLst>
            <pc:docMk/>
            <pc:sldMk cId="3631758431" sldId="328"/>
            <ac:graphicFrameMk id="2" creationId="{623F5514-A374-ADA9-8CA3-2011170BA818}"/>
          </ac:graphicFrameMkLst>
        </pc:graphicFrameChg>
        <pc:graphicFrameChg chg="del">
          <ac:chgData name="NESTOR JULIO HERNANDEZ BOCKER" userId="a413b3be1cc3406f" providerId="LiveId" clId="{187F2DA1-C915-4A1A-83D7-F8E7708A9857}" dt="2023-06-08T00:57:41.564" v="223" actId="478"/>
          <ac:graphicFrameMkLst>
            <pc:docMk/>
            <pc:sldMk cId="3631758431" sldId="328"/>
            <ac:graphicFrameMk id="5" creationId="{3A95F987-0651-B14E-EBC2-0D1FB293160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3:45:15.344" v="1205" actId="1076"/>
          <ac:graphicFrameMkLst>
            <pc:docMk/>
            <pc:sldMk cId="3631758431" sldId="328"/>
            <ac:graphicFrameMk id="10" creationId="{32BB6D3D-CEC3-82C3-B73F-71DD3AD9D758}"/>
          </ac:graphicFrameMkLst>
        </pc:graphicFrameChg>
        <pc:cxnChg chg="del">
          <ac:chgData name="NESTOR JULIO HERNANDEZ BOCKER" userId="a413b3be1cc3406f" providerId="LiveId" clId="{187F2DA1-C915-4A1A-83D7-F8E7708A9857}" dt="2023-06-08T00:57:50.845" v="228" actId="478"/>
          <ac:cxnSpMkLst>
            <pc:docMk/>
            <pc:sldMk cId="3631758431" sldId="328"/>
            <ac:cxnSpMk id="9" creationId="{0F8A8BD0-51E1-D7C6-E890-C6922DCB74C4}"/>
          </ac:cxnSpMkLst>
        </pc:cxnChg>
      </pc:sldChg>
      <pc:sldChg chg="modSp add mod">
        <pc:chgData name="NESTOR JULIO HERNANDEZ BOCKER" userId="a413b3be1cc3406f" providerId="LiveId" clId="{187F2DA1-C915-4A1A-83D7-F8E7708A9857}" dt="2023-06-08T01:07:03.387" v="362" actId="207"/>
        <pc:sldMkLst>
          <pc:docMk/>
          <pc:sldMk cId="3726187029" sldId="329"/>
        </pc:sldMkLst>
        <pc:spChg chg="mod">
          <ac:chgData name="NESTOR JULIO HERNANDEZ BOCKER" userId="a413b3be1cc3406f" providerId="LiveId" clId="{187F2DA1-C915-4A1A-83D7-F8E7708A9857}" dt="2023-06-08T01:06:55.253" v="361"/>
          <ac:spMkLst>
            <pc:docMk/>
            <pc:sldMk cId="3726187029" sldId="329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07:03.387" v="362" actId="207"/>
          <ac:spMkLst>
            <pc:docMk/>
            <pc:sldMk cId="3726187029" sldId="329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1:05:58.863" v="351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1:06:39.759" v="360" actId="6549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08:07.333" v="373"/>
        <pc:sldMkLst>
          <pc:docMk/>
          <pc:sldMk cId="3844795882" sldId="330"/>
        </pc:sldMkLst>
        <pc:spChg chg="mod">
          <ac:chgData name="NESTOR JULIO HERNANDEZ BOCKER" userId="a413b3be1cc3406f" providerId="LiveId" clId="{187F2DA1-C915-4A1A-83D7-F8E7708A9857}" dt="2023-06-08T01:07:39.188" v="367"/>
          <ac:spMkLst>
            <pc:docMk/>
            <pc:sldMk cId="3844795882" sldId="330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07:30.123" v="364"/>
          <ac:spMkLst>
            <pc:docMk/>
            <pc:sldMk cId="3844795882" sldId="330"/>
            <ac:spMk id="6" creationId="{0975D6D9-C73A-4534-891E-598D9F6D656A}"/>
          </ac:spMkLst>
        </pc:spChg>
        <pc:spChg chg="mod">
          <ac:chgData name="NESTOR JULIO HERNANDEZ BOCKER" userId="a413b3be1cc3406f" providerId="LiveId" clId="{187F2DA1-C915-4A1A-83D7-F8E7708A9857}" dt="2023-06-08T01:07:11.303" v="363" actId="207"/>
          <ac:spMkLst>
            <pc:docMk/>
            <pc:sldMk cId="3844795882" sldId="330"/>
            <ac:spMk id="10" creationId="{D2C6D3AD-45B6-A975-EEDC-DE8A6099DB79}"/>
          </ac:spMkLst>
        </pc:spChg>
        <pc:graphicFrameChg chg="mod modGraphic">
          <ac:chgData name="NESTOR JULIO HERNANDEZ BOCKER" userId="a413b3be1cc3406f" providerId="LiveId" clId="{187F2DA1-C915-4A1A-83D7-F8E7708A9857}" dt="2023-06-08T01:08:07.333" v="373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16:46.787" v="976" actId="27918"/>
        <pc:sldMkLst>
          <pc:docMk/>
          <pc:sldMk cId="1999066587" sldId="331"/>
        </pc:sldMkLst>
        <pc:spChg chg="add mod">
          <ac:chgData name="NESTOR JULIO HERNANDEZ BOCKER" userId="a413b3be1cc3406f" providerId="LiveId" clId="{187F2DA1-C915-4A1A-83D7-F8E7708A9857}" dt="2023-06-08T01:10:43.473" v="445" actId="20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187F2DA1-C915-4A1A-83D7-F8E7708A9857}" dt="2023-06-08T01:10:54.033" v="448"/>
          <ac:spMkLst>
            <pc:docMk/>
            <pc:sldMk cId="1999066587" sldId="33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187F2DA1-C915-4A1A-83D7-F8E7708A9857}" dt="2023-06-08T02:16:34.584" v="975" actId="207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3:55:35.139" v="1206" actId="1036"/>
        <pc:sldMkLst>
          <pc:docMk/>
          <pc:sldMk cId="2501195012" sldId="332"/>
        </pc:sldMkLst>
        <pc:spChg chg="mod">
          <ac:chgData name="NESTOR JULIO HERNANDEZ BOCKER" userId="a413b3be1cc3406f" providerId="LiveId" clId="{187F2DA1-C915-4A1A-83D7-F8E7708A9857}" dt="2023-06-08T01:12:56.593" v="455"/>
          <ac:spMkLst>
            <pc:docMk/>
            <pc:sldMk cId="2501195012" sldId="332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12:49.142" v="454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3:55:35.139" v="1206" actId="1036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13:56.315" v="468" actId="403"/>
        <pc:sldMkLst>
          <pc:docMk/>
          <pc:sldMk cId="3160605606" sldId="333"/>
        </pc:sldMkLst>
        <pc:spChg chg="mod">
          <ac:chgData name="NESTOR JULIO HERNANDEZ BOCKER" userId="a413b3be1cc3406f" providerId="LiveId" clId="{187F2DA1-C915-4A1A-83D7-F8E7708A9857}" dt="2023-06-08T01:13:27.723" v="462"/>
          <ac:spMkLst>
            <pc:docMk/>
            <pc:sldMk cId="3160605606" sldId="333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13:38.501" v="464" actId="207"/>
          <ac:spMkLst>
            <pc:docMk/>
            <pc:sldMk cId="3160605606" sldId="333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187F2DA1-C915-4A1A-83D7-F8E7708A9857}" dt="2023-06-08T01:13:56.315" v="468" actId="403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13T17:04:51.485" v="1292" actId="27918"/>
        <pc:sldMkLst>
          <pc:docMk/>
          <pc:sldMk cId="1160910596" sldId="334"/>
        </pc:sldMkLst>
        <pc:spChg chg="add mod">
          <ac:chgData name="NESTOR JULIO HERNANDEZ BOCKER" userId="a413b3be1cc3406f" providerId="LiveId" clId="{187F2DA1-C915-4A1A-83D7-F8E7708A9857}" dt="2023-06-08T01:22:39.662" v="517" actId="207"/>
          <ac:spMkLst>
            <pc:docMk/>
            <pc:sldMk cId="1160910596" sldId="334"/>
            <ac:spMk id="2" creationId="{115F45DC-9651-3D28-6589-8D7D6366290A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3" creationId="{95FBA0FC-5537-92D2-7623-07C1A15DF55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" creationId="{0AFAD0C6-8E47-3C4B-4199-D52587E84AE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6" creationId="{40CF01D8-D9CD-7D96-C49E-BEFBB42B1D6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8" creationId="{FEBFC703-50D8-FD0E-6B93-78984134BBBE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1" creationId="{9672C625-ECFA-84A1-1ABD-6D847B4F0CA9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3" creationId="{8A9D8E3D-B54C-010D-D98B-240F4ECCED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6" creationId="{137A1BCE-FFB7-2D33-A1E3-5A068C6D428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8" creationId="{07F646E7-3DDF-32FD-01B2-EEDB579F652F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9" creationId="{AD66BA74-741E-4BC9-2A55-DDA6AD69E41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0" creationId="{C8264750-E7D6-3C17-65ED-7417ED59D0DB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1" creationId="{016E6399-0428-E9A1-00D7-2BFB286928D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2" creationId="{B1FA700D-924E-CC90-6CC4-BCDF7225CDCE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3" creationId="{13D848D4-25FD-0B58-148D-B78FB59D530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4" creationId="{1A4996F5-2461-CEC7-BCF5-4944828F0FB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5" creationId="{56AA1987-5211-3876-A46C-AA42BA969A1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6" creationId="{E9683168-7C74-B9CD-903C-0A0B2C08B87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7" creationId="{EA61F252-1652-E247-4042-2243379664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8" creationId="{4C739B67-2B4B-4B5D-7D58-82FDF13C35B4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9" creationId="{4198F890-F860-7A2C-F308-42F1061952B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0" creationId="{9B472BA6-A098-DB1E-71F1-2A4C37CD43B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1" creationId="{04F6DB8E-A0CD-70DD-FE8D-A69B914223A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2" creationId="{DB937834-7598-17C5-4129-A2518EEC49E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3" creationId="{2B07655D-B263-4627-EB3B-DBA3EB751C66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5" creationId="{554E5472-C6AB-322D-A159-AAA746A8D6B6}"/>
          </ac:spMkLst>
        </pc:spChg>
        <pc:spChg chg="add 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6" creationId="{390A071B-8E8C-BE41-8E65-DDAC2A53585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7" creationId="{A35353CB-1CF6-5B24-640C-AD1A0399F5C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8" creationId="{71D01A17-3BB9-4822-EE75-484BD60E634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9" creationId="{52E0B854-11AC-8B32-B551-9C46385E62A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0" creationId="{C3560645-B704-473E-CB5A-CF7D6027188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2" creationId="{B4619033-49E5-E5CD-CB1F-D34E7E88CC2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3" creationId="{9DEC5AB1-64DF-FB7C-68E3-F098E090D50A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4" creationId="{13B6C6B7-3DE9-A9C4-6852-7724C6AD680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5" creationId="{DF720C7C-E337-4A98-2DD2-629CCB81982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6" creationId="{801CBFE2-3E8F-B81B-17A5-953CF1CEE262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7" creationId="{ACDA8386-E471-ECB9-A80E-3319DA82E0BB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8" creationId="{3182F00C-9C84-1E30-69DA-D35D05E84AAE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49" creationId="{F02BDFF7-E952-761E-F15E-C9E68DDF4C64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0" creationId="{01AE5D79-E35A-B510-7F19-ABF594F4E753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1" creationId="{28C6E999-C86B-BB67-7BC4-BBDBC72CBB41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2" creationId="{7967C572-BF2F-0E03-8B7D-5B7B34F4EDC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3" creationId="{ED18CBCA-A63F-2EC1-AD66-A32411626D25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4" creationId="{77250985-050F-47F8-617F-0C933785C197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5" creationId="{059B3BB5-9162-9A79-FE59-18C2CE74EC8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6" creationId="{BF4B094E-69D4-0E2E-1C84-77A9D21747B9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7" creationId="{86F09F13-C271-997D-AF4F-63198085788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8" creationId="{D53850D1-EF14-00E1-2818-0D6E9A7BC07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59" creationId="{29CD265B-60EA-CAB9-ADFD-173892344C41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0" creationId="{013020C3-2AE5-D4AF-A83B-06C67F28A024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1" creationId="{55D05A07-7C7E-FA79-8E50-F433C3FF53F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2" creationId="{F85EDFB1-8523-146F-1AB0-B3AD3173D35A}"/>
          </ac:spMkLst>
        </pc:sp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2" creationId="{82D3694B-66E6-0533-B96F-BC8452D4A139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4" creationId="{759A711C-C43C-C40F-654F-01F1D11D8FA7}"/>
          </ac:graphicFrameMkLst>
        </pc:graphicFrameChg>
        <pc:graphicFrameChg chg="del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5" creationId="{48583171-CA99-41F5-4E57-347407B362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7" creationId="{07C5C583-BE99-4E9B-4F0E-21ACB0FBD610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34" creationId="{07F63D6F-99BB-DA19-EB94-A50A51F7D5FE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06:28.738" v="903" actId="207"/>
        <pc:sldMkLst>
          <pc:docMk/>
          <pc:sldMk cId="905729610" sldId="665"/>
        </pc:sldMkLst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2" creationId="{AE8D3646-68C4-7D19-2522-BAAD2093CA34}"/>
          </ac:spMkLst>
        </pc:spChg>
        <pc:spChg chg="del">
          <ac:chgData name="NESTOR JULIO HERNANDEZ BOCKER" userId="a413b3be1cc3406f" providerId="LiveId" clId="{187F2DA1-C915-4A1A-83D7-F8E7708A9857}" dt="2023-06-08T01:28:02.888" v="882" actId="478"/>
          <ac:spMkLst>
            <pc:docMk/>
            <pc:sldMk cId="905729610" sldId="665"/>
            <ac:spMk id="3" creationId="{24E0F29F-E9D9-A4DF-46A2-8640D3D230B6}"/>
          </ac:spMkLst>
        </pc:spChg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4" creationId="{30BDBAFF-21DC-C5CC-6C7E-27217F920E88}"/>
          </ac:spMkLst>
        </pc:spChg>
        <pc:spChg chg="add 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5" creationId="{A7C2AACC-E699-18AE-477E-6C74E8F7275F}"/>
          </ac:spMkLst>
        </pc:spChg>
        <pc:spChg chg="del">
          <ac:chgData name="NESTOR JULIO HERNANDEZ BOCKER" userId="a413b3be1cc3406f" providerId="LiveId" clId="{187F2DA1-C915-4A1A-83D7-F8E7708A9857}" dt="2023-06-08T01:27:49.133" v="879" actId="478"/>
          <ac:spMkLst>
            <pc:docMk/>
            <pc:sldMk cId="905729610" sldId="665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1.157" v="881" actId="478"/>
          <ac:spMkLst>
            <pc:docMk/>
            <pc:sldMk cId="905729610" sldId="665"/>
            <ac:spMk id="8" creationId="{FC5990D2-7258-4E97-C438-2409B83F93ED}"/>
          </ac:spMkLst>
        </pc:spChg>
        <pc:spChg chg="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187F2DA1-C915-4A1A-83D7-F8E7708A9857}" dt="2023-06-08T01:29:06.572" v="899" actId="20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2:06:28.738" v="903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  <pc:graphicFrameChg chg="mod">
          <ac:chgData name="NESTOR JULIO HERNANDEZ BOCKER" userId="a413b3be1cc3406f" providerId="LiveId" clId="{187F2DA1-C915-4A1A-83D7-F8E7708A9857}" dt="2023-06-08T02:06:22.993" v="902" actId="207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4:10:11.783" v="1261"/>
        <pc:sldMkLst>
          <pc:docMk/>
          <pc:sldMk cId="2099275270" sldId="667"/>
        </pc:sldMkLst>
        <pc:spChg chg="add del mod">
          <ac:chgData name="NESTOR JULIO HERNANDEZ BOCKER" userId="a413b3be1cc3406f" providerId="LiveId" clId="{187F2DA1-C915-4A1A-83D7-F8E7708A9857}" dt="2023-06-08T01:23:01.062" v="522" actId="478"/>
          <ac:spMkLst>
            <pc:docMk/>
            <pc:sldMk cId="2099275270" sldId="667"/>
            <ac:spMk id="4" creationId="{4BD88746-6F94-BD31-0769-B0FDCECDF992}"/>
          </ac:spMkLst>
        </pc:spChg>
        <pc:spChg chg="add mod">
          <ac:chgData name="NESTOR JULIO HERNANDEZ BOCKER" userId="a413b3be1cc3406f" providerId="LiveId" clId="{187F2DA1-C915-4A1A-83D7-F8E7708A9857}" dt="2023-06-08T01:23:36.607" v="54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187F2DA1-C915-4A1A-83D7-F8E7708A9857}" dt="2023-06-08T01:23:15.900" v="528" actId="20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187F2DA1-C915-4A1A-83D7-F8E7708A9857}" dt="2023-06-08T02:27:36.185" v="1176" actId="1076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187F2DA1-C915-4A1A-83D7-F8E7708A9857}" dt="2023-06-08T04:08:47.119" v="1223"/>
          <ac:spMkLst>
            <pc:docMk/>
            <pc:sldMk cId="2099275270" sldId="667"/>
            <ac:spMk id="12" creationId="{00000000-0008-0000-0000-000006000000}"/>
          </ac:spMkLst>
        </pc:spChg>
        <pc:spChg chg="add mod">
          <ac:chgData name="NESTOR JULIO HERNANDEZ BOCKER" userId="a413b3be1cc3406f" providerId="LiveId" clId="{187F2DA1-C915-4A1A-83D7-F8E7708A9857}" dt="2023-06-08T04:10:06.069" v="1259"/>
          <ac:spMkLst>
            <pc:docMk/>
            <pc:sldMk cId="2099275270" sldId="667"/>
            <ac:spMk id="15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9.652" v="521" actId="478"/>
          <ac:spMkLst>
            <pc:docMk/>
            <pc:sldMk cId="2099275270" sldId="667"/>
            <ac:spMk id="16" creationId="{00000000-0000-0000-0000-000000000000}"/>
          </ac:spMkLst>
        </pc:spChg>
        <pc:spChg chg="add mod">
          <ac:chgData name="NESTOR JULIO HERNANDEZ BOCKER" userId="a413b3be1cc3406f" providerId="LiveId" clId="{187F2DA1-C915-4A1A-83D7-F8E7708A9857}" dt="2023-06-08T04:10:11.783" v="1261"/>
          <ac:spMkLst>
            <pc:docMk/>
            <pc:sldMk cId="2099275270" sldId="667"/>
            <ac:spMk id="19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8.562" v="520" actId="478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187F2DA1-C915-4A1A-83D7-F8E7708A9857}" dt="2023-06-08T04:09:05.678" v="1256" actId="1036"/>
          <ac:grpSpMkLst>
            <pc:docMk/>
            <pc:sldMk cId="2099275270" sldId="667"/>
            <ac:grpSpMk id="7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06.069" v="1259"/>
          <ac:grpSpMkLst>
            <pc:docMk/>
            <pc:sldMk cId="2099275270" sldId="667"/>
            <ac:grpSpMk id="13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11.783" v="1261"/>
          <ac:grpSpMkLst>
            <pc:docMk/>
            <pc:sldMk cId="2099275270" sldId="667"/>
            <ac:grpSpMk id="17" creationId="{00000000-0008-0000-0000-000003000000}"/>
          </ac:grpSpMkLst>
        </pc:grpChg>
        <pc:graphicFrameChg chg="del mod">
          <ac:chgData name="NESTOR JULIO HERNANDEZ BOCKER" userId="a413b3be1cc3406f" providerId="LiveId" clId="{187F2DA1-C915-4A1A-83D7-F8E7708A9857}" dt="2023-06-08T04:08:30.280" v="1222" actId="478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08:47.119" v="1223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06.069" v="1259"/>
          <ac:graphicFrameMkLst>
            <pc:docMk/>
            <pc:sldMk cId="2099275270" sldId="667"/>
            <ac:graphicFrameMk id="14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11.783" v="1261"/>
          <ac:graphicFrameMkLst>
            <pc:docMk/>
            <pc:sldMk cId="2099275270" sldId="667"/>
            <ac:graphicFrameMk id="18" creationId="{00000000-0008-0000-0000-000005000000}"/>
          </ac:graphicFrameMkLst>
        </pc:graphicFrameChg>
      </pc:sldChg>
      <pc:sldChg chg="addSp delSp add del mod">
        <pc:chgData name="NESTOR JULIO HERNANDEZ BOCKER" userId="a413b3be1cc3406f" providerId="LiveId" clId="{187F2DA1-C915-4A1A-83D7-F8E7708A9857}" dt="2023-06-08T01:14:38.192" v="472"/>
        <pc:sldMkLst>
          <pc:docMk/>
          <pc:sldMk cId="1180092406" sldId="668"/>
        </pc:sldMkLst>
        <pc:spChg chg="add del">
          <ac:chgData name="NESTOR JULIO HERNANDEZ BOCKER" userId="a413b3be1cc3406f" providerId="LiveId" clId="{187F2DA1-C915-4A1A-83D7-F8E7708A9857}" dt="2023-06-08T01:14:36.854" v="471" actId="478"/>
          <ac:spMkLst>
            <pc:docMk/>
            <pc:sldMk cId="1180092406" sldId="668"/>
            <ac:spMk id="6" creationId="{00000000-0000-0000-0000-000000000000}"/>
          </ac:spMkLst>
        </pc:spChg>
      </pc:sldChg>
      <pc:sldChg chg="modSp add mod ord">
        <pc:chgData name="NESTOR JULIO HERNANDEZ BOCKER" userId="a413b3be1cc3406f" providerId="LiveId" clId="{187F2DA1-C915-4A1A-83D7-F8E7708A9857}" dt="2023-06-08T02:11:03.068" v="957" actId="27636"/>
        <pc:sldMkLst>
          <pc:docMk/>
          <pc:sldMk cId="2093091506" sldId="668"/>
        </pc:sldMkLst>
        <pc:spChg chg="mod">
          <ac:chgData name="NESTOR JULIO HERNANDEZ BOCKER" userId="a413b3be1cc3406f" providerId="LiveId" clId="{187F2DA1-C915-4A1A-83D7-F8E7708A9857}" dt="2023-06-08T02:10:43.037" v="949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03.068" v="957" actId="27636"/>
          <ac:spMkLst>
            <pc:docMk/>
            <pc:sldMk cId="2093091506" sldId="668"/>
            <ac:spMk id="5" creationId="{BDA1159D-A0ED-18DC-0747-141EBF1A2086}"/>
          </ac:spMkLst>
        </pc:spChg>
      </pc:sldChg>
      <pc:sldChg chg="addSp delSp modSp add mod">
        <pc:chgData name="NESTOR JULIO HERNANDEZ BOCKER" userId="a413b3be1cc3406f" providerId="LiveId" clId="{187F2DA1-C915-4A1A-83D7-F8E7708A9857}" dt="2023-06-08T04:13:39.204" v="1291" actId="20577"/>
        <pc:sldMkLst>
          <pc:docMk/>
          <pc:sldMk cId="1495741939" sldId="669"/>
        </pc:sldMkLst>
        <pc:spChg chg="add del mod">
          <ac:chgData name="NESTOR JULIO HERNANDEZ BOCKER" userId="a413b3be1cc3406f" providerId="LiveId" clId="{187F2DA1-C915-4A1A-83D7-F8E7708A9857}" dt="2023-06-08T02:09:44.595" v="945" actId="478"/>
          <ac:spMkLst>
            <pc:docMk/>
            <pc:sldMk cId="1495741939" sldId="669"/>
            <ac:spMk id="2" creationId="{B3474B6A-1A0D-805A-6F32-31F04438EB87}"/>
          </ac:spMkLst>
        </pc:spChg>
        <pc:spChg chg="add mod">
          <ac:chgData name="NESTOR JULIO HERNANDEZ BOCKER" userId="a413b3be1cc3406f" providerId="LiveId" clId="{187F2DA1-C915-4A1A-83D7-F8E7708A9857}" dt="2023-06-08T02:09:51.246" v="946"/>
          <ac:spMkLst>
            <pc:docMk/>
            <pc:sldMk cId="1495741939" sldId="669"/>
            <ac:spMk id="3" creationId="{85907F65-C65A-6229-890B-CB75CEB312FB}"/>
          </ac:spMkLst>
        </pc:spChg>
        <pc:spChg chg="del mod">
          <ac:chgData name="NESTOR JULIO HERNANDEZ BOCKER" userId="a413b3be1cc3406f" providerId="LiveId" clId="{187F2DA1-C915-4A1A-83D7-F8E7708A9857}" dt="2023-06-08T02:08:00.698" v="918" actId="21"/>
          <ac:spMkLst>
            <pc:docMk/>
            <pc:sldMk cId="1495741939" sldId="669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2:06:39.309" v="904" actId="478"/>
          <ac:spMkLst>
            <pc:docMk/>
            <pc:sldMk cId="1495741939" sldId="669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4:13:39.204" v="1291" actId="20577"/>
          <ac:spMkLst>
            <pc:docMk/>
            <pc:sldMk cId="1495741939" sldId="669"/>
            <ac:spMk id="35" creationId="{1FB2FB3A-B76B-9F6B-F7B9-2602F1E4AF02}"/>
          </ac:spMkLst>
        </pc:spChg>
        <pc:spChg chg="mod">
          <ac:chgData name="NESTOR JULIO HERNANDEZ BOCKER" userId="a413b3be1cc3406f" providerId="LiveId" clId="{187F2DA1-C915-4A1A-83D7-F8E7708A9857}" dt="2023-06-08T02:07:39.796" v="916" actId="20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187F2DA1-C915-4A1A-83D7-F8E7708A9857}" dt="2023-06-08T02:07:33.973" v="914" actId="207"/>
          <ac:graphicFrameMkLst>
            <pc:docMk/>
            <pc:sldMk cId="1495741939" sldId="669"/>
            <ac:graphicFrameMk id="15" creationId="{D61F7500-A40A-4A9C-9807-884BDD88F0AB}"/>
          </ac:graphicFrameMkLst>
        </pc:graphicFrameChg>
        <pc:graphicFrameChg chg="mod">
          <ac:chgData name="NESTOR JULIO HERNANDEZ BOCKER" userId="a413b3be1cc3406f" providerId="LiveId" clId="{187F2DA1-C915-4A1A-83D7-F8E7708A9857}" dt="2023-06-08T04:11:59.539" v="1263"/>
          <ac:graphicFrameMkLst>
            <pc:docMk/>
            <pc:sldMk cId="1495741939" sldId="669"/>
            <ac:graphicFrameMk id="16" creationId="{9AEF698A-3143-4ABE-85D2-9855E9173BA7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4:12:40.007" v="1270" actId="478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 del">
        <pc:chgData name="NESTOR JULIO HERNANDEZ BOCKER" userId="a413b3be1cc3406f" providerId="LiveId" clId="{187F2DA1-C915-4A1A-83D7-F8E7708A9857}" dt="2023-06-08T01:14:38.192" v="472"/>
        <pc:sldMkLst>
          <pc:docMk/>
          <pc:sldMk cId="1981472441" sldId="671"/>
        </pc:sldMkLst>
      </pc:sldChg>
      <pc:sldChg chg="addSp delSp modSp add mod">
        <pc:chgData name="NESTOR JULIO HERNANDEZ BOCKER" userId="a413b3be1cc3406f" providerId="LiveId" clId="{187F2DA1-C915-4A1A-83D7-F8E7708A9857}" dt="2023-06-08T01:28:35.356" v="889"/>
        <pc:sldMkLst>
          <pc:docMk/>
          <pc:sldMk cId="3999264372" sldId="673"/>
        </pc:sldMkLst>
        <pc:spChg chg="add mod">
          <ac:chgData name="NESTOR JULIO HERNANDEZ BOCKER" userId="a413b3be1cc3406f" providerId="LiveId" clId="{187F2DA1-C915-4A1A-83D7-F8E7708A9857}" dt="2023-06-08T01:26:38.172" v="726" actId="207"/>
          <ac:spMkLst>
            <pc:docMk/>
            <pc:sldMk cId="3999264372" sldId="673"/>
            <ac:spMk id="2" creationId="{5F95E2CE-77F9-BF9B-6D05-EDECC736B762}"/>
          </ac:spMkLst>
        </pc:spChg>
        <pc:spChg chg="add mod">
          <ac:chgData name="NESTOR JULIO HERNANDEZ BOCKER" userId="a413b3be1cc3406f" providerId="LiveId" clId="{187F2DA1-C915-4A1A-83D7-F8E7708A9857}" dt="2023-06-08T01:28:35.356" v="889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187F2DA1-C915-4A1A-83D7-F8E7708A9857}" dt="2023-06-08T01:27:38.220" v="878" actId="207"/>
          <ac:spMkLst>
            <pc:docMk/>
            <pc:sldMk cId="3999264372" sldId="673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9.267" v="883" actId="478"/>
          <ac:spMkLst>
            <pc:docMk/>
            <pc:sldMk cId="3999264372" sldId="673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1:27:13.326" v="741" actId="1076"/>
          <ac:spMkLst>
            <pc:docMk/>
            <pc:sldMk cId="3999264372" sldId="673"/>
            <ac:spMk id="14" creationId="{2BB5978B-4703-02EA-E2BC-B2714EF881A9}"/>
          </ac:spMkLst>
        </pc:spChg>
        <pc:spChg chg="del">
          <ac:chgData name="NESTOR JULIO HERNANDEZ BOCKER" userId="a413b3be1cc3406f" providerId="LiveId" clId="{187F2DA1-C915-4A1A-83D7-F8E7708A9857}" dt="2023-06-08T01:28:10.716" v="884" actId="478"/>
          <ac:spMkLst>
            <pc:docMk/>
            <pc:sldMk cId="3999264372" sldId="673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1:27:17.207" v="742" actId="1076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  <pc:docChgLst>
    <pc:chgData name="NESTOR JULIO HERNANDEZ BOCKER" userId="a413b3be1cc3406f" providerId="LiveId" clId="{50DAEAEE-BD26-4ED6-A09C-BC174B3832EA}"/>
    <pc:docChg chg="undo redo custSel modSld">
      <pc:chgData name="NESTOR JULIO HERNANDEZ BOCKER" userId="a413b3be1cc3406f" providerId="LiveId" clId="{50DAEAEE-BD26-4ED6-A09C-BC174B3832EA}" dt="2023-11-09T11:41:13.685" v="432" actId="1036"/>
      <pc:docMkLst>
        <pc:docMk/>
      </pc:docMkLst>
      <pc:sldChg chg="modSp mod">
        <pc:chgData name="NESTOR JULIO HERNANDEZ BOCKER" userId="a413b3be1cc3406f" providerId="LiveId" clId="{50DAEAEE-BD26-4ED6-A09C-BC174B3832EA}" dt="2023-11-08T13:38:25.392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50DAEAEE-BD26-4ED6-A09C-BC174B3832EA}" dt="2023-11-08T13:38:25.392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DAEAEE-BD26-4ED6-A09C-BC174B3832EA}" dt="2023-11-08T22:57:50.596" v="285" actId="20577"/>
        <pc:sldMkLst>
          <pc:docMk/>
          <pc:sldMk cId="3675170584" sldId="279"/>
        </pc:sldMkLst>
        <pc:spChg chg="mod">
          <ac:chgData name="NESTOR JULIO HERNANDEZ BOCKER" userId="a413b3be1cc3406f" providerId="LiveId" clId="{50DAEAEE-BD26-4ED6-A09C-BC174B3832EA}" dt="2023-11-08T22:57:50.596" v="285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DAEAEE-BD26-4ED6-A09C-BC174B3832EA}" dt="2023-11-08T23:41:08.887" v="362" actId="113"/>
        <pc:sldMkLst>
          <pc:docMk/>
          <pc:sldMk cId="2130645913" sldId="281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1:08.887" v="362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50DAEAEE-BD26-4ED6-A09C-BC174B3832EA}" dt="2023-11-08T23:41:41.350" v="365" actId="20577"/>
        <pc:sldMkLst>
          <pc:docMk/>
          <pc:sldMk cId="102766390" sldId="316"/>
        </pc:sldMkLst>
        <pc:spChg chg="mod">
          <ac:chgData name="NESTOR JULIO HERNANDEZ BOCKER" userId="a413b3be1cc3406f" providerId="LiveId" clId="{50DAEAEE-BD26-4ED6-A09C-BC174B3832EA}" dt="2023-11-08T23:41:41.350" v="365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34:26.407" v="317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50DAEAEE-BD26-4ED6-A09C-BC174B3832EA}" dt="2023-11-08T23:34:32.610" v="318" actId="1038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50DAEAEE-BD26-4ED6-A09C-BC174B3832EA}" dt="2023-11-08T23:43:01.245" v="374" actId="20577"/>
        <pc:sldMkLst>
          <pc:docMk/>
          <pc:sldMk cId="3812210601" sldId="317"/>
        </pc:sldMkLst>
        <pc:spChg chg="mod">
          <ac:chgData name="NESTOR JULIO HERNANDEZ BOCKER" userId="a413b3be1cc3406f" providerId="LiveId" clId="{50DAEAEE-BD26-4ED6-A09C-BC174B3832EA}" dt="2023-11-08T23:42:08.055" v="367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50DAEAEE-BD26-4ED6-A09C-BC174B3832EA}" dt="2023-11-08T23:42:44.964" v="37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3:01.245" v="374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">
        <pc:chgData name="NESTOR JULIO HERNANDEZ BOCKER" userId="a413b3be1cc3406f" providerId="LiveId" clId="{50DAEAEE-BD26-4ED6-A09C-BC174B3832EA}" dt="2023-11-08T23:43:35.542" v="375"/>
        <pc:sldMkLst>
          <pc:docMk/>
          <pc:sldMk cId="417758710" sldId="318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DAEAEE-BD26-4ED6-A09C-BC174B3832EA}" dt="2023-11-08T23:43:35.542" v="375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50DAEAEE-BD26-4ED6-A09C-BC174B3832EA}" dt="2023-11-08T23:43:50.808" v="376"/>
        <pc:sldMkLst>
          <pc:docMk/>
          <pc:sldMk cId="1360156958" sldId="319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50DAEAEE-BD26-4ED6-A09C-BC174B3832EA}" dt="2023-11-08T23:43:50.808" v="376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9T11:41:13.685" v="432" actId="1036"/>
        <pc:sldMkLst>
          <pc:docMk/>
          <pc:sldMk cId="1763648886" sldId="320"/>
        </pc:sldMkLst>
        <pc:spChg chg="mod">
          <ac:chgData name="NESTOR JULIO HERNANDEZ BOCKER" userId="a413b3be1cc3406f" providerId="LiveId" clId="{50DAEAEE-BD26-4ED6-A09C-BC174B3832EA}" dt="2023-11-08T23:44:35.607" v="38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50DAEAEE-BD26-4ED6-A09C-BC174B3832EA}" dt="2023-11-09T11:41:13.685" v="432" actId="1036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50DAEAEE-BD26-4ED6-A09C-BC174B3832EA}" dt="2023-11-08T23:44:55.169" v="38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50DAEAEE-BD26-4ED6-A09C-BC174B3832EA}" dt="2023-11-08T23:46:41.642" v="398" actId="20577"/>
        <pc:sldMkLst>
          <pc:docMk/>
          <pc:sldMk cId="3330875486" sldId="321"/>
        </pc:sldMkLst>
        <pc:spChg chg="mod">
          <ac:chgData name="NESTOR JULIO HERNANDEZ BOCKER" userId="a413b3be1cc3406f" providerId="LiveId" clId="{50DAEAEE-BD26-4ED6-A09C-BC174B3832EA}" dt="2023-11-08T23:09:40.097" v="29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50DAEAEE-BD26-4ED6-A09C-BC174B3832EA}" dt="2023-11-08T23:46:36.142" v="39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6:41.642" v="398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50DAEAEE-BD26-4ED6-A09C-BC174B3832EA}" dt="2023-11-08T23:38:25.785" v="335" actId="27918"/>
        <pc:sldMkLst>
          <pc:docMk/>
          <pc:sldMk cId="200782912" sldId="322"/>
        </pc:sldMkLst>
        <pc:spChg chg="mod">
          <ac:chgData name="NESTOR JULIO HERNANDEZ BOCKER" userId="a413b3be1cc3406f" providerId="LiveId" clId="{50DAEAEE-BD26-4ED6-A09C-BC174B3832EA}" dt="2023-11-08T13:54:31.788" v="48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50DAEAEE-BD26-4ED6-A09C-BC174B3832EA}" dt="2023-11-08T13:54:31.788" v="48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50DAEAEE-BD26-4ED6-A09C-BC174B3832EA}" dt="2023-11-08T13:54:45.002" v="61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50DAEAEE-BD26-4ED6-A09C-BC174B3832EA}" dt="2023-11-08T13:54:45.002" v="61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50DAEAEE-BD26-4ED6-A09C-BC174B3832EA}" dt="2023-11-08T13:55:19.091" v="105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50DAEAEE-BD26-4ED6-A09C-BC174B3832EA}" dt="2023-11-08T13:55:19.091" v="105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50DAEAEE-BD26-4ED6-A09C-BC174B3832EA}" dt="2023-11-08T13:55:00.166" v="78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50DAEAEE-BD26-4ED6-A09C-BC174B3832EA}" dt="2023-11-08T13:55:00.166" v="78" actId="1037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50DAEAEE-BD26-4ED6-A09C-BC174B3832EA}" dt="2023-11-08T21:08:16.747" v="284" actId="107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4:22.762" v="378" actId="113"/>
        <pc:sldMkLst>
          <pc:docMk/>
          <pc:sldMk cId="3631758431" sldId="328"/>
        </pc:sldMkLst>
        <pc:spChg chg="mod">
          <ac:chgData name="NESTOR JULIO HERNANDEZ BOCKER" userId="a413b3be1cc3406f" providerId="LiveId" clId="{50DAEAEE-BD26-4ED6-A09C-BC174B3832EA}" dt="2023-11-08T23:44:22.762" v="378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631758431" sldId="328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0DAEAEE-BD26-4ED6-A09C-BC174B3832EA}" dt="2023-11-09T00:27:51.226" v="430" actId="478"/>
        <pc:sldMkLst>
          <pc:docMk/>
          <pc:sldMk cId="3726187029" sldId="329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726187029" sldId="329"/>
            <ac:spMk id="7" creationId="{469CD69D-8310-32BB-7403-36C4ABF01797}"/>
          </ac:spMkLst>
        </pc:spChg>
        <pc:spChg chg="add del mod">
          <ac:chgData name="NESTOR JULIO HERNANDEZ BOCKER" userId="a413b3be1cc3406f" providerId="LiveId" clId="{50DAEAEE-BD26-4ED6-A09C-BC174B3832EA}" dt="2023-11-09T00:27:51.226" v="430" actId="478"/>
          <ac:spMkLst>
            <pc:docMk/>
            <pc:sldMk cId="3726187029" sldId="329"/>
            <ac:spMk id="8" creationId="{25D69AE7-5E40-357D-FC38-01E87581AC93}"/>
          </ac:spMkLst>
        </pc:spChg>
        <pc:graphicFrameChg chg="mod">
          <ac:chgData name="NESTOR JULIO HERNANDEZ BOCKER" userId="a413b3be1cc3406f" providerId="LiveId" clId="{50DAEAEE-BD26-4ED6-A09C-BC174B3832EA}" dt="2023-11-08T23:45:11.233" v="387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9T00:02:52.489" v="409" actId="1036"/>
        <pc:sldMkLst>
          <pc:docMk/>
          <pc:sldMk cId="3844795882" sldId="330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DAEAEE-BD26-4ED6-A09C-BC174B3832EA}" dt="2023-11-09T00:02:52.489" v="409" actId="1036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6:11.062" v="392" actId="113"/>
        <pc:sldMkLst>
          <pc:docMk/>
          <pc:sldMk cId="1999066587" sldId="331"/>
        </pc:sldMkLst>
        <pc:spChg chg="mod">
          <ac:chgData name="NESTOR JULIO HERNANDEZ BOCKER" userId="a413b3be1cc3406f" providerId="LiveId" clId="{50DAEAEE-BD26-4ED6-A09C-BC174B3832EA}" dt="2023-11-08T23:46:11.062" v="39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DAEAEE-BD26-4ED6-A09C-BC174B3832EA}" dt="2023-11-08T23:50:46.010" v="408" actId="20577"/>
        <pc:sldMkLst>
          <pc:docMk/>
          <pc:sldMk cId="2501195012" sldId="332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50:46.010" v="408" actId="2057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50DAEAEE-BD26-4ED6-A09C-BC174B3832EA}" dt="2023-11-08T23:47:22.440" v="399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7:37.300" v="401" actId="6549"/>
        <pc:sldMkLst>
          <pc:docMk/>
          <pc:sldMk cId="3160605606" sldId="333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DAEAEE-BD26-4ED6-A09C-BC174B3832EA}" dt="2023-11-08T23:47:37.300" v="401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0:21.278" v="351" actId="27918"/>
        <pc:sldMkLst>
          <pc:docMk/>
          <pc:sldMk cId="1160910596" sldId="334"/>
        </pc:sldMkLst>
        <pc:spChg chg="mod">
          <ac:chgData name="NESTOR JULIO HERNANDEZ BOCKER" userId="a413b3be1cc3406f" providerId="LiveId" clId="{50DAEAEE-BD26-4ED6-A09C-BC174B3832EA}" dt="2023-11-08T13:57:09.272" v="193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50DAEAEE-BD26-4ED6-A09C-BC174B3832EA}" dt="2023-11-08T13:57:09.272" v="1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50DAEAEE-BD26-4ED6-A09C-BC174B3832EA}" dt="2023-11-08T13:55:47.609" v="139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50DAEAEE-BD26-4ED6-A09C-BC174B3832EA}" dt="2023-11-08T13:55:47.609" v="139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50DAEAEE-BD26-4ED6-A09C-BC174B3832EA}" dt="2023-11-08T13:56:40.871" v="164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50DAEAEE-BD26-4ED6-A09C-BC174B3832EA}" dt="2023-11-08T13:56:40.871" v="164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50DAEAEE-BD26-4ED6-A09C-BC174B3832EA}" dt="2023-11-08T13:57:28.559" v="223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50DAEAEE-BD26-4ED6-A09C-BC174B3832EA}" dt="2023-11-08T13:57:28.559" v="223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50DAEAEE-BD26-4ED6-A09C-BC174B3832EA}" dt="2023-11-08T13:57:16.57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50DAEAEE-BD26-4ED6-A09C-BC174B3832EA}" dt="2023-11-08T13:55:56.077" v="149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13:39:44.140" v="13" actId="27918"/>
        <pc:sldMkLst>
          <pc:docMk/>
          <pc:sldMk cId="905729610" sldId="665"/>
        </pc:sldMkLst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905729610" sldId="665"/>
            <ac:spMk id="16" creationId="{32741C1C-2DE7-4637-8D8A-2B0511928FC0}"/>
          </ac:spMkLst>
        </pc:spChg>
      </pc:sldChg>
      <pc:sldChg chg="addSp delSp modSp mod">
        <pc:chgData name="NESTOR JULIO HERNANDEZ BOCKER" userId="a413b3be1cc3406f" providerId="LiveId" clId="{50DAEAEE-BD26-4ED6-A09C-BC174B3832EA}" dt="2023-11-08T23:09:17.392" v="289" actId="27918"/>
        <pc:sldMkLst>
          <pc:docMk/>
          <pc:sldMk cId="2099275270" sldId="667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50DAEAEE-BD26-4ED6-A09C-BC174B3832EA}" dt="2023-11-08T14:02:24.108" v="230"/>
          <ac:spMkLst>
            <pc:docMk/>
            <pc:sldMk cId="2099275270" sldId="667"/>
            <ac:spMk id="10" creationId="{00000000-0008-0000-0000-00000B000000}"/>
          </ac:spMkLst>
        </pc:spChg>
        <pc:spChg chg="mod topLvl">
          <ac:chgData name="NESTOR JULIO HERNANDEZ BOCKER" userId="a413b3be1cc3406f" providerId="LiveId" clId="{50DAEAEE-BD26-4ED6-A09C-BC174B3832EA}" dt="2023-11-08T14:02:32.214" v="232" actId="1076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50DAEAEE-BD26-4ED6-A09C-BC174B3832EA}" dt="2023-11-08T14:02:24.108" v="230"/>
          <ac:spMkLst>
            <pc:docMk/>
            <pc:sldMk cId="2099275270" sldId="667"/>
            <ac:spMk id="14" creationId="{00000000-0008-0000-0000-00000F000000}"/>
          </ac:spMkLst>
        </pc:spChg>
        <pc:spChg chg="del topLvl">
          <ac:chgData name="NESTOR JULIO HERNANDEZ BOCKER" userId="a413b3be1cc3406f" providerId="LiveId" clId="{50DAEAEE-BD26-4ED6-A09C-BC174B3832EA}" dt="2023-11-08T14:02:29.109" v="231" actId="478"/>
          <ac:spMkLst>
            <pc:docMk/>
            <pc:sldMk cId="2099275270" sldId="667"/>
            <ac:spMk id="15" creationId="{00000000-0008-0000-0000-000013000000}"/>
          </ac:spMkLst>
        </pc:spChg>
        <pc:spChg chg="add mod">
          <ac:chgData name="NESTOR JULIO HERNANDEZ BOCKER" userId="a413b3be1cc3406f" providerId="LiveId" clId="{50DAEAEE-BD26-4ED6-A09C-BC174B3832EA}" dt="2023-11-08T14:02:48.978" v="249"/>
          <ac:spMkLst>
            <pc:docMk/>
            <pc:sldMk cId="2099275270" sldId="667"/>
            <ac:spMk id="18" creationId="{00000000-0008-0000-0000-00000B000000}"/>
          </ac:spMkLst>
        </pc:spChg>
        <pc:spChg chg="add mod">
          <ac:chgData name="NESTOR JULIO HERNANDEZ BOCKER" userId="a413b3be1cc3406f" providerId="LiveId" clId="{50DAEAEE-BD26-4ED6-A09C-BC174B3832EA}" dt="2023-11-08T14:02:48.978" v="249"/>
          <ac:spMkLst>
            <pc:docMk/>
            <pc:sldMk cId="2099275270" sldId="667"/>
            <ac:spMk id="20" creationId="{00000000-0008-0000-0000-00000F000000}"/>
          </ac:spMkLst>
        </pc:spChg>
        <pc:spChg chg="add mod">
          <ac:chgData name="NESTOR JULIO HERNANDEZ BOCKER" userId="a413b3be1cc3406f" providerId="LiveId" clId="{50DAEAEE-BD26-4ED6-A09C-BC174B3832EA}" dt="2023-11-08T14:03:22.260" v="250"/>
          <ac:spMkLst>
            <pc:docMk/>
            <pc:sldMk cId="2099275270" sldId="667"/>
            <ac:spMk id="23" creationId="{00000000-0008-0000-0000-00000B000000}"/>
          </ac:spMkLst>
        </pc:spChg>
        <pc:spChg chg="add mod">
          <ac:chgData name="NESTOR JULIO HERNANDEZ BOCKER" userId="a413b3be1cc3406f" providerId="LiveId" clId="{50DAEAEE-BD26-4ED6-A09C-BC174B3832EA}" dt="2023-11-08T14:03:22.260" v="250"/>
          <ac:spMkLst>
            <pc:docMk/>
            <pc:sldMk cId="2099275270" sldId="667"/>
            <ac:spMk id="25" creationId="{00000000-0008-0000-0000-00000F000000}"/>
          </ac:spMkLst>
        </pc:spChg>
        <pc:grpChg chg="add mod">
          <ac:chgData name="NESTOR JULIO HERNANDEZ BOCKER" userId="a413b3be1cc3406f" providerId="LiveId" clId="{50DAEAEE-BD26-4ED6-A09C-BC174B3832EA}" dt="2023-11-08T14:02:24.108" v="230"/>
          <ac:grpSpMkLst>
            <pc:docMk/>
            <pc:sldMk cId="2099275270" sldId="667"/>
            <ac:grpSpMk id="3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2:24.108" v="230"/>
          <ac:grpSpMkLst>
            <pc:docMk/>
            <pc:sldMk cId="2099275270" sldId="667"/>
            <ac:grpSpMk id="4" creationId="{00000000-0008-0000-0000-00000A000000}"/>
          </ac:grpSpMkLst>
        </pc:grpChg>
        <pc:grpChg chg="del">
          <ac:chgData name="NESTOR JULIO HERNANDEZ BOCKER" userId="a413b3be1cc3406f" providerId="LiveId" clId="{50DAEAEE-BD26-4ED6-A09C-BC174B3832EA}" dt="2023-11-08T14:02:29.109" v="231" actId="478"/>
          <ac:grpSpMkLst>
            <pc:docMk/>
            <pc:sldMk cId="2099275270" sldId="667"/>
            <ac:grpSpMk id="7" creationId="{00000000-0008-0000-0000-000015000000}"/>
          </ac:grpSpMkLst>
        </pc:grpChg>
        <pc:grpChg chg="del">
          <ac:chgData name="NESTOR JULIO HERNANDEZ BOCKER" userId="a413b3be1cc3406f" providerId="LiveId" clId="{50DAEAEE-BD26-4ED6-A09C-BC174B3832EA}" dt="2023-11-08T14:02:21.361" v="228" actId="478"/>
          <ac:grpSpMkLst>
            <pc:docMk/>
            <pc:sldMk cId="2099275270" sldId="667"/>
            <ac:grpSpMk id="9" creationId="{00000000-0008-0000-0000-000011000000}"/>
          </ac:grpSpMkLst>
        </pc:grpChg>
        <pc:grpChg chg="add mod">
          <ac:chgData name="NESTOR JULIO HERNANDEZ BOCKER" userId="a413b3be1cc3406f" providerId="LiveId" clId="{50DAEAEE-BD26-4ED6-A09C-BC174B3832EA}" dt="2023-11-08T14:02:48.978" v="249"/>
          <ac:grpSpMkLst>
            <pc:docMk/>
            <pc:sldMk cId="2099275270" sldId="667"/>
            <ac:grpSpMk id="16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2:48.978" v="249"/>
          <ac:grpSpMkLst>
            <pc:docMk/>
            <pc:sldMk cId="2099275270" sldId="667"/>
            <ac:grpSpMk id="17" creationId="{00000000-0008-0000-0000-00000A000000}"/>
          </ac:grpSpMkLst>
        </pc:grpChg>
        <pc:grpChg chg="add mod">
          <ac:chgData name="NESTOR JULIO HERNANDEZ BOCKER" userId="a413b3be1cc3406f" providerId="LiveId" clId="{50DAEAEE-BD26-4ED6-A09C-BC174B3832EA}" dt="2023-11-08T14:03:28.894" v="279" actId="1035"/>
          <ac:grpSpMkLst>
            <pc:docMk/>
            <pc:sldMk cId="2099275270" sldId="667"/>
            <ac:grpSpMk id="21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3:22.260" v="250"/>
          <ac:grpSpMkLst>
            <pc:docMk/>
            <pc:sldMk cId="2099275270" sldId="667"/>
            <ac:grpSpMk id="22" creationId="{00000000-0008-0000-0000-00000A000000}"/>
          </ac:grpSpMkLst>
        </pc:grpChg>
        <pc:graphicFrameChg chg="del mod">
          <ac:chgData name="NESTOR JULIO HERNANDEZ BOCKER" userId="a413b3be1cc3406f" providerId="LiveId" clId="{50DAEAEE-BD26-4ED6-A09C-BC174B3832EA}" dt="2023-11-08T14:02:21.361" v="228" actId="478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2:24.108" v="230"/>
          <ac:graphicFrameMkLst>
            <pc:docMk/>
            <pc:sldMk cId="2099275270" sldId="667"/>
            <ac:graphicFrameMk id="13" creationId="{00000000-0008-0000-0000-00000E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2:48.978" v="249"/>
          <ac:graphicFrameMkLst>
            <pc:docMk/>
            <pc:sldMk cId="2099275270" sldId="667"/>
            <ac:graphicFrameMk id="19" creationId="{00000000-0008-0000-0000-00000E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3:22.260" v="250"/>
          <ac:graphicFrameMkLst>
            <pc:docMk/>
            <pc:sldMk cId="2099275270" sldId="667"/>
            <ac:graphicFrameMk id="2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2:57:54.269" v="286" actId="20577"/>
        <pc:sldMkLst>
          <pc:docMk/>
          <pc:sldMk cId="2093091506" sldId="668"/>
        </pc:sldMkLst>
        <pc:spChg chg="mod">
          <ac:chgData name="NESTOR JULIO HERNANDEZ BOCKER" userId="a413b3be1cc3406f" providerId="LiveId" clId="{50DAEAEE-BD26-4ED6-A09C-BC174B3832EA}" dt="2023-11-08T22:57:54.269" v="286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50DAEAEE-BD26-4ED6-A09C-BC174B3832EA}" dt="2023-11-08T13:37:47.128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DAEAEE-BD26-4ED6-A09C-BC174B3832EA}" dt="2023-11-08T13:44:55.080" v="32"/>
        <pc:sldMkLst>
          <pc:docMk/>
          <pc:sldMk cId="1495741939" sldId="669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50DAEAEE-BD26-4ED6-A09C-BC174B3832EA}" dt="2023-11-08T13:44:55.080" v="32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13:39:12.409" v="9"/>
        <pc:sldMkLst>
          <pc:docMk/>
          <pc:sldMk cId="3999264372" sldId="673"/>
        </pc:sldMkLst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3999264372" sldId="673"/>
            <ac:spMk id="3" creationId="{74FF7FE0-5F92-5643-695A-9D99B66D89F9}"/>
          </ac:spMkLst>
        </pc:spChg>
        <pc:graphicFrameChg chg="modGraphic">
          <ac:chgData name="NESTOR JULIO HERNANDEZ BOCKER" userId="a413b3be1cc3406f" providerId="LiveId" clId="{50DAEAEE-BD26-4ED6-A09C-BC174B3832EA}" dt="2023-11-08T13:39:12.409" v="9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946FF2CB-C01A-4FC6-9AA2-6A5BC40B6FD3}"/>
    <pc:docChg chg="undo custSel addSld delSld modSld">
      <pc:chgData name="NESTOR JULIO HERNANDEZ BOCKER" userId="a413b3be1cc3406f" providerId="LiveId" clId="{946FF2CB-C01A-4FC6-9AA2-6A5BC40B6FD3}" dt="2024-03-08T01:46:20.183" v="1718" actId="478"/>
      <pc:docMkLst>
        <pc:docMk/>
      </pc:docMkLst>
      <pc:sldChg chg="modSp mod">
        <pc:chgData name="NESTOR JULIO HERNANDEZ BOCKER" userId="a413b3be1cc3406f" providerId="LiveId" clId="{946FF2CB-C01A-4FC6-9AA2-6A5BC40B6FD3}" dt="2024-03-08T01:11:03.835" v="1459" actId="20577"/>
        <pc:sldMkLst>
          <pc:docMk/>
          <pc:sldMk cId="1010862512" sldId="275"/>
        </pc:sldMkLst>
        <pc:spChg chg="mod">
          <ac:chgData name="NESTOR JULIO HERNANDEZ BOCKER" userId="a413b3be1cc3406f" providerId="LiveId" clId="{946FF2CB-C01A-4FC6-9AA2-6A5BC40B6FD3}" dt="2024-03-08T00:00:58.545" v="2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46FF2CB-C01A-4FC6-9AA2-6A5BC40B6FD3}" dt="2024-03-08T01:11:03.835" v="1459" actId="20577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46FF2CB-C01A-4FC6-9AA2-6A5BC40B6FD3}" dt="2024-03-08T00:00:44.346" v="17" actId="20577"/>
        <pc:sldMkLst>
          <pc:docMk/>
          <pc:sldMk cId="3675170584" sldId="279"/>
        </pc:sldMkLst>
        <pc:spChg chg="mod">
          <ac:chgData name="NESTOR JULIO HERNANDEZ BOCKER" userId="a413b3be1cc3406f" providerId="LiveId" clId="{946FF2CB-C01A-4FC6-9AA2-6A5BC40B6FD3}" dt="2024-03-08T00:00:44.346" v="1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946FF2CB-C01A-4FC6-9AA2-6A5BC40B6FD3}" dt="2024-03-08T01:13:17.946" v="1477" actId="20577"/>
        <pc:sldMkLst>
          <pc:docMk/>
          <pc:sldMk cId="2130645913" sldId="281"/>
        </pc:sldMkLst>
        <pc:spChg chg="mod">
          <ac:chgData name="NESTOR JULIO HERNANDEZ BOCKER" userId="a413b3be1cc3406f" providerId="LiveId" clId="{946FF2CB-C01A-4FC6-9AA2-6A5BC40B6FD3}" dt="2024-03-08T01:13:17.946" v="1477" actId="20577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2:19.976" v="1473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946FF2CB-C01A-4FC6-9AA2-6A5BC40B6FD3}" dt="2024-03-08T01:13:25.672" v="1478" actId="20577"/>
        <pc:sldMkLst>
          <pc:docMk/>
          <pc:sldMk cId="102766390" sldId="316"/>
        </pc:sldMkLst>
        <pc:spChg chg="mod">
          <ac:chgData name="NESTOR JULIO HERNANDEZ BOCKER" userId="a413b3be1cc3406f" providerId="LiveId" clId="{946FF2CB-C01A-4FC6-9AA2-6A5BC40B6FD3}" dt="2024-03-08T01:13:06.356" v="1476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946FF2CB-C01A-4FC6-9AA2-6A5BC40B6FD3}" dt="2024-03-08T00:02:42.849" v="39" actId="1038"/>
          <ac:spMkLst>
            <pc:docMk/>
            <pc:sldMk cId="102766390" sldId="316"/>
            <ac:spMk id="6" creationId="{2D26C0AA-FABF-B2F8-36B6-049BC4CB3D04}"/>
          </ac:spMkLst>
        </pc:spChg>
        <pc:spChg chg="mod">
          <ac:chgData name="NESTOR JULIO HERNANDEZ BOCKER" userId="a413b3be1cc3406f" providerId="LiveId" clId="{946FF2CB-C01A-4FC6-9AA2-6A5BC40B6FD3}" dt="2024-03-08T01:13:25.672" v="1478" actId="20577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0:02:19.080" v="30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946FF2CB-C01A-4FC6-9AA2-6A5BC40B6FD3}" dt="2024-03-08T00:02:51.558" v="40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946FF2CB-C01A-4FC6-9AA2-6A5BC40B6FD3}" dt="2024-03-08T01:15:05.123" v="1494" actId="20577"/>
        <pc:sldMkLst>
          <pc:docMk/>
          <pc:sldMk cId="3812210601" sldId="317"/>
        </pc:sldMkLst>
        <pc:spChg chg="mod">
          <ac:chgData name="NESTOR JULIO HERNANDEZ BOCKER" userId="a413b3be1cc3406f" providerId="LiveId" clId="{946FF2CB-C01A-4FC6-9AA2-6A5BC40B6FD3}" dt="2024-03-08T01:13:45.740" v="1483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946FF2CB-C01A-4FC6-9AA2-6A5BC40B6FD3}" dt="2024-03-08T01:14:09.101" v="1485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946FF2CB-C01A-4FC6-9AA2-6A5BC40B6FD3}" dt="2024-03-08T01:15:05.123" v="1494" actId="20577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946FF2CB-C01A-4FC6-9AA2-6A5BC40B6FD3}" dt="2024-03-08T01:13:37.901" v="1480" actId="20577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4:19.744" v="1487" actId="20577"/>
          <ac:spMkLst>
            <pc:docMk/>
            <pc:sldMk cId="3812210601" sldId="317"/>
            <ac:spMk id="8" creationId="{2CBAB8E9-9405-7A87-2785-3DEFDF9F262E}"/>
          </ac:spMkLst>
        </pc:spChg>
        <pc:graphicFrameChg chg="mod">
          <ac:chgData name="NESTOR JULIO HERNANDEZ BOCKER" userId="a413b3be1cc3406f" providerId="LiveId" clId="{946FF2CB-C01A-4FC6-9AA2-6A5BC40B6FD3}" dt="2024-03-08T01:14:23.492" v="1488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5:39.326" v="1500"/>
        <pc:sldMkLst>
          <pc:docMk/>
          <pc:sldMk cId="417758710" sldId="318"/>
        </pc:sldMkLst>
        <pc:spChg chg="mod">
          <ac:chgData name="NESTOR JULIO HERNANDEZ BOCKER" userId="a413b3be1cc3406f" providerId="LiveId" clId="{946FF2CB-C01A-4FC6-9AA2-6A5BC40B6FD3}" dt="2024-03-08T01:15:18.226" v="1499" actId="20577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946FF2CB-C01A-4FC6-9AA2-6A5BC40B6FD3}" dt="2024-03-08T01:15:14.559" v="1498" actId="20577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46FF2CB-C01A-4FC6-9AA2-6A5BC40B6FD3}" dt="2024-03-08T01:15:39.326" v="1500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8:58.616" v="1526" actId="20577"/>
        <pc:sldMkLst>
          <pc:docMk/>
          <pc:sldMk cId="1360156958" sldId="319"/>
        </pc:sldMkLst>
        <pc:spChg chg="mod">
          <ac:chgData name="NESTOR JULIO HERNANDEZ BOCKER" userId="a413b3be1cc3406f" providerId="LiveId" clId="{946FF2CB-C01A-4FC6-9AA2-6A5BC40B6FD3}" dt="2024-03-08T01:18:55.650" v="1525" actId="20577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946FF2CB-C01A-4FC6-9AA2-6A5BC40B6FD3}" dt="2024-03-08T01:18:58.616" v="1526" actId="20577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946FF2CB-C01A-4FC6-9AA2-6A5BC40B6FD3}" dt="2024-03-08T01:15:49.475" v="1501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8:37.123" v="1517" actId="20577"/>
        <pc:sldMkLst>
          <pc:docMk/>
          <pc:sldMk cId="1763648886" sldId="320"/>
        </pc:sldMkLst>
        <pc:spChg chg="mod">
          <ac:chgData name="NESTOR JULIO HERNANDEZ BOCKER" userId="a413b3be1cc3406f" providerId="LiveId" clId="{946FF2CB-C01A-4FC6-9AA2-6A5BC40B6FD3}" dt="2024-03-08T01:17:28.073" v="1508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946FF2CB-C01A-4FC6-9AA2-6A5BC40B6FD3}" dt="2024-03-08T01:17:56.436" v="151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946FF2CB-C01A-4FC6-9AA2-6A5BC40B6FD3}" dt="2024-03-08T01:17:15.738" v="1505" actId="20577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8:37.123" v="1517" actId="20577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946FF2CB-C01A-4FC6-9AA2-6A5BC40B6FD3}" dt="2024-03-08T01:18:23.807" v="1516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946FF2CB-C01A-4FC6-9AA2-6A5BC40B6FD3}" dt="2024-03-08T00:03:47.104" v="52" actId="403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1:48.547" v="1547" actId="20577"/>
        <pc:sldMkLst>
          <pc:docMk/>
          <pc:sldMk cId="3330875486" sldId="321"/>
        </pc:sldMkLst>
        <pc:spChg chg="mod">
          <ac:chgData name="NESTOR JULIO HERNANDEZ BOCKER" userId="a413b3be1cc3406f" providerId="LiveId" clId="{946FF2CB-C01A-4FC6-9AA2-6A5BC40B6FD3}" dt="2024-03-08T01:21:29.099" v="1539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946FF2CB-C01A-4FC6-9AA2-6A5BC40B6FD3}" dt="2024-03-08T01:21:41.996" v="1543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946FF2CB-C01A-4FC6-9AA2-6A5BC40B6FD3}" dt="2024-03-08T01:21:16.764" v="1535" actId="20577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21:48.547" v="1547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946FF2CB-C01A-4FC6-9AA2-6A5BC40B6FD3}" dt="2024-03-08T01:21:22.884" v="1536" actId="20577"/>
          <ac:spMkLst>
            <pc:docMk/>
            <pc:sldMk cId="3330875486" sldId="321"/>
            <ac:spMk id="9" creationId="{AD2880AA-3001-E064-27C8-B2483A4D9010}"/>
          </ac:spMkLst>
        </pc:spChg>
      </pc:sldChg>
      <pc:sldChg chg="addSp modSp mod">
        <pc:chgData name="NESTOR JULIO HERNANDEZ BOCKER" userId="a413b3be1cc3406f" providerId="LiveId" clId="{946FF2CB-C01A-4FC6-9AA2-6A5BC40B6FD3}" dt="2024-03-08T01:31:45.994" v="1717" actId="27918"/>
        <pc:sldMkLst>
          <pc:docMk/>
          <pc:sldMk cId="200782912" sldId="322"/>
        </pc:sldMkLst>
        <pc:spChg chg="add mod">
          <ac:chgData name="NESTOR JULIO HERNANDEZ BOCKER" userId="a413b3be1cc3406f" providerId="LiveId" clId="{946FF2CB-C01A-4FC6-9AA2-6A5BC40B6FD3}" dt="2024-03-08T00:11:06.778" v="529" actId="20577"/>
          <ac:spMkLst>
            <pc:docMk/>
            <pc:sldMk cId="200782912" sldId="322"/>
            <ac:spMk id="2" creationId="{AE39BE15-835D-D49F-5748-BB7F22A65FA2}"/>
          </ac:spMkLst>
        </pc:spChg>
        <pc:spChg chg="add mod">
          <ac:chgData name="NESTOR JULIO HERNANDEZ BOCKER" userId="a413b3be1cc3406f" providerId="LiveId" clId="{946FF2CB-C01A-4FC6-9AA2-6A5BC40B6FD3}" dt="2024-03-08T00:11:49.435" v="659" actId="20577"/>
          <ac:spMkLst>
            <pc:docMk/>
            <pc:sldMk cId="200782912" sldId="322"/>
            <ac:spMk id="3" creationId="{E8587982-D1A4-4E25-3073-B263B67F80C5}"/>
          </ac:spMkLst>
        </pc:spChg>
        <pc:spChg chg="add mod">
          <ac:chgData name="NESTOR JULIO HERNANDEZ BOCKER" userId="a413b3be1cc3406f" providerId="LiveId" clId="{946FF2CB-C01A-4FC6-9AA2-6A5BC40B6FD3}" dt="2024-03-08T01:25:08.795" v="1713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946FF2CB-C01A-4FC6-9AA2-6A5BC40B6FD3}" dt="2024-03-08T00:08:14.209" v="188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946FF2CB-C01A-4FC6-9AA2-6A5BC40B6FD3}" dt="2024-03-08T00:08:14.209" v="188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946FF2CB-C01A-4FC6-9AA2-6A5BC40B6FD3}" dt="2024-03-08T01:25:18.084" v="1716" actId="2057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946FF2CB-C01A-4FC6-9AA2-6A5BC40B6FD3}" dt="2024-03-08T01:25:15.133" v="1715" actId="2057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946FF2CB-C01A-4FC6-9AA2-6A5BC40B6FD3}" dt="2024-03-08T01:25:11.802" v="1714" actId="2057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946FF2CB-C01A-4FC6-9AA2-6A5BC40B6FD3}" dt="2024-03-08T00:08:44.496" v="304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946FF2CB-C01A-4FC6-9AA2-6A5BC40B6FD3}" dt="2024-03-08T00:08:44.496" v="304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946FF2CB-C01A-4FC6-9AA2-6A5BC40B6FD3}" dt="2024-03-08T00:09:04.914" v="339" actId="2057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946FF2CB-C01A-4FC6-9AA2-6A5BC40B6FD3}" dt="2024-03-08T00:09:02.306" v="338" actId="2057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946FF2CB-C01A-4FC6-9AA2-6A5BC40B6FD3}" dt="2024-03-08T00:08:59.362" v="337" actId="2057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946FF2CB-C01A-4FC6-9AA2-6A5BC40B6FD3}" dt="2024-03-08T00:10:20.665" v="390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946FF2CB-C01A-4FC6-9AA2-6A5BC40B6FD3}" dt="2024-03-08T00:10:20.665" v="390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946FF2CB-C01A-4FC6-9AA2-6A5BC40B6FD3}" dt="2024-03-08T00:10:43.515" v="437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946FF2CB-C01A-4FC6-9AA2-6A5BC40B6FD3}" dt="2024-03-08T00:10:50.121" v="453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946FF2CB-C01A-4FC6-9AA2-6A5BC40B6FD3}" dt="2024-03-08T00:11:23.361" v="569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946FF2CB-C01A-4FC6-9AA2-6A5BC40B6FD3}" dt="2024-03-08T00:11:23.361" v="569" actId="1038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946FF2CB-C01A-4FC6-9AA2-6A5BC40B6FD3}" dt="2024-03-08T01:24:45.404" v="1597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946FF2CB-C01A-4FC6-9AA2-6A5BC40B6FD3}" dt="2024-03-08T00:10:28.488" v="412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9:07.988" v="1527" actId="20577"/>
        <pc:sldMkLst>
          <pc:docMk/>
          <pc:sldMk cId="3631758431" sldId="328"/>
        </pc:sldMkLst>
        <pc:spChg chg="mod">
          <ac:chgData name="NESTOR JULIO HERNANDEZ BOCKER" userId="a413b3be1cc3406f" providerId="LiveId" clId="{946FF2CB-C01A-4FC6-9AA2-6A5BC40B6FD3}" dt="2024-03-08T01:16:11.007" v="1503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946FF2CB-C01A-4FC6-9AA2-6A5BC40B6FD3}" dt="2024-03-08T01:19:07.988" v="1527" actId="20577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946FF2CB-C01A-4FC6-9AA2-6A5BC40B6FD3}" dt="2024-03-08T01:19:32.619" v="1528"/>
        <pc:sldMkLst>
          <pc:docMk/>
          <pc:sldMk cId="3726187029" sldId="329"/>
        </pc:sldMkLst>
        <pc:spChg chg="mod">
          <ac:chgData name="NESTOR JULIO HERNANDEZ BOCKER" userId="a413b3be1cc3406f" providerId="LiveId" clId="{946FF2CB-C01A-4FC6-9AA2-6A5BC40B6FD3}" dt="2024-03-08T01:18:43.220" v="1521" actId="20577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46FF2CB-C01A-4FC6-9AA2-6A5BC40B6FD3}" dt="2024-03-08T01:19:32.619" v="1528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9:55.452" v="1530" actId="20577"/>
        <pc:sldMkLst>
          <pc:docMk/>
          <pc:sldMk cId="3844795882" sldId="330"/>
        </pc:sldMkLst>
        <pc:spChg chg="mod">
          <ac:chgData name="NESTOR JULIO HERNANDEZ BOCKER" userId="a413b3be1cc3406f" providerId="LiveId" clId="{946FF2CB-C01A-4FC6-9AA2-6A5BC40B6FD3}" dt="2024-03-08T01:19:55.452" v="1530" actId="20577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46FF2CB-C01A-4FC6-9AA2-6A5BC40B6FD3}" dt="2024-03-08T01:19:42.483" v="152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1:08.085" v="1533" actId="20577"/>
        <pc:sldMkLst>
          <pc:docMk/>
          <pc:sldMk cId="1999066587" sldId="331"/>
        </pc:sldMkLst>
        <pc:spChg chg="mod">
          <ac:chgData name="NESTOR JULIO HERNANDEZ BOCKER" userId="a413b3be1cc3406f" providerId="LiveId" clId="{946FF2CB-C01A-4FC6-9AA2-6A5BC40B6FD3}" dt="2024-03-08T01:20:22.648" v="153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946FF2CB-C01A-4FC6-9AA2-6A5BC40B6FD3}" dt="2024-03-08T01:21:08.085" v="1533" actId="20577"/>
          <ac:spMkLst>
            <pc:docMk/>
            <pc:sldMk cId="1999066587" sldId="331"/>
            <ac:spMk id="7" creationId="{469CD69D-8310-32BB-7403-36C4ABF01797}"/>
          </ac:spMkLst>
        </pc:spChg>
      </pc:sldChg>
      <pc:sldChg chg="delSp modSp mod">
        <pc:chgData name="NESTOR JULIO HERNANDEZ BOCKER" userId="a413b3be1cc3406f" providerId="LiveId" clId="{946FF2CB-C01A-4FC6-9AA2-6A5BC40B6FD3}" dt="2024-03-08T01:46:20.183" v="1718" actId="478"/>
        <pc:sldMkLst>
          <pc:docMk/>
          <pc:sldMk cId="2501195012" sldId="332"/>
        </pc:sldMkLst>
        <pc:spChg chg="mod">
          <ac:chgData name="NESTOR JULIO HERNANDEZ BOCKER" userId="a413b3be1cc3406f" providerId="LiveId" clId="{946FF2CB-C01A-4FC6-9AA2-6A5BC40B6FD3}" dt="2024-03-08T01:22:20.537" v="1549" actId="20577"/>
          <ac:spMkLst>
            <pc:docMk/>
            <pc:sldMk cId="2501195012" sldId="332"/>
            <ac:spMk id="7" creationId="{469CD69D-8310-32BB-7403-36C4ABF01797}"/>
          </ac:spMkLst>
        </pc:spChg>
        <pc:spChg chg="del">
          <ac:chgData name="NESTOR JULIO HERNANDEZ BOCKER" userId="a413b3be1cc3406f" providerId="LiveId" clId="{946FF2CB-C01A-4FC6-9AA2-6A5BC40B6FD3}" dt="2024-03-08T01:46:20.183" v="1718" actId="478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946FF2CB-C01A-4FC6-9AA2-6A5BC40B6FD3}" dt="2024-03-08T01:22:38.136" v="1550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3:00.644" v="1553" actId="20577"/>
        <pc:sldMkLst>
          <pc:docMk/>
          <pc:sldMk cId="3160605606" sldId="333"/>
        </pc:sldMkLst>
        <pc:spChg chg="mod">
          <ac:chgData name="NESTOR JULIO HERNANDEZ BOCKER" userId="a413b3be1cc3406f" providerId="LiveId" clId="{946FF2CB-C01A-4FC6-9AA2-6A5BC40B6FD3}" dt="2024-03-08T01:23:00.644" v="1553" actId="20577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46FF2CB-C01A-4FC6-9AA2-6A5BC40B6FD3}" dt="2024-03-08T01:22:46.029" v="1551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addSp modSp mod">
        <pc:chgData name="NESTOR JULIO HERNANDEZ BOCKER" userId="a413b3be1cc3406f" providerId="LiveId" clId="{946FF2CB-C01A-4FC6-9AA2-6A5BC40B6FD3}" dt="2024-03-08T01:24:25.499" v="1596" actId="1036"/>
        <pc:sldMkLst>
          <pc:docMk/>
          <pc:sldMk cId="1160910596" sldId="334"/>
        </pc:sldMkLst>
        <pc:spChg chg="add 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946FF2CB-C01A-4FC6-9AA2-6A5BC40B6FD3}" dt="2024-03-08T00:13:47.554" v="1097" actId="1038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946FF2CB-C01A-4FC6-9AA2-6A5BC40B6FD3}" dt="2024-03-08T00:13:47.554" v="1097" actId="1038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946FF2CB-C01A-4FC6-9AA2-6A5BC40B6FD3}" dt="2024-03-08T00:12:04.410" v="712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946FF2CB-C01A-4FC6-9AA2-6A5BC40B6FD3}" dt="2024-03-08T00:12:04.410" v="712" actId="1038"/>
          <ac:spMkLst>
            <pc:docMk/>
            <pc:sldMk cId="1160910596" sldId="334"/>
            <ac:spMk id="9" creationId="{6E111BC9-8330-75A9-A8B3-69471AB8560C}"/>
          </ac:spMkLst>
        </pc:spChg>
        <pc:spChg chg="add 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11" creationId="{7AF7A19D-CE18-8830-B221-BD32E22AD38B}"/>
          </ac:spMkLst>
        </pc:spChg>
        <pc:spChg chg="add 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13" creationId="{146B4A47-7AF7-240A-6FFD-0B5C22EF8406}"/>
          </ac:spMkLst>
        </pc:spChg>
        <pc:spChg chg="add mod">
          <ac:chgData name="NESTOR JULIO HERNANDEZ BOCKER" userId="a413b3be1cc3406f" providerId="LiveId" clId="{946FF2CB-C01A-4FC6-9AA2-6A5BC40B6FD3}" dt="2024-03-08T00:15:09.459" v="1351" actId="20577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946FF2CB-C01A-4FC6-9AA2-6A5BC40B6FD3}" dt="2024-03-08T00:12:57.401" v="892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946FF2CB-C01A-4FC6-9AA2-6A5BC40B6FD3}" dt="2024-03-08T00:12:57.401" v="892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946FF2CB-C01A-4FC6-9AA2-6A5BC40B6FD3}" dt="2024-03-08T00:14:36.794" v="1256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946FF2CB-C01A-4FC6-9AA2-6A5BC40B6FD3}" dt="2024-03-08T00:14:36.794" v="1256" actId="1037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946FF2CB-C01A-4FC6-9AA2-6A5BC40B6FD3}" dt="2024-03-08T00:14:00.914" v="1126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946FF2CB-C01A-4FC6-9AA2-6A5BC40B6FD3}" dt="2024-03-08T00:12:13.073" v="748" actId="1036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mod">
          <ac:chgData name="NESTOR JULIO HERNANDEZ BOCKER" userId="a413b3be1cc3406f" providerId="LiveId" clId="{946FF2CB-C01A-4FC6-9AA2-6A5BC40B6FD3}" dt="2024-03-08T00:14:44.189" v="1263" actId="1035"/>
          <ac:graphicFrameMkLst>
            <pc:docMk/>
            <pc:sldMk cId="1160910596" sldId="334"/>
            <ac:graphicFrameMk id="12" creationId="{82D3694B-66E6-0533-B96F-BC8452D4A139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09:19.171" v="1452" actId="20577"/>
        <pc:sldMkLst>
          <pc:docMk/>
          <pc:sldMk cId="905729610" sldId="665"/>
        </pc:sldMkLst>
        <pc:spChg chg="mod">
          <ac:chgData name="NESTOR JULIO HERNANDEZ BOCKER" userId="a413b3be1cc3406f" providerId="LiveId" clId="{946FF2CB-C01A-4FC6-9AA2-6A5BC40B6FD3}" dt="2024-03-08T01:09:00.773" v="1446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946FF2CB-C01A-4FC6-9AA2-6A5BC40B6FD3}" dt="2024-03-08T01:09:19.171" v="1452" actId="2057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946FF2CB-C01A-4FC6-9AA2-6A5BC40B6FD3}" dt="2024-03-08T01:05:30.152" v="1426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946FF2CB-C01A-4FC6-9AA2-6A5BC40B6FD3}" dt="2024-03-08T00:22:11.203" v="1387" actId="20577"/>
        <pc:sldMkLst>
          <pc:docMk/>
          <pc:sldMk cId="2099275270" sldId="667"/>
        </pc:sldMkLst>
        <pc:spChg chg="mod">
          <ac:chgData name="NESTOR JULIO HERNANDEZ BOCKER" userId="a413b3be1cc3406f" providerId="LiveId" clId="{946FF2CB-C01A-4FC6-9AA2-6A5BC40B6FD3}" dt="2024-03-08T00:22:11.203" v="1387" actId="20577"/>
          <ac:spMkLst>
            <pc:docMk/>
            <pc:sldMk cId="2099275270" sldId="667"/>
            <ac:spMk id="5" creationId="{4317E982-3BB8-A714-9BE1-28A9BF9DF774}"/>
          </ac:spMkLst>
        </pc:spChg>
        <pc:grpChg chg="del">
          <ac:chgData name="NESTOR JULIO HERNANDEZ BOCKER" userId="a413b3be1cc3406f" providerId="LiveId" clId="{946FF2CB-C01A-4FC6-9AA2-6A5BC40B6FD3}" dt="2024-03-08T00:21:34.868" v="1353" actId="21"/>
          <ac:grpSpMkLst>
            <pc:docMk/>
            <pc:sldMk cId="2099275270" sldId="667"/>
            <ac:grpSpMk id="17" creationId="{00000000-0008-0000-0000-000009000000}"/>
          </ac:grpSpMkLst>
        </pc:grpChg>
        <pc:graphicFrameChg chg="add mod">
          <ac:chgData name="NESTOR JULIO HERNANDEZ BOCKER" userId="a413b3be1cc3406f" providerId="LiveId" clId="{946FF2CB-C01A-4FC6-9AA2-6A5BC40B6FD3}" dt="2024-03-08T00:21:51.730" v="1385" actId="1036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mod">
          <ac:chgData name="NESTOR JULIO HERNANDEZ BOCKER" userId="a413b3be1cc3406f" providerId="LiveId" clId="{946FF2CB-C01A-4FC6-9AA2-6A5BC40B6FD3}" dt="2024-03-08T00:01:24.942" v="21"/>
          <ac:graphicFrameMkLst>
            <pc:docMk/>
            <pc:sldMk cId="2099275270" sldId="667"/>
            <ac:graphicFrameMk id="20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08:15.197" v="1438" actId="20577"/>
        <pc:sldMkLst>
          <pc:docMk/>
          <pc:sldMk cId="2093091506" sldId="668"/>
        </pc:sldMkLst>
        <pc:spChg chg="mod">
          <ac:chgData name="NESTOR JULIO HERNANDEZ BOCKER" userId="a413b3be1cc3406f" providerId="LiveId" clId="{946FF2CB-C01A-4FC6-9AA2-6A5BC40B6FD3}" dt="2024-03-08T00:00:48.906" v="1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946FF2CB-C01A-4FC6-9AA2-6A5BC40B6FD3}" dt="2024-03-08T01:08:15.197" v="1438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del modNotes">
        <pc:chgData name="NESTOR JULIO HERNANDEZ BOCKER" userId="a413b3be1cc3406f" providerId="LiveId" clId="{946FF2CB-C01A-4FC6-9AA2-6A5BC40B6FD3}" dt="2024-03-08T01:08:45" v="1440" actId="47"/>
        <pc:sldMkLst>
          <pc:docMk/>
          <pc:sldMk cId="1495741939" sldId="669"/>
        </pc:sldMkLst>
        <pc:spChg chg="mod">
          <ac:chgData name="NESTOR JULIO HERNANDEZ BOCKER" userId="a413b3be1cc3406f" providerId="LiveId" clId="{946FF2CB-C01A-4FC6-9AA2-6A5BC40B6FD3}" dt="2024-03-08T00:01:24.942" v="21"/>
          <ac:spMkLst>
            <pc:docMk/>
            <pc:sldMk cId="1495741939" sldId="669"/>
            <ac:spMk id="36" creationId="{CCE6CA9A-69DB-7B5A-3EE0-E331CE4C078B}"/>
          </ac:spMkLst>
        </pc:spChg>
      </pc:sldChg>
      <pc:sldChg chg="addSp delSp modSp mod">
        <pc:chgData name="NESTOR JULIO HERNANDEZ BOCKER" userId="a413b3be1cc3406f" providerId="LiveId" clId="{946FF2CB-C01A-4FC6-9AA2-6A5BC40B6FD3}" dt="2024-03-08T01:10:41.419" v="1458" actId="20577"/>
        <pc:sldMkLst>
          <pc:docMk/>
          <pc:sldMk cId="3999264372" sldId="673"/>
        </pc:sldMkLst>
        <pc:spChg chg="mod">
          <ac:chgData name="NESTOR JULIO HERNANDEZ BOCKER" userId="a413b3be1cc3406f" providerId="LiveId" clId="{946FF2CB-C01A-4FC6-9AA2-6A5BC40B6FD3}" dt="2024-03-08T01:10:41.419" v="1458" actId="20577"/>
          <ac:spMkLst>
            <pc:docMk/>
            <pc:sldMk cId="3999264372" sldId="673"/>
            <ac:spMk id="3" creationId="{74FF7FE0-5F92-5643-695A-9D99B66D89F9}"/>
          </ac:spMkLst>
        </pc:spChg>
        <pc:graphicFrameChg chg="add mod">
          <ac:chgData name="NESTOR JULIO HERNANDEZ BOCKER" userId="a413b3be1cc3406f" providerId="LiveId" clId="{946FF2CB-C01A-4FC6-9AA2-6A5BC40B6FD3}" dt="2024-03-08T01:02:27.602" v="1393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add mod">
          <ac:chgData name="NESTOR JULIO HERNANDEZ BOCKER" userId="a413b3be1cc3406f" providerId="LiveId" clId="{946FF2CB-C01A-4FC6-9AA2-6A5BC40B6FD3}" dt="2024-03-08T01:03:10.669" v="1417" actId="1036"/>
          <ac:graphicFrameMkLst>
            <pc:docMk/>
            <pc:sldMk cId="3999264372" sldId="673"/>
            <ac:graphicFrameMk id="5" creationId="{EEBF10FC-493F-4639-89C4-99A60416EB6C}"/>
          </ac:graphicFrameMkLst>
        </pc:graphicFrameChg>
        <pc:graphicFrameChg chg="del">
          <ac:chgData name="NESTOR JULIO HERNANDEZ BOCKER" userId="a413b3be1cc3406f" providerId="LiveId" clId="{946FF2CB-C01A-4FC6-9AA2-6A5BC40B6FD3}" dt="2024-03-08T01:02:15.888" v="1391" actId="21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del">
          <ac:chgData name="NESTOR JULIO HERNANDEZ BOCKER" userId="a413b3be1cc3406f" providerId="LiveId" clId="{946FF2CB-C01A-4FC6-9AA2-6A5BC40B6FD3}" dt="2024-03-08T01:02:22.709" v="1392" actId="21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  <pc:sldChg chg="add">
        <pc:chgData name="NESTOR JULIO HERNANDEZ BOCKER" userId="a413b3be1cc3406f" providerId="LiveId" clId="{946FF2CB-C01A-4FC6-9AA2-6A5BC40B6FD3}" dt="2024-03-08T01:08:40.680" v="1439"/>
        <pc:sldMkLst>
          <pc:docMk/>
          <pc:sldMk cId="2842663410" sldId="674"/>
        </pc:sldMkLst>
      </pc:sldChg>
    </pc:docChg>
  </pc:docChgLst>
  <pc:docChgLst>
    <pc:chgData name="NESTOR JULIO HERNANDEZ BOCKER" userId="a413b3be1cc3406f" providerId="LiveId" clId="{FAD7795C-FEC7-4CD0-8D74-3EF799275484}"/>
    <pc:docChg chg="undo custSel modSld">
      <pc:chgData name="NESTOR JULIO HERNANDEZ BOCKER" userId="a413b3be1cc3406f" providerId="LiveId" clId="{FAD7795C-FEC7-4CD0-8D74-3EF799275484}" dt="2023-08-25T15:10:07.578" v="679" actId="14734"/>
      <pc:docMkLst>
        <pc:docMk/>
      </pc:docMkLst>
      <pc:sldChg chg="modSp mod">
        <pc:chgData name="NESTOR JULIO HERNANDEZ BOCKER" userId="a413b3be1cc3406f" providerId="LiveId" clId="{FAD7795C-FEC7-4CD0-8D74-3EF799275484}" dt="2023-08-09T00:28:19.200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FAD7795C-FEC7-4CD0-8D74-3EF799275484}" dt="2023-08-09T00:28:19.200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00:35.553" v="662" actId="20577"/>
        <pc:sldMkLst>
          <pc:docMk/>
          <pc:sldMk cId="3675170584" sldId="279"/>
        </pc:sldMkLst>
        <pc:spChg chg="mod">
          <ac:chgData name="NESTOR JULIO HERNANDEZ BOCKER" userId="a413b3be1cc3406f" providerId="LiveId" clId="{FAD7795C-FEC7-4CD0-8D74-3EF799275484}" dt="2023-08-09T01:00:35.553" v="66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FAD7795C-FEC7-4CD0-8D74-3EF799275484}" dt="2023-08-09T00:47:49.964" v="574" actId="113"/>
        <pc:sldMkLst>
          <pc:docMk/>
          <pc:sldMk cId="2130645913" sldId="281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7:49.964" v="57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FAD7795C-FEC7-4CD0-8D74-3EF799275484}" dt="2023-08-09T01:34:50.236" v="676" actId="1076"/>
        <pc:sldMkLst>
          <pc:docMk/>
          <pc:sldMk cId="102766390" sldId="316"/>
        </pc:sldMkLst>
        <pc:spChg chg="mod">
          <ac:chgData name="NESTOR JULIO HERNANDEZ BOCKER" userId="a413b3be1cc3406f" providerId="LiveId" clId="{FAD7795C-FEC7-4CD0-8D74-3EF799275484}" dt="2023-08-09T00:48:17.919" v="576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32:00.933" v="12" actId="107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FAD7795C-FEC7-4CD0-8D74-3EF799275484}" dt="2023-08-09T01:34:50.236" v="676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FAD7795C-FEC7-4CD0-8D74-3EF799275484}" dt="2023-08-09T00:49:03.570" v="585" actId="20577"/>
        <pc:sldMkLst>
          <pc:docMk/>
          <pc:sldMk cId="3812210601" sldId="317"/>
        </pc:sldMkLst>
        <pc:spChg chg="mod">
          <ac:chgData name="NESTOR JULIO HERNANDEZ BOCKER" userId="a413b3be1cc3406f" providerId="LiveId" clId="{FAD7795C-FEC7-4CD0-8D74-3EF799275484}" dt="2023-08-09T00:48:26.422" v="579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FAD7795C-FEC7-4CD0-8D74-3EF799275484}" dt="2023-08-09T00:48:55.707" v="58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9:03.570" v="585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FAD7795C-FEC7-4CD0-8D74-3EF799275484}" dt="2023-08-09T00:49:54.122" v="602" actId="6549"/>
        <pc:sldMkLst>
          <pc:docMk/>
          <pc:sldMk cId="417758710" sldId="318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49:54.122" v="602" actId="6549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0:33.419" v="603"/>
        <pc:sldMkLst>
          <pc:docMk/>
          <pc:sldMk cId="1360156958" sldId="319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FAD7795C-FEC7-4CD0-8D74-3EF799275484}" dt="2023-08-09T00:50:33.419" v="60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3:40.846" v="616" actId="20577"/>
        <pc:sldMkLst>
          <pc:docMk/>
          <pc:sldMk cId="1763648886" sldId="320"/>
        </pc:sldMkLst>
        <pc:spChg chg="mod">
          <ac:chgData name="NESTOR JULIO HERNANDEZ BOCKER" userId="a413b3be1cc3406f" providerId="LiveId" clId="{FAD7795C-FEC7-4CD0-8D74-3EF799275484}" dt="2023-08-09T00:52:06.218" v="60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FAD7795C-FEC7-4CD0-8D74-3EF799275484}" dt="2023-08-09T00:53:14.058" v="61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FAD7795C-FEC7-4CD0-8D74-3EF799275484}" dt="2023-08-09T00:53:40.846" v="61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FAD7795C-FEC7-4CD0-8D74-3EF799275484}" dt="2023-08-09T00:56:15.174" v="633" actId="27918"/>
        <pc:sldMkLst>
          <pc:docMk/>
          <pc:sldMk cId="3330875486" sldId="321"/>
        </pc:sldMkLst>
        <pc:spChg chg="mod">
          <ac:chgData name="NESTOR JULIO HERNANDEZ BOCKER" userId="a413b3be1cc3406f" providerId="LiveId" clId="{FAD7795C-FEC7-4CD0-8D74-3EF799275484}" dt="2023-08-09T00:55:41.289" v="625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FAD7795C-FEC7-4CD0-8D74-3EF799275484}" dt="2023-08-09T00:55:50.417" v="629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55:59.112" v="632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FAD7795C-FEC7-4CD0-8D74-3EF799275484}" dt="2023-08-09T00:33:32.137" v="26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57:38.095" v="646" actId="27918"/>
        <pc:sldMkLst>
          <pc:docMk/>
          <pc:sldMk cId="200782912" sldId="322"/>
        </pc:sldMkLst>
        <pc:spChg chg="mod">
          <ac:chgData name="NESTOR JULIO HERNANDEZ BOCKER" userId="a413b3be1cc3406f" providerId="LiveId" clId="{FAD7795C-FEC7-4CD0-8D74-3EF799275484}" dt="2023-08-09T00:34:16.789" v="5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FAD7795C-FEC7-4CD0-8D74-3EF799275484}" dt="2023-08-09T00:34:09.315" v="42" actId="1037"/>
          <ac:spMkLst>
            <pc:docMk/>
            <pc:sldMk cId="200782912" sldId="322"/>
            <ac:spMk id="16" creationId="{137A1BCE-FFB7-2D33-A1E3-5A068C6D4283}"/>
          </ac:spMkLst>
        </pc:spChg>
        <pc:spChg chg="del">
          <ac:chgData name="NESTOR JULIO HERNANDEZ BOCKER" userId="a413b3be1cc3406f" providerId="LiveId" clId="{FAD7795C-FEC7-4CD0-8D74-3EF799275484}" dt="2023-08-09T00:37:41.687" v="223" actId="478"/>
          <ac:spMkLst>
            <pc:docMk/>
            <pc:sldMk cId="200782912" sldId="322"/>
            <ac:spMk id="18" creationId="{07F646E7-3DDF-32FD-01B2-EEDB579F652F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3" creationId="{13D848D4-25FD-0B58-148D-B78FB59D530A}"/>
          </ac:spMkLst>
        </pc:spChg>
        <pc:spChg chg="del">
          <ac:chgData name="NESTOR JULIO HERNANDEZ BOCKER" userId="a413b3be1cc3406f" providerId="LiveId" clId="{FAD7795C-FEC7-4CD0-8D74-3EF799275484}" dt="2023-08-09T00:38:43.360" v="403" actId="478"/>
          <ac:spMkLst>
            <pc:docMk/>
            <pc:sldMk cId="200782912" sldId="322"/>
            <ac:spMk id="24" creationId="{1A4996F5-2461-CEC7-BCF5-4944828F0FBC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9" creationId="{4198F890-F860-7A2C-F308-42F1061952B8}"/>
          </ac:spMkLst>
        </pc:spChg>
        <pc:spChg chg="del">
          <ac:chgData name="NESTOR JULIO HERNANDEZ BOCKER" userId="a413b3be1cc3406f" providerId="LiveId" clId="{FAD7795C-FEC7-4CD0-8D74-3EF799275484}" dt="2023-08-09T00:38:01.378" v="282" actId="478"/>
          <ac:spMkLst>
            <pc:docMk/>
            <pc:sldMk cId="200782912" sldId="322"/>
            <ac:spMk id="30" creationId="{9B472BA6-A098-DB1E-71F1-2A4C37CD43B0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FAD7795C-FEC7-4CD0-8D74-3EF799275484}" dt="2023-08-09T00:38:13.849" v="310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6" creationId="{390A071B-8E8C-BE41-8E65-DDAC2A535855}"/>
          </ac:spMkLst>
        </pc:spChg>
        <pc:spChg chg="del">
          <ac:chgData name="NESTOR JULIO HERNANDEZ BOCKER" userId="a413b3be1cc3406f" providerId="LiveId" clId="{FAD7795C-FEC7-4CD0-8D74-3EF799275484}" dt="2023-08-09T00:38:26.727" v="363" actId="478"/>
          <ac:spMkLst>
            <pc:docMk/>
            <pc:sldMk cId="200782912" sldId="322"/>
            <ac:spMk id="37" creationId="{A35353CB-1CF6-5B24-640C-AD1A0399F5C3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FAD7795C-FEC7-4CD0-8D74-3EF799275484}" dt="2023-08-09T00:34:22.417" v="61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FAD7795C-FEC7-4CD0-8D74-3EF799275484}" dt="2023-08-09T00:38:21.725" v="362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0:54.525" v="605" actId="113"/>
        <pc:sldMkLst>
          <pc:docMk/>
          <pc:sldMk cId="3631758431" sldId="328"/>
        </pc:sldMkLst>
        <pc:spChg chg="mod">
          <ac:chgData name="NESTOR JULIO HERNANDEZ BOCKER" userId="a413b3be1cc3406f" providerId="LiveId" clId="{FAD7795C-FEC7-4CD0-8D74-3EF799275484}" dt="2023-08-09T00:50:54.525" v="605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25T15:10:07.578" v="679" actId="14734"/>
        <pc:sldMkLst>
          <pc:docMk/>
          <pc:sldMk cId="3726187029" sldId="32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25T15:10:07.578" v="679" actId="14734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4:44.093" v="620"/>
        <pc:sldMkLst>
          <pc:docMk/>
          <pc:sldMk cId="3844795882" sldId="330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4:44.093" v="620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5:29.645" v="622" actId="113"/>
        <pc:sldMkLst>
          <pc:docMk/>
          <pc:sldMk cId="1999066587" sldId="331"/>
        </pc:sldMkLst>
        <pc:spChg chg="mod">
          <ac:chgData name="NESTOR JULIO HERNANDEZ BOCKER" userId="a413b3be1cc3406f" providerId="LiveId" clId="{FAD7795C-FEC7-4CD0-8D74-3EF799275484}" dt="2023-08-09T00:55:29.645" v="62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09T00:57:09.023" v="644" actId="20577"/>
        <pc:sldMkLst>
          <pc:docMk/>
          <pc:sldMk cId="2501195012" sldId="332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57:09.023" v="644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7:20.403" v="645"/>
        <pc:sldMkLst>
          <pc:docMk/>
          <pc:sldMk cId="3160605606" sldId="333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7:20.403" v="64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39:54.238" v="560" actId="1036"/>
        <pc:sldMkLst>
          <pc:docMk/>
          <pc:sldMk cId="1160910596" sldId="334"/>
        </pc:sldMkLst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FAD7795C-FEC7-4CD0-8D74-3EF799275484}" dt="2023-08-09T00:39:11.898" v="447" actId="478"/>
          <ac:spMkLst>
            <pc:docMk/>
            <pc:sldMk cId="1160910596" sldId="334"/>
            <ac:spMk id="43" creationId="{9DEC5AB1-64DF-FB7C-68E3-F098E090D50A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8" creationId="{3182F00C-9C84-1E30-69DA-D35D05E84AAE}"/>
          </ac:spMkLst>
        </pc:spChg>
        <pc:spChg chg="del">
          <ac:chgData name="NESTOR JULIO HERNANDEZ BOCKER" userId="a413b3be1cc3406f" providerId="LiveId" clId="{FAD7795C-FEC7-4CD0-8D74-3EF799275484}" dt="2023-08-09T00:39:23.011" v="468" actId="478"/>
          <ac:spMkLst>
            <pc:docMk/>
            <pc:sldMk cId="1160910596" sldId="334"/>
            <ac:spMk id="49" creationId="{F02BDFF7-E952-761E-F15E-C9E68DDF4C64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2" creationId="{7967C572-BF2F-0E03-8B7D-5B7B34F4EDC4}"/>
          </ac:spMkLst>
        </pc:spChg>
        <pc:spChg chg="del">
          <ac:chgData name="NESTOR JULIO HERNANDEZ BOCKER" userId="a413b3be1cc3406f" providerId="LiveId" clId="{FAD7795C-FEC7-4CD0-8D74-3EF799275484}" dt="2023-08-09T00:39:34.952" v="506" actId="478"/>
          <ac:spMkLst>
            <pc:docMk/>
            <pc:sldMk cId="1160910596" sldId="334"/>
            <ac:spMk id="53" creationId="{ED18CBCA-A63F-2EC1-AD66-A32411626D25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8" creationId="{D53850D1-EF14-00E1-2818-0D6E9A7BC077}"/>
          </ac:spMkLst>
        </pc:spChg>
        <pc:spChg chg="del">
          <ac:chgData name="NESTOR JULIO HERNANDEZ BOCKER" userId="a413b3be1cc3406f" providerId="LiveId" clId="{FAD7795C-FEC7-4CD0-8D74-3EF799275484}" dt="2023-08-09T00:39:44.361" v="526" actId="478"/>
          <ac:spMkLst>
            <pc:docMk/>
            <pc:sldMk cId="1160910596" sldId="334"/>
            <ac:spMk id="59" creationId="{29CD265B-60EA-CAB9-ADFD-173892344C41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FAD7795C-FEC7-4CD0-8D74-3EF799275484}" dt="2023-08-09T00:37:05.16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FAD7795C-FEC7-4CD0-8D74-3EF799275484}" dt="2023-08-09T00:36:18.017" v="150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11.183" v="675" actId="207"/>
        <pc:sldMkLst>
          <pc:docMk/>
          <pc:sldMk cId="905729610" sldId="665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FAD7795C-FEC7-4CD0-8D74-3EF799275484}" dt="2023-08-09T01:33:11.183" v="675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FAD7795C-FEC7-4CD0-8D74-3EF799275484}" dt="2023-08-09T00:45:27.383" v="568" actId="1076"/>
        <pc:sldMkLst>
          <pc:docMk/>
          <pc:sldMk cId="2099275270" sldId="667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FAD7795C-FEC7-4CD0-8D74-3EF799275484}" dt="2023-08-09T00:44:43.526" v="562" actId="478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FAD7795C-FEC7-4CD0-8D74-3EF799275484}" dt="2023-08-09T00:45:27.383" v="568" actId="1076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FAD7795C-FEC7-4CD0-8D74-3EF799275484}" dt="2023-08-09T00:44:48.534" v="563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FAD7795C-FEC7-4CD0-8D74-3EF799275484}" dt="2023-08-09T00:44:48.534" v="563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mod">
          <ac:chgData name="NESTOR JULIO HERNANDEZ BOCKER" userId="a413b3be1cc3406f" providerId="LiveId" clId="{FAD7795C-FEC7-4CD0-8D74-3EF799275484}" dt="2023-08-09T00:27:40.827" v="2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8:21.952" v="648" actId="20577"/>
        <pc:sldMkLst>
          <pc:docMk/>
          <pc:sldMk cId="2093091506" sldId="668"/>
        </pc:sldMkLst>
        <pc:spChg chg="mod">
          <ac:chgData name="NESTOR JULIO HERNANDEZ BOCKER" userId="a413b3be1cc3406f" providerId="LiveId" clId="{FAD7795C-FEC7-4CD0-8D74-3EF799275484}" dt="2023-08-09T00:58:21.952" v="64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8.317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55:54.270" v="678"/>
        <pc:sldMkLst>
          <pc:docMk/>
          <pc:sldMk cId="1495741939" sldId="66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FAD7795C-FEC7-4CD0-8D74-3EF799275484}" dt="2023-08-09T01:55:47.816" v="677"/>
          <ac:graphicFrameMkLst>
            <pc:docMk/>
            <pc:sldMk cId="1495741939" sldId="669"/>
            <ac:graphicFrameMk id="20" creationId="{EECF96B7-DE04-40B7-B4BE-8B40B86D1FF3}"/>
          </ac:graphicFrameMkLst>
        </pc:graphicFrameChg>
        <pc:graphicFrameChg chg="mod">
          <ac:chgData name="NESTOR JULIO HERNANDEZ BOCKER" userId="a413b3be1cc3406f" providerId="LiveId" clId="{FAD7795C-FEC7-4CD0-8D74-3EF799275484}" dt="2023-08-09T01:55:54.270" v="678"/>
          <ac:graphicFrameMkLst>
            <pc:docMk/>
            <pc:sldMk cId="1495741939" sldId="669"/>
            <ac:graphicFrameMk id="21" creationId="{8C38B826-EEF7-4D7A-895E-DD7C79BC6833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00.594" v="674" actId="207"/>
        <pc:sldMkLst>
          <pc:docMk/>
          <pc:sldMk cId="3999264372" sldId="673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FAD7795C-FEC7-4CD0-8D74-3EF799275484}" dt="2023-08-09T01:33:00.594" v="674" actId="207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modGraphic">
          <ac:chgData name="NESTOR JULIO HERNANDEZ BOCKER" userId="a413b3be1cc3406f" providerId="LiveId" clId="{FAD7795C-FEC7-4CD0-8D74-3EF799275484}" dt="2023-08-09T01:32:37.391" v="671"/>
          <ac:graphicFrameMkLst>
            <pc:docMk/>
            <pc:sldMk cId="3999264372" sldId="673"/>
            <ac:graphicFrameMk id="5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5EBE7843-495F-42F3-916D-560762E09208}"/>
    <pc:docChg chg="modSld">
      <pc:chgData name="NESTOR JULIO HERNANDEZ BOCKER" userId="a413b3be1cc3406f" providerId="LiveId" clId="{5EBE7843-495F-42F3-916D-560762E09208}" dt="2024-01-05T04:07:53.873" v="4"/>
      <pc:docMkLst>
        <pc:docMk/>
      </pc:docMkLst>
      <pc:sldChg chg="addCm delCm modNotesTx">
        <pc:chgData name="NESTOR JULIO HERNANDEZ BOCKER" userId="a413b3be1cc3406f" providerId="LiveId" clId="{5EBE7843-495F-42F3-916D-560762E09208}" dt="2024-01-05T04:07:53.873" v="4"/>
        <pc:sldMkLst>
          <pc:docMk/>
          <pc:sldMk cId="1495741939" sldId="6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ESTOR JULIO HERNANDEZ BOCKER" userId="a413b3be1cc3406f" providerId="LiveId" clId="{5EBE7843-495F-42F3-916D-560762E09208}" dt="2024-01-05T04:07:46.419" v="1"/>
              <pc2:cmMkLst xmlns:pc2="http://schemas.microsoft.com/office/powerpoint/2019/9/main/command">
                <pc:docMk/>
                <pc:sldMk cId="1495741939" sldId="669"/>
                <pc2:cmMk id="{30250D0A-8C93-4CD0-91CE-C727DE3EBBF2}"/>
              </pc2:cmMkLst>
            </pc226:cmChg>
          </p:ext>
        </pc:extLst>
      </pc:sldChg>
    </pc:docChg>
  </pc:docChgLst>
  <pc:docChgLst>
    <pc:chgData name="NESTOR JULIO HERNANDEZ BOCKER" userId="a413b3be1cc3406f" providerId="LiveId" clId="{DBB6B971-EDC8-47A6-915C-786F2D137E6E}"/>
    <pc:docChg chg="undo redo custSel modSld">
      <pc:chgData name="NESTOR JULIO HERNANDEZ BOCKER" userId="a413b3be1cc3406f" providerId="LiveId" clId="{DBB6B971-EDC8-47A6-915C-786F2D137E6E}" dt="2023-09-08T12:39:45.534" v="1492" actId="27918"/>
      <pc:docMkLst>
        <pc:docMk/>
      </pc:docMkLst>
      <pc:sldChg chg="modSp mod">
        <pc:chgData name="NESTOR JULIO HERNANDEZ BOCKER" userId="a413b3be1cc3406f" providerId="LiveId" clId="{DBB6B971-EDC8-47A6-915C-786F2D137E6E}" dt="2023-09-08T03:09:23.773" v="1116" actId="20577"/>
        <pc:sldMkLst>
          <pc:docMk/>
          <pc:sldMk cId="1010862512" sldId="275"/>
        </pc:sldMkLst>
        <pc:spChg chg="mod">
          <ac:chgData name="NESTOR JULIO HERNANDEZ BOCKER" userId="a413b3be1cc3406f" providerId="LiveId" clId="{DBB6B971-EDC8-47A6-915C-786F2D137E6E}" dt="2023-09-08T03:09:23.773" v="111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B6B971-EDC8-47A6-915C-786F2D137E6E}" dt="2023-09-08T03:10:23.479" v="1117" actId="20577"/>
        <pc:sldMkLst>
          <pc:docMk/>
          <pc:sldMk cId="3675170584" sldId="279"/>
        </pc:sldMkLst>
        <pc:spChg chg="mod">
          <ac:chgData name="NESTOR JULIO HERNANDEZ BOCKER" userId="a413b3be1cc3406f" providerId="LiveId" clId="{DBB6B971-EDC8-47A6-915C-786F2D137E6E}" dt="2023-09-08T03:10:23.479" v="111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DBB6B971-EDC8-47A6-915C-786F2D137E6E}" dt="2023-09-08T12:39:45.534" v="1492" actId="27918"/>
        <pc:sldMkLst>
          <pc:docMk/>
          <pc:sldMk cId="2130645913" sldId="281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1:38.592" v="94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DBB6B971-EDC8-47A6-915C-786F2D137E6E}" dt="2023-09-08T02:52:34.672" v="982" actId="113"/>
        <pc:sldMkLst>
          <pc:docMk/>
          <pc:sldMk cId="102766390" sldId="316"/>
        </pc:sldMkLst>
        <pc:spChg chg="mod">
          <ac:chgData name="NESTOR JULIO HERNANDEZ BOCKER" userId="a413b3be1cc3406f" providerId="LiveId" clId="{DBB6B971-EDC8-47A6-915C-786F2D137E6E}" dt="2023-09-08T02:52:34.672" v="982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0:04:33.980" v="452" actId="103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DBB6B971-EDC8-47A6-915C-786F2D137E6E}" dt="2023-09-08T02:51:51.245" v="976" actId="1037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DBB6B971-EDC8-47A6-915C-786F2D137E6E}" dt="2023-09-08T02:54:25.822" v="1031" actId="1035"/>
        <pc:sldMkLst>
          <pc:docMk/>
          <pc:sldMk cId="3812210601" sldId="317"/>
        </pc:sldMkLst>
        <pc:spChg chg="mod">
          <ac:chgData name="NESTOR JULIO HERNANDEZ BOCKER" userId="a413b3be1cc3406f" providerId="LiveId" clId="{DBB6B971-EDC8-47A6-915C-786F2D137E6E}" dt="2023-09-08T02:53:12.062" v="987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DBB6B971-EDC8-47A6-915C-786F2D137E6E}" dt="2023-09-08T02:53:38.253" v="989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DBB6B971-EDC8-47A6-915C-786F2D137E6E}" dt="2023-09-08T02:54:18.928" v="1019" actId="1036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4:25.822" v="1031" actId="1035"/>
          <ac:spMkLst>
            <pc:docMk/>
            <pc:sldMk cId="3812210601" sldId="317"/>
            <ac:spMk id="8" creationId="{2CBAB8E9-9405-7A87-2785-3DEFDF9F262E}"/>
          </ac:spMkLst>
        </pc:spChg>
      </pc:sldChg>
      <pc:sldChg chg="addSp modSp mod">
        <pc:chgData name="NESTOR JULIO HERNANDEZ BOCKER" userId="a413b3be1cc3406f" providerId="LiveId" clId="{DBB6B971-EDC8-47A6-915C-786F2D137E6E}" dt="2023-09-08T11:44:05.540" v="1448" actId="1035"/>
        <pc:sldMkLst>
          <pc:docMk/>
          <pc:sldMk cId="417758710" sldId="318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417758710" sldId="318"/>
            <ac:spMk id="7" creationId="{469CD69D-8310-32BB-7403-36C4ABF01797}"/>
          </ac:spMkLst>
        </pc:spChg>
        <pc:spChg chg="add mod">
          <ac:chgData name="NESTOR JULIO HERNANDEZ BOCKER" userId="a413b3be1cc3406f" providerId="LiveId" clId="{DBB6B971-EDC8-47A6-915C-786F2D137E6E}" dt="2023-09-08T11:38:49.145" v="1297" actId="20577"/>
          <ac:spMkLst>
            <pc:docMk/>
            <pc:sldMk cId="417758710" sldId="318"/>
            <ac:spMk id="8" creationId="{EDEB220A-0673-BFFA-FBA7-F9D1ECD306FE}"/>
          </ac:spMkLst>
        </pc:spChg>
        <pc:graphicFrameChg chg="mod">
          <ac:chgData name="NESTOR JULIO HERNANDEZ BOCKER" userId="a413b3be1cc3406f" providerId="LiveId" clId="{DBB6B971-EDC8-47A6-915C-786F2D137E6E}" dt="2023-09-08T11:44:05.540" v="1448" actId="1035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3:43.313" v="1438" actId="1035"/>
        <pc:sldMkLst>
          <pc:docMk/>
          <pc:sldMk cId="1360156958" sldId="319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DBB6B971-EDC8-47A6-915C-786F2D137E6E}" dt="2023-09-08T11:43:43.313" v="1438" actId="1035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2:58:52.937" v="1076" actId="20577"/>
        <pc:sldMkLst>
          <pc:docMk/>
          <pc:sldMk cId="1763648886" sldId="320"/>
        </pc:sldMkLst>
        <pc:spChg chg="mod">
          <ac:chgData name="NESTOR JULIO HERNANDEZ BOCKER" userId="a413b3be1cc3406f" providerId="LiveId" clId="{DBB6B971-EDC8-47A6-915C-786F2D137E6E}" dt="2023-09-08T02:58:31.258" v="107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DBB6B971-EDC8-47A6-915C-786F2D137E6E}" dt="2023-09-08T02:58:46.467" v="107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8:24.865" v="1067" actId="1035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DBB6B971-EDC8-47A6-915C-786F2D137E6E}" dt="2023-09-08T02:58:52.937" v="1076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DBB6B971-EDC8-47A6-915C-786F2D137E6E}" dt="2023-09-08T00:05:25.527" v="45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04:28.346" v="1110" actId="20577"/>
        <pc:sldMkLst>
          <pc:docMk/>
          <pc:sldMk cId="3330875486" sldId="321"/>
        </pc:sldMkLst>
        <pc:spChg chg="mod">
          <ac:chgData name="NESTOR JULIO HERNANDEZ BOCKER" userId="a413b3be1cc3406f" providerId="LiveId" clId="{DBB6B971-EDC8-47A6-915C-786F2D137E6E}" dt="2023-09-08T03:04:11.762" v="1104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DBB6B971-EDC8-47A6-915C-786F2D137E6E}" dt="2023-09-08T03:04:20.999" v="1107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3:04:28.346" v="1110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DBB6B971-EDC8-47A6-915C-786F2D137E6E}" dt="2023-09-08T03:04:05.118" v="1101" actId="1036"/>
          <ac:spMkLst>
            <pc:docMk/>
            <pc:sldMk cId="3330875486" sldId="321"/>
            <ac:spMk id="9" creationId="{AD2880AA-3001-E064-27C8-B2483A4D9010}"/>
          </ac:spMkLst>
        </pc:spChg>
      </pc:sldChg>
      <pc:sldChg chg="delSp modSp mod">
        <pc:chgData name="NESTOR JULIO HERNANDEZ BOCKER" userId="a413b3be1cc3406f" providerId="LiveId" clId="{DBB6B971-EDC8-47A6-915C-786F2D137E6E}" dt="2023-09-08T02:39:14.952" v="892" actId="1035"/>
        <pc:sldMkLst>
          <pc:docMk/>
          <pc:sldMk cId="200782912" sldId="322"/>
        </pc:sldMkLst>
        <pc:spChg chg="mod">
          <ac:chgData name="NESTOR JULIO HERNANDEZ BOCKER" userId="a413b3be1cc3406f" providerId="LiveId" clId="{DBB6B971-EDC8-47A6-915C-786F2D137E6E}" dt="2023-09-06T03:07:27.048" v="56" actId="1038"/>
          <ac:spMkLst>
            <pc:docMk/>
            <pc:sldMk cId="200782912" sldId="322"/>
            <ac:spMk id="11" creationId="{9672C625-ECFA-84A1-1ABD-6D847B4F0CA9}"/>
          </ac:spMkLst>
        </pc:spChg>
        <pc:spChg chg="del">
          <ac:chgData name="NESTOR JULIO HERNANDEZ BOCKER" userId="a413b3be1cc3406f" providerId="LiveId" clId="{DBB6B971-EDC8-47A6-915C-786F2D137E6E}" dt="2023-09-08T00:07:38.229" v="594" actId="478"/>
          <ac:spMkLst>
            <pc:docMk/>
            <pc:sldMk cId="200782912" sldId="322"/>
            <ac:spMk id="13" creationId="{8A9D8E3D-B54C-010D-D98B-240F4ECCEDBD}"/>
          </ac:spMkLst>
        </pc:spChg>
        <pc:spChg chg="mod">
          <ac:chgData name="NESTOR JULIO HERNANDEZ BOCKER" userId="a413b3be1cc3406f" providerId="LiveId" clId="{DBB6B971-EDC8-47A6-915C-786F2D137E6E}" dt="2023-09-06T03:07:27.048" v="56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DBB6B971-EDC8-47A6-915C-786F2D137E6E}" dt="2023-09-06T03:07:45.209" v="78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DBB6B971-EDC8-47A6-915C-786F2D137E6E}" dt="2023-09-06T03:07:45.209" v="78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DBB6B971-EDC8-47A6-915C-786F2D137E6E}" dt="2023-09-06T03:08:08.628" v="9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DBB6B971-EDC8-47A6-915C-786F2D137E6E}" dt="2023-09-06T03:08:08.628" v="9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DBB6B971-EDC8-47A6-915C-786F2D137E6E}" dt="2023-09-06T03:08:01.308" v="92" actId="1037"/>
          <ac:spMkLst>
            <pc:docMk/>
            <pc:sldMk cId="200782912" sldId="322"/>
            <ac:spMk id="27" creationId="{EA61F252-1652-E247-4042-2243379664BD}"/>
          </ac:spMkLst>
        </pc:spChg>
        <pc:spChg chg="mod ord">
          <ac:chgData name="NESTOR JULIO HERNANDEZ BOCKER" userId="a413b3be1cc3406f" providerId="LiveId" clId="{DBB6B971-EDC8-47A6-915C-786F2D137E6E}" dt="2023-09-06T03:09:46.567" v="174" actId="167"/>
          <ac:spMkLst>
            <pc:docMk/>
            <pc:sldMk cId="200782912" sldId="322"/>
            <ac:spMk id="28" creationId="{4C739B67-2B4B-4B5D-7D58-82FDF13C35B4}"/>
          </ac:spMkLst>
        </pc:spChg>
        <pc:spChg chg="mod ord">
          <ac:chgData name="NESTOR JULIO HERNANDEZ BOCKER" userId="a413b3be1cc3406f" providerId="LiveId" clId="{DBB6B971-EDC8-47A6-915C-786F2D137E6E}" dt="2023-09-08T00:07:33.984" v="593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DBB6B971-EDC8-47A6-915C-786F2D137E6E}" dt="2023-09-06T03:10:05.627" v="188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DBB6B971-EDC8-47A6-915C-786F2D137E6E}" dt="2023-09-06T03:10:05.627" v="188" actId="1038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DBB6B971-EDC8-47A6-915C-786F2D137E6E}" dt="2023-09-08T02:39:14.952" v="892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 ord">
          <ac:chgData name="NESTOR JULIO HERNANDEZ BOCKER" userId="a413b3be1cc3406f" providerId="LiveId" clId="{DBB6B971-EDC8-47A6-915C-786F2D137E6E}" dt="2023-09-08T02:34:59.947" v="849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17:11.609" v="1119" actId="1036"/>
        <pc:sldMkLst>
          <pc:docMk/>
          <pc:sldMk cId="3631758431" sldId="328"/>
        </pc:sldMkLst>
        <pc:spChg chg="mod">
          <ac:chgData name="NESTOR JULIO HERNANDEZ BOCKER" userId="a413b3be1cc3406f" providerId="LiveId" clId="{DBB6B971-EDC8-47A6-915C-786F2D137E6E}" dt="2023-09-08T03:17:11.609" v="1119" actId="1036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B6B971-EDC8-47A6-915C-786F2D137E6E}" dt="2023-09-08T11:43:32.748" v="1428" actId="1035"/>
        <pc:sldMkLst>
          <pc:docMk/>
          <pc:sldMk cId="3726187029" sldId="329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B6B971-EDC8-47A6-915C-786F2D137E6E}" dt="2023-09-08T11:43:32.748" v="1428" actId="103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2:28.173" v="1408" actId="1035"/>
        <pc:sldMkLst>
          <pc:docMk/>
          <pc:sldMk cId="3844795882" sldId="330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DBB6B971-EDC8-47A6-915C-786F2D137E6E}" dt="2023-09-08T11:42:28.173" v="1408" actId="1035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02:33.197" v="1084" actId="20577"/>
        <pc:sldMkLst>
          <pc:docMk/>
          <pc:sldMk cId="1999066587" sldId="331"/>
        </pc:sldMkLst>
        <pc:spChg chg="mod">
          <ac:chgData name="NESTOR JULIO HERNANDEZ BOCKER" userId="a413b3be1cc3406f" providerId="LiveId" clId="{DBB6B971-EDC8-47A6-915C-786F2D137E6E}" dt="2023-09-08T03:02:33.197" v="1084" actId="2057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999066587" sldId="331"/>
            <ac:spMk id="7" creationId="{469CD69D-8310-32BB-7403-36C4ABF01797}"/>
          </ac:spMkLst>
        </pc:spChg>
      </pc:sldChg>
      <pc:sldChg chg="addSp modSp mod">
        <pc:chgData name="NESTOR JULIO HERNANDEZ BOCKER" userId="a413b3be1cc3406f" providerId="LiveId" clId="{DBB6B971-EDC8-47A6-915C-786F2D137E6E}" dt="2023-09-08T11:45:09.508" v="1489" actId="1036"/>
        <pc:sldMkLst>
          <pc:docMk/>
          <pc:sldMk cId="2501195012" sldId="332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2501195012" sldId="332"/>
            <ac:spMk id="7" creationId="{469CD69D-8310-32BB-7403-36C4ABF01797}"/>
          </ac:spMkLst>
        </pc:spChg>
        <pc:spChg chg="add mod">
          <ac:chgData name="NESTOR JULIO HERNANDEZ BOCKER" userId="a413b3be1cc3406f" providerId="LiveId" clId="{DBB6B971-EDC8-47A6-915C-786F2D137E6E}" dt="2023-09-08T11:45:09.508" v="1489" actId="1036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DBB6B971-EDC8-47A6-915C-786F2D137E6E}" dt="2023-09-08T11:42:08.070" v="1368" actId="1035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2:18.450" v="1388" actId="1035"/>
        <pc:sldMkLst>
          <pc:docMk/>
          <pc:sldMk cId="3160605606" sldId="333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DBB6B971-EDC8-47A6-915C-786F2D137E6E}" dt="2023-09-08T11:42:18.450" v="1388" actId="103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2:40:15.226" v="900" actId="27918"/>
        <pc:sldMkLst>
          <pc:docMk/>
          <pc:sldMk cId="1160910596" sldId="334"/>
        </pc:sldMkLst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DBB6B971-EDC8-47A6-915C-786F2D137E6E}" dt="2023-09-06T03:12:36.878" v="335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DBB6B971-EDC8-47A6-915C-786F2D137E6E}" dt="2023-09-06T03:11:06.589" v="268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mod">
          <ac:chgData name="NESTOR JULIO HERNANDEZ BOCKER" userId="a413b3be1cc3406f" providerId="LiveId" clId="{DBB6B971-EDC8-47A6-915C-786F2D137E6E}" dt="2023-09-06T03:11:53.944" v="285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7T03:38:05.094" v="377" actId="207"/>
        <pc:sldMkLst>
          <pc:docMk/>
          <pc:sldMk cId="905729610" sldId="665"/>
        </pc:sldMkLst>
        <pc:spChg chg="mod">
          <ac:chgData name="NESTOR JULIO HERNANDEZ BOCKER" userId="a413b3be1cc3406f" providerId="LiveId" clId="{DBB6B971-EDC8-47A6-915C-786F2D137E6E}" dt="2023-09-06T03:05:59.468" v="25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DBB6B971-EDC8-47A6-915C-786F2D137E6E}" dt="2023-09-06T03:06:02.643" v="26" actId="2057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DBB6B971-EDC8-47A6-915C-786F2D137E6E}" dt="2023-09-07T03:38:05.094" v="377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DBB6B971-EDC8-47A6-915C-786F2D137E6E}" dt="2023-09-08T02:49:21.060" v="932" actId="1036"/>
        <pc:sldMkLst>
          <pc:docMk/>
          <pc:sldMk cId="2099275270" sldId="667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DBB6B971-EDC8-47A6-915C-786F2D137E6E}" dt="2023-09-08T02:48:07.684" v="903"/>
          <ac:spMkLst>
            <pc:docMk/>
            <pc:sldMk cId="2099275270" sldId="667"/>
            <ac:spMk id="10" creationId="{00000000-0008-0000-0000-000014000000}"/>
          </ac:spMkLst>
        </pc:spChg>
        <pc:spChg chg="mod">
          <ac:chgData name="NESTOR JULIO HERNANDEZ BOCKER" userId="a413b3be1cc3406f" providerId="LiveId" clId="{DBB6B971-EDC8-47A6-915C-786F2D137E6E}" dt="2023-09-06T03:04:24.578" v="16" actId="20577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DBB6B971-EDC8-47A6-915C-786F2D137E6E}" dt="2023-09-08T02:48:07.684" v="903"/>
          <ac:spMkLst>
            <pc:docMk/>
            <pc:sldMk cId="2099275270" sldId="667"/>
            <ac:spMk id="14" creationId="{00000000-0008-0000-0000-000013000000}"/>
          </ac:spMkLst>
        </pc:spChg>
        <pc:spChg chg="mod">
          <ac:chgData name="NESTOR JULIO HERNANDEZ BOCKER" userId="a413b3be1cc3406f" providerId="LiveId" clId="{DBB6B971-EDC8-47A6-915C-786F2D137E6E}" dt="2023-09-06T03:02:54.621" v="10" actId="1076"/>
          <ac:spMkLst>
            <pc:docMk/>
            <pc:sldMk cId="2099275270" sldId="667"/>
            <ac:spMk id="15" creationId="{00000000-0008-0000-0000-000013000000}"/>
          </ac:spMkLst>
        </pc:spChg>
        <pc:grpChg chg="add mod">
          <ac:chgData name="NESTOR JULIO HERNANDEZ BOCKER" userId="a413b3be1cc3406f" providerId="LiveId" clId="{DBB6B971-EDC8-47A6-915C-786F2D137E6E}" dt="2023-09-08T02:49:21.060" v="932" actId="1036"/>
          <ac:grpSpMkLst>
            <pc:docMk/>
            <pc:sldMk cId="2099275270" sldId="667"/>
            <ac:grpSpMk id="3" creationId="{00000000-0008-0000-0000-000015000000}"/>
          </ac:grpSpMkLst>
        </pc:grpChg>
        <pc:grpChg chg="add mod">
          <ac:chgData name="NESTOR JULIO HERNANDEZ BOCKER" userId="a413b3be1cc3406f" providerId="LiveId" clId="{DBB6B971-EDC8-47A6-915C-786F2D137E6E}" dt="2023-09-08T02:48:07.684" v="903"/>
          <ac:grpSpMkLst>
            <pc:docMk/>
            <pc:sldMk cId="2099275270" sldId="667"/>
            <ac:grpSpMk id="4" creationId="{00000000-0008-0000-0000-000011000000}"/>
          </ac:grpSpMkLst>
        </pc:grpChg>
        <pc:grpChg chg="del mod">
          <ac:chgData name="NESTOR JULIO HERNANDEZ BOCKER" userId="a413b3be1cc3406f" providerId="LiveId" clId="{DBB6B971-EDC8-47A6-915C-786F2D137E6E}" dt="2023-09-08T02:48:06.497" v="902" actId="478"/>
          <ac:grpSpMkLst>
            <pc:docMk/>
            <pc:sldMk cId="2099275270" sldId="667"/>
            <ac:grpSpMk id="7" creationId="{00000000-0008-0000-0000-000015000000}"/>
          </ac:grpSpMkLst>
        </pc:grpChg>
        <pc:grpChg chg="mod">
          <ac:chgData name="NESTOR JULIO HERNANDEZ BOCKER" userId="a413b3be1cc3406f" providerId="LiveId" clId="{DBB6B971-EDC8-47A6-915C-786F2D137E6E}" dt="2023-09-06T03:02:54.621" v="10" actId="1076"/>
          <ac:grpSpMkLst>
            <pc:docMk/>
            <pc:sldMk cId="2099275270" sldId="667"/>
            <ac:grpSpMk id="9" creationId="{00000000-0008-0000-0000-000011000000}"/>
          </ac:grpSpMkLst>
        </pc:grpChg>
        <pc:graphicFrameChg chg="mod">
          <ac:chgData name="NESTOR JULIO HERNANDEZ BOCKER" userId="a413b3be1cc3406f" providerId="LiveId" clId="{DBB6B971-EDC8-47A6-915C-786F2D137E6E}" dt="2023-09-06T03:02:54.621" v="10" actId="1076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add mod">
          <ac:chgData name="NESTOR JULIO HERNANDEZ BOCKER" userId="a413b3be1cc3406f" providerId="LiveId" clId="{DBB6B971-EDC8-47A6-915C-786F2D137E6E}" dt="2023-09-08T02:48:38.042" v="928"/>
          <ac:graphicFrameMkLst>
            <pc:docMk/>
            <pc:sldMk cId="2099275270" sldId="667"/>
            <ac:graphicFrameMk id="13" creationId="{00000000-0008-0000-0000-00001200000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26:32.432" v="1126" actId="20577"/>
        <pc:sldMkLst>
          <pc:docMk/>
          <pc:sldMk cId="2093091506" sldId="668"/>
        </pc:sldMkLst>
        <pc:spChg chg="mod">
          <ac:chgData name="NESTOR JULIO HERNANDEZ BOCKER" userId="a413b3be1cc3406f" providerId="LiveId" clId="{DBB6B971-EDC8-47A6-915C-786F2D137E6E}" dt="2023-09-08T03:10:28.326" v="111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DBB6B971-EDC8-47A6-915C-786F2D137E6E}" dt="2023-09-08T11:26:32.432" v="1126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B6B971-EDC8-47A6-915C-786F2D137E6E}" dt="2023-09-08T11:29:51.994" v="1149" actId="20577"/>
        <pc:sldMkLst>
          <pc:docMk/>
          <pc:sldMk cId="1495741939" sldId="669"/>
        </pc:sldMkLst>
        <pc:spChg chg="mod">
          <ac:chgData name="NESTOR JULIO HERNANDEZ BOCKER" userId="a413b3be1cc3406f" providerId="LiveId" clId="{DBB6B971-EDC8-47A6-915C-786F2D137E6E}" dt="2023-09-08T11:29:51.994" v="1149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DBB6B971-EDC8-47A6-915C-786F2D137E6E}" dt="2023-09-08T11:27:38.650" v="1132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addSp delSp modSp mod">
        <pc:chgData name="NESTOR JULIO HERNANDEZ BOCKER" userId="a413b3be1cc3406f" providerId="LiveId" clId="{DBB6B971-EDC8-47A6-915C-786F2D137E6E}" dt="2023-09-08T11:55:08.013" v="1490" actId="20577"/>
        <pc:sldMkLst>
          <pc:docMk/>
          <pc:sldMk cId="3999264372" sldId="673"/>
        </pc:sldMkLst>
        <pc:spChg chg="mod">
          <ac:chgData name="NESTOR JULIO HERNANDEZ BOCKER" userId="a413b3be1cc3406f" providerId="LiveId" clId="{DBB6B971-EDC8-47A6-915C-786F2D137E6E}" dt="2023-09-06T03:05:52.968" v="24" actId="20577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DBB6B971-EDC8-47A6-915C-786F2D137E6E}" dt="2023-09-08T11:55:08.013" v="1490" actId="20577"/>
          <ac:spMkLst>
            <pc:docMk/>
            <pc:sldMk cId="3999264372" sldId="673"/>
            <ac:spMk id="7" creationId="{00000000-0000-0000-0000-000000000000}"/>
          </ac:spMkLst>
        </pc:spChg>
        <pc:graphicFrameChg chg="del">
          <ac:chgData name="NESTOR JULIO HERNANDEZ BOCKER" userId="a413b3be1cc3406f" providerId="LiveId" clId="{DBB6B971-EDC8-47A6-915C-786F2D137E6E}" dt="2023-09-07T03:34:37.060" v="352" actId="478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del">
          <ac:chgData name="NESTOR JULIO HERNANDEZ BOCKER" userId="a413b3be1cc3406f" providerId="LiveId" clId="{DBB6B971-EDC8-47A6-915C-786F2D137E6E}" dt="2023-09-07T03:34:45.615" v="353" actId="478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8:18.067" v="389" actId="1036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4:54.945" v="356"/>
          <ac:graphicFrameMkLst>
            <pc:docMk/>
            <pc:sldMk cId="3999264372" sldId="673"/>
            <ac:graphicFrameMk id="8" creationId="{EEBF10FC-493F-4639-89C4-99A60416EB6C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8:18.067" v="389" actId="1036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5C5FD5C7-926D-4FE3-ADEE-02F0A015CB90}"/>
    <pc:docChg chg="modSld">
      <pc:chgData name="NESTOR JULIO HERNANDEZ BOCKER" userId="a413b3be1cc3406f" providerId="LiveId" clId="{5C5FD5C7-926D-4FE3-ADEE-02F0A015CB90}" dt="2023-07-07T13:51:35.773" v="0" actId="1076"/>
      <pc:docMkLst>
        <pc:docMk/>
      </pc:docMkLst>
      <pc:sldChg chg="modSp mod">
        <pc:chgData name="NESTOR JULIO HERNANDEZ BOCKER" userId="a413b3be1cc3406f" providerId="LiveId" clId="{5C5FD5C7-926D-4FE3-ADEE-02F0A015CB90}" dt="2023-07-07T13:51:35.773" v="0" actId="1076"/>
        <pc:sldMkLst>
          <pc:docMk/>
          <pc:sldMk cId="200782912" sldId="322"/>
        </pc:sldMkLst>
        <pc:spChg chg="mod">
          <ac:chgData name="NESTOR JULIO HERNANDEZ BOCKER" userId="a413b3be1cc3406f" providerId="LiveId" clId="{5C5FD5C7-926D-4FE3-ADEE-02F0A015CB90}" dt="2023-07-07T13:51:35.773" v="0" actId="1076"/>
          <ac:spMkLst>
            <pc:docMk/>
            <pc:sldMk cId="200782912" sldId="322"/>
            <ac:spMk id="35" creationId="{554E5472-C6AB-322D-A159-AAA746A8D6B6}"/>
          </ac:spMkLst>
        </pc:sp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50E8CA98-0FCE-467C-9176-2BF2083641A1}"/>
    <pc:docChg chg="undo custSel modSld">
      <pc:chgData name="NESTOR JULIO HERNANDEZ BOCKER" userId="a413b3be1cc3406f" providerId="LiveId" clId="{50E8CA98-0FCE-467C-9176-2BF2083641A1}" dt="2023-10-17T14:41:54.472" v="917" actId="1035"/>
      <pc:docMkLst>
        <pc:docMk/>
      </pc:docMkLst>
      <pc:sldChg chg="modSp mod">
        <pc:chgData name="NESTOR JULIO HERNANDEZ BOCKER" userId="a413b3be1cc3406f" providerId="LiveId" clId="{50E8CA98-0FCE-467C-9176-2BF2083641A1}" dt="2023-10-06T00:16:02.780" v="15" actId="20577"/>
        <pc:sldMkLst>
          <pc:docMk/>
          <pc:sldMk cId="1010862512" sldId="275"/>
        </pc:sldMkLst>
        <pc:spChg chg="mod">
          <ac:chgData name="NESTOR JULIO HERNANDEZ BOCKER" userId="a413b3be1cc3406f" providerId="LiveId" clId="{50E8CA98-0FCE-467C-9176-2BF2083641A1}" dt="2023-10-06T00:16:02.780" v="15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E8CA98-0FCE-467C-9176-2BF2083641A1}" dt="2023-10-06T00:16:10.086" v="16" actId="20577"/>
        <pc:sldMkLst>
          <pc:docMk/>
          <pc:sldMk cId="3675170584" sldId="279"/>
        </pc:sldMkLst>
        <pc:spChg chg="mod">
          <ac:chgData name="NESTOR JULIO HERNANDEZ BOCKER" userId="a413b3be1cc3406f" providerId="LiveId" clId="{50E8CA98-0FCE-467C-9176-2BF2083641A1}" dt="2023-10-06T00:16:10.086" v="1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E8CA98-0FCE-467C-9176-2BF2083641A1}" dt="2023-10-07T00:31:04.563" v="900" actId="20577"/>
        <pc:sldMkLst>
          <pc:docMk/>
          <pc:sldMk cId="2130645913" sldId="281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31:04.563" v="900" actId="2057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50E8CA98-0FCE-467C-9176-2BF2083641A1}" dt="2023-10-06T23:57:20.761" v="853" actId="113"/>
        <pc:sldMkLst>
          <pc:docMk/>
          <pc:sldMk cId="102766390" sldId="316"/>
        </pc:sldMkLst>
        <pc:spChg chg="mod">
          <ac:chgData name="NESTOR JULIO HERNANDEZ BOCKER" userId="a413b3be1cc3406f" providerId="LiveId" clId="{50E8CA98-0FCE-467C-9176-2BF2083641A1}" dt="2023-10-06T23:57:20.761" v="853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6T23:43:31.536" v="793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50E8CA98-0FCE-467C-9176-2BF2083641A1}" dt="2023-10-06T23:43:37.756" v="794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50E8CA98-0FCE-467C-9176-2BF2083641A1}" dt="2023-10-06T23:58:12.969" v="860" actId="20577"/>
        <pc:sldMkLst>
          <pc:docMk/>
          <pc:sldMk cId="3812210601" sldId="317"/>
        </pc:sldMkLst>
        <pc:spChg chg="mod">
          <ac:chgData name="NESTOR JULIO HERNANDEZ BOCKER" userId="a413b3be1cc3406f" providerId="LiveId" clId="{50E8CA98-0FCE-467C-9176-2BF2083641A1}" dt="2023-10-06T23:57:37.255" v="856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50E8CA98-0FCE-467C-9176-2BF2083641A1}" dt="2023-10-06T23:58:05.995" v="85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6T23:58:12.969" v="860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delSp modSp mod">
        <pc:chgData name="NESTOR JULIO HERNANDEZ BOCKER" userId="a413b3be1cc3406f" providerId="LiveId" clId="{50E8CA98-0FCE-467C-9176-2BF2083641A1}" dt="2023-10-06T23:59:19.320" v="862" actId="478"/>
        <pc:sldMkLst>
          <pc:docMk/>
          <pc:sldMk cId="417758710" sldId="318"/>
        </pc:sldMkLst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417758710" sldId="318"/>
            <ac:spMk id="7" creationId="{469CD69D-8310-32BB-7403-36C4ABF01797}"/>
          </ac:spMkLst>
        </pc:spChg>
        <pc:spChg chg="del">
          <ac:chgData name="NESTOR JULIO HERNANDEZ BOCKER" userId="a413b3be1cc3406f" providerId="LiveId" clId="{50E8CA98-0FCE-467C-9176-2BF2083641A1}" dt="2023-10-06T23:59:19.320" v="862" actId="478"/>
          <ac:spMkLst>
            <pc:docMk/>
            <pc:sldMk cId="417758710" sldId="318"/>
            <ac:spMk id="8" creationId="{EDEB220A-0673-BFFA-FBA7-F9D1ECD306FE}"/>
          </ac:spMkLst>
        </pc:spChg>
        <pc:graphicFrameChg chg="mod">
          <ac:chgData name="NESTOR JULIO HERNANDEZ BOCKER" userId="a413b3be1cc3406f" providerId="LiveId" clId="{50E8CA98-0FCE-467C-9176-2BF2083641A1}" dt="2023-10-06T23:58:34.035" v="861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9T20:28:56.122" v="907" actId="14100"/>
        <pc:sldMkLst>
          <pc:docMk/>
          <pc:sldMk cId="1360156958" sldId="319"/>
        </pc:sldMkLst>
        <pc:spChg chg="mod">
          <ac:chgData name="NESTOR JULIO HERNANDEZ BOCKER" userId="a413b3be1cc3406f" providerId="LiveId" clId="{50E8CA98-0FCE-467C-9176-2BF2083641A1}" dt="2023-10-09T20:28:56.122" v="907" actId="14100"/>
          <ac:spMkLst>
            <pc:docMk/>
            <pc:sldMk cId="1360156958" sldId="319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50E8CA98-0FCE-467C-9176-2BF2083641A1}" dt="2023-10-06T23:59:34.537" v="86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31:57.413" v="904" actId="404"/>
        <pc:sldMkLst>
          <pc:docMk/>
          <pc:sldMk cId="1763648886" sldId="320"/>
        </pc:sldMkLst>
        <pc:spChg chg="mod">
          <ac:chgData name="NESTOR JULIO HERNANDEZ BOCKER" userId="a413b3be1cc3406f" providerId="LiveId" clId="{50E8CA98-0FCE-467C-9176-2BF2083641A1}" dt="2023-10-07T00:00:05.717" v="868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50E8CA98-0FCE-467C-9176-2BF2083641A1}" dt="2023-10-07T00:00:18.595" v="871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50E8CA98-0FCE-467C-9176-2BF2083641A1}" dt="2023-10-07T00:00:27.345" v="875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50E8CA98-0FCE-467C-9176-2BF2083641A1}" dt="2023-10-07T00:31:57.413" v="904" actId="404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2:22.735" v="890" actId="20577"/>
        <pc:sldMkLst>
          <pc:docMk/>
          <pc:sldMk cId="3330875486" sldId="321"/>
        </pc:sldMkLst>
        <pc:spChg chg="mod">
          <ac:chgData name="NESTOR JULIO HERNANDEZ BOCKER" userId="a413b3be1cc3406f" providerId="LiveId" clId="{50E8CA98-0FCE-467C-9176-2BF2083641A1}" dt="2023-10-07T00:02:06.715" v="88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50E8CA98-0FCE-467C-9176-2BF2083641A1}" dt="2023-10-07T00:02:15.035" v="886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02:22.735" v="890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50E8CA98-0FCE-467C-9176-2BF2083641A1}" dt="2023-10-16T15:55:32.982" v="913" actId="27918"/>
        <pc:sldMkLst>
          <pc:docMk/>
          <pc:sldMk cId="200782912" sldId="322"/>
        </pc:sldMkLst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50E8CA98-0FCE-467C-9176-2BF2083641A1}" dt="2023-10-06T00:20:02.459" v="555" actId="1035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50E8CA98-0FCE-467C-9176-2BF2083641A1}" dt="2023-10-06T00:20:02.459" v="555" actId="1035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50E8CA98-0FCE-467C-9176-2BF2083641A1}" dt="2023-10-06T00:17:29.077" v="58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50E8CA98-0FCE-467C-9176-2BF2083641A1}" dt="2023-10-06T23:50:45.006" v="820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31:26.629" v="901" actId="20577"/>
        <pc:sldMkLst>
          <pc:docMk/>
          <pc:sldMk cId="3631758431" sldId="328"/>
        </pc:sldMkLst>
        <pc:spChg chg="mod">
          <ac:chgData name="NESTOR JULIO HERNANDEZ BOCKER" userId="a413b3be1cc3406f" providerId="LiveId" clId="{50E8CA98-0FCE-467C-9176-2BF2083641A1}" dt="2023-10-07T00:31:26.629" v="901" actId="2057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E8CA98-0FCE-467C-9176-2BF2083641A1}" dt="2023-10-17T14:41:54.472" v="917" actId="1035"/>
        <pc:sldMkLst>
          <pc:docMk/>
          <pc:sldMk cId="3726187029" sldId="329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E8CA98-0FCE-467C-9176-2BF2083641A1}" dt="2023-10-17T14:41:54.472" v="917" actId="103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9T20:29:22.104" v="909"/>
        <pc:sldMkLst>
          <pc:docMk/>
          <pc:sldMk cId="3844795882" sldId="330"/>
        </pc:sldMkLst>
        <pc:spChg chg="add mod">
          <ac:chgData name="NESTOR JULIO HERNANDEZ BOCKER" userId="a413b3be1cc3406f" providerId="LiveId" clId="{50E8CA98-0FCE-467C-9176-2BF2083641A1}" dt="2023-10-09T20:29:22.104" v="909"/>
          <ac:spMkLst>
            <pc:docMk/>
            <pc:sldMk cId="3844795882" sldId="330"/>
            <ac:spMk id="2" creationId="{7F95C6B1-6A79-99A8-DDE7-21B7852E620C}"/>
          </ac:spMkLst>
        </pc:spChg>
        <pc:spChg chg="del">
          <ac:chgData name="NESTOR JULIO HERNANDEZ BOCKER" userId="a413b3be1cc3406f" providerId="LiveId" clId="{50E8CA98-0FCE-467C-9176-2BF2083641A1}" dt="2023-10-09T20:29:21.697" v="908" actId="478"/>
          <ac:spMkLst>
            <pc:docMk/>
            <pc:sldMk cId="3844795882" sldId="330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E8CA98-0FCE-467C-9176-2BF2083641A1}" dt="2023-10-07T00:01:17.165" v="878" actId="654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1:41.595" v="880" actId="113"/>
        <pc:sldMkLst>
          <pc:docMk/>
          <pc:sldMk cId="1999066587" sldId="331"/>
        </pc:sldMkLst>
        <pc:spChg chg="mod">
          <ac:chgData name="NESTOR JULIO HERNANDEZ BOCKER" userId="a413b3be1cc3406f" providerId="LiveId" clId="{50E8CA98-0FCE-467C-9176-2BF2083641A1}" dt="2023-10-07T00:01:41.595" v="880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999066587" sldId="33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E8CA98-0FCE-467C-9176-2BF2083641A1}" dt="2023-10-06T23:46:48.748" v="803" actId="403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9:44.604" v="899" actId="20577"/>
        <pc:sldMkLst>
          <pc:docMk/>
          <pc:sldMk cId="2501195012" sldId="332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09:44.604" v="899" actId="2057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50E8CA98-0FCE-467C-9176-2BF2083641A1}" dt="2023-10-07T00:02:47.585" v="891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9T20:29:33.138" v="911"/>
        <pc:sldMkLst>
          <pc:docMk/>
          <pc:sldMk cId="3160605606" sldId="333"/>
        </pc:sldMkLst>
        <pc:spChg chg="add mod">
          <ac:chgData name="NESTOR JULIO HERNANDEZ BOCKER" userId="a413b3be1cc3406f" providerId="LiveId" clId="{50E8CA98-0FCE-467C-9176-2BF2083641A1}" dt="2023-10-09T20:29:33.138" v="911"/>
          <ac:spMkLst>
            <pc:docMk/>
            <pc:sldMk cId="3160605606" sldId="333"/>
            <ac:spMk id="2" creationId="{D445C4E0-C5A8-5EE9-79A7-6D199DB29545}"/>
          </ac:spMkLst>
        </pc:spChg>
        <pc:spChg chg="del">
          <ac:chgData name="NESTOR JULIO HERNANDEZ BOCKER" userId="a413b3be1cc3406f" providerId="LiveId" clId="{50E8CA98-0FCE-467C-9176-2BF2083641A1}" dt="2023-10-09T20:29:32.732" v="910" actId="478"/>
          <ac:spMkLst>
            <pc:docMk/>
            <pc:sldMk cId="3160605606" sldId="333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50E8CA98-0FCE-467C-9176-2BF2083641A1}" dt="2023-10-07T00:02:56.869" v="892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23:52:17.485" v="831" actId="27918"/>
        <pc:sldMkLst>
          <pc:docMk/>
          <pc:sldMk cId="1160910596" sldId="334"/>
        </pc:sldMkLst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50E8CA98-0FCE-467C-9176-2BF2083641A1}" dt="2023-10-06T00:29:11.559" v="714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50E8CA98-0FCE-467C-9176-2BF2083641A1}" dt="2023-10-06T00:28:25.907" v="664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00:15:33.281" v="14" actId="207"/>
        <pc:sldMkLst>
          <pc:docMk/>
          <pc:sldMk cId="905729610" sldId="665"/>
        </pc:sldMkLst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50E8CA98-0FCE-467C-9176-2BF2083641A1}" dt="2023-10-06T00:15:33.281" v="14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6T23:48:19.986" v="809" actId="27918"/>
        <pc:sldMkLst>
          <pc:docMk/>
          <pc:sldMk cId="2099275270" sldId="667"/>
        </pc:sldMkLst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2099275270" sldId="667"/>
            <ac:spMk id="5" creationId="{4317E982-3BB8-A714-9BE1-28A9BF9DF774}"/>
          </ac:spMkLst>
        </pc:spChg>
        <pc:spChg chg="del mod topLvl">
          <ac:chgData name="NESTOR JULIO HERNANDEZ BOCKER" userId="a413b3be1cc3406f" providerId="LiveId" clId="{50E8CA98-0FCE-467C-9176-2BF2083641A1}" dt="2023-10-06T14:51:03.069" v="742" actId="21"/>
          <ac:spMkLst>
            <pc:docMk/>
            <pc:sldMk cId="2099275270" sldId="667"/>
            <ac:spMk id="10" creationId="{00000000-0008-0000-0000-000014000000}"/>
          </ac:spMkLst>
        </pc:spChg>
        <pc:spChg chg="add mod">
          <ac:chgData name="NESTOR JULIO HERNANDEZ BOCKER" userId="a413b3be1cc3406f" providerId="LiveId" clId="{50E8CA98-0FCE-467C-9176-2BF2083641A1}" dt="2023-10-06T14:51:12.824" v="744"/>
          <ac:spMkLst>
            <pc:docMk/>
            <pc:sldMk cId="2099275270" sldId="667"/>
            <ac:spMk id="11" creationId="{00000000-0008-0000-0000-000014000000}"/>
          </ac:spMkLst>
        </pc:spChg>
        <pc:spChg chg="del topLvl">
          <ac:chgData name="NESTOR JULIO HERNANDEZ BOCKER" userId="a413b3be1cc3406f" providerId="LiveId" clId="{50E8CA98-0FCE-467C-9176-2BF2083641A1}" dt="2023-10-06T14:51:03.069" v="742" actId="21"/>
          <ac:spMkLst>
            <pc:docMk/>
            <pc:sldMk cId="2099275270" sldId="667"/>
            <ac:spMk id="14" creationId="{00000000-0008-0000-0000-000013000000}"/>
          </ac:spMkLst>
        </pc:spChg>
        <pc:spChg chg="add mod">
          <ac:chgData name="NESTOR JULIO HERNANDEZ BOCKER" userId="a413b3be1cc3406f" providerId="LiveId" clId="{50E8CA98-0FCE-467C-9176-2BF2083641A1}" dt="2023-10-06T14:51:12.824" v="744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50E8CA98-0FCE-467C-9176-2BF2083641A1}" dt="2023-10-06T14:51:03.069" v="742" actId="21"/>
          <ac:grpSpMkLst>
            <pc:docMk/>
            <pc:sldMk cId="2099275270" sldId="667"/>
            <ac:grpSpMk id="3" creationId="{00000000-0008-0000-0000-000015000000}"/>
          </ac:grpSpMkLst>
        </pc:grpChg>
        <pc:grpChg chg="del">
          <ac:chgData name="NESTOR JULIO HERNANDEZ BOCKER" userId="a413b3be1cc3406f" providerId="LiveId" clId="{50E8CA98-0FCE-467C-9176-2BF2083641A1}" dt="2023-10-06T14:50:55.385" v="741" actId="478"/>
          <ac:grpSpMkLst>
            <pc:docMk/>
            <pc:sldMk cId="2099275270" sldId="667"/>
            <ac:grpSpMk id="4" creationId="{00000000-0008-0000-0000-000011000000}"/>
          </ac:grpSpMkLst>
        </pc:grpChg>
        <pc:grpChg chg="add mod">
          <ac:chgData name="NESTOR JULIO HERNANDEZ BOCKER" userId="a413b3be1cc3406f" providerId="LiveId" clId="{50E8CA98-0FCE-467C-9176-2BF2083641A1}" dt="2023-10-06T14:51:40.138" v="778" actId="1037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50E8CA98-0FCE-467C-9176-2BF2083641A1}" dt="2023-10-06T14:51:12.824" v="744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50E8CA98-0FCE-467C-9176-2BF2083641A1}" dt="2023-10-06T14:51:12.824" v="744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del mod">
          <ac:chgData name="NESTOR JULIO HERNANDEZ BOCKER" userId="a413b3be1cc3406f" providerId="LiveId" clId="{50E8CA98-0FCE-467C-9176-2BF2083641A1}" dt="2023-10-06T14:50:55.385" v="741" actId="478"/>
          <ac:graphicFrameMkLst>
            <pc:docMk/>
            <pc:sldMk cId="2099275270" sldId="667"/>
            <ac:graphicFrameMk id="13" creationId="{00000000-0008-0000-0000-00001200000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00:16:16.840" v="17" actId="20577"/>
        <pc:sldMkLst>
          <pc:docMk/>
          <pc:sldMk cId="2093091506" sldId="668"/>
        </pc:sldMkLst>
        <pc:spChg chg="mod">
          <ac:chgData name="NESTOR JULIO HERNANDEZ BOCKER" userId="a413b3be1cc3406f" providerId="LiveId" clId="{50E8CA98-0FCE-467C-9176-2BF2083641A1}" dt="2023-10-06T00:16:16.840" v="17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50E8CA98-0FCE-467C-9176-2BF2083641A1}" dt="2023-10-05T22:03:49.341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E8CA98-0FCE-467C-9176-2BF2083641A1}" dt="2023-10-06T14:36:47.471" v="740" actId="27918"/>
        <pc:sldMkLst>
          <pc:docMk/>
          <pc:sldMk cId="1495741939" sldId="669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50E8CA98-0FCE-467C-9176-2BF2083641A1}" dt="2023-10-06T23:53:00.076" v="833" actId="207"/>
        <pc:sldMkLst>
          <pc:docMk/>
          <pc:sldMk cId="3999264372" sldId="673"/>
        </pc:sldMkLst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50E8CA98-0FCE-467C-9176-2BF2083641A1}" dt="2023-10-06T23:53:00.076" v="833" actId="207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modGraphic">
          <ac:chgData name="NESTOR JULIO HERNANDEZ BOCKER" userId="a413b3be1cc3406f" providerId="LiveId" clId="{50E8CA98-0FCE-467C-9176-2BF2083641A1}" dt="2023-10-06T00:14:56.071" v="8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6E9D1BA8-88A7-4149-A041-2BC30ABEB2A4}"/>
    <pc:docChg chg="undo redo custSel modSld">
      <pc:chgData name="NESTOR JULIO HERNANDEZ BOCKER" userId="a413b3be1cc3406f" providerId="LiveId" clId="{6E9D1BA8-88A7-4149-A041-2BC30ABEB2A4}" dt="2023-07-11T00:32:50.905" v="698" actId="1037"/>
      <pc:docMkLst>
        <pc:docMk/>
      </pc:docMkLst>
      <pc:sldChg chg="modSp mod">
        <pc:chgData name="NESTOR JULIO HERNANDEZ BOCKER" userId="a413b3be1cc3406f" providerId="LiveId" clId="{6E9D1BA8-88A7-4149-A041-2BC30ABEB2A4}" dt="2023-07-10T00:56:19.427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6E9D1BA8-88A7-4149-A041-2BC30ABEB2A4}" dt="2023-07-10T00:56:19.427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6E9D1BA8-88A7-4149-A041-2BC30ABEB2A4}" dt="2023-07-10T03:09:54.845" v="483" actId="20577"/>
        <pc:sldMkLst>
          <pc:docMk/>
          <pc:sldMk cId="3675170584" sldId="279"/>
        </pc:sldMkLst>
        <pc:spChg chg="mod">
          <ac:chgData name="NESTOR JULIO HERNANDEZ BOCKER" userId="a413b3be1cc3406f" providerId="LiveId" clId="{6E9D1BA8-88A7-4149-A041-2BC30ABEB2A4}" dt="2023-07-10T03:09:54.845" v="48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6E9D1BA8-88A7-4149-A041-2BC30ABEB2A4}" dt="2023-07-11T00:03:34.920" v="619" actId="113"/>
        <pc:sldMkLst>
          <pc:docMk/>
          <pc:sldMk cId="2130645913" sldId="281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3:34.920" v="619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6E9D1BA8-88A7-4149-A041-2BC30ABEB2A4}" dt="2023-07-11T00:29:47.011" v="696" actId="20577"/>
        <pc:sldMkLst>
          <pc:docMk/>
          <pc:sldMk cId="102766390" sldId="316"/>
        </pc:sldMkLst>
        <pc:spChg chg="mod">
          <ac:chgData name="NESTOR JULIO HERNANDEZ BOCKER" userId="a413b3be1cc3406f" providerId="LiveId" clId="{6E9D1BA8-88A7-4149-A041-2BC30ABEB2A4}" dt="2023-07-11T00:29:47.011" v="696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02766390" sldId="316"/>
            <ac:spMk id="7" creationId="{469CD69D-8310-32BB-7403-36C4ABF01797}"/>
          </ac:spMkLst>
        </pc:spChg>
        <pc:cxnChg chg="mod">
          <ac:chgData name="NESTOR JULIO HERNANDEZ BOCKER" userId="a413b3be1cc3406f" providerId="LiveId" clId="{6E9D1BA8-88A7-4149-A041-2BC30ABEB2A4}" dt="2023-07-10T23:57:15.465" v="491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6E9D1BA8-88A7-4149-A041-2BC30ABEB2A4}" dt="2023-07-11T00:05:48.153" v="634" actId="20577"/>
        <pc:sldMkLst>
          <pc:docMk/>
          <pc:sldMk cId="3812210601" sldId="317"/>
        </pc:sldMkLst>
        <pc:spChg chg="mod">
          <ac:chgData name="NESTOR JULIO HERNANDEZ BOCKER" userId="a413b3be1cc3406f" providerId="LiveId" clId="{6E9D1BA8-88A7-4149-A041-2BC30ABEB2A4}" dt="2023-07-11T00:04:26.282" v="625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6E9D1BA8-88A7-4149-A041-2BC30ABEB2A4}" dt="2023-07-11T00:04:57.577" v="62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5:48.153" v="634" actId="20577"/>
          <ac:spMkLst>
            <pc:docMk/>
            <pc:sldMk cId="3812210601" sldId="317"/>
            <ac:spMk id="8" creationId="{2CBAB8E9-9405-7A87-2785-3DEFDF9F262E}"/>
          </ac:spMkLst>
        </pc:spChg>
        <pc:graphicFrameChg chg="mod">
          <ac:chgData name="NESTOR JULIO HERNANDEZ BOCKER" userId="a413b3be1cc3406f" providerId="LiveId" clId="{6E9D1BA8-88A7-4149-A041-2BC30ABEB2A4}" dt="2023-07-11T00:05:25.140" v="631" actId="403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7:15.061" v="640" actId="207"/>
        <pc:sldMkLst>
          <pc:docMk/>
          <pc:sldMk cId="417758710" sldId="318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07:15.061" v="640" actId="207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32:50.905" v="698" actId="1037"/>
        <pc:sldMkLst>
          <pc:docMk/>
          <pc:sldMk cId="1360156958" sldId="319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6E9D1BA8-88A7-4149-A041-2BC30ABEB2A4}" dt="2023-07-11T00:32:50.905" v="698" actId="1037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3:29.402" v="654" actId="20577"/>
        <pc:sldMkLst>
          <pc:docMk/>
          <pc:sldMk cId="1763648886" sldId="320"/>
        </pc:sldMkLst>
        <pc:spChg chg="mod">
          <ac:chgData name="NESTOR JULIO HERNANDEZ BOCKER" userId="a413b3be1cc3406f" providerId="LiveId" clId="{6E9D1BA8-88A7-4149-A041-2BC30ABEB2A4}" dt="2023-07-11T00:12:42.033" v="64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6E9D1BA8-88A7-4149-A041-2BC30ABEB2A4}" dt="2023-07-11T00:13:24.424" v="652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6E9D1BA8-88A7-4149-A041-2BC30ABEB2A4}" dt="2023-07-11T00:13:29.402" v="654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6E9D1BA8-88A7-4149-A041-2BC30ABEB2A4}" dt="2023-07-11T00:17:57.912" v="669" actId="20577"/>
        <pc:sldMkLst>
          <pc:docMk/>
          <pc:sldMk cId="3330875486" sldId="321"/>
        </pc:sldMkLst>
        <pc:spChg chg="mod">
          <ac:chgData name="NESTOR JULIO HERNANDEZ BOCKER" userId="a413b3be1cc3406f" providerId="LiveId" clId="{6E9D1BA8-88A7-4149-A041-2BC30ABEB2A4}" dt="2023-07-11T00:17:38.496" v="662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6E9D1BA8-88A7-4149-A041-2BC30ABEB2A4}" dt="2023-07-11T00:17:49.604" v="66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17:57.912" v="669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6E9D1BA8-88A7-4149-A041-2BC30ABEB2A4}" dt="2023-07-10T23:59:11.757" v="505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0:39.756" v="553" actId="27918"/>
        <pc:sldMkLst>
          <pc:docMk/>
          <pc:sldMk cId="200782912" sldId="322"/>
        </pc:sldMkLst>
        <pc:spChg chg="mod">
          <ac:chgData name="NESTOR JULIO HERNANDEZ BOCKER" userId="a413b3be1cc3406f" providerId="LiveId" clId="{6E9D1BA8-88A7-4149-A041-2BC30ABEB2A4}" dt="2023-07-10T00:58:13.016" v="37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6E9D1BA8-88A7-4149-A041-2BC30ABEB2A4}" dt="2023-07-10T00:58:06.456" v="3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6E9D1BA8-88A7-4149-A041-2BC30ABEB2A4}" dt="2023-07-10T00:58:28.426" v="62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6E9D1BA8-88A7-4149-A041-2BC30ABEB2A4}" dt="2023-07-10T00:58:21.067" v="50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6E9D1BA8-88A7-4149-A041-2BC30ABEB2A4}" dt="2023-07-11T00:00:09.874" v="526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6E9D1BA8-88A7-4149-A041-2BC30ABEB2A4}" dt="2023-07-11T00:00:19.847" v="536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6E9D1BA8-88A7-4149-A041-2BC30ABEB2A4}" dt="2023-07-10T01:00:15.220" v="122" actId="1036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6E9D1BA8-88A7-4149-A041-2BC30ABEB2A4}" dt="2023-07-10T01:03:25.170" v="244" actId="1038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6E9D1BA8-88A7-4149-A041-2BC30ABEB2A4}" dt="2023-07-10T01:00:10.503" v="121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mod">
          <ac:chgData name="NESTOR JULIO HERNANDEZ BOCKER" userId="a413b3be1cc3406f" providerId="LiveId" clId="{6E9D1BA8-88A7-4149-A041-2BC30ABEB2A4}" dt="2023-07-11T00:00:30.026" v="551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8:54.267" v="644" actId="113"/>
        <pc:sldMkLst>
          <pc:docMk/>
          <pc:sldMk cId="3631758431" sldId="328"/>
        </pc:sldMkLst>
        <pc:spChg chg="mod">
          <ac:chgData name="NESTOR JULIO HERNANDEZ BOCKER" userId="a413b3be1cc3406f" providerId="LiveId" clId="{6E9D1BA8-88A7-4149-A041-2BC30ABEB2A4}" dt="2023-07-11T00:08:54.267" v="644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6E9D1BA8-88A7-4149-A041-2BC30ABEB2A4}" dt="2023-07-11T00:16:46.272" v="655"/>
        <pc:sldMkLst>
          <pc:docMk/>
          <pc:sldMk cId="3726187029" sldId="32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6E9D1BA8-88A7-4149-A041-2BC30ABEB2A4}" dt="2023-07-11T00:16:46.272" v="65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6E9D1BA8-88A7-4149-A041-2BC30ABEB2A4}" dt="2023-07-11T00:17:11.154" v="657"/>
        <pc:sldMkLst>
          <pc:docMk/>
          <pc:sldMk cId="3844795882" sldId="330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6E9D1BA8-88A7-4149-A041-2BC30ABEB2A4}" dt="2023-07-11T00:17:11.154" v="657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7:32.535" v="659" actId="113"/>
        <pc:sldMkLst>
          <pc:docMk/>
          <pc:sldMk cId="1999066587" sldId="331"/>
        </pc:sldMkLst>
        <pc:spChg chg="mod">
          <ac:chgData name="NESTOR JULIO HERNANDEZ BOCKER" userId="a413b3be1cc3406f" providerId="LiveId" clId="{6E9D1BA8-88A7-4149-A041-2BC30ABEB2A4}" dt="2023-07-11T00:17:32.535" v="659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6E9D1BA8-88A7-4149-A041-2BC30ABEB2A4}" dt="2023-07-11T00:19:06.464" v="693" actId="20577"/>
        <pc:sldMkLst>
          <pc:docMk/>
          <pc:sldMk cId="2501195012" sldId="332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19:06.464" v="693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9:25.589" v="695" actId="6549"/>
        <pc:sldMkLst>
          <pc:docMk/>
          <pc:sldMk cId="3160605606" sldId="333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6E9D1BA8-88A7-4149-A041-2BC30ABEB2A4}" dt="2023-07-11T00:19:25.589" v="695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1:49.924" v="605" actId="27918"/>
        <pc:sldMkLst>
          <pc:docMk/>
          <pc:sldMk cId="1160910596" sldId="334"/>
        </pc:sldMkLst>
        <pc:spChg chg="mod">
          <ac:chgData name="NESTOR JULIO HERNANDEZ BOCKER" userId="a413b3be1cc3406f" providerId="LiveId" clId="{6E9D1BA8-88A7-4149-A041-2BC30ABEB2A4}" dt="2023-07-11T00:01:29.212" v="58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6E9D1BA8-88A7-4149-A041-2BC30ABEB2A4}" dt="2023-07-11T00:01:35.371" v="5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6E9D1BA8-88A7-4149-A041-2BC30ABEB2A4}" dt="2023-07-10T01:01:08.687" v="155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6E9D1BA8-88A7-4149-A041-2BC30ABEB2A4}" dt="2023-07-10T01:00:56.075" v="141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6E9D1BA8-88A7-4149-A041-2BC30ABEB2A4}" dt="2023-07-10T01:02:22.927" v="20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6E9D1BA8-88A7-4149-A041-2BC30ABEB2A4}" dt="2023-07-10T01:02:03.108" v="194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6E9D1BA8-88A7-4149-A041-2BC30ABEB2A4}" dt="2023-07-10T01:03:40.606" v="256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6E9D1BA8-88A7-4149-A041-2BC30ABEB2A4}" dt="2023-07-10T01:03:48.332" v="270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6E9D1BA8-88A7-4149-A041-2BC30ABEB2A4}" dt="2023-07-11T00:01:41.212" v="603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2:58:08.849" v="479" actId="27918"/>
        <pc:sldMkLst>
          <pc:docMk/>
          <pc:sldMk cId="905729610" sldId="665"/>
        </pc:sldMkLst>
        <pc:spChg chg="mod">
          <ac:chgData name="NESTOR JULIO HERNANDEZ BOCKER" userId="a413b3be1cc3406f" providerId="LiveId" clId="{6E9D1BA8-88A7-4149-A041-2BC30ABEB2A4}" dt="2023-07-10T02:56:53.790" v="451" actId="20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6E9D1BA8-88A7-4149-A041-2BC30ABEB2A4}" dt="2023-07-10T02:56:33.566" v="450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23:56:29.450" v="486" actId="27918"/>
        <pc:sldMkLst>
          <pc:docMk/>
          <pc:sldMk cId="2099275270" sldId="667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2099275270" sldId="667"/>
            <ac:spMk id="5" creationId="{4317E982-3BB8-A714-9BE1-28A9BF9DF774}"/>
          </ac:spMkLst>
        </pc:spChg>
        <pc:spChg chg="del">
          <ac:chgData name="NESTOR JULIO HERNANDEZ BOCKER" userId="a413b3be1cc3406f" providerId="LiveId" clId="{6E9D1BA8-88A7-4149-A041-2BC30ABEB2A4}" dt="2023-07-10T01:17:55.415" v="275" actId="478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0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4" creationId="{00000000-0008-0000-0000-000006000000}"/>
          </ac:spMkLst>
        </pc:s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4" creationId="{00000000-0008-0000-0000-000003000000}"/>
          </ac:grpSpMkLst>
        </pc:grpChg>
        <pc:grpChg chg="del mod">
          <ac:chgData name="NESTOR JULIO HERNANDEZ BOCKER" userId="a413b3be1cc3406f" providerId="LiveId" clId="{6E9D1BA8-88A7-4149-A041-2BC30ABEB2A4}" dt="2023-07-10T01:17:51.973" v="274" actId="478"/>
          <ac:grpSpMkLst>
            <pc:docMk/>
            <pc:sldMk cId="2099275270" sldId="667"/>
            <ac:grpSpMk id="7" creationId="{00000000-0008-0000-0000-000003000000}"/>
          </ac:grpSpMkLst>
        </pc:grpChg>
        <pc:graphicFrameChg chg="mod">
          <ac:chgData name="NESTOR JULIO HERNANDEZ BOCKER" userId="a413b3be1cc3406f" providerId="LiveId" clId="{6E9D1BA8-88A7-4149-A041-2BC30ABEB2A4}" dt="2023-07-10T00:54:35.313" v="1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6E9D1BA8-88A7-4149-A041-2BC30ABEB2A4}" dt="2023-07-10T01:22:17.761" v="300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3:03:47.549" v="481" actId="20577"/>
        <pc:sldMkLst>
          <pc:docMk/>
          <pc:sldMk cId="2093091506" sldId="668"/>
        </pc:sldMkLst>
        <pc:spChg chg="mod">
          <ac:chgData name="NESTOR JULIO HERNANDEZ BOCKER" userId="a413b3be1cc3406f" providerId="LiveId" clId="{6E9D1BA8-88A7-4149-A041-2BC30ABEB2A4}" dt="2023-07-10T03:03:47.549" v="481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5:12.461" v="4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Tx">
        <pc:chgData name="NESTOR JULIO HERNANDEZ BOCKER" userId="a413b3be1cc3406f" providerId="LiveId" clId="{6E9D1BA8-88A7-4149-A041-2BC30ABEB2A4}" dt="2023-07-10T01:32:01.104" v="322" actId="6549"/>
        <pc:sldMkLst>
          <pc:docMk/>
          <pc:sldMk cId="1495741939" sldId="66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6E9D1BA8-88A7-4149-A041-2BC30ABEB2A4}" dt="2023-07-10T01:29:58.031" v="314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02:57:43.070" v="475" actId="1035"/>
        <pc:sldMkLst>
          <pc:docMk/>
          <pc:sldMk cId="3999264372" sldId="673"/>
        </pc:sldMkLst>
        <pc:spChg chg="mod">
          <ac:chgData name="NESTOR JULIO HERNANDEZ BOCKER" userId="a413b3be1cc3406f" providerId="LiveId" clId="{6E9D1BA8-88A7-4149-A041-2BC30ABEB2A4}" dt="2023-07-10T01:37:08.223" v="323" actId="20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3999264372" sldId="673"/>
            <ac:spMk id="3" creationId="{74FF7FE0-5F92-5643-695A-9D99B66D89F9}"/>
          </ac:spMkLst>
        </pc:spChg>
        <pc:graphicFrameChg chg="add mod">
          <ac:chgData name="NESTOR JULIO HERNANDEZ BOCKER" userId="a413b3be1cc3406f" providerId="LiveId" clId="{6E9D1BA8-88A7-4149-A041-2BC30ABEB2A4}" dt="2023-07-10T02:57:43.070" v="475" actId="1035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add mod modGraphic">
          <ac:chgData name="NESTOR JULIO HERNANDEZ BOCKER" userId="a413b3be1cc3406f" providerId="LiveId" clId="{6E9D1BA8-88A7-4149-A041-2BC30ABEB2A4}" dt="2023-07-10T02:57:23.116" v="452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6.998" v="325" actId="478"/>
          <ac:graphicFrameMkLst>
            <pc:docMk/>
            <pc:sldMk cId="3999264372" sldId="673"/>
            <ac:graphicFrameMk id="6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2.716" v="324" actId="478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  <pc:docChgLst>
    <pc:chgData name="NESTOR JULIO HERNANDEZ BOCKER" userId="a413b3be1cc3406f" providerId="LiveId" clId="{9F6AAD8D-970F-436A-B3F6-56CC0DEFB117}"/>
    <pc:docChg chg="modSld">
      <pc:chgData name="NESTOR JULIO HERNANDEZ BOCKER" userId="a413b3be1cc3406f" providerId="LiveId" clId="{9F6AAD8D-970F-436A-B3F6-56CC0DEFB117}" dt="2023-12-10T23:06:37.887" v="64" actId="20577"/>
      <pc:docMkLst>
        <pc:docMk/>
      </pc:docMkLst>
      <pc:sldChg chg="modSp mod">
        <pc:chgData name="NESTOR JULIO HERNANDEZ BOCKER" userId="a413b3be1cc3406f" providerId="LiveId" clId="{9F6AAD8D-970F-436A-B3F6-56CC0DEFB117}" dt="2023-12-07T14:04:56.389" v="18" actId="20577"/>
        <pc:sldMkLst>
          <pc:docMk/>
          <pc:sldMk cId="1010862512" sldId="275"/>
        </pc:sldMkLst>
        <pc:spChg chg="mod">
          <ac:chgData name="NESTOR JULIO HERNANDEZ BOCKER" userId="a413b3be1cc3406f" providerId="LiveId" clId="{9F6AAD8D-970F-436A-B3F6-56CC0DEFB117}" dt="2023-12-07T14:04:56.389" v="18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3675170584" sldId="27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75170584" sldId="279"/>
            <ac:spMk id="2" creationId="{48BB7E7D-2FCF-CF3A-A826-6F3F6C68DF8B}"/>
          </ac:spMkLst>
        </pc:spChg>
        <pc:spChg chg="mod">
          <ac:chgData name="NESTOR JULIO HERNANDEZ BOCKER" userId="a413b3be1cc3406f" providerId="LiveId" clId="{9F6AAD8D-970F-436A-B3F6-56CC0DEFB117}" dt="2023-12-07T14:15:29.027" v="2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2130645913" sldId="28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130645913" sldId="28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102766390" sldId="316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02766390" sldId="316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02766390" sldId="316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812210601" sldId="317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12210601" sldId="317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812210601" sldId="317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1:01.978" v="28"/>
        <pc:sldMkLst>
          <pc:docMk/>
          <pc:sldMk cId="417758710" sldId="318"/>
        </pc:sldMkLst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417758710" sldId="318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F6AAD8D-970F-436A-B3F6-56CC0DEFB117}" dt="2023-12-10T23:01:01.978" v="28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1:12.580" v="29"/>
        <pc:sldMkLst>
          <pc:docMk/>
          <pc:sldMk cId="1360156958" sldId="31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360156958" sldId="319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9F6AAD8D-970F-436A-B3F6-56CC0DEFB117}" dt="2023-12-10T23:01:12.580" v="29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1763648886" sldId="320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763648886" sldId="320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763648886" sldId="320"/>
            <ac:spMk id="8" creationId="{68C6A1F5-7321-7AFD-A847-7E44836DBFEF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330875486" sldId="32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330875486" sldId="32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330875486" sldId="321"/>
            <ac:spMk id="9" creationId="{AD2880AA-3001-E064-27C8-B2483A4D9010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200782912" sldId="322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0782912" sldId="322"/>
            <ac:spMk id="4" creationId="{0084DA9C-E037-F21C-2264-58A9F92ACD1F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631758431" sldId="328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31758431" sldId="328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1:32.365" v="30"/>
        <pc:sldMkLst>
          <pc:docMk/>
          <pc:sldMk cId="3726187029" sldId="32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726187029" sldId="329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F6AAD8D-970F-436A-B3F6-56CC0DEFB117}" dt="2023-12-10T23:01:32.365" v="30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1:43.011" v="31"/>
        <pc:sldMkLst>
          <pc:docMk/>
          <pc:sldMk cId="3844795882" sldId="330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44795882" sldId="330"/>
            <ac:spMk id="2" creationId="{7F95C6B1-6A79-99A8-DDE7-21B7852E620C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F6AAD8D-970F-436A-B3F6-56CC0DEFB117}" dt="2023-12-10T23:01:43.011" v="31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1999066587" sldId="33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999066587" sldId="33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2:00.076" v="32"/>
        <pc:sldMkLst>
          <pc:docMk/>
          <pc:sldMk cId="2501195012" sldId="332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501195012" sldId="332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9F6AAD8D-970F-436A-B3F6-56CC0DEFB117}" dt="2023-12-10T23:02:00.076" v="32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2:16.681" v="34" actId="6549"/>
        <pc:sldMkLst>
          <pc:docMk/>
          <pc:sldMk cId="3160605606" sldId="333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160605606" sldId="333"/>
            <ac:spMk id="2" creationId="{D445C4E0-C5A8-5EE9-79A7-6D199DB29545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9F6AAD8D-970F-436A-B3F6-56CC0DEFB117}" dt="2023-12-10T23:02:16.681" v="34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905729610" sldId="665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905729610" sldId="665"/>
            <ac:spMk id="16" creationId="{32741C1C-2DE7-4637-8D8A-2B0511928FC0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2099275270" sldId="667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9F6AAD8D-970F-436A-B3F6-56CC0DEFB117}" dt="2023-12-07T14:03:55.952" v="14"/>
          <ac:spMkLst>
            <pc:docMk/>
            <pc:sldMk cId="2099275270" sldId="667"/>
            <ac:spMk id="11" creationId="{00000000-0008-0000-0000-000014000000}"/>
          </ac:spMkLst>
        </pc:spChg>
        <pc:spChg chg="mod">
          <ac:chgData name="NESTOR JULIO HERNANDEZ BOCKER" userId="a413b3be1cc3406f" providerId="LiveId" clId="{9F6AAD8D-970F-436A-B3F6-56CC0DEFB117}" dt="2023-12-07T14:04:18.245" v="16"/>
          <ac:spMkLst>
            <pc:docMk/>
            <pc:sldMk cId="2099275270" sldId="667"/>
            <ac:spMk id="23" creationId="{00000000-0008-0000-0000-00000B000000}"/>
          </ac:spMkLst>
        </pc:spChg>
        <pc:graphicFrameChg chg="mod">
          <ac:chgData name="NESTOR JULIO HERNANDEZ BOCKER" userId="a413b3be1cc3406f" providerId="LiveId" clId="{9F6AAD8D-970F-436A-B3F6-56CC0DEFB117}" dt="2023-12-07T14:04:41.362" v="17"/>
          <ac:graphicFrameMkLst>
            <pc:docMk/>
            <pc:sldMk cId="2099275270" sldId="667"/>
            <ac:graphicFrameMk id="2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6:37.887" v="64" actId="20577"/>
        <pc:sldMkLst>
          <pc:docMk/>
          <pc:sldMk cId="2093091506" sldId="668"/>
        </pc:sldMkLst>
        <pc:spChg chg="mod">
          <ac:chgData name="NESTOR JULIO HERNANDEZ BOCKER" userId="a413b3be1cc3406f" providerId="LiveId" clId="{9F6AAD8D-970F-436A-B3F6-56CC0DEFB117}" dt="2023-12-07T14:03:03.135" v="11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9F6AAD8D-970F-436A-B3F6-56CC0DEFB117}" dt="2023-12-10T23:06:37.887" v="64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">
        <pc:chgData name="NESTOR JULIO HERNANDEZ BOCKER" userId="a413b3be1cc3406f" providerId="LiveId" clId="{9F6AAD8D-970F-436A-B3F6-56CC0DEFB117}" dt="2023-12-10T23:06:22.314" v="55" actId="20577"/>
        <pc:sldMkLst>
          <pc:docMk/>
          <pc:sldMk cId="1495741939" sldId="66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495741939" sldId="669"/>
            <ac:spMk id="3" creationId="{85907F65-C65A-6229-890B-CB75CEB312FB}"/>
          </ac:spMkLst>
        </pc:spChg>
        <pc:spChg chg="mod">
          <ac:chgData name="NESTOR JULIO HERNANDEZ BOCKER" userId="a413b3be1cc3406f" providerId="LiveId" clId="{9F6AAD8D-970F-436A-B3F6-56CC0DEFB117}" dt="2023-12-10T23:06:22.314" v="55" actId="20577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3999264372" sldId="673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3999264372" sldId="673"/>
            <ac:spMk id="3" creationId="{74FF7FE0-5F92-5643-695A-9D99B66D89F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1.6</c:v>
                </c:pt>
                <c:pt idx="1">
                  <c:v>4.0999999999999996</c:v>
                </c:pt>
                <c:pt idx="2">
                  <c:v>24.14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3-4057-BF6A-8FC561F60448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0.54</c:v>
                </c:pt>
                <c:pt idx="1">
                  <c:v>1.02</c:v>
                </c:pt>
                <c:pt idx="2">
                  <c:v>1.89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3-4057-BF6A-8FC561F604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7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  <a:latin typeface="+mn-lt"/>
            </a:defRPr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Carne de res y derivados</c:v>
            </c:pt>
          </c:strCache>
        </c:strRef>
      </c:tx>
      <c:layout>
        <c:manualLayout>
          <c:xMode val="edge"/>
          <c:yMode val="edge"/>
          <c:x val="5.9279236801574604E-2"/>
          <c:y val="1.4922614685872504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0490866470917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31-40F2-82ED-2C8C3962D995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  <c:pt idx="37">
                  <c:v>Marzo-2023</c:v>
                </c:pt>
                <c:pt idx="38">
                  <c:v>Abril-2023</c:v>
                </c:pt>
                <c:pt idx="39">
                  <c:v>Mayo-2023</c:v>
                </c:pt>
                <c:pt idx="40">
                  <c:v>Junio-2023</c:v>
                </c:pt>
                <c:pt idx="41">
                  <c:v>Julio-2023</c:v>
                </c:pt>
                <c:pt idx="42">
                  <c:v>Agosto-2023</c:v>
                </c:pt>
                <c:pt idx="43">
                  <c:v>Septiembre-2023</c:v>
                </c:pt>
                <c:pt idx="44">
                  <c:v>Octubre-2023</c:v>
                </c:pt>
                <c:pt idx="45">
                  <c:v>Noviembre-2023</c:v>
                </c:pt>
                <c:pt idx="46">
                  <c:v>Diciembre-2023</c:v>
                </c:pt>
                <c:pt idx="47">
                  <c:v>Enero-2024</c:v>
                </c:pt>
                <c:pt idx="48">
                  <c:v>Febrero-2024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4.167081054201887</c:v>
                </c:pt>
                <c:pt idx="1">
                  <c:v>3.6394287980960058</c:v>
                </c:pt>
                <c:pt idx="2">
                  <c:v>4.644268774703562</c:v>
                </c:pt>
                <c:pt idx="3">
                  <c:v>3.7485357282311753</c:v>
                </c:pt>
                <c:pt idx="4">
                  <c:v>2.3841568929052102</c:v>
                </c:pt>
                <c:pt idx="5">
                  <c:v>2.4954410212112634</c:v>
                </c:pt>
                <c:pt idx="6">
                  <c:v>2.4528664871104269</c:v>
                </c:pt>
                <c:pt idx="7">
                  <c:v>2.8362657436784815</c:v>
                </c:pt>
                <c:pt idx="8">
                  <c:v>3.7051331532226897</c:v>
                </c:pt>
                <c:pt idx="9">
                  <c:v>3.973828538439335</c:v>
                </c:pt>
                <c:pt idx="10">
                  <c:v>4.4541392543659697</c:v>
                </c:pt>
                <c:pt idx="11">
                  <c:v>5.740847230208928</c:v>
                </c:pt>
                <c:pt idx="12">
                  <c:v>5.9862516708039095</c:v>
                </c:pt>
                <c:pt idx="13">
                  <c:v>7.8939814371830437</c:v>
                </c:pt>
                <c:pt idx="14">
                  <c:v>12.124645892351268</c:v>
                </c:pt>
                <c:pt idx="15">
                  <c:v>20.831765148663891</c:v>
                </c:pt>
                <c:pt idx="16">
                  <c:v>23.521126760563391</c:v>
                </c:pt>
                <c:pt idx="17">
                  <c:v>24.449854855323537</c:v>
                </c:pt>
                <c:pt idx="18">
                  <c:v>26.053891653365866</c:v>
                </c:pt>
                <c:pt idx="19">
                  <c:v>27.019446522064342</c:v>
                </c:pt>
                <c:pt idx="20">
                  <c:v>28.349460364718993</c:v>
                </c:pt>
                <c:pt idx="21">
                  <c:v>30.612622617064602</c:v>
                </c:pt>
                <c:pt idx="22">
                  <c:v>33.033501606241401</c:v>
                </c:pt>
                <c:pt idx="23">
                  <c:v>34.859059186078127</c:v>
                </c:pt>
                <c:pt idx="24">
                  <c:v>35.93</c:v>
                </c:pt>
                <c:pt idx="25">
                  <c:v>35.9</c:v>
                </c:pt>
                <c:pt idx="26">
                  <c:v>32.049999999999997</c:v>
                </c:pt>
                <c:pt idx="27">
                  <c:v>26.7</c:v>
                </c:pt>
                <c:pt idx="28">
                  <c:v>26.96</c:v>
                </c:pt>
                <c:pt idx="29">
                  <c:v>27.15</c:v>
                </c:pt>
                <c:pt idx="30">
                  <c:v>26.63</c:v>
                </c:pt>
                <c:pt idx="31">
                  <c:v>25.17</c:v>
                </c:pt>
                <c:pt idx="32">
                  <c:v>23.69</c:v>
                </c:pt>
                <c:pt idx="33">
                  <c:v>21.6</c:v>
                </c:pt>
                <c:pt idx="34">
                  <c:v>20.21</c:v>
                </c:pt>
                <c:pt idx="35">
                  <c:v>18.25</c:v>
                </c:pt>
                <c:pt idx="36">
                  <c:v>17.2</c:v>
                </c:pt>
                <c:pt idx="37">
                  <c:v>15.89</c:v>
                </c:pt>
                <c:pt idx="38">
                  <c:v>13.76</c:v>
                </c:pt>
                <c:pt idx="39">
                  <c:v>10.06</c:v>
                </c:pt>
                <c:pt idx="40">
                  <c:v>7.48</c:v>
                </c:pt>
                <c:pt idx="41">
                  <c:v>6.74</c:v>
                </c:pt>
                <c:pt idx="42">
                  <c:v>6.13</c:v>
                </c:pt>
                <c:pt idx="43">
                  <c:v>5.97</c:v>
                </c:pt>
                <c:pt idx="44">
                  <c:v>5.26</c:v>
                </c:pt>
                <c:pt idx="45">
                  <c:v>4.9000000000000004</c:v>
                </c:pt>
                <c:pt idx="46">
                  <c:v>3.46</c:v>
                </c:pt>
                <c:pt idx="47">
                  <c:v>2.85</c:v>
                </c:pt>
                <c:pt idx="48">
                  <c:v>2.0099999999999998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031-40F2-82ED-2C8C3962D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19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0.13753402366863907"/>
          <c:y val="2.3599745151994977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6C-49DC-A02A-64E0ADBE0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  <c:pt idx="37">
                  <c:v>Marzo-2023</c:v>
                </c:pt>
                <c:pt idx="38">
                  <c:v>Abril-2023</c:v>
                </c:pt>
                <c:pt idx="39">
                  <c:v>Mayo-2023</c:v>
                </c:pt>
                <c:pt idx="40">
                  <c:v>Junio-2023</c:v>
                </c:pt>
                <c:pt idx="41">
                  <c:v>Julio-2023</c:v>
                </c:pt>
                <c:pt idx="42">
                  <c:v>Agosto-2023</c:v>
                </c:pt>
                <c:pt idx="43">
                  <c:v>Septiembre-2023</c:v>
                </c:pt>
                <c:pt idx="44">
                  <c:v>Octubre-2023</c:v>
                </c:pt>
                <c:pt idx="45">
                  <c:v>Noviembre-2023</c:v>
                </c:pt>
                <c:pt idx="46">
                  <c:v>Diciembre-2023</c:v>
                </c:pt>
                <c:pt idx="47">
                  <c:v>Enero-2024</c:v>
                </c:pt>
                <c:pt idx="48">
                  <c:v>Febrero-2024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16.748585736807925</c:v>
                </c:pt>
                <c:pt idx="1">
                  <c:v>16.785924741139809</c:v>
                </c:pt>
                <c:pt idx="2">
                  <c:v>18.282085561497325</c:v>
                </c:pt>
                <c:pt idx="3">
                  <c:v>18.746704165934275</c:v>
                </c:pt>
                <c:pt idx="4">
                  <c:v>12.668439716312065</c:v>
                </c:pt>
                <c:pt idx="5">
                  <c:v>3.3916941554596747</c:v>
                </c:pt>
                <c:pt idx="6">
                  <c:v>-1.0682397959183731</c:v>
                </c:pt>
                <c:pt idx="7">
                  <c:v>-3.401617658175212</c:v>
                </c:pt>
                <c:pt idx="8">
                  <c:v>-1.0058231868713392</c:v>
                </c:pt>
                <c:pt idx="9">
                  <c:v>4.444798470606969</c:v>
                </c:pt>
                <c:pt idx="10">
                  <c:v>5.3749766712527673</c:v>
                </c:pt>
                <c:pt idx="11">
                  <c:v>7.4083333333333314</c:v>
                </c:pt>
                <c:pt idx="12">
                  <c:v>4.1623639685439713</c:v>
                </c:pt>
                <c:pt idx="13">
                  <c:v>-1.383983276868733</c:v>
                </c:pt>
                <c:pt idx="14">
                  <c:v>-0.31788640858998463</c:v>
                </c:pt>
                <c:pt idx="15">
                  <c:v>15.668714380874832</c:v>
                </c:pt>
                <c:pt idx="16">
                  <c:v>12.38492406955703</c:v>
                </c:pt>
                <c:pt idx="17">
                  <c:v>18.259162303664937</c:v>
                </c:pt>
                <c:pt idx="18">
                  <c:v>23.521353746978235</c:v>
                </c:pt>
                <c:pt idx="19">
                  <c:v>23.029971046247738</c:v>
                </c:pt>
                <c:pt idx="20">
                  <c:v>24.346829640947306</c:v>
                </c:pt>
                <c:pt idx="21">
                  <c:v>21.979865771812086</c:v>
                </c:pt>
                <c:pt idx="22">
                  <c:v>24.288650015807775</c:v>
                </c:pt>
                <c:pt idx="23">
                  <c:v>28.582512219722247</c:v>
                </c:pt>
                <c:pt idx="24">
                  <c:v>33.58</c:v>
                </c:pt>
                <c:pt idx="25">
                  <c:v>34.72</c:v>
                </c:pt>
                <c:pt idx="26">
                  <c:v>32.69</c:v>
                </c:pt>
                <c:pt idx="27">
                  <c:v>17.649999999999999</c:v>
                </c:pt>
                <c:pt idx="28">
                  <c:v>27.99</c:v>
                </c:pt>
                <c:pt idx="29">
                  <c:v>28.06</c:v>
                </c:pt>
                <c:pt idx="30">
                  <c:v>24.6</c:v>
                </c:pt>
                <c:pt idx="31">
                  <c:v>28.87</c:v>
                </c:pt>
                <c:pt idx="32">
                  <c:v>27.29</c:v>
                </c:pt>
                <c:pt idx="33">
                  <c:v>24.94</c:v>
                </c:pt>
                <c:pt idx="34">
                  <c:v>22.81</c:v>
                </c:pt>
                <c:pt idx="35">
                  <c:v>19.899999999999999</c:v>
                </c:pt>
                <c:pt idx="36">
                  <c:v>21.93</c:v>
                </c:pt>
                <c:pt idx="37">
                  <c:v>27.11</c:v>
                </c:pt>
                <c:pt idx="38">
                  <c:v>20.84</c:v>
                </c:pt>
                <c:pt idx="39">
                  <c:v>15.91</c:v>
                </c:pt>
                <c:pt idx="40">
                  <c:v>14.71</c:v>
                </c:pt>
                <c:pt idx="41">
                  <c:v>18.899999999999999</c:v>
                </c:pt>
                <c:pt idx="42">
                  <c:v>23.32</c:v>
                </c:pt>
                <c:pt idx="43">
                  <c:v>20.8</c:v>
                </c:pt>
                <c:pt idx="44">
                  <c:v>20.97</c:v>
                </c:pt>
                <c:pt idx="45">
                  <c:v>17.89</c:v>
                </c:pt>
                <c:pt idx="46">
                  <c:v>13.53</c:v>
                </c:pt>
                <c:pt idx="47">
                  <c:v>13.44</c:v>
                </c:pt>
                <c:pt idx="48">
                  <c:v>12.56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26C-49DC-A02A-64E0ADBE0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Quesos y productos afines</c:v>
            </c:pt>
          </c:strCache>
        </c:strRef>
      </c:tx>
      <c:layout>
        <c:manualLayout>
          <c:xMode val="edge"/>
          <c:yMode val="edge"/>
          <c:x val="8.7816063877689365E-2"/>
          <c:y val="2.7938310385056207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0505158847999266E-2"/>
          <c:y val="2.4808394269677694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B1-4427-8E22-98F12310F276}"/>
              </c:ext>
            </c:extLst>
          </c:dPt>
          <c:dLbls>
            <c:dLbl>
              <c:idx val="4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1-4427-8E22-98F12310F27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  <c:pt idx="37">
                  <c:v>Marzo-2023</c:v>
                </c:pt>
                <c:pt idx="38">
                  <c:v>Abril-2023</c:v>
                </c:pt>
                <c:pt idx="39">
                  <c:v>Mayo-2023</c:v>
                </c:pt>
                <c:pt idx="40">
                  <c:v>Junio-2023</c:v>
                </c:pt>
                <c:pt idx="41">
                  <c:v>Julio-2023</c:v>
                </c:pt>
                <c:pt idx="42">
                  <c:v>Agosto-2023</c:v>
                </c:pt>
                <c:pt idx="43">
                  <c:v>Septiembre-2023</c:v>
                </c:pt>
                <c:pt idx="44">
                  <c:v>Octubre-2023</c:v>
                </c:pt>
                <c:pt idx="45">
                  <c:v>Noviembre-2023</c:v>
                </c:pt>
                <c:pt idx="46">
                  <c:v>Diciembre-2023</c:v>
                </c:pt>
                <c:pt idx="47">
                  <c:v>Enero-2024</c:v>
                </c:pt>
                <c:pt idx="48">
                  <c:v>Febrero-2024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5.5550150792878554</c:v>
                </c:pt>
                <c:pt idx="1">
                  <c:v>6.0903922135492081</c:v>
                </c:pt>
                <c:pt idx="2">
                  <c:v>6.2458408593972763</c:v>
                </c:pt>
                <c:pt idx="3">
                  <c:v>6.63479923518166</c:v>
                </c:pt>
                <c:pt idx="4">
                  <c:v>7.4391431353456596</c:v>
                </c:pt>
                <c:pt idx="5">
                  <c:v>6.2170603162209801</c:v>
                </c:pt>
                <c:pt idx="6">
                  <c:v>5.7078519678872084</c:v>
                </c:pt>
                <c:pt idx="7">
                  <c:v>4.7739919945328353</c:v>
                </c:pt>
                <c:pt idx="8">
                  <c:v>3.9496781743709732</c:v>
                </c:pt>
                <c:pt idx="9">
                  <c:v>4.0180717100836176</c:v>
                </c:pt>
                <c:pt idx="10">
                  <c:v>3.7172660503961765</c:v>
                </c:pt>
                <c:pt idx="11">
                  <c:v>3.0186915887850461</c:v>
                </c:pt>
                <c:pt idx="12">
                  <c:v>1.7603686635944626</c:v>
                </c:pt>
                <c:pt idx="13">
                  <c:v>4.541738577528065E-2</c:v>
                </c:pt>
                <c:pt idx="14">
                  <c:v>0.17000715819612822</c:v>
                </c:pt>
                <c:pt idx="15">
                  <c:v>0.40344271113501406</c:v>
                </c:pt>
                <c:pt idx="16">
                  <c:v>0.50752220409641779</c:v>
                </c:pt>
                <c:pt idx="17">
                  <c:v>1.2680327115684946</c:v>
                </c:pt>
                <c:pt idx="18">
                  <c:v>3.4176160044456765</c:v>
                </c:pt>
                <c:pt idx="19">
                  <c:v>5.7118896757361313</c:v>
                </c:pt>
                <c:pt idx="20">
                  <c:v>8.90327422835162</c:v>
                </c:pt>
                <c:pt idx="21">
                  <c:v>10.664448757046486</c:v>
                </c:pt>
                <c:pt idx="22">
                  <c:v>12.966008771929822</c:v>
                </c:pt>
                <c:pt idx="23">
                  <c:v>14.487888959448412</c:v>
                </c:pt>
                <c:pt idx="24">
                  <c:v>16.989999999999998</c:v>
                </c:pt>
                <c:pt idx="25">
                  <c:v>21.87</c:v>
                </c:pt>
                <c:pt idx="26">
                  <c:v>22.54</c:v>
                </c:pt>
                <c:pt idx="27">
                  <c:v>22.6</c:v>
                </c:pt>
                <c:pt idx="28">
                  <c:v>26.67</c:v>
                </c:pt>
                <c:pt idx="29">
                  <c:v>28.74</c:v>
                </c:pt>
                <c:pt idx="30">
                  <c:v>29</c:v>
                </c:pt>
                <c:pt idx="31">
                  <c:v>27.47</c:v>
                </c:pt>
                <c:pt idx="32">
                  <c:v>26.63</c:v>
                </c:pt>
                <c:pt idx="33">
                  <c:v>27.24</c:v>
                </c:pt>
                <c:pt idx="34">
                  <c:v>27.45</c:v>
                </c:pt>
                <c:pt idx="35">
                  <c:v>29.56</c:v>
                </c:pt>
                <c:pt idx="36">
                  <c:v>29.21</c:v>
                </c:pt>
                <c:pt idx="37">
                  <c:v>25.44</c:v>
                </c:pt>
                <c:pt idx="38">
                  <c:v>22.78</c:v>
                </c:pt>
                <c:pt idx="39">
                  <c:v>22.21</c:v>
                </c:pt>
                <c:pt idx="40">
                  <c:v>17.12</c:v>
                </c:pt>
                <c:pt idx="41">
                  <c:v>13.7</c:v>
                </c:pt>
                <c:pt idx="42">
                  <c:v>12.79</c:v>
                </c:pt>
                <c:pt idx="43">
                  <c:v>12.63</c:v>
                </c:pt>
                <c:pt idx="44">
                  <c:v>11.65</c:v>
                </c:pt>
                <c:pt idx="45">
                  <c:v>9</c:v>
                </c:pt>
                <c:pt idx="46">
                  <c:v>6.82</c:v>
                </c:pt>
                <c:pt idx="47">
                  <c:v>4.93</c:v>
                </c:pt>
                <c:pt idx="48">
                  <c:v>3.74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9B1-4427-8E22-98F12310F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Hortalizas y legumbres frescas</c:v>
            </c:pt>
          </c:strCache>
        </c:strRef>
      </c:tx>
      <c:layout>
        <c:manualLayout>
          <c:xMode val="edge"/>
          <c:yMode val="edge"/>
          <c:x val="0.11908777863631359"/>
          <c:y val="2.3599745151994971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89-40AF-AACA-86B6080B52B2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89-40AF-AACA-86B6080B5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  <c:pt idx="37">
                  <c:v>Marzo-2023</c:v>
                </c:pt>
                <c:pt idx="38">
                  <c:v>Abril-2023</c:v>
                </c:pt>
                <c:pt idx="39">
                  <c:v>Mayo-2023</c:v>
                </c:pt>
                <c:pt idx="40">
                  <c:v>Junio-2023</c:v>
                </c:pt>
                <c:pt idx="41">
                  <c:v>Julio-2023</c:v>
                </c:pt>
                <c:pt idx="42">
                  <c:v>Agosto-2023</c:v>
                </c:pt>
                <c:pt idx="43">
                  <c:v>Septiembre-2023</c:v>
                </c:pt>
                <c:pt idx="44">
                  <c:v>Octubre-2023</c:v>
                </c:pt>
                <c:pt idx="45">
                  <c:v>Noviembre-2023</c:v>
                </c:pt>
                <c:pt idx="46">
                  <c:v>Diciembre-2023</c:v>
                </c:pt>
                <c:pt idx="47">
                  <c:v>Enero-2024</c:v>
                </c:pt>
                <c:pt idx="48">
                  <c:v>Febrero-2024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21.008559732043167</c:v>
                </c:pt>
                <c:pt idx="1">
                  <c:v>36.459016393442596</c:v>
                </c:pt>
                <c:pt idx="2">
                  <c:v>26.958400864397618</c:v>
                </c:pt>
                <c:pt idx="3">
                  <c:v>20.940404592673588</c:v>
                </c:pt>
                <c:pt idx="4">
                  <c:v>16.602866553903667</c:v>
                </c:pt>
                <c:pt idx="5">
                  <c:v>5.3881124768479651</c:v>
                </c:pt>
                <c:pt idx="6">
                  <c:v>6.6393582522614736</c:v>
                </c:pt>
                <c:pt idx="7">
                  <c:v>10.456257848472148</c:v>
                </c:pt>
                <c:pt idx="8">
                  <c:v>5.9079551865882252</c:v>
                </c:pt>
                <c:pt idx="9">
                  <c:v>5.2970172946779286</c:v>
                </c:pt>
                <c:pt idx="10">
                  <c:v>13.96755534321268</c:v>
                </c:pt>
                <c:pt idx="11">
                  <c:v>12.207071119457822</c:v>
                </c:pt>
                <c:pt idx="12">
                  <c:v>4.7824081193295314</c:v>
                </c:pt>
                <c:pt idx="13">
                  <c:v>-4.503329443262146</c:v>
                </c:pt>
                <c:pt idx="14">
                  <c:v>2.730496453900713</c:v>
                </c:pt>
                <c:pt idx="15">
                  <c:v>17.38999397227245</c:v>
                </c:pt>
                <c:pt idx="16">
                  <c:v>18.857840891739215</c:v>
                </c:pt>
                <c:pt idx="17">
                  <c:v>26.178303243329594</c:v>
                </c:pt>
                <c:pt idx="18">
                  <c:v>25.952304737516002</c:v>
                </c:pt>
                <c:pt idx="19">
                  <c:v>20.365317568591792</c:v>
                </c:pt>
                <c:pt idx="20">
                  <c:v>16.834094368340956</c:v>
                </c:pt>
                <c:pt idx="21">
                  <c:v>22.708878838371831</c:v>
                </c:pt>
                <c:pt idx="22">
                  <c:v>19.951540849549488</c:v>
                </c:pt>
                <c:pt idx="23">
                  <c:v>20.608353951389915</c:v>
                </c:pt>
                <c:pt idx="24">
                  <c:v>24.71</c:v>
                </c:pt>
                <c:pt idx="25">
                  <c:v>26.89</c:v>
                </c:pt>
                <c:pt idx="26">
                  <c:v>24.49</c:v>
                </c:pt>
                <c:pt idx="27">
                  <c:v>17.190000000000001</c:v>
                </c:pt>
                <c:pt idx="28">
                  <c:v>20.92</c:v>
                </c:pt>
                <c:pt idx="29">
                  <c:v>24.35</c:v>
                </c:pt>
                <c:pt idx="30">
                  <c:v>29.08</c:v>
                </c:pt>
                <c:pt idx="31">
                  <c:v>29.23</c:v>
                </c:pt>
                <c:pt idx="32">
                  <c:v>29.84</c:v>
                </c:pt>
                <c:pt idx="33">
                  <c:v>29.21</c:v>
                </c:pt>
                <c:pt idx="34">
                  <c:v>26.86</c:v>
                </c:pt>
                <c:pt idx="35">
                  <c:v>22.79</c:v>
                </c:pt>
                <c:pt idx="36">
                  <c:v>19.940000000000001</c:v>
                </c:pt>
                <c:pt idx="37">
                  <c:v>18.149999999999999</c:v>
                </c:pt>
                <c:pt idx="38">
                  <c:v>17.649999999999999</c:v>
                </c:pt>
                <c:pt idx="39">
                  <c:v>12.9</c:v>
                </c:pt>
                <c:pt idx="40">
                  <c:v>5.73</c:v>
                </c:pt>
                <c:pt idx="41">
                  <c:v>0.33</c:v>
                </c:pt>
                <c:pt idx="42">
                  <c:v>-1.23</c:v>
                </c:pt>
                <c:pt idx="43">
                  <c:v>-1.45</c:v>
                </c:pt>
                <c:pt idx="44">
                  <c:v>1.53</c:v>
                </c:pt>
                <c:pt idx="45">
                  <c:v>-0.96</c:v>
                </c:pt>
                <c:pt idx="46">
                  <c:v>-1.67</c:v>
                </c:pt>
                <c:pt idx="47">
                  <c:v>2.19</c:v>
                </c:pt>
                <c:pt idx="48">
                  <c:v>5.94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B89-40AF-AACA-86B6080B5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Otros derivados de la leche</c:v>
            </c:pt>
          </c:strCache>
        </c:strRef>
      </c:tx>
      <c:layout>
        <c:manualLayout>
          <c:xMode val="edge"/>
          <c:yMode val="edge"/>
          <c:x val="9.4070406829414213E-2"/>
          <c:y val="3.2276875618117436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3491236615E-2"/>
          <c:y val="1.2115528818150917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5AC-4B60-AA2E-69C6136611B9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AC-4B60-AA2E-69C6136611B9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  <c:pt idx="37">
                  <c:v>Marzo-2023</c:v>
                </c:pt>
                <c:pt idx="38">
                  <c:v>Abril-2023</c:v>
                </c:pt>
                <c:pt idx="39">
                  <c:v>Mayo-2023</c:v>
                </c:pt>
                <c:pt idx="40">
                  <c:v>Junio-2023</c:v>
                </c:pt>
                <c:pt idx="41">
                  <c:v>Julio-2023</c:v>
                </c:pt>
                <c:pt idx="42">
                  <c:v>Agosto-2023</c:v>
                </c:pt>
                <c:pt idx="43">
                  <c:v>Septiembre-2023</c:v>
                </c:pt>
                <c:pt idx="44">
                  <c:v>Octubre-2023</c:v>
                </c:pt>
                <c:pt idx="45">
                  <c:v>Noviembre-2023</c:v>
                </c:pt>
                <c:pt idx="46">
                  <c:v>Diciembre-2023</c:v>
                </c:pt>
                <c:pt idx="47">
                  <c:v>Enero-2024</c:v>
                </c:pt>
                <c:pt idx="48">
                  <c:v>Febrero-2024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3.7114220502133719</c:v>
                </c:pt>
                <c:pt idx="1">
                  <c:v>4.0998217468805649</c:v>
                </c:pt>
                <c:pt idx="2">
                  <c:v>4.2045005921831802</c:v>
                </c:pt>
                <c:pt idx="3">
                  <c:v>5.3522235340417268</c:v>
                </c:pt>
                <c:pt idx="4">
                  <c:v>5.9210526315789309</c:v>
                </c:pt>
                <c:pt idx="5">
                  <c:v>6.2763557909188989</c:v>
                </c:pt>
                <c:pt idx="6">
                  <c:v>6.2408151268737129</c:v>
                </c:pt>
                <c:pt idx="7">
                  <c:v>5.6112029563357027</c:v>
                </c:pt>
                <c:pt idx="8">
                  <c:v>5.1488412683021494</c:v>
                </c:pt>
                <c:pt idx="9">
                  <c:v>5.5808987673493107</c:v>
                </c:pt>
                <c:pt idx="10">
                  <c:v>5.488512121989757</c:v>
                </c:pt>
                <c:pt idx="11">
                  <c:v>5.988081507112625</c:v>
                </c:pt>
                <c:pt idx="12">
                  <c:v>5.7793512582528024</c:v>
                </c:pt>
                <c:pt idx="13">
                  <c:v>5.7172754946727338</c:v>
                </c:pt>
                <c:pt idx="14">
                  <c:v>5.6544800151543768</c:v>
                </c:pt>
                <c:pt idx="15">
                  <c:v>4.7534553604781564</c:v>
                </c:pt>
                <c:pt idx="16">
                  <c:v>4.2365810698062489</c:v>
                </c:pt>
                <c:pt idx="17">
                  <c:v>3.8294731014118213</c:v>
                </c:pt>
                <c:pt idx="18">
                  <c:v>4.6938399114717839</c:v>
                </c:pt>
                <c:pt idx="19">
                  <c:v>6.500920810313076</c:v>
                </c:pt>
                <c:pt idx="20">
                  <c:v>7.9029878273699836</c:v>
                </c:pt>
                <c:pt idx="21">
                  <c:v>9.3399521970950445</c:v>
                </c:pt>
                <c:pt idx="22">
                  <c:v>10.642201834862377</c:v>
                </c:pt>
                <c:pt idx="23">
                  <c:v>11.870862428584388</c:v>
                </c:pt>
                <c:pt idx="24">
                  <c:v>13.3</c:v>
                </c:pt>
                <c:pt idx="25">
                  <c:v>13.75</c:v>
                </c:pt>
                <c:pt idx="26">
                  <c:v>16.850000000000001</c:v>
                </c:pt>
                <c:pt idx="27">
                  <c:v>17.72</c:v>
                </c:pt>
                <c:pt idx="28">
                  <c:v>18.37</c:v>
                </c:pt>
                <c:pt idx="29">
                  <c:v>19.05</c:v>
                </c:pt>
                <c:pt idx="30">
                  <c:v>18.87</c:v>
                </c:pt>
                <c:pt idx="31">
                  <c:v>18.010000000000002</c:v>
                </c:pt>
                <c:pt idx="32">
                  <c:v>17.84</c:v>
                </c:pt>
                <c:pt idx="33">
                  <c:v>17.559999999999999</c:v>
                </c:pt>
                <c:pt idx="34">
                  <c:v>18.72</c:v>
                </c:pt>
                <c:pt idx="35">
                  <c:v>18.16</c:v>
                </c:pt>
                <c:pt idx="36">
                  <c:v>18.010000000000002</c:v>
                </c:pt>
                <c:pt idx="37">
                  <c:v>18.12</c:v>
                </c:pt>
                <c:pt idx="38">
                  <c:v>15.42</c:v>
                </c:pt>
                <c:pt idx="39">
                  <c:v>14.65</c:v>
                </c:pt>
                <c:pt idx="40">
                  <c:v>13.99</c:v>
                </c:pt>
                <c:pt idx="41">
                  <c:v>13.24</c:v>
                </c:pt>
                <c:pt idx="42">
                  <c:v>14.01</c:v>
                </c:pt>
                <c:pt idx="43">
                  <c:v>12.82</c:v>
                </c:pt>
                <c:pt idx="44">
                  <c:v>12</c:v>
                </c:pt>
                <c:pt idx="45">
                  <c:v>11.08</c:v>
                </c:pt>
                <c:pt idx="46">
                  <c:v>8.6</c:v>
                </c:pt>
                <c:pt idx="47">
                  <c:v>8.19</c:v>
                </c:pt>
                <c:pt idx="48">
                  <c:v>7.38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5AC-4B60-AA2E-69C613661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20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Tomate</c:v>
            </c:pt>
          </c:strCache>
        </c:strRef>
      </c:tx>
      <c:layout>
        <c:manualLayout>
          <c:xMode val="edge"/>
          <c:yMode val="edge"/>
          <c:x val="5.4459568135156872E-2"/>
          <c:y val="4.095400608423990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91599825045307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19E-4683-988E-6994EC26A1B8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E-4683-988E-6994EC26A1B8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  <c:pt idx="37">
                  <c:v>Marzo-2023</c:v>
                </c:pt>
                <c:pt idx="38">
                  <c:v>Abril-2023</c:v>
                </c:pt>
                <c:pt idx="39">
                  <c:v>Mayo-2023</c:v>
                </c:pt>
                <c:pt idx="40">
                  <c:v>Junio-2023</c:v>
                </c:pt>
                <c:pt idx="41">
                  <c:v>Julio-2023</c:v>
                </c:pt>
                <c:pt idx="42">
                  <c:v>Agosto-2023</c:v>
                </c:pt>
                <c:pt idx="43">
                  <c:v>Septiembre-2023</c:v>
                </c:pt>
                <c:pt idx="44">
                  <c:v>Octubre-2023</c:v>
                </c:pt>
                <c:pt idx="45">
                  <c:v>Noviembre-2023</c:v>
                </c:pt>
                <c:pt idx="46">
                  <c:v>Diciembre-2023</c:v>
                </c:pt>
                <c:pt idx="47">
                  <c:v>Enero-2024</c:v>
                </c:pt>
                <c:pt idx="48">
                  <c:v>Febrero-2024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30.931083553567817</c:v>
                </c:pt>
                <c:pt idx="1">
                  <c:v>38.37505303351719</c:v>
                </c:pt>
                <c:pt idx="2">
                  <c:v>16.70422259233861</c:v>
                </c:pt>
                <c:pt idx="3">
                  <c:v>-21.852664354964261</c:v>
                </c:pt>
                <c:pt idx="4">
                  <c:v>-31.209396942056557</c:v>
                </c:pt>
                <c:pt idx="5">
                  <c:v>-27.541081121272953</c:v>
                </c:pt>
                <c:pt idx="6">
                  <c:v>-13.854438642297652</c:v>
                </c:pt>
                <c:pt idx="7">
                  <c:v>9.051724137931032</c:v>
                </c:pt>
                <c:pt idx="8">
                  <c:v>-5.3827953354740714</c:v>
                </c:pt>
                <c:pt idx="9">
                  <c:v>11.363636363636374</c:v>
                </c:pt>
                <c:pt idx="10">
                  <c:v>14.787726951236451</c:v>
                </c:pt>
                <c:pt idx="11">
                  <c:v>34.241590485488587</c:v>
                </c:pt>
                <c:pt idx="12">
                  <c:v>9.1607794425898561</c:v>
                </c:pt>
                <c:pt idx="13">
                  <c:v>7.1516173539782244</c:v>
                </c:pt>
                <c:pt idx="14">
                  <c:v>4.0043653458697008</c:v>
                </c:pt>
                <c:pt idx="15">
                  <c:v>40.97618400796884</c:v>
                </c:pt>
                <c:pt idx="16">
                  <c:v>7.2975293332061568</c:v>
                </c:pt>
                <c:pt idx="17">
                  <c:v>8.8455618265777218</c:v>
                </c:pt>
                <c:pt idx="18">
                  <c:v>8.6474711119530099</c:v>
                </c:pt>
                <c:pt idx="19">
                  <c:v>-6.4640974967061879</c:v>
                </c:pt>
                <c:pt idx="20">
                  <c:v>1.6075734571760307</c:v>
                </c:pt>
                <c:pt idx="21">
                  <c:v>9.3144950287807404</c:v>
                </c:pt>
                <c:pt idx="22">
                  <c:v>9.0433608908385281</c:v>
                </c:pt>
                <c:pt idx="23">
                  <c:v>-1.6396694214875964</c:v>
                </c:pt>
                <c:pt idx="24">
                  <c:v>18.89</c:v>
                </c:pt>
                <c:pt idx="25">
                  <c:v>20.39</c:v>
                </c:pt>
                <c:pt idx="26">
                  <c:v>40.85</c:v>
                </c:pt>
                <c:pt idx="27">
                  <c:v>41.28</c:v>
                </c:pt>
                <c:pt idx="28">
                  <c:v>69.150000000000006</c:v>
                </c:pt>
                <c:pt idx="29">
                  <c:v>48.34</c:v>
                </c:pt>
                <c:pt idx="30">
                  <c:v>35.58</c:v>
                </c:pt>
                <c:pt idx="31">
                  <c:v>29.91</c:v>
                </c:pt>
                <c:pt idx="32">
                  <c:v>22.25</c:v>
                </c:pt>
                <c:pt idx="33">
                  <c:v>7.86</c:v>
                </c:pt>
                <c:pt idx="34">
                  <c:v>33.770000000000003</c:v>
                </c:pt>
                <c:pt idx="35">
                  <c:v>31.08</c:v>
                </c:pt>
                <c:pt idx="36">
                  <c:v>9.24</c:v>
                </c:pt>
                <c:pt idx="37">
                  <c:v>-11.17</c:v>
                </c:pt>
                <c:pt idx="38">
                  <c:v>-25.64</c:v>
                </c:pt>
                <c:pt idx="39">
                  <c:v>-40.79</c:v>
                </c:pt>
                <c:pt idx="40">
                  <c:v>-30.9</c:v>
                </c:pt>
                <c:pt idx="41">
                  <c:v>-9.41</c:v>
                </c:pt>
                <c:pt idx="42">
                  <c:v>14.22</c:v>
                </c:pt>
                <c:pt idx="43">
                  <c:v>68.319999999999993</c:v>
                </c:pt>
                <c:pt idx="44">
                  <c:v>78.09</c:v>
                </c:pt>
                <c:pt idx="45">
                  <c:v>49.29</c:v>
                </c:pt>
                <c:pt idx="46">
                  <c:v>13.61</c:v>
                </c:pt>
                <c:pt idx="47">
                  <c:v>-3.71</c:v>
                </c:pt>
                <c:pt idx="48">
                  <c:v>9.5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19E-4683-988E-6994EC26A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03071196915012E-2"/>
          <c:y val="0.12794954471118275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'[Gráficos.xlsx]IPC-TRM'!$D$2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Pt>
            <c:idx val="18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4AF-4B36-BC3F-63A6EF463AC3}"/>
              </c:ext>
            </c:extLst>
          </c:dPt>
          <c:dLbls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AF-4B36-BC3F-63A6EF463AC3}"/>
                </c:ext>
              </c:extLst>
            </c:dLbl>
            <c:dLbl>
              <c:idx val="9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AF-4B36-BC3F-63A6EF463AC3}"/>
                </c:ext>
              </c:extLst>
            </c:dLbl>
            <c:dLbl>
              <c:idx val="18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AF-4B36-BC3F-63A6EF463AC3}"/>
                </c:ext>
              </c:extLst>
            </c:dLbl>
            <c:dLbl>
              <c:idx val="2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AF-4B36-BC3F-63A6EF463AC3}"/>
                </c:ext>
              </c:extLst>
            </c:dLbl>
            <c:dLbl>
              <c:idx val="258"/>
              <c:layout>
                <c:manualLayout>
                  <c:x val="-2.6277791169956596E-2"/>
                  <c:y val="-3.1528560022460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AF-4B36-BC3F-63A6EF463AC3}"/>
                </c:ext>
              </c:extLst>
            </c:dLbl>
            <c:dLbl>
              <c:idx val="26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2885504013334711E-2"/>
                      <c:h val="3.12077157480750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4AF-4B36-BC3F-63A6EF463AC3}"/>
                </c:ext>
              </c:extLst>
            </c:dLbl>
            <c:dLbl>
              <c:idx val="27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AF-4B36-BC3F-63A6EF463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'[Gráficos.xlsx]IPC-TRM'!$B$40:$C$316</c:f>
              <c:multiLvlStrCache>
                <c:ptCount val="277"/>
                <c:lvl>
                  <c:pt idx="0">
                    <c:v>Febrero</c:v>
                  </c:pt>
                  <c:pt idx="1">
                    <c:v>Marzo</c:v>
                  </c:pt>
                  <c:pt idx="2">
                    <c:v>Abril</c:v>
                  </c:pt>
                  <c:pt idx="3">
                    <c:v>Mayo</c:v>
                  </c:pt>
                  <c:pt idx="4">
                    <c:v>Junio</c:v>
                  </c:pt>
                  <c:pt idx="5">
                    <c:v>Julio</c:v>
                  </c:pt>
                  <c:pt idx="6">
                    <c:v>Agosto</c:v>
                  </c:pt>
                  <c:pt idx="7">
                    <c:v>Septiembre</c:v>
                  </c:pt>
                  <c:pt idx="8">
                    <c:v>Octubre</c:v>
                  </c:pt>
                  <c:pt idx="9">
                    <c:v>Noviembre</c:v>
                  </c:pt>
                  <c:pt idx="10">
                    <c:v>Diciembre</c:v>
                  </c:pt>
                  <c:pt idx="11">
                    <c:v>Enero</c:v>
                  </c:pt>
                  <c:pt idx="12">
                    <c:v>Febrero</c:v>
                  </c:pt>
                  <c:pt idx="13">
                    <c:v>Marzo</c:v>
                  </c:pt>
                  <c:pt idx="14">
                    <c:v>Abril</c:v>
                  </c:pt>
                  <c:pt idx="15">
                    <c:v>Mayo</c:v>
                  </c:pt>
                  <c:pt idx="16">
                    <c:v>Junio</c:v>
                  </c:pt>
                  <c:pt idx="17">
                    <c:v>Julio</c:v>
                  </c:pt>
                  <c:pt idx="18">
                    <c:v>Agosto</c:v>
                  </c:pt>
                  <c:pt idx="19">
                    <c:v>Septiembre</c:v>
                  </c:pt>
                  <c:pt idx="20">
                    <c:v>Octubre</c:v>
                  </c:pt>
                  <c:pt idx="21">
                    <c:v>Noviembre</c:v>
                  </c:pt>
                  <c:pt idx="22">
                    <c:v>Diciembre</c:v>
                  </c:pt>
                  <c:pt idx="23">
                    <c:v>Enero</c:v>
                  </c:pt>
                  <c:pt idx="24">
                    <c:v>Febrero</c:v>
                  </c:pt>
                  <c:pt idx="25">
                    <c:v>Marzo</c:v>
                  </c:pt>
                  <c:pt idx="26">
                    <c:v>Abril</c:v>
                  </c:pt>
                  <c:pt idx="27">
                    <c:v>Mayo</c:v>
                  </c:pt>
                  <c:pt idx="28">
                    <c:v>Junio</c:v>
                  </c:pt>
                  <c:pt idx="29">
                    <c:v>Julio</c:v>
                  </c:pt>
                  <c:pt idx="30">
                    <c:v>Agosto</c:v>
                  </c:pt>
                  <c:pt idx="31">
                    <c:v>Septiembre</c:v>
                  </c:pt>
                  <c:pt idx="32">
                    <c:v>Octubre</c:v>
                  </c:pt>
                  <c:pt idx="33">
                    <c:v>Noviembre</c:v>
                  </c:pt>
                  <c:pt idx="34">
                    <c:v>Diciembre</c:v>
                  </c:pt>
                  <c:pt idx="35">
                    <c:v>Enero</c:v>
                  </c:pt>
                  <c:pt idx="36">
                    <c:v>Febrero</c:v>
                  </c:pt>
                  <c:pt idx="37">
                    <c:v>Marzo</c:v>
                  </c:pt>
                  <c:pt idx="38">
                    <c:v>Abril</c:v>
                  </c:pt>
                  <c:pt idx="39">
                    <c:v>Mayo</c:v>
                  </c:pt>
                  <c:pt idx="40">
                    <c:v>Junio</c:v>
                  </c:pt>
                  <c:pt idx="41">
                    <c:v>Julio</c:v>
                  </c:pt>
                  <c:pt idx="42">
                    <c:v>Agosto</c:v>
                  </c:pt>
                  <c:pt idx="43">
                    <c:v>Septiembre</c:v>
                  </c:pt>
                  <c:pt idx="44">
                    <c:v>Octubre</c:v>
                  </c:pt>
                  <c:pt idx="45">
                    <c:v>Noviembre</c:v>
                  </c:pt>
                  <c:pt idx="46">
                    <c:v>Diciembre</c:v>
                  </c:pt>
                  <c:pt idx="47">
                    <c:v>Enero</c:v>
                  </c:pt>
                  <c:pt idx="48">
                    <c:v>Febrero</c:v>
                  </c:pt>
                  <c:pt idx="49">
                    <c:v>Marzo</c:v>
                  </c:pt>
                  <c:pt idx="50">
                    <c:v>Abril</c:v>
                  </c:pt>
                  <c:pt idx="51">
                    <c:v>Mayo</c:v>
                  </c:pt>
                  <c:pt idx="52">
                    <c:v>Junio</c:v>
                  </c:pt>
                  <c:pt idx="53">
                    <c:v>Julio</c:v>
                  </c:pt>
                  <c:pt idx="54">
                    <c:v>Agosto</c:v>
                  </c:pt>
                  <c:pt idx="55">
                    <c:v>Septiembre</c:v>
                  </c:pt>
                  <c:pt idx="56">
                    <c:v>Octubre</c:v>
                  </c:pt>
                  <c:pt idx="57">
                    <c:v>Noviembre</c:v>
                  </c:pt>
                  <c:pt idx="58">
                    <c:v>Diciembre</c:v>
                  </c:pt>
                  <c:pt idx="59">
                    <c:v>Enero</c:v>
                  </c:pt>
                  <c:pt idx="60">
                    <c:v>Febrero</c:v>
                  </c:pt>
                  <c:pt idx="61">
                    <c:v>Marzo</c:v>
                  </c:pt>
                  <c:pt idx="62">
                    <c:v>Abril</c:v>
                  </c:pt>
                  <c:pt idx="63">
                    <c:v>Mayo</c:v>
                  </c:pt>
                  <c:pt idx="64">
                    <c:v>Junio</c:v>
                  </c:pt>
                  <c:pt idx="65">
                    <c:v>Julio</c:v>
                  </c:pt>
                  <c:pt idx="66">
                    <c:v>Agosto</c:v>
                  </c:pt>
                  <c:pt idx="67">
                    <c:v>Septiembre</c:v>
                  </c:pt>
                  <c:pt idx="68">
                    <c:v>Octubre</c:v>
                  </c:pt>
                  <c:pt idx="69">
                    <c:v>Noviembre</c:v>
                  </c:pt>
                  <c:pt idx="70">
                    <c:v>Diciembre</c:v>
                  </c:pt>
                  <c:pt idx="71">
                    <c:v>Enero</c:v>
                  </c:pt>
                  <c:pt idx="72">
                    <c:v>Febrero</c:v>
                  </c:pt>
                  <c:pt idx="73">
                    <c:v>Marzo</c:v>
                  </c:pt>
                  <c:pt idx="74">
                    <c:v>Abril</c:v>
                  </c:pt>
                  <c:pt idx="75">
                    <c:v>Mayo</c:v>
                  </c:pt>
                  <c:pt idx="76">
                    <c:v>Junio</c:v>
                  </c:pt>
                  <c:pt idx="77">
                    <c:v>Julio</c:v>
                  </c:pt>
                  <c:pt idx="78">
                    <c:v>Agosto</c:v>
                  </c:pt>
                  <c:pt idx="79">
                    <c:v>Septiembre</c:v>
                  </c:pt>
                  <c:pt idx="80">
                    <c:v>Octubre</c:v>
                  </c:pt>
                  <c:pt idx="81">
                    <c:v>Noviembre</c:v>
                  </c:pt>
                  <c:pt idx="82">
                    <c:v>Diciembre</c:v>
                  </c:pt>
                  <c:pt idx="83">
                    <c:v>Enero</c:v>
                  </c:pt>
                  <c:pt idx="84">
                    <c:v>Febrero</c:v>
                  </c:pt>
                  <c:pt idx="85">
                    <c:v>Marzo</c:v>
                  </c:pt>
                  <c:pt idx="86">
                    <c:v>Abril</c:v>
                  </c:pt>
                  <c:pt idx="87">
                    <c:v>Mayo</c:v>
                  </c:pt>
                  <c:pt idx="88">
                    <c:v>Junio</c:v>
                  </c:pt>
                  <c:pt idx="89">
                    <c:v>Julio</c:v>
                  </c:pt>
                  <c:pt idx="90">
                    <c:v>Agosto</c:v>
                  </c:pt>
                  <c:pt idx="91">
                    <c:v>Septiembre</c:v>
                  </c:pt>
                  <c:pt idx="92">
                    <c:v>Octubre</c:v>
                  </c:pt>
                  <c:pt idx="93">
                    <c:v>Noviembre</c:v>
                  </c:pt>
                  <c:pt idx="94">
                    <c:v>Diciembre</c:v>
                  </c:pt>
                  <c:pt idx="95">
                    <c:v>Enero</c:v>
                  </c:pt>
                  <c:pt idx="96">
                    <c:v>Febrero</c:v>
                  </c:pt>
                  <c:pt idx="97">
                    <c:v>Marzo</c:v>
                  </c:pt>
                  <c:pt idx="98">
                    <c:v>Abril</c:v>
                  </c:pt>
                  <c:pt idx="99">
                    <c:v>Mayo</c:v>
                  </c:pt>
                  <c:pt idx="100">
                    <c:v>Junio</c:v>
                  </c:pt>
                  <c:pt idx="101">
                    <c:v>Julio</c:v>
                  </c:pt>
                  <c:pt idx="102">
                    <c:v>Agosto</c:v>
                  </c:pt>
                  <c:pt idx="103">
                    <c:v>Septiembre</c:v>
                  </c:pt>
                  <c:pt idx="104">
                    <c:v>Octubre</c:v>
                  </c:pt>
                  <c:pt idx="105">
                    <c:v>Noviembre</c:v>
                  </c:pt>
                  <c:pt idx="106">
                    <c:v>Diciembre</c:v>
                  </c:pt>
                  <c:pt idx="107">
                    <c:v>Enero</c:v>
                  </c:pt>
                  <c:pt idx="108">
                    <c:v>Febrero</c:v>
                  </c:pt>
                  <c:pt idx="109">
                    <c:v>Marzo</c:v>
                  </c:pt>
                  <c:pt idx="110">
                    <c:v>Abril</c:v>
                  </c:pt>
                  <c:pt idx="111">
                    <c:v>Mayo</c:v>
                  </c:pt>
                  <c:pt idx="112">
                    <c:v>Junio</c:v>
                  </c:pt>
                  <c:pt idx="113">
                    <c:v>Julio</c:v>
                  </c:pt>
                  <c:pt idx="114">
                    <c:v>Agosto</c:v>
                  </c:pt>
                  <c:pt idx="115">
                    <c:v>Septiembre</c:v>
                  </c:pt>
                  <c:pt idx="116">
                    <c:v>Octubre</c:v>
                  </c:pt>
                  <c:pt idx="117">
                    <c:v>Noviembre</c:v>
                  </c:pt>
                  <c:pt idx="118">
                    <c:v>Diciembre</c:v>
                  </c:pt>
                  <c:pt idx="119">
                    <c:v>Enero</c:v>
                  </c:pt>
                  <c:pt idx="120">
                    <c:v>Febrero</c:v>
                  </c:pt>
                  <c:pt idx="121">
                    <c:v>Marzo</c:v>
                  </c:pt>
                  <c:pt idx="122">
                    <c:v>Abril</c:v>
                  </c:pt>
                  <c:pt idx="123">
                    <c:v>Mayo</c:v>
                  </c:pt>
                  <c:pt idx="124">
                    <c:v>Junio</c:v>
                  </c:pt>
                  <c:pt idx="125">
                    <c:v>Julio</c:v>
                  </c:pt>
                  <c:pt idx="126">
                    <c:v>Agosto</c:v>
                  </c:pt>
                  <c:pt idx="127">
                    <c:v>Septiembre</c:v>
                  </c:pt>
                  <c:pt idx="128">
                    <c:v>Octubre</c:v>
                  </c:pt>
                  <c:pt idx="129">
                    <c:v>Noviembre</c:v>
                  </c:pt>
                  <c:pt idx="130">
                    <c:v>Diciembre</c:v>
                  </c:pt>
                  <c:pt idx="131">
                    <c:v>Enero</c:v>
                  </c:pt>
                  <c:pt idx="132">
                    <c:v>Febrero</c:v>
                  </c:pt>
                  <c:pt idx="133">
                    <c:v>Marzo</c:v>
                  </c:pt>
                  <c:pt idx="134">
                    <c:v>Abril</c:v>
                  </c:pt>
                  <c:pt idx="135">
                    <c:v>Mayo</c:v>
                  </c:pt>
                  <c:pt idx="136">
                    <c:v>Junio</c:v>
                  </c:pt>
                  <c:pt idx="137">
                    <c:v>Julio</c:v>
                  </c:pt>
                  <c:pt idx="138">
                    <c:v>Agosto</c:v>
                  </c:pt>
                  <c:pt idx="139">
                    <c:v>Septiembre</c:v>
                  </c:pt>
                  <c:pt idx="140">
                    <c:v>Octubre</c:v>
                  </c:pt>
                  <c:pt idx="141">
                    <c:v>Noviembre</c:v>
                  </c:pt>
                  <c:pt idx="142">
                    <c:v>Diciembre</c:v>
                  </c:pt>
                  <c:pt idx="143">
                    <c:v>Enero</c:v>
                  </c:pt>
                  <c:pt idx="144">
                    <c:v>Febrero</c:v>
                  </c:pt>
                  <c:pt idx="145">
                    <c:v>Marzo</c:v>
                  </c:pt>
                  <c:pt idx="146">
                    <c:v>Abril</c:v>
                  </c:pt>
                  <c:pt idx="147">
                    <c:v>Mayo</c:v>
                  </c:pt>
                  <c:pt idx="148">
                    <c:v>Junio</c:v>
                  </c:pt>
                  <c:pt idx="149">
                    <c:v>Julio</c:v>
                  </c:pt>
                  <c:pt idx="150">
                    <c:v>Agosto</c:v>
                  </c:pt>
                  <c:pt idx="151">
                    <c:v>Septiembre</c:v>
                  </c:pt>
                  <c:pt idx="152">
                    <c:v>Octubre</c:v>
                  </c:pt>
                  <c:pt idx="153">
                    <c:v>Noviembre</c:v>
                  </c:pt>
                  <c:pt idx="154">
                    <c:v>Diciembre</c:v>
                  </c:pt>
                  <c:pt idx="155">
                    <c:v>Enero</c:v>
                  </c:pt>
                  <c:pt idx="156">
                    <c:v>Febrero</c:v>
                  </c:pt>
                  <c:pt idx="157">
                    <c:v>Marzo</c:v>
                  </c:pt>
                  <c:pt idx="158">
                    <c:v>Abril</c:v>
                  </c:pt>
                  <c:pt idx="159">
                    <c:v>Mayo</c:v>
                  </c:pt>
                  <c:pt idx="160">
                    <c:v>Junio</c:v>
                  </c:pt>
                  <c:pt idx="161">
                    <c:v>Julio</c:v>
                  </c:pt>
                  <c:pt idx="162">
                    <c:v>Agosto</c:v>
                  </c:pt>
                  <c:pt idx="163">
                    <c:v>Septiembre</c:v>
                  </c:pt>
                  <c:pt idx="164">
                    <c:v>Octubre</c:v>
                  </c:pt>
                  <c:pt idx="165">
                    <c:v>Noviembre</c:v>
                  </c:pt>
                  <c:pt idx="166">
                    <c:v>Diciembre</c:v>
                  </c:pt>
                  <c:pt idx="167">
                    <c:v>Enero</c:v>
                  </c:pt>
                  <c:pt idx="168">
                    <c:v>Febrero</c:v>
                  </c:pt>
                  <c:pt idx="169">
                    <c:v>Marzo</c:v>
                  </c:pt>
                  <c:pt idx="170">
                    <c:v>Abril</c:v>
                  </c:pt>
                  <c:pt idx="171">
                    <c:v>Mayo</c:v>
                  </c:pt>
                  <c:pt idx="172">
                    <c:v>Junio</c:v>
                  </c:pt>
                  <c:pt idx="173">
                    <c:v>Julio</c:v>
                  </c:pt>
                  <c:pt idx="174">
                    <c:v>Agosto</c:v>
                  </c:pt>
                  <c:pt idx="175">
                    <c:v>Septiembre</c:v>
                  </c:pt>
                  <c:pt idx="176">
                    <c:v>Octubre</c:v>
                  </c:pt>
                  <c:pt idx="177">
                    <c:v>Noviembre</c:v>
                  </c:pt>
                  <c:pt idx="178">
                    <c:v>Diciembre</c:v>
                  </c:pt>
                  <c:pt idx="179">
                    <c:v>Enero</c:v>
                  </c:pt>
                  <c:pt idx="180">
                    <c:v>Febrero</c:v>
                  </c:pt>
                  <c:pt idx="181">
                    <c:v>Marzo</c:v>
                  </c:pt>
                  <c:pt idx="182">
                    <c:v>Abril</c:v>
                  </c:pt>
                  <c:pt idx="183">
                    <c:v>Mayo</c:v>
                  </c:pt>
                  <c:pt idx="184">
                    <c:v>Junio</c:v>
                  </c:pt>
                  <c:pt idx="185">
                    <c:v>Julio</c:v>
                  </c:pt>
                  <c:pt idx="186">
                    <c:v>Agosto</c:v>
                  </c:pt>
                  <c:pt idx="187">
                    <c:v>Septiembre</c:v>
                  </c:pt>
                  <c:pt idx="188">
                    <c:v>Octubre</c:v>
                  </c:pt>
                  <c:pt idx="189">
                    <c:v>Noviembre</c:v>
                  </c:pt>
                  <c:pt idx="190">
                    <c:v>Diciembre</c:v>
                  </c:pt>
                  <c:pt idx="191">
                    <c:v>Enero</c:v>
                  </c:pt>
                  <c:pt idx="192">
                    <c:v>Febrero</c:v>
                  </c:pt>
                  <c:pt idx="193">
                    <c:v>Marzo</c:v>
                  </c:pt>
                  <c:pt idx="194">
                    <c:v>Abril</c:v>
                  </c:pt>
                  <c:pt idx="195">
                    <c:v>Mayo</c:v>
                  </c:pt>
                  <c:pt idx="196">
                    <c:v>Junio</c:v>
                  </c:pt>
                  <c:pt idx="197">
                    <c:v>Julio</c:v>
                  </c:pt>
                  <c:pt idx="198">
                    <c:v>Agosto</c:v>
                  </c:pt>
                  <c:pt idx="199">
                    <c:v>Septiembre</c:v>
                  </c:pt>
                  <c:pt idx="200">
                    <c:v>Octubre</c:v>
                  </c:pt>
                  <c:pt idx="201">
                    <c:v>Noviembre</c:v>
                  </c:pt>
                  <c:pt idx="202">
                    <c:v>Diciembre</c:v>
                  </c:pt>
                  <c:pt idx="203">
                    <c:v>Enero</c:v>
                  </c:pt>
                  <c:pt idx="204">
                    <c:v>Febrero</c:v>
                  </c:pt>
                  <c:pt idx="205">
                    <c:v>Marzo</c:v>
                  </c:pt>
                  <c:pt idx="206">
                    <c:v>Abril</c:v>
                  </c:pt>
                  <c:pt idx="207">
                    <c:v>Mayo</c:v>
                  </c:pt>
                  <c:pt idx="208">
                    <c:v>Junio</c:v>
                  </c:pt>
                  <c:pt idx="209">
                    <c:v>Julio</c:v>
                  </c:pt>
                  <c:pt idx="210">
                    <c:v>Agosto</c:v>
                  </c:pt>
                  <c:pt idx="211">
                    <c:v>Septiembre</c:v>
                  </c:pt>
                  <c:pt idx="212">
                    <c:v>Octubre</c:v>
                  </c:pt>
                  <c:pt idx="213">
                    <c:v>Noviembre</c:v>
                  </c:pt>
                  <c:pt idx="214">
                    <c:v>Diciembre</c:v>
                  </c:pt>
                  <c:pt idx="215">
                    <c:v>Enero</c:v>
                  </c:pt>
                  <c:pt idx="216">
                    <c:v>Febrero</c:v>
                  </c:pt>
                  <c:pt idx="217">
                    <c:v>Marzo</c:v>
                  </c:pt>
                  <c:pt idx="218">
                    <c:v>Abril</c:v>
                  </c:pt>
                  <c:pt idx="219">
                    <c:v>Mayo</c:v>
                  </c:pt>
                  <c:pt idx="220">
                    <c:v>Junio</c:v>
                  </c:pt>
                  <c:pt idx="221">
                    <c:v>Julio</c:v>
                  </c:pt>
                  <c:pt idx="222">
                    <c:v>Agosto</c:v>
                  </c:pt>
                  <c:pt idx="223">
                    <c:v>Septiembre</c:v>
                  </c:pt>
                  <c:pt idx="224">
                    <c:v>Octubre</c:v>
                  </c:pt>
                  <c:pt idx="225">
                    <c:v>Noviembre</c:v>
                  </c:pt>
                  <c:pt idx="226">
                    <c:v>Diciembre</c:v>
                  </c:pt>
                  <c:pt idx="227">
                    <c:v>Enero</c:v>
                  </c:pt>
                  <c:pt idx="228">
                    <c:v>Febrero</c:v>
                  </c:pt>
                  <c:pt idx="229">
                    <c:v>Marzo</c:v>
                  </c:pt>
                  <c:pt idx="230">
                    <c:v>Abril</c:v>
                  </c:pt>
                  <c:pt idx="231">
                    <c:v>Mayo</c:v>
                  </c:pt>
                  <c:pt idx="232">
                    <c:v>Junio</c:v>
                  </c:pt>
                  <c:pt idx="233">
                    <c:v>Julio</c:v>
                  </c:pt>
                  <c:pt idx="234">
                    <c:v>Agosto</c:v>
                  </c:pt>
                  <c:pt idx="235">
                    <c:v>Septiembre</c:v>
                  </c:pt>
                  <c:pt idx="236">
                    <c:v>Octubre</c:v>
                  </c:pt>
                  <c:pt idx="237">
                    <c:v>Noviembre</c:v>
                  </c:pt>
                  <c:pt idx="238">
                    <c:v>Diciembre</c:v>
                  </c:pt>
                  <c:pt idx="239">
                    <c:v>Enero</c:v>
                  </c:pt>
                  <c:pt idx="240">
                    <c:v>Febrero</c:v>
                  </c:pt>
                  <c:pt idx="241">
                    <c:v>Marzo</c:v>
                  </c:pt>
                  <c:pt idx="242">
                    <c:v>Abril</c:v>
                  </c:pt>
                  <c:pt idx="243">
                    <c:v>Mayo</c:v>
                  </c:pt>
                  <c:pt idx="244">
                    <c:v>Junio</c:v>
                  </c:pt>
                  <c:pt idx="245">
                    <c:v>Julio</c:v>
                  </c:pt>
                  <c:pt idx="246">
                    <c:v>Agosto</c:v>
                  </c:pt>
                  <c:pt idx="247">
                    <c:v>Septiembre</c:v>
                  </c:pt>
                  <c:pt idx="248">
                    <c:v>Octubre</c:v>
                  </c:pt>
                  <c:pt idx="249">
                    <c:v>Noviembre</c:v>
                  </c:pt>
                  <c:pt idx="250">
                    <c:v>Diciembre</c:v>
                  </c:pt>
                  <c:pt idx="251">
                    <c:v>Enero</c:v>
                  </c:pt>
                  <c:pt idx="252">
                    <c:v>Febrero</c:v>
                  </c:pt>
                  <c:pt idx="253">
                    <c:v>Marzo</c:v>
                  </c:pt>
                  <c:pt idx="254">
                    <c:v>Abril</c:v>
                  </c:pt>
                  <c:pt idx="255">
                    <c:v>Mayo</c:v>
                  </c:pt>
                  <c:pt idx="256">
                    <c:v>Junio</c:v>
                  </c:pt>
                  <c:pt idx="257">
                    <c:v>Julio</c:v>
                  </c:pt>
                  <c:pt idx="258">
                    <c:v>Agosto</c:v>
                  </c:pt>
                  <c:pt idx="259">
                    <c:v>Septiembre</c:v>
                  </c:pt>
                  <c:pt idx="260">
                    <c:v>Octubre</c:v>
                  </c:pt>
                  <c:pt idx="261">
                    <c:v>Noviembre</c:v>
                  </c:pt>
                  <c:pt idx="262">
                    <c:v>Diciembre</c:v>
                  </c:pt>
                  <c:pt idx="263">
                    <c:v>Enero</c:v>
                  </c:pt>
                  <c:pt idx="264">
                    <c:v>Febrero</c:v>
                  </c:pt>
                  <c:pt idx="265">
                    <c:v>Marzo</c:v>
                  </c:pt>
                  <c:pt idx="266">
                    <c:v>Abril</c:v>
                  </c:pt>
                  <c:pt idx="267">
                    <c:v>Mayo</c:v>
                  </c:pt>
                  <c:pt idx="268">
                    <c:v>Junio</c:v>
                  </c:pt>
                  <c:pt idx="269">
                    <c:v>Julio</c:v>
                  </c:pt>
                  <c:pt idx="270">
                    <c:v>Agosto</c:v>
                  </c:pt>
                  <c:pt idx="271">
                    <c:v>Septiembre</c:v>
                  </c:pt>
                  <c:pt idx="272">
                    <c:v>Octubre</c:v>
                  </c:pt>
                  <c:pt idx="273">
                    <c:v>Noviembre</c:v>
                  </c:pt>
                  <c:pt idx="274">
                    <c:v>Diciembre</c:v>
                  </c:pt>
                  <c:pt idx="275">
                    <c:v>Enero</c:v>
                  </c:pt>
                  <c:pt idx="276">
                    <c:v>Febrero</c:v>
                  </c:pt>
                </c:lvl>
                <c:lvl>
                  <c:pt idx="11">
                    <c:v>2002</c:v>
                  </c:pt>
                  <c:pt idx="23">
                    <c:v>2003</c:v>
                  </c:pt>
                  <c:pt idx="35">
                    <c:v>2004</c:v>
                  </c:pt>
                  <c:pt idx="47">
                    <c:v>2005</c:v>
                  </c:pt>
                  <c:pt idx="59">
                    <c:v>2006</c:v>
                  </c:pt>
                  <c:pt idx="71">
                    <c:v>2007</c:v>
                  </c:pt>
                  <c:pt idx="83">
                    <c:v>2008</c:v>
                  </c:pt>
                  <c:pt idx="95">
                    <c:v>2009</c:v>
                  </c:pt>
                  <c:pt idx="107">
                    <c:v>2010</c:v>
                  </c:pt>
                  <c:pt idx="119">
                    <c:v>2011</c:v>
                  </c:pt>
                  <c:pt idx="131">
                    <c:v>2012</c:v>
                  </c:pt>
                  <c:pt idx="143">
                    <c:v>2013</c:v>
                  </c:pt>
                  <c:pt idx="155">
                    <c:v>2014</c:v>
                  </c:pt>
                  <c:pt idx="167">
                    <c:v>2015</c:v>
                  </c:pt>
                  <c:pt idx="179">
                    <c:v>2016</c:v>
                  </c:pt>
                  <c:pt idx="191">
                    <c:v>2017</c:v>
                  </c:pt>
                  <c:pt idx="203">
                    <c:v>2018</c:v>
                  </c:pt>
                  <c:pt idx="215">
                    <c:v>2019</c:v>
                  </c:pt>
                  <c:pt idx="227">
                    <c:v>2020</c:v>
                  </c:pt>
                  <c:pt idx="239">
                    <c:v>2021</c:v>
                  </c:pt>
                  <c:pt idx="251">
                    <c:v>2022</c:v>
                  </c:pt>
                  <c:pt idx="263">
                    <c:v>2023</c:v>
                  </c:pt>
                  <c:pt idx="275">
                    <c:v>2024</c:v>
                  </c:pt>
                </c:lvl>
              </c:multiLvlStrCache>
            </c:multiLvlStrRef>
          </c:cat>
          <c:val>
            <c:numRef>
              <c:f>'[Gráficos.xlsx]IPC-TRM'!$D$40:$D$316</c:f>
              <c:numCache>
                <c:formatCode>General</c:formatCode>
                <c:ptCount val="277"/>
                <c:pt idx="0">
                  <c:v>7.51</c:v>
                </c:pt>
                <c:pt idx="1">
                  <c:v>7.08</c:v>
                </c:pt>
                <c:pt idx="2">
                  <c:v>7.75</c:v>
                </c:pt>
                <c:pt idx="3">
                  <c:v>8.3699999999999992</c:v>
                </c:pt>
                <c:pt idx="4">
                  <c:v>8.4699999999999989</c:v>
                </c:pt>
                <c:pt idx="5">
                  <c:v>9.76</c:v>
                </c:pt>
                <c:pt idx="6">
                  <c:v>10.280000000000001</c:v>
                </c:pt>
                <c:pt idx="7">
                  <c:v>10.59</c:v>
                </c:pt>
                <c:pt idx="8">
                  <c:v>10.54</c:v>
                </c:pt>
                <c:pt idx="9">
                  <c:v>10.15</c:v>
                </c:pt>
                <c:pt idx="10">
                  <c:v>10.549999999999999</c:v>
                </c:pt>
                <c:pt idx="11">
                  <c:v>9.92</c:v>
                </c:pt>
                <c:pt idx="12">
                  <c:v>8.3699999999999992</c:v>
                </c:pt>
                <c:pt idx="13">
                  <c:v>7.19</c:v>
                </c:pt>
                <c:pt idx="14">
                  <c:v>6.64</c:v>
                </c:pt>
                <c:pt idx="15">
                  <c:v>7.68</c:v>
                </c:pt>
                <c:pt idx="16">
                  <c:v>9.19</c:v>
                </c:pt>
                <c:pt idx="17">
                  <c:v>8.91</c:v>
                </c:pt>
                <c:pt idx="18">
                  <c:v>8.4</c:v>
                </c:pt>
                <c:pt idx="19">
                  <c:v>8.5599999999999987</c:v>
                </c:pt>
                <c:pt idx="20">
                  <c:v>9.7900000000000009</c:v>
                </c:pt>
                <c:pt idx="21">
                  <c:v>11.51</c:v>
                </c:pt>
                <c:pt idx="22">
                  <c:v>10.92</c:v>
                </c:pt>
                <c:pt idx="23">
                  <c:v>10.65</c:v>
                </c:pt>
                <c:pt idx="24">
                  <c:v>9.35</c:v>
                </c:pt>
                <c:pt idx="25">
                  <c:v>9.879999999999999</c:v>
                </c:pt>
                <c:pt idx="26">
                  <c:v>10.76</c:v>
                </c:pt>
                <c:pt idx="27">
                  <c:v>9.75</c:v>
                </c:pt>
                <c:pt idx="28">
                  <c:v>7.7399999999999993</c:v>
                </c:pt>
                <c:pt idx="29">
                  <c:v>7.39</c:v>
                </c:pt>
                <c:pt idx="30">
                  <c:v>7.46</c:v>
                </c:pt>
                <c:pt idx="31">
                  <c:v>6.52</c:v>
                </c:pt>
                <c:pt idx="32">
                  <c:v>5.1400000000000006</c:v>
                </c:pt>
                <c:pt idx="33">
                  <c:v>4.22</c:v>
                </c:pt>
                <c:pt idx="34">
                  <c:v>5.3199999999999994</c:v>
                </c:pt>
                <c:pt idx="35">
                  <c:v>5.4399999999999995</c:v>
                </c:pt>
                <c:pt idx="36">
                  <c:v>6.3</c:v>
                </c:pt>
                <c:pt idx="37">
                  <c:v>6.5600000000000005</c:v>
                </c:pt>
                <c:pt idx="38">
                  <c:v>4.71</c:v>
                </c:pt>
                <c:pt idx="39">
                  <c:v>4.67</c:v>
                </c:pt>
                <c:pt idx="40">
                  <c:v>6.49</c:v>
                </c:pt>
                <c:pt idx="41">
                  <c:v>6.58</c:v>
                </c:pt>
                <c:pt idx="42">
                  <c:v>6.5699999999999994</c:v>
                </c:pt>
                <c:pt idx="43">
                  <c:v>7.21</c:v>
                </c:pt>
                <c:pt idx="44">
                  <c:v>7.23</c:v>
                </c:pt>
                <c:pt idx="45">
                  <c:v>6.77</c:v>
                </c:pt>
                <c:pt idx="46">
                  <c:v>5.43</c:v>
                </c:pt>
                <c:pt idx="47">
                  <c:v>5.53</c:v>
                </c:pt>
                <c:pt idx="48">
                  <c:v>5.43</c:v>
                </c:pt>
                <c:pt idx="49">
                  <c:v>5.4899999999999993</c:v>
                </c:pt>
                <c:pt idx="50">
                  <c:v>5.8000000000000007</c:v>
                </c:pt>
                <c:pt idx="51">
                  <c:v>5.9700000000000006</c:v>
                </c:pt>
                <c:pt idx="52">
                  <c:v>6.05</c:v>
                </c:pt>
                <c:pt idx="53">
                  <c:v>6.52</c:v>
                </c:pt>
                <c:pt idx="54">
                  <c:v>6.12</c:v>
                </c:pt>
                <c:pt idx="55">
                  <c:v>6.35</c:v>
                </c:pt>
                <c:pt idx="56">
                  <c:v>7.0000000000000009</c:v>
                </c:pt>
                <c:pt idx="57">
                  <c:v>6.72</c:v>
                </c:pt>
                <c:pt idx="58">
                  <c:v>6.5600000000000005</c:v>
                </c:pt>
                <c:pt idx="59">
                  <c:v>6.12</c:v>
                </c:pt>
                <c:pt idx="60">
                  <c:v>5.3900000000000006</c:v>
                </c:pt>
                <c:pt idx="61">
                  <c:v>5.2299999999999995</c:v>
                </c:pt>
                <c:pt idx="62">
                  <c:v>5.47</c:v>
                </c:pt>
                <c:pt idx="63">
                  <c:v>5.2200000000000006</c:v>
                </c:pt>
                <c:pt idx="64">
                  <c:v>4.72</c:v>
                </c:pt>
                <c:pt idx="65">
                  <c:v>5.53</c:v>
                </c:pt>
                <c:pt idx="66">
                  <c:v>6.419999999999999</c:v>
                </c:pt>
                <c:pt idx="67">
                  <c:v>6.02</c:v>
                </c:pt>
                <c:pt idx="68">
                  <c:v>5.3100000000000005</c:v>
                </c:pt>
                <c:pt idx="69">
                  <c:v>5.41</c:v>
                </c:pt>
                <c:pt idx="70">
                  <c:v>5.6800000000000006</c:v>
                </c:pt>
                <c:pt idx="71">
                  <c:v>5.81</c:v>
                </c:pt>
                <c:pt idx="72">
                  <c:v>7.32</c:v>
                </c:pt>
                <c:pt idx="73">
                  <c:v>8.9</c:v>
                </c:pt>
                <c:pt idx="74">
                  <c:v>10.040000000000001</c:v>
                </c:pt>
                <c:pt idx="75">
                  <c:v>10.01</c:v>
                </c:pt>
                <c:pt idx="76">
                  <c:v>9.69</c:v>
                </c:pt>
                <c:pt idx="77">
                  <c:v>8.93</c:v>
                </c:pt>
                <c:pt idx="78">
                  <c:v>7.23</c:v>
                </c:pt>
                <c:pt idx="79">
                  <c:v>6.9599999999999991</c:v>
                </c:pt>
                <c:pt idx="80">
                  <c:v>6.98</c:v>
                </c:pt>
                <c:pt idx="81">
                  <c:v>7.7200000000000006</c:v>
                </c:pt>
                <c:pt idx="82">
                  <c:v>8.51</c:v>
                </c:pt>
                <c:pt idx="83">
                  <c:v>9.39</c:v>
                </c:pt>
                <c:pt idx="84">
                  <c:v>10.459999999999999</c:v>
                </c:pt>
                <c:pt idx="85">
                  <c:v>8.61</c:v>
                </c:pt>
                <c:pt idx="86">
                  <c:v>7.82</c:v>
                </c:pt>
                <c:pt idx="87">
                  <c:v>9.73</c:v>
                </c:pt>
                <c:pt idx="88">
                  <c:v>11.98</c:v>
                </c:pt>
                <c:pt idx="89">
                  <c:v>13</c:v>
                </c:pt>
                <c:pt idx="90">
                  <c:v>14.180000000000001</c:v>
                </c:pt>
                <c:pt idx="91">
                  <c:v>12.770000000000001</c:v>
                </c:pt>
                <c:pt idx="92">
                  <c:v>13.15</c:v>
                </c:pt>
                <c:pt idx="93">
                  <c:v>12.950000000000001</c:v>
                </c:pt>
                <c:pt idx="94">
                  <c:v>13.170000000000002</c:v>
                </c:pt>
                <c:pt idx="95">
                  <c:v>12.24</c:v>
                </c:pt>
                <c:pt idx="96">
                  <c:v>9.5</c:v>
                </c:pt>
                <c:pt idx="97">
                  <c:v>8.67</c:v>
                </c:pt>
                <c:pt idx="98">
                  <c:v>7.93</c:v>
                </c:pt>
                <c:pt idx="99">
                  <c:v>5.5100000000000007</c:v>
                </c:pt>
                <c:pt idx="100">
                  <c:v>2.8000000000000003</c:v>
                </c:pt>
                <c:pt idx="101">
                  <c:v>1.51</c:v>
                </c:pt>
                <c:pt idx="102">
                  <c:v>1.46</c:v>
                </c:pt>
                <c:pt idx="103">
                  <c:v>2.23</c:v>
                </c:pt>
                <c:pt idx="104">
                  <c:v>1.6400000000000001</c:v>
                </c:pt>
                <c:pt idx="105">
                  <c:v>0.69</c:v>
                </c:pt>
                <c:pt idx="106">
                  <c:v>-0.32</c:v>
                </c:pt>
                <c:pt idx="107" formatCode="0.00">
                  <c:v>-2.57</c:v>
                </c:pt>
                <c:pt idx="108" formatCode="0.00">
                  <c:v>-1.56</c:v>
                </c:pt>
                <c:pt idx="109" formatCode="0.00">
                  <c:v>-1.08</c:v>
                </c:pt>
                <c:pt idx="110" formatCode="0.00">
                  <c:v>-0.23</c:v>
                </c:pt>
                <c:pt idx="111" formatCode="0.00">
                  <c:v>-0.28999999999999998</c:v>
                </c:pt>
                <c:pt idx="112" formatCode="0.00">
                  <c:v>0.39</c:v>
                </c:pt>
                <c:pt idx="113" formatCode="0.00">
                  <c:v>0.67</c:v>
                </c:pt>
                <c:pt idx="114" formatCode="0.00">
                  <c:v>0.75</c:v>
                </c:pt>
                <c:pt idx="115" formatCode="0.00">
                  <c:v>0.65</c:v>
                </c:pt>
                <c:pt idx="116" formatCode="0.00">
                  <c:v>0.54</c:v>
                </c:pt>
                <c:pt idx="117" formatCode="0.00">
                  <c:v>1.54</c:v>
                </c:pt>
                <c:pt idx="118" formatCode="0.00">
                  <c:v>3.9</c:v>
                </c:pt>
                <c:pt idx="119" formatCode="0.00">
                  <c:v>4.91</c:v>
                </c:pt>
                <c:pt idx="120" formatCode="0.00">
                  <c:v>4.03</c:v>
                </c:pt>
                <c:pt idx="121" formatCode="0.00">
                  <c:v>3.4</c:v>
                </c:pt>
                <c:pt idx="122" formatCode="0.00">
                  <c:v>1.83</c:v>
                </c:pt>
                <c:pt idx="123" formatCode="0.00">
                  <c:v>2.99</c:v>
                </c:pt>
                <c:pt idx="124" formatCode="0.00">
                  <c:v>3.7</c:v>
                </c:pt>
                <c:pt idx="125" formatCode="0.00">
                  <c:v>4.63</c:v>
                </c:pt>
                <c:pt idx="126" formatCode="0.00">
                  <c:v>4.41</c:v>
                </c:pt>
                <c:pt idx="127" formatCode="0.00">
                  <c:v>5.9</c:v>
                </c:pt>
                <c:pt idx="128" formatCode="0.00">
                  <c:v>7.22</c:v>
                </c:pt>
                <c:pt idx="129" formatCode="0.00">
                  <c:v>6.78</c:v>
                </c:pt>
                <c:pt idx="130" formatCode="0.00">
                  <c:v>5.13</c:v>
                </c:pt>
                <c:pt idx="131" formatCode="0.00">
                  <c:v>4.51</c:v>
                </c:pt>
                <c:pt idx="132" formatCode="0.00">
                  <c:v>4.29</c:v>
                </c:pt>
                <c:pt idx="133" formatCode="0.00">
                  <c:v>3.99</c:v>
                </c:pt>
                <c:pt idx="134" formatCode="0.00">
                  <c:v>4.62</c:v>
                </c:pt>
                <c:pt idx="135" formatCode="0.00">
                  <c:v>4.25</c:v>
                </c:pt>
                <c:pt idx="136" formatCode="0.00">
                  <c:v>3.65</c:v>
                </c:pt>
                <c:pt idx="137" formatCode="0.00">
                  <c:v>3.11</c:v>
                </c:pt>
                <c:pt idx="138" formatCode="0.00">
                  <c:v>3.42</c:v>
                </c:pt>
                <c:pt idx="139" formatCode="0.00">
                  <c:v>2.95</c:v>
                </c:pt>
                <c:pt idx="140" formatCode="0.00">
                  <c:v>2.8</c:v>
                </c:pt>
                <c:pt idx="141" formatCode="0.00">
                  <c:v>2.1</c:v>
                </c:pt>
                <c:pt idx="142" formatCode="0.00">
                  <c:v>1.48</c:v>
                </c:pt>
                <c:pt idx="143" formatCode="0.00">
                  <c:v>0.73</c:v>
                </c:pt>
                <c:pt idx="144" formatCode="0.00">
                  <c:v>0.13</c:v>
                </c:pt>
                <c:pt idx="145" formatCode="0.00">
                  <c:v>0.62</c:v>
                </c:pt>
                <c:pt idx="146" formatCode="0.00">
                  <c:v>0.81</c:v>
                </c:pt>
                <c:pt idx="147" formatCode="0.00">
                  <c:v>0.39</c:v>
                </c:pt>
                <c:pt idx="148" formatCode="0.00">
                  <c:v>0.38</c:v>
                </c:pt>
                <c:pt idx="149" formatCode="0.00">
                  <c:v>0.84</c:v>
                </c:pt>
                <c:pt idx="150" formatCode="0.00">
                  <c:v>0.99</c:v>
                </c:pt>
                <c:pt idx="151" formatCode="0.00">
                  <c:v>1.3</c:v>
                </c:pt>
                <c:pt idx="152" formatCode="0.00">
                  <c:v>-0.52</c:v>
                </c:pt>
                <c:pt idx="153" formatCode="0.00">
                  <c:v>-0.48</c:v>
                </c:pt>
                <c:pt idx="154" formatCode="0.00">
                  <c:v>-0.23</c:v>
                </c:pt>
                <c:pt idx="155" formatCode="0.00">
                  <c:v>0.26</c:v>
                </c:pt>
                <c:pt idx="156" formatCode="0.00">
                  <c:v>0.82</c:v>
                </c:pt>
                <c:pt idx="157" formatCode="0.00">
                  <c:v>1.37</c:v>
                </c:pt>
                <c:pt idx="158" formatCode="0.00">
                  <c:v>1.78</c:v>
                </c:pt>
                <c:pt idx="159" formatCode="0.00">
                  <c:v>3.18</c:v>
                </c:pt>
                <c:pt idx="160" formatCode="0.00">
                  <c:v>2.92</c:v>
                </c:pt>
                <c:pt idx="161" formatCode="0.00">
                  <c:v>3.18</c:v>
                </c:pt>
                <c:pt idx="162" formatCode="0.00">
                  <c:v>3.47</c:v>
                </c:pt>
                <c:pt idx="163" formatCode="0.00">
                  <c:v>3.25</c:v>
                </c:pt>
                <c:pt idx="164" formatCode="0.00">
                  <c:v>4.66</c:v>
                </c:pt>
                <c:pt idx="165" formatCode="0.00">
                  <c:v>5.49</c:v>
                </c:pt>
                <c:pt idx="166" formatCode="0.00">
                  <c:v>5.24</c:v>
                </c:pt>
                <c:pt idx="167" formatCode="0.00">
                  <c:v>6.25</c:v>
                </c:pt>
                <c:pt idx="168" formatCode="0.00">
                  <c:v>8.3800000000000008</c:v>
                </c:pt>
                <c:pt idx="169" formatCode="0.00">
                  <c:v>9.1199999999999992</c:v>
                </c:pt>
                <c:pt idx="170" formatCode="0.00">
                  <c:v>9.09</c:v>
                </c:pt>
                <c:pt idx="171" formatCode="0.00">
                  <c:v>6.94</c:v>
                </c:pt>
                <c:pt idx="172" formatCode="0.00">
                  <c:v>6.99</c:v>
                </c:pt>
                <c:pt idx="173" formatCode="0.00">
                  <c:v>6.2</c:v>
                </c:pt>
                <c:pt idx="174" formatCode="0.00">
                  <c:v>6.86</c:v>
                </c:pt>
                <c:pt idx="175" formatCode="0.00">
                  <c:v>8.4600000000000009</c:v>
                </c:pt>
                <c:pt idx="176" formatCode="0.00">
                  <c:v>10.41</c:v>
                </c:pt>
                <c:pt idx="177" formatCode="0.00">
                  <c:v>11.69</c:v>
                </c:pt>
                <c:pt idx="178" formatCode="0.00">
                  <c:v>13.08</c:v>
                </c:pt>
                <c:pt idx="179" formatCode="0.00">
                  <c:v>14.75</c:v>
                </c:pt>
                <c:pt idx="180" formatCode="0.00">
                  <c:v>13.98</c:v>
                </c:pt>
                <c:pt idx="181" formatCode="0.00">
                  <c:v>14.48</c:v>
                </c:pt>
                <c:pt idx="182" formatCode="0.00">
                  <c:v>14.88</c:v>
                </c:pt>
                <c:pt idx="183" formatCode="0.00">
                  <c:v>15.92</c:v>
                </c:pt>
                <c:pt idx="184" formatCode="0.00">
                  <c:v>17.03</c:v>
                </c:pt>
                <c:pt idx="185" formatCode="0.00">
                  <c:v>18.940000000000001</c:v>
                </c:pt>
                <c:pt idx="186" formatCode="0.00">
                  <c:v>14.86</c:v>
                </c:pt>
                <c:pt idx="187" formatCode="0.00">
                  <c:v>11.23</c:v>
                </c:pt>
                <c:pt idx="188" formatCode="0.00">
                  <c:v>8.48</c:v>
                </c:pt>
                <c:pt idx="189" formatCode="0.00">
                  <c:v>7.18</c:v>
                </c:pt>
                <c:pt idx="190" formatCode="0.00">
                  <c:v>6.65</c:v>
                </c:pt>
                <c:pt idx="191" formatCode="0.00">
                  <c:v>4.59</c:v>
                </c:pt>
                <c:pt idx="192" formatCode="0.00">
                  <c:v>3.5</c:v>
                </c:pt>
                <c:pt idx="193" formatCode="0.00">
                  <c:v>1.46</c:v>
                </c:pt>
                <c:pt idx="194" formatCode="0.00">
                  <c:v>0.19</c:v>
                </c:pt>
                <c:pt idx="195" formatCode="0.00">
                  <c:v>-0.26</c:v>
                </c:pt>
                <c:pt idx="196" formatCode="0.00">
                  <c:v>-1.21</c:v>
                </c:pt>
                <c:pt idx="197" formatCode="0.00">
                  <c:v>-2.62</c:v>
                </c:pt>
                <c:pt idx="198" formatCode="0.00">
                  <c:v>-0.25</c:v>
                </c:pt>
                <c:pt idx="199" formatCode="0.00">
                  <c:v>0.59</c:v>
                </c:pt>
                <c:pt idx="200" formatCode="0.00">
                  <c:v>1.0900000000000001</c:v>
                </c:pt>
                <c:pt idx="201" formatCode="0.00">
                  <c:v>1.1100000000000001</c:v>
                </c:pt>
                <c:pt idx="202" formatCode="0.00">
                  <c:v>0.48</c:v>
                </c:pt>
                <c:pt idx="203" formatCode="0.00">
                  <c:v>0.37</c:v>
                </c:pt>
                <c:pt idx="204" formatCode="0.00">
                  <c:v>-0.19</c:v>
                </c:pt>
                <c:pt idx="205" formatCode="0.00">
                  <c:v>-0.06</c:v>
                </c:pt>
                <c:pt idx="206" formatCode="0.00">
                  <c:v>0.68</c:v>
                </c:pt>
                <c:pt idx="207" formatCode="0.00">
                  <c:v>0.78</c:v>
                </c:pt>
                <c:pt idx="208" formatCode="0.00">
                  <c:v>1.1100000000000001</c:v>
                </c:pt>
                <c:pt idx="209" formatCode="0.00">
                  <c:v>0.3</c:v>
                </c:pt>
                <c:pt idx="210" formatCode="0.00">
                  <c:v>0.39</c:v>
                </c:pt>
                <c:pt idx="211" formatCode="0.00">
                  <c:v>1.47</c:v>
                </c:pt>
                <c:pt idx="212" formatCode="0.00">
                  <c:v>1.67</c:v>
                </c:pt>
                <c:pt idx="213" formatCode="0.00">
                  <c:v>1.61</c:v>
                </c:pt>
                <c:pt idx="214" formatCode="0.00">
                  <c:v>1.87</c:v>
                </c:pt>
                <c:pt idx="215" formatCode="0.00">
                  <c:v>2.0736863297765353</c:v>
                </c:pt>
                <c:pt idx="216" formatCode="0.00">
                  <c:v>2.2848515349773777</c:v>
                </c:pt>
                <c:pt idx="217" formatCode="0.00">
                  <c:v>3.2404146120559574</c:v>
                </c:pt>
                <c:pt idx="218" formatCode="0.00">
                  <c:v>3.4420832086201898</c:v>
                </c:pt>
                <c:pt idx="219" formatCode="0.00">
                  <c:v>4.0374838002193059</c:v>
                </c:pt>
                <c:pt idx="220" formatCode="0.00">
                  <c:v>4.9665902064426177</c:v>
                </c:pt>
                <c:pt idx="221" formatCode="0.00">
                  <c:v>6.5794768611669951</c:v>
                </c:pt>
                <c:pt idx="222" formatCode="0.00">
                  <c:v>6.4172198752765865</c:v>
                </c:pt>
                <c:pt idx="223" formatCode="0.00">
                  <c:v>6.4816670006010924</c:v>
                </c:pt>
                <c:pt idx="224" formatCode="0.00">
                  <c:v>6.8699227760505579</c:v>
                </c:pt>
                <c:pt idx="225" formatCode="0.00">
                  <c:v>6.4318683523981548</c:v>
                </c:pt>
                <c:pt idx="226" formatCode="0.00">
                  <c:v>5.8</c:v>
                </c:pt>
                <c:pt idx="227" formatCode="0.00">
                  <c:v>5.13</c:v>
                </c:pt>
                <c:pt idx="228" formatCode="0.00">
                  <c:v>5.87</c:v>
                </c:pt>
                <c:pt idx="229" formatCode="0.00">
                  <c:v>7.19</c:v>
                </c:pt>
                <c:pt idx="230" formatCode="0.00">
                  <c:v>8.23</c:v>
                </c:pt>
                <c:pt idx="231" formatCode="0.00">
                  <c:v>7.57</c:v>
                </c:pt>
                <c:pt idx="232" formatCode="0.00">
                  <c:v>6.55</c:v>
                </c:pt>
                <c:pt idx="233" formatCode="0.00">
                  <c:v>5</c:v>
                </c:pt>
                <c:pt idx="234" formatCode="0.00">
                  <c:v>4.66</c:v>
                </c:pt>
                <c:pt idx="235" formatCode="0.00">
                  <c:v>4.13</c:v>
                </c:pt>
                <c:pt idx="236" formatCode="0.00">
                  <c:v>3.54</c:v>
                </c:pt>
                <c:pt idx="237" formatCode="0.00">
                  <c:v>4.09</c:v>
                </c:pt>
                <c:pt idx="238" formatCode="0.00">
                  <c:v>4.8</c:v>
                </c:pt>
                <c:pt idx="239" formatCode="0.00">
                  <c:v>5.51</c:v>
                </c:pt>
                <c:pt idx="240" formatCode="0.00">
                  <c:v>5.0199999999999996</c:v>
                </c:pt>
                <c:pt idx="241" formatCode="0.00">
                  <c:v>3.92</c:v>
                </c:pt>
                <c:pt idx="242" formatCode="0.00">
                  <c:v>3.98</c:v>
                </c:pt>
                <c:pt idx="243" formatCode="0.00">
                  <c:v>9.52</c:v>
                </c:pt>
                <c:pt idx="244" formatCode="0.00">
                  <c:v>8.52</c:v>
                </c:pt>
                <c:pt idx="245" formatCode="0.00">
                  <c:v>9.81</c:v>
                </c:pt>
                <c:pt idx="246" formatCode="0.00">
                  <c:v>11.5</c:v>
                </c:pt>
                <c:pt idx="247" formatCode="0.00">
                  <c:v>12.4</c:v>
                </c:pt>
                <c:pt idx="248" formatCode="0.00">
                  <c:v>13.76</c:v>
                </c:pt>
                <c:pt idx="249" formatCode="0.00">
                  <c:v>15.34</c:v>
                </c:pt>
                <c:pt idx="250" formatCode="0.00">
                  <c:v>17.23</c:v>
                </c:pt>
                <c:pt idx="251" formatCode="0.00">
                  <c:v>19.940000000000001</c:v>
                </c:pt>
                <c:pt idx="252" formatCode="0.00">
                  <c:v>23.3</c:v>
                </c:pt>
                <c:pt idx="253" formatCode="0.00">
                  <c:v>25.37</c:v>
                </c:pt>
                <c:pt idx="254" formatCode="_(* #,##0.00_);_(* \(#,##0.00\);_(* &quot;-&quot;??_);_(@_)">
                  <c:v>26.17</c:v>
                </c:pt>
                <c:pt idx="255" formatCode="_(* #,##0.00_);_(* \(#,##0.00\);_(* &quot;-&quot;??_);_(@_)">
                  <c:v>21.6</c:v>
                </c:pt>
                <c:pt idx="256" formatCode="_(* #,##0.00_);_(* \(#,##0.00\);_(* &quot;-&quot;??_);_(@_)">
                  <c:v>23.65</c:v>
                </c:pt>
                <c:pt idx="257" formatCode="_(* #,##0.00_);_(* \(#,##0.00\);_(* &quot;-&quot;??_);_(@_)">
                  <c:v>24.61</c:v>
                </c:pt>
                <c:pt idx="258" formatCode="_(* #,##0.00_);_(* \(#,##0.00\);_(* &quot;-&quot;??_);_(@_)">
                  <c:v>25.57</c:v>
                </c:pt>
                <c:pt idx="259" formatCode="_(* #,##0.00_);_(* \(#,##0.00\);_(* &quot;-&quot;??_);_(@_)">
                  <c:v>26.62</c:v>
                </c:pt>
                <c:pt idx="260" formatCode="_(* #,##0.00_);_(* \(#,##0.00\);_(* &quot;-&quot;??_);_(@_)">
                  <c:v>27.02</c:v>
                </c:pt>
                <c:pt idx="261" formatCode="_(* #,##0.00_);_(* \(#,##0.00\);_(* &quot;-&quot;??_);_(@_)">
                  <c:v>27.08</c:v>
                </c:pt>
                <c:pt idx="262" formatCode="_(* #,##0.00_);_(* \(#,##0.00\);_(* &quot;-&quot;??_);_(@_)">
                  <c:v>27.81</c:v>
                </c:pt>
                <c:pt idx="263" formatCode="_(* #,##0.00_);_(* \(#,##0.00\);_(* &quot;-&quot;??_);_(@_)">
                  <c:v>26.18</c:v>
                </c:pt>
                <c:pt idx="264" formatCode="_(* #,##0.00_);_(* \(#,##0.00\);_(* &quot;-&quot;??_);_(@_)">
                  <c:v>24.14</c:v>
                </c:pt>
                <c:pt idx="265" formatCode="_(* #,##0.00_);_(* \(#,##0.00\);_(* &quot;-&quot;??_);_(@_)">
                  <c:v>21.81</c:v>
                </c:pt>
                <c:pt idx="266" formatCode="_(* #,##0.00_);_(* \(#,##0.00\);_(* &quot;-&quot;??_);_(@_)">
                  <c:v>18.47</c:v>
                </c:pt>
                <c:pt idx="267" formatCode="_(* #,##0.00_);_(* \(#,##0.00\);_(* &quot;-&quot;??_);_(@_)">
                  <c:v>15.66</c:v>
                </c:pt>
                <c:pt idx="268" formatCode="_(* #,##0.00_);_(* \(#,##0.00\);_(* &quot;-&quot;??_);_(@_)">
                  <c:v>14.31</c:v>
                </c:pt>
                <c:pt idx="269" formatCode="_(* #,##0.00_);_(* \(#,##0.00\);_(* &quot;-&quot;??_);_(@_)">
                  <c:v>13.24</c:v>
                </c:pt>
                <c:pt idx="270" formatCode="_(* #,##0.00_);_(* \(#,##0.00\);_(* &quot;-&quot;??_);_(@_)">
                  <c:v>12.44</c:v>
                </c:pt>
                <c:pt idx="271" formatCode="_(* #,##0.00_);_(* \(#,##0.00\);_(* &quot;-&quot;??_);_(@_)">
                  <c:v>11.47</c:v>
                </c:pt>
                <c:pt idx="272" formatCode="_(* #,##0.00_);_(* \(#,##0.00\);_(* &quot;-&quot;??_);_(@_)">
                  <c:v>10.36</c:v>
                </c:pt>
                <c:pt idx="273" formatCode="_(* #,##0.00_);_(* \(#,##0.00\);_(* &quot;-&quot;??_);_(@_)">
                  <c:v>8.25</c:v>
                </c:pt>
                <c:pt idx="274" formatCode="_(* #,##0.00_);_(* \(#,##0.00\);_(* &quot;-&quot;??_);_(@_)">
                  <c:v>5</c:v>
                </c:pt>
                <c:pt idx="275" formatCode="_(* #,##0.00_);_(* \(#,##0.00\);_(* &quot;-&quot;??_);_(@_)">
                  <c:v>2.96</c:v>
                </c:pt>
                <c:pt idx="276" formatCode="_(* #,##0.00_);_(* \(#,##0.00\);_(* &quot;-&quot;??_);_(@_)">
                  <c:v>1.89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84AF-4B36-BC3F-63A6EF463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'[Gráficos.xlsx]IPC-TRM'!$E$2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'[Gráficos.xlsx]IPC-TRM'!$B$40:$C$316</c:f>
              <c:multiLvlStrCache>
                <c:ptCount val="277"/>
                <c:lvl>
                  <c:pt idx="0">
                    <c:v>Febrero</c:v>
                  </c:pt>
                  <c:pt idx="1">
                    <c:v>Marzo</c:v>
                  </c:pt>
                  <c:pt idx="2">
                    <c:v>Abril</c:v>
                  </c:pt>
                  <c:pt idx="3">
                    <c:v>Mayo</c:v>
                  </c:pt>
                  <c:pt idx="4">
                    <c:v>Junio</c:v>
                  </c:pt>
                  <c:pt idx="5">
                    <c:v>Julio</c:v>
                  </c:pt>
                  <c:pt idx="6">
                    <c:v>Agosto</c:v>
                  </c:pt>
                  <c:pt idx="7">
                    <c:v>Septiembre</c:v>
                  </c:pt>
                  <c:pt idx="8">
                    <c:v>Octubre</c:v>
                  </c:pt>
                  <c:pt idx="9">
                    <c:v>Noviembre</c:v>
                  </c:pt>
                  <c:pt idx="10">
                    <c:v>Diciembre</c:v>
                  </c:pt>
                  <c:pt idx="11">
                    <c:v>Enero</c:v>
                  </c:pt>
                  <c:pt idx="12">
                    <c:v>Febrero</c:v>
                  </c:pt>
                  <c:pt idx="13">
                    <c:v>Marzo</c:v>
                  </c:pt>
                  <c:pt idx="14">
                    <c:v>Abril</c:v>
                  </c:pt>
                  <c:pt idx="15">
                    <c:v>Mayo</c:v>
                  </c:pt>
                  <c:pt idx="16">
                    <c:v>Junio</c:v>
                  </c:pt>
                  <c:pt idx="17">
                    <c:v>Julio</c:v>
                  </c:pt>
                  <c:pt idx="18">
                    <c:v>Agosto</c:v>
                  </c:pt>
                  <c:pt idx="19">
                    <c:v>Septiembre</c:v>
                  </c:pt>
                  <c:pt idx="20">
                    <c:v>Octubre</c:v>
                  </c:pt>
                  <c:pt idx="21">
                    <c:v>Noviembre</c:v>
                  </c:pt>
                  <c:pt idx="22">
                    <c:v>Diciembre</c:v>
                  </c:pt>
                  <c:pt idx="23">
                    <c:v>Enero</c:v>
                  </c:pt>
                  <c:pt idx="24">
                    <c:v>Febrero</c:v>
                  </c:pt>
                  <c:pt idx="25">
                    <c:v>Marzo</c:v>
                  </c:pt>
                  <c:pt idx="26">
                    <c:v>Abril</c:v>
                  </c:pt>
                  <c:pt idx="27">
                    <c:v>Mayo</c:v>
                  </c:pt>
                  <c:pt idx="28">
                    <c:v>Junio</c:v>
                  </c:pt>
                  <c:pt idx="29">
                    <c:v>Julio</c:v>
                  </c:pt>
                  <c:pt idx="30">
                    <c:v>Agosto</c:v>
                  </c:pt>
                  <c:pt idx="31">
                    <c:v>Septiembre</c:v>
                  </c:pt>
                  <c:pt idx="32">
                    <c:v>Octubre</c:v>
                  </c:pt>
                  <c:pt idx="33">
                    <c:v>Noviembre</c:v>
                  </c:pt>
                  <c:pt idx="34">
                    <c:v>Diciembre</c:v>
                  </c:pt>
                  <c:pt idx="35">
                    <c:v>Enero</c:v>
                  </c:pt>
                  <c:pt idx="36">
                    <c:v>Febrero</c:v>
                  </c:pt>
                  <c:pt idx="37">
                    <c:v>Marzo</c:v>
                  </c:pt>
                  <c:pt idx="38">
                    <c:v>Abril</c:v>
                  </c:pt>
                  <c:pt idx="39">
                    <c:v>Mayo</c:v>
                  </c:pt>
                  <c:pt idx="40">
                    <c:v>Junio</c:v>
                  </c:pt>
                  <c:pt idx="41">
                    <c:v>Julio</c:v>
                  </c:pt>
                  <c:pt idx="42">
                    <c:v>Agosto</c:v>
                  </c:pt>
                  <c:pt idx="43">
                    <c:v>Septiembre</c:v>
                  </c:pt>
                  <c:pt idx="44">
                    <c:v>Octubre</c:v>
                  </c:pt>
                  <c:pt idx="45">
                    <c:v>Noviembre</c:v>
                  </c:pt>
                  <c:pt idx="46">
                    <c:v>Diciembre</c:v>
                  </c:pt>
                  <c:pt idx="47">
                    <c:v>Enero</c:v>
                  </c:pt>
                  <c:pt idx="48">
                    <c:v>Febrero</c:v>
                  </c:pt>
                  <c:pt idx="49">
                    <c:v>Marzo</c:v>
                  </c:pt>
                  <c:pt idx="50">
                    <c:v>Abril</c:v>
                  </c:pt>
                  <c:pt idx="51">
                    <c:v>Mayo</c:v>
                  </c:pt>
                  <c:pt idx="52">
                    <c:v>Junio</c:v>
                  </c:pt>
                  <c:pt idx="53">
                    <c:v>Julio</c:v>
                  </c:pt>
                  <c:pt idx="54">
                    <c:v>Agosto</c:v>
                  </c:pt>
                  <c:pt idx="55">
                    <c:v>Septiembre</c:v>
                  </c:pt>
                  <c:pt idx="56">
                    <c:v>Octubre</c:v>
                  </c:pt>
                  <c:pt idx="57">
                    <c:v>Noviembre</c:v>
                  </c:pt>
                  <c:pt idx="58">
                    <c:v>Diciembre</c:v>
                  </c:pt>
                  <c:pt idx="59">
                    <c:v>Enero</c:v>
                  </c:pt>
                  <c:pt idx="60">
                    <c:v>Febrero</c:v>
                  </c:pt>
                  <c:pt idx="61">
                    <c:v>Marzo</c:v>
                  </c:pt>
                  <c:pt idx="62">
                    <c:v>Abril</c:v>
                  </c:pt>
                  <c:pt idx="63">
                    <c:v>Mayo</c:v>
                  </c:pt>
                  <c:pt idx="64">
                    <c:v>Junio</c:v>
                  </c:pt>
                  <c:pt idx="65">
                    <c:v>Julio</c:v>
                  </c:pt>
                  <c:pt idx="66">
                    <c:v>Agosto</c:v>
                  </c:pt>
                  <c:pt idx="67">
                    <c:v>Septiembre</c:v>
                  </c:pt>
                  <c:pt idx="68">
                    <c:v>Octubre</c:v>
                  </c:pt>
                  <c:pt idx="69">
                    <c:v>Noviembre</c:v>
                  </c:pt>
                  <c:pt idx="70">
                    <c:v>Diciembre</c:v>
                  </c:pt>
                  <c:pt idx="71">
                    <c:v>Enero</c:v>
                  </c:pt>
                  <c:pt idx="72">
                    <c:v>Febrero</c:v>
                  </c:pt>
                  <c:pt idx="73">
                    <c:v>Marzo</c:v>
                  </c:pt>
                  <c:pt idx="74">
                    <c:v>Abril</c:v>
                  </c:pt>
                  <c:pt idx="75">
                    <c:v>Mayo</c:v>
                  </c:pt>
                  <c:pt idx="76">
                    <c:v>Junio</c:v>
                  </c:pt>
                  <c:pt idx="77">
                    <c:v>Julio</c:v>
                  </c:pt>
                  <c:pt idx="78">
                    <c:v>Agosto</c:v>
                  </c:pt>
                  <c:pt idx="79">
                    <c:v>Septiembre</c:v>
                  </c:pt>
                  <c:pt idx="80">
                    <c:v>Octubre</c:v>
                  </c:pt>
                  <c:pt idx="81">
                    <c:v>Noviembre</c:v>
                  </c:pt>
                  <c:pt idx="82">
                    <c:v>Diciembre</c:v>
                  </c:pt>
                  <c:pt idx="83">
                    <c:v>Enero</c:v>
                  </c:pt>
                  <c:pt idx="84">
                    <c:v>Febrero</c:v>
                  </c:pt>
                  <c:pt idx="85">
                    <c:v>Marzo</c:v>
                  </c:pt>
                  <c:pt idx="86">
                    <c:v>Abril</c:v>
                  </c:pt>
                  <c:pt idx="87">
                    <c:v>Mayo</c:v>
                  </c:pt>
                  <c:pt idx="88">
                    <c:v>Junio</c:v>
                  </c:pt>
                  <c:pt idx="89">
                    <c:v>Julio</c:v>
                  </c:pt>
                  <c:pt idx="90">
                    <c:v>Agosto</c:v>
                  </c:pt>
                  <c:pt idx="91">
                    <c:v>Septiembre</c:v>
                  </c:pt>
                  <c:pt idx="92">
                    <c:v>Octubre</c:v>
                  </c:pt>
                  <c:pt idx="93">
                    <c:v>Noviembre</c:v>
                  </c:pt>
                  <c:pt idx="94">
                    <c:v>Diciembre</c:v>
                  </c:pt>
                  <c:pt idx="95">
                    <c:v>Enero</c:v>
                  </c:pt>
                  <c:pt idx="96">
                    <c:v>Febrero</c:v>
                  </c:pt>
                  <c:pt idx="97">
                    <c:v>Marzo</c:v>
                  </c:pt>
                  <c:pt idx="98">
                    <c:v>Abril</c:v>
                  </c:pt>
                  <c:pt idx="99">
                    <c:v>Mayo</c:v>
                  </c:pt>
                  <c:pt idx="100">
                    <c:v>Junio</c:v>
                  </c:pt>
                  <c:pt idx="101">
                    <c:v>Julio</c:v>
                  </c:pt>
                  <c:pt idx="102">
                    <c:v>Agosto</c:v>
                  </c:pt>
                  <c:pt idx="103">
                    <c:v>Septiembre</c:v>
                  </c:pt>
                  <c:pt idx="104">
                    <c:v>Octubre</c:v>
                  </c:pt>
                  <c:pt idx="105">
                    <c:v>Noviembre</c:v>
                  </c:pt>
                  <c:pt idx="106">
                    <c:v>Diciembre</c:v>
                  </c:pt>
                  <c:pt idx="107">
                    <c:v>Enero</c:v>
                  </c:pt>
                  <c:pt idx="108">
                    <c:v>Febrero</c:v>
                  </c:pt>
                  <c:pt idx="109">
                    <c:v>Marzo</c:v>
                  </c:pt>
                  <c:pt idx="110">
                    <c:v>Abril</c:v>
                  </c:pt>
                  <c:pt idx="111">
                    <c:v>Mayo</c:v>
                  </c:pt>
                  <c:pt idx="112">
                    <c:v>Junio</c:v>
                  </c:pt>
                  <c:pt idx="113">
                    <c:v>Julio</c:v>
                  </c:pt>
                  <c:pt idx="114">
                    <c:v>Agosto</c:v>
                  </c:pt>
                  <c:pt idx="115">
                    <c:v>Septiembre</c:v>
                  </c:pt>
                  <c:pt idx="116">
                    <c:v>Octubre</c:v>
                  </c:pt>
                  <c:pt idx="117">
                    <c:v>Noviembre</c:v>
                  </c:pt>
                  <c:pt idx="118">
                    <c:v>Diciembre</c:v>
                  </c:pt>
                  <c:pt idx="119">
                    <c:v>Enero</c:v>
                  </c:pt>
                  <c:pt idx="120">
                    <c:v>Febrero</c:v>
                  </c:pt>
                  <c:pt idx="121">
                    <c:v>Marzo</c:v>
                  </c:pt>
                  <c:pt idx="122">
                    <c:v>Abril</c:v>
                  </c:pt>
                  <c:pt idx="123">
                    <c:v>Mayo</c:v>
                  </c:pt>
                  <c:pt idx="124">
                    <c:v>Junio</c:v>
                  </c:pt>
                  <c:pt idx="125">
                    <c:v>Julio</c:v>
                  </c:pt>
                  <c:pt idx="126">
                    <c:v>Agosto</c:v>
                  </c:pt>
                  <c:pt idx="127">
                    <c:v>Septiembre</c:v>
                  </c:pt>
                  <c:pt idx="128">
                    <c:v>Octubre</c:v>
                  </c:pt>
                  <c:pt idx="129">
                    <c:v>Noviembre</c:v>
                  </c:pt>
                  <c:pt idx="130">
                    <c:v>Diciembre</c:v>
                  </c:pt>
                  <c:pt idx="131">
                    <c:v>Enero</c:v>
                  </c:pt>
                  <c:pt idx="132">
                    <c:v>Febrero</c:v>
                  </c:pt>
                  <c:pt idx="133">
                    <c:v>Marzo</c:v>
                  </c:pt>
                  <c:pt idx="134">
                    <c:v>Abril</c:v>
                  </c:pt>
                  <c:pt idx="135">
                    <c:v>Mayo</c:v>
                  </c:pt>
                  <c:pt idx="136">
                    <c:v>Junio</c:v>
                  </c:pt>
                  <c:pt idx="137">
                    <c:v>Julio</c:v>
                  </c:pt>
                  <c:pt idx="138">
                    <c:v>Agosto</c:v>
                  </c:pt>
                  <c:pt idx="139">
                    <c:v>Septiembre</c:v>
                  </c:pt>
                  <c:pt idx="140">
                    <c:v>Octubre</c:v>
                  </c:pt>
                  <c:pt idx="141">
                    <c:v>Noviembre</c:v>
                  </c:pt>
                  <c:pt idx="142">
                    <c:v>Diciembre</c:v>
                  </c:pt>
                  <c:pt idx="143">
                    <c:v>Enero</c:v>
                  </c:pt>
                  <c:pt idx="144">
                    <c:v>Febrero</c:v>
                  </c:pt>
                  <c:pt idx="145">
                    <c:v>Marzo</c:v>
                  </c:pt>
                  <c:pt idx="146">
                    <c:v>Abril</c:v>
                  </c:pt>
                  <c:pt idx="147">
                    <c:v>Mayo</c:v>
                  </c:pt>
                  <c:pt idx="148">
                    <c:v>Junio</c:v>
                  </c:pt>
                  <c:pt idx="149">
                    <c:v>Julio</c:v>
                  </c:pt>
                  <c:pt idx="150">
                    <c:v>Agosto</c:v>
                  </c:pt>
                  <c:pt idx="151">
                    <c:v>Septiembre</c:v>
                  </c:pt>
                  <c:pt idx="152">
                    <c:v>Octubre</c:v>
                  </c:pt>
                  <c:pt idx="153">
                    <c:v>Noviembre</c:v>
                  </c:pt>
                  <c:pt idx="154">
                    <c:v>Diciembre</c:v>
                  </c:pt>
                  <c:pt idx="155">
                    <c:v>Enero</c:v>
                  </c:pt>
                  <c:pt idx="156">
                    <c:v>Febrero</c:v>
                  </c:pt>
                  <c:pt idx="157">
                    <c:v>Marzo</c:v>
                  </c:pt>
                  <c:pt idx="158">
                    <c:v>Abril</c:v>
                  </c:pt>
                  <c:pt idx="159">
                    <c:v>Mayo</c:v>
                  </c:pt>
                  <c:pt idx="160">
                    <c:v>Junio</c:v>
                  </c:pt>
                  <c:pt idx="161">
                    <c:v>Julio</c:v>
                  </c:pt>
                  <c:pt idx="162">
                    <c:v>Agosto</c:v>
                  </c:pt>
                  <c:pt idx="163">
                    <c:v>Septiembre</c:v>
                  </c:pt>
                  <c:pt idx="164">
                    <c:v>Octubre</c:v>
                  </c:pt>
                  <c:pt idx="165">
                    <c:v>Noviembre</c:v>
                  </c:pt>
                  <c:pt idx="166">
                    <c:v>Diciembre</c:v>
                  </c:pt>
                  <c:pt idx="167">
                    <c:v>Enero</c:v>
                  </c:pt>
                  <c:pt idx="168">
                    <c:v>Febrero</c:v>
                  </c:pt>
                  <c:pt idx="169">
                    <c:v>Marzo</c:v>
                  </c:pt>
                  <c:pt idx="170">
                    <c:v>Abril</c:v>
                  </c:pt>
                  <c:pt idx="171">
                    <c:v>Mayo</c:v>
                  </c:pt>
                  <c:pt idx="172">
                    <c:v>Junio</c:v>
                  </c:pt>
                  <c:pt idx="173">
                    <c:v>Julio</c:v>
                  </c:pt>
                  <c:pt idx="174">
                    <c:v>Agosto</c:v>
                  </c:pt>
                  <c:pt idx="175">
                    <c:v>Septiembre</c:v>
                  </c:pt>
                  <c:pt idx="176">
                    <c:v>Octubre</c:v>
                  </c:pt>
                  <c:pt idx="177">
                    <c:v>Noviembre</c:v>
                  </c:pt>
                  <c:pt idx="178">
                    <c:v>Diciembre</c:v>
                  </c:pt>
                  <c:pt idx="179">
                    <c:v>Enero</c:v>
                  </c:pt>
                  <c:pt idx="180">
                    <c:v>Febrero</c:v>
                  </c:pt>
                  <c:pt idx="181">
                    <c:v>Marzo</c:v>
                  </c:pt>
                  <c:pt idx="182">
                    <c:v>Abril</c:v>
                  </c:pt>
                  <c:pt idx="183">
                    <c:v>Mayo</c:v>
                  </c:pt>
                  <c:pt idx="184">
                    <c:v>Junio</c:v>
                  </c:pt>
                  <c:pt idx="185">
                    <c:v>Julio</c:v>
                  </c:pt>
                  <c:pt idx="186">
                    <c:v>Agosto</c:v>
                  </c:pt>
                  <c:pt idx="187">
                    <c:v>Septiembre</c:v>
                  </c:pt>
                  <c:pt idx="188">
                    <c:v>Octubre</c:v>
                  </c:pt>
                  <c:pt idx="189">
                    <c:v>Noviembre</c:v>
                  </c:pt>
                  <c:pt idx="190">
                    <c:v>Diciembre</c:v>
                  </c:pt>
                  <c:pt idx="191">
                    <c:v>Enero</c:v>
                  </c:pt>
                  <c:pt idx="192">
                    <c:v>Febrero</c:v>
                  </c:pt>
                  <c:pt idx="193">
                    <c:v>Marzo</c:v>
                  </c:pt>
                  <c:pt idx="194">
                    <c:v>Abril</c:v>
                  </c:pt>
                  <c:pt idx="195">
                    <c:v>Mayo</c:v>
                  </c:pt>
                  <c:pt idx="196">
                    <c:v>Junio</c:v>
                  </c:pt>
                  <c:pt idx="197">
                    <c:v>Julio</c:v>
                  </c:pt>
                  <c:pt idx="198">
                    <c:v>Agosto</c:v>
                  </c:pt>
                  <c:pt idx="199">
                    <c:v>Septiembre</c:v>
                  </c:pt>
                  <c:pt idx="200">
                    <c:v>Octubre</c:v>
                  </c:pt>
                  <c:pt idx="201">
                    <c:v>Noviembre</c:v>
                  </c:pt>
                  <c:pt idx="202">
                    <c:v>Diciembre</c:v>
                  </c:pt>
                  <c:pt idx="203">
                    <c:v>Enero</c:v>
                  </c:pt>
                  <c:pt idx="204">
                    <c:v>Febrero</c:v>
                  </c:pt>
                  <c:pt idx="205">
                    <c:v>Marzo</c:v>
                  </c:pt>
                  <c:pt idx="206">
                    <c:v>Abril</c:v>
                  </c:pt>
                  <c:pt idx="207">
                    <c:v>Mayo</c:v>
                  </c:pt>
                  <c:pt idx="208">
                    <c:v>Junio</c:v>
                  </c:pt>
                  <c:pt idx="209">
                    <c:v>Julio</c:v>
                  </c:pt>
                  <c:pt idx="210">
                    <c:v>Agosto</c:v>
                  </c:pt>
                  <c:pt idx="211">
                    <c:v>Septiembre</c:v>
                  </c:pt>
                  <c:pt idx="212">
                    <c:v>Octubre</c:v>
                  </c:pt>
                  <c:pt idx="213">
                    <c:v>Noviembre</c:v>
                  </c:pt>
                  <c:pt idx="214">
                    <c:v>Diciembre</c:v>
                  </c:pt>
                  <c:pt idx="215">
                    <c:v>Enero</c:v>
                  </c:pt>
                  <c:pt idx="216">
                    <c:v>Febrero</c:v>
                  </c:pt>
                  <c:pt idx="217">
                    <c:v>Marzo</c:v>
                  </c:pt>
                  <c:pt idx="218">
                    <c:v>Abril</c:v>
                  </c:pt>
                  <c:pt idx="219">
                    <c:v>Mayo</c:v>
                  </c:pt>
                  <c:pt idx="220">
                    <c:v>Junio</c:v>
                  </c:pt>
                  <c:pt idx="221">
                    <c:v>Julio</c:v>
                  </c:pt>
                  <c:pt idx="222">
                    <c:v>Agosto</c:v>
                  </c:pt>
                  <c:pt idx="223">
                    <c:v>Septiembre</c:v>
                  </c:pt>
                  <c:pt idx="224">
                    <c:v>Octubre</c:v>
                  </c:pt>
                  <c:pt idx="225">
                    <c:v>Noviembre</c:v>
                  </c:pt>
                  <c:pt idx="226">
                    <c:v>Diciembre</c:v>
                  </c:pt>
                  <c:pt idx="227">
                    <c:v>Enero</c:v>
                  </c:pt>
                  <c:pt idx="228">
                    <c:v>Febrero</c:v>
                  </c:pt>
                  <c:pt idx="229">
                    <c:v>Marzo</c:v>
                  </c:pt>
                  <c:pt idx="230">
                    <c:v>Abril</c:v>
                  </c:pt>
                  <c:pt idx="231">
                    <c:v>Mayo</c:v>
                  </c:pt>
                  <c:pt idx="232">
                    <c:v>Junio</c:v>
                  </c:pt>
                  <c:pt idx="233">
                    <c:v>Julio</c:v>
                  </c:pt>
                  <c:pt idx="234">
                    <c:v>Agosto</c:v>
                  </c:pt>
                  <c:pt idx="235">
                    <c:v>Septiembre</c:v>
                  </c:pt>
                  <c:pt idx="236">
                    <c:v>Octubre</c:v>
                  </c:pt>
                  <c:pt idx="237">
                    <c:v>Noviembre</c:v>
                  </c:pt>
                  <c:pt idx="238">
                    <c:v>Diciembre</c:v>
                  </c:pt>
                  <c:pt idx="239">
                    <c:v>Enero</c:v>
                  </c:pt>
                  <c:pt idx="240">
                    <c:v>Febrero</c:v>
                  </c:pt>
                  <c:pt idx="241">
                    <c:v>Marzo</c:v>
                  </c:pt>
                  <c:pt idx="242">
                    <c:v>Abril</c:v>
                  </c:pt>
                  <c:pt idx="243">
                    <c:v>Mayo</c:v>
                  </c:pt>
                  <c:pt idx="244">
                    <c:v>Junio</c:v>
                  </c:pt>
                  <c:pt idx="245">
                    <c:v>Julio</c:v>
                  </c:pt>
                  <c:pt idx="246">
                    <c:v>Agosto</c:v>
                  </c:pt>
                  <c:pt idx="247">
                    <c:v>Septiembre</c:v>
                  </c:pt>
                  <c:pt idx="248">
                    <c:v>Octubre</c:v>
                  </c:pt>
                  <c:pt idx="249">
                    <c:v>Noviembre</c:v>
                  </c:pt>
                  <c:pt idx="250">
                    <c:v>Diciembre</c:v>
                  </c:pt>
                  <c:pt idx="251">
                    <c:v>Enero</c:v>
                  </c:pt>
                  <c:pt idx="252">
                    <c:v>Febrero</c:v>
                  </c:pt>
                  <c:pt idx="253">
                    <c:v>Marzo</c:v>
                  </c:pt>
                  <c:pt idx="254">
                    <c:v>Abril</c:v>
                  </c:pt>
                  <c:pt idx="255">
                    <c:v>Mayo</c:v>
                  </c:pt>
                  <c:pt idx="256">
                    <c:v>Junio</c:v>
                  </c:pt>
                  <c:pt idx="257">
                    <c:v>Julio</c:v>
                  </c:pt>
                  <c:pt idx="258">
                    <c:v>Agosto</c:v>
                  </c:pt>
                  <c:pt idx="259">
                    <c:v>Septiembre</c:v>
                  </c:pt>
                  <c:pt idx="260">
                    <c:v>Octubre</c:v>
                  </c:pt>
                  <c:pt idx="261">
                    <c:v>Noviembre</c:v>
                  </c:pt>
                  <c:pt idx="262">
                    <c:v>Diciembre</c:v>
                  </c:pt>
                  <c:pt idx="263">
                    <c:v>Enero</c:v>
                  </c:pt>
                  <c:pt idx="264">
                    <c:v>Febrero</c:v>
                  </c:pt>
                  <c:pt idx="265">
                    <c:v>Marzo</c:v>
                  </c:pt>
                  <c:pt idx="266">
                    <c:v>Abril</c:v>
                  </c:pt>
                  <c:pt idx="267">
                    <c:v>Mayo</c:v>
                  </c:pt>
                  <c:pt idx="268">
                    <c:v>Junio</c:v>
                  </c:pt>
                  <c:pt idx="269">
                    <c:v>Julio</c:v>
                  </c:pt>
                  <c:pt idx="270">
                    <c:v>Agosto</c:v>
                  </c:pt>
                  <c:pt idx="271">
                    <c:v>Septiembre</c:v>
                  </c:pt>
                  <c:pt idx="272">
                    <c:v>Octubre</c:v>
                  </c:pt>
                  <c:pt idx="273">
                    <c:v>Noviembre</c:v>
                  </c:pt>
                  <c:pt idx="274">
                    <c:v>Diciembre</c:v>
                  </c:pt>
                  <c:pt idx="275">
                    <c:v>Enero</c:v>
                  </c:pt>
                  <c:pt idx="276">
                    <c:v>Febrero</c:v>
                  </c:pt>
                </c:lvl>
                <c:lvl>
                  <c:pt idx="11">
                    <c:v>2002</c:v>
                  </c:pt>
                  <c:pt idx="23">
                    <c:v>2003</c:v>
                  </c:pt>
                  <c:pt idx="35">
                    <c:v>2004</c:v>
                  </c:pt>
                  <c:pt idx="47">
                    <c:v>2005</c:v>
                  </c:pt>
                  <c:pt idx="59">
                    <c:v>2006</c:v>
                  </c:pt>
                  <c:pt idx="71">
                    <c:v>2007</c:v>
                  </c:pt>
                  <c:pt idx="83">
                    <c:v>2008</c:v>
                  </c:pt>
                  <c:pt idx="95">
                    <c:v>2009</c:v>
                  </c:pt>
                  <c:pt idx="107">
                    <c:v>2010</c:v>
                  </c:pt>
                  <c:pt idx="119">
                    <c:v>2011</c:v>
                  </c:pt>
                  <c:pt idx="131">
                    <c:v>2012</c:v>
                  </c:pt>
                  <c:pt idx="143">
                    <c:v>2013</c:v>
                  </c:pt>
                  <c:pt idx="155">
                    <c:v>2014</c:v>
                  </c:pt>
                  <c:pt idx="167">
                    <c:v>2015</c:v>
                  </c:pt>
                  <c:pt idx="179">
                    <c:v>2016</c:v>
                  </c:pt>
                  <c:pt idx="191">
                    <c:v>2017</c:v>
                  </c:pt>
                  <c:pt idx="203">
                    <c:v>2018</c:v>
                  </c:pt>
                  <c:pt idx="215">
                    <c:v>2019</c:v>
                  </c:pt>
                  <c:pt idx="227">
                    <c:v>2020</c:v>
                  </c:pt>
                  <c:pt idx="239">
                    <c:v>2021</c:v>
                  </c:pt>
                  <c:pt idx="251">
                    <c:v>2022</c:v>
                  </c:pt>
                  <c:pt idx="263">
                    <c:v>2023</c:v>
                  </c:pt>
                  <c:pt idx="275">
                    <c:v>2024</c:v>
                  </c:pt>
                </c:lvl>
              </c:multiLvlStrCache>
            </c:multiLvlStrRef>
          </c:cat>
          <c:val>
            <c:numRef>
              <c:f>'[Gráficos.xlsx]IPC-TRM'!$E$40:$E$316</c:f>
              <c:numCache>
                <c:formatCode>#,##0</c:formatCode>
                <c:ptCount val="277"/>
                <c:pt idx="0">
                  <c:v>2243.42</c:v>
                </c:pt>
                <c:pt idx="1">
                  <c:v>2278.7800000000002</c:v>
                </c:pt>
                <c:pt idx="2">
                  <c:v>2323.1</c:v>
                </c:pt>
                <c:pt idx="3">
                  <c:v>2346.9299999999998</c:v>
                </c:pt>
                <c:pt idx="4">
                  <c:v>2305.66</c:v>
                </c:pt>
                <c:pt idx="5">
                  <c:v>2304.2800000000002</c:v>
                </c:pt>
                <c:pt idx="6">
                  <c:v>2288.9</c:v>
                </c:pt>
                <c:pt idx="7">
                  <c:v>2328.23</c:v>
                </c:pt>
                <c:pt idx="8">
                  <c:v>2320.65</c:v>
                </c:pt>
                <c:pt idx="9">
                  <c:v>2310.4699999999998</c:v>
                </c:pt>
                <c:pt idx="10">
                  <c:v>2306.9</c:v>
                </c:pt>
                <c:pt idx="11">
                  <c:v>2274.96</c:v>
                </c:pt>
                <c:pt idx="12">
                  <c:v>2286.6999999999998</c:v>
                </c:pt>
                <c:pt idx="13">
                  <c:v>2282.33</c:v>
                </c:pt>
                <c:pt idx="14">
                  <c:v>2263.11</c:v>
                </c:pt>
                <c:pt idx="15">
                  <c:v>2310.2399999999998</c:v>
                </c:pt>
                <c:pt idx="16">
                  <c:v>2364.25</c:v>
                </c:pt>
                <c:pt idx="17">
                  <c:v>2506.7199999999998</c:v>
                </c:pt>
                <c:pt idx="18">
                  <c:v>2647.22</c:v>
                </c:pt>
                <c:pt idx="19">
                  <c:v>2751.23</c:v>
                </c:pt>
                <c:pt idx="20">
                  <c:v>2827.86</c:v>
                </c:pt>
                <c:pt idx="21">
                  <c:v>2726.66</c:v>
                </c:pt>
                <c:pt idx="22">
                  <c:v>2814.89</c:v>
                </c:pt>
                <c:pt idx="23">
                  <c:v>2913</c:v>
                </c:pt>
                <c:pt idx="24">
                  <c:v>2951.86</c:v>
                </c:pt>
                <c:pt idx="25">
                  <c:v>2959.01</c:v>
                </c:pt>
                <c:pt idx="26">
                  <c:v>2926.62</c:v>
                </c:pt>
                <c:pt idx="27">
                  <c:v>2858.94</c:v>
                </c:pt>
                <c:pt idx="28">
                  <c:v>2826.95</c:v>
                </c:pt>
                <c:pt idx="29">
                  <c:v>2858.82</c:v>
                </c:pt>
                <c:pt idx="30">
                  <c:v>2867.29</c:v>
                </c:pt>
                <c:pt idx="31">
                  <c:v>2840.08</c:v>
                </c:pt>
                <c:pt idx="32">
                  <c:v>2876.2</c:v>
                </c:pt>
                <c:pt idx="33">
                  <c:v>2844.55</c:v>
                </c:pt>
                <c:pt idx="34">
                  <c:v>2807.2</c:v>
                </c:pt>
                <c:pt idx="35">
                  <c:v>2749.14</c:v>
                </c:pt>
                <c:pt idx="36">
                  <c:v>2717.94</c:v>
                </c:pt>
                <c:pt idx="37">
                  <c:v>2670.8</c:v>
                </c:pt>
                <c:pt idx="38">
                  <c:v>2639.6</c:v>
                </c:pt>
                <c:pt idx="39">
                  <c:v>2719.43</c:v>
                </c:pt>
                <c:pt idx="40">
                  <c:v>2716.56</c:v>
                </c:pt>
                <c:pt idx="41">
                  <c:v>2653.32</c:v>
                </c:pt>
                <c:pt idx="42">
                  <c:v>2598.59</c:v>
                </c:pt>
                <c:pt idx="43">
                  <c:v>2552.7800000000002</c:v>
                </c:pt>
                <c:pt idx="44">
                  <c:v>2580.6999999999998</c:v>
                </c:pt>
                <c:pt idx="45">
                  <c:v>2530.19</c:v>
                </c:pt>
                <c:pt idx="46">
                  <c:v>2411.37</c:v>
                </c:pt>
                <c:pt idx="47">
                  <c:v>2362.96</c:v>
                </c:pt>
                <c:pt idx="48">
                  <c:v>2340.4899999999998</c:v>
                </c:pt>
                <c:pt idx="49">
                  <c:v>2353.71</c:v>
                </c:pt>
                <c:pt idx="50">
                  <c:v>2350.0100000000002</c:v>
                </c:pt>
                <c:pt idx="51">
                  <c:v>2339.2199999999998</c:v>
                </c:pt>
                <c:pt idx="52">
                  <c:v>2331.79</c:v>
                </c:pt>
                <c:pt idx="53">
                  <c:v>2323.38</c:v>
                </c:pt>
                <c:pt idx="54">
                  <c:v>2306.19</c:v>
                </c:pt>
                <c:pt idx="55">
                  <c:v>2294.52</c:v>
                </c:pt>
                <c:pt idx="56">
                  <c:v>2292.5500000000002</c:v>
                </c:pt>
                <c:pt idx="57">
                  <c:v>2279.85</c:v>
                </c:pt>
                <c:pt idx="58">
                  <c:v>2278.91</c:v>
                </c:pt>
                <c:pt idx="59">
                  <c:v>2273.66</c:v>
                </c:pt>
                <c:pt idx="60">
                  <c:v>2256.2399999999998</c:v>
                </c:pt>
                <c:pt idx="61">
                  <c:v>2262.36</c:v>
                </c:pt>
                <c:pt idx="62">
                  <c:v>2334.29</c:v>
                </c:pt>
                <c:pt idx="63">
                  <c:v>2417.9899999999998</c:v>
                </c:pt>
                <c:pt idx="64">
                  <c:v>2542.2399999999998</c:v>
                </c:pt>
                <c:pt idx="65">
                  <c:v>2511.7399999999998</c:v>
                </c:pt>
                <c:pt idx="66">
                  <c:v>2389.65</c:v>
                </c:pt>
                <c:pt idx="67">
                  <c:v>2398.88</c:v>
                </c:pt>
                <c:pt idx="68">
                  <c:v>2364.29</c:v>
                </c:pt>
                <c:pt idx="69">
                  <c:v>2290.46</c:v>
                </c:pt>
                <c:pt idx="70">
                  <c:v>2261.33526315789</c:v>
                </c:pt>
                <c:pt idx="71">
                  <c:v>2237.06</c:v>
                </c:pt>
                <c:pt idx="72">
                  <c:v>2227.63</c:v>
                </c:pt>
                <c:pt idx="73">
                  <c:v>2201.39</c:v>
                </c:pt>
                <c:pt idx="74">
                  <c:v>2144.6</c:v>
                </c:pt>
                <c:pt idx="75">
                  <c:v>2007.91</c:v>
                </c:pt>
                <c:pt idx="76">
                  <c:v>1923.76</c:v>
                </c:pt>
                <c:pt idx="77">
                  <c:v>1950.87</c:v>
                </c:pt>
                <c:pt idx="78">
                  <c:v>2058.2800000000002</c:v>
                </c:pt>
                <c:pt idx="79">
                  <c:v>2117.0500000000002</c:v>
                </c:pt>
                <c:pt idx="80">
                  <c:v>2003.26</c:v>
                </c:pt>
                <c:pt idx="81">
                  <c:v>2047.72</c:v>
                </c:pt>
                <c:pt idx="82">
                  <c:v>2014.2014999999999</c:v>
                </c:pt>
                <c:pt idx="83">
                  <c:v>1980.59</c:v>
                </c:pt>
                <c:pt idx="84">
                  <c:v>1903.27</c:v>
                </c:pt>
                <c:pt idx="85">
                  <c:v>1846.9</c:v>
                </c:pt>
                <c:pt idx="86">
                  <c:v>1796.13</c:v>
                </c:pt>
                <c:pt idx="87">
                  <c:v>1778.01</c:v>
                </c:pt>
                <c:pt idx="88">
                  <c:v>1712.28</c:v>
                </c:pt>
                <c:pt idx="89">
                  <c:v>1783.09</c:v>
                </c:pt>
                <c:pt idx="90">
                  <c:v>1844.29</c:v>
                </c:pt>
                <c:pt idx="91">
                  <c:v>2066.04</c:v>
                </c:pt>
                <c:pt idx="92">
                  <c:v>2289.17</c:v>
                </c:pt>
                <c:pt idx="93">
                  <c:v>2329.16</c:v>
                </c:pt>
                <c:pt idx="94">
                  <c:v>2252.7199999999998</c:v>
                </c:pt>
                <c:pt idx="95">
                  <c:v>2252.98</c:v>
                </c:pt>
                <c:pt idx="96">
                  <c:v>2513.7399999999998</c:v>
                </c:pt>
                <c:pt idx="97">
                  <c:v>2477.21</c:v>
                </c:pt>
                <c:pt idx="98">
                  <c:v>2379.36</c:v>
                </c:pt>
                <c:pt idx="99">
                  <c:v>2229.9499999999998</c:v>
                </c:pt>
                <c:pt idx="100">
                  <c:v>2090.04</c:v>
                </c:pt>
                <c:pt idx="101">
                  <c:v>2052.6799999999998</c:v>
                </c:pt>
                <c:pt idx="102">
                  <c:v>2018.97</c:v>
                </c:pt>
                <c:pt idx="103">
                  <c:v>1980.77</c:v>
                </c:pt>
                <c:pt idx="104">
                  <c:v>1904.86</c:v>
                </c:pt>
                <c:pt idx="105">
                  <c:v>1973.57</c:v>
                </c:pt>
                <c:pt idx="106">
                  <c:v>2017.05</c:v>
                </c:pt>
                <c:pt idx="107">
                  <c:v>1978.19</c:v>
                </c:pt>
                <c:pt idx="108">
                  <c:v>1952.89</c:v>
                </c:pt>
                <c:pt idx="109">
                  <c:v>1909.1</c:v>
                </c:pt>
                <c:pt idx="110">
                  <c:v>1940.36</c:v>
                </c:pt>
                <c:pt idx="111">
                  <c:v>1984.36</c:v>
                </c:pt>
                <c:pt idx="112">
                  <c:v>1925.9</c:v>
                </c:pt>
                <c:pt idx="113">
                  <c:v>1874.52</c:v>
                </c:pt>
                <c:pt idx="114">
                  <c:v>1819.06</c:v>
                </c:pt>
                <c:pt idx="115">
                  <c:v>1805.6</c:v>
                </c:pt>
                <c:pt idx="116">
                  <c:v>1808.46</c:v>
                </c:pt>
                <c:pt idx="117">
                  <c:v>1863.67</c:v>
                </c:pt>
                <c:pt idx="118">
                  <c:v>1925.86</c:v>
                </c:pt>
                <c:pt idx="119">
                  <c:v>1866.64</c:v>
                </c:pt>
                <c:pt idx="120">
                  <c:v>1882.61</c:v>
                </c:pt>
                <c:pt idx="121">
                  <c:v>1884.38</c:v>
                </c:pt>
                <c:pt idx="122">
                  <c:v>1812.77</c:v>
                </c:pt>
                <c:pt idx="123">
                  <c:v>1801.65</c:v>
                </c:pt>
                <c:pt idx="124">
                  <c:v>1782.54</c:v>
                </c:pt>
                <c:pt idx="125">
                  <c:v>1761.75</c:v>
                </c:pt>
                <c:pt idx="126">
                  <c:v>1785.04</c:v>
                </c:pt>
                <c:pt idx="127">
                  <c:v>1836.15</c:v>
                </c:pt>
                <c:pt idx="128">
                  <c:v>1910.38</c:v>
                </c:pt>
                <c:pt idx="129">
                  <c:v>1918.21</c:v>
                </c:pt>
                <c:pt idx="130">
                  <c:v>1934.08</c:v>
                </c:pt>
                <c:pt idx="131">
                  <c:v>1852.12</c:v>
                </c:pt>
                <c:pt idx="132">
                  <c:v>1783.56</c:v>
                </c:pt>
                <c:pt idx="133">
                  <c:v>1766.34</c:v>
                </c:pt>
                <c:pt idx="134">
                  <c:v>1775.06</c:v>
                </c:pt>
                <c:pt idx="135">
                  <c:v>1793.28</c:v>
                </c:pt>
                <c:pt idx="136">
                  <c:v>1792.63</c:v>
                </c:pt>
                <c:pt idx="137">
                  <c:v>1784.43</c:v>
                </c:pt>
                <c:pt idx="138">
                  <c:v>1806.34</c:v>
                </c:pt>
                <c:pt idx="139">
                  <c:v>1803.18</c:v>
                </c:pt>
                <c:pt idx="140">
                  <c:v>1804.97</c:v>
                </c:pt>
                <c:pt idx="141">
                  <c:v>1820.29</c:v>
                </c:pt>
                <c:pt idx="142">
                  <c:v>1793.94</c:v>
                </c:pt>
                <c:pt idx="143">
                  <c:v>1770.01</c:v>
                </c:pt>
                <c:pt idx="144">
                  <c:v>1791.48</c:v>
                </c:pt>
                <c:pt idx="145">
                  <c:v>1809.89</c:v>
                </c:pt>
                <c:pt idx="146">
                  <c:v>1829.96</c:v>
                </c:pt>
                <c:pt idx="147">
                  <c:v>1850.12</c:v>
                </c:pt>
                <c:pt idx="148">
                  <c:v>1909.5</c:v>
                </c:pt>
                <c:pt idx="149">
                  <c:v>1900.59</c:v>
                </c:pt>
                <c:pt idx="150">
                  <c:v>1903.66</c:v>
                </c:pt>
                <c:pt idx="151">
                  <c:v>1919.4</c:v>
                </c:pt>
                <c:pt idx="152">
                  <c:v>1885.91</c:v>
                </c:pt>
                <c:pt idx="153">
                  <c:v>1922.14</c:v>
                </c:pt>
                <c:pt idx="154">
                  <c:v>1934.08</c:v>
                </c:pt>
                <c:pt idx="155">
                  <c:v>1960.41</c:v>
                </c:pt>
                <c:pt idx="156">
                  <c:v>2040.51</c:v>
                </c:pt>
                <c:pt idx="157">
                  <c:v>2022.19</c:v>
                </c:pt>
                <c:pt idx="158">
                  <c:v>1939.27</c:v>
                </c:pt>
                <c:pt idx="159">
                  <c:v>1915.46</c:v>
                </c:pt>
                <c:pt idx="160">
                  <c:v>1888.1</c:v>
                </c:pt>
                <c:pt idx="161">
                  <c:v>1858.4</c:v>
                </c:pt>
                <c:pt idx="162">
                  <c:v>1899.07</c:v>
                </c:pt>
                <c:pt idx="163">
                  <c:v>1971.34</c:v>
                </c:pt>
                <c:pt idx="164">
                  <c:v>2047.03</c:v>
                </c:pt>
                <c:pt idx="165">
                  <c:v>2127.25</c:v>
                </c:pt>
                <c:pt idx="166">
                  <c:v>2344.23</c:v>
                </c:pt>
                <c:pt idx="167">
                  <c:v>2397.69</c:v>
                </c:pt>
                <c:pt idx="168">
                  <c:v>2420.38</c:v>
                </c:pt>
                <c:pt idx="169">
                  <c:v>2586.58</c:v>
                </c:pt>
                <c:pt idx="170">
                  <c:v>2495.36</c:v>
                </c:pt>
                <c:pt idx="171">
                  <c:v>2439.09</c:v>
                </c:pt>
                <c:pt idx="172">
                  <c:v>2554.94</c:v>
                </c:pt>
                <c:pt idx="173">
                  <c:v>2731.9</c:v>
                </c:pt>
                <c:pt idx="174">
                  <c:v>3023.29</c:v>
                </c:pt>
                <c:pt idx="175">
                  <c:v>3073.12</c:v>
                </c:pt>
                <c:pt idx="176">
                  <c:v>2937.85</c:v>
                </c:pt>
                <c:pt idx="177">
                  <c:v>2996.67</c:v>
                </c:pt>
                <c:pt idx="178">
                  <c:v>3244.51</c:v>
                </c:pt>
                <c:pt idx="179">
                  <c:v>3284.03</c:v>
                </c:pt>
                <c:pt idx="180">
                  <c:v>3357.5</c:v>
                </c:pt>
                <c:pt idx="181">
                  <c:v>3145.26</c:v>
                </c:pt>
                <c:pt idx="182">
                  <c:v>2998.71</c:v>
                </c:pt>
                <c:pt idx="183">
                  <c:v>2988.38</c:v>
                </c:pt>
                <c:pt idx="184">
                  <c:v>2991.68</c:v>
                </c:pt>
                <c:pt idx="185">
                  <c:v>2963.99</c:v>
                </c:pt>
                <c:pt idx="186">
                  <c:v>2963.82</c:v>
                </c:pt>
                <c:pt idx="187">
                  <c:v>2921.15</c:v>
                </c:pt>
                <c:pt idx="188">
                  <c:v>2932.61</c:v>
                </c:pt>
                <c:pt idx="189">
                  <c:v>3106.4</c:v>
                </c:pt>
                <c:pt idx="190">
                  <c:v>3009.53</c:v>
                </c:pt>
                <c:pt idx="191">
                  <c:v>2944.65</c:v>
                </c:pt>
                <c:pt idx="192">
                  <c:v>2881.68</c:v>
                </c:pt>
                <c:pt idx="193">
                  <c:v>2943.49</c:v>
                </c:pt>
                <c:pt idx="194">
                  <c:v>2873.55</c:v>
                </c:pt>
                <c:pt idx="195">
                  <c:v>2924</c:v>
                </c:pt>
                <c:pt idx="196">
                  <c:v>2958.36</c:v>
                </c:pt>
                <c:pt idx="197">
                  <c:v>3038.76</c:v>
                </c:pt>
                <c:pt idx="198">
                  <c:v>2972.62</c:v>
                </c:pt>
                <c:pt idx="199">
                  <c:v>2918.49</c:v>
                </c:pt>
                <c:pt idx="200">
                  <c:v>2955.06</c:v>
                </c:pt>
                <c:pt idx="201">
                  <c:v>3013.17</c:v>
                </c:pt>
                <c:pt idx="202">
                  <c:v>2991.42</c:v>
                </c:pt>
                <c:pt idx="203">
                  <c:v>2867.68</c:v>
                </c:pt>
                <c:pt idx="204">
                  <c:v>2860</c:v>
                </c:pt>
                <c:pt idx="205">
                  <c:v>2852.46</c:v>
                </c:pt>
                <c:pt idx="206">
                  <c:v>2765.96</c:v>
                </c:pt>
                <c:pt idx="207">
                  <c:v>2862.95</c:v>
                </c:pt>
                <c:pt idx="208">
                  <c:v>2893.22</c:v>
                </c:pt>
                <c:pt idx="209">
                  <c:v>2885.55</c:v>
                </c:pt>
                <c:pt idx="210">
                  <c:v>2959.57</c:v>
                </c:pt>
                <c:pt idx="211">
                  <c:v>3037.8</c:v>
                </c:pt>
                <c:pt idx="212">
                  <c:v>3080.48</c:v>
                </c:pt>
                <c:pt idx="213">
                  <c:v>3198.13</c:v>
                </c:pt>
                <c:pt idx="214">
                  <c:v>3212.48</c:v>
                </c:pt>
                <c:pt idx="215">
                  <c:v>3161.91</c:v>
                </c:pt>
                <c:pt idx="216">
                  <c:v>3115.15</c:v>
                </c:pt>
                <c:pt idx="217">
                  <c:v>3125.34</c:v>
                </c:pt>
                <c:pt idx="218">
                  <c:v>3155.22</c:v>
                </c:pt>
                <c:pt idx="219">
                  <c:v>3310.49</c:v>
                </c:pt>
                <c:pt idx="220">
                  <c:v>3256.02</c:v>
                </c:pt>
                <c:pt idx="221">
                  <c:v>3208.11</c:v>
                </c:pt>
                <c:pt idx="222">
                  <c:v>3412.65</c:v>
                </c:pt>
                <c:pt idx="223">
                  <c:v>3399.62</c:v>
                </c:pt>
                <c:pt idx="224">
                  <c:v>3437.73</c:v>
                </c:pt>
                <c:pt idx="225">
                  <c:v>3411.42</c:v>
                </c:pt>
                <c:pt idx="226">
                  <c:v>3383</c:v>
                </c:pt>
                <c:pt idx="227">
                  <c:v>3317.37</c:v>
                </c:pt>
                <c:pt idx="228">
                  <c:v>3408.24</c:v>
                </c:pt>
                <c:pt idx="229">
                  <c:v>3870.01</c:v>
                </c:pt>
                <c:pt idx="230">
                  <c:v>3986.56</c:v>
                </c:pt>
                <c:pt idx="231">
                  <c:v>3863.34</c:v>
                </c:pt>
                <c:pt idx="232">
                  <c:v>3693</c:v>
                </c:pt>
                <c:pt idx="233">
                  <c:v>3660.6</c:v>
                </c:pt>
                <c:pt idx="234">
                  <c:v>3788.1</c:v>
                </c:pt>
                <c:pt idx="235">
                  <c:v>3749.86</c:v>
                </c:pt>
                <c:pt idx="236">
                  <c:v>3833.06</c:v>
                </c:pt>
                <c:pt idx="237">
                  <c:v>3680.67</c:v>
                </c:pt>
                <c:pt idx="238">
                  <c:v>3468.5</c:v>
                </c:pt>
                <c:pt idx="239">
                  <c:v>3494.53</c:v>
                </c:pt>
                <c:pt idx="240">
                  <c:v>3552.43</c:v>
                </c:pt>
                <c:pt idx="241">
                  <c:v>3617</c:v>
                </c:pt>
                <c:pt idx="242">
                  <c:v>3651.85</c:v>
                </c:pt>
                <c:pt idx="243">
                  <c:v>3741.96</c:v>
                </c:pt>
                <c:pt idx="244">
                  <c:v>3693</c:v>
                </c:pt>
                <c:pt idx="245">
                  <c:v>3832.24</c:v>
                </c:pt>
                <c:pt idx="246">
                  <c:v>3887.68</c:v>
                </c:pt>
                <c:pt idx="247">
                  <c:v>3820.28</c:v>
                </c:pt>
                <c:pt idx="248">
                  <c:v>3771.68</c:v>
                </c:pt>
                <c:pt idx="249">
                  <c:v>3900.51</c:v>
                </c:pt>
                <c:pt idx="250">
                  <c:v>3967.77</c:v>
                </c:pt>
                <c:pt idx="251">
                  <c:v>4000.72</c:v>
                </c:pt>
                <c:pt idx="252">
                  <c:v>3938.36</c:v>
                </c:pt>
                <c:pt idx="253">
                  <c:v>3805.52</c:v>
                </c:pt>
                <c:pt idx="254">
                  <c:v>3796.39</c:v>
                </c:pt>
                <c:pt idx="255">
                  <c:v>4027.6</c:v>
                </c:pt>
                <c:pt idx="256">
                  <c:v>3922.5</c:v>
                </c:pt>
                <c:pt idx="257">
                  <c:v>4394.01</c:v>
                </c:pt>
                <c:pt idx="258">
                  <c:v>4326.7700000000004</c:v>
                </c:pt>
                <c:pt idx="259">
                  <c:v>4437.3100000000004</c:v>
                </c:pt>
                <c:pt idx="260">
                  <c:v>4714.96</c:v>
                </c:pt>
                <c:pt idx="261">
                  <c:v>4922.3</c:v>
                </c:pt>
                <c:pt idx="262">
                  <c:v>4787.8900000000003</c:v>
                </c:pt>
                <c:pt idx="263">
                  <c:v>4712.18</c:v>
                </c:pt>
                <c:pt idx="264">
                  <c:v>4802.75</c:v>
                </c:pt>
                <c:pt idx="265">
                  <c:v>4760.96</c:v>
                </c:pt>
                <c:pt idx="266">
                  <c:v>4526.03</c:v>
                </c:pt>
                <c:pt idx="267">
                  <c:v>4539.54</c:v>
                </c:pt>
                <c:pt idx="268">
                  <c:v>4213.53</c:v>
                </c:pt>
                <c:pt idx="269">
                  <c:v>4067.63</c:v>
                </c:pt>
                <c:pt idx="270">
                  <c:v>4066.87</c:v>
                </c:pt>
                <c:pt idx="271">
                  <c:v>4008.41</c:v>
                </c:pt>
                <c:pt idx="272">
                  <c:v>4219.16</c:v>
                </c:pt>
                <c:pt idx="273">
                  <c:v>4040.26</c:v>
                </c:pt>
                <c:pt idx="274">
                  <c:v>3954.14</c:v>
                </c:pt>
                <c:pt idx="275">
                  <c:v>3920.2</c:v>
                </c:pt>
                <c:pt idx="276">
                  <c:v>3931.85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84AF-4B36-BC3F-63A6EF463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2958663753849"/>
          <c:y val="1.3928696060919796E-2"/>
          <c:w val="0.8625173851705068"/>
          <c:h val="0.97233419755402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30-4B0C-93EC-B039AF079B49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30-4B0C-93EC-B039AF079B49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30-4B0C-93EC-B039AF079B49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30-4B0C-93EC-B039AF079B49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830-4B0C-93EC-B039AF079B49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830-4B0C-93EC-B039AF079B49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830-4B0C-93EC-B039AF079B49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30-4B0C-93EC-B039AF079B4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830-4B0C-93EC-B039AF079B49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830-4B0C-93EC-B039AF079B49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830-4B0C-93EC-B039AF079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F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'2'!$G$8:$G$35</c:f>
              <c:strCache>
                <c:ptCount val="28"/>
                <c:pt idx="0">
                  <c:v>Costa Rica</c:v>
                </c:pt>
                <c:pt idx="1">
                  <c:v>China</c:v>
                </c:pt>
                <c:pt idx="2">
                  <c:v>Brasil</c:v>
                </c:pt>
                <c:pt idx="3">
                  <c:v>Panamá</c:v>
                </c:pt>
                <c:pt idx="4">
                  <c:v>Bolivia</c:v>
                </c:pt>
                <c:pt idx="5">
                  <c:v>Perú</c:v>
                </c:pt>
                <c:pt idx="6">
                  <c:v>Estados Unidos</c:v>
                </c:pt>
                <c:pt idx="7">
                  <c:v>Colombia</c:v>
                </c:pt>
                <c:pt idx="8">
                  <c:v>El Salvador</c:v>
                </c:pt>
                <c:pt idx="9">
                  <c:v>Canada</c:v>
                </c:pt>
                <c:pt idx="10">
                  <c:v>Alemania</c:v>
                </c:pt>
                <c:pt idx="11">
                  <c:v>Australia</c:v>
                </c:pt>
                <c:pt idx="12">
                  <c:v>Ecuador</c:v>
                </c:pt>
                <c:pt idx="13">
                  <c:v>Chile</c:v>
                </c:pt>
                <c:pt idx="14">
                  <c:v>Francia</c:v>
                </c:pt>
                <c:pt idx="15">
                  <c:v>Japón</c:v>
                </c:pt>
                <c:pt idx="16">
                  <c:v>Italia</c:v>
                </c:pt>
                <c:pt idx="17">
                  <c:v>Honduras</c:v>
                </c:pt>
                <c:pt idx="18">
                  <c:v>Uruguay</c:v>
                </c:pt>
                <c:pt idx="19">
                  <c:v>Nicaragua</c:v>
                </c:pt>
                <c:pt idx="20">
                  <c:v>Reino Unido</c:v>
                </c:pt>
                <c:pt idx="21">
                  <c:v>México</c:v>
                </c:pt>
                <c:pt idx="22">
                  <c:v>Guatemala</c:v>
                </c:pt>
                <c:pt idx="23">
                  <c:v>España</c:v>
                </c:pt>
                <c:pt idx="24">
                  <c:v>Rusia</c:v>
                </c:pt>
                <c:pt idx="25">
                  <c:v>India</c:v>
                </c:pt>
                <c:pt idx="26">
                  <c:v>Paraguay</c:v>
                </c:pt>
                <c:pt idx="27">
                  <c:v>Argentina</c:v>
                </c:pt>
              </c:strCache>
            </c:strRef>
          </c:cat>
          <c:val>
            <c:numRef>
              <c:f>'2'!$H$8:$H$35</c:f>
              <c:numCache>
                <c:formatCode>_-* #,##0.0_-;\-* #,##0.0_-;_-* "-"??_-;_-@_-</c:formatCode>
                <c:ptCount val="28"/>
                <c:pt idx="0">
                  <c:v>-4.7699999999999996</c:v>
                </c:pt>
                <c:pt idx="1">
                  <c:v>-3.6</c:v>
                </c:pt>
                <c:pt idx="2">
                  <c:v>1.3</c:v>
                </c:pt>
                <c:pt idx="3">
                  <c:v>1.49</c:v>
                </c:pt>
                <c:pt idx="4">
                  <c:v>2.2000000000000002</c:v>
                </c:pt>
                <c:pt idx="5">
                  <c:v>2.44</c:v>
                </c:pt>
                <c:pt idx="6">
                  <c:v>2.6</c:v>
                </c:pt>
                <c:pt idx="7">
                  <c:v>2.9</c:v>
                </c:pt>
                <c:pt idx="8">
                  <c:v>3.6</c:v>
                </c:pt>
                <c:pt idx="9">
                  <c:v>3.9</c:v>
                </c:pt>
                <c:pt idx="10">
                  <c:v>4.2</c:v>
                </c:pt>
                <c:pt idx="11">
                  <c:v>4.5</c:v>
                </c:pt>
                <c:pt idx="12">
                  <c:v>4.5999999999999996</c:v>
                </c:pt>
                <c:pt idx="13">
                  <c:v>5.27</c:v>
                </c:pt>
                <c:pt idx="14">
                  <c:v>5.7</c:v>
                </c:pt>
                <c:pt idx="15">
                  <c:v>5.7</c:v>
                </c:pt>
                <c:pt idx="16">
                  <c:v>5.9</c:v>
                </c:pt>
                <c:pt idx="17">
                  <c:v>6.1</c:v>
                </c:pt>
                <c:pt idx="18">
                  <c:v>6.1</c:v>
                </c:pt>
                <c:pt idx="19">
                  <c:v>6.76</c:v>
                </c:pt>
                <c:pt idx="20">
                  <c:v>6.9</c:v>
                </c:pt>
                <c:pt idx="21">
                  <c:v>7</c:v>
                </c:pt>
                <c:pt idx="22">
                  <c:v>7.25</c:v>
                </c:pt>
                <c:pt idx="23">
                  <c:v>7.4</c:v>
                </c:pt>
                <c:pt idx="24">
                  <c:v>8.1</c:v>
                </c:pt>
                <c:pt idx="25">
                  <c:v>8.3000000000000007</c:v>
                </c:pt>
                <c:pt idx="26">
                  <c:v>8.8000000000000007</c:v>
                </c:pt>
                <c:pt idx="27">
                  <c:v>296.2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830-4B0C-93EC-B039AF079B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0828887518471"/>
          <c:y val="6.781589187227449E-3"/>
          <c:w val="0.76476381651649539"/>
          <c:h val="0.986436821625545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027-4129-AA6E-D74E7201F41B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DC-4416-9D50-48D8A2A67DC2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50-4815-AE7D-B812D129CC6D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4F-44E6-9903-7FDF0ED163B5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DC-4416-9D50-48D8A2A67D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'2'!$H$49:$H$65</c:f>
              <c:strCache>
                <c:ptCount val="17"/>
                <c:pt idx="0">
                  <c:v>Costa Rica</c:v>
                </c:pt>
                <c:pt idx="1">
                  <c:v>Brasil</c:v>
                </c:pt>
                <c:pt idx="2">
                  <c:v>Panamá</c:v>
                </c:pt>
                <c:pt idx="3">
                  <c:v>Bolivia</c:v>
                </c:pt>
                <c:pt idx="4">
                  <c:v>Perú</c:v>
                </c:pt>
                <c:pt idx="5">
                  <c:v>Estados Unidos</c:v>
                </c:pt>
                <c:pt idx="6">
                  <c:v>Colombia</c:v>
                </c:pt>
                <c:pt idx="7">
                  <c:v>El Salvador</c:v>
                </c:pt>
                <c:pt idx="8">
                  <c:v>Ecuador</c:v>
                </c:pt>
                <c:pt idx="9">
                  <c:v>Chile</c:v>
                </c:pt>
                <c:pt idx="10">
                  <c:v>Honduras</c:v>
                </c:pt>
                <c:pt idx="11">
                  <c:v>Uruguay</c:v>
                </c:pt>
                <c:pt idx="12">
                  <c:v>Nicaragua</c:v>
                </c:pt>
                <c:pt idx="13">
                  <c:v>México</c:v>
                </c:pt>
                <c:pt idx="14">
                  <c:v>Guatemala</c:v>
                </c:pt>
                <c:pt idx="15">
                  <c:v>Paraguay</c:v>
                </c:pt>
                <c:pt idx="16">
                  <c:v>Argentina</c:v>
                </c:pt>
              </c:strCache>
            </c:strRef>
          </c:cat>
          <c:val>
            <c:numRef>
              <c:f>'2'!$I$49:$I$65</c:f>
              <c:numCache>
                <c:formatCode>_-* #,##0.0_-;\-* #,##0.0_-;_-* "-"??_-;_-@_-</c:formatCode>
                <c:ptCount val="17"/>
                <c:pt idx="0">
                  <c:v>-4.7699999999999996</c:v>
                </c:pt>
                <c:pt idx="1">
                  <c:v>1.3</c:v>
                </c:pt>
                <c:pt idx="2">
                  <c:v>1.49</c:v>
                </c:pt>
                <c:pt idx="3">
                  <c:v>2.2000000000000002</c:v>
                </c:pt>
                <c:pt idx="4">
                  <c:v>2.44</c:v>
                </c:pt>
                <c:pt idx="5">
                  <c:v>2.6</c:v>
                </c:pt>
                <c:pt idx="6">
                  <c:v>2.9</c:v>
                </c:pt>
                <c:pt idx="7">
                  <c:v>3.6</c:v>
                </c:pt>
                <c:pt idx="8">
                  <c:v>4.5999999999999996</c:v>
                </c:pt>
                <c:pt idx="9">
                  <c:v>5.27</c:v>
                </c:pt>
                <c:pt idx="10">
                  <c:v>6.1</c:v>
                </c:pt>
                <c:pt idx="11">
                  <c:v>6.1</c:v>
                </c:pt>
                <c:pt idx="12">
                  <c:v>6.76</c:v>
                </c:pt>
                <c:pt idx="13">
                  <c:v>7</c:v>
                </c:pt>
                <c:pt idx="14">
                  <c:v>7.25</c:v>
                </c:pt>
                <c:pt idx="15">
                  <c:v>8.8000000000000007</c:v>
                </c:pt>
                <c:pt idx="16">
                  <c:v>296.2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DC-4416-9D50-48D8A2A67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50481189857"/>
          <c:y val="5.5133917794394091E-3"/>
          <c:w val="0.75328849518810148"/>
          <c:h val="0.98790854262063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'2'!$I$68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EE-414A-A9FC-13CC604B3F9A}"/>
              </c:ext>
            </c:extLst>
          </c:dPt>
          <c:dPt>
            <c:idx val="15"/>
            <c:invertIfNegative val="0"/>
            <c:bubble3D val="0"/>
            <c:spPr>
              <a:solidFill>
                <a:srgbClr val="7D9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4C1-4DA7-8E5F-7C2A3D4D9CF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'2'!$H$69:$H$85</c:f>
              <c:strCache>
                <c:ptCount val="17"/>
                <c:pt idx="0">
                  <c:v>Costa Rica</c:v>
                </c:pt>
                <c:pt idx="1">
                  <c:v>El Salvador</c:v>
                </c:pt>
                <c:pt idx="2">
                  <c:v>Panamá</c:v>
                </c:pt>
                <c:pt idx="3">
                  <c:v>Ecuador</c:v>
                </c:pt>
                <c:pt idx="4">
                  <c:v>Bolivia</c:v>
                </c:pt>
                <c:pt idx="5">
                  <c:v>Perú</c:v>
                </c:pt>
                <c:pt idx="6">
                  <c:v>Estados Unidos</c:v>
                </c:pt>
                <c:pt idx="7">
                  <c:v>Paraguay</c:v>
                </c:pt>
                <c:pt idx="8">
                  <c:v>Brasil</c:v>
                </c:pt>
                <c:pt idx="9">
                  <c:v>Chile</c:v>
                </c:pt>
                <c:pt idx="10">
                  <c:v>Guatemala</c:v>
                </c:pt>
                <c:pt idx="11">
                  <c:v>México</c:v>
                </c:pt>
                <c:pt idx="12">
                  <c:v>Honduras</c:v>
                </c:pt>
                <c:pt idx="13">
                  <c:v>Uruguay</c:v>
                </c:pt>
                <c:pt idx="14">
                  <c:v>Nicaragua</c:v>
                </c:pt>
                <c:pt idx="15">
                  <c:v>Colombia</c:v>
                </c:pt>
                <c:pt idx="16">
                  <c:v>Argentina</c:v>
                </c:pt>
              </c:strCache>
            </c:strRef>
          </c:cat>
          <c:val>
            <c:numRef>
              <c:f>'2'!$I$69:$I$85</c:f>
              <c:numCache>
                <c:formatCode>_-* #,##0.0_-;\-* #,##0.0_-;_-* "-"??_-;_-@_-</c:formatCode>
                <c:ptCount val="17"/>
                <c:pt idx="0">
                  <c:v>-1.1299999999999999</c:v>
                </c:pt>
                <c:pt idx="1">
                  <c:v>1.2</c:v>
                </c:pt>
                <c:pt idx="2">
                  <c:v>1.2</c:v>
                </c:pt>
                <c:pt idx="3">
                  <c:v>1.4</c:v>
                </c:pt>
                <c:pt idx="4">
                  <c:v>1.9</c:v>
                </c:pt>
                <c:pt idx="5">
                  <c:v>2.95</c:v>
                </c:pt>
                <c:pt idx="6">
                  <c:v>3.1</c:v>
                </c:pt>
                <c:pt idx="7">
                  <c:v>3.4</c:v>
                </c:pt>
                <c:pt idx="8">
                  <c:v>3.8</c:v>
                </c:pt>
                <c:pt idx="9">
                  <c:v>3.8</c:v>
                </c:pt>
                <c:pt idx="10">
                  <c:v>3.82</c:v>
                </c:pt>
                <c:pt idx="11">
                  <c:v>4.9000000000000004</c:v>
                </c:pt>
                <c:pt idx="12">
                  <c:v>5</c:v>
                </c:pt>
                <c:pt idx="13">
                  <c:v>5.0999999999999996</c:v>
                </c:pt>
                <c:pt idx="14">
                  <c:v>5.8</c:v>
                </c:pt>
                <c:pt idx="15">
                  <c:v>8.3000000000000007</c:v>
                </c:pt>
                <c:pt idx="16">
                  <c:v>254.3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EE-414A-A9FC-13CC604B3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Recreación y cultura</c:v>
                </c:pt>
                <c:pt idx="2">
                  <c:v>Información y comunicación</c:v>
                </c:pt>
                <c:pt idx="3">
                  <c:v>Bienes y servicios diversos</c:v>
                </c:pt>
                <c:pt idx="4">
                  <c:v>Muebles, artículos para el hogar y para la conservación ordinaria del hogar</c:v>
                </c:pt>
                <c:pt idx="5">
                  <c:v>Alimentos y bebidas no alcohólicas</c:v>
                </c:pt>
                <c:pt idx="6">
                  <c:v>Salud</c:v>
                </c:pt>
                <c:pt idx="7">
                  <c:v>Prendas de vestir y calzado</c:v>
                </c:pt>
                <c:pt idx="8">
                  <c:v>Transporte</c:v>
                </c:pt>
                <c:pt idx="9">
                  <c:v>Alojamiento, agua, electricidad, gas y otros combustibles</c:v>
                </c:pt>
                <c:pt idx="10">
                  <c:v>Bebidas alcohólicas y tabaco</c:v>
                </c:pt>
                <c:pt idx="11">
                  <c:v>Restaurantes y hoteles</c:v>
                </c:pt>
                <c:pt idx="12">
                  <c:v>Educación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1.0900000000000001</c:v>
                </c:pt>
                <c:pt idx="1">
                  <c:v>-0.06</c:v>
                </c:pt>
                <c:pt idx="2">
                  <c:v>0.22</c:v>
                </c:pt>
                <c:pt idx="3">
                  <c:v>0.3</c:v>
                </c:pt>
                <c:pt idx="4">
                  <c:v>0.38</c:v>
                </c:pt>
                <c:pt idx="5">
                  <c:v>0.54</c:v>
                </c:pt>
                <c:pt idx="6">
                  <c:v>0.59</c:v>
                </c:pt>
                <c:pt idx="7">
                  <c:v>0.7</c:v>
                </c:pt>
                <c:pt idx="8">
                  <c:v>0.86</c:v>
                </c:pt>
                <c:pt idx="9">
                  <c:v>1.07</c:v>
                </c:pt>
                <c:pt idx="10">
                  <c:v>1.1299999999999999</c:v>
                </c:pt>
                <c:pt idx="11">
                  <c:v>1.1299999999999999</c:v>
                </c:pt>
                <c:pt idx="12">
                  <c:v>8.74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4-492D-BA33-5A9AE6B16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0.47047046733277237"/>
          <c:y val="3.4197872367266736E-4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68202647708E-2"/>
          <c:y val="1.4505966897959754E-2"/>
          <c:w val="0.91771697659342466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1"/>
              <c:layout>
                <c:manualLayout>
                  <c:x val="-2.798419438546838E-2"/>
                  <c:y val="4.557488737375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F9-4D77-9E3F-A1641158307A}"/>
                </c:ext>
              </c:extLst>
            </c:dLbl>
            <c:dLbl>
              <c:idx val="3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F9-4D77-9E3F-A1641158307A}"/>
                </c:ext>
              </c:extLst>
            </c:dLbl>
            <c:dLbl>
              <c:idx val="3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F9-4D77-9E3F-A1641158307A}"/>
                </c:ext>
              </c:extLst>
            </c:dLbl>
            <c:dLbl>
              <c:idx val="3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7-429A-9CDD-9218F2005339}"/>
                </c:ext>
              </c:extLst>
            </c:dLbl>
            <c:dLbl>
              <c:idx val="36"/>
              <c:layout>
                <c:manualLayout>
                  <c:x val="0"/>
                  <c:y val="4.7631533097778296E-2"/>
                </c:manualLayout>
              </c:layout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  <c:pt idx="13">
                  <c:v>Febrero-2022</c:v>
                </c:pt>
                <c:pt idx="14">
                  <c:v>Marzo-2022</c:v>
                </c:pt>
                <c:pt idx="15">
                  <c:v>Abril-2022</c:v>
                </c:pt>
                <c:pt idx="16">
                  <c:v>Mayo-2022</c:v>
                </c:pt>
                <c:pt idx="17">
                  <c:v>Junio-2022</c:v>
                </c:pt>
                <c:pt idx="18">
                  <c:v>Julio-2022</c:v>
                </c:pt>
                <c:pt idx="19">
                  <c:v>Agosto-2022</c:v>
                </c:pt>
                <c:pt idx="20">
                  <c:v>Septiembre-2022</c:v>
                </c:pt>
                <c:pt idx="21">
                  <c:v>Octubre-2022</c:v>
                </c:pt>
                <c:pt idx="22">
                  <c:v>Noviembre-2022</c:v>
                </c:pt>
                <c:pt idx="23">
                  <c:v>Diciembre-2022</c:v>
                </c:pt>
                <c:pt idx="24">
                  <c:v>Enero-2023</c:v>
                </c:pt>
                <c:pt idx="25">
                  <c:v>Febrero-2023</c:v>
                </c:pt>
                <c:pt idx="26">
                  <c:v>Marzo-2023</c:v>
                </c:pt>
                <c:pt idx="27">
                  <c:v>Abril-2023</c:v>
                </c:pt>
                <c:pt idx="28">
                  <c:v>Mayo-2023</c:v>
                </c:pt>
                <c:pt idx="29">
                  <c:v>Junio-2023</c:v>
                </c:pt>
                <c:pt idx="30">
                  <c:v>Julio-2023</c:v>
                </c:pt>
                <c:pt idx="31">
                  <c:v>Agosto-2023</c:v>
                </c:pt>
                <c:pt idx="32">
                  <c:v>Septiembre-2023</c:v>
                </c:pt>
                <c:pt idx="33">
                  <c:v>Octubre-2023</c:v>
                </c:pt>
                <c:pt idx="34">
                  <c:v>Noviembre-2023</c:v>
                </c:pt>
                <c:pt idx="35">
                  <c:v>Diciembre-2023</c:v>
                </c:pt>
                <c:pt idx="36">
                  <c:v>Enero-2024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10.722627505403096</c:v>
                </c:pt>
                <c:pt idx="1">
                  <c:v>17.223252267907014</c:v>
                </c:pt>
                <c:pt idx="2">
                  <c:v>25.2427254886735</c:v>
                </c:pt>
                <c:pt idx="3">
                  <c:v>31.908767845809507</c:v>
                </c:pt>
                <c:pt idx="4">
                  <c:v>40.595767513262501</c:v>
                </c:pt>
                <c:pt idx="5">
                  <c:v>34.363854354171878</c:v>
                </c:pt>
                <c:pt idx="6">
                  <c:v>32.530415161520239</c:v>
                </c:pt>
                <c:pt idx="7">
                  <c:v>33.549377064658955</c:v>
                </c:pt>
                <c:pt idx="8">
                  <c:v>31.961044500119641</c:v>
                </c:pt>
                <c:pt idx="9">
                  <c:v>31.584247907468807</c:v>
                </c:pt>
                <c:pt idx="10">
                  <c:v>28.332245563804946</c:v>
                </c:pt>
                <c:pt idx="11">
                  <c:v>23.298476921141315</c:v>
                </c:pt>
                <c:pt idx="12">
                  <c:v>19.678328095746096</c:v>
                </c:pt>
                <c:pt idx="13">
                  <c:v>21.612115304807759</c:v>
                </c:pt>
                <c:pt idx="14">
                  <c:v>34.439479322834501</c:v>
                </c:pt>
                <c:pt idx="15">
                  <c:v>30.293328410826945</c:v>
                </c:pt>
                <c:pt idx="16">
                  <c:v>23.967724279066502</c:v>
                </c:pt>
                <c:pt idx="17">
                  <c:v>24.362378934003374</c:v>
                </c:pt>
                <c:pt idx="18">
                  <c:v>13.807440802975847</c:v>
                </c:pt>
                <c:pt idx="19">
                  <c:v>8.4650852759151576</c:v>
                </c:pt>
                <c:pt idx="20">
                  <c:v>6.2777717218273921</c:v>
                </c:pt>
                <c:pt idx="21">
                  <c:v>2.5332371563428779</c:v>
                </c:pt>
                <c:pt idx="22">
                  <c:v>0.46034603185877643</c:v>
                </c:pt>
                <c:pt idx="23">
                  <c:v>-0.48308449158815847</c:v>
                </c:pt>
                <c:pt idx="24">
                  <c:v>-3.1062717293522013</c:v>
                </c:pt>
                <c:pt idx="25">
                  <c:v>-7.4923027988875646</c:v>
                </c:pt>
                <c:pt idx="26">
                  <c:v>-20.007231721181668</c:v>
                </c:pt>
                <c:pt idx="27">
                  <c:v>-19.097148784619151</c:v>
                </c:pt>
                <c:pt idx="28">
                  <c:v>-21.495622849467694</c:v>
                </c:pt>
                <c:pt idx="29">
                  <c:v>-20.986697222337625</c:v>
                </c:pt>
                <c:pt idx="30">
                  <c:v>-12.181399394578591</c:v>
                </c:pt>
                <c:pt idx="31">
                  <c:v>-12.180380102029488</c:v>
                </c:pt>
                <c:pt idx="32">
                  <c:v>-11.329797554056711</c:v>
                </c:pt>
                <c:pt idx="33">
                  <c:v>-11.596251140895333</c:v>
                </c:pt>
                <c:pt idx="34">
                  <c:v>-11.274576424225629</c:v>
                </c:pt>
                <c:pt idx="35">
                  <c:v>-10.593107900277346</c:v>
                </c:pt>
                <c:pt idx="36">
                  <c:v>-10.371232528821707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layout>
        <c:manualLayout>
          <c:xMode val="edge"/>
          <c:yMode val="edge"/>
          <c:x val="0.29413254053498061"/>
          <c:y val="2.4785294943058225E-2"/>
        </c:manualLayout>
      </c:layout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  <c:pt idx="13">
                  <c:v>Febrero-2022</c:v>
                </c:pt>
                <c:pt idx="14">
                  <c:v>Marzo-2022</c:v>
                </c:pt>
                <c:pt idx="15">
                  <c:v>Abril-2022</c:v>
                </c:pt>
                <c:pt idx="16">
                  <c:v>Mayo-2022</c:v>
                </c:pt>
                <c:pt idx="17">
                  <c:v>Junio-2022</c:v>
                </c:pt>
                <c:pt idx="18">
                  <c:v>Julio-2022</c:v>
                </c:pt>
                <c:pt idx="19">
                  <c:v>Agosto-2022</c:v>
                </c:pt>
                <c:pt idx="20">
                  <c:v>Septiembre-2022</c:v>
                </c:pt>
                <c:pt idx="21">
                  <c:v>Octubre-2022</c:v>
                </c:pt>
                <c:pt idx="22">
                  <c:v>Noviembre-2022</c:v>
                </c:pt>
                <c:pt idx="23">
                  <c:v>Diciembre-2022</c:v>
                </c:pt>
                <c:pt idx="24">
                  <c:v>Enero-2023</c:v>
                </c:pt>
                <c:pt idx="25">
                  <c:v>Febrero-2023</c:v>
                </c:pt>
                <c:pt idx="26">
                  <c:v>Marzo-2023</c:v>
                </c:pt>
                <c:pt idx="27">
                  <c:v>Abril-2023</c:v>
                </c:pt>
                <c:pt idx="28">
                  <c:v>Mayo-2023</c:v>
                </c:pt>
                <c:pt idx="29">
                  <c:v>Junio-2023</c:v>
                </c:pt>
                <c:pt idx="30">
                  <c:v>Julio-2023</c:v>
                </c:pt>
                <c:pt idx="31">
                  <c:v>Agosto-2023</c:v>
                </c:pt>
                <c:pt idx="32">
                  <c:v>Septiembre-2023</c:v>
                </c:pt>
                <c:pt idx="33">
                  <c:v>Octubre-2023</c:v>
                </c:pt>
                <c:pt idx="34">
                  <c:v>Noviembre-2023</c:v>
                </c:pt>
                <c:pt idx="35">
                  <c:v>Diciembre-2023</c:v>
                </c:pt>
                <c:pt idx="36">
                  <c:v>Enero-2024</c:v>
                </c:pt>
              </c:strCache>
            </c:strRef>
          </c:cat>
          <c:val>
            <c:numRef>
              <c:f>Salida!$T$123:$T$159</c:f>
              <c:numCache>
                <c:formatCode>0.0</c:formatCode>
                <c:ptCount val="37"/>
                <c:pt idx="0">
                  <c:v>-7.3829302510241632</c:v>
                </c:pt>
                <c:pt idx="1">
                  <c:v>-2.6824950688934166</c:v>
                </c:pt>
                <c:pt idx="2">
                  <c:v>1.3454182464106594</c:v>
                </c:pt>
                <c:pt idx="3">
                  <c:v>7.6763110796860019</c:v>
                </c:pt>
                <c:pt idx="4">
                  <c:v>12.543499356895737</c:v>
                </c:pt>
                <c:pt idx="5">
                  <c:v>16.737779014726215</c:v>
                </c:pt>
                <c:pt idx="6">
                  <c:v>23.730832835214485</c:v>
                </c:pt>
                <c:pt idx="7">
                  <c:v>23.025148860093125</c:v>
                </c:pt>
                <c:pt idx="8">
                  <c:v>23.184590015125409</c:v>
                </c:pt>
                <c:pt idx="9">
                  <c:v>21.992868043256266</c:v>
                </c:pt>
                <c:pt idx="10">
                  <c:v>20.565699351697347</c:v>
                </c:pt>
                <c:pt idx="11">
                  <c:v>17.064391867717887</c:v>
                </c:pt>
                <c:pt idx="12">
                  <c:v>16.867898027183472</c:v>
                </c:pt>
                <c:pt idx="13">
                  <c:v>16.472891552446555</c:v>
                </c:pt>
                <c:pt idx="14">
                  <c:v>18.418927437023243</c:v>
                </c:pt>
                <c:pt idx="15">
                  <c:v>16.825497947090071</c:v>
                </c:pt>
                <c:pt idx="16">
                  <c:v>14.423766747349148</c:v>
                </c:pt>
                <c:pt idx="17">
                  <c:v>13.765319108317044</c:v>
                </c:pt>
                <c:pt idx="18">
                  <c:v>8.710770761168888</c:v>
                </c:pt>
                <c:pt idx="19">
                  <c:v>6.753879810397919</c:v>
                </c:pt>
                <c:pt idx="20">
                  <c:v>6.7393458292717838</c:v>
                </c:pt>
                <c:pt idx="21">
                  <c:v>4.3374402748030718</c:v>
                </c:pt>
                <c:pt idx="22">
                  <c:v>1.8812404792645196</c:v>
                </c:pt>
                <c:pt idx="23">
                  <c:v>1.2376245555336425</c:v>
                </c:pt>
                <c:pt idx="24">
                  <c:v>-0.91010607760490814</c:v>
                </c:pt>
                <c:pt idx="25">
                  <c:v>-0.49274486654098837</c:v>
                </c:pt>
                <c:pt idx="26">
                  <c:v>-3.8825804755220901</c:v>
                </c:pt>
                <c:pt idx="27">
                  <c:v>-4.1562901580552563</c:v>
                </c:pt>
                <c:pt idx="28">
                  <c:v>-3.8907402349616262</c:v>
                </c:pt>
                <c:pt idx="29">
                  <c:v>-5.5327071001824493</c:v>
                </c:pt>
                <c:pt idx="30">
                  <c:v>-4.4815461832568815</c:v>
                </c:pt>
                <c:pt idx="31">
                  <c:v>-4.8628546700707176</c:v>
                </c:pt>
                <c:pt idx="32">
                  <c:v>-5.1613916012698979</c:v>
                </c:pt>
                <c:pt idx="33">
                  <c:v>-3.6781313091420316</c:v>
                </c:pt>
                <c:pt idx="34">
                  <c:v>-2.2646791421568366</c:v>
                </c:pt>
                <c:pt idx="35">
                  <c:v>-0.96214514603587986</c:v>
                </c:pt>
                <c:pt idx="36">
                  <c:v>-1.2099909921284393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  <c:pt idx="13">
                  <c:v>Febrero-2022</c:v>
                </c:pt>
                <c:pt idx="14">
                  <c:v>Marzo-2022</c:v>
                </c:pt>
                <c:pt idx="15">
                  <c:v>Abril-2022</c:v>
                </c:pt>
                <c:pt idx="16">
                  <c:v>Mayo-2022</c:v>
                </c:pt>
                <c:pt idx="17">
                  <c:v>Junio-2022</c:v>
                </c:pt>
                <c:pt idx="18">
                  <c:v>Julio-2022</c:v>
                </c:pt>
                <c:pt idx="19">
                  <c:v>Agosto-2022</c:v>
                </c:pt>
                <c:pt idx="20">
                  <c:v>Septiembre-2022</c:v>
                </c:pt>
                <c:pt idx="21">
                  <c:v>Octubre-2022</c:v>
                </c:pt>
                <c:pt idx="22">
                  <c:v>Noviembre-2022</c:v>
                </c:pt>
                <c:pt idx="23">
                  <c:v>Diciembre-2022</c:v>
                </c:pt>
                <c:pt idx="24">
                  <c:v>Enero-2023</c:v>
                </c:pt>
                <c:pt idx="25">
                  <c:v>Febrero-2023</c:v>
                </c:pt>
                <c:pt idx="26">
                  <c:v>Marzo-2023</c:v>
                </c:pt>
                <c:pt idx="27">
                  <c:v>Abril-2023</c:v>
                </c:pt>
                <c:pt idx="28">
                  <c:v>Mayo-2023</c:v>
                </c:pt>
                <c:pt idx="29">
                  <c:v>Junio-2023</c:v>
                </c:pt>
                <c:pt idx="30">
                  <c:v>Julio-2023</c:v>
                </c:pt>
                <c:pt idx="31">
                  <c:v>Agosto-2023</c:v>
                </c:pt>
                <c:pt idx="32">
                  <c:v>Septiembre-2023</c:v>
                </c:pt>
                <c:pt idx="33">
                  <c:v>Octubre-2023</c:v>
                </c:pt>
                <c:pt idx="34">
                  <c:v>Noviembre-2023</c:v>
                </c:pt>
                <c:pt idx="35">
                  <c:v>Diciembre-2023</c:v>
                </c:pt>
                <c:pt idx="36">
                  <c:v>Enero-2024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7.0035744472674963</c:v>
                </c:pt>
                <c:pt idx="1">
                  <c:v>9.7429067702318832</c:v>
                </c:pt>
                <c:pt idx="2">
                  <c:v>15.508157852603176</c:v>
                </c:pt>
                <c:pt idx="3">
                  <c:v>24.273787808280048</c:v>
                </c:pt>
                <c:pt idx="4">
                  <c:v>28.334554016186388</c:v>
                </c:pt>
                <c:pt idx="5">
                  <c:v>22.124469637349819</c:v>
                </c:pt>
                <c:pt idx="6">
                  <c:v>15.16043546082966</c:v>
                </c:pt>
                <c:pt idx="7">
                  <c:v>14.72760373260536</c:v>
                </c:pt>
                <c:pt idx="8">
                  <c:v>16.483678555547485</c:v>
                </c:pt>
                <c:pt idx="9">
                  <c:v>17.417544674256575</c:v>
                </c:pt>
                <c:pt idx="10">
                  <c:v>20.809181916222769</c:v>
                </c:pt>
                <c:pt idx="11">
                  <c:v>19.464972511700381</c:v>
                </c:pt>
                <c:pt idx="12">
                  <c:v>20.962710624449059</c:v>
                </c:pt>
                <c:pt idx="13">
                  <c:v>28.500290065599643</c:v>
                </c:pt>
                <c:pt idx="14">
                  <c:v>27.649313040244692</c:v>
                </c:pt>
                <c:pt idx="15">
                  <c:v>26.802765955729384</c:v>
                </c:pt>
                <c:pt idx="16">
                  <c:v>23.622533429869534</c:v>
                </c:pt>
                <c:pt idx="17">
                  <c:v>31.706887110023729</c:v>
                </c:pt>
                <c:pt idx="18">
                  <c:v>32.667830627403532</c:v>
                </c:pt>
                <c:pt idx="19">
                  <c:v>30.643888612287554</c:v>
                </c:pt>
                <c:pt idx="20">
                  <c:v>28.181625400864363</c:v>
                </c:pt>
                <c:pt idx="21">
                  <c:v>21.618301138665458</c:v>
                </c:pt>
                <c:pt idx="22">
                  <c:v>15.675152681220439</c:v>
                </c:pt>
                <c:pt idx="23">
                  <c:v>13.883626479852438</c:v>
                </c:pt>
                <c:pt idx="24">
                  <c:v>7.6307656498533873</c:v>
                </c:pt>
                <c:pt idx="25">
                  <c:v>-4.4502936087697975</c:v>
                </c:pt>
                <c:pt idx="26">
                  <c:v>-9.6442406221703436</c:v>
                </c:pt>
                <c:pt idx="27">
                  <c:v>-14.366322325066733</c:v>
                </c:pt>
                <c:pt idx="28">
                  <c:v>-18.75049057646126</c:v>
                </c:pt>
                <c:pt idx="29">
                  <c:v>-24.1690374570166</c:v>
                </c:pt>
                <c:pt idx="30">
                  <c:v>-23.41154054663204</c:v>
                </c:pt>
                <c:pt idx="31">
                  <c:v>-25.291481885462446</c:v>
                </c:pt>
                <c:pt idx="32">
                  <c:v>-26.704386345917015</c:v>
                </c:pt>
                <c:pt idx="33">
                  <c:v>-23.151205385455427</c:v>
                </c:pt>
                <c:pt idx="34">
                  <c:v>-20.865750847691885</c:v>
                </c:pt>
                <c:pt idx="35">
                  <c:v>-20.04898952019974</c:v>
                </c:pt>
                <c:pt idx="36">
                  <c:v>-17.818976498968979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  <c:pt idx="13">
                  <c:v>Febrero-2022</c:v>
                </c:pt>
                <c:pt idx="14">
                  <c:v>Marzo-2022</c:v>
                </c:pt>
                <c:pt idx="15">
                  <c:v>Abril-2022</c:v>
                </c:pt>
                <c:pt idx="16">
                  <c:v>Mayo-2022</c:v>
                </c:pt>
                <c:pt idx="17">
                  <c:v>Junio-2022</c:v>
                </c:pt>
                <c:pt idx="18">
                  <c:v>Julio-2022</c:v>
                </c:pt>
                <c:pt idx="19">
                  <c:v>Agosto-2022</c:v>
                </c:pt>
                <c:pt idx="20">
                  <c:v>Septiembre-2022</c:v>
                </c:pt>
                <c:pt idx="21">
                  <c:v>Octubre-2022</c:v>
                </c:pt>
                <c:pt idx="22">
                  <c:v>Noviembre-2022</c:v>
                </c:pt>
                <c:pt idx="23">
                  <c:v>Diciembre-2022</c:v>
                </c:pt>
                <c:pt idx="24">
                  <c:v>Enero-2023</c:v>
                </c:pt>
                <c:pt idx="25">
                  <c:v>Febrero-2023</c:v>
                </c:pt>
                <c:pt idx="26">
                  <c:v>Marzo-2023</c:v>
                </c:pt>
                <c:pt idx="27">
                  <c:v>Abril-2023</c:v>
                </c:pt>
                <c:pt idx="28">
                  <c:v>Mayo-2023</c:v>
                </c:pt>
                <c:pt idx="29">
                  <c:v>Junio-2023</c:v>
                </c:pt>
                <c:pt idx="30">
                  <c:v>Julio-2023</c:v>
                </c:pt>
                <c:pt idx="31">
                  <c:v>Agosto-2023</c:v>
                </c:pt>
                <c:pt idx="32">
                  <c:v>Septiembre-2023</c:v>
                </c:pt>
                <c:pt idx="33">
                  <c:v>Octubre-2023</c:v>
                </c:pt>
                <c:pt idx="34">
                  <c:v>Noviembre-2023</c:v>
                </c:pt>
                <c:pt idx="35">
                  <c:v>Diciembre-2023</c:v>
                </c:pt>
                <c:pt idx="36">
                  <c:v>Enero-2024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24.15584030111944</c:v>
                </c:pt>
                <c:pt idx="1">
                  <c:v>26.68382317621338</c:v>
                </c:pt>
                <c:pt idx="2">
                  <c:v>26.406312893102665</c:v>
                </c:pt>
                <c:pt idx="3">
                  <c:v>26.647441210413689</c:v>
                </c:pt>
                <c:pt idx="4">
                  <c:v>36.397424135169445</c:v>
                </c:pt>
                <c:pt idx="5">
                  <c:v>33.917516018682363</c:v>
                </c:pt>
                <c:pt idx="6">
                  <c:v>29.795862845305123</c:v>
                </c:pt>
                <c:pt idx="7">
                  <c:v>31.416360284228716</c:v>
                </c:pt>
                <c:pt idx="8">
                  <c:v>27.327088111840396</c:v>
                </c:pt>
                <c:pt idx="9">
                  <c:v>22.352400460373218</c:v>
                </c:pt>
                <c:pt idx="10">
                  <c:v>23.163028395557305</c:v>
                </c:pt>
                <c:pt idx="11">
                  <c:v>20.714103279301654</c:v>
                </c:pt>
                <c:pt idx="12">
                  <c:v>12.509634998380562</c:v>
                </c:pt>
                <c:pt idx="13">
                  <c:v>15.165691522678415</c:v>
                </c:pt>
                <c:pt idx="14">
                  <c:v>37.304104086523608</c:v>
                </c:pt>
                <c:pt idx="15">
                  <c:v>34.448535780557023</c:v>
                </c:pt>
                <c:pt idx="16">
                  <c:v>29.788134564502855</c:v>
                </c:pt>
                <c:pt idx="17">
                  <c:v>27.642274586615784</c:v>
                </c:pt>
                <c:pt idx="18">
                  <c:v>16.632374638078346</c:v>
                </c:pt>
                <c:pt idx="19">
                  <c:v>11.647734419044184</c:v>
                </c:pt>
                <c:pt idx="20">
                  <c:v>11.350841525675534</c:v>
                </c:pt>
                <c:pt idx="21">
                  <c:v>11.038789001647558</c:v>
                </c:pt>
                <c:pt idx="22">
                  <c:v>6.1252704875083026</c:v>
                </c:pt>
                <c:pt idx="23">
                  <c:v>4.8108662130226634</c:v>
                </c:pt>
                <c:pt idx="24">
                  <c:v>4.8664340150964733</c:v>
                </c:pt>
                <c:pt idx="25">
                  <c:v>0.98951029408291902</c:v>
                </c:pt>
                <c:pt idx="26">
                  <c:v>-18.560350669360062</c:v>
                </c:pt>
                <c:pt idx="27">
                  <c:v>-19.763893056962416</c:v>
                </c:pt>
                <c:pt idx="28">
                  <c:v>-25.501008723299265</c:v>
                </c:pt>
                <c:pt idx="29">
                  <c:v>-23.887779578138606</c:v>
                </c:pt>
                <c:pt idx="30">
                  <c:v>-14.530167176138477</c:v>
                </c:pt>
                <c:pt idx="31">
                  <c:v>-14.138683816641304</c:v>
                </c:pt>
                <c:pt idx="32">
                  <c:v>-14.61817989626212</c:v>
                </c:pt>
                <c:pt idx="33">
                  <c:v>-18.065974645934205</c:v>
                </c:pt>
                <c:pt idx="34">
                  <c:v>-19.363326805859472</c:v>
                </c:pt>
                <c:pt idx="35">
                  <c:v>-16.605831615517232</c:v>
                </c:pt>
                <c:pt idx="36">
                  <c:v>-18.552002690755046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layout>
        <c:manualLayout>
          <c:xMode val="edge"/>
          <c:yMode val="edge"/>
          <c:x val="0.37529448067554017"/>
          <c:y val="1.982823595444658E-2"/>
        </c:manualLayout>
      </c:layout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56965832001"/>
          <c:y val="1.1078831679744326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  <c:pt idx="13">
                  <c:v>Febrero-2022</c:v>
                </c:pt>
                <c:pt idx="14">
                  <c:v>Marzo-2022</c:v>
                </c:pt>
                <c:pt idx="15">
                  <c:v>Abril-2022</c:v>
                </c:pt>
                <c:pt idx="16">
                  <c:v>Mayo-2022</c:v>
                </c:pt>
                <c:pt idx="17">
                  <c:v>Junio-2022</c:v>
                </c:pt>
                <c:pt idx="18">
                  <c:v>Julio-2022</c:v>
                </c:pt>
                <c:pt idx="19">
                  <c:v>Agosto-2022</c:v>
                </c:pt>
                <c:pt idx="20">
                  <c:v>Septiembre-2022</c:v>
                </c:pt>
                <c:pt idx="21">
                  <c:v>Octubre-2022</c:v>
                </c:pt>
                <c:pt idx="22">
                  <c:v>Noviembre-2022</c:v>
                </c:pt>
                <c:pt idx="23">
                  <c:v>Diciembre-2022</c:v>
                </c:pt>
                <c:pt idx="24">
                  <c:v>Enero-2023</c:v>
                </c:pt>
                <c:pt idx="25">
                  <c:v>Febrero-2023</c:v>
                </c:pt>
                <c:pt idx="26">
                  <c:v>Marzo-2023</c:v>
                </c:pt>
                <c:pt idx="27">
                  <c:v>Abril-2023</c:v>
                </c:pt>
                <c:pt idx="28">
                  <c:v>Mayo-2023</c:v>
                </c:pt>
                <c:pt idx="29">
                  <c:v>Junio-2023</c:v>
                </c:pt>
                <c:pt idx="30">
                  <c:v>Julio-2023</c:v>
                </c:pt>
                <c:pt idx="31">
                  <c:v>Agosto-2023</c:v>
                </c:pt>
                <c:pt idx="32">
                  <c:v>Septiembre-2023</c:v>
                </c:pt>
                <c:pt idx="33">
                  <c:v>Octubre-2023</c:v>
                </c:pt>
                <c:pt idx="34">
                  <c:v>Noviembre-2023</c:v>
                </c:pt>
                <c:pt idx="35">
                  <c:v>Diciembre-2023</c:v>
                </c:pt>
                <c:pt idx="36">
                  <c:v>Enero-2024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27.72124672301841</c:v>
                </c:pt>
                <c:pt idx="1">
                  <c:v>51.160866688279299</c:v>
                </c:pt>
                <c:pt idx="2">
                  <c:v>86.482077551721716</c:v>
                </c:pt>
                <c:pt idx="3">
                  <c:v>99.798226270637286</c:v>
                </c:pt>
                <c:pt idx="4">
                  <c:v>124.86623214551801</c:v>
                </c:pt>
                <c:pt idx="5">
                  <c:v>82.050427695542112</c:v>
                </c:pt>
                <c:pt idx="6">
                  <c:v>66.839952282032698</c:v>
                </c:pt>
                <c:pt idx="7">
                  <c:v>68.043793640014258</c:v>
                </c:pt>
                <c:pt idx="8">
                  <c:v>61.163247371101733</c:v>
                </c:pt>
                <c:pt idx="9">
                  <c:v>73.637426485055641</c:v>
                </c:pt>
                <c:pt idx="10">
                  <c:v>51.394549108069583</c:v>
                </c:pt>
                <c:pt idx="11">
                  <c:v>36.05665049190344</c:v>
                </c:pt>
                <c:pt idx="12">
                  <c:v>33.884471627542439</c:v>
                </c:pt>
                <c:pt idx="13">
                  <c:v>36.792540892000233</c:v>
                </c:pt>
                <c:pt idx="14">
                  <c:v>58.084176308847645</c:v>
                </c:pt>
                <c:pt idx="15">
                  <c:v>46.451561209979161</c:v>
                </c:pt>
                <c:pt idx="16">
                  <c:v>31.087747633099639</c:v>
                </c:pt>
                <c:pt idx="17">
                  <c:v>34.319173967064671</c:v>
                </c:pt>
                <c:pt idx="18">
                  <c:v>8.5693119829755204</c:v>
                </c:pt>
                <c:pt idx="19">
                  <c:v>-1.5306401891479311</c:v>
                </c:pt>
                <c:pt idx="20">
                  <c:v>-9.4904177550739917</c:v>
                </c:pt>
                <c:pt idx="21">
                  <c:v>-18.152433037453108</c:v>
                </c:pt>
                <c:pt idx="22">
                  <c:v>-16.172974584110449</c:v>
                </c:pt>
                <c:pt idx="23">
                  <c:v>-18.993898910777645</c:v>
                </c:pt>
                <c:pt idx="24">
                  <c:v>-24.481897446577733</c:v>
                </c:pt>
                <c:pt idx="25">
                  <c:v>-32.643906157851177</c:v>
                </c:pt>
                <c:pt idx="26">
                  <c:v>-47.668668125559599</c:v>
                </c:pt>
                <c:pt idx="27">
                  <c:v>-45.257830962806736</c:v>
                </c:pt>
                <c:pt idx="28">
                  <c:v>-48.228079331141437</c:v>
                </c:pt>
                <c:pt idx="29">
                  <c:v>-45.329399967687387</c:v>
                </c:pt>
                <c:pt idx="30">
                  <c:v>-23.109999215094518</c:v>
                </c:pt>
                <c:pt idx="31">
                  <c:v>-22.96159591228087</c:v>
                </c:pt>
                <c:pt idx="32">
                  <c:v>-20.781288925304011</c:v>
                </c:pt>
                <c:pt idx="33">
                  <c:v>-20.67391295832563</c:v>
                </c:pt>
                <c:pt idx="34">
                  <c:v>-19.769177791501548</c:v>
                </c:pt>
                <c:pt idx="35">
                  <c:v>-15.420515462648666</c:v>
                </c:pt>
                <c:pt idx="36">
                  <c:v>-12.77702274954315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layout>
        <c:manualLayout>
          <c:xMode val="edge"/>
          <c:yMode val="edge"/>
          <c:x val="0.36740243153839408"/>
          <c:y val="1.98282359544465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Enero-2021</c:v>
                </c:pt>
                <c:pt idx="1">
                  <c:v>Febrero-2021</c:v>
                </c:pt>
                <c:pt idx="2">
                  <c:v>Marzo-2021</c:v>
                </c:pt>
                <c:pt idx="3">
                  <c:v>Abril-2021</c:v>
                </c:pt>
                <c:pt idx="4">
                  <c:v>Mayo-2021</c:v>
                </c:pt>
                <c:pt idx="5">
                  <c:v>Junio-2021</c:v>
                </c:pt>
                <c:pt idx="6">
                  <c:v>Julio-2021</c:v>
                </c:pt>
                <c:pt idx="7">
                  <c:v>Agosto-2021</c:v>
                </c:pt>
                <c:pt idx="8">
                  <c:v>Septiembre-2021</c:v>
                </c:pt>
                <c:pt idx="9">
                  <c:v>Octubre-2021</c:v>
                </c:pt>
                <c:pt idx="10">
                  <c:v>Noviembre-2021</c:v>
                </c:pt>
                <c:pt idx="11">
                  <c:v>Diciembre-2021</c:v>
                </c:pt>
                <c:pt idx="12">
                  <c:v>Enero-2022</c:v>
                </c:pt>
                <c:pt idx="13">
                  <c:v>Febrero-2022</c:v>
                </c:pt>
                <c:pt idx="14">
                  <c:v>Marzo-2022</c:v>
                </c:pt>
                <c:pt idx="15">
                  <c:v>Abril-2022</c:v>
                </c:pt>
                <c:pt idx="16">
                  <c:v>Mayo-2022</c:v>
                </c:pt>
                <c:pt idx="17">
                  <c:v>Junio-2022</c:v>
                </c:pt>
                <c:pt idx="18">
                  <c:v>Julio-2022</c:v>
                </c:pt>
                <c:pt idx="19">
                  <c:v>Agosto-2022</c:v>
                </c:pt>
                <c:pt idx="20">
                  <c:v>Septiembre-2022</c:v>
                </c:pt>
                <c:pt idx="21">
                  <c:v>Octubre-2022</c:v>
                </c:pt>
                <c:pt idx="22">
                  <c:v>Noviembre-2022</c:v>
                </c:pt>
                <c:pt idx="23">
                  <c:v>Diciembre-2022</c:v>
                </c:pt>
                <c:pt idx="24">
                  <c:v>Enero-2023</c:v>
                </c:pt>
                <c:pt idx="25">
                  <c:v>Febrero-2023</c:v>
                </c:pt>
                <c:pt idx="26">
                  <c:v>Marzo-2023</c:v>
                </c:pt>
                <c:pt idx="27">
                  <c:v>Abril-2023</c:v>
                </c:pt>
                <c:pt idx="28">
                  <c:v>Mayo-2023</c:v>
                </c:pt>
                <c:pt idx="29">
                  <c:v>Junio-2023</c:v>
                </c:pt>
                <c:pt idx="30">
                  <c:v>Julio-2023</c:v>
                </c:pt>
                <c:pt idx="31">
                  <c:v>Agosto-2023</c:v>
                </c:pt>
                <c:pt idx="32">
                  <c:v>Septiembre-2023</c:v>
                </c:pt>
                <c:pt idx="33">
                  <c:v>Octubre-2023</c:v>
                </c:pt>
                <c:pt idx="34">
                  <c:v>Noviembre-2023</c:v>
                </c:pt>
                <c:pt idx="35">
                  <c:v>Diciembre-2023</c:v>
                </c:pt>
                <c:pt idx="36">
                  <c:v>Enero-2024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7.5610539845758495</c:v>
                </c:pt>
                <c:pt idx="1">
                  <c:v>9.5418555863842585</c:v>
                </c:pt>
                <c:pt idx="2">
                  <c:v>30.094554346461564</c:v>
                </c:pt>
                <c:pt idx="3">
                  <c:v>58.258314287046943</c:v>
                </c:pt>
                <c:pt idx="4">
                  <c:v>57.415853324819864</c:v>
                </c:pt>
                <c:pt idx="5">
                  <c:v>43.756404625969793</c:v>
                </c:pt>
                <c:pt idx="6">
                  <c:v>44.124698310539031</c:v>
                </c:pt>
                <c:pt idx="7">
                  <c:v>48.645184309113318</c:v>
                </c:pt>
                <c:pt idx="8">
                  <c:v>53.480584253651614</c:v>
                </c:pt>
                <c:pt idx="9">
                  <c:v>40.555729497749809</c:v>
                </c:pt>
                <c:pt idx="10">
                  <c:v>37.310103902531523</c:v>
                </c:pt>
                <c:pt idx="11">
                  <c:v>33.614177803602558</c:v>
                </c:pt>
                <c:pt idx="12">
                  <c:v>19.656354161776449</c:v>
                </c:pt>
                <c:pt idx="13">
                  <c:v>10.33854327546797</c:v>
                </c:pt>
                <c:pt idx="14">
                  <c:v>22.574960841351512</c:v>
                </c:pt>
                <c:pt idx="15">
                  <c:v>21.55972766659788</c:v>
                </c:pt>
                <c:pt idx="16">
                  <c:v>12.72305848577038</c:v>
                </c:pt>
                <c:pt idx="17">
                  <c:v>8.867303775654122</c:v>
                </c:pt>
                <c:pt idx="18">
                  <c:v>3.0026472008754865</c:v>
                </c:pt>
                <c:pt idx="19">
                  <c:v>-8.352306624621022</c:v>
                </c:pt>
                <c:pt idx="20">
                  <c:v>-9.5004874425514032</c:v>
                </c:pt>
                <c:pt idx="21">
                  <c:v>-8.8062767616266058</c:v>
                </c:pt>
                <c:pt idx="22">
                  <c:v>-4.8191925102398727</c:v>
                </c:pt>
                <c:pt idx="23">
                  <c:v>0.63885523768105656</c:v>
                </c:pt>
                <c:pt idx="24">
                  <c:v>3.6566227244193499</c:v>
                </c:pt>
                <c:pt idx="25">
                  <c:v>13.244310069706899</c:v>
                </c:pt>
                <c:pt idx="26">
                  <c:v>7.7014353193528535</c:v>
                </c:pt>
                <c:pt idx="27">
                  <c:v>22.917783256511925</c:v>
                </c:pt>
                <c:pt idx="28">
                  <c:v>30.588592658363865</c:v>
                </c:pt>
                <c:pt idx="29">
                  <c:v>29.73329495850723</c:v>
                </c:pt>
                <c:pt idx="30">
                  <c:v>29.675380637747764</c:v>
                </c:pt>
                <c:pt idx="31">
                  <c:v>34.144381119392108</c:v>
                </c:pt>
                <c:pt idx="32">
                  <c:v>48.357839634866451</c:v>
                </c:pt>
                <c:pt idx="33">
                  <c:v>46.602844841411809</c:v>
                </c:pt>
                <c:pt idx="34">
                  <c:v>41.085919441302252</c:v>
                </c:pt>
                <c:pt idx="35">
                  <c:v>14.556737588652481</c:v>
                </c:pt>
                <c:pt idx="36">
                  <c:v>15.867166022550677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64976145755056E-2"/>
          <c:y val="3.1592608242844322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97-4390-8040-6E53C1F00EE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97-4390-8040-6E53C1F00EE2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97-4390-8040-6E53C1F00EE2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Febrero-2022</c:v>
                </c:pt>
                <c:pt idx="1">
                  <c:v>Marzo-2022</c:v>
                </c:pt>
                <c:pt idx="2">
                  <c:v>Abril-2022</c:v>
                </c:pt>
                <c:pt idx="3">
                  <c:v>Mayo-2022</c:v>
                </c:pt>
                <c:pt idx="4">
                  <c:v>Junio-2022</c:v>
                </c:pt>
                <c:pt idx="5">
                  <c:v>Julio-2022</c:v>
                </c:pt>
                <c:pt idx="6">
                  <c:v>Agosto-2022</c:v>
                </c:pt>
                <c:pt idx="7">
                  <c:v>Septiembre-2022</c:v>
                </c:pt>
                <c:pt idx="8">
                  <c:v>Octubre-2022</c:v>
                </c:pt>
                <c:pt idx="9">
                  <c:v>Noviembre-2022</c:v>
                </c:pt>
                <c:pt idx="10">
                  <c:v>Diciembre-2022</c:v>
                </c:pt>
                <c:pt idx="11">
                  <c:v>Enero-2023</c:v>
                </c:pt>
                <c:pt idx="12">
                  <c:v>Febrero-2023</c:v>
                </c:pt>
                <c:pt idx="13">
                  <c:v>Marzo-2023</c:v>
                </c:pt>
                <c:pt idx="14">
                  <c:v>Abril-2023</c:v>
                </c:pt>
                <c:pt idx="15">
                  <c:v>Mayo-2023</c:v>
                </c:pt>
                <c:pt idx="16">
                  <c:v>Junio-2023</c:v>
                </c:pt>
                <c:pt idx="17">
                  <c:v>Julio-2023</c:v>
                </c:pt>
                <c:pt idx="18">
                  <c:v>Agosto-2023</c:v>
                </c:pt>
                <c:pt idx="19">
                  <c:v>Septiembre-2023</c:v>
                </c:pt>
                <c:pt idx="20">
                  <c:v>Octubre-2023</c:v>
                </c:pt>
                <c:pt idx="21">
                  <c:v>Noviembre-2023</c:v>
                </c:pt>
                <c:pt idx="22">
                  <c:v>Diciembre-2023</c:v>
                </c:pt>
                <c:pt idx="23">
                  <c:v>Enero-2024</c:v>
                </c:pt>
                <c:pt idx="24">
                  <c:v>Febrero-2024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1.63</c:v>
                </c:pt>
                <c:pt idx="1">
                  <c:v>1</c:v>
                </c:pt>
                <c:pt idx="2">
                  <c:v>1.25</c:v>
                </c:pt>
                <c:pt idx="3">
                  <c:v>0.84</c:v>
                </c:pt>
                <c:pt idx="4">
                  <c:v>0.51</c:v>
                </c:pt>
                <c:pt idx="5">
                  <c:v>0.81</c:v>
                </c:pt>
                <c:pt idx="6">
                  <c:v>1.02</c:v>
                </c:pt>
                <c:pt idx="7">
                  <c:v>0.93</c:v>
                </c:pt>
                <c:pt idx="8">
                  <c:v>0.72</c:v>
                </c:pt>
                <c:pt idx="9">
                  <c:v>0.77</c:v>
                </c:pt>
                <c:pt idx="10">
                  <c:v>1.26</c:v>
                </c:pt>
                <c:pt idx="11">
                  <c:v>1.78</c:v>
                </c:pt>
                <c:pt idx="12">
                  <c:v>1.66</c:v>
                </c:pt>
                <c:pt idx="13">
                  <c:v>1.05</c:v>
                </c:pt>
                <c:pt idx="14">
                  <c:v>0.78</c:v>
                </c:pt>
                <c:pt idx="15">
                  <c:v>0.43</c:v>
                </c:pt>
                <c:pt idx="16">
                  <c:v>0.3</c:v>
                </c:pt>
                <c:pt idx="17">
                  <c:v>0.5</c:v>
                </c:pt>
                <c:pt idx="18">
                  <c:v>0.7</c:v>
                </c:pt>
                <c:pt idx="19">
                  <c:v>0.54</c:v>
                </c:pt>
                <c:pt idx="20">
                  <c:v>0.25</c:v>
                </c:pt>
                <c:pt idx="21">
                  <c:v>0.47</c:v>
                </c:pt>
                <c:pt idx="22">
                  <c:v>0.45</c:v>
                </c:pt>
                <c:pt idx="23">
                  <c:v>0.92</c:v>
                </c:pt>
                <c:pt idx="24">
                  <c:v>1.0900000000000001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997-4390-8040-6E53C1F00EE2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97-4390-8040-6E53C1F00EE2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97-4390-8040-6E53C1F00EE2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97-4390-8040-6E53C1F00EE2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Febrero-2022</c:v>
                </c:pt>
                <c:pt idx="1">
                  <c:v>Marzo-2022</c:v>
                </c:pt>
                <c:pt idx="2">
                  <c:v>Abril-2022</c:v>
                </c:pt>
                <c:pt idx="3">
                  <c:v>Mayo-2022</c:v>
                </c:pt>
                <c:pt idx="4">
                  <c:v>Junio-2022</c:v>
                </c:pt>
                <c:pt idx="5">
                  <c:v>Julio-2022</c:v>
                </c:pt>
                <c:pt idx="6">
                  <c:v>Agosto-2022</c:v>
                </c:pt>
                <c:pt idx="7">
                  <c:v>Septiembre-2022</c:v>
                </c:pt>
                <c:pt idx="8">
                  <c:v>Octubre-2022</c:v>
                </c:pt>
                <c:pt idx="9">
                  <c:v>Noviembre-2022</c:v>
                </c:pt>
                <c:pt idx="10">
                  <c:v>Diciembre-2022</c:v>
                </c:pt>
                <c:pt idx="11">
                  <c:v>Enero-2023</c:v>
                </c:pt>
                <c:pt idx="12">
                  <c:v>Febrero-2023</c:v>
                </c:pt>
                <c:pt idx="13">
                  <c:v>Marzo-2023</c:v>
                </c:pt>
                <c:pt idx="14">
                  <c:v>Abril-2023</c:v>
                </c:pt>
                <c:pt idx="15">
                  <c:v>Mayo-2023</c:v>
                </c:pt>
                <c:pt idx="16">
                  <c:v>Junio-2023</c:v>
                </c:pt>
                <c:pt idx="17">
                  <c:v>Julio-2023</c:v>
                </c:pt>
                <c:pt idx="18">
                  <c:v>Agosto-2023</c:v>
                </c:pt>
                <c:pt idx="19">
                  <c:v>Septiembre-2023</c:v>
                </c:pt>
                <c:pt idx="20">
                  <c:v>Octubre-2023</c:v>
                </c:pt>
                <c:pt idx="21">
                  <c:v>Noviembre-2023</c:v>
                </c:pt>
                <c:pt idx="22">
                  <c:v>Diciembre-2023</c:v>
                </c:pt>
                <c:pt idx="23">
                  <c:v>Enero-2024</c:v>
                </c:pt>
                <c:pt idx="24">
                  <c:v>Febrero-2024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3.26</c:v>
                </c:pt>
                <c:pt idx="1">
                  <c:v>2.84</c:v>
                </c:pt>
                <c:pt idx="2">
                  <c:v>2.75</c:v>
                </c:pt>
                <c:pt idx="3">
                  <c:v>1.56</c:v>
                </c:pt>
                <c:pt idx="4">
                  <c:v>0.65</c:v>
                </c:pt>
                <c:pt idx="5">
                  <c:v>1.17</c:v>
                </c:pt>
                <c:pt idx="6">
                  <c:v>1.85</c:v>
                </c:pt>
                <c:pt idx="7">
                  <c:v>1.61</c:v>
                </c:pt>
                <c:pt idx="8">
                  <c:v>1.21</c:v>
                </c:pt>
                <c:pt idx="9">
                  <c:v>1.5</c:v>
                </c:pt>
                <c:pt idx="10">
                  <c:v>2.66</c:v>
                </c:pt>
                <c:pt idx="11">
                  <c:v>2.46</c:v>
                </c:pt>
                <c:pt idx="12">
                  <c:v>1.6</c:v>
                </c:pt>
                <c:pt idx="13">
                  <c:v>0.91</c:v>
                </c:pt>
                <c:pt idx="14">
                  <c:v>-7.0000000000000007E-2</c:v>
                </c:pt>
                <c:pt idx="15">
                  <c:v>-0.85</c:v>
                </c:pt>
                <c:pt idx="16">
                  <c:v>-0.53</c:v>
                </c:pt>
                <c:pt idx="17">
                  <c:v>0.22</c:v>
                </c:pt>
                <c:pt idx="18">
                  <c:v>1.1299999999999999</c:v>
                </c:pt>
                <c:pt idx="19">
                  <c:v>0.74</c:v>
                </c:pt>
                <c:pt idx="20">
                  <c:v>0.2</c:v>
                </c:pt>
                <c:pt idx="21">
                  <c:v>-0.45</c:v>
                </c:pt>
                <c:pt idx="22">
                  <c:v>-0.42</c:v>
                </c:pt>
                <c:pt idx="23">
                  <c:v>0.48</c:v>
                </c:pt>
                <c:pt idx="24">
                  <c:v>0.54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997-4390-8040-6E53C1F00EE2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s-CO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Salida!$AB$28:$AB$40</c:f>
              <c:strCache>
                <c:ptCount val="13"/>
                <c:pt idx="0">
                  <c:v>Total IPC</c:v>
                </c:pt>
                <c:pt idx="1">
                  <c:v>Recreación y cultura</c:v>
                </c:pt>
                <c:pt idx="2">
                  <c:v>Información y comunicación</c:v>
                </c:pt>
                <c:pt idx="3">
                  <c:v>Prendas de vestir y calzado</c:v>
                </c:pt>
                <c:pt idx="4">
                  <c:v>Alimentos y bebidas no alcohólicas</c:v>
                </c:pt>
                <c:pt idx="5">
                  <c:v>Muebles, artículos para el hogar y para la conservación ordinaria del hogar</c:v>
                </c:pt>
                <c:pt idx="6">
                  <c:v>Bienes y servicios diversos</c:v>
                </c:pt>
                <c:pt idx="7">
                  <c:v>Salud</c:v>
                </c:pt>
                <c:pt idx="8">
                  <c:v>Alojamiento, agua, electricidad, gas y otros combustibles</c:v>
                </c:pt>
                <c:pt idx="9">
                  <c:v>Bebidas alcohólicas y tabaco</c:v>
                </c:pt>
                <c:pt idx="10">
                  <c:v>Transporte</c:v>
                </c:pt>
                <c:pt idx="11">
                  <c:v>Restaurantes y hoteles</c:v>
                </c:pt>
                <c:pt idx="12">
                  <c:v>Educación</c:v>
                </c:pt>
              </c:strCache>
            </c:strRef>
          </c:cat>
          <c:val>
            <c:numRef>
              <c:f>Salida!$AD$28:$AD$40</c:f>
              <c:numCache>
                <c:formatCode>_(* #,##0.00_);_(* \(#,##0.00\);_(* "-"??_);_(@_)</c:formatCode>
                <c:ptCount val="13"/>
                <c:pt idx="0">
                  <c:v>2.0099999999999998</c:v>
                </c:pt>
                <c:pt idx="1">
                  <c:v>-0.27</c:v>
                </c:pt>
                <c:pt idx="2">
                  <c:v>0.1</c:v>
                </c:pt>
                <c:pt idx="3">
                  <c:v>1</c:v>
                </c:pt>
                <c:pt idx="4">
                  <c:v>1.02</c:v>
                </c:pt>
                <c:pt idx="5">
                  <c:v>1.08</c:v>
                </c:pt>
                <c:pt idx="6">
                  <c:v>1.27</c:v>
                </c:pt>
                <c:pt idx="7">
                  <c:v>1.7</c:v>
                </c:pt>
                <c:pt idx="8">
                  <c:v>1.91</c:v>
                </c:pt>
                <c:pt idx="9">
                  <c:v>2.25</c:v>
                </c:pt>
                <c:pt idx="10">
                  <c:v>2.87</c:v>
                </c:pt>
                <c:pt idx="11">
                  <c:v>2.87</c:v>
                </c:pt>
                <c:pt idx="12">
                  <c:v>8.74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6-46A8-AC6D-61125564C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7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1095870206489674E-2"/>
          <c:y val="4.2562765712720316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Salida!$Z$82:$Z$83</c:f>
              <c:strCache>
                <c:ptCount val="2"/>
                <c:pt idx="0">
                  <c:v>Enero</c:v>
                </c:pt>
                <c:pt idx="1">
                  <c:v>Febrero</c:v>
                </c:pt>
              </c:strCache>
            </c:strRef>
          </c:cat>
          <c:val>
            <c:numRef>
              <c:f>Salida!$AA$82:$AA$83</c:f>
              <c:numCache>
                <c:formatCode>_(* #,##0.00_);_(* \(#,##0.00\);_(* "-"??_);_(@_)</c:formatCode>
                <c:ptCount val="2"/>
                <c:pt idx="0">
                  <c:v>3.79</c:v>
                </c:pt>
                <c:pt idx="1">
                  <c:v>7.18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E-471F-A28F-BE511B8D2D35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Salida!$Z$82:$Z$83</c:f>
              <c:strCache>
                <c:ptCount val="2"/>
                <c:pt idx="0">
                  <c:v>Enero</c:v>
                </c:pt>
                <c:pt idx="1">
                  <c:v>Febrero</c:v>
                </c:pt>
              </c:strCache>
            </c:strRef>
          </c:cat>
          <c:val>
            <c:numRef>
              <c:f>Salida!$AB$82:$AB$83</c:f>
              <c:numCache>
                <c:formatCode>_(* #,##0.00_);_(* \(#,##0.00\);_(* "-"??_);_(@_)</c:formatCode>
                <c:ptCount val="2"/>
                <c:pt idx="0">
                  <c:v>2.46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E-471F-A28F-BE511B8D2D35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Salida!$Z$82:$Z$83</c:f>
              <c:strCache>
                <c:ptCount val="2"/>
                <c:pt idx="0">
                  <c:v>Enero</c:v>
                </c:pt>
                <c:pt idx="1">
                  <c:v>Febrero</c:v>
                </c:pt>
              </c:strCache>
            </c:strRef>
          </c:cat>
          <c:val>
            <c:numRef>
              <c:f>Salida!$AC$82:$AC$83</c:f>
              <c:numCache>
                <c:formatCode>_(* #,##0.00_);_(* \(#,##0.00\);_(* "-"??_);_(@_)</c:formatCode>
                <c:ptCount val="2"/>
                <c:pt idx="0">
                  <c:v>0.48</c:v>
                </c:pt>
                <c:pt idx="1">
                  <c:v>1.02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9E-471F-A28F-BE511B8D2D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Alimentos y bebidas no alcohólicas</c:v>
                </c:pt>
                <c:pt idx="3">
                  <c:v>Recreación y cultura</c:v>
                </c:pt>
                <c:pt idx="4">
                  <c:v>Prendas de vestir y calzado</c:v>
                </c:pt>
                <c:pt idx="5">
                  <c:v>Muebles, artículos para el hogar y para la conservación ordinaria del hogar</c:v>
                </c:pt>
                <c:pt idx="6">
                  <c:v>Bienes y servicios diversos</c:v>
                </c:pt>
                <c:pt idx="7">
                  <c:v>Salud</c:v>
                </c:pt>
                <c:pt idx="8">
                  <c:v>Alojamiento, agua, electricidad, gas y otros combustibles</c:v>
                </c:pt>
                <c:pt idx="9">
                  <c:v>Restaurantes y hoteles</c:v>
                </c:pt>
                <c:pt idx="10">
                  <c:v>Bebidas alcohólicas y tabaco</c:v>
                </c:pt>
                <c:pt idx="11">
                  <c:v>Educación</c:v>
                </c:pt>
                <c:pt idx="12">
                  <c:v>Transporte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7.74</c:v>
                </c:pt>
                <c:pt idx="1">
                  <c:v>0.21</c:v>
                </c:pt>
                <c:pt idx="2">
                  <c:v>1.89</c:v>
                </c:pt>
                <c:pt idx="3">
                  <c:v>4</c:v>
                </c:pt>
                <c:pt idx="4">
                  <c:v>4.88</c:v>
                </c:pt>
                <c:pt idx="5">
                  <c:v>5.49</c:v>
                </c:pt>
                <c:pt idx="6">
                  <c:v>7.25</c:v>
                </c:pt>
                <c:pt idx="7">
                  <c:v>8.2100000000000009</c:v>
                </c:pt>
                <c:pt idx="8">
                  <c:v>9.77</c:v>
                </c:pt>
                <c:pt idx="9">
                  <c:v>11.06</c:v>
                </c:pt>
                <c:pt idx="10">
                  <c:v>11.38</c:v>
                </c:pt>
                <c:pt idx="11">
                  <c:v>11.66</c:v>
                </c:pt>
                <c:pt idx="12">
                  <c:v>11.97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1-45F2-B8D4-8B18E6EB4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443431148340236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3-4BD1-BEF9-45D43C2229C4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03-4BD1-BEF9-45D43C2229C4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3-4BD1-BEF9-45D43C2229C4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3-4BD1-BEF9-45D43C2229C4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Febrero-2021</c:v>
                </c:pt>
                <c:pt idx="1">
                  <c:v>Marzo-2021</c:v>
                </c:pt>
                <c:pt idx="2">
                  <c:v>Abril-2021</c:v>
                </c:pt>
                <c:pt idx="3">
                  <c:v>Mayo-2021</c:v>
                </c:pt>
                <c:pt idx="4">
                  <c:v>Junio-2021</c:v>
                </c:pt>
                <c:pt idx="5">
                  <c:v>Julio-2021</c:v>
                </c:pt>
                <c:pt idx="6">
                  <c:v>Agosto-2021</c:v>
                </c:pt>
                <c:pt idx="7">
                  <c:v>Septiembre-2021</c:v>
                </c:pt>
                <c:pt idx="8">
                  <c:v>Octubre-2021</c:v>
                </c:pt>
                <c:pt idx="9">
                  <c:v>Noviembre-2021</c:v>
                </c:pt>
                <c:pt idx="10">
                  <c:v>Diciembre-2021</c:v>
                </c:pt>
                <c:pt idx="11">
                  <c:v>Enero-2022</c:v>
                </c:pt>
                <c:pt idx="12">
                  <c:v>Febrero-2022</c:v>
                </c:pt>
                <c:pt idx="13">
                  <c:v>Marzo-2022</c:v>
                </c:pt>
                <c:pt idx="14">
                  <c:v>Abril-2022</c:v>
                </c:pt>
                <c:pt idx="15">
                  <c:v>Mayo-2022</c:v>
                </c:pt>
                <c:pt idx="16">
                  <c:v>Junio-2022</c:v>
                </c:pt>
                <c:pt idx="17">
                  <c:v>Julio-2022</c:v>
                </c:pt>
                <c:pt idx="18">
                  <c:v>Agosto-2022</c:v>
                </c:pt>
                <c:pt idx="19">
                  <c:v>Septiembre-2022</c:v>
                </c:pt>
                <c:pt idx="20">
                  <c:v>Octubre-2022</c:v>
                </c:pt>
                <c:pt idx="21">
                  <c:v>Noviembre-2022</c:v>
                </c:pt>
                <c:pt idx="22">
                  <c:v>Diciembre-2022</c:v>
                </c:pt>
                <c:pt idx="23">
                  <c:v>Enero-2023</c:v>
                </c:pt>
                <c:pt idx="24">
                  <c:v>Febrero-2023</c:v>
                </c:pt>
                <c:pt idx="25">
                  <c:v>Marzo-2023</c:v>
                </c:pt>
                <c:pt idx="26">
                  <c:v>Abril-2023</c:v>
                </c:pt>
                <c:pt idx="27">
                  <c:v>Mayo-2023</c:v>
                </c:pt>
                <c:pt idx="28">
                  <c:v>Junio-2023</c:v>
                </c:pt>
                <c:pt idx="29">
                  <c:v>Julio-2023</c:v>
                </c:pt>
                <c:pt idx="30">
                  <c:v>Agosto-2023</c:v>
                </c:pt>
                <c:pt idx="31">
                  <c:v>Septiembre-2023</c:v>
                </c:pt>
                <c:pt idx="32">
                  <c:v>Octubre-2023</c:v>
                </c:pt>
                <c:pt idx="33">
                  <c:v>Noviembre-2023</c:v>
                </c:pt>
                <c:pt idx="34">
                  <c:v>Diciembre-2023</c:v>
                </c:pt>
                <c:pt idx="35">
                  <c:v>Enero-2024</c:v>
                </c:pt>
                <c:pt idx="36">
                  <c:v>Febrero-2024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1.56</c:v>
                </c:pt>
                <c:pt idx="1">
                  <c:v>1.51</c:v>
                </c:pt>
                <c:pt idx="2">
                  <c:v>1.95</c:v>
                </c:pt>
                <c:pt idx="3">
                  <c:v>3.3</c:v>
                </c:pt>
                <c:pt idx="4">
                  <c:v>3.63</c:v>
                </c:pt>
                <c:pt idx="5">
                  <c:v>3.97</c:v>
                </c:pt>
                <c:pt idx="6">
                  <c:v>4.4400000000000004</c:v>
                </c:pt>
                <c:pt idx="7">
                  <c:v>4.51</c:v>
                </c:pt>
                <c:pt idx="8">
                  <c:v>4.58</c:v>
                </c:pt>
                <c:pt idx="9">
                  <c:v>5.26</c:v>
                </c:pt>
                <c:pt idx="10">
                  <c:v>5.62</c:v>
                </c:pt>
                <c:pt idx="11">
                  <c:v>6.94</c:v>
                </c:pt>
                <c:pt idx="12">
                  <c:v>8.01</c:v>
                </c:pt>
                <c:pt idx="13">
                  <c:v>8.5299999999999994</c:v>
                </c:pt>
                <c:pt idx="14">
                  <c:v>9.23</c:v>
                </c:pt>
                <c:pt idx="15">
                  <c:v>9.07</c:v>
                </c:pt>
                <c:pt idx="16">
                  <c:v>9.67</c:v>
                </c:pt>
                <c:pt idx="17">
                  <c:v>10.210000000000001</c:v>
                </c:pt>
                <c:pt idx="18">
                  <c:v>10.84</c:v>
                </c:pt>
                <c:pt idx="19">
                  <c:v>11.44</c:v>
                </c:pt>
                <c:pt idx="20">
                  <c:v>12.22</c:v>
                </c:pt>
                <c:pt idx="21">
                  <c:v>12.53</c:v>
                </c:pt>
                <c:pt idx="22">
                  <c:v>13.12</c:v>
                </c:pt>
                <c:pt idx="23">
                  <c:v>13.25</c:v>
                </c:pt>
                <c:pt idx="24">
                  <c:v>13.28</c:v>
                </c:pt>
                <c:pt idx="25">
                  <c:v>13.34</c:v>
                </c:pt>
                <c:pt idx="26">
                  <c:v>12.82</c:v>
                </c:pt>
                <c:pt idx="27">
                  <c:v>12.36</c:v>
                </c:pt>
                <c:pt idx="28">
                  <c:v>12.13</c:v>
                </c:pt>
                <c:pt idx="29">
                  <c:v>11.78</c:v>
                </c:pt>
                <c:pt idx="30">
                  <c:v>11.43</c:v>
                </c:pt>
                <c:pt idx="31">
                  <c:v>10.99</c:v>
                </c:pt>
                <c:pt idx="32">
                  <c:v>10.48</c:v>
                </c:pt>
                <c:pt idx="33">
                  <c:v>10.15</c:v>
                </c:pt>
                <c:pt idx="34">
                  <c:v>9.2799999999999994</c:v>
                </c:pt>
                <c:pt idx="35">
                  <c:v>8.35</c:v>
                </c:pt>
                <c:pt idx="36">
                  <c:v>7.74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003-4BD1-BEF9-45D43C2229C4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03-4BD1-BEF9-45D43C2229C4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3-4BD1-BEF9-45D43C2229C4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03-4BD1-BEF9-45D43C2229C4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03-4BD1-BEF9-45D43C2229C4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Febrero-2021</c:v>
                </c:pt>
                <c:pt idx="1">
                  <c:v>Marzo-2021</c:v>
                </c:pt>
                <c:pt idx="2">
                  <c:v>Abril-2021</c:v>
                </c:pt>
                <c:pt idx="3">
                  <c:v>Mayo-2021</c:v>
                </c:pt>
                <c:pt idx="4">
                  <c:v>Junio-2021</c:v>
                </c:pt>
                <c:pt idx="5">
                  <c:v>Julio-2021</c:v>
                </c:pt>
                <c:pt idx="6">
                  <c:v>Agosto-2021</c:v>
                </c:pt>
                <c:pt idx="7">
                  <c:v>Septiembre-2021</c:v>
                </c:pt>
                <c:pt idx="8">
                  <c:v>Octubre-2021</c:v>
                </c:pt>
                <c:pt idx="9">
                  <c:v>Noviembre-2021</c:v>
                </c:pt>
                <c:pt idx="10">
                  <c:v>Diciembre-2021</c:v>
                </c:pt>
                <c:pt idx="11">
                  <c:v>Enero-2022</c:v>
                </c:pt>
                <c:pt idx="12">
                  <c:v>Febrero-2022</c:v>
                </c:pt>
                <c:pt idx="13">
                  <c:v>Marzo-2022</c:v>
                </c:pt>
                <c:pt idx="14">
                  <c:v>Abril-2022</c:v>
                </c:pt>
                <c:pt idx="15">
                  <c:v>Mayo-2022</c:v>
                </c:pt>
                <c:pt idx="16">
                  <c:v>Junio-2022</c:v>
                </c:pt>
                <c:pt idx="17">
                  <c:v>Julio-2022</c:v>
                </c:pt>
                <c:pt idx="18">
                  <c:v>Agosto-2022</c:v>
                </c:pt>
                <c:pt idx="19">
                  <c:v>Septiembre-2022</c:v>
                </c:pt>
                <c:pt idx="20">
                  <c:v>Octubre-2022</c:v>
                </c:pt>
                <c:pt idx="21">
                  <c:v>Noviembre-2022</c:v>
                </c:pt>
                <c:pt idx="22">
                  <c:v>Diciembre-2022</c:v>
                </c:pt>
                <c:pt idx="23">
                  <c:v>Enero-2023</c:v>
                </c:pt>
                <c:pt idx="24">
                  <c:v>Febrero-2023</c:v>
                </c:pt>
                <c:pt idx="25">
                  <c:v>Marzo-2023</c:v>
                </c:pt>
                <c:pt idx="26">
                  <c:v>Abril-2023</c:v>
                </c:pt>
                <c:pt idx="27">
                  <c:v>Mayo-2023</c:v>
                </c:pt>
                <c:pt idx="28">
                  <c:v>Junio-2023</c:v>
                </c:pt>
                <c:pt idx="29">
                  <c:v>Julio-2023</c:v>
                </c:pt>
                <c:pt idx="30">
                  <c:v>Agosto-2023</c:v>
                </c:pt>
                <c:pt idx="31">
                  <c:v>Septiembre-2023</c:v>
                </c:pt>
                <c:pt idx="32">
                  <c:v>Octubre-2023</c:v>
                </c:pt>
                <c:pt idx="33">
                  <c:v>Noviembre-2023</c:v>
                </c:pt>
                <c:pt idx="34">
                  <c:v>Diciembre-2023</c:v>
                </c:pt>
                <c:pt idx="35">
                  <c:v>Enero-2024</c:v>
                </c:pt>
                <c:pt idx="36">
                  <c:v>Febrero-2024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5.0199999999999996</c:v>
                </c:pt>
                <c:pt idx="1">
                  <c:v>3.92</c:v>
                </c:pt>
                <c:pt idx="2">
                  <c:v>3.98</c:v>
                </c:pt>
                <c:pt idx="3">
                  <c:v>9.52</c:v>
                </c:pt>
                <c:pt idx="4">
                  <c:v>8.52</c:v>
                </c:pt>
                <c:pt idx="5">
                  <c:v>9.81</c:v>
                </c:pt>
                <c:pt idx="6">
                  <c:v>11.5</c:v>
                </c:pt>
                <c:pt idx="7">
                  <c:v>12.4</c:v>
                </c:pt>
                <c:pt idx="8">
                  <c:v>13.76</c:v>
                </c:pt>
                <c:pt idx="9">
                  <c:v>15.34</c:v>
                </c:pt>
                <c:pt idx="10">
                  <c:v>17.23</c:v>
                </c:pt>
                <c:pt idx="11">
                  <c:v>19.940000000000001</c:v>
                </c:pt>
                <c:pt idx="12">
                  <c:v>23.3</c:v>
                </c:pt>
                <c:pt idx="13">
                  <c:v>25.37</c:v>
                </c:pt>
                <c:pt idx="14">
                  <c:v>26.17</c:v>
                </c:pt>
                <c:pt idx="15">
                  <c:v>21.6</c:v>
                </c:pt>
                <c:pt idx="16">
                  <c:v>23.65</c:v>
                </c:pt>
                <c:pt idx="17">
                  <c:v>24.61</c:v>
                </c:pt>
                <c:pt idx="18">
                  <c:v>25.57</c:v>
                </c:pt>
                <c:pt idx="19">
                  <c:v>26.62</c:v>
                </c:pt>
                <c:pt idx="20">
                  <c:v>27.02</c:v>
                </c:pt>
                <c:pt idx="21">
                  <c:v>27.08</c:v>
                </c:pt>
                <c:pt idx="22">
                  <c:v>27.81</c:v>
                </c:pt>
                <c:pt idx="23">
                  <c:v>26.18</c:v>
                </c:pt>
                <c:pt idx="24">
                  <c:v>24.14</c:v>
                </c:pt>
                <c:pt idx="25">
                  <c:v>21.81</c:v>
                </c:pt>
                <c:pt idx="26">
                  <c:v>18.47</c:v>
                </c:pt>
                <c:pt idx="27">
                  <c:v>15.66</c:v>
                </c:pt>
                <c:pt idx="28">
                  <c:v>14.31</c:v>
                </c:pt>
                <c:pt idx="29">
                  <c:v>13.24</c:v>
                </c:pt>
                <c:pt idx="30">
                  <c:v>12.44</c:v>
                </c:pt>
                <c:pt idx="31">
                  <c:v>11.47</c:v>
                </c:pt>
                <c:pt idx="32">
                  <c:v>10.36</c:v>
                </c:pt>
                <c:pt idx="33">
                  <c:v>8.25</c:v>
                </c:pt>
                <c:pt idx="34">
                  <c:v>5</c:v>
                </c:pt>
                <c:pt idx="35">
                  <c:v>2.96</c:v>
                </c:pt>
                <c:pt idx="36">
                  <c:v>1.89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5003-4BD1-BEF9-45D43C2229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Leche</c:v>
            </c:pt>
          </c:strCache>
        </c:strRef>
      </c:tx>
      <c:layout>
        <c:manualLayout>
          <c:xMode val="edge"/>
          <c:yMode val="edge"/>
          <c:x val="0.12531640083360071"/>
          <c:y val="2.3599745151994971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4250916819538331E-2"/>
          <c:y val="1.4794507444738807E-2"/>
          <c:w val="0.91518113083497699"/>
          <c:h val="0.7842704805046398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5D-4A16-A488-0F9CEEBB8A5C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  <c:pt idx="37">
                  <c:v>Marzo-2023</c:v>
                </c:pt>
                <c:pt idx="38">
                  <c:v>Abril-2023</c:v>
                </c:pt>
                <c:pt idx="39">
                  <c:v>Mayo-2023</c:v>
                </c:pt>
                <c:pt idx="40">
                  <c:v>Junio-2023</c:v>
                </c:pt>
                <c:pt idx="41">
                  <c:v>Julio-2023</c:v>
                </c:pt>
                <c:pt idx="42">
                  <c:v>Agosto-2023</c:v>
                </c:pt>
                <c:pt idx="43">
                  <c:v>Septiembre-2023</c:v>
                </c:pt>
                <c:pt idx="44">
                  <c:v>Octubre-2023</c:v>
                </c:pt>
                <c:pt idx="45">
                  <c:v>Noviembre-2023</c:v>
                </c:pt>
                <c:pt idx="46">
                  <c:v>Diciembre-2023</c:v>
                </c:pt>
                <c:pt idx="47">
                  <c:v>Enero-2024</c:v>
                </c:pt>
                <c:pt idx="48">
                  <c:v>Febrero-2024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6.1078557950144017</c:v>
                </c:pt>
                <c:pt idx="1">
                  <c:v>7.046979865771803</c:v>
                </c:pt>
                <c:pt idx="2">
                  <c:v>7.9299488390397528</c:v>
                </c:pt>
                <c:pt idx="3">
                  <c:v>8.3398821218074772</c:v>
                </c:pt>
                <c:pt idx="4">
                  <c:v>8.3505255919048977</c:v>
                </c:pt>
                <c:pt idx="5">
                  <c:v>8.3889324960753555</c:v>
                </c:pt>
                <c:pt idx="6">
                  <c:v>8.5719890153001188</c:v>
                </c:pt>
                <c:pt idx="7">
                  <c:v>6.6692367000771071</c:v>
                </c:pt>
                <c:pt idx="8">
                  <c:v>6.0388553928605546</c:v>
                </c:pt>
                <c:pt idx="9">
                  <c:v>5.5275425744458317</c:v>
                </c:pt>
                <c:pt idx="10">
                  <c:v>5.253882479997813</c:v>
                </c:pt>
                <c:pt idx="11">
                  <c:v>5.487862472844057</c:v>
                </c:pt>
                <c:pt idx="12">
                  <c:v>4.3335829277424125</c:v>
                </c:pt>
                <c:pt idx="13">
                  <c:v>3.0333763599483774</c:v>
                </c:pt>
                <c:pt idx="14">
                  <c:v>2.2971741112123993</c:v>
                </c:pt>
                <c:pt idx="15">
                  <c:v>2.38462235923474</c:v>
                </c:pt>
                <c:pt idx="16">
                  <c:v>3.1915858192039082</c:v>
                </c:pt>
                <c:pt idx="17">
                  <c:v>3.385534534262689</c:v>
                </c:pt>
                <c:pt idx="18">
                  <c:v>3.6766034327010004</c:v>
                </c:pt>
                <c:pt idx="19">
                  <c:v>5.0144560896277568</c:v>
                </c:pt>
                <c:pt idx="20">
                  <c:v>6.9404332129963819</c:v>
                </c:pt>
                <c:pt idx="21">
                  <c:v>10.223584565452583</c:v>
                </c:pt>
                <c:pt idx="22">
                  <c:v>12.783988460151448</c:v>
                </c:pt>
                <c:pt idx="23">
                  <c:v>16.780085959885355</c:v>
                </c:pt>
                <c:pt idx="24">
                  <c:v>22.64</c:v>
                </c:pt>
                <c:pt idx="25">
                  <c:v>26.41</c:v>
                </c:pt>
                <c:pt idx="26">
                  <c:v>32.119999999999997</c:v>
                </c:pt>
                <c:pt idx="27">
                  <c:v>35.9</c:v>
                </c:pt>
                <c:pt idx="28">
                  <c:v>37.72</c:v>
                </c:pt>
                <c:pt idx="29">
                  <c:v>38.15</c:v>
                </c:pt>
                <c:pt idx="30">
                  <c:v>38.01</c:v>
                </c:pt>
                <c:pt idx="31">
                  <c:v>36.770000000000003</c:v>
                </c:pt>
                <c:pt idx="32">
                  <c:v>35.49</c:v>
                </c:pt>
                <c:pt idx="33">
                  <c:v>34.65</c:v>
                </c:pt>
                <c:pt idx="34">
                  <c:v>36.65</c:v>
                </c:pt>
                <c:pt idx="35">
                  <c:v>35.979999999999997</c:v>
                </c:pt>
                <c:pt idx="36">
                  <c:v>34.549999999999997</c:v>
                </c:pt>
                <c:pt idx="37">
                  <c:v>32.659999999999997</c:v>
                </c:pt>
                <c:pt idx="38">
                  <c:v>27.83</c:v>
                </c:pt>
                <c:pt idx="39">
                  <c:v>23.87</c:v>
                </c:pt>
                <c:pt idx="40">
                  <c:v>21.82</c:v>
                </c:pt>
                <c:pt idx="41">
                  <c:v>20.76</c:v>
                </c:pt>
                <c:pt idx="42">
                  <c:v>20.77</c:v>
                </c:pt>
                <c:pt idx="43">
                  <c:v>20.34</c:v>
                </c:pt>
                <c:pt idx="44">
                  <c:v>19.55</c:v>
                </c:pt>
                <c:pt idx="45">
                  <c:v>16.37</c:v>
                </c:pt>
                <c:pt idx="46">
                  <c:v>12.23</c:v>
                </c:pt>
                <c:pt idx="47">
                  <c:v>8.7899999999999991</c:v>
                </c:pt>
                <c:pt idx="48">
                  <c:v>5.46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05D-4A16-A488-0F9CEEBB8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7.2823307034845505E-2"/>
          <c:y val="3.2276875618117436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A2-4935-9ACE-8EDB974637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  <c:pt idx="37">
                  <c:v>Marzo-2023</c:v>
                </c:pt>
                <c:pt idx="38">
                  <c:v>Abril-2023</c:v>
                </c:pt>
                <c:pt idx="39">
                  <c:v>Mayo-2023</c:v>
                </c:pt>
                <c:pt idx="40">
                  <c:v>Junio-2023</c:v>
                </c:pt>
                <c:pt idx="41">
                  <c:v>Julio-2023</c:v>
                </c:pt>
                <c:pt idx="42">
                  <c:v>Agosto-2023</c:v>
                </c:pt>
                <c:pt idx="43">
                  <c:v>Septiembre-2023</c:v>
                </c:pt>
                <c:pt idx="44">
                  <c:v>Octubre-2023</c:v>
                </c:pt>
                <c:pt idx="45">
                  <c:v>Noviembre-2023</c:v>
                </c:pt>
                <c:pt idx="46">
                  <c:v>Diciembre-2023</c:v>
                </c:pt>
                <c:pt idx="47">
                  <c:v>Enero-2024</c:v>
                </c:pt>
                <c:pt idx="48">
                  <c:v>Febrero-2024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3.4506693108577053</c:v>
                </c:pt>
                <c:pt idx="1">
                  <c:v>3.2407864835490585</c:v>
                </c:pt>
                <c:pt idx="2">
                  <c:v>1.9775678866587896</c:v>
                </c:pt>
                <c:pt idx="3">
                  <c:v>1.9613640843682276</c:v>
                </c:pt>
                <c:pt idx="4">
                  <c:v>3.8760452533202141</c:v>
                </c:pt>
                <c:pt idx="5">
                  <c:v>5.8158954710678614</c:v>
                </c:pt>
                <c:pt idx="6">
                  <c:v>6.3277500244881963</c:v>
                </c:pt>
                <c:pt idx="7">
                  <c:v>5.4330862270776521</c:v>
                </c:pt>
                <c:pt idx="8">
                  <c:v>4.2135922330097202</c:v>
                </c:pt>
                <c:pt idx="9">
                  <c:v>3.4785969658904321</c:v>
                </c:pt>
                <c:pt idx="10">
                  <c:v>4.0761383497243173</c:v>
                </c:pt>
                <c:pt idx="11">
                  <c:v>6.0457516339869244</c:v>
                </c:pt>
                <c:pt idx="12">
                  <c:v>6.8340841560433176</c:v>
                </c:pt>
                <c:pt idx="13">
                  <c:v>8.6324050148339495</c:v>
                </c:pt>
                <c:pt idx="14">
                  <c:v>11.81862035697057</c:v>
                </c:pt>
                <c:pt idx="15">
                  <c:v>17.670372160463984</c:v>
                </c:pt>
                <c:pt idx="16">
                  <c:v>20.958424093190644</c:v>
                </c:pt>
                <c:pt idx="17">
                  <c:v>21.186519357534124</c:v>
                </c:pt>
                <c:pt idx="18">
                  <c:v>22.192538000921218</c:v>
                </c:pt>
                <c:pt idx="19">
                  <c:v>23.831991858636314</c:v>
                </c:pt>
                <c:pt idx="20">
                  <c:v>25.47978386435625</c:v>
                </c:pt>
                <c:pt idx="21">
                  <c:v>26.108880380987955</c:v>
                </c:pt>
                <c:pt idx="22">
                  <c:v>26.352288488210803</c:v>
                </c:pt>
                <c:pt idx="23">
                  <c:v>26.846732529683663</c:v>
                </c:pt>
                <c:pt idx="24">
                  <c:v>26.93</c:v>
                </c:pt>
                <c:pt idx="25">
                  <c:v>25.7</c:v>
                </c:pt>
                <c:pt idx="26">
                  <c:v>24.82</c:v>
                </c:pt>
                <c:pt idx="27">
                  <c:v>20.09</c:v>
                </c:pt>
                <c:pt idx="28">
                  <c:v>16.809999999999999</c:v>
                </c:pt>
                <c:pt idx="29">
                  <c:v>16.63</c:v>
                </c:pt>
                <c:pt idx="30">
                  <c:v>16.32</c:v>
                </c:pt>
                <c:pt idx="31">
                  <c:v>16.420000000000002</c:v>
                </c:pt>
                <c:pt idx="32">
                  <c:v>16.75</c:v>
                </c:pt>
                <c:pt idx="33">
                  <c:v>16.75</c:v>
                </c:pt>
                <c:pt idx="34">
                  <c:v>16.25</c:v>
                </c:pt>
                <c:pt idx="35">
                  <c:v>14.77</c:v>
                </c:pt>
                <c:pt idx="36">
                  <c:v>13.78</c:v>
                </c:pt>
                <c:pt idx="37">
                  <c:v>12.45</c:v>
                </c:pt>
                <c:pt idx="38">
                  <c:v>12.24</c:v>
                </c:pt>
                <c:pt idx="39">
                  <c:v>12.03</c:v>
                </c:pt>
                <c:pt idx="40">
                  <c:v>11.12</c:v>
                </c:pt>
                <c:pt idx="41">
                  <c:v>10.54</c:v>
                </c:pt>
                <c:pt idx="42">
                  <c:v>10.36</c:v>
                </c:pt>
                <c:pt idx="43">
                  <c:v>9.76</c:v>
                </c:pt>
                <c:pt idx="44">
                  <c:v>8.4600000000000009</c:v>
                </c:pt>
                <c:pt idx="45">
                  <c:v>7.7</c:v>
                </c:pt>
                <c:pt idx="46">
                  <c:v>7.38</c:v>
                </c:pt>
                <c:pt idx="47">
                  <c:v>7.45</c:v>
                </c:pt>
                <c:pt idx="48">
                  <c:v>7.33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8A2-4935-9ACE-8EDB97463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'2'!$G$8:$G$35</cx:f>
        <cx:nf>'2'!$G$7</cx:nf>
        <cx:lvl ptCount="28" name="País">
          <cx:pt idx="0">Costa Rica</cx:pt>
          <cx:pt idx="1">China</cx:pt>
          <cx:pt idx="2">Brasil</cx:pt>
          <cx:pt idx="3">Panamá</cx:pt>
          <cx:pt idx="4">Bolivia</cx:pt>
          <cx:pt idx="5">Perú</cx:pt>
          <cx:pt idx="6">Estados Unidos</cx:pt>
          <cx:pt idx="7">Colombia</cx:pt>
          <cx:pt idx="8">El Salvador</cx:pt>
          <cx:pt idx="9">Canada</cx:pt>
          <cx:pt idx="10">Alemania</cx:pt>
          <cx:pt idx="11">Australia</cx:pt>
          <cx:pt idx="12">Ecuador</cx:pt>
          <cx:pt idx="13">Chile</cx:pt>
          <cx:pt idx="14">Francia</cx:pt>
          <cx:pt idx="15">Japón</cx:pt>
          <cx:pt idx="16">Italia</cx:pt>
          <cx:pt idx="17">Honduras</cx:pt>
          <cx:pt idx="18">Uruguay</cx:pt>
          <cx:pt idx="19">Nicaragua</cx:pt>
          <cx:pt idx="20">Reino Unido</cx:pt>
          <cx:pt idx="21">México</cx:pt>
          <cx:pt idx="22">Guatemala</cx:pt>
          <cx:pt idx="23">España</cx:pt>
          <cx:pt idx="24">Rusia</cx:pt>
          <cx:pt idx="25">India</cx:pt>
          <cx:pt idx="26">Paraguay</cx:pt>
          <cx:pt idx="27">Argentina</cx:pt>
        </cx:lvl>
      </cx:strDim>
      <cx:numDim type="colorVal">
        <cx:f>'2'!$H$8:$H$35</cx:f>
        <cx:lvl ptCount="28" formatCode="_-* #.##0,0_-;\-* #.##0,0_-;_-* &quot;-&quot;??_-;_-@_-">
          <cx:pt idx="0">-4.7699999999999996</cx:pt>
          <cx:pt idx="1">-3.6000000000000001</cx:pt>
          <cx:pt idx="2">1.3</cx:pt>
          <cx:pt idx="3">1.49</cx:pt>
          <cx:pt idx="4">2.2000000000000002</cx:pt>
          <cx:pt idx="5">2.4399999999999999</cx:pt>
          <cx:pt idx="6">2.6000000000000001</cx:pt>
          <cx:pt idx="7">2.8999999999999999</cx:pt>
          <cx:pt idx="8">3.6000000000000001</cx:pt>
          <cx:pt idx="9">3.8999999999999999</cx:pt>
          <cx:pt idx="10">4.2000000000000002</cx:pt>
          <cx:pt idx="11">4.5</cx:pt>
          <cx:pt idx="12">4.5999999999999996</cx:pt>
          <cx:pt idx="13">5.2699999999999996</cx:pt>
          <cx:pt idx="14">5.7000000000000002</cx:pt>
          <cx:pt idx="15">5.7000000000000002</cx:pt>
          <cx:pt idx="16">5.9000000000000004</cx:pt>
          <cx:pt idx="17">6.0999999999999996</cx:pt>
          <cx:pt idx="18">6.0999999999999996</cx:pt>
          <cx:pt idx="19">6.7599999999999998</cx:pt>
          <cx:pt idx="20">6.9000000000000004</cx:pt>
          <cx:pt idx="21">7</cx:pt>
          <cx:pt idx="22">7.25</cx:pt>
          <cx:pt idx="23">7.4000000000000004</cx:pt>
          <cx:pt idx="24">8.0999999999999996</cx:pt>
          <cx:pt idx="25">8.3000000000000007</cx:pt>
          <cx:pt idx="26">8.8000000000000007</cx:pt>
          <cx:pt idx="27">296.19999999999999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'2'!$H$7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7HzJcty42uWrOLxuqgCQAIEbt/6ICyZTgyVLli1PG4ZKVnGeZ75NL3vZ0bve1ov1oWTZmVRa6frL
EfaiVeFwVKYp4BvwDec74L9vhn/dJLfX1bMhTbL6XzfD78+Dpin+9dtv9U1wm17XB2l4U+V1/mdz
cJOnv+V//hne3P72qbruw8z/jRFq/XYTXFfN7fD8v/6N3+bf5qf5zXUT5tmr9rYaL2/rNmnqJ77b
+dWzm7zNmvlxH7/p9+dOXjfXzy7Dm+vnz26zJmzGN2Nx+/vzrX/2/Nlvy1/2aOFnCfbWtJ/wrDpQ
tiIWI9xkjAku2PNnSZ75n782pHVAFadMmcriJmX8YemX1yke/74t3W3o+tOn6raun33+e/vZLRG2
vwrr3LnXg5PPO3Yu70T8bVvP//XvxQcQevHJhimWGtr31SNLXGfXn/76nw+6+OdmEOyA27CCbRKu
iGTE3DaDEgeCwFCMMyE5t4R6WPuzHfZv6BtGeHhwaYGHzx+p/z+/gPqDMPuBZ8AUB5wr06bKksxi
VMot5VNiHtjcNC1lEosqxXBE7o/fZ93v2803NH//2FLv958+0vrLn691XV3XYfIg+z/3eYOSA/Pu
h1BuWVQqBJfN2MPNA0bmH1t8jj8Pi98rfv+Gdmv+4bmF6h8+Xupe/wIB5+K2+uv/Pkj/A1QvDqRQ
SihpWZJKSvki7Nv8gFhcItoISk0m6cLn9+5nt+Y/P7ZQ/OdPl3q/cH++z18gDKY/MtDLA06Vzbit
Pv9sxxpDkgMi5whvyjvXJ4uE+x0b+obqHyRZKv/h80fq/wUCvc6TsAt/YKg3qH1AuIDzcyKkiai/
0L+wDpSiqISoEkwqMtdDm8H+O3a0W/9fHlzo/8vnS/3r85/v/i4Kzk95/ewqC/HXgyb+efwx1QEn
JuecKVty+qjqVOqAUGkSpqhtSfKo3Pn+fe02xvL5hU2WXy9Nc/X655vGyZM8/eNHng3rgCAmUaFQ
6Qgbpc52NrbZASpTSU3LntuERVz6nu3stsXXJxdW+PrFUv/Or3A0kmevr5MOx6P6ceeCotI0kXOF
sreVLyUSNtKGoPw+b+D7zbDkft9udltg6+GFEba+W9rh9dtf4BzMjcoPzBD/vxP7DFfc+coSyVg2
wv9JgI9kPzIKcYowBKABBZASlsRfWydh7hkkYURu9AybB+F7NrT7FHx9cnEEvn6x9P/VL1Ch/qet
m+o6+ZEmMBg/sFHzE1OYNiolWGPbBqZ1YCkkaMmVFHN3sB2MvmtL3zDCV2mWVvj6zdIM/7n6+WHo
P5U/u+GPhCUMqBk9mqVgCVtROLzYMoMx16pICvcF1CIff9d+vmGDr6IsbfD1m0c2uPz5NnBv2h+b
jg0KgELZczpWjNqoVhewnK0OzDlb41tpLyzwHbvZrf8vDy60/+Xzpe5d5+fr3gnC5PYhDPzzBsEw
6YEtqGnCvQmzzWUaMGyYBjq3qSkYYDkxY3abeWDvfnbr/vNjC81//nSpd+f05+t9XV1nNz8y+FtA
mhlAIRMxR8L7pbUVdNgBYCETSCjAI2bKR7H/O/azW/NfHlzo/svnS+2vf4GIc3Jd/PV/sgfP++du
DyRacItybiPnEkrtZeK1Ma7Z0X3t38dupT88t9D5w8dLlZ9c/HyHP25+bLFjmQecAW+zEWa4tKXa
bnspO7hvuaRlW5RRshi87N/Obs0/PLfQ/MPHS80fv/n5mj/Ks08tZgA/zt2pdSAZM4EmbPu5ITGR
meeSxMSf+WfR7n7PVnbr/euTC81//WKp+6NfYPZyVbV+ez3+ONUbJjtAycJR3JsUlT6ni+KSiwO0
WZQjuXLEJAB1D4vfD1++Y0e7LfDlwYUBvny+1P/Vh5/v+y8xdK+uYYIHJfzzWI/IgumLydkiyBsS
sxdzHrrLzyMCWGaztPmuvezW/cajC+1vfLPU/8vjn6//y9swy+9h6Adl/HMLYL6IqS+mi/NAYMcR
wEyeAmcQMyzKlETJ87D2/RH4zk3tNsXWwwtjbH23NMeh/vnmcOvi+q///QMPgwVYB4gCxi1z1XPf
TG2OgpGkMRLD0MxCTmCKL7Lwd+xntxW+PLiwwJfPl9p3fwHo/+yv/zWEN/mDM/7zg8Dmg4BhGJUW
KEBoqRboMyU4CnPFj/+IZT1iQHzHhnar/8uDC/V/+Xyp/rP3P9/5D9vrBqhn8gPdn/ID4GyYNgqc
gnn+uF2EGgrHgyNSEaj+YV62mRK+a0u7TbDx6MIIG98szXD4C5Sjl239I/teQQ8Epl6z/ysbdJ9F
HzBPJJXkwqKWrXAC6CIC7d3Nbu1/fmyh+c+fLrV++QvgnMfZpx+pdcbg2Az8QkQfjNzpYuh4h6+Z
YLzN5LfPCOim3+/dzW6tf35sofXPny61fvwLlP8X98Xn+ONCvoGYb1IBAgS1UeII/NnCeQwuD+5G
wSABcZuCCoGQtKn679nSbu1/fXJhgK9fLG1w8eFHhP1v80G/MGRX1821e0et3aCEPv3tnZCYky0e
/aysncn5Xo/Hn35/bqLx/cLXnX/Dlo4fGGnb//72um5+f24wdYCiFFUpAYFiztn4Vf3t3Vc28vnM
nrDQRFNhI20/f5blVRP8/pyDUoeWD7SLucMA8xeIdp2381eGOfMcKR5As4fRz4ztPQh3kSejn2df
NPH5/59lbXqRh1lT//4c/lPc/6tZMIHGngvAWHOPM7NpOBYqbq4vwZjGP6b/IzRJi234wUoWXtQd
m7mZDR+JzZgKdTeiP10bisX9akNBO1alZNeyAnWkRQQ6V3OxrO/nVIo+r3REvHpdj3l1XNldfJML
M3oRi6hbtTzMnHQc21UjWHbUZ5G6D7z3jOMdm9gWHUP6OYMAluY2EgYIvcCmN0WvGtmEdjkFupVB
+U4OtFpN5cBPWlVarpzqyH1aaL4tMyalAK/wH7NRQStG4Amb67WM5VmUjYHuhyhgWrFa5Hq0uXL8
Lo73aHje/IZdLbRDSJQmBJSWtO8IVJuLZYaZ0T5VnZ6KLDxrPd9+q4YmOBNxM15UlhEdJnFtXUir
Us7fEvNuZQQrBsuCjS7lQswqMRrmT1Oiw7oTn/rW948VTcJYp75q96xFEd6WYoKKYeJoKaBQlsQR
2hSzqMZKVn4w6LFUGaRt+5CaqzDpAnlW5EMQvhTddOWrJNCWqN+quIkSbXtdb63ixMjk8dOyW8vt
oCZErEaWhGOBkokKfXs7IrZVa3SaGoIeR+0gT1WY2/d12jcdd8cqwPTvKKEEdOiZfLi5Co9bI/bz
oNeWUXirsbHrsw4H+vJpWebx8bZuKdo4BJgZW1KK2Ath6tGsaZsmvS7Hvj2VwrcbLXOvXpWT4JfM
yzNdJrJzzZqUaznk1LVlm70Ms0I6kwzzPbqdU93mfuYkKBCwbBPJUKIHXZxXmvQyzkeSaqUqo9DU
I5U7BoUKYHyDnPl8st2oVvwiGEjPtSjDJnJj5TE3MMboE4KRaZzYdmO9BYG6fFGNzDxHBAj3OeXi
nFsCrTHhOObSumuEZ/NthFS/9/phCr1Od35a6qRNO6frLOGWcuj3hJSFSu6WMpH6kT0Qz6CZ7aVi
kUpeChLo0Da8VV3lSpu0LI4a/BxmbVS8eNondog2U2IlpqwIYKgEt9fzec3jNPZ7zbpx+qg8zz6O
lFGviNftNfe8960IBswNJFAlTBCgMTlcxBFptE2VNThL/cTrNVPV6PZTIA4Di/jrVAWpKzrfuyjz
odaRbMXKaHFdRmd96x21eZU5StTZ+mn5l3nLgq4l+C6CA3O1GYLstgJC2ZJJlVA4MuOrfBg/VHlD
V4UdnObGBO9rbJ1OntvR8KgJ2NnTqy9jOhZXmH6AZ2kTgL320tola4IUQU1PwqRrz4vfDEF6Y6TB
ce1l1aqJEcunRN6Ph74ZbR7F2LtlJa4WgVMIjoNchJuyUnlSdVaiqYrUcdA2pHCGRiYuLwqu6VQW
Z33GhFsI4h/j9ozhNIyEx5IM3dHTClgEPvgcBp6WaQFkMiWqh4X2y8no44GpWHdZWpyXxOxftfGo
TP30Mksr360DiiX8GzTL+2nS5gme/DhKxlHWDhm7YtVYsjupOEkOZWG16zbvg+uxq7mup65BWoEi
hom8enoPc3Dd8H5sAUjDXN7Nuc26I3JubiH2qRqLsumcrIyMRneRKW3dibz6UE+YAHHRZOK4N1Q6
7hF+1uGjhTkCP7ilApyWxREvFMnbKGmxsODS6fLeWKWxEbhjw5IXI62qVZCm5JXhm/XcIBt75F5E
GMjMAOXCyiANoN1cOlvjZ1i3sDJtRr25KjIauDwPisOsZ9mehPJI0nkpG9QoNdflkHX7LMeFodq0
TjNddE22KgLklJDEItRNOFUvKyj3ZMaC3GCyzMMwJfs0/UhUhhIN7AmsbmK2c5fvNvJEEVVSjYnX
OlYThk5ksuootTv7pRBWtceoO5YCXIsbkMDQiQm63rao5UBqW5Au1U0eVSekEGmqeVblk+4tr3Ce
dt1FUppdd8aGCcWFIInqelE32EWesXCoU93Lmn7wo4QeAdmXr1neBX94pEv2CLdrPaQIVPNzS4QA
sy1c5NMpRmrsHd6r7jwkNHHT1i+d0LQDh1hVvcdvdhxNOCc4vkiCUrEZ5d48miSxcp57NNUyrtVZ
VYUnUdSD/tHZ8VmZjtbHWPHK3yPkMgrfaRUZxxKg4yMGLlctQ5BvhCyg1SoVumrLRKMg9k8a01/V
WbRODSPUue14RTaspTWMR5T4Yk8A3uVHaDptUH1wxw6l/rbofjykU5I3qQ6LcjjqczqtWjFVOpYi
3JPsHsX6GfeY20PGUeE8SnZtHjcdbA6X7Ue+zirPO1a5171/2lcfCXRXUwIvB7gFOoe19NWwKztf
8FRPeUudvB3idVsOseMNbbJHd4/cBkuBjAMYzbSAIM/d/qbbND2NKmpkmY6n6nUzGEIHMUmdsso8
t+yrG1623uunpXucyFAq424Gandrhh6W9SEN8rQYW4S4VqrqQ0c6a8WMjq46MlSuV2VUDxmtjw0P
jmOPw1UUh/3J03t4HGXBj4G7MlxX4Ii2bFvswOMyGQx7cMKESyN0KRsMzxE8U/mnRBQmCvfC8LLV
yPNuOBrHwQhWaVDk5Z4DtMOfcHxMsEPmdh+xcHsfcQY+lR8Og1M2vhHrMOzZa2oZ1eHfFldaGNUj
8lEbV8gWy0Qxj1Ucl8hfUjUuDxPLqYVXHZpt2jtZ3RK3HtLoiFRCOgk3ksunl5eQYit7z1DOxvKL
QJ+oRpQeqzON2rXVQd/52oq6E9P2TgPA6qs8T981MWLXf2dZy0IuxXiKzGy0Td8uZZgYSV/Azzyq
Wq34IMJVaTVdrpOyHj4OQcsF8oFXvOuBRmV7lt9xtCD11+XnDLGRSct8TGkurMGpqjxZB41xlk8v
wxynq6966xA9/7jnMO/S80zLgBVRJeKQba+IMiZvUzvOdSMqHJ2SZWuT5IZryuQ2kcS79PPScPMA
sfFpTe8SFQMmhbRqUcRhtr1wWhbKsFSWay77TOi0aYc/JlXTyIlyo/gj9YrgddPHpbdn3ccCY6aF
0tvE7NEGWLiwcCrM2GcigF+XXKynPEobnUueoBNrisTJiR+5fhuma4ABb/6uyFgaV5rQb6L5Z8v8
7sloHJoUgdMiJX3fBIX9tqdp0bjNWNmFHhJpVE6Veuj5n154l8y4TIUIatsEgs+22HCrzo9YWI9R
pkNpBW+Twh+OpshOjjqjmZza6KM3hRii47Qf88unV35sZaAuCqoG3wFTLrLIs7WiPC+m+Rjbqe3I
YLDWUeYB3NJmm8n8qmn9oXBMQXJ7T9pdJEQB5AINps0A/EBuXOLYljml2VT1xP8QlFnUrQcwqi+p
pXh6Uheiu2fafrOz3KFfECiREghRHLl8kRH7oqxCUSBqRF7dul0lw8O+s5XmfR2/yEqfr0sS8suB
d8XV0/pdYltzmwHkHAgpIEOGae68tQ3TRkPa1G3RIhkbHXFSZlZn3AraiyQqp1WdGu+RQ3xX1SPV
2USMVUtrsRplxNZZKfsPe3YzR4vtqL29m4UigqRpzBhvPdH9SEwnzhvvY9YFwWXU60jEnVt7kfeu
jhJfVylIMLoghbWig7+ncN+pFU4JQU+CK51yvj24qRUa9EM8STY6w0TlIQ+CyOmDITzOyhTFUdXS
Q2WI4IXfGMaKTDE5j4A2vek6YZ11ERfu02pZuOKdjTgQbHgH0E4U99u7UXZSspxVufb7YqKG05tN
3L3PArgjW7WSVOk+O8y/ccMOAp2nhYOOJglX7efWcHvFKcmSIsfgwYmwHMY6jlcikGZNf5WXQk/Z
dDmNUaDtaHwVCL6OA1JqIYY/n5b7caXC5is9yGdgXSLWLuQuA9igygaEeJXwzC0C0g7HnlX3Yp+8
u8IM2mwb3E6gyaizt+VF4Qj4MwgnJ7Dt2tT2KEJPC9+ImDYtFPsOTWlVOwDW0Fv0QSUSp4/iMXIC
Fo+T5h4bQ3RYqRm/SHIm/cPAaOP3JGiL8dSwSyOCAsU+XHqXelBiIDoiCgIgWESoZCpsktV5rquw
Jc1FHplJ7XR0JOTwaTvsCE8AwCkisIVGBISabe34k9l03M4KPZPOzNVYJEN66KdeY52XTSgLl0k2
5RfcLkfla9Pz+b4EtOMEYDCF6ZgJeAA0/2UC8sykCZN5B1Uhb2gxtFpYTX5VNOPfHE7Nh80iEmMF
vNYGr69ZgiGi8CYBkGlyegwDDg1gPB/CzEDJ6udjoZ9WLN0lF8V4hEjAH/MLjbY1K6owj4sExUTU
Tqxctb5APAu6duxXUcInYIxDfdL4pB6dvvC9d0ORTGdd0ObTKs5UewmsZIh0aY3jSdum6SvPA1S2
Jxju3CMAInShaAvNJdaYRP0wdKQsgPKRSLO6zd7VKpangbLaPaj67EgbYWfWPcZFGAUDm7lDHLfV
0XSdXQU5xikYKJluGsXxOkZfehSPMdqFsk8PDSModGeKzCVpO91TIb6ZhnccqK3lFz1DbPJAdDKE
NaIi4Ouk8iJ/TU3gjHvsvuNAgUWCl1jNhdwcabfljKe+qfoizhBo7OxP1liFk6k4eBtBdiehPHNC
SqojnkV89bTH7VxZ4paMjQ4FA/dFSO0KUXsIdJn2Gm8UOiYJOZrGPlmHqHAOSUiYpg2LV4bNo/tb
7d/U7g4/mm+kMWnC1wkmJ9tCV10saFSjes1U0B7HVd+6nuq9V2mb+ntqt0d+NCN86PMxdWIgQC2x
09yyjSytkkZ7kRmvxixtj0NrUhEKKimczGLTUU/G+twzJ++syIxu/bSW52O74cdAxEBOBPdKcoiJ
geHCvlMq0sFGZtCFIdLyolR8pIc9wqh1Nhp+5N/QMA3FnnO6xDiAMQIQpYha6IiAWi+DCXov1dKx
RpnAuyR27S4hoS5SHl0XgY0haZ9GJHF4BvtqOEhyDQQreFMntdgXMpbyo0uZh74AEmBqvLdkIX8z
llEYdncoq5/H2qxQoOumYKRYRdDNZSosM9gj/sK9QBDBoACvheN4UwpefSWWKTzgxMtNc9C2lFH4
Bx2ttrhNeiqT1yxIR3H7tIkXFcO9iXHtbCZjow2lcyzZqJuB+HLb95JRyzBIXBTW5H0+Be2h5AEG
/tyrjwbWiT2JeFmX3q2KsIGGF+8jAa9vkfJ5ZQVKxdmobSNeZSy45W184tXVVRnSkzBqz8IyetcB
ktTE7tyYBhkw9arcs42Fqu92YeImBqyEC0iA7bdl9+LJY7lXYhftKB2Dldy1xsJwcSt12nOSFiEZ
SwGRRKyamSKWxJxie6linkO0UzTqASOmc1U06YtpaPu/LZBgoNUjC+MCoQRZZHsVxa0mqqyh16jv
LW3lQ/WmCG2pM2kOe0rNHQJhKbypChUt+C/LWUc0hdOAkmnUmZ1S5lqqmArX8v1R7YmBj4wEjhzO
AgBHvDkI0WChOUvZzTBwL3RY4Vu1a4s+8xw7KrtQe9kYdsdPn4dHrsnAh1cYPeDkze8FFIsDwfx6
iNPATDVm/ZRrq7bytWF00CmtmbZKe3JruzJ0mhp1djQaE8neDxHQTW7lzbrr6nRfFJqtthmFsSOM
LK050YIDhDcDbFuVs9CIq1ZhUGBNNHQswws/IBLEFAScrpBa1bkInAlHt96T33cpA0vDzvOlVIwt
F+e0mUw79keRaqai6bytrPLtmGT2ukszc9WkHXkRWsG4JhWP3k32mJ9N5GxgGGSAyrHHtx/F4lkL
KGvAjcCwGDl/WwtNSMKy5MBuMOU13qUoN9+EACFqgIFV89HqMODZc2aXnjfrHRgRQPbZ/5Dtt1cs
0zrAHBdohp8zf22GfeGWjRWsRJJEe5baZWILEwvJke0xh1noOStmhowBWJ+hjn4b2oO3wji40jRt
ozdmKNpUp2Mpr5729Z0CIrXP115BgbBnlW/E/rBUpaCdDwhQdabTp9Q87tGiu1XTeXsEXIaLO10i
Cs51E/LMzDfeXKplZlwBT800hk3BOYKXdVlFFdsj0KIqBH8Ab+oEUo/RhI17o3wR/woLRUIWl4Mj
q0HcTnkSr5rJNk/tNItNTITM9tgYCHU6r0z+Xtq+W3qmtdgc4R1w6uKQembfC9OwUp0UIXNaVAe3
ESZuR0HhVXtQtl26nAMToi5IQnhXy7YuC8AdXZui6ibKxotwu0i8LHDhao9Ay57uTiIb8D8YaQJE
vGWJzUY05dT3EHYQ/q4ISYojAcDm0KapPJx41TuKRf6KVUNznPHeivUgRh/0hkQ4Xm8JUA06Dwwy
kHvMvlHu3/dd8LHQyksU44/4pnaFdSlFA2AQEvMVcrc1aW8Mq2YlUTtOe7Sx66ig4MJVKbR0iMNL
/5UyNr0RR6VPTJ/oMPeD46QZFKrRyUxWT8v22I0p6EhYBgxwvP3XWpzLtgqbfiBYzLA9ZG8VgSLj
pBNjH6k3Dh9ZoLI/Q0nLVyXjqIefXvyxd2FxCyM1jq4K52mxuAhyqJUbMLvdihfA6/zLoumMo6dX
eRzwsApu1YD6B7gKcMu2D+d9ltByBGDQFPFwypp8dAfMU1/FZj46Ji7mOI0cyB6fuStmtzMpMghA
Jpyb+fU6S250n0dRGTKZaiPoGz2ZBj1iXvOH5CE4wx6VLk2Gj1XIXnhWf1jUFsr8OKqOEnMInYCD
QA2GyX/D1ngHNDFtVIeYPS1q0CrswAe9G0lMOTut8vjC95h3ASSx12kReR9VUvBzWZT5HgvssjNu
gOP6x8woBkS0bQGWdRxwDNrYpCXR62CKE9fI+v6Pp+28cxUb1CNcZZ5farSIyJXMehFxDP1xTLvA
QQMluGtHoO/uqdt2ORSqQ9zhEvjz6IBKEmWyK+BQg9liFJ4kAQjKrV+MpY4sfKepyFOlu3os9lUm
d2OjbbdC1gGDBG+RBsSOCcq2KjNV5GGU4ciwLjyaRGk5QN5OY5O9Ccyg03bSRU6nIqIDEhzVXf7J
k+17lhZnSQbCeCLpH0Vd4Q3o7G2hpgy4WWRgnD02jmoJd83cszVL1eggF9S6myhdjYZgzjh252lg
7Mkuj4MPhAEbd77gIMDXWpz/jE1W1poQJk5GZmkcIv+lVwbha1NOgysbAdyc6tzzx8O/6yrbCy9c
JTOn3JAmCjyz8NLrAKlPrHgSR/WeEzcLsLTW/OpLQkAaeMwSq40pp30RMId60bAuxjxc1bxJHTnE
w6qz22SPQneuNysT9etMTFukjoiXSdYXjDpBE8S9Exh9eN4ZbDxNKdZKfTbePK3Ix7kKTgh4an65
Nqgpd/jKRlmX4LwbZYNZo1fx6tiPeXOKcsk6DGsxvnp6Kbyz2Jxr0w19LgGL+X1Mm6WdqqqmCDCg
dovGPg9rm5Ut+rPIwpnLhxYzijXIVR3gHDn4Nukdo847NDNVa4zoqrrKB/3d6ROWy0O7jcxOx5Vn
Y/OZXeadVnEv0/dj69cxSDy4r2bZaDPzIExX3QQ8tQGlsDaqxsHdEzJcMLCn+BVJOE1iJxuHTiB/
NgWo5I70/DpXKwz0pyhw2snMi8DhdYuRiIPAnBem01VZVs6ny8rM4LDtK49dZMKqOw0WZZ+vC9HX
XqnHScadtvyeDOvA8gfXCIvoOAJx4MVYsACDDGFEJ1k5mSclb8RpRnzlWCzhuh3C9HLMuq4Fe8ai
tRO3E3GHVE2XLCtCx6vK8BRzh2yV9L16WVWqXE8ZI05BgVDIMkOfh0nySZWU5qXsSX2ahG3rYvyU
HfrYhBMVuXdcdiRdB2LoHG/yUkckrDqxCjYeDaltHNdoft0QXKFTo/GHdUPNSrNI8RccVSXurxi9
uMWr6uJ1DoDkHOEuPfFbU0Bjde7SIaAfapNEZ/OL6j4MQx+fTfYwrAFiGlcTsIDeycFT71cgKBaX
RmeEb4bSph+jrElWBBCIa+ASB7CJuvV1UrVkNUnSn6W4i+DKmqev+06EfxhJjmpzCIc3AQYl63BS
mBbafeJEPIl02DXkKvSmaiWokUxON0UZmCFpnl/bZumfjH7vhPWLmfNr66LvmkaPY9xdm33SBFpR
bzpUWWNqYNeB05Un1djqOG/lR3NsQbi3SemvElwIWFWVkR9OpqzO/FqR445a8XmaFuVbPshBe0UV
nmJmQXURNs3LFjzFSgcNTf80ChK9FYHvx1ijbl5EiVGMK2GAwygMOayIIRqdADLRZpykp0li5w6P
AD9xOrCPZk2KM+G11VrFnv16TEBIKQJKD/3BepcOXqgx8w9OVFxlnWunAbDQ3OBHwTRZHybqt660
M6alpyqUxXawaochPTOqiTpgVcLJzKoL1gb3pct62YxOBNjmMG/4q6bJlEuiRqzyLGiOevD0TpSK
1n3A3amo/VrXcup9d7CzgTttTId3WdaIm3SIMEeciOeGmbRXXkl7XNlgIQV6V5brdGANCj0adMUh
yEP00hs73O8Z4gtqRRj/tn+mNL4C3uh2U3gzJeqozOujqE1eZFFxVSTlbTUan1CucsdA2X+kphSo
ZJABChmHVA+snNn75RuDN1e5DfptOEy9i2BXnYjSZGdWU2ijbkNd0cTHiVdvjSCDEWR8nFv9WWSY
r0lQ9K5Z2KU7KDo4Y0msi8hLz5MkHJyiTl2QnOYGuQa9DquRia8Mq3qft+GVCNn7DvNuXYJl7hiN
gZbIq4/jpDtFX1XpPJ4+ItZdWW0aaJ/6I26ICYxag9g8LlHxNgSXDxjLXikR3U5pdh7K0F+HuZej
Dk59DWhp1FaQBke5mnynLwlcEnykjGeHzBDmGhS/2hmz8A9wRAsnwBhO+xj0rzAtwPWpUq2iMQVz
yTOsdx61VhiCxSfTFDU6bnl/WnTdBTz6rDYZFqyY73gYkq7MoZlwXOlJMzFwKdv00uTpZRPQQwl9
6xLIGYIGuPQGT6211wvf7cTEdNhHAOvTsapXqhUYNJoJg8QqMHQp6QBeaRbrhBgEsDL9FAex1HUp
Mz3SbN36cbD2Cyu88IQMVpGsUQZlHkfZnUTFIYbeIAelpletqJlVL+loDhdpVIJfAoBkuhg6X52X
RtxFGt1atLLl7WgEL1SqzgfqnaOHfI8wAt8GaqTBqr7sfXkkbRC6krI/wzD8osYsxilx6eawGQrh
oHI+xH0B3UbW0ehZLiPxua/Mk4J7K8+rXdXWug0AtPq9wKgPFA4twhy8yKy/CcqpdaY6PsRFpTeR
H31oxXAyWQFuMfH41B7lYQRqHwhW02k1DVdmVZ8VrHiFSwr5KiT4dQkoUOVgSEekyYtkNF+UdbLq
wLkLcbnRHQz/vIvCw9j3bofSC7RpyQg0l9zXwPld1Y0XadXYK4AxoZMb8bpP0eJ0LK2cTpBJBx1z
s9w4Kyf+Pu3Tj8mEw1QnusrLV3mRO02RtY4Rm3Al0MKSZnyvqvwoiyydJGRFbRBXimC4wtUVWNP/
fxRd13acOhT9ItaiSIBeaVM9tsc9L1pJriNAgJCEaF9/t9+SeDK2QZyy2+g26+P9W4yxKkjLynn0
v2ef53M6qRxMcM5hdRBuu9K5Dx90Hb8ETfep4n0pVAxb1cqau+2lyRbdVHUrjoORR1T7jAf1kY72
7G0R3IYMZxmphX0Gqux3MjRXuFmxJ2IwyHa//uvXexkmM35dCOh2Pzqo1XOldPLGRvLgnG1dRjcb
bAefNi0rYufxNounaHz0LVN/O9eI/0TM+ks4m7Dw6vDDmB1Y825MNuAVOc7edbJpOc/eeR8lJGPN
Ov/qyGZKudQWFMpWNRRPl5EHgwPSivQ+QRJ2dPtoCuEttjIubgvmGQetne1zFoiLRj3D38QtwItk
oA7RxB97GfVnzC95rOpDy2Q5tiGOscIRC6E9JdtRyR48ILhIdJ/utkxhxcb5wSxNngzmvpEZOpPg
1vn9UzLEGqOY6ApsfCZnExe5s5HFCyLYcoNZF35bHzzI3YEls4LZ8ClQMNl1TXurBWvx6uZsIQ10
+hIwfbSqOfNBlSNN8cYwZoVqtnk7t3O2Nd15Z+JKZEoymSRNFnbNh99Dc6Jn2DE8UmHVzObOfFoX
V0vCKhZ3mG86+lcMNm/QJ5M9+hgaizq/4+T4X4G/Vd1Sv0WetQBD2rKlBqzgXjk+5Omy/ZpaqTOh
vectjqvexq9MhegEQmVJEx5FKA5W8XIjsiBuqYhHboPkOMpc/xfw+o+g4Tv11wT9wTRFPQYZlJgQ
Ba3pE3fJRxDtt6mlc0YbUkWTfZFLcAc2DA6/ATQg3hK1ffUhfKkkTzz7lHbsumPjzmkwntp0vOq4
ldlG2S8r5+eF1KWbSCHWtJB7lK1teEzDqezG9oLRa8vMBgdQ44uX1e++oI8y2ep/Kx5+zBvE3qrj
X2IbnvZgP3mC5jxcnnsWPdVipVm0rHm9hL/aNr3RTv1iNu2AcgxzJobmiRr+DYsnZq8t/JUGLYTT
NSsa4z0Nqcki3/w4vGB01cFvfPEwYHMe1i8qlkJzQoqU9lca7W97bU7ej0dzUutNiRWMtHz03H9i
mXGCg4cxwZwHyXcb4lJvKBSOe6Vs8S3gjRkx8AbnuTalCCH/VORp0KpiPT0ywv+B2TrUUCsWUKxp
YC3yu/ebP5rhwYYJ963zhw/Bty2L+/AR4O43De2et705SpUWTLkiNbiitNdeJm2LGx/EudlBRwxe
4GVd0BzWxXWZXurCehixCGmzlZJz2IZtJYn/YNrtErYkPRqP3TbZQ/40XNre/VzmF2+fD9FMz2to
C1BBJY33w6JThnVgvkDg9e1bylFZ64o06oUq/6kTpj+yrvlv9DC4a0FU6fXsZUn0WUXtnUbtv2hf
nuVO8m6sK+2NF44hgTAGh+4fOPIwacUvMGz9EsF4XjHj82E84tk5mbopNtscnfAAUblCtkMZWNtm
TiX33hdFhP7VbesBtAjPSB+DwqKnaYnLSLuSJPpXz2OZJbG8bzQq1y641DMpKWe3pTPHEBaUEQpo
6OtB5xCZkx1VfGgnkwHormbXFMrbPtLt5zvB8JH5Aw4Lj/NemVLvy4m6NpNr/N+keRkAFJlGl7nl
jaF1TZ3/7O/RfV1ZWISDTA6bGj8YbPPoF+YD2QDH1O7nvu073ByVQ5f2AoZG5ouZnuFEenCw4maw
7K0ZnWOo4aOlQFwtKgcuAWxXnXqtLbnrKMl8PmRWmE8ZpVDOd0W9MSB/AsOSOdCBvg6RKiK8Bv16
dGnhpCgEMzfVRCcyNKVI7S1ak2LbmmLlDhKEbzwA5RyBSojXrA71tfVS3O0o85v2kDZjBUnTs5rl
k6fw9fphpfu57uUL7btSDXvmecCA2PigEpON5jUW6LTR/rqST2/5rYKXsVsOEH2/T1NaKQxgrsEO
zd7p+Mu3f2wrcfFoDh4K55G8Ne7U45fsYpc16xeX12bt3qM9PU/NWCQ6zbZOZ4G6qeXmqVdWpzgx
W7FMSybmoRjGvyh3hyjaT/7iozG+ebM4ck8+EuwxWe8FV8w62b7wYjZ+Mdtv0vp5IptsUGMRRU/e
gHHB725ExXkbX2v/twN1hJExh27wxS3rzQa8lNoVxkJTCK1GPc9Zqj+7jpeRCM+6B0DHvgXkFUts
SzHeG5Ncl3B89KZ3zp+6XWe95bems2U6vKsa5Hk/lYkAAEWaaqVb0RFTdF6ItaAFSdeBXPqKrHyA
jDxL3QTG9pmgLUsfc2Tfn6w4bZPDfOBdkKNQCfd3RwuVO3aTbscTN198H72O8Wrl8rDh39IhzVcm
qhqURorlrZVDCZjh3EbPZKo8kMSRmIsouCvvFLRvrvnqYJVPmSpbXVcbFhyNyh9XASZqT/zXb2NB
97nyyEmNt6B7IPIMKgxsFSm6aIAPXquCRV6+pr9mUmfW59kmLTiHoBrFmyCPXpjeh+lj6g+chIU0
1TZ+GayRtk6BOpD0tPnoA46sOqvt3zh+7rHaWuod3Bph0FY30/kVFXUZN/rczjcf7iAdYfXpk4sh
ydUbWpGt61o4Nb0mG8u3+IOLNjMWwqqv2U033tl3m/6BOw8oR1M2LY+yrXbnAWU/2vpS9m9Mbyce
N890IC+b8CveDh9BiImH6RLa1HIRJvO4xAzucjd5Z/KTmrGpbKAurwd0jU4efzzBMn1Y9Gn3plL1
W7Uv24lCKpJt4Vyu4etsEU8gXtPle4uGsicvI/3cfVJE8knFT8Kd93QvmPSgtY4fvOYQk+ZiYSAx
I0qoWnA/hp/wA2RHAH2idRWl41np5QDxKRaU9JxQcwlxE3jdi6IhLzSd39yMn7pfIGcUpej+DP1j
4jYAS801wmGWOnr2lmMNNVimx+84BBwTtRXFCN50pmBmb7AqXOI6eLWjOy+6r/Rsr6pL8h5GAMpK
cIv/YegPIApdn2AM+T3HtM2BaTw1wfi789Xd6BU7PoD0cRyz0PO6nG3tvUnpb9SC49J5PWDN6ZmA
BjNbhGm/EdiwFGZS2fyrkcqS8RCgB/I0XlWAF/tcz8UWxQ8hj49p2l3xZ4xNnfdQD14u/QdgTkcL
smTAdqB79WSgnSdY9FycZKy56bVcgqSUK9TG6GW5ofQYuPUGrqxSNHhrTYMOkxxI46PbzOU0tPj8
mfbcNOPVYGMGiDIXQzwXdPySwxMXzasb5j8rX3Kb1kfmr1k82hLtFRvzv2jdUXM+Z75heGvLUcdh
AYb+4jiGXBzIhWBmNicy9g8dC6/TRu8yXaqhE9hXYpb5enV538EQHH/ZIL7Ue4PBGnafLkYjcP/C
GEpo79uL97vHurJDhw+2teQLNoslKsUcHbChZR1pr6NCL/WweOnXQP7XoliYiVUB/scG/+3g6H0y
69nzwqxO/+owwNVpHtjyFM9Jhk1u7FcgUwFiRZ5BTtucONz1MHUFb8fSqLpyIP7aAX0C/OBhndaX
WSTnIUxf18ScMYC/0OhdBn6upTgnMytWvy4Je9mxOIdDUMbDMcId3UcgRChqnloe1KzfATRV3RDB
ePnWULw0mPQTidzF9SHQUlb0nPwWcfgaawBIAeZQaY5eC/omEvKSNOwBs8UxCsdP6mMujeoCHtbH
ULwa6eeM1ad+jiBtZhmhJYDCbGFLPiYcNRQayURgQRrKWOoKwt9sGP6GIz14KS55Ax9E3ORT8mJ8
VdoAhGB4GpT6LxjKiB+lrwrH/7RNl+AyTke2BCeoq8tuDwuscpn1zBERHdmAdI4p5kXiuaKnVzjB
O/AuC2bF4ahw9OP2gziHozNlDvWG7L88HhV86a/DOF1lXCOiCjhFDACBngzumW4UuscEdOmdNYem
FbkQxxr/CJI/2wXNdiw/NvwPqqfMR62KsPRj7T7zcPhEtgJQgu0TDueDSN8gpISezv/r1dNZh3WV
ODww/N3XqKH7ftEegi7W9eQG+anwfANIy5Y2csdgTVHQQ2y9zRB/wk1/a7V3lRoI2sqm/7itTyuE
c6VhW1BYF971Zv/VukWMjC9voHk7JDLVf0lM/mt98h6R8Q4J1Yvg+E23ZHkcYXpCEMk9ivpbOrI/
3hjcpZ3RNdY3V1f9PFUsuQnfvbj4TuKpEMNjmHx26CHGftEA2tSgL3jQnYRAW4sYdnFZMHJh+83C
cDHV3oO/bgW15DDXrBJ9d9zMP8dZoWMP/uYmp4jXACwZuwWF56+a97JfVJngr4SCX0czSL2sJn9q
HlaCfrl5OcYpTPVtsaObNSidXvJvwrVEqlUKIVaMphvXukilzv2BH3oRnaVBydJH8AGHOHBnFnsH
pc1dtI90rn9zgvvstVAj4tSM7XHq1iw0rj/G8bbdIAkDagQwCjWKrU84xKdx3wvKvEoux2XyinX/
auTPhXbVvH+wVmU17Q9Y8E+xZsdYfCaMn7fOXdq6hUReZ1DC5FuaHFr5B5EnoEvCvK2TY4/N21tH
UNN0fenr/XUP5HmG/Cpqz3U4PBH4+2n96vHgEsdPDbJJzPy980e2oo9hXAJZn4utEno6ti2Kit8V
semKfXHHtAUaGz2HmJ1lCB3b8GDXl0R4GLR/cxNnCbKW+vm91iI380uDXV3hwjbNOWoBU8hnHOes
2dOs23wEoqBW6Y8+nHKTXukUFc5hXUkKUh877/gjVRsUNv/tu4teCVAe3qwX4BbZFOINzPfgj1m8
/xvUegCgex32/vdE4fbvk6IlsGZNouz6KB9lBEsiM6fVp8c5ehq6pz55XTp1GGZAmSbToBAsuw30
jSpAGgpgPj8kHvu1JGPhuqDcAYaPhmatxhILfKmnl3R+D3t922ZAW2lX9D0H5AsRRaKOfrgcPLuV
FhNzAwFA00xnbwaJ0rYOCO1STTq988UiEwBtRKXqwLu6GmJ5oqn/0k30GLbDUcbencfq0P8ErtV2
eTD9cF965DO0S+3Dd1AfjG9R6wICTQHQwj0oPR8c1DCSC+TQx3YcJJq3i3OoEJuH2iyymAfxV2qN
zA7x0U76Div9Jd7iMvRYOYbiuK3ivPrB73lMnnagMce+Tl9ph2WS+V0DnKpGB5dbk3WU/utmA8RO
pdPf2V/m05hiRm7nesplK87QThzWHss589wIhZExh9Szj0GEmToEML00o6ikASZtjL5DyD1lE2v2
o29qrH+OdBjK6JGs9XFH2ELG4YiHeJAfof96nacxzOaFvY1kAb4y7DpnuqvWXh+sMZ99ED+SCeOG
jR8Vx56217gjKsID6cXyz5A2IAwGfIMAfBM+wRJRLcL6gLHjoAIjh77XoPou1zTqDuEe0hxgATZ5
fuI/J1KCGsN4OdzCbV3yvgXrZZbtdyfDr5ElAO+YbR4DuetiDsKrTrZKu+i0KzFVP078Ym57iD6n
cDwFrG4qF82/xhg290XR6bIY9R+WtjS3I+6tAuOUM27h8NM3nqx33yT0ufaHM3JIXhhtMffSBVEd
1MN+COUApggDw3zTtRAXpku284kBHIsoCJOoj2HfG3itbKaQOfCS+NvwZtgoGRwIi3snHHDim8SV
xiEPQ3PCYZAwnYwT+2Er2gtGiYW9GromEyKVJh9cjwFoTYV/WpgY/zDKof/u03o8enVL3/ukJ951
d27snwD17s2fZo1M+ld5yrQVmWIJSAHPxHWlNnrQKY7VZhR78OMF6k8f/AQ+5t3/tHCHF+GUYjHF
WlGCYqnPIDnVV+gIPzazmUsBgfk9dg1XmeXdCiuO6h9kE+kCO8Kedf1in706iE/C2+kl4u1yjPrW
VkA31NXfofIK274pdesIYM9ItxXMZH2RLu7usNWeGoFlkQ1d9BQYpdrMB+JWekGo8z0ek3zrZg9L
gFy+F6bbfFwMRuWE5S0SHC4xMJ7rblAHOg5ewnVbU3amo0vVh+l0Aqw0QCjZzxdwzfAX9mn3mqyg
M/FMbRk8A4CLN1c/t8HqJ6VHU2wjabLW16WOGAo+DIEY7fBum2rjMXPzIE8RW8GVzMJ/JuNsSyJD
/eLxZXjE+Q0Lf44cRgYKuq8OBHARAn5HBf1yWFY4H5JhmLGIJ/YoeWxKtTN+ZTxOchLX2ONS3rf5
xkX4sf0c0aXDKk1kzPMhaNsn1v3UuRVifBnCLTlE3nwedaJhT+5aLPoi2LbLGNj61svd+ZmpmY0x
zqHcEB30Jx+AYNmPdX3goc//cAgFwZIZat/EsE1n1tRB8aPFKTckqWCkWgFAbH4I4shPj3s99Vfj
huBA5plm6cbg26FsAo0Vs/PgAdRFXh0aSmoTnnngKC7KI9GDCBEjtgkWgJYc1tK1TVJuwvWXRf6s
JMCbq3EfZBnNmIAHOJjeKe1/Ubkk2eTMfIBQwvuBDoNXSmeTh9wAzJSzfA8nJJUV9YDgJBBaIHF2
o3qoo+buTpBd9K9J5iEPOityC3tp5Y9Ln4cakOXUTvN1Uw6NfhLBS9cP8HxFcz+aA+IVF7RZF+ou
+NgG8ICQK6aws7ztNnic5EDPuNyyfmCekPH4456SEnxZPUb1UIT1OrPraHwJ32YEcH4UgAy7urtE
XeRPv5nvQfX2VkN3IMBywPZqMGR4/dx96KH3yW8o2vfVVoTs06RPgm57B+IoGfTH7u1cPY2tZ5LX
nZkY/xHqxqnDuIMbMX8kSR/RfySc6AqyRXoBWLx0n9LtjFiVVD7LCZGp55YthGEa4XSotgT98eqM
1/2wQw2yM4Js2lnjpcUoIVwAo4bs2+4rGOHU+xYENrg/yhPJ+t8OoyrWhEixDbRTDBEkxmAezbYR
5ThKMv0G2OHMw2x3w3UR0BXTWralk7c/NYr07BzEelGIQmJqHT98OcaCZ5DAhRQgD2FG4BCZpVVj
pgfCgO0BguP9l4QXF8AHCk/tvr0E1Bk29dq3/n84bAlQYkhL8CNlY9JM+st1enDPMZlXdvJIS8wH
54Flpy4RIf+X4Ohvj5vi6/YZUWKjcxsrPuV2SgTySIkb6FEMs4nxNI5Ng7gdOfjvioGzu8QEy0WJ
/M90yuxmialAdeCpifwlUV/U6tDeu2ReRwwCK+zsvYNGF5K3OAFnNsFCdrNam6hYNGxRZWMdjyBD
SUVyCMXmfW2hSr8sSRNsL9TXvCnbcLc1qPCawCKT98go6/1TihRKwIcTQTDtcuCjl2KECDpfun/4
lXVcwl2SgJiDW/qf852bv83KvLbJ91nM5quH0gDDJFkTvwf2wPepefN8NyPtD6gFboc/jvFnylDw
AdM1za5P07T6GMHbmO7Rq4pU/Z9Nw1Vf1oGs94QwFx22MZ7aRxabsC97BRwcqF8UeWbLxxQSlSQb
mi0A1RxaMYPS9bZd2ELEfjh+kXlHWdWAoHFUAc1gGc7UOPpdBgenEsUKz3SADVwk24UrESYvAlWw
R/ri7H8jX2ub7oiWDJvDpFmkz4sEN/dvQ3IlwvnaTqtcx9DL8swms4Vtq+VdgyUtnL18FC6IKpJY
DN9mDrf2km5joHFxnPL0n7FPh6ZSPgJPL56mhhZm3U34T88qWYvIcJ++M+Hv/G9k5PyQGHAj80/Q
TZSAxRGCq8O2Nw0wL1h9BkwZRKq60E03et/wb6Xpe+yvq8Ck6wHZ/6OmcfdfwNPs/Fb7s6uvHR6q
+hiI1iHoZG/CrXB7N0+/d3zV+0yGFuUz6/aZG1jG/Z7m+OyUTf/jljL5Ak3X3hzTGMkV0CJCT9gY
6I26cQBctnS+e7QdxfBXq6RtPtwILvhTrMlKD5xPUXJNIW2eX6na4rGkW+NFyMDqO3/8FTRLki8D
MmDzxk3a5ituyX9dUFtxwNtSkm2LbNuCcCA2O/fXv0Sy+ie7KvgcrGFLZcM6PK5dvZATM2l62Vth
z2HUcZM1QkMR1dp9XZ46ruDJ53xIbzXY0RsKJbIplA4/WQN+GimVhufg7Or3eTXTIRaYVbvUUVUu
doMpMrAaAFBXe7DFp04RKNfmJr1Br4ZxhnH/gkQ1iNrIJpv+sZX9+Ke1afQJjS/4CM8myfcYpK4a
8Cg+05bIe4Q41F+1hNDeeAaArUxniXllxq4Mf4sFi+ITfgvWebMnCNABzW8uXV9Gn3kE+0jKLZQW
YAFyB30LVEK1BGY9NML+DZEgs2RRqlYGQQGPKmhkw7zhm71p7Rr4w2WXPsfTOO+vU2cUgirq4Rsx
KM1UTDNpKRJT1G6LZQuic7/a+hHBsPqxDjxTepx/EuG+MH69j4nVubURtHd6FNlAYDkOluUqdnsI
YvdO+x2SP5j9MJUwW/ZTlOY99T78FSRbLOKPhiXuaoatr0QIjZ2ak6cO+nHsk+tw5hKCKn+Ah1rt
TrxzOpm/wJzF0+BZXppNHWHoj3Mazqeut16FocrLkkTVF0Qc7Ad0w+FKeWR+YbmoMfDrM4cIL7ft
6BW05cCpZr1ne6vIQfAgeNeTsUczLt5Ti27g537rL90tkTx4gIQJF7GDy6Hd6gbjvAembJ5PyPjp
nimwuj+b1y/vWm+9vke+JOVC+Ryc0gnPVh6tun+AmgDynh6nEjrXVbP7hvD48xS7yOVBjECTDCoX
W9TIZfyApGTKRjV9N5OKi92OIHPm3R3w4/+bh9GrWsZ2AOoK6CoyfX54NVsN4xDmFpf3tMaWFDo1
1xrAVtwbWDU0liQvADS1wXkJbyXYh8jqCHpf7uVqTPt82mZWBpx8UGPAtw8RfYDMG0J5NNOnsQaC
sUT6PdSAOP1E7RcTcnGf9N78TINzNoTRw9SFF591WFTgx8/HPurztY5JNmr2vAf6itEGKgGeoI6x
dX93LoUipN10XvOgUs6IIlmTBREVCIfgBEtcsOKKu7B+2veG4nGjJGe9eSRG0kzFPzF6P2KNtYPo
FMK6GIK3RCNHOKXF6JLwMjv6hHHkt9dhShLgHHE4+z2HuhTJXnLEDJhgoJ8hq80o3bH4+QGuaovx
LVpihIW2KWxZgzjrOTo7oSAjsnLIjc9yPnc9UGpoNfB4Z0Eqk4INvn9e1R5XdDRQMsxuRe8BcoBg
6wELvlT5gof1hlD4BKSurPMebQjayueVIWx71HiEPflT48EZnfypkVW8wuKHbJsLKMo6D/eAown2
e4kADVbA8f/JpgmoJcbXMk0HlXe1/ruAORiHZL16krwSm1iQxfbdxXuUW7+mOUTea4kPgZCnFa7K
Av1mKqQYp0MjN3pBkJt3gCxgeUvIT66PN5ESUonLOC+YOwZkb2uJSlrbMTdoyvmolzBTUXhCcp46
OEOPugb1sSooCNse5oa6AT85uaIR2BCmucV99uao3OPgl7EIWYR/DNzVgAuMJPQ9l6TrTkDXA4gF
JLgNgcGkl90BYg5wB818TRkF/QX8GnysuRJuwTNKGp1wqry86zEkybr9CGcoG8hPwxb7a73KsSDd
dFG995KEYNLH5LONAIGDID8i241mLKmfIPN6cwQYxb6Md67IZ40J/kerEOaC6PlZKA35W9TPTy1r
l6pzYVT4Jij42q/5woYPlNyoVA3KdCMR+8KgZsw3ClrFF5M4iS0EYY1/g2tJjHnTSAL8BNtR/8MO
d5v8doEfFxIfGJojtSQq6in5y0P3GDTbF8S3n+Oov4wzj6FJb03tHoFiVANG4mxCgGU8eN57I4LH
PhlAIKbDhlTvFBiRew8Mv9fGj6pkDx6DeQNq1tj1n1r69BDRBujj2vst3gazCkJiZOdjg7LtiZgQ
sEcY7zlop/609kBpM0Vb8ZAQOUGI4+NYpAhNdlNEq21q/XKCpRFog23uQMks2IWou7TwCD8BcJjv
PrTK7wOz+5shZL7DphFVM5uHhzFl00Ehieu6zmGdgDpXUEKB26JpOSyt3p790eKhjJegWQsWDxoq
seQtgEAHgeYbvKrYEuNJFXwfAgBEY48SrX37YGl0EJHvZ/ssIUwIyHSTq/beJz/eqrTxbYEL+Vf4
FBRgYrBNIp/6NGP1gs5v2c+Tr7dcNlhCFSCeUmEdKGLqYPf7EULFW1PniIQEZTilY4b9OzwyJi4r
V58IOpd5A2npR2/AhSzdpk9YisfS+bG5yB7rvZR10UDVUjX47AcSmZukKynotJsfrmB7gt2RlNwL
lgrIzlHsI3DeYDo1XEAFAtygTQeoj7FRHLYh8bMh6qcjpNwhdqH+N3ip/eacQF0bLSQS+5z7e8pO
G9DSs48A8AcrcVlwVQNET9cSdJKlb8IgmmpoQZqGYf1YS3cDRgllt9fiuZsNZA+ifib7OhyYIN1P
thLeML5C+od92wcatuoFonqkDUGXvkbFgNv13TkLaHxfX3YWOaB7iYGChZhT0NUQnUx+mfxAnyoA
UG3U2KLPyRsGceBOCxYwyraML+ORrki65NNJ+vMOj0D6y07z39Fu4HcxNh+gy4AaqBbfU1P/ZAmc
xm48mc5UkTfIK1zyj3sPPgbWDGi2UOoByEPIAwwca4+/inJafqonFE10X5D7wFhuInkPmTijRheu
Dv+29n+OzmO5cSQIol+ECKDhrwRAT4ny5tIhaSR437Bfv497243Z2BFFoLsq62VW81aMSNtFv14H
HOVBYw+0Am394ZaNtc1r+9eY0zxaXOunSniE1qHVg2TmgLaH9iAKk0wYRk3jDSOR03MsEz+i6cFH
aXfGBD6SvNlKyCC+OWo3TVW8NrbxZHglDFnuwywuy9kd87d86veloCtfBv1n0vPIq4sRqq6NXx3J
AQ3KkYV27CNPqGKv5uKEg1M76iMHQ3IDVSar6M5exvSEWJ4HrtiTiqclqHJ1JonvWJnUutVCUK3f
MYATvTwWKWKW533yRAejW1zEsgTL7N3rmXw1luk6FPNeWIy7l8T4MosFGX/KGSlhytoSSJqEbkMW
d5bNBWRzRm7q1PFz1pUPHTtkAcseePIr2KbUGB2AFxPpzklcLEnwG7ar3JfZjY2WIbS0jlTXxNcT
J7EZuvbS5l6/cRNMPXkFGJoI91y6xm5OtDTsGlOjlecnyfP8FX0SJs3rmbaUqwWd0sCEYuQKVu5t
IytpntYTElMDnLzcz8n4l4obkViDXGItGANnooWSzXIvqVwDMRkPZLWbkV0YYYs0DI8xf3VxMYSk
yGMJM4Zf6TfuPQsPCNSU49dSqc+8ZGQj4PeDWNGQdq14KEbzIS66XSJxs+mT/5TqGYqG7f2SpQef
4qoiSKEQgmGYMr5TRdmS9u8zDWXasxUhscwwZlp0aDs5czWKlo0vyDlDLwAwizYa3cbeTn55JJJC
HT0NqtqUxhrpOHdOqjEYxhbWHxndoGieeGlqy+TTMUtLqr9KZDsjsy8Nc3U8FoiaMk72w5Ic6Ubv
mzm+72MKoR51PXOnTy+Rjx1NY7S26b+KWh15szp06/gh1kJu1tYvOeKMYWN08YMGMOZp1V0/umdL
GH8zyQO4E7UvKLsD5yDQgG1tiwyROcn9iFAINxgWkiJJE4/b7jv2oOJHEuzr1ewe3dXaLZ7/Yyap
HzCLJyumtt5IELiaRX6Z/TE+9an6SNM5Zv+E8Z4hlzEooZ136vUDQ8XIb8XbS+j5h3GZ5u1AwE+g
e+RYlel5opd4wPFjXjyaYDRfOxDOfFJ1tWCeYJAeowH6cbEhVHZLUsauG7AJczTxe6nMf7qoIzKL
tF2CiGkEjBmtUzHr/zK3/4jXCmCyKZ/XOLnW5vKuV5gtdL1jvKapB43/LtCHdJeJ4uDO2Umt1Yls
5T7ADaBf49I/VJoSTPlSWK2RmqOZfDTj0Y5RZKcsGluQnbzJjtmkDlZtiLAoCfwkT/wxkTW3v/B+
ZT490bjvOBrvpaHNuB3mPxKqb+n4wtzjl/vq+DzOBMbAXRWZ+fjLNXxXMQuK/ILacIr9O9PwQLS0
Ryc2hpC1kw+uqlRQtGC09GvtKD/dW+bBwANJZVlzgk4HY4QD1dpszy4chwlQvV/jTt9Iu/SCVpMi
LFf1m7RpHBpz+6m0KcJv+YodDHpM3GtyeKXOubit882yDLriKa+jTgNWQSrTztWEn91qk52SJdPX
hoBKpkU4Vhh4j15SRSnGucvUrz7lVnbJdfNoxwKMaPoxZvM9rmidZS+ZDvCzwN9kQYzkekNcRdDR
m3NwImONtQpdxCDgeYCVfEFNbET+nCXWwyiNByGbftNYUoCk8vi6iw3xkZmbhMLsxkKXlZ0eksxT
TJA5faySti9Wr4nl7pnJQbrFxQEP/ouv1Sets/auAgjoxMGWMsxLj9I3sXddk8O2lR5XQx2KQmF1
WJ0Phgvv/tKzKijjlUwOS4rMTvDtCEOxbpFDnBCM5clzsiRk5hSHXUe9oU/7tBaMqH3tFFMKBLUJ
rjCARKjOPs+OfTOVLKiI2U9dG86GZUSHqiu7DQsj9ANegl0+TFPAFZNdvEL7tZwBx87QPyPstJuZ
WBWpOaceIHVsTXyC0HRmD94xnXkFItJUo875lknzIFQT+mr+Kcz2pHmKV07c9aJ8HJF3fTXuGrG+
p34cIZBFc7UyLO+Xp2rQQrPgVMvE8GkLmQTulB4nawj90tJ3NNQPRGtgrnJ3bZ0BUsiAkWqk5WKz
gntOTMRTUlZaxyVZgKPVTI/F8uuzbQmKDd8ZV+9z7c3vhpxUMM72k7KHXa+TBp22Nxxg6JdLrdo7
ll24jLN57NoSo8L8h78EfyOT6CDO1pcqW94WTzzZDfiA3dsni5yT3VRXjwtPUUBi475mLY9C98PD
Yd87qctsrLz0MeyEl2APUtanV7nftrLfF+Ggg1g8LBgQI3Lf98KEZauRh5GO9XKv0vLQlcjhquu2
onH+FqPkle6PJUOwzNL31epu2m588Ypqn03WCVn9wuiXh7S8S/0qLJWzY1lEDmDrHNuEVE3D0GDf
Yi+wtepqDFYVyRiGw0+ne3+RJ2VUh0zaZ/Pm6gSMAS5yuk8b0AsY81jFCP3FfIdI18P49NuMJ1ZT
QDJVUj9WVffamONVGiom/uvmX5KEsUyYhQcz25XDDPBXU7Z4LzbwQCPu3HXcFx4UUl0An0Ohp1p7
cMz03OnjQaYYNVuP0br7YKosTH0tGub4SuGMDTjxHpJm2GmiCWIP9pH1OcWGJqDeaJX9qs03D1mK
t8Cm5qvL+W725+0yyy0ybsFZBomwkroccvDf5zF2S90vkT6yH7fnobqBJXCBfg9gT6Un+4JVK8Yp
zsd/Ta5/EqBxNq3yVdPHR3udl2j0XC004vqwutOTaQ/b/pZua5XvWt6GaPoRJihqdJUwGjToqA3T
3JcsGemamyFrjBbHAs7B7KB78mq2OCHXJt3npXM3yulr9adnFF064vLUiPLIiOfYKayWi/en08Vt
xGpZm76T8FLjnWKNQFCV7p3u6pFjOhyb8acmrL95VE8OtqGNOTpvaJZ2YOrp35pyRHaewdRbLEUY
QxeSSzVGdW+euh66u7Pdo6nsNipN69DOYtu4+XZZbSaUeYBfbZ/oOAys8SO25SFV6THhkClbZEPb
RcBGtfAWKKlu/tIb8yhmGfB8bFNt/TPKPqTTPxtUFF0uwik172NB/zA543ZMx2OmL3/MFW1C1rIL
URqMfiAE4+/pRpOVNbSrUgdZTo+LeCLu583SdcpqL3SwRd6gcwHdb/erHfST/GxanZHVdIrTdCtI
DeUc7Z89g3IQzHNDmtnRWosoKdFzpps+KWMgYWYhbgBGASAnYbnkNPThKMsD8td3JvOo68h08uvs
yRISK0Q/bV25Xv3ReJ0SNnhVa7OPZ+2fkVVkpMXVo6/Ls6cXIlRt/GLndIDlUmxV0oTO6lDIjc7F
W9avxbGvfo5IgkAB3MXb18AhbeZphXIzDMSIyjq6xniALaRPqXaiUhsTvGgURYnOhzRROQ16eUVJ
34aUho8k6IYJAMGYThzm9iVZxVcTG99xDVnqq208q9sTvEsdyFrVrcjTurXLGU31nhF5s88glve9
rO8Lh8gjXs6z6xZeVDDAUdn4kzTlI+7UuwyDHCaC9jALGWa1G/Zz/1qL8kBcXccLmuggZC3rJdS8
n4f2u6utmyvI3OO50mGz8K2K/k4fqrOHydpUj2PPdql4FYfEWU5+Zj9oZfo5QdW0PpPSzLu34/e5
ZA2TbE4lZgzz9kEdaxtPzakvrX3deljhtCd2Ahy1Zt4TpXTBEJ1sHHzAzWg9ClcPE6uj6PW0A+Vw
G0yTrzDaweUYpZ5ve/Bgtb4qRqJGKU9e3JjRVBZ/ae49O0RDhhXWjdAds2UrPAyhtAVVUNcoYnbz
S/xlvoGoYeJTUb85jF5Qb7tgzlAPhVyesDzj/cY1kFY5bieLiUIr81+v8e5Wn6nJ6kKxc8YUufEw
Sf/krs3v4GYfZpUfdaPiHWT6anr4Bts3fSAvtx2v7UAwNB8IHH1KxUc29AwwRiKUi7GMXA/fMRZ5
ZoY39xiAMO0AvFimrU+a0V97ow4hYsEJBvmnT8Bic8vuGnhQPNFsAX7hxY/K5K2J9V0hvH1q8TR5
dFPptEORDLB6wnwWBnGYCsGMRrbMvoUJcdaIsDc9LHbOxHhC2lgW9SqMJ0uFZjUld/3qkj0+o8+C
GTiMLmnYDGvkoTXkfD8mWHp8R1GHVW59aeNUoe2L5dQuytx5Tt9vWzY9PvQN/kpszD9j7DTAllUc
GC0CYaHr1ZeLw5IwYZaHFZ3IQh3K56KLjlQVHfWJSMf3LonBBso4ImD5r9DqI4XensM5cqfvuZkI
nnF2Y7X+dpkRuKgZcbljZnzomP6wGGDANgE3gWGR89twG0oNEmIycVxqIhRbRt8oeWjml0SRO17H
Q9DPYg8QdmhwWOQ5BVBVgEvJrt/ZRbP1DXVHfN4GO/AmwXVoj3VkuwsPrH6tiB2RvO+ybC43Rzy5
huFAqW16w1X/v/0cLypBd7VIK8mrMMe5VJEu7RpTH2pZcYAM2mQm9FKsvhpd7qaRDEsbnyZum1I4
G61In6uJdlAl2dnO+ne/ci68HFj6zI0kHMWtMcjg/zDjY6zSUwxT7dFwaT/jpHPoWoEWGxd+Wee0
FPvGwiZLawBtv/fY95l65lsZWz++0V6qrI3QPijznToLUXHyn2qqh4Dhc7bt5j7Khb/NRgGy1vF9
GSExaVsa26DoSkDd9Dwzg8EC9VDFV36qbTUzv1gm60/LjAOgVKDUcLEAGmXMD6bJ1zZmsIbc4/Z5
OOHoteddXqAfIf74jnzNNAeQ8aWenuvpx8/A4V10wr645ghDjIVIe5vfc2cMhuq3T93nuHVYfufe
G7N6cTK1lev0G6txa8KR22MajQO2Yybmn+QCMJLFXILMMN4MCemjU1e7wSj3pirI34FPrYycoo6H
uBk+0vhS6elu4Gbp5+HHqdUFe2hYxNQKjLMh+Ws7WCt950J13dZtrh4Nhe8emZMchnzYjd4Lnzus
8+VxxJ57S3VYhq/BXSLFg9wO6cnrmju3Lk91TIdWpk/VGl/8YT6qyTyR4H+u1+WCXdY3E0pFpG5U
TJUvJ8vViUWp+Ton80jFd6/HaTR7Xqg3jDqS+QnXK+a27Nj43JfaeJ9YC2EP9gVqx4AvdS+zhdSt
rSe5et9F7GxiMud93JoaXtZ+1p/7xDhJ409fi4NYndNAXd0gAuYLSR8taRabvuEIdMdPXoJf39Yo
QrMtBdJ9sRwG58pE8ykR5UW2/SUj5LiplitmC+bMRx/hxFsxqdwGjFLsUmYEi48KNzUmM1tt17n9
1ezMF+HSJ92EUm9yv9mM/NMUEgec7VSoAdWhtI1zPpTfhdc8czCFczFsa0LJl/83JxpsmvGiPtW/
buPSQRYnI0uelnTBAoVk60zFu1MXbyL3jAAs6lJIOFKlPfkpi5FSvphl3TYDNxjBgNvbXAVkqd9Q
kQA4xifiE7ApOXepU9N71DuDUUme16eajU12k4dePyDWMUdim0CPDZuv58rjcy7m5a9wCospF76E
Vn+t2HjgGt1fDAux0daehIXkU1DopMXwNKHPkwC8VzEs6eSuz9Lm3koEkaKOfGtvcp7dPxNAx5gP
G3fb71MILTANsWtsVreV2O5S9Hhomceh1x7Mdr4y/o0yy3hw/c/RWnG414Gu7Fcn9W4mc4iYnK7B
tDldMQSySYc/DH26fjWpsM+wBEx98kozcyhxjZTdoxzyLzK4Ard5mHSTd6M4GigoPWtH9W4JNdlF
Ddh9iWm/ZOrqyGnrNMnJBNcevOOQGbQvrbybWzitsd+7ZvWSZ+ZxwRKxpFwq/rDVoFLliueNTAiT
eXBnv7Ryuu9crQFTUN5mlPqWAWlraP/wyQTIIvjF0t/Zsq5zNp319m1kAVucx3yJ6VXviyNGyT0d
5Z2mr/t1LO9GTGL+YuJFZr+r5dyaDqAZBjw0DX7BeoqY4jdDCB57ZOe8+BnZVYIs3h4GZgiD2f9Q
5h1Li/qibW42EOvNNMZdJxRYvfagi/XQJtWro2biTDDSQfFqVTRDOInWfXC7eY+rCxDsgE3H5qSM
OU/IH+jWv7UoCW9Zt52ao6ZiE+hKMVuc6vmVi+LIJfEniRsRjbbx9JfU86FGIQUXeggMaX7rv3hc
XDTOYeYvKnIy8ZrP4y6pjH1mqoMz5FutzwNj5pZgnu1RfRj4noioTVI7zEfvwUL+mC2m8N1X1qxh
Kn2eaO9C/XKwe7mJ5RhZZfpFLbaxei0wYW4tsNoG0aylEswrLazmPLIbY5sATusAvMZCm9fM7G3T
/Rel6b/wIbuipEB2WHqxYbHzSRT+NomRztvpCtt2Vjaijg1q05OLUZlWxMEXdqmLBR37d71q59ry
3xSI7ZDU2EOcf3ONxX5YQ+TpQ6axPAhzKDoyG4pW+5jnzBk7PUr8qzZZ72YKAuwNWD0xoLja1hVd
sBAEUcf+lllHiA8MlfiXroD7u9oZvfk3DvLUIXlq2otHzkgomulqlcvRAo+okdoqINEN3Ojd5I5n
5TQPXWZFicrPWQ2SX5v/bqMQktivk2W8zUa1Z+vjTtTmbu0HhvWkoREX5cz9oZh8HINVlAFYr3Z8
JE/82MsvOed3XHCM+YilaCqKRvvBNwxA7CriY7+ZVvqIaPnBxp5uE7sIaXhgEPytqKD9b+dy68Y9
IZQvC7a82SblwF4hMKYMl4IVsf/gJFpSvxga93K0KDi6GMaODB4g0xygLl4thsIDCeufHpPQknFM
mpmvM6siNgyBGR7z2MmPpsK4PdzfKKcOW88ieIWdZwKgIK50EYAYRz5CgSh3ld3tfCrSAa0tlN5F
MBXo1cVcLnn+1fZ/elsFpvdnEoJkcS6Zsv4SMz3Q1BvhamRHrHWfyeQfiN1l/pVN92VvvteaQ0kH
0cBSEaxFy7nOvMB1TqUmtnZ/HbBnWPo/MpDu+sKKxsX9q3E+sNCadBlGaeRXVJ06T9a3leG2z+co
I5lhkXJjJn9DswBKK2ahf/Rw2Ha7nzTD0irds8M2Pa1XYdm3CGDJpaAY96C/afuTyqTyJecKl9aZ
vMM9Gi+Zthx5Ku+PkvbKc7tdnh2knoQADRzgvFi2OC39u+rKUOvw5hVieGasxz7vdL4bC/Pb6biW
16G+owz+iMGuF44CTgR8r55FBeu0w1dhd1dLu/ku28D2XHI05LdTQazZSUtZ5NTBQOaWb8P8Ffyq
9aQM4iHDuzg8zCp/KVlQMHQ3tTonHwLcxUiJkeqTt5a/mv2N90vZnGN+oZMAxMbcDtCCpMFh1rke
BufHWH436QcXU2DdBni2x8zfgnTibBlWfq51WHZ2mdx+qcvbnBqfCcr7Lcr41251wFn3Fo6B9T2J
qaZU81Xp2OuFuLZ2+5Ea3qc9vCJb65FY5E5m+ra0kzdEt8/Eu5+r/E8ty0tV7nrudXwWvpl+EEu2
FTRCTfpEQtiHPlVn3+hDWRtfKvX/9bLhFDuxXSDoCvmr6ea+InfLdjux0xUhRQ5hPIHPnvUQPzs3
W0l2RH6OJdVYpS13+M7SR29e5Gd3eyTzUr2kqenBEjInhBtbkIdFGnmFVz+oRitDphpLyPqABERH
6Lgue+9kN551EI0il4MMqkjl5gmqSQpehYTXl+jIfYWNMGwtRZKGS28PM066hEncR+4q/PRFG58W
3W6B/FUbzIaJo0SzFuBd7wsq/mtdckY4fvPpCr680rgp2qJ+LNs630p3+ZpsA7OfzyBQm3E0V7Nr
bdIlfhlah3/TBlZ+i/ayzs6way0U0D4jKHAy51MyaMPB1qB/UBgICL9FOqmWNE1Uu+tkMPYmSLAI
4or5hENBOdrpFnCA/03JIAsK8n5cvEdvTF1U1NKkEmsjKbAcJoORbrKlEjsvWc8OwiEHLR7doR53
Y+98gd/3FJysyXFjwoYtALrejZEGq282KZBhYPAJLLa4YXMumTdtRGxcRe4/jDbate3sc6JEAxJl
E6ySTNW94cmrhn2j81egqRJevHW8LpxVdSDU6ctDJ3GRQ7JeXjWNyelyc/0M5tnvhtvcSnsuqCfX
1g0Zf/cIROobkpEZ0hgkhUDVwVllVXf8r0HZ+Z3G0kw3Q2PjUlHrdz7zwnRrMkdrSWs7GUSoJF7J
sG/usAXqV0t4B76ef4RTOfgvtUPlFA8TYVCjuzwgk1VR5xJ1ZdqY/4E8EFfzZmuL4uzW6GJMNZ8n
EEc7n9/SHr0hgz8MZquAkvOGQ5muPoPYhnrQd767cXWuZVkje8muJsjdjQOCZcKV4yglKowFgSdP
p2jtk/4fC1Xw+NFCB6tVPBsq/yUO/5IVPQZF9TgI/Un36n/WutxuIWQx9i5gIRubH8fUwOer5IC5
IGw661N6eDAsGxe8nzGkSlsLUrj8NVLHABPEqtDXFAZ1haJsgRJWnYNbESuH468HkSzwA8QQH+a0
vW+c5ALZ/m+1DHGkK/3m9/rDWj2dFeIYsA1xBZP7vGlb9a0qYcMs8lMXJC3xDCysToPFNUgcZdQx
dZ7ckNE6BlMyJUGSTZ+GWt963Gjzun7lN/93K4dtSw53yM74u7rOLyLlmKOJSTdjmRIVNKw5UGW8
JTBRwSAQZNgYc7YVGSEUBqdyYPFqbTJVfykpnlZe7ooXm2+RKColeBkTsoMPg4kWPMHtMwqEfass
cjhmR/8twdajpcfywl356je9uwEjgxLMiJOh342UQLnOWftsLNjQoOt/0wrKpp3clpA2nF5uS55W
CV/BgqJ9X86/CADTvusFbqxsfGAB7p5BN91RftCAEwlWm8L+JnFahYY2DxZCzsyRuddXYXlRwz9g
8INcmWaqT0tjTlEsl8Qt8b0bRJTIUafyvo30J2GcbaKXwrUaJw4FgcmXxtnNOHDNXNsy3Nkmo87t
XNinzI7VTi7Ncz0XX56Pu7VsjF3BhsZNNlNfjvGd2dLAscRxM5GMEsRGScuXj1tHypd1ce5V5fxU
g88lVYdFUV3HrvlsFehjrTGFZAtjmGa0OEI8NRBlxOhUVjj1NinMidSg+OtTW8o7GPxzN4tT1hl7
0xpclOUPAu31bbE4TwTPvYwe3AXkz2O1DD/5kNwvA7HgmXvJMhSeEub95t6yEuPapUghQhS7tBnu
lWF99mX8tk7jq9GKN2R9ylDdPDEo3epKQ2L2/wlg20My9XO4CFTeNDOG/eoBxBfrzkz0XyZam8y+
hTpi28bwjIHT3ix13GLqJ3lw7mPiATLqGg5LaQ2HviGnHFzwgybMxGqE+88x268mZ/akZ5yTDMXu
5ql8zLJbdbhCn+qClL6s4+HI7O6+yr1y6zOATEWlh7nLjaMBGOhedgeiHG/ckiWPQqXw2Lbl326B
d+J1sg0myg8R47tfyfGwVV9CJytcRO7obuOuLYOlNtuoS6YDz6kVMKB/aoUH94CWamMaivKRB7CW
C6+0wuCDAzte4isH0bHPxLfX5+c5xw9AEBERSIU/RrKt5DZp4J51Absj5lMqzHvDa/5WHW1+calT
yegEXSe15UCo76Xnz8eesUdvHmTjLHttZD20a5PwZbZkn96GaWtGolWbIatrlTotJFmGqd3fT446
miRCrbzxsDg7gjBSBpDjqTSdMiK9DMtO1rGInam4rXmPWS3+sZaKjQqDz+2daZSh8iY9MSrYK4c7
uh45Z5dccThVRAChu6bRYLuPScI5Q3zEPvN5JnsmPhLgB2SK2nAeo6T3P3rNfnNJspGpvGBh2rup
/uCX6dHWGDLUWsE0l+3QG1q7R1ZJnSbiSjfjQqPaOEVYqJpcBoGi0yIG4TICkko/W/CLlYZbi+Nv
fSRraBacWKjbcJjiQBXOIHYe0iflkS1SuNV7VSKK4lCLBj56eWN0l2FEqymQYekOM2fB2L6M2ZbV
oWaQxL3a9z55nhh1unOsj3TgDWDO6MKJ2ZN0r7Dh7r6TzS3Q90EIy9galfPiZ56OSZrotFU5ZBIK
TC11SljlWLV6qEorA/6mt3f1tSHfRP75A0k91OYBtG2+zQwkYGyeYI3tLRYBEbSxOWmmTuMkU49d
M9E8x68ZKk6TOZ/NjN5vQeGzum1rASsEZlFeqiJ/haPiq7kt/EqIvdCOg0F3ZIIJJJz5YODrovbK
1Z5XT1xH13plZcnGZuzvrfr7QnpVXqfECAv3oi/kwatqO3V5tI5DuJQWynd2o9dvO3pN4h3bunnp
CclrOsyQdqJ/qmY6sBX7YLbuezstH2zx0QlSGRjKa9ZLmRNHamXC2KcsLINGiW+JsQsjEcMcI28S
ZJf4zXkktNuJ3XbTdfUHs4a7EW14EzPmI/VPf8oTCsTGsV/Wun/qqQqsqj9oLske/bq/9Z5ZnT5r
iXaHYfslSZyL9DXae3WyEvMsunt3QYCiy7mlCwRGU58MjRiI0d7hLF03DaJt0JNtREzf1urmi1Nh
nUvL+Suun/yseyEYe88g9zgU62NV93Q6ZGzkbP92NARf1LhSIVtSZg2J+8Iz1QUTJKrAf4bcJa+r
vbx7fTVhHbT/7JYw2pgeTEdzZSxBkHLm0OFbAY92fIJxbG+Q9stYxPdLLk8JY8KBOBZSxzdcSqE7
iBfWBf/Ll2Qr9fJOISOo4StXy8UiKSrLvTcUoXtV+FCrjFxUvx+GLwbAm7TRqePoFq31LIt6vOVE
ftcIuaEmtHt0OnDZ7A3sIyiqz8Ul9WoxXmzG7qk+netWHTsXew8JYJtqAOYArcYidq57/VvqYDIe
l7BlquehdohSJq2RYIJ4oiD1+z9E6G60DwCWG+nbW+H2Yb2Cn82Fe9I4TBu8zDBcd/FYnJYpPZd+
tUvY4NrVvcNxaxHjIstX2QxvpuYcC/CaZNTeCNQjadO+nyhYkHM93lWP8qAcQJaqnrzHrktCaenc
/cNi75RNO1upXWIiCHTZm4RyYJ/cMfFViGCCDtsEmmx26+SRRPjJFqJHXGZ7HKaf8oYcgckfMjQA
l9BfX5ufLQg/q/rSEdOMBogYQKc3VlI0HBOTAxRzGe+LkSdlifnvp5DliKG2xmgi1btbX31u3DiO
Q8siKEH91BhUKYEbQPY1fRuV9YVAgzA8q2+qhifMpCFZyDu8eo+960W1617bwv2H+YJcj+XYjNov
ZWs0SFQ1w3uciBIcB7UtHZ8vvAptOQclxzBW3jVyVuvgIB/SWlI3gTrF+Z/IMWovKWwpMsaaT0fX
aZmfVdNLSx/FXb41nHFneNlRWhi3XO1qAQ4XGjPhfITZ1J/GyrwpwpwQxE0YrHzeZugRpJ7ZLHWQ
01lZFJv14l0UE/2x1h/I68TaauWMjdezy0nP7DwP24wnnh9iNxYEitQmyYErhdjaT5+qdXaWtlIp
aus7jhCUWrHXOu2MDfphAoSIsZExjF2SkGDPPSDxaXFVsGTdWzwDj+klzcf4Z1IPBM4MPtC25T5p
5MUAJsModqr9+tT5BLXKUtGLG7bL3GLIQpUTY5yz03njCndvS2PvmfiOWeKiyORVgdEVgTbjRGMU
QiRXx9NcYTFthEZ4UXWayacMxaLe47p7S4qBI2emwmEn6k4ruBadcjgnIju0VObszUXjJFePMPmN
a0K6G+iMpDXnEdr6a8lGs43j2sHkk/VQ5ouIikSIE13rs21YOPPhz7h5MDTlQYLHP/BX4Pl6/LSq
+jq5Cyx3txk8cQem2m9EReBe0nYPTep/LqU/B2Mmn1OHLJ2GVsBPLs0tnBzL+57j+wVROpSuvTHc
5diP1iNlA827xrGqbfxyuqsJBMRL5xrkzgJfTtp0smDG6NXDmnnZxJK32vm2yRdpSpJA4F9Wqrsa
rC8nKMN70ssXkiB4yzys+92p6mj2GV/qEF5J/ob5hngkBG3i2Ag0qumWSr3ej2t/8hz15EPDERkk
0LKX7oq0k/3H0XktJ45FUfSLVKUcXkEBMJhkY7tfVI7KOVxJXz9L8zxd0zRI956w99qwgmI6NmBd
E/UUs1jT4bZ1iurGwJPIeSSgc5w+lfGMDpOfiIkBDsHaeAslKLgVkLBeseBlxa8Uq1ul17xRmT8U
al2Ul5xsmoNzZ2ykeY/0MEgQum8KM8YpYwDSiXvnGuEwMTPprU6LG9xkQaGpXsnmBPhgfs9Ksh9b
9m0WYFgW3YJSDPVHLMw8sO3WG+phJTWyd5lIf8ykZFtYv9DNOb04ZXRu0zrLDkNJtaD+YzfpdW3K
dPAHsL7LBbMNc/k4NZDzhopnp12p2tYpNFLG1610XgAWbRz0KW4YT5Urq8ObYWnnZUCdE1r6xakd
GnFTojpLw4PBgnlAruv2iu07ouH8XegKzbusxnfiGFltth1sERN84SzXVGiT/mVO3Mxokl2AIDzY
i0wlrLcJtWJ1k20NRbby3TKl12zhYU1lO4ptacKA3ja4tDP9uSZAJJBC+5bPZeRRil7i3A7kAekV
a4OfqMF+BlH/pZUyGwZDm5FeH8OmIVBbjMk1NIxnRPhBGidUD+jAmK51gZ5R0ww9fVtSQ3/pCbQb
ivm1Up1fQinoBRg6dWiNqpgNbmTwySoIXwjVjQhLMXC6yriajG23VcbsxNIHZBfxCz6x7zjP/RaO
WF/rd7WwXonQQ7KkxdCf2h2Y2rO1LmxpMTmd8w9HUl5mS/saZPt5liZKy/BpwVXGVASvu8CkYdYE
K4RMtXsDfnCqEs0rRnFJBuOFNR/Lgxi3QGH+mtMzxgsgwi2+jdqKGTKH6bs5Gdem0k5hku7xXbql
icqQPZE+CmT7fAZZeRsTZZdzUEf9utToWho3vhyVYjnsOPAMyctt3ZeFCdwAMtA8L5xLKFFKdymU
l3rBbmCFXYAzn/o+dGODdgK8sCzaD5QgE4/Wh6KHW7uzd+w99UBVGRiNUXSMF4ULMWKkzTLmreQq
TJQYNN98yMOC6b16s/SKB0im6WmpXSZ7OcXVCmM1z53eH4cGpZVDoEDFRjwfpt+Wd7lcUnRViszt
Kb91GlcBs4d3YyHnQu2lZ3pJN5QlpPN5v50wYM/yrRDqlgFHteqYtpIYXcGllqITDuPxZCfaURfO
DiWEq+hwj1TrEuoSb7bJ0ZyxPWfsPo7MbJAXJky/E+YCNBbKLkRzFleDb2u3GMF/NMIJUVVq2dDS
Hphyz4zJ0iNusurJ6ZwfY9J2eOoPeADxHoYZlgkUeOa31szBFEIlJ1B6L5qUkiC7QEX5RfjBNS+F
76OOUhJLyrLtk/ZtCLvbEr43CfuNdHqLcnFT2rT0LRVcBjl3l7SbPDVCZ5dp1M1swYUsP5ntVDBP
ywDJVPZWhyaqFijV8RK44Vwu7rzgnJKda7uUHkYZb9ItfjuReMU83glxTdy6bNkn6WTuaF3xp5nD
rYuUMGjCiUoCMSxWrALJNLJ8xlwNquPFpGY1b9HcfMsJtwFzOrp0JzY3KK99QyuPkd19RSqKMseu
tl1kFbQh/PtZfTtj/9EMSg41UvVo3HeyopBzhMKxLop/WMAoFhvqSZ7QK9PvG9/EFmLKYVirD429
md3vLMV5WlW4olR93USt4hie6pT/JOSxcj/sRdccnT75ZGq2T6qWiQjLLmJVY1eTRDB39TN0670D
8r2NjRvyS2UrYwBmAy/JPrOH3wYpBqk6FRVsHQyastPRT5asOqWWpW/lTApUke5zmPalim9FWXhp
IxJNIgHdZ9ybRvWWz/EKCUFLPxORkrHwZ2iMPgWwcGq1ftPYO7n29Qh7rfqthOgF+RcZO4ZCZKq2
Bkwr2K+zkNAvwK0c9Psk0Ir3xXMUQk9L2xc2fWjrwPXirFXC/DpO83XRjDtK20Cysr0VMelHSz3w
rDj5fJwFhZmRaL/YeREMi/MQ0pBy0vspj6rcogxcK7zUGJytOnPr8ovjoDCkimo19uRy4TIgpcVu
RwnyecoHIg2BkbiJs9HGa740n2RMFVtiIlYqcMcFV5d8cyypVapbgC4bh8UpWwEAbAXHeVJ2vwbn
MmsI9UNVhr9GgMAtwhf6t12/GOcl1k4SbiXw+RI3PKWWhFdnq5Tje7s2pihu3swSBRA2q49kZMyi
5Pfa4Zc0K3Y41rhBREat8qvRtXRpZARJhPNpkrZhgR1Jk6y3aiYZBeTdV1f1nkiEm4chd++YEF4h
Vfjeke8AE/TEBDJsxO0bN8iz4q9CRWaYSrD32QL23MWKJW8jS6Hmqz1LSz0jYQ0yLz3raVR/Ru+A
CW7ZgmVctnKdHkWEUahO52M+596ih3Rl3MBtxo8s1FM/6HsdTIwaE8iTZIAfwyZ76iWUgrNOaagR
oMJczP5scAkN+viExKhGPTIApY9XpXdZDpsYtLItjHsxOjel5hiOYiTBRBJIF/JJHOqE9giC6mjg
/6tEexg0LAVyg/Lmh1n2VpKZcGfKPxp1dFkSNh4gzLdJ7b/LtmoxFQOcMCLp3Z7Me1ELSp/O8OYx
93H8Ip0rEbCnZuBQdG7wndNIjdYPDuDXagkfhdJ9zyEzMSYsB3X4bjUGwXoWBwsb+hCPpDois0gS
k2ANVfyV5Ye0YEyw7XtJB0JaelAsxpMm7oXFPaWgHh8TWmLLUY78gVvYU8MjW7mYsvg35PYD3yeK
IhAkgZFMPIeJ/J5mynmcrJPdjX8xKTic0nZ1MELjpbbr70nGkF6v6y+NbzcKAS7E8VMhMFqazs6m
2RhSfIstu5mq1/y4VB9QOH5x2R4y7dnA5l86T2CD3kvmCmpv/YSJ9FzyJbfTdDBT/W2qObXbbE+W
8tGwGBEBOu0i+WJFzCGk4pQIFq6UsYvdueCSeQAZcCWtKy+vJot1ghADvWd8Lz3N8bnhX6egeEyp
oQhVRxy9A4C0Hnn4IK2thhQzrRo++nMOiHJm9VghSi1QxS75DrsOlrLJ77Dbi3jcE1zpRh1dGrrm
UeHIWhpPlfMXZxXJcMgpdG4LzricoXLZsbNkFbzV2n47RPpVZoRf5qmHXktEn+Nq3KpeVcoTKCW8
58atIUelB6XIA/OQp/SwrEJCqQgyEx2+NkXHIfk0UjbDvFYNYQXMXoda2llTwY1nB5VRnvRFP9n6
D2YMfvl0k2NunTU6GKvctNYjZXdgGsjmoh97cbaAq17m3PxkFW9H+aqlByZJ8spu7Cy/b3GZ2z0j
OfWLLbSbTn2QMeWQo69yRZs7wo0L1tz9y8j0aeYGrCRrlyUGg5qM1iQMMo3nvaSuktVPk1uG+B0+
WozjkEUGU6UH/IpTWdb+HH8SsOkbluVPsGlXmTdCd6gDhdcx9yt0NpmWs1JJNxOzcHtUt+qAtbcp
DhILirxt9w1r/mpl+UYG8yVpPxK61TJiG+xjimpdQd/XO0xL4HYJlu3s8FCs0BtQG9XlV6mhb4hw
YzIwikIfNR5m1ChopeGgyh9GiUBg0TYV9KREQxvZfUjaEcQpPz8MgPFlxggzchhiIKf83FczsFgc
olDyAGpzOnPFd0oXNGA3gao+D9WDpOdtboe1G8fHrtVR1mo/zcy1x7VSFwzkJRpuFrnzXR2OubiX
Yifja3PEbhn26dS4hgTEogyZ5nDtWHmQjplXRd8284kM7Iix3Ii28GWJvmFlppsHGCTPtl76JmIF
J47+2XJ0nEvtTwdEPjsAnCWl3A7q4EZDBK1UeTGKiily65C7YKF4GsYfUvw2EXokecw9UuI41/vZ
LxoG95OKM7clIIEmNMIdWB/glRw1274YxUwDlWEorX7adj5300mCt2OM4ZNqSt6USFsV8ljCDnea
26Dj7tXFnX4h1b7sKWa1tZuYzdVCpwpTPAHYjh4b4gz1rGiwYzLkLnixWeYu6xyoI8CiHvaMI1l/
kL6JTlJd6iMgy14XmywC0Sgpro3dqFpIQI6s3dJ/9g6DT8PZC3FNepBuqJoyzOkUTMzXl8ZXeIvs
rjh2WET15ygG6tfQ4yu9dcVwTTLCuW8Oo/yi8i4qiatLPgcOU/rPNAJ2rLy11V6KSeERV0F5EV2m
7rXMnnudkHNr3Vt8I2Da1KyDbMWL1qWBrXtKj8DNeKRsZ3BEGlO+UwVregInYca4yaBvJmttOkmU
qHq/i3SPvE0GszXaQXkjAzuLWGCAKOJ1+dZHWGIZTuUVKh3PgTbIN70k6cA6ypZPl7Qi65X4a2nf
ahqiaGFURw05xXy7KTwsjGsSUqtmb3NBaGj4heav80+l+Ie4Lm+O9fxZIqOusXgt0Z/9L6xxeibP
Jd0po2Ab1aLCJQgxAILQ1oBNYXrW9C+R4Wyf2a6Yk892mskZRrpAtAE0x6g5WSs3HCpYCrQMtqFJ
k2jUfmG/dPmL2boj+mMTJg/2b/qEoxH96vj+NELJusUdJSQwzrOtLl4fTQeSYzeSjkc+Kw8VN0Vf
OGQXtMwcJ68ln6fVHM4JXDx4EiMNiw/LWAaaXhNz11N/EtZHEbcnwsYJf0yDzLzsmRDhYLKlbcEM
w2Z/PRurypdgv6U46s6ed47BM+b/hkEg3gDVfHNieKxqtkPle+gSoM9m9lul0rav2t9BMsAPymgA
pqZHw4d/vCiU2zqzJtkjphmLYzgNi/jSI2j2FXhSQsPwEK9c+jx9dVQESIaVXtjngxSAYgNGI8EG
Uk3Wjlw5t2BcQNnnagm9m+2TiRbP1z4UEJZf9BpVHkaEsdws6j2HVdnKqQe2GtM/qMnBPMSdtpXb
/mJRSbKFeKsMigJ2omWc7Av5bMsAHV964xKNJ6ZSG5W2WFoIrFn+TWykBl06ZdXHqOCEQBqIKasw
krdu5myvIbaZ9ZMx3qVU8mxkkGAH3T6xDiaSRqBltE2uMN5ljAQIUcAYbQqaNGYterUrzHd44FaI
Gbl1SyadZfXRS28dehEl6TxLWhDTYB8E3hsRQyWvbxn3RXSv44chv8vmUxs+jyJiXvk8A3Huce3V
bMHcFHafMh+oV02L/R3TYf2b9NL9uuIAkMkC76WoZ5YC2b4bHV/NeHfJwSmwvRpE8eT6y7AEunOr
CD8CMooystqrGLhH/VtpJryvz3oKGiggzebkLB8CQysSJA98mJvAsB5owBl4lsbzjNIxebXsfa7c
7eodjqlhmp4A9WjauzS8mzyARrpfFB+5DmMIRB228k4mJrML9CXsVQ+r/HDV+IpoN07gcMnBek2c
Z5OFOmYWZ8jdafAZuxmpr6Hn1Vh5Jnh5+1tI+pKBkNTJj3FDsoTXkRfDEyqwz4bC8rEfHWsuVJAR
6129yaEtkK3HzM7wlXS+OdUgAXqGNWZqXF52ZL8zRhDkKfD+MI4ME5zLyHIx1jqvizZeZZiYysiQ
TuoPQ5sdGoFfpT5XRUXffmdTf4Cffylg2MSVvJ2SZQvLh4FCvYnZfyqZ869AkGlRAcN+ZIBvufp8
YhEIdVchJYHfoQOYmbS+QX4fowKtfTTwqrp9R3DWIl2EfoyaF9GdJ9yQeVDmpW+r+XcS86BKffU0
SViy4P2x2d1qaC/DXAuA5P6bScEhRM30MzkLSvT1FrJ5Z0SsmCrHvsj+bFwSnSGuFHYHiYSbFvc6
1zzbKGVXsicTTMej/NjW4jB2RKlIDObWUGl97oERN9ilpi3/n30v/+i27MqJCRGLIqiefxZNvo3l
+Fjs5KR0S2BKDNTGhlO30r4iCycwnK+lMDa6BN+aNTsWFWDBIeeLRSiOCBfkaamKje43kurLMHsK
Y4r+Y2LXazqbRAUDQNAii5R5nzd4SV7Dmnppdvu5OWvTBA3uujbL8Gt24Zx6pPgQD7lbCvFJDCKy
EzTPXelJ1njISCWI+uLNluetUIii3KXdyPEqNm05XLoUYjVv6wnsH5O0QmbyJ7sdak8Wpu+FhN5f
M4JBBqOq/47100KVbRWnZVEDk6GOPR8lpfbG5hzBjBESUVh4G9hdj6mMlLV7zjE3kV0QqrBjD1Lo
VzSF2awdUbLuRH3GJs+JQthUjzhqQR6QGOKOktwdyYpqekZxmXxRTBGMffMK5uxooAJTOoT+1iv+
yHzNq6TFVVFgGJp0rR3poQ8stSjIQjXeZeDASnHBmPKjS86lqidKxAIuCWF6U7TVLCBeMw8r6BYq
JuAiiNhCl+L4xh4VLMBKBIoDLQEz1ep7ZvgeMUQkQf4NDCXj7l2mgpiwOKEVc+KDLr2X7G5a6VtM
5V6Vf0wIwbkgtYGJRFufxvoBJp+XmzJfDw8iMY8qi2KstcEsoKMzcR9tzkzml4nYOpbqlyv4HVJ2
yR+LlxRCxuw3OmK3od8VE47rNt4TTvWS6uEt6U9Dvfhq9MMJhAIcy4VABrjQVZlU3jn3jHQ0dH1f
gM8ZxmvPJSHfy9ba8+7L9rdMMVj07137qAx+u3yfta8x3viE+jMNcfI00UuI+jdHg4tEwssMgXZ8
+CtXNIKIKaHA+VLdInjKYYy3uQ4S1XPoy826Zt46ErZguo2G00p8YOCM1UMbKVxF0h7L0lQzJkXr
rddvc/xYIrKBInqRmL6wuJAgxl+heQ0/M9TN89CjRlhQ1duHjg4mwdWWaPgasxu+OX6e3AvxT44j
35SYSIwkNklxbpPhzulrr+7HcqZRv0oV7akiBbBOPbRUltSfihgtb0HrbmhvIV81OtCy/LKtqw3L
r0HDUFbnibWgkz+65qNTF7czebKnd5EeOhRVNWFwLBv4NPMvKnJ8BQYniLVb71w7bXfkJ689F1WL
wt3dTa07C6TNQmwMkGmsZLeyA3EKN1Yyd34Ndbif2fZhICXCEYfeQtCPuluDT0Kp8lNU5rT6tFJw
COzqKbProG7NIMStL2vyCSHkC7cE9DiJPfGM7ivZi0HzsizcDg3Tlrjdltix1tUVnhKXPhQ978ka
jGsCfVtB/WMb067gBa84gRZAd4ukkhGjH3Cr7SCvHBEY7uWQsqvOHviP7gkBgWB6t9Myus3sgINh
8AsoKyY4K277DQGrXpJjxuBtq1UmmCauVl77avyRKXe5XNAXdeEeQr3bI/5JF7wFmbIDYLwfC+cq
O/+MNDnHZCVEQtrVBkjxlhJXA1vADT/rBb2nDFhWdgvMhVqaQJYKcSPObhPZ99TibEygsoRpgGP8
iDl1b2K23lrIr85LyDZYKVG1UHaZSfo+mhYjDotuoZkJxGBdFW16O4dOmGe/DfTZcoBzOCanTJ1e
F4RVmVWSttmcVbyWxZAH+qB9Sil+n/LRGstLnv+2ZYRYS7xNglRiRXuOcIc3Wvokx9FZiG7fG85f
NDlvMTvatpb5Tdbr4wJOzYuyW1dwXBryD/uT314ZXdtUvGEWZPzVB5D64IoapIcNMoBHWSEvdNbp
qE3R1i2wvq0laLPBQ4Hh2nrxNI7Dc9U3j3ZuGTsdMx22MZIBB2KWYfrw5iVpBNpSHmzmSnE132Mm
acSUB5YlXwfiQRcK104emftqN1w1AQg2RtjvdXEZTdb+zoEDG73TrHjwyn1TCE+fxgPnyVeW8Bk5
eCHH/cIyOGcxXky89brGk87sIeVz2JQo+VjuBls/ZcrqKjwpwhlxOanUyHDupK8YVxTvlfWxIGnv
1U8qoJzgBav4mRHc5qnkxlP+2nOYxEr6AaCTQxBPiRxZmwS2nMn/MlXfkAsx4PjtDVbGVk4jmdCL
GeZhWB7w9P5veOYJ76GSPcehh973N+KrF4O8NbjEcLfDD6G2tow0aPFZVWBUqlKBJP895i8TyWaj
2fgqjjYRmkgWyR3Q2WjZ5mmaq3Nb5W7amFgJMdxW7WHpOliZOpxKsjOm/jFiHyvl8FkstacwS+VO
OkIedq2W+VodX1RGGnYh/TLKfBjZa+r8JM1rKkE3DQ3izcBfK4Jat3P15TzXBj62HmIRQDpd/qw1
7rMMrbqh4B7gbV/AfBqMD0rEGdbcupVV+o1FjIqT7rhBXLGQGZiNxyRRD1mPs05cETPs9fh1ze0g
aJKvNqE+yzwESeckR1A+kDLTvicyRIFhIvutB9uwDn+io5QMXpM56HjUa5Q1O5XR/IohCkc6oxla
BR5hVToIm+ph0A5GwiI2j+FcOXTUVGh60hF2QylA0w/f11Aom0rbN7npJAITyY/7g43PS1Z7eW6S
YrIkOMcP2YDEnWyhpoo8I8IkAyftNOQGTvnMc2oN/GbkI5jpBgPoBTNb0qqn4srk65aFPX4B68XM
10OInSd/Y4OArTMOBnM91TEDZZE/5HCFzBhsAGG0SD1dfoqWL+Mj9BJa5mJQrrKRH+Rh+M2WDrzR
+JVh66OaBmUUT8gapgKwcKZl5mYc5m9ggldnGp4Fn3JbLDniDXyfq0Kegl5aVmwELJyiMPzWame+
hCx/QRHXnct5Ds9xU73aOuHdiu6R981VXzT3HBAWeUf9v0GDv0A0HUdEGSLVy7SXOY5+8L09pDj7
BQbyYAzxOy0xtbfC6dkICDEJqXOe1VC/prXyJYaJtkBjOVTNYvC0RmBeFksHyTwzAthqTzNE7JCf
um4HJNFGW9O5V3ngGNgPkulsxmmHN0T60bTsQs5NEizJxHIrvBV0L27HF7sVelVj8IjArWT6qyo4
fGeBdxWupxI4M2EPxqqa1sqQmBz+zYRCE++oOAMGIw6IplP/6gxPW5RrqFdG8WzhqmduaWHpkE1p
O1aKgz69vstMrNep0EUF0LYFNMmjYhgfUTIHdhZehjL3o6U69K28i1VO31J9sSkplVIL1Ml6xtVv
uYoCx8bM0Irrt1ZjfE8k10YXzV8lwySP1EcE4hU7fQxeGtuoIUuHuC1fOoreTaGBjcCvpwnxJqcZ
8J5sftXk5LVoddMtB5OrHDRhArwhU4YnvKLATXt0jFZQrjHjmRWdDRt1kWPBtmVhWsnsBI1CYihu
4fjIjiPZtsksjmY7HljY7CBaV0FaLG9JhTsc6j3ON8sdI7rIUfIRpt1EzugxrNEfG5+2aC4Yyjwt
dS7yxNBoQhACTT3Mpg8UKce66pjAIOZlJKnFFhlu7YN4hFPet1dDoSHFc4kHXbaO6rSwdFT9ifzs
dsVKccQxD3kVjNxxvtwqvYeWICu7pjV3QmfbwIyC+6yp+YaH4m5H0XVMkJq0qv1UdflXnDA47ghk
GhgBxMsfu5B/ekPCshjcXqvfRoPUq1hjlpYZ90pb7vPEqgzeBmEUZnaUQk4cgnEdU1Oov8I34smu
mjIzlM7OZlE8xjw+iT76XNFKmpiOLeNPsjb2UbXUvjYMfqgyCmjY9pay1xEhpiXKc61Gf8xdwXFN
e0PW9x3SUayghSsmrd50PSVFQaETDxKjQPk5U2xOIXUHWwbrAtqzmvuVwNu2tfcpm9pCmg4QrXZt
3LnwUxAG9tSobBGQMB0lCRxAbr42NssHNcPUtLYxNU1cMVvnWc1ovZKgAy5AgiDZGyZr2nIfzsqB
gA7frnNg64CTHHCOLH/Y+sjZbVFDv6whYozfTUJUndihSfCmGs8ftx8ZhJvczrdQH8aW2hc1IvOL
E1LzgKSkfWWrZ9PoX2A/7aexuJLv7BpUmdFQ+IMiXfLmN0FeNhqowPHmBCteOA7Lqz3nZ06mnZoM
T5MMcYN1jFRZjyGTdm11t5Z3A7OIPLzIsuSTRfDPltaYQusm1AvA4udIA0gwpk+CTZ9IcVfSEiDC
3y6zdW20zIvNArgeOZEmsocFhVBq1wdrnpH+VlvHOa4UK+KiXXw/bm9hNqAOLJ0kUCWLwpAkiGbg
fteR8ZnHKPlS1zGd1Bw0zGOIcDrnq5yJLurBrbF8iGPNs2YKLF7GEtRh6rAzc/g8DEv02xLRJ7HZ
q5w3mfVwy8yAITTPMxHksn7ow/BU2ho5X5BRuEUHsw5kFXtD+FsMjj/lut9oUkBg0440C6+0MGvr
KkMjbOoOc/CMyd3aG1XcktT7/Gh/Wl195hI6rGG2keCeZItUETyC8KLCJdtFIbPpbObFrv+oHfet
8qoW5Y7Iik1nIn6IvSbPji2cdzn7zMpH3SlbadY/tOk448SMMD4ZpLJnqP6JRNqWghK6YRCJtoir
xYdch6PmJQEYXqKXTWTC7Vm99B22hBRmSKXRBzI2hsZYq7C68na4qYirZAX8eT4dnDnGPTFtFamg
a2sREiB4BuBka0e7+LCZqBP9wwS09CAvRPlVWfJApq3TVlrZmhuSC+YkFTUaEMQKNMZElVt2qr9K
bVrBAY6HYga80n+b46uyznrN+zpqGmwyHAmGiwznSLrGTpOl7eLETy11f4WNJCLtKxy+G+UpE4bb
Id0zlm8CKbeRrPyopNZv0oWRIdu1JmSz3EMZMQt3VqIvJYtviiG8MkmPydKcigVY3sRd34b70ik8
O8LonfwhuUpFfTXH9luKyJASDtVAyioXnwqjKcIinmybdGP8WvgE93atBSPKvcm669CG4BcQ0mEh
SZ/8EMWWQ9oPMnrf4i22MrBD9ecQvxU20TnMVxREvSqIiHitWuaVKMAYfKRE1fHnQcVBBXCUdPkQ
xfi9R47Vef7HEeZygx+bLjrKrKiH5Rxp747sSeIN4CmrPvC1cuRPnfVo0umzNC2CK2v81tpDmc0/
TscDFGUADvJJFACV2FipxVURfyZ6lYhWBkgm/upV2+B0JwfjgjXfZSqtav1Zq2pXzqGHBNTLjRfS
lrbi1kgRkVungmG4ycvV1/BtAcgholOV10kqH2Erfyl9g5EaDwxaSv6lQwMqZ4G5gf91cOB78GXB
zNlNavsnJPUbiMacTqymYoapZDdwWDBVSzOCm5ZDh2eaeUwuna01LRaRskAb1jB87CTcKJzXhYyk
qst3y7JufKanElr9rAECYTPe49BOteIkIzuzEUmNTYsFqXVJtEQ3rJBbC2YGkP5fqjuowpuDzS6E
J73nESzIlx4wOJFrw6P+yBZ8wfy0CUtu0SSrC+hBkg2vJdNtXHukfJNm2UBzyIMROIGjv3b5DR+8
ECdqQxvFsvRUR7ukP6bofeFXLM4uo8tBA0v6ezOfakR3Uer18o7RZdfvuagFmI6zCXrFeVebV3N5
L0ZEdWh3F/290H4NViP2wTQuVqV4TEs4v5J82zMLxfcltAtAyEUC2gXf61PBc2f62EhZEkIigZut
cLNbYAByXj8kAChqKOe6NaNr8ltORQ0PofFVzO8505PuFyzNkgbMAZRLNhy1kbQSj3dppdB33zqI
dniYrO5mekJzfgUjQO7AfTHgWwGxzZ9CHTsbtWZQsK1LzDgQ0WMaKUHikwW/ywD4fbe1rylF4eAq
zjNSv11n/UPpgAFXBZBWOMM+UhfDs/J3u3ztuTAJnvISaGRs0AxsAFMQRU9aEQzSgeE5+d9eldY0
g4EOGnC0Z8KkXqi8tnqMZE5CG8OK+5/UXs3kr5qujQHlEhYbjLjnZtjoxabJQZBu6u5HwtLevZlF
YMknysJi+bbzVUcJeglYCHlZ2lGUDC7rF3Lu0+KKQiCVsLGIh6gRJXul8ZMk9ERHA6ILmW9I97Ig
eQOAYtvgnFa5UPMEVL819uTN5Larj77afNC9yoAcwwbAIlQPAqLb6gFgwapulpTCz6Zv2QMxBYWA
OKtApQZDDMC7V2JwnP4sxZsuNT2V1TzngHKUe2l/rmJ2yzrNLfvf9xw1qCw8tfIH+5yrj36NnXwF
7bJg5kGEs4gTCMa6+JTXlIzZS9jwq8C3sUxENAlgsmUs+0Ge2KdijPamdBkLv1IwskT6hTEqd802
hN+9IXkpdy7DBKSZwEMMnmR1JVRWQWn+m3SiDCOAbdUhZkqR84d6ZkMSC520N7aOFpFCzX7iqkzv
iIP6bj/EdzI9eLUw5bVfpXBHjJRjMDR42kBhwFsfz2b1imGf67JCuYyJImLFTwovSmzenp6R/Xv9
VhLVY3CyftPkYJ96nlGXhKjvNNLecbMydXnpsgtPioWjxtHODJ3TGv7ZGoni5zQ6BnWbAOOHVbYi
hIgBeuyp7ZNcvKl8uiy+ZtXvAPSAakO6GDWQeGQsceHH6j4V+767iumCP++Ap6vRAxYpI5d4PCLg
/wH0mVg7DVIx0H5m0EccYC/A6dXV8DiJJ40f3aH4z7rVXYufMyGSAClVAXMFiJ7Md5XioXK1b6hC
UnQAsKMsz5P9Ko2EP7gojOKzhAIsB27Oi4NrtiEPbgBOsxOSTQTlqZuvGtMvhZ6hzZbHJHnheqxh
e66LEz5IZJiBgWfEGdzxM1p+yElJ4j9WJ7Y0ejLeCkIW8Z1HxAVd5m5XMOUFoL4+WagFXLGee/XD
QdvWKtSF6l+nRm48I25DMxJR68sTW4cXPAbj/E+T3gRKmkr/1ZY9Uo428UvLK8knn23XpgrropMy
7AHEZKgBSbjVeEAy+6JET0p1LzBD9VCb5u+0PLbqEQ4ezcIJ1mJtfc9M2y1e6PieCx8XK397bJ5t
5xHlvoQBkzGp+Mt4/wkMG+4O+FN5Z7LQHo4FcigKLUd7RkTdWWJFeQDlh/lAqYRidj7N1iMh9lzh
JPTLEdwETJFDaXzm3YdV+2N0ztIPQ/OTkIYbxNwdAxn+w7b4nHky9YD/VC0uoZLXEJe9vY9LFi2F
m+mHND6OuO8kfTchV1iUdwgMvcMiFyITATj2Hsq7NWCwZqYmq7MvrcpXghNVDEToo5ZHCbywl79l
zID/cXReu40jWxT9IgIMxfQqiVTOlmz5hbDbNnPO/PpZHOACdzDo6XZLZNUJe69d70f9SMQ62aLj
+NMH3w2xBtydkAtyez2qS4RnQU91jk+TBIPZjf7JPNxIlpiGc3olSknOP/1sYbUgLoWm/96F+7Ld
EBIoIroixhhMqwgSNDn+puTCSKubDq1YBfNK+V/UNIxSl9NrKNGXbXg5/W6Zag4jK3CqiKwNn0U5
0sBWOqf+My0+ioC5MtuaLp1O2NrLGlctM0MOaNv/DNRv2X7LEuAG8220j9mT2g9be5sAVJrOzHqS
AtCYoZukt2r68FlKmVJ3UMNg5UfXOXoozLluuu+a1sxfxcl2jI6Gv7GSNSR+t2s/sNKimH4lgOfl
n1D7Skv0HHRqtf/eFC/8yRhLgKcnGZNddD/O4G/Vej34H3L9LqnhzlLlJc4/Hjubhf+gPWJknJXg
b9HxgeRvwQ8L8voWDf3O6vB6jou6O6T5NyXQSte/pvhDsFhFXJT+iwJvxagEtue5gmyoQgUvqbMA
rXv6eTBUl02iATwcqWjzFkC4UYbZ7/byu5fedc4wDasmwSEWMDpB5q1jP4Cq1ExvGQcXnkzYipzK
pCiVqK/YDfbkrpkUEKrjQ/TP0XKaNFFVhj5Rh81+AvI1oVtJ8k1/Swz1zNoil86Z7koK6ivtYYTj
whRHNhbahyn/i3gOE9x4mQZPCPUtDOZHYDnYYheW9G0iAQL/okZvRrqp422bXOzoIbwzXiKUGQn4
H+Vh1Cur2aM0t1kJdRyXHIrs92WES47PyRsCX6p0N7NvbQvoRvtT+GoY6MAM3av1XUbqmOl32I3o
bdfTYC/KfhCLRv/jwwuisyDySBgOaQJUVC/+3PDQEjWJ+Mf2Tl569eyHrF0bfasop964VMV72oP0
df30Q0zHCjC+So45sSE+xyHcBbQMNOhFfpBAN1TkBxAaLHM5b9RxVZiPrHgpFJ2+La8s2JYS80a2
xyqpzchQGu5gKFqLwNx1DaHk1TZq/qTua/CvwCwQV62geYPqb2HtOJ3uoPaJsUrizyLjd8kfMyZX
ETqyfQj1d9ESiESQeUipRNImurS/mmUw7C8eJ/RXJd9itZWopPPaPMUjw1wAevlSmlOruocsXdn/
2Nl5Frl6jLXnhcM1A3UWyvpRswS0ZYxA60ihBPuVEe8ln60J/4m93PSt9F82m+9A19ZGs7eKd4MR
iuyQkFdiLKMBoyDEn8cIRkDbjAaIkdI6w46T48rBilIhvI7OXkTANito6DVwpcQ64NaYmDXfm+BD
fYc5Igw2FYRd6CqgTWyQb0XNTr75ndI7eIom2VVI45j3BIS0RGD5C5zAP2O07pujZXzrXEr1pR+/
Wagvg/FDjFvLcxKbMpR7ghWqND7DgFUODeeylwB3MFaygI0RK7gx1W077GUU+pG2R4VgD38ZRAOE
9TVJE6zRPEk+hoRqMKlGRLai14FKO9oQRzYlc/+QrbqC7h49pl+dJATNo4wtbFy22hM1WRhs5niK
gfl0Tn53Pu94qoLeAItrvxkV1zMevvJK6V/RULTob/r4L62+J+yfigmKBpQIS17myK0Ex7hj0nQU
xUWBoBwYVAs8FhNzk1Wj/gwwIvUUZE302TNXKdV1yekERlmHyRttovLNarGEFXul4NbsqWDE1uR8
6t9xEIykYk3vjAVAq+549lh5Zto1YFpXbozy0wDGZzPnBSn0UhTMK/M/AT+JN020C2VejIxhUbGu
yq84IuDpNAp36rGzdy/8CbO0DB+rAzrYJwyqbg4kXjDZHpYl4C+PKr7JQJf+5Oj02+jQMv2sXEQa
i5HHoIYZGMen3PuLqPuUOHFN4ZrFRUMXBTmbY8PgP9ad3udsB6KNDZAd+nsTQR19ELs6tshptaeV
vVSaWuR6QflmKn9qcaltQPDFYk6qzkucLcsaGbn67jHvwIbAho9wl/RqEOdi808sdDN+m+LUQyCe
AV3okyd8mpyhL9KmRZivWF2GMmhJDA0Fh2USjssE4jhhCJW5yawnAfLMCw0++rB6aMO/FLqk+Y2e
AAPW1XrBMzN8t0xO1fTrl1QC5M1byzD7TBC0Fs3TD7i++Slo+u2pp370VxJX+EoJ7nXHfAPDi9vd
Cp6AalUiAGl1zJA7X0fGEAKnWxn1n6iJ+doq6keNn1i3URDWp8xcDSdsictZvamA4Qee6XPVAw5r
9f3A0ejRIjCy8NN9CF5h6n+UifjolTQeIqKN6HDAXoLN78PfKOCR/cuzfwUSFuK5trH4tabP4J+O
OkKVton2iY3L1dOIDKN1z9dWzY/1O3JPS7pJBd5ekxuFJXJzj7rPDjGRsFF3YZc+juOZsCyylHU8
SaZHvJsrI3UGrcyxosh/rE4S6ehJu1IiB/FOG9Kxpa6mUxvhOEtIRAfpqwebtizWdkR0LBQSA18H
3YGi/BqkgPFrMKixu0a1ezawpmFqtsa14eMHe2oMoTNTOAbHPX8U5yioNXv6TLBlVcWPCPadcuhb
byVTlYTJKsSXnAbdkVBymb9QHO9jaHrTEcBe2+/t4iL7e49lhvfUbyjnmv7DkJi3PRKodProZgFN
F1vaL4EiykIaZ5A/1cT38ofsORgWQfeT4yNk3gMC8OgjcIWUqj7pR1qgCcbG8piLLsEdpt3MRlkM
8qdi/EYFjTArmqXePc3ip9LftGgLPHBptLuC11KFCnjXpxOUeDtiwntUWAl4gjJk/oo17t672X1F
4Rc5GwG2YK1z9dxFcgaGiFeeJbI5PPsEPsFWDjjWHcVaFqbbp0d9WLJLrhn06Vsu8cnAbwJtBCFg
zGHK0zHmW/pV/H+jvWrrm26Ni3L4nLif+PRkDur4CCe6Rh0bs4w17rR4JK3EDNbVjrHajlBWF8Qj
yrmFHbhxcUWYykTXSPdTePKk9yB/SZ3LJE3E9yDFJJV9dgnrh7sso3Nck0wAL9JEuVoJ1xMXS5w6
xYHKFCbXeryxEutC/OTNb4y4rsN8Oc6+Jg7IqAtJVNlQievqKa4PY/OrFPGm4nYH7bWayBXNv+YD
ME4x04cM9MpnPlvTGWFq5Tz0pLFNP83gu1DinVF8W4xYsbZZHSuIZW5eMpoXTGDkKbJR54JCilG5
knUoW+Z9m7Q/Ri0x4SQ5ENtGKiMq4/YL+gKqsm2U/v5ftD0U6y3AMygYX69STJk1Z67N0WSgngbB
1XJxdzm9evQUGkam0wyc7/l6ggBH7SKYszH+EQaOquhI4K+Wbuz8UkvnjmOaRJWOg2Y8qGQHEyBg
6Rz3O9UgNm4X6jsCMfsfyD1t8TupQGVg5QHdQNMIIhwlAgrg+DmylQh+pvHHRBTQUkym5UHVEKQO
BDOx72xZpPLK8lSu6/xi0mFG+o/PrFqOsAs+x/gS1/c+29QKcsiNp10zGxUEpvFcW0gRJCVuwRid
KxgH9D/5qhtQmpKn2CBswGpWYbT8bX38rXfd7/jpQRHMLR5TDQnKlVzL5DL4R3grIeN3XGD21B2V
J9ulmJev3c30WRQsdD64Uw0UuywVstQVv/O+QrNCd+ZpdhNaIFAob7GBQXIp4j2LhB5KOadz+6HX
R2D2wbQlyK6wnkm7g3GNeglIVUmnnA5A1LWFfMH5xXNhXdhTts0BBNVIQpbWnjrpz9RO4VPycNRg
c6qQxbAKjQApJKzMi5q75gSfi5wEB/cZjZVVc90tZnyipQE9XORvNcPyJgqXscIuZ+7wiDhFYdCw
4VlQglnVhkUq7kwEKvMvqNVnkd5zeXb14W5wGullDEQHrQOLPgNe/MhDM63IA8sQF3BPQneTfITb
v6Xu+MPerwOUuAP3jKMYxHxg/r57sYUDCaT2l9DuxbAe2RNgChQMrrEroZxCJSiTU5HzXqBKWozH
yHojsYQaYkXoqigfqHfI9aiTzxxLFDyhGk5/7E4JHQiM8rVmo+rW6BBOLS3ryY/dpruCCKGaORIj
W/ACZTf2dNKgw9qmDWEnrbhhsC14fYLxEJifkfYViPd6+jdIN7v/VosNc9wWNTZbTbuFPS5M9qyc
EdWnot6DxmPAtGQNwMAP4a1bl3tD13FhQKo7C7ZkerjLcPJi9NHJC7bwLZvq3Wb/HRZbBhiErkKI
4V/8o7yS51wANMtY+ddxuJMn7d6ijlSUmeJeLTDYLFRln8KzSX5yDLmyS6mtoB3fmXcT4U8vxk3w
T+6OZXPK2QB65a+G9bdjQEoTLrM91hAJr33x7L0FZWsqfvi41i2vk2H9gzkRTViA+wLl+JVLBOv+
pOz79hG1uOL5AtD1QRppXvVXXF3C9DTE52z6FogbNDZdBXaVXcBwxdzr5XW0MYtyG0fshFC6dPsa
jQqjDw2L4aUQN8uiNKs2qr4raseDIdKwze02fnHpgu8OWHA5AbdsOwd61tqCvp71P3q8wbXRWWRz
y4cIPRY8MIK8mGCAw87Ct4b83iT9E8O+lA9Bwqdlv8px24QWeno8/We5+KjzwgHAgYJetrgxtiHv
XN5vyHOHrHKJo/WAaCRRwFuQ/cmPYCcnCawgnY/YWuQn044lt1HBPKOfxU+k5Kg3r3K36ybCE9N9
SpKXV/DGHWI2FPI2nYjB4Toa1GuvXOjnivgS4uJijL406KDUk+a5VuyYsUZyVL+U7DfM3Ni0oOLl
VOHcyZMjcSQWGDtIKKRiCoCEpM0z55RBlpmWf2rvIExT6cBHDvm2rh2Z/29w/0Qk+4hgiYK6IXEr
5e9Gh0D8eYEmOH6naJLZ23r/3/IO71+rselTuC64xep5+l+wJqv1a6qvGtnaB8NXCu+hAzycU0u2
qPxqlN2PbngD2eHahLsIeRnrDrBUsIc/cvet62+peTVQrSJ7o15iNla9A67Uygsrkm5moy3ZR7eE
khK1MRnhisj3dRozqEBrUXswKIMjfqZNTFKwEaZfXnXQk3sCeooxc8X5R7X4QruClTyERIOFzCKp
jnqo3jDt7oBMc134fwbOSzvADe0zPjsSVEOqijl91wwrEm+vdH/ixxzPiuEaqlOn+Bf4VH5h346A
LJN4HaE4Hq8UfxrDFvFmVIc65mlfGx1r/LNRbRStxzHtNJm6BURCy+n6EYY+JNx5FW9sGJH1VL2h
SQJZMIbaihtxIAgwqrn+qhA3LWf5uIyyrybaz4VIkFKv98oiU3d99Bll64g2kNOH8JtRPMnS1Gel
244fr6Zs08VWRgW3JYKzhgKgWYfhg3wgXVva+oH9kNd9W8kFgI1ugn2K7rF1VoonyzuEssI49zLw
LvRi9Bh8BXs7vVTdTc2JunNZHxWJ5ljdhQG3Zu35iL3wZum3CtFrgPF1anamfJHkU8etj/CH3Y3F
tE6N//UKZgqUYijH/eLY+wC1I6Cr7dmoTzFDdqU+h+1xBPDVMWggf0qezyRyWxmizXfsogm3jJkN
i2oGwQfsOoUQMv2l6gVDNyAe7D2q+F0BgRob/1hUohcjm3BL3qGLnYLFIalVROLucwvOxrNpj/jt
4VixhPko4GhDnloIna/2KmkX28SXxggqFxeju+rJ1adKUNW7+Cj1x9R/kXGkEkxJD5PfguRtXsx6
2DLFj/DXXuME+XeoeJtMB4BcvJfDM8huPWF5pBwaNJDbpryPHk+4U9jk0vXYkRdTgLGBnF+aYZbU
EuphFFD9xWOgnTlTyyITbUGy9Zi+WtdY2Uvjsbc50B61EO4MpqyAQiYU/T+RxdhFcZPsN5G1Y6Mz
92L8jxr+EGlzbE3vKBOsfhyWnqB1tnI0kLlbUx6WAgrk3zxWUccN4QZYnhI+B86O5GL2t0hZjfIl
FOdCOYAKo5iLiPBluZJqyBlJhmiWkfZCFe1pq7ID8PObWm7K0JeSpkUZLhjpFDz6SvFOPCdE1m0d
HDJq6wBsQVWHC+G9GbpjTcsaDWQdfticOuN41bMf/Ol6705I3diOoqhXizNr/zIPEJY/05y0obVH
jcT5XHNtzM6dU6Z8w2fAd+m3kIiO3c+kjAvbmHaiIJh89v0++TebGgpCDfnBQDeRoZbA743/3WKS
Hb7Qp/D8A+q0vEdg72W+IG6LAAZH9FfMRxRveRX9pvknHyp74cz/bBjDQVaxZi1BAaAwPai/Y85G
lpsI7aiGrlNm2fww6EY9lW0XKwZcS0wediZvmGCadoUgao4cV3ihpC+ezHhYE1Ji4jMuN7ZxkxhY
Vuq+LNcyL12NZzVXN3j4YsyPEXkZ8TwKPUzeL4UIKGmGREst35QxmsYVSuxR4vZj8OwDSGi7cqP1
tE8Ps/in1QaBAj8y842BUUT/xdsG0UITf+wcynRvZUgdEGnwpu4ZXNkRWNcXuhH6NTi5GXO/nKSI
nc06BF9arKLUZrhKdIwGbONe42IGGKzY57ZlON0RwcVN2DnsHtRnUDd72/5UksdMNksUUL9WtBxP
QXAu6Lel1GZWVoJabp1KPodVuxqK3xbBgLLSzG0EA3lS3jNUhSQcL6XpGRnPaLhAdLErNwMjUz+b
iPIxvwYNQ9h4FwoArMWnzHoiI5LDaJpDg90w0g+VuSuKkLXSvYoJ0tVoWOS7ye44emrBGz5qS2bJ
fqqleGXK52JCP3VDGmBXOF4vnu62c5+hXqCKUvEe5PBt4GiyDPqPwRHFuGYnaMEXy+mKkN3S8r6H
5lNlGjcCTiRoYOwdM3qX/ZON5aYsfytCYfgEmBN4e9gC/FeGxcEDw7Kl/mQIly8h4G/C6BbgkUu7
D5P9jIfcxXha6BSREGOl5IKNKXbiT8m/quVJlE9ruMajW1jb/hSlRxoY8CB96E7cT/lfhpYqj7d4
GZly9ulKna5pQ1neOjLuHVDK8Y71VlJv1Ae6M83YTMa6yW9icFKFZt8ZNFYFNYNnZJZ595WiSPGz
OxmpONqvmXFmTcWosmPFscsGYLgrf7hCU1CHrWjf+vZTBVIefKnxyUs2GpNrv3z0us20eFpyUTi6
qLeGuAzGmwwEQra/8hhTwi1OKSYGRx8ZX+N3WQqCQynXqr+R4rawHklxigl9GLba8JN6m9mYoo/G
Sgk34/Br47tLEYPyJ+C10U/ZAO6Ms5lYHRWfdOx/o7wgfmEwEBitKX8lG9F3f9MS5O4ETuL80ept
Fnyjgg3NWzy3N2tgBZ44DRTWfMBR9Fd13+ir4mw7zzn99DgAF2FqFJhuMdB/4y/FK9ol58x6k/ur
x2ebIuIXSPEddKxsd9jwdFu/d/G/eMTW6seG1VzETLmCfI8J/rOhNQ2wPXTE1kqgQILkEqLyh6wq
8g8LinHqgPiz+jVq+za6mf4e219YfEvmP50lNoJBVv2C47oO1wER9OFSRBtV3MeJwrFBP/AmQuy+
bvsqiG5QLwMa4gZliTzfbC2hSG7vX0sY2pjktB8txl+FkpUBOPoRGsQ2udfBsWs5QuyV7N2ZYQiz
JD/1lqLOKbB+uWm4wek41Jeu8VZ2dhoNDdv+H1qodd0XqLjqZSvsDQz2Vceof4pv1ixRrz/F7JX6
1Mp5bEt4XMz42hPc4T9V+ywswNAWPz+tLMuaxUgBrlHAxFRRKT9NI8t3MmuHQ1aRMciw7OXHr56S
owwvkskWlazHHGAgg8eA3rlQXtVN9VkKP+t7EqFHJjuCl5Sek8tPtK4kH9rhU5LyDVcAxbzModKs
aZohjFTer8oUyVw22smYeL43lQGPwh2/w2mjBpT40yc8FYm9fT98C+MRgFYitoD4roVlniXpYA3P
OSxlXIedI+nuCJMbp4i4T/meGekoNjV/Ee1f2P/rwJXMEeBJv+/FK422yvjhwR6pxdFXSPm+0AhJ
eKR6LEEox6xnjpCyPM8m7PSvfpXZsKxQgLHAUtu7hjqk4BGk6UpCZzKOwjiN2i42P1JynfMNem7k
CtqDGa2XQfFe4dygiAXctDDRlE+8l9actfrM2JKa3PaT5Uw8r0YG/YqdFfwTycRYwFTgPa7ehMkQ
7mtKwD94f1p6kPW9QJiAHbpDRRg88IRpw1PV9llCLcojQHgDzXRVwew+6rwYseFa89f5o+WHep7H
1XtclElw07CBqRQuAxVOzGJx9G9DeS9inQL2y0rPSk6K7TxmXcftDokJ5t8UPnLr7wbtU+nhGaYr
41tG1AxjpRnPEebFPPkIsu/Ivur5Tnz4zdKGV8kEGT6bwEnLOEBJkZIjMlT5PCksqyFYgEzwjZvc
zNQsdFoJFzSdsafu+y7YdaDkIs5agmkUBImzsn72KzZ+u2rlzai5EkSz/JmjtxzFVccTEKH4VzMn
zfYS7iyoDWKpfqvqRqGNS7xzjPw3k870jSkqbWkGlf0r2xU77zGjLkDEx6rhbIMg64k7JTyVPPAP
+EvmZxNck0kmCQzgJjouEEvET7V96lpjt/Sn/SQflO6nlG6kEYfqgY8VBXY7rnF8LKovad5/dGhn
Gfwx2mx5ECwsa3q4ssp/qecYPRWO/ysNTi9+GB4nnqsDcNAUei46nED5V5T2wkBy0zKAEB+xuiwD
5gqPhCsC6bmLgUA5igwg2GPU0NAUT1N670AsJP7Nqi/YxBhE6t0bfOLaf8amyYCTBqLdDCgblB5K
Ay443175/M7IBOcz0JFwcnfal1nfs5YfPTl28RE0WI9zPPF2WvmHo9OQv61xJUjSxeGltq4iEcI9
eXyTP0N7BtXYdc8OLO1gvw2UZZL6GarF2kiuI0a7BlVuwI9CUMQyZrSlzAS+Wa7IHtOOcPOsZH+d
R5kjq4/G28xsKNMR08fILLNGt9hSveaHbHBtHXtHelZhypgbUe0IPeME35vxPhAn9kZ4+L5LYsQm
jTUxMS+TcqEDNMQxb489odnpLi5WkuH4eH/lPV5DkX/WDDJj6xHod6v9A+pQmJchvyNP5DAo0wNX
chXxGjtjRfl8aUv+Gzat0H3Iu4X9uqrLTRYcSt7zOk1XgXoTaMthDM4XURFsxuaeNXf06kA6D2W5
bb64VjmHCtKLkocf0NUsEgUC8wptSGreuuHKEN+aANffUvXIFdW/DBXV3jsIqmV5Z8XMSoMVZsgd
lpOXwWlDaAJ282aD6EkQyKLeuvyufKbxrWm7ZfOesemU+VRJAnkpFndrS+qhHDsKkV0cx6jsw/CO
gijn78soh/04+l7rrtObzXkPNULtGDeriro8gXqU2doe6x0P9ss4yPY6K88tsvnQv3vt1lNWmblP
muYCsmwVMjEKfXiIMIXJAGvRcasshtdYtUvBQGpyZ13++KxMH6n1DS+znFD2uHHlcCEVrRM+Oqu7
w01dMZrJJrZr0QkELtw5r/uF+1BXJKOE6AbJ19KO0nTVW+Bi6U1urwPcTW+vJ98xwJNk+M31S1xw
RzNKqlwLAQ1AXgJNKxai3SUOXt740SBh50D6CIPfSiAytfaA7QrSiu1hVRb2WqL0k16UCNZ8VWLx
hZiaUrjILHYoBfHT50hsMMOy8U67N7/fJs8gRBMrBICyK+ojmmMJySz6sAHmK2qbSn8f4XZ0KHtt
+3fIdhNbDMv76eUPVR0dHzq80b5olMcCxKaFvAQ6VIAWQzCESkLO1Wgn6U73MGCS4uMOdjiEGNoW
yYrLvYBgh+JXYZpvEbnr9NM343q9+1FQVAxkbzNpPcTKLjMOJeXhoD/6eD9Km4EvSB0hgylsQHJ9
yzEz6fE1zhiDK0vePVDxGn+7oHnvSftrGgpaEwrUXWjHgnVVdZWmIzijJU01xhJOwSxwDdAt8JSI
+vZkp+MzmMXSwolAFdfFkUcuY2/I2Cc3f1PKLKYIkI1qgyuk/67N85CcBEFdbVRwdJOeA+BY/RpN
GCiM3xsUc+lRLRYmldeIGhZpQrnmARfRSZe3Pr0/uZQ05dATygUzn9r4VB5h9A9dtyQ7kb6U/Q+t
epXRrwCGLJNJO80LQLV5FuXOhudavKncyJj7m70YLnzJEBWEfZpJJz37etLGafhLRnAp0+Hqp9Bg
de5VBCOAzO2NUaPnRCy46UBhwTyU955Ozh5qtHrVoIbitGe+MEsu0P1zvhS8B8mA9KB7YlFZVfE9
NibX6EgKGZqHanxjZHMnHTcSWFh/KYmbQAct8mYxSgD5B6Rs/NpMFWz/+eOYl4eph6g6/zARM5Cd
dCmtYpnDsO7IRif1ptXltVDvafURSdVWb554s6vw5WU6dxZqU/Pama82xMHJTErr7iPz2IQyuvWU
9YRcQIlObf1HsKFTI6pTKQxQCQ7+uNEigRY7uJSEl1d8/DaDQ9CkQb2UgFQUCBMF5Vmsf8bpts0v
VXX0sR6EkIm1KHskWP9tzHel4kreJUH/qKVOSAFuw9gZSepOVIO50ixvZtQingN4dVIulz1AOeLu
V0GjLgRclbYjBdEt2bvJhMWiI+0gIWEJcyfvbyRbLfiyocGxKmRjWx8aQrWS+p4SL+FzKlq6O/hu
xMwWGPCiZ92I4wFeEhE66Fcs9tBTZLDHYjGE8a8nDReoJ/3DhkipbTeRUOU5FkEKJROMqOEMo8fB
27QUPToKxiwaWVh2Ga9H8RMaBmWHiv4F3eLoViOrEmPC+cLEZYWzMmPLJ8YQ1SIOf6xTjFAHGAoG
Hlib6keFRAp4nUfoiI3MiZB3ZcM7oTGbKboNIXtVLo4Y/Q8GA8TVWMdUfakq2PLJQxNm+wYb9IzM
bCc0GwFmgr61/lY8eAdVHS9YV0TRNiUAZbTdejblP/zxt7WuGKxwV169inOQzS1sMpFdbekleV+p
dYCzuBzGR+ddE+UlylcFNI/uYDpl2SmIPlX1WhBe6fPCVdx648AKkuUK5QiEghE+VsD5w8ywVFOu
3Hc808tIeZOTu2g+p+hDsY81a7TResqodVh5Rqy69dJb+jaTVZU5tcr5GHBvkRfJ/pCRyzRZp3Qo
1wFTr7A+zv77QkbFVf3GkXUfZ5VsQCpjGv6zC2pG+IQZXTW0hEWlnGXCZ6xrn7SLvp9vMLAe4Dnj
5hxYxZ7IUTv4iBDLqxq6Q4l4poDfgdqgS6NNwsywwydGHtwyZdCoou4zsF8UugZYZP5C+6eMp9/u
uGfU3BkkyWGvAKKbVbTRMMGkbynFhkAHLgwFufi/rmJFVjc+J7Z2yPuSxW351wCZM3kqwJRxUQNU
10LwVaVTttUGgrcTIlQcOoqa0EOaudGrYx8JQtviu1L9i0h1TEgjqqr3svGJAboRFaI3m37YeVlx
DkWMV8dayCynSo3mtRsdgqgZ53zm848+fxh164y2wV2QsQs3bBSrc1sFtCVkgKHuClXni2gAwjbd
X6pFp1pXfiXUTEH/v0Bl2TK7lKw3zTiTXQCKhgsGXoiuNQhPB3zU7SpBjcDU1LCx0blce0GD+47F
RwQ0Sg1/cEYA1aRmCtCnb4W+V9kcIEn1xNUzP6zuICKO234t6mRffqjUNhOL5BzTa2PqSz/+NLv/
zVpEeUtge45EdpdICLtaA2JMUkscuSGVWy8FC4+mZwIMYNeYEvt7GnNBbFKmaYbFvnAiAklQ/LHW
PNTK3BtehXEJe5udMWA8KHr92kZD06XLVPzL859JjnH+T/AH3YrNcl18o2Y8SdFHgPpcelmUdNRn
leW2aHzRf4Y+wiKWolul4jHbFw04IG0nN+QmqUfZ/5LZVxeoVOQlQ7pLoennUU+fGas6GhGR7VrQ
9wlyvEkhRzQ+6IGYMxGWMppAC9uOmf8zi9Fthz8QMzHmiAqBGuMY9vozZF47SWLdyTvL0PZxZmK4
6qncNb7smQwGNICazKqgVQ43xfhHRNuEvAeePf6XuvnW0N0QbMuqfge0RWN0OPT3SJ0RrItGY/im
k+m78VncBXh/VrwEBPwE/8zxQoGsSu+RhZGIEYiFKibpHkUJ6UF+5HEEaIxaC07unO7EBMBLD2n/
ZqsxxjxKc4Qo6irnaar5EpTwo7S4Tkg77zOEshakUDdKvhE/++2tK66iBNzH3zlZWsgBsMgtGhMr
PFptwcaceeRKU8Dsr3r7AzlBlGkrjY3o2vcelgQwUF3JnN+S1blwthcRwy0YKgHLCo6s2FplUKiC
baxsA90AefwcPMRnEDrZWrGO+RE86yV+hNysXR2LJAmd/EkjAH8mf0N8tw26z55P6476teKfSm8j
5Is87tNqN/yl4PqsUVqWyEXmXpYtm1JfyK9E/UH01SHP0KBfpglJB3s1D0nNiaYp6jYKhqGOwd8Q
MjVoTnH/I/QSEDHGgb2pkiGt8NP+ywv20jOzLKFi7d2KoZZIBxBxK/CRmKFM3Vz4mKcSeXJMq1vH
CvUUMcIpjEHUlLUzgtb3sAfMFJFO3yB/S5EG+nK+NdVHiHR/SPLV/LukDFPyBh9TdG8gBPrrsjmO
7U6ymCdt00cmvbf+9+wx4H8lgi7NqbxdCi+rBgszvUmhi5TTZ/ej8Qhc8elYxc0M0U7CNK+IdFTm
FSBILQ3IlYqVY0SORA7fFXPn0UOtkrP/GBlHx3S8mV+epnhe6MIyrUfZRQ3lBljuE7wHxNl9jTQB
TdduGzvBpc6sSWEYGyRb3imyOXUmleXFz9s1osuER8MnXm/PFHcU6zmfAHgcqVQ9AJ0zpqVAczOy
O2SXcC873iaDYySXhARF/0ADQcjDLETGKO4T7tkxb8fdSAirhSaTGeaw0hncN0A139piDe9Fj9fQ
mrCNjCxgis2ouqqGbuMp4XK/q+U5V5cF3p6MRBkvimH23LlC2wlVxDd/TldHL5ntqy+7A4sWdsD4
XlBm2CRA19p3jou0aM5Gu62ye4MmYPitqbWrksuofifMbUG3SPRAos/pGf86JuxDNXFbkNrR5MeE
RX7NgS2b/6NFR+01yee6Zk+hrlXfPtBNM6ETnBVTsBYiXJXVtEavjrtBGyQUMk+VFiiO3seoc/Pq
6idskfxtQcZWzHYWUm8qe+tBp3I4+yqW/Z6rZGCqg9e1ucmsnQWRxXyAKh+YILeTzXjKuPhRdH8T
eNsaPjiOdyJyTt3gNPq9ROTfWE9Lrii/L7F/+I+j81iSFImC4Bdhhk64dmndJVpesGmVaA0JfP06
e1uzHdFTBZlPRHi00UlQB5qaT4F9DK2L3z47gvWKfvDz10Gky5FO2i0/LAPCqk7gNuZWnJBVAVox
lesZujKkp8y61tZfyFpCM17LGWWv9j6WRyf7Z3cZM7gcAfeJyGbir2OLToxf0ZCCVf7LSkLbYDJQ
Lp09/ZqS0IZ9O3orki1JRkxhEPJux7jcM6UzgucCPUSKnUoTPz6HxEgzWTf3ultbYIVxgAAyR3ED
VQx84yMW666RyzxM7gU5bsbzEJ3C6QPRQOTPE/XWqckms5dSkFrqv3fjVTrniiochvx6yrewWDAz
WQ4OPaSqs0IvwLeekSv/NjHj6HjxmKnjpZZkqyYrzW3XqDd7SAQRU/AgpzjGu4XKzDCRfMCxNv8M
0DSx8nBvboxyF4Vs56Xc69FzqL4TVP9maVJSxBvPYYOgvbUc5AaWVlfOXk6kADN/ms1HF1/0lMJ3
jdNs10fnKbh59V0QB+HmqH6GtVFcGJhBTUbhSTvbsuL+kvY8R4KZjsTjNzKXKTFJwZurTn2OdAhB
kOMDFEOpHts37d333aUvP2JiPCveFVtboNMins21sW0uKhZ+OVuKcJuJvYC6WxjmQWossB0aC97t
+OoZjwRkAxSddatNBD2367QB2lUbzJABTCLAEwxmDaveVHHNiu3HoxHCpf8kEC3wXSctHlQ+8BpX
CWYG7iQ0tytAOy4aVffDBt8TDbvA3VfB2zAc7Er7ZX9+z5ucVbSLz55LhNgHnVxUyVFAuNrW9QLO
F+hfBTJ4jX+0iV9b34XJjxF9dKzQBjHuOrXPa0UT2q8J29z0JnsJavkI34ViMFiSOFFkELm7rPmM
tQjzk79Mo+fS96ANOgJpOhMqw+23nunv5qe3/GyYDZBajla5ZDo2vegejbfeE1mdvU3shs3kX4ew
psTCk6GCsXPqDaQYaYDirfR/vf4UDx1bQkxsRsgKx18h7vwXMYYLjPDYWujKJAO+APJv3Z+mdkRZ
ApCfiXiHsUI65JcBpgl8bipraA7K/b9bJQuQXkwG7lLQD3Zkaml5jbgeH00zNJsK/Ylr4lPn5u3Z
81J2JXbznsNMwh8w7Dxi0UzDBkuAo2Pgx5jcp9SuN+X06jLnpVyWjwlZjE86kGHCuaZERN4YM8e3
TFxwPGmp1ewRwCxF426jCR4SZLuqFeil59nISzSB6Q7FSjrEieL/Nvtlrd+dIVwRUEgr/zrw+JtM
B3ti4ghDa91fCAzAOqJTnpCHHrOtyXL1hwmOcVoTsNwiN9oW67FIsZ+IcS1d69PB0ZqyifLuWsFM
Nt0orKYZh0eC4j6QsDFx+rQD80fwxhaC/8jj1RY72jGqc9auGFcCPmbMcAvRchQ19buGJq3GGt4F
e9F9cW9JxC8FBoY0J71N6K8R+y+gaLgqxGoiBB6teUCOrWaX13yyCJau3nDWZmP7XbmQ/YcCmkGB
PYmMQUSRSRQstfbfqAPasK2j5O3MvVk9LHcpB03hZHSGmB54ZKtKrcOW+Ty7ipjrvOehKWo84nLX
MkNX7b+seyY46EKq+IJI7CeB6dtHZuXU4zl3X2fIgu4fU3QEagow7XYLL0Xo1iawnnzCJWykHtIP
zy7bDVF98wuvXWHt9OmzLzB0Mp+qs3VLMp1fjC8YDVjr5DPJeBUhNAoMRpY4kZPaP3jZQQdf5lb+
pkujS9Uza8u0T68ezaceYK34F7IelXgxMwZYsbWwQNZqMaL6vFgnmNL9fuvmxx5FxZDtrLhberzK
+rSV6LbH4qQhHfEZ3plgnHP1XdK5j2hsjB6nN3BwLnP+7faqMy+w99ZTjcGXFAYB7blOQV8X9xaF
RDB/vAN/RYIy3RkRcIwd8vFziSCdGPOn2Nf3sZ6RIhMvcjPbpxPTFbSi6KeK7oWPYUfWHYwrLhPU
BZYhN1p2JPSG8Roc87KasMTMRM5uGaXGsarDSz3i/sEm00HpdN12ayimv05OyVs/ExC5NWc7r5ne
MjFsSwwiNqLGgsWt2d5crkffoNnt6e6rsCRuTCOl/i8b0/Gp7vpLFJKGCUPO131auA3MoqXfZEs6
i41mUSXRiQbsi6it+o71WEgl6bwEWAuDhlM08vqlUVlH+v9HEjKt9yA7nDrI1BRRSx/xQ96VC4s2
VcNSkJF9M3aQa2G6uRZI2NZbahbMdgxXQJc6+NaWpe00Ot+OA+TVUpvO9L8UTWrAsxzbxt/Eboy7
g22rvfBMZ8nOHPPNQsfCXVi0B1byHjvla0iTabDYbTOTmUW/brHioLx86vtfAb9vqiicwwpaBHN9
6V4MFS8HZN8pQh0IzuvZmc0cb21Jxe6T+sHYtNm+K9yVEz8EY32NBMZ0/HEiyLzW91ih+/jneOBo
OojXVnzyUTVrIn0Z3OFj1E4I+wYT7aOXkuwGQbLf5Hr5SqIIsnalcDLa8rsYk0Mv/Vkfu8zL8uGK
R1s4kHEawNiFhIQB46e9+vWL8E7CKpBvffo1cVgDnkMJp7v1rmWrrg5i74Aru+EettDada8NGivC
UBJY19mLEuIQSX+bWQ2yAE61bLyEmv8zVhHkPKTJA5KYOsS5eO98zJoFdS9wJ4KBTQe5pDlbqe5F
rzHbdvZRK7YqDtiko2yoQMeR8oB5F2V+i1Mvou2xf2C1LoqY1nUWNXA9wqG2nZgO99203hOmU2by
1QlG7bHzS7Ys3ZMB2IZlp8TUFzXbZCRLrw2JY43pHy4Gz33XAV/A3VHIfxNi3kB2IxuaGn85aKSw
vJk5lhvNWaIYwc+f59/MyoeKrMjsp/a9bz+aJVwEthhqabNMZFXAvtZfFQzXRixsqkFRjQPN7TRC
Ri6dqPmutxpqX4uXx2JMUaj8ls5ZnwHlGjl7vXotOSqrnjP4whpTZ/0WWneQ8pV/LB0ql/rFxx0U
072EB6tDGEMYQGEzf/6IsYdbMiB+hD6Y7XfUSdZhJ1/MW+1ZX6RQPf+O1Vdtg1SVz1mCGFhhBea8
nmMxihFMdQcehCAgg0ndINZw7mn3YzpfIBpV5K2Uad01+BgTAioY3cuebW2GX83lXg4ykJ5BtJ3Y
Zofz8pcHo+E7q0H66ZH+EmAK6EwdqrpC2GtvY2LHtEocpyjewyskVGx+ucn2Bvt6yRqCPwKOyhhN
vY1jT/ogzrhKfNmvjVliiyiHPbv121jdE47Ryq9XU+F99MmQMc4SGyo/guASlqyQO4lAc+FMo1H1
nesQMixg8DsJVEE8jCZG2SG8NWzX+Y08l18kT+2iFg44zzUTWQzzew8CUd0CONffbfrCxlwq1N5O
RXZ2DjvnXpND0mA1LDEiVW0P91I8lfnX5OBqZbzbWD5uN1LRymbt4l0QGXR9bx/jQDRYDw1Zta7x
ROtZvRudmJY1WmkstkvzkI7XQLaHhjjlrNZPFvYMu0gXmXMK0mwbEZEOme/T6tt95llAMDqiUffJ
nEPn3ErdZBWILpUBjdlnfxpbxUTXuHmgoWdzsvCh4T2rHEReyJFMHDGKsWOU2Fsl813do5+3xk2G
ZJLMmFVCveciaTS9aFM2kLXq6nPsxVvqjoi0vgsmkAbgWhGYi7j9yArrFDusnzmsUr+9EVe+tNh6
d7XJ2nM6A3R7ihhQVDosBFWcZ1V8AmCvYOAAru4G8YMQnIfn0CS3bBNbY8llSmiwdTC9bg1WoC6e
B7ObM0d+5uzkgXq21m9D3D0b1Dz5JCjq2k3tuzvSuJ/stHppQ0Vf8YZ3D/RquhJULUVVrQy7340U
J34bQE57naVmGlWhR9yiSXXXY1tLSrlT7niwdW9T9vmmmrsemHWU8yTEkB/g8XawIyedOAaxnif6
O90WqhR9HSMs1FX0iOSrzIyL4yMDZqbXjiQsXVO0ABX1YTbeAp2YHDxU+Fx3vgbujLNr5ECLcf3l
gflqYrNlPxF1ZH+yLzOJgiXcb50nxTr4nxfqrCh6edH7jV2isAiIz52KS8xgy65XHq9Yqf3rsmfb
jYFGs6Ui31RFgEFwBo76uWoYB9bZ35BM65JmqTWCgx9GGy/NL6rO9xVwBo+PW3JAlGCO8vodxSnd
QHvjw4/RSNmI5vpuutnFsbcpQbyI3TVFlQaFzGuoFXP/3MrgFIjkIjpvmQ70bSQiVphd2fbESb0Z
Kmsdk1iYmvHaRrTqJ/raNMReRmDUaIN1BgIGNwkmeKGbJ2CzRfOwKST8lzjCPhq4SIjIcShpemp+
zB+WOZ4ZLRQ+/AbZFivExVAVF4VTUwLkyQPSGtgaBjarAYpiwXZj57I8KMsBrSD+fdp1XejElRSb
vNl76FlTTFYlzCwHtzuQDyjHmwAujSvgseRvIQ1qVCdc9YyKuJ/yMjl4pFKJWp4oJFHUBecIs4vd
56swYl+lya0xim3TlquSuhzQPnLd5tYG2kuN+7ZlKzBggJ4YlYwZZ3HQrVj0q55ZiB7CmTNWAfwU
PVe8w2xlVxb/h0iwhbDSbWgzV1HBviTryHUhNfFDuTZWsle3Jb8B6SefQWLwjuC7K9GRe5hR7e+g
+iQ/MIjfDCYOudSXPiiGHLiUX2ypjDZRML35LtlWoeLupA/C6u1YXzWgsJBtvtIfWb5MdHR+8Al7
u1qoieIwcJ8nR2NEQCyNA/wHBcesFREjQ64cHJcFiNhX647Ba9DLj5akzSRD15jVvApInWFDBMA/
aoQVyA229oSQPaUUw69jx+nBcf0fy/5KCqpqqd19yz0pY9goa8CcbqxGSv8h1B6aTyhF257a4K8b
f7Jo2XI5xnKuj4yD8DUYaJ+N8xJP/krqv8r91ZzgptNfzPP6pvqzXLWQyCSGVGcea+0rjz4nrVcg
+JYWThOdOUHGP9W0riZc8iFjc0w7mXBEYOPV2OFCdQOy16GLa6APs+/D+mNXQDWRJtXTlmbo4YY+
hjCsu0yJGz+lkw+WSQO0wlPTu0Du1GMa7YzoNOKEKcNhE2oMNit7b1jtrkzDg8Nedahf7ObcDWx+
dMaAQWDjyGaNit3BhTSEx+qMA29r6BrSDf8KKxDGNuZKSnEUDdvM7o+S3bGX4FmIMM6aHmainHyU
YCfQehg6ktEu5zelzapO63/TOOwEkxWvrzbuhCZNdFwXfNojuQqAEIChH8e+ehVeuo+96SpNZmgi
2tnYwAsIzL3OvHKKDj26aX0katUFyeAmGzjMm2F4k974oOhjQqqvEh9arYUUwi7gQEROjn4hxYHu
7X1YMzrmd4kFswvIzihqMIsDgyCJKpXlLIJkMzGA3je30T139MwpKb16kP81UNOfiti6SpZ8HcEl
DZPOdKo2eak/J0gcOt8kEvU7ki9syTdCwy4B2bGpatS/8+4B1kzvQpOzDjW/WmuwjoITY815aFm5
2JwRCpGvGqCshAaS8uTclNGDl/48TuGb5yTcE6abLwbj1WAqb1avDJu2ogC8iiCqZEeVIdbSqp+C
wB/CnLeAe3/HcgN/ex0i8gvbDzpBqlf5RKGPsQiZ6UWFlNqWiyImB2WEpxaXUQrtPhaHwviu5K7m
buSZOzij9zBIY6+BQ2cDn8AcZUiXEEzTofeHnzZhYI+9LSGbJSST0pCckuB7R+oWz/lsy2hTsBke
C5ytA4sl42mOw2kEtxF6vjCufvKB7E6Xpitt0vWI70BnSN2H1CMcPx4wOcP9U4yPtFGeArgINaSD
MjLuujFTPGmpgcY59h1ZLp7SZGGCmW87ulO0BA764Fj/cRB8SV3Hallh7YC/alvPg15v5ilsbrrd
hrzb2Y0Ftk7CvngM7ZuOtzaCBxSMe6Oi3tW57EvYLWw2jyFvalU5rySDvCDivAYt3hw3mw/tCJpe
dKTReRYxLDwWf621FBSqGqE9rMieDJ25lcnIIGe4GYTWRteM08B5HI1gIpX4i/J5hcsf5mCBsFk7
A8v4kMwEBoR9tYO+HfLOqK2HrLhVPvOlcNzFrF99TLxZnO+lzWaurdk1Z4uWaLAGx4HmVrvMIJkP
j+mo6K1D8W3m6rXmuMk0k4LLRv9mide0QuBIfV0kcma9sACrDpa85XBOctk/p5O98prwXQJ19Ir0
MGTNrWdjoI/pTqt52ub8hwq9jJW88MfcG/GvmoZTWAsGQuUCwP6qULyqLZFT8PjMYVwptv/mbBAS
3psd0rgO5T4HFFGlyFMs/7dNnQjNagdsR9yIIIzwtBlB9lpz3BBFgKA8mo52AtaPz7CQOsFf+apU
/qnDK6ZP/SOk8J5GfFMJ+J8SSF6x5pXZiUHiW2inDdH1FOxMvw1XX+vWa2tTwRkS/0HKA+E26OXM
Wn+L6ytGMz9xd6Uq0KtTEqZGeiHF4dlWX2X6qvrpUNmcj5Vz9C2du+drDnNxgPKV9tIYsPyBddZb
/zAN406UFTA531iplrFSiGVf9j5ZAegU9RYqUXZuoSz4qY/tgbK5qu5mjqAljzY6EXtNgjTCY37a
dgdLuFwhkiSTjkKNpsFBsRr0+aMc3a2rI/h1ARBVzj7MXvUAKcqcIkIUQif8ewEuqVIjHoJ50Vdj
QWQihYJLWs46MU9qcl9l3W4byzr3kbex2Dk6ebgw9HJfiWFt1+0hawtkQEjMGFn+VUF2UBXP4XwJ
qgbvcLq2CbWyRhYiwl2rsn5VyT+ZfU0tcJOqWAP45hhiy5T3a2uS+0xXuyiZnoOyXPnontkCMflO
FvaE7QtnszUdLWZgQSdWXMzomzLYRsRcGp+tT7a6v/Sgk1a6OJsNe5JE33bIVbL0FAVcJrInv/eH
hwJDD+l5UIyHiRYKOiPp7tzBzlnGYCohuffS2SkfliJLmAJiSGUItDmMDcfE5IxVN4+dvyKbJYyi
jUnWEmYJW8xdw+xydfekXwEAZyXCAjAkzVYvFO4y/wSSpu2La4B4kLv2PjbdUuXYCRzJboTStwYY
NGlfGV2piQzTltUxDb1NHLvfUqHZ0JutYU8ciCsvvs89SKw37/RbrBFSlm0dSpLPEmXcgNh70tW+
jGokxr+yRZEv8GrOUoQW7YtR9pdMx55i6BdLeBunLnFyDfvBAbmfhCRBsP3WhHGq/WAXWGLl9M1N
M1yMc5A7mKiKUWJIO7skg0/epjPA2n3kRr9KSw5TlIopE8PewFJbbGWDEpaS26nqr0x91kikc/+f
w2gb9uzDn1hvi2JDeBwpzmn6mXAjh9GIKWcID6FiQBu3X64b3kvW78vU7bD4BCzgbUPNNqQEA7Tu
vIr+4pX5SfrJYsjuYrbUY0r0oqNepfsMh3DPBggIAhM23jWlOB/d+0w6yeH8JfG2qN7TKT6I9mpD
kImS8YTZY1PhafDd4ZLGE5ZOnACIxi1bYfpuFvFA+TeDBZT3USIZsDr1GMfsIJR5N4nZ0mX5aofM
yAZ31aIHehp1eIJAXV2FGpLCMnCy2fE/3cJwAqaR3QxRoWUsf7UqYNmnmBPF30ZTUP4pHrquc8Dm
xMM7KjvSkCRzoSbyGHbYdUAMVbCJI4KUSLMUwCuKMtnoaFGm6lyN+dUyyLhCfZLH2bNvwiEQp0RG
4KuajPi7RKMYsY9l9CNzQTeLqC9kS1M56ZoJ3n7AIdkXgFwq4y3MmGKOzaw2BoIB8dZOMkIwkPIP
P53NNB1a3UoPur0+ukx/yk0ySgzxgMBb81Q1+IX8YhkoaaKjoUqb/FOY9zcbCXDM0abp7Vl67rVM
orPQx7WZOFuVd9yfHQ4LQXzNxSlepuBZGylnBnFpPQPrPy6CrLzGhXUYw2bn4d6a0Bg3pvaseQKr
JINhoi6tvrskEKfrECa/P/m7USJrtABbzzNnshcSDQsm3ZRWdycJWTmaaYFA8iBGc1Fnh2TQF3X/
7qftRjpckdDjlKgXLamIEccQfx9LJkTcYXqYjehVqUP2NTfU5zPi2+Dokpuky3aO5pw1LmslJU89
UedgpKIMoCQZQc5AZzjr1bnkYws9r85gEq3EMFHghc6iyWYtOdo5K2a82GJm5wA35K7Sf0ZCI0z2
amms73woKAnAYvgzpHdbu84ct5XGH5mZmCzQnznwLwIBsHcMQX+payg8eS2a7g8R3raJnJewihqm
C/RimHLRpyoUjlB7O7N49eZY7xixZoeMKp77YNxLra8uVH5oLTCXOT5nFx/rv5Q+rZndLhp7jdSw
P02tPfZB8NCK5pej5DLWznmMiz9boArK0Wbq9IruBEEqYW9akBHfe77JoMdkWNnRN2bcEKBUQduK
iXvbiyxe6O6rmAXYTYb90QzcQ5eUAHY9nIthFb4wSF7KQuLNAhb8xJ321JUYh6LP3nivx3tVTps+
SNjTEZSqit0c3URP+WRZ4VqI8beVNacepWpVV0R6QkU3cqpj7pMeEjokcjQwDT3gFBE2E2c7o0wf
tXgzLZ6YmuLBsgVAZfhIAVQmgURkaEioVXSumsc2PKq9W6IByjPjfc9ZNcJ2EEoe7NQ6ZwTugGmy
UbPzk0eA+HpZfYyl+Wr7xGHT7muZ2KWtDYIEdmVgOJvM07YMMBfU2FsHKlXs6RuNQpjx3lqZ6hHn
5rzew8GAoYsTV0ubfRSPLDBchk35spXsM9P23rDgW4e8+blS65GjVCI9GBv73ADEb0Xxr2vV3nBp
tTNnOaXlKYObZ7H8zbW/oHgkROExnsWnjUnHzIn5nRD4EHtE88XAEDe/jdpTa8E24ubMYxydZfzo
yPFxioKw1nyfhGrrVV+KOr9rpkXf311qG7oVnOUI39rkVuLfwpMKiObVK4b3YkILpIg8d+50vR8F
nr7IMDcW1mQtLZn2NHCPcfdIuJLc19oMVKDD6qOjbJGSxbPwY6kAdQY2eWBue2xkeUtidXdz46bl
UIcnCygJuEfdfQyp+ufIbluOWw97ZFVry7KjBnRI39CCj7JxFxO7WY+Bg64wezKmikcDWcLIN90a
TBvSn0jziEWafQJ69EMQ+a0f8Z93hveiyv6zgVv2FDYzIN04wOKkVZJwjabcuiGcvYkYSbw24Ohz
KFEM9Gql5YKv8nBv6Z8VDumUDzDDD1sYA8y3CQ9OVT43brI3SDcyRfANAf7IIh7ur7z5mEM6m28z
V9fKEs+VRdwKmUYmomoUIlcuhoFJFhMtDeVrlF0yp7gZzPXisdGYlAcbuy4OTk7aZ0l7WCCNRmbi
aP5nbaGt1vWH1honz8LBpmRLwFG0sdDETJZ9tnNvI8N40/hIiZDrOIpKKzYfQPwhGcEmY2JzHnQm
m7nL4dCF7D70iBoC5o3Z1Pe4steG7r0UFY1NmwzrupPUiDaqMrJWMufTRxGAt+s3ojwhfuTqdqGL
iXbE/QxzPYsNh1oBCYvUCHsPAFTLOXeoi/Q5eRvaiB2ztahl/WI08tn2+7uiCWWgCXrRBAw3FMjY
Iafx2W8aIE0tgzt64UuGEERPQqaYzdHnqy61bHoafALxPFnQHaYbo21XLjVtE2tXphZEBPawhbEC
juqtaOiZMYb3NPiR2QNZouxLHA7FNg7pWdQbveYvHSo+IRRmVclwrIKYj0KeySMzemG/VqwrUnyX
6dD8mD27T5MclWpaDClKcjkcTXadGvxiPhya5Ww3hsPazf2Vbjt4DMUq9D2CqYFVQJk1aFcQSS8n
CABaZy5dvD8CyquNVMVl3NVF4q76tF9m3hwLhlal9N8LC1wgZYfbNOyf6n/csO4iC71dZ1T0FzjF
o8GP8a/PSGra4hmk3Uj93qdodkv3jBOP8NsAP1kBGOOv6WBk5e95W1KyWcfaHg9N6R7KZjqXWXrN
+mQTZHDHzNreRdYjhAVktQhhXQYXSNBttrGLsTYRKAjT3TIZeW5Ca1HMc0a/PLHw/k1LMLgC7FYR
kQyXTd0JJSca+yw+VyEI9ZwAgFTz2FMhfC04O1dTY98F52wYFMgqSzyjWJIx3GUxhKoCNXQs6oNW
t9e+aM4E3a1LSgmgUdZ7mSKXKOOODb2WLIraw4/rwtcwV0Vf0ada+d1VTFtVeWEqdsbvglHAeK3N
TkeTxbEuOnqnInbpJbN/reWWZFx47Gv1au9o/Vsx5l9+rJZT7h5aK7ox4mamBJ6FhEngvnKN+/27
91nbtxVhjA2vIWZt/kNARHBE8W6W0152yW8uM8LMtEOCNt0pXR6F6Gr3SP/5nywvmEi1TbA2BKOi
TB4cSqLYQ5ZYaSwgQobvDb5EDkhiRkyobhNZwU3CwknHkiZDSlqPUqzAlW1UwVeX5Uf0/duaHANp
IYc1w189Uc+lCfi30KaNkaBg9kf7EXrmv94Bnxkj5xop08JeoFKkkgY1PtbMY8iREpPrPw0dk84c
VkzudPHS06edshQR1JjKnIZFgw+fGD9PgFWtavOzGZQnd8j+EtGT9Q0+tpDlKjFbgv2cap0r4sW0
eJ8RS8x1U+ypU3E1IP0wvF1OT+PWHynawGaSl1qHby0gYTHfMlJS61N/YYv4USX6hqBfCnxozzZp
3VVTP1gdrkwY3oQr4UoK9eeMXeJkd0vNQB5kuGdTp74sRiwlZrXjw0NEpq3U7IxKumbNeOmgJvMc
RMhlKFjrvD+ZunUvIg78LD+Fib/Ocv0v0dD1VKiBPJeQdbORuMLLtQ/NEMkNXlGD3Ro1ivLQEQk0
qkyzTERs6dVBWPY0sg/NBIs2pnkIEPHeT9NjEJADG6lhxNe99UR1PSCUMuLoIATrqITNn25UCIqH
e1S359i/G2a6k3p/iCL7m7ywVeHGh1LnQq70k9my+rYIshLo44BTyjJYDF75Efrho5IjqjTnmPjs
6UcW6sTeojkBUIA43M7fMzE95o+qUMDf9GLNa4A9FmsPa6uE0aWUA0Zb+VcHgBZKrbh0Wn8JMVlq
PldEbJ0cKM5xP23i0KeDMTG9hH99AW7btC0Lg99AzYYWJyzOg+Y8GvZYWseyxMRZOHiQR9BQPBVp
yqzbo0/qTfQIFFqg18zDaOgbq0MxNBIAZ3OThK1z7caEawpYyqDfCOl9yntnyd5866aktFEnP+VE
deZGBzCdKgYFed8Zb4GPQJ99MhHVPl473EqQhjO3PusOg40Cs1vg0N8O1OmYrolSbJ1lWGJGGaPs
2OgYoVsHdV7bY4TMZwFsE+4nT7xkMYF2WDRnjxMilV2Dw6fWjffKGB6dOytXimCj+9OqV/2ncDX+
7nAjRHhO4e2iWzSWNa4ueD03rWP53rj2PQ+qbTvB3zLk3u2a68TnXjioUjJg0KEdItH49hzQV9F4
dyyPusvMWeylL13JyNX1KdnUJfUbTsD82tGruYDhrCC/dzJ+6G64H7vpJZs0FlH4b8rknoFNKGzg
F6yu2cIwUgZbpwO8J24OOycABqwjSu4IJqTBhSWDPqu/Odj96brWnpyp7sXWi52VpdKTQ2i06QPN
0zv/06MH0Tjkw87xIcCh0hzUd+O9cWa8G0F3NzwGxASEOMbdntxFVNCFK+3WAUUaKU0dt756OJjc
3Hx3R/85ZOSWEQpe0aWgANiZ9RXMLPaJemXZLwn4FK4eOFWsi9AGmqN2ngbEFD1PTJmJl4jlkYs1
xbWrXyRab6GI8W2+OMq84tL5tTiJi+jOtvpcxc7OGeD6Rx9OyvuJHKRwuHkryMG2OhoZ+pcobw6G
NZwIMcRd+mIbKRvOCH1Z4nbHWMwxL6jEZUSeAOllvs6w3UYEWoxfVcAGCG+rBa1FwxTIBvh5GHmo
hLsYilfNaXDdpfTS4OIqc9ebwU5qPwV8wLYttqMLFN3sGopVKBBTw7fbwmrrvZeqeB8SPiI5vkY9
6mimpAYgliIlQRlz6WAz2CpCckYIbhq5xbsJR52fQSeCF5LkgDBARc+7hukjipF7BO6vY3BW5gCs
ElCBBAoCRvds3GD6v5puWOFxT9RI7HR3LBJQ461/wvB4DpT7aXEtlMp896r8qYbjoLz4ZTRs0tq/
VV28CAngWrWwMpEDsysy8n6j4XMS0dGYehxIWMksHwVEkhbMTNN9YWiMqPyZLrYqCcbyUgJBXMJh
hvgU6yAjtFrfam4HapFVRkRQ6BBAgpqoVOFSX+IaNZrjRVclm7MjkZAanUM6ckc0Jzt4djCoWjZm
1Bwi3LXC/p7mZYvrXvBtUJ99VYP7k3jtZSrmMTUKgzR0fDoivE4V8xSlvkfEzZMg4jzS7Gvp1WzT
x2UAGcJiTQJjumH3auENaqvopylzpJJ85X43nkndWA/I1Zj270ak121EcgKPiN56b6Di37WaXCx8
YQXyzszx59RF7SlvuC+y0T1OPVrbNmdP3+Yb1FP6sh5ZncRsonNE3E+1VeT4N8BMJ1nEeZiDvIHd
rmlfqRyRHvrBVozdVo/ag69zMJsa6dHZNFy0IQV31FCpZd+a5+rHvGRj5irMwEWOXjSR5Af2fkPm
YIl1Q2+m91a3bnXa7MoOB61JgVs3f5g2bmHJmpWZO0FPPlqetO6JYSh85Cz9BksonqnU/LVHDGuj
0D5rFPGUgG72ND8cHn0OigdkCwMwkbxnuGlYzA84Jm9T3hAbKI6ISvAfhNGlnpFiRsUGTFdnuy9v
VseonbEAaIf2oAbIISoz99w29CkjImrlsmdQZnIGOiYASIBun7LpSyvKi5l7tzJmMF9V/Myo/65x
Vh5NmW/tknBr0VxtJ9xrZKk7bfLagGRQWIkyotaQBvgfDtOwmpK9URrAr4g+2bMhA6eui9UM5z3Z
fnNUgwHzzWr/I+1MduxGsi37K4kcP6JoRiPN+FCvBn5773t3+YRwuST2fc+vr8WoQUZ4CBIClYME
MpQhXpJGa87Ze22ee1JDB5jt6rRkiNAtXSLLd65iO3/ww/rdRyU/ahtThIOnDgyXB8CLOC3PITs4
izlkiOwbGOLtkv4wLa/UMucAyu6nsXinenBLEMQxyVich+QDJpKz77VCbgbYjx4SpW3WE59GRZy5
p4TF+2z03xWQZhdSQYNJS7vVN0+J1z5dzqlE3rlTdQi76LEyy96XE4mqFvWucDDY08LzNLPZEVk4
1UFUESayCZLu0a3bB8fNb+oSCCW7VVQphBajHEsWotgxBUzoPXyWz1Sqt2QIt3XmPiQNyueZncIM
FipJR5R1KFMnQXaeIftQYBE1sn6Usf+USejUpvIfle08EfHwfaTUMbUGciq0CB2dgHhcevMAx8z0
541rnyY+/jDLL8OquaI1tTM2PldtXY+B2RiB+9zujkEM9y5h/mZjjSWVY7SnXjMF7KSbsbnO4zaI
OcwNLkZuNHfCiyHiJdimHQiIQUUeuxUc0zK6kHZ6M0vxkhbEw7ViT/wBRKoVhwjG1dFUgT1kBtXQ
XPs9RlXwgbFItqO+EfAQJ+o/rlyDGOzmrvfLA0v+Ppq8U+Ocj64rAI1k6soTENuK6Jbo6HkzkFXV
Ff1eThmZWlQ1UaaKGQ2aiwJ3nBoyJeZkPzsuATTtbsrqSyel7c1tktAa3fYZLMvAsXeYP1MivGBc
yomTQziC0F76FdtFCFpOjXkZwcDUNoVP9iszgvO5tB4dFD6zSC6bFmxxESK2sNgLVmQju5wAt3KG
3pday/nQiHs3WU6FIHlnFqht2rQhJtP9GHpz3TX94yRAsLaF/UW2zqvJOQfWKyR8RFnqlXi+/DZl
Sq1QfE9xeWyLZd+UNGxlnB8DzIRTHqr92HjLNo+ip85IHG9M8xJOQzA9JXP25LTkidCrZxIy1kqb
YZZqy/7kRs7bmHAmA/l7E7Mr34vR3y9MRJ6l2AVAdKIuUe5K/AVnrUi/lqH38UeVXy6vsUNmbLhY
P0Lfe6xsv92VFtZSYjBPJpsuiOm7SuPl3dgBIpfFPJkcr3rXROfkqx4myKSsfJigJihnZaRfejO/
VUt4R43vkJEaWY/9MeKshrCyf4B0FIAxDbZ9UUyw6GEe2ZiWS6e6V17+ZOWDQI04vFHNzY9r0vzQ
jDaqq/EUNkymo1nP1gnSjm6ipgW5mM4Lpdw8zTEp2hWauZVeVyybSga7To2PZZ5gHk9gRQwdfSdV
YCiMcueePfGaM1c95J5L3xY5U+tcxKN5GWYsjkGajmu0GnNbJx6atuMFRrDEqrC48lJzrbLR3bCh
IKpjGmlWzPhkQGvaNh1aPXCKSFYTbO2I+8gvmsvRABnnyh+jQ2+3Nt6zN9CfFCP7146T/pnll885
DAp/hCjQTjwE27KavSCd1U8zwpDH7puVY8ceccAA6AFkY/r6KyqRx9ie1daqJyiO8t4axrciqdCA
Cc7bKoyO4ZhSTCoumgjZRYzKfSGjML/pg/pDKbYwqcT57ZfjVSvcLwzUr+xyWxo/NWgkfhpHCl7r
ZGYcCC6QwSqm+gcJ4TFWvb52kcLjn8oslv8MHJpOAlRlMVAnmWkIzr092ONNLiL27lMQ0TukjB7n
4FKK4lBQ7Y3j9McAas4izyvve7IYyA0ClGlXNJg0xGdDFvdVWD6T/LhzjX/eDl8bqhcBhVvstHHA
/i95A2JPtymhSfkGYuYuJJfbLzi/Lky9Fqf3vm9p4hQMkzDcFxUW5qy8svv5XZOAluoKwHxPn+7G
F/b11I57uy9vrAT3CvqjkBfG3/Pgt92tXbtnkPKrdt60g7ib5+HC0yOU6XfIWVt7lW7QxF6kfldh
fkl88KHCFD+QLTAivN26pE2ct5HIDzVaOlJHu69NW39nU4zDzyGTZcBPtutjWJVt1BbnU+3RHgXI
ZPy+vphwc94OAoGJasGTUVNCAAFcvKm8+Vx3WXJfe3WFgbhEk5WRXxrepgt4XHD+XUW1llACj/DY
foV3TEwwHa4VjwNnZPv3dhHgAS7lj3yh55XC9mggowC5wnM03ztIzlBq0VrlkV5OnGbMdbVK7t+Y
fez8kAOcaV69cdvX191yLbpVfsIhwj0mBJ+nqJQ2YPWG5KAzawfJdJMMDyD9Izrpkm5K/bTok9u+
OuZUl8Qu5OXONMU2KN/LEP6otZcAtCeSoHR4BDa5FWm+C1r4AP4W4fCIFZiEn17fmvGuR6XQvuHK
pFdC1+esGp8xpVKAjLs9fLSqvwJp5ZQg3o8L7bg1OmNl/zOGELweJR4BWqdR8eDMNFBRqa4pCdf5
cODQjuc3RRVShC8hNOzAQ499P7U708NBg92zAFqA51NmeGaRccbXbBgzzvuOezVX7zHeqijwOW7+
sIBPEihAOeh7iJdoGPJNgr7Oc+IbSpt8spz6mU01fT6f4euEySZpaJNbLBMd367VXWfI/jwchzHX
jLEJgERBzUbRF+zm+0Bvi3TC7tJpoBWXp9rneUCffouc8856oVNPJJgVXDh3GEe3dK+pv5O9Sut+
I/Uhh3iqIqjAmALDUwnSHAZO/DJ73nFqEKKdyTdej6gJQDa7EsElRzi08BcTlXHFIkqLj5NWGd+s
zf+6fq5IDojoTNNlLInsLdkfEpYB6J1e2ykrdrFCncR+hYM37hYWnWEtPG8KVL52/gzTWfAtEFlm
mi9RdM4w7rsDlROSz9zhfBr2aH7OGjpo0ZnFXqmovq/Ptr2oiktXrDCtsvpSJCenu22hhPTYN2Iq
XJt6oj1SbXRxNWS3kZg2aLDE94aCLugD6dwQcmH3X6cFzcd1O96loG3lwQ1tEsoOHDLOxDfNId6j
KCz0sWz2AzqeZO3yIFFOr3Vxj8/NByjIkTaC+1oQeNHyV7+k6Bm6+Hzt02NeRT5buM91dz/X36sU
M8n0vSL1wHCw8Kn3EC3W8ArT6tQl15zMGmwJgY/wAJQ+6MuiOFPUXzjvIDvJL5J5vBdwGMvYOvc4
FOCQYRnEnHBh+EXLQ51dFD5SUo4MwINq7gM+gcYv7L1gpl/UfWNgHDy32CCtXeWfrP7UdB99drO0
94tzgf0DeShfRcju7R7YE3EKOTU3q96KmTk4gD26wEzMHiUBFKA+aCBSPcL4o4FbvGNuaKNndsRr
HXw5jmoXh9upRPB9XLrDFLKTGVBnn42VfYZJhVMqevfDKsyi65F5rA2MviKmrox8UW5lSy3/HgaE
A718eA+SB09f5ELiV1THYkVmqAIXTL8zdC7b6yH5YmXZYVmh/KI/I6gDrYxs/7C1rrG8nL5z66qC
A1X7V806/KineFtR/nDsu7i8t6cveCRzHKsoEYCxHZjUCflIo/e0PtbOE3VBl4lkUowlEAHpLf9r
62n8LyVCRw5wWDvSKzuGENtc5gH561ubtlLFSdkbzN5vUaPsBApT690dgodcHnqXvwCL36wAXLPr
wHVH4+ksnq9nmlIcw3ZthIhuAJdePeC33dY2DgxFEykma0qT4Xhwpy+QSPYAAzYG91vosoHxOEve
Nu5dGe9C/5AAYVjknTOdBqoey5rU1j4FqGS7pWH9PHrW2vT4wsIbpe+R2dcTfMHquVXPJQIv6zFP
V5oEHodNbqqzOvQ4Bn+FhhYP+wTwp9ddeKwxK9GMWFn0Ds4Rwgf5NdLaSfhgEkgEZ8c5BrMCn98c
u/I6li8x9QQJWybNrmmLoTA5txZYpvZNz4I89SRdqe3QfYALVd3FFF3RwE5LVEq7fkQAH9Oc2XSM
0PwuQnfN8ij9b810Gc3fWucdZGqNNrek0pJOl1l5P44SZe0xWZ2w03k9A9uLrqe+uQury2pcNiS6
HdIEmD4sxuCqi1/C6JuPp2FKvoR8VkxbA7AJu7rs5QHYwBA9oedRN4l7S8qNz50DAfLLvcBfGPJ8
GufFET9sdjLL1ndeOcIqZ6/lhT3dQJZEc5BP+znDI3M7oggcmY74xIi2nNMXGVIuJPltutUFe1qe
SHqqOVaRKpK1EGxemnXBoPJLbfQsZXyXwZ493sklaig6Vkh05ut6fBKU492vFgatqCe39AEC/pnT
rPCCDGBD5d+F7W0x71127AHgOvjBzmtLfBMN8kai9ERE7p7jcsmbywYFoAUAEBhp3x0zrMn54jOt
n0fionM/GutNW6eBOIyEfDtX0XnZibcWZ4yNurE9ifibACPT53dW+7xYDu4nwDUuiwduF3qvBV+F
Ijgz6k4t+bCW5b+kM2EbwDKT5ag9sNEUadk6R+FWqOekhENw3ph2NzrPmSURl50K77VrbyuySuzX
AolNwPG8IXwNTdpAlM688iAuJ0SQuOULSYLLvRunWwe6pRecW3y8sII4qG0dFpisvw4kmiiKXUwt
+V76zaEtANkz4uL7VVrB8JShgzHhuLKkejiOlAGxp1cjkma8DoCO8/OaM7mMvhCvVmbnGiBnktwn
/lMlUHHZT3JYS1ZUbyOfyJU7G8QDbXT4BUf6SEy8b66dAdNyUPFfNfHjlL9q/7lvaAsdHZpyhonM
HVl3xzeXSnoOeh9rB6edik3llZdVCJD6LaFw+840G8SIzAxQLefLfh7oxlSHLqUburf98NQ6836m
csuplKP+a8k4bKYjyPbD0uaHsbhWCvOwc20K99haQMCdY6cQ7gCbT45Kv668/QR6HfqxRr+KNN4h
X9y0qGFx4y6EKZqSnmX/Icy1iwUGeToFJ1TzWHxZ/3BINUAPwKD15sEK3zuJYwsjph9D4JhwADcA
CnFer2Iob3zWcJzGSB9lWd+XInoLSMwxtWTwrEYztE3oCASScWMIQaIXHJQl/nh51vb+FV1O4i2m
c6u2HrqBQrmPmyNb/RqxF5/gXhwikudEjLIYSApE3i8odjn65fBB7QK8bRm4zN3u1qW3YRMDH7H0
ZGO2a7zVlEb01eTZ1VXZlBI6ZYCexU8f0YcA4gUGldtyE2v/2K3yoiKKHtAs0zdF6+HEOGB9fZjh
NOA7by9sFyjdtHIPLBrGmzpwDm6gD5kJCDQLku/ou+6rkgFkuiw89W79ONdI3Xyqwre92wYnGcEF
nkOfQPtqyrdW3FcvSVdj2JqhsyNundlr+X38dfL/qIBAH6ln/3L09WlyqpV/uGCwdvkCHMUXXZEf
0bpLBA2+d09hYd1qHabHIO/r814jWpvbAiGpa1+VtfdihJhAFjHkxryixBZ6glkcfjnEgfba8HPP
0tF7ISqZJqMe1d6b3OAZmQONBacDoTrRk4WASP1Gny85VH90kuznlunatzDs5JWj16d5O5aqv7Ct
sN5oRfyUHrHRe1JcU+TlPLVcZXgdfKdhtzHOFzEbvSyXmGXMjeNTSIzYWm1kg5+axuKxwkrcJfa7
4+Ci7Fk/EA5wQq02diO9bV7TqCnpfuSKT1bG/UghH7pID/TPIzwFzEBazueFAdM5ux/GQqcOLJNl
tsMr3tbOYZKuc0R2cpziNZooOXddDYjIn7BWKO6nzofryUlfYooneH3NaeGwMyPQn0VNDw9n2LxS
D1lqWzrkpQE82fRrlkFKk6qC0mh7HjkW5BJgkDKYVmag8UGU/ECNSyowKa69ey9J4rQSSMxxB8Ks
IGVtRlDu9hRPyi+xMvcD2r8IC8K2HYZDV+nvxZJ+hDX9EX4bHZ0J+klrvU8R9j5Fk6Do7PeuW+3h
1jeZhN8jx3oqXXAoPlt7x7rKyP3q0Qq0sgF4V14lKj51EW/cyq9zE22rKSKNkjlucU4dG/tMmWfE
O0gf/eKK/pakw46jp8tPOA73g+ZYbsJjAh44TvBTk8ymvBZTZ3vu6Pbg2PZzPqKVRP6D+CzeJg1g
xw4DxeLhLfGKaw7HEOG85C5vSDBPu8e45bzU+jBWIA5aLQcY+ZYFVgcaReBG7wLtkBgsNLQCeRjM
PNrfYdJMGDTctnDHr7YTK+89TJGlfhNDX/f01kD/OzbJWJlN8OOIoQGSp2NlKa2IohwKNl2lVxap
3IeNKllJOqtewCyxPNOajZwqo8HV+qCUKGYQtEJeomb7iNcvjCpL3kSlcYECd3kAunDjFIWvyJds
IWuwnuqmQgtL3nxDOYslrcwofi35KsJuJK/tDOBdQ+QxdtlG0dJc6E1/nWMOOj9slJeEOOillQRI
KWsIhteAf3ctDfgi7PV9PegcVleeZPSs0P4GPZsGK58r8yUKPIQMFMF0VN9w1h3giJamTZkbNBCq
tcnT86rUNlVWx4EfuCiHho6eBDWRZRGUg6gqSdaVcqBBeTGm+VBk21rn7sjWI2Sjf9U6RH+DatOD
U21aLySlYox8de6mY5KzCo30KLatcXJYdDjoIjKLEdcWHElT5IzZW+tTYp43hR2VlMdS5EvB18Cl
H5HvMNMpavkxWcOsTHkfZ73ehtkUtIQRuQHyXGAfIWEBZRQsbo1QcBidI9jJkvOADiryNTba0BXM
GXjIO2EqdD4g2Gqeyh9LLYV8Kx0oH+jl7CRKZ9SUzQClW2WLr8UlArMp/mLAhxGdaE1lhBGw8KMw
tAAYh4qWoB1EU/a96WsPZn9rJ+F0ZadDKm/U3AfroTupDRvPjL8J8XK6uGtISTh5TfWWJgj5UKd4
IdLqYtZI+svFGml7k/FAxfRMSWFcem5jnqyS9lgnD6mDkw7vhAET0e/wt/kzp/h4zmd4KsIoIIKh
rBNguWxyomvtVwHI6MG3U1qgE5MH1T8TNz8mL8nIQbWacgYuF4ViRqTqdrNDXIZJmf3GHcR54z1q
R+JCojdgYkUwrDMb39l0Q5ezWSj8TFkLSoO8mm60Zn+J7EAIF3M9+tcs22fRvPD28MHrYHpURZWt
dV93MsFrNyQxhjsIbnP8LdYmwYrasrL2Hx6KSoxmzB3daR6sefWytn4jaKi1IXvDnY6wc0QjYfc0
JzV+SWqEchjSFrkG3dJYHrsCO/l4rqVVkqI1R4mmm9xbXgyAMYfGkkro8Y7vkAtjt1JY+96vyunZ
xc6BlTZRSeqhQ3IqrdnaTChPLRTgPjFsaIFiZnm5NMEUhce6yIIB/FDYDainW5o06BO9SkQ7fmJj
jrJeatotnWetWp4cE2o4gDRZcfwhAivAPH3RcCjF+FOybey6ZoCs16DFpy+kpT8/56YNW+uiaPuk
mHatNYamvbIdN8u9bR+FTYtdJ3NWLGgwZ6p6H0wfLjHAp7ZWX2Q6tEhdhW3nNhViEIOp2vLFhRRC
EBd0g9nJuInlQyuDIOt3ddCWtnOXQRZHw2lhD+h/CKr7ff5QeHQci++qtUL0tgkjZAGqb8cFNYUu
ik32rgKViqswjVRNnbd0C/RhY40LGgaOKBVW/9nSub8m+rZe/xykYyrnQ9qM0p+Qi9QR6mO2DQM1
swrTn2JmtirvJvAbJc/tvC5IUpS8ysfJGUqOtHjPuGmN9JZeYtiGDIY8TsL6FZUQI21TIxAcrgLU
L+jPunQP6kU/hrZLRNKk6IPeRXZEkMW86ALq/iChJDOHolzyZ3/dYkY99T/UY/lF0RtU78jszPBd
qswl61OTNju9zO1UkdTrd7PkkNQvdSN+0E4PlyvujaGQLGEa30F5LNWl44q1agB9hAU8sZMlPURZ
LJxLd2pY1mumcXyGicd5qO44Y+2oL5rkylJmrQQ2jW9dDnRllxOI4w6aIf/y/LB0cXbPK46Ti9hv
3OGrFnJaTnYZZxC6IoFhCdK5F9zNFBY0eohOFEdn6XMfsEhX+P1BhZkNNS2zOODqJY8hLlZd5FFv
nRJT32Mms6AcmrKwY4phS1MPR4SRfgebNsE4hFWeRsdz2xUtvlIL3aO/o2Cqoq3qmsXYLCTY4978
paJ6yhB2qDFIB7U3FYl5SX5oN89HHFBxGDcP6IJzKolzYJEeFcrU1K9jq2J207wji1pIEy4jfsks
CFCxhEU4xvSN0Ckc84l8cyzk5cLYoY656ut0V7KhIc7NzRKuECxlNpyn0GkCQabrQIUMuHPYBvTo
M9ubrrRPLfucj6Ly6F0MDS5ettjo+thdze78YdUDKfChbz03KPcQ6SVJv+gLSxWpovuQFlkCOsmf
QjTN0zQDuofJAL9tF8ZBTYe0ggHEkJ53ig4eNMsQxJ/JFk6NpT9XcYRqxIQ+sJGaWIpy0ipoSVZX
FtDWvIn7GJFIOWTgiDIvSg+TMPS/c5fJbO+QxKUPBjuH9XXq05Aq3Ejr/NAVpAReWlGJFd/JZ6JH
WIlQcJqiAmSpgVgEl5av6JvbtumjDx+XeE/7JRqCQ22Fcr5AlDW0T0SJpJi7mrSArIeVcUIn5ciA
ycNieb6d01yBXhIEgVK8KtOCWa6SKWHXUffNYUBfybYuxbeoaBt2Wo0rc4o3jtvbPdAmU+b7WtmY
wawElQltOY5hV4sPduC2HVojLqrRGpkvGLP1qXDqWl3U4RJUVDlC0c3fg6DR2TF2lpmSTMHiuJXG
4otqgq5FZZh2qiEmpGMva6mlSJ6iJi+6Jz7VMtmMrUVim4lFP14zY8/JOUKKgLl6cqflsuv4xsWk
q3DbdhrbKzaV/rFoFGSf1KSTJJDHACSbjBcTQEgHiFzcPioZexZwV7c6H6eR8NecflR0SXO07zAM
ltDLUS0izvFSNx7PHZed4tnkKh1d2UVNm2akZDnsmoGu/l4Ftv1NKG9Z17bBqFsRBCna+mpAywNP
zQs57FWCgKKxoKLZ2Xmj35dYprg+Cj0OdxRhM/+QK61RsmrdMTc1qUHVVlr+mJ0guPVq5/KxqE3q
VkyL4+SULsOwBJxYy0bCvZ/TlI2b38mPyGuGb4NfdvycyCETQMyDD9OlGMU1N5PcKKmimjgoJvmt
1Y30TWaN1o4ItsZK0GeMKcX0FPYQ9cLFojynOhjEM8J94oIin/ReiWrrTI8LFtnM1ogBZ0qk85nv
lS7yjc6psZiV1WjWAqmXXCudT+6mAgpNlGfndV/TVilafQCi1mwOk2cUg0TiH0zdo0mz6I2LexnL
CZ2Cl/rqfokXuqxCIJ26SYGw3MgqSL7gFwGu4nRJCJm+zmcUHZIYGRft+FvtNfOdDgymK9Gm4bkO
NNXukAkFyRrafOq8Tl2SqhRqUtfrEhx3gLf2a9nKNNtMsiz473mYvyGNZ4PRIr1P9wnGvC+2DNx3
X0wY92ksk7eb1mOMtSRkogJLIPuvQMkMII08QlA6U0h6nWmr3kNHrD/irCJkx62KCE9dE5fIzNha
AthXSQ9XB8Ungb3Ki0jaRCwbHx2h4HJavpawJiEpPDS2txBd1+Gqg4oEcW7dszMKLNdRGdVJA5DR
akZr3s7MMvzF7ZiDynHSDpFA65cUGpnH593UC+JJOszsBUYfTZ5w2NiSBckyOBi5eBHuCiHgGMTS
dwHNY6awd/g7YazOUUxfph0TAuk9iBA4HbVdDNTxmu5xspBM7fJcw6XG5eNae2Zzz1wm7G/HTeKG
hX+KQrf7BrB/KIj9xmuG7XB2ORoxrixWaoUe1YpQLQCqKs6r3Ggg0cB14caNqRfds3lRsGyywYEP
XEoil0PlAmpB8aSJqkwjOIQ4E9nbuDY10v08ZHb9BF+p6PYdx7D0lQFZtDd4jIp46yvLRv0bTXlz
NNZoNe9eOZKhauZ2jN6avsc4KwCJx9+yEODfvuwFuh14Z7MsyMsA15Xe+oDTGPMLul1l2K4MOFlE
6tXmCHN1zp59RFgp61blDZcdravxNAV2mXywfGYMkmUGU4P0bYhomLIjsILLIfZQEnDg0eXAtrAB
nUZVB93fQJVsRXOLebmdFAG85BQu8wQKt03K/eC5srozjdYOMQP+hL7dr3vE6SnquWlTAj+iN9Pk
kc0eW4OUZqBH7TEA2BN/q0RbsEGoY4vwgKgi7ctXMfr5NDdI/7ti4ViaDFZ2Pw6VhbBsLgXCNWkm
94aECT0dwJ/l9+ngSX2vnA6FLMzr8J0N4dLsBlob6pgNygufQnChBNt0tl3R3InqgnlhmoIkgCym
yjE+DKjrQEP2jQeywc/GK7cc+ninqqjMr5G2UhmNcUmemmwSFZ+5pmru9i5Q3aHO0/SiHhvdHWJU
KePRnoo0QvUb5vjSwnXiWvqygGm26DUtIZvS0t9kjTMGu4pFLnrRCAN9fHwqp0GbWn7VPyFGadm3
hxg86MNMzdwhKVUa8jFAGXi5yqHD+V9BHOO4rJj0sW9tmUFp737U+kG1K0Ky3wwYXEIwjKrCkJXi
r2rWPb6LOiPKECt0HeX8ptZnvB4QORNIaCo3S/pc8x33iLiyCNEckgdfTZt//+t//Z///TH9d/i9
vC2zOSyLfxV9fotXp2v/59/q3/+q/t8/PX37n3972rjSGKkdTyrHFq5e//zj/T4uQv7P4r9AYfRZ
FWGMzuBigmlxRRRv8zTonLNfX0jYP7uS0r5eLye09v96JU6cljcr+seJKX0Af0E4kjsYIfXg1gpM
8shgfkTsHQT16jRRqDdAWh8or/Hkf/1bzN9+iusp/PmuVCgsWVv/+lMaf8CJT/eVemBL3YJNS7Cd
c7aoSaRzLM1zv89bp7xpyJg//PrS3t8uzfP+z1Mw61P60/N21YRs2Y3IABHooEme89J2kwlXdCzW
Snwv8gb76D+9puPaRklta+P5nr8+jj9dc5hCbVts/Oi1D813igoAG1q2tMUQ2NRK6/Dx19dz/3aP
f73epzftU27n5EvfQdSAyogJeLQm8hXGRLv7/58raVv89c6KYJoy/Fd4EO3RuemWXLz0HNPPIu1N
v7mpv784RwvXEx6fCSW9z5daujFzSo1VeUwXm8xOv2fTp+HG4qrKYpYAU7mL2f7j+8M2xKzpusbB
ifbpSVYKuWVUISnrtUde71hHmBQFttwE7YLnXf/zq2np2D6jxPEc+elpxuwdfCiwBDymeXpRhDjk
Zz1Up5Di129u7CezgcNK5CjK6wxuJdcx9KcxafXS5F3HtbAUie9GmxIZD/NhNbj2zkVufWjDKd1O
aIDX87wsTimasd2vb/hn7/TPP2L98z/9CKI+pWDjgGIQvSINJo86pCinZYDPWlLiiHHC/PqKP/k0
jG0co12aSgpQ41+vOKBuQ73IpyhzyvblkFQXPsL4F5t//PbrS/3sERsJoJWP0eHLV59muRQ+Uxy2
K/MCvssho7Z9J00NuC3BgDFkbXXQ8WAdq651CZuVBVzoZPlHy4txPNuRmjXYFp4n+Ww+DSkcEa1l
e9gcejtt3F09V9VHy2Zh+s0Up3luf13G1v2V70jbuL50zKfhlIhoDlEys7jUKaWQTmQky7X2RKen
TMuGcHAKXxxW8rZMLn/9nH92aVfaUilP4njwP32jqmazoSRtg9Ip5PniTK+yKe/JpsZQSRFYSxH8
Zg0R61P7fLc8U+PZdCa1b38atw3byChzSC504e6fOUH3o3QyTDMV1AE2dB8NrqIfgQ2euAiFfUxa
eGclB/rfvNyf3rlS0vcU3zGr+l8Hs6fAohf5DBlKBOrNTsPg2LCy0ks08xeZTPIu9XFY/OZV/+Sj
NexbpO8rnronPz3vYa5digCsncpqzZesnTDMd0o7VJGAc5I2Yzl+sP/n7xidhOe5QvC8/3ghf5oo
orTwqsRhMLWN6D+SsRGPHGadA0xkFHmq/ObTpXn59TXV31+yz0vW7BdcZ73bvz5dq80tRI4k9I55
jzoxTf2+PETawYL+6wv9fU76627o02uMrbiJTG1xuqtlvM94org/KEcl2qqOv76U+PuQcbW2PS0l
+07lfX6Qi9vkYxEuFSC0OTyP+3o5TboAkDM1YEhd19+5WdseCLxr4NwocEx2kN4L1ybxZPFDQjo8
rESBS39sGSrs1TOWRw+wym9euFgnx79+Yn/9oZ8mT6f0JE14G5YCOFvfyLto5DQmWu9Cr9DFidzH
dPm61HWwc0vEypRha1r+v35cP31arjKSbYcU2vv0IwAEeQxv9LoFWw+MNdNkfxlpIz3ZZsJZQTET
IFHeRJH9m2/s7xdmthYua68WjHvzaUj0iCNjjg016ecdurR6snklqJXnsDvYaNPbbTJ1NMx+fbs/
GYjrZGbTqxE2B+NPI146Y99wsl8rxRkK66lL7kRgEmQsQfKb9/uTGxSaTbHnaAeZgPvpybIb9nER
rafGVpD6UC3qNp/AqxPsMF3UuhX01CNUK7++wZ9M3B6XZcYkecJIIT7doTdapR31iDgrr9KYtBCj
OWdWHti3iuCCe7cR3deyEkkCqgEvM1LpIoU4gDsSjKef+L954Ovl/jPI/1idHYdmpC14z9IXn1ZN
34sal8YzYBSRdMTA2OLRp6b8m4/+Z8+aDAKEGobvVH7ehzRIwpu4tmtcm+m4tYM623W1PW0tjsss
Eo9h79W/+XDWNeA/N7aeaj3x50t+Gr8U/Yukc/FzteIRm0Z9wQ/A28l/MIcUKPsNilEZIXZlkal+
95bXv/1XV//0luuq75dgNXeRYP7s1lNy2VayvW8u+moeCYzZOuxlNzqVzQ5hgkBOxdKcRnMO7uIf
Hsb+9o7lpwNnqSBhlGE9o2hKPfcwm4SwVU+C/SK4cai637zs9Sz56d4BKjA1+y7LPGOKP//TSml6
P7LilRTaLYF9YVaRWtBcGwvNqCfs/mZqCbPJnf/L3Hk0x62ka/qvTPQePfAmYu5dFFCe3ksbBCkD
7z1+/TzgUXezUHWr5uxmc6LVFJVAZiLzM68x4guTPm3Vw3FNRdQUtjK0OSqe03N9GVc2BpphaUtN
rGwRbGsiyHhhk2pArPiQL2yvzw9jPhob2TRpvSjkZrPRaIjkHfEAnWJCPgWhBWfsgcrksIZt1GnA
9dGI3deyYNxZgtFdqfRR6dxpQJ4EExEYqnH3zUQBqk183s8fMvrxTGggWWC88QngMTs72jASQF6r
DHDOKEv0HBUlHq4HeLJXclMjIRy0qAKeH/HwGJm+NtOwYP/qFJPAEcwj4Fz2SxSJaSB4YS1e0S4w
Nq1lShcm/XhnMd3cSdRrmHlDmc054hRajut4gV4oDC5q75aBdooPtqv5URcGApRt6vqejTOZmn+H
pAMX+vx7Hu0xriZVshSJcEwhhJnNbNO6wAUxAQGkWkj63hoiRLhDz0TSGN6rp+/PD3f0wgynSWQ0
KvOrSNos0BWazsCzDDO7COzYrQwug7cFENYVg7hPWtn6jbqXdyUYTfhxfuSjLXQ4sj47M3Q1A5+D
NIPj9zVOgqHUwkOuQQEUiHvHQ7BJavgUF2b36JpgUAtVIeJDjg0S18Mv2Ne7USg6LM3VqJPXdAOr
x8ZEr8Zwa7xhtZzWodYa3YVddWJNQZ5Sf1ApeYgwng9HbdRcieuWvVtWk82MMXTNDh5djkYZkJvz
03r0neiiLPKRmKJB29CcJ8Op1yPxVtcJUq4VwqqFmtxAKgNTdX6YE69EAZptQ3zN0TSPbSy/Yusi
qIEhhJGgkDqxsrS43hlFOlzYoieG4tSGmW1ZTJ+sTWv65dR1UT1AzKVB4z5IcOqUShfgqC/DYnXH
n+ff6sSePBhq9jU0YlCJtWGVpGDKCCpbFanFhQNmPwuAWoTf/ej7f7cgxo748nrzBQMCAQdcGdA/
DgzlphEE1SHnxZXe6+sLp/ZxtQZiv0aMzwEnU9meF8QkUZIrk+ovKo+6glzmKKDbTK8QUr6yzFog
i7BU0cNBXHyjEdS+JL0Yrc/P8fEG5Rl0S7Jg1Iu6pU7L/WU5jcYDG1HCsi/pj3jLJtaxPY/TNr4w
zvFaKrqhSeBKp8qBqs3Ol7zWW1TVONliuCRYT4uhifRQliSTEBhIEApSQpvBfTr/erOokIBbIX3/
LPuLXCXzyoFVVmHVNNBGgsav9kriw6/1vRzabYZgTYNdpeUjiNGi5nmP+qN8d374U2/NttQVjbqf
Kc7Lq53keRFdVB+xXUUurlUxzPxvGD+N3k3cBEm4pq5jyBe2sD77RD9fWte0qdUhWaL4mZF/WVMT
dIhXWiAKJL2rwD4LwioXXISqU4pwrY9dO1ioSeE8coocvDNsBWLT3lK2sdpGK9/Iw5VLWwwwqfpi
0ia8o3sGDKlDaJWMItw1KAl4aWYsBzB0SJ30saM3uCwJhnELZGgPQ+W5qNVHIQdSh80Xehy4VQJQ
+t2mITArA1pzGgkAnKJ2Mil6SQIde1eQi1KUSoAFEfYbA6/d5VPzCD4Bjd4++gib/DHMug/qNahH
VyrSQRixKkhFxr3y3PY+1HMdPc76LlCSX1VsraI0ggNbyLasoSMbhOJ945d3UaW90pjlAlCqh/ML
fupz4iYjNlIlkkx1dmSNngZmGGUTJ2k1SIO03butBBs1unDgH4ejpLEiPHKRk4OVFuXD79ZNzHEI
MvgBXVKGsAR0Lb9GaQvqkhplV52mCO86ePY3wEb9NWRt8UEdqvy20aHsRSFcA/CfKsixxLoG3pRe
mIbZxf65Aw1yAplQWYbsPpuGBOOITDAokPaFmYf7UozdZF16OJnY2EOlWHb1SLiNKRbL5+f/1Jk6
FZvUaWJ4AnF2noWUtysj12HfQrzEyU7pHqK0fVbD0aeTrZt3Xj54eHwBg7w3cWIaqfuTE23OP8aJ
bWDQU5maHcSvFAAOV4ec3kBoHLHMvixdGPEKRnBwYfOmuD4/0Gyiae5xrNAqsbj5Ocel6QD68qln
g99l4FLp33YttoeTLoafhMA320G/7n3thzxiknR+zNnxcjTmbHGNPIhBqIcZWITKv08y7OyBBemb
0leF1/NDnZjHr683vyGFRCI2r9rAKWj0vUDNaVZgD7IL5fyTL2RJiiJyNSmWMdszcZ4LBVIYTCJi
vVhICS5r5aLiCtrwwv48DvBpWtAJpx1MkY+84nC9BE3zBlmG6OKDaVrQFUcLcKiBXY9uF90nKN5t
myKijtDVvmZcGHz2np9fJT1/mc4Q6aI5D928DFMXoJjYXbZ5scqApuyUyAqWsnmxCfRZ1vqSLv8Z
Cx0kxVRIm+XZxuwQXpAlvwcSh7ml7rv0hHUkoSWtZ7NUe6NHj0CSHJQZZbhBloMcKmrZZo9Jpd/u
JfPSwXzy3TkZqFGolkwocDjxpdfnIUB/xXbFIRCegt5ASLoEZJl/dJ5qDb/Ob9zZd/n5+nRrJEUl
AaDWOBtOVWLN0FvoPG6jEUIOsK45j6tRQ2w3tyhiW/okai0arn5hkWchByOTKssss6WbdIvmR481
EmMUwMAWlW72NphLd2mNjY9fHmFI26j+hRNo9on+NR4dP0weCFil+Zs2lhuEOmgkuI6Ii9htmgSJ
rQJxbZzzU3r8YuTgukozfqriHu2ohLQUTBJTmovB5A5Zi9e5IobrIjbSPbaC7fb8eMcvRqFUkbnL
LeLW4+5/JwJF1gAaiGXVbtUsaSB56uHj+VGO30oVNU2dMBqaTplhdlOMMrTJFFovTqPlsFbUXnYC
FzdOwW2aWwxNrOX58Y6/A3KNKSakOzv1E2cbc6CE5EKXAajhprgSFH1QLDEN6/HQjjz/wstJs+Pu
c3MQBrEzdMmcajmHXx3MLSBYCpEorMR674d4CynYWK/iyUTSCqJ+jf4Oan/j8Gb4sD+t0qrXVL2H
hajBeR1hXjm9gmcztl76rlOH34HvYeZh5frfuwP+elIVaR8ZEIWmzddhUEdJi1okjkRpSJdGLmq0
PjJAy2Dk139/CRjp30NNk/blzs4VE3y6adFDbWvs2Ia8dlAf7+/9Bgrz+aHmPa2/vk6NhjFF7WmP
zbZX7ekV8hc0yaG7DfjbZ3xa11Sg8NAYG5CVi1Io8hZXMaMq11E+wmlvdVhJyLIEQYOkYoEaiYqR
zsf5Bzu1DanY//u5ZnMgcGRyESO6DORZe/OwvEeRqGzsIO38C7Ho8Xc8lQ8tnY7aFDEfpYBNCN62
Bn/BBAyV48chyibyUDfVhQNj3urhTOKNmGWCPm55/nO4sHgMEkSo5NKFVHUQEvGADcoURZORUBtH
80mHAuF1t5IQ3xsnVVO91RAzpCFwYd1PvTNkKUkHdUJ5dv7dRV7rakkGu8VILawHBs1KhZU5qiRq
f3sd+WJIeAj0RUOdhxR5PZjmoCPPkg2du/U7emAL3wzzl7bSUDQ7P5g0RZaHQcX00ZDVEsRQIZ2H
g6EVF9wCIqO1YxDZwNWpu2PtVC9VoMlLX5GTm77LDMfwQ38TNX0+6f4XT2Ob1us8Y65FmDkoHozw
WkNPiR8iK2nQsQBCgbmpqdzFWZ4MFx77cxKOHpvdPoXqliQps4BZYnNig4OCmT/A1aAnNrxVtfpW
9aje5XJo2R5dwtcqASIp5MnDdBAj4tjTGA/QgANTj8AgIF7HVcx+VwYtSNTGapdEFv2yMTNzlWmI
NnpaTK22cetVQdXPMQrjO2xRSHBwgFCa10U0CLo3qQ18RIi9ndpL2oSE1ek0o84eizmmcbGE+aAv
2Zro7yOhwcFI+ZVbLr7W5nVTWr8LMxKdBnjtPpcTc4/73RtpzqSoUmB4gUCWJw6a3Ytycp3WNVI1
arSzBlTIZbH0bHHUJLuoQL2f3xfHwRbb4j/zq85qS3KMDt1YdGgEhZhpUdBPH0N4U06RyNYt7HsY
ZIIoX4B1HX/tQBBUSjoUsA35eDN6Fbd6DeaRQMsn7oGAgzwqKnGbKarYov8abPC7hk0uKTWoap95
H2XZ9+2GNvTf/gx5Flkm3jRJN0VldvJUUo7f1MSNbAtcSmDswHtAI2MVVdjHnp/sE1cKLV2Lc468
cvoYp7Pny/U1NXYrIaYSy4E2DAu8cz7QUMXbrqSNn5BbQwshnIG1tNDdoX/CBwBEMwantieNxdP5
pzleeuImzgOLTgJYSXG29Ko+mGPr4ScdAgcNHSDZjdP7rb91aTwoN/hVjNJL0Vna8/lxp5c8/KQZ
1wSeqVgEpeK8/KIMLa6CAfpDSdsho5MGnSNZrXmhknccPnGbcLjKzDagPmm2rBBVYBpLwHQUz8u3
pdWHG6PuUQqN0/Id1jwMoTJsMRBQ8B/5+y9IeRrMtgYwwzRnZxbgPgsJZ4ZOa2ToAAzHG8hW7u35
UQCBn5hILkyZLh9ovqN2At6fUD1Kxqk0dCcQs18PQoW4tU05gz+bBjXi1zR/SxQMLOufLgLQfes7
glcvCgMpLTxICR3GAT73LQDAhVDKiOc4rYmmUweTJ4Di91SiMTWONWZTduF9h/vCSSHajYcXR/zQ
jHdmJq7KHp+PNFrCoqOwGUMxyLcKCsOIMeGZgpBwQQ1ZWqESIwYbiHp2ot/UUo8uX4BTlHZlVpN6
1JWAR4X13qKwlfr07XSMV1EVmXyEUDdFeNecmKIIXZe4/+Q6gsc9ThCuGV91TVjsEr//JhAue8J3
zCHioLQlN+SM/+4B+oPhjLs2XL5Ge8UNrKtXhr8hRCVqlNCkkYqrCH62dGs26KC5qjPSIdFD2c6Q
jqLapQ5PrompzrOPGgvX9KC9wLJDbu1ZbZHCwOwwgWr2FOPPTUs1lx+aBr6Vseuilv6jsijGW2zI
4MktDOkmwrkqg8HdP2MABAkfDT0oRBhIGnTefTQ4TPfHiH+8ov/GgHVUbjAkHPE59zkjIuSDuBvG
/IdGXTSq36MG7OTSwlgjQTav1ZD+Fgs7S19rq9ipFjpsUXQL5nIhoUc5RtctzqhNskrhO8KzUI0l
aFf4ersIt3brW6WZC5YWmTd0hTFlFxriLnkjK+6uEdZqvIoayTbDq8KwdZSi3BvfrW76eN2hpBOV
15PXbshJDt0p855R2sZQUMI1Vnzsij0iNqL1kaGSGa0R5EXTq9n52PzU7R4mjocBLd4CUvbQq0gX
tnduu/aseglBG3OcOxV/i8xHXRX+/4h99YtcIo0aPQbdO055mCehYiShNdj98sbnrL6S4aXAASFF
qHd69ICrmRbfy9GqTQ30RkHwIFpcFd97bp8y/CjBhhY17ktBsNQgfoE4wtMOmtMIZs6wIKyPOFdM
nJ6bXN0acWT7GnLWhG5prKOliJxa/V1rbvBwSZDGCqDP98O30fqVtdymjzEElyhKt0DDJPfWjL9r
KOXnKT6xCFtomvCcphkydvBZUEvQon6HZvEmR4u51hduiPtYE65yfdda9z7yMdgLQf+Gyj+o0MEw
uI2bDSrZiKtoy7IRnRjEY63fRZh4tol5Te2GHxFipOoqbFklfWm5t3LmwCATUdeShQ/Z7e+QFFlK
5YYOQgQRWkci8/xpderQR/pTsTSF1Bm42uHNJ5SuHMYe6NZMDoYrT4gQUadlfqHB+nmqz+8WCmdo
FMM70CkiHw7Ta6FXUTYmRe+1K9WP4X8ptqpW15mq4BRu1NFSh9r/03Q178qvKtxfcMgeoQcv2qho
L6QSx5kal/3UxOZhFHJ4+fBpKijXrZjR+QlcfNMbPPk2eQKTLnGrS8nEcS2Eij1gAMmUYCdx8x0O
JcJSN1xcaRdqg3uO36jd4xgq+l3f58jsUCX92+sJvWPqewIhYl3n45mBW/VjVqM/SJl+is576woR
betSSe74joOxqZqspETaT9B0+F4TEUsrRxCwZSJdjT56Beh75KPTB6iiYeCXXmUxt8Df3ayGRRUQ
BKmi0ciY1wE1qhldC4GYoqqfbiS3hARdet72/CjTlj/cqxN8g3QMLAAVjXnKG465DmXOA0WhJc/I
UlxjDfXaANd2SoTYNcH4RlxuOLmqXogcjkMjg3IGNqMm8Z+qz5EyyABYTVWjLTBC/nz2Y1++bjWp
oq2FtiCu7N3K13x/hWnvJUjQ6ZHhcwAfoZ89X018C5RQ9xhZ0aD0lwmiLoWLVR0EeGUT+hjDQhw2
Nm5lNReW9MT3QbJBoEvSATxoXsnI5THS9QBDvqlc+b1WvGYD6AsfSmlUwhRZsklS+fz6noj2TYl1
JdZVsEI9Ylkg6CaEmVGD5IxoVCsBguGWVPg7NOHxVIOiuey0OPiuJO1g8y+YYLHU2lZ6o3Kyrk6X
5x/neLuZoL2nbhetGpVGyuGXNFCZwsNDJCkudW9dSOtEeIG2RL+kRDDmxqstQI+mKlzg1Rx9wFNh
R1bJ87AEppg/G7aFINR7JlJPNfZ6oM66Hh0SZ6xG5TPuSmtEdoMKigAI1xYq8oUj+HD4TzznV0bN
HOhIiQCLbSmZhKmpViCypCO8hTyAQCUJ30s2QBRcTCkPN9vRoNrsFsIRqPfZzJMuiBa+e0qgEE6l
4tg4BUnsdejGXfbX6v7vA2Zq9clU/ZHlQxngcjb743/f5r/Sx7r89au+fs//z/Sr//6rh7/439fB
jzKrst/1/G8d/BL//p/xnff6/eAPy5QkfLhvfpXDw6+qiet/cWinv/n/+sP/9evzX3ka8l//9Y8f
WZMij/Twy4PM/48/P5pItxMm9t8U3emf//Ozm/eEX1uX7+n7z/f5L/x6r+r/+oegS/9k11G75P6F
0AnO5x//q/v1rx8BKmFjonQESFLWWcQUapMPj1f+pzbRFsH14B1BFZBjDMeDzx9J/wRpYxHGAMgh
luGb/9eb3/11tv+1KKfZxLMMbiK20VDg9LesKWBBLPLwm+yUnkhIyEMnl3r66oYT1sjaikhs+7Vd
ooNk4UzYt0iLaTpe79UmlH2nFyZd31c49o8tlj259Pc68MdPNQtbzEhIEOznqXr93ejoPLrWhQx5
djT+awhQcLQUde7aWTjolpXrJiFqxf2qvcJJHTuoxfhALXJVrvEbCi+cArOC09F4cwhVYHrDAMcM
kUTDxQm8WYpoFGo11iShhhKTto6sW52wP5A/rCj49mVH/ln2r6TxWUP3z+iUWkCbSPRz5gWBXsNH
XAIZ5BgNgj6qt3WtHvlA7BDS8QFO+qY0gmVpFUtpSoNQ56/dYIfgEOJg3tv5Zzm8Bf48CsIHkEhN
GhvzovNYNqrsT4ZKZf6tyj5i455YACX6JxOBUrPpYJSKF0JFqmgHkc7xoFNY8KXshYq9COgG111V
qXZCbcIzUDbDWH9LJx/auu3XRichVi6u9ZEenvg+NvheyR+wyPYs1qLH0Qr3jEXVDqtKu/fzgOSv
NG7gwZMZa099bjmBFlwLOfYIernJwuo6VY2VIHwvZNxl+3RfjR/I5TR5uCAM2DRm5wy9eIf1xLKR
43Vfpfd1CzwaVbhBfeyz6kGLxVtR3FkIENVWtmnp97josUTXJcV6YfLdSUdy+GwSGP4R9CZqz5Jd
ogiWNOW2luXbocD0BNAYEmWPRpdco/ni9Ci9F2X3qJnRuiHiSkmugWk6YTpuygZtrwqB2kh7jgvV
NkZtGQPWEurADpvitlUQ3xDHher6W0NRHq1Eu0NaYcOpuqpKRBAUABjIU+WttBTwShipKIRxvCjV
bglWUMUF2P1pdJQTMsQzEHLFn9zcVlW40Yk60EW9RsLBbstih5Hh2pXEpa5qVwGYSvpZjljXCys3
FzG2tsCbbSy2HBxX0aaVr4DXP6hlQplDim0YS6jrhFu1eMHIwKGVsupQvMDxxqGPRjGb6kSA+pUs
IGNiLFGAQ3jixccvbwx+RdgYprjjEf65JtomhXand5bTNTF2Nd6ym3hO7fA2IGysRu264tMJIYPU
Vb7qcOcY8vRCFfEwgzveubNzqsoVxFndKnQU7GKBH4o3OE2e/yJPnw6o1XIFTF36T0jil6+Dujcq
Qzn6JOJ9ekXXxS5s9Q53Jru6GpfJynu8dBp+Iu//k3n8eStLpZ9C3fu4ca56XSoEFaehGQNjxJA8
4Pg1mo2cyreW5m5bvsohQ7nGbPaI1+z5/5fj1IqoBuE+VSgcVS36ZaaTlvdB4wH7Gd5RDKFCE24u
TM6po2M6Nyc1BlBGc4ytiQmbS4sCA7iF/6T+Tu98m407FS8KZ7Tdhb5SnpNH9EDOj3tq3b8OOz3W
lzXJmn4wkC9B5KmTlglG3EWrUCZVL92D8/B0CgC+jjOLjscWNyTRZ3/BmHwSl+ZLcaMjxrloN4Wj
7WhKxTf9s17ZgqNdGvrUTQBigVoJuQDNiGkKvryiT8+7LmMK/+q6xvIlWOo7LCY4H5fplpqybiuv
ZrsMrswfHG6mt6/Xxvb8JJ96ebD1U/flE+kzC5NbYJjkXX3oDDr0WSg4aF1t++KhRyhp1C9BB07t
pK+jEQp+fV8ktPJEV3jfUcxx9Ro36Hav4jLH0vivWPwgFD+470/tHhWRLcgoaK4S5RwOFYMuRssQ
9Xt1bf1IqLNTyV6iY/mmvg2O9kIJHSusb8aFFb006uwFi8rEKDNlVA/hfCPbSu6rP1xALH1m6POj
Y0pl4YKCH6R+cfhqfesNFs3ewMGhcodusl3Z3Armi7LyUfayg2fB5n0dxa5u9VVpo+Vd2+pH5MTP
7qWYbnqfo0eBRQF7biJ9zzs8VG4GL8E13BF31U3w4GqLdhvsguvxXkET/ae7Tx6rS8fRqS1LskBR
iJ69cgROhQjbaPAaAke7jd7Hx3Cbb4VF/ojtgvE8/JAphG2wj10GK+Pp/LdycnE5q6lJUeNDBeFw
3oEnJ32k8rJuO1wHA0VmZUnGc0n75tT7Td0kzZpwlpy4h8NYkVUnCBYHKCf/SI2faVkuoGfaavKE
dtuFM/bU+sF6nPiPSNEg/ns4loBi2yhOsQX2gCBnILQjg3h+1uTpeed7RAPcC6IPVB/YpMMxSAk7
I9UYA/fXFU2qpbbR8Hfgelv6mI49JBtE7W7LjbL27sp3yqdlaWN0fq9fuORPHbawYwiiueLJ9mZx
RCfJQNtljji/JNHBgSYJhzXWnPAt+8VgIgo6kPSFFzbNyTRLBxhHkREoCxCew9d3E99rujAiocqR
AcjybY53i9Xs8SRF315eADtDwm5n6MPe7cRrC3PJ8wswRfbz+f/6ALN7dJjkR6o4Dp0UrxNXgGRA
jpUiX936q2L4DTrqwoAnoym+S3gMYGvA1cxWHHB8XiCzDLPVjm7Ao5TbZNnuLbtG5uhGXuEPtbp0
8J7ayF+HnH7+5SaNcnz+BmStHdPHbSug+dAtz0+jcuryotQNwZFD91jZSOLYqQFvEwa5Ay0iCJsm
7Axl9BaJbgsZZiBsZ7QeNorU2ahuLA1QpWP+rubJdpSrtdT9TGQVIedgiYg2/b3r0nothXgjDum2
RR2+wbo1xMixaJGxTBSwtriFarK1TZsfsdKuVCN/qaeMBjuBwVQuXSsX3u+TmvBlCvPE0MtCT0MH
mMPekzqnxFwjVV0M2njfBpMN/8Pjf5bRc2zGduM+GKG29yVtOVa4Hwq/RvwZdexlg+J1MlUs8DQO
yF4qGXlnImoXaw3UN8+vyoxI8lccTW8HBR1ES8lyZp8XtfUmjeGQOLUzrsw1+fqm3SPXtwT7eAOD
2U7tS7H7DMd1PObsizILzNqNacximbxTM11ES3K/j/TRXwXrSY90W7+gaf4QLk0PpTzn/Cuf3Opf
3nh2/Ze5WGvCwOguKlu4EgBkeT4/wift4ujI+DLErFjQpqLZNQpDyGv/LiNTtcFEb5P1NK/py7is
CSoQ5fbX58f9pA+cG3d2RLdiL42DxLjmtQsHxMGXaOHayqJ1Bsx8F9G96+RLnEJs5YYCzVKx5UX2
yH9X6Q57jjXMrs2wuYQQP32c/Wc25oUri0qQJIFUIeBw7/urys5sWI22cY83sU2GfLFUdmqFp6sf
eSbatYA+Dw8zL66FMncJNCLvNsifQUdd+Go+JRTmE20A8JImua2Jwnw4ghUWhlxShUEm/D5CrcWP
viPiawfqj7rrl/mIfm2VrpEWRQh3hQ93bzkSIsUgfpfIZDrIBy+UxNqaPiYo0qV+wcnt9/XpZod5
E/RFh1g5UTRKk8hY2n2NFXGDgUmVLFUywdKNtsOAF3IGES/rVgGi11qO1V0z2qHlo7MtXujXySfX
BB40YqUGReJ5s7UctWH04OwTdPPNX2FPoi60fXVfXE9ds4X2YNjG2l3AwB6vaS89WtvitrwWMfe7
cA+B5z5xoaNQJvMWtLZg3B8uHnYgdVUYVuD05XUYY0Zs3Ij9d6HehGj6SfrPgcw8MwHc4Ozpid8j
/9ZITSep38u6e6gj6ykim3RxHVAQdW4oO8h5sYw6F0UIIhTQR6jxoztNVhGMTmjpW9Err0aRq0vG
htHzXpDpXeb+iyH+bGNt7eHD0nTTSVeqqwpsiy+168zwMPT+MYzjPjE9EC73GeY0hbYSmxe18FYd
ppxN3i+kJt/qufQYSvFS6VMgnAG8IiOwIdz1fo/zaox6Qoi58zMF2u8+vqOpjKJ9+pCLxrUKJLZN
FQelsI+OvRl2/lXbElfShrfNqNzkQopzrb7NEpq4ogEHGwdKpV2kie8oreDICAaa5U+vV0l+f3BT
L+TmypQfRQ+BY2tcEdCh1cTlhaHnIja0xxTr0Q7zZmANnYrzliY6HfgTTQ6vvUJaeMmb4JJbqugg
J49uIiyUdO0alMbKbq9X3bVsdtdSh8SqHWJPlYCQivznFpcvBcebLitsWXfXolg8RrFvJxbrUSdP
gWstMdd0AkNauihy+DCP1BLoMDzWMB12CEo6mokPLyXdrlO3EQ2DRh6WhfR9kpJPBgO1WHlZ4LBQ
ocuTJeCDGmFrqsDUwApVgfldRJQq1cR1G38vRXBrpbZTcIEL0F02jI8UxAqIL9uq4t2QR8sBoA6S
wVcRgXxPEmZ8+Ea61gFwej7CeYK7SxLZiePnVJaXgorCBXCxTMVXtH9F4n2NZOIiHoyVEVpOrmBz
qU0UW3ZEGK7wy9rgi82XlIPx2sXjq4QxFoV9WwYJpErFOqKdK1XJQyMLCw+UTCshBFQtI/3N8H6i
yPxLwc8kr1atKi8ahH3z+FlorIUPgiEXXnzlRlDfI8yG2Cl2AiAJLXN0RsNbignLtpUWQdsvrQIN
qapYe/5TTCUuJuSqxNyOdWShyw5fstdpcbLR2JTwdpsOpRyvRrkAx1OB7NPaU5PbNHLqpL2LbW5t
D+I3qCIODajJlgaLeteJPQzO2u+ogiyFrl0q2BFWXbsZE7yEOhoUyjqfXFMwB3I7ON58DRV1aMP6
nVb3dRA9SkRhJvJWUNIdRfkJdnkZlVdR1E9W6jaUsXWj3rXhYEd644TCuCrwWK2N0ZEI8swRSgEm
Xx9+Kz9GgX7rScZvhV2iTGi4eHK4emcq9crc58UDfln3Tewt4sa79vufkL/JX9pbQRNfGeep9/pd
VzQ/RJa49b113LYrfRw/kib6lSu4/5gjx0Sz1JvhVcIez+zSb2U73mmVcj/W0W6yb9eU8bk1sax1
vd/u4D3JufoqZYjOYLFTCchL1d/hiy0Q+IeOBhsikzdliYPJpKmGcPwvszIXamut+kLYhUnk4FDJ
NqZiiMC2LxtXkpDbqlhPIPF3IauvaxMnhgKal96zzxO8UzTprqyCTRwWCz1KVp0oXSV5tkqtZNVj
de2X+oM0jpxFKG+6xMgZzHsdF0tMDCf7gbZYWN64N8D5qEJxkwIERWpe26pSuOrM4q4dzFe9RS45
xNB2yMK3AMsGRGH6DcCTJdbSqxonYFcP91qbfK+iDGEKnJ4VlAMXtRnuRmw1k0jGwWh45hRwuJH2
cfuRkFUV5k5BPXJoy11AAi+ZiS10t42A/blsPmmCtfDK2s71HuCg4bjpSLkPae2xW+afQpMZ5lIl
2NLeRkzkplOF225QryrRQpYyW5PWOgqVZ6lF1llT7DzWF2Jp4ktVY3oKQX1QV6Kc2joYynp8UoYQ
vX7cwKSGovZtVquOqwvvsdrvQ7d5QwvH1hWwXhng1tR9TT19JRqxLRfxKhC9PXbI+JFHWGuG3XI0
Ix5XfFTxtwNNvAiM711hbgOr3fq9bvccsDk9mZp+nqXUq09xuZEPWcLAXXNQ2L2PAxoldHFNRaU8
FW9qHRXTMNCHhd+qFXlNt6skce1VbyWffeRZK62sNnwIO4lGVT+kKy0io9Ru61ZZVpjsutrvJC1/
xhYORYOFR6yAiXL2aoEbksUdQ6wGTXJwCxbBN+vVexU+GXwWmoaR5KBu6uhFMT942YVWGbsC1K4R
vNXJtzgZHDd/9/1sm2lvUuNvtLLcegg4alwXNVauMkU+CUk7TcQVtcrXnqJzhFmLkuOxYWmD5KWU
+4WOgcwIptKkzGoKV5kac3hGSw3Ppab9JUgZtsAkcYqP23WxUMPeqdzh2mCypcCkN4S3uFHbsVJt
pAD3QhApnTbiVW7YAJVKAjIISNxWEThUPqamvqr81kYle5VrFxo/J0snyGYifwGHkdbMLA5uhDGw
4kYIHGEzruSltBHsakXAQdAdrC5mdRPW/igmpg8OwYXaxZH4rInsWQGRJXCM2/5K2SRrPs5tt41J
Ks6nOScTCnOqhaEugMynPou+s9pFwrfhEOYWROF1SeV9JQqLdI8n/CJ+yBwMgbSf5wed5mr+dlCm
AUOiQYoE2GxMy+qlOrR4OxVTBFOGOYfFdNn9SquPPpAudBVOdbeQnZpkmUFcIpw5S+SKEnuYRP18
QzgW8GpulQVGhcv2qVv7TiFspt6asssX4tV4LW+Gj9i+hHadouDZC399BGVOrcAAKPNGyjWh9jPF
3X7Qfvnt/flJPVV9OBhkVhKOOtLkpJ1qQo/i76n2MO7RU/Nf1QVY6RVWceYr3oT2+VFPpCIHg8qH
8X8nF0GR4DzDPOYLXdyH6UXY3Ima4cEQs91ShwZRTzy9V44zKUqmE2IAv+RFaRIvtldVtDdj9H3E
Ha1wttO4qIoXqq62mj7gs7f2aLRLwyV1jEtPNcsLw7oJkdPixYGqbbTqyUt6W7fwCcR2NKTcgi3e
+Zmetul8D6F5OXXG2MRHB1BqdXnUi2T+DfbUKTe0WPeIomg7DfCC1iuLPjMWcfVH5PtvAcn+R3jY
AaTsLNzs/0Mg2SSQ+j8DyeysAlr2EPx4/4olm37nD5bMBBUGcAbFECQQWA+VH/3BkpnGPykCokdF
J4PmDKfBv5Bk0j9lYOjw3OCn0zKaVIn/IMm0f+JVDwIXeLNF6x9g4t8Akn1KQvxns2gTxJIDXVPo
SlHlx5ji8LMUEhAz8WBNxnAZRJpoRbAn7dHDvlLKCoVpZSB0M7tJxsi/ChQtRBdMf/KFyrtqB9yk
sX/cykZxJ+PptVGC5nUoRhTKzBwxtOS+18wBT8dinQ6duKdAd+thdfpm/Pwy4Xd/Pe5B3xQi/cGm
5z2QIaVbA+zakJmeuYK/nhVx5Rc1gWZHr8YlRhUrCa3gJnY3fSffpbiJ7HAXWfs1hJwaM1ISTXgV
XRW/hWKr0couF3GeeTstsXCjInWSegkt016PbFmOf0eyUMC9hLRTRqId+JXmAFbeW1bwJoSBBI3J
AOrgtdeJP16FWRVt0ADbi96jFCQmNR8BsUrqzLdBAzOvaEXbNMpoETaxSRwEMC9DS3NtgthLrfYj
iMrfhVb/8CesqxZ7P9VKe2v0Rlj6mEktsj7KHwZ/gBIi3RuKJ0wOuv+XuTPbbRxZs/UTcYNkcLzV
PNqSPOcNYTszOQbJYHB++v7kOueiGmgc9N0BNgrYiayyLFER/7DWt7irgurLqRz9bgT9i/seeob3
aczGLrXI5c1AHJIJZ1DQoetRXaBO91a68b5E7rGEJUJtdVYgfjbQUjxK6Dk+get/SZV4rZKcn5xh
UiKoYxN7znEikHAtu4pE74DFbY7GiQN01CHdnHO/TIhiC9N0W5VuvlNqfh4hUq2csiL5uu93+Qyf
hAzZux2MqHiNmoQl1DqOJEVbNaWbnmZoKbrkjSaMLHiJUt9CVNjAoxYVUsZ6zL+JgPV3wb4jQ2bk
5Zz9IbDWamiZ4+coiab8Jk52K7cMixjv2+6xM6p56Rtc62F0iQh1Xlj1pJZjOJE6n8XFaiCbtqpr
axHAVmWoEgIQTupHd2aKB7Gw3QKyWoVNd9JR/qJ9ecrndeTb/YkKzFyJ4W0ejI73l0gOU5JaIyeB
QrPjuO0lHrqhTTGJBVW6qJ0kIyFQTZtIsFMEF7AYHdBzRkEscxShhkLRfCWs7yOH8AeUMSjOHuE+
rJEvidWFS0GOI0kYLTvyUK0s2XX7VEb2Kh6o2JPelOQ3Y+sKWZPlSAJ15swnK2TW01iyf0ynxlu4
CLLKok4vepQbbeTNGmtlywBbqA+vNTcoX7lJ73FqIunFypbNJsklbSLdJI9y9Wew5UtOtOhr+xfV
/zPi14sgiHuK7AKnWJxt0pb9rD2Z1dovC65gvB/yYFmyPAC97Oe1SdrwAaqhuavsYjUN4bSqKiYP
bjuG8xKJiV6Lxv2bWlFyVKa1RSh5CviUmd4eJtS2Z1RW+qFpYn9f6jUEtsdoSPPtNIlTNacfGFjP
8ENfU229RKL95dkPhjTwYslVXopnrynOk7f0xbQf+mMzJ+mycz1ytzPnjOofsu5IGPNITp3fNa9R
6XzWjvkCifE3000axfqqs36Xtta7bSO+6vRL3BYmc5u7dzHaFyXZdpmpvZ0o+ME+73aTDC+DGnZD
N/M1CIGrdpIsK88/McbsC8BVTng1Gdw0qcfJ5VrE8LbnXHrXMc3VkutgC3Vq31bTqbWMiMF3dTRD
suyt0X4jQ4yiR+ibnrtpaZXl930D1mKSVuVrI43rMP5SjU18AjlgYa4PlX8nAUVLakE6ZABGWMgz
H1djdauSYuvP1o72Pl+OZWTtcRtuietxkfvNPmPO95hst0ViB9+x/JXUw7aJ6mSZ2R/pneYRT/Rl
tpnxSZY7EoQvnvRKssyjddSp3VhYR6myHTGsv/qhfpT3UG9dt+uoybYkg96xTPFC51m78z1N3Bnt
W0d6lb9lYloxy/WchTcNp7IbNzUnxqYq6i/WfqeEQAg+MP9ruKcLcz0hDGBCACD/y2yGX0wEvskT
PvoN8Zqa2DJGTDkGSrcxlpiNz17iXiDA4LcomZEqH/eV0B/K9BlWdzJax8kcrTNOoWoiyDbOe7Vr
NGFTXradnZrZjy5vdwE0cD2jWP7cjECU73w/xJtV4JFuV6ftdpyx3znteCjSCs+sYZM45rXjLmGY
yl9TQAWg9EGKKo5V1c78xKF/8isuEZ8k8FMeItKJR+IFyzhZ1tO8tnrpL9KqY15as7UlHp2Q5rRI
ftmD894aVvNUQWVYeBUHSWPMv/OMVHWryZMnMue9rVkOdKq+U2FzHJjBq0hsPI1pyemsA1naObuW
Yh/retwHZiE3Pr9NIWtijWbSsCam8uR2xjuYYS98ZM91wEBqTsQpj+Y90x5xkXGyk6q2rnXQNauO
k31hlL04xI1r4MAU4s334pNq5vQgBNNLv3VOCRnnn0UUkMlHdfKchKW/ctM+X/UNKwSd18OjU7fd
Ig+qHG9xRic2y+kMY0usoIEgR43Tfh2X9fTo1kJseIb7c1H0GKrbdD5aHR7njNQMpk7kHsR5zOlE
YPFX6xCD41Rmf6sLcz5IU+Mk9T2JG7YyDmlkP3SBbG6l1ZR8U43nOdT7eYjm1ykC+TEXZvAwOkaw
0rGqt7q4GG4DGHEQdK4ECe0sL1NnApuZy1TxJUsDrFPSuvkWp+wIl3cdZb9njNHXdFb2jWVNGTbZ
ejTw9zpFrR+lmual6pJ5TURRcmiC9GbHabIWJl54v7Gaq3+vvGoAzWtfXonvdo7lnDPzDYLqUc6y
WRJPtu0bp3mFPbEyJn/vkMm2wjvb7psB9/QUZR5pg9ImM+taDAh6goax6UtZD+leKr7euhRcAKkO
1u04bKo8YGNO0Olilvna9vtnYyAhsqkfeFADYmrlaY7Ys8wVg3azJ0IzazXk8AA+aE1WH+mP/EnH
V9Cp12QMJ6vAip6aqdwlc7jL0PovZGFw/z545Md68U9g5S7pBP8xXzLDSeUqCM5WkLJJmSk7purD
DL3NcHc3q8TauN205XeCqyPCvcukn8+M0XnsXtwx25NBsGjCqluWdo+gZiga7l//S7NRyer5HNvW
V1BTTYb177JUydLvo2KVq+pgjYjFMrfdlGZBddUD2CB6DZ9597t1hpmJMmKdKPCKBaB27LN5opae
SuWCOodwnWzptfa5dYrXru858bInKJxYN2xKka5FgpKxgAjJcF50dGpxCiXWah6s2jk1THwW2EO/
aiX+OjkzOQK60bM6xZ5n9FklPaUjnR7e+uc2zXYOG4SxGUkCIQBRpMk2yNCPG/ghJ4NQrTyEumQa
wQ4f16110ifgsGgfgLwsa4MY9UEcbOTexj1THcbV76jXv3PB4HTOwHQxLYGA6X+Ss2AsDLslnTrP
raPSv2YGwHP2OJZ/ZNRdwVR4y8b3X6SoTkGW76q4CVYIMzadW3PHeNm3rzTTXct/nm1q3WqyWKA2
666uXgtCG8CnZG+j4V6h/OyaSZE6zd6L6IiDNcWf/k1ZFbmBKT5EmMifZT8+jWa7V82rXWdkgvJi
8nB8pt151NX0yLe2TeNtljtnV3eXbOAKzKGqL9OZoa6XckDEuzAHihCOjLXGEYl/X7+ZGp83lLU7
/ya71tljb6rX2cf7WPByS2W1CwIKrYXI5p1lIHxPG5kB1JqYA4OXcQpSPQKf0iunWM7ZTtQ6HpYk
lb7WGWPNpp9sisTphn7+mk28SDYDqnE38E2ZplrzQTj6QIWXrmxGgTw1vBKQY4ykwpD02pxUIu0s
7Sg/4eGwl3LvD40gpl1+kldsLkrV0MdN9Z4D0LK9DcmODn+TPyCo8hval7+vYzvhTHwW0zhf0pxb
Xxo0J00PrNBUOQLChquNZNPNqE+mr4rr0MfmxmoCj4ksmcEtvmXqgyZ4a+/DfR1lDO8qsZvZvlp+
XS3DMoSZYJrd1aqKc0I2xRTVznsRV95+Eu686nQn3nNj3kpZvpHgXZ+Hsm8vtSveqpOfV9FbkVvx
GV6KWPz8XyzS1tqmMfFlsgdDUhKkCV10KdlcTb4zPsiwXDauiq5RGZG4KQHze1gWruEc6WWXl9PW
rJ1yQ2KKWjX0ANc4KPkH5TC9f+puB3v643lwBdwpPsW+3Z2NwXmYOLODaVBPTf+n6AK9D61BLpPu
MvixfjKjuXwOb2OT/4YLlz9MeWi8+IF6tv0KLFIevMXKqw7MvvmHzP6URRmxBk2zW4zGgY+2cnau
7LLbz5/1oF7Api7GQkDocJhbi7Q1V2Hk7MJM1A8OjfmSC/4kinnXT+EbMcHtLo5meQZV9OjP+to7
4beWjb1QcvioS5Mrcva2xEA2tESz+UEym0XSTdY94LjYNNNQoUoLSd2ZYHtggD3VHoQyf7SKvZr7
AQLwRhrNezUojyzlhEwNcEoq77p11tc0GyLc3YPePfPUlO24sXqy7WqDKfxPdWR5DP25MJxjTnRh
Gbnjw8TMf0q6dFtG+mbwGC2MjK943vriiYrX80gtReYgeEaXpXT6vU4sEOFl8pzhfZF5umlj+eAX
7XiZoj5n61eRzTplw+rnXy3Lmol199cm24977FZpmW5N3xB7tkDnOgm7zU+1BkYZNbC79SP7m+8d
dhg2RxvdJf0mzsszDJPFlJflZbKR01j5eOXsxAY853ozFY5lL/xZjogRfPks0tecfSb4ZXmOSovi
UTYRVKhA/1Y1PAlDT8AiHRjZOQvckqenlFg5IhdPkGaUIZKRhYU3ZexAbLntDU/s+yFwIdNY4qFB
LgJ8+5GsdWcPWpsOamoeJU/f2eoKGbEmzG1gUAYBsGld7rqommhshb/2ioE9cma938fgW12SddBD
Bt8GKhGLYZJfZd38rhQyOYOv4r1flX6gl7oP54eWd3Gs0+ik0/gRhI31bEnJT8k2nXDmw9TF/Saa
LkUcXnq774+RE42bWfHJthj07oXxMCHj7F3oAoFqfhN5W29kkofbMbfkKm0TSsmoSbcpJwA7H2/T
tTCe8prf/Z/PUVAMyNHP2b8PID4KXMC2puahEo7vy8M46NNN3PiXnz8OPEeDgDGuVjgCvhM8X0GY
I9Lq4YBlUT3C53CHbT1FtFHNwhilvXQzP9t4ovyLx6BYljM2ing0xkUkxwd7LsKTLNW3Th1CdsDc
uM8uFfgyViFtSWF6axGr5J9nTjuBu2+pzl3hRMvKbOcVxWGxrrtgXHv13O4GMnvvpQKzJzUmT0OT
crFOzKVk0r8aoqZEUMW7I22qwcJdpRkJqmWetsdscjqSW5V/7tV0SIxZbTvRtnt37qOLf28NRll+
M460TmZel1tB6WxG+jH07ks8xgH3z2vvswVYzAUttQrFa00q+GGwil1Pkb6MI/tQ5nHwPhXNTreu
9TyFFXRtvFhIrIxtJN0eJQx0Sf/nq+lX+QJgGjyZJnP2P0eCTGw41BGEtLYtnjz5V0VhcPr5kuPc
ObFvyU8kuFAtVvqinPCN8OSdMPCnJnfgXOOywG5G6W6mIenP4zyatGRI10MHfgRnibc3jPLPz+t3
I0tfjdQlF/u9Gul5Uh+UIsm2T34SGqfu/t2RM2dZUnIsVWPoLMco4XW6aOEqi9bZGI1jHbGX102O
nCKcn4k/MQ5N5a4rzLjnTJib1Giz0+g9xQqIixD7pgvmRdLMgjEQb6I0wy9i3Q75mJH77DbhI0e4
pBzonGNlPJEWHq99U/cHhZG09x29GwI2Z0l9FVHSHc1o+t22jnmq4zWNR8DOOg8eTKeqt601+Utb
x7dWmenWnb0nzA1yN94P3mBeSQOIHOTU75/3nufsTU82a+RZ3bsztBzkmF9sNdB8hqsgQgxXjCMh
0HJ6iEPrb+IE1ca8PwYkAYudaZQmL0/7exXIXRCq6lwYxdakiL6KeV6Xpb0JuGjXtjWXW7eY24do
zJ/BjiLTSadupWvYMax7tlanURrEbbydLQQLbmPPyx5YGuEK4YUGmk6k2vldyrjhfm5DsD0GQUK7
5kKSIwPcWUKcaJZmFpHKFvvRzdYmmKU5Ogpbt6tMRvs8oBZtByW/IewE4kEkUXYKzQalfp1pxjGc
8EK5RMJnDMlU8RXIsX6spmI7FTDyEatMR1W3CcNfdvJl5TLhu58SFFj1R947R3dyyz03YHgq5r+w
+0wERPG7KtphR++VHeu+D1b+VKHRqlC6JEVfLsthqJZDm0d0y+JTRIV+jEemMY0dn8Rk7lrmlVeb
ePvaGC8/53rR+muI7ShO8rJelUHab1MxtMufD/TnG2NQV2dDfjObKNxOfVZsAfG+CJP5JBHzxxgj
5sXiHlrV9y+Z24WnGCz9OpQUpMxdnf2cjo9urnkO+u5aasRmChcplEruwchzV1ZilIzAcn87RDCA
UJple1nGJAykolkFMulgIXmEdCSphpzlrhMy1eu7JZfONzWDNVkoMane9y9C13OPe+O0MrJyx4yw
XwLLYCVgya+AkKS1VXRqneZD/Wb7B+jQzcJpdfY0fJEil6y70k+eI/FptWClxszS+8FzPvyh1oeW
i3QxJtMuYt7Fwc4Dno6C86vzm20f11/53FtnIHLOoi8Yxd7zFe7nkT37LqrmdP7nHSX0h71Ai7rn
p6Qwsm7YxlMQ3sEtAQ+Fqw8/v0hQFMmWL+ej5fX6I2mRb+QheWLcTDEauso6ZE3K4IWlwVEZDN5S
8s2fFM8/j19VH8YhxhTHO4k+oakeWqNQmyzipjCEAdZpDo7SLyzWcehal9lAexi59l+3lONZlaju
KlCtm1mCuug9p9vlcScINhekzPr5o8FZcSPu4Ux+A/5bMZya+N7h096j9zJtHLEw2HSq36Jcj8/h
PrqfWbFjXVS16pMAChdxTi4DmccUG8hhiuebyBlT3YuX0fE+aNS7IzN/OIN10q+rYWquHAn7KLa7
SzI8x7UwXxmZeXzR+Qa5BTSxQmfTdz78mdE6rVJVm5fSQ4Ufh0BD6mxeLKfYrG7JJJi+u120g4H5
i8SVVWr048XOFJ2zx4BZy3k+/Fz4VqW2mZUm5/RLhF35MOuAUods+oXhKHkoTaYzIf7sJVkq5Qat
m3EIBZUBoWnLiLPuVz2a6F/qZptEzP89ayo2FhINOF9D+SCbdW4pC8BHiTqGvPnIh2iWJlGwaDWv
5X5vCOj7Wz8pNoUc+aS04ENvPFhjc4WiMXltGnuVG+cqtepra9TP0s9iDAeDuScbC2xYbvFDBlfK
Zd0K8GFc1szrkmPppA1pyN3jT+E5ZaE+skChEpip8zzjl27Lh4qZ8urnMSdCJTyF9+LRcLJmb8TM
VwOjfs1wQyIBitp9mmc7Y5zUN8HD2QKQ5IkZf/QCXfWBA07ejIrmTZBxOok8emf4zkS/sJGUNt6D
oYdryUxKMt4/gsn9TobQ2KdmSDtsVeEjpyr1BkGZq0RZ7pF7FwHXLJOddh0GmIE371On9a9ZnTNM
rLyHXrz1YdNeoyr/HQ+sZ8g+ZKRwLzEsAkZfXMUPYwCAeo0ZamuU+xCB1NYYyjvKDCRbJ2uiSlCq
2Whf135U3mQ4nID5y43sxkcLfp4bqfjt52huVc3MRMTyFDP4W9Sujvkk18r29dmwkQPIu6G9H9NH
RzkjcCs5bJVRTmuZ+QsbPPaZfULPXDwzV9lkVUtVZ4efV1a7sfNKXPdTPMSXmKHmMc1cOr987XRD
DDGRUikPg23hhPG53WB3oU35xe7tNOo5PJJzwJYpmY55yDJk9uv6Ivv8UHhCXoacvVeL475UTrGt
nGm8tGlNoe2yeZFKuVtpmykXaQ1wJjzLuf2dezOOwXu9NVTe2jdU+lBKkMdVSuuqyyOdntgUBs9l
r6OtFF0Op+zY5Y3cuA7TfXcABAC0zECTGmoGlkm9C4ZXz6wRmOGMWledxncPH32n/YqhibuOp22h
LLTU9+Id7LG7GYN15g/x1kVdvrIjeWx0IugK9V9Rzfauc/xb6jRqr8p0Wjmp22/HlIjkqImOvm2u
h7QLNhZDwWUr9IsGOYBMn2rnp0ZD6pWs2FJGjBugDf3U8CzxTCYodTefJq/t9k2GeMs1irXXW+6r
oF9ejQgKd537i2mO+1LddxNNzlzN7n2FKV1G28KKi31AsdcF8bgPZd4RDAQswb1/CXTeP9Hti72l
hqtTTVdQq/XH4NLG9wkYPXwHuzRLqzV3fbLrMqx4dE8/JW6C+hEk64Ooe/gEtsvX5f7pkM8RHcsl
j43w1P+LMmb/W/TlsueCLoPV0sGeZ5s0Ef9e2s8xpsW8D/y1Nbu7cbTGS8PawPXSa+JN7uqnFo1F
+JibkGHk4FAA3C9krJLh6ec1mvc2zTaaeDuyv2IaKQ7efASKLslrGf7Ro/yvhCHPleR//x0a9C9V
yP+oHfn/UBFiOWim/mdJyCltu88y/Zcg5Odf+UcRYnv/QdLh+nCpMcz65t1R9I8gxDb/EzpMAPFI
ozBAGILM4f8oQlzvP8TN3NEr1j0EnI/8/+pBxH8Qg9w9FXdmrCfs/5Ug5B638C8pBfx3xISei2cE
P28Acfa/SUIATrR2m+h+ZecesNvXLNHEaCDqpV96ArdwiuAM4CpZmFX+OUUBnTtKZ3u0O8bL9Fba
bQ7S2fVF/HyX7aWi5lGbT0aFzDkt6YC8PwG7gFZkm6au12k9XiohD0PrvwYOetJWricn34yN/z2X
wR7X2gNYD5kMDzK1Nn2nzs6IrjPzr72wELgHK2tw1pBPbu586cpjF4632W5OILafkyHYVYPOV9qp
D309Mb6j+8qzDO38fULygcp2C8SeQ7oQ72psX+zsik97W6XRpxru22W9zYroMDEqzGr4ahydsY86
QASPvaU3agyXOVvlNvztP9odkwfshRW/vhldsuTWVwzV6+4gJ3Ofe3Lpo1/n5nsIHZwnZYwYonqd
N3XZLyIyRL1Zn2QDWUMLtM/ZviMdfOhTYumileGg39aMDbyB5jBfxIW8KDtkC3iYrPZatvljP0cH
XXqbLKWO7s1nNCoLN8z36tXiNoEFM+SMZgGnRh3rRXEKerVm+nudQq7wtJaXJptI7yqyhV20D+yA
WeKvOgmCzcmLVUFfVuX6VpMqxuP7YSdIl7tFPPd6JYt0Dz4GlTXA7byYV6WDCjtynv3iI+epqbuM
KyqkdSNfonW7VQVePcOHv+F04613QSvZGzcsrlBaVhE11tIf1JmCEs46oywx+L8roC+GTF8EvwV5
K6vYNZeT8dRlbxHiBi9gl9MHT5p881RVZAB0zy0roMRgZ9PpLxqgcYHf4yFPqpUGTU5AS8h+pjiO
WXXoE3VpkmKPe3A93aU581vqRg+uxkRRLXILonlTr+2gufYxkOKoXevaPZgZKu1hWElg7Zn4bFzy
yQvKkO6z1vmvbCRz2u7lobGMnSFEvkgZjaveWNhxs00r95BkN3eYWLMATCmMoyniB98yTxXqAsdx
kQQ4m7lnoqGZdswMaRdhhgOgdZ9oFBaVHT33DSkSDXsl9NAVSOQ5V1tnhDGgpqdJsUQdNgHRpZRD
1qa0cUBi+w3r+OhVXx1F8Z1OG82st3F/PCbiJdTBi4OJApuWXpS9vCV296It4zKkRwVrSpJgXUmP
Qq1c6656SPPi2KlgkxXNZ+KqfeXri59Q4E7fZuH9doEtER9DpLYRPSgdvUsPeRNIswA8ubEZVLNP
UpfFhk0JNLm08SJuXkZIa/i7xD6EtRVMMHnTtfD7k9BthF6TLtstSIfUB+K+HrU7XqOccDUfmx+o
bmY37nslFTVNvDf8eGdbuC/a9Jddv+ogQ+3EZE22r8qDRFSHmC/rcWuYr95sHFvuS9tnj3xJG+NP
IqeTEuJc2bD3M8BIMPuHbBcUyY0ouhZ9j9gYIv4yu/mjRaSVePGfxLsj4HskyiNOqybtz1ADX1oP
gxsWEcuZoRWUobVqcqdcTd3vtI6uqol3Koy+S8+l8IsbDEfoZRw7xkfRfKYFuwpysh6YAX0roBG+
dzQNI18QeU6iXLubCrRNfed+zJ1m86WPhTCTdY+vA6sWXB6ZcC3DDKiKYziUxboI4ida6INSvwV2
RDvXZ9NBRWQeyER/03l+DZW++UMSrkq/v9FKLknj2ThjtZ4LkM4wu1knPxFm9zJ1xW0q57VgEtHD
WmK/eMvFyBdX7mxMTmYb7hpYE7L/dIxqkyE3SZRYomC5ig5RET4m05xe/Sg5CYbXHpa+QGRL1qrL
Me3NVfraiqZkkJoaK6sRv8uArwGdkImTZmIDpyABGFGEFuKztFoO4OrQqa8SMxXiurjaY1lfudNz
OTy3ebqN8EkYhrfsKkT5wj4qqzyYriRxFJKxnVwHReSpVFgjMvOYw/VdWGWD0v2uW3ExqzXvLG3B
bv1ij7Jw2fYlGFAngasz6ajVu23HIJewvcUw68M4u1vPrU/taH7Y2YQBrHbffd84KYKhfN0cxtZm
bTR324yOP53Dr9qb/uaueNAVF8NslsGyJ5zXjzIKaB5lP/HwFCfesh43OezJ5aS7sy2jQ5lUb5Id
mjXZu4GTLcRAFw+rDmWfmhA7QlaxBntY+M5NJCDOZfoQFxzRc7ARd6y7PzYfIqj+4m/7E/vyPRvK
PxH2jYEk20Wbqydzogs2kuKX1dSHpuB9FLfonpBRMFtyGqaSVc42P2k/CT//IgQMF0nc75zUzxYp
73EdpAgk2LrL8kOM89KuyqPZMrfPjC2BWaswTF4G39qOdswbLW5NYJ4Zwv4FK7AMTHnV0XOexmx6
E+kuFPP6tVmPf00jYxVJbaCS705PNV35VibT13211XqryYU7ENsbR49LMM1rNTIOAlv1nHvhorLK
V1wmNsV/7wUrjqFDlT3O/sTelzW5qY1PrHVhq3dJgYIlirZDmT9hNMsXs/4uXRql2CXJDZsKIg5+
zrBGUbn0CUlakTd+cP14XsbNzh9nzSwm+ZQmE3813dRUr0nN2KSe/em31sl2+rfZzh+MvuQTMapX
hrhHM8iOk8taVsqVtlLSoFlMFp67gQHmL6X1BVsmQqRDC85S3KUbXrXkzkNq9v0lrqSd54yHWMRI
JD2chFMIY125T2ma7IKyOpQuBq0ecIkpduyUHiMfX2Au/VMs5xXD2HAxGy3ovOAtaDtnHVzRZc5/
YgOXcn/Ns/1o+1tvss+Fao6ebHh+wUqQTTgue0MjxzGL5/tB7g9Pduf8DLNWdeYurCz5E8R6XybF
CrDK3hluVRS9pgRvmVH/YKlizWCbxCqnwopc2WfLsBehDE+ZLT+Mrn5BlPQs8u5XgtSUvKI5vcMu
udzTF8+gDOCR5qmnnqWO6JfKJu8HA3YZvgyOv0zhOIwFHIeQvu8P0uRtGqRLp/1jYRx0nHM5ffp5
sZhmcHhT4S/yaNoSSvioCwuRUXOyk2gXQgZZRGX2OrrxJgncS1HPjGDg7L2oKX8hM3zpJfaxsdSG
+HKecmMb8jARCrtqeTPm/FkhP+xk9sKqdjG79hGxxLXmItEEH0ZFeC5lfkgZwT0ZyExVuoN+eVMw
8mA7r7p4ig93X3taXcC7fjgFA/owijcepZTfyEdTJB/6rjAIkt/gX9lFsxMNOh9rQ2Cs22ETGngF
yTH4qu27L5mhh1f2S49r2JV6M0R6W7AYrNz6F18NhMkvvnC/pGb9JZCSGDOxtM78jKdfrTFg2SSz
A3/kZXGLFuhZOoOMhfElrNWL13rjrZ9bEP1i5QgEqFHvZGuhmWpb1K6zmBi6ximaOsbNrOrIrosX
fq12pqmWsz9zyCFnK7wHyQe+t0fkIXJGjkgjXpoxWVIiNXZaRG9ONC8dix0/6xuIc/FzgdiiCfyT
GVXEKePwjyqxjYrkXIpxXcyE9xBzfl8sGJS42vZqQIXdorFhm3R3nt2YfaMQ+GJNc8gtHECpNg5D
0c/HEWJ+FvS/M3TFCVK6yFdPXcEyRyO8Wkp2dtqytgT67kccv6JOw1VnkOdg+x06yCkmo2Iol3Ue
XUiB8IOXqjMMrO3+Jsi7P8o3weIt1TiBoaQ6WTnJ0g6PQxRfp3sGb8+VJP4qrpsIoVE1hGs9e5iC
lb93OXMW3sCiGgckso2mZASh1r4at1YCH2jU72GSH9t3vytvU5sdCuneUmpeu0mefeIYoCzhMM42
s//do+bxIzzH1aEYEJeO2tjnNnpRLjSxipyUL1EcHUi3G9/bmcoUQW89iYO0PZJ2Bm/LBnUVtN5G
if49Ela1oM0yjoK/QkW3Tvv0aLj/xdyZLNeNZNn2X94caQAcjmZQg3cb3J49KYoTGCVRaBw9HO3X
17pRWZkKVYTCXgye1UTGUBh1GwDux8/Ze+1Bb2jUheTpsAk0e12UAm2JPhp0HggV0O9Ohu/Sx8eb
drsYnHUhSb4gs6uO/NBOGDriDEcdHNrBq6UxUQdfiSM/Yx5eGpf9yNcvisgKRnkU+4/04rcLumaC
z1BhKWPTFfFzYi77pSTiIXowZ2SiTb8Q8OAuVcjp7VxEw2ufVI9lZYN3U5/VfZyQ9lFF6p7eDxJ+
K0PovKDFpMOz5it88lrvlMSOG6Y293K3CXR/bNryKhFCnCStL0sp94mmoTlN8pDNL/ZSHTIUb1uQ
jg/NdC3zE7Qb3o0tmu8Ojrrc3yesR1J7x26fekuKVOw5j4k3CpKDox61Tx4jJd5TP3TbduqIqshp
palbf7omN9S7PGu3OXo0btfO1GESLESd1vKs3Pg+L5ZDZyF2nSAkWGi2WKy9LXuZRqkmqYYXgkZQ
B3bp2go+sLJDXCB3ZByyo2jUKeKGw/O+odOKcuHcDBfcMSubldCO4NF3ydaUn9qci0Y52xcFi3iy
kcJ7v1YdQxfAGR1DOdMZG57IAvFcQLLm0bNidHPx4zzYa8Ms104/72s8n0E+hN4gNwkuYcNCi588
wi5YjRaCBcXoUugHaJ+PEZ+gR6noKEXX/+RxUy2UFlK/cIhmrkf3Pf2Gx+bKNDg3ExzYKTm7kvlQ
nFvDJorlicIg3zQNBZiVshwP6ICaS2n0O/6v+pZ6E5wKWAaJ+jKqR4F6Ffiscc/MzUJedailqaj1
o01fDvVqLL95UrM1jMic3dtJiLeiDm7HqTh6unwqZI3anNwIWTWfrc47SxRLS2ydhqkyb2eBNtwt
RrbBueF+I0erTFsu4jKcJc3pYYh2vhR3CC6dVSLFrenrW/MqdfGWb5isz27jPdEnIknRTN/SLjt0
6XjpA3Pb2dNDPzn5qRj0l9hvudwFyYMILtgMcv/IZ9mYsYvdvQxdTegFfzwbFpWtdr5mNsKspEbL
3D61LjIGuZhU/MW2QIo31MiHQJQ1mKYt5jJBhtHOEPu0SznANmEeLDvLXfZV7jy61nTQd3MRIP+P
9G3Wi5OVU9RO01oP+rWg2yEn7tex5kUFU/RWfO5EubcX5JnMvjdF3Tw0haaUaC95wiKUTvq+KheS
Uyp9ioL0JEeAvxqxBzoUrRVK8NG48ygIVgDqmFLF6nVM7Kd4Jg2C+U6xc8BJMPy8yNISKz/BLhEQ
H+t3EZHZzhVnsI8Thi1UXutEH5cJFzqYv/hEEPqVfG/eMf7w9mmNihlw7ZLMaE17dQv8qiDipsM5
zymhIY4+PzJPsSjRTl2VfbFH73Gm1rCVIg002C8WB/80Ly5OL42Vh+RT+sWduRMxqcUpcT7e0u9J
kjMobD6UpXBi5HWoCrUbPfEcV9/cPL8RJDP5Xb1PEqRbfv1mdfOmTumSZ93OHdmxEuJ8qgbn0Qx7
wdzUlb+r0GjpdwOv9egaDwxtcKm4LwwnuY/phiUoTXoH1G8prC+ZYirUdbgo5wQFrrtpE3p3k/za
TbqFWsJoyy76p6BrOYrah16wQpiOdVGm8W5xZqIYoVMP/tUGeXalgmhsHD0TgOSlbudNlrEYoVrv
akQ+nHNSlEaNhHSQ0FI/Q8kJKf+JNuZD5q919FabnyoFl0Ol5eOk7LBFtlZdfUU2togELNoKW/28
ZrWW4RAdfYGBp4pBnKUFUi2nf24H4qfk0D3EkgNgI/utls3Fypmddc39MHUt6HT3aKWYkBmirk2r
OoyRehVdcNtGnwwqHA7jxrNiXhYyvDnnUfR9QlY8nI0+YoUzbfp3isGqnXz1zf4DmCi1D+rerZuB
CUhZt+qrSMLL6Px4JEQhRcIKv3xX7VUFIs59fce6vNfzXeGj2G4M5M7I9DuO03RXF19sFILrFg8e
AS6sxTNjc3tr8fEm7kiqWe85m+MvedWRFbESRXpUPgo6FQrPuNWkJIHUuyjpPzlZflMQJoTE7VuW
cvj1qWrO+QxUNkMb2JvDCUcM7blM0p5s9L7mYNNCASSbjh3uqveV823bfuISXwy6DwA1NqkfhLOq
TtR0foXvLBO7NLFDRHBr26XqLxXqwnkr5SWOCxy75d2yXHw1UEY0mzmhtky/Ktb/LGlv01KzrI0K
ttvQbPI+c1am9Ui3xlstrBsO2nD8JMg9p7CpHyZvoQUZ0+djK1Twl3KaGlXqpih5y3NBpJFZ3BYG
oUm582GX0zGYqH1dpVyAFeoS0VO2od2IjmZvHbOuN8WwLnzsJpP4aEjcnMfN5L/6KgI8HzGNtg8e
L6ngXo9eA2jHe0SPNSJTIVeEwqXbdkDa1U26cD9sE/fScA7Tqr6DYrA2IBAtRXYACLg3qRUbAzqq
3Bj1eeifB1hFQ1ps+yygXNkO1XbutrNqD4EXAjkflj012LoaE0p+NPRqn6blalqiDfr8TdBddfbR
CmnpqgePZNFGM6A4dgnKr6xZ40XaT5BMSrvbwtAIp5jIZSLQYrkZJQlA10qExpWoH62q3w3YJke8
03gIzHLbji8NHQl2tJ1IAVvk5XqeGtK+ja2ZPOfVjhtyT3gR4hTQOwhgOrMLW0avs3k3wWbhZYvo
VaEan2jmUrZvYLNw7aa1DL5EpKhlTJnj0b+tERL6d3mOxjLtKDG+6LQ45G40ITwpLg3Ih6mzCaRB
vFU2F6rzpS4Z1iHsHTLYWjM/R1tTTGjn1C53be49HqNg2lo9QWPie4d/zEifugwZPD5OjhhIcFD9
Jc+IdwGmg+BB6963DyOyV9dzQzry5MYF+1y9Nv1h8mqOfBqGxtpJMX9+cZYbQz83vbrQ6tqn+R2h
Q7urMVa7y5NGXKPZo0Z3JUzGdg4rs9rbQ4q+Pv9c+tXRnt6KdkZVEasT9Y+3LXOBwMO5VCU9HYTF
Uwu6yxN3o6GIWxRnJNCbqCWZVFgqWJNVaR/jzLuxbAEUuuk+W2564zSmvZl6lqN6xjzpseXHNdAt
JjuoU+OnitZ1Q6urpRgTc3wzqg7PUx/Xx26mQWEwAKoda03WHGaX/n1IENYWc7CKWjc/Fi2+8uF6
2IuKr6OLeQByMy3DqwYjnvcDPiIkhrN75piO6SFaOa7GA0IUNWOPhakRBD1Yo2jU5fJQVnj2p8jZ
Tl8LyDPBNGyX7K3KkIRHRVizfKAnXJVLF07DZ0Nf/LENa8D4cqbSY1QivL3Qn6rEDZcauff+SqeH
IGWldAr8NftnAXzEtC6ufvDfUvlKGXFIOAkN3RRWKQN7r83oKTDgMhCuIfKw6Sxl+b0ZFztMmxs3
+GS1AIpqaxuTIy2ZkuFbCM1xPqTQE0zWlTKGAWfnZ7/cIoeyJCEcWJVWZRaBkSZWdY3CaV4VgiBw
wqAvadrpczYYyVEa4sV3u4dhHDlktNbTgv+go3d4XKSKT5Ts43aImV9ZKqeO5Ba3rI5mXruAhQk8
jo6uIXdkxPon0eYv3uRi46NHgniVIUA7jJjyODJByDetTdRY/TrQY73Rrk07IK5JTs2sZe9nd7KE
a7ZM1Zeq7zc+WIpzl0lafyhs0WK4q6BV81P13EuvBJSWzvdQfp5Gu/wyEKW7gU6LN7dP3N0wc+nT
Zryb02vprFiwirg4+kbMjGwa8/tE7Ce7cghxlF/mLvKeogw1aCQe/cg4yMKTH7VIL8QQtyjA8pfE
kV99Z5MMnXWT1QK/tkG4cD9XTwJz8l1bc7UtBMFhIJt3CEjd3vD1Ocj64iYaAMlOGetbbms6t5rK
wojug0qwLNqFxgBrvhVdpTekePmwaIbqmOB2c5v2EuQIA1ON1GZwUcGKioJ4eZjbzNz3FsdxkQ5f
pDkcqKRHfC1o+7QLgK6Pia0R9U6K4HMEColuBHy2xP7Ud8uWWr/btANptroGSlRAxSttSj3Rcsj1
h4RoQay+TTc+OYj+4LpgXCrDNGP4ktjIJvN9UGbmsbFwjBa9fyiG6dNspUes2+MqSQPr3MVHdSGe
rgf/ZHTbZfjq2EGybjsgQqhJIp98CxO7j1mWu1gXTCE19TpwtxSdBzggeqSTSUVvuezV9ihu+9ZM
wnGWPMXtYxKgPSOkBgGvaW2nRaVHwhZ2gxd8M0VNIVZDtFKqBbTtDg+QVSRtSgIi3aV+S7w52dkN
m+3UDU/kXXnhPF93bHecVo4XUBp5MZigtOE2zJ4MTe0lGrEtUTYNgOlPrVld+H5mlpPYWsPdp6zV
FUaQ1AC1YS3IOHUaHTMuty4O3ZIaOzKqTJqDqFSnmG5SH3XfCPGaQPW7wZZMmXBykap5Y0jXUW4K
EX3gI7hCJavuLOSl4Djb1ZCOuz5qd17Jt8Tck1XsfuFeQ1bL8XhEf+nNJb5uhQkxyw28TTm/h79A
AYkDstfOJm15hh1R/IHLXV+q3kJOO3yel2T6DjsgTStCL6riVLgTSqaWhSSb062+ZlEVYzuGbh4/
2Mk8HJB11yZeNkG3jKqbU8wctLSxxvXil9/Sa7HUGqhxuY+3C2UzYe/FvtbZCXmtv0Vw2azQ6qDN
xwicT+9xYeKYtTXlDp7Ao6kI5nPneg/un5mq50XUB1+NhQNysQRhJ9bm7GGVlxXZL0lPZS4cl6aP
TxeF4pYkqgN98S9BU7y1boQYVZ+KTnS3WWM/tP21ZzpM5yox/FWWpdO6cvW2CGhaCYbE1PEQEWaw
vCrIUeqOUKJEOx3wDU07+M3rRI73cDOsiz2FqH7SniefWAB6vcsSEl6alj2dKAw9q96PnhZ0CVgH
DQwFrBXejBG5LbpHT9QFWycbwmzmftjXOhTl5O9qJtYTTAd6W+eUDuPaKbjhBzLn0gGT+2wZyZa2
JNm4/Ihb1Av2KRLG7UhfaRNFSXFqarJxgRqu7I5gohbtwJh5gLoEZ5FqRFeLam5cxQTBdDTHVqZi
9+wX9AFiqW4o4921PTkju9ijx+cQ9mB8RzDCVPjTVEfJywDXyrKb7mASiHylDKr1dREI8qo6mNFX
RLrFfun70A3K6ZACwXH75maYzI2RWjVeEVIT8NbEzOKK9WAGOKcGsHIFHcKVaFMgClDo+lSgqxTY
9gbjU2kear7aWyvoM0Yjz6oW35SPb9puzfcmGxnARASjCucDmxNHhVlsa6f/7Ob9ln6beXae5t6X
R782GfKU1sGPnEPidD7+o8XZjgYegL5zsSGr8UayeGPSr2UocsO7j+fFu9fR8H0OinajAwiSdmNz
4LBqIkZK+4K1RQkP6UFH6quXdc6uGzXmInKyb6OGx5UUoQd8Exn6AsJO1atp2cul7xv7ZipqNM3z
iDxw7tvdiDexdMVTEwf1RtVyr5cF56fuYhiJ4xS6aKOYn8/RXhKl2vb9dIZxP2FNUtOZlJ3vtds9
R5Nww8E00n0R2FY4X4lu3BcPKplv/HLOVpFVZPvSnKCreSkpsnpBmYjZ0bCWdV5747qo6OPlpupO
ZspAxi2v8bnBzGAiRs9uoXkIUosDMNPHbWeCH0V6JneG22442IGOTvznnlqVDgIovDrx+EIoM/At
S3SydJOTtGe4Yns3hKQL9MZ6PTkSdcMwffiTd5v49TmbKgZZbZltjRZMRtQUuDYnvAaeT7Ay6M3q
NBa3fartg8Iss40nhj8isyWDIevjmtSKOOJtQEaC7wHybHrw9eJuaIExzxzuo3g41mYJYdyM610S
03r0xwCXf3lucru6nuB2pZ4Pc65NyuyUenr2w3jy8IPOMFoH0+3CvDbel0qUN5n17lYthnOFUWTx
TkFj+1vXmW/cXDNByq01Jo/yUKUFmhSXY5Gj+2uvM1K7aLrpaQzdzjK+dXObFpaHTkPGhDBbSW+u
Ct0gIqUbBGaO+reEP3AJkieFdhrCH5PqBGIa4LNrDVTm4xajEZS3hoRAkYiHgPnWxSqjQ2PgEA7A
WyD/vS6CCyaogs63n/ArI/OxQubiPGW0uPyMxQUlbXxSGZIYUw80cadPZg0g2MzOI5qxLSZ3TjQN
El8aZWa2sM5DfKh9e5vLlHxkHesDxChCnewM3GwdAK6Ni/1sPw7TlNwpRXXC+ggxszzNxsDRokDE
eO1wTD5D7cHvH3MBJ9VvuNNr/WJNb0mbyntz/BQkpjr4XTuu3ba/KXJ5sIJk3OXpXHB0xqphy4Sc
cEOeqDLXjVed5RDoHZ+blbZ3aP33KJyZMWabXHIBtNUWpyQYB9qVy7KWw4QmynC5FXS+TZqCbPFu
ZKDbmMW6WyJ3k3fnBIEXrgNEWp7PsZwh7PMMDCRbeIryAelQGdlPRkkDpBjz5Ug02ue2iMQ6Hqhd
CnQd9MnrgzNU9BJz0J+5iyKaMGiUM8G9FfmIs0XrbVOiNDfWlDpvDbqvliQR4B39DQs9UcAMCxnF
WECS0JcMdUOPPhtfvH7+bEXVu7C8T1WaOrdlO9+iTwZTkKXPOh1fZZFE4dQzhhY133Xm0o+ahggD
SexxdK8VDoRg+YQB4a7EtrDyfKIfZcL23pVZaCT2Q25KFlk9hP4oNgjXmBqhya6SBwsT70ZdRXvc
3H5SrWzp5uu4V4geYv7IaemCSKsZLzfrrkg1GmdAlRUi9OOAnHWgZX/ARsXvRF+n0q35rpH/9Z/y
xPo+Gmtr7tEPw9oAw1k8LLNK6abQVJrmgfMCWz4T9Xyduge798xTjpFesblf6BbEynulyY1QaID9
EAmivEeLYkbCWHbbZNrE1bJpljzsOc/QbrMe+kwhA0h51zUqMSLc2FMTI4AAylQaDVLpnij2k5My
H92krm9cp5svSXOaCYXd+LGtt8ZUkYw08wfLAmc+9Q6OoAEj49vPrshuAjLe9+XURAid7Oh2tGjl
tsZYvCuXnnKZGBCch8oJg0ZFe94j8JEyitdCimKXY6lCHoNTMOrtKxGXwVGQe8k5pgT+r5/+/Xcc
kKYTXquIL+zsMdLmQoLqnBvLZFHkOKa8Zj5NFnsF4Xs4PRNu/Ngew0GM89ZNJ+tgocQxOvRV5mBe
3O6ah57CkmNiX0yTs+0d1NmBnN/LFkBJlcrsgEIGCFdx0WaWPZgMoruyfDWWQVEIT2TGNnI6dASn
qLhCfyateoNYQVDKPgeT4FJQXxfd2Rn68WBjPZYL6MVagdLF/Z9vrMp6XrK5oXPtvV3P+DsnRQLp
xsB/4y7mjS3rOYhBYfkttXZP8EwTxcBNxHKsm8k6aq+8OJhpjqbVnIPEv2/FFNz0Y4lLy+bg4ARp
fbRcgMZ21t/XLui+tGTuaTLVHpPU32l74kaKlukMt+Y2ZtRk+NZlUMK4DNoEcUNpwURs15ZOe98O
aMCBkCAsKA0CM31sz7eLTU/DXxDEOY4fh3UxHJZWAzyrEGvQel3VKFdWcZf2zOacbIfthWGHkDP2
zH44Zk57dHPL3viSD4szbSBTg666kUYwL+y5XHEc0OE1oxPIrufs06XcN37+pgwq6gT+0t6e9347
npc0ck5TkQXMWbxzrU24rFG2y42DkA21eGe+2/03O8gN+rYmZqylodROonu1VDKktE9W9Qi9uExG
NPuifjGgEyGURJJb+ZG1UxQRq2FomnsgvWvKzZdo8sZDm7Qvk/D4lQFwj9tdk+tl/+Z3VANxclOa
3d5sOu+lyM3y0ps8xUFPc7qM04dyum/KWIa4vYyzbQSoOyvUnLN8cALJotC/F7PDnUzbq6CjRjM7
V2E8E5NcZMtFkt/nFign+9y9l9bSr7ocGYIx5NF6ierXZUw/3CzZVBbnYjtgeJoJzpWt+CowH6xI
E/pkgVNxhPHF6NyXkZ5fA1n/Mivja2CIuyXAgZLImEDzSj461DvEQmyl7iemW0zT6Mqsg2a0GGca
3xutj0yxoESqjsAiHeYKBnB0dRwPDeJWe85gBbhia7Dkkplgpnl/ZNLZrD2nCBOdsLvGe9Jv0jBY
kL4mcfweO02I7ewKOy9wEinv6rx1n4K8PptB160y5MirvmLB7Awq4VojKEaIki4jRNrXGgMXGcf0
osSBqjuLsd45U+lsHZr3XYkiyElrY12V3bsc7E3UdwEUJwSIJapMDM0jyHJCegB4cBGjmhxFLkPr
eHCEBBN4zC/hYJgHURKV4gj8Osn0gEp7xLx4NUOuIjzkwGC4m7kwLri0zlmNZMk2AB7yBlxUZnMH
EXGJ83TbZf3d7CT0dBfAboldvHJG/tqJiW1oGj/F3cjztlTfkmz0mFxy9EjKWyvtzVv3cQIclLmo
CjKBPNst/WjXCoiD3orj1RwmTotYzBIbWpdjSCFHEmQyrBLXMvdGUx9V5Bsh5nL2f3uwVtWApyRx
3Rc/Svuri3XjJxjC5wHYkjOyKtJZOrcwSK8yn9uxGP3HQM9H1ZnVDsvJe5lZt14e0LgqTBMemLMb
OP64pXIwFGFMjUHB2VZG4JE6lKr9zGUCA9sgdaoTdzun+BRLOe6bvHwshVqovQMibwoHbU079eu2
HQ0alygqpuuUrcS7ZKTXLhnNKr/1ynXSJP66CkqN0G0PMMHbBInXrDJt7+zRhgZv13DcJctwYlRH
zJ3Xu565hhGDcJFTFuZ9QiwCh++NSO/KVI50RK2XjjvQ7sGYdU7KblWVMz1N0kdV/tGqBkR7J5ed
36sN/ffp2GZfzBloR0ywxsD7ZziRbVEnAO0w0tsYjSV8GR8DsdfR3x7w08Af3MEQsLmD1Zdgbut9
HVX0/fz6UvFgolG312ZpT5vkmKRM/vMGX2xT8IYi7d6WI5+nZNi/sksOQYh7xk2CEXZXj/FDAGED
aeqDJ3qSXpf8zIcjKKJvIRvVQ3VRc/yiRjq2FMNry89USNuFG2GOmhukUQjqsvOQmd7duDDW6ewG
G7cG8+I3FrUyMKvSICpg8Rq5UXqAH6LcRx4KDKAG1P3B4xYs0eYZgXmmsZLCC9kZrNre0vo7p4eA
1PJhbjsDAfb8CcN3vTNKKU+pWyQgC2j/6tEZkHw3B+HY812GLxPu2LllIqzYrL5JWk2d37nrpVd7
Boq69G7TVrC0N8+6emgzfNbu59qgnGa8Fs3GWgyf3fbRyiiPWEsNCS6QgRpYDTdQuLTe2+jd4l0v
djjCQ/A5/xvB9yhHWDVtvWC4wyhIeXuEJ7fRNjRCrofwvkftgy/q9Vh9TDHtlqLfBdFHxVQv4cvw
g+owBQ1K8e7YQfRLCodACBIpsLAVVr/1EdI1SXe47yv2/9wLOz74gPEuqVCKhsgLXJTZ+fykSU43
3UvhiW2Awn8k5tZB95F+tp1mS9TrGZXRFlvpm0egQnNVeQOKGp36Gdr8hjPRjS/NO3eyX2KXsYMm
P6go5Vdrppuo1RdDtMfYH16B4kPbQas1JN/KrD/60d2gq9u4ZxI1mQeiIdeFqh7dgP6qbD+Gdl+0
Lyr/albnlElI4Ly0w2movf+iIXggeUam63kZ31kKaF7CHLxeRyDlBiAKeYbsGUWyYEjmf6oABqk+
CtFAHFpTnc1ZbWbY71NDdAIyG7FJegMIMfiW+NVDCNOBZ6SfvWmFEQb+x5g2d3Hec+iCDmlaoFQh
9E36iOfmohNGnsauGCs8pgGjEzTDE9CmmH3CDrA2oDpyjS26hJuOcnTKcHe/lt6XxdRbu0eTDI+N
IYsdrRJahpYbPaqWBrA2kbP58YFu5F2X10cHA2TymIPJUI28Dq0lHUNAKqZO9/2ssfBLen6Z+6Z9
fWLtsY9jYdyUCf6QyKeI6I3iKv7aT8CNk27xGZZa95HN/KIxDaQTrv8NFCJfnLPhwBdSPJgMosnA
mBfieoS41cC23IYlg6TIHSXLxhXDqW5hKmbFe4Tw29CvkhKqvsKbk4vrVJepBtqRXmcmRZijuyh4
plsX5hf/6TpvU4nQ2e6GBjXVemacvOnN8jU28vexnO/EaK7Ha1nCUZmwuS9Gnx39OT9nXbAvgBWx
Zd0TMnGPVfo+bue93ZFmEQBSGlNnPxqez6CUFYdZ4An5EEER7OErREPYPpAEkHTFFhEH97qp3VW+
oMLWODVbOUJqYJf24+OEaF/P1S1d2jBHBSaL+a6LkjczmJ99r9/Q8MBQIEltb9tL4jTcaFeiJn0w
aK37lum0PcWHemzWtWN8MoLuu1UgGAUDLxTdT8SSV3VL2+yDxoH6wq+mHX7ubOtKA90qMw7l7Dsc
mGgA9DpAwFq1xqEcyo2OON9iTTCq58I90r89aRhuRR8fSkkeKVJ8NhvIdlTAxeC9iJI6N4jUpgXr
oVvnVc1fsxL8Tp4fpM14UcAqsp4i8mRMggRJmfispoKmoAdKKX7gDPoqYIiu0iixdmaSnZE7rou8
2qTzAP7OOGFNDl0f4/YcMZYuwaO5R0dQRQ56uDHZHdd+uc/q6l1PTA10jTt/Lsgl79LXH4x8f4Qa
BrxMr2SOq/Lw7T/+z9UdB35ZWoErfSGwj1z//w+Bc1We2aRFO8uGqdS0z7PnOMFx0+BEXlXGgyID
XjtcfFq/AR5yoAkXUXtgTALueHNON7+9nf9v3srfOTB3H9XNe/HR/WzT/N9owPyl//L/tvFHqdPy
9wZMfuWfRG4p/oHB0fF8UgxMgacKhPo/idye+A3WbbnXUxkUtR+Y3IZt/cMLAKfRt3UcsqwEv/ZP
Eya2838QeeaTfRxI3wlc/sn/Byz372nWvJDjOZ5rede//+HmqmNt+k3lMF6QNluFF0Pc3Poil3ez
mkk6b232hb/AxVu/58X/+8V+chFnHIDqMiPIJIN69IHOgI7NQnoiJx+oMWZU0zGL7zMIoMSYLR9w
sGZkRzZDvKodd3gx6Y86HXBBgm7ootEDG2omjTWUBOS+sLN//eRd386/H7x/vU33p+AAL7fa1jd8
N6whayEa9PWm1VgsRmiv4a9f4vfP9r9eQl6/oR++dmHTA0s7gfcvj9QLw0c0Mggam8df//O/TwL4
9z//0ycYyzTSIwLl0M7t/qZVyj+oom1vamuBfxh0H30tgounoBH/+gWtP3nFn5MsUhfkTD44MixE
HAPvUGiASDvh0IGNbei8r5bS1JZgKgpEeet6JIBY4NdczxQZtFhEszJlezektRn6jfM5XsyrThZ8
6q/f4J+9v5++kamRliEb0w1jUTj3k8hulQqekw4vPmqEfT0DfiKD5OnXr2Zd/9k/uIV+C8T44fo6
bsaQ0sBEI9spvU/NftjEs4Ew0rMbTo3qC8jVfCP6Th/gq4/bHnFGOMc6QjeSlM+/fhd/fB+bwU+2
6jziaVM4QOhFJFjmHGehu5ZMoIrglnq6/Yscmj++l3/zlv94L8eetJC6c7MV3lTSvJKRZFjIvpZu
/8bnkMK62sd/+DJ1GZhEA8cxcIqoX45QlehM4IaiZTlacmBN/pdx/g/2298nwPz3M2P6Pz2SplfR
ulSuGyqTxJ7MTAwG5prjdB3jlcnksDdpz/7F7fgn35l//fsfPlI/NrPAfCXDpq3GI+BtdfEMe/lb
q4vp/fRRclbuOnCk2lbMee/oX0ZvIkvNv0pM/pP7yvvpWYoygGlMFWSITNjdOcg59q0NgbGaCmv3
64vxE3jiX1fDvT7HP3xBdTHR4fcygtkpvk4lYn58+BPHDt9HSZX0cqNLOsn2gC6r4/E6GTjG4UE1
LSAiDKjETS27ykI/ZTpTtHXRraHKwjo8pr5Y05KpD3E1BH/xdv/wckI6/ekLF5wy56opk20FAPrd
NqU+m/Q8/wrD8Sdf+M8VIEwCLeveSpAhO476zCAKbDARbwkxi7HICilXv/7a/+SFfo5ud0GUa4td
AfCkMz8VbWC/zQVdtFZhsfobLyH/R7w4hW4u5dS5qKWo8SMHJ3sTUxKkPcevv/USJmXYj/eORu0k
SRdIDnPk9oel9LpQmC4xgY4YD79+iT/e7yQRIL9/jXQAh2iAo2A06fhI8WaY8d+WvrA5FfuOfxXX
6iwPtj2S6SdUdx0GFxTb1sLCRXIeVtOGsPddENTMIA0mqWrlFkjnw6JadHq7zLP1PPYjp77Yx7Hw
F+/69ziXfz5V1+Lx9+8al31hNAuNg3k20O/S9r/j3IyyOaAj13p4S1pwA0cT3kRYOpVLvMLVJ/X3
Xv3nGkEkHHtTaSPGD1z9CdVez0+4JeDxYJLwxmjX1c1bgeBwWKfzOJ28BJXKr1/8D+9scDY/Lbga
mHQ8t52HgRtW4DrxChiqSMrdh76sa/UXC++1av4f2750/Z/CtGKBPAbWfbyHmpZtkpH8vpQUPBgO
JkO8qvurSvoncsp/X0j3txD2H5bHqu4WGpNzdxh8v4D7waWOs41hpC6DY+wthNuR/RENW41tEoh4
KexhIUTEvA6K3BFl17JqHMNKHjO1yDJsra5ABI50krFp6AyFnab7wvtP7s6jOW5kzdp/ZeLu0YGE
z8XdlCOLrkhRlNsgpJYE7xP2138P1HNnKHSZaO7mW3W0ugUUTCYy3/ec56heIqRHveOY9zkrmfqT
RxwDFkoP1UXvI81FZWTvqcNmfQXgNRviajVQiU8/eJMEmbrJUUCiryuR+FdkkciEZomzzZuhj1zg
ot7YZveMS/NKkMdWVI8VaALwkW956LZcvO6a6TUo4Ip+H0U67PpEJR+7wu1pywFfPn+KozO/TQDf
7yNKxKAQ6qqOtrpVjntljdqN7iB3fuMVLJZwWG3ixjGpQOfoCwtovTUSr5ZsjugW6oESF05z4iq8
xdeWvjeawDqwr+2micCqJdaBaWG4MO0cH3u2vRh7U1yEQxkOGqXs9DO1e0I/uynfmGhtPl94Cr9Q
QX8feba9WCPGTPK5KgCLJ5qTVIcW9EWeEBGZRjmitcpsKMJPAMPEY2QhkXtkztF0b5UiCK3ZHEnd
651bv+nAzpRjFw1UwPzE7yDw5fGA9ZCSShgDSJaWQqPidq6cXvTIaMufemAUxtcg9tDSI9/hX94H
bou556q3RBK1u6YdFEr3kCSQRKfWFdrxd5+QOP0+Tbop+qbLKespnUdIhskqiMjGpA7ua3ZUPlZt
rhwUisA2tOCaHlBQwOQxvOA6H9MkfDc0jajdlZJ64I1bCGQVWjClVzl6c1ePu9Fc2UIfQNSkWqt6
80pvaA/5T2UqNSP8oknYgu7HxAwtzBo9rGw1zA2cIXJ2OQZH2nH64KGPCnw7ISelAwLePNZV0No6
VU/L9as7TZmdjnoNzlFzD0uq9h+mGhjctSI8BV2h4/WJeY8ifFpN3L7vvA1boOF8m9Gw+2CaZITF
mrCjl8KnFgD313RvNacqsfdEVEG652rMTcfZ6Lpb1QM0zSryMRh6nWWWsHQq5jasN4Nrdo/0JgYi
SLN07OsrpdejRGVmlPCtkSqmGdkwCiWW5CtbDgGbCK9Ic/vJzF2JyExLg6Bv7ipfaTZKnrzR2ntP
r3NsvtIN6vbPQJmQSAmJquBF3ujohAztygBnlUe3UaAVWr0xmHIsBLW9yg8YgbP4s+61efbejVKC
n54GxP6QPMq2sYEtNVRgBc8f8WRdb7gjAyQ014uy/odJMCSesQzypgKaZ7HJ+hAacTj6kGcKGdYr
YTheWCE6pFMJ9jIx6YXoCHeIW/bsLtepTCdkdVKB7bFFX5UdYv722akrM7OfZOrQSscElXUWEcnU
imsQIOspDLFpWqsxw2PU7K2mHiQlTT5cSXGVNqKTyb0RtJWb3U61RhvsXdCKDoeIL4ep/kl5RMuo
xJPFUmWPsVMTCXNtCM2cy77C5Zv7vVNp6nVbm8pW+FNrhzDQN5Pmum2HdKqv0W3VgTGE29KzUiMp
tlFQIF3PCoP3nyL9yOfntkWPod1pGWvh76XWhrB8yggcZPKcN11sPVY5JhOxiyvmjXedDFT9Z+p6
GXLVItElgobaoBOJLTdkvOBWqoDq8paGDgY0vlZ2UV7XKnWn8TZTrJeIJZlwE+xNNBdJvRNJYWM1
x2VeQMPRFTIZGhoAQ1hK4QHC44CyQ2vTqzoqTaxM5OmVJkpxR4a23PAxant1rfmTBIxvJEOLf4rd
n0PMmEEySSk+x6SrpfoN6ITI/A4fq8fET5Ilr8C2HjGwtBTyc5dqeV1BUChoCbmaVe/HzqwI6VZ+
XI/PtTXUVPOGhoZQ+2Sm9ZAMxSqeMhznK5RCde+/Q59Oi3FltDm+NvyijVkQY9WUZM/UWIxxL3tg
IXKwL3qc1LVAhwY1t1qxhtD47X6FKhzbqxU3wQfk801FHHoxSaSjQ6ri5KGGgWKyh07Q/qQ/U5kY
Y0WSue0T3OWW5iyGiabRoWeHQNc8zPG2xNj46FfY9ZW2MmfzUpVENq03oxhzwJJFqg8F9b8uKH26
MBXKIoqTZoy15z129RF/9RCZ3kT313KMPAKBazYe6XyxjcwMqV5YeXfoVNRkr42WLT1OoLawiupW
D22YSlhRghKpxQipHLl+NZJBQjQNTOBCX7fOVH/LGEcl4qPYw+QWDmlPsJOL6Sl91kNzxMY6WpWJ
6ycuY7TZK8MwVTAvqoe6+BHiNrK+DRhG62nFiA/pb1TYeRCy1ikG13EVqHguhEXB4LVfDD5COY50
aEck/yUBmFFsqWEQSngZRuGrF7f0J47h03sJ+10TZZlPZu3YtpZa9R4yEBRLkgU8KUm9RPQtTWLg
r5MxznjCSRNY5hNQ29ggX0AXQP9XfAv4DqJPitr+1nTk2MPTohlMcGqv6wkhKh7wDixXMrFzlBtS
BrxWfaXH5o+gyYYDE5APYaUySe/6YcCljjra7bEtbionEuw6AiBgiYptAsYnX7VEymVuZSU4iZSc
NTASOSvjOROy77/7fNCbb1o1+qRs6YNt6jSw8URHXy2BMxMhIIvIDLxdjHCOhhrCdkKbeI6oI1e6
oZh5VymLV/HdqLygfYi7vKBQbJTa9KEvs9LFmIkeA8W1Q9IOgeCTBFv1GBV6U37EcVGPHU3vOJ2+
x3nl20hYKz8tXoQ5hpxu1FqK46s8weT8qffzXrx4PXnFaCxHLPKfo2YM/PcxQBbfXQWyyclMiKyU
SYBC72DKlZYamAC2PaxltccHIjGIhqC2KsCqvhqnl8amWg5DuurqBJ7CjKZFhoQUMOPe6gEcB03L
MhgtIozxNkd1VQI0jOwKw6rUWHbtQJNjd2wQj/IKDSFlCgLtrZCA+h4kNCZAYt6uM7ZGqrnqpnKs
9y7BfbiEEx8ObIubIxz6QxYKXIyQHaZaztOHKApzJWlWx+E2Nbws+RQmXuc+NU6O9hu5tShRbtHv
iPSbUYUhtYoaF+x4sNhlqGsztPXxJR3Jx9iLQmu8p1iMTpWs87RI5dOsTFMIAAC58NnuHL3zdSwa
Sa2KVZpXFU29Vrr+d5G7OTiLxHbqDgdcMsl2wymBureZJbt6S6DMJJ9lolspxlqFehUXvRbKipd/
0sM0nN/jUiOHB51v9wyZ0oC30esqEQ9ll8Tpd/AjMcFwIcs5vV7Jihyp71Vp5618LHWk/BUO3SAE
aFYMwqPpLGz6jnwv/bF9zHB3NxAoVInhkPA3G7m/1PNBOxRekhX1WtWlq35Axoe9NNoRivhmXU7O
JLSnLG4zKZ+quKLbeX6FfHxnai8L0no61IhCsnIv60x/8PRxJEZqgmDLtLwv59nh/HkWkc//2Zna
+mIrEbuOVvX9QKHZjAQ89AEi9oom5fQxM6z8PWRrDGwlsASUjVhcCAGMtDa4qce4empTd3yILIvq
CZ4MIuPpwZz/Wcc3ONYcbvu6JDSxpG94OZwdcaPli5axNlmTBurKC5d9/PZaclFy8iTpdkNgUwOX
tXdntpbBnZbp+Bmvi38V05SN3rSZspYlhqpsh9Qui+ZKUljABhcx5zf1+DOTnf3z/M06cTEzefb1
zRKZxgtfUN/1qV5tE0lkH0oLn68ptnBtUPqFptHxfSGciN/P04UTCyxF1g1SBzD8g9g67MlemBAv
FRvF8YIX24vfT4EkWNMnwYKCwBP1g+DFd2SrxasgKj9aqI/u1BjB81PYyGnc3oexcB/fcg9NuagE
1WXfDuNUOjtmJxBUyi3ubYflY08gAxj5Ins5f57jL7bpLgoEsd9MeStybVcHaf1B64npVbEqLtS1
xfzI/76tRu/6+/3L+9QayX/Efp4b5kEGtn9r9SLYVnMEEbZ0zPatsECqke+jhy4IF0N8LEwR/Hn+
8k68Ivb856/qXGKSlP/LUWM17wY71nIUioFREJyepvfnT3HqGpelAyvzB0I0ARGYJfoZlgr1tqYs
ObOdnKuBbeNKa7HvxADaV56Fi84ug6fK75tLP8A4fpOt+c9fXSRK6N7Q49oHTHboLb7Uo+F9Nu3U
WAODbK4n5YxMVmDYrQYFHXtAQIYyMvhZBvKf83fhxI02FwNl0JMatnkmd5apnFWNThZkXlw/kaDr
vvEUi2nFQNOt4Z/TdqDaGwrjdG4IVMKgj7Hhje/rssQ8lMWs5GdKAQ9QPpiWyLdDU2HncfuvBPmI
TVCjHA+hiG6iBs+eP4IWMgctvNQXmOtNRwbMr37Wq2cZ0opCGQwIIHFiclWtQdsaWW1vKnLJcN+D
sdRQ5m6goMArnZXhJrbHzYC5aDdohXXlF8jCzz/SeQo48lPEYuxiukS1mAzarqkNckzJENM2Rp8R
zmjqRarWAHndeYui2gufpuPfDVNfvEN+GPVxSprLTheI4Gu3cd71RQ9hQR+6qyLAq3P+wo7rSGzU
Mb8PmER3Io9mtr+L59TEHkYFKLrua2Jau/GXUNkLm7WDkpaNDVXqCP3iWiWee5uCBV/zdxwYs6SD
Y8/yV2VGnvXkDfnWZhr46mu+vDB5HX8AxhKa72mWQ6nOxVusLLlOCUm6q3qJHCKlQRmkCS54XGw3
F27K8U+dsfwSQEfAMQhkbVd1uLh9PLrreQtI8gi7Pa2AKiC6mp2p1JIr6n7jNkzG6MLJ58Xd3181
w108eQLpQvI9O2eHdsa+M1KouuVQf7ARru1kaooVoGZvlbDzuvAKHP/sUer6/Q2IhwnIYeHwbqMM
FzcyGhXlRdb6zeb87Tw+HxrLliutbKcfcSrvmsofd6K1PsS+Sq/jQXcuDM95lXPknjnzDPJqpuAz
WqUUB2mElsMzAPIdsK21C4RlQ0gNDIC5/qd7HsqsGCby+as6PkKN5fRIOIvQCkhQe3iFlHKs0aJU
4uEDdBLlfFTK176cP9Hx24d28feLw9wYOJVGg5Nioffid5pNBR16lleP3t35Uxy/FrGc3hKLmg5x
AfauIPsT1BKsQKEkXvyyaW/ZnTkX3u0Ts41Ybp0qLKKcXUPLAzn1KmPTvw51XbEf1GYCbI14W7Pb
G3T4mCZpZ3v55zCadjrIPxjj7xCRolSVQ7QiG07u2M+yRSxabwvrpb1wL46/S0Jf3G5Ho/pfUMHY
9VZlvcdI1t9hAIGPRPGfpS9m4F62itKd1lzXMtSuzz+C4xOcWE74EDJ6C9aj3OkBuXAbO9bizyZo
i8+UGKGEE5QU++uaWu/T+fMdl1Wxt1xc5wS1o7eoncA90p2riiIsPotEQ++fIDd2NX/vllaytyLS
AbxROgeXNcymJBZoVeVTfmnBdnyqRTrw+9vdkEuDqIQ827lM/dxNxjePotE2JXnoCcE07k8j/xJY
gGUNzRRXVgnS//wdOD7v6c5iDVWMnds2niDXoua7vQVoUGa7sbMxKp0/wfGBqy+FiXlLAdYfuTR6
gOVtQVd+K2xvvO3qodqeP8WJa1iu6VVQl8ypmBAIroAt2U820LiACtClfeXx0aAvF/StbRo+bQk2
LTFoCKGRIJ6ac5phmcAeLYoaQAZS8dwLvgi/qy+sPY9/AxH5/v5STHZgTJZfsEGxHMT2TVmTGCfv
3BpUSlQBVYlrRchBSL77+ft44oT64oRuZCidHB1EntqoPjWtRSmvpdqAV1lsHBv9etdM8b5PWu/C
VHj0xs6xCb9fohinQpCeyupaF2KrggFndD29lwLua0etnzYZmL/hHbHM+f4NF4kOfnHKOpiyVGRs
+xDNAIIVYrwqsIuixS3tK10E7rUdFcONN8C9OX/GoyOAMy4Wl2RsDapHlkxcBJmZoPi7zYDf+tbo
tUsCuqPzpiWXS7XaBm9v6zw5q4u02zbDF6jZbrqDRItTRYBDHeymOJy/nhMnW+7susLrFE59mN+V
V74b4bFsw6kgpUlM2n2WmhhMRFRcWDadOtny5pGfITITLahHKuz7Ira/gZq3tk1OYCLY6wlTEC3p
8xd2dAFAyW0xF6rWjYElsOicGwSrMAuLPcXx6kqqJLjpWjFcuKbjL4S3fAXdcRKGn7fwGWgYbew6
ACljDu4eFl28O38pR6dEMpAWt60r026EgpJu/TiTP2lGGYfIJVPt19H/kXXjZObVb76MQ/kjf1b1
jx/q/mv5f8CcAdrv1Y3efFVf/2u2Y6hxdpf8+1/bpv+KOSPCjvHrT2dfza+/8pc7wzT+wMAtpe7g
szAh53L7/zJnmDr+C9p3nuvRwtT12X/x3+lYmmH/4c5uDWmb9HDNX76cpmhV+O9/aYb7B8QN29CF
RdyLsLEQ/ANvhtDnBcX/7hFsrCOotx2T3yCEIWlS/z7xmkFnGuXgAzLL3XZVGUMTX0+GjUvagEez
16gxriqavauqy0DteL/WHiJvgRxpwv/mq4q3yo7Jk6cCk92YCPA2EeSwPeWAhv/dyIHQ2oD6OmA0
7aS+JSAU1g6iHQiengHVDe/g5ONId2o1k/nH4HHsmuc6NPDO6WHh7KsWXcIHUSD9p+ll+N/BOg3g
dC2V4n8swsi4A0IfkrBE1qaOl3RcZ71ePczVH+JXavWo15MHIZRVQX6gw5t5QEohhGXEjrRe9L0w
vYLk+gjVK5GSUtNWiRVqNq3JTvo1nI5e3BcheAfl+DDI9MSMCNtSQUymX2LQGi7LAIIoIhwvpD9s
9/dT7OKcq0sTlqVpkzYIEFkCXDEi0BTbrunzR3o4/bsMOT+1cC+4qxtSUbSKDBgnagCudy6d1nlR
TRpve5NDAisGcCUoEB6JvpR7qwqRU7QujL3ayHCg6za5L651axLGOjnqK3UgY+t2Eym8iCUITVDl
LuJfn0ys2VjSTQi1A6K5YBNndLQ3arT0OWglJDsHGpbMXqhS6nEDEJ1b+qDllkkj7Z9PG//XJoR5
8/Y/ov+/zQergqb614VZi7/x32F58g/T9hyPxDycdziyWHP8NR0I+YdkmkC17NLUt3SDcfqf6UC4
f7iuJ0xGqGVi2vL4b/8zHTh/SN1lDPOXXNv2WFX/g+nAXOxEbYdJRyJhJZ3GEagal5/03lP0I1VW
IrUZAwZgUNZgRVRkZy9+BY+M9NtRR3GykmBJ2se+jKM5oksDu4ckHjomQlWp32ejUcBwrFoKknqb
JcR2hqXrvkcPE/qfiM6oppuI72hzXVYwxe8Ku/e+j3y93I9+j7IDofNXywkwwaZpjGc/sh2EFZFK
zQ9OLXQMpJWT0dQ0oTmvapzdNzrccPvK64m+XBu5Yxi3vnIDxBh16tcEg0xttZOmT6PWCmdCHcUz
urpx5RQEZQOcIRuU5QUh8FPrQHTVE+0FXKzj7jsxoCEXVVV/ln0z/hBuGn4ebIK5VqqtmEmkq/Dh
NuXUGw+x3lKWdQdkp1tusj5e0cQH21ZWeYI0jGYhoZ0kB5MlILjkTWO2BTkYItfd7VCYQ72m+qjA
B9CffW6CdgDQ7cakoxZJ3aHLKUzQrk4uzfeuFpbdR6OpvOu+Lfp8m7oVpyCgUf/Z+LH66IqeyDwP
PqABqkt58jpRre79qFWZuoRxkUZx54KX7wCPdbZ+43XSCH9AwmjzEdM5gKIMO7rWt98akYTdVdb0
ASyOTPOo4NOQNsxuH8KTp9JdsNep9nao4noXZPkQPqXAPdvPfBnpaIyW8Vkiy7TBVWjC3rZYwksQ
wUEyXUe54RkHf/AbUkxMeLnNh1g3pj/92uZZMNmapFqpMiFCykqiD9jzYSq5yrVXlCUgyxGCXDXA
TQPRboCe5unKzUdl3GcymjRuRtzswsFX78e0IzM3NtPxC/85/0n0D8HONNijaxXFfYZrqXHINW9z
LPvBkEuy3TwreQSdMNhrxMxwRcm5IhppcAWsibRwoO+jnvE/p2mi+x8rMgsJAfeQUjyYLhroTQJW
lWhYPRxfBPFh/dru27JDzFs59Q9KpSFgehBl5Yec4HGjWLc1WT1rvrGwS3xpDmoj876IdkLDanIN
UyIrbvq2Vt2HrKulTtytEXs3gDErvLg65N5h+AYgFNB9KdIpv0uhG5GF3RckvntxmNlkSHZM5342
ojFFOxORN75Ct8M77k94635mFaD0e2waurOxqjFI9knuQooNrVx7GYgAyVd27quvpsrDT1EfmCAT
Yw1sydoOQqf9ripg8leIaGS8jXI02Y9CDRX5WfTHh9uqt5v8yk37RsB6QOldw9wkNuEKsWes70o1
0lsBftCFBzzGRfM+DesJbetQD9o7ViXwOCwhZ0EPNFJNbXx4nu7WoIJW7geHZL0vVumZw35MHGJs
eZKttWnDvPkyDKXXrNwsi4AKdnEQ7l1yoY1HJTRHekDqAl9/LAZPz2+RtQMQc0qtKz+z3vGNh8hl
UK6KqbWHO4LUmnrrJaC89qqMsvFTM8D1F6vC0FgxrtELWtqtVwdxd2tEYWHcDGapfZlyxs8NDwN3
fqp6j6wJj9yUTekF6kbQYbUFoHUkMOEK9NvMMLCR32/4IPjllaFPdrciQMshTS/Ok/5GoFWUK3JM
k3FlkUhSANa3vepZ0w0AYBSrjWfyen35CBAdOmyeihFgn9KS6c840FMoYIm0tavOcGNyx5LMlGto
xinp0S0jYR3pnGxFhFAC+wpNDJiGrvRBaDLfILkkJh5IaRdq01fZUo7obwwbxVS0xWgv8+quzCK0
tnSd3CoQ3rWXzYrD56zBoEHuoFcOY8tbA3FJ0qsem877YFTh6N4ODtYyWix2lD35kyN+WFlHEFfV
aCTmRe0AO6DwRwChfhxOJBRODQoYwTuQ7Cbb034i2nLf9VlcvefjRliXG6dtBc7DykpYIxWrTZtQ
Fv0+RIdLdo4bmV9kOFp8WSISAJ7hawXvLVROL8okthzOLQvfW+LcHVLL3LDsN6bD203rLSXkzkpr
kP++iokxlbAwxa63i5D1lDHKLrviCzkJGvP1OF31o5cZV2EXR/I2YkHwtUjyTq1I0Ta9Nyym/v/c
g1nsl08vudbhwhw//+9/rbfYe7GTAm+g08fBHeCwEvtrvTVb41nnSOTALHRY57Bf/k848eya52/q
IBGwnL5KJxbeHyyKhCud2Ur/D9ZZxzbjNjbVRclJTV3G6lAGj1XNWwhbQtsBZhwvVC2OVRPmoy+q
duwa/XpQWvDoy7FYp3lrbtxaF+s6rtM3VBPmUyyq5KSTDKRKCe+Q1Ggb3TZmF+db5fWr5/f41+7z
v/I2eyxmLeW//3Ws7DIffb6wV32rwIX3aGMvPaDBBXyhRfeFGV+HvvMzsMT+beeYH82rc7C8QYeM
4vNgF+qn78C41Zyt6owPUzp+PH+KU0+Z5frrU3hx7SCqNqyDxFhRRONdn4jN+UOfukOLas5UExhM
YdY6AMZ7T0gT+92ufGbf+lH4/oVS7Kmfvyh+9azuY7fTLMKeSrAjOcJwQhpzj172+Ys49Z4uSg51
Ejiiglhx0PmEmTlSWFJYrqfO+PP88U9cwFxZeX3/M58+HVph61AgUV/1BVRuaOGXfFOnjr4Yw2wM
tNKxwcf3qD/WceN9yFM0tOd/+nyQ/63K/CVxZAQsK/0YtUdvILDnYI/On6FIdxnJdWab3/A9IwFF
7kvVX50/1anrWAxlhbkHDHpuHIqwh/MbVp8gJxi78wc/8YjNxUgu2ilA/hZycE0ZRPGFpEroU0He
FDnhbzvFfF2vBrLutGlgqdg4yN64DoPofQLALqRfe/7wp27PYhCXY0HyW0lmVTApAgho/Nw4Q35p
pjt19MU4ts3U0RU2/UcttVmkZXrNJjqzqzf++MUQts2q69yuDh9x1JAnQOtom5a68cajL8YvUVC5
Te8peMzNkIirfgIeSpKOLdTm/L0/McsttQQuH+d00FR18EV8xSC+wXuf0vWGDC6T7I0nWYxjoJVQ
TOywOpD+/TVthx2lPAJwcZ8VkhTg81dyrGnBeDYWn2SiMya8PKVH3NN0IxNWsbU57oLAvOnIix9C
cUEfdeJ9MhaDOVc1wbmlVx4iw9Vf2CqvoyHxX85fxInBPC+IXo+0dooE+qWhPOhO2uBxIrykw3i3
wrWhLr2xv2aGIzOfMV/Zq+FcmT2LtSwrD0rfWXm9qTP5oGMxYUOvb+v2vrPGL3n2GUMTWwBIz2gW
hwG4Kh+PsF8lAxzZrH0gYHhw3psant8bsxxX/EtLmoPVAQLOd1n+4ipQr/4t/+id8KuGzjke3jts
HYwL64ujms/5kS8mDllFDkJqvzj0VfhO78JPkOO31aTN1D4i6mv7Bq0GqSpNDio6B2qfY15+24Na
zCpmP3STJxv3EBQZaW2Q51aAXJtbuya48vwpTr1oi5nF9Ksu9MfBO3gO1Mmg/+r53vu3HXoxrZh9
6NO+txwg4zK8shspr0DUxxeey4mX+Ffh89X7hQHNqEwxGIfKJTDUT++AZH8IDH/7ph//C+bw6vC5
40pj0uPi4LgU0FdTr+TH2qdl+LbDL+YRr08Jqa6EC+1VbOOofTSE/8Ybs5g6CMPNKz0d3UPlETWA
6WT4EMaavU2qKfn+tl+/mEAc9v2+WTce2NUp9PcdJqXxuy5y65Jg69TDnd/WV3dfd7ugrhBjQF2c
qKElhoLv2+W7qsVcc/4aTp1iMaypxHVlZUwGrGB3Fwf1nlCru6Qzns4f/sQn75cs6dUVkIqXhoFW
yUNuqE9jPX6VHozsvrxxvEuqwBNDd9nUTvM8y5FZyEOrGxk1Zx2qtN6/ReXNtPfLJvHqArIxt0KS
NuSh02sg0vF1ZPnPmuW+7QM3Q+5eP2FaZAatCds95CWZVtTw9R54aCTq5zfd/6W3yFSyzYKkdA8x
Nd1buyQGm3hmubadKKLLMTUXBvKJ12iprPEs0cEKi+UB2NzH2HShcM+xeJccByee8VKtJ/LGTsK0
Js7TFNqXPFLiZ46H8207Q30xjmm9st42+b54SXVTGcWX0ggvPN9T92Uxgk0wH1YaZB6Rm2NAqMU4
sQKIu49CdO32/CM+dW8WIzgJsQ7mk+kdYjxqcgsC3tf3gtWsurDYO3WCxecX2Y2WBaVus3EmHCtO
Id2GnXOhNnLq4IsPb53aY2lYsXfw+0PeYKX1curxb7sziy9vblqe6aOpP5T4v1ZhjqIs7OSnNxwc
ouRi5FpJSbtc6eLQeOG0GkzlrqKijt/yUDn6YhU/iZ7oUr0ThzQtvXuNQLq8CaILk/LRl5KDL766
Jm5TzfAj4+AQVbZKXdXRcXRB10uCit52dxZf3zykEwWrwjkESar2LUoBnDlN/nj+6KcuYP7zV5Ny
HKDcI/PIOZh+987J8IepSVzDoLwgVz361eIGLUatbltxn8aUK6pSAXTyHmBtQ4v21paJ3uL8NRx9
8TnHYth2nW3JIiB7vM0baMj+pLw//aKEM3/++Kfu0WLUekk7DCaZRYcGEMetDXlj52Pafow6y7mg
oT51isXY1YNRyqxIs0PqmrexOWSrVHpr2bU/z1/CqVu0GL+CnDo6Y056QPEC1zwHTxACnLlwg4z5
Z/5ta0ZLbDGCfenjHffc9FDh5zVtkhm6FQqHrbCinry7HgI6irVhxT90+6Fo9zBCHgb+ZRjvlEYK
56Btej27dhMCcKNonzWXykzzQDz2yxajH3x84wQUCw6JSWeoSbaJfiAPYFXa0C7TaXv+9p54fN5i
GtCc0nZ9gl4PRbZKCveGuB96Che+qacOvpgAhGdkWQC57uCqipRxbzsh8J+y6cIIPfFqLI1C2ZRl
jUJnOH+TXlogRStrcOLN+Rtz6uDzn7+aXgjNiwHhGCkhG7lJd90ar1wMDW8b+LPq5fXRm9RLUtP0
fOQBRBQZugYcKRvkhe/pqVdnMeyJIhTEi0bTIXMJR/acMl/XnaQpSF50W0LdKjyw9Ofv0/w6HntN
l+M/dOberM7ipiPFihFmb8e+b6+K1OivPS2JqQiV2XXYoDk+f8ZTT2YxI/Sl6KwBUdHBGav+zk8m
60U2dv7jTUdfQkClh0shtbOEzQoBaBr6CoQWF375ifHgzvfw1TtFj5YQ3oYCg94r5xZu/3jrelU2
R5VdQtwd9XrYzt9E0mHXJsmEVuFQgpnI+uZFpdV3ze93TFqt87Fuf9TFVGAM3hc+lc32jbdtMdSn
phdOXBLSbTOjlBvoepmDHiQrw+355zJPyEfesxn3/fre6fbUtybZXAejRYsEh1m/bcFubgr6cBvN
pWQWjw2IvDTYJflYX5jBTiwClg49SU5ZaVlGfFAtqXsliUHIFD4FpKiuKadeGEInXmh3MRlowkt6
y2yTA4q0OQCBgJhO2cOFl+7U0ReTgU58Z2wWmnuYGi/7PNkFjSmb0ll/4cGcOv5iAqh9kiN8S8SH
TEUrImquTfkWRPL8Li9GOkgXvdIHlRwCL0XvYv1AS/Xx/Ot04lfPzfPXr1OmhVVAtt10sNKKVGpC
d1r4Jxce6FF+Aj986bMMJ22wgEXGjIYPrByAyqBYaa4H/5GonvtxJHav/fNiWfbUtSy+4QZpykQ+
+wDkiL1agVjCX1LZl4pDp46+GNkg4rqSb+BwEMSjkqhhV9vMJUzr/HM4MaydxbCOpikfKITGB76y
9qMUCX5UzbOov3c74dbPeYpyqqtR/6jR7i+s+k58H5cuVYTbDdAehzhR2ARwuVZ9gl7Y2JcOcm0i
cc9f2vFqOW/BYlyXU5pUgWdFh9abojvDbvsnO62Kby3EgG0FfXgs+wef6PX5C1Obxb0g+/r8uU88
tGWPUugtUvRm1B6GoLof2oEWmfPzTYf+G+YfdF46ZgFWC7ABq1JE3Rp+dHvh0ZyYcJdOPVHHSQjE
fjiAVfoEWNBHZCmvKim3qAbfn7+C+d068imZTRCvxz7xXmT5aQHnaLxma2CHXJMjYQA1YxN5/hTz
F/3IKZZ+wLDkZcV1JQ4l0qx92QX+dqqjdgtEbNrRxojXteGTp9kW+luKTA7ZFr9flNRsGGoI7Q5T
Ht4aTvmJ3OkDhNk30OqZ0ezlHGPlAlxlpw61MZIr5xdwj/vmwgM5dbcWUwxYxRYjSaUO4FSbLbpC
ZyMDpyU0MRakKZF0j7kB239cFC/nn8+J8bE0U9aEjmaj7TaEKBcRoeDNcAc/ObywJz519PnPX63z
wqBrNJdURrQ+QRtuiJZyPrdleZEWdeL4SyF7AB5vLKTSHmx0lmtv0u7qNP7wtjuzmLQcJnhf1UV9
sFiTpCvLzXMAYT0NpgtD48TosxfrEYogZVCNjfdA0tvODuqVM0W/Qvbe9vsXyxEzdpwppJ1+GATR
qonb6Rus6JfkASe+HPZi6oiTHkltJrwHqb1E0962020hnrXuXR8NF6buEzOgtViZEGIqEKNb3sNE
YgO4v0dZqs3ghC1R0Pvz9+jEeFtK9SL0Th2gXx6Bnt25qUG8p/fQhIg1VCH3nVuaq8G3LhgpT7ys
S+WelfsUXjHuPGj/j7Mva5KbBZb9RURoF3pVb7O1ZvP+orD92RISArQvv/5k+94TMcZDK44eZx5Q
U1QVUGRl+vnuwuUN3pH99XmYhtbyhnCjiYzYv5N8cO+mcH7hkIPeNvTFe9+EMOtTcDSi6J1cij8S
9/4oK1YW2BAAF3Tm26EJGkGAdV9IUrXgvw7YUQ7VL2Vv0chBpva0AIbu2wCVaQtGIZCBy/MQynuV
XMMyGAJAJ13i0DUKmtInScuWs1PIm2Wx9gWTEO/MvgLLvJJBTUGgRbHfR2BJbnuS2MoBZ2TTHScI
6zl45Isdvqa+Y3IfLZiHIQJPLvQIEknGj8Riu6zMVnZjw9A6TA+s8ilaU7HGNQWG3fNvi0p8ve6Z
BvdxtY0+6FsbIqz41e1coRXgg919aq01jiDD8uoYvcHuI3+gl3NjxI8uQUtMmMYAlKDwqQBKvz4D
k3G0sB0oegCWFLHldN7z0ATQKe3WDl4m62je70c1lDcEtkbpgQZzGacnSGLuPCtcSZ0mA2m7F59m
gi4PLCwAhi8LZHV4Sm+hsvzUteMpuzQ2brORFgCB70IK3ppIAlTsDpsOJAbX7gYmE2luH4ChtXSK
KEqmYUbTq19Yh5bbX2u/ZsdNP17HuKHvoq57NsKL5HQDCcN90Nsr9wOD7zia97dl4zLiWWkCafJD
Iwj625yVI65haXU8m7MQp/Uj/OpLyp/FfxyndGzuqrpbfH7aZhnN9cdyzPoGvD4JaIp8iLTBNS8a
JtcHN5UddDCbV2Z+B17rCDvL9JxO9p6AtM3tDn013Pj+9JyFfTL7YIRuxpX6mMlml2V6s03WGXAE
IOivH13RfpBi+GL37kfo+eW7ZgYnAxp4rk/NsB/owLMc0YXGOChCgwrXhhJ1Pu+nvmj3WZWJc9et
pFbDucjRghua6y1YparmMQ+D+8jhv1rb3XmddVdN7Yl27GUct7CQYJf+8x71xnA+9nt0xAbqcRQk
YRAID9AzxpX7kLXdTRTkCYTrV/Yik+20ePcZ5HMGFipIt3lPmeDPUUUTkTWQQuLjyjcMfvAPAq1M
0wmUuOox8jMJWrjqI5ixx13GR3nMcLzprWCtuGbIADoajQOVOC4VsK1AvPXPIK2oIZdnSbLt4YdG
l7T5ZmVqcNkHkFNpHkH19XOZ8dKGlsON8fJHh+PN4EqGE+rJtXr0slF8aeak4dLdjaPv3ZE+Wh6C
IEBOuB4zBm/Wmb6gwrHM1oA1cSWrbnjZW3usUn8u3Graz0XQHf1OdXG1NJuwFgG6fP82XaVKki3o
cnmEKs7UHhhp0MEMtv1IrUzJtPZaumEURE6kIdjd/ewz83m2i9C5u5I+TYNrRwcWFvVI0xrC9770
7yDQYz8o6PA8XV+NP3Dld0pCOgoOFP7EXZYU0R59nsQziP1vZhTmwmnaV8EPPM2gKxo43oz4eHCu
v+HMjq5fdui9V79E0/bw/XLem1oWl2h7cvxbnpMPwZzHoUWsXZAHd6vXQ5MhtLMHdJ3AEddl2SMD
sQMSEh1fQAa89mprShVaOnKC7MIVuQyPXQbnsFKIKpenthefZjc8Q9/j43V7G7KeDqpDAy+vXKdo
H1uH3aMv94Us4yuUOO7bgH27/gmDnXRc3Si6woK0UPvoW7UDMRkfXdOu+LFt8Iv53mSKrnFASldU
7aOV9T8hHvFkc77xd2uHEHDtZzWA2+2jV1H2TKN5PmC5w/31H25YXx1IJ9sBhiB0QPGrbcCZWnkq
BmkKPzhpRdENJbtdPQ7e5+tfM63B5f9vzCTRDz43l9cJRaFsXXlshgaQN62khEvieidm/xDMvBkd
4uBOB/2N+RF44Q+NVz73dQFFi/6/6z/e5KPaeQOk+o0/dtiNpShOYVfdXwJ+ou3Zzsc1Vd4/Um3v
zUGLZr+u88AeWP7I00dwq++QNw55+pNVtwXUvpcSHessiCfyhXXuDnoM+w7tD8HqJds0Ry3cu8qJ
hmEEsK/w+qeQdAfFgicnp1+Cttx0J/tHRnICh05WTCRKamcGU/j0AtKDi9jIXcfRH0A3lpuojsfr
2NKzHry3CUSwFLrR0cnBQNO6ydeoDsib3Llou0Z0j0tAH2xXPXtDux/sbQV8qlOLimxwJuES+Zg3
E9+ByT2KQQKwdi17P1CoDpZzwQtkQ4RBAIxXP/WB+BQt7i1uys9bAoXqODkJy5c2JKsAnAh+KWFn
aAHCvtm2qj3JcLW6+34ygYD438nEjyaIa85EPFapa92MIwjzKpJlKzUt0+haIAoww6CVKS0eA3TJ
34A9bjdUlThdt5BpcC3MCjBiAImnoM8MQqwTI9SHpL2/BlwxjK6j5KoWzXDjkBePlifpsYkGfnLU
sLJTG3xHJ4qrpAQNsoR6p5XVj2ByQrfsAAWxZSU7mH67tpEqEAsBiGYxAID57cS8rwuUNlZi9s/J
9t/kCq2Tvz0GPV28WQbKHjtoglcRlIaCG8fz9oSCOSgv9oua9gt3D5H81IHnNkDvQFXfTvYX1H0P
11f+D3rovd9wseubTcqBRljZhANes1swdta3xXR00ycxOn/+GBJR30JCymVPnTzP2ZjgfeFGAL89
QFpOpNFuqX72y7Jz2Jl0884uezBvvWbdq+jyo1OHsct+QXEPYiTH/qI0VnxdvC/j+LVJoTnzlYlX
Cr1KDI0vz/aXBddzfI0E7S63l8PUBbsRN5wIoO65/DA7OVgUL0Si6Ytb1jsUJ+6WlO9991iA432q
j91UxlmrHjGJOepi6tyl5Pc0PM7OQ+f2u9rJ94MH1Ffe3JbTsZ9vZ6LOWRmeSTOdAIT4yKY/PxpE
JWtr/P6Bhuqi01HFKmJ5cCAvb04pJgJelD2YUffe8rmz3HiW3wl0hPCLsfgL7yByBj0E++cIbm2Z
9qChWSsKmiJFu6GELSuJyyR7BGkxidveAkkQgMM7aJGt1ZBMk9VSYOsq9NO5Vo5WoOk+SwHCAGl4
nFP3IS3Cs52tgSNMU9GSYR90Icgi6uyxnGs8O0FrLfbD6bYJ1ZpurukLWka0WtsLweSaPQ4efKEc
2CsFAypCMPp0PfAMiUVHCgI16xTCxxRY5PKbjNUFBIGVt78+uuHn61jBWuY9WYB/SIYI7rRAR3I/
+Hm2L0soiV3/xPtHM6rzqYYVkTOpWpxn5HTqS5aMPnng5XgOA+ew7RNafiRZu3BZyCgJUutGADVk
h8NdXlUHNbQv1z9hMtTl/2/S34Bm40G1jCazmzYHN79HzrEhFehs4XaGOLGOAYSsW1XaswyTwEMK
bMdnp5xfQV+1sj+Zfr8W1BC1zOvUycKkrEYZ19NAL+9dyGXhyjK/Xwf6R3MbWJfIkxNJEzLM3S6r
lp+lWG4GO9wHFOyLrfcjg+bxysdMQaHFtfIEQJJtGSReONFvPYN6d0zhZ2uKUYYaN9UxgfJCsDbm
hZeAnPMIHMr3sqb3Vun8rhZ5K/C0BKhzevbm5tCX0e/rLmYIFB0smOZtQcZuchO8/39kjNyGHdnh
meymVd7K4TCCt76zieuIQQfPqEUwBk7icBCFusH3rlhitcy3dSaOLVlANBHSz3Rsmm2RGWjHor61
CsRIOSZjG/20ovlEwTYKkq7mmdXuWvgbfDvQwn9ZytSS9HLmGOk9BHQf0yB4tfBqc31dTMNf/v8m
9OuoEN6Q2WPiz1b0GM6F4HsmLlquPOtCe8VSJpfT4YJzTakExLVLQPO6k+VyVHN6gsribS77+yod
78tJvUJEcZeG4+v1mRnCSIcOol/T4kvtdolLcKhz3eVXNFsbvVnb4iGs2KH7wOkSzvKbtgA0oHD9
54oCk0aH47bfr6WBuhigbuzaXQK17ZulJy992q/ke8MJRUfv+QTin5OYumSWcgf9y29IbqeCOhBE
9Z6A7ftwfQYG3/oHwedSiMFGvAPTrjgGVfQFpBrPwSrjtyEp63A91g7dlEL+NRnK8WWAaKITcLDX
zTe54jeOg4tEVK0YzDQTLdIj2+0XyEy3Sed6H3vZ3FrQcAyHaqWaaMhcvhbjJVKSqmTaJpWwJ+gf
lJdNbI52I0+Dw5j3v7AlpODAC/2dsGW5ki8Nk3K1r9Y8G0A8vXQJyCPv/AV0YBmIV3ct4183rb+O
oJ0t0o3csVWCF/9bAj5V9LU5HD2GfOMMLqH/JnmBUXpucC9ViUod8dVZ+jFhvGF3oc/ESqS/byRo
9/79iRwAR+UIbp37hpaQpAXbI2FW0hRrh9T305Sno3WhylfXk58uZzXnuN6Ocp7uOxCErMSgaXjt
CF91Xkq90bLOfq+84tDWoJSNwx6s3NfX2DC+HuNcopAhFjAnZm0etXuFN5r5BkIN4Cfd9oFL9L9Z
YwnRWLeP0vkMfXfV7qAwz/gJzCjpmnKbYQY6uE54kInPbLGcB5//7N38ew2G/U2/XafDAxJwbOjS
Lueqrd27yMkG8GS6W9QBfMgNaUmp7uwUVMXRci6EwNNAFzg7d6n5TS6WfqPxtRSBrNOptoVzioKw
3YhD1Q79Eb+uW8d2sYT/HtigmvT30oohimY0BC5n5nvjGazE4KKC3PZ+GoP2hlrWtMNLKDSsCa33
Y6qQOZoyuO97p4FqSxnO+953oSh8/dcY3MC//P+Nn1lV5mVgR1rONIvAw9SN+XBXoLi4zRV0ZRi1
DDWjBQB/pU0L+wbdap63CyB0uIm+I/B0QLPXBxkY1KbpXHgDEtU4VveTHfmHbdbR0mDmNHk7gCPs
zMEnXDvetxpKTyuWN/Tbeb520snsqZOqRA6xwGGz49l0Zh40LzjElbHN5pbXxqot78Ywfc1Kcs4K
tYvIWtndtO5aghyJHapwcJdzlwfDsFcQFreSIlDOsGK6ize/4+U6GJnkJCrbGTFE7PIBtesb7jEZ
A4e56QTv6UjkaF66nEVyOfNy+Q2q/gMEnX+31H+6vvKmn3/5/5u44NbCle/k+PlZVKMDEhpGBWQK
Xp0uKjbOQAu9Ph0EFNrUcsZzzXL0VKuOPfQSD0M3/7o+CcMi64Be8JA5sq7xhbTu+KEkILAvM7EG
xjSZSAsOqypVVHvoye7xOHcsogZa6Y0YQNZdyhUTXRLue06khcg4VNIBRfR0Jk4/7aeFH/PQ8Xe9
7M8ssk/brKSFwuzmrAJP8XQupxai61DRvumgDb6CczOsgY7ntUhTpdbEpzPW4lwj5PeT13Yr9jEN
rp0SuJORqF3oeHZInj13QNSduhw925sMo0N6ibDSOefBfK5BNv5jcUX6GRgjspL/TL9d22SlT73K
IXQ+u1no7rDIzS6q/1dLA+I52S/59P985C1prml0LX5JwT10C9TD2QNP35FUPNhLZq/5pcH1Xffv
7AC1F9cReYdFBQEZPUBDMnx2nXz62oJweU3ayTQFLb5S6o5q8Fh/5gC0x7K00fBSV5sYEKCmo82g
y1solGb9WRaOepL+lJ8RzNs6ez1XCynXG3mQsro70xGqaAzuf2NXk3W47pcG6+sgYbTxzwwUQu25
DlyQ8S8PGa32ZC5XTGNIOv8Ahd3I6Rbptee2TP8bmfrgC+/W9dokEtOn6zMwfUI7w3rVFA4p7ljn
vgCBau49j80c1+C97sZttRpP574kw1J3mEh7Ru/dvQznhDnQiO2CWzDYsZUQfr8UAeWOv51oFk3h
O2i8O/cDnyHcWoqDE+QOxEGo9wA2LB+Nd8z+WljVdLxuuPdjAtovf3+RhABmTcHCz26h8iMUrelp
UWytdce0LJevvt30BxtiR0AMn92FQn1AFYjqfIS8EO/ooWzI2gPTZZnf2dZ0TDKPOjUtnducHVnQ
mwJiBjGvnPo0u0ETXzY3kW3Dhng6MHkOZMbkUjVniJX8GlOcZDG0DLqV873JYtp6uKK0Wxl69Xme
vFf082cXZLqKgZb7JgGz37Loni7x3ZVDNIAWsT2XlQIibCDl8ZIaV0Y3ZJN/AMgAV6aEDFiMqD+Q
Lrvn2UJjyMeuEdC/77OeDju23ZmHtMLPDx0KifTIxjk+AynMdeNE7/uSjgt225JMWTc25zqUH0vA
soEIe4QM9YlBQ2uZ8O4k5b0/dc/XP2eazMUR3oRI6HK5RHOqzoKWP1UzSGhQqjUlSNPgWj4J26YP
2iFA33kRkhucVLMTBC/W3sBNo1/+/+anu1CMSQOH1Wg+swCJzcCDi0S/kgpNg2sngkllHp5x6/qs
upQ95MESFHFYevX362Y3Oal2FpjzKfTpONVnt3VykNFlAUAVToRqfAxOsXRZOfGZnEkL5zlavBlc
ueosKRy0mSGoE86d2jPSiXO5NNHR4XTZW6gJH6Yyovtts9OOC33qyhJkqOo8AdO4h7Tw78n2H11v
javLkKV0RK819qDE4p06L0LFZIRq+qz+c8F2C6bblUODYf11RG8ofaeOhCfxCe/gTHWSVvnnTdbR
yTHnCXVkqOSoszXSV+Y5L7Qdf7B6E4do4OnkmI0K6VzwUZ3HTH2dKINKOfHWKEAMfqtDepXbksgP
JnXuyegcclVOMfjivaMEk9CK87xveZdqztMxa6ij0a3OJQWvjj+XVlyHrrsSEaYJXL76JmmUvkz/
3CXOCwks6A7wpxLEZIepnr9uW10tcZTFxHtObHkeuJvHUasOkHTEy3e9cfe0tNSh1Ewdn4EjRPos
uuk6t7rN/DV2apN5tISBQ0ubU8jgnaOIHCfoe5Gev1TWNuCjZ2lr63B0iKUhdMSLgH6r0KUW1yN7
uW7495OCqzNwlsFFsqWd5Rl9dB98Htwzj4EYCkAHMKmvbM7vH5BdHfcr0wXwwXbCcdXKHbSvV9Zn
SGp5+zBE54wd2HigrcP+E5/ttR6k9xfE1bHA0dR7FseL4BkygSlyHeBlpEv9eLLmtV3aNCntCADe
ixkCGZE4o0x+k7nTS7gsX32SfZgZUHg12+P29/H6GhliW++ocgonZ0CQ8XPLWvsgGpTFgTTkK3u2
yVZabGepMxUtn/mZ1OWDJWsQk2S3rp2tbAkmO2mRvRQLTZsew0+oF+zCdFrObVs5x8UC8I4FuYhp
4AdJ2mwrtuOaquUqjwLIlEqUmTzyoblooLoR2VTGgmrU32ODXD0A2xJtkwtFYBz6Lovtcg5XVuL9
cwfVXyEW8GmNA/PbpAmBerWbfVYvuybwlziU4iGaS74b+vZQg4B9i2NR/V3CpkNZVNDTS+w8jeJJ
TUVMu3JNDsA0HW0hUDxcgMMoZFLPNynuEXPP91HJgFK9ce0zdWXczCtO9r4PU/0RoaB5h6hgMmHS
2av+e4jVmcNtbXlUJy3po6ryuw6jlyLLIDyJwm4TTNnx+iK8HyBUfyKIfMeru2ISSd65/n9ey/v/
HDrO52rIlp92KMD96BL1pa0XaFpe/+T7CQW6gX+7cR/1eT8sjrjAihzQDGayU4dMDO6a/o7hA3pl
UKFyUDJvbJJQQO04llI4/TkYSUC/bJvBpabw5kCy0Naa3doVSdfm9wiKRFBrE98K1d9t0R/ZDpDG
FkkD/Ovv3htEH1vM6lbOsQbT6DpmzpS5nEDPJxlUucid20zit22F7ss2w2jZHAq1KWhRR5n4fJCf
iEoD4NQrZ6VN2eSrWjJ3q7qNckiOJn7mHJlnHWdcxjLwFdMGQobYYCntVuAdpk9p2QNv2aECvVyP
7PEN8kGfiugJ2SpOl2ea050onE1HW3Dsa54ESn/CS3wHaWlq2yML81jM1sZI045uk7B6rxlZn0D5
oIauqrWDPMTafmHIevqjCsRZs9GB6GrCSRn+LAI+Pc2NnQCt+uG6M5k+oOUJaJBmEJtHKDAwEUPr
u973NjlDbfl22/haFAcdzRi6DUXSNizCMa0d4i6w7FuRW+HKjv3++Za6mhulFSTs22ZpkilP3Tgq
ehpbHfgSY3AHkENDG7X2EGgIbP0tYXZRyR6zUSV+I3/7fvt1qoo1WhnTQmhuJPt8piFkiBPfKY5z
237ManXD0mIl1gw/XX9KoJVf9dCdxvBD8SEampPvbyNPgBDH3+Hlo1CGTtkSCbog4W6Yhi8Zofsp
HSHDqsqbTX6kM4/kRTfUAjWtZG6sBxaUL5caUWPTtfu7CcGqPyMsfbbkxM1qbDcZNIYv8igyHT+N
rdyJzIbOkbPsvKn+5YfZTjjFGjjCtC4Xd3izy4Gwo4OyCVEJ8zIU6kqwVWU7PgOOuM1wekmoCiNS
jCAXB3beSoSUr6CNelVkXIlvw+/Xy0GuO1RLPvMm8fzo0AflPZfiv01LrpeDQgKBS7+VNaDLOX1o
WzBM2CnNz64L7e3rn7i46L/vE1RXHVvaqcbrXVUnFfSK9xaZ3B3UkSXEuxX7MnhAZmZFNN4Vo5Wv
0ZpfEt97n9T216YYqOWh7TtxKuB3Pls5JD3BZdzVljjz3BntT1I2DuGH2XdDSVZOoIbsor+O9E4o
ZzU5Kkn96Lbo+NGv7Jtmaj9dt6PBC3SqFoiADW5OVJ3Y4KpVt93AZtGBU61h6v/LHP8f37mpXv53
UEPwL4JzSSaD6tVy8vHWWYZt6CpgSv8Ow4KKMQWUr06KIrOjQ00nQk+9xHF25fpi2KT0xxdLShsY
J7dOHPCp8qk62a2VgjGPIklW7OumZdAfYGriVD0tnTqxGCGf+0l6Cchm1vovDIusk6UEIRgKXGCd
EndOZWxl7SEgxTagAdV5UUb0FLKut+tkKOSdNTkvjqhPPCQrCGzTb7/8/02aXQYyL0431wmfi2gf
Wjjwu7xdk3k0ja7FtBX4fV4L1MKDwm9jJ/NvQyJXLhOGyNU5USBPVA3pkNa49+bOPg0huUQvohtz
6linbW6jnY8dzj0L6nV1ktfghjtNGRXRXVjRbq2RxjQHLboC8DaUELstE1QEEhVU95zyGbjPIV3J
44YF0Ev7wWJL4OsRvpBeP7MheiB9uy2m9MJ+OQXQT+2jOiG4PN+FXorKXFjMr5tMb2l+2Yz9BK6m
DFUNd2Jx1XX5rpDhiuuYrKK5ZdrnoA0vUdSIhCx31RzlO0ZWU6ZhUfVye46n1gad/02Cvq/5Kxct
duW6Wdyf3biID9fNE72/WVqaZ4pIuTbw+UhoPHsARZPYWR39RmrIdrvjfV9P+yCVz9zauI/pZfg2
Kye3BTdoUqbN0Q6ybzIfflyfyvuLEepV+EzmdGghfJ0sZbunkTyCwGTTES/Ui+9ZBpUn6TcqqWsG
MjZAR3Y+hBCTalq2BVioV9vrEBtyMymFznhy1/Lp1DTLys3k/TNYqLNuuHklVGTB5tOC6qFtj+ow
ViE/QQeE7h3H6Xd49gXDZt03K/Z6fy8O9WK758s8LzniIlMuin3woG4e/TiTxb7utrHXhTrdB29K
No0Ep9do4kdwp2cx4OGvo9XtOB/s2LbFLSXjl+vO9X4shjr5B2p9HsvTClXeJvwPvGlFDCWxZe8H
1orJTN6r3bEBbktnCzxySe6qEdhU+SsvUKu+/utNg2tRDqJNUjtlL5PWBm+XGJz6KFsl9tdHN9lG
23wWq+L92KIC7qbTAZehGyWKHy0fNtUSQ533A903LCqngSfVwNoHnNyDXTh63Uo1zvDjdeKPTKXT
COpaiXOLv289/qB8+UzEGoOWIRJ0aasll37h0cvwrTz2Af9WMOuRU2rv+qLcaKDLt98cveqxq9O+
VDJxWrYXUfdQTfVK5cfgOLq6lSutkIwMiU92bQlSEfJEUzker/uNafDL/9/87rYZ06hyLZFIWzSH
UC1g0hvALbdtdG1vzgpbKb9E3W2i4jcOATei3ib+FFItViu/GDigFCoJo8U+WqkL4hKq1qptJo/U
gpUBVRJ10+VhoSdxxLNLyVM9MLf5eN0w79+PQx3lMNfl6BZgfkxk0KDAkyeRI44zGH65tF8mFaww
2RqmoTNTgKOHtjTArmMN4mfTyZMAKRZ1vZV8aRqeas6TN5D7iVApLNw5HqZvpf+pydaKwoao1Ukp
cjYsAfGR7fs2/DQM0z0Yuj+q0b5RWzflUAvaksGJbDFcylLdyVL8Q+R1d0E1ljFzh9sq6E++WAOj
GlZcl61K1ZgJxRhP6h6sQE540zhtEUes+AlO/Ae3X2tDMQS0TlJBO6d0MhGIRA1gqo8LNhR42+3T
tdu3aR5aSEdTCO2yJuQJlRRP3kX/g9DiEewzv6LaTbpxWMl6Jt/S4hsvb9EILU6eCN6eiJfejn3+
EOXuSt4zTUML8CZfxOxYlxdjSx26TD6Jojui8eWrG6m7KHP21+Pc5MTattx0WdRlasYr1twWt0Oa
9+AGaPJbzypf0Su08eCq81IU0uqnekwlbilseWCjakCKWnS/rk/CUDUGH8/fcS5Rja5QGpZJU2Zn
3xnqfYuFmHhx29TVK9rOTtMU3NTSPUbdsJK6DAuk01LYM7Fxl8hUwgW9yTz7E8iXbkJrekG7wEFF
+crcDG6mE1P04BzNSMnyZAznz61fnHDFe+1AgXPddKbhL/9/s732IvAH0ESqBN2Yh3FxvwZe9dza
ZOVWYRpe271ZNxRoKEYCnnn6BUpmH0Mc85WzDS0Hvri/f31bOmHoz1wllPefxsX5nrnVzrW8lWOf
IVXpXenuQN1ONlIlvcpfCrLcD229xtVjGluLb1eVI+DllUpEmkU/nMklH0e/aH9tW1YtrP1hqVgb
UpR5BNCct1Ta6XT00coAwsyyaKun658xTEJXyFmA4/QA8ucXSZZvGal+iCpdyX+moTX7zB7wrWk/
8WQMoK/keqw8UQ8UPdt+uGYfFqKre2jDLCmlI28rdPAC4u+tZTtDatCBJkFIhpEDS5g0fWOfSsg/
n+pqKk5l6JE9ui9AkRO41eH6VAzibaGOMSFSoNcCReGEibB8wmtr+sD4LA5u5tF93wNqgmJ3uPPF
2BwBb6r2TlD1D7mcN4migx3jUjZ6k0Oo32cescSFgEJasYgGH43RG3VcADv/e/RIsaxhAYKwIKSO
1cTBZucehQ9iWMd+mDuyYkeTw10W880shgjsX1ZWqmQEY1ZcqInE84XL7PoqGfZZnXuEFwLY77AU
ydwHH9M5PPpQJ5SV2KcRXjK3feOShN/MQMohjBw0v+Fxw/kkxyYecdiZKtCBLf7ahcng2jpyLizs
sZeZDyVYu/6SC/s8WEsSpWw3BdNLXquVfcO0GFpiH6zUt+durpIJrSVxidtO3K8vxsUg/z7+hToX
RZ+HlbKUEMnS8bshZxmkqsM7DqGR6wth+PU6sGmew6BLK9wq04UPJ2XN1smjrN+Wu3RcE5phhAO9
5yLxrMZF3az6kflr78gmy1xm9MaFloU7YPDOy2QmSwh58T7O8u47RGmet1lGW1cQKjQdr1DpCCFQ
Ebeu5LsqXZWiMQSZLvkEoSfQfuQo4yvAxGPUg743RN1C96aKhTNsesMKdRhTC/iG4+SZSMKh7Lw9
6u9siXFurr5sM9E/W1PZzx63K0AG2WuWdnsFOOqK6xgMpOOYyn4JytHpqgSyj4dOFE/owHmKINkW
W/MaiZPpG1q+thURcxU6VRLN0TGPor1f0FPRBGdmLzfXTWTwUr1RPAiLywXPqxIeVE8sl854atEC
NX+Q0F1IP1//iCGIdd4mbxjt3gLqK2F9Z/txXlFbPo9hwNeKioYP6FgaLiC85cmgTKqO0n3TVXfD
zNjKXnCx9jspTsfRQCAI6JxpqBLV4aWbEGwAkovpnHWCxgNOBiAAIXIXcW9bfz1oEf5OHYy52Mpk
UUHSJ/C/jrk332VkGW6vr4ZhPjrJFUh9WDXUpEo6vHr0TvplUPx2mMm+V0VSdMW9YvU23ZZQ53jp
rCXwCg97HLd896JHG0dLFByvT8Sw6v8AdocuIJ1sgdWmQ36yHI/vB+57K8tuGl0rStSNE7i9UKhn
RuW4t6Oi2A9zu6YpaYo77UzuubgP+QWqdW1kPeUZfwyyOohr7u6v2+b9d8ZQb+MXyKJgNrBwbnYA
/knhnvbwoZ3bY63GuOHiNJXZgwXC+eufM0xHB+PBOih9VKh9NJX/qeozMDJ6RQypt5VDjGl8LRNa
g2pIIAVelUNZHqAB39xVSri7prfkz+tTMISFjpwCTL6prC7gSV7wu8YRnwFgOlvW8NV2UY/Mx49V
Xhy2fUrbukfgyyYhxiohs/ySLdVti0pq4VUPgT29eq0Ab5U8Xf+UwYt1mFQ+eUND04qcQeozDWhn
QCdOXIE3e8XPTFbT/Bi972EoGiTHeZEHQCZPY209pUNzyDm5d33/gAvTCuDINBVtN59VE/lWigUq
s/RLlEUPkejWHuwM/qWDmao0clCxoTxBv/3Poihvs7R5KTCFTaugw5iGAa+zvqgxvGAFiZesjWIA
/+ZtvRGhDiULYBW8SkU8sULnwsI4elYMwzf1Si40medyQHlzliVWYRVjAPM0df2zpmAnpZd7Sll8
vG4f0/iX/78ZfxI9m90SBWAvrI7RHMQLtGli0Xjfr49vOEj9kUl5M340OzXaVjF+4AyvSngPjpo+
1Z1zyySY065/w+Cefzjj3nyjtpeJ5YyViegjPKxZvNzTcSO3aqiDplBblCByZjhu5gO4gnvVx3gn
XAMLmuyvRTGFZFhTNbT4U3xC8jlaAXr3XbbxDvqn2PzGNr1d5KXMsjIpqIS8tLBTEFk0a8clw6/X
AcH1QB1id8hB7pjvc8ifx0GBS8v/cHZdO5Ly3PaJkBywDbdAhS46TugJN2gi0QSTefqz6ruan9M0
Ul2NVJo2YHtvb9srTHJXIH9jbNeYYJEkzSgnjK1LHNuTZfW1jcXODnfr7deHJUM11kUz5491ThPw
U3LtW+Myodhg6c4i8HaSpmswheMot0qaloVON8DYOIXpg8tP3Gp+sJads6p4yOI99cu3Q42umYwL
7VXUz9EUFpnqviiJ8qaFC82XZKqp9mFnBtLNLQFH14IyDN5eOikMCy1r/JnHxaXly+ttTa+Wmng0
VbYUFgsrg7Ofio78uGRkT9Pg7dlE1wALF3sVLsH6CBuegE9P4EySM10E77/7xgCsARbOyHOwfDsY
OYyTH83OL7ZMv3vLnIgNPdv3n/H2nKVrlEWZwvanjxULu2i89Lp5aEfqd6n99bbmr5/2T7rQPQeL
AEtyGE/2mQziIZ31Q7yYnYmz1UPXr/qneXcG+CtvpAyL3v00dtERI3Cw3QwUdaffWTG3xvj6+z/P
GHStoNc3qpAm/NnI5aOYb8MrUGdVPda8LExWuhOiuVRPC/yCiW+gcDh4rsBxx84HbA3xavsj6UwB
vbIRXaL5BqmDD4noPsPG/HjbEK9WnGrKHQhWRDJcWvVUdzjRiyoR2GV8fr/9rTFeRbAFDTPK7YKH
LlcvA3dPZom+MiHPkW5e3n/ExhCvAReAjFm1DaZQmFeUeS5jf5PC3pmiW21fM/k/08d2Boj3lfUU
kvGasZNWBWbJx52x3bjkpWu8BSnKWKaRg1en+Y/OaSZvaIZPaW+dm1jh/Bk8LePcDZyfkeB/vd9d
GxNqDcCADISGkXY1hYLJ9GhXFhx2IxyowNSr3xn0rUesAjvDbSgvqwmJ1ZQfgTL7ToT4pgr17f0v
2BqUVUzHBRjCVtuzsJ+GkHbjeV6WnfHemK5qFdPNIuTszgMLoWoxHeMRqPKk0ypg7ZT4BA5lN/bQ
KqqBc2onKJZMYT1Pwo9y2QIDw+jRUdzaecTWp6wiu1lcCFvJcgqjtIZIhsiswMGp3IGYugrK1rnt
1peuPUFom+qW6mYOu4TaXpnGo1eS3ePdjam0Rll0Gci6VZJOoZZjFiaSmTPPIO82tePeAdPWI1Yx
3tmqK8ak4iEhyWOP+yXQmQI3kh/en61bzav/TSGuIRWbpTWGYiDuxU3m4cxEmYW0jbrbkvgaUAF8
aC0h/D6GOMgXl8K0SQANVjAtbCOC97/i7XMsKlchTV27tl2Z8VAWJz0YH5ZCBwXXipz8yl3LV+0J
alrvP2ojvNeOH+2oICPT6jnMy6GH965KzxZ39zilW62vIlynRDbtjA9JY6j6EtVYfm45eufdN4Lu
/8ErGoHyxcZIkH6oglaZJqBpb0K3cqegIt1e6bo1qVbBrYYx4QXuyJA/4u5YyMx+hYTQ8oHPu1j2
rY5ardykM4UFTS4aXi9vMq+BquP3hclpZ7v1H//q/x/n0/UVu9uwBYclioa4j9A0P49wFGHFFxiL
HApztUpiB01eh7I5GKDOG4cB+FZ7MbjeudrbJG184/oivrAGq21Km4ZzOU8fU5a7vi3TveJh8xNX
oT8wmNbxFM1H/IVMv0otPG5/0DH1h6o7gHBqFLYdsx87hYdvVbM4ttVDLcbX9yNpY5asb+hNKmrX
dOMUJpoXH8hiOhwNpsPdqDjIRu8/Y6sLV4lBzT1RcBwfQ23VcObqu/iPThK98wVbrV9//6f+mjte
zbmxkTzF8MHKrB/KTW8CO9K1fk0jk1HUJVaWcnR8PtinpRxC5IS9i8nr8vHW/F4t8cDo2g1gHUMI
Ss6zILr0ul4eFsKeUPD96Hmfei1Nd85kt0Z6lQ+EKgiA2c0QwlWaeVrIKogs1wpkfePZI10L2YBo
UsNHyBnCztAWukvJz9GUp9bhn9+fSBv9tUYY8UJFvCN6DN2kOPX2calUiH+MhBElrbgX7ykHb8yp
NbhIsAhAmIYOodtXCe5fTBQkk9ijm261vor5jIBFVcI2PISbbR7WMvqGK9fptq3OGoVhJmgTFCh/
wixtqzsHvJ8vNhb+PSTMBu6KrnEYU1vgbrWGAmrLcC9JIbF8T7HL9VHgQfnYZfJz3RQ4OKzHzCeA
0sfeQuGcbUnp7kTlVvetAt7qrDkSgIOHVu+cp6WKPZfPe/6aG1GyFvNvZzLmZSmHEIQa4XWtlXtt
Wt3Rprht+7BGa9SVALE4HYcwZf2Ba/JELHgKFeIy9dNNpBe6xmoMiECdj00fumoqDroihQ/trT0C
21YPrRZ93VeFJkM/hiVRA0xgs+zEW1rcqWS6DSxP14ANaOuNUvFmRF5kuMbXPbx/nDLa2VJvZBG+
KuaraMi6ruuHUAPCWavuJSZVqHn62llwEEzdOwC79qwDNoq9NWajb3u3KiCmHRYFHaHy6mZQ8bbV
QzdJqJRMnbMz5BuDsoZtwB84GYc4bkPY6DyWnP2tYVUGgOeX9xPvRsitcQgw9M5kkyMqKqWSY22q
3h/3hbq3Wl8FdKfdLuqiqAstG9fSrC6Hc96J2xhJdA09cN0EzIhiQR1cVq23TMkYLN20dz+89e6r
JTyZqogrg1wOfR478dJygdkLbXapWtc14Y0SYa36c60+ZNRlQyjt6qfWk/aMpCcNpxcZ0d8xz3eO
fLa+YxXVABkzKQgbQ2xPqN8aMQYiEn9vmj5ryAGpKNd0xBC4mc0g8V5K3xZc7mTUjVdfSwDRfIBy
lIv1YIja8s61NAnbZiTH9999I7LWeKWx51S1MAFEgX5kSi7HdIGwJC5Wf9zW/jVz/FO+ujkAexZJ
EVrxdA+lvuOo40e13MadpWt8EgKrL/MMXV/BFOjQssH2czuybuz6VeTaZarHjPAuVM4I8cih9nQ8
i508vTWu62246IGALd0+tHEfFVZSzIEFhuX5/X7fan0VuMK2gYDt0i7MIHZ8bHEJcEqLXcDwxhqz
1qQp45JMzeJ0YQP0yCGNBu2b5epQjrv4coJcrGmV9AHc3K3LroH6RqJYi8gsA8duHEScMB3Uwk+o
ATlO2qrsJTHUOskU2KLMKrt72AgNJkhw+ReYkd92r0vXoAzVV2UtbdqFLOvOBiy9xlRPs0p2itqN
ZXQNyuhnbRcV3CTDigL8CxTkedbOB5OyJ0vUt02INTAjTYeUwIsKhRmOf8AXZtO3qR/qz+9Pt400
stavgRc5g1vwgN1XMRAfDhRTgN8az3L4Hv9i6xHX3//JJGwUEDhmxIQad6AWKJOTcJ55Vt52pL4G
ZqR2UTPS4Tg9lWAiABFfHO2rXsL7/bMRjmtIBnGI7qDICPiWW0IVs2X6lyndPQ2YrdZXwe64XV+x
Dht5t8n6X2NbL3dMN9nd++++NTtXO2uXDI4FoT8cDdDUz2rzM1Ptx3TOvhtwOLz3n7H1Bav1Gfq5
roXLBRR4ZWO8jE1PiTXfNvPXoIwKpn5j0mEJahoH7nGSl4PXw5/55/uvvlHCrBEZuUwTWrtqDLvS
Vh54gtCPL0TltQX7opQ9n8VQ7YC3NkJgrdpWZnUq+qhtQzEfI2vyVFG0P0wRkduqpLXUj0rcZNA9
Dpo1JJZK6T40qRA7I/z2u6t125bLKFcZ6FNWR6fnDkjAQ13I4UM/0T29v61HXH//J0PUE52RSUdg
e3g7HdhSOYeYje1dm5E9wYu356laawqxpRxZS0tQKfIGzhIFg/GBNxc62sMzvD2bFFlVBcUVHgPs
bfY4jGIJlC3nwyRK8QJTSoDumWn9sgAI+5apq9YyQ1ypeBlUD7B6HT1IMnpZrP2mLGD1UnyAmOVO
DbjVaasEUouyb51pSB8bWn8CB+Wv6ejOF2w1vcobV7N1MC5N/pj06XCMIgjkywSXP+/3z9sTSq51
hUYUGJYcMGe72v0zMHNIbfdSkP42oJ5ciwvNpe0WM9RDH5ldhXyxmLe0uFF6/+XfnklyLStEQIVk
9QjctUjBTTSc3qEiDPs8Oi3wceiV2emkt4dArjWGSDxXQzOBtwHB0D9wWuifxjLbO9XdanwV0g3N
G9UokUO6DlyuZfyaubvyoFuje33mP+liTuxiZrWdQx+sPdjMvkQ8/jbke5IFW6++imTVK9Y1tZtD
1gk5YtRjC04AubXXV0u+EBDdc+MOOEABYU3LLcnB1Um9M3e2umYVsZFuVcIGlj+CnfnqAMKg8uhr
W6jn96fmVtesonaukszJliV/BP6i9fMIdg+duNFFSa5BbZCrK+WcYRkYGe8+zotNvlA2Fjv3DBvv
vga1uaIsE3A9NBQi6uFBaqd/iceqm3eWya3mr9H8z6SkoO5MbQ85P0pcSPp1D00/7vGjN0bVWe3F
YbbFoBmKjml68hVSn3eyFJ9Id5ujIjwq//fVRwqKoVZx9tiUufay1kCzNvkh8+R406xxrl32T9eY
yWk7JOHsEQyMYg5ha5k4IfL/eBtSDrjH/32Aw60J6igTkM22jANtsNWPM5g6vP/6W72/itipWmq3
KK6pzI5kUEIf7Ty40W/4ePy97QGroNWNW+hZTPlj5yxHGI9Lj0+AvII7clv7q6jtnSqt04UgaidD
DzaOIg85q+xgKHd96DZm/xrIJmMjhJAJ0PEFWxYvdlPxB8TDbO+8eqv963nGP1PIKl0uIfGTP5oZ
SB1IIVXe4jY7A7yx4K6hbGUrbGMbAONlHr/Qpf7YVD3Y4NO5btKP2i1e3h+GDcicXMPXhhHbrtS0
qHk6x18KcxiM+jmY4mhFbuJRC+V7Mv1UsGL3Jjjgvf/Ujdm7FhIaKmeRJu31YxsRGthJzQMDxxBI
Fo17B2Jv7zPlWkNoHJaapddajiQChXsbQtLiYLH4uSn3OKZbj1hFuILF6DjiVBlctFh8cNy58m2S
xqcxScSHGaSenVS11VurWK/sOTV2BpYNLcAyoJPp/VbirgQ7WxVPO/Nt6yGreAdOj7barsEGZeY1
IeZvDGr9KG67FAFD739jRaE+SpsUWx23HfugafvU7x37xpdfo9qywumxsmGwJ2It54j05NL1NYiZ
UbUH7N0Y7LV+EO+YyOaig/YVTc+OK785ufWUlhJGxXRvSd1IKGu9oJipJEbP5I9xZicYXr2obzgt
ST6+H3XXvPT/Tz3lGtaWkKhoBmH0YxP3r65DLH9gLAtb+BD6RbkM4DU246kQo3tbmK9BbmIesz7j
UFycjR0/L32evkCcLw+Y27Y7teXWsKyXcbmURaHB8DGNCmSbPAjVB21mPcOi9cavWIX5sORWIiG8
84gSdgwyYes7Qd0EWJBd5cutgV9FODejsAqo6T1Gnap8VfbanzNnT/RjI7TlKrRdmJ5AWwb5Y1Bd
6msx/xjasvQt3n99f2Jtvf4quEs9F64TLRgEZ8h8S3aWD/HRPeDPxhCvgW0ESq+5ll32mMSq89OR
cM+OolfcDkBUi/KdemRjvV1D1wx0+uwyG0EFdKNDo+qAcnNf5kvu9do9qKbaOf/c6CuxKsnnmToj
UyR75FmD2Evt2p9JsmdG/d8h/xsxvoaoZYVRyuAK97GCENKSkMPI4OxGP5TyQwJfDKv+mQF4r2o3
nPh4Jv2nJbP9LvlSV/lZT6OfNd1ptr/fNC/WDm3KACLnEGxaWxxXX9xUFU9t4rY7y+LWvFiF/jzM
Sd0SiCM4sXPM4ZbgMIDw8+4MCf/gtg9YhX4/VpJkPINkbFQZ4TeyIcJfbMNvczOT9uobYjNkNa+h
TxDZdaBkeUz5nvDW1oRe5ZR0mRZiyenK+8YZVoJzRcLS7CSkQ6fSG9jQHS02LPOhWHgXRzf22CrX
JIusZp1jmYypvMsSek9dvcOV31i+1oC5EZY+0qKmeOwjkvvGSbug4ZnjsYI2B7eTMWAWSezXPVgx
Nw3/GkLHeGumPMXwj7ObehGuKcMJDoq3ZYI1bs5SNpiEWQ2C5NjSsxRxebCHKn2+7d1XeUY3cPpo
sAF9nFt9p10XDom12dM1vU7PN7LMGjc3OAuMcGYc9bb5zM9OrBZv6nR1uO3Vr+vYP/uqZK6hy1mh
DMqq8c6m07kne9vmrRdfBbSwlMp4gxc3PP/dQmRQ090idCMfrcFqFNawQ6MrvLaMz0tvLpVMT3LK
HrIbradwR/y/PUMArcgFRK5gX5EmPtzIBx9uR92dC7mWT7d1/motJ50WHOpR+WPeyvgVEGe38GDa
1S23JYg1XE3SCNjgNEoftWXFpT/MpiUeERFJdirCjby3Rqw5XI+yFXn26CTRfSWSZ6vV9zUrTlnf
H5fxxsy9Bqu5vMDK2kVQlmHg9udRr71kWG68K1hD1Mqe5ATbjWtBWOHkwk4vrsr/puUeW2CjJFxj
1JJ66kWsVPqYQD2K8er3GMelh/uunbX5v6voNzLEWiAnTSDeVSjEsDOnwC9NoxfVqKva4XFxo+9X
ZbveKr6A4xnMi7qvKfPtnv7VbM+mdyMY10A2xZfFLUyTP3JLOD9oXkZFAFdo/pQtvfMtklW/d6G9
kVLWpnYjEOIx2sweF2Z6b646917WndrBKm61vor4IdOj5SYifYyZk2gfgBTzfSnmbm/LudFP/1Et
/sm1grlmgd93+hipOvYb0f6GGuuTUyU/Y6l2Fu6Nb1iDIdTAhynu3fRRcJadhYQmo8X171vyFVk3
vnS1s0z1Yl0MTGGfZhHRM6j4e9deb786WSMt5gpQrT6hDvzMOv2QLVF/tli1R5d5u/PJWvxCJ7Pd
ZPniXIw9DX6VCQ5RyRoOwxDJh5hRu7Oevh3s5D90+j9jXFaG5uOMx9DRvNaL+NLSJZiaXaO0rfZX
S8Ycq5YqOTuXNp8MRBitGabxufGanO6Qm9w36w2yBl20Zk4YjSfnQgrn6AxgNs3MfC24tfhTNH/K
AcrwtcTwR9W8s4xsfNQaiOF0tGgcAnI7s80dCqnPsxI6KMQy7IzKxtRawy8cSDzAgyeSl64l/NQV
C/0sON/LG1uvf51y/4x5U1MrnxIiL9kyOJ6dz/kRUOHi0wBlxS83Rd7abwkZtoGHPDZ2lRCxeB0o
0MLPMtd0j6y09Q2reVUR0kWldpcLNGgs2y9MEv3qGg3nHAMp2Zs0YoS7vsfKbFwLx0DdXNpq+Q09
I9urhhFWAPWeANebn4EHXH//ZyisproCSQy7IOQOWH4uqWxPVVXclF3JGkRiEYuVViTFBTLLXxur
+kjb2xBCZA0fodiicAA+QbeInfjMOnNawKn3Y+mWN0bZapNaOtDiV80kLqCMwkhRuXPq9UNcvo4p
c3aSx5v9L8namgoHt+mUot65lGLOL70sk1BaxjnPUR7tQKnejGUM8fX3f4aYW3EOx9+MXYZ04Rck
qhJT1F1u6SThroEjIhmoPTS5uDQtd14YDlOe06oTh6w05uWGWMYjrnvufz4AAmfg1y6NuIyu4wYw
3W6emkVVe1XGm1t3NL/ajBK65F02lvLCnXFQH0E+dfrPEkoJVRfl7m+jpIkfSl6bT3ASjbpPt33U
KgeWXV4WaRMtl5FOMKhyF3apo2jZGfP/IPP/r8TFR63impvBpK3M8VGZ1Xusdi5Omf6McnMZuCxx
Rul0fjn/iIsl9kgefU4tcAfh8/ajLOjjPMYRxHMBFdGdN6GRGEkhcrLPquteO+l+SeLoRzRC6SnW
vLqoxHTnqQFWCFVOiTUWVuK3ddJq6ibwdGjg3iYv7RTp8a6Y517f2ThFvOkMDd3E/3dqyTZuxiVX
9CLiGpySUmAbljksvuWMEc2vMkjfzzROe2pjaLVOfXa9VvZsVbQ/3++fN7MH2l8V4IYMsxwAz4NK
dpn5FU7Ow2zu2oOwSbLziI3s4a7WOZo0c7J02r6wIqJw/xvlGdiBZif9bbS+BrDMleQEDrX8Ui6A
13umWlw/Hh32+f3+oUgEb5ZnSH+r7LHUbV2kLCUXYpL2tCS5OGId/YUBOZDcdo6YWH+hOHlXuSrz
qrbRcBiIX4uKf12ofnHz/GurxM+ERt8g4JgFMmkuSynv0sgtoEmvntyhI4+269wbgst7t6c45eMj
PVR18owb12+TO1a+M9I/mcLRy6wRUnFV1R5sCA80m/4YKoK8rYOqLL9W0/xRUhTZDbFfVV3FfhVN
D2MhfW1byBTOa59EL6WpYw/E1s9lC4mdojrAweUzTaoXEjvp4dqO4upURyRIlzxIaP9Sz/UPS6ga
9yvqhwYJPSf1xVFpCB/KE8C856Y1n5LOvvRKNJ5L+qNJgf6vsClOkiAX9UnJxC9BPwTbJ7Rt4npa
pty7vncilgXmA67wYBagvBjC5B640PdjCiWVNMJhbv7U9/KSAqWdw4g8Z+IpambbA5LrlOb8vi+E
F2XLZZDOIRLLwRnju0SaS2LmS8XIHQhxr9Ck8grTwy1Kepllf54G+UNH7SMM6x5Hu342NI78JV6e
4S53Tssx8d1U/3KL5Hjt3qykxcFunM/YoMLTjuXZQYAg0urpyUX0+HHKvtmZCeZ2OU65HTqD/a3G
Ma5wxg+aDV+bHDw/RyhvjInxSbQMQaXrH9eeHrLxGaA67CeK9FNrVx8JUApQbzrDTPEg43zw2jE/
98KJjlXVPGlCHjMz/8Y0fUhyuweggf2+SgFzMXqFcl+HpoE+UHps8uYgIshV0OW3k8bHKra4X+NH
HVkhEBcejYrIi/sBFylzDrmJ1HzkJfgvy0IfrYx+RhkkPTDAfjfJyLzKYd8Glegnorp7StvhXnL2
mbiZdYBQUYuGZsvLEimPQ8pfmjJ9pnMKp4WYifOgmXUAKXEIspqmQa5Z/VxHyvZgnAbWi6lVfMIK
kPqqHrtPuJC406Y0H5IWfF4wJZ7scXpumrq4FF0JE4yWtIcOVowY4/Kbkyp5shYJLg2EnKU1Fx7R
2XdRdM4R7q5BOXXHqWeBpPojAEqzlzU186ua/3Z1dnBn8pzJ6ANu0v/YFu4lHWCgPWAFjjlWiBLa
ZVaedadotrjXx+WZLEDBzDk05UxFQj4MZ9hG+q60cArkWuV3iFR8huVW7lE3Os2WegW79AssBe2T
yvQJ6CsQlFX+mVj9a1s0pxGmfR6bsw8Z6AHBYtzOx7y97xn7Pl+p8yq/52nmU7c95MVCDilw/37j
knMEqT6vzlO4apRNUNgtrtlkfq87ocG0toTHKJ0C4dQJrqToh1pHkMhXtdfL7gJ9qhxYrVh7tJMX
vNvXQia68dhI8Jp6mP2UxF6Wlc+k6x7ZkrFgUvXvmqQfQR6LvDTj0CJu06e858C0dPDi6iUAVGpm
0aXBaUuQtQQs/Do/ETgQw1H859wss8+EM/u4Ss29qZ3ZnUam9Ngy/r1OvMGZPibD8CGKx0vVx8hn
mfwEypcVLH10thr1F9LIXWAyuGsAOuQJh11Am/oqmiictPuqMnnIouqzBZlhcKoDpI7Cy6e6vYoo
QyKjvJeIRPAYHM+Uw2/89z8pgAA+aeIauk2N+eJCLs/DbhtC+apDqlgc15vmHp6uSVh3k3MQlThT
0EUgMZM2gZ3p71InedDl9amKncbjljwaix/Htg24ipAtqMdHfbbi5m6OTOHFLTSilhmnaLUF6Pic
kORq9ZmfzSIeRjozz5JZdkk4bFM71V/czvXLxoEAIPVNXbaQGq4DaylfyqX6rvT8kaXmTLjBFdE0
0tJbpMP8Bv6untNJCAp00bl09Nc+Ss5KdR9w9FJ42JL73I6Nl6eLOLus+UNaYEkHqH4c4mvKV+Nl
0NN9rIFiKYG+ceKhexCivneSsnlaUjfkJg5gmXQAPkz5zKUP0cTdoGF275U5+cH48h0XKL4uxtQT
pasRwfQrSG/TCYUkbmH1BNU1J7ED6QxPnawJMoP7oqb0oXWbi92T85QViRfp/hAXzYe0yF+qInNP
gNk6wKsv8EtIHThyF2cgG6FlMx4khYberJ54FGWeLNrBd5z8h+Jt5fd5wbyC9yKw6uU3dsLa6+bp
4lTLncgk4r9MO/hkA3JkSosFwGB2d/ls4g+4EU1PQmNNSOvxEDfRgQ7znZMS8yxbHrRytj/Y+eIZ
Clo9iAHZlz7KETm0pF6EgSOKP8au+gyu9yPHESowhjSDIU23+FnR0LsqEr9GCPR6SZur49CJwXNE
95rOMBwjzeQGNVcaaqs69Yqh/0qannlJgjw257Xx+bSkWCLzP8yCia8gdD7bcHa9K/gkfZq1hyZ2
8jMnlj501kiD1jAezGBMnuYFB9bcUk8w1WYhCgSEHmwZGX+Y2zgQfSt9oP3CzG0aeHy7PwFSvUPk
XSycGeSDkr9gY2YfRr1Ez7qDfDuth+rMRgoTuIE3XwY5NPdx2VQHkKAwWzNiebkh9eeIyDpwpEo9
AMmyxcsh0W48a7CXLpB5DfFjoiA7xiKIkFRZ/zhrbCuG3EbO0sDkBy2azw/A6Lca3NIsfjLjMhzr
rpvuKBgspV/keniFgXUWRMahBdKEhgFPCbH2w+hmzefEUahALVsGPGUdVC+7Cmf0mb4Iu1m+jLiM
ODJspvwkaS2YmWWW9HKukdaqOq+0N062/SeLYmgcq1IEdaXmu2wk+UuUtf2LBmGnPMBoqPxoA0J9
hJFw91wXA+hZFm2633ZLsy+ylvnscVXMd3PajywgCbGjwE1KkEniPk1fpmo6dVx1Z7ucS1/QEVKg
mZ1LLEj2dCjmxLzGZVaGosjGc1Sz6I/Fh+pPGkHWCfwmyNIvzdRXXpLaKojbeAHuMG1gbp5XjZw9
2qjuNAre3LuOlR1aqL97rTV0hySV4pjUJT12qFgv0F3ODmqJooc8o+JAsf04QUqy/GEPtvU0unb7
6Na4vAH0kMPIliyHRNEP0WI7Xh0n/JtdOOwZGznhkyFCmYpoewF7YHS9sSHFpxH1qU9hCn4VaWOv
MCieAlN1FMUSXw4yWhwwIdl4PzdZ+rN3k9YvhvQHHeoXE1c/7JRi3JPU8rGpQMU2zT/Hsh+PRSH5
KR7zjw7YvB6OaosvAEwUR7Kks187Jg8yPSSxJ0dDn0ZISJzg2JR7SH84mLFn6cdtFH/kqhl9iFon
eViwEsZRM8wUvWUgc5Ba7lMWV2nAixk18dTLIwXs7w4meNobkpm9pkUn70soY/rMNH/4wu5g05A8
GxuUkrhVH/u5/inryQ2dZmQ+ivkZVfok/0ITSXsxyjEvyoFfb0Df9bIxwqQrOUeutMgDnyvLAzS2
OXZRW7xyoCQvBvTIsHY5w+a8ebKY3XnAUvZ3WoNT3ESjOwY8jgTCV1cXME2Lvwmc6b05mZNjMxVQ
r23SO7xX5Jl50K88mt3nYigdH4nR9qHMp09Q3uAPUHsYvhS0o/EhVS5EUPrrFcEAM6cj3Jaovzip
xB0enCxFW2KJgcZ40EYG1y3AEXp50fY+b1ykWdZ331tTZ7675BMUrBIdxKrS33NX/XJaNfljNQ/4
K465v9j2nZynp3mexScb8wvyNW0GlmlVnPgoX+q8+0SSrvPIwuJXsPKxKMX5T8xIKIUwUVxYbj2q
cokO3QD2jg1bK/RTom0o+HT2OYdMyZnb7ewXkUkvbSmg4VcJ7jd4Sb+gLfElmcqwALELO668C4oG
CLy5K0wgGhB2C2orP08NhSSMnfmMo06fJkeemR5+2iDHnmhknucWZ6J5UbFDDSwSCq/hy5xl4v84
upLtSHUl+EWcg5CYtkCNLtvl8tBtbzjtvm4EkgAhCQFf/6Le5i5uTy5KKDMjIiMKmaXp3kLG5GL0
9mM7dVWsZL+DnWdzypLoXXD6gL50xL0z1mWfev1H9fF32BkB/zkYfzZj9omPGDzN07QetFlumH9N
wcNQFjBufhkYOG4GBO1gBfc/1s3BTjv2NW8o980c+rds0SNEfvCyA0giK8oXfyNbTasohdxb3Q+/
oDwtttHSAokmc2n6aCmXbAL6g7o/XLJxxf2lwjZ/qkO7HEJuvupe6kIaJkqrRobRjoy6QIYrK9EY
DmWAk3+Op4hXrtbsJ62n8bC16KmXDq2ZnpTd9wjIPJKg7vYKnqCVUUimY0uX4aKM2K5zFlKVNfpG
rgRMVAZvL7Kd2mrhSYwnI37cgjqiI30RG97cNHKvXYt2Yhptc/RCyJNXs6/YGP+OezXhbcPuyFho
jIR9hV8xF9LV8hg18r2pB6yNRmRO0wPiBONvi7H+Mq7z8OKSpUGLL5J9xGlwihGbgd6P8x26uJ9Q
3WmivNkqNzB+Wj352wUj2SkoByvVzfF5WMzvnvkYG/LkacZZeFCgyIoB6oo9FsE7nKQU2WXx9mdc
M1LVLS4lWbftPsEAXSXezg8RCJAXGU9pmZg6RtqmbZAjFQIA8XNwmJxILrGNEFewBdu1R0msRNTN
/zoh9HOHI/tkAtjmFWOtyUWMBFd1HP9SZhhgnkgxg/cLPZBl/O2ssQ9CNvwiyeS+FPUTILshvwUW
f6dNpu8EQXelG7C2FeIeLvrML59ZUte/kxBiTz107c5Tfht4pCpM/B/DuIzFMgAZGMS6yqszsvmN
IFFG96aBeXePaaNWTVtgy2kmf3hPWw37AjTPwbSLLDYMv3S+qORfkG+TAuaQ+eAvfq1rX4ZR+ckU
4QT9+JFplYeXbV1x6cdznO/GOUkK21D3ew3G6dH1w/YIFBgdat+J9BKBu3gm9do/UgQXNrvcJeOZ
jCZ5hnCtSfYytwS3Gbpau+mh3HKSlHOq9Y6Gc/BvnCH+dhi/XhfrwumYB8t9eRAqBzj+E8+Khbbo
X73dMKxj92HfTq5+hmE5Y0WWcswKqLDIsTbTHO6GOso+47jW0wWBBNGPF4nfk3ZdvmW+4O/yHd92
BEuLY0HV4MZim6jdO+E9ulsnTxYftS5N5MK9wIYX8MgsqdrFA7RIbVyaIMPrCQ5zxxH/UWFm7nF/
M1MM8B1/iSKPzXWwU4eFZ+NxW7v6HEyTuiUJyTVuSU7DQtPEq6Juk+md58n65VBc4e41hsAVwrSb
irRJl0cNR8iSkiGBai0QcRXaNuCFHTusY0TY9CuH1sJSbai3nxBz4ZE0jfrkoRm6Is3YthwDaW0l
+szuGFpH5ASNQTdjMIHsT81IAW6iLswKkbDAPjS5xhwSczb9hO3wN6Sm2bN8/bfCk/zUBsN6y/iY
zPspNcF/2OiM0HStXQNoG1rCv4wk2bOO8ngqMj20v7YViQFuc/KjwxT+2HdTLRDdgJK1bDk/2bpp
S+PnuGhbmDkxR/GawlvzMTV+OODdgjePSJuzNGFaJIuqH5dkWGBXEbn8sjZofRuAN5VoMEI04Yr5
KQ1cVC54mCXrY1ZZOM1Ag40v6bzBdfI6EwqPkLTnVR/1BNoo7w5o5wx+CDocvAWm2I1zW3kvOzTa
uYaxJyZAeQGTCEgkEMNc2kaQr3zi8tQh4Q7dV41iD/nQcBvmPL9lMekPMvLDPmVRvsO1Ph6QzkWK
MOvXv0yk4oGlpP0SYspLO00Y5H0t59sq16wA0dE+YIpHVwHNwo7kqTrLdVz+0+jqbrmo58d17QOE
7Jr2ERcFBWq0jg9Jj4yjsR3no8N9WLi2G154YORZh1mwdysXfeWnRtBn2MnBNKBBWoTh639hFPTI
hM6ig9JkeclDlh2zIfo9Gt5DQ93NUKa15izoDLShAUY18bE9L1HrL36o5RmdkHkxcLyskihoionP
w3s0zPLWaNqfzNbnlfTKHqY8oM+YCHwVptPwpUY0QaNxsIyY3DVeAZC1gk2lM4r8VQiHKsmG8k66
ti8GZ7OnRMH0rp5YsOs33ASt4nlx9xvb623ze2wroGQoBeBOAqlrkzaoCJm3skWnDdRnm4BDpO1O
kNTvutb90rhlnuk2mUPUmKDqE/qfmXNUjsCDjeGBjPe25dGlj/NEF4Bj70fDRhcetf/8YsNCZQIq
6SXgpzFaMiB/aG2eOuiF9oo3fodM0c9Qke7K5oAUCTZDnwnzwwM8zP9iYh0KbISlu9DxFeBT+AFr
aPFFmBpANjbDK+4L89K2nF9nG43nOt2CXzKx7CcjKbk2cFEEU4+rLzLG/5atxJWMHmcPLkZhvqvz
p3yTSL1aNAbRHNFsIWJ3CieZf0WAXryj3sLft1mmr3Dj/Ffj1+Ai13h9iCA5L/jax4XOkeEcgwMo
lGM/w6T7Q+gw9DCj4V2eqQgegSw8aGyPw59w8N8Y+wAya1tTCEjJwI/aToAqW1Yfm5kGBxMOcwXx
nt23OPpALslH0i754+roixr5hp53nqNnF41rEdTQmM1CyhItDER/Ubzhll1YFXb1Uga4rk+YwHXZ
R+S3sSos0Fj/EluHIXpS/BMNpi3V6PSDhivkw4RY3h3Opof9BjMPTcDZzgQxx4vCNvQGPryOeUL2
m4jcvm94iwo+aNR/APIXCJ/dDmU+fl+DLketX6JTs+JZ9z6c8Vswb2+ReqNs0QfEmHYVawNTwiUj
vIQI021LGKUtT4YuMWplx6qF2eR+CmNAomhIRnh4FbMb8iJs9LJXC6DnxGp3ydPa76K6a68B3Jj7
otsC/jnPDsUocXy30SYH1tSPgO5lwvYw0PVlMsSAUYbUVKRRiQKWGPGvcRT8L0YQhDukM3J5MC36
3dxhHI8oR5XrYaofYVUJfWPL/5vqwF1pC17ErAuiktuVP9MZBuBol5IbiJjsJ2xwvEd8Y4Vs4+Fc
I3vuDxqA5NCncjm3KU0MmJd++Y5CNb6udvIf2tOGF3RU4SnterAeHsj3KJvlbZw8Yi+nPt3nWolb
5Daxxy2OpndAg37EJ+K7GmjU49j0w08Ihq1Y0dP86pnT711GsqtPeoAgcpllVc8xbPSQXnZ09RZ+
pq3Hx5rFSsAm5DBj2SV525/TcVTP1OHqKEiz+fegluLf3MGdhbW5fRUNN0XNJl5Bcj0WFoFSb7Ox
7SMlsfwF3bjZ3V0l7iXadPX+Lsx5y2MrLy1o5GPf5BF6PmS17bJN4EFg23zRQdxXo/VYaIoDWDl4
i1JgU5X+mjuxHhqa6EOoa3odFU1OvstEV6xhxh9y0QK94I7U/WsAu7q+amlM3vA2+8OCveG+0knn
1j1LM1T4NXbH+18IWkLhmNR2uhHBcVP4hhxAM7RXFfPhPDmlKmdVwToiTm1O7YNPtmXPVhv/dNjb
fRrJgPFgXfw/xSg5w41i9oWyYB1OLQmAo7k6YZd8mOYy1T2U13KCGEYZOSUlzYb0NqR/V7KsT7KO
szITuGSxxwebZ9F3VaoiWHMb9oDF4WeqjAE5Zjq8DVAPb8thsezBCPogA/naOm4LAYAbQPATZfWb
qsXeDuk5dWwAgDm9aaxSFkDGUJQYoGGUKCeWpoyb5itCQ44mcytJFn+KNNzzlL2JeC37OfiV4zVH
59WefBKcGbowYPzn3IHLMumeZuS8jS68T4alyjFz4/5oQlCidq4r2brLZOBbgnLb6w6rBbJhOwk6
oGR1VMSO4D2cqkaPH1KLEq6eGKcxiHTd/Hei9Pckk3OiYeUahuUq7C/b6dOgp8eUiNLP3R7nrWJy
ObkseG0HbAxSIg5bFKJxIru1w7zazue8B4eWZKc7VLwI/R2MvS+omD6DvD6aXuwmvZzTXl2Xje/7
WZ9q3z0bFiRl1BsQx8HvgdWXOU3OtRpvMLd4jrzQgA/bB7GEvwCI/atb9Zyx4F8zrWisOFqhyQCG
hxaj7InNTi71jyn8FB6SIaLYg3J/FGgF4xQMJ+MNwtD6hMb4xHD1O69u+RZc4ByxU0Z9aJqdXZ6+
KpfkOEvyTxeAHs3oRx2IMomxflZjET6nfDsAwMY+StyXYovTEgo1WWA/NChIEjwO9Yi9Y5UcQhTX
KWbvvm5Oxjf/GOsRnTbvwhhEGGS9qoyn5dDm8cFP6UWKkR8G316yLPsTtfY7xZt4RIM+IRxweqIa
GzDbUCptTxo5sECaE/Svmcc+bdahv6G+cg280WHJ/l+jox7sKybOpeYdaJLtHXuL4xEtXY3lQvxB
MwYXm/QvfOT7fMq+YdOtfqZN/Unxn0OwDN9pBoeOmH5Nw3S5HwJI6PfZiuZ+g/3vPDwFGtxQ3g7/
esqOuLX+BsuCwR2uzEMe7vBP7ixeopqjg1JgV0CEZPsBCgSeL0fsqVWEd7fV5djvwtpIPFaOhBXB
B+wTUkaCVGLDWEPQM4GqgjusBLHKGN7TBmxzYOsH6s0Xx8YhEu7pFQ64PSha9H4hbk6JMcHlPfBU
QdDSZ3/NRI4SD6EVGGQ3fnJurHRLYbLe0WFHsOK1RxLGum9jPUK8qj6GpLkmAhyX76MMo6mvD4Md
PpcgqvHoljeUNcRPadjSh2nsytD0r+NogkMc+bEKM+QHkoaYk7MyBB0ub9Egkh1e7hORrt4nzLQ7
CPCTWxOPrwCi21KkCXImXBwBw8E5wgPrz3jDXIHFPVrW7bpWbkaAY7OkJQ+zP+u8vKRm2S9DdGna
EO16EoC+1+XS0CqExVcBESD2l1i4M3ENO0L6OmTsRwXzYxBAYAJ9AFx2PQzq6mNap/yELywErQf4
sGmB4SPJfShmE4ILH4b4YOPmOnTZOaLs1TT2msXRQ9wsv8KNXFibVQZNLSA97pDuFgJpVVn8J+KL
rjZUg298oksbLY+LX3dROh7MZp/W2gATaqKgDKb2h6WYbpL+hxj9B/nG6HQ5UQfoqUw5AIcrRj4c
cnCFbTJ+z319C+ssAQkWPfazeSZrwo/K63/jmkdVtwxgXFWIy3S6hdl0Miq54KW15QjcqwHwkY+P
iXD8ki3DSyccgALX2xOZYe61mfoANFYfXODS/x9iAA4fGzUPsyIPJITtOM2A6lpQpiva+Enbn36B
j91K/kga7UKVoRiS+14IfLGKMYOGjrThA++HnRLmMpNGvPllNpXHPeXvgtxUvyb3xdlGftsshHgz
ih5Fn6AX8jcoUfYkCl4Ykw95rz/dKB+zvjkhOCA5RFMG6L0WY4WgGCRusPHMXX+pgW08bykvLc3K
ZpNjNQdRWMxdeFpqpFyg5LQAEbHPAC6yiKexpLEyOxhwtCuA336tEvxri1IQQafNZV3tQbj+dxvV
38kASHBCMFGsD60HMLzavClcz2jVqvWDg8IADrWLF+LAGGEo9YhrBVpAxEPtxnexbejkh7DKetkV
PvNX7OlgsloeVVifPDVXELao/1uGaxUPTA4x4ggXP+9A9j5njXq1o7zqQb5yJLUWcWSTYoHLCtAS
9TPYea3QPz6kxrBd0ipSLFq9bkIFhRfpdkADml5lykDmmX63dLiXmAQH1EGkVrQjn0rcbA+1bXeg
3qKlQCLl5zQs7RFkMFxU+Q7ZzA8CU3fhbSzLtt1eSbuB0mhejCafPlyDUrd8nyny2OT+lGh+hMAR
5hDmwO8/qszJFzoatBLt69qiHYCTfVMuAbt0ebSPxazPfm0gbmhB/YkYlbPb4pds1NVUj5+KpeL/
35aGBqls4g4bhLK5qpTZ05RPz+k2PWIe2cpBJnedf1jQGTcnPsv9UZsHmq4vupG/EAHjigDG7bDY
DPCy1iBhA52VGhLfEhC/OkWzyJBAlCWPKe+xjJpTLMchnLrgsuvLrImBGME6O4YHWFDvyQQh50T9
R+vmt2Ac9n29kaINZrQWcv4v4OnvNAdcOg0tIGEVA1+isds5tuZo/PXfcAEtgG/jQyZLBngEBK9f
kv/qtCkbYfdUgqdh+Q5T1mOjp5egVeiq1fBW56g2JBV/0xT68Dxn8C5xSHBV7SXf0EWhNZalUP1f
kq833eCC6NfvMWcvjgRfYoaOgWa3bE0G9JvrE1ftBFLAgjZH4ina9uEIIeHBNs1SZdmQ7LTc/uXc
3uG5E3STh2R2T3xe0zKP3CnFOxHL1RRj2G2l5P4/LMPfyXL6xZTqyxQry9dk0f8CFTQnLYb86ClS
Nme0gF2vXoDwTAVQ4XNab+/JPD4xHPw693rXZWELyYv9taygjJil707gFZE4Q0U9k/CYo8hXJExf
tjAA8x6+ghQ/5GP3IToFfQTnT9jVxticxH+wOHsSU3RDmtF3Lsi7xL1F5+w9WeZXOHGdcZWi+GXA
42Y27mu7/mfb8JEP843WMZA0yIgmnz5HGuA5wh8wCQ1ocoVGYzUG/ft9PfePtjHiWNYo2uWTfk9y
ch+aSfpq1TSUcaijMltVcw1ds1YbsgkrGYJNWUOMwyJsIBTrGxD1AIlfN2jCdgtMHk6KZ905XuJ9
hmzPIujpVJIgiSrPBXJTrKx3RqdXCg1zieA38Gya/VIQDT5SYI9FArgY04EATo4OKkMv7ips8yBr
WSSIj8FPTZ44ZSNIfVpzrMD59MYInLhQCyICOJWgPc+gXNvSZHrBBAVNbBznldA9/dw4VCl568fP
BcLgN+haBAVeFyygT3uswPBxG/+DsEz9ArBV71I5NLsmGd5EnX1u+OnKLWT+GRCFqBajx7OIcFOb
VkGVpR3W2YYGMoE1hJTEoxC3ZLkRgD/XPsCHGOruPVbz06yz4JpM6NwGHF9QIqaEAL3eI6AsO84N
4TsET8gK4qL0LFBx2H7Glm4loeotIW0JbmEDuBFRCDneGXiyhLMf98BVRtg54pGC2pqO6GCT10bp
6QzLGHJIpnQ9T73yt27FlYDGZy1hFe/fEMazXWBruX2gxX0eGwAGVGGxkOUg5Bl8KA4Dpry3JICb
BmyxrrkMPwatm4tGQgZ4JiueJ0CWWCByKcg3PycH1YwYtib27e1yGxTrDnOKro5o5hDH2glki9Uc
2mjyj7ZTDzZiBmISjl2hOPqAFMHUZTvL79Dry9ZuHjPYDHxLBuNpQMf+GNdwc+8wlx/7JAVyo6WF
AkdAlWab4EBg4Yw7KbjVGsQXsI2LrtlLxMl/07IuL1Ob6z2fbfgSbg7zB4QGu57G/b4LwVWpGD3R
KE1znaDiPrW8r78y3/VvJOyhKIuH5iB7o4+DRTphaLHNhLbJ7VqDzRCVB+wAjyFR8o44yLjAD/Xd
oA8SjsJFnIJsbU0HJQ/idW99zzaQP8aCGGFxd236JBKF8pvb13EYApTMNb7cLlx+13SzeDJg/w16
4R08kOcvlBGGMiY/YgV3YrlissRY9Vojq6qA35fGYpLqLqCk4GQWhQ+6BkfWG4MvSdN6AenSBo+B
quuzrJmvFnzhBXxgyJ4gm2RveuxXi5y/D9L+11hNqnaEEEBv0QwVTT3tAdaKQlphMcvoFlMUmk+b
Q3E2pxiXahP9zVJBiyimbyy0QB1irOCZTMcVlP71qTaNAbwMVBHKalktPRkryNfETczBVPT9pkuC
Pe9SO7CUIKrXR4F0outIQVp1K5QRkuf3JBM8FkPntlwV+MFhkbehbqDyWsb1SOqoO7PIMRQiwHjF
Ah0RL01roaSapimAh249QX1j8T9Okenzl7yJn31dr8/d/SxvGo6Zcw2x4UJAbTP/EfjpPSctYk03
Bts5nj+Ibjx1/darE47K8p1FHX76sXfb19Do+CtsYblZpenC1vuKI1AecPmx2Q0anF3Re4BoiGIb
iz5hITTeURqnFTQwUAkEayg7gI7rgB+/T6C/h8Iy6SrYbGIbDbI4yGB9Xlt5AGoWxyXerS5+DtIA
ckEgr3cFZ1anL6xH/Ydowv4VCVRJeGCIKqhQI4yFYn0zppCMOMTa9q5pKjK2SVZsUnJejlOCZ7BO
U/ulY6cNCFth6QnMRnSm6HSWXc5CB4/yUWkA11EH6r1jS0ohy0oChTExZ7xqoaj6TbdZfjlJjYOW
gtsUXKxhy7FFlNrHsph70e9H1R2BfkbBJYsZ9H74IzLA5x8wrxHZpN+gNuNynuIckUUMj2WXb2xt
XiKyoOcTrYDgAM5LHN0V7GXYMRUpsAzcEqAm8ZVhPIxZIugJUFPzspIwuGLXf0JzP03JuDNylueE
CiwQziAW3lM8zOUCG3OZFVmG81s4DN+qCDgWpCtHKeGPUB9lT3EPm/PCubC5TTwnDz4WQP/jdR3a
su5i+buRsv8IobBJCjJauGi5ZRzHK9x3t+84cKiahEMTf4KoZGUYS6AYK0XvOiQlR1mQoyhmkEJQ
HZhz4IAbl0HDpxwgwqrlYVOaY8cu9cmIkiVWfXe/geQOdAemTJbM4KSIbp5DZieoI32i3mVKzHUD
aA+usu2mX90CrPvMgwB6OhPWAkE6/cYpsFg8pCo2Pv5ZRbONVT5F63/9ABKq6DnRr2adUsj5GFyQ
irnHRIbxG4Wa2L4Ly5FTQL7tMme8arCXx9DIwN+hTICG4HIPo7S7oPkGEsUSbz6bVOKaBze0QWmy
4jXe8yhAle1ozDFOZ1H9oTYyAavqujU4B1EEkRAdecDLBBumqhwcS5BzPyWy3i9qhmiC5VDEUQa4
/3FKOMXLokNA2BA4E1M5FuF5QKiO/pbZNTNHiQ2YZj+hedeFTxyDtbZM70sjUwTqKMsDDAPd3MWk
ypWHqGHwKbwD/N7nJHfAnMCT7VyWAUSvYwwPZYxoO7+b0sZ0Zdz5+VPPin5ha3/Lz/elJF0ynO/v
FTwtR0/ahfmNxSr66J3s/gPyCXFdu+bgKlrom9HUZXdd6hB6TEe09z2gEtmxI3bLmaoww0K5w1qr
3tZEJxTc30wcRp9JhmCEFvAhybDZA1rR2BT3NCskoPBt+4usz47uUpekvwHxxnaH+GycHua75JCC
zmmPEZSwvgKc4Lc9Tmn7rjKYeZZ51s2v+YAdOihCAXCDPM2CgwB99zwgEbMr17ZN10qi8v3ZCCzF
Sg4TQbbLZCByXHtjDPPLxa0nDLV4fL28i8TrxXVng8++nV03OQk6mEDBAcnM9mYiAPSHtQ7u3G6o
F1V2uTnGPaRTR5LqCPQt2XAxRdnaf3bIwOEVAQWrj9xu+NYT5l1axnQkryqqIw4d5wxKH7c1zSq3
mATyHGawNQB0AaSTYDOA4tyt/d9IcgbtOh0oGhNPxTfgWv5HAPeFQgzof1QpBT0ltJx0as61cbAR
BLo9YWlUMljNRfVk3QVKIU2wkuXiN2f6gRX5fXTbT1D2TM/gIEdITFP0H0U+j1lc5DIIexA9LFcY
OrCgwYYAdzfhBjhvDEEBYKclVPBxtjQSkJCGFGHhAV/u8l0aAtbC33AbMpfBibl1uN7RwtTP9axx
uUSJGt/qhJoTyQYwYh7P9k8+9euTFsH4Z8vjbirXlS1RKZ2IYdnUzACXshUUDGCJGhLbYGBkKwZB
dV/RMZZLBYNmSPtm+Hc011qFJHmKyRRBuiKToHmpewtBy9BF7AAsEIqWJqTwgZoRhGALPcY5YvVm
VRcdtdCBOocH0D94Nj32cXq2CLiH6hAAZg7x0r2t4oAXpwe++T/pJv8TDtXC3lX7tZJgZmlyha4d
dEon/w7B+hp06KnmFldapiOwUvP2hcn4ijJfLnN+cW3fV2DO9hLZrrteQeZjtkcMohcwT6eNIDJd
kAMLkwRYWfdf2oeP3pKTauBhdV8/AP0L5SHBDCq+s8Devzx2XEyE18X+gZAeegkF5cUC5j2NVg8K
1EIGFpqHGObSYzu/ad89etp/or29ZrmP9rnHKyEES/cG8iMoPiF2hjGfCd5CQ3fwkbmS2D4Njj4l
6DhA4WlMPBDZLThLDXZyQqrPFIhBCVLM7GefPIS4NkuQjE9TW0Ovwy1kyqoGytUOr1B4PMHH/M1z
d+i4txUINcy0a2aPWGlai8hsZ8r5p+3Sz7CXT5nuj1kwPPXBmhT47j+BEh1rIjFR1IDXaveOitJV
0AQsZeZENY2uwlAHNfWCCNVWqmvUIoYZKtszMet8iiBtF5052gxi5Ww8eZG/Ad8Hepnne2a7I5+G
G0G4cpmGSBjFfYRVpeYGv/cBvqpiKnmESVt0wFq1C3aUbgqNW4uWAkWHxvaF1vPZNCndTW78UbAP
xwn/aeL515xoKKBbCEV0VIOMbi5oCD4iPFtnyb8oBsmhIEwbxamHEpSt4cf9OEL7Ynd4lq8+xQ+p
6WJLCsqlaiYoghqoxidBXu8bKpPIf1PMlXvbDd8tjgfkF2K/OvzezemThBC7mcDW+U3uPTczJD7t
fxwWtGxTj1izhIIreOft+lcSes7wDWLkhS/qhF6s4GnygA2MpxkjKaIv1bFLw3+rWWFXPJPDgpGu
XHUwVT6468LCtxiqtoaG4Lute9ogVR1lRouNma8uBfOErLh9KqCAxtR0ZotHS4wDmgBMGB399iQB
VjiqdwhbfkF2PBx0ELxag72J+95UCathvQdzDqmenS91C3ViNASuTFr/y3XdtZUZcF0CJVM0zUft
40M7ALDI0rsIt9lR6DbvkM6CVCTw+XGijiH2gDLo9wiQ2E7M4gf9NcQRkHybT0ReoQOJoIJZ1hih
6vFtW+S5ztJrn8bwlrQPE+oNKP7xWQZcoxndXmWmXjIaP7AZGp46iWLoyf0Z39oHtyDdyQo7PAV1
OjYA1tZ+Ni5eizS975nF4+1+INAjvlmC+ahx5pCIwIHvRFRCMDoDobx4G/pm2NfMPFiHF1DO6VIA
lN2hTeWFIvRQ2+U1Ad9wwk3xtsTsWQp4Yqy8L0Qw/7s/FkjNgemivO8wQCPIdN6DqX4CivXKQn6L
/Pw7hWHDAOJnWIfPyelHlskztmfKHFKDKpi3f+AsToKyFz9at+NSnL3z4aHtZ6w1ApFaQYEZIr56
G/3YoMMPjrVJLpsjcfQqWP4N+4wKlCsUSu0n3ciHY/4yASOvxnF+hJXHbxpDsRx3eyvN/zg6k+W2
kSWKfhEiMBWGLQnOpESNlrRByLYMoDBPhQK+vg968/o53HbbJFCVefPcm39SCM71Y42z5KSLwNjC
cqXQzsOncspnn+naBhh/w+Ad5C2gde3Lf4VgXGFPyZu5iqBWqh4Eodqepy/eSI0VV3s/U39sFVOU
GUmya0tEaBUgVmEFOcnBO416XmctD/MqcFB/vI5V9pjJPjJptHdO00ybZUluo66yne0uDwlCat/j
oUy6zwpDILuBf2VqecqFLLkJVlUAhji3j0Ymn1lYKVfCbDfq9JiW/oVSec0TMdlVPIV/R2lc2Fp2
AxnrdkhMJ8wBzHZxev8Oi5gmddb9D5s0m6Mlk+IUprqMTBU6O9fhAqPwfQPr3bqNvNSBfgvWyUEt
L3ZYX1K7//ZT+a9N7Z3b2rv1DxSi1BbCOILrLhvXrqlwxUNR+NuSt1234c1gXiZmEEWrqD5N0J1m
Sl9K5d2a1tt1InmprfI11oB4QXZyrWlftUxT8rVsleGdFO99JgUe7yI/atxOqlaouRgcNrbXfspc
gtvIq83P+A2tM+fGe1DbKIFut8GfdJ5r68eNeZFEs+9z8yqqOlJ1CjE0nJDmqOYS+vS2/84K1oso
kWzKuTl0/A3FjHhuU7Ozg/bEH9LDh1EfR0dd5zB8alqwzTBkKc/Q/WMI9txwDeCsfis6xq394LkI
tyLyax5LeiK6teqapn65Y9cIvptKu9s+QQLzwvgX9q5I46hkzSb9zBDjo+F9GLozHqRsHyxVTk/b
nhszRdEthA0yE2LWsS5zX99jeqfUyD7wX1xBhRi86eDuEaIZIdjuu4pBdZngifDVSYZ6Z+TTPcn1
PWsEjNFwlqF3hUtEK0mSf03JCIBv/M2ewz+JsPdLS52AA6JuxC1rCo5vXJSNC/mDlFjhJ5iD+snr
nPdxJjjcDV9kQFlf8vWv799UOgeXN4fd4eeyrS8k0mxFYdxSozmwpfESTz2Wv6FFxvSKYsfvU25K
BURqp+Ixs/jbinoqI7w/3XHI5QfZSHojUmZlSe9Ou17XB4vgir0jXHxRqn2hmT2Sx81p5VdIp3Dz
8fRUxOXBUuORjbLAgSNR5NUDjprPYgxOum5fwpmbeHTQl8Pxo/fCf4Yl9A7T6nPhxqdAVDcr4JSI
QyRRY06fKMoIsfZ2rCN4oUmPXNeoIzawypeuZUpS47VcCf/1xGiSQ0+smt/mu/XHceMR+ljGX2nq
1ceEB87zggv+rANH0FVbDZOR+k1OVJ98UgEJYF3aPda1eRqd4MVlYwaqxWHO3MgJ5nshxkfRcOag
ok1yeKL1+QiH8nefmffM7W9th3PVL/OtHrp9Pc3PksfM4GkJg7Wv4tuk5Pqr8/TYGziR3LwkOMiT
+gyc+KPAKDCjHZrJXs+aVn5Ztn5rkCujFrsEeDGVUu0nj4aOXxuKlabwwm2dV9meOMsI+bj4rCCz
HDH/+GYZbv0s/anT4Mrzfh3RQB6Syg0us2vLLz2ig/rqeejUPU5Z0uWZzXtbNO9aGvGuSvE4q/Rm
Uz2X4XxBf0Ura6651+CCDPIrrMZODthTBmTNVGKxh10wAiqrwJ95e0vjYJblocSQW44SEbuKjKmh
MVMhmpCmBigPaQXHzTdVjOVeu8nVFDlvCIlZffZUUxdhAksPoXLxTmv/3LjtvDWG/pDraedmwFK0
dA+j6R0ajwisRP0zqcBoPqd0YxgF1FeO9UJ/umVT7pzW73cDiQb4bvw/IHm3sgh+F7F/SMPlaHU5
m9rbvc2cbEPfw1msgdGHaFgp74WepkzNr0V08z61mMmXzt2hB4kD63MZzLPqjX1pDM+LdCKCpalK
TPdUxdaT9DiQilj+zci2TUrjKSwXepQ6fWQEe1TDeLYb8enz3W57R2xdP9kbmbdb/+0mYcpbky0M
QgaGKBn0xtE0lDAW884r892kymRjJP4uxcc4lV2EhgOZSIVYKH0bofRHtzwvpXpr3U4iAMb3GVmr
Gj6CpPiK5+FOES9X6uEgGHdAUiExLvE1ldNP0IvjxOFOUPbVBCcCfx2qs9RBCLsnDqZhPrdcpgD+
j/PS7r2gRD/z8chX1XNvJb9McCssw52AhOZZ9Lddmh3WN2/pjL1R83BjH45kkh9CC3lz6JsDXo+n
OGy3QmdbgPedMwQg0cETwvbXkhkvPh2aotflT7Jz5xjTO0JDrfI9RN/O6QglMN+X1N5mDDGRL8xD
LQ3A7uo4rXVvyLnrDAXYTfiMFWPra8hGoRx3J7L8NhcNTEQLUYg0bef8oF4+ZNxGedAeZvIhlhZ3
0yKwSDW8nvhH/oY8hwUVcDlaBYwjyjOracBWf/K0+8UA0djSsQN2NnRYIHIqXcmp0LiHur2outpO
ggal9pf30sD3VbkPAZU5a2IO+OdftJnsY7vle17Cn9gwXqUNNAGC5FbIfJ5+GfL64AgdoUpHRmHv
Jss8dH6wa00ZkRa11SNUKxV4lKjsSIbHtbfNbZvEV0PWD13TH5IYZTarz1TYD61TAuuE5/WhhcRB
hFdP7O44N91wcLIe/5Te9YM9M/VPDqqf3mapjpD+LeTXuNVzccETvLIEeJ0nIFFnp9Ps2InmNcTT
PS/emds7Cgks3uBAwqCQnrTtYlYNKkbCvPFCP7fkLCZ8R2KoOQXSnQ9I3iA/Tv6YbSaOhoxbvW2Q
H0Xde9upwHMsDbbnNQehA3OjnSZabxw9OlHR9y8EPB+C2H4Vi3xFBZJ7x3LQn4lMQYvKzrMwIwDz
EP9c9RAWimyB3v61ml9j7b+SmXQk2ujQLcw1M85ILjBrB+lF4IFDq7AarIbJ2qLayE04aaLM5kdL
xZesm17jIbkhHkxbM80/iV767JmD+15DHL/3Xue9xuCnrC2PNrH203hiU8LFZ5DI9rMr87xrnoyP
3Eu/miJ8kJ23m9JqH1r+BxL1dTHtMzLqb7PMj5PolpWmPSwUsnHn/AQyRsUc+8csZUUY9Gk/Bv0O
DKHddiWGcrRh9nuCI8Knr4dn2/NITgrbGDJohZE5ttdqpCBGennQtmx4FSllkeTeqChW7mjYTlV5
jUMFCB+iJ4woeG4kqTK3jZYneyhQH12YW9N/yJZmV7UCNpL32eb1tGl4LK+Apn7tOGE3FFTjNtT3
VTDwQ+zg5fLMopIoSJ/WjwJn7QSYYDzaKtnjChkBRvAbiOGrjom8w1wgTM5526//9qI+ZS07FVtv
7zsepfCyCSz1GgeMPZyGQYaF3dodjj2aDqELEG/JDs/QO4edL63XecDjZA+noDUvYe1hSHO8yLTj
I3o4Wy1avIV96g3UgFyHc7wPjAU+yrvO9OxDfWMOnpOpNF2ZMRzJrRjBtKZPz4nf2rA+4Hsg1kEe
7Ex9rwHnmhLDyJNDmdcbK/N+16xGd8s/azUhpMB7EqTngKOOB/MuyjvyPIPioQNSGY6MjdE0Obz4
+TWfr1x/ET+mtDc2Bq5GAWCyfvDxvNwbN2AdFzxnswqU5qQjPy//NX630/0CAFh4kW28Z5Dz10yV
fxR7gM469HdGj+V1+DWjpJaukudEODklq3ekfUq2zvLk8qEQw9ntejJ/L6zyxeiKJChdIPs63Fq9
YW46mb+1M4Z2470GI0L38QEMEX+AC5+hmfd5o79LP6WLBy/ZJILtNKn0b6nDI1nV58FpL1j+Nq2b
PLn8pXjgz1UHwqXY9rLedzlPMXzgz8DHJVCuXGAV1bkf3chrVZnNjtDqy8LRxGf9aBYp4m7xTXH8
Tt5kCBtrf5sURF2xM/CuNImBK9i8cP0eUl7lJoS5bMphazkTMjkcFl+WW1vnOHNh6cd72sl9v4hd
YLi79W1zzIH8GFL5veoxTKovs8M9tf5CORgTTe5fPpjfsfCvCy+8EfaPpHsw9bN3CRkSieioD5sd
foutrYKLAaeSTDaLzotztnzzIKw91ud691Wpd+wq89ks6hffdjcZc/g1/MIsUGBam3gvFWUtmwG6
TvJoaPmuG3VqV2A9BfkFFThj4R7Ybjpz4qONrZ77IoBV8/6/QtcTtNBNu/UR1sqSa9M2z5qeddtN
WbnJzOZbF+2lKB3ijxi6bhy+tzqofueV/68MMCZLBkDAzd5GxSnDZGhdeJ/FjOu902hxceCdD1U9
Aw97UHkabwT3qvNi1vOtK3polKBkOUprVu+GNz1TxPQRfqQ9Sy7kxmFozZR06Q89MAy21/loL8YQ
1UNDO00O46ws+nrDhNRcQEiYQiJSee7JSsLvFdgWUjfHotHVAZXovZP9JwTbATKYAsjcBGOyNTOa
nHLBrYOrxCkBzkrmHtsqnNfwEMiyHqwqy9pbz+7TbesQVzJp8lGK8dGloJkm9TJkPaKOptxYwte5
at9yVvvARB4xIf5x4mlfCrFnhk2Ak0V/Oqa/y3TZdwUlZmFeFd7GbWyyIF5l001AwAa28Vxietrq
yn3VHPwzzXxb1HRvDHkwElU83/UxMFGaS0ts5EynGhpt94ffnzgbDg4KdiwUbCg/hbiENP3DRlLY
4C95Jpb0W2OworBxHhigG5tMEUw0p3+Vg+5sZb9VUf2a/YEwB7s/Zlb3xNYl0Gz/1XJSAbubHKGW
KQsrdBjbLq713ANZd8ujgDhcFu/FdlnricdkYzYBGMVAXYj9C36XBxCjKW/ZUFxk0PzKa0OcKmP8
aEuc7cNEq4PR4WpxTmBokteOGiZYxoM26r0xBK+6GJ9byVbJ0f6o/OQtxl7GAM8jjifHTtsq+SM9
/WXzNIYi/TGUt1v7FK5v1IA0old/rPuFog+nte3fkYczbBADmBIVGYJxXvX+pncD+tnR/l3iW2AP
6mVyMgh37lAH9qhKxytk4aEMvM/eK/BJ1kCto4tN36alkQ3/5A89Nce2qcg5GiWpRPZ68i8vKKUq
QjT8ZYZzv/d7Zued3qvWtm71gmPY6TDneQkLRZBGGI/01XVUcjzFdRFu1pOpqeCSnf7V85Bl8qTy
NwLPdgTtGPOfjB/pPaBLc0otg7KLKGIQINOMUFDkbvGNW8zNOydW5C1ps5NigTnjYxm83gWh0fLi
GtBqZg4e5oaLvLQjgNrsTdhETfeTDgHhycj+mkVxwXt+SWT2ZWr2XWT51WI9MFdje8wCF7Qy+eWO
ULehweKYMrcfsUEfsImFjLn8D1Yin5xigZbJNA3+/Fj1aNwYTlic8Orqkpw044/JC8aY9ugo9SY4
UTRHfaIdDHrWsivrbDd2ZguO3px8uzw3E773lHwhFMmDHZh3f6hfILbfGxdNHnfKLU6GnyDLz7NG
VuXfeHMK52qT9VJRx9AHJeS3hExxYn1x0QNmf0G+Jb9HETEg0wLJNPSjZXDc7ZQM0aoyijm4x51J
TT/U3Q407K/XKUrWCggV7vnuL9WrHIZvsQgFqIOTYF1lVtfjDz3ngUSJ3SCt41qGDH78m6dllwpx
0YaxtfVETOP6XIUi/JYB91OZvJToGXZYnAovP4V1fJ5svHakrUEan63RO+WF8zC3OH2xv5N8wpRi
dhLyiIutHJvXbpmI4PKvhJYlWy8PRirJqd8afnkv0xbGVw6v+JcRQafqkDTSAJYdYItgHWnv5Z+1
+fMa/3lAckkL/epN/P6cTxACP74EkfSAMhnu0ymT0sMLfiY7CBIn9F6Thonk4tyEO12q2X3Ujf9k
2exfCcbXKQk/4l4rmrHumrWUTuvHa68si6LeTgPWUTrNaf3Tk1eRbDKbgKs1GArd0BnbqGeKZlP0
plBdFt9orZeXIW0erJFkOaKaYvoRHWR7Zk3lbpnCE5XeU53Vn2YY3BILxtDozP+LSyIgttnQPlZB
e1z7o5kq3WX2LeLm1WyASwULyWJnPpL8dZ78+uq2CJ1U431oX3nnqwfbQbDrmiU9mB3seG/xNsek
ue1cd2yY6rR5ZHVd9RjARh+7TBHaI4ZhB5ppPxJKnhxqU6ZXHUv/2SZRCTbXWt5lR4WMYcw8KY2n
ex9YRvKHBAKMdbUI8qjVU/ArxXnCw5KM1UOlOWz03JzEWJOmpGaTqKZw7XZq9uUuW9VYHx4n/MZT
4mF0bJLVVqLS1j9pDdLTcCmsMoBhdhCI1CYLGSm89Uy/bU4wM9E/YTAjI/d/vSE+x6Hh3zDvMxED
mIkkCf7tqMcXIm7XQs/5ZjvSy1QSHla3KQdVMbvnIhuyf204wX5QMmzXcZpnmjEoO7ORZaJ7YM24
Nx011AdTm/Q3AK66OGSmbiqa/8UtL21IBlHWJwdjJlFrpMlefybphw/+wgzEi+Bc5PEfxI6PcHKP
NUorcXeNsaknCqMyTm6hSeZBXXzKKcMoFzTxxiZnSY3Nd+i7l6znGcYXApSazu+tHtR+NuavQRdH
kvAuDCUefVj21A1+VNB8FvX0SGLfzyp1i1C945enUmyIKVD9G3xHcqS6o+gcmIemOv2FKf8dcJBk
O7eEVc4JPJv6PzEXndMzcklE/wdDJJNB5LrKesGHf5o67wGbEGRat8d0f4UQGv+/0sklek2z+DbV
5LN22aSvodsc/YmsOuiZpyTUVxNNNm/GL3PU3xxVwd7rszvQwTWGhEqd1RwwR3U73xgMVls4pN+2
ks9i8AE4Zrsni8ffgRU8xYY5HhBSP6fFuZBDgokRB1DUO1MWkWe0GxYuehyNX6KUtwGsYqucjEHf
GN4h6Z8SKZjYT3lFRqI6e+kMlUDSQCQN9aljTG0yCP9WOp6Y7bcrAk7RFvrdSzGEFe9CYYEE0lg3
fk+Y4NDioeXY3ngw6Du3zkrgkAbFw2vHZwoz62AEw5MrqARii5xKIg/4Rh1CPZQr7rMyGQhQ8QKa
npui+KWNhCTBJQlP0i+6a11j3HFme7WnDzPil/UvbvqvfrGDp0mWN1yuwdmb14YO9nfbt31G8lXN
CJOR8iZcJk15M/W0n/6p61xCNZrypcy73wpsDaL1AVLxhrRf4HIFqXMX5ocpqHSULGVzMqZ8/GOb
i3nwliQ4jJVp/R2Trgw3aQzRadoaKSPoGDUUILF1G5b3zCvNQ1jVH3VNuh2CL1VvTm4PO9fnTenk
5YbbiHyeOIlULqyDn9vvFt3vuznzGBpYUFLPeh2t4adE1OXMq5KHuscAUlfGm6Mc85/PDsY/DiQB
pAlh9+SlsWKyozI9+qamAAq851RzXE6jS4RHas0nRQjRhp/DyWX0ZP/k8ZNTSoJ9dP5qMwujZKym
SDDqSmfFzGZ2kIcNvqtxKcdrhkbzOnqB3geVF1zNAuNz4swt5a84L25B9zQOxIoGTG9veRs8tcoi
1kFCcdt1gWlZZDHRlJUVA1O1tyynUF5Gl6S8pY4feFlyhs/zSzVTqyed/ovMw+xkqsMX/OHMproQ
20PO0q0f4vDfB9XdMTzeG+AH8p0KeAhFkpSpGXWEQ/YWtwkpIQO1Rj+45S4klpywIxQE8oCnw5BV
Ph1l+JKZwOi9r5Jbreqvonf+OUFATOvYgNqbdr8p/aZ9ceT4qYE0PDc5jtZScnpQ0NOVX3K12Jup
zh6nGsu9mjCX45kt94ObkKfl9cwycq/bTlrbDWlh/Ira6qHJEnFCFb5PiXBBqKtXhyW027Cktcd+
1IDzp/mNMbxz6Sfb+Qh96KPUbj7BU9xdovVfLye/LaP+yGemc3qu8s95nN9se7z7PjFSXpc3H10p
62vrwGvXYcKIrWKOmbcXG1T+hJJ2t4dAHuLGuai07mPOcnwa7QiXY1Uih2IF2hD2XJCBu7RnsxoA
vI32OvpSMGUS35qu6kGwrM4IwK2NpDg04GwbLJz/hrH9sVR/IN2jIdqsuNtFRvtnkSOr/y4cDfQi
E60nKWPcSxvBVC4Z5UtS9I99Z991wSUiRlQNLI71NvSqLyelzXWH4SltB2Lcqp8hMX+AN4MdCg65
cML4W3bLk1HIW1OQGrL+nzKrqAUp50gSeqLugQn2HewSHNSeWDMM7J43g71qcECkq1FvfIXlgLjI
2qStX7DViKSb9uKkmYgCfFatnI9DAs1FwiJelHig+DvWSX0wdeeXoBXhcxZ22QmNKV012WLrh4H1
HQaL8dRDsJ39OUj9iITKZdi2mpOKfhrkjpSZLjIhwS+lgZFnTsNsG0BWXKqqYDqgXW/AYqrYYpHh
L2LPmXN1EnJxD8uUNE9TK4uvojMtJm4AnEyDTd/M+f1mLFehZeCHZ+JVfZiGV5ylXesf4rZw6w4o
+j7NL1lpz67RtK9OCSu6sEc+6kIrv099o1pO/pAYWXswcbbFI9M0L/POneOb70rNCigeJz1fsx7P
wN7VYZhj85I7Qfao2Bl0KAaxPA/Z35i/TQHzU9jfQhnDH6E75jmBnVRwAaPZ9vgTbCBg4Zk27anF
/wR58QxFmIEWKzWR5Ecgz69iNYLiVyJa8AElhJ7JmpQ4oQrkrPFteXxLYnu41+usesDD/iZUj107
VwX8WWUke5XG9bKDg59+1UhvFUT+VhUh5wvZU94/3ZjBQ6oHDI0wX8E/k4ipekt+ZbGRHCOkAGdT
f2Ml6khSSGwmZN4gihglwKzXhc23atHnrISu2ies6T5AGECICfNXPRs6QddzzUsfq+LNlB2jmlTM
MTPTCeoN92VMnALbH341c2aeUo0dsl5YVIw73AyPkgUCJ9IT1FEQDo+ka1vASVYcRpgbgzNB0JrQ
ls68JmrG6zak/s849faKQ8+uz71n2P+8vuV4zvIaZ9tEUzcQQp3bmX5m7oq5oMH8O88YvgwIKMZa
GBie0wI5YjZCZAIh/CcYR2rTwEpdAjuxs3V9ulDKWzVgul+HNmCU+UOKIh4MJn4CzarhZnLwAlxc
FEBJs465c+r94TFn6F7XqtlXJXBIMy3zWRGFuuFTDZ+XJQZs5Vw+Ym73v6ZGx49jONWnEu1rG8c9
17szNvpsT0tyNnHV/XanBKXAqfRxMUt/6y8sG02zIH6epZfdcLwuZxs/2MWp5oywuWFOt7mdolKD
VX5g2yV227L/Dg2cZtRVrX0swnjEoOCTpywNA2BszuM1Gq3/wKeIHujQRW4H9vTtw2bKbylP0Q3D
YEyLFdTu3i9hLhW2dBTzsJxvwvEIJ/Ip3M+Oi5n8iUVNhPWnzdiSyuu4v9XSG6d6bsPnolBqz4cR
E840eOIUjDOQTFxb2VkI5pHbGEsZkeDlVMCd5oX8VkY1Y00iFHCrpybdzUKZDKEMJIDQXka4BJC0
fQr79iD8kvshQ5B8y+glScc0idwM3Hz4HaiWdr40fWocPfvopKoyyvcmTo1gQ6nFnoRZ2uoxGFUW
n8YSGgmyDL6pI9MISzyo7GmoskI/jG0WC1IqPZ3iG3VDhkwVqGlmBCuBJFbUv5tjNE1UB4kNazEs
FsVwOtLQywBVjCWxymsk03/tYDsucJAyDVdXsbgIZTnhh1tjCb1d3IaLfljQNp5jsN2tbc4mSEWS
1fsx83VzMDkyoybpEZxjjqZGNepZCOW9l4FRPVeBkb+GDrIMIEV1qLRyv8y2cDaNlPLQsTzqQRD1
vEsUmlQlmO06iaZu4aH0Piai9l7LhSw7tcRkxajW/67Bn5NNNfaNIJJjcYbDwMVImIIVyEg6bbcT
AR1q3Mg2fvQFy+eUmZIz0ocu8bytP29hHtYVCKHEs4KzfgAd40BjsyQOvEA0v2zHK18LGh/M9hXW
M2XhA8EacNVGaEIpkhvTtXO1s0fcFjj4PCJS1HAewdjJAjPHPyTWBD+16VZPhNmS5sHGvZsT4uYr
2jHfMO5ydo0fmFuV1e3Ga6324KSx+Y4pZT7wYa75HxT4XQkgs41Jd9/gK0VOkH7PoRT+dHFIkCl6
6mY0uvw2dPg9H2u613vteWreSRakbBQJ6nsnEd7dbrzpgxqkeAotUtNxMKuXGsKPebCP1zWtwTj2
eFaKbOeDUR7IzLK+Es6eW1LhTvRE3aGkkl705cIQRQ5j/PPkkprem2j4KfosRXQT3A1fyZvdBwZW
eKu8WCLznrpckZqENfLgTEAa6E0kXlAUdKc8M9yXVDvVxezNYu8yX3pvijyDes/G8lBnKDuuYXRX
A0tdvgkrXHMT3vgfzzfCf+NYk2yCeypkxWBNAj8G6Ej57KNy+IPvLLLV7hb5N+iAOlUOU9hT0OdF
NLiF89cfTeMZLwNx7tIbo8xEKvVQOvxjkDQ4pYUoW55HLHHuQmsjRoqNPcS1HRGiB8Dcts4x1cCb
rUlOitti0bQRFPY27t4oXSzyCsxGHSY/Kf5kXEp70XHYZ+RcbT2/Jq7Mx/hgYCQlaLTqjDDqbSZb
2FecqA2gyOI0Z4Ziuwgb6wjG0/VIrMskOrx8af/hhGN9N3s/HY+B18z3mYWdx1xBZhwDSaIeofSM
ES1FbsIyxdg4vanuD8SoTbs6S7LHOOvsHyI4MJLKzH0OzCV5IhqgxZLZFAcx+QbK8aiHI7shCa9j
824A1TEog90J3jL8dpwhL/ctTbEL3Tj6ZzjE6rr4Papv45GKLlumcO08nAeR0bo5DOMy4f6e82k4
kcpFOS4YNrJyRhxdd2A+3BComsulOBjTuomVIea9mPG9bbnYV7+iDl/aOvySMLkrc2K+SDQVojCq
hRmD0iLKesN7aCVGfr5kgl7GxY4cGftwsurHHcPirAzLvMLjmh9y9omCpAWl7qskXcEmw8y99wqj
jWxRhlGWrPP+KfHe5tgbX91peXNKM791xjQw5fKLXS9kgFJE+GiUdkH/GsqAeU9Qj2lESuD0WGkD
6451WWsVZNHpY2ArFbQfCINFNyI7gurYIzAbawAO9ixtPlfZu2MGu47k+7BqSAOPifhz/7R1R8cV
QO6VcUAlvU64ZfruGhJB0gFylzxrXFxJbe69ZcS+74+0s1WE/oi1J3HbiOdqDyrJ6C90+E+hGbv9
+GEz3OdRJZ+xz79lor9Gtj3MYrI2YjE3BlUCK7kgtrBsKpOdyw7xW6NnRirt7mmSXQWTJ/Bo7pgX
/CPEpllb3ret7fvHMG/PvtE/DV3Mx0UGyWzQDXb7vG9/N2Fyd5gyzU6PlyzYFkP9J3NwWzXpV+wG
LF1QS5Tiz+CoonmKWWPgEYaCRzPq6U3LmhzpQtsvc89oPNYWFrXkhUnbccnDipuRXRStPtXsjRit
FOB92Zksrkh4KAtxwee7V0l2MfV8WQquAILW8SHeu+CmM1YnqN8V+daLTu+W1ULhdFdz/DWWv2hR
LkUWRjJjBlr658UBKpQlUjwhfSC7CMHtOK8o8fRq6JlGo27t/Sx7nCyktm6WTnSnTgTuI01BQRBy
MgbbuXaaq15YDJIzbVMUkTCxY5IGj0vVIswkpVvsE9uw9r1lLhFaFGFtvW/9FcKt79KiqjXrtSzF
OLpRCTkYQzXIS9EX7HUgvxUbMHkWxF/hk+6ydr4TXSePgQh67D0yfm48s6Ury0Cb8oYYC2ecQUV5
szdN3/QfpWBjw0C1e7LLYb4VUz18ey5yceHky9PiGTWp08JlCYCJtDIbZvuQiLK5KpYrPWmiq6Da
BpSaoQLQdrw6fwN9J0jLW5a31K1HuCvdPibKkweMdfHeMIz2OBCCsSkqEgm7NQGiEY4NDlvJn6ws
hj2667wNetbPyYFM99iZuMIcnKcL5INLUuzob5ipfZm+4pAlsDvfG/0C6aHi3jznLPvYEfTm7FlL
te4OcOpT0IwDhsjOOhAPayDa4UZKXbL0UmLfL15AuJDnl+LcJVViYiUnrlwKPzymRVHuKwfRe5zC
5llMnubtkIn4ItmAfSF2Wbhf6OxWRBxZwkCWiLvFdX+aSagjQSXBFv0bs0fpwduE1cS9PdTRRAYl
qSe+h6iisQTCqoJh+um+lwmDyZpJ3EEQv7qhrCKpxK2GjeGPn8pGdzJwvO2CrMb5TZwJJT5PFjmd
hrVl9pvux1ISJFni65QVGmhhjBOZE3ja6rjLT4HTkZFReAmFTZbpBWhdY2YYkmXZOabf/8fSeW3H
jWtb9Is4BkkwvlbOKqkU/cIhy25GMBMMX38mfO9Tn+O2WiwWCG7svdZcR4zS/pWYKu8zG2TxXbL+
d7JnCpoi6H4fA5pbfOLlM4L4jQe6GoFap3O9VYvxu2qLnJ2j+7GgDWwyfNqw323UUEV3l2VgbesW
QWxYkSFeG8yUxWD9pkvYrVEJd9tF+PIYFB4Clbb2NgFi1xsw3OzgTCaxImZqYneW5QeWK/Hc1yO9
UXbZY18IMNEG0ysZJtHZ5LX4PWRmsy5mJAsok4GkB5lbowUGEhyjuVl1bmeeI4dSz0gL5FNzXT9X
qrDf257XhR0htxOp+ces6/LFhbtGNEzhE+mhknXlOSatdlO9MkXojiaDYuIDOHwqN692tukYnBsA
K/lxjQAydIfdMI9qY2Kzuwh8jJt4wGSoeJOc8fojx+uxVloWqJYmccYrq7lgOpMTaYEFaTx1IpE/
EPPkfVSiWdtT7FG4uNE+T4bpZUlzQChjnGymqkRKKdBPyaAu15NDZSaSttxGlY9p1mzNRzXVGfb8
oVFnHJYIzUqs4TDz1H7oCAvqB0dsVczM1h6smX/BfH2ZveVu57nxJ+yKbj+mTX/pyIXZMaM0b1FW
oN/mdHAGcIBCx2V6EA7hcOM857zaCIC3SdKiaCz4MlpLxb8MWZbvUx+rGyBH66WqeSv4QmCntbFP
3PpZORv8tsZLGTXBxhEJqr0QRB4eE1wfbkt5UxvzUdDL3VjNMp3mIq1AuSLPUXH/mYd940L0ZfKS
BggO+SYjZ2vlucJSZ6hqRYB6frP7Xl6LqCv1Llnt2zrVKhSrXYcRwTkyGKnzsDVVL4Kv9TrOyfC3
NV3WOjJw+e6ZtH971QOIQXaxxklig9hc2hZulWm/MeEWu3gQ34Ii7tQD9j1j88cZZAAnMErIhyDQ
im1p1JiRXJw4aRpQOshD1UQcU9D7UlbikthGqt3RUcJQ/Br3086L7XMezN+zx8cSAYVs6fxkwfDu
cKOialg7gGogCW4XZtsEe+2bSML9cff6f4dBysPoHVLvV9X65KrWXzReaPEiN5kb8w29x0ZG4bqr
rlOltjXgAWT8fp6CxWlwlSk6fvPVWCT0gnCD2YYmjDhP9IfABKxmXn1eQJ++mHgw1JP+p5jRBKfo
pDNbDHtApShThTyZcfqmmuJaxAiubNv8iokJGiLnkvKGqSADLS09Uhdlr2Fui27a5HBuV7FoLzVb
9hCqBySPnQhLlM7EvifFY+YH8nw4WQ7Va9WF46rDcN6kKeoAlwaB0d7Rsy0TbKrRRRQUnWGUrGmw
rCmnb6lhf5k2ez5aXy9rsaLgjaXSZeMkiKz5yRtBm478osncZlaxi0BcbgyzejBWYWQNzWFwoBFd
GzGs7fTa9MEeNCJdv/ARiQF5c360Uxj5HToasOFdRzBfhZtPL6EUY6sl098GhMpNiFo8jpafVMHs
D531BO2YjgHijSHHJrZsLBfK1gI6se/ex+XuwWhivvlhSF4O8pZZ49ZyondbMYlZ8oPhmIfGjE9G
Gh6aCR9FD8yHhvSDkB515J+uP3wWfMeSq40UUvs8BYSn111M7Ze5JqyjEFeQf3bmeUcZgGD1p49+
1/ZHtUwb8LjoqbQ+OvvPi+5Ili5oCgn2MIFHoknxbXvFKipcoL7t2JwXk76aBq8COsTWBAsMKsYq
dPgQcYZ1Qm0XDJp6Gaam/5iyaZeLlwJuZ8oKD6zuGMzZdyBNWNrUrCMb4sdcfRtxu5qsz5wOpcmX
S8rMxSNoAFwh4tmYZg97j2vE555x76wkFFh2btRpIr0r1sZUigu/yeff9sayChvUzKPCv2sTpYAu
dESU7YdbUNJbD9yDl2TXAD853RJIyG5k0jkctC2x3oUDIoms6t6CoXjwittWg9o2OHSWuLqFqkFj
0bA4tPM+yG84qijW8zWT/z77igxrMzezCcKTo8QIb6y/j2P6nowDyQziD0bFI1SPj6DObPYZk9Xv
b0w0RBUScB7YMRAHvxietf4tGRGoLmDoimqXGdPeigUaAdJnJqGRScZ6TIKvfGx+VY3xKqy5346D
965XJI1HHJ781VlYTwIYLoz1fehlJ3MI3GODGKot5sfgP7rkw4QisUrwLVtN/2HpBM4JrluMcuxJ
NRrB0sk3YnEJCUiJ3Yw1cxATYrhZPGR2ow9bfq7Za7HKTCbSVBwc/m7iMcYWP5/TEQ8rySoUaGH0
DNXUODudTUKPCJ86KEKBk7GksoxIbeety+PbrFDv8BbYlZlEdCtvtV6fjRFdOIdZm9Jhj53EhGkM
E1KbucdwIP67a5CvupxX9EKwF++pWKZPIgAPjhb0FAIQg9E3WipUaKAHyh9sm3o1ZNm4dxVUJFCf
xTJcG9dHSzMxGa1RvG+qKkF/2UrGRnKofg1taD9TPs+HxPZK7IVpdzFjJaneOJpZIaeK2IMaHkaP
njqpXmjPa3gpnA0cMIjNxVjzhnWs94ToGfJIB2PeFnYMNA+4OcGAyPcrb3gDw3OB5n2ylxiWaLsf
ZmAkSpyQb1GiBT0dt2Ii6Q8XNQ1h2o6ccljw6kmmxQf0NDDzaVfuZMY+KBOD+rl5Dmc89xIIxEZg
lll7zI33dexe207X7QnaBO74azzgFyCii7qlX6dV9ZNYE/kRNABZe2oMd9wbjMlq2Ps92kBbes/k
J3Oug5BNhAwi+yTOTlh/HsQYrAj8e1QxWVSkAaDG+GsZ6OfTJr/yXsGwaF9aD+g2oBCbAYWHupKT
MuEH9J6DHgne4jEx4IA6uJmx9nCWE60zfTGR/+35xCZGIDBIvqv6daDfjhWqxRURNX8Hnn7h0qYL
DW2XslBgh1tjatgo1G6KR+REyqN/krxDIDDWk8xY0O1XRM8fBNCpmhFnDkD0WvaDIffPBB7scye5
xGb0RGfnhYMmrbPArjZDHl/jydsFTfexZNwxNfdIYcZq27BjVGaZbbE0/8AQuTCv2Cx8hS1RJ/R3
TsXU0fu0zxalNPShT5FTdkjzPIaE8JEeRi8MKxE5EChty/TqjeojXEzSlHrBEiIwMJOo1g1ai9nA
9ECjXtwJ/gC72mQRRDB1XbzugvBhA0NuM3I0w7CLtxW7BhyPkDd6PZHiZNGYnuOH/hAg+bWiafyZ
hXnmaM5SLCAaUNpOR06L4ACqYG+r4TlS00Vy+WVLYBJq6U0cjI+0N15Ay6QbJ5rhNozUsUZsr6QD
GM/A1xlW6PNLl/4Ke14M1JlDMo77kg5aGJE60SLIIKEI3HyGjXbdLQ6OePU6+HRRSzYfpYBohd6T
mzNnAjrIk10pIHMxp466fa1rsK1LbLwGDYIyF6WEikfiWHL1k3pM+k0r3JKjR3SKB7E2ks2Vziho
0RlBbROle8ewnokIfEs094rX3T6pEQdLq1lDseyZRA1XgYzdMzkQNe24m0B9CcP4dIYZ6Xnv7wte
oQlnm1bRx7AFmuomxsTR5XeTXoxkh8tIeyd9c08HleDR6o3R0cEZyp8gGM4+53BlhbrUYwvg/C7W
bufn6B6dM6tWkvVX3iVqjvW4jM01aEd7qxpc7p1ttXQGxbwNtNYwCONPZcy3uQwYSy1/a5sD4bQs
8tagGnSoD3NckaQe3olth2XSYu7i9VF72TfJCt2vAbX3Oa7mr5Zw1Tsddh/XpHWzvf6eydY7OWQt
fcl0jF7t0gHTFMZIN2N0O4DC+UQRBZJjJ9AAItS5Q9CjdUzu0Qy2e2AyFzgYXwykQQyXrSFFoBoG
L3NMJNeCkWfrB4O1aggfg57MiTyBAt5eXek1OyYuFQB3foJQ1lPhZKCcHMInRcODuZwLCxB1g1Jt
FSa4mqTDOLTEbBMEmnhH+UbzuLHRBYJI1G8PpnkIYgDvKLtfR8sIGjmQwDVM+6YYk20jvhEyO9cI
arYcCJMVSaiMNrxS7Jw8/A/Jpb+OHVEyEpgv9Cfe4sUkz2gp+UQunhDIEZ8V7oG2F+8tCIQ07gYU
5vJPlI6/2ZCSu5vYL14TvhMF+0If+uB5ttgtIXBslYhHElmgAaxNE4rnAjILI42D04TgSlHvzogK
+zgyVgWhRnsQ8Ma1tIcJHxaaawtTAKtTNemd7sawaacSnQTDBhskPjEstIjDeL9w20WIhj5DrbV2
3eAX+vnXwO2e5ex96OZvTEKjhBKPNRuGZybzq6R53qTLKeXaXDG+qlSZK0gghLGYqeZPWPfZ0eiv
sP8o8zCm2YaUqh954WX0RUWe7cEO0YUv4SQovDQBQviySk8iEtTiyRs9BQ9f7GxuezPwYSiVL/bs
AqMw4FP05sCAA/ASX6x8wB0vYVpNjKYrntY2OUSTc6y7lGNDMG/N3im39LyfU6t5Ro8cHEM1Antp
wJYAQeE7Sn/SJfpVhu6vJkAt3jTXsS7vzqQusYfCz1HFIV6shx/Yw7dInVdIelutI3WDuj/SKeRU
ENyUnF/GljRbi3g7MRu/26hTz6EI4s1o5Lc6b5/9wge5b3BqIn0lM56zwhxXKTPYMC84f5JmuV/A
/jvGeMtdsz50NmOu9N9fmknsdOOsPbJ1cyRID55KkSYPCLTE0lUb2QTZYRo0jLtgTlrH05YoB5pH
Q8eAdML+RFbwMLz7SdoBSPTBrpfv1hh+IMTazlX0VjVIBtnX3z0h78gATl0SH4dsuqJbP89LeGNS
8C0qHo5BObtFzh8IW36btDd2TOdvNPU2WLtdZlUZNBxEeUFubXMQt4vjnhJOtR3a2rSkiKEjzlh3
7YQC6hqn0pRsF1e3NixhvbYd9VZDOGq4bMrcDXXe9R4bfrmZvYz8M3KObDdGP2Yyi4kX/xUT43++
oJYX0ZoVd/ILRPhQ6O5G5nEUNqAFToyz6MInIAdMZqtelzOJdz5JeTqZE9PtJch3YcJZOhyu9Oiu
YZ4cA3vheI8AOB5m6GMOaVCx+kNXBtJC+nCc/Iyw5FeCdWlTteVnM8F/4hQgZQULxW6Y5glwtbwi
wGD8Z1bkX63CwpvXk4l2v3bBynvSNw/x3BOQsPTuoXd0or1nQb0hQArxVVHSUFD07ouQWVNVGTsb
/8WOcSTCIkrYW2WUJoCTCDKdF+m+lDBn1A/MgtPRbMDEljZH5YbbXiIbOnr/jqmZHzCAY3z1aecA
cGOQcygywnF4RgYmb0zZYyxTrWx3vhd3B5X7GV4oGHzrMUrN361bYR0bEsO783YvP8sy9xFfoIob
CCVHTKMBTVVFDHLmuN16ykNnhzkSkCoxLhPfC6+FenFgzkfRsEaTjWpS5PS3XLjcnuUPxTpB5bLN
QzO5Jd1k0fnr7ZcmbY19MqQwxb3JP7oKgLycqQ8TFfinMepRDFVmcTHh/xzYbsQ28kK0Tmqp9mg7
5BYhq3tZSgNGiSMolkY9iTAA9ZP26u+WMgHA7rRtt+E/XxPfG+BgdO30TFTOuCHDg/ZEN7mYPpLq
s+4b9j6Q29TSg3Fys5mw5Z40DR3VvHfbGNyzHwAa8gbpMbNc1N7wGPcCMEdxyGR6l5TJcq96nrzB
iFGEhq7x3Av2JFo3LevJ6rchLLWtbJiMKYseOlOIZGsLRTCnYKMWI2gRKys87GVOA+qlzZ7GRv2x
wRawujLv4MVG5Gw6CJcPTxMUGqgHK4PO3XaYC3WuHTu4SGNEeFEE5dO0lHobd2hqJEtQAzkHtbri
mJJ9Tl4X7Nlr+v2chct2QLIJO59Jn5XxLvXbqNjHZvjX5X2kHbslj6UPmwM9+Aw/JPl2mE2s6lZc
zEgAQGOWxdNUMYSYom2ux119yAHYPUo6ZgbbHQTJqwy6n54TEZqA8D8R1/BXvfbghd5XP2anfsxP
qSDZnKboTtBHC2ULlTPp7qgmtu6IShd+BXGPFpaayE4/Zds7qzLqtgGIxtyw787Q/FnsFo8zjobV
qM2JdaRNMhD3WMZ4RgD7maZ7zsHmIN9NyWofvgRaYW3o2rTp4pxM5VPTDcPbPAwTCmTSaozkUvk6
46Zm1MW9QLK6KWZc/dqQUcHtRX1/gi++aV3nY2qy9Wgtj9SuIA4ke5tAi2ZgWuu2r9Cd/w4u2qik
4Qja66pExhdvDi85WaFWbVzHTLcR5UVY0bGrq99JNzZoJ+VpTrP7lNEVbb0XWE1P42B9dcv0MigP
ez+H0pxgpT71xpXbGd/amOLP6cOmG5SI6ilfnCe/dtHK5F89zrzeCPZO19xsenYN2BmyopLLDHGJ
dyN2wbReN0nz7HriVisL77qdf3Y5gyMAUDAML/QCX024wP5o+yu7SPaLO57GHIaAuVQMF432GLfi
xS7tnb/kV/3/3ZTzpA36Ph9jOknzNQ4ITkFd/bsYul3sj0+haV69umUZ1F+NZpz0cnoPpLpUYRfq
+CMTyHoZ7pmG0BPr8UgOywmd2wlRCcNm9QunyK4s5BGJza3xzL1AbrwLhWT8LJ+QdT/ZtLc8REVo
xeDnVHH27KTevWuWu/XP+DLeCO9sz102hBx0jQvlKN7ihj7cP5ZH2iAjapHxO4X3urjkfvDgMXsi
h5CZE3q6qOkf8Zz7v2i+MItK8uI6otMKBrBuUeN9WZV1tMsZPJRFtbLCIRW8ethyuDgI24v0bh3j
ORJHYjhvGe89q6z+3doBwaBjF8BGYEaNBFEmKTWOHGcmY/4CpKCH2yYouymte+autMytglFs7ITP
Nh00glrJGfczMsNhwLpGiYUUU60nJ+QuBiVKTGoPgsvhjO6ABlA//oJk8gCVSaq3F7EdayFLbYqd
Rf0BJX4zpkSDhYX8VJW/tgO1LyCKaHpWgPfWrX+P6OVgPkPMjfu17jTnXWBflG1C9ScrVzcW2tjM
164zT/t+Ak2BCTals6mceVtCpWypazBvEqlBKxcIOdTXEyOGr3Ay4FThRK7zLS+YXSaAX0fIaSJx
sshsZ65+6g3CR2ZHrAaaPAWjr3MTW9tWJR/ESa9nMAe8E3glDJz6LJ0q/jbUS4Bpm9ms5eZ/J1Zz
xEbcW2DICklrphKv0gJPK+fyoO0QcvKQ7ic696RJ4TSMJANJRflAFcVBwNDVpll+2TK7u4yKMWAy
vXIRFrY5Y7LIl9cqwRu09CcF34aqegGaW0DUEA4mo6i+tNhmlin9cSt51j2SZbavmEWe/w2SweVu
Rec/mSF53DG2lFC16R7R9W6JeHc2dDVbe9mYEVrvPuXkT2vIrUEcAIxZRxbmBMeOHmExb916eWql
gsNZTNAQtUh5uVUi3qAq/LWgfREFXnWJYUBRKBTyvVTFSV9XEiXgf95pXl95hWyCIn+LEOvHE+Qu
J6CKA+XPn2cutYHp3HOpA3/p9AfhPpD9LVflLbYDzryAI4zsaFb6tDpveaNtGwc7Kw2rf1waK9/0
pk+lTnYuAp/IvORWD33HiHMCO9pNhhWiESE5ucx+syTd2EuEMDI4xLl/cDkqxUjByXfVenTvOVDm
qcmD59q1dhiKULvaAluE0z/XNtH1mXXuCBBd+uRYRDYzN7IMAS+PT2haYEUUwdqRnBKTcP7Isok2
rxucfRRgq7l23kt8P6tZYpsU89rCvq1XKH6D9cD1jyALzQqnDSs7GpdtEb9XvOiU7W5tHlsOugiC
5XvhYCfNUcNYbQExPth7VuAcgj4BA+i0iBIwviSUX2YtjkCh7gkg2LELvhRqIM63rwRE6ch7tmRC
5CfvA4TxkyfrP1DwMBaz3PWjIm0P5zoJ2RE+G1KYlKyWJzPV+1iw7GRryD+42gz+Lj6wLEUHW9OY
9yaSJeF25lQPwtk0PW0/8ktozcjwT2t2TNnTvyWJknTxvDV+/KM0Qf0y249WVg3CtnbpzQbieXC6
F6sV5xbPIW0TtO1tzgR/uYRt7exSFkXbV6+0zHZOSKW0VJg7HORCANHWY59+BA5uLF+5JxRTYLhR
UnDQqDlFjG+Rw1mVetFh6wHG0rdHJnE7cyw/EEEA8MoIQR6j7HvyU5ZTT84ZA0k2d5T6TZE+YCQc
JNGuwMWCtyhpLhZhIrkvPSjx/bc/KMzMUN23wor5lFP5twtnl/ydMdmUIscdjjF9N4bjc1PSYaE8
0q9YnuLmG/rexZbzW25698ClbUs/uIB5zj13reot7KPLuMivwTWnlfYAT3FCSojzFNKg6gPrpes8
MuVD71j3paYyTeS2Iycz1B2QzUvVdn8qGqMGb88VYdWPSgdPGsFNZv6+WniT1oX97Db9U1gnnxM9
2IOHbP5Oh8JF4wtdMxRYyH3anhM7nmwYOMj5ZowLWo3IF3STUYKV1XfsZ/uiYdAI/RYxOP5JOsJV
aR3DBph6UIZvPaLtlefrbKTOrJ/tII1usYFHklP/dFU1B6heuhsbAdGI7IUVV1JW+tGGImLNwPpQ
OTFKFCQdihYGMIx0cg6+LgPHtoxRW/rM2EhjutAbt/fFmCQvzH4Wyv3AzZ9AVbl0kwEvlb6YPznY
ktiR9PH4sEebNqyS0E7qOoPeAYeXmasxkiTodlezXb4aD8XqNOUCygDvMCKpjiwKIEb1J0W+zfTD
NnbTSA/WYMIWhPk+8eevoamRwY7jK/ONN8NPYtAv0FAVx7169DkuxgY6IO9WkJi6Mvryt+34G2UK
mhDdkwpTJql4LATHato4t7RurnVHUoI33EKaKyvKwIM9qGcUuNV6wMLgt2O5aZFUUJL8yTs8q1R4
KKFeeilPBqh/7EWJ9+gdg1st7Vm8LGgKzki3Zk2bct7qGEJ4S//lMPBZ/zqVy1hryEJG7agp0fu7
iK44Z2bQo6W7x61e/gqIRPjwJBULrXncWx+VVBhpuoRGZkHUKcYb708Txy8lrAGQk789SGDSY9Kb
TncERpooNV3JB33H3vtC6OhLCyEgjkgbtKrgyessi0yAgWM9MNcnepPWfZhJIkorrW5Dg9uMKuDJ
mpFt8B9Dm38cFuNARCctPHK2m6zbWS20f4GqBq0GU66woj/RHYJlvDYU4AanLI6BijMrw11yyXkF
lQpaheiPDqVKZ7c/2DIItakPsZFfRo77HPAvgSaIVGiiZE99Ew9QZUZEWJexyTumLdRKeISmgxtZ
0UuEmYmzBdk+XnWu7MXfz3W2CxSCvCIU2cYmezCp3VMvu+THWciTt+fmYZM4nba6HUI/uefwsqmY
sSKoD6of9pB3Jh6IiyyxnOcWqc9cFmoHNDiyqJTqU9rNQJdKAIltcazcMMTIUNZoZlsjf9fgCeZg
KCYV68LMUjgpmNfgEqOadoByU+iliuwZ6n94ilsxz1+OW13Y3g4h+d8wuY7+kt1Vke6yYXjCObXx
E1udwGY30F3hB6WFu83Im99ARTFWtCQSXvfMSzjV2xw5qCIO1sS4153mexfTc8oKBNqMV5jBdE6M
q1uhw7im03V0qvw1KTNmV576WRD5HOhH6Y5x9WRG/dHu2z9xlz6ChqoEWcyuQOSf85tDpz0qXz4z
0D3OEjXBqPLuV0COHrUjVLqR0a6yNzganjpHR8OldOWCS+Vkn4NRXd0x5X56u6gQn67sHrPm/0Rs
9SAPNvk4PTmxcQDncAZLt/c7de6m/ECz97WPUepBcypgq2lC9thp0WhKwVyxT+s2XZW9cTrH6xWs
Fwmeoyf9zqIol7XOHWCWpgZgQf1lqapt69Ggy9s3UlU2Vub/ZwkX6fdyMTq8VmnONC3LS7QYBFng
ZiRmhLQMmRCM0fG2FyaLwNkoZOeV0Pyd0sHvipUThaz7t7H6UafPEriEzGmFcW/kwBpoh2PtE1LV
3FOu0PbQ9/podaeJpmrZjisfEPFig6VNAauGIYz4aBh/mqZ+QiflbRYMyG037ol6oCTSra06i7de
QA07jtwVY9yDV/7QOplp7m6108t14/XbyUETlOAQX4nJPrTEbeRGfjAXWpmNljAsB2XjYHQ1wyRu
8E2UAOdqxrldajDjEM6lYVFqZvYmMKGBhfgkmOyvZ5jfknGeGOMzk7S9pXHwBW6pPQ4OshtqABdA
lAlg0TuE1yJWpfJEBdM9QccmE82fgm1GECEOy5UYFDlFafAf0h5q9DnBWdssFyVowbaiYa5dWPeJ
M1O2dCM2WZAiuWscE7/VN158Nj0UFouPlwzb0YFkBDQ+c6EW2AvFUvQ52+NNuHiM9DV5fNSlxpef
GPCT7DureFgh0gJmJEOMm7IDh0D33Ija14VQzr0dR7Bw4o45leS2xdN/DZ7GtnX37UBCHRY9SNQH
dMXbxAx/4yH6YONGR6d4W9YIouoAwEes3oRvPfnt9FYzuXKn6bPKeXWV4UeA8QxW/KNoOUOODjWs
3WCZ6rJmeUkmUDbz2CPrWZrhxwSC/SWlCE+FsuOdNYffftn9VCj/OBCxpakhPy5OdSbDh5uR7XDT
4oP1nyw+WW4v9xl0XmaY9GTVj/40GdPQslvwkpfXokmOlZ/zKlrie2q2E4z64ay/yhm1Vrn8Cwdn
9drXWi77kIcxNH1sQt0L4EBmXMYuN/WwTESk1sXHJdLRSIbpgFztPyDWfwIUu9AGIpdCTod4cM8t
cUy2TLeuY7zHItvrB2IMEeSw66FGuHrl8gnll6dosPfhFKJ3sW6zXlusugIVXECdIbvqY9Kni6YK
eGeQ/Gmky4FBHMraYNP2cFQfDQjYVCLavAYY/8eKQIdS/AKodraVcy+H48CjI4/oORGiEBHbpmsM
+uvGekwjl5oe9SJ2LMTZ5nyrGGE4/2X1o8vSc04HNOMcmoNkCaKaFYWii98dCfAZrk3xgdgWFyO/
nGsoMcGpWxodtLA9oCLDX8nI3L+h21+XqMhy2i4pD43Xs8Mxg3URLFBKs83lz1xmWzKkxYbX7yxD
Hp1u3tbNV45wfERg4Fvvo/fROT/8Pquud/NIa5hr5bGlWw3xASUMvRfvQgrB1skID0YLwU+4ILX9
DJoM3WlfpGvlmmgg1Do1JXy7BxfsRbcO0ARelppOpEuCIPEoXrzm43ChOPIGTm69+hNXHzkYPv5R
wfHhB5fJQgSJL86DqOu/zOUfLr1AqMXsGopNoDU4a9eaVgsfduZgHNARbcrd4Hd/wcbb+B/Lo4UB
Si/wgShAEcfXRJ/6/GNZZnsBODltyM9070lI6z79cXCO4SBjs66GY8k+pv+LhoFJq/W+4+gQYn+d
7GMa+5yYEkRQHGytB3dhwnGekISl8qtPkchPx6xayQ7Nv+COQtHE3f45ltOmHWqSSf8ujEsC6a9m
UGve+BUy451mNqT/+8JYNKZ09vpLGXhlsSSR3L4sVCWN901MZ8CNkEe9CfEDDbW/AQ1Mf/Vx9lba
y1/+1G7sm2AaMDj5YUGzZmvfFvHpwWXs/mjqlAfIxuV973FGm2ENB4IgSd2KnU/6zujFFNYfFgIy
AJ769/A0sHolCG30Byvl26sph7MwM1tjisFdIDNsH1QzTofHOP0kJUTc0tuwBg310kpaJ3oBkqdj
7rIKg0i/a7BgkDWy4eNGtoPqUdJCfhPum4suzWu/A0hrFuWHMj6zmCGhfWiWtxE2JSq6YwJJpK+A
y9gXH3yxU1BeEYr3/xeqpl2W/GbVz2zQ8C+MMNSUFhoCnJg88BEw64T3zhhY/4QzCGYUqDsJQoFQ
eeKaFz97dYLogOMKeMXRNdLzQqY6BYF+HzWJ2FvIf/mlWraKxYeMDOKV4uTBL2v7gNYT0DVGsfxs
36Elpf62E5wFVrVx2u+MWRFrmuvT3zptLdy68mixUTB7v7S4T0geOxj+dCobQhY7jhRalzMAwLHn
36EHVDjGBB/+4Znqy/lXRyM8zz64tfnSHRor21jDrK8wnsxjbr0krA0/qLcMRbb6Ue1VeHKKj6y7
sTq5CuhmVy5AP2568Y4vpDyd+QPG7euax2tiOwjMhDbeawUilp9IoSap8YNql9NosE0Gb8XC4sbZ
1LslKICKEI7lTlgLPuh6Xi3eKxoctRBE7ANmQ5W9ODue8oLtkr2hcX70L1dafKSZGvzeqfzTQehB
JQBg1zwXUC1bu3squCGMiz/4NtDQbAXGMxZ5+t2jRql8EF/WUygfXHuCJYcA0+3iRUc/LbsbHJk9
c+pmxX3hqE5zr/eeqiz/JlePsVLMCZMcj3d0ascZDZ3ejXH0nTh/8j5evmbhHbiVuTAvpT5fShrT
EUxyEUefDEzadLjVaHgTY9m40j3yXXC35tQ6xcgdI/brdCg2tICxww8cnN/58DO3dgw+yaVZTRxO
GWPtkFZv5ui5JYNVqeQQ8yYxaSqOcG3niRqQR66sf0DurcgP3oY2bxC+N+zDDmDNnns15NdBfOlv
QfXyFNjEPFO4pV1yTypy5kqDWQ0fzqzPenPvWwQU6KH7xoSyK/aGax+dqXyKZ6E3RmPo3xn9I6FL
aVhjlorz7eBWGxYJ2Iqt7R6JfSSJQ37zzf9Dmw3HMe19FMYwDnmKFBt+8mqb7qvHn3Cpfq0T9eQn
HyLlevg7YQvOFBWr73VQjrzzxPkoQb47ciaqCNz0+10Opzid8m0afsQp4dMDQUQL3Q2UBHs60TTL
IliXgFZj8Iq6lNXPQwVMiIXa2NVdBUBDEVPp1wpO3LXT73jj5CEqRQ8JoM30tt/VTK5qXh+TejAO
uKRdsTK6DyKJ9D4hj17gbn3KCJHcFASNFoVqKUIdXXTm3+oFQ778Cr4RT+jG8d4LCvhey4sxdRZZ
9WMw52lpQPvWsGdtIN8J5GPGKMJGliTWHmrfJop8St9mQyTXRhjhzxI75FfRsCmpDtJCHqymftZ/
oRqaFTuuZ+b7HBl39JTjZAswuXJ8PDJJPgwtoE6rujr/Y+m8tuNEtjD8RKxFLrjtnNTqVpZuWLZk
kzMUBU9/vvKcK8+MNVILqnb8A50BmVNBX9Z5gk9q0TwE6HVIDbjGR2oa2Szk/vIXXaZzWlTIEPrG
jlhdptarHQ3vXm2ekSt/qe38fXbmJx6VFVlr1UWf+mqMM8U0V02x5Yqr9nG0/Be0l9ZD8zi2XCm2
tbqO4cmWJtgR/m9kWNhiUbuaGVX+8Iw++pXUvggoKAZrSERRW/vIwBHV2XJdLNqD+g9WVljksWs1
LtghHFIStPKh/11lsGxldpHzqZVIx3XWrh2PZmPd9SEZUbcCTYmEHlm7X2HjcuAR6Bw90WkZzV3f
nKX9YPCEfAD6yRIMQpZ7BwvnopqZYpHbRyNaNjbsC3fEfzogvszzfBqX7q8LFnqddN03pl6Hrgie
rMG72v18jkNjg346ZquooIip/8Ua6pqr5ncTIYhc42za2uYNST1JNwFTiapU4afuZjCzo3niS1D8
kukMysq72DZGpDgwnYw5/zDD+GhG3qmW9mvu249JJLyVkyOx4pbHyZ/P6H0fl6E+hmX6jmfiHg+f
A4z/W4pMRxXm30xseVeW81FW/RmB8H0XRUeHCMDMbJ8g9rGC9bRWQf5ouSW/FKNgL0T6pdJoOw5H
7yLv583q92Ryc1x3F8sFT41kL9yFsxzZO1TyNp01nkQbK/SQULggHRaqteieMK+cQkOtRNL8lKI8
e0b3okqsgQK3/T3xKLLU3DoD3tpp/9i2JeMG+WCqTK4Ne9gzyDyauKb7rbWPNVsSts9TXoFLrObg
sJTWc4FKsy4uJzBwLHoOUJj3Due3HGHU0iD71XT1ul8GLtGpfeNum/ZDZL52xE2urA7HCUELUvkQ
sTV/s9oPk1tTm8yJd87QPghARLgwgdEkqj5YNXiyB0plXdP08sfMly1JUHK0AuI8Cw+izyswmr2J
WYH7zQxnVQF4rBhytMNDEP0kwzuZj/ynb8zMIslEBn7I71iTsobTDnSQQ8Ivh4299voTKnkicJaU
pkRgJnPsBq6l86tBNaboEhhbj31+1zmGA69Th1GPX0vykvOD+a5EYn3UEqanIJR2i/yI80V3OXo6
2JMq1fQJdYalF0vJbFzHlr+fsAOw1AcfVD8dQqEQKOijmqcraz64Mbz0THhaUDr1hwslOwMNXiDR
C/x6vfTs8e0jNQYuBVT2plmcvY5SsnxTCMo4LrVjsjz4VBaKqQLRubahubU9GxjzoKMtRmMba3ir
QMjM3g9BuxV8TC6pfjIpTswMSi8GSwfeGxMpJkrkWQo6vrMko+qtxwLy31hA8JqwUoAFUDi49kn/
/AniolRE1vC9ok2yHVASfA8+RsTyx+7vYT4g7/DGZd2E8bLn+VVYbQx/sZYCBKbbKxl8eBT3UYnG
C2Y/uswseiS9Cayl/1unNRoGDg9fCtR4VZUxNCAeShttYvvGOyGFgpmG6kHmfxT0G2mWoOTz/d/3
1nWb/v8WINO1Ag9Pa2T7bzxNvjosvscEcBKl18hbQkR3nY3fHAwnYyNpH8sco1qfHeOVIwCRXd8t
Hf1t+8B4/8yLGax3vUxqaSDblKzFbxIgkTcaH7mX74LyZpV/QypzvmeSPC/s5IEErJiS4etqHWxO
ZYmyLacgkAvB5CLJWxFFOOTz/Zg9cCXomlsTfSGbQWLywjXJemT9UQUGS3tgf7UJUD2dMAObcnjK
FRQKtDMkRJXsZjDF5jPqspBx5yEthpOuSssqu6op24ropzYRQcM5AqhTPDUPI3aynIED7pXXdtAS
/nixgjMgVdTLU55x2Px324xh1c1qo8OEA1dFr8s2SeId+CUtnx0oF2BM+5P2gQfYfKbnjfKr7l+Q
QFyjNbXNvUfhh5+6OVQl+gVGop3BIRG8TOKd3RPiCuU7NpLFvqyd9RD8y3/6Xplo8JqBsUoEiN9q
Bl3NZ8vm7E1HDND/60z8dsfgSpPL+hruSvOYEQRKfdQJCKr4FaNi38XlKddJsSvfEfsBj8cujpOY
PdB6hIP9EPr2LuO3NdoIzgwl0xStOfHhEALrQ5rCmuCc5CsVHdLk96TfdfCmLZ0RyefsxGKtW8Ik
qLZVOq7C3IezVT5bTNnQpbmxXgfMRXDKt2377xmEPP4IkUQroAo5dmwCVrrht2lm4GIspXsfR/+u
04Q1qAdRJAdABKeE34QBg65nPSEQGmFhTe2oDbs9dXaR5ASRd1UZiPnU3jEC2wg+VdYeeaPcQ4KW
bqqJLDq8RzJa63+dqGlyGopwPClkV/kUfDW6Zhv903Llr+k9+B0hXv87h0jjbYaw2aaULymzBx34
ddQd8/74T0zY3NXut1X164U0luAlQJQpzf+fZH30OFAc8rAzt4Rl3rS+0CratLS5Ln9yTxPkfW2A
ED1bEOl413DQI6OQp6C/qGFyvRAk+E/cjYWCjVyOEgLQWKrXnkmgnw+HSD7pHiDgJiLBcaNW4ufw
vusUHGH5rINvxRnprPec25VyffRhz81HYg8PSh9Uvtp3bGASmhLyOYx/PKYq+vKaNgZHWHXUqZY+
2DWMuHTLqSt1hqP6ERIO/eiHszjLd0e+6szWIRaeUEQT2CL48HygtGfvTKH+byxSfM4TRYZWgLee
9aQQc1rUPN7qeIIugoZe0b0u7LIGRuwgkPUowKI31jkwQDeDj6yPb6bX3ICe+OgEMz41bw7rBN6S
2nYdCO80fdBvqSvEQf9ZVPkm92BufFgQAfVwRb9fMj4dGmOO7heyzeuwQXWQgYcPRHI86iFHQaQz
cQvQQdDxjk7t7EDJbxP5tfgCwTX4XjQRpIV0fEENGSSIOKgJd24EZzMGeDrnNSR1EKx0CgUSBXc/
GPYFb0I/EH6R1v0cbegSxOgwvyb5h/4n3aGgT06Je9WPJPKfFElaJwx+WZ26Z0pczsS/xV3lrTl5
fvVMj+/4D0rwV+MftkR7q+6vFpWQkSf6WJJj9WnQH7ejNld2yh402/KeiKTGxDCNyyopjLOBb4Rm
F3K3OnAwbYsB+jsPLreJS8WAUqD+Gc33HqF6fg/OQ538WtDSmVxzY5EpKQXYoQAD39Go5/lOf3xO
YJUUV9d7LUW44j1WjOnaDOCwzn1dvtUTGv3+9BnVmUAP2RgE8pV6iKcPMScbksmWYeO/jKThurwr
n/Z5TIyznhXyURxaUlkXG+ZRbCSoSZ21bTho43NfyAWpjc3De5i88a3/X4CNYaUnUT0eQx4vjAId
rNchBTEpAGNT3eh6gi7e5dtEKMz02btOBmwbwObcuhqZJyKVXVSQqb4DXM1y0jQ5NUANUxcZWFsd
eG4ezR29y8C10dOmhpHZeHQlcTvea1EFZP5voe2z9IPDRmnN0cJxVA+odGIlzl5INwxJ8x7vlXLb
+OCv+O46r8JTWbFYh9qBNDLPX+cnJ7LmFx0beYFwiK0NDtN49xTOZ1BQ6fhRi995WTw4tlpA9lfV
S4/mBPIuIcBTuTUdex3G482Z7Megh82vcdZeQNYI+zpAuIV6HBJIje3DKhtTWKSgroIGfNQgkJII
YKd4BYpOUZq8SFoKUVS3KcwlYMoge559f34LbFlhjijqK26i/cHv2keKQ4ZA6XAfy5jQm1IutPMO
BeptlpcPc8dYRZMlkNdjK+U9l0V6nEDsrGTFZkYXcPpAKa8/LUg8Ekn8xfj06YJ7e3jNG8GD0KZx
9r5hOiS7ksoHEFw6zQwwELeM7GkjXLzWcJmqYwaDyfJUmBWcBfR/vHi46cH8xP7AUsae4HYbkSHz
Zf+gb5tuHMHf/7VoQvSS8b+vn09Wlj+axvQCgQkBo7F7C8PwUwYwmnym/En3rRstw4rOfpaeAOYz
SHD2asgvcSteK3Qx1qZ3NXvrglL+UTHVVD4GDKo9egwdwB5eY1F/Nu70HvbJKc7kRpf+umkpKLQC
0d+6GT2EQRknhCb2+j/OjYVbkG89JynDoM7vbwm7Fx2NKIfPPuHZx277ieXz3TCZsRAWgOIhrJrU
LdAVla0sE/mKPO/K9VwgEg8dBipgkiJOTGfDT/ARTVtA1+LWs1cBa8BqUmjFx97L1LaPQ4h57VLc
kV076ddaTwvYUlerDMqHxiqvrG2ueHJjIySPjlTpPopNWBAtxaznajakl7kPpCC1GfzOvudl+Sjr
HkGKkqZ5zmVwzw2r+Y7RwIZlbzDlZCaH9GFOI5swbS+QckPhG1WpwjK2U4KIlVHUkAfdtz7Nnidq
DxMAFVQZ+JupwmSTIQVkhmvZU7jpoaPqKkAPDFtmGrghsA9NgTtnzpvUubIWNjilqHn616ZZSp+V
ddQj7USN9aST3ihDhmSSDgdsBnTqaUa41a1ii2M299s6h9bS0kzavrlscTC6O4Z8xycV/HSBYpxF
IYaeEpT2rrzw4eRhGlwmHjF4jrHFVbgoEKGJ4a0bIPasItwiVY2YFN1pNv92Ae6zKsOIC6mM++DG
6fMMKWZujEtfgiq0GNzenDDahka9n8fEvzWsK9dm2Xqg0P0QY6GAJSMmjXLCc72e/IUljHk1A/kk
p/FVr/Nl5d3HHkK1QhOYopYdHnYzSOY+d/aoySfjgnWRjTJmFHA8KFYmZ/gJU7uEigC+3XlHoY0g
ioc1Opc6Zo4BQsh9uQnBrkXQgnRS0uPGqbpPdNnpPOFAq4ny40tN1Y0WL3QZ4JgSHIVDKWyPH0yq
yfs8aPkrBQjLPhsqKjuMCga2884XWHa3p6dLPbzYEDfn1BgMcUGJbqnfiPWWhe6oNmRzEOyqtzpH
U99QjGwTSkMJW4aCyM30wgeWK2igpcc6goDcVQrcub2xveaVpr5qUYNSpvFmjmpTh9/6g5nxW0PV
Ryadkhc9DUBIBDOK/o+kj6sqD9JZgh0fWKa5zzghzrEmgeL9DNKkx6URAibI0QHvO0rgIriNwH4Q
rKWBq1dm4nOKdqyawT8h0YkSZL6UT5WWkq/IIfpbBxzLAVMcfk29AoICdGrZR0X9u0BxxKVB1oNG
PRPjK3Sd5LIr0D8Ak/GL4mU0CCfov6YOocYexteaZyjQaipkAvkmwRqjX7fVzCSB1xDhz8Y8ruZX
Tpi+9RkVafUzRXcbmYCWre66o5snB+aaeAYySO+KfarVLjeeKAR800Dx7j5D5e2yBhvDDke0cOUx
/qFAkf67/s7UDhLwKGZaZFdsXWqAYLRS+k89nW/wVNTLXUrYBLsElbwwkDQos/RfxuOLTij66JkD
PnAvVA86b2c6J8P2kyb8tyo/lBE4fGEdGBicPNRjhD+cwca+kdxVGz/wTQd2cfps5MG8Q6OQHT1O
7tn8htDwhh+ofym/RFaFSlS3T8lYUuHrecSz5myr6DZ56lfsAYZFPCrloPXevGfrmLvmzTXJk6Ld
uWCz0UvajyToghkF30MxwXAG2Aslw7dQK3OrPzgYfxaN9TB2+asRyjc6IVXglYMxHmeZ7xnCDR3R
zGCSzrxz3PJb8LrBK65ROnyzOdq6TdAf2czkHvwJyEFSrhQDFuT0YMO7QFU/JqM2KFdALnmPWGhQ
vOsrqwfPVaH+HQCGIyFgAh4tQ3NX1q+63CnFhzKjB4gul6JujmiCbPTz94x+W+aI0/MgmaRs9ZMK
m+oYw9HUfVkPSbKEsuVJ9OgN+NrPEG5XYf3XRw1wNXjF40Jx7rMx9RhhIkFhIUifLwCCkxdYROBS
AvlFwaZ/VopQ37rGzMDlhwiECHRnwJWNOaRtKw7wKA96AxGT5jrYutEI2hGipy4BaqREYF2tTSIv
FoX+RmvHV6EBa6C6dOVJhvUFiPVVJfm/fhLQxLbniHYMO2NxAStAaauYi3XgXmden75m+rzpFVtK
ftabUB2AWvSax7HHcp7Bn9e6+8CG/1qM37lQz/qJ6JClI50JvMaiTmZMlltiTzmv/3fZ9Kc+Gi4M
lvSd9JucC+3u9LK7ad5ZU4Sieu0kyk1Z8iyqBZAIHuKd7PX30QelT393ynggYi7NzE2556JnusxE
ttiKmufGppc3GzMnaJhXxBxQ/taws0d21KFfAlNClllg0swQhF97qX7QTCB/vUnOb8SwTC/ncgsx
ATyO4bZUO5O/1HV1EUzoqjBRyxyoB2idsK4IiToEzS5CADiBZt6X4nEmOactcgFVeypQBPStgpEW
vGOqI30ZuHi0TQRd3Jio+BgHJaJ/BpmsxcDRhphXoN+YLP8seJf79QlpCfD98IAIT7UZHbkY+gGj
WYQ9MYrGTZMeMgTvSiJ17YjDZHm/qwK53JboBNOa8Jl1YLcW/6dtMQWQyZ4h1i7ghs91jZhf95zZ
/hadd4A9Yett8Qhnfe98tYmHF4VxaILuy/C7Z2tCqguMUzN7b4a9/NUyPIkl38SUbC1iV9bY9xbj
dxQocNZI5hwRXWc8ehF+0u1Gj1Mrf9zNhQl0t4G5VsCyseqdmZt3y11oNLwLixZc0JtjQYC2KbV6
J/2gXRKRuTVM65C1AzJnOtDM8V7nXLgy+xYZPAL6QUj3OzHpNDiFNdGB9dy/9KYBWqo33F3AM942
SXgMuMlhlipwboh7kYNT7XcZ+LvJbU+GjzqybmN0oNRbaZ2a9VVoKav6esKIxTm0M1j9iW9c+V9C
S3+pMPvRJ6eWqMlMdSuwsJxWweQ9AzNIjcy59/EXE9ttjwYKY4WDg+DfJY2mzzGoLlEMsrxFtabv
xoeyD9b6JfVVdiCg6GpED2Uwd9txbjC61EGBpjCGZOUX7hmfjL3OrzVmpYDXjV9WUzGTrRrGwyGI
N4uJnsEkuA/zV7+CG0zS0R0r5whMDQLh4IycYGPGIEf5585tdz1XjKkmRLl0rXMmemqfeqeuS0y9
sNB3VzKOQHliV/HPTfiduTaCSPgsyrse4/HSPRFhz8cGlcOaes6j/iWG7EGgcNq0ztVorm7Otwdp
wGwhS+xho3zvnhoV8qH13WJr4VtSbSY9KAd7yMgwAg6mf1PLludyhvtmO0dTUCm6SGFmAQt5h4Q4
QTXkSQAh5j668VcqcYqcHWdH4E/nCljFh/5Ycw6LhQYhH0ygL42GNFX0aQMaYogUrzrm2jp6ME7U
NbQOZxFvIvJbfDqIi95yYe0yM3zWtYo3shVmIKPNJYL0l5QoLFZRjvKKGb74NkiDuAp2zTj+xXgV
Yd0OJ1/LB2+MPUEJXRdNp4ZJLMv8rTTFtuEs5nVKOw058EvVmfs0gm4ZmClB9wVKvWD3hGogL6/I
2N7jKJnE88nN+LzIr7jm+DDbJKAGP5R9pdGr9WhpxnGM81zUf+QNBtCesPZJ3l8FQB4FYkP086XA
1XGhIieDnyavgELjs/30UxeKGlhGoiEeAjtSnX9y0uKnCsJxi4L+gHQEbMseIEg4unt/TMvnxBQo
34IFL9gHn+3ZsECAgD80xmekjdamhHoyjAicd+nw05J2yA9Pplv8aXMFLhgnhN6BUus0z53jvhtl
cY1MjwcF1BzPZ2vcwT/NeT1Venf7/jD2WCOF3buTYg7SdQ4Gbou58dF/RGoYI5zIjUFgWOGjgyy6
TqkdDce+rcbh5hLv5sjL1wvy0KtWYc0Im6+OJf6l4aNF72KSxF2NzbDr8MHmXPvEcc+VpzSEMBTY
L17VXJhakUEiRpVmNlmE5cVfFU0oN7UDbNhY+mNl9R8Inx91JndM+UiRco59tWeGtO7d8v4P3Iu8
7RL7Z1beiIwtlNjjuCHu4b81gtGecflwnb10SiIs2iscxlE+Gdb4WcFs9CamzWW6C6ibMZg6c1p3
lmB3ibhTFFYHbxw/wRPCNlnOMkj/ugnjQjhN3B5mznyK2tVeEXNGGTbYX0CcgSOA5PcmYAf6vNRm
wCyk/cSFAYJhBXov+1PX07NDWQOPZaPfQILas6PiX20JANdr71nigrCa3uUcCtBwsExtPlLgcQgS
C8Ig+zTZxAs0HgxjYQ5DTr8svfg1C/s85sUtt3l6zDpW1BE/YwgBq2iekSX+1C1Al1l0UAtKitz9
VPvPCHHSlzPEH9ONqjcqJsSe6PszTBckNgJNrv4dfatwnzl229qInmMnuTn4E7Udqud6szXg1Y0P
zbHkZ8dUDLF0vnMFRLnsCJGIGrO76zajh+Naqwvmwj6Ebo0oTLeszXbaLVS7UTFtldnsQf4jN8Yi
YwGbAm/7XbcsSUYr6qWHGKKVz0EKuFadQatXLa9BKzboaUarNCi+M/A0URP9VMiE1UjZWlS0SnYv
bRvfDCS7GaZT7xB7hn/FzEJJ4SVvXgr0x1Q30aRU+bu+nxgdD1t46PeSkb+N2X2HQ3vUbxjywSNn
wtJtbR/mdPEHbXLMf8xNHiIik1dMDXq5ioA0okLGG0UIxwBvrQEQ8GsQ28vWtvVRyfbissoRgwke
OZwfJlVBp7KOQyoQhUhqRB5r52q30x8OH28e0TQxQ+5jrhFvkzy5CZaUY9uyZQFcQDeD/nu08g3J
sofeB53zrckrdqXzFwg2N9iF8TKz/qt9Z1/7eF6mvJl40oSrACmXEAGNOY0+rdyAGmF/inY6ILe8
RmXh1sLj8CWKGGFEZTkCXu0pa7tgZO6aeDQA88eCmZMUY7hv9daLIQF6/X9ocVOEidt3hsWbCKMh
Hnsk502vGCdR/vukTBvYhi8OWvGalRgaaz4gk/4cIVjR+cGqpduKvP3ELqUER6x/Lr8vztEby/RX
avzSDmZr1+zeYx9rxBD0kf5aEV1TrpFjDo/UAJCGz4r/2pLG0EndjF2CMk2LVnNQwuIHIlwEB+VG
21i8WkoxHBx/Slr0qDWfisx/kjHjSlxHk9bZtp2NWl38K0QNBsuGaNWMjE0YozPyzSQSNejsr2es
C4VACyZ2Vy7kjpRklsKyzB0P5xLa49pHR3jGWCXPt8mM1nnNZJ0zSXPWMQWIphyzYkbTdEEdHWzX
XfJx2I+G94ENJUCNE0/SUO5feMxgjuUli8d9b3SnSTD/1zsgkg4gCv7QzQh/SMb11ECBE6AIEazR
XkEyMEY3atkuGiTsZRuk4JA2yjch4nG6TiE+tgwKkBulqiKT8SBJNcjgYBFFUZU01chUDkkFmhOb
PZC+phIze10c1H2KDlkxioe8kQzKA7SQvOoC0YIHab00AyqLtBKuTZ0b/VgIBxuZ99FQgJuAkip3
Ggjm886e1Znx9s73M1w5e7QcqL3VdAub/hZ0LK67KNhY5N8B4XykT6xHS8uQjKpnEl1sHTZ2DaOQ
ohwuA7Kfg0FL283tsQ37wxSgRTdZjP4ApbKZ5zMHPynwLstM7zwqvVEom/lzkcahR0eUtDuvQ1xh
s6y7BdDWVzw4LA8+FzYL7SdPJ87QqnbgfgH6pMJjU7tzyXU8OorYl5pGVymUKiqzLdatwOigLV/t
Ob3oEAVP9yklxkWZv8qX+KKTQaDci1skp8x1TuDH9kXn5HuJxcJoBLAVuWiDCg8z4zMkOw/OWIDB
IqVmGidnBoocSUPSifsAKAA5r5sFiswz1FPGZj0frW+vX7ZhP10FyXkIKA3T9hgxVYi7jL06jVQw
XmYejB93qF5ANs7S4RL54CLAz1qI0mRUP2qst4aaSi48GNH2iM4+BBYEYsajUBOCZVSu1Xj2vGgj
C0zxxhhLGevUuvYb2fQjJOMGgX/pR3FsxXNiIzNUMKYAqXQKMrJok1BuRuaHY8PKCosLL3nv2zgH
wA3btHP3YNLXDpbH3mzCKwvYP0MmHiexMwMbwqVOq/BLMdThmE6WdTF56EOJUBgVAYp3a8YCv8qm
XelyWxcR5mgdHUhbyFCRYYzfagSmAnkHaw9QZ4lagT044bOwn7VkbvzWq3kvF8gVDRfVlOV7j+Yu
/IlNwbmSIMYGC04AW81x6Hcl1mei7T+bGo0lG3AOQHLeWmlt0enXg7nvErHYXspfS/HlwJfVUcCL
5Ge+OPc4cD7iIXvh4li0DJWH4evcFK9wR7ON37y7Pp2e7dovcO7WrpXuJioO3gOjAARZGG0yeRNx
fpYzslKolEFhEJF656Vx3NHe2Jr8FrovCGkf4Oae+QIGdx6hOWIiWkX+1uwc9Anchyqe7xZzk1vN
LzbPATgs8ZHX87kem/E7aYEc4Lq2d5lW6hGL4XgpZTEi8aTCzeIn9SWktV+XE8wP/w39FsoqULmm
9dGYRgeHBdkZtgS64TG8+tmgumZ3Hze/5TBXO9/xkDoRFXaYxvwMg4fMpn5bo1Xjs5h/tUBAE8AB
I81hJ3/0tUKyf5cT74D2z27oa8WszzZvDy3xY3T1fMEu1ROmelg9N4PWvOWEucv4x5isTeCIvduK
c0cIKbngqxKIA6YexDx7qId/hS3OeLD9lf+Yt8YfbHJ+O6L6lU3Ft6Ltszt3nYOfWRwmJGGBgiKv
UIzoPsQGEiIM/WimVCSY2RUuNVoyH0squafG6eenTtpbMVnubo6zRwMlKpSXFYxjextK56IN0nPx
G+/DXzZCmJuC7nuDLbh5wGVvOMgAkogN2v9Lplb6ZbtjdlyWzEAj0mfVILD85rxNxvKYu2Tc4R9Y
FwhDAEsqmMASxgtGiTFKZEDJJhQrxklrfWU4L3vEbn32zTw+IlnJXBiTVls8xD7su+gWGchbIqNS
h91no1BWb/1KblV0R7EPqDbLDjQy3xHF/jb79lyJ5ty2010FFDQWXfoWqva3i+J3p9iNWc7Er4Ic
gGEAOg1cb9rhz/Q7BU6NMvElkWHySNW1h1f17XVeth/HCpkBJteRGKs1GtZniEVHhOaYMXAUekCq
u9iotoQdxYysO+JBg5PUEHBmkU9YDYAdbTBNsSrIcdZlmosjhmR3eyI9eVMnqF9cLZrKFdYVj3AD
VOSM6prJEVeKovhqBaLe5vI0DigpVIIJw1hlDWZ46qqa4NQstmRRZTrrwqte8hA9RB866VNbkpHN
3n9REFEKe3iuPO93Khu5i6KIXUKKbvXwpJ85zA/tedmN2EAZH7jtUfxEiMHjIIP9jFkBCLepm6Gv
x3FnbYy+Fxu/qMjVqOai9AHumgDWOcOX8hsgCcRcfwJ2HLBlKCD9DlW7K+GiARFB9MJsfnd+i7w1
N1W1Bfj+Bu1zhmVflatuOfK0ycT6r5dc9GjQiSM19gvjqquHBj4ocKi+3D9bKUDy88RULXyNglCt
oyRA4qYzwmOMdPq2lVOKSA7jozkcb7YXnJYif7DckQEkupopq2JIVeF2ChCURsyimS/NSPhEBv3V
SLisJn67aoAkMXj4ZQTBR1Ms97RIN2rMP0WdPdkTKOKq/RMHw6Yp60vlonk3K//AO8gY6SN/ijL8
Ge3MTa50/WWjsQnHiy1fsrKETN7COeMjxuw6eHt1S5dY73zU40EcgViJELGiC4/fTDHuyQNAv7OL
1/q7DCKexyB9VPMpyEOmG8vJ78q96eRfxYTsvukVB8itWzQidnXmvaPWzkZ9KV7yqsJZrbqjrb9f
0uBXZA6HpZ6/Y8M6lV6+bZQFBwqwnhu8pjP0HcqltjHr9RTE/S6aq+dFMErz2vhPkQq0Gw0L4ETd
v0U2BMXaP7PrsQ+uN0Lmr30S/kBtvaQ2lfDUdw8s5p4LT0G/8sbbjCcBwGAOp4W1XxtMBPkm39Xd
8hMqjSFjFYNupptt6H3PmdGzF0Yz0+4doteMYmDPuDj31ONoj+9J1MBYKl6Ktq5ODCxpYBnZTCZU
PjDXcuNECupOu4s87NoYOEItZGK8jgf3OOovYtm8aVzaA9UwwcqtHJ2ruv4cVVYhy2setF3WyQSR
+yV4JKHoYb3h/4FrGJcPwV63l88GpggCfa2VQLfWN+dXuPWPtuXd8OamfeOB7GJnZKEcT3/EjPyi
0/FwIBHunYgGqHf8r2JxH5aMM9rlrEiRejrHOOZdJSgk0M5EaKGWSzoT1VLLOHeT8zyL/FtUFqDv
GHCZ6hCjlZDWkGSGDilzecgi39qFEDW+434Af+9aPfbqC/PXQIm/bNhebJxuj7TXDY0ngVlGITI+
NcMsjGg2+B6aq6ES0yaRyFt76mMeKmvf1S5Lam4sHHxA3IHTDBzN4NijrJamzQ24Y7bzqlnbqbsY
LEMftZYZOhaObVip1QKqpcG2EE21h0Fis9lho5MP4k+RRX/FaB8Dt/8xC1aYZD0Rpcwv8ljeJaKO
Bp4yKxOmZxrLZIsH5NNQmXsP7P1mKEFb5mA+4cyTFWH2jIwJpzrMTvhupJfGpFiOMSfcJCL8myPg
5bVUoDNcerRV4JJiiHuzmvbqm96z26c8uBoSY+H7DMdrNzn0MxemcXAApikkgkaheRiSmpVFhA/2
oNB9a7jLeLOC5I+j6CyC8k3EyJx1HgK6U/DUtPaPHfjhbQlT59oXo955DNe2cW6eWuods6tbjQbz
Kg6ZvhN9Ioex5ChiH9uvAGQ3umQw/Rs8hMSPSqYXDUCAqlKtZexSrc8ody9K/GNK+o2FivhivkXV
ApeE4pzem00OtW7cN5UW/V33wxyuFgOl5MK0b02tq5W0nFaucG/KST4zNe6jsJ/XfTU8NZjKnL1C
kriDZloN4YwiZB/A6WifjND9Y4ju7vjOY+3RdtUI+6ycQfUr6oSLM/mHJQOIp5p4r5oasLgzo9cf
hOisCG8/kCwaRCb/oaIQITUGY98O8wWFuYs/IJRUDbCK3WmNxclxAQjpBqi1dYRmKKfrvk8RrKlR
FsJMjwV9N/2eA7lLopj1Z3qqIGS7HpptVuZusDp8DBNzJ2XxqbeMBjVv4bk94y+1CWr/JkxaJ0v0
3rdIjJe8NEkPCHCZLFrcMOT8oPxbRXiJe3/MTP3JDSZvKWZRiXhGx+WJkUqzNUSWXQGDoYva0m26
0Ar7HMuQcg/e5uh4BKdowGS7Xs9hWpxU7XFTIMYfA0mx79SENI5G8oENSU2HxG47dKR1oHCM6O3z
z9Rl5CdEdmQ1vhKOfA7L5hwtMNpzB2fPcviYIp/BpY3JfDHEvwq8ScfSwZGtfiJF8LFkeZ7YIqyq
Pn9EH5Fur7DOoYFXbhh+Vyny1ykTIEOXNj3SdGVpMHAPl0/TQToSLoTGSrJT7bQcBaAU334vgxrX
ZLkBEEbma85WWZ2Hurp1tgfhMTAGRLFD61Q01YPF6trFA3cbYHZDGdpfOoeFj88e2emy22Jjlc0R
hULc/i0n9YCz4ouFRGWRGWxxY4q/oDCyFyu1GVCU3NL6zOAkGBgyOJhR9CA8wDdRlg7nKNek0PrO
JhIhNUVPPF26xvsrYinILO1z6lQLTj8E3RG99bnzzhQupDdgvjUWnysRQIzMsblqRL4tLHoEy8RX
oe1yxKxcegtEQ0yQmuhJDwPCeGYRfzF7OJOo/sfRWS3HjgRB9Is6Qgyvw2SPaUwvCtvXFkN3i79+
j/Zp6a5hpIaqyjz5V9stRXJ5SoR8XL56QaKFN3j3saNPacL1y6bL5IwGwo/ymAOsjuYJPwij6Eqo
R6eZnuXy+yz/a2vnol3o0YQ8WKhiBUeGtNyXMYXowcTlkZ3nFVMZup4Bx+l4KGp348bhycrZn1qE
R03G7EjrvyUFcmuRrqPinwaRT84ZtBp9+YBTDy3XUOzTmKyxZRchIXZVl8lt0OW18q2vOlekmavt
iB2fpJ4Cl1f/A6EAXUU4H/t8uizWkuW3115w8kvx5hKG+f9jzThX69jv1lhnOTBMrulutRHWRDdJ
37XCvdh1cDcPALwqb9jYjdv8Y95p3by0BbhRjO4eeFpzonWFSjFr8QXIrN9lvR1cuqyH0DWVzDAj
PRoFbWbi5zZp1Fr73ANlDS4BHJ/pU2KZkN80HXWCXQOiiLP8r8K/T06bdC5dRQa46SiYSaP4NGb6
WLkZOpvQVFAmsp6xoDUjvE4cQgNsALhd0t7iPoxgPNKFVMbwWw5BfhpTB+dE1YqtVeX92pxNtQGF
1H/HeRXATyoGcQoQMgWrAmPFvuwHkjstp6b9gMrLINX4Mcz87Cn1UygloID7kz9U/q3RNEiHSGHP
TppoQrvfNfEBVGW9sz2mDIWTpCeKMozRQ28+iImhNHhF6m/lTTerdK2DTtlHEQK0LxYjmVpxUzXK
lpYdce5Jc3WjXwBJGKnUibiJzmGtAs23zZUAajnqu8E6jmOyFVlGMM2i8cOh4a5qIV5q56Md6/eq
/Fj+A/TS4/JfiiQBTCS8Wx2CrENQxJRywSkUVbm4IMFTfzVM+FMAwTn/WA+v0nl3G1Lf+ug7WGb/
FSJOZzOiY6lOYaZ+YwLGTZ4eVvJlF0nsU6jOi4dm+acGNYaN5s5DDRZGSCa9XVndWmgdWoQ75FAC
r13V3OGZGbgJz8kxh9JSReYO19Q03EYwSl77R1Astcl7B+7GRzc+0DBwzCfTQkDsPY+d2BfJn2eS
RGx/uqgGLFPjMDsGUm49HdENQdukLDwrkp4F/f7Bf1l+QH45s1DfSaXOiE5aMkAyRL5JAX4siFa1
846m3eSHL2mGBYSLo05JW2gtmhtwTboE34VEszV5ks9DQeKuxsJuFB8G2jqeTs5ZUibJS9nRiQ7Q
C0SPE78iLDReedY4HkMbTFH5GUKOxTwErixHB7tIsDCVf9gmSYLVyeJD5IPzA+eJr2kpgLETSNkA
xpgt9/yBfjD3+RQuGrjlh+IvnQOduTuxKeHWPFq5t3wBo1l8ZS7jEHXydf1gcbNUOUJDcMNbLfkX
/fdIjM7y8VUkHMjyF+W4NdG/ZARG7hRnI4SMhq73IkYY3oJFaZUsPWQeKI+If8aAxtWQi/P8jSfy
QHGxXvwwi9eKe/l9Uj1lXvVEtXaEEcpJ05x62R6ntj9gOPge0+QwVs6Op6rFxQpf6hGYQHWqdYUv
iLGr99ImoLzu5wFjur/jJ+SXXU4cQr12ps20B4iVRb8CnA7S69Zfw/JdN3zIGOAmu1wvC8W1/gWD
88wnUnHo0ihaJ0Z3Hex/QSXQycjtYEBark7G8FAy+ODPcVoTp9BQIXaYEGm4O7mFOjSs970fGkzH
jzYttJpvU6ctFftjKIBDcXsn0S17dgR89zpl4HLVnFQWbUleIxZdqpDhRwCkqH+NjwqzkzB/y+DB
zct1ROemN03gKpU89G1b4jbC+1p5clgHMY3PsEnx6n1a/I7L4jY6Z2MSfUy66goI01qVv8tvZxIl
JxGSFyA9T60ud2342ZXNxsKR7xDKUJf5viFzqyMfgJeF5xMocR8bt+VrLn+BmOBob0/GMthh1LeM
CZKOh2guq0tX8BTMX8mVavk5ls0FpN8H+0O7/MSysW5zAu9U+o/GyMR9fsbIajr0fVEIBM101Pyf
uar3y7fhOS+bC3+IrnY6qT2NUzJd1fJa8zQIg4Q9ZhwyG4ZMyxm4/Ma6BoDbvPVNtPft5MKXmKsI
zyBRKuq1ayKaPrvlhQ3MGWHgCZsRvfffZT2kZjICvoqelni8wwyzX+cYAeBm1mKb5g41WhO/L8Kz
JDf2Bkw9Y6xx6vBu2X2zH+fm18zm1zTtvqcEKbBNvgwUZfdTkNIJzvSgu3krquKaTn64xznskFNp
hfhJ8NIkHjhv0iMNGZ6rRnonhmLbBUHjEp9h1PMrVw9WdceXRZNCWC/6/IjmZidvaWmgAyI9I7CZ
IVTWu47wdOU0/SIDNak9oBFvzyknPdoK+AP2v2lEZ9gExyRj2U/Wd2Z3DznQ6zLPcEAwfTS7K4EZ
K9vqaHPD+ZpMuJjNX++idxGDAq6GsXj0PSrMMjors90Q9L4b0JB4fveFzCU5d17GwZN7WBX4+Ak+
pYTYj3bGrMytb9yQmbbLmb4HeV6tLCl4u4urqUfSOduaiQ8RTbbufu4DBszFxsbcWkrDPIkaSoUY
vx0w8RxNrwnRjVFbIWuCrRSS8UScQbI2RyzNUCtPJHqfDEInZ3qlhg0laYJWJoAjNyymZr50rXjh
PIb1wjVz6I/NFB8GFW+7Bk+kHC+mYFAv9KHpyVcO/XHvzI1/HrjH6NQxHitGJ1MmOJ9Q4kXyUYvk
X9dy9VkO0pqGMyK0U5GwHeUdMxJGF5k3n+c63c9jcfLb+dmegUq50cMSul6B95UihSRCIy9AYy5m
8Lvs7g4fzEBv6WBqE5oWgD88q9WHyw89wzUJ3XCdTt15nvPtZMBBDFr1bDsu7ZNu+sJT8mMlAeOf
dg0R+Di66qrc/N6PzVvTq63BpJhRgoWFiZMiqF6CsH9xyv6cIWE3BKMKTE0rHRmPsTkcex4lSMJ1
lRL+a4B5MnT2a5vV2Y8lAZaoHuuoGnZSfLQQRdE5uW9SsgsYhdHh7+n427nhTkZT2yF7FxA5fWHw
tPluoPz1CJAOJ9IoO+YMfcQRCLrvJQP+O4buIwXW3+Bni0svVJRf2Vkmb14UIWtVxVPUqWObd/fa
TA9KWRujs488duw4uJXG6Cx6dWl9hHVYPw9RTsdgwBjBU9vFzSInz159MznPIg6wDafVJeyaAkQc
CVlqeZdFWcpDaLnfrRPcxTExGqlGJpkxIbQnboZti81HuNQuJY/RcofHukWR59YHHtcNbj3I21Ft
tN/ssQysem6tMkZ5JQd1rnL28LiiO4yT3EC9Ym65eGwdO6PcaF3QIu2LOYzE+gx/jW28CChZzmzu
0bG064TUHQUZdV2YE3boqTzP43DFCw2dThTJezjVQBzafTQt4g0J5Q4DyIC8zSai1331bf1oEwt7
amDM+r0nDzlxRdj/IaJYsOgZ6wWw9ezynYb1rk2bH2eIwJqy6CMGAyArFbkjpYvgp0TlS3awm1oI
cZO7gKFXnlkN9mMcdhLJHmE/dAWwbmQRGSX2FDy5qVZ7pGa8ux7p88jDcryVc3I1A26Okwu9qd/K
cHzymuah4E0xu7dO1+/5OB1iF1gk9zTYNMExG4YXH6ksnolrn7mUKHS2Zm/TNSPccsDHsIVG/n1r
u6fQGk4qTy99t8j1A7LtkaZ6Q3Bw3X7TmbRm7VScItMhnVPUpzK09pNn/0xuB6Iyy76pjVFzdv11
it1/oUcEUz8AuAssm9fEih680nnrWgb3wAW3jDAOunafcmvcp0nw7CTDeYwYjxnGS6KiHcnad2AH
6RzQS2xQ/fUWQ/3lHYpL+TuYREbLYmO0sI6tCBUqLDqFOjWecLjUx1bJi+1Nj6Hn381O99gm4WtI
i7iow1PPrj2k2U0gLjG47RD2y73JRBWbYL+bARt6sntFeXaSdLe9Ll4TyMHszT7PbJFrJ7eDHc9H
rEwyOvCtECDldmjcx/yvLBs6FiL5Zszw6TdWd2goU3sbqARfKiAgk40T+bTYZLF5IeKXQUlO76dr
fnDbtPd+wlyHYK5buKj+wS/WLykA+5VhgKyxcweAUEOBGDXDUQl9rhWKwymVTCpcX+M+XxKg2ujH
nSKugczWcejgQZZLcsnsF/3dNGbNJlLlnymHf2PaXLCOkrAy9rB1vWDiEvZ/hsLWsezhn+M67oaH
HWNKnd3nyheoXB3F/NluNWmbijafnOYdzU4PsGMvt71EeywHnyFORkarIfx22xGwvoVLMF/jQjBR
7JqEG37XvxVFI85xwxmidXhsm+istdwHjSbxzN1VEZsrUsj3qgUz09Ils1noZEscCIY54QU7N4WH
4GDI9pnDnmA5Uu5DmH2gcQThHaWLnjP1XgomDK1ffcQKO2XlmI9zk+NWtCAWOw5cGhq0pg1uzqpg
DU8BZX6Sh08qr1EV1TXcUV1fU6tyEN/NOKuKz3nqWFlBZO1NXcttnHtPBKUB7jDUStTZlwUNAYRT
B+VoUprWiGKWDRDdtlrIwkv7fWzPZelcLW38K2EGxEF5F2fQjhkSDOumJSNIMa4wFJePcjrLSJ0x
PCJ/Q7em9gM57lvVdphfI+/CykZLR+hR3b6HfvhUI6lo8/KKfuBurnKm41omCKsC8W/W47vPIsSu
u/WKmhjSDpOLJPLULxceuX53msBlOK4fqMMX/sMdnYJHoQj0ZkvE4/HQCozx8/xB8/teGxCLatKM
1vNgYYVM9M7iJ24nEK8kNJxEh7nUhiTmxz6ZvXgf0ID8lD5nRYCcipf9q0mcr6Rnols03aMiAy/t
h19tivu6lR2vrxPTiAetGDCsZERQFbggiUbyAPzlrboPJR0eG0JKZ2zwf28XXLs3l+sY32nU+p8k
hZ+kxcAriQJeRUjsoFn3RMefJyhvS/njBM1rVmj4JAQK9T295SLf0SjS+3FoBMoHKI2esI9CS0Ih
uHxwmeDygVutcYJtyQAozUvGXjQzzfxmc80kfeyeC+/8RvLzx6CjD98ry0M31wxXRybaBe0wzw84
WMLXaKx+MoSVYdXT4cheRqGpof1D0UILrwVxQ3Q3GtslcZiMGiY+/pNa6FVd4VyioSv2Nns1fA7x
CVK629kpfYfJosUL0PhF5vbO92gLu2VOOK/adwORq3Z4zI1pE0zdi/JHxgfVU2IS41Bqsttnld0K
wXY5QNUA+8+i9skI1TWyeA9gioNosQ9Iu7Qtz9kzOnoSRrtzsz7eR9z50G1Nm1YYT1qqpR/QH2J7
vkuT+oEkgxfyJR7SQl/9KH+yCLLtaowmM01QMXV8fwOyUMCzI0cSruBwsl3cikvkAOD2LcBu7sHl
jMuyQ6uLRpBOWZ+NF/CdnyGfgXaKj3rWV8sofgwo0CCN4euZCSczNFLBuGxgwMiUQ+D3cn11NIgb
/vax9LIQBxTzprq3+CGNhFzZRUPiJ08xy12zVGx2nMbVh5w7amSYWDdSPIBOXh+WCNI0NJ98Zzyl
cbgTTFiPBnU6/tFby+bkEa7T5+ScjS4himaI9Nk5dO785yA+5tWlL+14yP4WxIRdnKs0+ee6+Blq
N5+Qh9k09PBdtRa7Zt/TzXYDPDTEWSAIRTzEz2NM8V3p5UcjoeUPKsnkNTcPdKbp149Mh8jzWGkd
YREa8KX4EfjQgghOzA+vo8D0Uw/7qWZJsMCmVGFBs54LwRVo7gA+mbO/LsuMJp/dkw9VD8w/EQBI
a83ZsClN4LtB3B580Tlbx0PKjSaMwB3tLeZI/41igaHO4J0G3IzVUDDyKfBTcuU9iH78CIyW0atv
IDAf7tqk3TL+35kOCeK9ZgyL2Ck3XrsSmU265M/N7kebtxVaOSRTgnzgKXuIYX/Hyz0yzMS4cYL0
JSmDK/aMx9Kp+Y0CB8rnSGU8VXTWwRa265CblzPLdD3FBmejkMbGlwDga3Dbh6RcQL42shFOQ88l
NlZILzoY5lh8Uy7hHyOFk13XEYA7YhyThnnU2t6VrFeQhsROg2TrsGon6XQRtrqWlfEsJxolc3Qc
E/+Q+MUBpcAzGk8qDptkYJJZd5qqCgm93rqAjoM62LUSVaYeSORN+rs8nl8SflG7S86NWnQomNES
hxbHhLZ0Nm+8jetUlZvO1mQkjsNbObNISIHItH0I7W5rcqPo5vgKOFw+96gZsArBQF64XHGMG0UD
I8hkfW4Wd5YdFdtJMSFzc/uhEOYxdSNkRv5xzKKVHU67xjAEk0IHMygeFa79jLKyNN1PE+b+rLZH
HD3Z/fJy1rlH6g+tqAnFZlYgUlz+ZkIsbvAQEYed7YHRSxkHO1vpYKP7+SC76R4Vbkvql9MjG1Fn
ZhL/Aj/9KEqkN9UoDhm3OBy2Np14WnpxmmtCbgPIH0qk2zhGTxpnmoE9dNOtORQZRX7zbLAjOqQl
ZLkc6e8v+OWmtZ1tGPvMKyo6J0Y5T3ye43OWTs9hGjOCHm6qCl7suT+PcCc5pOyzxT1YCufXI40e
OBN3vcyUK91Sj+mEfSl0vwoT4UpnGfeFY2592viQ11ch2i1d4n9tOc6a/omJOezX8BKEATogc5f2
5n6MyEXzagmD0xMDkvO4OPuDYIilmJyUs0fRWOpXXRkAZAMk4WNUf2bE4Q1j9thT0CzZPFfbITeY
/BBg/zLxf2nk/SVLoyfgu+ZV/E90mBa1fQ1Zi1kw34ygtu6rjA4/g41qkV6Q6FygAMwZNTaJ/5dO
9FTrxbrq1q8MHYA/+i0dIABs8Kp3s1Hu/EI91J7LBAqSBOURuhuvf4KP/QbZn+ga49XRrF8J4rgc
uenN8ZPdjCenzqxNHuXuR+NxL4vVfGc56BhrKzmPbfHakti2jnu2ABngijdlFR4jv2nOcx7SXmMK
stI+cWPmuIRZiBVtBUDllo9ttS7/uAo/2dzu8Arwy4UVg1q8aUsaGZ78KnbLc0M0D8tzBFRhYqsi
lrUnTzzTLng3g41hZizWdUwaOosY1ATyuODGAgKZnYHi4FqI3jtRgn169mACvjDpMo+STbNtUNnC
RPJm+yapU7x43Huts49RDOOWYt+cw5pq3z5mDZ2J1s3POc+xkPE7Y0m6h81M53bQsIM4DWy2zK3O
1LszEq3LPlRAIy3TvacmRRZui8Xa9IHczphpivAweNmhyfzXFk54VNCdt8Dyb/oFNW3F482yZjJY
zFgNTwW7JZV+v42QCLt9TzijCd27Tn95FE/YgOyz4RhHhDVIHgBEPzV1wc1ExcfYjCKwbySuNjI3
DkMe/Hah6TM6m+mFExmM2tY7xpV5VYE+tQ0K06ghZDXs1TnsUfBmeTGTP4NQ1RqOJg2wSKZ0d6Ph
rwyGcJ+zzucwh/LnPUUWoxLkCUxXNPoZXyx2XwpkgP5nMoqOruETKoIeBwUS1ClCLaOufQ4oKkkk
7VC6GieO910Xo3YTybTOExjRvZP++CjyVhpn8bgQK1Qe0vMUoHjA5BRkVK0KTz94hbGn44IzzzX+
FPmcVubi+PNuaLyOzMgD3i4K/Dy1GQDNxUmEJANFc3o1QW3wZ9GiERPrsrXSoqiOXY9jyypZOW3w
FiXlwxQVO/Q/ZytOdmleX2YfjWY5O3CGFRLMzu5f3AQZe6RMb8PkugBixXbh85n8lWJqOKaomNPF
Lq3K9ti5BLT3NvnPtXkfFylR9AanD/LZglvE3mMmelRGg4FajXeGE8PAWsrGLHFfCNXd11Z4lXFx
35EHAHOEBkDvgRarGIztBQtlI8s+IJNKkxnokQ2tU/dYpPJh7Jy/EvF5Iu9tIhmRxdDUcKj9OQ5D
5Mx9F20I8lgvSV1p0zw3dcipuTg3g5TUYjP8cLv3tmQu6w7MQbGGxzfBnUQp4AKjvycs6JzO9rrM
RlrK8Q3V5GYI1NuYledyDLL9oAhv7H7LnoNj2cat34mbnBcz2GgslktVXzr6pT4Di7nMVmkKh0KG
6suNjIMy8m0Ylgfy2YGBmB05TqUNtYCI8MqnwyuQZglkb6CruCMT4gN2xLzDHCRXRc2/rqslccGb
/mSN2l6X2f1MlyrMxWfgQjhdcN+8HVurXAZt0TWO4wdu6s+VoN9A2xg/rlncTAaapC49quU9sjFD
k0mY5/WaRNNvidX8lVbpzUxY8L4Hk8Uyf7BanTvsYLO7tO65sMQBIBEkfqJFfIy6xUOSQCSJB6tL
TbT/bdTYsPQBB3Zghh1GDcGsNyBUHqWj941fXrx4/iuwljHVFAwiAu7TxJwFufvKDu7LfDswEQ6n
5H75LJMmvIxJvJ3am4zJ3EJbCWTssZjJaemSh2qewK2Y0PeW+0lRmkACBqYGaEkxT/YP4dSMO53U
f3lUsgqJ3e2YihIM1WU/ziLQZJeMFBCY7ANp6rmOna3PRX8p6s1EbGyTMRWRKySL741F+49DMy5o
aKPZk+25m8QbKpGtrzAdS2RFNgmXYqZr0+sTEac7jIavcEUOphGhTMDbiEuzbgF9onmFpu7cLy/k
VGEU505WCmM/DOFv3mjmwHQUEvupDFE9pKD4+WiSJNzr1kJPjKMoxy44TP55zMYdK+xf1ccc/1Q2
JeHBnm8QnofgbgXqAd0SL0pfmljCFoc23UotNHOEyXlORPIkAgmeR4Y9FbvJkLX2gR5FBi2TkGlD
Mkk0qsCjUJltOixoLO79ZFeflcHe5TXiirrltYO7sCknlV4gdqcY9OV+9kMUOsE8b+LSfJqa6n4A
7zqQbeICv7TwHK5pjEIrsOD5IMAyixSgri/YEFHgrR1y0zdEtrqH3iHtXZkoCFFOfppTdNcaCa3v
ujIeE8AqSKvIDKmA/3Nzv4KuJUvCqKKN46tbBRbLgCnc3nqa0D4/LZYs3EvDnc7DdVQP6QcSBiSr
KBUS1BEr1/Ko/dmw3WVraEHVNc7zWCF7Hn2owNWbR1gDccvUN8A1kAMxNN/QgWccZjNMqeNrbryM
EbkU47Al8+0ho+/EMsGukV+TGClXTfPQKr4bTd57gbfeKLJDltVfxWQ+xSggkMwzB1+a4Mpf2hbD
c1wyuGNzvDmqg+7pXxpvoteGkIG9KJvCHR/YPrd+FVf51q7ecSfQZyZpmC9/kKF1mccfyICryngJ
RQsY6W9O9WZyopskyIVC+95MIy4nigZl/MomssfLgH3fvbMDCLJ0oRh/JKt6UqTQ+9uSkWzOG6ls
SvnoYmPkX0qvoAEyiF7ECYbFzPA6jO65rqA2xv2wi/QztCgovXFyXyXyAUUkc/8aVTJGkLG3X0IV
Mr13DssngnLuVLDKXKif7jzvNEcf4weKSh7nkKK7GcHqJMi41hZ67HXWeAslnK4B3Yxd4YtXXJrX
Dh0U9Tm+ZvcSZWJhJ7AzCZ8flZYCDSmfj9vWKCSqT53qf2aAxbMRIBHBPJ9CKB/nIKiZX8beXkbk
tVsk4iJGLwOxozd+JxPjFGniEnpClWt1w1JLAyE4AEaCSuw++qN3cSvQjuWclnt7Vp+54cnbLEn7
9gw8Z9ygC+As9JqtFJyL1NaGTe9QWczvlfL7Naf5DxDjT8XEGkesfc1di9gUEvR0Fp8RoV+dqniV
radXVjbRbW87uW1ccZdhW5TAoejm0rwe/WgtWpv+X8Q2Getsz3m6qYtm13qesbciNllccnanmp0b
NVxaeWBebTdgy9VHEJtfYFK3YxwSdBQ+ZtEQYEmfVrro92417FGIr+HcMLDDUWf1NxtPSwpET2fN
g90hDBGUydElIJvWT8xTVY1HDe+QV4FJ1UAxm893TNXXkpRbzdcoUJpqq3+nS7xvGpJxLD9+SYrx
zqUKCDS5OIvbPbpUUXToloNKoPyT4pz4w1FiYOSVzOC+OWH+Zc1vhkTi1ltUVvUOJdEqJtwikTQb
48/Yyf9VY/aH4WFF2DMBs3W+bITNW1Asq4+MTpxR2VUhhvVSDUvGOOUlA4be+fLSBRaZSDxpBTZD
yKjltm4iTNgakwJH7nYuiqs2Jsb1hJBruvldDoUCOo55JLhxJOun9xHYAbExsi9tgZIU3PmnKjnj
PThrN/6JXbHrJCryHANWOxBJXbVcq6dL24zXJjKOLj5YCYFgXTCHZ/O9UGORNdC625z771gWDyYb
UNLlrwOrYxX42X3cW1+EY0Wrlu2wVPDKsgkNPelCOR+N+u4AbS3+Cgodit7CMcolGuWF/Z6HHMoE
Vgi4wo5jG2nboQdE4/LtVO8+LK8+LdlHTDXkgKPJINBsXTXmzSZcZ55i+rTgB5iFm6kxbG0/JbZE
6W1nWzeztA/z3LFnESFiVKRvVHL6aqyZNL/+0UWrt/SBaf1N654XYeUtw0qaoU9Zm/01PLQN9mFz
FQTFS6zx4wH2oAfAz+K7mtg05j+rjsmyVPbfUPIC1RViUZq6L5mLpL1f6H29pHRFqegRCZL4Z/Tl
+NpphHPfCWSHKgFvBwObYi2Yhk69+ZVjgl34pHEh/9qAkFYGWG5rA7AmOMXvcPAGu3EOTylT55HJ
cuSlTFPC5mbij4QC6fjGeyu8bRdbf7aT/LnEGx6hUl78Eed6LenILhs8gHns5cNGBt1dRgyKUOMB
My/JP4PeV4U6EWJvbUHUdcaS5+V+lz4ujQrds5849ORZT2bHFXmQoF4QLi8PYzIfmfcx9wB9n4F7
CmcuLox+MxICgtn9lxaQCpdygkptD+DqSN4dq9X68cXwETbBXi2x96UCSsfFTmYffdZuc8YzbRxt
rci5H4vp1XTDDdLt09I1DXEVGV1LSRHxAbcGOVPU/pUTcl7m3AA0S0TswyyE9VKxCccOOnbphney
jB9ny7uBatsnLZ290anesKXw0Ny5oAqt3ib8f7R/L0zFzxFXxwDeMR5mECqkhBslctSh42KTtu/+
4BQ7q6tQrnFKDUOByiYzxMZK3K9JTsCgogEmc34NpuoaMe8dWlI+DdZKUBr6pQ4KLi6Wd8i6Yc/c
0mUoik7LJv9GTsaLJHa34IHufAf7HdrWLQmCIRA+/lwH3wRmLL20SN1SvnkLcbn022Gf6HreO7Q0
cIhoHuYwcBWC4TfJS+ZYiEvc+We5NtLuug84uMKxAeysH5FyPBCT+OOKcB2k5Y8l5JVi0dbFD0Ed
b44bbOukvEnZRTs5Dvooku4hk8nDNDFhkQP5ixUEdBGeAk1Ksh6BilOlv/curqYMZNSgFjXneMVR
cfCxua3cTnwTDkSx5dITmSVqwJ5JP2SOtnI2VqufIf2QtmKNB1nEH4MHLjNtiGkRv1YoD3bXHE1V
uuAf5wgOYbqLFvqEbvol/pxMV9hXMHMI6myr5iuVebFqp4lTs/s2o+BRMw9ZRRU5tDn8UhRPpEdJ
xM9+Eb+QEdCuRyyToqUBbfYtYtRIPHkMbZbrI81U5wNr8TYyJZtZAJu4QqFeDfGHuxCg8mDEjZ6A
/xRn09D3sT0+L8s+cbIPGbkPUeBsBy/lFMFN54aAUnIZ0lb6FjnQwxRHr4qqD8ObvoaUGsFOH028
VSiUGCabxEsffBPA4kS/wgrtT9jsP0sa7LK8VEJu2EDxYOb7pZBaCpiakninI/dDkDFT2zgzk4Al
Sj21H0KWpYrI0EAwcB8NPgg9zg7I2NMt1mw7hMkGSGagxarmbCPMxtGVPmCyOYecu3bZ0i7kBUPA
FoCqJ4rTRO6Prm7l9Igw+Wtu0HBz+5yipDkGbfAXTXRzOl4Ol5S6zjXvorR6GQ31IUpv73Qlr7XL
iRmMeyMaiY5rXwu7ODKsVmvPruzLiPwPijA+8gnCAaU9/X1VghZsOtSRQS42uaefzKq7UR89KUh8
RgnIJF0E+CwTj0lG/n/TON32VQnyxhEj3D8GbIpXmPjpAKGUJJZdiZNwgzORdd3BkOqh8OLi6tH4
T2ykkoRUrq0Y4wQkQAyxllrlsLWWuOGkB+ehE/uC/9gHRtRhNiavdb1skyXGNJ9s6jTv72lDv9QF
wZdhxVowg3CP9HUPxPXcmOaXMfr3hlHTrWvpoygbD/Aonz0+1Ri39SLccQi8at8o+tmkOxP+Woam
lP7eg0VoDyoWELVJ/RX51dlrE+r3un5qaREGcwyDvuXoRDuVWL+db/0uV0/lRPeWQA0YKchuZnwy
6v6fqUH51zTrBycmyEwerLL2jyJXvD3FP78lnjopsFyWFktGbWBC/djS/ghTw4fRMTyAlvlnOeWX
GYHrZzUisKE7L2wGglSVw+AhwQhXrc9Bs2zqaKz+IBPiCIY4Ci3Dui1Xq7H07txFQgTaC6eMu62l
t/EjSvkah0VnZ3dlGO7iqTnSzB9WhOGQ1JiD7M0mk6m6ZZ3oEwJHXuLFCPJGnrfybKSXo+Qm37ZM
CK28feldxItOfzMifSWX97C8wF1o0RrlKukObFKEkNqWKzdZyDLR/QQ+wgg2gdbvQ6d+Yrv4N3QY
EQwPSpXRXcJFByTGNL0UdnsBwIizjNwYGqQI4Kh7k577em25/0yD+3Em029AVPxoKngrPYbaxiRR
qwTgwPngevooDPhjgIZ0Rmq20rVNxuzKmWamKuGz6ZXPfhcga469x85AjtvrEXYSIs8QCfzaYSOu
BtKQ6+nBB36YuAVivuRkT8WZ/Rj2tx09OfDv1q7T1uxg4XNHR6wkgGQTiWzv6RnFSXYf1sPDnFBK
R1b81jkDkSrMlECYqFcUtS9YmK5lM56zHi2N50y0rtEiK4cNLpqOQskYDS4SsSLhvuIk4lVDDVql
XvuJLh8M/uAgIB321pKw0gaXhltGBBVhuTcKhrt1hg+2aD94V1DhEBDILGDO4cFURoclzX6gf/6W
h9gAJ1cRFx39x9GZbEeqa0H0i1hLiEYwdfbOTDvdu2rCclNX9CB6+Pq3eaM7qPItJwlCihOxI3uc
BkW9O3bD3HrJMMK6pQAIYVNm2m/mwnkasEDp2J52Zaugegh+rBpIN9GKzoivxp03MiFY45HOLuNE
v02UfMMGEkFfY0cbDWF/pniyPwZyPtuh9z3Dyxx9JN6e0FXDwzn1OBfT7s3LGGiOXQYIVU9PiOMf
1UCVhp3jEpvylgG/dA9lVH0awE6xj7QRwPmH5rMBZ76Zx5gxBXM6FI2rM6qvcKkesXQBLlLO6/qp
Whymd5ln8D9HtFk4DNXSaxeEqIf56uu4V1yHuxH75507zsc5tk9YXOq7xIDTWOpHbO8BDWrhNlmy
W2vHD6s1Tqr4oW1RotkoELM5a2FTXOXN+bEBMoGDgF17ufqC+ZXOpmleBYAhlk7qE6hzKPn+bCF/
eK5O+WTd1hFFCyfDYCQIZ0aXFsTQJmVj3KXBTa7vgeFvWE7Pol8e/XkOIflBQUjLd0HIGJrFo12H
12mOqaBgcShltlJjSW+zf2AMFb7wjj8SDaehPf+rsH6JZNwjvN6IoGL+SS5iCuDBUNDF4GSi12CV
5daDLWLIuW+LW4nYWLJGr2t11BDek+P3OOh7F88Z8ardvDob5/zHCdLdEC7bOCtvliK/V0DhR0r8
G8Y5hgOt3rIUCdysXwkJvhezEPlRGQJFBIEmNNZRL/XJ8dq9YktRKHEauwJoXkF4kqVS8uaqpcfq
V9/K2nv1uuCzr81/6xrZIwmuKisj3kuHiclpOpopGLkpB0RLzIk41PIhCOOnyXjHscaUrye8UVI9
Cy/6jsbqpWn1t5AO03fuJ6cKj4U7uhsVFhnwCNAOQzPQjzUEjA/gB6WmAJskH7h9EZxIxzsDHVsd
QQvSGDcfmZ+ZLFjFdZcw1qZlMt31+6ooTrVg85T2wABMG13XY6ebRNVOG3ERPSPwtYNK2gEuJfKy
5Jp5y2SUOCVwBiAIPAllnvKcg6K2zzxrLCiJ3iYOjM7WkXtijMRY0Ani0v/nTlBC1z8J0mwfWcG/
JeEY7enxFJrgMeYbribeFdhlXvwuuC+i+L0mXF/2Dq4vaCGTuCJp3M9udpI5UzkSBIIJF1rGcf0z
l4nVMGMb8fUhHIket8upxD+snP4tcMP3iQWDPfbrULERztkSRobzami9D6smMVTfevmySiI/SjOE
MY91nz6mTDeWzP+hF5ufu8oqjGi9IRauxfPsz/sEiQxYB58G830oJsrOyFviBCE0HfNqB2pXMnfT
43BZ2ChlMSMHzDAtt8eCHGmXJN6QsETos6tuzm1SPZlGPXj+ArjXOa39sOvjiBByyHrnIe8FsMz1
pejxsbIHvEFgTAv7AjX3klHjBZY83dU8UHjHCd71qfMwjPlLRfLwDvAodZ+deSlldF1PQsE07I1P
QYHwtox0/pbgwiZWBl5R72Wk7kTNRHPMzC2gaTdOog/YIbR5RM+dGp4C/gcgyV+mZk26wfK8M+uN
FMeaJCktAVGYPMQgWdbTSNlMP0s5fXfse9V6mzf9G4I0LQoAYuquYmOdXmp2TogQP25qk7hSxcH3
88+kZi4TO+d2HOkG825Dh1XO9LcGSgzO3Z1FecJAtrHK+12QmrOl+IxxWO0NRTV4rfwd0yACkSK4
j+YmxIjbPGcO70LBscG3IQV41E/Dlh8w0S8NpeAIU19t57wjoiGzs9jPY/diE1sFxZE8V0hVrKnc
FCXAi7p+xrcHKtYCnY1cI9R53UCXjbifu+nStLQkSAOshHjs3QxdP2+n1yQfv9oU27jv2eW9lwT/
31b8m0kqKodukYynxZPjpScByT6Ba1HZV1FzEh97M9/Xuc3Jlt8r5NWrXaBxtrzM1ngWXf8emvEQ
JNBMeQPQlcJ37WXeqeSXXm9kp9PP+ZLyrlx+Byffh1Jj5zH9x/rLJjx+Xi8KVFxGBSR0SQ04x6CO
vowhWhVhLwzKgrMGtMQ7cl/7/+cudZcTh3b1p5Poh0mbn952drnbfkibHmuraatrorOYw0k5norQ
/55bgywwUljs9ecRi5qxhiv7zfu2YQPjLdU7hopDu+LUyu6RNY5UxEhaHY0XyvJQX0MvefAsg+Wm
BT5rEVragaaY2Kh1I/ud5AfbF6+v7iH01OeSWGBymmqzKP2vzxTTtQ7Ik5qPneQ4tZ5+k9LalE5w
L115lDFTUVPtpZle2iRkkZ44U86ra8K2wktrgp3Tkz9basmBl+pt5m7NrSwIDZb4bTxdvSxTfN/2
1Wdl+s+yaa27Ke6B/NmOZBjdlQ/dEmcgtl3Gi71+SuzqhQEcGsL46XvilgW4ACHTX+OpeEw69doD
YOGQLnFe8CwNnnlpS702nbX/5aF7SAPycRHuzdBV6lACxk3pzdwKsrH7qBNPgkJaueA4xnCDjG9V
t9ZjfwNwDjt5VUC374406yTbxXU5ERdesJU+omidpxPpURBydpSQQ57oNIDdNi7OoW/LI3tTCgfZ
zDT144BXigqX9jpndOlNYkuQCZCf81fO+SV2QLS4NT6DqUM5UqgbSzC+4nX0npzakYx+ava/3XKf
4Egm+qbP0mdAaiz5GOEKzeFv9iHjYo0jfrGTfAMW+Fth3ez76JN4KL4RJjKVW14H4V08Xj0Tg9og
zPgul0evZWxYVxRPDuzF8MzB24+fGxaEdlGvlJmeVIN5f2alZX5ICaN7Pwh5YPr8N8I3Rn3GQYy8
RrORbSrFetivnG5Lz+Slz7rdsOBmDllDeqBZ0AjACQFZK/GrCJDrAnyA6xKlHUVX7J2adalcmsdu
4SQTTMl/xlivdZBdjCNK1C2MAMweIjHRKJkDHJQwp0iGjaUL04gt+sQzg+2use9SFcNvseRBoFmM
BTMITWkCfYcxLsWso0k6JiLAoslaXCyk9+av0sU7Z6WrmYNf6c62ITLB+bJaeRt5mqlZeAvsWF8T
q1F3SvYPGr4TESav3ytoQV4qoR7TA84gIHfdZ4+3kvYicg75u/LVbxlyPGZLO2RpDduDb6eeFGD7
8Val/aPnlZgEmvnsSLPv+5lyZbx+XrxLO01XWwWzwxlaUpsO805rieMLCe+HfF7BWD2jy8TgeQv/
vwsZHRas2pUvVZO9qHFE6/dQ2FxDIqQvFloroaP+fwF1CnEZHfFhRhx67sS6NbReeUaru1qZ/pEd
h+JEI95JAbA9QWPLQ3vfSqp6mpE4aQZwa+PHBLX0bKbVIxDfWAzGre+0HLHiD5GUj74b3zeF842X
ASNFT0DYFVrfj6bpDkRJtyJUaObQUx9SCsrpj+6AKkFKJH1cdP5Bl9RmorhXuxJU2G0STvDgEh5A
AMOFdajydgVixMV+KDleEMJ5cVj2Wk++uZ34YnBCkCSz653jsGgwR31JchmQ4rQZ0k/wUjEyHbsK
3vwChiFEe6tIuDfhLpZU10L735m4fksa/zGvmhtZSI/nD5/onHb3buE/t3yCQdSsofPR51HJKIfo
Fd4jmoiCGcaGljtnktsxzBENxWmdHHauPOA4uIYkr/U4PUKvewImvDpaK+IJxEQKSss10ePUBkJK
CVGFMxdPhaMJIWEnJB8BDwljHJXn5XvPK3dbISz4ltqL0NtaiXlht/KDKPiNsMiTX64xuRzBe57C
D0GIduMDkAbaDw6y6YN9YSXfWpRrcUTFcFp/Yfo/x4BYCFv61zF1dzWZ3KJD24g75+xgZy+i9OJm
OSG/6T0w1cnjREyElXoQwSyhoV3H4YEYhPpZ7LpgbBF+h6b6iBx59cfls+AfKFw729GzSvVcAM6X
3Vo8hVcX3XBi7NRm7g2K2KGOXDDXFu6k+YJTjdk85s+qg7GtpGmIn7MfhTZS8ejVecC235UeE5/p
zJBsk+T9K5/nXCz585C37/S43qtmpviGtTi0ix8o3ryJ/Xun0ed6aG7QRADZBsUpZeLypFzcMs0c
emzR4d5JPrdo6xDln3EhwayC5yA7YDE/Nn55nvuFI2xbI1IjeSIQunve2Z8OxsqssN6XBfjoNK2N
UWUyncMl+5Rd1O2cIX6Jg+TU+tNT5LtPvTOfo54ElhWihFaGCsTJouoiFBhOgvGh9LJT3Q+UiY7U
Xk8VWTchpYavHeIWWl2CM5glgtYWBY64kdYvvdzmrolPaepfHLff10n51Abk0eUgfqNlOoa199cJ
mUbXHed4DA8vyZR+SCpzG8kArR67V28MkUEL92sU4mRRje5M6p9d9Q9Wp35GURwyr7nMVUf1C9N8
BgQ3Ay5q44J5uwZ1INiONY8e435uXBqBiiwmQqzFaWrVXpaN3FfDzJS8mPLLiB96MP6LTvvLYjiF
zlVxXfmZ2qtPS1Uc/SyBMuuk2xVdaqXyxbcos7AHn3Jx1m8deYi/mKRx/73KovshT1RvYtv/qUKM
DBVQEcA9ez/yHmuatUKF+hQ7Puye6MfNx3+V5NTRhuNbwZYrLIQ6wJhJd3nIOThJk99ajSzxw7Nf
U8uS4WDsIRHhuA6O3eBeypjdcumuGEL9NVYxyWOGS9XwhLT3WzuRtclM/VVO2C1teoS0r7O3Zqw5
oTEhpBaTK+VpNLVa7sZCZbBTENW9YdU9g+ojcf2T5zF8Clx9xFIerRPK55GLaORwdJ3+vgkja0vV
EtYRB9Bk3XySDXsbSKWA+qsh2onlKCEtrKnJrRFkCjchgIuy47UZdulHmbvXvE0cEAk1VCGrPHtc
boKQZ7/xyaTNwXe4dAenhuikZw6qMaDNxm6ePDareHIyrOQti5kOP6ok0C+JrH/7yLuqsfvb1e6j
LFCcCgBN+6qf/39hPI2zpJuTz6UzPx25JksNpzEc/lJ2eLLb+YEXwZbl5JBxBbsiB9CAz/2hgprk
Anz+dEp1K8acPGLRAwaTP1FC11wwnquEEVNhHt0CSmrtPSye+2tbMHajpDv7a01sUf1i/yflVFfH
vmALTaPX2bYV07OqedcOndgUPe0lwZGpVD++XAAoGe9vKBCtYSLtx4riDmCkN2f9KyFOyzn71xLe
IQ8LvNCM8bjLm/F9CVfnfzPd4yfd2NPwlqrutGBKj4sKP8m0aVIqTrB0sAMqWEoHtYw7OacvIA2d
uwalFc0UqTTGXa5CtZaAB5u5AcEkeLgH5PK6eprG/nn9C8C2XvFyUUOA45Jx5LZkcY0Cs+tT/xgP
/csS6nsVxjtmMtE27iCXprHNHiqhww/bFUMbY3042QzqFcI0lgE3Xgee5CrwzR00zi23bKExeRjA
CViimQ36lXcFmERXK/xaCU5rbIWOvXf9snJ3JrBERiHeXEc7y5th9Kc2tWlebicHTRLK+qAxIfX+
YEEqCoy6WZGBo4Gbbbk7Fs+kerU71UWPRAU5tw5RrErK4/JU10hBIkwfeyVW3QAfehKfQTqux14q
bPVvhnXG4XpGqWfBkBv9+qWtEre4KCwsuCR1shjBA0bfG8n8pqZ7jJG6Is7tZm0Y82JzFROOIeum
LdkdZCwWfpPhoVlkthW0xuVkw3VVX6NRhtW2aTnIbi2rwH9iFDndbTRMaX9vEl8kX0bWuVqxHB6D
g0zPXfgc5VzE3177UJRJd6yx5SgqLSrjs1qv5qGwRLTZ5vmYdg96DvCvugnnNUbvbqouUTCZN1i7
rvvjxnbmfXkiruezjLyI7H49lIoWIA3jj5o1Z7UymjabNjZWTey84yQz0CbZSIpmZH75SrWXx7vD
HjAw6TFU6h4AvrIoxvNFcEylHmwU/KbQ8wyctufTpYmYMA/AD5+OpV1xR3McD9qnKDJO9CcoG2hf
qEE9htqaIXVDly7WN/w8TCK5Q6iKyZEfmpqVqcxKsqmlNRjep6B3sjsYFbSyZ6UFl2qnfITBf1Vc
htPW9x3X3g+6ZocdEnl0XzoCyyXidhsS9mtyMKeH2U4C+owrXSJSYnHIfgZtFXgaQtljQAQqoUz4
kGUWl8jPY2GhIsMWg0HWegHSZ951b0q03vjQ1NYUXpiQJtzag8nsZeMFfMoVjdtZ0Z9Wt9wZX3PA
8NRsjKG5/idhA3I38iTGjVYm3XVJ18KmCfguhpqURWuxhGR5vnbtFplF9nn2QCzc6pwU2U8NhZ5x
sp7t1QsVemKxCc/5uuSNMOGH6bIVJliIfzKKsHFsdLbebAcVACqDi8SYkjTC1E4adIXl8U8m4Ncb
OgU2s4XEyNitGH3rRzqD7V0aTCD1+ALvUs31Oll2CMm6kmL3t6UvPUkoYlZi+Bx61vePrnV9glFt
ZlGy2mouEFG3SYyW3Oa2Sw3PxrTs7QiwyGoRfNSUXLzFXVPV8tWf7a59XoIhbCYshf7UPpCFtfSb
qIDcHHmGJ2DIGiJNhGOSiePkbQuHSw2Oq7DZwLOFitWi7pyxWXBpktEqWaCDCijKSBeMqcO/CUHk
hZB1PEaPJMTL5r0rKhvPQWc3s3lWOpTBl9v1TcdOkjI4bD6LsNOV7haLqv2bNsgO39PSt1QtSN6c
496TZS9nRsvYz340kbbg3Y7rIv1kQ2+PN6zrJoru2aiTKdWxahmOjZ3MLX5kwsDa3vVepENocZ3L
fHNKsqYM9yoJxfAye47k6MxqNbvNLgqiYsKngV4eU/mAOyND+E1oGj/1I+TSniOLITqPgsyP98AT
RZvBVWt0VDHnn8pweOujye2eshLtzGG3RQ8iTX7dJN2QZE3l0rSYWAPZtbs0Xgr09m5AFstofRSZ
pHPNkUBFtjg34jWJyVqjIQx7+P+GbY5hGcyZyeKCOGDLhPcdq6MzPo1y9lauMma6AMXcthy0Yeha
pfUZTHYfHSJa7NdvfCydKbtPLT4L7Sd1NUCqYglZmTQgtlrLu3Uq1DV+ONy1kOpk27YfsQDnRnIX
LKb6KbQvRoIK2nPoz9IibZM9ZzpWftpxyxGoizBzhHwRFuA8MIUMdjNSQ5M6iW2d2twmJrILegOj
HJIeqtERvSJu23Wa3RnExjRQ2K29mUBsF7tu+9NlY1TeOjEoHGVSuBMW2sIjNR1uWHS68rVOvbl8
pu4qm82pamuD+DyvlKnZFS0yjA7L8rFEwQEsOJle+eeOEC0h3yCwA0JPUegyXL2zW3/xG8oWAreD
61kJqJH491KEEMvt4Z/uGzeL13Opnay91JwRa3IOTiP9qCBKDdKSMhkG8bO9c23EdsV6kIKKB3I4
dAdGeMzefWeIIubBFkrxqkSnk3oibyWgqkx5rGkTNF02D4eW4ymvx0VUbufdwQt32OMaXivr5DFV
pMnv7EZaHsjLOm6DYttpWwicXmaG73Ksqcb15n02R8qrH0alcw7XQ+F5ut5MvZhrszU4G8b5YCVj
2P+biDQo9HriZen8IqYJJ87ZGXxg1DcrrprcnCNH6arZtzkC0DVrBPGcQ0szlfcfbDHh2Wc8ZGMC
aDqwPLe4GtsLPIphJoBF+04WSWDvFtsvS+T5GOLM2owrda7NzZhohgO+D4mXlQO+NR+ePw7JsUeT
Y3OwdPzObAFrzlJ94MAUgnCaim8LoLF6IJg+Bc+TVeN0BZ/DFoLJiTX2kXOwPTfmRC2x1w7J00Bb
Ds/cssZHB5v4aDHoyMFdl6rWyvqDZG3XiIBhGrB5h3CFtfaOkXecEiDAuDxX20G2Tfxf7I46RgBp
kxo5q9CErpDRSlNItSHAqq0eBWZIWiZwTeUwFGraCTDfjulnpm9tn5c4PSsp6jHf+saqSg+/Y84t
nlm0r0C2H0baV3FRFLBtQzYE7qGoKPVJqBA1on4AOpUkO7jlLYcEumaBhqeh7UxfUxc3/XcGR3Rt
S/HZf8EDSJYORL6a47T9LFSll3+koaK1d6mNJys4YAxgrA40ipBkzSiafOR/QgZteVLjTFR56/hQ
PypWsLK2PqaqpEEGtSSvYNCHNbGr0AJbbe/zlhz2/aAXryF8YcF1XozW3o8dUpKzA+MQAOxy6QuZ
/EBDceD+rsvklgivEB+kFWZCkEzsF/kcy9KZ1amNUogZBNXsvqFaeCJ4PR0s8or1oem7inp5Nnwd
S7E3VKp6xFYZR39ZSED4UKSYt+G3w3yQ0JCak39NZw0dAU8ecW85+0w/muCXGELESAwiK10zOI3z
CMZVrsI6fk/qvgemVPp+MNKl6Gsx4sew3LSNievOLcE10+dN8mSiOFm+O9+4wXIgdGS7ipCXTZp8
C2M5Zkwho9pxH/GpJ/mwYwdXYUkFaS6pnY3jsUchaAE1Ug9eR0QZeq/FGN0gcnVHoZl+WadoKirs
HPFguui/BMOAkncDiyHwNxQyJ0YTD6JxX5u+c5KTbmpPDUf2A44lNi7k8u5aJkxRtp2BgZSfCMe2
6iah8Q5/jDCKPtss0eO7JWDS0SQsxyEudk6rFI750AzBW1QCMf2bJq7mjUR6TlP/WxcKtBCyeFXx
4gbb0wc/4WjrDKNhiKTK3gsaKjNj0kGsZLSjGhd5uYj+HwXyq1QVjx4xy+ojbezOdtEvVt13k8y2
onRNsb2IwWMtWW+x9SAVosMN/2H4jKVwDlggcIxZ1ISFI2NCzja9ENPLBC+U1b+Oyih9oehpUjVD
67lvMeHanlHVrlJeMfyy3dLJZ2Gn5fLdExXC0FepkPsMpU077QWEdxw51HamlhKw2wJ8Uac5jyjo
TAM6NRkcI3TRPCwpB5v/WOQKpQ9MkmE58v+SeroAVwr3BzuyVxb9zeY0pzDQidiVX2xZZfFf1AC5
gknOgz5hqdYiIr7WE2RkMMlgtsOwNfKdZM6BDac7/EsHPEEDojZX6s/imHbvYBoFfU7No/3HY2bR
cCYzYcgUZSKx7r5btuLEt7EjL8NAHYNMgfnTEzEMWL3CrCaqmsNlgATbV3URPfBdmzzf0PAdMazy
p7ko/6WojcAn2EqgEQ1SOFh/l2SSNaLKHNqcLSdsmTwVM9cSzySJ4CCh57eRS3E/F0vQ3QcOUK6b
C+eEHJIuMAE9xNYMVmZ0FkEkPeWUPnec7qraMycbZz38R1eyOSP3aslB3ve+qdeM+uQijIODKUpI
O3FXFmuWyJ+JSci847bZciVG/4v3i6ZUWMyF21/zxXeJG0Vltn7LqRvNyQDAKYWOhmuB00gLXi4H
g5dEuv7nt1ZEvLa319Y9tygrzYSMjBx5pCSY1whikoSVuauTtsxtNmRsY/zzBFrHpGeZcUdiXneY
hJK/LnFPfesA9g9dSG7sm28u7ziQZUBDze5jrReQNi65SrgITM67qOculZwM9nwaHgMeeUpw/R2/
msgecpPVTnCsBhKmbwGxcwKcpgts5++c+YI9WatSG4LnlMoY3aUcWdztmtjsJm2j+VHD1Ilb0GkN
hm7KGXEq0XwfUwkXBCHCx7FoQJ+buwAnxNpnLkEmv40cNBfO7ZDswgrm1Kwtj1YHSs2QX1oMw/Ol
rOjmghHRRpgicX+XZfcEKCSgJ8JG5+cORyfV4dn10zQ+zK0bzP/qQK20B560NDxmSZ0GuI/1lGbV
vR8JX1z9tgHytEFbHFMgY0x2i+iuaIvB+iVyLVgAqzh1Kc/htFKBXomoiCCxnaZ4lO+GKh4dbNYO
/zwhB+iLD6DP2QL6MWfUW6qHqHyKEaqmL5Lx69EmGn1BVaJKqmVma0/jaPBNocTQPTH/qA11q8Vc
5FvdJHgT7/gisnRiVpWX4e8gi56oFEMVWcAtHpB5bjWvEket6kqv/9WjSdzPaQA9MRNNH8b5D77T
KHjLvKVTOBJq4Rc+l10b/5HG30n9mcuknYG4sMtv3D+smBGcAc5kjt8jPhW6DQE4hgxFPGcATXun
KGycfjI/43h6pZBnqbHzzioc/7H2UJIGRTDVP/kYJWyoAi/KVP1C2UPs/g6Ra3IaNKyBA3mgAyEe
w1YFgwUZMtD0tZfCrRuBqo8FH/5R5g2rJwX0yxrfBvuPzLPgClJsonoQBZ1wlpbNhtXy8sQpRhP2
nfJykSLoef5UxJvOngve2bESBqNaLvRoXlLOrBmXc898jB6QIKQKPcJcrB0E77dG9skIPN0Dkv9p
uQz4R8LgeWf0obLsvHp0ozStn5omn80hFnELjaUa4FGxQ3MrUNgzs/9rUTctUZIJ+zNpvoxsovkx
vGzTB+LYtWAXWBl7vrnSTxkeoOq1DW2btG3gkMlxrVD2KmtXPzE58b3/LN31iaLHKeBchb+rHEez
q2zXn+qt7kiAIGy1VkFXOONqxt1bUfOmIAE55pi5iz4X8bnTsYwJ8MakNen8G1/9jBPtBg9lVh4g
K9K/siyqDzdTUrHPRHGqk4sTKsc5eWVMPpVCIavfpLRjsDlARoHwPyHVkAPIk9+8gUpZU87gUKdc
5ldbFs79zFj4ShAeHrafsR93Mj+/sBv0byYhu29HTbx+rV6F2tk1/lW5HVjqRVEve+dMTXnrCxis
teaIQFaGVJ4JchIkpNwAXnRuPu0Te6JL0Hjzo+uWzioIIg62LtQW4UftqV3f69sYoePR1DENFUpO
fA3dfReRI+DEtGyzqqICt3Y7hxZlFpWTzmX+X+wl8d4JYcU2Udc9+GPE08YxwPy0aPaHgYP9V94y
1IYlqxgRSSLo+U6YIHzI/x/hKgv/afDt6b4whf/djpx7K81UgeNJvAVqg7+8T8SlARh6Deyq+ZIE
C1B+8mGIeBgkaT5mwWjGI6pFGFeAUJuk/TOibr0uqHk7sEH5iUOpgejep90Wa2H+5GJeg6lJfudQ
pPlb1czR3vOm7uSAuYa1VOBiZdD+GLccPKkEio/YgZj6CuJt9GSLi8vigqCVO3s21tMuSZfuWqct
gds5YK4Vm/YdqJVzcw3unWiw0w0GKpJJg1XTQOs2MKtgvaya8D9rKYrDvAwTJtGCmgQ1aeuZH3PR
C9YShOwaZ5gOhPuZFLhW1AgvCJfdqQ3BYJIODyiTkEN6MV1Frjtk0MTCQaXrsjZyaqxOIPYZHRP/
dP6fuOzZhVae3IJQ3bmV4mxZETv7g5v4HC8xcSo1/Y294HloOGrELudYUMEqOSdOcYzAITJYJWlX
vVaAD1a79SCaK6HhP1VOkVcelKd1HtqbnCJhDx4hpLeJLXhEfWcSZccI2bBPQY+QwQBawdfLmCQr
60dFBXRv+5wlg44D/XxJNANKa4An3tCECCQgmp8Sj0QYKNYg5jPU7cEdlnXLh3QULUD/bP/XNgt5
PobDgAZ71ycCZ22Lfr66RFSWhJ5i3sFYeg8cUZ7FDOuhCa2DN7uAfcZtGpn/mpJwYETrBpUfpOuy
5dVNwsPa3C5TisJcGvE8FJsuHjEJcxKJs0sXy12X1UdW9Reb+Qo8EGqUOqbb405Zckcf21p1PV5t
Ud2yZtpmPCSz+JcsX3GBwQzsB/3S29gud9JkbyXzL1zMM13HEq6lc/TC8hDxzSLQ7Sv5qyP8mLbY
yoqpew46ssbLuPxhPd4WSfOgepwRBqh3RWPKGvASdnDkUMqxV/UzCXZydPXHuG6BKWIn9IIBYGpu
riC3hBVvq7r8OIOkB/60QuKk8wJFivrDJf2wKA/mALbh5Xug2eDQ2IzszWoOqr8r+XeMvV3aBKeM
jiYhqYGaFsFDGU6/g1LFpmu9KzfjNfFHClHlxRZUDy3LgXXw4kzhWVr2w+rR1DlvEugwZ9WRn5E0
n3cBOaly8T/ovP3TtDQrg5WIZpL7zkc1J0d36g4d3OiiTw+4XdlpeK8OGP5qlO+2Lt9Yf0EJG4pX
5k+C3qcoFLvBUTgfuZWRxHCZYW+2YEDBGhjhXtl63CxoX70rP6s+ey3C4HX9i6s9NygUNB+HIHy2
jSf3iKKM8vNF/ca2Lr7o5jxawI8LKCOa2SI+ftDHyc53xF0dYlhQ/fOSfaWWvIdLeaiL6RdB8QjB
76mv3pZA7LpiPMdlcooYOVOuHQXe1o/m88Q0avKdz3B1a9qluhs0hVahzw5/sJDumz9iDq9EW8+J
Xf809YjJz1vLLS5+zYfx+ctTLGm2i5lMLcdyoaWTnulcFPT8wLgb+c7s8dfH+V9TO5QXbB5xrToZ
UeqOfguPxk8C0iTbk2PhFZgep69qzlnwhk1jpgOOr1tC5tQBysDdWNPFYzefw3rVWYBAxIHOr9AL
bEbCWXTfJVQhZul7ie3Aa6dHRL5nIbyHsAh2rbF23kwlNwZGNJdNl9aHdejvAOoQfv+IjeyLchia
+9Sh5lmbsPfFqGp5yYpWqEvCQ7UiGGCV42cNrwEqset8r2Ag1wm3eJ+3YZMyvWweNOHbxKkg82Nx
LH/FuOzDzHuyocH7SYDttdsOXLW0+qbW/ax78hVMGlD2Ln6TbxpYQkbN9zpNDjGNFqtVEyrjFR3y
rvetg+OBvKvgmONdq5PgsC4YE8u3yf5z2pZEscuigjedewVhgomEyV4baa4eHTqW8I4IWdt1aTY0
aqNvzl3/OMNNdZL/cXYeu5UjW7p+lYMzbqLpIkhe3L4DaXttI+8mhDJTRe89n/5+kWdStTslARoU
qpCoJLnJiBXL/Eau9N5AMDpfsFN3RVX8Xl8RGiFMs57Vb++AwylBEwQo8ZYmNhIdTF9e1kV0byBV
ro/ESciFhmK+skvVO4/Hak8ujp6rt3UicUvdvbUIC9QLQCSnQ25Ipci4AGdPrWQsgbUs4Pts6fNu
6kB7HQJvEZeQlYh9yJvf+yKGeqJfdvjxGma5M6iWPAZOSFp1P0ANXrmR8TRDF+UhlVITH3uiLi+2
xMtlin8Q1Lwd73vlaAmGvEipu2LNHA94vYOc28jcgRFrRm3Ep0Iu+FaOFjgDYxM4AdK2cBq4XkuQ
w7PvSugmQoeYjTI7VN9kQjJCfd6KAaypJIxjZhP2T6a6W+n+mKGwVFBdSlr+XOFeRv2N3YV3le7u
8wCNe0bypA8XvTswWvbXs0a0GZm6IsIC82irD95C/bfbxzudQNLIcgX7vKFrMYbWZWJT/oOmcEd0
iOCuARwBm5BfWtoj+gRHp3LXKqapmJWULkpXIFk5wkkGuLv35DjDsqbaSNxZKcC8ZH67SIELpuxP
s0N2kvChTiut+KHyh6RFfWvI611gWJsKrqV615aFlGOMcuFgFreGU0NAifW1QW/zorNhQlccakEF
WMaMStCag7jPUgY1nTz0zbRyZhSjq7iDU2vYiz7yOf2mMtxUbfcQ82PcdFqKjK+labcuHuqzla1t
zzxkyGMLxO1N50iTaJGTW0SoYQsXnCvY3Q55DS3O1gamwCrvyLLokvYlQp7mepjyq7wRl2rDTdoE
vTGkRxeHAQXJJB067N7RLq21QhDkSXNwBx92FbxvTuWxn7ZDX+zAYT5q5g+fvLmpDQ5UqEkFjRzo
grKfdkqMoBjg+1Ypg06itcWiqccMT3agVNybDJkgDDB0SL03gQHCRc+HxR/mwMiH0cxBkrB6Yb8q
pX2lTpc26tR4H74Tbf4WXDp4wFyTN9Nkg0eKtvZkPxd1cJPCJ52pJqI+280OOQpEgSsdqHtcAzZX
tw784Jlh58YAmUk7Kn5JdW+tTpURsoAZN/u2UJG8WorwVUvjg8kmV2rcdE0Xim+kfpta93jlrd34
jgnPSrI4c9HdqzfMrOVg2fOJfH/d5Npr3OJhm6GR37jFbRh4t4o0rJYuI6SLBh8Ew8OXzylXKpoW
RHi0qY8Oohnql4WzG11WKQOoytimGG7YyfgKPIjt0nKo0YsZEMzKkDY1CEm5/giJ7ITr7yppIDaC
YddRedRyFJ+t6a5tJxhD+aEqUUj0E2OVQFfROygGUOwYc3TLFHEfq8FHHIs0xbsbBUBRskiBfM7g
9MsGCJaTetvC7W8Q9VkNAVYcLnqdpVhUoBBVRuvbcqOH1OSQl4y5Wij+kAhhMOrlfo4xSS7S3cTr
1yQdYdKFgU4cgAjciCE64UngRqGH3lu7dwcaxeq7hG1PdchbV5czQNZMPeReEXq7rOzvGhdrDtIo
TSBU6Rc/ShLdunFuoii6U9FBHZrC8q5r3loJ6IMuzHXTW4t26HceGUfP2IMeIAAOd4f1MglU8oC4
9hbLZNTU54XorNVo+kj6oQGFicE4mleZ0jUBQs/4fzXBixcUdEBUCX31MuJ7l3664ytcx0pU3/yl
jmCkIDaKgYgd5u9ce6ryfdWjo0DEZZJ1kY5oLqp0G9Kbz7E+Z+2LzfFUd9Ghy4AnsaRQGURbUilF
JGsn65C6j7dxllxpwO8rMjZh/cCPHUVPeawBMcVpcSjzl671IVU41L047GCLvsrC+aVy/dVE3PSy
ZqnTylHpjoqbZaxktxEj4FjHbw6FDHDuvXvsE9Jkz7qs5mnthdpdncQHOUcYEuGkVTsxInkYfEOB
SolL/mhdTRxhI7xARaRwgniHo9POcoddNKhGTsD8kvYvqINjqvI7rAlV+mN77ZX6yIqwGCXjGoW0
y4BergqUaVbd1NHw7M/eEqT+jiMH70nzrUfBoHP7Y+FbW3Uut2n6BDhAqT4wJblTeQmqH3/V9FC7
gURzalB3zB908n5be0xd3kmI4rqw0QLuH1UgK5Fw6VtmD1wRmSr1gWXr7VVkYVS6ozXzroNlA3uw
UmcpdCHsTnCypsIBornPwv6tl+awdpBB6dL0RVOKMaxSZqtbVWK4WbEakxaYsQNYELFjKx+Z3gKL
oeDE7n5VJxBVEHTC2hFDFDTZigDZu5JhCHJA1Omun+/KAv6rbh1aUgLGiWhzR7/s3iCDauhEzmti
QUASiW7TyumsXd0pdDxQb+TzblTw7wrcVfm3Ki27YL4qwFKiAPx7u0SYPSOZeqW2NdPhLTNNMEMm
xMTavvM53ut2wkzHW6qMfUIcySDKqP1OV+ragAV80XicalYG+cdvVkHVrnoYkPQuF13j7nv3UFNN
KZ5kUNPSxl9NVkDqk+SHi8qm7RRrA7VPw8FBYjymUtyNs9xW7N9MxzxkzlZuby1DKVaq4LOn8dKk
Ssva5KpmiuRS2zEy3I49RCRIe3YO6DnN6T8HKy+qThriBOpEaxEv7vjBTnZUaWDMOo1B7EkyxrSj
asWsdcGxfFkS8o0k+oth5kodvGq1ODFKhnzVFlyjWqNR8yiydpkJSszQQafcWqjrmdQRkiqpqmBn
skdBou+T0T8A1mZ/5xvP6WmS2RsJfZAB3N7BE8lL7ytUn9RSYNDxpMJFwu539JtCNdv8doXyusp+
+rpfaYYByxnrFcBemMy07qHEmaWomp9Yk5LUiHWEiE3YzVfsmHVDP7QC2O34tE4IH+QEqzwcj0r8
ICflSrV0owsBptxaqv8P891FAJ5fl6AHs5PaEtxEb82dmVWk4ogjsLngTp+SUEOdPL6UDJ1zqLHK
KBaJFRzDCo2FIznL5gfybyMdrlFCpsTLF1YZM0cMFxLjN3pn2AorIRmlRxUqIIc9Og8qrmWRt2Et
sxBc33ht8uE6a8VBxCBeioNKc9UxymAUOi7ylepNkx3OaMJBeqIBc1UkE7/CsViT/vQDOsvODeEw
ZbxLFof6uZzjWzG4R1p1CGaaGByqL52+DzReUoOIXd8W+bDUZmOvezdGHq3JCFl+mA4h4/g7SWlG
iU/tT4uUX6uPKnZ2rbydjXipsn6NkFiyAst6eKypIjAK2+C6uQ5N7x6zF57aZG9yFPKSVVw2KTww
sFBFjWymF1Vkatl0py6lNp3KjHxSlpzemkqnyACTCJGzyjEZSDRHipRVHQ8MV30GG2mwy2j51G52
YlwKacpZ6MkbwPcdB1NE0as59hUAj4MqjzwTm12ZLSwl9gqQeJ6Nd5sqHoTxT1trLnkrXppvVHg1
5vqA3w6h0au3HNC7iLMW1XuGsPXaxRsoa/RnG0q0RxT0kGsJmTFfCNppAsGpMveYH83mT+nNtzE4
HKdm8FEcQlO7DtFHjER1m3HYMhzaqu/AOPQ18QXOOuFuNOMXBw2NFIggA+S1T5aomOGsOnkgCi2n
IHtWPQeK59DwrvTY36uAoEKw7gh6j+W18GM8UQh5lco6/HlFJyFFX1A1GBhGrGG6bJB22sbB9Gxh
0sbI6MQ49FYVYGVKzcp3IUlYmWZFYyo52V4OvMmlVhgvhmx6ak3w4LQ0xmw+hVn/A6fedTsA0gud
7Mr2CvIwscst7arivPWqahHO0ZPKpgCsIL3TZr+rY3CxqnKX0BUuiqhfd0V2gx3wLX8ueV90o72+
3w88U8f9wO7cWl61cumIsCaQFtwkKaqG0AMQykNMYfZ/xooKzgZtapJSEu46SxLmxyK7cZiPVMLQ
96HwNkBtGHSFBz0KDl2b/6AftZHVf9oUPkFSkbdUT7CZ3XdJRVHqLVl0eiJRfzdHf2e4DMQjUnyv
aa7LsjLQNXd2ST1fZ2ZvLFS8LdzupxFEB5ApOwudAt9z7mTR7RofvBLyqeuYHgS9xYWVaSfVWlQJ
YNpnG6Y2SGmMtNV8H/1nswqOmHD/dH1G90BwCarNYxUyy2kbxpL6aJ1Up8ZoxEKlU5BgcUSxOAqz
zWwU4O4gAlueBZmgQo48vvLpZV7QQl9OBI+pMLEXS14ZAO1ct7tltHTh6tZN5Wmc6s3vhK1DXbh2
gkcVC029fvIKeNl0ngaKwBD9GZWAhJY4dX75S5XhA+clo5prs+2OqNzhtMY+z9JiiVHLAnzorkkY
+rtabjFKap9Uemyl5gnA4p7gcRiH+FeuhScUMfbcbk2n6IXh5ULSQkBU6JdD9WWbw2suQkxvdfuv
KW5uXPZxbpntBvInXoVYxsJv2bd69pQP8DSFs6mS6SSqidME121PsA799PdLA5x3ZZRi6+FTqkdX
wnFumlheaUn/ABjzwET2bUAq93fNPUAYw4SM40IlA78PanQ8sZO/1tvyCgGlaYXD0wNKgo8SvOBl
Z863dBkXiWZBfUuujBpLTDrzJjV0C7RQtT8sK8SBM930FLRKujUh5e5aRN011YTipArj4afR4hen
+nnEf2QOEo9eXilAjk/6lRfArHGAw1xYQsC89W+jEj5rS/4TV4BcNcRrM7EyjGDZlEBWXP4OENzr
ppnuMTBj1ZCoOmMR32ge/BsULw51p+RKhP0z0uxN0/nwJj3tAsrgvsjzvT/Gz0OPYlHLTMF2uWwR
4u1kXZHib6H4/A4mEpq82oSyih5URZUO5m3Aaskq/CiYU1+33XCPmK8E3N8cVU8J+hQ9AkpTVRsB
ZWWuot8iB8duyWb66xwBQqLQ53Iul13+TgHxQ6uxSCry136KNyjjoZpbMbz0ENSDin41SGtfE8w6
s3EuSmifiGiW66Dt3zXZPEReu/eldRS0ggbXW03UdE5q3cCkW4P/XKqVUziINNuNc7D0yVkOhfGr
kMlNHNWL1stMnE7nk0UbcQgDJnPVStU2KLG/RKLH/pvC1baTt3zsFg6tzqH3qAntXWiVgB8zREwM
dK3JRmzQhoYyHTdMGI+ogqBRhT35FD2N0jTw0c6fqhioEACEH2C3rpqGz+smMf5AffbsptoVnJrH
IcDpS2ooM4lmWCsjBRSIrFsfjJBRRw8jWL6LYKBLgosILJyujS+rEC5kVjQ+taKHNbARv89e+pTm
w0smpOppICrbMF1G/DiiOrLfXRvTPm3EOCcqfuUCXDuIhgeJJwoIGDhJ4DsuIiADMNygReTNvpkY
toFvQ3qxKl4m2QCVzh4LWQMkGhhi5roJVLTCh20OU2wxXabzKsY70nuQoo43VTRDlgYdxMhD6qpy
Ft67U8IMCV2INc30ZlFTAU4WTDf0pdPPK3Oybx2jeVb9MJUU24Boyej7vY3Eq5b3C+BuuwmHMsdL
1iOHGSNnmkWUw6rFPFY5oY1l4WApbdhbFK3ReW65qgPYJjURRMuDJ7R614HQp0Uksue6Sx9ljzsu
7gTQ4AGuyBplFOIn5hRr/nmOQ29d1whXJhyJGjOFALEvF0oLFBhm6QnYQ4bBboOoNw0i6jCeHQfO
7L4wrPXkuPdeT+fZg+NqZOiqOOaNhS45mMwNHjl0LjNee0PdkofQ2lKUAB1M5tK5hRPV7cCI+Asz
rwC8JS0lQ7jGyhyfIBxumPBn94Bn1gZHBc0E7hsuXIZvXU4aVcT7ySmvTfx2WgwEkl6ghgS7eabB
Tg1TWIz2fM5iM92r4z4ahhNWJM4FCPRtz1/wLCtfagV4ctrFGdSxlTpXAx8No7j1hpVKs1RHDC7F
FvzCPtC09VjQURy9DGnXcDu4Pbsi2ejpuLFIrdUdWX1YW4nkuiGdLrQJKp+36+hx+EH+M7XkIbDH
jS36R7uz3sYMJX0vAyBMCtJ5wSGAyaz4rOFFMMPVznRqbOkQ4dXQCRkvnMA3Gc5l/gDUTekw9dBb
LhvBtFUR1Vk9TzjHXE9xHy4KWa7VXzQy8yVGLmub6+7OQ3mCTnx8Csi4fZe01ZWoENCciiWlDa1s
vBCry75UNEOiEeo21aXbGPUeJePHrva6dY5QGWzv8Ao7ivQCT6PnyPAzDkAmsw0cPnoJCIZXq7jp
csBgcbk3pjrYAKKsbikM4nUWhWRpXXjorHLX6NFfxCWpOsjNrRvJZdMb/SZMM2dn2M1ji9gz6iHa
zkkxYjOd6JgH0bvRy7tZ15B9gNutlBSxu3nJ/TJFsbDa95qJ/Hvj4LbITj7QfVyFTnXUmvBGSYTU
bvqCzv8mqobbFMkMTAFPle2/FSYVMaZUIJ59/TFxrfspxfivGx3KMAMXELUPY7NALGbeYI8JKMdB
NQjy/uWoo3BKPnOPnTomCJS3ejvfDMK7JpGgI2zbv+ZKMf27/LaOuvcmHNbdjBhxJFxrkXrzcK1m
yXVAP1vQRej4JJD2616+8T1f0g6x2QRhLwpePNq1NwrjlSsbXBFJ/Vf25F9Xc7iPo+qGoLQ1yua6
Y9Kl+rcO86BQT/M1lgFHzZwZCZopxuLxiTMVIdkRldmWDqJh3kxt+xOmAkIl1rtehfsmRkbRiiym
vFa6AKUH4sYl1ISzucHynOOD0Q3OGne03RBTxAcpgWo8ushY0qDYaNhPT820g75xqUoytVL6flr5
QU36gmOtkcJYnygUplC/KzVkBgTVnhqLgO/JLzAsuskYjcOueJgCCNoc9vHALDFL0mrTKOH6Lgef
Zw7BKuvDQ2Imy6zuXvI8/cmT3dWSNAQPkqMpdKR+20XTVn/FMU5IdA6MMdmid31KegvHqZI8IzGA
6k25Y60rDUyyVmz1abyFxw9en58q8O31q53g36NyK6rNNTQZStF+M8602djE9oBcWzhpyIsmeycP
SU/an+XAOLeJQkNhZwARoPDGMC9v3Ws/1w+11T5kHWMJ4PrPmiAXHhmTG5zZsCnWfQ6T0W43uQes
aurgMwAMs06GNEKE5IOtS9IymEimNa6HJWq3jVWOoR4tbAL6Z8ofAY22jY/j0WUVJKrB591i7LgK
C0Q5HKqLLMa8K8kQdhli4h4MjGUe2jfEVkaRjrLjgiCAnlET4XLQ6BSxufMGLBJejfcjoRU0hdK/
GHO1GgaEWmU/Yqdhp+VW8pvNS93Nqq0PaOsReARG80O4M+0Evrb+HE3xLy2xaWokxnsfp0DPNIGv
STWZF1FJh1nLOM3UDk/M8NoyrY1Z0qYw3JFOnJ5gXoHsa0ij3LBuy1i+tWP1gwHsc9TTBQd3eYoC
R15A3xX73sjpMKrOEgaDeN5Uj0UNc8RwO4KBDZ6gRVxMVu3rbFrhBdCgnYalYW6GNzjx3tKk8CG2
RAIRFq2iCI/f1QGK2VzGOCSli1aW2bqd0pVoRM9MdXiQqJxcJiKuLn2JHrDhQN0GDfQrt93nhkza
77IDA84XYHNQ7WV1JAW+qdE4pJugtUqTCHCYymHnenoNDDmrPvVNT6UZ9iSbQg7Dou+6Y2t2J7Po
UYSDdQor7Z63vDWj6mFMHTo6PSZlnk63mAZjqhtPdgOIuGWc4TlogIIxdEiH8qfYqe+o1NcSBmxP
r9uPfOYCWvpYm9FtqMXbLvJuJ6ZaU6gtG436r9ZsYjsapkz1UIkpYYHFttjaeCgHRIi80u/SFqyZ
3zs3aScOSNxe516907RwyzD1MGOzpKAfR5SaH2EuIfjjFwcfWU28w+Sl+dslLVqaHZ0owHfPcSM2
4K6Pee6gFVa8zcT/Tuovg3Dp/Ol7DtJ3Ibv7iKnCRQTBoDflxLxCHv00Wo8xY2anQoGDcVmcIhhW
NA91bf/1e625abVszcJBFly/Hi1r5/WMFkDB9peybzA1jH2If/lr3MW7LNX2hWMAQ5jhdXRpRgci
LJborOcXlLanDJsQkM/jvYFr+oU+BL+qEWtXq00voZzxk3XtUSZ5vEgn6y3Cyvng0ihE+2ETQN0f
8wK8CIT0de10/aqH3l0EIGalaWKvmOdXTeH+lec07rKk1+n66jC20McsQLB48XA/lNa47gzrMUvT
X6WJpHMrnJyF7TL9qsMlPDDJW3fAGo8ukv5998woYJ845naa4muSnvAaWG8HO7h7MfzxVzuWK6PR
8X7Ot4TVnTYguwRcBUG1cuSAyhv8mgYHxCaGpONjh0LGRZgZ9o/SGdNTHgaQp4eZne1qKB+6oACu
sQlwd6FA5nBWQu8ySWlBukOCfVFaY9I1V2KFO0P9NpST9VeMdsxVHVXpfYqyxL6Cz5UsbCTqQCb7
hOnG6PikImHqgR1NPN/neM0t2y7AjASloZ91pNwky0hML25SlEBhwN8IDDhQug/wv3EFMDDH9++I
+4NygtBOBMThBWsdBtjs5mfbsovdVM3BveYgH2BWGhL7IbqYqODEjEIr5KlB6nrFY1vU7YXR9drz
1EixxkEwWAue5CL05JaPcWy8DM1SCdYEnD48QzQfmGWT4dnz9DP0Bub5BhqsT3RS18KLXvXKfx/d
EckmSjKI1MsQzqVhdFcBURp642PBcCEemhOKoxXRPJ44PWt0MCLGj8OmhYuL2sFKVskpt3V9E8jm
DSr7z5gWOYTUa5yAH+n9vbraeEOasOkN7U3zzPsug05XNq64Muc2u80g5B15uuiub/pbTLyQZ0yx
LkgRDPMkvPXS6B/YINmmJmOAPkBqSsMIazzfxMfCi5C4pBPrkZ9f6DZar6hM3ngWXPKitKw1/8Eg
L/HeWmyKF+nQPYE8AxAl56Nr1y8xK6Xtk6eJbhn8t0ezh+trZuvKzdepkK+uS0yUSpqKdjxCRmA8
UwYNTKz7GRQ3BwIevdLEKoBpsyumvRNTaVpSX45lfBxN9LLKAf5Q3LunVmCNjGtQElLOViKTu9zU
qbBljqKMzPdBVFe4qTqqf2dVaLbSmg2Qoo5wUAbe88voPE5053pIK4wL7IPuB9DswKWgiGJcyEa/
ZZ1Aqk/E0pkp+lCSogMaU3c5lrOOmEj48byrG3kXlfm+16uFi5RX6BKO9Lq/Q2pxTVTapqK8z2T+
Oo3trReaLy08KHRLjJ3bNAd6lTfYe2993tXgImjSZ+l4LfB+IovO7YuRnvnGHYyFYOJFz0SsER5h
VlnDK9Ez7dB6xXMOaqOFQODjDjxXwKdKwePAlW81Fys1/nf09C8dhDyt1No7hf+IzO2mjCJiSjqd
0kQ+OEF46nhJFwhyzKjRYEAGoRt4snavd+JehgifUuY8iF53V1KrMLTmL5TefVF1iMaUFVPyaeW2
FoMhWhxJehgb/QSRe20U7p6BJt1/V/8rltpmBBkGSJIlDPKO5i85MW3IshNXXup7kCXCJVTBk6sV
77lmz/tY5N0iaWmHuO0WoYG1cHrE3GBlMwup4OD59bOj2c/2NPz0WobtRo5wdq1031ta9K6+iFEd
hVitHNeKez0PN+Y0b1ACujEAgl9ih3Q9t6iaMHLKL0BAkx26VYneo4BmmEU3kw1yMQwaeq/TQasE
up5a/SuVwBmHbJNKSIR03kA46f6LXQ9rerbPhNJTqPUA13xenGbeaQhlT7jbFbgkIih/NdmM4NWU
2TZinWIw3rJumI60PmMhkIf5gB6HRSsVecaUeQdQMkkXKjeZMGKQHQcP0cikN+rqPVLgh86dIVu3
0GGbgjFMVL+i4jRf5qP7YpryrsTa8gLywLWS9yknHS5uthxcWAROSZN3kth/eGs6BQ9Rhg4YgG6s
AzTmWS4vNkpQOi3cV5jQeGKUzQuCIVdJ0t/nUQSyNLxyK/OHOzbPue7cs4Sf+owxlu07IGc1IsPk
nP7zQk0+QT7nSrvkvp4GZwNZz1k4Brqvo12/+k0OFCAedAB7JQMVqJIERu1pqi0NzwDkdlwfMc5/
/+u//9///Tn+n+C9uC7SCSnkf+Vddl1Eedv8z7/Fv/+FHZv60+2v//m3ZkK/s4XwXIc///l2C4eT
/8n4rzYY9DnD0X4n6kMoy4PH8LVqjbfPr25/cHXrn1enIy0psitz10C9xhqOdAvi3sX3Lm7+8+Kz
R49wmEqTEVL8Usr2tivk1fcubfzz0lFjI7WSYkPpQbPZhIWVbywo6svPr67e7Z/euf7Pq2tGhiJ2
UqN1nSI40lOn60mzHKUEkeszT4Tg9PmNPnj9jvfPGwWar/txnZi7oOlO2WAf4rr43hty3H9eGlnF
zhzL0NzZKalj42tbLcVW6fPnln9+Qc7ZopTINsWm6Rq7IvN/lGa3DOkb0HXZODBBvrjHR+9G3ftv
Cz/R2Gqe5XQ7VGtTJHqxMiWcf/78H2wqR/35365tWYipmNBmlMj7OxYj1mKeUnTMiWzrz++gvuAf
lpCjftXf7tDrTC3yrjB2aegeLGPelvawtxyfZnpBbyrcqKgHHXH7+e0+WLHO2T5mukBtHAnV9kIO
fkKhlTK+1ipw6hm2ReHd57f56Juc7ejagAaqx065s/RC6Au0YXPAjOnsLL53/bNtbTuC6UtRlztp
JH+lOdJ22A5+8eyGesg/fZKzXT0mnUsfA3tnEY9XbtaC6mqQwh/2eZVeVmYMuqtfc3bsUg0Er888
Iks4SL71y+T5Tq8sOtZOMu1AwpyQ20Yrumy++GUffHx5ttW9pC2kbUUTOFokNup8UbewntJkWeFP
J66/9wPOtrzeU6NbVjDtHPY7xhV1tGpdLJ8/v/oHG1KebXYHTbDKbLRx5wRTtG6FFV321mxtJ6/t
vlhbH93ifM+3lUM/rht2HUERkjKSGpP5ABU3+eITf3SDsy3PF56rWvd6kvuW9iOuog2a0057/PwV
fbD35NkWdy0/aVqj6TFHA8M6eiOedTMmKp9f/aOHP9vZUW+gK2JXPHyrBQenFcUqmsJqXTckqN+7
xdnmTty4rYTVdLu4RNGz7Y2NZISRlcnu8+t/9ILO9nfsjVk91Ea3k2KC2tenGopoaFd+fnXjg10m
znZwjTAXZitzuwszBpv+SgF74gzk77Ao8nkJ4xDsF5ClZFU68aXWzpesB9hpaNBGQF3NhQ5K8fNn
+eCXirMN78ImxL9FZqis6beWjmi2XXwvIRRn21wLGjfpg7raMekZl5RTGHZZ01fb/INTUZxtc6SO
hd9LyNKt74NQjhjfBQHSYpDqUAsCk1cMr5qFp7qZuN4XH+6jl3W27/HGmk2RdOUOa1PnohAouLoD
SrTf+xTqrn87513DAevqcKYH+exe2C2wuizPvMvPr/7hojvb9Hlj97GBcsbOwK62mN5csv+OfItS
auuGN2bTnvzwUEzzoooQrnC2KEMsMpDRTVBuGsve2sz9Pn+WDyKEOIsQHdKOWddzNsdzdUjcdNv7
xm2pFGI/v7790eI4iw+uqevWFItipwicOiKeeTe1l8jz1e7Jm0SJCYgtkRigxRwkOBRDlke9ck4h
xG9RqUF/Ou8TOgP4mL2bCL1AOan+ksCYaOp5QSpyf5W4vsW0K+q8+L6dOXW20zCPzQNS+zq9O0Sl
MmTOPcaGjB3N0uMuU957aHqLOR7X0Jntag0AXYDFHK0fSCxF8rooS4bCY1mUa/T8IkYiAxK7PTwN
3XSwfkNPDJfMNhxVXzINoIol+EOAJH4C+RZFwH4HLAwDnBBgjAWXs97l7euYmzEA13kebB+Oa4jE
FpbCU9W/ZRUCE1iY5eCQPn/zf/yyCOCdBU4Erv1xFh5dq6a9ww55NyXiGKXW6fPLq839v/IuKc2z
wJnLshhb04yOTQ38ucYOTNrXGUjS1g6/kz5wi7OAaJZ8XhA58XFAGnmkowTjzQY6Vm8+/wkfvCHz
LCqKLupzrzPjo5ahk5xYxi1OVBGoVuf58xsYapH/6SWdRcZ4lqAHJAIjpWfAeRO6cWwg0/1yfNkv
yw6ooucE9WXto0xwiRCZedmaVQkui6bs54/wxzjJOzyLkygbsr/LCIkTaKSaiW+YmW6/d+mzIIko
kouNiBUfUc5GQKq3OuBM5rj8/Op/jBs8+FmMTPF0ZHDLx2FqAJ7SrH4FefQjjRQwWjwNs4TsoL9O
afr4+f0+WgxngTAc+olhEk1euxa+tRhLq4/p6We2XFZ9M8gvbvPR9zgLh4NZmrXWTbw0/JDmpIZ1
iHnxFwfLRxc/2/JZgHMWKmLRcZy9h7IBcSuE2XwRyT94QcbZhncmxPrjrMUpq8JHb9Bx4vJy+XOo
pPziDmpX/GG3GGf73TVqGD928p+QgsrWjV57F6QMaKISs7/1mX8fyX872Q3fGjtXaNERlTYA5Xm9
Qv7rBELx5nvXV7/tb9fvBntGH8Pn+pHY6Z73XozaRnBgfO/yZ7uiRzzWVIOhY0faA8vQmhdm58Po
65tk9fktPvoKZxtBF8bgCJ835Ebdaiz7pRVbLxjWH6RvfHE0fbBOf4fLv70k7LomVKyx6xMd0v6F
jdX6FxH3o4c/2wGWL8WMdnd4nK3hckghXquZxTBiM9Fp37uHfrYRyjHNGIpjI9ZmigPRIjEpu5Hp
iAZhx0/E8EWvTy37P2wH/Xw7NEOlOWjAHVCaq9aoTEbYWmMZAW40u3Vc0S4iL8fBeUY/6fNP/8F3
0c8ORKiMgirU1g6Myu4Cl662V91+79Jn+yJJcjOX9ghVi8RpUVUMVYqoeP384h98df3skEMNzZNo
DGoHQulzhrwGbPPiOuy0R4i2X2zsj96N+vO/rVmrFGZcWbWG/8HkKz0xAwEow/jmmz/b18gPJWM9
5drBqRAyTpkl4OHpNV/kah+Ebv1sSwuUPnGbG8MjerWrrOp72K39/YxC7ufvX62PP63Us0MtmS2Z
VGEdHkVY79DeQasag2BldOUZjzSsV5/f5qNPcLa57ayygt4cwqPJ9GTTN3q3cIU7fvGS/nx17AD/
+YGLrJoz3eBHtAXAwE5naoLgk/gicH909bPNbM91WppIeyPKABQay5mMaa30v2iS/PkDC+9s46KS
aTB5jrVDkGBWz0K6LtEQWnST/sX2/fMOE97Z9g0cFNKC1vEPSVBea3l3pWHvassAoQo9+OIV/XkV
gf/95wcIsYEKvDBkmmgkT2MQQikuUbvJAS9gOlnWX0wJPrrN2UYeuxm7JjTZjlCaN6UF/bSZroI8
G8EbK8SUGz1+Z7kK72xPu4wx8yIqo+MwDJgJW1YDNM/Qv/m2zvY0UzhX2JAyj0H1oxW/puiHaRyM
1l0gyvm95z/b1ZqB5HNN6XskC96jMLCB5vXFw39QGAnvbCuXvZOBS9TCIww6Z0kZ6S0NPepXGfSP
XYJ5JkgJvbquU0DulpPHS+mwH7settq3fpxztqBFkFcyaIPgmFRGukXaVaAwAL3186t/sB/PJ1HI
dScYlHjagQG+BAufuXgCZsOiNEFkf36LDwKKexauWiuwwnAKwiPyEzDKYOxiwSKqLyK6eg3/O6IL
9/9zdiVLdupK8IuIQAMCtmfqCbrtbs8b4vrajxkEYv76l3h1rtyCiLOzT3QIVKoqFVJWppauZlGR
Cbik+FkU3uOAm31Q/tCQZGi/Bvj1thloScsicF/Q1CbPnp1KsPmswPb1FmJ7dMMSeNoCAxYBah+L
Y4FBAlIPr5L3Rw4Sze3RTdbXchXYXNxpRBPSc5IC7oHTn68saYLtsVcbv2f79ZlXlYbd1D20SjH2
5EB30Bm/S+RAELJA5dMdvwCt8uSueNHth5kWmv33Yf0okpx7ffwc+6Br7ZFmoYQFSicrg7Tm6LfL
bfHmaekqG0trynkbP7szwUUTqLKP3LM/b0/CtBpapspBGxhTsGlD5rsQB0uC+qbvoP+3PbrJk7Rc
RSwq23KCiTpwu9tz/5ViPxq48+2m4f9CC9R+2aBpxQpBa5ThrFGWaIJL/CAF++3DbY/QotkjVTuW
9hA/V0D4Lix9HlIQdlDrdXt4g8PquIEalSW6lTzU9uXyvwqCiSwjvwrHuZQL+qIhBcSWcSdnGNZC
v4BH46U/5oQCeNbitmnI44uc6yfQLH+5bSpaOAD15QtQUsTPzAF9hM0fogUEJTDZGwDB9zl4E2Ng
0refZfBaVwsJ2hPIm6IFCwCgGVyxw70HJtDbhtYDgsUyA+EFPoja6dsCXdpLB27mne9S03tr8QDm
/GHME5AluOiNO0qw+ILJH5Km269uWGH9St3tUg4sX2+F4Hw/e7n7FezQQPVBGXV7fMPb69fqJc3n
1pajFdqT5X6GngD/gP5Ja94Z3pBPhbapzenoon3XisLaj5cjKMzts+/19Qma9yAVrLPzbbPQdjd0
VXulJVGPz6IECVAGZcIBukG3uY9Y1+ZqB+qh/JoWPaIMDTIR2DPtZbpAYxEo2e23N6wx18YH5ttu
Acr2Q2AV39wInEn9FDboi9ke3pCP+Lr0V68/CEZxddpBT72E8gRu0Caw+UCy5xQX0ABU3j2YE3Yy
67qs7+zVnP33USKjiqGLxg8VhToWGJ+GxA47qNqVVnTXW9av22akpYrGRgOampkXCluiH8H1HpvZ
fxEVNGiAab9ASPlusfdW3+TCmvlGQPXBVrtEK71DmIOXKUoBhiYUUqvT3lGvwW467AEtChRiJ5YX
8owfEZPoM+Fg1sGVdBIlH8SExtlty5kmo1luASl2OvVzFKKN51LF2QkKit/AmxdWuLHe8TeDOwst
29ZV0/mZzfwwkm5AMnWhY3TXVMvn7SmYhtfybQf+AKsUGchpsPW16EhZQI7U+AmQ8v3A+I6Lrav7
jifrQAgfkMs2ocQPh2LqjrXb/vZqtJBtT8E0uFaAMBzmk94Fk1AEuWhxIgmbIjSByPrL9vgGE+n4
BtJy8JtBGTvMc1ynRVA/ul9KtIbYRBU7u57BY3WQA8X3T9p2wg9l4T/7cXouGnTxoBH0w1oZpIp9
3J6KyVTrFK+S1+yk6BUq+ihUDeFQrq94jCY7BcX4nYmYbLU++OoBmS8tUUeQVl2gEgJgWQ5eLFx9
HaZ4EHe3zUHLiuh8gQBdAm5viJu9tpb9bebOTtFkiGcdrzAuQz5nIJQPcal5H7n8Z+1FDwtUncHl
9Xn77U0G0sLZygB/Bf2AH6LZ7cJIo0BYBx5J5IudnGRaYi2glyWiNZM1ViBBY2AriziUDtm7mDe8
/h8gxtX6Atxc5UOWIX3b7tpVZg81GDLTlcqegVBi3El6pk1Ws1KSNgr8YZ4HdnIpgOFwH0BaiF2I
PlpxfFl8BRzY3o5kmpKWPiIBCnMBrdQwZ1nOngawkQoc/cooeYQ+MLo1blp4vob+leUmq5Agv/ZW
FjD5Yc0o6CklH5pied0e37DufPXpq/FRs4G9yYVjxahrDyQdxEGBbXzHqwwJimtexRmU4moc1MJI
5RG9mt/oEr+tRdaSjc9JqXZSrWESTDt38lqIgiZtg1Jk3ffAvaMEPYBKy/20bSSDXzFtrQHtK0CU
jVJnsItfUStAAwimSI8UQd6MPx1IPjey2slTpmNIpq04yPEWu2hLL6QgvW9YeR46ebbAGjET/pm0
3WnJALRGN0qKyhG3xjvPNSQxpjmCmhYAc1QOGw71T/S9CdBjYkOZ2wuYAT5s29G0TmssXTmb8H1Q
QHieG3roEDsnxXLn8Fadtgc3TWB96NXg/hiP4JCR8LUGxGk9fZOg6T4QoZpT6/C32x6i7SJ8oNME
SIMXQprWQV8tul3ZnE6XqU3RTQ+ulZ3zNpOltBKxlDaliverE/Q4VGiaZvi1WLz5vj0N0/BaohxA
TkZ5LN1QANoACugvky937j0NeVGHeHkuRJAStHGFVQaGvJE1H+YYba+gV91+dcMy6xgvge61rgQY
MgSj2CPN6ZOFFF/V7it4SHf2c4N1dIyXcJMOt0jUC/up6n+wuicf0mjeQ5AZkomO8BLQuFymHBNI
ffUxBwsfZKX+R2X9usY0mh2ewW9640S0mAZXLpURtHFCaBRCbyopn+KsJDubrWGhdRTXCIkkCg4k
N2wckCXgoqpA8x2gBs6bAttWt7ODmNZi/f0qqosUJxVoEnTD3Emdj0tEyLGw8K257Uym0bVw9pai
ASPXsCYkyEOm1XToY5mctwdfE/Y7Xy9Ui+EFijhl5IFR0EfRc3IScgfmlV9l1V1GWoEjpnzdfo5p
IbRgzuqkhRaxFNCfB99TIaD8YY+QZcEnwPYDTBPRdnHIygw5WAfxgMx+czs0R+de/HPl/h3BNVI7
YGvdfpBhOXQ4V96rBiphwglzjhSLbpPs1W6qeueS1WAnHcoFjhxKu7x2QwXxbTC/Oar8Dnnb+hc6
gbq9fjXTFFYbXvlr79kKAo3MCXlhgQoWGBzQDhf2jkuR1eTv+BTRIjqH9N3kjY0bQpT2Cbxy/0t6
70izEdSu4tWdWLjkYAvrB5A2yF/bi7IWUe89cjXn9YyGmsbz4jqhbKBrHvU1OMVTSMYuLkfjrE34
E8lHXIijLexcFWOy43SGNElWA189tqBJa6NhFtEDSYk3NGJDnGVeVHeYvN5+sKP8l1RkOi+4v9mr
Vg1rp0NS6iiHCJconVAUFRq2QFOrIPAO3pwd9zY5oJZtEqgXUsezobzClv4VjRrWT98B11ZceWzn
ESar0f9aLYXALZybixBXEN0Z+Kx7vytfZu5eGJQdjzzqHtD9f9sO8BdkDhyf87CAS3eAnkE5OaDC
kC9xzz9tO55hOf7EwLUHgDq0IR11QlvNoLiiM3tQzihP26Mb6ggdMZfnSweu+RmL/RmNYApkMQkA
eV750fHHnYNYw3rrYLnBYiCuKLkTQrKpOzieqy7LDCbT3AOgYHsWBhvp6DiIooJhi8ClxqkEgx6h
5OL3Md/xJtMEtGyTDimnIAZBPrasT1EN5uqZ3tWRfePL65nFB7VwDhLuUAlowMqkAAdlAYribdOY
Xn412ZX7tE2XyKFenBAqc/YpoZw9+OMIEWgWDTuPMFlfC2gHZC5zKiYHGBccW0HRcTrKGFQC2xMw
bLu2tq8XlPjOBKmbsAGaE4SOoV2BUwyab+F6igGE5c7h25/N450Mb2v7O/pO2prkFR4EgRiSFPn9
oqrPoLOIkZpANhYXd6mcj23fCwhRqTsHmFIg6S4E5ONDm7yWyl/57W5yOtB5/XfdoOGGq7DKoSEI
NixweNblQ+GBeKUp1fRx27Lvuwb31+x55RouzdOORpSGcyd/U85fIvCoTY266euK/4V8U52QxFto
aPN0/D66hfo6lcPwc/vl33c6rsPegEcfG4C4eTjFIHotge2FVk+z3OR0XAe8cTu3iVNaPBTdsnIB
uSvZ2m+vhVxFZLf/uvMess40jfX3qzVg7eKV9thA6SQdu7VB9lFUy03nDFxHuYEjsFCWkzhhZ5WQ
ex9FcQ/NquGyvQAm79H32KSNiJNh9AqLUAw46s3H//VV9WN7eJNhtLDvHQfuI2onjGzrd5tl33Pq
vG0PbXpzLdCjBKJDLfRscY9df6Zz8eyRAdSO5LZzOP4X/muJkgp67zScqlWwM0nSp8oHCff22xsM
o+O/iigZ3YxLGoKmqj/kLe8OOS1+bw/+fs++4Dr7CZ2gYwrZZxICsz2cvBo3Qml+UuhM4h1abxoK
eT5xWYb66zy4l3kqHkUJhZTtp79fjHAdGDYMdAHWuua42iw+tl139mn6qwbXkQ9A3c4zDIvvrb9f
BZzs8WkOiWUg5jgUSvIJzQgCTYEQ0WB7RwKmFdJiGspRcnSsAZzeIE6/Y20FITdkjp3d1jQBbbdd
QDTRKh/UJYkgv1haBJa7/Ivz9tftNTANr4V1m9aej+NvEoJyZPxuU6wCuFq9HyA8HG5prIePaaHd
Uk+0qHhomNr2SVS5fSwQIzvmMfmQFtx1N6Zg66pY2C6guoMMMkTjcU6MjiIQv990G8H/woUNIO8B
6paENiAqOIt+SmzrM9h3dqZg8B+dSYYOYxbFzQjMML5cwIFXjXcxJJN3ynHT6NqnedX4qT9zGMWz
cY1STtU/WSZ3DGMaW6uUa6AD0KvZEJxcOL8BlXsta76z3ZiG1uK2oqMr0chAcTA/g/AztX7Lfq/p
yeDzOnTNa9shZeNMQwZ5uxM6hNWp5ZB4TZPmtotFrvPFoI01Bkl+zEKfQVe8ET+GrPu6HbEmy2gR
K1mLVN2NNKzVVOBSsfEO82T3O3Y3xJOrBeuMZrzW9woaOl5cfpZl7EKn0OkD7tAWko/1/26bhBa2
S1O4c1b3FFBLyLVWihGoe+9+BBlMpCPXpmZURbkQJLUOrEPtDKlUv8t2LGQaXCujOQMjf9Y02JBx
rHb2+0FCnK/6fZNd/gKt2S165EHVEqoY2roJ7x+Gaf5y29jrkl9thYlMSxfKGIhWP+WQ27PVwYn9
204xuY5Uw3dyzNN+/VoemAMxCOd/1SpitP3q6yv+/a3GxboWV68+QBVBLBlFWz54CB46Vv9wPL+H
PlmTHu107y7NkBd0KFSs4jROiLRDpwIcKmUX3kOuIdnjT3l/eKZ3Wtil6EkMMeAQ33k5GMOyR7ds
Hhcwzu5YyfAAvRB1ukRMAP3KcBRCfbQUBF6byHYgugPRhu2FeN/5mV6NZl4GASYvhSqv36I/3+/Z
QzrZy843uWl0ba+S8bCM0GeswnKBAF1HvnRWfVPUMr3WTGp76UY7L8OJlmk41wNUTFb1r22zGK6v
mV5mZjkYd6NJyTDNiq8pgS66Sv6Nlhr0pfk/OefoS+WQTVn10R10bI07IW1acS0uvJS51oyzglDl
KdhuO+X/HADBelGo5namZloTrf4cgZ61ByfC5TtKxa++GOC70E6QdMej3j/vYXo7gg3pORS4Xh2O
tZcfrTR5i8v2MQUnPO9IUAxNsvOg93MI08tQq/CLmUK+JRygnHFwi/Yy2/SEL8Mv/UT3QtBgLb1U
9FwbEH/Hr8M2jSyw1YLXdlB7N1KGGeiFYt5C3YGOqQzzOQLNOHFmkDZzXEJWvTypfnBuuoZnehdB
R12mwAVYhAsU9RqIOPdcXpgNcafbfEpv+WpR7Q6zrIqwKOw7txve5BB93o5Ek43WSLnaKUbl0ZzV
I8Ra0fN3aGfnuXAWHze0yUvn7aFGTKushV09DraSNStCh1bgb4eaoILrjln3aXsSpvG1mCv7IseV
r1i5c8fh2OezwrFCdxO7lWB6twPcBmfnMy3CHHS9d3XW1feu2u1XM727VkDy1HL8slNVmERNOgEb
lpWXoS5A7bptG0PKc7XK0VE1JNKboQp9D8KyolP8zPBtdk+K9Pf2Ewwz0KtHHjukwIVjGZK6+CkY
sQ7UgT7mbYNr1WPHq5GqCINXc209OLMDWnSocO18kBmMo5ePcEZ/6mxZhVMKCUi7boo7dGO1QRxV
8479DQGmMwmWvsvKUZEydGT3QFCkTjz6qSb/xKdyx/1Ns1h/v4phSPjMqVWqIhxE/Lvs5xNZBuiG
NDtVhmHH0YtJlUnVNmh7DSOrhyJfHtQC154OhKra8d+oEx+3V9o0Cy2ISReLOJ5kiZMJtFQ0/v26
9QPZuLPUJi+l/zVS31hqiVf2UbSWg8u9L+cZjItFvYfFMlhJB69CiAQCsvmShhbuIe8AIFjOpAfJ
iQu17091b+WPkI3aq58Mk6Hr71crngxjauHMNA6b1gfJu1U+RinY1bcXwjC43hQwlCAGLyjq7hjU
EU99AaEqP+I3lhVCy0eDVy1iAm14OGXqd0px9dyCmR8CIv5Q3nSEw/SGgGbIaNLPEgkbbP4nZ63m
q8qJzzeZRyc7nKoCN545JgDKXu8EYQD3nAMRuVNLGKJA7weAAEmDxroeW+WUPbNhOkMT5h+/7f65
7eXXLHXlOBBmTrq4GouwLp/KGR05ZTLKnUxniABHS0NptdigyJd5WKf8aCXslGTuJRlibDUQYeK3
UUUxR/P9fu4zlI0kC6smAWN7U0/Qj+wu2/YxZGtHS0IWxPX63IX8JSQbyqOjmqAoIBs/W59jsuxc
aJuWWMtE7gJmtX4hadhDPciBHji6ie46Me8AmAzh62gFhdVFqVTumIZl6vbyQEU6FKfM49Ve97vJ
RloE+64vIK4Hufi4KE9V2UK2rLbT4zJwiA/N7l47pWEeXNv5oZw7x+nUgSkfJFqrLIg4tZld3m0v
tGn01YmvAqGLCg+dxdCFrZz5oezz9mznLr9xcC3KZjVOUpUiDsEu+iKd/j6C3Mtt2VnvQCRi6iJe
sDjMQAR5rACFgy4BZMm3zWLwTb0BMXcHUQ24vg0jVkAxkdxPVJ6gtvC2PbzJ6lp4uX0B8WuZx2GR
O58jBTU1Vn3bHtr05lpUQS1Y4oMFDSnF6N23M39w2QDJRevf7eENmDrGtbBqxRINKm7icCDzj7xS
h0VAZlr9I+fPVgMF2Iof+wRkEPh1+4mmCWlhBomjRka1ZQVABpzGUj0wyGrEc7VT1RmWQu+GoNZo
T4OH4cEUmh1UkkBn0YLiyfbLm0bXghdiiFCuyqC75iSV/VbNY3sfteleTW0aXQteyxr6OqW+FTh2
9SHlUxj13nn7xdch/j45ZXqDQ1zhIDmeqBVYoOI/Sg+6WGWefXIsSDlSyNOd4j7aKXhNs1gX/ioF
0X6My04m0KbjdvTSuWX9iAvdaqfeNWRptj71avTZckcy104cpm7aQEJr+sal+ytrhhPpxc5NpcFF
mRbOSYqQKxlmQESV1YcJjN1vHQjBlkOygJR3e0VMZtICO1fz4JF+tIJ4XPrxlGAniE4e79wdQ5nG
1wIbekqVDxvBmWK3gPJtiXaQPv60/fImC2lBTKaBxJPqrQDCM5c1iFUSf3D7fqfSNXir3uaQRLVT
SolFVnXdH2zwDR18q/jWL2CzdiPILQFDuBPRhpno7Q6cKQFhR3CxZ27fvoDdKLkb08W6OEPP/9k2
lmEl/up5iHq/6jplBdVEFGSE1HTI5R5kyfT+2p6cQHQ4tZLGCpY8eWKgTS/y9q62m9uKOr3PIfI7
lpVD5geLL3C/FUE9JXtesvm2bK1zytrjPImhwsbJ7fkRmsP/K/22Pm6b3ZAp9A4ESieViiaxgnmu
ThbJH8EQCXmlpnvqvGon15msrwVZj+vi0YnHKIDCz0Meizuoxl9mQAO2p2DyHC3MVOKybogZNrMF
eose7qXuLQa5yJtG1xsOwExbNjiU8IOmjdvTFPktRNOSvdH/dBa8s+XoHQe8gFdCCDIO8WFzAZUO
tEXzc+HfR719aOvmMEQfiZcfZglR8+GHx/pHn8enyH2hHhRY/xHRJQV9w21T1XZW5ssGpzqVH3jR
/LVLog/YIXcQawYX0JsSeNelUKFyoiBL6u7RK/0O2Kmku++qZO/T0ODJZH301Z5XoMdIxDlinDij
jY9DyWTEXyxRFeRtqSBndckiqLNvm8o0n9UXrx4meaJIw1gUFFP1AMHUhyVTULnM724bXttb44ZB
I6/0o2Bxi4uCaJ3nlN9tq/3f9vA+3vI9p9N2VQnZ3hzEflFQCaBbszLt73tstYcZWs7QN4Z340Ax
g3aAZx9xU7d3NPPnhOrv51Idtzs4XHmVo6Jgghpi2by287doSE+gwb9Yg3UCvc0xcZJLOsnThFK6
RBuCU0AC91KiBaKdQzv5AW3xATqvMUThlu5VoQGvT04jH07bljHkEr1fQU2ydRouooA09h0ofN5G
VOI74WVyUC1PpaIAqHhovUAs8yfmx9CItFTY8PFrth5Hbk/A4Jh6z0JRemJJIwh9AMj3OmTec9XZ
QT4uO9vFWsL/vYJM71eIBpyRFL7ygi5vAWAanrJJvcRowBgyABkSxs7gqf65PRXDWuiNC17t1jax
ej+Isih6SLJl+TYO8bRz1mZYDXv9/SqCRTmovmwShBhojpoqxodcHqQl+xZN087GZHqElpHGxR9I
bgkvqL3+YfSSpyYtnUtciccRTNW3ZSJby0SOjQPDPFm8AE1+51g286mI7eJEvGivxcO0DnoyqtPO
SsBdsWp1Qh++9SH+Ozmv24ts+rTWO6qcpUNjgd1FgRfb30hiV0FiRf8DvWV7tKUfnWJw9ELEnldh
wXn72MV+sRMqJl/WypICZzSTK+0oGOjwmdAPzvgGYlJAZKoPliJnyCftPMhkQC3wAcXhbZIi3c6d
r45TlLTHmeHkeNuC70c81TsVPMgvNOiqwvJUHj+NHqgs6CKSe+Aw9zps/9T5f4c91dsVnHISgEOh
COqqDMSmLURdpyMdw9y+i3kFqZf87Cfh5K65OvXfGPtpdfMxYsNRli+8SQ7t4h9RZh5oYz+iF540
WNiyORXsozW+tMyDatF3RfZoLt9XqoHIhxbcSro9kOAOCvL609zgSvV5fc1BFOceKrL1WNwTBywW
ydd5Vq9uK+5wrobPjfg5Q2PU+n7+nnvTdxMm1ZslYgjmrAINfsC8/AGv4kb1iS8fC2Rkzr/mRF2w
o5F4OTklpOihJ7ztFH/q9/dWTEsLfTK1+VxixXK0jLvzM7ADZGlOOeZXTBc3IYduKS5NHx2W9OzH
7ETaHNSW4qLqMG2m57RyjiV2JfzXn61zTl7tfOew7k9/5nvvpiUUGYOD1FqIH4zF2wx1LNK2B/Di
HOtlORWiPmDPz/ILNJjv1srAYZcGxLqzv/M18n40Un9dqavE71pt1fNxLegrVh565ueHxIWa7Lbh
ja6nZRUvJ0vVZIsPINk/0EhKbHIk+T+RuhPsAunloJGv1RAdhup354VFkp/kjNq/OsLrwLe7czbD
1qe9Z2It5VikiRk4mNZSHtcLNjngBXzAF6txPe77WpP00c2fV20mQLTP5YKG8OnSOt98cD3A/HMU
4GsDa0/yb5PrHJbo19Rc0gbMIoN3t5YTqxNVCziC+eoi+45rWB0dlpfOTE1WF7tA7tf3vszVMfOS
PVY10+DawaTyMnSupbEIIHX00s/Dhcb9bVlY7w2ZklTUwkkgb48Gh4Nfus+kV6FQex+KplfXMpok
CQH9SiaCXH0BLuIlBzfwtseaRl73lat4KBW6NV1IRwVF2g8Hn4oHm1cftsd+f4vFCaA2tr9Q4s1S
BKy7mzz3IBL32MxhE/1o2IBzbety23O0jDJFpKxsAus7nf/D7pv+JDz3uSiK0LZpBGVy8WhR3Idt
P81kMS2DFCVoRNu5FIFIMwsB5KINpAPTzm2jawmkh5I5+JwcFHTgzCjOab5UoErM217uuKrp9bXc
EFFVji1lbpB1INqyIlzO+h5oprdf//2il+qgvlFWaFgnM9SJ5fjvFKHXZJJfGTY4GUc7q22YgA7t
qyDvIQi22sDiWXPpOYdUfSLYaXsChnpKB/TlSVYrEsdO0Az8rfCqNxstDwBq7XwUmIbXAhnSEnWS
Q/AK3xoQZbO6exLxR3/aU5Ix2UaLZqvHJaxjcbx9PaWnpAEXn5d7ezSxptHX369yhe/HovRUipcf
xO/BgxYdZ7dR2wM2+d+xlyInzTwAl5lyaR08v8lwOtTtfSaZ3FKPWcrauhjgM6vcjXoALYEXn9D+
NCeHFZrzPErb3TtHMy2xFsHM9ZgY/cIJJnLAV/7SHtBhte2cpgXQYlfEfe1kBYa2hRgP9tDhEGEu
TtuDG95bx/JFqhlsy49oUMg6WNLhhRTlXezsEcSbhtd23zSlddfOPQ9UL06z37+VeAyJ4puuiqgO
5/PSuRfQzWGBPVTOwaqqkHWZuNE0WtTC2imUEBkNZNqfqOrP0cIvvC13hjcsq94P0klHKkfONBgW
cV5a/pCAKuO2RV0feRWyikNtqfMTFjhSgIUV+hvHcpElBB5pcd5+hOnttchtcG9ZdNyiAZS/Hxai
HveTgslntLCtsxGoD3Dswk+6J4CgX326HPiY7Jyzvn+FRnW0G8Em7k/DTAKIzn3JneSp4vxckOZ+
9OKzVfCdctxkIC1qbSeVUhIyQ45k5scptZNjTm2ysx0aJqEj3iwmqcVFYgdzVH+sANGM5izEIcrJ
WfqHqr6xwtWhb6ppWMH7ZUH4DsuTBaJaqDu08UlCKHInuxk6Q6gOgHOKaUl6SZeAzPMxTSCOm7gP
f0j62i4/CgsCQVS+tlF3J3j05ljuTp1qWCCdJbdt2yqNvWYJEpKln0DINdNDVBa8Pt0UITo6bsHZ
L3gU5imYM/9tmq27RuwpcZtWf53SVXxHtASwFXIbQa2ac1Xzhzyqvvh2lB6suK6Pbn/rtqbD42wf
t0PAMI+Bz9xT5ymUXlL8AmJxrzfcEOw6SW7nzksORUBYqS/Hg9X5L76cX3AO8Lq9CqbxtX15KYD0
Agn1FAAjBzSNXedBn0t1zxJa3G8/wuRIWqRbDNfYuHafcH/QcXw2t8NpKpI9AnrD6DrM2LKtgsrZ
HgNRu/lnMnGnOghQ3d22g+qguyjJG3BPqTHofEs92MLnT6Jhe9zpppdfHfjKUf2l5wl3JEwDjQqR
WXcr5d221Q0LqzPUgiC0LmoHVmdWDa7KRhzrmfxkbn9bza7D7pqizkDpWUyBiP2XmVgfOki1lN20
VzCaTLP+fmWajPZNCybAKQDLw3qhCx6SWeDj9TbraNtzafvEk7k3BMKrTm3avlR5dBqjbAeGYnp5
bYseGuZHEmLcQWLjTBXdRGgBiXu1U74Y6nYdeSeqXnVc2m0wOeqSEDsk/YSrjvklSZqb7qapzkBM
uSOGAsLbQdZ38XGS9n3spvQQR2TnqslgIR1tNzS8m+hstQG36vjIY++jlSXLeXt1TYNrVXXj8hKc
i7UK8r7/CXGq+OAJnJrdNrgWs5Y/2OjwweBNNfxT0648WMlwE2iG6mC7IodqLlKjCqocJ8FZgw2r
W5D6q71bgPdvuSlbs8VVVBUcAuVVFCtElWsfeQa9U8VfSeR/SO064G55yQDkOBTWbRz49C/U3VSV
cTtgRv7iphfCSuseDZvdbXGm4+2mHJQ2gAG1gbLVB8HJv8QbPm4vs+GYjmkhvOB2bZ7QWRpE5XDy
J3nfO/xkN+qOIdiYjX6Edq9PwBDPfw6srxYFR3PY5b2yDew2C6rYufREHoeq/w6Gyq/bszFFhLYH
4/S9zccOj6BuEkIQ7KXJp9tSqQ65650okYBp4u2Tyb/vJtBJtBYHb27O7Z1q3vD2OtSugOZAI0Hp
HmTEKd6oTIv79cLktoDWUXZTJurCiS0Z9DN5javpvrPG7zeZna4rfrWy3IYAQVHHMgC0oT+niaIH
C3Gw8+KGLV6H2C2LbHCThfsT1SY/INyVHIg9ffLrZCcEDH6pN1W5ke9XkDitAyjbA6d2afvpLKbo
HjXXbYlaR/Eh1+S4kp2qgOOOI5AkV082KZ2dLxiTfbQQluOyNh6PMkg8Pzq4cobQh/WDDfONq6vV
znmSO00z8Soo7Ck/98nC72J3yG+0vhayESSvgeygTTDK7pAy9G05gTunT0tzW1TpKL5q4DTD9UyF
U9cE7R6Qn1Li3iEi3jtUN9246UA+N/dBCk46PCGhh8JDe0B0mYvk2M3fBp8deP7oWF9s9W9T0WOU
tXcEBEN1eidT5wimhYNnV+dCAYI8PbTJeIQHMmYfRB8f8Ue8TE7d9A/+ZcUZ0HOvsAvfu441eI4u
LU+dcsmYcIvAbS28nVseBEJAgnBzJ3QNX6g69i+al4Isll8GwHRc6ia6cGu6UKd5IEt9TH3y7ab8
o+P/RGwvTdrVJW4Oe3bfK+dURIu/4z+G9KBTDTtz6tOo60okflRYfS0estH9MYvou2fneznOZCj2
3wyK1OzJus8wg778zUj2YbagH+cjDgrBQCQBcP3Okhio7ED6+t9HDZNMSuGqKrCmZ9t2Hl1JD9P4
x9lK5wv3p/NYfWSixg3pcMBR841m1LII0HWen015FcxxietdksXiApbdrPvdTGSU/4L1fq9NxLBi
OjVq5ke4D4xzFwQiwye3ij76tfvckjYEuf6NF4E6K6oLijOZOLF46jrfPraQPjpmMcg2tx36/cAk
OlqyK1O7bUQ/PwE+jbOWseZnVYv7MZI3fdYSHTnUOlZWKJewp9Fxv0tBjnU0B07V7WxJ71cyRAcN
ZXYvE5D3sCfLEmc+2S9iSPf6o0xjr6t+VWyQJfaEqDz61LZNc568Jb/4cNcdy78fiODQ/e/oA1PI
WOAbfQKNGpqYmp9tah1Bg3NWvf0FQvE/b1vgdXJXk8gqEVWsFvQpldGM5vrxyeWQIsnY3rmFgbaX
6vzYdg8W0ibFtreI9LBuGkDWuMkhb/Ija7yjU4Yj+0JZdjdwcpfa8SGbs0OLHaqo54O9x6X1viNT
HZOaUDebCajTA2VZ5yjzvzlZexqW5N9bzEh1TGrJl6khmT8/5eVj0bDXdlrObKj3QCPvOwPVYagp
8wYW5db8pFrvMedlfU579DCIgnx20HSDLsyE7NwTmB6lebUPltihJ9ny1NmXfC4C0Bteutk6zPZP
EvPft5lLc+6eRw3uyvLlSUgop7EqtkPwcRaXmNb5TZEPeON/HduuQXMxz+XypFTUHKdiLO6Uy7Od
YvH92Ke2vk2OkYUat5ufnFjyp7HI48Oc0H7nWMI0urYz4rbJ82TpgHgKx92Pfi7J/5n7kiW5cS3L
X3mW62IWABIg2FavFhx8jEmhWRtapBTiBE7gBHLXv9Xb+rE+LmVVhih5eL7oTZulWZrCIwDHdIF7
77nnQIVsmcPnJ//XrYN1/ceZsUFDUTIJ7d8hmzu/S/i+LdiF3fNrL57+OOvs3+xyZroRoj6OTUF9
G4A6RhBM+be0P6XRWg4R9Jj2ARVgjeBquGArz41otRpxJQgvUA5xrAp3CUmNZFDZxfP2+fn69Ymg
a3SwR7wS1cLzcKS9bfupcuS2mgsauaUmO1da5b15ad6erp8M9uyNNQXVzHHuaHyrMkvvWO+gvKAt
LtUAnJutlaNjiDOMlkeHI4Sgh8Lndjb8IXK7vXCj/Lp5UHz/uL2gVyIngPq6IzgvpV9TCxQA8XyJ
XffXTyqyfi8IUVpjUS/6iMqOGYLlda6PRTxYW1umbUiFIy44m79edbJ+OVi1VQ2LTKYj+JWbPGic
adqm4whGe2+qQ8url/etbF8WfSdrsDDYERosSkcPVT2xMB2gSNvU44Xg8rmhrA68RkS/NctID8y9
mT0SKte+PQGh7VF8kskl5opTaz/DPYl32g9PXhITZCsBKUIvY2/82C0+oQCk5vLr84fwTFqWrMnS
hbYhY0jRfOOcSt9T35R8m02DD8oz31b9VXtCS+3SZNx39f75Ts9t5ZUdruZlHGuXjUdvmSCNYaNI
99gW7qXyj3PNrzyROctE4jqiPTpVU5ZBqyUzQMfGw4V1P3dWVge9sCAtb0p7PNZlsgGo8stAmM9Z
u1NV/aJ7kKyhsmmpKVRWOxzH0rOWDURwzBDECeoLXmTayZq/0i1UOUC5dDxOKbvNVf9OxO3D86t7
ZnrWcNkCGnl9NXfj0aLmujD1ElSL/mAn5hgXyevn+zhzKNYslnm7gIHT6cejnGjE5+aq5F6Al86L
HgpkzWI5cWAGKq8dj5xbr/rMvFJGX3DMzhiNn2CzVRojkqrHo2DxlybtrzMF+8rNPjHlMVdZ9PwE
nTkDcnV1j5QlgoOcBAz89WsoZ2RpfMGAn2t5dXgVxFyHXqb0UHrlbRKbyC69l9mFNTNlTG2jqjmh
B2CsFZ4afLeI8kKi7kwxEpHrU+t1S+rEaDyPlQFBWPpmGkzYN7bvyckfumxjWU3QabMp1CVh4zNz
tQbMCqpnAqKk4jgQUFR3rfQ2OStN+Pwanzloa6zskri5Tevs1DqJQBsWdsR7XDJyJ1n8MmecrBGz
9kCsJnY9cgDx1mvPsd66Q3HhTev9+mJbk19mtZgqgEBRNJQ38U1qVwJVqe1DVWVtOLdlFk6qMrCv
ubtVwzBf6PXckqwubbsnVb24EDFSXb4DnCBEifbb59fjXNOnnz+5qbuiEznY7ughpuJNb6vjYLNL
8KkzBm+NoM0tM3OBArCDnZs/RO9d1WV1Pev4Eq/LucVYnWorbkRSJZiWsqevat3cAgh/Q8oxwGEJ
ixJUaIXZJmntXti7594da351mBBopjAMqAcp10LKu7jRCbQKvO1ii61T8feTcu+csgjSxWwZxJxf
tkgrM6DjuM7bmJODcayHtJ+3w+xtX9T0GmPrgc6qlAWadnJHIytAQes6f36+7TPrL1ZQgFo7Ix5o
DjkUNehouX3PMuu9iJsLyc8zt9IaYFvYDbgVpE0Oo5NvtNEw7MmuSzPIfdXX4L69e9koTpbsyQnJ
Jgb8rsYoGhTS8DQ5ynzwdccvjOLMAVxDbfVoW+DEQfPekoZOSvZ1cQnn8WsHnKy5MklZsVFRTFBF
3iH7M6SzX89vc+iYx9Bm1vmFZT43gtW1DWoAq8VzH1tIF+8sKr+203ThWXZuB61OOJtRMqYzTE5a
VlGbuEFKIHtXiOj5pT33zVeP7mQeUu40ujz2owWWQOBxoyXt8gvm4lzrq1MLLXcxDUXODpBGTn03
8dJA0WS40PqZqVmjbNOUQTsaEs4Hb4g/Clbc26bf1q658Jo8Y1vX6NpBtpOxR+ydHtV05c3Yv7Z6
sCHE7+HJpdln6MVfMEBnTvEaYlvWqdeNE3aPaMW+8fhh9vrDoLwHQuhrKdXLTvEaUetZDXSLxVAf
GfdGZPmsIurbyYuIRS+B5s8ctzWoViXGIVC6x0jUVsQkokl7xNTVeQZJzo1phksBgnNLf9pwTyyS
lEuW18VSHD1UKiM8Lj/Ksds1k3nZdbMG1uYZE7GVlHCvY/Bxoqzmwc7zS3Kf57786khXuYkzOVr5
EUqlNP4AbiVzScTuzNuSr46zy2pQlBg0PTXdwUYyl5MxaK0JSe0Lm/XMkearI82lgDxyOyyHDvVv
Ie3qfF8s0r5wFZyZmjWc1lisiDn18uM45NeQ8fq6oMzSJ9kl/ocz336Np+2dpXCzOK+OmpVl6s8q
UZ2fAIb87kXm1Dkd8Sf7EhLO41SQTh0baNntChuszGJMLpWQn1ndNajWJEXn8a6oj5BA+sRy89bO
+V2DqmHjmt3LBnBamKcDsICxh8jSgrQNoKMzG4nPoLbyssZXp3Zp6xFuQbkc3HiJWpO/koBP+8+3
fcaIOqsruIUuoZ5RjnCUNH6rODmWPWQSZiZvdMrfEFW+zIo6q8NLOilrkLuxA6ot3D8qp+gOXOcu
80mOaOjzYzm3S1enGAQ8sGpUq6OuACcHu5TZNK53iXntXOurE2yURTRNXJyBsr6qWf21LLsPL/ri
a1jtBBwkAOtefeSoYQfc0rgB66YXEQMS+3TpPNmaEoVkjlzs6lgz5wt0SXYsIy9senVsNTgwYmqG
6jgtDbD2hZq2AFddKtM5c2zXsFq357kx8IqPlenqT15dkmNnDWCt9pUnLPAbgvDAe9kRWyNs7XRA
kQam6TDEXahQcOqDKpxfOGNnrPNPaFo7m7kzoSZLDuAt6IFOAElDgf8/v3vONb86wvnigI2F1sjE
ObCePtD8Tg7yx9ZVKvNbWGn3wjY919HqDLtgzhmqpquPrgcsJwTD0jCN+fwxZ/0lx/+0KX8R/l+D
auMuK/K2w1SJ8ouHilbtbkayqU0eJN3oO8OlEo4zZs9eHeasHyEulaAfu6z26ERXGzF9EMq6TpMv
zy/LGXuxRth6oMlZZqiDHMXU3HGevpIWv2S1z6zEGlpbF5zOMbeKI9KiO5bSIBPsw+K98LpfY2sL
12Iqliw99rwaUdqdiwj8Upc0mc6c6zW8tmTGrRoQAhxVnnXXnRn7UADT7gu+fO1iiIc8P//n5uj0
8yd2z4b2vBenXnZkef/RBVGO24tts7ysoICsYbYxMXapgAo+Fs30dcJduVDnQtD83M5ZHehmBO2w
lWXZEetw51qk8N3SXApxnpv91SEuoefkxM2QHelsHutR7yUbtrgjbhoAMp+f+XPff3UPp05OXauc
rEOTZwh8DBkNaWMu8XyeW9fV0U360pqTpUfrHEqFlY5ce4gcNeye//Jn5meNr81U6hRJDd87ZUly
Ozb5JuOx3zd9emXPzeb5Ts7M0Bpi21mzEqkc0yNU894NVct8rftL1825xle38hAb7rhOkxwrlprQ
qtJrlrTLhbvs3PScfv70VFWJk0CRnR4sV9+ziZUB6d3Oj6ssSCd5CYpxZo3XCNjKnkRtIUZ7XEym
ECYFB3DNYulD6/r1txX498/mfyWP9d33O6X7z//Avz/Xzawh5dev/vmf28f65qF87P7j9Ff/81s/
/s1/vqlL/Lf+lR/+Au3+2W/40D/88I+o6rN+fjU86vn+sRtU/611fMPTb/7dD//x+K2VN3Pz+M/f
PtdDBZKB+8ckq6vf/vxo/+Wfv9FTCvLfn7b/54enMf7zt7tH/V//56fff3zo+n/+Bga/3wX8RAm8
uHS4S0737/T47SNJf7eZRC0382zP4fYJaFvVuk/xZ+R3YnsgSPGgAgQxaXkSs+jq4dtnVP5uc0Kp
hOQUkVBwp7/993f7YXX+Wq1/VEN5V2dV3/3zN7zXf3gZCFtIwMVdYOMYvgMFxPXHDdgPPCF8Lseo
sKzYVRGxh3q+Tp3JZq9ZDiBJ4jPcWOUxNlU7fem8khafJ41Ci8rvHCrLgzN3IE32Y5BlkJvBKQT0
Q6we4wlB0zwvQwCGIivZt5mA2+VzSEFYkdR8El/SxXIy44+20+nRJ0tibJ+l8/jeimtvCZIqnXSY
guF2vqHFUhfWEbl+iEpByLazE7wptaGxn5d5k2wGpueJBJPolPsFHkAm34ELuW6vS5qpogtrWg/8
ftJ17r2bkBjgnu8lVVs8lFAdn7+WvC7lBzk7wq6AkGpKBApxMp3uDxCTatX4Td7ULfHHqcuLV5Pd
GLhyJkdmzn4nWYaUfuTR1Go+1HllpZ/TzC0Z2J6sVLY9VPLSuHxLIZyY3ycpmN+uDfDctUDFX6a5
e72AqXi4cfJiil/HEEIYtV+PPWjhitqSleeftJaQSAHdc5984BZx5reJmmzxvkodWtbX89Sq5mvd
jX11RzCa4XVPTW+CESwv3ts4r6cuuVXJifwvJCoTeeEvCFvaOmBgOZhvCdGVBi+uoN50JZ1i0Z9E
RmPi+bwAeODD3Bf5sPGarCJvuVA2/5iZtC4LPFdr7R7zNs28m6VAimE7L3R0/BTFh9V+llM3fKUu
lOTunSmr+VHMM3NvBy1TtcAMcRCubBQeMOIaCfkYanysWHgt/L4yC78vsszONkXVEuP6lmU/VgLe
V+enFiij32cGJfONP/R6TFCXDKkC7dNGUrblWd+A/odDDaBot0gyc3qsdB9bH6s0mXUEbDZPr/LC
ZCxcQFk6XI/cs1VQlU0xKF9WirFQVTl71VitYX5RVIBLyb7KUL1kg6skyCqTpO9IGrvI9wKX6ZR+
GWuoti5OqZpDr4Gj3IveKvvQk64zh60HfJJPEISZDwmcxyzowLyRX+HUcv7GGsaU7rjTDt5DB/rR
7L1kjZne5snUiFAUJpV3U6G7uAjtGne16ztq6sGDvlgxQ/WuS5IJVIHKwKP204yq5QjiPmvZpo3b
Q/pCpMt8Jey+rnbYfDzdtQx4+xsPJXBV7jdkSkmAZ1HqbLglOAkr06siMKSahoApFadfk9HR3iZW
elK3hi/2uLUzaGVuDG0BvMtHpN2vFrt1sm05kNw99EPXxtvedp3pXRULV+xwLJQ+gjlDmc85x7tx
W8WkH66kPKGLLSD5ICc/LPUSh5jXHPSPNdC1pT8qR7NggoaZUyMrBnWWq5M85Fj5pa4NuD+tOB43
MfNSFmoww9Jg1pbRj47dsvJ6RtVKtS1l6hVhNi4eumoIUse5L/VY0iszNQo0f4nkxt4YIGSKgA9C
fNaVAhKa4RHxSiTzDCWPuRgmc4cqjLkCzzfM1vTQ2PXiMLyz+1pdcRz0fpeOMQfXJSok280y9ZX6
lGZtWn+e4GbzK21DbixIWtkNdyRmdNiLyWlqFoByxQGRMYuZa96BA3F6gFJPxw71VI6FjMC23CyY
nb7P5zIAOGmGtZGCNduFCRgCn0x2i+peJ/EGv7AZkvm48PPio6w1jb+IKa744zzZTp5e98zJwakK
hlNVpWDHMkQUd44wWlsosFq0i3CqNdSdaiDI2LjNPiUtqjzawuv4vetBKD7syp6nOaC1xEu/Ml3g
foBG5zLaCQpCRo2LAfWVsQi0SLKl9JdxKciJIhB6t5Agasg9zQdJrnRTiiIS2QSDalF36ak/0qFu
QSqYDojoBi4gpIDwSunC3PiF60GiFZXellUtAW+FW14taunsU0egOrhpmri034KRVMvb2FBQJmpI
IIsGC2Q76ZuynwUSDjjSQ3uAK5/F8lo6bqNfAwI7dt11BT8h0aiO85Ku2+kMF8O1m1VDfVcuJaRK
Ijy6JSoJWD9X5adYlqm1i60RKjhSZRxCF5YtJ5w81Ex0vfLzbshtE2oPQFW6TRo28yX0Knvu20BP
I0fhlqMKl7wqqMzwYmUO9M/DifFCOcFkliS9hT3H8PxML4v1EQYylZEBFbsHKmW+xEGDqrt6N4+6
LB9BDadmMDS21oDEnKsc6G/4XZlVUN0ATqHB5NoytxbMRjVO4qR0B2No+3rKIV2GyH+Td9vMyXfp
lHTCr5Rt8tEvIfidiCAf1USgkjqTDNUCk9dVyxYl8Sx5SwaCpD7WrChAtdaxlh8xb4n7Xk2eTi0w
jTQNXrFV2yRK7h2wNg6fllo4Mg0ylFg3uFS6SeHS7xtxX6RyZjsLePB5D2yqtB90boFRsu1pMV3Z
ygzTG10ieRqWKIbFiwSvpBZ1+XE+Nu8yXk3zCe8NGdE4zFJSOI+4kbPxjSp6IkKUoJ5OrjSlS/pt
Vqct2J1rgdLLLZndRbpbzgbAeyMrr92x3BbuIHSAe324plMRz2o/9/lkW2GaJCr9fNolbhMmeGJo
jqpB3jsClKFs7omvYrfKvwAK67lg+2gWkGxyIfKkj4g3Lnkd4Xtrekn595sn9VeMR0jpeSgrcKiN
NyFIDNcI8j4F14uoPRKlhXtHwQJplwl2K0sJhPr6JaC5mx1y6m3wbNlLoJWaWHQbVJsmfpy7Y+go
zXZN7bjhRJPx2BTzLlPNndHuJTfkR2fn2zcV3CPC5q5wPOcbquOJ0+OJXjuO1ZIoS4BIprJKQhdy
Xh+tRHHsL14mr548yf989j595v4YlhLSI4zirrEpJ47numsULCqOKzwMcxONhnp7qqe0wTa2KnAu
DKW3LZulv8niBmft+X5XAwUInYNimOMZ7AmU0q0TkWzgYzMknQW1QUWjoZr1XSvpckcMM5G1jOpf
G+dP/a28ycU0niV5b4VWn7J7MS8zTHGHO95LUTTSdD3dNBC6/Jdce/G9V/gPnpQ2temaML2tLVSj
pUJHoP4Bu4Fa6AY04M6GGOAcaFJU0fOzulrNU39SOgAbO4zZhP+UqFZdCtUGu41yO9WvyiyrZGjF
nnNbQ67krs2T0vENOOIvaVP+6D1/GycOGTauJ4njOOtKc6QAna5SSQcypaXE49rk9/NA26vGa+X2
+SHSU0zqyWH2KKUOYUJ4jH/bOauYFUMl+AA2Fh3Zy1AE2dDtKSGhO3ePszBvbD0EfJkDtypDayrG
QKTjHxD+xrt+dlXw7bv8Sy79dfZZ1139tV877D94+LfNY/W614+P/fVDs/7N/w9de3aKMp537aMy
0w993f3jv/63fvjjsfvH2yr7UndPnf1vLXx39rn43ZY2g+nlrocSkROw4buvz+nvsDoSOEeGX0AQ
4C9Xn4nfwZbE2elvXEq9U/nwn54+Y79DFVlQ+Piey7kEruRfcPRXSLlT6EEiqAAVcm4LQZ110jYj
So9imZwQQkGbZlNux4O3BZO+74WXzPtq837vy0GUguASYohUnA7SE/uOSldnkYjfhs71EAEJtgVN
+OSbAJ511GzjYL5/siy/MO/fipL/Oi0/d7iye4WUNJ9iApL7gAQjKqf8OAQx+AaaS49WeIlk6+L4
TgbqyfhQuppaQNM5YRcVNxCLdKJ6K8Ix6qxb7evgb/T4Y/7m5wGePn/SoxI55OdglUIIDYXyUO6S
rPMz59V0XW+9wA3gc3wx8pjip86V3l7EWf5o+v7s/xSlwka2BQgLfuw/0xqeimCnCaYb0j4iBOMn
EZ58m3afpH9oH6xpl/fRL0f9pNfVqO0ZxWjMRq/ztrnib9K93GY78H6HMkQMfL6dNkvEdu0fIgqf
31Arcvyfx7uKigmTxI0x6LmOZu5D5VhohIu2E5AyOyvqQnI7fo0/NAfzls0b6+0Q4k0avnTdEQLk
qNzByV3z73iDPSRtCc6dLjJhjChE+hGsNds8zLa9L3zvEB8VPCy6H+Btb7vd89PwLS68PleCguPB
FR6q/9ZVY95QuguCUxzdz9GyV2G/M6+6MN0RLLiHZamCS4frl1P/P326ZF06X07wgluKPtW+PDYf
0u2AoZcR8gbH/EPVhHjcB8JHJN59Z67JpoqKTX7p9v3x3fZ9+Z9+h1PQ9MlxG21ILIFaA9/hqt+I
LdzbqxbbbvTT944vfRLab5vtJXkqmPonV/6fnXIHzwtYaddZZ8AGas3GjhUPEe4KkEXya6e9gCP7
paHEe/R/+lhZZtFDU6yC6jXOcbUnkQrrAOIOr9mm3qit3rxk+zzpbWWWk8J2R34a0XwYw/Gq2bRB
fIc8pV+88Q6Iq4UqGD9e6PPHh9PPs7iyVEwkLU9KjPC0ZUWQRWWQv1c+3J+I7NojvTSjl/pb2Sje
D6Lu+28zSgIT0rB9lUQIngVTONyx3aWteWmTrAxT21VZ59ToLnPqbeqCpAy0t89P4YUu1rn8Oh8n
XcHohLRUEOXr/JaWF3B1vzQs8P0kSoAdwum6RCpZLETwjOeEuUheT4jU+RaN4SykVPname/qEbVq
rNJtiAr7L8vkBSxH3c2QW25QN7IHGilHMebQvX1+7D8/k/BewRON4aYTAhIgq2wo5axwaTecDsgY
tjf0KPaO726dTX64JI+64l7AVl31tbIyllPJEmTaPKyuJljXdjvuUJz5AVi9TYHrBPJnEb21L2zY
n1Z31Sneok9Nmzbg2S6LCVZGZztrcD9l1vLmwiT+dCZOfeC+OL01qbDX9YeID9tx783fJ5EFdthU
PsJduLAQnd2rT/9aNcafE4kkrEuJa0tnDbpTgwA7TEs5AsCpr4Ybj15CJazqvv67C2wNlwAtDqzD
j9NGmszVpmKYtkN86Lb9LtufbsHs8t1zWoAf7tzT5PG/eloZTSQbprbW6AlCiB/czbIjdzriBx40
W3XxzlkFjb6Py6Ee1krCQfipLtxVLK7qQp6WigSnpZq/8o3Zd+/scNklW+/a0pvhqt2Ur7s/+IWt
+PM7GkN1cNRsGx4TYq2rSR0FccwI2c+Q3i6bbEd3p1e7vXW3dpBHVRAHF/bl6UCtp/Zpf6uplUjF
jgW1eJjvQTbLgnyDF2wIThAv0NtLlvqXW+Zpb6ubCHqWqH6qMLopmCJ9R3f9Dni4ffn6ErTiZPOf
G9bqCmpdj8eIS4gQzGtwtorttHE2f2NAp3ae62d19xjkqoXVfZu+Hm/B5FV/l0Ug6go4nEmofmU+
w7MwjqzdcomVcCWa9Oc+tW3HoaAdQtxwZSt7JnUJ7jSBpct2s+PXB3yBqD+6keNPYeyrqAin3ge1
8qV1/OXsOvCfT34zsdccNUiOT11dpgLv0dPs9rsJbuXfmN3TzfLT7P7Vz7ft9OTNKdpCJLmLEbJt
v6d+jrf23+zpVxYGRtIFeOC0ZOvLF0mALh5njKiL4m0L3Z3A7LIt37JwImG2ueg8njb6zyP7q7/V
sYvnggiAGzCDKuiiJYyn+yJKIjfoo/pLWh5BG3ByoHo4zpf6PlmQn7qWlMOJdFzAHFZd82JEYqQp
ROjp6865ce03Xnl/war8ug/HkxTBHbysV1uz9LzUnSb1fWvyXfHKzYPsmuz7yNnIY/7JvbPvsj+e
7/RXm5Lj8eQy9+Qfr/tM25HR0s1OffKNvfOiv3nkf7VVnvZz+vzJpowFgvh1AbEM1NnuSIEjl31/
2t520k/wfv9/G9bpYfGkO9vEQnsSw3JOjv72+7DIxUf0Sl/uuzXhwkUQFwFWDzHWVT9Ik/DcRj9q
X994fhntoS0bDGH7JodX8jecWvntDfJ0J+K8nSJhEuE+kNWIn8yIOyDh0KHoTFdWnNy4SYaulNQF
1PdK1wnmqjNf9aLsNlhkWsBfaYfqk5lZ8T6OpXOXgGm39DX2X3/MJWQIpO9Cxx2SfEP2plfdUoc9
xKdIjmfzIqg/V2AUDaUs2tKfnRZJOO2Ycls5xOVhXbTeJ0AueubPOXOQwJfVvdslN7CAya4aaRyM
eub9Ftmm/Do2RWkCCwKyli80EXiYWPa9m+XvxChBBD9Oe7FQfUtsAxgPdFkfyUjcCMph/c6uvS6C
R6YiluTje7A/1W/AQwMGy9zMPag8Ma7Am1t5bYZlb5IOJGSLNcrAwEx9tbJcfgYZQbf3nFHt6iK+
Ad5Ab8xSgRhzRL4UxXFxgIxv50FzgvF9UdHhvnKt9L5cxLHlnG1tDZIeO9GIXCR8DhtFkT1HDhyJ
QxnvJnuBvKIU7de0BoLBN7L1gA4YnQkWiolHZAi9hzZdUjek8diiYs2yUA3RpIUVR3GiOWLuBOT1
oSrjclfhNXUAQVeOnJIut6acVbBQPrznY2xvgQ0QgVuqe62Xge0qkPxUm45KKw/SJudu1Okq9rDI
NriSGE/jfaLc5VhSZ96ahI95oJIkOYwzcbaDVc0bNhvklscJRe4c4kIf9NwvLAJcBBncuadRRSx9
AwQCFDLi9splwBgMfbwvJ9fxRQt6wqTy8qCQNvzIMqefBj6VQZXnyxvsOeyNQcldmjXe234qG3/m
9nuiuDpmnaeh2skQHAIuYlxakJNatm+y2QVzc5K/RyLmJAc6DYA7NEj+QqZaL80hl1297HNBhx24
zr2wlNkY1kZBWRPiWjdO10BSeUwspANTFUdgUpaBloAyLzNkS924TTZNgkhcWfLmAGoEhC6yNg/a
NrV3BTUKJQzuSdFQkCEYnATR7V6VYRXLPDSY9mCOl0kG2UxfKWIFnYWLp1yS0GGAJwDF68t0eQMY
2c6p1BEiZQGEA4K2JhswnBznJQvkWEe9KYMyV/epNmCta78uOYph6wY84pK1NzpTXdB36Z2HeQhA
3rBxpyVCIWWgOsiuJNXeWGMo3BwIXud1tRAWDUv2MXaQa9bCvh6Vdz3a6uNkho0lmurAEkhRFi2o
Yum0rwDehGcc9LXLIwoMWVgslk8rFdCG7xeigrJp/hgX81qCenSBVpm/uM2R2JD7cJa8AQFQyjDB
fNMzti0z+wr8MGEqqlCNCul7dzPREjltgKNrEhtsLBSnYc8/dnEZVcz+4MxThHxyaFfDF2aKJhiM
uq760c/z8jqvl9E3ZMTed+35qhrINXBpX4UFQVOBx6HM2RF5rS8JLz5WjgGV0vRgz+VV1faBK6qH
qZHBuGgd1eN4cLUHRMTgN3TaQXfN50ZX/lLIW9T4w/VazHVKxb5T3nYe8gBYnofRDB/dykHCuwqc
uXo1jd3nuUo3cUz9Qsugjc0xRatJwvbK0J0pzVdBqj8ACN/TpI+3MWR//b6eXzHHfqgUlEUBNtyY
ijI/Z9WBZ9NtZ9xbrpLDBGE/MaW7VHZQuiwseEnIok9AOWaCBGIW72Sv9nx039R5c9VzGi7VGKmk
hkSR7R1VnLX+NEF8bbFJ66vUCkoes03h1VflqFCK0/fxAJWeXARQqkKgFUiafedVRVQYkt7wiRI/
Mbrc5fFCUBrnKDr4Gcvo9URT+3bIixprNBa+w+a3LUu8q8Gtq8DqKrYF4pj4jgVYQwbIQtNn2abN
Gme7IB+fAoqJMtNlY5Eu9lMy3bpyiISnDzVh9+081OBVmZsD9foPXC47ysitaWcaZcpSYUnqwUcW
BpkJmMqgaUcFusj4jnUFQtVe8XFm3n4oiq86VmPYuECbIiW13Nl0AmDb8t6ifqG9wf6qAq/i8bZD
veWY2fc2SeugXdhj3RkAakyWB7RqHgW1Wn8oEqTyxyFsrHg7pMCxTmQJaw4DENuo4OkfSM0+jDov
Ql5b3WGaUQEDfVsroSg71nuFREpodwgr05GEDUrQoHgJfrx8CerUCtnJqChTbizLagPSGqSxbPIW
TEpbGP3Jh8WagxQKIH7ap80Oo6G+N3qt31rlrujN6LsElRLSPBhqGtA6kzFiA1IF3JW+SZyrmFa9
X1uTe/V/CbuS5kh5LfuHmgjEJLFlytE52OlxQ7hsF2ISIIFA/Po++fWiX9freLW3jQEh3XvuGQKo
ZRCf3BJzWFXwBAttkYyNTyOjnG6X438tuzzpdYtBSwhgzv6Uxfyeg58X2yIIMAQIHoc2v+YjZSnM
TzNLWvtSgIZp6DfkrO8tYbHwh9Tt1Es7s50AR3KFcjCxGnKd6yHrm/EhFyqDmcPRYvaFUDANlROm
1RTiCxRyueSd2ImVb/sJvZaVH6scPNleeW+dM+ymnuypY/3AwCmWBH7VdKyG1zbkYaL96kT73I0G
geg7JUYnBm9p33YLnskazcpJR9wqOnQYoIGrhFokAcE17eoxcnrrYq99CrpSDKoI3HT7ZzHmj0Gt
scgElLMDWVPaIXsIHEgXHLQKQbTtnHhY0SOxM2kK7Pr2GjnavfiTt69qdqt0rpOq+Q5gcEkL8YIB
zC13cgjeXfSw7fJT+fmXDUu7sc1v1j1lnDWWF42OLqKFF09LFV56OA+2xfBZUvqNGJgEe/6LWu7B
fhoOAB3e87Cg5ejCOlZInhMrFtPYwEQVXgThbhhVf/9JJJIqeCrkKhtHnhrq4pnjSMw7ZODBkNEe
oMxWtScP9tB5EaYSe13OYwI+qB2NAyYxAZi1g2ZH2WAYxtjzqqfXVldvjLofq8towiuJcs28aJdv
CskIjGQxYdDFCLLo8iklTQOhZAxuq4pmMp1yUFwHn8QwQT/CJ2FbDF4TUafYEpiIJAOs+1u3/eH9
N6YJmUsKjACHRDHYX+eK713uJfdTjqx0L0uc2wPdgO9wsgoUp2Mr4MfLYlfiuGWSRyXYQMk0s00/
5QdRNAdBv8IWZ4aPktSZ1rcCTC+Q1XRUjPLXAPeJFkzyN2wS21FObkw8/+QV7nzfhotsLhuWogpe
TmB0gS+K5xNL7sTg6G5LaE8cSp80R+hiB4k0FOnOlkuN3cYkC5PpAEe2VrdJ73mJEPxjUnLHp2Bb
gq+DcOTSiakLdKxbk9EBMXl1uni2/FPt8JeeLC+8kx/UDJu5MGwPth2PhtU/dJjcbmvhP/fG2nNR
x4XvHN0Srupr972u5Vs5kyuZrA9LVCry3WqISp3TpJxIBsVVssCtwln7bdea7SLstLLlNnBY5pP6
0Xeno13QzSy6G6x0z4Hfyqhp1k3r0tvg3hUehb8gsB5cfHvYlTTACe1OfQL+XJ84tXwwij86lTlY
Mj+UwYC+IR9BEBs2QrWJB4OgFtbiuhI4cseDzN9WR76SfM062zpYU5ONbEwH3b1A2oCSUpkZYfMh
jRDJMG9L19+ZEBWYhx8yvYkHEqAZsbCwSjAxvUG9eAUBC97TwKumEhvsSg42ePYRNBNZ7XSbCWl7
TpFvCgP9vQnnS6kbLE/92WOJZMrzyi2ekben3QquEbbuqo+RaXTEPgt3Eu9F9lxF2u8fMaWJVdCd
2Ey3psp/rHDd2QrVEJOYI6j1vcyHl3m1N4qtiTFWEwNT5jGyH37WsVyTyp7DBFb+qXLVMzHDT+Ca
rKrIglPS59EYrkfqLnY8ueND1zU3OZIEDEbQQKsw9Qp+m6x5V7bye0BXVYOCNVcuHhgtIfjBqCXI
85NvkYeSIH+x4nvasAeQoRukgfsFcg90QsP2XSk1RyVvu6gmztfQIl+kgUV6JDn2jxDMeNKQLViY
V6uhR3sO7KO23aeqspN2bp3YWuV1Ld1fw9SgaF6wxGp3juE0/QQvLRXB0urd9IicJWpLik5EXd1f
oXTaWO1yQShOSiqWBIT+rvIwQ4G/xHmo+60ITZ6RoULfIoKHNkQDFy443VpfF7FgOJ6aXF6boai2
0i5ibYENaSFdWBf9j8I+y2UNf0jVRQI+477xY1MC72ZrkLSe9Rsagd+VJR7dcNksa7ttAv1YUpbH
Ac1ZUnvVsa/m1EBR2fZWai3TFKEOVdB/TWcD2i7kI9hsjNkh/eLskXLN3H4G9bzztwFavYTP88mV
g7wzRs/wMWiR+oPcN4e983BAORjO+CRmVBS2zRPLMhtIC4pkpMOxc5VzZBV59u4WBUj3uQjf/vZH
G5ytRWxrWmSCwaCfu/x57us1maoy9jpWPnd9kMI3elup/Kt3lUbchNNFdzdLOCLD+xUnBHQ4tVXG
lK9b6rAVnYT32jXWbpWuE80BhABdIbbeZD600SLG+UniaZggWFBXr24FPtkbqpVHPdk/Xun8uLKV
8dq6D5WjYOHDn+FYEyauPXm7wnflY1c1O2D0GcaZBQj0qH3brqApMdMOtLAtdBtbHfaPDhs2Fgfj
be62Y9CMOMjw3teOpiO6jcy4FSi1zaOovWnjtLX7gy3oPBsPUIfOd8ZrgkgD44h9O5cJogs2omRf
rPLRi7S7pQQpaazkDmEAG6UMT8sKGxCHHbkBGx36kRL2ou6Jd+PNKdWrI8mTWp03DBdEpDX0QLSo
7pc9AMRNWV8+Sts2D/jfe0g++GNlYecB2tHEnWttdLCA7lUpVCrSJE6fW5ulrl/kAm1A39g/BnE4
x5YDtXQge4jd0fqBEKmPxrL6HuoGbYez0UPzSoI5Le0RicEwzJEoBskcT8bfGrRAOLrp1ZF2TMdu
n7MmnSXPQCHPqLkNg3gI6LPXu5G2DSj+n6tpolJhhwSOcymrcUuFjD17iI0vYpT5aEOdvd0DPFWQ
ftgF/nWrRRZmgARtcy0899y0v2zpg+IdNpEP48bgGkwHcBY3An8pWDM6tfFiELGrRepaBjx/lCLN
Lejfp+49dHfOvOyFJ2NC/Rjq9Lh1ROqwqk386RnBdi9Tt3EAQnTysgwA23O1xIZ/awIn7CF41l0b
5cu4U8tTpZdk0m+QY2y8AGXVkIb5/LyaamfhGBryOWtmsi0QuLViR1vMtURp1fbvFBWwCN/Adoo6
1NSqeUTvmkzeBbKgpKh/tYuXksmLEGMNwExEReeknOWZxLlWjujtlLgQNr85bDkwD92Ikd5VUiuq
1/DZEQTXIChcmclWaqfaK/Y9OxkRuLFdUjQ+JmYGahNwlsG+6LfzNEdjfQXki5j6Wp2YyA+6/UGc
S4THE1VBGZcoZ7WaYmowstVzjBA9f77N/NLhxVXLe9FlouW33sAEZGh3TWkApJ1UhRXbo4+eKKjh
c8pU8CyHrw5RpqsGb9bPX9Q4beRgJWYe0wYD4kEAeXpwrHdnPkKymDFnx4YhLvpzwT6EtdMtdpf8
XLIP9KploaPe8MtCJ7QikgN1aCNQ2efrWFERzY1iL8L1WdQEjXr1aXeTqw2I0Lb42Q9VbOvicXXo
GFeqKy4V12dh0ApXcySrAjWSPZyZTkW/XPg0g9Lhet+Y3Vx64u3CYIqKeYiVA/gEFmFWF62Tuwno
+mjbB25+DP63WamNXiDYwWtnfNlAaISD+JO1nyGkdvBZTx3wX5BpiQLViahnJ1NXXULLvkzLqV3C
BzTQr3UjMl6A3lGTW17TowIeMrN9PmLb8QBooSAZKH0pNdYBpfI5ZPy1hH4DdlbxEHwMwRobpz2t
OX8smDxWYZ2Gof1S2eY6r8FvBC6edWWl5ephRujwORlccqL2lDUuLCdsDWHjwF+FMiSaQKqJcjJ8
d51zcr1jIQws3HEM8blsI5FDLYMcenwlc4tNl8SyNZuON8k6batwOihf7JVpfq0VdjLV8F8L4Jtx
BYo0fBX2mxM4myLUNx8YnM/3g/A3bFyhsoN/HB4NcOE6rvOPZRx+j65M1NJFOadHbLmxS8rpGIog
xcQn6dFALcEchyrfj+5yqOcJzGGkCKDVTPu1xhZQZHrov+BotVm6t7zynnI6n2obwE3b/nYANkmk
AC0M/6YHXC8CtvJUEHwJhcTrssoLLeubIfMTmLWRKcwdhX6WoXiCuOiVQVIVLVAodbkso5aZV2XK
synEHA14mHVTR2OlPpBRX0eBU/yCCul7xHY4qfm01IAag6Z6x1v7gZ01MpREJF11KeriS8zrHOlF
A7a1lohCroHyvtiNEwPcObVQl7FfTvXtOVamjfVci3aIuhbIDR8DtJyo00FSL3Dsyhcxv5Hpt9uW
8PZf+MX187dwQh3P3Wd0xZFbkQtEiMkMYcVkPQBd/g2E9azJeV6+tWcdISd5dgExUPLROfPLIIaH
uaffXH6b5WVa4IMiTXldJHmpEe2UO/w3R4AWIANnAHBVx21zW8LHQJj3wIWcqp7880ToO2m/IJa/
BfouvxmBfVsLQRxHD+VM9wrjEOzDU/A4rvUZQsPvkF1q5vzA0x/iGB8CXgLsmzYvvejRRE3Ahh3H
QM8on4Q9nNySRyqYNv6IPxla3nc19hd8QIdZDrHX/CZIV4NoqH+uJnS2U9ecGvyGUdVtVeIptPJH
azKPFNiUjXLag7A18ikgQRoWTw4WSo3KyCwoTiHA3EMVFMNWEYhNGZuh36sK9mO1/kHyQbKULELc
SSyBpQJPpaceyF051cnU3xG9EOq07m3tmMAXjHTGpQWja2LnoZEJApRjUOoKWI7nV9tfftkcRble
87OwzkVhx0RDDEnAPgkgOlHraSmsc7nyWxguPy1HulbhNIkZZWIF4Q3Mv8eey68mb7DE5zJ1hhwf
ER7e+gLT0a0FWSmASb0dvPZaMXjzFmP5u5/8PQoKyMCwk8TAEvGNeM53lfuPq1ffiH9R7W8Mk5Ox
3do9tsK5QPeBlKCImCorOkDMHnsBJ4iiSBHPOPBj2oHdaWQEwz+s62E+1OwSAkxfyRyhiNPxwus2
lsXII796yXM75mgqPCLfDWw/FhP+sElmynXOyPK6KzNTFCQbg61MlGPSc5IhxOKVO2Tj4t9oFhQm
ARBKLXYNkB9ZibipQii92tSp+U9neY6OcgMQHHAvyVbSA7d00FNoV8cFV5+rzn8FyvkAWLhpRixn
eHhl4JPtx2Yu0MjifJwb6FEVyRpemoz6EtUqv4xVd7c8MM6m9MNMlHpDQ54p2wkjoPo72hUZm4OM
hmw/mvbcrX40rsMDq+A2CpUH9OEJC9fL0vvXQYbp2nI7IxUGAVawhazuGXnCBqd1vW1kyB+YpS9T
IHYur9DGyBsfq3cLtV00+LOVWAVP1mbA+RmQA+J996s7X7VZ9pCE3zHy5d3y4J7j47XYY/BUCESS
++4B1z11A0SaC7OemwLSaOSUmwbjvmV5Kbq6fiKlU+9l2J6IKnDqWePGEVXmQqZoVcMeB8yWjQy+
wnWCafm1u//uAL+YeOD+V9sRYCFyvNaaTwVi7t1j4NebcXSg53Ez2/Kz2fYyVDiZ7VpxuRZZMFVn
3kGq345vhjjYW++h36MbthHnNt9R1Dn5EG79tdjlbR8Lm53H2dwCmQ+bu6we3K7jyDwscrih5uvG
D5FfBQuBrakxa6AUy9bNxJ2P5yI6RK+4Y5raEpNDYA+B6axYBH3Wuz6QV7v83bnmymBHlywuRpwN
42lvU3gahgAhUUrbs7yjSLeu77610HsOTXvq0VFGlViW2C3uFkyB9WB6/cuaizFBRDx4C67+CKQE
IcR66Xschz2fz6td7vKu+FFMZR3mWJFsVJvBVgtXglp+O06jkzBYtUQ+oNGIunRJ+7os0mVGhYIu
7AIroBnVHEwyGvf17jsQzR0GXhUp9wHIC/NEdkQsT8MwdFE1qa1X6qNeSxPlOiwjKLq/DF/mBMOO
re2vX4XLBRCR8tBO/a5t0BfO/XmEu+mQd4+zMudKKTftwvvpPPZRCG+XqMEUCDiBQlOj109r8Vg8
cj4lwsnDBMZ4T7ZYJgCpEwQcFYNfdFVgVIWE5QqqS3zRa6yJ12Z9zq51iVq37/uLM/vhzh+ZvWu6
OYZEPrLZANBGmI011eumIORhrEKMNjiw0tAF33LqMusOSzslgvNguBijwUxbNc0Y4C0xdpQNYWoz
tPOUdF1L4r4nh5U4id8MF975ateVSOMIYCAQ4Uv53U7Vu4sRY8ea7xaa/STw83PhuidhmXXTyRyU
nhZOBLAoAO7rOcNZ8AEdVP4AfhNJlfFuCr9arNg7GgermbzOc35ltg4wTxYy4/CsV9RI2NMiVCEg
gCQbDI46D3UfkPgMeukVT7T8cV03bSiD8jXQb8vElgiq3ggKexRzNSYlHsadUF/h2aXMDWA/UWPB
e8AtXEHP4OpDOU1fgmrZF5i/Y6NvVdS6orsv9XdjyzlGt3pxmTU9zxUGFzX1I9aiRBcUxhOrKPtz
UGr+aI0STX/RoiVw5R2/dv0KA7pVnFiDWJ559TdhYZZNVdYJitPI7WCRgan4QZXoMzEjqBLwBlZM
BYUfz3wNry6O8sbSR2sAckbgX2YptiFY8TBtxBlS6jut9lp6M30ZFb5ofw1FBs3rMwwMxKYn/hg1
s+42SKJ8mNHkSQ48Y+5T0Bs23ch+jN1h7MN/jYX1UwOrrkeT+vMACIciINgFhZdndVB+EQ8fCZT2
EE/gkHSmHTFjKlx3A0IwSYJFp2OPk0QgNjFlwt0FtX9zSHhYHNCoKzSZrknH0C8TrkWiGruPPR06
sCMAn27AhKiovWdtxONQYZLl1/MTJQ3mMaR34n7GqLOp9fIDXwXzpT2Mj1SI16vdClmamKLk4eBF
KrTiwJY3YeFLdLGcbAMgICBPbUu3zJO7UClM3nIo7tGUwevhFW/nYlX5t98iPakq13rHfVqhILef
K2qHGeKgHkS59icD4WzECnCnwxZZ8BUIGIlnYClGeZUY3ubvueVmTUXdXU1EzGuHAjaHYnOBmN9p
c5SkEFGFJ5Zb7FWVNso++IJo0Ah75d5kNye6Bb12wVYXT9o/ue1KYCIw5Vmw8t/4hu00NAvSXpEk
t5ktVWFqWzjX1a/FHj6Ue0G6BH5VfTI09c3NSytp+g6hUHYXcShJFosevXA+lOju4JxYv3P4yKWB
u/KocD3UHj2WZA7ngTg3GFwvbv/gExXuHAh5sYzTtexTp++3buHmOlI2oHYwsV6bengrEdd0H6Kg
rPdhp8BgGpq7vzhIVPCFEmhI++kYAAMS1MV4He/RNcsDanuAABLjB/Folu5Ku6mEUh6Do2Zc5UMR
WPUeBhsXg6ptM8zoeWcx71prQU2XT9spQBNaCvpYwRYgFjyAjF7TBxaah3WyvmkHtB5vYnW9AxQY
iLvscwWQQz3KYJ0QLdWfy17YYKjDhVS60++8QMk+ryWQOg1F0CSaoz1WRST8aietEju1oGkBki/e
zeCnq2/lgGsm8BYW+7Ub8UiwtdjJSLAkLQH4zmuAkFQLun3ta0zD4I4VowWEZL8bf/mI0YkLMAV+
cXv6sjmF5wmdv7TUKLTr4MBo9dmGxYMtiwMWJ3x2irfe4g9VOx87PsFxp11StnIcusj7Sht/Aujh
71igvlk+8Z3wApAnq/w1n6kTKxvzo5kcAc6tpxEgYDyOzcmAgXIYYVgRLWBcRD1GF6/rOC8padhh
meV+GsRbSUE8SggsizHc6wTbh2p6JcOQYQ7afVcWKjV4EZ1r0Dp8HDESX2sot5XMJ6TiosoGZg9E
oMwhS7S6HTxpgLq5K7nomjdpoMDYoPWybGTuODvtNwmcX74XbceusxSY2KkpDYXScWvqfkPBEm/w
HprljVIusO2uZeL3oRfbjMN9ZzwvVpMPUVGKLsI+dOyI7OMFc0nQEdwc0Q5L6ozyuScotxCWdRz1
sCGoCrQlHwTzdgQbbqqN9yp1fXSr2sPKnR9xH2lnY/3VvX3iE7cfILu8Ahc+dB56CbsWYKmi8BCW
bm4Nya/B6B+tMX+qlvkNG2W8hHO1zbkD/A5D1JrzraOBEFYDAOJmBMuodzBTKHj43NgwU/IKoKo0
SOF8ERlWJ0RMl2ktTnyVw35AVVcYdNcTWsoKwAn+yr4jzitZyJ6NDkbpNYpdXbU424kCtGXDv9wL
X+QA842Cdc9BZ4OAUhWHEr58kgEZRTrSttYOvMfXVHjDdqi6vQS0C1OOVKzIqnQ65UdVXZA4ZFq+
zvCVY1UTRoyQIxIMa/SeA2g6ct6RCVBcO9p7kBnOMwyDsLeAXsU8XLwa7ClpFwo3Dtg64Na899Fy
8RTLad7QvlyOFuGvGE2laFjxOYQGpzZcTWAoYl25jxODLoCABDhcQsCcL64HZzwVYKFsWj+QVlTY
KCqnoh5il44wPOkZTpSVvg0N0FK4XEz7enGgMmnQdeQVcKXafBJE3ret3hdt8WFhgtJUS6zA6CGg
l87TUWsbZpePLjdI776VOPlm1n9YOnxdS9hd9KP/LLv1Gob6YRzGQ48m1OqvZWnAxvDfqL184aTf
er7IPP5GLJaZWmYzXvNeADUSoX2cA5r1qKS0b1Kb4HuGKQaAIgVSCzPzNgdVBOQt62Vy+AZz9qRa
myPk6rEI2XltnXM4oGlxJ8ckNSZ/o/3Ve3UVTeVTpz2BohKFEjTEW8uRCeuR2VH9DvHiMef3Uo9V
MdgZyEBbN1M/I/bETlSH8SLPN6x/GWSRKKtPBFp5gzaeeHCJkWxbKkjmwENjACgrIPpbKPsduO0w
BZ8xidm/Dn8WVj2RtgaZlFQHKtu0dEwfEdKkd2tsMTQDRtU6WweM9kK7rE44JgBZvk1EOpETYMTY
Nm8u59gErQJBtaBa1d9T9UYxRRMnbwWVrmLmBTgYaOVRiAIInXTsLCOYUxQCJG1lZIHTFcppO3wr
vReAdKfVRWKoBrOAWXFO9YtQ5ZwOSgGlYS84DTYw66rT1vS7QdXIoDAtoIdXo/V3kJNd4cL7i9VI
CxSpXeAv0QGghbIzh2B+Egb7rnNPXVPEvk8epQbFI2y3YUN/Ov/LwoZU9QS7GwpOlcci34BSmqx0
abJhMZ+NRR+Hu50H/KGmJscMEiw4UpxZ18dug9GwqB5ZVayIj5HNEXUrxsmDtT5YfRg8GHvY+E75
BQLBD1yxZLKWmE7MfetFtW8d2Uy/7Rpn5Iinvl1BB6EFpFfSnodDXtgsawr4gGkKZFVJ+4Os6tyV
MPgNyAq6TG9hhLiCyghoMLYt8C3WOtc7S7r4TgD9+6r8qBxyBMEyVTXNAOOplOeYQS/zch1ag+Fh
ewvGZROE6tHhDnbsdTh60yDjgrjJxDx4sDddAiQVG3EznxRdzoAeUePW4RFHqoQkmr3CvyttmH7v
RbA1DqhFRT3bUbeM5cXumuDmjMX8CZKsfgr4/NJxACqlH4B4CJrebrbHCQMt1OJ9O6KV6DFVntYx
UqzFKhf40uWIiYF+zEl3Ao1z3sOR5lKOKIXukMDqiyeMf4FfEyQz98g6KCMB86xv1V2nju6U30CX
3nJQDMc34Y0ZUniTpfM2yDWZX71g7L5g2qKw7Pm1FtDHhXDmZAChFraXvigzu9QnDt4vJhrB3l2w
y+fdBT4je2xhDhYkPgFb9oDgQx+DeeyduqsbYDs8rN6bdpZbHrbqCBMzJwaT7DgW/UvFkSNehii/
RYtAkpyiI5sUjMSbdushhBiAshNuHMrsBNASxrm+tDC4s7I1d0GsmDeszTEa4vQJKN+SCWQIZ2Xl
fwSIPYmL0i9TWjggWnTwNxZO6wF2wPCAg8ZRRzY1bqwboU4EBe5WuChrotkLsGnRBbgoG0CMElad
wQLefwC+hIalDFAVguOKGa+5TLZIUUkeGmt8AlPvVI+oyJjSnza8jx+mcbmsOVgioqRPjtWbM3dA
WVvhmJiULgWJC0zSZCJTapzidQ7CNG/HDNviN7CtNWty/VKEGPwV1VdHGpkKeAhFM0imkQ7MRzMz
FlO4baWexcVGlpj/txO7ggwIc0EL5YW3LIdBeMdqnTOnLNvMCygY0qSCVZ1oQSFE/jVI2IkMy+8G
sRWJbVdhDK9aODV7SKmw+x5tXTVBZlbKm2M3Vx3qz8Ir0x7yT+rULhoiBFzMawGBbYvdlvnTTWuO
29OFTLzWkknnQXxE8p0fGpl1rV9kBT6cI+PlZ2kBkvetgmak9O/9dA6CqZqCWC/Nsy3MLzXTUxua
X10fagA8HkS7Ez5s3To27KBgTQhN3H3UP9KNVBRWkV11bwlxWoDF9Wq3OJ07W37whT9PFS4fckzs
xBzuof3SUOvM9XXye7RJYDdHYJNrMPvcTyaAawFkiNQanJgar46whgeoY8J4lMAg4Uj2iR/+BEv4
AxaMz2rxvG3ls4OGm1cDODfuHJTQPjMH8IV3YNMf3LnbtVN7hPXeEbbe+o6MDOlKujpdNSYxEjFC
JMxr1BrlWwePxtjUIC/bUiiQXAGJEP99GfsbkkV+g9Y7Qn8L44x+/IaDXNcfYNonSJWEEPCEV/zR
dfZjTPH9egEk24EodBo7y0J5YMPQChCEgxKL2nDtyh3F4/9qctLYUxV4oHm44uJ75hFz/Q+7B13I
c4Pb4tL+XFvDFVLaF1Rtdto64GG3csAYxDQMM3EICSak/yDZyzq4yp3g7Qrkv3XDh8WQpLD6+0AG
mjq4SCVlP15UAVinx9gTm+f0y25gYVgWCjtoX/1awvyA5wtKRkn2HO7tMZgC34pbJU6x0U0LDL7i
gsr5HRZtPbwxm77oYqxYbG7/WRDyb/pED+pREoRAFyC9ddmf6TfVCCbpvMCoccy8jT568bQZNu2G
pn0K+ZCTgdqS2Ntwl/xNjf+PZ/D/FWzgyiBX2BQty91o6P9qRJC7s8JKMyT/WC8Mj16KNjWRWzD4
InAVUny0cbW3Lph7/UU++6dC959b/pcL/6EnQvc+UXm/8ORPKQUpVbDsL0/1T8nS/1wCfh1wa7Jt
/88YSaXBTtA2nurh/lCDeNjku5Q+II0xBnSWNpvpL8KefzMe+POKfyhucMQszSgLB4Kl9nHY370U
pqy7oVhLi78atPy/T/AfeygIW51/05VCKFyBPgOeI0R1GEZDzPD8lwf4p6Ttn9v5lyv8oSsDo9tG
zjTe0d2PxfucNuwSfNtPwIP9PUmr1IJ2m2/6t/VvYT1/u/AfolLSQyiBcB0CvnOztVwHrFpQ96uO
c/hCYlhR/810/E/R5593+oe4VPR+g9krnmXYXNviHWTTWC19CgqYaN9bwKX/+cn+7dX9oTEdqKya
qcP90XHIwNdN+i79z1f4x23/3z7s/3137I8PG9C0i9zl+yXOd78GvuvLCB1eyvawi1ii/uBu1LGN
/0euvu6dHdnLU5sVyQpRzl+1aH+5YfbH124KewI5BM+3Q0OyDpc7dvmfb/j///b+5Yb/EPFZtSMA
ZOESQm27goHqbid2GwBEef9v0q5kOW5dWX4RI0iC45Zjd2uWLNnyhuFJnOeZX/8S7esrCuIl/KzN
OQtFOLvAQqFQqMrMhR6jR6AeRss7CvpT/JJFvL2/GWxW8MxQXxZ24MMcAd8nqJt1c+ov4zChV/H/
x2Cvi4yrslEtxdxIudT4sLFRgi/UmK+TQDuEZeR8cEGZYCZF5hhpEd2EX2Y7PPR+4IzPxoPidb7p
lId9NJl6wJ6/MrFmVkt5WkBsjNCJS4CDZ0UXrV/ojjvgJMT0dfLUXKCxHCpYLkHl8yhf8EagKQL7
C2Tw0RHwaMmypjA+2k5BQPoCx0UcLadK89void7G+0XmuerWblgjMa46K62QlkkiOwEqZ1blhW7g
YE7Z0X203DjDFZ9iaSu+rREZ7xxFzZBBBivjEvspmlpHAtlTDPKRLMQMFwh9887f/56bi4mTF6k+
eA9A8P42r8BlW1sSvL46inaRBCDuGu7ACn3MhPt9nM3UCeQK4FjQDBC+sSLdkmzgha2vkKg4i4ep
tUG2wPjbXMaHwksczL85wnLUvugvYIqVrdjhsXK8m7Kl+3H9A5hYjtILGNazEhdIV/2yXCpubZe2
6WoP/WXhDo9A5GzMrUiDJBFD2JpsSjJhvmXRod0NCiUy+iEf5uULAXmp8nl/VTe/Hvp6EG1MKJrq
jINiijAzFgMQQvQN1a1rFUO2mamDfzLkcOScqWbe7boVFGMNhlX7eaHWSC1EszEqNtSO1g4q+niD
Gf2tuYy7Y2vehpRS24iN3M+WTPw8R0nlza1qfB2WTvQ1VDpwHQeDHNoGUkQNEtUgPsxPi5qcJLyX
8zR0zonxu9+tg6JTo2S0CBdvHXzCo1OqRQRMSGD79QzM5SDqgwToLguH8XEihVSh6LzoPvjFdU9A
D9J9OIq5Nw5Kd6rRJ293fa1coCSDNm6zr912CTEz1KHcGOai/KiCIxxTBA1mdbUCLmXOsSOUoeQM
JZooJqlJDpKJATgZYtNOCzblXwKI1NE1rYNaet8b3tEFnV3cAC++gjuCQUwml8j1ctKiUKGxWfhS
gFURzz02sTFL4fGI0TaPccomCy5bA+HDZE6dVk8b3Ux6CQQR6bXuTQeaQreXof03E+vvuFnOloHx
DYoRKqhhFNYyFQTHM5moZVN6aeBieFgO4N07kuCB2H9Fdkf3zjvHWUEyxwz4oILUWAC5/Aj84QaD
zhZi1GyFNtpTuERzW8GCiAjB1ElFXPDeumk5QENiySQJo8E/BO0kxvdkutt3j61gsYZgdkIdhmgL
kvDcPaLMZszI0zGfSCQUhMf2aR/qHZkU/V5rLMY7QGo/0x4J6h3ZEU3Px9aPHAxpP+t2jOuqamuH
6BRxYtSmTxIckTAC10hVY1D1Gi1u0SzTLDq6pTSY6Eq+kWzK7QZJDvufbHxFo+u9oodAw29DAmwP
NP+gKRNzKr484iW4DuPnnkjfq3yEGAnmhSPlq2Q2txpeWPGeXTl4nPczDMehfx/j/wFHC357EWRR
RecC5FxEhVkEBfog0IUPJDA2ja5gFWBOMkBkpPuGV11FnPThHXXa+UOv0JhFUOQFPch/0BTQq6au
kdwaDrL3FxWxICvvM7vinKyb4QDb5L82MvfOefmD2oMnanIwLeRMoB1R/eRQ+Xzqz82dIxMT1Shw
XyoiY2QqIeQvIXJevM+iwlI0kVO2eA6KJrweKiFPKJKlU/m9proCDmvkSRDeeetYeJtGwyMiIYJd
fACXAMhw0E3Hvev9j2/3Bwd8W29xwiFWhIHg4kDJCdGYnB464mRgoVIsOh6OJgXbfPoLPsutyEpA
FfPbPkNkIqs8l22KiWPEOg+tl+FT4Q2Hxp1cs/Qb8W8INHmA9O+rndrpkCGdJQBSSioFHTAepght
yZ6uh6/8HH7zGF7bx8RyXSykpaBFiuTYHc3vlIBR9SW3ARaX3JiuFXtKrbGYoN5rPZ7daAWGruWo
nH6v5YJpktNfeMzmRiAiTTFkWZdYajs9SyAHNKFu1p8MBPX6vrpcULQAG6pfvcy9Lfjor7hpOUp5
m2fjCpWxEZwt6J+DQpDThIEdlA8hSQ5ywbnYvuP0Ou86egXCDDK9WzJfLelHEM8pAph8bfkUHgx/
dkHo4oeu6dZO5yb3nd3hC/JuCe+I2VhcxrqhRtsE3nokkBqh/f0i9RXQg8qgTebdmzfDyspA5mBo
I3TciD0MzOCWlJgNczB/E1a2neR1IZloOWVDEJsY33NEf7a1k3HCFRYEW4KN9zEHp7FjfP6LZdzc
4yvrmCOhnnEokBHWtS6OvdwGs8v5Vil6i2n/xVbYxFMlVG91TcWgNRPEMmwRFbkBxA/jGlQowqVQ
dG4gSMc4ib8VSuIEi2ERo/mcFgjeWXzQzPHLfgZCTXq391c/gQlrNXR/FnQK4ljS2qekNT5By+mU
9olPcu1aqfLP+3Dv/QeU8cgpMOsBYQ+ZTSxKaYGcWgbF5Ty6gyQOXqhrx5S+S+WtZtzHGEaDe/Fy
rPf1EIqJ/ajKKGLDa95GblUelVhtMARNCVDxbW0tcaBdhu4l49K8a6zOni/ag+AZxieiX3IvOe8j
D+AlcGyi0KSgaMjA6xBxnNRWWJzBCw/DDbTN0P2UWZTneT6Aqugl8YsrLup713qDqjLncmsIEiSp
Amq05Ck26EFyCyQGtuLlXttZXDz67731I4qH2g/BC5MmspFP6nQtb3DXQWCYLgsPyjiIQOhY9HgM
3psehM+JzQ+tI0VlI1AagjhLhWF6rx+gX1FZTYq+G5l0Knr2JRAGmRgeg0xYZbVlwdEr3UgaYeYK
nYlLIt48224KRdwOMFrsZV7koDHycrIXt/P1W8H7h+2ygmMCUtcoYoHWF7Qp+OCCAZsu8QU/97h1
rfdRgJqFIIT9oSDhZ8zSh1qaQT0BnoC74AqTVIrd3aIOcYWGPPk2e8q+BV8wfH5h3AuX+wZubo4V
MGMgBiZqpRIBPIEYGcKONvpZ0b0w8JL9ze2wwqExYpW96WjQ7FCIAM2FA1kgu8VkgU3rhfVRu8DA
AZeXlYfHbvpiTiB/pmDK/mV2dfAZxr9qR20ssEKAEzL/vr+KG9nim+/HMm124GHJOwLzQK5iL7jL
lI+qK3oEEabmJFIb1/K3WMyhlWoYNBFLYCn+/KRCeAMkt7fNofVGDz07p8GPTplPuE8+NHV6F2Be
v+D5yrr6ghMGeALICYC34phPKE4K2H4t+BR7Dx1KhwaZVfHIy6s2vZMoeKYXwdKKyu9br0k6zFS2
UDdyzAF8e+anwahAr8ZTMt8MKsi/ZVMBDywyR8ZZcNFPIIGW0bRD8iI7x1ty5IBgxzl/we+8HI6H
xz4X6mqcooevoCWOpbRw/aQssFSEIFG92cF8zJG3kButB6a4MpF9E5xKcHzoBCaONvkR/awucVl0
45Nw3V0E3vglujdPxiG7Cx9qTkq+FdnWwHSjrtymEPtsHotcclT1uzLcNMVzKB96TC+hJ42XaNAs
m3XRNRbjLm2ppUlswEjVAtP69K0+hSfdBbnZYoMcB9OtUBThHbw8TCbzn4dKVsHDgBSyrSp0gA13
mQAKqv34spVBIWHTkbOJuLSZTJRWiw4q9TIWsQ01Ss0B2lQd10T0Ig+gu7DKZMbwsB5yzoaNKhSc
ZgXLBO06iYgMoUKUwT203l/QO3B6ifMPjL6Fz70Fb232NRqzC029l9GkDbTsC2RSj8RBlgh2MQuz
u5SQmcZSbP3peX9pt1EVCdT8eHxBV85b/8QsEsalQ5T60Z863aKjDgI/cTrdtGPDa0TYqNVgPcEQ
i6oJSnqYN36LJYho6jc6YGFwI/A12wSNlVFg9hWXnOJF9wsX5GnQKu0Pscc7ETftXGEz3xJCL6ay
9BHKJwQ8TWjHdGo56MFTxLuDk20kpIeihJkIkaVgjwu5GWMplRwBYpPOWEJLdY4wb4Hw27h9VxQH
QuL6AEJXAbK20XgBts4CdIdmdTUranUhBTEdZcYAapG2sZ+FVW13QtSDxKHHJFlPchtji5jVb8Hz
qqMDE21xs+aHOv1HKwP6Kmo7XDaNUFwuRtdexko6HoUBvDRLUnRe0OugecJcGYg1oCiqo9Hldt+l
NrMBoio6FAtoKn7++yrm5dI4mnISS05a01TfXA4tHp7MgaBJWfBL2iyeL+loZ13nLE18aYDkjBML
NyPG6icwbm0mDTpiW3xutL8rHgiNugsZzYKP+aAFxwhkTieC/tZDJ07VgWM9jbLvovAKmo3CIwZb
kvq3l1O9lJBoT7RY1/9Ayy/a/LWnv6gcbIJC8gxPBniqRWff261VV0oRqQERz6EfCRgYyMGLgyIo
3VXVFe9U24z6pqlQETZMKbMP4XpWK7hVgt5RkSKQR3VuLkXu/jqekxt2HVGmhqQHyln4H7OOAwbJ
4zmDSfTaTFPm8CvG3y3MCPjgCLoj6F+gN1iwE16RT/AoL7zhHW6bEQuPWZJJUAah4fHtsmImSs/7
ZcZkhls/1dHwS7EjO7kBNQ7VB4vKlxDddgW3yrXlvWtYxnTwyzdVrS+gjs/U+rpLMK+E7t7JC0F9
4BIMS4BnqF1uDZTCbM6qU4verTo9DXAbQVlGZk6hoWzrsAnQI0klFhS7cOrH1nANxSEtFL8fDFzI
0L0VoL1BPLTfxfimVP1WORbziZuzUaidn/KuXbSBhLiKznBk3MNR6R0Z4kq/ScVNyae/IPZMR7tr
vPqiuuI1q25FcZRMQAgvE6gZn1veVjFMrdM+FKQGpzHUkFVMNZnpsQfr8/5yb6IYYNI34WRIvNlt
K2JEOghHlBlbHTRNOcaqQYsYPu6jbLrTCoW5XbdgAIsCzIY4tZp8V8MO42vTyaz6A8SI78GL59bV
9HMfcitAKCtI5qiXO1B8yQYgY+1TG3wlEy/AbzoHHpYMlAzA2c+eMXVRicti4rKuVndN/pglnasr
tR3LeMWsMWGSXoDpknP1pOv0ziFXmEw0AEnROCfpLDngCgIP8BcZI/WS9KyQ2dpfPR4Qs//BjJZA
3BxArfDZgD551d4mNQaYFfJP/ve6ikz23mppKmQdgBoI9Yrg40U/iZVG/5Bj0kfAP9+K8XIMbWOS
JlxwR0BhpclruxZ/pZ3mfWzRGC8voBhhLhVsUZcXAl4tRXrquselnJ19nO3d9GoN49qYUZfzsqAf
BxRLcVdeNFBknzEIB4FZa9G8HDP1+4jbUeIVkf6iVSzC3LmA1nn4+kRyR8t0sOhjdpXwnIHndUzo
j0NDwYgZDCvUCFSfMS5az4bYWnrMa7nmILGSYCQw06WnbkfAMDc23ypQmyndnapwMlEeDlMqasa+
FUC3iSCOEcAZNBFq+72RDiJmaPa/EP3mO5GBvUVJwaSF4wigurwwXmpQLoH2ushwXes/tpfYrEgC
SxqIorB0GUb7QTuKhnwwBZmxu2/Qdvz+r8uxyomYLjXBhAuYEHeOXjOtDOSF+xAcr2YVQ4QwXDoM
v6Iko7UnQa0vakioTZX4sA/D+zRMWKgTUlZKBkvmsLPB3Aii9q9peh9nN2L/sg/FczcmMlQh+jMX
A/t0BpvqgLZ+0D9boAmwpOH4MSQmIiiYC09aDUiC+aMfDEspv9LpWREDfvtAm7W6Vex+lw+KZYxL
KpZPjGewRAbhsxrlP/oZw8WG4enT4iqgvJt7AxRPw7dogTaKCXmDOpM4PUEcd2GzwQIcZOjZxA/p
MMWmBpqziDdBI3CccvMTosSEBzNkY7jFvQ21XR0EpdghbxkNiLcJv4ossGL9phru9td105oVDvMB
tbwX9EgDzow55xp6HH2YgzXhn/bYCoYJ6War1YGQocFRWKBDF4RWFSuQdhg5RyJn1djHvi7MFK0o
YQ2Ik6A10yPOgiYA77fQntxft83d/GoQ+2KditWiDzpFEjwQEvs5JAByzTVJfMxkbx+L841U+a0v
YCa3GPIFWItwUqIY840gl49ydx9lM9KuLCJvUdoxq7RRBkqOPaUuGWY/E6hxfgyE/ohVBoFp/7ED
iwsyVwyFdmD6UCpejZa3WvTvKwgMVpKURLjKZORJBTNjB1Kb5Me+GdsY6IlEnYOglY1ZKwM3wlKg
YW9sShB73HVaZevQcNpH2ehmMdGL/grDrFZuFnGqV4DRpPJCAY1gIDaengpXSRXDrYPnNGj9otIf
IR0ScMB5JjLL2FSGIUMZHLWzGTOtEANAXdAOqsbdt3F7x76aSP+++lpgxiGxmAImp4THLTh5ILIW
gBSUN5vBs4cJqEmnmqkiYy2D8RtIF22CTdSlvLLFdlh4NYcJpxDUGZQGNAtOHF8RiIgMfed29fcx
fWyzmhPseBYxMVVtC5AYgS3UycsXAVPvRALtBaa99j/Qdlj4r0VsGzxa7gOT5AgLoZbbpP+ZhJ/2
AThmsHp3E1hcO/A5ASCGUKn2WSrQLzG97INw3MxkQujclWE0zQCJIBc0iZ7YXXX5Q1Y+fAyGiQtT
1ddd3ABmHmR7mZ7AgOQMykWC6eqPATGRQdA1qQLzGsrKMjj4oF7Rgy4ugAjHBJLMfSiOS7OlIYgk
GSOh54KKt99eQPvl8hQpsxN3n3H98/bBeM7AhIMWQxdlQ4+6uPxlKocc7Bq81zQeBBMIMhFJMd5C
4G+DDlWK3tHnCix0NecL8ZaNiQRZEoFQKIQrxMJnFXRmrSxA1Bq8Jved8tFVYyJBn9TtossIovUE
HUHwBixSYXXt1w98G/TDM51URTCTXKiBAoJpUOSB0hAocaxw/G034NC2+7cnQlRrUEOge4iAEaxd
hCstFzmzDbvRABBMNEihqCg39CzoqptBxTQwONsD7aYsOV1SPBwmHKAjvDFDAa7WqRglb5+oJses
/xDVm499GSYaGImxgDwROBHos6Gf5SuVATWGguPSuzsHy0b/vjqr82bRwXsFmBw0oGC4sSDVBOEU
3kACb9WYGLCoRjLWI7UGhOa9AKYL9XsHITcw/ewvGw+IiQRozZwG5Zzx9o3dxj9AAGIF3UOX8xI5
HhATCwQxSIbWQLSucYZKZu5L4BQFR6ZjpJzrHA+JiQSRVoaKVsOzBbBmZo9mJUEL8SqEEtj+0nFc
ge2zWioiLyRALJimyA3GATxbV5gb5oQCHgoTCsAiVBCD5h5dBFplyuMEcTFVHjgpDg+GCQdgozKz
JsGiSYjRPdR02kbFRGXEgeF8m3OFY7V9SA/lsgWiM2C7Agla8i0E8/fYG7YxRh9z7PP07hqpzvs+
PX+dEQUzcHHmnS2DACfWGo4f8GyiS7tCCkKdLAGNPCKUkevmEk04Nl4KI+zafYfbAlIx10zA+gH+
Z8I49qQtspCLHRKe/JksP8wZ9R4QsQpz+A9faQXEDkeChjAtZgNAg3o/CeB2MyIQtkG2Tsw4bT0b
0/8mZmP/a9O72Xvod8nd3IIfwohvxC63R7Hy6w7vEoUJ1kc8r98rGM1YkuU+rfvvmjF5oHH6VoFE
FL3ioAQLQZM91j7kei/HFrMOY/VQ5QUqscbjv6w+VF9lw9TQNMPsEIUkpGsrevS3tJsYnF2z7pC6
h7oDrwlw+0O/QjFn5hyULbYjYqUEFtxWB8Wd3NllAgqj9NPHjGJOzXDKBaOn4T+srifpnqB2rdQ3
BIpHH8Nh9ghJlBStEjT6z7EbqJEzL9dVQ7naedUV+i+x1X9Vel07urar3VjVma6Ckx85pwI1T8TL
BRLAxvCyb89WZrtGYY5N6AmAmKyFPZP2Q5mu+ri3p/JJIqhoG7zyP88bmJNzFMOOVAQWVZDMEMG4
mEHpFJ3Dkc6JL7ylY+ILKRvwddFUrQi+FYPhilAllKAi/qGlY49No+7/UzWcU8hKmXj3flnUL3F4
O/7LE/HqI7HP0iLaoA1txkfSK9Cda9ea+GIol3LzsG8Q5/uwzchDLytJOQEmywvLjJ7l6TpSP42l
xInKnM/Dnp0d3s+kgkZliNFa5YxKVJLbAfRO9s3hwTAhoW5n6ImqFAZU+XPxfTQzT6w0jjG8RaO/
Yr1NK0FuiU6/DfR0kWdbQhOCBdmXm39JOdZeQH/JCimfDTE06amZgbhYLqCz0ODOm3+ChiRn5ThB
4TwQuEJKW5L1Ab0bxCL05BGuU/Kj1kD3Lz6k84/9r8RbPyYoSOVc6j0NQKZ6P2fXtZw4oXGPcRTO
bqX/zk44PbOwrGwqW/BwNAFdPUWzMlAgTtmdTvywxXSGeahAzLNvF8f72NdouYKWNgj6kbynUKHH
JyqKh7T8l1aflU+cs5KVVdJoiiB9BUpe/pzASNXLsjvq1XHfFs7asQ/RaZoNka7iGyVmgJeYO1X9
FcgPCSS/SNdZYvt5H47jEuxrdFO3kRFh6gk1sCu0CoA55GWCwIaCccV9IHoO7PgE+x491XnaZAWA
iNa5bQIVKsh2xvivD8Um5HHQeuRNfPDcggkX4hjHPQhPkKegO3WGrkNsgP4fwgf7lvFgmFghZro5
1TTEquDi1UU6iihCB2wfhPedmNwhDBuSBwVsySvF1ifIeoHsuhxvo/hpH4hnDRMjiFZNckEAlOJi
sqiN00AmpEo4KDxzmKwhHcNIy+gpW0EtdjYvO03yk/Jz3Rjuvjn04NlxO/bROWyG2BggG4w2iNiW
KGnx8jFTCHPXVieQc40CEERIwaX5EyS6oZZwEcfP+5ZwlozIb48kA/PneVsBZ2q/COpxWBp/TL+J
uM/t43AcgCWMgjwzUTVM1uLtDJkJpUBN7qkC5z4K59hjGb9i2cT7PF01qMEtUQlSI5AIg1c2qr/N
2j/UdlaB+9zvvwrcWhJViUJbGYPgNmhuB7FDTeRXzDtdeSbRD7iCCVOosYKZAyd5iPpEfqghjQG9
OKuPvqstbyZ58yuByd0QDcyVob/5LVgym3qjUmqbgtwK6a9c90sIeux/o82984rBHqtTOjYpqIQR
2GL1kzAGh3oeP+1DcMxgz1RQAal1tqCFqK9vB6OxZ6iNQbGLE6E3t87KEGbrgJK8lfsJKCD9b8qr
QoKcfHk3Gf8SCVYw5O03AWtXZSwmYAJ9dpT0qZZexFGC2jXvaZG3avTDrTytX5Y01QR00tTBQ69C
NTxTcIfgPZXxUOjfVyhJraF7XweKNH+eKkxEGyDXgnLVxzyA2TU95EliksLJMggYycOzkYoggzc/
iMIcnxhk1/OEwBYlka2y/ypPkZOFDx8zhTk6IV3d6l0CUybwJYYJFF/QEpSavKdy3ndhtj5oB4Sg
yAGjld+XNrLG1odG6se2zLtzk5TprM8AaY3rMD8soA7PJQj48hqlOcawp6eSd5UktMDJy18JgeoA
MkFF50SZ8y33TRagIDcHpQBBk76CwS5myaJ0rosYmpAOdM0wiQIlXijFOj8msO/gYf6ON1zzfsL5
LR4bOZdpCUO1Bh5lv2qvW4uAgMvKMQbYO0hBv8VO4sced97iHYUCA8ukIinUsvuiAyyl/KluJotS
/kSH7MQd9393NDBITESF/IfeixGQ5K+dI/ygSxo58jO1b4aeq9VxJ2re9/QwkEx0RQ6vasH5G3rx
fUWp/k4lZu//gs2I/vgdb2GvKrMUFhNGzTrMDMWaJWPKOLXjS9Wv7iGm6HO/Gv0qe3BMnC3RSj0P
pgDJEGgTnYlzjcs6tmanA+04F+1dlkKXUZJ0DSVpA0NCzFaIR1XMapAZORcolNNJf7uMXnK/dkYH
LxCT3V1Vv4TwELjOfnDc9Jj/4hL2EVyt1Yk0BXC7pPaaGbI2UvxrH+L9jPgb2yAa/fbEKhu8fncT
MCjD1tTZxq/yzsADWApuKNOdQYwvgZMPHWcqBoC5K0sd8N13XFnI7IkMcuTZTIBOB68gOAnxOTt0
IVrtglq6sKK7wOXYu+k5K0RmS4gywvKYApHud0iiJBgYHD3FM8O/8Zx3oZpZXfqFV/nAhBb8Pq6B
plqjC5oWRx9utfSC+s4A6v9ZPYrKAbqBvCscD5f+fYVrylMs9T1wdcHLm2+kvE2yH5yVfJchMrYx
WUg4dOZcQuUdnkO8oXEhy9Y+1r7hJE+SHdrNeNM/KKNX+dxvSPfbntcwmQlZ/ngN9Vn0JI3gFC3u
tMmKT6GPuqMdgIm9vp/Rr3hq7tBJxGf9fD8mz1jPJC4KRrF0EsF66rlU9RtazTYla4RCZge2EZUT
C7bP45XjMkFITyJjFGIAyleDI9sQSXKGz5XbPVFaUz5z4vsHw7cGss8Hg9BKNSYlqet+kbziJ3TG
BajzxsqFBMLG3kH/vTdBW/tyDr9W2U/je+jd/eS4GCc8sA8Lc4zpEjE/LzLYRxAemsoRXEpyJDrF
nSxaPJ6j7X2jyqDN0GRF05hFhk6Q1GhUUDZvxTuzvVaU7jpC4Y1j1+ZpCSGS/8DoTHdTPspCGvwJ
e+SyuEFiNXqatzzyuSrOi/R+t7yCMRFeBgmX2jWwSTxRkpr06x8/bR77w75h2wfWKxQTzsu+wPho
BCWvSY/dvPkMlV/e0m27xCsEE7+bXJ51SND+iaitnUHIyqsd0y+ddLj+19Rm9bGYGJ5kmA1OICV2
phIriCsdtKMGborpOoA3OjwX3A5urwYyoXuGfKhw1jRWfGgknmJwiEKg/oJ3QmznNK8wTPROslJJ
IQnWYkN7LcqVvamA0/tbmF2C0Zjz0XhuwcRrEeKRakzzp1k64WACozZvWHD79rD6SEw4jjC0/Hvj
9qfeVcGONFWf4YZuAwbhuADz2nyqoVV7O/v7Hn9+a9rbXUzEqItOakHF+jufIEZpS6OXaMfsJrc1
ML8ZVnsbmpktjtfdZEFDkHcYctaWpRWS9bYZxAH4QWQ8FbV+3w6mwfl+7xkBzmfBf52FJRJCW3Y6
DwFAFL9B0nQaRDBbgPjmZNqj1x/1XxUeJJb2Ee1ZLmd9OfvdYEJKMkNkNaOZzOTNyBCrm3zCpTC2
KUtTM+Hg43Gm/I94CdZ5UE9pRGSfd1oJGu2tjKsMOsTt+FA9RCBhzo/RReUnnN7Q/3Gov2IxsSVt
M8nEs2mHQxbkpaBZ6H/9VoyBJOZldNI442T/I2t5xWOCSy/EkpwswEuOFK1DKyqM05Aydfcxl/6V
u5RMkJnVdoJq8Bnuz0JSRuTGTj0uhfjmRR4aFX8+GxNkqjTLlZn8wcL2S+3Zmy9B2MAZiP8fu+EV
iYk1M2mqcEFDDQQxwBz2rB4oIWF3EI+jJ9nRgXKxybwn7+0vJ4OdQpKgDwCO1rcZfVYOoZHRpZwj
O/DJIYcCRtKA2J5yIBZX0u3+vtsMKys4xjGFMAIXJIWDvMM1dAAvJK4vbu7sFQTjiwkZJX0uASH6
6VMIMZHAqQ7xpWbBIls48vY1/efeBeoVHOOLjab1ipTiqxU17mC56MyZ9EkLeW2kvIVj3FDQxyBf
ClQmilKEhrNkz93n/U+zHTRWljD+Z0x6JjcSFq59MQ+zDZFzD3oo0BB2oEDsNz6qwfuIPJuYMw6K
gghSCgChLwn9EAXambxuMp5R786xMIDIuwkMxR+f1EMleqkruJRc3OgO/c2/kH3TQ+11GdlDLRDj
Vg2oizcoOCrfKP+2YkG67lvuccn/6FffcT72FFM6qBxOCbA6KDNCpdKhHy3yss9j4qZXqU0jcGib
FYj+udj0hNzDZiKHYIipQlpgU4K84DReQavboiWP9gY1VXvfVbZD/mpVmcAR1pCcjmg9dTxRJYfl
MN3nR0K1Ra54O5rjlgYTQOZKz2IzBtSQlRZYZ/WJl1byEJiYYc5Vppg5YkbXXFVicDCb6fhP62WY
oN2hzPnnxHZVqRHrXG2hFUW/jnxaLvNTd0Hvt6DW9Hk3i81ysKxpogwKIXwilopOVhPI7qV9i3cj
SAq7QaVPfhksIIbQNQVtdHmKpqNWqMtDIvSVo2Rl/Cj0aq3znGTrjqNALhIM6gZ0U1ieIci5QnzH
mOmVVHuBDA1UDmW/+tRakhV5Enqf7lDMDW+lqxlFVYOHvrUh1uhM/BSrRgiJCo0uSjiugaV5aG1y
T3dE42uBzctMzi8X7AZc4zHhUzdrspgqrI1QcpzBd2fJj8HLgkcbG9xOTvQ9eACV4+yMn6ZH0fQo
RfYHTWafpjJM9s5ij59AK2aa3UVW6OY2pNxxa+6gxHj4B69WNEruBMUBSsD9NluJgy4QNNyMzo85
4zVeA65obYy40N7gFR02U6M1GBtyYoXETQuw0W5ivD2gBvnzTMXv0KcOXtThwjFhp0dGZDYL4Kj7
ZM9UjKy4UFH3q76OVsb5cltZy9o2JgKh5AfikwJgigwNd0KsYkwtveldzgfbyp7XOEzaUmK6txx6
4FCJgeI/2bPkQrmdF/B4FjG7L48rqcBg32/XqH7m91T0lH6u9OfozJDhrR55mOfXp3c7EIRmkKAi
qgh9obfu2EcknEEAgWLHU1da8b12Jx1bF2JUBFmG9B1zs7hPlpedNdl4ijPvdHvCbI7d+Dxf3Qp8
VO1NkyBUAZEYxneGqenKuNHpPuyO0qE70OJOyqcW3zq4oMmrmTqUhEDuydyaiyCeYC+qO4qPOCMt
12F2OG8MvHW06DY3T5RIjntZp+vIrvMaltn201xnwmzAPMp/X7ZPFZTMWk9EcAus9JaSBi7fhuvU
4xWzNvfkGpgJAXWUdUpunO2ND6LqBPMJ4s42DW9l8vwXySO1ZM9S5kP2k6iB4hOAVIEHeq9ur+Ai
3Tv5zwYaY4Fd8ZoL6LbYA2Rc2OjkaoaUIITMhMehgacWnR2KoY8ucjeJysc8kHhBnOdETExY9FJT
BuVs4+gOSFgblP+rb4bTuIubuUt/o2RX3CfBrVR5/SmZ+IBPOYpJ8J+VDfEsfmkiU9bdeHTl9Fpw
B/pVvXDUrL+olW+lBmtw5qjusoookw4H/l0fMdEujzoCFT+Jv1Q+4VyyNx9fV3AshQzp+0GJU9ja
OMTTRjyW4Y0+tsFJMFiC8UWOrUy0VWiy/oxbjChbf8GhuhX41z+BeR0IJWLUZY+fMNq6FZx6qMs0
7niZnbj3EB4SE5Pgv2oI3kV6xMSH9qo5zN7iJlZ04rWSbIb7tU1MGJLESh0xuERt+k3Mrw6ZNxlW
ek2l5YzCHion988xH626n2XNn1I3kF119vvWVpD++pzjddOvQK8EhhVQuCjsRGEoySqpTBN+danf
UOJ349joFvHBdOILhJs1vJdMxd0WHLJ/8NjBwlrtV6+T6BNz4vQCLKa/XTmx6ocI0o/Ox4xkRwzn
OYlLIUXpgyZGAPXkAi+iiw0BLb/9vPA2z+Zhs7KR8adREJR6oO8yrRv4VDNTrhWry+kZ7tCjJsvv
lcDuT8FVlvDSpa0ugvX6Mh5W1FWvVB196PohugUk7CQQWtE3KK965Kl1bB9uK0OZw00dIIQQ0Op7
6/ZP6iVlSKcxwnzB5nE/6qpsihJDAiotwPWDzTM52hOVm+q/LPRB3zefP+wzzLGWBATSYCPQRL86
yigXkOvftZAUT2vc1J3nMsyJJpFGkxRqm3DAzdMd7eqYQ+AqfBw7p/dkD5VUxcr4LPc8d2HOtJDy
REW0WYBqTfR38Z12S70lcyGaw03CNo/tlbswZ5gg5yToZoDRRjoptw3pSnGng25DGhDyjtlhvOH3
SG1l9asNwZ5kmIfJl3nGymaNaUlgHojCn1PzyIkwHNNYIjSjnOoeomswzUufqDRp4Kj5UUEvDRUK
6BM7+fVPV+e1ZUyYgRqiOLf12UNzKK+00ErvEyjmKl7iFo9cF+WcFCoTWfphSGt1wdcbPOLlbuT1
xlONh8wCEU0kN/F3zpJuJrKv3qIywUVvRDFBdEFbiU8grk1vswJuPzruRija8QuEPEehf1/Vu6Cy
IFcJ7bDIytAO1OoQYsvF0z/1Caw/GxNYWp2gElnBruBquNQPwZE+c9XHxZUt2i7DbenYvNmt1pEJ
LUPfBxGqHvTGRTzVsIrKmh7UFk1BPxTUdpbUGj91T2gO8gwQEoLThpdi8PYGE2PkhuDVQcLC1m6J
55TWj2sruJTuNPTpyAfTCe6Ve47v8HyViTS6UYRdosFmGtbC2WmhlTXZo5M0dvCd7zqbteXVN9Vo
hrnynblvqlylHWfZsfqkHoYDzS6WJ/nwF/1dnH2hMXlxmjVan9CjonVp+3PmSFCwfFY+/ZbsKPxR
4bwFb34/xVBMdD8ooINhFrObhtCsBrV1pGS6KE0RSdScCM6/fDJIF4iihnIPpAzeLqFiVL1a9ECB
jhTEgEpoOangi0InKw0wUcLB29wVr3DssRCOOgkLPAMDjrbpUuVKwZcP3HrjpieucJiv1RSZAKET
4CRH41ThJefHcqqPjR07eBSzP7aGLEVmPyJHghA9zZDA7H1La7ihHzxIdgJ5AOmZg7YVMMGCoSkY
WkIHhsYEFqEd07pWFuxrs5AaW9OJ5gyC3HkzicPczfMlc0vDlG9Ks26tgvwfaVfaG7eObH+RAImk
tq9aevVux07yRXAWa993/fp36My8dNNCM5PcAS4GN0CqSRWLxapT52jA8Hap6ibpknvIx/WrOu2m
B8OeXlXI0MgGnlYbd+yktib8vqlmxZh3Iz8o9DNPNFJ3Ouhby4GI9AYMChvJfqw9I0/tCXFObfpS
yRvY68LZX+JhOoTRvKcs3ppBegX02etSqlfjrNBtG8gAG2sJJDMsU9cwRAZyGMHP5nkoiWLMrWeH
IFciLqhSt7nypEBcWrJMvm1ivQdSnarFNLzlGBW2VW9JjfFsLDOAmVqd9xHVva5jt42GcZyMxLck
MA+6aV9DZWETDc0jVchbztIfM1nup0C5W9CIcyo1kxxpvr+Xfpiw/0FYBxN0FVoIaYehP5fFsNGX
1DxOnY0GY6aCfhAqC8HjxOL86a82hR8DyHpaHzR2mnkxQzWdUAu5LfbBdkD2DoQc+iWQ+V2AQPJL
j/Hphp2spLDu5eS3ZR6ATq6exsxVI51huduwA68icB1qDoJ9B5h5sqxzfZN/mxOywDDWI5CrwM+0
ZUq8uYVoE9P6PdGS4wQACMvCo0LBTCHZ37Uwyk5Wyc5XqbVzaKYGVtl4sw8uj3bbHSeUxts760Ve
bVuPbL8XKaSCZdMybY6xSFCVfOsTqDsNo43hEVxestO0em4hk2pD1pOLzwumSI8mrp4iZDfespk8
pPG89Qbo/+Aq1/yiyG+hquJLtnMth0Dx/f+tCjlol0EwvdMZD42zr4U3YG4G8H/ySXiDqZg/AG2v
1n1OLQpRo2vHQUlDrLPM3gcOIje77beY+8Hjj6HhB6vSu3f1M56sUggIg1aOJE/er8Pu6r0W4y24
6zmaArknug+f/qD+vuqpFGJbAJ5gg8VW9hQlpRYvuBVTgBq6Jw7e+J49A/0CMLzsCn4n5f8Q8tCm
NpiqWVBsFXZVTbOwa0OCK/htgiBPj111Qa6ISSD1MHnaVbPvt5CkdZv+NX4qHlRMPOn7+DmS1lDf
mSwu/RJhr7XAYoXR4Jd0gJ6ND9FTDajAlbkpt5OjqvBnfHbMJBX3FirKvrIn10rlyIIhjwIffwSk
oXTIJdnqe6w8jYVaHI89j8KmnjpBDN0ZvZBcMqs+hYznvyaEQIR5+pJOeBV6GNWBjKN93dm10xXT
XwW8EyCCEBcKSCsuLVqseG1nT8wPD2isHNAKxDNN/qZYDUInxoRwAKk6U+86LKqI+iO6ZHftqGBo
pmROPpgS/tRVQPRppiJcWHnXllaUYWXNZ2Or+u197EOBO94Gt7ia8QguvkJICpx2G0nMWz2YkCay
TBxOE8Js51dIRsqomvgzRr+droA1gk8qX/k1mfjxrb6XWFuNsL+tiYTRdV/m/Vy9x54SBaHCi++H
43AYMD7WpBj7kZZnVrNPE1R6NnQ5oRwrJICg4KAYWKP8odHsmT/sKj++Q9nQlQKp1pf225LwAXub
NvoywBK7b5/ZK39l8PI9wczoH2marsNUTpbGf9DJsW7rnqojQ2xh173/S5x2vOPxpN42RzA5bcY9
EMl+djX6lRSbtBpTTowLB35utGnJLRjvo7ci/1kvi+Sorx6+EwPCSScV6Qw6woBVmG7dNa4F7pwe
pFGJnkm8cs2UrhrQ0dAh0UXEF5uVpnaijjh6IEWdWsw0GtWGzZPf5a0v8f+1V4KOC5BBKRD/iKEY
T8K27CwbeO5ae6JWpQGUX6evWq83uIXMR5YPG6jb+c1wvfT1fTLnpeLENjuW6D26asIwM5fRn1Dp
PBCySAV1VnfC0nUTUm82NRn/8xOXyrQJqgZ60nvVQO+tQluciFobK0k+t33WOJc3Y82Y8a5XaKLx
ZYgYS6WJ8TSrFSBI1di16XxjjNMTOEL91Ogk19Oat56aEo5KoSh6Z5Kg8wKSPfRTcCjMWVIOWg3g
pzaEEwGIbQkKDtgYNsEW+iW3EyrCnZN+qnx7223DwrGQf6h/2wU3qKlpEOEGBaouZBm0iKPENtET
Af9Ltec96eXBurWvJ193/2CYe82JT80JV4bWQXZQGWGubrrwS1ka1bGGUo3fMr3fMSUrnxgL1K1S
13GJ/2jOmIXOMrcP2wHzNKVSbcrYwrCwOQybZUmAdEkH5cdStWgGXnaxtV9qQ/3T1oB+RzAR/LmZ
g67Rx7LzKjBxsSz2oilzme7RZD8yaUl57So9tSaknbhiKetUWANE3g3etCsQiCOTB0pqcOXo0BWf
RrDSVTysMWUK7p/zs6onxqDPHA5t113rDDM5FhGLJQdnbVzqzIqwpmXqbV0zYWXaBI0DguWrHrXw
R8V98CcAO1qQFV8PeDDILu6VhPLMruDSWmgk/cJhyVZNum82lBn2k5rpPoC59cNlJ1nZSAi4/v/p
EavUVW4kDdR+MTqBwNck7dcs/p+pwFASOjUhZCFdSllbKtwEaZyGvNL6OU3vdSqZdFnZNNQdIVxN
GArTVBfuTLWnUd7HMDMF1zr04ruHcfl5ebNWh2kMjsmzYAalb+HwT+lkqHOidR59nDZqjudV7Hc7
ej/HV5gX/NXIT7zuy2Wzq9/ot1URD6uRJVCsRQUPBwTlAnPfku//ZkD4QiFVC9UOYCA3Wp9hVNSI
JAnN6lv/ZOdEcrMoqaCiamDn0ufBA7/nsbFxtTrQEt8UfvxYQh3bk5Yl+c0mvv0MwwJ6kdi4Hgzh
5msNOw+NceA8H7NPPaBprGfeWeb91xJci5XPZLRd6ws1QULDQBQF7Lqwl4ZqmnEbt50XPrMDNC4z
D5NCfnJjPZINSqGH8eWvYAkGz1ow/gd2a5HxowdTS2EOHaat3OoKuTC6ouYNn+Yc90SKDiJrmYtp
Mh2SuNhZ2+QXwWmaZBcjolPWe+j7mn4atbeTRVnoDe0QbPW2KQ8h+E4+JxkyNIfZM91WlmJs62K+
bmfWb5Q0O1gI3o4V9X7VtN9IzEYoDBqfzCWIt3ZnKp5FclV3u9Gih3xB5djUI3DNBmZZuYUySkLg
GmTlLNwKp1pbUJ5Re4RbPtcY7/L7yLPd+srYpBt7L3sqrVVFTq29v2xO9i9QEsjGcmtkq20o3iuq
4kBlowo8AyNR9R7YlevSi3zbK31+l7aLF/2UHo2V6xq/wgLSH5qv6EUJR2OqlqibVExycOAMeP3d
LAJ6EESd+2mrSJEz72Oowkk8M8dD3OmiuzycWfC+xapr5N7wlPp8DCxz1GyrvkZuep+jSq3fL76a
bEKKVgCEe8BMIdv+tfN59kuEa2JuYqDUCyycxwToWehH/lTlL8fyByAuj/LHMXefS2sXcxXWmiTT
YPEXjDp9n5FvpPxJK+fybGFCsoJaOKgiW74wmnlkuKnzw2BpftESSbK/llfyUQnobuP0fxBgHLsJ
vqNWvdcno2tFb1G+X0DZgtdcq8v8dGXvcNuqvPerItyI3BMkG4IK0niwZeaHBaAFX+nAP53DO+wS
ozfavIWa5yayYpnawVpUODMtBHLWsKXLe5geNkbjmJt6q7jMKaGq7nGoyd80Ufh4kQ3eJoi7i2ih
KUtbBh5LoHdRhU7DyR+NxO/6b531HMbbvpF8xFU076k9IYxXyTyXcw57/MUGDfnrRL8e7efgB5pT
LrqhXgVwGX4NlNq+qJitkHH/r8534bmGDjAlNpYs+GurRVmisb5HvoY6tNZcpXioelNC3SUa9nQp
b4pGcVjeVCCNXDaXM541H7apgXI8HhGYcBAy7CxJI5KDKRsDjjXa7sO4OFY/s11k9ek2b/J+AzIy
KcxnzZshyosMVdNsXNfCksuGVgobawy+7orPo6/6FcDi+kPnKLabY6j4G++3hOhE03JTJF6jy7Kw
tYQI49godWLxpiFG/T6JumBoah6Kqv3igcplMzjgz3Lmq/JWHvlWz9Dpo1BwssUgEaEEj0IOPlhy
13wJ9oM7+exKe/0DBrnV5Z28eIVLLUmKvCsNmEN3f2O46SG4S6+QMjvgNtyEGyIjKFhLzE+XJ9xq
YVJZdIH6JGbl2AG++tpeB562XdzAMXb0WV59WInx6qlB4fKKLG1s2iDHG6exgMmsS/Ct5yb9qneF
dWSKmUnks1ZfwAYGH3WG0Tg4rHB3sSTt0zxG/5yP4/av7EA35nHZx74CVG9cOtph9oiFbo4jnZLh
8VW8Ng2D1y0M1C8MU4i/lDIoLLY1H7tEfuIUG1CtbeeNsWmuZYNOa36KmPvbluCndjZW+TDCFl9m
9zTcJsgJePEiTJw/AADJlib4KWE9LesF5iKI2Vg62UBsy82hSFTFphsp94ggTmVgxna+LmpZt2oN
HXC2WMFr+ymb7bhuOCJIdUtIY/6atep8Nr/MUCzByIw0OVnrSp4ZFTy312k2ZDOWzI1m9p5ZuTv0
21C7DulByb4m9ZeFOCC85RivbYKut7rv6Bfw8XtGu9PLo1Ffxwaw+TIo4spNcPbDBA+flrQcalah
z1WEt0B3jx5doMCbzuk+LHIDmr9zJbl8pO4m3ANFlQ521GMzeAN6KRz6wllb/sPGVrjSByLf3EtH
SbjtIobXVEPwxT+TbbAdbxK0Z/j4YPzjFx2b/OUt21XhSTWGYCsLK6ww2Yd8xI1urHvMHmzSbXeI
ns0t4JfQLnpUPHT1Lt/sfC0X1ipSM7TmUqkJd7Qg/twr1WdWFPskuC3y3k2Kr+08upftSfZWJGZY
itQelxr2iFJ4LfS7KaYreojOXjazEvmRImkYjkRqyCsaWPbJAyqns12EDJ+wL4jbhMuXMGQbxVSP
NP3+b5aET9fWWZiMOiylg7YN2BsJJidE4YlqMnW5lXTodE3i3E9mkCaL+Jo43pKPboCWcSc/4WtI
3DM7wk3CspwYSdYiujeYSWZgulZyc9hWpH1I2+4OTAfmbRpCUEuxBycqmO00pSmRNFs/8+gyow5l
gz/hY3kynsvcQJxJ32Zw4vSYBmh27Wd0R/6kS7HqLpaGihsSbIqa0Lm7TMFS59aCrl6CNA9aMwdE
mWgTAysf4P0ybMlL85dtYM34bVasVFp1tOSMg6R+IWvq63rEmwkdfEAUzKfok+zRtOpBJ/aELxt2
AaRXfy0z3mnHX0/rRI5kWb2wT+wI+YGV6cU0a+/rSp6In3nlDadiyH/OAHp8M/FiUr3xR3fdHNLb
/kX+A9aCmmkxFJxNCxhLsZAZ5EFqxF0IfIRKPVO7GrrvfQZkvoERe/1g15bkhlrbVzzxGR5nFgWd
hoBdH+0SJMJKCUSfQdGDHo4hq8HdHnvQrrmtrfkuXprnLJfR3q95raXZAKuilWeCvPjca9XGXEhB
cgDCyue5ZG5LbmKa7KZWigNe+6CnloQMbC70iISkaL0q6I6L3lMvCab7oOxebFLus970B932SJiE
TpHnu9RKv1yOsitPB+30BwhJ2GyFAEsqWCrTk+0CSBKZZcKQa05zakJIuWI1gfQhg4mqBZyludNG
dmUvGOSE7IeaPiWqrOG4uiYCnBWvfiPMCaexTFH/gaAq5gzN66kjjp0wyS24FkWJaqHtR3VqUUCu
zj2kqIYxSGulAWBHfePMiZYXgo4ftW7NB95jlthbg5mc2RM+E+mCBMS5sJftszsA2NH1cesb0Njz
QcpoY4O89+s7f7Ab32a7PyApWIHwAJZhqRpKJaoOFobzBetKkPekhzpppSU3dLS3KlCantpCGTXO
ASgejdQlZniVm8bBDEt7+z+7KdH4naXzthp2/dw8VaYgi4YYjzAImtv2DRs0SahZK0SdmeBB4SSz
CbUoJukUoX92sHIfdA/5hI71gT8FMI40NU5VbPvIH56H2K3v5A2NlWNyZl9IxomBd0mHjo03lABH
Bt3oINf6voBzyMmj9rMVTNBATyX7uvYeOrMq5HORRSooz8EqcAvvZMGhj3YYRMr13IHOZrH7NVga
+aFXHtGFOPDREPN23g4o2I+SnHnl4J79GMHJiiFXhjjHjyHxd9CMORFKj3/jRxYlpmYS1Raz5KGY
DQD88JF7smDMLLY/t1B8lixjLdHDOn5bEe4PgoGyoaxwWv/b1Fh2xQ7COd68iyQfcDUSndoSIlEw
zSwKFVzJ9DHDG4dPWhYv3Yz5NYwee61EL33t0X62NCEQTe3Qz8kMc3x6DZBewFxSF2HWfe9SeerD
5e+1vpUMgAKQ7IPGUWRwhNDtgDMZNKi+/MKfc4pKzv8i15pYeUEhwvw2JSxtHiMgPXqYioPyLhqC
A2LOdUbD+8tLWslpiIZWFyZUQKdgv6/4JM5kTVQRMtvN+2tD26XbXxxaUoT56mE6sSM4YaRiRnxO
Yafz4uygWJiw7LecB5zmflce2ysdw+myatnqHp4YFbyRFODrm2oY1VqQ9xuqv6TXjabKYjX/a4TH
NQ6RqpkMVD0aisjnsbqtspDRhjbeBJZ15iecStTJnPAHHyyRN/BXP9mJOcEzUqWqbI2bI2Dy5SD9
fmMe5GCi1Vv+dFnCLVfqTVTTAnZavy62upM67ZFPxvbb5QrfzgU3T3lnAs+6+KgjP8o+3lpP8mxb
hStwilHInbn9BGQjxS0XWwl9GzyLyU20q7aFfE58/UOaKljjGZq/79fTyWEoqDF3ybL8J1I+58AG
o7d1pWxVp9mGGxmgaT2cgN/pv/aEFVZ1VMfGCHtsGxx4g70DqaOxye7lTYe180fAJWKBFB+vCFVw
mgXkE+g1k8az4tncjUNY7KJ8TPeXo8lqQCYQGwK0ycKVpgo+w5p4UQHU4jsIQk4M6ITzAfyYncOl
MtSdafrTsPtHm8IusigZx3GGzXeyBHCWtKULDTrLw8296bZRuJdVR9fiCgHQA6kfZwEzhTTF0uKp
wn/GNdBlLnZ7U3RXfUskC5NZEfOPZoYEXoQpkBasku1Laj9YZe1KNm8tk0bjDdAcqloc8HYeu7RQ
CbShg95lHgBu3PTKrRHRTd0nN8VcbKwy8hQ9OzYNMLJAQkmMr523U+OCt+hjGJZpgC83bLr9eF1e
l4PfvPHZjXm36K7xoMn8k6etYqjGZYfpT1MDwkOc0FZSe84Z1HJgEcVXcCSoEM11wkOyqRR3Hq5t
1IK40zTjtR4njozFbjU/wnuFgiQU1OQfrlsl1YzI4PYhMLqPXO1ojW534ORUxCEvg2x2W2pPuHZZ
bRV04vaAH99HvZN4yg1Hl1Hf0EByJsORrLns6fKEmzBVNKNRM5iztWc06zsLXZOcyNyG++THj4g2
vWkYiGZiFmaYCRuBCQCyq8WseFLlzkhu1Ils4/BYYNx/AlreDCPf4MVLWuwxbeuOKpTvSk2Crlz7
JagGMbAAYrYMkPXz05N1VtY0mNmG3Pz0s6Tmox7LpoB49BIXC9Q9XvdQc0ZIFbYUJe5B1QqUg8He
vymn9m6om8cMIip91m4un0cetkRTmInGctCGNy2xTrmUdqcmdof61qw7MXtUKHGs7Dkekwc6Uq+f
Bv+ywbXtOzUolEbaJq+qRelR/V0w9ACF9mmSxNA1bCrA0HioY3gBX0lUg5lt6GKHI9Y0H4orNGtv
eHFkcp1g0zxTNwelsbSvtPbFTkyK6Jy0I4lqtjDJHyWAUNS2y7O0xh8yoPv8caNsczAj0f0ie7Gu
HT8b/Pk8C8VaRV/pWmtMuhy1rSyYnaC13bJK0CiU8Riu9b8BToEvmvytZ4uAibCOG7VpeHdQySo3
MiE/nocArcX0tsrVtzEbQE/Jgl1cNLeKZnkG6CPBmekFaDQMzXIVK8DutCAZoFAtuexSa5t/+tO4
y52kcID2Z6Ya4KfVenVlmsDURssn00o3mPWRAR148BTPy6kt4fpKctSDqwG2yP3omxsoV8XfOSMd
n7CYzKuw9C6vbc2ZqWHj6ngvBDMxiWuTslnmAuCrUHuqFrIl7AvLptuWWC5tTWeyVbfKzJ0dxl6w
BC4IfDfzEjgz01w9pbK3/spWAwJBub+h5oinz/lWA2dR0mLSgM7UQneY3yKr2tqV4tSx7kYtKLia
h5TGR7t7YaMO2HnkmrNy6FnhZ0nicB+RbM9KOgFuPlQm+YSvjZbg+Q/K9aS0w5phpOd6zt4FDJmX
vGpbPk6bbtqjrM+ylu2eGeQ7dOJsSkajpe9hkDd26nvr51hDX7NzuPQdwzPwIBvNXNnyM4M8vTkx
2NpWGNodDKbgrzKK/azcGT3wJlPpXt7LtcffmSUhxQ2okhcLXxoUp67Ut3jhKASIXbIf6W7ZZS/l
FbB4sU++YYjHKT5Jg+jK2TqzLyS/pFKrBOBHjpEKtpFLd2G454GbbMqNWh1kj833u004y6f2xKDd
mlM/Mp2C2z9+UCxQCoDuttKZbxShk9j+YH3C0LZrGpO3zG854lhQJU4LJPsCtuEs6Z0GkteL3Tuq
TVzSHymG2PrqdSzChykc3dSgxzgdNrn+s2zVHaWKbyahLD6sHAAThMGAD+pISdBvOHePuaZtbEEO
EkXRZQOAtMshDWyfAURRANz/N6O7mNPDGwiimpgVFlH9M0FlvjVS5O+hj0cK3fAZ/n7cArPTDg7m
CZyqdGWPr7VTd2aVu87JIQiTJqsJyJ089av+WGGCd4JNp9NB3cs26m509B+XD8Na3D2zKORg8zgZ
iKVYZ8CO+ewaUPWCNpo79ZsUSuQW+iyQugQZsyydXnmt4EkG7gmwpdiYmhDiS18nXYz/oQY412TT
203qx0MV7xo6DPslhqpnYySz5Oh/SCJAxYD75b8S6+JMCsqBdM47yHkb1Y9J/VbVz0r48/KGfliX
YELYzw6UBLGaQsU919Ac0qlbEgg8qi0KSiB4S58uW5MtiJ37i0HqslbQqPbs6IGld1GdOk0iEz/h
f8lZ/BCWJNw9k0K7FKVFrhr+HOgNkr7Au7yMD7FfsCA4Q5QFBJRjsLAsd1VaOXbxfdQjB00viQPI
DAlRpBxr1iQjDA3LXd28LgreGiZiCZPenx+CvLAk4ZIZbTWpQBWteZR2b3g1jui0mHl+hznyQ2SF
z2OvHlIyeDMDHkUNXoMk+sdNFa6ZPEkUxczhiZXx3I1vhlJ65rSLAktSeJD4oAgdSJVcH+oMhyoD
G7TSDH5ZQyRMKsEjMyOkZNpILSOosKFBn/um8Rwk5aaWNekl/iES03dKyfUUYcToF2ccwGRbXQf5
16KXgPElUYIJUWIoxnnsBuyZpv/A3MEBAxaOPT20LRSF0v4fP5AQJKAGhiRXgTGLlU6kYwxOLdxx
lKEPZB9ICBN6MFfWYsPMMtZuEh21gAC7pkkyYZkVIVQUlU7mjrtBW6eeWhaeuYAg0JbhYWRmhECR
913RaD3M6NanMXo0LLDnSyuUMiNCjLBB1aYQ/mGSLvH0yHYWvBlZrfxb0BNJFdUQSOdBhZl+Cr2l
ewp7Pgb5mFtP/xTFRTbFdOx1RjXY0Ze7drkn8bc6OlrDz8tWJJsmjs0QZK5x1+HLKIZ+06FwO1fF
vY6Z88tmJJFAZFFMGqXr1QmLaVrMaNDUwWTphmVXPZUg7iWhQGTU1UnfxWZOED5jeohtjDH0D5F5
IGn6lMegyLu8LNnuCbGg74hWKvwuL4JvNaMunBzPVVn3R2aF//lJGru0etYqBGkJJj+DOHPTanAy
WaYl+0JCJOjnHJx+GZYy2J9049UCZkwviJPWk2TPZIaEWNDpVVOYFVyBtN/jZXDmeGuUiTsVisTQ
6rZRVQV2FUVK1PLPt202YzDcdDx3HB/CNOMMKab5/BcOcGKDnNuIkx4KNz1sDGbsJCoGMgPNobHE
yqpTn1gR7je9sNMhi2GFFDEAi5pbj/tAhSyxHTgkrCWZjmzfBKdOwrgmISqHXl62Dq4hZxpfS7xX
/2bnKEhHTAMFSCb428KyKOwKODWrImfIa3Td38L4y78ZEXxtXtQ2CEIYycov0/JjRrFzSSXFvfWP
83shwrXTFak+hRhJ9urpqwHQU9hbTj+95NYDHWQ1y/VP89uWkIT2FaYcg3LSvNiynHrJth0QT2SI
/ibFwYDQf77Nh6unbM0oinFER2QDugH9XcDKgkqTXAqS1Yh3Dyt6LamhmulZ0XIkduRX9rAb8+Xh
shNIPpB496R0BgdzhQ9UZm9DdWuhDJZMX4N2H+XfLlv6WHDgz5STjRMOqgFWVmh1cqcGIr/ZQwsN
g161lxMHRMhO7OWyx+RqMD0xKJzVdgq1cTBgEG1bP5+eVOMbSBu8MZS99flf9OHVemKIf8uTO2hK
Ii3J+AWuGcODuSRHq6OfL++e7DsJEWHIehKQGSZ69jluEieccncOUo8VX7WI/lv40YXI0Gm0miFK
iOxKLQ95jNvBoFdLIHNx2fcRgoMVTSAuLrGmUi8dlT22g7ob6qvBUCRHVmZIiAx1lEAKAjgAcCgG
O3XYkSXxqTK7RSIJd5JDKxLeaP2gTBlPS5VkfqQqvVHn/k1hEOq+7A2SBYmU7ArTZoidwc4Qq64W
lg6JPtm4kEggu4kkfiei5uMxT2M6Yusq1jphfhOEPxe7dEbMJlS2rCMm2z4hQph6ZQyMx7y4ip0S
7ZCkA1oK1eHLuyczI8QFs5zSeDKxpqJNXNWOHEoWB/RoEjOSqCD2USI9MhRq81OU61cKWQ4NS3eX
VyLzA/7nJ4EnC2wFnJ248nL6tKC5sFg3qRE5i/I/M8qdx25DiAizqZYExX0kWZipI+M17TIn6PZt
KYGiyhYkhIR6HhTUK+DYif7TiNoDgpCzxD8I6N4v75zMB4SQ0HS1li08JATgEJ+gDNjaE3Dony5b
4T/3wsUgtkMqDNbYJIIVFl7TOXKmifPZOFX9GI+Wq9T/6A/iWPMEMtpA56c1rJ+T5mC2bwm7J1Dc
uLwsyVcSWXoWwPvGoeTLSh6t+meRGr5CCgcQUslXkhkSAsLAKNeAgSE+zFLP1zkK3EuPMeZUJsQr
iXOmEBOM0ExsssCSGT1k401TLJvReogmcFPPD5d3T+J6Jv/zk0NrGZhEilOYihMMP3Zfw4w5zfR0
2Yhs5/ifnxiJG6LnTIGRUp3cSn2sOzCIBZiOtmTgKEmYEymhcy0MLZbDUm5Xr/2yeCxqJPgg2Y4J
UaGwVcyv8yRV0VtHrzJQstROovy8vGUyK0JIqEFtky81Yk8I7dy+U51cu8liU3J2JFbEEeJyAKOz
wR0NN4MbGa9tZDlx++XyUiRfX3zdt8YyVXENI0EfuwM6rsx6pewJ/KOSAypbDTl3MwCtTL0NsGf1
jOKOGbu6MTgFIH+X1yM5nSJSJm6jmoU8UwR3rTvZptPbmZM0s0Ozu1n7dNkY/84fg7ZhQZCbCxS+
zxSdHJ3eGPOYgTbIM0fio018yFRMCJV021hG6KRdbqO2MPjDJNOTWN/M34YFB1Qxuh8OvNzYN/GG
kSRy0rS9nWfZ/IXEjkgSxowyJ1YBO5y7szVuYm1y6kTigh9R2e8pw/+vRhQI6ZV0yAvelSqLt8kM
nREXbRN9pekb6T4X85eEMGdcjk3yVydMB3YaiBoQi4gBaaqLyIoUELZSHdiCGCIcA/MiiBhfdpPV
XTwxIwSlGdKskU5hJurVL1kb7HOlu46YrDi8Gl5PzAhOAcKBltJiRLLaEEBFtIe+byRl4dVo8duE
GJIW1mqTaWMlNRhXos/mNCPIAo6hyJ4tki0Tw9IygA4jX2BoZCDkoI7evDJTcvHJbAgRKTHa2ND4
fk0pJGvxNOLPpEqXJferEelkz4TMxKqXycxnLMWOGcb6NQejqY7e/Uws6A0107/5msWd5CQkRb3V
JEMPa6RIvVx/KQimUhdZlJX5Ad/aEythZkfKhCFML9bu4/yFFmAKRM2+CGxJOP+IBOGx4WT3hOzE
6uwcADN8pGzfgpRveo2KrwUoNE3X3OJHuLMOXn5O6CzrFnwEZAmWhYcMjQqcWgtrVA8dlIXpMwUT
V6EbzswJVxPOIeJP+L8D3h146kT9Nw0jSGAskzPoyzxVCCCsDlidtfgpxmx5AciA4rJ1l1DWhlkN
xIYNJBPGmnUOlz//rBMQYFwcFiQCYMfBvB0IG8g+31NfPcr0MD4C5bG9BpCspq2rton4e25rnnR7
ybMSLBCbZcMJbPHaIXuw/wBR1L7kL5dD8FpsBHZWwxCJqmsALJ5bG6xZ6bWgA2denjpM/9YEfwNs
OLUgRJPSMLre5HuHKoSbqItvVMB0Y1GdUvj/thghogTZ1LJew2Km8FMG2cTOloXftfN9uhghimB8
JRpA/qx6maV/CerPUHHaNj1xFzTn/mYtlg0+OpTJP6hTwRvjckaK4ZHeAve/5rNA8iT4yHQKTwPo
HVAdcBpiXl/49kk6DAuxQ9VTjsVVfpPvFgCiJ796DO+rXXSjHIxjNDn417F+So595LS3pHMiCbhi
bUtPf4XoH5SlZTrjVywpDm7dF5tsibYWKVFQaLaXN3WF1BBrZSogiTjJJsyeu7u50EbJh3oCI1yw
LQ8lFDX7TXXzB1x3H8eZzi0JIcPqCtDjKrCklbb1pekta6MtC3VazSxyRwvzYgdpB7D8BRjmnmZl
uSHlVL9dXu+H040UDtByC5xEGqYIxZnaUB0nKyAafsRUfs718YhW5v/qp+8mkOcD76mDdVT4fFrR
BaapLJMHjOCXXF1uq07WaP0YfgUbwrk2FTKizYZlpEaDQciky3YgBJi+98MyXKG+qn0ZjSg9KEWZ
b1Hlh05grJS5E/d2IgmX0p8iBICuVaecTPgpM2dM9DRMbJE9B7ViLnV/+eN9OBjCqoVcwmCNMrWL
ippazR6runMDioFXlbhK979mr4Il/ktOs5ZlRBG0xDcc9QpUv0v9eWiV/WzWOCVkkCxr3Sd/O4yQ
PpAh1RqG3M+rS+OrHdr3bSLjhpXtnHDKlzqIWqpg5zI77bZxW77qBf1ihSkysbyUxBT+e8/eusLm
CQc9nxX4HhRnwBCjOGnROcV0BQb4hGi+mpoSYx/TPm4NLFUQDMK4C+QVzj8VNFZiJbJhDdS+uoOm
TzQ69mw7XH2VU6fHmu5x0rg/EMzlJ/nDQk9MCwu1e2IoUw7TmMJ+5Vjn78wJvid/pB+0MnJ9tk5x
AqzCXd4vFZm84Ku17e7aG0D+wY8FQlhkljApnxjkP//C8kQIuV0DdZ9XWB7DMDsF/wDdcq1jKWhc
so0iqnmOzDxGi51/QdXlYnPptt/o4OmExo6r312OISsDUuf7KIROFlpzlXJrGGy9iqAy+VCaGIZW
MAg9etOz6lUHEK8FRzmt24fcnHuqTcAKDcIhCkrMc08FUjaZTEwjegnmIUmGwRToyM7Ts2SBPEkR
Pxs3gUSZIoMVCXhwqDE1jFFyQOXqABJkHcueitE2PYYGoqc1oeI3SlWA00SpfCXOs08z4ihqNrMi
e/ytHk4wOtlc0xUMHGJPMc+nOc+Ag8cJwZWLN+Au9zmhLhQNyPb/SPuu5rpxpdtfxCrm8Mq491aW
FSy/sGzZZibBHH79t6A5x6IgnI25vg8ej0tVagLobjQ6rIX3EaZ/kJW6F+wAPcJPO0Djd+CPGbiA
GZeQtUtRdVu1QnGN0LlIgsKjZBcY5Q2onYhQdXn+DluNthqwAyPRylwWuaSMo6NIi283hfXUmsnk
Gf323QJD+lFvteTUSrr8F3eGreuyKhs0G8Y2LaMBCvCKDg4ZM9qHwirDZhBI4F7sexFMMNxU0K4+
LmCGJ1AMfKPDU5uneNsViYTYNLwrcC+LMQ1tmPIKkHFYTueOAUXPLdEM5VGojnbCU/lfcZBzhYKl
BDMcwB0El+9He7TUwhnrOl19SlpghXjulSZADgdwQAAUpwrj3JOaUOTuqPJ9Us53qWxizOwLSS4m
nFym3ijOS4akUvesOKDR6l2nGcLztqAKFsk+adIxszezxSJBoKTcWKM762F8lV3bsx/f2cZF+Ua0
h9lzL7usxtYtMpegPx0YdmCjKkLRMBfPBwIe/797zrKITYXaVjLVWxDe9GgCaZKLNhU9sPlr1jWw
RTgICgz681301m9GU9QpAippHa3LuC3qQGpmUQHpc+8R/Dlwpv+IYcLRWQM3uGyviNuCLaR0LRg8
ihyvD2n0212JnoWf8yCMPMbPKK06rxpZEP6e9N+6VwSAxYtfTL/BENILSbykF7xk+Kr6vkDq+Pb7
qJTZ1K5Y4Ghgom6qwf2O8bvYkA9Dk6A6O0WSUQsevyKZjO+2EjpCXWORqJ4CT9Gep5OJXuY00LUZ
CGNyp2ro/ZWkMCfZIHj/c5DdPp4o4xEatVuXosGC3yAZoiWs7hWKy+DNt/IXOjlqUvprD/Bu7nkz
Vehv/uwV/mw12+SzkHqqF7AY+nJUHofL9nrGBLGrBz08YRj7WhS/orc+d7z5prsqrxRRVER155N8
U6EwNJqNbBuzcn2y9cRpJsQmx+FoDCgXqbOvHBzQhqGi2CGd4/aG7mGswOu8fBFPDp7/AIuFa8g0
SwJJBj6Aco5kwSa7RXdprL8pvPYayj5I6G05c9MArF8ip8SNrVHV+c/qLXZc2tTM3DDaeQH0xxzY
v8doTE4YgX+DGxl7L6uBMSQaoxUtmLnyNgwKdgmVuamtp82/SHldGak3TAKDEslh4t2+3IxyrSBn
SIGIVkStjAaB4iIzBU9mvnvabSLrdfPVyiXt7QTnJ5AGRoMLg/1NSbETIfkI3/nupDHOVwZ3DHEs
SANLm3GfviDL7RYR0D7aJ2BeAcNB1DYiXB/d6J03nDUnAboSJHb+G73KdjDBvYtr1K2AiSNSD+EC
Gec71k2rGiXOzbzawu4BI0n+5A6u1rmYegDPkKiKwY/VdzvKeF5gIOZynsLz0mfYFD9S2msTY91A
sycVUHCAHBCMgyvcV260vpPLuB6nr4yupq6HcmAslGZJh8sFFoeKGMxaYq+MtIfz7pYbIAC3xVKB
kgAKGya0nbdCNrYSL7Fe2SrfNqYE7OIlAdvTeTncaAc8Z6CQRScvcPw+qkwHsAhZRrMM8Di7L2p+
29XlvW7fnRfCNfB3IWzvuIXmAeDGQIjiNOtVWjuust1hNq8+TBsRbJxgQWwDeSJ16rAlkGXnhd9K
qmsVz9kouIy4p7NbEOMZp3zoQB4JIVbzYluDW5Wt6LrlvpGBRaHgcYgaDwsL2FjjrEzmuPi478AB
d4iPz7pbI+v9F6hSCCl2kuhid14j7sZRUnNIkk/lz+aU+hXwxTcve6lPf5mR2ktjvKLRdOChI5BG
2+El283BD07ZctKLZsQQvNBn8PfRwBA8aLUouMHH1eXIsIPi783nl7cUk++1OKqhfkiE8/ZczQOz
yH8lMd4pVsxERyc80l/j9w59VNIMkpxNmFjnOqOdGMZiFyez6oE6+dlTwixxU285qKiiImNh/aY5
7VUEJMB39O8i2dDPlut8a3M4epojobh8wGWI/UwC3QVwwCCyEtW56CI+BXu2Db1EutQy2S6aIa0l
Q0n6f2KtPhoOc5geZGFiTySGsWMtHTWrKP8jpg4HwCzR/KGQC4d7Zg4qtjpSTKi4MKoBTCeFdDR0
/GcDsyD94txT5gD6iDdzIZLaG3XFp/1zDAxRKYCaB8bGR63HGGo7xgpuytowsoNsddVxNkf5WrF6
8zgRW/bXQXmQR3P0pNnMTvOEFkOwKRSHAUP7UjwP13OrPhZbco+jd1xtbUxwh1WAQiM9UsgVKXxD
ymXU/kzdM2pLiewxfkLYXrjFlpteYxuSZw5S6zpK9pqtEuicCk3x8qb9NeR6FaR9Y/rrosqnlCiq
C1Ik5WAYGNk/f/VwjXK3EcwJz2Y9FH2LVwsg0tZg3ogSqLEetckkYhPh3gk7SUwUa69pjDFwPOkd
pbpT9OZ2KESTPdzMsO2gwGwq4GlGbPDxWOu5sddqhIy0DGkpqwe0TfoFWADu9Hv2zbC9pJFlGogi
IKqfrDo5wJCDswTiouwwTrvsq8oaC+pELeulmMOyzb+tNp4d+lj6MpjIjUL00OUd3F4kE8sSxy57
wPQtIAtyaXa/DquoyoPXFUHXADRo6VJMBcY7wr1M5q5w+rIi3YZlourkSeWvIsnD8+rIDdHBJ4t6
tgyMNcRWH0+wkAE+aK4WTrA7Ik5/IJSCywPCmAHMNXeIRK6He3I7eYwjmK2p2ObBBvdTNRVebEvp
pSRLzVNZtt3mrmqyZO68KHGAjvNJdIY8t7dfLGN8y6Jtij1hseUlALbNoAjSkBa82jTKAW48u8Kb
iv7GT4oKvkfKBQgKRI0xkHSqYy2zDFo6AZ6Qr1zEoJ21b9qjfnD8RRAF8sJaZyeMCZzq1ZJGMkCY
lFsXQPnx8uSh6zoPGHoCtaGK92lZCNAxSoBL8dNrYJ3GVCMq8vcVeueltAmLQk88Lc5f1ErxAD7g
nVdTkTzm4JDlmdE44IA0QJkfug3zvmlf2Rj51JAHIElolaJyNjeXj/P6s0Tm5PqiVSVdpyUKLT20
Zn+qIq0uw3L80cSpFyeaq8zBnKq32TAfzq+We4470cw5pluuNKUJGymlb0l/m8Wpu7YvAEw/L4Zv
++CIpCCLKjwl40WdIVYSzM8vvnbj3IBb50AD7RYzgD6QJIUMZVwHupNGV70L62cpSYiZooooO4N9
rcPpgAWi6Q7OSERgflxRqPSg5wnMo8Bv/iiq08e6yGM8VvXqOZseHPxXND3yuYMRqWX08pmAhgZ4
AoqGH2VU5qq2WoEnF8Vp1rVTfIW/AtrJIT0ClwAQQ5pnh9UDLdeBhxykYX+V79h/ArOjkjaPUpvi
E9JjfTQBWEZC5YJWuCew53pi383Vy92SmevINoCHotqQ1zmPJG1DSdKBJ2B4Sar551WTf4DWGw8m
WhRsZnN7G1O23QhdcSbUtPpcucmbxktXVQSUwo1gQNX1RxKzh/GUg7OQtnkMvh1tPm4EEDZihgYQ
oAeM8Dnf2iOMIUqXUx0fNBGRHTd9vhfPbClgPacip/05fWBG9UORoAmjBUva/PJqASkqjNGmkN7N
2uFOVEDkxha7hTNPgHlIOqtKaXMEySOlNW5WBzp6/hj5HmYnhH0b6sjnNGhr9xdUe4zL7WDIXnK5
hgDTQ3DtGQ8CeXwN/XOaDmP4sYaJCok2eVEIS/tq8pMDGLwaD/iSQ4MyJernl11kDDfCi567nUDg
BveJpgDHmZE8WCSuuwI+m0LFS5gERnABvuoUQi0waoyS/y9yCdzl7oQywVRqbvVUqrgW0/iKHEl4
pHTr8ui6xbFGkg5V4DwQN7lwL+OdVOYybrdEs8rYxGXcYmgXDJCAYCAoPpFLaevCaTQfBadK9+5T
tLETyFzFU5vNSAphby1nG6LYsssD3unG3dIBbA+vvurSWTIrdatp2XwV/bvuUHWx4OHGCVwxh6RZ
Fhy+in5IxiU5lSnhvTnMfmcVkr85Q5BVB02KX1NzSkEsPb927fTt/Mo5O22ZCB7xSrdldJwy5mNn
WuNYaz37WVEs8LX2MgTapI+uLXXLsz6R+KLV8iw6L5XX4Ar+aM1UHYqhj/LWx6ut2wrQ2evZ7Nft
1ahv85VjXCyNKntzP4+uah+m7qgWeRjrInI4nsOw0JaGsS4Kaw9Sxo+i1Xabl7iHaD1KbwHkcCDP
4KVCriU9zeKCASc6/yCN8YEJxiwArvwmrbquQbcznSivc4feN8kXuQjOnfZBGHOYSDRotTNCWCWP
frleboYf9yIMcl5qbC+F9YClIUvAfX1b0vxEl6SDOGL00QKOopJzFD3EOW7vgzjGA6EI6mwwPliF
eruUGV6phfX/jE+hy+iyNmU8oOgYIDtINmSmWTRZMqO5W73r8hYo7g9SZR6aSRc8M3ir2Uti9KFy
VLKlVFK+AsRh+ZokZXDetnhKYIOqE83U6JvHs/Cjfjt2GzvZIE1+HNtev/aPxeicGnkQOCteeRbG
o0OUhZcnunU+ypmLPEu3HgXppnRR7Csp11oRUD6kGuM0BRCtEONnvjAk5dxIH+Qyd0OclnMhy5D7
hhb/rbmX4CoCWvfbOlceo3ILKB1G/SrqERKumHFaW6pV5ZDq81stztIuJaVzrbBFPQ4Zmi73/ykB
ioya67D2G01VaveqcWp0xheFhmQX8WS8CyMS0gh87tAN1PybO593D+0FsvcQPL8N8it4SMPdiEvb
LpqTGijudBgqwM66Y2gjc7P9Kl4KYScWJz/94XiZaDnP5xF4XhBOG9y2Q3egXO3i5jauHe60l7kF
5KGvps2CmGIubmW0s9UpEVkIfyk2ektN3OqfLLGR08TeYplqarddZ2nqjfGXycK1jpCRlsUzEGFM
4OUzL/TmZiHrPyYjrNLwXiDY0/cPYUxmJrFZGdYKTvIBdYtbG31kKuabDUTMprfBf2ftla7fJ8bs
QZNBsisyHZXrlHZfwJjO0gF9Ku22GfiKB03v3TYgb2Fse998l9we9ZzkUn2hXADrQ35vrV7j3PT5
peJRBRfdKNwbbL8fjEVtjUySysbBYL2rm6OCf+zBz5V5JUpJ1GsJj4D3lv9wBIxNlVqT1loNkcgn
SXg3Qxmq2QahOU3ytn5HmS7uKyt3dXQczoDd6YPU9tAFifq+yIVyPSiqrDZotCzDYZMydjKg1ThX
Zn/Q+uJCypf1rug361TD9KJJTkWkL7wYEw9sdPIgj6drLMo6WgnMsVXgN7e22X5mmelc94usB8Xg
6JFcxdX3jTSb4KJ96ydmQnqwHL9LZW7auks6U+tMGuetgf2kDAd0y6OPlXIuLyFwYEDDesi86ljc
Gt4QgBEOs59aVNxKmzd0INcTGQHXBnYfxERnk4XzTwtsgxEXjTuS4hozc0d9bETz6nz9fpfENh/Y
+mBNs2NQx4M3qukm6s2UXlOfQ4t9MyFo3RWtjpdn2O83Gw/UlQ5o0xX73aS6ZxnbgVxSxibaKmYR
tPGj4oWqWlr9sqsb8wZcR/+COZzr1ZGfRjhiOwoQKT5elRhZkLRkxBbHXfPY2/0N0UFsez6+4t6O
aF8FVj+eL2gi+SijVDISGyVkjOMUpc14cFb5lYxrmGfkmiy1v8Tar/MiectCkQbQl5h9NcHDxYgE
kRAGugrkHNbyIu6MU0uM2j0vg6edexnMvZutXb0uVEZaKldZh7YfzTnUuRacF8PzPY4MIFJVN2zV
Yd+4/RorWx4naM/V7PWoWrXqp/1a/NSaSbndxib9q+cKKGBkHY35qEOzellpE+YOiwaDT1F2bYUb
RmYmb/OWIKFsRsIc9BskEut3oIIYKMFsNEqsjN+xp7GUtRIbqZmkcIdFda7ypFQjYg7212KZVte0
Ful6HtvkWEjldJSURb2w+vRnl29JkJQAL2ztRTnZTmIGg1ENh6a2vyhIbYd55SgRydLEnUY7vSHq
rEfOPP1Ezlu7BXPTNxwjkutz2ro65rxCdVtWj/RShhb+sfINneA+IYOlhIQAc193VjMaa/zYTnUE
BHGLRIuDf3a1k3rJOJmeuWlyNK9675WdBtDq8bE1MeWrVtaXNK+XcJ6L6jh08beyzFEtaevWm1P0
xw4GamCr1AETfNhe+mpWvTieRrcgPZD4pQ5PBHUb0l95u/wgfTqc6l7TMnfSQANgSBbqEUlhgUO5
HdCPbmyzkXlqCgCdzim+S22thufVkmNhOCrVMBwD8/MyC6dFe2/H2kH7fb0a1yV9USRP5yXwgsG9
WjDeX+rMJq5Qy8J1NGBui7Z3jMcuEvHGchZioaYEmm3VMtDbxrzKOm1UplyCF1ZAHwtGIe1iRku2
ILLl+goD6SJc52iic+hH7F4kddzgDSbBiNdSdVXj2gbBAikFDonnZ4Et8EcI4/SazdjMiqRId45K
gF6JLNrqOMTUDhR1NgD1AkDRZBGly7n7t5PKuME0iVVts7A0bbsurbtyvTuvBqLfz7w7EHcZMuif
0EBamocFRK2LaHBVdDiM/9nMpI0TuoIufdTKh4G8ZsVfdBVT3Ic/Z8MoMxA2U/AMQkZ+hP/CsD3e
oyY62uxDm7ridPD5TUMfwUd9i8227TsD4ixzcJVJ9cpBFtzq3DfS+5J0ttu8jx00bM6QYV/pp/me
9vdvkfnTCIbADLdHZLb8LjSOpuA+5IZNe7nM2yyT860xbciVT+vmpV7/SG7aRx1sVb79pQc82aVz
Gu6KL8kN3KgIQIkbKe6lM8FMgTB8rlpIr/XZkwzVXbtHTQUay5rgn7WnDOWxJGO0lLE7E/som6pX
SC/nbeK8xkKpPh4vmj63xExh6QNCgOZUoHVCZBQiDWKcSbZJjl5Tha0r2W3a1RO3r4pWwXgOHaVu
yx4hwlqet/5LgrawJRdcItx39P68GPeBV1ttSD2E9EFxvV0WpmsA4MbLDgZyJfqtgWZPWpvFZEbr
4YJvH1r0faZ3/UUSiqZjRFvK+hnFypeKKq7ehUjle6MuAic+fwOgOPFRL8ZYb2qN7mi2PDSKEZWk
OXTNk1zol6l6McdmdF4PRbb4VrXY3Wup1Eh9QRVR+7J97Z/y2+k43CiH1I9/aqvfHNfLwXQHb8DY
DXr+jwLp1NY+BY5/nOqnjpd2MrUq0bBclPsRSgW9lwCQzk0iWiG2LzBiI0oECFT2LfO4X6+VmkVK
JeqD6qW0dxc46pbo+S+SwviY0lmLcV4hpZdv1PwVjUOZIsIp/QwSgwz+zjDecre7pSCy0qWRamMB
akc3v+p8MrkYVfMaz8zdrcGYhu7KYXyBct6dFJUBuUJPjy84Qv5SNUz+AsgEDI/057uvMLfCMqVs
ecucgnLBS+5BWezSBM+yoSX1RzZGdGRD3MbHTRIDg+ePZMb7SNOSNKUzz7i+EiPsjug2xZ1c50c8
tCFPlJTmpXT24hg/pCmTnigqFupkyy+9rioPeJpfq7ldoUOLeWkkbSDYW3oRfjaP9xUy/kZdVnkx
dCQx4yslpLmbye19WktDCTwQZTM4B2nLChr5UKLEk5vt/lTkqahXB4/8yjYwfKaOjZ/Eynp0aiCG
nl8Yx8t9eHowAcAot6TvNGf2V5CI304xplc9gC2B8ROtBuoRdMnb4zZKduLrbSFq0eC5PEhHYxsa
p5HzZ4li8gUwnjn1sUDpeJ0BgHYx3JRfuuf1RbsiT9MTuW98/VnylZ8ilgDuFu8kM7d+blbOmsQS
8kXbzUouG/l2IJfnt1a4OsYe+7RrAa6D1eVH6evyMEcjONOni/K5vDDuiof+Ybk2n8vIfNSF8ST/
WN83ljFIRSmlltDIqg+GS71zy5/tqb5JU3c4tLkrXSW36+X4AIyQBYQIpaibkf52xlg+HCtjn2qN
l5sVx7Nvxchxa8958mWUVreZQsEO0zv4nCDGKsdubdq+fltm+2R91Z+s5+SUPKIbZv6KhPZtegFw
h2/zQb5rDqLZa5EGMfGBNneSCQoBZOLAJ4zWEPu66Z/Pr+9t6uLM+tg5EOAFDlOSvNnH5E+X03G8
G6/6K+m6fo5D40o5LQH6fe7HLx36mBXgLMkC98AL0ZFKMgGkg8QE8M8YHc5yxU4bFdn6PrCjOKqC
JDAS1wgcXGLqD0cYFHDiOshzKCIuBtQcts1IlXOg0y4oN4JwMgCSVpQISW94na8fZDBZinqaN5An
oPpmw5fT4q1KXPmLFak+icSmyLk5PkhjPKwax2D/XSGNjg/RWZ7UTx4VwOZUYXnVCDrAuZa32z4m
2kGxtkBEBWFNSq7WghzmrrvqliCN44fzuik6KMaBOui2VZoEB1WamWtnv8q58c5L4BrYbi2M6o31
UigqqoK+Wayml20qCVKQbbsj0pgCPg1OQPHhjBh3aSbz6FglFlM5DqZ1yqPegAk7dSrXXOZjpvWC
aJu7NNS/FAWBNuaFmKVpbVUWVUI1UC6CofjmNGNUb38R+qKr6l0Ks6qsmqVFkmC7VvydSBfIkxn6
l/NnxIt8P8hgXL0k2SPG5LESzIAeLL32VfvKTMnvIh08Ox5v1PqnOd/U7RcAJbvA6vLW7CSVvbsY
+F/Q5ayZjMHR+mD3cCtrt70oQPpTxtk//528BMuH72RuiriZZAksuejjGT15dbP78dpMvNZLAv3Y
+vm18bv/Se5t9DUKh9G4NmmACJ5222MQhXE3zZpXS/p2DIsBdOXMU+rcHc3NtXTRKrl6tRPF+BrS
KZpZ0a4Y2qSZElR1PerfaNt73nr1d9Xffokbv7iuwES9QUFzNEoPzN6WytwbaUkwAxIDD2j5sTiB
4PSo2/p0D+4kMHdt1xvElipIICXonI1wq90syKLGcddQwSQNMCBErynuVr6LZPvMxnrV48VA4Sar
ikCWUVOAUAlTpv9/S2NT5hKGMSdC5aA8sYRGqDzkoRTYtTuHeph9zYTPRK6v2y2M0RFdTaZaBrga
+muUG8mqb/TZuhmyJUzKNkrXVuAh+OIsjCpgHNjCTCuOdvcobYcFyGM2Jj4RywSWo1cghVW/rRP5
mpV54pIVVZ/zW8q1NwBtmqhDYO7jLYu1k4iMYjmvZo1UGCDqgJRQnhJlvEw6Ihov4bTtAi/gXRDj
XyelJ50JJjjfGqzhN2nGNCQzBuCX2tQv9K3rDl1vTr6NCOC+3RBqd2Mn6u/nqSlgWhEtoS3bwLTg
x+0tZ1Ip1Youd7T1Di4uyZBoxaMFSFOBovIE7RfLOPrGiWOSNlisqT0Y5HksLhP5x/mDE4lg/Eil
d/2ktzi4kdgnUNUfpCU/gYZDcPly3RXFt0V0iTowi/G1LJvWJi1WkpbthVFI4JIQ9fjwV2IhXMbt
rjrsDHw/jq1trpilbObvnQy4gjha55/nd4u/jHcZzG5NOvp68wSzkyV50aF1OrKD5yXQ3/DJ6yKO
++8qGK87T8TazHmAazLtDmg76W2JSOlgk+nO7MAc3A/SQUpyUeKV/+Z4l8u+epINjBkoz76lIoPm
Hj0Nh/hhcJujfDkAaMkSbKTgsNjR7XVNjCFpcFhqGWthK9eXaU1uJ3sZ/fP7KVwYY6x93cEVOpA0
Z89aezSj7FCchsOUH9TqhSIadZEIx4i7ONzK6HNHzznCj4/+IbfUpCI5nbDtzKOp12CgX7f7udke
z6+N6sInXdnJYbRRBstG1ihYmhXjz2S6hb0Gwwg6jgr8d8CIyTByNMUiUiD+W24nl9FRo7T6si8W
mmNZA91DcOkVnnICrOyFqLjNGxsAGPafvWThVuvSTJtSxhrBJoBu+iKiqB3zcRCW0Xn51A+SmJCx
UtS2KSZI0iPzJLn5K8WrnDw0CCQYWRYBkgh0hAVbxQ2d2U4KHbFAhEa+rzpAxUUU16KDYgeF0VjU
xWTDkgx38pXLHjNg6Nz20gv1INJ5bgBAoSMBQq85GGL8qPNl3ZEKaMMw6HxW3FiNCzdLB712E0NK
XMw2md/PKz/fsHcS6Q7vQg7gQqu9U8FjyafxiU51TM+OZ0T5PcVLHJ+FGCvcoGonj4k8yrxImnmA
PMP9imNTXZBaeNXV4jqBcrfRwUw0GPrzQYwyzo3Ed5IZf6KiL6JOujfJiGx+0wbe+GcGOo32QUXf
uxiBgS/QsnUNhodwi/58t7U1DcQrE/EjfdIACfjtMtBxGQzXyO1F28v5o+T7sXdxjO5Yo2GVq0rX
p88kqvpUD9dMK156MpoWhl7ldAtsIJgULrBmzR9Wq/1VAyWs//0bGG1S9FIt0hzfQEFI8590j5Nf
dI/jr4O3HoT8tXRNn333uzxGmyxpknu1hP2PKKAg3YjHqYgS4n94tHcZjN44RG91ifoYeozjNTX/
OWyPnVuFiRCDiBu47DaQuYwAAKoT0kOYNn8ZDNDKjqdc149N8l2S5EPZiSCCeP3VH06MuYVitZHt
uIZA+WSoPp6pl477jQ66JifpGszNISBsbxQPYIU9AebSX71V39fL4sd202y3zgwbQQ7CB035zdws
F4A5E9zxgm1lcWOVsQJcDD3DvHsAjaUr6RjHXA/jcHCSzsv6v4o/d8tiwiVLXztlfUOB06Sg7gtP
y0wXyDpur74QsnhO8xdtqLjfMVNEm/BM3WQsr7JiLWmXCo8c23aX9uc4Hvri4byH4d+EOyGMuaUK
wOnNCUKoKQDXGIX2+qI50rEhIU8O98gwf43gT6fPb8bsiDylir7irUN7sSnzUb9NHoVQVrzOHYLY
pRMOkwRGqRurO63C+Wiea6HoAZhBcfA+ZYlJzUqdtrUrqXwlBF5HaOVearyB8NN5peQLma5E1WFu
rm8vlIme9DidMe8NoYOPAenNbZ/WoPbLcEgB3PrLgjlaGLA9iPESqXqwjnQvmFHYeJpUc6vQfJso
5DKerJd1tW7mWhUVFnl34l4OcyeamZ5ZIJ7/R4Mo6u92kWIOu7qUoiocLySBPK5728tjLkWyaGSs
CORt2mNh9EFSLzepOXjSlAZaM36dh6emTDw5vlHQW5H32UXbdE9jnEaguUSv5F0Sl1Eq9Z5Unbrt
63l74qn4/uMYmzWUYgPAPj6u1NAkZ6ogj0k9K1VcMhOvr1pwVwuqBdzLbC+SseC82/I6Tt4sOLtO
DrTNQ7ufaSbyStx+KNx9xoZ1xZjqcv3PaVMIqkHx2tZdQZPjPC0X1SkNATSE6fAjjcAyM/NHoSMR
2TE9hF0UNtnWpBIT32CaIRrMXRPdguePkRd47feUuUKXzNCXssGeAnZYPqptolyOwNvxrMRaL23T
fNYwG+TXiLJdXbedH+el0xP7ZLm7NBpjUUjaF3WlGmjgkfpTkuAs4+EZPQIngLWJtIe6n0+yDE1R
QceAjBo7kDQlg5mnBp4neLJigjk+dsEIxNgYONIiV8g9NjpMaaJPWkbO6+OxDQPYjqoaGbVpWvtT
PzhokSWpiE6dK+XdybPhh7QlZEhUKIczLC6GCjwMUEbnz4f7wtqpBxt7LBKAoLcBMuhFlr+WYRZZ
V0ZgulKkHtTYE/UXCgWyvjzHpHkDghXc0gB+m97mtfpX2vEzePoPQH67ghXSX/hJLXa7yKigYSya
Fo8QqEdaCMSF1kOvxtfNA8AcCsXKLJAnOjT6851FK0pbWzW9JJPpvsMcom6UAovmBjr7M2M885wb
09QUMOk29Qh6wuLjWiOLIYeNX34TZmfo/pzbP8Ypdw2Qs23qovLL6ik51KiiZLM3nGgHNYm0l+LH
+QPjNmfsl8f4ZWKPNsGQDd7fqds8qavbP22w4OTJ+TpHFcZ8MKC9BbpPioN2RxvhxIG/UEsZvyz1
XVWg2YempLIDknsQi+AuvsnQedf40jEXPXV4kNBveFD/iehsxk8XspmWFsGh5scEzC1VtIBcqQuW
QHWR6gAW9P02RwpxO1FTEW8Afi+ZrciRqTWrAbVUPLK0cH3SIfv4mj85ESouj2LfKbrl2cpcXXdt
MznYW0qDR6WVFzXiZjQ0gjDG8M9rk+gkHeoedvZYtJbVqj2k0TYR0OIEiemRwxA4pwptKeMh3gQO
gKrnZ3sBqiXAGkCl6TD2oqVzhg4HWgYhzdda0q7akVz08XghOzMIr4lRhn+1RBujd44uA2OG8QeL
ORdkjHHx0YcPzesnJ+3+n7w+haASpXL+h8K8y2NWWHV5DlYnyMM080NyGKPmUYL/yR70EAgokXQU
5uX4D4B3iYxLSGsjLVIVEvVobD2dIl15xeya7gy+scIvH/FM9kXdov9Ddd6lMk7AyaYuXev/pMia
e/qgNAB260Td9b/ZV7ptnxXnXRzjATChZ+laiUWiHCm7aVYeGgm96UVyZwyWMHHEv6f+SGODC1Ur
myyjh0jzxvrvN6yN3HUwM5381AISgXtbFDWJFOdTsKHmJMnpMc5e+0R5zpI729dd8kQVJwvXC1G9
kLtING1j+k9Bw47GXMatlRVSXMO1DVIftlo/urJeiiq4XIPfCWHMD/M1w1gOaKJYDBI4gLEELoKb
Ka8A2HPbVhE4NNGSGOPb5DzPFFovToDlFKRzXl6Z7WoLnqZ83VcM0LMCqNOQ2cGpIimQCNdaauNA
ejsBy+GCXOiuE+UHmh4W8XoJ5TFuei3JBIwEyKM+jNzSdLR8+9oc3zpNIxHJOP8O2i2PCQq3erCJ
HOPMwD57nK+zU+XJlFPZIycxTIRwcYwabmY5tFIKve+Qw5yO1JHQzWzA4fyvNpPrLlUVZXjAWAJX
jtHI3gDbifJGHXDVn1YPkVTYepPs6r76SgOm5iYRPom4VTxlJ5RRzHGrpCk2AOlsuHMwHbOThSE7
Ogwroiblx787ScxtkBVj1SuZTG+D6XJESLhF7ZGGSYnw9cDfSQPQbQiRZMwMfIweYinXm15FarbK
n1XjSxNflZWgtZRr0Oq7CGY1mo1OACVDpbWaUCCsepK5ebIKhIjWwVxlGDw3l4JgHWVa+50Suxqa
00FBEghCEWqmn+4wlT6JgaBq6yznWIOZvxquEGZ82sLskJ0cb4u0E8UTFBPTcFMbO2GMEa9aSshm
vdWoaRQyHbSoP4oxMHjjeRR668+iGPNNHCIbOV2UcVPck1uiud2R4n0W3pz79s/2lb6WqzBFiu4U
e2skX0yPy5V6AVZeX7C//HN8/xT68100uw1zV4DX+b+4mDLAImM/ierflMBF8g2/exSFQVQ1Ph2p
BiQwAG9YFF3mo8hu7vtl61S4ytQKkbB0l9JAF3mTemk9e5u5je6gNQJF4q5zJ5QxCltNTSDrwMSr
oouqSrtyuu2H6QhgEkVSGKtQymmUwFCFetYELJMtL4NETRF6FZbgyS7aQya0m9TOag0KYVzqUzDO
lpuPv6QeU8/q5Ga4U9tHgZ5wH+3v+8dixcjLosjxDIGT42Kav7oGZAs4bOVjt3rJBHUFyZYoXcVP
qO6EMvWBZsskY+twaOUlEGkP/bfyFTMV96Y/Yuwa7K9gIF1agETLrkzwhhaOWnIDsV1WjpFvJDHi
PZp6wZjg5RrIQR0Ca/K28Eo3vVYBgUVffHEgmrbiOvCdWDZ0AWVegnAaWpQa2U1Tarbf2H0W/s2R
AmRFVZHiBAwOszpdq8n/kfYlzXHjTJS/iBEkwfXKpVbtki3ZF4bttrnvK/jr50GOabFgfIUez6Gj
D45QVoKJzEQu7zmtgpojGJCRPPf79ZUlz/obq9RVn2S9T3HSspHHqZVqvdoDD/v3A8F+w9P5NLym
gBKrAU2Nwo+UwFZosxuBvDuPyjnO0QJ5f5HYb5avHX4LnD6zZUe5QGHBeCOQ8+u53UZtuSAJJPfO
Xr2NT+q9vY994yBPAcV3YyOLuaKN4x7JojmVjZfIUvja84A8ENMl4z4J3NBcvfLNeenCNYzOv6cv
oKvMSsX52eYXcH68XDXbnRDGcDuj/bxfDsPJ3TcnoAJInJ2IYNEB8CzoiDT83zU4yyGpSqZqAuzK
tFsmNFS0/XgagKjMSof0YfwBWDRFf2lQ8x1RhWXM07KYJbqS21/AmZI7JWvngNAyULCHAHBRvZHh
Rb0zlPBhcSuCMx7w7RTqOkNEa+zyb7qfnkGCnGNMrg+KO3Au+9MJy1bBdOvuayBJ4+U07eX5qfBJ
reOcDUu1bYxmcZElN0hCZ7ZvqZ7y1O9W65WRoxsBPq1ef6HvdOxysaLAuZHKr9RjLgK8oBWk6nYC
5EhLT60D+uTTF2tNR1ksE7n1rTDO8WVN2xtWkbCnIdbKtCYotaNrfCZ4IroY3lnVr+DpK6OQMXHI
24TCrjeG3XWYMmDnAOB8eXNtox6NoU1ZeVQjN5lziCYSmrt+7yCmNfWZjqigkJdBu41RwYwDablf
lDxg4t7W2O4nNps414FSqTEoS/u77c6W36fpgRoe6Fb2yyl7Gnz1wACvwCjezLeyGcb/YWAf0jm3
seojmagBt9H+qr8RVFALlBdtxlVawrhADib3H+xP/nG1Ngpzyd8Eox4zHSITHW5wCFiPAxy4KGl2
oeMCo7T7b19atHewPWguHSRqsyikwkEbe8jGzGu8N/esFib1xcL7w1hzTAczHCoP/UZLvUtqDdHA
vu/tCRBdz+mBGRQKOtHdgLe6WXsYcQxi6R6osPKB1+a/ornvSfR5sUuFlcSCYkRHjBxAgIbW935F
LeI/QM2LorruonJpM2xuU+VcMUjysgR4egBP6KcOgIFJ7Tzno9U7SJcWioVAtTjEZaIC/IO4e1K3
kZc0uRWik7vuTZWW35J8NCdJjBIFCADvOTZwK7GGYHEmZoKuMnEJflUG15xZt2pde9fzNdHjlAAC
HfHPAPckX4OJNROwBkqPjdG+bjxtaZ8S0rwUbvpGE+eoKdkvp1P/AXiqDApddHsICwYAMyTE4g+8
JYXtNM2Ancsusz2zMoCq1XfHzuxfetuW9q2EJwnXhFIh5gPsd/+xSWyUJMo1BU2PILKiMRiMpXma
7RgbZMOo9cPZMjLjYR6HLqCYEEtClthGvm4TkgVF1Y63FTB7M0+3cvS4TD1KJctEIucJ+G9AR+r4
7w9cx8ZMFhMfAHvW9YMRv6CsuVfKo+HeUwoQj1KKZyG62WApR9kNYwhgeOGixZgOfY+eATZQkdh5
axKuAZYhT8Q9/1Bdrz/O9wwiPpXRhwvFGjApDUtLpsUDPhQx1WetgT036U2fPCvFvigl8xVCg96I
4BIekyY2JQuwSDoju5tn0/HweM5Ch33DBoz3htU+oQh4Gkpkttfv0vsQOx8RCKZPEH1xnwDhcRmD
UeZRqTsy2Zg8m14Sv350z0VAIr9pguw1va39xSsPmApF+sWwWLq9ErAZ2Lbyitth9rNP6tke0QyT
zcSLkhNigksOhXICD8V97zjFou5EsP86q8c2+aVhZQK1/zud/nBzQKhdPwdh5ZMRSwEzADN/oHi4
PAerIijJU+xTA6HtBqnA3r5jw/7tg36QxiiR497I4kcMx0yjiqJDVhtOgYkcOsT4vad8M/dNz9BZ
TrKhSqENfyjHJ1rd4ppTnUIgGMLCwoketbn5WTtaeP0QhQ5rI4Z7nTgJ6VZQP+GG2qrn6N0XJY4k
dSXxd7KwmomiMQIM/1ZfxhYlXRdWQcExnpjOjhjRoYnbMswc7cWd48NcuTfD0GDsrI1v9azoguta
Cg9z8ws4LWd1mKq2xMYyGDTDQhu/WKrzVBqDdBJVaCbYhcd2NLZQMRB1aZL6YoypMSHcNGsPgoC2
zxavUtr0kEyp9eA6Vb0btXI61wVih6e2TnzSIpRQFdq1oTmCu6+wxziTfGRR9cJVQSZvogmPUGhz
Ab4F/nSRtemKXM4CAvsJ9EHgKUv3xvMYpBjVle4WCczqQiCXPFakIfNgZmtAKkAYmW0QZ9LqryBB
vZDBXf+koYVlj1BKabTU69ak8Oo4CqNouQNp2c6Y6l2n6A+jmwZ9bsmGuIWhFGAlyJoAlGwQTvpM
errUJpzw0hRKgEVCK+hXp/OqEtiNahqZWAwuj300766bsibKaAyAl5i6hco3ShiXJqa6VdQlLVIM
LZ78vvvHMR7AhoqI7h4y46bKbZSkdy6e+vkY+3Re96sBbH7jUcWa3JSmkpslzKA3P4d//CpanZaT
gp8D1HvXW4PykWXQ1Nn/N1AugWE5BvZpLQcpFhIKzpJVp4zHPo+RweSGb0zW545qT9dPWHjAGxGc
7RIQ+ta5DhE2yDtH60tiO3u3/r4oss0D4WsSWPFYvkcmARJW7lPGGDkY6okpE9JfbHp8rp+igAFF
dGDPKcvHwpe9n0WeEJkpXjzExE45D/oFpiW10s0WDqroX+tlVzTaoy1jeRXdja0QdsKbLBhdL4xx
px2Cikb2VXs/Kv9MANdc83UH2GN/aurj9U8m04qzCr12C2d1kdd2+j9G8TnSbhIZKZrQKkw8FLHw
b+DoOKuw+qFdDAIRCzCm1KoJhrrz1yIO7V42QiG+4htZnF0Uhp6M9YKPhK6kD9RCv2iC4vt0yP3k
sxn+XuIY0OD75/opyuTySY6TrR0FoBdgVgJtp/RAtk/DednTLsRT/KACxKuzbxKUdXayxFGYIxgf
KvPpjh5Z0zBMEK2emML9J8Z+jBGEUD/LILXeN035/Hkri8sGtGp0a0IhC7ANwErq0brz7MJHIME4
bBxiyP5rnHuo7exKrPkyzN9sRY4HypBP6TNgQIAO9LvqEgedbGBW7BPwdEFnw3UIEK4v785Q1FOG
j4Bkacz2uUH3VZ0G7WqEdtTf6lG/H4384ACzyCstcGrUEfENpBqUlOfOGjvvukkI3S0m6VDvQ/pm
89RpJB/SWB/ZUZVTvdfj1Q0MaqefrksRBxELQIRw7eA25wsQStKqQ2XinUiokfujsqThWBufsdiC
AbqM/HSMLFTzCaOtY/SGWnYelGPJooysXCDyXKjKMIh0grvO62uXeTY5jQmqOP1UVEboFLUXF9+r
ZfVISj2tK3fXVWefk7fFD4EY1b/83MiMncqagWXuom+tf7OUO6Ndb0g3naYqlsRqmSzudTaTtR5Q
gUMtJFlvs6H7CbLBl1G3wjmtIm/MEok8kVfe6sbds95SbKRJkBcVgLmv1eW1bvSdnQPn/vohigXZ
KgEbGIyVf+9Td1oGtbNRVUuPLihjMbAcrLMkxuiiu4BS2L9S2L9voloW6ZWeEEgB2mD1k3XF4m/W
adxnlAS/CaswhZ10GOCNj/VROeUJuCP/I1+W2E4/fgs7kc1vGXVwLMwl+i3ZjfWYPKSH7r78aj00
B/VeeTRP1YqasBK4B/NBBuYtlAw2QwtrfgDQ46kfqhm0hii7zEGyotqAjR07BFR9HVZpBnCarrzp
0izz09bs99c/sihEgGIZ81sGQH5QKubMd4rcpdPykaKRNoCsq4ZvJvvkAOAd6aCT4FNjiZVl19go
NDAxeXm8fZKmeumihbWMSWDoCMOyjIX9Be7ebyXwY+b21FuLNUCCesJqF/aUCbD65NM6gq91IYY7
sxGfocvNigZR2d/mAKw1XMfPaigGyhyqVHdWon65/p2El3FjINzZxVOfzekMA7GM5qQ5zmd1bc9R
3n27LkYYM0wNC0dYMSasan35jSI3a7KBeU62q2PEO7X3ih1rGqCJup4ZVOV1gWK9PuRxgbk2jbHo
AZ8fpClGdLURe+zjyV6743UxwtUH7G2hgMbgrPDKudQLb6nSoYuGC3az7uY7zUsCFJo+Wx6gljE4
FoWVFOlYlNtuRXKeTXHcIgXuGryJXe161KLLqXqicXuv253kFgtj0EY7znEVNC3irIKoGDu6eke9
FZDcNFr9JnrLtFgSGITtSgtFYEaebDiI65eH2ZO86npjgTES4x9XTXa1PfolqkGBq4KpaY7rxqer
8laNKxCHQIoZmRpamtV+sU3QV2CCrGjOozU+2Iv9LPnQoqPAICVefioq1Ug2Ln8bBb5D3UcT+uQd
AEiX6G6NdBCMFvQuHspTrw6ZV62lvzTuE8nL86Tk54aS0NC6fU7yzx0Y3jzXMMNUayXzziJTRyQF
nxCqfq7F1zbWSVEGx4hXUIVOO6sDEqv7UCu2xBREVreRwq8Npp2zlmaF+k1fHIy52Dvr24C5k6iR
lOol2vyBjKgPsQOoFhS/mrsY7k8vkO4vkyRTFtXYkCcDCQ5L/SBb5xcuaT/GDajVKXvMg3IwDas1
wBwdSAOC8ageHHKUbRAIFdtIZM5/kwSUpTWrPZOooO6+i/Vna6nG3Vg8XjdUmRjOThUrH2Ls99BA
s6d1H6WA7yit2ti1sSFJhoWPH5e4LkARwFNL+OqOZo82tVaTorMBGJYHFZA6oRMsvuM1T/Q5C//D
bpsg1DtbkdwhJtrQ6aCdohgEGtXjcpOfrGN9Q7CquEP5h4A/6z/MBLHMl4v+WIVCJVYH0Yuq8wgQ
qARVCiXjihlaA6yj6cm5Yc9Ma4dtd+kEgVDDjTAuUJp56gxEhzA3rnqAy5CbuhskE9Wi5OxCI+bs
NrY4Ox3R1xVCjH18AAFC4ATv0JI/klC2xsLs7drhcV/MxP6vbucQ5UTPagZjVLudVT9N5cFc6rB2
GP2XxCEKkw3Wtgd1smHbKt9G1ojSq11cr6iMdDdrwBYyyNP7kumu+vlXw4ZbaVw8Rh+lKtMO0tTT
sIv2lt/fYkANC16k8AyMt0i3glka+MeRIqMG4y1eT0g6Lr9eW4NmS2vgsGLttqMl6NfcnTql4ZSg
objkJzqfAXRzUBN3Vyiu5NYL48BGOKet2i9L50zlClLB3ku6/NhQ23cBnzNnmUSU0JVtRLF/31ip
3lUgyZkLfMZ+PVIK6FpDQUog2yMX3riNGO7GZcs4dViJx3EOPwrAEKfTr+suWVipczcSuOs2WWqU
FwskDMFYeDm81anZDToIMX4sftbvNL//p4MvMWQdLlHSshXMXT6rdXuttiG4ykuf9v/0jR4Ass6L
yBEw2uF1NWWfi4s8hooqfOuyz7U4NwOdR09X5+/Zmsv4KYQuBVODwHK1XFwv/pkEVhykOd0a0DL3
bPcbUbGvViN8p2Fit15tU8+epZOhYvU+pHL1ERJV1ZBOLfOZauGljbYnSWABu11BvXXND1ragap3
8ItH2RybWDI42sGXjLEcvtoKYIhRbyLoa4woZNPTWtwUlbRTxbzGn17lQwqnnzEUZpKZ/YqCyRwy
BmS6RmBBVo/uvgrHKEWFQpYSCed6XedDJufJVnRf0wVMv3Cd6aG5j7CWUh61UH6EwneaC3JP1dBB
M4ym1KUvsfXUmdsMThpEzp+xTP2ShiXolcdAvZk+s5m8WKqd0FNuRHLKOS3KKjWLQq0Sxj3Qtisz
iMwqVAFzfv3mic5x21zlF2Ixu4ap4YR1jOso3mdK1x6QQlQPi+1UD+Azzj41ReOejaJXzksyFhVY
NB1XkrmL8sGLX8HdS71cHTST0EZW98VxCTRMD2XP+Sc26KqFK2pw0tArcN0XErmvWiVLO1YG9Gao
eHUNHvpyz5Csin73+yr236U2K5PJfdYZM+PV6kLLNhxDkDYvx/VsHdc6BGG2B4zRA7FDGYWDTCb7
900ktJYIdO6sQd9o8YBFlB4TQ0ZvHiRmxH465wJwnHhEmpaBPQ1+7s8xFWvsWbj4/SjSDsaX5jBi
KAnti/vCT79L5Akc24U8LvI6lYLmCZOnnooH0I+fsmD6bobxC8Fwbn4fPbGVl+syBZfyQiQXigcj
QpwukDvhKeE31j+zApDMBRN/08t1QaIkFDVJYI3aJgB80by9/GZ2Ea2KliEc/l/wBr0G/9UYYF98
P2t+/npdnvAsXYxY452CMoXKKVb1Vp9N1MXUfD8UgOCbgLwDEiy71IPrgkS2qGEwBWulDoZxeUYx
twCWall3KFIqXX6vOBWWkFellHwnoRTsrwGnCD1clK6506N1nLgLSp+TnR+nwnW8BJ7d+wtVNkLY
j9hcKyByD07cQYiJwlJVgsUmkkgQ1RlALY2RSlQIwZfNL7NRBxsAmQIR6sn1LCyyrZiBp9h9Qvcb
UwPNT1fZX1dKZOFbiZwXBkUqnRKzpQHw9MEpMcZVqFfECnSTAk5QyxZZ8BE8Ry5U5JxwM/UOzSlU
pA0gfZpdsjPvLA3Udgy9UDpHxP4a76O26nGGYUXt5GIOA+4dLl/x4DXysBh3hqf5JKQHOjxcP06x
IX58QM5GisildZ82KHI08EbgejC6TkZeK/tk7G5v7DAzwCtptdDJ2LO5kmw3nH/206MGHM2ABuVu
PtTUz/M3aR+f5f9/HibwxiwQoaASxvkoTK+By61Ck0ZJsPhuhKqftxhhsHzzXO+r18kELRjx5/s1
x4a6LHozj3RF+Pva2Ubr2VlpPaoDtC47bEBrix2s3bx6mYnpE2KUTpB0II+5/jlFBGyw1n9Vfkdw
2kiNYxSZ6w4qr4WfoWavh8hS7stP04HxZym387G+7z7V2MeXZQ5iS/qQzN0TO55ttW8g2bGes+6H
E3+RqCYKAVvVuKsBHOI4q92eIuIwOG1AlAUj2w1EphsflX1eYShC9hGFMmE8mDiwGUIqF8Jby2gd
UCDiOA0kCfmDY+eeastmUoWX3sGEsgMGKayKcRekj5yoyxeYSh9aAD5GC04J17vmF8Bzmyc5+Lkw
dmsbeZxWKizSsBOcZHTr7Pu7IsAOsDedADD9KK/4CY/wo335B8pTA5/cgLAjSNLpU6XoXRiNpePX
E7YKrluI0AI3kjgDAWyutSwma2M6D675FmHG8P9PAOcs3dVK1cKBgFirw34Ed80oMXLmkf5wGkix
saGAdjYGby5dpZnVnVOWcJXOXNy2cep4yrqe1sW+a3rVGw0SEFv7XuerbENcVDNFc/ZfyXwkLwFM
kqgs8MzLYXS+rLYTWsVzkt2PieVhBhFIAl/muT07g2yFQBgeXJuB0LPOGF9nB7U9psuMDG1gUhee
PdC7qoi/lDr5WbR/1RmBnh/SuJrRmMYoQ8Q5C0YjANUYq+nig2n4Ha1K3rwXNf1AuoLdCDbm6Or8
EI+hDURrowLa7bTdBCBF3zqxRCkJGsDID56N8gONb/5D9UGUuHxIxkrVpS1lbWxGVgxrZf6SfiMH
58jysvll2MuWeoVv460sLisbSIR5b3QLg/QbStKpx1g+GAUX/ZHdreHwH146ovC6lciFG2WlS9+0
kGjMlu0nmok4N5Y3dp4+F51bgXkzerx++0V1zs2nBD/k5YF2ZeGQNXs/0Dls70hgxUcCioXQCgY0
+hsk2bFv16h0ymKrMM/east5HnVYm9i1IJqiemWA4rhzsbE9+UuIzVa8lhOPSDyRVCQXlPSejDVp
IHLaKXQHmKK9G66nosR7maD1T19l6ZrID2x15KLS7NLSndnxNs7XWn0py/M6GUGVyRA/RGFiK4d7
SgL7K+tasA0DWTf95Dhx6RkAWfSvG4so6ukAICcGiKqYt7m0ldKkg2tleKa0bXZTV9WPpHN+pXou
q0qLr8GHHN4mnSIyCx1yBn0Iuxp8kQ6Y6NtGeUmrVtvROAn//xTjLJGWBmY+K/b+cuK3eqyO/WA/
ZJP7dF3M//AoH4px5pctmbJUGd7h9jO8V+ieZ8Mrvi/+jO0Kb7nNg+xnK+sbssPio+/2o3EWuDjp
0qQlZJqaNwKnPj2TQ3kLMoPCT+60ECyN0glbsUgMr2HCwbHQfb20E1pVdpaNLBX7isflF+CZ5j42
gTCux67ZtE9OhWwBR2z/HyI5+8fCnGsC2YoGtVo/aJl+1gdbstopvsofIrgga7pKhVQCWikqAC3o
3HtjX9+OWf61jObhb64a5oE1A90LwAly+qhO51LNXvGSxPbCc18oVZgDhOyL3s6yWy08uo0oTi8n
KYecUohynU8m4F6HTDY9Kqx1Y9Md61qYXMQAB6cNdZepiwhE5AzEYXHRmbCHogBZOTk24wRo5K6L
DoAGfCIj7NOVAS8JPx0GvjFEYYKPmC+SNmMG3OkUNRylLA9AL+y8hBitp00NeMOtSeJNhAeK5SHi
QGcDhLSX5l9SS5nsCrZIG+eL01XnqC4CiScRVQGwtQx1UALAwh93onlmdmVEE7zhfvyehRnOZes1
96unhCZGuzFcAciloxX56bPs/SiOohvhnMUAiaSeWyVm6WZ8SM33EZLmF5ueU72JpQqy9rnwRDcC
uRdEBTySwmyQTTc1MBJo81gNGM26fqTC4Iag5mKFkm0+cZnlkAN5z+wgoxtOjfkpVx/M7tN1EUIz
dFSsamOlWMOz+NIwosjILEoVoGRFybcaqNpe17WnWcGXgx+QVKiE+myEccF6chJ0cXV8JGrs3OHZ
LJ4JPV3XR/hZNiI4Q69N0la5AX1ip/Qjq/Ns/a++CsYKLQ3EIyrmJy6PDH8eSJ0R7DztqacotYdV
T4/g5K5rIvZQH3L4whZZptgs7RT+1lqV09DGxbnHHLxXOJN2sNsyDqcsX31ak8EfzaoyvKinmuyx
L7xZeNSApwAvK4Qs9lE3lS5HsVG0cd13GNTUKwyfAVu66EDo/SEG0Yo8CxcBC+FkbcxwAhABaOC8
UablSgrHYigk0Z4E7W3eephzfy33PXpzwEHxO4BXg7Bu2gMY/NyCPSuw/wNeFLNHPk8h2GlHK5Ut
5fDswxi1M9YMbJtBvhhG0JYtY/2IqWcNIyDcUGPx8qlXj3bSTJVHTPzKQqkr23OjsrqpS0W2jSD4
FpoKkAkQz7kY0kTv5PJbWFU3E92q1aDvbEDdWA9Vmvyc3fSLUoCWbU3a28V2XwlWQp06uyN19C0d
tdjTIu3zdeMUfCJMe+PDowvOgFT4MkY6oqI92wb8Rj0GDkoXCnWD3BxDs1LDaKi9ZQBJVZ29zAYQ
GstXN689B2sDGeA3FlC2RAaQ5JNdX5jYrAKItdH583QzRf/kxJXkLX+6hMufyllTvDaVnbCfOtpt
OCyjT81v10/jT7+m6dgONDHSa4KKm58ksafIMCOnm4IyTbqHuM2sY5a4bpjHSytR5k9/fSmKc6FI
wVLsgLRTMFvqEQ3IT3lWhcnY7NJxkQR0sVZsFcLQAXvJ72epJaa+NCCmBpqWAOhi8ab1a0H3149O
8HGA6ESIjRanC6QWzqI7THDHUQd9FDXz5vQGibrkxIRqbCRw7ho+sevWFWq0leVVw+wvVe7FigwF
5s/sBx8Gt4FJAgwMv6Fd9TVVbG2eAtUeRo/YGJhtjeJhNDE00Q5fyi4NI2eRxSKWU116qAup7zFk
45xtGmeJhtgToBmBpdQ6wMKqVxSvrvJZIbK3Ijupa8K4i2S36qisKVrC2dHcAeXkYGIgQ75zITaJ
f0/yvaq+0UltUicHtStuU0F2ytJ7TmlI3k1CEYyi2cVkJxw7l1jVuQ1Wp3GdAjIoj+s8n0iiHf7C
sDciuMMaKrXXlFaFPZSnKkHTtpHxc8uU4FzBbK2xEqeQkOrAbkSFYOmq79eVEJoXNjSxbAM6H83g
bict+gSEsTBqe6ide6upndk3e5reJLFKvWhYMhVrsoVsP1J4ZTdiuStrRbMbLQasusG2zWIlCGD0
pDW/risnqDPi8nyI4WNYQWIb0/vQTt8zBrnm3i1uFxp58af0BqbtO7vicYoBL+zLAK+FXhz4Ecge
8fz8Y0PFtFuklckwBT14f89J0dXH0XDr0sNoPz0iqOeSeC0YXIOueGiqLqDWgDzA5cWJ0Vtrgx0Y
tL7ITq2CtPTIgdEM57rnvCXnuAByX7HH+onkkJmd/+E0NoKZFW9uc1Q31phFPUzIBVRH/91d37By
7s/0Je4LrFIjS3D2ZXruMpnKYsloKiIuYw/oPYXZSK6dKlVrhVlR/FSO9qlTDzV5tdrR6+Oner4z
ci2YldljYxUSpdnV+1PpD9Gc0mlf2vGawrL6cA4JOvH59MX2p1ANgBZlnUoZoM/7m+OaQHajNroO
c1LVfQaf2bypvvtWliGaZruxA4Csg5MHYXDkzX0w/FrD+ZlBJUoUFjoKCw6C5afYyOW8nRNlSWxm
8EWYMGAVPRKshy7348c2YDzW843B0PxSjEc2MtHsLP9QfSOac4PFWObTYsCXs0mO4gvZMTj8xfTM
vRpUJ4yOPMhQloXuaSORu0vxWk5OX2hTkJepV5cHgLFEcyu7OOyv/KkXWDuweYB6Cr8pFmuri3cm
zFd7HkMgx2IMcjj0YO1COeDvUArhIax/5VlcTFzWsq3WZEFmafvLLj4kBcC13NCZYDxrSBn+sNRs
JDpanNmkRp3mdQ8dMcsKvJpj9lYEDFTeyncKgHlzOeSE0FDZIB2mzoCiZnDfzqEArVWiGgnTQlys
OczkLjEq7bWPteKgdakWjm36htzge5M2ka8A8eScaOoY2nb2stY09ZI6prulX+pbC6gZh7hpjeP1
2ySyL+AiYM0aIJXAu+F+o57l6jiNyRRYKZJu7EMV3Q9zNCQGJkpYt1I4HxXHPSF1naLoX/w0M/DN
ExBP69+K3N1TEBTOsm0a0bdG65nB3hAUEnjmmyHLagdpBNKVz+abjVua3FcHsCH6eEq/NHvZwpAu
8sEWhuVUYNbiP76ylVmm1U4ELwvgmrxFnyiQc0lgPM4hw29NdtUZe6hT5ke71dd30xMSGcuXjYkK
w+72R3DOyZzBjqWyH2E/t5/VsPfzx+xe8ZtwTAEnYu3KIL03H66bj6hKgErvh+ac/ZSZ0biDhZA7
YKHOwGpB+ujMnhP0AeNocA05oqrIB4MHEmBj2Ld1MKx+GX7wio9nzarwijuXnwEvgbmaXPHqLGSN
cD1QD1qGYpXEgAWtK5QtCeogwOaxbaDlXkrt+jmxlxqHO+3Izoy8/JT/hJagqAdwy3BboC1+1r5c
P1zRG2grk8uIVbtIAFmC16RuAeMsfnYBCDQZ2JmOPEMvPLX73oOS8LrM//FBPxTl8mFXi9a5Zopm
x+aoYREtC5YzC+paGL3K62/Cr2mguqQS24UD4s7VARqpWdgQpxb7yZ29UpENewo9nAl8dItgEdrm
a4qzlaYgcYKFNm0WkoqaqJ/W4Qz2W4mNiAWhfqGjLgZibO4qxLTIddUqoApyoTauH3W9CCc7+X/v
aMIULU3TUSbE4DRfK9HXKnNLE84U5QXAvCf+erCOv4dO1L8iX70Ux1nhWBVj2xcZopj+fZozz4zc
QGJzQve50YizOT0vLSTuEMHYr5gTKT/F+z5oj8Bw38mmzsUW/iGNB6GKMcKJtSFIY0hQvT9jKGoG
1McC1zzsR80vgToSXtdQeJM3Irnco6nmJS0GiMyyp6y8dRkB9XBrgnfApD2IgV6rJJeIFFkj4CGx
c2YDFNnkN7DSRl0S2ozACF56kGkuowpKqqnxQcTVSwxfMHuo6fDEqBaDK8/CuOOlc9SUvJ/jpRvf
nyDs++UjiBb6gNEDgftYhq8lVG0jjrNIrOfpnUIgTiVRUBkT+KJrNw5pnx+vfzbBoBfbKUGqiroz
4F95qAziYJlTLYwR3JkzQECGNHB31S7N3xNHulsBjeCNz1bkqQcZEawoedyK5lKmeW6KhNQEZwqI
8lrxkTLXXut+ovlL3UyyeT2RG8aSuoEMEHARf9RfR0BpFtYEzJHUMb+66Ld66IpL2mXCi4dpRHC3
4FSBD8iZidsBC3aqTGYmrGkLFBA/+84AdS0w26JT+3r964mSzq04zkyWVnPblImLDFwA9wfJlJ3q
WIGmAOaEHuxe0nEUWwvmFbDeqWLpkW98Z7NV64sFgWw4D7Bv3nKjHRirOeOes4BGjdGPEHwkMisV
eRfUs4EJjlYNQii7L5sHedOvhoKVjQmgBtour0NteF6AkbnHkKk/Rp4Oxg9G1EB9kp+HFqP5veTL
CqwH5SVwsMLPADSaRxvIK3OZWMUWFMLZS1WVL2sni+IyEazKtdExUfqxbZd1DKzEPKFXlniLmT1e
NxiBX0EmC1gmzURkNfixzmZN5gozBZBR9ae6zWKv7Z0M9PTD4bogkcOEJLTZGVixjq7jpTa0UsxW
j9nlRoWM1WwIhgmQvjL2g/K7PHsV1AC38viQV2q5qZuOPoJfGbi8kFjvFwA/0rdUAcgAOIaCfDfE
p2iU7/YIDxUNbIaPj94tH4cMSnRMksI2pr6eH+q5NG+UbFFvsrKTLtqwsgFXxmC44DbD60YY4jMw
pQGbRNYpIwBvumdtXXapjneQW4ZDVT1qaX0E7uX3SY9uKquXbXiLDBS9P/YqcQFxYHAhHpHRUqmN
I86KGOuOmGhrS0mcFR3lVgRLozZ3oE9yNRsrWI05t8ZTjsWoE10o+L4US4bjL9OGy2XNkayzMUIb
szH3eT/dWWr9fP0SCHj+NLjKjxNjv2GjTmpN+N0FZLBtw6oP7NrLK/R1vfZr/1Q/MYZB+1bd5Q9J
7MVxEI8efNcOw86Gb39LQlmBSHRHtj+H86JOmelrCSzKoJ6/Jei+j2zBaL2b6bqXKM5MgTfTrSTO
l63qCEz0GpLs56EPy18aqBvLE0aOH+os6L/EN0PIBgUZwN70hJLQyXi6/gvEhoRWFLCl4YP4QKVW
jguwbgsJVDNpRwtTpYFpJJheN5dSEpzEhvQhiv/IWlWSlbAgXOLxOg2ejrLWdW0EmRLs6EME/+Ei
W1kZ4EDg5l+x5bzTzWm/dq/TtDxMox1eFybYqYDV4vGFRhXaeXhPXlot62yAZRjkBr3ioP1ZWifQ
y8QenpiHJm8+wVYbeqeZ1YszL1/jUpdh9wqC/YV8zniwIElXp8W3Y8Nn5Jzv511y0KXppzBEbfXk
kjWTVPpS9JDDIIKxXu2trwwxtz4i236V3T2hlWwOlUvVyrVLBzriUGv9dmxKj4GzSL4bc45/XLqN
CC7kZgpZlmVl3y3sPze75bDuF5S3M7BWyAf2/oeV4O0FXFt21bnTU/A+UWp4UJzeHI535JzuC8R3
igeRDDZQbBAforiz6+JxHjILonRybrRfbvZCq4dGT4KEUg/I4KENSLK/OUwMdwJIF2UVrGddXoK0
tVIFz5PfJQj2iM6C/JaxoNWoMcqIKsSHCdYPx7EsQ7UMzodQU1GauYuYNFR0Dz1GKkLX7wrUNAFd
8Bfj27jhSKOBFIya1B+zpQnDsJ0ciBvAfuJiRTCMjpDluRSpdHn/t9aykch9QqIss+LqkMgwRebb
KPih3CaHZj8fZJAwQmPZSOJuQb/aRZmnCp4n8B79fgCHr4VJWRmbiUQMP074f0i7ruXIcWX5RYwg
CdpXunby0sjMC2Msvff8+pvQxl2xIZzGnDlvGzEbqgYIFMpkZUpTrY9ytDFDqbpaoQgE9x1Dt4q2
XU30mpkoJS26JhvbFYkP+B2ruHPs8asGfmfBaee+1xszzPkLo6EKlxJmhjx2oLnqyW1/m+CthuK5
o+BYSFrhqMrsLPHoRFry+jf2LUIoY7eJd44JLQtDpWQa2M30gLJvHVQ7KIj55m+a2Im8Cf+ybYxR
P7qJykaABQpbhbF2LqFd2zugNThGIMSui9dJHx+IOV5jfHG09NRZlkzkpnl7DcZBzCsAiocUiTmg
atYvdhYPqNamjeEAlePYyUOfXs2g7uzNB1BXOGhYOUY0ggGxFDFGclePoQ3oHxKQYAAywaxen00M
LqK5kOlZ0KLMEjV3ctq4Q7EfS8UzzUc7Vu6y8H60Gk/wmXmPIFj0wLwASSkNO3BuW+v6ooHEE3Vz
ymsaYt6u2VmH0YX59puMDC3yNAH/DS90MgDvtJA0EcwxMsHMEEprVyjW4M1mnV8l8RjF7mK2U+aO
XdG7dt/nzlBCH+jyUjkrBR8pBZvjA8M6s1Kl7ye1M6PBK4hxwEwzGNAnwW5Sl8k891sTLP1x3JGp
WqiJhSDntWUwjN731eyEA8pOuK7GIuykco4uUlzUDVQaUkM1+Pz75Vmm6nnaIdQ1VIwyqYt2BzrV
+I6Uq3G9mPH0pQnnAqwIGNS+re1qPkbh2uquMhrDXsqB4JAsM/8ypkR21FQuML6tx8XottWY75O1
ja4jUOfpwFYkKxrleTvttNySd+mggxMgylegMYiyqo6t5PnOlIsCSD25cy17rY6ZbVY/SV7AWwGh
O11jtKx6ibLyR1/n49tipKA8k5Zslpw17PDnwRwrHcAxstygl1rddCtYU2ODsvgYBNdfW6P8MEZG
mxwVJP6J08xdqDiyGg54H0e9fOhHs/vvkXTv6k4gjEVR+xONi2HGGdEWq/dijMoEeW9DHF1KK8Gd
4LxdmglGHYwTEhBzs8VsIw6rHvzBvacbP9v8oR6fZe2+tn/lxJfKH5EiGr57p29gj+rWIPP6y0ne
5M0Eg9ouv0tuzKB8LA9hA2DE4g+7EGAee2euvrY3d6Ay7v9A1pbzjmqIAoG8l1G6/NQiywarG615
APWkFN6j41o6VtdDmXlWg8sXn+dfMREEMhQd9JMo4TM3nyRWPZXKSNcq/aBReO+QnXm0Tol4vpa3
qo0tlv4XlSDFkEvY6nxMaf9sb6FYhHcz+llCoHxPs2v1hjz9bwtky0DrDBkwpYfR9NCCyiiIjr0T
HZKn9au4YsHL0ba7yTLEhZM+SX0LY/khe9AwgJ7eZtBQ1YLxq+T9TdB/Zo2JtqYqVYp2erdGW/0N
GIh7gCqMoDz+gQ4wz5tuvx59QzZxSDv3KdoI79byO8WhTyHFBnW3f8CWKzop9N83tgoIV9R5CFsU
xACg3q64LxBjYUIaMZbsRF4lzNqE347J4wsNtH82NGkw/S277VPnrqd/QM7hixgz9175ZH3MdjeZ
hE2SrFCqclij2XxkoAJs7JbiMTope4MOujduaDvtt9ZZHlF8QpCZuNA3hryyaJSN1wQCco/iNiyK
XGd7BaYuERUE/vSXTL/XCoJenZs/qgfjVnGXAkqSQh4Dei4/rX1jkdnpEVNZOsIBarFNwBmkuqW3
onBiuslT91N8LfmbjTEGC/QylNyGOU6RlahrZRvUIGL2NyUo/GpnP5Qn2++PvnmvPBSoouT304vh
q8f5rukdURzNPdGbn8CsWTJBFK5FJh6xFGGENThx/2AUgveYbwRZCUHLx4CSxfm1UfvONsMKRipr
DJQG4HnyRRkEHpUTomogv6TzbxpGkXTm5I69XiHOR4hqKn1xhRa0sZv7MbmuR6nFmNRae1A2nEVp
CC983Fpl3mRM24F4klb5IOPkrqEBekZo60JtMGmcrja+FBrmTK3cbZbXsG3f4uh1rC2vQg5or9K+
rRGZpFf5FMeCH/Y5OEHJEVgZtBd1jKuw8o9dFadmCrIhVApo/k6rf9JOrOrBwZKd22G8b5TWvZot
qu5Fz9GNgq43pS/KWye67oBhoyWD9Jcs6m/QQ3l+Uc+NMvdGGaDmWi5E98CWO9TOPClAukYkxEht
aYS7VVVn0Zw5b6G4osA/AqQJRc13d7Vx/SGiojSrK81LFj/61jwvfndTP4ZIP93lFdkPsMQd5F5F
TunzqcbEOWSLoc2HSBP0judXZ9T7Qu/qXPN6jMwteeKqEGtOYrDX5iCjCpNAEJbQ3IPZ2jN7zC1S
0Rnr7ZTa8zTUmKrIpcVcKrce9n+gKU/o+fhsDygynFY04ljXAESgtCCE1Ly2S3bqlC1uqfX3darH
jmVVs2vO/b4Zshelk67C2LwmpRa75ZD8QLfgB0o6rWuY3VuoQBbL7MOroYpXhxL9qml4NKo0d5ch
t5xVyvFGVX1glZh2Mtq8dbUoz93ZmN4aWf5N4npyar0+jA04+B1lAR5fn0i9E+wuz1vQkqEKjAjt
qTCZH9iAczVPh8GTSgdoPTd7Tu/qoHGBDX/o8aaiyixdawH07QIRv8XnjQaueGOaCcoMpPCmVsA0
0LWIkio5mJF2iypgn4/PuRXGHRSN1sc5BRN1fvWNEiyRGyoXQ/zcl4QIz89uAMaoxDOmnhXkCUwN
Jh7TVSkw9uq19oHEbz2AyUYK4XJP8NV4W4cRSgz9ItejtPTndzAx5IKiLwHZfdQdOvubehjAQYrg
0Dr2XCH6+e+5JhQ6tfmvSWYf62go7cyAySZX0UD6qrSN6Czyop2tCcaJVnGWzFGm0OADnNEA8s8n
vQAByT8srvrk6If/cR8ZXzYZ1pxNEhZF8yxISQYaqAgBovCWIHQKzwg966HWRF+Plx+A/YFSCQAN
DNTS+dcjBEgirYfVNfkS7miElbh69qgGIE8SDg/wjoqJFguGRkExDJjquTHQpVkpCtpoh8PhyONb
rwv7U5wX4exlZ3cxqWIIwOJl7/zm2/J7clHTSd47KzbwQyqkIp+0YLgVr40fUiCEo9qI5iea8dW2
Ris1F/3flgBw8r66F0EgORQD9HX/sMNcNzk2dbVbV2oneyD7cT8E5tE4/VXqCEvQrYechga9CTbx
X9u8IPU86cBqv+PMgr72E0xEQTHvNhUexM/On1oDm4WM4X0KFzw/G3M8GiOxAWbRdv0h99LHwu86
ypu7SxCdJXfF23otO/JL+UWYkX++6+emGXdSFFEjG32ne/OPxYXxIPbQoX0trowg9W3vv58khBg1
mkca5hwMBc3v85WS1CRAIeaGt46Ra5vrHmrgv3S922eyqIH0+cKdm2LegHCI61ZqEwNlVEIccEa9
jkb3fNlxfU5fzm0wr/aSKGVXR5nhAVD/oGnmKTGMx7oY939hBkTPSAYBuAAO/XzXFBAYqZKNXSuX
5WoazZcmib8D+/LzfzPDrGasUeCNKphpcttN2zzol68EumSXrbxXP5nADo02FRTX7zA5loBQt4e0
DQFypOk7BktcDP/hIiepXyyBfux3+W6AaLEbro5ROKLiAfeLbYwzWxlZzYoatAXlc3tyC/U0GRA1
GgUjLSIjzEZaWtihSYAVRsYSaHV7VMiPSSRdwfP2221knIZSZWk7gOXBi6bEX43npLy1+g6lfAWD
Ht8F3+zzU4mDjv4lBqGgvINy/PkJXJbZyklp/+Php+v3oTcQ/8fQMBTdW055B7YAl0anEnNveK/O
bYGxRIvNNEJR6X0eSHFoWStzcxpTBdNJOH/EXZstqxjvUKBnyDbNKnRm4ziZcYnf6VvS27b2e2f0
KaS4swLBTn4GGKqUrR7k7oC5oxfLVDyQYVijKg+aF6uZsy7WE8SrM1V6xC849CvkeKbnNoKaHRFB
UznlQngQTHsAbGHTsWrGMlS+0AAvLfIOSpifaOrf+sYrJWRPPCK4AryvuLXGzmeaRox5ZjBjeg3A
aZrf7eiZmV0JBQCMbv9VVfBseQZzsxN1UsFQZhNvue+hdTvsKtc4kOsZZJhIMQ4ivBFnHP/cHnMl
GlwJtYpgL71qckc6VD4mu66mXfxoeavutL9nHzink9Au510721jm3oNEaYmS2SSetLd2qm+CVfWh
BBqXqoC36lH16l0vBLTQ0JHx2TBqQ+sT42so1zGbWxlzMWeShMVipEv2yYkEHQTQE0zkKwtaIakP
IfDSEQ0kiswyexy3Y24tTYhvmmheXvyq6r05Pk5q616+ldw9xQwiSrzo3JsyY4dMIKm1SaGB3e6r
ad7rhZCWihPiKebGAvPVoq5r4JlLWj2R3e6mf1x+Va71hnf294p+KnhJQnd5wJsUPogAO/wC1cY2
Xf2mQAUal8SYEhSowIZhO6aj01IcctSuAhavdm7+RD5QtF7GieeRMecGmFC8UmrBmWTigR9BlQkS
Rm0ej3WvpV5SSoLQgvPunm0yPU6bhULgJZUUSON4KcC3o7ZTatAqo1N/+bAI95O+zBszg1wPmKuB
Gf02S1y0kNtDt0O9D8IxGkBe6IQo30CmLCiV87IfrI6i4DGSoiB8PjdrAATfVFOnIb2bfP1q3ato
ZxFffhHdOr7v3lhirkNsmXG4qC2kwlGsocrFPrjCkmuy6waXClwUj8IKAO9ZROkL48Vo62B9zJ5C
ZXfVqgrPIk2BFIrO8+m8KKj7BbUG7lX/qNbK9OBuPl4ykEqTVBQTUDt06vK3kYpmeLincGOBeWe7
RMGYggwL649/5pmL+V0feQrG5/qhxmMb+qL9E6zq/exsVtUCU1LbDa54XeHtScFPYMXC4jon4jwr
dDMHcKrbVFuoH+mi2dGkU20+tObqhFnnNuTL5UsmWhBzBKM+yyVi0M+EKVUyFE4pGh7gx0MY84D2
kw6/rzFHrqvMqJwiPCwypuwxa7WrvljvIzTtgxhnyL9TG2vMuYOAMyH9AGsUEjrNHrmiw2uNZ99r
iaOWjriJyHcYG5PMQYw600zUMqZ+H0jUQxmMwGpOV+JWBIfPBbHQhyWWmqis5qTSZyyOWirvMAyw
xlA6t31Q5Xnxaf42r6A2pXiJ5jQIod/cc7mxzpxLeyzixAb7qJdK8nUjSVBp1m9ao9gt0nKfyoNo
epr+vU/B0MYeczYlO7YnpX9fLX3Ly1vQB0DBT/WMF9EIJ/cabEwxYUOVEqloQ5galgRDOm3mKLq0
iB40bphFZzcpHy5ag+wGDqbcTBkeNJqR0+FbDJLUjjrsU5BDflkxSFIEw763HypTYJr/6T4sM1tZ
qDa0yRpYLup4F0fX5bq6FCG2dIqThHVw2alwKBjoOf0wx2znqiagFaZx3mhjQGDfHvR9eACTX/EK
7Fp1sI9r5/wBfID/FT/M0n/feOdKgTg1FOaQ8yUOwgUDOqiRrx3QDE2R1d7TRNM8TPeXF8uNwDZr
ZSKwQV0wWUKNjuXoNumvZAbiD8yXsVT7k34oGyHBBf1Yn+/FxzKZ8KtNOn3ubVikVXzi5UG2M57o
cC76VnvU4C6v7z941A9zjP+25UiuLBnmaJtCA5QoDhJU8MHtCdqQKFAFoD7RfrIOvCjzsG9gTlef
1Xhflt8ws+pFJvLaufQl0efjRhGbz8c4797S86ooYc6eU8wcQ6Uq/rbUrWgTBUeTLXS3cyfnMdj7
QXNj3YfHbmfeNKiWLk4G7ZPcn1DET3VBtiX6cizCrZ8kTUo0GF2O7/w2QYhZ//GYQQS13dmeLPhy
HMjg2bVnq1fyZJvzosBeeTVf2ScwETsgEHKV5z8QURL4UpaxKZTzCDwUsBUfMIzho+ly3X0x3uBs
fC3od/HXMHJsYcNT5NnYAZfMbuK07GE2P/QH8l3VHAqMxMT4SCnz1IB+SlMW+VPRYhkfk0uRTgZ6
euxHo7+iVC/RV8sD3jjbVwdovr6onvoH2ABu6EZHD5V3CTeQAZw7VFUq9SqPgEUgtyXIPSlrHPn6
T74ApJ3gveddka0x5o0KIzlJ6wTG8iRN7zCMrKpuOpJ0EO0mLwcCPTEtfYJuA7pf56uSmxEgdlpk
kY9mkHuV2wKvC2zktaiGxHNlW0PMighgUKpdoqyirW1g5/aDbIRPmhp5Sm8/Ako1OdlgfLvsrrm7
uFkc8/TqrRJOi4rFWVp13YzTGxB1D5dN8FwmsDAKZLLQ0gVtyfn+tVq1rGVjEG+OFp+Yk6dY90JV
Nl7EsjXCvDpRMetaSKC41WO4Ja066OxITjP4UnJbZH9VasD4H6g30TLWPkHXJmNQen3BkjDSjOm/
3Cke6KRctJOuux/xDYp9AAWLKvDcfdwYZV66VQoH02xhNE+lQw5aFLSfdjZIDS5/Lm4Fdbs45omb
IpJX5Qg7keW24XUITQlIGEFe/A5ow7ZxpcWVanf1VYBeRFeAexw/1siWp5eUjMY8wXYnQ7F9fotK
WfDK0V/PRkOb1bHlmqKRKwASYaFOC3eyY6+tEkdpv1bztT6eNNDEauX+8o6KFsXc64lAebuRYJIo
N+vwzS4Fd5jn7i2VSrpCjh3k0cwdbtRFkVHWQzk27xw1JE61fglBbzHjTbu8Es5EA1pNBCh/QHx1
9IqZu5zr0GsxAa5Bumzt4p8qaEkzBHg2pjar13K5peEJbRVqYH9UHOVg3v3VCdn8AuaiZ3O+2jEI
3RA/v1at4mimSKSJG5dsF8lcNE0ye8OiF03vUAxI0dZ9LhMUU1JcieS3beCd0fWgDnW3/Ite79n+
MndvVBrouyYwbVo7JQRdlfSW1S+XPyL3OH7sIEsZUsaGWlmtDpdvY0bUXJykELFCcmscmy1kkV5o
pYXtQr+SubZ+bMRuJ5t3AN56Uxr7EcQNZtlwq8GCM0kOl5fHdZOb5TG3zYIkVAm9BeKVUw+Bh3bQ
A/CoxycrtkTtA64psILQTwZhC1bLyFy0ISW5SrxWv1Lq1JO1yY1lWXDpRFaY45jYUZIuJax0Xd8d
60zDZMEUSTtDm/rd5b3jHo3Ngpjjt4aFteYrwd71jWOX8bHvhMEpDZc+OWA8m+hWWxYktBhv1Q9o
644JXmozMV8jcFOgKep3JH+V+knxE7XeJbqCgspsndJo+GUOmahiL/oFdBc2eX/XtDnpRqyyTyI3
mWqXNG9lJ7laYjhJ87WFNLWMmMG0wU/fkd+Xt5j/vG7WTz/3xnqblFWqjbh+6WHKj9Z9DEmjI8B1
3lwf6WSK4tvyoUpo68m/bJq6xk87/xHrWYzzHjFTBE0sxHqtHLs9KZzcTCA2MQPl80MHuP2yNe6x
3VhjHHUMNk/oPsCaVnROOcRHEM94sip4+/g5x8YMczsA+p2JNsBM/z7hk/h1Al4uqvCIgqrhSk+X
V8W9IRtzzA0BHfhSjOCA8IiUvKpEuYaUSyEIUQQ7x064hjFZm2iBjSbGGLplNFfjUnqYyxYcRf5r
/rEYm7kI8iR1CEyQcIyvfeIA80N+2I7qJ9BoNpAuWsSNv/Wo1/7AtARqjfkurZxUJHDHLTts0x7m
QkA7qjWWDIhy+gU1N/OrLwX4C1qfFoxAMiiKIHhIJ6pC9G9Cx9yDIkkGq0qwv7RjFwM3qzr6FdUD
QgUOpEQmhghP3a38AsTT37hyA/T5mJOiCh/MYZ1SrZrBcIZSnFUfzTbyy6gBpuTx8hn9Dzv6YYY5
pEs69NCLw47SwvF4KMHzmmAoSkMJzjgBei0AlfDP67/m2GKVFRYYs+hgrqN4fXC82FexcE0iI9Sp
b9xmXMZApxF6SoIVRL2Gq5zCg34zBXJAXNVJ7/NdJfBgdJs++8t3yi8dACS2J2lWMknUFFCSRCcv
oSZ1zhgW14YUnmyoJTlhCfKXebkOU/3t8gfkO5kPw8z3K7NxNaMFIQxKjY+tZH9rMtFkA387/zXB
diZ1RZsyLcba2qzZZcZdq1e+uXYCTyZYCEu6oBkNZnCQbnmjrv5SFsjvSquoDsStsYFojzKz0c/0
/kJsTkZjF7k2dtgtSj5pBtM1lqH3DlTS3RW04PPsyGMgGvPh7h8wNyadJZeRd50fx3WUyzildRMz
uSrL67r5oXWCAhf/advYYCLZXrLXLktw5DUd441rBPZrVT+ARcnHDMXiglZnAY6ivzP6NTvM4SK9
TpGNTciLWPAd+R5l81PI+XLrTK8bQrBc/TG6CY/ZMfTUwxDIryvilGlv+IILwN1eikOlg+t4Rhl7
8gqyl2gCmqqt19Wppvg6G6v7kjSmJ0HY0gnr6q2OwsxZJuNmsKvDqvf3prkicNVv+sx86wb1qUFS
7KBM6KOmfVI6A3NCpuZgpCaIU2J5aT3/ADCvAqq1fVv1DJItS38zlMNtPlvPyWylXtw3kNuYst+p
GYNft4H2cPtlsYqbxVzv8or+slxxiGQA1BZpqbMWVuv1cV0FY6UBfoKUQ/QluNXIzc4wb7aklVKF
QhCqaaGN+cXsqiz0GxzQu7GKv+YQ854riHSUA3TccpFtuuufHCKOPMCYYBXAHz0/BVC0HlazROg6
ueQVe+1VeFKeZzClE3f+ktxm3wXHgGPPxvAVeGvBkYMRhnN7aRc3ox2nulcBBkqgaZo0An5T3jnb
WmA8bTVaVZgrie6lVnZQ1dUbpy/6JHhHuAHHxgorFAVZxVhVe1ihAUcWOdOu+aqcrDc80IBWa0ED
UL/6XZqEoQ6NZNgPtjXMeCk5CSFpY8a6Z5MVHH3jsxrKTo4SkoPmrkiaQbCXFuOu6i434inF1wqv
56vqGN+2/Q16SUho6l3zkv4Ck779JGr/cYs12yUynqLRs8qqWvoFD/ld/0iZIDqoMS9Pf9Awpuft
0nYyd68x6nRIdNiiMzzhbwXEKrl7rfrNzvTr3/VzeJvfND9lBwTgh8s3QfQh6d5v3ri4Uee0JLBc
5b+SdAJzUOSv0X0diY4q74pDq88A8kYGIxXbJwMZuGSOVaZ76n33O7/TsDY6TzoMbnMgFPflXV4Y
9/XeGmT2tK7DQlkbnJr8qgVk93d9KHxwzrnND7Lcjj7lrxXZ5B7UzRqZzbSLEIlVhzXG80tVPSSg
HNZm0W0QbSSTZBC9N6fexhfT8EjvqJ5Q7CVuiVOCCunfKe9Qt/zx5RjnDK7KfulmbCSFspY/58fU
k3AVVjfDwPW1mFuDQ4ZwbpDxztHaT9k8wKCFydjdGlQ3yQ0Yn+QdIkncEDqjqCcOnSltvEwCHcy9
HFD9HxGQlns3NgtnfLga0rOMCAXircX3JNNPmJQE/Nk+yFb6evm0Ck4OC6iqkzQaJROmDHk8WvWy
L3L9qe3J7rIZrp/RQYqINw9kaex7QdrQqFVbAu4ZkEEnaqCcqWYTbiEwIqQsXJQHgmGq/3tqCXzQ
jVnmtSB6PeTygtdCq1L0tW7M7HHUBA8uvc6fXOjGBvNIJC1kTu0MS0viKfaVpB4OVWVqgg1UuWfC
0NGCxugjpZY895daY+SI6kJMqXuLX6LU/ZvW20L03Bt/8ME06WKgDuNN9bO+rIhewGCLZAEQrih1
UHz8m9FndI+RKUAsEmh9aEad/yCr1dIe0uxAVE3dXZWnN+XSB9GaBWOWC/IGziGFKe1dpQ+TM2yP
ph+1vDJBZ+ZBGeLUaMQdpfFYIle4fEg5X5Iy/VNoPuY7FTbrr604V/uWaJ7anEh2PXRCEAw9C8xZ
ObPA7FnWl+FQgxgMAUXYPFM8geF1ntq/ohjlRYFo6JJzZs7MMUdzSaHGDRlUAArU6SeYf3dmafkD
kZ9rIxTcgveByk9LwyA8cH2U0lxmXj3A/qNiwpAV/CQkZeW9HugH0K4d1lOBk0gl/qLd+LuB+Pjr
n9CC8bDyqryxzzyBUiabSdhZ1L7+wwySY6q4vXVPweTxXj5pw13oZpIwHv0Pdi3YxhAZNFOZT9pq
LXD0gLjD7ju415VSCLTQwlQK3q5y16PIKCq68fJoGPwwynxY1R6lfLZ1CoBD+H1SnNQbHfmxOUDG
KnVETAD0nf38aT+sMQFpW3UNEiVYG7RHaTW/t0PxnRjZt4Ukv63p5+VLyCvhnq2NOUh9iLmNmG5o
frBfbQtkiEEquQA4eVLktL4cKJD49huwE4/RMZ582XISMGcI5+h5cfjZD2FOVFlmej5Atg0oGRxm
HGNahFeDFMBNYWGEe1M3H5Tx7rWWrjMa6pAguw1345Mpe8QO1hcD6ZQRGIoLQvlqcJTEzYR1H+E6
mTCriO211Ob3dUKX+Z3J3oIIW+vKe9FMBK/qcranTIQlGbMh6QNstd7sSQm0ViV/CLIn6v8kBMai
opbwpjChVNIBA9WtOLvgo3VB2/JIx86LAwjQd+VOdFFEy2PDnDCu5KqzYI1Sl9V3FAifPtNaQgtV
k+EkssfR8sMb/HFs2HntpmjQDQ6xndZ18rB0zgCJDjqiV++l2W/yQPlNXBncaPm7pEoCNqTIke7M
p8tXVrTJbJ4cZnVtNeDWxCbrQX+LOqUzu+QIv+uUrqg2L7TGuCOtM5WsgtN9Z6A2X/4ZEQ5vjYBu
skjXjhd3nW0x447kCBSkeo0tpkkIhjfA2lO5474OJlAzqpUbHlp/8ko/eqPPGjnY2fNYgeoYcmr4
/3SMM90K6Sk4mdjZb2I8U2vGxYoZNDrDpP2m6cj6TnGjYrajwjUSpSPCY814JzObEJvTYwZCV38M
HaokW/vr7wWgS+0lEdI30kt54cFhhfZmVFCnuH1f3/8zh1FKbpFzEJlhnFFTK/ZchDhIFMqKUAxT
bor/B06PG/Vtbinjg6RiVOYIITRe69lLThRwKbnGo41mIOah3wSXkR7IT5unY3wW/Mx0+pu5HmYY
h1kby/AJefE1r+Pvfa76dmrjRcmvu0p+jJr5mIXpQyw3D5CUvyWj/ZBn0yOJDU/wW7gr1ymrlqlA
aPpT7WXMqxz/hNEANLhK6I81Dq29LAHxKwknVeQQ+b5hY5C5rV2rTaiswiDVGxxuuq+0ekY/65zh
cojiax7yQZU35piLWEezrKc2zPXvjV6Iyc1Okt1k5FE7ZAc6bkF0t1gfkv4kOrzcz2ygPoKcGswq
7zuxqZ9per+0Sbzg8M7VVzR/C6dqRZNr9Od/OkobG8xRyro8q22wT3uVUYeeoZaDV4cSIvmqLHzB
UeF0AaA4+bEe5ssZet7MpjTjkkT9PtfiYyQZV2rbRm4j9UFvJaj/W9GLBukbJx7yr5fNc9MX1Jp0
iIJhOgn0E9iKzXbqtl62yiJTLggQQ73OlYMDGyRfs/fSHdkhSImBwKAMBt33OPsL1UXQUFAdL4Ls
8zMzD8nQmY1SFSCFALD6PSWr1YL0KDo1vOLkmR1mm2OiT3M0wA59zvKf9WMcgHTTNZEk5X7x+AeC
EbzHarsy5o4oSkTKBqgpb36dPRVzCqjhEUx9vAdFX8AiKOjd85B6Z0tkXquBJBMiWhgsryIoVPT7
H6vb34ifD17Mvl0YEzdnll3EPVEMTyegFSWD06e1M8hI5JNcdDt4N3Fri3mqIotA6rbGmmiWqRpO
Gn2RQcgCkCp1bknvZtGX4ac4CeLYRa0J/LcEY6u2xuIB+6yLWo0kgM8p5eQMnboD1eYdvKzo1eKc
EgPXj9BSEtj92TRamWYZ+t4FbcRN/urRjJaqtMjoJCWBIZrTEVlj8mfU18g4jxXwxVAapNagHURZ
lE2MuUOzTFxa5t27s/UxrnSusoaUFtYXg9ciO6ER6w0BdJHfoR612532lx0aL2YDSRrKn/hqoC5m
BQKrjnSrpcFgT1k0W3fY9ScTzHqUCTEGAN4XRqWc+wApCFo8oww3nyxaZb/mJDXARXIM7/ugOk1u
fdD88aU+da/qj+bwRwRqnBADTAU22HZR6lI+tXeiXId+ejOonrVY0A8op+JZiUvt1owbVOzjdLyq
l9EK4l5OrjrorDuVVKtuFcnZc9ss8v3lbeeUSs5+DeNeq9SatXGcVC9JZweqW4fIPNT6k91jfrdu
3MvGuBu+WTrjWVsEdxD2HFUvjmu3NRLHKqpTP7euqlUCU1w/AAZYyHmBJBol6PPnMbZCrZVAfON1
MTAZs3rVLN1TPtQiSgPukqBIgU+JKjcy5XM7RZzputRpKtxAe7X+IGjS3VBZb/MmOkAavgf3t6Ne
iac0eEUQeLgPw8xeWiEE9ZQUhtPD8lz4xS660o+qo57+gECIe2RNgOVwMUGspTLOPCVxOmuxQhdJ
50lzz8JEiuS3KC6hfof/Fg1388JirO7DIpuBEKPrlQQW6cCs4XbXNAMZj/au9MtrYYLOCeVgzVTe
OXyIzqZvTW1jgJWubwxoQck6kJ29i1x1L1Tb4lqyNNReZfD8Qfz4/Lis1hyaIF1WkZiO3gxylGxX
XYER8iTcQe6LsbFED+4mPozNHppXISzBqV0tfuxSwBAlTURiei9OZOgHYSJviHOaSBoREVomW01H
nBjXYW2pyPCjPa3JESgliPXYFHrUWDuArYOsS0fLAzT358syTHkwrbH7B2usPbfgbpj3mjN4zejQ
+cryJvdpXyI/VC+XnRf9y5csM5+OTE3UIoUB7HhE1QZU5UN3+N8sMJ9snYo2yzqsLW3to251e8Df
f182wav+g06egL4T0xLqJ3Ug4O7HJiuwCqg+vavBR5BBoTkn2Hlc2gJIj6LrxSuQb22yYOp2WjV1
LmFT28kghCBgqCaGa5TQ8am7Jx2tDxtd8tw8DUv7fcq+GKbkhu29Mjy0UCVNhF0m3tsAHRaMawKx
iAlCZp8tKN2MaJ2rnh13D7pe39TZ7FuNKnhauU5sa4eJt7tJKqrI6HDZH6m0Xo5hbvkgXa9+CmJn
YTRDEz72fJoGpDNlSpOtaIyT1trKWFOzpTfQOnb3/z/K3dzlR2FVnHcXtrYY9zxU7Ry2KWwtR2sH
4n4Icdsok1BpVbhNxGoiVXqee9kYZLv+itFMYVU2EHY4hMfk2O71d2k9EeE3/5N9bKLOZNXmII22
XGNhNKqHtCSq/RrYHJcrbS8W0eH5su2imBilSPokHgoYa5fSjy3tJk2yw5gruyScPWXW99GIJE3g
AHhvuQkvTatthErRnTtQO9XDbF2xk/otEjN/3ecv8uPsUnnsZT+KqCh43w3taYAHMWikaay7ntRW
D7spUb1eLuYdyPkqp0iUdLeU3b4cjCEAbUThWVDzWeRFtFbOPQd5pWGAWhr8nJ/pMu16tMNaqjxF
f67Gt0m7ksGbKthPzjsL4S8AfSEYgWoMS3QuN3neRbpdvdcnqFpnrjzEgYkGsu4mYaCGnvD2iUwy
b2ComXUPzYYK4QqQFW/gc/yiPzQeRns8RXPyX6JyOucjni2RefnkZUFJFBI36JJnxFEl86pS7G/h
qgDoWr9VFjlFmennYbGKNpfjZ2AZ+RlybIz9s0UurTatNVmwUoorl/3lq40yF9itu9fQkY6hBcVQ
UcGJ16I6s0kv0CZwgt5JKxsANCKw7g8g3Ckf+5cFnRHkoXv7hkZs2X2267zmAJ0HBFLzUwMcrhBS
JVo6PQSbn7GQISTzYFaebfROqVTOvC7+5bPLyf1slJaRciuQ99RZHQmzMQlIfvXKUwfLy4YfYxzo
deRoBsCN8f6yLd5dBK011BdBYqfYhHkLC7DBzHaJaxJ3T1peOHr/YFqle9kIr7yNFX1YYd7ANRu0
WB+wouFY3Eyro5xsV5qd8cX052NzJXuFt+wH2alqwVbyHo4zy4xbHdo1DecIliGIuM/8KHNMQFLd
8JYy/Ayht4gupWBDWexPoyaxARHkCrN9/8faly3JbSTZ/kqb3tET2IGx6XnAknvWXixRLzCyWAzs
QCAC69ffE0l1sxKZt0B1j0ySiarFMzYPD/fj57x1ypNmcC9RHz6ez6s2NMBEdOKAAndOJuImU9I7
ExZNrW9L+tnq1uVSU5GMtWZRC7q1f5qYnTb0D3RRPWIYdae/EauELLzhbjphb0RPePBXxwO2CB20
dlIkD6n72ZkaKjundkLrwDUf2n7TJs90+PSxiSvBrrQBSBFOFloX5hJclc55QkrYwNXtrGX9Nds3
dzmydf1nkfr93eDzA+T/MsRJjR+BRTJPF4Z5ekWeT6pMLAGPaaHYAyGwWRRDDLzXlQwO21gXN3SD
DK+CezfMH90HvmKo/4647XkwAp0qoxvHy0MDpKfQ3w3Mhc+iXjqZ888yW2CuZq0Sy8uK7LqttUtG
v30WyAHvIzAKIol5J+5VJyRQmnpZjOYuL0oHvJlg1UdCWCpOzpwOtbJEMxOIm8hqV/VgfeqPyk3m
yzewMvyCksUVL3BucOZ/apCocTCtwBwyic4O7+C9upb3srVffnJfSdGeW5v5nDxh1BA5rPGw2UaK
A93V3JNaUh2YnZPU6+wB9JN3/xZIxQFRNt7foONB/tSaTSzaN/suU3M5zpN+vZ8rMj8DLc3TTloq
EV8GyjCHTLsuWVD1Cx0pcGuOnFg9EsNRbdxzrSch9C/Bv1XaqCVMvfPUZhARzmmiL1xbl7cwLINj
5iRaeqlXWvW1WhQxhFBitbZW5lRkXsQry/vYaVw6QVgxdR3FPGisgaHn/K6PG1FVOtDFgWWgyuyA
7RWknuJAm+gp03i/dCQvX4ow54AZDWorUiVwZq6vWjW2mxQFNeDEtOdUvt1AwUV//wUkhvxd567o
zNac6cKg5aCwKBGnhFderLL2ADGufvLjdXPQQm3w6U6K2VjGJ5I9Q+Ztuex19VS+G++8VCN1ZxpF
YLwyfTlF3nj8QTA6hClBkm8pgrySmj0f88zlYQs3DasybFfkwtLfwWYNVFy86VGsXIoCTuy/l/ML
ekpZ64KKn9zA78JEtYqikqMvFmtJPhWb9tlQvL4H8q8NoOpVfUb7dsjCIkiC3NcBt8oepGyR/RmB
WPgLmeJrHhei0zawU0inXqgzdi20p6eJyqkGuJT5EusTgfGsCqZPoDn9d+Bycq5/GpzlcjQlM5ju
wqD+6NzTvQ5BBHVtvcoGj2Xe2Ctvg3NrM78nHJWhZRy7eVipK/EouchA0Oe71LPuhJd7A+BMo9d/
BZoY5hWIxCw+/uTmuVzwnwOeXTGscPvBdmPMMFIv4CcAu30dFniLNJAOWNpel6cX2wrKO+iVR7Uf
r7zz3eWYFWKmxJA7uTtwgKiSrbLOl4v8l9vm3M7sxHStlWrOBDu97+DMmBvJfyDL/Krf3v2CR1iy
J7/+7tQ0rtHrYkIVnOzQQYY3+22HbTOhVmMcGuAs/715xNsHqhbIRswdvBlpKUfPCgiOV87OxANW
X9c32uav05NhGoH8QMOKeiW+VZigNueTCGqj3BI1eo4dvjNb/vzxdXV5HbumKlVIgH9BHXPelJ+O
oOwfnQ7BGyjL10PD0YsaazkC2YGGQ1cqmccUhxzBcFSpf/mqxPCkrKOhIn5Hb875yqH3T2SWA7Gw
wlUUf8wb7ukAtB+nRqGBGUXTy8djvXwC4fWDpCoQYVCxxJDP7SU5mXqDqm3gJKNWeEWhVKup4hlQ
P9AE8j82duX9ittYUyF3dcLCzZNzIF4ziyYdgDVetZ9kMomGNtg3wsmvnqif70o0duXHRRDalWP+
3uz8LRlPUePEMcz+M5zTT9LB6wiqV0qor50cVX+Jdy720c2S9SXjMx9jGW7Zu3rfBE5drorp96kg
kWdNYVbf9pOAko7Re7TOF4KgK/ips6meF4gVBblAKqdaYhxxJ65VF1rw4bhCkmBlVQH9VuCKtFJA
kZFmy72KfF0a+ZW30flnmLkhoucGqFfwGdKt5QDWoW+cuwQkKEBvaZ7kKNUAEU4CBmLDpZ125Qyf
LfksbijGIkd2qWsCsC4PQeynUgbcj8EOAetG6/tj0Pij54O/bqn38won+vmw5Zl7533VwmUQ1oTt
3ndvJxgvt3Ls3Vf5HLXXAlhsxyMHse7JsvHLCuy58ZkDGbukK4YR2+201w/ZrtlLRFJx2y48Ha6U
2s4tzYKF1uX2VBenw5w/GcDynw4zXQ85hH5SL763wvR5cWHlnjmPD6RVvHk1eGj4EXnc3k1uBKuE
x5jcEW1NcX6oV/mt4kuFvpHcoOs1KL4uOK0Fi/MQXylYhuihbU4hvpIdODbS8CIz4G58pIiDigWf
fAUqdDbGeViSKEWUxhwWZZR5GiM7orj9zzH+H1icXQNtHkUti2GxAQoxNQ6xDwHatw5RdsluwGC2
cp8WZlX+xg/WcY6KjhNriJRGyDGi8STDOuJwsqALcwZZmiSwv/2HBmceoWFSpAfthEiWQBNh3Ner
7iv6XQOjOcqKXrW0beTvuxggiO4kHe0Jb32+UbtSjKBI4j8GWFLYK9bghMZWJStTPcr4PflPbc6W
Mc2Lylaak80/DwdK3+GPrdORWznO6fPCvF6LIAB6/tc4Z04+NsahL+PTvJ62Tr+m93KUXQiLsg09
93EBLPn3q9vHQi4cJb4TCOp8dm00CiRtfHJzPSiu9v26e5E4djs+yntNe1gY5VUn8M7e7FmSZx14
GfjJp5+2qzwg2bMcZWYc5FouHZCr2+edwZmfs9RUMPT3w88Vm6ytJh/0jPbSLC6Mai7K2XXZyHTt
NCrij/Zejmp4SXDs/9yh/+k8ziteuhFzK+MYloQ7E3tvwKLyYKMzGudQuu8lWMuVhDWc6c+JPL15
310YlKVIJGt/WmT6Dm/K0xjBGpJim9prioZfSKfFz/W6xbs2W/Z1V0JAINlAWQ5KNsnyJZfh3Ufg
nNspGuvloKP78uA2gXKQbk8N8gD5jGkv9fESZwNsQektk1Fcu0/O7M9cn5LYBTdSJm+wfKuvpico
JgTqvVRm6cAivdiFcSUGObM3C4DaWo94m5/sSWCIum82yICdtC4WjuVlqg/9NKoOSi4LCVFglc9n
lkVAlea4uvCAF1sKAV3wBJPf441q/nvNLLDmuiAaR1e6DUTduTXXhvx7maRyHomfbAp9JYWjJf0M
ND5/AfJy5Xie2Zs5nbFS9FiF2CfuSPBfkI0BoWo0JIRljn2a/kJ+64ovx7AkeA/ax6A6m71VqBmp
oh0IQ1dJ5pnkFdk3kIJ9/3jRrng227TB/KJatq1Bpv18FsVAeEa7CIcA3McZaTzHWWgeuTYM6LKD
MBcIdog4z86bXfSAwEx6E5TpM2mT16rQ8WRfVEuXyz274ZHr+GlmdqyQLbMGR8CM89yPflXuS6Cr
4c5869BEIfoQlLc2AOYMb1xPWX08iTKMv7BtSS5uVxLEzRtb87rUW97DddUkA3Y0cz87xXTHJm2X
2KPmf2zsmg8FngbazbLsYELu/nzJaNU3tMdSBTZkqzajhJFPPvdkdjDxYyTZay/ZAiyLQ8f2I6rQ
y7nJK9Ugien5+RlmDxurLh2aMxUBqpvvVfJJNb9P6R1LomDgSZhZRxNyg1N6k9dImaS3k/vIXGuB
VOHqxnr3GWYOoOpbaBcoUwN9AWTyqLma1E3XL+EWrh2Q9yOdHfvGLmPWaJhtN53+0Ebl3iDc+3hF
r71Rz2ZzFl50U5uLbICNE0EpKG1X5VZEKKLSnXyYx9yL9g1Ak0MIiC0kDdcf2/94iDqRN8i7GzEv
GosShomsEgRvVCuSsK/SJeWJj5cLIp/nVoDpqeu8xCAt50aZlMCNXiqlCD4eyrVMiw0CHccijisz
abOg29EUCgAVgijeAPRMyrXh+KQePSebQv6JhOWKHSUMGoXie0imyhRzsXLoIivEtTmVrQBYV4CJ
nHllvp9iokQEbzhKV3mOlmC+xFZ6SpTNvc57E7MzGIsqxg2IWJ9oWhb2UFk/VCDsO7BCiVeSLsHP
JrcIJp5DX0fTDmleUo9G7V1iDC/RMBm+iNv4tk35nSP5EbW8bEOjFTdd5OhbpRjHUEySHCemnYf+
jNRnbGo3TLeilYHMxugN4Hz2YiF4qLvAKY/9sK8UwSG9qaLnCxQy3pB20XYSSKGC9Cd5U2hjhZwR
91urksAZXGWhd+li2k0kahEQQEPaNcFbONtkemqC6tes66C2+zUf7tJxUS7j4rEjTehEVipQ60cT
0fk+dpOkiZ2sqRHlWKMniyKu377a6/EgkbbGwoAu64kwh44rF0gSYI3sOYm3GVeTiFEQDlKebOu6
0j0+ZndtpYbmVN9k2fC5Rj08MZ3QNtlGd8Xos7ZccLWXQevsU8x87TRVaNNmWg2142llriRJnDv9
UG869YSTh4/P8eUFczKICB01f6SoLbnQ73wSWPzNsmth0Lytt+qhRRXVKQ9OjFclCdLQUcOp96FH
+bHZCx81szq7WjuIfZGOw2pVd98RUNwNxriB0l+3cIdf26Zo4PnX6GZHV80j6DXZeh3ErPYqVPTG
JTTVkoX5gjHgdfoEFkoj8/LmsaNN8PFcLVmYXYyTxROL5rCgsul7XYGG0aWvH5v4/2z+n/M0uxjV
Ek3WyQAbspgOUckBDfImSG60oM18ulpKZJx6iz5yqbNZS1ynjnP3lHmTfZbwqnRnfFYLT7FXkfaY
NrHfdpumiz1TfabaSrZgyuKrmu4JyC/raV0Qz9Bvmb4dUBhLbxaB9xc7FJX3905/NutFTrTOlPeK
7OmRRZumWTf6F/eEsNK8fPCccltny4ZlmD6bGmjVI9FruqgXuWQ2NcxsI95p8EPuI1rA0TAZbV8H
X3zRQKACBaaFA3LlkY4rXJXBtEMA2ZsdxMlR66arxho1zAYN37KGycFptFTDvPRrhgs7JtBa6KaD
m52NqrG0hI/aVCMZICXwsjDbFccClQF3DUAbYGqbhR19bRrfG5ytX9pPdUxaGJQUP5oPnNyqOkoV
cPS6hnnmLcV2l0cII0STlNQUxZFHw8a5I+WNyHvNOI3wB0MLGM0BhnPXYg2OiSUWTHm/znfJe2uz
+7dRBw2d31g34UKOu1w52xIcP2NQIYm8JG+xOLTZTdyjIS1B57ecS0kEjuasFwdPILIqQ/SXLs7k
hcNDXxnIDyQaAt1gF03Ytobj7zQJHrIiV7yKJlYE6vuxQFcP4JdVUVO/quMh9fqob782IHO6H4Fc
+4wSCTlk/ZQ/dtGQfRE0WuKPv3xAyHsLHUYO7hQDxOgzPzmxoewmE/eWPC409WvF74+Sf1SE7i55
ZY/TUbLRyJOqrBaRjxcTc2593i9TQpFjsn94aeKDAlQS4BgeCl27H0bduyX3cHluYRJ/uypBhy9k
qeQxexceuCX030TpAsi5S+8q7dg9yeevjbVv+T15+oUX70UabWZRTsI7i6SvGloNkGiSpbwOPsmF
eES7bZCmXHARF2doZmnm+xBn8a5qYUn6JP1Q7KwtNOeCdFPeLwF8rq0cpGl0FEVA9k5OgK/3gwJ8
1G1smNLKV2q+6f3Tx2O5+vtRyJF5CmKCDe580kqtYrViWXVAJrp1uHEPyMhSU7Q85WcuR06XAXwo
2usBHprnAUntQINitBEp/rgRvQqwSdCY6bthXdw6S/H4hQOfmZs58GqkZVTrMNetWoQI9gbwvudo
ZeO+SFbV7dIKXdz3M3Ozk91FltArEzNIRRV2ShYmduY5xvPH63SRwDq3Mk9g1dFoWYmGQYFC0n2O
qqrfmD3fAkmtvXDesaVr4mJUcKVop0WLNyiYwE0wO75RmjCrj2q8jj+Nvr4qkAHvKyBDJQhBrE3F
Sz10wK0/HuS13AAASypq1XCS0IOZXU7RWKvJKEqZwZ1WGrIsTV365V0MDa8gXhmf63BAH5XBwjLz
Mv4S23fjZjEdf7Fd5dDffYjZpZWJoRh69fQhuqB6AApl3fnZVjI2KtslP3m5rgSNFHiughCNgPZl
tllLqtdKN5gAbGZ2vmmKUl3r1Il8N9U51FtqcvfxFF+ed6ISBIdYWORCrXljdt0YlOqNBRbqoc/8
ydbpTerW0dIZvNg+eAuj0w6RKFq15D/nbkVD1r+xcxulovsWnVrVrnEklORm2jkeMFqplwW91y+J
pF8b3HurM2eWCGysMoNV3YaUFqQXhViC7i2ZkAN/549bIxvVaICJUQMqm99AEcP7eIUuUV+zuZs9
PWnOG9rZMGF6do6yF5TBHpNQAzpG4gtuKFCJq0xyvIzBguVLz3m+arNYW+LdxojAsrEeNM/5VJQB
h+4TlCNDywwRTC0T9FyJE85tzg4A+K0rPVawIZWNfC5NILI73Q1rtp2Oy6zPV9IW5/Zm7rrPY7TU
txhjhsuo29YxdFSFB6UAT6qnOmGy+Ga9POKoN+C8gWhN8kzPNb2oNY3oSejwDG/VV4if+G5sor5i
1aFJtYUllLM1u2rPbM22p10Xrit4XwOPaDteZRfxkbS1Flgifk3QNu3xaupewODBwo/3ztIgZ5sW
JGtgP1NbGO6Ex0Z9k1W/J+Zboi69KS49y/lszvYoy5OurE2MsG5GdGFOG1NYx36IF/Jp8tdcTKSJ
XjQVzH94ms0uAdcpUspjjAcS5SsE76uxKQdvqo1tTMbPsQoH8/EEXrynTYwL/R6gRsBbF/9x7liS
0qy7dMTrfQBtfxF2oEIvgQleilYu2cVmdmY+UmG2aHkLO+VBhQQCdN1Qv2BbsRglX6oRnCwh1Q/6
LRT+5uUEra/ynGpDHUR/uLfmKl/RB34jRZnNm+6A7IQk1IZnEX5zTCcvfYhexs0SuPDSXctZ/fkZ
Zss4RCWhiYPXbpIAQ9793iSt//G6XR8mZDN1GytnoBx8vnBlVIFFsUDHmpUHbSjLfVPg7utH5AyL
sDpadyXEyZXcc/b5jqG+iT4/zPVSHHF1v777FLODX9vj5Dg1ljUabfKMFnS2NQseHWrdiNbUcpwv
eqMtbqarpx7carKCgp53fWbVLMtpiqkpI/vqk7XTQsl1JP3p4Ddf5FDBIL6Yebq6po6tQvodgHLk
+M8nPB/KUWMMRhOsq4mrik0La3ptMtG8DwVn8Bs5F02bdURtFqcplrTcgyAzqLMvhXGjFtCSzYzg
4/1zzZ/ByUhSAlWWi2f3ERpISqI2FfyZUTxPlhb7nQU2Gbct8gUPc0mWgwMpZXgBXcZWRa7wfOJ6
3k9OUQ6Sm6A5uKDd8nH7RVups0B9ZwMgqu5Lupxf6k688mZG5gOuDbkZNNCZs63CdGqO1CKV1CKC
ZSlfbpwIa3+BJHLJ1uwymuJWKTMFtnQaWLsijLbKp9pEYUINm7W6GLBdSTycDW12JZHImpoyVSUB
Q3FTr6KtfXSx92t/8Wkr3dX8VpIdvO7prYDa5fkKZiPUOkbZyctD+tCvhw25lV0q0la/6FKuhErY
JIZtot4sualOiOZ3sa4Dwq1Wm2AtEppvH5x7DQ1csrBEttNIkVgnwIEt3e9Xzh4IZ1GQdSFnDvOz
TVogmySyFvVBy+484bjrxpbEQJAkUIp1zKqll8qVvfLe3jw1NhVJM9QW7MkCRgFBuk1ybELHc0Fu
uPnrKFc841VQpuGOl9Rpc2H4Bkj3jEewBhQMusGzEJoANUBsoKMG59CKlV6L8GnzsYu5tpAotRs2
1OhtcNTOF9LVAPlLSIbgLOwO6XYIgMRAdsx4dO8tCJ3R1dLFcMWpuWDjsuHUQAIGAPr5PgVgyjVF
iy7vZMpvEF7dNEp8BLP888LArpwH4IUBdDGQVsKMzs6DOXYMeSUNklSfjJ2NQSk+EnEVAPWyUWIx
MyBvlvPjh1e6Dj4zNAG51sXeFKOmTr0FEo4fTSIJipx7lJ5ycGVJXoeB7hZfg5czeWZyvj1brSIa
GmLQgGIMLIQbsnovsrJxlzO0wyzcEJfXOYxJJjB5P6i4kM6XrbbMxlEIuE7i8TEGN07X2ptK+5Q1
9sNfXjhYgidDXhAFK7BinVsSJbVQycMGQQYeNPRhspOYTjxtI08C9ZZ0Eq8ODNTIAJXiNkd+6dzc
AHgQHmHSXGr4hdGsRsf12sbZuOpfTxDIkf00NduSaZ8VQ5fCaRYqBW4+umdmspDDuXKeYQPtZzqI
U2TMN4uA4nHQy1HFhSN9FrQ/92jVCawnsL+CRULZVo9LibkTKuNi57+zOAty29YtaC1w0KZXgtYV
9H6+uX51iDfd25LvuPJCOR/dbG9wNSLMHWAL7zvQzZcrsVGO7ZZs/o3r9NzSbFvYadJ2YM6U7kPG
JNxnb5K4Wg31t2V+hsuwFcZsgDgRKsvgazYs1uESKwxQm2j1N2pDyBtyFgun6vL1DxOOCooL1BIB
XZidX0oddapqsM4MoKs3ka5BlAUaiOHUFAzeiUN3HCiq8spTEnvg21tauqvO6p39mduvFXBXQ8UP
Q+SHJH+toe9V/v7xGC8BALJOoUoqVwIuV7A/nB9lq+cNhAAoACChdSwP4oDQZMPuJ9yh1q1+1G+S
ZyE8iu3ZBpEn/AJpkFW/Jfv0WG2S70tcFNeG/P7jzIacJk2tMQXHfcxeBpGvBHSBU1NfWtnLqAij
BncZXjxIFRvObPOAfLnrNDlqHkbr4TFfxTGAFgki9+jQr2QEmP5h35XHxW6ua57zveHZERmHxh4S
aVj2VmmhupE0WOrGfch894/kDhftukQlcfvxKl/byEgaO5JoSAOf9szBTdAQlvsbTEMJYaC7AgtV
LjyX7LSMeK2GIrxtxguX3yVNjtxZrkQzwLBzgUxT8hbkMAZuP/BdPRX7EalX2W6RZJ6eeKMSTk/y
0dJ55lGE5fCsHlEw99nqV8AVVz28BVSgoekoypnzXa44LRvGRm6rxtN2JASyBi4ejNAizO6GdYXj
e1wMb67t5fdGZ3uZceGSKUKsITcZcWWNOjlCIdNTfbgUgCFAJwzYfrOwuS/h0ph4AMOh+QHeCshl
zjZ3l1hj07bYYyIoX7tAvg+3yBjdsb3pWWt7pRMPdGvJmg57R/NGL15GDsihze+39x9hts1Br9JZ
JsdHkJz7Ndr/9fXNFBp7kCgs0RBeO1GgBgQSACrKSArPHFhcJnrlTDBFyWeV38ex62n0Ri8XKnjX
jpCUo9Dwl4VC3swMpCwbGDo93sA1OkQpKP71bUSG17KB9JmWf3GHloYfn9srMAe5lD+tzrbQaBRx
PUp6J5cUVhDF1ideVtQHFBgEublz01npjWm23xgtTM8tMguC3rz3OqX5PBoanj6JDRooHXKh1Bag
zVb7IuhTRfXraVh6t19fiJ+fdeZkstwivZNghoheBjQevTHDizNBdUrZfDwtV3KEmBYQZSOlRCQ2
a7YYmZE5Rc2w5jyst67mqR4g+GvlGaxjUVCHyV25FyEEJXad/DeeLhHe26m5FDde2+UYr4F2HIQh
hMze1oAEp21G7TFg4bSS4Dka0mO3kxXdZVzstSvrnbFTmPcuezDgJrQnZgFgAr3w74LF5OCkHFJF
jgnvoolizYSOBq6Pp/rKooJVQzKTg8gXcy2PxTurfc8HrbU4C3JzOOpkCCZreOClsgLb4I9L6r9e
h/+mb9XdD/fA//d/8OfXqoYaDcVePP/j/97WbyB8bN7exPFL/T/yR//1rbPvPCavEBqsvov5d539
EH7/n/aDL+LL2R/CUiRivG/fmvHhDf1g4mQAn1R+569+8W9vp9/yNNZv//jttWoBPsdvo0lV/vbn
l7bf/vEb2pnezbr8/X9+8eZLgZ97blrafhkvfuLtCxf/+E0x9b8TvOgkFFr6HtTxf/tb//bjS87f
gZO20RYm7zZQEyNILqtGxPgxnfxd5nvkF0GxAQ0ZXAO8an98zfg7/jca1nRQ2AGch8TXP0d/tk4/
1+1vZVvcoRtC8H/8du4aASEkCCpA9gzMvymZWmfHYCQApSUs00O7lHXAyEru6l4R65jayGcRYHGh
xyB8fJ4lBtPzN8Cfll1Qzzq465BEmLmcyoIUrNErWqgYI9DZ6Mdi6Lia9CVlhfOz98OOSXSA4JFE
A6RwNkK1q/hYuwk4fLs0RXXTULLE0wx0OZgGK57colLuCoPFT++2wZ8T/X5irRNW8ec9elpxlAMQ
O6EiAJLd+dRGOjRkkDmfQqWJzXSdakgGA+2edLmX5SRKn/vSJgkElO1kR0EX+9XggtOwcEqDPag1
jzjx1FptGy/tuZZ7NtTyfGdgY+hmnRX2zphvjYyVlWdSxRUrWy2I2DXcwM3jlYYUZ0apdTjWJuRe
OnTs3MW9WT/pXWPvKlEYwdS0ThhlY/t7koLnxBMZseg+RZGo/cIdxwa+lBkmQp82fmjjrLph6Cj6
mnagQFE5U37nHORskKqK6RfuCvUxFxjjTVF1RbQxOFORxhfWTdY435TeNlMPwmTTM+vbh5Z24ZSr
uNeSVQQXrMSj33ej8FQtivUVqLzELgEg/I9aNO5zEuk6WtP6ImxVO19DuLyy/KZjhhMMhiLyTSL/
va6zhLsbzgrePpdNzwT4Gxmr3ECpS/dTxNooutVY20A2xXSh1NB3+Usz0IYhtaMCxJPFbEi/QAgZ
QIOqA1+PJ1oRbVtLkPsEAYyBlgUbc5BP9R8ZKdkfWm6Yj1pXWXdprzsrBcdoX1od1mtoJvO7XQw6
9fLUEPtsqDn4h4cyIJUb3+kj+Jz7GE0Rit6bh5xr1kEg4bRpDFEVXk3Lel23DudoSImRFGVkwu4t
BDmkY11th4Y6kG+t8P7IOn1toeMiTNvJ/QZCOUAilBwy7nVh7Uo0um9KMAL6VaV0PjTfAaNox/im
sstso7dOsu3abIIIOtP1DVM4lAJqEN2OY14eAH9QQ56Ove4bI3FW7tiOe4ZMNYA4zPENOioe5xlb
gy2GPQm9xPu2r9NgcmlzsCdQnXlx2luKRyplvE2LbFwXtg5Mg0a72hN9Vb1Nna6hWZykQxiD+BoQ
kq4bU2+wWyqlSRry0rFC9LWvTE5yVKBKeSuURj8mUdfvR73Tvb62phtXjcd7lqiuH7eRWfg54HVD
mOEB+kVPdbMNqUo57i29CZOsUbGTRP2c6lTy2+vkXu01bcuF6qDi0/AowL5RXsCFCnk0EoEIlQwq
82rB+a6r0/YbqN2Ve+Rk+F2rN8ONluTZ95GJ9pC7zP6k9zXyaqwvHpQuVjtP7XJnD8Imd62Tylz1
1qQCwcKcYQ26NCPIOBOfi4ha36MRDUiBYljVVs9G49miSrmP+goKZo2WbBPVge6y5fB9P6XKM9HA
sqRCo3zDmmYK9b5FpbGqrc1Qa/lB64z0WOSGvZ0YeINsJY/DvCiiW7h56qv4lldua/0B0jbNpsii
+BtlLNnrNoPQZyTcO3eacHaonuwIWiYk63EM2jzWoelKdNFBGzX9prQTzW+meNoOhhbfT50V72v4
+tuxq8kftK2dsFey4aYyR+6NHcHLsWnKbqcbibFP0Mf/hMRd5FF0LQWtPigouhUOKT0Ol+qNJGa3
Dp/atYUOlxAQ7elYO3V/nDINOQV1NAUmdNQPGXbaXuvtYj3ombHtx7p8GXPSIutdU3qb6LoSe53j
5DvOqbNpwX/8UiulummbXs39PJ7yY51y0CRE2cC9ptbh2zK3Lb9wpomvFrOA9ylBUuHB3zUgELeU
+IUbBhSEuwayEDofV6xSaWhhUtDj44AMBCocfq/E07EfLZyMRI0fRZ2IzBuYIw4REG5hEfFknWM3
PgGA0PpdOum7yKz1b8CraLs4NtRVWjfFcWhEe1Mylt25mTA/pXD5d9hs2h49vNC2GQEmH0cHbtqC
z8paGu10Oyt3Lu/LnT3SdvCiynUPGl50qx5yTtsWUV3gOEr0nYgcjbe6UP2GpbVvIK/wZHDnkatD
tUFTInDjGisCl1LjLtVyEU5p5+xQ2nfDpjHxYFJUZ23DcW9HNqHjSdRj4illazwJxtJgmJTooEZ0
uM2LJD647mBvdSNtD1VJKg8iMGDyTzPt89jQPETcM+qeEdeNN4IPbq+r07AuWWz4LdGqtaG3bMOc
0brN24QIb1KsaB1ztX3pxqrYRmOfrJgFMQcige1uQY59MX7NWtJsCavKUO1qcIZVqgbFZcGUDQVt
1iahlX7bOJ1yO6AxE5JSOl5YwrBu0X1BHhMtMtZZNtW+GEjnF/EAlmDkYl97J4p80RtFUGYaxHcq
Tflm5Up9w7Oqv3URcD4bag9UO6sqpA00nFBTLYOyJO56zDu05iSp8RmpeX7okmzy66KqtoI0eWiO
ceE3ZleAQ8cUW6BQuxXX416sanMy18okxL3utlkcxEMhb9mmG0DWbdBnlOfb3muKZFL9vnazbcXz
BpOcDiUuhx4gQ1wRjqdirz0odlrcZpGwPjNbUTaO1rg3hcjBj1kOdefXaEjEFpj01ENgUz1zPW+r
wE6E+0euNtAbxoECM3Nn5E8KRUSwsprJRvZtrCyySenIWl91K+M7zx29Dwew3KWhywYrC5TcNIqQ
gS8fuauWIHGSIgqA9A5IZEuvtK0J3pLo/K1PJr0NxkRxXojZT63fW5TdEVpVu2ri2l1RpePkm1GS
JX7REfZFERF11l1mWqAAqtROXblqVyKwIZmz4vHUfBM5N99I4WRBo+ausZtsaj7xrGl3iDGM26xh
HcioqQ4WoSKxu6CwDMv2Ro2yHYUbFNuijyPda3TLSr0arX6jb4mhLHFhtDH8e6PYn2zKyOjHwOve
Czcyd41iaZXHNUafRhAATr5btgp6EEf48wCBvbqyS7y4/SjXq3rT6zodPLBMApLTsS4HGbbBxwfN
6tybHKGcHuRN1k4hQ1UH8m8up09mCoLPsKvxnPYBmyj7MNfi5J6mEXg6iqkyw9ZwR3RVpCnPvEKK
K+F0uQOYbjgz1AA/QiwkzzijPhLlpMT9got2lRKnODaOiBKvE5qL7iKEoljibihpqFQOgMeIYQq4
xb4EX2xjlQSBUl3Uq8lRyrVCbEBQWsSMlh/Z1VB4Q5GXTzyN9AL13JSae6upE+Jnmt0I//8x92Xb
ccPacj8UnnAASfCVbPY8aLAsyy9cHkFwAEAAnPBX+Yb8WKpbJ/fek6wk677lhVa3ZVnNAdi7qnaV
1Fm3XcmgTigwlfeLjEau5QQN2n71euwK49rMTyjvBGQSPPYJxvSbdMw969IyqUlzmPlKt1Em+TWc
Y++YdfDKHbow+Ta5GjcEmiJ3Xrw11oBYVnlaoMW9gac1J7k205Q3OjDlMCXJzlccNI6aFAyqQzMe
hTQxEmBVle04c31cBnrx09K3rsXiqKVYtkbQ7Ir5lrhcvcC3RUPt8gcbuztXkZrhJG7osl4cNbhv
4niOg731hBzKusHp9iKY13nwgJi3ICu8tFh5hGtkA+0wYWW96aNDw5C9YLVr4DeHR2fYxonEzQ86
rJrzVPIJ60KYTkffev4pqYW4BnwJkVxtYyiKW4NnTSTJ2OQNSoevDcohDzHXHXuttbALvmOodhCA
P4t06A9RmMBvhXGAq1WabdahsaWZh3Df+lNTrJ4ntkHbxa8ZlgMvX5vQvreZFT9dGzR7E2AqXa1j
vw3hJP9OAk5enOicnXIdeMN48NZFmNzPZDaVw8j4JdXZeOtUS1EodrO1uBWT0BxltwRfSX0HQ+KQ
cXW/w+xHBAl4wdJqfnfICLx5vT9cvVnzYogbe8lM5+bNiCcQwc9LarGekGZ6wSYDNV9kQA/g8ge/
4E7tkNzuyeGlHjnN/wt0Ymg4xJiWab82W2UdPag5Rk6dGP5f4rt/xZMBc5EYLDJ8rEFL38n5/7Xb
jTBf70UCfTZbF9RpcXVB0xgUqyHT9tF5/qewmP8jwvIvqMz/FbH5/xGLudtE/tf/iXb8b1hMadSP
//7ffvwLFnP/F59YDPkHvH4gkAAQA8MxcMYAAv4JxQT0HxjevL95n0aDLQswyX9CMST6B/xmHtNA
9z/8FADKP5GYMP0HZgYAq90VAj6IzOQ/A8SQT8HLvwMGMZSDgKaRPoYAaMSPgcv+V7xOrb7hbTf9
5YOYtkFYVzs+x7qY/M6+iOzHOLP5lcdbDIWIt3DFqk/0s+E2BprNbam8xV3bmLhg43j/yyTVesQD
KQ5jHCxFvdbyWvv+rcGzsc3GOdrW5PVuKH8c/MuUIJBx5AymdnpJL/HEh7cgEEXcedH76AVhnkZL
u2lhWrNpYfz6I2yT3OhZfHST522NRCVvh6jUPg1RAMWqnJq43U2aDpdgTBAzMqSwdlxI+2X1CKbh
ya9FD+tTZeLgxuR17L3labL915bCltc6l90G5lebuVPzJmxCDomHeNGR357XrmrPvdLtmfpHKi3D
IpW2T07TqLSoboAJpD1i7SsbHe34kVZx+zy1kbtUS1zpUrLq93T/+Ukgs1vN51+o1+eDMRnibPhk
T/0w871P+rG0WdocBOCGzWQgafVQW+yRQdrsgDNFxePfUyF/V7UaD49fWTXtydR62XuW0r0f9eow
Ktte/TaUJfP4TTlvvdYNC/fZCnskvo7ZgXHkyaLcJ2Ou09Q79tnqHR9fqfvLJSQVCg0DgxWhKfpr
zwvzwXh+qahYr4la16uN6Hr1bRKfFob92nghlrDxqbXJlo98/TY73u2a3sE7dRb+C2GXyPb+lEMH
Ej2xKotfVz7aYhkHu8dwaP3ae/NygfrsqWtssDOjwj1FAqb3niPV6XGwjYiR3EKO3fzsC4AIMW/J
O21mLOQGBGFIvzRej9RvGpIdV/G3mX+QahOuuv9lg4Xmn78mKtrzQAl2QwQLnX0ggdu61byMqwze
p9mQ7NagMc8hplcxqxlmJevbsEw8TovHVYwyQW+fn+Ye4XzoAiOeLHjaMhmcKTD17495WlX7bBg9
dHmuOj0OqokR1/k4U8R1iG9qPHJsFij51mEaX2ZyEInceoxxlnMPDjfEC35iWvggY2Zv9UIubUMQ
swRcd9/GQZ2zcDY3fj+kBCTW2OEepGQIioU36xG3U7OBDqzKpZiDp3i4dGtNfmtz1/UtaPSH5g2w
QQ3jFWQcApkCeOL6X0TslOxJ7uu0PrlWiCfM+YoNgFMPJxx9d0lrgw8Y/I79gZ9ZNKKFMMl4/Dwj
aMfKqcr0s5NDutVJ3eRr1H7McUe/ehMERt5Ef4leweHm8Yo0wZ7Oriq8AFkLpErYRUh0sykP3tpY
CyQND0F8MoBrSzahPEjRjW/82Pmv8zynBUk/X2T3tyc/4BuvH4MzWCQ6ZMGXQMZfxqBdcxma+glL
tfqgY/J9sUI+U979pdAKoebEq7hFU+s17bz//Ki0Y1/NMprb45Cp9CnV6yv0tf5RNCJ5rrrxd9ag
hOrh7r3PeKqfO2WH3MEd1Iv2UT+IJ2kaUrqphdGUzprd4iQyOe7f6XlVvOGMgZxpIanEDGOZdASW
hqn9Q8VfSLoNy1tSX+thmr+vAGAKkwTVCxd4bpNuic5zoN5xibpdViHOyE+U/ImlBY4gP7taxpt0
wPycTIBxh1pEb55Nf9dNOJRcITsrmJLwDR6qv5MeLjQKjphPKRlOoUeyKx8CeQKcEZd9Fs/vo52v
1Vw/JTyQlwUheK8tm/+uwGvzOZymk+zarMQUSHqLoeUu2cg3Y8ggphT1cvHVHOSfZ9NOGeKTsT8U
6aLrwwwgg/m1eIJj5BVnzZ2wUH71Gta8eiw5eHIJACrfxcqdqyOsQsmrrLpvS9u2pa5X77IK6l2S
sa5cjvFWRKbHyb7JgFoLmCVP3bx+G52FeRFvsn1ch+bmlFtPTvgnZZk+dq39698fch1TrHeP1XsW
zOzJsu7J3PdPsJcVXzhah1y3t34N+Q5gJN8SwtV7NsmhQMtu9ghK2wQD1efHIUwqusv8d+EDKk2u
q2FzDQi0ao7yjpl6/EDg9nVrMmduesGamspYbxG7t1xahd5naDGXNAGWv86jgA/0WoXFbFjy2mv1
Fvd2OqoFCHZq16F4/PbM+nU+2JUUpG55kHfRPBzSxT0L6vsFRfgRLGF0fbGgPKOJyNvj5qOidBJL
MiBKIBbjO4NrzZFkXly4meizcBqJSFGNOSnCIMP17Es0+ycY+kRYGbE05q2U/Xd4JV2Qj0L+jhbO
X8mvPgXeu4ScbpRJ161C24s7OAWtShdM1M8qelNU4wNRvxgh23myEbR/MVXrN0nWLxV3az51I4by
Z77sW1AoG4z1foGoNj2aQZtbDJDy4AXsY1HP0g+QBnm/rssEp4G4SiCDqVKcAbkszw2IltxPtbyu
90PsvO68RuvOOht9XWr+I1Bu+OaT6aQQ3ZBH3tIcW5UGwMwj2PstbbNhblhf59q/tsABJxi0rfq3
DyFILf1tHfbhDjIrACKuOZq1nNOofo+pbE59VS+FR5GE501mOtNOYeR+zqI9ugCxr5J++FjGKTyz
mf6SXPU//uULxtCQpzbUuyz27o2u3YS6mrZZLYHQ3Nf5+n6YcIucg5BtWyAbm6Sukh0GysazXtCz
2yWcf9TJ91HKE5tl8i1b7olroYlewgbfybu5OUR6IhuRTl2BwrVGAQduXwOS+EBwYl94QNX8qPIO
A2+it6DTKl8SYG6eDncYL29eHof7W81KhwOMQp8zLdyWsOQbHeWTkkNeR3z6MvbT9EVTyMKyKrtW
VQv0tkvVUfjNKbWefSVo1m5LD+THcc2Pj8h1v1YOgKPDqsztSyjIDzxbcMZjsPk/yBA4KurTDDUP
gcEkIMCyRUmxNdUcFuCAyKaeU8j/+UROd+KJhRLWoff1roY5waZu2e6xMgf35dkenIFtUt2Ld89v
x8LB5+QZI5h8hxaS0LY91IBH3rg1J+JV+kc1iqqYQK2eXeXmcxVChsyk2aNogleJi9wT973vbqqh
3PWq5DcwngJYs8qjeekvbSySi7TwHkRxo95p0HxMBA9EPEfBdmnW4aNZ/BOnCmhFD60469WfIZ2i
dz72cIqYK+RSJwN5D6LAy0U1dycTx6VMNOK6WB28eNQELwqiDRBD7VPE2bTjYF42cFdHtTyg4ODE
r1/dPAaX2msPY6OuadvEX6kkXT6McH2MdGVfEmEg9m/D9kdFIsxn+vvZpObHsgzbiJGaYeHXW5JM
OdiO4PeEt+U41c9z1Yi8cro9TmKt83bpzTOv0OxbtkxwyztFPPPh/CFPPq/XC6Kj6BYv4se7k3d8
bCfpGPZwJnFJ2Y8pKQLRgKtUOj4PKQV5MDFIjwRonqUXkFIaLY+tNNFukTiFYDg+OgRjYkdA0NhR
MHl+bBUegJZzH+pkV4UeKqfRTjdsCwMmJUMBQfIQHroswxCOUOu+J5nbCUDHTwu4ldJDgXkl60iu
KfiIfJpjzAr0QbxfMzpegHjgwxvXPKfYETZw8Jdvo8WWgWjq8WRrPywsBNHH2iXHR9H8OKy2TfN0
1Xa7xLAPt07m4xzDaV9msEqyglyRTaW2YIew8Ehm1ZbN5uywG/y+f7HAje5bEnuvmkRfqxoAO6k6
c4uaRhZcI6MvRQQZio6mPVs0Wm1gm9/O2L9treyXBHsbQG+z5k2/JBcaKph8/9tX9wuLEaUaKi+8
/+/fESwnoik96AgZ0DVZalSUC+DnBOOZsy9LicWS5f7al21QuwKs+Lh/7E9hOIkcEbciT0VUwzIM
oeT5CD4RJcPENsE8FMxwc4aF2/GzThgmJr+jzshbb1h/mawpPsvK2GUxRkH1m9dM2LXvXSig5r+B
oz3AaRBdm9Rk26Fx0xf0MtOX0F93ftKFTwSCc5uE3vlxKQVtwBEJCvEkkg25rc+Pg53C+qzvh//w
nk3Unrf9t1oB/iS4FY+zpw9pMkikm6CP5CQ5T8jTO3drxooYvMk2CXt5fRwoa+rSn0fgTENfPPav
z03svmfxnkUbr8EmtsECWGB0lx2buYouYN+jy+AkuTxe1njAykECwgIzussUQX1SZ+wLr7Jfoubp
IcH/uoXZ3ncQee0Xrey9CGpB8/i6f4dA5ziwIfjpU5Pm4Vz9UG3Nb1NGTWnqLi3HSkyva9e4WwxS
DmXoCOLoi9fBr6dnYvtZON5fpQDdqalh4KFsXMTjaJ/GhfGz7tezXk0ylJ0My7VWB8SZq1MzAfEv
Jr2X0yKf22ri+4rGMMQKI3NtF7iTPSqv+zUU2n6+9UATwBfKnZe0ycmyLthEY8ReGOu/T4v9jgs3
nz3L9WsFB799kkIgQpZRv7og0a/UjsD2OVqYlssX34fwmoI92y5ZmxWU4NcAw47eKw2+qHQM0BIg
VmSZxjNm/ToItGezGzqvf6mbngF2ZEnhskV9pF273gbjku3MIm83pt6pm0S19Rc+fPR3OZ8XJq9T
1mOzjlvJnjyM3JZNyliDRnfS1y4KCt+G8a+qS/EktKl9E0Jgbff+NjBG+jYNbjfCEHhb83o50Ep8
lc5npzEYcVsbCxleNinEd/NefCOevGIsbSOgzN0QsabFo4KOOh7lmQrm7aPmrocEFpYjZByimoYd
eCv/uIben5WxbufHEwapA4OmGf5oazo3t2ay9Ij4cKg3XLhuTOSWLVsWU0TNjIbP1Jk9DvPQ7cZo
GLe2zmFpZ56D1ptuXtNjMYTxSu+1G7W+QIfwIwmbZ+7AL/YBCtUsrWAt2omCBq/Uk6+GBeCRV3Dx
KKNzyBXYsmlq9g5M/bVvmjcglD8ZDcsoMd0GqdjnIXNdwXu0+8S8MOicTYigTpKempqqDfVb7N76
xdRNlCfwtZ1U2Xjt1YLOyenk1yUZy1oNR2P93aqbtyCYYX8F+4197+j3ZnJYnOgbWPIXqn2IbVGS
V5X+IicOoW0FRD3thlzP41qkQwjiK9MAgFZ4hWQGypWl2XnBgr0YZ+aUTW1pJ1l9dAk2FeH+opMg
G5nZutDB+rPqk3DTm5DkLc/Si5vRzdooBTtRh0XEJn7phl8B7/uLrylWhPV76s3ROfGdX8zNeaz9
HsPv1yyss1JQs+nWONxVgTO5aiOSz0v4HC3plcPYBUsOnCkUxtd7wFGiD4D6L+AJwTmDWk3gEplw
sZd2uCZNPOQYTSb7cFghaRlVkjdV8AJYBXdHlbzXXY2ePzD2AOLIezWk/c5d3QLYQ3wc5VhVRAsx
jceOI/UQbCqKoa/8W8ZUcJs8/4eJ+/mQIalxbCd2J02xS8hmvFDm7dqB7VojwdNiQzkjP/e4DIE6
zHgAldBm00NpXgMcK8mvDhTQFuae+GWx29nVXKPki9FUnMYwLGXqi7clMaUbs+esN9lvI2+d8/J0
BH0rejxEGKtyZy+MCxKOu8VryKETAFI0A30SjLRoouW5gzxj09hlg6bVzw2EEdSFLzQAki/gs1eM
ajmQGN0lisB+E9H5OGWDKEF2x5BWge7iE33ueCdhL9iK/drH25i7F9kCp+wryH8HfYjTWm9Cr3P5
sITvWd/HX8BFxFuiOyhuMiILXXeIFVn77GLzOOPqyIZEHp2KgjJb7jnNOqj3wK5QhkTiGQTHX/QY
f5tm4aXLtCpCBTULJSBgK6xBwTxuMw9EV83YCcECueJVGbFoyMEGB3k2KHQiq7ymIobSJCibrkJP
qyowai1/7tqjERmSy3y4iBpAD0UNCAQMTkTRdM5kp9WECkf68rIGZ3/C9Rh6BYeZAGfEjQGEAGG3
79J5r8MYb40LL0zmzcXarPIAR/Udhgr/RgzIIW8QQo+Jc4IEyvqbovZv+FY5+aS5L1/oitSnGAXJ
TBtYVwHuaAD0pdHXETbfpdIw1sRSflxiXSaJE6VJAfVhbB0EETmB5jll1tt0/gAfpQpVPtYF4Mki
eF04AiAzbl5FyL/Luu4OCOsRQJ5E8K4122emPYYM1mnjpG4+859gD//bV/HWG/rrulrErLXwFRCi
f5k4H7ejN4ijY/qeQ27qDUA3QMgpoKyon45pOl+Z7c5tVMUHL0NWYBLOx4zVO9eMKIPo9AtbFNRX
c3iLF/NKZx6cRKNKUqd2L9Lv3ProIJ0Mihcu16Mf1N73fjY4v1BNLzUkZaHxgVasSXqc/PkbEPtu
01HxcWdHT5i+DibQnnAGhvUJGRAvOssWP/xoXHiV2n3LOvtWtfzv/RxssrR9X8P17+BHMEqu0xZC
AnuD/upv1NPmIqIZpDSArcvEwucYrQdwEI9LXgadyK4Ki/K5bcUGYGd3ABp7iOSgce1JuHPRjE3d
UvZCnlYDZoFzVe+UTTHxu8Y3iuCSYpbU2xGl65wGUhWJW+NicRDnhNlxqc2rVspt6+xrHWCw1aFP
6NO6WIL0C1JnfzcTySPZmFyEuA20gaqkU9BZ0RlpbcuS5rTDrZkajnJR+kVSh++1W9+1pQjxEdmJ
QVaW66b/60YYY2sJVNoOGv1g6OZyBCEObG0KYTFMK+DQnXdEKO3e9RWyPOf1r4SYEXggL9dUPHWR
d23WCpl8y9ycKC99FK5HjjXLc9OwcYNT23nwaRlW6nukCfR6U//SNQZgbhVSLCvoTmcKuaMc1m9r
P+U1wShMlDl+WDI25n2tn/quWXdOEEirktvoe+MxiA8hhraLcAwGlMVa5HYgS+7p9jfweoM9L2q3
ylGUTFGinriYrqh1f/ZuKlChkdxkt/ZeS3GvCwo47TF4MMwLklontY2c2GBbRx6d3wHv1lke1ZKc
V97eYZEUYod5gtZi8G5T+gVOnl0ZdeEbfty76IQ+QD+G0n5ZglL5fgSiOwHmj8q5CO3cgTHtsg1P
xU8sKT+Gddih6pIbukYjEgOgyrB0+uPI8GdOcbNHEkIO26S4h+0uNKH8PrjsXKFpw5BLe7tBvAA0
v+22HVRkucfss+tANfTa4Nan38GyQbDFyR+2iASzgEG/gRryiVG5gBQPPxJsYsB2DOY5GUUMW0/f
G5lFu0G9DUrGX31l/0TAxra6GnYR0eNNKkG2OGd/BgcUR1bf/DnIDnhI3pJgkEflOJqZBPw7Cmta
VOC32qSvjoPst9GoCJYJy/JYxO2GTMYWMTjuLRS2MDdo8jRo200Uxr/pAJA8Cv9gyPbXGC4AIADl
lPAleKuS6Gi1o7lpKx9szfQBdR6qXNb2RTjry4r2bxiWW9ZHdjtU3bpZx/Y7lqbfNGVBPibti5GL
Ll2+qoHngqXLVq9jBM3f6GBoYncY03+GfBgNTw9XepZYmVcT48iIqpsgl3bW5Ug7BGpCL5xjzwCC
OSp+8JjMvUxOL7z+A0sPdA50XyeLLbnuC1fRj6kGcqAWAH5YljsUcWrCs1FtKpHUB6c9/yCw9U92
6nbo0W5BO2cHysMt1fW4A6rAciguEtTAK1QNia2eSGp2BJZWO5Bdm6xOUNlBmPM2R08KAxhH2BeJ
fR0YEGhNBbXOgkjHdCxWzDx+J0kP/QWLfjVpqwrV+leOyN65H8AdNRUcbIYUkiHb5WM/fE9QeBYu
mKHi4vjIKvbnPKbG26plgUVY4O/IKA+8Th2aE4DexF9y24vbCrIKOiIoGmwmxxI8L/CiKDvfO4hY
DnVuKuod3PinTXWykTX0ZNMYnyFYwzDphDhh3qpzooYzZC6H5E4loZu+NEn1E2oLnXfM9s8+7451
rKNchSueo37aJwawDNgTdYFileDZmz+cs10pA4V5TbLKPB3Yj7RJsZQ4iRvUdOcJZh1+3NVYQnsI
OnUKBE85e1QNwVigzj4WWU03XE2EBA1FhvUQjFm8o64fjghMi2F31R8yv80Oa9q0RSWfKjZ128mX
tyhehitGBTYe5Eh4tLO1gO5ry0TzG2MqwxNf1Fa1KwVUoDV21KYr1nitC4mtA+Hqv0Lmt+UoALF1
KHlSaK2LxbPPXk2BZfaJLBqj202lsxD/DqKaMPbwFynyFdUMEMLO67d7rdSbGmLf2cIshAxPyOyQ
pzSDKtxBioaPHhQJruVuYFmZhQDlFF03qFPJIUVPracVIUjtzxr+I1uwB0Bs22rT8+jqE1BY3hI7
VAcTJiaT5gMGsPBMtHhi0SL2EcvualcvrzxfH0mYAe3vm2NYM3QuYVcXsUZsqwv9ZoeQczCEybv2
o79dg9RmTZ6mDprtpmquNffAoQOfgPoaVEsA+jEeXqHH6nO/g5ebVu8eCqQ8qhqyOSSB9xfD6wKl
woS1ECGjmzA2v4N1MCXvK2hvNUFQgb+ewSMDtFkgjFyiaTnPoQf9031jdHGEPRcHsbL5xDK2d6RF
oLTXvz/eXhpoYls3vfEpi54ivVoMQlP0IAK87+M9SXeJSroqr2MUDJ5v4xPPkqXwVyhTwia9gOtH
veJq9K14pfwa/iOY4EL+Tgcj6PvBteOHLwnd+SxUO0kH3MAj8V8gojPHZBDq82UaLu4pugct8PnJ
dTR8T1wqSuAXQLD8SqLqShGIRusk70IJQl1wsM89eipUmUdEPKSbXk3A6TysOKSB/KCTc39ybgbR
WvuUnfo7wzOppT07UY0HFXRov4jTZxU3AV7S7dgQAfF/bYrZQv2KmICorO6MtpZTdVKKlZ8/LrNQ
FbQL1+Xqluk9XXPLGhDOQU2ga6D9E2lFn2ce5Ox0puwSwKKw0ByeQbz6098Z6PrOpxGCCBaI0WG7
HK8l+L94u1SD+gDc7aHpieZLZHoE0BH2IWb+0vbZdBrmRKL7iJsXwJvPidYRxPRd+0Id9Fo2nUl7
IbBGe+r0+KEWDTUWVG4vYfXnLs9IbAqNwbzqZ+btkyYJttjTYfY6q+FDr+shlum4Y/WD+BkdSrvI
7BfIHJ9QVJd1oPiM0d7slBBI/zC5eHsc6pGeGMYWzR0jYmHCjpiog3Bvtd+Yz/qfM6kLvwvJW2XH
Ui20ums4cr4IcviETcV4364w2ILiOb009wP1pu6EEcD9sKj0FDpMwdA2Jq/eXasx82o/eaM+r3cG
LGMY1QiQ5tHMfIDRJO7Cx4/AALi/DSb0QAw35HWWDP62ji6YI0FNF2c6BRMVxyefTv1dVozQnQo1
S7UNsyE4SsOG0+PQMqdUDvSq25ihDgFMAwrYEEDU5yWCImITtAKKc0gZgLqAQJdtI/Y9FCZXKOiq
6zqECbpJSGe7u7YAGj3oI5Lxd8S9eUsBT1gBRX6XVtE1SBy5crj8xisW8Tpe0EqYFcaxqco2j5/4
OHiAPZGhpVFoDUheAGmY+efM61vcMs1pWTdNH8YXYsNxK5M+Kpmi3aamgX5tuHXF50+3GTrX2ARb
2VbBK6sqYAN+6sgGlceSJyqrTo/fN/MrXn6iSx3pkCt+P+/+/byb7bhGrqiJOkk4ghfJXRfigDsm
qb8cRQoRCRodbF1dtZ1XMdyUaRIoAMQdmm7xuUOFpDikla/r/DqI4KiyebhVkObmTcvI1q4Cgnsz
9e2mn+dfWQOWe/UTPK3MZCeyABMe6TAdB939YqNW+/iO5y4Q8RbZsCZbERv9PFZsX1kRXwwiKvLP
j95BsVnU6PtPyk++PZ4GaOd5acGmFywbgxMmBQKslvgK/ufrdsxGCJsN0h9b8uvxvxB01BeWHsRd
ZTTcRUdoatqznPTL52ppff+MmGAkjyLa6vPAwiBvJJIVvNXhL9sWpQqzGAUambwYDaD686uGRccx
7crHNXjcLo8LIaGZKPwmWQOY36KPGwDM3RXmO5SSWEAm6opEcOiZ70+hjWOH/Tiw4U3X/d9kUORK
74dpQBGVUEy5ERo9e3E27/ukHU9gx4Buh9E7nQn86KKRXJDq9yf042UHhoDvx6ZPQei13gX1ep0T
DB0XjicIILvrh4RGlknkwRHe0AQ5ETKB7iEtTeeDP4NyZve4OYDmgd0/Nmhfxs5ArG8BBFowOvf4
L4w2+8k+UMOyFU2/w0olfoiUGvSScMOFMqXP125tt5C2ySOFMv0TuEU5erYzOJrHsouGrj1+/gXV
y5/Wq/td3DO76Sx0qSsxeQ3x+ZPBRhM35nmanNpDFJfh2Wy7gsl+PCtoNHOobfx90IuwpLgh8yzF
eHYw4fZFNk10mEJeHwZLxXW80/9cjFlh4rsk16idRzh9g+ziBfKI/pdysvxc5KZq+DZjwqtMMGd7
MA+Bzudm8j8IO6/lSLmkXV8REdgFnEJRvlQl25JOCLUR3psFXP1+qJ6D+ebfMXNS0VJ3y1CQK/N1
2ZlNdNQIcfFH3MgcNYPuEbk8eS0Std9p+Bx3IUErWtZtiY2sDmrFhN2PcUSztSLP8wp+T1Y9b1gW
Gz9Wh0aow0WZZ2pjk8x/dWx3LVQ9TuZmbBE9S9RiIobMuYsIalsNfZlRnmEj/0SYbX78feSdqUSK
nP6WUTV/qqKEdwsZU/6yPC5GLf+uajJWTms0jFsWj2eVNzTNM+WHfpeQITr+rdj11rLV/El3I+Qt
fBRJWvN0tJDeQLy9hlG7jYWLg0JdJqD06WIJRWzzsnROiBM3oznqr1LY1/tpiYxle/9vdZFOO3UC
GJxXBcv9xGRd7HRpCpDYTFnVzZNMNuZk6J+uYBW8Y+z+XnRp0OndS8T9gdEkqiMHGbKXq7FJg0+V
u78s0VxsxoFjQyTjMuC0q3dYtLTXSS+eoqweyZmvnqIJJE5fSrgxLClan22L3uWbryVocQuFmTPW
sETKbBeaFVaMtSebO0DwPhPzjov40+xgNQiU8LU8tQ5Da7Zv0o53SQZZuGL7epvehBVxjnct70KL
mTLJ//7KcSTkXh/mr7+1TLPmA4cljqR7KciHfj+YULFmaPihU+cfyMIfl3mQvxibsVIO0+tdVUS4
qFMfe1i0X22CqsDJAI14R8b5QClzD7ITC4xw+K1Fef9m2QqNSgHpbLUz0sORKcBxRxJL5cjCWsVC
w9krNPBuV7Cf0xnno2YwHE+Nkrwkhtz1DM6B5hxLCGvcQeXihXiJFV1Droa9C9P/SO3tzTLeyeWS
ciil7AGzkcMfFS1l5J4Y2Sj+FGBLInSKmq223l7JhJQotd2DVhiOP8SGe+xNWe3CDEVMEy1KEBnY
AArLKa+ZVBa/KsJl6zSquuvUA0h79fNOJw0yHDf4ZoMpqZitutDiAHHSeu+Mmf3cGunPTmmb5wyn
1XZqja1c9VZE7X5liTDOhjY+63kCR6yO7WM2xzmuHaXdFkr/3rDCZF+CXcNMvReyx93ILbMv1w/z
WD7PoC+X+8+QCfGezQLXqCM+7kS3qTn1xRhn+PUq+apMc35XhxI3Yxp+3Zk6QY++GWuHKQIc6SZb
aSP4AWRIGrt5KJ11NaY04BsijWRZpAaIdRwwc9w/KCGsyvqXhk6DiATKIsUdqxSTuIEGbegPhiGp
k+10ccYFr16vutvFEpL3Z/gplIhMOQu8q8UHGtSGmfMSUaLCaK6Ce0uQOPm0Ncn9wuQYdwhDanwK
7sPfYhkj8ZX5C4gEKNrapVbl0sHeU98cWcRbWY/VQ/iTn5pVHOxpv94Vj2lqonKC6dmlIFYXNy0Q
6pnhFCh2HF1FZf7SQD5+gJmYh1Y6Cme/exwUYRwSXX2TpvOkLUP6Wymi1zoUOUanctjaTk6kIW7i
s6G7ezUt6391QeRutDd1/hHKNHm34Im0VROoa7riyVk/2CNmNEZUc3unvakm7sa2izqQUlMQU+QP
d+Lv/pKs15Evf2xDFk1qVX4T/ZAczT6k5ifza7wUy5eK9sYbFHwtMyKHLeBj+SQG+dItav2h1flD
l9LYOxI0XlvFg9PAlqcyszwnTpJnc10nQ1JDhEcuWU6pIzqfIML61sqP+6iB+Hm4lbqp3pxoKbwY
bco50xrtXCh42e5SO/zvu36OnAtyOPui97p9aWwaSTHoWFKGYTxiyMWjN13LllnYCCHY6ZQnUJdV
FxmlbNtztGtoF749h99RhM/HVBz9NoQ5igRSJNuqhxlBehOqBWvE7fitMzW2I0VAKJhAHo2VrrLh
6LtWGdBejn+g2XEVlw9jVDOKhJYaKM3BiOz8ZkVPQnMBZuF2QkfeNDEsz1O+tbCneAbmxspW7GuX
U1oR0ayG2zRgmSFYBvBLmlTdjn10sDJQmdK0GLJhy5F65skmF02ykaH7hTJ68iZXnIoid/YCSlSp
L2UMLNDbh9mVOnhWdikT1bPE9E7/oW4zx71wpxm7yCZvq0Ai7KGvoxqKam+W4C+YvvMkVX0ccTWz
1cRaHRFuYlMn3KL9bqrB3alpeI6maKOgtMOBg64I5uCnWJTdSAD+Pu3wOyex8zGsRtcpyU4YBL0S
vaiHWLbel8YYkNkAItmz2aevB/YaCnQeEGebJEyemzw+0j1fZ1s/jmgR1SWZAPS+uiIxj0ind1ru
dGvgA4JkkGdPy4pzTmuG+O+PGTYOCvlF+I1bY98J+N3+OASiepGm3Xp3frAls79lKuNOJm5CUJDe
ms2leyaRZzrwXn00lkZU/9imB2y8h2G0lKcadxf67B+FlSpnqyZHq+yjK9JnJW0XH07nYIfDVzEB
tY8CJ0/X4KtsUdsDdTtrmQYFqZc/UU72uaoXhgdctYd7aTdtA3Zdx8l2zlTtkNuNnxbG87ynoI9+
mXdE4Brdr3ZMo33a5okXpuAPo5Y9VFIWSGYYAHGyS2moW9SedAXYFLaTrZgBOqJ8i9Sa51r4kcVT
MEu2u42qtTMRmIzgNadxmL6WhiXPTRqv+EDns0YADYIzn9pWM4OUlY9+WgP7UUdBG5E1p1x3b1KH
IcA3dhuXNuetwQyhrjftwiUi69XX0+Y8x+6zIB7Cx0wYMBWhWYqXz15gFZYa3kukSLoidgaN72Q3
t1ndgWPNKul3PURjxGpPGAfpPDBzxPuiaCzAxleJ+cEviJLzKqdFqWxAKTi9uLzXIzdQmg2fiFZC
v8OU4LmttVEVwaKsMD6SuOg04d6qExg0s3hkTA/MkqCQMSvngCwnjPr5NsOIhgwM7fuSWG/kVH8l
4apWgGbtu+53HokzREWI8jwDqu4beUzy4ub2bjCl0XsG7OYjk/9GEf3YlxCHUTRAdivUAg42uqD0
Z2M17ycc6B8pfxM7SeUZduoGepnMJxYsmVbQd2Le1225JRBgN48CFXEIbySH13FhZbWKFENbqHdu
ky0glu7sDab1R9IxYYjJn9iwFe2krTe+LIYfvWW+Dim2yX49NrICqW0kmj0qUz9vmN0GJ/IbY2Cj
8GIge7bEl5M2G+Ad2BZNeprRYbGTkdiN1Zdsl12Wg+w6jaN5WZabXunMAU9Atg81HIReWo/qBiQY
EMPJ210UKatZe9e3rXKcK+vPsrAdpoJXpugscQtHv8wzEwaBJxXqBCjy/MUFGwzMOnsbuJFwO44n
28qNDXf0m1lTnrKqsPmHKs+Dae8Qjj1kfdYEihVOWztGSN+qLEVfP0KOfW0aGHa96tBJZSYEpg7m
brFpte0O5dx9qSpcX7mENNMGvhavmo2XpXsREQRW2ZAkAQ28Kmsrf17EYWKZ6LbFvf5TRv0lRMRw
0gSWPtk+VaNaHh/7fElu0NjPdUw8lNrEZ9qZ1jOX8Kc6gEZqLuZI2bKVZoSFkz3gZOuYZ0JBa8j3
Ygqk0N/i2doMyyTRoTlwA8PIqXlVuuwTapqbvZDNplWmrVvknwhfKZ1d3HhsY31Olrb1Mt29ma32
p26jbOu6yY37OwvsunqPY9R+SLWOjg2tUDLdfcjJ9Zuk+Obemf2+BWdMcc9Yw0D8UpkfeV5vlVaI
7dJcq7wbg4SBzIMVxdO89Celzlg2okBBQWXxSfO8tHPmcR6IgzMoZ5OkFq9hvPGdKVq8BCxvrkIl
gPD74NcqNnkIk1O55TPLS7Bno7PopGsHRapPHuC9chLlGxJNO2gKHks9JeG8URa2nfd2UManka/T
DQg48RYbY/Y01QmranSAnE4vt3VIQgOSHzwNIexW/5CinvUEwlh8luHMi7WvC2UkS2UUfkrd9Jq4
XofiHuC9zV9RIqS0QtFTzrnEGakum4oSwaYav2o66Tca3lcbUN2eEEi4wHWIwAa/xihfdsqmcBHw
QWQ+2lH+NY3qlyFbbROaZ6uJlI2K5Phgu8qxZ8mO5faB4pA10JADD7yD3DVpqt4Liz6BSU5Qxs0f
MIOehihw142cwk6yradmPLWOhCX97i240EmD+k9HByW6E/ssxDsyZHZ+liy/7TrKrl3FQmPqtafN
SXPq3QQHXfhQ6dFLZjUZhLrzoOr7XrW+OxnLYDZl4FZLgRZMf+5G+7wK2vYFY2VqoCMpI6f16nEm
wRz5uNHCdDgV846RTb7toBupF1oh87aMYxn0KaxrWMXcLz2WhlAhwqapDG4Tto3qgM8eGtFuaw+g
NNotzsoemw/bBjs2HRJFc+jk+MuMQpbfmYFZ6FtDT/9kDiEJI/i5T+1/sLlEpTN6y8Ri5llBYFsm
pfTbPj0wBig0T8TF9k9zrL2EqvzRF7gDVZ7gjYlegYwX/oW5AFukL6XRyUNhdwhP9Gf4Hm3TdfSD
6NA8IQfkQBVr7ufiHTPc76KNe99GHDYoCLaAk3ASMKX4XZiiufiRaxUT8qr1Kgw4Hc12dsUQHvs6
s4ngWWjrDW50iQylOPboMvoh7jawmjyMLOjzonZJNrqufVVW8YYLug5mRF5t6u4ci4yKYkCM7Pa5
r1aE4CGi7oz5gLaZVJzmIiZrz/uMgKQOz2iFF3pY7bZ0DjxWMm5kVy6/Q0xaKEBfM2FQpLtzlVpE
71QkVfcoizzRaOFWWfXd5VsXojdLsx9Ra16dsLA2oOh7YVivuNUVH1fc58jKwE6JP4jQfbRjQyGf
ofaHgeDNPO95WJKRc5gfw7GxPToK2YYuIrslQrJN+xSn6heFvQUFenUNF3PAJJ9ExRzIXTN7IsMQ
KKEePSIYjCdolIx98drELhIRPtp2EGfkVWhNXwSGlsP4TK+d6KKbI4zr0O37yYrfsNX4OQFmvpo4
6Hpg/bdzBBvWVb8H/SxTbQF35a+TZpCbcsxn31yUC2Y4h4pkbSlKyUmNlnOn69tCVaOgSacvm+CE
1nYE/0tBZlZlV3f+ILfhmutuh+KdrUFkTCU7O2k+qXawoorMj22mfsJcsLq71fw0akBD5mTZVnEe
dGXzSsrEwbHG/kyGiOKD7Job9IaCqwko4xTiMR/d8wRHTarwh6HWzi5aFvgrFkRaSO4pSnEftG4n
vEQXQV11l9BBnyEU+aUX8QlIWvN0lvutQtDAwM9ywNB4NSJlPmbz+ChV2FX01bSiwBteuJaiwlSa
oIGFV5tbnet8o0wrUUKPUBfR4mtTo19IuQg3s2aT4aSYD3VZyHML48uhtMRptpns6rfi8H6XudVt
swjQOevEsRiHNEAhOG20zq58o66+TCvsuGwwiVFtPE1q/CsMzdZTs37ZJwqBYbI61CaSusVKeE+x
23pSMeDmxurT1RqWbdmZ5auNtaNk4bk1cRmaxZogErVeYtaw/KsuelEeSkaa/dyg/tR/TPXErS2l
Z3ZuwkhmzBvyYIg4T0J4U3cfh+M5WZofYZZqgT3a24Fod0Zhah7M3c2YnZOpDS7yF+PqTHW6FeOM
CNX+ntyxQT1EtSKEPvFjnF1eGmvbcUHuXJLPRIpPhQvVSuXefeyaGrEj/7NKDR4QgijyKYPSQNVE
xkC1baA7o5jHn/ylvTsRZaSsL5I+qadTtbJD8jtZeuhKbWo3nSpOyEXM7ezO1OwCmT2yGeSAqdwJ
lAt+XISoipwNvSWt59xMm57K1ww4H00EH0nfcELnNCLDJgeeQzR0YF4jPgfKuBvM0puWo1SdlnTM
gZLI6VBQcOJS/tLcdC06x7QvNa9YYMpxgp4dTH6CWWDUbJ102CnfGLYShI0Z4Wt0v6fJDeTEk+rM
0heu8aoa+rSZ++TFmquXsDMJ+xP7vMNDWdJDltGhGdzTJK0Uscoitwrsv4ESIpHhNRIEerTR58LE
PNTFpYn5B0m1Gl0alEvhOwdB5ueEF3mxUh+1yvQnEY63uSdtCC0dwh6OQO7nHdBVvql0R+zbt4EZ
xykVFWooDDd5OSJeRZYclKFGNQLnhPYdBCYR+TMdIPv1ZRaeUYeBvgrow9Lo+W7PtoaPeJ7iNJiU
m8KM6S1apB5FT2fdd6TX6BY3u9DoZ+0vjfHMw5QuTsNwdIyKYp+K99bVgB4brNmoFGBnPGN26+1s
YIVncoiCtKQSRkl+KESUerrTf5Z9/2oX9orvyXY7GuN7WPfvdiKIuXGGBatfCLv0NepiQBkGYWb7
JHl0m5QgHJ/cGY4OsMkt2+MRhJCftQ0NtNR6B+HvfOs0Dl6Vm8VprcWnqYhpMevneB3Oe4zojR4t
N82Y8rNUlb0+D+ppQMT696We9BOCI2QVha77YfEVdng7mR4JqZOWF2KkD8a4dPbZIm54PX5GhnD8
PGqvrYwtr1BzEcScAFk77cYW3E5znlxzuQC3xgerj0ggywlS6p058+exIOeELEdSZGJOyXHMSBBJ
aWKqMgs9Ow63VVKQfhQDMObTSPvZOrQIHZqututAO7tfboZWoAHe8zp93KPb/zWuvXSr1O+hWyun
xK4wqrqgS+ZAtr9V9vA10WZswDzhO32t6wbgqTkMel2hAeyWy+hA5RpMpVbVvSXhEvmu8ZzO5mOX
lq/27Njk/RS/7ExnB8g8vY7pPfRGnTcm+6L8mrFE68WA+yL+Y5QJ+YM6ylHUCo9QVTloqgtOahsX
iBcCc+XCtyiHly6Mgjwquyv5ez+zMbd3TtVNm6oZf8GLTo5TbgdyrAJTs8AQtAqFT1IcIhxLHjaj
5hAnvzWFvVFxou6KoiLmptxnnAxB1aGrMZQsu8Qp+56ANmY3f0xGBGCq2aB0b186suWursH2CKba
1m3HAGfnkwaBjqhgW0DoZnMPRshzBiSAaLzXp5MVRtybPBXY/hOUBgmSR81kXq5fsqmFb83FwFtl
/nHtiWW1YoquOSpKWrgWE26W/2ExTrerSLo8jNa4Fb15duvkua2nZNPU2kvcb8tePiop+ZGioVFt
ntwsf027W42Z8lazTwGuk5Kpldm7pQAtmTbddYETw52J3I6jFlFg3gRVSG3h6NZgz6uJLCX5Q5m7
ZWsVpLiN2J5geEiTSUhZSWIr2saz+LZIX0suqlL8MXVrgyiVtX+xY4Hrta9LlKvrU8oRnIrcpxnc
0m33h7Bz3rFkc6IgDfVEuB002R5TddenCmF2vTagNCq/jIUkQ212h0tNSlmH2IdAS4IwwmV4ZE5J
GrGgKeDLlNq6qMQqv5ccB3eaOET0Ve9EXyBAjRRUgvzjBTDUHcy921e45mSkvdUMrttwtha/N6tD
W4SfirHwgGZglyXYefg8ylI/SgPqm1xRa573UxwLXzTUS3d4CsNw2bWsJQu0tGmIAUTkF/9JRLC0
GkZshZ+JUA89WGOi/BGvvYynKhgO+XGuxS2p8zdyTZt95paf+RAvZH/h98yiZAgIaKRgjSd1YHoA
nv+ZxMMeNXy5IaHrEQO9HcxFg9OVehdUWWwiGcl+L22ECFTi3NUHngcY0fYJH2jkM9PuFxaZvRbV
hP9Onb5FomiXzCEZRwmdCJqmIvcpZoSbUulurGzR9lrmfk1wc7QmIKpqmHn5TKaPorfqNT+G1Wg/
jhMRBzkqoHQAgRymP0qtHWMyAn11zbqM7I9kGn51xmcF9TsmcjMVwPwcojtZux+9y56l+FVqznyc
enznhXudOBi9pDMRLrytmWui1/YT5JvG+WUv88NSGl85KSb90uR+B8nlGMaumPDYVZN7I57mAhXq
CSS/g5sxKi+gA3OBKrFPvBZACDHkz6l81jo9vKE9XAFfpB51abCyT7VOKzsNiR1fa905hZb5zf3Y
vMQV4UmWweyVGssFWrVy5Sa2ra/Wyt5IjmrlMgUkD+V7meZBzk+DqWEo97XsbQRCeguyCnaotsyU
XNo3hjcNq3XrNQ06YLNDGJeZ9C6wy7dexyvEDpajYNvdYZhcT7DhwnZqghpGvpC9awb1ZZnyJ2pw
g1NHxFvXiNQTNOP3hGBUt5ELtFDgik6tjRewOtkpIkiNhOm5jM4DW0HwaKwH+jLuRtT4Db2sNlQ1
uDprssMoPpqjcmb43emC9HBk1vuqWYipTSK5cS2b7OKZX4em9tCb9DC5qwaFPgVdqNuveAFCRJSb
OMRpPfAXIU/tKgZ90HHPbaNbrLjuQa+FsZ3zKt027XJIp87Bx+IBNf3sOqZgBz7La0NjXzYVZ0th
c1OM+rYxsfu1nTdYs+N3FlYIK+/yvRql7HIUxGDCA83ANbydSpP/QLK5Y3xRvCRF12q6Ha25Iiuo
pHijugCBrtHvVAWMUZnrx6R0L3lMLzHkr+rM7z0uz0067sxlq2Cj841ietXnKl8zC7DyE3AjyQMD
OedORLyLIWf4gYp/VS43nwnUB95P2zxYonluWIGSpO+KGb4RDYETxKIOVtlz3jQaJTUCM3ExC+Ny
JA9gIZ2zbB7NUPkqDaUjUcZ50I1CQ9ax5JuyyXofZxtm9sbh3G+MXVcnXyPXSrE7VND5LS7DQGvi
B6cnldgKl0/7UEvnWuetxC3Fw+xUEaCWMHfSyAlI053UB5/dNTRSvt2PX0PUL5y9EkuNUVW+NOLX
KJs/JSJj7lE+0zOKdYrz3f9pC2b7yXDf4UE/cEkXBr1/uYhPNMKB4wJBtJy2+zJ7UCKuCuI8T02a
3ywIi/gO9Qtm2jfYIKALIFtuyslnmNmF3czqt9rhnauRS9ztoTYgVJm65uHuGOUYUkDDhineZ6n9
1gEVAAOGabaPpThqvd2dojYsjn8jiRTO4KKKs4CgvB5nxgwDd39pYSNcbG17jgSmc/JET401KG/A
5xeqfPqILI7JAMU4WhIVu3CCYHxNWTBi1zrO+BAUpsZny0o5LqbsYV1cyaEh1WAUocGNBn5aSdoL
EjGzQz+S66uveo37hyaEELhIpjxHqeUNuoJlolOKi1ap06krzGxrW3pEzeZWatF7H2AkefRQlRdG
bX5Wa4pjomvjBQ442qUhtrxF756WnlouStbhWGwb2lg4wkFebPSWoZmuJNO2bIf5ceqSn8jqktuQ
9i3ZiYV9nkIVxt4hMq+djw6RDte/1LFZpw8hPdQpMThW0kXOnySWP3RGuc3YPvBE2me5W+tWcyer
e4vvmNUJWp52xtm40s9RMr4Ry4TMe4mvRoxNhXpUB9Qy8mCixmMh7ZYE7nOTj/NnZdbmxkhSePgk
JfJjIUnbMEgBNmXxcu9Nq5oU136JHUYJa9yrc5luRLGYCAKBjUTxSw+hA9QIms8tL83gWIf1InF3
t4d7QFJ81EhM9ubVXl6GzYbzD7f9+ielWs721AH2FskHjlV5hHJCMJwt19AJ588QgddGyG9LFNbZ
QoV6iIepODRTZF9s28Tp2IFU6Q2a1sVJqUmV1g1E+K6RWfSz6kYYkEFa7CbXZjVgjSmTLVmu1dM8
8lC0CNG+cpV+0Eyd+bZEx3Fl2gHLrTEdLhrJsp65yk0HjVvZrhG//v3aCtMkWOKZNYqfwziLm6uO
4hjG5M/WJb/Av8W+/X+y1/V/bj74m6RmmSTaswxPXxeK/jNJralMMigM94/mmlTIWRyrWIO2La2T
TE1xGJf8IyWsq9Zj4yVFshNYyKkIF4loS/6qbu5qowIvPNbD6Zw60Gd2Z6QHEsXjR550byYpZeOE
j/gdZOCI0t4kg1Uc/scvsi7D+GcknHBc3WB5vCZU2yFi7h8rHBwxcjhXC1q5RhBI0Ko7vWie4l4J
apYOBEBYzWGV66tV9OKQq7jGgH1PFm3znBD6QkPIkIngobRoj8ORJp+EAo41oV+VRDlNcaT8j6UT
9j9z/bn2wjYNS3VYaIDWwP7PlbQSO3MUNwn5jeTdQtQUZrHLmqLcdTl4foYF6KPt9YMzKwaO8iw6
lIuWXSrZgZMutY7HFrhmV4l6QjKZh8fIBu8oLe25s9MjS8PmdyR/qCEd/eSu6uv7S12z9C2Mmk1B
QO+Ro298wDUAKsqSWS+zwQTIlmhZwbiIDcH2z7G66IFrigwHAkoUM4V7UV2ihnpTPXfry/1Pojc+
DUIuyN4xAZ2IDrsARQ8+wffTbg4JtyppnBfw6RuMKq4IkkV3kbWgXzBt570cJH9S4ithu+2PtQbF
XV09951yCvMEvaZIMRWpuQtS0ZkPWSyn/TTRy9Y1ejA0tjyJ+huotnJCsJM+jULvbxVtUGaQZv7f
bzX3/zwzjs2qJ1c3141PJnsT/nmr0THGoF7EzUuO+KRiDXa9RM9zL9pLUs9XjBaeznL6YqcrdeIb
LSNOrUKy3QPkiImwniMnBM82O3wnS72Ta2pTb5VogaAED/cPB1HjDqzXMAe1f2qGPDsosYIxBjz0
iQz3zE9tnWWgDiG5lqnJYHTBfZsOe10zxc9duzyL2c4ubWKhbF2YX1eJZjFhVjZcSLzELa2zECXk
HeKge7me7WnckLuen0wicDyYyuRkmWYUzCHR2JPTFSdEGXs2MthvDsl5+9bJuW2LEV9QnCugujkZ
SGScEFZ8/9hqjHPaDDAC2N6eW5E0+2V0fkyF+3jXod5fkBc/rmnYgWaGdhAWtJrhHA+vlYLWnWUt
02vfarewYduOmApUGybptd4cZhikS8iODDfFOUoXaxOzDP0TNmfDFgPrl7Oq9MaBDDIxYkMjspcj
AWc6poncvSwJcaxJle3/9bkqEpf/fpeI/1OQ1gWj9roajFaaPQn/kVGpxCxTnjVCavCmutsOjTWJ
jKLbKhYo72jG6r5fEO1EtgrMIDv34hrZ8GzMFKOZO4yYb21d2zDWuG8dBH92om00xXgdh6R/HJQ5
vi7Wu4018qlJAeWiMKH7ahl7Uu1R7fqC4Bwl/65l/u3WywVlpnKyBkbZqYURqRepHOrUYLNQjMb6
HsaydCg5pWbsUhZvBDLK56uDlShpner5/lINA5EhqJ9e9HpNnp4mBxWpavkG0WVBv9aCyWjRTS1p
cSDD90+SJ92HUsUotKv+R0TAHxkMrHAqUzV/IxZy9knyNHf//cKb/9xXRFl1Kf+uahmuy5HGtf/n
42kY82DhrGINiOPiNhF1nRFLVBV72wjUQn6maraQpRerflpW4hzWIREaZffVmln70JJajHST7Q5w
UdA2aC3AOO3o0ln2LcrS6SlNtYxazVxrtpg919RAiqt9tMPp4y6+vr+EA6B6okU/HZZmoTEeXf2V
JKAtBLzqq90w+SHpkAAZRYsaCbGZNOVy1phy6YPBY+LqITLUYvPfr42m/ufFIabUgl9gp5Smm2xL
Xc+kf9t0RP4vaTYNe12Q8cc7ZY7UPUE0tNtxvb8nTjn4BQUjN1Cf7Vularzy3nYZZ87f/qTWGj8E
e38ujEQiUbDa0zJM4dmw5Q9LRJArREBpp3tC4NCLPwxQGqml3VEvtO5VKVm8MmFSIuksOqRdOAda
VhmESchiWyFlBD1O3nE+xSQ96cOmJ5/noksH/NysiksyhOCcC3i4O7vxoYtLtr6WThEo9CdvzB3u
hsShzaRm8jLmRs9M7IpHeEfUNFxRqqh+dhrpDej/6evGcNlY6Ec394Sy3CKdEqsAsu2SWKKs1kA+
R0311ybBIL7rmhD/7Wfs0N1q64f3zznwPnulSYh4xHYRNSlZsJZYgqF3PaSw5k/ydQOm1SryJs0K
YJ4iFAuTxo4QUsTRsMTyOKeMhVYvzJfWaB+SuiNFc7A/0aJ8l2FaP6oKU02VIQW+h5QqGOBhs4HB
xXLDSZk91asPCu3jb8IZk9P9o6gekv/xZGnGerL9e5PFTUMhs2izdBLEdXXdaf5vdw9ZoEvuxk3m
4WA0SdrHEdasjjA0m4vPz+3AKNnyVFkDtIZZ9eVXNpq/oir+HC2rfYTuCUli6Ek4KxZ3Y/RoJTk4
pl3bqsNp6kf7uBC+ua97DAdabz5KwTaIqm2ic9wYBQzMqqYenApW7eP+GZsqf7IIcSdwk38wJ2l7
VapQ/elmw0Zmab3tzFqek0nTjg534s6YrW7tXeBhNEzVjhAuEQ09+x7i8lcnxZNZ2w+c2MvpniQ0
qjbnWuqSwsjm5L0bjkT3KiQxZixTBBs7QkLVPxMToCsGRXvDCV15ibpc8VmEZ3N0X/76YBQ0i39v
Oqn9P+bObLltZduyX4QKNIkE8EoSbERSoqjeLwjJstH3Pf7mfkv9WA3Q+9ax5H2tqLeKOOGzvRuT
QpO5cq05x0RC5wAlAMKXxeOqp8V9RUhOdqdK7S1oreBtgtoTjsOGgeH4zKgmc41ak1tmfKuktpi8
Bmqvuwn/gCCXRmUEPwJYHOoIvEuJYTWBasZYULGvf+3QYY6as7S0ktiF68vq1KMIA5QObuXy5F+W
/75u6z0HphnbMpyYU9TLKWnF+vLbbsYOI9S4Nez0cFH6GrPcV13lMAKPRlY4XEGBTS10mhvQrCNJ
RXb+6JgakzxInTiJOdfLWnEvx866lMsxUUawV8mKBCGuqK6gO2Cbf4poaq/QJXobaJksnW2k1hvm
b9NyqvvpJUmGG2n04ifMrSXw9K+qck3MD/HHh1xY7M1CdWCRs4F+Ku8mf9BSqyQ9lDZEDGuwTFYR
r9TjAMhz4ZEW8g60BoNzC4PeAhXJLL3Gq62Xt7rUCMnQood2vGmA+N0UarTNpgAICUNaWs++NDZx
jk6jgb0ADBoICQNdxJEmdFYmFlPgWomq75soWpaTij3QsjooMmFIpcmwItJr89SZVvtQkCdVz0S+
RHPMY9Pz2Bmog6LsvmA0e7YGUkfnN6IJhub067RQOcrSD3sc06ohrtrSCO6khvRzyKorrW+6ZiHD
KD1kL1YTBMfLLxcOp0mS8vxKqXTN8DKoziLI2uJppKe+Ti2eIWH5xVPcyHvpYAcLBLy+DmEGCR6S
TJmegfPFJMT3KlamoWA/mZXyl19637QogUhVu/zW14YYqTzSOxN+3RVTm2SlloZzrJGsotKx4yu6
EMHiYiZwkhplVdXB4SHWFbkXA6oGn/mYdda1Eo7Mi8CHMY+9/dWe0MbumCqvgzDHrUnkBYp+3bup
UpJrErucQ3nQQ+SalmxsEJVwDqIZeIro1MruwrZXwS8Z+aan2qaWZaBRzyNvFuTqimJdnIGUrBCm
6Q864QTXlUQAF1e/nJ9I557tYUj2ngcbTR3VlxCU3HU36z3DUYN6Slh7u7VTMktYkOQtempme2a5
aT190jY6zfsOhTsau2sE4V8GTX6MtrN0VerMJKWYl3ZY/+qnoiDotXEUsYeyCAdIoptbK0Z1kE/n
gD2nANW6LegN093EIjvYO03k0bbxT4bB9NMLHgOU0xE8tVHL9lbfGvdekl07vu3+2io19FZaDZ1h
wGIKpgA8XkHN2dLD3ckm+8X0/xCv+HuanDPX1f95fflheGulyf5kONLkYn3KcpyYqtJGqqOFEypI
RtGePImCwdjFBqIXLJf+DAMLjXKCVNFuRF9iaJkPTWpRImqs+yuNkS8OA07YfuqgSbhADfHphrsJ
uC0Sw/Gps2AnJAGma0O+41Zg+hyV3379m7JrFAZ8Cpk4WrtONK+CQFLqkA27yb24DcaBN6dlKyG7
jfDQUDsYZYIk7GJrtFA77itT25iqEx3qEAJv4aHi0kMYkj7Tzns6KpbbDLE42MNdMjLMiTKeHKUx
77Cz9EftAtUuk5+4NvFz9WkOZqDEgcGrTukwTleoaHJyITZd0AC3zWFXkDtf6058HGu0AZw3SSvu
Td0NBG3xxnsPYo/BcNF3W8Uxicvq+BOjwnhyQNEtUXNnV32aLS/1SfTgm+SBDTaT1QskvUzU72DX
nD3moRDKaXy6GOUqnY55VPnm9vLbAn7a9u/lrv3xpG7hkTIMzbY1BsQGOihjroZ/q1fMQMLGl807
2U5sadPsgNcv16YwZtI0y8uiUH3lFM10KM/WjxY267NAZryMuo4ieX79lZEu7kxdy6wBGXiLUWMg
pGKJ6zM+GgEw7b5tNiX9wHWUUUpgUvCWSVR1aOIFucNa3Z3GdhapMpXSKK52lHvgdbzWuMpjNIWX
RwLx2H9seFWW+JuO5DaUE6J4mYV6Jmuc3qu9yws2XelOSkebvwnJH6CrakmEErpeziakA2LqjKO+
scqKod4kQ1rfRhMw5Xgq4RxfDNOyuJGMluGXlkChwx7QTuTVpAjceuO4zD1DXVx6NWj1x0Oop/c9
7pcrpcuZec5/5fdSrGTb5ufJZsshBU/WNngnH/KLP+0bb1raIayPRPsZ1GZLWRfRjEfl5XivYVLd
//0+G3My5e/vPPfZVilKLcDKmkkY98f7DGrNSsw8eR/0x96wul8nGQ7fxYo9tduGSVDdpBMHC1Kh
Hi092IJ8HL9pHVyFJjr9eiT6EG9J1HTUjiNtKSG5Dp1RvpQebYI0qfDIjFbxgjQStvxtlVrJK/qb
75O04zsl6eKrYjANF0YG8Su6+ub7/bCMDU5GnOyKZZetlMnwj5df7HmDBTr+96vAAeyPy2CDxtcM
hMUazDzrUw+Ull/I0Zj+ZV+lqOY0Kseo06dXM4HG7vnfCNea1mmUPI0V9wYzmFhbOg5YONEFkW9B
DruA0kU1UIWRM1i+ltkGFN/RsOvqxQzYnZJEACUNiuciYEMe03A8XX6xUYJeiWACzOU9ayRPvc1/
odbU3430n+ffTP/9d6n2aizTTz2R0uhqwFzhniyXl4IknOsTKZR7hnP5NaiSlAndhGiLfuF68v0N
b5TNCA8OcoacErUPMK0galEsQhXOX8cUgQkeyOroS2ch5jFO04XP7WDGGD+K732ZtTeWoZwZ1seH
bPAIPyIWJOH+HkWotJukYWfHNFovLt2pMHXyfR0b74Y+ATmRGLdRU9KLj/It9lvxVHpk86USx1JV
VVDuvdZ86AIB+C+Cio7DdKvLJxoO79VsQi2MpmAPyXBWhxVMJdSFV52BOYSX3CmWlz5Z1xhic3nt
xdjoW1J+ih2D/1//kokf/MpvZ1NYlJ2a8R88MvESCJfgdm61AfHI0Hs/hibd1gmO1KoCt4Erut4b
8y+czslGbBdmr8Z7Wq/69tcJRfdya5NmcnwIZbryom79y2/rV3F/vng6p8G8cQbjmkCx7NhVvnck
RYQ+ZMKQ+tefEQ/WjZpGFUz8pwKt+xN6mSNyQWWNwLRwoWgEbxAvCqemyTyWKKL8jAKsvdfp1z6k
QYC1vrW3hcCr7BhZdypyOQJxS8RVQTrTThc9cxawIrk6JZusDfylUln3WT7mt4aRNOuc+fw2zfU7
AqyUW7Mhm6wvm+M8o4L+GztXiqEyuRmMhmhPJInT1DYuKFKxMkf4rFB+klVTtRba7zC/IliGglBa
PoxNDLyKqajHIivVR/AU/dbsrOS7zJCQXyZjRN61wDVhJMbNNi2nrW6Y49GbRu/a7+F/CtM3Nlkt
piuhKovJ7/LvDcsWxoTxUVAfX9ewzbbIXTaZP2I+IsDsKYFl7pZ1yVxTQswYOVVow9M4ehWEReoP
o1MikIR0oEqj+pnpXA4lAw7iG6RSZvkafembP0XXYHCbQ22qzSbGs7v2Wr/f1mbUbLtRRfdT1jtf
xsOxD2HTNFpyNiD8geeyzpWwehLnQbREZjpe/aIdC1tlYbD7Y+apZz8iC8y4ONx1MyEzSub3uQdv
Mu4T1++d6bGms087Gq6hxoEJR4uXDDDDABDeqZ1obi+L4P9TpNN9nvK/z4nZH/Kc/sfUp/8Ps5w0
h7Llf85yOr1mr+n//q/fs5wu/8U/udqWRWIT6k7a0AzGKIT4w/ofl1xtm8htymRDoz6yLpnb/zfM
yflfc+9aqAQvkpHGuZWt5p8wJ/48h9EC4wRDOuRE00L875yp0689+Vfc+b+naouPZw9aYY5mEc7G
L/IyvvtUomWm5dTCGXBWSAyG2GtR0Jm0/nVRXJWOhdiK0FeBLYVWM7mFNTStVYkw3TfqOSMaER9G
lqXs5Y+uNaI9c1cXcICP+8jr3ZqDrmIWL9IYWWWJDnBjxdPXtYTBRkIw6CuvixfSz5/KqTnSo5DU
hzUeExgoLtOWZmj1nXjDiD24KKtnDXNI8oog9GUCEMnCxGG4g6aUCzQaXoDFhGg6uoiCvkQ2ynuF
FJsvtvlfx7H/VDuXS0YjzmLSga5svmgfqx0tgVdCNgFEGxIRF6lTnOl74ZNozJe2ThZkSSIlwsPC
4mELDFRYTLzZF+lPHq5eZfAWnNOnLZkLM3YXvK3nC7qcGX1PdrbBQLquTQUeI0+4VXFFMg3Mkbqg
xWXbJ4Q8q9w3fviqdp/b6bBF8/uo5foP3QadaZmbWJ4IUc73bYriwyb1omIzxTeREzHRs7eOfoQ9
KEKTK5vvxMbeaZHJpHFCRrTOfaYfvWy/CVNpl7lfNGsdwmVpKwhThusJWe8mIhwlSsmhLDpbJe1R
/nC06Y1jUrQJCV1W7QNhy9/0okPtNLR7w5b9sgkNFZWtjnx+QBEKnntBUN4T+ZOYxBexB3FDtbDP
Mmm9CpU385H0O7UAGtnMyheHDKMaKJaq3KulxHukCJKHyrPapUDCk8B0y/IeUXuzrmfv0zA2P6R6
iuScH73z6wQdvSlXCBNeY61ylgxof3vf/3mnfj/y6h8j8+YHQqe74EhVWA69/c8PhFmpnPASmih+
HoI1CCUWGz+4tQHoIhooiehJ4icZTHcgR/akGA4EagIMB66kKTGn8R5rXyWjpcCKtxpyGIK5DVR6
wD/TN/BmS/CrZuY3ML0gemntATDh4oufYX7PPz7UkvWJvrIpJSMc9dOxHdRDyrtfa66tcNIZa/yQ
nRTMGMtXJzfOnj1sIdCbK1yOkJ16/5Zx9HpIyp/hgHp/GG/NouFWjpGyTGSwGg3gwENWY+384fUd
xWb9RaPhj6tumfZ85YnB4yvPE5WPr6Ez5nk79PSqiJTnrmfi6Ocx4KA6P0C8biDidXTsSUnVxXgb
ln688zgZMPwqH8aIhsksbvQGjNWZD9AP02FSNy+0wr53CKinfhA7mcRIXxRkrODVXBUR8Bej7M+L
L91NRwfDP5+dNIq9Tz8CQym1CNHuuKy4PyWBHNclkUp9oXNOltOdqZQPBB/lX2g1tD/vNUu+bUkS
HnleNePTaJSBYBN3g924IyAjT6rflGj6WWMTJRuNBU3N3qSCyDvD5GPw5cp8LogC8qz//sz9+dpY
NsMwBhk0iqAifmr0dvhk2waEg8vkRC51aT+nZXWubTBmf/+gy5/08eHmkzie2tLkeObY8/n1tz5E
VnR+Zk6ycaOc444CsBENNaE1ZfUtMMNjn2TjajKnfEO3+TrMBd9Gw31Z68FuhFq8yjF7xDBXXKeP
Rmpe4K9ffMO5xff5GzKnZiExuRyG+ukberx6flFQDU8BL9EsQKTdnBYlSTUz8VTEJDPVvuUmasVS
N/0kv/dM/PFjZow/lHD/xbf51ILntZpnszYjXIPr9sedqckyIIEBi7YcQ7ctix3cw9ehlM9Tk1Ik
SLh3CZQeZwli6/Xvn/35leCj57kxAiJDWBbqnI+3Chpdr2aM2N3YmDgFN8gkeYTJB/Fnu77TlO4E
CzuVxhd6Ae2TXoCfmak1JZXGUuJoCJk+fnA7iLrOLKdybb3e5n256dry0c/yG0sr1l6Q3wSuL+G3
18kNnbIvOigXedTH+8+n0wFWVWzkNrvJx0+3ZA9UoAZGrkX5Tdu390hN8dwi/nDsky3EewAWHhHe
o6box14/pNI7RUHxWEba0SqqNcF5X3wl/WNTZ97VyHEiEpjGNMfQP9ZXjkq2xeNauQCOzjZGt7o2
XINJmzpU3yy1+Wb47TZo0oMeMhJSWlBf0bHVb51p2s5Pce8R2UW+UlfcG+ExB0oDLZz/oH2DOHXO
RMLscXib8mrdcMUzhNGNXX6xSfy5xHz8GT69Vk2dBqhx+RlQiFzpmXNyRPPGnd7+/aH9lwWGz7FU
XdXRxhtsox9vn4T0PET6VLmOXxGNNJ7thCYhfogZmJY9mqVzRZ32LjpcTh3hg+AWoIKIJmbgQfje
5FzFvvrVE/2xHfXPDWQn13iZhKFb8xP/26qH8BPndQudWTg980msM4pxRHmNKbzBeoSUIm63SZA9
j7F1Evjg66C9Hzv+WVGhYsahlp2Urnj++7Waq+NPTzpbHqcNVdOYYKufqmeiHJK0B0blTpF6xpv8
3Brase5yZj1fqSv/7Z2mPEdlwcWgXfd5oyPSzVERIlfITosSs3V9j3EBO2MyY3ItYFR9aG2TEoyO
V9JeAltHDLlNvf73H/ny9n7+mQ0Le7Fmwhf5pQr57U44FYnLQ1RXLplmJ21c+8HWH+4deVTs8YzB
560R8PcD4/3vn6v/uY7bcxvS0iyTD4WL/PEJKBU56d5YVa4/mhiVsm+pUmLQD1SczeWzkqc341Dc
9Mh1yWu1cJOJ6BurMj52HW2fnEkfaoCjZhiin2D3GSNVj/pgdl9dn39bauggc3UEc1/70l/+7fqA
OIOi1JSV6/nOSRPdm6/R4sxBAmOMAfiiLVF7v7eaPEFyrRZerz4QveIzcoGE29Tfx2FOuIk3hmOd
tLh9C7vqy7n0/Ap/vocoDtkOmWyxQX8qmmLHz0s9yEDtevkD0wtwlOdR00mxaO4LrXjUBc8Nmd3f
CDhaeeFMOwu+WGaMf1vOhLBZdzls2H/oP1g90tavfd5oNf9e9V6x6AugGx7BdzDib/sOdj8C4HCZ
Z/UeRePam9IbX/evEicNmYF3tww2TGYuWE67CHgGtKJE1AkQbO2nnREl0kW3FEKoA7gKC1F4qDkq
daHEGzBfG33ZWgWAIKcxVpWPtiviv9RBS3YmZtC/P7t/Ll6kXKsMRJklqio99Y+PrmpnVjCZKsz/
XsDCN4dd7sPTIwPDwh2MdohIkL9/ojbfwY93mJ1Xzt0QS/DOXIQJvz2FdY/1tYmYEDc5JrugwP1t
Tq++Ma4VGMjUInT2yXO4BWs7rHQyY9Y24V9TUZIagxTt79/G/PNes27xhVSJPcHULsrx375NRKZO
zIhRBZzUHeB/LMnZuI5rjsrEIoz+9ZjVnHH1xdAhg+XWgpgcruNrevkLXScMIlTD59F3bmFd3Jjd
j6AAgZNHPZ7txHySPtV8ZbWHGPQN9CIAENVbUpom7hljSX+GqaSxjNPgO5M3uPnNM+r8U+fY+wye
uWbVrhi6c+OzNsCKDJfScR7QsRY1lyiu+phEErvD4Bc/BjRfF0WDICWujpMfL1oLP0JcMYSLHqEQ
nf5+2f64iZbKHkwRR9U6n8g/b3oTUziEg+XkYtFJF0lWgCdQH32oe0tT+HAPbWILCxu3ZOy/p2AT
tqqS3BYtnO6ud9wvvs3novLXt0H0Z6m0+Ow/JvtpE3VqUeFmmEOe6RG+FkWGWCJv2jlm9qpH7wYn
xvQX6AbzFTGLmBHt5sffv8ZcM//+YM/fQmgMYlWH94lj0Md3KREEVYRqOhEZgvVpKoI3C6m7P5Qb
x8gfcb6bVTl98f5q//KhBi0yaVHMGrQUPp3uhqLHvUqI8pzu8mBVHQ8JDg3cf4c6tR+9BgSBFm4J
nvmOUP3MPeMl+q419r0xONiZE3NcYqa+t3zjNtbs8IuXXf/8snNN5qOWMZ8zhMO+8/GamJHdRISf
D26aorPF1EskxDkZ7qzK2xRoT5ZwDSKaNFUEhMdYxY69BFWy9hQSjKDUqm13E40k7yYl6Lv0Fdrl
U5ODGITAGC0iUR+qwtj9/TZ+3iX5ypxgWfYtoZpCXhTPv60IAx2gOkOThhxUMZZDnKy8wRc7e0Kl
5thPdngT4ysiR9P5oor+o47gk21TvRzUHU0Y1qfFGNxK2yQKVrTG9BMEoJm/7PX0uXiPjPR2TFmP
BzuutojXXxun3NjAk6EXvaVZ/yy6dgWGDQqsSTw8zSLO1/Z1oOG0wm349wv0Rxl++Z4ktfAdberw
yzP52xVqSxGYPT1G1zE4h2C8gti+hsd+67ccoHNjr4QqYUv1yijrggKUXvVgHOsZb6HIHed+3LsF
HiHIz+0XNY4u/ngJoSJTPdDysdX5ZPvxgaOXX+Fti0Ar1fHPAVP8dSs7e9UI9XEYmbD1kNpQkTPD
1LxX9sN+oXpVuMnhHm5YpiICY1mUszbfV8amq31eLIS+SyVIilsxT0S1yN+bCAsQVD+lRZB8dXGN
P99oikhmoSxFKhvT56egTUoDcpnSubXb1p22Rg6KC9nJMhRokPV0rGVJwLsB2SuaNVwqLpbqqFUl
1CXg650eJ+5kGOwvYVHhNm3AJcWoVYN2BZptBLvTMdZzAiykMYhNWFodw8mVqpHHBt+3M4p3oMoO
yOvkSTIeI+QCUyqIZ80N/J5CoQxclKabQSTDQSTQl4a4UBgMh7CqkQyGWBAXajky/Z0vY5TkSH5K
Ffhg4CzwIreuE2bT0vIddRMaYG4iWgFLQMnOpg1aaMB9eCgzIHIiBvxk+yHpat6WtvRVgitmISvz
TMQ8sSIQSxaFiF8Y5h2RE0LECX6aSv44ObAzzCR7N81TbtnVUtNTFADRm0aKmgoctBDTfeDlMI26
Z0IkiFM0NGRLyGGmKGGK0AI7xb1QGzwTTeicigFfHwZeheGKTryf1q9w7mNbCPoU3r5z7XgK/NAG
UwYhjiu6fo6bDiWgtF4Q8Kd6VyAYIipa9c1Qh/MgUv7bhC3JFMO+dXRlB5nzKtXt66LjWZUwDgmZ
yqsbs1EXBYXETKUhD03VBlcoAV8vlp2biwZAbB3s/NJHPxBh3C5TE+ewqubLVs6BX/r42k5cfm8U
OVNwnp6mHYkm6Eg46ULwh7Cw4Htp5sapzX5t+Vn7/MVa8efWzIPMoYPOhnCsPzYAZSzHyGyd3vUz
4970BZ1W6y23im+mOoCCEe8MTc9WpMLbWyAX/v7Fx38+Tljozi2BPI6P1qUjPnUmphKdbZzAvVDg
PC1RC1HAjVAMLH+VWqc0UiWWXzMnOnTCX9kURGRoolpyYL35+ze59Mk/Vgd8Ext1s6ap8xjy0+Ke
hhMieGC2ZFEQYp2OruoXO68jpe9Sade+aiOsrBi0ZdGtTPpv6uhmWLN2qBbDTZzyWCk706viMzzQ
RTI/Xm0PzTlvwnVZ1IDpK3iZpYOypBxCfWXnGg+Po8iVZRaYNAxwTZ6q/KjlPES7/MH20Fzr7Usg
Bn1zeVf7tGFpNoJhqdEP3zgDoWpJewD/sswqklaNPjhlndFeA6/xfeBVrU+Qda8OG5wzrPw2iBjS
LnbToBq3DjxXrbeRzpeOWzhFCQ2X91fU7ZeK/c+nmPkuU3NdtMyOKuWnRZ8iZnSqvu9cTys9V1QN
dCrzOpc5j79JaLVu/3SiIN4aOaGSvf5TpYvhilbamHgQi5Fxnthi2Cn9AMW9b/svGr0GDf8/tiWq
H5tKjG/pGBSpH7elQPMaUjdoCIEwM3CM99qGbCV9rsKyLbl7YG3kbZH0wbVRbR3Lxy/sSISLpGU8
EPkJI6pVb3TPGG4siimB2OU4TAZQfS3e6G1JboI6pZjI8WHB697ONSC8MOe+bxQ840YFLduHJTjQ
c9piGFxLpy3WKtXELL0ztmRXvOKF7DY0H8PF1EKknf9fS8edXhNbVYM0J4QgcotGI+Q0aFhTCC1F
HOm/obPklINRpb2uCzo+vdck60yZsW9TtU1b9PuXLRgGWbr0o9ZxiaZHtzWx6LRwCNUNKu/yqA+U
dWmQjGuaRx7csomHJlZWllr011JilQyMAB8I4hgMh2Q72gJiEvzBdTLfQ00ZiGKGjjM5SrQKcuqj
3kk2Jukx12Ustr5FPpzngFoxcJmMSc8rDwoaAgLHtaE85tBFl8WwB7FULL1u5p8W9mMgqcbiEWGp
V6f6sii6Zm+GOqHdKxKscXum9vvoDQacsZRctIyfV49omnwvKye9N/Uku3PwWA3Qj+QYadc1KnYQ
muLGJH3Nxa71APfX2KWcP61qTi4L7GHhsMXtahPaUAKh1/V18Pd1lvSM3/10N3peB0MXCuP8cVHF
eZNEmPfArJRN0KjaZvTDlyl4aWJzvCVX9XtW41OwBkRUbQPXLOc2L7MytF12F/J+hM+Z268dV8yH
pJyY7mtfRE9aWL7RqMsekk6u1aQmwmhsvsVFfOq2A8XALsWiwJOg1sdonDLijkjMgU4EQHgaiUN7
L8aifu99n6fIc22flwrE53eri8Q6CPz9RBDqKdWHGmJZf8MYjrMuEJGFbYXEsgk/uyX0EXi5vaRT
lDxqe9NIkwMDBXhrlTOR5DW9EpKnLuveMF8T3eoWvRU18HcLwr+mQD9o0LCQOHj7uvadg0Vmcyij
qykZXZ/pMiYD7iWHJp7AINhPpvPYM86eTKHsAhUQXKKUFpghz3kkYHXs5UEm8hzlxGTGXu5GTgUx
M5SAThlXuGnTDBsiFjUDgJcZm+F92tvtvsrUc1Rat7k5Ni/ZVPJ5zrUtQz4nt/szzWzqiwJSrDTu
FVJwbuM8OQagn4BWph4YzMwgqwV+t1d6Axni0aopgfjVgSWPXpsO8GVZW23fLHh8ZLds0gSsol3B
K9fUdB+X4ImAG4yx8jLZaN2RtC0rWUMHnzSLImd80SYkwVWrQJFDJ3MjS+VKtJO8glGwoCzCdJDr
594JxQvvuN47NLO8ON0FxgjBWEbBjmDpl1Qp8BroWYaxpt5MlCSegbrOQXqOT3bt+LFJgM2w1uaT
G3cpuFUAKQ9WoFybPQoJJb5DfIt0weng4uXTM5IH/dz28N+EuC+HvNv1XnrTTTWZZL2+C2qWOI6z
hyCJ+m2gagfRA1Gs+TFWMh+d+fxEoC8crMvvtDp9qqNRuzJqOi95jP7f75eZRXvF6Zn/NR77Iy/I
Mp7G5NRrLV4sRZ4RU+zslPOyZvf7iJMEzgBT7vCHrIu03SHjK5YWWHcijyixipqEopxIA9RuJxDv
+UaOSbVtDO5AMY7XyQgtvfGRJ9ow4OdSbOTg20eUgrYobTTyKmoN0WlbPduMQuc0EgTV1jeCbxW5
NoukubIGzzv69czKhuWLuQb2YFAGJUrP9EFkDbZjfhA0g/m2CcDShKrnr9r21cHnccBi2LIVk6PK
mQw+Lr+I0Dt0zkDeYqmZewP77jTmg+92drrVMqzCHEDlUY908/hOoWGqOgZbqxmu0ZoP1z4jgSsv
Vo9433VY65q2K1kw7mSsGYcxnR4BmgQn4SA96ciCIZYqX/kJoceX37Yq4rixTAs46hkwydgvXiri
PUOlJnnEaa+pJ9OlHGp1Ldjf1r4GUblu9jhvGp8CDWEl6XszMr7phUqvFKZhFAfKUuEP6T2EVm2B
7l5vFXMVebDOuDsG+USbOBtO6TT1gCxr2FhOcVta/qNt+uEG8bPYKYrSL/wJnROVD3BVe/apTqhu
hEqaQKdX6rVeKK/sY5uBE+Ykc9PtbfLPQBMch2hvSc5CduiUC6Xv8jXn8hfPhtsiopYgbdoaBNKl
YO18dWGbG1VHP48mfdpnaUJRxwStKl/MpoBTR2Bxrj2QFweyqbOhXM5l/mg6d+xQpJczqIyMaHDp
3ce0tbKBEACy8/y2fLeltrscUPSuu03U+UhTOd1NqiUPubm5HE8S5BntmGk45OltFA1dybTbNJIr
2ISAqmoVAmo5bmyDai2sIZsOBcBurg6ZYUFNra7BnI5lWW2nXJAoEOeHuPZwNyr9StBT3QAypt9X
H2i4xQenCw8ErZ0biwwyrFIlGW7vZervCbFgJTCJp8NFfheagEfJ3Wk2Sa8bnKgGRkZQWVEvhX1j
nAly344dp6uq8MS8Qi9Nz9I2TtiSImYi3Ga407p23B/UoP+p17WOJVosRWnuyfog8bIiYweTwMLQ
610DKLcI5TtqZTbmAr6K7lQKob8+vKWQk9uEnnsNGSVeWsg59aQ4Fmn22Pjjq5WkkHWG3FoKy6DN
mlmuiTkQtonmbSLTMdER0e0oPKQxoy28Va3Bdx20iQgFRFVK6vCaquFhIGlYrUISiDq1PFSieko8
fx9oCPhShE0aKh+h0s/RUsjZnTMhPK0PSpRzHiA9el3k+ppg8cCVubaJK2qiKrbcSDyZdlrfXM6S
9jqMIXlPaYUeUICGt8V7m5JxpUpn51nlD31qQSnLtFtTfzDAal+Dzg/2ukUpqc5+UrTcnH3rEUS8
hxW5ES7t6HRVE9SWZOjEkOi1mzjUywUBcdEO6t8BxuHSdKzoHBDrWOHaWJR4EJagUuxtqsQ4hlX/
2a9r7VSYsb7RQAi6lTbs+zqWbhxX1nXvveRxKbY6p3Jy9h5kZmR7XD+tvC/jEQMO+cFNMaY8uVN1
I4x45aQwUIT+Rjg8q4y/pfxg+66JUlIIUb71GNOuo0Q9tpaS3402FEJFmquLMQUo5rjNR/Gj1sN0
p8ew45UpDpcmHpRlgDj/12nLmilQGBIc6K7EdWkkRBETyk6UEhKwVAdxCCKPmVF2m2S8VupjjzfK
HSUIr4JycJEXnrJxcqExkN7GSlgeLm+iPpowP89jXOd7mDqboJ87xQaxu0ofRfyAszQkqO9y8RSR
aUKDg1zwuRdhNfw7OYFCq6pvz9Df73KwTWuIpDelF2as/Ppa17VlBhjhYKGkJkCvUnZDIEcIF5KX
N/ausjbZNDNgXMUavCJHCEF84zxLz4MK3dbR4ZKcoyfCXqh4lg+M35hwtv3NkBecl1K5yI1AnkCN
snNnAS6sfiTymnry2MnQOcBsujHt0NhrlgIvv+HnS1HqVSE6gUK063qMSP12gnprMDGGpx9uIwQN
XnyDpcnAKxjYcJnHapuZL9jpGKrHZrXuA2BJYe+8KH2sIxQSKRTqbyVucrJDE2MzOf5VS86dXgIq
k0Mwsujlj4Mq/AMgrgtOGQWn3aoLi6CqkReSMEqSZ6kJaQWUird17OolC1u8goDlTsAV3FoX4iZX
ki3oGpdrB+ei8OyjU4cvmM6iZaB7chNZ5hlrnb5TOiYdHCXZBhQaxRVN8gUr4rieppCE80qyccXt
+fIElILw+LF5xNn2RnTotywMsNLNJUIi5J0RntuOJSJvgL7nVkROp2+PBAmb+sGQJ85+0DBEAlcv
hdjqy9tRwB0wOLdoBeRI/HOPwKnyfVpsA0d17gIR6cQttTcSzcZ6qvUdiO8H4Br5ysg7sbh8Jaf4
P8ydR4/kSnpF/4v2FOjNQptkJtOV910boqqrihH0DAbtr9fJ1kjQvIFG0E7ADPBcd1caRnzm3nPh
57OI/SpW3sFaWt0xIL3tpZW9dy0cjS1sYWoyaR4OI2/BE1zuzrAuraOD53c7dHvCobPjAnolnjqV
neU6wMhw1mSsGWeYdfWaGazP/DHF8wFQh1wJWeEnG1XSqGDfSiZulHPoNjwkQvmjYfFeiszBJEAK
BMSC6WykgTxkgFHJCGuHCqCYYBxnQolk3cE5aQh7N2sTZubUvpUxHgV1NbGh2Xrz1IAvsF7KKjiL
PIzulwkmFrzonSdrUEmd2HNpB9c44uU9aYegbGkbpq7jpO4lZTq2pPu+RuZRLvUW4iZtdyMOPFXm
fWZm3gnu1dvSAuQmkOwFGTBV5JorPHOMvkcgJ653Mtrsd2rQH9nKgfdpgBtrspkwjqg7o9n6SMmM
3Gtv+nDNLgRn0gNYCwNevcdA0sjDPZNf0MDezejpi39S8UBb9ZNhr+enMA9V0kaViFciUVSVXeNw
e9Jl1CRr3b6PgAimDZitvR1eSuZIPjL4+cxHBJ4R3+mqt9+BupPCXh6tClZsNZQ506biN9b2+TS3
fPVqCaia0NeNn03BPWEGR76Dc9KnDkPQeQ4e5memqvapvkQ5YkTHTe3/sEvUEDftPhl13UCJmBOD
gzawwQgHXjVtDa2Twfnocz6l3FnuxsEm+UKaN2mkHxTUhBOsuy4O2+9OVDp2s7ehsPJjJPuHUHWC
QUMWJF2p71Yf4FCbjxCn13mDxxydhcan3Lo94S9OtCv6l9puxT4jppa97j1nw4mrwcRWZePhB/e/
y0s4HaK3yaR8dOpo2jhQCeB8mdO2W/BPmRbGb43qKez6Ze+ACrJSROCa5X88C8LBDJOe25dfbaU/
XGAne5u1SWxZ+pHOtd84lkdUpZdx2ZrvBJQGDF68mygkqrAUEXrkcXwvLaoo37dOllkgUYcq06oG
yvrg3o+R559kRCE0tCShmmAJs/mzyvvHfiSePv+FN9zbIEqi5vfJPEpLfT9Kbhlr0WqDh2gPe/PA
h/RZaqjZuqoOOfMDCuf8ly86hkVB5cSRZXGFEo7TdrwartEQsOodA7kJegeDSKBfNSrP6GXpzAU2
UjjEqvPaDZHalCN9k7AzAyzbGpjXRi8mCWP+g9lOoC681QtBf9gPmy2onGc7HOqNRkYz+L9gZryF
zYAjJ4FWD24rG4Z9MJBP1VnLrqChJtxwiI6EvDxX85S0BOLGVJnES8zWaW1NeRah2FS10+zYmvfb
1YQ0wsBz00A6AMkJNBiS4K8APg3GHrxKPpmgZ6nmY5H3v8B53WSg8Q4OCSD4DAEqjbMdEDPEoz4b
amePJWegGjaOCgFyNtvSyv0r1WQmsZ7U48rxYzByuWSAM7oH7tw6UQwkE7+FZBXKB2e09N7JGGPl
XgD4bnkq129U9vJe23D8sQPwfOJtyqhYIfee6hBhEJpbk+8xwu+JRNVNmhKzk5YGw4o82kIevy6k
0+7TGliRESwP66D2UrgPtMPvtb9ekem9VRr182wezItWwKdvMZt9axW3ngqv6fPJVAivSkc+21gT
qQsZsLXYIpx+SpqZ3QTGTM7zcXqp3fwhI6UyRkLLU9RpBs4yu2Nx+guDNvQF2b77eBcPVrS3mol9
DwFP29HjVEjZubn6y3D1WaychB014YY+50UV1Am5X8U2YgwGkBPjW+Yb6VIUiZLd3SQIgWomxAa9
kc9sqvzv1F3aszp7+Dbum8p9Kwu+S306kxC+BncphTkGYPSCnQhh7oJunoHt15LEkpyNGbgwk5hd
jNzwftVVAyMotrWPBANYa91XWwfVyaueoVT709PSwRlWHVWD0aV6J7nij6DGuu0f9kfBaoera70y
zEjsKsbsh86ybwjwyXYtmbP2AvqjH6A09X4GJW0+BVZ6NquApCCWzda+9ztxrGxc1U1JZL2xnry0
IdfUVfZ+jMiiC0xs/AZssLFmXWIZX6S1fLtWPRJlZEaxLoOvtp7BG8OzW8ZlO2fP5KC/QTxm5dOz
FbRU80My6Xuf3s3rNhq76AoohblzZhjgpPi+M5qBHDYUzzp1D26kmRVX3W7uO4e/gGFy4eLv7aU4
wJDgNtZj9WRnzu+gj86W19v32qcHIV7vTIil+Qkol3/eDLdFx0RW9PkBeb6D+2TarxPVTVC0L6XD
GcrrvB4GiEtegVahsaIocYo8qRuUaqS6v6ypkBs23q/MuKJbrLTfsz+McaS5jDQhu5smDdWOm5GQ
jmII0IPm2JPNqrh15yqhTWwJY4jE81gs005107fHhu4cBOaSCBdbAubmrSVZgrCiec1Jed26LZkV
kSF/Ul/uh3a5Dmo8M0XQ/BiQ7R/WPU5o2ARuCc4P0tqW6SeEg9Q7M6wTNzn8nj+0ENrU+zLERVIb
C+uUet03nT/eeDiZarm3FvOT9D7894IKKigb9zxOX0zmGwLWY9sNKYy4gYlgMuKR2FD+jXHAvk2I
Ets/Dxx1qgN0AiogfXMmB6pqjD0eW30KrenXn422ETGDisS6gogyoMNRkWNL5SRtOZTTIr2JaFSJ
B8nNxPSnd8eFGBuJ19Rmei8qgFBl0LdxxgO4Ecq7xzJOwJqxU7B/N9bUwFOshj1cx8/ZaI9Vzck3
AufbtgwifEGP3CDW3TghOwjxEAWJzzK6bWTJ+ztBbitMe8NR1YmMrRM6aLa5Hf946uOJSdQOERwf
7XsI1mK7SvsUKDYRbQU9uxTZs6V4Wy8ROs3CNUXG+EUxh0uVwFE1POZKG1sk/ZBZpHUnGvcrY2Zt
I+d2gM5RR19SNYI4cAgLGTteTVZ0LYEYjEdS7wOPAgx9QjMJA+UZVJhWFsQo9RxSOZd7AstvK9xH
pUCmTVYnQCId5hvht88uiqGTY6LdrIbiidviTuXk0/DDsnRwCOHwhnmHEo9OUmes82ZS3xSESdpb
TQBemOmfuiddhcAMRumyORfeiHgGuz9rATMZIDKRlkGkJhatAyVHwGwAUHwIZLEhBRVvU4cCC3Tb
kgHMUOSabEpp01Hpd0NpYrdNjw+kGQwuruDTcvpgl5FNldZV4kXjtMHacXabvktKj4LHHDCqOMoR
u7JlriL1lU8I746MHTSCDQnVde/hBSzLw8XWuxGDvetL+7LGqRAr8gPYmUs5PQLuFvObL/t5l1fl
QxXgIF7TvCTZFb0wcrYjnLZnH/Hc3rDd8jw0T/0lIh0ZVaA/Fs82rhoSLt1pHE+2e1d6yZgfM6X7
ZzVTMgxSnLrUu6R1qvtR1egwRxqNEtTnGPDp0N/iR3cUz5hm+ldTrIacazCMk8t+eDs61nkujXcL
qPoBqedHvmYVmwJW69CDApmbR8cbYu1ky1ENytxNDb+6Lje6da5CifQmm8KvapILQT2p2IdB433Y
nlMcphWLcdC8dcXkcsUx2DHgQtAsAFixJmvTQc1A6JO9pFV7W9Spn8wUvFbWnskwChE+5MT86cg5
gkAzArRtWYN3O7Kb7OCJ9XmGNHGFu8CKh1Ef5TTYh6yJcmDClbPlBv8qJ0VlyhE30ZkyOycaj9gv
0VTN7jI0WCwnvFqtt4GBOiRWUJKVNQRXNrj1PtTNefwx8TdbaCAfIQuKTdQSw1bYjn3t9choCJT5
cvm5c9WcfbDrNjcY3uvOBvZCWkMm+H3chnQgq3Ge2mhgdQKTkwJA7LvBFYkK0jKR/XsRFeeM8ItK
TlzSGFOHrHy09NTF/TxbcRAMR8KFzyGaDAUs6UJ8tpPWz59tH1FMhZeI+jJeq69BzrDZNLqoq8yM
2gNw6ZtSdIfFCL7cqvmZTcxzsGaR9KzbYW4gkzKl3gTNMeQc3i7dVCeOaB4aInguHAZmKOmnVjxO
Y5FiEe8BNUCiW47RPXwJtjSyGa9tW9rUEOCNegttvVnTJBhlzVi4Jw4BWEBHNwBZGWE4YiT2fUwO
5UTSyFAfZ58+AI8AF63FB1tjSty2YFxiF0se/KBgOuaIGA/goOuYhAN3ndJ7YWOpa83oqI2AclWI
28YkOM2W2mGWzGgqChsjGau6YHBHpoQ2rAuaEs5o1NxYBvlzfMHMi5xkiCFLZHf4si4w4/DsG+mu
HeEAI1W59lJrNxoL9nx+ADVjSPZyvF21CrqdCFEzd4Mh9+Osfc66mNyx+W5G59hGwjjNqANI9k0H
Yr0KRNCGfzBX23yy7fGFDr/PBu9+4NueVhZfwIZxfNpNxS4SkBzaMtXEXsBKBbLgxrj6VJJ7lIic
X1Z84UsDWyN9t5cEXWhRmxQLgO5Skij2npQEqrZIWfBknFuq5XCaxQ2gYZILLDdprKF5XiaGcaoH
K9c1nDWyfGQfn1+Fi5wo6UnhhezVedmvP6dFafv0T2lYxMYgD2aAUzgjErEP1GMGUtuwomOp2vlO
CnRwcwivzC9EF4+LgonjeAmp7ja7y4zlOKsgRllyV2VIIcjhSkyr+pBu3tO94PLkJX9EbVieZD8c
yKlybwcldkYNPXwTYXTdrz7fyD86jXLwsnjlq1N3sH16J9CJueT3BCCObtIunsMUMWPhGswH26uj
vWjEq87XFxE1JIdY3QcoXUHJbx3bJUWDjdc6Zh59TdCSOAYqJ7zeUvoye4TrJIO7Zame+UT968wb
6LhJEAar8avN5eVzJ4SmgQa3tXGf7/y10dt+MWB95WV+Tv9jhLZC/QEXcosgTXPja/jx5VweDf+9
5QqElwPhf4aNDnZf1hf97oYeZ/kql+qnWOh4nM681XMbXnuhxWNF1o49ROn2Tz8gyPYLZi3OZu1+
hCCSDSKhYqum8Ol7dApTNlrbuod+llFH+Yz449vCnrqD669vPQR/EpA3xtxbN7jD5L7Wwb1e+HJY
ojZibtF9uvDiyBkl8EG5V0VL2CiY7eeaqRzJFZRdac/4j9QV4Bvcd5sBeAlHFAyP6lKGzhBkLKJD
d7hcE+kMqAwXwoAHrqWsWbdEOvi1TiwV7tlO1LdGm/PtrdubIR1TGm8ftk/xXXfotMJJvqZSPQRi
BMNsEnhjTL/KXt4V9SWWKQVAViqGx+mQv3Zt8UraxXkBi72dbZnIccb8Du3HXwqRiKyzdj5xeNW0
EMNbPOFLAmPlwwpvfaLNh/rkKAhXbvfeeRdConw1mQJygeL4rzIWrj4vt8/mRwu0OsXGxduSuR9j
6765XXA9d86nLsvz2qJPJxmF2OCedUdu0du14mjOvkdaGlEs4G0e22D1ElH1v7mnkYUUgm9HZ+5r
j+wMn9wLWvdzGgUPVeX9qIBQF3hssvDEFeLnm2FkMUsGDsW4snZGq26bgMqQWbZVygP3brQVXn8s
YC/HDhMzgkaOU2U9ENb5WE/cqGYdfGnW3jUos40dVBGJOsgINCKLNZ03jk/31CIu32QOi0oXqlKn
hp0TEFpP2fSUkeCs5+CHZJNX4plHKGGz4D9rh1MZzjyhfL9NPqvJ7/eElRD62le3ogKI5nrlZ9j2
uKgxG4j+bNp6OPUTlxIDKLZe5TWusAc5WDzqYBj2vnpzhtK/JurtQBdvbWeC6DZ+VA6J2UbwXqjN
Zkobh13cBl0wWYIhu0ymWLcGkhwAzcqNfZkhLlv2WQnstSUDVuj8trejByFJ00KUSiYGn2VFeC2q
bCJc6vXgSN1tLRdlStvmty7+p+0f7gC81paxkKNJbSCg1mPdz+jrdvaehb4kcbooEjzHPAOoI4cW
I17n8JB61DcuOvB1kSR8L1eWtQ27/DiUNSoQa+aiqrZTjvXXUah5BBgHa+xO7QgkwWgYXGWMuC3W
+TGsTndjTtW8DSy2o9fThd9QEQPiKk5xp2f/A4+cQXnAxKklvjgdytdBUadGNjMm/jwa4G2UDulu
GHhSyQzid1/6t4nKq/cDY+MJLBbZCDPfAgKzzUJe5Rr6yWCy+LV41KlirO2Q8lOzafA2uYMjg/Az
0IBFCYtcsf/J3cnkNI5IOjC+QErRQzPbcecVslzGGFqsSjMNLZkyjQZjG8hqll0/KHzsm7zORp4A
g7xnmSHrY1IKTVEvu7K2kKO8eA4BgRA8m8L/kcp46LBqIOlcmB93ZGyp8jtyHILxHmZdB6w0yjcD
U+6G/gKpQaZvMp9aK9MZ2TZXBW1XYqjmV23NsfCcR8OPyzrfF9mwg8hoJ2aEKbc9W2zV29L8ljYG
CzTYxMl1ZDbV1fggV/87mAfmDvVhtAKCjcL+t2+LeFJESc6s0XKOVPBhLb4iP3FL4kqEn8PR8GNC
jTa01qhdpmeMWY/gem5qzGebzERmphd5rXzg/ONSn9a6sQkmUndyaNDyVBNT4sukZl3vAtpyMpa2
oeW+LzqPkdC2ub5RQ3uTY8DaEtKIwYc2zFoL3KHiIKoWvg8Ny8hHFS5NsF0bcR16KxkYDCPzzqK1
9ljlBDWHWfjWDCizGq/YuyVtl83Ig7Awkhp9jJW58AkDq0XHST+d8qW8zleinJfW+Sj6MTsOOY4H
B0F+i0HeZwlm5TX8ORNqUustLAP7g1G6PDI1X3WYa199+wwr074wYOQhkCa0I29x43Iw69hexXIk
IkaHSOQiYzKwTqw3hWWkW0mlt4z0zFw/yODbfgeR4gZ9JBh48CI8xB6t8SAfbaq8XV8BBSg7nFiu
JCDFpkjHPxgwYl02lqBWVbwGlXN6skGNqcXeCamGJxjxQ4STequ68eNP/dCyrm3Y23Umqm0yvZnU
QZXg4SXwztG+TSw8nU9hBevR1uzgZLBMXyF39zIW9+jRKCWc7ts3LOct6OGLeFqMT5j71m0ZLOtd
iyXQ6SlP1AxZsw86TFVN96vugvaiBG8TVegbT3h3ZA1c1z1tS4pKKkabgmrBo+y3JwMRsPs79PU7
6vtP2noVl4TxuouAxrLQDQcDDxlLTp3mn2WTrYkPpyA3u12QsbdpIUhQdMkDZ8mDOc2H0O+fdAFf
KrJ4W0eCJFZNngofb8AWepraW12473UHRXRez9HQHexwPmVp4G2gSxLn0BxadOGXDr5PosGk+mwZ
jckPaYe/BXhYjmzuyt5CuBC0Xoy0d59mpj4vCtiU3SNqbKt97XaMVlKfbmGB8TBociUIBg7IwS76
U8aTixiHRXH+TgbjPWS4l25uY998A7b8pC7b/8ztH5wIaRQgngIRZcWtgF4cD38a981yBerwcVD1
ZZqPbqPy76deXasB6HGVsUpu0083I/48kNux4uQcKMjahVOEe23rTuo5N+kV1868MezCP8wsQJHq
o8dh9XsyeiL3THt4rtz6rjOWt34cEkLCct7HS+75V+OatHn+h8GwcFqixBtDeQH7sFht7WtYrcOG
xZSJ75p6vp2PyKKFTj/mSh8k8edL+2h1JiJ8/S566xks60u7GNf1ytZ2ca7WvC8OYZQdKlhtJo0L
HX1/Q9bocMW7FRPzkgMDNK9a09qTWY1OcLZ/unLqd87khGvsVlaKCS/CVcEUUAMDOozaZtkUSOKc
/Lr8z7+k1K//9veM/RpYHFBV7aXKkxllycZuLDhEFuKz6rT4LQWXVT2ZGRSIwm++nRW7gwI+uHUi
+9UWo7N16zTYCudSmU5fSLK7X+Ms0EtIIoSFOERINx7ojDdU7/TpVjXe1gwE2Y8Z4Slk1+JJtCse
gvExVBXES2A0I4V9rIRfnR0yr4NW63gF9I7SZ4BGbzafDqyOSHOuRctgxD3j7rBb76OU21epjroJ
AG0c0MmElkd+MIlMe+/iApIil+zCPcKtRXlfuRkLeAcdDFkm/IAuLdOff8YvdDwyWapWj1f5uqvh
f21wbixMP2c+Lt3qPSpfclSL+jYtfQJ4EFFQexoNHxRTcxkQQepo7v6x4m9npJg2RvCmiW5g0K1s
6L1zDjua0Vu1Z2WsBuduzn6WuWfYqW1rVy9Fe13uCeXdrHpMASsVv8lyvTS+iKHD8SpteuCRJGJu
7UG8omcu4kHIeZvlNDBeYO5oi4tt6le4RxGUx8CagZZOaBuIZrfQj0Bnmp868M+HUMo9UIi92fRT
PBHytXNK685pv21UpphI1qjtMSv5Z0m4R1JGS4L+qzu5CbqZJ4G27UpXA8IaQYS7jRB61RGTErUi
RVafQvl7rw3Eue7JynH7X7AiOcAQo2GHNLetgRmmxviDWf7oNC4lj4er2rbnb8ezgEUT0bdxWhy6
adE9sbN+HiZyHtCkYMSb0wcGFrRZQ/NbFOonn5fPYIQZpodib/J0xlWkCLoMBwypaKrHHnN5r4W+
xwjIIs92v8fcZxTrnYuGp88lXS6rl/CmXt/8Pl3JYZNvosA3MM8EdHrs5+TqQXW1O7wy8odefLyw
W0iNKxybJzA6ee7E8hazKQkVqAX68q2TE1/KsIXjW5vhddNyqyFgOE2TfdeNUXToxbRssY3kccTO
ZquKZkpG1/riGwh+/o+5gtH53mUzwWTrRMAwEs9IIHRMWU0ZWcOFMgJvCDxjJgW794AOM50yV+za
2I0QQGSnhW3PXuA004xpxjn36avKYbeOVkxahnUisNUL53En2EvsHZM9daTnao9yl/lEdl01vr81
lHcjPQsQpgy/F7smQLgXclsxAHf54XPL+k0pMPHGb0078G696Fo2fXoztjYz6vpsl5TTnmj45lFa
nXsi9BjomhVVUHnPfAZqOVNJ+7jk7tMlPRf0cf2YY3i8h6wZpxO1KlW5fwF9/thtXRy9QZJ5INLl
1AneV/2CInDZtjna/sorf0qmo94Cf9UEGuZtyJ5cErdpd61afqdB+2n3ZKzXJFCI2grRZ6H6JUsA
CVCPKpK0+gvBmeTKEnNhO3ofPYIRKT2CtRSTPZwFFnOK5dqXQwZ2FMtQFcoPJyORtE0fbAvXWmTU
5FOmKn8kuznfztr+sAIK+qVzEcu5S0mikPhGs23vqlXcWyZ4sIGyd+j7w7hGmm2j1izyWWTJTInE
NVTiYepBnzJe0X9sA0hK9ZwdWH5fd9qp4RNzeK9uFAe6+1w8XpZReImFjmx3kdo7/kM7qS+yakvG
yRSzkombYv0xj+eMOpSEJFz9Dctl4gpeirEiVl6ZRO35w9XgoLquJQNHTeEpZ27YvO22jqnrvTl/
sApnKt1QWC4Ww6Dc/z3xLlsOH/bkWXtWIJodAjb0Yhh2WbHClcnERb/+hHK22DWBHsgTnB+El+CG
pNMhVAiYGlnUQu0Dm0/EI/OS0Tu2man3uWfgr0o9rHuU9DiK0Me2Lv/pIi7pHqu17MXI/p9xCI6/
qXS2c2AylEILu176IenZazJ3ryghUO85SY+BwlzrGy9rfwdmhwzDPWt/yneDtUb4mdV1sdY8NBhI
pjkwOOam65LRNqmyJUbXkFcQZc/s+TZ5LvJNwwcyZ92xqS8Dsyr4Dnu+ZxetpeZCZ6JKFCXBxzdj
Yxcb0r4Zk2fqIx3ECRMd4UAlfw7DX+pNEA07s4/2M0VTm+1UYq6kHZbauAVwXW7IqN11VYlox+vv
eJ04Fr1zVVADmnD9KMdBDCMFZQrBAnRXzNmXGUW0XSG5UxcAGaRbj7c1oHTGWLPqzdRPLGXc6EMz
X2NGjjmBeVU34ULIBjZxpl98D6HfbuuKXOtyWpEQdndL4bGtrjJCjKb5loyZ323jGccuaizucoQo
uWe6icrHPh5FuAkQLwXsSOMsXZ6Nsuyuw6mTCePe8qymgLs3m06TR4hFg8HEzdTVsH6JrBk3ZuOR
qkZGOV/C4moqFlQE1UrHkVom1npaQOLQ3csGHvIb2IJ64pvPtPQYVZx7C205o951T4w6rHAhe4of
9QNX9qzn0TqhRN4tKjMfDcKWCJRmB2USFSq8aH5Qviw2UFej+6HHqZutTnaql6ZPemCKf4RqMk2n
x66pxxMCiIpTQ7Z1dj1xgq4em+dF4R9PQfq5sh8T5MW/cjz4iZOim17KrxFZeUwanI3EQ+ChHPS9
7aEjUah7tGLgYZtI+63RJvUxvF8NQuBnFwlwWn/J8ZFVDchH0DqawR3Ztai8hjki5Jdisl/KT+In
jyVrEOOqd+dfdvCIDu2Vqd64FZX1ariXqbnfowRzPT4ZbAsXjeQf3ba7jOgt57MVAotjsqgA/bHE
Q+wC3RLvwmKTz2k0F/dQ128UV26PQcrPnfupvsiFSxLUB4Yu9C9xnxnmpuk9pDI893nx0xvdwVOs
nUWKkkLM2e+B5WbQVb8qKzutVKzp9BUF5i0JAX51XfgKO2k33s9Rc9VJCh1Q/Z+SiCgsX2fcki9+
aLwW2HFAK2WmjwtgPBN/lRiZ9aQM9b1tO4xFU7d+NdyWcX8GTqkSo+qY/s3950yr5BY/WQiNnA1S
9mlYDMe8CYkLSrneeBqiX1J0n4Glfy+Z+m3O5sm1ROw6M98NqwHfBjMAZPtGjvbes7Fp/WFlVEjj
1pXZzyj5IP3GeC4gr9ahtUFTth9L8zyKJUdDU/x2AQGmw/AN52JX5PgpbJZeWQn+fX2yXf0GPpaV
Dvsjoj6T0Har2LzYf6kjaOkWsWw97y70viTDoKBqn0271RtsCfdWFvDGmJ/gRDgbWvU2S+/BZfSg
13AljakPtwKS9b5nHHgTMVSn3QFLvRcwqTckk+f7gK89c6J5jb15fFhLGHWXd98YuVgyPmlcKXlc
N7m3r9NLQLPaQcLQW1sxLsbxJpPa5zqiZjlQS2SK+jxDlbiX9fICM+Kmy6U6OD7iPh/VP70vyvKp
zG9Xc3DPnpoeCnC7N3Nfn0Yb/YMMCHxQ9ldFGkniTS27NKehUJ9me9N5LLHAhqdVtm6JEU8Z4/sP
XDz4k+rwsVvq6iBKhlVC97e2M3SsWlrUyiTF/zFvGPkFN9p4j30d+kcMXMz+VD1vinENtkYFkk/P
+tHNnPiQu6FkwKThpcsHK2WI+UeAMxvke3bGuGcxTRZLhvQCr9xunuqM+4ohy2XVkQMr34csIMk5
tQj6jXCe19jbpWmK/bMlRXjQFyV/PRP4kC9BubWR+SVRmLkAMOWnzbwu7onu5TApyR9fGaG4Dfrv
OWXxEdryYWnFeKiblTGkGe2MMTd2EbOrbYvYdNthkv9z1ExtuB6INSd22aPRl7RNZ+pFm8pO2snJ
s1lK5KoPkmAwcK4YU893IUw6YhhkQT+0dL+LsSR5uvpIDZAjOqOSMOfV2PWM1ePQ4soeXDkdLSKr
nEnNsauIBQ26grlMkXFBigjodu3aOz05T8RdGZtwkA3tKLDY1pjZWWFzs4PB2QdGvYvwGHI698+p
wwxPsg3dkfp1XjOkM//cKO3+I8HhghBD3uIHvnmBQP29VXYyHIw8pt3tJj8fGc/bJ2dqHkuu580U
ZO/pCNjFC65SK3ysKgJBKl9+z5WLLVXhYmRC+JyXxQ1jk+Ty/9TgNCnX19ZQ/rWaEGxmI12bTImX
HI5KXBJuUZWNvXmZU8rPQbXYfJrCwH1CGwfW398x//AvuyGCB0ae/zs0FN4GdNKzNeXNqWfDvSlk
LfYDhze/kxfDYCj+FzjIX8IfPLpHL4A5Tpi672C1sv7ytriotNPJuWjZxtA4lE2t0M239D/Nvkf2
ULXmz+pN2dZDDRCt1Q1Db+rfSlcJBPfX1idNLGoY9TcAjv3iwggRbVxNR1HKexXY75PRQHlGdMcM
E8YX0guAfuC10HU7ddAwjvd/itb97Xomip68pD/7Ci/cgz9A9qavz2kLWnhU/wuh6R+93R45pC5K
hMjlZVt/cfA7hIZlK/aF3eD6N9basPMNs4+hDDFXoWDadD0/wz//CuLI/we7NptEkhXdi1/fD/+a
rhN4KznjlxVKNjxUqv0eyXg4LN0zp/oUE20nIS0QjDY+qNSuGQzb57KkaJnryk7mCpMBQwGyYMaN
a4ccjZXcGsRim151Gk2NUIlEMWV/Gx15JkGdX0NwwtngKmIMzPGKanFlxu7cyjLblWkwJjpw5odG
rHu9cgSbHRrCrPjMinbvReyIqY77JFje8Ez9siu2icQB8KcFds03gY7a1MSuFATMAU3G654qCwPR
bM1bT6cvadmSehpVV1n3DNQs2HSh8whPEDNVlECzIlt9FAMr/PaBXRPhucVVUTv3XRicBzhlsXpF
H9Pv0ghN0zIz9KAEEdjwvnJ2uLhRsF3jtqIi1dmWjIR3pgG53bKgbJiN+OltVznnKAcZwjhl3GH+
ug0m4+YitQLVWhwbmzQaLf3g6iZdg+jFV9esFAZ8NX1GtFh+qKRFB9PUvwwPV3Y9mOHZcF/nsqe/
ZngZhbNPTitvvLvAdFn0BwLS/lmpqz/fmf8Tkf9/xO3/HZR//93cfFTf/T8l90P2539//U/+H2L7
L8C0/5nav2lKOcqP/07tv/yCv0H7veBfXc+m97EsCMkcbVwFf4P2+xc0vwXOChKg67LIApiA3lOL
f/sXg39FCDYT6ch0Oc24f/+L2m/Y9r+GAFUJxPK4Q8zLr/s/YPs9l9/qvzG9fBckHH84bMtLi3bh
s/79ZRRO1DuI78zdOCissTnoKFaTqUj94d+pO5PeupUsW/+VxJszwWDPwZucvj9HjSXbE0KWZfZk
sG9+fX2kC/Vs2e8KNahBAYmLm+m0TbGJiL33Wt86Z36odRgukCgc7IR9C4pjbtFMyoUxfMPybRCP
Iz37ay3qyGf5VZSadgAgAMSsGTLjpTrk+tdas9JvXlf1iDgIcYVdU0cuqDJVUSFDC5fcwAuxWbW7
HBl48zliJipOsooQ4iwhqjgl1VFUfifitsl38ITNXF8jaTQwjqqp36Yb1Rt9+2tAprtL6sgQ0oYz
1Cps1xCSdR9fPrUIbVbFoj2XMqCleQfVcMnX2UkQxFVb7EgZdVk6Ot/jywl0v7I+eXZMqTcpNexM
o6/nm+p3gyLZXPl1ykEfCb+XaZdBWp041zVioXPGuDbet5WGh6OMFFT8LCyBHbkGPVtyhJuzUxvY
yZhkoGFaRxWHLxrQDUCT6hWtVQ2fybebytVugeErE12gQxQUHqrShGOfV0kisaxaY7SuYV64NydX
RbmK40Zzj5wpKWZzM4yA1UU8bGQZIe6OGJ0E0awYlATj8ZoeaePHdgVTXXqJUj3p8dBWNHw9Tk25
jp/jQIYcnfM+Gat8n4lYq3xUsaOPAbEqlH7cqV2hmezONRINjz8bSymGrsE6gxMoqlMn3ay4xkFM
5g+z28H95gaFtxOtYIUvh6ZLbwGE5JbEQEfHY96JiQoMNAh5LROwKHrkVtOTp/05q0KQPVIsWkAA
cL4igW50Mf3ewbvGjcOvcWoAE8LoDY2JX7ZlvjAGFITruAWlBpGpbKDUBVn/WBWxRO/Sd5x+NL9t
nGWjo6ghAalgJPCM3yoNp3xuTA6ZxZ+57/NRZ6JbGGO67ZRWq3JnMaYIqYq17hFjA0WEer9AEdtb
MqJmg9sU6xgF1Tj8ghcnjFcQUvEPaK4aDY8tjjOkD10gg10KKzA+jrkXPOdhUyjbapB2uu7xaRZr
K7PKL0WKtIsWs2i/QhFgy7QQC+JctkLjjPg0A8RQecoXafgaCCmXQm3VuZl1X9VaAIo+y2yH/Lka
wXwL1rcl6Dkk1Yy4sB73cTskX7KyHQOqE6B55Ni5mCFKpcrlKlJoeQdCN+jlJRQwTKWJL9omiAW/
jh5Kb8BSnvNpkA39pWBkMn9yU6V5CWNUmls52B7Oad0hVjpDr/EWyTC+92CQp+jMrFpdtCVWk7Xj
gc7cItvsXka1Qk1FeWbyvE2wDRp2slT80BW8FPCDU5aSlHrapUM6muzaxA+ARrEGHDC1h+B001QD
jzdTE2Nrm3WDZ7IdRqYsoK5fKoM034Wb9K7NCaW3bGSIvISwYlBPOIhvruhajID/PpTuKsFa18BD
jdXu1KaJ76AT76nKvNR1agBe3Zhgeg+S7yaZOZSbAPaYnVglzkKh9rWLFrMKHlJVxsQDqaJ6caR0
4wdQmBbdksGhsZvji6LTSTve26KTiJgxpLkcVlY7FkRpWbajYGrtY3uZ2hk1dOr7ZvWpKGriYK0s
cOnBqQRj0trEokcCj114zE59094SRDVJH0KW0EObGuArXbzh2m701cxfB0wfojXSMNoBQdxRgXmm
iQ8LuK8Sb6I27a21HTE03ymmihgDshftOECTniTunK7mLi/xby+83FAoY0nEcokjox/kEZiBB2uw
fmCMr8HLkDyOklwQJH2NYy8OwFsMiHSHHuDNvh+NysDT7vEMZTfQKykja5AHD8LGuDaLqMYeoUy+
uSrKW8asOhFjK99rs2+N5vMFtnGKX18Lhxg9b2M73qEUss1XXR+hZAgrRgILpUzTkHOq6gRHv+uM
4mLVCZpoEy3N92JoyIkpDKkpB256F6K1LKz+0KWO1RxqBGQ5vGCFF+/o962Pqo6pSX7rRjeU20r2
Zbk31Aw/r7BEQeWuFSTA23j5hlWIulNZ5EQz/SD3mRloq9VA7gViAI92uY2ZpZaBCNdCWtzKONLt
duvZdVWzsGQuPQ50lj2tx6K/9shSHtGw5Ku2LPNrmov2nhMteTAYJdJTWFm9upYi1Ztl65UM9ZSs
b9VXRHpKtHRK38bYlhHB8dabPrzFkPHldyhAmH5720m73ShHf5m4fhizhWg16rCSnZOMS2brw1BG
wTmEaonfRgRD9kiQCos1MuAA3pHmdsNSJToWpUSagjLoO/SP65LiXjnAszERw0mNG1unXlqd+trx
mjeUSmH8SWaaKo+o79H2oL2o0wcFc6tzgjSQpi8Vtxexbs+qtPBIgO8fEe4k5cvArQuPEcu0XJVB
PwFDWq2704QaDBedMRblHPSiBHaSR0vbZ+qGCsVOjfw61Bpp5UyexVtppQwm8sHy3XVPWHyxZaqY
MzxwVK8az5pquEH3YMQxMtXLSAyfegsjbElLIyfncWU0el1PWg72H4kaPltLy+5SsnsatzwiiRyd
JauUke6Vkk1pbQconFdAIDOiZwtXQaYQtyXdTrBC+ktUEmjITWwBMqXYRdU7gAuNZExZEkaXSBMq
A3qvvj+zkYb9IdTbLD4rUalGR7910h/w+Gxjgrb0D3VfKsbRoWquF6WWxRZmPAWgoVEWjC6rPBuY
izUs22i180xHmEzrx6HvkpALimO+ExhGbdX5FOepW5/rJpPaxmb8ldwXLV2+IM4z76E3qx5UV8JE
bpo0+OHnzA/cBiU5KhHetcY3lmqdZ8Wj8CMFEkXNIGlEv5DIpFoTkRbbp8hNqS8Dw+s3amjVDv0K
DWd6MpiICxa12sEN8tOB80LFcU57dWSBgDhsrQogakDonrOx2c36s7R50A9Oi6QRE1+OIyfGvOdy
JLQregcEmrPMJRwGq6sPjsdBREvP+CkYbeH+yHAmslLWeTo1nUY9Kz+XndH/EB3tFybZFkteNRal
dcklfe/7CghLt6oSVOkYP5IAcQH/MMBJTX5OhPAiOiK2NEgeRAj6mbcborGnIyRCYgUtIhBG0G4y
Fdrqq1GrqVzTZ8pIA2Fsh6gllyoO1LFSG/EZLilQTJzmvbih2Jp+eKwYyNGTsi6SC0Kz3lx70u7q
RUEuLE0+d+rpj1WTAHmu6tjeuq4FFgqAkOF9twzytijpXSgdRudhlzaMjhKdhp/uPrmi14adcHLT
W1ddGOMIRnRruvuRzKz6s42aUF3xWEN9p4nAadZRx8iUwB7fScl0jn27eOrKDsj4YsxqAyVP48PD
eMpTGzsFx/lkPMH4UpsHtSr4jaTZxxhXJcF6NSIKsYg8tfL3MZ5PAT+yiJkYMQqogSiTgr2BxqA/
d2SQI+jpFUAdQIlTbZuotUCOYfvYyOpqBJy1+J8qdq/yLXuoy7e3+vwi/xeUs5za/qmeRTH49vKv
72/Jv1A8/VrVzr/vZ1lLMMW/SRTC0y4mxr4zNTh/VrVCM/5NAs8E31chl8FY+a+iVnf+bfHL8HRV
QVlLcsN/1bS6/m8MYZwlECgYwnYt979T0r7Dy1IxcGkuV8d+4ZLWoL5jJWKxRM+lKP6tN6yeYjKi
DezZJDbnKK583cVBVJ01NqF1ZRsAVnuM7tAqtCQBKdgiAeqinmhgs77EXR8SXCYHmO3XoXMmYdZw
rfImPDB6Dpgk8Os1ChtF1g21T7DSy/4+9aS1y4lHBrmBoocJbStRbEqiZdX2hs47ANYhegKYxxTU
xOWXx3X7ydv8V9aQjRlmdfV//887Xvb849NEnUTKpmrZ6hza9Au7uJSBZWNs9W/oLrN9I7Bp6Gjq
gKFhRxnOeVs6qEMVgxNgKA6VwCnPlIr9HrO43jgHPdKOvaZeoR4ozHSY1mg0+35+X7SB/h4XOHUw
fmk7TFc5pQ/yhPgPr8tMiv7lKusiB7QD7uQW52Si2qmpbyBpAbaj43xgg/1kImlB2jxAhRUspeQk
b+J2+DGiYVtzBn+x3LTcMUDRMGRCvfvnm2j8Ds2fLo8XR3MF93D6l7mF/8vlIXmqCp9q79YLF7SZ
2WLW7Ltvgm7qqlJy/wT/wl/FpXfKuTlXq26PyMSINx0nPkLJHAJ9zNlMLdoDGgOZJMTQl1dA/qX/
KPt6hRHrzahA1VJc/LASNN680rQfIvQx9L8PZQQlA7OSqdbfjLpyzqqnmsfJPnVfmqjuwzAVDKBU
e0kmZH9XNpjZrcEutqrRQvF1/QIai2keu9hntjH6cufrzo9/vktzZ/r/EV/nu+SqwoHeQNiQabi0
sH4Nhkk9vRoamSU3CkncJV7wYhPAstF0VE8tAL1lrEH4DsskRRsb6Qh37fzJtfIaQ1OSbXrXX3dN
nS0scuovXYiyMWq0Htmpcu+TLPgBeFqbLuf95Tq2rdF3Y3WCUvr75VZqyWHbrbJbnur5ni9n1SnW
qW7YmMcJQZt6Cvc7ket0qPQjRBosOI9p7P0Qich3jfOpk4rz3NcIpW1Wlwhhwjw16ad7jHH72UCu
+AH53/h9OsA91idMu2XaBGtqOv3A3y96jGxXmnUe3mw9e1bSTCxDonPvKt3gMFv4j6mirJNRcY4x
esJ7tbGix1qWj3qZZJdWd78ACZyc/PwWh/9pbfq53CHElKSmF4jLspIDUTq+dAiI9cF+TCS+9W4w
TsrQrYRvBkdmoeKioxX3xzw/R6m/9sbKPtU2b1w5DsBQIo/QFI5w4BvTxyrM1gpUNOy7A+S5ctv0
nA2seYQ/6nuIkOC4LaY8H7yLfzxcHbvFFKhCvtsUSTcN3X75Yk0lMkNOLM61kGq+p/cvLhPOtXJH
3KwD0BQhsDNhjc33KRSkiy+t51wdMLQX3IcPLuaP1Y18F1bgiYaL6o7N7veLqfvccMOgMa9MT81j
a2JdNWJrxQcfEi2NMgEnwWuZt97RlOlVTles+sY5NQFwOXoDlAS324Xu0d5m7PnBrdL/fKX4CsiU
dw1QvQSDvGv5NtBUaCAa4Y12dLjNPSg7o1PriMf5690BzQuypnhp2XmB7x/1SRbsQkEj0bOHJy20
uvPU0nqQlnjWvKn4tu5yDz2DazQoQaRJ25f2nAoFQ6lZHPmrlvMyVPHBVPEEbbWx7QDqS9kj7mK3
fnUrKqMxRp7L3VnDpt6GonH2dliYqw8ezZ/vyXQwMVgEcNnpxvuVPTE7Q+klafFV55hH8BGPmZV4
UGQ0A7mxl2wDtflE7RxMNFdvb08hMQSEuzc/+gCYLeaTyG8Lks41TJmTzrQoITP8/TUJIqZtI+GA
N2NiYfkF0E2ZnmFZoUdhBLXRm36HNx0P62hfq4zh/QIgP+fkEMauQ8s2Gg6tJVhOVbwf2BdgaH3x
GGSfjAY0YRFuKxJmmkJ9SuhRr0lPiDbzP0a9lVtEwgEtIS2CIRXeZ2gOVnbbjiehtKSKojVGVRVl
65yW1aLJw2obS/1RtwZYgmhRitEaDlJW2IxDXFSUc4tAtesTLSq9V9GJ9LI5KzFnCUz5mjk+pYH+
df786Ky+JOAhoBeAta9ycQl87C2YbZduVulLv0mqJWwzW0C3bkEXNsrUjIbvu1eNZBFExWfXGvxN
G/Y+EC68STF2s7u+s58mMUjoRFcfmen3KRlOmXT7gVfdmjwjowZot0/9OKcmRLWQXyIDU6B0veNY
NgL0weifUtu591tSzKa00LWnjVOufcOTAbC6aloZHsbC+GGqJVsqzOuVG3yH0Wz+nLb9/w9If3lP
2fFdyyY3j8f3PvElndZIo+c9dSXiO5G6JPJYeGMC7bujMjtkKAMzBnT63qXCvMxrCOGP5b61lA8W
jHdxGNMe5OCO4LhmaRqzeXNa7n5ZW303GXWj60LE5PRdBIHI60ahxyo79cBO2+7mS/C8Pt+/ab2n
brGbMf+IBQK58bFPVHdVVmSexD35tCIetx9809OC9e47YiSGpwW8iuDrfrextyZ0ia4041tR55yC
MBQB+PpCAxApFGTCJzF6+OyEytejODt9TMgVJA2e9jxYwxYcj3T0bwQK8grnRGE0UH/BOKubDy5z
uozfL5PdSSOUEdeYxb7+rjBJwZxUg+nRjpDEHtOUpGNVjvtGrdQ9YIDQhII0P8ch0sS+U/yn0FIQ
QQgcI7Ziv/73L2faKymTIDWwWb3fpGwB9Uwxuyuqa45mrnL2lAD4tIJhhQE6RlrZo4WbFn7c5dka
8hEt4RR1isu/bevpDfjnS9KmTfrdHeLkbRhsnPZUJ0471y8vGj1Px1ek01+1briX2JEufjEeoFIl
bbBVjIBImAriMzoe1BqtfXLzmm94OtxECoJGFKr3KfBTMcAcs7s4W1VgjhRzU7fhKpG0awjr6Re1
Mqo7ESBw+OfLn0urd5fPSHfaV1lJeNbvNlasxr6kslGvs9HacPBjKc3Cjrtkx6QGTH9CU114oO1l
3LO8O4BSapQFYfv4z1eiTafC91fCgNihdnHIGH9/GhJm4zu5URvXmDzok2nQRfct5lUUuNEFxrm9
CysVMbTmj0eMSVuaU+lm5ndKC4ZZanSM1oJVHXUXnznKDkgkN49wnn0AWSOUAVkCcNQhEMqVFpo6
FtoIbEmgf3RL/zyr8GoiCBKMjSdxzLs3okClDOlZM652bUXMDFyiX+r4+4hNhqQl4Ed+3O6GIS8f
dP2xKKzy4nvp3jZLuRpR5H3K9ABVlY/3y5Se2GtO8FGO+zTef3+vp9usk/TGhdL5+P2lBZMfsymC
vOcqVqWHnDmt3XrX4vbP4tQ4lB7STivfz6etMcABnsvs7A/JlWiaL2VJqnTfh+sh7/R1WRG40k5E
g2LM5SnwaTmkwLPnj82AobhAxU2oc6yRIttVHxyO/vL5/faTvDuPNA6I5LgDY5Cm1mc/CA/M5n/8
85s5Z5i/ezNNukY8VVVQi71/M1nMIoYMjnZlgpDc8gD1mdEJSv3ISFex8EpcKhBLRgSx6Bo/k5b8
Nv+v7gS50pgSLv0JuNh2YJt7VIM7ghwv0JlR5XfoeQCfEASBYSnV6SG6HlmTnZnvpS1fpg9314Ja
LIwoPRpRydzJ7He9736udf0m1Fw5FbaX8WeggEgV/YOPUvzt9vItqhQqFHPqe81VFZFE3KJhvtLU
rDENug8iZFNqYWvBhAZMparAPEsbRhvZjN8mZcWlnuwCeEwYd9nEOoxZaXx0DDV+T7CZtncXuZOr
8fZydZxJf3+Bh9Zz27zzk1tgMcgt0vykTP+wxXCrVOs0nwILM2cPNUqF5m27KgZ015rR5ks0l/Y5
ThRS5sEWqgmeOrehBPxZhaHe/QmdULyRUPCWoB/05hdzQLdoJ432bI+dcWYG5N2ZlGQxEsxck+gR
LaZOZEYXCzcLn1I3dY52VX53M/1NwEfc4tJFw3mz2gddg9cMBtY/J5b22MOeX3VsICtDqeSjyqAQ
7gtnlgE4HbTGUPEXYWk4e90OXbLhIFRxDk3CRu6JbHyqCzXcSsM7l0rhb5QZ51hEn0SO5Joca2/V
ZqU8Iz/Z0tXq9myDGD3BD+wsWZu7Wkrv6Fjqm55BCSqjHv1ePprHMkDSFRTdRcmnZPS+Br+DJZr2
U0TdLOt9j35ujVFKP3eVDbyfds+t8bHOJcogNyOVAzB0eSBQaZfJW6kyqHSYY62iIjt1uQ/DDFTV
fnSxMjbdMF6MND6W6FF2bdBGG4O/Ap+GLZ7nSp42pHGW5q0NM2UTogLZC3PA8gxbpk8gWqaSSWSZ
orxLQyQyog/0g1MCkAVKO0RNvB6S4q6cWkt9p3/B2HpR4B4+DuPzqHohdAD3WHttsaQCRjLcantT
NbdF5nTnvPGCVeG2604DHOmb40DvygB+4vjyEgfewQl96zsCYx/w/wf7iPa3d5wAY8YDbHOG9V5c
CojASAyyvG5+gNgXnrYBjgIWT2ucesuPDnVQIGgZ8OcIX7vmPpZaMEUQpQ0LqEnOiD8vIXmj186C
VHlAdcgk1MYnRO8HQ0iysDvb/eA4JP7cxV2c645paqwWDHGmGuGX4xAD62JMlKi49WVTr/xCngrL
co8DfNNVCMBmYTZRviyysN0XIzWYVI9z8TSRgj2z/KSZtf5pCINPH6zhv2f9sGBMgjWdyKmp50cB
+27BAKmkQQdooju2xYmbgVcbMNkGdu7BTrX4UrrNTYHRMX9PZHRe+lFDgT6dJIPpH3Yid5YhAS8N
YBdUFVSvpgukoaRHzP+vXOvS3WgEATRfF2WnZ4OwgIG0SNK1rHwQQFPnYhi18pTCi7FaqALSStAz
JMWmTm1M+slQsmSW4mKNJm0Mz8Pt36sfHvns97s/Aj1oxpQe+N5syqN3e6atYfozm6G5zj3QpjTY
bAZzF+Mp6U0Cm5wCT7dSE09dF5A5wak7J59599KYToRZKh+Yu4Z30HIKcVez6rqh9RQEyXH+88Yo
zw6B61/nDoFqfOZQV+/mxTXwYhh7aIRWXjS58TM4k75tAoykObOq0Nyd8xcCkY9zlwX/c8Q4vMy2
pqNQTROAd3b8NlqYg50fai89s+VsG8WNHugwwByMOLEMEG4YfWQ20FSc7gRwIBe0IHRY/go52Gun
Df3DoNlM+2ioDurXrq1P4INdnJJNe+Rz+4Ik8lU3PeXAVpczLxzXCLOaTUzD6BjZNd5RaDIUYbQQ
0sbMVjaUbqw5OQEszmPpM1vVR7DZgzMcO8zq2yrriPM8CEVb0spTP83vR+oWYNLC6FMEugjypdhD
ySqO84Fr7ptbZN5ooPzOcwNiIIWiVZryZNcgmuVQk/9l39GmT3b8AISNNeFz0xZn1UbxW5VAnxCB
vin2o6/rCPEy9VzYun2HyVRcZgilYaxhshFMmmHQNgvwQ/agn60pjh4Ci73W9B43LWp0mFX6tar8
rR9ZZB3EbbxxWuak85+CNKymo1oW1/mHGjyaGX7WKZuM6QPoSRLfa614CBVG+3QOhRlMbRIINbHT
vwzhKNc+sIy9VuINo6UMgsAK97bBkzHIGAwWDqBOrrdgr6GnAFibYEISI0/kdLo7NQweyKsRe3rk
T2D2bppokFKV9X0DKHSu/wLTetSYTzy24RseIXXjpJaBook3sMv4nv3mpBj5vWL02TWjWbxRjOSU
gdY8ZtoHeWPv5Os2QezUrYKZg27ZKOaNd2duxuuQlUWpXj3QS7vK5pg8xtLfVWYQ893BodOD6lKK
nBGW1nQ7J0Fx9MEq+OfqrJuMP/nk+Q8/8PTrv6zOMDd6LXNa44rO7lR0Uv9UYzzBpIYLXzp3yEK1
o55OYaWORWsiBiXM5BJuQKZDuZX6QjaGcvAbQ73HjT5PEvR4/JZYTXTzqjJcIUIpIb1kydohZmNe
8rpJz6kKPp62LAhwnPbhyO7KlQFjfedMzUrdInAkJ3zyKXJo9dfp7YOf+y/HWCa/+BXYnP7SaUd/
Z+Kmr8RVI85lEw7S2UAMP82Lvd6GNcYusbWqkXBtI0Cs4QcqekwyTUSO1RsTBshwwAdBR0QdAs+r
62HUV0P8+UiI1o0mtKMwJp5w6GW7ZiI1alh85n0hIo5D+l18Epl8ne9YVGrHFP/OxSqiO8tU5AZ5
rbP+5x/5b+U0k2TeuumcTCrsu0UeM5uwgY2IayqforZAeeeqzW6wyXfiYMvWppCR3no5eMK8/xo2
zivCs+bEeBgmQaDT0rVfQ8Xe20D0j6R3fCIlxcEKUOQ8TMYSLVsg8BGxVofiJRT+ppHS+eCb0adv
4l3lZbFb0XcyOQXh+vj9fU2kOxoKxObr/NZw1IV9UyjpkSxZ9FI+GLp5dRR4PZeeF5X7Ur2fe3om
33Q83OoSwZBaegJUj2XvoUenK6XFq0qA7n3bNCYreIUuOQ4J1XCKFwtCHFsRzLZIq3eDTzTW0DLV
S4LIXmTMyP/5If2tvLIc3bRc1gSimK1336PLtN5XILBdfetzgM5ko2qh3BBAT5BU6dzNJw/qUnFU
m+55zOInoD//6bvN0+YumBwvH1zSHwclTkmzHkI3NFba95MWs1d1rUDJc3U5KvrR2B2txCcEINVe
Res4SxxiCAaH9OfHY+KfU+vk6zDyGfdtWx1yjJ2YlZ+HGqFr35jBOZlGJsRMmB+8HX/rXVk0Whh4
Gzo9uPez3NaSYxChybv+7DfXRnIjZ5cDvVGBkPTI98s9wANJ6j4M6EIXseqHoEd3RRFaH13LdH58
/6ayxk+nf86zf8xo3EY0SalkGn00NjvRw6pSTbK8Y3OPCvds9wSwz4/TN+JxFwNpXwWhZayHasRL
PlbursT9g3cxI6wI9gIqwH4rGjX56EL/3ALQqwikMZPmxUXO+vsnZTdlg3FJG686VilAdNjKCk+6
W0xOYLqcsNiIwMKpPR9icc9eUH6JyzwMEwrFcMixHcNzqG3xYLSbf377nPdH0+lltg3OpMydObIj
q/ltg0JWL2s7I/QuTSZOaQcg281U+aVF0AcEHXwBzYhiY7oNho8if63RppA2xoQ3dVL7kExpV77m
beoG+lROQMSak/Wm0yG/tl2vr8xWqTaRhx3PiZ91GKwQhyj4w+oU5mV/VsnyLNDxYswEvqNXXbfz
TbBo+aCyQVWO/DL/m9/jn291LdzrEfZen3QkmnqvAUIGmIkZqHCWCjvFo2rE5VlYGe36aWA6BNpN
gdqyIrJLWUT+RHUsEfwYccP5zNE3tQmywXsMq0evES141kbdYNpf+oKh2LzUFaKL4ZpGd4ChaUhA
3v7iAEU+tST55qLTly36R1jg6gjRD8sAlmlw2LKLdgqu9EEJx73fwhobcvEiwhD3q6ZvB1WxNvMj
dgLCviJ4z2vhuasIhu+S0Ev/g8eMtP0vD5qHzLqHYN7SrfdiGlBqBRS77j9X9lEChC3Unxl8ZvG1
MuGzY2STezuz2D/rQV+VWGqXbSw/O326tqJE3veFtfYi3774uvnZ8NjU5xHPXJ1hRcQSqfsEyfYA
gEVq6+shA2jXdwahf4MVrIdDOFFlHVdLuWvBdQzdN00HpEvfjgwJKGbL2BnwzjUi31eyeCEcIT9q
dO1z7Sw5y9wIsoMHS/mEYJgQUG2ih9TJDmz5BbJre6eE/truYJiTt4EC3219NpZWbHEHdxvFrWhu
xz4sTC9qzqgq5d6AzwoXkVclsSEEYE1RVikK2zVG2ZrXIY5OfSnXVGreSm3lwKGt+AZdgaDrqkdk
bCffg6kjAhuN3OwsIUI4Rksb2XG6rEvvbd5GNXXoXo2JKVLapgrKpYCU5X4z3exGFDz2Ca0HYzlZ
d1PrAiJ2UZpgaEE9iAZNJmRnXeND8gHuKZXjb7Imu/lmjjXHgUn+8+JTcDpOr/A7hx+yI8jSMcLX
Omu7c286b4qjbAYvI8a0Vg9Q6DgURkNOC59zf4LvPZMmEWaMGZfkzwbQWruzZSt8qlryvfYK82YU
/rOtgmPQEQ3c5pmPBuBj0ahue9OYfC66QH1M20vt9MNnzWsoD4DSx23zhgEIniyh4J0yvKYjAT9W
R/qajUEhR5q1Hri3+7qwQQYbHkjOEAZhRLLFelRL2FrquJd9tQ+MkTIeKf9cFDrYbi6iYhDFHoVt
P6WDxk/P5JU6qRlLeTPTVVb09ScIvSGBBvQH2pEpMUxdzR/SVztnNJy3KzgWLU8Mac78ratJOOIj
xvdDrsC2w4i81C0eTCJosk6jLLpzuCuLpFzD6F1YNJ4xpWnavs/6F8tps2PmS+IbWeWIKgi3iAbu
hrLvAS2UOGXLIcfpBDyL6FVzXbSbpOzsnd1gwgL+62yN+AQ2wBGyumvQ8KgJcMFaqOe5OO8hNpFu
AU0UAq6xDiLsR70gsfKKWkfZMFdn7J16B00FEi1rBl+N2o4M6dKnAovVJKbOiaVq15gQJ/DnhCdh
gHexVbdZWH2zSEy7WggPAgjDEwPdgKIifC8IZeYYSlywtyTiIIXyL/pn/YZXFiqfqKFPxME3PY1M
+JqA+hTQ7OR+mJu0AbxrSvXMvIbhoMp2nCcYwoN4kiEI5PcLP9Bxr0xiIoxPZKOYNUjXBo14VZvH
MFH3vKXYuAnjpUykqyhM9TmLjBK5gINtb5o8SmPoNp4avEJrx9yVxfR4XI8UVC9V78c6uteD/qIz
WNuOlnBX3nSsxCTi7UqnLnaIK4YL8uMT+jxxIVWDv6p91ITxvQesA612fKQ0l2t3345o0xWXd3z6
sYIKHwQJnHgkip4G5cUk/u85ZnC01CelkBtG/iGud3ogw43fW0ikQbV2o9Qh2ydXz1fO8/HM4K9b
WKM+kF3iHjO0Bzt/FBDNedUi+LDbvAIc6401cYoG+ZIRvSkdM8neT7/mzWeXUbnv+AlYC3z5mlqq
m7gO9vn04pukExPSM73attD7lZO0P5yiWNck9hFnGx2qqEDSM0mP5sPc3MBP09LDuoInGjQ/sc/o
JJTmCZzRQiGbOXRd+tAmXZ6EdY8RS+NtIgPcWc2q2+UuYZdUmnOJl6r+lvQhmHpVeinT7NyV9qe4
KOS570DWeb3tLQMfjoCm38Xqsk8S8OBy+PlM509xHOUl1UNlO7dRCtUw7qome55/DVFOy/rbpghJ
JnRBGr4VWjyeo8Y/9lL91pvyTiVh46F1uQcZWYoPGZnay7bTjaseoTWZrzRrFH2dORRqI4xEr8Xb
MS+mmEJJGsEsPf+/vDg7za1p2zPHZYzb5Gjg3Fb1yLyLY/d70XnMQaP8DWHbhtnuiNcqBPimleH9
GJjr+REkqv8ttXJAwW4qLy7yh8Xc2ptnwBTtpGeRJ7m0mSo46sCrQwAub9Imja03WZjZWc21ZGka
EpAe7cp5xQoCcfbzOL5lDZhbx0jX8/WScyK3NbKQZZmKp/l17fLqJtE5gMMoPpujXZ3DCkSRNmps
pMPwSc0suSbD5KwRp0Bsq2E9gESzDkQLOQ6H+OckUJ/SiIyhsdUIKzGUGn+kRo2uKeaeaTcDE/WW
25W7DBQhjk4RkPNZYE5Yppk2HAxWpBFi2S6q+9c8x1WnR+m4Ieru2xzjOb+ARoG/UyaGt5lfxTF+
EYVTnrLAIBCyvkfjNhxKKNsEDoUH268IcUCQtkClnG2rBsAvXyrOtyYrN32mIq6NFeBnqb8C7IkK
Ku3OOMqcOwWoB8cKMolLg82zR3BttoTu5CJ4tvKA9yXgVt7MKD9ntvmjSk1xmPuq3n8wdybNcSvZ
Ff4rDu/hwJQYFvaiCjWzWCSLFCVtEJQoYQYS8/Dr/QH0Qo9SiNH2xhHdr6Nfv1YVUEBm3nvP+U7f
gWAZs2EHTS6/DMonE4LWsjTzchfrXNTVvc0fwbJh614T3CdpaJ3GwjTPvs+ZCihzetQj0tu6DmKv
KcqtNUMzBkUp9tDclQ2M3XbTAqjw5j86LgThED2mO9mNMG7H4Tn3jeAhqbKDVkNsYs5M2kz5kAaB
sY9KHssSBhC7B2qC6hsWZfds5vZNJBjRdDAoN4QtbDtn3hDVOj7oP3mm7IAMppkaKY9dReJW4w+7
OnGIt6Lc3RdSHCS0Cc8Ax/v2u9hx0W6D4mq48J0aZpTsaIdSGwMa+tIH2UWSnqGQXwB8EFtU1X8H
c7urDDW5yYz+nkiZEKgbmrS04HVqNd/Dfbc327PmDqSVZT1wwSQiaybL72hhrsuU0IK3xUlv73NZ
JTdDYe0WEhb+gTZeT26b3ZtZ9LJs82opb0d3MG+d5jtrAXpEBMX3y3tN9XMILNUHDoLUYXn1LISn
d8qc9T5uu4HACT+l1/S2DLHpzf+t5W9Lv1TPQhQWs/eCkzrBuBdlzvms+uHHUmgsr95kg4gIa1lt
sBdGe4z5rdf3Xy3cvzfO8hcRGytNbsD+ZYT5qNF+WS3DqLNpyar3bkmRZZQQPmA+JGqX0n6vV2of
0uQF83zsOXKzV2M0MCHX00qw95CqtNux1F6JNdQ8pSdQJOfHjFpr5FGqWMmNyt9YbjOjqPCTypeR
ZLKTExIrhaDwyc/RqbcuiR/zxlV2ZrAbMkoBaST4zYLYK1NOhVSAeBVWXYfSZpk5qE1zjHAErQcY
q1gn+vg0msaujWblzSxGS+PZAMHACWCWRhAo9DEqsAh4OCk5bBOaCZsy6GR5SnGf7hsze8KuM65U
ltCdFQzhppBBdspqMK9dNrXsOVpyk9M7CrR+OEfBF2EoaIZHtyeBCCq0KtovnCe/mwO7nT+Lj/zI
348Y3/Yg60gneEwcYmZwfgx3iUzvtAiwjS+lcoZxJbOq3etJ8GMSgzzUZobHWlg64e68FNKB5Yyb
NPB8QsTRRJMLsDxQU8gqlE6QdIKY6Ldx3Dd9r90GDc5F4rZxCdP/I8TtoWcMuJ8IbpFl0Ty40JUQ
kwJ+AhqidYDfiVBdmT1Ka1M+IOrLzrnpQ60CZhX4U/KN9LUJeC0mPnrWOMzXZaQ4FKDOPmwJw03c
IITSZd6rhhUx+uq4i5g7355idBPKtrbs7TSrnTmL6JsiUqjq59OTGrQNSzbFvOFor4J0r33QljBS
9WHa6tPRUo38vmuuZacqXp/1P3yeoV1Ygv+DIJAd3cx9BS19CJGuHtS+JbJqLt1QV5F8RqoDGnKI
gsHodUK/cqICKle41p6TORlus76h13gMa0CHYBBxoCM82ci89WeCorqXalZw4u6dVd8IUExusksb
coRjsgI3xGY1DxOsB6CT05zNKUkXiAeSd6oau6mhuxciTZ+W8Y5mpFCp4qw/Lr0Ha4o2dV2Zd/DL
1rEBHzgbiWuqS7R9rBjXKZ2+khzAAVwArC1q66Y/LxXHFBFEEPe7JAxivp2+C4IkOHTx+EMZwx8M
OUhiHMjFJT6IX8BBMKf4xa4jXHS0Vf1N2+PE2Hc7itK5iUFoXtYdg+RU18giuctfgli/EiHxzNCz
u23N4Ydt2o8RmcnHhmPMts7dW9NNieY0VPXkZ9ZzOWTOjmYYFhfDlNzoGXthjHfSicZNDJf3NioS
grv9H6opW0TAZN7AGv2kic8VUfeJsPZKhXk5MvQH2w/Ie/An+aRET2G3y50seg7hjZMplafXBlnS
5IryYTk11kiOVr3p3mjzcYD06HzNABff7Dx1FbMCOEkcj7Tr5K1iB+d2J5rcvFXD+8jt4pNCI3Ej
TYJxmAOM2zFqoRmm4TfXceJdnuCPqXoXFVyg6WuUPnJbyp4ILkJbDsuzQ2yStdZh0RNfpJtk2Jn0
Yvwy2JWqQaYs3LxAzOFrQXI/pYVxiArehCbXP3NuhQA8CwIHx34VI8nh6TA9TGiEbFMr7iKej8oE
A/rm2RDJSzT0/dpRkuSwNB/snkk7vAJe+YInIcts4r3MPL8xQhzB3LR1qDpkHg4JZFXOE4p6x4Ie
YPxStpy3DAq6GramJTg1hEnqIVqlzxUy+e1L7lkTSQK+MjCxonIvmC5fExPxx1L59pl6LQB27ASx
U7eU5hivnZbGtDw25M1CzNfqfeY79s6Po6tUghchxHjbUlfNuOCcG0CXePkB21581Ti43gcP/ej4
W7gsWBDoGdwuP2EAwasZiaawuztUkj7KfRuga5t86RyBT5faad2bJqOKNtJBpM2NOInN3UQLTZlZ
7JupQGKeo6Iqh+oSJbel4rymsZNc9Tb/IlSXnLaxqfHCmudyjLRbNXJf8MYR0K0VX0OBANcKXpg5
JI9O73aMsTcCMsl9qcJK5wbeKo31Vm0AnVzFrRZ6YTVq17gakHmm7rHJa51GifYJtvM36HTBvU4r
AxsWYGAs6xtT9KxFaU3Dg8TFl8T0j3Wmj+sh6eQ9aKmN1anWN1hXnJF0dg6/6Z7of/N7df107yAs
J3+m8lwRRmeiA+wDMUR0moNyPHDZ10BvSsLG/OYKhjVfE9c9wHmCAEvuojhZU/0aORvQhtarsNMX
i/3CNJP0qwqTfup2sjCs12ayXirfde4L9NoOvuy9GivRlqyJZDPNhL0gST/T+nQPBV4zVpT0M/7F
ZM9a327bjocMjF5hDsmph9S6beKm9TIlMzaJZqZbF33QyRjNt9eprpVuO9TBabaqbENmxR7OnOxI
njkg5uFekjXzWmiAQkJ/C1M2OTSIaC4x3rxVpvbGQRUlVQ31zaOq5q9TLPYTK+JN40Lnz7ijZkgo
5YgbeTU5xIwGU/NjjAKuyx9VulPNCwwsOkFOzf7RlTd+hLmoBD+3iUPXPiYVPaZuwHCvGz/9cZB7
hFkZ82o39ULyVuw+1jZR26Y3qLbQgEDGWtXtOLyqklTbwbZWele5e9DXO5+DfIpKlPFJpvOU/JxS
eTfG4ml2kphhTqJkRrb3hOGpJAqACXm2KXXlGzeGXYKWxkqCgqwAfmfQFDglAMLej4ZjQGL0j4oP
2CTCRYEQzFhhCX9o0IVemrjdhmn/uS1IZmdY3GNJbL7kc3o9QBn1zPY0rfVxK4pIW1mZBl8xaehU
goBnEw42rV+XpORSPGdDfB616sEkeGiDdIDKh7TFSuifYmJ7IpOwJD/rL1OgIwmroqdSz56qzKT/
0CajZ/gI4GlGtQbVSkqzT41uOxUSHvrUfNWSLLQ1KudYO2a7wV6J2pTJPf3kdZwzpZuAO7RhSusQ
ZiTNQPN5FGnmZRr86Iq5tkC6vlZoBXsjaG/TVMJ1TJbuOh2+1hOvdt/IjhsbnZXQ+OkWzAotTx0I
UzF9d9t1c8AyL98uH6fHfHDv7EL5UdUkWutkgAKzzLZZRRxDxwbmKcQxrSp8PIdMRS3Jk+Z24jrQ
LV4rgw5cXAFRBJxqndFtjYJRO3a6+5zq7s7JAug7GjV4NJeuIzmPTkx+EnxgFVm4eusS6D0Qqzsn
LeI3J2PICGGjku7uOe5AMAN7ltQ1NM4cymJHI9JArlKKrllMRGGTGGsZhs9YMvdqxdxEYelx20qu
6Z3knmr3B1/BPY+h82cZTulazjRchbwsOY72CefINZFk7kgbFnNqM/5TlezsF3SksMhlu04Mh3DI
LoEDuTHE80cqZgOdo0E12UfBjCJ1zc0A1N3wHQKJ+8fMcX/SJaRlVX8GKsbvkZBzRJl3qAfQqmVv
+ERaxKei9BHuw2zwsGw98/OQlN6NjyJKXmDIuiAs+I1bpbsEHOypVlGd4AFzFT+h+ibzR1VJlxHJ
ta7Nn4kN9ifQrgHk5bAhVytUo8/xSEMhdu90/slV4QQ6/GztscMfuqqtXHgZrHG3F5+tOVB8VHVg
YrJy9k44R68qEV/c5A4+BDZgVN0mK8OPEKiIDO+Ymu4asB7e+JmTRLeVmp3u6iGfzWLXgFi3FYja
zy1oLk+S0rcjmVvZ6A2J7LcRB1OklUQbgkZ+KgYyXZKRrIO+qn8Aajg0AxIotW5+Wl2X7we7Oyuu
D88K6uVgFU9qBu1syriomSTe606ybUbtntCaC+xZeRgG0hLAdrrw2FeDjtXagVvsQz3lGS7HDbvX
zjf5ghoN4iOCnO9aSGQ7j8KL2ZZnUUH50IDgMijatT3aLJc8gaIrjmqjbxO64KDBao/3X/cwYbe7
NR5pcuPd4aBTwG4C3Wq8xira9WSJag3D1T7FXJWUt02imwc4PfWe8fKKHtvWUlAzSRUOYTSYzioT
4ZeBV8vzTesEUh66vd/m+9i9KkNP6VOnoEzAY2Kk5axQHxQ9unQqBTs3c93YfYQuWFysAO0J6Yon
C83hCDXCjr+Vof7dTTUGcziB6tr6HmjhD+A/qaXQlQdE8VimQHx0kbpr1wpIlSJE/D4tneOodV9g
fiW3YHJzBPuxdiyKnvmtLBjAte6pFcUxpkNB0ibB3zAu7siE7O8UZi4Fnb26iPR9U7fD7aT451hJ
wl2aIigbJU8x94IEhIycML/Ugg0ZGDiAglRj8zZew6HzQWOFnBBkDHqO2XutK1fRN+pjobN6Fmge
z1MXHC2jdPaKGaG/H1Pnxs/7b4NSZLea+qX0re+NUibnetxqTH6ONtlAJEACtHfpZ+1T7vIJRM05
sf3rVKjpYSQkFI+eCPe9SUKmS+iCYzBcsLuiQDhDsH2cCfuOoHf0P4NKo7v6ohmEpcAdwaoIf0DF
wus498tf5EAKQhuizHLt3H37e1pu/rAmVRyXv1X5OcrRbhq9QJfiZvmLTc1+00if+D3Ht7e9W5bH
1HS/xnUR3tCOHdeSpohnDUz2ctAhNIwahSoOACdQX6Z94xjT8oZ6KSudwdxA1pBdYDqfWwXR5NPg
nsPOUQ5+C822e2Ta5vbJQ5AWymnRlSXa2G9gG6P7Ha+4Ug6z857sQMsh/rjAB5X9DKyaBlLAmuaO
d2Jq9CenGF6qCi2/DCRTSQqy0ej7s6JfNXINd3jZSFGdO/+L6LlW4XIZlCwKmks0cyl1VPRccagm
3kAvDWefR0KuywRZklM33zT4bmSJg9qroO41sT2cTXZzeswa7dM6Jvt5A6m+++SMmKTNaVP0I5DC
uHj7BFqNV1fOUWhCwa1hkRUnah7jOhm38FxQFjuYqGGwxHpfX/Sq/taKqgPYVa9SSOKoq43bNu8P
mZzB7qJ4XLRfErghGlemzPNVDL3yA05YtVE7F/KNz+oR+s7jIpNCH2acVTXCOEWP4uTqECcq6yVT
OoWu/nj0Vf0Ow+Z4anryNpaOcw7S/+zglXnToTFKaUIhryOe7hV/UvTW7wsihEpjMnzNmViRysX7
kKdNyFCvKFcBHDl2UlJkLILAVwlt3XVNhQrjZhr2QtEBhSn1NU4m0miJRdqVmqFsKbgYyzMgayf7
JFqGVTT9iKmqmgJilRLjQjeN8ti7PZP8YjqozOyM2S5rSQneuXrGsEA/QEvuWrud1laJjswi2vfw
NvprhDwErWbdCMe97V2cFlGOqFSaBed0q4VUPl+00c0p3TwTuJpwQyuFec+pOt0u0xrpJJ9r5H8r
QxjiqhQKe3h9Mh2fc2djqsc85wRvSUfsWrSvTEshWGTjtvet4kLT6Gg1gXNKOxSK0XySyclsnn21
wYCRwk+J+gwyB8102RJQE1n+tid1wtDa7gCFgHmM1V8zhxgBs+4UdHRzo3JW0weU8Hp98mPZnWzj
7KC3NDS7PGpopz3K4HCLkqM4h3b5iL6exm0bXrUh3yq9bd7Yxnjhjrq8wW5GEOhEOqmR/DDDpto2
QQHMfh4uBTYcnqnNxG4ARnn/dvcIrrnkWX2nTpRiMoqNJ0HYTz9fETbW23CrMHtgo4HgGeW2/MLs
PTwppXnoRStPQ0I3ozH7fpeZxHv5DQIAkwgUO89INvAt6uf0raMrS0RQqv9EFtWnXmldZnnUw/Oz
k4NCM+TwY+zU4UYnlKKJ/a/LajMRb3+KxhINkB8QNxUXNBZsdMCtBr7B7+jU1tnWHeobZvPZWa0k
p6uguRcoR9WgCS/OkG4WL2syePnowhDPpq9OMT7FCT9brgTDUY6In5ZWgc55/L7RALC/LXjBhAC9
oJV1O5oUtLx6NMGjoo/XbWoOcI7hh1Wqfe/PBJPOorFSK16q3oy0c7bLKAwptnHS4vR5mJkhi8mi
5hatqrQmul3NmEfOZqYI5W7YE4izvKtaXIrTJKotYdSsa7W+BdDkHEJqcN9Gqjig07uSV7ku8j45
4yIKYFZCFpuEhYIgg0GXouLb1I3t8DJPxm55OmklZHs6XqtlKFWW6jMji3q7aPd6zgarqcg1b3lM
aPY4HiGT7U5hZWb+NsS7SB2+gz/9ZGXGZ0urok3ZWNRPtiSKBL+55gxvk1Dk3gwffHy7qzbSNkHK
xVNkr3haN5whphcDctg6QXbjWqW10+2x2i1XHWc1nIr5KQWb3u/twP+qKKi95gek1cySOCVX3lA4
ZhtGBpKoY9QfweTuWo4s11GgzBzbB4Nqc5/ERE8PYWVvgIB8a7iLJ6lP/GyDWls0qLvuUaM2W5R3
dgRttVXJYIUBvVlmIDyn1iaJDOr/mBmNCZxFkcV81LXu7K56XRpa8EOJoSNBehXgCVrp4L7WqgNX
TsxaDIwBeNsNIs0z7c6mj7X2gync6k3AXGC+xjE25jbqYw4GluwD2BIrp2QuPJXVdiEUhMZIvj1g
tS23kqE2jwc6mYAkkm4YTgUs0xVeHMCMNNY8U2PYq9GLpls4FHulI+GFyzkJAgMYGvdMEjK6RQLw
l906HPg0l0Yu4bl3voMeyw16/VHJ5I0v8J3MX51g6ppjazjuYIoUmy6L0AlUYEN0MUfqlk/sX9qV
FJxoG4qATKjY5QgFPa9T+o2cFTqEfnhJp2v7mECzlQLkdJk3a8N3qxpYRmmsLkOdSNO/KrQXvNwC
5M05Iz0QOwoJfsw55kXO23ZPaOfzVJJxEdA2RqdFeArolhsdpcIayypwCoRhW5ra4ypnLH7IaTTi
bl4BvbsmAbm0FSZu+h1l8+TXyQXmHXif2on3tlLctaE63OElAr0LvdEpnls5/dSMmv4GKRffu3z4
vsTIMCJaLa/wRJbM3knK74OVgL1kDHEXI9S9EZIRLVaLSPOxuaDcd63oJSzRfSgyB9/Tm8w5Eqxn
bxMuGbN+BSRYlytDVhbi6thfl3Y7HsvesS5RHXHwmh+WDm3+fc3rASGpfKxaSBdMLtL8RJusvqBm
i7YVXIOGldi3C/UmZdv0XX9OMMzaXSVaIlaTBsOTZAphKXUN7ZGEacGuuGsRC3/nN6IycyZ/nwZk
HiblV0LesR/VNQxbJouDEZ2cumK0ONm3+GOadRG23S4azS38V+Ln0t7ZopictsjMa3C4TD5LXfuO
d6j2+HODAzlZMP0wxuyzkHacM/6MAze7Uyv6r0K3GGNF410v9W+9k0Y3eo2wJC999cZKIGa8SVmK
LH1AqEb2HuEhiEx6Y9pPbq/eavNfwDhaq/AhUGnFO0mIt4QNIwgwp7Wzwn7wS/llnBgf6NXkPE5U
thp+p2eGGMamHRCHaDz3G+RI5TWshmrtuJR9NW9vHH7W+7T1aiujXp61G0NZpesRSK1nK9ygJqsR
95TjDp6Y3Bel2BmSmLuUI+4Bk8EGGTFTFmPcE+xlILgkgGdm1sT196yHfl0SVLchdDE+2OmxRDO2
B0NLNptTaxvbQCcTFERBpQWs3YCNxQOhmK+c0BQ7fWLiIjDIDBKnmj9wFkUJeHL07greE7GRHhtr
VTq0Pic4MIpZ3Spd/WnZinQfsOYUpNaBoO99Pg3OOZEb2x2Yl6if4Ioy5vDrQy/hYQTzmVZrxLmI
5+TeriMDtyBuqC30lxxPzBo8SHFsqxFXGB6hIjXf1jiEYQw5jehViTrn3srbaZWGSn1r+c6L6Mky
xhHJEDd6HkNjuEOFehoN80SW0x0XmqCI8teyrbVbmovkQHHkY9LOGIpidxNThkubWXHD9ZNwqnFU
EtYhV9A5JFmjv1nTap7BW/CiODbLOlk7AQ2RAFpUW5CAHYkCIALxcIz7kE0p9hMPa7JjIDnntMn5
JMcREn8/U+KsHjw1LCHolMa1MRT1oLcEoFnxbZYryg4CMuVNopU7BDffp9JH7l8cy8yWzDHKT8sM
NoRHTMSpGW9d4KHkJNdgc0HLMsVN5NHiuLuma0pdORdZJmC9U4lgoRzCq0muFKimXV4XLjXsdHQ0
99lQO/W0bGBdrnK2LqoD7OS3j1oO0y5xXYiGyp0keG+1OJvmX5aZPcoahbg40pwdRT/kvmWe4Hmg
8AnbW/vrUsBBjFbSzNwxtovn4oUFLFcIHxundaBMPoiairKZVd7s9E8gsIm7jMitp8ED2sYeM7I+
0mFl58VcnNzD7fRPVqB81Vxyiw0t756EDmS4bE1/X/Ya1YYk0bfNeFkiYUE7nquBrIiHGwqgN22w
jw13N9iYlFPUW3ulsI1dj5FvMwEIKQsl3VpZOkdoJw1vJBVpKup2bWmFS3I5LDzcfqdlaB47SnTA
HzrNKillG6jdcz1XX8shubQndW+Is4FRBbFWQ9LMaHRQw0ysdikdOQ5drm0TrCbKeh0H8lAYpcHx
pHuoSj0/EBuPnqVj3khkSdF/wnpq7WsnHDc2y19fNBjTWiq5tGyIywj9bNuXaXDmETIb+rGYNG/8
wT8wIetvpgGpUuewOLFA10EeU5sI16ttQK2Y+o7S1eF8cKokZgV2rY9QuldzoucjM76PVGM9h4iR
sWTtAAgeBVGcJzjsr0lcD5DZm+GCRCVIGAkVVvg9gI7rFZTNR0C8KFIM9RiXNU1eWZ2DQb+BvT3f
Bv+Lr2l0RoYRe1OXv1jh8DrpHemKbn9MR5tXzKdHL+pb31arVU3K5G4sgy+WPSU3tZV4gWtn+2zi
yW6tYm/yqr3ByAJk1tRn9KtLpIOl0qOdChyUHghJVYzLmKtuaWyiijDv8qxwHpY6jqzhTWsxwzXF
LLEJ5SfwzPZpAQtZTs+QTXvwwZ6tja4XKN8IoIcnRCeRA8Q+0pmvoE65WRQQ/qBkm2Wz1RCT7aFg
w6cuxci3ii1OxSg8jUJjIGfQy0mwmltte2XPQaKsMvJUotTcp/EhjmZYkv81N1poSDrlii6JQTfq
aT0BlcUrerQmUhMsPY23lS4v1K4u3Q4N8k8R7gb0asBjvvpl6Ht/9w78wfGEXcV2HOFohgCj+c5g
B2qcsqdotMuiOEziwL+QVAB+4tiliE0b0lJWRErsrRJcGAE5AR54VAdaBX3WSWk8936moYleCWyX
J37QlWkH8hk4D9bKUHlo1EjDOwYowGBiFnNIT4wP3Bl/ugZQMqptiNnwbb83BLVDRadHJtNF1Scb
cbudb62okOegpPohlZB+c8DIA7UswT7FuY7jdtNVYUGxMph7ww9Ilm6M4Utt9KvD3iHVgmLW/9na
8cWHavlCnoRcEY8aPo9dQVJhHH8g7dd+d61DMoWvCvLX/gPYKKrcvmt9xXmzbOUEVnl+5VObanAC
4pzMxcXeimdhQiMA0NCvGnOVmPJDMs/v7CLbdTSLmAJCg1Tdfsdh6eqaYM4sUC5LdajkZvUpZzA0
GvDMyzwvkXCMBGoMIHqVhFNApg10VChXT449zAFqCE5Jq1lbAVLtioz1iO5YYg2zMqhZd6TArSD4
ESVkm3uIAfX178+z8cfvL0x1Nr5puqHPpsZfzJrU6vR5mkm5SENuRtbPC4EExsrRB7FfDhz0drwQ
+TBdCBZP0sKUzVLlk9HMFK6yj4oQr4FUN0Nem89qxRFG90I3l885tKttbj8TaFERTITRHOIYgQw1
OXi+ZJXKMXGjJtTyTY9y9xAUcYCG1O68Km6oWnLnAwTs76BLA4yHShnnYIhzhPGOG+CnIrd6uzQv
TIBmGL8/3fbxdJzmQng56y0/og+jlsaBdkhKp95Ath+2qIUWpV3O/HjT9tOBZIj4lJPCpSUoR/s8
/GGJ16UeURunOHzwI83f65++L4dvrdpEYdGg/c3VSydTTxtHNy4VdKVNGQGkK8ANoTO9GsxuVn6D
mloY7i7Qy3YbZ3G96RUmZilE/GC0Pi3Cj5F/9JCD60cLmIQrE6PVIdgtxVwlUPjUs7ZE+ESmu7Nn
ZCkray3jV4t0pj+af8OBB9TqXL8Ku1I21JwfMoP+eKVgrlQXV6nrvmdvFSaj9zBjgFKzyK9FhJhq
lNOrHpfwvjoyrrXZFhoTGeC41VFVzH4baEPq1YJoA92CL6IOPW0WFj10scTkLIegRcxKl9f03ATR
VsqcsmUG8sGv9PuixK8kwEphaLG4gndPF2RfaeUKHBpYNzcq2bnnEJD9Oh2Birbp3Koh4OUmIbR4
00Q47IPYXrtmTaFOZQWxu/VitYq2SGfETQzW3Mk41/rM3VAmptQuqfEwZeYXKcufSKsEszosfIRN
aFvgSMZqefrIOo4OBc6bunePyyH07xf5O9qWV0jo2A+FCvAOPtM/14uZjNYHSqQj/56DI6ey/aKl
SbDBQdUw9DX9k9l5enCEn+jcBTOoCCR8wfhuV0wSeWWbVMeqEcLr1egpiMeE8FYUznkLm+aDr/qn
3wP6BIsaLw9JTe+2akXtNCYhuL+ilFeYJCCxwgzXoa0gsI1VWx4Vk91OJ/SC9Y5huCtywhJ6tfjX
eSUOVCPAopCdADs772zSvV7qk9Kl+NA0xHPhEP1s3No4G1tZG6onUs3BhzaRyB7RxJ7xm+AfojKb
85J6lGKOsuK2FR/4gvXfl35HxZzJ06qTcWVa7+4PjiwcHgBGLp1NwzebZcYIlTXCNfZI763V8qpp
ue1lFN+cPPsSFJrJ2yWY+Y4hydYtFkf8fYlXKC3IqtLeQbgaznqFYrJQnZ9Y1udIjY9Nub/7Sx2o
oYJf1aDksNR3uxaHvEKofW1dZr0/sl3C9ZDfuxKf2/I2OR2VQYnjmrmz+6NgGqzJyHxrraZ1ey1m
r3xafEgy/MMjxzJt48CaDyb4hf/5duDlJlBrSMRleRl1W2JnsbWfwwT0x2jwbQDjMO+kUjIan+W6
S49Pyyn+//7s/2mnYz8XKgdVAkF4Z//5RZRKU9159HJJp3jcGQo7bmwcYg5ljNzBiFGhjVvJ+HqY
kuKwHFELTnMuk/M1Sjl7Q5qAz34NqzQMlG4X+0LHhC/PS6dClD2bSGGfzRpc5Adf/U+/LSRIm2x1
cAea9e63NYDrcxaxrItllvrJLvvnNC9cZ+WrFSYgzhjgjhlFhdn3nFSfk+9gzql7nR4C7SAFTcN9
3ocaLgz+6zSaJjz5tN8hmjT3Sfs50wsTUxYppnWpXUHCKlslbtXj7G374EL+sJfNi6XJ86mzVr4/
WknTyJTAsJ1LqLoK/GCle2xr62E5PQFLeu6d8BL2unkxR33H+MHeJurMlT0XPYaSpZJeVvC86Pb5
GjcYNlMrGW77k425pR8S/2H5xv9SkuHjH+MHwbN+J2ipioKw+a//W9jh/8MkQ5bAX35a76V5+bcf
OVvwOKc1/ue/30bBj+qfUYbL/+N/Qh9IdrDnVx4UFcRic84deAt90PkfeIJdV3ByM3kdWYD/J8lQ
M/6DN9OCFEIUBBvCTMQkHmEOOTT/Q593b9dhc+XPxZ/+r4Q+vHuZ+FZ8hIWhmK9BYtty/P/leI/6
QJJtlXpxjMsRL0NqGKs0JzaKkGhBrsMv9+Xu7UT6a8bCHz6NfZKrgsvFf4h5x/nl00JGbtjpCg/M
xjedl/a+joJqw4LTf7BIvDN2z5fFmIAISWpAE7PVuw01KKLOStE20AWDeQVTfNeZdEkZ2Mxy8Cr5
4Lre15uYakiMcK2ZGMqEw3TffR7Nl8AdCTaAU+48ofyhXjOoICJbumeAM+jYHXBwFMq9p/qOsxkj
3bpVbb394Ivoczn5SyWwfBFjfkAgF6g6wMR/3uHcqS1yehKvD0flwLAGBmKbPmea2u4Y0JN/hvmM
fmf3s2nNeJdL2rGZ9SpJuVph6rsL06pcKSUB8WNbTju7D+t9gV+RJCsjuIY4Vg4Z5lFZjEQtV5FY
x4IE8ijkjqphd5sY+LT+/sj88YIEm6aJlpo78u7OBgRy5KEV05BjrJyRvYZOV1KeWBKNlUZ43xky
v37++4e+xyS93UabsyFvKKQi913VrimotUc/8dLUNBD05e7RNtSKNTcpLgOne7pPSXh06myOakIC
3+Nff1tsWSn/nPTx27vCI8VHG6waBnvaktbyy7vS9FGvplTCpPd0OyLpjDvmu+12HOpi8/er/dMn
cUgCSQSOCR7Hu7cSd5EddWPsyVDv2fPVYVgNhWyfQhdC1d8/6h3XZbmv8EtpsQIUNHXx7r66ccyG
1sReBfJ+pbaMXQsU9IkHNj/b2kmJ5M7lMHyW0wSxvIKgm3/whsyng/cvCHFcrAnwPTjWvrvYxqQd
XAy0SA36iFpQRoCk7Pjr3y/zT3f01w95d0Shg1s4YZd4oaO/ilZrVk3X/ZQpWp//xefQZgRzTiKu
uwQW/PKM0LKeoNKgwNUlEkKr+jmNmljx2ru7/9sHzeCZXz6oSes6NXkLVV2mxzYJCuIWZNCt3bpU
5QfPyB9/oV8u6h19JY+STFP4rKDW5clsEeobCj2T/9Wt4+hLei/sD3X+CX+5It2tFUQTiadWCYg5
rLBeCbvRGwkM/OCT/vjM87zbtIOxU9rvnjgzCGuUkLE3NvpJFhq2f0nN89lg7mbVx0nZ5dX0wUf+
tv2xdtgL1J1NfW5o/fPimFvESGdiz+LwfgeVMFnrfbFVG4ngsCX7++8Px59+sJkiD7rb0qlq3r3U
bdKLgDRKL1Knbq3XyNVy5Gsf9Lh+/xDWDWpkDjwuXcj3JbKsWkNFJOuF05xdGdXTZ1rM7fXvV/K+
e8H6xKdA5zT5Fw0a7d2lzGJVhWaX13idZ67rtbZHcQjOwPcadc3EeU1PaQ9dgy4B87YPHvzfV435
wx0aRKbGque8eySreCDLhEssxk2BEFtFp5hkHwQ0zRfwz+WPh3AGLrkq/+bU988nw0fWx/g85iEU
noigfyI0Wav/TdmZNUWObNn6r1zrdx3TPJh190MQE8QABElC8iIjJ83zrF9/P/fIQ5BUWeXpF5V8
kKiECMl977W/Rfh5MUSYoTq6/eWff6V//SiKH8gyjP04PgsfcwmVThy+SnCqmlWKYzVUfs6VjYrZ
1ObVP/8kFr8f/3EgognciV8hP5Sn++//OCsJjTzriN3UWm7v+OehkO8NN2gfdLMohbq3aJOtl7vp
Jzv3rIbSDZiUkAY7vHKzPDsNLrwdqlBnjb3gEBjXilq0j8Sx7HQ9jmlxr7Wdt0/hUT91rdO2ZMrH
/nPYwQ216xJmwDi/VBXeaFD7bpNeecyR0CymoXuq/HYLyvgTHiHkbitsKpU4uUet1d9l02jcWmVH
wbl+n8x2DjgHyYGTgpLCQlrdWGGgUqJEGX7spw/Ilp6hxZCqNytNI22LN8lIjYBx1fi2DrMBHV0x
pP1LZRompVx6d9DmeCb/lmKVQASELBpVBfgfpiIrnupb9hlAqVDCmpC/AcEhIc4eXBRSvHK+dmjY
QTbhJHtl6sVnw0j9lapV9Yl6pDJZYkt0oxjFLfhPZ2FAnz3ZhVqOx2keGsxhu9jlXxPCrnIRj6h5
n6lXrqG4GKxk3qgttSbyV7WD1lWJ1Hgdec6dG+oEF1D2tMNRN5NVlE8ot4z7TMnvPK9ZAQsR1RXZ
tW4V67ShML2vvFslLtdhmH/CLIaIXQv3OnA0yrsdagjAMfaLEVeXZYEo44BEhUKrLN+X+SAyFPk6
CoIBOXhzoBwLTH4JijB04JK0XfrJCZNno7a/E2s96V3prsxSo7oqiOEsOtaq6J3+IUrjiQK/tMq/
5eTH4VoiBRcvnezKp9xyWRQoNbUawZ7Hf029ewYhkk9ozDAc71iAbqnzd5A2xCtNR49W9SVVLjg4
87UJ4TB4UCFQtOA0VLPNWIxUf1KnlS95SmZUYut3WDQ8wgbXj72id+sRv+WjPtovCVEoilh95ZOb
UCnfpbp2OxsROWBMsFBAQKAIiSpjMDjcVhGp/jL1dlUhgk+OhU+xj4vFpO0tJb23/fjGsbu7aMA5
1yWkvlSsnhIqbIOVtDvMSnhsHTwoA3feZrgPryMlszAo12/UxH4yfeNTmrraYh4cchDzYx77X+Np
vmVZqxyHIR94Z0TecEJAsUvNyF6WTYPct8eJvssiqCv6a1/hNI0zMFaEKMowYKXGbohKCo4GksVR
TviOmhA+DeMnKthPtl1515MXugtc3cmF18CsUBFOIX47Wd6oaFJQnfYliqypKJ4m1b7JMoptev9m
aKhL1dg96mperLTU+mnBjihzaoS0eSrWcHSeoy67TmHuN1VTrAsnXeZDuU77xlx3BoVLPCbuXZPi
rpKQ33GcwG2FoMFBbhDwN5sMkgn4KXD+3ootDfVFsQrKPmoeEOW5twBcs+UYGHq9KvT6K5rXnxUg
5VviAeNqdvHnDd38VXM6VOCVAPg7GltPtaNqqkMWXdpAft04+OFbXrAYPOoinXZDtEnYqD9Gk7VG
81AvFOhXC6PFrBDm6dPsheR068FcdiZK10DLUPIkOuZ0Az/Ad7tlYmZI2hMU8EGokyt1Dm2efS6r
Fm0oC87BUREyOFTR+XA0DOc0pjp2p+DrZ6X7lgX2D2eknGs0cv6MbnTXdHq5yC0LrmuFGc8cu09z
2+tXAJNe3HJWVlUbfFYi63GO9dvetoXxaoYEdiC2OKfw6atAc/GsbZbFgA3j6EfBciIRSY0pFTix
1x7qcBqXJbUkYNTqDkiA9lPve/uu6Z0BEYLyXKLvW4E+xSOuKinVLqZx0wnXpmrSbB534iOIr91n
y1GHGzfEkmQc2DUQ2DCfZ52CfyuOvkaBlgINIGOfBPGOX9tOUep2Vc3mOvVYxjqT+dWwwm+tW+9S
wvobXGK1gzUnE0ypTl+N6JOvdJ1vQDiR7lSpGEVvZw3o78qKPHk6pNXLwPMKno3DD9Ea9Yk/DAa5
g9JEN7mbB69eFZXPM4WEn/PYZeWc6u3tqKGCX3SjEeAMFc4UnJBeLsQXR6W612rN6jAiTADRFbrI
gyj57Lyi+an5fk2NdBVe92XaLKnczT4NqOdvHAIcR1goGmENYQeA3Rd/bM3Sm4PdueDycxUXkwLD
63abtMnw00wGyje7eUzd5VDF0F6HxAlfgdWHny0F849F7uTzOlW6wLih5DtXllB0fP+QhwOJ0xJg
DnaP2BNvjST+ErJ1fTYMIyKDp1hRvyiKqQ3AwsFI4eEbm8MItztqOhQThJfq4GYasBh4MOaY6P5c
zoMOu8QFOUWxQTXd5FTDI6DycwOyhzlMab6xTeywNGBcdaItlDG3WsStfPLXzTQp4bBIcagx9hYf
E/9LHLRKBBmOTRH8BkdPPludGkIGmAcvvE5aM7fWVCXpfIQtZdAO4HbtgSpQE6ktdnEtSOy5/Ybw
GNKcGvR6vgh1PycTNSJzdC0djhzy6lLb8JgrcVpLmm5JSazPLl3jqWBOUBXLpsqaG3ArpX0yU7di
HUCw5Kvvo0BZwsHKw2WAx3uzpDLMKraRUQ7jYla1wrlSQy1BRqQ5ebwzhp7IVdEEPswOmFvmmqJ4
UnfJZLUO/lMDqcg2DnPraLD8SZdz79vNZhjnWXlCQVtBXkgqDToXvul5hwQVdO2BEoLAfqEUv7QQ
KbjjuArwfQcuoHvhs29AxltOWuA+62rT6OimNSe6DvtCr3ZDO6XOHRVWhbOEugMNL50SdXxNh7BW
n8ps0pA+N3Gr3QVR7qJsS5I2XimNQdCPlO6QdN8KL8i6q5ZHioMEMEN7jaiKJ8iqidxqRmyo5xmP
uZFYl9oEUL87x+y+ezylIY+NFYYiyLHH8qH3qJ2/NkrXLPY2KZoH/p+AC/BG4Nvq1wDalulY5tF1
qmpBv3BzzNpRcUCDRRMVGfMiSF3eCDYmj3s9s/rstmvVUD8WRduMKOfxq6emAKemkRyfE4uHBo4j
P9H5CEeKug5OfLE8HvAmy1pKB0IqJXmP6XnrYEKr9dqdyn/mG9hClJ8qTo24bKDQ4WD2jsCuFeg3
Udgi/hXTA6qqc8oWrq0c9T4MGl7jlPTqcbsOlSn43PV6M97bQe1ixcr7za+v+pra2U3To9FbxabZ
1Qe9cTpUgz0E62T6ZFSz25mLzEDs/zrrOM87oLjiRRAo5mvgDQh7yGBVPwfqewD361n1vSuL1kcB
G83J1YDTWIPw1g4oU+fbjhYmQPzd+JSa8gJL1Ic8T6wvc1Z4A69x0/zSglFuFhax1RTRuVYiNA3J
BKG6yn86LVV9N/FsUalcuSqLkSSoqYXK7BEEkR2WyrRIamAJmlGafE5dHywceseFFtY4HUAZ0V4h
S4OhGdsemWUUOlZwcBHWjJQadjAxnXLqrSWRA5XIoB33FP44RlW8KoE7TAnpRVDVO7ZBY33PCq4y
XhskSEm09ZwYb8KFPjcT/ye8u6zuBU2wBgopdgzFGa/CJum0EneSDnzCssaNhAVKisbwpY3ipKJ+
EWrbvEABy/8BaJa5rxEKWq2F+trNaz9LRSR2qJ/Duen9l840G2OlDjnGPUVXuIAkey/tqV4tqlQw
/2vL6tUfIzq18LY3c1gaN8DlJozBotaffho64Da8CJJyXjVWY9frWdEKrCZ9lU83JTJ86qwVSI1u
5GWs5mq6nvA9wM9Cqb20pn7cUgJFvJQ702C9xVoGvOXI0wOwC+CuO0fpoDhTB96OCG4rCJw+v9vq
Sp3G2dmmlVLZ6wrSKOqIeC6MK2O2I+0zNY668E+jGvIna+ecOkfLYt9KOWBVOV9Q9MCJAAygbRzh
07mAJGjHz6YRDqB1ghgSBxJzL9qWsWuCdlVDswJCYEW6tsPPrbTvYKCWw3U9F9289NUc3qse9QbF
QbpjgF1LUVuutabV56UX19AZFdUOvacYJrZN1A2vtVVBzV+3tnjksU5VXYytkmye2ZM4Y90Yn0DG
FOG1PRujt9OhWhXsEAwK7pd4RAT51TTEAN47IrLmttM7HCCcdhxeh9FDzOg7zoTHUg6f5qobtPgJ
rEhiUM8djOxn0yIOKT3Arzu/HfDHDHbNEDv+lwkMNUgVZVTLmxQRBt+BPJ6x6NXscD/lbq2T13FJ
pCZeMUGfgseC2hPJgY4/JbCrZwMraZ7bnhKuLQctLhZLvddvM4/qjkVTk9BZmEGpNxt2RzbQV0Wv
WeCVUSqox2oJj1710GhTzemk92CT+d77/BmOMLJiMFpxbabINjVoUfimKd4Y8wF3/LamCjTy8fNo
ruwQu5Z+0TamSnZam6guUJ02YiArDTK3bTblT/xBI5MP3uikLOCgVCrlj6rGQ6S8ylJsadYlGRFk
/VXFg4iq5S2UIcv+6rRe/AP2U1g8D3HfbVLybivsKT3YL62bH0J7Sv8Q5vmYLCIvQ8DWZWXkEM0i
bfQhIJiMpjPaKCjj62DLsgJvviVvA2CsC30bb/45KPKXsBlROaIhuk7qBOusj/m9iMdHQch/UY/E
QvTB/xLp4znu8n/KCv9nKd/b8kf+0NY/frSH1/K/f0v0/u/vzebcJlMisq2/NVYy83rf/ain04+m
S9v//e9zTkXM/E8Hf+VvP00l+dtvRZdjLX76EURF/l+/hq6//89/wWp599v+S96X0r7X70Xz/x7z
iP/85cJz+lex7X/hu4Jfu4fnD1Y3RPXO6V8Qr/8SSS3BEEYQQsryLf3raP9Ce+sYNr5impDn/sr9
au6/CH5apLU0Aq3CB/7/kvslMflbwMyEVKkh7eFFw2eDSPFH38VUi+sclLf1ozKKg5WrxiOESp1E
EPV+1LnpjwMSiyWbZ28jR1WXJKoc1evcOI+mafJr9O+uvUz+u2s17zUKCpapgnknD26aVjw539os
7qudIw4f+uJgLv89UWn2dt6OW6ljvxwwbgCpI7Tt8hCZmbIriP9VnvEUlGm2N2wvuFJEkzI43K6J
TW7QCJpPUCu+J3k73AbjzPKAxzqw2nUyD9OLVVZXeUtpSB+Ma8uLW9YL+FmZy9Sf/d00Vf5OntnC
HDf3AxtUhRiR7cTXDEiXMWtrNViZDpLXtjbiYOkOs7YbQSoDvufRsZPt0O5uFVymv5Y4Q2yn2Mz3
MQGbfSoOxDGcq1QtzasPA7IpD3ZUF3s8K8EPytNySwVispdj6TgqqyAc0X8GE4wjY3aPcVPDB4O7
d4Thh7X7SCKw9sDKsA0pGqP57KmVctfCctkkSlhQD9UXx14cfEyrqEWg/tQiqLZArx901CdnVEqW
VeBtUPAfNdzJMA+nCFxjm7bS2XSsqQCzHsKgpCq7bB55lQAUD1WrPyXUT9zgb0S0tzl1uOOd+Heg
comi6NwnB8R3ZSG4wteyaVM/ffqni+SNUqvfGnVBnftokJCzom7aDW7y/iD7St0Z3w3Ivt4sH3/9
zV3jOMX9FvIadpTsSh98+DWbBkE9bGgbT6Bmgp4DEH0Jq6DdVElLhbKmdzelM/RbV6uiozXGNqzd
uTjpo2tcWWA3npKULQvv+37HAlKY+o2s7IYm/izP0rezZlCic9/lzMGeYgszwiZmheMsmztr44V+
h2ZPtIe8tzbsdoJtr03dsocfB1V6CB+cMcm3c91X22BU3VPZ9ND4lCwG7jGs2irMXlgTasvQVKKD
1er+PsAFbomm2F8jmmI5WvrsJAz0eKB8/WJdYnp1DKewQOFQF8dJHCpnsNhyEAOVA7U7QeaQwwol
1hTllt+cbjwA53jRgRJSw+VVyo1o5nlPyLxwZuXG6IoXvp78g96aNYL6+2a+Bu6RoclujQofA6xK
4hzR6bJNinZlDIB5ZOd5PG60rzblWngjWNEKvC01Ub0SuxtL+aa02SgoI8YxA3Hqxk46f+6JwCzU
KgJeSAgKDIpmldMC8vx0J2tS5SE3l1wRve+BU8Byu54B2TB1THnHm/q0AS8bYfte6DAm6uxbNATb
Me7GJ6sBtZdXG1iD/k4eeOoJn3ueI7LJ1o2HyaXNH/DWn/NoIbZc+7bXMvTEprPkdTM/B6KoU3DU
wmh+MGcreoJ3NKxUy4/3BYW1B8DVv6b2+bzHQ7R4evcuZE04BUX+Xusj5Uvvck3YZpBBMz2L9A9m
JLxoxNvnXYrV0WDrhnbo/kjsiHJjL6G2iwpYZLWljXVaotOWpx/bH6e+a//l9OO1zcQCU6EOZQUe
QX3sKkpkrWm8zSJszooBjFnDmpsQzioVf2Z50Njc8wzLYKmm7bkfGSDRLDnqiitGBWKsnHe57O2K
S7+lz3C05BV//hlAOA4VWquHyUU/02Aleh+xwd/7dhhTNN6Wr2yWbgIieDh5Uk4HOQPb3totX/sd
ePHktckwEWqjgmrjNGk+K0p2ncUg2uf2YQzm/E4BGXXKwg7PXKd7ngQuZ7axe9GAMj1TD43hbt2E
t5nVBFuCN2h1ayxFCHqE1Cc201VGYlAgVaeHLKnuHNFPKCdcqdkM9AeXy6e5U69kf+fFDkU/MSS5
LAlftPZ2YCn+7E+5su1RNK5kd9CjsY0h7AakKHYt+5elPwTRC0GI5R8+fa7+YW1DKhf1r26SAGeF
8xe1/RwbaKFUO/pOzaeRRFe8umJs9F5MdbavhklnzVD6xqmbXV7lxfSiEq29UoK22bNNN06oWp8m
vrBrjTAi5DY/2deGADYLGbQ8k32Km90lWPptP/TLGWNnAzWQ8y7D4OruaqPmN/43t5N9gKg3Zdjd
k6cuVmPXDXu1zax9UrvxKoOO/dza8e0Zkuhbd5Vtqk9yqh5Szyin9rP+birpCed7oRh3FCJpT7Y/
kdQoIUPWIbj+kAJNZS7zO7cbrvlKrofYjIOFOFNTU1TyduGvs99HP85Txmg9JsLI7fd5RAW0G73u
sMFGTbtXpvn9wSu169iw6+sP/Ze5iV+qe9mEDbpvAW9so2QSkvy/uZ3ss0CRs8MEUCEulTeW/R8v
yzz1pCTUqIxFskYEOX3i5Rlfaa5WP9sThfwU2w64CbeHOQmo7o1hxhL67mA7RnDjLK8+AUyuKQ7P
H7V4jG/1UNUf31qzFxiP6MIeqdyMb4FKGHJMtqTB6NvM/+i6WfyEt7tcfl7AT5Ctt7HLzxNjl9bb
z6OMwblOSkquYy0KDyh5TLz/kElnjhkcZJ88uxwSORBQZWJr4695fzcZnKf/hzKEDyY9iP6wY2Kb
pOvUIXi4hYsv+rvXSEm8Huah4X5HsKNZysLSKtiqYv9RaBu8kJVPspEA07FK5VMZ2cVDNL32mbPz
mzg42HbNeuKtWfoq6wkqhM6jXuTU9x44ZpUnlTVX+t6AzrxtQBlj/86ZIfrkmey7jErX98s8eYZo
70SEJtpjasvq1dTHdVvVza0kSMiDHCg6kImXPjmF8m/WNWKgtNLRWtTiOk10ytvI2XKil6CE/Oen
5QflhPwdG6bLHhAnJATBH3/HYxgpelgbynfsNB6k65vrxPGhwbz5Sj41WXZ963LDvWd5Cdn1rd+l
v3nrx4x7gLCmT2KZ9m2EOvpuvuw3Audb6r9SoHny2nTuFjxANWBw/34ynM9Enzo31SqObJOaQnKb
pCt5cMhheZDfaHkmJwo7tAXwf+4oO883dzU/v6pmkg2SPlWlCSnH3st30Heth6ww1E2oGtFSNlV0
IWCJ4nOrEDMoZS2h/mXFLrJe5paSKx/gA2Xlze0gKgRbtGrfKv5EMXXhLxlbEUFu/TXDtr771k3T
u/a1Y8BMbZEhhFeXdmn8YcVl/65/EX9FDHXZH+oeZWY6e/rfvymYhEWKOkLls4gmghCLtH33doAE
x29RttvWZHWI24xBFO3m0lXlfL1SIp6rGerjUYkS85hADo/xBD2YMPeOujjI/ig2QT5Nmgmw+LcB
OTp6lPHXerQiEa6018UcOUT8ih6RmJ49V2OkXVuF1UCI6ZpbQ5yJ/sK0p+15boKJyi1FeDscivVH
TDm8O4AAu3oojUcjmdw7MVap7ruxRrRMc/hUFCkKKl2prpuhBOApzmIEauez9O3sMno5CwYn3iV6
U/8hDvfBU46/DXgV6hYtF6Utj7KPlT+tjb5lAhn9LZnwvUbGRE5qrtizqGxc0OVmO9msLF9bWMSW
l5TDMUcOf5gYu6HjkFjl6kpOGsU95MzLdHlL2ZS3dEtKfXQjW0fC3icyjRKcmJ92x3Ine+bBmI6J
7HbK2F9T5TYuUr6CMD7EFXKcOFZHhidNNrNwSToP/7oLSbF+UdcZkphgBZ8Usoy0CtbiosqW8lQe
GiX1d5TLyoYKvXH/bvJl2iRGQsrTdkqKaqnkdrLrfOp3EQ9Wx/DXPtHtAyRRipVYxZChoR5d9smD
xV5rXMhTd3D2pTrB7wjb8FffZWLotb/uIPu80vL+ILzTjN+VcOLbCXhXKOAo7yce+NF6N6S4GZ2Q
Wn9P2nwGQ01twBqJgnIg/E7J19hDrqV17nI0H5+qvAM4abgexFvZfhuPk2i6GZz6mgi+cjAoiO03
k1e8u40ckPeKbN2EgzsAvC+x0o2LWfli6fmpKGs4MwTHphbHkzow7rDlRWrgl8FV2ubqgxrOVKAX
EEGrUkXTEeXVtWvjypqwalppQ1w/GFkeX01NGLyIO4aJMH6u96YfJCd82OqNCVFi0VIY+M1U1U01
DtNz1Gf+alac4UZLbf9OzkhrezimMZiEVj6vxPNpNDt178iHFgIReAFGkK67t5HLxEInKW0EfY6x
tdHcCwOoVAJdwJI+6APV5pHnQmATfW8z2rFKltronyoRQLDmMF/rvh8tG9GUfVHqoMSC7wKHS4Qc
gre2dLWRE2WfUNsuZy1u7uXA5V6ZjFzkurnQGqW9MSu8dcgpHLtgJCAizhw9K46llWP9UYGz/r1f
zpCD4ko59XKRJa6sxZVvt5UzZL+cpkfj+bay68Plv9+28f5UO6qZIonBc5WggIici+cdSQ62X+z/
+YD+pcAw8ICde2WrfE0afHqIXYAFr91qqRUd2jHxZrm8S9zeG4/ui+yI8pKp8p0yZUa1TGay43K+
7JNnczSPx/4bHyRx18u9fr//+YfiIExmmGcbwor7TBx654Q3SnV3XvmJ5R9b8EtPAKT4DpatiaJh
5Cl0n7Sp9SCQncvGhOQV+J71kM92vAOZCS5PjI5AGx7EBSaW8ucLiLhywQCLqWnyjVyhKqTyl7wh
iq1sYmLYLfVUKwBis5jFlv7XqIy8X0Zl5F2OqmLyh2u1RM0fi2zIrudyBAKvZ3ehGlLJIw5K0H+n
qhozEtGSgx2mZ9exXv/EbwGrRQgfy5EqFP4lWZHDBjCCZS9WNXEPymnSJ0pVJ7XbOTDeV1jGBS+N
o1zVfmg8z7O/DIKqwPaKzB3PlvChx7b4QUvGlYc8BlAEXWM0FiyyynA5WDGPuA4djtd2OZqDCPWx
IAdV6IfRvHFWWkGwIJqSXl8GMIHEC0GZr+S0S7+8SYc1w7sBYoXzwlAVFhuRb87C65voRsKaPC6L
OxWMdDs54zPUkXyNPHQSLNTp2e+KWyRMwykJwz9sXhwhOX7/NSAqppqmalqoyjWW1x9iYN3gu7WK
wOPriKGZoS7yEXMa2xytA+u0+8LK/PLKac2fRh96uzlWYYo5ebNNHABSsikPfYlgecZkREzQIz43
puMgkRXNUMutAyize9nq/Lx/6CP/Z5JW3U6HNnMktmqe41zImFYIRJSdjGGdY1Wp64XrsKdE4DLP
kFEsr/NXlWeBqLqRi7DM85UNLkHqUq67it+b3oRmsXXKNWkv62CkxYMM7stDmWR3QV+XR9ny+ROs
UrAzq3M2IK7ty/xCm3AsYYF6Y8aIkuUZAg73UzXVe8A+04vsR/9k3ngt3N7WhVb5e78xqLwN46i+
GjQ18P+wktMsUezy+98Un2zUuzaydmoMP/5NSZY3iKLt4msDim6ZI5iDYNgd43FKEOfm4YgFHTa+
8qxI8ubarpsje43GQnXGZNHMBj+eFp5xStXUOXhFlG1LzwtvWmXIDk482ytBdn1gHeUt6ijKXp1s
3CVd2fB+RQnk9In+3QEgvchV66gTEzwQxM+JcLl4eLB1W1Yztd8LO53yuxzmjfDRRtIDprnXk+iH
nkegICfhaykWWpfDxZfr0tdD8lc1IFKUE2grj7d7eyp6MHB+vc300Xgy4lCwwk3r2koV46m13b2v
e+WpS6fhFLc+Vj64hpfOrSMAVfyvJHt5Jg/uXE/NIu7bXdGkWKSL0drryRDpgbo5b+lIPH1KKVTd
XDaBct94afpiByn3hG9zZZecYWOfCnOzxT83mHaXw9xjXpshA8xg2W3x6S2hR75NObedkISV7c/X
IFDM29kell2eVQdDtGRXy1tnp7bjQbZ4xvzq7wt4kVOsDleXPjmFHM6L1k1I6Ijx1l9jQ4Vv0472
tQEPGa79FHzJjBykoB1Nu4K6hCethqAk+gsfhNQEX2xFZC78YhRo7JEselg95Pa9ZraPtui32Lyv
ExwVN7ni5CSRJmSJ0NtHbdr1mE0+5EYRPbZQs0TAymw02ZDxIxNkuhiRjVRMw/7oMi2I1lXshX+o
3DhXW/3+leLZSHGJ41K7atn2h/qy0RjyEva18TUL+b44puru5UFx53hdTRQiX/qALUNJ0wmEn+fk
KSxgvnnW21Vy7oemnG+pEOnTjH+SU7UPoTJPN3HvERgVh8mCCW+yErl02VGjLibkglvwrOZ5WkiN
/dpWIaHJPmNIQHxWXrVWPXe8wpcXJ8Kx8j5V+AasbKMkoyua5QyoPgGazaqTZjzl5AOLErNG0exc
S8MlwDzIVhLOxacAYyExJA+Z3W/9OEYX6UXfYjXLdxgsBFs0jP5CpsAmsf780Ad3jMXI7/MufYpF
5vqca/twXWe4084asFucleBLl2TJ56bvFWoTQl4pU+AfAOP3oP8S9YsKdFTVOvv771MTh7ePKaZa
Vd8vo3EcQMJT+uNDuz264lDhJLZXVaphojQ82laVwSkSA7I9uOORtb55rcDGFx7UzPF6KzzWULLg
MANAe3ddpejOJnXRAVQohm6R1r7MAMI+x4g+dybWBVeyWZeDCVYuzFey2ehptDLcAR9cOTn1MVVJ
+3onm4FSPTtW2GHVUGufwwRZrmH9gNZMMhHmFSjkKjqUtobXEDlt2UVubsf2Jrp1Cs/ZQ/07IZwm
zynX41o2Y5KjERG8LNQvq3I5qmMYsv6wXMcLorgetci98Wafp0/bTfFNRbFDOKqUZesuGcGp2Rni
EGRlQ8KQs7mA2tGU3vLSJc/kNDlDNuVBbR1w6L7WbMi6w6cNOncDfNZYFUUUPdvorBfRPM0HCqL8
z950Gzp99Kz6lr+bsc++kk3dy8wl+qMM2ztGizbf9bnmn1DJffEb+zXRJmcZ2P5444UFroZhuqvT
fnqR/bDbxxvYu3/b7/CIukGgNS9kOnS0KWeQTZkTldlQOXBJm176urndlrN6rTSqccAQuVjz8lNJ
etO8HLy3JgznbGFRv7WRowFb3+k8u670+DBH14J9doghnUOhNwG3z4aLmXgOOGgYqi/sG0UxvO3v
euLLj2Xn82WPqi9mopibGETXuplVqNW6eYh4sz+4ZuidL5/FtA+XZ52ylP0slcyVFcX7qHKVd/IH
o8BjIM4cg8ocZBKsBDR4d3CjRWvKwQdbM6tEtwtwXekAuvqOiwkBywSUx8VyjDBB6GMSWLIP3Ep8
qzuPXlf8Ni23npOBnc8CAS3eGNNpJriHrYiHXj/RjWhtUcX2gMbPF4OV0D74vX37zwFqxHEfFl1g
qijqA6IBVtG22FUy/i4L4FD+VfV5X76UPlWLGeuvndqDdVwYkcbxfG77MFR7p4QpGNqmqG18myCH
zofaKiGEQX0m+VlRWp+n53RCKZoun82V3HL5hV1ugB+kK7khsymeOY/GfVbce3xVpX5B6hnkWdd0
j7XTRdeX/osUYvj3oJwvNRGXaZ46PMZzcyqoA0BMGj0m8bhysPh81rWU71SUKUQ46unZG+Zx4RHj
PSbecJ6mzE5/yEZKfuSCh9WFuvYtDbKRWBLJvstK6EO0/TL5w3LqQ/NyZ95T0TnCfrkpNZD71ojd
W1SqR5mXzKLhXlOS4clEWb0y47Tde0ri7ZUAY0FFiTNkuvUR8vb02skAcR60wYmygGShlW11a1qs
fQddveGtPT0bjZVtm6km6yOacpqOlGlfauABCh/fAuKB2d3ls4yd/WOP78vN+cNswC/aGhl7XDlF
HuB0slPGqggutHpz6b/Mlfc8f2nAP5/vFxcTbjlzWF+xSU1ORKIxwmosb1V6VnySB0q8XsCwTTvZ
8gfNvfOTZ9mQ14SOr18bFAIhluGav7vPiOv5H5ZY1geoJ/kzxIQU/XqC4iiC0B92osmYNJkfFuVL
G+o42E15eMCtJjiMzURpEJuPpdXAHF3Kzr8blgNtaX3ByarcyY1m691iC9CfZCOpazylfTekHIxN
qDJ22kH1x9N5k5sk6o+qcIJ9X7vWFkxBBEp7hJkfex0ukFVZLId6srdV3D1FwtSiiEIEPPPs3Vr4
tTpEy40nNzfjG9knkcPxpJAn8quNbMFyQlzvz2ibhr7kCVgUjQmf3zPv3XDGLI7/qUwn8kBFYriS
u2W/6MJ7EtlUJGNuIGcgRyYNh0z7WjYrx3ZvBhHokU3NSM1FlUTDBvE1FaTmuGxZLR1tXMqO1A4Q
VddCdVgFnYKJrNvl9lIOUTKA04ZrbicPc5cgCMJtMUEADcZRO4VO06OiT7VTkEw4PYmzWPQVsKsO
ily2O4nm8Y6MSKWn4Z0V6qRNxKERWULZz6bvTrbwUF6Rx/Z2rp04d3DlvshHR1ME87ovlWyj1ajD
uza2r8McI450bA5SstbqYLpDr0aqLR7p8qBkPo7uTnOQrcsMKXmTV73dQ86IArwMDb7xi8tzUT7s
dEy5Dq3//UO3bDq9Hh4IVcnG5ZEpn49yzO++Xx6W8qwyD33j1vZRvKxKakX2BhnXG/aNiGFiazhQ
5oRYxk1H4n1hxC/Vij9j8dQvspaKjSpr7zx81X/a7dc+n2xUEFhQFygIvzf/n7LzWo5b19rtE7GK
Odx2Vgd1q5V9w7JsmTkTTE//D0Jelu21z951blicAEhJrSYIzPmFVvuSY8TzGiR2sMzJd+9LFGrx
ETOc06jHzil2WucUWRgX5Fpy5ya5Ma0wBvnZkbv3dsgaEHvgeQM+BPEy7/Rg+5maG/J0g+LhiW/B
HRb35rdfJ2kQf7TE/5zMXa3mnDFfSA62mrq4BDYovPc1qUVhKZC050ZPA8G5grtSbvLeie6i2LL2
pYpZRyhaNV02phVgKp54G7k4YPap7+LxnOIfVIFfO37Ofw6fxob1HjYCcr3QNdcWt9a1owGz7KMk
fWD8i+ab4k1EiIh3Grl+y/SaPWB/bHZrSggOrB45ohBatGrrOjllQjgo0pvlMqkc/UZxC166rmcd
Snauh3o+yPDzUFcqPOU0vPlsEnbSbw1UyKYnrW7ElvLOmuRbeKtTjbwMVFkvrhIjTAiJZNs5kAnx
04sxYa1sdSm7pbxeNIQxO4+AQmYVb12YCgujQxw1Tutpj8d6fkyTVtsIrebLg7zUsrF857lyrG/D
ZOXvZQLNyZtd4qdg3ClVPbwleMwtdNH4q5GkOEKkRX1fKNB60aC5Sxu3wp9WRGtVJMlGdhpR65yR
7oTATqdsCrRcWbQkJG9kqGDEfLACHGuyPmlL8jTpI8ID6WmCqroqLfC4m6pRM/wWKf6FKcVA9Beo
GMpT2SgP0E+yw8cZqmIFNp2UGj/HyJDp1t665qDsEz/UncVg1tE+jOKXoRi8sz/7RHXzWaVHylJN
ynEtO/qkGHY+RskLdi/OMoGBe0Cmc3zRdQong/Ncdrp/CIYS4wZSPFVmxtPTlKvYAFl6fJWHQHlE
H8K/KCSdr62VDwdtrL989hu16a57FLLRr+Ua6IJfcTCLWSg4PWzddIS+3Qfl19bK7BVCZ8UR2STn
FpYIcuQzvvI/jCgDFfO60nwx2J5dA/KfxpwHkVFsBb9Fcx8rDUrO88hCQ9P8VzT3jbadvGckcQ9p
IeKLADP38bxVKUl/dPShwP9CMOdNd/BNAHt+md2OraY8WW6zrOupe/CVpruqWn6D657yBHd0OFZG
iljGPApKkrONq7Bcy178SZtV2JSgi0uAIBLTrBdpeoGc+dvmoOu7Ylv78c/fIA6MbIt8VbyAU2kc
h0m/iszBZzMf8ZzpUEunoOc2V3mgXHY7lIW1bv3mbElQRd1QDw4jpPrx4VKPH43paGHlrVNJ84OY
V5itsDfTkRErjQ6xhknpz3F4I1s+mz+HhpqVXWRHmmnDPFR1FG/blXAjdlGB7zk58tnAyE7fG8Bl
WuG/O5mLKaTdto+4IALZ18R0HErkEKGxD6iO1rqy+gCapNHes6fuUQ2ceg+D8bd2czDiUzEVb1mQ
GVdePks1NX5mWgrXX3pRX15l3iX2nRetg5MsI50k6LITVbGXIWpo3oqyc7qVYWRgTRVHjr6Sd7NH
nCsdXUHJHQ7uptOKmJSmR6nQr62jalJZqZHPXWCGHL7x7N11aL8+mgYvsFLPjI2Kp8UJTTk41W2+
bWol+u6kRrZgChb3/hQoWxGO4w6ETHdNoWHCxWJInJBtAQXyJe0xjZy6EPCannX/IwduQkH5IwXO
YhIxNkdzDZMvMAy1P3dj2D/BsvPK9AvirlgUVOKCJV1zTVo92ZdNUi1A1LRX2VY6jcakn4qtDGXH
hD3rX1cNirYbC6/FOxK1jnxauoM3M7Oxz/jnhNJ6dmeoGKSSjaIi7Bhtg4UbBz+zqg2Kr18nRWkO
eeBgsaY7uLzBivo5RIaw7LhOnn5e/Ns18j7DWP8PDRxN1vaL36qhusN7CPYPOGhw0f/6vJoazn2f
Gf2r3uUY9gZwZI15PYHQnHOSZ2WIndAiUttrHTloDMwd0byo6CuLDuoAzdZRjBjnORpFErmnDJWF
Y9I5bIGKgM2ojenAn2edjqawbEM15efZ//+4XsfczsIaRdYpLQDBixDe+0Fui2UYmHFy0OcqpgwT
c4h/C2Xv5+DPa9uicxGS+GPwZxg0NT8oVTD8GjTn6BZFcXbHZCfdWuSBfL2xzND42pKADe/TycvP
tmNANFarN/jJygKMcnsHT0PfYdWd7ULXTNgXoHEZD539PfEXDf/t73YilEWWImVTakzJdtng0TCk
+QsOycpaCQdtK8N8cB6wRMnvcp1iHMixW8Mz0AJJi2aHOgRUAxnGE0xd5OxPMArHJyN/x8Y6f+nx
WzsYpjt/s7k1TAP0aFy12cve0VSQeclrAKPqwHaC30DeTM2iYCN/g4/Q9B4Kt8vvhJdX16azbrMg
tNYWQhQ3Anjkqh6wtMHhw79E8YyRTarojYfjNXIL495Q0fiFSBtuGiuuv7jOm9I64dtfF/pCe/7v
2RuE9f6aL0hRIQ0G8glpcMS7JDbmt+zNZDBrKmjjP9kDa5EnRFLNTRPG9rgJ0pVAIuqg2IZ/CLvq
LgwCcysj2U5lzUGrZO6VMWwaMu/AwLAtN7Ob0Ybnm4cmRFpHFxrM0Vkmu7OGa4V4xqWwxTKo0/Eq
m/Ji6DadgpWrDGWHqXv3di2Afc4XOZBzjk04PcpIHgYfefbUJ6vSAfldxzq8JbS4nW0h/Gk9xMD4
WGSGy1pt0yPmKeYz1P8Z1jg+gqQLbqrYwcip6ywkWJQSP3PTgVs+P8Qfj7x8lJF735pmfQiEqi8s
Xkvb2Juas0nR6+NQJqa+MFMr/a0jnIfIK5z5Cjk4L+03zfBt+DMl/LguEBSnvKRCuvKfs1r2yJhC
LzRs13W+DaUH4HseCFP4tlVtnNpIDnzmAWT42YYBywSI6ShbCl5Hvw1t9aCiyuabeMLm4R4GiPIU
YDVpMvefZSTaM6bVLlZQfnanOuGZspPyhOjFMNPno2VtCeUJkhJmpaRamx7k5BUCTn5lro7vGv4h
YaJiKRpzqEKkUrwyrg6yLSu9bQEjeCsNPhVfEQelGLGhw3Idi41fsTz7HOPOdqAyZNt3C8Edgpo2
7D42cSHJi33ol48SRiGBE/IMuagKqUwPpPlYstkLSCV/jsP4Cjs+JZ5YHmiI/keWtbRrVlD40Jhn
eVDbwDrnZnk3o033Y22hAtV2iX+qOx+J0T+GxVU7Qlmf2XG4dJqHpKnDszzkaDHcuuNFBmQDSTuT
WX4qhD7d5Ai/YGwyj3Wiufhk4i8tQ48v08Ft4xMzTnwdsNlNkQ27yKi0k4z6RTTPRvFVHjJ0A9Dk
ApHz2WaWIWv5EvPGpAtPeT1+b/zOeEzs0pVRObucxsr0W0TN7SNqMl1/TBL/t74OUtSK1CsObKU9
7a0wVvfyrEVs5ONMtsHDxAO9x+o+Emm1R0mv3OMa5FNuc0SOEJc810x4ilmcIqdGzfvGnUWGBmQ0
jrqLtXKF+tEtdgvTWqHUeS2yMoKDH7aPuYUCHPJI8evQRe/YWMXfrFzj6zxgHYWMw8LsIjYdDTKR
ThJkMM5TccwqxX2zw+aHb7fuS+4V3sIsteyxgCWGbTxkpP8+of6LuevOku1sHplUmUzp/ku/PbH9
MO+rxnkMW1/FbI9Xb18KbLv6ON3L9PWgwFQtVTXdy1ev7EU38WevqqU/ez+vlb06tiBCL8q7/3S9
vJ28IMRjc2nVtT4e8gqHkbzFDfgvRoAtgIOzGe50JIXn2jNiJv0RA4oGCTrRP5Y1EiOBZ/ePJpt2
AdZRUfSzaUbl8+RG035wMAeSIZnCWXXMGJkk6bUDB5h31VanqdWKZ8vCm2ys0i2CGN4aO1oby+qm
2lqdbj+KybrKjeDYTph/Ani+j3vL2jWBWm0DHKoflc64RlCldoEV4l40IN3WFPmrpQAbj1jmnkwj
1w+hp1trr7C7p6yxn2SW+9fQrMl/DnU6X/sY6nrDc9GXygrGJDr4LhTklZbCnYoLcWi9kDWdGAP3
pFOCPRlt777p2XS1eSjfVKN6d8LBfjXKTCy8zJ+eYa1BibTt7hF9A5M1jy7u0xhlvEqQpFCRCF67
VWie81zpNuBCw1u/LnFyE2Z7RCzQ2enK4O0918kQi8Hmxel79eBWVbEbbciAXoTBmRhK57bEAmBt
u+N00UGFUgLsxRUbHgTCI7d9aGqdvbye909MXMZCZIP2EjkIEzZlr3xxpumFv6T+xgLg5EyV8271
2cYURbgPKNogMsWfg9pIeh6LsbrLy+ptiA3tFSNwddUEWrVH5Wh41tJ+Idsz9MK2Ndi2zRA46is2
5rswdcOHXpwHHu6byRuxgIMqDVMKE3uKWsk3s8JHEE2097Fyg4WwRfkY+Wmw0S3FOLRVjqBLYGXr
VK2C56S3n3pvEu9I9myEsFDqKWJ9N7KnWRZGIq5Z4RsbQ6gYRYPdZkIMyo1AmOK+yfD5TkMje7Mq
FP3Kuj0kBcpuTlK6Bwr/zsdBhjYJANYgVriSHZqjob0mT9Us5lQO+jj15suNdsJxNPrtNnKwG7X9
0lHxbdXx31kNvVrf+mqk74Wd65sA1OIDgMecF46Zvxvhaz+F07ecF/NyqHP1Tq+mfKfEprszlUC/
KKHLo1c51VsT1Et5Te66P4SuFo9lZiYbwVfvgHoTzvCzwwfe8APp6FrltRhne2bD+0iuPuaDMa9S
ZDu+YfcgP382fbZTlbyXUe/jGwXFoPm4x/+zTd5E/oShS18yA5iAHbnWCpB18CC6qrlF4vGiK3H4
IJtsq903FJPP6tw0Sx5BoIzUrezEHisDTkYxQIaePpKPs7emo2Ip3wzdGs7crZFO7dlulfa+DaND
kCaksbQu3VWaZay7OasFdRppTN1rzpVhiHtdBL8NEyNIywzDyMQZdyVpuszrwazrlVsfBwvsmjzI
MENeazVYVr4ifWRcfK0ILnG0h5pLvlI2oRD3BVHG9mcbkqAjcjRFtZa9rDLK/+X4JnVff9uguhBG
XFCelFZ5OHHQ+AuAUyGcOhVxrj9S/6QYs2GuLff95G5t8m531fwinzxvC23zZzT3fUZznxzZzq/1
4Y+R/75Ojmzme/76Cb+uixKl3vZ1PuG77FNO8dFCurW9o9p0YCZde7yVLfIwAoraKnGKFMGfHY2d
sguQiWLXzdSVV+cozFkA2eeSGw94cWvVSIfNkTyYTWRtmSjqpWaFfQIC0RXLznPHbYgl4QRuCQ6g
8M7OGPn7yMD5MY+9s2ySZ0pEuUYEk8Ib458Oslv1Js+C8TZGttTMJv0SzKtW9GvKlZ0oqDrB0Ae/
GasH1g/JYsz0t5o870Okue9Tq4ePtdb1mzH3tb3mJ9atiZQRiOGguSmL3luTjYJZ1FpXp8zwXy7z
bZLZxbOd9/HREuQGZTiAV2TWstpNPWC6NiKhtFS0vY3CO0p0CKGRk9JhmxQ2jzniYbc4MkxaA2S0
URS0wtR23WWQYHG3nb5CEuwXY9K1azLT7qMo9Sv6QNm3rKOEMhQwAoAG2bvUoJL+H0aQ3SxWSAjq
W4g82mYqW4oaepad2AOX66xUsyfeZd/hCfjvuv4qWtFcUpjFGN47dcDWqbTI3qTWpU8LbR+TKVmD
ubde1FLZhIOVfcOz7OcIfnt1P1MH12hlN6emNJslEpwswWfILyl1sUxr9sp6CcgFzGmkuP3hAyLn
hyI4RuNwRI+5CkgRRItWaeCDNrGFckev/wg085Y0c/JWwwvGxtbzn92ywsYPn7qHscO72+ePuaSR
125yoOMnK8xmY2KgLGPU4UkzoMdXuIV7It2YbmL8kO74jyHKYFBQHoPMbjaswaeTUY0wgfTCwD5X
GV+SgXdAOXjkzP36NMC2QWSKdtNvppURDgybJ64BxerPYWpSWYt2nsGUMedurfVzWIIEZZZ4P3i1
J88mHyEiCvVrgNzBOkUV8thiqnabaokP90HobxrKI4Fqf4tUDLCmNvFARnn6vmnxJCttvXpOiuw2
sxP7W5am77nS1w9OVZX/a+krTUL+nKo8zTCxhkJx3DKhu/2Ze2yHRHNSUYyPoHW8a20+uYZg4kUu
Y291HoyBNKleM1RfF7bSinPXV8bdoGtIa9CeTMm6G/tVCOtoaZRDciM3IjKMGuv3UPbaRXtAXPPO
m9z06GtRv8G2urymdVIvB7Idr0Y23UUSl+u5N6XlVD8au/xqjKn7rEA/XGa9lmFYi6NX26gHtDcp
3ohyRGA4vzYoBt3Xc3sIGH8VmMb4pTtWsV+ce5XUu9zRF8mkbvqpCJZyvy/zAhS4hlOkl9aNnTpm
u7UKNV8gthhvnbRjZSm9l0aE4X4m051eW4GW7o5OnAcskPDAO8rYD4r+GAyWoCqB8PNfHXKIXdpc
IgfiJj+sM3d4bE37IpGEEnsIyz09zk0KpIG7sHRSJCbcfgWFVj25Tlut0T1nM6SqCN970fC9jWBV
6oH1w3Gra+y7yguCAtYyiWvtMkFWZ/7XyMX9ujzywYzJy/nkPi63rcD8UUfddTLG4IzDcb9zoiE/
N9AKFkhP5i81Un8bPC+yrVI3+Uvo2K/CN/tLVE3RvQelUzaPHl7tiCcg8TNflI+z/rde+0czVNvn
CPNcA7VfryjtA1XieinDQRnvYZud41kQCPW9Wye2qoegb9NDrxndSrbjbXcGVFc9GJgv5t6kLdS0
3JhtyxKclfwR8Pjvh8821Wn7tVnUCCHOQz47ZAhSFP1L6hIoDjfjatCz9A5FP2/NckPlRRnhFx9n
1TGoxuImYVm4RxGdxCMP6M6IBXZdWKJtkBx1gS9P2XrM4uGaph4m4Og+PiaYOi8GTRMvKpqEiywe
ja+6P9eAy+K9LpvNmPgYBU3W1rXAoi6MEffBJMD3XC0owuBZ/00E0b3RTXn8owNMcSMrZkNDXcAX
yZ06188KN0Lvz07uZB8VnY8+A/mWzz5Zk/v3dV5Sh/j45PoHe8BDLBpQqRfuJAITbqyxL8oQKuLM
320DR9mYmP4AdeUbKe49NbhhGR9gkIjPnl9Er+RCNCaKIblNvdTYq0jbbLJYd+7dmip2hDTLe4zl
mYuEQq1V6mLSc+XqalOxbVkM7AcEYm+DivVmpafja4H9c+Sl7alRkeZzyOQtSHwGP4CcZrlp/FDK
9rWguPzsCNSgK1dMZ8Mpx92E4uKNgVriJlHS8IBSSrRJw0Y7GLUWndS2SteAvpJno0+f0AEQ76Bc
NgJb6a9jgm5HaY/hBWIEM02Vh7ug7ow7hMtDtsW69eb0X1gyQzdIESI9RZKmYA8lNmHUJ7EmHU6y
A0TQzzNTQx8Uy/dpoY6Wfen69rUuveGlc8dx4+QmucYZiNVq5koVivcwpn11hNcULdXWjF5EEQNX
4+uxk6E31SfRBP219tv2ri+Se30e5RVGusvaEVGaOSR5R+ZTCb/lVi9uqSfwUZSQkT5BUlM0OlSa
I3L5v8BWo+hWCpJTZ9nk5E60q9NwS63AOKTJAOEicLytWTbMDGqqrBpNiAfcc+2FWnf9lzYo72K+
HcGiVNZJkhThIo/Lw2h0wVs7aZDOg8h8VKfbj4WBknxjon7yW9N4Lltt2oksD9cy9LxOLBWFJ+2j
lz+rzwP7fxjU2n+x6tzZuo4EsQ6CH2ewfzG8tX6CIm1XykPv5Uim+4axHKupO6t9luybvvY3kIOL
B79gWYLcqvO9BBcYtDzEn2NHWLw3Y3LLsoDhUZk/lFWIanhhYAT1z/AMo8aPW0sX9I+x862tmU3S
+DgSfhC180kAqU/TQ0vG971utf0giuRL23TmMkKW9WImtb4r2HfsgkKLLwEc6aWtFMGXDEZ2wKJc
XtT1TkIWFJwGUvILfZ4JSiuLHpwAQ/a5Oh8iePWQ9BR/5xlE9v2KxmT6u2++DpSL8z9kZYDM/VnJ
mP8DpoEShQqcTkVa5S8YHekb3wRO6DwYlHZXiRiT8jm1/AUQs2QLUKw5uGoPE1me1oJyZDsfPnpy
c/RQPZ3jtKESOY3uMsgskKT2dJI4FwmHkWd/YWL+CpH5HVE2aG1zB1kKbSDR4XFAPe3e0XQWnW4n
DppSOcc2sbt1g+zDI1IlqHbPH3hWHpHUsL7LizIl4iInFhvVYM8vL0IAn8cydI1HJy1Z6qdnXS/D
76Lv167e8JRUQbG0R8AwsPu+Oq09vXha2yzhslhXdUwggSeRfWpjU9nBP1RvEjUJTxZwgY059cre
C82n0CehlgKyOZKi8w7gQ+ONkk39AxrF8I2g6b/7wJtbky8IeDzwHl382CeetY68+udFJMKjj4vY
tla/LholUqBGqqtO9ejjonj+SfO26eMn+brSP6g++uodAKBtZ3rZOgfYGT1NbfAVTph27JEd308l
Rg8yy9jgG7FuhiHYmXMOsjLUYmGhL/qRg0ReajHvNx/LdLauBb+pKJr9UnY/mhnn3op2QHTXKHeu
FTtzc2XExSUwk5fMyXzk0WCmo4T9jIyhfyub5EGGXpZuSLzHx7/azUbXlyLr63U+XhNhjIdwFjuk
AgJ1fj77PMi2JOjKXZIfmaHcjn2bep8nM+A49a2jNmeQHRs8re7m9lHvbP1R9o4Ct+Hauw/qobnR
s8R4TiZvQ5HOvlcHJ7yrw/4+nUlghdl4O+Tv7ZUy6cZaEegBFWWd7/A36FbyqdXcMd95COx/hLI3
s8sbXxu3Vtn+sOat2QBQf0Max6aJUIm1UwX+8+oX343RUY6NNzonucANtU3kqNXpY82ruzaerman
dyuS0yxnEtTdejVGPa0JQVezVGOXiUdAE4bHMg6ze2uKf2+f2PUh+p7dz+MtkXmvpn5MRxD+WQvH
NhEh3h/zbxRl5Q1Lf1TtjU7d2ZPFPyDDSD5rW/fUJmHxqLTBWu4zx1yUNxn54WWf6OJ+HMJyW7pG
vJGFQj/BljlLTO+Y8JE95/GlVLXxCfTZwwcIBqyXsZoMRd2wNnb2mS+Uk9u1bC/jtnqx2gRPOHKd
2Ijs7Sy3XvtkiAGKe9G5wrz8xlOaZhsFnnlNZ7MLF6zK91bfmEnzI4fr8JoXV5LBeAL8OlGUv1t+
78pBL8SL38fkVeu8qpD7ZMkB7MtcI3JIt85fp7yhZKRHWrCRvR00yaoY31xMqUf26j7/ziVUgvY2
jZzkKKwiQnutcV5FVq+btNW+ZYVQcW9JpruURRJAQNvdpFHvPWZt9yBHIG3OhjVKH9syrbbCRYtd
S0V1FXPyTY5w0B0orW48lcxpq3bWG6nnQ69CplHDTFu5s7P7IrFjGnEDXKb4wT1mQ3Rr6Gl1kS+f
gogLyov8Gs99n1FrBL9Fv67zfb6I/73q46nSK+yPva89w22o/GgU6v6t02NYCrZl6jA+TN6+VrRe
3ESIay9xb+5WXRHbB0mMkGeB8NkAmXCcVjE65GDJOn8jciRpIKfAwyc3cajMAQ3tUH1InAQjHaaq
7Wi28cb2MQCVYGIJMo6noDm3Bdo5FYQ1bL6ag83M+oRn41OOF8VZRmowYLQRPyQRWRvNzv0983a9
CnLHeoVx/d0BKHdXop5+m0wdouAwzG5HT6nIQQx3Yds1kP/Edwul2teazBrYhW58jg0RLaM6vSRj
0N8WMSz0yHWL29pz/F2s9c1Nze4UJXJljWNldz/o6nRMI/FFm/TufqxyfRm3XbCx8fhdlLzrvnt2
s0DkWtslWqzs8GV6G2t04DIzK/k8AmPVa179VeNpz/XSeTZH099CB863dlWKu9AuTylQ3tc0M1ay
rqS2qEvhNRFenLi665UwvhmGyD74aJN/HHh9glAs8LNATY1XKLyq7kev876lQhNV3ktYYDfcGhhM
us7YnimJ8SoV0bg2rKHa1Ilvnmtmp2XvV+7GxUvDWcDaRlFIJM7V9dWzAQzuqwZgBs8QPER8pyzZ
8IwbPLafQyvv3lw3KhZVXzfreBLx1q5VbckM0D97th0tajPsvgXQ4eug6sOFMB663PR+WJ1yx6Z4
h2eiuxodGAtjgj9Lq2EWloXuNjFb71AMzbCzXWXvT0W+1kZY7GnTLVTQ1c9TLoZNBy5uU/iCHXje
nvUS/F4D6PAN27iLS7H1nZITORucigI/dDfIBbX7FFiMZPsx4B9aYI7oPbSF9DgEYXwnD1Wlagcl
AcI3NyX4riyjDP3u0iq0U++M8A/68mVwy0tl5+UDqNwHDX36MyJK6mOhaE9FoDm3elw2p9GqLxAB
gPRnccwW7j1WRX5Uo+Dqweu+CZwsMiFiF+ZRIQHtrafQzl57m6xxKRCFl6Ey2me3ZHto611/K9C2
XwRKnr+aShytalWEB93DjKsVLvhnFK78GUkZepxVaDYlZRhss7H/2S47E5KYpGvmITJGCeuL4hT5
qvPHRyoj+blK40dqoM3tOMQ8SVOv7fu+6Z5Ul5kaaHi2JUnynfduf5e5nXEaBmdnpWYYLZFFI6Fn
AkGfO9XR7++6wXH25ZS8UWNkRI9Cwo0XoZn1EUco4i5wmcIqdsi7dUlm+YlljFgDvee1Noe2Yc96
75q4ydFnxs+rHJd92yiIHdlGfvg4dUzBNokVl7vs59Yk4AXl6soy7G/LPvT2eTNeqjG2zm7Wbtl9
rrEE/F70Giu8uH3rTau7TG1WLvXCrTd19DrVAH1jti6jiJsfvXnfu07/2CShd6z8Ce5wlUKrSAQk
kpgpHQk/f6f2UbYoeZwvmSLKCx6z5cUxtUvGpH+QTbKzK5ps2/dGsJQh4KbsVtHqt4SScNE41kOd
qN0NTvP1UoZOFEyn0U2+xkpuP6At3F8zUSzTOSoLGJtR0In1oA7KcZoPoMl+nqWJgc9raH/9bPoc
9jnWg1FMaYOf/utKx24OoHh/VH7p7oeqiW9cDJmghA7ZLjK14IQ7bbMNayO5pZQ4bozSqM6TWztr
L0Pao++Di8ebeVdkRXZAj7jdhzz+OxEV7tFAKXWjj+p0Hip8YHzAH1csdpCeNnv1oUzv6toCdeBO
2R261vGuM3EoiQOvPY+RiMh7pfUrxjYnFYOG9yQFW6DlzZe4FsYSpF52MSi77gBSqbsO76plVejQ
7cii3mg2d+stZX5l9NXSdQztq83GQldr+90ts3uNNcSyISt46Q1ljbhI+cOEVBYyF74GHb9hH2J+
aeWR2NVje+vyKG0T3e23gwVWRnVccgt2qD+rVvOm21n8I7dPoDQRWOBhvtjUnl+d0CixyNOaK3Iv
YlOlbXF0h/rgxdQEfQwuLjCMxDJvqARUBS4eRZ2+qyHbLC9nTWK7Zr6BXlgcpsmwTjo4klXo9doL
dkMnciAuhUpPY8reNKpdfY1Ca1r3rlrtSVM617zp3+FWMFFStWdH3Nh3GX56ByMKUJnLuvE28+bt
i2W9xRihQMtox50WtmJrByyREOi6E6B0v3nA5BZano3XMTN7EOa1uqnzTjyTnqBAwohoXji7eFHc
6X1TgANodqoTpDfO5Nk3eAcWR/6XyXZUW/vsmZW3ivpZrWiIvd2oR+MxL4HjD5HnP1j4jlycetgn
MFN7o18YFeXeYGjTU4SM4pYKcruW4K6Az3Jl91F1I6FfAmFzkCJui6YR0K9GuAuBpumDqnb5VfUL
UqatdbDqLl0aZtffCKEFOKFp+StEjHeqLsOl8uCAFEb4PZrnXCvxFmWn4FWlk4cdsYC9wUxu3A5d
kl8DvffIV4rmm+3ViHkK7V2hZFGpkfNYqea01rTk1R3rclXkhnfJ5gMEe3xiY76ovq3oyoJEkLaa
aqdchzgBXeRAz7PNrRub3uKzDWEv+C0WE8t8FzkstQb74n7c++NmeMFsA1ANXT89j0oQrt2izE9K
QAIQfiDr585Ij17sfXESwztFBvvrsLmfcMNa6pOOYK0Hy732947naqcSgspyQl8b6Ami+F7a6Dd5
l47ncj5Eu3zES4zNcbTDDBLUky30Z+ROvxr1MPygPjeBVGahwm67xiJr0bRese7JfTNdpsG0V1Im
alOx7gbmkZ06KpggVbb2aMeBs/MTJUdqM+d51dIXMDPYRbn4RxpqOR4nH/RIZljOJraNAT2gpNi4
KqYzRSUEbj2tuLcKJ9vJts+D1rj/DGlcnbyaA/yL1QiKhE3z7DZ9g5GYGT11iLqvuswyLokXskUF
CwGee4tZJxQBCAnge5Dz7PWqX0xRe+prgy0gGar7jDrTAlL2cCPbtMywF93UQipW3EtsRM47tShc
EJatH7hXjKNJsevqV1VRxj3I02lvKjBNFj7aydE4pyYqpWchmLzgz5a+9jg+ASAAJAhm2SUBHu5B
pXfI/Rn2Mhncem2DobfCiIJkkEVHtRzym2jCJc8t1f+j7byW40aaKP1EiIA3t23JJptWEjW6QWik
GXjv8fT7IZtDcDhm54+NvalAZWYVwGYbIDPPOcqucmad0p7nP03O8BTYwRlsdBBCDqSQYEm6o6/V
xSP5NCDJCsqNitYCG7e5awJSW3+2iyk+j+Q1SIW09eekLNw7LzE/8f6xP80TaB7g4H8gxJ2FLWaF
glU8xe2qngKwAMTFEVeNf9eWP2Rih6G6L5wB/W6nnh8SqLE2aIQhohca88PFBtvHUU9dei+WEHHw
tABHigIHDJZyiJOtauXcACsdbRKeU912Xfp6lBplgsYmdVclGhp0tJeYyyHfRLyvUrU/QJkPbZ4F
5aSiAu3ONM8/y8DbwLvuQFoZcIucrdrmByCLH9tKQfyn4GuRO1jnUZtHyFF4Za6t2nIexYbe9ElP
mvmqiF0dgimQXV1qU4Uf4T5EyAyMyXRH1cl4UKfJQqozDB7RDq2PkzOlVwqPlpUezKDRpiWFcE8H
6w4lQZOfaTo3vVIHixObv/SA+s5h/3MyCgqt3VQePJfEbRklzqnxG+7FliMtgT7nYpS5DK1zR5V3
OvRd1O5Jm1KiKEFCDkr6i5+EyTfEBBZGFKX9wve9tm1jP3imFyXam3Ht39sqb4oo+c7DFQX4rqZ5
v7P4aVmmMgwegtEbyyM7AK4Nlz469ikfdsqQ6g9G8xSZDcBG1YZ6xecFhhIB5mTVq9NrRGgH8Bsa
8njlTD7ATKx0F82K8ShDFQIJ5G6rO2iB+mqr266jYKNX12Nam5e4QdPuKOjZt0lheYcyXvrEHc08
IcaLPBsc1p+00G6ehmbYqBC0fjKdfu8lqvK43Kj7XaO9GHSs3pIg8C9Tq8yybYzC0iFD3aqGBxYF
jBL6/yMUTCm12OKHi2odygHDcOKzhrpoa46PFkwa28lL56Pl+e5NUitfwrhIngYQkgiiNZ+Caao/
FXQjlUar3ZWBUn/yjAHVOziq+YZligqLf9R6UjN+699ZBU1VQLf8uzy2f2rzHL+ga1lfRyqKR5UX
JC82aJm9iX7ulXhBREDdGJol3St4kZmAqzhRnlXXVJ/4/aCNBfPo9OAWw8Le2Dxo3jjKTMNgbxlX
ltGkO1hEbBBTSQNhE91j4MDtzxmpBPQrXHVHXh/vpGrHsuDnXUkcixRLCH0jbaJ7Wat7fXAstbLb
X9Z2NJ3xa0+ebwnmDq85FDOd8eJNenJ/5jRXlyltWvxgTaN6kOB8QIjYHE3IO5fzqkGS7+uOxNhl
7Tj6O4eC9lGCjb7Vd3Xo+hdvai86iHZWXV3WRgOFt56SkPwJyRwqWyqsyRExnivL8fr7Hur7QxbN
5a2b3NB9En1Smm2vqcMnRXP6T1k9fgFF5Z0LMx+vqh7wpmKMw33XQkEX9R7wIiVC4naxtdr3aoZP
7WLqISu4Myk2+2oJz23MEzON5uHJHdzhXuLzOkrhPMmjo5uP28zJB27xIgeZ9Di9CQKA36DefuQk
p76XJYqqdHlY95lvxVfR6J7ads4eOiv53KlJ8AIeWT+hawEbszcGL3XStgdy7dNBvDQPNFtqhN5J
vIVZP2dN0SOQ6Bpfuu9NlQVXeliou3KwahhD7HrXgFs9NjFFTjQtoEHyStRB9rHl/HGYLoemllVI
ya4B7w7NTCtRiiR9EFhPPiDMLzZ/3rNn0sY7esEXg3fbo58WJ5kp1mDex8H0JDMU02DAzIcfMqv5
o4Fvo+MWjVX4Za7hDnJHanSya9zOxsGnM2UX24pxP/nq62Aq144yBPermRt+RM784LMErfbU7LR9
OFEp/uAogljdVD5ogTVYQshH8KwDj9nwdjq/54HRqjXtM3j4Q4RM5S/ubPu7uaWpedJy9azqpLvo
nd65cL2Af6/DbbSooMhQLaIocpQaFirS1F0hJUIZRWza21FaZN5+7AGUfHBIsHiHTgneeQH7IL9i
D0hhL7nXy65N427QVaNxrwNUTIJlmvMTdGGvQ8ytwildBjlaHWvc6vgQ9x9C1u2RvqOzTfZf18l0
jVnP9B9CPmy1rv3Hq/zHs61XsIZ82L4Jlsa8D+4PZ1q3WS/mwzZryP/2evzjNv9+JlkmV6n1U3Xo
wuhp/RPEvk7/8RT/GLI6PrwQ//tW65/xYav1BfufzvbhCv6ntf/+uvzjVv9+pdA71NwdGsUWghBu
7aLlYyjDv8zfuShFsSpP3ddVl3lnJsVll8v8suDdsr89gxhlq/er/vmK1rOuMSp153m/et7v9P96
fh5mePQezJi78/WMl10v51nP+976/3reyxnf/yVy9hYMhFUN/WE963pVH2zr9OOF/uMScby79HUL
8aTLv/yDTRz/wfYfQv73reip73YTCj8bM56au24MnX1NR/xWpmG/UAaYeUPnDl56tKytWrn+TnGb
Qj+mDaJ+Te1xR7m4JXCcAnriaF65BaRen/QCzaaduIN+b5qpd6bnFwSdmPrZS28qj7vAUi/1oz4Z
zs6kqLQF97elzEDr5SLXdhFzE103kXQDswelpxxa44xk9ir0pjuvC1fTKgXn+0YMy3GTfvejRrk2
oXze5lmWHKlJkY9Ss+KJrswrs8rbO8iW8ieF7Mut5bUP4pOoik/uwbPrcQcsPH+SMD1BSiwk2XKS
EN1XuUXKuTVlVwlIy4IeLjOmWXA5iTj+49l1t39wLB0R7787szfBvKT7vwa5QQYud4fzTCfWtLHh
/jjLHLHJcDum3qt7dSA+/RpimwohxUhIMbzaZK0MEue97WJVSXgoTMC7WgmixahjqgByKANZQkhK
1/m7oMR1z3RfTsd3a+g8/SP8nRVyxdTdjoY6QNMHhTsqb/Zdr0XOnRylaFf0fd6dP9i5IYp23J/y
HvqwYGzD2z4JYGv4Yw+JkKHk8RYWKLs/rjY5ClOnvwIG+dsHu2xSNu5NXc72SZxictLhkKnTcF3R
b0/PJHVCaxmM2tnmdu1d7OIUuxytA+119o1MZyHAk0OXYopfx69rZVljRv4uMuoWzbNsPNAC0G+j
GJXuDfx6zcOm0kiSIGqk8K6lhZq0nT0eYq9oH4ZAbR9qrXROTu9+EtNqh37rk5W1Ls8ahMqQ0Y58
sM2g307LSrFdziE7rUY5j+sE0+U84kAi+GtW1A1K98B05QgeqMdXvO4H6C4kfF65ufgux4LZFfQu
tLB0O7Q7D17OkBruSW0NI4XXvMqak1IpNse+otZ/Om41o1a3Eo7mcD/etJpub4Kmz3YNYsUX7HSi
dJ5LdgN09DoYZQNZJ9l8Mb0L+Yi8Fn8Qu8Cx34Wi2T7IcgFiQ1+wiVC1QDiNnDWa2fV9k7r2Tbg0
RaAQqX7LCtiBFiGFNSK0NQ3S4CHb6tcfmn6SjObzgxidRS0U/KtFAmRXvPUGwWl0k9sBlaMlA8gn
5SmiigpxJbR4MkDInqEr1/YX0rxS+KSXuJZq2CWOVothD+tJA3Vc2TwuDAWHqK3jXQjVe7ilUzCn
HSSLd4Pv1Y/lMNWPYtMWWweoGzkccrQHmYv7wz6jGt83HZL1vd0Mtz3Y51tvoEK8kXkMC/2Nq9+h
cD7mu4uD5BP9AKPT/RoibkPhXu/hXw7K3bpDl8eve32whct+vn73wWyrkXJU9PGxe1MJffe78qoi
WvvzlhyC9u4X5vKzQwnw5hIj83crLz8ygx+p24Cmpy0IP/hxFSqmWRq9DODCjvkiNidD+nY0iajc
Ohd3PySXFR/sMuUJuj/S+f+1GTp33pD4BDXlAWLOzEg5r0PuN69TM2g3HW0it+IU+2VtDxpnG8z1
vF+XkVX3d31ZadsL260J4BAY1AAZoGlEEU3AWrVXnOYXY+qy4NTmznCbxzkPplGDMM+cVteJkbrq
02CRO1BHN99KTL0EJgJVmDw6ozuqbuQh78Tkhnqx5WZ0gB6k0dRs6+k2fMWjM1/xM6fdA2bV7+Uo
QwdUn6PuvNp1pNtuM92Cu4hQT6WpdqONpXV0uGwgfhjXgbQefwld37tIgcT64o5MD6rKt7NJdLOc
ciwUSjKcbb2AsM6b274xL2d7Z8/Tiu4YdPGGWb+e06g6kqdWn70OgfNe8e2fOuI1YZcNv7ptPmxr
QP0P/ltsZDjzh9jB+VpzmrSCTznQKAF0DeRoqdeQTsqDKwO+puHiruyIjCSdDq+2AmBVMVYIrCwr
LotlnyFcknpV6G6axVPDY6btZEd7DK8k5OOSZW+gtRGs76wQb2FVu1R3kD2/p2c937sNRMP86+yf
dghOREuq76Edw+thNel9VSdo/yJmeLDAuXySWKFr+XOs2s8WZRpaHxS9VjaOxk+SYAYaVA8AwyRM
lzZi1YBXTbyCNhCv49LoIF5ZW3TUIdFpN71667PP1qROvqkXPSny9WTgK/qn1ql4q0WJSrxZgYZS
bdLQ1Giw/HrdxvTT5h6iEhA8y9HqWG3h4qWDQzvaMWgFiZNhgI354gC78XOmwjcPA0XUdYGc4sNO
cooJthMYodlYgtdzp8tF0X3VnCvamgzHLPf2RDteZI/xL+CgED9Sfwl4ASgWRlAND532S2VpNFmV
0/NUDODzlCSlEh5ovzi56lD8VP1zkM4qAoi8YZflsmve5vX1SL73v+3qjzrcGIqCmhU3j9fW4FpH
ze9BZtOftYE/rL+N9Ch4Ccv5OqjI9rduPH8qqmI7LsRo4OeKO71DNShYogAtcu9sozEjXi/RK/4U
thSvbAkqb7gVb2Sq77bMp5xCMXu4bfGTkkJKhcEr6KB3uicVwvHrzg3tA1pH9hdlju7kd3iNSGn8
vC4jxzqEjQXpsgk71bCpZ6s6yn3yHEfGjenk2w/3yoAquQOfVdW4seJX76tNPFFTv/NMIz8/m8ut
OgWfK6NonpNFvtFIU1h0zObUqoMy3L1NKYoGZxnm3LkGHF2ebQVVQjYqrhrNjZ5k8GjwKBN68WQG
t4V+rsz2xuhNBGCyKRuPWTf0fMmyYObz/+Rkabtd5JeOBVR0iMS06qlsO+csIZPuD3e2Ox/XBbo9
J1d8g4KqlwVAma1tC336JeZy3jm5L4sivGxiQO94H04UPuUqHNrwkW33rY3EykDXdLqjt2k4mMv2
s+KW2xFVhGcl3akxuihF1wzPU1Dr22hA+FZsIx23t3RF/fQWvlcxVYUJVVCmnp3FNNCdfkhqm7vI
ZVry0PdkWF/FJ+FmDI7Uy4DstKpvnqbM/wXukOHGC4LhZvJHutDlUAa+3hUFXYu3gI9R1ZtHYmTq
F21QbWQO1Vm01625v+y5xmRFPPnbdbXsa9XT63VctpB5mTmf1KEOjh9C7EblFzXwPodWjZJK55kn
t1ciegdnlUMZ1rn4JVLcDlRZr5Eyt9fIi0tCKUhMWy2AZ0SCZA85Wk+JNoFibP/2bBLJM2oI6yCd
iarejPcOBIO7eNSSvUx7L8TWG+N9787OZoCD4vDB4Q/pz5B6y/VHezGewjLTbuq8Tm3kVNhkdJ/1
qRzuAj1oaU7KnIPHk+UjpPb1xq/n4VqmMiSd+6SafXwrsyqOtcfOGnc5AkL3xTLzzCB4BJi5Lqlg
4Th3nXXlT80cbb2uhWXAy75rwL+jLRwvMx8RHbI/Wb6ceDTD4dBEGX1KVb2lvWd4rB01fAYIQF+l
/yyDEdstHUSWf0oXm9vQqDrPCuIuy5RqfXefB/qpMr3XBXpPC4OFzpyYgKJle2fuoY1d4um9zW/7
wvl9jQcaSHuXjbjZElD11bQN+nC6kunclh3NaHa0lanipsZTXn7JkvT1bLAiVaQvbefaSNuErpvC
IGnjLip9cInG/GVxsINivTiLLSosmojXuXltAJSDq58Af1kkUTKVwYjsmD6aIth9cKxTtFvMQ2jZ
9Ah+MTQXnZzJCJBKcSk2jfDYWzQ+7tqhmQ9U4aGud6PwUY3cTTyV2V+8stZEkkdiU8MNnmU94P6P
6yUihJz2ErGe4e384lz3oCkYLl+a0D2o/g9WCIdXUiMYubEB75xdpd2DzAggErCGH3UbB6d46bHe
SHRnR852Co3xQYYW1tRz6TfQ2rfTQ24D8shiPzvKNUExjSSDVd9eZi5ltEaxxk0iL8ebV64u+xtv
Skrs3dpuWTssL12uJtYVteoAhFMK9CYp6xPtgnBL0QD7NIbbNFoK/oulUGPvZI/57+K6BNV+t08r
N9qva4KhSDdTH7zuIw7IjP8/7rOee/y/X0/Xz+rWsGAoq1LLuC0a/djHunXd+gb3W2nfG7dTxTbc
eqXGbWob8WkEAowqoHErpkG8lxgJrwDl7LXWA0uyLJFI2Vumyoh6xK4KIHxqk2rai1HclzNK+AgI
aQ/4qt5EbpS8fkuXE30+m9I0pis0Mfao30XmlqSGeYqqzKJ1m+/8NuAnD4kJ5p58v4ufXM7k7suq
ba9e72v8Mbomy6fc8QEJ7t0udQ9j0RpwHf9hUxcH+ncgc2r9Ys9h3kHIdwlBwfxrr1vltawXkyzQ
ePvseKdAi7KsF8fQZ+6trU/KIc5G8BxDeUuvRHU7a1Z5+3dTcUjIBKu1Xc9Aa//vsbJTGgXfHRtG
tNp+LhVD2cqRSdPK5ShfbGWqIP735v33OORAFbqCSWa66f4DN5ZMddp4lTyiYXa5jxOTDHXYB+9k
uFNaC1LfgLYtC86aEwA+o75smhk9zqNp0MAcPxuL2c+65DTxLL2VqVUBvYcjSaGBeS5edI0kPFkg
CEeXYO7oL3vM3NM8xE74HABWemFI+Nia3MegcGFn6L0di9J5anwb5bJ1Cu/8dR9AaHJUGu/iDSAr
e4xt07qFInx8mKFJsSaju4EEbXrwTYYmUmDBriJ95/QlX15jbCe3s/u6QFbJ4BrpZanMZP1oJfHe
oZVmV7pVSq6zm46FFhmPJUCrfVeSJzMtC0m9xeYrZrstC7u5hIhjYoMNzGz5qdSn37rA0k6kho1H
SE1PahyqZ61r3WhbvExgxR7bxTV1rXLW7PGqNRwvQuQ5m06Jov9+iTQBa9GdbhZbOed6MWkA13dM
W0xJD/uN2NPWa7cVEh/Hy1brxYhbLjB20suFrNsVL5qXONd5rAcQJvBgZyzPk26k9Fe0+oPbUnik
36xGbZrpu5XnRQmn55tISOsvMesWq2O1rdug9hNvZj6naN2PX0ihvQCoVD61xWQdi84sr9qsTj8p
M5xlND7++HPAGCF4UQekZYQKaFLByRgQeQkZoBraxs6usvdTc5lKsHgleJ2K98PawqY9vaXHejt0
lnHOEvqBRt/9Sn+r5p8CDbp0QDywfNWlMpGmic0zuV3jLNHN2O6S2hhuivb3tLDMUwjF0w1IUv5V
lYJOJcjQooZEDCtq9OMNKSHxTkuIHMlQN4CkLp6PcztqjZPd/0DSzAYXvcTJdjInidQBha5O8RRA
1x4kfQYMmsGYtVC5GisS9jO/I9veqnL39zQ1sxu6gUtSn1GW3TR0RG0Tx9e2sqhxU28fdV3EvVXu
KOYZqV5Q68MEAnDRuV+msEZN917oI2KLztXFa6l9/TgjDXAGgPfCU2fxtcvieaMVkf/SdbQjaX0x
vfhVZG28tslffAfZwaIIPFQUGmWjWGB2OwNEE2UD76ShxXzBaZtx7F+mmlA9wFbzbrp6BVf3X9em
aRBtnYFH8nZBfxod7TFGHWncK3jO2TYLbAL/nKgZ3gxBtRfbSMvlvLu4lyVZX2j7etnBBNC19zS9
3ru1Ul5Bn+LuE2C7v+hJ/KUBYvCo9pV+P2RVuhF7nvXmLlNpI/eWpl7gz9yaaV/9uWpPvAANSiVZ
8gvotmbTBJ5/Ry/g/FQq7aPYAz2rDqlvWiTGOEnUtIfOpJ2ohWfzJfpmhPH4c5gD5Ar4Wnvsy3a+
Qv2kulLNLHjicZAeeju3f0bf9Bb+E4mE3mx6tGNoYV7vrOGbBPmEpuMOCosUDFRK1qjma/pejEAN
0v00OemZbjznPq8UZasEFr9mb0dBTqpUbNHb0eq9HMVjce5yyLGiwH4MuXu95r1o3MkAiN28s2If
1UaUAzcfHDKdYv+xLDP3WmLXCHjeyYRZ9Jz2afAEuV/+rNVpvPdV2v6LBuBYrJTl1uqd9Ec7xtvZ
nMZvAepi+7lO3kc0S4nkXyOEJyqNo20WhaiJBgqAjxyqzSPsNhmfIkUN731RFQ89Z2epcIJdJMND
eThxVoXxAHyDElk3Hpyh3c5bHOL1UpcPTVqfJ6WsAYUszzTvli17UwMeb5r63C5Su3pPwteovPJp
ojHxenAV/TDOpfKFDNYlwgD0s8kmiIfsGEhUTn1YW/jWEYH+TulZu4FZt32CR3G6g/v8ysi57K1a
TMXBmvRhJ7EyGGr6HQo77UZmVRfNYCr7K/jcmwceLrf9XFOW9BFzE6HctiEPVxhkR+amnT47er4T
CDT0qDwOI6eyE5SzqzvaxrVt9QxAcZuGWq88R/407WHdL2yQMtDiyhDaqnpSrGWg1zzjW4RDemtN
HUhB92vGdyOVgsUj4Qum/Z8O8wARyBo4LLjXahofo+X7GrIvixpOavFYD3Ah/2322/ywSnrO9N2i
7lehFTg5V2L/qPopIXlsjDfpFJqbGRaOnQSKY91KjoKkOcZvW30IS9x7xdOyJjpCuaLHuzazdm1r
5w9WmfKgaSbxsdbbdNfoEU+aagpwvlPRGTXrX4cy8w56r85IEaBPLdrVYmu9ft6Oytg8iuMfbeqy
FoQf0NQ1RpakdTNsu2nUdlJ4XAmiL2XLd3XMEPWigz8Mn6VqeXFfuKP/enwpb5oGknQXzumu6OxD
X3Sf3WgH+eXG0sf0PEx9H+4TBaink/9lmiwo43wgQ5f27VFmb6Ht8j0mX2ZvdtlRZmKXiLd4sZuL
QNJbvJxSQr1vdgUBU7mwVstQlL69b/p63qw2OVr4M8964UFjKzGWCy8heP3Xda07AAqSyCGpkNIa
EmdfVMn7mHXHFuK1I9Wonygf2Keqsu4ur4dMYb0CFs0LsP5FVNkuYWJyc4fv87ell6l4PtjI+H73
g7raaPqg7puWbzZhFygb4ycN9f19QGsxPazaRjgImqDKbk0TnlCJkkVO0MO+sFCZ/3VR2yTn11KJ
FmkofZs5cLcymdCQQoZ5k5T2eJZ5gDzOoZ8oJYpNWWLeB4K63vNt5VxWi5ucsEZlkfwbvdcGxEPx
byaVt2sln4wHGea2d3bO0AT71VYDr6OEqAabLFdNHouRah8W4TAZyFbDt1qT885HHwbHRWc8tBMD
MepvEvDO3PXaATrbbCu2dQ9ycvQ9NY5z2UMcdq55Zz3gVnM5Vfd2PrqA0sM8m8NHB/ccPyi99tfr
5pXHx6A0O958nn4FgxKUMItoK6SG9aOhF+CsHfO+yVGhRxyyflwCxCQBMsTOe5OELgtpVrYuC/+8
17r9n/eaivarF8XaydXDjWNbzZMMsVageK/53auuTVtAiqTPnnndqWn71PeZ99Bn4ZKjQktmCNBX
9VWiL3MSV9Tic+012gGO81DwKPMxej2frFCX/cU2maP3MLK/zLpSe4my8GVMIudxHAAtVokRXstU
oDve7NyAQmvOguHJYi94jLUbmUhQCDM9WEbzU7TgfsROtH9Merqmagsw2LZDOm+nNXxyZIXEgEB+
PdW61XIqhyQusttcjNYW4aNfg/Nb9lBBXt0OnCbzlsqW6ueHQA1psqBP/yHM+rt6TqcbMclQwup0
RPZah8yRMDKPcMnHxKkWzQOJ4lSnajRjByVhZLev5FEikZ84OZQBDkd/12qatpHHFLHJY4kcrbZ1
xQebbGBS9duobtHtQwCgtAzBF/aONAywqHNdqylKDAudGHDXV8KwYqr3lqVDkdkjLnhQwE8e6qVA
OidldgBmkByqpZq6eqdA/zFqdNBQ0ou24JSc/Yc2eZmKt6TkePGubfLSTk+VNrys/eC4bLV4k5l3
MtqGZLdAEaFp9GUuYeryNRj93V6zvvid/g1BpvxenF2rbyDJ0z9VWe09TXp4FHOYIcRnDOBwRz2y
v4yF2lznapnsxGsFjbIPvJg62nICH+3jywkuW47OhxNQTHx3gsht3ANUpnS9AnNpb60w2TIl7SLT
zKKhb9L0bZr0Jwg83dvOn6JdY0XRrxVAjlmH/xQhOPMw6IUNqUWRfB6V+lECaKB0ILsIjPt1JfKA
4a+VxkOw55tf0zmzDoi78LayYK1Pxwx+mKVnpV+aXdZBbPlIljf28uNq96J6OFQ0SpLnQhzsw1KZ
KtJMuawFp4te1NvG01Mc8WayuqAuN92iTyGDXXQkquSwjmnBapdhdYttmoNwNw8kgsTxcYvLPmVN
oZgs9M7Qa3gU34ah65tTX9K69GYK6Ea6NUaI9nZ/HAI57OfmXUzRRuMxab1f+2As7uBK1s+1cpAJ
1NDIPNvcjl/sVXYUu1jkqF3WDEmjn7m3Wc0BgpJw2lFk/dOm7/Zb7X/aNEAQq8+byHW2Osip5ZlC
HkAs37WP45h8E9M6fHj+ACj8FdEv+mmXlfSX6YcoHskWL9M11ll2q8Lo2+UJSLyX55m+GnY0NLk3
sZFVpHTy+rlJAfCpygwYJasceIQr59Nkg0yHsOZ3JOzczxrfn+TwNP92juv6RjdohES/yHjmNR82
odKqP5X2XnS+ljVWpb+u8TXFv22CCGnupJj22jBtp6zgqZiM9reW7+dND4nLfd300HmoAU9fYTZ/
axy4H+CLnLZpA5ejM0zFjopKfE/r8Xhtu5Ny1J2meHQ1r+LJBxyW4UG3vJCHTdHwMPaN/vXDIq2t
FdhWzeKxreE9cCfduTYHb8pQneAGEnxQ7RwSKze+JPV4l05u+iMxEpCU3L09wa9ZgzElIlRU40s9
9HeSP/u7iLc9/jECEJu7zUEB79wu+QwvRfYgjQ7dXqW69cWamhoAWPhJGiqKULVPIxxblzaHrDRo
9UQN42CMsFd18O0eSyPvt0Vhora9dELEeXTZVNa3O9l0oltSNpUeCoCdzmXTTpu6fYxoCa3F3Kao
zvAQqFV+i7YBTyCIk12mIlIvvLEaJnInMKwstztiX0x1rOa3ssXbPmJC0HPrxIrGywx9v03TI8Ar
SD6C29nWk/tmEdLrwjD/0YV0TLWe922aVX+X8qB1ibBatd+ENOl4dNod7CYGQPWWT4UOoLkvylTD
gYzcJPnT1WjBg43MpcKji6ymaFNtdDgflh/kwN4V40x6bcqy+6yES1R0zbsqHmmo+qujthWeJRZH
QEbtsiLpPd7FiyOIS/NWN+AhPo+kqrKiUZvn1/zOYDjZYaRALXp3O7+f1O9t8oJSaPaDTJ+6jbxp
vtPob7oFwA5F2GtA3kf7OlXo51Ni9zi13cFSW+fGnnzL2ZEuSQ45RIp0GaExL+5I0Z2biL8H+iH0
KlOgd9epDohd/jLarPcG3f8v3QjTx2qHG2dvpkn48jfx9mLXI6+gs7GBi6yA3iNNaj6lS05S5qob
1BvKxhaCduQuvFIbN6adtUjGVsZLQ+WlbklCkhy4C+uu3AjLJjwrUFop8B3K1LTNf19UaSbNefl0
JklVQH+7DAo8lbQXop/Rzn/YFkccmjaKMANtT6q9n2A3LjW3uo2baXoMlyEfrX1TFrC7LzMZaPg3
o4abzsXiZZ1631ErlhmUjvBx0NmHJHJws5risc5uhl79RUwy2J1XXLuq3l5WNlEdXue19RsSPd0N
3J/IGHVj0iMOWnRbiNAtakxDSb59MYpHIuXoEi5zM8h+y1NVpV8mGW95ZNL21dwPG+m11AbQN9yX
45G5xMiRDLCkwVuQ3K5m6HvjblN23euCukFiu5rV+0R3kDJSWs/hO1nReeW62t9PVeDu4sSYPjV9
SB7V8h51lV6ucCxhD7U15Uac86CqACoRWhevC/3TFaLV/la8Lj81Z3tyvoMsnj5ZcEE/IwdQ1HXd
bYtaua8GuMUksrBAZ1dTrl7LPnrNR6exhmkvXr3phpMG3hU2TK6IPo74IdbLk2wrEXRCQtinVE8y
i3KIKHnkrG5lN3JWHST21QSNlo3eqIkenqX1PIbNof7ZB8xKwSOCJgol0quBN/K1AY3uGVQ2X811
UH6qIMfYqAPKbAUvmk/CJ0AuqNmpQTxedUFOw8WSU+VxWttGUVjBisc004vQ2NDNkJz5UYKvpTQB
2yims4vbWNumfvanwNBBBMCvsoOaV6gALyU4ZSnB+UtpLiUH5PVjeycmcdoNBDaqZw4HiRCH3UHk
JOvFtm6iWR09ull3J3a1UQYkadDMAq+v3dZdlV+Vof/oz4oJ9ZdQWgWZDpGVBkfq7Mc/Mn7LIVdZ
PGHjcYgWTHKw0Q7eiBHuZsLl8BIKdWW+7zrKUshT7zzvJSza6X5NAUyKCSzAj5QrSRyII2rMESHs
pt7xBWs8iCPVG2rehfYCQUZ6cooi54vP049m1nl3ZYuuQWZFCCr487xVayd+aQe32Dhz5n+v3Opu
GEjIb8b5W8kDH69q0YIg6avfEjP7Yg1J/q1T+NeCX54+8zyQ7cI8bR67viAhYFra2Q3H+WoKnO5U
qd6AKq/+lzMXo/n+zNZyZiUs78qpIM9SpN8o2r8/c98lX+IyU7dxbvb3c5QfIDGDjXs2laNZTMp3
Y+B97nWJDhl27e6h+Pduwfz3J+ro2tEYYvUhgdBs6zRV+dVqupelaZv1v0NtRKVzTr4rmqK+BL2T
7HQ+9A9B6itH8NvxKUri5jy28by3vLn45IQ+hNGhqf2KkMbrZWhchuIHwa+dQRLww2VMs/eXy4hM
t/jTZdTc2JwN7pO33cjnuRqQr6AIkX2CCrZ4NFq+VpaZ6akM9PLlzpTfiYm7rWbnNUZ3lKksD2d6
lWTaGuNlObhup9kuSwEGgDGHFNmZzWjXG6H17Bda9sijFo0JrfWMnoD13AdLEgYRpBux1UGwdP0u
XFeQHD/TYZQ92v7rciTBqCdGFtkEs1Nvu9Z8HZrlKKH93VZ6ukuXmR31M7mV1CBxungg50G1R1Ov
VVgqd6LrYGpkFyiBzLewwaKpp/4QM+qiSMUsUaJTI1H5PE23ZaU+ct/ib6OyhA9zGsz6tl8YVGTQ
277n/hgy6Aj6x+vVgTQC0epb9DTW+6L1/w9r17Ukt64kv4gRJED72t6PN5oXhqQjEfSeAPn1myiO
pkc6untjI/aFQRQK4JhuAqjKytxBrrNfcsTP9pS8y1JwX4FhwgcZKnDW1AvO62BPib+cTZDj9UEv
64bhegYOTFKIRRhKf1vGVsNXpPduaSM0FfwtCbuTWDzdUS8Di9ui0711B+xMLzuoroMk7GYS/JER
S61uja75SBS21Kdb1z7taX54/j4OAsOzZ8UbjkIywMJC6YzrtAOHEm0B590gGVVcQSdEbxYpVU6X
2dvuOKp8kZq/XoLRGNdjhd2vFO4usQ0OkEI8vgHYtaqyIH0Z46ZCqR/sxE2bxgGYLOpstvujZhjz
w/FN26/+FrN/YPsm8Q5D7EVpxna6dClDtYjsY4TbYLv2Rtov97oJYAc6LRZZLi6RhYWr6yQqLUZP
vQZBGK0Uz9mBsjteeTtNY/vyh5f0Ep1bPGQ4wd8Z+Kf13EXiwo89e+UXAgnOWp/xeavu6hH/Ukpr
DAxnNkqvKW54d5lt8gew7KwNrDfQTHH6k5HhvEZKNSyzsJ1jAkVEWscGsi8FoOmiPVJvlzmHEbQV
91EkbJqDzAOkRU8ixxw0JUccDHikNF/kokyhYNWLh2qsa9DvAKhU81g8lCDuB1mLv5wU2GeXNR+g
aRiG3qa23ffeFMdqGkqmv43XHtTpocBu7UCTBrUDjddV+ldpZwJzr7TrE36VduYsNx3RnKh30plx
6kV2HM4C/ObXXvo2UVN47PPYvznTdw1vtfQkj0XsqWXhBsajEY3/uhsVe7fJj7s//IwEWu6qbdS2
LVJ+FMoH6Y7+0AIHcT9Wanxwho4fq37MoGqID2cDum+O08snO32Yw1/+MgEX6DSU0jXXleshQAQS
k+PUCnYcWeeuIAnPF2S7dvytiVgCqxc07trNi8lddQIK2X90WHr+DCvuqvM5JL4MS9zQJS+zR9Sv
ekA8/jLRHXjdgiU45bN1SXqZZKySFrQprg8KtN+9YwGwe+Z+u5r5GMXXJ+Re+f4EzwF2S7PGBUsW
iWxNI67OrpE/RDLfGwZYNlG9lCzqXCWbDiqf0JLz2b6bzPpi6kyvIfLgaPaAGOhML1ba9r5FzAky
CzV0W7UHdeStvbdQQzYPQnlxv2ohbjZaU3iBHGm3MLKg+tJVSEc6LBfHPByqF+iRzfZmhEoRBIns
dZ029ZcKe1XLKst7XoRgK8pHII21fdDDUQEVXYfXkFx9iNz+GSIX5Qrae+mDNBFuoTuySW0btY3u
/n/8jBLhhcIE17RSwloGfALdvn6jOdtpGLtXm4nxOJrALJM1zXJrqSTeKJXg0K9Y9xNIsAOI8Bgg
yNs0bWJtSehi8vjFsUrzPs1Vehu37B8yk5cf++a2sO3xVXuZgbflOfAwpWE/YK9ZHC0HLwHk450H
spVCrBSKHO+4w52HBELNKw+o6y150AB7RLhTC8A+kE0PGFywt85xAJ9FMUB86Rqs3eIFcOlmHw4N
Wwsd+vJgdzrns73EsehN+//NLqcM6rN1uBBK9Je0kP4mZUO5LguRP4HGkO+gSxksRdjlT1I0KFr2
Im9hBGgmU4igRAV6THK2OPh8hlxeqDOtkuk+BQlZhK2ThM7WKo9K9sh6Gd9Jr5O7IXV9E2E4tztU
WCyzhbSicG/zreW07fAPdRgl6K6OOVPdYXaHbB/0ZiBCBfRUDRaWqVIXOy77l27lKlu+mEbbQXBK
ZQtqRlWvGSYNyMDqXqiSVhBXQCkLNXMFBbPIkQ/ITAd3fu+eyYy/LhiKIoDcq7TBlD5U0HIIweyo
17PGt9Aeu02a4Xx3XW4RHcnGRYwICbQAPi3DtNpeF99QrXVR7ycH6hOkwILOCTIv81pNAxli0DHI
kE422N1xhrTkZtBZtrxX3X08hZuuF9ENmXrTh96xaP6hPjJdB11tvw/q1FQfrV7+Q/7/10FxD7QY
2B7wo/Wtjzipp26CJALUo2olr7+NTXQ0Euw2H4qwKx+LNPxp6V1X7TXxwsdm8gw6QT433d+b1Ht1
RsSqPV+bMkXFmZVF9Sow9qGtK4sV96dbtCKqMx7+2uJeUSxk5tb3gISwpZMLducza9xAVro5gQhu
OMgWYjmB57c3iC/zlQHAxNNUQ0hjLOvmm1+LfWsBb7soAecGPwGEQnP+Dco74tVlHlumSLfNUw6G
pn30ivcp5QTAUi+d9ylRUn6K8NmNu1a+GiUbQM2IuxE1eAvoHMjXosUz6U5q21/9Sj6BJjYAYelS
dbnYkDZYiLDK2fVAcVGDOHlNzaZvIBQORU5SCiPNsCpn3vnDTtJiLgIYWIzTBHvBs19ANniBGzvE
+rOAVMd887nrf/ExAfg5DFPMN1HP+5WYvHAfB8H46kHOupdl9dxaZXLOwBC9UND1eCW3OE6NPTiC
obNpe4uKDcEuSVm4FShWXKEw2V7HssL/usqmfsXLDLof1B47uwetiG2vFUSFoAvqTmtueltgmf4J
nTHaE289QFfdDd192K8msk+ONfsTxT2ZHA0YUbBjVY32ZCcTdf5X+x/z4zP+6ef5fX76OQNCdHzM
LZmzCVDVtrEM18YH8tdlAJHtyPqbvkjB+15LH6mLIvnWcC9M18C2I/7T9CAZ0QNmHz4lEHpJPKjC
JHhL/3uqq+Vjunl4AkpfV+VQCNdqCHbp6E9RWy0Dy882ZCPthB7MpxeZmQs+MPBiYynldmTtkRo1
Z9yY9DN74bR+f/bAMv8U1/x9AU6qd7cZRqbdgq7sz2ANcZ/SX25Tp/412+9uNLwMI/yLXXz6+YSD
MRSYbrrKgSY9r727uI3tO6A9JeqH8UEvzVPWgdmCPFubdzvX5T64EhkOJdq/mWJQHYoGXLfkMxqO
u2haoOkYciyzj34C2JedT08wV7N7JsPpBNqIW/KmaVWA9xafk0Nmqw7KA2rFDo18l0EH89mskJII
vTA6UxNUf9sm7+IHA4p0D/nIV6OucU0zzlD11JYLak6TxXcgYzbn3kwJAGFUUeyol6YUENw4U1NP
OWbg5KMpC9DrZH3UnZ0oBC2KESBYIZaM4ib60jY5YOKQgztRLKWPqgmaeHG0oaaVCnlkJjSLhloU
jxHyRg92NodSyKGpQfl8Hd62tbkMvH5tdRwqhVES3KkapWpMq4VWcgDthNcBaNwPYH/4t4f0u2Oj
sNT/4QHkFMLiOuXxlzk8nN9XKubQh8eeJWdrIHEQUnG5jeukafeHxNgQkf5sm/tBqg+S/boBC6xT
GNbWqW1kJRhYTZEHq08eNZEymZuEsCFMjZDObLpiaj4GEVqHvD5M1CLXj4EM5QgnEaGUOmHlTZ+l
R8gPeg+ABnsPHmPPKONqziCJ9SBZXvtrxLfVmjo7zwjOI0JWne4kU1Fkl9LLGFhpMTqNnWSNkvpm
Q8N9s7VwEm2+zaP1IEhpbAHvj2/JZPoDNlUgft7ST6AGvz8K6AEvqJfmYMjBFSYb7sgkKwMVRNJL
d/QjQF27PjjMNQEA+fUTgfQHql/GPVk6M4fq0/QtTOJhTwG4FgS526nuqzmAJ2PeXbDQ3lEnfciQ
jYXoeyLu6AMm0g5lH78Pb/OqWgmXgb65SP19jHUA2F1/3wV1/uiwpHjMsU/iKlU3Uc3xGXeYvXSY
aHfUCYT0tOMgSljSgI/heF/lIHEdvbXvlsmF8wcCTTAsQitAeiew74DvPq2RVG6kir+BBver20Pf
B0QjwT4XUGP0ssx6w0Dqp4FjZfgrJwFoplgZZsL2jobgW0Y97pAWtzT0or1DXthZhFWTbXywFkjI
IL32aczBdpohg5FpJSkt5aLtQNayT/bf/ZEzPLOgEf0epcsKENYUSAUd+fsjBlh5cbXkMRIa145P
wcKGIoGeBKtmEeMdPgwluDRkeAcVr/DOtZBlwfY42A6Qsb0DRwBi/i5Kv6QfnMiDhYl1q/qv0+g4
yTILhKvpw3+EnnSTpaPZgRs9JfnSHDSlUzfQ7NNPqAeG4G0P9e5wQNGbPtnhveRCxi/q9tRsmLkS
YIV9inHywLbl3260VAwOFLSDvPurW61nIyDzh5s+x8yzkZ0eavR2e30ozdYPYFQeUgngBITJtt2U
pkfogmXH3DLs7QgUwo2QJWDspeU/9CFC1zVzyi8sFl9iIasfdQK9u9RTYsEVINCNKH/0Qf1lNETx
Ja+LBNI4qfcwMnyZK0NkNxCoeH9KbanPT3HtOFkjD9aA/vit5uY7awyUpuURmC3iiPlkhjbkTCvz
NxsN0hQcfmRBYiPw1xlibw8QiSkPDlI2EOZx7AeyRe1rJ+3hXlpYDgIHssPNBC6sqz+krwBpbE3s
UhuruZsvL0M3QbS0tG+dUbkHrjerLrAbGysdE6Sxp/YGyXYFtOvvxlk8noxceyZr+6Ba3/+nTM2T
CZaT643nWrMl+HXzm0+ZBONz3NVvtEem3TJtlMcBYvNtaO7JLgP/RnAf2Ids+tJHkB24hncpDKzt
NoPYue1GG6o8GOVzFUGpAlIR1ipGnhGSc8l04WFrLsnBCZ7TrraXokCxetNG2bKdzGgzxY59MYC4
nS9WwMQpaO31kIcIb1EHuUjILS0LfMk2ZBtQ/7cynTiCMF3f3gwSdCGdk6pNWbT4+9WlgQBkOx6w
aRxfwZ7rQaLSMQ69bjK2qQPlvVQgrzk6PtT7hNaOtvLJW/YtKPwnzyjAhFX9qEZuvOkbP63ebyzw
46YtBEEcC9nFwsqs59rvupXoW/tGWtAWSJs4PyBhAEaHcArWFYMqQmKFxTKrQL4TaXm6Qt/1PtDe
APKgbVpI+iXKtNb/2Ycc6ZIkYDsR2vs6Gd2J/GtRdAGOW/xER86hFNMtM6YTyZClCRtvdR+dMKmv
Yfi06MPpR9//Ng58KGC5V/ZbA1mGBYiPxIPgob8ZfWBsJGgMzywJ4nVft9ZzafRf81JBzTwGDx52
dd9B98wXSg8y2K9BAN+qMwp6EjBrGubzpNQ8CLKq86CmREALcBMjHNJjXDvGMptkskTMKT1GoQJJ
O/V0YTK+31LXlJoIoDj5dOAKCbRCl1WWBgrBYwvC69ACi09BCAYNI2+be8NOqmVZteJtzOWN56DW
azHIr0Prdz9QMvVT+I7/7GUcPMy+sm9Sz0yh+9SKA/6y1TkdOVu3tu89sKR9icNoO+n8EV1kOQbA
1gjUjVM740gXp446WJSB+uTz0S18MR6o1ZlQnO/GYNoSJKhU0CkfGkT0ZoSQhg+BkuXvttYFAwWJ
UpMz+amPsYQ6ovnI7z/O5zTYo/tpdwL/BspTTM9YXSMsg20+giUdmBsdpClsgAJLxwVVmUZH6wsN
CqHttL7apiS4WMZbjWP3IfaDCqdk01D4G0arualk7t6MMk9QuRsHCBeAOCnWF+oAk1244E4htp+8
sVteNWM2nK/OjqeJvdPq4ZMbhNzjtXLyBlzgLyCICc5tWTl80SEesA94+FIxFl7GFueWFeD3G5eD
gWx2Qc3VtEji0MDbZcxXwBNB1OD6flIsq0BmvaYXU0d2e+ztS5F1+UpqZ+oJM2TgFmYLgGDSzs5/
vPxo9pxxC2SLKEvXbIeupkeMWIG6TLo1ifjw2kVGaSU2UH3AZughpIH3yU8MVilW5OjEFsqDeOXx
PbPlbJtn4GO1ayDTZotFXuWQm7As+zZOp3rnxF22L7gz3kwQgoRGXFJ/UZB79IzI+OHLeueWzHvr
vFwtaVDuJvVOZhaYR4J+vOGYch6Um+6Z3gh20e0QI3LnQSFwbbdBMq4ZFPoWua5UcHWlAl0qVS8R
tArO3JYWcDX6aA+uDQH6K5QegJDx3Q+nJjCXtFUNvDlCPouPwWYZyy300SBvjHTODTDD6iZPZX1m
LhTqW5a7EN8BBYoZN+OhDMw7arnaRHfgLcl2vavLE/RQmoQ6CiNKN2YF+J0XNsX7LEGWdSvWI5Ia
W34YrwsbB02VMhASXh+F3BJ+GiBodjSbGpNdmCTtpQWpwtr3Zbymb1Spv1ZmXDxAyY2dqNWEQXcu
6h68f+ijS1Cbcu0CcbFOyuDdhsrVu7A0/Pm7iKra4lxN/Ib86asI8vh2HQlZr68TybC95ZAtPtM8
CA6DfmP0EgSZQKlSaf4rK41/tjLxbp0B4t1tCNZ6sreu4y2txmLHJirUE0vEtht960smLShZF824
JbcUKfTMwsG+mQZ2+E/TTsyoFq4EDRdNm4eyOHCCBTZGz3eoGgzXuTN1G2Iho2aC2PqnptBNoiwz
mzpcX3tDiaCEWfyMsCw8DdAUOrQpfktq2gLR8tL1UYigexNHc0SKCrhE3TQTYA9bTdNPTaQM4nNa
dencjEZpnqPK+DHPhIzHJYmKr9SKWse5DJ357E3T9NQVbXdjQEeM+oTFxW2TBRfqU0Au3jYjB2cA
nghGjfoOG6xdCIKVp9iYDGCKxg315QOz7l0QBtK43umbh7GLl9RXTVH86OY/K3zytjIB1r0Pi+FB
5kUKWq5sOLqa3AmwYb5LmF1BSwd8UbMLqmlq7jh31EqKjAEDGFsbag4WMNxFGlyoRYMKbNAXCBAM
R2rSlJ7f33lp8jhq2pNsaNJ7Q0dti0rYW2wwBsjdiGqvULt/IRckZcQFGhT764Aub80tCgGAoNCT
0KXP43aeJMrrYc8BXV6AYSJAKrtyF0kdAM1c2baxYIYjILLVBiu7n8LbKivDW1RLZrsY8kYLk3xq
hjK7ouov1EsXch4PRRC5t7NT2uDl0uAzMM+bBmBKMp002l0HXZ9V6MdYCShsg7RwVii4AoYkiEx2
dPDH+dgL5DIGWpvan1Z/FY/ZuvcQBK86c5v02bBzUS30EAnnH5FM+ffCDJA58MqnHHRpf3NIG+8p
GMtqdsDCO+yqEYcuPUOGw9K9Bx6ZRexC076woursZQZ/Ye1mCvP4papVfVFxBJy2NveFFNsUwPEN
klH85TrovYndeoJI1jSVx3llVCzAdyQWJcr7II/06dKHALyJYYTKLzoavbbSHWTevQsOPDFXwYos
AWPY56RluQ2zAmp4jh1A1jVr107Lkqc2x1Yw7qLunxKxKoPZ9s8WaazKG5MvToegRgZ8Nk7aPY6H
2H4frKpBsZ0eHkLsZh4++WbzhJTHsE4y7PYbjYVwNT6ibWwsl15/oZZngk1h6tJ2aY0W8B26t/fl
e28UoVy+dkogpvTQj/GBr4qNGYDBNAaFNWIBKIQfdI1KxkGrgi/IA/L2PriicBYYPGa+9fKR+kNw
u60YD6YjDcz0wI6KWyb1WGfxePB0WUXd+cXF0XfUjNwQ39NwOFkTtLbBwgF+xrqUJ3Ijj8mIym3X
gyx2D/BRv/SdvEbGczTm2oAwS8pFbJny1hr86gLsiwE0K1KnrqxKfD4rLU76awSP0uAOhIDgMM/s
717rt0danPomDi6QQdt2Aiv9smHRsAGTXrO6bvX0AFdm3ZFMEjR9G9PnAEkjPNomrnoLs2oP4h3j
h+VYJwiXTl9aMAssPdT734A3y9g5vTnsUF4K1KYe5DmoW0zMej8pUd5MoV0s0rEQ50xXpaYx4NES
kkBz68PutE7RrnKZHwoOLsUryQxgodD1MXoP7KpmcaCODB+vdZnZyPGzEEquvTmeazCkvfQ/K2n1
LxFTEThywYoW1AF/acH/tUksqTbkBNbW9zHMre0X67sdZTtZF/FdX3PxwHIOYHxmgr6qSeKHrC2b
E944X6hzEqI6g6L6XCg3O/ExzVZQxoXAom4GPVbABd3SJTQSvMJ0z6hS9HgQ7tRCPe6ajIPzDZC4
7M4evfqSAT+66IbAfBWNMlZlzYo9NVNkLKCOKZ9SSx/BgLNdCDDDvIZJrYCtMP29J/zkiKpTd4nt
0KJP2/Z5yiNxNo0xAIEuYAAQku1WRulHh1I3tVur3cyoFmfEK6GJFjVIhgGFtQKVjThQ88PN0rMB
LAZuNAIVTM03VHaAYasqvwYuYuo6Yp6YjQTSqvcvKijKEyri3NWHB1ISKAFIpFy62iPsQClPHtAk
Kr9G9fsc5GFAcQ5cROBIxgvJvO+QTFtPNWpAVFlb9yilt+6zNtg0iFLekEceJxyIg0AtEJ0Cz66X
uNMCb5txT842R2F2OzbAXGEojWj0nAhHNmu7lFO+rFxjowbnC4Om1j4FHdOi08wwzhRWR2pCpIY/
OX373ozUGG9ilCqvVN26u6qAYBid1V381ru2lPGKDvLUS006rV+d7U6GRwR1kgVltTq7A1VwUgyb
uPENgJTz/tDa3D+aQG3N2bE0BCWXQoaVBpCdUmfNqOLtCAzQPNN1wJ9zIlIEVcJVKrDtYRmAbiIf
0tsgxYqmJu+uDguYgCE4Kua/XU1D4kISwc7lMuqyPll6Im9XidGlm7ldRZPmLI/5fm5bIRbfuiwu
NEWZu+ntqHqcD/Vg4O3m+TOU2IKkTh2y+JhHMj1ht/N+mfwEYJ8/26KswLzeHMlOI7ow4KBRNYlq
hl88DTafhhCCwR5qKXlosAXZHN2Bf3+5LACKWl9pQOgOYXSkUYG0E3H+MDmj86hawGTG+KZvDeeR
LNyY9qCP6G9bbRq4WS+SqveO5FEgI7FqWiihNUbjYkeFUsm2BocUDRWQkj2gGCtYUBMlsdblvzzJ
43V/GwPi0iALH/SZg0rpqc6Pnb7EiqPdjyIHZmjKj3RH3aXdK5ATcwXexo8xEblTP3lWUwU+nz9v
qd9ohnoNKa14a2dRuiLd8H2uq8MqfE5WrDHluQcA/+xkWbrKTMaPyi1/tGHanyzZv1+ixO5PZHN9
8Os5dnakzkl79GBrQBztw4V6FCroQOkMXrXcuLumqabBE0dzrL+0H5XlNtIMZKI0FV2MDhSV2ota
5EoDJ9HNA+eM1q+5rtP/PhfZP554nYv9eiLNzIqCH1GLjdcnXkZ1ispbQvD6H00cd9hT0uG1cu3F
duJzk3qREBcZa862Y8izYm24x9J26FgCxA7Z5lsfAJV9YlkHstGlcCvUM+sLygxAUvoiOpwgwNvV
euOTAfi9nxgvVVeX3wruv/j4IHwDFfR8AzzpfPNblxkq7xlSGQfdXeiR/2WK/3cfSIChygv83Wun
d5xTrVx7QUQPucjEpoFO7cwOwT0ou1SV6Vw6/MrPzH+MJ8Zf/jYo9Fkzs0P8e5BKKv4ScTs+yQLF
l31uqFu6dLGXQStzebVMCMTdurHekKdCi76ams2yqKytFeOM6kpr/DQ065dGWJfhPOVggavDVDoo
oZ+gY3q3dSisbRqCCJZsNjKUi6bzClCDFtV6QE39PvTa7Hk0pm1RM4Batd3kaXC1y6h8t3tgbNvX
wNc9OyXOkB/2q//v9rJG/Rplr+bEl85egfISmszjnCyrQVt76oPm8Zo/ywZWbwfHV8tr/kwihYko
bOxvrkmx3o6+ZJGtjmSa7WJZhqgoo5zbZITpSfDq8froHi+cbV2LcXmdpgmHz1NTx2hl89Q0kQkq
59veZcvJQoVg604IDGaApFyyynWXRtPmqANQ4WXuwRtq3KOu5SnXNvJrWAgFRSBItjTDPJYm+JhF
gt0HBU160o8LtqfzTFfTdc46TrdYb7wjdQIHdp84WX8aUMa/UrmHHbfeyMw7Dyx81WgjNatNPnim
d2U2gqpLN2m74hQRcm0yTI9kc30QHAAUfkOds5ue10UqfHO1FezndVpj9D9PS4MCA8GsRLYpzlHY
BtG0AxitqZMu3ce0YYujwlhhV6U6w9lXHXZ2tJ/xI+AgqEn7GWq6/iBRiITUxLVJvahlw/clPfkR
Tj0DKoi3oZq+Bh2ORJFnDicQimOPR21PG+mOLnFYQCI2bbY0NATLOpYNPYTa1xnCEgT/fGju/7DP
M396yJgF8cLzC7lBiGPYKy96YPZgvnkQYg1CJ/6e98mwbFTiXyD4251A44FywrEMvlr1mRwcqBIv
Sw+c8rWqqnMBHZEVdbhbDo2pb1B2rlduLeNzIKL8IiZgD5Dair+77HGorOkrR1H6Cjq2hd42h1uk
iBF7aCHciTV3fMtNu13EKY9ui8K1L9SBIwBqK3SHgRK7uaMywL8cMtRRqPrgWQLUio6GQKlW3pNN
dg5QduMw3teIDG54ZMibMBPsxmrMu1ZvahOkkqglO0NsDDDmQxEYIo+R57EDoip7Kmq5FrpQE+rO
zgHk53Mn+ZOdLiNSSwcndnd/2vW0YIc2DqXV7T75azs9IJ0McURBztz5x3BU7yJ/bMr5x7vW25Ab
IJHFcaqy7XVaBkz9OfHlsjZadXZdJHQUMPk3Q4jlGoVm8X2bBoD9llBsUE1QLC3bql68tkEZn2yy
N98HCkDK4nuQgjypcPufvV2s0jT3oB96j2RQglNK1i6rgIc/kToDjDtLv6n4H9To1U92349rgVfj
qTaL8mghu7qZfBubSpAPLKLc775zFi2NKct/goP7uXdG+yUwFIL7iLxfXMM096WN0n0PZ7K7pPCH
pexM6220h710reyn6U2HfgzqN4A2IdAF9kOvbxdCDtODyYpkG9p1eqi9Nr2xfRGtrGCQb0DSb8cq
zX6Yo3jts2R8HqQacfq0ilNg9fYJ3+xy7Q1e+eL1CAdqV95N+9jzxbFuYmdZRUkPCmynPca+NT10
rfUAng7nDRrNUHMK7e4E/bDqHjRt38iOXwZRmaGW5wK0dXdNKwCkjv2VEaC4DgSY0cXIi/hcWwKH
fc6Hb42zdpO4+A5wDWSytANr3XGLGkqxTlha3KL4pbgtQxR4IeBQIV7v5LcWtNf8RZXjJ56yGzKh
hstAZloGXCyUUe4io0s2UoM+8K827pifxQuEjeWB63Vv7ghRLTCF5S21hBuW55yJ83VQVmLVH0UM
Es+PiQokjFf4MiUbgyAi2FC/T0w+nrDaRe4334nsbdJ8nFXaj8cuXxSOpnybid/mK/nQ5VO7UtF0
bIF17S3/AAmbheOCxaPM+GXGLEyQxkBwINkQxiEqWHtGgcYzdZLJFdaZ8eHdvwXCHWmyyDkaje8s
iY7CLpvXMrate4ag2ekv9qEuPtsT1r06WfvuXwMAtCT2CnxuXoMwYfcqQjXVHMkqwqF953dFEuTk
ueAGJUwClarl4F/omg7cE6F9iz9M+TRAkmnXoYR7043cep3w4o16T3zDEgb6lDY1TmPvTDdQqfZB
lIGCZD0SOd3ySemRbYnAUORW80hycEIUgdFIDkTFTZ9AdNz7NZKeaXqAKNJIR/jmawvwETlgp4fa
i2idR419D4R4ssE/IzjJNAbfMMSrd7zlFfICgkMtvDehR81Br8pZ+h3SRZux8qYINYliDY4u63ti
o7IQiNnk2ZlMuQqYZDeljIztMA3dwa278YQ8O8THvbK+r/GaR3neUHzBNuIxTAHuXYj7qW/AGFZ5
lVYVsb+0hlks//azTT3/188WVeanny02DIjs6tovKt0Sqs2XLRfdYS7O0k2g5rsDlX21zLhHHUm7
r2SaygUiq6CQo3Cd33j1msdgDJiNLtK2a18JY4E0doFTa+dtFMTMlkKF+KuTsS1jrNGRc5q0ipfS
l6I3vU0bQezcq9SWK684GICEnKXbqzPd0aVPSjCUha67unbUdfgtbs1wkTee2vAk4nvfq8S9P+qS
thFUv0CenFDiWb2Qx2hzhvwmf0L1j1xCjz06KLxK+DWt/ynGP9+S0wQnSgF4SexspBI49oONbkRw
1/F81KCE2brWsOKWt93C6oAMHAALenQdQKTtdHolt9AEzalTVYjADThrxHHXXTrtNkSo5dPD/+am
8M3fFoAiQsbK65+aPN+ilBt5PXzzNswR0zbXTZlVywS6IS9pUZuHlLmQHTcm84vpqB9jEvi3SDSr
G7Bpo2Jd+3MrcJdt7yFzpafN+2JL/mPivU9bIm68m3JUtoNaGwy7Gx+YsSWyi/GejrbUrMwk2c8H
X92Lio34UxOxzHif1CYy0TWqS30CrkaxMywsa3DWQRGYJ4fQrlgkBneD8ozb9ydCneYYdYjTZBPr
TigyAb1EDqLqEwQ6Q7aJKhSVl56SG+qni+HFXxO3YltVsB41LLjERTScy7YuUcqfOWCQ8V21IGNc
tu8+3O37ZdW2yP5qb+rovUiB/xJKC2mF5C201vtzL0OACaEvtexKSDTKFGh+pO5xi51XtwHjW7fw
EZpUCzI2uofufCBl9mXt3VztlcVA/TH39nxlVQAaKuwMHCzjx5a+aPgKiXOX2vjO0a3wHyqeJVA4
Q9ycLshRZRIh3V/tDvxCBXj9yfJpJLWnNLagWb6kua5jICSEULy+sNzja1tlbnYBPVi3McEFfqms
kJ/N/snScC+6kJnuJiH50k3GYh1jp+LhDBL6pynKl+SSkm0Migb6PcJeX2doYvMJpxMBmj6/LxYG
VMkOgb7QXZQ6XQEmBRdGnOeCNVm7qbEB39VejmdD6bwdd+RDJtspf42mKa9t8qFmWeaOvbz2uJZX
riwXgpKNRMJIFvH7JUE0skG9PNqZ8msQDkU/ZltGPeTuNF65GXLjJ0UgPwUp0ziGyo8AeXoHNPsJ
Z8fP0cw/gps02HeiJyM2noGC5mdmgB9QcjFCKX5MzvWYFeBe6o07FKGxZd0JhhhPFi3AGFn8o6J0
DZBiAexHDOGa/6Hsy5bkVJZsf+XYeb7YDSAIgrbb/ZDzXJWZNaj0gpVUEvNMMH39XTi1laXh7G0t
k2GExwBJQRC4+1rLcv1vKiy+ZJ6oP5U94vaa8NkFCx4J7smK4e+YRVu8tBqw4JRA89vRUuDliufB
SnEtwrY/TLuaqbSdXmJNlUYFkERjDW1Ei8ysHrR4Hb4G68AAaA90GC9IvDxDrLO8yiF3DgALlnOy
awrki1npF3eRaw73jtVh/TJ28MEVgIhRZu058MUPMoOcbsvSRy8bylkHRr4DbfpWSw5s3NxsVFSt
quZWbKyyAQnhbVodK+Fljw6yYC+VdOfMKH3ktSxKkcaPVldnj/C8Ir0xVxdq6GXxCVlS8o5KZVi+
dWnRT4NArw60qrGP53AcMxs/aDERtVsqxoM1LJALxNdUrGWO8CAc3Csq9oFb4WuslAtzPCi4QoMt
ohvmnGoRidd2RQZ6C6qVogmOdY0VKtWyzijv4DI4UyWWrsEst3q2STTNHMC2HJUAZJS7GosDuJKS
yD3i3nKPtKe1+SfwZbcbQ8+sYWYUbgMHfA8meD3Bh2ECZeZxjzYeVAF2boDNrfindrdu1IOaULdb
8X8/1O2Qvwz1yxncjvFLO6qwq1ZtG/3q+hBZ1qASks1o97YB8Ye1yMy8m0EoId7fKuwAlPRFlvzV
hcq3ajmOeCvS3q8HiGtEJHUbLId/P4xf/DgxOgqdyWS8HZWMoix4NhNcPw8qwLfbeBK3LlScmtAu
dcnz8BnKm8VWM4PsvoY0pIVQ0CEdGTtpk/cWskA0N5/3hvlua2kvjFYaRI2O/fgEIDdaVatSRcBK
/OhLPbIQ2XKdbRxv9oEBuz3EmInoqLeKHvQ6rWijUyp9rMyV34hllAfOfDrij4HhpQJwGxzeLR07
Vim+kgs9XExDUWdfvcR2699NQ8VKz5d+oBVTE0dzTiZIiNZgmFA7oZjaTXt23Lzv/cFGTTrJ7RgP
NvrRJv2xd7OJcZjbqFRxsxVgCZ2HHE886N2cS97Y4KbywaRORdeKnIsyIKHdRsadP7YoIK+28Wur
mVNlwaVzyeBvSYqWHadOrYJSIEA88HwhRTRVVXonTfMEmpTiLR+skyZY/saVffJt7KSwSDesDnYQ
g5vJYe7WLrtHSkinNHRvzEWHJ2Cy30zUguxJMdwBZT5jPT4IYiu8B4EeP4dBaJ8wIS2pRBttAJtz
bNZvTe9FiPTVyMjLnaKaS+GCxcBOvH0Z8/F7vhAv9Y+9KNTfbbTXxFy8+H4fz1iW2C9TrbdmunON
lIrOlmVFZ/Bei0NVD3syQRwiOtdIxL9zMZdBNa/z5tSsac4+yJjuqRVt6rLaRGbWHqnUBWF0LtPs
ObNTMGmMI5Opq8BZITTD295sTWaWcxmyaE1NqCJWCUAXGUA8ZKMx/QJyol7No8XtqJ6tzHXUgYH6
Np5nxsbW1jvka+kSJxxmg9xzUZ+pG/0k5EUUUCrNP4yuF6DhDadTuP2ECF+ULdi/TjdT6pb3nWP7
h9uZKdsNZjpoEoFJxQWjtpUo3ZmmCfvDryoMF2mkBuiqqAltnAEcIJVe6dOvokHtxoHoXpKo+e2w
rE7lRiuQt377pU3ZaDsm20+3CwcHKXj/Vby9nV2XWs5d5r3QWNPf0Ony0eva303FIec7MGy0I5im
3doGRBK0LOlew6p+MOIkeggh2bizGUOG7miHnp2pZfVpwDocyZ+yWtWgMtrKJOePCkR31IgJQ5/X
gpXHwLS0hWZlyUxBgO/adPpTW/fpsR1LIneGFXJFwJxcOPq1FF15L0F6VctIv5Kp0UHt5SVesCdb
13j5JgkyNp86WIZ37fSVq5QOJk6k6GFd3YRbGhycuNEOXhF9RkXq4OBm0YTencnUDHAlxl1Trmlw
oE2SQ2im36iSTlcL9D1CuN7ddPTabJFtFoglDSbtqD0xnp+oPW2cMHzNIls/UKnD8nDt2kYDOhH8
oEHrvDMyVRZUSaYMEpkzXrrdjorRkJsbO4CzjprQKbRAxrHhSgbNhsaLUwxsQycAWg+281SHT0l8
U7XBMwvM5jxwW93nQ/vmto7zCdLu/RKKgP3G61D0lbYA6RZyNEPHOeRlAgU+IKg/gaeQgxI3qfd5
EyB1zThP5gYKfKoowBcCH838/YsbFGqbKU/vlpsfIfSxb9J89iFRzwwriInr5kXDaeee+0zxa4+l
X1SlsoccQbaNqiDxAy+t8zA2oNA21oBfePVZg5PzS2ghATJq+ffIjO/quDdeVFj30AM10rMwg2Yt
C6PbuYWI4KeIGFgDefcQ9VDGTSHQ+XXsDo1S/j1AdzuBMxi3qLtyzRi3RswASRhx5IHUwGyhRwCf
xX73BI0KcDnDfmvWjujz2LERRoRDbWomgL2nZkBHvI/Wj81uowXhV5eIDiB53IPmG/AObZb0b4nt
I7vUMZ4hO1wgKVFPNlVXR09Fww92rvtfgOeJ5znSo0/KNtgx03uE1sw++PKjZxtDjIJ6ZsJD2rZp
soUWhggQeWn8RHupJ6Jpr/2D7U/tPKYzzJt5/CHOpgmz34MZbPMhqjfF2Kz+qlmD2FJ4baq1ESVb
WloBmMmPGB01plHiotqQvQvjWTogsHvKmzxfC9APPBtJPvFZiVjqy8iU5RZZSBDnjbOJzwpradjD
GgTahqM9je0l/GRAqSFNweoz8CgbeWssx9z5uS8c8GAXfvQfyu08VDM3UO7eiSA7glSZKDslg4WA
i94uqAJxwuwUQEPQXIRDt0AOlbu/NXN7y1/1XmzPOw40Z4tEjb1KmubBb410CZaybjUVBxCxcVHi
lAy7eVCtPoDANT5QJW1aG4RhAHWdqUSjdZH+PhrX2/fRPFPzVo1Ka3i8pBHNiDML8kOHVurliUoV
i6tN6CTlnIq0gZMXxJxedeKFg4TNsUUFArE5H6VEyPaHMaYWY4efx/jTUcwC2q95A+5Jv+f5VYv0
PXEzuFAn3UTAWi278aGARl8w+qLbuwKi3VfeDnsG8dclJkd771eeP6/lwA9VlJlPDHTpE22dSrMd
WCjzhYesuU/UzI0LftCZt5ZG1gBUL77QE1NVEK4o4LM414zV+9pr5IJ5UfBFJcesMJ3PTQTa1aEe
gh1L4vQ6dqT6MsqgoWMgXcgMIrGNYowjKkO8eXD4+H7dfkG0tJ033PHvI6nrEHMdwDJqZgNElKP3
thYUWRTkGNOFjuBpA4ZecH9wtuhoz8SnapsqCXcB9qbacc/0X626g4q7BExo3IAUU3nrCgm9a6vm
CMoqzEQ1lhHg97eHtYN55lzYCK2PfGnTH8Ov+0Ul4HSlv2XsN+EZynKjBte95TDrcwyuXYgptp+N
oWNzFYUttPS8dlOLRtswRDrvWkDC54jLDS9F1x2IQ9tJwd4ZZO1nVsSQgwT+QmvD5CEF9B7Qbex5
ZQ7ZUEzJD1qo3m23WtpLGauWbVqCGYhjogREI9nRKbsijg+iKF+nMx5/ishB9kUtEl9toFgQPjpJ
fsgyzXkIQfi0w4wyPoVt/3m0xwxvC8P3+U7YoEr52T4gkDHL9KrYYPrrjljwd8fBEi30oXm2jow8
mBWsgwgB1dh+MMzqwvLXWdtD10yDDoJ0RqfWWLzZ7CjuN8htK8/NuKlArI/oBWxUpIqbLavsalW4
RjOnLDfKd8M38Nnmwt1SftvNrtnhsGbIHZ7FRNN6U7ZyzPKM2Fq1TBVmD0/Tjbs0srRlMO55on/f
I9ufapFYCvoc5EquQ9w9O4nQwaoa7PyxLNM3E17Gt6CoVnDEtZ/1xI0WyJ/qT0pKePb0rFqlsS3m
RjpoM1cm+kESIwI5iqlswSOHdY63IxNt7NGLTHsIU0DLNR8gRIvk1VVoK6CVR8AdJXGRDQQA0L8x
xRGOnOzkjNNvqowXY6jZJuQWpuRc66ItZxreEkUEDfSm8jjEdPTwzcVTIQ1hveaOHy50y0pOTsTk
3h+yatmpVAHrDbw41DzfeJV877OmfpB+UK9dN0u2XmJBKW0cjFoMJhTXg8p6hWs/XLj2kC5sJvsN
KAQpR502TpoWS9e2jCUVW4D3LuK9ATettUgSpIv39XVIXUD7oyDZIqYBgCEUHs5QBnm3FfZRc8Nt
6ovlnzQrXBOv2rFyGEPxduqzBVIWW+0K7xquQht4+YKw/xFCVxvEeg28wqDyBCLF8uzDGTPZqEgV
yG6vN+Zcs0GA0PDGeAQMvNlxIx+5qSXchyWkIW5FAQJFXFfzGJoeMqSlcObRyDAOqdYnUZXe1bbq
+ND0kTsnRm/xl11lZnzIzFGeCR74Jbh8Y4gS5jM8tvoX8G0o5Pwb8b2tRA+uF/whYitorkyWIBwa
p9ref2/b+GA0Ng3lX3wd5NXKRSAL34bDZ86gzNOp/hlyMe92SsQAR+Zkp/ZDGrpLTxuAMajraMPb
wF8hyIG4nhwwLyJWDnYbgEKiON7oUVJ/ohZ+HfB1CHG+GRZbyXyinq811q3/WCbiecTLgJKxpLMx
BKjhfFFB/YwuqSo/FqkWHv92S9e/CNrfan/pe2vcjEMVUlPrwRt2bY+gK6TQi30HD8AqLXXzmiIl
DDLH6fCWuXd517rfzKH4blpSPqpYx5el17kHZIGXUx+V5Noy7YFUoueN9bxch5qfwfc0roHUuOBp
x03sDOacsdcbZvqGq85BJrFNCoj7cCCvW5FUECju1TsS+9YOmgxYmzfJI2cVw33aluCmScxVbCG5
OIiK/AgQfLpE2lPxVNr6V4I2auIrpq3o7daHBYO/0FzrRQn8MQm1hgzjYnUrOlVXrCCP7K9i2/MO
Vg/oldU9U/Z7ljWQpvPd/iS5bA+GwodMULj6axVNDczuyjp9hmhBgQwRPBIZVphwC/P8QDI0yVi0
xiLVmg2wnVSLb0XjkWr/1DcSPiIXSQoCVS09YZmAdSUEaI2ik/tCMSw1R3tbChAG9PVLoWRmfleR
LS/Qo12A4dZLzr43AhhUcABTt8W/psAQL0Crwe+0HKp/vWZHj16clUsoSQ1HQL7incgjsR7yzLw3
w9yaN5bwXxojvSRxxr8D2I/8Rke9+cVf3W1fIX2jiQwQ+eNdAX4EB64YJzlYdeMie6B7osef7AZP
xdrOy0l9yOmN5B7Y7n2aQhjpJkiU5H69tpQPMtwBgkS3Cj3nEPzQ7sFgAyaqHFn7cK7MCito91Ss
++y9SNBDvB0+1vY/F6k2ZICH/ce+2YAcnSJNFqC2PViVnW6dcYGFbEQosski8Y9Ups3YxM2GdBtG
dnDQsfgkPoNQtd9cK/PvRdvxCxuiE5EhmGlrrpE2Gq6oVZ8M34DS8+6xtp1akdnoTbTqYrQaV64/
xgJ/xdQqrXKxUrIyl/BQIkG4K9lzYIIbDs+1e079CnzcmPyPwMggBuU2PpwurXkckCoOccTKvNRZ
Vc8zPe0+hY752jh29M0oanQf41BWXOBTiUVvwoHQaudZDIJsHp5prwI3StsjTNLowdHVtddYc/m0
oGwiPTlkof9KyzT6QJBAuc6k2UQ7Wqw5HPcgwPD5kti8iNdLdW581Eq8KkbmL7LXnQK0Y7TzVs5v
TckOmc4YLwanmIGwd1gDNJM825AXT3Xpf0lcwKBtcLGdwthvTxIAaqQa1P6XENIAFgP3hmEH7vrn
npEeDPdpYj6nWNkcQcGUHrHqTY/4Agk3Vqc9STMI9mYYrDwjKa5xHDb3IrKR0NJCGbSDz2Veuoxt
qFZrrPrgefLzVMt68VYB/LHH4ghfLYJrkLyEh4za0gbEdSurTbU7KgWFIxb//tf//Z//97X7L+9b
do80Ui9L/5Wq5D4L0rr6738L9u9/5ZN5+/bf/+aONKVlcXBYWA7YR4SQqP/6ekEQHK31/+PX4BuD
GpFx5VVWXWtjAQGC5C1MXQ/YNK+A69bhG9MZWRWApL/UUQ8YrlL2G0LnCJ+nXxttMX3Heq0f7YFY
WUe0wmotq9kg1cyKT2Lwk7UkXjnIpfKZ3xfBelIZjIL6pzJwxCcfiTC3ZUYYWeEC0ZgEAiFgJqKN
F7kfbdS4SOIFwz2+gzwxsmfHjZUm3dEcN11Yl6sMkx4Ymf6qjUv1CWT6ycZqGFbsViJK5CPJZmpC
fakxDQA1BTb7+0vPjd8vvRBc4M6yLMSgBf/50oMeL9PayhbXug36DYLAHrKm9GGZcK14KSMETcbl
RDsAB11IXt5TCwHME6DaDGlif25Vpq62S3z5YZyWjTQbZqcgVqztLKvyX+KgNBahGbVHG5KY+yIH
T0aP2NTTANJnXF7xNjYF/zRyvMemzIXSiBf3B3rM9LK/U35o7jg3MOcC0mD/w33pmL9eHM7g9cXV
4UgNEZawfr44rYwKidT59Dot0kVuAZef8SdEKLIzFGWbM6D6jzQdBlWqrWjKo+LYCula6bnPoVVs
+M4rfMBqKawkBWsaJiY/rSDWYFn1J0OVR3tcI+KleElDlj1bWg7JoLxF0z7j+8q+97WsvEei/QoB
e+uajWz6BbhtQXcQuXuygTIsWtc5+B+pljqUQbeyRl5+eM2gWlsGHLg9M5nDORVuBzsFa7+bAvLY
ueDMMNuonFcuUIR+fYV2vXX9pS3X7ythbCWUO35Z2pPCnKEsZzdWkvzc0HhAJ7VwemD5yw46D76V
rZM81OMGnsK8tEIQgKGQBKKZNYAe7hInTx8MpZcrTR+yJdVS77aNp94ZyHvvJn8jzw22NHgdfSCX
b2p7nJX1ekUVhcH8f7gjuPPTHWExJnX8t6CYbQOGbJvj4/RhpsLMYvSgkvGuFl5RkI9j3anVQa9M
OMOgeNKdynilRRjXmu7gWW530nwHSzSthBRkGB1JVXZSiSXx2EkelnZLJ8/zWT2qvQVIAoT2ThFC
XCYq9tSJKqj4H23TYB6L3HVVSWTZ9KaMN3Y76HvGpb6nPd5FZjFLgx7ZVggUsQ2X4fZW/VubycBL
tf6HuefnaX+8mCCAEpwJ6RggonPEzxcz8kumxwlzL3ZX9QjFJs5MB37h3gg0B0nfib5sYid9yZi1
pLUutShLHyi9lrdguAXxLMKIuQT2uMk3FeIM4zxbjrPrhw1ARsdGQbwNDcgMjQ84nXQf7jRvSOdl
pIPe1WDJWXeiYEbOFqpgifZegehMAC8BaN01rtJ5mOfgsnGd+CyQ5/L3V8Wxf7vFTG4zy9YNUO4y
bv5yVbCi4l5ax+LCIJd7NEfBDFCbREhhG1VuiRPVE2G46PJzIIZ48YF6OYOgAdElkw38eQDGSlDJ
E7Wya/fIg+tEvajKUAMXd1LNKRUws0DPASlkb2+NGYOht7ZVbj/fWlUC2Wk2g3RjO7qGcjcEKUag
eRsqqtHWSiCU/N78zUbt8tHVNDUe25GtrySW2lx7KUd675ntDfyKaRi6IoYXgqlLFFuqCQpobLkl
ZLio9kNrh1cVBHK5c/CVMd4C/WfcTvkqNKphk1pIVBntLOsE5gg4FcGagi9+EPZLJONbctZUTnc1
RgBJDiAyQrf4UhpLY13bQ0EpruGWg0SY76Wgd251dwtx7/yk6gA080Pt7mVif4pTVV/IlOHVtYgR
w1hRkSr0GBAqpr/+/T1iWL89Og70Nhwd4gKOxfEVPtZ/mId6h+F115vFxff10eucPodVGXxJWyQd
up1g94j8BEjPQwIw+PX8LzkYMRDfd19yhJVW0E0FS4Ytgoefezplw/AB0x+cRAuAcQUXi2jDEj4p
0NVSUQbD0s/VcG18G6wiXroKRkW8PNOyI2hikWo6FvGFUW+kPbLcjMWkBPloIa1uQ0UAjd6HpCKk
kJcBUs2W0sRdToigwDWqZTCI+gP0GmhxrIzKcgIOwVE1bGMOqNsEvbYSEElACUyfoNdQm8vuXNP6
AL3Ova5aqjZR0yHoOD2AOcj7NiL7xTBsdRaG491FDfCvHUA8L6YyoBTOWHJAhoL9oHvF1vVz/QWs
IvUKc6q7pmZhCP7zHLGutpbId2rwBUF2wevX27CmN8ADPHanYXOVeXDF54dK8QF5o5Bu7IvGfwDn
Okd+Drx1pV1t+woRAcAK7DnYL4I3LJ/SWTIU7mPUDMbC1br4LkVu6EZljbGlkawaEcDbSC1LvIuT
dwAnQyercbu5AdE4OKeBTZbjhuxWWffLyjLVXBfDu40qqF2HXiZj5jSGDNYQsarupAcPSspV8hkE
8DtShqzDem91g/OCJEYxD+3eB34C8ql2XeqbLoDDXjdME2cgk88yqHaVmz4CzBDdMUyH5x4fRtC8
gMC1lTUPiHN5kLPzsocsGSrIBOTNmoqiiNW2apA4TkWIMJv3VcVWoTKzMzzs+iJjsX0xiiy+Y4W9
1vvOvpCpC9x64RrusDJHm8GLCsodU3O3jdOTkadbctZCNAjshrHYksPIpwjZaKs7G7nRDQMgHIsl
Ceq2Fy3Vz0FpwamXVVvTLYvvjRG9muEggXmt3Dk+0/l9oZvVmseVhnygAXQNQHGu8kBllz+NE0fb
LsmLNRwWzbJoIImXBvklH9EoSIOESvIIREm1DKKNVZzikYKNNhaEA6itGDBLyaBATL7rP8ksWwx9
1j+GEQAashA6Yi34YsfqlgOgkeFFOpIbWnG+ALCo27VlXSIC1zZtdKzCrJhXOnPO4Cf116bMAyjO
ZP0hMuCdR0qifRUGAgUi8+UXYKqWceLx755y9k2NiAx1RzqAc+aeH6yR0DSs/n4mNH99W2LVwJnJ
8GIQuq5jTvl5IoQbqqiNTmsgGK/Dxdq6CC8RZAB0U/eOr/QNqMLgESFbA+0ov24ehloUELwBS76w
c/0cNinWA22RfM1wVyK5jD/fWiCH30Og2g029kixQjwrCiSr+P5pnCWRqqhRwJb2IOEIYdy5V1XJ
tI4wkX08V7yPTsqvjXuqYIiA3P/9ZdB/XZeOl8FiWDeM/4SgL+wP7wO765DnLZk6vee0286IJMUj
z6B8DBIvuAFMYwBf5u2hjz1zwTuz+HUyoB55jCR/evr9HHx2iJSF878/Za7/ss6xdalLib+cxOTB
f/vyBNJUh9BgEJ6mBf3g2iWY0L3gM3zC8eiUB9tOtC4cl63/MtM7vtSRSvW72QNv42Rmpgo+Q2rj
1roKa3thBUUKjqYluTkT2wkeDQtcLlm87P0KxMEIeSzSSPcvmle870EIgS9aBZhH6ul80Y97t3Yp
JPL+4XOcvh9unhAL73R8BnN8WJjC4Qzln2/nth+6oBysaNO7gHpZcxOiLM0AqW0bC004kOxLO7QQ
1B0BJ62K7pH0Vj7dWrgaHxAfMrpZ67lQbTQAZQi6DlJOPgimY7xzgALN/KvFkmLXjrVUpI2HQHAv
Ou/gcwatqh/909aKgBPW9S+s3f/9PWCM3oWffy4eXmmDJYQbtg1M1s8/F1CLpEcky9tMGC4zn08e
Gfj2naPhpQhcgkOlHDfR4FXgAYe96VNg2kBQPYsEWBw91YCYj9lwW3uGue7B5ezjewHQ3Q/lWz1h
wmT5D3cz/kjm6A348GMsZuCXOI5pwMPDpfzVi8Wg6pvZgV+tYxXxnYJc+ByZQshgay3vU5A4oMBD
4rm0SyAleRfMyI4MIHsFLkYEoIPU/+SwLIbYkSVOOmIOjwniotQszax07/lwu1Axs0BLXYUtA6lj
gNVyV+c7RMy+INkq/J7kJywa8UZKPRMRKVe+jFTDc3gG1YW7cb1KWFEc6rixdwgit+u65MM9sNne
AlO58TyO09Ru8H0Y3scxNDA9CgQT8/ykez5eIGCQbE5ItD9KL8p2Bp5ufXQPKTBQeeo4aI8leDdO
1IrMVOxVMWyAfn4lO5mokjZ9U7gLHcv++XQEMlbjkJXeNTOVpt6abB8OJu16rfqw2n+wJU2aHGpW
LKy2gN4kdaFDWQB/rY24TD7aqI1mldmogdbAYfH7WUOKGt+EkjlrrLSKrcfAghgDOQYVRx34TBmn
C6D9DOsQ5gbc9ZHugiZPac2eypnMvHnt6QFWt/0ydisBVbUh6ucgUMYbRdTJ1Va+fRy4eye4j9Jo
UrGrz6qaWdAKsRLEbzy+13jy/daitdh3kGDbmNp5hPUieiIQZ29rGzLLNIYzDgTidJAWKOtILXhc
RBv4xuGAHivJZkZ8CdeVfz8dKXH6VdL3w2IaI8CKNxzCO7tcB1UEprixn1HJdKk7ur2cRsjc4mxC
3/I2qK0PwQJAz3xNo/Ihd09B7O2kxaxsDjggFClyt9/EbDpO7bn8AOmWZ2pO43QI689qEGnuqOj6
ko+oHeR1jqdAm8IDn0YsjAP18qSnbcocfxM6K7KZBuAIiHWfqH3AA5BzuLq/oGvTd+5nM6uCgwQ3
HOaYZmX4nF9A9Mgv5gAqLOhJOMtaWH4677RoBsWW5ExNkGNgAsIGNdLAMLKlEfJ67TRgE67i17iN
41U38GDLNSN/igcXCxA7fkUGZLUQdWbsoTraXbSm+aIXbvSKvCgsJdJaP0nPie6wOhUzqkhF970p
bO0cuFl0GKo6XtAB4BnfyzGdMWv6E6j6QGPf4U9BB4ndhyx3TLCvdvE6zltnXXEt/wTp7XnPSndl
xBWgpQ7COFq9b8MCsQcFZ+Acs0u41SObAWONSwbPI5vlXcCKuYtJzNW99Ey1ugiahcCX/5qKvuYg
nwnCq9NQJe7hAj6ak3QUu0IQI1i5Bhx5VCzSkt0B0riZ2tYd8NmQCshWbmV+pdHs3NbWENm15vgK
16+G1vFLYu6pbrKkQEIkyHibTlVqdbrDNwukVsYzN2N8X4FEBLChCi9N+GPfz3n0iYYI1q3pPFTG
+MHk6fs5t0LeIZ04nc55vB1W4DbIlnTU2EIG+2DbiKSPBxg3dN7wN7fTef3dOVOnrtJ+O2cvKkHY
j7jbXZ12q1aLrLUqnW2O2BwwaCpHYofWYGlBu32sSqStIiaSB7a1cahGahnQimkMWbepZQ1QR2hJ
D6ptY17IOEaLjOqVG8jnyPQhJE02BnpR/0C7kzVvDDZDqp2batHCD/ACMKNrWBXAc5RgecMSJL4C
dxlfiwSKlK1zpgZIGjCXDFCqJRVzFhkXdKaG1AUKYHLR+m26IlslESxWwRxSqP02a+L5ezeMW/k1
8nJUAd5to4mvzLPqu14X61uLpOgVfqbKNjSWGmrniCuSNvMiz/fUjrqWXgc5NtZVW7KlHWsPPQ9f
hmJQW2kW8QKe3XDN687asShNjl5XYqXeLdw038oog7wVS5NZ7Of9N39Yxaldfe/j4Su+oI0nmSG4
EJZuipxwEN8NFceHpVF7584Fj0zaGMlnQ5eIFaMTEmbxpVMbr6Flgoi/HpILHbnrM2sXhp3Yghpw
nUsBeiFjsPd16H8zW6NAmFQDuaWQ1jHAW2PFc08Hmg6S2X1UOHPmIudBq5YFBzFHjCyLV+mxEyi0
x/AnvDayw0UOkSjgB0b2pinvawFl10+iY9Gct717rcBPuYAMAwPsY3g/NlD8+e6X4wbKk2fgIQCb
8/32CVnCADjryCj46XiQ6AaeL6vyldPnYDAH+/mqBAfIwo0hoZM2OhbcfaO/Apg3cxujenEqQO19
sMZtGHwZTw4XuyIZRy0dfS4HCB2ZXaPfpUGEWA71hC/S9Yv+6jp6vrMhJr2kDkm6HoxQfga0JIZA
TlttkaYvHwZH3FP9IEL4dPWiPfk53PNAN0LvfDxS4ngg+uL2Ax67etsxP1oVRul+dsvV1NGUzdJQ
Q7bTGTxcEPn7NJ0IsmZnWooLF+GD4GggfjPPxgGRuLTLApU+DdLvNwag4KukVuolyvsZNdBM4POg
3ZfsQb5UXBwJ8Sk6VGUBvF1h1XDvIQfiIMCAuaAKzapWDmbNZyVNvpagKl37Uac9Zxx/+fGYoLgr
FoMvY4RwkfEDjeRiulwZhNVnyHfxLkKDQo07ighTjzJExg8cSS/1ILx1N+TlBiok/dOQQWdlvNBR
Al4FEGAmRzFoDlLwQmM24JX0iGDVY9FDwSNAPsEm8yLIhk2Bb0S/LXAnwJ8lELociWCoQvfsq9ZB
nHN8m5ZaaF3ycSNjrO0KM9SW9PoMnAYV8qsvump6oeZJMKwz8P7MqRO1apC922M5eaSS6JQD1Y0W
r+EsM9ZY5uo7IKhmNrJiHmOuaefIy/e623jPnZ3h4gDsOfkiy1JHmhNLuiXVisSLFxpCd1tyPiKT
9HucS3ai0jiigSyKx3QcEfR0IFaH/9IqcNy/wOKxD71JgEIOyD2VB2U1WJ02RWdsWlvdGWMFsG4A
kX2o1rp8g0lfbIc8hIYd8rLkwbWMv3Z7X0BlZ+jePP1zyz2QfasmgRPMMaO5b/v1XOIduS5MxqM5
5BjXRiPNUwW8yWUomX80E3b33jjVEPDrVLKYygb8hUBoFjWUbsbBqhQ6pCw8x4ETXxAah8Pfd74p
EaPOUDJZGnWF24wOVPHsq8prfYlMdLZEvrMJJi4RPseeJpaJ5mQQtkGxaEHJ7vpRfqBiZxob5KBh
FZW51jUd8mXWp9Gz55eIZIyiXlhIR89QS5Dr/0/ZeSzHjWxp+IkQAW+2KO+LFEmR2iCkbjUS3tun
nw9Zuk1FT8eNmQ0C6YAiq4DMPOc3tRr8ao3TMVmj2DQdZGuvOt/NQtQ3OVQJN7OhwlhIq/JO8OVV
3ifLzeooP1S2XB/K+L9/KNmaEX2UH0pB4ZPFQlLtgmlWzxLl+cB7LsWcBLgfsJN5iAXILg8Zgd+Q
oaESEGBfOjlSTODzQo9O8prR0snKsnldteGGLf0KWFL8BRzI/GqAdk9a2MGypA4FSzTU2GXJ1YyD
MavJo5SW09kIi+Eu24LWu6HX5d5kSQ/VLxXSko8SqMqv3ehoV9mWh9kPTVjRQzVcxWGe3Ig5XB63
UOvU59kIzlIbHIHV2s+9CUDI8uGCrkCzQEvdk2zNmed9LTPJ08hW/N95plKQtl2ovtqOl64y9dLa
dXIgNVa8zLYT7xJF1dayGKZqe3Hr4N1R7YhfMT6l4YTamGxUW25VGI13zBuleBmTvtjmMSF62ToE
RnZuJt5oj7EtOilu+iK7ZjlS5QTqWbgvNxXd0G9wfEjJvnMhDwWGI+j/tB6aa2pgLZAmmbYmv95c
rQqfX0A5nMYCjMWEY8P2UVkJj6aq0e5x1psHQg8TlnDLNVSAIJmRvdeDOIwzGHXEEfMvmjdk1yoS
V1XRlAKw6MyGTTOwE1parahpT8EE4izIquKLrMPo6puV6QCxlqrIGzCNXzZCk7zApMFa0IuGty/j
Rw3oVCAwd5RFOUIvtyLp1WdZownWepOVJlvZJqZkuBMGeXSXPYYRw+uuJJIkiy5hT4T7++fZGb8h
ldOeZXWrAGvkB9ofZTFsKhOmEXQBWZSHodZfjDZNL/JO3gy9ImL2grLEB5UH1VrjvbHmh5LeB3NU
N4ba9RveNNU2bwtnLQf2haY8Dz8ff21TefN6gmwOLI+rzLGh35I03uliyr/I7lZOYlZXZ/3Xx3dD
kz2Q9dVL8JtawReFjx+ucHZC2dsxjHviLMhsxT1+VsmzZHS2IPnGiyw9qjDcIG04jjsItb+Go/Nv
AB2f+hVKBwdRjs4mNeE5TKBg733sZo9D0LiL4UJw9LoCmZmsQe5uHPNf/QyvG7adg7GfJ8poPSSh
diGf3V5AAmbrZEzFH8FBhpk/21Wz/6/tcjxTc8bmLy22ZLmcdUWK6NS1cPOlO/pnUYrofBahDiE/
s3SGpkhnlt+vn61ybAMsc1176nhwyWDdGkP7S6aEbVcg0VbX9k6mhFm1XSaMCJ5bVqGyVxA7r9OA
XnGYDd724aGka699F7VPnulVT6mRvkkkTBmH7tYpS2/bMXWSkvUnG1olJONi96mzlSp1dhZsW5Ik
EiUooP90kRpbySiqNVI442YaimTyHS+/o3sYHyRA6lEnYVL22Dbrh7kbnt8ARMoRBXRbdfmnIaQs
ZhPIbg5xBt0/41W2YjGGwTG+DmkyhNsxJE5XKgNqmppeqBeReBuN7NjdWA4T6hf3MCt/THqdHGVJ
1rud/muorJMH1VbG9cSm7WYZaB1HiFOfJqfpX6ykazZtJZrtsBRNRXMOdhxGK9lamLF3q2rzKBtl
Vdn3a89QtSdZwi8Hed4pK054sP9+NVXbRmFtP+GU3T4ryaXT8+FJW+zPh4wUuhe0qi/bZJ0dKthY
RQMBoaW/rPOSS1t3+rmPs+vnQHsaVV8W/zHQyC3S4gyCDzYQpph/3UkOiLM82Be666bXnHUCogsa
IazQ2StKrp/yYLD/1xkr/K3mBKC/WqJHRNKIUiwsBOABQ9VbZ1nqRsU6YYzxXZbkAcj/tIpxOt8Z
2YBQd++Gzz3x1GWwvEwQtcrydEfrvklQ3V6u2ArLOg+DIp5tAUgqzfGAnN90+SfFyFqvTWG7SKDy
75OHuK5PqWEoF1maBni046C9yVLtDP25Ltx5l5I5O0ehwFFyOSR/n1mR1+3apPqQPVKt+tVDFqc0
XVlmGWNLaLZI0EICmrGs9T3Usq9DlXo3dWnIlobCBMyKICw0/WLwbpCNf42A7frXXOrQdaz00C8Q
BUObzScT9ctZb56zBabg8GrfNyVhFNlB1g2LGJACFvYxqCkU88nxtrlzsa1xZSd6BFg6N6/yMHgj
Nmx46G57DJXY0NMg3AXoPC0tJvzF0SCkJvvJVsCFLz2ubHuprJV7NpYotnuSwlqehsa+LxtkeWlV
gvAPMJ/w7wVeQrk36F8+z0JlEutyqVNCWs3E+731s99YWGfMbn6IYag+CM6SDuHrv5J31Z8rspGy
vsaDnrBZU+7VMao+BNukbCztt75jwYMEJ1vupf5zeI5LzakGmn1vdRRrZnycvrKRQAB9OauXOnkm
62Sr7Df0tfhnq+sNv8YWdVCvvEHoO2U2IMm1ApEklPiPAFA2suqzXp4VdhteOtdsdp6VzC9mGlwU
TDr+XE6ATA7yBFP4R41T4+T7sCIP+Ca6uBNHpdbuacAeIpLfnDxtvBmzHncaCJDwndrLQTYYsy6O
3n9GuPyl1wcVyMG4BYyHMa/1Ymx3g1tpL3yVym5Iw3wti2kD0tgibOPLYjMmbNNYKYR1pHcrQ9G3
wxDHYIcY6oFw9CuevJPSGtqLvHAdVwRWl6KwubCXE2sPiPCiEzy5dwTGNqXQx6u3kIOSEYtQ1QrX
PawnUtlBaxpfUQxD0jDJypXmpeZXxc6J1ip5Bc+tMr7WZfMxWUZ6D4l/vvzLIEWb1HVe6PYlx1Zb
UeKEtdI6DEFd8sSsI3kyzGtmLHtvG7a1zRQ9301gvImPM/nKotGY7KyWyVcWW/xUV3MmqqdpSs2j
nnrKChmo6V1FNGnVd1Z2JuTSfwWTlpt4JsheojQV6Gbe+O65iPYi+JSdjV6RveTgf+tlKHBBcs0W
REOS/qupXOQVyrb7dVtZ/Mdt6dWkQ7GtlEFbkz/Mrp+H2EAPrlQvnzWZxjzug8la1bVVnmUD7iL5
FfJ7d1YR9n3PM55l5plXXMLsfTZV1jYh8/ne1806XTBLsYOJQVi27jlGCfY29lieP8BMjAzqOHlN
q/bXSC3IHiNlh/TvkZWeGY+REu2ExeTTVLT7CK+K702+GxGs+qvGidKvyt5+tVDp2BT9EF3qSklO
tTLqW8+yiy9EWshtOb35Rzd3vhyVFNNHJ+boa0swfg2qTFyFSWpVs4jfQYJNnuMmEKswS6sf0eCi
8kDmLAmYUZWyeZ8jr0KzpRE35CL7g1sXHyz6s3U1msSiMF5C72lyv7HgBFPbRX8tRicJrLePPNOc
VVBY0V1rA33vuom9LwyNJBH4e2x6h/HDtAtsbJhbNSX46JgQOs3yrkGlFS89FIJViUfIXvOK4kUl
VQXd05tXpSnKl2Ea1FuLWyLPXfEie1ijuw/nKb3LKrv2mlXsuuIg+89hb+2qTEvXspUgfntFHu1J
3kpWuWJcY7XTPclSKwwPvhE+JvLaUVQrWxtPZaRh+TB2aBSAYMtvsu9YZPU1iywY35FiYKYTZS+E
rq59mhffjAiMtImkz7F2XbC1M6SORiu+TcGEmmdn8qPAy+O9VH/I7ooGNml0WdjLIroMTtEOH4XR
VXuc9ZqtrMbHdN2acQaXItMPhS6qjbxor1jHgofxxc5bKHmGeQBDljwnhYlvjwm4u3F6/KmKPmAq
rJiriSY/ly0oIzH1kLzyIVnZYd3tUfFSSJAu5f/j4Mellrv96wW0EBfQuC1QX1kUG1qY/ehZvMYa
YmSdVlq+rM+1cV6X4WA8utX5+Fu31k1/72azWDqorJMvUyQtwUki/hklrec3joZfQjubX1Wcd3P0
oN9U1RM3266EPy8vUdYH/c6Dm7GRRbuyyMMTKDjLYmC89qHdvgmjNq9jFiakMblYb1uQiTskDuPe
t8n5/wGbfa3qOcEJgE2nWPO8b6aBmxzWieozYi39dkxa5RR4VXeC3O1ujahUnuIJwTcBx/ub1XdX
XY6fE2Sghqj+s8yxqBiddkChFe/hMvDyq1NO3QEZ62kfB017yyYFVWGsSN5IEP3M4l78Fap7Szf4
HJWmv7qpO+JGw7OnLCSzOK60HcyA7tiKGbfWPrc2EdqfL+ryomD3Pv5Q7AYta2Ji+EX2+8RQg/2k
1OG6bXTjNY9ad19WBCFkcQJStk+UJH4UMTk19rrXJI/iEPKUZlifrdUiNl9TdSRbbuQ58yvF1opH
inbx6OyQrt5XGCk+Wu06bPcOEaHHWFE4rPNSgdXgMra0yZ40k4b94/KpoPdk2MYp/aM1syCSdq6K
CuXS6nlltA81ZXq0pl6g7MJeUx+tcxoHO1LskDGWK9cOiRAswY1Hq6Xh9GzpCI7LS4lINXZqi46q
LDK3abu5a5AtWMbm4zDvdCvANGW5r9br4w77NqhaU3No3LLdB1P+ivfQOPqwLJuLPPD1/jqLjZvT
zOP5nz1kNwHl1SeRl+5ksSkxGc6FhWnSYh+Zmbp78eYWnFEZ3Jh8DQdxFDvaViHip7JS9pOHsIh/
OBHIUlmSjbaC/mSXDdt4Gf/ZNU6JRaUxubDPOnnW6uqLnmNp+nntBmfWkyusYxMFzHiyWxDDua3Q
ylnLC2sZLx8/gj2ewbI+fd4sKLAfqZTinrAh/+3+UDgaRI7yeCP7ft7M0ZOD5Tbl+bO+C5XsiHb1
m7zz57WjXHdXBMa0xzWcL4GjQRVd7FbkQYlwWhEeLtnTwir7T3WaCqv1ZVnHKuPvU4tUGvotSA4Y
SrZWAVicH6eya1umii9a/Phky3+5XJtGOz0ISS0st5yW69hhx65Ils1JcZEY8fSNFruszdDB9QbN
O1Qhv3JZtK3EYd8kiotqeeFbjYebrNdG1zhUtcoyFvDVu9ZABbMb4M6gnM3XjGiArE8ybzzMYoQc
KC+OLQ85EnCFxEBY0GqkAuShbGPvXC8HWWxbq9qqAURxWTdUFUlqcvylr+qqSWQqdi6x0zqXJG3W
nWfMJyZhk9jY0mAHTr8h8MW8kuSss2VH2aJF2DYuvcUy9rNennmB9muYLD7G1qF1NAs0V39UabOb
Jl05A2lIXTO7yMNkRghWLQd5JusiEkZrcND16h8NSI1DQFzGys6x0u8mtSyO/6iXPeRQ0uTBtma5
/Ljjv91MjtVq7wcBxCUyR+g3HYJpqy72iNNyANf161BKA8UUWsnBDtVNLYuffQYjVFeqpww7vXFi
39KsCEPpOjw4ZZbuBhGmb1GQPElKydwEMT+L9vceHmD0/94jUKp2Pc0t8rAeCqJe1xK8asP8rKvO
xjTw2v2sctIYcYTP8ueIWk+6vVFUF+gx2VnWPzo7k+qs+wxHO6vr2jta8zBbTBw7RmInHum+2tlj
S1X41WS190dlmTc7AH2LkCt1xXJo6jTasMdW1/IyjwbNwT8mQU17Vhcbp8XbaVQmdZWmQbf6rItd
4TiPciG9mz6bNA05VV+OlJW/tcty06CF8Y/L/WvHcfkEskUe5BVtzf1V91nkqWNil33cvMIRZptA
QFt7ZFxGvwyn8jLixkhmp6jUUwU3RTUERdnSBY3ercO2hlvJt7yVlXZtL6YgkxGvkxrtU2NonqtI
5V2iR87B9RLCJUOdPOnuu2yTNSBO471D5HH1WWdb+HhEOWw6LbHqZwFW4Ll4lt3lITU8lu2q6zzu
IetMocaIhohmrxfusNcyFQxMlqUXgnHppSH2sReoQFRBoQ38dl2OskX2AcvZgsfu0XFeessGuJPa
tugNJMOyVD8WVtI3L0GG4a9VYYXnueGXzIrGDy0Ds15bWUseusKULg0BSOTNdJwqSPUsHMM7QpoY
NCowMBO2zv6QmdOfEO1XkFCG0E+7AayR4YFZMhEUSKPuRQlI4vVGjXSHg/S2mibxQVnWXXCXio0x
TuNL2QAmj2yU9TU3OTyuhNEpwZUAwceOxy/N8mswZ4iotuXJsHTyuM6UlmSH/lOWZ/LQRE2xNxsD
sacwvNh/HwitwX0fea1lkavvVLf5kI2f9f/oO4+VWLBt/3qNz6Eicfsjnnwbee3Penn2WTeXbnSO
kM1ePsE/7vRZJz9MMiO97OJC+HdXNzejXWXnCG2FVnNBGBajeic0tqObNZs6nsHvZ0+eA5FTKVr3
pcz1e4n90k0lkfrSdNrsz06bnvoh817moGvWxF0c/ge0ms1gbw2W/xt9KXqLl+6sAMGRV4r7WsM3
RnyXjRZSQc8Bjwtr7nOdWCU2bCGPOt7rHINFzpYMFFgGWZanyKQPRxCtC+9j9F6zAJ/vdByusgSV
80uWq8PtURImgS13vD9KtrPP5kJ9kiUvIUJioxuQG85X8OfQhod2vsmDDhB2kweGCkSBurwyfzXU
ICqxXHHdTatanQ3Df2lBVMUPeUPtP69QoRNwi0Oxy9MIM/q/rww53tvkBuhLDxNO6E6ZuUF7zL63
gG7uZuHE+8l0YJb1JdCS5WAQFblkWM/rAbsRVqXUdUa4M+p5ZHlKSfaNI1P3azuCro69z73DNClW
xrMaTcM6I7L1AxWeSrN/1CjtrdUk08+GUjrXqSetJhsq2Ob4dqof/WDB4ZzbnxCy3N3UtMUxw6wB
EcDP0xh49pG0bjOv4lAvjq1m4901KsEBSwdizhAqbasuX0QPDJwZvj4Q3CtfMhY4uxor7LVszSAX
XuoheyMYnbarbph9t4ua53JJqqIyM/uWg4tjH3qYAsCQwlaky9VjowXz45Dkw+/FH8psZwj9KuGJ
qBC8lOUsmAvxW1E2/KMuXfqVbo4FrRyize2Gd4u1r4EDjUKQ8ZgysXGEWsOKjeInzaphwlRN9aPp
7RdvVI2XpBvNfeKYwTYt++CrAo1gBErzo5qRHM37qb3GamZcRrKdq6oe89sYCbXZhSFMtByUF3oY
Q3DQmgSvyEYP7vpyYNdUXYeFyBYT7t+AgWWR3gy4xtAouzFF/yR8HR/lNeRB2BEg8HALLRVcmjBn
vM2RMjSN6ZtRlihtkkjHFaqLd1EPIjzoLXGN0XG4FpVA87UJbCIRFD8bxFLMzBbok4EJ02eDYlvV
RQG46VQ5yrl547wbYYDWsqidkw2x+OvQ/bCX6gAPqEO3BAfJElQ+COZwr8F1RQFrUHBHtZUz5GFz
M4QZiZ+lQdbJVktjm4tYO32Aw1YrNAh9JZudm9eCEHcdM/qhTulzU1XKSwm0a9/Mpr5Nq1x5zy1l
JTtMOGyvuyoxz3JkkAPVkdYr2Iw8Z5pKfveXFURrpcx2iXGLbUu/EZEctmGm4CDyd508q2NRrZZw
xnbyph4OITujfhpdfpiMlQerTvWrV7zIglHwgvAzQH+HsXD+dOqpSzasu9ONCYNv/TmqWsaHRtn7
zRQ4O9kgP0oA9gELnxCR+cUV24GKr3SNeJvwfL/1pRb6JPQJONfztHOqxtnIbm5AisA2PebdpfX/
Pcrqo+q1w3xJMfT+jjhRf4eNgNSHgU8ymaTzZ30X5SSK59llO0g32ZCkqnomxHqQg2Q9fy+iD+2w
hLgc40a2mwj74NpfVUt9l6I6sbdDd8D5qYQN8v2aW745jWKvew98nRGK9tDgGLUHmWXcrLL5NZr/
6Dvo4b+MsPvJ5cLLQ+dPKgA6izSNsHBxigIMPT+lAWVD24+3PE3UtZ5qgIEb9zJpqKpJRaq413eh
GrkXWZL1S5Xs5c0i2D0Sv3peAPgzbfGlnPTgScmeAQlDeVkOM5ZM67gao60sAhddbJSraVfFM8KW
bndutHa6WXOGkCVZ9xWUqvkgGyNnnLa4MOcb2Yrf7XjKcnx4ZGudoeg1geOSjbIKpgVQW3O6yZIV
EGMImnPA9ibX14vfdLrYafQAStcpgPSVLH76VT+MbmR5XPo0ldKupKe16rgj3Ght+uK6yHbqCkam
LHnnLwqsHjYT4+u0lGSVqutvyMSmF9m/4Se7wyaeWWfp4QIjeuqFSQCfi3mQKRDZACmmY6OjR1fs
sVgCjrx9yvRpUm1Wj2Z0IS+lrvlAwxOydjoLW5/35tNY9yXgSj1ZTdmE357S4xLQvYet5d2To83L
5smB251OE9nWNHN2JtH1ret49tYs0vcyLhVA+rayEqQn96RjDwgBR09ewMtdg6P4zSXQbbYoNGu6
aaBxYY5XeaZYwI2qEgFH3eZrjZUhw769XESPvRXxJ2ZpQrFEzpiSBzXA7bgJzLVb6ERxkwVJvnfG
p8lbVkQe0r4h90cCYyqOhl7Pq1c9guWNfMaR53/0gbH9USCx91yqRngI3ezD68PvIg69XRBp3j4J
FGJbbIeZJSN+RfOrFU3pzl7QDG4zHuK65G9FP8eNsCk2LX9CTupewkTcCmQPkgD0eaW9dIb2zdN0
11dBhK3NLiDaqTh+bZAgUieAP0PYrfqBp4coQY7nVIttF5oh6t3zVOTPyRP6+iwgAJGI2AB6diCe
lmOzJtOxGYaOeVlN49MIbNEXRXvpCMeHROz/TKwcidnKaDdhoVXbslUyfzABmOppv0JXEqBT9KHZ
3fy9rbod/oWHZrZuRlmrJ68B28rk1G+8qM59LZr+CrrvdY76Mnvfn0hh879oPlAZ3MVe/rXPAJPo
ZQcVt3jWQav5Q425vK58DfNkZdUV00rVYj8mzO9p/o7u19bgP5N7mOaNTvNTZZmwtsw32ADVEcgx
uxPMXnwz7gkZKMqw0uc8BWBlfdMjfQbwzZrSiwqxosMHZNJNmTPBThlmU1WZXCMbZPUckrezEjwK
xqLbgRb9rgx5/tIFf1VI6O4gob0qREdZJ8zXciSAlEWL4NSYMnnMzlrV9Ct4TP6SuUKVifACEMnh
ZxqH9VWbDMzQ0peu77VXwzn2IChXSiBeNHgh6wJlg/XIO4CIp3nAXvxqzuOxECpOXEl2HVo8nzQo
Mps54csg0dvvIvCkxyg8eFW7cXTME4OixiLHHJ46LapZfLbVLrIRHez77g70Y23W0wAK2Txqhav4
ahRlIO26L85ckLCcinndBXl9FPFwqDuwuUgtkZoFvq506n4Y4JgVZg7wFVwXsvVk+yMHC5WSNFHb
4RbX48oQBfbVdYA545ojusretV2EdmakrmwQkALphf08w2MwsQDytSDXjmzL3dXQKSzdg/pADNs3
q3YCxaEeY0/AD6+qSN9UU9UcuwTh9Js8reC9pf5vbbOuUpEXdr9r1O5QlAS6QEcySl5Fk82PC4R4
BMWB7mfjPOwge+Swnc3ax+p9REdjbo7Ci/St1ak3VS+rI0DymScscrFLYX+8biZAJp0+/WSusqHJ
zN5TIxY1eVYGPrNfeLR1xBXycBWUDh5UqfvnM35OH7HLBm5yqsjP9R+67XwRQefr5PQOIVzVjRP3
f5QNX4/w5ntp2gj4lmg3k4Ev8kUku/dudZpE6AdjvGqLlzyaq03aAUSuu5+Zg2YJQF0H2dSy3MxK
5N76Ojhks6t8CRD4DabopBnda261xRblko82T5WNEzR8eQg7ov7TX1Rb9KTwSVRrTfGlifpvYW22
KBlG9i6xSaiUQ7cN+jpf8XmTU5aNOy/iH5KVaLbomdVfqoJ/lpaKl2wgr69XbF0CsUvibDsTUN7b
ojlnWYG0T1K8DqW6Eos3DD6V2EThmUZGM9m2RXCuS1QlEh5GVevvZaC9R7pDqKapTyr7jVU39/0G
5qJ1VHRFELNPzEMqELmo2+ovoRWFjye1odZ/odIT+6MZY03epBimhk9tbmh7FHrrsLPWKCAXTvNF
TcVbZaqR7xkjW183u0aOHW5rY0BfOASbWnvZQddYJCRu8t7W3ux3iTutnOZctqnv2pPtCy/H8D0r
3W1BuufaAVmsw6a95lZHNBc5EsTU4GG1QkWTsuleienHvuitd6MIYWQRcroJ1dsPKZonbnMslOmn
56B/ZXkf1pBh/2kMh5zMkx8J0sVMzuNqsoDzFbrnrghDj3t2XinZNdRs0qw6xUPLO9gdzS3mGbrf
LU6fRqq9Qegewa7WZ3NyvXVc9nhnJJBTxRCf5KEXVnwiO3pKs9qGOmxnwHj7L24CwYLIkp/Zit+1
9V+xYb1Zw/RHrbfkwCLzDBj7VMJCdCbiiKbtVmt0EL42mI1unDx9QVbcuo5M935bp/W+DJvsnk3g
8JSoexLd7Jtdlm4yFnVrHWIWolgxDl/aAJY2s1edhrNypQsDQSA32deZG56xpQlQ+zGi0+xl1iFg
pXYUUaId48GAoRnl86mIk2GfI4J8Bhpu7DQhpksfZSGLWWitwGOqbT9gjEiuSduUceLcszaMNmF9
qTpoPaawSaZiAIl2BkvivMLnMEL8d7WgIFdtopI3N4HEW0JYL7bhYRc4i+q1afa9YuM3kMfua0vS
flU7VofafoTGcAcMyJiwZEIiX/06V+yctKov3pWKnKiXtOOhtExrDeW18Vtel++jBdMngtfyDq24
BZwM9gGcKq5/nTDemcBwVoSq9T7aXYeHr1Dx1rTwzyAu8h4iiOLzWh/eiaezYUuq/l3zgt7PQEm9
exZSSNbs1u9hwSsCHcPqHQrZiKg2Em+hYhwxHNSv6E96BCScYC2LsZj1a67AIhqj97lNyhW8JBNM
d9huK3NkkjXNY2SzJw5Cs7+2iLheG/7W0+jWWwBn7JWZgNall0G1TB3rwlqbiJJ3V+ZaeWkT/mWD
ueptPiUSQwlS3uOARjKiMF1oLFFQ1HyARgH7DXHQs0dTW9lAxreqqjQYpzTf3T4lxYw2CBz/4gs5
nWnboyeyBilkr3DDMvxeM9JbZQ2OP4nE2CSEgH3D6nd6kXh4ksfDdi6vfVJN+66Jg+vM36LE9hnM
4msaBeJOILXz0aRiyqoV9YYUOop++Xy3zYkJu6inFYEE0HUod5OYYier9nG3gszQbo3FBLXL4xWM
+ORmD11x8GacVpF2xIOlnL8VXYHPSDHvKlz5NlPpvQEOXnf1EEN84fkPZhC/U+UK/hQbbAiGw+0M
WtuxN0EShX6QEmhtanRwBKfbOIYyJAI0vrQhvdtKctWXV3eYEriys65ed2iHKuiwMXELiA8EBNBi
DaxV52WOr2YFiUimhzYO7Oeh9AiqW9m26YzSHwqCGoUXuusEAzi/IbO8aaLSXk9u3R8R6rAvsdBi
fnQzuIWGcJlm8kLNWULfnCI+50YFSNc4T0jTbXprik9wO6odC3+LT3ZDN63aayhmCKUJTi2PKuJQ
5R+mM3cYsQlr3yNFE0UxIeTJ0TZtGxS7IhTpyoxfG1ur7uE06j4RtW+8vckwD2I65pbfT33pR02o
3Oyy6a6jPSp+Trr+0ohBrNBs5g9XvWOE9UZeEOZJ2vpOtBtwQwfwp6hRoMwtDLQdTUOZHs1LH1Fa
V9WSK/TGLT+J8do2ZBuxUfSOYeDimJq5F4Tcd32opH7vqjeTgM7GsKfJ11rl2HrFqxC2c85b5Wc9
8kWNlmZczLLKN82U/NkY4HdqRMVxzrkXXR2f034YfSWeHH/EZaBl3kcVgmlFtbMjRt7BZgpwDxI9
TOkuCDBdQ7pDOMpPczSHkxkA3xrLaBV1o7VqBL+TrtSzoyJ6KKAGgdFpLA7u1OMM4hbVGc2xq1qz
pTKAihhYIupYbgCWZUUmMvtUjx6OLiOLJ63umx0k2000KlDWKjHvMyttgFaWL21TPCkqgDcEtpud
0zQfmkj1lVFrJk9YysPnmbe5G2HJzeHBDXEtWmKiXR8lG+SgWcGH2rRW2X2UXiSOcJRUslfzt6Yx
wMqxLFjzUMChwGd9NY8j7kOd95EGuem3Tk+sA5mmMUUburFvpErH6wjIEM2iZpu64ZuDWM1m9HTc
TEW6mcfQZjPc8w/qe7G1w0DdCCd9wxBoXFeEzDZIrqqbNAJNWCghQit6ec5H9LCagCkqs03Dd5CE
2ypx76zaLG5XIoh2xODSY4L0rq3q9ok1/hmzyxYZ8/huaJqyK3mQ/GC6pwA4hiwWTw372dAi0Wy4
5E0EvJK2atixqrXOSp+dXWmE4y4rbW0dA7DxhYucbHwLxWixvGn6VQZCcm05yVPkiZNtufWmRSKX
vHWmbnvoePvZUT0Yv4ic8A6HStMn2bZD+H3u7AI5rxgvBvTUt8GkbhrHrX3oyuk28CzeJIEIN6g8
fWjo7myqrhm+aBlhoQz2TaXrWH15Hp6lBsJfVRCPa8wfv/BVucRY3O+EP9OtUHC6mIy1k4KRCQnK
gdZ3ahxNagTt9CAD5jOKt4j4DDzXlQI2EFB7W696lhTbykLBvEIJAnR40T5XKRQug0SgR86/HkHQ
p6M5+SorabPDGoz3zw9kFoaTiNMn5X/oOo/lxpEtDT8RIuDNlqAnRYmkpOrqDaKqVA3vfT79fEj2
vezomdlkIBNGFEyac34T1MIfVC14iVrju22ShxdDdUz6NDoUM921qQDnKslmVM7JYZUJ9fSE9+5a
w4XOr2sNRaQygDoXgFNK22OnF4C8pgxNx7BeBQis7lSFNctQW82jsAQoCLPMsUayrWvgpWILRxMz
jBRCai8UVupTngAE8OoDlpf9cRqj4Si3nkVom/0xT4BOwalhpHYIt4Nv381F5u54uNXRyNTqaBPv
2naivMyI/R6RRBLHJGfR5sFL8uXV3I5kQJ9Nu5oEIzI0J6IX7opQ/yXSvOaY1sVn4+YEUApzbPYi
zlkie7Ca3WxGlrifj6PRo2XutHjh2lqerywLdRa9MA+DshjiVbtpFsWRUaRgETQFG6svP+0YVEA3
hCXXJ9TS4rObm6WvxGXMWsoNjrJg+so8NE4vFmH3baCozVH0DXpZo7Vr6A6PjZqCXYyZlq7qpnxP
0u5X2xX9417JLXmbYmGhfT4HwkX5pY92weJGKdcZcstdqos1H8973VTFxI+msKdgPNrhB6Smio5u
oyH1z+qCrKznJJ9GERaa36p1eug6QcJdrLUxvWqKl+Bmzz9G8s1ChhIlCGbwbRsEPp3U8gPq16Fs
L6lCd4GErh+nc5CvYjUIdiKr92NbI6xQ4IqYxIexg5eoMFkDBjsZR/kLEPMgL+yID9J2FX4Vhit8
udlqccXyNzBWcQeIEqkQ6N/vZeGxtBpN4jUYUh0BOujHCI65Xznw2Oqfrsh+EndxubMBGnKDbrms
jqnjgYUNahwd5LOq9Kk8Nkshq7IwEfPgNV8e5f+1O8CI/h9Hj47XbucxIrhY7LRq9DFb/s7ipPdb
E1W4ja2YCIwU6X6oc4+kDgeEFf7fpZsglj6vGq8Bnxk5NZA7igHE33b+ivCUIAM4aUp3DrI+PmRK
jpz7a49N4LaPh2sRVOeUfuCISjYOaVX+Azm5kEB5C02rx2NW6K8t2vCEwxV346SNsgIYTTohTMQt
qPOCvlvkW20Mrw5ZsSC/47v+0aiusRuWMIFqWflxCpGJbBr9NGtY2+wgIjj3vuEb9gYXvGRevnuS
Bon9QBFCpBzGg1LaKZ+OO1+iGUE2y1FaZk3EGT3EG+ohOwZqhC53pzCtgox14tYc0IJRrJUg67xS
JkBarqGvUi807ygeFVWVHr1SfPGw8acBtHowxwJvTT3p1jEpMn3svMsYCWNHULmCNeYnLCHWVtOW
r2oOqXFgGeVHWZWs+iwsX62EjDNCVoj2FzuI9mJNFsbjKASfjQllWzxudFekf4D6b05BkZg+lsjF
ulVEfU4RzjC0Uvms6Ga3ztS4hwxfoivemeSkLdH9mtJo54gO7/nOvDtOVO74BIp9QBz9sywCFBMS
5UcfmJWPPO0AYjTKLorKuqf1hk2VxdGPsIo/iCT5OHCb34cwuiKI6vzOI+JpjAt6odivWcD0pQiT
etWo2LaZrf2TyLxLLIA+ylG7fk+w5EZqEI5LX0O0IlqyLsM2Pegozq+d3BR7VEzFTpA6WIPSNNZC
6doN08d1WY3JTq2XeIdHRKog0tpFvX0B6I9dYTTcCvgkRlLG3wOlsmGCk0zQ72mllgt5Jd6ohi1u
7ah+71rtj2LsatTJIUyS7ScPg1dL4iYeOkBjsUZzOb1GSZpDbk1nOqlNN+fZqc6r8WQt0bsZqO9o
NPXeGxrlA+vrTeQZhFRh7K2DPttMYRJ+gBT8GWE09WI2uvJuqJaCfYY6btw+B9lolfE2ayb3e0P8
uvFcsPVtMJ8IfIbrzEROaSCDvEeRf+2i5P6j9UbDd1JHe2UFYByaKm53Ldyze2x2sN7JhP9ukA+2
vOSrwZCY+bRmXL0yqxbvEXPvGUN0NeqA0IYSFb+y6jeyAjE50rhaicb27qCNg20YOxCGa4HHlkjF
KyGGr1nvDmKOuvvYdu61R9giLsAzYzTd7FACpzuS+e+MH3uUOe+UXFq2etYfu+WRslHWZSEPf579
bPs/LyF32yKQ/TxiZcohJPIJ+2MxNX5sliN2x7Iut+R4M8QqB8n6Pzaf+5+HyzZZ/KtNXke2zVpX
rA21mlas7TK034qiYlBdNlWHKQzh1P+0GoPJhGDZnylAdjf4sf1df5z6KKOZNKBiKdswjeqjLKpl
mB3NEvExWTfb+T911KuZRQ7JuZz18GZpKp+Dmxs+IKLwJtuq3KZ3T8xxJ9tkocJNV+MxOD+acjt9
C+nGnid1ODceTNT8H21yR9GKhvzOonW8XPzRlijtStMG9fBsY8XpI2ZvvJZmpm1itwp3VoXUeKnU
1kWtTPUS5F7M0Dd1PxpX+8wBIt91VZmOIojyjY0B0bWcBcuncF4h8VZ+j0Fc7BIMIPckRmAtw07E
ZG+t6d6wHpqMWEpQvNjl0J7NJNu5jLEnnDyZIok0O8Ac26Us+U8Fkq07xF0+iiZzLtAP1Y3Csotu
JbRfxm5KmOGrL+nUHRFDyU+490ZY6gDkBkUlNoan2Zie5OjHleJH5CA7yY327gT0X4quUb+jt1as
o9EuNqrQ3kg39ywxe2Qay3TyW9QNd2ZTkulREWTSdIhyTL3X6TCoH7UzAhjt0oVNQSQpwx8KC6rQ
+COpvoy2b1kpA2jsQ+tTjGa1zuHO3bIYkYJqKn8Sy59PsqkJ9f7iZflB1mQBUTjctlC/1/J42db1
+odnDc1Z1oa4FGSYppeumz1wal20LvN0vBVRUECDjceNEo7jTbbFJZNdwFEXWfNw5TzFdf4bGZq/
DxATUtVEJcGgLNeQRa7/FY9WdJWX8SoRH1SsC1fPA4YeuwdTabKDbKv5bs+dEly8lhz+XK7RSwzf
NJGrmHim89ZxwyU8Qbct20IrvuYFGVTZZJUDqNus/CX7ddkUj2L21UrTd7KazG15m4mKP65QYIGt
A1SSmFcJcgUO+pZUibNPWvpXJFv+A7p9HNIK5uda8O3Z/u/jCPEXwCENfSuv9zxw0OL7RDaOlU0+
+ig4lS9IBpoHY1r0c+p4Wsk2WQylWr50SxEmCnBOfRaL5hPUnP/ueB6spcLZV7r69mySW3MWlC/P
NjfJf6tew+ynib2V27TJS6mTMo4w631sPdtspQNE0HhHeYRChulxWBHW2V7RAcN0OqrjSWVihqLm
3UdIIGgTMGfYyqoWlTluCD28a8dqP6IgWEA+S6xwOTgeo3yfRBGg6qU6Rn2FYzA4E6SaWHtF9ofh
ZeDbSpMI81I1Sarv9Rbkfjf29sdUNOM+Upixyb3Z1Kb7rqnmdWjClR862zkGDZMSOyU6pypahEha
Zr87Q8ESzIs+Zc3KtfS+5AlkLXYD+90wLVSSuvwqm8o+ZDaRV+IsqyCmTB8Px+81Og9rfaq9dyse
FCTBYmVjeZ77rjE12qsFkzpZLZF6QX+NSY482KC7eIPBcJI7AxAd7990XuvBH2eD76qq3tTlomnH
dLfzvOIsD8SWmDnd3OOMhHHhSraNjDybqEWFymN978XVAImGIW+SA5scm1zdCQh3LmmcboAu4hu2
LvZO1m4jZ8jAfobxrkAt5D0cr1XV5FtPwRg6Gxfdy9G+EySwSP5q/aYElfWhpAPRqUz91ocpo/tc
5B+WNs3M8+nlMI3JmIsbzknE0J3REc0+BmUi2eIFn8hBY8ExIf7s9eZO1upqbN4d40DvGG9svCwd
UEFHR9c96FspUtRFEH20E5GsrCYlBY1G32tF6PgROYElyuf4A0iXTZyZ/ZYw1hIbc5nO5/e5Nwrf
1PNw7+lrxEfdN3vxg5GFnu0NU3k1iuZbrytY8bj1/MqPRoajnIhXZ6xdFANaZELy2A/tCqqhjoYg
qlnlj64Y3oKgVt9xMpSIm1VjesE9J66V1szVVaXm/swa6KKlkFvRMsewS/MlLMLs0aRNQXxUjOGW
tNmvynaNfYuNxSWy0IebmeKe8jr/g7l3+8s1o8sw5dpvbDa2qddaLJZe21msmJAX5LC7DriEla48
xJW/hQv+OiqaVYg3xoeZtIcYIO8vLUcYTnnLsDG56XZ5Qpm32JYacdpCSYqNOyYVSe/4G5O+eje4
EBmizovQp0+7N3MoGwIBdvyriX6oobB3Xqst6PzCXc8qMcIiiUqMs12CtirIWFvoV5GMxfvYJwu7
MIuOsprV6I0CmjjDvLffgn4mD9WPNVwNY3qLG3PhlyXtFlRwsm9rNEIspdhj94SJQ2Y3e4J+zcZc
aOWszI0bU3/+vCAHSYJiDQhqkygk+klqZatE72KCN/bK1K+4Dt5CQQ9k0NVuw0AvcfsuQH0pWvWh
Ox2atXlxtVitfQzC1a5dq2/lPqRPvVOPh/Zqsr96OucPM3K8e14hz49FxsdgGTMu2pgwL/smhOCI
NeNqutRU9BZv9UDkfqkNJItvBU68soYecHVrvXQbBZX10ZU1ZrtFvpP7es9Sr07Q7B+1yqyv3SgO
ppqqyFro+7TOxCVfik4dTyLpdMI11Kq+HbaDq9hoGen2ZdI1hzXvnK+I6KAZIBuNZU9iMcbMc37K
9ca+qKPG3mDuxMaM4wHB2qUud8mCBCY2T8NFVh6XyuvWIqlaEkbNx2g/DjlhyTbCMM21mgjCEMph
slouf4AkgM3ZC+yZrAVwIqpTp3O0cFVx6KP5/VGVe7SmGo6xlV7ybPjDLJPykBPxugxD/XeBAqaz
wVeu9v+1Y1S96UXnpzyP7QxHM1btpNUrAORIiyxXiTuCQZOeIBhgBuGrkbrTNhogU2qZGr7yJUES
sAcxnxcPI9kmj3OxBnqVVbc232DcEWVYzn+2i7pFvqixFXQZw4apXKCtozmIYJxSFElXADCGYjlm
FUnkpS026T0RAgqBc9jde24VH1VQRxdZ87w5WKCVOJIvO8cuUXbKaCcspIv+XbUL/cXG9wPESAfo
hSNqYKksju+yEjXkmNCrF2dZ1TqgHJDxsp2sVnORHILRAzm8nImMZ/4qxvjxh2WTbc1+3GThTdas
fCTEOqKJIqsx3u8b21wC0cvpkW1VR7gY9kpWM92x3hoouLImf18X6vvMzps3+dvzBec1WYmCn+by
uxdg0axr1UZWK8zleTUL3G7kb7NzZJAShKCWmrxaHAxvWUWIl8QyqTVLK1RfqdvmaJMsIJA81/TV
ZtnuVZvMUIj554czlfMqCUPnBwDiU8MWnnR8T60l/iJu8TkTCf1e9dBFSMpHd3y+GeqZGq7w6Kwu
IDiyfVXawbEzRHQKAiXek4cs9iUinq96nnxmyLN9dbNzM2f82h23+iry0sZyOZ2OWoWpsZuAviH2
E38dSMS3RPBZGGihm1yyqUhA4oThiRTpLpnEuy0KY4UcJ/CNKrNfOtGXYpXXGq83X+qQ5a+yUGw7
eyUaikR28MNB4dEfUhjo7liTTwvrAcAV0HM4dCoamz0sFq+bToDlxaFp65/YZioHS8vnd6uvee2m
Nw0/+E98134VwvVJ0KPcXQXbyI5+132evsZJjG5t5ihbaPrqZ2UlGpPWbqu5uv0R2TtSYtk3Q4hx
ayhxsnGV7BQq3i+m6+rRbOLfZlz+7KfIJL1TO3sNxChZNhfjLITGpibJUGCC/OBFRvrnSJIomy0X
KFJNstLhw07ryVvrEemlGiDArSx3ROQTUn6YnndFgvkL6sRkCbRvtQi9veWR+QT4nm3qCHlM0wGs
NIKFb9shOFt/urC+L2Oh3Qy1PUJEr1dkocKtWhIRs5C7JPAyEe9VmZs3jvE6TX/qOJ4Y17Kz3f2c
98gfTgCUG584o7LXFPJqcJrqLdx5HXmQwDj+AuqhXjIiYGv0lex1YReLj6w4MDwisWmH3+vcbe5C
Z9CmSX91SNwD7nYiIqYUijlF58lLfs0FpovTiHYuVot/CWgwVad7uAGGrW8NUXcleavtrNqKjqFV
EJWPK3cdFqrxCfLz52gl1V8mKpjkgn7HfV9D/o4I1pcV4hBj169UROoOOPeNN7XU4rcalIqsyaK2
Om0LcZ7g2HKELIJKB+kyeacAssoNGRUN2F+yBxuxSfBieB00U73PpFY3nk6uW1YthBQveYIW/LJz
AF14Hw3I2JM9nGWTAftg58R2vW7dVLt7g9GB8gRAtNRkk2ZYCL51WXqUJyyjz8FgZGbuEu9LLVjU
Pqv+PgdAWs24usoanlThJnMDLHSWnRMrG/LV3VHWPF3r77GSgRBwkKSXbToeIYfBK2xYNJwgCyYl
Wz4N7EWXE0JXmTdpnaqgETiCWXXy1utkH5adylJMI4E/BdLAQR5BqHs8BiUqUM9Lhm52RHw1ffzm
PB5LP/bm+5wQ7pgtTb+3AdZoRRMdszxipCu75C+7s9GVZu50cyL7lo1fFZ6478Q0/dmwJqxJCuO9
mqpfUYrQhNxHiFb1Eaf09iBGzXdbw89QGbxxI48tDD081tjU+HLvqJLpwX7d2gXmG+N9BRimmfOj
FzGDgIoW32SBOEq5qdOg3KT/bdPnOF+FtYd4t63HtzmcQHkFHtrf5i6LYuPulr1xT4VCpw+m5SCr
ieL1B00AD5GHaKNt3BnAZiePH8cXLWnkCZXWvb2cXofNFrh7gCA63LZa6Z2bLNKkpbdrx+nghIlz
69BGv0yJAs1cB4BWmiHsaBxpdvJgIoLRFS051jRBV/igftsNN2jaAGz++3pN/1eZK8EGZj/AKGxT
bnDpdCzu2v5RlW2d2awbjfFM1jAxLXeiBmD3qOoBZ4l8FwDceJVNkyFI5/WJiq1HHd5l2yyCo1bw
Ycha0ynDvrOakiP4o7IY7Pm1Ahzy8miCBYmj1eitDKeI3xyXz7xDO8uedXNFbpdMsTGGN1l4arRT
S0NcZG0K3PYSN+6u1LM49UW7RIGb2lnJvWXMKJ9ZOqGzNk22zzbDS397qsqgN1TtVYthlf128Bad
WvUmC94jFDwGstXPtsAcP5pYnc4o+qi3IQySc6PZfzwPSFmnoLzRtrtnm4tdWTc9LtoOI4IVyAj5
1mTPZz1O3rrJyy+MgfmFFPpxgARxlDWMMm11JTe9LLppndkd/tEmT7Pa8mfTBeFaq+ockE/hXGXh
NkQJHQgBMNRpq1QFkC65mGZcp3BU700SVPcgrQiveUm8k215XBCrTICYR0VZ+XMdqCve/eAgDzYN
PFpLVIoNE/hPpWKHldHNbsI+bu6NqG4dgcIX9F6be5kicmtGSuCr0EHxehhPTm8O3AB2RsCn1iRS
QUppdnNX5yZ5bRP3IHfKJnzGNIL3rXfQ5rG6zOZ0spto4HmOxkdrjtXRm5oeVNAc5i9NWG2KaqOo
Y7VuW6dZa1YoAB4F7dZUDOdlSKFoJEOQLvZjG3zcvrVGUMKHH85BNbxYQ4hie0ROCl7Cz6BPtlaE
4EFqsdIpmQF4lVbvp9j+Em4Bgq05qEMIc0KJwHSrg77umIP4LbOPwsNfSM9XApSwP8UKRNKA0Vxm
+8DHwK43waCryngEMfGhNU68CxkQCHCrQNIBKQ+DflIFWnOdphgkF2Anucoum/RP1l10NqAX1pWh
XvI+O2BGrZzrvoIeO4zuIR8gwBnGR9KOCcs/l3UyaM98iNy7yC3tOJPRJt7REUw0ylVezB2cqZU6
4aSLOjHp2xk3AK8a0lUnGCNZDL+ow1WLWu9tEeGbITHYc23CewyNs9km6lbBGGVVxp9CiHcyQuu4
06ptaXfuachxgyEQwOazmEcU4G2jPiFa9g2ExYQLXTdsKyfCx1XXg8tQfHGZ6IjcirFC93n0HdMg
c1sq2jlnrppbk3o1Mq481rk4WQjOhhEgkVzBcjHV4eTN6b7VxubY9EGzwT5yXLeOE54ztxFrtdO/
hRP+ASCm+k0ooGioorpawD+utW5+KElc73PUGs/IJIIrYUzZZK3TnauyJEqij/C3ROCH9TycARLs
+wZBxq5J/aKpdl4+eYfCmOt1xryBpZUZrQzctPxm6PdWvSACw17bmKOdbgEI/0Sq6cdiJro3yZL7
3K3BBw7X+6izEcHjvbFbBbhe2nUnjRKdBOBaaEmwYu8NRnvDhm2j/qxTfYZXZzanEaDBQVkCHkZ7
lTNqbZlWM0XhNerJg2QRwixFimREPHbqh57/GGzlkmXwfBFH8bPkCnr5L+Ea9ZH8m8pImDZorqnH
uay1mwnDw+S1J91rN2MK/sapfaOI4nNf1OExnJhh5Brf7xzhy5P1FXJ74/L2VjkhK2dAk8KJPzDq
ZYKZEkO166bZRfb80zVV9zy5aecTCuwiQqEPsAPeauSWbOcQDhGOECFkGq3AtKxslkjJN4gAhT8m
8VebV7hkx+aesXxIQawgb9VsuaF/NRkWMRNheLIPmHJ0tfVGYERfJaDL1kHS3j23hWPmtri/qUZ5
iBr6wUQxfTEOrV/1xASa4g1NU/U8xLF27pbCMTGsdCBhZsUq0sNgY/Yg9SJNZ4WiOD19r9VuwjR1
fUBZ27gMvxQyDygxxCgKEcr4NVhj9dkha86gve8LbOwcF06THpIDUSfoqR7T45ewBcgjrqxIOp+8
Z12ZF2zN8xVuAB9Zokb8ecdaINTrGXLx6+QRYG/0fiYrHN4QVmH47GoQSoHag8M3k/ME8nKFbRaz
ChaFfarC4TE7gtciC7e2t6jP1sNX6AY5AmUG8EZXzwAxmAXAw2AXCawadQjzq16DytT9HiENxsB+
N60HnK+xHaLOzsosOtVHaLrcqGUPQrlXMGDRVAX5SPRiwjAgsVC597meb1Nkt2dCjbkv+hlRtLx7
hb18I9Lcriz05A/erIMC1QPr4NjuUQkG76ikgXu0FpxOnfQ/Wtc7VzHdrNkqdGNZXe8FCktYqP45
AkTd1X3/J94HBpxgO9woVTq/jHgVnR2Cx+VCIA4z/Z457gn8w8wsewq4g+OfE6t2ohsh8KUk2ehG
H6zaEhJFntQEKrrQJOtWWfvarcuVldrdDuh6CSjOswDdMBhsITMfnYKklF6iuYV07L2yepcoT6mt
0yTZVXNn7oam9v7IvHe4TL3aBb+E3azhvDOWegtERvkVG4NfWHl41KcQf8Rabdes1L39APBsZ4ED
BXdCSkoJWLz1EO4dqyTooZpr5owv3mSNb9mIRpFDDTGZdNOZ4XuRK/bpWdRj6TyqNjP/g91AEcPm
62IFzB290QLH6OYAPWvP2wZh4PmRh/qaRtfns2Re6WrIpxiYxkk0CWlTZh9fWaFvijCdj6pAvgmh
qKuWhL+txSEKqs4Z3WL5MrI6YyBeikU8xywm7ayaTXcdh26+dMnSc1PzqrC7NjFT3brJdlXoqJGf
OTxGMGEHpWP90Q8ZMw8r/kwzHZ1Ds3yzjMneTkXM+nspAvdFeD08tE5LNm1/zZw2PUYsD45Z4MRr
o4QAABs7Plm2edVDA/aGN/FGYfc4grgivpdsRqW5CgwqCeyxOOsXgTMt30sMmL1kpKEKA0s0rcXr
CgTmfwulJ180oG1aethlGBGSWkEFUmPKvY4wC34NDrLnSyJAEfpGD7B1xXALjgRmoB4c63AAjTWH
48yKM+BcQiNnBKUPvKjlqTXnNzUSE9SOwF5PqNL481JFpmD2B5OHZWYuQDMnyuCV9EhPCg10kWeW
JxAZ+3GGkQJc6dKb/VXp8H8qzCRd65hoCl9i5qKFwG+BP9s441zAKRDuZco0jalgn796pOaOSVt/
CuBGH3htgDYsf0RjnH2oBS4xXvfllgEvt4wSOEuooBE6K52MF8rxXO1FFjNDGAArT1kH8mg0wLFX
q2SpAPYMQArMTWEe5WVwrXyPm7A45ElFlz31zhrDbuAhpBQAwZXCL1FMi53S5ruwfZMu72XUoPQ2
AAXwXxu3acvfQ3IkeEkIsO5TEX1GSMEhPrqdsZZbO84EwX3BGwHQXqcaTxf930zxs6H5i3VNd+rG
fNdMDcMkqMDUwdJaTSEJdfA4m+bgRN/LojK+ISGPIud009PQ2mejchMEARZ6q7qrzcV4IPlT7Y19
4k0R2fq1lwjvEMXWJSGV5mc6skqdWiD8Z4AYt0+uqc9nLUveJ5VValSHyChGUIYXk6Y6QNcmbfl7
QIE+HwoQYd70W5uEN1iuyn4IR2TzX/3oaHdguy7S2MrMQsCkn9YWXH2RDe26zGzvDRaA86rO7wIE
35sBGMEuwnZbJ+m3iokB8pUx0MqKZKqsikzPmfNVOQBNRdmlvRsxfzIy4C/Wugh7w6+rctjDjijf
e7Np9xNsEV9W9dRpwRs3Fn6hSvvCdJn/p+vttV6FX7OtzLsyycQJ4Y+3QQD2Nl07fQ2RcnkNW60h
M4wUpjM42cZq7HpXQQM3QtgZSorEXM7PW5ga7ohUsBORZCzDlSOmfMMq+tUgzkEvvs7z1z4CLPaj
sN8xLesO+YKZqRZcXQTC4mA6r/GCG22MWT0AjIgWJKksZj3+VBQj2CT/bZLt8vB8+eyaYxVyX70O
Ot0qLzNKCfRsdZDTWlOH62A74wi5t6L3pAUpENynNsy2IXReuzPgFo3THaFy1A3xvHvoakiMkMQN
5SYLBjdxUPJeBDfkjj7IIElOP2e3DY/gsiyxYbLKL5Gb8ou2arhke7mZCiJIsLD498amBO3rdjoK
QpWymxdIIXPZ/FgOwK3DFq+HYJUq2hJHoDUEi7Uhq/LdUYp1qoY45H6ZwwiKeblx7XJFufXEJ9pa
qoqNhCrKxknkc76XR8ZOx51BFjH8+/xuuYg8SovUeWU7ebaWvzJFa5oELMJni6vfLmzVnVQYcTwf
kvt4AMP5q1+e32TGzr5AjVrmgGWRyvsvNxOWyKS0ML6T1Tyvd1Gl6PjPLL+pAPcZ4p2xl39S/gyc
l6O4HhEnGeqNV1Vf8rxsCuGYL4/x8YRlo8RLFQFZF2shjT7bpkrvd0it4MkE6OOB/ZVvA7RbMtTT
nE0bVW9+SDywLEZg1H0Dv454KpIjeT3amBHVTkYf77YbmfR+4LwiNfxzgLm48dqIJ2ojIbrt0vYu
n72duq8jcZ+taAy6dWuM0dtj6k56qzxmDsu/LkKz7fnQwA7rQKjbcC0fl3wacqvC4zNdyU35FliR
HpBX7ldeORRHfB090GdycykgIvBuKLsar3f6ljEVABGAOWM1jBHoPzbl2Q6OFCCRXaM4PjZFNoCG
suO9/HtT2xKjbtdJl34Tk36Ud+5xl6CWrkorm9fyXsu7knYl6/9OQ3xlwQDIZyLPkFuy7fE6yLos
jAzHkLaPgGgi+jj2N/ngH6+mvDXPt0HuaYh8rmow7Gt5K+SP1IeG+9OFpe4TQWeWa9U/u8U2BLnL
x/01C2cQAK+Mbc5sgLfurtVFB9M22hYConOnzzd96TrksJ0ntrMToQAJjB3fSoXOiRJui56QlRbl
//rD//gNchPbK8jueqQ/jnw8PdRkcCgdDH0tuwA5vvfIje9tAFnTLYPL+7i5DzjFP76af4Aq/n0H
DdJ4ZQxrUrRbIyo0sUnc6E+lz9XN8w7TCR51x4XS/exc1OEtx8RyK3/LENSvmS3ULRqNg/DbPDp3
o64A81j6oeWzlmfKrf+3zesrgXBAlK7lmzAk2ZYpDEuX5UXQJ6SdTDjWz9dnOcCuBQeYuj8iwbaX
b/DUW+N+LiyWJfWmcEaMj9wFXPn//l27zA5BBFbYKwzgCgsg5fnuieTF1RcAo1HazSJvQ/e2dMvy
TZLVZ1tJ9GfpkSxdOJvAqUcwK9mbEyr0kfJ4WTy/1n+8oo9NuV/U3rj3WtOXb8LjFGwFdspn15Ig
kH0hC/Z2h0L34fmFP99l2Sar4fIWqsOwbQHp7SIn3sp9pnzZ5RHP8//9Csq6fGpy63GOrD82/7Vf
Vv/V9nhtq9q2/+56sJUjwZ+ZhxCu3CoDHlNmgNwGG4TzMnDoHkTTUGehOutbfCjI0zMvkE98tHWM
QZ3XQnRXh7kB68OzTsRCqCUe2+m1AJQyNv3JWrCqYqquxej2W9MUTCVaXV2rYUnsZkBgZkWCdyt5
B3Ox2EWaYmzWYVy9OpgXPx+8/Kuy+vicnnXZ+HxN/nVKOWbdfsB+UL6MsmiW7lpu6Sn0JTOB8yTv
vrxICZ5xBrPCazcE0Op9+ZXAaqdVbv6jdXSNPwoLESW5bplxDd5AqvtuSy5FxA3rEyU7EAeHGpIs
+IYp1T/iAbg7MiYbeY9lIR97skxPEMpljTxnP4tZP3qJkW9VMZ1Ss0KgzOv3spPR6LU7OLsV6rnr
qAwfI4DRfUHKzw/ygvLJyy16+m5hw9jx+CVG7w2zOPeBWQ5S+x7gebYt5Bvx7AxUTXUOnPf8fXo3
aethhnj/vItV7tCTpsswk7u5tQ4s6EKSVAIv4A9wyQYzcQ/5UXkIuTUoJwa6KJNmbR46ZnKyBV63
3s2uc5gB5pDP3UGPRKM4tv0cx7DH7Oqxioq1sCTnpmuPThgu9aUxUmP7P4yd13LcOtqur4hVzOG0
c1a3FSzphGXLNnPOvPr9EO011KjW7PpPUEQg2c0AAh/eII4vfpdrBv2+Vh9GLa03sq7dxF2db63Y
SpvmI9SGYNFnGUr/UMj/TtDmjkMS336Rvw/smJ7mONIwfQDjv1YSM4WdX6fdGUF2fQc0rTgI1k4X
NMWBZ+FP7ifJ/f6KOzH3MfON4QP9O4aeqQ9OuTIgSCOLYWk4nGS8BDY9+AqFwHXOJRN3RjzWnkzs
0QAe7Gb4hvynMxcN5h59vpP3B3rq7+eLMNeKLdHk/38oxmo97KXz3NWLHyOy97H4nBdb98IxwPaD
AS3CDGKgKzXmTsZjUTQRp70PucQmDpu8avdN1rX/wurvH0rxOz+NMu775qm9BBZwYkEQeww+9GL8
yuIIoWvxmowZcjBLb9Df0Vohnuy30S6rfF9ei+b3TXf6ggaAQRovvo/jxJMqRnRzMpcNY8KSg4JS
pAJMbBqEib8zJ3eUpMh/Gsvef30+9jBxzn2GrlvLdgU8fWOySjUu0evNWIT6aYsfopcH1VblvRiW
iUGd2BLJ/dDTsFBkWQhC89qDADI3Fk3mrNiak/k2zmXzOb7sG6TPDUId9GH0maLjbAACpDuRF28e
VzxiGj/V33/8mCvZIpA6+dMwUtzC+5M3/vAg2u/F4xqgpAtoeroHftMguSGelH/fFHvfuypAOdXO
zuPVVyqIB1NknsJ94YQIgoeonSvmOaCoEMncTmQ796NTynR///XTk3wne8zvzH08c3+YRamjpg3r
J/9578TWvZXY/JoXO92P+qnV1xN83UtSWNiozSdlRGpW9Cvz6EHs+29lcxNRex9ni805Efdjzoot
sd//POqn6YxoLRp+OdW/lX056pczeVOHj9Fc2fgw+qZXHA9n1iqK8T5XFS+8SAilQM6ERsTkfQqz
zclcNiZ4gkK/o01Ra2zeG4nuVhx8bvqpRmy6ugdCiCX4+xMtXhbxnswvy/xS/c+yeTfx3ol2/1b2
fz2UO6YTuT8LQfv1KxuHNoa101hYfLjm5D6TnfOfYhX/1vxL2X0+MR32fgZxnC9t7mfoIuekSN0f
uXH8pegaxBxUbM3faNGHzFmxNQ/I5sZfyr5kRTu3RTCg/VBKJBGizITIx8vJ2jvDW/EI3zdFqciP
hLKZVidFslGd7HHu3gFTQRuf89I40chFXvT8jIU8IkpGYtj30JHrGfW4FN0D0X8kWSuUgf/S1e6d
hikTQxC9S5aPkDARf1v9W3c7PwqWmPTPbebHYC778riIrKjtvSomZGHD9OrkUV81lhqPSzH/jQAY
EC6K+iev7oLN/Y0XF2VO7t3qnBeX639mRcX86oqsRyDlb/ct8l+OIMrGJAI7oUS8RnNnfx9Y3+vF
/Zn3rPAqYfKW7A0CI9oUIfk0c5ybiX1FIgYGc1ZsfWknOtG57NMfFzVfdumcQlqP2hlU4LWESoFr
gGhBpFxTQHJMH64cR7z6UXRdbhIlyU5cmTxq02Q3ytaiSixjJ172+Y7e3/1PwcxPQ4W5qdgStzfI
WiJ690b3IFdqIXqihQEyKSpa2d3o5CzHoOaiDBfxit7jlOIJ6Ec1rF7Fi/w3qlXK3hrrbJZOKhYH
0zTZR0gEwxKHtCaSsmK1cjHnXcOT0D/zjUU+6Q5bo4EBGR3yHPkwVMXb6qp7FJxtgwWAQEa7RlxV
cV/KBCqTWmRPeQjPRPDJ1ekGjzWiO/U9nvnl8ouL+ukW3aeu96su5ixi8/6aByxOjo4+rMVVFqed
E/ED5qy4sF/K7rM6UfOVzDm3FNXzX1J9X12aWOstsDHEKs5L3ZcmC/uthhDgWoUxSxbqGQKk2R6f
SWoNlbUzzUKmZ6p1HGCeahTh3VR6j4GSbJXpGHJUJufcK+uFaDU2Sb+TxlxfyW0CSK/rskUV8KqL
xElsfWk6ADwVMEWnOLI3cuAb6RrJIAyXmdmviUqCGh6sfaV61QOcLNaaEY2FeJ5YuBeF8il2+6cJ
0f7NQwb2G/ybcoVqXI8qB1lRliB4lEQsT5Q9KhChWcTfQsdCWVBvzkOIFoIFbGGjsra/dQx3vMZF
9QHfcdfqSv7SpzquWrH7nuYMyUt84A+uJ4MUT6qn1hmNHw7RelZ2XY8FB6VGHafrFl5Vlt/LEUwv
U/L8WZVjc4miDvCqANkuOZtsAXRCyWNqFOg3yfKqQCIYZagcHDdGjMWln2oIJWEm0OEo4EfKtsrM
/DIOUXERWyJJssxC9yxNERYmCG9kobfKC+SH3KF701k829byJOWXyIWGHQlKHKspALywXWZuYRai
ei1D+NRcjERlFAxXdZKBCXLqjvlwldkHkBosrzkE22tUv4Z2CK7dlEB0Ca6uHL0jqyntRVGeYNKN
7iKqXBnCZ5rBao3lXSvUsK8yK6HXWFKU5dD3HjMIKkLTAVoVm1zLFEtRPGQXQ9c1FyVqnIdxSsoE
2J7JswW7mhZzha8m8VLJLVzROlZn9AGzub5X0YVxfw9RMF7uOdAcKP9aPHPz/kVgOA+ozATLwq8X
6J5qa0sx9NUwVCkab4DpM03RD6YF1BlYq7JSTTWqF1jBI4OBA3ju+PmpgGp3qqZkzvJ8bqOMGGqH
tJEJNy1XD+mox9pS0TXlIJJs8P4pzNpCWg4OLHfHjwk2I2rw1LoARm2zb9+iLn3VWEoHFw7dn3dL
h88MMhG0QlagEtOOv1nu/O6nkfo2VBFoBQRxnrw+AXaNDtbDqLCWbAyRcSzstD2obVjv4jjMLtwC
Bcp/LX+reomHK4n1s6y1TyWqQWc7iB46s6igvkrlt7Bl4chC7HEtsqKCpdBn5NfTddkvWow7FsPU
PFRiTPlCsFzTfqxgU2RJ0G7pM1afdjbSdyse9aM4VFnpysVy/B3kMJw6E2TRNnxwitX8C2ov+uP7
Y3Q/bqmN9UPV1OtURtZm6WKx3HrJI0aFI0H7rGKubOpHiBbVN7jn7YXQ8V7kMNqtv2FaBxkq6RFr
mlqIMkvLv+4U2U+yjR4XroEAtaH9ELGYNiUYdCf009pT2RFWzmPUTkSFhZLFHhnMCDQbl0LVpXqL
2KayFFlxeZJYnj5VFpiw6fqYfQ/QpZgGeuHW7P/c/04cpe7WzEo4Z9P1Q3UaRF4yOPjT88z0nY5y
itgUSeGNMNznvHja+hoJyU+FolrUNJA7Vt0DwBkQeF63ANeFpUJe0Cmp5WtZev6uNTsPjXe/eM/z
jagPO7/cxCqqTcUoWQSsJRu3cOKB+8oLvFMzJV2E7omtudtPFW0bYyfz4rlmuIbCEB7zPsHDcErE
lijTmWVj2WCiqBYqQYXf4P9oKHa5t573bnrMAf8vu8R2B75CVrZfD1M3GSK3t/6Sy0QDl19+nWgt
TjJkuVqd4nriUbDsqBs1DFgUKc/BlKQITJxFdnBdFAsDt4O8LocE16fqXEa5fDE3Els46B358DWs
I7NzaBNV8fPCwRNjkKSD9WIAxUdZStR+2VVkxYlrVEd3FkLg913F2T7tkaj6uskBaHytmH7VkIeQ
HW9jZr7G2JOCXBrt+FgPRXy0+wDAiYLyZpOwziizWrGOMl95lHO/O9lq+TP1FfmxMzP5UfXLS0MH
e2FtGqYLooN8/VoN/S+rrNWjCbTkxU44FIs5+TlGzeAlKKTv8JG9B1Gp597ZzULzKupACq9jCHXf
0qllX75EnaI/KW6QPSvRXjThm5M8ylUF/fLil/Fwaj0lPvdTgrif2i30qGTTrMYFfTZovCkr2kA0
ZSHHtX/LUYd7qU3sEuZS/JI4JTrailYvRVZrq26n4Zq6ynUDRfyFaTTtN2yskC4yenUdQKh8qVps
EWT4etuJX/kCFCxfmYmr73osM6+52T8BoWnejPzHaFf2d0Oy60OSB0gnmWrzVo0AKWTLSK+I6KCl
67d/PMus34BsqasxxEXcrNwnBfAZGrZ1B96TrdCv1yPWsPCF/ymCFvm38kuZaligYpPxlHdOucav
LUdhzsqeEskwD1XcDGhut9mTCmP6G9bvC1EpAWN7AoHxHSavfBZFpluxvmB3+VZke9Qk9oozREuR
LUNbv46s0omcOGLTyWcZrTcVRvTRG0ZwCZnha8cSrRho0aWLCpuZngm6h80KLB6ynkjLrgu3sw6i
pq1dZ60rncFzh9vJ6NLzIBgTvLRy0S7h+AQHkbUC2QSmELRHkTUxIsIHUnVPIjtKww+bb/5F5IY2
udJfp1ctBN/j9t7ODzrpFie1fA5caMS+i11VlxZXgD5rZCfaW+7Uz1FYy0fACt1NVWtelRBV+SKy
T6KBKEcXcZNLZXIRRSLRUTkKTAgMZaNiuJrhHpuY3k00D6GjXVP9VlXZxm7sAsPCco2MeX40Bys7
Bg1kuUksOD9KMknVFDYys/KwCp0W0XEzqB58xcIKfDCeUAiL32SjcNboZuY7kYWjA6RezV5yvUeS
UmvBEkzNlHZwF2j6gapJe9yV5RqgeBG/gaJOttDxrY3K2sebaWjH1JaMR91PrHMeGQAspmb1IP8e
QEvu+bQpZ4Z1Cm5EbNlTMiqxuySCV4Hf/adsbiK2DKn+XbSqsv23/dUaAExjhg9lP1aXXiqAS2c2
0negunS+RL9T2X3W+858qawefaBUzU6Jr5koGxcxiLhu/N4W9k007bX4VAaa81pWqbyyy9A4x7mD
AUtZopaCLuwzdKQPCfGrdZgtbWBDJznnpbL78EejABAzNLt6cPTGO0imFW2D2JcfUVUpF+Lw1vgq
50710bBuBIxID9FhHLQdMdsc1d3cuDkmmuO87hbClkq6iJIyQxkXjapTTp96MnN/1bpqeCgRJ/9b
cW8jqvO5FB4J4Gdk/Ffy6MnhStT74B5P4mihZVNoFtAJC0vf37OiWnWUqN/wagf3lp6i3gw9Mray
2cHdng9hWPrRBF5+sHxDWsdKpmJL1Vk7A7zvHq+b6qRourUxo2S4Dvi4rNparp55G2WgP7b1ztj5
hjaP9KdynuwuYkjaZ8bm9mjWmf4BJxGxSJ1+nqePlzaJLEgq3rgui6K8hGpd7nSt6A6BXRu4+7o5
tgSNhT4WYFU6PpiZao4sltu6b6HXP0eBLv2WQFreT5SkClJxmfFriLsfviRZr4pZJagdK+Ojb6IN
zhDFe4BCbW+TSVRcltz42MahsSUcED/YUIHAOFcG8TM6MtMd/Tc64HfIh9Iv1cMHGXQSI2wG4ZFn
678TlJHVpn3ysOao6m9tA2YZneLqyamZEzZtoTyA22iA5+CwBO/KWhFcc92dqmp4UPXWJGkgx7jF
KU1yFFuWVbIEiATCuYmQdcG/5ptidc5TGjuvyhBKZ711HK4B8r2lH5cHkW00lOdSK2z2atgiTKUw
Lts3OVC3rLKdZw9C+qLofPncFrn7HJTjm2p46kXkxgkBbqnGg2jqKNYxUAz3KnJ+623rOI+/6Znq
Prsja4mZUT3mmmU9u9veTay3kE/ltu7lemvVnfeeqduyK833HEQWljlFueu8LnvF5m7ZGoH9jXnk
CZOH7FK6EuL5HuSNpvWVxb1sqggyVpxx1p2YLP0WsaOBlwjhNS3Qfgu7QwMxNd/ymue5QaWV2qow
G2PTYSl4aaaEB2NYVXgjr0RWVLBgm12qEbctLKuPgJ04s9cUoBswHF0Qu8su2pSYSPEebUk7p1Yx
fiMK8NrkwfA+BBPQo4bPgQ4Uknux+hqO3fDel4Gx7KfyYCr/7/Y2kktze9d2OQ7wtGXl2Qi+/XP8
ufx/Hf+/24vzqkUHc9vR13pqhMuOCfst74byplq6ujWnMuQyypuoSJn83stEE4Qiq1s+lX3Zly8n
claSsw1VvokiMSa2pVNU8oYnI/lbJmMf7aT6Zm4mKvvQcRZlCd/Ayx+kpDYgTML56pWy89YW7/qq
RcdmlfRK9iCSXud+Ze2LulCqYq36kXzyCoh4dFIig0K7fKqnRGRNTYJ0f88nxapluobW4z+1onzO
ij1EGdp2xzQA0DYX3Y8052M6vbG3H3Iu148W+w8UyZy3CD4TD1We7h0XLqnaW98Gs3V+aAjQES10
ugfDtjEcjdBbyWI5YPUVNjHE432VSxtNdcbvKDJ024ajCsHTF2hZe3EOPwHO1xa1ccYJ27m4jcJC
13RszCseVK7aM7gRA9cBTduoVd0f1NJHs3sy3BGOOndzHcPPIOcy+RIVImnR6l7bgKxgorfWXo/1
HHGd2r0lViTdEIhuVurOwUYsGkc0XTS0YxAht/QFQxB4MWFfbqUiabdM/pDF1/4Uev2OxEj3PQhx
go+aun0IqlbZyWGd7N0+1i++p+KJIeXjS+zHfwAdJn/Y2ccO/iDpOupYWP/e8JPZan3jXYqsqm7Z
lGgyw0M/Qy5xaqCpExWpArJh1PlFieHFI5ksrzsnay6ivWiGwdMa08gBAzTEaaLJkx3IPF6ybXTz
EOvAV62Kr4gOYRBhYIymNXK/wQetvBheE20LqDXnKIFUofX6eLJskMWw482jlXTBPkPK+OjogbEn
7JEdnGHsDknR93tJDvJjomUY+7htcIoqF4mnzrJPUT7g9VoSJAmayN2EdS3jwCCXG9vJeoiuiC4j
ANVeWZ/I13FoNTcXtSd0g8EO0uOABira9nFssPrB3Ll/CgzkkRt90TY+QSkvk58r1qCXfi9rL71t
o+WN7ul3vGfaRREM/dnFhwoJ6jReFYMfoISFfhzfJggfbjz+jCp77eJH9srqdYWuTTBx7cfgESzp
n8CUx59SpP0k8Au93PAIlHu2uklqPs5up2/b6Qh2iH8HOLAci4eeCZU5INIJxORnBi5RbfQfDlgD
poBJd0Qbtb+WGKlPavwjomvl2TGGBilk3gBmRvkuqRSEZBDv6y8hai0MyvtdqkvBkys51sVSYNMK
I3hfb6HcGW63a+NueNVN5k6K4j3ZGW+KMqQZsgFy/xoAAFx7edfuxF5qGO1LrVMOqaV0K2KJ2QFG
UMhUdUIGGw6GHG69uBfpA4KIoonY+lRoTjWi8GvN3LxPhD4hJ5iPI8qKwoaHxgLeMsEx8GLkNVaO
tdS8NBhYHnpXTpCv4JIk6G0Tt+xgekxZFO2c9VBn+FxOWVUfIC3pRrYXWTculQXsxHCByQMkOdNi
UjAlaurj95TrQ37snajAwYItkcxtxJYow2mc1pUKRKlLQWP9H/YbEYzKIaj/17FF9tOpLXwE9oyE
Fp/K5l3E+fsgHw9J/FoNvv9En+sustAy9qoLt6JNtUfZsdyt1vnScky5zZaThVezyHYiJ3bSNeex
bhLnbBjSDumi8eI0FZTCOq2/t71VLLTO8n7UnvQEocj5pSvKJrXpDtABX3pKqgY0QJS3ScI/BDMe
UAcJfxZBGfLZqerXye5+GRlNfibOfZQRcT9DFCjOqVL4G+RMx0Wky8V5rhC1DLD+ttOx5Mlqayk3
L0BkcG6ejiB2EQ3nbGv21sLqStYs/3OSL4eW+gi+kOq+xGBUEcycTjIfQGTjTt6x+BUeVnYnWaem
9zAgwjoUxxep9aGQqNZVR8nxGptT76tkIAx0376XwfTFUim2dxahgrMlY1wSykj937NTGU7d3TmY
ElEGBFNZ44vGKshUO1eIdqKsKOVko3e4AohsbWrpOkAWZtWEA+H9ovwZQFxwMrl8U7wB+lubDy9W
zqS9HCr3MR3TdgVUrL2pTYgaptUnD7aGqEqIiNt5MNpul4GqRcExALOPbdXeiB00QaZevLPk4JLG
crFJmOteZbR2iRgQvY6NUiKwniXP/Dp/Sczb/h6ZKKAYo66/4yn66lax+ZEb7kEmkOmhhAOvKSoj
htLPWV6byPcRZGBBo/nTD87JTdPsQ6vCH5JOlJreEgA9qCHDaHHD0pFaMJD0TMake3bLrkLTnAmE
qO0tPz/6CVRAUZti4Xly27FaiNow9hM8L9GUE7VDbcaXUtLfo+lIrHikD3FZPIq6ULeJOSG0xJg8
eMhrWbqEOAmx7Rlj8CC2RCIn3tuoysV+LhJbuKH6qxAfn/tec61sJdY2ZCFqIcqsykdu0q7gnSIO
upzbzeeRu+Rc6Zl5cEeVtmOIKxVMpMc+cnKWiFwWT5RYOTp2oxxleFRw1gNlG49IxYgKkfQ2qkFL
aWpTStJQbOZ9FFf6yMccZbv/HOZTE8MK4ZCJg89Ha7HpWLbWkK/uxxXVbhxyik8tR1OSlthh6SvN
dCCCTYeXuhKKIAzWTzuKivspxQ/0E9ndOLr+ci/TxC+YTz44EY+gazXyvvLr1b/+p7n13+MqvxIP
3Yb7b5iugtj69GOnH3f/TaLmftImTx5ChF2him+N2paP2dRMNHD1kjCP2BQ1IhnE5Rebut0g3dD9
dFgROktNt2G0gZ1aX52rKCiWJQYWXgDVzKvSH0ZWDWjogWls5b3pu+PWcprfwHKHVYywohx8tGqE
daRu4kfhoA/mdM3ej+tfZeI6G8ZMRxsJ06BQg5ViDpOUrfNhSlhkh81CKunIEZrVkcO3HWKMFe5W
dhm9MM/cQcJ71qvWWbS8duh6DE+lWwAubp4Vr+dg0PxQxI4urVydrBD+ZQHqiYDOOia6lenqDz/r
ThKrnkOGJeKABEM+LfhlEosOEXzfHTxipqlOdAwk5VbWkXSVQ6a8OX5G18I96oxFsJebirq+hSYV
R+d7mYKJy2LMumQ/7+URyVslJZJL+KZKV1EBB+1HPcK4KuoWKuf4WBWPVax3146BUG2VaKGnTMm7
EcgI4mUhP8R7lnJMVnDIwfagaCyUHep+0UM11R3whkZ8aZUeB7ApGWL3Vnbw+JPsaHmdAeqfJCNa
vIRj1m/UDK0xUZaiwLAdcVkjYPpPWTMykEDSVN0WuOhltuE+JFOCHIWTW8W1NpFrimt0cXrGMNdx
SoJYy3f2YA0LkaUH0a4hahQQhqp70Vxemfr3wKi1gyiypUJFl6wfsQutsrUoE4mmuirLRGg2iiaf
KlDM04bqfmJRbKgZ67tDlu7FiUWZ63cL06m1VT2UrFhPP1JUBpGcHg0TAcKpyCCsfrEsadV5fnjL
8nUGIfhaK0pwY838Tx8U7r5TtDNC5PGpx6zqKhJ7ROsfWStjM5fFQ5ti4oYyfyRLoQSl0dXwvG4O
kREZV4L9xn3fJjDXY+bifuTXFS5aNpM2N8ZjaDRye3vP45BUbMos1pfgfKn3c0M9ToPnsLIfRofR
QTsWrBUVjX51nEh6MIKjN2W0IPyb9Eb51hC1PAx6PE0L4fvg/gcwY27XR6gcxSNdrziQJWcm3hXB
FcO75pJnw+r+RI154IE1rheoIlcPWZl4N50g2U0Ns8fc9fqjaCYShmTqAlugfCeyoq2CyvrKKECO
i71EGYyKGEpCdGYO1y8d2XOucao5V3S5x4OmNe+eW6ISMpWrVtLiJBUu3NCG+S+aoYC5Z+XeP4sW
jPyucqBox2Dk+cuGoN5JnmNeIYtaVxzEirXi23gZ9KN1FRVKjbinnLM4I7KiAsEU/VLEDBhx3pBQ
jvVrlpI1bdkG9L9Ra5zmtj6xU8zMKmsbq0W4sQcQE8hZ+rccNsQKe5ZorVkooy2tunA3mqOhHI5+
yw2p5+Cm1xXcUC0iftATD7W1GFOhyctEJIxdRtyycPNUx57RRu5hhydhFuJOSn0uwsN/t6Ys+nrf
0xovP7w1HPB3k7WKizn0QWxh15ywfn2oJ5ZQM0EYxZZIOgGUnBImtQAnRSHStc3WUVnx7kMEX7Lh
yb8Dryact8ywu3yV1ZEwS80sdiI+zAljZKgOIp8I1kOrJ9/1iXjUTEyacvoJeBPBPDIF/8goEHZD
DZKgALq7B5GoRd2PGByVk/7GfzbV2PkIIhUNjCpF9lFUt+0IQ1RshsjOIPkfhSxzIJzPoh0qe/cr
Zg9YkETojIS2yRKiuIr3asRejlNUZov2CXYHMMygL+hradAkKHbN76HRf7moRcRZse2x/1oZyqOH
r+Mha9pXi8t6DLAD29SK/u4PurPuJ1RtxGEy50iPk6zF/52vttgSd4A1LH+te1wrCZe0o9yoqzLy
9F2NUdvB1LJ8bzJJiIqwXEhys+108znmXxtGD0MfUofMHeYRUErG5DaC9KNkrMISEvNESksnxLU1
3SyxlSDasC6QBeG72yqHCmULrzBZ6NJylPiiuD99ujBQlLluplMhoWgpS0lKXOL9BNwK3/jQE19a
a8Yp68r+UPlmd080PegPrjpduWR4TxS1OED5LQ5OWiA6LjZT22mVtdgU1qtiSySR5RagnRzUMCbs
fDbZseRaAUGHQce/Pli5Y6X7IEEIYOKITn9TJOIPz9km0VCWUfDNdCcO0zhhFMXlyATnVGzWIwGv
NLGG1XxnxHM6Z8WWo3TYW0HgpfPO0Akk0SbY35wYje5vG904RhP2XjwHIgmmbMcSx2YMqpMoyl0D
cwfPZjQibA1a4WhgSi33t82yb7FSlbiPaikcsIk1dt+0GrXbR4h8QZLnmk76EIWOjYFIRDYMUCFW
AulPyZCyO2IMWS/GympxRZHC/mjZ2UrDpqvO+mHhJVjr+vhTr2S7YBajyu6W2M8vJ+6flHwS1mU8
gm9shuEcVPqBpfO1mrTwRqNzkhX+Ao0yFkrH3D+ZYGHOntssWW+vFt2QXBKFT0TqFMbKQWX1KBf1
ki4jZwmdyGJeNHvkBqap7SjfYN+ru7HDQci08aS1vtdlnW50FmFAsTctXiyVtwlqjCj1dCG1Cesj
wARXfHDpNMIHXVXM5aAM0tqVamxhWnWD9j/ydOOzpsf7NM+J32FJFFT6W9EVeBYO8Qb5pWBtQPTL
6ubke6W84OMIM9nPslUFIcNvTgi/gicJWdKVZJZevZCgClyqJaJswaYrJo/oWgOFS4iCxenlmKsd
/sZ2tcqRqKhsYo1t/6eyuDB262CVwv5j65y8IQqXAQZbbhrK6JpiURoohKtbGeFbLUQdH9PMov0T
ujCyZZBUy3407K2L1o2U17ta9bkI6NAFusmV1n244lWng4vpXhx7Cl1iBMl4rPpl8eme+hZFQTvG
MvdptNWkASKwBN6/6aQtI4pxyfrjO4Nnf20P8PdzyYzQJgKmY4+MPXW4OTbyaMA3+eNe6gy7yL71
SCDtWPGUT4Bpcc+wcWCQU250DksXznzjIRhse7aM11ajozkF68mX/tQu3jJlf56eIDU063Psj78N
KpdpxYeyYJItWe4lU5uPIkEdSeUVXSpdi1nT0LHe6Fs45sihviIgesqiCgdcE54YDO5VTDhB0yGF
j5EcL816khRBa3nRq/V3l+/FCpXXBb7M+IMmLOHYnMssnABNiLFdgsoZUPQyzk0hbRKvcm8Diutj
Yf/MY1z1PNn7MbTSpraZCHZKu5oGgK2p+UewchvD8X9J6LAush5vYqUfX52CgAUBSEX6bWGRiK6R
Fuw1hUieE8o3FBfspTbEK9dvnwbF3mCEC3zEB4ol6TKrrcyQpOgjKpRmMxZ9sxr8ON9I9osvpenC
CBN3XcYp8Zk23RimlJ1GnwN2NZHBQFEevD6skaYc9o38g5m/v3QGq1035WMVYdVa4tdFPH9tOvmb
UrfIsyCQZGuYHtftC4hcDbGj0F/i4pksGA0qyxH91YWDYeqiHvpkEVr+ztAledEi2WWG+gtCYoUO
SBKZr5jxUSGv0hD3FRvFUFlpdormGdQN3z2n/eF6RYmoU/YrHF9HNUJ8LfY/AOcmq0p9xkLxuQUv
yaoLaqnd0UEydVrbqPvGXhFr64fGImQGCNh01T+Eb5AwMd/CzrhkPYv2sXPSVZolSnfWZEb/9Onh
usV1uM6rkzs2GMimwxZ7XhN32dTfDT9xziZe/RSlzbvSYCgv18NVDxn5N+Mk15sRCMQanYU+nR46
RWSyATOMsKHHM7EsswZBsPBHy0ValDmmwJIm7fOeQZavK8Wy3nLt5VVsEfDHUuCo5ZsyMdwb3ob1
mqWdcNkX1rPZJystbegIJGRo4/gVj/t4pTgseFdlHSyqKvkOXhSSY80cuo8C/JJAb5olRsKTTyzI
6H5dSfELYv43pNPsRfW9NVGgK4II3n23twP1VyZFv5JA/agKDbPAEmV+mTkUEe5t2jXDxk5YLAgU
sOx2DI7IH7xXhShonyD21w3ZoxwWl2IKVKXDtBD7W6ssrBc6frAPVLZq9QW6d+W6l8yJ7pw/tH64
CDKTaMkE1C28fp8pfBQSMEIm4n1ovdBrmt4yVPZlEjxYADEWeZxdkij7k2jWvijMH1XAxKvXr74d
JytdjncAVYgHuTV+LZ0Lr97uDjVuZh5S1asCBPq60UIUebo2WpkSbvSqVA8LyUj7latJHzbKRr7b
AkQPtLWOqZRaW+Z26MsnbN5Yhk70LVGArTESyfTT57SXNzqu3hvbN8EPg1kJDB4zKXt15Cw8tEvP
tycNsW+t5qM2Hr8MYx2v0J958svxI+vN72o23FpzqSZmsTG9/jwizRmZKM9V+E8qpnnOkLG2swqd
wUxlRU2v9pHrAtM2t10grewAr/u3IcjfHS9+MvPm1JtgGuXuxa/jXQUGJ+p5JsK62iDJhjRNe/IR
DgTQhjBaGRurKGcGLpUrreT9RFXeiHdFlXUEcQc049CHRjQA7wrPeB/q/h1v6mRhxdJzZSNkUwfq
W5VEHx1yelrRv8Ev+w1sF1ysth3bYN/oydMAjXwZy9m3vEG8PECHqY1AVHM9HnVMxLYZywBg/jRi
R9W4ZQESMbVq7zXNDU8jPARt4uNdbf2u9AppCr6weGxj9Z7qSP4ioLyQ9A7LSzlFtik+qXV6i5Dm
WShjZ6x1x9n2prN/SyoE+lAb2me9UaO3HwGWH4BH+Pho4sZ+xBQju8AbBsJnIZuu8kbmLpEdosK1
8SEn9SmSu9eGH8XU73sACAOlz/jFKaUjPd8j4LJ80TQWl967KDjTZ4a6rf8fXee13KCydesnoorQ
pFuhaFmSc7qhHMmhSQ08/fnQ2vtfVbvq3KgshJEtQTPnmCOkaj9W4bbdt6rctnwsLBJ0/swOxxWz
vYT6X2EF7NbnBJRq35GnprcEi43+bVbh9dlbGfOUcqsSrl7lhb95ToRyBj+tHJtXp+9uTb+76708
IM/hvu6iD7ugb0RCRnSDyt9dNPX4k1ZDwGiGlAdB9OfMucFEANv4krKhMRQVzbjxLB2Ccb8T9BkH
n265Ks5EjzbUAYkOVsXl0r86HaDynHvjCh+eS56O7Uq6OALqAsKRVURPlZP/1t3YrIouV2vp9yRG
IjpsYv0w6P6Da1FETjHO2WU0HK2WKrvuw4++47qbe3PrYObttsPJAr3DOSVbY3HnaDnTUBliJQp3
CsvdVzwIITpFQGgW2GEzWHzILh8jkSczC7pRrHvT9RH8e95qSFWxLh7bAo+oIdP0rWnh2dA2yQMB
8F2Itz03OCrJe/9HH/v+1sCIjG7M3nth96SJCdtNv/8QHU7jk5bAe+k/mtbfRgOWom1CRrGf+esc
iKBhwJFDjF+XusbFQxEmRRrICESg1/UCxDrbF/PgHQiZfHUTzHu4g/dD/WN01MaT4vKs8NdJk1uh
VSTMKTwUU04XmTwYLD9r1EmwmsjvmRN5GyXVHyGj8UoYPWMl6zlsPYJKyi8D5zpvblBJGCSChYlH
Pmd56iN5dCgWo648Dz5DQ/JFsLo6ISB6odZ+8RhaBHa0ZEWY4/dk0wFk3jCePZ9bjTOtM69fEga5
mzsESKUtPqryNTMlV4cKnGbWL/ZQjBTjebYSHjWYk8PbiJK/ATy7O9rV4pBlj/i9jerZrtTGMO2R
worQjMTF28Hp7zQ11odEy+6siIKcTNrStMudBTIl5awoaONhh0jbap1iDSD07MTRF/5WeKdmcPZi
Q3IFcNJof4B+n0mVHULHGkkG7phWnosaGzMs7sUqh227n+2oWbc4YvoqDdLZPjW9Dze1/7W1G6KW
bxOCWUtAaAwf4d5l9QYp4106CLHVS/mOycJNX844PleLRfOHFARXj76BWL+Kn2vhUgnBgfIACVZS
j6g7qwSbSSjopbeDtGQTDemqIHUQ9zgTqhD7M+2xgBzURGa7Y26FNT2ZunMrU67AmE84E4RKMJX8
td1wWOcdjsPFJjacXeKMH/N4A3PmOYeRuiIXRG4Kg8+JKPEzSgxoIzP9uoNWqZsWCN5+1XDmW7ht
Ae4hb2Z71IytQ+DRyre1R1GJ7YDB7bJIVSt8UJFCTRCod4u7HOkfGQubZh2xDnwfYuvLdLRpG5oD
ZslISHE0pD3Nc+ztqAhtn7O/0tAOUJgQmxijX6HG75IYj6TM+rOcrlw5I3C/jWsS6yYQoo29oKnf
J55u4irnrjNSTleaz1ni2uYngMsvGcr1cciYWpsM7ieiijLTeMCwr1hDlUFAaRlrPavs5Rc2CRjx
2jQZ7HvZTtj40hrjuHeNwaMOSOsAq7kW95TuLTUkdtTdUUs426pGrNq8fk7zEjmSc4Mx5nquqJ9V
55PqC0ixcvJ4p0gcx7VzPjtQ2GvxMxn+d13M6RoiW81p2t+7pXp3W/WNk+h+nqbAMY2Pakxs3JIV
Fr2IL8KxsfEnUWXAHESvxeOQufd96yHLSIvT4PUMUKTOINt/T+2ORPvCegq7h17oWHXjIUqCGIk7
uhuux7g85ba4FYbDpRt15Dkxx2h091LTdQxVqdZxot8ROPJsDqRi+n25jeLpIQ7tAS6ge89AhQCX
NMSzeX7z/AfP0SCJmIsXX9GNQdelFNgUmNjXRevUrNYTLrbEnK+GpmfeEO+0ujyV+TO2eT7DznDP
ORk0dWxtxtSgExsMdjWTcqOZjhV4N22EYSegH9wFssH9Hs5J6W6U1N+0PGfU0pu7cMRzbwwJw8ux
QZNuH0RD9x1LqPe2daC+aMucAkO5K5uqku5LXfTsQCVt4zqck1KV+IFRDQ5vQx5C7mtBCDe3lJYR
eF76M7nxW8yccpr6ItAGvAFT35wO7vRaiSTfhOYuFwykS3SoaFCjjUMOTCX6t6yMFoSazj9M+dZ8
pwm4ITAraQyQVvLqtF2KiHRysudx5O5tk+q9rRUlx+B0jAlbxsMxIdG+6+Oh/FOHZGRkcX3uonhr
ESSy9afxWGfmV64h2I1TnN8XvyHZfcNIemYgXm01OCoryRW/8TWX3tDnUlKqPZfT1scFeJqA2+Fz
yXWYRbizVcgCJUqEnKlW2qL9y0OwkCT5qcL8Vnc1TM3TmmSh0Gb0lLT7GIONFaQld9VU5o+ysJ3K
nw3HLXdRZXy4hrZ35xH8xIfNY9U/VYXVKX7dP/jNfFJRq6004/OM5TDOvlkWkAaLC8F8aWIiXO9G
7qZciggOy08oMVC/hz/yLc+hT8RywhplEHReDO6Lb4zHqcGMBJ85suSt5jI04rPky8IS5T7JfHOn
LZHLcT3d5raO63tS9tskoU/Tqf3rWr1wjUIDgVS/LIfOpommHb/HFLyPML6ND8QKPWeGqa1JwNq9
ICQNV0qGsId+/PFVetYr2PaTW/RUmxBT7RnGGdHVSCeOeebTprJEhRYFL9cmJFuwXtlAr3nXHfND
GnCpCjgTALYPFR/eqlTWvZZnQIbCehuYWxqRGtak/yx+Kn50G9viKZqdvZFToIuIUD5WJyoAnPbo
YT0T71bZWxCNcRIGsLrz4+i+/mXhDZn8KJSVYzzc54JOzWnQ06SKWBShv8UNQQ2TWZEHpZ4wIM23
cLjuUne4ZayA0E/LzyKPujVN4K1anFsn69H4jErv0+3bl1bnxMzsF7IvHk2nXIuInEIigHEBJ0h2
umkbrhZkXTDE962lv/Wd/aW5A7gyTLfWIrsu1QFjUu7/7pxYKCaGg+zPmcQHnAUAGtxi3my8h0vz
6mnR7YxTIZbat5npzAB37Xctx610tZecSOKVG1sqUBWFt27DZgg5W6hi+rLykYoLfWWL/KYKu69S
IKGI+xlTSuhPTf/o5uJoFU4bmFpPTVVCv9cxqB5TTVuLJZ+3940NUnCi6NPqOy7iPcYVN00Sb/XM
/om9BpyqYQpIkipRisnOnOpz5hAo2sj8UA9EpvZ6vYEV/pkZLXRRk4RuO9mkGYPntIP/FpYYB9sb
/oRjH1/cpIQkrG5LzcDfyTHiFaLHUFkPYYeEIgz/5lJ7MokSGp0qftKyDzwTS3s2Ay3SYWMp8zzh
Pba2OuPb7buD6SePlWKyjgLwpwuXDzvOPyZjeM1KdNWkLeB+VfE/J+o8ZepUpdDzwuiTEuKTYNV4
5VbD1q6nj75edHk6N3Kt8GEEzhXe4yZsO2rzBakcd0zx4rU1Ac3qiUkAvAmaEH/4NokUWVveFjlx
SpX9UHhKMEHX3udI3eoSC2m/PJks4cL1dl1VeUGhMLkru02ikrckb0TwJ+3627byr7Cu4Vqa1X2B
W2PnFiwuTkPakt1hj3ecS7UJyY+H5YRW26iP6IweTW2AnI7yF5XFflLYEsZkg6apDqjXlwNnI5zz
WVhrnZkqHlwRWpBSBXrQzWNKUmKSbefIPaKg/HSE/Mjn+TLg88VYzTlxhbw6GW5tWr/2ywoOphft
zCYNXNVDONZIi0rnM+KlG1xr5520rY2NvQH3H4M8yjzwTK6uYdaHPZkOuOhDAx+9HpN1/qna8h9G
F/DGBU9ZWVR0nMXlycpfepGtCVC9a+LuLR4YgS+n4DwRMQWxRN9GDicK+onznIc7EPG30O3OILeX
EKN8ugR0aLk0NqQQHXNRPHax+V6MjqDRiylr0VN5Pi5PouPGWCaPV6pApAPKAB7Xe7qxR0K13+ou
/ab7fUIF2h2wzSdTeQ7X6F7e7Pq2qcN3ygP4GDElSghQf6sxyGkMwlb6yc42XmHuYRkB66WTRckg
I/IhtdvKrbUzvebrWIDtzr27JS+7XFe2o+jpR39bzFjRzCLP9mVzKiuNAQEH2HiZ9k3fu5rQQogk
9PbjrKGbLLCsJCQrGr3oZkgUTSPOCcz2taBObWKLJ3s3tYVxo+VMsCRKBCYRLo2aF+vIM4zdNPny
gDwuWTUTGUyjYRUP2tRiGu9m7e769J9t2NCnXJdtHq5dJBwY8dcm96qOsHG3qMgyWNKfxjdPJJhx
E2DhuOMUSH86VC6SdEROHw44siHgn7pWr+35f7azQaHaixCkDxN7WpuXOW/a3UCF3ijuYUMDAJl0
j+QLf/Zdvii7uPvMmjoIY/B3bvjnktkZTLnxCY+Me00L3S3VRUTOcf6u9RiqVhalvaOM37D0uGio
sIsw/LJS0QdARN4a2wDhW5g46yX/k8Oy5MmbRC0lW6wdYxcOX+h+x775PbTQtycW4bAPDzgxY5AO
YtX55qufYfptb+tJO8nl7ZJlAmM50KcUzve+94J/HraHJckScxkMU3o7685DUV/qVAyrNFePZcT0
Ofe8Q1MLIE33kpmoyV3vpxltTPwjeTfZ+X26jA58rQA2HJuj0CMVtI3FFeGTAo+q7IZ8jHItIzky
w+/WFNeKy9o6lIMgUMeme9tbUSwwm4DZoTs4EhhujSdqZrk4NEbNJrXrS5MOb2OxBC2O6bALreJP
JXN76nDaiIC3dZtO2Yp8brCTxXzAsjZ+rL8lk3vyoz+ztZjJNuSheTScdeKVLI/pY6FeQivBXcij
R4sjK1ohsV6NHV4OYzUGnp/SO7u2WjFT3aWJbrxmPqs13rF0t0AsY0E+lJEcRQ/64gziTI/95OjF
a1t4+UZrRALRInrDYwQJu2fuUDPpAUQPlsGFdOgSOwRyCEjVBwvsuRlMxOom37G5TFtnjWBIO8t2
BJnyW+bRYha21T3nc0bJXyigynBguIKFChJ3Ju6qG+nhNHKXvDL3gsxxDBRNw5ORYwioW1i+DFUN
rQrAyq5/slTi/VKqfT6BMxu57R9MceiKrl9NEYOpdgZ8ct3sswfk425TaasS0kObV/EhSoelgDbf
bSQuK9DKCLuTsbnTi4LBiml/VcvoKfyQICyBkWnUrt1tC2YJTba5iZAG9hQj96HDWVlWgJ29ju5k
OA/o6wI4KvXGL21c0ifGHs6SWNNLEL9k7hXzMk4YnBGyXRPjUkF5txqbrL+XZKavW+KNFkP+I7j8
KbJlkPfgNiOOGoYC1qSWqg/pIHH84I4QSxEGsk/0U6f0bUFNuZpclNPJTGK50C9+Layd0Hu5xSHy
MMvUXTlZuYlNAlvmiJtDFIn2qMDbMw+Ce5qNL04JyVTvnpma8f2XM9QfENkwadObvAJWp2/FpzZ1
iF4Ztngx4CIhy+S2c5mfygbQvrZGDVEsfpC5X2zmzuJmrNo3LHo2pb3UnxXSuHk42BkraZ5UL6Uz
W3vXrGAzi2q6Ee0yE2qg0xC/AYfPzRrq2pw8cbQbGxFzWmhKIMBuAQK50GizHPulyJsicI0yDLBc
KeFyonqt04DIthIDqOWSvOQjb5FNXMJW3tiBEGLJU5C3tkhfO4fPNjQ6Z58mGQQmLntkPi+Nw38s
bd4SPRFITOSwrDGScbzh1fZtiMVZcYvV53iMqnsdCIUzqlyFfCubOGux+24b2j3e26inLUEjA1Nn
qiyXWc/G8eoqSKNhL2jciRcuiFjtRbljWGzhEbP1h1MVE96CVvZTd0T3UJjhZkinV0uhuhzc4bkN
0XpCA2p2JUE0LNHdZUxmdtL+BClBwDrRV205/dr1+puIGSrAoW9ijBJNwOZO/YN/Mx/RlN4Neq8R
Pu2hgBk8YjdKhAmyhk9rgtCZhI30JGyWnMl2iN0aFxKq//okpo7lZizNA0Yl1UxZYXPOidr4GSP7
Uzf/hnH+wXqGcAuMwm15N7eOjjNOCA4dfmK+xW8L09nqOQoKRoa417SITMA9NDWcFTNmhxSfNB42
bay9+43wNr3RELiWZNWJyZ+7yWePdDzBTIexV6AbVDr0OYh7qVjpa3cY+4gAT4xszW37kFrhdOOE
OrMNWh9RQslxo2rcanjBw0N+7LRc3zbeHR4XFIb69DKMxn5udVDhsXnuBiYijuoCMyrbYFS+QaGY
z/z10Sluu/fcYURm/ZlDcufR7dMEc1cchhGqEe1APzKAjn2Nmn3foBu/ROSRaBVh1oQ7rVWr/TTV
8G5F5Hrl4Snr4VaK/kd5APp1CgQPu/KpAxQg783H97d0AD+s5yGkPUxxb9gg0PnUFvVa7E7H0SW6
oEjTe03UuOfbE6fcXFerCirK2hjo+dzFE7+ty1/dUl/doFOxOGpvsPbsFtNtVeVfcDdIr8T9lHkv
nbHpNg/8RylnVZwCv9j5LsYCF7LhOtPSfaET6NyE1p1s/fSmajm3LbmO+JBXU+1DD2QIbkjf3sSd
Uufa21iwZ9feKEjb6D+nqbpwh02pgq2VqJHPNVUJD6TeTuki2O3oOwhtgyA/1z8pIitahfTR1P0w
iCXQa1zZCT8BnORR1V9KB2Wu9g3Wrj60aM/0VcfaSZyHljHbPJbfrrt4swhao6aFWDfwrRj6vIv8
ub0ky4MN+lbApL25bnJySZQRyEOdOfy37RJBE477AvojnFyTtZRgdU/zcfFvhmldS9bhsDae0j5J
OQ/01xZ7ibVhmm4QWXvPcey1mP3XKIkFKjcw7aot1KYJaWQKhQ4iXTVjJQ9ybJ8Gt553Zmolm6HJ
zyOUMWbHTOesJpc7Lh6Cjb0+w0d4ZFbLJI4SjjUWlT42FaDDG6tp+/NQew95yQdazvmqqI3m3Pld
TYb31uOm79V4snSMN3AduzThBMgPzNjF45fqDVzEXcbyaW+8WA7Mwrr9qCVOLii6KIWKjd+4l4KJ
2LqeRRtQtG5CpIMDI1Y8c5agDfWbNtM6dIaO+MKbrOnHLcbfMBfDsz9Hp8ihV6Et22ZmHQdKy8Bj
DHVjkD9AkTP+suRiHuV6d4bV3Ms+A4Zxopd8Yv4puC9FOEg32vQ3kh+chpZxTmxrWHdlEW21nGQE
aXh/rg1Hs+hexm4IVwIb5MCd9MBtJ9Zna/4Ro7dvLGKy0z/X4QSdi/xbjmhrdbej9tMIMSqn6Kis
+rnJIFN0nFxm+4SO4+g3MHyiMN6ESYOLR2+uXF98L4oTCnHcSVrftILQdG9NmNc585fNEDkHH8rP
DULFZ2OJGY9qjWl7xQfgip82R2yJjqgCfN2OoYepTZo/+Q5zatMlowgvkBunmi6DxfTAFuF7fAcD
hVUlCNW86U2o+0Nzmvos30HLOExDeCEuBOkLWERmjFB1XI4ZTdNrUdq/zTyehOgvVKnYFsfHLGQP
zk4NQlC7zUTP2b1UZ8xRLk4aC8rZtgA5sfbS7g7GSA56MT5q02ycerhAJjzgbZXsi4YSt/OtXzOz
+lXptK9a1c3gXBk3Az43E2WmhPTUePGxY5YG5vZpiq67NQiLTWNv2mpd56/buQp8EXO2JPc5zgxB
xFpfNTtslQ5wJrmVZ7qJvr/+yB3ixMLRInFa+43s/jMT2VfXxDNnv7lTku9FJIQXkre+deb2I7IA
IdN0kdOnTNAsMp7MyosCgUUZCAMTW5uPeWiGLcQnVtibtEuf+f4f3K+mbvx1BF4ATAvo3/r6SlO0
VXb0O7bjQ2u6v3XevXpT+8gUIgzMVMMn3yU4y8dRSoa0A8JY2DvMUTVSgx0BJZvIA2/VF7Ok5deZ
OruhdcQo7csIlRfIEp7YMs0qO+T5dGr5mtidwzA6mD/cTNa0c7mCyqjaFSzcoaO9WX3yh7lZCfIs
x12lQ2tD/h43v6XbvpIzBRpdVhcptkbInZM1HXdlf1+IAffj8svMPLjp46b3Eih1uqjJZUB3Wi/x
M9oEwS40flzzl4Gmt4ln/zRCSVuXBtYIUK8TqcPp9eOb0Z6NVZrEp7rSSK20ilsHtVpWymLXTba+
gTZnU12ooC+dnaHGCLexWhLBIh9MDozDGpd/Jm4amtIIRSfpjjHCa192rPC7qU5/40ouplPdwSo1
/m9SOYUDikN5SxO2ZKBN6sWYY/8IshGMLdnjnp0Ym9Etn+K6ubN6giCwqebPSNaqgOvqgZaj97ZP
TkYrJBmXB8mkE1xlZbd46t1D/8b0b6yZWI0MMUbCnWBO7WSn1RtVX7pZN45lMWxVqUVrmVGU1e2+
Kg3qVjDhpEz49sZy48XzKSlYgMJYlhu97m4ij+D2SCd2AcaR4Wvtxs815MrDWz42m2ZoKQG66E4z
KPpVWf1EDPRkShilH2nJWpvMT6eTF6F3+8LPp01nUO/mXeaAB1mIhXIcWUJ110XWVy2OkcWqSU6g
yzjsz4fjUAkbmfvg/5KR8gn4JaT3wgRlNxIDh6blaNGUxhFlxBiZFwQrl1jpl0T1sD2MQx3lxdYA
HnAK5240/YXKQzlaS4IUJ7iudWO+tmPyBMOSchQfKrsbEGqUzrmcrcfQSh8Ea8rWc/td1sw7vzZu
Qu7kiEWDvmJARjTlJk1BI0nsTJNmZcrRWkOj5JkXUezU8GLaAtQcLXdSxbtpMLZu11GVADb6ZBas
ai2/FWPzE6bDT9Yyq0jnlSEfctn3XDRI/sLqzYydn2S0f/uhwq/fXFt6Xu8wv2deNmGsIOnanfgL
SJaBfV02gGfaxarmp9h2X1J33OumdZAxparWmbfY7yD3EHB0em6Iduv1q9s/Q2gbqdfcMLCGGHyx
tSV3WF19NSW2gdmXsAQ5bNkBUPfecUHi8q56nUN/3Uyz2MWd8eyTwyql/x73CyM+iW81BZECoh0p
EMV4axfknlYmAHfhPeu4uPVhdcHwaIB5NTzKASymixDDVq5zQjhGoF1YPxQIGVb+PN2Wvb9OZpsU
JXZhYnJr4ZPCmNXb2l7zYNnFZ9OSVabpLl77ENL04ckXwMuWj6zA9h5VZ1Cw2WuWXCbQeCRAwxXP
GQGdyE2wF7Ot5rPU+7UGS1WSGjom5sUxXDJD8Q1Mwdz7OtwvtzzmAq9zmdkrEZdo05H6hNK+l1Z7
tpvRC5g10nYTWrfSpHWX9067KeH0KA/m49gdzZ5pcMQ4pdG+cXIg6hFsdaUaHCThpZouX61iXp7n
Bn2pewCCZ21MjJr72rzrjf6l0IHAcEVaFOk7DWF36zsUJRSKCrXKMgbETyrBdkKPJsABqt+w/ZCe
se0bcdu7Ln4oNcmQGWs2hhZuBaDZdydVi+5kVEl/AoCYGespbQ99RK1arR4PRSvqh1Ro2QNt9fLz
dUPVon/Ep4jbphPiBRnGkRE0tt7u/vMyO2rjsCHWUF6um6ADMIewxfu/B0lVlLKOe+PGntv6ARxG
PkAXe6x1zDuumyziXc/S1/f/7LDslRNguuWvjdf/HgggHZW+MrXDdT/I1uP9KImvX456fUBbso8R
VDK25i+7bmudtgtg2NnYuPx3W554gYGpz+W6B95dE2yXFEDbztRFjMN/Hujt7j1Rqpv/2S6oDbDS
UQy0/ru/IR1cLMQtc1Lz/O/mnGi1cwTD6HrQ6/a8moieiu07epFtbcrwLiXT80mGEKeqWnU316eO
X2VLBty8Sca0f/KbKD+aEiyxjFTPnaPz7slACHLkN11QuuNJ6Sy+11+dGr8NIsh6h+vTNPfTHcIG
sf7nwFGobskqBDRb3rbJcZ3LjH92vb6V59evTF3E6fpOKiGycQ69CECC3VUviz3ttBZcnyYoT0/K
N58LqfF36PrFkkb7eD2OwW8CZTTy9nogu4TUJ0s/3F5f7VI7mOD0oqrJq/vrg53LZps1XFpYZcVx
0DsVXheqaIPryzCaq3veMNk3ZDCzii/7FMkcw7piqPXvcbJ2GukHyh0ghbntOiu5ALHH20qN+R0j
+IU5UNf3WNS56ypKhocMS811i6vC49RIJwhR3zxRezVBpJz8pQN947qz1Ws842fn5rb7Vo52ucq1
vvoQTf1LqCxyyaZ89Ya0+B7rEtlgav2UM0T23Kv+upGKomCmwoSjCga9ZuGY9btwpKJZNbegVVBy
C1xohJNCPyCamHJnYO+52sXMQn4ZRBytbpY/eePeuzD8vxKVvntl3Hzq9ARUb63/bjK7XWVpPm2T
OiIaxTfkPWHy+GrmLkvQErh83RZlNZLKWaP4GaS8v75gRIbLIhHWm+vT6wtNAjiURrlGucOh/tmv
jsaNA8VsfX3aLQeoXNPbDKOHo97/vQdZzxX0aeZotpJVHMyNq281y8CFeNnnenyfmeBulPbwz596
faFsw35Xtsy0rrtcjz9qOjz/IWbeX0n4bCjS9/OQERfJCPRCWlCx76WdEglaxycuM23TaWP6iIlB
EjSG3X0UuXY27VpFzIjvZy+M/2Rhf0Lw9l+VY3pEIHfIZpWbg6r48qiVlXV0TeVtaV4Hrv/CZC5u
DW8qHN7sCiuX2N6gHuALmrP5vnRr5310zCqIIjU/+EZSbX2nwG6naIcb2P3ejtTm8EKsabu2ZKa/
wChMMUyK76SePZSzaZ6tusBowXIUowlmgX0WyzMnDoOiqMrOGa3TzsJr4ZRlIt/1EpeUvGTAVWRq
OmW21e2sElZBKRj+98IoTkY/mTucbaKT4ZvOjgvFvc0yhAAVCy5X2U0J6WRXI+3fW3Ya31ONUNIZ
rvMd5Tf4Sjg/HX34qu2i6eG6a2LPGqjMf3cdh/Z/drWQOT/oZHzvhs5m9e2zR9hT6S3ZZzsV4m2K
2zJwxnUbgOdukLWKN4q40HXd6Ez9QnVfmC3Jymk4b8xkVvfXB+Jl3cDCTmJ7fWos+xkDStzIqu1d
zdJGcHcKlo2rT3QwEzn+83txCqjsmWFzwxD8ZybND6MqkH64/ndd7WN7g06JbtDbV6SowLFUiIHR
JdxbuAqvIe2Mm+s2VXnhPdU9HH0cN5kJsd91m6ustZqwZ7o+U3FYnLEo21+fXQ+EPs3fp6TnQWfm
GNcHW9ghwc1cQ/9ug8/ZMMp1zEP/f/sx/1ibWNtdrptq3yuxdGv2VUOE+pjn3Vo3FewKAJRuq6WC
7444yHiDGhE9pjZnYFlme3G5LUAEWDaCTWbBP89b2WDAB477z57XpxjnAzUtD/8e4vpCZUfdxWGk
jue0hw2Mai9GOOn7K3Bfajl/BCfm/2djZDv6XjOA+K+/eN3x+nB9AR0q4+Dll+e5hj6e+c4hWhpQ
GTfWeQD/uUSFhNaCa+AHqGHLkMeu7swaowp7Ro9T9QwcLbf8Lc3Kv08ihDe+BE+/bi9c/xG7D/3R
X8pdKZHFaHHP/mV1rGpcoeyJtOlwKuXmur2P6YhUX78yxXExJxqJV00ZXRY2kbNGrLRj63I2ra4/
dhPJpeU4YGVua8frpibNePX6/J8fr1v/fX3wEa7lhfb3P9uvT/9nm216xqGQ2UZ5YKjkXk3H2Jz+
86Dr7X3S87/OAr54Ebv2m5EiPtDrrP5gaPdji9r51NzypTOM7iAcS+w8I403fmHh+oEH/IuoDMZn
KDxK02M9jQx8mZo8eSXxklBjFkxYGdqmtaajh8tWOKXWGlY46185nicpi9+pxtSzb823yG51GKSV
R8eutBv1ujeNAVtRndH9SldWtA+Lkta6Q9rlmcVn7Rvv5JNrDxhmV8fSxGYwcWcICWO/lUWdvw46
Q7RJy42thoTrwwkDDlBs+tehieobQzb5Vkcgdqj6qHjxpukAGFl+GsqqUD2F4bGIh/QhFNHf9e1m
0+MblGN1catiOIcRU4Zx+YXl74BByUwrhRtYOpHYYSf5lWJJero+WOXYn6ToodfaHhYHGl26hCB5
ssxEjKvrPmg5lx+haaOBE8f/PP2/Q1x3L+r6tSjyav/voXMLWrDQhm7TS6QB4zgf8G3xz9dnZYYA
zR2wvb8+TRtYLNBTD8przy4Dwe7QgoDADtOToJJa8zoNzFXTUsh3d2ZunYx5+1nlxSs0D/VNRPOp
px79bQcHSVYZkWBfzavKQyaw0mjkFzjaj9C3FCMMGS8Si9y+QCfeoVNezOUqV+IwZxr1KiFaend9
+u8LWa4V5CDDsxyAuy/JizYQI25hSH3rObH0t20NxVeNTnuIrf7m+uz6cN3FXva7PpWLukioCLys
c++TUdcOpYeuq0ClTpc+YKJgIr5aJ8vL130aLdSDPAcTbWybfbitftPSazf//Ipp5EFjRvbln535
ns4GyRJ2Y7v3CIb+H2vnlRy3sqXrqZzQ88VpeNPR+zywHMuRRSdKekGQkja895jNHcudWH9IUCyS
W71PP9wIBQK5cmWiWCKBRK7fMMnrNebxnZuU/GZxjQpIwb7P6269qMFh33pRkt660ytHIJdgdV5j
dtXUy4gtMKA7SMLBXFFPpWzbh0INywNclkfeiY17GVoVemPmKa8sJGVD8OQWv4gH0Wmgar8EB5Jf
yjk4wbrV8k1qgXeNa817CNzMWuUt4ghq2MOjgt6JeU4L1a1PzPsxBmXjZJ70c019zf2ZtixJtbI2
7hPmWgGQjQ69ofnLPIwhEIEUuGM3c9Uz10kzNONuLF02Ti2VN0xIdrybI+qu6XV4IXotjUrnUFvu
gfI8AqNBEF/llVleWSDWKKGXwXNhJbsyDY3PpZZbcCo85EDGJHjMJTYQpgTr/UhqqRWb6rb/DF5k
Hmlyx1rkQ6WeqC2x424V8X0Xw1BCwDO4CV0X3SilziiRxNamG0x1H/KMAA6TNFS0w+zA/a3eDIls
Xel8PysrirSbLMb+LpAl676fJIvQ470oCt3eVI07DhfJ5MHQWINypNQZs3GJ6tYUSkHwH/PpMOfV
pZ7hbSG9jBA99TDgkNzpLhaEkNupca9AJDa3ptb4d7mJZkWA0NtKNMWBBN0ym1tW9hMLCOGhc4KI
kaDobAeyA9JtXafRcaZtvb2ZxuWx87tkFSVx/VkNwu/iv1rR/gyMzv8R8rvKZvqA0cU0xkaqaK9P
Y2KLPYUy1KvPozaVDzr3p57OY1InVi5UO3kZU5jgUqI43UOpcvZKPTh7Sp7UtzqVgkQRpt464tlQ
4oZNVyq6Pp6yCNaWUhOs475IGkwKdHh8uOpeVPz0qDzjoz54iDBcGLLNMZ0C50MdBxgAg3q9HyHS
rpoex/Uq6LVDlqrRKjBC6RGS/HXHb+EPI2hPetVpj/AWUsri1V9S3aS5FktX3e9PuRO8pH6YVR9l
PNazImIb8UktU+1Bdsv83mvfNIL2SWlNde5RnDc9H8fkTt5tqtIFhDIWLc7ildzzjIXxT0FU1lfi
NFIQBAimQ+6EKEza1zK6Xfsymt7XxGmKBq2Ep+r7qGijDF/uRo0ta2eQdqnh7aGM6JuYUvGOqry0
E3GI72yeiqCS9Da6yFM2RT8nvRBZjak0xqVIqERUnIpDYRvUyqwmvMhRznjJFz2D4n1rnNLfD9zn
Tx5/Gpdxz8ackhTpyU2V9CTOWIV+rimm7s7x3vWUS1ujcC+Gvs8FbfqSW6Pde4HGQYPssO0dxcFA
6JPfo0RfWUWCdkndwP0Wp+ecaqDc8TFHdJuygVhLi7FMAMzQu5cQf9+naS2zPz2dqhKIL3EmDpXH
swt4kn9xjrWqPRTHczsyx2gdJuiYicFQHFFq+jAP25UUaarK5HZlUyN7MwcLJ2uRDr0MviaHq4Vc
X+sEJ4QM0pMn++mpiAcLjrirLZ1BTd52XNYtAn7naK5p1pJKq7YUA8UBaeX0VF2WU6YIVB34MJMl
xwaeRoLTzONIufGIGUJxIZpQmbJNpaG0JJqqDmVUgqt5EM3ADJY8INX73FHVU5To9yLcBWi31joe
cuGQDo+VQqmXVwhrK3olQ77GSXO8wShbv6vScZ7aifVm34VNjp4Sg6h4DCt0hXgfnT6WEqMmmBmS
dtXhq/SoujiT/PXT6tOnZRnmr6kk9Y/nTyumjPi0SYVAcwFLfyOU0BMeF+s688BFT2Lpszr6pKd+
bhaVDxPNAUIjekXH2Mfc2UU7ltOvsRKnl6I1JMWeWyUUn1hZOSFrXWiBQXBC261fVuxnr/rKGoAy
+cnCRajgKmMphHWSa1B+KJHPEtnzQEvzwU4X9uTrEZwMqQpO4M08Xi26mwj/iwMC8vtG6u1HWeXy
g9PDOnKcU9FGD9UUTh14NmVEOb1uIvuxr7VwwUZ8cBC9tRniiTFEnz0F9HStY7HTd5L9WEIaW6dl
2K/FKFXt2I5swvDKkWLn8xgexCVtqZUPKL1SAZwu5YYhhdwylTaiOUTD1xHfWTSsqvy+8tyVuKRT
UxtTRpyvmzZWP+uwxqLAPtaxRsVDliEXY2R1xCnbOnaFQe0lVEwXXKh+NwyxjtzQa3cvgWE4DxnH
ceAmisS+waNVM2Cd+O2d5zftHUZLbB3GgENdjyaSNxjIdMPTOUNp3Icu1OKjyMf1pNpoLURL0Syn
Cacq7jSXGNOVibFAU8TZOJqxqZuhvO5T+PYsAIDalxJ/rTIimY1mej/8m8Zvsx94OCXgBL3Ja0CH
bTvWNkT/LnwwzOrZ0aT0R+SqwF/M4oumGsWqRpnwwG6kecxHpcADybG+hVKxFKmFTZ1P7WT7dozx
hhvkgCeJUXa3Y+60F+J6JiTFuDWLJzcHqigVPYsxKTL2FaTKVRaY9iPAgaNIrUP1a2vLcBBVU+FD
saMjfobM7YqFxXvUr58h4h1q/hmyhDWV+BlKWEMPQVo8A99t124R6etYjsZLwAHJUkXY40E02zJK
l6ovqw96Xb30jo6nvWnKkVpcUjRK1rCdqZNoUvhZxid9KQ9yeQUYvtsWSlRdIpuMjqgUxEsL3bwv
w9A+AoHW/7SrfRVL48+64DaBCHkIoZzRo+OWVxX7mVmD4EKnpU9dUvgb9LIS5O/iLj+wM4dl1HT2
odkg8ozNsF4veA8guyi6AXYENtBunZhXsaKt3F4KDpSN7EXMvutKxAtbBQsE0Tk9aEa2yuoOywiv
YYTmBBi/OL09T9BtNUvHVUuZ7PUsSz7oOljQqVWEHiierBzmzrb0lVVZtigSTB0iRfQ6rZrtKSCg
oh9SoEIJbB2XnnHU2d88mtNBNP24M/cj5pKiJeIiQ0moH1H0sVCmTkOo79PYLsPjyDeStY/rzUII
sMN0fcgR+r8LPACTlQLOQgihW2P1YDp2dEc53Z/jeWwtGkWtvqG2Adu8/YHaOM8w4C83Xq67lx7S
QRvbj9O7qKPIUUty+0Pr5AUC0M2TjGrTEhlH5QrpVBzQmjhY94VUfS5l5cErow5JHYyyhtR5NEI8
VELFig5NXnR4gGgDqv2Dd+IdAzJ26t1AK+8OmlqbN8Z00FVwi0Z2M4SBOSmKNUcgmHv4f2AtSz0q
t+rIsuKc31RVsJZrXtlETAxrfVD4Q9AkG9EUHXJQ/kS23tid0yyQVFaVJdeQN82buHCra7uVFucE
lGVYmoXD9/M0lWYVm3qE1CcGiY6mCfplFPsulAsmEjGlTnvMroNkK5pt5prrNMhBQ8h44zie8Wjz
SrfvHEAAolkNg79CqUa+FE0ryh5qyl0nyFTuHQz1dVU3xmM+eBDYnFulD/UjpQsk+D35T2BY8iYs
c15pREwcgiCtDnCuoC2TK4+ZtnbHMt/WbfoVLDDUc8dVl4psh7fdkBonXX1u2FuAOINdxRYZMyiv
U2dWZtGtrAfyUqY6tBKxucPNv2qDquxFCylF4+SkzyJdRAJDkbcsWt/OE8aZDCqillal1bYQSevq
qweHap6Dlwvg2sX4FfKLvSgdKtMhpX9lugEF6L3enVuuO7fEvapH5eLc175rvY4TN7nXTDGOmlN3
p3bUqqcb4GvmfL2pbxLc+c04p/dAP3rd1uuG6AizMToakXvbJEN7iRxLdDzHxdkcK3oKZh3IBtLP
4bTkTn8h2tXYfo89gPn4MxzdxMiO4kwcqmJAU0WNGwzEfnW4ihz0b9q6FVxmspfswg4fynma8wxt
JQ0rJZy0+6b5xUHMxaKgvfj0j//413997//T+5mdsnjwsvQfsBVPGXpa1R+fTOXTP/I5vP3xxycL
dKNjOrqtarIMidRQTPq/P90GqUe28n9SufbdsM+d73KoGua33u3hK0yvXu2yLGr5wQDX/TBAQONc
vKyxL+b016oZwRQHevHVnZbM/rSMTqYFNTSze4etv10k1tqp2rY8YIDXihRxsJPCXqQleN/iQgo6
h4UKJgHx2gsj/aocDW0+JKNypXNr3VEb5rtGLUm/ApWfbyTFay7OeaKDmhsGmlmAZHIesClqpJdF
andHI036ozjTXs+mDJRTUpZx4E59Xk2Orqps66DJbvIAKK2rD29aTipvDd8Z1n//zRvOx2/e0jXT
1G3H0GxL1Wz7/TcfGAM4Pi+wfpTYuB5NNcmuukaOr3C3mM5hb1fUN6ZIsTIGnMmAbfRIh0yHl3BY
OsgGFpV7lChuLhNdNhC86asbJ7BKJBSI9a5pACeVWx9W36923pTfi7hscJ/xPxfA9a8DquGfZfVz
HNXNgwZp6jYCyy2idlOHR8WFYiiasUJRpdckxPOnMQbcg5UXVyXk/cb4DNYiXoxWGu9Fb5pFb+bv
8zfzS5q87ZoSoqWr4HrqujViHVV7ZPf5779oR/vLF20qMr/nlm4rUL50/f0X3dipzYLVS3+yI9Kh
F8P3J75hL3H4Ug2kLCD2oZYnvuNzd5chi1ql6W7O86sGpjA6ojtfH8sD2zrwYSN+4RJzaDDNnIKt
PeGHxanr6tOppb5k5Yb5sy1YdxVe7mzRrNJWrV2PT3V9MVTsh48YxKzlRG22TaLb94arnER/wlsO
O+ZqDpPTNa9K5I0XVWuPT24V3ffsMd9zD/gwYQz84FZ2NICGiz5Gt3Q0+lNrWf6h6fKjaCESOJxe
4u0Jn2cU+No8dS9aDeVHYC7a0tXPKQyt9XQeqkp6uRxZn1xmISgPH+kQJOyD/lZ2i/uhVxQM3lr2
kux6+lk86YtlrYbGkL/KqP9fAhYy56Y5BFcpHNY7zcYkKMiMBMNURv9u1ml4qaGFIH41/uPd7a8S
t8PvWT6UgefXH5r/2vzMrp6Sn9V/TaNes96P+dd9lvDvb1OOwfcyq0ASfMx6Ny9Xf/l0y6f66V1j
ldZBPdw0P8vh9mfVxPWv2/iU+b/t/MdPMcv9kP/849P3rKEsymzotKSfXrqm277Gvej1KTFN/9I3
fRF/fFo8pU8//t///Tjg51NV//FJMtR/mqpjWDwvLA19aYW5up+iS9F5uqRonfl/fLK1fyood9iI
2vJfisyP+ukfFbQcunTln6ZlappscPujw/j06yd9eWDN/0W/f4CxFJ8eUedHGFReXdEswrqhAVjg
Q73/+074f89T3fYeJalFa3iSbAiC+WGllm8av3rE441GpCk+ADk2IMvhJQ1E8qqyfACiDazYOjGW
lRokGZWMiZ6mR+GGWpbPLr6Zil7RMgrHv8uU7G0GDq9zhugUaR0Q0WViqsE8h7hClmgXSbPOTcna
I/Zn73M3j5s1xga/Tv0Cq1JNS/BDtNA7AsFlLVr42ROgW7/ElXnSHlIbnE1c4JRGO5SXvH7SbtHU
x2rzJna6EjBYpi0t6rCQ0qmwdvlk4mMUVIoQAn8MPApaimfEO9EbV8YtIkTKKkW8Z5G2wMSszEGP
D4Mb9v0V6y4vsFhxGvzIRC+SXO6t1BxFn4g4SLJc5Jnf7Tq9tu/sgOuphuIsktqKr4dw4rnDCWw8
tlalUsiwirZiTYqsH05Fu1Q62NlTzxAY6LWI9nzaTbM4YhZxKmaNbHRbgSE5yxYU5qVcjPJFpWb6
qZgOA9VUlKOBP7cOAuDTASzTRV7oEImQVzrkQexssYnztxm8tKOTDdW61tzwBrvbbGkMaf+QOR2e
fnBMvnVlc5/3vvPTtijG1cgiWbnubVDyvIahUN1YpVLeVJVXHeSyvxYtbiUVuBUVbz5C3muW5uTV
QWPgh9DrQF2ttUMxDvWVYkHNYlckOYCfwOpUVyagPEVidgaPZqWaPyJTug3rPnk8pxZTahp3ztIH
7fbF0yAHWjFrENW5DVM7usL365S3SXU0O7s8qkZibsq4fhKtc7zKUgThcwnRd+iFohM6TtejY8JQ
kafHyJKnTrmBHkVHS7V/2bdNBCFEyrBp0p0rM++Co8aW/LIb1fa5BghbBWX9LQOsyZLHBJYL4v/W
CSmzQYNrn02//ILaZHYfo1t9aWfQunUqao9ZrmxEwnnulo3Jo5nr/2bugif/BW/F6Xrk5r6uqeMv
Wj2Jrxte5A9IVDVLL5GUZxNdAkWPn9F1MvEu7Zy9nZjOdRTxTtLILk8ydxhWpYF/McxyVr/TQZyJ
mDi0Q2EkF7/LQZi/2Y5ld43oobqSrdS4i/3Bvyo646arPPNOhKoakf82CSYXdeNOZvd2VQe8hYsm
QtX+1SSxg/GYcQeIccSk2b2yq0BmsQy6HZqFussQB8+WTRAoh14rlYMVtOPcnSSaupuboluJtcZc
TwNFj4jN3fMcXepWlygZec9KVi/hGyrfDIc35rZWauTOnRHzaEDLUaN0X3OF7W428X5Ibpeww9s3
d2FsuJtA9sdL3h+aW0i5LdKSpLyfTa6k+lh58nhA4sVlz8dov1ZOvomKli0Kzc83cVtdjkz0LDkh
rybo/x9lzq7goOfQ2/vgOYRbggdV/znIS3RYE6PfOKN6MGuHOqMG12TQ5KsiqSVv0ZbwVyLgjW4G
iRMd9/SmHhPvWk/A/ivlSyjU0upkRvgZ098HNfezprsMEyPhLadQjH0Oqn0vzsRBwpF+0aPbvxzY
k37TIZqGY31XcWrdiC3aqEnSZZhqcPOmfVmxOZv7Mdu2on0c1fBlM1d0nZPEQDcaEKWbtn/nMWJK
I033VVE/DoZxAVwvfw4NRBbz2LSvIdAa2w43wI00yPpdAEp70q40f7DROecCfnubG5hKBTauuE59
ZKRTvz+KAzfg/hjCrUR1T+u93dQrYqI3mHp90dsC9ED1HRTMNDYYkpjabjcpHIket8/nHiMod7rc
oX0plKR9q9i5KBjAS5tOY0nKUZ2YusRBjjBwRW2PttCbFknn7jfpc6YnOcWqanJ8bJq+vm3luL6V
E9QeLSOud6IZsV12wlcMqCid4lDGVbqxC3CdTYkLCL997ED5gQmskOdqbKv211hFZU5HqfBgR2lw
38b1sVeS6KtWbJLezVbcaQNUudPqIcT0SptgVTpvqUjuQvIelUC7U+viTsSVkGdynDXdoQYWfVsX
oCumfDlHCsSyJfPo2t1wgnILTD/vzW9dh/CNP2Kz01MAu8Z/WL/IcfnL8VK22wIQgeTlW3mgfg/2
A98eQhbSuodzU5yJWKRvTGTL5iwxWuSLwzmrMIdb+H7lpYhDS9D2ZoLMlqT3MzzBlXj5L5vsMWjM
YWPg17sxZQfDJN/FB7ncdGh3mlrSJN/DR7dw3D0UoLDnqYMPW6sokLJwrvCwkfmmZuveMSCHyT2l
wEAPt6ziks/Yzm1VNgafTNu/k+riaEXd97RK+SDAp297yKsHp2+/st9r3EIDM2491PYXQw4WmV24
5W9LicAbqC+K8qMvVeEqKUy0hqfa5bkkKc7mxECkm8VQIuVVfA99YJtIH0SXtizzQpVGClIJ1qSS
gNqdi37okJ5aZNCQNatWIrvBzOMle2wTBKcUzwKH7iNdpF0bVwGM7is+BCp0LFmWool8FQagNhqX
PH66v/SMU7fIAcSHJFpYXouxFggv+L3v50p5qUUBfBqSt6zRROYc5LbPLlfXO1u3glHVWvF3WQpA
fvfDeGqB9u6SVNJWmq15X7krrtmZT+YM1zIwhnWzA7CX+jZvc3R8IcBtFU2qQKnW0o2vLLTUQBWb
p0JzCTw0WIjO3w0YpgGhghCHJB/7Hoqa2deHtLLqwzhq1bpwqM+LpugQh8KNkEp/zRNn8TRCgSQ4
+URqrMZ/zSI6zs0Oqcr6QrQVYHKKEjiX5/nOeWJYrTarrh3yI6SMk822/p6XJ/7nUTrzV1rmacsG
x8ETIEK4/SP3lHIcWyDcYYh5ZWk/Gm70xcez+aRISXDv2d3aVRzrMdEjeWeCdsLQjCy7gPSZ246y
Fb2T5KQLpvSWko16Izkj2AxN/qwYNp4RrmHsC6V7OeRt/UNRonrdTFoNIg7rg4eVyEtTyeILnLL5
wMa+04sfvtUjzTG4d+xHFBsUrjDkFRngRN1q7fiU30SKmEbTzPYyLEac0Ie8he76Dakdfe83ion+
r546aySwzcMYqx0VBR9JGC8p2gvfbp7DgIe56O1x1CyWXf4tK7uXsfN0c68YART3Wsq1EKBTD34h
UL0tgn8L0RKHbsJ9iDPQAt189ruYP/WKlJF3F4T3uAfBya67CxHM+KuHTxwUdM3nUWbtiqZEEqK1
xoMexvLBVvzPpgpsUbTOcXXq/BArPROgbQAj7dzR6o18OA8TZyJmDtBD8QVTV/+L5AzC/YLdRVjk
03U/XHxAZHwfleqaPV5Y800cfpPhGi4MlFmOoIXk205xHgqI/d8GKuzLyGitXeKp+ilHgF+2rHir
xfqzUrF+Yln60syNGFBzOYGY1V8xvei6iao1gZj1cR72u1g0etV1PQ2NYni4Eq/uaBh1Fb6bYKrF
38lQFgNvafw0sh/sMM7G4qNOpP5U5cjkIbGAtBl/TuIghlLGexkqYq6ko//PKkQMyvClRV69HRcZ
L6WTx0q9ya1WexzR2uAmq9tXttvkn5vqC4UO7dGWEg33Y7SLzRIA03mQaKoqtLB3gxiHJYmyizwI
LVCekMC1ldQPtm2h/+hz4Cie0mS/evqh2IsccWgMxI7wfuoRP3jXMU8zxebBEiW5vd9ymAfrDmKx
SdguNJBIi1yPjMusq4z7VFFgPtSpvPJDw7jXAnfYwieEtTk188DXjpZnfxW5SqUqt2WMcuE0ck4Y
DDxWg+5mnqzD79zU+TpE8//HpVC/9Oxa4ZUzleZDQU30pdn6V1nk6NAnX0OvaZqEHmeLH9LyPFSc
iWQjYr2Z2N7+3AnCAM0Q0Q5yECHTxOfe89DvCcBbzKuSZmWiqAwNAVOdK2/MnAPwR+7UVCOaxKX+
IE7H0e5RBvSalcibh0SR7Rwkx1uI2LkwIeoZJmDlRZRUzepDB6pbb64hckUl48N1RIdXY1ys1iH1
bgs4S270h/mXVf3TlSNAv1BOry0kl+dfWjCw/UaHYD7V7rRHHia/G+QVYbfNvO4nlm/Q/CuvvVcG
XT9aev8YlEZ731tVe29pF41WhnOj7KpnjGvio+hi8Z4BRkI0SjSpCVNSmeaae9tmnku0xITMFYd6
eC+ulUTtc2tPcH4VGAlAPGOn8LFlKDg724rMbmks40qV7htL50bhd9U2Bzzz0DW+t1KkMd4kmh89
tGiHgL4d0ErxlfDB4h3vsu1Aw4imbDftHuj9cCGaEk4dV8DuH8VQDCLaG3YV16Jle6H30K9FnriQ
CaiyBz90LM1gN1qdd9IbBK9rWbnx7Uy5CS3JPEARvJKnkIi7SJ3vVAsXExETadwMcEXQ7WwhYqDu
uyMCd7tsyOwlBAzwxdMKSZ7WRYOq7vMcb1gRapAmPygeoA2xZpoOYpAdAEoWMX7Hq1u/1PdBZNto
PXQOpICGkhqFOVS/2lThnd70AuQzKGuJJp8EM+pz057qCTjMPbihcvVm1/g3tUVVnXZe3+/MWrBm
dMfWdcXQNevDzmwZQUSKw678HHjlsNINTAL9pvmCklgPHb4vsV1Qh2857/6WZjVfXMnsLg0oBusQ
xMs3k/zmNf8cf59fTPNgzTR8AwH5MV/M/3pdMb+jay/50/wWyoNLzZb7bZaU6cEPc3ZOTS/7kqfQ
27rY6beY5qZfeiPfhL0d34NC7K9L/NwuRNxVogFoYhRsxCgIgE9WpxanNjezO78GijpNhqWve6kP
/OKKpmRAnuy73OE1MWsekQoXg31/YPnl9SX3Cy6JHXeJyYoirwdDsXcsvKSjOOAXZ+6jKl6eQziv
cbsTbYrW3/wurC5F602Hyn/EalTqfNFE2stUKmCShYFrycaTZRariM9C7NOSRwNb1Au4TsEVm3Hp
Iy+7vAGN/UNsVuapVfJbEVbbsNoNbFfgkDWkj0mcw5W1vRG9ZOZg+5d6eeJj0Dn1AppbRvqPqGyV
vS5qbUUNq0ocUPGUMAJQRjmSN/qFMTWsqQoaaEmhLVHngaZ0ZaFbCAlkGvVhAPxQcEyl/mdatfBe
eCB2SxM67ipwYtRxC43XsczVIdNDiT35iWGxUHe9o1rWWxEKG5s8Dz+ROkqUq7k5NFkMZxwqpDVg
TTg4NUbE0wRi/rw169U5dr6GmF7keW7vH4O22J5DYsB0Hfh1SNSIjzdfp+tePotItqxmAHRRYg6f
3sS5Ux68qcKYTmf4MFBbFO1YFB9DSiCXaCvenHPOQ0RsTn6dpvGj4FKW83nAm/nOeakBNN9uQev4
2YjoWYXFjOwaLFiUPN97MoL1F+3ooZM+HdLJsHtutgk9b9pT95wuRookfZqjT+W1I7X65Ye4yBh5
v5irfe+KfW+xDoo+ldTf3Y8Miz8Vg+UwdA9YQx/uR4Hh16rT9+4DunImxVE7C58NiLEs66kAiMpA
MMDKBVfFk+21NOAg+r4bpP7zOSTOcvWnw2/Q9TmMuh+vVWJGw2ErCzL6xPoIxwrHiwzEHig+/S5p
CvsUOM7SHIFsLQJI1hfou7R7Kly/T64dG5moKTl2yrfJabrVm1LesoFI+aIbyhtxCAo12vHMfImx
E1velKhK7Cg7+hfN1PwQE03RIcaKPDHV72LnseIaXYYxhZFm/rJJVRM2no6iCPuUmdi4DCfoqWjb
kzu3SYFkJZqjwJ/2TjUPeZONwywqQSLdSdMSUYYUC26MGS1UmN9eQcw9D/xwhXkKEVSnnVQxjmkW
Ykjryt9Ut0GhVNJhXYO/qlufXXvkdq7EQTZH/SobTWltOdowIeS1K1x5fW0+bUAIiRHm4BrWUsc0
YxOagBn5ow6QHmbCJC/UHQQK5ncw5cZz+Nc882Rl11wFFUZWZXUZFw4vZRODRRwyRLKNIi+vREtk
UHR/ySgmHkvLxsqHjKSp7v7++a1Zf6msGnzHpqKbE0fRYQfzfWUVO4YA7HiFIZTj/jQS6F1bGUXk
PcxhWE0pBsIQYM1sJUWWtS87ZOxEd+PA7MYm6zVTtvCmw99Id3yQQKJjmHrnthgoppjbbKFQ1GA7
6mK+jugKzLTFwvj1GnGk/znYDWrFBUoOy/MnKAdEOedrnLNln+pGiSRgymYICnzsa22HDK8lNOoP
pSZH/HeVL2cfYq6Evm2N0e1KdIi8tA2K9diyCGDjS967rwcV7Fa+Fu1W9Vg/TjnnbnGmSyraDXDw
5T2r1RYMVNx1BSuR6Rwpo6NvuO5mDjqdNs7Ti3y/G+Od7uLapEUQ0HvUfQxeA78CvS0xIShlrAFl
7b5Wg22fps0EFzfWsRY3SPjQDNNq1am28wBTW9unZXBgU+eEaH6yT0zQZKhfbZoR09F68JO91FE1
vjCbmKOIZkOnWwurGnEzEoE3faJdTWONHCUIA9ecJfKSUbgWc4lrUPFmqnP7fClxJnJEr2i+mbGi
CmW4iPr+fd552IdriA4Rm38EcSUR9NBoWcVW9adozb3idP7R3gTmBMtNEFtt8JWNmmVj1tZT2Ob5
soW7eFBHtv90Ne4u+ta2nqhWPKm5mt4NSVrsKjPpgb3oyaHw/HIj9dGz2ST2VgDipIlBIklZtg00
qNpnpJzoaOL0OfRda84VIDsbrcptLMPe/oC+m+Z1MgyD1cF2l/FE1hwmsiU/ztbLQwmjFlrIKNX4
g3sXlWBusrvY7u3A+SLyw2mQw0bapkOvbSEGiI4cftzSpAS/Os+rtXj4NF7abds2qa8VrK+0XI2P
dl3FR6VutE2gjN+UKXSOs4WTvGkWsuYvlDTHHfQ1TyRjXIXAuJgqjCjmQ0jci45znujMGoyMoR9w
m12WfwLJQl+yNXDFawG2+XZl3xZN5V0GJRtOiejldeSUOmF3tMHn3Q7gdbdqg2SjSBYHQ0Y+ObWb
ci+a7thPQrX1dzEgczz7FkQli9BAh1g7XcKhJnMMtfZ4nqMaHZXlZKBsJIuMYNCrE3XrxTlDTz17
yWthuNaY7sZTDqgT1btYc2u0UfnDndSKXtri7Hz4NzmiW2TP85zbH6Y4N8XZ/5iHBPAXBcbH6ndp
eVm/fMpRCp6l0tLXmSTpB3GQlNw49LoXt2ymEuyl+rHxB23zIQV0MUqnPtKBh2qUKpSNEQ99neU8
1YeYjIwvwrWNvDx3iEuem+exevGlU3lfFlc5h+dLizZ/v4jZIWg8f9hzYiQ1eONBBtxgihivBuQp
N+oElIUZ8dKEra6wW1BQ0wzd+Lpsxvha1yTr0JSQ46eWiBcF4Pa/f1Qr+ns0qU79SHYUS2aFKIOt
smz5/aMabI3OTmc+PKRZaG8lPbqGUqN+hf4yLFrkAG/cImk3clINu8bSwiMukKjPdEN/b1NMR8G+
17776Achlq7/qWPoLnvfE0T99yABjSo2d26QJHs/aqnqDB51YnEqgiLtQ1NqG+71Iii6z6NFTAqZ
h5khiY6LqsE8vJggUOLQRuAy8SWcIFASirBrz1bGddH0z6DAWF6LnnP6nHMODvoI/biVNyJlTEZv
gWQstcSsvPONOtnNu8/TPrTYwp7iaqkmQDYIiYPYxn7NP4fE2WtczCOmeI2f50nFHvlQ13fhdE2R
IXLFqClO7TvZoeyHnawpGdODP92Lg5T+OvsQC4MaKW0Y/xyHxCdd16gjjtgkzUFU1uxJd2x8men3
7TlXzC1mEfn4XztbRJzfTf/6kUTKfMkp5qCpAFEHpqriZQGa4ZI/H5p0yDL2eGiHuffr9NyPhP5T
3XbR+hyqwQnvP0wjej/EkEJl0kBNF//mLwdS4ce3QkthQQqoESChKoNpfP+nk5QK8qYjbH+UC5vB
vR9GFWCbGVfNssrk7FiXRXZs2/ahcYccNZU0jjYiFkG53WSl8x1HhOIl2cXxB6i/1j9IeZlfigl8
y7ep/MA1bivXYBMU4OEi5h0YnoDq4jBauVf5dJYrAZ6iFGvwUclJFEHRbSFP1Y7OcBStj9OIvHmI
Y/QxNu2kK3of7YrMuQ47Vzu6lawdFTmFlSlp36NIGQ5vQiLFpiy5CSj1XBQ4shxF7Dz2vyn7su22
cabbJ+JanIdbiZotyXacxMkNV4YOBxAcQXB4+rNRdEy1Ot3ff26wiJpA2zJFFKr2JlncAtMuq/CI
XBRzUJrz4mfpJ+PDLCo7ABCvBheEthQV76DVGhB2FfDs3WDn6zidCOw2ufbApgb0VT69DlH0SB3z
BniFUI03AisQ51VmJLB/BVr4bmpAnuWia312Yuk0vZqR/ygs4wfLLQbGNhw1onwBLRflQ9zhCJIk
PR0v0iVQN4sQdck4fla2ZNNrifugDer4Uvo+3vGA6xVKfwADgQ1shBPAmQCcTZemmtOVluN07U6G
wqGNG+vFgZST8MB8p8zmWDT/x+WdKUX0uvoC+BcdRAQIcXMntHw9xjG652W9y4FPiUJGt0LKCicQ
KYjsNzyS1QWvoJMVigQAkjbXAV/rg1QIvakwJz1+NjA+CJAMydh7AlJXc0ACiuk4MwGxKIA7XGAJ
S0AWj+WA2iRf0w8R6n7maZzmyaV183Dkowcqd8xmZ6APj1kNXnFK4PedDa4TJBvCpgC5yC4d62Kf
pHFdx+Deig8FtnQgghYqIdAwL5zn8YAdf+aCJMrMeJ+sl3lvAErV1wF4E8vhazbkzXOqdeaDjqOs
dZPL8Wsv2q8otm2eZZWbD8zAH1n34vFrEXU39tid3NijJRLQ0lrSANMJWUTXqvFq4ngo5gHJyuh1
b0MRlbWiVMC813pvk5bmNE/vDJep6YkqbBsc0ZHbomCVUYE6Ry0wiBxvv0j6b2bhzTKk14cmXXVS
RNvlVpZAiwyJRJT/2R+jCYzjhd80j7FmNnjLB4shgH5BP4Ryk1lG2jTPQYaW2qfOnTqQmALSatsw
nIWRnaYHANUBMGblA8Z/NhEBwx98NMcNRQb7T/Mo9Do+ax7g0oGAtHdANLXJO5C8VR1onoLWekWz
hf4ccTABp2CdAySiNcsBKDc9xwXki70H+8SAnOxBPT6tUU5ZV3Z7KTQ3+lSyfYBCj88T6/EJS3N9
VavjLe7KaotPVbYz3dr+jOJTfC8BP+fdiazc2H1zKtBCBjp5U+xxyA6mBDvDNt52QGGY+l8mHUit
pRdET6yeQEegNyO+7mLURljM3HaZxp+BkVmtRRSh9akeQOojUG5Zus6HuIy/9nh6oNAKopwjBYKj
d8XdhKkFTIBrnaWnPHG10BWVvyv0sjmDyKE+SwH+DLCDAPgj1VIZktDJatQM9LWxN6PkO5pr/AOn
lira/GVq87dsFOdtJDZ/ZLdsCsm2HqJbW9KqTaX9vgGd3S27AEgNbGnbuQR/36ziGQj4BO3dTuoa
5u/xaJNK+9O7eGTR1H63FhUvNszjeESrITbcHFeHZuzfJLZb4hk8sQzFIG1U6WsNv6tw8SgqH/pl
/m8RKCLgqCKgVwZ41cJWl/+IrP4jMMeGE+U0Kbu5iAwXzyI19RyrPyVO9jbtlcMyJX/N/q2dw/3d
1zB6IPgAdhnncOAg26deLoENipJbW8ue01TPng0c8OySBLwRNCUFSpHZ2gbUxZ5kNGS5v+UDGt9m
0e9Ai9O/Bhoq1FeJzPoLJ4w6cEqYd0FSG4myIPO/poC/043O/Rm04lfR9fFHC0VeW4C7G7NpkrAb
Uy0DHKEybR2ckS6m6LnzLi2qusIO6A9/j0qmEapBt3QDAC9q9vgO6NfLRmHiSbrirW5saIvACsfx
1rQzuNk93Gw2/nxJ8coKH9sl1LwtoW0KxePLJZqQ25VV4UHnmPi9RuWEEs3B+UAD3ss/dajMPzNA
XH7gvpttJwtHy6TkhWtdnMS4sZ+y5lNQpe05O/gHW7VSsCb7qFu6eDRNw8fW8DNOg6vPLmpCL5GP
ND8Z+W3O98Kz2SZR3RhND44jpwNn89BP5WffLdDijwxN4pT+xyl/JZ+pH95CdJrRHVojanYiNnee
hU59UDjskWocvqH4O14HaW4/t6UctyYXgI+vGh85eeC76eA5e9baNgLRnud8a+Ae/HYHBeh47275
EzAxuwDoJMhfsLiPjoZRAx+wACP7volqUGSxAhg0JHy36TKfP7o5yhzJrm26DkC3qwqQ6ao/uMCn
9zJ4BupmMOO6NV36yn61FJYB6dRstuRi1tHMMnEcHpvJNQdj/X0R5BD7/EEpqOiRahkXE1PmxYOP
d4EaKfy5nJLMyIKUum6B2sBC9/XcNecJfPmg+MCygAPf28bGML/4g0SZEN4zXYX1lTc/gNWf/cxL
fA9Vg2w+SMs2t/glJKcO1NrnPAAkCepFbnwq8R2wOOxnpnyAMI4zWlBK4eHUp8n02ADnbAOWg2Kb
q09f70oOxA7js88c+wOJkANFTZQILr36xKaFYg4qyjd7EeWzfYoa+BCMOebG0lEhrNXspVefKx0U
gccOZPNr6vIJTDTpOSM6kUnr4GO3CpitnUnb9T+dujA/vocgqYOt+hFvGhFonBDRaDygrgwtjhKL
8gPwZzV0dKLTXTQS7e44qAl7hoLobgiwDyAhqanNvUWPAxpYvD3Jly55suBG5B9rlMvdyRfb1ARS
ojCLab2sOK9DcxUdDSPeHi3mOqAzxvpFb8EhhqRNslJXccPK+ytNB7M2aXHo/nalA63ypes7oFyC
xNpQA8422pNXCGwIaD5fkrSXwAPDmQAMNBBqO6VuHGhGwxLizy5kpGtaewLwdrUFzGO9jxXeJ37Y
9lq7XbArAwb0bYXYKbEvuNLVoiA78lgUkpdvHksoFEgHO1IsxndrLMZLKFp8WdcyimxlZiANG42N
qf57887LPva3Eyk31JUv0pQ01LDPgXzzET4EVwKu4zuN8uHoim/QIzDhjVv01jHQWHnJJ6e8ROA3
PIxifOzQGw/4nN9yuhpk8BMcX/IAhi4AX8RBZ5xoAPZMFod2ZOsbwAICpI/Zb5p7m9n87+qxa56B
2AkY1R/l4GaHpBbTMXsfxoFNR6dvAS7WDjtUuQq+Ii3ZzXMzNd9cyHpR34Uhuz+HGOyp46vFnUxp
ymSdbtA32O0CB4AyoIkAiZXHtKeWO9GTb7JLWenZmWbJYLSPwItckQHYTLUnFMH/jNGwlH/LzPSC
BwdYGdUnzlafs0xdlRnoBIB2bwF1FlOSkXZRlIRES0IP6J+z9dD3qBRdhFVkW3ua0kBxLJY+6oaJ
h15T7yyUZ06gIAHPYaMGK7b5IXInlGmV3pnkqH1ANwzNAW0JJsCK1TsyvlG3gZz9SFaJX45f9F8N
3dg6WRW8clQ7g4e3s1TVoPmoN2DIoNJ13zW3vPL8GwsnBTTif1pQDAuMeMD+xFtmYyPDU02gigkK
/2g7vX+UpvN2NXWKWGeZk5oM72RRAayPFalpMFUcuopLpaH5fElSdBbZa18AAutm2SRF59zN/P02
bmRkQyFulry5zZvlyGoZ6I6jWtbbPK8+k1zerTgL1bI3EfVmowlUvrKuK9EY2LP6LKq0Ag6G5spj
HXhbkkWgpUORclefkQvwVhLYZeBfAGgkyCjeYCJ5B9xRcK6fSN4pZY+EwLhKe/Tp430SSNoZjt0J
OXK+jDkQIB0TjBN3sWhKAwd0DjD7wAa7yCgCLQyOmXWtaxz8Bx2QRH1QTxxp6KZRbgbOEpQ0Wi7+
5lzaa7pcbIAB7Rh7ElrK6GZeAukX4cAOhr+jCjrHlyn2hiNwQvMnr3GbY1vYIL9SQ8THB8dg3gOJ
CqdtngTa7jrReQ80I7myAiDNvYgcJyNDE6pyVFaL43v4WYROpIMsUaaAtkz9AlQtucbrkdyAtM+4
6B56N1dozDQuYPYDAEV+AZqqDrpUpfUZYOPikQH0l4TkQmH8hoOAwrEP5DpHmQzeH4ygfSHfOQwZ
69h4owGOldub5dAP5p5RYzqLyIXCd52sNh1wS9a1MXUPsrScvYXU4xHQSHjXEnIEZ4wJtIOjroZ5
bkn79yWpaE5eNKUBtRIc9Rr9iLYv/O08+vs3qL0C2KM12SGoxICgo1RjE0M4q27Nbq8pBg09Wc8+
Ov4H5o/ToifZzZI0HwJjDC103K9vquETUKV4VvVAopjajYCg8mRyQHnNhfRFBlBrbjp6GFCPijGC
jymAy9yygi6M/EHmeF3T0d6MklpPe+QN2Jw6pkXgUAHlIcloADFvCkDo7BfNgP8VP2l4eJ5zpBvJ
aTE17a+FV9vXxVIU8bPlcPO0WNZabIJLq6j2ZEYKXbHl0b1QfFJMCdf+9V6aVGoo1Wum+T5aM4/j
+Z5xD7YRDw+gA7D2eiaAblz5sXvs0I8Myp3Ydo5AoXaOkxtBRZcAzKnstcilc7xxINU8L9CCivJM
/plkwCSH56y5DzXrSLoMN0vR+vOt0F2R0c2idBNN0zBUV7PPbZQUoTGk9RcAoTerCA+bawwMrKdW
BB9JntfAZemmwNq3k159KYpfQ11Nn+O6cY9BDALASXmDJRn1am7z5m2Y2kcy71sDFADJM8D+i7Vw
tRSVKY7oTw1d6iD+RkoE84ohOcKlgH5UwkUT5La5A7fV5cZFpJoRrRebe+85UB4kf+ELOt+SmpaZ
Fcsc0CENngVqxWXZ9xVv7rQek3YTdQDPHisL5w6qj2KU+IiBPgqbeRzS7UhWqL6NxYSmy7CYVHUN
32V+Z1NnAZgQ3QypbBWQhkDv0P4xj7TColriOBmgLYGr3O4AStehAJbjECkpTPSNBm2iodIXlOiD
ZWXhrAejIHj4grTf+/AC/zIS+Giewo7RxAugmTTQVjG7tpkrbDTlj3vg+xqn2TlHjXOAxr5DkQsw
gdrcw0mdjU6qE0g5utDV0AYxC9GxBwPp13myrch4dplH3el4sp0tRd+mJ9C5/LQ4qEjYgEwnDXOE
2eafXnOEWU4RJDg1pW8cb5e/dZ5vYr4humOG7UU4aWxCCxDIU/iWMG0mgO+f0wmHBemgPgAt+yKz
qDuSkgZgXgEbuGmy0Hc09Oo1vCxUV8MuGUe0ZSoPrxegg6tydH9udAaUUVeAJzBmaBueert5oMFH
Vv1BdXKCQgZASfgixOWsUdYA9UeTcZ+CLGrxoStDSNTwzu7KMmlh+edA7yHn4HqQz3cByBHQgoM2
WPuQluKtMhFVgfbFUwOVGSa9t3VxAoHCPBQ0kogG0wRha9dnyXqxJQXZtZW7xc7fPgGR66/AnyL0
7uL9O0kD70xXrlsbeHoO5XZRmPTubtZVD7D05IBcJd7TW/UWP1+Sz9jiH5eEIK33zoPP97WW9tqH
dsiyc2Nke0JnAXO78QSwfBwpAH5MDpnxZNbpngDIIvTRPdmYEXQLuLtn3eL3bvnu53PnhM7XDdeq
FIcxKLA+0uAAsmq+Gnhg38gqoIsWKxKSTecxY9PikGptelY3rHSgJ5yLCD2T2D9gT4YZiZpJvF0t
MjzzPgOYKttrMmnPZHFn1hW1GaIoeEC/EfxvlgBT7ysQbPE4XjXCfgYrZbwCbEvwkhoauDFbPh3t
Bkgag+Vr+J6ytK+WXs2p3cUWdNigJkbf9WxbgKthzb0TT2X7WItMO8qq0zcRyHu++L2F1rGJ//Ac
M1j9p0Xpj8EKKAL/HmOxSIWLl3Bgh9ffe3RYYEuimfjNpTjBQVbqI01j7FFX0pbmxy6vrHut0JEy
W4wbNV2MSbtMKXLTV9ZHV0dHzeLLfk4BN0Gv+rcyX3Thtfjq5/O/x90/kJMmcpWCSWJ39x/Upok4
WpxdMn/ILqi4dFW/Qsyz7xYDRLBOrQxqyj0h9okboMnCGQGXobQzyhi1MyiTWrUv3MnIbcZ967kc
wEmliS2BKozITm5By2eAswZ9VcduRJehXgGNZsZhyLNw8NvgA/KRflgOzN3TCRiqh14C0/Mf2yyL
XzIHTb/q+KzJkuRkTSgToum/OQ1a7GyQCEvxKJDFBw8JdErmgGqh+NCCAw9HJ+jxLiVquAxHA1We
6+IrzU61Mx/t6AwiTg+8F8Yg9obefyEZDYtJroyHUW6ZdNhpdljsHHDwrB3FkL3IFl+dj9FBH7yH
2Q1sl/mh5cEVmGHJQ1q58UOXiuSBprMsx0GmsPV2ha/SWwVpF+M/+aKW5KnUgAH/r67ktSxG4VAo
7u8Gq3v8Y0h1E2T2J1fmeEih48mzWbTLLYKwuQ1dvWx3gAK0Q8vN3J2uKtNsZ7BDYLs5c6EaaWlq
KNCrZUplbIvx/5dvXqTukWv5X4XlsfavwjXNIyjSfZAD5w0qxyZnfyNr0WKJ8kZ8FUw4gyito5To
TwV7nnJLQJq2BrsUoH9z8EJ9GZEnmNLsHMWeOYTCwmsUR6X6ttClfs5cFK+t+jEHbYSa+wxoQTay
LiTyem+a5TQFGSpyDM5s3gVAKpkvSTnlHnCDS/f8J08K1KSKvwl4SaBgyUEubgk3pF75mzZ6ao9f
hqUFv2rH5FAbHXqi0qIBCzW+NGhYTOYwyTCYh6JG1sEcprMOks3JQ6lxyNomuWbe8Iyi3ORYTD1H
6kTJJgYsksCNq02jGcmVZDSU0nF3fq6BoXex1iz8ShKJDGIeufGe2fI57prkuLhRFL/1wN9k8mrT
FtIIJRIpKHb2+Es1eh9wFpaCtgsz9IxLQEihlJmmpVvaB/zTxevW6viLPVjiiUsZGn7noWqyxQH4
312rUTaAwIet7ADRurii37EjV1K+rzw2WnLx+6J4QR6sC+/cdXzZzStbyr0Z0M3/vnLQ1d6Wafyr
9NmIUhoMdgqGmWVamt5wLyMTYzB/OBN4jxfbO9cYfOUo63qPvIQHXXH9v2rVPOfvpWo+Tg1109WR
D3V1dCWad1WewaDzLrWt5CmfOpSFgP/GXbWsyI6Obn+sWIZaDZIhVaGI/YB9P6LEMNsIHAyGXuYa
oGdO+4PPEqfOtqmdj2vCwAcOjntNc6DDKTDOQKLAS9MGZ1aSRalZ6aMVYcPly+hEIhqsqI72ObIK
aNpr08cpSWt/NeooLgIPUL1fDJsKneSRZe3Qz4813FKWq5KZ68Ew2TrKyuJTHKe4Kv3yUzwM2Rqo
Sc0nnJGn2PEO7SfgB/0MLEBgqCYnakAaJK9CJx61DU1JQTJU/Gib+YwePXNVCAgJbYNSMJzo9w24
o8mHzJ22ap8W2V2cuAFXL9nlpcKnd3mNAzcFKFsCjKXzohqFTX5/vhnKfpinZJIAeD60lQeZkO/U
A1JpJQSAVihCQKVSSwhyRL/o3xylDoikRgVHF2i81gKDg16j5o13sdikb+0Ah7qg4Cqu4JbmV62d
CgzASbHb+ifJaSB5UpXjKUfPWG5qvr3yIyCQG0bwV6Jo4sBgne1tleeTZqNfyjLRL36ZWqiAAz/U
3+U0jWz8iL7WAPlLOdAg3q9i09jUrR6d9B4EvqWbpiuPOvPnJn8ccG8TkD/MjfrUlc89A52sbQIM
gFlKlzeqRhWuidTztiTsM6R7yz5iaw3f5s9tjfQ6cBUGvJr1xrP0ZX6RY3eSLZtwMiIMIDoGdQq4
RzV3gQUk7Fg+km8Pwvd9PU7oF62Z8ZznZvM/yrTvG6rw/2vqLnoHFBatC+qzuwbEttbxtlhw59EZ
x6E11zL27blFMIhEG5pGUuyoRbBsTPQCuzhhowZCkkk73uIlkB0HVFHBORvkwRia9kA1N1RkIyzL
OjAx/KAKnKUWBy2zoMoE9kdosslFM+/YNwXww5EOMbS42AIK4PsMNUEytCO/g1n8HZniBuZihqIg
wAtlg108P+LEaGukWvZIZ3upBtbPtGaP9KYYY0Y6OhHU3ORqohRm1qlZa9sAsvdwYKwxN8AzSuv3
egsiQpc32aZx7eGlKDwTMCap+AbmuIepA6vqyskegaIsf3nR8NkqrOA10pGlFDXrnrHzYttpqLQH
vCdn/wNW+L7iXv0tXd93XSRKFRbqfXM7enhrUYpIPhVACkhQwT1EVxQCGJvIz7qz7YDyi8fo7W7Q
wXjFlmYKDbTUfgocLV8FQVv9xFfUWtrI/qLMqziWQ4oCDFSSrcxmcD/EAELdGKP+3fOcbg14d7np
g8B6K42i8ibQZbV1yIoEn4q4PM6lU1QaNddP5SiV2oBM/qEGQfi3MrU3OcvLL3Fn6Zs8E9ExMLUW
UFQoU0q0YQgrNshwSAuw/TSJBBlQPQ0PdbKdRdyz47Plffrv8mtQbfzjK80GmrBu4efwUBlzj84c
xEM8NUAEeGoBOR+2NaBhOrzsRCWvj8R9GfQAXm7z6cfoih8OuHd+nXH6Z/8qefZDALXhcxWh2zuy
W3btaz3Yu1yP9tgAZVfdB0GM20UxSGbFD/y6gxX6Iax9pPs/gHPbfTEA3RWCIjc41I1nvspgC8Lj
7kuOhtZDIOtuQ1YsHz6K3syf88y0L4Fp9Cs+uMMltpMSeXJ92tkyrcIiqIoXXkbiUlXdE0iA+IuV
DXhV8vWNwPbpiWYuSnDXY2N1B6A18JcAj+Qd+BdRJ6qm2lR2F/BFPFEwcvCcaWOULaAQRI7nttq6
6k7ZXHgWAsYHwCQkMlR6x0iqArTmvh6SbFFoXVQrBz/djSMed67jsCe8GbAnlgPlH9/+lxbgG/G6
Zuwxwz7sgZQ4UWZPgANKVzoOzA6oN4EJCsgAw++igDFTarJxPZngdD1gW6udxhggL1O7SSPfCGe1
Ws70J23rB1a3nuP4E8ozoqSUK7KhBUfAGBwz3X2d7yaZRIVT6+Ygh254NAZN87w10Fb2NjFANSXe
RDqzifeGg9p5NSPRMvxJNvu+u0UK1831c7A7p7q+LV1AM2S5GXxMS7m2q2p8NQffOugKDkKM3vCa
jg22uU7XnMkM5xNrkieoZDoMboqPBB+OHb6MHlD1oIr+gPNUxswvQ9sryp2p9d9I6wy9cLceQF8O
qBr5XKbmTw9vfU9A8wd9sI2THaDZjl+V3NIa+09yLuI/yiPwQYeGbKw1YSDRcZBupau6R054Pulh
Lnqx0byIvwkhLI2sCfYTEEtA2qQQlyTXhkfgka0i22DXWeYlSbnukyYNW2b+BPSg9lr01kPha+Vf
mjZdymDsXzlS2SFzhH/OVS1UajgCfBq1/hIPJijfAOTzqTXNr0Ap8T6ilKgEyoQMfvR+Gg6gZ45X
oIYC8G4afIsD5DQnPrIX9Pr2wLAvzbNA8feBy2jYB4GfXrNcs0K/d8sD95pXXgzuCcS/7ilD08F8
RTI/BtRK3evWalG43KyaFVMu8yVZ0vwmzljnaxfn0HjKvhs2dZod7VysbxA/mzbC3m6B/ASniL5i
pRtvcmQpk7DV7c+6post+hWc44At+TGt0VRFUwZggAI5pt/zDC0mqBFQRrPlu09CGhIuapoKR6Dq
uf3SGkWwN1TNYTQ5P1gDOEiCeP6Z5hH/nLpedQ0C/oNkJpq4DyiHHEKq5rKYP4a2sEBIrfx9+HuG
x9/8R9cuwBEzVNeoZD8qebZdJNjkEXjWgMeOK3GkAQfABtBv6vhtzsxBHIuqhJD01Z3l4nmnXhQU
gqZL2KmMxv+1uTLpq+Zv8BCea6NPzsM7mu2gFeiuEShxI71FxZ74ZEgUNfSS+ScAgX1GK1u8S3K0
uEcm0Pm+j8bg7uI0efRbE0y7pdZsUltPPgDEmV08CVxTNRusEn36Ii/X+EsMe5L5ygLF8LOFYcfp
Bw/M0uipTkY8C/Xy9AZMMQK3P/MvUe39aoHw+Vng77LnLbI7NEXevg01MA4dgFeHilHWo/OBGVeD
+c4nkGuQ1DWFfwHryxyB6Ya19zwkhEhJEXyQch/yCjBQLeqo5+yhjHCgUmfcW8/JRZpzAwx6BNna
mUCc7LvYwgsZkINbhfeYpfmJW1oPAqwa2OVJ5x2sLAPDq+jfLLiB1kHw9j5ZrX7s1JPFHkHlbVb1
L7PKsnZT8TasYgBcaZHCyHTGBITvgWqyV2BwgxqqorEOVSbuPUzeb99+a5MI6p1WGNpVBlr1AIKw
QwOa2isNJBfAXwTaqqaHJBurWpu1UeLg1KKMHxa5j2qoI4gLX3Vl1Ulprv2Mc7Qj1vlOOpm7Lkyv
frYYq59BqChwhKY7B1Qe1c91Oq7MqDQuxL2I3hkPJaJZt1tYGFFaChZEN3m4Y2ckPsbYqrsdUTnm
3WAB89ZxNwLFjmHWmsCGKqv8oRBgy87zwH1tenGQgZ/9HCVABsdJpC+TKaedsBUSFpgmn4baQrJc
mbAgW4PytwXrBKKZvA3OrjnmDwAFKTaFilYhGgPO2k+rDQAeUibpS+5ogLfl9U/Dar9KrcivwzQZ
n1J8RHjKtQ9la8Uvk2Gvy44bn+LgASyBG3y5o1kkHfEJVEOvhqJXcKApmn1oBp67izb5bxbMZBk6
ybt8P2vReGGt4hj55ipFOQIFIE2qJS8oDfKPhLpi4txUHwB4vGCwVKlEBoI1FjB33VhbAWIU7aMO
Uh1GytRcc8qHkUfYFKjpe5igtb3zLIvyBhx8rmPtlrBNAb5X9JTuTAABP8URmkBQvaN/S1mx9TRw
AE9J9lTIenxt+6wOayniqwis6SAiFihwkHsnXg7RX26SPwl7RKNN4xruDpSKv9rKag4ETBxLAJRp
wXnBIB48tAcMLR4qaYdjjbWHz9yKpUmCD2S+DYrcvuIPZF9BW5KfInu6APTJvtaga5rlAyCrt8KM
xXpRkBaoYICqzSPtJggphHD2I9CcHpbgKNhyHnAOviWDJVBfA1tRk4O5WmzJxChtA4Crg7e5U0SG
ePaB5YZ/vd+3iefZcHH8b3ex9QSPryxFZyS+QICOS+qk6YYQsFSqU+y3P/34U+3/1VhNfriT69ke
x+DZdRFXoL07Gi3/tIgoAr6M+03s+cHNL4oU0gXoibRrd7d4zD+kL8M07+vz8jMCcNw8lRmKgdXf
ZJFbTayjrj7Ob4JTDKAu5Ou6bKf7v8LE9ZNfceO0BOFIhp3RQhQuvymg5GbbOvfBDKYl5tmPgm96
x+I9bxIb4AZKlvQGLptXVCD3Z5L0SWueZwunQccqGk9fSYbSCRMAWT4fw6nSS3APyjSc/cmR9P+6
0BIi+kiLkWC+B7oRNdCCjeW9LgGHqutDFiR47AUVO9cp8vyrwviUBGojq0QWSnmxj5FAGa1ccWY4
lRVhlsbszGUy9KiMjJqN4QTB6kZFeho8/J+vGuboGwdHkW+ei1p68Ql9D8NhXtmwBUDMSG0Z3MK3
WDvP8igAsVz5F8i18h099OmLYBr8jYHTwmunvgcKWZYn+7FupvpY1dWXjGniMQvKt0F3psfCrwSO
2X/LB2kxdPp5wCkiM6XIA826ckDsKkkfo7lkVENUgX8jSFGXtShopdJpviyLkINaqYsnrPS+eBxg
u9arlSgaKRLsgrcJWFxWCTBj3KCcnvM0GJ9RUjdsrCgu8XvV32RxMhyCwekvZAFSuemoecCmoikN
QwxKH73sauzP4OWbUf9UeU+LAcqT4h3AXeJwkeEA+LPRpeUDibQG7Z28xBZA3QbdUJUCddJHd8F2
ccrAtzwWqFUjkXQcc48yW9R9vXv1NcrggyLhR5KxyIuvg9nvlhjLz7j83OAdPKS5vP0ZuYYi7MUr
cnS+tgKj3pOXxuvhCQ/tZeHKMOOdxpLk5mccMv3mZzQT23yo5QGEBeCNxBb2h+N9cE1U0NDeFBV6
ToPcL3a3y1513uKyYQL5bvliWG5yQqYcqOWzNRl2iLc3rdZhZ8eYQBjroMtWVo9JAtZVgf8z5LJR
Bk3TwJ30a66le45uyg+RB6JXfBsOK8NyqiNNg8RzDrlw7RVqKIJqrXPQplesegQDqwRHbgay8c4E
fqzypXB+xfakpBUoXCffbqjtcUJFoAgx2AjRm5rHO0JGmHET0ndhP6JFeGPE8s1oxh5mnVOvyrl3
xpAj4B0uvW8nu0LlqLyiDw5CF/tWJbFIRAMz0uRmSmY+enDu5LmKsXjVgLc84L3yxgx8CUiRkRst
wToUxaDzowd4bNqtChC4HilrW2b6tLfdSq5pKgvfeMbHmJK5JAGMH4jtkBQ+AvATyG+B9w/7tHgm
UxpSuwIogIr/J/uoRsYb9rZCkZvjJ+AXovvx3SR78LPsucvs6OjUueGsXbtCz08nhYdyx5trlOtE
Rxp6ZcycblzVaTeFt0b/vC4ScKGT261uCTYvlOgeFs1oBL7ad3wNoovMA2+yodfmyVGdF2abmPOg
v1+RjLRkdze1grJeZZaB1hHl8Sc7Uvz3GgAOex5rJna0bOuMdr0it//DbZBd1SKPl1fmYfkx/rTi
n2S0BNIb6Ulkx//DD7GYNFWO/4b5R86saZ8H5eFfVyA3GuK43Jq6qA+TQmIz1NAqdLVYbXRRPHMU
kTXuSUTKOzNStIS1tvgi5Vfv0Bf+Mmvfwy1R6IqWWEyW8FEWiBU44drNrKXw/+1MsWwdxYs6vy53
cne3yxJ0ZaMxKByn1t+mRrJDrgrpQwXCi374+mQa1c8bxF1TohMZ4HXbRWaJeMfiQvuTU1lzba05
mbfK3Wo4F2qwHa0/l6LZS8MGr4maoc93OJv9ZPehZbf73pw+An4jewS/d/YIqLaK9/UTMDbrJwb+
yccUFctqQuJq7POn+tS8m5BU9OugtIJHsrOqqd46Et9NttW5mw6UhCtK4NPA1CMuNuuiDf+krk33
9xGAl1nZFsjmAJZ2U3/rtxxk9kl7MLzS+C6yEcjs2MJdpzHTTm1SOqFoi+q7yFdk0OtIzBeBL0Cn
ZYHR28KbqQmm+u/IqO1Ko+avFb4vAZLniMPAI/4BfXq/yDNl/HtuRs4HH/2zB1q70Oye1nYt6x9r
F0PqhOjuXNYGLODb2oBxb66tj7dtQ7Tp1fOQWY2RGo2r2vqm1QaK4RohrzkO/Y62UQBooS3KF7dH
tjJmaHw2enO2BYSABSTY9M1W85xmLfXomcpnIglExCll3p6mOeALwjJuAYowCYArK+0yHdskvTFe
fFHaKEFyqkWghyhxGhIU8ddBBwqKb5nAanVz5OlzH1WVkFtAOl21BSglfd+XT1LjP2olx+McTHSA
HD9h388/Ag8GSQnI60D4G5klzj5Hf+oXLlGHCbENlrAds90BLHToCAWcUA0uatu5BACRCJGGBjp9
2jmXtuhBwo06xub8/zj7kiXJcV3Lf+l1y0wzpUVv5PMYY44bWQ6VmknNEvX17xCKDHl61a37rDc0
EgBBj0x3iQSBcwQyceYhaXJljaQEcJ9puoa8EWVIGiQjAJTdN47kkOxmbWgDQzA0LGMHvorSA/A/
8/aILX2bfdUcAVvp1q9Va04HN8KxbyyN6FSuPAMhlw5Eis9Gmzj7vil9XIxgSA1AXxC5jjJz7+uV
vS5SZq5bPzYPTR/LFf3HCEBCHzo1pDSnZUj/TzRso+LWeAyB+b7MJe1iTK5IW6uF/hdzmyhfD31s
P5miqveD46U7hJSaz/0YrgsQxXxD0Xy2duJRP0+xKB49ABIjFRMKzSk/sdH1X0Yntw8lEIM2Zi7Y
10QimRN6MVhgTM+H6MR8XjynowVi+ugKmCj5VXfATafLxrpIhFqeGG9AZKBQOgTPOHgDkzeFmfdv
ijaK+DzDixCFslBMA8Ycq7RiwHbrFniJQlADqB41ZlvjCrEVzWpR5Hr1N7vZOBt/JZXhz57I7J98
zrb+KfHH+ExWYSO0Dlu/36tSD8A02g7IIK924rfIXwVXoY1kKoZCwgFArKGx5y3S0wI96/yHRMhi
4wxIC6kTx3+gJsMP/WHSrKdhKtlxkTdhZZx6vT+TiKZTL+c6vl1GbwYJogltPeDBxqpKDzTckBxM
l/vZyukuFaDVEAVN+TOKjcHHZgIXYh4qmYuL2LWbTv5mkQ3YBbKh6s5O1vNnpyySB1RcbBeDSEtQ
85/2uBzKK+fQOXW0QgbGeMKnD5E+nJpfWjcGk1UEdrpGmN2j27S4v1PEqklpFEifadNTahjlRx5q
a5Lrk53uJO4Od6WaX+MAjpyA4WORcO2Y9xaw65ScuTHyQwYwzQBU3AZ4mo4EHsUAa4F3HMW5gCAV
hRQPRsd98FawaIMwjPXVAe2YKevix/+fhaF8WH/4aMentpLtTKSWOTVuXuZbFuJTs6Ppi8ccZ6sr
sjXdy3/9+4214bK7G2sdZ3qLIfkKyRQuIPfurgnKwrYAs+RkL11jbQukrq3MkY8fXS2yt3Eu4i3o
1MePosHlc5jb0560vY2LxTo3sDlV2jCsPguATD2QUkzmOpTR8CKmIXx1iyiYxUODY3taPtKUCa/T
M9fAz12X3vDs4dyDfFg/fskqG5Hm0TjiZRq/UFPZVb8KSycDrxJkvp2YqJWeZguaxJCet9LwpNmD
Pnhc90YJsr4/T0iduoYaCy63i4IOPAiUi2a9qGvaMNCZaZiiYjNFONboflad2qirTr1qaFj6JfJK
egkOe8sod4sJ9RY7mkayoXOTvSbN42J7Z1aTT1J70nrEi+TN8WL3tqz6GDarth7r2B5wjsgnXhai
z5zpbrItzWR6QKXb9BAbeBfabiy2rp506SbGPScwuFM8emGy2E0joDbsWp7NPGSrdtDDDSj2QK8N
PKTiLHHZMHWDs62ARHOmxo69Zxx8FIxz5KwSVSeMs7N31HxH31kZP0nRaTbYXVDzi4hTEQLHHjYD
FQ+TlBu4CAruDcAGX1h7ktKEEdH1pi/cl9pqkkuqp984ktNf7crOX32QYox6VD6TSHT4iVm2Vxx7
lJq+RpUH7hdgNFqDFz8aqilZ3CJ0XLerYRzjR2qigSePWuI9iSlBOklucA8cen18ZHb95c4MCZ8a
kMe7h3//OVr38H2eDoJh33N9Xzd9pCHc0/9OSWk6CQrCPkxV7K8nyaxDHIVAl//NTmgI442nkGQR
x9WTspjpBxc7yp4nLaorTjMtIcnIJFEshj2rrIOCL5t6MaAuqIuR/UnqG3Oy9FFrulHwS6vFxeKH
ZBX2pBsLWS/z1RpNI8Xsa/Fw/weoT0K+yAS1Y28e/mklMlkWoWktocJEKCeQwnzqWxmihti6+Klu
PjHVWCiJOhiglAzKrnlNKldRL2RAvnKAX4TMfwG6jgcaCcPvzuAbfAERLeCLutjBbZyTF+tlQo7l
kKVlhXuaQYr/4IQMqlrz9kh2H3ZA2ut3Y4MXvqOK2UxV9EZNFeXeCQUJO/annMyQBIbEBuCSLfZJ
WGUPHDwuwZTa9X5R0ARwBfF1bJdsvbgjxbK+VYJmK7VFuSUF2eFynNGH6Kest4OGCvcK1BflanGy
WxZaFkdyYqKhLAM8n7TmYkM91576HQAcOgCC428GJGN6nFBCuEM2YYOjStSZx0EIVgRzWr0aA/fG
PNJwNBzpn1Cebh5Hb+IHsCEELTKKweVBLRkt5gaitqtYgtxWyio84Ujr7GrdeKRRgVJClJ4rRcKx
0QioSw2oCKx9ZXqHG0WKEsXTYpLyODyRLKPJQxKaBwlCvEE5XOzyMELYksb3U9JusI8p8pxpyuxm
NlRL5SCp/z3xfel6MNmJ3azBIy5x1DKjcZ00EuXbWQpksV4i6DRaPEIp0G8sMlxnCB+1vHI4yHQ6
xFrbpy9gV+uCqI2jbZ/lILIjc0q+A6oVatXBG2ONrlVeR1BSe54WnSYLRHssB3UWrg60JgCYBD9r
FiDI1tSdpYbWX5vOLfduPXFcRvY4st10cTBAqggopW+d1MoTGZEj6i0y4OlfLdAg7W9Ei1vbiiKU
IL5/NppcuNWjN7nRwY/BEgmMJyCE8kRH9NM53YgSgg/FYfmCe8Zim0elEfAxMuWaZlAzmG4eIFkm
34XK0MB5chO14M5kdWeBKi+zzmnEzLkHOt/nEGH0/SLKQmBWrkvO23PlffE8a6NrmQfEA4c9DRJl
5oWRFwENp2nwEBkBzL6cfL4mGTX+4I6rEBHu3SLzePO1yuL6hPgs6NElzja6J5tHsnBzsKiWCGsv
9l3rIHg24RZpkTlDa6I8s7TXy2fq7TJb1Vkc7ckucofsHEb2uQK/5KmYtG6fut6eRkKJnHG0ysAa
sg53gdi6koYaizTUlW5ql7jZhD0ZecICJBNgJDY0cVEsw3sXNKbmZll8K9q9AlK5WYuVPP5vCTT2
HV2EZ5gOsmGZZ/mej1S1+/wZXAZpXWlW5ksXe90G5X2PfS/Dnyg62ydVhAzkfkKhPQhYEsAdHyIT
G5Jg7K64gxJJkFV8jWza8JebIsXLq82fJTefwEk+fLfq/rthm+UVzHp/iaHlVx2ElChRRNZ3Y/bR
ToRgqPHUkQkAMgiYh+UU+FVVHXS9EM+k6MZdDFKap3mAAMjRxCVSsExyPVSNJGUutplZu4HTldY+
68wQvCnVt9zxypM5ABBuhfvUCHuOp1lnus051eSzgWcAmL2TC4mNXgcwsCi6VelOLF3h7kRb9WFr
blunCp9QfK09VYX45rK8Og11zbf6UNbrRC33d/+AY3ie10Y07M2va75U5sQeacrinlanNdSn5iqr
LvNdA7UePEwd7F1CR6E0uBZ4aHW7B6kNiz+Izm7WTdKGu9gQyQczknxbW4BJoSGyX7v94CF1XFZG
8gHJJKDTDl0TxYcwjjrU5eiT9lnT1WjM+yddGlvSUeNdW1SyvFI/rF5aWxTHbiyx+RrGHQh57WOr
GqcS4F+echQ3ODX+M7sCz37SiHoKrRWAGqDPhr7W96RDfA0ZO8gb8lDcAgdzN5v6b8Cl9Tezv9ny
92rLvJslUWSTcNTUquVJzDrk/P37HtUwrbsjI+p1bMNwHcNCpjjSy+6JVOracIapGl6Y+4ElOUvX
oaneE0DJDsrMS87UILRT442hxjddF6lgZ9wdiZP0H20aqIxdwCP8wzwrKl+kAIlWq3Xp7PUf7Wb/
dlrhDAnfKzIi58imdFFASh/F1JCOjZAFyM8yd/yIMHi4HwyEfQhAU+v0+tw68mEpyfF/i2bATBo2
3vBAdTZkRqIekxYMzj/9kKnnV7NrpxY2uBWp3AU1ztc2w28YwHTeEQVo32nkTo18ShMeHyqpgS+i
TkHcODpZs/OTFtEomiFGcagbcJo1mW4jrdRwkKSmFS+uHRXaTuDeDaiFw2lsABcK3LA8WhctKEwK
GYfXVGskeG9SvKK9SH+IrVp/qCxkrfE4imbZohDmWKxKK++3JEsSOeJrLdXODe+IXBa3zSITbf4t
6rHDWESL7SIDXWN2blAe1QSdiQcqSEm77WIY1wDs/y/fXcv423fXNx3HxZfWdmz7b0/1DDeg2ClU
5UtJBdzYXJ5i2dhnnB3sM/VAsH47JAVINb51HTix55GyTdIpAcHD+1yhgasYUawb0Z271NRQfd0Y
brHRBxdZXcqNHvWodI2Ejc13Hl7iin9uG8157TTTf3aSIdAd6bxiC+28Av1/6yaNeCKRbyP+lhjV
eKYh8KLZqgZ48Z6GqOxst+DSGjaNVruvOh/tQ1QhlEieesdKtm2oj1qxYWaCy+sKIAKJaqhHDUIK
9hE41M4RJETAD6DuoqEeychwmUdu8GDMebC4WObduQH/drUBFEMy+198meSB5hktAwNoMTYXX93H
5xzluCP2UvNIokLAjTtzS8N2yIqrVSExWJlGlB1gtynqd+PxlKt8gBaPdODe69WKtH5ZIbHVRWBe
AXEZvfWtKUS0H6WG1CIv6nO5zj6ZHDyXZEBNGXHzgs04MpCMQaAsTftMctnWmKRTaw9crBOOd9Yy
j3o0j3qo7v5vz+a/hfPwTEZgw7RdB19ze84K/vENF+VR8//+j/F/weQDYnjXal6kM7HATZFw15Zl
eOFDPp14D5KKUEee5LucetToo4kTsufw3SJb7Pwy7na6hpvtRUuOlyGL9c1U5PXpTk4rTohsqSt3
PHbU2otj6oVmN+HC1pyVy/zlw5YoNwoyV/7LpxtRzHHzFy9zaQn16dwSFDjL+suH6JOpXGtO9/bp
aOryKUB2Np2m0ViTaKw07G2w48tj/9sB9QHsG8O96AYwqBUOryx76UX/feql903PC4TNUISBWlOU
oXg27xBKaPq1y+pxw1jUjlsQZ9hrgLshwcsWIvnhT2Bn15CyNdB70Tdlcp4tK/WK7Mp4U0URO7i6
beSfSKYlzRCEpdds2OBXyQ+ZgCuSARg/QD1HrT2hcqze6LJ0cahxqn0T1d9HDZyUjZiKa6caGsoY
B0Dsip4WEcnb0S+uyPtkx6Zx9iRC4bqro/wBTvzc52cj7Fc0unPZNDg/Rc2GdIvbxSoaPsUotwVF
LFh2eF0P26ix5cWvOnkJ8WO6JKU2BUZf5dtKoPp1R5oxav/SR2fahdoAfpomKRCdzkz54LVA/SaT
vE0mAPeXfETVjtxoA4g5kJ1e/ra2cWcLZMcL0r1rMOKZnG3+26vmjonDM/BDBAwFs3WcH/C6uSuP
nKQALCuQKF/AQtOdkc2+1xG5PPg4F+B4JYazCySHLqAxSzm6wgZndWwDiXgxoh7+Z4bzbIPyj+Ft
uuXu8TRtDuRskS9z5wXIaxvi7H+/KrldzKn3/jnLAchikQOo09jzfjER+q+5bsht4VTTUdd872oh
5XiNUqLwa5ODMrEx3Z8pTG19BKRL5cktjhBvpromsAmxsvCrUdSocC7cn4hBJU6hq8wFtl5A2rM+
TB/9zQy6rqjEqMed1J4tl1rQvEeKwZtlT+Dti1Wo+de3NKa+jPONxtNyJVURAzWOGV8ECgauNHKd
qQeklCtmi1gVPFSadr6zEFooVqksC7H6By2tgBS0TACL+2/eaa6wAWmFN38GzoEPNjiYs1UExt2j
b0U4yWtx9Mz0NnrOioht0tqagtgH6DIeJKd8As1MmHCE/NTQU3RCQpUazuObLq71kmRdt+nKRiT1
SOYjoOONJ+rOTTI2Kz8DIBQNu+Dfv/mWyf62y3J8ZEGaPjNxijZAmIxd2M1baMg90YD4qHyxDeEd
Q0fYgCSVqKSKW47IbGY+UNMZYjpz393GeJ09zGZGqYU7UUxtYKW9yDYjS4d17yCeSVPCsHubDOAX
Hgys6faLQ9KqhRAZ+9tCqFrbeu/TaRItBh7YNqBh7X5Pu7o/U1yZ4s943IpThhcTiai5CbQb3Oak
XWLVQONAQTyN37U3M6wpnQB9ZqYrR6HzWeMgcF5TXcTP3aNQDfU8V4H1kabQwZyix96NdiJsPiAd
useWAP9o4iyl6ZJg/xaf2SQ+RCmgVFDtIi7UyNFX7K52uw31WEtnDTb8Eci8/T2ZdGQ8MhxEaFzq
0V+DLcKdq/W7IXFy3IaN4tqqZgb8UahBStmmCYgXldwUIbKCWgB7Dxwgfiz0px2V/Vg57pSGsWku
NCy8dIXUL/91BC/Uk4XEIUBGoFYIFy/HYgD8P1mRD21o9NlH2mS3PqYpW2Wt5b+WDNg7MwuKNdZA
X1akmNQQ7WWZx/Umdjhyx5WCZESF6VatBCu64tFcKDRRj2mvwrAB4QcwTzaywgtj7FycWmh2+e77
zhkNaUqqlrrzCoIzLEU2N01tb1iOApfS1eoD/cWlDL8kfW49RI5mfsSjkv5ZgJPmXKMaFYZkhGJ4
A+XltrNGkj4QE9oYqAKa9zWaev7FCXMgmZRl+6qDTBhJTUP2GKeattVZ2pwRJ3UOseFlhwG4wChz
jPstGPBQ4NuLap1PvP1gl52Je6Gs/poZ7LUVqftX1IJvOEdmezD6ITDCu+SXj1AZAg/nBNCNJ6r4
KNIICak1QkZzfQdIFe0AP7D0QDUgDqu8p67Y0IAmJH3f7JHckCITKW+fqQGDzw9k4ljZJR2Z2PVC
yjVRvMe2l+ASppFrIoAvzfZ2yM2abU0/KXZ9ODSvYQmuLuRh/Qi59xlX/ParI6pwZ4xetv/TYCi/
AP/eOtUe2MoDndUCyIp+crHS7zeiWMbiOkqwL9gdgrdO+r2PIgQqpM7Ti5TfSZ+C3gj/NlYzI13h
ueA3IN+anyLq2iumhwWNfyvnZ8XN/RsUIQoW5lnLc4YmIXfZBtHRBHjeTJtQjhkL5JdbCNSPqc3P
DnAlzy7QLCskER8zUmTKhrRc16NNaaUuNhsoxECOTjGCBRfxIpo3tb2nX6jrtR7q/nR7y2xUB8aa
q3/g+KcNCuHxXxvfbYpf/VimKHTj04e0txBLsFD1mzuld/SqVNsahY2gIv7BQVBjAdunbqot0VWZ
NUKeTn+OJhvRgoXgqsYDaV0blbMyRmR1rvty2BgFaEJxc6UD7pIBuX5pJoUyT0PkyU1BAoK/dWWN
05vhP8650d90yYnb1b8aiw0g5Ml/4fJwAnUvKAhPet50ydbS4vykhT0wvZSQGpI1cVuzFXUr6oKj
9QEkbTWerD4QJ6vuF/GdS81PzC0HIAQQE/UsObd8pYmmLbCVUrLZKG7QbcYyQgC+DXCdozSkn+d7
XqIdCpwipFs051uNL0pk53CgYiogixT5jih4o/bv/WbykDcQKeQMv7aOmmEme09nCOMSZoaX51UZ
kDpP+a5Jk/7oGShDCDzhFciwMLI1IuHWxVO3LaiYYnj1qbHelc9CT1CQ6zdjvePC6k951K3zofMk
7gJxKpi7cckspAPg9DOPUzLAmRwXuKXGg9A1eICkj3hlyXh46BD1eqCe7oDda3KQ3kxDH68mF/EG
/ivyENYjOwC1gYqQO/Kxl7VxnE3IGpcSWyDEj6Cy/O2P5Jp8BP2qvC7itsArrCp/JK7Z36xuojD7
jPK1XeWOUWC0WRVQinqax+XVTsQjZa1TanwXFy9GWruXOed9MNwNWODkhoaCgcKjjqtHMqVJ7/Yk
yi3mbkJU6m9ISfbKv0v06VYuXsDZ8+Y7e/dNtkg8Fthp22713dRScyUN2a9iXxuRXIabb2qGqD9O
yIK6zCNw/F3dGpehyoCutjXB3R3YHyoUMP2e9J8cVaLwLzQL4f/ZEbaz7tpCoscGuBV7YxwdXMc1
9QzTrURhy51LxQEATvjeSlRWvn3RpP0TDzt8OoXqnerazlOWZEQe/vRnyWrTWTgzEkhMXmbY3+ZI
AqXDAjXA7QFjVljNIoKXIblCmls1wFjaav3EvMAQYXHJDLFd4GbIjnxWyq6QijeK/CGFcdu6liY2
oFJ9W3KZRybKFTmYTyjLR7uzU66mMPowCPvqp2V/Ylm3qToO4H8hQWicm14ZOL3wAdiL68aTlYbg
PqHuLKVJNFYzR0BHHWbFzaQ3L4Z30FEec3JiE/QHwGEPjDD3doPdDzEOHr/HujmgmoUwTDIDe0VU
eLLdLIyd7jwWNti8y+xDbjrdUaqy4qLVUZ8se+M0eNNcfFy+lyznHjby+D1rc7XyokiNeh81Rn9e
RJ4DQF+rY9+ogNmWSE5AiNhsV77mVVtaxuQ6jkRggQ46HW+QFlUsZ+p1bjPgw/Fm6/V6FpDCMQcc
r0k9d22BB5udIgxKwqYbwJLk6oC3gZvFF/XuZNJum22oXCeAf0buYjoAAtIGhuTGwl3IyeN+8ciY
gQ8GBPMfyZBt8j8tXMCq7CdZxWcdAOyBZRbsZxm9hGnY/LAyi4PSJrXwJCpxyRkVNoCnPfZcp84A
Ai7LfTfFzShHKu+29ZE8D9SbtmLrxtmmsmm/jxVr1mFrRBfwJyVXvxTeyopk8eMPA1DcIbHENR7e
qo/Snpl4WmTTZ6TY1+eojn8KZJJsS0sbrU9lnP0ExS3beg5yOdcWs5q1FIijknEY2oAAfp9HhjQq
Sr8+jyC6eNP2S1d5LHImt0O6mVImASZZTI/UK6KfYAMoH2hADdJ2AajI6gaYUrCaTf0+2w9xileB
mj514/QoXb95dJ4XV2RuJN2AOsCp2S+WXsKyHUdkCwePHJBjOkiIkMgAYES1QNX1NfKvEUgKAI3Q
H/pkHHHpjQIEBobDEzUIrbz1Jt/Ly2DR3Kn7yXhUO/XdnZyG93MXr4s/koU+otFmJoyVxtkFzxdc
pWFPFgY2kPZW8VABqh6w5GFgjBMDfQp3g3mMm5D4imI2nKaV+cgs67GJ8dhXLmhEzeJmdgug6Dc3
naW5gGwA6qSueK56QKTWCiuVuKzaP0YeUqpchapKHFgI2c6WNFLzWN+8jE3f72MV6cPnA5Cj6oGA
S17SGlxBYY9iPVKQjLTUADhGXjLc5gHmqOpWi4M7Ox4B4M4e2bBe5i4Oeq981Cb+yc0aXMKE3Nw3
jiienUEvnlHnvkJaQP5IIiDKWKe0Az9H7ARl6m7AVek91EiifFGFKbtiQlTLtboYKYlJ/IL97sa1
W++BRIsFTSDZu4/Fgg/tm493C/LxT6uQxb+uUnZITzPFUCLXTRdXwNN9sVGRuadRj/R+QC8rBbLE
ZkVtMLA6daa3FVOnr1ww+61vjiXzcaRpcx0kkY6xng8moBMMhJekRXKd6tTbRXG7i00kH417Yadr
pCqHG61woi/I799mniIjlglev9zW1I8s/hLGlbUaeTieeunyTyIF95KSD1Fagmw2SufpxjThXqge
/AcwUrhPzOs+kNtiyLOtA+auHc16X4WZdn5B2iYo3tTqvdVZq+mPVUhOq+DwvDF9/4CihC9T0WXP
YZ9kIPHwAa6II+yahrNiipE2pY/gjFUmgJh4tIfYP7feD5BZOo8kHbvMBON18SVG6STieu9+5vEY
5V0QV6V+cIGTtNF8VIhkTfxYaMx45W2XHF2v6DZ4uvJvqTHiQRJGX+So90igDaddF1r2Z2TOBmSg
t0O1AfA7P+ai614dv3hy0rD4BuaHaVV0ZXnRImPEd7xrkKoIhdT6Kpg83X5MfACT2322sQSiDNXU
8G9/fgwDAbUNydXHUDHuczEMw9b2omOaD9MDw3/bi+MP7ZojhXA3Dwcd2EiZ0wQ0BFlviH3pS8xS
55kkdWoj16So2gMNG9RF7hHiGVY0LLPEfsKJcR6RSDpgM9V1EDIaTuAMQ3a1VEM9rfsp/Sg80wD7
2zcxLgyzqzaCK0AO9mGRkxk1Ta+D2cEdwK2qbO/ma8BHXSVN768XxWKnFdizS9zxrhbPKNAHMJJm
gMqMueavZaHFRMPv8SgbYDfQp4tdqc9/jpZX8TXZLZYJEHkvTThT4nDJmwPoR6oAPCNdvFrGtv0D
pLotcoBFqWG3puXM2PZaV2O7pSD7nX4EA69R22sSUmOnjWdsfZy5M5FugASEWndsWz9qUbghVK6Q
2ThIKjn7Qx55kJN9YyFcP0pEdtQkILzLr8yVIy4rmvHg8XZ2RvJl0vsiHGe3U+7Iapeoin3bKg+N
4xrnXlX+k2gMm2qDE2O7ThRIAMmGuKquY4TnfDoBv51kSSkNlGiY/uyJjFkxYJcskyzIPM8Ah7zy
qtaIs9E4z9OU0ybh1Qb1ZFhDfQpq/FqvgEDXIW0dIieaJnx9UPkX44YeJI79X0h7xBWE0/tPneu+
APMTqDIxm7ZWycqdNsGqEB2AKGwDVQ4T6DST9uJnYLek53dTFOO+G7lYGdLAvQFSIS9Jy7IrPcnv
tbEs77U9UkZWuE9RSdG/PVeNf7a5yM/AEmw3xoTc216RVErFXkm9hH9pwyh+6JLxTVz1uBJcTMkq
yiUQvSag0HV+q4PBWSb5xQI2yRDgWf9kY1u1d9smv/htMSW70UAwwrMRE1R2N8Ysmb60HXe3OfYL
J2IRFBED2XiPuALQz4y1Q/yCxAh40+219CdoFo0tAkr9GcSu/VmvhLHV3S7CThdxeFKMsg3beeyF
RcvXmWt/TItK7mjKmICjIjqUrHPYurB/ID8bGLaTY10t2QFFkMnmNOQ5nhamANK07+2xFxseW9WM
+IbtYt2NVjQkBa6yODaXwSKhno+Ib2BksblbFHA77H0DbwcXD9cdcnMAKTLma4Mz8BnzJA3wa2rS
IM7WbeLFWQCYB2NqckhQ44zyGeTV1ohfemLIoyAr2K52W/OvOivPo++Ln3lpP1W95n0HON1nm4MR
VdTsL2Bs8q+ugYKJtgdAKO7lEd+OZLMKtSzcDn6bvnrItaWgKI0mVDo1qMr88K6j+Okyetcpy//d
vBrYt27DmxOum8CDMMWoC2kQkkKyPTjjFHl5jIPWqirc6DJxKyR51vtvciSDx/9R7oEgbPHj2Nq9
H/JvRD7o7cd0p9nJA5UsOrJL8VNNHqgWkqnRn7rIjx4ILJ4s1WiZlwEXkOogTQkMVqXLR6ABAkey
W03IIl9Jzcg+1dnAA8Cb1d/xuD5leQJ+tC7edBykBcEEILVeFMaPwgfukT1Vn/HWK1ea5gwvuKJH
aCxvHq0hebaM1vuc1aO/0oq8fLTsmoPTS8pDm3sAzMTV2jpt0+mjCPlfLt47vwCQFMb9L6ctfuGk
3n3sQ5+tzTovrtETvu7YfI2O9agjEXNVCNP91Ljym3pY/2okXj4KhzDPuqfJ6SzwwDjVioEC6Xnq
636b2n5xBldriP2HdevHsVP2yefDux+jHxWeIaIxBkOyzZS00z4GimcwtYx9iYYhD0bVS5UsGkvv
y6Jdev9ud6f9j/7IDoWxABLr3Xrj2R4IBYSfox4JNBlRaNwOF22t6Dnq2nnT0nDRapUE1lPmhatk
AlP1AXH7+ljVyHSn0y/Ki8GZk+Frj2v/XW63wH5RDQL+H1AjrJ1oJLOEPbndJRozDQ9kNXDN7sLa
6TSPVA54AZIYQBUiVehmDiByN1Gt4ZZbzSKF0BkAG9VyrppGir7PP3RIML9xl7AzLUdzajcCmqGD
XCf14Vpwfh0MpFAG1mjYD/qXCN+zB88AeRkJPDfvD/XgfK+Bq85mo47j+4fLfLku4kbLNoknfgFG
OjuMbR1mmzcfbEoTFrzPn02XqQOgLF13ag/4i7ITNbYKnLsUTo9ADn6i8aKeIheB9hAkPMYkrD0p
FjveNt6xsQISz6Z3Fosn6i3eycmdrB/sGuGRFuCxcbWmAAy+1EmQ1tH4CixPZ+v3aXWMbI8/4G6F
rfJpbL/FWrWmCEzROkjxZtPwKrIEAE8pX1EuI67HRIbK+N+5kRWPcHNo1+6sptRG0radkwFGFXYd
pT8u4zgxjhxXHMBgMz7zCvlD1Ius8q2XqN4gRuMz9RatVLI7u8ULT8rj0Hs/GZgUVkVhmtiOa3j3
UnQmpICOHcXaqhs0cw7ozFEeXJ6gMDbChSszhP8gAakeiAJlR44akswubReU7h9IUqG6bRYD8B4J
oFMer0gx4Fa+cozmQnN8wDkHMZDWZz80C3CzTPmhQdLzV2QCjK/aEzFUDznLgfgKcvek0txNjwqE
c5G22kkvjBhlHLZ8LTluOnrfMP7SnspxCFHd+HtOPeZsA7zC5siHKaCkj7Lup4ABQ/RAwwkv4fPk
4ZktVYIHuMVutSheQOotyx8IU98q+le8z43TjMLftfjOqCGlBFPD9elGRJMaWBm6rZ+W7GFlVbX9
rehPX6zJkPcUGwp5GKw8NXhOpjyqHitEc2iEDfc8Ir4oj9fzyFE8U39avo9I926JGx9vnZoiujZ1
+ahPXfLKWqc+xSEwLP24mL4qeSuS5NXnycfYi/PdiEqOq9Cat0Z2uJRGNBZEG0Ok6cGicR0XQIyg
5l4tsmWy1iRAO3TSYtaSAkgWPk5UJeKyeZP5wWKNZ8Lbeqi8HLbS/2MlkaUNEJ31lwJpb1duGs0q
GVNnMw/bMbxSz04GZx9GzY87OQ1LvI9jxL3OkROVQGjwx73COn1M7RZ7+ERrAxrieSYfqZcnD34P
pCmSxA7E0gIpQyMRGVpMpZaPexTJIfqpTG4U2KFGWb55I2kv2/xDqviIZ5phRP6uwuH+MVayiaiH
HchqD2TiN/TE7zLQHnpAFDW+OibyKxMwGTLXaZ6paX0faIVDj5rAd5lli49ezgWC5rhq/3MSiUzD
epvU4HtwariLlIW1wGX0ipfIEsB/DvKX5+7/UHZl25HiyvaLWItBIHjNeXSmhyq7/MKqrtPNDAIx
f/3dCmyTnae6770vWlJMSlfZpAhF7M1jDTirWY4qwFmINlbQv3jAW8LpFAXTX4M2Jo9mmssdGRs8
+lDeLQ2j1faB8DYkJ/dpt7tw8+YRVViT5c3noA1w/fPo4S1wkwq7R69roLsuGshte6VZjrdhSGa+
FCBKP4hUguRZLU3DTp4Sz8UPmoP3pZTVW6N5zdmIu/zFskd7NfDx1nXwAexFriADHq9JI//TMnQV
DFy2Ly4fzFXSp9mWlo3eoh6QyQEpbWgt4OU+1KH5SCsa9Pynr/nRM0qcoMe5FkCNn8Hykn0Ei2XQ
vvwuGDDUkQYmkPERBTnoEUCVAn4z9CZEZVmpqoBpnTLcYNqub2w9ViIj/KWgWaF52mYo8dC/cR7R
GYKnI0gbIh54xyki6RsDxTYdr7ONz4FkDpKjVzYMEmy6dgQiJC3PUMTnAlsMjaHAPnQLTJmasog9
RSYYIGWHGhwUCkNWK3xEfFGzo+2XQL/AKugMhdJco6GQh2a5EOiUB34+jEWYVdGW6SZSunHQrKdt
ph3QqqKo1xu2qfqiOoxZYraHCr0B+yaw9/Ne0944CmXrqDH8RZyDyMyo7AvAtYcTGryKZmF4uiIq
Dj8G0uhKzbP/NLjiPrZVji9oEpGSbOclSjnCRVDhNbccUY68mEM1fHwKCl4cgFGRbeNOaAsWcOQa
1RAHXXr1G/ckwMhxnEUa7iK3HRpfF2QxO/jSfULdu3eYRUXS6rtYgaK3YZbdxOVu8C7iNALhhWO5
AFIBbG5nDn+ZaucgU7JqaELwd7v5vs075i5SHHkPDeCEKTzFow/gBkG1cHvUU9KSFBmwBUC0MzyO
SYJQJHNrjjwO7qm3c4AskNrRi+1jXTvRchzSdktXvaKr8KRFK/KUC/OBZHwB29YSjxs8bkmrlmRL
18XoVZkcJgtaDh6bLMiMYswhv2LY3fCSmL7+vbOQO20lC7/zNgEMGmDvrzLvtQ3S3cGpyGV7iPQ2
39mAan1A81O+7qTLn3EXj1yCrrEfdhx803Sve0+ypFg4ruxBJRKza6euXkIR2VsjGHCpSfcxTYEr
eDtv1lUZWjW6Q8SZ8yE7TVrDzcclRUCTMG5vtALeQgPzoOHjrcsaemuDi1d5uRlMnOaHJvU3gTfK
SzL0b45bduB7DltUCCG1gs/SnGhJM5JVjncu0DAH0LXArVHeA7tpSoa9cm6LKNzpZf40u92YZFJ0
RwDnLyTuaZEoQn2ZLvXiqic1+P0aHv6hV/ZLjK7wlybxsn1c1c2mrcv2hxGEICIvVmUZeY9tGeYv
XROeuAsCDYau/5coYw5SYEaxI2U2AEJ8qAF8FPcFMCCGMLxaGQLSSjl8uZO9VY9gFysTsQuRekcS
HkW4ZcyPLvAennBD4F7j2PpujkbyFtaxsa2aWFvTMjJRS5fkZQ42oB7or621YMqsQBXH0eLIWtNx
HSAigBkzQ+xgAcXlxJlzbPGkvbZV2aLuKXHPgQbiPpIVaEy+ot8WmUiJrD8tSTFoeD4BlPw9Uxa9
Vob7Ko3fNVXoScWcgYjAqw6yBZSNmuPgHPD4r9iSKkHJKkg70LJpyIXlo5AMoChwJfXkNKAWxFtP
YSjibEAzGkoK+vtd8sFC3iIAzsa5p+ImzcZftxrioI+O3dcybTnQyc28xaMJiliL4mMZF2WxmKwj
53OaIOu8rXrxyt3Y3RVgJ10lCgneDJxm1ZTInkdqiZucn/Uom4sovOA1/645sngN2hAoaEb8J3lo
gc5vAuRCa0DCggCkHXQ+BQhYXa19IHYuR4XrEqPryF1qvZluR48/AsOxPEo1kJaGO9nkQRr8AuG1
Y7achCpWhYLuWT658IQdgJngbkMLTUdLFw/DYuENfXi0LWQ9R9Eb60lYFrg3Qzdcm34Y3HpMc/Kb
LNweoKk6yAC26Is9fsjm4KS+lU7RUakZHinKtObqg8yfRtYWchLK5saf1LQmzeRIQvL2adPpR2gc
XTrLDImwMEb2k0g4iL3DHUwHXNf9w8TeQTLfBoYt8JyPk0wOgD+JgDW/ItIP8v0nty6X7EgWZNtr
3EUe1uEAYtP7Kw2eqzlHdIw8zCKyVbuSO3Be9GMiwumZSI8+SkHTk68GEKQFxov9nZyUlKSmGTnY
wh43No/CKWU9K8h3Xs6+MZoLkShMtmOeAzHybo85fIIn2R7lzaiJ+nyKTx60751b4jQubkGRnJwD
zD/QnYwBTO/YOLu7T+dLB59n9qItKl6C3QA3hNOXiS/6jUQ51alWVxBjEPUX19lN9wuoFwKCjuc3
KxQBJ2sx4swNZGOrw7f53msKaOnOYjYhP8FibWlLmy3pyysEHNUic5N+S0sa6JvO51azSLwEKXn1
7Vdwmx/bvOQLw+kujheMQBFxsss8uFqMEo1Q97ezjGaDI3sUjA3WelZ0bZpfjDHO132U+ABbwJK0
pBANXvI8pxvQ3vW5BylSVK2gnDr/dicfdWafxnxYzTG0Dt/vaFh7ZGMgHsh7jI6W6NILC0R1Bm3e
KvUb/5K5tn+hmd/UwxoXhdpy0LsxW2ea/oyfeDzMdkKW47EqvVNovYLXZez5oZTIAjphDRZ2H2j7
YN37HIzGBlStkWq4pcfpbEsagOC4uwBFEn5mfxiH4K7CpbRoP9bA8v/wIw93bH6JDrwihoHOe7BI
WWsRokcNAFTi1OIxbu+Z0xYnWjtZrS1RvmgsUd9bnGZFY2hwntek9qRZH8C4tRQBGNJWqInKV7Yj
0Mjaesgh+nLArQ6KsY7NCPSeHU1p8CJL38cS14HKsNZ8GNJ0NqEZ6tM+Q1htUoKSSUWjYTZnnQZN
DIpnFFuxPWkn6xt3ko743gDEnYpB7pNVrz4DCYdRvw6hg28aMpy30FBO6u1oPf1UAY40BurlthnH
QUXTyw4vr4oKiAYN3HuH1HwlJfqmK7QC4Y8S4HHKRJrB53TSpbpfbALL/IvUdjuMgPBWlqPL1l2O
/yArTsqTrQb1YjINDY6MbiS6w528RE32jdnkoGQ9ymgXgeM29HZzuovpuOm5afxk5/KMHUEfaIEB
wMC7XTh61hGM03jTDroDKWiY7WiZoV6tREEi/O7ULC3QzDRU5ZIUFG8KfWc4O5PNvKzw+5wiaQIE
w799qpso5EF6cstQMLAajfTEAhRbt2k3vEUmwAaivO4PUROBa6t8lVqRvsagdjh5aZWiDwJipKc+
rDj+bE8joGCX0sV52a5k+CNIRLcILCCn+qCBeuYF7mSVnDUAcwW8JSir1TLLipPNxfCcBF35kCIp
tQjAbvsjHcA7lySgUudho78l5iQGDFV0aG2/X5EVgL8q0P8ysez9tlwani1Pw9B9G/0cnTVtXAPC
HQPJaUjD+nZJMt3HiVy9j89m/2jrlOi/rGrwU6utaKAdaK/fydq8j3fNGD/+Y8i7j1T0urFG0hAM
bF+fFUy6+SpLcfwdnwWgmQ4AJYiPNFStj2dt08VHmqG53No5abghpd98mtESfHN1gTJ4CO/cSPY7
l9ku1pj8cO6BHLSzRTRtchdvXsYDClu1dtjpte4d2q7yDjQb1JJmFZ6K4AhQ62l6pycfXnq33jrS
SIvYKK3VnYKMTQsndXSuf25INnfLaat/Nr/R8x6gujra5Neo7wd4Eq6BF8SwOXFxgskGZ2bA65RH
khJN543+t+tcRapLC8A75D6RdwZGg63IgeJ5oIs+dM4u1Tgy2BwdzY0EhLkjbeBDC38MzrXb4U3t
SzMZksYsPAAumMDLIh+S0aCTIs39ZAsIjHgR18BIDPCtukDnZeRuDa3Yl2g9PtZea6GZlfn/peZl
+lSHPuqYkgG9mZVsN5F6NZ/PNKgmiJYDGFWnd/ZZketdsESbrT4p0lqiLDtiro8nbWltiqCQaGoH
J0McBm9o8PYfke9CvUqa4Qu91IwlLUnBUcQCJE3H3diJ5k12+AZ498uxOpIZyWV/8usyeqRFnAzs
ZJb+pa80dGaNeaxtUzGC2kXtQia6btUr0/fiKWzUigIV3QMo+Zh+8YGiCzAvy37GfwJ4P8HVty4V
QQDASgDTa3nPWqGxZxJ92RfKwJbarT2S2ABcGEDcrYJ92fPIrx5oRfamhf/stJu2KHhv0hZDIoDo
yr3uEtuDRKa18dFRUrsr1icWqqy60TjSAMRP84hELHgQtcxZzoobQ1lZcbAi1Y10dtLRF360Wg/d
S9EAOpBKgPPJQNPVua5a69yCbmvBUk+gMcgGvNiXgpa45XVOvnimBdnPVjTzwz7c4PcEhFKW/2us
QERJ14czcMoEqTJfQxLiChhlD8LT2G6+hZzsZr9CQTzwge8as0YDQqnhjs5B8RGKYfqkPd5Me6sv
V2HiaQscz9qjHg2pfSIvXYz9Eon/BBlXYDrjOKXg7Gzh+UckAMDwQVMjvPIERGukZKkG+WxHM/Qu
ocDiyxcOQuKfrc6TbIMMa19sS0VWnejiIcsrCdz/DPDsyCmhP3Oo151lgVbMdOqdVjS3s6iOmkkW
fM3u7Ia/+3ZGg1eKvP1ZjjpAIjLLxwlcR+bRa4Dypnfe39aVoxJHaY6iPbKPWmuJjjtCIxEcKdYK
t4i00soet1xxmK2nJbeRHRxB4QPEXlSNRAGqPYu02RNKSQ6CoUPjBPViAi1R4CagCjqkFt4WfEVa
Emk4d1I4suj0ZgpHmCfF2AOrkONfp5SxtkdR0VuFrm6+CPPYA7tP5S2ztNTXg8KU1tVAir7UN+hb
cYB4b3+IvvzJYJbPMUhRjzh5fMCKen3ZHuZ22jQPRuBCFdn3sLOrLTW/3vXG0pIUsxvJlNegB3J7
J79pxyU7zvVziyKrHQXxePndrBR6j2rsnWxpOkcxAxyNMtkj6X/TMAfSbFXbE+ypBY6Gm6Y6Wrv3
3XJT59yso5kKlOdlsJ866iYbrvrzUrSaeujm1Z7/vQmf/xdIl2vqJmgQAWGnm7Zn3rXgl2lpdKgS
DJ8moCPUCw7rwDP+ElXP3tUEqU/2HlugHo5C+yXR+2EFqKF8j3cH6ynsWQZ4bPAh1lV1Cfqw/z7W
TrnRumpblkIsZ06ZCS8ZF4IfRDNOVIGGOEzBKPd3BOY73prZzgdy69rAU3vZehwki7XnbkqQfD+w
oUDBOk05A9oSM9oPDcom0JenbLhqOY8qQIxGrEeFQdiuYgBbviR4zJ6c3v4VqhWJivK18gCrRAsz
QzuHGZT8QEt00DQblNel68IAtG/RAgMoNWR+LQWXm3pA7xwqA5C/CHRgUggAK5kmq3Fd5lbnf/+f
c+45pA0AegO8xwMSsOvhcuUOXq2MeBHjkhtkeYXpnjoNFzNWJ8QmA7fYq8g0NAWhkcdKJBiNXBPw
dHrhgBWJuygHlvxpAivLgQdzRCXrU2M4eFaBW9k9trZ8DBMzuHohSs9pZlYjOjKolQp4mFdXDaSw
UffEgAvttcjJLvwU+3Rcsawrf6ceEvxLlNGrDZQT3MepJWibtEPpNI++CsIbidQRsGQXKFTvr8AL
qbe8bbWFawOOdwH8ZX6J2z0pfXWlHqjbcb2wgZCFStfdZEZussN/CDAjQKUZRtK5cG1ym31N5Wbn
Zb3jrUD0qi68/wXUwtO9e+Qw/GcwV9d1z+Webd//QblIX2kFQDue8zpud5F6w+dNhUEykEdOU7We
NXas3vOSYk/KWU5L5gHFbTG7pb6DNXi3ME7zWTdtURiAN4gtHQVqX5vfepG9rT7C76NYrpdGGzIQ
qDvfRlo1/QRoS2B7t7IP2Wj6F4n7z8ckan8maVL+aLouW5sVqqlpGeIm2QcrZGcF+UHvNIBjKSvg
ZCbogA21S1CxdPaOSxNgZ8q74qjV8T283uNG31iMYeBtiaptYnSrg3yvDS6O1qoOe1aAuxKZwtw4
zfLCYigVrz25IhkNWjWCOKTBJb2RoQKcZNM+HorzZ7sUV/n7bMRBYiapI22uy71re/pplpdqH5EB
TXJmqWtNUI+rfYBzg33oc/a4Dl8MQLub9qnLZ2ANlw+BgUykwlf5GZn8WXWBvLhJIvcZchUb3XCz
dxn/In1towPN8IfHxsbvlQKfCdQgq8xcmq5ub0mWBGZ6URZEtEuiUlngV/bDQtMDkAbVza4fk3GR
2C7wnwiw02r+xBbDdYLrRJ7uHHjDAyMAUDcdtC36edAurnA8CXKTZQFYgnKt2EwYngrIs9bMv+JB
sw5kQfLPsJPEwvM/jvqHOQzqCD9Czzihc+g5zt9Dkxzv5rEBoEg3akdUV9OoMZT0grq1Dk91tCc2
8kk0qYmFnAacE8NTV+5pIWyAu+Bd0FxzN0pPHTqjwgi0GDhKJ7heVCI1s79mdzIf6YOjJ4F/8mk1
G5CMNa3+oab1UIn6kAGqEZBT3k6Onf5eAcIk8ofqXTTtuMRFhXVNyyjbSQ1UQS7a5C8BaIhWaH9I
33Db8mIMAo22ORD8QJibbjs0QgB1QXe+jbJwNuhV0teZG/Jvg2Y2G7TO+ZNW2qA3qrVBbDQfxrjo
s9eVYPqGfH0N1/aD3fUrG2gzZhpkZ0uY6bmOGUMPqpqScKyZu5R4eVxZYZlNMtKWFYjLF2TTuP4W
nNPJQVdh5ljTTLl1HCi9VmY/z0oKV4+d9REEpfggG6yWza8BSKjrGsmRix5LH9TNufFajLmGa9rW
utCQDGZzwUX6ZEC2DQri9yNnPy1pes6CzMaUpWugxeSrG2Hd4EpUC2WyIxtE986phaaJJHNXRR70
h5Tn+Ter1Q7UDZMNAQjWlbwAnMe3DGkUC690R7QvFStPynE1WJl3LELfuYI6Hl9YXR/9EfTjmz4K
1AA0ur5H0128Gdsme/daVN8rA/Ic8VNPntqA7yzUkUaove3fgNfoTp4h3gc3kYnng/IkA/IUTdxs
GFhdXIki5UUmNTQcCbFvhiy80mAJVCFz0BxUMpX52kIrBxiPwHU5m9AM7yYqwWg84MGKSFKG+XYA
XDhAhkfQMU02hf5HNabmvlX0CCRKy7Q71o5/JtH0KdLYtpdAD+EoyPy08wOe4NjAqsDcOQVIkarR
0bSlU7v6sTJSA6wVSEOB3r1HN5ZQApKS3hHxOjG7Zj+LJuv79eRNUgqR5ulTo8juSDQCIHyNWhYc
kDiQQiw1lI5wlwPIt5ezDCXv8kjD72S6ghVBCc2xCri/Rd/QIKZ45DEHHTlSqLPs3+ORdjamfe+W
STy+JfhWOgkR4+k3OqkBiCJXP+EkGx+yzFvTiuRWN+iTkmS6MqNZY8TJARBca9/uF1G4cVNQwQq8
yxz7JAmnGckcpaCZ6flRsbhT/87lTsbRUVcshO2Wy2gwjCWpKSLFGrke460fCN245KyPNHgKNhwM
YIZqwoeQ1gQTPi9na+TXExTAxMmK7NA5Zh0EDtHvePv5ZYVh9ywtH38JaBcFBV6ZvQHLHBWYDCkt
jwG6O01RlBYNzpODMvBtPCYpoLR968pcFG7HRdf+6rWrYTTOf8i0RrHAjSnngk2mSRrem5oJEIBi
QDpnppUukBuI8FQ3QmCUoASJZgJclWutL7TlnQK4pWzvlPyFbMGVk4F2Qfma3itanP3zJBqi7gHw
puOhB2HazQ5kOu+QNbhVm2U0ox3SwXuZ5fPnwi4mSIXOpON2mrPF3c+QyTBY+jnwtDelAJEvAKXO
qt/2QOBGhIw0KHgkmvkpn5SzaDYDB8akJNNZTrZ/D0tKkQIWhWZfygl7aXb9CjmLZlflNQ5+cGh1
VNDiHjE74UsPnfoaSm4KxRPWMX5Bb1vyInlUoqsNaAkkB67RRfR1f8YdnbdEdWF5DGJV4EHT+zUR
7gDY9FNPa9fn+pqBZAqNiJ9UQTMzD8kmCh/XaZI9s+N1kLSm/o38KnTVL0B9G0d7ZoV/oLqlT6Jl
HSE7QceZHoVop8DQlimqpw/T+YeOQrOWy0hvFq7nTTbTEUrWTD/NNolba1urFe6CtaHc9LGwXnNA
DADwNirP0WharyNSr7j+fo1cif8LlC0uyMqNRLD9nRNpcQXzOydfOZlqp5Hh3N64XYfSbKBv0iBR
WXlw/GLdExUtyXxD8TmSxkbjTawyCQmAPYMtR8YfMFDg/ZMODlpR3BxoRoNMNPwZzmuaxcqwYjU0
QTxuCy/mW/KbZDdTMr8LmZl9fbiPO62ncYoyu0rpmimQuX/zSSh0ErrI84e5t8oS6T9UlnnVhAmq
Iunb1oJkYChCC46wssmEZJMCQBXHvugPs6iXBy0DsS3qC2p/OXKzPRbC9JGzBcodusFjwO4GQXcs
SUj6Xhmlwpf+klRGmNsrcwjbByvrtnlYhMHCNAResjQfrWNiXOIvBVBvDF3kpm/yCNXxVzcs0KJt
g4k9sYAKLALH3/uRnx1G274dfieTaMVFJ4bxYUfL2Y0UdzIPpx/UYCBFdKcgt7s9ZpNpj8I8+Zqt
bcBLWB1iM64OFlKQoDhR62kqQ14eChwg0gUZzKa0nGVcqxN9SWo91OOP6RSErO6D3FiZrbftCs1G
rQIPrsBtLPbIkwWLhs5OSkaKxIrxTVCCdKGis51SuJpAn3JkLBw6s9VKkVk2kNZqQLdRADSjI1PT
jeMhCAE2HKQaKjZwrXxB3uqCN3vjh12ZAwoCteyxrvt2W2Vpf9CHJD0DnXRcG0DWe4m5g2dHntu/
QCiKLzU09DG9ezbb4C+J4t0dWvJQTtpw3EChCerXmLbxflqSBvjaP+N8KG9lMdizKjvv97HXjbi4
Uv0Mnitf3apg6ClDPBJFeLO71Kn8NtqV9uFPMq9tnmU0ZAeypQEkzxIE39ZjlfF6khdlfvj3PBwz
/wvAF9k3w+S2x8B57jmm/ncU09jJOhscjNUTb5mqNNKShx6n4AfJNXDNAulq1aql3YvaXNllnm54
H3BUsLAR4MhKRfrSjsVOa40/KAIri8ZceZnBDqODei40DulT7C5nuB/PPGA0rLvO/pOp/mXdZFcu
q/BgqpUWJQxZUczqIuu3qTuUKKvzA2tBGrIRpnM1kcg7TAqS+W3db50Rf78Fb1Ab+hW6Kb6jgdeL
s7NRjavOMZIfgyecdVFV46ECxMdjkQCyYNSt4FcQxQceRSa6YDPgNDPf2KPKtXwKAl5MFsUQXPFs
Kb5XjpUD2yCN8TJm1rguZPuB432RcFrmgfBcNJEMZ82MUMnbO0dSkhzIdIBPBDlle/bWjFVAJyQ5
WbSxhws7vnFGTZ6NyOq9FXK9QKIcZLPBvRNwfAqBxymPPW3begGQzZVwfmzSzIveZZs6Z1pUXwYU
Kc/GZnNnX47gM6Fo05akdvQfcxAwwX7TDf/FLQV7SLlvPfDwUna9e3aUZBYDvBhFigWwX25kyp7s
Bjk5UQQa0M7BHgYgMa5i5UQyZiVv9ZCne1KSCI4gYHHPtBBB7R6SqDjSinYMKiDWkHlj+Zq5IE1l
3e9Gn4l2w7XBx25kSorPjxiGfod2qixJUNITIAf6RauW5O4fWdMWOIADNc4LGvGYGdOCJEDjApxI
DwwuWtIgajQ1G8aITM0/xInQHXGpIryEK+gFjorqKG0fbMNpHpBZaR/KSq/3Zs2fG5C0GAvS0mBU
Il8nDGX0ZIcv4E+1oXt43oV2uJ1jhbVEhtJ10zW4htxjMrVD1l5crYwAyHKEajUBWlH3JK0NgVZw
aafAnFPQWRPIVaGgr6YpSWlw0vzW8iaQobcA02ByOxvTBhS7bdBCgAquFEh41judA/FKBSSc6uZc
d3cUpAMfySo8r79MSTyfCAsAIxerzFtY6Z/hGBs4cPZFrZ94CpiYVHzUKFC1AvgI7RM6RYAraPb2
whNVs3GtLEG3BhRANli3pQCI3CBLdJqO+pEKOks9zw+Fw99oNRV+Wp75A/cxSN28srJCmydqCF/S
Jc1NJYiK8NVIB/dsOH734ksgOtkyHXZ5mewE3jgvrESNpB5nVxOoiMCOAZkuiKITtrGzzniSsWs8
4W7CAtfQI0kGEBxsAQkyLmlZKoOUGT/MNo1OJDKNXJ7MLHzl4WiB94Q1bNmaY7MlLZoPjLU1gs4n
c7VwawH2Zyqn9FRZ5FwbORVa1joenVpu7+5LJ6lgco4w+5GChikC09NHIwrsXe5FPy0X978JkDef
eJcNK0MALpCWkZJV9rDsskRc+6wfnpoWtF/AILEWpCRZVoIzvY6Lfg/kKw1IBH24SJsUhAVq6KLm
Y2bLvkjxsvy5nm3iL+vZpTFAMTXFuVPPNnME13bFYexjcz1wwPS7hY8a+UGvlwHyz+EyLNEbd7OW
lcy2TdrV6KBW+nlddEP1yKSQj3MMQCJUj9Iqk42OYua1lgLRvXHGb0ASRbKgdUegUrH8PRqzJ/CF
1s9ZalQnlimAKCXHx/pLA8f9Y5B78UPloc2G5LWDnGeKtNEFKOjahZcNChDRNfk+4P8B5fted9ZT
B/xXZvCThV1++vcziIHE/921k4kLJ5ApeK6rOxZn91DqhqOanp20eeoriXwu59pBqKE3mQ9SFlo3
6NlB1e4m8wbtQCKGnr18cb+efCbdNB/sBAizX240S1sXvpOetmoM1s/x71ymaLQped+vSUM+/707
RQdB9E+gadcbDeDom8CvgoXmNgagJQFG+DHNchGcSUpD4xXaxmPse1SZSCUywEkdDUDOBWea1k4B
zzCLve2YxQ/kkoomqB4nb4H7kMFpN1MlQFvu3czqj3WW4Vr1c0WFA3iTf7ebKLu0PDPW6KItdlZQ
DW99Ux1EVejPwHcpLm2IPwKSk1n1ZTZo8mCisPoZx6FbM8tMlqAmQo6CnqIJQ+G0V4oTUw/bWFWF
hWrQOiAnK7lWGnJnojQTHdb4zS+SMDtYYGNd1HS3S2uA3QaL6Q9lXpM5/WUYYBSbfGhJCpLh7j9Y
0N/SHJti0ZIUZQYa8qH70zSHFoyhafgcVU3xCHayRWs5aJYPu1pf2YDO2hA/c6K0RtahNiiCNlZa
8g040r5JCQJBswyeLSuJdkNfd+BLwNI3zQDXZPJY1A6+1JWoH8JmxztTLElJMt5GD5ltaWcSoRjb
3uHbC3D6FLJjyx7F0kZm5EvB8/4VNQHmOmjQ0RUIo3/laYscWho3D8yR1RN+edbFGOwtXIC/oRMn
3Zhxnx+8KqoegXk04n8VvxL/N4s0cMLdIDX9lOP2LwE951sM0LC1KVrU4seuPKHCv1qjL659jQr9
kSnUTzctJtPIkOE679NbUzyzJ1OhUD+VaQO0y8FqXlGIZ2wcp+rCZZQPDLxPf1+HfYGetVAcNBzO
loDXNR/NIXC2gclHdFS7Cfons2wFTOfkBzJkZ+Fw9mcLjMvSbMp3c2BsKewiusaa5e0aaTc7I1IA
M4HbLiW6U3+mrrupqjrbOSiaXgUVipFD0w5Bo5AbYu+k2Y5ktir6p5mlZrTUqUWAhDQ4bfCHBUzr
DZmQCCSSgJWxAREJbmd0BAAoak8EawSk0Pv6p4x+/ec1qcmQZACSS/Z14LrniDd46123tg6Ups5X
vwJ1enGT0noGvvLeVH/TQczLXaGJEXdmXv+G2y2Uo3fRjRlTZj74qm7MALmOOpkhWgf44twNOlAQ
Iovzb5wV9s4x8W4+6oX7LQK2JP5J+n6FFnP3W62lxhZnQ39VDob7Ta9Bv9CIQq7JV08SfWPL1lmT
bx5UqAcGA8aGtFmBY4gsMzBwK1/bwdHWQ8XYlrRoJXFWQwfYTlpWII1bOToKI1KvFWtLgLmxjmvk
/1mkbtPUVYBp6J9TAfomdJupG4FCM1Yy9bUdmZPh5HPvTutYtXjEKO9GDh7wwcSUmxKvrRoiy8o3
SPyFEzMuKSyJ6vabNQlRIC4XxMZCmBxW3m1a0zYutAK9eLMtgaW+TPoeeGhKW39pe6U1wPt+w+FS
RO2m7EE2MvtbygIJETyXvqKnlhs8y6S79f/7/sQIE7HI3gg0sbiFvkUBTfMatjluk9H4jiT6WL+W
6dkOfPk9K8fhkvXaT5LWDJgTZuywFS3RRhYDUSh29pNPND71beNfx1w6LwzwqBQ58fgyrANZJPsM
NEelopjIRfUxFDJGOpiDRGRW4D0QhBS01toaKDRk3pvFh2XGw+Q0m9OSTGZZUNrg6ElxJBoq9oNa
FTITINpx5udbWrpu81Q0Cp3L7uyrsqK2Bw/gmDdWoSMnqyF07Sv4G6ZYZOXGSAxEnje8fVl9xepV
CwXtSFa0/G8rcs7d8NIP3dZRdaXzLxrxKf9O1mYoC7OqBBQjX7+V9Es6/b6SUNKv7qx3Pd6s/Abf
LRR2soxSK0XxbeIsOlTKPqOU8QkFlta5CPXxGW2seP0LM2dFynrk9rXNx1XYoCkLDUyNDhBDfA+T
tgtRcoLXrWDZhepW0kpKFDekYJ9XoWxgH69GFLVuybhMbPuUOd2PKZTaVoqEnW0n/+dtJ6WyaJBN
vNma5y5IowZNm34I2kFt3xbAOrZF0hzI9XefoRXjD7LnKu7Xj+92InooAnPfqELhXvLmSDOplv8u
60J02uOAiT475fb/8v3dHkLi70AkWb6+29yhemZyKd0eFUBajUYpHuPYxOvoijxZ+IQkwHPGXOdt
1HMd+eJRbPvCBW5EmSd4tfUscGbjEarj5fSJBhTGJUuTRfGujmLcUsoyPFhAoD4LNoZPVQiWLKZF
m0qtSIQsEN4JE58BCBdB0qjV0HciopUX7PLYAYyc3ZZbcDvyX6Kt/yxCp34bMlkgb+sOz5qHz5Gn
eXmxahscwKj+PnYG+o36EaXONS5wH1wHXxxNWmdP0sY7c5NV/Hvc64CNN4L4j7H3ThXA3oPF/7Zf
4Rfjc5RFybqOSrD52g0gQtV9mC9HPPZoCkj3XwCKSzeew8WRBpLTzMrDT7tZTTP+ZT3Fktb/MPYl
S5Li2rb/cscPM4RoB3cC3jfRZ3QTLDMiExCiEY0Aff1dyLPCvfzUyXoTTNraEh4eOCBpNdm4rEGO
t2DZGZEq5XeulTobWGuTDUAn9V1fUivqRdW+w4Jsi6dd8LMS6iAae3yDl54RpbDwvsVfmG9NNcDc
10yTdTOUK+woBbf6QGZUs3QMawmLRA/vTX9rUHn2DoUqDx7wf8WbIY4Pfx8jnhch06CrF0OZjkcO
Kutxmks+h6tR3duf2MKxh4WO6ZQ0IGptcu+TDzGDB9BXtxb24DunnRHB6Dpn6LZeCqSdRw8A9tED
63Od49k4gfF1Hn3+JDql9Ahw8F+fR/co9bnPI3x1y+MGwi6Y9k4A2eFE88cIpqF2dl8DnMbLTb+M
GrxSRIkPKxnTtV/qDgp3JnPiO08O9W0C4K6u6Tiu2vjOcoZVQOBOAUEizwgxY8kANrGsrc7TBxf3
tYia0Orv2hI5sPYUK0wYvOickw2T2o7KYBB2wdl0gzWC1xHEwepU0+NbXhkSNna3+uT6YwievjhM
JftTmt9OG9uEk0E+wPcqlF7Mb0r7gYCbg2skuTwYY7ntfZhSXsX9HJyImlG8X80dSqc3QeH1YGtZ
yQCE9a9R9KCAG7irJsnc8NwAJalh3RWxfVQE8D1V2uyGm/ZwTKvciFiX0x+m/RnYTfzeuKRaek1c
7MFot+78nFnhNBDrB7BkB9ZK55mPtFjHEO/Z9FVZPZlUvqXzCJXRQFp05JhWjWzYgvwJBedO8ldI
OK/rSfzCpOSBQsLjLhPgCTAJs3nVWmqVzFUdG0cyrbnCQogcHftOJxtEyKNg+VrXqANEGRkodBG5
jHfA5v8+TAF1yhnhH+90i/3VrKtWMyXrbLLvrroBifZfRlEZqJ+gzOAsF8XTYKVpQwn17111y6g7
6WIxJvcM+K6VzjNp9dNXfFwm8SR3wM/LnTcfoKmBqYEuQucdRd3OdFFn6bpu16Vz91POufmcfdFy
GvPiTOcz657XJzoPp0suVT9h0OjGEIfMbHd5ZqedCG1Dx+3Qqazp1FLOVLcLVltuB8nxnHOiuulg
Smqw3v57+/lEuqTHoF/nObcSBTlBG0rfkeiABq4nXH2W3aRbXhG2pswsnmHACSUjVnz8MWMyFD9l
THXzzcYjaCPyAKzWqZXvxAseLF/KR5Z08T6AUOsCe5bynar2ubVN/yERmGp7TuNEOl7n/H1qmXiA
nZl/aF1jjPQ4ym0/K8ej93kMTeYSrpSnOKkcSLoWJb+fiHoD9r4IITXX7PTB+yr9U8wr7R7Xz5yT
5/XHv6wEEvc/FgJt17dscMcgU4pPdmUnygCLD+KpD+7xNtAd4K3OjjDDYEddgsLK71IB8BKHdeJG
x/9rmlV98KmB3tI8BDdpC6/xwmIQLsVAFW/aXSew3zDXzvGr0QhYgOuqJb9OaXCNG0Kdcu5GXGYu
yhLCcFcN56oukfnqLVJlLi8+C9xXyghojXrhj1a9puB+Lk5a2FXiLNk4P9CtbnzgMJgTxNnrA0mM
YVsY9ZLAhuAU4k5Tgu48p+SFU4Ap/9VUZUm3z8iCwmoeK7t1Mu15Vw64UuaiPqRVn65LYjwpWf8O
6biI7XXqkGzX4L0EChXUEcfOgJ+4DTScrunDaIAusKjxVgeyWvMTT/l+zWEIddStbW9CMU3XKZww
4PYJp5vTgGOVN2vGwBCPp/pj6or6VvKietlQL6lfcjzubllsfQyDql7srky28Aaf4MqCRkEtsJkk
TOR1taH/Qi6yvf+4Fj0Ti9Gu7XguGBHmFbmoEq5KJsBn733mcfUsO9/YuRaIONoFsjHwWoFpWLU+
x5IiAJUH5pG/W052kQpmlHnvW8e2sggW1qEbjcXOIXTsWN2OZsFv/6kBhvTNhjVNjUkTVn6TAKvF
+qCrg179deaWq2YrwQweynmv5zi83xJw4up0O2AX56afDzW2UkAhGM21rkKPuVn9+cfsXJOzLNOj
jkXAWPUC2zGDq9+yUw9uNtjKvneT4D7HNXFsILa5d5sem1wzU5nPt2t96Am+NyiQ8KjJabaE2Sp5
HrweZg+J8TPG24hPEhuu0dClSu06fTTa2F9Z0nRB98/Go1dAecu3wfu8wLGd8GcaimZTiPSFGp92
hqtpnJvnpd0mK+nmOk/ZVgJ8NXWilFYj4GvAAMQJK/d+WuPeURvwArY4ey777GfW2fFPo/6WMrv9
7CDaDlG9fIJdSq1WPsPk4s9fLCYE11cmoR4J5kszgBGm716Rp3ialWMDEMy9K54lY/kNXg/ELkuh
1p/VWPLNmykOvab2f4BhDyFsfIk8iZ9bUfcv/og1P8/MgVgG6iDMx9g/2JmJde64hNx87vB3HdOH
i5xTUZhvvaMeYxAvsL8Gb3BwjDGdMMgzaBrppnLddo2NJP+llwWg4bM9OBjVEV5L4kMJseZbH/Yl
YVnQXzAKqtZ5PlVWxBxv2vmJmna0EhPefmpLbty5roP6gImrDwfdDrsUtPzdBRJxogCaD4l9ETe4
W84DeS248FEwJHyJy4+Gft+3+7LpbgR1jVsCHiLg3x3NMH8o5RII27hYNgXBFlnsHj2sw0JpiwOl
FAzVBqDINjylDJOAWWICIokeR+cQEW/KzlA4fUehTQH+6tGMpVzWbMoi4lNy1AfdcMqpIJcX2iJu
V+fmc44uNSLBJ/er/VVcV4OxK3bN4G71mDqkD7xJgWw03cRc1mI0QJrDya9ydAwvNSoE9QYS1HNK
Iwey7Yb80/dMG843nQOyRJPsqYJtOzbxq6c0iauQjaz/CVEYLyv6T4jF0tAx0mZfQaHf4JEyAV/E
dqI5hpCHBGe7Gnw4v8dUwpsI2JVY1N1xFl9cgvtbRUGtumOSU7NYB/gmNlDn/BYPXWftjEnSQ0p2
p5rKq88sS99EkOVg8lgDtj3ZdNvWkDaN5ZjdZybcwAJqmKBytjnWsZz6CT6LMuJwlnm23R6GYU2g
joYj3dVkxN26Ly16aCiZNiO2dfcwAXa3tjcG25pXxZ65bJ5k8J+JJfsQBi/V7nzA/j7UpdNiNIHd
+KsFlz+rNue6LoHAgg14XdSdrprPMRsS4XiZmkcr7Zjx8Nx0PdBF6kXxotepeN3tPODFJz8Vz00X
n/f8US/OclFk+u/VXS9OeJFwUdRjnc+SNyr7/VWdgxenvuh58Wf94wc6jwyxW3/759srnk3Xt1fq
Y6PbMWkAaikMvq8eXAGEFrExw+R9miUCP0bhgpULl9AfIIguxCy6PdLyqSu84EWJfFow5RgwlbHW
8CpPQHPCwfbFewV++Nbj1u+QjjstUKitNZSLqwbe18kO85mHq7gPwfJbSNIvxgDywnqMLjOXNLU2
2Js1sccFbGUMIuwrvBP71YDt+bWu5t74EpA2gEkM6x9Kz7xJg0a8yhQbWooXaqmrIm1g0Ip/zI3V
J/JbJWO4ZyKthSr7bupzKMtMjngVIzhMeV27e93qsKimgffS9WkPCa50LVmmVLnI/PGeZYytR2uC
sDXoX+aeFfIGsoD1XQHzxtOhhxlE6JJ+2Ai34kFYkCHYQnrsh045xVLPfvebOgPZdk7JYe+zAfiz
C/k81nlA7sB4QFT5hvjmUyZdIAhS4yFz7ebY5TXHxiz33owMiwq1Bz4glmGm+5w536mV+m8JgK4L
D+ja3aBE++yDBSqU8t4gOODARb1bYWd0iM7vd2cP8ITjyeMSJdf6He/coJN1q8Qi5Vo3XA2Ap3cR
FizDCgnec7aZpW66GbmO75gcYGxPDrp6KsnaBXDSrJbnmG5o5zxd0oeRj+PGgtp1u8whzPYwMCUe
jCGotvH8Sur3E4SZxn6QUWMW1vpUdwoZ+SUcRHQ28FhyUxV3UE+BHwQgY5At8yi2O7u03JOkcTan
quzs6tD4cLkPdZKu61IQczxzfQEHA0/MEmnzGKfMlPRqI+pUhQElxjJO+fA6Ot5a7z3nilihSGV6
LwSTO8XMBhL3IJSCzYT/IDO8G8iFEkwmcgsGj3n2wx/5OuVAaWJJvlm32OfdBGPJn6tGHXSCkkkB
og68tc49MzNhj8ADs7BKoEIpafqLtO1rKXn8GnPZQJfGoQ+NB+kW7KfJI+38Zmv6Cd9iymsf7ULR
ZQf+4qP0oPriDEK8ZWP7LGQmf8GOfVDWtK5S5m+Bn1k4vSpfmwR7sapupjWQ5u1rjlV1xzf77xKP
2YVZkWJvpg3BDj2WApqi/z5WioYmsExRYSYyEnGRgT8MQEHH6tRa+PbIboIGUmWA+u0yyYNyj1e+
rhmwODu3Za1IrEVnj3eeD5Sdk4KmB7sHI8ACG0zC6964VTCl+y5h3hIN1OpvWgsClW0BIBhezqzv
HsyBy9gynjjA9VupYGjvGIH57rGD4bTWd+ZjdzLuohIIFjC48bs6SZ56kiXLxuJtmIJG2d/pFi5h
0Pbuxg3b52mLfFmW7oYqgtcjqLJFQxfvBpglrMkIFh7WFLx2N8HZsf00U6gOGVDyinqSd2Au9tx9
1O2uj0WtsHeLu1YVSVhg0d4dM+xpMMd5Mkv1WXOfw32Bu0/ApIxRncDz/dSITYglNkCDJQS53SdC
/WJbts0QBXOykxnVUY3kQ3f17CZ/cEHF0j11CFuXfz6TH+Bur8cy/9uZ9GgZVKH+25lOCRy72V9/
E0TxPx1Apjl1zRWs1tu9PR8MoGhOpRjSRZCZmuv6cKqfkxRg5Bfp1RT1U5tdRHSviywILEUntQXW
OE8u4D7LarZCk1kNAGyePMOCNdn9Pc4zanwbRZv+U7yFbtOO1mm5JE3ygUvUCFNXQLXXjzFqbLxW
nTc+BG02Htgch6rO9B632Rt47NM/xdNJjg8twAin/J7l9wTr+UB+mKmdRAXY/2FmAvvUw7ALxGgr
4Stiw2P7VCdD3x/6ocTDTRcTrRLdjRy8g6pe6Rgtc/67mSsXgzhNBjW/7LLfqUGn60ND42YpIAQP
Bg50p3XslKNlpE9nLFT6HW6H+fr0WXRm4whIuBEAmddlGz+cdrHxZGrhTbtr9J63jukDn3fIz9WL
GM/WyWC02wLC1dDJeW8r1sAvImhffUjJK8dSQGwL+wZ3virUcbsr6NK3BNsUZtO9Bo0HnXngSruu
lXfYJPqOxZzutbKwJRgTO17pTkKqVz5OLvzDrPqBTO5t3bcZoKlduaoYV3t9gA/ytBnwk9C1VGCX
Ie8LAAtHGNcB8VYjoKNghaPuD/R3Rx0sRQCuvjTyxamTDvq0hSaoHg9P8XrtYK4Gaf3S5+9EkfrW
aQeCmS105UGroskSzmxVxM2ygNkOms8HyIwFUTe1NaTIWztZJpUkC9bVEvSz1kmWA+bQUQUtrUU8
L5nnABithV8efGyh2ssA/lg7CtVqe6mbwZMA8t64jkpeJ086QXfwR88AJEd1y7gLnLXptfLe9Oxf
UFId3zlPmsicjO6o+Xl92VSLAZu2Czf1m9tp9N6F0xvPAJdkO7+F3LCudmAuLbETBpguTGaeewrK
VVzZYEHNyY7itzIoi/tJZcE32Ic5c5IesEycd13TAzpm6Ua6amHr6TSgrho1hC/g6xfqQXVoHrQC
mPse1tvBt9K+0Wf++6ccAry16UGvPqWuwrqJXXxKkwLjDETOaUAbk3RRJy9//5RZquIozwoJhXke
71nZfQw5VyuQX+N9g1fWvY7r0r/ERnHd9dwf91xojDuOsTSCagLfDqDLngiAcPoRmPEpsfdcjFh7
+mo1+DAbphTMWER2Keu3wXPtrWhjbyHyRsAlrP6FnVo8jbNpumM1FokgiPZW9xzevnB6hgksqhvc
Gn93lTEDKX/uiunAL6fn4x2o+8MWMln1Bl8A2Z0PCnC4XS2k4y51ED9JaIvqYtqZVQMx+b/yCcHu
ddyNL9SUGQW5DC7uBjRH4M6FTdAyrIgBdvQsi523+BkccPeHjiWkJpNVwoGUFlNQrsfSa25Bdik3
EErCNZHCZC3EBlJ7W4tCbAYOPmA6055GxdFSjU63AZAz/x3UvXU2A58CN2MWnhL1EOPgKdCuUhhO
DXza17l1z8tavAz9AIAWFkwzl7hLZtp8C33sizhTAAJgZ5Fv3TmuWoDP4F//zue4zu/dTOywS+uH
WqmpA3Qvswy61VpOZ/GmCbc7bBDNFMyvFK3lRHOIglLe4c0BsrMpVDIXEP0ja4Ad3YXPiL/Au1B3
16W0uwNDpz3OkiJxkMHMUzf4HURqsb5kbjhtIaeSEd4svBYGQNlYH7qiKvCEmouy7sDlddnyFLOn
Es0CX+viIjONpwOWT9RGN1fKBXB27nydLX3eR7ZblYukxOpoqNsvirqT7k4qLMhN1g/b6BxAIaYp
stXUb3RVeVONFRDHDHW1rFznMfHfXc/pHq7y8TbtPJrS+52PZZIsAg5VtNlawepyy4NJ3Sa5bUDN
Lb2taKBudUgffBv4Lx/Q5PAc0ynKgg12BgGDhW44d8PdEQbgRhKszrFiHnQsybde+mx3HqkbK/PW
AuUP7obJzXmgJnP9Q1bL5TmkS4lHOVwK6ed5aB2HZXa+UqTpIl1VGUAoMEPA7Xganek0im7RJ6Ry
3lXr7H6jY3os/QnrKdt6EJg6nIf3zcK4STH7+vpadCZ3QezO7Onim9JDG9AjX2O9SoHECDqR2STB
jhUc++bAvn53FdnKIYPhDdj2Ud8m6jOrjSykBlZpiQd7Nw9703epD6zs0BoQBpH2cGitTqxSKwf2
zR8EPFzhd2r29EG005CEYMcBnJ6BJ+tipZfV7ivIMxMW8ohzL1llrdzBg0tZLaGsP9bd2sCO6d3Y
5NmixFSL1Pa4LiT0v21rYCTUxXYs1vAgr/YXsXzOmSDgZ9alvddpzcyS1/G+g2u6CS1bzCpVFPhQ
a7OcbgqLujXeCHfe47EjH4q1u8qbVBJiISI08b4Dw7vkV4flRvB9ZbqLoaH4EcvyPcDE7b2DEgkA
mql104AWY878M8+Ag33VZn3YafaYDuYza80k5o2RK7HzAHC6ceZDX5nOv1AyPXK9/GSDBGHbBD8j
y6LmNRnCddJE2V7e3fvC+KZFKbXoZDuLUOoSzxIGibbJWepWzXQ+5/1T7Nw3sPNmHxdAVlaf2hty
9Jv4+FWTc83Ii09tMqnb5loBB1d4GHU4bQ0ZUwuAkMXkS7pqZgnToDT7AwAUH0oLkIImtal6Qm9t
iPxGHSnMpQsfBP+QTMJbtvOHv9iJPO9BnoIZSUyI6tXGksVuD+lmI4fzsOfcK7v6hEosuYdRVR7i
bac+TFhjWcIbNP0mLTx+uhaP2PS9zw3zZ130dcgE2L6m3WSrllnxPikKP/rzYqF7LZhm2R4k92GI
5BAnIK5/tUkI6mzGjFbW9y0YLgHe4krTfGwleYefc/HBfPNN9QN5cvB3rIdSsg0p0uHpTwmYO7Cb
yaTiUMIBPsJORY8fJh6s2jhNPy6p3QHxnvvd6hwTWMDf1qK/K1wAN8uiAi8xY/RbCeG8sIDgGrgf
lnWqnlsheeCGWA6fl+O6O8M4jLbBHrLMZA++b8XbInVqMKxQ1Q2xrdwFHMvp8hwzhuoH7YTY61Dc
NSBy55GXptiODkrH2Q9j5kL8BKXYVAj2X/Vzc9N2D2mZAuwKXev9n/9HNv2P/TIHG2WuC3VA2wvg
P3j1T0o7mzGihLzLTazSWjO1uO6xBRNXAoJAvZn72BjINmlH5b4TPUw1zs0xVykNu6wlByxdLOCF
BHXGth4WIzPlYzq4/GEib1izko99XEqwZQj2N5tcbnSVkNHZW20AAvzc6kKw9hFaaNDGSoOj7pVX
tb9irfmcVZKFOlSVRfFgOa+6os8ztbDoPY+a4tG64ARE2ZTjQqm6TnRhi4nVARulzUGX2NwSFPkD
c/J4rWunPN1F13WeN9TvVSob3GWNaVVzqMfUWLl5s6iNTXrevpC07ndtYU6LbvLJW2JMHw5p+D0V
qbidFBYn7KEnb2wcaNRAnngP6hj/ltNyo8fRw5qADK5j+c0rd4OVG2rFFARjJ2aXB8Oo1rD5ldsW
kgzkqGP6UGKChyfBzE2bk0/9dIvuXFbUaMO5d5kHPby85mFrVnob5cFzbOIj/JawVjhVXR9iec24
M5re2VcJ/ou6wS9+JApoSytr0xUtHboNbEYf/6FjS6izd6YOq/81Hd6D4QP89dARKrvRUEoxK8di
fynYDB7wf2d4pW6AuBqkkzh+rVcNfx9EN7pBH18P0lAn31d+/k4xURvBqnjpFQC1eJnGgtb8cjzH
5Rwf5rj/t/g5H1vBF/nWYJsvtaLGxvC4seSza/U/jO8WdoqPXQyLk31qYpdr3BPg4pzirrjS3N+T
h+rcktrDtNW83ryTUCPrKZbSk4Od+vVLO6bTauTU2pZpnT4UCW3DbHSKj6+MwAOyXGfEWMh5KAkU
dHUGpC4OWFX8wxgVZYtk5AcGz+itvkUCXglTrXnCUYzlMwCF3nYghkyXc5XPaaO2m/xKuYjpm+pX
t5MPpY+Z+DLGexQknx0HZucnoxe4ltULBhzkMtFGMNwQxa2wHzQJWPu+aHv6eE5L5zTejc4RyhAJ
CNksmLC73E03UxV0xqMo3WQDWlaA2ZWqjZ3/94Pte0dsTLfrcxx26UhmVgK6JKhPO1dwqDC1u1Qz
BrVKmIaMxDPV0NWKZDqo67rkV8dhku4RPgQxJfmN9pRneNeD2EKQ2AvPavKFDuoDttnRAjF4Rzb5
TcIg1KDj8SzZoDtwKjeyz+D8Pk/Mz3NyMlGnCdMUsj/hqayn6oVjFODnD97yz3P4qYa2VCPBt0sJ
n0HBU9MvFDXdiMlMOFBrQl0YEm5TVmyEQL9BVw+qteCryTFUvuEvrbyCT4Su6yY5Tc1Rl3Av7Pd+
MEaZbtUNEI783aqrgCw/NG4M9EcO4bps/uHPh5LKmXQQD2YEyGq80EHqVtmNrAMcWDjgNRH3f4eH
GcOrV4S9bEghYfVMi7kTZZcgylTdWlfNVox7Cz/ZMIUA+kNMj3HMuwZ6FuD7nQ9YnBeLMnbyKDG+
mjvegRMoZncUnanrp5KCE1iIZ8qTIZNmHUDrZjdZZCAV1tg96I8n9GBOnYX3jayB2PdcxGJetagE
UZEFo0Kgns/tTUWtgwAsLqxjaS4v2oE7+Kt/xbMHL53KzUWz7nhRxy5kOEBIcs8dDayeTwEWoHX6
MPqMMCLpd0lgY9f1a+jTp5RQjVt7g/t21UNXa/2HYEMzWVplk0RTC9lwSl0rhMonudUHavbxkTU2
ZN9r6xTS8dyzkq0oMNc5N8C2zZqVtKqlqsBs8k1lu0AeI+iVAYBLkwSyYB4ZgGbxL5q83n/A0Fwf
7riwibRc1zbJNSRy5G5utXXd34FzC3A9/KVuqVO1m8HxB0wkXfgClCpY5HbLnouAZnhalubPBG46
wFn+mmT/gqlG8mqRhC+GHnfAhKZ5xHNsDdlTx49sFsIaKVQ82+DZHP3uph89/CjnsDPYDCjmqVrp
qu6U/fwt2NVuxew1P3li32Xcu2tmX/qvmm5LJcQF57bKh4E1XqoAQsROxa0+wN/jDa8FcpvRyt3F
XTHusdwMKVCwR7Fn00Og14XYT0469llVPwHHrX+Q0Q4g5VxPN5kKJgDX6bTsvdh4wfV8kIHPPo2k
+UhNw33q6fQ0uWk53gNXPmwdMkFrK/P7KPYLArihMg9BGZiHqyokYtTmzy+g1vUkwXY9H3MDn7qe
5duW1uD5+P4APHz7v/9D/l9MRlzieK94GsG/gmYlOaTDAEFhOoyrPlDgJIyZeDM7ukxKk3xz+4kf
YK0wRIZEmucaXsg5g8lDYILMie5OrbbeWFjih5k0eJcdAdX3RrqQtrS+FfYBgm/tGzAOO2yj1N+C
MRt2vHRhBKGI/y/XJ7Gu56uYAQGJBuV+EPhJQM0rBSGYIbpJFffJk1c3Swpz7d6nGbjRZfeYmHSD
RVLvpYeGws7q7QwEwdF7SaAAt+igMb3TrZmfbbNmEo9jC0yyCU6OzmpUpzZTDMGNpx4iHHctVQWM
q8t+YWZm+oN6KoRLu/3mVYlYAc3bbscEgCUjE886oTKxREJhd3IHsdxi0XEIy9ZjjglMUT1Q3y0f
Wp4mG68yq+gcw8ICi1xTwuNyTtENk2RRYBN+Z/G0WadeS+CFBPwTVGs/dELFywlk14qEAeS7D4Ev
MmsFwMO4gmRiGuKGNHQhVA5eoMlXxNizcN8gmLPEay+2wExo3XoWXBCcZvKfXRPs3DleSlst/aDr
t2Ph8J1IR7Dlxl0+/zAnVTFcDlhM0VWPNOUqmGr4ls8qdyJpoQXkgmIOVwz3GfAiBw/olwkAuL2F
PzYe8x/AbCb1MqV2GsazSFfmxh9DkJeYhrV3GYH8igNxiLCuc/OpVYa/kNXU3DYA56+N1At2vcrU
PsEywdorsuKO5MY+seCTlDSCHYZp0ZuOPPRuO8B7GyXAnH+XdAwEGyyd2xaUNIOiAzEM4qN//tHB
9vFqHcWG8JdPZzy5iRunp9svfnXtyLupqor0CTCPYl9yxzrCTG9Ta18LXZ0YpH3SGDYWccnosWi7
TTEW7X0OUN9tklRRkmTyrir8cVlVtrxLcvzPdEnHLlpbF840jfSjziqCR151S3vGKEM9dzoo2LiG
1lxtQR9ft1nDVrq1b6c6Eh4UhHTrZPb7orCLByDOASCYbGcdF2TXZha5aWw3feT5kG/qqpeRS/v0
MW3K6eAK/0csypBLs/gW9417z0lywAaK8ZybcHrM4ZIa6ip32n5tQSJlqasNtouAzsvUVlfTbPgp
SsOGDCe6ziNCCNvfnaDPA4ynx3v4jMbdtopn6Z66X+onQjG6eeQ7yt+7+gob2mhwy+LbMGXebde4
33WWO7aYXc+dHNKFCqYr3bb1Bjs/ArzyWNoQB0tiKLbBNUjsMI+CxwexqleCnz+dGogTmBZATljN
hI+AV79WCqAsMx7alelLIN0dzE32QFQ7eyIzLDC0qqrBQYeOXkyCIl2c26uSfFisZmFDAtnsu8RZ
w54AbIn5vx5kXnPv5f53UniQif8KxaPzHfwMvF5rMYLSsE5V3UmnfYWm0QZKFWsqOShzPsTsajlt
a5gXAWeLM+hklZRgok2zJep8wsq2nVUPvQE4vlQQUfblZ2A4IpzaPPlmAu0ErwbeHPsk7XfYQRvX
kK0u75t4dgW2M/8t7/mNX9TkF9hDAGCl5UdexDAuL4wYWstYRrMxzwG2aOT7ErfplQJw4sHxBOAx
uH6/c+Fsc2Z7L6lb7vBfto9px51jX3sozdXRLL0Q8+hgqWNu0gpMtQaCF2Z/6SpKXt2RCayLMzqL
3w0P4686xl46pNWdTwjIRIoO7vdGOBbkFuzxlqZFtsOHgxsj9tifdG6ZMhEKz4JUxmA3B3M+1I3f
d6E0eixn4GbUMJOtde2UooBqGMokH+9jH25UUN+yVmNB+4X+pejfh9UVkdkI/w5UTHHf6esNQvLq
91QNDLFlrLg8nudqBg2aFbg4Q6RnbWK6YYNDlz1QBS+pgJb4fDHaOTYGrcCooMVcj1ujrf2Fhcu1
XPuJaFan8zhOZm7hqg1Z/QScww4KS4tEcPVQYG/PNsSTflJz+632i3MFpHrxpF+ckKZb4AfWHtyi
mH8wWeC9B8YDhA8gU9mm0AAflfhl25hgKzBpA698doq+/+40FkSbcsbfePzcW4ezLbQbg1M/Fk28
IgI5Q8/Uc0WyflE5xLod1ITlSXge7+BVlR2xF+AvMxl3j33VxiFMDrLvLZbG56urljy/r+flxZQX
UB76qzaZ+a4qAhNC5QpPh3nV0oLgzNKPk3SRzVU6T8nPDcrn6QLPE+wYynnGfs7WiboLB9clY2Jc
DtgF3MHtBTp7cykRslmoWZJML0MUsw7ZWVTstCrRm3s3h9mVjvvcKiP8gXZoDLily35ItkPimW+/
An9Qb6M5ZFtLFMPSSGvylnNxr2iVPbZ+Zh4h9gYm+ZzMG7h4O1M1HrEwxh9xY4DVCPLhszcufV7n
oZcnzoL32AJJrbSOlAIPqR2fDad0P9MWWupEJMnjkOTWWsqp2rqYa5WV2e0NZnOolCfeMWFAuOmS
jg1zLJtjuqRjmQ8fGyOp7v8/cv88pjGIyzPq8QxmPBdFOi7qWdzOzabhNoNv06k2S9fZqbA2eQnb
KB3TByhtpAsyM8jPMawb39HZXW2oUrUgZVZDvQ67L6M9PsWYJm46aiQbK6fqqeiCt3aAHc+/JnAA
VkHPDN3SYp9Ysd2mAntSkDMBxoh4+cECLfNoJqJcTIx13w240cn/I+1LluTGlSD/Ze40407wMJfc
99qyVFJfaFpaXMCdBLh8/TiCqWIpn9peP5sLDBEIgFlSJkkgPNy1LPnh1chljnjLesqLDjXpXTNu
+6yIr36GirjGiuyHNtCdhVG3DjYeyFbGWV685lFo4XZpc2h0w9QhKrqCGKfcIllRvmZpkODmnYYb
GrUzd9w6ECta0agbgL9e4hB3mcco2i4yN0A2FY/CEu/U+M31AxLyffENjJULGWTuD8i2gbQk4O5L
Aazutgdl1p5ifQ5mUw9Y3bvYMu/dl0rFShXr+5X3X0p53Ps9KI7PLQdiH47BmOs7+l3BiWiNWPcj
Yb5MzzZks7clFIU2uiOiawW4wQKMufzvIfleJV39HQTI+AfP7eKp50G/A1ik2+lVXz0lVZssPeG1
31n91zRF1dkzh2svTtaipqd3moOFR8fFhlbvKm7r5C8mmx3FakP+MOBH+62PoRrAala/GL3h7FCN
s+OGATJpsPrpoID8CvrzqzSM/BqUkb/3sU1ck9+EtFhq5F87MUR4EuZyL3zvBILF6NgFvb0Gq1Hy
qNn1rYeslb3uQi1+zLltrwfVC4MvhWkBjtGayZoIQ/DdFYsa5TZIHTr21cwaSIpAAjXucLpKYWOk
i//yeuv/vqd0DN/2bJDA69haWtA8v3+7NZFGBpl20T8aVrRHyt49oKzOPVDPeO/NvhYfAcRD+e5P
sXPYPP9/8gFcjbQBqHZDCb3LSV6MVMTIJhEwkaTXIW+DzZ2fIsg3TSN7khCj7jxOy0yyYmoxyfUA
ZLTQF6OQlDTNJr0xEX5z/KRtQXCX6+EqR3L8UP7ecLwxHLqGAUSjBtpmdLBneo+hERRjuvu+fZ3d
d7NogHzUA6oZimKz/Y/z5hCGasFJapMOUjnjzToBK9dyEt10K2cReSidy+vsv9Du3Ulw4TjJMG2H
ma6JQwnHho4a9k8f9ke270nDSX3vXPd5hGPtRG0IPEiahb1hv6Lm8dYrBjzEyDf3/jEOr7MgyIoD
+ZQH19rS0i+jqm32Y2luCNjJqleUx6RfDOWOPcPcaJFVnSXP0wUvoAfYGEw7uaXdfrIl0MvqlxRI
AN+MASpFiWLVMWv2jcWOyVHTWw0PkOfCDi4MGARPcfpzRpoXyAtDWI+BXSYXSHODdldhSn1g+hZp
YZuPogg+DtCMQCS3GYON+wjNCFIsFUoMjKF+mwEmAuCLkgRL2f/tRmuaVLun+GWhyfTj//4fB3tV
CEa6noXzItNw9fvaPrsfTVbYtfeYGxaO2PtVLp3sR5IHIfZZYQUSxtTZQRCP7/rAKZ7V/zLekgM8
N/DAyarsxzBKcM/ZZwLthm2CnVwt9McMY5c4iCJgO4DmRWUlgF9pchtINfCo00AEQVtgtoLuEemb
sUESPeP6HtQjDVhRskZHCqzwHp1+9B7tJme7qEaJ3Oyr6lY7x8O4RkWC0BYUB0GejW2m1pksajyo
TCzMoTJQAhJ4jzQ/RR39eowEW1GIpS5hCc2bLkE+ipOefAoVJ+eYGhuuGewlDCPt0a8jwNZ7601y
w9t10DJfkZlo0Qglvz44kPmfk4Y4aRd5yr7PbIBQrxo87jymSZueCk9+Bs84IOdgisGROY7kKrwv
ryobuGYUjnifebXsoJ/8ZQB1BKoh+3hNB3pWUH0HDsx/LIIse0SmMga4Hwd9NFtxXKAOz7JXtV8N
58LRAB7Oy+TVwiZgkbmAwXcQRgHVgP2T1f6T2/Lky2hoIMIDrfYjlMbsrayy7CBYeJuOs+jb9NGr
nxOenaMcWTOQgTyBAjh86mMvfU24AUFMuONWDmfkBOvFdBhhxc62GlESSaO1F9og3jXrA422Qftk
qTXkrzWAzFoEcedbIPNxUUpsCX0lDQnMqiqRxvsxyk6yyisuXVXiS2NX4coB4mU76UBqRg4mKNAj
K91CSL5k1x4g2EU/WO2psUR2tXxNlbKk+YZCUqQvjhkeH9A0QzCoC9oXExtOZVB8FRY4sTdrfR+Q
0GRjs24jkp5PZ6ueBL2f3wDPXqXeydTyfEn/FZ4TpkuI6GinbuzGK/6SPf0Ho8Iy3KZJxbd0Uqum
27q0LxFkCaimZ6oBT1T2D7CW1VwFFAVxDh2QN/pnqFWAVUH2nExqpiJxltu3qV2Nck13bORec3iP
WkU0ph3lh2rM9sIVNxf5O2XyKMa/t9uiotlGvgUlaOOW/iGMPJNIzKLSh/5J6lqLnmwwGpFFEXbQ
P+msby9k0fQs9odpeiaF3NfY4i18Jtcj8w+ZKOSLD5HDB15BB6GKrOFzqQH9gbtpunPKcvgMZZpj
XjLxUqBU6CGqAih72Hz8nEG/5h/Dwiri4ODC9Fqthi1gOgQBvkmRFWabgoXF0RFVxZZJUKIMFtLQ
JeQC0b23GzuOygVNmLp43XvlYoBgtFpk8tFMXkpII1H3wySy3RyUKy7YkgbHPY8u2OZRGM02Xou8
qKMa6pklONTdtmCH3uDb2Q/eWIhltUPYLrMmSNYUBxwB8mM0D5U7/dlSSSKs3nsx/BRCto1C+JVA
ng14GWzTVzGPClD99/02CLIfM0V4FePYDtSK4FJU2zEa6ISeL6rG5AfyUdP0WytL5dNkBEFy/Kd1
RPijHYP6zTNH/M413ThyVtafmiBaARBSfVGwvx33+2zjKBNn/w92q8UvKJHNL10OIoNu8Mov83SG
N/cXaDxsQ5H/nXFvQPUF1OTKsEO5wpDxk2abSHfPNvUoRs2AgtC4oTjyc8N1F6CDHFadiYwP14Lg
hXptWWtTr37vlRGP9mPggkcr5DlIE5pqi1dC6w1fnC3Jkrm+aS5RiaSf+3JkFzFC2ZtSBE5lnyzR
cGDrWTbNBF+t9Rbxa9+D30V9+ru/YzZp1BzceNejyDgdS/OA8gHz4Meg8loWdY6XwZQjmzvKIMZ5
KcYnpxPYGKJYQ8G4J/s24X0ZZiUgVevbH0Q/Q1w3NZAU0G7vm81MSUOkNnemiJJH24OMnoaqoV6A
gIKaBqQbU49MYTaQ7Rzk+c5/F2urWq8IxaYbVL99nM/qxt45lWwfu2YoltzpLHCM8+BqNcGWbqOt
CLItq0Wwobutn0OkfnDFFRz2yTmDfNB0F56nx14XXFGAto2Crzkz+mfCIXp4L9DK9LVRGcZfBqEX
YXBA/15/hQEZ97kv2RpwHh1E6+xT6g3ZkwGk0DOOZgbIZ6FGnUxqSm2ol6xNA5V/b5/Jh0m9iyMn
QN2RK+3sYCnLGNmYJPpU6F30gkoxfgKzAPyeifRFCln4EDsrkNECwXSqoX3Z4B7Y4+w9CMtVaIYQ
ulamPsQKA8geoLeJEPJRnN2kv9mZ+RbgUOJIEbTotJxa/s43XQ0EPiWYg3y+GAtX2yF3NRypqfkI
xpfZNokBZrY1Y7hFDoDXbmJ3/JsGZ/+0gh8US6QKviJfDhWwXLTPso3b5wHVNgs/cYoDmUL3ikc7
LpZkUQNdjWp7N8tym784Nhy9vujwIAd8hsd86yKBuR56nIJUecydi2F1m1jru4PW1u1wACpiDZqd
8ilxc/aiComQ8rJe3y1TuuZkgaQaf/FHax773+YVotKRCdT8pdDN+LMHibPIkm9tYmTnNPKAJlDu
BvUOa9R0QOpSmc7oP0P0SjxhNyufXd6eKQovrWynO62GxBiiQGUTA70R1ciOTUvbeinfbC24LY0S
0/TF1Ib+OLhZe+lUA6HMYKED67RJw0o38GaunuSSNZcCahyVERZ7pW9lbv0WKcfaS84UMQUHYSqO
g+9v8hGI/9U0txo9JECMGKpokW4CUw4FddPQzGUqRgMXUGvT9fPOu116usL7BSkk62pgTCtL2+K1
bxuGoYtD0yx+qqLuxYGEDQrRmb/zjcBZDUZjv3WW1JclxEEOEJ6y3krwGNIkiOrFT7k0wWr52cW+
YGe03s5jKeqBdXCJHCUOQ6YGvxgf2f9xRKWwcobUdSvzBNRScZszh9+vMdl5EPlLO+77JUXSmtSz
0gzQ9Xn6PPL+qaYLziHUm5al7jReS6896iii9dOLH9jadiZlihVTE9E33flo4M73Pr/yc3fie6Iw
QPKfQ5aAGtOzrEfWQ7OcCT/ckmkCcfRYhG6BhDXwwuSjxkiG/Oz78Q6ZV1DfkS9k5t40M3bqPXwJ
F36B3T8tRatUEKk4ogLqyfELayMi0FvIMEqeZFXFqPjHCRSQFUD2Gkb81KjGz1z7CPTGFEF+xf5/
sVP8Y6tJ1JA/jr9XY+g8zG4Zaye78/vT7Cp1SMYB3Im6HbU8DQwiB5dIEpXb+bp6WTkraEkVa5/F
Vbi01Od1RuCY5rXo8+JX1yxmH+8S55jE7tP8Z8nCQ/lki5LWpH0Lyi79YgqUS5qRhaSxMl1RLvWo
Gz8ZZWEfW2Dulkz5y7ZlC2Tq+jNUwPNriSXIz8eWbyswnmxoelR2oBmFliqKuzxsxFx7QX7UTrtL
O7S7fSmDhWb13YOGI94H1MfXy4hV2SboGHzvAy0I6BaGrLQtDTA1Sr2ys16dHFqGcyz5Yxe5KuiP
nO78EFvC0Yx/md3hGIuzsJWgFj7GdF31WXBLCY9+1V7M3hRn0/IXnmOkoCptPjbk85ToMA0wayXy
zj7+KbT4w0w2AOUiWLWZl53DUD1vNPdX7ZCj2tbR+OXuEnfmQHNp1QxpyhW0yFwghPHZ+7FhhwgF
Ub2d1XugrJOFiPT+kZo20/rHEZwSTVoMl9mv16BVQPHziB8GYiF93D9ypOLv52c2sm8gLMnBlWy4
pwjYP5QvDTzcdEYqFuEwlDgTMWv3ZL83fZhVEnUMxr4HX8aeBmj2FD3ZskJRXtt9Iz5vbfStZ5xT
kEGc3k3t1GsTVVxr8jV9aT+n6RRAnlyM4Ow3NX1N8Tbuyc8VyvsVZXipty426hw6920PbSkW4NSu
h4a5rdcp7mcoLKqMBm+/gLVACwpNpuKqsQaootPKDfkad4ROVaEmh2oyREtg44Q7Br2riV3+ogEi
1g4yfpwb83eTBvxA8mPVuJ+FCJvN7JpnGYGPEiEVNvuo94/L0Yw5mOZGLSRwPAEsb6PneOOR0GYJ
7EZuhQeSWOwacOIoNdB/gGM1X+ZOUz81uQ1BhXcfmTRAvrbeJGmxq2PvPEKR9GCopggscOlTlxqr
5+B3ja0qOEzdeWgKzb3QxaZvYLcFPkQNo6i3anmag7u4uRN6s8kcGwWEeKbiW+tYJ4DvcPBG3TKO
3XJVQQ8d7+HlzvBi4MaYHSI9SV0VHg4gnXGRvD4k4Nh3ZIrRBHuQjdnh+IHqI6lpIwbdLsF2temi
jJJ8VEtJVZa/h5CfXB7ERrZG7D77WoRN0DAaQDhUBmgoYVKvUCb1/mT+i2lWnxkZ+HG6NxEULzK3
jF2LzdqFsU5b1YZevgJ5ifsIxFa+m1aNp0aBL6JMMtB2DP03jQFrDA1r49o5XrE2BHhsfZGV0PVp
2G7Qcn1aCQWy5SsEtxqILhRQtZR4uEAYwT6VbX9rQB9iruPGGxbko1EPAMRyRXauAlswDy3qIXU2
OjRyUe+ceDYwVBUrV71QJPDNw2TRAC3RN2WMwN8Xn5wahGh3QGiB/B54F1NftWWon6IslEet+Znn
qNpYkIsavS0S8PhGG0PDDTsOSv1E/imOKzvwoR+wiIBq8PtwPJDPgcRWfKBIjmOUAKN76BjbtTjE
bYS9L8gGugM24+B1cfK23TXQ6TwAMRRYUHQYVIAa+w8vOcQoPONIAfMyc3wHxUJjSZGgSebLgQFl
IOy8AZ+OX0+N7MxLO6Ky9s5PZopjqBwqguc5nvyOk7QnZovlnZ9MiCUibRhbz5MFUr1FIW1Q6i/x
ip+fI21se9CzAV2314pBHlEt+QA8arcNklIemWqoZ9XgJoCKvSY+2jQO0YGHRqDI09HjMlhSOAXS
giFy0MFyXohGID3ig7D810Q/BR3UgmKmLs2kSGZ47Sb30nZ6AgQt9qygVrjQo2AUUb0b3Q5kOFYB
iBmI4l4cWzs21pAtuwBanEEo5EtYZnyrDVUF4F4kX9KoHJ8HfD8hjfkyeVK8IsZ2A14eFQDt0uSE
CoUfZAHKhLCyAgQCL0mTBVz1tCCZOPvvjyhO/SwDaNkAWhZtq5x1ZyfPcJimGjKp6UIwwjAV0qO0
s4OoPQKrApw4NNJzvA8PHRQesbH8tcQ8cV57Hp0vMK/Q9+pWMK2tlqGYQV16XoHrxue+hRg8MTmx
Pg52Pd6yZpamO9ImonSi2KgHk6CKnV00i0zqURiZ77HkpyU5fnaH2xGqK8CFXcTNFac+wJaOLAI4
KvCPvR2UL55XXnMic3n3F8ZQvqh4z3TA1tNHqNl1AZJwx2LZlva2brCFwVLtkXp2xwW+0ppZLmab
epOTxuc5ZI6DVYEcUQffxvtiNOBCBOe2TqlGaHhyzjY5KZxbvbFjmjl9ptl//3Ho007LOD1+Fbpv
2SjNTIzKQB/s/kT2OctVkw/YxmWgV/qerLn5wChKziaxquNEKDrbc/hMMqoWbETnLjX9s4Yb+yd/
8NeZnjtfPBlYm0rLjC2ZMTKmWWFbb42WhQenBTsE+Qcz/TTiPfS50ZMQeqzYVZA/zwuQ3EC75syQ
Pn2OivBqOon7xWMArTTqWdEZxoWBWepSjqFxiVv9R+nkchfiPugBA58bBwtygK6KmHzCtVtUc+cD
dv+ubkIT6NcKydIIovEWZuemvh5dDWdmai6ODpHDom6L2o06MaDZ3OE8bkHXBQJygHaS+D4iLXMR
esvKHnky7yQ1Jz7G4E8+DtwswQv1bpMzTwq8fVKXGhqeIsnGjqJaJvGgIDn/do15ISvEyZqlo6Ah
hyawGLVhwXEqtgYYsVgCsROAj7hD5Y3rml+6HK9sQaNbZ859awDdQ6QfY+hYUEQ1FvaZehRCPTlk
t6XIpCYvn2LzE1XHtrK5lNGQnqmatmzM6AH1YGsao6bC02uXD324nH3NINxlG0XRdvb9vhAIqLuz
kbtboBDB+saRugKo/NhJnx9didzNkrpCC4ZiQV0aZ6Lmx9EHnNEZMn81ZI6Og7zuY/M/+ZCQuM2l
ae1hGAI8+99X/BeLlVBbyQAFxIeg1XSG/Xedy3PrtWJTRDHK+HjgPrWBEItYlVhXDQcHmdO9ZUUu
Nm6gm+BNM3D+ZUICElLf0SFuQnnlQZBvQigtruPagVmEMerBq35BozoooZ58SBL34OW5UgNS3z2y
DskjxetGDfifib00DTp4TZhWg2Z4uw+zAGyAeQsiLg9kFcdRg8Qb9WYToA4BqbU4XpMPoIzmqKsm
hyQor+JzMzhQXVYN4BEFcujPJWuRmyNXnaQL7Frd0+STvN6j/Mg6+FaJtzuWozjOM+IjsSx/oFXu
oQsMHqID+QvFlj8PRjkD4WvjG8tYww9ceNG3hg+QqAyb/IGlfXXOUdi4xP0y/gb2sXUOAeDPIs/x
nHY5+HkZjl8jPlwowIuxIaKZAdDVsa9X51IxNxQSAmdNl37Fu2hxiYaouAyq51nFsL+lgoHIcrRF
KwTYX4hrS/1vnPDqD1IsUCqLk58O/na0+QtZWgxXS8xeHwK7gQGkYo1y9WEoaPtqlxTJc6ES0dQk
IcCzfeO4W0pOzwPUk0b9N2M1301W2P+apaflxWq8r63GxTSYKJdTcQPKcEjdN+4w4KGZ+Ifc8Zqr
dCxPMeC666GSzRVlEAHSQtGwoNEUnM5PuNUshygd2yVwsRdWmslDkBftFWrT/dLqPbajWN1J5bYC
DnyFpCTOXKpoHwIqXS3GJjKPJAV5b0e1l+5x8L+h0TludFo8iMk5NX4J5g6XR6eg0Dmeq60sriav
VBUPZHdVmeF5bjKQCk2mwGHr0YWYNQ3O/vtYCaZBye1tZuPr8Kewf3Etu0VGEgxQkIUcnX5hj1W8
npnN/8iKPrOk3w1XagVTrUADWkn/jKD5Auazh3RerNdvHOkMsL26nn9qGgnS6txBxr/J1iDctqEF
OabBaeqCvig4kc0NqCVpsX/wGd6cVzT5Fs7GvyF4ybeTSStOw2oy9QwWWcsqrIoVLegFRnnSwafk
m12xQDUVP7bYdhXgpsPN2hROciSnoUYGCiInDafO+LdRcE9VYeH2/8clPqw2dSk2DnEzQI15uoE6
4icqP6oi00fZepWdojbXnsum+cRVlbjM+j/6/xBP6xTv66TWWO8rsKZCe61fqYzDK8q/HOSSutXo
h9ZsGcrKhnEaA83Lzfp9HpATd6vM89RYutXqcJxXna+oRudYdf3Zeh+jz+YBKCLNPA8XUVmtLK6J
RdJUXoByySo7CtUYTp4km3YAt32vj9mRekykDso53oOg0zmA3GI8uzTgNaAzWczhOmimULrcFyvW
ds25sKTYcGAKgLTPmjP5qNc3bnOmXjOE9VGrsRFUE1zVUM+roOQ7TdOr8WhBumI/+eZVqFdDkRgn
WyhqvRuYr0Efw8t8pO3Vx5gHaAZd8/1j1D5o/GQpUE426vbBaJxK31HXoq4vfPuAauby5qUhV2ox
0GZObR+8tAdUjbrOqNfgYAWdxbIvWL+kqazWHCh5qFWmBXVm8AWqnB1Q4UT5o2Q822X1IKFkXDKw
0ysnKrFBp6iBlQjkaI/kwu34FkcmNTQa1aDKYGZ0nP20ps8E1jSafJpPoyo2Q5btGIy4CrmwP/x1
fRUbSGi3g338FjfPd0s/3RmOIRd01XngPXb2z2ty3LDXplKS0hYmN+t1R+wFhtPiC5B75VpO5AaB
Ohn4YA8qbdKnwQqwkTX+nOFox2I4Um8y+xGKTPOIZoApzaggM94L5hx4lbqHWDVk/slHIZ09vOqa
DoqL99i7qWTSfArhoSu24LXzRbLnZZguNNC/Ye/lnlleR4DcRB+bD77OD/eRxaYIOxmhXwJ5Ldyb
8et0LOelyAr9EWzUa6qop4aZBV/UcW4eJ18nobOCVxRUlYO9SCONQtTKVkzLFKdAfUZi0YRyFeD6
pqr44S8AYAff5vGyhFLbjfBnCDR71UV58ZBD7mzr9rU4MTOp9zGvgz2TmnU0ktbeDgaIsCVYp9eF
X3RPpjSBDcgz7xrFDISrrJOfC+BOwdyTiG+D5Jd26MyfLfQLTa/vgTvsPrma0rTTw+xgdHr/vdL6
bzrzui/QT7cWObhGQPPo+csIn+E5Kod2PX8soP4URZNXTR/LsJGxauz09rGaIGcAH5qoKwN/1j7j
tftsG4rfoDNPUGhxn9vYcp8rpU1jlKgyTTPctp0kNJ+y5EpjFJXgfGTNQSS4pgAasKt+BSbf5JEi
wkakO80umiVdhHyR072aDQqVKB7vsuwwesAy0BoUIZSwu9tDVY3MVkCIMcbp6nwVJ2fhKihiSPWo
jzsYtfnkmy9Ihg8oARnAVwIi5+jNHALswxP9KVLMI3oELmgZINGOZz5oVzRosb9H2EKmS1QD+puO
pRJ1A/ZY4/gcNUbUKyDOBlhHpS3JRH6+mQbmOICMm/9CN2UA4/9bVSvwwR4KMYAStmwMugAu/Y7a
xrcOFNLYIDzWTgItXhT9myztFjJK068QWnkcIWz8061Acj0mLAJOcFyZfhb/HXj6Z1ml+hdkG9mi
8oV19Wo5rsRo148Z2KNQtIBCQR4NyDVBaHZvsiWvkmhHAEjgVBdJmcZvXpxkxzRywxX56xoaIgZ3
7ctQRxJKj+kLIX30IvDWRmNCXAWHSZkLuVB7zIYvPopqWxwXfhNQA1hpALnj9z4UD33ixMtaDWTm
eARcbPyUg6UReyX9YKQgYAKQxEUqtc0fPM16SLTcvbK+aq8yW6bKII+0oxOOc4OHovGcqx83z6Ib
F10V5VdXD9NLWpQvZAnlMgdzhdxu/YR7QXbteAxEhhuZ+9pq8+uYpu1WB/fAiiZ4vB42yVDHx3R0
iktqWx0wxU62dvHyb618jReXEMx5y1Q5rWz8WrD8Z8PtKBOLDKRqCzlIbaG3tb4zCZvk7CuUJz+X
CndkB5a7S6qSLXSFVKKG4p181HetHgHLVB1LIyuesxGHKgNSgE7mLVEJmgBqzNuJCppIn8kMuSKF
BnoCe9HaRDeXw09RCFSDKvboUQ3QKJnzvH80p6VoGq2H+vSfvv63MBTDH5QMTafwDoavuR+a2Yec
uXuYzTnuzvcv4v5FCAObzhYb2NO/iKWPQnHNiMf2YrJ//2Pulqm6E8RIrYNngKkM9NXtkXrUcNeE
0pZqqEe+crD9Tdpkr7Prbuo8cDeV4vC4x2HrvLITgoLHM37IOIkUQTHKbRSnX6Qa6v3/+OrSX1mG
l+0rr/2P5ZwsdUGhnnRrw9O7ZS0i/y8p8dZT9MHfwo0uhV8XXxj4AFayF/2D3RvZHrfXcpfqsfuY
D+KSdc2JO3JTeyYo0eISyOdKU5RZ0c4fNRf8ghG+70J5MDZFWUG3KSuw9VupewRHXP4D5LLPaRjJ
b5UzfB1ww/vLz6N0AZwhf8ZbS78JkKI/z40Hxasz42F87r/ceWeTekJLtWWH29iKRW3UL2hmVDhh
v7jNB0Ed/DZYiJe8bQwXiYkuctcgE0XpI5gHD1T7JfNnFxuGN3BrVicdr6JLclMUs9lPvOG6U32g
4YVsGViopOCqmBAF5MFK4n986zRt+ar1IHbgduavkbUsXg3PM7YCDCDT3KZwb7WFNBeU5skREjmQ
SFRzDR+nSoHt4bxDzQU5SYwbo/tXPub+d9twHiBBGL9xJ0o3IwpbDzjtYri72iX4cmz23Rg2Q5jz
70L29rJspXMpGx3acCDUXeGsa4kHZ4/HKhh+fR3PHRyc+o/ID2aXiEXr2RX48CtXnfPsQlE0GOiC
q4dvv599mgAc0E/xEgEdV/+R4rIKT2XXdHNU+GAlWk7pFxz9wr3OU1nilo9RsnU4+94ynHiaOG7B
tqUfz9K3bbzwjV2zxvsRpEuUkxqh5V2/aisHpMhFgDeFKsNtjMkOL/xeKjb3keC8vUaub+ymQJRH
rGrU5BwpzgaH8dksdXsnHcdVR+ttV6ycaBWhev6znUh8ec1WQMCiVgrgUBZLY8GPZLrZyneL6LNu
Rd5xKEoBtGUJTZbaBfNLLPmh6VC0jed5gZrZgIPGCqXENj522A7W1xxc5EvX8cXDHAupr1ssiBiN
tyYy9hPxBXRsklWTQjbYV/QDJtDwhx4AZH7Wh/LUs+5rDNk9iDui8fL21shQ+2jSKMVRyJ9MGqAQ
V+POPkZddC9ABAFivoCfpIuNMss/ZYrNPsWhLzLnqlsrEXiKSPMebPiACfeeD/athcb85CkKvGTl
dyw8U+Ny8PetDEsvNzaTwJ81Qxtuy4oH+0g2DIiqInMAm+SgdTRbeay9ugpA0YEum4WyP9hlwcy1
7uGz0qQpiMY/2CiYF0itjkiSGWYtURbBvZOIULNnZaj0+OD07dY70bAmzRYaipHpbpkXmHvD9F8I
bYwtSPtceah8qgNhrAU964HEPwtURJ8pJPS74aQmWPTiMAfT6KDhDTWvjcOMA+94hYNeDuKzxCiC
DyKqhBKnuEkatUyKflFJ4Elr5i6Rzy+OpaqbmBvymVSA8adh1FzeogNPWIukGFEwrlaYg5HtOHZ4
vd7e+e8XzdTVP0yL9WyTdh1/zFvoGsjC/lmio3W29dMGFQT+56dO1MPzHqOGOs813jJwnXnVhkmb
LSZEpax/JtwGk9UslEkDd5DKO+Tl+9wQ+sLY3f4CbX5YBcl9wO+w5TAu9qhVBxwM9EdqSov3xzSx
buZQABTGy2h95yeTJlDsnTmvVEOnpVrQMLQjl73U9D2NIgdxuwSZf/LNIW45LEPTLQ6N+q0lAjRw
iQfIPJm5+hEOMgbrH9lTt6+Mn2bVyg359N7csSbudpFEra90wxIIiAa3QbKpB+KR6viPPhM8Q0fv
9U+R88Ta8sW6d50Wtw3UL8wlChzCH+tWSYjeDZA5+0COtG6S0MLJxW/zNZ7gAR6rVSqUH02rzHOR
Mqp3PctaiMyxLjWWgLJBa5cbzWkoA3NjBcHf5JobUL81p9mknqMmNKUWrVEuAEy7WmQemM27uSPQ
GiBRDVEspxagy87B5CNzHgixk1qAMlCs87zSVokYvUONutK90XG5MaNK4iWkPjrSS7/XGXYjYLxk
TyKH8F3AfLHBRlC+mVC2bxTzAkUAWN/tbj8gI4fW0TtgmKDCE2r4HwHDkgDEd7hjQhETDLnhUb0G
BS07BjL0jz7Ow45kehCqAkPk+0iA8799BwatOYRmUANAc74tfMg74rjWXZoGdE3axMd792AYa9Tk
OG/4U86WbcY/Gr//1kK65BqhOGVrW3m3H7CDfkrtFDhdFWFrfwuAEL/h6CFYui0OauKuCQ5mKOWq
yKPsdSg9bWf6hr0kMwFV5rFJHBMU63r6anJokA5l+IMG66FLHxuGDJaa6Ydt/CIsF3SabfZKrgIM
26kFZgcNvPbcDa4OzivPsSpltMsebyFdmm1bVQTJMl/bRwaHaoAa7TLQO7mjXOIxCDUthUyEFGK4
kUhTryaMYifFzSboIVh5GiSf2V835lKfAfxF1WNIJva7AdlAHAX8qijTGpQ6aF7gbchHjdvbD4CO
BCey4iirHgqmfShDu1uIwnjBgw8LdXj7cyaxFjAD5QCX5+MiNnn+COEGH5teN3joZFIfJxOnSAFw
ltUtpjYljnNVjONnkFYoiYO1lvJtSLvhcwcuBuBM02tR685l5D1QUMrfFHqz1oZmhDQFzOFXGERS
nUsk+r9wmi2PpdDxmsWr/8fZl3VHiitb/yLWAgECXpOc02m77KpyV72wuvt0I+Z5EL/+2wpcVlZ2
9bn3fg/WkiJCAqfTIMWwd/WYOBHO9UVqn/PZPZHcEVkCMp8seOu6NL8MvMwAfFmBVFLVz6aux/bF
OPYrmBeoN9MwA6T7CubVptmpBnDeSzBnzWtpFQeqox1RIghAsC5Yi25pDZGwfj8rhmM7yNIwDRxx
tlB8hl1uVWw1rA23uulQtsPXKHLgkCJImxWGl7pWDYwhifx6kYOOJ0Ks65ka8KyCFgHg3k4mn4WL
hsSO24B4ooc34cYU1ZQHFPAk8Gz9sGOIQT85zjqJxK4LPOI2mB69ehkeOpDFGYnsz8AkHB5IhD8J
vv0+/gVSP8ADnMbwSCwHsy+/0ujOTstIQUtlxpiEZe/Cu6rWc+IZNEykXrt6TjBk6y38w0Zfhi5v
pPlXWnu9L7pFvYzwPpdp0IgIuc51ae6tpHxOzCa7FsPcv/SpFFfpOs+jmaP8STVRPDW7Kmm7HQ05
d7uXQtTPrhO/T2LId7sKztZJbQrUbh6MwWZSnnhqXOWOp14NP+/FAtedPRnsQPLYsFNQxpHJDG7c
dZ4AosxP3Y9JesXI78RGThF2f2rZmylkow0nWpcukWUcWUaFfbiRrV0yR4EubkbPHBBIR8Q/QtA+
6084zqMay87s0MLhcx2CYckGmxe0tor10VBryfj/cy5gojzUulVHhlSd3UyxkFTBS6G0AZC1SrjC
NhO8c951qP9A6dpOo0JrBVkLNZlk/6qoVSVFtwCoLkGorkUF2oREzB2VkRZXhmIXgKnxbtcamXl2
h3J8seE6RBFrkvwR+0a6QbYz3BMd3s9uKz4mzrnl/Z5Ucb9OrFAs/mx3/mfTOKRVN1ydCiUYU+rF
05bGoxQH2RegSTZjhLNRijsgo1x1WSf+k4AAGDWGSpYHBuh31RLpXKAWMhnL3Wq4Cj8WtxYgF4+d
14Z0LX1VbVcimxWV+/h1qsXEpZSP58Cn4K8BLHsXauwgQrZ/mo31LksRMWx5ZiKwBNqXi0sq6jIB
PKR9D9D2pAdc+jqk+Sg4WoxQr8cnE6c+s6rrHUc67oY0q1AbjcihvdwsEiQJJsEndajgDDqS4c11
yZyEJogm99O8fJ8FooNM5YRRb0gQANQyhhSUxWPZiURaroejmq+HvzIh2f/Cju5CXbFyh39csajj
CgFjdTUXhBbh4Ip0hzpS88qLby2qKVYgbltxG9DQAoIN2F8C8DIqrVbQpMD5TUt4aRoMjE5dCNY8
1HKKHkgOqXMiSEVqCEHR+4BZ1LI7ExqixGXLas9e5w9IK1/BGbVtVrsD2N/H4IiKb7C2WstLi4DB
1TTxYsxtg30Du58IgeApr36zGC/dkLyQfCncZpdNbXuSRWyAIOFAYr+ZxqPXA4KrQK7ANwDjXRKc
GD5nsTc+4JsIvzyt2g7TBh61+MmHj+jTktrIbMLV4FxFZQ73JlRit8kbip5We3+O+kMH/rt9pZY1
gR2I6Ff6NVuiHPXyXb5dKvw7G24NSM6sLfayToytL73yNXJaZIg762C2yurV6cW0bY3G2ZOBwBbx
CSVqx85ZqlcSZQx8H+Vg+EcaWmk2PXg2/0YjakpFweKjXOdCSy6L7Z8qFyiwpK3mqXmuK+wg8+Bb
6QPmeyEQFtGBIAAMOfV+HXsJCtEK1gL1lpWISvQ1di1wPX0ijJUemNjZ7IknAluJFTA0gG81TIta
nJtyOZOe5FkGEiSVSLwn2Yrwoi7CkPUTahldCI/HbQ5nqVujoiGLlugCCKfoQsPeWoAP31JLqlXP
g2xntOYCzIgfc+4m0pDZvTyYbvx57CWiiaoBJ6ALZw3SWACn0e04QKTfZbGTAtd81dsqaXsw+jea
aIrAQTkW6cFJIzeBMQTbrpics483y9osqO4/FziLlMCTQ5c0ZBNUgDJdhTf6m24CziA71Ev5NWr6
gODzJkzH33KBtNS2eHLaOUdOp5dfF9VQTw9NXBMghMhdIrt65DZo5dUUAfQ534yK86owouPYgMhF
L6cXoR4S/cABMWRPZpoX62US/5XFQflwZ3l3TbLXy1IvBerxXLY4Ovm8XzZdID1kjUzOEXHfLzRy
ncq7Tq7pIPJYzH9HHHsdLx+Hd2NS+wCRohmrcZvJK3aBgGnoX5BKUm8oeJub7nVocv9rKVxnb4ph
OJFFHYP4h86yHxZOKZ29V7FbCzoPYztwTVPHu1/DNBA/decD+exzj/Gt15rdiYbgpttaztJ9aeLU
vXIFo05ycHJx1OD7AKFW5w0zB8vIz2ajkgcOHP//Zuao1Wg6rfbzRac57teLAq/x/aL63mhxdVEy
aw0EFWwfoF5Zl8+byKrkp1RaAuC6Nf5J3cZ789zg1CdZAW85nIBzHoC6+8OC58BuaorY31KicstK
IFFwOPd0BvLM4CUHxTmwORU9EDUR0OfN0l6eaZacQX0zmelv2qDAR/U/LDSzHLXhPeAYXeYvp8I0
FV4iuOm4aoYsFKPXvZJknIsyNAygdhIznbYnMjoysarVfuyti4jz5ZgtQ68oZ+xth9/g97H6nb4r
HJkkYQKS5cd/MTAKQ4bCad8NOA7cFXBggmZC4gBCAi+2C+CcHpC5f1b+cuZda7z58WLsMreyzmZZ
tc9LAXJasgAdRCiHLHoBm/RzbqfpQ20D/YjumH4VI60OQB3LnkmEDFyQzCPDZy8i0FzFiP/vvAyV
tJFXOBcxAPQMmKM/xiSkxnanCKjUg7XRMuoZvZpC3V/NA1WLi90kyD4BKAA+VWSgsL+DuWuPRIO2
cqEpqrSgMNJTwaffSIR8XxWo98CU5lnu3zgptEciT1t51OK6zMiY5aDnwRYn3tNTG5QieObrJ/vN
uGpBPZ4mj/SCWB/xXeH98wUxMVCYuVNwri07BBq8eNRpXVxmAkWong0QB+NHXpiyA0ZWjKoEJWsr
sEsi5Nbg7R8OeFOaj10ErpGUT8neakUNWHNvyK5lMO/jaezOqyztUXnfgSVzyoC1sMqQj53vDRyF
kTJmP/93SHPEQBXQ5k/ocIHtW6Zpe4HHTDO4x9p3RA8Aq7mPn8YRiYmlZ4wAzUNOWMF4seuV37+w
Y8PYcyDM4sURsNAzJCCoQME4IRGMGQ9rl/Su4yANUrhjuAoDhm37bPhlRWXJB0oToJQAnSvwr6kD
w+QmW8Rys1DPuFtgTUW4WytoQVns+OIao3Yfb+ql+HbXc+yx/CY6uL5L0Dnca7umfJ2TMt8zQxgX
Q3HCogajHfeNIqAhYW3USD/I4g1ptZyG1DjW/NQ1BXtmEqyh2fJ9agJxcHpuH1wj8L95zg7eH3cj
RYdjmFOjllmljlH+mChfAOpivZDE5tgKAqgZ7jllUPhgosxEYW8oN21SZDDOMPzlyjgBlGleA4p4
Nr3QQAB4R8KmaJMn4LAmTwgfWgeBlFk8iCFbrfM2T65mN4Qkm4MAzqg8AxwQsmgeqUFNtRMuoFbY
IT2mZhu4+981KLyEy9QbLgspyNoMOnnKqvZ1leFPJx9pBnxoUYhCMG97v4wPWIQ8y5AJIxqwuxp1
dwTEdfw4BvV70+JgFw0dAq+QJDGOpIhAo6vOpRvl2NvWtTiJDLny2Bh/SftmOiOw4m8RC5ffndk7
m51ZfQGu2XROJuABEjuVko8Bdsgdwv8HIh70HRQbw4NqnhELBXupWQEVcQKgFWnruI0+VWzamG5k
vDAUbJjlxE5R78mtF5tJyGtUIezTBIAhHBsgio4Jq06mjV22NgAzehTnqqKJ3p9woTqJwEofG90x
X4YiNPLCPQnFOz8PyQRciK7f01Ba8XJkHv6s1dS5n5kppwfUAiMjSw0Bp1h+mg1ztTUSzM/lsOkQ
130hg4mlv421GV1pMbpUUffgYjO9KzH6USODeEm3AwK+3N1mqL8NOyAYPCFToX/yGSJOwFg5k8hk
k8R9AyXwAlLEVeYKBihu1VTgSLwg1HAmUTngCTf3SXGMAjMkCsMiQ4qVKXPrqY4tiUrApdwB1ZeD
oBd0GtxzzI015aidQlrdWzTaywNX5AReCWD5pQSyv4XMxyr07flG6yotzTVncICCz2B+w8e9PBB6
u57rT2zCW9dhG8Mq8+yAKlsAj42Bt3MjhihOrwCtqIG7t7pWlayQeQzvGWnj2kkOCXcBm5GK5eCV
CWCpjNT8GhXu2VN1LSaK+ULBmunRjGbU2CXtHFIljOysI59l+Tb0RYEs+HHZr2eTRB1Y6FVEjZMb
yGPrQMWzs3v1+KSji23LRw/U4kcXgbQT0gyvujBHcoaYNZXhmCDQOiERcdXq8px6yjKQ3jlBfG1U
hHYR+PIMA4AYOpSFP9nq4UG9ukkQSo/HvefmpbNqSTGgAjnykemlbUkeWS2AYDjqjmmoG1GVDgDb
cAnldT4J4KMij3vsWRUaDOBlHdF3qGaqTCC2tvw0oqjlYSSWDyWvrXYqAfCBbuEV484tjGWjbQIi
/NBj5L2BxJgZfVjCAbadQZP4arsJXM3MBNYFRtQ4bv9H1/nLAzKFsQWM3GVfJu1/xFB88ZIRb1ne
JSYOeNRSLSxkho14nNllwHgbyujBN/ANSO1y/mKhjAteBXP+grjSe29Rsh5Jq+c+Y/5eF8bpOrk8
nhfAYaiSOq0e7QE44bOBv6VS3NTWuRHQ0N7N9UwUu+Or4LDdYiVgL0pB+7YkYtylJSiJ8qVrGOrZ
lFCpmyX7DixMfiRR5th4kKOaOn8QkbPVZtSLUCVgpbig+r5Q0xXtaz1V7TFVooEeXqTQ38IPk/W7
pr97ZDeh3qUdRiBrlx47g0aFnQvVGwaDF2ASQ7fTXdL3IrMRd+x/oV8S4pNSq9x017VultXLVEX5
FCfc2N9f6WY6WQNv/TxioWP0M6UT8TqBmst8GDz5Ban//KBF1KOGOKBo6qqV072tkIABcUUBYkkD
8NBIcE8fu7lE8Cf73gEg6AubpuEZn9lnkiKgGoCDtYgBr8Wrt2Zx8l3iN/mRtKYHgvYJBerw5iK1
PAheGBgCNwLbBZxvcSymA/J6GAaa/PPspWB9UEdo0mo75i44eaAoBczGZbYTaYtHUEG+2eipJKyS
5uchKAKV5zZ6YikqIkNl3Hs8B0oyd7NrnSJLmkdJ5Z8AU+wgssTz3TurI6hHxKIQ2sJJgv6acDsI
1INgPIhXXTii27G0wmON1O8YIEBUxEpQkZAaDf2hZaY7+ZvJKrvdSsGuF1/HKDm+XWcV0kLY56LE
zUXkW7pZjIwLaZxbzzOQgIEeydo0eTMAJY18Q8gRj3u3mJkTlQD2+Oc0RzZGicRDWN509dp6jbFv
Bf7LieIc7yVUTqkNJ5Lodqklp1NZ9iYynNV+VDerkGX8xYyz9mCLodvYQtY7Dcl3h7+nFRqT71cm
U4fUqgy+xWQAMGFnuJ8Naywf5kwW4EXGsEhF8Fwn3qEGM9cY5uNfyKCvX01XIlPaib8mLTgVyLKT
ToI4twE2ejURZEjNDmDFC94ZLf9sp1l3dJ003ubpIp8yLk7JLIGNgJS96ZqYGZImk6TeyxK4p5Nq
kL2VSgQq0G0zvM5ITdbU8G5MUTZufYlBPXzxTLhRAa5nfYk8+3evY8CMcKeDMbvpd5Z29RaJ9vVj
UMER0Pj9WwMWc1UEy1G9gZ5ubmS2DMIpc+PQjR333vjG7mMBYMfeLvWra0ge4d9PX+5XNnpp8BT+
+V4u0lao18XnAX5ydc5AhL8O02mYroXfF5+S88p3VMeAAFjE92hg9W4GwstlrHr3ybFAqG3bLSoi
jawO+wEAq7nCVkWpCjvKrgC7rYJbVQ31qFn8VHYbPaZpzHKRxvhjxq+m3cnqNH7OgDf1FBdTeWlA
Chky3jhvwDmKd5FXmkcDxB9vrSy+2lNmwa1hVJ/Beofb78TTAEqHQ6YALP3cAzKm6lHTAVlpO9ts
XDEyVyhMgrvUSJd63qoejAObPeTwfSx1g6hp5jyBTwR1MmKSz35yGZAy+qmeZPvph4QGbld3n3rE
YZUNSSZlKN9n0YDEQeFpm5/WCVL/SzA6bczUqQNv9mwInojGdxqX+iI9+WgpkZaDFJlto7J2tgNO
2ageiINrxeIeVEYLB/uAY58C7JaRQg5ARQqa0jBAhQNOkKiC7KVZrloKuJKW5yD8Jm2KOq86AGyN
YvpO5zo/cUv44XpgQIbLqekkQOoA7b98NQDgvQUghPvEAPe/Ng4Tn1BpDCqJD3kARsirU4uQrLR8
7svgkMkMiGVqulakg3BDmXT2rvNLfmSV8Vsf2UzsvahNL35RucWXmbM2BJQi7oXGdZ6XofSiMsuO
IGxoUOxqDufZd7x8YyUANZzyqNrNMUfamBvFG8BvAbR4NsQpal0kHLuAFIuyWbxNPQiQ7dget74a
MjxqdlXJUHLkpeItrQFf5FeiuNLQmPGoRrrXqw0+79cJ9MQtaEUS67OwUPMPGLiRbasUaZ1tgfLj
cfREGCj/fztbwXLsVTxAucSxA2lTf0dd3Bi3VyvSr6akSsnrT10n9oqN7zjJTqr5A3xh/o6WJrUA
Wg0yuup0F/EJG7umlPFFgOmHh/ddnwyC3Isva7dBYtfJQ+z/15bMMd4CmXiV/WLEcwncB4HUpTKG
83MxRyPEVrzKtr3H7BClmvalNl9kJ4CItdj8iYNd7fuELTV8l80Cp4fZ7MGR0z8wsMecUTu8HCKc
R5/NAjSPRbxMb0Y2/mkiwesvrMOLBimu3rZPQCeWgOLRUhkDajQheVKPJMtQ/gaIElOVwiSI2hxx
jwAKVkOqlgH7i7NBLVpyIpmD7KlPPghQu9p6WuB/yrEjRHRc4D1edbZxpmYdk+pmPDjIQN+sOodx
Fo4Zvm1k1cODdtH2WkbTtaIC8fXJzwTgCvZlBNTL3LT2neJvZH467GwBxuvFcMevv5BP0Rg9eXHW
HDJKShUqvVQukXsBOpx7oeGNhsZLue8LQNCQWRKVr9KJUan0YU/yX878MX2AY+TmAq41vXQgluYe
mLmFuQHyN3+I7Yr+gUH1FZhuDVwKCF13OYDJKDixOXXAFpfx+GwZ5Z6qoOt6HA6ysR+55b8XRgPo
rrhQUy01rzZkR2oS0pB6JBMzaG3xt8AcqoumHjX+6IrQm5tSbN+pSoJWptt0TpMLNc3UvffuZNHM
xQV0fgidN1WN9s6c9DkzkX3uRgBXV+vcGK4zgzb9rUJFrCIfkH4ADocCO3qUx93RuVvZnO+FP0+r
Qj/6pzr9O0lncGwiv+gJdZrBU1Es1lWtURjDuU9b7IAU2gK87e2166J2hkcXYwDhbZ0OL7QbGdmQ
1p78KlwSsBz3lezgDZkaTCT9aPj50bPzNzKUDLzPCAT8rtNrZ0rbXYZyBjjIc2wNFeJqKp9Xm1B+
rg/f+5rJS0MtW6fg/2Xf90VyAjbxXX4SCdbEo7aO/PMc3Gc8US4Ri7w/AK7zJ0pe/Qs1Oe/fe/ey
xHAB3YCKcW1X/mz873NpeXM84wmOAjo1urN1ZZDv4qga1qcG/YevT4b1KUH/94V6oFj0bCGDdj8Z
Y3DWjwMyINPbZ8vav3ukeDE4wtoccVIgwML3TUXYa5c7DLWIpXMiWZAVKSocqHCbPlV/RDpOydmf
4GuVB78AI6gmXEtNswnBoeMe+AKeNlKInB9tcBQ+kkgsPLiWUXuG12HMQloEBLZhbYMfz1ZEpSiA
BqN95keHSeUlAnFeRV0tfiUtsM9AHdOPX3xjcJ4L23iJVUKk5YCLQGY+6hL9Jt1VqR3Hw5PhghiE
HJGjmP5sGri8yPEYgJLFBfpOfyMjM3JEKnnfwXmmRdT7kJMViahRa2t7PalkcJAl7dnmo7unePZd
UJvC1pX0lofAO9xF2kmnw9wN78UeZzsAyP8cltd2pAhQ47yhC8ZWkpyczvuKH+tzmlXODluJZM/V
MEbpNiBipzokbSec7tGSwAv2BuvzCCrJzxLULMqSJDPnzyDYDR5pcjHIJJSgSj0JvzefOwu8Xo3A
G2gwpx0VsKZID37w0xg0jzizdmHfAW8xMl+pnLUbUkTRmgYcmqoSFs6xdO8W7Tnltblbc0pXTkUO
XPhNIVwJQEMUt+P+3KvOSBXOtCooATVo3PqUm7aK50cgzhONsevzCWU5fh9tSShMD/il1B1SJwLo
AywbkPWtvQUhQ2OnNTcLkRDo8PNpav2Vl0GTM2jeiDtZxYN2W/uApCdFqQ5G1KPGpIORHhOzA5Iw
bqeQ1htyvvUB6LD10rb0T040INUtZsDbV1SlpUrurxNWuFdEaes9NgPZpiH+UtJzl8O1MuIRu6pM
AJwBaUBNnSoZWHuaVRky26xjrjiknRjhBpkhqRfnnPji0VYPEG3Y6ukxC+C22aw6EpPBDCLGi/kd
aXf8HNPGUc/javI6jSaAZu8vJGEk+zhq8DCnB85IT5kk/WQVrnMOKPHzRuGYUR22tVfs08AeL6KP
AQc8D+0rNUGWfMndsbjSqJO+f+jayA5pyJQZGLnAwbB4n0gEUmqx6xpUIRp9gkAUWLefQMCwJ+Vi
cfgykVu4GQSrTySji5pwE7NR7mN4HOHxFc78IKOAO3t35Kg3deCV6zPfgasamlKURrmN+xQ0DyZg
vZTsRtEMA4qFLSEfyjoaQNwh2i3J2jxGtCz1Nx7S1n8Db/BzUAXJSz+346fCGV9R+1L9hvcJP/QG
8J6yYimxU7DxrxWNzaMx9+aXSkzYumB21QQSdMoA26AhTng4KIhFXNahaDdJ4tdfs1y612hG7Rat
FjsSsf44Lo80VLeATHnwF3ty2ccOR5Whasp6QvHRiFJ78PDxVWHAeYC4SY5C6I4jlqdMUu7YbLNa
22m9rapoxlE0hVCvs3TWxjVncfWKnK1Lk7KIy3EPGipvM/Re6m1RtG49DkbxKpfJwvNBjWgpt+vK
01Ilb3QhUtBSDFyokg1PlTPsmihJr3aNv7Wlmgglp+c5Nz6RaALdO3hFfaQ49niXbLUd9Zyh+mNs
LXlKgLT6NMCH/AQY7/GRIYeCDLTc6IPlMIkO+TLKVi+Ugkw19CNh7bUxaT9uTkTz44xK4KMdsfYC
+MX3Bj58lWH0MaaetrFmOP98EAtokbYlGYJTt+vd2ZH2TkYLxI2PPx1KAMFn/WOBX9k5rjueqhaM
l6r4w+hcd5eNKiWTXL96vDqKAYDoggU+A3Gywq+mOeDJ+oeM7HrstrZGOnafyJjW0nPlx/W07L+v
lyInMkQEE2VeW8vk7IZGiwi1uGvXl3iO9kScRYBtK7EYKVLH2K9minFMM3CN4GHWs/RU6v2spCUt
Pz7ObVCfdTSxKicQh5Um3OQ/RxixY2oG4JGBj6222FFr14gjjVEQfjuZ1SPKjkij5iH/iB0R1muH
Lcl47P0NluGuAVhhGlynxGtAUDZGwPFRAAOpAhOgXlKbPhCk5ANAv2/lpKSm8FMgBdxN02paiiaT
LEIB0yaKeqQWfVxDG3N1cT20CYSAxv96eZQpGRNCYdrqZpZe6u42fnXx3p8DVE4zJJr/fBva2Ftm
C9yEP9/53VDfqRVkz0tWDQe9HtnqT4MUJKvoU/xXdab+DA7+DDRjAQIGjm7dxhkBv9ir86OdzIAv
pbHBegfQnUpKzc3YIqvV1mgHMyyk3YXMQdAPBerR+4R1zNXaUWoAKnWdRgJv5rXYU1dfHNu6ZlY0
sGrKuvo6RToNzqVy9nZRgS+vVy6PTbqMn23LlyGABj18JzGUGQrTGGvAbqiGWc66B3C0JACrMsbP
ThKkr3DEk44atVg79iCzAnQTMHYnqWAbhsr+RM3CozcTSccXLUoVE7obp0+GNOxPE2+a55T9rfUe
9kHYt+bPWtT2Rnta+qAH9pH5vjID9uwexy4UrKl1yBhYYOO2mPwAwUvcASkc3+cbQA+MR5KB/KAB
tSN5GgOwxEqUyDTw+SXgmvPxql7HQ5k4Fzty4AADwlqz0WMSJmy0L4GYDWjybV3V3eVGRCbUWGoF
6q3GZLTI2Dm8+4usILA3cfXVbZcAG7wK+w7kU4CDZXZnJFdWk7Xh4Gbb4fjuPzgZr+qzD1yMPSA1
YlRVMat4za11trkA/9IA0cUWcHUAlZcg+XkQeKs++D3zd8WgMA0M412mteVUpOOGDON4AZaDZyMl
BmlT44aMUuQ21FsnGKsHZK7TCqu2RVn8xnZmvhtoDzv6+F3MeATZu9q90u4WAAiNypHl9gaFisXO
6lEut+6ZSR/1iThhp/FY51X0bPWIOrZ1sY6cYYmeZYdHcGMyFOQpC2psC5k1VoB9tpZlAUOdaONY
IU3zPT949ow5O7Mp/YtEZOuM+Nq7zAjXkboC9eI+2/GxYD++xeBd8jf6PVfMwOMdemxk6bVH7zlv
tuLQMvAs0O9N90OWSBAujFngIqzquiCu7DgIuZKy3dDYTix0Z9d4CEq1waAhaUZVLWG0zN4EyCHc
81yWzyOYW1FG1Xt7hHCRrejUI2D892XKrG+uPTUhT6zuhU9Wt19k1T0E7mCf67o2D2bbmSdk4MqQ
z+aB8nLW5JymcMOlsE1UwyJXB4yT3ZNVLTcWCTzg4awsaMKHRdzxLOwXIFnrVA7Ophh5XSrzg9JB
AjNKkPWTTXuyec/8UIkiN5apHQEY1pGPeh2cYmbQnVPlNYAjWGiBmuriT8t7484Z4Ev1WHpsuCBR
m8zsD9ubWTai7UZCHKUzsnV3Q++A1SBJrIfeBbmmWcxnElEDIgPkC6jGcDxkZJFdDULBU22N5xvZ
2gWWZ3GYaiT8fsKh7Xc6ARcVyM6KWJ48fI/dK8l+VsR5nPQvs0ILU8ZA9QDH5YC/WWeiOM2dxA4k
AiBo9dr+RDPXw7iF7M0xAGPITb0nknNwikx6ZIB64ANZq0WHAHyfZRHMqDdeDBSJeub4EKDG8TJZ
4idZXE0PpI36aMRDAg31FlBUorrImbY0BN0j/rjasBFfZNVWD/Xs1cM2wO5okybg4TUU4k6OwyQo
jiYQkVmxeY1KV22WanMPVDUOenAreWSe7eFd5+d/1u0B/xvtHyiD7sGBKd1DxfoECwFuu8Z2U4IO
qQHytlUfUuRSIRMQqNykjSsAWW8kSoKP4Jl6SWiIT/BdTTaoy7aA0BU7W1IEIMA4vicy4MiCdGMF
g+UhxeJE3cmf4eKCY2reCAYs7HVMqgxJmwUO7j0I4LphH49lCsJxNBG+8oCedroKFNHoDkMTccRG
CvM0mHxD6ijKEfpq1Qt97eqZ8ilyAQ9CCYZl400PebR7TzRUOYe8c0skVCiFzPDg9YruNhnxh4Km
r5Aec5R3wC9s7INAhgr38+hiAUBlz+Ii3QgRIMuahK3KU7gfRwsSFUiTxXAG0RwaaoWefCdb15ps
R26Fy9p6eUXJlWKRaavXQLC962XFOUlk8OBafdOiiABda4XYVVQDNWO7Gw1IWti4GSy+7EyzZ+BS
tJNmnR/b2G4NHaoH1RLUFHBEbzxvqHbkzF+996vjnpz9a/cfOsOKogM+nfM/jNRuzcpniWib6i6t
fVb5xEedxRGoz0oPcRR1ALAOly0psMnHJ02Jx27doEuWNF4zRNTsKuEOWOcWFt4ptHHhARnBfU9w
I64HgEH+4WQ4XBjMQtLbbQIc6TMz+XPOgDZ8qydNCVpf+JIQdqQntOchZGRL67f1gbw+te8S9Oh5
3rjdG07Q00E/pfVz/k4WZFY4eSOCYTkiyB2bgM3QWPV2auO23JCQmv/r2FSocnr6/7SGpbDmyIhu
IZvqI/x/OJpExnDRLCh3nCqk/V/IhqKTYZ2l1krKQgQrehr1/k8yvL/f11u5WRQ7TJEX8Pv27onc
n9pZKiPAVda+2++0AshWPxyqv3Sekm/1XuPMDWin2kHu/XLMT0FW+xdPNQ03vJvmV7IkQW4gqvCA
G/Rvxv99vdFP9mPrdQCC/nGxGcQkc8GaP6Yye2kUEVKlGup5DDif1KsDBnJxh3mhlqGkHOxHd4Zm
juzPMYpPJKeG1rOIU4nGoDlpTmAxPOulqJcDi37fDvmAAnNAtXdsm6iQbOm22K/dIAP5eP9MbZbu
ctKQ0dolRsesgDP91l4tknxM0gvdLLzOQYo8qi8Fcrl4suR4LQKHvQOcyU+sYIkiCKvzYHnnDqMx
kYKN1Vs5F4CPUOxi67yb7i/nkZ4mu0sp3VCTiwEjajiDYQkF7HKbBMjiJ9BxghtfocPbQCGTk4Ca
iRDHkbI4gmaC+iSmaYBsM3bTzP8kEYGOk3y11nbryigfFMleS/+xJs/TR79CyFnfE62pp8zqpfts
qAgwjmiI/VI3buzyvUtjapBfAEIS0kRAr73QOJ5NY1fOyZ93dmXFgDijhQWwRg/vqCSW7Tx7QAh5
GvrEf+zAfqoGjRMAWI96fhHtpxFHB1JYATe9TZoj+OflIF4iYRGBC8jqF7fD/wl3aqC+V8D1ietx
SzeX1l4s9uuvFLTIwt/Q7eob0r8S9W5+4/VXJPOsmBnSR7EoGRVIW3zfensFHMjGmF1GcCyACj7p
ULXsZHgnogp71ZhzN/cPJCVLxxD5RSZAXQ1JCMIaJJKDXW5pUfAMeuTpUjiRBGsytnCBaPHfQ5s0
HkfDocpB/L4K9RaPtn5NMXPA36XB7n4ijRv/976rlgejyptwQYnjNkGd12VWsd3Md0d41D/G1KPG
Hlpw7wQAQlZK3dC0Rc29k+lhyedyB4JQlEt+2IGLGxEur0dqLzfHcZenJi+Q5tsg6dTL/TcARpTj
M20AUUjUIw+hViQ9OJdTWX7aOA4I4cCtjT0bcD1J6CdRdslSBgCZwYWfPckAr4vAxWqYkiEJ4TYE
Eou03w0H0GrvIgmCQh8AsUcwKD/flK9MqjpMg8T9bKLlNMNEmGPaoAa4O6TZdmn64ttSjueqsvl/
kJv5lZXW9HW0Mnc3OpxdAGJuXsUoza0MAHCNWtJyPWtViCFXKJiS8JG1xUmfv2ZnMB8suFbMvGwf
RMzY1kHV3Ndc5H8zJJD8XTfApgeyGz7H750xjW/FULbbbOjHp34uLWz8gS3aLoUA0VG1jecRrHu/
IAcDIPV0bRC/DkdhKWI+HIZR3fODQIymNIxPq/pe8UH0VRfGFNJFaMFfXkldRN/HeuGPBWhIq9B9
0HAlJVtvQRmW6iJava6geMz0Wvo+6Fb1XDIhmTbR2rvfiy6UqI9MK+6v9vGZ6JX1eqvxxy9MQ62l
RQHvb50WjoPix2+lL7b+GRr63T4udPO30WvpW735tPRC+pcFMjRojFoFdvqByBEjtwSVaMigVaJM
I2isYBqEt7F2V93aH4FH/Y60QfPuwEGA1IKIHkeGHGBTrssISlNkf6PoUIEYNCNrxj2NXaoM+tnm
H2qyjAP/+v9I+7LluHFl2y9iBDiTrzVPkkqWx35huG03Cc4EZ3z9XUhKQrmOe9994rwggBzAklQC
AWTmWqaaZ3EhGeo/UcJIc/5ug2y66OyD0AgUJuFSHrLUg4yoOcrnD5OFg7euEJFK3Ea1tS+8vljd
15nkogAAXubj5oj8bfBEMzYDw8JuwgmgAXWOLQ4wtJfPc/ODUZcaMmoKpLHQZ4vTFBVR1CV1X2Qf
GPhrdpGJAj5XQStbakdPvTuZkbodkhKVDYBl+33ndkg6w0jb0RCJYq9T0fD/InNAybkRuHnCMXN6
zUkGNK1xSua/SbKkHBtKqS0EQFTaG484R+ZM1oJSII5FgUT89/xmxNiTy80cdgqGirHG79VW5E+C
i2YfTslzMESKVkWxRy1dUt9IxwGFvHhPRsY2BFTxig9bB2nfT0kNqI44Lgpn5Vf1txr15keSkZaa
KLKqjYdi082dIpXddChwJ7XSxtQzbFWj9PoEE/DGaeA1dfI8FVxuCQ/ViEHntsqr8AfDbdaOZFPr
9+deoa1S704GoGd4LH5BDSrkaXYQkghn3L+LEZlGM1LBtzT2XTvay3bok63MQXV0r78fD21f7mRr
xZ8i2UZb3+ybgzPWzTcgCINCZAZIRMXqc4nCsHU52M03MISMqGOy2aOYQV0JmNQPCCwGj37QTOO8
M8YKGdK4BfT3Ze4U59QNNwwX5UcalcAOQqaNUswFCtRH1/Kr1aJSwlEJSUMyBDsi7Is8Nh36uN8v
Q9IYZVOeDSt78ybHm9kNQMX6qI/DnNKpwWve+AB8ups9N3DFQ09bZiY9p2cupvTpZIXlUbZxsV0e
oua8mX5x1Z+ZjJZPtvyI6qH6J1S/jxTb6+MyRWJzxNdbbFCMoUP+8AIiSmC/ucITDbOQI6U7qXak
oYYUILbDSafwE+DqKTBSrW4Lj69q8GHtFhvSiDT62gjb3+k7YOrRjS+SzLFMRS3WrvcbY30VfHN3
XPEZXymtInPtfafQD/jTtBH4ylY1i6cNC8Erqckfge3/q7FtY0vyew5JbUfqO189pB6RVVJPTSrV
AnAn10yW2pZkCGoDm1WrtR/JQpa+iLGKL0HmOi9gOGiQWiDq/Ujll4Vrnu2iBBSyyHKhclW2+DcN
T0NkPpvIFn9gSbNFhbxRbdseCEthnODEQngKnmwWdaJIeKgpFCmOtjMGZFOtkKs8gFJMrM05kab4
ngF/MgRI12lZC9JAvtwMQST1Ao4KBLMMDoJ1wAUPDgALVxo0eMEUBiExpPf4wssY/ELHoAzLg4Y4
pp5TVH8NqHBDXR7qUXtUGLwd2QCTFm14kI6bu7Oc67BrbknjpOVAA7HPUYJ9gHJveCN21oBsmrhA
iNCk22ZbXTxbxTidRPpCckaECihd91LAnSK7uojBaTFGqmbKyoxNDjaeNVVKJZWYHqi3lFQlQgG+
KjUVW93UWS3FV797UwEWeZM28fNi/XpsNcRQ7wwb/KKNnB4BUNBdPdVYRlVvhnrut6aDoodVbIF6
D0BXyJRIuys1ZBxxYAG25tAetSLzBwdp6bmjgoTwJcOYB4B4YECe8XAhQrciqpkcB2joKVD6SGZM
c4sTsP13yM3mFABB+pA0yJVGUtKMBLUO/KR1IVe4/wDEpddVVw56FgVsGbhGGQGEJWWrAbBYoBSA
RR4NgLzsJ2vPU+CwkmyKzXhrMySR20jceuB+5z8E4CHY+gpbYQYuqgTvhwtUIoE/X5um9aVOcgxZ
51XrETghD0aarWaggPMVCvFfe0o2givsir91ikMiYI474tyMxyLHwRRj3YSTJ3yAOENIaokil5UV
B8VGy/5oHXAsp4CUFac5t4wNskDHvQXM3k80xO5t3JuDB7xFpUXZ6nQzJK09S/Gp/qEnz1QFM32I
wo+KtWzLYPlgCX6V2Aurz0g2d5+soPJmcvzjzzl2IFYF9cW0HLn0tp5ODGOANyoAnq9/Oj+QrIzA
DgX28+uf2Zff/JeTgw8cIDmGx77o/MfBtv1HhzDyQK2w7tSQZKQNg1Q8IN9iRXLtQMMQSGPq1t3Y
kSJ228EGXE1hHlyX/7wzpjnHGEGJbARCrHr0XOHqJwTW936YeYN1CMRvToEUSVxXJY+I7eZsFaku
C1GdXVefE54nj64dOiMSkJEdWcvsSLIQdQ+vDtgXO2unmd0NCf1QduZGT11ge7bG7qZc0++YDkjL
b2WMa6BbDOGXu1/+cpwibQAt/br1uUobm21SAQ7bWCzIrFagwUltXcAS5J/BkQOqNgbI5AQpeLFq
qDeYHduVFsc/q9KaXT0+ajsGxJx13tUhcgKgIA+tDZPqZGPLeSK5nrjPWrkz02JAeZSN4mKQIRIl
NpFjLyESFb9dMAFo/G53I7vpLt5vc9E0qaxQjUHObfP6kCobEaGa56m11l3pZwdRG8DnTYPi2qmG
eoDn+hbFaX6iESq7y6uDjOuD1XCQ3L+bkWKcmm/GjBddz6fiSqI65ICYVrbSrD9Gsxcfl1Vcl9BO
ArmXbeXbW/0moAWdGlrfycTsEkcxaIzLy4IU5fJCGWNUX8nyVf0qVE8gc/0AGtJT8FZ/knXwlBkG
NlhWABD+aAyr1TJOQIfxkNW2JVeVAU6ouvLOKROwRFkqIEyUOrCaBDB1drehISkWF7sfs7Nbdrvb
yeg53Ea4ek6E3N/MNvsD6hbCf3j9F+1kbrZVNe10aPvj2DZqWW72P2RL49iP8MUaftyYuCkuoRrk
gaI+Ke8YbnKn2ltlAe5+K1rxU/VuSFQzTuDASLtqD1I94Ma9y6lHMmbHTwzhcobk0OASpp215gpY
NlZNPwBnJnNEAehrDG1Ea28UwsfxnGTUDKBaehL+WB20gmYhX60oDeQLL35385M1IBm/jlEGAlnA
wsebbhQOMtHQgJveAS6rXZ5b9j+UPeD5zq1qyBanR2Qn05g0DLGAFdBush2ptaEe+pUPFz2mHjWG
L/qtdOJ2mVArtPHiHIfzT3DhuNvRj+SJGvzuR1ytqjEAv4cCkDggnB59C12bW1L9cd4MXlUwdVjT
rgaBYs4b9eLUL1Mrf5pVO9F0enjzeNIs7vePv7Pv6YORKzV+tAPaeX2KFIelvzBfIhHnFCq+zJux
a+XTHvR950UW3JmTO/lQj9TU0wonA0kaotGYF5saYExQd5FqJ+S5o1LRsT7qpLa0CuN1WSEbeKbE
uH9PY1v0lBg3SlecymbE9xp5ceSiE+b+mEA30uSV6/cAF83PAJ74Mtd4YSJHZbgwxf5MTM/UEN0z
9UgRAVbmJJp5fSf/ky1NNyRWsAEFjrH61znvfN8/DkghyguqSDujB0JfFvALbrbHaUddZ8rTS1vY
F7AmdQePlyNXta58zVo5bySSIcGaqnxmc2wRzlPmPmIJ6WY04xyAXWEKYCpbGs96OjfE9xk8Iite
mI15dEbbXCHNNQK2y4j7NSTx2Ru/RuHAMr5bghLzY27Z/uVm3aJVidxQpmav9cJFPRDs+Q9LL/l0
46rNyLVlhY00Bdguj6XFcHn26xP1B1ksEHnERQVeHAYW03WTzMZD6Ze3zTimzsmT4qDlbp9EckVj
4Y7POCXUxz+5is4wN4JLD+k9v81JxkA0sfXE+bvFzJHHsLJ99mygROeoXZfHdmpS3vS3k14E6h9w
EWkB0yb3LOuEijvrNJkoFETtILqLqoh7YOS4dutvZxw1Dn5TbK3AbW3Ap8GI1NS78QmmnoVnrVrs
UUG7ips2CRswUJs26ixiEJDHODCdG3fYAj6mQvYimqYLykcavivJVMupR0ogem3v5DQHKfEiWZR3
7gbYzFZT0AtkmfqrzA75NemC+EMJRvqL585PjFfJh0Ukq24/Gy14B5QFNQafJA4QQFREUPDVjnvm
dU5MG2zSMGuzrL6G5rjSTpk5R8cxzXCgt0WWrYHTVm+tdi4ADPM2idXjbY0yH/dIfqQwE3/lW1V6
HYaBYS3JynEAbbdKekQK5WVQ5AEG7rIOJSufaTS3eW3vSGsTq0DjtO16TNIW99ZvLq4xDMGDHUw7
G4WKx8Vw8ekCXm5m4Ta7NorBUlG4/tVEDf+16lBOAwqtdkuyRdGMxcFwsQ/WssqxUoAqpEctmsLO
B76Gi0LOST6SnEQWIFpBPWeLY6we4wPxyhyBs6e+GWycciwK3bSPC5CnrHSpg6U0CJZNezK8Ubsz
+82HGTJGuc+7tFMT31VVkFbPRo9ZpiSNWeCIeVN+oWYgGz3rm3WFT0mf2jXZBFa33+s2lOPtjHW3
Coy4RabSO+AZrmhA6o01maDLtALI1/ZDaeEW4neENBqiqPoFhUfRkUaVHHFXDgg75CECwX9Lwswo
5aFdctitvHcBAxtj3+tUj2HnBSdHQeUhg34E2bRsFlnpgihkhXy2xc5p0vBEXtT8QU6i93nJnkR6
XpItQ3oi4BKBonTG7Vh1Bu8ie6ImRDb5U7+jvhl1r1IbHFjnIJwetSEprSHp98DbxjXG+wxSeXlj
L/E2Ma3NnaJFpRrWoXTe69nJw8ClXw3g0TMi3M2D6ILNbFfJizRq5LtV/XiiYcsA+1sM48/EYckL
iYBGiTQ4w7q1yAv5k5Qg/IlfWgsJMzQHeSWics/vFmQmquTaoVq0BgjIAAy4o5tjLaKmiazXnpbx
QSTA7ECKDsnad5M746qJyl3NKyDQvs+nJ5Wdo4i6ORCtfeR2kq+eSttpX4TKbz6enKYvr7n+OY/7
I4Dm8a6gF4ZqUtWAEQLQYiQEDzbeNVGNJEfwyi8jUrhIY8Nb/91Rz1OpdxQpSHYzWavnRRyxsdd3
puR0Y7Q8qPCfuAClHKh57RNDGcUpqd96WmYCYmQjzB68PMpEK4TXh8UiJM2d+n8l07OSWzbE0X81
tQkmgdFIkERcA4SDIx864dFnp/C6YzUwti3c9rGrm/oC3pQLYeP4wThd30cAc1xGBKOTxFin8wJ5
chYfq+q41MECN+jsDRY/hiCZI9FN+Wzd2t8zUEQ22ZnjZIwkM6xzMQP4VG1URxrpNzK9jE1ncJGK
3iBl7e3Nrl/070oS3bn/67Qskkf8nxrdMYrDdu/IGVVBqjEH1AdJ1dAwjadfU5KbWxoxXDEschqS
GTnQ8L+QxU7eAFFFTf/6IBtjctTz6KdbLrYnEshAIHiakLsDypAwzyPg+jhmspmVrGM2+JEQp/DP
1MxeX+3DtvikRchntJLNMgN1tSorUZAk437eaNmN+Shms9vRc5C2vmnsAHfTDBDvGUdizgJbQhgk
GrvkBqfkDupE22gX6g1hdChtvzqQBYnuXElGsCfNHVSKdvmjzfvUpL37BKL3ULFrO98JvsW3B2ws
qUtNCewpf+YXGlR1UA+onvW8y9LtbSE2U4nqMO1BvftpOGgqK5xztNm9hTmBp+BPU9HjGle+VIp0
rw3r7GHuBwRdZfytRrEO39uOzAB/iMZK5mRjDSzeVLjQeQhzcwKyb1DNI2gG4Fj40zdhIRWPrLUf
KbXsKy+x9yLhzTw0jmQ/g8ELO4l15TvNaRTc8L7koNOtslBeeIK1Y3a7/pO0EZxEoDj6BdQ/nETy
XzkP2pWbhPnHWgbVrgWAMzLsWbePJy6BnWjkKOEBONQWPD05kK4LC7BHHbjGgYH73ascQIEhXR6M
DrHwt8tYWUduijxdp0o3RdZGj8iTjx6px40UxVZIYNuRrK1qF+ybNfZhZQVIQW24aHoAXRWifxRq
gkVEMxiIx+yWMU07j9gx0gyLUM/D5y2Y9cDfrD4HPYjPAEvf1CLce6zlF1CltaAwR7GaCcSRy8S/
3B9D6QSZobQQUafJAQLuiCOtPoL21lzizJjMK1/EKKNQOwvaC/RVu8+wiXkiES6z5D5jvrvW24sE
6DZ52YL+Vm0lyELPQV5qjlRZ0EgEJdCA1VNMW/ELSkTQ7hLg0p6bJwsoJiSn1DlKjKNG2/5upi1w
Ys4AhoQCjj4cgK0FVucdUjd6VDtzV6Kydwp2zLAbgFW503jIgRuyL2v34M3SPFHTTjKcljGza2QX
dm1gAoCVcyApvFtpe1LfWC5d0pNKW1IvtMc6OGuh3eC9Aoyk2N/HlncgF1s63sprgOqrYz/BXM7d
RY91YAuARkj/JM0SNWrnOtvmJtI7ljDRUIDnehDRBiCCuNHwi+hRNzVCCQ/p/JUkc1mi/neekAdv
dY2xJ2HrgcZo1aegrAR6XLSK4uKxj8qTp0AdqUEg17sZ3sm6HK/Y/2xCHnPaAdlRz3o3DQ2d92cO
US6ORu0vDv86fR6jsEhMFViG1I0f+GSck1AfiIYWdmblSmuoR2oypCE1XDnrIWmR1AJnbXjnxwbc
ZA8u+0tb3E0lZoYbQv1p3Pa7a+MKjjJ0dVWVZ1qrfEY2x1J9tRRdtVPj7S2/+Un5uots0bcCSc5C
9mBMolquDrAJoAhCPLkmYJTB6AWu+qoEMEMVrhhGFH5uSOik+KbvEJ8Ci7iiTk2N3Dd3vioqXazI
Czh1/urGfpmvb+ZdZmE7PdbAfQAidYEyMUSf8qoZHhMVm6KhaTFQZ2OPuCUZabWdzboPvLUkWELf
XKk3FwA16c14mVIraQ79wF54MTIRq2IPJlDvMmR5Ge5E6gdgZJ33Mkv7ZoNKHO+ydL06k6tm5vbW
nDy7fhwVwBoD+XWUzBPyM7BWrcwOtNTkQ1MK3qEEfR4+3Pzp+lSawVb/kW++UzcqN+TfPCmRvdTg
vbamP/oyyd2X4sZn+YJVLiCozXgON0KhpTh5CdgVbxa/3MDzd8uQNJ6XTRfqRQpmhYZ5XOBlVuUg
InmXkYkocPxaZow5oGQa/hdZmMDT7VFHjidpj6ZDnVUXscko8Dpj5ZEpBJ0Eq06XGt1p+Z7Q9wBw
2CiNTKFpkYR2uvmazMqFxhk+zjYB0XYE3kYUMrIuXiMXhu/nOWrXiAFjbCCccATmEdjHaWxxYaoI
/ofRDNt4PZhj/1hG7ia27fTZFm36PMZJ+ixS/Ei1eR256GOgQbI9wNDZA+nIlAXj12hi0Wmx6Ac2
453N5gPNQQ2S2hHwDdtptzxL4AyxFUiWWB5m4C/xGCXhyqotMESh1gE3p75AulwMLkIl87sWCjWk
HsnqBhcfsz2f78xIyZRXlzvTfszY3/86BymyUUYrztijmxY9fg8GMvfsiVcbI5vAJXg3nvPsZ8B7
eZm8pr+2sn6wFJapVKNJCGztwA7ZRuai80TCLhl+o6CuNPt9luPfuQ/xhd37gRThU96aSGWLQRZg
zFKV8zoXJIwHB+xzgf0eKdRvapDmwy4ySvNdNIInGJQQYmU3tX0IKUsE0ND53gaczdqgMWC7u6fC
/uLzCZjVnoe7zyFxPhZVILaaDndqJtQgTcMTiVyLe5ccF5s0Il7d0pqcnd13OEsoXl1qPNf1sSJ4
yCCwTGw65rze9ciru3YqZYqPrMMeG0OSITEqvhaD/1IkI174Sk6i3gHnY+yZH8l0ESllhXyFtW0M
eC22YRasZOBGT9maDIZpSq6GwfOHlIttZ1vVye/rB1bje2uH+W0TpbHYDQCFXd0pTGVnhgDo5cDy
2motKWgI+psvtm1FB5o4mPzuZvbOeRAuYw/3YvVhQP3yYHugcMxRfD5n3Acnc+c/AyVpN6D295FG
rJDyKQKvLVBpunTNoxhR2N74SfaecP3n3hziPQ56Ki4Cd1J0HUhh62zsdyWu/lP8a4M5ac5ZeiIX
8CXg3OD57jZKB7w/HbtxT9RMQQLsVyld4M+iRzJRB/8gy2vaWtoMdUrAbld22o16d753QzLR02jf
f50qYHmAM3yRARw3bAC1SCU2uhnHYQ3ShP7Iswr106QIS9cJD1SW4+Fms1qR1KFu1SIZ2+rLz/GI
fOWy5ShmUsXbS7U2dakRuGJMI8S3qIqbRDgiVg844DebHlUoqwbFR+G8t2MULuPtxZtvfj8BCYoB
h7iVrP4WFvUvIMKYV4mV8joW0T8kNpnrbeJ+9I5uZeffhm0YsOKIbBbkToBUZlOJUtG0OPYXANM/
uIPMPoTNbH6wu+rcRY39JcsEB8UqYGZdv2o+hSBFlF5uXuY8YBdUVLKlRzI/s8YzC39onRWJZhuG
pgmKpra8WvUXpEWDb0flKkYSjWW77XaSWM5IRg3ON79sObr7GmBcx2QewHLhxDh1okEBCehh9Hgq
x8UEvESKoObd8A8mWkS91OTJg0iG15lpphG15bIGiAkAFjrV9ApLwSXUBRovXW8U/wih6CWpkrdX
9BxkqX1IViJWqTifr4tvDOBppJRUW9sSwH2VDnYrbYjyBgv/McB4n736MQuBVwAEZjIxlZ2H+MsW
J0Vra6icRYBlFOZL2XRs2BbViTbsgIWZcKkqi33RTbd7/QREg3s5smm1bPRvtvfUJfOhLlcsnJ4N
IFSAmxLYv4Yfgp/YGvcEAkwijqrxXZ3KdkNDUrR59qPHxdd2budkO9hVu+uz0vwCjLuTNYviRz4O
CK9J334ukjQ6/v8tADJTrR1myr2TOeaZGtkm1tL7z7Je8hcE/ZsbVzMyfjhGwACHy1+rpn4vsMIx
/rM1DNPneYicLbik7XMcmL+WEtkwcvlpbFQVsgWgQpylvItuUPaFv+E84ypnQlXBRbagOofozgLI
2bcye+TI14nbct8nbALeiDFdZ8Ch7NvY9VadGpICdBvlFegUNIiNpoqQgYGoapmE6QFo4x8RFXyx
3tHEB7fykOphoMb9XUa9ZHQQ+LMMFzDub9Dj1OvLbl2ByukB3FkAhvabEDiSOb8ONJRRsrIFEte5
TKrLBAjiS+l2FSICySZTIpIjDanMNzddHLP8FQMp5SbsQqjINK0zA6BNninA1jAgETAB0GGvIL2X
nlr6b4ZK0eRRsvFbJ1iMKyEBakjWblOlyBL4fQqhhiQLmAXI2l5NOXhOCCI61b2RNjSVdmAFUDVe
QYq8CNiddLe33Dv+K3yyvie8u1rUd4JGhQ10ZkTN+k/Go7DWQZ83X9sUkYmwNb+EueONm4rzZFfE
0QhkoXo+39FQiEyierUEZTFqhtxwtYzJUjaoBN8h9iPBrcvmk+XlP8Nijl6QgN8d2OyY+zZIik9D
VH1O47T4gbr6n3yK/t0AJQZAG87dfRkN+8HtUYPjmGlyaQcLRTaqF8dBhtSi9zEJmQCfa+bb/fZO
MfEuATwsGrKbaEYaDxnOF8gc3g9t2x+GJDgFI8PdXAOm5CWkv4wpsL9E7ymabzSss9fURbAAeAvU
XbIDlq6KAHVM5RQsbkOH/I7RZBG2KO8OS7c3O/PQFxG2P3E/vAAPEbgcIKUHqTywJ1s5gOQ8c7ak
9KbGfgptd0/KOIF9mTngrsV3/kSyMjT9Y9UGNq5OoPWw5bLqZHtzpo5SnMSlh4yTCxZcE8Q3QfIp
GXbELUCDvtoR78CbhikM97cBaTwJrIWSg3PRLzsULCG7D23tmzZgwhGFiUOAqVCZExU45bg6To/D
0GbbStrRykQNEIjgQOJbr6T/MkjEwVyUzaxchc9Nw1khhPdzgjib0lLTvfe0guzCPgeo+H92ofm5
kxxFWQ3I8Iznr2mQ4UJWVI8codfHNkDiAmBKSuesFAAJRci8Ad3loh5xqDznUGRgdtjXYZytfCDN
nu38F5W56qrXBTlIow29md2AC5GS3Ah/iIa4HBjUbLa/rrF1erhP1ujl/GDMxz+Fhwyla/yboJN2
jhEfe/DTE8WcQA74Q3YpAFMVToaGtCjTbusyuzhqkUa5CHNLlXRV8wDem9/cSCZCl61ZaDsAhmvG
KVGICuJZKphIu6+/jz0yfH3ccydrL25vh6nsv5uz9MA6he/D+t24KQFRCcIRof1rK+PPUY4qL24d
hxDgynPXV39Z9q+k95O/Zwm2aYs3/rlHwsu1Z8gdruw2+XuM4m8JMBdeHNzVH8PnRgw9MrPAO1Z0
aXq1cGGcY6V5IZEhzX/cqgXZihJ1KMvajQgWIKEQQwNgytqeLHjv3Ni3Bot2boSssAA8Suexmdut
P8VfxsEXlzYz2Qfpt+WFF9nXyg3nYt3btbuOkJSyN+PE/JAAf+EDYhKkGx0O2ChVaU+e1AAS/Yvt
hdO6CpqDr6qfQCRtnqmnh2yOUTXomO72TqGH2njkeXVKwOBEmeC4B5kRKf2YWj6IMd5GoqynCqkn
6t8irteEpUkpHTqvI42dlWcDXFtnlGizWNiroc2ZIhuYQfIABG8pw6dBNRaAFAB9bJw8BZtA8gn3
v+fIMs4k0vImZhE42PpxQ7Jw9thegih0es5YaJ1QL+ZvuZmzUwA8tutkRc6qk17xI/KSvWBV+xD0
WLIXmgXwHHebyAMLLJElEJfCn6gVSKtN5tKU6y5D9phGBYoJBojGnYO/NC7XFeySZfibvrXAr/tO
V6pRgbRsQQ7S4yD1Xv00QBD1gJGr8ggHdnSFm17jsNvJlA0vuBofXiTgmBQyc3SclMwLkHHuZp5c
LVol41O3d0Ak+0SiwkKiO/ZD05aGeSdcLMOiPnQJLqjbiH2gZghFtwNn3LjpkooV69JsHmtUOD4M
VWN+6B0bCNOO4DceTWgVaxOIVgeaAAep5FnNObvSXLcB+xYHo7XxE9s482jMru5UeKsRZRJ/G1GC
cJ3TfjaKFBsGWfMDIOnNT2nVXckANIBylbDGuZZO2J/bXMbbkgXJ3y0KbdUMNPU88XAztb3E7+lv
I+f8uqwtcfj9X0c8/N7kHb/OfYI1Cn6m3f0dAK1h19Zg0wSEa4WbKLUpojE13hxNwQWgKo+ycO09
yZq+oxROsW0jp/ySjx+J4zu2E3lKPJsDXCWcv/q+n6/70m8vExjlvzjBjRV3A1j1fP5qJagO01Zd
/YnEyLqdT7WTpIuVLLNXqyIEe5HPit1kygEUyBzl6s2UvESWbT3W/Xxifpwnm0Yh2+PoSYfQ5dg6
sGLesz7/ro+o9wddMpFxdWNCZ1eQaWN/Z8SXRBFeID6DO4z8iQa1Yr8waxC1IsQKfDploBWsblFl
hruOfebnpr+K0maVouxxrpA6Yw5bnRt8l/4rUceLEvfp210KMTlkqNLEo1IUr9HYL4oQgJRTDHRp
IBqv7ua6MTdkssYlm3ciPz03AjHlBsVw2I7m9bhy455fASYWIHzdN+vZc9LvoDv60sqifokKsGyV
pmcinQHybK726RC4nwOkWhwsYPLscjBjf5f9OpAD+wvIe+6uY359AA2R/QW3JBvSgxGQbw1cEp+G
UmQfx6D7QPM5cQHw2KEoHkrheFdjNLDfUQ+yWIsa59jlVxTPnspiAMiTRODarev5a9G13haIo/wQ
Opn86jfsbMmofmk6Z3pCXTTi24n9ajaLkR9o+LsZy91nRxQb7AF2uJR0P/ZTUj/iwqBfOOx5hPhp
PJbxkb6iDsxAK2oiCXeoNg63jRevFJ+TUrrfax/kyqGT209jOxYPc4illBRukh860aVfgkaG+wKY
5vsZQLNf4snZkkFa8ww1kLW8AFilvToVAsjznLnfkeX7naPA+sWy0/bUegink9xDKSKSc77HheFt
a7f2j53TGC/u1H2OEGhPSrzNJzDRfegcOa3rAGnp/J3gfs6yMxvBgUCirkz6xxoLUppa4NEoBYLh
A/6+6wz0xxkC95igAIHxzQS4JftvJqDpo65rH7mT71qFQc077KuLYD4jK7166JWI5DSkJm1QDtr5
U7XWMuppu1nm4jIxcPeKTRBF40lvMkG17lcb2m9S827iE7eqR2yrenf6boN7vOlUOck/cebh2vZ9
I05bck6cPrQnpz04qfWQeouN3sHHecTXgz8lG21Ifo4XgXZrif9YBiAN/BL1wnHQNttEVdQ4qqIm
VT1XKXwDjFOkIBlptWJUBTYk0wokcbx6xNxXqZ5phlNZ61RI/KMCIcvO/HUKusNTZojgKtoM1a3q
TsmacMMzGubXrErC7Z8sEk/saxTCfrUNDxXM3BCbKHKsPThgjmObSZAMD5GxyYLE3ybA0SywJ643
hR8kV9Fk5oehKvlxbhvkjZA1UiEb5PL01SnuHfYhNtLpUc0VzyXiWHXZ7gJ1Wauvc5c73dSyd+aE
m+voXesnHRCNtOHslo9ej3w3EgXOmK7LCReinoMQPVdkpdRz8OXpEDHSYhA3IKOjLYp502O3vZ5Q
QSQRLXlzgwcq6BBjUpSmoFRGOS0ph0m8egilITUpvEJ+fT0+YN9ubvD3cB4JIQk5N/YmcY1sg+Px
G2wSQSIh+iI4MITJbMFUypRx4Gb5hoQ3HjCe3ShfjM2Rp4+vBdFFc+xaq9/jBI6NWyqvQeGE/3Tj
dz+IXZVkPGxRbT39BNrTdzcwja8Chc/rohvjjzG2eaAX9+STm3McIvraRb131p4YqBwO0qpRBlGI
YDtk1bBzmwLB08wEfYjiEAGQVXCsjWirRSSnZnL8qVvdjLtB4iVaPGgRIS+Tb8JQFoaMtwkl5ciy
j3PGH/HJ80+9kYEtyh2/TkbaHn1HeJt+EuNXBrRnwECn8oGBd+hTMCHUqswK3wULURqAJsIopq9V
EKIE0XAE7u9Q6XaMvCpaV0BdeEgrJMkyjsWub02gUiH3N8jL7BgxgbIOMqHGSGNc/jeZvW691hn2
5Ad8TbW4e2yTjNZj5YSfmwTrfdDjrWmpWuZcYm2loakqnfWQtJUyjpQxU8Z3vqRNsmwDzBZEcmsf
8A9LmyDr5a0/etV7vwB7h8cs5MKEvXmmxlZXv3qoZbd+JH13Xp7xP/RklAoceeYkOydlbD+Y04D7
QxYn+9AEAAp2RRBSEygI3BzJkZ25CLSUUi6yGqQmOYL3oPL9g2c3+rj7RKU5XpZvU1JKR4HD94zs
etC2u4A8o8doE1QT823soOxndKNq7QM9D1EFMHfkdTI8paoZe0TzwxgYxqSgBhU/w1OZAUU8qYP+
cOfB5/Rritf+8c4hRmg8KHEw1nNQzxjFLuLzeKFRmyKwueJ+tvJwJfCobUvLRIYQMnA6rlDzVYM7
MkD0Yj+7DEkW5YXC6VVCUt9YYwPX+aCjf2fLillYgkASsUMizyJFb4Uv/ZCIC4lQfZ1uQh4Dn0Z4
/tZ2EEwCKE/1gLgIFlPq6sbs2d7MjeqkRdTz1Rq8yFJ2OwspQqXNygPHHc6HMBrwv28IRITVwQ7n
l+FYFNjLgE4TZDxhOGxMlHNe6ezHcHm/9RIf7AAgcX1xzLh8KmR4TIYebLP/j7Mv25JUR7b8lVr1
3KxmBvXq2w/g8xhjRkS+sHIqZsQM4ut7y4gTxPFzKuuu+6KUTCY5Ge6AJNu2981Ualn1+57rzGtH
3B55qtvbvAl2wABFjxBZjB7N1sYxDvR6tpVpA+7f5PE1U9zZQ4RvyISzM3BPBQGI/EpohkH8JgBv
k2oDOs/V4ETtIsP317GwX1NTh0KqsqFugUXwCke7lU9Nt4gw0JEDl9EOH3+YplLvFkgigRmZruPb
Sznf4mUKcEreqsl2cJCVI3ikzHDFJoRqFh+y17jN8K7oM8O8YM9nXiyW/wuAsmZHrcWe92O8x93w
pmqNedFlEUAX9hxWTv6FO92XFEEvwIC8kbQxuWs811gZvAatMvm6Hot7EGcw/OeC6dgl1gCtgELZ
1Bh5jzRj7HcFN16LsfkyRlEl5+nr0X6bFP2RjhSAR3ipzCHYUGspFmVHspWssGeJyBuXqmW3422g
UztQqtJWzkbgafDm7V6dKF5RA1pCPcsWEId0jh9ACEbKcDRX3QQc0sK52KKshuRU7QRp4m2ug7JC
qXN3O8tCCOTHh1BpXYFivX+yRaqdk1y8qjwOWh9vkMwunkhNAugOML7w8kzj2GT8/TS9K7Wkapbt
nbQZdrEWTVvEnupnvauhH5oibqAkv7TUtB9nB7vHa8TGEZ9qJFuN1T9I590heAiJwpPaOxXU8+FH
pgbgsNWU1xbeBhWvIkhuJOadIYtCE79MEPDsB8cw7sgedNxdlfGkrBab4HhlMgPfLA4PlMBT80C9
c5HHjEGDY8JittqniVwLPJsjVhBQhtYnZ91OMTsMuuUeqFb/TXNxIT9QUL6PWIbxpPHqyFD3i68z
1C+I21YbbMdVgG3//BGLH33i0qTazVXQ2Bu/EQJwntHX3LclwWLbIIqVF669MWUTumnDXFAv2RYX
fGfgu6klI+DiGAvwZdIMNKRpp2aPLxZiJKM77YRSir1aW8CXsLZfN0yFkJ2JVYxhZNF3J9F3nRNC
utZkwNu5mvUD0snQbRod47nCla5YxpQLzQTqULHP+gRSFazo1zrAbxcWZfmOnvx2wBKAv6dnevJT
wU1Rbiwe1KtZQdGRUGbIlAOSZkVD6o+R4RlKzO/I22iKdJlAS0C3poBn2FJAcGW3kL/DfzoqxHBe
Eb0GFZ8IT8LS+ap3mXNJlVB7gHR7VxnRIxUltoFrKzH1dQI40yPWoM21LL7xIrOxGsW6Z9UGYJWf
28ICKfsIuqYDdEPRD+5ET6R2cHXjWLkXDq7CbSfk/VfBfdLpwb3Lob1bGIjKUJM62JRPq6yx2JpG
mbWTXJEjqQKSh7hrdAqYkx2xHT4Z3Gquzdi9F9y1sjXL003Yce3kVK5Y9Sxxv43DfTNU+Q8Gondc
cdFdmBlAhkHHtecRsIGak1Wb0XHxmLcZNqiBU9v+Al8DvRhiyYRJo6IAMINNot5X02C8d0DbNp+R
cPogtA2+ji9qpWMdoTtH5HtIoFfWOkcbF9XvCxus1NQ2oT2yEp3W+LwBErnvkdbpBF9LI8WZxyRx
hCTTR7UaMqt78Jidwyz5CWHl+rnqg3qjTMLFcXkJLr2hyla2Ew5fi6zfKElg/5SulmlXs2vc8wkY
scQ6ILLVX4YEnAQ2iF9fylFNtywVxSabdONlYjhBmSaenKkX32ZeMPvLMihVLX43TWWERGRJuAfe
OVZ6nd72R5wDnXIwagKx/2FrJV3f3P7sP9dHMBgcoxyaeIZbW6cB95gfJ1P+o0qfHeHq3/QJS3Ye
F+NpSLTxkoETy69AU79R0wh0xTImxCSludVzXAS1AxktohrkRSEAPmqjv3S4FFFa2lS7naKsQrHR
puoH/ioRktJBo7MUZGOSBDdsMneFd/B7L3Ukanwf9W2009xEIOzfWQjqgJHk1IkSklMVUAdkw7rp
vYNqE3lTlQu8VXIrheJ4H4MorCoQv5TK8YiR1PcSiTrbTKkvv9iwNE72rWYjnLX4UDd3c+ViFSFQ
TcH4CM4msSmHAIHNNE3OSuVWUGxS4i+JnfyqZc6Joj/1ptL8LJGD5gGLJR4hyCM2+lgUxzRFXBnY
/mddGZqzQOBvubQsKmbTcmVkKm13z7Bsu/zzH//7//3fH+P/CX/xO56JkBf/KLr8Dl9v2/zXPzXV
/ec/ytm+//lf/wSUEbo8JnNc/GtAAtyU/T++PcRFKN3/V5TVdVG03LjkQL5uiWqHaHU0I9uoGnIc
FxMx7yzNmX0nhk4LnuUbJ23jmZCHPG7IfnrGQPCqmTrQfUF6smzwHMSILPp4naYnnDHja6YqRBxS
4MLgQ00qIHWR+l2q3sfCNH2OeOU3aJT7+PPbPwX0g7y8VMonBTGojdpY2UHPRXs1zBTPBB30byT9
o1g43cdeL9zNinrUxs4y3GUUvVzaswIfVjKBF9pxtCNxPBGsJ7aa339JmCabUlFVaEaUACRSu5Zt
YefWsAJYWjmleLgh6fK+cF39Po4ghV4L50otI4/Ha992vhMiYOD3oHQ7Im38afE3htTaQWcRKd/k
kjdRvsntgK9oAiqgMZSs9HFsNs3H56gQNPf0yAn389RxYT6A5Cw70dSqZsaXgcVgqGLRI8UX+opf
Mqxkz9RKSlWD2g9CF04wcP/3vzRH/csPDehSF3gBm5mOphv2n39odWaFIg3ZdFEdPTySjpJdj2U0
iy/N6koc2X1xjOOVuRvKM0cw6Rbd3I56jUerP/uoUxk0G+Rk4ulGFIYqXq/7VrShFwg9vyNGQ+pI
2/EHqMOMPcIFkGsSsbYW+FFtlNDLE+F8L+SLTG/N8hxBuv7MNAPXAuAl4I3WZub4tqIuvtjVno9I
ydqGBpjpwsY1Vy3YwzcGeI2Q7VUlik/RJrCCApJOoaXazKAoKvKrnSHMMrfAJzxt6zCrThAOrS6t
DrAgbebk7o0bReVDZLSdt28fHqrQcu5nUYNeM37vDa2vv/+qcOvfflcQ+MHDwADgg4F51JH9nx4K
fa+MPDfd8QJYZuCPk3tymK486lXjnibXLP2yD7U3bEIND6m75aUz0vLB1pVnsgeRkqwnbkx7nBLq
r5FyMIdOe0NK37ATsR6sycvG9tOuMmcddk27M7OyuRbAnaxloNWnZsKm5hrJokuNzx0lMvPO3YQI
cq0lfiLfuAGU79ZFWIY7kZTGyxCDl5ABbFM0dvmsduBqlF6iHhVoxWBQ0E2vWti0SA1OAZ9S8dxZ
KUbNfFrycubiBDZi+arR3FOgqcNb1ymB3ziDcY3dOtpDcQ5/fuxm7zStQu5YNU1feRTvS/nw54V1
MkWxTpQI/YPbPDA7Sj3uttqBmhoT5nXMexyMAo/u124ebpHMEkDSqVT2SuLgxDzWX0UZJN9lBXy8
6fcYlUFaZIUsH12FOi0+6NpqRVYdabe4FLRvxEmEs4JyD/epw8CjZvP7X4/pmLe/HsO2gVCAjIKh
461Cr5xPvx6hp04aRlZyUYC48yvbNc+WLnBLMWgvt4b2c5QJSWSiTrJTs0jU/GhE6vrGTk0qoqFv
V07HlXnev/NrtXQ/qsgo4fKTl6H0CWKESJCTai83droGp3D7Q1KGW6tL3IMhCzVHbAyZP7ZzGJUR
Veqaq2SlNtXAMeEeFtutD023dFMNyYa7ENm9u2yIHnE76Zv3z/u3U326iGWum6lvP5kc6erm2cl9
ue4cBLO5/OzF/slv+ZRlmsU2KvGz3bfNJsBXd2BpCkE4qlKRQDvpgO2delhsVLuxIbo+glFBTkHF
pzZNMbedKgZDU4tjqL+b4+9s9DEAA2KVftMdgaTOq5S62GgM+AaNB7+AuUM4kk1f2qwGH4VZDmd7
nJwD4JjQ9HOU+BFhAPAkAjHwQ0qnZK0Z/NJK7Rt4U6cvtjv8MUguUqpy7Ddt6Zyxhs/ARaplhe8U
zYT8FxzYKYUSXdLBOmv0PBeyl3fpe2/elzH1IlIcPdKAqYs+jyePGONVBOQ2g5vGmxGwipOjG5nP
e1Bn1zHe4qOeQn5L6/SnrjMAOSqrN6wP421qIGd7EE75phf2zh417YmGCxfYBku6LcMZ/s80HFGs
CCLL2NfNQDtNUdkKouL4v35g7GbMHfW4mr6pnKJb9SbPXtWmvziNbv9EoPVeU9LhxQQxz3oozBac
0oV7yg0jWueNnr2ysV1cqwSSFW3kPrtVaV5Y44CQpwXvp2xlTmCAaGnCYaEtNNUHKL5akx/1UIH0
MeSkY8SNfYLWuK+KelrrA7D4igjbOcq1RM6WANdgW1iR5liUyCDZHD8jv94AEq8LkvexNOImOCbH
4g0DAQ4l2pJUYJorSJykao/wWutpVrhu2jg5kI2XDKlv1FE6k7LHe8OGNsvESgBvZEZxZVXagWqW
bFJt6ehk/nFP+cdUJW+T0obJCanUyCBeRnZVVnqCNQBYs6nfOHn7w5Krrkob3oupj6GqRG0VZ3y1
10nxy6V/5BmQDTnwMYXMoKCikakRNeVbUHsEZM3TA9VepxK+sjgig1DZhzh4n//H9J+PXSxubDw4
Zq3EXP5B5j+alrz30F8KeBTNT1qJCus7fiza7L2oAgZm6aVN3UKXYFUyUhviLvoaC8HYm3v+J3PM
s9lNvUkU1UjPbl5mODYGEa3CGLvDWelw0LA+XQsNYA4gNbYEoCaPCvfKne6Cjoc8VBBoemVd5Csg
A6wTKFf3A+u7PbWoYNK+NJFM2B2qsAbOFZmCpRly5Ieo41oYXVV5xHVix504zm2qRpVVlBuqUpEj
zq1W3NiAPLbje7LRbFSLg1JCxuXsFsh9ccxqt6eiwaY8aYCVuaee5XNoDI6pawD8BiXx60Hje4JZ
ClAI7CsHGuKE0iTbsGmsQH2kuqVid0furiQ4Rw7UZ/ew6RvfDrLSB200s3Wv6/ufk2bgk7Be31KK
YjyBfoyamkQ6G42Zr1vZO8km9epJxreUwSjyIAc3uf6bsYszjXUt/cDDzPVqpPkeU/k7M3EiD/Vo
RPGR8SOtajkVCI0hD9GndobsSuRzyS4qEj3v10NoIUgoPck2FHGYbqhNky7e85Bg6Fe/X5ppqna7
NDNdZAHqug3dRo0Ztly6fVqaOWqk2DiW0M+AbyXt3n1Tk1fDqfwFXXoDSl3Apv/WBbFhZS8niXTc
tW0A7eCgv+JsiZ97NWuR/+yyU8qG+7wb2wcydXrJ11bXdGtqUsffDCoCcU8OVDRykCMHLRN9DBrM
vvKwYM/mbV9pgn2OZ+532v/lUJIAbfoURR6ew9WejJqOh34y9j2S43JXCdd/kfHA24bheXkYSNSD
4PAFIeGpqkNXbeOYSYkXWoF4Xer+NEsHKwIuXngIGgUdnCD3Bki+N2nYhacGnITQx2zNbTIZ1rXH
3h0gVs1+DkdRIwQ3uN87G+TSOEQOgbB3PTZsGXYYR6QJQqB1iUVmScpWZoMdYsStcPSWAOXcbnXE
fOXAGOLbv/8Bsb9sDE3XNm1XtVXNQe6LfnNalAS8rXDr9ueQgfQnNJDh61VThZxXnvmGEaKpVDlU
qB23AO0XMk7A9F1CSC3LzRUZqVBwZ6o4XpqCFYRbGz/gmrF2LGPCIgk8fh4FsJIOHMpdMU0+NSH7
CsyQLMh76cAfob2Sy9JBfjRimSqS0l1qaRVfg4Yj6IlMlMchViCv7MYQGrNtJFAhKcsPVAv5Z/kr
GBHKnYWwnd/I49fuQzKFamRDnkm6tRX+SFIqi/3vfD+5ZIG+6Yd+8hIhYl80uXoqbdP90hi/bIn7
y6BNeigcROxa4Yyv5FVHg3pCIg77YhW/TOlVCUDmQgsBOfLCVkzSmmIu8sJcZF68aBDNpYFr6/T7
X4ZmWrePFoSKbc3QHNNxoUev3ZwZ6CCM7CJmdmdzalx/kszaVESJBklBGxw5i41quRh9ULAkl2gM
IDNBfhrecp/8sAPL75xa4ECqSS6dG4f7oTMbj5dZ/oh7ncLsFD53sZP2Yz2xt2QDNl89OX3ydY68
T3b9otSGciLfVgMFT4avf0W+dVFVj8Vp9hyikPldXRvzPB2WeKcmad/cFABKX8T5q+uANZrmUTt9
2lZ6q4DlxqlXXJjNvgFdOoDNGtsLR0m/4JxlyytdfB266LO9RHoU2VlZfLZL/0RNp69BJt4Uq3ls
LfOC1PP2AfvQ4M7V+EuM46JXu3H4VrIPbjKtrV6N0Dy/g6ISwwRsLPzJQdpwJtyNbE1hGJwJlPPR
Z02t/vzRIkjOR+tjHCgEP81Cc36MA9tCcKZWESbzJ+QpgJ1hCBCrnOrfDc7g/rvLo4v9uATy/Li8
yW38seiQEJY5lpSd10sHgrGuclX6IYcSs1U+hthV4eiuLR8L1X63Lb1LjfyUvjH+w73Abo865aG6
azmOhkcljj+sm1uhGwDOD/MhO5cOMsa0tscynyJQc1gK1GVb3WwnCCH8EZ8yWIUouTWelKlGBALZ
Jz5Is+wnRQnTM+6sX2FiWU+mcIP71h5XjpbZT0wWSOuGJofIH8iBOdWPRLWr89wakXTedy3fkytC
n8A0Rlq4oaamp2Ktm8MbeEoyD2yGxn1XdMZ93TT5dowUwGqljYo2qtgqrZ1uvdiULkh9ETnO1rKs
dz9AfH/qHbMOneHgoBmQ1m0WhOWFRuVNkd9zLIPkp5AFJ3HVGaDN4zKD0WfhYbmi1LIiQBTC4jCp
SAXlTWPdIdVukGelCU7Di+mb6IDfa4LshSVxvKv7mG+rUtVfs0D1yQEq2fpqtJB1MOKo5cFw8bOh
DprScX1FiXAQ7RVB5uz/w1PRuH0q6ppuq6puGqZpIjdAlT+VTwuuqo/DESJMyimywKa+JJFYiPJZ
iPXMgtWLfUkmubFBnrtduW6IFBZksXlRHk6f6FyXZJ6IQ5xAZaaYe5cO4ozVc0gi0NilwwAIR/Oo
x4qzFmmgzV1LyGWuAvmUJsBKNbJqAt26YWYoPOpWcMiYbqkKuel9oIfhAdfWH1SG9UDOlfK1BAeU
z2Or2PCuv3A8un+GVn1TkV1jUjY/p6m96RphmWTXn3wQE8k8wxqrXb22WVVeia7VpZVDtSLL3CB7
vdawTL/+yQLEWuI1qgQucNb6hUx9zyXXFRXFZGunBExHLbFZ4VwWzCSpo3+vuOLsPvnJYQ5Azute
izp/coFG1upaWw8xkqAMsV94bOKy7FqP6JGI12YpZHbnNJSbXuIFgrKOHq0BenpY3gHmKltQrNgF
OOfBndzZSEeFMnOWQcpwAIa/9qhKRSGNVHPdCaQXSWevbzt68fj7H7ht3Lz1dc3BA86ykbmmGYZ1
Gymwmwlsfg7AAEXIcUKEhPbngZuvZaLbjf8AFarsKQYn0lNXaMiltRLr2Bpd/pQmJdCOSWWB7wRN
VYEiBTCYOQBPNhIrOiYZMVscKiSZygAHSastBXGogCx7eoqq5EjreArzkF0t+R6JDOl4r2ZJsLXi
TmlLSaWzjpSfY4vHEp5+30IrQXgX6GMkLn40qRcb9m/tR5A4/cNjjgeTB1iI72Ps+eY4DHiBNKAz
EVKiyI1rFNppYNnLSGd+vdFpUB3r33uTdtROHXorhpSb338LOFn/y9fAcE8zXdOYBv7jvwTXbMNy
seTHSUmfmhPSEMFMPvlh2jcReBHVChk6oTX+qISaXGpsqR/1LF+DqxWyPoAgPSplZGAr1vWIvlRY
usTatOYsdB+SAjnzY+EYkCho3Ie0VPpTisUU6C/7wp9YlUANkek7ci5U0A6C6WfXp9VY+HUv8lVZ
hMFmClTnocwMawOotqN+m+JCvTenvt2AAK/bTXGA1SzIMxrEL79GUdniKHrEyXg9iFfkknkZ9miz
ffHPcMaz2P/sT/MUXfpzcCGgQfmsKrSGtyZOhnyLclmXNnUXORj7rF4PoOM7lqcwQWGJAoJSk40i
UYY959mWTNS5uOkZHppAfMNPj5G87XZueuSDpQLNiMJAMs2l4+pTWfN+P2RJubUKA9vUMJxaj2Vq
c3KpOrZZsu1E/W1uQuPpnk9VuBEZqP09BScKh2Ji6gHbBdRMBiO1P1U/uc7VTw7zMDnBMtU8lHqi
poPASwXUZFlpxzju3noRGZs2acHjpAsFJfUADKkdP7VndzmGarUBmoYBD6713KTh8yQQKAUtV+n9
/qfPmIwbfwYw2LqhMdV1sCe1NNu1b7akraX2g2FzcRYZkCQ6RJ9xJhO7/EiFSLMS6kcoshYIFY+q
QuvWYwHtHnJR8q482tATeh/3qT17y9HkuTSbIGg3ZqBEXi65HmPEENfcqfg1GTV+pVrrQBaOR0G2
uumYwLO2iUrs1qgjlW8nqoEsD6BMbPtwlPfHVJmcLxJBfEiM8XGZnTwYNFVPhTFtPs0hR9rYqF26
fLu40zQ0ph4KPwdNN9SYU+2YFON4qco8RoSD46lo58AHSVumN5nuYYVcASwM+FOuIeTBc2H8HK3Y
qxPThMBP8agOvf1aWkBjQApjvBsHQPwbyM6ttTA4IrbYGKu65l+TYUDusI1f+/ZvmjjNFzsoe2IV
ApCDrwgoHUV5qW1HpqtYy0j59TmduB1AkA45v21n6CCPyT0Ez9zr7AGWCm3blZPq5WPArvMAmZds
y1GT203bFtRXl2lOdTeMHw5lS0EcAMcOQitWBFwB1zFObAjbQu2le4bFZEZnbxTsADoP/IsTyDJB
vQk6E8ZXLuVgzaNcpzqWCMS9NXnPfB140rOjAyqEaEe96uNp/N7pK8LFdtJBlQ5Qhw32WhK6R0IX
QtLQ2SArAA/gUaKIFtzhDEacoLEJ0DSikxK0ScUnx+ijexEMAycj5knMDKnYEOjyC3m2HobRixJN
oJ+nljnBJIuOghCzCxL/dnqYXdloOA9ZXcSQQwGAXhR4CYwiq9ZjNUxrMSTuA7no04uBV4UXW+bO
sAzrMXBNZdVwgPUrsMY8RgisnYay+QqyJqhWFj3CbEXcrZLKtrGLR3JYnIHoDen/02G0+zsyRQwa
Nl6ZO+3BZNp9ysMJMSMHDGVJxx6WUVQTnZuApyp9urF3DfQrkGr2/GlKJLYjsaB1v9CHliTWVOOB
s++y4pVs8yTyuiCK0+/V1HyzohDMRU0DOIipVd96mam2uAG1mu1dM/jOKhZuM5Dke5aMHjUydwrM
/cjRUgKAWxTbv7GTB9nSWBR+z8AX6FAaFhkjmdrVa5BjlGPJ+VPvPNhu38eRMw0DLMfxQeZWIC81
Rrp+U3w3QgvCBXmnPrdRP64QQlCuw9iN27FPoJnLsV8CjVW1TRBtuxvDsVmZbRB+qdwBMlNFqX2H
UsoOhDNx5HVV4qXZoPxihfGaDjF7FcVY+3aaVxck3YEiEIzGPNDrfSeMF2InpmJJExAs36g4kj6R
vW8CsMjWILjylaKt10uWwNxtdvXeCayX2W+ZT85SdP37LFa6KastxU9VNxDIVnSCuelYLrtMwJFS
p0kh2cr+7GHXRXAJ026/xGCVDw+y/XmOWqZglHr504JqBfbJ6RFYUxz5AlmrpgayvHInm20EuXX6
EcrkEBPxzF64IGSUHImDoa+RnZEdFDfXTqzNQJQ4dweSJFF25yN4mjKwUatOftYaKb2c5np8NBKc
NZDSRV5DazJp7BOlTvIAqnmDEidY+iDtkgrqSHQQZkchgsHTMODA9T0D8w8jp3tAL8DHLkk7Z6bO
Zc8yqMGL0QjkSi4ssX8QwuJEgxXuSzxa9fbTuJn3U2CgJgfO3oCR5h5EzkAt0sfRQ5uCAbCKiqdO
Fk6lvUSJPp4NLHWeWhMHyIo6IEPDaIunWsvyg6q1oB+Qvm3WRQ9VGwNOiE4a8OfhSgzYfhwCCq4P
2ToAwc2uc0fxCmaeTdaN6lPQqc0Fb4EWFFCwa9LNlW6DbDa1tYlZqj4he9fPjWw4gecRyeqqIl6x
38wkgxnbRVk6z5jIGUs7eJ+R7PTB5KbkQPZk4BvFUUz/lMSRTGcuXzTFCs8pdqae6YTlix4G9dbp
entNTacyej9IgEegppuyMxha9Huag+fhiszCSsAOIOfQP+aIObZatWKvqowryC3BLpf2ux0HOwRe
+rNpsePQx/C1AGm5ZJv3wGMOqJRlZS9zc4LYeGUP4PrFKde1NPZ5YPWXonZUSN2G48VNJ/0Qqh3O
IhXbzq6ixW8ZiYTjVm8Q1V5lfEiQGNyHa6wroAASdeB/653wSoWOfNpd2SiZV+URD1ZuLvCX1He9
O7x7sCZHUm+R2t/ANBbu5yaNhYyXtgIOBS9Z6d3HeTRPmijdsO/xkCe3xU7Nqf1XaiYm8BjQTKyR
J7CFyA+WIyFEr/fIm3zqkeZ1CZSUX+YOlvSl3+suAqTAq36SybYAiAi6Eux6BGS9kc6eZbKpiwZ+
eFNLb6pj7Qbuga0NsI9+SpWm2/PdipdXcx3prmWg6x3K65wHTfe1vYLCGXhEY+s5bLiyqlsbwGrA
pEXkxY3ZAawxGjtXi7uzKGT0TUFgjDbPRtL1vo00401K0bJCa2afZZMNkrtpi80+qOslXjuVkO4b
0nXuDkcQ79T7hWWdai3gMTI34ABq1ntkLIknjly3h6RLIRSFVt9Z4mmwknOQpcOVTHarh7461iHw
DOgMgERcY6lmr6l3SmrExNriZ2mlHNQqaf/W9AJrbUsNj5x37Etvcb+1RP+WcIVtW0QpN+SWuOEJ
z+TwKbW77IwgbDq7KayJ/bHty3M9BvZjWoA/scAPuFQd55BmSfcQVtpzL1TQASEP6EHFYcjZUZ1T
hofOQyELparUNe+teL3YdL150EPLOpFH5iJToYDWLnCGx0FXrefRUdsnV3ujRg/6uscI4HRqWfhO
HoFfBEN3ZD/HkRY8AEO0mj3dpn/AEwl3dmA/calrAh6JGHj3UomnATK2BQi1dWQVp9MgvqYqgoIh
HmHX1lGmq8ghyBBww33GruJ5oRPgYYq3ERFbDQ4YooMdUQ+A/b7FolerjC2C8JMHxsM7xHeLLwnX
EhxlAw8J0VvlwWrb1COMQxrYdwbAfF9CMIfNHqXIwseqrf7bHvJTAgsKbHqqlmuBNCkPLMMqBKIb
SNr0LShnonHYWOkYIjMOL/EVghVi3UdjcmdGOdLgIje56/Zj0ypXslLBC2asVR2L7veJpL9IoL4Z
VyACl63ZLwmsrQLeW6/D3cPXIrHfsi6LDjTt7Gcn/DBo9svsUcaZ4eWDAtkCZH6+X+JQ96C2lBOA
xuL9Eue2cuBdrFyX6RAjN9b1qCIARQMUu91yeVF6NoarsHeqrcL7r46GV1UJmexn2VKr6lMrjZTm
0uS6/mxa49zXBL3xzM3m78Z99IEhiHtxouw7y8Fvrh2+J9B0P1EL4ujhzg2QZ0zN0eJfchdhiVqs
iwCHQkIyFPUNB5e31KXvZeqrsATuI6Y8MYqb1dH0PW3y+tTKziTM3iecewdzHTMTE5Xq4BcgINza
JZ4jqS1mRsuF29JtEiycy/hE7JdkrwzwBqhcjdZEeEm2qc/Go2IPd+S22D+GZ4GChLe8HDbuOKRQ
PZ+Ut2HS32uL7aZWTlH4dQJb2TzCrZurkzfHdipN6M4K/QvyQqCDoIwPyJ+snvn44tSZ/kW++u/K
SH3spA/IbIxjBn4Jz7aT4pxFWrMGjrh+4Pp4Al2z+QLpM2cvohA7Usmjq0xuttICQIKoidbJTsbu
Ia97pHyCC9pU4zLwKf9mxP88eA77FmHsyA38OVOnNop0JxwQODqAe1VgST/b8sIGlQH2Y0cPtlkq
z0m3JWsS1RZYM5QrtRrwSZ8iA3nk1MzUXt2VeCCvqNmGubbGH5/PQwurxGl6XKoHx6rdnWJjkwne
Ft3wAJbHgqIBocAI0miGTOJpBBkMhPioWRsju0Q6+xWnbNzhmYc8HwhoHHoGCqehboargdzea4JU
wW2pQh65k7alQ+ArhMA1mDMXG9WyamhWGggnVzcdrjrUvnDbbEMdS69h9pINGIcJ9JHUQZ+GKNF3
lnbVnuyx7Uxnl03T2hJvAUBB+G07xYlqDdTEWo+qYYeeiOEQ3zODPPW1iQmwKsNI3VQk1E3VPrci
H9kEyspQOaCLIGRu3MraUSscRAr+IPnsprYxOuwYTqEXyw7qzcDU9R9AQ7rDbk/YDIbdrqtaFrMY
cnRuTtgcl0XmUIr4rNZ89GbEzgANRSzwis2Cz2k56N0rdbgQPEcgtU+qQn1dHPJ/MwiwFXvTIhAL
svowXwUZEkUXTmeclSDKEv1YLFRbXAOwqLseubHoh9OUfmKB70jo0TVsnfCpdEF7Oo3IPoeScvSE
uIgKinaBQLXsnUwWPAJgILvIAKJRHG0ojXkgd9VtMjzTEvx3pTtUHdilau0ztWgUdGfPPZsyIAYM
zRvCJARpPn7y1lAEhxqs588N9DJX2CDHu1Y2IXuJ7F4TJG7krEFDfWcUwvKpOaqIaMf2iLw36Vw2
enWdiuRu9m2AVYAgoocHSDj4XYa3GOJ1D/Qxk5Y/W0owXMi113DP4rWfHmkeO7K9BuwggIhMkDuX
/Bx4pYYr8ecm9QKzpM+9Su18dkb68+fm342tODLl0x6S2IGKpT2kZh7DobKOLHbqexyINffSZOWR
dUyxq7gne6nqs4m1zaooU+TN6A6YxUARwa5DCIFuV67O045dJ1lEMYfkw+j+ixwWO/ZqPSixg3xD
HfMkH+MX56j5/5R9V3PjOBflL0IVSIAk+EplybIsy6HdL6wO08w589fvwZWn5fbMzrf7wiKAC8pW
IIF7T4CSwzjzbnmFICpAOpIh/kpSkdQFFtOeNXVxIlBi0kwA6aZWu77FozT/lVpVHRtn0YLApvNw
NnGkiUVCfGi/BzY5hTQp2Kg6+0ZBeWu46x57n0VXhNnJ6kr9xSmmrw109fD2ddMJ6n3ZqU0jw8s1
fqRFUvQ6QDMiCKl/mAGf8AmwqMxGDi7kG9J4RXoDiy33CXQK87nNPzT+HqGwim0p7O85YxM9op7t
wssFsOPJGsSrEU/FvkqQACLTF2wIiq0pGis5xjP/Qo9/WhmAebpmNvdP1MpBbVnRgZo0oCNoCUCL
BKDgDWR5eLinJp2BzA30Gi0afl+OXgGSde+Xo+AIX/ST8nHfsPBLtsMev8rQULuutdMFnhzqyYmr
+ZiJ8Ru1RJ9Br1DyGQqxjr+L2BQ99aznWGBpsIhuyiQrTyEWF3nZAZOWzNExFZCcF3MWPbHALJdT
lg2bvmLR01zDoyAGkdOjqSLJ8rtpGpeQPSsOQQh4SlUOcNtgcUnNyTeRZWF5nm3+u/5hUIX1j/qH
YzuGiwos5EtMYDs/IQxEGZcGshd4SAes3AsTWxdVsp+uz9Zs6CH2AX3OsQPGTXNmQV6WYLbPAuwg
bIh/4PbwTTI3+Colvl9W6lovDY+RaciZdZl6Ni9zYHrOZdUH61I13X08+jOk4u0YD++q2wXVHOwN
V/YHuBDE237kErvPvFtPjBUPAFsGK1GH7QLwV1SxsdxcOPXYvypAZYHBMMvvVhococE5BV7RPfK2
jKBpNwSrys2g5G+DJyD0ksvwNdHMaZ5RXi2WiT8V56nt83VUlfORFczYhqPRoDQ2QMtjHo2NDGIG
+RkUIswEq+60FcHOtizzAD6x6xl+bb7I0Ym2jmgZ1lZojhwg4qQbLfipogl7dVAzkTQ7UNN1xYss
K/NErVh1HpQt5ZNd98mlDuM1dQeiLu9n8ByvLzAUxh5+lrL6blkSUhtea0I/D+VN1Jm6BJIAGoDV
ubHlFfZcHQjw1PxuDiHSrkgyXnw/O3djNr6m4wDKRDeDMuFE6s6EDc4K6L/kC4oD94bR2T+R4Dqj
xD68+tgVrHrIjN5BL8G5s6PUWAoNNRzqYWNmVf4wJTx7EKBeAMo/wX7ZRh4AjNPsgbnQ9BTw5NhQ
k4J/x8Wi6jac+RFMpuJxxXJQY0wLLjHUlJBtAJ8GmOvbKEGwFa+hFcOi5I6eO6FkCxGU4YVaHZap
t5Y9B8sSji0HlXAJJGBylYFNJJ522AAryDwP+d3YCHs5jln+jRv/zxFxqXqQMEv3364R81n+j6q8
MD7jwGwXtW9TWsI2APhXzifKK/dByGUVLlyLAQqGNxI/Ef2jxEhWsYq7K++/MUH+vzL6afhK96dJ
hiF4Dn0F8PypTTOxw++gBvRbGACE5WjRAou89EXAD0ofsKGcD9QE3ggAaTqlThpOULte2rkNfSkd
aAsXMXR6m/jpOrfJrmQV9DPSALRopHNmEJI9wnV2kQCeOUr6LTWhY5c/jMkk9jquojg7nfIHihuQ
Qd5eOykGui5PVzxoBCjyQg16i+BPvwgUOYqmXphG0B6hVAqURzJc+6cI1Qbqnw2Y0ut4AlcarfGx
X8cDrfk1xEJ8a5e5cWT1aBzpTEvOHMNu5Y5T9qEbbqgzkqmR2+/CrL6n0ID5MNcTzgOgTOfRjkYH
uLRWnTJUS5cO2PZLatKh7JpsG7DpAC/x/AmlrHmJ5FSKzPiApol6X+z6rhdWInsS2OxBmsBa2DqW
JgBP9owUqH28TU8qlW4ofkpDtoM+5vt0I0TyQ4Gis+vqHuYMHRwaICy2zNKuOXCgzycUx7GKimqr
hWCIfKWwfnTZ5LHE8CdPYBeKhTBU3mkyHT4EYZl6vRj10bVucXRVVZmv1G9wp9mxQN7xvjBKqCiz
5nA7iLhsPzQtavKxQtLQXN7C6IxirxH6Ip+mUsjn16CYsAnUysqT0Otzk5febWJL7YbF6KUL09AU
hVjUQLYfu9fuMUmUAH2A916lePfY6AOscooFd+ZkS00aKDo4NbThI03SzgHbUli+N5tBf+2DG4b0
Ujij7iieWVBVt5rrmKqAQo4dcS+wGoXXSdN8S0yx9y1ZB57i2Cvmbvcz4ED7dbBqeAlMawR1N+pP
UeUW2xmL4A3+7G1gY0sCTJCGIRfsKwfxeNZPg6L0f7mmr56yOpvXOdaw2PYgdBCKLezK9r9CoWRF
Dw4F64sWBdN6KMUz1BSme16rL73szWc7gUoy1hFfbmOja32puDKfmVmCzv935L/M05F4PIML1YSb
wJEo5jjRdIwhxwniHCTdqO82YOlRairICcNMz4cwE5hP2KvpyV3A1Kqq63rFjEytgb9y9lVeDaD4
gbLJoSLy0rTGt7Yp/b+6qPTCRMofLtTsQEoooosv7FPeD8+hgjKlN7EOKwZ9CA3R7KMRhWzv8ymN
g9zV7BMav06qgvY68zb9QwydRpCb+O+VnvX5aeJwKW0T9AvXNhwwrD9xd/rJtiDko5q7FlZkwlTh
Pje6yLvqWVC7mMe/21WGZXWpxyfUic4kYiHSaNyChunVpgiuTFTFJue+rx24HqbgqUp4LEMi3q0W
LBpcrB0ZKJeLVlrr284IoiqhlySM4RENvlbmxxE0xZLhupUCdKB4gC4lNkr2UcQ1qifateqT6h6E
9af1lInySl5RNz2+G5nFh2UcXNGaXRNLfvjv9/IfKQ0H2XkAD4RhOxyOGsanJ7MJRRYDom/Z3buG
mJFAa+j6DFMBfnq5m/lrMPtd5U0zFE5UP70/pejRhfrK3h4cSDmcSODHV6F/l+CB5pHMQGAmyXoq
G2TFtDhQ4wpolGALeD+5/fzyz0kZhGAWQzgW20HDD30TROeBBcWu1Go11Gc1rL72WQ0ka2ggEH/E
dXrura8tzRqyUyF8ukDCVe3acZCPdIPsETjC4D6vRuUFeH/esjzxvUYohUprWz0O1fxC/V2WWktk
J/O91WTFq9uVi6Hz7Tej0f8YcpobanI+YxdrRa9uyKt91MViSdP1y/HMSB/7JAyvL0fxdQpHInq5
zAfW878/WDxIPiWrHG5DQtFVhiVAlviHnk3SV7Z0QGK+c+vBm125eNd3ic3oNKJJajD0c3D/L134
4i2uIjAUoa9BvyGaiV9OfNIR1BoqYJDxOR+wnC720L1O1iYQX18gHb61sQ/6ITh0/G0VVOd4rBFR
NFo/Kv9ih/w8h1VzHsoI8v5muKUvDli+HL/aGa8Yl5AVh2UBzBplsqMmFLs+TDKCeFsIxjwws9t1
7Gv075+HxgDvxaNOGBVnW6sdjv8Wd+ureH4EEFDaX1GEGrxI+6rEthTbKp+/UOtG9jYcOK+EehBr
ri/wHyjuqesWRjNnDF77fXEeARLxVHdP1g5q7jTmktX3qK6JO16KcVlBfeH7nFwDGkBrF6Fd1feh
A5LGfwXYflXuZtddRoDh82z739+qf2AMHWFAusYiTQsphfXpdpEjf9NOyggPMHlBPc0bon6fdYnx
0krHUzHvnpykmC9+bC7DUvCXYYLxp1nl3/244i9tPboAK+TQ3NBz3AyMQ+UkNYxNETtVmb/EK8Tb
6xUtsGi5NY+wd8FcvfHkvs9Pv1+O+85SjDDWvAGio2Kcly40e1e3vtQ17ROUwKjnhpFOufkxlAYo
tBkWVOntBwgCWhKUR/x8Sthw5BJOgn3JG3A8gUuwK/nW9riHxQP+FxTmqBeKBvI+6JGLHuD78ArY
sLGdDWgI02j65yVKx7heojNGuoShLxxJ/n4JmsMbh18vEWh0xO2vSFT9a+Z+sLvhoUDNejCVDVAQ
AaVuEKrQNVM8nCRMszXm6jZghsn/SMQo/R34mIdx8FxWQF4L17BNDqNljH9gethVKO25nJs98k3g
HOgUaqc3/NCSweZe51ubP5vAo76PWjkXH4KbWn53OYRn4lLmq5bzdB34rnVxmQ85eZm8gi5sXSDJ
Zl2g4nF0rBayg7oLlo7v8TSYuJDtjNvolVq/43MsM+6vF6zqAXY0E7ShC7szoIXvR1siTZgpA1hr
FF9b6Iacan2gflHnDfVTa7DS8t7to4VoVb52BjO5VDO2M0lsgpcDxIZdSv9XNkGjgsPiw++10UmW
OBeTJWqV2D1SE53D9yjQdpsMqvv6dggBEXuK30Q2PeYwr/vVpF/DIs7+GnET9izRxC8puJrL1IWU
FGzEgl1oO+wBtgpf2pI5YLT78ZpH3NkU/eh8ScF+YvmYPAWxzf7HRy4+kx+UAbajdKRl2qYr+efU
WzIO0phzVKhUr5AGmtixM4CIT8OWr6ZcMXhEou928DutJyajn7cuOmNI+S9NgPSXQzG9DPDQ+at3
fXi8ovDvuWWzbGPb/znVxlc/aMM3c8QKBfhleZkjGFo1XZOcaqasTd+N6SFsy/gwhSJD8h+QyeJ/
3AuRVvz0RQe1U3AHX0ABqicWT5++6IkleqREi/ogwVC7Ay3A2XZAte7aoAjuR2Xp1bnRPjEXmVzo
wcTfOQzSqqrskBcr4yVqZuxHnoGiYjbAE5qC8SXvmuqU22W9nSalYP7iVEfwtyTQDd18GXHH9KLM
RKpyRr6KrhR22DzACfqvuchCqMJY6mUKrHIp8BY/cHNwNmYf93sk40zwrKJsbTed9egnMKHyAYj9
qhzjZGUWZMJM9tArP/zlptn3MOTWKyyt/AVdIoIGfH3CL7GHlcA4bQowaxc3eytmVv/R12gHLAqm
uDLKALjV1lqglKtFVYdAVIxD/QiMojXX5tmXSf1o41a+Szg8OWksHCd1n47IguGjLF9CVDoAkZ76
b3gPTlUP3JdnuM++ETn4nkwoozeq/wll229+he8JttPRQqFOdA9d9ngRZtHX2+KxaHoAEMzkKy0l
ae34Z1eeAHtWQDp+E4T1oqg4vot/nsUiAZVuLCoQTQycfRhdYd8GLIxZD80jbSN1C+LSH1o0RpvK
vJhXUkfSpvL3vEZvMfUYzaOxEq3/t3m/r/J7Hl2lkKa7czsxrupomg6OwcZDmfPUm7vSvPYFIF7C
yvPvA8XdmnRGfX0K8WjkdbcDzFwqUA5wvSIdU8hC9ObqGjdVPxV3ph13xvzRAclpE4VhgywCmv3s
5o8JFO0WoZrbLfW1ug8/Ac81s/KBupAfKg+RbH5QqwtiMAG4wTdQU0M6JIB1g85c0cGkZBWdNigx
bjrkibHB0nmudOZHTsPU7owQcPWpiaDbrxNct2vQWZCAiQUxoGgjQXHaIbWOdCKwwEcbhJoD9LSt
vVWHV+5Z0SfBtGu7kq/LCVz5xBVwBHLacjeJAqJWgUqPXV5eQgmvgVSo4HKLoL5MRwBQfKF4OuC+
86/XiJ3iHlmv586Kou9CNEsnHuUXWE1b60FJa1vWRvJc+vmZAkK4cXmjgaR9HjvQrWNttISZa/i9
MtolKFHySxaZNvY0UCrB4gPsu6Dz10i5FVhFomnIILpkwF6oOgMEXXfhrvgeQYPU92cEXWOSVrEE
+Ly+r7l9AWYUSg5GhBRi3NYPMfA0CzkK9R1OUEhRQGRWNeC2wl2qhNHX+B5bTqF1N7bZNkrrcTE5
WJPLtN2yImB/lVICKepXb63bhssxt6ZTA27KDlXAamu6JVzZ9KRBT2pBpILnYPtoA/CMDyZJngqW
7XhuW196O/U3iTWG6xpJRgj1zV+nmTnQ0bbLs2LylbpBw2LANMJmACZGJzcdFqmonLMZM/vcFpaz
LwvrZw2VuxhCCTXw+tCt9FWsdiHYTm8JXDlMKE1lct4ZBtDJKYwQ3nht/izSUjywsm+QL+iR8dJh
kPq2lgIygzuw2CJMzuekf/3v1bwhP2dSFARQLPw2XccyIYPyWaDOt3x44plGfGjdXkBGwBi060GY
rmCkBfENlK1WKhzVDzvxE6+WjfnCW5DLAyMZH4QbgsElZHPw5x4HJDE22vT5oZUpJOpnlNnMrHmW
HQqEUCnPFyCZNM9OP/cH1J+5l+hm5QCKW1tD7Ll50D63vBvvse5+pakqb/OHQgVHmsmkxc5+64Kt
h4kdD9UlH362qOYsmzB0luUoCjBNcOjmoDz00YDE161tZhF4Tbc2s9o7bidDDfGEsDcWvVZY6KIx
e2htM9uACcA86rsdzKTeizYuUUtCLB0+xMLg+75K2RucmlwvriNQfLLWDNdhEvseqpZ8wrJyYsur
XRlEqMWhwv2WHMhIgvAmZ09NOsyorBwYiMy3LprwKZbCLDh5Lq0x5czza0M9TIY4NoVR3CmsHRiM
yeDGAzqCgk6HbtuAGKxw35je5zh+x7YVS+CV0uHv9IKiNI7Iya/pYtc52BwuAkdM9y4P3AcagKJw
5PEoFwBlPcoWfAJO6IQBGdzWHh6vzmjUl4NNs7Qy6MN96OyGAfRTmyFzoPEMGucA6P517q2L+itf
W0jHjvk/FFlpR/Jxx6KwjsMCFgq0JkrI/xADGsCIC0Q7xQcny8C3rZBMRgo5wz41rKC7mUePnSYl
F0xbC+eQKQvdeXkl2MK6GzP++3cpP++glInEpmNyFxVtDr/RTwvLOLKsEgkyqOQ4PL2btFc8J8P4
3wdqZkWlTZVKpNj0AO403dpVZY3y+gTtfhCW72vYMVPrdlB2d86iENbIOooOMeiRizpG+TbKBDLN
A7PLbQ7OkRf1cOlIKhcF3FRrntXtaG7dRILnGfn9mrhW5LlJZzeClZT87xCtF0+jHw66bwjF43+/
b/rN+bQkdx2o8djIaBrKwnL08zvXNP4InlFb7XMb618L91JrBZ+e4dhomCh2J4FHzTYDMlTUkLwV
NtLmrYaG5rDx9RJfDcsabG4PQl3hsYhbFOpFdlB5HR6pCwU4ILipbWfskSejOoel724ms89XtdWx
F5NPUA+AbfmOmszhiZfICYxjPZrCU6N0Vf1UNeX8CO3mrR0qhmwoB7elwJ2Rmir6wWEbt5VhnS7i
BgQJG7LEpwKwjMlpQJeorf4JP7JFFHbsTAFBXzYwEqn6Aw2Ccgrl1bQd1zQ6G4kBhlYGDYOceSAo
Fq/g5fnrGsX9NZEmHN/OF12MmzmNYu+wj8q0fgySXF5k7qyIS4HbGYwJdUIEzrPiEIIguYA2ApM/
UPj8GQ8lXBVcGHBNRP6uX+O0th+JXyQgWLHqfQjKVp1Y2m0aahzxS2ALE1ioPHwIiwGLqUkEb0UO
LskEENwOwMTwjYFqbvZZ/Nr0kXEoa9NY0HRkDsJFkdURFmRd+gwM6hreenpjyIJtP/j4uQ4ApMgB
qvszy/xtFw0p1Kqhe3yVwjKa5E1NZba/Yv0hLxl5sa1ir2ZuuQE5ZQKoQJ457EEf+RSYD6wdv1I3
7LH6tYxS8MK00WWf2WcRBREWrYgKu/HroCc7mezXdK0unDY+ks7YY2n2VZPKBdPG1qH2vjbbpZT4
MlEDiszpUg59vaEma6b8CJjrc8Jt+OGMHfs2DKK987WtdmfwlWVDwXmeYuyOtYRAVUbFvR0bjxDV
w6/fV2zZo1x7TrT6AHcL2v/MO3fIQRdqyn4zDXDXiNR0zyyWQxs8GiUUY4cXf7bGBzowWBA+FIm9
hYePuruGZZEAQL4Np1U6wmunEJEVBVj8Vy8O9rvr3IcpEaxc7behjv4q3Dg5w8QDDhbgvnhybJw3
yaFiGEjF7lqRthcVNQ9wrXPeIt+AEFDtd7tsjHpI/z7TZaK4cDdM2OOamoHAu+8a6rkFmOyQOBLe
CxOYayHujB6SB66BTHDlrgc3/3FtBm0Zwt8QMiWF1watsTO6EIy8NJzwiIbyp+h6dxv5/ryAf6fx
pJqQH83CfaOWHN32EpbPLEYk9eBndwf3BfNEky2ZWl6aV/P+Gp5ZNezb+oVEkXXFYU/+WGqqhAES
Sg2F9CN1cTsY73JePCEdxiF+nBjBiia4dgVrQ0e+BJPVe8ga4FWCPDqV5oyaVQptABpwikCcJtB9
T7wRHwdMPYMxGB99mnEbqPWlEi0n0MTlynTrsNvBdGgTJo5aB2Vc3BcF/8dZ/Ht0tNMeb3ZhJ8cJ
sOsFlvDI8fvNC5gHcHOqTEjvJHVwQM4eJTCkNfEBJwZ2SmX402F/gczt/xWiLtD3yfscUQT1EZW5
AIu4WsJ7s8EcS3HYU8nbnKRNfvRT4+8HH+nhVqGc4yvf2TFV2+CAwcyz0QYdrQpBzrfH11uELAP7
zCP/c0RtwZke+Phf9QgPnNAcYBhhSadddw2SIo4xXYDYM04JSC/Hzq7hQtJZ/K0JGtx5unI4TtgV
XYQ/P7A+h7a3n08rG74l23BA013CxWV8M5mId8oAnJcmY/N1hiZ3cBnY+DAAibFOG9GBb+Tal8DA
R145lvhpp0d6m9IGQDWsFaznzA3hRzWM2MOFvD2gGLWcxmlb49uD/R2yoL0+NLDTgkmo9UBdblcV
S8Bwmw1lOgFCmw6TA90FazB+OK4TryTQg96Vf1yI7WhrI60R3GRuIN3hIDe5vVKVfWg6QGJga7lQ
ngNQHypEv20nrm2YtWu0rnapgHMiGE1iSNdtOzf4e4Z4fgHXEvAHDZNi/qMBQ88nUqLMxcXspvdG
VF/8odYuXNysvpfNICq44zjp/BJ1RfmSZ+DvWJ0Ij2DWide6gFxZIF/63Brv7R6yktTtQNUDgktJ
th7EMOKvDuFjIXCLs8tpus9yw1yC5hYvqSl1H53RoZXTw5C47o6nkfZd0aOhyvx9HUT7a18NStvO
Akd4a/iWgdUv9tJRaD61qBU8dWzIUCFwuzVvY5CubIjR6YAGttNLB+zouwJsmYcenN5xjPE0ZlV3
GbKhW4Gnho1y549bw3QirSQ43IF8wuGL1hbnqmGQzocHzwukajM852EKPmuCXtzkMDID/EvJLP4V
pOyFQSD6TaZxusjSAquvafQBmsKiIUrKAetBxraAqfRPvAHvdWCJtaRRaBPmcDePEo9GE1a5j0GP
xJae2utD6IiHPkCFA3pEA7xMkcXtcNs6Jql1SPs6eZy0Fa1kILZWDdQEqHkdUHDUpgnURwdzhjYT
akD31BpTON4pY4g81C2h3AoAA5L5QfWUGhKaNyCY+uVsbp28gOupJphKo/2rsF6N0PIvKrfdVQY1
mjskovw9Ng7wZK4N6wy8Zb2QRdF8jfPuDl4j8pcBnkxXZ+GPASB9j8lA7o3I/mGx1ro43wsscS90
7gZDugDkP9s5eqiPxmEXtQU0HHWzHHi34B0boWICv6jBMftFWWIfelsE04JX1h1cwBRUU4Mc/Oag
BE0cPr/vZxH6BkBOATCIAauls1vcn6ORrKUnw77ZOFUjt23KTjcfGTojzxiykIFyntjVjrUNMlh0
RTUs4uFbCs5YIrI/2r3fOKtG4LVdWHvO7lGBanp0B+y6QdcOjnYyF80ygtrJrradI3wrfhh+XL+O
1vwkWl5cCrzfhwQLN5jaa3EafEv4gNv93Bqow2ZGuIT9aLwbAENYANQSuPgaFOFX2YEw+zxW5rfZ
8dv2AlFmOAi5XQbRFFTvRQDLh7lUwoN8PtDznQBWC64nAkqHGL6mam99ZFRDcyiGLqEiGG4F2vS6
im1A8TWq3K1QhRYWiARCWeHWhuPZsvYzecjaZaZ9dUp9R+v0DexTkwZufeUIGGtu9LsGvuHQnh7Y
swswOOntWA2EdftIBPsBmLJbvz9BjvfWr8J8S2/ZLd61IIXS4NYMPcMTiXYGPoQzVDXsqIskPH/3
jyjA7qjLhPDOmuucElSqYiQf2gBmL2ZyNizzWx9P1RsM4tJVnQb1LqGsU7MeUlglYE2c7RXj83LU
Udgkx94I1k9dQ+Pdqo0S6W4jeejS+BsyYRANrbG54ARsHVvhGVnYHwgvT6PUxIcCqWEdfBtNdfCk
5wqNwafm4NftwsfnsaCFadw0ED5NQlTD9Dp1Rr3lQAtTahYcyHN7dxXTgkhp6hV55h7SAMm4uoAA
SlRBCAIqqtZh1gdq0qHMq9JrJ3depYAb1N5thAJpShrgkRtnhcTKUJS8xp4L5qavFpA/R+YyzwEa
dGlnWDISNgEMz6OM4hg02EA82jaK4Rqj0EdNvNcgoCVFQT2lWpZx9QBnl2w8X5dKCVfaCmrOjyXS
5CtwF80nALhaj7Pe/dGF6cLG0+yXAD6Ll3J8aztYNI6NFZ9Rdh83oK10MCUuvsGX10KiHPr6AJDB
jmy6s/kUfa+iaViiWqH1saMS/jJ/BzTlXRQP8fdZNn8EmMnjONu4q7huDpGLIn8Kk/5E30ouoFn/
L/1GD3kSfG+KQ2Pig9Lx9K03WNMtQ4UnTeGruTFBKVPR3cCGA7LPkDrXBR+qBOkukRag55Pf0O/m
rOFZidW491fVsy7r8uPoZ9jCoJb6HRLTHtdoPhCTW6ACu+LSMTZswCTvdm4Z5NspyGyw563ahr1b
a0hrX6r845PdTId13nDzcHvY07M/wQYIUsjFC/WLQPz92AeV1lzgUZ6u6Eq5k1a4AcvJo/uPmnss
7+COubpVjj710Y3I/h1HTQr+3IclJnRlwHcuAH7azRX7hoVoc7pqUmS6bxLqX/sGrbdyE7WIq4Jv
fHHpc3xzeuXG31ssVIF1s39a0wiJnHF2L4HdJhuZaCKlbcoT9OjnhaXKndVb4iEDjmeZT1X7AA40
nqJ2AokV6KruAeFh2JJOyYmlYCYU4IY8QQTIgcr11H5tC/NcR3oJbVjva5K8CQ6d7OPv3YT/LAwH
53mc05fRlxx602m3IYh82MLxoIGLzIZWhtSkUVob3poEoG9i9z34/2vu7cr0Qre54Z9/Br0u3kJ1
f114NkgaAvzXQK1HwyYArYBzojTH/Ajq2CckxRVyMSKzswAKe1wSKsMF9uUwyXbbNMx6mg2kzKqu
PM/WZD01NtRicuWOd50ejGdI/vTtzLfUhG40btJjOa4o2O0DuZN+Ca05PdcYMveYtriD61Yb5+ox
9UePZtJLaTvgAfzcd59b23ly9XY+sLCTpzOV2t/KXqZ7py+x67d4zVZJBSN6n7IAtkimI4zc1k3P
rT1wS9Yisxpw//TKK3OEDdJuDsN2u4le4N+OrxrUQZCSs3dpYi+v7x4e9udmGmxwgALcDIXj2PvQ
xysk5hxf8qKF9btyolVRwvwdiUxEpu5R2pBVKINxA2uF5AFGG80SNpX5C6p0hVa6qH5AWXg9AIQC
IkkXLR2AUH8W7gh9v9BMXuOKBUsL3qgPo9OHG120OAyGiA50TdXDQ7phrnOX+wk41jayTqPqzJ1R
IZODSvt8ARmhgkQHfjAGLBlDsxjOmTv7C6s1Dg6kOu5lBdcw0yzLbeQg90WOYXQwJMw8NRuMhWX1
7Cb2ru6D/Ews9IFDEA8MqzMxzQdDXscg1lytoxacDqgiBqvUtrLDHEjzbNsi96hIV7vqJ/hL/qNo
gnLvOAOqyaotvzED3gEo//EGBB2o6pxF0RrXnxQUJbAO1U364lNzmjia+vF7a9JPCmp7asnDtloX
MQyaNdCSXPiqyD77AhKNN08+PJvAwJnCu6sToA7VXQaYRSD9uu8TdRdNRMqwPNVG9NwxEPxsux7C
hdkU8QZ7sj/aEe4SHutRPWPxJm8m5N/y6f3kd8/HE1ZwN8aSGTIAEhbwyQjXExNIMMaDe/pz6a+h
LuSBYSWv15C+gQjdvP2PhY/aDFOBi7ofVMjmClq0yGQ6S5gl2qs2gAj6PBiwODPTeYmUjDVcJ0sN
PW3iejUH/XB9Rbqo7qrBSb9G/e6iibc3KIyqFXWF+mOqGAfatRoX2G6JVzwiYK+H7OCWmhCpekYW
z37w4SoIAm+6pm5YG0SHZQrKzKmFjTz+2uRxBjDuccK9dQswkNJ2j8kjHVKIiC46sHPWtz5A7h+i
MHcA+8WsPIyLE1zdId8KbZwF5LTZYkQhYZNVY3hxYcV6glanTpOBYkE5n65Iz2BY4ws/l8020/xV
IrF2zvjed6O5irhGcmrMQ+AFGyx1BIPRzIwELUoc9VsbP1Aaqh4z69qdjWn9Br43dVM0knmKUgAc
dObIMH42mufclbDL5XVzYAHLvoE+4yJVNo2QWGvw2WEXfixdN9y7RZRtZWTPp8rh/VJCifSl0RCq
nln2vcmTX+BjyfsJonxIiPnOhpp95kMkP2CM78xBXeSE6h4N0GH2ZbpME/6kCnc+u3WygFp6go0m
tInBRq3c/XUHaQzuprcsdd0yWmYSLK+ZEOxn1gScNRLH3dqwf/WoSQc7nd/7bpD1MK/f+wiyi5w3
9NSTLtzWXFrAJ6LoX7lW/EgHn8dLiAPy07XFIJrVhPJMLdisJY/tgBTtOKhoeesTOfRjKvwMUlRF
11HcwgZWH0Bffz/rQboPIusYSSB3IJKBQROkuY1yYbpyi03dCMN9iUJAri9lyXhcpEOqV7JazizP
0/EuBkWo1GpoUyMGGKE35bdYVsGONMyaokRcFuZ85URA5lFnkkz2urcqY+s6UbyVJRYtxszri+qL
+jLCI1yU0NRJsV26iAhbMB/JuhUNVo4PZRPOVjRIkwBAjhZWI6IdRUC0UUB3V69efl8yU/6LOQLP
busXYPpF8fHcFVUOTrAZcc+BWMCyCtvaWVRIkR+cJujaO8HC9KByeI2imopeOlDn/2HsvJbjRpYw
/USIgDe37R2bRpRI6QYhjWbgvcfT74dsjZqjOLuxNwhUVhVIid2oqszfyCSjKCHfOX6eJAeQJOox
RZs8gwWZRrs6ytptZGLaOZvUHhPL/7vMrDfLVEGSWqO9Uco4uLaBihJZ75DhcpX+xc1CgIYt+Qx7
KNfdQvkwJ+dNb/PiraqgB8qk3DzYJEcnA1ZWgwvXUzxSi5CL2vG9K1QUO4lIn8mpcpulKOC4JA0+
DNWQLfWLWrveHxGmgbcNnQGK2jLWDyxA0lqGPw1g5k9FjyDmggAd0/FD63efwEEn3fzJNohdfcfX
p0l6/RUu84yk9RQ/jFjrnWalQCrNVIZnq4i6tZbV+bdM0y+FGmj/qKAUIGZaP1TYYCt4xwDlojTd
zVVcYH3Qd+egG4xd3AGkHGs3XHumPnxvrPLgO/b8GfeTN6d3u3VRs/ci92x9Mos4PqEQi/Te0pRL
mzy7nqK/SOM+PigV85O+jI80shPSOxvep0ZXswfQ1Nu5SfxHc1HWswoAE1oaYvS5NEU8r6J+M2C+
/CghPwVk1sRZSC1j8bf8H73V0nvzUlue3sw9lfyi+Z6Stt3VCaDQrJ7evWzWf+LrcirJZn8tALas
XCA0K4Oy56F2erQH8/pzkvnGU6BUyWsd4EW5hBusts+K3w9ru46MNze0/Q25PovlAK4ztaaKrQoQ
5DeIBWQVtHrgTZu7BzFRs9L3ohyct1rJtRNfJlCci7daNWBknrVu88jb0nwGA/1mW+U7ft9vnpnM
74UNIQFvi5fOB1YBLftnhUXUuzc6GZ6ksKz7ImxWaWa0u7m/Znpov8jblWIvGitmrR+kmTlBiDj+
bK4GI7Q+FYVtfWJ8PuyoaVcPic4e9tT0abZJmiZe6SkYXPlHqiVsBQUg2F7+C0oSoquqy9WrZQ3q
l2i+Spgqpo/+EJOg8OwcFtBh2nnzhRP1U6X3cD4RpsufTLOaVg7HoEMK8wbSjAvxfRmzcCLWmHdY
N7HuSIltyFjqsL9D0vnPcM9d+AvQHuhjebwVZmq75hMBzgJFrejHHCuQmQKleCk9SnWZSRlLMswY
tft58CNV+Paida2fSGXWLzIx0Kk3OnkeHZvarV9eyOhTjVrqUgBpjAP0fFC2UoUyq8FbteyrDrY1
W89WuLOEZ2OWJNP8/uGWjytpFiYm8HKane3O3JTzPMH6zAq86LjIHYflZB0ZkbG9xyog0h96Lacg
8bPMuHfIYJnrLL3SIRcKDL/G3XvvT1bt8Gj0JFGiYnh39Y5vkB9juBaYwKjEcr7xq+GSlObarLVu
pWRmfQOkZ7NprhBbpDqx4NOd2kWvb+mVd5c0770y+P9jLvKb4MvuVdSQl3uXglhz5cQVolyyHoBJ
76S8KuM611WOA/680sKhJ8HRrHmO88Wxp8wz1Jpnd1zfbHddFVWRBEuperaMa15Q9kk7BfehJnP+
ZbsI8WXsKPG5BZV/ZbT88TgWTg1tp+jJ0oxx8kWQTE02txiFg1mUptcVfHrL1j1r6MveEE+NnmEy
m7bTQdfq6qFvy6+lnuNDgpfOyna18kWKysiZGyuwOlAFl1Qe2uv2zhvY6kovX5tj1FBKEalPx9C7
TY5FyVq0PiXmLyKfcnGXu8g240PjGM/TVPmkbjz0lEv7sfMzjwMbZJ97vOr1qt9J0FfHYpf4WjJ/
GfXiscsrHylmxPCNgPdj6WsXnaPAJ7fGfxaLMFQXTJOSQqBYcFr86EHYIrA6s72zgKWEEXJnkJRN
dVq+nxfLqfKD6fbR6o8EseSQJVa47jvVrXh/zy3fx46tBaSQ5OUGbHf/OITOr4S3z3b8seavcfu+
OWyRrJ0ddw45AYTkrRLfo7pUP09J2T23tVo+N0P7RcIlCe0NXIhD3E3I5amtkX1q3KB/8op0Z4vO
cByiXV1Mjr3UWlnveCvuaztqN1rHKRGRWMdyju8ZAkGf6yJmj8P7OMq8EUfezEDLm2ab8SocYZg/
aJQ9ULZFzy8pquihVIt1qY3QfdUyCx493VGupT99doHzHO8hhBCDR99x+g1f1GEjw6RXOoxhZuOt
DZ9NIDsgTZbBMmRA1Uh+jIwFuRGQKeXCocFadXZqQTekeZvWLO1i6fkQ/P1LykOxfF93COzYSeme
S1txznPaOudnub0Hpfm/Yn8MMS1b50uJute9w/396Hvsj+exQx8PnOovUe/4K5SFzV9Sx7eMU6qa
GYoI3lZySrfYLd0k48PIMG9dt6Cwe2QO9fptuAgl3+bcM1b3n0Oqe9oh4K2umn7U2MUMwR7Cgf3C
KxJWTll3f4FWI7PEvtJGgkStZvy5fLRL2yI3HqJGy8BOsi+sqzJ4gxp2ULTZAvZXpq+ZHm8E8jRn
qf9g8gpaSbOeDO8QZ+SipTlWbbKteo/DzIKPyvtsItET23jHh84pwDt3GyCOdpaLqyIoHjhZspKO
wQ6QEZHg7fY2KE1J+8utM07VGTGDX9Nv3W6n7fSxCDYsvjjS/z44OW2XbCAKzTs5JklHpzcvDdzr
i4TCJDCB/trr+6R2YAMkD5rN8DkCinKRVTGISWKgmpatFXPJP9zbndSrpF2mBQUxjFWuHF42kiAO
627aS/yeL5axqE9ma3n0H8+Xmphbx+TAKdfvycxqnB6qehdC9ybBkVjacVa8f8a6mp5uscZBSi9U
UtTxwSDIZbLma7jYu8Z1iRRCKlfLGpN1knntdlh0FG5BXm5IKiwXPWvXISnos7RuE28DdQwye839
Lq0gAhRiZH2wbnPSIw8NNq6rOnCtbWY7UbiNenu0rY2pokj8X2CBgAlyVvDToNbIR1Gj+zAk15Xi
UFjaP8Ccpz0WWP6+5qX9BRWSU9A54Q8VoZZ1qFfDVfXH4GpM/bj2kir6QV38AP0/fyuyIiZn4z3Z
mh+yB0IoCssQ78lQIiosg/cqoak/tIWXvErESbIrAIHpUboAg3erfsjUs3RaKqfqLMExT3oby653
GB3MW+nVGqxZKnQQ19Jb8YK6YKscrm4PNo5AJkrfeZ7HUdmOdtZcYLlgmBOYT2VfjmdEW9A3Akd7
Gd3FM1fafcXj6qVwyXK4T5QE2AoOrOpe2q7KqdYqjNJADpjcnYHSz6omtX+c3M76kqNNvlL4kANk
oRn33SEP1PFF4Q/zmT8WO1jCdRRPj85YvJMstL4kXuOduhg0mnSGYZbuy6q1ttKMuq7cBJGaHN0Q
KbkkjjkuqskuwalkK5iUFm2QK3ra4FvAqwQLpc8Ppy9129UPQVZ1ZzNq8CaEL/+BBb80OSWuAVLW
53vcDkWmbumtsjDZziCv2Wf/OzfrrfJoqOO5BxlO9Sbqpl+3vZtMFArH9gCM7CitFqZycbyNYZd6
vqWxjbkbd4EdNM++m8T7tuw5wDcBycx7G3SEcfU9Y60slXMpn8slM9L4hKn3/l5Wl3iXWv667AN/
M5NweGzBNJsDZ691hEPmKTDxOkg63X+Wi6v7xrZoSnMT/Y6FKSn4vqnVgwyRjrYKT3E/U6VfhsVx
YR+6rP0bzapt0Jnqi1yUgJM1prAZIAp3ztaT4u9HynZX6fUryzs6WtKv7jPaFHAZ+gdoGVeJ9jJM
kHCHotvGgR6fo1j7LHuyO+X6A9tagryXLk4WN4c/xlmd5W7Be1QrtfBI3+juWG1qJdXXd1VlAHj0
dLrzfgNaFxhrHivTcx+dxdGijkLO+bM5rK2lKTHpdd3wHyiCxfEeJ3EH/yf21jKAxZbyhjpeUTLT
OKfm5TVXmvQ01GrLEbxNXuwE2eWx7OYf6hRu8mL0//ay6bOn5dbj0E/GWg5usjHUgZZtYrNHJUAF
WnrvOIaUZ5+myrtoAE5IUHnWwWwH84rDl7eZ3Lz/nFJwXo3otv2loZMGcBfNE/QT91TZmx+douMX
3WXjq9JFWBzXEAvN2GowxgtnNBTZdsUoFwrS1ir530QP65ZKQM8CyX9k29YgeEYqBKDMh6Pul2p+
clWjW7saW68OLeb8hF0Sa+1ABV0d36URskJdhiZyVlVGKgf1Sr0FZI7TaV72LYeL3O/WWRsDSFqC
YwXDcqPeb+uhcM5ykSA8i4NfRcpBQrenye1t4u02ICGmR/ODjdBkvfrwMCvDCrMbw3qjL1lYBNz6
dcBKtpVUrMTkLsqwqNTHcd1K7vaWsq3Tv/RYRyva6oatMzbTV7cLUMgN879YH4J1mbrpE+i/5Pw/
RoxOGqz1ZEyfFtLl2ddne61XbX4dEVx4qutUYVEzAtBTNOWijmgMaYnxokexeQtJfO79la555Jt/
x0m6jysYEt1BRlRFctWTxZprEaYfkwdLHZKbQL1E5OKms72qlFrb2XwWvQ0Cssae0k25mvN89DZt
Nn67HXpiRMJhxZTssEzupACiBP+jbfeTv71tSDqOcJuk9T9PLAe3pQUL9DLb3FaZzEPZeOx+hirG
zz2CBytNZX8J1OjIV9c4sT+qjY2c03mnHdUlpilzoK3uWQGdwby5jNP9sD/LkGWGPCUyssq45RF+
P/l+7P/vk24/wlBgker86KLM8FBn1ddB5qC0F6ZXY8BlD/mi5rbqw3E6qVVvfQnxV9mrfafvvT6N
3nonOXaTizqUXj0bvq1foyR7vyUn+0G/xkb8oZWzDk5U9Q6GF/RwfCu0yGMzbLYqxpKrWuzek9Ko
LlP+eMM9jI619qOZbaV4bqW8L25tnOI60E2/+2+YCMvSf40XxASEp+LJ16+uYc64B8hVzsdyXDbD
3Nsj5f0qoa6r5y3lkZz/EqRXI0CnaFZAwJVf5B6TpkAuJIZvBFpYvzEaVmsbK4nJL3Cf6zQdWmvi
Sjf7OE+0uJXtkzQadnJGBBn/LZtdAPD8w16C0nvOphSM8g2ZUegcs2ugB8JHqEh7HiACLpw+QGPa
rOlXUMXPw9KS0KT8DFxfeZEGL3mwSXNR3ugPaZiYm7DOkr2y6LLUWn9x55j0PbqZHxYIRBathxh/
XVkH7gtH4KEjZw+8xf7oaJuXGEnVgXXnpTBT+3l0zafQ6aN3Wjix+ROplNaL3u3CYgHOG/eyKOG+
ZdiiRdF7pTTaJWp16mTLnD5qoTFEgXqQXkr6rJw82S9fb3W01hnM5MFp3rEvVfa4/GqvltF/BcqW
/cXX5NsAUOR1huJ68PtwxnGj+54vOzDNT4vV2HL6lg1ZRxUmcTTzBRCY89pNJPqXXZvlw9pOIver
zEGfzTgNztzcdm16FYZ7o/Xc266NzBryn6VeHnn9Bmz/OrhWqP/yoQZh0A3sC8aAFGa7YBWyKE+u
6Hd/6ZeWnyL+qCcp2lRKvuyNqn1kFuGzdKZIw66Koq4v0kxIh68HLD0P8iDDUYbFPgwmWl5g9ZqC
CpHXoc52exWMDt5Xv1+ukNfUneJSTbq/RY0qrC8Rf30QWebTPe4ULjXWxnqQkLylm95wNqzxxUM4
V9+zODf24A6KB7ZBScKZF6+NUTffZIS/dPjiNz5yUNywq3LWYZ9+9zkc7G8dMlAufcKxN4idN6Ri
UQ+9PUEmB2HxPXTShpRwBpw5yCD76+aUHysfsDp41+XQ5pv58wBNEmvU5Zw4mulzDXKH7Twlddej
KO1V7hmVczzOm8WP9HYLYKDcKuPIjC4o0Lnj0old6X3MpGP760SsXW6fnmtXnR/xifH2XpZlh6JJ
61fPmb4jd5f9FRrzez21OOmCul+AAx8GiExNVY7vfprmL4OXJdvcMTHUWC5yN8HpRC1ci8IHGIXx
lPUXyFUB7gM/qR+Qic7Hdy1Xqq3rgxc1NT4/hVMmG0VL9e8ezICy1OKfuICD8PRK7ZnkQHK0CxUp
9lwpySQo/+he5z9FPshCzwm+BCiZfgJynF6sFtF3NdZRIebUmmC92CCZyftrsMYThcCrxJCdwtX0
98XphkvUVVhf/g7JsNZTmo1XIOotHQYyPZAp9rbZVZhM5clfafS9x2nip1Yt37LRjz8pGjWKAFuN
o0b54wnXCVTDXHDWld0/4LJVfoJxf/SWl0aOwctRR0FgI03S7jXKjj7W9ktv1X+P4376kqNx8OBz
CweNMCQDHE8wy9nLKKTg3myj157CxGYD4cxvflz2FG2UDqUc7qg49Lc7hB/eBtU1dhK3RB3/PsTD
dahcKcXUn7NwSM5dlK0gKJWHSgSrUW+zVjDE/9POSStsoh7ocTeY0Px7T1sJpjM0wvlsWQsafoGH
3psCD5XB0ltlgcE+J/os/PYYY4SY7RpHWkjlyTD1R78g9y6dcgn/HSEtEzW2o22ov0aEadsdkjEG
fhTMP9ykGs6ObTUvStibVzWy9p2ati8SAgpQ76rSbjf32DKp7OxN37zpi91Ab3ZfSeGkTxD77des
ybFFx3YgVXIERDHEWSutabyZMOe2ejjCkAw1Zx8XY7Pjm1mgJNOGO01F7+5m4RdA18BrZIkumQkQ
yAwS82G5i+EZ2FiB7OsYN7cRwdIvyP/Me9xjh600i+WVXGVWe5SmXYF3QMVtut4Gu9MqJBv+Cush
epk65aT5ffBWcwK58PqyVp4/H7Sq/8s3EgVPD/iP3eSpG6Xw/L0QHnslQlVLmgsdUprjrBmrWVdx
gjuXVfpy33DJHYLmuJ4M1ryTDZwpXoX3nojUAbVxijlpHea7rsi1c5Vt5jkYvtu+P255q7SnIkaB
xEujf2SzZhpIIKtR4D5jjBqdMQOLt3nPRr3GccQl66DG6pfOyrSrgqEoNTPPeLMpye8HN6duJ6CZ
MkFwbhr8izSZZPelu4v8BqrAciJTQsW4xqgfSet+SPMXZ93CYst0iy2FtVgbYY1QQfSRUz7agcVa
LuCOIdmYmDfcyAG2p+Rr3Q7CY1d9L9GL25fYIz0oau3PuAJxS768Xfd1n267xFAeJKYXBq4xJXW/
AxoDb7+ay+j7GMVJtnbWDWcsM4Od6wQ9dLUOQySvJNMptyopLGDYXPql53/Fho6KQ2pOL3+MLeUp
EvSzS1nVLtB8vKkxmqAsMqlk17M4udg6zoWxfsIOFwakVeG41jvWJdaT/KnMh1WVD9NVWqmElELf
2lYZbCTWetOSRepZCjvytkUTVOdRErX3tgSTYObfJLe3QVFtrHm7tMDgmRNoUH5WIAt/PUOCVbKr
sml8LDtHWZUFHu1y3pY/oK4n1YWSzEmO5RInkTYgxu54K1nsMf3M8Yq83BdvCd+bXdDlmwCtqvW9
47behwgv/Qtu9sw82naVOv4JKI8WIPr9cgOd31Dmgj9P6pIPxDIRrK+ZUzfrw3ibcsB2ipUzWBNS
fUm0/bhhlV1rn4CDrFM32krzfnHQIFGc3j+rKA44qyzJrZNaxi9zmNQPGBJx1lXH5YQ7Pnla+1Ob
HPd495FpFXw/UgetXRkGRn96ShrTwRbl18x5sPujCczL22uFm3wN7IKE4RwV2yRgG+P44Vueudoe
CIG99wdIi4qfngS5mLEBWwN6wIjHHpPrNGKsJYIkapIc2fjOWyWMk70b9+25M2Z13U7O+B42bHQh
5Q3nQdH7d8waLKV4xZNjX+rR8OSN8F8Xam2ikFnNB3DDwsedPe1pKPLiZfHlYqlOZ96HiL5+Ubz2
B4Jk7R7Vg3ov5gIX0+6Gb/YS1Kum3ouxwFcJZiPWO5UPv1YbrPYBRrQCUw6sA9JIDZtfAD7h2Naf
7Vbd3UAPiMHvBzUybs0qL85OV8ef4N/caggZpx40t8yTVAxiu/Kfneu9vDA2Zn9iixGDm2YVXsM8
wM+1cOutjG8Mc8T/XKysIipAmFnYp5mE771AKnf386AUUqVZLSmeEE1TwYjdf6TOR24DuEgF1Qxk
TDoWfJi/AMUkRJpfe7SCcHOfJBAzeVCPs8JGF6Br4nImqsKhSb5g4xy8QPm4rd3hPO1i8IKPsmzX
ldHtnSDw1rc1fVns4//LCNkJVGORXtg0XG5w4xwv6NKbnrpJT1+mJHuWsE0Fad9iUrcbCjQvFvb6
RgQ8pkVoG6qL0WGN08eASiQyL8ImSoPXhcQyFu/c1dSHJBi/BAtZ0/WjaJtXmX5UgW6+d/3D3EH1
rJWwO5RoEe+kWVj9pUry6FWfMDPzMgsW8zK7Aw0M50Wtrx27qJflqWX4Na/bDPttXtG7UqnLQxs4
7C9h++3Fr7FzehVxU+SppGmORfmst3j0lA7cbWBGLy4mHldxc2yt9jwImQS9UANLFzxMbM8dj0XM
IdHSWXpTfUq31dJEn2M6611cr6RXq9T4peRwJp1yqWNkdTi5P0qLDwJ4WoSz9NnAnr1Np3Pq+MbV
rUpSbmEF+6qI/5GQpc+gEWzpsLKvuJ+GxwlfH/wdlNcgiIrqMzzuau3vy66cvgG+rvZDZ3Z7IzG6
b/4+YBX9Ri2r2s8qcncSJaEV9H/PCFvbpeM1u6KNnGfYvIjB+nXwFKdFebCiAlihyn9/x1njgrIT
W/gxCXZNo8IXXDp6uxkucgfgAM6BtG+3lV2fUkePj7Y+BCjNL7Pvc1C1MLLFoWAIY+dZ7Yyfgqhx
Ej9fuW6AKJlb52fes8FWMDiWuzPcofgOeFrbxpZRnBoApKfeQmcb3XDkfBcAORKwqzaq6h9jq48Q
lVL/cTJH8+hj/bGHNWN8krFld/U7PCR91cLNIMnci5bZWHRmwxrrjvFioVtxMZaLPaPtvGtcv10B
7QOa01phc0093N+0kO1Nb/Vjj4YFxDTVw7NOmVP9wp7dRnJBAQngNGc2+Bh1SYdRTs3ZWi5+bZwi
8pP7yCf7tXb9Oj4Xyqy52J1xa/lhixZmndSHpkehFR/VMzlqxG3k1vLSjsVrrtsjpdAP2XtDc7rz
pOmrWxo/WXwSQ60koy+3v7vvHonU5DlGSjuFs5gFMxJknhkegEO8Z4ZVYWTy74VTbjOupD15lG3T
noqN1X8cgrlzfZtRtVO2dmP2lh+m3Z8FByvbZdQROidFvy0GEIwIHEBwo8KQ1EyKo4BsOsksp16W
H2SgBP0FPnyD6CyjVdXNj8aSqZZeuQxDlx9q5GNW0qGH1rEG6H2aVLW/DsvFDYyYjHrpbVMEPK73
Drnzw+KUNJxWpTMMFSwNl2GtqthnS0GDYWlJXMZLs9NYo+YAESppSodbhXwtQ2h+NYi3Rzj+X/CX
QGmvqcNHuUg8tyBHl/gHgZX7b4eqFgcrKbE5XjpksNwZcZldrfya49lm3jol7kz5Ab4n5oSpcfgj
jytHiLRT31MqEgdpyeV+5uiC6R0bPHc/lmQQXk0vyta3TAr+sM9u4ySbYLaiq5KUwSVx/XJLSmx+
52t+chs/+ql1HJkAixavFFExNoybGFOASX/uvFFfyRBEQMnCaPN3eRqJ2Hrdzn6xLwJH26C+pHzW
5hjn8aaLf1ahtYYaTYWmBUaF363x3cwAwVe2oXxCcwLbgaKeSIioxlEZPZbG0sgeU7WYF/jiMQjZ
78W55p6FEtJOAhWMPjY7twaGspzVZDA0vo/NudbGVZVa/QlpLG0dWPDEsI1bC1sF4CHnG6sLX20/
iPYBMJgTr4fopAdUF6cxoxzUdWfLxqDWWC5y52p9dk5nDvl5Mlyrrv8Vl866M9JdrVK7kOa9V+YH
GroBDbXo3b33/pTfP7DmuNmxL/9k21jMNE7bHfHACL7WNSoWyfCWsYyf/a6x1xK2eFewh/DqBxjB
1itwk721SMB4I440AMFBdS2z3TR6VVo1fGkqtC5MB/9UZxlmFYgluFP4KPkQSW7cMyP/HzEZkuuz
cnRKG0VjUim3PMnQPYdzrFFJg0ZiNXygi/FERYc9tx2zZ2QPkO7+SCbrhbtO0k57uMfzFJG9pTop
O/jAUnYU76rTnMRdtXGT2jkUofvQJykgc/io8KLqhReVd+gpWmk57m4jdctGw25EAgO1zOmpsttn
kjntWahdcsnzPNnqePdu7pwvasjZxcS0QybdiF4FU81lqsTuUzXMHTZxwjuA89mvadJ7H7f81FYt
DyWSM2fh1JV+iDRtnJQP0qx/N4V4lHjJr15pfuhdOMPipnOfK4PVzC4ehKV0H5xoZbed1Yl/3eIN
7LIlVvpw6y0GwNbmQyPc49uEMbgbU6Ij8cDxPTG18/0yN6H+sclvAULg95isIGWE/ftfs3Socx9t
8qZyIASq1CieQ330TyYM5g06INO3OBge1A6h6Sau670cVf84ucrhN1yQTNIrF7vJ0m3beqiu/e7o
5ah8b8tAmdzWBhIxoG0RqkR0oF581rCt8w8cIp6lJXExXZPmfURvtM/TCOZhde+Qccqs+4feGp8/
GLbJkGrCsDVMnSPZoFdBq9sLbp3lji9Gk7Qk4miSscV+1qlepSUXpBkpjcwYZcustmjDh+UZ9xHy
DHRBfj1DRizPuP+U+zPuP2V5BuQU5zyV5t9qrgWvXup+tgFBPOAKF75GFQT7qZ+rnXRGYGXP2ITg
i7T0SkwBqVlQ23iRkMcpdz2n0XzslxE16ndkzIDlSm8VFs1TtZge/p4ON2TfWNADF5Z2Wm19Kw//
QSaCuhMW5l/UWDMpUrfqtVCmkmOXNwEyKudHvoxUYr1Me4vn+atHyvBkIgVS/WgCSIYp1W7DeXML
k/SW60/fKoMq/jwluKyjedrOMWpii3lxQ9xRfOJpU55VZEH4SKMZoBl+vhNMWBrD+zQ0DedcwZiR
B/tPW/pde/DWgi0z8+AlNJ14A5pltFZ+lY2nqQyeTb/gi9NHPa+40n/i36B+HpyUk3JtG+u0qaMf
tmfx3u/tNwUr1X06dMUhi63wCyfZBxnQAu5fcxLGfgzLHYx7gqPTwlBx+TM9dCEGZYhjOdvU9eov
bjy/DVPr/OwM+xibRfPVUbpp4y9DNTubz1PnfxgqWqH/HcqSGZ06ch8FH8qLW7TlVvVL7X2ABJFo
bfzTdYwA1nGXvyI+N+xdf46OsIzMZxA6KCEtQ8rEXaWhM37PZytl+zOEVzaCIbmi98bM8zV1HMB6
Vl98U5rQOyPWPb5kqls+hJXyaLHyv0hIwY5hUzp2tPt3Qr4Fgqc+Si/IRaRlCuDnRa/mnOBGS1lR
fTUO0m0ads754/ttquJpIcgqbGqkM2jRVGmoUe9Q2Y8O3axnoAq0+LGpe94JSdqrl7ZBQXuJYf7Q
m7du1cMHsvJybIybSOFdyEc4NHpz3yMq+mtMlKkqu72Kj9R9ovwYpUeaQ8FoJ0SY7uKqKnRhMkxH
e0qQLR80zuVLdilpzXJT5fawVfwFdZir7Fdd4OV+FeSPfomBYOwV7ROKTyFfF6/D8YnmBJvpCZEc
fY+qK+Braf7uSPC6VuDS4OS5DFvigRqhS5vBPIldF0KiygfokjvWSZ50G9c3oBub3AVc33deuqsm
1z9p6uyfOlShYMEvbXTTH4a0btid/I5FRvVroIyWcR+6KyqHyla67pfCN1Rr7TVJvnyBUjg5ETv7
MnFUnK91yz3Zgd4nlxAmmc+HfM/LHut5UhgkIljo15MeA9BVDOdB7iLN9lFhmj/d46k5wDsPeWM8
tLgUr7I0G/d2khvzJl6CmjbdpkjrQ8eguOHK8vxhLz3yxKHjJGQX1LFJnsUIo6yzYuzwfw/Hh1sk
zY3h1gbikTvdw7T0pTJa+uTSA2GkT+bdo+7clZwXvW3rpgieKhZFVqziX1qlChAG2hkFjCSAc8gH
+4ESwVJe2orafyrr0V7sZdQXFYWhczE635sQ4Y81B40J3GjT7uNhI5kcyd/gF+ruDVyZVpL0KcVP
DUWQx6nt2rMMaZfcj9W17j7LQ/WDnKs8ZRnblumvsZDYz/xbvIexTRocwOzkJL+Mbg3alUrOMW58
9UVCgwXjjFXHhF3IrzugkfJiYkmV2CVWnEsocACUuEBaV/dZlGH/asyfeTtTwNFT/7luwnevndSv
JDf8jTXYqJhNXfGexZ+LPtC+9o3GO7WBnITppPaVJAdii2n1mo/lfNEio13LbN8oqJPAlbvmafc4
uqgxDKsbWo5cLR/MwHFPHKGVlbZwW6BR/mqKz+K9Kb33wWLK6ER4IKb1DBmznI19lrYqpekOxDfc
se+K2WxZCf2/lXhC3HzO38sgQDRkSKm+Jb11HFFJWRczQImZs8qpH636IUrgGQe95bzaadGsEt2L
fyIZsHLMwvwnjrUnZ1Cqr7nmaesKmysIVY66dzy08R2rgY/vBN2JlU85BqnZ/nmXgNc79XWgHP/f
49guFbsBmSncurX6GRVk2H0/RgF1tn66NMKyHB/Y7xvs+IPGMhCvQqkYzNfpVvS6XZvWvXRYHn/A
M1m/2U9a4l/KZcb9QHvDQy0dKSvOzku95a/ll+FneIu7UA+sf9IQQ1Uq3N8ttInXvdVVL20R2Ts1
tJozZNn8kldKttPIbX2afddaqSYZpmW6A/Z5S8Up36k2pI+fuKq/2PhRFLNnHe3cnyD00UwRuFyl
FAKu7O5qZLUXfPFSJbtftKH7FLQO4PslXqamv8s80107ASgPCyjfbVN+b8p2X5pVEkYPIjtwb37o
pQj9ILt/6e0L9Z9fXNjGUah3O5nnb3PX9E5OCo3lILfp0h6mEQ0KufWz2P01KkA355SUHJZiY34e
MCPJIW0TG6zQPwHasHfFMHxyhhnxhuVijgmbfLlVTfdX8N4tsUExvuplq2Pk8e+01o5g6ZsBZos1
u5ITOiD4lnpzex6T1n6slBQK+Ghlf0UOhwS1Mq+eo/8Ahqs9uqaCBKQL6cyGnGgDZiU4DBzdgsR2
d/VY6o8Sk4s1B1fX5kxuVSXfm3pU9KttP8uo9vdQlIghDpvzt/ts6Wwth/JiZb8UXU2C9F/YV9Li
oZIn7eUGN5PmMiLD1rn9P5Sd13LkSLKmX2Vsrhe20OLYnr1IndSqyOq6gZVqaK3x9PvBwa5k18wZ
s71BITwiUEkSCUS4/6JA/AaeFgjQ5SC7zXXj6ac5hbQ+PkjsMiQvqYxtLm2koeF7weTZy8AKEWxK
xJOHJJgPLtJNC/NKV2EaunmR7YfEr5GVT+L9xa0a7Ih338/zVV7myjW6QhByYhz7TqYWmNAsefz+
zHBwGgTDHfplWW2GBb4thw/tD6fS5RR6cTUusk8jsB1vGHaF6cffFh+JXgGaYrngKbE+qGClJs0Z
Q+T8OGq69mL2/Q8Z4TgwghCL/5yDSNnnZaGT+cy7O0fTlK2ms9RXLAVgmpPmWzhu5Q3k9vrNThaH
JxhaxqBdxRm/CWn+66gIGsFnpFLfR0WLlKyMoi5X3YA5lmtJ2B8s7Qq3kRBBfS59GVV1Dyk0tnMS
DfGTAsAKqwMt/ObmAHBsquusUaP5CgWRdt8nrfW1/qQGSfTNMBLkgXXDvTLnXR2x24d+Cy3OiTv4
egvzTg6R0kLMThVvf4mRY4Oht4yWGBK94BJlYNyn/t4vEuc4Fv6n/1HbPO9VoN4+/MOLrrmcIeQa
3K4K6VGFZoyMiRdUUTcE9bWBbDriTqkxABMiPx0enCU/Dcyc/LQpWWoJhJLGjkpw7BhNOjsMaNG4
l4x1siSv1wmOrkGpjXUdGHWV6zeICB6VvlNPWq1PQGqXdDkCUeTIO1BnaCXVaDTWln2CXcb6Zpw+
8yKKzzPqkvtARaDQqxK8wto8vUMPdrwbG48chdEfwwH5e9EMEUmQS+yiVdJa/vs4GSKDL+MkJoMl
NrFJIPu3gMUuYy7Xv1wrHrAxLLNWp5iIfpEQw4RDNidavGtzKNrSlI6VPFbpqnobfbsMNSs/24xW
kB26ie0utK/YvnYx4tj4itXubSDC1xKTMzmo+GU1Bzk1Io2v32V4oOdFvZEuzQvTbpFU+8kypTqE
S+VcDolUyuUUETqmT4umG4jPF14aFZ6vDPwwpm58xlymy5lMkbNf89YpbALe/xsnG78XI68OdoHc
v3IrI4rlXC34A7nFJbT2OivqdrnxYVA4VxnEp/W+X/v5YjVk4fGrcYy2ue57EgAfT0fbeCwjLz/q
aAZdyxgjzAr9Rk610M6ugjGaWWxMTu3xWwmzZlP3engzRC3qOr/OXNbBClS682/xWGZcxl3mxh73
bTUsqcRfV7mMUwJyjsix/E2sIp+RAlnEK9S06aJDrDjeQW+Up+KXoMUHrQv0ohjORnDc9vKGDPlG
7H5n6HQYRF2T+165OULQSQR42Wn4ZQwAXvcSdLGj2L+rt0NdL7eNAs2gDfr8JIVK1AqtY2jgTSLN
oZjSWxKR36w561+C0o9f2BNKlxyUSnvzhtm8lZZcK/KVF9XVjH3Xx8qbXRXbGKT5F1jT8WGcLPw7
wWNiRKEfIZtam2jZdIbxDKY3ZjfKQ0u9k1i/bEkVkBA7HJGHfSS70XnZjWbsRhMEe3EpXza7Zad1
gGcZLfOmX5f2eINjSWCd9VEz7+XAD2Bvyr7nRllijlaZ93MbWPeeb+5Nr0KD4NfYFJmN69Ycry8h
OTNSUmBO32H5vIwFIlNinGX1O1h4QCRBfOlbdOCmHZo8460c2jiwbvJS69kR69FG5OCpUvcnA2Ay
GQFs6fpMy3axPU5nacam9zZ2WfAQOXHzqhRX4eJOV7tZB/LOqaIvthuRa8zQZp4Sirm90YNp9zpW
ambr8L7lMNXxn0OUGlfSkng5edskd9nFLZNQA3TuyDjsG8tq8RPTYa+EWoGs2TJdJlAzHg+Rjuyi
zHDbnqJlElps/dM+rM51jj7YBr9nzNKXw9o24JNbCgxyIJV5upOe9TSZw4IVdmUerCr8kWAsySZl
iUUMOphlrvPWQlsCEMCSfRW110C3ql0TI552iV3cDkQfVoZUy5DZzrjH3PEpJHt2FbuwUEXSG1zi
J3Aq6XNQzOFNhokhUo4oqv6Kpw4yW/8mjspWeBO2yV05BqiqOZB1O1ffixjsRSC2kcqqtE3P13BT
472ngIAPjpeRMttnEb6DPOCSC1LZSwsn0wM3qbdbM+d7w0wwtqLRA9uAikVqfpOY6PT0IvJT+2B7
zUm/setK38XlZF5hI/C9CLzya2iV60n818mvruUEL7Dqq0R0K/9iOV9Kf7htF4RiWtftw9ISNGP+
t9avvgx65tbn93RegQpGPv6poI6PD+mi7FXEqNFOsflZsAyRa+OxmZ9EbTHWkVwEWtPVC4PcTwHr
/xJX/CssY2S0DCDdL6PHYSB/+q8XkJHNCD7BKfI/62Rm5WpCQXTNMj2pfYkLhzZN13JmGgG96xjc
JlJlK+EmT8xTMSjQVRiuM5lMSYrbKnZ77xf8MFEGXQ6Xq0sMgh1ipNnnyW/rqwg10J0U09pIB2RY
IaHd4dH4rKvlrcTDMVPACCUhtwg1N9NwbhofIXx2//1dbY/U8Zd4EvT1zpir9gqhZOXzDwkaIZ+Y
IvcRZfgY4iILW9bSWFlY7EMWUMtboX+ScD5BCUmgP68/r3zQ9QeT0/XXcvlB1l+NhnD/1jH4gWRQ
jzLTXquafJMN0dBu5sGsb4y4cbWD4VWflKlWj24YNTdpye7ERjmfdf4BFRTrGXdktM4Nz9mAnrHO
uHSbz1MNQT137HIrvW0EwaEr9yT0ba/eIkiFAPjNhMD4jWb55tb3G2tbGyqqwb86Ls00D+Zmg7PK
fHIC7SrAz9jelvkUXP+nUxfRfNDMQ1xswPnPV3O3l5C9xOVMLiFnlY7wKRqdSAPNaHK/81+a6ACC
TrmRSqNUICOjt89oiX8xzYEtlnT0hovsZFAa+zVYJPGDWbYY2oLGrXYo9G7yeJdn+DTNSGGYmxDh
5vt4Hr/xowfnZkzT+2o5WHyV7jW1Rk/BWiznl6bTWmC1C3xM9glgPgoVDjXgKTZwBTb9779Npqxg
g8lB7zEBwL+RXrlMNXpb+QQSImVzRs9CvTE8Pbw2CnuxsdAe+rHQ/I3rm7tO8cO7VpppPqfbMinT
Y5H56oOJCOIDElIWWEZ2fv0yTyanuevfIafzHpK5Zdl+TZ2hvJJhcnDJf+zhkWi7S4x66vopQMks
nCnvdWxqtHo9Iz/GS9WmRjchLb9IFMOVX1HD1osviYqur0S7MlrGznqvPGJlXm+aAoGXZhz0L2Vf
37ZOAJahQLgfN9nsZx+BQgCF6r/mnV7u4thV7iO79/C66+qrsFadG0evwV3gPPAsVzIbVpRpn1ZN
BGIWJHW4lEwSbGoOpuKmL2xv0sUaxvrRFvM272br66CwUvCyeLxvFtHdKO6/tSMbxdrWUUQ1bVB8
RlQ+pkWH+FGEwtVSEMR1BWm3ZYQ0f42QlkwaEkPdNXn00GCKsj4aSsV/Nds5e+TrNzxGSbg+GvQW
b4Q6Uq2DbJTH0n41syp/jICH/jYK5SoL9yPcF7I4ZTW2PMvDLHjSkrxBq4WWhIzlsU7x5Knr/fpD
POtRwGoGzAaGxVRwmgJ72A12N96iLzzeehkarnlkk/BEcXKPy9AYYrDnPHaBUaz7k8sG5MOGJM4s
XJNkM7KeZsli1kJZe+PhHL+Z4L4/1C55OxUC3V5kRM2kJ4PMu3bRGTXrLkEkIZyPOKiO+9zQrNOw
aHXH41dtHI23yJ2NK7vXCgBQ+MmFNu8QN2lLCoia8xiZAHwWP7k2sUAJDMqLYYOvMMgTPSb6ouTj
kgLUssB/VPmRV93TFIUif/6B6ML7yNhL30eiLAR81STrKJgTHCrcVv3RzDuddMPtyntYKQ7a62A3
+S1eajAjhAmx8h+019CPclxQcMhDdO9WMAWq+SUunOreZS/hb0q34j3Beuu4QhSULrDAWy15u1Wr
No6VI3KfoDA8O70R9hJ4fNypSF48RWaqnTN7mA8wyrI3kjU3dmmx5xSnLlQNyAsWxVsGofgGQof6
xI1Q3PSF8xYIIR4zFmuLPEJzlF7bUuenH3IqBxK2FQiqxNn2TULpIlGrN9I0MCFr5SY2AVxskmHO
t7j2zHtPSYq73uuc7aD2i7AGtd6cRM4DbMfwTjPMaCtrv6Sd3zt0qh13A2vnrVmbEaawi55sUaG+
n/vaM5WacoMMtfOjHUj6F2n7TYFBt+2jjApkEJrnQpuLY8Rabwcrc95p+TBcm+pY7uTxYibVox4Y
zrPEW/Y3JH0oOP+Kg7G8RVms/u6aaf5WFr2Sn1uHIpWjtvktYGmE0xY5PzJx+e1YgwOTskE/bSyE
Y+4AivjXCstbwXH9DvdaOgMX1vlChLkgvaLBK69QlMhQuNoPC7dKbSjJGrlXYoSax6exTO1TYzTw
gpGeQ0OGWs9z7ZfIew2jdue4tn1bGpRGlRbyL0aMR6srujfsLPpjjQbScu80r44BpLWY8wdwB8Om
n9JiB7fdBKpua29a9b2ZVbTqvMY6ZcE4UcWjaaCpRMLYfSwWEana76uNNkaAwZfZTYQwkQUV5p20
G0FCgaLSndYsq2rl7+2V9Mvj+739YbxuqN1JzwZjO7blhCBkDBYDSPqu19Gec7oiOCRObR8mDDdf
jVijDMGb+Cy95BgSlNtz61Z6ndg8GX1SPmWDYyO0fZJBkK6cB62q7qVl2NEEpjqk6rdcP+trcqwp
2rs5vIjOcjpsG7zsWf0OQLV/7peDmSNvqaNTdZRmX7szyOzii7RkittEb46pBrioMR4IU3+MkVnc
RYVnnHD/ogq61OEqo4A+kYTVVup1EpM63ODZQBbQiL/EFSXUDksKdLVllLHSmycAb5exEspTH8xt
NbH553e+BTn/qcrHCWNW8Ax4DMdr047whKJyMILIz/07q2xepQRBhdK/c5XyVcoVbuh50ifVCmsZ
6TBS0Ef/Zt5yFRnpFxBXLepjh0jNjrJ8lEWjr6BY79hhfCPLzNAPg6OXj+NOelmVpg+z8TboWAov
QspyKJG1vvW14XhJ+Nno8UlozffhBeFhZd4f/dpDwSYp0lOqF2/+wkxLQ3M49e0Yg4KEt2aFQMib
UKvJfNKEILs3m6h/yc2of7CwlKiiP1j8+D/d4WcCdONHpuC2FM5W+YwdnnGIwLFfswFC6S2wFueK
tHn17fK7F0/zzg3sZosseAF8FffWWNfsoyOiM+DH/9aW/nTp71Kdr3AFXeQv+utc98VGCHlV2DVP
eKjw9CmnWwnVSoG8Yqw/C4FPDsFSeSUNiS7swvNbD/+fk8qQYuMobFw1vPeKmY+Txc4+bjr37Ire
gd657e6dodsD4j44scfurmgrgCuT8smCQy35X9u1zTOqOtOumVizYMYQza91CDowJTG0E/kTkadb
hff6aUeNFrdl27COMOmfbbNwbqNFoEvO4E05t23Fwz8s22n/W4cMGaiz4N/k7KSVZ7jUpSMiIelk
2vsQeba9ECjEX9gzDwiONCB84FtopXZqKBdeaRimTZsLRGzM/bMXlNGVgL5m6ZVTgZKRBgDcP/6t
d73C0iPz5FKDE6t7E9tXVvsOLylVAcvvVH2m3xj995GXOyLyZD5ZWbCYN+R0SZS2WoEUIJuMBtCm
tmkC6OFZP+m79WaS9ugZ+q4AwK0eL/3rzTQk/d0qeJGNHtwTDSGPoG+V63jW1EOXmMGTivcoXFyj
+WMw3KdYVKP5/SWFpf7pO/0fKtLEn9Mwh99dR8Fjin3ecRyc4TRa+vd57J5bQVI1doO5CM31e2jF
unXd6cNzVCrbudVXHYEVDzry+9rwt+TZKvssV4mjO5xr1w3XGksTLFtY7dQIjBuAL4PmZRhH9a3b
8fw03ijW6Xhm5B2QEs94wwRXPURGYxykt3ax2TJDC9iI1YHRNks0FTovQjnOxG5gsZs2tSm8tluc
Y+WvL7G+juONYQOTl6ahOu9DpCkHucoRKPFw0mY1UY91aH+ZvbF4R73yk2jkv5JtlWTjrkoRskKj
ug2OQgKXw6XnEpOzQSjicqp1GCQgdgyNKdKu9ME5xyFcLMc1fuqKepNUdvAjT4DAwOAEaZZ861NF
/2JXORoDfZ78UQdQ4ecW1JjWADWCMRa/Bj5SfiOJ7Zeh1L2t3aVQNXWWG2nKjmoOeSxm5XineVZ2
RwGM8msdmF/T3j2m2YLmg4gfdbX6tfdYl+tZYz8BXBoPFR/4uph4xts1JWGxPGuVLjkr+ngSPTIJ
ySFb3IMupmjr2MVMSMYNppGd+zQ5iaaZhCpleg0Ht4c60/XPE1TZLsF22lusHSE8JXs/9EEJLE0Y
5fF9GvZXPmUEhLdATVNKVsidZnb/jJ5fffa1pai8XKkkC8I+0VhcPoC8ar+ArhfIa1A5erWJweAd
TDf/4wJ7lbMP4xLuqxbxjfmVjImx7PA8VCrrXAkfZUuX9MjlwVfjdlh2hBLTEa7U3Tl8lBA3KhKD
Ga8+6ZwQVL+BYPuKpGr+Ejn5TNoJ3nwf8b5yddxsJ9YswofKcWbZgpGozoanZi8R+NfjOBvZTlEH
5aBXdrEtlMAr4H1F2g0Suwd/DoKrNean9XPeD8a9sykNs0D4J7Ow0LApBy5rONvQ/syrYgDdaMwP
g2X9lDDVMo+ntKOfjbwIX/qqOv5mQ2xFGkybYIbDu9St5YAcTn83hgm2uNZ7SOJZGeiHrjbSLX/8
HojaYlHjkDO6ERmw1V3LVWscZkizbUUlLLAinuJ2nm86xB2on8OsL4v6tpud4IGnYPhQLweziLyt
aQEukA6JSW8Etl5d0B3LeLmEHag8IAxw/L9dIynUb2PhaWeZKJ2GPnxCks84aT1MnMLFwU/qMush
s5DFWCQ05JDYjQOwxDlfQnJ2qf1Ic7D0P2v/Ccpwflp3eFqYzMc8GN3NijDXxil6yM2djdFYs0cj
BgHIZXTvNMd3y06DDQy469x6HprAfo7Cz23jD08SSfNhBF3RDCfpC8opv1JKl0R4AMJy3UOBfZ4P
F8hHHk3c/pe2QD0+gEPaJn+l6BQcL0P0EbtlrG/SsxjioQNpAUV/RswWvZqgCLDkC9Ub6ct9Z9xN
5dwcpTdyUa2Pwgm5XYDjL4qlVndTpK1T60mrN1mzYKHHwNyiI5FTvFk8WWxyGufMTX6G6GI0e1I5
APJj5Xb9HWKcuU9ntE3rQrOpPwPUScE8PpRBWd/FsNYvcB6Jq/wkcNAY66EK8mEsmZAPY/3FHPcy
dirHP4F4Az9GYsoo7uBij0dlUgqWh6R0NT/73gRj9VCbcfcEjvJewlEdv48S3IM+lx9HGfq9hEOq
FD6id7uwagxkfUbvSvfxIGV5a4CfKJstGe/yS9CYN1mCcV/bDztDV+LvYeHOfDmi8CVLOnePF2Gx
rSfUJVGzbZ9sVBvPYec1i9VE8ySHkZcrq45ePcIZwWs1diFGonz9EC9o9s62zbXeZsdsxGNznk9S
dJP6mdTgOoCrI/pdl/Bs+gH+yP2bDLrEi8hJ9xrmVbtLR4/V9l9FzarxIcSVhbvzQVVsUUDCAHHA
Y2E906LpDofYp9RCLvcSl06dfci1z20emosDg8TkELtwRjtH/5O9bXefOyAVSxtWF3mmt1Ht52vS
M8kWD47yrRrRBbWVCLMNuyneYMi5Gyc1sxvpDWbz4GlT/NilaHJau7Twk72kaOYh/GGFlX8W/odw
SmbYlwfL8azteke6gWLfwttYJ8iQdMR5WUG2GLNjzKRy23du5SxSCvd2CDT0m+LZvZ2WMxIP7sfe
2Hwl3xRsMak3P6NEshO/G5+16i6oR/dm1Cr93vXJ3AvdfFQwBqy15NPg4obhN611CIBob+2+dc7g
6MxtoDT+0Q94QfJaaG8GrJTl3SrvzCiaP6FEl99Ky1j8l7URXqG8X43FnZlPIH1ycDG8Ap4lriZD
Qvq9tsJjn3fGY7scbNfLMchW7XMw8wbdNpl50wD3vV2bnnKmDOg/yFir4OXhW8NBphdAOx/nMgyu
LW389j48WvysSVtuta5le0BOatprNbLR/rRcPVV8dSufQGbbVf82GToGFEuJMiNBtnXaMthfqpNS
k7w0L0NcJyHxKT1AbagESL3T1RptN82VviTZeqN6C9PhkTUCGel6usJEu/xz1tqvbTmigVSZPrL8
iYkIWLlgFfDjjOwqo/wKoSTPjfIJim+1LTsHlJRX3GjzUOM0SJrXZlFlHefJ+b2iPQ1FtEsCHoLy
nboc4K68sE2sriQk31Qn4Ldp+D8kQoEHEcOgxtRPn71iI8HaUXaD5yOGZYywrvLZ9059Wt8aiw4i
cq5Vv1lP124DU8qe+wFVkGU4DHKqdDGK2UHphPfGHNYbRSn1o4GA4/2ATp+5mScUrWJDwT1uCa4D
lzOD6u+VouePHwbLaWMh9Dgn7e1lrOMq1qlxnU8CaRIIU5wF7nag5rzNBfKEwFd8Ld1yWGFNgnC6
zPkAi7oMX4NyTRmeNch384N9xUH4hy37+IisLwq+4w912eXHaFwi0kSu4W7EPkQ61nHJX+Pcao5O
hjr+GH7JA7fcLLcahfNbJTJ+mEAaj9IZi7awnE6Rnt60rbq5jP1tvhNieWWVOW5hvy48xeFZs6Fw
N06v3ONgIs+oCz+tC6txU1p+ebp0NKwujiW4hY3EOseb76vkVu71AjYJdl7Tk0+F1royaoWm1j3V
uDcXRzvMtZt//uN//9//8338r+Bn8VCkvPDzf+Rd9lAgXt/89z9t65//KNfw+cd//9PSPZftjGPp
OmparmnqKv3fvz6hkMNo7X8Bih6LKMjTK7Dd2d6KEih0Ll/yJTcqGXTJnBswdElX688jTi+Nno4v
Om/vM65h7h6b9fmrHChXuntSFNo5zuvpxbNq5HUWSqumpSj8l9Od5oMPr4cRaVwzVr+ifvo0jp1+
0pPZhs82QGu4Qj/PvELQ7rp0yOthX764CuATvsGa3j/YuaroWP3lwQ3qkAdK2pSRcMddM3TB6GMX
UMEA1/KoByuxNKMUuSUVpwinsOItqYgYxwoOyYQ+OrCy9AjcIVlj0RTd2gr3v4woqtm+G3E+vkwC
QZqd5EJpivP8f/5ruPrf/xqGqnpIs5OtsVzL0Ph7/P2vkSYGaRdwF1dpAs5nsoL6IXXrmoKh1uxw
2y33EpMD/hHabdnEawgdOVhbHfBr3WziHRVX9F3SariHT9OvBww5crCiBe9dgNWIu6ThAEq5045T
NDTRvm2qH+j27t5lPkq3ce+Udgy2oUp2GVEs6I2XNoUGKlhz0NzXy5l06BX5AYm5uQMQoWvx1pPg
Oru0Wh3FgGNqGT5UZDaM6xYzRzFjLt43nErLuz7VjPcNJ3KBMaij+kqGyqTJbNh0hp1xJa9AOBXN
+XLJNcYl09qzH6Qll+yKMT5IEz2/+B7FonXPKteVS4KVNtb/Ri7p6YqPxhubXp0v0Ok//6kN1fjt
b615jsNXjjSxYYEcV3/75imKa2A2loenqFS1qzF1yds3uEPoKRrAOBi4uzacwPP4Bek6aU9dasON
edan2LrrzBLDvAb/3C2SVvV+bXuR0tx4CLs5UffXmLrhrzDG6OUaeenchaC/T7WWDWTSE+9l8pIv
2OTN3405e8FEyfs0IVJ2MJSuP89VYD/yrOcZ5nbq96Bt4QaEzR9+SKVwJiN5jZWOj/BDg3HnPMzf
kZtrhyn6bvu2t83qLr/T/RGnce53KDZWDaUQkp/J/5YEjb3xrEF5mJM8RZQeaQ/TS5+RRg2uDMhw
93JQa9INYZ40iJPOLhxa6FsSk95Rj7pD1xnBtu77drE9ZF5YkI3A1+52jeXjwrzsdf0cDGO/S4Yk
4u2fonHt6y15KG59+Omo4chBJ6fQ2GxrpTU7w3hrW+P1RfDaQjoPf2We3utFRpcyc8MiYn+5iFWg
gQEEIV4vnFZVdSYHluEmGGskB3E64PGuUUaKtfIuS/ElGhK9xPakKu/KJdbCRuc159o/wzaKT+to
6THb+M13OmAhMneZIdOkCSP3XhkA8klovYicaoVz1vrWgKhicGGJyVU83Xgt7Oho9XF83c8AFsZf
B90ukDRAUR4sMWX03zqkGQYtLJoKWLE0ZcZlnGkrxjlDt/a3+KXZoXTmeLiZ/bvpgz3BGssAQMoE
p9PnXRgiWXuheam1s3OVMLsOkKOlUC4EsYU2tnT4S8cltJLKrNvMZQupflGKbPzaRZW1aZpyvNfM
1LytK7ffSseczXeI0+efHGuuznGbJujJldlXhDOlH4P4bqOVxklFdOSOJGR754wOB8DvexNU/tZa
mi6ACBMRekraKsCJgxWALN/JHLXK7w28ss+m6+raRoZbETtyUE7L5SSw9vlVbZ9Nu31YB8k18CLI
D7A53Y2M7uFvn9gYk/0noxs/l/3J0THeKzv9piHHjJK/az4mBgJCWrQ2YrL2t0aXnqWrWwbZPV8+
Cn0Z7mc0JWay/6K0CBtZmtJhLorOeGmkpLYZJzGd7Acu9kO+Xk8uWmoBy7QFsrP87zJ2iEGqBe1j
bcwWSGRjvi0DhKdsICATWctQ0VFz6KDa4Tc7Y2EbV8Z976vGvZxVmTlvbN2djhGydDZQELo9tTg0
k2PerDFHidublAW8dK6xoaFAAekW2JD8B9LVWKMOiRj3B2l++F9SkiNjUl+Ny38s8Wwe4I32iy+b
B2BniZfFRD6wD3+sMeCdt//5FaG73m+vCF11XQ+/NsfyODWtZbnwYXHG8153SGIZR4w/FsRXamvp
YWzMrvzsn+OxGq6Q4fIfTAUx0naosu+mqh4rrI0+1yavkqqYP44g1TN+LjNMzPJa83geUECv+hEN
dreBC7yw8uaw7bbSK6LT0jt3MIWtXDU+DPYcFH35aj24s9IemmiIeBO5UMCTqVyesS76MdWoP8bL
YTQARMV4dZ8kFkb1azTU+vXo2t8S6JxXSBrrj+tBVY44sMd30pLhcibX0ZKWDkYguGM/sMotr7VF
693wwq7ezDFa0ZWiLe9EVN+bSSW4ni7tIIVB8297UGn0Zv3jgGW8XHleLi+TpClnEpNmx9pz7/sB
ljW//geUMnjPfvjP/qdrWfrwSAlBPV6ut366ZcLHD3/5OYowb06toV1fPtY65TJEPleaxWc9A+IX
e7Z/yzbJ2Iyak/3h4kW3hW0zXINIdF4nDyQ5C3vUZabxoC3UFFFZ+qC9tKou8YRDIXjZ4l0OyPoZ
28lyK/b8EFmk43KJ0UOd4vBbj9U3+G92gbPt4Pc/2L3xHVUL/zzpJa5vkGBqjLJ0desoiwvcbKbk
o7J2g+xfX7TuZ3Ii5WmK1fGAYhXCXf3PpFOcNewOSb6zK9s/Ztpg9Js5S3DyDUfFu4mGqjj0C/lD
mvESk7N1pF2W/k2rUS/s7Nq8ljdL41SIy4facX3PCN/Y6nRg5JGu//QndXzvWV40MiayjGZbdxaS
fay7jkbr4LdqxOmb7TrHbirMr7bnuFtsD4NbrHSDhyomK1ziQvrVh2U6oH7z3FojlghY5e0lzrc0
6Ib6q4UJ1j6scuucGmbykigZfolzsJ9rykNsgxdieoJVnhp0DRgNpNLWoMs367pH80ZiOKubd63h
s3WaItXb8ChsYGcSlO4q9sCYeMDyN+b6zxh1ybGsFf/aNZr4KqkKchO9WlPpy+sDENPkkQd+uQP3
0XwquszAHkJPvthZ9QpmCbOPMd1h8zdejyH+qJ2iaHd2rlMvHwuWcp6q362xjC3pJhr6c8zT/7rt
qveOejkzc0zkITdy98k4Cco8KknfgwjXkaoLg7s4vhGH2gAlcdW3wjs9husGZlY5SBMYIxSluoiO
M8/rO3GuDXlTn/046JXnNTGveWYLpKd5ELDkmCj1Lonz5tpgyssSF+SSxOOmePjPj3rN9Zat3YeN
OGkwzVYdQH2axWbAsn/b+qlDkbJJ7/XD2FEo9oH7nbW2CagIgSiyKVp/Rchq1/Rx+tO24p+J2Xaf
YjOElV1lCPIVqXbrgpbfKe40fJ7T/I434o95ZjmCnmC7myjnvOHLEe1RV81O0jQd9lEhxQ3ynvQa
obnLcf57LrVBezJB1Es4bMzqxhxsExk7/qrlmM3nZvoSaJ39SXPH/qGLDMS61fIN41X/bAzIRMRL
xjdUStyWUjU5SW/ZR2+68twhGPcsLoiact+OQ/gkkbYqUS0eubMRkMsLyihrpzpW2SkMwHh7epoA
Jv3rMJbjW8UX++gmqBoEpRuvnQbabXx3frWlW6bhOoJwrRE4+8oqrI2pefNd7jXmtnHD4tMwZdk2
my33lZyCjnZyOmNCAi6kxHLni9IO31WAhN+KTH3uMFP9wYPjOlT96E/QawddHWP0EBzAcKzL4k0M
IG9Us9dWTesNfh3Dm4sEHZTUDk5+oTwhaHWWMJYKIeBl5VW1mpu+74fiaNkzKgd+pp2XWD73JEJ1
BKA2VlIk7HaOSqn539EvJ/+azvEjxDLvFKPgfFJdUkVuZajoWnRIg2vIgWf/MtQds3hjayY492U8
7ITfxjshdHm5tA6Z6KSH7ful/zYUNSPrJejc79Fcqzdh1k17FYDbJyU3/iy8yv5pDa84XuQ/io6M
XZyq6TOUqX5TztGnMTTIfjm6d2YpmLwUFqqM0WwANzPT9KXHi+YOxPi9amLChV1oeGqUoHwogdNt
dZB3x2bsIEUow82SurqWlqOFk7Upy/7GzlrjSG3zjzRV1FfAqV8tnLl/2lh9uXVofs/rgo123UXP
Zly5h07NnKuwwA3MsoEm5cskbK++OsskoIWbchzeJw1Bb+/SFj1hASkkyGIiA5/fri1YdWcvnPFa
XYAPfx+hJxhbRUr1MBmKxuK0v13Bd7+aKzYvbEuYKuB8VYS9wZ+XutLfFZFWPpoUo7Rjp/QZfKDK
4buh2vc+0rHXvZPdSCg1+poSRNpMezAi3jbqFJssBwcZnDvcoWmWIpI5pI2zGZQ6uNI7GNQQvh9l
gzu4xZVqBRRPlpCiQBAPefhcNr9mgI5b41ISvkzSJs/c10Fn7CSmtukuGQ0k3JvuVjV9615fDnJW
6a3Nd68xtuSptNOowZCQJ0HUBmyiRwcH6LIOn109rB6NCHXM5Vkhh9ROtZ3nkWGVCYH7/yg7r+W2
lS0NPxGqkMMtCWaJIilLlnyDckRs5Pz086HpY3nvmTpVc9OFTiBFkejutf5QldcA8ZqPEfIeoiis
TS9gs3naJxftumM12ljeyGrbiqd+bJ4avqLd2os2XWWln2SfaacvHdoyZ1lzaqTzcQI7tIFWXbqk
DDZqWGl+PrQo46IzxEJBpP1wr7f5uzWn7mUylQRcjzmfkt56v/d9zJW9GUYBt4/5sg2A1vSEvs9K
hcQzTeyJh4K3nMAzvrVpXO1aTNyO82wsLjzkpnOsSj/PlfUqv6Aoqa/VP5OEoVa3IAN9jybYU6UL
cbZLBXXuwLzJQrhJ4c9Kzvbc6uqz1mXpa+RyJMOC4LkZq+gV7HU3pa8iUtTnQWvXHBDT1zyc2uuM
+Z2coIITeLJZJyDwITCMiBZe9yWSgjMiR7JaEms+1WX6Q9bGZcRgFQIVkio8JRZ5M7yUt60LynRE
Nf5K1DFZY6jofLeSg3x2jTmq60Zt9bd81pWdHGp3dnQfWhSl+92b910Lg94MnOdmkSqEtR9BjXe7
nWRp5UCPAOFr3V10XvZ+VAXaSX8PXuaiL/WYcVY/1T0HdkHe5N0wgnTNIxjPt7isnzkzX2S7oo3D
pnZz6Nhgdd8xbkUvNdmoRYEkJ2pT62qK6q9joewx5tZ/VdgC4gZhfW3SSlnlY+XcRq+ettaY6Cdn
AYp1I/5/cZjt48DK9vK4ZbpB75OtEXt5GINgNPhjPf3uzchF+zkpAVjleupPOb6NsGuNlzEX6V4Z
+7+r3lKtVVd/Kaz2d+9HVc4t8ZV5LkoWxyFy2fUIMiZ2BEMQY4r3uK92YTVMP8Cn/5yCzPkUeJG9
jYuCxEFdg23pyHAKxBK+JcNPOVLPkJWcC/IFOcpEO69h91+bZXUkaIeleBe363KpyrYQPO796r+3
laTF55AjK7sMG/91ELgqerHhbl4uXcuu1kM+Yi3fjBEJ1Cx+lFeyEMB2Ns7U6r46LDIQOooWal68
DRUmiXiF9pu21Io3B6zJKqlIAQtRx6+GgcbwMixEF+2YNb277qf0nZNLqzwPValtLbTlOb5Y45c2
JtuggAk666VaoPhDhxT6VsFBolWn/O6AAlCtpNi37PiYITs8i5jObIprRAD+BoH0wObMPctaANdo
H4R9spZVWShN+8rW8XXiMb+qI/FLSiLzgDTPklsoi8GNAJV38eGjvYnTS+GAoFAVU9koqqN/Qqmq
WGWqTdjRn7Qi+GlZgVjFvel+UpV+3Bjx1hSFffF6z0QKKVLe8OO5ad3g/PLGHxXWaj9s281WNZ/V
izI6OJy5xIALwxoPOjZ20A27oyVy8RiHkcueVMxvcOMe7mj7oQRdVqSfcaiq1lpsH42oRESiKPPv
c1/s2wlUDivYY2kOoFzMdLhMZRZ86TVNXQXY6b4UOCD7E/uRixhhOOit/rlBz+cii7qv8ITIqnr9
0SavZgwVZgGc+aN9tDptkwNX9as/82WvGZ9wmBmeMLlOvBXsCW/hka/Y7etrTSlRJPK87JtQB+OE
Fuh8C2Jo4YpJxM2w55tsUkeUvy097LeyKjuqWF91ePldtGVYnTT23jIJmjRG1CMXzHNIdEAOy0S9
qJzPTl4A3DIBsvYt+hRZef8tHmPLVwzXOUVjVV4GEzXZAQrXN3WwH8fAVo911lRbMwnwqJHaovdL
+G3Jvp6QyvqXKYu0Z/lQLL13SxnTuwypkYXpPlTyU4cM5CYHiveoRJWznjK0GOa0XFJFf+qgT4EN
OWD+KyAeK+GRo+gKO/mMtjL2pJl3y71JfW6wd2DtSz6jlhk+Oj0WRrLqpBr52iZrNvmUp5/xFScJ
D50XdywG64bxBcPM/kl2OhY58lFhd5NE1xyG10rFCPUlb9QRHrBSXFI2Z7tp1PFvzbXsiBiHus/6
EueLxLY2mjq1NzFHKu6MYvzcqyBV1akpvytmvk9Gh4B0lpEiKodFalE86ZNWfrVFNq7GKDZf4kYp
/KHonctseTAHhkF9mGdUeIfQjQ7857rHpGATDxXeviaR7axHwztUXdUgjx41D6FQSZYsVx+FEzjV
Fs3GatV4Pe5yGLy1ZHeS3O85b6m7nv3uvV52agGEcRkkG6usyP16aeTE0D40dfYpVEs+m0B1bmrk
2bcecbNYDBxkSPffZsfoT6mV/pI1WbRNbcHSAvgoxyd53J4DI7uPV5TCuQ0Yq0KzG+MdpG20KNxy
PDZJNflqpRbHXDX7N6vZpwsnrLH04uCNbb7pJXOsiL8iQZlfnUQU63a0pm2AH9OKs0Pxro3s9zob
ZuAI6/ItxrlqaZ4RwscvFp2ye1Vtf4V90F/6WTF4KtU/iHGV73YnyG42SX8I26Z4760NoGz1LTdq
5KthIfmyuQ5asTJ7RyNvr07XIh3e0k7FPXx0hwcXgezNHPXaXnAUfwsCvHBIwr/w88KwMyUGbFez
9TY4rvB1BwleBBbstwnRBjcscFBSi5MLkQ2BMpqbAOZSZ8JYiVPoRWOuZJsAk43XkcX+tURf7GrP
FS7kNBFaTx50zlYrWXXnINnnURHeJ8RNjPI7S/9e9spxNtmhHTGrFoz2/BZH0XhKRp3v11KkVb7K
w664kPZyrnaHaWSEvvrHgLIGleSUsAc/2gJimNvJ7YWfpWSx1hrcI4Q8QSHKu8iBsNt/FSg/HmVN
tkdm7ec6fm2taWa+EdlD7gdhMcB7s5G6h8usbaYsG1amrY851lNB/6DlRB22qCjvNWsecaeibdaC
SblfyjlBAlFK9si7yasB0GkiOMHE7thdQgE9eVKi4YthCYLQVR6dw0ELLrlm4hy8dDgxXzJHUyB1
NFF/Jar0y0CS64srym6tB0r6WLulcq1j/dv9RouEriqecenMInc+9znEBifB60DMI7khEHf6Sl4m
Zfu6AIQPf7WFirCOuhuiFsNc9GpG28cDOvItRzd9OS00enfr1XAbpQSqhrGb1ojoSeqn/mlSLSd8
spqyucp2leipHCWbZqvRSK9DdEL8pmA73mgrvZnhQ7hZ+VyrVnYydASbXUdLADZZxaumWKg/ysEO
wWRY/O3aibq0RGpWR6pS9BfZK0onRCOxSjeR0RbPIkqym2ne7kPBy3+Lp+Ez2oTl/ZWFUXdnM8aG
YnlheYe6KH+/mfsNtVjc34ysyqJI6r/eUJ2FzR5CBkbey0vKO/3zTXVO9xC24eMceekFKfrskqgm
mwfCWWC/oTH9ae8ajUS0CMrtR4dLMv0cFyT/lmGyPcvUBL68u+BJeCRWuo5VAxxkDjFUQeeIR6Le
twK2EsCJmm0n8aB4L3thmgVPWM9CV29PRT7UR/K4WFbhRbqx0BYzD6Kqx02URESAwbL6QRHFW6mF
JouR7JlfYYfxV1vmafgH4Be6LSIbSCEmGrU51tvWqJtXu9WfKyeMf5ixBs43zomu4OYh2O4cPTeJ
L4Cl2VcvIwb+oLJQv2sNEWlLb7snTyfIQTo33sa2rrwWiXGpkwFhesv9bBGVfOmx/tnaoq63emxc
KqSSIcGW+Gfjx/OWx9YFFdrgZ23UWyVvx6+DDX9OZ0tx1bIq2E2ZmA5yUhJgup3p8/yWMUm6Ffdt
uYW9Nf01SRhxsBuWSTmaWk9DrEIdXyb9eSVnQjXAbycze0cCStvoSooWn85vvYI+g5tFKr4PIfKe
/3XExAgkyf7ve8APz74j4Xu/B/xzf7bD7DGo3sdMERdZ6LC8LxVEYb+AprwRWuq6rBld9MSwZO7Y
78txIhLe2kFgKk3I3Haj65tFm70qmYhXuaJpP5PsKHLT+GVp7ufWKoLP1qyi92KCVNYA6e01peoP
crbzZ7a3zFbVTP8z23Oh002EPXj84bvc2c5K8mbzMga7PRvZRQut+Sw7ZBi7HFW+s7iaSCid0iXW
JnJIwbaSAqffmhhFzVTfRlaT7lWtTd9d90UeWeqRDUyRLzSRyUnf7b+b/zFanmPk6GTQ7NXQVO9d
2Frmgedp/tAuhVksQqWew560KRaat8eBKeTxwf4uzW5a0hg7sh/WrlpOqLNWfHdUnuC92esviEr+
VdOppfABwZBx0l1GylpUd+P3XHn2OIqAG9HKFw/VoZkzxOcwTHXM3KbiXu2GLN2QLBj3shcdKfLl
A8gjNJuf9S7f9bpnf44NbToixkbOO0uIW462th6W9ysJ/JK7Lwu1jdt9qxnI+GmL+Htp2GTolvoH
018v8waNHnavVtglhA8ziwCXl0B0L1Dat8xn2WRPU7GqC1GeABtYz6roMRz45wTYj/4gneqtqEYy
r0n9qkD23YzU+SEMoh4mN3Kl8nvdiufByKyvgGdnv8UeFy2hpj/zBWDFiMQ7Dl8LfBtCHmELaIOG
N25lyFJHZ+GKC9MqmUpWzI9eV9XjjQ35a6eR/uEk1Y27rjXKt6obPgFrq6+jUJWr6wSX0SzLNzDH
JMEUxdrIUTrHo1UP6+7cmCk8QbQkTsNk+LLTzi3loDouaKfljmmmkAAg0XOSvc7V42bHSluGEyU8
luRI70XF5ilffdS1wv7dU8McX8HzFBsO/87xY17eRC4RofGs5wiOoqxsH1AIr289J6CrJ24Buj83
2ZLBJtrnTpGsZVV2zFGIMEAe63vZJou82ELGx5gmhX8u3G5aD6IqwvWMyukBQ5RyBao8vspicBFr
GfLqKXHDMiRK1AxPus7mS1ZRoy62QP+KtWo2lm/EFlolemyOq6T02kdZVEXePc5LEhKs1g/ZFJRz
+/jXOCdI4lNRAbRexsohGbGcQwI5Oik098hJcUYlOg3coyzcP1f/7pHDI3vK1qiMIpy1DJRt8uo+
eoo7Yxei7muERXyCEhef5NX/Vf1/tXlJjzSFYyX+x/1giEM1hVigiGl4lAUhieGxWCDmJZhKnrPu
5qPT+zNMtk0qNqMZYBY5Xs6EXYP8tLxUhyp5EAgDyrFy6mCFf/D15NSNzWjUGkBhU30IjTnwgapg
nB1D+7KbWO1WTtwj4qfoGtdyAPHB8D7ArEhN/xa0yoP2kYONuMWqkl7N5haiIp4i5aeKQ6Da6ko3
UTVPWPdLTAB38dQYG7dzojfEqslV1x7K2ARSP2Ni2/DDfKtDLXko9CVYGZXxW1+ADVQBaBxkNejG
h0xBY6IDEnodUu3ZEq14bUyQfyMQ0Zy8jF0DtJJVCwtcexV0yhtqnNpBtjmDOzzBFWOwUR4U0hwn
WZPtEM7E2cAHVNpexnEVneYRsWxZ7WrX9UvVtfZsVA1SkOonD0jypcDjoHBUX5sy99z1BVKaGB8F
CEw0txrHEsJDUGv8GPFXfVHI/YsUJWxDPV3Tuv/c9YoFi3QIb7MaQAVogcW74S2Ps/CGvWeEBLj4
IfuHZVDVpdm2d2FVyxGyI0rOnnYtE+eFiGV5cfUhfC3GZ8lZ0bHaPTdqkRHdJaE5qW2xn7DF2ciq
twQiwEFYd4LLcgvHVuEWQPzZ4L1Y+GZnam9KOt53T+g9AKuc+q9jY1RrK56LazCGCmn2djzEuhE/
pX8m4WV9n1SAzZCTDMI6OTuvZQGQK4ZA3VD3InGVNSMDg9NCUiMfyppiudBrVTMDWbhMkG15Hf81
YQJb3OJ+mD52pnhpw+S7WOQH6zTo1zbIyMfQ7KwroawfZaVPX5C+xkZUQX2jb0z12kXGTzleb7V6
HRqkt2acNq+Vi/m57IhUTDzLsRkftbgsFxO1CH5MYD5GuettNWkvthT5GCJS3JFnXJzFPtpltbGK
oUckI299vMgw3P7nmBiELtpQA6xuW7go+XI/gUPl4TdVbHS1b9PcvqqjKd66wV7iRuyUKw1Fc7cf
1IOIFXEOnYhDnpYEL6KDOunObvOzVdkgm+avf852ajO6z45s8+/ZfRvWK04dky+DMNgMFecY94oz
rDp9rWAW6fddD7FchmOqNrI3AHm+t+gQrqcqcJ6Qz4GmLaB7s2EipW5ErNN6U37yRus8Ya4Hqotw
7Fw/ZJGnvdfLxLmdSQQ6zu+JUTf1Fy/h2Dq6XnEq8JFe15LNHk0R7wSpnYEQ9OG+95NsiqWtW9ru
+0M+4XtVduI37B1CMxk2dr4BjuxcbLsGVpHg/flR61wfWLl7SUfRXNF0a660TEb3uRni8gkobvLE
2UKsjLCe3gjNoWhiDxz0lmoXYDpI5P1ZDgsKsoaFaSJEjJvIOkQQU0LULMFnGxnT8CDTIMY/q7IX
f6ThYUzzcKMbHSuAMF8ntUxfyPeyswQtvk/zJPpU5sZ3aSEuxvnVqPTfA3TFhrwXGxvFCptrRS7r
MrXPdo0i+0dLHz3f5TxkPzXZ1WhdsDOGSVm5scNwm8BQ3Ef5Pls+CUvtf7eVcZnvZTX4M0626bFK
9Ko6I8Tt3uIuOw4lyW9ZwyRH2ddjzBLYIre+tgb3fQ6EeJC9utOUyGTphHPtfoIzw865VyftIKty
Iy2rkUPvR1X25vb2jnkxDP1iRTo4fl7m5NQgmxcsv2ySV5FXKycRtnsite0iz1LxqE6ifckis4/t
YPzkacWXLoqQVMzc97z15k9ygDpEMQoysEA45t0HZFrwXrnD7wHyDtGgp6vFhfDhf48alSrac+r8
fRuH1zFQZ/3+5zYfA+QbaUT9RTdE+czJyt7WjWLVxGrn4IQ3Aycz3QKvYbP9OsnGdNS3ZW5Vh3+1
y07Zdp8m64Gr7+YchdRdJzTtqgnA5RCtlZUxNs576UHtEjrOsl6PERhby7eBkPx/Bwjpquf+i6pj
Op6nOTB0DAuSiGrr7j/RoOC2ctvWSuvAWjfvI8wZ5rWnifzYcPqY7pcZ/wZyJksrgdP+UMKq0fQu
3JqYO2y0sfI+NVGw5EZmEAKqbRLcoy1q8+KhGct8RUbK+yRwRyRiaB07B0uMtViB7XI/yZHxHJ8c
DWNTfRnYtG6O0ga0TdmJuJ5FZso197JK7kTZEJRSNnJwPGLt4obuu4Om7xpag/3JsieOLi1Rdlk1
LNJecJ62VV+TYlxGaLzZtogybLCpxXn6ikdUcZY17NGjdaybybHrJjiJhMqPZuiNh5HAlh8hp7vv
BlBKXlJUPh8RWhotmkSiZt0u5sS79+qhZ8P668qDHDyXxlpzMV0r0Cs7dO3cvvSIrvt2XAoSzlQ9
FWts3lcGiVe0L+Azwm00dAhTL7161gXbQgwV5x6qiqEEuzFMRz/R1BhGHpqZRP2SR2cp2Csnj7Ot
esfJ63xZQybtd7sc9tHG4RCYX8pxwnWKn12hFo+ysOOivF99tGmafhljx9l/NBFwwsNsKWQbUpFw
engGEcD4R4fsVaYgRtkiro+EMazDvS1AfNQLgbfOVvocw/F+zLMwAPQNk3hrJEDjZeNfPR/1AaK8
59ghbDbmfRT3OxhiEX82u4s26r9758JFzijEdUSfhXqb0FGqzOImKykPu90UmdNaVtVlQGZX3zXM
P06ySebdCiu9WosNimzKUarwIUmSdF/a2jaKLkVf+iVfMKKdTzZ0iYcwGoYb4ShA8QI+iazKIjV1
0EW1Ex9QDx1uts2BTggclZcJskBWC9kl1nL0n2iD/DPc4rj8aY0zDuJLk44t9LnCNVHW5H1GhB82
jpMUG9mGuAwh4tLytqKYHx0Ejh5FXHa3qLbqB8QjXmStdFVgXthjw49FmEu2yQKxqEOPDMBZ1lrI
uScvrb/J8bIJOxNw+7XzaqQDSSPVbb705g9l6Iy3UQlnPP8A3ArY1XzbdXjOlau+ZM5o+KOmR37n
ii9WXShHvGTznVOk4zoXXYkAXdSttVm7xAM7BcWYiZa1tfrea/Gj5grvOcbzCnef+SsY8GZXw4Dj
RYZ5g5JJvx/HJkK4Icf+cWyPxBBwvhmTvZqH9mNoBcluZFONx1LvnGvPeClqtBjcliOGx5vwtCY7
NHhXbbwBxuBQi11lm82Dkj/iWiKW45bXY3qg8Y4Ge69lyTY1ynSfVFYCjDxDjSOcVuU0Q0PJI/uq
BrheG6oyHvMoJiPpaq+VM7ZfkWjm+VKa6rlUKgtQTcg+yC3DnenU2qYdM/MJVO66nPTwJgtEEtTD
DMiBm/+nDaRluqlLqwaC+Z+2wcNZPlKy4ICTe3SfGzYGIYYsu8hhKlC2B7LbTx+T1EoZePYEHTrI
/5mUQr5ca5qT7GTbhOrYQxB5p94Eo7Eymqk6khLF/EbWiwV5IeuysBWgsuGE6zaKctnqXuqYxR01
JCCOqdJr6kbW9d4sj/IKyjlD56W/kbNk6++pajmuAkH+R65EcpEKkwBt+aWQbR/Vj7Z/jUvkWia7
75cf/R+34Mfq/F7w7pdC9AjTQajBPfU4Nu3vIg6x4EiXInGsKFvJuuyWjfLqo+2jI41rxIs+uv99
i4/Zv0eid76rYPatgypeDaHlXhXkQ5/jrD+gEvED+OD8pPb4w5h9qPsNIB/g6SJ4njNRrhSiOD8t
82cZjoAeBmxmeYpHV56D5r70mhImWGRe+0Hghhm36Y/c3SeGlvysxNijdRWIZ6Utm12hZebBUDId
giZafS5A36/J5Pizin2a5QFRDxE08C20IU/GXGYvuAsdLNwl3qOsj7duWIP6G7BQYwL54jAJX7SO
X2bXJN9a8oAvei82jikM0p1Z+57O6WbsTOVlaOZqHyvWqh2d4WTjw3JChD871eZGF+108LJ8SbkS
8SBQmfuGXXt7S88P8ZwYhy5E6AEMWXUqbeNtAT3IB3uyxB1dDoJ+8MLqOe2E3aKcpmjxe1KTsOMD
vSVxuY9QHjsTNsUExcxwZJqnXV4Oyc4Vsz8pbbOpxJIYL1vEjQCX7YwwVEmAgZjme5MeJgVBHgda
LKIGboYXenJTaq3bmxM7nCAh0A8G2/6G2P4+KUjGR2M0PHQpUEzWlbVQsATTJufnHCZX01NMcgjJ
2hzSlwzBiq8csTZJ6DYrwtLZuSjD4RwgK7lGO0/5WrjKKYi7/NVGW3ifo+O3mx2O8D1ANq8mr+7G
3fcSTMJqdOv+ClXTPWRTMm6TQFNeQRycwf9XD5Cyc18EubnGsaQ+AYDP3tRpw1NQW8+CLwy6cZ5v
RRB8K73YNdWYnzKXZLZTFU+cFbFibsNs3eiG6Wukkp56zfT8EQ1Szy79obGNXReb3tnW1Tdwf2hQ
tEgqVpiVHBLSZeso1H849pgeERiDgmY+uzzGnLTIj30Cnlop1QVTF5aHwjBctEDjihBTqe5tRRzN
odLWjV2uvDhrfU/PK79AMvns2HF2tNnQQftYKW218lQb3NjoBp+7CtHPVnjOc3KI2VciE0acv/bY
nFiCcG8M9FN1jd2UTC9GV+XP+cEa4mvf2hhsI2uDtwD4nIi409ZOa7bys+JuasEubNKfMChWjoHR
kN0RI9C+hfgnEE9KvITwp1o/dMl41e0EJvVVwRVrNYkp5nGfdg8QWMIgOQQ/u2TStg1uokdZVF6d
+RP2eVPhJivEcdpjVaLxXgkP+a483VuKua3NTLc3dlp167K331UGODpWQEP0zE6o3Vb6WBxloXtx
eb+SVaW0i6O3FLIa4nDLY/zP6H91Z0ToyPkPK4Mz5bFefAI52k35vd7kxbfI+uZUFt+DyFnjT6cf
C5Hpx9mMLI7o7G8zaIZtGawALH/BTQqrd54igIKxEIZM5M1reQnq+cXWo3IblaNxHBLbODoTNE1I
IyP4t0OQxt6qiHoiJAMGYIlQdrFFin3ludyhqMt1knSs+jUY4spFiBoHjslBNsdDFnrNMx6gEY93
IyFNPYqrPah8v9WVqk/poa7tXFuPmXh1hIOl2fIOYKXZnloepvalKvPx6IXDeFSWwlP9rIrQXSz6
/BgshVxr5BUqOBEkHkKYKztUNH8YUD9Tk6E7EgTCBG656q3+e1kXn3DgsFeVmvIJVMsSS1TO2k2s
CBjH1XzNh2A7x+kZ6XLlWC/mj7IIYmRFlMwk7J+i7tdMByvmD5P/P82sXi3QvJuWMMtxmOb8yAao
U7L+2Oi5eTAtAB62JjijOWTzeqPLN6baoYaCrOix8MQXo2isTa4mE8mMosVFpcpfQ82rj/xK4dnx
wZqjcrITjDy7CbqQ5+zkHxahTLbOSwH+I9bnY1y189FqUYwifI52mFseiVdUR/by7s5JYjYkuXpM
Fx85UZfd/WP6fSM+JnmV5VV/v0rRez60Bue+ABkP4Pi6WIeFC4ZUredtY1tXoxBo5oUeIvpK1Bxl
4apVc+xSqFlYdoCthKSxKotiBTG9OYo4+ILb07WuwAOWYdWuE13zQaGd3LpbqYF70qzxGMbillSg
0AxwIIc+rI9VTlhec6z32laCx2Ts53Wb5NciESOuJto3VOMRO2+GkyBdixp8iCymnbuwPRCXtYEk
pGp7q9Im9G2bHVFdZs02RlZ6DU+XzGtlIqYFbhLw4uukB2KLxEviIw5Qb0ILTwolHkJOfrCElZIf
nJlt88D9mioEwC27fZ6KcvTHMnSZ4gXrWtejlT232TbiZA+Ba3iOHLKr49SDQl8CYEtyNbVsDNMd
xKXA1eGD6iy8/cRZTYs+RGvpGw3rhC1yOaCtOFb5/KjgArq1tQeLrG4br2VzYLn1JvIiFglxBfSJ
R6Y6wI4OR2sPAenJC32lLkPYLfwmtCAfd+gNGbz0qKMax9+TRDPxzlFbhTzxMQ7W+Ss79jJEmURw
ydIQedbMU3ZhnF3GxGr3rt0+2IFin9KoPCSsWcc4iHedSFo+yt5B5gAL1QwrsRV2XGJTz8W8gSaC
15kSntNYlOu0rtUNz1Z7gy01MC8ne8UXUt3YCeSiRKlwNRpRNIijbDN4Oob1SC5uUjd8FSbsuYHE
T+i045nF7onfUH3KI6ynnf5hWVZXkO7fVZTw/JiUzjp3DbAj7Lp9V3XIVmral96FKt+2dXQEuL22
anvCFrlBo6aP043TtZ3vhdW5juJDHhkgBDzzCYNYyEKFZ8KyyfS12wAl77Jmx+8TfeKmuOpFCUOh
bjb8s+a97Qprl9n9Zhz0BhaMWa9IIvGlFvbJimL+r0qS3GaDr5xuHGaCh1sOE+dl9//QxGinZdNY
HDSj52jQq+Qq2Y2n8wR0v2OhJ7OxHkqkDS3Usk6ZGv9Kpk6A1V+Uk3oUqonLYipo4qymIh8EVBfP
05TFzxuewnRyVpYyoxQB+v0h6y7NjLWXWvL3t1P6wyqrfKO5ivGoWLj+EoH55ZkJ2llZ/cJh6jQ3
OtrdFqTlwVWfkgSxhNKbd7riPZpZVKxTrfWOlgbkvdTQkUkTd5uian5uvccx1EJ0pKP42cnHgONP
Zu1dpXd8YkgWlJ/2kpgumn6cz3Tb845ajNp5tASyvSB4hFKNEQchsnNV1crTbOGXBbRXL6rpqGTd
vINc/aUoNH3lsi2+DMNLkWV4OQy4TbPh0zbso4Z1XVsPdhZZewTtUXnV6u/jxHYFMY7gxGp0TjKr
2k/jE7J51sqCqr2rLSc52ZlKejx6dLy+8XMyw3Vfuk/RiOuEUbfJrh1AJBnE4FdJkDqP1azy1J87
G4a1qWHzxY5q6IXrh57Q121nlCsNANx2LL0VGmnODcaRBkq+8HtPOMvCbUHid6p11eO/FFYYWRLa
QuIWzB7EK+RGO2t5U8k56vMLCRd0BsOgQZIExdfU43sibFKTShqHpPoce9PNR7TS+PMhFs+VG62V
GX4+QpH5SncJy2lm78+l9zqlOks0AnC7cC632GN+0aF7+cFMujbWQIUWZZw9FSNYQ/DQ61AdW14v
B+afW+V6iIAjIP2ZrgdCN+tpcMbjILSLHnb1VrA8Pwkvh1VhwRhiEYguYVi8YGr5gNzduSO8fEY5
dsJcjERfOWwDt/euptXvson1pxKVsbFVFSnRKhZPkzIZK2/slr+HrWhe2dO2VotngP/NxjWqzi+U
7muai3ZruyWOTwLEhRHi7ZdGSMQZ5ggqkJMT/wgO+8GsDmCVCjTvyniAJg7XMHVf5sJUPnmJcgEn
fdJRlX8k9NFvdTXhAGQ3w1mL2q2bltopWmpdGw9nWxjDWVVC62jjwgLfmRFxBNqZJ8Q6g/E5CwWC
kqef42jWzwL2mt8gN7SWVR7ax3FKGkxHmhHc+ly9hSb46rasmreyHIZVZ3Td2wiTf+XZRv9GTLcH
OBmObyFr9goeI2xITiSrGCGYNy2fOuAOJDe9Oe0AtPbGW9PZkLX5Qr+ZmNIhGVI7b8ClmhUCgu4b
2w9OPzCb/bHVEEA3ic2UoP3fOO/wjapb7XPSzIBeDfN/ODuvLrdxLl3/Iq7FHG6Vs1TRVb7hst02
cwbjrz8PoWqXu7+ZOXPORXMRG4CsUksgsPcbwi+zjcDC8LPutQxDNP/RE3ipIwVgJ+andVu92DCL
l0IV1nPY5gZSG0H5HGWsyqNN3czx/Hw3NA0KQGihPEKB4wRomgEIjDPM4AjFOhDalgasbKod/erZ
fbUJdNigsBEx5Inq8ezFkbmNUzGeCqfudyb20Eey7NVeOI12aIHlo+yJtbALeAB+levvlDHFH8+O
093YV8ZBAKZcZ5m9rGLL2cMjdFb4LPCWYB+jU9KkaxGpHGOj9iEd1W0RNNkNhHa9E0jCzfwPC+2l
/LlOMHWMp/JLAd15BUhIXRYmvmO5ebQj84SzmMYpSPvRNcYrqN1fua2QeGHzr+rVPmH/AAg4Ww0V
bIqBg3gb8gOfwv7j0iXKIee9LIzR9VZUTk+WFw7b2hlfUSzsV5Zvz+veYG6iHqGXMs2qI6eTRZxD
r9AcbdjlCIwtB3QAF66hD8sR29+lMx8lYsvo92afPZreu+uo+kuujD/DjpO5yfc1VHatEsTXOs05
THjOmw89cVFaVvviBjC/YMUDHqqrTRyQ0lVqHdi5YnAYb8Sli3p3E3i5vnDsEdtU8redfoJajwbR
LMYQu8mbBn58VXnZ3vLIrRsdC2qUheEmQzoUSc7ocaTcvtDS8LV0GogHC6OfwNu0hzJStF2oRA88
uFa9GQ9LbUQlSFfrX0gva3ZdgA0Rv0jI9jzNBSg3NYoWVmBah2zSuvWUtzke7PUx1J1kW/jaG9Eb
rPEG6SzxZCnKKXXSjVWCn1TYBN6rNv18akyLFxIAHCmRhCQh6JICzTd1l0Zb3XzXi8zYsD4+V12e
L/Us7s8tX3jKjkawQqh867R1cswMgKp92cOStPuXIa3sbeD7Auua7qvaFKQUzGw92SFr3+B354jU
gO03KO7Bel1TpX/PLAEfyGhfAn+MQHgs0gmeX1uj0qBEPJmUslwXQnPWqcODv2rRYAjxhYGws4bQ
ET437qZKMY8s1M7D3gZhJ8+8TGVLXReFlzj0plvBTtqOux+KjgSZ5iYoU/pI6djOU6Z/HxySZtTC
2XEO7fuDE6buXx6ctBgTA5CsECfy4OA3WgLRacDTu5+8BzQd7YPQx5/1mBvbpJ8/kMitr6OD2t+y
iUh6out7DbxI3/T51BwavAoBzSF328+5gqxqelJFpCiyeikSe6ivqq7yBY88zh3lyJEjL3EFB1Dd
7tkId9tRdsueGtITvq1NzHgZuL/AH33yVfRMPZhRNm5t51dS+fW+axXqJrW7VKGhHAyc7XHngZqm
laq9wyBnWcJOX5ZIu2phbG+NcZ1QxHpE8+aSoiG6jEQLjCtHm3ag/PgCdRWPnA7OUp6sewE1XEly
FkvQQuRvtkpuOz+CmNo/FqU8CIppZU8FOXwfp40ImWeVJNQiaQzO+WV/LEOxarv2RnmtXGBqCQdV
A2BqG+1DO2UG8JDShEgm1mGwDwN0cowU19gxMStkKGZ/yCzJ1iOYIGTUwsci5XmFppmCN/Do2QIJ
IstAj6/2V74fPrcZ6rO6cxBdp7206bMKKgflhaC+tEX/06Tmu+2mKt5Vakj5TOP5NgFtwt9sDVXT
WBYDMAdFGS++h8RPWTcvkV9TmfN/+X2eP6t+943zXYsAebMZA39WtOa3WJbJxcbKZY9JbrD0bHuN
pM8753C0r7N2WreOz2G3cb/iFpruJgVvGyPuKB0Z/rTIKidYYL3D96p+TUw74PzU/Kx77KeceHq2
ymST5G9VEZrf/Eqc7brCzgLd22z8EmRZsUBzHGvLsXjEMavdOJHzaAzplyLHBT5q3pNBe/Fb8TNP
2ae2wTc1Gn+5UZ2zo/BaKgdBQF0uUo+uhvKRFe2bqt2qdjt9qyJ02XwMfvW0wwG1WhSCVIqSa9VG
qwyxjq0cHn70l8BljcJVIc59hzplpqYxYMEKLU+vX2tR06wU/UAdIUtwas4s/1czY7MsByIBss/q
rWvJvPHNjRzMkFMwqKj+wkFm99EB2fAmx+Fs7X9VRW+sSmt0F202fU35YLCb5zzS3orK8DZDVoY3
fzAtEHOXwrNXEQfnN6cZ9pbd+wsT4twW/eMXxc2i60wj3ca+wiNKeDvS0d6WB+83BVGbQjWCfe77
xWNQJz/QexwWrobXvW4ox+8OCwTbB6c4BJT6FkjzY6fsdenSHVjgd+y6k32SmJfeZedVkFJbFlhW
klLIAceqBj8JTCIqo8xXETpoLP8cqCLwN5uJlMtK1U0k3ApzuMg7Q5BudWCkqX0Br8SvOyg8dfSA
f/k+aEpnZ9u2siziUrkYBX+qg9+MhS0NX+HUuFTRaJ0pS+ULNkjKqzcCmLPSZJr3S8qrManQ1QM7
3elWE96UuIghmoY2MsVeql2BRTfkVTzS2kE81Wt7FPxLWJWLJ5AEaHmn7UkEPjWeZBJIWxQgkT5s
sLIEaHsXntWOVdic0vTkxjYUHqisy8KZ/DOc/ZWwQzRvqz7+qUIUY7cekvvTkB7F6SwyIRRWuB+E
IwUp8hcKnhOxtZBgnTrI6uOYwGaSjObCc6tji7PVQiJ71JhE9edg2SubbCiXVoz9W0oidy4Md1gP
BXW2itSw32SD711trfi49D56B6BWPsO6oWH6OIEcE9MkHd0/htYKxvfxCG0FxXR0uVudUiGZQhZI
+OjwHca3Bjl+SmvudazhJdYjshBzWI6yXbYQ+KPdR7kcs65TY7mPutWdZRghqYvjUflL4MhhBVk/
SK2ZtkffNU2SI7tPzp1OreKlBUpWdkrlGhmaR5AuwkFINufXMBJ9D2U/5FFtOTd50bOfFaZkVxTH
eYao/D8BMRAdPgdkDhqLE8euNVsuQCpm6g7bcNAChBzmKRRW8RlDZEJOycupXNlxQiHJjt/YVY1P
pRjrg0ra5S7tqvnnGlXzr044NpsKneG9ZgUjHrHdme/e9C0c1Z60kGqec60RV0f0zkJ2QCJ5c8vm
3A4AOkYPV4m0SahPAnDeKl78peu8cDvFKkWiAcSkn4f5qxHVb9L8L45A8U1m917obLVgELen1P/C
wgcfB1WBpW23MDJjvUsoB4hNmprORfYGRVufrbQ5J7rfJpCJ/GSreSrOVrM+g4nk/wUUz3On2isF
eOZjNSOnCiSsZUvyCubWWCf6o2Qg/B75gbGyV6abjKtYGFfUpVHjml0t7jYWkyVwh8uQ6Bp1Ld99
BOf+f1lfxIMd7Wc/QelADlrXPt4dyvEza7ak0J9kB/zDghwjbKnj3bC8mCLo4HeD7qp3ndNdJ1tz
8mXY1MbxQzb47yZ61Xjs2M6mqXeO43o3H4eCjaFP2tKbm/ICTS05jEX28zMURMj0whtfosRhKii1
MBZn37VTlxlgzb9nDo0aLty8tfZU0v2bSub/Nrlk6vCXLjdynOxA2c/lLEwa5ltsQAIpw2x4SLJI
P/dTJ1YZGdSVHtbxVdO0+CrvhshACt8dq8W/OkZ7yk+JlW5kvJ+SzrwPaTiDVzlwIvkiou5ac+F3
E6KbahCRXuPlPy+KrYpVCX9k0bbDT6lAnw+TtS7drkF+cZarH/VhUcHAOcveKvSXtqN0z8XUqA9u
G1+ieVRCvv8QdDXAGBC7nOK8cV3Az99UPfL20txM5KROI0thzzd7nWEUgWO9aUVn2eTzOemt2j7I
1sjj0e5ftbTTHipgIzLYiLo4xw1aAtJfjQNRvzeaMFi1Q6y+hmPekeSjwma69g/dw54ka7qK/6Hg
VxCayp6TcMzAz6AGrpeYZfWh8VYU4HXlWNWdyCa1kbuRYy0j+5jazaYocipHy4+pXWfdp8ZDkT07
wrIpITvO5j6WrAlE+Joi5Fw0rpxWe8aaILl67nAt5pZXRtrzlK1RnI/ujSxXX1ii0ovs4tIsEdCr
93Ky3gKpGnuhrmVvlIfJAU6jsghbmHgBKcKrYzSXvurTtyzTQuC/wuUHEYgTcMZ6PU5D96Xkm+Yi
6fHXP4farv4xtFPd6l9D+7G9oMFaJbsoLIHPtUF1A0dnAxcq/lJnzxZrGoM1Z+Bx37cQwdpfiMkF
72WH/FXOnmYlB8nJPibSNziu9s0y0z8mwzMd93JYzTnUwivlc7Z8TR0G+ELOtmoydl2VKEt/AKTW
oGq60yLfu7mh0i57n/pyNelbm0z3z0E3Lt5URO816g4zt6a5qpjtLfCOp44yu5aoXU9yZOr1pWyO
mRI9WtiAyhbriPXUJf2AAdYEjztQKOHGTjq9JukVylmDVKJR7cxATWGt6ig8yyA0E1hdWGYsDNwy
7gPH2sS6rRc8wyE5LoI2j05172XPSp+qaxELZS2beaPBVw5AwejxkD0jRuM+udAf5oYcYJZk6aj3
nca8aQ6WihMPrJvpTQRsvJva1A/yAW1DcW6E+MKTpAKIJ/Sbyuk+1yblAmDfeIm7+JWnlQJzl9bc
h2mtconwtdxXGIavgsRa8J//s5qmd33QfLb2hk92vzN5gqXqYWymcIs3nflojZh1pErb/DBYZLS8
uZWNtGyNh5vprAJW3WSR66uwpzRJoZl0bXa/UVAFxJyHUsh/jFGxLtuUwsPRyenVXdeQem9mlhvm
kOpOrcpsNXp5ebz/U6Y96yLiZ2OQJJIeRZMZfIc1F5xlKEcVd026BIzf/EPWbSkxbU+wsJkwE5ge
UevBjDScRcPF10ibafFZk5+8RAQ31GRxTirC5vvQugiphOlrYbXulgK7tbWFV77mWX4mp9l8bxxg
ALmpuNcmrauT4IC8qkyvPeYdVABJlMFCq9s1WvrYtRkZcqf81Vv5rtDr6pdKvuyfN/MYGRm46R3o
4kqADJ6DQ+0qQ0B8j+ThiO7IuKpKJPCESk0hASK2kF+DsYvtVdyH7V42/zkM+tnHsKF50yPvSy+s
PlyrQ4JBlTKhCjb05EoUTsCzaoJE8cs7RwTOytRUJGeQdFhRPaj3CMd7mJvm+sO/7nh7HzEj78uj
64XpLVCCzcS567HJdP1lbjWGWjxCLdGhl+t4q7YAbEL2OQpmzabzzKbHQp4chE0xsy/CejxlIbgb
g+/rWbi+spNmOpqOz3WEAOSGRx0YlRay7ZmU0Eaa7kQqirqJohrJOVdDrHIQeBwXAn7ZthlZd1B+
gPmUlyICZAGmD7iGUHdKP3DUCV1K7KgyZyeEo+IFZWm7HEc0JN0R+Bt38sK5ZtjYJWoj5u/YZ+/Q
wGlUOZJtZazEFfn+AsbQ2WcjOmFhraNM0qMKEQXRYzaV41HYO7MSZIvrnmI1eOduwc8TV2xd93Ek
yK0D8BpYHoTkpWuQ0QReEl9qcxoPn2PlnTpNw2qcn/ayCZTJ27VOgdVA4foPudFstJ4DYDu3Iire
FywXKQTSkhcIK+XesEmEfcbAVuXIGnKRs2SHS8pmoeZZhSYJc5F+SK9Ol6/dviDH1RlX3q76OCGz
tRfo+ZK9KtRs2bQtZ666V1A4rbTH1ETmB0GenZC9IQzxdaYr+BlyjM2W8+slethdE+DbqeIghdU6
JzC1V2WYHHgLufOQagq84CQChDA3ZceARS0T/Xhtpa2Il0roe7j2wbYPsAmniGn6yJWYw0mO9ubX
sh9SDrj3l4zyyFjCmkg2UESVQjiX3uz41VjJf99i7wN4gVyKfHZEyhidigL3vm2iOOGqKRDNaNgT
rpwBpYaVg0gNdUWsxTLdr+6XIRNLnrLd8TPeUwHoVmU521J6RsFHw2BRjBQ0Puf5Zu1sy0z/+hmS
d/eXide2uQnrOrgJ/efn+UxGMDO/H8/aJghuWfYrlaqhU46dhWUHmDyD3lDEWtfQ+rHCXllJZwzU
E/fkHP0dpn4TeXsdh9NEVJvGHBHynptJ5GPBE2nVpdT04MvobrDCML4YsGZOCHrX21Eg6iGlu3hg
P98XgrutdGANAn149yUrdPt097WzrHHfpQNax7PVOYgDfvtkq1aaGURPE6nrVRz02Taaub1RbUY3
nDzWkSTz2rNWC6ykj16jiuObzzdUjk1TVG86z2j/YDgCt+o2WgBJQzIcm5nmKO/kRa7tdfaeBaOz
Vsh1HwbN0M8idRV4VghpZln4VfKWBFgd9mndj6TvyAxEvv0YkzfbIhF3FE3srwJW9ycTocj9EABV
S2YK9DAT14SxzIEJPskIefx8aXP63aOAe4iKwHglodcH4/A9NgbEUfn7zk2OmE9NsZ6y3EwXYV/o
BOMfAzoxKWczoFqk1qN4bNCdWOaWSd40CLpkn11a6MjXyTU5PIJC+JGQUIb7EX5FVbFck3PqjpAp
wpUyYNTrIxbE7kSrn0I29Ttvsintjpr9MrbWYzkNyckVnMFjvW+uutN2s7KYujVn93d5+a86ZCyz
UFmkQm5v3NxDX9NQxSJUx/mYTFPG5J28KOOkntLAVAGa56z2FLNe4xmP7th/29MmqrZUyii6SU/b
oWvFIXJAc8kRMuZg9rC0Zli54vjvgWmMX/0uvdRN2D8rQRYdYa0NKwiH01f0iO9xdwaIJI3yEXcZ
L+bx9hzP5niMeuo+cwRSFl4QLwCBOZcScd1XM/0Cacb4EvaRhUIAgqxOqsAP1Tu8plHn21pzUx28
B7UM8umVnIe9wp4bOpo0f9Sr4AmrRC9FO6gmcy5aGIp70DQewBhlEAFVXdc+QYqbyOqVCNZa+rcC
D/HHusmcP+IiU+/xSGV+34FLt3MbQxPPW+INpb67Ctbt8+5a7wVYx6D/mhkV4jB60d/MVu12o10r
OwztMR1zLP51A5WYxI6bKwgv+5C51gWV4x6HvAHZUgPhAxmj8MYG2mhKlC7UBAsGs1T+MvhmiWfH
ENaj3rNJa1txZ5cCzFCPo6rES3k8TTO/3tRTa/JZcQ6l9IfyXJ5mJ9l0MnejWbV3xir+SeO3eGpK
L15JX3IkHdg5UZLNE0pKCChSaCr64EUtnAc3qaLvqj7MbgWDddXSIvpgisHwGneBLow1hyBMeRw8
xJZqapYLNGGUvaa68aO81N7JUg3gU3WRPLaeXx5trfsuu2TIcsRc6oByIq2zQx3hHJxOQ1aYIbvJ
mHTjhlTzXdMqF+4JkiteghBvNIxkM1BZ6c8upYhSxdn2HpsKuAJhFB0KFd5zkGjWw+fdlJXuKhxK
6yFgC7vCVmA6xGN2iTQrQzTFQ3Bbd+IV5Oz8FuvJx8WDElAqgX2R8VmSdql7tY9gFzvSKE60h7FD
tCBMjWrjm57xxZuB8fOK8zkiDYaPEUZRm1+SoriP0CmyLIpGPXZZDtpaMsbtP66cpPuN5mUJUOZW
PWH60zgqWSsf5/bJGIN90Hbv9WQZF5Q1zUucl3Tg9PwT6Zh2V0UCmwe3+4k+THdusGcUtqEU61RR
uqXLKQq1Ah0Zy9mkUWgYkmgZ2odxDWPMMYwb/tzmTZ8vo495YlzyWBYRTjjoFQGcafUaRgbj5CUS
lb/JXRMxmHmGjPnKYMJczw+p6QODRI6C46VPqnfrzpqEZJ94t4qjLLJR9U8yJiUKpWxh2QxiTWp6
XMqYjs+Kmdlm9T3pxDc3wlVPifg8UiwOArTDEPjK/JVsKlSsSUaZrO1WiEDtpBSHRsfsvEYYbgnB
ASfLBruca+Tjhy4NPilYUBSoOnd3764HJN6R4svgZ8Ol1r213CMocdc8fMY+s7bFPK7pZlipTNvi
cvHR/txbyHldWePmo2ruTa5dmqdcrHFyzua8khVeb8KlLPk9ydVstMKr7JVjw7A0d8IX6M4CUwCf
QgG29OpTaMIFlpdsbiYg8JYIYfarz47Bzpr7EK0bpnXXog7Q632LNNa4bn2vfggThRLCfckMq4ja
ccNe2sDU6QA8PX+eCsPewKF0VsZ8HqesUJ3Hunlv54N8M1+yalpYTVOi4Mf4UMNrAFTSNtZbBfYO
uP8QYYLbNKUfdzIWz7FhjsW9VWwGIIg/qgZMcOMN4cGqvPAJG9HqBAD9PauG8MmxxKW3VByu+541
E0fi8axSaOh6JeCr5oMAhVW8qeajvea4NlIrIT4B/2xKUVgo/s56HKhregK+RackC6oT3UM7Kw1z
mkJsCZGdlWzGcMWfkAyg0pEisDZT5T+c1U1QF55IpxZHX35UFpi3FYUqrH/nB7F8JONHQzd1/59s
PZ0FebZvkTa510oJkxcATndxBMsuMRkcsUfzZn/tlsLf2lI0qp2zVgL+F/dJQmv/nyaNQa4du3r+
AysEX+TeMgBKtJdNKfyKv8lHU/aG4z+aCUY498GJroCMCuLXrDarVemimYgW//hmF80ijerpVVUs
B34SuBNliLKNqU3BPlM4XXqlUT8WAwkazUN51cQR+XvBEZNHDP6bJZxQxUQ2zyoevZGdgTd3eJBX
FTxx5Fuc0Hu+4MPwJt9h0U3qxZkgkUNReEEP/N99IyPDesAPMXIoZloN1ZcSUqJZ5lD15Wa+DwNA
7lOn7qUGlxzT4bj9X8bcuZAjh4SdLbZdD84xXE2RhhpzVl3JcbhXa65CybskIomdx2Dz/tWBw/q5
RZzk+BkvQJodzTHeZWhmyFyqzKBaRnNAcZeywpy2jROQZah89zuZqI11t92B4zGWcsKotNo1G43D
lCflAUXvfqmlCfLodhDuLUVYT7mva3vOLejLUXB+KgrbekLptFSzCmkgIjy3v8cA9wJ0Cb5HNsZd
GMiEPQKhapR7Zwrc6TmN+2rl5NRRhPz+C53PeN7L2mUVnalsIttFS25lZVwk6j0uQ4P8uf4zJofJ
Wb9fQ47tQVbdXwgZnTU4nBvoWpC7Uf6j5xi+GCxRU/jsgyPfzWmdmRhnzCM617jec2K1Jtaw0oaz
vERFPZyD+SKb5L63sQX8fAADujABkSOCeCibDERKP9YP3bwe+qDkwn68mbPgngwTcTNnvIm5+++I
UblbxBlIE0NzYoeEodHynn9Ry9LYOdAyFzI9I7Mw8jJYPlSduD34o/dF68fwWJok9PLIu9tRyCqg
7qQrn+L4RT4+5CWCJpVazUdIPnp+T7wfV+dmozcHodcA0zJluA11Nd70poAeCKZiI2N2r403aAfQ
bxLBcW4edy/bOiBrDCTgLnr9fRjxjohCNuyVquEzEhUHzlXRWuag5rjW5h/xxEmjNQzr6es/x8t4
xi7/BkYuXiShehJpaD4NQaedlRHcvMx624qJQp/npCcE4PQXlY3lPWleU8NG7GbYyCz4VJH3UrC4
EzlwSlGheLbqmgNgrfByb1lizgvaaIor817IrdLH+1LdqOIF1WP1AclMfFY/78iEI2xerQdcKclI
jv1yGjT1LUrzdy3W419296626QzxACaXp7HxrddBcKSDZT83baGsCmxVLooCVm+YvHhGGhjUU4MK
bHoHkMSF6fqLPybhvFbYybmZJqBqnWa9hl7sb7CxgBQvm7iorLzWbfay1+wdtJYzVz9XZWG9ztj3
Mqu9x84N9ecO40Q5CaRqds0C66ucA/9pOqhl1y4teBsXL0Sr0cn8C0fZatX1uOU2ug9gXgZVgYJ7
nNRX2ZIXtPxIo80zXGM4VnGnHD7j5pDpFKTBSdRg5S1g45todpqvIsu7yrsA95lo5ND3GbeE4ezw
Bo0XMgY81Ltq80W+SOXW1DKC6EZ6eqzYBs7YEyVNd59Sw5l6TEZXPQ6uVm3R83+raxehrrE361Os
pFAqOqWtT23g3buTnqLkSsbMGMLuJgDNsRrHrkQ+ZNXrqnloFZ9EZNypyfF+m863feclR3knL1YP
pHl5bwfDxC94HnSP4k6gObV58Cebtzt5x2qu7ctnCDA4zJSih/+M3B855a8uGuOHEbvKcMlg2ZJP
lf/LdIVi/S5KBAYNTR1evRRB2niiciubtaKFJBXpgERTHmITXI45WcGOsshiyhCyz6ceB+D73CJp
AA3p0/ZzmuxIVXQp7TBbYqc6AERXh5u8GCHZ5x6FKDGvE59xqw32FD+cU6DMiI8gQCHyc6ocLKc6
cfIqZ43zUiTvfk91qOAgoZagEymnukIb9wW/OLZ1nkFKXHGoGsTx/t5UtOLq49wjW5bQzEfeOYJS
nhpQZC3Nx2K+4JrQluzS5SgX6BwOCKG+lH1yFAi+JygC7km2VDToj6reAmGcZ8tZiTX+ymBIknow
972U2asduHkCGSMpn0RKMn1CP0r2yQhmFdCA/n/Gp13vw7CNhp0DYGdt97210Wc/Ntt3R0gt5Z/N
z145WPaq82B3HvzZ+zlXm73cFFcHj1QZ1saahP7yr7mfzc9/NwxASle6s43nbHWVqpwBhbZoZDra
GZ18IwRUy6I3xwxovn9qvMY9u7Ocghlb1gFrsWRhyGR16VXxEvmdcdejvvtgOt8NI893mktFSipG
auNXNI6UtzYJ/gxH4bcWs8G3z9FSjTIIv/1rtAwP3TeYF/59tBm6xhoNQ77Rs85z7BZf4Og8VqU3
qxNF1UsAP0CG7TbRz8i+VgvRluUXsOHOdvS9BuuhtviiZKG9vL9G9tWpcXg2EbWKkdLg2y5MmBaW
MOMLdh04RvSa9WJO7FoRuy9+WumTVPnMNf2lC8L6rYoS8t1ln9wUMrC7moTw3vk9W/s92y6H/Kc7
POVpYf6aZ8eIkb3FAWnGqXSSWwZtbdd3zsfsQIPm6IvySbN6/HL8EAyj4w/vjoYJk6mrPxtYeyy1
6OUPmEZNWu39xUr2VUE39E0MGB31KkCf3qKI0ZDoumhmrmxRQfcOwgST5cTGtA1NQ1xVjlmrRiTp
czJ+8YCZLWJNxH+hIrAA9Kp8cyIlWM1Zz0ve6eYRE8N2nZRh8Wa64ug2PnBDzKrQqBqekbQptxVe
2LCXsROJQRMAhUzivQ3MmppdGR7jBDuSGemUapFzAxOs34ZDhP8cGkieIKyXz6EzFcd7DFnebjk1
/Fhk732mia5J0SMeksh51QC7yA7Qs1TOrhKZXwNP+yVv8FO734BJ+aWpqvF1vvlfj5mnT/Osf7zO
f07/PUYds3VnhMGj5Tsd6mrhmxb3nJnRqHxuOGUh4R0/ypadwBKKHTs/mHqcP5NBZtsAXWzl+kN3
BnCerIwEi6bZk7Fwu/bJdyBpzitCTNnu6XcfxeZ7n8TiyT6NebL1ex7yG+BThqg4WlmVbHOfFBJo
CvPFnpqLPJRNpR8uS5wlrgnllXOBTNkyQIvwu4r6CLmZ5hXJssU0sw/TYgBvUZB8jec70LMfdzIm
e+U4ZA/+h97PVyGpA3kpHMV+hDSOJof23nkOCVM9qndm1GvvjfFQxap4C0PF3Psj/7IcVY3tF7za
I/ISencJUmiIMk7hpkHFstZPOo7ZzwJ+Vu95EUpRtfbo9Zhu20Xb3Cy9VpAdzFWsDdTyPSg1VEHw
d2qKTlkj0zutvbasd7LGTL1j39ckWjtcBa5VV2X3UnQItO4+TFas52Fss42nycY+p0bw5D5s8hCH
TtxsqSqhMcMwi22B1vN/f/c/j3NTTT2avr90GqPYksv4379So2LfHiJShGxgc23wFVk2qK1tCtFg
rZXCUFw0I34WEmIRhFm3lX+/Hoqb0inVY9qn7Q1xxe+u5oqTUVHnNNRGO8HV/S4LPLKIE6j2PtQM
KINzzaecma0GCJONLPcg3tguQsBWW6gKQDVNNd/IMptEq8o70NfFBZqPjR9G+2evdKuX47TGXI8d
6sKzlZanWWSNFSsZzrLtKOQAVHhim9QpSIjiX7XDzjk4y0vhT8GZVMlSDTwUaX7HexLcO82oqWxE
zWmaN6OV3JcW8a5TNPsoQ/Kiia4TWJ+rwcopsHN0HKCmmLTVT6bGZ0YaA729Si9vWhsK6CW1812B
/NIpvv1XNz7puf4oP1fYw+TGvHi8f8yRpV05zrWPRQekCLLAj0rXp0VutzMNDLy0t/mswTexPvsQ
ab9k4V0W7VVY//rCV+tkWdkFmNny7yL+5xhMhfGoLryTLNVj5NesfDWxt5bfveitY7xOda2vwTji
p1qyFPVRY1BY15U3YGhHnC2zb5qLdGgJcweZx2xpFVZzdfvIGZ/Fs1X1qKKEPhth01aDbYPk6FJK
BkrxQBlLq3xYdmO4gebfntRxKqxz0lWQSGV5B1UEKG+cCHbGlNVs6T3jJi+9X7fXyfyRDXD073F0
UV9zfXDh0RfmfZQ67zqNAkjZZ6wRsbsrKHYX1S+peafqPV93I7HCXRg2JUxKBPKM+SK7ZUc0w8lV
OFbLEqnMrfT1alpd2+kG8PdxRprKWOl1PB4jjTKNhKqCP75ljmed5JAIy7Zr7yAdMk/AUQjouQQS
oU4nrvfj/TjVQDbMPp5eq2hfi8RrNvjGjvupyde4DHVINk4cVIR2yiBFnGrEmU9jCpdUa71nHLP6
LWzGoVnImBxiS3hFVvvRbmidp1EmaXTF0Q+uMSL7MStZe1ZiHCy7v3ZzWqbSscKJtQSZmOXgeOFS
fhLzJ+YjNHsXDZQh+VnNca9CfOwz9Hv8v+MR6EWbdPASTww+db9rpkviz1Q73sTv1vwehkGJF/gA
9ahBAcXRbjJjE0fUZwfs2jUbi8+/W1QBmnVUzNl5tixX20aPQGkzfKHmZpal4giw5Hj/y1V/hHAR
+nup2Y052u0OW8j07ixzMK0GJyAkFba7G4l6Pp6lmXC63QdgYO4XGhgnmZ/hfxVS+l0dztZAxdkO
BURLeTvEU7JyjQ4k39zjlF1xlnefFxkDeKx6pNHmQSqc583Hj7wJvXcZ/D+sndeS47qypp+IEfTm
Vt6W6fJ9w2hL7z2ffj5AtUq1evfMOTtibtgEkKCkaokEMn9zuSaKKqhbu3gYyM4/LiebnngJtTOX
IQnT4zVs6qp6H0F/iLaa8ISNNfUw2Pqo74VBxTovdCrddznaV+RjP/4deBCI9vT+78e4i/4b4ji8
H31Hqtq9INX7DJRklOXe6gJEJyng7PpAa8hysMaTgcjue2evNdcXOHsgBgIgOBNlj3MsV3DebAop
ZQ3jK9R1l7hg2isgNfrwzdbTr5HuDJtOb/tjOyb9EbZm5SMVl5XQg0pcY4ZZQwcX/WB5dj0oPoVV
25l2166/hck+AEA9uLApviCRJJJIL3xu7QBkl7J5PeT51PJsiNbXLgldQrnBv0mbAipMHSMFBX6p
C0x7j6QFKAef/4XY9KylWUGosyffclZ6S/2u9X5fDH3DuQ7Xbqaoq6wbMSlCuk41Rvu2V9P2y2wU
6kHN52QhB2Wfl5iQV1w33MpmNamveFi51KdnrxsuGFU98NeWD83GMtQc0yF0C2QargsBk2WohJ9z
A2fAwC1P4TBUJMYUMMoGbnZ+MPkLy3asrXwgByhC76o5ebk+qK/P438PXvurod74FL4OPeTMC0PE
QLTtrOOV8c4fIaV2lqPSnpw09+fRTjSvc+UoGkYPc1C233QsMqBPwjmXyy9W36TNgunLqCBeGUTx
z3jCqLbuh/EYjGwdTv0QJzcWboJLVop7r8D+U218iKXR+NYJ+K2rOwa+hxAggsZvd2rczneYb82k
T0P1q5jkD/1R08hAy/zq4DvzeQwVWMYiC/KRmg3d9Pvoo5Qku+QhiMVSOpsxtTHK4SbxhlVU4q9K
hfKdljJQVrEs/Ebk2mDUFUwgGre4MZzmEiY/ZTDEAVLB83+EKeWo3VQCcOmjS+mM9/KRE4+JMDTz
f8qWPCSkXNddKRSRhVml7KtxWV04qp4d3h0vzXVpYh/jQ1G/pJLlh4jD/CWLM/0QyuxQhsDSenZJ
YF8/ZxwZyqkwUf0TfxKznryVrzjuSj7DYcDdApHAfJCf/OWBnXvQi1zyrxsZIZ/ahRmFO1A4xuUx
L/sGjUVhjcDjdUWgt26JNqKmU32utWTe9siV3IDPoJ4lDMT9GFhWMvXeNq3cX/LB0PXTrqbMfpSt
yzqgjcdPfXIZAPuzXg4mm4r7GmIhBIiFYdYunkKDvZ9snmg8a/sXt8A8WgAC/haBh13/AnHlU0TT
CB1Rq0WpSyxrolhxT4Wm7o0oYUkjP2Y+x7smRYP7+jHLDJyS1wHpvPbBjQm3luNjByOWPgnPuv3s
xvCGlfb7MOT1kz6RYYdpTjmka+pbardg/LB+IIs2LeBnjT+nxuUbZrewmzBwJf3m2jv+pON9y3/Y
JUQ4Zqq590NeetB1UXRw4SYYdrAokug10xF0xMuuPdT8IA92FTQbBwdRpPmy/rEP+/GY4cm1qOK5
f6zR3v4yB1igFpHfLv20PTVaO902VuJBzlenlW3ybQtiM72v4bgdOg1wSh6rFUzLdifrRMjQv0e0
IqL530UkXVahY9B9uoY3l+1axSluCeYi2bpanC5zG44LYFm/vlXit25yYMQlE7RYP4zN3WW0g029
Mqtkk+kFabzWNF4UlEKXcWBHJ91LzReT4lM2Fd3TBDT9lmzaDxlVBKW3tYyOSXwEPtp0xCGRJV0R
4CMgT+1e4WuPzRMcF+EtgHbGpo8EN12IjauF4q26oET4RTSv+GWpQp5qlofAVWIurwN1B8TZImm2
8h0vW3kDDOE0NfaONXgAukGRQHbOA9aNmOFAUhaCIJjhYLmI5GBuPhla1+/RyEDl3gnKlyEHeVNM
6bQL8658UWNwcVpkqDdyNLSgb87DM7xF97Y37dfOjfCpwfxgoVb4hNpK6H2zfP1gWhleqtnwNnlp
+rvR5ldM5qzXuY06Vp5m+yVkA7MBSBue3Vyz926uqruoHwYoJEa6UmEZxPhcbqRbljTJ0tOcu6ro
Q/uANWIeNO/tQdT0ZKDss7GbuMyTfb49oCeh691GQiXaFEyK3lospB3XP83R7J+mSg9W0GmVJUIR
ds9uN1NOcjjTURNHenQ5qe5XlOCc2+uhtupkZQ9YuMg+t2NnBX4hPGEMrx2vcaiYz8c8bhGbY36a
2uGi8N250Zd+jCpJoPbxubPLdUVW5hbRI+tWng1DnWzZxbpCZO69zyv1/lDH1s8pspY6EtJPZDNw
EZkjE70qb3ztJiRSzd5S96YQZvdQEUT46+EdvCMqxbJ+LAvLRqxv+SkEd7JlaZG6wivG28iicj2C
GM+U+LcsSWPh+I3qmHPWxEGeqa366mdeuwvJ/7VbdujhTm2875HTvke0ajVtkOpi7+k1wy5hC8mC
cYBkYRcT1exB20ZgMs+XJtry5G2Lol7JmLx0mju7bnHWybDOzn2HJzACdWNoZ2/5lFkIHszjsU4G
+7kcUdFMmuwNEu20mwfEfEwdQw3KT+MCuk6zmw2mTk0AaRMZ0vrSJlPJ18jXjQfT194m09Kfx3x+
chody/U+PvIDDN6SxNdXCeCQszWmznH2c53qDSpbqmeYHh6kdqWAJRu7ajWGWDIXrXHo8toAhAWt
98RtIlkHnUHZW8aYem2fYM4MW26FMzQBFTkk3YwgehePrBvfsxfXfAUp5wR9P8DSJ199nCyUw5x4
jcJWv7dTfkfb2VEjkBIJtjVm4ZwvndAhMBUnZpNAEVqUWPucpYnHwE/UNOoXYAfRTdKROZfdpQpx
TOudfiObclKoNfXS6kd3KTdPuVMprrcY+T/ZkG3r9nOqPaTc4h/Smj9MYSKHIgC6X+3KeJhwh/zU
34jn9L/jZ3bCq7T3Lv0TakVxvtUTH3K/3OWmYg+cfxxQ/xZbX3mEuQHhBbONDfw05Hbt/qmDsnLw
0RxbyZfSWn8/OPPwhEJl9alfxIfURAR2ujnnNZt2wzfvLccNH0pz2ss7e2t6UOc6B9AoNfwX9KN7
9pzsMuwyTe7fQVZoxYMi0qwUbhYOMm0EoFoxHdR00oaC1gBY9oL5k8PyYKe5BVA+06vvfun4+wrt
g5WTZcPWEwIHc4hP+VRb4EITB/5U6ab3Cf6SrdFB/RNdqVZRJGPtI+NVtJr1ujykJApOfz5jZBth
No0EUI3apq/EG1VvlOUQ1foN+qFILmoxaWnLAGCidMMOOi22zmNtPaRWO37xXX5VNGaI84dE1X/k
jhmco65ollONw6BsXg8Jxf+zbOJvi6YH2MYtyk4DRAGXv4TF1nxTUUnaU5N5ccYo5YdSxVtbwOZy
JczvVM9hIyMwwIWif+/sTkUXH8iHBIleD3XagtionW/XLnmGQc54RntjPNtGioqhaV4iUAJ5CE0b
P7cy27daM72NsOJWQIvdc9P1bDM11PSjXM2efVN9xUTO/knFisJGeNKV5kUzlOZLNdYtpcXgdxHE
6VF2FVi63bZjvplFgOyyLV/dxImSrfKwM5CsG5p1MJYJrhJWsJR42HJWcZ2LJ3uPR1VzihA5cBdG
/lNBLFyrNeeerYezryKn28xjgy9jWh4lch04WbewRXEACTfusEF4k+QNJNHAeKpVHdE8WgYV+0sL
eacfRohUz+hPCG5JwE/DbnYxqvExDHX9yxQB83VzXeCKQauhhrmvEdACWEwzGrtopaVudJA/ADHJ
mizUKkwXveEhBLg3e3ZxZEN1ujgEk/XinYbhCVme7LaTGb5B2yAVKXTt+OvJv5Du+NPS8JRxe/2z
WuUIRNmd72QXYj/BIUiQO5yauCJ1C2onx3kE5LRVrYfJKd+UZn7zFKO9D2tNv3V4EixkP9qJ6IP7
YXtoYzt/bfqzM5TVm+M+9joe12GaTK+pwVtXIImcofv6T8hjXfqtpDL31BjQaIid1Vio9U0+go99
lreVAHEKiX5QosJhm4b8BSgI2SOREbGmeZt5isPlHwN5icJSX6v1Tg7onh/sfMs3Dzr6amNQPcn6
jZUuw4mG3Bczgt5l9YQk5XyjacBdRObbNu+1wMWnip9esR0MXEoardLumqpKhZpu9qvG6iELzN+q
MjzZfPNeR/RWkJ3U0zsPraZda5jGHo+A+GZIsX3BpEO5HXM0qSyUMc4UVptTOVRPbA8RZVXM0F/N
TW2te2zxvsiDRlbBTmL7nOUdIpmuH+7cyNKTM0gObWtm7j10DfVWfiPj1L7n66eSa+U7KMZkC8ib
92XW5nUwZJva4s4/OQqWwyNrSy3J7UOOOtRGN8P8CdLSz8HP7J8idDCbbFmEiV19x+An2fekwm4K
LX62qjK4tHB9LW5k/ygGrTp89qkX7mV/AoxYW9jJz9owX2pvckjFcDB4hsKiFKcDoMUpUPk78wCV
g27adzMAJ7Va6Ximrgq0ajYXONKFhuck9TNu6tUq8lgCyf9Ip50+N6+jsqBnYMe37MfgpOcJH/df
3yBUuo0V4F1Ug/49kOvlTe8F9fHa3+RufRTX8Ka62FQzpnZ9ZxnnURyyulRQNo0pWKRwSD71XWIa
J9sFk/ImB+QhkTPkKbIQ+TKPnXLd1f37BaMt5uSggkLDmr87nWXufKFwFPYNCpPi5xiFDuZQngpr
pXHDJzWctrKf9D1FKzy8NrKJUtchzpP6EQ+C9Cyn107wfBEQ8MrgrA566LxNoffgAVEq8V4+Jn5Z
HNmiB0gXuSpA374DisBKPQK9ynhL+qBcyNNP7cuET2Oeq+oLwyiLHZKa7q2jtHfye5mEnXsL5O1O
w4TxNMZDhngfYnZZVpbnZszZCdX10q0s6xFnzea+dGYUwqFoTFWgHmxSakvDVcsXH0XgdYvFw1ZO
6n7rHeCC+SgxzLHuWXdVAhnS7ynxdpN19zEW+IV9aXEFdiRaeDOUUEfbWkkOyKcbJB60AyhwC53b
MfgSZ9lNKnlolTPvDR+ostfNzZ1boexgznjavSponjYoCt74szXexXbWcwsP3xQzme5k16U/6bYN
W8JzSEHt0s9HjVfc7ckHIQByvtRowiE/aL2/w9hLebXmJF3HeVycPARRzyjUlyuTYvM3y0QgN8yA
ErTw5jyDd8puxN3xONS2hqXgGpG5KKuZevTTdZUdqyt/f1kGtY7hrVnM+Yc2Dx/aCfW/td6jvmSY
bbn7tFWNyM2O5nFu2RgdylGHCWrl1smIEaPW1PhG3qKo0cUntZhe5C1KdhWqBgmKXOvlTqbZcXUe
uuZUx/qOBJvx1s5RR+KqCW7cwquPzMZgB8LjM+aHb3Ij8BFagZ5FRT16D218P9iMRhI+ozV/DfX6
yjnNRvJLrogwqA4uyyLHVG5g4Tu760pJLpcmW4OeMiWw6z8YK6XyWAV+cis5LJK1UjtGvXYmrwCl
C6+lzLUbRWndXe3rQOacoEKqGUOmddg44ObKQekPSB99nQb+V8Ow6x8mX48fXOCDmd0DMgj7B/Fs
XaZz5G5l00tUnAWn4JtsyTlN0TxP8RSf5SQv81vE5rJ4RTlTxT5mVtfkpYNzO8NxIWuBe6coucqD
HJBnpO3Ck51lMLomb1r4Vqz/7NeBWGeZcYXoX2+496UJh9X1AFHNKpZ0acqyyBzydJ3UoNRxFXqE
IRT8+NcJZh6h7GGncTlxy8p5sdJsW3Z4s3O3se4TtwUeiNf6evDb8HsNj7drcVCwqPtbLCkOuoW4
ameOv+S4nGijj7UsGz29Rah377A2/OIEQ/egCelU+fufeRaW2MIsFLspXrpZQL46xArkaJEib2q3
GTeAMYqeCtVctzl4JEh4MM/Cbd3jkWsMrfemh5duFRnWrZqk791Ez4qPUZuvDcigPTXizsFeoXuk
IRUQZCMyUdKEJdHHuhyRfPR/GoFfI02JV9H9hWdudQVAOhtCDjapX90UwYWEHc6No3MrAwAISBet
zUe3aX8jkDx9szSfDMz40mCmtJupHp6LAbT6dqKv43GUkDx/nMAmwZgMi7NEqckmus3FWaLU5hpx
MTnK3lTfdHGSrUwL+6ZBV7ujg6fsQxYrdxWvqTxGdXdpaokzfpVhhfddncHAzCUasyL5yn/VGxVe
7TGKeqwW9S7ehbWKeKPfjjvb1Mb7AT6Q3FHIQ+ol1kqvrHJTC34twtETWd73iNq02XiIiNyeSpQa
2YeETvWI3nN+b5hokzRG1JxZb8WPtovUsBALwWHF3DRd2m6bGSxJaFsbl1UPRJW+O8VZjXxdbzdo
DYmEcqFrN2DYwofEZA/g+8hzXYx4p0ZZBTWmMHI0EqOBwqj08E0NN3iYm2A9V3ZyN9lNvk98ct7P
VOqTXZgiFmOouBVcIKkFYn/ULGg7krYk28in/tOee3PVzag0wwV3AUDCxQ1KBa3TDGUn2ZQQSAu7
I3wGHmRP5pUIWor4WMRbGrYQ13gZ4rZ/jTeyPFlEIXagtbBw7R1DXyl5M5Ow8KZ+c8FQF8kQkRYV
NV4tUk5zmk8n3ALl/jZXvXRXUtlaRmK7a7RODi/DOckdsNzzOvmMK0mV3sl4C7NAFiymvbORtj1S
UH5DYElgiNXqMa7wsvUKELRINDZ4ME5Jvc5VbV7aDWu5y1vQM3uGhsEqRWYY0XGCMYcAAHe8VcAW
/h5ToPreRYTkpk8dAW3jfSt+dGnKQRkmI5TMWtUwpbe1UcPdFwvLscaQwstMYx1FHrmZj/WlPONX
lB99z4TLzrrzsuS8TJuavZ7MNhW+JkJ+jL9mOwXQhudm3JgoolPOpu/ToRhQAcu95hJyHZhGFK4W
fP+Nk5ma3/2MWresiRRW0F5gEF2kId4vBmTN38khjMLhpNPxo+ESLaslctgTxVM54GmYbP0q3LTC
6RjLm1sUQMztYEF9kP9hLfa6N3ER3cF3cVC3dMoNSoLW5b9OAdm5zMKp3A/JGNxNISYiwzT9DFUF
mXWxho9Q9DdWep4h1vwSxWClvoNJnGBasMkP+YKsYpUi8h95gAuLVA431BQvw9fkgIyuslldusiM
XbYHU6jUx57HpnzZTzsGXFlYEUSI38i34poLrFNibOURBXbzStmYNsJy6KqKLbYz/gD3xGYXc0/N
gqMcVPYzijPBekybeD8gQriOhe6OhGSlqRucwdyuhqpEgUE2FaVeyYgUsL/rZkI7NjJv5GGo+t85
6YvdtUsFG3UTTGG8h1r5KvvzTINDYNfC0Dc4u1UWnuUZ4l7z2swQjrr2yQFTt6JlWZbTJs2D7KhH
/ev1O91kyNYhBPcaiR9ChE45JFXJyYYww69X6d0jypYJ9fSCIpCP9u7Ibv6Xjbh4Mfq/IgtKnjq4
ydNg5NZaL4zmpGpARRvTm7FZRxNAMyYELVw7vmDGPGSjznNcP0tAmYSR+binZTlqHhBlx0XalfYm
f0AAPwTrW3S32RB9N81ILNXDdI9SRr+SzRakzioPSncnm46v/HTcKbqVrfxh9iy8CGVaZO4Rhmpt
hHkyQ8f8TOgmzUVhoC93ZxhDUi8roZ2UaX10kMpKlBHzZRfqG1VAxyRbQTIa5NnlUFm4aCvRo+y/
him6X6+NvKoheBXNDZ7260sh449mGtS7wfSyZZ81wQM3lHhJyWD6inTeeWrCBtLrEC4cYFO/ZmP8
nfLTeME4vYDoqkQUeFpni7hpezASz8Q/Dac0vVSyjT3Uv9Iu99K9nZE6Taz6W69P4/BtBhiPQhTs
SIGuYBn5frg2i2giUSzbuT/hKsIO429xsk/v1igoBGd5n7LFzQrKuc4NsHQX8sZ0vYHJUdkMvEBf
YwbxHnIdaCzUQzTzNqimYu1DlV2hRJtfOM/yLI5ulcgpb6/d3IY+hyoz8f+EdlZafQpt0+gODOgN
pqjTfdIr6mZwrfykzMN0CNXW57mNJULXFvqKEm//1PdDt5hZkX1vucVfyEW+pS0MOy9RuB1/uPjL
vdRDZS672sUtgKQgng6VvQzBF3xXEOZIB5KQNeDDjR/1/l4vdPMLm2L21CICPtMPVPKHh8Qru73n
zwhA653x2pnURkTAFMM4xaOjvEEHTz87Nvcy4OTKyeWmeVYE0Oh66Nq3rpmy07VHnn0KhdW1wnds
XF77yFKtHGqCd1HdlJvOA6xi2fn80OPteOeh0QmceX4YVGd6KBurZ+epjQfZtEsl3OusbUAFhm21
NPpnTR/qL3LQFHuRMSXbLZus2rjBzdb3S6jfotOpwD+Sg7XDmqzNgiOAXswrSXjdIOGFsHMUt+gD
418NN5Wkt2jNWsRBhMTz0O3mJPkp+y8HOQvDnGI5z4nJqkrNDwWYqYVdsAV0da+77fhFrmDY9C+I
WYNCCqzfabK0FDX/jQo54jH+/Ox5pk4iqDZvgOnh6x6r/fqS/ppJR+b+KhFOVt5QuQizg7aNPW96
pSCPaDzOnMe4i6ZXN15nImpysFy/RIluk0zJv6OUqFI+X+sjau6R8pbX+ucV6yhc+Rk8R2VauRnS
ufMYm1+6Io636CVDORDNGbDQlx6mOo6w8znqe1rOhLGaZpcLPGtgiyt4mOOBq+v7QAyHwdDfaH17
kPMvM4oGEx84dpsUJUtmTKuhxwPnwqMeC1AvZY9pTjKO5PBj8j1C+r3A0l0ugYHuo0+DErccTsVw
6Ifvw2R8YFGK2e6E0U2sV/c9Vq4aQncttMqBkuQftQDwvkfbbq39H4/2ay0Am5FjmevWXq4XZFgV
K8NhRFHnb2WLRDPu5t5WdzVuYMNChgB7wUVBbtg/huWAHhcFNh+iIiJHEaq8TJ5ICP8zA99VlNjZ
maNVmxznAJ3uy6lsl6JTnnVvuE4qB3luKmF66bWVnPhrlBz+I0Y2A6WH3JYmb1nm1ZePNvT5LyNG
FZz64Hv64W8fWWQp1LTPL5PkB7nmK+SEIcvRgXYmlCDLQLgzqS6ohKDYd5EeHgFEvR+w52AU2Ycg
3Fx7a7fS8K0VoZcAOSQUYzIHw0+jtLaNAEItuzl/Vs3CBqXdOvdTEnHwURtnsXhpRHxvY9c6XML9
Mcj3yFSjaS/iY3FQG4PUVRvpKzlDDgSBki8d8TJ9pfQ7v1SEcQ64BeF4oDdHJ2+xiHF7H2lo12jB
+IjezE4CnFoUb/3niCXjIVlQAxpWftKUt21iVGBC4uxHTek/j0v96wDkaj3HmQsdgdKpB7R4Xxj6
olK9+B5LUwOQEfZSm/f1vTJ8Q74gefGTvtz3wsJEStyo+Mw7wZgtKsocm3xwfDA1debs9Ck9zGVP
LVRzrfUUJbjPjdialTX2doVt84V15MKv7fgmDi6yDzzQjYUwERGJBBauCSaR0LLJHcS+zuqsWsvc
gRyhcR35J+yfOXAASYEkuUH5qhfc0HZcSOyupFNXE3zRIUKI3DcFPGP8iJHDkolt6/l/zEOCBOtw
o3nwSek92oHzqk919sObCvTeq+Yx66lfgKHytkVTBAurALFH3Ss6gNHDDq6d3Jcpt3jukCPI0cdY
uLY13P/PEZ2VPTV13GJx2TW3Fw2fEf5S34MKcbUQELOU/hF9iOoqpz/iVNGXY9S+DdWGzT3o/U2u
lcEpVMbixKLaWfdJrTwaBjwS7M/9XxZO3prxyxhdVDq1Sn1MxZwpnIMTWjzFyR9MB6i07z/Clnif
053+mCNfxxvwnIzd6FnjBn8Go6qt0e/A4FMUAbrRowiAbq5BrpP2POS/wjFhbyZaPgIj00LOYzOf
n6YC85iPWNl/CTH94QYV0L3n9jtN6+yfiW69FQgBobmphZumUqtjZwwh3gCgNKjVmm8itMrneeGn
2W8qc16D87LTt1uUXac1T2vsJjSUdLgr1g9xbX3LNTf8XuIuvxhGrbzHanc4BqgzrmQ6LtLuKA1Y
X+PGeIvi3gS3pE071UdYJhIPRVzPStIYOCkg0RQ/5h75QyVu9oHqmFBSKb/xxEIKvtGcamWHFUtR
ezKf2w4sNMhvlAmLAF3FdMoQVwR3mKwSnaz5HCno/zLQdlZyEo5ty9ktrWOomQ+N4UdfBuh+t6Tx
cW9Bxf9tCDHsqfyp28umXb75OnmyoMrRRE+RmuSOEr6FA0lN1zKacxS7xiM+OVvZj0Yd98HEYxMt
LiZexAUFtUA03d7VRe8f5cF2Ux9RaPO9WU0xDJ9Ox1zrI6QGtRGt3HFcDLzz9VT63UPDrePQjjjJ
yaY+6z0LObxigkS5AbPSP2hFmWFBh5mOHMQuiKScZS/loJyU9HqApZhS7H2zYwdjViNfpRmDPKd3
vijVkOyhV4TbsEqaZ7tmC1LlzVPv6sOhEe51Qr+wFAfX9qMDN4yUR4Vr38uBXFXAiHvoWWi+3sTL
UIgUIvoSbi/tzNV+JkXnHHwpZyjmId68NNtYvZVXQfFMvxniYjMoXbHpockecJP62UZJ9gPHgefQ
L/Ins6+0bWtz54jj2X+ojeJvAdWYdbu8JzOpOckmNbGFheb3K/J98JMeWEiz92Hyp8b3aAD73gWR
/jQ02LAGGV+ImOfWtmxzHemPMT4hrw5XxBia+xmyOWA1XX9BJ+UnYgXDTSkqPvJ+HPbd2oi97qIn
ak0D6glDdx+PT2jqR1j96AXI6tR96W17Lz8UTBR2wilyyH2Oswirs/ykChSCCzupUEPjTrbyyvL2
bmQjji8GAXO0XxBoGJdjGarbax9mgX/Osgy9WcgJMswabfyAWL/8X2f1OSUdCMGNgJNSQL7OuLTF
a9RTd+Ru4Z8AR4YPQ+HNG8uDMaMOKQtGPK/4MTl89dgPgAiJ1U1ILoUFrICEjIySyQvuG209kJB8
sXr2HaE64JTUeafQRdSqF0pSc6pSFDPSBEdLbhAGYUYajp/CZL8M6zIkH6jeTq8VAFkZFmjJ+9XG
j6s54mqyKcJK8OaLGXjx2TfZw6eyAskD48WmYLQZHUS0wOOxFVBCYcPrBrca9gVPvp4uZb+V9M1x
QlBomYSs8tt20lb6VBZ7OTryYSrUKr/Y02je2/4ILIaL6TF1V0hfwVo2y5l6uOLW/lE2g/43nrUV
+BXekB9YK0TQ7EUdo8Y8B1n8ipoa0g5m/TwhrHaDKHeLVGAVvdYj4rV5X0xb5CSiV91N3jTF7O+c
3KVeVCZ72d1q1bTPRpxc5KQqGOESlv54lKP/vrYaFyzZxWs2mfX52sjsv3VO298lbTH87dq6eAf9
LHiKH9fu8ld1IMdmGKfZMUIUWjioavt+ZpTcRxxDkSJm4U025ng2ykBEMPxVaiQI+4loBFYZkbNH
N232Udfdw7yNbkyt7bSVnAInaKEMoXkazMraIeT6HKH6icynklI+RC6pV2sLb6G2zHdKUbL791tt
JWMsz3LP+qnDiD07Gpr7hmcWcg9iujwkH2fmbKcrMi95Zo6bXEgvhS5rl94J7x1z0O7NVHlg94wu
Utggk1DikiQhndTW/oiSk2WUiro9OqiOuUy5Zx3cqv6ZD1b8TZyU/5yYpApkjzyZw+6nPNH+ORHB
/1XM//QS8oKgS8/8TVkiKmhhKUM57VgAjK9FPu7SvI0eu0xUoLSoXMh+GeYbCA3YLJ5eebjsQj+N
H8Gp/UeYJ64mw9S++xRW9QqbphBZ6evVPl50mlCrH/99NddT27V8UYsy16pUsC8OI4zIkgl+gyxk
yaZltspJlrlSbi+XUSm3cB2VQg6TYv9/nSvfhnwheWXq4srp+rrXN3l9XTk6fLyNKWr7LbxCZ5lY
LpgJzztb8WDeqopt3sqzuMELxU/MEaMWMdB3kbOoPF1d5HM7bmWgLjubulqldt2cr5P/txcVrxYU
qXl7vXCbJxjZytf8uPCl77+5qJyfAqy7vNtPF9VAEqtO+PndhgaKA4GhXP4El9g/P/7H30Ve1LXV
cSvf+PUz/78u/On1c9/O1ka3kgL4fZi8dGWsYluI/J7i4qFLtjPcyiZkOAAfWY1z5SDk+MrWvy8j
6iNCiU9GFHr4aTp2n/8x3a3yz9Mbu1jKi31Mx4FkXpRxo56DjiSmLUDOifEtm6foB1VStrEoUqMZ
6UInxMBxW/p98hBQdv5LaGI376GjDR9Hhk5a9SsZhqXpROmTUZjmOp2hfuDF6h4B/gE/xa3ucRa5
t7qeBnYki5ab/a8CPSh6smzbsjxaaKKsMYuDUfb+Uh9MzMVEHcSqezSKUAM0cXp9kGGy3wksbHYU
nZJpj11LhyrrUZ5dDwYeCNQc3feQ68AfwbLpu0a5zBywgFSBh3Pi1zAeAu87CsMNwij/NGPg3AX4
VQe/v16Z1wUVBTREUhBDUT4JO8jhwOLRevBREgMqhwO3KcTcEJBMv5CUh4z8G43E+BEKcPtYK89y
2y0bpfIsN+QFKrX/HkmmT2F/zpFoAL5//zlHLjRN02ge1eZFXtrOA3fjKQ6699PzfzPxr+8JfzB9
GY44eapqVyzl0wnDAmWJrL95kM8wxDxZkPUvwNCyk+dOfDsFWyEszc9RmnaGU9u/sH15j1Ln+nva
zjkoODVCwHLU9p7qWw/x4L9SUAq/dyqQrdkYXJROIbNPM+J9Uvw2Ln6Nqlt8HcVE+JjavkH84MEN
3Vc5DpLl88Q4qNDDEVfs899y4gAKdhMZz81s9Ycm8TEzR1sJ3IwGscrikTn6z/IbrETez7YMkmdK
BNVad4fkzG4Ji86/zKnGZ2lN8TGnF3PaME/OY1VkR6c15o1e7BpT0TcsOirchFzr2Ge9KeQTkHOv
+Y2FVNXeUhUpFygowcKrF2VZ+OL79FqiJ/CKzby57NUuuzfmONnOCT7IRibEV8Hyhg+YfHrr2RS+
kOOY3DbOqFEEH+IfpbmXSC4lSuNlFI/THct+b9+hK7vJsHd6skvvVUZoln5bGCA1y+6bkk/GXSKY
bnOJIRtWABRvacn+IiwwJph5rJZqyzJdwWdyY6aav5TD8mCrBtX7TLmvZUgcv4w2xt6AIuKz0RT2
vuoDdUepY7qxPDNdu07cPDYTtjghqL1vCA+di1rszxL28aap/i6L6dn5P4yd13LbwLKunwhVyOGW
mSKVJVv2DcoROWc8/fnQ1DJtb+919g0KM9MDKoDATPcf+iT+NE1avU5B9j8FBv/NNnMxK+n6eiff
bTnkdjkiNMtX3Sm+WlHenksU2I4qC4hVQFKifZ4mVP+9e6UnlfcVedIClXo4mivRtY3jbh9p7nxy
hOmLGl65c7pYwQdzNu8oK2sotUbBKa4BR05d+1oHQCQTRx8PMYpmz4ar/UAgo3gIkmRaF3q/htpK
ee/Ps8KcUAAKkg7P2OXsz1GWi/SxiXwf/TOuUBseTy5+qcusv2NDZsUy/89r/v2J/1tcUJ4zJ1Cr
rwCsU4gupvrE2xyRvWYYUTemaVtZdz8W+Nyn2IGu/WrutxFr6u3QJLTxSts3bALvJXioAjS7VBKL
dZVoTwh1ZXsDodVtSY0FYcQvJPe8bZEY/THMwvJVn61bGDbNF8tNEJhHturWho/4gN9Tt5KBNONh
O41295jji3oubazP5UqKUx5BgTfokZfWoa3MftekjvHZNDdtBYgPzZhqP9q8cyDxvZKBRUIhrb4L
JD4PNWdfZNa8FcaI3QThsr9Lz4KfXyY1IKaKkKoeslEzq7HLWVDW8KNj+kbpC8Cy/jaaOA11G1cD
Z6ePW7V2GyA/4NZxJDjOs28/WxZFbNjIKM40fvWMNxnGONWP3E7sb1qg3FZVwxO+MvmK9QYohQmI
a5x6LCUCFU+p+DQaJSgQ3/bW+EHWd9YcgNkngbXtbKP6VJrhPs9i59usK1AmnHJ+cmZUi9lHaftY
q6sXvLx/WHPsPzhhhsxxDKtD162vTVCTd/Zq98UP9HQ7VE15p6tBetRdJTgO9tixM7WjrZXr0atV
GtjI8if5psw+dp0DFe3lSk2az+/i7xEGHKiqNclaN3qbRNUY3hXhhA6mOdpfLLa+Lo/MD1TJu4M1
j9ghBo3zFlKOMg9edivQ22EsjRfPvhW1YGkAY5ORGUG1ZeS3sOxWALrj+8gfc3TImDDEeCImI9oo
pdVtKbXon0irb4SdMdRVuK6w8Hz4/0fMUZGfQNbXYYtw1Ap/WMxCcgyjA6wyB/4mCGLsXC79NsGF
2CUDvCYtN1ugjNl4iUir4aRWYfmxwsx+R4qtY8U2ak+KoaTvEYX92Oal+4r9eLdPWrKmWm36z26Q
f7t8SDd/asN5eNEo5h4aQIp7hNGdtbWwBwH5PWSGEz4FTto8tsbwQu22fFM1pMRITvA2XZoafL3V
kCfeXeaG1ktNglf6C71yjoOitTBIrPIN1QJKSKzRzjLqvRXo+b11GmCQSsUlPnS94q2zRK6uHY8y
BzrZTh+U6oVtYnmvuGgKY2udvRbaaEKaLJDNfuQtui3wsMT/lLNZHzgLc/u3vjhpsGMvkYq7Furw
vS43WTHxqPhVGpPClzTtsQjPXfeiQU06V/pMEi/PXrqxhLCydAFmbqm7LKfXkGtTzlwFJ+sOXtvm
r4FULQa01THZxugWXkheleMJEevx1CTBeLJc2IaXzqjO1pWmu0cZuIbIjEucjDgy5Tp+DQc56iLp
EAyb364tp16aeCsUF6dNVGnWiYeKdZKz6+Hal4TxK4lb6ohWnderf4Vc+5rG/09MawWXedM4fm/h
b77VWHJV+Bp+LtJMvS/Nx1gZwdeUhnnMkcK8wLTmLsOAPsnwBwPidS3lypn0LRE2qKuz1HOlXw7v
3gH/Gb0O/F029h7eWZuWb6RHckLGRekel0sseVpX3Vz7OvhDkN6VL/ovQXwZbLSdNyrJRVlfeuAL
JTyQm/Y494uAMJnbXeOiYg1Nqk/3lLSq1aUdTWFxpzl1cTf+GpE+2OiBhkuhXtzJnNjEfvLSGcLy
3cYdGuu4y9z7TRe+uc4Qb9UWqYux6wbc2BLIw2CYPlq+9SCodfi+9wgovYe2yYAzR0hC24Ej+o/Q
WlPsNXtdeLOLoUmsD829FVrW2olxi78KPV/0nUl5kStg4Br814BcIC3ied30U4L4PmhFwfkMQMPW
8wDuFm4gyETpvMIVLb0Z13ZQAaT8B8BR+q5XuF5V4EKDM40n9ogbs0y7fT4CPNVcO3+C55M/JdBu
8W9TbN5lWfHkJn3+VM9fGzvwHqRRDZ51U2VYWjiWjry+TnEd6HzoboeyU5I1lfxnOzOGs1wuAtx5
Bx1uJy25wPVTU+Du26qHdH5V8Bdp/2vTKxaMn2fG66u0v4w2qFBmmd/dhF7twbYVxnrdW9/w3kiP
bWDYKy9PtZ1o+3bYu1w0f62gMffIKpWrq+ivnF3iultLHZJL6LXbBNu6ojwlL7sRkOo6mTSMtBdj
M2l6ddsc5SVpDvP76LUZLcFNrlpHR1+Wfn6NBUo4/gD39DU12uQtyhxtPc2Z+ehp7YJbJR3g1257
o/t4AYdYDaJJZZv4onXlKy6Hw2qexuLrVGOwqcEkXpU1ZYM0ws9HoOw9sACn6V/Suey2epchJdIE
PaB1ig/Q9KlRLaMaPLiHTqn56jJ4mUBSvPOb6TJdq4KBAiVMziwMswddgUtT5RVKzvYIja/A2bLO
/QO4nHktTeBx2q1uaZ+k1WH1/dy6ZDKIDBJNeymMHj1jVb+/RCfAZ3O/n26iZVDvwmpbN6O5jagI
iISChUvCunTa+kaaWEI8GqoXPGIUlL3Gzsx7DN2Fqo/n266gcjIOc/Exx1F6781hv+15f5yNof6Z
h0Co5GAUbnscM7aNPSoD1/70V4T0ySjCpdhqqr6/reeK59KvGTLwV/M6DRAdyXkY/Zu/4iTk+kGO
DfJmlY3aJx8qwP76s1w//HpRudSl2YAuyRtkupcf+b9/hLX8th1MNiRNO/zsQIM0Sm2/ZFNurztj
0g59o1gkVtR6p2N/s1Vhr74EkaIfc54Fa2nC1XdvFd1+kxbujPZT0qsrmdku09UAFH3gVo8SoPg+
iCXTns7RbKEfWPLXqJSpvgWyvsWwD6PFKQsfuuWQALjazGaobaQpAxKiz/3OdMHqXSeEGtRrSq2Q
25aLXA4jMmh1m7eYoMT5QfrkSsV/PlB3wm1/cTEYk/aMyFS0vpRLPRczNqpK4/bSLj3eQqyrvcO1
ftqo2hlEOIJmSzWVzEL2iIzAJT5X0JurYv1ZirMSEDTo55GmR6bU0pU7KEZr9sb1WYCt6CYvkt5k
P27ayr2Id8uo3vZoJ8rpJUZOfwUKNLaWyZeBBUwbJPhrOHNgbvrRjMsdqAOUG9rgxjACTHObMphO
nTlH5U5Oge5Op1DRINEjPkZCDUHSHVTPfeG60LsmhWcCiiuWjcV8gZBJFa8KaLURQiVA2PsWfcxr
34hw43X0evZ/iev/MXe53hCAwBCL5CDRUVtl2xaUhfbpr7OiSfRPo2pmq7nS/8fouPTNy+h/j5NR
EhbvcX99xvVz/46L0GArEOJfcpWiAzJa7QZbg4g6O/lKvNeTDaxutCuXZpM3sH86B3P7sMvq9RLs
5Hr4KKoi12C5HBTl92AZ1dvPLLi6h1Izjzq+3h/iehjvYG58K92p+RDhfXdS7QlNomUwwgXvqGpu
CtmT0dROHErymrOV0dyzsO3LbMQAluBunBdMQFjesKSsP+SxAsJTHQMe28to3D6ZaPI+SGtocije
1vgcek77Cl5Heou8tR99VHO6yfXg0SJloxh1tFPyqDtToM1OGJvhkESh8kmNCvY0Rmt8Rmfn5BiD
+dPo+m2ONu1XSPRYO5F3ejatLto2wdMiloeFeZCfcw0NkqWlK4iogC+AfyzteNJbKrpTvL00FwUV
ORtGxblpImN/yS4FyjBt2mlAMG7QYO6hHY2nXndnRjMynTO6jtHaDY1nz0lsEGpaFe5IH7AMlbWW
r8w/M1XzbljrtCv2mclJHEgstSh29TDXW2kGrdJjFTr8nHHagNJknbTML5/Fu2Se7m0I2l9sj6VD
VJX2a5wZ46bxDOs+LFsTvqdm3ShFF5ytEKx+q5sFtKzKXbeFM36sUv/HgHzu9yYo1q63WDNozrD3
y9Z+GQaW1K47wbuZiqPkUbxUf0DAdnxEubR8nnP9EHbIE8yuO0BzADYruRiZlONMnNTAbut1WKU4
t5cNDO9Wd267KXBvr83CrVZ+YrfnuVLMGVwjcVUcBNvEMoZ1HebDNilUd4VhWX32A/W7EQU4940z
pvc+++GzLaeTrZcYJ6fVNnX4OerRuQXgw6ctZ0Ud9PPyB+Zd4wUNdGo6bTXlhRM20Mo9blzEE5y1
79qf7bYab8Jm9h8LKid3Q2OCtqqUR+kKe885zFAnVmag+I8y4KSdt9GDhv320ieHsrKrVeIDgxup
68SLYeImq+L6PkB6e52p3OX1RCIzKH80eNSuOru3X7UEq+2qapM7A63IY9xYbOBC8rOb0J2rN7d0
Xi3XzX/2NeD3oxJD2URlcEa/Qh3Jp6IlVlrY5WlWHD42fowlFdkEpKcAFoMWu4Y6aaDwNY2VQ5b0
IV6k/wnlqobipi+ROU+rpPCHXVTgx9SPdaZCsYvWKJE821i0YWCi1lu90qbblhoLUmedtQc0a/DW
Tay175PqhfT6CI/K/KkgPOxHSvs9XSgpSV5W+6bSug3+ZBX7eFxpndqtIcFieS/pm0yzn1SH3/Ya
ESCz8luEZbpPLf+s13zQWbrhC7L/jSdEVQC+B7tEdB/xbSAt/DHXHAMJokrZtGGKJ9SYWS9dH/G9
WjQekUk1brk9ztmi/yhdjaFoGyTU16HmBVsokeOTUdTTU6gopB0c61a6QFd2J9dov3MjFhmaVqg7
2a7X7CVWQlBh11pe69II4qk6GDoa/9KUgwJuFYVGjOVlktfX8b2DLcM1Iq/hrJpVHF5+Dr1zP8YL
QAJYaQ8a2E7vLE2p7hrYieveiqKvga8cVbQhPkCDsPdFb+l7Xn3Bx9QF0roEyMzBBxzcquPK4xv/
X1VT0S2y1rPtVxuJk8Nv4qukVY2zXu791lZ24DZxJs6j35xGS7xsEAosuhuRqW4Q6DpAgFTXwihq
8NN5iuFbZAEFoB4YH0pOyKgg7QJAH2fyvb40S9xJtz7PEx5pyKpcR0U7QEZRsSFd+ytYmknWFHuS
oVjyusWtq8769+UkB20rJ0GQBc95YpN7W0VsOGxrU3Sz+8EwbWrrmD3czm5Un0HpxNs+auJPDXiI
QYFdP8a4pzsatc9W9409KBT7UNZ58mT3mN1JCLtSPNpn5yXXWdsYhu5uImoPHw3PMTZTYE0HaU4t
ZJ4OIuatND2z3fLcVZ8LXa+ePbPhv6QpH2a8H29jfN9X0vTNvjnIJWuDP++7jm1kuMPZhrAAFlDt
Hu00a0/Z4OLc2KEqr+hgYXXls4XMyDYelIhMZpU/m4b3tUSQ4S3FrwFt6+4txtWeUpPaPgzLobNq
JBjd8nTtN/M6Z+0c61AriJVDP0bufVLsrj1yNqYxcokVHM/rQEpJ5Eafy7e806cNf+x2rQeaM+er
tNawP6kD4Px4tGPlEZrRvkDKe5h24FKtlSgBI5QynQKneJXWpMXN459d9WIjowzzJUpaf07UY9Ls
61+TlMWJcCpH9S6L3x2tkdV7yifdP4rI7FVz1vVmf1NlSATJQFOUOPulNnC61An/Di4zW7/L5i9x
SMLdUE8XQQB5mQGQq7MNS9IEqZpd4g4/8VSzT7rrWad6OWtqEKur305lKBoG++RTHTwUZnMrXYEC
ZNQaWM2EiYq9b9RlR9QBEI6JaQY2rxr1A1l9+1k65rYL0KTElm4YMxYeeLeN4casy2JlYrN6Sti8
owrxxxnW1u99AGz+x+h1RuCnSDaqE+jcf8QN5UNfmxGlRwL+e6h84DXurx9HPjAwrDeEDcabwm+U
WzlUHvJFmtJO2K8CK7kOXJrhyIoxKQBY/prxVxyvUzwu9dtrN0bjzrrG6YwnRFXHCvCCsqJQO1Un
OYuDucTzcGlfTq/jmCG0ayO2jMscGXBTEsQrOZXDpEfuISq0QzvP3n3Zm/UdTIZVCEcz26a4Hu6m
aMCbebHDkxA5C0fEPpFgNQ7XgSbpLnP75UrXfrlI6dT5+q+BrK/BRi0XkQG5etWnZC1QtHZm9VPl
YJUYZ015SOqw3IqR4pwoxbqJI/UkwnSelW1CJbVfDBMG/T8mSZTvAH/h2/u/Tgqs2nwsbfcHdRRs
ClwP9RKqOSMW5J9j2BUbz3aqW10djXONrg3fvFD7ZIzeTp27+HtY8+DoI3wANMTBD4nqICgOn+Op
NBKQpJrToBOSzcduwLJlWB6RdZOZ9zk67qtRnxcZo/62C+z0g6qXPjBwT99bbT99sDz7JAFtkIXr
NIu6+yqc7LOqFxmL7KT6ilzRKudDP1NmV7YTFJejNozBM4/LHzLTWqiEVjWrT21f4Nw6thb61Un/
2US2RyJIdtVoXTII0xudoCJ8iUfr4oCRa9F40HSsX6oFRDfruG3pLhwse1DDly4xD9IvYZOBj5W1
QPVUVwN11+E+49tOIFf7K0wkjbXlan+G6Wn2xuIUU2h2L/fJhLCcWo39Bicx6BeSVL52SlJZctHX
AQNAO2J+5KyvSWovxkQ6qyDDmyqqt3xVpn1h1ca+SkP7Y9QZW9L98xfFR72pg7B1VhWlfLTCrFiF
zaR+oQqEIEGBQm6nm2gYg4jbyIypw92d7+QbxckKdZubyLF8FExs/RVShXdpiozXtXlRhjLYdXmW
51+0sMcmbm764bnB3WvVxW72YKdT/jAn6FmD6X5N0nq6ufYbuCQeJJZ/K/px4x9xl75ON95jhqya
oJAZ0dYfLXD3KlScgnfP+dqMMd2Tphc5vGmXQzJmzSM399pM6+weIrXzyILdOpYTFCkr7WBppWSO
d5aXV5ugTbt4PRdABnF+KPeXtlLpX5QBP0zEI5xHFlzOY4YF71iF4YNcELZ5dYds0l7GNJ5E2yKo
/H2htXu1KOefy8mYWpeT/j8n/3NIetTe2M7jEP3mvp6FY3FkX/dFbohZ3BB+9cndg6Eo7t18xm9x
Ejy0DreQV/wf+oGmAPnwnPpSvJDaQ6T7y6tYe5CaxGX7LaWNFGLF0dfnB7unxL2qF52GWRmHXdAX
2rofsmmlOhgapVaYvoZxiTIbMHYxRK6Ri7kYItu6uh1D/8a+kf1KhVXlprcd9dbvtPYWQxK2plEX
fquPyN+1q/eXRwEL4RAD4ClWXpRlJ6A/S2UyatEhWTqDpM9OcsDS+f1Mmr8N/zb9Gm5r4bwzGyBx
4aTcolDNSww7SOV29ki7BHmp7GTEtbE02DiLCGyQwVmQmEu4jBe+od1SOZfGpcdwVwGCKA8+ClVI
6jh3QkAIAaKebKv7duUk1Kg3b/hbdTuJmIOxvHG77E4v0UhCLx/diqWMgQraf5oL+S2L5vemoO2u
TUHI/Rb8a26+GE6puZmjdhqlZDqhDqUVjMaymKd0o0V+gUUA38EdXnj6Kqko/bRg0uyjOeXlmUJw
AiR+DrwdEhZfL019GUHfKbWP6L6hOeDne8etnF0URNarM/tUgMBgZHr32teu8xp7ob0DTWQc4X6n
jxH/vVW84Dly+I0eKIIvQdugg9Nq2a0GfRFFpnHcBOgaf27HZk2P/a2cWlzrfS1/rIZMP7rG6Ozm
0hqPQwslpOryzzaJg+92WxwG27c/1QriFA5kJ7RG1fLUdKTCEM70Xn+FAnS6hHam+e9Qwy8vVw2t
99BmCe0G9f2qpT3+dtWUVBV7EJAOxTyeHcR8DqwAnhBV9fJNtPTJgBxGtRzPqLaO58w2tlozwpRZ
uvQggV759+mULK6XUTZuZPK/rnWZ6LJrPWCHs0bdDtv5fjW5QboYDRqvKf4mbBm75NwvrsXXUTE4
ltGyM5Izm4j34NEv403voHa3fNEUkI8Ax1IzO/nLt1E6c3MYV07JJvDal8iXU4blICN/zfstBrx8
v8LPPuyObqkb+3KBTSUQaPZuVrN47Ez16XIwAevZ7XyWFl4Qyqkxks8XUNbUAwHsdG3ayyjK+cUT
IpNyMelJ8wwh0ypT1oh3qBkIxPS1/vNqFVe7QLquV5MLlN0EMT1ex4L/KthY71r30U2Gel8XVfuQ
1mhXRJE7fpgMuLleWBnf4qrdtlIEtEN7Y1tV8F3zMWKtS936oIZFiji7qj7kuZPtrUTtT6XhlSfK
BPW+dWyYH2OBgSFbjXs5VOnk4Dzb59trX1A64X3hKe7ejhFP/muAu0nn+co2+tdFZII0NS99Dm3b
P0pL+tspPBRAam6yxH4MoaU0664KDnoEuGesEAOZ29RkF+RVB9jI0YunK/FxduxyLaOd71SP+tyy
Ya/jl0iZohd/Ut6yyC4AhhIfT/zwGJ3VOxnsLHc86SU/d9KZDUZoIQDNrn++DIJehuPjq/BNmdqZ
erDXbSrO0nR6FIRR6HuUVh1Gn5JFuD2iYrXz03R+nMg7bBDHRVuclPHKRiThM2vlFzR45h+O5q2B
KcEpysJopaWD/zPt6vuyzPQvc2VWqwJBnA84pungz/3pibXnuPXU2rjDgsNGzhyVvdqd55uBdfZh
8HznNlg+OTbgOPVJyP5Qochp9KVzh2S6ua8Ms8PQjpSv2QOaNFvLvM0KM95h+94/9mGcbtym017b
JEFv3+2qz04xvwbN3P3wyxwZ3oCftR2/J54SBStFNe8mrbS/oI/KwkZPwo8xuId1GWv6k3xykYF4
VbRM33TkxoxNycocCQ9ekGrTnerWCx+snuKxMiQ+BXMj+GRGhU1mBo56XrY98P35YOGU/ClTChUd
mAKtlSUsRxpMVa3qqa/z7h56MIvMpR+MlrPJ9Fg9Osus0eKu1uyP7UJqM7QQvFLaGWvhrU0FgleT
NuinIrTzNxuX4YXm5nh9cdL60lgLCU6ieoiI0JHy4s3CwPdXFDUzYy1stmuUXMvNLgw6sIUF+Hmi
0KNU92E3ptyTwEHySrXWRWzxv1mW23Lol1WTPZGtuw5IcLDMuA5MshSTzvIfl4lhB5/g8z/IbsK2
Emc1OHhjACVMPhTIiUi/39nOsbH9AdVwLEMQdWwx7A36F9Njv+oZ2ROM4v5lyELIrqqqnWTQ0QGP
Bq6l7QQKgFJbf0TrEomKZWptZu29aee3MhgUinJAIUdbs7xzLnmv3PS7vV8781bSYGPKQz31teko
zVrRf1R9Yt1Jy0iLldKEGQs51XmcIexKgm2ouvBchiaSa4VNdb9yLJZfeRtWr1r86lN9C1ZDON23
KNZ91vCOXrdNrT1pEAd2jVkOZw0pwBuUedU9v2D7YLRzvKlZHnw0+uC7k2X5m0N6C4ccMklouK9J
5sxNv3J1td30MYwoO5iilVJ4HSp4UbajvFScHQSATiRsnV2NF8XTjPsOFbRSQZS3vPF00/zp6DGS
hm77lYtaK68rla0z2yrc6NLdZSVpbdmxUJTAZmIsskPVxOZZdicyIHEOijuXuEI2L9OcH0LdgtO3
7GJk31OPGH/noXtsewxJRGXMERGympfC7p+dXR27q0uQxF8jh5obxFPy9iaHEHjfoVn4p+2FXiDe
gHgq2d3FCsNAUu4mjodPEfapB7dna9dVBnKBdRw9z/N07iOvvJOuWjPeI0JzEcaIKvXcmNP7qBF6
waHXbfPkhJGFe1Oifci6oj/UlkFqvzTUD/lUqdsIt5q9jHYh+XTHMPsbGc2i8ifqEO2dDJZ43gSx
ETwbCbK6kfLjcoWiydhjFM+XlsZLHC0JPk2lHufUWLQjB9LfKF6WriWNfW1KGtvR+DQZlTT2b01J
cv9jbhbz/ZMk92/BocrSerlUsozKB+XYeO9DfhQnC+1TrlCekOpchovAFvxucpCSnhZnX5LG8e5V
tYpenZpVx6Kx73olW78wDnaAisyPfeycAMQOFF3G8kkdF++m0fjoRyUuW4GbbyxqPx8d10kQ5jf9
Y1tHN9iaQjVUjaNjW80TrPD2Kc3DeOfPiQZ3lT452GbwSY1U7yQt1bIRWGZSmvMlzIvuQXH96fNL
q6fj51AZEDo0jHo/Zelptgv803EMQd2qtV5svIBWlTV6P3gboXY2pUO+ssrAeYng2G2TfE7PqFsn
50XN0J3m+yl1um1WAlEZxBJP2mWIRNBlU1rGfrpP0rBc23b+iBN5dycih0OBEfLU8iyWphV77TH3
lHQtIns5tp6Pvq1vy5g3PEqL5WPiLdRjE9NN95fD5dXrcl6AFpqAM4LZ0Lau5aBode2UU/JYpIrl
NGdleAm6XsNR8REwMdBGvLPYjnFpfNR5MK79Qp1P0ozSYoOkkPUylCiQq335yYoS86OrGuXBC7zD
NLnPVCVv4oUnItZGchbN0z6Mu/r22p+pAE88o65/c0UqTdXf+bUCZ22ZLwcYFea5j4sbN8OKLYyX
FM6iX0lFx9w4oW3sRFTO7JDqbCbvW+a6cLXQnsMKBFqilIausTJVnSnYLbEyKF0hinKBaxv3nlFN
DxdsRzK13lmSCGbm2ft5bprV5V8c2tp7W4Y7AwgfqkzfRTUemlm6pTpTXTS/UwcC76q24+ea1/9N
ozs0wyyNzhq2ajKjiizvvi5qCHeNWR/6t9rLFRg+g/9IgUU78eZ5GwrXfwQ15j/2yGvu4L5aa+mT
WMBBqHEWdr6XPjmgt/caeG2IYAEXmkLVePQ/hwHiuxfJdTRlknXYVfxTam1gQcBZMbnDPl7OUKd5
P5O+6yhYnhgxysQ5+S0br2au2y0Zf+ehxsbgwcElgrp2r7Ogp4+aOgOVGt0GVXGULkRAWoUXFx7d
na7eXSKWWKOEaedac3O89pVmPWIWztMYYz+cVSFDx/VtZlgVJg9qjVzC0qZ4pt/0bGR/65OYSmKq
IH5xdRQvpa+uimZcXSKDwjU31+taBq7bFVJIasfW2FRS5d4b2TG2Q5V98zHkSzrV+lTmGc5T/4hQ
BuxEhsi+RDQqd0DIovOx6+JPXqQrHyobzzYvzpHhhtV0M+kBcHi9K54rA5qrV2AY4SEvkk3Oj6rS
2acNx5VWmu7FkkCU4o2apadSu/Bw5L6STk+NtZVlWTOEMOTn5Z6Sgcvsyy13nSnjEnmd3ehuj/CQ
X3/Qg2xTIav0MdXc6Nj4GA53XrzIQ4lsKduYErpeiKhNC2B1M8VmfgZfTcYYjchVk1fImUrnb+MS
j90UKZUq2Ju2Phwl5BLdWEDiEysETem0JzmYI3yW1WzHZrmSjkxFVNk2FhNr6bQl4BJ2OQ+KqT2Z
Q9Kdfh+TyRHbkLLQg+Pv8VHRoXIGSqQ9DTUb30XlaCOQ7QRYDgrpSHs54LkF1C39AuJuenWfAWk5
/dUvEZqJZtAyUwav09sRawzF8r4HXqedjAQTKTn7V1P6lNKhlCunZeJ5mzjkBpF5SjrgMDT5D7x5
+9PI2+TUAsm7nElfswxcR//Vp+kOVhvFuPsrVkXnRCeHNVY2GWK1PSQzqGrWlvl9Zw7GQWfVeLbc
3j2jTlj4u7IFsZTh8rW2WitE+dIepiOOmxaZgHyKfmSuGiO+p78JnZJ33Roru+ybNS9YML5MTwC6
YTGa83BT17N7CxfN3WBrkfM9MvNN6Vnx09xiP+TPlbqbG1bk67IInpTGmPkRUswPMTi5r0q4pkus
HLRgsA/gla2VNHFgdjdhD7gfhUuewWN9DxLDeK2s4ZnNeX2vL4ueZUxaMgbD8rfWrzGJXOaZlXPb
92MKANMYbq+chSu/AVGYH8GsjvBqiJDDVa9OmktEW8PDJ6no7xLdDY6p09zx+NFfa1XFOCeo7+ol
6RTNZf7wa6xMnPiMPQC0C5K0lo4jcac6BdW9FvVV6cydXLnV66Tcj+QtYcnQvA5YktdVcWGzmhwN
ewYvXXLaRAE76qPoNw36poys9ks3j9M2tJ36xsO640kZ1B8y7mWLwHOQ248BzM0TnoTRthwg++Bi
Ya4dVAhPo+uiKR4393LAOrK5l362J6eLMpcM/OqTiOuESoGThcQJBikItuYYn75VGro8XmW33KA0
Hcc+JpEKjC3ItIcS3Y0hxNiwVQN978SjhzI0Uah9L9umjltMjyFGq5/JpCFMkrf6SS5tI8996MZu
3lhLgbTojRMgEPNUmR7OEkuXh37Xjav7CNnQJYduqY/WgdrjeaRQyv8VSwZZXZtss1egWIttHChA
MKNosSRrrU9zZrxkqTX9rKsPbOgo31WzdWCdan0dwoyabju1H8YhWFJhrvtgmLwmhqLPzkUT1jel
A/SHIqx2J9cu+yhaT3aYj4+jE7b3yGz6hwCDme3AE/EzGfM1VVXtI/eIfygVh62ebo2fFfrjok5u
kWZ761qMrprlIGdycHpl1aWuciMGWNI1mp2K4iiVsalW05389iFC5B6ruFv55eVvV/rVcIyi4Zt0
4Sekojphpdq6TCJlK51yMK1pXNlR9moABbyvm2DjOml6Gy1aytKFVQJAtMk/oFBpOpveGh4gfrIh
YOvpAA2Ohr2igfojZVvjrriLxsHCpFglS5O1wyePWhX+km/ogkQ3jemjOZ0p/afGCL9r46A8qGqN
akXdsbpfwlHKTDfOFEQnFNnND7Y9rdHOHj6RvzH3M/pNO5lehM2NXqvdi1kpxhkSVbWW6cjY8kzD
/uu26JToWfcxnl0uKz+Ukrsz2um2zi2GNdiitbzGFQ1vrkXBSQ4wS2fsI5/EVGmMc+WQRAkuCr8C
/jVpdi6TJMqPFRw93Px9klzIcWbKzT0ret2LPyo4Op6auK+eWMT9SIus+dJ1Do7mnabe49jh3nrc
9OuGndGXOOmfUrX5f5Sd15LcxrKunwgR8Oa2vZkewyGHFG8QFCXBe4+n3x8Ss9izeHTi7BOKQKCq
stA9IhqoyvxN9RmOeHIpq6jfywRr/qn4AJeBgAXHqNeyE+D55mvepQeZZ4XRuFPRmbiGLVzzGQ3H
k7hSomFtUyKILUpf/2VXWW0cdFmep7ipHtaSMX6c+DouL191OcSOf/UAwl6kFaiu89CgiBXmMWsd
L3f20xDgA7U0a1ldZ6n9o/NU7Sx9PMK8J1fX05uZtnvpmpZlEttZNtmzgaOXggCUfEk5SPrA7qZP
TqIoF/m2618QBMUpQTTQQCggDc0vQpkpAj94+tWq5yJ8iir7i5BtpIW3wNoasjmUyBn0B35xVY7G
q94oVH4LfUJPpDC/SbqqqysQ7BSYHiSX5ceetvNMZD9l1KKGe2qxMF8zXSW2Do92CRx5IcnIgdxj
mznJa9bNwdUuwn7Tggoi9aawi+oLFPpK0koyIE2AENVr4nQ305h4ic9q/WqPdUgtFFaIDEpYciwR
ykbEjivYQdHuZg9/LAl3inh69Jrx4X49+cgipnynoDc7RGH2bCRkuYfcnBHLTrzPWmLl5zjGnU6a
ixz3AzrWZOaXUXOs3OdGL0/SkoNnHh0LzzxpUCt9RJZ6fpKWZTsthlk1q6tlsqVP0c5vO0CSS1M+
eBqPlvmtd3Nkumc1UY99gW/GgnsHRFnH6tGBWr43x7jeYv1rstwqbARxGuXCT5vqBcSkAgG0DMeb
rkG+oYUlplQNzNS+yjAG8YrrsODreIE/+6rjPjtam7/VcL7TQnkrJgt+5Gh9k1afzcXFsHp9K82u
CxfHVLJva+xywWisH5DV6x/7cC4fcwVbTMS9mn1rx0Ac4xxLwdAYEdjn4JVhd7CwskJuLZqerTaa
bjpFPupHrHQgAJDbALzCQ4Am9L/3pqSKulr5P5pmpL0H/zZXgmW0z2MLQzez3rO1zW7o6aa3xrfS
m1vX5sOk7qRbeu5j3RIgfdz3yUHDtH0jo79d4x4HwC1Db7jXD7/FDWoDGl8ZjlmoOD1rZTueofBN
zbHVKJJI2X/Nv9w7P4BP9NBujlT45+UB2oVsiZEtEEZH2Tk+3iH7wfLD2zBnLUZ17618VGtpVaqX
IKwx7kukW28Qutyd41jztyGfH6yl3Jrm2mtXNdHX3PWGvVtr8UOhZNOucc2/+8V6zdXNYY+9ORyj
pSnGRnFcf2pyx3qQLgOq2y0IjUcZ89wQOyBx22mK7mujgHXt8EGbHU99K6Dy3yg4p5tOH9S3ssrI
nCmauZXRrjGs5b4KD3ZQa2+VamBo2jjKSUbLcOYtPLvzw7hcataSp8DLvGcZzJKTl/bul18f18Mq
5JF+yVwvQBdxKL92f3v6oLylk98/kVH6YS6i/bOFKWOstt1OmspkarCmSxDvrVZ8dbrhb8dSnDPl
bGVfjqm9c4qB0uNs5ghCd5rNcm8q+02IvC2bTvwIcVYkGxsE9k7vzgZ5PaD+GUSiAROMqxV10IWC
eGRvspw6XovpSksmzfM0CmSl/lXMWVfzVjCt9R62u00SY/k8GRqRcmeBqJT4r9qLOnZnPRwlt+BO
uD3aRRpsP2QP5FQOE9mDKyvvjbQMFb2Lo5wmSvXnBLpwvYp0fchOUNwCxrPqFts8fHYtHrov6uia
L12GGXKmq/qhTBtw43aTk+f3Eue8tjMnvXTtrN0kuu/KBkbBNqhBOW+dckLMrHBua2jeAocpW+rI
EisHJK+Kg2flBaacfJqduX+iXvJj9FoSNSG+6Cj33GIv7Vj+hbwW1SDTT1qXuM8SErhGsI/4inj5
Ws5zsBwWQstpqE18UZeryEDnzv5iQbm/d0m/FrIw3ftUpr62U1wd4AyE/DnV/IJD57DRArR+wzy9
SEQWV9WB32NwAeAwvyQqBi7k1vP/n4gwg50QZWy4LVfj3lWdXepoAFvW42RG0dlStNcPaJf1lF/C
sciN4LqiXQTGkto9ElImfDKlOPDYTz/bBmg0C+mnv9uIFHfh/90WFgrpTd59YW0KvMcnd49YmXat
a6s4BEWcfeaZ/T7JRhy2Nf2/vRr2WpmpmI6zu9oHlTk/DKX2PklXrOxqwSRZmfrIaZWHjAT1naP/
O49fW+j/wvfHXzOrNwny/PwClQeeavXOD0vrreuhRJuGEvytI5XM/2Ty5AAoHqqydr+7nqJsJi8o
X/OetwUgHNTpUh+JfXcITtigOk9yJfhAeI8ErXqJAShfylD7UQ5T/SLs5nTpQlBl7RIrb4lauqQl
odKld1hTNdzK0jVl+Z/5iPskDJGDJKpySXb1lqLvc+5v6k4s4NbOOYm+x2nrnO+5r6HkL23z9BB4
9aWwfX0AAGhHQD5XbQ681ZITZsZHLe3nH7x3I5zX+/khykz92RmgucpAlEQhRH8/+eQ2EbmlWjWQ
vmBG6uN0DrH0WzagbpZDZD7Vkx19bdkpaGhQbdqmiDE/N/rneu7PwjrtF+ppgTMPaexX6bGr6jWl
lPcoPNQpQScEOnV9kcFqQAigykznIBOjzolO+K0DFl0IsTx93auZobgmc5HjyPeOF2OrFrs/m0iJ
zmva+hflP22tD/3re7Ax9LVvxdMJzJInxs92mj/nCkQmpw3DmxyiSPlWVYV1vHexjApvU6IheJIX
IGfQAwBToRYeOuV3u7jCUA5W12aXZDGUk/7eKf62fR5nw+yq+7nQvB0KK/EnOWQtD7skieOLs2R3
pC81TlYTtC/SmAItvYaD9fM+ZzKHLw70jvCfBJWEzSAmXUqpfdUgGr5GekqFAHoNgmglCzjTKgE8
djymTDV8hYdqYGabdGT+ltF0qiCTGDZqEpQ9W7G7ZS2XAbksXFRWRtRpnd76KzUeqsUQaKz6YNNa
nflFdaJhD0rAeVBduDx6EXSHLGwBW0b+I5px+i6N6+mgjx38o65OnuwZKNnSkkORJsam66hwSNMx
Yu8Cw7HcSFNmabb+rDSJc5Ou3gq7o1u54O2XiyhtVGO7dp78bv40a3b96qoV6ZtS33eBPh3FdTJ3
rWc/U4aXdE4qKo3zSVwn/TYZL1pLwUqaVQpXr16ka/+fk9wUrt60lInuk3KqzryqdG1bobOPSy74
B3GfRgEtOg96mgOCr/Gm9prmFdK2PaOE83vs0PTReUYlcRvglPDahZbExrFJGsizeRIi3qrsVFB7
Vf4MRNHdx+gvHmBT9Dx88UpJXAxDjs7inZIaeImntX3+nW8kbeqP2UGB5rmxw5ZK4+9BfOtL0ZAP
9TPrP5e9f5ZaY9ZpuKOqZPtaASbgsE8/rXh3I/vSz6H9XA7Ik/pGcpBuyy3ia+aH41Zg8OkU+zu7
gezwa5Ja65iJ5hjUaXP8+ySJclNUs2RSZFbaNlX78Ro6AOi1EcFXbE9I5ZfJa73w87I8M04GpdaX
HsYxaypCkF3YaBQ2//TUwdg2mAk/FXrE81sv8oMBw+qt770vgxI0f/FuJnfXTV+9EYPfpG70axkZ
mNSCf9rF+BX9WD6Yqlx3ckpe6E6WwGHyymxvaer4NvUJxgMVQG19zJHIs7F4yRq1v8jo3KMAZEaB
f5PRSg0ujae7LzJoH8tpbJH5rpNPrMXPEmJWTfIYxmhtOcvl56zRLrnPlk2myIeHnapvKzM/mW5q
fC995NQXU0rX6v5OKCx/KdwcFRffMS6dgv9UDOF29yt0mFrnL59Qh6zJv4Y6ufrhqr9C46F7v6rS
D4tOnv3hqjnav7qelJ8wsigOepsrR7KSeFiDWtXDqHwDS2VcsVU3MBocqj+ypCOrG4bpI5o42Ss3
8ZPE36eHA2Go0f/r9Noe36cbppXKdLms7zlwrRIo4U2xy9vxXWNEhEM8o3Mx8kxfpdXovmmAZCEk
qgxYG91wlYHWniEpjUWLB/XEL7CX9nsgjnyoJrx+mCxzfl3ht4/UcSXdBaDh1u9iZlD/Zir+m3ic
qaZHZou63u+nyVgMG6xozZ2MZ5oSXOVs1vX3s3vfh9ky7LloCry/r8DN7io3nx4TP/CwYdb20rof
LCDyj7Bxy31qGxNPKGLBCvMbklOngj1pTeGZ+2l6/DAt9hH2cAcyzUCl5D3sj2jUeChNHKQpA4Ja
x5D+48D6Xs4b9iZeCsPow35VOt3I9A/3y8ol3OXa/4sBCY54yo1eplwz3a9uSsoKqQz1i7TkkKsF
5dVlUA7NFPTYpKnm7reB3FSrm/QlXPiEpPIrMlHUY9sCps1GJvcFViuTG6O2uFS97od7/WuwC8pc
9/Y9BuYp0tJhXK+TlbpqDjC1kY5ZrGhlNYF80mLisywsspx/pdoISXjIAkQ6c8XJ4OvUDbbXWuqv
M3u/SC7m0B8g2zaU6fCFEXOY1QLGh5oVqll4cao+0x9keDWTWcfrMnrsoFjjHpbqIVD/PGbjGWGa
YZDZvALU8uyt39ErQxUSJWWM20PXVT5wkCVcAnVyledirDfWOLT2QbLrptKg9onUwUEy7qCjp27j
NJEK7HlJvN+D0t4mKMydAsfe+kdaKQkyNQZmZbHHbnhu9S/3pkhbSzPzIDHqC6flPirS1vfm6u8a
haDWc/IoSGoWufsJamv65n6y7aF50zKn+xS31bE04+aNPHyMdbb3bR1T7eWLmCp/BoMz+gnnlJoI
iStmNoEBOmEcWSUto+VIxkXRh/4oo2Xi8uxzJpYOy2huYAIUhn73IKOwSd6QT+wRGGNwkaCXLxYb
hXeea2V4F+WSGmzUNchtRn6yX5uLMNe7Rtcy4pTm+0gZaaBA+UvfO38X8rqPSOFXrvavF5KRmSzn
dvXMUmKY97ham/oPT3VfJtsGClO75c6Y0JWUJpwk8zlrLPcUo0SzMZamDKip2sHt/ymNeyhWqG/A
V52LdI2zhXmijceMRYbvBLTXv9qD6191q0RA0YgH4BEkwSCmjxghL32ofp5Vq/wL9ZetAHlUJVeu
bO4Qf1kAPOmMeKfTs7lDosf4mtvjn6WlGU+t2pZflklD1TZbe2zLV6tUd747Fj8qsMpbDWG3ZfEA
LI8K8UFnT/pZjd1wg22PuyhwEDLZHTlT3Fzw/20+wdRhV4koZQSzfF9UQ3/qJwznGwSSurBMv9a9
El/j2A530i/TExg0uRPriDc3i+JyOAbIUFvIrWF7i5iZk85vvmfbj32lX2K10DgB7OcPWnLSogR6
u6Rvf436oMpe0epNTvMyKsGBNTYsPUZavJDDOIbi9KbUA/x/TtYehsJm6fkYMwCU3vepghNJpozP
JGtSSiC+Bjwa8gj7elhfyRx/60J1fHYrP/M3Nej02NDjm/RZFaUL4C/Xnrzc3vENlQXMf6qMa7HM
ROWTxe353h/zxLhBlMQImDLkvd/xu90ElmjGkj3okOvKEjM5tAG79zQfK9Rf1HnTLJCWf4lYbBRf
fHws7hGaiRK4noYawr5ZdetrtA9+EUOF8Jn4hb9H20hf2aV3dqgVBz/VqJ3OQiKVfir3E7CYPHyM
zeKvqNfnH2xcIVCVVfFsBL3yEMSKs6WONf/wh+E8JuWI/jIGL4aReofacuo/XH3cSIASYmddRnV4
JdWiftKC+KmTPRtIGxDaVdW9an71Q6QKILM3LPGV7KWMKYP5Jlp07aJhMCifEifUv+tm4O3LfvTO
SJkfVx/71KB+Ttlp2CI5kf6RdUD4RZmZbKFZmt4/Vp196zOz+da0CEhkZHdekNhIwLRZsNz1zr7G
KnYxnefZq8JzOSZovBYz2ouUnF/zUa93ipXYh3DZj5pIiz1Xqqg2V7c0Htp9Z1knOMxduPVGf745
yIhAUYT7B93mX5tuqx8GXjNfEsCiCBL78xEATPI9R0oqwYSb9GjK0hrNT+nmZgyp+3z/LXq5R6mw
vioQULdDVj+pVoj/+eh3HtAOHupr2zTZi2GG1Z/uAIw4KPY6TnBP0tWMVnBbLpCpsbJJFF09epOe
PQeL2yeQtc9ux0821Zp87Ur0vj+5Awpx/phTkeTXmQCdQFVnedHHpABxolH20rwPSDNCAQ6NLE87
DGUTPsUsbjbYFkE91ikUGBlQJmm6FS7ZSqJPD3hRGF8z86+ZbMObl2t72w6sBjGgSEPuHfrkOCVA
TrDXOUrTUvv3vnzp85eQqFH3Orm+3bA437aD4sO9Ql/ATSzzVfqQFa2Vxv0kPfXg8iAt2CVaRfis
9X34ABesvtjAzZCMKKfvlh1f2ngIj41Jle+tGVCQ0FV8XwExTEeEbCM0YHV1Oxtx/0dYJ89pFpj/
jHG01UPP/+mPHfpcTWh+rpRy3Ps2TBPDMaNt3rR4dJrlY6zauIxRmkg2gW80V88J+9egNa3TUKnF
1i9BRm8H4KMDaPuXNLP7V6ifxs6zHBh/IWyUIUQnZLmUj5f4ZvDhQt7JA5EduHvcaIatEANkYGUa
TLazD5yRXxPv8FvmjVuU1HltNRmkS4jv/vVDu1Z9ygp2cpQ+OVilh1dWwg2il/6TN1s8TjurvITW
/D2wkunZ6UseuO6gHULSTjeJWMNqdixxmrtYzRI32JF+jE0Vz2I96K9Oj0r1cj/KbSi3Z2yyjkn0
xCGB/59bE8xZd82a/Eki7v1urKmbGGTvemfLwGBayXXST16kXcirB7dKX+wns0WddgSBRzlW74Yz
ef6L9MkhWUb/LWSgVvgAIp2lYky5Xi0eVw6LhnzUAzi9Td+Ff0LQ0Q5lpJeLIk7wBdl5D38jErQx
Ys2f+2lhB+X2W7i0qEamn1xoSTIm8fr400QL+7UJB+WzM6VPObr+TzLkNEgd5DrqzBKumtTb7SH3
APxzLVWDxmovonwyOtlZeHIzp9wpI5nId0GReapDlJNyDBsUvFh2sdoHuwqq8Q3Ff2M9IJiCv53i
Zo/4UExnGfAb1bjd49wQ0KxRqZc19j43aItjm1tXKaCqpUoayPF58CwVWWeMj3XWgspQHYdHrgns
mu4xavXb3PfFRpoz2synqMNmQJrpCFhTGfMckEamPVo22Bq/aouNrO9Z5iJPk5IHnGyIz2vzvsD/
0P6wP1hP4QbhGqxbVyyjkgc5mGk0NRt3rCgEtS2CZ9KWoZk3EpXO3jX3VeyYR09LIcvh+ncVu60w
grEE2ifeSHNw4AEiWu6c+4s7jzPG3on5GOdlYGwKHFUAKvG+kc4gZqRmN/8ItKK4rabZI6kd9kCl
72Di5ryEi5TwtNQS5CyWWoK011PprUUfGNz+eFzm6JTqdu9M5TgMQVjwvMsx+XyrUQ45On7p7dOl
iQtzuvOnrDpP/IjfMIjPlzrVfJNm3+BFB1rqU+kiCuE1eIIukya7rp6CKPwuQdDs0UJfPiBEFO5c
gHQ+eMCBsB2p8pveoBy7jZraggnQfRVknTJY5a6P/O7UwzpD9cV/b95Hi1rvToBDg22eVLwMJq+2
T7Kwi/QHNFX0p3VZNwxasOUHWB9lDfe+kHP6k1V33UYm9MtyUAaYGluJwc9pWf2BAwi25ZzUsMiq
ApkaVt8nn0TuxpEVo8tT6Wmarrld8yDrG6qxuJfjFNjtrGxKjmJmbuqDS34EPIIhdubUP/BfKIK9
o6YBU/votPCXMQhdPkK+Rf5PDYX2ef0QoyBb7lhYmsvXlC98n7V+UYxBeVj+5HdZrn+HRAW9bVGA
Dc31L5fplMaik2c1L6nZnWOISLywFxk8UcQTyTv8GDYJlLeHAp79f/TxlkA298ouUtxha4BlOUVO
Z5BNLRVEwaI0gIJmKOW5WXCR96b8c+WdY66jgpO8N2X0HmzzCv3q+u73zqscNDqag2+Z2GsYVnIo
h9n/Exwj6zlgRBDJ4Q/Vttk8okwbnfXKjc9FN1SPeujiVRCb3uegdYBK41531v0ULLQNc9xM3Pgm
0FHfVhOecGlyE7SojEpzXrAXgcPoPdgK1BeIk9h+N9YTgu31C9vE77LraclUANoIsrM9lNUfg32h
jse7DQXQYSddJd6bG8OO7bOupO5e65y+OMLvwgQ3o+zNpn1ijg93cKrxrZEbS+6CdNghWRu/3wY4
27gUnvL5w22sgAJmU8Y0rQ72oVrAPQd9n4U7q3KSUzKBhec1riOrxfoF6bB54KFZ6aBpUEtCEK97
qE39BtqhPUQg9NfdjBqlQAHJpUMx9Sv/tLbjvIsewYqT0AVlufbJRLhJ12j6kS0CFiJlMRnd16kD
VCotINXNSxZUX/Mxrq6rHIZTg0Rbmr6ipWfE4VQAOwjNAO5u3V2mlOpGEAO/gwdAHqHH43bGvHcH
VEijujq1YQEq3K+xJcl0Rd33KNh9Shpf/eRA2NXcHu+QpTWUPMEUQ0fJrwAusm3DutvwpFbOAUWQ
T1FuOo/L9XKs6HfOMODoscM7AYBb4qjPbA7gjGn9ZzlAgT30seo9S8sxLX2jxK56kWYwqdbebCt/
L828rrrLbMz8hr1w+Kw3TXOIh8a86JjCPbH+DbZjSKYbaFgCxpk+OQBY1PdFpA5bTdPipya2cVth
mTmc+6j7Kn334EBRuses5m1u2bzTh+QJWPV4WSeRH9AeEmzvBFXUj6N5KSwlWFljAg+S5goyauyP
o81/N7ulWaKZvM0Np3xIfC2Z36hnansU7njXKz65FXR3FjUj3zmUi+bS/dAtAk0JGJsDgLKedxej
ilpT4pdTc1Dtm/X4oUe6ZZZcU53g62gDxQ3IzOCBssS/RaHt3bCo0nEwqaiLy4h0popCUJ0ghQEp
7GqUc6vycyK8jcJhB4RIAXbTe7f7dWTUVFm68kZGh4zYD5eS08pvq03okCGWpsydyuZkK0ZzNCcP
Rp3TIAtJHcE22+zcWLa/qxejJX8AvzOgsHDRzZY92zRG67N+fYCnbbflH6p7lF++HNTEG/hZlONh
fY9FXtDxeKV6G4X513cZfbZB1q00tWwLJjc/dQtISQ6QKkn+zC9p3rWfksopENvX4WcvAQkVu4eq
611KonN4riZL+WS1bbLkgrKfgaI/z+D73qwij48Fwtlp7rlHJWqbW8w+eD+ltgkOw7IX5ZT+h910
l/U5rcd4Imdh81eDEwvsXa4RturiU280T13Kj2tIVGoPtoLtvYMqVpXEWBWrWAenXgc+1HKhkNWp
e8koSBy7wVdf4OK1eLd62ffBiG6yg2rRsChM8iKWDi4MzOAf6tA2eyUJ+NucbLq5ujecAnOuH2bg
OXNXH6Y2M1gTgxZfCibrmTRl4Le+0rcVtK/4B7oPVErt8y+/XEHmUVSmfb/s/dpDycf6Znq6D8pl
NHVQL07zTxlgbJwtjsfd4m489157zKYBHdz/6u+DkfWkhBR+tsgNZp+dOIhuZp/255kMNUtCSizS
J4eC/eBNztLYM7AcHP6Q1oe4e4gyUE1N1AptlN8uc7+WFXjOztb7grwdH3wf+K2pTa2x7Ryl3N0H
1GCItmaSmTuqEj5IgAgddXyE0LzQUS3QPfMiA3JQYSkghC9H6bCWQDnjCVNcK+Sy3cnewtPut5bK
BrrAfhygwKKic9fokLP/u1CHDCP79y79cZ93n0LqO9qWIZhUuyq3ZsG9HjRohi50voDk74vpnGMl
QfN1hqoXWWZ+1WL/h7SkP9RV9aAj77eTPjnMWdpugYlMAFm5jvRl8Abl0ljyBRvHBaQwHSzLdy+w
COqrX1IK1mc2A2zrzEfxufIA82ApkgwHS0ZI20cPs64CWL12FnYnVfxolqQAVnxxrv4zjh2r2YVl
n+r6AAPab1dksuY78ynTMWGRUUq5xaPuKevMeOHwR/1Niyxj15eFu8Ovq3+0bat/RO1yeDRj82/H
tfKTdJlL/zq4hKXlvrS1YI28T+xZ4JzUsfwmV9B8/tvIJJ/S387O5mR3v4bSvWGdwop+2UNtJ6VE
IMTAsji30AvJG/+kTRoYkEJtSL8a7tYwXmQh2Rfmlg1w8ipbBp+bUlp+r7gbUwtM/hePelttAzSH
IbsMo7eeUsdHY0t619Mm1vW96tUoGt+jKDM2V5ae08nojWJ7h6F3ud4fcmwVtkYGyOE+oOeYK4Vl
dWvD7rXX4NtJWXFoHWg2E5xVNdRX6bR7v1YZ3oMSaWu/FAOlkPirX7raekThtQTSdi/V9qx7Hag6
uIFl/uO9f+qppgDVGff3PgnR0agB3KP8ce/3XBJEOJdo/K4WfCw68zqyaXnyh+3hk5zV7ngrNce8
mrNi7P10nFEpTd9Msoh/LaEL2OdD6OAn1hWI5nsoGmRvZWHYEhqArD7wyyj7Nwz34korHgRrJog0
+DTH0ans2393mQpLBEGeSb+lemvUvevXxDtIbemSiXOKnUpY9+V+GoGjbiZlrM6jqj7eLVAAGo83
URCTPi+xq3NnTdzN1InXWXIqh6qK6vPoD4/1oil270+wx7jCA9wptZ6qG7/ow8eZXdeuNcruY6e7
jLiKGZ6iPv1rjUZoZ3FRXoS5/BY+NxEeEKLHMEoRFJUJy6H10m8ay+DTvT/2s/5QLlmBsQuK29yW
oJuUYjs1pNd30ucl8WL6CVRh21hVhCoAgWtnVvPC2RQToqYqkwI9T5OjjMthCEC6Q7xBTx1e7u0+
8D7brLxTPvhQb4JtEgXJjXxzciv7cKTy+6sdu5iMQZAoNq1XJjcZGK0QhoKc9l2+yGnB0Fon1kvQ
lCd5u9OXXxHSBWc/hRO0XtKVU6VZ/s7/+lh0H+qsqC89hejrpM7ZtZvC7CpNOZM+lijoQf1bDN4Z
5M+NFtwzF4hGgzg5vV9BdzUXeXczp9hlI1g+D9pV7ZvusUjhOA5ZmvzZAC91Gz/6y8o9Gw0ftXyh
TtKcSeTmR1sv9M+Rk/4lEXbuX0s9S74hRY4SDWsgyXmMi14Vsjj4dLGn1v+7qS5NUBjvo57hvgcb
dt2fUQrV+Q1Hrh7vNVDnFxcxrGOZlwPwvJQqW2QE39XBuVkWKemoVbY2emM/20Qb8Q/Py88VhuX7
qUu9B32qAAqs12uMutz2KkBVN112UzEauiK1K31sqCp0HJad5rjEKBXtVZd3CWxqUALSl0uMzCF9
hFX6KrZqUZ7cpl4TKjtqkvoGRKBy0JfdT+RX7I2Wswn9w33iR+57oIHc6EnVp58s8t9DJE4tGv0W
9RkwQKs3N9Inh5jdatb2+VVa0axDP21Se9+20OpGMFUPXRSx3ijaM3YwmLr86pIIGcSYJKMs/ilj
zXPIPMvczSN5hq3ZofxpauNLubBuxqZbDBPAVEId/w79SN9GTlA9Vy1emoOK8IHfNdiWRJGzDdLI
/YMUKiJ7gf83aL1dkEwP+azUOHVDTA2Lerx1fYWCobBYY7S6ojJvlh/df/okUA7KoL/J3DvjdZ27
XiZDCGW5sjqX3G2wy7aCwxDExpBU7/hP6WPH4LB6hz8HmuMO6bg35Uz9GPUB2XEPQ/vufh35jChB
JjUa9HnvSdFsBM9/Zsdis9vgD+7UcJuQBLxK6/53gLKdL3Caf0bmQ6TrxVtT9dGzmTdfs9gtvibk
y88BgJkdCNviq92MCkjcHIL00uysJt7o7EsepemENxZHMeU1R9mgyYoUnhVZR9Fq0iYLy4ja/sQz
XHnyy+wf6e5hMx7GX1HIEn2I0ob4Q5TdkgWOPG/6xgvwBib5/VqdEfwj+k/rtfRRPZSGj1lRZWSf
C4xZd2YWxsfWqzIUyPzwEmWFC6Cc0b6rnBcPE0YZDJau1G3fXIccTln93QKzOBZJPhw7mOCfG3MO
Nv2iXD6NIZozsfYNsnq5n+cqfCi0IAIy1vI/yh6nH9AW1lCkAlAMTXLzZepNYKBd47NQWxZjbtyn
m2qpe8HWBEwdIp47pfi0ujlKwcU/ATqLOKv2L0UShvtx8N7P5l9n99H7GRJFw8sIqn3/v4grJlAQ
vIaPfmaW+ld3jLdUhSawjGC/VSQgtjF6Rn/0WvZpxcl71XF2xv6ffGi+1wpmbHrou+AqAve5RO8d
32xopFgDROgWcp1CUauNmS02vS3mHJu6B8b71Nmva5G5Z4dsmV2LamjSPHRe13xBXujAyh7jzsHs
jr1Z6wcXeNwfC2iprbzgc4Q29c2ufYpdS7+azrzVp6oCTlsMZwPblJd5yh/0orLeDDdSH1BkXwSG
DfLuUzGc0DUFHbw0sfmE9aIUxlGCp2qgSmvj2CKjQTl+yvuwe5ZBUz90/MO/NX2BXZUbfkZWWn0w
+8ktWAn057F3eBHlnvpgG+bcUSIH7TvXtVK1uwLy0vRXkIz1PlDVU1Hn+qE1YPOlHpZaEMC0TZQ4
2Wdbs8ZPVZ5tZFCkcaDB/LACMqzSpXngDus5YAduBoe+bKpvGVs3t+6n7+BwWUr4unUlN9I8NePE
dsv1g4MB0WS/EnDGlCQzydTXu5aI0HNKq6fk/ktfhMTYIUcI8fJRMEQCrT4btkmfGtjnWCDlloPM
81OfNQyFVYtdOjamu2JorM+GrSnXwUpLTCks63NeN/MzcoEnaSkRXZhPF1E3v0qPmsWfVZxAAY0z
pGuIpTh2WFzkWlpPOrLGN/AgTfmkNoygO2FlR0Uxzm11P1Euvps0JXh6Zmy4wM4VWTofoLvVD8Co
XITTFnUgvHOXevEyPro1KuFLpwTFChyZg7q0pVPv4veYdc49Mk9tEj1zcsRbL7mmvd63VLw5nQPu
R0CB2lnvy/hkKjlNGZGDl1umd9JM3TmpFOfDqpuvcDwwGJdTKMkw+7QeH+04q8+/D3+IXE+HyFF4
PU7TZm37gzFf0WqYlK2c+hX2F5h4nXPrl+2lMeRFuCvSGrBbo6Oot5S8qLKW4WqkKW05rJFyWvcQ
18xmjjdCtJE+NE/d5oB0wX8IEQEs7hWD1inxfHKn5LsgxX4TDtEbdZLBFVt2H/01cIef3QfDzJ1O
aZx/X60k5cIS5yk6pi5Zy32AmhX4IJb9aof+J/kzJdm7Tcpvp+luxqiZT2obWE8w1XKST+X/kHZe
S3LjSrt9IkbQm9vyvqu9WjeMlqP3nk//L6Kkoab3aMecs28YBJBA+SKR+ZnLLUK1Im+D5fuwnENs
pdDv5qVQO1gCs1gZY8KWvleDg06OYeEMUvtkdVZ8DbNxLwZFV9Nna9sxq/siHNsnxzORiXEgVonB
oUv6dYZ+wabp5e7SqhDPdHOSD3Mify1K3finZhegryQTpjMjPnl9AO1n6fWpdSdcVloHWEyXDw5C
YeiDCfsVz8nRWVQddXcLEQMLJ2m6w08biMHylX2LmbFQHQsjEuqZF9lL0dTMqF+FmVfeRuU2vrpm
p9xngaTe6/nEvbF+6Tu7PiIPkxSj3vrIHE36zqLZjvWAER/E0A6yPzrbSEH76VpIQd9CB+gvAPGH
T7aPVKemGC65SMI+rDiF4YE0fJqFpXMFESAtNPm9obKedFJx1g3NeMTWK4JkTfVI0CzaBmFMVGJu
g97EpjDt7iVv8vIsAkQ8GEAAtBMtAwkD/eKM3RlJZuNRdCkDiRNH8RdVxtL+hLPgtz1coRLqaOqh
ouNOSAxx0GXF2jdR8H3uEmfoHa0qvXHPoiXWyHmkpWFN7ItpNTGA+561Nyrpm+gSYX9N1wYS87cH
RhQ5U/LyBmNG+MlEvxBOqAAk33DIM5pZzqPiNKivvyGTZ4BzNEGdEbRBQd8tk+1t7ox1jhIKsDlf
DCBSZH2j9BQoo3LMcgdFknhKCyvOMZq6xLjwAnWyERy8aDMo28XGKL9wyVCOt2KZa5dPH5qNBon0
Nlp06VOjWdE+7jX1vmpg4eQTGF7UFvOCb1dlBX9rlvB2RKlRBItRUWosp2AxFzVC90FWsEAG3AbA
goIaqg1B8HlKocC8CPWzXPXKsBrMOuXu2CvYwTMiIXY/LG5zkspdooKriLTLbU7CndXST0pEgPd5
kD2KDFLUNhB04ijc3HjVc1vkokSMOEvNoVyy6wp+Boq2mCiG58wVNGoAbyJ1ZMZkZ3ObYtBNfkjI
EbmyYZ9cxU4PiEVtIiFY1Dnyw0Tp3WlClkg3cFe7zUOLbQ9w7yBSOyKZE1e1Bj8yb3ZzuqcI+599
vhGy7VTM6dvV+M1O0qd29dd4o5i05zU+tm88xwQRMdN3tE1ucIOU1/aL2+AzKw4+2fCLJNnWZVD9
u0pXygPWdOigJsDfLgNGK2tbIT8tgkWfOKsykqtBv52ni7PbuhXiLWwVy01UkFQEscKDiYdGneyl
dZq7pJP1zl9Vea5hVGd4OQm/ODvyaWVHcTYfCtfxfw5/iCnNkhGvVaJDO4ksTivMIVqASZpaxSdx
bZovUE1tPcqyl+1/c0YWo9OARhJn/xNkPQG3/xrAGe7XjHkpCVCEmCGui+gOZLtSBTjYZYqLK3kU
4LvcxM9jgUYUebSL1aDFP8ay+oAV3VJpfQVjuHQ/ZWifRGRRkR+MxuRetEDivCZ9Xt7mYSiCTjgy
MkcxiAFUh7IOmo1i1cbwrZXdIiogRqUCAXtnwkWJpqqjDh3pKO5m4gkFBYJXasnucGqKp1uOqC77
9ojmU5Ce4DuBNEKOLTw2rgbVIHHHXx121X9xoRVufgtSXDk83tq3SMflirvECi0kxyUXS0tN9VNR
9/pJjzHmCyjiZFNLkRReFvjpX6ciRgV/j250HaxFc548VHnQLuZOJyyWgA28o+i6jc7RkgzUT3IU
vv5bayBJ6WC/dvItuUU8zm1vZ3OfXpXwmawYo+gwxevtj4Fist4eKfDhYDSt1CE0sh+kakCtv0FY
yjD2Pkn+AVmICF8Gw+xuh79GXYXLGDUqBkIRCBL0CCP9xB+EVm0QC61gtWT+o21+UbNQuRfw3Fxp
0o0Mc3MlxsTByb/KU4BooA37M0DEe0r7bPpke+vVxBFfzK+6xotlpTcJvnDT2wHKFtHj+a0Qgfb0
ysTZqNoLFX2Dw9x/mzG3lc5blV4SPXSmrQw7Z2iLfZ2O9600cd+06hIPZfIpTnAGDBTPOVmWV5/s
OivX2YiXZY4QWYs2zlLDd/yc24bx0A7mIwLO1hulVg9MzGjvO/j+rxhULapxtN6SrOm3CZUScAeE
meDqnBSzmyZRlAMcaUzqp7AgUz5nBuqT6N2SyFRROhLxUDlDlBaj7ox9zmowwIC3bnC8UWt+O216
x1/mEmI5ovMGrQPfHP4eeuvlBqhfR50s7TQdI8EOHsJGm4rmklz/sGXVvVP80nogR3S2naa8ryzU
Ts+eHbgwaRLzNCagG4B7wZAf+vCxClJ7oTlytsYYcUwPMt7Cmxs6oXUHql+99iqriwFi5WtoRSFK
RbjZknDVXrW6sDcNSFVS1zS9TusWpoI7UBcalNS4uK+HUJt496R0/cbGeipECAx7ORsjd28R5bxf
g0N6AUGvRVWUJQ+ne+u20cI7x4q9XUjp5qD4tnEEvxdtXbDiE8ukXCG+aT0j0FGjuGxKcMNSYwUx
2uBepCV7Wihkv5BwwRFMnIpDWKkFeyQ3WM19Yk5gOdqiKOxm6WIUfe0iRb20/BPNaFlx1smuv+rw
kGRv/wtG2yqFeukQqRZdM2RWGsLgt1i0gfV9Af5gJ/TnvAzHZMcfTrNg3RBMynZ6g8vOgNQ8rvWt
Ka/EeFC4QCJ968cHjTvRjMcwWSdDiQPrDAcR4A8HRb0lGO9mLZricIsZGj+boIHvtVnpLYkcwCS+
qS7dCb4RF4ClQ/bQQqBUHNLXOHXl69xhAF0ZilYio4EcqlA8ReBhXPquPNzm6ZMmKkBHc6P6bQOn
hqboS/S4OEaW9Ci6xFT4hp8TPUSWKPFAjfu29NIhQ78Zh6baiGajgrMuWhQYRNOulGctcYOraDkP
CC7rL5FbNNdEaR5Lo5Fewqp3DmI9xFJQK/MR1Y+6+7Fq5a/TSZZ5t5P+P3r+S4zXVfWngBzaaHto
8IfFiwkAcK1Blz/FRpee7CgAHwYY67my/a+dg4y/BncZJfDiS5NSFh8118PWqIVO6I3qzq0aFIAz
qVrqaDO/53yz/SJqvgel+7m00+aiNaCuB5tNeGirybsL4xtzJ824k0x2UXJgARrBCPBd9sxnF/w8
ClctehT2ZL5Txun7EOirHijZq0l1cWeAkd0WqD286cZVLFhKsrXWx7Tbo9bdP4c+5LbpgXJZ81A/
KRs8EIv+3nSAZDtIRD1FXr+vTc3c+b5ZLYa4ZytbNaB9Gklfi49TfCfEp8ume5OGjX6+fdbTd8UI
ugahvF7dzX2lH3lrfaAKL4vlyr+WN8aRQo8b7G/+Q3OtMexgedmjshWVw7n/VmacRruBRKsY9Rr9
DthVtqo8OT8Psd+vwzjTn6wMOz9ZDb1vCRlG/pD0H2MVX73cad40VZeXKTdP99QqQD7zEzk0ph4t
I01R73TDTRZ+q9tPHuiedeiMySkpkuCE2I20tmVLfcrsgipwUVjfvRUyRskzaicXZ0oaulM2cazR
rQpILq7tOiaH6NqJchtBUZ22JSKbSQxlCponkidq4VIW+naS9ZlLc4NjRvu6l2EtUXaba235mFPK
muPEyBwjmhjA/irmzRU+MZJSkFsAeHjr+tpbCvCFgGEk/IRWg536/EYN2HVpluMXjvLcQcQINEcR
yWA0zegquvqgqs4DSTkc8yzMVLje7Lj8ePhB5NFW0pXikmZy2n6TQkn9rCVqu8ZS0YeNNWhXccjh
bZ7VJN2WSMjdukR/bA2Hgju8UzCpaYsuU8dIGe8JpMum6WKgcKJ6K5bkrwzzEHhoXu9a9iK3uzUZ
8fqMwFVyHSZd/25wq01LrnXZBH1ynQf+HisGZQ1woIs5y1KEKW0KXVGKxhMiixNnxPyWTeo5naTn
iMpJ7Tb123avVX1xjWyS7jHKgw+ypTy2XekcSqdS04VVOJAaqt5y13It/zoVAbdeEXCLrUmGUiAN
25XoFEGF65bGEivwbB8j+1L7EfA9pTDcU24/wqtyzrijOefewyt3pU3iqoPCRT+1ctwiyr7odqNW
fBKBDsVpIBjTAn1pH72yDjDem+LioQvWhsabJGJGiJRcv9L+IBmpvCmhtE43Kd1b2gZog4bJ1x45
LDTB0+RqoQeBH6knbmNuEQI8Z1rK7xE5mOCFBgzet9rgU2DpzaSo7Zyx7u1ebAdNBrq50KMdrqBv
Z9dO8MltjWFVOH2zF6OGqu35bhWPTdzI10YPP2VZEHzCpUvZ5pYNddvAiPGnIKMSHDur8u7KQo1O
dtnbK52d8HsL1k4IMklQ3dgV+/A8+f9YC2+8sgmA64bWhReNr1LovTYdWFhlYiDLRvRhrJZq6/Lf
5uHN0W0U7sVxALSyi697d7UX2OTv+uxiqkl2Ef3i7O+DXuL4wIKmkGkA2Rx7X0+z5qldlSi7vo/f
rBQlmk7JkXMHHeFMmAhfC7G1ms4QTYWZV/nO6sOACA66rNlihRQt5hnzKtPrO0XJ97mHL0SrkGSO
H8ayzvcoqGWrvHSzPc6NiGRG0XjnV6m6Has8POZDWx8jOW+2Pb7gaB4igivzSp7lEItte2i79zxM
z9iQTHKyLwXmGt6iNKK7PJW9d4zp1IUJAv6p1eG3gE1mT1wuWtVV7m6HSlbv8JUbVpLa6KsPAxEI
cCgV5FMCydFMyGVTtB2utQ783q3Pa13tZKPCisKpemfJIzYFkVQGO/FIonPQkq/gcfIl4GkgaFIQ
NReX51Wn+uXWFbs2ghxVnK/CwBuxY6GJIPyAWDQ6cNwexwPwsAlMo6juV6DgKv/1U6vL2M3NFzys
JL5qEVgm0SUmzBfCUI9fbS8qtiJt72vqj0DBbFi0SAByXyxO58NHca0wrX5W7qz6oZxkgAysJ7M4
MN8TUybrIRndvW7bxnZAXXVvjo11AQBbsQe0y09dLd3jDuVile3qew8wVFp17VcJ7expA1Q8qQ4G
iC0mVCfZadUD9lIwTGK3vifJjhoDoolvXpIiC6hrP0JcABDffojLXj13wn6iDZTFh2ZV+OnWkdWE
jAKC6iHp+V09/aWL/+VwMqWsFP1Z/MHPf+tzrBiYY1F7ehatuV/ERgE+knaA99JZcZFPQh0AX5rE
H5dWAY1KNC1lDE6V5X0XrQEW2CPs9Yc6lIdz66bto2Yk4daCHo6yPIOtmfYPoXcbs+FCLUcgn1sp
1sw7jMFWsz6uWxkwJgfTWVLjl2N4IZOjXxnJh6Iv64exfRkMv75Eo4fYsO4GO9K2+BT7KqC5qW8e
MLnhWZRF+bOvns6KVAt2Po7fizmYi4XtRv1JQJeazDBx8fE+3xBPH+BMAthUjR6fnO/e8E+DwE+R
gFhzP5kuRNVdMiMJNuYYLYYstVDifcoBJjwa1PWevA4bU2cM5aMI7fXIgawgKRPdR11jFWusxYdi
yu2LZY7tQbTEAQCMsnNNXtX8EQ/SxqkGDwUBg6vH/jdAIjhUWLQKYK4batGPUM5aaBNMUWAZFau3
wj0ZSgsjjm48FHoiL23EILfoQuAdZKEonChlf4XRXT/IuR4casvjVxXJNJ1Bv8td1DCCGsDVDIwT
v9RR/I6Nuio2VDc67Ev++l3fbl/FkJhpKEhWRwZUwaloLI/Nj96ou5OoECNbW65DW89uBeYyyqIj
9FpIWVO9ucwQv1LcYxab0T0loFWDGxqoICt2V0nqA1n6Cxs7o2Tj4aHPVOMsILMklvxtK3TGuJXV
FMhc8WRJIsi+yUl16/FRdEixHC0bu0Lmdhp3g4D7mylcRd0JyvtUiJ4uS9Z0KGo7ReNyHUe9cdaH
jGuW6BKHGA/nqV80PHycb9CB0uHXlHvDcT6MbQ5xLNT6Y1Y2WQF1kLbZlYh259lBxImueYY4c3qZ
SlJ+6SotODaWX4ADRXy8ATGFJUzqf/LT5DPgsI73+Sd9SrfKh15Pujffnhh4rhc99OUwbFrFR1y+
boJj7bS7utD1BSbniA1NhxjSzEVqLXdTBrlyGxB9YjQz7OHS4DwU4Mm8El21Y5AZoxK/zXQn3UEN
wmLLqMr7zNVxOu6oW99KJ6Idlfmvdlh26UG0rQIE1TKZ4kW7mlhKhd7iNFJ5xWaQKaHoRuu+VXaO
mCd6jGHcHhwqCJ/7atIlQS772mejgo8dhsqSPgbXv0/qJ+XHaVJCTu/zOE1y/mFSjzo3VglhjTIp
GfBSldQLmbplkeN/IqspafuQTSQiDN4Z4hJ7wunQODGAbdOLdnOfBzwRwaKyW4k+sYABRWvfGrC6
i2k/KfqUdLIYtSgiVFgoQKTlIM7EwUs0LBvNgiuGIv8cUHpPBs7wq0lOcVIe7ianF+aKAREyr5Ib
SbyodYCdc9+HVfKqQ1gkr+H5/1p4XsTyOhsa7WnuEevMz7UopWgfaOP1Q3/Usfkf8zDcF9MnqpsT
KAWuy+3ztt3+96bGZqbryuYiYhv1+6B18T2gxPaQQ4Bd3PwyXRPNukBvLbiT+G2aal9eNalf3vwv
OziFm06vrNVsoAmV64BQYn5hMy0/sJfZa1ls7G8QCQGeuCEwilWGFNENWVF2JakCR9mNSoDGVOIo
i1CpVaxk6+EyH8ZOGy6ZtS6cLLiIUDEmukewQtuwgCwyxwdYH6oAzlkucBLwMdP8eVis0Psbsdzc
Lc4ypfx9uQ8PNi8JKv/KbyI83CpLoe1YeynQHj5Up0QtCjDoQywCpurWXJ5qIl1ae76TLOdy1jx6
q1bNbVEaC6ZorXGltXggMWqVS0S/3atkul/MuFMOt1rbJD9KCfyr6BIlPXGYuuoKA6ZbhQ4BjVtz
BnRDG5Ys5Zp4qXc3Spb/rHfsTqn0W8dAyYLnqMTYWYMhsxejVjgWay8s9Y1o4sxO7adXjJUIVkYK
2ZJVZksx2kEgA4LF19WblmrLTgJ3YVBOplX4sfKYG5/F0G0xHFWckWuOaBV69SCeVayAZidB+drz
7YLEU/jfdK2TQWtMTTxsg9PtFHsmTlEuPIkztCiDE2IgNXlsAJOZ8UXxNfMAnfjnQZuaxtgUKQBc
OmVHMpF6tfOf7a70yv88FaG3WWKBf2zPjyRiFKApS2SfW5IQv56CJR5YtC1rkLGCLBe15HqnqKJm
7ei9f5qbwdSXj0MEGVDtr63S2dsPIRQd42pxixFLiDlWr4W4sWANMi0tpojBD0uLvnlAxJEp+hJp
traZ+3OStdXtWeZJO25sJUFDFCTNIcQI8SDO/qn5v/R9WPm/L+X/6WnEle9Gi/kJ/vdloqTjevJP
MX98No6awzodhquYdXu42zLQAP720L+P/dNyH5/q7/G/jYmpt0f4rVc8+u0RcRGD2Ss6/uM5/fvH
/f3RxTJiahU1+BnMa88jc9/HZ/X7Sv/D4ycxoIePH9Bv7d8e9rdT8bT+uV2qI/9XlluwJQ3SQz4d
xFlnGMnH5j+FiLgJT3YQZ3+cO4fMcR8e7Y9L/Yu5H5aan+n8aH9c/sPcf/Fo/+9L/fF9aSTpHoFu
RM+nt/6Pz3Ye+J+frYSbSgRT4W+f9L940X98T3H3IwP2b9+TeZn5Pfmnuf+f78cfl/rjo/3j+zE/
y/md/+PSfwyZBz683fNSJppkQeQh6tJge2cvBm4gLgO756XRVXiPgitXgB3S6U/omLaBbh9libMW
gaJvHu3aEK7DNDoP3FYAycqIZoC4nZZBrPnngqLpodSzRGoPN4kxx7GiKleF1stnyUv7U5R5EvIT
1vBmU+Cu00B9djAYBj4na3ftdHAC0z6FsYXyPS1xCKCxs+lPhm3qhZOqUiWZtxneAJgt0hvlFi0C
xRRyEFQls/wwL2BKnXeHlPOHdR1tREEtxgfU7R3vpaoUc5F2Y3MsOs1/oQRcUE9OzVPYF/6LaQ9f
UWvGU2hqpSFiDtAO70QLHDzKgRCKRCvXRjJQaAaJVb34Ue6cYJGhT7DJy2IymkIM6/Dbqe56pbrs
gQ/97G3nUxFL+qNCTC5EMCYAVwg43ECnGZWJlW260tb95NmN9pJg5kxdKH9s5ch77WvbPvh+iA98
qSFk5LK91vqk3ojRKu/bZRBJykGMqn3w3FNQu5quCf6CoqYylUMzJF4XCej2d4htXxFfUh58OURF
3Q8mL4S0e7fSfklpItgmJR5YrtZ3dxYKtneYMByCNtWPjpyrwVqTkBZAauYyR+QIw1wq5V30mASY
yDm3zrGuMUSd1snbSUeYVPcOSw/nTGLyxQUGgauU3D25CANJWfBkkXnA5O5EssHa6Jie35mODnav
RkdvJCFj+Zn5jNGZilhjl2AQSNM0SUcjEwWoaGoWvu1ugZ2rK6TljWfTwCYTgxb35yi6ktvRi1JI
QQRrPTq6CSjctQhOB7gySCgZP0eHsdiEbR9sRHA6Qh9QUGjZiGBd17U1KgbqbRQYarNWnNZDElZm
ZVmJ1zESIFsRnGWFs9IHWdmKl6CR1MJPSfJ2YuVYdaoV2+ZqJ+bqGtjsrDW0nSnh2mUUPhl/ni6+
TW16ysknvDomri0228wxjaRHRzKwSJy6fT0/h3pPzXYcw1etq4KdERXxWoz6MlbzEurzezGKhN43
2DbuRc/y7uzU7kVu+3Bl2YqLAbhUPjWQNXe21iG8MzUzrVYuaWJfpX4on7SmrJ7aIVl6YRY9hKX0
ogM1O0JTG7d6FmXLttZ7nOg6bMnbtDtEjpliOZZ8RQsweqiBiW+TCTwfqzmsvWDowg0Yf3RWHEN5
bSO0kUY1KU+i2Wg6tg1cEvXJQ8cdsqcMLmluAfDOKyl7MuQIxVBEEA5xBDOL34u7KbLeBPqnXYa4
1NEiUvV7DYzvvjURVxJ9PhTje0v22k3hodEt+sQhS9CjqiOHhNA0V8SpBVl5iuMxQrYsJQbU0rmr
2lY+BU7oTw5nD6PWIW2hwLqIrIPaBHydXbMnuexkHC3U/o/iIIYCfrq3Zi0n70OFLZkPMCkYMU80
wsJ/BKLN7s+qmpe4zyh9YHr5OWuyN2SWEOoZDBx4qqxe154+bKgsFLBmDvNBjaoK/+qps3arnyMu
eepF1KAf12tZefHab43fRmdc3d/60km2Zoly2hi4OghQdeUjw6PY6gnDx/EaGv0qaMx4Fw9VubWy
2rtn628sVSnXr1ksX1J4pysfXPa2jc1DqVfQbMFJLLWoGneNnR1ivbbuzdKw7qUIOLM6kvcVfUqm
I4XJX86i8ofwXlGsbYjO4DnhDe672N2jISkhh8eh1L1iK1leskBFQTpbhtlu+rCpFqCu6hq9bTgq
t9Mso8qct220rlEGOTUT20WciRibHPG6ltNo2frkkxRAD2mn3yVpIF9FDymGydDEt0DDESAGSkfu
ESFEXVr06ZYSUZ5LMa+YKuK9/jXFFvIy296bNb5iAZiXlegThzR10qtmPeOrHt3ZlLGuqbZMMQl/
siP9KUQO4VLEdfncTTBQA0LaWaq88hktPZjecICQDGJz7mZedu8oZXbPtmM7hJJ5tpE0AAuAnCI/
uodJAPIht0Z1ZeWytPKnauCY9+k+8sBg6H7QTHK/C6CE5dotbXNpe153tOvwEBe9fd/YTg9bwlfX
bhXEb60UfaoLqbv3h5K3EuFSqqBlslAkiYpRqg0oUg7veuc2WwOwzAM1YF+XV603mt9tybxi34P8
RjJVDEsNGXtV7/exTQpCr8P0UfSB7Tq3aoEaYs41MI6ydKcFxXiSB0nfUhYJHR8sR2Jo16bMshXa
iMGLVXXVAqe6CuROdW6tTluUttpRCBmskzjIFR6Bc1Oc6ZmV7MhKP6ZFgwy66GuNqfBnav0q1gxr
M+BKtoRQPZwGG69vz1FxhLSU+BOeTEsnktIlgrbWLipM5RnvsXDVaQhqeLpk3LuxtMQkajy05vQO
lbjBrQspThZSEz4P/pSlpryrln3/wxjqd81s1NfMc8Db1XGwQ7Yl3ZgAhs3+DivU/s7n/muv13WP
obqvrLI80pYm6vVnLSndw1AhWD+qJ4R8EUOx88dA1tetVIFbGMzPeqvFJ2MkU+l62A5ZWZ6ee0iK
667txlepxs5B2XIlUaVFmmrO1VpFRm9exTmsWOdaGMo1k3oTHC0tzy2JCXVnAaJY3859Q2nla0+p
lJWYJQaUcJR3vYK65dyHQl6+gvb4lsvslHOAWc9uHH+Pg0b5bjjlYsyaivJn5yygoqQPTYDIae/I
eL2rZOKyVoLCFzk4qabpW4p5Z+6E+rWlGnK1Y+v7YCvpW90o3lrV226vly3Vg7zm78zNIPS26UNt
GfpT2dhgq0C/Wa1dX2puKxDdBk1ndAF886jOVmI0dXEz98dC3UpdHZ/VojcWLdDNSkdi02wPilJX
1xgBoacxg7VpBkYPNsmyd35XeGsbRMiql2vzrkdHciuPYYZLsWPi0gbJqO6rndJV2dYqsuTeh1qI
mFvqfU0881CkbfMaxSW5vETv9nKaDA92x9+jiJCD4d7wOudZ9mtMXyAV7QIl956QBv4SO8jqWUk7
XLCcD9dx1YRHxajM+9q2uNtExO5LUnXfHb2zHlo8YbibRIS8lM3iPc03Fg5pCwUnwyetG86e0ymf
FCNVVsOoGWe+9dkR6aR0Y6cBwHkfyTwvw+oqz/plUlnRlxRKz6SsUF3tEDUOqy+PeVxnJPPDZpO3
SvVg+lqO2FRtvQ2+eR0rH6JAYp4VMwl/jEb1BeaX+jpatrfqKP1cQxX/eauS5C2KbQhoBOg0+hRf
pCaCzK4pwM+08oJqef6j1SZ5ehkJtcFApSpPHhW5NL8bkbG2LE15z5yuWOIYldzLZhjuZMMq9nmm
xusmb6Jl7fJFVRtD300MpGtQNtqyVtIKK6kecATgNG75UKiNyzc+y2AVeE6NB3ZZ7puW1cAaQhIo
jYIf/X2ExNgT7EcL+YMAQbiiztYKWhB3aja4qPln9slL4TkmfHKHFGI8f7gFKNPOu6JdDVxdYbcU
4m59V0TGsHEC5OM91yy3hVt6Z0vNkx0G787RyaJwb/q+fSjy4IdpIhsj99JpwrqipqAi/J4Xe9ES
/eLQTRFzWOOb71Gktdu5aw7zvbZZO1HPRbayjKdETZfFmHQP6dTCe/Jd89Xh3BkNRla+Wi41YGB7
0bQH+Ug578uo6skFb7f8igeKt2yyKtmKZiw1+TVWwbeaOin2KUJ0iUEq+mAGpcYFlBAXYIwRJEoD
r10VQ1cvokqzT13Qds+t/tg3YfUDAt6SCxJgkuBNyWyhwoV8BBW86xjWX9JOARvlaN8a1LOtpEbr
OjTukmq4Zp3vHLzuYkDMX8qh+ZDZHuaC1AXtZYu5/AR7A6+cTL23Uy4VwzLxxnyD12mzNzTgBVlv
Fy+q5aB7oYHMFU2nT9t1X7Fn9lWrX1jcVdyrkCzubYh1i1Yxhv3cl43Rl6a3rMM4uN296I90/94w
ywx2BhfpZddbuxiFwbMYxHv3G3K9CdDaFOH5rmpfYoRBDj1Kh0scjit28OFz18a4tLvDs2tl6cr2
q88CGonCmYJYk4SNhGiLAwA1OnPf2+a+hik9IaJfYC2xbbT3itOcC7nxj5oEWlty+e/lrqZfGGrb
Xaw8lR7cwbzjN528ZQ3Kv9jdAHeZmk7jrF3uSjP9JJlJwN1U2A/7MfAesLJIT77zPUvC8NiGenrq
jfKqhHl1Tj3FwuNUgauuyM9y6cR3TVY+5SaSIZ2dX8cu/9Rag3LOjEw5Q3411qEklcvG88N7N9Ie
8kJWjt3UEodwiHl9dnsQcCsbOzOsuCccVx43B0NRMaQ1MngLscXniSWxZfCLr6PuWmJb/0XJ7WDh
Yfxxl7rNpybQzM2QNj3fgVh/HeIKP8XBObpGkK6Lwj3oetTvInYOx8wwrG1VYyDXR+QCLOpHeWJb
K69Ndk7t3IdZ5vwA4tPKBpRDr4NzAbnya29r7KyBAb2aMAGXLTWmrcnjgAxBE1dx9eaLnpqvUolE
F1L7izTPkMr18AtRlWZ8t1z5ruIP8sF2XKSlDK6wC9R9gXgOhbdssxHubkZScVKaWEu2WQHRGHCi
0+Ty6GUuZdGgcD6NGo646ibNgvaH1HbrlP2nt5Cydz2+g6dtHMWh6wPziE81f0Rhcd93SJiPdecv
VdglX6NEW0XuoL55Zn420Zln74XQPZx/dzvGtvkKDAYCdlu+m7nFTl3BMrdoBu1hKMovEEfdHfdy
ys7PqkXstsE3HC66RRvk3iZQA97Ppmgf+778HAclIFKQlo/uqEroT2H9y3/NHk6Mu8NrKrtgxJqv
wcUgIVaFV00u0AdQ/eFVS4AoOlrlvDVF+a0G9/MlCdv7YLTgMRWJepED7GucIpAurVknSLHF37Ko
Nt60ICjZbLvOIcJH4Gr5/pONJjEOfcpL6ZvKHfC+F9EquqLi5iOuF7maTRXF8m7GEgUyYqhBlYab
IeGuWR5wp0p8+SnXe3shB059bDDvWNWpa+BSk7mbtILCkWFkt0Lxq99MZdp9NpU4nW891sn3qF66
hmZdMs90FhG5rI2TWty08Fdd3c2dxtR0/cZcURbNFyaSftiPoaIHcQr36Qbp3hb4mlx0n0GOmu9g
Lm4nU89fQ5k1Gn+PkaPefLcIRo+mX+LZkF56tfcX/N4ysCOmdU0K/WvXuMWbLIf+2lOrfi+srCDp
myVKZgu99fUVL4EMjwY6CqPr1t37WBPclT0EIcT7/C8+u8JsKJxn0zELaO96si0C23lNHBj3VRl8
IYGmL/HVas8lzI2y/D/GzmtJUmTLol+EGVq8BoRMFSmru16wEl1orfn6WTjVSd6cumPzgrmCIMDd
cT/n7L09wTgsaIhFSrAQS9pg3ubF26firSmLJxeONCju+2jnhIuehxpgoumnZj8uouV2ZkV0zTQ9
T4mcXdWsyq9JZKC2m1TfRAt2uAv0PbSJVgSemB8CLQCfgXDQ1a9UBePlXB3D3Jme/apGun6hLRtR
FVSzqfjOQhOQKNbzYS6+TA4GLseKsLtZQfklUbPY84NSP4taXe7epKZl+xml8Vs6PIpSX62q+8SG
Y9jvCuI+oNxoz05L1Boo2tzrMw1wysKhCQxD/0FUJwtBXukk8eGSfCk9cqPFkzjUmn6c+li5F7lc
jZoDEtKnNEQOzDFMuiLie1/V4CRJYfttNlTCzzRFORuh77yUSf8A2Xn7jei10QXcMtzZU2DdzlMW
eYHdJn9bRXAQgc2qAsZKIVAIFT/NYnRBT/ufLWaDLjpEhXEBfPiqSpF6A3ZS8wqtCb+n0hcAAcNX
TY+kPQBU8wy9Y76vo87Y1cAn2azlhtsjY/1cQIP4OEELq0ut8dxZLUt6rfmmFQYBgWpd7TMpB+TM
v9xNGkCfMpVL1gI2fF0C5NskzaFqwosCQ8L97DjNW2mGN4SkjI9s1du3TH/Ig7x6tTByPjPCAFVQ
aqqJ/zD703OZ8xQCM+09NRgrROflrNy1ilQce7sybtBmzsF/IgEFGuVJHBQHqoomhiaLtWGfuDZQ
TS+oxvRgzohjijbVYBPXKMPztZw2TEp3XS4S9si3o2GJBMM7HsuQCYic7S7gEYHREgei6uKLnzh/
r5IcnfkgFXEBHDnkkUtG9CVKfKQyIGz9IspyFU3rTylRmxfmx3ZSAc6nsPOdOkl/RUK1Uav1G8kZ
4gfCMQ1sl0m8D0FSHLSFtGAe4vBuaUuERuyW6pAcDIH22NYsAhxipSzAoka3XVEhySqmApZy0ugR
ndc/iZSFZXdNOe+pP9XCmHxniSHSBzJLR2tnwk34M8sx2sl+Yj7D250dp5INXGnqKN7OkGJYc1R8
X9qCONfZFy4KHRIQGK3TiTHXNCKuO3N+gH54YF6F1WgwoLHSl4r6PyvEGWokP8R9/BZaLUFFUay9
RnCHHUW2yVT1lf2OeqwKvOngBb0Z9eqLRAztVWrD0i1KJf6Z/mOUmv7DAD2BmjzbjnaO1EtEZN7B
tjT5zU/mJymArknzh9d8ZrpoWr2H16Vr9n5mv0aVbJUgJEMkzSVZS+7yPA7vtbRsHng33Vmqg6+9
7JMTRcshYKtwjuzoqyjKwqo8hTrqAvRLBmZQ/kCuILpLlEi/UfOiw1Z5HcxuvIsE1BZI2niH5g15
okcuEPmaGYPtGCKcBZEbtvQaRK2rtGwQD0we82UiWrJfACORCgm0XjrVs6VE/VENUAjKAO9f4yWo
zp6AFw3SlENawOQNTFB9LdXe8oZcV45CCW2CstiTLXS5hdaZqB2XxvLSuF4aNw0h8moyRg9O4TfX
JlBPo9VAdLIwnmajjxZsmj5GNXSm9NhFs6qyLqKSqGfCcRs8B6K2HZz8MjclLFvLqU6PFweGWrfx
e+0166X00KZNimIHbx3ixewwB3W5L4x0h0om85XTGTdgLVHIXLJiDpOl4AAX93AVRVnQN14S2nRS
a+GeKYAGyUrcPMq97vGxU+83Jr2lKAhS7b60nOGaBIkrmyBLMdXkLyNrtcdYQ/pWRB1rqf8mtbZ8
py9xxzod0CsbLTyK7GhGyUWcKo0wz+Wga3chCCKsxXNyK2s67MJbPtPa2SMeB/qDpXqriLSsBDAC
jbZsodXRxPF0Y2BAezUUJmE4kbFdaBkCqDg8S6sMf87BL8UqpH9SwINaLiER17bExGpBfadNUXCT
WkRiGU1YPmdFgpN0NoOfzfCrbUp47/49R8/mbI+md30n14V2jpLH3nfqR7Z1pYsuTHNcZ3qRVxwi
4tql2tGtkWXJPHpaM2WerJvRQUSgigNOO+iVGvl3mYgtFe0Goq4O8/I6RDu/YGupao3BAMN36koS
saC53xYvgU78qUhF76mtVhrwSuixjGkVLF07dPZDaRQOq6eg/57qFsaERn2LW/BTcxcVLKHN+rWr
fUzuNBgthPTgCAwex2QosAyhizcZkcZn7yAa6L46wQyXSxfdepkWWW1Q4Dg4tDNahtmaEcX4JuKT
Vug4mZZWW9NW1+1dHJXpUVTAk49qX4ouZqlZiIdIT2K9Kh40r9O+0XpgqctzFeWiKGqsp/XRi6xB
C1GpL5Lgjt9aNz6ohkSzbsVaKHL08OI7iuOKrGo1xb6ByOAkFkHaiIa0PoEBFbV29yvTA+VVqZz5
OnXGc5ZK/Tl3IpDf6QDrGKiCAms7msH+eyprZRwvtXYjysVhayayWZxAgNTklbtVQAmZHrVoTneC
CDfo/P4OB+duFUQVZYITl29lhP8bqmNRtlXYIcY2k4h5dyvDaCufhzj+VsDrqTg7ubUf9BbrighF
FxHqImA9Aqh3QS/yXhSJSlEuUgPQCuh7gIF8oH9+P0M0ydQi1HZb62ppLa6l9fmhXuBrgndx9NPq
okEXvVE6ivJE6HPBvUb8N2g24j4JlMW4+xN+gfk4otF67PRg/KJ383E1SxJy7gZRYtzlXa3fW1pH
VHupoGNkBbczUWRvcjjHJ2cGGKj3zoEFknwTdYV9yqdBvpH64H+l2ELbpz+1C4zgthXf6gmqqfGR
xTecPcWtVMCHJBYk1uKX8I3JP4sFiRmV+inwlcYVtYNkwT7njA+Ib9lwmfGtYDkJKH7Jik8HEMKO
PSZZ8WEZ87h3mwaZBS0NowWCQvi/hOwyXG7xrfgJI5KlQ+owt4hazanSayRnR70M9AcDZ9jKgDrp
d2HbKLe/CVDJSsQ43IpKNYUCfIJj7YiloHnqnBZwVeqEsKmRhcGpfSqSRxx79aMoSdp2+Z7Dbi/q
pCyDqNYxoZpLUQVO9b8bfPjFvleXTYidBWcB+s/NWTooUd6BSMVBYiU+TOKtrn0pohAWtKh/qWQN
gLnRf2n9SvtiDQvBYKrF+6CjVV23HRbFQau+r590TOsyFAdR5z+uxbmmPWSVOn2t2KZ6fuZUN3OH
/HVYxVe5MG6q3zyu6cJfYMxOfq/4nXSsrMk8xDiBv9roQA5oTJtjqR2y6XZVN4x71GE6iM3iOjNu
HRCqXhHHzmuhw3rUcQMohL8IYiWUovCF6PGaW+pETjVa7fW9pSBZ2nL/1qmKoSMRA4mQUGDSJnN0
xwwhzUo3EaDsCuu+qyG1WpjGxWFgtfq7BQhOJCrh/+kafW0hTtquIU6wJOh73q8xJbp2HVW8hwpw
AQBDyUWKFeWljpp570tjfsAAosAWMVVnQkMaV9Sa5Zjc973/Gia0ldFHfFGsvagSzdu6fJB7K31Y
Wytw02hwNV9k3w3ChZcIvcVda43pyRL2hcoAGqt0cnMwFgCethyqhc16CO3xhgWVK3LVQmG9ppZK
0Qw73ngDiP53i6U8qaJuF+VI4U5RabtVWMFGLyO111sEDEx2/Q1aufnOCHL5NA3OSzel8p0oskAr
jJ4Rxg5Ue7HBfDMBXan6xWBQPqIOMwFVLGU5uxMDYJ4K6ZYV1qPo/6IIxje4S1X8Ptug+cNJuEXW
MSRaOUhe7n15bPdqjmnW/b9OCP25edp+Zfvl95OspOhPTcUE1Gd5edFBgl4asy8vIqvJKpLTedS4
uBN0xJpHFojNlO9Nep5noJ62L0OYRDDUugXwymw/MAJ3VqP1J3UcVQtjZDTfS84/a07Tp+zWHvqz
jBHuEKgZt7980cXXW3z8jUjJdlVW87DfK8Zh6O57JgzRQk8hUIpMJz50+Lau4zgGBzqb4s4yXo16
ysKrqJg044pKa3SjTE50X2T43fsputpNLJ0dGULESGN5PC5lDd58xckct4eBx63UprAvcCvge8uK
9hDI8Ml6sebLd9kCIYmK+MZiEQGVg5bvjIC9upfKlXbbyND+glbze8T4hr8LpqZbHfCxZwYp/uMS
Ah98CBYW3KS6FwcJAco11bbq0QrAGKqTPbogsev7KTewqIQ+EJmohCjSYjvnAd6q79sAzRzASJBY
99LshWNdPatNhcyzL5evkqrFbqDr9ZfCYCfIQre9S9IodMMWYYaYsDdCPzo6sj4h+W5D74nhCGeS
/3VCMMgbdKV8k0rUFKrmh2/481VrdfloQ5RxIKTN3tmz3t0ljvWcmACIm7EsjzkmIi9vEjcMignM
JIckU8aDHCF6LsoQnhqfMn98SYtYxieFzGoFEDeSYmIN5bZuHljbl0Fs5XvkH7p9ZEuJV0kau00/
itdDWDuH0er928lH+9xw0OeSYVG/iENKADF8nVlxF4D78+QuG2HiMZy3ClPITknq7E4Ncv8tVrIj
RKsByEamYN8JPdEq0LGs9KAdd1qB+GOgjMW5L6ZirdUB7KDCFI8sH7hGnSj2zhrGapepqepaSpZf
AsjqL/BN/U5tZaIiLhZwtqi2VELpiGGiuTiIltuJW9nWRKSg1s8JSbSmfaf2XydtNDG1RVylqMz/
TOKF4lbsiOjaeYmeFnnRVKREmTS1AH1fgRy3R9WJyotTjf3ZbMsXzXfUw3b7URKObj3BS9UWBCGO
0o2uLhJfhC9chiXQX1tCwc3Z+FkoZknwRmjsHCOQXCaLdpkx2kvV2Bj5tnzcmFBS5Hl2Hgh1wMyL
gmAt48MW8ABx0WFW4+YvZbk0nji8xi0xKJdSme4bPPqEl1b7Wg87SNe6+GTFrOvigtgP15hzMANm
UIL8RVogX9+IeHTiEYvD2shvVV7JmhbFov3WlH2heRolVMOSPs9OzRKnPClGlp3EAyyYWltglbyA
ocPpi6jp8tjhiMhRtcq16jppd0PU4SNYyrfHL16mKFtf0Va91WxlIrUdxHvZsp/adZHMO29D0z/p
0DKgYYE7nxe8NZNErxD5jqiiab3plMjPycWzU8FKk/bEsHLH22G7d1EWdJ39+0SRF09may1Sn075
lP3wx7fzlL7m5pEjZOeajC+xrtnzXvSA1lLT2e3B9XvQamCFao0x3YvXhbE7v2wvesuKsu2NbllJ
KglI2164qPl8nmM7Xl4CmYoCtSCuRi5lXKxtAf0HhxofHf05k5rZFQXMRO3vpJ4R2owyy8vUYxYc
i4vB3H2pcd/TOZekOKA8W33MZxGU0F0LHal4P9vj+jDM1+T6dPPa3PeOv7fUH5PNYr8P+Govh3h5
HtryO3/K/qlMnCEqxGlbVpRhEft9KXnAOSxLw68+cW7XkSrGpDh0y0QgUpYA7Yi8GMh/avOnMqgk
eC1bzedfEDXisusvTBmxgXUVu0TaYQVa/vb2TsUgFi/2U9mWFalPp/2p7L9earv8p9NCx6ow2QT9
LlrmyEhGc/J3csn3Sw8Sc+aHmpJNdQq3BVVTlpEUp4r8ehFxpffTJ8ItUHN7LxQpta/mY9OlJ3Hx
CsZQb9b2EnSX63gWw1RMXdtH4VPZNpK3dn8qK5QFuSG6omi4XUaUbdntMqJLb1mRWkf8Vvjpp7bL
/OmXekWFMTB4TbUWNubla7rOfp+T4twPheuX+HOpaPChlUhujcKo6ud1Ih/EHPvht0Srz1dl5ZWf
e//HNmkYS1DYlk2WiUXMLqJMZEXq/9tOnCtOS/TUm2O1Oa3T6nbr67Qu7u9/JcX7iMRMLpIBoU4E
8HzbHoT41Ii+3Sko/2g94Hc5COjMYgpLcai1N2KSEPmMsMUlgPJ9iqtQGuna121qFdf643S7fKi3
gSaafGq3jTFREQeOhH97kteP/Kdx/OlcP5OwYsmX9ebN/MdUysV5WbzPLuQhMNoNOC7UOT3oGFpI
o2L/72Ltw/IgFAsMcSPbQdy1FcSoimt7E+fGQTyMbeYX2U9lqniKRK+JxVkThvJejNlcJG3Co086
1q+jNOpfJwLbZ1estlARkoD7LaNeNPed7mUIYVWNGvvDGnS9e/Eem16Rfi81U7EAXd+pWICK5NqZ
tzfdIMsr+Z15Ep0Gsr7Uk+Z8gjz0/YmIf7y+SlH4If/+Gonn0+p5PG+dae1j72tecXnxs1tvFSlR
Jmr/lBVlf7pUqjY6tCmevuztxc2Jpm1S/BUQDcueofLW6Var2OFBLOAQxcsWLumnHfQp/3TL6k7M
RCKFasTHbBFm2d7MlF+BplaXpMMKSWRedfFh1Dz5EZaGu76yYd8J8cEo0gxnQl+dPnzSWBXzddu+
kuLTOBZxMrtDUQByxY+wI/rgx/ZgREocGoPofy1vD4360MWg97dvtEQg84FIxXvRUBoNxUO3l30Q
cGouvXyVU6IKTw1QJxi5iDVGKCGKzKeqcYCSj9VRzDlznbKUKUCQ73semei9YmQ7RsfHaDZN9vld
8LcEax0SnGW265rG8EQTpYHbHxpEPsDrQa/5/XZUPPEkxYG1ENwZ1lncpXgz61Q1IZALa579LMqq
OHJ2mFiupjH9DEHVnDnv04tJBynDJ/5TDPG0CPdK3LfciOPKo3oRw6R2ulPSYSKa5/GGhVKGVU5F
fbP4zhcj2WNuhE1+ed3b/UnEPe8hufiGHtIrwR3SvkEyYnZbZCjOsYy5Dk2wdAeV7d+j42h7o5mq
Cws9fU8H+Evc/Idd3bqw/lC6DjWx3N7699DY1RIqgWXhfc22PUXFSvCMtO1JDK/1kS17S9G3xUU+
zUHr+BaFn04pJdy2YQk9InvxCbEnJG/EwtTPD4UOOzTqWPgOEZdikgf9tcsGuztMY/mo9zp2IKJE
ge2fjCF7xHG2U+CyyQL/1owTN5vbRzO7FpFj7cWvJlB6Lh7HHXTph6Bk300PorMsgwtaqZ1hlAj3
qSepaNiepPpZD2tt3aSuu9h1ZSEGohjn2+LgU5kmdguizZr8VC+y/32BsZ4jugHu24OcFP6xiYYD
KDJr3S7919WHqdXwbufNcZ1oNR5j+lfdhsZx66u5qbvEDA0nUYRHne+JmFPWpCgVeZESBzOQaBSg
YMH6cTjo6gz5Bno+emPst4ljXQaL3vu+5FYLsz4n9VigT4v1490OIbrJGJvBrkPaG9RM+mEAbrOo
GJTresaZ5fjEnIJ50XCdLBxPokcSADMBNVBdiCb8o6KkBzH8xBvH07ZT+8g+ia7Xzv3aQPx2itHN
y4t6XpeK4s4+/e6fysLOWVyz0W3b82V2y9GUD0RxPazTWT30B7grr+K2xdXMJiiOWfvbnCKuaI2N
jAkp/KqGuTLvLWnGm58eZ3iSRf2HL7y47/VDuY4e8VVbh5P4h4bSRJf52ax1r62l4rRZPrJeU71u
VvLdhwWxrKKAWep6vnbrD13wQ1LcvJ7khRe0WmfuGljgTkVm8ZEg5uCQxvRC8Y0X+99GxaYm4c0O
yugA7rI9x/1zNUfmMW30g5ZbrE1Fb7KaNAR400Kd3n7360WDpKpU2OaXnbUYEeKHkamccfwQjLd1
P9GxPnfRZuiessL3kKc9zXW4IO/+tVp9eILrE10+/iIlnqJMoPeuGVv0c9+nLb0rJq+oIqa995UC
0UiXXs++MNNjC4JhbVkSGbkZnUYCCtCPZBYWe9A1KRZ6ox6auBuWa3xIzn6JkaDyI4T8opMOo6Un
WoseHAYVj1bkW0jkF9TbusQRv/dh0tlGfc1yz8vGQF0fkng0TRi1Xpmr0FuLXb2BIWGqknMPWm52
9VgdDyoObDFctax9NvSYQJj12z9gQkCb4uuHJddE+No+6WD/wuY8ma6DIxhTr9rwMEwUwZZ/+PtR
dd/auYYhV6xBRbcUj5m7uoRw7y+KAk533J6/o+BIipfv3Va2rmXb5X9BjqiuNpBcqX4a8HnvU+xs
5zx7EF1C9AbJmWaG9eAOMyChE/otRAMxI4lfNkcr2ocWTI8fRo1IrofC2KVqZZ2ypcdgkXP2Feo3
5xL64mUBK9XyUVMAA40TZndk5/V1729YGWjKUGZVtkxy4nWIlFrDyghh/ftMut6UqFs7jZLI814k
RaE4iLcmUhq+bNf/x24z67HsCg8P+N+oJKnrps6O9JxwNakcCArVfdS3hn9tdlbXSsfGKjvVHaCi
FE9mXdmJ+UivCFw/ieRqqBQvf02OdhNcDP1766fDedvroXjAQkw3q92nTeDU+pCyziksmsr8DP4z
2wfptEvNjLA7TEqh/EsPX0YcnqfpaCzvEWofgghEPxHT1vqKLeJwd8lNpy/mB7EGXOyo6XLIl8MM
Cd4+CtI3USQOenXTowZwFs3z8Oo43HK6rILHZUSabY3YRPYqz9/68HasH1QgoF6cH/pSf+hbjcgW
CbeqZREb0Sijq5jAXFgsBGl10okHh3Yz3Ok1ncfE0bdns9XtpFpBO5NowgfNNpOHbta0Mzyr12BR
4orifD76UvSTYDbTy6Ve8pwKNuCAwCSM+VaDqz0oXuBONdxWr39nyxJnFlxEmhsFhgcuP73EnR2e
NE2TjqYfZcBrcVQUs609dmVd8r2McKAuWZR2vkSqUR/UOdohEupf5+ll1tDKy4n7u2Yp4U6yk1mo
8eB+66WJCxKY5xwiIIvPyfSrIW76WvaleTVa+oqU1h3Q7QimZjty3hogrB5RtzIznLRb9UCrwKdL
TeBQpQAoZjvdolN9k7N5aGTIVVRYACJJ1olTMO7teHa4US9yxnA/d9pJCur4a6l/mbVQPiL7a3rJ
ID0pSQBHnARuRmu8PC+1L2b4dw9yqFnWwygoIRWwODWRtcXx/6sZsiP0l2C9+/qXhqyc5MYKS1si
LT0CPmcPSrPArdK48ubpoCTqfJHt+C3qRkBNGZJI8LnLuzouhoOp6/Ftr6BcvWj65JLJWC3M+zwI
duXE5NiZNmT+RtweFaQRvTQuNYSLg/ycz8oL96NdRsIKLo6P65HxV/g9CMxMHAmFk8AFGQ4CazW/
J8CI4jCkBCZXs9q75nIFcRlLtLbbn3MOUgHJ9vTVKb6NJcCcyRms16ip3gy1BT/axtlDO4xESIaz
fW8OU+7qkdHstw/8uo2CBD/xZtAPbge5qtWV+T1cbu4Q8BBQ/r1Rl1eqLYQVgRWmnvhud7rvuJmp
Ta7ZOeN9Giq+60MX6dlLVtbkK+iEkhAf9SxlaMGjeoi7K1KnPSI/qtskwLKALnREE5fKQc3hkJyR
baiOuZPuUrtT0MtMulNW9lDQR2PiBV1ietZcAzOVox0KvsH9dujAXl2cPCNIjbdb6fjM2J8umLO7
yTcUZHjgcuul+hEhCHB89aghU+bC3h25qmOEu9Y2H50uj2/wrvg7wnKJpJZ68AhWk2DbfvRbJQbd
McbQId63A9G262HSTdRii2ucqgZKW9Fb26cIZ7elsavs7JxYCSIAgYUuKgolhNVL4b1dBu3jrNft
YxPX+76HlE7ktHxUbrNBO2dlndwmyyG1oMWvp+tcAOfRnZFY3OAfYkPyx3lOTnVhjZcxUfb/GHCK
ElBmn2O1124gxK9OkO3vxrEqXCDBIQLMBt8gPDeHyaZD2ZBjeLpfjjupmo17o+6PppU153ooCCrj
w3cjUtuh9COQQlqyNzu0U4dx3NmQVV59cq0v615tGQV8vPZLgVgQkQzpvWMUtVvbsOsac+KclEpu
PCgIgTYaWXAJtd4NSlv6kRTOxUZ5dIKyo5Vb/wcE9wkhCDWYmWJq9WMcx0etKEDpGp39V5xEz0qB
hqY0Bz2qdQ1OPQuugQEJCwiWS3nXViFU4gsJvpSXxgkNPlxVMPm5bZEHOOsmCAijErVKUwouaRe4
eT5/rVvF36Up4IJwgLq00p91oy5fwMMCSncAoZa8xqwzg73l+9qu7LqvvV+gZpQmX6U63svmWEHB
EWEWSLqIv+3clnH3TY+KCMYMH2UZn75kmvjco9w8jxXEwnTR4pxkaoNMkfMUZu3D1E3tqQPk5w5I
HNyCcnuqepzQkuTsYvz896YiS7usIyoWVO9CC8A8jdVEdg2EYNtEstzEpDjScHzWIHLbf1olcxU2
fKDTCBeLffvYLuuABiphXAsLRIIgiJNdAYFziHeBFQ8xT71FEjKRNa8Mwp0TQ/mpdBagoaUzEgfa
7VRIe11C753dXAVPldpNRydr651ZEMuiooWb5JaBU5zHp+TZKzH1GdTyKN8ZXpslLapQ4yOm1lG3
zLtG92EqbAD0wKkd7VTVGF1DJ/isye4sLS7fQqn9oQBnu/HJ668sf7lXNPgq/m7lM5nVrQT3bCMN
RImDlQrUwN8n+Q63wC6XdGMvtKBn7V+N6B6kYqeOMCjUjdsnOrvApPS6ocdgmhVM2UlhuZ0E7FsC
ENCnlbrTZcW4KoH5xXF04yI1lXFFbfxXL8fNwTJ1dA0TV6si/VRnWBPi6OcAIzPyGNkXsxrqkzFd
M91WDjoKJC7uL4YpEc87EEfapVRn1W3la1qWrct0aN+mnfI96ifYILqY4DW/SfdFXcSv5uyz38D9
jx1DwSGmaOWtYqJfnSr2mTBWbBbaFFws0Fi3siJVSMjDdKz0wJVmYC0ZZiFVeZoWOpuuq+/HolKe
8jGoL4Tm/kogiCgMdwR+dexM6V7JvlW1Kb9CrDudw6yoPFORhmOiYHw02t68s5ZDrnePdVfdFH6o
nps6BNWRqBMxffL3sgwsYDyKtu9ynO2Qdu7kOsFRTpDcjdFAA2FIMaGbdeRWaN67qQZRq1bkjstY
BpFrmN9Cw/xe+EF6SJxc2TuKPRy0uD3NZlm4Rq+HYPGGkWCPtvLsbHTOWV0em5pVWQ2Ij53YSYLW
/ZbFqu/G6nRNzbFFETvp0AtXnL0cw5ACzLq9tRiJp0oyX9u+qh7NUMIsNKpeCsxmLw2oe82t+iVB
vJUv20TspE6km1YnzZ5+UF+G1kxOQa7tVSyjUmCoeydVn4uxn29URKF2qTHKj2mAn9Uv1Nu8RuDB
mKWBHoboXVoO4cVSf0JHLN23Ruqzb5Th3kjkka9A/wXYLJjeyL4QWo4Gwvshtsu5ZulJ4eTAmcR1
AJXPL3n05g9Tv9OaWD5kfqDdGhOqrM00ZK6d3Mlh41zn/rHUicltgDkQXIvVBtEJr694Q/OodQeW
FGk+tRDaa2ikoS18AHqFz85AdaoP7WebtWshYRCNGuhlVO017RFs7/rBPi+ylx7xBBKdOD0Xmnwv
1VbtpZVU7gyUcng7wSmS3bFm2M0IoHlKqd0YcmjsCetxwfcj+1lb0bHA69U1xQg0Qfk1OIN+SLtO
uiAONXlKZEMl2izTbKxmu8z5SoCE2+g5nhL07r2sRz9YrpgRx6I+oxUCugmNLlZHpwQlMTc1imel
iScvwzJrOdX3WNGhEQKksnPK/k5CL6zWfLDCZvUl1WWc0Hl6W5eNfYfknY2yVdIewgZuHHS7CKeU
h5K4p30VEOY2BdmdPdYArGt9KC/ToL0addhzJ/oI1N8s72dijM/hZBFCb2TNs6KY9XPCulfO1PhB
FPWs16DnRv5YVPZlMjz5BiQ/YQ9TgxNLbtDYIyYqzjSyab6TlPpJH7v6mdgnbe9MASsqB5BGoOTJ
oSglNE2QoajGzj8zo/HDRMov8fjSTTeM8n0T+wT12xX0VLw+TzQWZZrimaPmEAwKCg2i5Eetleqz
bZR4fduUR240LQQcVRx6bVB/H80cfu3Rye7Nqrfk3SgHSGEU8dOHMpG00nS+aGFxETlxGoMcjSZz
ukVWC9dFP/RHgA7ykym345PlibQ4GEEDj+6A6W4rqxTzry7w41uHGK6nKpJH6EeH163B0LeBl9YQ
cG1lZnf4iVQ6weM9MfC2LPsX1Un+gYgheCIQKnjqUMU+JOCxva1MqyvAaw2Be7maRkSC1fZx8O3m
XpwxF9p8z1rrKHLi0DYDVuVJ1emvdvBk2ranWnl07WvoOFRTS84qGJenwk+1u86cHkROHBoDbtsK
1MFJZOU8nu7HmZtc2qtqFTy3HaAFFJitoygDTdA9AGE4sopfWtBsqlBSAoNbrC0qJauvjY6C2XoN
WhCA3Xn6gNa3KEtzqfLyTPL3VferlDrrCUCo9eR0/bi3s6hB7B29GSLyR/R1pPBRNIkymHlzPtiu
3KrEmBN/e9vkLHNNIt2e1GbAmYP+2U40Xg/DsJCI5/6pDMBcF532PKjoLbMI6F1ryY5WFj2X8VEe
TO05YT3zLM914CKF0Z1Fg4FN1DmeJcS7l/aiCewpie+w4Q1G/ZyZavQklU5+USboD9Kkjp7i5VAu
oaW1nhVYqsiKgx2yQ60Iq7xgESsTZGWg0gBw38t64RJQqL+UiLe4maayYqxz7YXF3LA3FBRARS0P
yDkt0Hq3cGbtJUjM4q4Yyx+iLRJH45NfhWtdMvyUeSzTHFZIepvJbd7GvxIYGwBI1+Gl9q3mAReX
+jzGYbYPAbKmCJ+48VR2z40xJA+SxYZ/yYmDUyyqmX45rGV+oGsAWNl7+Cp6ZPZyaNXiAPY7vq5n
IY60Z4Ke9qJSRpb3WqHzvl2yc3JzRzypchZlqHpNl3Bh9xcniDK/B+AfguBaW9i4B3JkKvciO+pR
+Tj6oN2Wu8yRznzIpOikdk7smtDnnTtFl5/LlpB4WWNjVtuJ8ozJS3keHfpWr7WPosiMTITWZzM7
ihP80exve238zqJIeRZFaezc6SUDQ+Rs1TIJYJL6vchGJg9Lrvp9VcSnSq2VO0dvhid9GGH6KNW/
+TgOT+Iw2zHKMEarLB/M32WlY7tzoUTXtcVU2PgViLPX8AUcYwsCurBDolpR/PAfrb8TjCnFJH8H
mK298QBsT9Lz5F6vDCj+QkU5AsNu/4e580iS3Fjz/FVoXA/YDgccDow1e4HQqXUWcwOrysqC1hq3
mbPMxeYXUXz9mEl2sZ/1Zmi0sEJEZEA53D/xF7dGh8tc2UnvZa6jg70s1Tecq8+mwogvRy95DY5a
zB5h9oU+vji1DvwaVvG1ZdE3qeuyve+r5Le5MrhsobUwygukOGpnbXhxtC6gJl+l/qlEEDWoeExm
Xm+FYTe+rXJj7zarYpJX9WAiJtfE3l7f932+8YwXcIr2NXaLDQ1aiOaTY5ZPre0deDbDrQ6M2tcI
OwyFeaddBCq61zbD0mlEpQtxaE35I3JviwHxF9uzKqShQ28vnosW4HAo1jOmyfec+rYxnfimZH5c
UnkHwHNeQ771SB296VIttblJZ4VSyJKs3MhKX4Z0dLZjk1BuKAvar0pvcFU2MXGk5tpNkX1uwRW1
mvht7KU4Cyv96rbp+VJ68UYuCwwaWWfPobMTriS2wyyrpAq88pJaPIlMG9soiTU93zy97mLjK4xH
1GTqGKU/DcYyeuXZkE9lMN3Yff1om/n8ULaZgZdi/aWacnFIjyYQ5JO4bOIieTB1h2QZ0mgEo730
kzRNbgooY2C2RfDZG88Cx0HqYcjy7y8mxsG1MaErFleLfwqnM6spsMegXRhPy8Noo2uoMX9NpyK5
wnMnIUJ0io3Zme12j8ho/FUj7rESVexcF4hkHBvADmFb9dWao+mpnfVdqlT41cyTp0K52Evl6H9B
LaHzYNfRuVlPwZkemmzf2FN1hVR7SQcFGU7i0PDezFWxigEA/+Zp41EP1fLNRHhGH52PiiCj7Yw2
Ae7usz8mVfbo1rO9XuKo3aMkYPqK1ABD1rptzpAeJDQLBaYkaYWnYBQMN/3Qdw9d4HQP85Ei5uTD
3WkrkwUpaSSW89PmJM1qU8mq3542R8zDDhkMAb/viv4hdY4LGvzRf/5aXRjbVGp1c/q+GWsHi1pV
odXHrpSd5ttoTKbNadODP3qOvwa54/HTqGHpV2pGu4it0ws+Y1euPVJCO77F9zs4AgjUnzadboSS
B6Z9fdrECme5CKng//5rOrePK9jps9PxqUo/L04hL0/HHoxOsh5ovn//xpw3ZOHeTJXiuKuS9eIq
U8Xjaasb5nAd2Wnmh3MQXQ84q10DWkj9POkKqg68d3pJhsBcm3MI5KNxjPUMmx5fQxFeYw6M5j4K
qteGMIozXds3H94/bUYwUdWwzBdDR5HAP70XDh2RCsD27envR3o/YOy9ZNMPtXc1T7XYNRN1x9bS
DOjTm6cXvOX8QfBg//MtCoTeVQmgftVNif7+A6dPTx9YEOMPWTZ8wpX+SjTVQGIlS4sOeuRcddH8
MLtiOfzhvRmO0paMFsGB41cK2ThXZhvxJxpwgybuvvi+SXaCU1E+Rvvj8kMTqFUrYB012dfxb6y2
HK6o5582Ti+I//AhkiQYzM0dDZfT9ukjOc/5eQwjSebSubKPL99/CnBx7o/S1LvTmz36fPDT22Gb
1NlyhdKtPIOthsUpW6e3ZCP34aCWmymaD1Asa3R2RvsRyj5xUC++b2HntyPqC267yLMfU5Vs68Up
707fbMx8s2TT8n0rnut1Gy/e960KJC5uVeX96Zs4gfvN0sz3cVCpx16SONq99/2zrPkqA5LTxVPu
OXJA1WOVm1sdTeZtNrrlowEXu0+T9vr0GRKkaJThnX3ZZFW+tVPaDbbb3JV4/Q7KjyU4RctxwXYa
aUsbgAZ1Fup1PFT3yYKrXRst1h2YdjKGRBxLn3OzR6qiWKH3z/hn6GUkd3s5UFeZBzP0LRejI6sq
64PXzyyBlnBuYCCZF2pqL60jfzqd3fBsnNDuPG2aZSmRlXEI1hQwjwRzwQmhmhXKiu46Ajq6S5Ex
2xnzS5M08WtI/LdCp6y98VAW9OHzp4gQ6mrHA/TktmgKlkZSbCpz6VdFfiS3FMV5BV8ctSW0QZL7
2uzVK+PjQFKlHgebmkIIPzbKUuMZgD88P7xKl6kvYmrKs59cudK1Q3/AIbJxpXhLDePSC6zmNfeS
T/VJhmzGN6vNseujsGrtMcZ6xbzkToUyRnW4TsEImOl1aAXWpVcxsI9vJceX079ckVg7iCCJH8D0
QlUpuIfB5RtT6+1ws14eprK7Gby6/JzQS4QRk5u+hbjSSmdGh5qe2V1I2ej1YmlEi3U9gxo0Yqrz
zbN2vOs82Dl52oCI4SXGVApu0rosDAPTLatYRUN+n82QXcoK+/HM7re96VabnLlvFQ7juBdFqFeV
k0iEQ8pm20yY1o5FED0WQ2ruHQl935mHFLOMepflfbxxrENVjc0DwlKsMT2ilUis3p62Oi946o2p
u3K0kz3OMbJQsJEgbB83UyPqV7Y5zYdppgLZhcyeYyaeg3SwdsWS948SMY9NazkKbOTo3KdI6lLs
OGbMDRj14TaPZfYgpzDehXrINk7Wbn/+6d/+499fp/8dvpVos85hWfxU9EdsUNG1v/5s2T//VH1/
+/D1158VUbwNE1VbmEtqU2h5/Pz1811chHzb/F/0meFaJFG87/X8nAnn7CRlWi/C5QrKKfBZXEpM
c4/bUxgVF8fvyLj8LVQL61pVm7chE/+6zBfx/V+n90o7D4BR8GmE3x53EtfR0/cQK0QTGK7zd7Wd
+aixU6F/S2qm8v1JX+f0QvBA0JG3d6dvtK7jn078396deXu6Eq9lNbPmwaB9v/kfu7fy6nP+1v77
8a/+81sfvvRQ5vz/w69cxq9N2Zbfuo/feve77P33o1t/7j6/20C+Ku7m2/6tme/eeP67f9zB4zf/
ux/+9Hb6lYe5evv151dK793x18K4LH7+/aPTHZd/GCDHn//9s+OF+PXnQ5t9bn+6/NzEnwv+8fUt
++mqbLq3j7/w9rntGB62+sVV0hFCeNpRjlQ//zS+/eMT07Rsh8GlbMfVfAIAqYt+/VmKX4TFu0I6
EiicqTmgFu4sH5n2L6ZwHdezhGs6jhL2z/+4EL8P5e938K+HtskP/WFoUy7htx1t25JlX7t4Mb4f
2mY3Fjg4z+ONrSvKLpXnrQxzPcbdjZppPvc1orrVWJImaS9jnuGlRfV+taTDpz9cxL94ykzz46FI
21UkSMrm/LRy3feHMpggUBNhDjfZUrvr2llwvG6JKxyUNKCrZqtCpTQYneqLHTfu3oyfreMx//go
5J+PQrnK0+TINvKHtiPeH0U6iWa22765kU36qGjh+PLYHwujdlipUo1rY4aeNGoI2h6qOxvqfJ6v
jy+wwI8ilb+lqh9vWtA0gAJCRCKc35j8cGdvw9H2oXOn17oR4vuj+u5J/eMcZR+P659zFDcSpUXH
8rTEr9a0hGe9P24bkbqkIxO4CeL+zhggkQZBJM5T9D39donuQoQrV0I7864D0roVMw6Fsm5wT6/w
sTZKlP6M8WFU7oOHeGBp9y5NO6q8cnSLde/EHi3OOafjDI+SRp0jyRpQ81JrITvDr4NebQyziNks
vAsMOsWqk5NNusRqjYBbRJbOLWy9PFzj2eZPjnewjcZd9xFrdxvjAfbjG2keT/j9BXGZrV3b9Wwh
lbY+XJBGpizLKBcTQY/uusQq6wIezLfCQRh3yUn8UzlRGo+Tz6fjOL14+XJVtgV1YjPMVz8+IOfP
x0MRTsnjwDItx/E+3KA5mBbVJOmNOp5203bueo4pdZ4GscH1Xv94f+afRoRikvAcydl70nGc40j/
46rVJ2YVFXl4Q//dxxwup6OVSJ+B/GWhkAHumEMYj0g6KRrbR6DIPPvxIcg/zS7KE54rTNdRlmkz
Y70/hKyn94tZtHdtZ4vYUWdMDoNBpDAnbbsxRXeIS7BZtAwB5/atvEXQCU5lVuSrBrYGPalrY/bz
PnG3VZDdNXVxV2lUvZDop1LUZQguA6ueO/78xwd+ujbvBo9jMhdSM3VZ+iWz9/sDFyCuadAuGPiy
qHadiyxHWMMPP96wrhbxbiQ7vU77uzG/5MqGW9Vfu6KokJgFo366uc3iyq2Q25lS5dpyposEJ94t
2vJfCr3UxDhFdW+65lXZj59w4gy3XpN+mo63o6M2eTZQKYlnhMTL/BIHsvl+aYfFl57IH2YjvUfw
l76kYYg72z2g0YoqtUqXBxfQnpdXwXqq0PQPkuYL0CQYrQH0RQX6bQ3lO9ocDesvKiHvIl1vojAL
4aBrLNmq3MApNrEPp0fmNCbrwHMvgDHITWbEs2946vDjS22/D66YuBzTI8Bi8peSceLpD5d6Ksus
dTyBybML6EqC7xmn6s1FPxKXDW/aTeYwHgmQ3dc86LKLYgZn0UarxEF1GFGmdkPTt1t3HXVMq7k4
KhKsRJ88hnXaHiaPjgJg8oHw/k5XUj2Wgw0nHDFJpbA50ENJ3yiS+TY0h2BtpONqGbOb/jhIxy4o
/SGv2m2JPNxaugF13hnJdZoWx+INa6JieALX7lFobt6wsZhRGrv88fX58wp9vD7ak/JYlxa2+yH4
zKup1CM9r2uERC4Xc+zWkYjebIcMKS5kuWoWZV3Ry0Idi3nl9Dwv9VE5Jx/SvzkW+3gv3j8WBPZM
YgwHWzKlfphTLTrWwvCG7rqUC7JCs2CCd0Ya0V7jnTdLWm4iQ0tsXJ1VRU2ekqemyhuYKAGHUXOo
my69HFAuS6PZ8ulLfwrjAdtJHON3JKPRqnaQM0Ey0PGplX2zpLAOaOcGq9rIL48AoaJA9jOyX1yc
M4yI6jeN/2tleJuuMMerZmpI85ovdSKss5kic50FtArdKLjAjH32LbjpV1YBCcDokMnwQh6HpHso
RDtcTmP3PWv4l4Ln/0lc/C7c/q+i8P8Pg2fTYtT8Z3r1p+j5/PPyOYnb7v/+n3ch9+mvvkfMrv7F
ErapEQkEPODYgpX0e8RsO79Ql6Y2Q7QsHVZ31tDfI2alfiGIxfPbZL1nsTmG2b9HzLb4RTmuY3sS
JSxPMrH/KxEz0cO7hwAsn8vTSCRvEWjZHt2K9xNWO81pnjCf7aDA1eNehdR+mZlzx/MuPAsDn0tg
/oYFMEt7AgVYD2kLNIWqZC2mIFhuR9biFDI5aqpAM9sAr/hxBKpy0TsDkmVuOi+TD3OqyfeDhCzw
VqEL5OySOG29t8i2O5g32Fm7NYZR4ZzcNK2BeH3CdOahxJW3CHMEnVdNX12taZy5og7NjTQNljl/
KbIUlEyWFw9Hf9/h2rSSJjif0GBXt1Ew5vnZbFPBPkgbpeencl46sRdx14yrlLkfG4sOTTeLckxr
aCA3QRefh8yMoOAWFVq35JiGg8B7wzLju1helI9TCP2LniEy6vMXQ5pdWqzxizHSLdorVfNIOdYc
vhZjYALGR0I4j7CSBt8NLMBJrNIDg0tQfgZDyQt9vCsm97NQTSbWHd4fzZdIuB3EhSpatXll4ZhJ
VuXJL6091JhshE6jV7MaiiLaGn0vctws8hHnC3+scHCCfTSkkZCrdKib4RVNP8fBQ7qWdbEbAWbW
lwmW2ACavKnBDRB/qKRSm2pKjrpDY1fn5dMMjlQh50LLuUI2NnSuE9W8YYkTGC86Tp3ubkiX8qk3
pQWeALdMQJKOHedg+WUGzOMz2KLUVX4Z5HgxeICDWcKzthP2eem2FtJc3TSTOJQAbGy8mxwzeFBJ
2XEmbqAQ1xL9oMsL6nioQ/kqKhytgWyT6pEAOPEy+DWi7OLJwXUVnZNgiovz1LXqZj+MvVCHpbdb
M0P/0LVRHI0iPViA1uIB1Kc/AnoTX40gzO09QAovvC96uyfzycxwog9K+SG7h78R3WtblUicDMIs
KQ4ZNTreCMggekNnC0MqkPBOfwW5DkyzvURO8zxaiT2fN2VjL/exHTbLtyHv6HNQOadAF6+dOhqE
XC/4E3mQemJS4UtXesO4H+tBdK+WygzrAtmRqqZ6EjfBMzvHFrtz88WiidF5rQUnn54bbVez97yr
sGiD4Br14mLpcECaTSqI3bIEXrLPjFnlivrjVDU3pQQFiscXHIYHywnzo9ScRJwJPN+QmZ0DkKKZ
7MuqNJVRbFOB4AamHDaFMBCTdrIE+KaRwHYc9IQYjG+OtSe5s4Us0AzEQQw52Y2sSiOq/dLVRljD
jQxn4cKwSlRyFsd2XR/cwVB4bRhD2lZbGTtZgs/tBGFuC5i3kLsA84b0xuzLEoiTbjucRmSZF2jn
dnhCDZ+mJZ4xDm/GHERi2Kbj7A+jXWTg9jhlCw1WLNW2WjjUxHzyojy56Fqa8pcGUvLZTi+2pz4t
dSWqTT/aCbo4HhmGeb4I5YrHDI2I4LKaAFs+4OUi0KtaXJoRYBAjhWN6GES0pNx2CdZzN4PmSop0
rm51KmY0jCnNyrLygwXA+zq0USVc12VB5bEcdD6/IFcPfLkxK7NYG64sTFqRy6g3Xo1cUeAh03U9
dk0WXYCqVOp5lgBm9g2jLt27WT4nW0tj4PmA0pyiMWaabkO5YkH0na6nMabp5VLkC1pB1kRxrhy9
OcsAsoqUa9emAQLUfogATPZQeok13pZVXaMj3bGrmNKwm1ZztCpAWd/aYJPRmlzG6A0OtY72S84J
ookvAKLu6I6My74BCj3s1TA6eOIFul/ytVmfbHkh99XQhKujdtXQR7q7blSZFBjn9Q33bJZRGFx5
lF2jTwMNnup1zmsjpQKTuGZJzyArvPWMzl5ymUcI2OOxZUKC8YLZ0vHIc27MfX0zZ0HU1ueyS47R
U4j5hvXQYPWu3KuKGLEddsSLgSj2yUi+U9E/UuH8EFepg6LDYtXWay2T3HkqBBoP66oR1tEtbIzK
z7G9oO+WL7YDAdeus9LcN8pLmreS4ccMhrVjFF9rB6ey6kFicoYjkJvJF+Vkhux2QQMuC99gxHIB
ZMSmGe9mLynkgXMpo98aNUbLeWYXuBlNdNzql27GmeRcaxmPl0ukmEesNhTgLUJN97UJTJVtVEbT
9rnlyfKupnqWaKMSsRprlUEL9iuX+KH1ZZ8G6V43bnGcyHPL+80y3JMf9djRAld2ESFMPcjhHDwz
jfhhQG/pnBdXI6eLRwZeBvTWh/l6VjAL1kWGhdsWD0PDWg8kbMZFkAXTc5GZdXFeLtDySnqsTUMk
oKxJbwh49bBKF8cGgccdnyMcJOLcffZUBU95MKtx/BQUYGIvbLCT/Y0NiBpH+bAECpoXpmgpYyT6
WzKihJCDH7Q8sR3KAkV+D+gcst4SGfv81jWrOL+YQysuVnSJp3xfdUxAW1gw5fg0TUWHYIHSqTkd
NIqg7kXggDZ9rFNU3Vci11b2FXhuNr+oIVDpjTEkI5zyESnonWvOy0zyMzbNKrLqKnqTKIZka9vL
BBWjIY+yaVslgdTAQnLdob5EN/KbJ7pKowGLMOO1gv5WXnZVUhj7tkUCAeRymIzm45Qhq/cWBeGQ
ovwO7ejMw6gXBEdoeEb7YHT2lF8IIqgqW1ko3SW2PyVAig9Fkqf51yhe3BRx2DppngGqFuO2gO5e
fSKBE3GOAY9t42vQ6do9WCZqaOdxjiuH7zaA/7Ze39DWt7wCAbq8CFkiGyNvYJBTHyiiu0HgM+Xj
B1omX21u0BJSm0TL8jxK8gG4XleJBBHbaimsI3Y/7r45zjKK6mvkYl4FF2LQE+vPHI1XHjZgRbzC
BtpCaT8Zg4jmbG4vrp8N+INeg2xd1BreUzntuqYWDSwKvEuMDQiUaPzSAbuabxFSZNLy3SI1PRcO
RDun+3ishb2rj5FNGo7BBa1F7T6VIsY0b1XFQaAvGqwXkvuxmPpqRQSrSxqhUWP2uJnmbX7WCqsY
fcTjDb1Dv7JWeyRjanGG2ZQ7nkVyKNt5jWbrHO7Qhj6aHdFK638bYy8fVrZWJsFu0eTuOpFe9gyT
xMl2Y7WAnhltKg3bDkuI/GVEK049Z7Wqe+xKmVkvcH0rEEdIF9C7sxdO6aY06iq5h3LimJdiRPX1
RjojIvk68xLaZrFXWsUmqInjbrhqAE/yFjsSmIbt3M+Xjpi84aIuEhfyel978OfTnO6cGqDNqgor
mwfVo0Ryh2YfKl59PLnlC7yWvHgemaDjx86Z3OHRNY9IiWJMrXaj8q4MAZhObYD3K3MTdkiOWpqt
1qKVwI1113JOSfeWRcJZriIMg+S+Rh5Eb/E4jO3LpC7F+Fs9Cm/YNlrb/bmnkJTbxHTVJIZWSOMf
si7tK4h2OgHoZJaEHOdVbJvVLVaEubfr1WLNB23iBHPdLIAA9i2BUn8eOQMo53WbTxrjpz5o65cK
CBmZeBJNSTP4YWe0L25hATCLg3Gs4J0kCTbXCywSBKRqL7a/tZSWYR80HmZNu47ioettYavg8EbR
W2eAshyFLPlSp5U6W8LIFi+BGaHCajjeZIutXqQalwtdutClN94YTh0MIcB506q0rKpFyk4l2e0Y
xs7y25QOKPo6hZsO+arvSvgc6AabyWEkBKX/ZTiUbKUTz8MjagGZkWziNhqNm7hIRufGzByEjpuR
MtEeaGfTbCbk3VoudxPMr8nsRtVVs/RTdknjt1RXEkZZeGx+6mQDrBHh+mHsyul+xLxAvDlNEoRg
vwTqxy4zZP8KXaocd3WdI83n68KMPSoO7ZC+zXE8RUAIFrK1xR9nTm4/LVZCRclJPUgHaWLOjyOT
cb0NZjPoViZUxPBTbUoRntl6BoQHAD4frqdiAs/cESX2/aZiifH2xNeVvqshJDQPbZM47jkC2OIY
O4yqnvemTmp9xcwFQIIQQeYRDpJ6lOdHqxx5yNp8aF5b/FPHnRXiCLqm0NXb+MR4eGcZrRWqlmUo
KXFDrPupRhVIwgvZL70j8GghKYd9MyKXABsbIk1EwXNqp+IGpMGcXSFXCmh41RWV10IKk1o8wOAo
kPuz6h6n5m1BxxfTy2oWzS5xmHLuZlR17RUS6vAzQLv1pKlSeMwflXKwjaqxPLnsU1AUK0Q6x+6c
mLfO0i32KbP2wUyXxk1BxjXeSqeEY+YnE8TLyyFt+vi8x1qufhHQcRLiQdNd7mvQJ/XnQTm1OuRl
4sgLN3D1sjZTIuJ1lVI8Wg9JWgO4iyglElc7lmscUBFP3duk6ewBeMPEDhaQsgFFotg9CvYunnFT
Jhq8WFtJ6zpOIj2ej1oluD1mCcoruWHaVIltVLc3nVpMbDeWXI7zjqx+DL+1UxIAfsnzCAgDYXCr
wXOjtXFI00UgbhFbWQ7NyqvMNwFMOL0XxZGmvZoW3Kx3cZpmqJqyLpOvzCBz0u2iiHa+URbFa+oI
ohXlRe7pydvkLaUz4NGFAPVmyTiPPw122iTbingnfzOy1EXxO0zBV/lp16QW2Nqo6tuLcK4750U7
RQkWQ0yLbWwJvKv8DOxfXD+DNwqQ7Bxx4GbRsCwTtqifhVYdvNSZXpa9MebuAGk5sMQCkGY289cJ
IXS62EY2odV2WbaRM1swC3PZ4UkDnvTgGpHtXuSgPsN9M4xlcWHgdxJDZ29nhlFW1NzbdVe5XbSv
HNbeNc8UpQnfQoQaUquOipDnMAUINcbbMEgTezV04xyrzcyqXFZrku+8fY1sZmSo67B+7g08VJyr
SBfZ9EZBUqjPk4UfyUHR6QcMI4Kpj3ZlKh0SUTfBe/Zyxve5lL4B4ECs7TkkhkKTpMU426gZkPBU
o4cIFbh+xertmWu491H2ycXsRNTrwZKecZ+WKjU2iuwpqPx0kCpcLVXTL1d1XenhpcsizzvIkOl0
u+ikoJdgWLUNvbT2hrupHhJ9VrhRhrkfkvJ1uS3NXNifPa3Hu4k2HLqfhYjFg1fS5L2vPSOATtXG
SUxiaMvIekrsEWCrDyQRfaYxBq6f87lrml9U3ADqa5zMGWltUI24c2zS2WvSdwj+a4rRs3VjF15O
2kh+23if6WWk07wBGKza6wQ6EGtjwZqzbyOZjNQy0HTB+G4clq2YykCv0EwuDjjGBDBpFeiFmyKM
vfF5nGWqCTxLt34eCqs5yqDGBjrmIBrtCwxtKfmbCQ89sP2+NM6T0ZhciJk8ZOvC7bLhgDbwFGyN
KiXfrGgYmJt2qGb9tauDoMA3GX7kurMSb73YKsB6YSiybYvPmvPUDhN2SRl6//AvBtpIz6FIcrlX
0B06uG5hSgi4qhPDDnaFNK34czaQ4FyPo+vi9DBIkNLlei7jUlyhr5t5wWpw+gqHsnbm6+mqwS2r
m9ZLN5jd42KFYv4WdRWSGVMY9BQtwoYCkJ8Ww5i8OLrMFZClYMEpL2tE4z3NQD7d0a8auzaucjEp
KmU4mdeBjxe5aM5y2wZDVkxopJsb6MxKX1ol1YfNZFojNo2SijmqQoNs+nEb4HhifVkCDTwuTzST
jT+GusJoAS8AXfkF+GPUEdrUVK+esWAYCkHPFU2xrso+NdfaWawqAiYlG0Q0WD7hlPmFHLoKiUCa
qvNdMYOx/7o4o9Gvu0X3zSFJK4ij5MROvOGBKRcaVWVLF7/qhdkiDINzBLoCPdQkm14sKaR+bCyj
6c4SeEL502AC3FvVruHRJQzpJ+MHjloFdp/nOHmFKdDhPMQz+B5yZFJ+cRoba4gwy7soBVBpRt24
AnLYcS8p7x8VTGYUUPYL81qxmTxMnJ9NmahoW8e4ox0obDn1eS+SRRt6X0Id0MoP66HqwEb3ZdMG
n/BrDBPnCXiQ6egzonlhe0+JM4dV+OrVyIDixVKni809V0gUAbpyphDegZ1j6PIsnFn18V3QGFi4
bWvXQZv2qz0NUe1uxwmB1M1kZBAp15Zo47ncORFDDJOBKvCwrYtqhTxREQTzBN9hyc2UEg4jCOtw
iAcQ+ctpiex5B6coBE89Cqt17gJ6/wDcKLC7Vnvw8K2cbjLaKTTeR34JsYGl1V54yR2gQAmXB5Gl
LC1mY40RV108iI4pdo8vBgkDesrG4j38oeb/V2CPY7f7n50kjcuoAGfqUOPHRASA1YfmNPSSMhwn
aGl47+wGUuStuUdse7ozb3FX7XwqkqtiU+zUOnymQmV+/fH+3zfjf989uBuhaKiZrvpQw89VnOEo
y+4nxIBtLN7luMPPdNdPdz/e0fvu5nFHJpM8AxqUDQ1O8aHr74zSxpfLzLdkUeqZlhpcINhFsPZ+
vJ/3nbnv+7GF5dKQMG2Xi/q+KUEbIXLQHaCPyTx8ScqO5A+R/Q1o7xokvYH+XajHv4E0HNv372+i
aSnblHRE4BgK/WGnFZq+NRVmZGVGxao1sU521OGD6IwaAItQOq/jaL7918/UBYpOYwYWMcvc+zMd
lNaAawC1luAd98EwlTvRyxKRFksFZzxC0WOJQtPTj/dqHoFQfzxXR5gWSrvcTsFN1fLDjWxcfJdy
eMTb6ODu5nilmfzX077aRFfmqok+JT6iy6vkb67wx+HzYa/WBxwCCwZCi5K9cl6bCsEf6X1vU/6X
wKGPA4c92AKUiHS5opzdh8tptAl5+djA3c1Cs9wk8VzdYxtgX4DswE0MbBhkZrvvq5cfX9C/ODPb
oiYp2a3Ns/EBeCZsmGGi7LNt3ytAjKSXZ+BOjb8ZLB+f8+PZKfv4AGrvLwZLPjnG2FPb3Vq5rL4F
Ss9fsb5RZ2aZl40fZGbwN+Pkry4nyGCBLzdnpj7Oa4vsK5iRZroFMZWqT+iWneitVqO22uZpWQVR
Wm9zkqTq5scX9ANQgFI93HY89wTRs600eNX3DwacXGLtfEq2SP7aycHappto26Hh9IBm0HW4Lr/8
eIcfn/7j/njwOVGHyqn+iC+i7B9MKaScLd2FafFrY9TDbRkU6XhDPUl6OzNqAqj+syP0nUGePz//
SwdgKu4ruTP2DnjggfP6cMJGlrMyHSXKYtZBP6GuY7USA8/6W3/sWg71Lfi0zY/3+WHYft+ny940
eBWT5ev9RcbmNkmyRY/bWuXFhmhlPHRgdv5mLx+G7WkvEhAijW7Ui/nv/V4sDStyiE2CaLfJ/Lnq
xh3s4pjwuLYOOhTyb1aPD7fytD8LbKpLU90WjJ8P+xuZXmQdTduBynEUdjNpr3xxvK+UfV48qTFJ
BKD04yv5AZ+mjzu1yRUJBDxhmTwy73da0yztgrZPtvB0Dv1lt8ci2R8Pza7d/3hPH2KNjzs6Hcgf
gHDTQIjrUl9EF+gTneknAdOxSEEX6cXP4vAlRuyhTMe/uaYfn8fvu7VptHL/pAX+4P35HUUUqERy
foiWbdS2XSVrROsuvF25pifxN0//X4wYG00LVwkwtCzGH8dlLkmQLNKuIPl/1J3HctzYtm2/CCfg
TTeR3pFJT3UQMhS83Rv26+9AsiKOxKonRsVpvU4GWSoJCbfNWnOO6RUK3e06IQc36d2HqpXu11zA
sv/kBD/MiJrFTKgbzBmqxyoKvfLv5zcOQWFHLsjiokd1HznYjfWVzRr0z3dvftZ/mXj/dpj5a/xy
9wwZNA4xmuo6jdhJOIIcFyAWa+Kyn7rURpvVb/63A86X+pcDqmrp6IlWqmtb0PRCcbtNkUXoqX2G
ztn5hNbd//mAfxtT5iUFN05nNeogwv7woBBk38VFpE9rXdqnJC6Oblp8chH/+RAYP3T6tixGP1zE
mM2N6wo5rJPG+0L08QAazegPfz6P+R/5eKfmMgbGGA4Ee/b3Czel7GFhlUzrMntOaY228lKV4pMz
+ewgH4aqxLDl2JP8ueZIG2SMNsnRYHv+tzP5cLlGSZc+1LgjneeN5GPpz2RiY2asgps/H+gf74uD
NBbptsoQ+GGgpwNupSIphnVo6/VOx410A4Zr+LcD4HXN+t+jzMP/L0+0CWjNDRtoFYbdqVuTmQXg
y+TeaqmlLDnN4Zm9YXSjailYz1SI3f92kh+e78pIiiJGuLNWPOdGhBolNmGan5zjn6+kpn7YUGKt
qSEPMIXlyKE3ztCbe2HTe/3zqfzT0+dg42F5hdwMgfnvVzIbLOJcPGNaN3F3QVSEhT3dZblx/t8O
8+GGlehzon4eWiOzIjRJVc+xKmCpuDCo/nykfxpdfz2hD/eGjNa601GZrT3MXi/dpAcLFa3CQk5q
twGa7G1L3WiXfz7oJ1dR/7CrGauqCJPMntZGFPqGfhODhard1z8f5G8zIg/9L2f2cSWu2FU30OxX
15oKjLRO9pETPhS0sqTrfHI+//Ds2ZCIGMDR6s4L0t+fCnUks4re97gWTVCeSXHMtkLNmk+O8g+3
yma6pWZjauxn1A+DkuOkjd50A94NQ7TrDvchydqRPNekSftJm2m+4TrPf76If1+kzdt6R5ul2Zrh
Gh9dC0J6nkt857iugxoK8BdC8CjQL2syaXoDnFM37C19LeHN//nA/3BJOe6seGZGsbSPJzukdZ5U
Wi7XqfHSRTd1VX9ygH+4mr8d4MMsXykBLh+jHynMmFstahdl4a2bzKRLvpXu05/P5h8eeIfqgaOh
Zp3VqR9mRnArQAFUziZWbqWdLwp5p1H0uh7kXwmO/58uu9/UxDfVW3Evm7c3efpa/X/gx0Oj9cv1
/pukeCe/ZvHXX+1317/wl//O/Y+lYpdjHY4Fj+U41/5dTWz/x6ZUhpydahlCXlPjGfxLTWw6/2FR
q2P1ZNKczXkMi3+piQ2Exi6TtcfGFzWm5f07/908kv+yZlLZQlq2iYuPbZelo1X6fegorbyeJCML
nECDBbv1Ouow0dBuDOSboE/rivzYOMbD3FwvnJIGJQX0zLZhzpnPLrGqetvfI6LcTH34JkA8ffKa
zFf61y+oqy5rRlxUlC7Z50NO/f0LJjCHPJVICNgPXYVVRyfirHCrLU69jL5UhWNbV1y4SaO76sh/
ByT1XRRZex/X+bgrY6odThBBrw5GMhtNEG8h/wihyOLnL/f89v2a/eqAu5Y4f7mUfEF2koiYcVc5
3Dv7w6SZqfMdhAqPRX6oXhFxvk7ROJzolYtN1LTtLgmbC0iWaVnCEH2e4MofyLHGRNK72doNS51x
QI0h2pJBmtfFhYbQ1uwnqH4IMr40Yb/F3ReIQb9g9BR30qhQ+xjWQWvdLvGTXOAN8sZvs/g1yoB4
CWJc7U0QxcWSGFoMQuKFQrH9MNCQRHqZnhxUZQcSTpQ1AKg8Qq6Jx91RLPQgOu23LiPuanB+kkHe
3lrX0NeC7sFCATl/ryRtBY9yArjhNRcYU+3qz9dzfvx/v/Ozd4t96/zm6CjyP9z5SdEr7KEEWlWV
ctNjwlqkiB+XXqkM69TFLxQH3g5e545KunaMG+thjIpkm8Dk9wO6IxfHbV8++U7zQPn7PdZoWmAS
ZSBlzWx9GLVr2jvslcYJyYE53PaNMhyLaXqqhkme0e8pp2KgEzTZiK6rn8hUHL9BZ/8lL9XnstU+
M13qf3s5GDUwHDgWLiaDSfnDlAypTLRIZ8ViYMewcmQUnXI7AWij1eS2y/JVDuZ0a8gcWWjcYzqq
yNHYxENh7gaUS6+622kHA8HIPk+tXWmpr27fey9mUopF15bfg8q0DwhENN8NYZHnJCstND2Ndi1E
tBWkG4edvgDxYqTx+l9fapcZ32EQ9BwGIOfDpS5qHJTwIduFqKsn2BEECWhjC2U1/FZOkAGNodtC
Whgf3eCriUTx0OuOvi4M6fh5CbT2z1/nw3TNy01fQ6WFYtBFYTj68DACXLFLaJoc38uLYBF1WBp4
R2+vzneU67feEJq7Px/zb2PfXE0lK2VucKiYRz5uzFGvJAmDDRmyZfGoWCmDiUFLriAkACPE2E7c
RVPugB0Fi45k8ft2IhU01414HWcvVhbmRyiCzqU2tRddi4JdpKE0zW3X/GSUvnYffn0v+KaUfW3K
Me68RPy4jyxGYqmphCMKsoxn8AHaoqYbfNK07lWgXYrwUykCXWBlPIIGoRHtBXc2BjeQ5O2rQu/T
L4TZH1p2upg5+P+tLJ1WYKqUk8iNfUsg/FnNmzu3aweGeLFvkOPcDNXwRHi5OAMKThej1MpnmtfD
J1sUSOUf3nqNd8uy4S5YTJPzpP37HBT3SOlTQ1aYE1Nvp+goE6XR3GboPg8SMduiHp2HAIPJvYD8
fnRxLCwxY77BM9cv858NVVzeh4WuHEqH8FpEscqqj2a2cCPrWzUYl21tRCg17Ld21JMjIRYO4UXB
hFKr2ytx515aq3EhcJUvgQebSbEJTwh68dC5DkkewyHI1OGRcnWxTo4NrP1V7iDnMmeciK1PoR94
qrWvHae4zwPjHIyZsyUivlwbes+8aaXpNlLr1+vMldrhsMzTk5LDtizDkNMzU23XtfDscut0DerO
eoi4qhGdyrwFej6PcRDphgXAjGkhtD7dVqLv9q5NOilZmu0CC0K1u+ari9F9cBUWu0AqCEyoPeNZ
VWuylpx4AehY3jFqToBKqt2g2fq2KtFQMBKUZ7r3Jda+8QjgiBGv69T1BDKMUIcB0rdF90/0UYjK
vCWLvYGbqHJwjEQGfIz4pmXmBn7rhqdKv/M0aZxalQERrTnq6SZLlpURmDvXttlT22ZCRnfcrFxy
stbd/PAN8wcJwr7npuJB6k63mAJbReCc22KtmUq1l5DUtqaC22qSQX+oRv0FG2dwQCWnHGDlqeva
DDLs/I13c/2oJzRTSsCCBilctEy8AWFaob6xKNsX1o8wDb+UuiwvOaWbQ24HDSqsupcg+xy/I2Lr
SW/aG9GG6g4dfsA/rBunKMByqFZymUrzreyM+rV1SWTDcxIeS5UFlIqaJSQdhPvNT+Uo/LRoy4tM
XgU43Qeh9+3qfYCxtDzyvdhpLqjh6q1VCmuBKWkZu7X2ErrRsLCLZrpIU5rcclpLKWkgexl7tAg6
vV87ktavMmY/YNk3F0J3vKpAizs/6NghgZspzRZG9g4JYPdqmqxaDA8rf6jiGEjarjrW8fitKg37
R14QyZEqp+uL4FoAMkW4jcgKO7DNnTYDj7DU8MOq14WQ6cTOjYKKYq0rUDXLTntMQitfgmgp/NJ2
c5zI6hp7wy3uG9SDDFf9nswj65D2rCpcWfJegoe8+qxpG+lHR0W4XsDp2+mN2xAtGEw+i1VGtXkN
d/2rJKk5F8UNjK2G7mSHgtI+UAJ4irHKHVvkhtQLA3tTqtMLwq9p3yiyAwrO4xvDM9hPtdWuDC+0
+N+c10odrYPNIjXs02M+f4xw7tYDgsxjGBQbovWs++uxVWnbx1zvap5hTKxKJvpFXOJCa42RWnw6
vEEoAAnhhrYPqUf6wi2aR+YU6aOgsuFF87cKjagFrG72HnDZW6xDLabtW64gwIA1KhWVVA0ZbK8r
Bszq6Iwmx7zvUP/nWg8hEN3paXKG0cf2Uq1NLD2+lseMKBoGww5YpTTa/CHtjPweFGRohuTNpZ11
uJ4BAbr3HvWEBovTKUeisojp1922aQxrijSXpyKIEV6W2rAy9PY7heRZW9QICNPwLqp6OrSF1Rwn
vSh8Qj48PwwzdxeYowDGlLoL6KPGjOkoi/xbWFrms1eNr3UY70wBLr8VSXqclAp8d9SAJvAiMJBT
D2h+OtMfzs5TWajrJJDJMo7V5C6khE0Ue7kFIj5tjXwIDp4kYy3AkTjYuyqunBtIlPugqtVDlihf
kq7rwSs6xRK1FY790YnXaGSWwTBgf8LKQlB6gCZqQDCRhlr/ev1J5FH/ZI3dixbvMtWZTjUVjrM5
osp8nx7dQthbIJEasTNFvLbxeTw4oTeLI9PHCrn9HW/fq2ONFE50aW2wuIDudPR6bVpuuVUtzMvk
gwQ44PhwNMKImlgF9msREdcBrVnoDhMTFE2kUAOFOMW8j4ZgZXbAHnltrENca9bBqAh9x/vMhJ2G
eznlyp6tUbGZ09pXoEBTv0IyezJigjIR8sYbTVbI9qt+p8bpzzqfKmKS0KJosRaf1RK6dBrKu1Tp
nqit6UQm9uTYpTnjizuEd2ZthYu+NZqnwEm/BYKhXMIvQzNK9opRIKVq+wLhcBPda4qzUodhL9Ky
ewDgYq+tPUZ16+DlgUZV0xi/xMrN0PbnoGxvG5Hzkusi2tCdHBbIv4cDgPoNZkkWWpGiieN1x+XZ
YbuIQ9VPYwfESmaSuKeJs66idcQw4m47SfZX06avaa6ce5sJODEK6tpdvKkU42ypXUN7M+yXzuiU
6zYbYYJYh1HVglU1edUSWK1LJbS3DkE/5D4lsWHp5dj6kz0vRHsbWwURDyyc1q5abhO38DY0cONl
bRXRvopFRiUs2IeONO4q9klLJBXdakwQkrduhsa92kbQuqy0S4/Xjx7krF/IAHtnlEUQgeeceK8C
iGdAt3WS8jARZHHK1Ixw8BQJem41/WlfJJEgtoAPi4xt33UGQNS9K2CPec66lNs4WedKEy1F0BmP
FNLcbW4EN6jheFA8+ibpDA/tWi98THN/Qqd/TgjW5DH0bvpEdDd8QWctZDXda7i4EK5tu9mhU+re
t57FE50+LpEYSGK0nSk9Rkhhjw3CtNDAtlWHeXpnteYqNtXo3uoRRk61V+5QZLd+3ityXbn5qbeq
lnrH1D+4NbrYvMmydaJVyjKeKQ5qZCc73Au7wRr5rXabYxNa3yOcJWepKYvJaM170ZfhsurH5jIp
4WNdOMKvvFy7q6TTr1KUcluwq+kyQFQPpc5ptEVWD6zyLLmAxUFWyvzP2lhWqJ5KlKYwaffC4m9U
eVBzejHZJ4yy/hAF7SFN3PKZF3ptl21+F8yC21rmN01QaYvSEPNok4SwyAgKiBMDF3evrbIKd4md
XibVucdWmeObZTfQZS16s5BkzLGv+ttecAhWMdOyrVpwjUM9PeWajt+bneKNFnTTj85lNVU6e9Y2
LHjDcfLzoiqW5XzqRgEHey54dGbGNOASoz7VNhk9XnETTN0D0TlkYyVRuLU8T9wiYA/LbK1QZjrb
tmC+s8Z8VeHjXhKX52tUTI64AHqq5mYAvTOWd2jhFd4/MA+JOb24Sf0D12qx1htQtmhAZbLBtm6y
ByWip85IeUh5dRGn649QD8VK5vEjpsYXY/Du3L4oHsQ8G5EuSxlm4QpvvGvUCCNWjOZVV8mfsMxA
37Uht+vP27lrW+G3TZLNDumqBKJ/g1tV/30b4dnULwytYAsdx3sVPMsmxwV7xy4vWmbK8MUQQ32I
FHdf1xHMT1ekKxaM4ub6ERKCI1FpXmBDfbte8CjWjX1d2dZO7zE8ZNMnxY659fL71wWyQfmdEiEg
VP1jPUvHypUFbq+zlctGPzPRa5IHFRC34YhTGQdns7O7c0pIzQq6xfCJoOAqLfvt8NBv5vIGPEla
/PpHDUoY5CbYU1RSsZaz3k1tEhxYEgxldzAcuztMUUqgSIDLWobd40DESDbpxvO8cDimqLx9p8NK
e12XMQpFy6nHWaTn6bDzpOltXDQZPqDncd9X3Y8+Fvl9LgRbhC6Iofar1iu4YeadRmFZMOFHAKz5
WYXrb1fYA/FDgdPyiHdDbTPvO3/pi7qVEyFuCeQiraTr91UcraGCdH6stY1fqWpDdF+dsft3wwN5
sOIM/ap2N1GJdcQrvWOHDWvbuoAj2YDpy2iM2CU7TXkOktjd/Pnp/diJQU2G4hEVCdriGSLlfqgU
I4BPhjx1p8V1RTlhtxr8UaGw5KJ1X7VlIX1jfloVEKUr/Imeb6lB8kmL/29FwflbWFw11+IwIOPm
At0vlyxqMRE3JsIZJF4aEu6kkwu1IWcVIgU48Iz5+jo5JJM3q0ExJsLMrPdQQP3Itesf04jgtsN0
/tnl+VgZnL+YbVOmQlVIuepji2XyRl0pGEXhbefZUebasQRyfw57UbMkje9LLfsOhIENXxGnhAxA
OWplChzAMcMTPbDykytFEf/D+wt4C/kWIDvAV9y1j3q8MCoLWwQao9psny/LzXuNwfP1kShKa0Ab
B5RUbEJTqK/Srb4jD+juRZu3O4K1ivWIo7EMKcBhd91LPctIzhXttPCsdjsNyrK3suKCFw5get35
WWa1zUJk+oLqnPcUFRnZ0Ahm8IVOt3ZQvsXCTvf14N4LqG83Mg/zm2sJ3P7ShQN+FsC4CIbmFYKl
mFsABjgBwC6ckyiFyz5vr64bLcAEgm0o7zKGlW/vxaX3NTGWkpg8Z6W5ONJ75dreZZKybKkFPXvN
g1uAZVehG4CD9m6ulYZmktlFd19UrNvzSm8qcDpVSqU9hL06rjLZs1Cdt3iEQX9rhjkuxZLGY1yk
t2U1iV1QeOoxcDswtuDTNWGecXib51JnV/3XXrSLDNw9o4VwCOhKNUgK2A26cx9CicD1aQeLynaG
72aB+dGRb30Hn0PF8sJmOI/xG6TypnMZ+yBU7bKpJXoosfJnLjoRDos4VeXd9VTAIm077CF7gI4o
Hy32FDE29WUM3fbggmO5M7rgZxYIIkmsgHR7hRSX3lPrO8z9lPlxrTHZOBERZVqwRsX5WrMtekNK
6qupM0SLMTfnUM9yNbgwxxqvubNJyfxqjgkbl7j1ngO8ln7Y5MND72F003B4X8Z8aQzsiQ3K9ysj
bMYXgDHdQh8QqKqTHfnt/AyNsFMhDbMm19zigfyYHyDr622Uqta94P3WWfizYmgbLAcsglqnB9Xg
9Edj9OTJFO7ByKL64IR3ba4Mt47MhqMeAXcrK685StmaJHOkxDjBLfDmBQDRc/kDjaD3x8ZRaNGT
1fA418GPtZ3hQLOHpZtE3pe0jFmRad/xxlW8rqZ6HMo+X0y50e+bGLxgxc3bmTr26GDiNbaJDTWb
5FxYAuotxZ7G6xzfGGEs1EBSAnD1a0+XGi8JBW1ibJrvNbqsx66YQjIA/vpNQqRYTInAH+153q0Y
OzaI3eDAGW55MXR3EY9aghiTg6iKri6SvpQ8qOMlFWq/6rPyzVYMIr6CODxYg3F33bn3bHr3kTmx
5KRMvKwmqNiNmplr0yy/eiTwLWMNynhgkOEBk6bfRTV+8Am/Lzh4LVy+D64ToMaVoxrPqUHQFi7X
Xdcr4TFn5QM8B9A54H3Mqaj2/cyaiFAvgu7ZqvrzkJrN7RypR+6H/gOui3sfZeycK2mGK/YNm0xm
1n3eBUy1nvajTqwHNv4mEcV8qGX8bIfWcLRwnI7aqN4FSid2ndbStdKacBUrVXyc0uyEz3y4bfrU
Wztew+yo2dGDa0hxcAAOAENhl3eIAcyXQTrtB7NVZ9v0619PQu20Z8yNnl/ijeFMJE6j1D1U873F
0tQYlXUsvb7d4QY8ycTNb5l1cnoAveFrScvLg4tuk+iQQ1s1k3dRCLRTsVXCVcz+MrRhebp+iKYm
m5rtMq3CTN+pNiEmdgExze7uhzFx2KAm5IbOMzm4GOpiorI2RRv+zFtnONFC1Heau7bYfBKNx87c
nWi/XKdlWzJM9IO7sTulI9EBPPb12wP+fcD8DYRhPpfCPROA4ifznDnHozQgckzdGZ5cPdhXk6kv
r0MtIS5iRccr3EEWhwjo9Nl6sqm9uvY5M4aRtaqqrRurEfvr9pjI5oVsXeG/j9bRCOmpMOrbSOb2
Arzi5npw4brKxuNuL2rDmI6GShJNmRziefGC8eyiWom5R/Hd8/LIZFuN9cpWaECqqTkxbAXWAr/e
CZxC40uZ15uB5trSGwGLsrpcqaFJmoboeN1D66s1SZ1ksiA/j5PzdcIHfWhUA0WznjgnnXfkZGiK
vcbgwH8b6+CQBRMu8KbVVgles2UWVCW8N5D7Ep2cb1AjWeoirI5RigiFaIFxm6HJWjaqAt8J99SS
5zq5K0qHbch1MXJdqc/VnDgzlNtEGtOG9lL1WjmMaVND3LUHC+PgRuEmtQbehFqiJZesqekPkGaj
GaSuRfWmdqxib2rGYSQ4+kthUqsZh3arJAMpLWVUzaSeryr17dVAps6GSLInqw/0lZt6xrJwknRT
h3a2LOiqHii531wXSUQcaFuE1/pWgBUkZX06mr2Z4kNXBIn1lXsxiBHBjNZ/N9itX8pQgyprs9E2
s8zwAxdgtE4JcE1WRU0eSZIRMccO08jVdOnR/ATxnX1XxiYDXTuE22tlQxhRu/TmmdOr2hfd7hHV
WrBIZGJ0z536EtbDeRCRgH2ef3Mh9b1lw8PYdQ9FPsivSjKd2+IHOEbVV+uiWSnXQcKoaYCbcSFe
5Ug8XKaJ4rZxxMbCHu5blUojbBpstF6G92K3xt24Tci0uNOrvPKrMNan7VjbN9dv1XLeB1jAC8CU
6boJlebI4rY8JDoprUGvfnfMzN2jXvXmqK1lKXSqMW3XHrpYDQ8O2Vts152VwL12P0pcs8wB02uR
hA9kJAJlyS8AXboNPYfOd73AXTpuBFyo27ZgKL7lI+zzGUU6MhEzTVSiJrONeUzPOrnJa0Ioku41
SK34GRnWblRpRJLPrB0UM3S2PdsNP7W0CKC92eEyMUOuUv91YiiksIryUS8sFc8jXRkxjpS4NXG5
NnTAzuwyN97Xouu20C5ScIXIPHwi8lhOeDUNod78mYF0JK+YeZ52Iy6SINQW+jCBl+vLo63n5VnY
Sb6LIQ20O16HfH/dEjSRSf2AlfCaVZa9jEMSca/7lJmgM0YtzU0WqzDnhuhmzNzmppDmgTu8wdFe
PsdlGB17XswFER7RwrDH9K4NvGciNbvXMU8jrM9O9KA7fU0u4PBoqdTHcKNE92UV1JcaiL/yM9RU
TMSzF5RmKUFhldHuJ7Xst5qMq+W1ZJJkTzjQlUU3OtVrhgEBY7NW7LGjOsaKxBSqbGN0W5CU4HsN
Kb4K492uy9toW2iHPiMocvJCyl3lAG6yzaw17OPg0M5frfUkhbrsGQ5ztm+tfjhFcXiadeUPuiX2
StfXr0BQ3pUjmkGKh018w8nRatcPgY7tCiJoxmXqhDD7a4ofppq+QusIiXmApCuJtN8k86qmanmy
1LY+/nnzN4On/76bYCdh0iVj84Uw7kPxQjcB+ZuaVBddXLJ8tfTZbdqbLLBSYe6Ua42rw1W+UbRx
PNiahc1wNHaMZOPhhPG5/aZQFH+aWuCCvQPLp8lz89xHg3rsnRc1MRViKPPwq1SLVWT62qBNR5wT
HU7jCuZKaNvrcMzlwc3VeEdp3CUPypZE6PBrhh/4/Q/Y0GusxOVTW08hGxAt39lRoB8hsChr6RFe
5IDzXcVST+k65PWCpJ6HanBcsG5R8dDX0NhI4FWIB1gY8/ygzR+UdcfVgABy5dl0qNjz1Oex9Lpb
PScJpyce9x5s4JfYad9gFc1SD1aoZmbUF/J1SCvs3fWkkIXx3w+wP6isRrXedHOJy/BIIZKtp8id
h46j2Jnt6Hz3eoh4ONrXc+7CLmB77gvHJdi0hQiSZuMm7AoCSOeGmqW4uIXJS1qkU6yRujaQedQg
DZ6rNgVnFIeM35M3ddvAFjjZnVYjgdd1gUiOt9ochnJ9CL0eGGHTUUUr7Pxrjm/+fP1QjEicYqVf
YACPCXyhdvXfy0MX6yu43AbyHiOAVUfHmuX5DhQauAEMPJab2Ds4ds7FDkefQL+VBSQOzndKZFLi
K98tfOcLh1DpS9lZw0Ev8I4oLWmyJXqV7bWUR1eKSv9wyvMmPlTSeCMzbCLhI/mewrNctKae3RAP
Fb23haiHn+n0zRvv4QmrHVmvVv1eI5gGFQJD0l7K3B1WPWCSJW9Zcwycptk7zbC1jGOXmcoX0Tnm
ysnSYGmO/ZxQJB+cxPEISIpfrMGtdmpJc5iWJnVUr8vZZQeDbyf1c9sMzinqHZ6bHESDSt1np+Tx
tE08QY/q2v/8EXoENF0Le3naIqmNRnUptKT2I2qyJzH30ksyRNdRqZr3JOvqVDm89Oy2xOjMnTJ2
1EvbVCKc5iNd/EjVHwur1P0pCdodrYRvwyBTcEm9uJlUhk6PCPnSVMQq6dr0QvV9GqnvKp0+PsOC
2HhJWa80fJfsw2u/INLpe8cQubC8v9bGo6e27xuqqDeNJZpFTGBl5hDtNh8jzjplz4B4Agj+5mHw
wHUe74oy3b33kmHR9feVa79M8YCYK9J+Zo2hHu2wQU+hwoZRPc9ZFAiqN3Lw+kMaqsq2mX+iyaVs
CdkLfOq6oR+quXvoRmhZjNkpICt322p1uppBpQfVQihsEbpyz2q2IqN2ZNAsG+syxoPxbMnmMZPx
yPSmWRu4R/cp/KlnoKgvTqrce1E+fWks4zDEafwY9KkGCpEddJOq25pWy0NpstWdWGXcBGTS38Js
XHqieZyQTr2ptLe7YoQ1r9HRmMktb5qt+HoVnPSSMLNhEN6D0uDmyZckFIpp1cuwXfdKQt+G+iJN
2yS6I6jR3VpJYRLR6u0QgVKnRrG3UqzQWunN6MHn9LS9DZdrm5I35fcubGPfHiUMxo69duDF6zTt
bCr/ubsWSQ2gSuCN1LLaWWRtZyAg2l5VGHDhWDMWSriFSGbvS+nYG4CPHa8h73DWrLPiW5aTtqoq
4wsRH82isPunJJ3VoTg5VCIH0tvWjW2SUSint06twR+kkRRAQiU0frz1Jmu4pSwhN54XHBQ499XQ
yDtQZuI4FdZdk2btBoSqs2hVBVrohHd1/T7ZilpIJjU2SYJ37HT9Kdb1U22a2vuKwhhq/VwaOwwX
KlkQIQTmMY9u28kJb4k6oq2g5zS85l9jw2zodRbdToOUjS5ipILaywdzfk5UBWgpeFHQ26Pbscf1
oi2L1vp2rCgQgIvcRY1DzJZhfRvrdsZui+CiCrmqLaVeqdIo2AVUza4hCrErBdILlVJEQL/Z8gZC
bLzkHONdfg1gq5e2DEl4BxZTWq3hVyLXnmS/MkgBfNajeq2nrbuCA+Weozx2lgONV/IjEcVUyeN1
cr9+uCMt7to58SWiU0c69EMU5hCl45yWke49s6HJduN1AYeaX/pBg/LBDOEbtsj7cMqu2pqu+qBF
RHc7cUANKiYlibLa0jF7dZmhHq8XgcJoqJNU0HiwSGJLQ6xANNClzaYSahsN16saJyzvdaFUJ5aq
fm9EM4wjxOhA5K/0BnefsXJbjGZEQJAXhnfa+NwEuon2oQ+XOqydGzsJjwioxlWhutnKHTBBpvEQ
bN10ym60CHOQ6Iw9Ow5zadklr7pbCZZGFs1BkQXwWMr0zlE0Z1UC6V2WNP4WoTUqZ9LmigVguMlP
qkg/UzeTR7ilLhBh2ruunL6yfl80nSdeG9tmdrbdnwOYnFVoqdUhQeoSIDmwf2i6YTHtOe1KNWT5
gMhNXczhyFX8wiRcLDX2ZntRpMmLiQvBTOghqOCMrwWmIbxKgUlqU1U3XLZmRIBm37V+wgZUGVrn
Eth5/Qr/hbesvqvLIYesnri8E9Lad2nhX6eHNh+NVZwAxASfvyKU231MqyxZzVQM387FN6FN6D10
W6lBUlKi7Gc9rpmqP0merfdy6MnVS/szs5K8AYu2qb3QPil6+5Tg+TvLWMBg6zX9JicyEPYSY4uv
Dvm47DM4sYM60nxHuLx+359ntO3YVIul2Xv6srN6bw8p9L67vsE965kFgrB4ybzbbMo8nU7Xn655
QsBzrEMUSVKqU/N5yMW6bqNx7YgggZ6Ue6dosgO5k5ZVrwdAFbfoeDYVKMwTrQn77E0TFaVQP49e
+qLPC20WZdPOKaJnowguVaLbgimiWWmxmVzieTHsKMRVhZ712PVSWdaeldxdP0RAXhjQ/tvrb7K2
TcZ88QLvyVmWWhOtemLY2JjTRfHH3tLW778XSTndCL39UvaNZOUgnpkMAoemofRoESOQZ998g15J
ubn+hFdbWQ5F1NNYbaJNMLFxwJxh3fckQy8A404HiPHW/ZhNYln0ykvZFaGfEzEZLCYzHU/2AK8p
JjVlPtv/4+k8luNGti36RYiAS5gpTPmilegmCJKSgIR3Cff1bxX7xpswWm3VVUDmOduSdNY8pX72
313PewTJsIwpWaBORPEVJQn/TxX+3Mikw4Q4dPwbwfkzHuAcj4dlWZ8MYtoezLVEVNQ8zNSDXQqi
2h5dslYejO5Z1a48pBQXhOvtdOkNmDUSLyoKbYftoNPyEo48JCczUXTh3j7UeqZ71WidFcFmjC0o
+TtS1kCx5Rwsq7Y+uc1W3BlauvtPLEcQVLCVa/48kFoUMZISbDVs3sGgAja0Blff0Y4oHl1/FI/E
o7QB0WI2G5DhH4upTXeINYKKRpc93rHusCFQoV+v3Q20vMaz3pEDqrTiao3CDPwtf4MiGh7HxRWh
cJhIdbcWz5ZqTnricYptU8tuvn78dDf8/Mhq65yPCuRrszLwpNTZD6RtT77bPc42CZwAkfZ1ejWM
pn0xvCTqxnq+T4dy75CI+TzfFkKxypzbZ/PvOwJT7gnFwkThwbwMya3FHi2PuF2zBdArY95IfJiv
jPPPD7Nt+oNlrien3NaTWuiDSTvmoa1Fbk+uOmvPjeRSJpCJ/I2WdTwJutwCp+04BgryweKev0ad
irizqe89/Adb35DOaXTHS/ZvGVx1VqQfnp1O85A+iC+F8vTcG8I+V8oLWrPSHyejPKT0QxPjvJeG
D1U0i/PPjyE3P8XstZyWZrWemq4E8mQG/HkALbrBA2qj82PmeJwkDQ8T8u4sNgZhH3LFHdpqonuq
PGke3KkTsVU4oczH9W4z5Hr380deq+8kcxNo2NIFP4fBzw/DAZiDN2kiw50+cy/rrrOiZnYa1Ls/
buVzdwvOuk0ZbsHx0rl03fXOzqXK+bSmtKD+6CxpSdUIf2Y6Qe9SxcVSbdEwNpC9g7tSCtoCavSO
CvrapACNcKk4H9LpF9x9dlbmiDGm/sRoYL/dRqtQYQIILZiqaM7Bf0yPFJ+1TzjB6+XNGnUvKp12
u3e1at5nVjUjWeQvyjUR4ZSxmOEuZ+Hd2uk10W690N5mnn5+ieTpnA49oHILElmXRAPxVZ7zG8m9
pYUGyrIVkdUhdU/J6T0TMPBaZ+X6a8qS5TBnVrt3RWW9YNS4jBSq7PKyZv4IOwNpa9BTWo7ANPvr
zPnvtvHdD3oNAR6llZ99mRJTzz16HkW+BN1NT/K/X6KR+PllQWL0wepAFS3mXVsq9536GAM2Uxp3
ZOhOj9s8fSUjCVwVu94uNwtiHPsqI+TWtsKfXxIiQPS6aK+djvBrVSzDBvPwrylPearoHg6I6kdP
aGU0xtyEM2ZO2L9dbKyYgDsESNf7AhZrytUQJnK1n5aysp9QC7xp60IG2+1PDVsqogntZiBVJf77
zZPu3J3J9/vfLxtPdOiytXj1yaW0pejefXtEn7RpKLE3FEyZvsRp5YPa9hW7GTqxxhQEAUKI/0rG
0Xnkcg1/fiWrrfgFAO4T6qtce9xn/sabAZp0n9byG9d6g5yCB3RoE3Wi9/FuW7czoQLOH3KuY2eU
f2mxmp4cD8K66obk3FT9abWa7LnT88Pgb4dqWf+uhCqCvtxQOmnMTugzdnAujsbe1DkXfg7udOP6
qTlsAqpI6uDnypSdEBeGGsqgb0RmuU3isuRodG7HtZLrW1d2bdzMWBKB9Na3xZ73q2j7uzlNf4ml
Sq8OC3jIuq69V85Cjr1ap/umX3sWeTJ/h5yVlbzo9CA7QknKlRtj1E35lqZED9MbdDDmeQwZ6PyL
gTkp9P1i+CTT9dJV9fpbDepWIeDB7Jh9+DPIAPT1j0ze9X018bkOVGa2pFedfs5ajAxsraIcYzVG
lVsBVvz/DwtSI2yNT6FGjQscSI/3d78ZevW7L9V8WXy3D0n+1R4dl3+pkdu7H61xyjjGzbaTc228
k62+RJnjzid9HJxf9jyRi2vEPY9WRntsHWCvaf9ZWf9Lz53h2SyGB0dlyCinNnuUnT0d2qqz8KpJ
66GTy1MPwxwP+Ubn+e2FKG8/hlR1VwpSd8pK92NnTdeN2LIHJ6vsB1SbGfpsEifWrDoSwuu8EWVL
XHZ3/O8ulfjfqAttrmpmFSIAkJYI0xq+x8VLUZVlehU2BuCEZmTLMUlf5U0p54xdcVkyz4sbAh2D
1SmNS7VC83RW8rawJge9rMsHIWeaQZLxfrzx844sr+U4oEZvqVvHsfaYVe24d2kjOItOY728QU3l
OqXRyqGchx145pg7ybk2UN8wQlnHH3LARbQRWSZGlK1uSRL2N3JRvDroxOL/vY4D7dDe1Hc7J3fd
i67fu7OZP2n9FFbKmH4xe+tPWd8c0tQzrz8H80rvOJnPZXWwEPjhX9IvP8NqO9TuIZm9R8DHGcpH
Vlf7tmvxecG8NgRmGaP/wKNI9HS1Fuf/kAp98IrH+Xb6LNxHx2a9jZHiGYdnf+hn8Oc1r85p5V5s
UhCvrO7Jo5ka9YM1z0GNLg3UQpPhDyePv7g9JO34WDVEGPJx9p9lLo+ETtWPUuXkddnT77Vo1eMt
b1hphIpOTmWRAL7ZD2WxHCrVFdecAooHyxx2BI0ud4h532rlzWdt2TD2JDWJ5mYaJCIZDk6NP8m/
/fnJAXiAQDr+/F0/fyoncQGRLpw715ZCkryw/S6G/TT692niw7TbINZp2d318Op7lMlp+CPc/5mf
pIP/wqAeoGgdhfQOunzWmbea1dLC/5b2G/z+Q8bYq7LvbsdiwPDJMeXSprBVq/7qmuJ9yxsIGaPo
70SqbkUGfXOt0C/GG2Lz+AdtVTlegwT0m9csNHzl7BKsRMPN5Ld0HRxwzRNHEtoKEdiJEIB2iuap
iKqSqfRHMp9NZLZSKfBByEh/XFdHhmNmJccOvCtMSoAXMd7y4h35vdpa/kTcvXfB1/cwItI8LX03
X/sZuSQo8I5P9pMwfZKDh3KLfgwyY9ve/2gfNb13gtmwCfT2GYZxkK13OtJnbiMCKBl7MEI46pHt
6F9WwKOQEevtTbP93grDuKfn4qvXAGbc1si+7HqFX+NuhHt/qZk9yeR08YEUOArrkvfDED3XiQTi
BbnzybvKVu0Kqp04AC+fjZqmuxo1WVhN6akSdOu64msi+nGXF8aTTUF53mTwO6MD97dmFxAi4qGT
6eD7GfAPVcK1py97NaERr9Mtj7wme0MMWfj2PYkAdUjqBBWxRME1bFk7EPwHn6xRAQbvcGq3Qx+b
zeweKrb7cBLU1GzaJmPfx2Njc1MkFF08T+ucMf9hFRBmW++pQSR7nIRq36r25IyWmB0kiFRWkgdL
ueWu1kqWNPmZtRDgqM4fe4d4dqJbnWCd4DxMHf6/ycx3RlKEMxsHetafiQtACO89ecexGot4HLU3
+Ax0Dp55kHghj4T1wt4oiRTdHyOd1d3xtQiCmTQITeOjZaZc5gkO1yK5l2LCeJb5aSh7MMW6/GO0
zFdb8bvXAYctAOAY4c2tMuk7mzvkr6Z5EIu4PZRdEhftUECFqFjRAtnp7fIA3BSa2/gbqvWtX+oP
SY+FlpOnadUDPksD+HD6HpK/tb88Uqb5nVpzdVsyOpZJGfHkVKd0uHf0pNklpdaAAPv1cdxuPoNE
83cs0H8zbY4dvsOO3P8e+Rs4SX1XSeL9y7dxJrd2lAAkqcxdZPmFAGTFZbxp679Cs9uzn7j0u3s5
kHbBGtPry9nRnrbcxRRq4Ompu7rgnPWoS9IqiES/nBkcKfy2U/Xkma66uhmbILqhJlx6SJZlrSRX
fZWcB+E3e7iKOXA7+fuGs19oiCb+HpYgBQbyLOdMxQDki4fSo/XBeSdfXykE6gH5563amzxnpUxi
p/PBCCdOGX0m6w0zMtG35hFd0uJVfmRZ2eMk7X6/6N+N7X3XWr9GyHYcpu5GxgVz2LZNNI5D/7t6
XwWJi5PYWuK60hzo34HfwVM/5EOk9don2Qkxuji288T9bJzKjsDbzNDrWBAVA9c8rH/8wRExrisj
SNEz4E8Dr8qGfIxyGw24mxb7VNIolFHkcXKWwyb8cz/6qEo2tzim7vK7LOvxsDhMsQ1XA1qK1sdE
UpuJj9RN7umNumibYezLcv2bFAkdQuCNeCjC1BSAm9qGhyCxz4biMnaEPV/rY6oRre9rlE/x2DQB
hR7qIRHq6GU31XiFn4/Ud5KsUwJZNelHeg51nGqoZ0C/nnG0lBdaUfajpjpGJ5gZE7uQ2hp6Swn5
Dg1GmYiCQzTIZegU7bUwZwp3aoTm61Acu1pwdCKtMDrtmdCVy+zLo+yG05ByPLWdIA2WIpyR/2HU
rpwM9MGmAXjkgerHe73x1cmqjuhRANGxreb46IeR1hch2p33p6EiFWyOVFqhV128dXxis2OvOwNk
atPFH+Flww73FO29wJmcVBYQozNZoe4UeUyi9qFI3GcmwC7I9Pa7cRx0mTNiFtPpHwz1kuhGFmYF
gpNRK+8QDX54+nyz0sgHVRk5uv6Er1ODSTHKB3pbCZoMfDct4ZPWAEfOH7/ztp3tPdVtVgTUTlUH
NYuIiO80hCgZFKm/rQhLh4awOuuO1WJhTavYyCdbR9OfiwDE+FnD8YUwMn9ZBySRU2qXx54u3V0P
xRGr3n1FGe/eC77zDQHLrERx4Ruv906b/2sXCsldR6J07pYdU5l/9D2ssnk3UbxJUVIy53s71zm/
yc4/W8q9OIX1TCUuUJUBSoFyIoLRV6EvhjwclbQi5BsWFvIvQJ/rVjbNzs0cNKapSs86IwYXQ3vQ
PNTzlH7iVc6Gfb3yum7+U5YB2OnzaZV6f8XgS7nvWN5zZul7my/INDcj0Lf5j4npgp1toDhjMf+W
kNJRXqDMbLT6agqEfYDSNPhmBm0yjawCJ1mceOy+ErclF9sdQPEUNtQG3jWwvbULjJXa6DmDsGE1
reBF6gqZ7rzXS1CuBjYoqjBqBq2rYc+cIP6pf5kCwkPTsLN7FSfJLPeJ16VgfaCxab1ZkduOd1SG
6GFi1xylzY4q4Q32wNGqiauEpZ6qTmNXUlnXpvmBvh/66hIBH13Eq6SSlTjXbo+CxgsrKZ0rJrcu
/Udg/3JNVsb2lAMp6maToqEWPjxLvF1VbrHd+TS652+65DbuTWPPDaiCFZ3as+zHd+x5967lvAmR
viCjbu99ryJkggeHeTkyMpIvnAXRYPauQ/wGcIFfliZkSDf0zPFQHLPUEY/59DlxWEXUo31WRpkG
tzTdDI8iEbDTdz2biI+shTtW3WgPY/slU+CMnOg94dVP1ao0Vrx5ArGWwTygFqLbJ1hkbxLpPLzQ
D7dRxnHIl+R+K+01cko4ZdvZTEpN0BcDwcsoH8c6zu0/1sSAwYycRNk2nglDh+UquGS5SMrAUiha
VKr9Fb2HozOhzNaT9S7V7nrW4ANmpTKo0xf+t8+2qd86gVhdNkBRUDu1scLRFFPzFUkzArbz6ep6
d3hF0YMZ3NBIAMwOyoSZ45bMLwgOmRRfLTQCpmERJBZduV3H/bYOICF0jRwrAjEoesm/kGSh9tXk
hWbcT+Q8qPYcQpJ8vz9RC3upJg7UoUxRrnwKyRDnOW7Psv7tuT159MMz7H4ZG2hKEJZmuFFm3X7o
S+J3JXNahT0PhSBu0nX8mJmw9h6bJLgk1yiyKJosEvSN8sHxpilMWqKLxpSwUKh4K6hXi68yqYw7
FPJIgrpf7ZYCCmlEk1OXZxTz2UIi/4tU/WbHmIpY3PtE4hTTjhtZ+vgnGzOearYYrafPSPjP2GLd
EImddlpaxw6KWl4MpzSZxIuCCOYMvlUpJ8yGcgy9geIcLb912XgteH6zRXm1FBethqQcc0js3oWs
bNujR5T+1Dfv+rxMcXJrD+nVHJs6msnZU+ZhBlnEeThesHgTKM6O4Duvo+Iit9dqjjxfXWmMQsPU
aa9iejHthr50S39EtG4ENq89mupd6zIUZA0zBG7HFwIVHFyQLTVbHX5PsknYU7Np3i1F9mZw4cq8
Oa0rs5aNRZrpPTaL/KmdStLChQ5VjzGtTTSeSI2A80ov2zttPcqB0i+7KbGWJ5yLzH6Z7PBLmA1X
5ughP129g4Qyvb0INrc5PT0844P/aKc3p29pUuORf9wwoTKZv1uXXkX8o8tkpqDGG4SryLHcz8zi
Ol0tYMQFDNfcXfsq9Vl2yiJeyvy71NFgNoZm4E8k9n3WnQi+ywxyJ3u0rSW9KPMOSkLuKHKhoCqx
APKr4cTG5DN3Tbi+W/czqQcBmMFhKtaOyUjnN1v3j72ZvpS1Q36g9p21MV0nHT06sT7U3KzLGOGZ
OIzT9Np2fb4HBmf0KldeGkzVSA5aslT6Z7q2yp3EtSN7rm/bz+pAs24Pi+ecCDFnoi794cwMrNkG
5EnNrZ6nrPV8U2tY6R0m+qQldnj8tdaTvjdc44AtQtshMXaDhccBBcSh35Zlj3SBN6C3dpBtxdEZ
92KTf0axuofOcPd2NxlRZk44bDbeJaPQnUM3jkccpypac46CZnOIejHiRvpMSPl5qk954ia89qQM
cQffDcjZQS/Ezh9Na7fUaxONtnmGSQD4LGRUCYCoXlehqovyQN1euCXjH0r7nvTGWXdlY2KD7eej
lXRvBAkAhFlYBVzTNUJ/3VsbBnA3H06e5oqIULggB4wo0Fkh0e/H51FwmFq1JcLKGj9Kv9aeFjg0
SW6G437V1eC/6y4ippF2lkCJkd1lVGFS9WJvl6kbmoIqI88hQscFU5PQL4TwO5AESc8WZJhRgq05
oDpoDoZaL/aFdnbGPDkVlvTDWkOuJUDFx5HcCWeLrcQhAXoxUspYkyym1wpyoAZhRqJkV9N+5iu2
yMiK697Ldo5KshDf20k1sqQUrRlCQmseGheZSTc7J+nbGyNaU0UNNrRpeaUBqqBvPJviipM1I24k
pq/60x/MLiCAlvYa/y+DVranleoByD+guQPahMzWIJcVWRme8TBwKO89mHTAYS1uxXTi474Smz2H
QiWP3oICkWKMiKQVEWVjvKE+ofp0zkif2hAIEUJn4FX3lPWn9cAuVuLzQiivcEHCBLiWgydmDOqk
NAUi7YfdrcAj3nrhMHV4E98KRTz6S1/KA5aCOqCq0gpHh/yBqUXnGJQDIhREgEUkjSKUNlrzGfdv
NBb9h5VhcIIQvScg29sjLu3QCKPeAL43Pd5HFLRpN7zWGD13LCoobHIAP4z48YDKWFtHebATRW0N
i6ryKhhD/gDf3/KZiWg0QHB6hKxlBcHRHO2EdK9lNu74BrfDtHboFPzfgsnvSJ1cNLvJlzuoY0sW
TwxjLMIZLfRNswnlUzYIN0uaPnA7zIEHnnAeYQXRZfyZLMuOQMDTnan25ky3KF2akWkg9mm2hWUf
8ww+/hXo9zoM6bmr1jHWNbt+6NZLp+EzG+yMbXMsiBgXBBCkem1dxqGuY6tv/zZj/dhgBuJ8gDxx
63e0ffm+ldt7w9nCZ+ZQ8+vcxMx8bSZp9ExKPLL9kybMLZKsc1yFnIG2vgJ9ZnvCmNj3aQaI8RJS
9WkfFPLg6zgt2e4WwRXKyjivVAKFpMorwztQKb5iV/G2iGqQMhyWHhz7szCNlvMfaJYDYgQ1ce7k
Ns7h2NbzOd2mXa7Pz4np+ZdMri/WJta41x7pG/9YXevRracNEDIrdsmQ96Gz8RlJqzLwGZhIrTnU
TA/NV2d/FxSiPbaa8xt5n3XWtulZ798ovL1DyuYGEJ5IPPoJCl1Ldh5zWNRJSo1m5QeItAje1yt6
uXJbcCTYEPbr3aK06k7UOojo2p2UkbshIp0sJmsbjCx/pcnQjpl8s325sLV1yEJ2vc0giBn7QAjb
XblkM6Zctl+XDuJ5+YkXkGJvmHyVpEie05mIsUofHtDEIfiqGto5zOKUZJMb+9VAJPKwfPR18+zz
Ow9muit3E1LoXggRZG+lrNY4PTThQKQ4vMD4Sydd4A5f8QG2UiLvy37LFgmGsEdrR58lwStoRjvb
ilVr7ToyetaWKl10V08NaHTczV8bktg4q7CTVnVNPbM6zEpt92bOG+0LZmG7f4L+wf3mDYFAdBxM
vUfUvjf/ln3rxK62jLTj4KkjbibSjYqLxbVucy2qBzysEag5WvHKOpfjZ94W7sXoA6NO+t2WLEea
a0Dfar+LwQLutkw3olakJ0eZKK3qIdKdNj1JGn1KZtpgzrv3Vg0vNpUKa2nydlRUo3lDf++mjcZ4
sB45U9v9INVbMmXGodGKL4jc9ATGbNF8jcySpl5kc6YWbxTHPCvXOSGzJWPM17Ngc4l+eFeqHk/K
nr5Fmf9VpcUb4ysWhkVRaoBvXQ6/fMq84hLBc0w06d9yNp+AeeuIbW5hl3LReOdfDvLpXdWlY7gv
bfCkDfF/NBI+RpLuFnYUbaGEyKeTUMXvJgcRasqmo08NnD/vtSSSm+IVQFaly3LfOnI8u7TUrYai
wqU0xWGs/Yc8m0N1g60cd1p2ZioE3o5RhJhBgBJylAv27FKXaxWRyUxo22q76pU6WJ6wAuWDhScT
UBMLKHSPrvKob+msTJa1h3kE6Olate+nrTmao/mGrE6B/3R6bFjfcpLawZLPq1vAFuXLC/K+P62d
8c8INEs2OIkcMZw75hNBSdfWRfDfbZURruOG/JPs+7u1x7ZzZw18sQolS5iVfEdCmqDUFkZya/5a
tuFuhFkLihk3wqgx/tWIarGbkdCErT5wyvUwQu4GvTE+JsgjGJ+9iBrENgQUbvEDnHW3/jT78uK2
pY2I17iqSfwbCING9VDcO4r2ys2kqgk0rqZdNiCeBrgOJo50hg/6ULsBFSI75dSz32YDwJfL0kHR
RA0aRElWv477dIPRFISLC7e8ztOvtpZYSGetPUwJ/JqgEifgSninCTG7igrBh6FKBgreT7IE8CrG
rZdbHBwIyFSv/V0t82XKNHPH/o3LC4ei10LwGtgRAov/OvKaKzskNXqKZ4TH+iNL+kNa8uZXKM2b
Y24C7nWdpk55ewNmA3ghsCHKvS66sX4qvdVPyqs/AWN0ghtAi2tjJb6jvkNS91vQKXBo+vzDtBqy
YdTyNYm6CsF/eQsG9aLo5r14+d7iNczJj4npO/VAj7ezP4wmupPsFaTRJKiRaJREknXQA8/vCbz7
l63dwwYN2xlLcaZMDZtz4bZ8j9rZ1bvpVSv7g97aNCVqUx1T5cXrgv+OQ/KpkIgRaND+nPXZPph1
ikOR+zWsidCA3dMBtGu6/Er9saBWl+IMCxZzLT9uXckmqRDTyuYyWVh+EgIEaYE0wq42HnJVl/HQ
1SpereFKx8690ppvG1E+exxTpEfPNcfunznRMRZWXKG0w26vmUs1YkfYbHZIzZ7OcIGtlfL6OSyw
xEZKUEJKG67VT9Oxoik5wGD5XFItu9Nm65XkzpXIElLDO0blgi2XRQeQRM2vvTa8U0BN/d1mTRi3
gADnsnpONV7TyViutXFqB3J2NoERZCJSmgv+z7ARg4bf9NFLUA31lqThzicywjKLSBAmQLIf0yli
CwdHYUU1W12TuqLL18mS57UoqdE2JQNfrhmccTe0u5jkgyftgP49Aqthx89JL+5GlzpJPquJfb4v
wHy6W/ZAn7L8GircmuQzy5MpJIwKe1yiyRM14E9zk2u7ynYJ32kx0eTG9mQ28qGv9IgHPn8svPl5
dMHh1PqyTqp9xndK9YB6x8nQXNCUvjg4qBYjuS51cq365Tlt0BY5XfIMvcHiZ37KBfy9EMzb02c3
ZOBTiVFf1Ntk6CzzuEjLTLINjKkeD966BK4cikszdWg5pyKPiIDhemXb5bxe/3aJEelmbl0U6myx
9B+Gv4KdD/yNtLxJQKHkT93L4TznfFL+RhoL/eaMr3pdXowyKf77wUccjFA+cbom215V6Xfj5beZ
L/tj4UHf2zKjdp7OIc32XKQOzMh1BwfZ39Y5qMxZ9IetHfjmi2pfWOz8SAEJhf3qLbR7veCSNxCC
JvqDY+p1SJPiR67+LoAAtNDpxnVQK5epm4kAsfHXYk3/ZMXCY62ITus/a0rLqTEDfJa285b7LNyF
0QWzxfowldZHnVke+XTJ0eigmehwBFUEh21XpsAi3zfaYOzxKZq8TeTmIdmI5WxnB2qjQIOpgUXW
qkJvc371E6USymMdT2s9mlIg4HSiR17RWddYs35oS0apDRMulZR2sM1AiLyks809h55Gi7DEExaP
KyQvvEOBXKjdRjseeuvvCNvgG9bXwmoZbPoQM8CX9wqMFLpiYsbf0uPU6kBdiIFYuawsBKkCpV+4
MHpLBN4iEKHXL5aVvtgah1revZIPiv3JnPDTT9XvhNbiUGoW254y0dt7Bst9q06unv8ds6Q8VU39
yWb34m2uPCKZJfRgGp4G3+v2PUC2pEMptBYPfNIGGJo+V3vCNsGJLsrl97yiUTL/ZmL8w2dOIWAO
HJ7LlHphtMzmkiQsW0Mf4ZTb+0suHmltj7SMUh5FksbW7qGUSO0cvDTmN/ohXMgLS/ivPsdVL2/r
NhItU/uXL2hwxvaEc0dxDtwoBWfoj6Bv7x5N5pyu7MWqW+Np4cHTWcJ00MBMKHvnOsxIHJUlKV9F
Z18tatVxSGK33ACHduy4H8k6khM3fsg6XWLUgUAggtCxZGG/ZrwjWC/NvR38LzcNIUDEksTkmxKw
LhqujimBTNTsC30qfLSdSe/zkEW2B0gyrWxWfmY/b3TPnzxjeVVeRu1h0ZzA08qoqxBx0HM7Bq6z
G5LVufaQW2egnmhCrBUbhoFSbtjr+txeSeKCHVPRlqGmdksUZN2w9eFkcNaIrPwtJ5AT4pJOiC0C
Ry/h3paaiCCBISvJDhtLfKgz75qLYlvNyWjwJ5LZ6eWoQ2wZR63nqR9oYkYoAEjgWw5AGERu6M7N
nWEBFTATLeFoZtcCn09sTV+m5ds3BV2F48koorQBhHfalU3IyJ46h9Jqw0x2U4dzYWRklHRSstUP
e7upRFiYBcy/eG2zmTA9dN6WhbAZy+QR3gPfxHZzojrPdW83ofDKI7lWWCJDkv26kMjAvwpNvD+/
J2wXvu5WR6Nyns2s8ZFiGICqDB9Dgj0bsqD96ljxV/k26v0cd97aw+LyIKYcJ/rEcDp5yDm0eQ2J
uYyrjKrfhZSEIDHQ9ydY6hMBPu96zKU08zKZbQahEjOtcqgsxltICP85TgOYtCko4OVCYo2ABWgc
DguPjW1YrUeQEZR2TsrirF4r5JONSIqnvikPsxhVrPUJk0/rHRcAABZ5n1GNMCyOtGKvyo9246nM
E/M9FVZ18m/Y4A1GcfoVZ8fcNYi7PAuGFPtVa+oAes2VBB8sEeTBRp5bBCy7XeSSAxbxuR+9WpPY
LCcZZlt1mQZhhjDhgepJDh1ZpcKmAmkDB8yWogw9cl3oEuXf5Lp8BhhIBOedeNLw+vo9d6y33NVO
ijRIBygfUbZQKYOTdFy+q6RcDn5FMbDdwOYP9ivCCzSbriqugDckbVgNLxlFv+EIMVeN4OSzQ8Go
L+rvHAe63nk6KQYr8VJoWpXky6cgsWMHVfUVHXnUWfSdIqKvQe3w8rNIp/xF8ah8+Trf9Mm297iZ
WoMJbo866tFP7eTRKS2Y7HK7OoV3GRYtbHTRnB2h3QLBun+lP28h7mReKHerzhWJNnSKAgn72mdK
0Om+I1wp8LEF44oEep7kdhZp8qSbRPPdinyXtdOY/10JGpTcohINBog2IfnUZ4jQ3RO8ZhOgHA82
v1DHmTQXkYGh9amHmHmjRtitvhbyAuKEtHcWIX0gXVcGlZaAa2I5qZC671dmYMGcTN5Ej9eSvJpx
Mr2LSlq4C5enSPS/EOCcDSd1om0jJozAQ/fQEBHGc+OdVjXcglrWwM+bx7bLnIg6cW63kXYvEwt5
/uQpTdsx4ogdp1zQTyTgKkuPlqWlfQQJnLd6v7mPmyM2KRIYOguazu/PGyeCNTIEG6lYjlIW+2ld
/7LKlcHm8NSynWjasFz8ej1j43Xiblpju2cHmSYxxBV38Igr6rROxp0/UJVeTPUvq3OuluVtd/1M
5FTqz3TpNsOxyjMi0bW1ChlMiBsC90hH60lldN5CBBU7lAFjKNxzZ2drgMIwdmrLPuFd5FVYiiT2
5oXWm/lLVxVCzLZp0DA590COzJtgBlG1GFEMn71dNoi2raisHWMw2gkSVUYntw7b77LWP2YcQc/J
zSKyFF+ZX1b3BJ/d9cX3Us4PQBXTpXWAkAi5xyS1lP/H3Zktt5FkW/ZXyvKp2+xG3Zg8BrNb9QAg
MIMASZAp8iVMUkoxz3P8U39F/9hdDmZZSUxdqZ/brFKVUooEiIhwP37O3mtjsaGpg/hmXwDOXlfC
NumZkxQJ9oaJ4QuR1xkS2wYbOBZbDznmVwZqgoZHeDbF6G+s1gig1WhPSuyekjg7aYZfouBUlRW6
5vsA4w8xz/XBzOiVpqr23A/q0plAreRt/6WLmmyNNERhk+CHal7gzqBIMdBT9/VrnjDpaVijZ4tb
OEo5pLvgmwOepW0lVY3k/iJYoFndNYWnV9OVVGCLswR1SZJzDvDLdBliYtAzgRqnJ9y3wMAVBKKA
NThf/SAEzgtSEf5s2Krgbks6kg6WHTOgPYNibz1ghGcHijg+BzgI0i8kTdtLlFyvSlG0K3/W1gKM
FQfi4IpzFmV5mprs+LjF1d7D5VUDyR+EJdYB8lQnZNCg2Y26ERGGASKhGLytUynenxh0tOFwrxUK
/kDVQDgSuPbeKB5qEDF2u0lsRGhoL17dpFcWzlyZeBfVVd6jTFcNTSqBY0Kp93g9jLUxfk0T+r96
96gGNQNhbuexqjlUqUZwn1gq/YdzqsTThlbcUUX4stBcpVxFCGLXWfNQOvlE9y+KFppv7bEy+2tM
Ewu/0/JtoYk1nhRra86Bx4DGXBmZSgPAmDwh926ry/qjo3LaJ9jSK2Lw3DZ8fvSEAzSZKVMyT1fs
ZBWO9qLg0MvkDIlH/wnGoTTItoXnTvhaKDg3uOCGAB79FO3JwgVTwwTZ6ed0be8h8jSHSqjPGm1G
yJYBEh+qwR7v2BEn27NrURmxhKxdFz9/rdFvrvvifmz701DryNkpH0qaUEiAwxNZ1O4q4NQOv4E2
xnhuCYOC1cGRjYZ+tTBHW9kqvfbaz0stehxovgd8MZ1vevpFpgGb5bDSUGWlo9LfBfQc96NaPhhB
tulxkrLg1e5hLNqLprUcT42yxUptv1BOk7MZHKsEz4aVJvARQBSfKqSti3rq75SyE/vANHFmW+2p
xPu2tuOLrlw0EUJ7VOmzGY2zNaidFjNpYBwYHRWLGzBgMZYT38Nx1zfORaEOSLXqMLhg8iVLuyhQ
+bkQKKSxD1IQlwNVHNIk+DojN5wxzqB6Q1BkhQja8w3HlSc9e1fK7JMOHrHPE+352DrYiqHQiFE4
ACHuNSrb2jpGFixyYfcbDk+oLEkFussY9tN0ud50oVrO0gVJyNyAP0eXErqHECX9MkAhzgCflt7t
r1EdJgdUwM7i5u+WvatKJcAiHrgN5wZHXYT0Ga3aE/IkALTgXRvMUzQFYcjzKVKZRbGHqSpmfXaD
a1E7snLpP40ghkzF2ajUuffsW809GmydJlvIfplp9fL2QRhioOU6IwVE+gonEsF6gqzZ6sZTEjne
jEBqV6N4fWpybHZzaS5GAbWi8LFZBiF0gxAp7xMAFc4Ds/rQ9/mD24E005V+eXtlTRS4LOqmP/pF
7LBzJNgy+zC/9u5H1MwUnmPRbG7UAermaAXwRHghX6Lh/6FqZjxTucbvdRHUaB11LNcxKSe3K2ZF
xbiHyH8R4zAdb5JUWCXm8oaSG5BAEOJhBGu8jhmwpJbGNzrfMzAJ84ydvV75UFmwCk0RSkcNPWWv
x/pSr8TnN/xaZrbm1aJklq1cKh2qeZzFkP1olnagVVwbr1iFpAxUrXTR3H7JZ5o8YWtstK6+zMxS
Hkd304wMnYc4V7ZQt3cqISQPBUPgJUEVzDAVbMFWbp9uX9+lSARcw34WI57FAB2SoaQbmxqnp8Xu
3cgx9gTTaChGWO0Ai24/bS9mH6ZJwcvoI+bDqY+fMHNCCgsTRKY3qhtBrDN+H0wxtHUDatJUrGLa
X1vqqS95QQ0B04OtrOinTaCQaxE4Ij4OfXodmnLAxOo2OOww4iQ2Jj8eHoMNrME0V1dX1sgXs1HV
nRgRUSEDca9Nvqulza4Dnn3LRsmIdvGSLvApkECx06QpF2VmT4ink5OmNuPKxPxwMAsbPC2plsuo
ZX0c0MMpfSH+GFMDpxv93Q6U1ZSxK6UYhVealn+RBJBDKS14GHDgRsxTjEY0HE+AxTdhU0Z3qBRR
n4bw+K05TR4G01lPsQbnaLYftZuJssmqc87vmhpVLum5EH30eWmrov7U+fSIUSuE97k2GsisuHSx
xbhljNr5wxhT8WXDJQ/78mmCTsWHNAanJP9AW3g4DRKYn+q5jwy2u4yD/aIaJieYbiyzZffGEGm0
7Fj603SJK8rseg4w3WTTAbt7c1+bFIs3epIWWh1SvQJlbZoFazNHbMXSYx2y+Q+FP/cm3JIYdLm7
kHA82pAAVmHoFs96Uax8vy8uup4UcOUzNqS2tyHLxNLijk8VjR1jbLN0tooSIJmVk25dOmP6YZgu
sPgZZ+Crv+Fhoh45lRXGJy2Ne22Z3Ygs7L7RAblafdSZLCwj8GOrulU/0m3K9lNojISvlE83wLo9
RSAfU8O8q/2KvDvXvigiZx0wtPQwNfWS5GJnO00h8scmNjGGDRot016lG/5SdyPnx7iDSwMLaECZ
uIjAjq3TFBAzPrh9YhPrULhuujY1gNCBGdZLM3DjvSAdlTQ9Jb4YzIulB/r2oSJN8MoynvkBbSSf
+BputsQ6hHFg0G9eFjyAW2ca+i1K3IxjslQKmtl0bOhVhRLWFUDK0gz7PEizLmjycO0buJ0HW9E9
NQ05aMtL4ocNhvWErjx/D28Ig9s7RQnddS7xmFhBtNEqTzlO8XVX+0ySp2FfmEJb3Fi9FHbuIh+G
/EGJa3udN+jy/v3Vgap+Andgn+uOsQeH53SbGuFHpOa7BNt7NBb1xqQL6Y2FBg4eGPgdf7BO3Opw
w1VXMm4ij2jYZPkuUsVzEbbrG56rNlHY34h0Y5ahjGhnuW6Ej2Ou1wsXCs5tQcRQCfoiT9dWkyId
KDn+EEvBIblw6Flh8BzG4A2lVmRelfXq8bbZFpH5WXRhD8kjHo6t/KVT8UBB49a2cXNmNHJkk5br
+79+yZwXWy/UczkUDwO9BOol/pNp+Z/LAaTQ7XczOZcU70O37racCKYPhu/UuK1b5AglN4GYTONB
yRuvauv+NW+pcRETGqegyKIjGgb+Q09DQyBao+55bjUkCM44fRD6wepDd5fbnb+cgyz+kHY2o1pL
4WRRWxpNCRnRkvafe98xXiK7Ovbqh7Hyoy8QbdBxaLSo36hBTSHgqflfAjXEbGHhACDd5llRYIgj
RXmhx9vbFa6aagzWWoIKwERqeGPItAgEFhqddcOqOol31J/EpD2TjGuc6uj5ttD6vptCUms+2HWs
LllT3PNY+ryJPLhAUxQPOhiLITE9cMBs+kOVnxCV3cOkV1amEfDDSXqnovmvAxaQPQZIf5uD9PNu
6IQ+GC6jNLnF8VTuJsUOn/LJfZiAsN9NlRY9dZFGl82OAbrL/2hIP5xgR2/HilJ9ZuFuhRIfHNTm
p2JMSnpvuPrnBniz0oMbLX0NRa1NbEqb1uNmiIfkvilZjBuTju7ETreLJ/HwxkaLBwgAQSDxKukG
iQg0bp8WQVT156jGKk9C7aqWuRtzrh7eNvzK6V2U7QyrMPopLW9lNFRc0dr67eLglyo4FHOtlwmQ
iTS3cW2Dhmzy7imm6YjKbVQOY4hjBe1vcwxMWJJRcrqtJ0qQj9DobBPHCghChSpkkfGgbG+A9nly
5x19Cg4OHSNGO6miT+AM7m1WrGOFaXChtrWzU9Wk8obBho6C7dwLino8VenXW4WTsa9xfIX7pA+t
vU5SLTm87e9FYk+Xwimfe1O49G9ZjUITYyCCj8ozYu2hJH3nztFj8yFm9jpbJVEkqjlRlgY6zZpu
Z7k105rW8PEyTDa9x8nfcVPWy87102WEwWTF8Hivoqg6t37BXFwCz5klOfdvbwFRoYLepy+3hh2U
v0+IA6XYDqxLU5Z7JZaZKqhc91ZoPvuKn240Ikf3aANg4sEVKlHab92mjrdssTSegBnxWcovImrl
QnKMDFko7i0FI1qW+AhLWP7xEaOlqrPPJjSCtumKa1CrJySAFj0gi99RwC8VnPHXfOBspcQmNrey
OcZWXp1xvXFm4HFgLZk+4PGGwyZ/JhtXVdcrHNawu6/pFmjHsrBWg67Wxxs3phPln0ifNySZocfq
whyCbJkOqJiZ8DO+ERWdvZJomtD83DAS4LHybpDfhImQ0RrmfR+UYAsysUPmcxenYbm8YWS0PjYv
QR+iekXph9b9K0ARng7+ZRDhBtc0mIpanG9vRaPJXm56fGssq77ihR3GXNpJqM8adXrpQma3WdOc
ceGIR3d4gnSwmdM4/BikRb9MTI3+ZGS560RlngK/ZnPDpHZ9lK27xLgUHaF7towd0PBHVhiwgaHG
0i7/55EF+0yPAbRgbm6P9u4GML6t+iKkVq4Ce6ehRMJLGYHiqWAegwsE8NhQTt7ObSXBt0vEEgjH
5UkNMVXgNWlUbGRwBOaH6KsK0q9A/78eM0paNH7GFhcyynYJ3u/9wdzFQ48fyraQH1bt6PUWw+j+
xh3Q4nQ3JFAU0ZxFXmO6MecSSmRLeo0hDTDQqMZPjYqoJU/0JaFJROHkPpSTt39VcIbQf6lXWlGJ
Z8MhFMaNI7FF4SCeeydk7qrnr3ljJ8cchBWrUVcsutwyVppEYAoMSwc/qj6PJt6nG21yqtGxqFML
/7dw7Mepad1VXX8llxFLqp7yS6kzJgRRu6T1ODDE6dHSYvRbO5kZ7xTfvwqIQ+eataeSDCzkqPzV
nr5LMajuWwoVnw8lOmKQCNN6bAtzPVEhItei0hl8lES3I0Hp2OqOyBFlbpGYDqP2kPsmndSk+lRW
k8IYHi6HAKe5qNlybmvlbdVk9SzzTmckfACjViw5CGYXvHUTbjkaB7d3lWrhAVFvsGpLQNnChpU0
KIYL60rfqlrwtadtvE6njOHqLdlnOCJEybYucp7N5FrHqGyja9YeqejLD62ZUf/UVnQFCGK/rTsm
N4D8ylZaPaI5aNZO4ZpLHlt7XTtNvi+VnMfJMh5NcChVSy6WHdafcWUeNZVZeYSR+zz4zldMZzqN
OOtrDqnw0lj973NkdmsojLQGfNO/FsR89qG1mRGyLFFGd+eiVbYjGD0A4ExCmR3h9EwjuNcBB7Is
9JFqd6DkZAGvtMSR3BaVQHXYLUS74tGd7wJ9ZpDISjbY3N19OG3yiqJqsjA9i5COb55bux6BzNF0
x9eAwLuDLWbnwBqZQIBh5pWyxj6WrGd+Ng/XRueQ6qTmM8tW/EeUdvdmljloQ4I9k7VpVdLV306l
Vt853LaLpGZ0Nhadvbrt9nLITZttOt7e89Q+5s5YXrS6ojetURfcUk4M2Pe7uVV3t81MSPt0bao8
xqSW6cS0yAyS259OVfBCWkwP3tEd+EBsx4uC+qHQBp2r7Lh7kQ73ZqpvKxlrVZX6fTMomACsfh/p
eMGd+QiypPNQn2bXyZ9mQBFUUCnHPyHhIhCODCaLPQAQiIsPGnTWPQ8Muqi5o0Y3yF0Ral/f//s/
JKkvtiSq0ZaswosvWwpT6n9FLibWGK4/01411vVQiJRckyg4CZy6SztznD1Hyo89chtG46xdipEQ
VVX6qP1kVRHmzt6KwC4MGrjXPH7ED9fCmwkcaRZjOWmscJV3sAKo9ycayH29zNV0F44NmXJd6p86
F3lR5STlpQ0YyepsGu1yLBtjhfvzA9pKENNYtpfCqL7OCBB2KdpA9q3A4SQXrm5xKJmrMP0lq2o3
x1gj2R+DjSAe4FTmPWUO0wwsCZDSSz9ELjeu1WKctkpFxJtktZ3DOju/IYmF6a67MCFkDRCsPEAn
Na1BOD8omWTUKrSdULoVOFiDumKqEpOhVFVPVjLFNOHoiChavOeDgUbR4WW9/dHkd08COs1SZBr5
XDYn5MaNXqs+36RZ+nvHiPNOacRrYtEXLGPW/Vx7RBs4PIkeQFzRSaLobSGhZX2XtXSF1UJY1yRW
T1EI17/NBRTwbMh2/0EJqwfDiATT0h4d/yEcmTndWeLT7NCsWSZI7ipcZBu9qtl8Lol/5zpPmvJk
68+18dyYVxQqi1q3FjbOe9NAVE3NoxvKivWWFJnlPte2hAQbIFbaTZtvnXbVNRWe9depuW+6e9no
/Q9VD3ObVpOgsjDPhcDlrqR7jVAJ+rzB8xgI+h7zqqLiGvExRqSRIN6uvkIZiuZoh7BmS7P7VXWl
YLYmA6CZgG1WziI0aHMMhCxVRvNM1iRz0BDzIOL0S9Oaj+g2PdxZ7Dyx/jiM7qdSt7y8gCs0F6Wy
TAJxacr2qAMSoYfPuzDjbYpXNCh60Hi2yBZMLj+jUHoim5CrK/OQnFzsDDuWoB0TvW4yPIRdu3BV
tvzYrx85VMI+YmqMO7p1i2uD4wIcWYJ/pKXpMnkKVm3kzoOf4GoPySmClKo5TDYrgwnWTC6CmWle
oCFqR7mpGCopYw6XjxTRbV7/IktVfx9OoavC0FSN4aipWZr2PrY2r6vSbce4oqtdrAbaXXeT/CVx
LklDuV+ZU8nwil9sreQXy/7zt7c/C1qSL1UXGUyNDv5E93ZvBBWQAyVPSXQwVKxHQhj3b7+UVLfF
wLHnt7/95z9v2d/Bl+LyFvzS/PO/vs0Jf/fbf16LjP+9zwv/9iv++T/mj8sU889FOdURXUi+8Z+p
5jLL+7vfeDm81em++1JPD1+aLm1vb4m3KP/m/+t//NuX23e5TuWXf/z2uehyAtMevgRRkX8bEq4L
GLp8BryzP7//n1939zHj63ZN+rH52/P//T918CX/0vztf3ne356e/vdfvsNbzLhimX8XlikMsggB
57iOjEsevjTtP35TLPF31REmgm42fXRAOkkhfwaNa87fTQ1mpGsSsyx0YRBR0xRdG/7jN83+u2Vj
iyOdxrRJtbb03/71Xr+7XP++fN+mY8t83LeLuvvjH78J4QjHUl0Dc43lGLybd1E3Cqm6A4o3Hyx4
vwYqtZkc/xdxOvJb/Owl3qW0WrrQXGPgJcbQPEEvWDPoj0rF60FLR+Hwi3yV76OX//UDWa6r8tG4
uv4uDqeFtx60quqv6sla5vmZRMtjQYxeQrxrEV+Vott9c/X//ES//QTfpQG/vaJmuZppaTzHrinT
hL6JvnFFUVfqPPngUfqDWBRqeigcFnVNXaHq3khTfmT0RHoGGzNM9qxCTDbN7RQYeFJ8b+phLpcI
qxTr8efv7EcfhWZbcn0Rgnf4LpMHdI7G3jj6kBiUB6T123AIvETrDoG81rXzRDbi3c9f8oabfn+x
v33Nd3nMph5MFpoln8+7R6ZusTZ9tFnaZcEH6pYaGrFtx7EGvnDMIWh0f4XE/sHd9u0bkOk731yN
1kksUcOQXwFjXMZqSLRGsv3FD/n9sv12xS3ChHh0bGRq7++x2J6ACAQtV9wvLrPKccsxQeWG+yS+
c/tpB4jg1FvdoWnjpdsWF9gRs/3LZKPvc4Te3gX9fg2MnG6pxvtHtzZFx/Sq9ldW/9oOM5KGaTW3
2Wpq0m2Su0dkHTsF9xnxIrFwuQE6fKjPVeY8hU17/vlHYsjH6v11t00LTxhqeNW232HIXVpZgdFn
cDeGA2e2ZSqPTqS2JpgGFKv3aNwhEOHQrjpPhASsCg4HqnSOTubetemjYDBgzkA7KCLkM111eLFy
BMaB4CryzJIEQVwrYj3gTuRvr8GS9+WwEHHk9d20+vlPo/1oVeRRdnRBoBVP9rtFpKrLHLFZ4WMQ
nFes3nQuEJsqgWfqzIKqflOGxSpJmAD7HQ4bcdJ5uib3JWzE8udvRS4e7z9XBveGJXTXIMhK/f52
hmvBA0xlsMJ1ro4T+Ktp49bZpSx6emgYUnVS0X5xf5vyYv31RR3dIFpbYxt6tykYgaP5NebBVUI6
iZXBHOFZHoDUYCuvIKJns0E/4INGuIMai33cm/sqCNZqohzligbQBj2BctQn99hhDEfxCY973sxM
wRX88aMd3FvJ4PnuuUDT00HzNKxHY5qYTI8bJw7WhCARSlGdy2DGugnzlNuaQaiUgqMJ7zze10Tf
6ecfNUaRH/3cNthX07ZVXX3/XM+gtxKltd2V5UNEw+5buntmW8zWX/WxP6RZu+vni9X4BJBYq05M
+Cl9NNKKlyPkicZu1xf9emJ61ia4ywNsUfE+NsyFUkQvI87M1CRQVLTLYTxX3NijYi7LqV+b9AGJ
wjzaWr/26SDbdbbN7X4Ni5s1G47QHD9MdbLFeI0KSfHwvC5TlF51B6rBxquq97jE51XQBJscs4W8
XvIDV6FdNnGHb4UCl5bTIJEaKAIbNd7bzYA8RWxrGARmsS4cZRu6w50RKnfM2vpFUZ3prN+p6COt
l+Bah+Vh0pW1RYNGbam4Q8XD6o7czdgL5PpJrJ8sA4EEhLGEfHsiy0Bci2UR8WMY0wbuGQgXyBkj
5Joh2AwuzzMo1C4/sonv4xYLI4+blb5USHKNeoZd2ewGQ1k3zbipIpqnYbyfR32voDP2nXbBIFA1
9K385FuE34WRrqZgQLKGcp/koRRWhW7066o19wrfikWJsPN61ScnoeknJ5iIp6QvSdurxaxJ3gCm
1+A61cVHNjDSWiC7KzL6vAbuNfCDmQ7xmxEEy/ZsN8GDf4eS/1rBUMwse5HN8IbLfk1k5H0Noy1I
wEc1xHQToqQEoYcQ7Uy+zs5ivbLGhNy0i5PTQCigvwcRWPCee9rYwtxYuUxQDOw+lvNMcuiCym2B
2YkZ6Ap2oUVIAox0g4OwI8X8nlwvC+urjGWRm5C84lV6ppQEgIQG6XUS/jUN620peU8oMOQtEibh
Xp5nDIs3V9NYAqBFnbCF5ULaqADiE6tXNeJRZCEGbZ5Ry3QHZRgOaUQ2Va4c5ctxSMM81JxdvptN
h0mtIXdh4E+dxyRQyLnPL/LFbDHR3e291GrxkXPCD/ik2AwIwULOaS6rjhGfK2/joyXa3ajMu7A/
aXW3A8S+VMgQUrAMlO64yXX3GOfWthzbZW+PG7kmK5G6gQRzQGblEJSr8xORULWFoLkwu/BBxm7X
ebZVlWAzw3jpvmbNsMYIex/GHronz9coxDKFM16P0nCTK4/yT8DxHBIuyYht1nAxYGISFcJ6atKQ
SXUNqlqxDxmpSw6EpZBSNsaNqdtMaXhL6IcWCO+8TGt2TUWgCrthzs05zpzMWm7Qft5K9JTgrWZ7
xIW3rzJofWsNs1kJM+Mipj3O0WkCZ+JCIrcw0gBuMfj54+WEVN3HSlZ2KZEtoedwjxH0uTKmdBVU
Gchiaq2g9xzkW4kBuIB/SotVhigmTt+LBN5xreMnVuOlBtsdnRKzW94c/3QN2zHfj14Ped/TKmbr
Ji+MVn+7G8zBQ5MMargHuaGsx56CNhjXfQj7oKFJzsxgE6qQnWzUrF85De2TaV4NDS9FAIS8meGO
7gWL0ZBll1rV1/gksFkiCmGX1YNHC6IoZveFakq729XROiiJjMq1wQu4urKGSIJkqdXRS0PNYOJo
ioiNNP2Dz6LQZ9l2QLvWJtNG5zsrisBq8vLzTeJHW4Rr6Y6wVMuw3fdF11wTROe0OiArB+em0+L0
HDed0H+xBRtyX3+/BUOyMG2Ng4yjWe/K2NiHTVphwMcoIPYIXTchP2GNLJkhyUWubYXO5tsjbZiy
bS9nObVPczhZVdwVTJAdSk+SuDdzM2O/8L1e5cIJ/3ejT14D7dpqcFLK+uyzsDjt7/aYHn1mjjEl
5M8/L+1HBYzrkIJoOwhBhfHuENIacZhnvoPWL4pfSHyk3enhnF9qo3uljjglZopYEwSxbuxH/l9J
sPPkL5rVfZoN/YTgdQPTd+to7YHz2y+qqx8Weig69FsRrZFe9n15pdP3xXloubAxWS2wQjRFuzTz
+dPYzhvk8IAFO8/QcaU6zTIfqo+R3eLhpBdkKt7PP6kf3lnfvJV3H9SIRCVrbN6KMMY7uwriRViU
H+PGvv78dd41nW7nBhvrjuEKy9a4w95Vdz1cHUVvDRf3W/pSqubJgrEr+3r4zgCIJnzWHNB637Nt
zICsaNncYdnoD1N9Nl1lLbcN1693ZMyuIT4dg+JcoFDIOpYIJJI/f7faDz4WajFNt2yLR0F/n99q
BaSUQX90Vx0jP2XqvRBlXKOwwTxJzygpBojviG7m9u/TbGV33Ctzci8XRRQii5+/mx+0MmyEvcJm
15Wtu3cfHXN0Aw2E6q4y7ZV5v1eo3UGeYhhFe2n+q87CD87vtkpzUROa6fAv71+tNDFFpZW70tFS
dvQqY4BbBJOVOriRkrKmff35j2eoP6j8eUmCcm36S7aw392EqVWPgO55ydKkImFT7HhUnTpYR4xi
XX0Zp+ZpYKaLANCTf0U2NRh1rTs9Owal2BPPspW3TIN3JNujwoKRPHgYxzgzwIqZUuqaFN4c5n7w
9UbY7pKc4lAFvBHB/SlUzIZouIce2gX5B8Zy5MuzsfcouTZ1EJwcC9OK5W5mABpsc5nySIvbi6vm
rE0xjBIX5YNxckKxR0yDhlfsk4as0IxqtY7vsxjAYS+2SHY81U92tSSuM6Fx2vCB9UdNqyOZeMx4
8Yt5DrdXO1LPx6EnR7wte6NTCLgonTfworJ/ITd0+UzICrzjz/Kmg7obemXKUQGst2I02KKWWtee
TWhrPWcAVHH03ueNw0lOPnmdyzYMBkChplIIabHcZOkixpA1L/se00xZM6tzirADR2HBubiN90GY
fO15VtFSP5kgyJVPdBYB2o+bng9QRPMmifu1xYitj5qdBLDI+lmrhqWvrtu+x7yWbn2K+FBVHpyE
+YwG5XgI9srge62t702dRAi0mGV8kNvNVJsQN1+jyn9IzdBjsgdgpnEh86l83IV7hIh09HvnaMTB
LkXp2KQrMNZrksKRBwUbDLXLlJYQssKN2nAmbK6THW9ppy0ndjFZKfpzu5Q1dNh/VJJHK+3XAWeU
iuMS036PqfRxwimR1uF+MOBEcSXgo5zVLHjA47oM0nVZclrgG0AfWOfZQfaZDPdRdLQIRuM0NK8G
QjQyN6hNg42bcZRICCvgcoT9pxgSS+Zc656dNRJL0+VUoWKAoO6BdLJK7WafWZ+t/JX/xRRagkDR
LkeJxWipbieMWvAFu9RT7B1D8rUJE62aEEb0nqtqn+supIA3To0yrtzAfvI5HfsuBwkk//Jtuuy9
ANQxUXIbcf3AymDOpQCtSXSzxjuRncFcG11xjGuOeM2rhdK5GrKL7KM6RC5AEyHpwdgPWb8rp3Bv
AB6RvYswSu5JlFoGBW0ZWi6wpe5z2jCy2yvaPQfLU96HXq0KQF5cBr4VCW1Y3BRJBpmSF+p+c1w3
yrSSzUJ531ojclypTh76tXzmZAGSuc0OmsIRrvgGNMm2sgbaIi1z2QmtLY8PEmmdM13EpCUe0lWt
dJ6V0Z8N7IOK+8wu+JgVLlfEBeJ4JMM+xuE6hXez2v4iwP62Y3xXWlkqTEkD0bID150D6/d7vqup
McYJwUkrUKCupKuMyDwdUv/MQUDearLeAJv6aNu8Y3PaoL3D4eQ+/Hyx/T64j22Yt0HP36Lpbuis
77IH9U2jslArtVaN0V3Bm/OAjS/9QELD6CMxsf35Sxn6XzYu2am0bENXHcdyWN2/fzEtl+hJBSuj
KeK9Qig6UlF44thVwQIuUlrlnV59lB21xkzuFRF6FZtMaEx3ofLHIKH5oj1XVfgwFc41QZDNQGOv
ulcMpds+HNZVSmtnHD5BPUCw1O1Ci1G4Bg57nLFs8nJZ9wSQ4ZW8UAxglnIEuLUfpmYnBOQuQDut
o7KZywtA46AsebjQtGgTB0Lcj44+IL7plrJbjIocuIwzbexpRowNoIE8m63vdweXAwdOxROKjz1T
+UNjRw+cUR4aHs+sHu5ci4zXnE57MQCPbwemoSrOHns1JI9KqGyLNCBrObSwP9nkR4TB77EzhxKX
dQdhArYYC3SU9YfSOo5JcqfC2CNyczvmrO1YKc3aOiVDem3EOjeieyUpLm2Nr8yh+hat9tkyxLKM
eV6UhEiAfdtwy0tNmO4/jDrkLE5wY/mqJpipBsVj48Hmouxn9Cp0N1JOppHmPOLufNWzkBWbyXk8
by0W9ElNt6bZflLq8Ms0WgZUJtpG02OruHvHoifFAoJqCLqr8iDa5mNGKVcOkPt6/7GwqMSNCjZK
pRyzJPi9NXoPnNeW40IcNriEKv8Pv+o9Vqf98EwG3noAuUxEy6UVPu5rdnjZTkDqfxnofRm8D9m4
a4iVqlpmp/xRQpkAUE/R3ceEt0HP+l7z27Xc0SqVMyKT7QmugUO3KFVcTz6FjaF4Rm5uR40TMHfa
RNPLsKhMIUKOAQo/NpaShLZ4WCd18CB3ELu0n7QBqEDbLSH6HEMXwzKcRBOxyO2lSJAMsnoX5eY+
peVok9EjKiy47CUuQupEjCvAqOiwUtywHNBlETAp97IHYtnuM87kZYqye2jQlQ1g4dRdEsMXi9kv
lfkhG5xPitQ55/0nyJfPmHUwCgymdS2U9Ejg3jJwvvoQlHIEKK5vbhtQI5xc6Z3YsHmjJzx9UAGB
CzjTSh6Ra3FNHfMxVo9aG6Ad7e6MNL2/9Y7cbB9C+ePoH7M9yQOfqOtzqbafTBoX4dA9mfA0+zz6
YEFOM0NoCZmbfSSUHrdNuSmn9L5t7WciQpbKGG0b3XkwRfAytBKE4L9Mug5+pLWvmEMuZks4sTWs
e+dO9pdkb2DgJvYb548Rg+CtfcR2ro8BgdqgNf3As1JwGAWG6WFAYMbyijAzL9kXLXtTkJuMkc+K
CIbjdDUV51ppP0VlfG+SBWOgapGltPxbTAz38lRP3/PYNOjgQ6s+BZ9lmRJV9UdHq1GXK8+OOVK6
aPswuxhOTFugoSWgb5RJ60n+yFZBnn+cgbXGGcwEVVC9kgwmD2/xPPziAPeDNZZBPgcqnAGUz+/n
gC0N7GxqVBvI5UBhLBCtJivZE23M/CjbST9f1LW/tAgsnZEjJ0LDQNzCEfv7NV2NrHA0ICmtCFrB
KZAgnglOIRdItWRhBYGe59YqtpOi/2I/0f66d5nMIxwHjKHFmMR6Nx/B4uZYFnimVelAr4DhlNLo
ofuwlV2chIBguqRLsHivhgqxDtOOgyIuzLZR0/GpgBXh3r19Gn/KAS5v+/c74cG73/7PIoNvNQb/
36kVVO7D/2buzJIix9IsvJXagNKkq/nV59kdHAjgRQYRgeZZulfStnoJvbH+FJlV1ZltbW351i+e
ARkBBnJd/cM53/nf1Qr3j+IfSADb7j//4/Mj+8f4j0v8U/5s/6RWmL/CP9UK4je0Bg7jGtPx2DmZ
VCX/VCuI37jYhs7/AsjK5eWi/1Ot4KJWoIJBqsBfEbZLJ/tvtQK3Astnx+Cr+oL50N9QKxh/GSd5
po8Wgiera+gWxQw+lj+/6UNcLnbsse0UzJOVZ2801794cUBObfLekq/VSihCY7r1++JowgSHy1Hv
skrsPdnhvCUfN2Chk8mjmNc0U7IxrPo4OMytM1BqiOzSEmk3THE4uFZv3EBJo2qqwKqQP9eUtHJI
MmtcK8DiksQCt5EvA609RLpHCrH+GTqSJab5hoqY8z81ibQbiq0GS7iYZn+vZixlNtwt3131w5Mx
eFgCQA9o2X309PNkY34KAb2Ojx77AJRreEFwr1R4DwNj23owjqrwsZjkvrDwvhKKdYuVTxqqbR+x
L65r8/tE+G5EqVdgJuzIyWl8BQze2OOP38NuxfqJjCt0D17yKdVTPne0s2RwQtYJhiLu11M3YwIa
SPahuHiZ/yhJXdN0Y6fRH/ZxfcSIughd/9tUtgcsd4tMsLqISXzQ0MCGkp4WqI8HEcPEO+lrPksU
fWOWYgVr9doP5c6Pgb+O1kJv6XFcyB5BtUnAAnWtR3TU8PdmkH+8aZijck76js1W989vmjYzCVbH
bL4C7Tcugi3KqmWw+k7wyKo9sUhe8uMuePSgpF64/8c3n7/2v7uN3783p7MlUKR4LgDKP39vPNhl
lWTBtDKcPVPWMb6U4d/raP7n9/hLK0GYVOAwiaN/vEc3e1NvtWWxKxbl3ljzU22C/+P4F/6ft/1/
fEObzThPH9/y/joHS5A1+qQ16hj1sjsau0UAQVOZzjYw41NuDks/jHYVcMYB5U0Nb1Z2+hIk8a5m
vJLybAj8dNNUDGjGT6f6gt21K/tynSBV7/JxV3SriUGo1xLIaUMQYObaFtqWnxJFDfGoLSSVYHjs
svglxazfv2rem17DQNSfgTgu9b48qg7rAsps3X0u4x+5bT+rsCeNz20TVNrgKYyGni9ZRVa9aeIc
7ieoMN3YVFDJjNHalzEsBpFuFRO+2NdXadDfm7xEhozphtzqqqbMLGvewW892Wcz3vE9ap01/epC
YDoD4r0mJ2welG7TRpGC0WPycpoTaTEHohyZIFnwUvwnxJk3p49PTZLJBWUVQ6CYXSnJcc/0AD8Q
hj+SP5GtgGVxH7XWKXNeSmA8LD62OovNxeCgzkuAxg2M5diGwOy+T5CzMN6uOomutUrWJZuVRR19
CUO/QoX+8MLpZyYRThKyR9pWC9owrlYcXadkTLaiI0en8a5F9JYZ95Zyz0rVjfiGJya1q6AH4sdS
2ejEQ82/mAbrxG/6AO11KRQuPlYLPUr3oggJE1FLwsCgsat9iFeabQQJCll4M2IOM/QT0ahOEhS1
Z9oXRvCr1E2XBWvlfBBrjGxL4aWLHFYP2Z0BiRIVAiZfK9EcE3YGPng+0iL6CzOtjsS0LyW5uZWN
PHb2YLgO+kg3UM9xLXYjYLVy5ESUZbPxiwJTP4AEVBQLB3KEh4anFvUpqK+q+xBJni7dMY1BK2K2
qAm4uYSWvx1D/QlD7FZDjhGq+uCDUl9YroflWVX4CQt+Vqw90Dusjtxdq9rUpvaohcAmOeNqECB0
m2RKVB9WnWCk5CzSebsxMwUunPFnOIUTByZm1y4190HaX2WhFv0sj7XjOwQnYq6fK5cl/SUqyDtM
cE2z1/Wj/mCzL0z5C0CUXoOZ6YMhC7yF7pIkO5LBGW6TUa0wNm1MPUcvu6mBDoXEJEs4yLaiNY1f
MkncWP+siBKOR7Hq/IaHTboYGlZtjbUKdRo4VLIoZmjp6ZIICSEf5KbFt5CR0ggqxLKJcI2Y8y1h
97NUEcN6MoBD2uYS2dCSMmFBAs2q1F86qYNxmuD35jTu4ZY8qTWT8N0ouruy0i3JfOiD3K2WpDfk
Rghku5Xim7t5zoMruqdJdywYwE6BuRiH9PdD+29Vk9fqZ3Hvmp8/u/NH9Vdx6/9H2epckP3vheDz
9+ajiD/+VPjN/+L3ws/SfxO6BWzPdIx/SlF/r/uE+A2zsMHQiGeYS3vDw+WPss8Wv5nurGzV0UnR
9zi0CX+UfZb1G/IaIVy+ojlrI42/U/b9ud1A48ZXsXSGdT7dhvk/1i5QJQIAwyPYrgDCqya+12Vz
S4CfNKb4/t9+KX+0EX9Sc1LM/vnp5hJVwhONFQ/VJ1Wr/tfJHJIoiDJ2LIm9iNsHNA9rELLo9TGP
MA4I2x3x4R3g9DHsGd5N7taztReQ/0TquahRBipNVAe4MRrzBwvGdEGNijSfccoN13V0y6Cvz43h
XlWglUACNmcz064iVvoV4k++KSged31h5C8IdQLZJRtdcTOqUlin8V8vPiIY1mZqZ1a6eKkIqYJE
kuwLfJqrpATyFORjidgjYcRIWFqXaG9N5CSYaLovd7IwMagm3TqOEaJFjY0lQMNn2FHlTgUQ2/D0
VmcM5+ZC2Qx4kj6BwetkbDek8RQ15EEFPuAWDvAJNQtAcKkZxCSNJA7JsjYe0zbQH2HoyIojvLFk
u/+F30iz7BxCYT9NstTntFO1q60yfWDlT8hFLI4Dl2fVhm6+LiYlcD9xKvr2aAKf9IfD5GXjwZhf
InYph26VZlr1AAzll+/bgmK5F9j0FvE0qK3dQDsklm3GWrqTLrau0O6OKKwTDFt/19jF84AZhTmO
jU3SKvcEeGABVeKpAPNzz1FYrrS7DwD7uS0b496vDa0rj0b+LF1kjd6g+hNognGf2K3L2HbVq9HZ
yDnBr5gce+GGU7fVdP2J5WS919d174cnY3Cxm+uACmnEoqWbhv1a5PFOltF0q0QTLG1LqJ03GO1T
Up46lBt3LHZHZCUNwyZsqE6t9y9tW7wlPrJimBP90dA1Uoh9B+CSUo+tSqtHlUiHvCYmRUV1IFqe
bEVutL3u6q8sAXhkg/zcYqB2LzV7OwTM1e7X8LBMJiDAEMFuBsewKI7Kr9k+AEa6EungXqs07ReO
raKNajL9GDqmfvTLQNuljYV03lK3Xy+4UGgVCrAE//pULMFE2hLCmUqzBCIwBqQqCbWF7ZLbzndA
42iWOxiu34cSp70Y24sXNnhaCHCxUwMhkO3Ti3n3NoZyC15vxVOIEYdR+lcmrJhHZM+tx6Nh1Zum
e2F32W/k5L3brna2q2p8DWrtZ1KzZEgyQofcMtOgueS44NPCXnGLwSaFcXCSGfGOU+DvvHZwKCye
wimNT6qjuLWAoG2MIXmOvOCuZaF6iROALFbdraxRJ7SO+RWEr3E0ST6hHQW2beyVIOQL6ez4ELcj
uPoIF5GLoKceOnFuiBMi2C9f9J3SDwh0UhRjWg/QUQ4HKYObo+rhAM8Q8LbbbLxppseYCWST7F5E
ClZ25rzBsIhJR7K2dD+gzqZYLSMb6/MIYF+30q+m63dWhjM379PuFvp6CsRNf8zbWl+FTMMHIKVt
h4O2wEQbo4FokyBY5b04NlH7WWt5vC5TddcNaKW+CLWtJEKLmNvn0omHN0MLuetnJC2Kwulm1u1T
7pr1hkEiwsZcoyCttV3sQA/i6Y8yQVtNwMUPsWG2/+3l1+doA2u4UDjGUs3S94XejWsd2v3jQOye
ZnYj0es9E1U3SDCsxT/5eR8y1C1H+HHEE9Vq49Rs0moSiDfS95NNNZtyqyw8Nozl90Nq3BMtip66
KN9y8rRbE6sNklTc6XgHTwL4QVtBtYo4HAHTlt0JwGV7wr/QnqyphFKib1vFf38F0v16MQk4bKeW
WicokJVJRzznHHpDb32TMkowZtqvIQDdY0qG3VqXnvtReGB56yxolswy5jSVqiagoX5knJlc3N6A
aNQFRNc02fhoz0VVxSwvAnh+DF1V3w0rwcUdxJdJc5E6Nv2JJF2qsnb4YBVhbwtJ7lBZ+/rahXi8
GBUuJ9SrL71XQmAMEx8tWS2PnQursnZor2JIBYsoEdFzyUjZhA0CKIvdopisjUde4K5si2+ebUDY
t6BQKlk0p4D+jTmyAkY8TGdNTx8Cw4n2fldM5zC22d716qDZrriRzQC7YBLttpzP9Mjhc9Oo0m1i
2pscIpicbJJwbPli9yo/yoHNq+FO6iXvGBaIUQc1mkVAyqAL7FlYf2SCKCQcnN3O4qbZmqHePwu7
fMrkGH/3EGMuwKuW99IG+jkV/qEPguFUixmqaCX5E4wuUrViy/o+oDu1g2H4iod6WyfmIkn14Xuj
hneea0zgJ3ZGVjYZu9woqMBD6IYllTX4Ae/FS8ilLKuMDL1xQh4hfY3wJounaQFuoWpb41i0JIlb
uXgD6Zp+kyCSGDG19UUORvKtHkrQDXBcrcLujwHU2L3WsQHosrH8UGwfelQmkrHyygjqUyT4X2A6
+ud8KDR04HENJ4wPdQCqQCkcdPKjt+61LH349aLMMkXj5zpol+YUQFENsIr6+pzPL6B54GcpuuDY
DA18GfnDKEhxG5aiMsPzYGFIKxu/OiM6WeRGn74bgjjANgmdpWOM3107cc+Gs7MR8J+JkLTPv/4U
yyE7i3gmRmxSUwZHgb35AnwtwAkgKiIOnHKZ5a1xyGveewQ49KvaaLWbbwOudgv7buY5WRw0DTHB
FMBAeuOcJMWtLd3LQOToo5Pp6d72m28uMRs/sIkeAnIHXuYktLTVXtUA5SZos/JsJUW3TFh67MIB
hgrPyeVot+Z+YKUBW1Ni9h4Ke+MVmHwrF7lvyMkJjFseSlJuVsCZ4VzZhEhmQ0s/bOeHyUc0FbZ2
sxz5bYth2EQo7djnQfPPWWXGghkEVM69g5V1Zw0R4t44mxaabI27Lsd2U7WGjri5xvSoLHfdaFND
5kImVrU2lkSppPbPcm8yedQbmGU9+ea3Xy/wo1+kKeaZOtmH+hT6Z0lawLkjtOScDsc44PHYGBUk
C0fW3zLIpIWVm29Zrt5Lt3iNC3Y9Fg/RDW/I8shyP7n580vcF6AKLVXwyEqdTZ/Q3BtunT0QLNMf
Isf5/uujnKXwRC7caZhqdNGW4b6LeLi1dKZjoWyo+iak5zGvL4mf4qaujXIl2+YAFam/I0+xFpYs
xGemF+sgr4yv3lKnwHKzbdT19rasEZDmYV4/kbGOlpWQqWvkpf62ZqB28D3Ss3qUoyvAhNlDLQhf
41dkfgIBuyRJ4lG21fFy0iznMoXFh0now1aXxK7WU2mdgxaBipvJGTZgXHTFAKJVZvTS+fF4II4T
8xXApkfDI3PK0CVRNa55tUzGTRpgqsMEuPGEca4ETViNFyfKX/vWOSOHkY/wFdRjQgDOuhy0juba
RNVY+09Oa7qHqaIzJcWrhOD1CV46u2a1KLdDxruMcUB2nX+x16EuqqVnwret+344aZE1nKZmfOcu
rraT65HuM7knWDftKibaaf2LoqIwGrvEk+1/Z4rNvmhi/+jATSZtIKJ3ueoOoJzU1dCc6aEJydod
a6YZBAm+kI4NsjFXh7A0ekBxjsbtjXnbH+3mXPG8WgdFIc+6H0VHPxO4ZN3wHfmkvxRRk1zT2r54
PrTmEbbBFfDf2iv66sDFjNGosd+bC3qvcdbY25q9ZXSf0jPHK1T9WzzNG3PATgVledNa7nZo0iPg
khGt8Ljxoyb+NLAQLTyw64+ZjIgOlPF4jGxpEuKbz4kqRcPt0cqDHxvjIQjzeRTkj2si1YYlqtIQ
/F+df6tITNmEOTktSZaDkYq6L0saxZWGCLIzjycET8W1curiSjwaEfb2cBWDNx7+/Skwrg1n7rAK
bZRPBUkQh6lp8n3B/N4UjUN5ygvAZST0ZqBB8bTUMdc5csosC18Lp9WXWfIjjPr8McpxdoNdfjXn
egjiKBPAcKtFAkRSEg60aPiTuzLctIWoNmPJGAfm3bDumsh+zEGrjYL00sKyjDsUjB6Qfa1+vsbt
9NlEXfZQ1GyRczMh8IqciVcwttDh+ik85ZnWEjfKTqO1dD6H0uYRFKNN2k0dgO0kE9Ea6valwYbS
4594Aw+sFuwUcVU0u6KKx6snzeHKs4bYoZwFuirriaIyRHkx3wBQA+RjUz1R0HoLrfE5EFtXv6R9
VS5Nq1LbvsXqFYonJ+49VH7KOVeKSSRxFAGh53UNuVTCUMIiuU30IX0aYZqBzEYZFAtAj4WF6EOO
gX+s0v5TuuOTnFvngINsYbQHByfazxxhuGFl6hPgi76wZTURIhwbmwLEE/68TnuMiAlfVbWYHlRm
E4MHS+MapoGl73pSAMAbi/gKxAtaCcYyMrAI0YKq3F+S0SClhDJk3fyKTQoIUvBmwrljXfOZJJ9U
7skMUGGYsfVaKcjc8cidbEsjPraJoW0zIrzZQyXHXhjEKo13/Ahyq09IDxxwmQeXFRGAZ+umq7Z8
ZCxgbbXUjBYQJcm5DKOtNiF5dyEkZ21XXGISUx7KBlQX8VYlWhTbvSGTOfSd5x0TQJrUpsGbDcDp
Y8K1xeH2g4cVX9Pr0ZFYwx6yG0E7k0FdBdI6LeNqG3kReBmjNtd6SAhAbFLqsAMiNbPJLg06tANp
IvWz5Tk7utvkQfUNKQZVNq57cs7x5Efjc61SVCRZMe0NN8/WVhczsLVqtSsHAE3TB1TvCcqE/dK6
1h1oCmorxbETZf0xmQyfmSV8+qAs2W2VGZj/UHuVdrdnIaczhvUEjR/xB51GfkH5NZjNN68GrDOk
dJKlSeJQr2N+KcMfJMo80MJYadhwGJQXzT7lbesdrHOXdvksdiqXyndnmCFzYqWAWAoymOzGOMcV
M3xrqIw1rJtvoBIOqC3gy8HvXDaO6FcuJ/WOUcpzFQzuMbOuCLsm+LEvAhA0uk2mm3UwmYuQPzid
++zEJhmhVdts9c54IHHqZEwEu+ZpDtI3VdvSMa4BZxU4qqfJYP1YqhM+aQuau6ROi+AkXcxAPZV1
ds5de517Pk6b8aco4mDjZwRDR4bGSLbz9mMfMtmFa7RsrA/0auA7dGbxQ2c5iyTTD0Ruw38R6QWg
XwZcIQXqEi/rEV8PS0w2prCOSylXYDegKHGpkhmPlyiHwJ6OIJ04XZmxBoCj+Wxtnd/gBGiQ4KbV
6OQJTYz+Wk3ZPZ4I3m5DRtUmNEnPrcSqbS9dlvlH0YurM7DWm6b+ZIaMlnGTwYoQJiSjwg8XmULo
gdA5XuY8aRjLg1jX52vhk0THUnfTpYK4aq1yysOvF8uPqwMYEH9vN+A17WEh0gphWSVI0HOr09D6
z8iiOIKl+6Eq5xEl4JvWczErGZHn4p/SGWqZ6c0hr8g3R8t0iwfxIqS/N1It3ecF8udA7w8B/e3C
EujbK63exIVHknGVQI1f91b3o+niDx11M0z85jmJ1dUb3Cew7ndl2OC3/Po+aOjaJFJ78eEgo4Wr
ig52LDnwJ3s/DKhirSSZQdLmPgn1ZGd2ZDKCJR/pj0gtIYbHTb1Xd4Z6hNlXV3sFtbXNBOKeqZqV
stpXg3pUdf0+xWxskuQhGqu7T3F3ajrrRHwFx4N2hFG1Cr3uVNZwRwlDRRUrt0PrftgVuc6TeJlt
NxIB2dBBPeAds+gTdREEKy19Ee16ZD2KBmXp2TnLCtJbyUYKFq4xWeumKZ+ckhMr8ux0KeCgH/Wy
BepSmc+RdKaDr9xmbWDg5XaZGbgAhplwCFq6Hn4FSZ2hKYCZsBL2OBX0kaxYYuYqPurlUnXlPR0/
XVCdgKT6llw5HvVEPdbbweJXi7nprmwQoQmM/WYICqRJiFOzomVpUX8mxFsu28b9AvF99uvsgCb0
iRmFjrmPdSBRoyCyq4YlTw23CJY4yXsfvoGRwMii79PYS5Z14ZcaHExcedQtKfWnREGMqWuDJC0m
NE32lkUEVfBg+4aI8QENL8lQeoqYc+gMEiIfgDR+pAGK4rZ1m6UJgZlopC99QiNfThUSsth7nSbn
PsX9OdIghRWj9Q4uspaRXPWVxnmQGB/QJwFXFtaTplviJAYXSFkIoqRGYxu1Nng6pNaSmO1FBouR
529zAy+k89aMTeR71t0VQbxSMYx2EdfeeuZxLBu/i9cis96kJV4J+ShWU0LEJ+z3DXjgYFE7wFKa
qp0VFP2ZE6GcQJmagK9IdHIJfYpRvFUsb/V26RJitQqb/jEw2nNdjKQN4eNFv/xsqwmVp2P/TM3q
Z2PespQbcBj8HfwYexQ/Khc0dddp3sId7V0/5icz74yF6Ov+QW9HhHpABdaWO3JoNHPOhsupLyfQ
6hbDuDjGJ+iRuD3vpApMPNvcxOWnwX4rSKDlQGCl7OThQ4YalDSlvlglGcB5LyuvNYnToH2DvdBr
ccwlG1uB4GIZjvpiHoT2MhKHifXEoiwSDU39lkqXDogYZV+ey9ad7jHgsUU3I0a1unqfk1AdklcW
hTb7D1FWLDDjEBeEEpnJrvL2JMqZETQAYhDg73TEfFp4AZclYU29eWYiRRNnm/yma90hxLzbemCy
V74kwUhTMgLbK+tVOXjM8gghW8V6RtvUWVyPaEJUQQhNmr/IsPY3QeM9aBHpizjkrc0UqRZvcqbv
NMg6dii/4zUUJxI17FsTfzPZ4+y5iXYQssxFa/okoiHpyFpc8IPNShI+ZgABdo5dQfLS8lNjzq+G
TZmD0e5oC8yeNd8QtfLa6LJbSZus4YyJ2Vbzpw1xEMWaIJ583YVoZ0dvA+utXZKocZXNJk+yQ4xX
08Eo0kuYqIbZfHVCPqWddgmJ8YL4OP7ElPjTSzv8AJVAOBvG9z7KD1WDHEB3m24RtgwBKIYxtHb5
zrDVxnW4q7G0pFsLCftiEh9N0AWnWj2Ovv7T76wvttMP1TB+ibiC6+y4NqT47tS4lXGytYJ50Qz2
SHClrj34+yt/BLqKDoCCrH9otXhf2/AHyUMMLlA1OR/1weBpYn0MWcSOmWJViXxYDBCht1FPC1Yw
UIbRb8Ba4ceMtAF3TUXqo5MQ4+21+UInxn0ZEJvVGxWOWKbEdMIDcRqhuw4nYA9zWjj6ya01pe1C
pmTGTqKAh5RDCMYUWG2qDOdvYn0ECalvUQl3l3oYVlm7s9reP3Q+0uyK4XCU9FRVNcPcLiH8NZTq
QbqttVSNWOZMv3ZON4MYaPcq8pEFp/lAFlIROSVNlPvEW9ExuPSwz1wUthpHTooRq8C7zps62BlR
dwVm1HFT92VyMxV4z8hKdKIK50+GOeIiASG/YUJCSBLhzgB7iZltV+2UD8epN9utwBB9rS2NzIU0
OtLKs88JBPpBtz3NiROAdLHQJsRDBAqjkCPUN0zrxq025ZvupVu9tq1vVY6CYRSMLUOjb75pNDLX
aQp2kdMSHU3u1sFC8XT2R30/9GF5poYNjyIipSXBlpN5oG5z0X6yqQlWomCnbiN0xXTxiawHQS46
gkSPXzrik/GfH7xBb95Ubn4vs9zds5qP5+wBcjZISyvSe+SP0X5sBwYebRU9OAGaW914sZMarh5V
Ebv4L0OfEWvrhsHsykFB5UmohcRbfeQ4W6eOqTjYgWxdRnqPk2LR9bW4EDDIMj2Wj7Fd4ewjGGE1
tHbIvoUJJ1MofavP36sdsZRq0Sk1gw5IcNcdyAH17NhZ0bgxAsuEtybFgvqdWKWQquWYN/kxAlZA
bR64M/wMCTMp7PStYtELgb49FlczR3kqRPyzRr5OQUWypZFhTmLGi6Uh1o+ZK3nYmAMqoUm1T60y
COoqbm7eKbJK/Pxog6kFhKwQV+jZtqP1Wjo9LmpK4jMOEvI/3Kg4TQlDFc3CgW1ZxHZGNG1ZUJUk
nbQe/S1+NcpLjNM5iyKVBgVSAUI98+g8GWTCiJys1r6cn4mY4x3X3fD3eoKxpXttmXJfrZzmMh24
JC3I68F47itMOGJSnKOBo5YyMlnrGO69Zf3x4RqMqZOxxzc20kSDotsEuf8hpKVtlQvUK+qAlzam
+8Nqp24jLS6lTazn1RAuhp28vZPx2MK9YFU4ksW9//VhaSAZTBL15lI1VR1Z4pT21G8DWUYhmWaj
hgd10h9a3XpFjXEbAka2bpGdQdsiAEGw57AaQitoSoxZWe9gNiP+hTFSs6L9s/V+PIRElKO3z8xV
6/EUJWQw29t5t6pKYz2loriXYpzOymU9xuiYBUVzybEWdyUyHoRmzbKOyMslMEycUBu6/QW1x6rz
Zr64bXZrTOHRCwDkrZCediL49xySAXpwuI4LMqCMs82gNsoma8n+F62jWRUPJlYIKFnxnuxOfSFt
FPlaMtO9sQfCBUfYZg4VQAfs4J6lc/iBMVX4Ut2UJiIn/XQZx/HFsiT9tawtDkCgycxcvaNe6wCK
k4opHcv1re2r1952+sep0akZFAvDMI232uDYx4ogyatMVXXxqMJZ6j0UVZEdk17RPfqxtiXfG9pa
MRTsF4CQ8jiPbsMwRDcjbF99WbprBJmo4sNsbZAT9+ZG4y2mMeYYbtyDoYmlxo2AKucWFWrF133p
+goFqCaucZ69A9mGhFoH7sWuU22fw6EYFY+PpLt0GgtpnfvA+Z6U5Hv2qhmfohbxZQ+GGO19MgF8
T9l+6y9t6Zg0k1G47CrZ7rqIseYAi7zNliP5SgpmA9f+7E4BbbmJaU5viiPYbX+h9cRgmdEMaqpg
84aoR3NSm1zSMXGEZCxqvHfBUhx97mGW/eV8q6WuM+uqiHoESNGQ7zcET/XMrOsNofbcyZyqI8NY
KxYHWQbXJrbBARnoGYYw3Xd2164KT6s2Qfmcmg1ryJhdzcC+9xGL6p6sTpT/eXmOdYJIyWEfITDI
K6BcsY4me9zUDtClNjAB7BfkjM44CX8qL1icUKK5nzLUTHZsgwXhHgAta2tP9V9hXeRIOciagPc5
uzz9/ILxgmtrWvE2o2LD8MiGOGPOoCaAJLxbVyMRchuHDn45lHAcJ7hui6ht38uRJxuTNxcYTjle
yhHZLaWPzdxyoREIu3TmFVycpA+11oQXlKjMgyZyYb0dznyaSvk5Bu7BGeW7RuJgrmveBZNBee0t
HdfL6C4ZYKEI1tQm8pAcdovAL7xrVXne1jVpl/P0w8fQs6hRfaz7VlzgTzJFtWmGmvkaC29MV0ni
E7hFbr0R5AM1cdGt0Sez7iQ6p8R1k1m8txxpHog+hiGM332Txs43nnzJQrY8lLxmJF2ZzlCm2g87
Iccglb69cuL06I7Os1tVK9OV4lpwiDueDwpitPDKi2FH1rg8uvMkUfrRcO0YdbOJWuIbxsaDtz5o
LRIry/TblF1LBt/EvbBYSBMCF3VyN3MY91CqxVfoi02u2C1Ka5kY+riR8Fz8wTJvVjJucrImJr4m
Qd85UhLUEnpOo1tCvnADDS9tTYnV2AaJnijuNkaREwkqnGpVpuFN5bx3gqHKnkYY0ITkstdBcUle
F9ORKR49mJ0Bgu+qyVfRzGbWkIr8IAOG7AuOqpHF3QlRQ7ny7NE7J72ZnSoV5FgyEmOdRKzzp0ps
c8aRew7F72i4XyOh0zPw0FqlwilXFapTNm4s6Zza/jC8bm0oQQpROlDG2mO7LuMiWuWGSzEmi4Pv
11x0+sNMxD88ZaHcCaI94ohnpkrTHhg5sjjbulmuQ92HPYv+1DE2v17KXBgEjTU4+mNiwMYsaRdR
L8WGDd8Z25Wxcevop8Otw+AnKnauT0CHnntUosNb1o9H4VVIyJmPrjXfICWkVBubdiBQQ39WfbEW
iodw0vPW89p5ShZP9cYO+k9Xpt1Gc4aZM9I4lJ2IjcII8gm5tzkh3gnsUb97IDQYxxvF7g6Lou5z
8C4c5FU3Ldfe69DsDmaF/MEphkP7PRqEe0Ramq+jHOubGcTervSLUzEGDXtAiKlY9gyge7wUYVDM
4bzvJBCwrqLBXbAYJ2d6Hjswy9jX/MPJyjq6I/RHo9+5Nx4hv8rdFEhN1s857VKsrJ6dTzN0DjNM
TW3ZpCBPdWmzvd7FiXbm6kGRcHvyN4fKupVm8SXd6skCSPBKFsSo7ObB6Rx64jLQmQka9XoQWb9G
0GksGFdBLa4GajBnEhixmoVZKskuZXirumpttmWxMbX+loQwm7whXMeOjh95Yjai8NdEYZqfbHtw
Nt+3THO+Yjc91i1YfTswNz0D2ye/S2uuP76Hhnfl3XiPbW3claX+DBp3fDELY8tTST2KqXvXGzc7
+TWM/56g0rQktCuZhL0B/ZqhjK3eExWRFeeYN/wf5o2lTUNygUzRfiYjlUXur5txci5pyywsz8qt
1ktnnU/boqpzBtL6e8MAaVXk8EpkknHAzu1AQS4M0ix3maJ2zmfubaxJUH5lrj9gOO/wSEzPIVdg
MRSOcXLKRlunrgUYClg7CROasaJK8E4luwQQMniyWk9ChwmMuy1Zo0ru9JX6L47ObLlRJAvDT0QE
+3ILAm2W5N1l3xC2q4t9z4SEp59PczPRPT09ZUuQec6/Kg9TtAV9+v+/kvCnCcnFP7bXuycpDwV1
V0g6aNP1Zw7WlK6taBIq2SSTcsNgZK7aj2ONyZqL/I6y7UTj1Qm7T/Hur2kfzwEJAr7ILAYUx3kO
RPNAtnB+0vztP8tzzWTx0n3VmBlVl7DGtkZXxUiBE41zFIf6se+CkqYYYn5t148kpS0WnzRCwuCW
807tS/ERKGnS6LqyomTsk/RTyweJdoDVrURAUBXJQAvZTeMCKJpVuwp9ncP5PC+d9Wd1imNtQASs
ZU8/FHU+r22WrQh5AopF1ixpCXSOSo9m55akssQeW+QWONK9GeANHJ6Dnwo2XJ9ZTSKYdJBDLIa+
7zqfAqtaja9ZSsi6HIKD7vGU6ILeW+RYD54p1dnWcSVOJWJkWlkFFpIdrKVMaqkQ8E9al/iyO1Lr
EzoNwR9CtuvRmPPPtXObw1j1+iXIjPeZMTrpPWKutYUWbO/+TKKUIo+5qa62+dEYpvmCfLlqUmKA
i/y7syr+Ymimg1q8/+qmtxjbXIAqnxapRTu03fK+uqI+zQV/9NJ0w3Fs6MMU3nQsbzWmwSdnpnOh
arB+5gXRVfXZqyfuMbv3UEunDe3ljG4jb124uN2vi8aHZ5pZjA/T2Tm66Hj6LP3ozfZl/g1YrCGj
TkiW2tjqAWaEz68r15UCIoAwJGItvA3tFQS/Bf0eHS4HQNmfXDg/h0q7uTu1flYdNvLBejNoWBlc
JFwnp5KK/pGwEkN7BZgNOQ9vZSFXvERreTAp6yrW9qmVSxrp5IzEiKppgMsVUIMV0BhQzhRad628
UsD2mK11lnj6vZgs4Ksz+3rv9KT5eVlKf/rYJ3DT31xXp6aFBM8Dug1dyb9P7ddeNfk/p+duchj4
80kfr5bt/ectW3XT31yOeRxaXLJtDnwi4NdDOgmLA0HeOBGyubBY8kGLlDstD5sP2FEocTAa/EaF
j+d6uLS2HnoYk3yLF3nq6TQaRyyXE4Fb6BM3XWkPnNBsI20lPlcMbq98RHt60VSY5VR7zgrvdovs
yzWa784V/hn4mxYXzTibOmf0qC8ZpNryT03pfBTFNl5LjRy+mRIU/e6trea70J6eRrQDTPg1vHrc
4gkBgaSqqaYNG8VbkAjqsee6jiWa6UirSkS6FH23kuwrI8uf+63DubO5j62wywcME7QxcOCMht1z
YRAOZhl4kg0/j4eUEtW0SYn3gLev55m29/xNQqbOGaRjqeBn3FzVJKB6zySUsvf5y3s9gTNBzlA0
2XECOxZEFDbOiy/qz2LT7dj0/bhf2+pDCj7ZiaC5u1FDNz8q6tSPhTYy8SOea4LluRGoDcvOozbq
/5WwuXdUW2Xt664VfG13HFpMN9/o6HubtT5GgTh/KEN9F13XAaktY+zzBWm8T+FY8geinRtVPcAt
qX0z0M9cOlxkqvMPWak/pp6uTph5y509W2MklulFluU7zjveNkuQxmmTaOFkHek4cDBzML9n6fzH
YZDdsfxOAKwVQueqwhYlg2RerwYqVKbCAZWKtt3g7YDovH/LJChZNJZh17pKj9LBba7+jN2mrD5I
v/Oe7iRaz/WwS0llc2yrQ5U7hU2x+WfEXB80W2RDFhzKamCrVQi3SpdIeTu7VqThsZJmwDkU6fQ2
nJizsLfaIwrHAH1irVmEyZFUsgz2eCSagRBFbU2YsWhH1jKC/0CxAFLRWf3/P3hRnUtOnZWlRJPU
zjKeRu94D3gfq6uYjLDzSufKSGSg87HfPWKt4rZ2rqYk6iXNsLmULmkhnkUAjwnZBv1/6krxlrpl
ee3FeJJlf+1z/+Drsxm7bX6pS2Qx7IR963CoTZ9B68b9NOR73NWnOlhF7Fa92Acl6evMsJwcXEL0
dS5aR+Wx868gePY4kXdxNbvpr/THR2cwZwA1WNysrDjuSqRhk6njwqtlgyhOsZ0/OSv1d+uwkhFi
MyLUQ3VTU5m4KRxzZVAzGpAMFy0mWHJebkywWXMpm/ljTqGRVJEDpuXFGX2hH2HI2ibaegLtWHnj
xMFkfm0BIUbeulwG0d7DDgbOEr+YLx7kViGNcN4CONGBoU3jZEjmLHtxMollrNzoh2iWPZWCFSCb
mZ4KvJlO+8eoTfvmW91zR5ldCnOclfKvsgySLgWS8xpX5dgx2Ojpz2bwraBK/Vq5ZLEDpf8503jo
/Ma6sW0kdlA1cRkM7X3j2Htt8ahbk3PR6xb+2bvLQEqNI0wy+q6TRjBOi5Orng7eRDst4Q9EqfVQ
JC3PqsedHhcYa5FPL6HRmNY5f6GG+UPRTJG2mrY71mmTH3gbirhQjB1l46+Pd1uXnJaCm7WZiCHk
JnVXKkd08pao6+xAnT1Bvg++OOVkJoMLNHuvP4ELF/tJuD2Fvne9zGZb8ZAfWgv4f2voC8AGUR76
ytzT/wGtgbeAAU8rKUSpc4ILOhOo3mMmd7LTbFnUedy9SJQ7hKNblw8Us6VkMfgp5yHOOoK+wTBR
UwcUGCypDvFmD90JBu5586lNlDaXAr0o91Z2jnMEBbGskU+AU76hWaE+E50/nRh6WFjNJ5kcOHQN
m1JrJ6lMA1+wQ7Kh2e/0BjTTyV1cF3ROgxJM1MHOOuFCZA1lWXA0S52hINWebZTiJ9bzKV6cjWot
q7jlNsSMr7QpHnOS+M0eGYx+pxcJtfswDDHsbA8yQNx/OtEc/YB/RNDS3ldkKguTcNdZy76DTWKm
MEj2L9M5ReXT/W1g4iNiDxjGqALSBxaQotKIeWoD/cFHz0V7mjT4+LOAw4U9cCTV8NrYKzT/xLnt
ky3WgSC1yrhNJjRW4A5wr/odrw1mSi07DBugLrmnfU0Is+DNBOdonv/x0uqR6MKXWbt7KdMvPOMV
6Cjt8bSnWq8E0EZMRkuy3Xf8pii0BInQLzHZxj1oihqLsQ9N64GPrn8smMrRp5XGveX1UqI20QM1
ngg7tF48qtIOFs8hJ63cbXUmkGtPAOjr9se1CHyUIFQlpdZ1y/xEtZsTIWndMeLSJTOPe8/fPtrR
9iP4Lroq+0dTnWcE8+CUVDOVpvnpDrTF29rYxFqLk89xOrDepf4Wrpj5FNpfGhXI8czlfi4Meq7x
is4TY7HH20Ty7fJItoHcB9X0R5HuFWUiG9/cgI9ejCrnnjHQ4NPSnKueHc9ou5cygH8ZV7EzaSbd
ic3LHr1ixCvnNPuJUi5ylbSo8Zo+VsCMyvD7KDXLpyJtUzae9quCzAvX0gfqtinNyMz2bfSW6bIF
EAWYCU6I5hFEiuOm9Wls6uWz6//0k2nQrAUjWn+N64qw2iWtDWKC2wLggK2da0d4ivIq751Hwgfy
z9P9MNwLRZBTHbRgRSfY0Y6uCvPfZnZZNKeAKibzbdINNA62FASGRtYnOiLwZFX+n7sJ3Szqvbum
gLBA62XtTnv8kpD11ZU9+tGIKE95wXNgJZPMi6QZEG7RwNnsSvvP5iq+IgTmFHq9KlFkkbs6DyYn
CQYNGP6tPZpDicBb6fIw4OwICTeqI26H4uBm22NJbldQ6Aw+I2r1qWagRiy+l3PzbmQeQeg6TW+o
fGjWs/9lLRh5bc53N8xus4i2Kzc89nppfm8Q4Qll47A6PZX2eX2hZcu5WFvvJNjf2l1ajG8g1Foo
536IlF9ZB88vX1RQObsi1aeE0Yikwnorr3k+ni3denKcqb1JbXnctu6r6ysw5nsre6NOiyAfY6s7
E226h/YRAHUvzsbkvOQ4l06Yfcx92mFSQI1JE3xOXIy9QeF1TlnFhmCiXsvsIW/7ZHYx74ATdSfw
vyeDMdkIJuTGEqqcytOROxot51aiHmb2Ok2Akw+IlY7Skv7BzBftjC2QDDLHmnYImJwzEIl7rs3l
j21rzi5wKoJUNufkdFTaCMJnvdZ/29CuvPY+l1NGDy6YxNkNPB0/l/2RqjEE+Heum7cxYxrBTTr/
tZLlZ3XiwsnAKL01zNRs3fxw0d2XsvBscL1x2Q+j8WoAoyYzdd5LC+Xpj9aT0nxq7YOsi4JCwz9r
0aPJK/ZkC0VFXmtEzryUu2lcEezQz/zo5EmrewD7ubWz0bdEfYmhw+hOjH0MONu2ayxKhwqp46dp
avM6iib2TLAmIq6sh+GPYyAUKGrPO2O/+l0qUmyxb5M6I9s8sTXtZzT4Pxk7MILKTLdYuE3BSwOv
BQmrmT31286C3Gt9Jx6L0xiIJCLM5oCzTD712IdYh/KECmRg6ZTLQ5sd7m/3XqfrYBIaffdhYpOP
9Jz+8qItXq05l2FtZ2/rSDDv4Gd/iSmfyl9ThwHxy/a7lSRryYXtjqa3vZ36f6rc+SR1EquUn+v0
870rrQLdW1lRiGONgiD3Q9F0QURiP+1rHVSEmPYi5/VrkH08CPK1S3/IdvnAcSkHT6HNhhlx88eA
JHzUYeWPafM/TBvy9IA/r6lcftSq6BVy8eSL7NctHG9vIHgNN0EaZOeWTrhdPYWbmi3q0mTMh+is
O4KMwzlInVN9l0gQO+jqBd/H0BG/GDzCLVErIKc5Mi1xpoWTEWwcTnUbiIPvmd9BqWLPwr3DbNRo
1uuyksBE0ZvAVL4xKKlXS99wsbRpwOPtn6VNoa2UH4Ne56Hl6kaU5rjTv1c1glfrwStif3TeI1mw
bDjxoxh6dYboDZEBIMDprWHf0RI2DA/O0BD3SMoYIe6PM8znXQz4iHrypivchqYU/3RVk/Qe+k3n
R1PDQoLsYPmXzu+maerxsp27QX5pOVJdSab5ovAJORhMIYi8f0aZHua++3DBLCgg5bNDV4w/UG/J
U8SSAl/u/ld17PEbl5cBN1+uJwivPsZvdCKWpIakguaFRaTmzYsZdB56nvkE69u7t66JqpdTOwDj
8eGibrEO40wKpbmgtZm64JRZRqy2IA1r1ccbwoW4LPhUM35n9z42tz84Ex57p3xzy/HvlPfDTpHC
JJYiVgg2+3Rvq2IP32Yexqk7kuI6Rv1T5c1/TelKkhNIBM++kMbehpXu4mlogToaMaDARX7TjM57
zilgBSV8jjF9eDMIRw3p4voFqoAS0deCTRGvTRm1ppUiywTVXQf/3mYtzHhT3oszdV3E0O3dA6rE
ftlYFqVx0pofYdHcuTraD9stQLlokNqghkd4AMh1Z1Asf4684LmCud1NqXj0fO3l/o1s+eadN2t+
Ef+oWBMJizrwxYomlwxQ1mrzXJeMj85E+kHlVGcFsRbp5LcQ+cb3lLZPHlFlfMqYiKoN4i1VaPgr
n/fAeYaSVPGnu81I24fuLLKaPIj5F4AdzGF1ukNDLmM+pgmeg+vi9ya0YUHFLKiKU5nxiPeHqwxT
RzDPaHznXWasdWht7C+wUf8sdzoKuRVUsvQPANooUTyoE7hDiuBbXnLnMi/Ze7cx8AeAGGr5aKj/
S+rMjj0yxpJ0Rs9gwBkMCjbcsq90yKGeF3sxaceW0vMDUdAqHgjoifoq/8fiByKChib0LeHBt5Xf
lHO/SGHYb/ApfZgeLSK8X/FNPlYwE0kdDCO3TXHNLdF/ruWZbkKEeqMyNxRzFanXhXfzqVGockhj
yyHAJgicv5Y3MpupCp3dtpClj6op9OpU7UhtMaLWKF66zrvhAqfv3eQZZcX86S0QKRloFvHkLxhG
k4bgIE9yVNu9b9NivmG2K22DBzVfD6OLBNiSS0lX/Cz35Zxf0AC2B0TMlAMo8VB4GJ+ylzbd/IML
MZvkWg8ywwO8zigOBkRiUp+7iJb5v6x/yyEowWCrdjluLiPXYLF41A35Eo21vFuaaUXFaKyHQeOV
93kjKdiwbl1TfLaSPC5Tz+sjz4nBctiOUdcQV1I2F0sQHVx48t7TJ9jrVmM3kO11I4PyRTj8uKhu
v/DBHr2OAWC+h9w2Wnox9Z7Yw4xj2GwA+0oCYXZKphATIPwhyqEBY2exhz19A2X9tCxSBzt2er1B
DJchmjDJYQyFOQ0PgudtAHDGlJjb91y/9ylNgf01Gx1nK//NDvHwo/AtCADbOTAL+cW50zVnP7XL
X6JnTeQLwTFvBOIeXVCDYfOojq8rh/JMGw5iYJT1VRWYO4c6WmL7/CN4rx1ZxNad0vVJQck9EIP6
6W9zE25LXzxiqWS/6o4lFp3HJaD3XJFkG+outfMkkQey8o/oML8A4+6pvKAPlXW2alMPh4l21UVD
DTVk+hEbGb+3lnNBpcXLqHMDtPj7UGM/A/KgbKvElmSu9sYcGuY54KimZpSYuvbpOmikfT89l6q4
5OlQPpid+2q6qBhcIFrejuns6hnmvIaiXGFHG+qTS71tfy2qWTzj7jxq3Utdf5ij+tbW2voi/olO
isGDCm4NY+dKrYs0iVgAUyDW2emyGMBarjftdbb/u69mSobVS5YKH3kKChGPcMYhtdpvq69JVDXe
NYAiu856RqIz8nett1+6SX/PA0Ha3tIMJ11y9Hp3nxabEQZV9enXXwOfxB96fll+CPHeEVGJ0ra3
3/T6VmVukxQ1Wz/DZUE+jrJv9kgC4WBGnkoD6jjoqvSLYghrIacIo38Rt55xdETr7Sw6vUEg8n3j
GA/thsJBq8nYwh24xJoatJ0vgQrtIuv2RclQxbR0MklUiVUmjoI38xk5A94dv+Bpln5cOqAMriND
atkt9kfMfTOIwOAuY0Kx0iGb2QmMAIOhOf1YvX3Vqw18oGfjyLcx45oizXZx66T0y3cUHPcPj1hT
Rzez/aAJqh7zanlAhfrcYAw7i9I42BsaTSsPnsTdysdw44XsfvqxsY0fu5+7BDj/nvHvmm92YVw6
KD8NsXkYcAU5RYOmtNyLvnIuRWW+LhLwrSCmZ6LU8ioBB7bK2xfMGr8pXEE4Bl4f8xHamB8QFJPX
6BzqGh2emWckWwx/uYawo9YetGxeDFFBTki0OIELCYJ83e9b+rsgD5S9HiyfD9TEHjFSTJJg4vZi
z+C/D1KNxxq1vaq35Tw6f1bfBWiqeO0JLypJcDD9fZqC1935NAwLH/Qe/Wf7bsa40aMyw2UuvdKK
JzSwIJaMGtTS9o7JPgyzY7bTwaCxfNdLI0vENvyzsvHLWjo8Qsb2XejlSu4PT0/gAaWbc/YJyKKd
XOJmSVdFs+rjbN/ZPvDySOs41p7+mo7gf07XxrL37Iv8agJ7OoE344HOeop04SD3WMryaLLZh4sx
7Y4K81TsQokTXswSzr+wB+B4qtvOjx1ln7wu+AiwfhaUpDZLPpzXxpshuRaYovUWQKyA/mvVJRBZ
AJLGItz4n3Phpw+2v2/1ak3uQM6oWWymz6jEyBqC/LyrDts4Q3p4LXBBlBV/tK+AtqsKRwJ2711f
5oe8DuBSM8qzG+VFotNngl31+aQ8BxduYMiQeINYmBtVKOU00ZmCLsByRKz1tCvJobsGBoZaYjTQ
ijl63DvricmaZ0I2DBfUzI8Wy3lA2H6F6n5nASYgJ4EHVxYFHAu8j5659iMF7od0+KpUbT952vpc
I4HeoUGfce3s8sp5qdP8SxeAvpPbH+1sYULrjZOv27+Dsf0NbArTVOCHzg/KAIpuMou8dEGGKqLJ
Y9quL6vt38/3I5GbsB+DRTcT2jQFgraUM+JwQIDDRrFVSJa7RQ9dz1gDcogTameqCr5t8x5lP7jg
1Z1/aut//1d+2spsLyDqf3kCvMgaapqaynxl0USTGEj57bndmXAccA/Uy9GYF7AEdoeBjqeORD8d
mz7bcpleSMbbtwE6ReYOdbEqfY/89c3uhBubBRuSq6u/WrBAQWkG6dy1/qZG3qXZ4A3qqnKXZbDC
1QksTqFKJoPF78djY24e6aran9qx7ROTLgbqgZtItxwackz6bVZz0HBiaX8J6NXw/FgSzbWHpizY
CoTa8xzeu35sIrqgONp7UtqhmvXDWM+INW35l9wbN1aF907bMF66XEWDZj0jzAVThbHb1SiRB1JW
3kzDOUyZGMIOUiieZlD7Eav/Dm+KCpea2d7OUYMCNrH6veLvI/8vL93Y6LTlw/XyW/B/6W8One6w
amE2Ivm2qt6nqnxFmIc8pyvzyIdPJ2sMy4mq9Yz8eIP4lsw/p53/yzSNoHbrWfCaiRdpxK0w+vVj
qRXl2S9+WiC+XYsqczfQb3lBwQ9DWx5Tc/gt0c3cAD8kgCdLu4dkQBqVCj2z6a48xMxahUS/MgO/
kTUbUWq7QxRcEKeSjh9jtyVOQWLWahgpOhM0cuZAdHdtT12iI9ugUPgb/k+PNrvFjrIpwB8JcJdn
qNyUr3/DYnm74a4naqS+HvrMvowdBo9e0BuAAjD363nvKSZnv8GV3L6BP9jUKyh9t2iE61ZNf8OK
nicQp28Y1q29qw002G/DK8eLHUoW0F3rffomlGrOsnAw7Bt6qfSKtGfr1IbuiYkrwLtqb34bmYEi
coNHKbLUPTGlOEo6wZmZWPyQ51ot4vyxPvZ+p2i50LZdCtEOBLzsKztPEe9YZ6p/oPI2Z0iWzj4T
/0a9AhrwiaAQSXkVQ18dAquuO+Q0iLWt9L2FRT4sXkvEPtLuQvdIjtSqKpFV/7B07AEY8Uts0Ht8
78AeMPUASKQCVHUXu5qGWShl4AqwWqJ8OWUjjoOsaP5TS4lJdw0Oq120xGnWX4WNmD7I++VkQiCt
eq8eaiP9lWJD+PhIH4F3IWAMMabpH+w083bCwfJVbNrjbOTbUXX9J5QRrXvVP5WjRm6cGgkIvnHF
dhLNU7dfi2I8GkjBSNGgDuTJGEjBCe65d05WjJFXpi0VnJiki3lC6IxicKuaZHPBgLsMZHsYjlO6
AbobhYjyQtoxY7zDA6WIBpJOeWZJABLv2dDf3WUzzihdG3IDAdCgteGYirBvUf8PlHCfxs6ab8Ni
7nm05XHV+H5rRqFHOS7HNVXOmRA8GVrte+Ub7pmBgl5vSrUasZoEK01rXEhEmGWeqYeWYBQYu44r
fn4iNUI7tZOlnci1gWDu0m5nScR/41YOPHtgO+m4Rib63ePWcU6YmhPQEUUmTg4kegYJfVxxsRzU
mstoM7fpMPU+kAVB3YdpBUG7r2fxDHUUCakTiI4TFlGo/McIvp2xo+pnXCY/lVESHbkhJQprTHyR
DxC108dRO8M3wWAHRE2QiPNF+J93Rtj5W6Srw2Lm9NTgbf7ecjtjx+baouUh/VUv8RgaFPDdpsI7
fWNmr44zpmpRs3VbRj/sZwOfhQ4aHPeNdNEI2+qGCRP/bJ5mv4NHmRbnnvDrV9U01nNhj4fSLLKP
tc3Mh6rDM/X/v01Hw98HQU/K5f2fOqyaTFRVfaRso0FmrXWXvJ8pyCvt+VxY7ilHGXeSuX/RtBzF
Q8de0HRpdupSazdjKr5srfat5dY/8i+KRDhHy0i3pE+7PwrhGJn+03eh2cUOYJDLd3bX9bYa2VUA
oJzMkbXF3KRIjH4/CKG/eTCdFP1Yp3TiIEUoh68/opGyO1PMPe2EgSJrXdc56hmgML4Zelh7pHjT
nZDFsugoFJDubp4z/amdMdfrMt9ZytDOaqhfqw4KRNg4oKTHWa0k61qlXTB5eWxI522uxbvvQeZD
tblQIN2C8KgJ0uYyBLN5X5dKJDGjeZrYsVfVBiyftMf1d7+Z02ZXUx8RCnyJYZxueqelKAvdt2r4
KPzPNc/uvR4ZuMQGNuK1TAgdBjwWRdt9ykbaZDz/Mo3FwTYKCmg+VUdd3Lwh12nOzCP7DEnu4L8u
KYUYJXHCkCDRgJNqYh70+DaLijiZR5izfaOWqGlIt0IcsUwBvQTlW48IYFP+zs3RhJgnwdmrG8Gr
AcU3SVID1HBUI44tamJmNeL+hiNQHxTBhXKi48TP3lNxdmYkU9lR2zyU2sXJqK+GuEf6mug0sUWS
539SwjpPM44CpAIAUA8tHraO7oCG38gs3cgfPgIQsIEADoTmpwERt1I70CWrRO/UX5fixxd2PJja
YaDVJIX+1Ii0MtZPzQdmIk14ZvpWNF46bpeAHx8WfQMoHD9zhzdxzfuYkvDGNSGI4SUkKxTiOZ0c
FUneRTtOD30QnFk9sGV8a4P7zHdPzL1HzumHrraTPhDAvEj8U7Q65gUhduLN0FA929SKjjftPaNC
XmZvjtPuycWiPCRMtZ+e1L0D1oO2+DDXPxnxPl62gI+yRmjsCwNcPzuVNTyoAZqw6+NU/GuwaqJy
JgYhWscFVZXaVVWPOrhDrPnj+S/1QFgDxpx0N83kdwXam2eg3qouBB3UJVb88osmR1zmfZgJtA2b
H7HeZ2iq0B4HVCloXZ9swCG1z3ohT3zHkZh7Vm51LsdxRyRNBAPxQXBgOCPf1vRxLyyUBO0jbA6O
7Svy2qTCG88EpPRPfG6RfZeDMekFwUuPfaJvzgZQGvkS8ElA7+RAw44S0x8P1gOmL+kg+rY7UBAI
WUE71a2xm4vavuSSoEKMNAeRuzIinY9xcxOt6Y+l55wUWJiXMipjTAUAuyCw3G8EMmxI0Lehjsrp
NwVqCbiG5/altvl6kAU2qP3slMT38QsFR4yrLMlV+tab834myoueDS1l4bTdhNCyzfi2oZ578NBq
+6/o3LNp1GHmUCoVaUTmS2g/c8ZcOua89/ws6/IiYYD8jFDV/g7ZRZWfhSo16YdIH3Ky0EqKE5Bh
HSvXTu6dEMUZl9nBtZi/1B9U54eM6Z/wDGYd69gh2ZhduqNeKuNbUGwommcdkLcKXk3x3+QUf6mg
2bXlr4ORSe9PhL05rGiu+O51GjDp+OGokXxU7gvL744ojKi+KBQlHQEzJHaFBsYRGEa4hePIA6en
13YgFuGh4FmqXA/yvtwvGNuyMtbwmJrBk5zkJ60RkQIkgM4+rMt6tIp3Uf+i+A5x+OoQwkVP0dGl
p6yUdy7MTVj94lrdAxFmXnTna2pfGzQrmiNI6rrV4zvxYQdUH1fdOelIVNP20e/6vVFTb+ReBu3E
C0IQ8wMWiGg2VdS82j3c+jrGc9HRQ2FEk3v061ubkUEOMKoqFPt/7jR4Vj1oMJSoN3XnMqV7mGQk
r6dKVbSANrsm4L6jN8TnZ8sxSw9YLIsZiek3MtSiEJcFCUJz75PoSf3SI0N7QP23b9spNCXiWbC+
4YMA5ajeN8gcWnyVBt/HwUf2WXIsahiNpYltfTqUYxAP6++dDhTz5yDku8CBFCzrzgAX9eQO3+NB
QyOMeHOHoTOB3CRyeTs45Qde5MEWoQVmruSwX+4FupJNqiXWY/yvgI0IAGWz4Cppcvc7QgiXaqcT
sY69uidTT1UCC9plGb3QYnOe4CxAHoCMMYO6cb1g5kT4XF0JLzl58jYStqvV+cUjgb16IMcaLu5G
Lg9eBRkaTJBzGY+kITnjSdSAiWYRdUQId0GRyAZGOGMdnxJJiCauSg74ZJptYAtiL6q4/Y8JKHJh
A+gkCbneoXj4vqek1r0zMw7JW3eFDalbKYkSBI4gWRwW8dzm3RMVDWi/0E8VKAks5FcV8eycJClt
VwR5BjhiMmsEqmQpgVhd6/z4pNbyCTfzXme5QYKAUH8k8ezWI2xFTLJz0CtlhF+3GKFT93NVVoT5
Ncxg60lKCrv8qRnZZ6kXtJGZlkizTeYrDBPwDYImg/8M9XqPnijRZUOuwYAkLWF608j058U8aQqS
qUdSWhu/esqf034MRpm0PT2gFO5WAsPvAAeKb71MFevEE6E+oUsHqsG51eZPZBiwlFA2nib1lEaI
QHZ6e9fAgF+sYPZdSC5KONkGuSkasVh/794EjOGXzpqOPmpnWmWOPvKRxfjQccls5nnOXjSPMtqx
x4nvXgL/pSkEbu1p/3w3h7vr40gYdmBpbyRJwEpxifghkrCFq3a767KoL3Hi0s4v453Vusus5HKg
W4l8uOtC6F5XoAKh3pQQkhCIfj8S2FVVdhNCmGS1pCC0iUrz0mA7YCXmK75Zj0530e/UPZH2RgKT
wQruPM0c44qXep1OkLaymfBE1TvN7FCpzMytLGgmerPyXpuQf+jaH8RaHlZo2e6H9Vi38GMEx8L/
g4C9ZuIqh990+rWWj2IEv3vzlP6CWC3JM7gX1naRp/Q2YobP1x97Dfj7wxj8c2bE5Lym3Uz2eLe8
ju7PoiNx7MA+9Oea39HmTc0n8PSzuXUvhvPYLqdlAnF2mvNk3dDM3dOo4iZ9HKmO8dsi7NJz4Rcx
iV+7Nu8fqtTbM9qf2uLQO/qfwv1buHZE7rz/5E9XF0FS6wWo1xRZn1QHm8OpNHhroFiqdeDHZdiX
w8GisriuIoLsTn33RiEeqspD5teI6oHMyNj0f+32YlD86JG+4tZ1YsiWTKWcOaAMiTIY7etE51NY
lP/j6DyWG7eiIPpFqEIOWyIQYA7SiNIGpYicM77eh17Y5YXHlkjgvRu6T0OE7d2I1y0zwovMcR8X
xgli2HssQ+fILOwrX0POHPpJNV0Q3RwLBs5Y0QUz9rJsuXaqvBMY4Gjzrp2DkMlwraCtCk+dmiHU
/hMIS2S3tM/bh9z9qqB9IuabYywg3njkcunNynS9FPipgMIapMXM0dPvi0O4OmlPkDYm0YVrvLsZ
lu5IoxEoJBQbJgMRJACc6uYUbxdtK8oZ7c+jaambkB8wYOvPncpcY0YwN79FGecUerDndhJ6yJFm
05VMDuGiK4hmxozYelXfStxjVVClqsvz9G214BgiJaD/8cTlj1Z8Xw7VVW4SehCr98rpaSqxeEPU
fcbLqYV/pviaMHlqUmXXro9Jf8nVnylEpCgA24F7B+6tgqFqrNeyNK+TVW5mU3CjUPhRo2ZfrOxW
hVc06i8ToxAWKz+CgLBLK5j9IAKeGKgBTnjVMTZa2IGBvxNW9uxzuCOXYyEYPYNO1dMT6dDEwhEi
VG7O+9hQP1a6MSom+ESc67p4qCoZp+FE4h7ar4QSn7oL018Wt2eS7vfzkj1QU1GdQuxUqflV40W9
LUgWl4V6B7Qf8hEh/cdb4chmc6jQQyl6e13jiOFnjqybSUIoOZZB/91093DNGAtVd1C4yEKBtReI
9WTBFqb4YKrrrtHbLY5MTTu0WhxU8xJg++kVLBCrwLt/oFHZLhVRHxAL03Mb517uN9BVl1o7wDF1
o4KCMDSjryQVzwaTAlZUAfDRbas+eutkxd0GktnGoNsn+Mq2aoE7kBXOSFRL3ldbkO6tlvlWj4jP
avyeBWXTWU4cPbfTxD1Owvf6FEqlzIwHFnN7qQ6dXIm32uKvGrErMlPhZ2EhdOzbq3+6WdlpxQxI
8kJ0GDwsSuHnowKJ80vABV2r8ktelndQp65I81eoOCx53EWoRvoIukzezWogVhZ6T34WYul8Y/FN
DSYSGYUWiCvFeEnH8YW00OLZb4rQXzu7EnXG5VBOVERrTJOfINAhUOX4zCCfInBypvI8GoqnkYjS
I6zu80f6/FH7Czgz1sox9L4G2Fsd2drwqojYK1qDLlc/r8PtqQiRxk/dUPbac7cYfSwK3ecwO7Vx
1Va82gteNXTOj7JIOcsX22SCl+iIQGiXumON1TZM9Z1C4iO2trU/5WAeM/0yEuzSsdq3hLcaVgb2
Go/jZ632hCpsZbN961hEqTj5OmBNWA3KuggYubtkQ/sy9OCUc3gRjqsw3qe5vCVZSJ8BCn0tPRVc
btx0fmVMxHrjmWKKnYQfLTYSoxg2sox63uC7Br7x00IBhpDjTGC9uybZzR3oqGm7Jq0nYf8xk3eA
lYeI+V63BsPEWlG9dN2tba9P/AuEYUG9GMpppUFCtZBDYZ8pk2PdTWfIcRFOIBb9jSic9QrGuumW
IR0wQKbsCWyVWUShwhbT9Z+lor8ZkGTlYI1FVLqiWoEkQkCXGqbPCe3OVBOUcSWVdB32pGRAimOX
l/C7yVJQLNIm5h2oORsYBnmyHDlT+q+StG1E3Jgcv4YaRbkEYeRKp26321R/G6WtGZVHowfKimvf
PGSUKlZ9xcI6DZ/co+nTW4DjEW9nhA614ZTj8+xR60TDb1sTY0atwW+LwfNHJFAUf32GSEmSGEQP
sxtlXtl+F+idxyHeSFntdvUV+W1gKs8dKqq2CSTCBmjxJoeagDBrSnd0jK7FQHaozgnJKSWAyZAc
urlAlFfaUdteJNFnXQmVfoetZd9wk3VJ4VHiAKWz2cI8KPjRK0vEMQxk+0WBHh6Sp+9VnE5IDIBG
mDsqr0QLoVNgya4Lp1PfdYbDonCScCzMUUVJaF3Y7LISliqkWXtFEPejIVPkUaeut0jaKRCnRDY5
CYMVxoReH19YvKmbtnM7sMZyLDgGvxnqNRbNpdeG/gQNOAJcufQ32gS50QF7BYusbxJxsds6e5Gj
C5CIrGXbcqrARIT6B94NZIKQLvL6bZhRgNxIn97rbKBY9dhls+9MrIe46vPMaxK8EG+h0tOsGyRg
dF7xLGRUQL6R1yJ/LXriZfrkY1b3Oh1dXoa+jPPHaFR/iiB7M/qsK+NzpdUby9K32MMaFRQx5izV
rsI5VTNLg73T6xcLqhrPW2wRNz3yoiwld/fJEP9qIfKFAlBogAamLCSvsyiTOHNN/RZ194xI0aZm
uGx47CDT4lcXgKF8Z/FHZQVTW52BqTghA/92ZUA1MeUZzqPEoe/W5mckEXU4glQG6pl3eC2cKnIy
0lql9rluM22GUyCXgqw99L1vJAeJcnIEK1hVM4pXYHDsM6GsxLofsyRgNeVpY+usnQRiftw2gwnG
1frMk+VllXtvwHNXE7dzzMrxoArUYLrWHiognvakjkCUBvGutD/aOKYeZABSieFGKdPcPJN2R2+s
IW9Yk9adQC1s2Nr3XvYcs2i7BKgEgQnWa6apA/hZ1sXQ9BjOhFkUaPXkjz1fsL4oKo1MDFaxwy8x
KKno1E9LVmHE2QGeFdP902gRVFXFSradI/We1U0SNFiiEwQY7pIS+plkhCV2sXyf2246o7ssXfRc
ETNI2FYpGX2hiIYTIc+EjmNjleRRd0XxA1dh5Cwnq7GpmAwpjFgUNmgp29sQucI5atKTqaSnaJzV
rTQwoStGk3mkgkZncmoYoP6AYDVYWTephWI6lrW85fyCR8Z2/7qnnqBonSITkl3GIoYl/rMXxFHd
WM33UCHjSXBdq9ESHyFg/SsnzIu92Qx7IWVoDNs1UPXOM1baPiNPzNeUKeV2UFNQQFXn6Do9g9Ur
Lrby85zosw9OBs/6OJZ+wpOjdRbmBuuNfcNtLIH6iJL4yjj/H4ETSKFIg4CsNVSIRPviRdJpx/m6
q9XEzDCjfSuN/qtuJqZvYQ0n33ilSxgIrre8mhGomySjZNddOG8NZDSqOG7lPhnOTzdDnYu4MCCr
w0XQbxzkt2wegT1XwIMHkTOxmNQ/CVH6CWi8ooew8Tn7Q2ARvUFoG4t8KV1Bx07zL/rvYYd+MbbL
UBm284xBS8ol5cqI+yuM22uvG/V3DsIZwlagDVIRjDm1zZjG7JPI1SW03Kh+KoC6/mTR2BZLejGB
eU2SIm+68L3VABZtl4afqp2YclfPdY0eRr4OMn7TERUa/0qGwGJqxU4rx2vtQqSwJuFXCnE9lPym
oHKRA8jFzmL8WkFIVM+pBjV5FUq61xSCTzukDGllAouSKHU+Y4XiZVJpz40RwCsJJ6teXYoMze0K
1uK7yjrLl0bhF6k3/SnbGnKVwkc9pdxJcGcArusPUVu4IDFycTRcdY0cyEJJGMcgJptkcbLrle1G
l3W/cWw9C5+Ra2Ve3FqUBYcVD/ufJfEyU+A7JIMWmxEoyfVO/GrwfC6akVDaVQVQV0hWs2318HUS
YHFpUb4zY32fRAKoasYSkpb8QxNu7FQ8vUPCcnltkm9DfkgzJb9dcgkJ7VFa9HmrrLlMHPuPMqLn
BEsNFLPNArViBB0+K+IZMJei6S+qNRWnRTKOhBLtZCvj9MOPW9USc0Mo5JsxQZUDChGhbp8NXlpL
K3587s051iVGDhkhUyXGP5QIUx9/ggPnwJqn6iD3jxGCeKhMX7nSkG7LzdfIETe7sEd7ulGyNlgZ
Klqd4Q2rchSaZqsAE1G0fLcMKxphCGs6EljlrMQNQ9NrkXUO1rtdRaBsau4keXAzRK/RmHutocCv
+Gp1BdKkhKgpdSVkW7ADDFngf/urAZxt5XpnlthKad3SUwlfxo7Jr4O2K/nYjlzqdU9l4JtGJNMa
uKQXr+Zea/IF/T3XdvWKccRDQA4Kl4AZ1uKCWN605FYl1hf9cQGmRBcr/Fhfs/pN+gNT1I/yOb3g
wbLSCV/NNkOnvdbYFz4N8yy1SFetHQkPLCWKTVQOb3qcbSFJ4etpHGN8i9bFlzuQyeE307SXLKz8
JjH2rURwiLu0jY2RyEu6kI+WzRZM0CzDf6Ur+yQWt1aXeSMhAbp10ft+K8uvzfqXyZ8zes8JLFVN
ExkyPw4ZWEvNYmN4PknvRU31cBIs01WkfyqmmRnc+/NjKpmz1Oa/TqQoG47tVsMEqWzF4TNj7gKN
kTE4+9aMWIZstGGDXFaGDEpMZwFyMG3dmMNvxfwvKn+gIZCjczvNSLnoLxIav6RFd5x1O0l9yWJA
OMipJj5ubHc4/KzbyNgmy9gOIhIfyAeDtrlT0o1sfhBaVqaBrrm5ZSfhVWn/zeZB56GKn9jtn9Jc
gxqSGFk2NCvpIWdaJdC4JYUbUTWU0BvNZL7k0mEdziBZ7Kgu7Xpq7EUBUj9cZVW7TMqraTmJ+fL/
1NfwYWUwi2HF3FJsPvUU5qDbVngb8alomYKiAzHpMh+zYnUSAvkM/W5WJ7kgXG5Yd2oP9SYrjyW4
+0WC/8ITNSv3wS8ZMWZxAxwK4Z2CcLqUA1KkWWg7eThhQ2MHx2sgpkcabVoewPC8lwxR0JCRNxQT
Tx4adh0LwWqhvkEGpioGTzvycyEA5nFeqtXHHsPmiUxoldaEEr/4TtU3okXoBcGc9fBPPH2ykEi4
vEyD1tlj9pGiU8qVN9zyW4UWo0OkvGkFkdWPAmUdyCjzRRJIK7YX64KvU2PMShlQ0NxIh5ngQ4ps
N1IPw8JEw5Rua2Z61jT81jTxJWKmHGfAboDZOzJPgsJpz+yaMwSS874r3mEsrBOKJHOH5AJT3VOh
hwzeZjaFScSuKgR10D+tgeG3p+Y4OutPYDXP0dFwk4Zzhdpz6oGTEO8yofBKa8dkcVfkR1RPpoa/
IOYdIW6u8tfwEiekPZCdCEk47CZ2RVsyV6D4MuQ5VeY10cmIwIVFpMCGTyshzH2+G/NREpi6rPcT
+4Fb1bwZ9U1GZgmE0haU9xa8V6tgf0JgZoaIqAMh7Q6A79n8/kvZ1AGqcllVQwz+STlA5w6CdMIb
hdhV/BSo8PKh56L8ENA79TkXJ/LNecSZzzLDQsleSSdd+mzyj4JXRAy3yIxsWSbqjvTDBsgHCSzC
xM9+HPL3RtI8i/plrkCKMBRKZVRdDdCZnIrL/BYjvC7MJMQsdlnfbsK8hUbM66RhhIEW0abPEAvp
npkiX05FF9Lum7g7r4tKO2Ad+5RYPvqlVYwOanGH++dxzzB3BmGU4JerCdaUXkd5/JGa5gIsOO6y
XWLML20ubVPYTnQXm7YPH2Na2lo2n/Q6/hnl+M1In2kzzHf4ECeLkipW0BMtxvA3gyNOChKLwJKE
e2MGxBsaxLhWirTR584hO+gaYrAV18vYKe5Qqh+Qza+krG8EKrr4ZESmZ0gui/ObOeCgCy277GRE
KrjtyNVkPj8282GxyKIep/L/VdHYCviRuAbNmtoUH0Hevw6IGwG9vGUIcyT5c5SqrxEuct7np7Kg
Q+ROLaLhyZhnv5TsYuVDlt70Orron1J/bTGfhd1PLuxDJf5SO3HXyQmWY/N9EmZPXp9HZfaezoT9
8MlwgL93A8MmalqDp/lp82UdMgKVD4m9FIfsUuLiZn/L0L+loRljE5tQtYuSxBkiBDsWw/S6tniE
9SCy1O0A7NMS66Bp2cioz0XJuyjlKIyXtynPXoauugmT4Yu8daXy2UGj0OSBjsXcr/OnNIDqUaBG
VVOQwN0uwRPo5krFsiEU82c6EB+qZnbuyqM9hAXCW1JDDZPdchKsMSjr+tZiz5NbFPxDfC6smD/R
B3UMKqrZC0/vHN5bOZ1f0OTtrHqwm8PLpNI70uSIo3DRpRW/nEJmo8tHIBjEhp0LFobstDBc7Kta
ewkXdkTLF4WhRH/s9CCHTIbq8OVYgasrpTkbVrM9tcJIVFJCwdpveIbgzsVPMiNpkSl/qZznpEHv
JG57EXdLpP6iIiix0qPAk9ZzbNlK6EbNUUl3YveeW+ZVTLbWckMCTj2bSPu11eHpSn4KjL86xGgJ
Yo7Ztfq+8L55S/xK7pCDkng/6MZWKP76UvKfL8WYvMX1XcOxUwK1igqF4/6MUBW+hba4gI00KIrH
oji3jccCBBmbIflGBvnZwTyuN3id4EQO3J0k6fUiVhsHNi9WIoOLRPE4GkGiss7CzUpugQKA5pr+
4/DGsS4AWccKozG7RAHJLWYb4pbKtUQtTFbBncWwfuARIOZY+Cf/WI0H3MAlCEIcbJk6L7tbiEA3
yQHBCRtpOUAO0f6livyayxqgLYb+MtwRCyO8CZZkkNgr15dUL32d285oAeW1BUvKzrj2hWp/52wC
Y1MMZIlvBtOti29dbAIzrm3SA4K8wkw1TAxBueuHPCgy5JSQXjUpciRGJYRGG9woDAqm2ifeL+8T
J8GP7vN5SEdaBTSh82uGet5BTZq3dhhuiovyV34u6PHPFWpMACPCLgmWoHuZXzGcrpljUgrXTvPO
VMBCzjza79GjeuF1eyqOL1bQXEDvbrC0LJgUb8iJ8WSr+UuEbmHiJud7POdwBsYCCdG4kPqWMzvB
s8Q2kVpyYXE2S19JWDE6N8Y/YXSUj4nlbeOstrVDKDC8qAeJW0jG8kzQmW390nBYENqRmDL5YDkC
hOSnuCCpwzxH41cKb7DPWe1Ki6s2R/1OYixlF19bn+3mmpt107o1FlGc5agD1uOMHHgB2r4p/5YH
VAJ0yvguKENX7PClaynvxdO54jP3RTscbXDjlqaJ+I1nlyJoQ63Ac8+PNq4E8/AD8qPgOR9Wr2FF
mO/IqOtzfiZUhxjvvLB2BFKJcxd5AB7OKTrkomtJPi2pO407NdoL5r6I99x+9RJQFEc9c2NfqPeo
hNDBDPCNdhW0Or5AyPBcm4/K64+YJEim7YwfTL7GL3lwKGYrKGOTz+aEMQr7PUh4zXqSWKdHx8b4
ak0mp/NeH+AROQ08nAC1q6SdFuWVrXKUv4jdXak9rXltubtoRqN7/VGpvmYeBu2cVUGUnbuGH2FG
sw4zZziHHbfH8VWLeBPexNQrNL9HFQAYg6ot5BfV7wP/VMk3YT4W0Op1ZMDSd5h7wl/de7IIjM/t
yKO9cRIhkGbMhoGPYjCxUayjYmPbkn1LKBWBAJnuK8qCTn2lGeiZTBtHCj8UJ53GgbXVoCpv2R6Y
xVFFj48HGVrTauO/URmDIdWUtmFGICIdqpflHu7tRj5obDmTVyl008xH06n22yb35C6AajM1LxwU
PN4hhgieM5KCWFwwMYu+wGSHMQoeHnvSVLxSeTEHu08DQ9ou96mwl3U/vcmM5GOUKSdNcCeVxKYR
IbZjfWSctXgN8KApLzwiZb3n2+16/vAxHLdtBceSZRcnra/Xx5XXJQqPGgrqbdEGPMSo0BiHX/O3
GHVCGrTt81dSSEB8W/V9adrattE4VeNPTTzq896o9l3ni8LOJBI133GqS6adOtQ+y1Pb+JxLlKSx
LHd+ITGmjTut5GYVQPbVbRN9rwYJ2lwW9XU1HLPGneXoC6aXrUw8UBaU1V+u7BR5B2YnhGK6npve
VUGW/PFR8B1yTzaumdmz5ij6CW4LX08fzCe0vzWKpHirWlRm4GDjLTPEUj5P8mU+2SJYg9ah/WKN
K5RbaXXr9odJtgFBrg/aCDCkm4LC4BRKWQW4I0ZvlHJHSk4WsiG2/tImhzhlc9C9EfiRUoaCQEGs
V7GNtOvx3lHOWD+Ug2rH2o2VtgMs1yIqnGoowxm1ac4YD6NzDh97PGLfYuHNExB+jx8r+R8ZFCyb
xKyh3NSo9GRIaSwuEOjiirOfjCMVlidzld2IUJ0wNckD9dbSDiFm0EoivLBhn7M7viq52/PnQsSW
FPSbVmee4qC+0d+Ev4QbZQ1ARVDAu/0IkGWbcyNWd94afnVyacYtc/0SbmjON/ivVrz044nxeyiQ
5Kwdcj2RKqW30dsV/AP0y3RDHCxfM+BBPl1yblq8sGysUCq89JMe9IzwOOxI+dIa1E33eaYvFGm7
mQoB0JevT0HJKNwMAiHQD+FjgS2wNUZfbo8NoiPMRyIK5tdS3rJyS4adyRnMC5LDKSB2k+RKp5WO
C6O0RDz1HDLqcldZZmruzEhexXTjp9W27Tg+HMAH2WVy3hW6wk0W7SM+rEcxexzEchgUkZMjMZwv
YM7YpjQiOIDrylaGrVW7Y55oNTbzAeJLLXmr6/C1oRzEvN0HgmZ5DxdkuLNjrG5T4BBjMLGZDk/P
1upKAHeJc6pE6Kyc2B7euTy+xrQQAHGQ2Dgyiqlxm7zPlr1YxymhwvORcoakdBLAjXxJtJUa96cT
GT5Inhr8CAEWmScPm+iF+VrzLRFd98o7RgHHJwtCsTE5SR2lPSjxuePBYbBd3KzPcrGHGokMbrkz
mVLZ8zyw9ZYRP+l2Pmo1IfVjZPHWqQe5jCGwtkGKNdEnUY46QWfyrhZ9frUqdjPVrWARsMv/nSSH
n2+BAceq5iNCJnkX2pN60bCPgUNhUUnMpMbd7rSfWcJqIqCFQsyKi0d9ED1DvcSdCS6oVx9l9S02
ztjeiJoZ+Vdad/rpyLyhPnF5nXgt+Nq6gIeHKJL8Mz6tyM/YRJD11z1PW7gm4rTP+KrXC7SIRWUI
RQrhZjgI2V3n1xxsFius46o2yMIdiwydHoJHPzTPqrUDKs/ctncLw+eg1gguEN4Y2M8FylsvZYNf
b3r8sht2dfOJ02Bm6DJg674BF2QJirXrICMZ6HcaZCkhfFsMHyGeShi78ruSVpBg6T6Pf/jyoAd8
V61j9tvF+jSNoAPNrkJ4aP2uIRhpuivlPu4PjLFSkcklCCWkZX6GoKA17kzelFeOi+nMzVzg+0j8
6qz8q7TvwvhaWn/CEdzVjLj5jw6gv5B/AHGBiGoGFYouA+2918LGaX093DXmdmTBTa2OUmM9Ysdk
6TlxLRS5rSIfx76xkRlnuLxDXLHYyzpoDNiZ0IWvG3qBincFBYz2rBLldY8fiyMNfWoDfIUjEusr
9bFsZw9K6uFcn4zrEwMZ6A9l1xOrlE52viKMhNFwEwweeBcSGB0UdYkBwOsSmdQf6P+cXDxToA4j
8x8s4RtmxWX9S1GSGN9YK7h1ePOFwiHrLLOCrD6vHehbGgbP0MmcAqviTuwQw0+st/ZAJseZqAu2
51xfGYN2MsY97m0qesSNPan36SsMqNiWH5Dg9Imp4B68R8t9Jx2xK0QMTEanzR2t3LWIF8rpoJKl
gZCDOLWpP9bxWZpvJNnb0KA3AzEiuEYNaiT5kKJJeVmRwa8weyPD4zGjrqpoIYEwV/Meaw8xtrwX
HHe8dPWJx8+Y6Cx90GEAatCJwb3aRu0xFsmofPIkeOiMV56sXTWXrAKgST3LVx6ruNxS0FIBJBed
6f9DtTbjLjuQHMnBwd8Zt1DK8JLLCqu012nakaXBQibQMQvi3DZc5bk+ZL5sK3h4IihM5O1y+hxg
igL1kTK3YiGQfFuDA16AVKToZz5xOzSXtbgvE8xZ8SLUxCUgq4FDS3PLilkUNgmZTG04B7ElBlGd
7IZ18CPotHNNqDLNKdpAJLboRhpXZ62q9+LtmeaxaL9c2lM6IVUgFGZ4kBJOVWYQF/6SmGiwprMw
IcPLA5WxC1MSRfLt50QbTCetZHKEtvIEpTHYEhiJkoHHOAw54UzuLs9cJTabVRWQVb90NfEYGo5g
q3REg9BuAY02HcIwXmB8Os1lac7LPNBnHMvqi0Aajnd0dvG15WSvyg+lXd1y+cyxb6P1LD86Tt6F
/KmUlAdBMlG/IJCRPrSuB2dde2bF5zxKroi8YAo0hmI1qIRsSPnqc+oM2GvYjzKDY4WXpTmtnP7q
+OiNHjKRGnTER2kNu6xJOs75gp0F4YZ2jYgFTFcmTQqux1a7mDnUIB4EY2bmnBubaSDAcD3kTHxY
8bYjk2wBIHrkDSoKOEdtzsnALuuHD7nPOMvX10T+LltSJyLCrZtPFYJLV2d2MU7MvqDxUcfx3XXM
PqNLJ74pMlasr9cyv6gasAIWjN+demRiH44fY61teovR3mUGNpU3D1H5IBsLvfttjf8h+vAIRLzl
qI4hTur+PL7lasO4M9KAgTxjwlXanZgKdegJH1vIUtCqVQuGhgQpzSRCQZ1ugzTrWxZurYTjx1Qt
6n289GM8eJFKYyCnnM6SWfqRxcZFmLuC3ddUkm82UweanIn9gJRlxs0uWo6QzRwz2PoQXZFUz67F
bRo2dy0DWnaPf13JbqgfZd8oOJX0FcwVtQcqt0xgOwXnQ2kgBTSsKBs7klrKuNBkLIb6nUDuVUi5
rkKBZnxhOUqAtp1p21jPs50AEZXVf32YdR696JCYw78EqktkaSEqEO0aLvgVtPBOwkWEEFhgO6/D
WWtQd+uWib5KNt66/xk8twVJkvAbqsqx0jM/NPkOInHC5EgLkXRvFVKKaihYyZoSLC3popY9RkPF
DWfGW70+ukVSv2qcSsQn4WMOhkp9x/U20g2NnqZYQb60p3pQv1shupIE61p6uJV6BgbJSvfzNFit
ixK7gFCwevyretzoYdXvRTN6KaQstdUbhbbaQMFdBXJ4O4PB2CJal8Eq/vTO+BrJNE1LxRuXfI8Z
O5Ca/rcPNczktBE1q6+yNOxpibEnyLSa8q7L0/dajBRWL89QweoQjgoqm9okyHc+yBIkgfZn5szU
6mpFKZRBnZStn6YQvtKawX1Fihf6Dfw9Vl+B64pQu5g6YX9VvwvJrmW/8Ixpu83GctBw7Dr5sZyz
mxhOKQvwdA9mA89nR9HQkzAg1wz8QKar3mgI3iAAD5M0VWfeysCGIGi08c9aaOZ0zpWhBSKFP7yJ
nxrvbZu1+wxyWkntiteeNSR+XQeJo4j+fCHOTCXlahxnIEF8jpL8IqrxNa+Mt2yGIjjgIwD5sB+K
4qaIw/6pDqZIbkyJBPU0wuLe7i2RdUQj+XMU/6BJh1UOIJARIYS1lsgbnDUHNoAnskkwW3O4gBUl
HdlUxiCejhpDtoYYKi3k068Mnae/2AulfpKt4Vdvef8N4TGHt2Z51rn9RU7BikeM+uGcr1q6I6V+
l5tIt+eB3y93NcagZar/za227+H8CsZ07aA4b8yZU6Uc9xKJGxly4owvb2B1WzLaXddzzXIolZRt
1xpfAAWxsBBYA6kLhVOVYadhrJ+F+ddghG8Zp+4mRsDFj+hBcX0BnH+UVoH3Ri8DiADsD6ud0kWe
JiVBbZHSEoOkZTAY3bQBGevwx8jzGKrzcVjMOz5Spe+vgNPJuhBAvIX0ljI9Po+R7yo0dJQevsl2
UwR+qzBmVnKH9mO1ztBs76bE+LpVt23PFfucjiXkG9TMGfvbUO+aiq2mURzbWNtm475dRj8rurOi
4KTUrNdECo9N+lCeKMjn2l9BbYz5q+gTP1FeWgUbds+EoqBdGxmUpYcM2aQJLW6hGNMJJH+G3Kbo
zwYSH8mKqihnrmNRMHPMUQg95vQrmz7WdIQ3fiiVb7ibcKLWTcfKF8qTP/UEJa3MtdgQ4tNCkVqy
Ti9mza0pQJIO0SiV+IhdSq5nwolM/CWhnWJIa56yBK4Utfms0Y51fC5SIjj1HONZYruTs2YEhEZM
JjqtlPn42un2IKZ2KJS2uOwk0tySHyN6bztsT3TKHGaegNQM6iBbmQ6QCfJqqbIHjtkoq9x5erTm
h2J+gD4jatw143udvRN6wKhnos9CkTkWh65LEBqqTjdEhzbhgOnzIAevHfVn+RlrqQInCrttWmhe
CYKsGphViiSZtTrEWMgAJDtIo8UqmJQ2glsJRfNkKNYq0B5egL6Gg7J8w+TaaK/d0J8qJfIS7aMs
USN3FqPfPzCYZO7EW7iGLlEnaDgVVw5rXjWE7KCxZgBB3XKo54doWkcpZ7mc2ziHD+ka7jJl3cnz
SCzKQNpbSVfHTk7eqVP4KQGXZgVxqPqV3WlJXNiCbkMEMSfM7CkBmcchccrSgXXKNiVGNsJLOA0s
4qeJMRJYw0HRHiq1GEYCElnUub2LnMDshp0pWnBQgB0oDZcmkkELCBQ7sjpbpt6t8Afaac50VROd
hj9N5FddLKcxVMHkGBeZRXvfY82eGINMHb3GgAw9HAJOzQsiJD/K4m1dlmwk6GRBTV1UhpuJyX+d
2fJSzpekOWkA5jZWIm6jAftHKJ5awrQ5oy/ySg6lJuwb1h9aYf42SIKE1bxRgIQY90XZAPIFdu2I
I5qgvspHcJzX4Z+gT2+EEe2lVb7r8brDgnowUFoSdwLVnZQWAQC8IV1KGKRyBVnYnP1I/OriY9hE
3hQKp3JrjdzClQ+x9CrPxckqlG22tudVZ6TNzsaSrNuStPBP4X2P+iHG7D/PQHogeb6WGFcipDkJ
MmWFpBvAaoEBTbuk6Z0tzP7VQVkz0C/laZhaNMh3a4Uq0U9fWP2YYkh8tlgbcBRmfRwok8lc+Wdg
qqtPHvvhkxz3gVCqjhZWf2KPbDiJXpY+96hKz/R4PZ1IL6DTZ06nG+KrokvgXVSf/ycDKfFP7MzT
kix23yhA1ERfA1CigVpLO/mtnerHMHQnbWr25GESEvyYMzTMsnyAdkmg+sQVObzomkGcFcisGGU1
8q92HR8siijNt7px62LFT2aB9InsuLKBhuwDhs64FywnmzG8tcxltQLVkoH72Kof9fjej8txzZp7
Oa4PUU6OA2lM+O9hbWbfw3zpSTiN5n8CbVzaMEXCyw+OuTjKK09Qek/5cOeIKr1IHCOub/DMWONE
I/uj7gD3CoguefJ95uZAyDrpyvvqoYY6Drgdcl5DLVa+zTlk5FjDi0m+xL7bNEnnRVFy7WXrP47O
YzlyI4uiX4QIeLNlee+Lxd4gaOFtIuG+Xgda9Iyk6RHZLCDzmXvPJZeWpEfL7k4p4nXWyDRDHbY3
8oQfOlEMKAWPvZLemtF75mpwsxiDawzqoP1sMs35UyUeUiehqsqBCDNCgs5dYlFWIQZ5t0wadx20
EixhKBrNURQs+mOyENnLF6kNJD86tMiKM19+OxGPPBzXOSseh36CrzoNhQANWP21n4TM4w3a8rWr
nadXR++1Wy3LwPipBcqcuCheIZIBwsmXfV0fIFyST2x7R8urz4OlzyJ28GqJtsoZd9W0RHC4w/36
AxGEqjpry9I+wsY90YRxorv7uij2jjnpLOoAE15zcs1lgyU5S23vzZL4axCTbELWF4R5JbgLmkI8
ocs+ubxWKYYNs3/AgHoviaUrZPpQ9n1XH90qeYhSW2dFx1OKmqzWvst0Fob9OilMxCCNuJX+1ffl
DwUSisZ2YU4fNynqmKd7tG3FDWXT12AeECWeu6LaWlry0vkhgWlFSLiqpo4NOtXaH/1dMvCwDeoP
+Ni1EkTo+48dqSMVYKekZYcWRzt9SomwUMqWrUZbEN6qVDsWUpslnVx1dX8MRfM7yPxkpsoyt6v/
pZRIx5iPBg2z57Q3SFOa2z7tf+18QnA5G9NswSOM2uo/NEecci0/mAPiTTh+w4Byvfggau6kg3RY
jgneKTfbU1cEuvFujyWxVy4zS6VducVUdfi7IpB7+EhwINJZ4+1JV1wWTDY7hQMIIkOQausa5UvN
PrWMkslGxJs32ZuSf1kMF0j/K7D7QeGBh/Uj26VQdh1VhCjfwc0DjXwmKZMaXHEBUgyBYIBXVku/
CF8grBsCxKrhFpxYyxkYchrAt64Uyxp7jco4NUPFICI2VO6zYjKlYKcbjBarDQwTmCV2Og8mfEsD
pVH8EQxLqfDp9sxgKcIGvwUPBvOgQQlhgbYsIWhid2QuoQBxSYaefDFkZGq47kAshYT39RjM8das
S5iRuoYeoUCi+x4lSBb45tzgA6og+bLDKotLkoyCtWx/ynqYd0zLS0BkDfqs1iN2vmIbyLbJ8NzZ
OKQQ9EmGNM/JyY+pGrt6B9Zj04mAnsyH7VZhMWHd7OTo28zFiDimQkGnIXhwyINLCmejFBeJFStp
H31xUqDy1DFAW+Wfw1SvRh9rCQtlFF7SKSSkx7I9NKuY62XA+duYiMFZKyMx8w0wxDAEsE22vYo8
lVD4KbcUwpUb4TWjQVTzpymcmcJyrNKbOVkVbAN7lJzuwg6CUxy3a6VihNY1W8rehX+UaD0TjpXp
DfBhIQs4qSpGSq6R+WhnP0bwYE6FNG9Bdd4P7L+Z68blxWlvZdlvyQdZNvWaM46+ih9Cy5RxkigS
LFBj8Y/JtS0F42G9WdgVojK4ERF7DQeWp/Y74M4dCbniSDStC3IJw7PZl1irkh0OBrKaMpf/6uTT
qDaRbu8Ds92i69Y/cLYtzeJn+jLdNC7FVlIj4M9OPUwgHQyizwCXAO63kDlUjiwH3mH9zZX41ok9
+sa3DFtz/TUgeFIDhsfWt8wp9NqUDcjFz3hA3hPvhlpjLA+gDyA89psJ7aon29b+Fsq5kSt+pxE/
IP977buZr/X2F7tIpX3hj02iD4kNLolP5OXqAtDXFTgTZ+KyKMmp44bLRHQgrOwQYqrAzllvvIBV
ZCWPids/ADghYykPDI+ZLgaOtiMvGdUOEoWrqog1WHNq2E9R/AjESdnWYS5myXdXnkZ3/L/sTtNP
3nFTZq8BCa1mXquoBbjuIflycCUsHDmzx5PNK+mh87SRHzCBpJjuEFDk0TBXkezXw7tg/0StwLLo
UUw07/QPdDpLoUcJJAphLamyzMbpVZEsQ1CAZEpxozELtao1wBTGrxqibOMI/y6Bk6ZPiijpzSVS
MtydiCrXbYpStnx6GOwi66Wg2sf2zPodYg1XSY0mKRn3IQ6TESe/hOAmsFyLUAONwUODJwCuC7/V
mgehu5wOFGJWFwY6j0rtVi7iEuarEtKAoZ5C32M6ytaPAy2s8ZR3zpo2nCyimn507yNSbDt/24Jm
l0ywCyx+IzQFCdzHQhGqhAPlFkpzfU/nY6r2RlQMEBh3C0B4bt/PVCZNEg3eWLD1CaBaVrivkHkO
+jqFCWOjzjH5ejkBWgX7jq5Kti4sNFcCvMAOGzAZBZU1K0LMOJiSfeVZIQvtWVJfbJiv0UADiYuW
85ExGKC2ZDmqLEUR5WoIKDzu6pAxIXJb5JzLMASmEDEWxBRBtFcBz2AAk9XiSrFjdLkJYLmS9UDw
MBP8vz4UdBExafPWkWBqkKyFIDKqI+IkQkHQaR+Dmx64MRY0jascY4lv5kt9xwCNNRnNyLJkGTMG
4xzQOzHCJXxc86iQWwuzwsB3MwzQ+gDVdGGySRNjVfJHSCx2Y4iXuLQupIAeSOmq2EL4IXSytJtP
mtKojHfQmpaWN/2zieAJR6s0Vh22Ka8zd5Njl/TrbaNhRgyIsigyckM6KCgq2VnIY5EUw8QkppZd
GzxJTC2LEeS0ts7RuEqtnZNzPjfRNqCPWBOegte6euM3WYO6aMIKxqgyp51cgQ+9QgZZhg36Im76
sIs2sLKnVW/sPIX8TRN2Bu3FmaTAnKGm/U8wY+bNL9K7wNJVZxP+ecb8D1H/MDcz/O/RnwST2VVy
qai/VUL35dwHxkaAAZf5dw0jh5esIc3Ayj/a6gLK8H/nEeoYG9ClatKHU4sSQ448H5sMfGf8L0rO
LvYVM6xDJ92Ifwo9VjjeA+Wijoh9uYERLO0GDENBcsndZ9KcLeUn8IGYIoGxHPLJnjLj9wEfUdiV
N+z2Rtym+iUTzyi6dOFLr3+JDE/rD6d5lcZzZGBrsHatFaKUondQkK76UdCTt2iqelYqGfLvTp4t
edCiVU895UVfAxpt4I2mg4djpfanwD+DHcdA/hahh7ZRG+pvgN67G8IqIz2r8jbqrzT+tU2o4Rns
PBilF0nn19/DkHTZJUnFg/bQCJPtYJM4SE9LyA8aG9vW/aVpM7N1kBVY4ZqZF/MEIYyN2t8m2HLK
rU0S8Yhj4xZ+xVr2Y1HtZziAG5ZGLrwPp71HLRSZoVoag44AAABemq18cjkG9g0DwoJs5MrDGhaC
gnESzCNGefDOPbkulgLQx4MozaMUFDYi4oQSrJs9VL+eYSFcqh4r24RNIpMOOmnJx+AxYtSTizl+
TQphgOFgHHivdOutjp7t8GoFQDuYLBndnIOFM2+ZdKf3zKWRPY3MwrQHhjlX2XnF0q4WVfcX2f8Y
KLeCRe1U3zlMb1yEvYhmQGYjxURdjuhwlCW6UznLCqqP1kL6as0ns3WcHEfQRZ2+ABDpjstEZd5O
cZIRQsSV4ROp2h2AavLN7PPg3pdfXLmK/U6CG4/6vzQAAnHVop/RuKko4s321zIgw5s3Pk5jvGfi
0hZ/5QBR/OS6m9SdC8Yv/qNvg2ViYSbm6hVr/iDpcJH1PpjiU0MPzAygfmYVyqtghSbUexw+i0UQ
39zmM0McA6Cow7zZdAlIKKqLreOYfFCH0l6X2tNicd8Ul5yaJKUE9eR7QT0QGrNCGdCufLkssW2k
2AQYvdnWhdexE2eiPtFRgMSJbwkwklF9FgWlNgom3D9Bh5rbOxfdv05jj53tvPpkFZcRRZsbwP9g
Fi4ySk6dLS4OBbAhQTFJGXlLzonNqrpCaGN/WIjDC68llxaZpPVFJP0MWETDu5umzCPDuys++YYw
htv+K1dWXvZZoUKrjffe+4lAURSsRMLom4nUvInPZnOsp+6x2Et5ls4lMDeecQzjM/+ZhMug2Cbm
CW1+ryDAUQCFIys06dIxXPPwoIl3JluUWbLYo2qMkXrG/QYjEDO+cSHUYWNK/+RKWtGmW8doTZ0O
12ShHCeT3yg2vZM9pr9VZLIbw4odN+pJOlF69XUX1py6wwEIA5B0sifCa1fyko5YXiEtafGw1yN3
q8doM0x72yf7oCd2bvhn69qqAglBMNZSdrRamkHMqEZyorYH8Qz8TyWcQAMDBqYFoLqlgVBMzJXr
SzbFdDuFizwzPkPNPwIK/w7QgPohk26nuUaRdmHX82mm9aqfLFn4YWVjL7lhy1RuImabKgMnVwJ7
84pddBS1CXkpOjkdKRyhQDHaf+i1dkWqjwuif1cDncySYQn/d90mj8jQWVNCFCpiBpz5yujiK1Gd
26FTtsYULhr0u4SyKnfbRTIB2utiP6RTs8ZxM+XF9O5HwaVmR5ju5LB3ZEWuEnaNLn4JM7iTbnpp
ya/usJkJG52Y7q/I+FxnjK9S/VtByNaRxgsXYZqvaaO1dvwOt5W9zQFm+XG2GhNr41Pi2DAnAWSg
R3e2gO+V0N3EdbMxmFo6ergOfFJcwA6GlHw6USMFQ20QOUaDw1IxWT114zp2/Ztl48Qzsoeu98qb
brUO1udN0LAgzbvuMVZsJgO2/qSIXVqDL6nn+sOeeLBhyeDO5wlAeMS+kx3uJObicOwX3WzoJFKR
GpktkU3UZdpPSRKnpU89SvUSHZQs/VIYTbubcl0zn6lKGlQ3QzH3tmxWWlSxhVMgoxhHvslNjFKm
YGU4a1UY7GNxMLPyU6jtegSbPjkus2lhNPG1Oot2ePC+JES9gSipt0AQVWzY54Ra1yHjgUtgPNUG
hYUPr5EWHKj+HGT6HnvjpdM62FR/bdIeE4M1Yx+qfy2UOkreEmymqmT/xpyH1HQ/FUo35ccG5zGS
H1UB+uh1kognKxEGx67/cqtd8sxc5W4hzvNRr9V1ecLL9JlhGyky0rvJv2IVyFoAp4QltO/eg9Rl
t3zTVcRigVmE3x9rTTuafO9wfY6d052FrZ5D9oRtDF2kvOly/KpkeMbw8Vm+nGigFmXdn08qCZCe
tt/coe7ve84xI4MuSmfNvmdnusNVQNl3rEfnRmu/+U2ghZWu8i5U92xW6dWiD0QpsLDtdGd5WCzt
lTUypy/ay2gbJ7iSe9uI9wPLPwEHVkiyQtVtxZQ/j8a9X4+ros2uUHlswnAzAs5VJWBYo/W3KA5f
vsvaVEpM9joz4xxce0Yr5+T6AjfKouzrhUHsheesDBjTKSKaNHYPDVreSAlWPWm6RA4DGfeJnoBI
3RWsRXEZcLCD2DirDVGg5NJLLh4ytYCFN2+l+qclS4/5Jg7t0fjOfcBPOZMpycKg0Jp1HFAIO3cJ
bqROvqJ22IyodGITLGdkL4yiWU69YQj0xR0fNlNWi20uX8gatL0almcj197dZJyN8cNulW3Mdt2F
bDUEiPGNt3miXgznMwYSBgac3IAIlxP7UDCdICjWduadEDE5t9IzcTYzACfwG+PR3IqgiphMFwAM
2dmhM6Z93JuE+eAKHvDun28PW2C76CC1RdjI9ShQEZoa08NPczz16EcJJUKeHcI4FV53sfzoAif0
CFZlTcSlihipHX00rAigm4g4yBBLRiaXrkIZRSHRt6849ZCGkPkXpxhogHoaVFoxaHYEz3nGkAke
ig1psV5za+vrHDJoyEtfuvo55pdh22ffcs9pg3of9JaeKAjYWSC/bCe4BJS4sCe3QOv+xeTcNWW0
ydgwSGmudaXcD9AE9An9quSb1KA9c4Zx40fOvqh+GqS8orSwa6Rb4Xl4EbCSq/bB7Y299QrPdlAe
dX6BZLuQlgC93bi4IU6JUv+sUDUX4P761HqOg/Yeqcq/oE/PgRgXIOScVzEkR0skq1SigCSVy7IZ
0GEsz7Rgm1v1O42kGcIs2kTIvWj6W4hgzl0vFnRD/FP+ApAKgDKyZnAJIVjKz6OzGd1PnwMpD1Zm
cyUBuNAPeE++ChIGq73o1lq9jSKAaTyOe7O7jzmH9hqEaZRMVZHPkQKawL8G1Xscf4eA1Cx+Ndk0
jY+Qj6FwGfbhtqBF8Myznm1qpK60r9miEFdQUSOxfua3xP5Y3jXjbyijt6g+x/Fn3d8YvfYvLT+N
2QcrkJ7i3rw2zprZGz1f2b4cb5VpG6ltFHerNJsCVE/lzRz/oA7/OvybrFed/EMwbnCbp6G/yxrM
IQUePpFG+QHTxHH2g+EK2etPQuRBN327A5E75m9afTcl4rMPHdBTof+45lXjsUWBPlnLlsjWK+Qa
2WWMgVnda/lBlW1Gd9K6cZdRXOEudNRfJAisS1uRLsZpZIFyMMGL2KWUleWTP3wb7SHRcZuhSdqa
ys7Jr7aD//LQkJiXn5MKay2mm5puqfB8bE5/eCUWY72BIX8kUG5mQAlPBG8uv1BjU/ZCwWteFrRI
JT/pyh7Ghhi/pNjV7YfTbQMKP8ERweBPYYXd7VJ/2w9H0BkVQi42kcmhwQqLJ1X/6yU/qvGmp++g
pkekhNHeaQ5Fc9S8AGts9Ga4v5HrblPcTNS/Pgge37TYrE4s1xkZhqznSe9Bll7BRO3DK6SX6ePl
8S70TRigJwUdmaDFKjPo93vqOxXjqvltuey737V6w3fWeTtZ70rA0w5okmeQ/zTu5wiZuO3eVWZ5
TU7k2MtU9rVkN3BGEh3/0lvA0mz6g9OtM2+pkENPZrbchMY1cI8U9CkWbssB9vDtFP802j5wFqb4
SiAMa2e/OprjAttmGZJswgl+L0pG3s2v5f4Z8l5mVzKdwuLBwF7zf1L91lBFs17kHXCZvDr+NVVY
KumfmXUIaJtrH5zf8FWYh745MRtOLZgtMxiktYUp88FLM8a4N+6aPAgdyj2m3ol9d+0GJO5bf/wX
WvvM3SG8yhumquTmnGzGtu473UugfcZYmmveuJ4Be54i0Dl5oK+YczHmOZnyc2A3n/XJwsVU0IAk
Ym3ypvXJzMx+p357Oif45oFsMqQYzl5xGDjrobpHLXj8r0x8RZBipsvtqHD8+U8PFTHJQahlokWb
HdJ+Gdo/ff/u6b+x/mc7N8nj1TNy113ya7Bnl2RuRrTIX20HuKuc2zUir/Jd9/cKtBl7HqHDxvGu
TIporIzh2TVBt6wb/9Q2G1kf03HniEujHV37aNePLD074j1GkOVZxpuD9UTz7iI5A3xXrJOfrPiL
lINRw5mR//kB2AH35UIdiaAPa4zSYTgB/jmE9m+VbsloV5GQqudEOQ/6HcgzLQLb6h5n3IOPXsVw
Av9A4yPRy2el383gUGOz1tIlpq1BoAs62B3Co2cY/HnGjQGKjXFQkmOUf+lMm0wMlSYzN5UdJVMl
uLm/Qpz7APtB8cwYlHIJuN5t8I5l/E+MBwNujfaeVv+mFwyPqTp53zTgqdofE8UOg8Vg3xOG3UH+
JtNbYGxN/VBVy7E9smnrMZnrtwjTgOtfvWKbJWdvQNgzr+U7USDgwRHG7TQWnaa+cyjatY3mn1h8
+MxrJS6D/thO4AJMlI1E/N2PJTgUaD2pX9jzRAlsYpytJ4n2r8BFpYyQ4TyM2OoG/xXSEAR6hOaS
aKMpd5k2ldBp4VwzxX7kefilJNX3kCYLSbGjDeLXodKce+0rwf33VurMMFyWi4Lc35EAOZb06rm3
KY97KZ5t1qG7D1SIIwGYcddx54SIkKOdEXrl2WRpl7GzyAjprJrsoOklKCoNULsWIIIFqM0nUikJ
C4QynkO+N1HrTug1pftNqhIREbxuxwitRWEKBOk+Ngq2LH9QPtiGhemEOiA3HgeSjTa/N9aaw8hH
mgVjXBMPRmzGtHKxpcx5+bKV3RQbCn1/lzJBRq++UmR1tg05jztj/v/Ck7gNVIB1xeozXI4ZAlyn
CUMmHDYP2ggfDzcrZPFRLutW3abEqDDatc+qW7KOKoHOjAO9VdmvGssdjnBcTRVivxUzMG4G1Pmp
gn4d7Tg/DGvuy1BfEtE874uoWTaSA1GPaKDK0fvNtEZfJlDNCp0lbqxs3EGLwLGIuYwyKBCqjWXS
DAfe4WvfGrtMDQloTAXzakXZmxRRLEszqkG6dPIyuRjYZDj0YeSrVSc/9FZu7pJTIkiydBnqtlU1
kX2CD4nFuxmGz0LBz1JPbFwrz3uqjWLnJmgli4AjZPq8ofRvXMK5ES5xX3QVSePej8OwXM0ByFmg
5SoAuPzco00XA11SBN9tx/565tCy9Q3kZacfuB+gV5BoorwNGiYYtva7qDKHdVObf7Xr5kQ+/ZhZ
OlE6SmUmWzXcjESfL9OuRPVdM2InsQ1wbVTrSyadufo0NbCdIzoEaem7UCuuVVeXV40HnLUyuFjc
XZ1VfluwbYjyETu2JGLbFlzxJk1nWySwDRTQvShZZ2GDK6Ky03uOKkjUrxFDUGhY2opsRE5NzZiH
6EtngyiqFbFGiyF3CPXq4iXLSBfByTT1m+51MqKZwzu5uhS29lfqTBikU+FHZCzAV3YFvuABo7Le
KjdL8U5gWHIMi+Su5V5+dLOqIiGzXfnlezMiqnRckKNRZuYbSR7X0LrKIYIp4Kt6t40jSp8QBzBk
/70w8IqlToyQPOSqTeVOq4dDMmkf1NZHb1rWK1Ohg/dKUt4zRt54X9jNQKQnCqoK9YUvYng4Pabs
PuKNNZnuFBWaCaMGcse/mPogtPdD5sYnKccPV6T5cnSjlaqYxrwBUIgv3kg3Xu7Zq1ASTJW5Aeku
aDnfhoLfYouemmg0QC0DgzMHanY9y87riOjIRemr+KKd4NVn+KCAGTmoamL10ooRKf147ZnardKS
ZbIllQ8z8U8UXv6uLzogLA3ukSxSWGM0GhM+MGedcxocAARjAVpL9xyHusrZOmRiUYMEZzhsCPNF
seOpVmdKlEDnTyZvtW1eyJfBG5Ckhzaz2WXE2AjC9qrl8Tw1WTFZdqwvoxoTeoKUXDcxrZS+iWFW
JdaloH1q/Ley75p5p8HDQI87rz3GXZ05ypnR24iN9eKzNrr0LS8IlTCVGvcMKn/I+cGMxBbERi1Z
HDmjMJeIXOSmDHhVds5ZqqzjijbJaj0oLmyNkhhFvS1rsGqVv9QZ1yGV5mMw05x1AhtlWdrsyMK2
nwnCOIhBjBZ1a+Gi8E69RCIv3AFMPtIqQNrtph1ydLTx+IpCMroUMOlLJiu3OLMfPGkrSrY/Js8A
V0eT8WjbPYHvG1gQihPAq5cVC9bHrqQS0H58CDNWgS+DDJ4N2qpL4vMZx/EgeIHCTaorHVOi4K/S
MXCJga1kjwQB9JScmXS+qmwuaYaFOM466HHexctguik+FizmFhzuCBRTMqUXsnKecRPufUPZMXdT
HE5pryhfbWfeQQpdJSY6kfjzTtd0wPkVuaL8cG0JPk+o3ncK23dlynhbGCy+FGYTqIWCk8i4RTT9
HOntdmD1CdjiEXNmz2xMQIFtLIqGjYA7BHu9CxkmDWhbCJHnR1Zjb2SVljbJHYo/aST2+O0a6icp
FZ+Z9t0xRooHm+h6yA6kDNcLve7/pve0a4eKv6mgMLsHYUfGJjIgCkhCXEqy6GauY52dgFvdSVvC
o1P48DZw2xoSJI4P1hEcJ2+GiThYxIa6qsf8OUHnISyj9VbVfpEoRHMErT73omk9hd5sDJmMWyOb
UiQaNwvatNdblLuW/hPBfUbgAyV9YufFmflKxzo9N0gxe/PYjenWS4bvsJA6cS3M91p/2qamHrkL
WWAtoaZy9GIWSgaHJKIt1TuVHI8iZ5XPJf0wiDorzSmTijd+WXsV/jp6xbL6zVrmtEFY2stO7Njg
ouIWLht5pI925V8G3cnWCNkdbkiyLbPFIJyGw5C1d5tW8Pvys12pbCFJLvUimFKxLU4Rql7YXIfG
tADPq83db2AjhdC+kNvKvccKpjGwgkwcTtDPfsf2UbxarCcs2pl1HhAwnRo6LscZ6XN5vwwumY6y
0KvXfkvnThKdMc8z8KYjctch/qMh4+7c+SPbT9/gp6noxi1y1HCvdYsGX7vu4EpyGjLFShNvGktJ
SJICv1x1Nnt+jnrTGG9W7z+VUZu1BoepDAkClDYi66LA82cN3FMDHmqH99g3zA9XHS+FYur0xs1+
0ItXRf5H3LdoRkLcuMrF9WSwBDbPj4yt7sAe3JXOd6B5ywL87KaM1RQ96L31063VYGXqwszl5eFO
QLXLp+PXcMPQuyiZTVmKeSuI8adCvGHt72IcIJoO/RRvV67cshx4gSnqn0pMkJ22PmeD3c01ysZY
sZEZQTUryPpKMmuVunXH8Ab6bI9hP3VekaODOsIOg1z27o0xbl3GDD5z1rnw4nuUueRsReVLoBuf
i//RIjVuYm2uFtn3gI0r6GLQ6SFbmM7VfqXi3VUvWekFNafuUByY9irm3AXoEn4KGV9NlcfS89B3
S2ve6DLGPHXzlc6dVc7Di4GDkvPyOzhVsBkaMHKsxyc+s48vKmE0arEF4YekxCc78aYUPEDzvUM4
AHuQ2LLwYLQpwaye7pHDYuzzVny2jTym8YPZ7m8YtOtIaTekv60tVDWuetMqDDN907E8tip8x/LX
iv+8xGDwJVkpFXi0k2lq4JEKKp30ldn2AwkFTwafRWzgdEyLglc1xi+eAJ/VM/KzWmBbLR4esAzq
ViosaxPVgO09LDElAGhmVdSGwzag/BWShrzS+TQMtz70FmqVOGgeFnHwRBAwusFYt24o8iDKdBq+
E9YB7CA37ZRCnEJTGUoohY5iME32vp3p/5Z3NAFjQmvfmfNisC1cNFhiXRRm8yxNTpbP5DLOVIP/
sVFmmaUfRrNFs6MS8mcmqIxKLvI4psln3UvqDbm65vALdgqLRGBEhNvQcSIj8c2qJsUl0FZU++CV
DIPkeY/dqAFhqxI4OVRyFHUTS707PE2zuqblimt/odbdr5PC1Q6OzQiIpbXRYTatXOu5tbNGksKr
pJn//zuK6V8zFvHZj4en0xV0TU3F5W3gnc+QHPQ+uH0Q42xt1Fc3ep+Bzj1bMRV/Y047ejlXRYUx
d+jEBvkLD6zVHlLAxRrpNW6JziH2sVErin4TOTYaY8ipv85SQXsXCClmmlo+wpLSLip1EkvT8l4J
MEEa7pxSEj5oKzHpPDoOKCWBnuEQ+5llmMqKJr7btK3ocL6ygXY7/PMsp1vWBsDDkG5SkO00GbBg
1eT21naqHkpU7i7JAd8IRfZbswyxrreoumubWaaHDCPq9hC6sRiU3V0deRTGxgYHO3ZI000gJDbu
vWJoge6q45Lmc6Sp6L59xvNBiGqp4igIFeR+MIdznF8yuPp26zJBjZfCzWK07Amb6ahFBAtQw7Ef
TaI+vR7HTU5Gk3CyUzcF2/ipfBecUfyx0bxInQ/SHN4RTVPhsBcFAHDuVPXbDCYFu7D3iRo+4pDZ
YB9UCKcLzPyQftjxdsrSoPt8G1rEOH5wMxPlXfFxiEeBiSBOY0tcmc63FVBNIcJAitQA1ux92CcM
KWYiDeKViwFTaaxdAP2RAQTqytr1vLchmRw5er5WxQg7rbyTsjxTjfGzEDSjZNYw07G3bi5Xbt8B
LUykNpdQolGoozR1Ud6gb8whASQKtjjo33etIIaTXUTDXfTSJkQa8WIIlHWSE3znoioxH2XiYY8P
wmUMCRi1l+Mt2mLYlULm26ysOIQ5K3qxB1EJX0GP8GMPYbbDh0IAbL0xeYiHmAlEnYBnJZ1KYqKw
wnU7pj+9QUUc2NgPhnwbpd1vTmzlzKt00qSTU1KmN02vjXliPNFafTRReW8e2YmqZKLVwN4fQmRN
DolTDCuXnYO02vAIEKTDuyLG+kv6MMDfXz+aisFtas514QCbjpOJAc0twEwZvt1XbuVveu0sh9h6
lOi3xlj5cWrk05YsVrmO0mJUufFLIgeyiBO67D60gmkr4e9gI2qlW4vGJqZEIshSByoLk+R1VyHz
IqOabuHTMupWWK8ZXrUI9KOdQ4PtNHNvir6ZbeM6vNOugz8NonAXGObSKWMdbjA2gsBgKxItMQpC
zCI9jElGUZ1bU8NJ01nuAv7awI+HdBgje3qSabkLWUKpCLKUboDYpZ1DYH2pdiGX/hSUWOMwHFNq
DkM+pBHuueTVAKlC67BsNGuzQUgLmigdJqGaxWhG5i6xDnCFe1WsoxaZmwe5vs58fa2lIRyrhsQn
H8zwJI7DS4qxp9kIG4GrAsWkoWvpiginjtVcR0WcSmR9ikHoAZUbw63sJ3ZbZr7VvpXBb9eoXxlZ
S1pjYwmAfxKn411ztTvwWFqGPMRSpKH5supj1YI6syOM8SmOKtHDFlSskehYfbzIlKqaiFKWUaG3
NnhOKJWVjUJQttrDEk6o5/Iq+pJB+E43x58haugwuEcbtdhUJuoYRSMgOUy4+7qJ5lIsA42UkyHg
a3Uo2lhA8NAz8lPc/pY21TFWxvMkxBNBz/dAMxDLJNxEyqkqyczLc2sbB/Jee7zvlSuzPUnZs8I1
2GI7DoKZvlff8hLZbZpEVBoekEgrR9RQaT1/TDKmqsRZczO+e2TdNYp5Gad4V1cPbzgMsQ5wrVdG
bXMk5HjYdFIRHL0RVPa8WJS1JJOlCD5uehZGaPrDczRpDbAaJYPWzZzpK3l42+KWND/fVTa/pJXB
RMqadtF516rhjGgqkxAH9d0JuIIs45NUIlzP1c4M4l3Wyy+OGBxrCaYMZgdr3JBrBHXfvt/ui8AJ
Zo5oz3wWoVTePYLALYzDLEkhMWKfBHSTTYNDSvgg7umSghRlhjgFpb4cpliNrHwMbX5pBAaTSDWw
rmovP1RpvVy+mSYpl1XV3x3CjJhrc7oMPCxlIf5h+KzmZGB+o7y81w3s3iHH4hDpRJuNOlVO7DLZ
TjtnobRlMG9+y6I4G4q7sf5j7MyaYleyLP1Xrp3nVpbLNbnaKvOBmCMggGA8vMiAA5pn1/jr+xOZ
XWWVD21tdi0uM5wIyd333mt9yzMQ75TEvkDru1dobRZ3QLsSgY16jkyMIfOoNofmxY7lfNQSm3Ax
gGQA6woVQsS0oYd77WV7p6oxFtacyLt88cSOWLIJdXBQXK8NK/jwbRpE/hheDGs/xfIRJcU3wRdq
Mw3w6r2WnEAbHXZEtsmVQ+PECClxA3+EzlQ9dXj2H+fx01MhMztBazhdgkNGJrO9jl4TO8bYVOUz
DWZa3docyW8mTgzoSUpXpg/v2KvAXuQedA6BfKuu5LQqOv93NGlOYjHM20yobbixSApGPMhRoiJG
xZqAoQ6gsOgIk7qRQBewk8/ecu0rqc2PoU8a5GSLUZDWe+06z2YY3tPVuiE0+JTHNvs1awxN5rUG
ozRabEtOV383vVzRfX5rnZyACFZ4k4l31sDqWmpI1NooPd4pQmh228ehIKwPA0585ar+MFXIhNqW
8YjpsgZzQl16iCsAD5AmFdjJAMXPShgB5EGSoAhuw1tANZNlyW1k2MOxyRb2Tb+anenDSIpXhz6R
sp2DUsgFZ7yvPWp0mqbms4y7j1R4z24creAHjmieuAFVDdQnRlNNvkO/PMUScAb86HdBbC7e4vEa
udGanup7hsyhRfCksThKOyV2tvY5SnNymbuwWAeKZVhU7sNgzLcOIQIU0CCp3WWvs3Yc5HqYJrG9
LdDktA5xCA2xA6Dwj4FO3iSFP1JWk4CpgemU70q1UYSF9TkS1zxIc1LO4q9Rpk9e636rgHuQqr0t
MPQX5VPXKazmnL5lD3im03Ah6swnS2N5IM0EfkWxzETx/jHdhzRquhg4HLkzqyzf+JX1iB8WTwK6
sGKGeYB3K5EEOcWDdUx4pbejC04ywqKokoVVSLLiFGN+0w48zUUjQ5rb9zjjNEP84M+w2UWArK3y
Rbkl13RpPCu5keJ7zLtnN8gvBcnyspf3oIiTszUQe2J48F3LCSRq2swXKwro94RL9x3+bHScJ7Yo
wLL+us6DF3vMX4IEIekU0AJcQHt5mELJjJrXmkCnzAP+gduZ5dfwW3wVnDCTBMnHPCbvAN+toHub
56xB5888hmTYhUIGqsYi7Pm256YkY+QlWV43XwVkukBGtI55W+gni/mMU0IF73WJiLUi+aemj7Sx
m3Ra+xXzk8LmzFM5MN2brmyWP/BjmtyXllAPXF8hkx+cFsRcN7vUA6ltzTMT4vS3U9MU9JR315cV
GgsjlOvI3Pcd5M7cL8Nz3ar2ilO43JcWeq00wU1fIEtGP4nwmlyyeN8TMMZLyfUZWLV1aAtalBMK
a9ibzCfdSQG6tLHQI3+Fg0Qi8cRR1SiuRAqjKhsnC2nrsUfwS9MS7XKCVZHGKU9ts+4VqPCyl/5V
UOmGiVnKjh5v65Lpst/7EOwkM2Er59stG0oFaSSjgOlRE5GLNl6YWwySY5R10KOmPxWCz6KcPuSS
zTUYoP1m94F75U8/uQIlbybXGWPSnPDAfVJNj6XEfdmNKNT8DOZcYXt0QCo6kPta8RPssog2aITm
5mtQ4ugAXDVDhiemB9Q7AVpjFGo6epCUPJnqbZDr18DNs01mM0AoDALkZy7QJip/wyh4LcseTFVH
n4BnpTIiDrBduHjp7hQRBXTYsEblDSiXRuJ+npk3rHJCfUNH7f3eAkipABZ2zsVqM3drewxHDaDv
GXvoyszw14nz0FjmtlJE8LicMN2meUbETxCNfjRSnAz1vKeF/DvzXHBh+M28sYIHZzISNYs/QTAc
LacwOFQyEe/n7txSIgwppaM2RnL9PBBQGUwVSBmYQeI1IXP1KjE6DJRaLpPlnmTue7tzX+qQHphp
ALYLJpcMYLM+Nv146FxQwPBdi/X4nYext0LUH3CgMzFtMWI0noxq1jctmdhYRcddaxl7GnN3xqTb
VUMPEds9+YBElq1sA2i3hemcO9HcSG+4eL4FpStAD+xN5taKZ320cqSTJaOtrVpEG0WHW2S26Vs4
ScNMT5FkDnLYQ/i1ADCtrIXXhAmq7UkabfySfEu3FnS4R2PdMD4+mZrWTokqoa6P7URiZjb2S3nL
3Zmj+4iTgfODkxNWPUDC8ImayuuSLgTULMtkiDJ650xYmORtMsDDSDzmBbdpxSEy81SPRTa9b8rA
vnf1eOWE5I+6KUppeqGE5XgofgnuIpGUaob5XgEvyfXcTZWnxdpqgnQzZHgWBkAuhiX7OwfH+RTf
DZMj944kZdGhyUgvyRV7k5hizro+qk3tGPeJWe0VFLQBq/oxmopnU+f9IXPLazcAPGMZDkk9pkVU
xSg2BGgQNjIx1gpr451O3nebQy1UbvVhRD4YqTp4UkBn6AjwZKcNWbiaSyEeJ5il0oPUHv/pbPAu
kXA/e08Qfo2usxow0iAxmLwAYH0XTxsnmfcDhTBhTXJYFRgQYl+goIY3ai1GnwzMLaJvLB8s1Wsk
zQYBeZktX6nI36pkHsF0ok+fa6Y8+UC07Hs7sk/IVxsRHHFb9NgoENU4v6YO0LrIeR+T63Fim7Si
4RaOL+OB8LZrbRiuvsBB1oeArXrmmvOrM9UesVD1MwHM7gpV3qW0s/vBIEtGROZb61b35FbRpeAJ
Y8umH8uMNqDjAHkIWLCfLkPuYHl65uojdqZL1CJd13ZxmUb7wZnmnvYXLJrBNZ86JztwgGdu3eOo
rFEW82uT4IbKHMI+uhECUnB1zfd15z80/YtBpqXrztckk8grWncwLQCcdYrurvbmfp8zbI0cIjwb
F/tJBTFSmtORTlPIlJ7cYLqLVKNk8XQuSSIhXbHFUDdKIBTziGS42vUzPD15pZm2WUHPjknkNlm5
3TjtSgBpCfJtcp95QQDCNBgksuHQclPOIBnN/HfE8CjIvkK/ORRdcq5Zitvv1Gf/9jp6HT2zqcY4
yr7TNN4yuFJNuU4Zlu84tbUck1BslMZGpM59HOdvQR6+MAWE+9Ez2/XROgXbkIK+VzPzMrpkyMNC
foV7ExChV/p3viFZP7HUWXLjotNsOKeOxfVcPo0VXkgBc7opn9rBtVEpw1H1iSaxiI4OFLEljMm1
Vb5leHdKzkCOHtArjjcJzP0cuZKJ8iikD5MCaC0k/1fgiJP6ysnfm/gu63oadJhZMcB0nNnJaV3H
WH7I1KNv+2lqa09kfcQNjgxo7iBCx5G5ksvCVCt6lyiA+PlzOa1ptlwJUPxLL9CCfN5S1A2Upg2V
dRjbK0ys1iamVZz7PqgBBsJVvC+ItYXJS6vc7SgraVsxg2L2DRMVJaE9QIrkXGh/kBCz6hkFCgpo
zE7rujRXNlqXPF05NVOiao4+tUMbuPB34zx3V1NGK4+chn7FmeZuSLB9pSSWcwKENRkRIotYITNq
h/wmBwCZsXjud43vs2m7+9p4rTDJtr2HxSPeVoSSZYDt0o4CvUrPSyK7j1B2FBRPKjt2+ORY264p
WDSvcXgTIj/oi3fhPTp0R7MlM1XlBBPF7HPopAWOEfMrLAS8Y1W/KN1ZHF9Kf+taJXZReJ5Bb1Jf
B6hk/DDdLLmqS7ifi+tXAG6ZDES68IATGphAA3Iq+6yfcM0U1/SecVbX18p5Q4CWO8olFRZtZMjS
lhBEYrX44f2UaGrcvMuSjc8B6AMyyal9NSv9WwYsi6nj3UptvZaJDzXfpDICblJJKVaRRWs1q2Jm
3Ub21NnW1jWKtS70gxbUMNYEFtAOFuX8zpGgJrER1uTj+usqKZ0nSRiabNrot11iEnU7kAgMc41L
myPbGbN+vp4dlMK963aolmx9zMkQBfcCj4e0b0pIn224t4z3MOn6R6sHNNMO1DjjC5uN6KYnd07C
+58HlOHTqeckF3jGU5aN0Vl4AzYapP23oQJn2efjNVOS+jSb0Ji8Iiiuy4FZ16T69I7psX/VeqHY
KaNxiB2AwjF7uJdV8mxXzXAxtLLWvTV5h7DvSfIcnXPsVAo1UlUR8MCrQDMmO1YV2h9ulCPun+nN
96TipbWGoxd25dPyccIqBgsxrhssfuEo/RNMs7hm2t8fPGI+rUSVr3YbXYzWsu9LnWNx46t/Pjyn
rkvSSa02cd8x/dJVTeGZRPvcQVDe0j54WlApbZGTD2l13jEU3CGWO6evrl2St1R7Z7sxpi3z7vIl
mouLZXrqjmlX/TTA8/z5MB0b+vwVrp+i9eqVJSP1+6evn4xBsR9KDLqjxwG9HRHIYwr34asu57Gp
cDbU1fCsekNuK9RND2UJX7y1PM2Vv4nGyP4jx4pmrdLqEvuITIqRDptu4/DW0wDVh85qroQ/NNd6
Ru7TEBb3FA+ps1I4MR48jeLAbc23obWTM+02Qgrsyf2S9Oj0nfAdca/Sxr9N2ubOkSDS+M0vTQzs
WgRKX2v8Wk02UKiFzfQaV/Nn5UT1Hd2//lLn063Pjmt7jKfncNfCBYHcNVnXs6FgjZndJSP/aq0M
57WqEfzmBda4uWrSnbLQ61ioFyiEjPYEXeYqBkGxnxCVPxhkJXrwyCKzKg+t1CPXDtyjMtXVLnHD
h2XAsffsyL+Zou63Z+n2VGNthcc0HoG0RU7IZ7Q0zh0reUpz8WZKM0285Xic2kyiiopxCOXGWzYP
vOeyZ8AGQz0TZreND1+u6Yhi6YAn3KY5oPKW8y/JCgC/fx5yD4nQnOZqR+174woueRHI4eQm/bwN
ZwUanyvobrTlZwis7X1E8gck0D5bCcGFdFEZ0nmBdY7xWI3crfSj2n7jBlXGdSLt67KqkIG4YqsE
QYVZU/8eAzID5AgVfYYBOrFXRSVg3iYeCQMQEn7JMG8BYcAzNocP19zZBafDqzn2tjMj7o2wXb0b
el7O0fPBpyW7aBowQ8X63Y47bn+VTqfIhYEMHyVZzVDdxJVbNe3BgvPmLcP2iBbWHJZn30SnzlEb
GI4BJaBhVr417SWxW3JUpWe0r/wIkVDXxx5KNnSugzARyMyy2XAuv+ihCG9GFyy2yjgC5810ZNdw
j14KgC3y9PQblR9+uSqG/N1KH8TY/C60bB6LChNSqwH+uiqj5SjkaqBXfT1N7OPloOuTBTdS5cHM
sVBQqkgDgVgJtoL97FCPkoJrMk8enDW8Ubc+b/dKIrBzU3hLJDfp0lNHIBLFC80xTgGp/t2BoUeg
Sz8aqKfRRJepg/3Udl65iZhbMhIWepUIE3I5Mt9qzM0HaSEcDLkePoUsbjMnWRsTcmnbMYabBNoK
Y1jE2u1kjLSzakQ0FDlbfmxyrO2tVbnuNeU9JlxDepual+OQ2fFBq6F9lRbsDYHJwmGFgCHkZDdq
AdS4i7UddkHhUU+HveZ84sT1nqYKMhNLJDt3StS+Hm2mtb1oqvMUgU8ygZyB+2iY7P484KaACDUX
KO/emNcg7Gc2fYsFii01myCM6QzJ1vLQaibqxoyyHOWLOloTQGtC/G7KDEln3PUnZmbUkVXSEOzY
ixtbxPddNdj7xOvSG1if+iqqm3L7865tpOnN1WxDhLK4Sa5mgJOLTpOGhaY7WHiS2EKjfcRCWN8p
B9ufqTL8Y1ytd55t3hHVjX/J081JLw+iziBBCbmP69w5KmUGByQoyR9IAVi5mmy6SDQHu6G1/mjh
fKZNXp9839UYSXxByk6RciZpDxEn2TUwIv1IyPuwk5XWDPmgdNulG964KBWuWtcwb31pwZvKCEPp
/GQ656MEc6G27eioryJANJrKydg0PhTUUAckV83WvJXPqJlimuCfkjJyMFr35Mq8PA8d9aw/Wpy1
B1xcADecaw0bM24odjoTnVw6FvSn/JYQYlc8+cMiDXShSJcU2sfGjbtNHJWYdwzkiIWBGNAAztc1
/ql0Qvu5Is+pL7gCi2CCDpPg05gDuluRBF7VDThjywZZU9iK+y5YNCOE3QpjW7o5HSYnMdHGkQ4V
melJ44Q6pbW/7YpgWJa1q0J4LhNrOz2FRp+eRJ/xc3PKHonc53l0iNmZc7Pcczl9aFgw51HSXXXb
HMR+ysan7JLweb87pKXqHvzKrO4CV1EIRpzj0/BIERCd3IxBU7kLq1acK8qyh7wq+FbCq1AtTldq
8ORJy2A8KYMkOQ3R6+eBEQKpKnRrFe3465BebAUk4wiNE8A1KV/mqxx1cK878+TYSf+wQI+6yOpQ
eFnBXienjkX2pqJXwnywLx5UTZpJEQ93LLinGfPkjWnXErcdnRxyuTLfdU9zYICTWh7496BTiYpp
Tby0xSaUUMqxyMh1bDF8K2thXefLg46Tpwlf0q4TUdDBl+ZjP59NhhxgVxLcU+UVi8P1kYYb0H5o
AOefh5+P/7yl5fw2dZy+/+3jP+9aYgkhkh0B234TMPit64SkR472eTqpcwuBFndrsi+luRn7oYc1
zApQFhQ0JO9KLCgSBUXA7aNUdTe7IZb+OYjOY2EgR59TM9uobElQaEV0NuEOnn/e4gnwT2bbgv9h
8Ug4gp0ayxdH5sIO/fQYVV/DPGrb2wYUu6g/G4KWmdMud88P3Gl5YKw8b1WIRyLui+4mox9bhxx7
mq6BoFok/u2cdv5t4aCYTnyPNVLWjzYutn3YvzSuORyNJh2O9M0FyKfM+d0LxSmw8wOYHol342XB
q2vyPA+V0OAmontUYxyFl1fw5y29vPvzViNp5TCtAVXIv7Na7JBlFx6ErGZQ1TxkaYpveMavF6O/
CJ205udocfvzADIUj21rnyYhDlYYVHuMow6Q/1AfIQ1WmWNdN8tDUjfNTkhGW45TfPuJPR5ap0pA
5shvO6n06b8fKlyue5WYpDg3qhcL4xSpHfQBgk9Y1ihjGCN3rf/pi5YcCzYUbKLfYxzKZ48GGZvA
Ml/0Sav1MbtGFf6NqFUdkhwfj5BZG0/xjO0yjgAd50PzsChsOgrZ0Qi6Uz8J5+bngfFKvLHnGqrK
HOYf8IpdwhI6ptgSwmFBkC770hpVyYSZbKLbgUyinF39nVFzNS2GIFcFxdZDNXFEBaOuGd4eVU79
K5vytmr6c4KZgHua1TQd8T1Nw0STxrlFZQyPzUBdYWdR8DCh4lxJTXfAyjiPC8PJlttHPaZ+wSiI
FETIHe81/dVL6IIiyu0WJFHHlgZswygJCZlxtZ7plxDqJRyIp4b1OveTOjVZ5qOAp1LDYQn+LHBJ
XfPC6iURVsV9wzmngWCYI0HYMrY/agXffsQSblBkrc0C2q8HwmtNRBCloqXMgzgLvySv107F45Ci
8OhpNAXTW40aZoWvIz67IDJOcSMufONL0qvpICdI+gGDHBQpm8zLIT+1tKUaSK2bAGbmpmivmY0S
2h3R9KhgVuaxC0jREzguIvNCp2RtVt6fxK+paXrfuhtTcpuCtM0I3Qgdwvgsui2R5d8nJVEP+dhQ
Vgnrht4nGUDLRQHZp2ACGmIi7XnJAlN+2gkNpYEZbtKPwd4aa3lTZOohiR/ir2C2jY1f6HELpil+
FvwZm2IWpHOTl7apdOKzcjjomIJj6fwRvlpS8xbTWxE9hql87Z2C6XYmH0sFfSoiGvU4LrHBriyP
usNclEtx68VUbXZBjginumiXpJQM+YwBd2KkJpGwbPq2BuihyIhMfLu5UT6C7DZWAnJWRzGc949C
4qIXDXmJACQLLGC0QyLbNc9BnslzLRHlzUGwTZYlSdK081GEI2rFGISHCPaSLN6yyIpwivlq3bvd
eIMWpeRMip50jva4A8RmiIzqMIIAMmJrCUzQ02tmiK1h1OZDGPQLHaqkUMGRfEZYeA8SM9+XZgcZ
pgvjx6H3UGLU8X4IFO3uPtPbwfTiJ8v8LdxePhRNmTyBAT7VUIevKk3KNYLO6TGabKTo4fA9W1D7
Ua3JI5M4JDY++H5eeU55XdDt/C6a1lYG28z3S3oXcWQ9zlTTAJsYC1WDkI95hEq0qGlVOyXzdeN7
qG7sSLa3OjPwzmXLYsLpbBfHIrmooaRxGYkMmwiUGBTu4zGKu3GHDCuhG+CHzzKA/QDkOdy2g3c7
Mt64QLv4HZhG/ynFUtRSrztLu2AO5IvfdrRDOQdutJE52x4NDth4YlL9yihx7feku/TjFwGi/T/3
1p8ttDKw0w0D3ttMueVtW6QtCQmBsfl5N5+y6jZ/MUECbkKi8Tj5mXQtjTuyJQpQDk74WpA2pOYA
L2jn7lo7bw+VwsaN94qAAk4gFBgwDGWokrNYHtCETFuzodTDwgh014bO0TB9vCS54VxK714hc6P3
PeLIsGsmJbKWez8noRBCJCIU1JAIytryXjTzczYYwyPr1pcYwYD0ThTuC2GFD55xNRM2zZ1vF19+
9eRZ+LoGW1vHdDQ4+C2HznHhUPpXswG/C6K0cReUISrJEfekF5kveRkw0S30nVfDjioLYeyNEmVK
Ywn0wDkaTlNX5q4Ppvtk6rxrpV6jEOmynMj+8dqUjFN3JEKFgpi+IDk+1vRRJ8M7OkTvYe7zrQ/r
dWt6drDN2ih9YUk/kWXofIwNYSKeA5hiYlqCjqVG+IU08KV0vRwXNQHF4VBMl9BoD0jHi3VMCblr
yBl8jBqUXOEwtFsczazOc4vVahipz+KrdyWAP9owmM+0eJm1xh4hnFGMI8nsxV67Dsa6mOhXqKDo
ELDnKcinRjtgLwbZsPI6Mb2CKYonq7kukqgFMYfgsk4SNCwxTFuguBKAifQ/Ravtg2rGduNlqt4Y
ITiSBVh/4+f4f/L4jayxnW8DQ8AGRI0OWzy2kxuEs+RSj3JcO+VziWQPbggRDnXbQhBS1rDxjN7f
hy5Vxzzh1xrdtOE+h7Zk8wbNOPv1TzvU+ScC0Io2UUyr3y/vBNfAwVeLrbBxL6JCroA+s91HRiRv
xhzqvhtG9i2aEbl2HBuhik6eKH0NYHF2fWOU3O2ycQg8asvoevCTzyJnoD9W4HDp/IIRailIPZU9
8ASXZ89u682vv/7jH//5H5/j/w6/yjuKRFwI7T/+k/c/ee6bOIz0v737j8cy57+f7/mvr/mf3/GP
m/izKdvyW/8/v2r3VZ7f86/2379o+Wv+6yfz2//1163f9fv/eGdT0PyY7ruvZrp8tV2mf/4K/h3L
V/7/fvKvr5+f8jhVX3//9UlCgV5+WhiXxa9/ferw5++/HPPnefrn07T8+H99bvn7//6L4rrMP+L3
f/+Or/dW//2X4bp/U45pOsq0JbxpZdu//hq+fj6lzL95lrRdIaRJw9R13F9/FSWhKH//ZVp/s5Tj
K9/kP8bMtv/rr7bslk8Z9t+kZbpoTiV1r+Qny1//99/+P17D/35N/yq6/A4ToG7//os/Qv76q/rn
i/3zr3M8xALm8tukZUkYEB6f/3y/0E3j683/RQx5nOSLAR0dtbyN8z6OvGMSMb/P7zlrNgEdRmEa
I0YrUbfeQ1vh0cHNTD/5TIYDkwIPCLBZ0WKc+4Pl9d+JHkGgjY7PSC+v2DLX1Hrxd27NJs6Ijk7t
VJredLF9E1Mskl20KmlIfDGqCDwu2XZmeSITrg1Tgiphx/dY+xKAdzIT9QiEZci4GYMEid57r0pA
bDXYdrRMCfOXVQUDgnvaqbLs1M0xtK24MMOG81lPxtI4ywgdc9EH1kdfiq767tsCUIZjxSitEBh6
41YbPW1jz++rbBN0BmABvFzzorpK9EWkPAurTPvEWJdRPjhbJs6MH3JOeu0mLEVaXQ1z0qPO8TtG
ENHsuh5bHZEQjHF8U6yTpnbLlY0/w1gsK5G/4k9zs0NkFx6RGWjxIZtnYUlTYazx6KDZ74g6zPtC
NB7qkpQs6qmaJYl8OkMllWRDwo6mKQ6eyygVccjal/tvXtGwKCa926DVrHPj3qkdZFslPCYDs2MB
YYYeFR/pGDahn4nE4rg3GJW/hVEyoEqTUBrfmoqWPvnBrT3SZ2yLIHm18bkC4GzY6Q6avZOAMgwK
FQ4wK873mR21CGD8xagRqLGcKfCshLxcl4Vw7RbagIrmG/XCuaTimS8YpM1w5zNmmR+7QdS/Y6F7
ixi7qQSHVdh9TqKJnTfRpjVLWuB1pC2yWtUcQjCmDUO8qZHx158zZOcgiEwRgMRxceuv8mnuSOi1
wEtu0AVHpPygIwcdGyL3P9jjnNhgRqN6uMdQMKqTnJARrWeNnxnQ9gwm2EEAF18JWhYHu83NmlCU
Aj2zxZorGLoW0/egFXoGSuSAzavFxhAduVCQ0w9MDhfV6TzMF/y2Ll+UMsrdIC7xzbsq50C36QyO
ONfpSHF9sHLuC/S6KQ1EmmGUT9TOfSe8az1pcGpJZY8xGPCqXzJtAX5vU+VOESfWppnePU8E1YeJ
8rJkmN3Hy0CIxAf2Jsxop7atguA9NKBoPRoB7lzCnOIm3Hhtab50RjB0r4yOZQ+cYNFKoGgRKvmc
CLIABNoOEjHU4Psxmm5hqsPQzgPeCqfsvPVk+CUNZTReqB/x1Ay4GCC7ZPepQsxyKDTEyztjJsPm
OmhjvqZ2Az/BuVEXPtEjOYagq6rLE3x5qvCI59JMzF3GekiwNmIeSUJKug5Zo8beosDdx2SzD9e6
64P0koYtp4gsE457pMqqB5ijBmEHnGPBYITRNJ1QQfHc5XafPYfVtPROggKNoFV4XXxoTY/cVKHY
9E8Mucf+fcYlawHnywq81mZL9JYv1fitYIfa18RckM46I7sDw8fr3hR71U0B95D009zbRSaX40Yg
r+XoW/I3/5bpRFwcpt0pPAqypsWh9gBb/h7HBMR0n9d5fAodE+uWnYZcLWVRVfUm9mxRf3QCvvVj
ruFlrvoRyS3ZrUNeoDXLMDM0l3yuqvbTw4H9CFk7A6JauISgmCMQNSepnJcg6yFoh5WdhxwiXQiT
nKH9GYhKw7mmcwVe3ba0FWttVRm/08imAhcNoYsDANmRKTiuzD516ovPUlNw6QUJwkM7xBicaUFr
J6SmIVPVyIYN6xaoEjMFn9UVYURxU/XqZEkJ8FWPhI0gvUXI5GXmnwhjxYezyHUZkVY9LYNoRI3D
Me+hsUO5megJ37W+xfQ5glFHsauHhFFnZQcu9pgutUj1yKLWI9SiAiJrpjIlWjgFW/6e9Ta8U0eK
cV43tt0ShCZx0O89gZloP/cwmymApJiGXRK6Cbl5VjdxhzdBYE2sEV7VH11gcsU+CBz3bcilDK9z
J0K9tue6Y5KGMsuYnlouAo0622lN4jTIhM+1flKSM73070IRXXRinkafTq8omJNyJyEukI9jrS61
Z6P97ln+PBO3S2IP8XZ0ON2mbe7SdCVNUNhQxSFY1szBGMuKLqQ8KJ1X6Ex3bQW6t9UU/4hL45KL
xhAzzOFgRrLCrUdZrm8M27xOc6Rx3mQNBxUyKijN5yaNHhwTMaE5ZV9DPN7XM7i02QGw07vtVzgy
kXbd24R2dZDTvIkmSx/pDQKzsSUNH5ylL5YsyMgpzB7tbrov+ig6KWsWO6cmnYvVLMeWZnB3tEy8
LeIFB0LDVUIEmqlpUgJHqzbIa8NXJDgYHXhNqpA0JScNvGNW5f7OlGV4r7lFcY0VFVVPNxSLU8iN
BEl02t5R1/2hC8K036ATjDafHPfUfY+NNLyOsIZvPG5+frJPWHyXs4+JmYmcqvTtFNG0zLPiPI0g
JJs0jMlBjN0tzY1zlgX6nePMK+Mgd4Vf7Qi479GIo2wz8FrvuGGJQ3Sidya85i2kb01cLUY/P7bp
7XiIHrATyi+djOntHA/f3jRGW19MCYmg3tHIo4tE/EZWbH/fS4yuaVmQdrGoepqShplmqJiVqX2Z
oiF6NvKO7lTkVOuS3s8rxrr0VMylszPAjO+tAoNybBZkGqLR9qqOeS6NtNZE5zlbZrBq9QKTaET6
QSTBDQSOa2XmmONYNou6ZHAXYB4ySsfd+JN6j1KMqG7RQ0CaCfKbrPzkhTPJAa21rq0YqbKflfuR
uEbZxXc8dcO1zTXFSA+tZF195dwJiD2qfVOoPRjX52aWH2VU43m3B6hK2U3szJCzfcCfKWalGrZ8
KgnV1WS0JhmoJpwIXeh92ro9QAEk0gIdD7C87TBCyKFXJKMof08MrA1DFP5JPaxRBRyA3TC2+S6Z
/NfeH0mMmlD0D7O7Cq1yN/Z4ubA/RB1zyHRQCHBkeeH8/eCEi723um5DHHN4YxelRHsak3CVdayh
MgkNOH7oVXXUp9vASMXeMBapQ18hlwnt3N2ZhYDx74c+hvy4fCijpAWoJHuQMlp84YMKHuIJ+dVq
xBpy6MEdwtQJJs2uXZjpE9NrTkmeCxmgTBTWFcuMTr412tcB051D33TdOxC48cmLVXrhS7I7tAUg
5hnt32CoYfKekY3HsVt9VZ6Aicoha19MfnXu8jl87XUwnTExwnc2C/fbtVV6p4sOmcFU1+WZsyge
mKxb5Opz0+sVYoH2tYx8I9qXmVTODWj3CUtIFkw5y9mM32RIprlh1h0wAio4R3/kBqfSFcwCQheU
a5A5ZZO9hLguom6veu1B8kUZimC9wyy0c3qGABA3EQK/lVkMby/BMYD4tbVJYZiM/8PemSTHrWxb
di7ZxzUH4I6iG3UwGAzWpNiBURKFuq4cmE0OIEfxJ5YL0sv3JN3/9fI30yw7skvxisFAAO7Hz9l7
baf/8DLBSLpmSonFqp7CIqzWftmgAGyBZnnoq83wLs5aPmngFjlbbgrBfRVPOm43YuyZiom+ORdu
I55JjenYCXBoi6lmzpbWDYOPMcEfCtOjDSxYNiZWnDjjRIRkNW/avdv2SKoa9A7MAcOMgOqOktQ/
aOoaACZ9YH4uDecF50qxlRZ2adPxe9rabX8ZASsaDs6F2UZXB3qhAlZp6Cc6s+mJWW11SFryeRmS
sQOPFRqtMAc067AVAwDxIYrShVNJYl6xIDxmSCfutW7q2yKc7FMcToqFWAAXHcSx7MVrYTpiQwM3
RhELugFCxzMwvjeZVc7FIrg4Lz3zLbKqBnKcYHvu0PgpNOqLMPXDr7Vzmc3hvZxdHCMkbuVjOkEk
wVYRQQwiSD7vTnk15PTRfIUGCOA1AldMkmM2PlXT5G06IiN3VBj5t9knYI5FfF4neRztuC8h+NpR
b95VGEoPneyjbYI4554TBa1VH2hRzPmJ0pE2nvSrNGeDoqjj2EN4dhtSUq6EbRE7p1vj6GhbnCnk
WsLecMjKUJ6zGuJG7br4GFyYznnjIZ6Toowe/UKUJ9VXAaV4mu2tomL+7gSw0Lvxa93543byANrG
BfGaPl1EZu/dMytDxBvzIIOxXQS6v8mlgpCD5wVkvgrUepgYxoMXvA9t+8Oc5KdCMYI0R1bLuEzW
lH2ajqb/qYPSjqsXUOdc9v42qxWo6Nz6BP6Rfd4AnyWbEmMu68wYER5UOJyr58A5QG6/0ZV90xjd
M7UfAvWWSGAdPiVVewjQZKz6zjkbTvreW+2rLCgbUDRcAnpEjFveO3M4FsLbj2Y5MgzCguH42LiU
qdZ1lbGxWNJYtVmidnBSbvSUPhZD/3US6ERnOsNUXudmEt3ZjSkC7AALs5PKb34JQssbnYWeKc6W
5Rwxn9qoFGcb8zB4ZGRjJxUCl49a5nSxOjKxfOxCKJ0Ov4cje86cftftGwPEyiDLL5E517u+Q0sZ
sI3gBuaMGMasgQnMDFSZpOktvKm1oS3QJJ1+szXjKXdipxzJ0RVV84TF9qlrGSWVE6zBriQvs8v3
vFNiEWxMaeiuhmMX+UDdWGKP1ZjddcRuQ3jD+M7usDWbYIfBk0XDSG58Zu3sGb5eNwMDjg7F2Tr2
huck6a9FRxpd7RvcSsQIokJamosZTrb6Tjit2MOmEZjA4ZsqUX/xbROrlGffzQSZmlo8ysS/HbLk
ysJLR4NxHRUJ8u8iDu9Ixax2yVh0Bytl/UksohtUC2RI4EW4rWUh1zQaU4IDLDytWU5LN0uQ3/D8
Ea4rnOm6jNFqZ6qYiaONgNxn8fUAVwGcs5gRfIibGc2jnJAGaYDjJt3DNX4LNmjhQShXOykmuc+m
GJikwW1ucUQLsnzazKb7rGofGayNVtxzfLrgIyE3GeIsdJmcKQBOh89KTlthMN4t5vSNtsG5VdNL
NrRPU1qPjH4MUtmFBSIn9/Dmtijfm1igPQ6yDaURcajFbKzNkSp1YnlZaa7FCt9nyHKK9OhcTTQN
QCQ8DqXO0N4XTybU0Dxk1iXNMjgixKkOdWYRlgCvYNOHfnktBAMb6rh6X5swCobe7Z+pVlFc102C
1dj34F+0A5AO/MBA732hbSYsi6Yy63IEHAn6D4Kyxib4XE8VqY1pZ5JtWE1DzGG0Ct67PtX91gsr
+M3CVuyKCrGw2PpRrVG9pyY+4TgYyDUOrJMk+IASxqB7SbeK+F0eoiCevjEOKfaTGPQWo/F0yR16
7r0xtD6dpilfiAByyV/NMPSWQ3tQDobEzDTUVUcn49gJZDmZYxKoYfU8f1Y8Y9/pQifGJig5qCGJ
4M1WzM1PBslDe194wOr7LBAsMyJAbePPfmKf0jxtz/iY+tfcdJqSORxmYqak9DaO2ODNfezH/onm
zeifMzMLj0U2pjxRaG2RlOdg4J3Zhq3XMtLDse/fRpEzxfdVolt9zIhiup5j+vtc4KK50jkA9jrU
4iYxqWj20AKAGNiFzBDn0+miU0BMlMOB7kQJgZY+7vS3KHCJLsNNR7BFadI8tOmJe6qj0e26FnCF
5E4ZM2RkM3+sbaK1K0uFz1k+OjA0E4Q7jWgfzCa8K5fEm9h7QqnbHEuLcnVyGhx8cfAYAcrj8+Yk
7djvUzJauxoIGmJxRsDaM5/yPLkLwvqmB0W3tnty9hY3P7Kho06sGxxsu7SEJuQKkGKt+pol1ZXJ
2WBojDfCHXHv6OZqjjKxTZCkNjgTKox+W88jQ8CkY7ZxMKQB/sx7jnvo1zqLMZFwnF2IeSLjJApm
phf4xtNzH+Mdc53kU4MsLaWIXNNnLHEN9QdnKs+AS64MV22NRnurwRtIMMd6vc4Dv7yTCvV9X5K3
YIaImqXwycEtg3FreJwbEjmPq65xmUZZZnzxORlcVGEBjKGtUMKXI0YpbpDRE7Bhgp4s8AHUfp9d
jxFduRzhJUoQ1OxWOpwHn3OaQbeYywKfK40MIEdA8GV08ObhwU6TbRhWd9DRQSUa0KO1zA503RBE
4nW1gvbJrkggxh6bQo0Cc+AYHYugRFoHCCuneA6Oo0O8hXaMW7+bX5iw4JzXwSPyPL2SVvcKne6S
pB0qP7os61ZWi+jJ2idxAZuBcVNfALgBZrUcKi60Zj+XA/ezG9y4UX6XaIuZkYJ2P91nI5jbvKiG
Ve6yrvckP5q99Rmmx4lWMdRgx3g3fe/NxIB8BK9VbhqDs3AJImVyrydnOnehOM6oAZyJgBwZP6Fp
PdAw3TRWe5QkNxQzc0AMmtsERe3clskxYEKP7Ws8TzL6ZoXtVT5rOKz1XavUHcvOnWuET6ELZEpl
mEHVLRb7ZJWi762tlDjKmZPJ5DaQzj0iN+zhmc924zceW7tHSBPWCLrHL5OX3NVTQJpPYRxR3EGu
jG7xQn6tmI0a2ubxa3dqrA9tuVAo+WyVbW8SfFoDBpV1q0IqjubeMmpOkN0WJ/zRooEvk/J2tORD
FqtmJRUUXWbtt2Nh3NCpO7v5QHyvzL+khnjNnOiSTvUBsQsbtXpizW83bdkSAqY7ksFG76XqgfJg
/l1bOQPB0Hedi8nxjtPIBGozwPXSBqm17wIC0geDPO6IDbYy3eq5XYxQZokxvcK0J+vqiSt4wfK6
pKivO2TASSlO/kBFhbXxKiHwiaH3KWU4KCW9k9n0AAEjZCN8S4Act+OXHP01NqAq3PkhPqCyiY50
F1dM1t/beNxTVD6FHlHmSfl5SXimJXYdZv2XeOoUN2X2mCbNtpnltiE0MmnsS51hOJhajME27GEj
wQFWvyVOcpclAc54ui959+4uxmahFhycBXi7s9q9PaLpyTlHwRC7ALt8cav4sUwZqOqiDg9R2XyU
AwaLpdtOOWNuqjwGypghTtTETrXB5y5FchRG+Cb8d95ocnJwUMdAc/FKHCsRXKNpu6ZzDgcHgKSd
SVJVmU1CdYB1Av9o0EX5jmXVv8LsgPx9qVms0eTRTIo7vURO+XHFv1Y62g5zf0tyWrSzLPI5CTYq
DIOA3TjbEdT6mDrtM2pCtbVwS+5c1/nqVo6xJyZSrqtGlTtphPd0f74UhncGB2FwbnOXgnM+xYF5
hlhFKvtQ3QHPAQVU9wc01VxU1d/1EWj2tgwfu3F45VGNDnEFQxPyrBdnx37OGMVrY9xFGLW8nS7a
8QoCW/I57KyJlMsuylde2sXWprYIXM6S3D73ARl7XBbrimkKLQFGRtRDAvmmH6dfJPIG4mWD6dUL
DYUZntBqauiZ1APayw/Ma+Z7WU6QacGOb6LWodkgAwSUBvmjR/pY+jp3SEuL6WZ16xENekV1EqAx
6oX+1GV5CITU607+rM1PTSObd9oqn+FB0VZxl6bLEAVMRhS7eBQTuAZBn9Sj+LbJwGhHrfHoDXZB
zFe2K10Sklwb7s3Y92dvrN0DB9ELuk969j05O6h90GjkigCbGNwXPL5tm7gQ3SyeUgK78ErC8RVo
i2a6HcOKI8EdbIIr00ZvNg/cpq5HEipRT7exDcyGvijGn7rONlyuJbbH0auUnjq6SXxjdGTvjbLy
AGgQCzB7L1MOJ8FL0zcncT+X1Md4m3BI2BWWbSsIXsIGt45XwsRLhP7sxO7rFHnGq2rLPYOkBgX9
fMg7cR+Y5uemtr9GrsaFPxsb26VTQOTQywTpY01aa7RJalxrVUCpbTLlOKrlEKoNzudos9hhBvuY
9fOji0qXXmH32qXGtRtal3YwbzrcL5swR2oTtpm/LkKz3Ths6ihqALYY5HqtHE5aZlGdXD8+lDj8
VlY9v9K7uORu854J8RAryEJmX36enUncmM1wMKV8AOqP966lc68hceJOOtrcdHqqAc9oapgcLwaU
sbzZ9rJDm6oqkH3DMO1hbOUA6KtbOS2OKo2SALiZehPN0mIo4J3VVq4+yjourj27By2px/qYhRBM
7GqMH3QxD1cKNv/a8kZ98To8qauukhZhE7PcMAxKLoyNFFKsBooik0y/oDkcJQ+4PcMbszdQnKP6
wWYkLMwkICazD2Z1sIdHIxCf/SYbkLL6zP+4W9co4sdbwlUVLWxSku08D59DlFbXnRdFR3O2ueeR
9MPQZPN1EEMGxPC6pbyFTSU34zhHSCJ0ios+zjQcLfjQ2UKzDVaWPdebNnYooCJPA+tE2LsC2tvf
WbrXNOnnuqtYI2xMlIWm37HKYNqg9MLyX9ecoHLtJ98a4IOkFBT2dW23xX2mi+LaHkr3yi4Jl/N9
I/9mjXZ4GsypvgtM31GrCEAtL2oWsjovmFc+pggxoxcS3TMXNQlA0Ugcd622aeeLJxpndrdhBTRf
7RTId1Y1ztJ8Km46C/BmgBH1gImu3ZuyaU6lyaysDQsXFKuf25uggrCYu1OCabtiIU5Q1GKKDrr+
Ceup/ewsZ67Wq7igg81hoZg7GgiGipd4EXmUfddvR8+JTzSvBNI0plF49YcK9RRlb4oA9QgZDo9C
BFRrM5QeezrRrAAOqyA7Irc1AE15xL6JkEy4eorsb7kKcftNWQeLTHY+sOIupBafSXUvQfq2eFUA
0VirGgDW0u15MpnXEDOD+/gN0Q85UorU4JzBA8bJmkXYTcf5a8jEddPXmX1XLI3dHJTJxkvt5CXK
GHDWfiLOSY64x/A8jxpFqgs64fG2wTQ3b2DOkZ8n6Hxh3dDhNm1Vw9LnqfupuYAuC5CbuVbbMKr3
vQnQbuqOV3B7wgPOx0OBYyBdBQX9uhXKhWQTMYskQqWuVb4LujSJUBMNxYcZ2ABTW3DDU+imH9LG
/IaCP2jfAjoRz4MNm4w83hpC9DDHHhJ1O8LhWM/Jm1mk+q2IREkoQpDCG3MmnzwomfuNxvWR8Czz
C3BoQG3o4LfBoE0hPuHYw0VqNzgZfXewg61Z096kCUl2qnMbuhFrgROEBEjPZUShV4vAdEG6ASiM
l3ZhJdOBqxhZ8Ylca//J46xebiY82+gpMI+Qqlhiut6bZO7Are+/z4OLkUpq7LolPKOf0EDbPsbV
zKcBuGoVHItt3BSM61OfUBuk80z4VvmkyhALO4Ac3PFTdmUiCIWfLYfuMw1Y0pJys2VK03d+hw57
smri2i12mFiFmOfxWulm11mhTUSCV0U3scn2t4ndYU8HGIsQyM9kvkeIstxNERb2TQ4vsEjpZxTm
17IwmFCCKGSlxYLZ612Y93RRcVlwlOWbaDdsB5MHeRczFWUf2AgWTckGvWmLXjrbRHhFforYcj3G
TCrHZzSEXnwuNX3gdwWhVZ3Hstf63KaKmIykH8lprKyM2YjZm1AGw1oN6wCpRl7rjhiRKfA/rGJS
3wKcZO1qpkvYnvxY52SYDAgzW5pF66RBA7E2vHKmZ4JapAfH0XnVXomuIL8nCNNya4GgqI49pvkP
iQkpXItZTGKTRfNTMPrYpr2KMaov0VcvItUvKNL6ChGvD7RolRU2ahCMy9O92VFQC6yYPQYK2/vC
kGPSiMjdXm/6IFgSbh3DE7tGBJhu/GH+1qWaQ78jKlFvjAAR2F7khuvhgcyA1hmCOQehM30cbcox
rwg8IVQXuhiSEXKGBJmnHM0AlJiJ19onBKt0y7iH1LQbJ+kieXD8YNbXkCdK98Elp9PYjDrOLxX9
DBK4QiQVdHB6n/pGA8rZKgQU1dpLOFbt6TaX6XXTGb469WmO90gHs73OiSnr2GbBlAa9Th8Sar7m
bPUhhMBkNjCR507AbcjgbTQo6wsPPZIWZBVldAiqFVoohCOj9FmJTYdCYWsOBRgMFPwwPaDy5P62
SFrjC5ZH7CAV4hw6HyY2y3UZ1MlXKBtRsOqc0gbphllwrEvvbjBKBCQodTDVc3wjBY87mDZkCoEB
GrYISCupplE/IA1q4eupKXnyZm15d1M4Zp8TNbfzcXSjqH7MET6AZ3EwlCfELVQReAA3Dp7xz+j8
TD5ajI+bn6IZmEU9e7SGaUsZNBT5J9dYSiBpRCFuTrf1aFCDMZpeVKMEJCRvjNwFBd84azeLomdq
XRvmoxHVGJMLa/5KlmaAZ9sKkN90Rjy/ponD5HQK4Jut2q7pP5v1jK09ziN6ht3oyuZShdnwjfFn
Qup6xE/cVj7q0JVpukRbWnlO+eXWbKYV3Yx0jS7L0Ihqh67ehahrCK/0B0IpRAQqhQcsImG18JMk
vMqsZPomc9QOR5sEYm9bVtlAHtOkMcy5AvP2GhY9WqpCJTLb4V0D3hTnifU8yFFOe7CQiqheSwXv
EU3e/k0h0mivKiOxGuhCqmYddxG3wq5CfrtuDEKNOZbHBWmFhWeD0XHb+2JoxM1UBjnggdAoCHie
GgJGpj5DZ8NizpEauUp20IihdqyGUD/EMFTrNLUSJuET50JqvdxW106tASbFyLLbq8wOfcmyCElh
x3CDKUWXuYSpjsz0i02fSKbxmG+kxvlT1/0LM0xCiRg00lc1iaCzct94IW4aDas/ZcRvGdwcTASw
pee7ctCNuqPjAQBVqAlwXh20rrxOgP1fMLAUEOzjdkZensmFNWGMWh1ZaTv71PkcIDbA/Ulv6IpQ
QYmayznYZKbTT4tZHbh3aQc2kjKt0nMW8o1T3ph5DLxuIh4d+a3msaja8UJNp+HZY8kArFAYGWbB
aqZLhr94Lqk77TS6bmmPkHjtOd0XzPRlvoOcHuIKzyYyVyYGKfV+smsZ7yNqlI53M49fOu4fwjMt
oTy8rgS+76Iw1NXeDNLgsy9DY96jgcIobPQSTjvcWMa+cxKhda4bXVCH9REG1THOYetm0QDIxI9t
qFHAgQd2wHG+dO5AcnjWwu9fNYD3EZpUCFE4QZcivmqsvNNbVDOsHHbSYWSZy84mEpGXa7dO0LsT
wt2M/p2kK9iuQdKSINBiuNWcuDMGghFuryVxJK9iqVc1eoGntJyWvpGBTXztli14kSzBrbdw0zLC
V8ycvtON6coav40/qn5ZUqycVYYd21n9JHb9h570Z/3oIg79l3iU6AiaccJ0bFdZHocYC63sL+LR
ggWyyCOLQ1UAzcnpWpOlyW52sjdglUSkG0/1/s+vifj119d0hXKRv5q+jVPMtxZB60+CVZOWGq35
FMarm4t716PraNc1ktS0bHe0pYNdAUB2k3IhCJFoYGj8+fXV31/fsS3F8NOWlivs394z2000T4rX
h20678w4Gg6uBb1LEu/x8d9/KSlcX3kuOmD3d23uPFJ4VhF5LMBYsxtLcCA3EMyReZ16939+KXP5
tX/5KFnePPTICCMd5A3K/vWyYqaFL0XLlTJjQmnb01EMawpMMlBqQ1wnsHroOjeUQLDhw4oW/KoX
jlj/+ddA9Pz7b+FJj1a0YLOgifDbb0G1nvesGlg/cbV8TilMCe9Moa5VdVbcARqGyfPnV/zbLezy
Xh3f9SxU0Kbr/HY7cTgOYp5J3mbpgFVKhg/EN2KDCPg1asRdHSIQ/PMr/v0GspWUynZth/6hZy3X
4KcbuMlhRtQD6WOMZYoNJSmcmQyRkHCH7t88K3+7nJ50CdZxfNtRELOl9+tLQWCV7dh36JjNpH6N
tJcAVZQmUGE6CWXmG4c/vzXk7L9+fLyYdFxLStTutvR/e2u1HVWJwqOzjb3axkBUxwjgNL1F7998
av/JC7mmvdyyvsfi8/s19HXPdqNLhAKNGB7QxOJzlYP7w/PwQ8t/++Pu/3l5M//+MnjQhWUpBIPS
deRy8/z0UfUT4ngdSny4ubJ3RZlY+9SUMMLixY5L6wgKMeYmfolnAGbBFiUHfD8JL9f1CPsJQA7s
exfqxp8v8/Kx/fKscqj9+df67WMt0oA3OyiC5osI8UeKEGHugcaFlQFHaFbdOQ3D5DYLfOvf3FB/
uyCst3ysPDIQ1Uz7+wX76YJUcI+4z1IAYZENaCaY/NspFu6/eZXfnxDpsbB7FtYI7loq59/eH5bQ
GLBjbjK7RyHReDHxmdR5UGuCaPPnS/n7G+L582yJuVJZDr+5/dsd29io2zm940IyTCZlM3aeJUi4
wqz55xf6/T1xp+KvYOdwLaRdyhG/3kqtQP3S1kv+mZ6s5qzKIbmXjhaIe9CcDD/e1n/LrfN/Z8W5
VB/FQ9d8fHTn9+r/AT+Oy5aAb+m/8ONsUZBU//G/fvHjLP/ihx9Hun8tPhduLpOPWgiXG+uHHce2
/vIJE/JcKn3lKbTF/3LjyL/46FA8SMENSbgJt9A/3Dj4dHxXSv4l32AXMe3/jhmH2+6X59q1qER5
tJa7BIuPpZzfSouEA4voHFStDoZN/9EPp5qpdTdyMHvgiDkG17ZO3alhdKzn2NgAJ04sdOoFkbef
7JAQoo1AEEv8WRYisifGmibIEwHdSLzHGU3ZAckNh5keDri4SKhiDRrdXJs3TYV/dwOfvTUu42CR
nRLPXqtuBoMu7wvMAmlwnKZJ582bEGPMAt1Ej2QR+27Bdo/3tqkC3ZxUbRn42FxEfHpT60RVK1GC
xBEPCYRNVFpgZZL5qkA25SDGpZOSSIlyB4phf8cpKkKyVA8QhvwbleMgqRgeW7jZvjLM9TPitKuu
99pqmWP3znTTx2hQuqsgyMrpNZyFy7TGqe3qhFC7LQ9uNDaY7G0Ogz3HcASAt34DA2DVI31oFuiu
zG8jwyr5weAPhoV5qCHsBWiRkNtuZn+uujdf+zZ+7pKZc3zw6QjkhxpspndoEmWNWxk22t31ocIS
RaZmiYQg81xCwyu0rxsVJLGxF8DEhpNtDlG+m6RVfWWrd5F5Q7sQLyFSPLmqzCFvX0ZAW/PacvRM
VKXQxL9HRAx4V7mlmuxh6GkobBE5cKwaAg/90Yjf1qeNObbCydaNaUQlI4fZHEcigDA/3UbKHnSJ
PiARUIijGMNSPLtZtUszo+yPAZ0Z88OwKnt860ZzduiodJy6mnU9O5FzDyYtsbZp2TkV9IdOoyyl
p13Tx2SGRB25AQgz2mfFTTfcRHUOOrRABGoyowNDbqxF42T+TUZXuj2kju+lH5aRe3ptz/4QXAwn
CW7zpCvf3NmRH47OhxJhX43AgI8GVZ0cuBDr1p/5gagJCASQABEhB3CYrw49AV+kIOCCAXiKvOZT
rUWsOKaGU46fNYZ4of0od05ZMtAxkKomNDpWWV5htoqlU2zNJGww4USADCNEV+ZUHVXjtst53eAj
bypHBdd9qZfseb+Vw4MgojwqXzCdzYic+hxmYJlWyYdRdaZx1Hzi7P+5nLNDFejM2oEOn5OvXjcM
3m2P/gwmNV0qgsb6oLO2ZUzq3g0zkTokvXdqvT22rtHZTVOIlAXnhtUTRMqAM4bPGcRYrMLGhDA5
O+1ieOvInkIoh9cWVHXNuqf2IsulC7rErsRzOhTTB4+9h9Xagwm+Ia86hKjqkL0SbQCW5yM76hRD
THTodFliZbraJwg5AMcVr2iN5y7WlQZAWjOpuMR+D0Nvk4/LSLriHp1uwih3ZbmyvRykJ437at6g
JqWNmtvZCN3QKqIUgXMlF4UBxh+b1aBv2nMrYuRAvrSxScWsN97anzPFPwhAvhwYITXhe4ygwHot
iAbp0K04/nCHN9xKFg/SgFu69U03JMPRD8s33lbnvDv92OZXSSsSOj2iLzCM5VJqVBj4NGfeGIaO
L1kKTUTQmUC2VzEWCvEVD7uSVj2pJQOdLu7/yEOXTkbBNol6rqwScENJ77EKYB+DH6XQUyuPWcYM
SvQaT4Fl3iyWd4chleHWZ3fi8L9005onkujMbje3cjZ3BcdoBmCIwtodgROpjR4IdTUOwXpxCuf4
iNbajBErzl42Pcc6wnU1Fh6hU+MwcXfVLQ3HVRRm4nHAOKo2PdDBYD8BS6jOKpNdCoXDouWHynOu
12CgWLOLqfanveW0ubtr6e2a9FDJx/EKunertMGU8IjmrgnRojeZuNAZm8UFhxkcum5GNndFhmAY
3BNEPnrbbvAhNkldTvLaNOkuIAiRZfg8Vra0ob5HtHppVRhfoykGXMn+U6bFlUdCEoyA0GndDNio
8a2YMb6/qrCqwIyZIC223TRZYkPAlUal0U9uuW91EIGZyCCcgQjGWod+JzeTqj5KdAPwx7t0aJjf
R3YHLB8r9gna2yvKjW5r5tRXTs+mt4cIiI0tdRs4jvQal4jjsMehaddpmuwnhc3QWPko4xhSth1J
iPuyZQb2YLR4SNxrfPGOviVcwwsOYqi9BRE+VNgYH3PZ442Ei84sDTATmXtwkYlkKM5z5cNECZyi
hrpcmeHTSOoIfpgyTd4t5onNiv2Gx2PFQTz26Z21bbmBWOD3uLnNtLgrUsOMiHajebhLyip8F7OF
5tO121geS4a2UNS0Pd5+L5P+f8H4PyxBB+m/rhgf+q//8T+/NfGXX2rG7//oR9Foe39xBLFt14Ml
IFy5NJx+FI2m85dUSpkelRvNIPNfNaNhWX+Zlot/27EdyxbS+dnC7VCF0tRxqScXCzg/8P/Us/84
k/7w3f/nFm6ppPlrS4wjt//9QEjJKHxebXnDPx9TZUyJoAbiAWOiJq6CZNwXqAgfujwOd5PfPJRh
2l1KaNTXWKNHQ1+kFxWPeiQwdmal23ynevb8vTPW5MgGbAXC6M3bWaBjDFPn7ftXTAOCg8xwjMQF
kZZ1lX6QbRfsWXWtq5bj58TsGkLlDGoTPnt3LJpcPHSeE16RHkWS5vdv15CbA6nWbWi6nwZ05pSV
wQyMyx/Bw/C/CaaJTwZ7p2H0Ht6y6jGmtfaQtXa00UNZMhgPY8Q1pnGpUfWHTfBK6yobbmiMLjTp
KCA9AhUQdsBgjzYIDPPkGQ89oQ9bS47iumzhB459Wr972l0r5NaCddWZKXcEzf5L78NBSmZkvk42
FbdzWhS3XpYn11mWH5Jinq6a4SW3U31yMOmeBu2Op9iw8OpZyMbYCUheGdNr6qB6548wh5kxwvRh
DIpBgV5A2xrqkX7+S90ZEXrtST0myMuZiFsuquzGefSQwQ7BkJ9pk+VPSK3XuSHISG+K4ol8imvE
BOqmaV7bumkvNmeFi5iQQHRcI4YbfbYxe9KWY7AZ9+6E304Ro9tgW167MfAKr0Rsn02V560ysy1u
89l5deqkgP9bqsMQW+8+wpMTyb/1aSR+tlpB7ahPUcRC7ZjDQyTkOe918PD9D/pqF+gv+qZxQ/uK
Lvawjofs1sAreB8g+L+MbfK1mr9GKmtW3HLxFcAbpNe85W0TSvBc3RDt0YZ4nwjlzv1hMYmGYoue
Tc0bD1DFailb97Zhu+e+9C9sM+lCE/IRQ+CStNC5P1eleEL8dg+os8c2fd9IJ3oghEttZATSsB1u
CDWqVmjPkldqj11Grs8qD636OcYCsHO1kNt0+RItRM6bdMg5b+Kz2WBfXllcvitUVu5V6+buwShk
YhwqirI7GFotV8FZQiumlz5s8xMz625t2f37mMXWPirr4vT9Dxz7xWnKo+IkkMFuwtkCMcDisPUV
SswBmk60dUdyiXrEbdufvm6Xr206r1dq7B9mlMWUGfyhAcPF7pjeeHXe3GbDltmSc8YvhQnPHO+n
BXn6nXv6/Y8ImvapSkN9+v5fv/1dXyX9leF99AO6wWxEOPdPsltVI9qaXG/ekfRnE+7gtPssyfQ6
KVQMuiWXt41hEvOMU+48FPF7jwPxDIvOZx5R3pVxbdziQzVuFUkvtw0EqeWLQQbBbdKaJMfb+tjm
hdiyIuMRTtIacJv9ZEZS7zmCVNff/+r7H7Xo6h9fchdme3duPs3Ur+3Km/xoB6GUzKxQa8aRyzOo
KiQ7O2FEb/EUpqxbIwFkozVsXPhAN0HS5zcERP7jv+AgRFut0T9SZKkltoZve8sfvcPPLqqS9Izl
y6wL0Mkmc0ZuuV0B3SM+mPjVBDGvwWRtQ8fVPsv6oSRARUmyiJTdR3xqmF+yvoIQPpk5hTu2Y/ef
39X//O5UGiCW8/Irpy0sfIXhA6I/jrF/lxneK00lgMNTVN5A1VgMweCabnJ4NIvvo9h+B7/ken5E
a+KeuqS8ZgAY3dSOS0BtuuSDg8pMVOR9liFM2TkyPxFXUpMqNIaPXC1zlygfG72YwuVc7ZKB9Tba
DquEoCDdRaYgcDnTKN4XfwJ6kGkbKOJXTbP2vVWfePkt5lKEQ4lz48VRSNBYsGhn7IARctCQ1RLM
0HS9cTb3VWjsfR9WNtEaj3GjhkflW/+bqbNach3dmu0TKUIMtxZZMlW5uG4URUvMrKc/w95xov+L
dpvKyyB9MGfmyCAWmvzhfhesfGGHTyIJqc2x6S75/rfNSk/jWGUnYero8Fk4iO43/3vAzFtpX0fT
OaK6cMhQeR2k8iYt+D9Xy3qTUIKgFVaLpr+wV5CD0TTezKiwoBhJCpq24Qz1HmOqWI4vipbb3Zpb
iJNWyTiwKbf5WlHc44v8qCbLmcst+saEAlwLtcZlIlL12Kqa7rDpHb7w7tc41E2SOPDsSusxMVa2
vDo32UdJe6zokDYw7wBSUA1mnCkKB4oDKH8yNQrZCmGKul9lNX81UAPdDNPyib20dEpgoIa1JNMm
HPDw3O/T00U+kXIxuYyaqf2/+25Pzit4EnhNWgxI1HxgtKqqJ0g0iqmANKdcS+ojLBTU4V15UYhv
Z3gfrpNYDNeUNQcygw5COmxaZioh+TfPVXG4P9pbBH+vUsQGK+k+DanQ4RFMJH+T98t8qj3f75LI
K6aBhYqoJY3hPnNpt5lLbQ0aeMotD+k2m5njSKxmNxqeZhD4mI6b+DRbGinCWO2CDsDII5oFYRf1
2ynPZ/EkGW3xqJZsMKBK1cH95v0CFntuj3K7+veb6VaGyVCK2KW61xsk5r2UqgmsVDP695tbXJ3K
VcqfYoJsgGgVeAFhe8OzfY/VW7wGeiwPAGbxTjsXMLmcDJd07OdncUr/d79UtnHYVnnj3P/KmrrZ
bit1OJCSQfp2lQpnzF2Ynpr2FSBAxlGGciM2pvTdssSEcDPIawii0ndcfR8bHpAHBZTrE5idPe5y
Ml4bbJO6qbROI5byecC7E+qUfPz6Bh83UUvvZN2Yfkc5tGR9DGN0Iw5wUes8yiIw84axR5oJmYKp
IPj3ZRVEb+s88+ii1MABWiKCY2yYDgpTmvlqrRzIHy0fRLOHPaMQ0GEWENLJ7MDzJCYE28e4MPR0
eKBgIX5BOyKphzSFcwew4pzmK/vp2wN5M1LOnG+kVXE7KyyD3J6ag99RyXgmHvHBkJVPDWzaC8Eo
givh//SkSZdfqLAI7lx1vXdfF/53U74tE+9Pvj/aboN2ZZxAF4CnbtVl7UGlXbBvDSsD5dDFV1Hk
IyDEnn6JY4jKrtizq0YYYKiNE2tzdMgGJb6OKFB3Rio1X2tBBhXavO0iRB1Whyo75vjhnNTctHci
zannDPk/LN5uoqfFd6/AAk3NOIc0NLd+UUt9COALGW4Uzro2BFQ/EBlSYQ2VUYKZvuGz1Yda3C9d
PBNI3pCP3lrbaTOryCOBUztT0UG6XW5vyCluCyA5vURQi1l+b9pXA7dyW2JgL21mBr2wEhpNAeQx
1cbCWwCCnJY5Fvdrvo5hGmvLQesr2a9Z8SJuq0Ml0abD1KC+0swyvbKCz1eZtiugsxAHsPIqsiGX
xrZ8L1REUb2C+1NV13f6tuQ1o72FjgpxvtwMm/gk9aUeC6Q+Q+MyFGkfZvOqZVH5JQ5R5WLr76pW
eRxE9IFkpis/VB0IOZzjz7aOBWfFJ300IMCcCSCLHUYtdRfJWNrJp5gP402mtCztcGKxmDuN0rhz
m8dvFerPoBy376ZJODQjggialWAtA/3HH4WPnCr2J6zGT0n5JYp6euKFpqeGxD6bIse6v98E/S0f
khL80XJ7SoqouzBJ5p0NffMSK0A8uH3nBEs7ilYYJ5JltKNZFP/yWyypVPXTI0fE5OZKbVxylYOU
fkFztsqmp+1XGEfgvNO+mqESVXJE5TUCdYw75SJl3Xi+X2y3a0ClUo8DEausvn4q4tT8TeItUUG6
wcrhsKZb2v0yDP6hexTeYgp/djpm/VUTzchlJ7WejKnPAyIfGqfKCGDBQSMEnP4GlmgsRxNSkzMi
hc3FIUKeTlNB3EsV68W6xWlip44/MSq/43cZfxWTsFhtIox2cRYtQ9M+Kkj7CQL7TQXlrdDHJugV
Rgdm68TJLVTsuUYYpUJogxdhhXuFcvUK1X357aPkNAEqes+7GSWkQfzchGH7BJVUc0zGsI9qnoMO
9NIvcuNv4GD9y0T4nJfAJQnlQpkYJVqkNltHjoM61Z/zzIiSVYp1AoY9P/ap9lsvSf2JYIHUFLWu
j9Gkz9j/lMccMNHnJOOVFztNDhm5xZc+nvf3++HXbm5izb+42TQnG6LoZTbKsM6U/Esjh43UNGyQ
ZSwRMy3Fv/+7v5ehyai6dlYzNbkgmzIIWiuKL1kU/lYUedfZqPZJr7D3i7JPtavk16EG8IOpFKUa
pUDQGIPoD3WH5ej2KMkolkOXo9jfH+1LxJnQFOTD/WYias+RREPmfktHyD2IRvJYSB2qSizELKyU
QwdMgsO0hJ6iMfskuiYESJhMzPQS0UaarB6MRO33ogj4d4xSyW9lTTrV2hh5hL/J5/613yayO8Uq
PczjwmJpaslk0RDSujij6yuVDDFA9odasY+G45io7PRlg/0INhVvWaXqpVvjnxlC8C8G8kCTl/aj
Rh3g1FVVnqLFItY+MkoXy2z1Tr7rabUGDTOnSeoMtTJYjz17hHiQD3E8qI6hZAUn9WUGpP6p5oTt
gMWoQo5bCzau8nd/XLUKVvs356meSCxasbCoViq4YAbGA35r+SDUkuEhqZAe2wmlVE4l/11jNx2Z
KE933bFMakb6bkvf9Hzb3hP8FnYyad0jRcvEhyU1HtKplw81P6gtN/FbJ5B+u8wmwP64mE/4aBV/
EAcJxWpMsNPUGoc6E3GILUp6sLpeCSJEWGFaMwAnqrIFICCrg0nU+z4n9fSormW977sMc56y9WhQ
h+JJ6RLVX2p8bfeb94seuj8Cv/4hK7XiyaSn5bHiYpr+qjQL0ohRbRBykb4rQ/UMubt8ltbMq9gP
PYwtZR5aLQKME5pKUnSB59f6c6zDJhImORxmGD7CNmkwihm7O1Fenyj6FMj94/xD0qYPrF3tXzmP
toUtOQHt0Tq0MfTfqiy/Y2qc72lPgiPOnPJJteAZtxsjI3Jaw6/qicYXiJaDBrooTE2MfyKe6vM2
ZZFrwTp6jGjPOVpjndNWYgdoJE3vmGyvCYxYRpICrBIhRV7isGsY06rBtBj2k+9iUTB7bsn8LJGW
e7+bVpAWRhi744VZW6eX9wla+0MjYAxbtmIe15mF+0AyzWd/bdK6DNX+xhqKesI2Unnas897tBbT
Ij5cH591Sd18mQyFwun5Wo/3C8zZDzMerpAfN9lLCEV3IoXyy6Bo40W+XdPlKPF1hQDZ+33/PcB4
ittwjTviR3nyfw+0HcnU7UBjAIwgOBo1flBmkYhNtKMOubSTd795v6BDdNELhlTwA9VVRi19TkgB
7bWaEf12F0b0xJ+bA78480PfLteikpcr1i38+lYkhPf7KmEAcyEowf3WmKbrVZGZxCaBLMz7H9wv
arjWwqzm5/stgUwV7C7agZ56dOx3itBZOL236H8XVUtvCW6/Ajtn7kpwc9o+L6AWp/RkHY0oLAql
gNur7E8adcnFTW6GwkwndhnUzuFdkpEEKxndZ2+rI3SmyewKjC/r0chIx5RSEvssGk30pazt5Rbh
Qw5akVxS8ZBALoroIFaOBcyvCo3tJY3GvZUh9M02GtPoJ3X8x8SV8WfW8DtqCSydJ+FLx00hqNqh
Qb4ui6RiclvTHpH8YHL5LIqBZLareez1ym76f0AURlbeGt3LNHkVsYdpRIvr1ezmxmtsUgGYNzsZ
XxdwFbX5bzb/lhz3g5EF1UJfBZ6G7qqs91NR3zWr9ECfZvrh/U8QMtBG69KbvFCi6Oqd0SwuNBD6
SHYhft3ejhK90xn0dL2AHvilbB9N+XtftSx0PokiTltbrwtGmFBRfHVs7SSqfWhfO2HEeVmf+ukw
aLk7Grd4w6+uHXn6Jzhad0F1KvYfsbFgNUD8TGQkCJOMpNL5ljP7gY4UKd5HPIwOSVS7aYCSwizM
G42k20/R2aigbYFKyAOArh1+rT3/VlIABxe/Rj6tJBIRJx1h8DmYR2z6SNQ/GfIo1ohYYrqrrjyI
s98wBcnSW2U5xkbiMT/UaFp2bP5jqYNX+q9Uri3Yb2tm2QVQRat+1vRbbxGtp99l2QLRigBPvBD4
BcXlQeGH0eTRTtg7F8uVRB3szGExf87ItsYMJGiz2gPAa5l8pjL6pBuJmJEDgKrVqDwI1Y/C3tFq
2d+SBZTDxMp2rfXbKzscWhUvCp/7X9xWf6aoIKpPnqcBbXJSIIQntqyO/Th57aafGCiV/pG1qS1X
z6pEHx0Lu1WiEmigwUXvYCCBirITLw+5RhoIDn6iQ26H24QIaSDBY1dPu7zfq9lxan8gMEHOZ/dm
rcGkOyVs4F95cJbvrHVFOGK46QXboPPYeM3sFaKj0+UnSHK3wKzZIYjOdpIq/9Of0ijUFRcjnSLa
QGm22sHrdbPOY37edb0qhdZNtizHr2OD4BP4CYa1X3xG4xR4CSsxq3lVZNx6eJQoI9htF0ilj6wQ
h4EWTXDsXLUPu9JPVG+rifVyzWdwHPO010xvndyOnaXsNhTmqXK0ofAm505evmbFhUiETd33f4Km
MkXYdXqgvqig2L41L1/1cW90FEiBTToS9uL0wL6slZ9U/YhztmLmHD2rs+H/b1XQk29HepC6G1pm
Id/KbFFAe89ecJ/Tb20Rus62jhl2PM26tZMFiDcGJNVdr/9Cdqv2Logf1HS1nY8HKJhp5CkkScGE
oX0I5ce028QFRCLkoYhRvwvy0Z4iF4w0X4TWemZ5yfB1sdtY3Gx1LevNkp6R9W/1gyKF0z+5sMcu
4JQoKfx2nswiQ8V+dWmJZwS/V18qlJPTV4PaIW8fiasV1WvcntrtYWs7KkJ71AB1+y4ztCWvivY4
rPyEYKT7y6g6FelmAhs2RzlPxooTSEMrnqagPyMneib4djdIL0bipZlP7rulhQ2RifovfZFBCRY0
HHiRipPGwkGBL0LywxIO2gmGpUnRGaJeht370gv/ROVJFa4DRszYbB16rrvcz0+NuGuEQ9p8DQgk
qRJzmN8CCXObjg4uXycyHjqJyHlKA8SEoHzZafrF+taTPQMxXZrbkdz5DPk6BPXWp9VOAaRgz2od
yNLeTfOR04qFUq/ZDbIOEPMpxY6FUZOKFYXZk169KBTsFqITJxYTRGvDkEIxxQ/qVoJdideRqQdM
MQbRdNeAjIdSn1/Umg0V2quQuDlJ80f6RXOgq086LHhNvKr9J/StefUpYg3TQzKde3JH89Ru1C9p
/qePF0hfbJYj8tPiYFQOln4B+0BSpIIvli4v4sytemSXd2MiNftkeeg0CB1ZcaCGg1qK0JmBeqnN
MnIXi2tyAGWge/hr+vzYWy+lEGq4X2YaCmc991Z9r31OWUgQQo+LunBvHQUUIuzbElLcbCT/PIXY
+Gz+4dzdqG3jVCHHavAFxWPXwHigN4QOsAAHjeAQqNhHe3CdJD5nE7k9dlt7JMsVSbMzKGcPkt0K
PLndtZzQNOuWEKdSjM2P4yP7yZ6YUb5vQhRAx3ydPU6K23GED01R91oPzRjvMWOFCAbXUZsvEC5R
UPoApOV4n87gLm31Y2ifMECS+Mv7lqwDFl4QtoSPWs66+LzbDBhZd1iRMZgsvwZBlbEq9Zc52uHk
R3e17vum2xtSfCXDJLbZLuG7to73ABTmRe1kzLwfEGbtFipxXLttPvmRVW42Ja2wWPP5NlDSj/cG
XCCRzvFeK4aEMdXoCDKAWRW/qqSC9PXtmLKCrmVfKxhSQL7GQjkCKUlZkS9ERdlJ6dntlpOybcqB
oCwhXNKnHu0UdG3gL9TXDkXffFsY2zxD6B1WrsZ+6ZfEVwr90uJGJkNmohahoA4D4134lBfZgBAF
kS0/sZmEBltlFhEQdXT1sCzPw4SYdI5SEBNDHfbQWGIYqbf5KN2Wg6KtxU7pOA1TOA14KIdXjekU
wVBAUJg3SYjjcKulGPcjFvI4amzrq47TLCRZoQ61HFtVRnL891DW343QXjar+6y3+HSbULG4UVtg
hTbCMnJngldErXoQ2r4jK4YL6mvfS2m+1gW/90wwwwEKJGbPCVIAM082N2fkS6jgxi0smeuWPLcb
9tiK+IWVdbSJC9ljrlyHFQwQk+wGd9YcnhP1dtLBPU13kcGwI02W33B2Cb1qd6iwI0EM6ZHtNPeW
47so287USHOoIIm+R7d6627ivsikysJwSXq4QvcoTgJFLoOIBdWU3lCdox57raW8a+K4hmiXv5c6
FLZHKXlGm8KKoF48oPLw+elusNQgxlkxdtZ12qMjS7KvdJvsZCv9mHyG9CAO/TdD8ehIqsjngfth
TnQJhi+FEqBjWJCPdZ2WFrxdKdJ+NyqrQrBSeOv4WAa51sJv03QslgjcNj3FFHYa/1lwvDCC7gE5
s2R6lT/aW4WlzvdjAddNG9Oz+sBrE3u0r2Ir7AghBC0lgktBOf4nJ9IBtPAhuysn+/1GLhNBajyy
6tErCIDjTeW5k3hK9Hy/2q7FkTL8cdpVTGRYqBWxD1p9e5gkWD7pNeuaj1TvPnCGfkyjfhnXd7WW
XszfTmuflSkm34ezeCFqNX2Wl7nAFQmkuF45OgQaapP208GPHaCq7KSEIbbiI/c1/YwW0BwnSFE8
EuRsZ3PkrnwxFsQI4mFTSab6ZIq/s5waZNasTahkGPFI7sx7egbIFNnBPYBqRqWnWaVNQqEQaInq
IkrEHZvpYc8yXzUtwMMwTbKM9UMxzoJNMwF1gpp42dDrAePenCyvkz4urwTcQFRGRWhOM2qp6LnG
0b3DiodHO26kUCPECgNX9S1VhCOzwXbLxaYfgKjSz4WzknMIZcuuF87UHYX8GM+M0v2+Fi8mlln6
Nhbth+dYV1mdomEigQ1xB5gR6HUKxZq+/dvi+aOtOr4V6dlaWhR4N783VIjqE0uIK8pZgDrkYKSV
U1FM13o/W86a/pqSSqjXT73oSpEnotPT4R9Ibwl4sZhjATwUubE32MegOHr3r02e53SzV3N1+3H5
WOc1jBpY/qnuc8rXp+SpttnP7QBQcLg7CvvxlBEMBzaljvek3g/1flL2zCtGFYizPTWhmrKuFt9T
zQEvJ/Dljg8yATucXQakAMf8NQ3Xan2D3JfZ5Xo9A0dzpt4WyFq31IuAUE+w23ZXeJgnt8bR9oWO
JXpboYlva2N3YI41rO2eKR1MAmB0fLicBMyQLK9vy08mrqJ185nVmwNwtObH3zg1z0J3TpQLnXcB
IqwD1W4cARcebiG1OaxAJ5a8BZQh7EXGouWV5SxJfbnmYEHvkG9TnIrJV+SDmGj9Agk82LbCzKNm
6ta5yxHB38V/zP482onrDlo1mto0TB/5pIay5zwwJa8wH632DRPzComjcSKS2us9IUlAefk2pIo/
RR2bEYngRuq5n/frvFeFfU8SMUkhSmGz2hsIiZx37XDRcjLU95bxCMWCc+koTicDDI7p1bU3mN5W
vCeEAs6eJDic65XuzqI7Kj4iEHPzLS2oesowgET9qfXTOFT5BnpCs+1NC5TUMzPq0KS5BerztM99
5TzsUYv8boflYFzVB1oStx8JfSod4pnrSJuP84DBHW1L4ULTEP1JzcOGEmunrBjVSUSXxEcVoBD8
yJ1OxTRBKrlblwPda6X6dxab03JbSz9X9e+gi2BCHIr4GT8HFaiqbhc+GHrbhiKTPeiKryPNANoO
HUm2zNNABhidz3zPglrrOK2/I/MrN31JCtF4yCQjlpduvcQZPdEL6/d6tBnCV8FjpxOxPsuzI+GL
Y+OVxeuQfVjZhSWrjqe3PW79W4ZDhjpxe6ukn0tktEoJwvMk5q+DSiY5i86ODPkVlte3QPZb+pcY
J3LV1TlAxJllxN9NDD4eS1GF0gQsiNt2pX+5fXuZwf48rvxufErJS5ADTO6hLgPaaa8pAoayIQzG
IMARPVAXyu21HF4wMEDfcXDUbzFnv/WJu34ntldreIv7B6ZkF7Kh+jemrANVjvC/jixNiSJi6i+6
HysZtE1wlOKfIDyjJN8n5gm2jhA99sWvLojuuj2XlBIgjSTBiGgVpqQInEmP7Un+EZMsIAVjN26s
BQFOcbo2iqtEj+Ty2ZH8Lq8fy9Pao0ZVC5+VsuVZEy2yA0gJAzZLJl8b6zPhUyMlFXQfwWqifre1
spsER+UL6blKx2wSnVoM4+qHRCGdtzEB6nmoONSi7VnmExBzilv9klIOShv/f6+FLAALNRqLx5zF
Akc9E73aHiS2Jt1HC7BP2ovlfrbYseI6DkSW2llx5e0J5QtvhesrG5CJOMWb3EXam7rXKZyXHH4Q
KVanqjw2JA1gLPNL0t21cGPL6SbOGZ2tnkuYdz+Cs9kOWY792Vfm904+K9Jqz7EFLcFv9Q8EUHYx
BonhoxpvZQZOUmK7kLYxs3m530QioJp3cwms3lHoPcr071N+CImCyiRVZ3qx5NdSQzMg33i40naD
sa5uzNcgRH5jjudbvhuyXMbDbpxsM50Lr9TWD4DrJLeaGrP1iPXtAxVTDFRK20CElTfoROdKqUAo
Ov1ox+xGiyjonvKSS+izTtGC7DITD/C4mZGn139IVo9ryqpuULPl1LTQM4d24NxPG3fD2lk31MAq
QfxAAO+vlWsZm9cqeqBNwqU08/6xCkhvxuowiA8VFeN5Up9kemo7yE055372Pk/Q6YlKDuZq/E2L
m/ZZXRfqznTvevIHgI9hSoCwFFUjFIV/XWCuWZBu+SvM2l8rK6lwjB5ct7BeYxcz/OOK9qWZu1dd
TljPKhAgLVo71XztO4pSeHDtfFW8YlntgvKoEPsJI/SsLNSLlvv////tWgkTyiLq8+2O3qJJh6Hf
U+dtvJXcEzuu2XHKS3QkWZcDWrwAkpTcLD5EnE21Qg4CMGAKZ2MS0XUfz8ls3SLPzzNrhQVhtxAZ
vkQyVjODq9sU7/bY7TltJR/GYt+eWZhjhNg16pFF0wBRsuQA2lsE3ScUKGCOs2jY0w7Jr5HJRu1F
goRetw+yOe1U5YOG1rh8RROs6emasGFE4elPiEny40CEmLE5Ue9N8Izzkto7lO45pUv+PrNmUaWT
aYq7lqtK/tK2D0r0otGNKnYc9tYuGKIXIydd/TmLz337MPPFrqx8Nrcdj2AG7Pq8SQ+kYyTFi5bu
shJcAp9Zlf1JPCfcYpmUWKQJn3lOLJwF/bq6itcKT4NwqRV/aS9RBXpo18fejdoE7aivmISx6MQP
BAoQ8wXErLfeZ+livKulMxYBpaYrT2LoobXDbjHtMNEchyEQm4PVP1ecrbo7wdSPPVEJxxjqFmCI
/rGG8tI/Dkw5XYw3hGRjdmvim4yAsZ6/iTtXF1AzVwh+ohQQxVkWgWgyP//k87c0BEv/KPa/MGb0
6Vtuz8qigZWgVePxMrQraonlaBTotT+YzB7ywzbt1jK8kb6ncOz+KmsPzYpZe+KNSoGsezXldOFF
wnBUhqQikPqbsImw8CLZr8KaKW5bErZKJItbzeM+Kc3ArEE49Tdyrpmlw6UfYhhnJoirWcixgiFO
ISGgpyaQ5wCwylfBIm0bruHN7BCHiHQG+F7G4NcrayTVvHZdig+H1TAgmO1ZSrSXwpqGX1VIL4ic
OztR8jXQ9H0KhZnE4HjziSFodrh6F17+gvvNDMh4CxNlcaweUCllVop6HR6DZfrIbn7/KSM+IDP9
seq9SI6nZzIHfCG2SOAD3q3WjjkmZ1VRc4ccO4EOBVuIQqqvpPUARKh8C+2BCxN6DOqFfYRkrRlS
ZJ2sC1qXo6b99KgSTRr6gIHKKzlfjdtCocXSUcSeQBj70M36hxqRrJov/WtqlXqYNuaLOMFzi62u
fe/T4o/peT9t03pase7CyBEXz2CZiVwFNnh20PRmfKIGwfDKq9asFFG56ei3OKKgWH+oubWjXUxB
i2hpt0KDMi1PbY9s1tKEpzlWnsXaBDbBqrlgLxv2PWVMGVsu9VmV9S6Ky6dUR6sCuart4VjmzeCI
Dd0ysWmEa0fi3iPajV0kGAcLldhZBbZ54hg4wI0xfvM5iS6F8FLNKtmMqFwWY9NwkFQeQVlIZMbi
XzLHmk9YLBWXyiDhl0MCQk7rrbgUaZJliCbo5w3pbFIgriESV8UKDk2abKwxrPghv9Q4kByK7Sjk
VoqICXjOMm6+Ih2PzSQy20njaALzsGhMxJL42SKUa9peciyxZ/ac73NbCp2LCj7tB2MdadxwTqZy
8QCnNkhF5GOq5am6zpr2DpVFYjRW/hLJ+5w9QV6QXKn45uvWpoGaP6HzZSjeQwVyaHQfLZJ4UXy8
zUwM6vgtm/RL9Zr9NCNRVs/XBKAojGvNRtJAhQlks2JiovzKx8kKIyN2BqIIwpQWNNETBpRmKNIK
QUSjxkyVkNiyGpGzwvzYSYV17XNyTFV0lwdJGNIgR064irzQ/UIZpuMgaqKvQkqjX6+4ZMZe5G6S
/A1p3xHhgLAfm5jNrAwbrqQ2mmjnPl2b/UqGDbbGpbTbgYAIFI2lA7/jpQEsWAyqJwuI2AjrHJbD
/WIa327BRH7c1yd5UqSDUJHD/d+FMcc9fbC6gHFKweq/C3xIVE3vt//P1WSbEY/wgb8RlblKnS6B
wSEU3xw7pkkw1zTdil2FwnZaZ8ZsvmW1+t0ICuqSQdqPlhEucGdOYLmVIB6GZylv19csVpCDzv3H
UIFeGSv4mOUqEERTWs3Hlm8X/N/qQ1IkGONAs5ihOZD3nRdd5xhmbetiPQU5VeYVmAzYVJiSGej1
nSJHNYk2W+ZJgzUdxbiaj13GjCdOBixaJf1AQ4RyKKJNME3RQzTcwlw2K2gtqhYRI4H5IZS1ehjJ
Y7PJNJHIjvhY8I4E3KBV7KZxO1EbEBdsbjQIt+lcJk9pO1YQ3lnjiFlE1DNF5FEZg9jSyqeizKvD
2FNvMQniZKcAGQkf8XVATLCTWqAkjQmSPE8JOl8ENXYi2thGLodp0bKlL5uEArUa6lCGHLJHjxuK
WQos0lmdu+kgt9J1TvWXNqNiJdIzr2QMnmNbuYCQ3odhafjSrMFLhea9lswtNCOj3xMQT5T4MEiO
tKm2HterjwENhNRCwcmcLTJAANlSyb7VclQjaMd6PeCpcs0hS840/o4tmWKegbgZcldzIGj3Q5pu
5qcM6flYo2RVgf27Q1TWO3mkBNeeJw2kWcuCpCch29XIU0a9UiIBpCCymjCe9W3vFV11U6K3TomK
mF1LmdEwmJ4wroFLi2daMbJePdB7wiJThtGo/AiSJnp9TUvO6PUD8dm53Rs5xMRKCcbWgkAINZsR
xPxZhG9GotGFE31N05j9pDbvxa36paYphepkjo/Lao5+P4qfWykdccKkh8mSP0draveDSDWqxs0L
ZjsTID01V2MEdUhflSxjcFmGstDrULqT0paJ11Qmtst0/WkWnSb+0qohgSw/LeENj4CElscUSWlQ
AxIE+aYuj3VZug3sMIo6N6PuAkyw0QdnbaTebS5dnHgIUs1HJGLmY0beANu2PGWzw2Q9AiEkxcKH
Skm6hmVFjq6Zo5umdXuAsPcqfGcbSTJWrnqRovxavIvEfFhVbaeA1qcGwr9VUJTQqy8SrjjKhZYp
4cbLfc40vD3xP23L4KrSMIppu2Qm3DjELtq5Kp4VlTAERp+khHQW5O1iL9uxnU8okWDR0UPFh6qz
+lJpG3SrP07U/aClEtSKoZJANpR7hya9oIPfGZjcm7HyWvqfa3ktwL2Xluryq5Obve9BoayMl/u+
J7emDdbmJKBnm5ms+xCKKdU+1QP0dOyaziGCROquHTnNHBoqjWG0Wlh6ZtkB97QznxLtfaV9pJqb
3ZowXNmTJRe+UMoYEt8bxTwKmQUlmFE+6BUU5uwwJwQeSYdqPVobZm8CZ+sTLmu1fUnpjOFkNfOS
UGngKV46P0+5bHlKTYQvk5bRgPHudiIg6+y9uWUSZ9BMPwnX0cQXBrVJDCfzLFOyyJ9Q0pPy9FMa
iCLhb/LvgBY8J2zftXCpXjvcmFL+L53fUrYg/G9hbTKS1gBtLyXVJX0p8jezd6csENIg1r8z6XHM
jungy/JRwiMvW6dFoP1jvhDQZyMRUkv0CwhtcQrPla2D1zfopxny85S9lQ1inbfU9KkoA2JnYKWp
3EiPdXsCzNdZZ4OWNpxO+uKjkwe9OriLVDlaGpQsy0EL7AxsuVM32p2M2GpmtU/j8AukLPsvCif8
c7ld8FX3NfvGMz1tktFBj4+KeWtljhLige4gs8aYo+tAGdKioEnzsPZWCHpstUiW6JyCRhIHz+I0
BwLG+rGGHexqwoJY8jU61vxBOz9ivLfl6IpRWYkOneQKUd7tJZ0JY61v6r7NN7ThEs90AsvKV9bU
2gG/3rnKaNBqnQk9DtbiA7Si2u4RH7PDeoC5GWc+PTkKayON6CRebXE8idS0Bg02p3AdY1R3+YGK
ULb+67FiFNWpIP3NKY1gqjuy7t6XLKThYytIPuaWo7pcfMVAvnMr51vjX4S9vK2IQ5b/H0fnsdws
1kXRJ6KKHKYICSWUZdmeUE4fOWeevhc9+UNXly1L6N5zdnwq/Mx02PSLtaetd42JMl8+iVzYTVij
RIJwpUAnQ3qK7KN8iWPBqkOaLlKItKj2VXhJofX4ri3PYoXjGHyKd4LPOzxPwH9cp1JLactwD0z8
vClo1zkVvcw/NybJqvKf36FSMFfITugDujThjRJnuHQpHCgBqHn2jlNDhpDrU1w/uEPn4biw61Q4
ht0p6JxSq5GmeimLsSJbrkGanCEDqjc31TS9qhQ35Fjaor/Nx2Gv8qwgikyM9UKJQ5tgElOj4gDy
3wOX6NSQYJ1yDBARGaQGxT2nULQdp+2Y0otH52ol/dPFf1Wv7EEkQ/w2A7B2raENIYGhHsGeotcU
oDQgIVEsSt42JDHZIQhpU9SIyg0hGkrPoKtpMt3lX0IYEMh/EikLffU9QJ8FRE4uvshFljKOqHfW
XCVltg6AdXhZaJ2MATgZ3FEtQ3SrPRDJpoVslTkawZoSlUejuy4dB603SMeu2ffzjq9qovwu6ZMk
G7ihph/b/NfKf6IKQJjUBxpUJOuC/iXKzZWuP4lr2ojh08qxpjNqKjbh582orwr+pig0bQGHej59
UoewsiQKft8xfu5auNO5ZnZiJFoW5kVuuq2bI+2K3AmlPfMmihYuUnVvRcsxTK+kpCEkTNCnfJJC
wUZwaJSTopyT9iOGlNao8JPKb6JOOGbpIeu8pts2+lEmmp3IbptwR5eiUgNlkFpngJ34CsnYrZVP
UToKFs6cZKmN86gcc3jfsa+vx5bSNLHe6PHRIq8A5UYlUiBImjTiAJLsA6anMuJhkh1feRtzDrf6
wauVDA000gBkusXpS5p38kjDOxxKcap2oX/KSSbG5eLX73HgmcazhxFrCOMETKzXy0uJPbTZSnSN
AlY5t+ivWU/d1y3WPJ9dNb+FJvHU+8l6Q08x13dN8yr1hW5FbNGTK3zb6NnbWQkVVGRmxmOEFMCN
9ItZbOrkUfP/I5oB24NS7kNsoapTUjVb36M/GII5Nk99yxUibWTx0PAuoYoTBt6hQ+H/4ulPOgx7
WzO8hMMEEu410SGhZU6/1twP8J8hwqx9XZIacmImT/7N2aFDc2BsLMUtEIzN8V3uYWFXurVvptNk
eU29rSovz129ddVlnuTpOKRYQKx91ewN4bhUnEl/bX6SR+Cbv9B/RcYW0Quou+x7Q0MiBnqI51j+
nszppfincHxq9Y+mfMTliXGq1Q91p9gSSbOd7wXJMWre+x7G8S3XDom/5YkHhQApPiIFCrJb1V/l
jpTI6BL1j7Bc55RLcZrkmhdJB4kPvf9NaPE0x3dF3kKS9qiZcuMa+wfeAP5SX/iRaAHKqk/URTkH
3HLMBygRMEAy5NoU1JHY/5WsfAWBTfcWLuD+gXcY/r1XMDM9xnw/6o/Ougn9jyifBuUSlV5MC43I
/EkEBuizuNFUr0eAQ5izXTPALNzSYrhbQWoF5ppcS/rRNoMYoG05K8FHmr7L+IgJalmUEkK2S4a9
aN2UHPoRix5xwa6RbWtjQ7UbZ9o1zFycKgol0nrJZ7TrjB0Z8E1GLkhxzuQjnbXA3yxRCdCCL/+r
Ol7XtpDffPWm0V1vPnNmgObYzAhWKMiZd2Jx7irvqOUHvdlL/XOsCkzdFNUkQOPwzf5Lgt+td34N
eCT/Iyy7GV/oIqi+tZNdq5HkKy5PS1ycBFVk6niOyb4lqzWi0YNKRGXaojWdjOcwvGSV+Q1A67sq
PVVnZlv3TC457sVmb44bdfn7QN50h6K/Unr45jmXrn1zzGpSsN8yAdHfXkw2xHyahkuKjo35zo6Q
UeWXqdlrJ4UTvsaQnEN5blMRrcRF4g1cmgKfaLckegvjvS4BdH2XPGTCplzjoRk/q/xMoacpUZ1x
MVSAwHUjH8foVXETRPFxMnYjOj1q/hyrxPSFr4wLTjvU1iuJPyGSOv2bBG/qCSTzznsdT9R2ncp5
S/RR2H9leAfAQuV/HDpjw0d0Sw1nKX+Ty4fI50BuTrWrso9UOzQl1+OKMJ8qOnWob5T4vVbdRNZw
J9yM+iB22y5wCqRe4ZkLOo0oeD1L9QH5wDTs/SPKKqtt7DTxImg7ba+M3+HwiWYWLSk/1VLep/Fk
oawJ1sq41oyTqD8t5D7GjjdMlH+b6JN3ARFgIGz4q/XsHAmfXellrSuea9HNVLq/nyhzZ5STgv7R
Wb8S3wp10SABvDXRiTxLdtaTr6/n5pTJ9zpcxuVXG24C6TBEb6D2dpXd+EeSfrXWWUyBeHiu9Wtk
vAkLzMVC518ISmHqTbhYuV4YTLXZ8yPT1ik9aMydLx8TlqeKzNnqKgfrwTrX8oPFkXfpU8mpJLRz
uD9a9aZt1K2KGWlNc/StvRK90uaG5qoJn72xmoprnfwLx3MfnqXpexQoY/KRTfZv2BxXZL86yKMS
nIh1fUdxqBdHPX5TaSPNmRiL3Zg8xvSaNZ/y8IBLVVQg3QAB1zNVnpztzfhoBi+Bia3FW1E/8/Gv
Cu4c8hCIFSp97Z7L30P9LNUMQohOgdzv0NGwafO7xEXL7mq+80DCV5C6UH3qnafWJNCYxAF3GUI0
Gh54CLgITyYohR9DIBQ7cdrn6jOxzFUdb2rwkQ42mikS+WsKi9wqU7ZGW7gIbf2CbzTdgeIj53oh
l8888zmXM3VFW2FcM3uM8T2hcG+gwvVIVZBq7WfifufwxVRTQuobXyJpTlyOyGZK4chjPLReySwz
5Juo/aBjoqMMZGKB5lkw3qL8uShVk38cWTG/711APOuHRwLKmbFEvLbTZcxPLAplvE0YP9SDNeZ2
Vl5nhJfmqck+AvOLi4eD0TBfBaMb1xH6V8Spcn8f0z/FunCUII6DNwZUaUP2W3Uvi28dr7OpdrPo
TmAA/WsePpfjxHADOGPrwq/nyu/UW8HRItHBuTF6FJfFhfHlSpo+D+FliD/J5QpJrZZVLmvlX4LQ
PVzz5HGqqhLki3T1m3earuyQika0OmWyjSWGtYWi8GYOwfJBqHgf7YABke4ZEMs8gT4BMa680/NN
GV+n8hOAIs5pwfvpUSVkt7Y5DPGhtD7o3TBApMerMP6iLJiHv4BK0toVA4ArZKwK+/ZYbK1ccjb0
7FD94+OTL3vGZJFTUKUUYzVyNcncl1ZqPg3VVavgVspw4X54LuroO+cX43QB9FxKI+nCMyafusF+
008xh828nTJsQqV50BAy8BeIrbK3QoLaarAjv3Gj5tPIwlcsoCOk49X1IV+wAbxLdC+A73wtBjPJ
Sr2WMPGBr1eCVNYknHym+CGP6ZnkcGjHW71Mw9R6RkhL9VRZdUi9QS2BHBD2iNA+X71mUHiL3LpB
2E/3KlozKocq/0qEKtplodhLaiTCmJLPj4rOTfoPtY0jp91rQPhJ48zihxTtBp74Zl80a5Nim8rY
HePmVs8eUjYWYtV41rVd081XSx+99OCQFwNHKt56HmnCmtCj9XtT35aZGw13yPaaigrJRjUcg46J
a7AW+u5VL2//UDKHEgqMRYgysN9GB6P7Q3pLy/wKwDJHptd90MzctWf9QqA/YhSMyDXKXfOK1GZg
x47N8iRYVXtI6WTQKhKkh24Hid23ma1F10r5mbA24M6QZJEQlK3ubwwoVWreNmF+at4Lsqh0R78P
/b1gNVHw9uY/dXhWkOA34qEYVhoZLjVytfxYTre5uiu4mBmqG+Q2+ZGsFKdj3k+NK2A5/8mMHyGZ
i7wEVvMlVXdLNpbxn/9Tp57QXjSjs0XjmLXnLj6VzaHEdqpGF2O6adOtLPcTAlQeV58Nrnwi4xUE
inZwDkx6gm1EKI5tQW25ClGQSzV3Yt63LMgxP1RhoSmQIzdK9IZzDG+uRJ7ZL6JtI96zuJarRWFW
OQYyS+1bDQ9qR5b8wch2AHdVfNJUWINPvX8gRZblO5FTi4Q8GfczfUFYqkZX/bBUhL+/vYpeEUM/
6EpNgybmW0i16WRwYs5ez1EoKCzXG9wFagQ3447yNsV8HNHjaENRW+bGd/qX0pUfcTo/RQMhYJ8L
ZMPnmIoplmCDZt61igtUnEoQYNFil/Kx/J/B/zl5zOnEjER/xjS8chGGi1BG8sz+TdbeGs9MVkPr
curl5n0BsOL8Ly8R9y5ATXHpE4IdjkN9tfJ/Uwp++FkvjCVMxUOqf/r53Aoo3DdpyrDmzso1HcF+
jkZ5kqqVIiJNgpC86MZPpR6tf3jP+Wf4F/t5zVFTjgYuJKQ41Fu5ZrNLsk2YoYs6i4GLA1kTuMDv
AzO+/JCHF+pRv0JxsQGpS4Z7KO2N8FEBg8uvnhkgodv32ErrEn2V8Mt3wfK1tY9MlcwbIo4G5uAh
+RX7lke0MlaITXNb6J+p5ObMLIvBWPtRm3e/QXxwl6bPLH4KA+KvyrOK3zgEQg/X9mKbEK0vFNe1
dJ2ZV7QD6wrvoD6eetFlJuw+FqkrLtlVqbFmjJufUVLccmBdwIO9p2o+9ysOnWPTvzqIqzzejngE
JkyC50b6J5puSqUgI7nAP5U/MvFi9V/B/BrHZ6k9FrlxcpMKlxKk2VonP7pGbd4u0rZmvCE+B1FD
TssUV1m0rSs07TutOsYlhxINrw6RIxSPsKc1/q5od4nvRpdW3EbzK/OfoO6x+iEnR6u7qZYrlx9k
QYWyqxvbVLi0g1PTocHI43vl4Bg0wqdk6a0l446tB5OOrmGJg0fciNkx4IBFuyGX9IrcJN0Rxtsk
vxgqSdrPpE0xltCQ0MCrFqeBuA6iCzC82nmj6nJzGKonNOxduER2iESn6A0StF0n2vib+xEVoDz+
Uxhz+BjGM/P1bOX3JAVUvgNCPXp5wkIZcNfkjth4Rnkj5YFdOYdEQ6/K3J2LwaZUy0VxSQVUZ5dv
Riiz+tF9XhKrCWphcFj7JWcTKOoj6a7yJOEcMN4MLVutkX6s5LlaVdpvpyDCt01aZ+vy7pvAwmBg
FKM4mUXSqD6sGYKU+CXTwTIjr7DTmb5U1qaTVuz91rQzAxeq5gTKxtJd9NzEqROLTfYk0BO5OktD
LuEQ0kQn6HAAcRWxSIXiU/zNam0FhVxfTaFlwX6ajfjPF1QqDeTlVyG+a+voRHOAYhseiRC8gCRb
GSQr7gDIQulRgU+bVMJl2G6D6JOpDva7b+3H3EH+owak5sZtuUYtXrdYNA4ziBl8SRlC7u8y/x0g
PvCgc+hyFOGp8HvQi3WQuOWbYCDSUAgesA3RmLcqJZoduTeIYTZc3g3ULlsZX2TuHictfgRuF1gi
W0A2JfwFtFkQxrWuctoJAMMa69zhcShPYu3VQ2pn2EzLy+xjCzvFqltbF+ahwXRr0RvRtFIlO+Ce
lQGNJ8LDAv1WgeNMsHH6QM8qFybd5Rtd0RFsMpjwRUspvjf4b38cN9R/rHqRsRV5SMWxy/s+6MKq
4fjA07GvyJwPO98R8eg0qFeZz8q3qkOTfcHfvMLQizjqZBmLUpS2HqXgzdnIfL9iaumoDyaC1c37
t66ncvN9xupaqutYezfKn2TRg7wqcLwpyZ1w+s4TrzK+OiqQ0luC2BT4jwfQpZ/cqwN2tLuePSdS
ouiWHo4+faT4uQ455wQ3ASJICyi+Bpkzqm9f5HoUjTXaJDuRDj196ZOcIYfF9YQEYCK9k9KtCp5V
5nEAkyqMdWo+loBWdGMhdy2jo+qWSL5sEPdI/aVpQs/EdZY1q4AhJVcfaARKGPGQXkHfTku3rPD3
HtrqUkVfGocCzhSmfqbp1sB6deeM9hFchsjdKSyM1xVqRnf5irNIIZkznBjbG4bKyUHkESpuBKKU
CE6rvCfo4Jo43JA1vI3i+FQAzhraR4BHbEXekb0yuLcQz2/Rm0Hs1lv+95KksymZTkIDOKVetxYG
raBdRx999urRfvid705jvIaQoZa7dQAsev0gD/pdb8JjBdDZgX+AgwOdBqY91DzBqW/37dFItnl1
Gulv0XlAnnr1YNHe4cjivCyrC9QD1hjAEb9n7seSQ0VdQ6tSdh8WF5lhbSVQj1Iz1pMYb9KW8A2U
NDr+ZiQ+xvBtZoJTtA9jKVjvs51aNejFfFjfrehE0qumXbFM+nVnfc6J6Ug6EUfQSqxCEy5Brfim
DNczCiqlMxiFCtlxVWNDHTE7pfzrYjwxJ/DYTtavauj3vhmY+4OG+juskkWPpY5ckq6PnmE44nAT
12kTfmqq7GRoWmU0TYX/I8OVl9rVV2nmlqiSRL+VQn9IiL56ycv4rhGXsMsoD1bMg5g/DOrWC1QT
OWoszdrxg5VeIQlTrHbkbgLg41NVw68Be8hsaRudKjIZLdny0uaEfJR7o8+Ozsxo5kDufuKwJ4Fc
JwxHMLRj9JDypX6T7Z6+poVkRMlYUM4Tk483oGRmRxIUZ3FINFS508pkC6rvMW4pA59NRzMi81u+
Uzj/MyE4QDcIJqs+0m10UZTsHJpW3E+qwHk9sNa9pSDdHYtanbVOWP+IYom9g3zA4iQF2CXNeDUN
2rYzyf9r0CkiZIjQUqvFItZHNEPzTSgyJCjPspmcEPZSLN7NhqyR+NJ3P52BGpJVYDKQ5incOszv
VmU6tqrJf7rYHjghecx/2pL3kbJ70W0S7VELdCu1Cgki8k6VOaV8FtYRafeCtDW9ZVfNO1BSLWub
ppWIpz5ICx4/nhpRtsn/LZrlK4nVZ2BjAm/O/0iMsI3x22yaFfVxF6srQdnIDubSJYlL60qW48Vq
YXVHBFhooY0eRkdY9Zgde3V9DDiSkb8rnEi1eV+cWkMaOwurSqHRqtXMO3Fl86rY0UjG++dQUgWD
ufaTjwndRtNc8XZsLdyu5BzLIX42Jf0gTcyboDErB1G9EJzn4agRwQZNahspMCm8K7HNK7N/xX3r
5v80PV5lOjW7BkdGhB2/I864F67Cwolrf4amkOt2i4tRhQDsEYLdyz691TCQYhceBwgTGQ4TjgrS
i4I/yICzKd3LAzdYVJh8TDVP/F5WMBSiBygU/TLShtag6vX9zzggPBBfZ2KEkAkXocFTNexjciYd
yqqkVYsINo/5ahkDynQt09nceGk+9T86f67fegSbUydppwP5IoPugo8T+oCqWnQrqAEFzLRI3soW
AbIUegaCk3i50ywvoUCvl1H7IVaULRXe6DNlrg8Ta4WiNeMsY1ggc31YW8zEGReJL22Zysc82fWZ
Fy8ycdopg1WZWel2EHUqqyzlm1hLZ6G1FpwHldCXD+oaD9yoWHCD+KuLOfLJyAjAYa7LR1Et1i6Q
0fqdWlYMAwdBfCjtE3SPc9HAemPmzVH9DRviMtl6mdHFvSIjoqQzky42BbbI9HsHDepfU3LaK22N
lpi8EvxvwFihI5i4PuIvEwdtca6HZJ0K61p4KUwvMReDCh1FchkkuFEfNXFfcoco51ox7D+sSI6o
Eb6nSdMFNZtA2tgqBwogPQD1L22NxEm8IWskvJAy6+bRcbf234PxY8znDuXrgIA6Cw9m8C1yHabp
K6u9mALeTBNiVFz1PTWgEAJhWBHbJMoO2BxUhTxywniyv1+p3I4W8wiVuAQIGNyziqfm+OHm4pu2
0HIlIFUmMUg7VzmedDwPlBjyrSEkwvhednIwKiuDEO9cbeBgZ6FCH8C9nO2HjhfEVBkRqWOO96R7
R4woYMQE7kHHXeMm/mwGwSFd3WY/Zv5TGcpRIzkDClP1W9QIrlRJs+LtptrKpjtgMxI3Q8keUQzU
avpUR1ZOJ9ZEcEaOhsW0JtKN3DFO/Mhw+REZtoJ4IKemoDBNAzNkOxHh1WgjQQsGW0rHH77cVhyG
GzFpO8tE7RmnBCXjt3eJJwtZ5WPk1SNNpy0kl8gAPOqy6nBZthhDbSKC6LiTXCvHLIVSVyrduS2d
OdmrnfxlquRhZcJSQ5mbjyljeVn3PM8Uy3saGk5KR1Yxo+ccVLaBfT2yVGwk2U82nBh/vzO2Kul7
7j/M7JrrIGDiUeiOuojoIBW7VxvgCqyirl6PwDR9YQGiaMnCvE2POdMp2lwqJetE2/dBb13zaXqQ
yHrIJOnoD4K80gYUD8XLSmYybj753pmiuZoqWnAj5RFRd5TLxgI389WnSsAdMcQhW7LLuP+Kl8Qn
ozPsXmTPiqfxg+wfW2oJ0CIjQG9hywose+eA4UQd/ywUZGHz1zL5GBpMlWzSQyBC06pb9tIJowKb
RxIagCC6sRInvkJ+71u2QnoAMqAIbxbAHDBQsKmpAcfCVf3wdKqboGlDpzHrRxDr6gmMVrUQasmi
tm1I2retjylFYRP/+dpWpPE5b97i6jIKJ6zZmn6S9fPcHaMg/aVY8r2oPYNHTV2eSUPEWUUg5o8f
jFvSHzTcE+K2XADFdP6Jx97LqunOgJB2mOmI52VZBy1tqRt20EWZw1sifOAscMZoPlnR5A5+uWl6
xKmg5drXmF5yjMBfVnrKRyDBUbaNuoGvuQ3T/KYp0ZGWy5TDPHuaiBw2oyK+S5FceEGTo0FARvJF
jJSiDOsx+qcRCVtXmwKzBlc8tsynOR3IpF2JDYqNpRe6ov/FiZL2XVxCeZe+iWGi7LgSypI5ZtyS
WEtcQZqg5RWBB7R5esXclcMofoyzpHOIDYZDoP5OTj6TQOWr5Y8tFyHbTV9HHBkdGu4kwYtaqhOM
4fi+1J/LMDZRXf82Y/TWMHZ1xXtc5duuwsoj89gF/4LuXk47aaAU8hQ2PyCWvYrAo2Lkacpir86x
V6KucjuDIgxFtXZktqI+EJtXEUjM1nEJl6bH604jISgxxI9JDbZZqh9Ict0XPi3iGDrN7hVIp0g4
l9WvD8ra9NW1pRWuDmYvV8zXSB8V4lMNSRdJ5kZDMFipVRkWzmzXdqzUpsnl1AjiK1TIVJ6irton
PnOdCsPWEUvIK6OI0iccOEtvAn3XSIWCGYm/n66aGhDMdxQ8eEZ1EbQPHdOG3wYrHa8AWaYsnwL+
QteStnL3yjmqskWvXC2Kmd5e9SydvvKvTQHHl/D5+N61bhTdCO0aQAoCLaEqMvoydbzno0kDmhWy
OfbCKxurLUH0BmLxpGO9Tc+KAmI3d9uGRSNT22c4kldMLFVnOj0dEaijN7pFrMwSvy/8mDFLu7SM
9HEWhyzYwisnwAt3Hlh4XN00MfkKBnqHi95wo9jyUkk+92JzR1/oFKT9BOTPT2sxqmGKwbIr0kQC
N57QT1aXvt8brDTIRiEXtJXcftPyXPwbpORCi5ZuT1MVOUq1EVUCN5us+Ss7pxnfSBz2e1dTrpp/
T/hJsYLLlByRSKe2nR83HNLl2KIT89bVH0J4xZM/vYpw/J4ni0gGYWUGRyV46Y07iCe++Ct2aTAh
pgNVOCvkaMUTYfc/gnGMwhxZ+66q3aY7BPo2rS6i5UX8BtENk33Vbc3oR4qB7fPbqBzExg3Ngwru
eapxlQ0yVEbxm4XG96T/1uwZBoMwSQdgSx2OzsUClv5IM0Z5Kh9X0EjkTG7UQPkbGHSI3JOiPaWh
d2uSn4ka/Cg9FxW34b0hApLzJ4KUCX3DkZrgS41bSlOt8EukFHolmeqPD1gVhsdJbm3Ck6PkfYTl
l88Tacgj89p+NSc/ZUpeyqYubj1m1/PEjmP6jopvDvmFyUYLiJu8V8kVEb0QbjWJq7vN7p2RYa8W
uq+cZ4FtFkJK6/hgNYNfpXfvbNTUIcsPcqe/5hpnLhnsRGy0H2EkHVPVbeejPq+H5GKQCxO9a+GW
QzNM96Zym8Z3MnCOs3DIfODeP4oIhJY46z15nzgWRUyLE1zk3kqu1nyLR8Cvl5kSvPUb9hfffwsp
QmgQOWjvpi8+5sTN+sNgbevQg+GG8SalbxPJiJMHDpiqN5Cv+qDinbSKgvlcN8KBNLv5CzfZaMsD
GFs4aedJHrcQbYQzRVDf/0tRzA0eEvJk3rF5Qpmn/hpOOBl3RGuXGnu46CXlCY7pxlwEjkpbBs/m
hkSs97IX/8RquPFXF3xRdcI/CIFYhelBHTZ0bxQo7stLyZ4ZvBnBWde/an1Tlv8E4SLHT3ot+Vf3
ovILE6DEHnzg+BVcSp8X/hxKDrtHqriZcGZGkqOjPm4Sf5+MyCZ4jZtuWPy7ahqfyIg70zCvr+a0
JPesInnYILGgCoGTjOBiZrLbSC3h4rYz5W9hQCCbp2vwMG49ono2IezQAA/uTHSA/KzDv0Z3hcQl
ba/FYzJTJao3JAfr0lcaYqMqwwmF0EOULnl3ZNclnAE6EjFOqRBV8SaHbpAeMyiuZQ0PD023nkta
ri+RdGpFcK6tUK4ilKLBjb85UCn0eSnCe9fZtYXUqNXKFVDo5D+Rf1gQ5xbIyEy+XrKk/AASR8U5
9l/mcNcQ6iXbOtmi0BG1W2R8Q72r+dlKXjBygnRt8BgRjCVPpxaGVv5rEY1AspM7hSamG1ytpDJ6
L2l7mBEh3/d8mZYQdOU0TfNdLAjYh1GOPnxmu4RQnhIVN5ozrngMmt1VEV86LrEcvfjASaim+0T2
MOYq4tEUyKb21DdBvvWmFwZvzfSFLx6uc62XlqMgpbO8ub7xscvAbzBeQ4SXhfjVTCXURELrxoeo
j9dNbdwG6pXkf3IAsKLE2ctUnQr8zrCiI4F+ok1M+MMMlC35/Vw8fA35wnl+vInnp0r6S0WX/M7Q
D4YB/nQyou0geLxlbeaWEQFHw4QAhH0qA8mzCfRT0h3wmEK907SMo4VNz849rtIMfcEzmkjmrYTM
ybWhh/8u7FZEpOYaMhnAEBSrAKSNKc6L6XbYtJHiTYC8ttJ+Fn4EJHEBdB1n0jH4mGJuAS05qepz
nMifvPWzG9bHxNxa+jtfL8M6RHHxWWfarxZJ4ANgWEMboTdMTyB0uYlM7jEU7zM7AMBVFZ5ohLYD
IguM6teqfs05OSRRfisN/U2l+caRuuYaC1z86IVyWTWYHeRtb75XcbYFM4ReQ+eUQ/xFkEizci9J
HTGuISxjZR1Ukc92G4zHqbqXw0OdontA05EvoYPDtTp5fbgrlcMU4hAZTmW07/xrLCJmQIj4nS58
Bz6DEtiynohtSuYQHYwFXSwf192QLv0yn0LUs4cSb4eRca9V5fdAO9IGiWiBcifHl5AHL032Ffog
429BH45RZYUrQYs+4hwRkWRxgLXJe1FmsM7DUckM2p6VIFoPct0QecmWnS/cdYqWuSkBs32lAg7/
RzqJYNNAQ0AmD/oRnGLSb6O463O3LA4JDszlX6XZ8yhl/1BqJeYuQdEPeAQfj/grF1TcuYN4D82O
+wwfrj2o5Ql5lWrPBYaGgjHHaIj9kShaxlNeS6s4RNcDd8/X2uSIatnmy7w4dUQ+hCv104gcWIJ+
eAgwPUhHqIMkhuGysO3VapZveIGqmkg8R8O5aTpYK8gPCsoNJv9O2lHE5PODNFvrvCJlP9oXxU5n
/VHZ98HothmWXxKTky2QkIYcdlCOZrPtSRt8mspTifYlfxWNHxUSCIcXycAH2a6J67h/swhC2CSl
5KwUYspnKUIY28DyEG+D4W8bZMdRdqdoDewmt4cMF3x4pbatzHnTuE6Hw9S+w8OhDgkT8Zg1/oPC
CMAamEYxMb7SOEAHbovDxv4QTf1sNIBFHeOJmDNMoUlEtqRfjP4z0QjBRTgGJVoURIQ5inrgmvVb
7Njp1ceeNk4IoTeSgvR9dDV5Z5d0rKQnXFzCt5Gd+OtInVRb9IXED27npHe4Pd4JC8ihHuILgdO4
/BwlvdvzocGkvywLucqcW2gcrlSzIN5RR07mML/PxVdmEWig26G8H/zz6L/kcC3Sj4W0t59Qrbdb
blS94XjEr8rkWXlqf02RrCNma5HKBuxFCNdskh1cw9iI70GO6L2xMYeAp45PA95kWRttrf3XFauN
wsjYb3YI7gpviDvaAhlniARHeuStzHMUrnHrddGb4qUlOZDKrgSMYvUizdTCp3cZ+zeI54liVfmL
gLR1RYtF9YnrQh7vUOB/qQ+UT/3IxwA8X2g/wfzeBPe+vuv1nyx/iEt5Gp/yxHEhiIcp/i2ac5h7
sCacs8u7ZJZnEAxxN5s1+Ss/vvCpXjgQH3k9fI6toxE5Jc+XpIOf3Yz4zUPlJSCBbil0u1TDI/wX
EvjFXtydk26XTs8CzU7aHhifJE1wdXP6Z6xHmRzSjQRgwW/INxp9K/G8S/R/1gKkfNDyIae0enXx
htBQVSILiaD4YCtb73Xt6cnBwgst/3LVJT0xfr413iNIRPpQQ8kl80WK/wz9JJEiARQlkJ4B/1E+
0+6fmH2jvUfxYavWH5ODbaDaGspNGlDiMs6r7MfoP0rr3Zf+BbXHfSdoGVnUXChCBoM1ctMPfXLM
5QSBXZvf4xrRoVp+UKKzRZ7D3S+Ph4nvixCoW5q/gGDJAmh9pOIxj4QkPbCTLSp8BJBopjd/HbXq
7TMt1sF0X6K9GsBSwk7ehGItD7TbrAEG+pBjqLshP61HxBGTo6ULnWoDwT8GHQ/7t4456T+Ozmwp
cmOLol+kCCklZUqvNY9AUUAVvCiKBjTPs77eS36wb9jXTdOFlHmGvdfGCWy9tf3LxB1YHTdBsS8V
88QnDTtRHrxWqC2m3aStxWfRsUNEpO8xnYpA+ZsKUii/YdmsakAeFiL18JEiAa/6x7ITBSvNaYVi
WOVsjKl+VH9imB6ZP61L2sbJtBABWNek2pQyOLUAV40hDDZYgt89O94zkfuQySNFUmCeGe2YC1H2
7KleM2e7qvpz39xL+L0d1AlHW5ltH/AaIWFk24UOjCnOyiZ2yZZLI+bAo7mHHpUxmHebPxUZe40p
VYZzvpkSZK7HOOrXGlPi2v1LqeiIKNI74MdommbNFcYSMwI5EYT0ATVp1qxozJ1fvikymQ/h5G6Y
4np2vlrGbDwdf5iAQIWcTW6J7Jc2yVHZVo/t6lUfm2KXpnq6qFrqfLENc6v+GN3kH9OpddV+p4Pz
O7t1FmlMmmYPOCtqLqxbkPyT7OFHSDIetLexXFb1t24ZSwSDhvkwBi1be5TiEq6WpwPr03NEgeZm
mcxmPjrctnDOdHar3lihjjLEMBtYlzQBuc6N5qLkkaoDOZdgsyB08GD2OGYyzD3YRw+lFaxR/Lci
45bKwK7YsBDNyNk0eKAX0gQ8NwbjPTSZIhoT4+ey8ZN5JpuWYDVFrUHQU/5Xw7aEDxHUXFu4xNod
cFuUzN+UYywFXPUWJwgDMAyPwuF5b9+3BFvu6iq/J4pZZct0SHcszlydiQPU329Jp1C43VeGXKOi
MT9Rn+AdM7SzEeOnDmKWoqofN6ml7kZdP+FJa9VYQhaRCGlxpDMWYqE9Oos6IpqrQfOp8nmii+UY
pi7KsRRkTg3CyZFc6pV9dGTwpyVwr9umYSkZVNvcdj9Kq9EoJ7vPZqQncBowKsViNOt2WbqsDadE
e2DTfPdy1LN6N6etQqNjIR50AnMGhB4Fy7Q0eBz04EMr9HuCLJFYqa53r6P3ZYfzAaKRVWmLaKnR
NMFH0GW7ykBtBbIIWFdTnwQnZN5yhTNISxBXa1idap/5e6G527ToaAJh/pjsCMqm4fduxVsV5R1p
kbMxskLXEZT5cIxBVHjeSOpH3uKcJZIppGlelKq4MvK+TPWgls3I7qdMSUCDh+tye866c9EXS7se
37WsuBiJZewS4/9xQEPZUET6hYfZ1hX4C39CQuo4B99FdkXSx2/fRCWzLrjKQ0FzR0TkxiwxLARl
8l45d5a7lOmiuOVGYWziiaVoA/YqjrNfHtUMG0icn+35b8RNzbmhbKjMnAOHoVMeXQTIrsj+TLoQ
XCb97VTXqyct1jltRyuhNJfXcjAvZvfaiLMqXWQQzkH4RCrMAzwnG2nmuHFam1oopfZuBxPJTfla
vFqsI7K4BetC6hWxDRSkkj8Sq0wj5OP0qggeMKJ6bGcpYVjAS+ygaoGRec67J4TYkqHJXTH/YxLL
cFvbxozdjk4l3P+tZhx0o/oGRU4kqszPVvmFXrKd8A18l1IsRkhw+gtImAFH7UvzNxAOgiXHtfKz
x7dQWr+2ujePpHtIUyycQFvHaA27+o8vUVT/YjpWcbJH5DZIq0v83SVODrawzGkJLrNpSht0WsKR
x7ISaxmfuu7bZPtpR5RVOfvxt9RlJUEt05UMLnBkHEMPlimXFFNIfCU5ZB22B+ux3uduB6xVrKaO
2X5m7WiegFY3K0xu8yE0LMJx5F35Dohri/UXp3jjN0tZqHDMu9O+DhjEcMdOiwkjkFxZdKC13DFk
KpGs69ZrSzXVJ2Cz2gabK7ul/Mk296VxhO3Z08BrFdI53KUFAt2/pIEjdcl6BQs55nZ1aKZe4p5F
nLYX2t8Ak9MKfqDd8juzY88ZcbKOE2hbTBsclpOwb7xmaNNEgaDCQCa/Yd4l1s341bTsEzJCJ7fa
hCRH09mLKZUfM0JOIpN/GGfVjObPZVsFaET8mCxB/vGRsvcMMFMp44BggLKsLcim4isAvEVTiZfD
8vmBTHubB2x2VsTxV0sGs8OznvBDyZHRJbCBSgy9of1PS4h430XVPwSM88cWit9S4c1krLF2fZhR
0JVte4Ms0SfjPtX5+YEMLopN380JtrvOwlpnsNDO3wL2xRZ1Y2g2WJk5ZXSMF/I4TGecQpFxtsyT
NdxqnjiX10WE7yATF4F7pYpCl2MbbypDMLPpxK7s9maynqZ9YB9RK/iLJuKKOXnDQWv/7JoPCWSX
SSDsR5lja9xlxRHlZd5d+3JvxtdewQd8Ka3Xvj+i5ELCqPBOBC/YkRvzy6Ai0/irZrqiKYJNfhKB
NrI+Jgr2dsvUQF5S4+rg5sC5SngYwd0d6LESzcvD9VC/fxvVaSzOwnmW2ZunI/PcGojr9UsafePA
KIZnTtVQnpTY9ZO/HDF+tUCB+YJyB2F0FKdcIiqEfetu83CWci/gixhf+nCd5Yn6G4Jlp/70JrgF
MGMQ89J75/61xOWQJFePrNnxXP5bjNl7Gj6l7h8Fk9IvoXxdd9mf5z9U+pd50GipSy9Bby3N7meI
z1HwHFn3rnnHUYY7qeSExF5LWjjrUUiDA5fLW9/NHpZ/Qu694cm3Xkv27wACFrDR0X+1gk8Yq0mP
bQGAsfkca1uTF7V0H+P4ZOpv3N3rDhNGRe5S6v6m2paViGvd0bgamJADOrlTJLaxdxbVV2/fvPDF
FA8e8qD/4N8o7zj7tmfWrOS/2znljinWZBxwhRftBlYy7jlhPgm8eb9RLp95PqTjISjq1HHIfmdm
N0J/5GJN/ZpiMGrf6+KNOXTaXTgnreDJLy5S/6VBIxqnQviIGtJkq/Vw5VdePNLCp1vEHXUW9ksK
LLhFHhGPrIrURbBJ+ATkjkjZYV2MuY7v0VZvMLtvuArZrZseGTq7sjlU/p0lzD7Mnk00qukpzR5j
f3F73hJM8iplzYU+2iAalJlx7G7Digv3GFaMpk6TIonYfWaJhmt7Ph6zBHxDrRYBzaxvYvDKb4Hz
NsgDeByWEosIECNefyLMF751Iw1RL04mhpJ2ZQIe8q/C7hdRjt5nr8S+QELLtLhluQQBaAQKf0j7
vQ26JX+earr+Q2Oua+1GJDayvwACyTNqSTvfp/nJio5SPLGlctdluQrBbdeHDbCpQ4Oe1z/kiut/
W1aM1bZV9FYUNzwzoXMs/T2Z0MSWOOF+qi6CV9XkdN8Ozh6WUJOcjP7oZS9vCvJpghoTOZd/1qN3
0z8H1bFRCJLPECca56Kz3wz8szT/ldpGUwe8T0W4Y8i4thaYDXuGkgPWjp098fAeRrWdoGqj2Bi3
s2bFZdCzLkr2G88GqaSc+R1K1vy0SV1IJ3O5f4y8C0iolMxQec7SSwCLI33SXYwnq55QxPiJmGRk
df9eghBsozpG9FDDjQbqf0m45T4j3+WoC8ejTx5UtU+zOzXjERTbvTM+Qb0ntwGBfn7I+7eKnWl4
xOAoTHiJ68C+UwRjgorbbWuceLRij+vnie8Zm7UTPXnOCXpc161A9ezxjcnsVXV/UNlpE2J+FuiN
4EKGa1Oe00Omzqbz1idrDD/C26G6Y0tm57tU3vxx3zMIgudqnqSz6oc9bhpNrPVuh1yWBCxElG24
ZTzHg8lsydxyBqURW7NtFGEr26BBAQMBpw0lk5ed8LoK84qLrbeo+nbhGmGdWMqx3BuI29oO+zz6
ztmSyGOCN62yMLLjuTgySjZMDBb9S3wIwMuYE7fDZcaWtP5hjtxrXfGSkNo6DmzXoBZTQTICNxm0
AC/Knq3AOwyEM/gt0Cs5lZ+Fn6IkSdJ7P7iAPNXe0eDaQL/AyDCxFE8AnIQ/A1AqG+FvdcA3mbCQ
65JpHSZvK2x9z3X43vnnhryIitkMqEvfKXZqjvaBpJKtyOdez1uOoNYfXqaQ/yNfClNaR62ak/Ya
fkKx5X5Vovsd/Ak8MEHSKIGr7jDUzpukRU4Fqo/ch2ZR8qsG97vFs4kUmYrDNrbhG3NFg/sSq0R3
6SwQ+i8FsbpTaywiLZObQdjzCRACJ+u3MPD8Fb3onj5Ea/50RoFW87whNRt0GG3gefA+EwdFafRw
e+xCQz/CtYqDefoT7ATyWleRWdYXzRX5fledzPaDzE/PP3TFIezXtm5mi5x1f+pU1a6YKLOyixaM
8mhkO/SHmA/wJTl9524ix2VMEfGw4SPbV+UOVYjV7Qx3Y6CSlsv+fbSe0H/3uT1sAxecLTbgcnKM
vYKrb1rbKe+mi9DT/NWqRXywBbw87yfX+g/ghRymZ9EmW0xlttGfi4lf0+Cy6WIww843SaZbpICo
OQzt6mKXWyF5cz2KTx8MfrJtaKxIYhqgJ+qgg9x9b/+6cGp8JLUWc88RYywr1SZ/isUJ/ziZ6J3x
8CvGwlBLP3KMvqbRvPaYV6U3LprKPHvVtkmOotgztCOSGBUpRHkUYDwFRf4TVncGJuaMk20wDr2N
yauUgcMkdI9SHUhmzaXKu8eC2htv7oSjeOBHt3W6o4/hLSHu1Hy2cWDi5cm1ja5F6bIFpbwM8VXq
zkfsH8gc5BFnRsjiquw/XUTfLEdc6HquZ7xolia/JuO7bkIkS3eZDhdUDn3JRhAosf+RNZe4IRTg
xYL2Z2IZPZpE8cAYTA4tY1MLNYvGWNeGuTXu3XTbInqf94TxpmurjetSmoHnM2zw4h5HG5b9EjNE
j282wo6djjcUuX34jgQNi2aW7RN7awefJnsbIuyzOEBM/RKO/jZBRJUwagFClbEZ4szR6A+nm/Cx
Hu5KfWdxm8NeIpUDmbjDPgdPcbOw8QeE7SNSfPMAvsmTy8P4Noj0VRva14S2s+wF7Sz6rmItaLBB
+RE/84hRDdLYM6xTwF2xtp75MMPsRFmziWaXZUp6L1Pi4a8dznFK8gXVxUvQruv6Q7UFpxgw0X0g
2HXt1cRzq6WvLjSX3MUhiTe8cz7Zk7FAzcbXqIbWsx+al1L7qVghFXJfBMeuY46zHf27VMxOgfQJ
h14n95ndtR4OWQv5Q960ewkZDOuWWR8NTu40Npkqf3fR5zD+Zv47jFTSDEnxpAUzCHn9KZDKjRPK
r2HToVbUIEZLroa5/GLXVB1tbL4dW+pDgAexYDK6sJ1LUa4z8CN9cEird6/fV8xIYd0WMoTRPNbZ
sYRiKuJ4U91QKJlrWa2Zu7JcqKV3dKfi4hoHULx9xY7ok4vB8z+CbNfPzP802XgGehBM/83znEXB
qxR1LHRZSMhVmWyd/OoyRUeymRr7oL4YCGuy5EtYFmBFJI9o2v1zVbenUuv53gK17Efzq0Fj0BIR
ml0i58WOfhPr6LnMbHcFOWCoP1mi9ilrOCflvDQ6hAae6o91TAqSqiEpoiFP0tn56WKJxv5tXOHu
LNiLr/rsVfMzfP7IAlWD7hf/rJ0ee+0y0n1ATtC9hlHVIQWBqds/LBnpW/X10J+B0xO27g6fGedT
zriM3DfaSDL2WIMwcvTSlU9NM9og2mkEpe80h4EVjW3Lu5ZksGbErgppKe085clke5wyzvaG8QvH
2XJaWtGXqr6l3HGjpt6OkiYywbucdbBE+quYZQIXv+REv6J9VR56mC1DEjQ/ELmOoTmzJi13LR9K
BzOOAPiWOedcQSW6Z2hdbHaW3WqqDjEJLylivrMzfTVTtmyLHzitPnYYD0kgpk6j2bqj5I5jcnZo
6282gn3xiyYpi110YMlz42KFRcbPZi2CBFOpmxjARg2ltsxd/zhIl8n4uKRmsv17Vv6gqkDir1Wn
JLo4FP2Gd8SRgQadphzOG2FTa2c6lvpVA56KCG/hSwlh5DP0FpC1lg36yIRvrdFOrf+PrxGDbhhd
NGDpQ/PuxLGYgbsIQyLkbjV5pMakrzKTn0L4ZeMP2zkxWslsGUbFauwxW5Ey4yWoHAvIQhFN7rtD
wOAMK2rGb50jvlY2B0qzjPnz4RaVIXPMamkyFtKTjxLFUB/eWz545T8xVVpiOmO5D8s4W/cNbCkT
C0Jcw6Iih4vpdOj/zLAekwJIsILKnSc6PNHhMKMDcYjtiOUNWGfRSSQ7L3n7LyEuMvH4WFIcYFbI
pBoDPwPLRRTY1r5MtO1AUe/jidVaVicUOLTwYKwLXuoW8ieAnk06gyMrdPHQJjT7NSq6pXlXqjzU
ZrL1/T8SK72Fqbkzz2ta6txlLj2HTrOD9JpGM8aeUriQF3xr0/ryNMlwOaI3M2bjOTDykNLQZtdK
uBv5VS4jwbvTfo+avUn5flPU3BUbq5wjfWDMVGEpSOuKiq2mQ7Z5weUKWviym57EhOAx5LkkLU/H
XgYMoDZyPlQb6anvH3tiHIm/ZLqbrQTvnQmj3bkiZ92CmVyRy7uCwRCOMy4SqkJmg95S9hm7ZYwq
kJduv/H9jHxF4ydJHB+luY/8FUyfSdrKQAgUYmd9VVjAMz8yxm7+/6uD8NOu8F852UX6I50bAN1G
aMzpKep884nUOn1cC+ifrJDTneEEvLuE6UWW3EeKCKEx+8yrfRWTGgkdxzTVLuv4WXT6Oi8QRhQw
N+ox+BfpPMc+N9fQ5j9Z1B872bDVbJ7iiuebBmwqR/BDzik04nd9zIHyWX8g714FSNRKXDKTiQO5
ApuFeBYzJy3K2g0IPx7MpTd9qM7A6Ko/4Tpb1KdqXTkFXM2OczS9Eb8KFBAaIjLVUwfougEbDO84
gY4/8VdQwTJJobCPv1b4q7f1OkifrbVeMHQUHT9JnYd8wvRBbFTf8dM6lPpxaN5D3m6n6ldj/dwz
3KuPETOVOPmu+l8UUNrA62BuWMF6yV4ecuZycfFLsPRy5DZoB+Io2ew0/BXgF9OwpjSKp2dAklF9
oHDNQZ6OjXsXiMhprduQOnD0Duw1J8kygUJMRONTkIPEy7AexlhAKQSVttbJb2Ae1hsDvfWxp5jQ
0ceMe/gifohjPHizkVDBjZyityrG1D8PSdDL6fOel3Yiv9fTpZ0eOjKLKnnYzs/oWtRg83jrTWvv
LTxXUyNpPcyoGfy/kSxJ0DrOZcLuneJw8J1gb8NE8EDZdKz+Bb/A4scUh/cYXasWB7u60J6ihuxb
YnxsDYsin9PVU8anrUjQMZ8loC3pDoy+gKA+go5AsnL8cqJ8Aeca9SO5Lnj2h+gZgNXCjBgtnEe9
xn7jrPHfHxTsAZ06rGTUoaJsfgfXs/B/LM9BbqxNprpxHq3K3sanoyCWQEQYYL8iU3Cg93bvRUH0
aZXudCorMva6+AB7oiFqu5OHPvhp269KrvPydQiwMS9wLjctpAfTXFVB9ZQnP0HyXCJ2HtvnMeCM
VmpR4sdJ8VdZTnsE3EvcgsE6JzwZ+ONk+C/wnNWQ3DtAdCHQ826nw2jSqY84xny7W8rSY2es5ikx
B/Q1/WqQcLVejHcHq3fFCso7BFwdsYmKk+2XYnyZWq8jgYTIfZf25C5N8xGhm6g4bL0AxJRclNVP
SvVtoUCO+N7dOZUr4zYq0Ovn9rg759ZliD49DdrZvD8lkyX2QZWTy2eQ8JGKG5U9+KxEGC+GJBHC
/1dhmunql3x80bGG9jQHfjcgZHtvWHiPPkliIv4wUcV2erHKVbjwBZUXCQJ+swtc+x5gdrDGFraA
cw2K5oXo4xOBoFuDvmZisojrhBL5UEfJajbPptiZMrRiGdGJJWwPUPSrmS1iErwSgDawcPPXCBXH
TW8bmMfeipZVbMu28uufaeikm3o41qdVAoyC+LYOU4bn/FUiXCpMqEaKGQQVQf1LDqp4MoWN3sZe
EfTYkxhoQjYaup+wJJNOOUtb/9fFRFWIfB/4w3bMrdVzk9/zunmjtNdixJxcsD3ND7DFEvCI0PYW
Zp5wBHcPIgq3tw22U9WCwCgut57l6Dhb1iCn3JjzaiauDYh8cK6yz5h2uWtwKkNHKuSRubvrd6sC
5A8zNpK79O7mjmqnmKFRHKtw6SOls6ttaRR82jHjbB4PMJgiftE5X3rqfHg93G1284hSThTb23D+
JkGzNPB/EI0UDe+Df09mhe5XI3VmDei85p6FLUmh9XyoE2bfQ84zAfYqdT96F6/Mtxf85D5+/Y+U
qEkbUuhs5o5+q4CYR2gcdTYShl2tUm71usMmF48XiPdLE3fqnIWBC45tye+AFAScPjk5n6zR29Ze
lXCAIPCQmL7teUfBAhmUH0k8bXo3pXRmvMlrKm/IN6KJJ/sAMRTSpgyOOb5Tt8GBwRQUQUL++/8M
hy+blP90Ck1vJDCtv/bGrxYSLPMvSfgPXVAGhCti/yBpgEkVqFbmBzUhWTH/281vl23t5okq/x+J
bE9uhunY+5oX2dr47Pr0BFG7qpCDackv11BpXIfqNOmHNHtPoErCGoJQhNqCP3ASTGub3FZB6+uO
X7otD9MIKJkSh/jkgnWTjfvM5EevyW5ns8XJ3VmZTKXFrsnSHtFMRDnHQmPXfQvKY5q8+84/h2VJ
XUaAdr+K+U1ig6z8fuuUM+2zH8i2sVm7XHSG8SLjhkEhN8A+dIa70a0yao2+1DAVP5esbX3umIJB
ktl5qxYat9ePDClhepdPTvzODh7+J2pPFk7pPiAAJX+bcGtjVMQJvSNn1KfkMs3nDsEaOgJBDVSi
/+E1DeqbKtCjKPYiRLCgDWN83qAym8nHtsOKBiB6zJC+ZEdg/AZz5YtkXvcYLAWACah2o2I3OCTQ
FBSR8c2NbqyTkj5lSUYCF0Ni52aOZ9w/VY2p69FKZhbVvxkIR5No4vtnWTJxj8tHUtvr2sMIWP90
wb31u63WEj8wZWsfyZwjPlCfapVJFfnHdCUs7yYpISh6UgOZoLZt5hTIFGuy9TJqF8grPhVM6hOv
SdMhF4b+7cIaFD750sQFgT7ERI4CAtWJUxC7RcdUcFxbeDx09eLK3z64hIzdBMFxqU9e58HxLwah
ydPgIqDlgzKpissjyxHgdUQDAHr17A3Xd60fdPNIjPDGwT/vTI+ovQVFyU+Z9RBRgz6G92uHAIJq
ShbvjBta9VHIS0u7nfLhMrcOg0eoHQSjII2PdV5Lxi74VGZI29L7Hq2PKr0VpDF0LmaI2bZZ1fiU
uw3lPXQCSItkzjsM5rR5i8HUJ8JwpMCPkZ2ZUBv7xecokCZGe/3ucBB6HfUVoZlqQ77TGwTycY5e
ct8YlWQSI37XrxL0eXnOtgmkAszPuECJGvyqEA1gCeEOgIuPwqrCHkcb7OCzifONggnTpUdkh+gS
Ct1+JHiPGwSLfkMe4pw0eRAaPkB6i6b9chSLU3eVIdzU4qNWt6xaHZIFCHG5Eaw42EhhJlpGakPz
2BGDIlDes2mvJrW0NrXPygcMIAI2NBaAAN5qvnubpTj4T6h0xZ+o7kZJIcPglayAFTb+RcvDYMBH
DLetCUPUXZHCzKcCJIIbfgbyUr1q406Yq5isoe6azqob8ZOwfLfEr2NB6dF4+Yu4aZA48l+RGzcN
u2Y8o/VYDprH0pUHxXv2wkeixq0Yr+lPTpRC6D0wsJUodeY3O06RqWafE6eLssdVWl4sndEKoycn
HJ8qlLUjppJ+vtiHK3ne9DvlgmE9+/eo/NBYZcA/QXM6NgcNa3qFM2Wkzp07sMDDDk8m2rpmBVTR
EsfOvp+eEmSn5p/HJ1QwsdSKjwaC+rzoleYP56ffqlViUi07wAL+DymItm1jvxky+kW36rRAImLx
LP3WOIzOP6rLm0oqF9X6Je8FC6uv1nuveXoHzquS6iYsho7q3N5NI94P7GgQO0F4REF39Yv+NdcS
JgIFDzk2HqzObF7y4WrWJ4lJMl7iglgkgIOYZ7JsBwSjC309aRYtmvzw6XNsIigUpDyhU1qreius
F2sg6zLPd6Jwni3t34QqoztaqPtZRNsZMyMt5Wp06F1z+KGdkB9mzzNa4ahNEOa5ofed6dRNisj6
5ZBU9x44S3SwrFOTerS90OhgFLIima2q8c3jw0iZ0ZeUWUVRbbsgQxHbZUdd5sByyuZzQGYtbD/c
WgrOrDSDbp0U3VeLrBnGjeVcMvbBI209d8Ujr8/DxH2AaUvnGlmr0FtHGZtYaGwua9Y/HaGU0aPR
8b7ylJMkazZZLbHQBuhYN4HAy0h8SxH4bDtHGxYCoQZIgWe8wjxgTL4dD6cgRgnH/8yiiZeYci0v
mV+gn2WKyOzQzB45RG8UX9rQLZzZ0VT0y0krKPvXg442UwXJez66T+TxaEA7sLcFSPMmG5xR02uL
PmdGP0U/rYEJzUopdmcCjZNuLP3XGM+SlCaEzyEc1hSJ18KPZ5mLnoUrIVq4CZn93jYTwrKKxaXA
dVxdeo/B1JDOSmnw2ChUYudP+gSoRjzX3bMe1KSGDNuoQCXtVRbLVdD9jebsiuBfMGwVjN1cD8iV
JMQIkE2vfTp1+qdIUrSK59F6N3TyR2tCGsr+H9wGRtvwZhxoKMZkr3XyB3hVIHX4DKk7QGVBo3NR
hgmHCTk2RmNd0U/o3vQezceOkCcWOKwZScZjjpip5JXNiyFajJ2t3PRgHSiyjE1qANvumTAuRO+f
0tmkJKcPceubqyITwhMvCKSr4juxmNsyBRgH1L0iYzsoJ4SOpkuX0PbxIWvatTVZW1MY4AUCAjpS
aRCcgnKlVRDDC40dJhJ/L/gmNGMneRXRX8H+MXr7GLRcnGbibOIhvjsONLVxPGYxPTGroqOosZbW
JBVYm8hLTtb3GPkMXs1dNALNBg7RemRYp3xyoh0WKsTalKWHkv5J4h8Fbs/6xFpmVFJDQkqnUP8G
opv4tmglCgNFXDUv1qTHWjIN2i+SN0VOIHXl95u6rl6wgh463IU4FgnjwzQL+xeiOprEdiN1nLql
27NU4lQeZzxk11xz4t059GPz2o/2u+jdO51gBRXf5LaLvWotSZNh90PAn55cuyhmBvbtt9pLVsc3
y5xecx8peys2Iet4dfcb/6no3eBs2QZ9yLopOOxE2fbnEXoUNAWKXZMkvzFA6EzGm4lPZbxXjDC8
9uzl7x79Seav+ugF+V7GzNd1P9Nfg1/CH+uYpFDvu/i1jugdjGaRacZOG7/RVWRw53vzkY04gGwN
hEfhfYJcwDza/GMFRunT84fGo36siyDdAKvAyV1hSWp17WyNmkVKsVg81W+qOHLYWSeEbGSIJIBb
rWwldfaiP161g/kucQOKRQEcGXnFQLOUthGUm+bjkCIezOW29E/K/4N4AKHvLQZjQPZh+FONh75J
NmViw7lJGTlztBBT8TzgRdCHlzFclelGStaUawNYmvKeQo8vp79AwAjSlUSZbvCFegLpTdf+baOM
QIi0xZxrX3BQzHVGsi86n9P+I5niHQRBntmTRYWs9XurRB6OVqhYleY68k5u/U4lnKkns4Mmp26K
KLoJJQU2EjFXfQiECc6Nmg9DMnj8HgfiMSFVRLxFOY7kttpP7WsBgYCy1om+Jm4/gzsIxl/2VPbq
ucsBpFRZQ5lU9MAWFEIgmVJWdVSymPv+wDsaW318QvEIzL05KJrqKty0oOcJdnD32hw5ENqrXqYM
ZDFAZEmeMlVjPJvIaBt/amRDTqT5GAE0di3bY8ulgKQN4he0BxMXfo1bVqbG2VNsyXNJAPLIXEjP
dxJPTSjRJCcV0i32OiXLHLmp24ra0t1hW0pebvHQ7gaLQCzPpsXLsBCHu5gxa5tGO0+qV+ZwPs1S
xiIgJYDQM4+BV7z6KRqK+huJlbBObRGUy46KGPrNLuJ+jwNeI9NwDlqXEZxef1U93GdWPh2WPHOe
FdzjoWLZSNx6TOcdDamzosbqORQTSVUXdqiVqnq6+lNyMLNbG4QPkmoODbyHZolOjPstJAZY5bOh
1jzxBztNYXloE3+bYZzTUPP12vgVl8UVcGmWFPgfMTY4wj9LyVAChcGYoIAOvf4nyFBQZhLekbEp
tPgRpskJEfZe5wSPzAOiw3h0V0o46LcpsBmjMC5VyFFd1Q10owhx3PQSToRUdQpxmlcSQgS0aj49
/RUwkhixQrTuFc1I8xlPEuCdzqqq/zfhKjopjxKSpKpwVXeMmSBnA18i3lsNPnHBCESigk+kAz2n
qZTtYFkNq8pngCldZZEfyRgxMVycdxkGRcNuSFzBYFHY3EP3NAtvXqI9V6g1WkLAfDesObGGeNUF
/inKryMZVDgvsEhl6bXQBlIsmvPgj4QMyrM3BmTLyIM+SxyanzCkoWwMjJURkaRkZPuO99fCR2Rn
AK1DpDggYOta/U6BwulImMpzfWdmV7LPGbe8o7V8MdigAlcgU0+Q10XtVKwD9Lh6Y5/iNLqHtX2S
PKy2dfGbfCMRZZD2xN6TOx5Ja7IYIrXTTYOEJBS39kNXxk+HXhRtg0mJX+gYLIxz60zPQzYtbQju
mB4VHHdpoDWoSsYioFkiAmaqcByug6Tij7SXDis8oXTw88TfFF9LQkyiVXg2X5lfaQUhSlb1on1l
BElhPmM8omJsg657NvJE7GuPgZdwvsZKPOGJRiim29+S1UaJWJ31OR9ht/NcNEnjP/rjvoatDrnI
/ZyFpGiKfBzaTLmTZ3+dJDX+nhy4M30OLxvsTv8cx5gAT061E4zRko1ESoKokW3WabxHsIswvCl6
1x+/WzMXr2jlcDOBxkn3Dsu6aIUAaeo/BEgs7Whp9D7/yCFFmKdZycqxX6VS3Sac0t9cTnt82cx3
/6IbIQfMpBmVoSXwGYtV3nMa/pNQZcbXdDgY+YG1D/gvwzr3Ht0T1hDB0Mkb7/8nZ72DX6+czfyv
CcbmxhMEoNX5aaGy9Fl5xRHF9fc0OX/epJJlzqm5ttemA6O5HoAtOAPBDwjZbJYY/1Srt4fBnm5u
w0Pg9+OfPT4Xf2XxFhL4S5n3H1HntdS6Fm3bL1KVcni1JGccwbD8ojIGK+esr79NnHPurtrFhgUY
WWHOMfroAc6S7TFYrdCC8FxHExrPnSnQHDsBISnjN0QRei/fuiSt5kpo/7HvnEbS5+xJ3Y20IQFZ
vvIG+yw8PtDErSWSD4QvHLnEbA9OaYY3IkcsCIitie1P8y9trfeAfZu2gPhZ9sqWPHLsDYu11859
mIBx6zBgzzeFb+b4ZSSCccIRElslwBkd3YTqmbKt9AIhZBV3dZPJJf5V4ZUQhuw4NPwhqBuY9S7r
XPxQpGmw1YEZbDIroTRArCB8Lz344Y4xhUdi3zHZZsfr6c6LjT5P+6NbEWI8o/oEsntWda6iuN2q
ERWF1hcbIwKtbg3u/+7BGG+njEcY8atsbJ+DjN1Qk6QHA9YLYQ0zW5InAM4dslQMTaDtaCdj2JOy
Ak+GO6Dv1hX3tKSthmLLHcd/EzC1uklTFAgXoi5VtXaADxu48NZCVT+joDynvXahH3L87RQiGum5
IOZ51jb6uAEgLwqXCFp67SCliIMd0WT+7Ij9OojoR4bfXhfwxpbckVzn8mFJ32lAcdG/qcF2Utes
A7WAFhsF51JWD0aCYmqegUYHhKNKEJ7ElMW7z6MD9GSJDreXo7WSuqC1sEdF4kFZkFFzEIuR2kUD
ThHYGFKzs1c7Mnhl7ycBmINJmgKhDYwy1Tet+GyGPeB066t4DUGcWOhot5Ie/5FNJz9IT06p7Xvh
J+zPCgvSJm9Rd+BaVpZ3/LwlajxNfnTyx9ihOWUnJHJx+kbnAxj6xWsY8VuNzXj+MfNpWxOyiYbf
pp0iHdds7nKkMCPT3vCIcwx/hRDrkJ5Y2OQC5Pi32WpluhD4ANol/sPDs/TWlGO5tyaoJvmEcaey
jOJv+5xjETp7EJHbpD08Bg99n5o3r866Dj7i9LHRGAe9+YGrWYd62ME/mDNHbZVkYQTIJl5OB6iW
9VJkvTKwM8L4EtgxxOQaf8SWLtbFuhdVJ512bF0YOtJ3QF80ah5fmvyFqJxoB/oWApWFDk1Maffi
nGd0K5inuicOZlmh9w5W6TysPeX+Djp8XJ11km5kh5iZcNhRkoHIR/Fa9N6UaaOTs0aPg8QWNG0Y
Loq8YU6P+T0OSeM/3rxAqkRVH1LOUmC8Y26qaVszPKk8lArrG6yoHE0a6tJVhitcuEI2HxSfxEFY
ln+WTenHKn7CdEJEUEO9Q0Yem5hM+7soWYNvR/5ZNIkSv80etE1xwBHcwxN2vBcyJu5vfbUZvbcq
uXL7sauRzEQYAxEk41JD9DG6JkqIcY0T6RRtC2Ef49M/rn0LIh+lx36eKQxundic4TZNfag01o2N
VrOJ730KlbTOdAbgfs72Kg8nZTDBj0lmbGWVBo5njs0k0VEh++R/3yqUQ5LWIWqnPIK/JZaHlvQB
bdSg71gL8G5Hm10n+pxzXF6lrLtMQn2t5PRk1uMywoXYxDWFp2WjBl/KWK+yskXnnP0ThWrDMFMB
nErl7JzJQ7PORkQAlVw85cK/90SgCMrREq0V2ight2YMtlqNWCt0ifmFN8pJbYmlTURQSTGcs8Vg
dOAyCDp0iazmhD/grk6VTQDO2SexM1AFpd6wEeVxrQrdVyZscU7CyAJqqih/dYX4zhD7GkroZelH
cJXVGp4XYqLNL71BYqoE7uQxw1w1o9dDs6ig25R9azeNRNzZPk/0Fa5VgNpEipMteO7HDxMDyXHX
p9egYYCNz82niY1lFHoo2FaQWyYLwD4xaUqprtLkWjMFFREj2bgP6wgIU1pynDIwgZKlx4Rz/mjq
gOKnDA8KOUmdZnYzyKgdZNbbWwaGEhNWmCMIElArV91Xj9dNTBM1j/rmu2EQfzTZIG0JbMluxU4F
L7WQV/FIWE3jiqrxmegyDUrLFFqWhW3Ow0Xz8VbbScqOj+9UHXPNf5sq+Fd22bWBq95ixJBEj8j7
NlGRZjbSmGZ6oIN1G8DOPDzX8j2KH3QFZ2RY0Gny5ZBZrt/GPcJs0akDhpfEvEWYedTjTms/K+jv
EFzi7qK0q0AlUyZvUWGHH9BEHdrvSvkdEXA0EK7zM3hsrRLLg9uRPOZYASpLgZJRwc5FI31v9o8X
97Knr8Xe+wn9fj3m7U+qCL/Y6jxSD0vRU1Azwi5xK6yxdJXJox7YVop/nJFUPMZYXWuY371FE+6Y
47oQNhRwgxTsDNAevST3Q7l4TP4sq0hsS6Clj8ii1VTV9kJprVpEQHlwD+/eCv8UXoFbBNjXHGI3
5uUIsSZQoEaYJOzEyvhIoA0i91tq6LhajEBjRP062dW4KIHAoxlmaMswOulwpVLoe0xUPAUqPT9G
2Cbh/MX8lvvGEFIdpyRXFHFvkUV8yzT8leEmIkarPTcfB2gkBuwICOdZf0AiO5GZ5q18a2TqDdSj
tNI7WcHbewt3EJuEnwqjAzUIsa5oxIN5yyKTfFgY+zVsf+3As76IpPagTomx8Dz1O24sKoLc6dH6
txpUvBiO8VyqfgWhK7V4gcPhjSvEOf26TAx6S3y6adeD8af1ONNBxuY0oh1roOlPsuWKJXqqRKar
FgRh2Rs82iEdGABWBpl98MmpG4A6BKxi/GjcBAZ9nxGDHGJJAOCpDMBLoEejAXBN5AvW72zrre5d
531JQUYt19Be4XTAKqdZhYQSB5spkS38qylfvVpAZS9ga5UtxxKroALrpYZEzvs4frTFq8qJZ5mW
Hj2GPic04SuhSsKqSJGHC93WApTlUVyhjnTyYXaLv+B/RVxztML15l1UMJ032Ha+VUHbBwW3vWfs
s2RgBCNd/OoxNrea50zoelanIYS/H7HuUWomeNQnhgdza+/58yQl5578NUQJPWfjqjW7TRzusgiG
ukLWsSsH+Pz7htON5AbCKTMsgimzr6HZVdO+0tb5uNF9HK/Kf0TdIYLBblV7zRyZBifdClONEItB
X9lKAK0KWiMVwlxJt2oXknAkatqVq0PIJpEWuyoniqEplmaV2/JLRw4xBbAD8l4gjguBOza2+LRb
+FeaKK0x52I4B7MUHwFyz7EwzXeFrNrDTMNU6FxedX+UMkLTRCisLIqBYdly+ciMbiMH8HM9JDj1
Q6NJCbTfHr5XJKtvAZQEVgkVTsu0FJQA0zi61rJjXpYW42dWjUAgjjD5SzwxWJPqi4UxQI8cy2R0
jHh/AovzMGSv0umYmQzwsx4HmfJY6Mo2CD28Pn/VV6vAE1R/gRyeqnCbIOESLuW0NcEZYAbNOoTl
5Q3JQeRG17zJbVpiHaZtPMn0crhVyx+JhilpWJ1VT+ucXIZGxq+ZBYp6vE5JcN3I0XfdnVvvYsRn
9M0tFazhCZDsZcKYrkZzFfpTY92jSVugzUgp53q6uwZDvyK66Fq2briUenESh2SxVICwCpxHBmuj
zzPjLOfcvFTyJlRjdKzybObSUtDaQxyGqkMEuGvKKpQ+n/Z5zD+qJuXiYW2Na3kK+zYHSCc97QSQ
DTWfHY4r1BffXUNTqLqFyvYyxsjs+reQAaKciODbdX1KiQRQuz74yHABsATa7Lz24TUZ8AFLleix
cXhNdeqYsCUrlbSyYKGRSksbCGla1yBF43B9lT8shsM5amQp2PsjsFy5Lu9UUXchiC9pfbPK6VSO
sh0jYqDnmNDmNME/HMzfOgI0BL/DbKZbYSF8ZvP/8QNuwSDd5BOx65mvQW+MN1Jn7oa0X0bMU3KY
mrlwmZh6TwG3e45Up0CtobTMzLpzHbwlinFUvdksjjqplpe6IMIrYYMwxJuPedyMR0dkE0W8T2HS
dynysvEydo6Xe4bLYK0zytnA0brX2vg2DPXgdDkZmyIG/D3R7jn1qdQQrWeg8yKYCKeWglmxGqQU
3R9C4ea/JoW1haVJUF9TMRJhkvrVshX6C+mIbOziMTWwHzMWtVY7WU9xxdp0EZhiUk8RQbXJJAir
Psu1mGu4+CAea2tlRVDvefIjaAE8XJzMXr6HQD3UG7hwARlBxqQfpu1uoeCNhJ3li1Rlq8ueOd0/
pM95tlrvZRPTOSMLcYla6f301tCqoPQ/YNyzVzxa5CBfqSp9c4Z/X6ceVN0EicGMcoS9wNBnjzKH
/ZNnPe9XPu70ULxWSo0TRK4wfcAkGdKQ6gOGh0jQSxI8l30l/+uniWIgC12cvWwW8wErSjXb1MUf
531VxMYzq+tPdTbUs6ZkXXdd66BlXU1DtNLIQfSIsRrR2vg61gUyPKEUdFlVD55Ur+kN4GFn4bck
cbCasrey4J+ZEP7QY6dBTimKZtw6FyXMuwKXxgrCssfvo3FHAybDS4qBlqits60kbmsoggGJqBLG
OFb7EBgsd5nwW3e7zFJqR/0Za40Mj25p1RLeahqLmJzp+x4WWwvpnlR3kLAFCTypfy478twBA5jV
MlOPISGhB6SNiXLCzwNiKmXQNHx2Sa7EOIjF8t0azXVNW59Q5OlKd6Dj8aSwRgGSnuNAXHsiw3qA
Ccvov8wG04om0A9K864XPZMNPBUk/0KeM+QoM5/WZaad/d5ylcJ3RR8MKy8psa1kvOcEnbQxhoUg
mPFMpk5PRkLLW/B9wXzfgIlTarOtbjpjGDakqa8YVH52k7CUaK450XU13GrlUzbGa68yO6r5ztlQ
v7DLQnY9G+mxMCP8ZW0I9e8kQzSXwrsPLW8rNtab38QQk2ie/a0aMMr/5oloI/CGoZsQjmCM+E/H
5AmaDQ3UkB2DQOcyG+DCVYv9hU+k9SQqr1HIwBiRXXftcvDEk6LpKoQQ7UaI9oRJPAB4YZ71TmJp
1mHlNNMPPr2OZEwulQpTEBa2aEDaOPwTKN+UZZ7g0rZOsUfxmOSgAumy+lFBMvYYWXTpV2KWn1lL
PFKuBDeCd+jLMeqM0mPe42szpIwQBCrxUuPFdhwDwwst5OmIY6ccSLvy2pfOgx/X6i4imYOAw0tA
uVqTLpEP7Xs96W8K22XngW+GV7LDsCBoHUkBJk0jFyUO55PuN8fElAmBtPREEdIT5lrhctAFlJbG
hRqX1TnyQSqUV1AyqhMlTGkGufioBp5WS1lWY+wsI9jwJDAERXpu8JzNcAHq/thn3rZhWi5y+Vnk
IomU6RQF1BwwEpHCllYogwSd9JVoN+QxZuftAe8JChy7AVXKcL/LSYBdWp7Bgh1vE5QrerPVLZiX
dIk7WdPgzGBupBeHka1GC8Dn2wqTz2w86VHznYahK5Iaa4XSA6KEEacgQYiB0nim4TF5gPBq5M/5
PwUm5mhadygP+b6l/KoiJECYv+NQg4luvFbjdDv0DTNpjwQA8wBwjZ1m/JNglFzH9Xc0Qs/2KWpT
1KLauJwzNafhTczwuPSaDdHRpoTxfS5tsXZ+khAN01ya3KQjk0pmpbInKiYkPHMStG6Cw+O62WuV
ijc8rh6vvlXdPhec1gxXZZOsenwyCtKwhiY9qFZLrtnnZCFCKXCqN0NmxVOfX6uMCX0L8T/Lr1il
vE2y65uiW2HFUjNc6ElUD1V2PlnDVPyi+LhKzBJ3H8wN0xJSkFC4Cxiq9kZOaE24yih68wj5Fmyr
acd83KXWYxKZ2SCXKVV6v7YkWD5GUk/wJ0mrMG8WBjtFosNYZmgqrDv97kepi9y4AHfxpWSlMg5l
kr/OYRwUnbCcAm2daiS4EaqRRf8YQ8wM3iBDFVgMsw02IUREnGbTvu2E0ml0ebeEBO8sfRy/mmAh
1Xg2ZXWYbXtN45rVzBHTRFg2aowj04AVZuqb7t/3Asmkbfj79O+D9RsyL96OekM7n8jY15ojbgOy
lGZbHD1xucqMazBOWPMIZUauM5/996VRlheZmXIvMTGJ5x/4O4q/H4Uyn8Cl33i5nm+nyDoyBB6X
1XxIatXk2zgxyQKdv8QUlygENeW48jcyHZij/r1CHhPYNuKrC/EYg92uTv73g99Ie0WSiGEr+lnQ
Luh8Q5TBZWTmMn+/+3ccfx/+O6zU8BH45pZDUk/bwU4WxPGbQv4kThD0R5Pu4n/Ow3+/NyD2ILjY
36WhiTaX9NIYkanThd6xaABoGUAII0EuQj8Sf6wKylKMiCvtoc8U8/VohswZgs8wZ+w1Py2aOeWY
8N6mBquLJjWZjpbw1CfQJVkZDvPrUXFxhuYPicB8IoGZEsXVxNpIAGilhsaacRvaGis8BRrxhNWs
27EqH68LaR+qHluToK3l+RR7UA6zRo42UUSF0Qvt4e98/32IFcCHGKMCxCp0L9p8LJMZFltEnMgR
49cYDWhcAq2T3UmU/6n//xJgxWs6vrWoti0TeejFVbH9+82/K202kLnG4F4rFWOxcNjGJfnWGbnC
iaBs/jszaZDobqton30eJ5L7d3EzCTPlVMGEMHeiXu7I/66GbamnhGa2aEVNM+Tm/XuNvw9ZR6im
ZLF2/X1JYI85Qhzg5P990Du8/CNT6xdq5Olc9RQTmyEcqOytR59NNVisUW//Pkvnt4JoXyqTwPUL
fWJnZduyUO2bQFoSze7/PDWmztR8IB4IPS7XF9ldMpr/875gVv3vX/778/nUotqzqmURiv932Jpp
AGvFFMF/T1KfVfvUmwjnbudgUD/YiFZ+hRKVbkOFXIK0YN36e7FB3QVJuVbhYTRliicddJaD2Kdn
ehq46vpF5FTGIkvbf+9fCK+oJN6LqJWAtFgqOryAUp9ZPk8eTNGbOMpLAlMcEckxq8DVzDFcKTvs
osIYNMTw4MMhxlYb6RBbCp8QY73OqsL57+lSIgLFMC45MWlLJGoL1dEupjSdR8UdCgxIfD1aZh3o
VdQcxR59hNZ7o5MQ+b7yjhN0mnSlC0usAIDbTd9F4o9BIMFmk+EYFcoNZnZLOCKm5GDzVn6R75r7
LrNw4nXnBDlah8opCY2ntJ05ViuzsenisSYkLY8KUWM4SBI4eWMqNgFwZIlscBTDRgIdQH4iUjcg
OcAhYq9GJ0rXVP/Ln8q9s0UgjJSKw9ZwsnLlEItDMnRNYWwhjES3zof7R1fZjW73Cm68r5m9xowF
+0868wTSpJ0wuq2YBMwOiwLZNoSZYERHrEhqw4YD0MKTRGObd+Z/Y/uipKIT0SHsgmVDB8DMx05/
RiT64A0gEz+YkiEi15Aa4v1lGzQgC/IlAh3sGN8ge3iQSrXPBkduXIVHFyp55pLvIAak9rgFFgcW
6x5BIQ4eZhCA0HUDKbBg7HGBmGxq9+rho3ijFok30AA4flz3osmWOEe9w7n2w4VA14tdA5ltTHEp
vWwg/YoCEbYuuVyVS9cfw+zET9mJ8sYZbh4GXNA64Q7Mfw7RNH/HeA03UgB64ALCAv81DyppbVxk
OHuh8rBh6YU/1gsKWvOYNQXpEiUg/ShGSRTnJMQyyAttXMGrB6cORyfBcIRX/07tAxOj/kE95AlO
d7dQCiCswlga9y3fJlEHQqH1C9ZYGm9kmczjY9IWefBBVRwNYuwvOkiF/L+7/6VCV9qWhUO4LXyt
c3eX3oYDw8ho12+GR49r5xpeMNxqeYm3LoOK9+yWPWg968DhDXjP6mE+83d+gAPNLtorIneB4Lj5
LMgzXWxR4R2U2v4puEyv/J2vcjQDFuoBO3lwUbkTuB+qB2+bWUx3k7aQCDhL6lO7y8+hWkwvwuZL
ef41fma6FYfwxA3XgKhj5Tj/G6YRJpZSk222NlUsU9/iwk9zeBwHP8VHfPOGBwUM3w6w8QPXn5j3
LqxXBlrVuPjjowF78BuME5ipM996EKtStHteW5jnZBwZLimP7AIzkMCuCGrswyKNdBGeuDi8Uy4/
B89FHzkqskztg/nkl+N3HU5RslC/oPd0D+XF/9Qv/oD/Q0eUzt/lZvF/wp/m1vM+OeEDTHAoswxy
0PhvqoaR7ombNO4WnC5jdPkEsBcGLKI1rAnpSjU4VfNjCnaW3ORkvpMN/JNYdu4oCDwJD0p6LZu1
h4Vi2Gr3ubG0FuY1uSlnfqJ4hXvkGvVXctORWcAzdvWjeQ0341O/8sSzpGDjPp903i9E+T08TPnd
xJr/kjLYAsxEBQ0zfRcKGM7ZFfNaBLCc2X/sCNErhm+fbcVT9I0XCSL/D+NinlRmP1C58IxlrCdo
KJTweeBrgFyLJDx4XjnaXwW/qaw3X6JHw4oWfGeIEKTL2sAUDDu2MRRIgcSMRx4Y+TetuYrVRl3n
WRvQt+BU0LkWJ+dhnL0jxi1cJT7tXvlefLIOaWcihL/8tn8nhQ7ei/WsXGYbaJUvhB6dea8oRyjX
MNf4ReShUTPDb5zVJGB+cBYXZWJzaugTtDf2kw3+90xUOE7uwQXhMxAp4Z8txvcMS8xfun++8Fjn
OruflgoWvGAgDHpqxxhYHCFLLBQucGlbJQlyNjcBTmfcXG7UKm9KZPwGzRAfZJxmzDw+SFUI9t0H
XBQOsOrjz7gGCUyb/sdqvd6ZXO4vumdusLbFPZmxhSul6InoDGzaB9jIuAzhpTxrzcgqYEXHYwiR
WnaEZUz4TC3M9t9YvEyX4Bs/GBOU3nKSwp3nvhln4DO9DwvpnPtTg0w/kpb+Tz02uEjUSPeUpEZv
N5kXt4YezWMbnli7243xMr+6G+s8srw9NkEbrNe/9K+GBdR4+T/sAdxj82ryii5i5XhP6TWbgDrx
SX2CHJyKAw8QbMSZoFsv50Ux3hR8/uBZg8mKiwtBnDanmL2qrBAyEQUwb1psIgYXO7pZ9zCAT2Ur
ZxE4pnaZgpNuxzOCxyVgx0diOeVTvmY37dyxrW2mc3CbztEtucUbqnBuG++oPv13Xja6oatJXpBZ
sKIBRcWEFTouPprtWzyCIoZitQ1Jr1ldsR1dNy2KvQUeFT7xSfw8t0jsYDsAvqVBqBHXTeam0oml
hISMe94il75WH8yARkiuggPB2oDkyajBNgaW7o72gUJuII8brB3DzpWAfTjyJCaZGMahwmVKdJNu
bBUoHvN5gcPxO3DUZfqvP3rAqrz9o/dZH6cP6YMMAJDybNEeIfXV7I7YGJJG1DGoY1WvHhnS+3md
1b+mGwGzWLexhvKG4JvuYPS272wZnQ8VIrFyFOio2Z3mwjcwuvxRbsJWutXvGr8n44mfXfRnr7ks
lFjFXeJ3zups6Xfj4Uk3GhxTl6VMfs4nmUWOspfdJngM40J+mhiQHRsXmyp2Z/wTuPmpgq7ZS0AD
g1jwqcP/JrGImcKxstR6E0BNXFmeOQcn5c+u1eF5jsHaVHPcCLquPOAjszSygtEbLdqgmiclbQu0
JROpPCZ5gPIEaSlv6m+9ok1rTDGyFaXtidnGk56sKsYnm1YnNwfuJESGzm9JOdbWUq1OKzPA+l7T
DNVtDLxSJM3c5fx1dkS9WNL14IPx1q4NeLq5TcYbLGtgDkwkYmaSw6IpF4SJb811v5HhgXar7gNl
12AjUOhihyAVE7NsdKeyHT6xcO3qByECEL8tffEQk/LA6I36Xf1WYA99JmcQzBAm5Dcbvozi2h1y
WkjmUwjDFhOcGxbjc/c7fOD0kJxF7PyIEKI1n37rK3+rGBY6lTElRWx3H7xG86F/W7qNDyo3Il5/
+JRovxQg5bU7T7+kyFWd09yn39RceOHS+/a/mjtRSPpnyk0d3dVP2IzfIZUJwDtsGHHRf/pXXr//
VE7VByep8+3mF50kEW3YaMBfxAufU8JRFG/CP4+Ek8lBw5Rj2Q6l+Rd/qIZTb0I4hlmM7g9BAQ4l
8wHCVah+gzvyBSohfoJ5V88bUEGw0UPChIPMhcs3l8UWMf37HYk15iIXePZZn9DvKRihsomkqcLa
hGy8ALztvsQtMN0dFjTPK9UX+nM2Gr7Hw0rULTqLf9Z7R78LNQEN43sFOU+040+sbDNOLXGZvzmx
fp/Cu4JKMXKiX8ZS3gX8eoYuCXToF8RJED2J4ok7MFIxM+F3kg9JWmJ48suPwJTKUVAVrun//cjb
xETpV0bBhy01f1KLHEYRLQogwRY/m1+udfUxgM8wKP/mZmt0Wu4FD4KOYRiy2N6NMBoZVzUKmNgJ
tY2vr5R+g26cs8ndVAp2jN/7uE96l6siM9qNd6iqZ2NnTl1sR4yBC6cFar2TFQEWmxDCt5gjgjBA
QlTeoWzH3XRhYQJPt2ocsWBXHuJ7OO2iilT1BTzvEL8AyjV9roGpxCJ9yQoUXajv4p/wlBxilgxi
NBFCUb5RV2XJmgJ6wmOBknQzWdOPn9ytomThkKEHRrGGTKf3VTTlA2OxqLr2RPJZdGU0UsjiKOAp
nzSsWOz+a6S+BISHe6LNoavCnYhd2TUT5beGcZI+QWFZTmGvsftwfEHmlC0S3yXyVspe2dyYit0b
67xdwZBnYYhgVrUIgJx5Y7pxhOmpetD3UP5RGFP58olCk/OiqOhe4sjGPn+DynMCnrOK5dTSQgb9
K61MzPKX2qujnQjnn6GGBAiiH/uizOOg+RSBT/BA80PoJ86o1K28r8DGM43mPG1X7FwgeSOULgAg
df4IX4nsNpobQiKxUIaYWbxYYf3KoSAoRs6bw65GnZPNdkmO+AzlBTsezg8GIdC8Otyh2bt2X3nu
3Fo6Xqetk0ogUDRGgoC07CkeW1iE1+BG1G5Fncsp+Nst+WipS14AvuW5oK+hXR2PdArtzKOdazNo
JfA1ADpAHysYiZBmHCB6tmuOk0sm3CnrEiKuZw0S9SifYM+DTGacRVBUnT02I9q8M/NNXGytOSSA
Fgm+wILXoQ8miJHdgxpPLB35mj+pUUOJWEvKVqbucrTA4EH94Qs8rsFC5zq35tlEIMXN+hN9p3uz
FGFhHX1LZ1dHrEFK+lOncvTIp6CkYDqkFKdyCLSNFCMcw8sMJkx4ahVotFFudPtwYPgXsQxGFbZy
ocEfga+z6CQontm+iw2C30Xr3tTdT6kKr1QvZMfshV1pjKKjGYOOlQ2eDIonrdQJgWBcdcI61uRl
2YHztn66kUpgryaA1NnqOXdnS8EoMfpzIVE/xSyCpha9RyGzB8FArKZpPgVvzErdS1QCpTGQTYxE
Rk7bwyAUnatE6ncXQr0QkbFqTPcK1V/2AZO1XMPAKBIsWwqh3PdFC3mWoMeptaDsmFchMGEnVypJ
o9OcvQM3K0wQFZUTlWjlkYI3ltwkyYRHe9kA98TZhE/kgoP+zBoy6RDcsg4mlrwTYv5AEzEe1iaw
BqmFcCHAH+zTG7y5zwZ8cWN4n5g+kcmBwfPCI1axLrhbMk+tHFFQzuGfb8KE9YyIDzqzOlwmNIrf
gPIK/iKddxNZe9jkF6snlUEEGyeGgxq9uisDnCwP6hNDbemoYSWo1hokAjLh3ESfLAb/Xg8LELZT
wHkOJgoZHdjZ6I13X5olVOW0a6LZIzclM3LQki+4zXg0ZITjLSi5WM+UF/8H5RL9XXUIiAyk6hx2
Ab15vsubrxmdqdcq+pTRJXmDGBJrWvcYRrYriPTKi4UzDlZUkh0+mjw8WKdiyTzs9oOkooGtboMB
r1p/8k80XizI9H6BI42uruKi5tInoXTuMXqkjYjW8WyWRchtCwqLaWS27FsXGtFJw3XXqJ4Za0iv
hNlqFNaKGXBEHjUogjVEe4Gw7fAen5QSKswIsanQU0fwpfFT3sTp1GIJrWluqGOm147MdbuhXaPA
XIQxBdngqy/JbJgZ4N8ixHK246bjUhE26dW4CCQNLGl4tpEhfbXqRBsF2c+x/AlHaVgqqQcAnvQg
vxADS1ntN7WFVlyo0vdkOh4q5Or0qEu6f8ABfdgR0AMuwyUAMZq7b9P256KZ7Qf5HnCBDozzYtQO
dsEqBe5Gg4ubl4bHCBsqXvP+Fk8Cxey20gCElauktxshVl6APJn/SGNKpwhzy6oWG6eSueYjZHIt
NpGImhDCEcstOryxN2kTGVDueIDFYefn/2RY5S3XpCkxehOnFp3JhNFnKKyCwCf6IvjpKnTuemkd
0hMPW5avcv8wMYJCegLP5yGhwo4RG+9K76joO7opdgTT23rak3UV/i2bB+lZrMm9YLoj+t2xHFn+
dO1jgqeGbq50kzigQjLbYylXn3Vt1QQGG9jWuvj8z5NDOjKUTLQMCnnAx/h9jD682gW2sIDUNIZm
LndsTUMX7eVqAx150Hc+JdrA2k/UKroq/w3baq/g4tWfgqrnEITeh0oiIBw4cF6+ab6T0Z7kjZy/
dcYSZ8mqXWJnWzZHgwkCpVDkQKVutH5404YRKMBl4/dID0NOZG07GCICeqXV1DLMbpJ8D93pQ9e1
S9tDly0ScDofTRz9pz+wUGs+tvZmHdPjxvSCRD2ohMAoQUymmojBh2ooWMmG7Kc9o29NU9kzH6Lv
bbUCAUhYFE695yUBr4Qz9wzp0FQH1a258VwWD2OrfsHTYRNnVgeiA7146h12veqFdgWQMMDxBTLW
FnSRZG/1n3AZkrfwQ0frouRTuOmF8L0q+uUgCJpbDLm/1DuMNxJOOZJK7AlAgjymZnqIeLGkPNfT
Jlz1ovHReYR5qzra9b7tHmEp+/Alq48sSfY6yt5WQ080Df1DNU6RLgNqNEh6sXPaYc4AhkVOBQIW
dQPFldiDv9jxloekIOeDdaQTXLN2aeO5rQCEAZ6klDuINoiimIDQJbUJC3H/BEcCuFbuGtPrpS6T
hWin6LiHC1bSNY6pjbkLxAogrV9XAihLLaK2y8Rxo6XDsqyQtZRUB6ye0kbVMKqXVHPVZf2vIelH
8jj90YIegmO6zb16K6Qq5/YwyQUn6KMF0zYrw8UvC7ASEP6L9LKtZEIPRr+H/7fUcsXUE88fgJkq
XCuxXWuziXINNqojLpww1KT/Gi6jJOJVSUXUSnCjShMacl3G+iZXBVdg7kLvckv0jwBVLRQ/zG8r
xWXqEZzN2aWRZB4Nz/AAaiFxzLhCZHJPMn3FFNti/8BnLjoPuqatvYpHKMBBRoX97sBudkrJ7BaX
ShazneCTopTFF9ABpA9zSQzJlMk/1YrNyok3O4sH/0LpJqm4MzrdC1aV/KU/IeGAybK6HTr24Ft0
kL9AnYA3uxulJjjLTURy9H8QP204z8b8zw8JqAbwnp2KxZKrTilLictHemD/p4S4f8OOiYYe9En9
yvf6lWpbOPMPwwtWBoA+OpiF9Jo3POwzKff+KljTXPGTTypY75rLc8nMgf+URBHwYhw2xXrQfwQH
ilsq9HmUgv80fzFwmaBwnDxmgEzgPyQrAQ11t3Y/3aK1tQUI0JfMpMAcqLE4jOgxfiXaEoRhHoww
F2SfRoTlWvGWYQDNf/7u/6P2BncngxQzMfBo6lG2OsptUN5wLlJdzjf7Ji+HzQz/yIEyoOHc8jPg
TXQQ8d7fWM1S+J1WYIXJi7r6k2UW7Ag8levEn+aYZ6Du7F0BXBH+Po279YGJmvAYrB1CKFFhrgeR
HlwJn7tFkS7y5/gDLCn8kif2Gi7e3jyxA83ROvSWylq74JdE/BKatv9H1Xkst64tQfaHGhHwZkrv
vTuaICRKgvceX99r675B94SiJBIEgW2qsrIyJVtAka0+IgaIEfODa054uuFTQY1hyMOOp92LpUlE
8yw/3Dioh2q/ha3lmRdx4R1kNOaEHzwK3zljIXSZDCyXt4Jh/zfNOSrXDESGMdb+EpJwV9XXX64S
uQwWLghDh5WAsclz6YMSC1Uu0DVyAxmubkKb18xWRD7BIah0ceWI85n0DFafzQvSbgPDAuRteBHt
o6JMaTvRzo7enWISTQM6OKztW/mFdpERAcauWnfbQQ2SJsahfNLYlhTYW0yofqIGIZEVg2xwSSWk
QMX2HULLYJ3/qva8QttWOAi1CwUlEjoHoe2TfEuU8GB9UpQRv0bEdke3JhYH/Z32z/iY3KVLYsxo
Lzeg6aBNB76dA7WKV/t08kdzvSjp3Y4Jbplgpt/fEeldttBpjoqSvqC7fvPcmtk9EBO0TYlKGh3R
8KaOrRda63zwjintn/jOsx0g6zWJU4miGt3IqtnsUkw6vYTz5YhTG82i1lu7boh0WQE6A28IX9nO
N891vtEM7d6pgMwddNR1QGy9tHN4rUMOYJfZ664CUZiR/HGpwe+R23oiJoRjjOOtglukitkgfQC3
OYju53uxrCOpjTQ3OPgwlc0vCe6ae6JuCbBaCQXkRn6M8py9pVpYiPhtU0rhsiytulZlQtZwFCN5
Wh+adfvZfxYUxEm/dqi3YB/nsLMc4MKyvFi/pM5UfMiBqYuJ0su3V8NMnVP5oYzIP41fuVkSz4o6
mrPkFcXNGefl5b8wjmlGbqm/ZXajM8sGY+lXfjH/zGaq/Jov77umPsNqplYrgT4EE0S/AC2xWQr+
sZzYwI9icaTKWDAD+AOUY7GZcUDWEvfq7NMHWzmzhX92Nr5mU+YZcALXjNSGrHNCE8IJbcVLE1Zv
UyP9Mf3vvk1detzlOaGC8Zt/ev/KQ3gobkAvN+dc7PjIdB4BOoOOEjV0swNN7NSdKHjib/6rv1nS
wnFOLWlRToHapyCa4m0LYLspKwYW8yxR1ob+z6m8cEVZTn/prxjlw0V5MKhV4FzxV/TCd2biXyiU
rKMbS+NZ2xisuCnDbco9/6vz1g2bTxRUt0Fhka1X5WDbW6vt9qYj5dT2qz2re2DMqTC04RomIiuL
383IwSMN7RN6TyfNyz1S6opTIWvDek2Jwy2RokKViyIFeBkl6fBixZvR3zukFSwJuASk8xaZDgpj
1iTRQPkmw6ydNwsaUS/est+MG/c6vGFYA2W8WYC4A/+lMeqL/pLZ3d1yGYeX9KFeHRzsqjnLD2Uy
liQ2mo4QmCEDfmvPuMcscY0H9DXLbUAhDjO8XKJlEi2iZa4DEodigKElynpHNC3Q63FKoTGB0v9X
22a0ACjlybWn9ZF9kpvPO/DYAKSitvsHbVEfp0zBG4X5DJJJDPRy2l6AyJiG1BfTCy+VflV7Rfm0
cb7QfUCXhZ4POTL/UQKIIIyHC6lb6cneQ0gGcFVAn3PlByhOhtHHWkcejiBZt+gqUtudGx1p3ei2
4InNV0w+tOLj4bhdLFrn7lD9NEIYlHT7yfjDooHQbQbxxJsW1wKdIQQBnupXDhQI/nW3wonxz74U
X/H+u1vhsf40S2YK8jIT/eAQxPwgKU2vcXgniuzmenvy6mdY3aPhxzGRQTwg6+tDK8HGMpgKjZH6
4RAY9Qe0M8qMteLb3MYsrwECBGCx9P+srBjuItLM4EHH0FpUPPEPjorQvIpHZTr1qD5CfpqkpE42
9c8oQSXM2jKELIAsQHh5b52JG5p+q9YbtVlScKmUU1+cIu9EIab+qGjhVS58/2xGS//M2rhv8+Vs
tLkFkB4ucnc3DmdZuUTcUGrsIcbAAM50miBp5WHsOtEl+kspeuC+WjVA8hOE7tp4jocX3SzSLysS
NgSo9Mg3XUKSisINAHsP6t7eyQ5R6QhUVpwJJ/NfVQeyKIAE6aBQDZZndBPwMtB67gcQvvqlmCwv
s85ZqMbRzFZOt+cW4ssTvYF5PNoybu6LUWS+8s+Q8rthLHK+czv5R8iV3FS+HUERo58llWFKisIi
yhMmJbTQHsHbKSorLC9syKNPkxmzQ4x6sBsaCNnLxVyHhaCAYK9R3yCQYC3kxUwuVRc4AnsJWz2I
ItMFlJH/Updj0hGvsTCwY0BYcfsFOeLZ2AP1EALU7hxUkfI0RTr8W1CK/h0FVXZKqFC8yBn+wyRh
tGCx03VAH6KMrJ90uv/ZnAH+6dNmIGdTNvmSEgcCZcjlTX27TXca94QEgLqRpm4MVBtxFVKmwztx
dTjTw3UIuNUIn3+NQUBKjgYPgYe6sr6db2SA4JJJt6ie9IxLGKRfqPmCtPMHGWbyClgVuAsVIII2
VHWUha7Mwfi9djGGM+RJILsGAT4IM6ddVS5JJBsoGlCT7ouKCN3aBFRO9hkZxyaHqy6/SnBTSgke
6L4YE4QrVCHGGeI6/kf9AyZPOYSxMFibQp2D2KOGkn5Eb7D4jkHCFeCL29CaJqLMggQZlgB8Co8/
jBCipuGKYMspeDNSkayoD85j/HR+4UDEh/4BDt+Oc7pTcUJDle1BQRravvXL4kzgX3/iH0ThVFmq
NI7OSfTAlRkeYzInla9mRGyEAoR85LdEyAwZt16S/NFn7BZoFMyrbmtf3SNRsM9guHLbCelAmnOX
HjigBTQdp2wVZMEp89CCmPXtKbu826GyX4OtIo2M6AntHniijxhHgvRCz0esHRfHEMCThYcWy4D4
UbW5a7FPP9OcKL3/JWEh+yYCrhZwUQgkWIHBetiEIHm4b0AhUiCmBwkew59dCVp61SzhqPx9b6+a
ERtQs2/xFcDkxOQDaG+hHxoVrUXdos+FjcsefWlughHNG2k6wqGGuWnMuCcBpaN9FUgzuVc/TMTD
Q8e/lqhc098tQziaAhzXlHHqGb66Ug3Us6Uj0aPUgpMlvT7jTAHkQOogo3JBe8Osb9dhNDf+/oXR
NcVEhZgXng5e5AoFHVHbkqhZ/LAWp0j+Ha21sR6QXUIGAotVMgvgUSpLSD/Qi9/MaKqoiWjVbRwt
R5WWxVlCq6uOIOGukWexMxdFP7YdEOJKRkNzauC5cxjn/pbNJqOTiBoyGqjIuHtT5H+1nrLazF6M
452Nm9Kk4qYzT7voyLblk3BFkMWKmMpzJHilHmLqvDX/6S6yCBOKQ7D2x4pRu2R2EgjKoLX6lG0a
UhnmlSj2FjeKMRbtL6imYRcwcGNW1I6A3wj5FMEJoJhE0RndteTGFkw+QvmEqkvwTeGILdr7ds7+
hTeSKDHy6we5DQEHo5r9+kVOR3YsyAqqIPUQzAU0nYq25jUhHT0mBARsLO0vlAIWwThcs9KBDFKJ
YTIQZ5CBk9Ohdt+8ZAosFnWMKRFKQbs96llIiCS0bk3pdyfh6/4Ry29gaRslGUmsU6FIDLJmSYo2
ma7OwUg4EHOKUov04+RLPIvDrzyeNQbeeqFPbSX95Fz5BsFNOYsTfCNbZK9ERAEMok8JZ7neXPoK
NbNkghcDey9XkUvbAxVCpKOMRgmsADKdE3CFF5HvP4odOXiy4LrSHUkEwxQhWKm4lKTe1ayOVyhG
sjhotKCNIjiDmMaLWxssdmo4UwgO3JAgXUTEm7SzKVTHYRdM6BrgxeEwg7jAKaA1xfhApz2jz+lS
fwbf8SW7VbcI4aBftiNuGqFsMCn+MSaGa/AW8G4+5Vv4oIIY1uUTvmmtrHhe/R3LbpdDNbP1XUVv
tgNvgrRtRJFNpdkH+Va0I5NwkcjgaVNmMBstUsJM0KJbcLn1r/KnjubwNWx1TiQRogNSTTsVMGuh
f5nZujOXcEhZW3ObFjPYcaLozOJMaTT1N4VxTFRRJi2jraFfleZIXygOhPsgObNWixepWyrf9L47
2SKNHgjCMhs9dZ7CYa/xVcMrcK4pRNHLzEAmAgm7V+ik9zLbSdbcqmfQZBn7ONoIkeVJJE8SqH6A
xtkswfWGELnCKnminZqt9U01Dllt6eR8mwfjpKVT7VTk8/TePaVv/x7/sBqwCHRPE9izm7LT8Vv2
5V2rrX3Q/lF55njhvdlKN+cbojHxmOpOzYvBYamsF0//biFBAwUL4Te6yPb85AgQtDLSRlKQYhJ+
NLK4WFSc5W2cL9is2JkInHqTxsU1q6PfszfMM1SReuhPIqzK6icuH+W4bMxlFIqbAqYnbha3KT6O
wYqBYzy6HfEyvafeFPoA5X7WJIIx+1l+QFpgEa5sUZ7uWX6x58A+WkGpd+K9aYyEXvEjNH598Eza
5qewODR6cK7/kQ24uRwA4Xz0OhUAAdCDD8RqeZ9sT1jKCcbgKLCx2oh/btlsWfpQmGI9tOsJAbkW
zbt8xkZ953gwEcofU7tzdayTd5SfHJcAmWtD8V7yVuFHdBWe34TWqIB/cfGsEwyAJ5qW0qneN9tU
XFO/FxyO7iu9Z8qU1R5ThWfxFVHroFPyBtUAjS+CQ+46PBLq79rEtKg7CQ5B8oyuvIkDc4N1+EJf
AS9jIHXYXCCZOiMQiVFCd8Cisl7EI6a2UsKTE1KrWOgGtSAEiyAUJLP0nlNn+KA/lFIsukaU84Ab
+umAGIQ6q8ZFLa8aZ0krmjcCT8+h4VKdc7HD0/4ReAMQ6WI5hrVFRRyeZoZYIS2nb/tF2kR9Dk1q
0WxgDk8daWSYSTHyGtrS2DQ7gTmyQP1yFu6wYCWW6Rqiwk7S/YuCJ+sdRbGeope3JHDNxdIFngkT
uNdRjFr+V6FnGcfYJ04PfokInyiTw+EUcKfA81KIEcSqYFr8nbiFCJcaCaFu+lDfzjl/AJ7e4s9s
94dGEsZmN2w/UMyVFqQWoH7BafwlAoZM8Cfz4Xyg2Th8QOulMyeazN1X9C2AiROqwkBy6SzR2A9p
rCE9qNyljx6EUj1Yvwp3qUJdRgMCQiCYPqqN+KGQGYKf++sOCvKjh6ZawwYAP8fpXmimz4kHe3IV
njczfZuf8S9wBU/HJ+1RWQBnpC3Ee9aPwcaMtxEhNZ2IAAUI4lKwQFbjZ9xrKPGTmfA6UxJTMUn3
Sr5QCxFkKkgeRjPmLask5lfMLxjGlroI4xMjH/pH2K+saK5FS7mYG6yMPyi/29UU3g5DJP0omWCE
DsTVuYiQSDNtLDzhJsEa4dx/IhYZez7S3UeK0087OKZMbEJuZiBLBkpB0bL/KWGvMPcwS8OXxBez
nDOFueTHS/FliwWT0yY1Y1WH1cxXvbtfQp+pFukZubNP4RxPYjIzEwf5aXNCd49IwgS4dqZwUdgp
iRoYVhUcc8YmwIx3jh1BaOeP4sYdcnUJQRumItU1goToBEYkCojaLzWVbyIP/QUQhIYZoCpFangg
QCjmGxCAgJMEi5CCxL/jnfDk+Q8D0ZpB0OTgFAzpCxV0aCGB5k5C8l5RknR+3RdBDLNEbIgCaWCz
XAffZMHJEgI+8+E/KF0g1ZDt3sQhxhnciMN7M+gZxQxgzyxm0U450xQAdBUT6JLb6Ysu2Dn9nLg6
c8i5p1Q0iM+vPhUBDobItGhigNdNaPBXZkhFCYGQh09wr/WAYe+cTwSIh67HyfKeUOC+iFCArUUb
Um/qAS7wPlLT4xyoniWgkvbouxGUAyMToPF+8nQCGNCjID8iBCEUPkFFKFuc618gF2rbXA1wk+QE
qgMOCQXnom2AbS44s9BhwAXn0FxEslz4/amFh97UqODaTglOUoRQABeUNTeyNhc4xsM3cvNj4B3A
HKNgjtwOZXPToUtkmcG3A0lLUCQTt5xPM/2Z8ztALCVBqmDyUGDlFSIk4k6eGvkAoxciJ4OiQK6S
koRKAxU8nDmFGgjyVI8FHqm/888eJ4kbTo5vytntp1ytCURFGEYGjur3i7HjfTO8uJ0AWRyPL02J
lW8LPYhxkcmIcIqUnWHF3bBRmSP/CjBOZD0GEEZdGaBTLIo8ARshmbsxLiKaE/7GHLAHwZ31S+pv
e0vGOfRjas/QPfILyKv0y9ez38BdrG72W35lxqUHQHlTIaHdgxUTtD8H78SKkC//YliDk4m07k0l
F7qOGOfKjFo1qT7lleFFtzuJXv2LGRwIgSoqECCjlFwAF0krgR752iShwZqXoY70pP3FZ2D+xtRM
iZOjBQkhUS/r8lO6O3v/oYpxZbFQwZBA4o1S3I21BDPQRhNkH7CKmgBeSxB6cQGZClJPv08lOG6k
Y52Frbz6r8jaf9EO/h/C2fTrsPR/8sUYc5wNWwQQRrajy5LvcB4PVKCF6GwhAnhgChHgP5gRUHM2
/MqJ8VbAIo1gYg73nwPu2D8YuhwphUTM94WPDImEqhxoFQdFdgveWkmQTh3uWzSecMwC//W5+abs
RHZdvGiwIZvg6nIZOR9uAHAJf5TfzGP+U3I0URABH+Fu8DdQE667AOLP6K/CdbqSdnB2vEdBppBF
6Ti8Ycn+gSjNq/xVoRAnSz6ad4LPxJ/ik1i2WKX+VgYIUsaHUH3+ALW9xp+woHeU8vgnF4yvwXMy
HY5dWzMMCURjRrILH+yDFJlol3jI7+4F9s2V6Kn0lyJHax8eYnceAFRwYnxRhfwDZk8UxowP6Fhk
9pR+eBPQABAthSFOh1Ns2eqpvEz4Bq/4070GpwiMGniJC8RQoycCUVpxRZ1JSHHDn0E34CzzB2um
c+YdR/ZzBtVj/OWAHRHBsOAJ7+CsiROw7jmzaSP4+bCv3UJ+c0LqsXkDTvDBvJLOiuDGEfV3JkYq
14lWLnFugoNP89wEIhslTHHr2Ba4NxUSt6JsOIYlnsrsgiX8fmkukqZAFDnY0UWm/EMwTDxIKOqj
VHEPYEU+OlYkEuRLIO1ZIUUBDkyMBeFTRS2JZiLvO/zL19gCxNrEnQV7ZoWA7L7LsNaZsZdhcpFn
c3I1uNoGk3dX3IBv+gdLmosX5DT7JhoAWgpe1idJk8SyhOyBDvEA3TSR42U4c7msAfpbVIuZ15Qc
aIymvmrM2RNJ8npY8f6hfrADkqCRHPoX901CzWBnxnPdl9UuPqAn0fRYHxqCaJgPBna7MSmo9MzR
gTF7yFFyPCSnwqEZxihrdL77c20xgWzegRhQhHawNzNgKEz0kSVPa8KYYIQgzcvTvRljfq6iRdpr
VXsI8JvgdrfkPg0V4tFV3SVKPXCLvlKvCqelZ66TeNA3ptk6iEfYxTFCAADB7Ua/jTLObDXH2jS+
43NBix9fqcxdW9mi853SpKFjWq+6FKcQq6KwAglvEaE7i+sc7Xcujd1Ai7WxKRX8FdMGS1TMyYRd
seeem9Kxt20GH9R2ouozlqqlY/vSIzG6ZV6T5AV9114rFCCPUMPWuWpjxBUrzBIt2CugwJkbgN9l
LeqgqDz85OP4UkK9+OcpFc1nksfVVlFjUTQ8Df4eaFCXV6pF841JDccJE2yPE1W907FKOqwjoZYH
oXbP8ux/v9J/2m7Lygd9zQbI114o7yVTb58gicFg2pgc994ehTN6HiMGnifLON5XKPbavuOQ+VsS
Ldr8OqBceUbWNZ/Cm0MzW/wtFw9ORSCa26G2+Pvb30MtF9HMLqro//nbmKB1NUaQ0v7e9ve6MimA
1OHWKmUsQ/3xjWsVhQKZar8UurPLqW4M674sBiwDauOqmYEFYuF/lkoLRh0X3TFx5e7498zp03/c
Kpmujv/v701ubpw2qfHBtOhZT8NH08CXRZmKPc83g0fZgOGmeM+uFPHfKuggzhpyiTKTJcDNhp5Q
S/MPme7iaSGVy7/feswWe9uV7moAB31EFgGVaQvya1x85Hrg/uuChkZCQ7M3sOqwZu3qBYo+7r9e
UqqFV0Li+3sZwmRdUAKCJL61crzCnIMXAUm4njs16iLa4YtxTwvqBINR5GtHoQnQy9SedSDTr40O
BD+EqfFhddEBGYHgkRZQxS2V7m5xUwzXkU5/D0Gd6DRYwqts8PJrO6u6GqnvXYn3/34x5bS+5rnD
TuQQw2o1fdRVZulbRP7jbeehB9hEOXobEt5FmIKcDYRNVoWlFHev0B9VFg+HSvwWoCxNg6at7P7+
OYYyq2SJRNJo9vqqTrxgbWEygGepbG/jsm+XqWxHxwKRgLnV6ualjIGEg0pxH0ETsycFCKVGgXqy
HLO/pDFjprbpncnc3KQ1DOMESKffZAVZ0ZOrmdY2r9PurUEct8K2QB9lQCyy0Ion0DGIOaIyVDuh
44xF7pzr0KZR1nLaY1NE1oIFKNsbmlmvQOGSrWYWNEcrVrF2pT7ajRFsXqkA93C7zjrXTmSdO3QZ
dSPPV23KlC9Kq31kgTPTgsb657SltbBsdVj+/ZriPoXgdLxJGozZnFGtLk00gEvEarj5+zVyfGfZ
DO135pdPL0a0XtY0Oi8yCd5k3Cu32EeRXPI6GkZdbJMjxouSyqwgyVGl6/8m45PKCVe/nqW529HT
hyUCABfX5LegbJBsrXPI01FVHizxkJgYto02IFhqqWwx4m9mB1g5+ftPEmtb3S/DT8xOlq2RD8iY
VCWkUq3fta0W7uJ+XteorybKCO2gTc9qbGM2lScFyK54GnT+scxBDVFXw0W4yM++3/5khh99WA6s
ECPWJETN0X1BUiDDJUO9U5LGl6gosMqFPbFHoMFYZ2V4ihsEm2Bf50hb58MBISoP7TIXrkngpMia
4clRZBhzek1QXv3AM6B45wMrW+A2KGfJ/iVLWroyOif/gsv8qQZKfVI1EqQhHogoixLeJJ68J9s5
J2WGnJV46LXQWLs2iXkVtuCfiA38Pag9CgKyeLArBh9zFmq0uRigVhyQ6kuXgR+0e1fSZErPlo0S
aXC1Is9dD7Et07tYhltbIEmpI+/RaHI3SYwPTQbRmMazFGIrBG4iLG+8u7SNI1pmqr0/b9sgOPa4
f8uFJv+4Zv028ZYlJAI7o9i1DNAomslhjbaJ41EEblOF0WkQ23s6FLu+HpdSBlm4C3sVX/b8Fela
DtRe2Q+7xxQ9cwb1lDC2YxOf2KRByUsLBkhxlSrTkOL4K5qu1G2nyzIk+BJkf0iqravDavILfWU2
1bhUPNbB1MIVlxuZfSmRjrMDHh98+Wsa+AiB+e5Kc0f/+PcQKsE/Zjxc2MaUzklFsNi6ifndPfOh
77/binwSM8HhPGTWT+03aJjLqrXWHaPe67oFDaLszatsSWDRfaQsWWmLbS4eePu27tWnXeTePXds
B51H9BUrv5NuaJoeLEqHNCaxKDt+sMg1OX6UTq5v/FLZlkP6rlopPITpIIgcytATLBC2eCNFbTnv
ziyQ6ioqam2eG173L4mLc68p5OQ1DTrQeQFbaRQdDbPb470oL9TM7zZjq3qH2gmvcqp4t6qKl4Op
0bdngdUQLRiPIcjWkD7hN/iUDdWxBtWXQqjGpoVya9JlS8eQpQ0qZuWOtSBb5EYtXYiCAH2CEG/m
NvoXDnmDsSuax3GIU5OeBt2pdEn/aqmUbthZGKvBTzD9lXXplqMHHlfeVem5zl6nMi8ZqZjCif6E
/WgbdGE4kAGSUTa2lgQNKE2YVHWeJgcTxj80NqWbVdcy0/uDH9Z4cooHudOGg+nI11RN+7WTfyQQ
bZPQWcdJrr0MXNVXVWc6ECyYXn6hUDZh6F64nvCS26ZdGsgeal5D2G25NhIgcnI2+va7y2hzCyiP
rOwxgULlWfgBRuP17yFDzd6W5fA8dMlH5NMeWEkKw2zwApRFR8j2Wrv5+9PfQz8qCPMkeElVQ2fu
/h7ikbUvUBDa/fvV90pnkeBKix1OhL2Zm99jpUpPnuz/70HzGyBeHOhWZVq6CCIb4/zqMsmPY0kH
BpxcEH/cbZemV6fU2mKKSmRCmlbJ+6Yx673W2PEskKnt6aGqLnVk0uj7M310et3/PYN7TsTrBSu7
s719Xwi2v6M5C6luoISZDXoOWhzZc0Uzx4tVOTBNLeOojol8SYq8WTd9Bywo/okyoD4z+1aaVkij
bFV1tMlcxdNRrEZZE8KCy3Vl5umyeegsPVpXfaGtzNI8KzG8niq1bGh+g9+iDYg5pNJ67SkeaUYb
PE/eGFpOCd+FSIVSKtEjUzdyla1MD/NTacGYGtW9W22Ew1IHLWL0SgwKFWDt1sq6deDm0XYYzB7Y
3Eqg11FkZPPoEcw06ESjAWL0tBcLeZpkzbMPVWk7NjEa1Xpx8IZ0FXauts9a6sZRQSOApg76vhqz
/z1ElZwQWOEqGfhjupdqwI1Ka5GHdkkHJBKJwFCLVanBfBpG19gSDKGk0BDgj211dxw7/JGgiTY0
RIPp2JNYJ6vNqiDb9VFgnXu9CBeBFtQQwM2j1vj5NYoqjDJzLzp1Ba5Saq4jE6kPnbLEvYKmSFAx
k5iVVqcyW7Ad6fuR9WiAw5GVexlxWB0NbJexvdYjUpHRyx2YLqa0RF7PPniRuiJM+uq8BBwJR+5u
8n+K0S2irrcQZeidC7qx03ykZQ7gzJcDTMXr42D6b9VCdNaN6cBhI16HXbKrSzxfHBWWdN6sED9M
KXiYFw1kyl2UYE0ZXtno+EybRl1KcmSw6S5VSb3mWkpX7Y0bglxBB/qjatQVJ61Gc2Y5lr8t+jVw
NkYgX2KnNDY/Q6/9yhudWpzSf405xTsbXJR4VEG880DnDv2+qUmrb4NUL7M7GzE07rut0pgTgGzl
XwykXZ1QoK6LZeL9JB3r6DGw73n19qt3iPhD/6TXpInuoXLGjDVW7kFy8dqzGjw0ttdYO5blxU52
jnUjAsih85BT0LYkoFEN2sKS+PevIRHk75OuQGBDtcXOlxBBqKIk8QLo0muWxLTgdBQqQWiSnYhw
iVYFKbna8XdBINMEDMfRagoDawfta2gvL+nXWYKoZa8gEIdGE7nayRra0uThU1/4DQFMr5NhAQgD
ZDZ8cxPNo94IHRjn3mCgjFwkknvom9HLJm2QMDGA96nsrHg3/5RYLPZR9eLNrAxJs7a/eQ0ZIxl2
f0GZAbmFBPOUb/vdX4hgTyDK+VYLaSuZYnHU2EdOJwXQq3aOeqQHjz4heP5SiV68oC53Jz4b2TMg
ElOmSpWfs3DufIKWo5ruSSic/oAwcsJIuAU72EUI3avmPKCdBhGJeDp8o8dALxsjitLaXpr2l3bD
R0o/kGaR4Aun+baDP2lOnUuDsQbO2hPdmFaUt2hHk+H4L7oXsBCVHFTsuhOfBFvEhkfNMz4CnTI6
g1fZj3nqL523IrhkBx2pgQaCTjpy/eOL/UYAcWns+5Vz8bxp+VT/9ZfsBz0BSKUQQIQGzozr2WMW
vcyQdiBU5ERRR6MhAYUvZAnTVTCVYK+AzsCEvGRLMH3U2SaQfb0Np3Xrz8M3GvhE2Nq+BVyyw5lF
10sKYg5Da0Bya4K0vbD81Wb9Jf+k9jWauDTPhniRvfBRdEdtmjpb078g6syXL7j5fJ92xSiw6KYw
FsB9nXpo1aNKtzhjDX4DCJlzVdxnSS8GclrgI/WSbkyOCXeXaFtizIcrDGBYyJEKURaxdfb0E8Rz
eFDQA8MZRG52gymmAmm4jn8b9DRh/CDZfuPehNYMJhijvgnmQ7KgSOBGSP/hubnOi7c5ntoNMCQ2
SzgIe97GiudoTykFKdDCwWAaIgsfgB05y8KjHYlE7rJEN+sUwbEKULNct8OqyRb4ojbxwzVOMK/h
710I73CZQnMS3nGOjwDWDgUrIu6Dqg1aGO3p1nLqQ4wqYrqO6qObLpgHTDhcTNXrBL+GyJyajwGj
x0n2Y+nLXv3s9aNYyfolQ81Q5jksAJbhXQ9rrZgybekPKA9wGZgC/RdjHysCW6O3fIYhBuxw5Onw
72YMJ+iSJEJMyrnQWAxMOOR3I95LkF3kuV9uZTQBaN15lN+oMDJAsPVuwJ4rvB5ACjc4dXjZHWGJ
PF8q+dPRXr6+Dos5L2Bg8XqDel5mYf8yRRSVe8F0L2q0PA4D/fIh/T1O/szqYxPA0KHPAe2XjKcm
Z0W9uDlYmKQV8w4+GeW9cKsZNBBN1H6l4whBHWGi/rYBdgqTHoIUVC1rn0tTj6q9Mh/zTSC/FN7/
pVCR6xZm9ECWfGKaJ1S4ouYYU61jmro3wzxK6hd8eSR4ie0kdAJRjgEzpy3Yf+oQOOT5AL8gPKLX
HfTUqNacjdyiZTzuUhuyfrb3r9Ed318NVMtDuXlbqd1EqaYqW2izDYKNxaBLrU1r7pWvBjQa7X7V
/5azzzw+QxTlqIUK5PSkFsR9nTTDrZLnrTZX7Tn69CWOWObHQnZ2XfwetC2mzKYP/MZsNRACPdfP
zJvK4SzWj9hTqAXiIhaDUr6auxGn9/aHj6ArLctQ8bvXxgc3Pe8heZyRooy4ffElx8oj/fSSiysv
pOhM5JjlCwRVra22g/YX+4c2RBRxXza/raLxVf5l0ZfV/jTZp1NeuSe6hq0GnqNrZBeLGKEYbpFG
AQCuDGUgqtAY2FU7CaqVRQxEJ5ozcR/Ss7lzKbENxt4cDRs0MKb0/2IBrGYIR1n/4ugcxy8TUQR9
grhZWZ8j+2Xk/8j7ivzkUqbEgmKbfRTDpi2vMC7pncCuGt/nKD4kwQ9d2fqK2dtmq5ooZ7j4w1dp
3RoDhYDbiKGoeQJMsl0qKDtfx7txbRaIRyJ4+0RuvgupT+x73IHYLRvUI0XLuCLtcmdbR3sGfQFT
YYBINrePrn8BJaaaFH5aNAh+sJeYWJXsdQmV36elr61xpoKX5GtDuWjDT2oueyiREUYvn322RowZ
+U6hw2l7P0HwLQ1vvUEbeYlisUOYgeeyv8jZ4BBmwCJJaCXDFJrVFJDQjz+N/sJytmI6uYIVoiyY
nUo0VSR0u+Z4pI2UKLkNyioD4N5/Gc+xXRDwwYs+hU8vpM1l6t44cHTvYLDGCGhqV1y3Uvncy//a
/E3Hu2mtJeWf6+z79p7Xlzha2e2UZQLn4QZPReu3Yi4j/vkRHvtV/IVHD+tEgYQPfLJwkj6ZQZJ1
kw3uts/8/GxQmnBnNIGk1O67tUVdxzhw+/i2CeY7F5/QUj+V6qpo55n/HXdoaMVnQyBW07In+uve
Bmygi2MviAxNOCS2tWN7qbRFBzrP5xfZDg0UjHWZuXZLz4561SRBzF5g5ic9FXVeAiUT9ZioV1EH
wlY234a0xlxUikZCOg0SzpQG74WDa2Z7YnDeVH/TEDQyxj04DMgVNLS1TKMDiyNX3U2nkbdRrwoJ
/wT5BTmnRZJ4NJTmZrXBpTCIySPMtWxCm9kBsno0uvWbod907RpN4YLIssdBdt5/4djnm/taXw13
jAlo8DGGXYi1Glyaej7AjiOAQSEP9rcxcWwkHKg1VyM+B2F7UoOz0/9qyryC1cPErIJX2IYzw3jE
6iFssU6ay8TPUkexBDCCrYgdnbQgXyTmgatoezQtbpoOI7dlVn003SrAipG10pll0IHoBlRfg7YJ
kP5sjwvPtYFhH0Zz0oNymtFeaXJa6niz/Hrt9SvMVCCEoargntJ652dv7jZBIk5Jk+K+wPM2wrS+
Zbk0u2mGPI4qPSMcclMEO9qdBdEwdlaZtxYpj6wLqUQ2C2wkeqhCJp3BeK7lR+iz7jPSYCLWNCHR
stJvrISdAGtbT1p5VPwjdhWkdtDdeEnyvWyTZY7qjZQvE+hGafQq1bNHD3oM19VJJxQq9tS1UXhJ
7qpxVbMrTU8T2rsRGPjVpR/VPKn/l6Xz2m0cXbbwExFgDreSGJUsWY43hFMz58ynPx9nH2DG8Hi6
bUsk669atQIKRUbP4b3q72b2HNbLTnlXWehHEF7m4loKZyO7i3lELjjWfbV4MCEiJ9gfCGi/jegY
L8cKE0qVBVclC/YK3LWyTKogfZTqt/gHfDJ8drcUnu7zcl6/i5fiL35GBMY5rX60y0H226Nl64fe
Q+Czw3DLXi6zbzjTpQnSd+sI0+GFrVaoMt/SeO6UN4zANB5vughiVGErpo7xpn1Pf1wK7a1Hs3te
vfUtvabCwfwb8V6i4/Q1Z/RX5nDkGbjz+jWrJphd2W7GiHx0Zs3NJjuX7fh5fpvJVGbsJOuw29p8
5L6mdDQUj2NRFzyT9k89FOeS/sq0dU5z0+Em5XNySqLMpu/CjzceLuLo0/rS52gqdjCHEtoeRykO
NhPqql0OS352SbPggbNsQrBoCslztiiBy4EOUEWPlNp6xvydftS6KxA3JuxjjBDGSygfU160bAsw
5Shc8PPzS5UEeGlPNXVi+9hkT1RjC5Y8sVwIeyTHFNxm9Ag4wCk5drhFVjKiu00ACW0aZzK6XUAK
vM+Y3nHeokNkzoM2LjbeajiUSXKrBO4VWp+Q9hc50AseG2wKEJGjKsBmSmod2LtoS6G7qkz14hkP
sKKz6UYFIkrwOSI0UApElehmVw8DfI+huhiIvVnFAUa08hXX9w/xGQQSMzFW1MM7/N2FIBviS1iM
n5kiYq47ZEHQNvhTMBg1xPm+QEc1nbmEnLv8L/qldMCgYR/lAJFb14t5xEiPAz2SHxPvOswc9oi5
+ZSbiCYE8aL0RngJCYQdl9w8xcY1xi+PTTKnjlm6GrJaKmn9gUucRiSCecgJTcR35pfvaBynl+KT
iY6bev5m+iaW22RDkGKvtBdezXjHprPAjj86MJcBhmPfwFewy0HMjfkB+CZzQ9d5UPuQScEuiP/j
g8AagtcMg6jXEDwdmLW2udDCFGBHN841KCJPQrdV22q5n9FMTNuQxU9mbGJM1O5gebwjRMDr2kEk
pu4kf2ENm5CD9qWsjglN5F9EcKnuCNExFC5mT9oKAR3IItC6bv+olq2d6GpMJEcQRfGHiiD/b4+d
qHNu7kP9iQaRbmkAzdQOIxbqBw4jIiZFrAtBQ6c993YF5JXQeyF9PyQEW5YOfuoNt7dADPC+T6nA
SOYRrgQUBgooGA0f7620JwQWH3YaaaGiobIRhxJS0gh3zK151qwQ5cI+oldQduZv+d1IR/1D01zO
M+ObksPDYX1zonPGrdAoEJx86V+Ug/Yp/LewwMLgjQFycA38PXBKr47mdMghDiFZ4w5GJAnjY2Nd
7vpH/bT6Ews+xzp2n2vqDBnmEnuOUzjgX3m5N/l2NZjblnqQHXHmHiGWghy5BQFNjZ3ldjf7XAWa
YA14IUKBdOgxPdhsGfZkC4p0Vc/CN6cR4BcTUjjvZ2LVaC/TCBEB1D/QB57kA311+i6eNQF18YEk
Vc7SbDqNVyU5CG+A0Jp4mDDiVHG5hAG0K3+R7Peguaa3bdKI8BH3KJnpctHP58oOz4EJgWvlRume
v51wfI+HEincxg+0q08eEjmzm5fmj8mU1ZdCbSO2CIFMBfVrH3GeQkQwWUbasXmrsZtrXAoPEwjm
iT3q3fZ5EP6ZRDdrbrseRFQjHYUFLNGJNVemIP3xNQHD8fS4SrTh+7o61MCRpNPSEdZuSOB0GVhk
MYpMnlsdYh9HEdLKrTVDKjRz64XskDp/6QNIsurgqrkjxwd4gSAi0NvE8GswfZ42GDUPISQwbvNv
gmIHxS20vhCrw6XBGBN7KRSU+AoDMCE82Obs1sMogxLGAS7ODu61vXBS0oDK2JKOMcOAdEvhtAlw
Mge7BVl0CtDH1K5gfYMicrsjKRkwaUD2saOMYhY3aB+izJk2Mlb4khxArNEIMs22h5/tOTJSLGaE
8K2Ug03m/cMvCXgdIrjZoCRXW/1UDhbrSrayys/d/D/obBzG+XA6Yr1udCe6XF5FBIvNuuJTmmH+
TfyadCNtL1sc0AKMk8lt22osji4HCENx5qEGOlQQtpQ92BgsICUL1OiryR1KFkQgJbRhq5WZV2G6
TA/I+wO0udgJEccF1ny75cq02Si7KnOS1Ob6TU9ARajJaK+pR3TC6gdGpb8iRwf0aC5xCGURVJLb
50P9iP6oWHwVlgRNNqdlE3mTuhUTygi85W+qHLOI0JI/b5twsNFYwv6/JZ/pc/M3/E2Tp3w3Z2IR
2ittCs/9rRcevF9H4zhejaN2KmhTbAFwiRg5+rXj/Jju0kklxXXf3TNjXzr1s/FdOgR2ebOHhB04
xvSrzKbpkt6ST4pe7ihvpHuf02tzxjqdk9wf3+Kr/rR5sLIw/gO4geHG25U89Mw8DPItJQyQdA7X
ulYFlnqumgWi5JpZMHNVDK+Fk9kCx+yEqw5ayGT/L5mZDmgpnbXHnf07aUhWtHuY0bDw8NoqSTvD
c3yjBCsxSTH7SYTxbPcueqI2fzL0fY9E/hMtXYGMD0sRCYkIwP1T3/qmdtTMlxivIxywEYcg1bWJ
nBeUvQHpKQc4KlU35sHIYB+jNj6s+mevfIXjmWc6Y8gALNsi2D2U/s1f8Ul3R+EaqAyAo7Ac130+
uoJM57gXIbZrtgB9fHBnxF7EU8K4w80Zq1CkPbwE1e0Nu1UPChsPCx2WLUnHEHEWLoI0vTQ71Sa7
mGhUyHCMnRXsgdPkgyUO5JOCRhXmhXFIoL/+I6GHeG6pDSCjiBvBdWLTuFcQl0QEWT9TtNi85wLe
YJsPmcoBGR4r8Sh2H8TPYFKmKtDZPQFPyXW36B4WbGRBQvUDFcMZHKhnMzaDoQYC8BM6+RuQUwjD
k5rNEUmWw+iAoGyH/3bbEsdrixlkDfTYu5qzd2uUSQ3A6Xw7qzpu1upW3WANvVT3GbKeYGvzcY44
hq6z6dcxKOtO+REXVrr7hcezoNfY6Z+oktofhhISP1RjH/1r38NzjGEi5nuQKBmcTAxjfHOxmfoy
6PGITlE2wWBEcs9DCtUM9w2A8vq+Wj/GHWsfTuSexBAOXMK/aByAtf9Cn+eNmVT/YIbln/6bM5n2
COWnBY2j3zW3ibPvuaDLAbfe82Oq/tT9S2T8j3ZoGBo5UPUjNjC1EBgcoEgVGJW5fbk5QhQ7O26O
1m8u2T19Gk+tXz6NT/0zfTvYAu9Zh04JlOyDmdoExgUL+Gi/NxX7ZfhY0LBYm/z9f4YfXA72x8Ce
WIqn/5RPrGaVT+NFeFV/acDq7+pP+2a79c4RSf4Q4IsY7adPCWjaOra0uqJtrjxDOw5dbD7e6KYH
DSQZc68zKwAF6wt6KDxAiDLooFgBmXnxM/Efl+qn+aFULu/Jw3AhAcMoZDnRncbX/9m3wN7Tguph
BEhJH/Nr9LG+iod+XwdRdTb+iBiGAKTYOX5Ev9Ir7GCoz/DVVzt79K/6D3smzibqMDRUOuEUwvR1
vekAfTxkD1qdyE3OTLGrAaJykT/o9/JvAA/9t/cksE1sKiUwP4c3LXnhg/7Uf8fPjExbH4jgx9NU
z6ooS2wzCR+GVbBfqBi62yFQn3fDi1QftjL6LP9pJ/NV/q9LwqutYp+iM1QeqFkpPHtS7yENs9Sw
dhO/439P9//jmFDpYTCh4gjShFQfusYdmXQn5ZR/tE/YpwColb9a7NI1YaRCo039mBB1M+GBctYH
kOuRYYkeYbgwLCX0cTSJyMEQBH9zJTqOBKRBXBsuJmgLK5EXJjlGOhp96jQvlleidc/MALwUnWYK
V1bCN8eDMqL529OLfWms7EZ4lXuVEF/harWH8omOaXnltcbowADl8M1gGNgXd/6DuGIhtpsLOYMK
5zK+jQmpebuwxXBlL/5rIISyncKXa8V/bA9q2OKhL/obNIAEwRsQ2SF46J3yg1cvwletd/3vclFf
hu5lAo/dxBtbP7g9ZbJtNLaleqyJKa7Di/i3tbQgKlCtwL5QpAB6gROGJ3hM3MFxA5tze4FKCeF0
J//RbyY063SX9YGlEqWJISfktOWNaf4beL7z6/BSX1fwi3afHaNj+dQ/MNuClIqJDiRgbAP1Xcjk
Y7n1Q0T3354XvKHXt5y0IWvDM1Zct3t7LZxYOdAHq9D9o139lLNI2imHzGMHajnmq/QA1E5/wlem
8af1ob7AlRS45/6Mby7Sou8pmdMfnyrirov8OjoNkc+9GNPionUxT3ComszVwgNlqGOQU30VUia6
PF4JaD8G/NjPPtN4p+/tB7da+zTNhxx3aCQIp/Gx+su58EjyfFX/1YhHYP8hWs/8qDzUbFehAr/z
BcyrOHfZN1BNkGHuTMnleNSBlZzcX6IzR1fpaz8UUA1JxDtoPWUW/IrSyqnOCccnDfz0n+pL+Inu
qzO8ClduDgl3Mn88pU/FhQpYPuR/0+vw1eL0g+qFN+2fDBcBiHl727f9fLCQUQARhJfxkJG1sKf6
BRlj1CS2j3Wet1zyD/2VKUbG71R0+l+ufKowiPZP5hemmdwOvBXma1ujByOYa7txt1kAMUuxN4Pl
q30a/fpjWankzQvoZQqWj7idy4BvsFP9aOd0W1NqPKNe+r2th3913HP+OiAYrgSLz9Zl8sZIjJgs
ztWtsuCEAnSDHAq3ZVAZijlwB9rBN9Bibl0Q4eHGiQHLlEQ6iZkJAc6H+Fo+rPfk/t/6AzCclhBS
OITzQPohgDziwQvtlnr3rT0gwOgAfBiHTviAYwd0aN4a5Hy7TvFiDtU35Hvo8XTQ39Hho0JCOGbR
4IPafuuDON0uqDINhd5gU4dnjCapjTXQlnkJ3kgkGx6mdj3aKC8FhH5sEUkgK3YYcPCXkHDKfOvu
+MsPn5JzKuS/6Ww5zS2E0gdR+TXCpaHfA8p9sGGfts9NdFE/q0xSJk9rNiNm2YodrSf0TK7GcKk/
2g/O0uEFBKf4A+VNuyN1nR0jmeDJaDf9oQKDQJVmbA7xzfgAMftmiyaaJxPfYZwsuGRkBOe+OuPW
aGfgMdDQv1Rc2l8nsms0SKsBAV3FfEqNk5YcCz2ADoPnsY4uPrXppQq2zuIxK1AuHqFidOs154rQ
5gsEC7oUsHg9wstULM/ovTo5RJVdAASp0Om534/iDMHDxSBUTAJ+la3W3y1sC7EH67yxI4A6GEBW
NxN2V9eOfUsKzpOSvITrOcvwcN/rgBrd3cQuKeclYCDDvnAHg71AVZg5fIVOL8EJQWF5fhh7W4Ls
D1mkvFWrK8/M3UifDgzTOsvO8WB+cXNNCdiO3RA9m3maThCwnxsvk+iSc9zTKaC5aTH4OErSYSi4
jXmTyYLZ00RFDf5BIF/bQ9vi6E6ZMHBicKzIleleCJ7s/ZBve18fYCJU7IaBfj0wpnAGr9ArpuJL
Qfo4MuSkexq9z+beRbdV4WbYvIH3jYinhxPlb7wfpbtB871d4rCAycVks7ijueagIwlQTF9BPLjU
0eYcfdhakCG0EwSA+aKRV4cMKs7ot5Laqg/GKqp+Ey1HyWpdNn2S/tHpHhTRg5zPbtmTlzahVAKS
zfg3rftjlf0aqCYLfCrg6JBvZp1Hqb3G4RS05TnOor/VSi46iX9E9gYt+wKzQYrOH0cETRzFmKnn
cRltuWCLpq6vbYrjDP/iMpmUBrLKv8HATwORBG+SqT2rtYB+MT8WqytyqSZ7+98JONTcGtBav0rh
wd9ZOw4zREWWetnKRpjss+GzTUya4PSlwwEQ01+HpLQIfU+Nz8pgYfAveqJuHDbWBGPhJumUIO24
q8rq2+Oj2KpHNb8v8Y+EFHakvTB4nCN2ewqJ1US5L0pGyD2NbgeokFCwBe1scdw3c7NxOkTfWMCB
NYmCZI3/xmpssTEZRApc0Ijyk8V4lavWoytU1G3KpTYpVAzzuty9sh0dCUIdeigRWZ+gZEC9g12A
Ui1PMURZZrkW5ClN7GlNMY7EeCUFikajHinSfhQYCNuObt9s89GpayC+TA+mvLu1ueW0CehDU87A
hoqrM0mF5FA2IbnB+U88pqHfZwiE0IKGTB6iIDt1h+FszO8fLGSDM8pOYXtpiuw2QDrHxAe541XQ
8eeaui58WGIW6HP2pCxlfZAsR6Jr/IrggIK9BsCmDDgxoWRGPDuzKlHpo4W0+XqwK1Pw5Rb/A73d
3LdrNP9N3j8WrM7TZHhaqhMcQKdcsEaT8uuSoh4lq2dRIZ8B37bSXZdFt1J07hvEgTtZ+GvVryT2
4hAi1bnnHBiUt56YPTKaxXuEFQSnDqIuXIM07lhSHOQj+EKT343waI4fq/gtpY9cep7OtRmE1Rds
uAG2XCocu+U9o9Lk1Z+qQm4/WO2pI4/qSUWBKvkUOcZjuhJGPIw72CUjnAWow7O59MYCQroPA2SB
+Y2yEIAFXcWxG8968pTQo3C8KF622RjYAM+IFuTEC4FaQVjBpmFRX0zRowVkciXi1GDgzemqwJkA
pVc2zH7c46FyipZHI7y2rFk7Bg2/K8gdc0W4zaK3gBiJ59b0dezIp8MA80cOdNDkxXpOhKfYxMdz
pCbDm8ZSu3rqQdhDVGRURMhc2OOtSB4HIuZNKYSygXAJiBI6DRuSQ5X/yPNDKW7Ktrqr0RLr7qpf
C4TADQtXIjttEjlJEz6xUJ+oT5pflN8CCSTmLTaChctgMBcREszmt5ugwQAHukX4qrXAozFj+rmT
3nE+nvep4EYtO67n0vKx3SZzPI1ca7lstPLZTtAwLtDhWCw5tXiMYlwNjesKb4i3x7pZ4n3MTlOR
0gv3bPCF6WKUMYCnjKAmuyZStxw0WfjIW80zQe2c2WJV5uURNYHAQ19XHmnv0dyK4rUsGIJ6X1FP
VUHE2y5GRR7bNLtZ5fJoRrARvfXRPyniaca1KLfJKWdSEpcbPrFyfRpVOPNIB31FRCK4jwePc96k
mWTenU98n/mQ3PlPqw/S9pG3DyDZrGfjAw/loRfBanmT4oor6VF3efK1/jiiIJeP7Gylyl8xocPK
oTs0d4neUsKi7D6s3mAT8Cz1+6QgteXaZTfckUbleWCANxoGGPp9vTNeiMcklHxglzanmDhZQ0DH
qQErrTzHStX7rAcheOfZlXbb5Iezy29dhdtuOCrxqVBcRT44o+UmmT9GrIogjgWZflTImo7OWv1Q
s2ddeze7E10ERzvpsQ03nryehywYrasYcDuiu5CBMnA9Sr4E5UQQoza4oRzUwrnKsan2BKJ1Oqe2
/CW8NLlXydwkngmu0Dr54khkpJpuOx3T5JRLB7PwNMPtUrJHnEhiQID+S1PVgC+JZvIzvyMZ4tkU
5ZcMNZkS8LhNzSW2vIboKk4CWh1MleRTi7mw9OiwN5duRnIqDS+GtO6AlUQKk2Sosw7JBvoaWL2D
LkWXzFzuAkyM/nnkrmdxCSHJPKBuO6QD941fVh+G4UfyoyAKoSOTcU9MdCXpft/ctDCQFyyfb3HF
/nfftsJbKVmv1W0xbQUGHDaYii0SWIU1H3M2MCL0w9U3dazpvCQLausKOX86DuZzLZ2qwbFKlgde
tO0jrptNW7rcZXV5iEuCC6YkwajE58L8DiPtVhCwPLoW5mQszllHgBEdGoWFjw/ZIJu9GZ3oiExz
9qjk8D+7nNXcY+a4sCDCsM1zdIoiym/w6NyDYbAKQSf6FvQowlw7Ig1ynEo/lIH8d5w7zH9ElMrd
qQ7BDs8QbgUZ/DIMotSXyCSH5glxLuDi8XXqv41RA/eRMXIUddWPRTSlq8O6ytJ4PZRA3zSgNRTG
BWh8B9aXGI6uP4/DM0V9bV0qraEH0A02btXkGcup18+R/iYaT1CBJzQRmr/WHh9n9hiMzgQgr+EL
i70VXwvTM1rfas7j/GZln92ruF5H4ZwogSReUuOeFIEoXFLdbkUnxvxWvwjjRWoCDV0KDSBW4Yye
P8lRtQ2Hhz3pnTR2txqDFKa5LKwkqmOoH0shaJrXSPSs5KWKKD7YSk0WedPYCeHZF5379EWg21/n
53J+TurfGdlpJTX2WS3/6j4ot644ivfpfFzEs2L6ovBUQJpFmUqKAIENRwIdF+sydjY8pbp3idSM
4QvKynmIHVXxIS/FToi9uHJtJuxYmobBUxLXJ0Mczlqq3JpAMs4JnlTEhtFHF9OVYJ1SRboBod/r
u2dKNwtXq4DMPv+ROWv9d0KAl3FAg9as+Vkp/Z6CRV2EDFbZjeSFATLyfaXjN8PfdBBQLCASSe63
ycEg2IptfsOKmBQTdhHYKT+XwofUQzfzuP0WhZblVixY0J4Ey01H8rRc4iQlrE7M8K0QzxKr6iyY
EMgygQ3aO0HX1eob45sF0Gc1LE3taj2raVDJnhAfwz9dWrzYFM4mDpjpvV6OYnzmbQxZzFrPgnxS
pjdhgeThvqpiQC+ydjb34treJO1XYxHhmzl2pqfMQlTjUpMN807wppjAez9RZGoVNBV+CjJbpytd
GQuGEo9MYwXRbzlYA+KRLUIWNDvtbRBfiqr831nE916HgNIM2SlbPNJYmwb8i+7vhWVcZ7xJIYQc
W0o4L7AscwE4QraSFM2UX6QsPjXDNxn8axQMOyg7zLHMwYx6RsQfRNnnL/FH/lKlV62gbHRdBS8h
zEiRrvefQGIdg93qwgxR2LPDJ4Qnig9/ZtPxPRAUQLSJ2Zsz1w+Ko0BBQZXJaq67TXgkFKeq+0oB
N/GgB5HbjOw1to92YxHKhkfiO17BRnpt06shfhf6k8mGDN82Fmuk07ObuDdldNCF31oHGG3cMH1d
JrJM4CYkwXoMZcTbPFhl/phpLqbzPFwE41NDl2lcUfCA+3fIlzL5Ouo4OfmFepvQqJnbGiW6T3iA
RG7Eeq96WLxRgq+nt3T0GrRDb+TCw3d477BW6wmdZYEuarlbR+utjDFdHRFcaKPw0ftmULFlUgL2
wQtEKk14kYa34dYCyYI1r/k1Hd62gSYVAOrgG8jHAW//vyV6zmtvBn+Z11/apTJ0EM3RzJU6iaQP
9CVSflI2G5e7pp7M+hipAReiSt6Z6JccbeEZXJSZaRvXag2/IwcDTxb37OzHENSqZcULq7wNN0xu
JRdNReDvcnKIuEBTZDkzhr1l+K3hzdQW02BQ3QLvLovOQg4XY7YPs3Vl56NcU2tXzuQD3Uflnlhv
4+TKjYMEN+RSUFs/0vSkSScDpE056aiI7DJK2IKQla4HOi40ufKll/d4xQuzYnOtvDVYzLD6gNnG
YhhODadcaNKmvsN97fZFe9I6N4Jnzq7wvkavQuooLW2uM1ivWvJYK1uXL/Xw2oVerrrq4EN3GBuX
4UcaHTEO9BqmsMdeHaUhOGikuD1yFzDbr/oDZKR9JmWd1NkMtQH0wFfWCdo3e/tKP7AEHx/Dfw+9
Ad2od1PYLixdqJZGiiGg7uXA7xLzE22gitNM+D1YGIRKgZrgxDpAIhrE7K8KRnkPDsHMvJhPTCHA
IgvbTpyWn0CQoYpwOUqUDOB88ONbfJ82aIMwhJGHUz3H51h7AqHRug8KzUjUrukK0/MA/Mbec5LD
ryKaPs0I40tw2U79qKCqx6SCqcZx45thSKpzbw6Sn+awBO+D/GGp9xUUF+eAaXzRig9lZjP8jy9x
JwBS0tYAikzVxZRuOQ5S7Iel28zWwALTHsISyUB8zpe33PJ5bmASytWxpgiVGEgJyquF9zItWe/A
eNgaHxHzQRwqwLMwjmYxyu7a3AuoOOQggiwP9nhV44D4AE075/ip0pV2R7R12XSDFTXNgUmAYPFe
zD4zBpBWKR6q2JsMW9ZP5fhabpsBJF3TqZ1OqnyJjUdvPSmGQ2Si/kvsB+22K8BPDx/VfMOg9jvd
DI5qexwYiTa/i4iVNXIQFTT8aKXMbIEi+ri1hINbdDWucC8kCVuJj8y91IIU4KB2hxGp73euETzs
ZSSkQ4ZgmmVJV11V/V1R/nSdwfIrxmxCwNfgDCilLaimXrqCyeLQQ0m17Fb1ZvNGwROVZ7F+0Y0T
RF20qkXGW3qvFgKz7bgO4vQhiNjHeDCZdTqnORBDb4wdWPorYyP+8cAFAHs6Z6vD9StEfwwDNfXn
+Y1Gc+lP/A7Mg9JMe3FeZGacC2OBKAXT6ifReSrAaGzSOC1Iv2Xkop1BccTzeZAVRoxrOvk9pVfU
zqF16PCgKw+gpkTfVIuJ4TuurBPRYRCZ5AZO5VEeTlbnsePthlO8ncU2u2xdgsfnFESQtF7beh3z
MO0aMIzCUBuo8s2sn0YyNUZCdjYwOg5drT2b/bfZAM92q6/MMXRHP5+PQFlPbXMepO3UNW+V/Oj4
Vl1gGO4s3FJ2sobJJktLLis7IaW5dSxUp8LrGmcw3rTpklhHqumAdk94ScbT0FxoPBj01PAiZghm
TyPOlsk+pZEj9ULynHkICsHuiB2ejnkIv9pF11kBq7Tx6o+AyjTxgDGZvv5kpfnayyxxpTwJPkVc
QBUWrczPkAvEyzy+C3iHreyEoSYsjTOav11zYjMDRVfCrWs5KQaGW6RvHAtI0eFrrV0jjsLqDo9h
kh2rtuHALOOtmF0+idKnmsTA7nmeKNuUFCt7WOp1iJ4TaGrxL0zVaTzPxfs4sSpgTCceFD6P0bpL
4umas81TrddbV3BDyANjfUtD2jtqM1vNUl4Phnqvhq8JeYBij4JrypiIe2tymdRP3biJpT9LxzLy
8DVcGKJ1ajEzoQ09Lvlr5sUVLYbXrP+Wv0LZ7TFeH05F/7PkniRcWQnBBqimjSdkmM7UX3OFhibQ
Q0+3WO5WL+RPwVN0wG2VkGED1053ViFpUTncLve0yO3+QzjS2Nbg4zAFCacWFuVavtDg9MlRjj4M
9YAQBqvDS9a+xbQZ2pOinzYuQVpBboZIybMmbk4z/VNmrCeEFtKKlw2Md/0SI3owzlZ0auPj2p3H
7lanPJbFrmeJqCV32kHGdzQXIkdf/JEhDw5HoOX4b2T1B94hK8cld9PmGpHq0X9rGrnS0TZZ0pDl
obsKB31x0+V3mD607CFxkTZ4RDgyqaz5bYkCDVoQYH95WsSjVYCVP0WhN8/XMiRr41C2TsNeVSKV
DIj+0OrnsQk2+lftskbMkrOOlxKFeV3eVutF6+wYrzC75Nkp/vXJi5w9G9CGw+kT64RyOm5kQ3D2
8BSJ9UnejFxUvHM6fXfITa+FJQNLSLATHIugKan8YcAjt2jsWydk58EUn1Y42koQCrYhXoaMA4qr
hfMv58W8aRUygsFZ1KUuRHX+k+K2wQkE12ke31yg2gR6HrBNrOJzVdoD3ATsv0CI/uNgot4O+VZN
Q+/UQGn3hvkiZf8k9mm9dUxi+IfJUbM+9Ir9SZLZMXC2wdrGymUvCl+N7GZIL5WwcZrK9TPtKwpP
yBpAY6Iw4F+cZN1T+t/SuJn9Nc4ceT6U+hYxx5I6/A+/Wk5G82xAdivYtSn5v3BigZmc4uQqRoE+
fcwkyIjPaeNtiXzrb4KXH+YkiNDwQhZPEOxpXKY/kBO2lwp9LzpN/VifGhxQVwl5P5ZG03+AiFeQ
7zmx6hf9YXiRsSk7qAZRUR5SYR1bI9lcMBvsRJxlsftJJJmJijV3jgYEpLmY7ilzkqR/RfALuyRg
iT9kbt/S3x6H6tRKbCDZAMQGaD2ILsTqBEJcxpXGif1s1GcDdWcPxaaEBCbZ7Mr2tfqcLqi9AwsZ
FuK07tr0lx4wqeBM8y3DrQpb41bEzcjaT3fQv2Q+R9YJ2UE32dAbi9xnQdJ1TkGCyWKvIaPgQdwC
08Sb1nCLY5pcY+XH4a+gW/+uoIyFmNJVHDxh8U0vWJp3vf2NWbgxlAFSrKOb0MwVp5yop/Yv7F7p
b40BKtE76FCsnur6WlXHvg/OAkp3WienSvyuPeXlqcGZrvOyAXtmRCvGe922QbVss2DUPzoLtAc6
JAaeWo/+9RrmXmeRBvAei88QYCXhxYyQnZw0OOENOXkXdfTF1M1VX1SOiA5y4dpnL3p4MXB6G05A
VEv0MExvVSDlHheycWVPn5EdPZYukNbz1HioLLmjaWDRxNEGWRV781ON3Y7GgHtu1kCy4E16Zuxp
uE7qb4OyrUmA33qenRj1N+JnPJBQnkFECxLzWZW9OUE16y1V0LyN4b3jxZrW0Ro8gi9MoJ0FR+Lb
aFBTvMiDgND2LBIOvemFoteYMIjBS54kxLLtelExbAgB/n9G+oJkOOlQEFdnXEhKc7PIYTsFqA+e
yYMCMxSaXBP7cE3BXxrJXzfLQTcMLxWTS06WnQ1zGIRgnV4n9dIYJ/SPZekbii8lV74Cw57tk6S7
KSQubtPsawxp+M+DtRfYE8MU8qMFSbVHM9NGoJ8b9DtPdDhBBe059VKGajngkMgaZHRAddhBOV3F
veL0xQ06aTXa2ezq5UlMj4hN4vLcfYbg8Z3LwM5KMlz8pDpMpjOI311KstVJMk6R6SSxA1bcYrLP
gT+4CVvV+dBPpCf7kGOV6MgC0IAJwWoTFamvGN6yerl8ihen7QAX3aJ1RGzOwAtCJJfOuhwn9SaC
Yo4Q8WbkL0dFOM8b7OCGJMdt75dXMqbhTkT24k6rnH4LI7fL+VaWeHaAUN9U1jdcvmZV/PQgaJ8I
ulg/EIUzhK/FJxt3Hi3Ealbs0pWlFk0bMyInMWvTa0NEsXmb9E8rdQl0nIYLCTZ4MmPN2IvluSyJ
zeWZFocT+6ch33a1Sx6Uq7MOLrwrdkpLYPaHer0L7VHBelgfzlLpSfNJhbQ7oGLZobEj7tM2Bhe2
V7ReOUei+ldhwmmmlzH+0uVb2LyS7jhr1IlgjI60SonuSMM7pLWmvsiaA+k6jo68OwA8ccI9f6oJ
tMLVqQCQvU7LS8Jxj7G0Ag3VSXIbUkiI0otfR9g5bEbZj6b6udPe0tpLpg8TH+6QWILSExNGtKPU
nkQc5JbPbH4WGofRgPlCw9kgZgq4Wduu84pwT6H+I7HDbbU5VAmTsifUnho/19X71H5h5lEzC/eO
E6o3c/bB/tnIcBeDlUrrUctOzmqyOLBr+Bmimw1w9IZHCbAxljhmyk+DCZXS0KCvxjOhEIkcfUXt
NHr19H8cndVu7GYUhZ/IkhluZ8zDEDo3VtBj5jE8fT9XrSr1tEkm9g97r73gnqUR+oKZboHszGdp
HhKMKheH4yVdXFoqOil93hZ/spK9KNnJ0gJ3kq8ZZzM2KYknPNcGOv8ZXu32O+P1E6qCIbOxH4aj
oh5tnKEjhVsz5cRswDqKTGbLjNKL+kS7VRmQgeZS+svNADYJkTlNehgtQBkXjo6lbqHMg1XBUTRR
voLMzkCZTjXbCqb8sV1Zx7459BVXhR2Jh5FMxOVG7QeD5QlXJd618REnIYGVpbugolp8LAef7z8/
AnjwA6js6I6KC0dC791G8VhMkHJoL7LcV/v9GN2G+thaXg+wDn/0FQFXorgoOhJrP2vH1KLEuMpP
GLweOQVoquFrjuMOjnMm72ttxzzXf86oII6LDIUiOU/pXUyJJ/lDMmnK6w+uCXLlcwsocb9z/WdW
7uMC5RWYNlCaQzsx9fFgBSkmZ6vHRnviWvnJeBjtQPmw7QkdNX44xOWS61h7KcKFFwXazkMYwnTc
5imtVdgogamy98kOAHyC2a+JkEnhPiiFSU06VnvJ/EZVwZRfATaYFugIe3FmUvU+tRzwoOmWa8G/
FEBQbMRaJTEAqfZXDXsVcoL2K+FXaEw7zF0aUn6Y7JIjsfrYo8zEon87qAdROWXs3HZnDIdisfNp
KxphmdOIsyfIka5+gJyNbqvOAAUefJQ8v6N6o3Kj+2S2YRlwPxj6hvri8865fGtlD4ACl8/qLhHE
eZo9XJUR7FJhpzasXRzNSUyowIPROZmukXhMsEUV3dKe5QYkp6pu1fI2Q6GzM3YFxArQP5IJYv6H
kPoRcEjh12PosKEHgoy3VhjQNywdtq4rqiuPZWUJEwSyHnJqsMR+HXMnLobDAESfvgfT7Y0v1Yz2
pUqnSGyXQWOnsLrS5qJ21kc+NFQ/0HZFsrQdQJguCZbBN0bvkixYPnHhgrj1VNcemL4EqZW7eA/V
K0Wag05wZQ850RGe0fj3LC3IirEMDw9UasHUutA/l4lh3YUSCugxFdwnAychVAmYReOD7ev83qec
hOGin3OQK1IglqYJaoKw6JSpDB3JdBFS6NgZgMSuSOCm/YG1ln3GBeMo2gc+K5apQQsIowjfA4kG
mJdCHP0BR5vQEtfooPVQpJHDa33lDWrdYR6+dOmg1vAQod9XlTNh47rYbbrFs1iO4akMAYIdlGpo
OXExcmECwvWc4muewyMAFfEpn1T50E/kjsduPp3RsggQZvPLIL1DK52+UPVg8opmkfiDnF45tnyp
/R4ICgIZmH3U6HpJ2MVpSk+rjCsBxcZ7wQPKgy7JdM8x5FfeBwQJ6z0mElz2GumgiGchgp52SXIf
I6tkIS8YGJf+Ez4kavceRi8ZmvtE8gtInrD7INZ/67mtNVhz2IVlm6X9kKEZHhRO2GwdZzPeQjer
/0H4EcgaJ9KydhaEVNKOKBk9LKWddR/xwlYwy2b3qwseX6Qk+nWxN2TGCzj47hg6tjAHBD+dmGZT
kBxrjOUVGdDnoFQneiwJqxt8gildf+h1iT7agJRVM0KR/SKSIOXgB282DqbhmODrX3iXti84v8/w
JBijqO1Z7F0RvQKDJWAr7Dlid8gdesIsQwz4wFHHTxsEr56SH/p5X5HHh4d9t4OKR+omYAP6vS6g
TGAcZUKnQsIme09lzxXD85Y/uwubXqv8J/P6jOkoAzzSxQkg3lDyxaLH2CEt3VQ5U5WayW+tn0zF
bfuAIhhpXPXaPRANMkHZjhMDTM5CJpnYjpAzEFTLSewxE32dSygAR2DQB5GEPaz1ICmc9h2DUqum
eFD/olnBTQxGKmiIeTfJADb3NFbwswEC2f9K7EALw7+QL0HKANaltUGCVTWDbrtZHLQQZJ+tCBdV
2IYJFsIuxmtP1YEDlpnbCQA7Jdpvr0Gbl87WfDOJV0WWIds6hsHvOfmQmBuUKeDNCu0q2n7QLlb+
Usw25zMoDl6FtOUttN8MCSVOW8GIoB/HdmlrvJm/3Jc6pArEgfhF077pqIi3So6RN3Q5FjypvGGa
7gY97On7MZsY8MGEtY9TknpNqvwM9o+Bgg0VNVtOKD+gcpjbln7psW06t2EszIKmeWHKjzMKIoSt
ojNfk7bMDM+wUXHJyxZfL3Y12kqMXnK7y0J6zTbejddqCtJlr0MpwGdDdhVcd+G/C+i3yTFgmhXQ
CyzUuNzdkN8KBn5eIwcqHZ5BuXxiovls71R7qXCSiTyyrKBdXLE+WjNhqo7B6Wb4uuQxqWFGIZo2
dFbG7Lpu53iEHCngYzR+kO5FJ+VentwkyS9jLLn9qteMNpTdMG7Fzn18cHuaIom4/jM+AjI7JjoP
nTuJ0iKACVIyqikD8eH2q6oQAs8Jt1eooJ4ByAHFTHH5m3OpSg7P4p/d9+DJ7gPIHf4a8nD2MrNG
wZ6o91J3qYIM4AmNMRW/MbtcS4LhwQOIADIR4UBiel8aPjt20pCuva3c3RR5Z2TwWIlcbJnZw8yW
I92uqQAjTMQCLXN5Z6wNnIsrrlzCEw4J8ApuizABW6x7dgvGcZ3DrQnZ6NHxpbj72MAGFODlzMp2
TfppAFcxqET/IZLx6sJURBpflluJGJrahgtY3fI5PYoOUD3sRZP4QzwBkhyFXmg83QQXlcShgqQd
8nQOVKyr4UqQbE4oVOaXfRgLzEbXH0/Qkke/l8TvevPaqvuC6LjeNbnpmBEYyJp98H/zRZ/U775t
gjz595jIv9vjE8DMfcTgAYNHlF6zay1njfxJfYebKuQM4nwZa+Rw5hihcoMUGjAPGDQFDUwZnfxn
OOJIySx8V+4Dexu0MDu0ytEeJRRTwpwivxDwqEbFiQQJtylRO8OMBHXikXWjDT04k5wVqsR9XEPa
jSt8FsVcruBeVgrU2Vg/XTX+rj5dQz/fx1D+TAfuL1AKT8cBHEYDOWmCOyX8ttsZz1sRDvAGRip3
vFp4DdEZIk2XTZCMrgZSvZ8FTJbB5UQKJoyb9GBWvLpAO3xt+i96YErGeYW8v9lSQNnQmMYcsSfM
fPIojiZWmc9fvqUK4bW+pyqn+zbmnJ/6OCc6C8a3KDpD0u/Gx7yVFho2dcpKFxPLCY+x/JtyvICl
BwuTdyCh81D88gYElRag2R63G/vhUaz8WzdGKoN33LRfBB8LzSsemJ+MfAHmQJEwQhlMBwrzFLiM
l3g9KIye38BMMk38sGGYpv8ylHloAWO09mbtEIuqr9VxXZRkvaPlWlWt5KZunm+Yw/iFT0Ppxp/K
bWLKSMVB/Bai5Keb6QeqMzlxZwx1qAlBsASiIKjqtjSWE85lyAEWW0Ey3G0bfzpbItTcDexspnut
i4nlTox1YpK62JvRx9Khc87ashiKxS6Cy2kEAysbSRiqHtQzGIkfsFvYVV+Cr934V2i5CDsWPjNS
vJXR1/+kH8wheEbsPyRMjEqVNlh1VzfpgxH29BJLmxuG1GCJ/E1Eh4ScFWML2LaAv5EKr75SIAHq
fWYjt2BKvey67fBvpBfetDfqtGTX34dXRG7fjZ9Sa3DSrgF19PrqE7UpUvnMbY7lGQAjx/6BWdk+
umixMzp6CMnDFY6RRH2yybzEU/5hiQSxtv7CZgmum0G5sSHsc4+0wC2/56uCZ8b3KgyDlvyxSC5l
DEgurhrcs1l/zbg16C9MLzoUryqKB1RUsMN8QuFkJ6pd0JFD6Q8gLh/zx+M0vpj8kB1uUyRJXORD
ie3StnKsk/Ft3WD6JH8PzzgnLsOO6P/gPcL5ZNOlKNksJKVvqlcb/Bw6BFgqvTDdEsEO7ziWHLpf
aCL07JPqwzSs3czvPsFAhnA5Z7D0Man6MGe7M5ABbKVgeJICJxUB6nA/QYjeXFl36msPccTPLukJ
6/eUto+saIT0m/qNwOYooOLBJqGAzDIF8ydUJptX+KaeIYxaTuJYO9g/MDsHp7Wt0gU7wGQeUhWS
fvgSjvwHKP4cwtJuDrgOQX41dvk5ewXyjg4k7SBy2FCYtNpB8esfJrwxvkL15nmWX1x2gEPp4GeH
6Mxx69Zu7KhnzH/PCS7Fm/H38S2+oBCgkvgafpEuIZ9cfSURDV7Q17iJLzvkGzpotsaPKt0ASe7b
XeVJfueNB+CXr/REdltAMvKhehn4k+agXPHNdKMTyTznJEg8YCzveWNx/2jfzbxhqH6/NF+RuNXY
kv+nSGnn6TRfiy8M3VG7QeIHNXg3HehxNB+/0Vvu9+QjKR+PF3YTT4YvrHwEiNp7f1bJQuXDiodk
B0qyt+sA+p497OQ3IRD21l0/DruRv7Lb7EdHqn4aoyXB9eWGgO7ES/PrIL5mR8kljC1MLhj5uYo9
HOPdghIQjsU1/WiObXAQTuzF6AIx4Tz9r0hqjs2xO7JLBr5YuDGYh14X/YteopdXUbcQ86xlcpRd
Mp83hLtL84u0ggW4UPJyi2sOnIeIthnHFJetoa/2ZXewk0nepp33GLFHw2oOPClAQoZu38RuVtqO
n/En7Ww1r48Jb1vKXILPKtaL5NKDmo33FOg5uXCKhGsNTwrNYvATmlyJSBeiVyXec2ClxQmq078Z
RjhCcmwXKkS87pNZS42VJ9ojZpJI77EPAO6jmufPYgYXo4NOSniDpQXPUNtBmyou5Q2SCpRu9WwC
J7GUKowMZ6J8XgGQEBRNnTO1AeqNKXVILzQ+4jcEFUxZRynsH1fGwgaBAFzRpHLIexiqKAz33HEl
VkHVxl3ekXJC2Xil3ad3XazwgRuRsdHueNsgqzflV2uGGV/GC54UxiqXKZT9SJGpg9gbjxYqFymg
2ddTUUc3awti8wRUnFON9EFJ3zppi9UyeoAMcw2yU68YLfrWLttBN3LKYID4sYn+0MXCtIVbdIAX
6yMJ9DEt8dG27+aj/Cq+5j/VdfzkLj3Ml+KNyQJBa+N612/yXw3VdryqfNYINUZ4YKvYZbhE6mrV
od/ndzHs38f+Gu86bL2uj/tjr1/LQwbRrhMqLAcA8szkXo1K4cvSeOuH4V3JKt15JIwnk0a41TEp
XgmH7Ud/wwKN8629ZzuYURxpk80AnXNMVHwTeiY81QUO8a6nxAuU7+XHMpyHV+/H40oTWDPQoztT
cE4v/GwgwTVXm+O5/6ZMBqroQhInTiiM8LIwvoqQ4+FViE6Qy1IL2cOmR83mmB8IUj1IctfpXSJn
HL1ZAmS8tU79e/Rvnh1kIKvtCeS6hQ42yO/1vkTkj7J2tocvKDn/5r9pPwCpb5CK1CdE+5tFIg2V
IFwbdBqy2OOF+S9XKgl5cR0KUO9/cc17a/z+/bFvNBknGBMzmecHIVuM0uUN+/Jzt+qIt7RX3Wd0
6EJ0EKgz/eqm7vHCCuYmspFEHuXfZyC5pBd9jW/lQXyD1/0dqyYCbpZRoS+3BEQE80NypEdkG/My
Ac8kvORowldDkrD5FdXQakk8eOTfz/qBA46O4LDSs/gYNQ0jtS4jAfTFLIRDrXeSGyfiGyhVJr30
zb/G/Ogq8iA5AbapRDqzAxd1ZMPQdvEzcFWB5+3xQoF6Sm07tU5CYup3aW0QC6UzYCz2KKG2YhrH
tEGPDQ8bYhyWoqHxeMERnUGbksDjPw2csxi8I/8xbYbbGfTDB1luW8YurFdxN6Lx0dbsYUyVTQcA
7UnyI+6F5R54EVtdSdzV1BEq9nI7+BoTo7KcmdhcPOoj27kX3htAzqoqLT+Vdhgx4aFqcZVInfXZ
ovNA4asotlXLsDVoH6qHgowK2mokjWGtaW9UQWN1RhT1ZHEYW8otdeaG3D6nsBnOCOMIT+wRFv+I
qxfa9qLKeD492vJrhnBGJTcv+nikbMNOAq3PGfElJCKMv0l3uhjFP6Yf7XwTlXus3sunN/FrL8jD
RL9aIUTqa6cgKdYB0kGdpSMNS/exvpNqVLLalQeNmmXFEurXJMOX8gbvpI49AV0QPZE13ablCCwU
VeduOdBkaTimaNtnypPyKo5N8o4wuGaBrxc/GACT7jryM+rI4s0aw2fpkkEBNf6ZHfvREXVapk13
WjDDqbad5c5wNpYrq6S2aQKfxIlyfHHmfyOkiZR9DRmPVl/dZ8VeeAQIu5+JD6UQxEgx9ip40nBg
9CkgDAUV0Eq3Q17ZcG84Eaaaa2ysE22tn+atensQTqbacWRjgMCYVu+Ycp5ijcbwGQD2DSwLgeOC
c0P2RdmXsaEbVOrYEy2QjqmBdsAIDFVcmBNljUv9yvOwCao8q/JLbN1F68OkcprDLIEhssF6dwNi
+nh+KMqbkh4HxKhltadFZYRL+W4J/oIqTTvOw86aDpG4l4jqWif1mGW5neq/DKeY4JoRqfwFtibW
UTOoHiaz+h68FTNHlRmghv4DHALPF+RsHMtBoZ0ZZv0NXdB0h1INn3mQKxDEPTLjmntnIj48WcpH
2pwFfTeV3oSTXeGUeAdmhwxxHHHoeAcy+PvGDiBFpfeWoMVjCYI6GzeebJbig7ZfnhcurcdPq9wY
+GISKb9o6TkxL82TsYOvZV/T824kgJLnoT+alMDxD9kaxnAnLYbpOH12pvp4XD+znch8n9g+Klca
opnY530jH4WCsaSvcBAf4x9In2uzbKuxbYIHYoxlTSdF2Cf1vStPGdYj3ZVImzW+G+w5xuTrf1Fn
emaOyPJERrpB7V7XYYSNIPvYjSesw3ZYZfXVbhLODW4x5AoG4KkL/AUGdJgMgfqRFo+i9a0/AOca
B/VUILUzf7sYXe6rXB0EXILgtxUePrhGie+Bl5GsIu01EQzaHkm0wXIqTEq/myHhuZ22o9XXZGwp
OioXYnL28bEjtCRbTyx0/hxjNGnUdNW2cZv6xOshse9p7KDK9iYR8jt9cdXFbY/mcw1Dm7kCXAzh
7Pbw+JXOYnZIk+NQvg5JYPYvOt5nLNcq5HGTtGNO+0i/5C/504HDYx4bJEtrTBvmumvcH/EKhRsB
LznTQfhg14zP1778pHNosTjDc2qNW930B2bnRwwVGhTr046Y9r+s3pBnVOsY3EBaJWWJRZPVp/rT
NAOMg8z3MShuOMscZ05iTqx3/VA5uAVuaO42ODUcyZB76P8bSQM0/sy36aWjU61sg6yHbe1NnK74
Jsfuk/KNxpW9qzhI2AxAXWzaRsfIsDB2argyGVTQzZrotEC7mrND0emVq5Iz080EYuHmgcp4291n
WESQSIBWuePLcdP4mj3xZjl7KQyvEOdChc6VwhfOL6a7GK7LZ1F4ABJaY2ovo/KTH/RGEBypwlBT
EY89pzFxep0DKJAjVVCuU/u+1JcBjqpAN0mnToQhJkcwQxa/BEPQvhP5gtynoePaAP0BDLX0slCE
EecRW40b9ZZxJWQeKkfAp9UQ4bF9vrdEI8lbOaIsZFuCQo0rH51SF3g4hxyquoWKSgn+jYPtVpEc
iuZoWR6cbdBH6m6BoF82OX6eHq6jaoVnWajiDQNI3noI8Ri+Fj6kiPkPx0GIDVAWDOkszUiVVs2e
+bn6DZwW+jLoiS6WeyoVfMjFupM1XNXdCquiaJUMADnYlH0p0B4sNypGbLl9abWK1SiEixjDgzC6
KDLyTyqa9nt+2gDbgg/2EKkuAyvotPyT34PqmZq9+9QLWw2ZMB6N2/OdX52RV4lBJkG6cJxh2e6N
H+UD2hiGsRsiukd1K708LtktPSgBebOwszne6aNodJHCblChl+NFrCEUnTjdO4O4nCPNdjt5D2we
sG/BW+Y8Sg4zCxUGabRroGJbtnRW/he3037V4JPQyzfxe0JEmLrTzU0EoYjeCOTlH/yjMVhe5K/s
JrOLvOZEKKbACUdq6hoGqn5xCx6mY3XOr8Ify6wJMtp5pHosi95nw/MdFghpk2tV8JK25A1bsksK
s1GBRuELaU/xbX7LSvj124EL6Y2CnAvEzxhvXas3DdNogNkq5Ldd53h42j0ZJq6ae2OEUferkMpN
d8qHq9Zr3JehZOJhGG0BZNX/y3tImtyUQrrjhwgf7ejAOi9DzP1pivrNLf1HWyAEGDWrX/3vmkL8
D/Wig5TxxiWvvD4v0yeV/UxA6B/Zn1dMTyXTZjtX6ISxGAID4GeBK8Egcbt+J8T4A2Gm6pTImDF7
zOzx6fLRy398/0v/SzgRhxC/ZfIWYUtE0AKs1yZIFp/2czSYqe9nJtVUHilaarAU/lG/l9/aTbyU
39SYQG9re/uHVhDQm0qlC7Xg4XVM+tbv/BiDx7DaFaQvPKoR8QHuepYt/LDBIAJJZNluYcpykFDA
wjOnf6cNWhcXJhH4HMCVimzDwJgRtJi34+sNJr5OSjnDn9DE/BS7x368ZK/Sd4pO/cLChsOuaZAe
nNjAhmRjbeo7iJmOxTPWPtRf0AAZgWxY8Ph/pjUkxB+qS+pWPhADaJplpt82lstkKxPBvKYoPw8I
d3AT+mpMl8KKag20ikEBx6+IvIuj9acBwuOuMTHIpajBb/BuIo6nOfWSNw0rOMiiJ7kGpD+irVYG
R2JdEaTIh4HZ9C3+a+MrW5PHaB7iV/m4nPkuDjosZw7yY359XHuAwtmtbeIhoXCTW0TGAH5ZmD1u
s9bG5QxVSX4tw/LXgg2w0V7Uh2086OGP3J61tpplPrgR4Xxi1ES38g2UqcN9W8duzsy1hydl67Um
EZab6GtdR1hrUofCH0H4+oCeFir9SUqP0+QJ5/GW7jA2wnGteh8EF4W78UeEaotN5y9bkYVWCdvp
wJlRzDtEEtwMj+aM7N+SCYT1E6w/iI5kxbBuh3E3PX4p1zuf8buSQDt1RsPNwPYERBMHjkC1/pZX
L7kNujxAAOX70V4Wt45RtAhnBt8rJxq7YfTJ3MSNV6qMWpD3XIZoByQQ9S7zK5k4OkLNTK8xQJQR
XeOy5ELcspg2ltiJbgkrhmZv/T0qj7YPX52N+VYxWYSC0OdeXpU2CT+EvtEuL8S0tCgyoQQFGsYH
0E24eXN8tPAo3gkgMkR8ZT8kIJFtTPgHS1gFBin8WfafxmuCMTt7Cp+uwc2UoBh+pY7CGbjUI3Hl
yQA94md5EotHtJsPGvzvB4gfF5u6AZPWy6AZX9uM8mCrm24M+1UNemKpOcZwcX067PCcECnsTj5A
GnSYWQmKXMgw+6gK+S9875h7S6a7cGRsj8egVd+6x4cebf+gd6pIUCyX8jMy79VyNaPdjFd+6qkw
lQa30sNYD+eOeLudke6a4qDqh6wKwBl47ZPMMw2qfhs93TwOogHZ34Yc7wZnt1eMj+FTCmlIzpVR
2hgh4N2Ony1uqRClGJWALYgS7jK0A3hC2BVKISIpG3YqwQV7ylQKUSvblK/Vx/Ky/P8wmLpgyjZj
pyKsV9SE1wK39QOHCrBrqC7M9Nc49kyg3IO+vJfFfWo56xrFPBz6EAaNT9xGtotxNH4J2KPZyKrQ
GHy42w11eXG1lGNUtxu7ZMnnh5qmtj+NJAdku8hEPekbuK5A4q6dWIFs5tL/wS6hfcZ9AfrwBBB1
QbLUNsgMwQBsCO4yvDoKEexPdNsCGOg3VPJAQj8o8BgOdIabRDvEqayWZIEC6+feYw4fMF+nsCe1
mlYPS4o1htJWcTvLnEjx+6dvCdB/gvR5QPUrJd8mV05UMEtGc+zw+oAHzMp+VC5a3Eb1WCRcMHwj
RjXjk4HlhvNh7D2CbplHVbFjMn2g9cRtAjOYygfrZuC0tAi+AkYZnJ/4slBZDjImOxCM3nTBxtZP
Wrx88SLLNaqrDOOJDYKLhgDyZE+WM+AOnB3p7OB8wfdSsWjHAV7Ysc559uIEjQLLmQupkTLc03RX
oy+ooJ9DhTu1gkeUYYVEQLIp/J7JixBfpZaOhO9Mi4vdCm08eo0Azk6lopoIFRrR4WjQJcIMx7eT
ygqH/8IDP2fEzgZc6w9MsP9vx6h/dMZC+CTItCkes9ucg54nlnrJ02WztwdKEWkOuzqks6bpzWHC
ZDuevw6s93ggor9oOJPrh0I/1fMFW2qSzjtzM9YgB/seE8fK7zR6pH1i3vMnXt37mMpmrSmchC1G
q7yU+zo5V6bLjdugwMLaTmDNVwd59kHMng+GPWGPkUX5UhC1kexSiBxxuBD90NsdR4h5z6x7KrNU
L9VAf/7WCJzwOxFXwAjnlX43G6Ggn4WZaIQtaT9yFWb5oUVxyZDAwHj2XNB6Jhh7rV7SOOnaPETr
zDX+0Ow0P5bzXcG28Zn+NYL4E7EF+hh2zAAcN4msBh4E+xL4zLqMGETMCOBkdyzfZf2gxrj+mXtt
uoh4ITy4zB1RtBdIit8Z4ndnSUA/zXS4yBXUTVMlhVZ3UnZJ7sNpYlSvgveDSGKwL/n6/5gUNIJx
tMvZRWcL70CFvjE7VuzM5Y6JaCSFQroHfqFMmt252iECyodQQTJEGdw5KViO7reY5XdEP0CSQu5A
/rvH6oKcxONn+iwjTzb8FGS+4AngrgdSvcceZ3k4DxLM4W3Q95g2aoOs+kMCMpQ7K4N8soUsAer+
GHD0lm+WSICfQ0ynkDgy1j8IQTH4iZ3qT0H8h7MQ01N1/VpxlQdS9ThM3YzS/anIjaFRK5nUdLtS
O+sqvJStgY4/56gKFJNUBPCdlq74OFWHmJiPNtmZoN5SdSDNq//gHav5wcDwxKnwCEydOvYprECh
eVF1CgzjMd7EkZXSxVY+jIABzOPQvDEB9fsXDoeCca7zfBFpMKcJzGRDDc74AebIOOEGvaAjq2Bx
Th1Cvr5We29Z4n9KG4elB1hIBCI/ELI+VVN0HP3idCvgdjG25GxZtlTooKXNXXZN93lUd9PLBJ2I
M+7lEdN7xsHAnIyMFhoS4DH58dElbvfFdWURizLvBRsqhXWPi0OOWBOXD/upnwuIQEwQ/+HfQQ/x
1v9ToWlviLodHCAwfHS/ewYKYPX/JvyCQj6FpW8wnnJpPbBQrn0Z3zh2FdYcLjpDDErFJ/xLV6Ud
4Ruo5EAA4m5QlHtcZyYGtqv4hTun6sN1dCCcZxYHhDW4J+ZiS3nYoINtbQP1vIgyDiOJ89K7Y8uU
dsNvSUeQNv/3EoTF8NjyI1VDnSBEtK3fvLRb7K0yX2ndHkxkhMr4Eg2OxYvhwREpNYRriGqGb14p
UL1RX1YzytpWPS6wnyPIF9avTgzXppibcFnUnfasdvgV7LtY+I7SHn5H52iS4UbV8wcCbh2oevIv
Sa3Xn0ThWDjJKjmQL8Pz1RoOVAHo8olVYm5rYgiCJ3XFgDs5LQQbILR5SrsGZwNjpaXR5RUJ6ioK
OkLmicwIZVJssKWpfO4yWYMG+bmkP80CBcwz6MS0W6vG22m6lxkl61HlOMm27XGmhhc9WT4aLSHo
Z6KdSFHiM2NITl0pkUlCgtzCzIMD2dXxMuANFS8WVP0GIv8+NuivsA0H7qImeGxWoAYCnmpbQwAb
UZQ+8SJ5Rtg+9mdhCBSQi2Iz0+MqAb8wwgXpGZTMNR6Up6AcxENBV/XwbIeCyowh21YCyIqb6EGm
ATwdNDy+4BEI7Oi1jaDwW0mgCElXu4FANV2Sl0d/MEJx/okqv4nR519yay9j29N5LXPUxH8mIUfj
A5enNmTkOoIyn0bsWlDN8bimNTcCIIesFRSFmCD58oO8kD7sq6NY301g/PJ1tkKp3aFoqGIf+WmD
V/F++W0Vd2ASKgu2kRySccWO2+m+iPIe9xECafGjpyyg1nHq5Ngl97G5mc/XBC92GFJ5tQf7koug
V88jzqeCvoevISTfjUpiFMjpXsHAFj2WeO3ye15+JVDlgFIDSuuaATosGuvS9G89Vh7j+Ul0whLW
7VZjfBkds+hFBGRFHIG4/7tqnXF4M+XkmpnjQWr7t0nAA7GNgahpHh9oyVMe/k8u1g8b8A2TE6Ii
FL8g3UaQdqi4ONYEHF23A+OhyS4izOs0hxDzyetu3Lqk/S3W9VF8TphhIA2neevJvuPjElJDqsqy
F1WUrkHR+OLyyoznOR0euD7B5yl26hpYB0jLJM/YZLfknSpJfji65nCSZB3Ej9XyHjcDIJdTmmp0
dhhGL6WGZdYtzopXnbSsXLzVyzRiLl98CAlU2EY1fcXCOkbLUcDTCnblW1w8qBqjlgNBEagOH3DH
qpbMAZWWRlBhiLQMHllLxXtt7lHBpTWQI6fp5M7Nu6jPTNL9/JXe6xuW5zycrTicvPaY/FQCRBfn
STeFV+HOgEGjUVlDvmgJPwlbvCnFTN2kkOem+meYbg1WknBhCULLHQsKAppUzNm72FklUsQkGLtH
4YsamSkfFsT3NcTOWGa7x0OGcTkMOi5YyUUTAsUXpnBJshMlgOBDyiJjRr6n2RtyQgp8TLn14qRB
DWWy5S/TS6O+irXApvcNrI+e1xKCQ1avvq2hANwM1Qx2Uv+qYcVSJvaC+Te7PNavSXSqmjvh3IYU
Vtk+Tw4mJhrkwbeVR9CXxbSPqx82L0JsgU8Krix4xuTUCyFygXyXEy+JrkIRNFzg47farSHvqK7p
XJ8/k3FJqE81soGWa6v9a+hfp3D1V4g3+j4L9P8fQWdbQKUKHn803fmaPVFfp/SQMS7bd/upgKbk
Z/IfOI6GIWuEHf1uQl7ABmSIne+1eTPjmMsHSzwMyllV5QAxkLg+ohRbp9aP83ju8cPJdxqEKyf/
MxUnhq5Kw58J/zAHTN5SAFI8oAts55mVUoSkTtMQx0R3MCTnR38kxMNqd5pyUisoR8p8f/biTVJG
3WsS9tgskaiSLK/6wJSwDy2zODX4C1M84scNhkDaG5xlOGmtX+Iv+pEeLoA/wE6rQ152BKVZbkyr
Enlr6Ew6nc7Cpx7KGho+vyhOtfnWr2Y83tCGuYXFnSMmtmThmEUSJGAR/ULI1TrneEVsmNx0uGTo
UDc3ykULx2C+zbDJci+O3P5f9xP/4HU8YnP3ANDYo2SMBkBbpgogM/9yTCxM30K+W3kCHlakgdjM
qLwYoxkoR/oLoFcNWp0wADo06f355KD87OOQkWpC+crI/4utRnIbwxYaTqTG5T5RfC5C6XlJWEgD
Hd9mgikI39jCWHtb1uSLHTmIoGRR4QI6JmDsYEs1ZZitVAcEWSXsv2/QVE4gYw3kAWxz6ZZ0vBx+
mtaJEfhAn8S3C8EvmdbKMZ1CpqYo4EHfC+SU+G70NwsnLt2TuQ0WWHYXHQ2NLnlJv7zOKtEJI74l
MtnFGVL9WKsxKLHgX409pnOySX+nL/lmlkemVTnu5mZbvkgN5bwk9nivQboHxwTMPUyLwwgJ4Kb6
sJatiQBistPZ15p9VdNOk0GD/GInWp7e+Tz3+dbDF7QITvLmfP8ZNycNVdW8a1Dx5RBdHcJbEoDw
+myV3siMFCoSdx7UNm7BB4I+sJEPJXvP++Mo33qdSmcNXxhUm13GztCB7mt6nkOPaRBrWiNWHHIv
6pLL8tWZDtE6xSGbLpwxaLuJu8GusmPGuKwbAY6apO4SE4MAYK4wkynLt0q95iv26O/w+sB9E5Zj
FppwOkxEVcDIKL63HDXhBDHG8LXqHMt7k5xuEb4xM+8tX0a2QlmeiY8sFWIGwqU7K4970YUZgVS4
+5ymwiPOUfiPvTNrbh25tvRfcdRzoy6QSGQCN679IFGUSIkURVHjC0Ij5nnGr+8PctldVe327X7v
CPuEj0XxgASQ2Ln3Wt9iZKNY0y4tsSmptOed78Ii2/a4OxwU/ReFWBJgWJ+dBwOZF99zDpaTHeUy
ijPsKxsFqab1CTtXuzEiQomJxsaybZ1n1qGa12G1Z9YJbAh0Z7yJEgb790W27j41Uj6cej3l9MpC
buvvWhh8/t5ewsU3/njthgAzMIKcs+pqNqHxjd9QOe5Mf0vGo2NuC6gXAKH6XcXTJMeIsCc+iDg1
WEil3s4OBnnO3MojZ6B7IevU/AjhSzUw/7elpnFIo2AtGBZl6xwPPYMhLh50IQhPrKu6vC6BxM5r
pnHZwUNyTCe/ubJ5knE9c41Y9rpInBfVsvHoI7DYvb+QaF1vG1h4tEffjS6akLccH8KKMewZ9vCB
7uVEtvqVM132rxYkSlLO0wuSFS/wjzMfZlDB050CD1QlNRGkR2O6bMlsRIuDzANWUYQ69JxuK1FB
UN0bD8QmuCSWPDGl8MQ7buTs4KaOdVkFDEbiHothbzT7PDCRWWnwQvMCDZVW8OFV4GdDH+eaww5J
CdzTNV9pXA7FeVf7nHcIj3NjfutiWseph1CwV992YuTbepQoxXCrFIRfr+ty34ryCTomvojGwUhI
wRO1UwPUtvkqh35mggboOuknYx2JFiJTc10LWqE+PR/mvlvlkJDxWCDOVSxTyM9b7AVIm/nEwsJr
wp1XqBsb2gJzM649NePVLs0Lj1C+CSVEKbm+YPMXFd0jYzbb3YDhcm5wF7SZkbD5tm7CbB4O0eRi
kmuvvZ7U5NT8cslaggQWRUeqppjEZuE8JvYhK17r9oFxk4vZ7VQQguCEu7z+6MSjHJg3VrvK3+np
gtwP4j3JKIVB4qhTYt8bHohsWtnmtSaJpVlZtCpZzNujwY5IlC+mOg7DfYHtkepv6DaDdyzLR+4T
obg6L5MbGRyFRcNvMU50mHRwqsfvcQR2mFtsMrace6mOKmdA5r/JgjnlJrRPEqZcY9PUvBrcB8+5
HucNKVRtDrn0kTRd0QGZuJY0KUZtRNcMSNiEhGwwquE5Li9dclS+y5jM83Ofqs6zTnZz0+PAyj8L
IH4B7mbfu6D/TAPjvA4c5HRiy9KJ0OlrJLoqcoP3tvQ8fnvAJODLN1kyGvEzSPIu+EY2mAM9+6yG
5texcw0y0dD5e2fPSwIWvBoRfA4GvMXJXlyjbEYjwihUwq/HYYyQjzop8VBNCxMOCdELhlG6DInZ
fYrwWs+vRQZdHzUiKcZ0PdQrDM2pvhKaKjqZPWc1DfcjMQsEI3tRSTdFvTsBi1CZIkkJPXIfBTb/
98Z7oGKZ9715KhFQmP53RJFvDZ8ivgizjR0+DfHB9B4tUlwbssrCAyc4bY6Gd3BqXCL7sr5ndSdI
rAi3DSAf9I1d1S3Idfa4qmLfsXU1D9T+uka2FzCtc18MSh/wO2JYx5XLrsEhJMwjlS8SKDiue+gv
Ldc85d+Xlxv8uyaMIGOxTjAe1ZBZ9mbxQMO6nShI72LELMNdLUBCm6Q0KlhcDJvK9pBhGhpfa0AZ
rP09VgzwRc8Dhl++wiiAlDTcNfFlYu+j8CP0Dy4PFqv4rAzMHHvDXvNsjsLPyNnb6GmHgpefuvqV
hNzSfBdL2IvNLNwAqokKQrnvPfX7hNV6naMzzs1TxYgqa19oYlTlyanWYuAUzi0kvYvEOeT2g8lt
G4XfWKkKN6vPmNBHRf4UWm13VbtMA8OQKbgBeMWfnnzH2AXNCHW1uX2Zv9vqsYyRErGallgeHPFS
wYa1wB0ZHzgNGHD6BEXU14Y6TZpO/wpgmwLfGJoPmaUOY52wtu6al2Ha9+V+Lr/YFNncA9AR6Mww
6A6zy264bEseg+s4Pg39qZp73BLfaU46SXyd19cCaaDXvHnZPoc0IHcDRUGdkfquz3ymkViqSxKh
WUzjXetsregkDkl+LO32quN9l8j4fn4HROmp7syx3lR3a8Ot0QgcnkPx5omrZNjmzU0Hxa++hqwQ
opRiZtFZ1y6/n1Yj2SMt4xhQfel8VuqXDDERKE4JjH5gYPHgJ9EDOYyjEd0rMmWdU5YcR2tnZfeN
oPX8FvkPCfKyNnjOmfWBBGtPIecBacr8mu8DxIDxFZnZ8z45lZiOB/5BeYP6aIFqZxh46o21tboH
bge+NwFVGWrOFLzBj9Ldsba3Y3SPqqMsiV89z/eM3pT70ENcQm2clRQP9FHXC8zJO2bJO/UWgl0q
l5aVM07u0+Ij8aMQVHC61flAFJoBXtjmTmbUy8iZ6xGgo2sdwvx+tnZZcM1GOoP+ZjMbSZeWHPOf
yRfnLfej31wbzqGjymIhHY17q7xOUW6PDNoQmOJzLHchmmlV7mT0IAeKkDPL2TpEfSGpt6/SfONG
7wSbyuyGOHZnYdpuxnP2O2l2KT6jYZc2T7lzm+ONd5iDN9cmYOwZ7M/zZKGm6QTj/q4HBeBDqSP3
wv4ukbV3wBk5RcI+Gl9BcIG32rw+UyAAY/ekOdnDsA0G0JwTohmeo/lLFr8qkNgJnWUmPzcx2/T+
abKPIl871bWDzM05iA4jc3xpRLeuuHdybHXVuslexmnTUvW03YPtPqXdmzLXSQRl+oGnXNRUG4v0
h9KnY9TXx8y9LNJhMeSWqECt0Dx3IWdW/oUnqHjM0CVqA+1FNDGizeluNTl4EDe37kPbOyYWSDjT
4AyJ3NsaEYqz3qxQvb5Y9cgiluMWE+0mwIVFeYrnMjLb51ath+Ca6t2Gm5vdJ9Fbat+N45tIbxLM
YZp98wDXFCRMJg7sFK3ptZhgJq+dV9atuvjoIob8UIUhlskbs9y0+qDUzqgdmqh3PEvQWYRXXv2Q
oHCyWHZ88xjXDz3GApme6hDg2cpOrwJ5k1KM3wQNA0rEEPmKa4EOYF2e1+LEFLCwP6RxN4WH+r3S
64AhEIB8pnmXJCEWzgokSaug3D1bM2J1aWFSfvKmd6u6T2owXMOHo1+SAQXMmh5h513lYhe1J+kv
XYYiPrbBblbXJaA581IxXmNMz9OyfNQgCJ3sSfqbrL+2q5sOgn35NaSv07zX1WPSgOV9z/Otni8p
unRKcwPEArQbGIXfHcPpLqUnhraB/XDHwEdddXgDwzXBkVrvY2bp7nhghSOADdmv/R1kNx33dMK6
g8geLQ9DzTI4jzmMAn0EhSO7MLLCb1q05Yi6xVbICxIXff8Kyj9pr8liimWb7Fevjrgl1dAFRq8O
pf2GotHLt9z6Ov8KofD5hzZDLHFVRa8+7Jk05n/dzJeVvw3fk5KYRGFSFDXRhTR2oqb+Ig88fOvr
j0ZTX+nnPltl9S6SN45/78vPNvvWWOXjJ9N9iNHp1tTXC2tvE9CoJoYr2zq5Ai9w54M4xyJMG8JA
tdHd8BnoPRnNTYFxNMVIUM1IlenJD5m4qgtPrTsFl9PoIxSY4ubnUh4yJm8p1UyAwFfXB/Ysobkb
x+4sdRB4KP8IZj8tr2kPN+wojK1FkB2NMoXmxaiJEvZfGGDP9cNQ7Ab/sq2Ap6MUIQGJAofcELgZ
802S3BqrPHu35L2Z3SEvjXl6kj7icZJhZH8P8GrCOzrNblNBtzyom1GwCG3T+K5vwM877zxComr3
5DU0fbqQ7bwrfOokgOZM9aYtWlXhXjU3PH0RZbrU8E4dAC797sjfHMqNW74IfHrkN1x4yeL+ufKL
W2t8UOAVm+bSHl/q+ZLRauM8NMaJtnlBVcsqUa+s6dYxMBmEPQPqOxPjrv0VyHN+OFh7EzlevuLD
VMG1CUMYwG1PKx7+Ccr8i2qAEHaoB+LD8ENC8aSTUhMNyCrxs0cei8d0hjH1XMBwLA7ZRjTPrHVn
3nylvb1GNBQgiLf2c7XmMlbDfeB89PjIBpeYzPNRraJhK+1DYe9DxqCo3eIO3LYJ9+1cVkveqIGl
0zik6RMxgi4yFv8QALGL9aov0MBuEZvmxqGLkAzA/7C3Q7aOrSs2iN4bB1krA4jGNeJR0wUUHp4t
K7gTv6iuPzSx3ia3TLVb8BGYnxEF068b9kW4BzLqxXiOjxgAy+SxL3kAO/sUc1009zSRX8rudlpG
QgyV2k1mEkMKPXKTB8jcQLfis77gUktrcNnnZn6S1YUaD9K/o0bK7WfBXEzte0AR35wbvtBUbHv7
LqYl+DVPL3PNbdZRaeY7gacO70+4DRImmjcZaxlxKInzWiaHykUfAvqDqjvajvM2nun+3k3mR0/i
wdVUEa+JbnFpoAnvKtXn7V0230wo7ckzwmHfnktCo9jmcqxJiV8XptINFz4NnB5DEslS88XYM8I4
S6ujyCghH+uqEzg1num7WAhAOQnDG/vc0H5h/kd306WbVp3zkQxnzW8X+jhhqnhuJFCTy5kgpog8
hIszmLtRSxQYA3FgI7/85T/+9l8f438GX8WhSKegyP+Sdxl9k7xt/vqLFL/8pfz7/735/OsvjnKE
lp4tlZbSlJbUNj//eDtGecCrrf/h6ta1x3oisi1Zly64gPPpG8+Ji2wqJQWHoEGQfWuYJEmOWd4C
3VZPwG7PaPpbJCVLZAoHZlBzeCWd24YYh/y5nC6bH1CHGd32yN7NczuHHfnfHLlw/nDkruXapukK
COemVJ4UWv3xyP3BGRLtM+9PwqoCr7dEhjvdnecsjJTeYOyAsMQPA1hyvXPjG/DcxGzZzybZFIVd
+++DZzNoGGZ2/bVnIEXSTK7M9qj5gF1c3/aJqw+tkijz4M6vXDvwLpvev/33Z0DoP34OvnbFbsOS
jm2ZjlbK/dPncIk+KTMyk+oQR7dZQvSKJDoYEWb9YdCYiIIGOYFIC3lX0e036+HQ2Vmz84Q29pXr
e9R55XuVjMY+dNcOI4ibVEX3setOW68JKFRts8Jt0g9oPrwr1xqMe61yf29NOdOAsNX/zalxvP/9
IwnPs4UttKO0reQfP9JAU8kvlAfkWiG36Wx1rDPVIwyW0XXgp+aTGcjLwR67+6ohWCwPunnvhs1d
OdXpVzRUwAk0QtAs2YfmmT1a8vZ//ZEnKZTeKH6odHqv0ta7+flj7ix1Ex7zBvZjOsr+1ofDtGra
IaDCIN+uKkragxqZe98DCB2yCONPMzZXRdkQvpm1h9pEGS5xtq3mooMH0cY4+DSjNseY0sdSc/30
EmkTvTPq0a68ju1F5m7RO07DYCRthr/qvDBp5KVbr08ZxmQg3DPcMD9/Sx1Cz34unv/4w/3b/NzP
HwWfPgrC9k9//dupyPjPfy2/88/X/PE3/raLPuqiKb7bf/uqy69i/5Z9NX9+0R/emX/9t6NbvbVv
f/jLRd7SI7vrvurp+NV0afuPdWh55f/tD//y9fMup6n8+usvJCzm7fJuAbvnX3770bJuaZaxfy5z
y9v/9rPl+P/6y0X6l3sGq2+fRf3nX/p6a9q//mK4+lflmdrylCmlJyyXmw4+wPIjz/zVEo5tO8rj
D8/WrDt5Ubchy6H8VUrH5AeWbbJqWiw5TdH9/Mj+1XKEbXme6VpSmN4v//jwvy3Cfz9r/3pRtoRY
7pDfLcuOI4VnOZbkTU3Hdd0/3UFazuNkzzBe494/tTJ9L0IyFJon11D7InMjQr/AIrha7NuRgFpf
7rN+YXxEmpg2ekBJTGJhnjFyrMg8MUebCgiRV4M4OQ0ZqnZGhWSZnChGPhAAFfgIXbO5CIeEx2vN
FrmeUQJ5qCQGpQ1yfdDhU8FGVsHEJx6xAYHKtzRqDU/vR4Mgp9L2Tobrv+Tqc5ZMCJu6sbF26NPy
EeyCvLdFuLr0BQPgYQXjAaviBSV/WIneBKGNHD1ne9nt654NXPj+8zNRBQ/joDeRXxI87Gv2nQk6
I4dI65ZWke6wQqQEN2QNTY4qHbFr57xTDKitLxhTpd7JHSGIxHYGbKfmGIduS//jbTmssWVwlSzB
EfOiLIN+qSB7jeG0sXP3JIrkPbZmmAJmydYH8F03I2rxGYHNXePiJKQfmWDqsIPhIg6dkRIheQ/Z
pwRzBrjbQ2Bv1CCdquxVKfRStQ7fs7LlU9OWElV/yvjya3PJV3XmDz8fb8qxZ4NKDvqqlfUJa92T
Yqk6Ix0KCDx7aAbe3z//T+VFH0bxUvXJomI3nyuulSzoj8Estvgui8sOcWttNPCdunQ/9Vhi2nDv
dJqs8rimzImrjazBprgWw+4B1o0KzeeMx+iV9I6FgyxK26iPO+yAdbAkBmmwOMjBy9r/nHyDjWbO
bM70D7r44AJekg7lyYVcZmUVWBcC+eJ4eKiXPXCN49tFDp01gH9sb3jXTHeHDubr4IY0mTN/VaaE
Xk7eeAzSwTxfw2DGXMR3RyRBu4mo9ivXuGS4isxEIHzz003eJ8QGaBKbnJLAvqISdJsxIxNnxhfm
G/JQz9ciIoVRG1Z9HiF6HBALDM6MdbVott5Eo8Nsyvd0ue4TpejLRKhMiqJTpMlDamU038ekenvs
hWanxbe2eOfCJqahHTB4TKhgLScgCrv8NmMUoWkR1BeOli+9A2gy8KyX1LJyBluFQAJYY0voeyAF
jX1vTvmmLj2ceTFwsXS2Do4JYGsKMShZi/C49m7qGgNO2NB0XbqRjufeOU0FZZFb9FwNT66nnsYW
Esxo0kYtP2MjGm9DgxY4/onwU1hkYBdy3rRN/DKGro96ntxfhYHMSLKNJf3jOHkfGRzLvky4hOEc
5NrnjGflxucGEkhWq5BMZzONi00JStcKSXnyX0zsKlq44b2yhmnXlEiPFHubG857zVzTMS6bICDN
YmnU+l607ecqA91iQ3Eq5NanMbarnWjFWZdndY4cJutRLrES4R+n+wBD3nWTHCF09jlE+C6MpnCv
OzaLYeAFD0OL/hg/0yqThF70DkImX4JIcvL5UrfUTkWFctoGz+MN9KHCuHhpezSIXdCcRpUO26zi
aiB1r15OiBMJfZ+TaXaWawegko06o79XfUG4ST88NYn/qgG/dPFtZCPG8QwW3bbACaTn4iVPCN4Z
XycnffGmALcfkPVobFctIJ/BIK9rGNFFhnR0XTYeYkRmji3DA4sTzhBMHuyqwQ4h+/coKHqkACxi
bgwryevIN+qRk7kmkit3dPFijhnSAEa1XsmU3K2P0sWYZfc+wMHQBnyAWbyzhVoNxswu2UcOKcfq
Lte9XrWWPpMi+zT7ljxnqzq1Ls0DScp02PT2Vvr5Q9yXw7nltndudAhMp1312tMr4Cf9pgu+eoUE
hvBjCQumd+w9gkW4B0J+A3aHbciuUQ4o5ZN0xhi9xM3g8pAuTXGrnYkxyB9ViFFMRTRbkyp6aXLn
tWkdVEkOTfu27ADnFBbAkjQCkhtmKxXmHgmBfXdVpiaTPezPjMHIBDInPLkTI0PQIZm/Nr4KOOrm
W8LhGAIDODUpFxFblzL0IpYF7EqVFPS2Uq5RJJXZ+KhNiU1gQkdaLK8T7GNtRSMW5S4o2o4hYRkc
lt2AHbM1rjD6zMr91n3Tohx1862TIdoN3b5EL32emObtJKf7qso/1HA1iKXx1pboDnK1dUNkOQk6
wnRoQfDObKdqr2j2s5vwFXnJrVN7gCKkpHOVDUv3m5jWMrgOy4mKnRDUBLue8DAeDJ+lOLaD0W6c
MDFvAMVvmE4ylG6853g03JXOqGi7blyDJRXHeRr887iv0JhMqjgmaCfNMnQRaGU8DVvCioYHZTGU
CVPUJ6Vtn0cB2RiqBTqWOg2w9SyF6OpfuM45oGlcZHV1LyMkg5GpCenWKBOnLnn1PCe/qs36uw7K
YqN4qDvZyIR4npk/dB56XXwclTsypXEv+jHN175bvdRLAGp93vvmvYMX1WitfDtIskIMFrmuYwfq
8KBUKro51fAJG2LqyafcmRF2EJWFL60GoTfDdXIGy9p2IVOP0rgT0SIeU5+l2aIrXIqERa4wwjsa
yyFC/G4x75hHYBAnZL0x/U5ZuaBKycprTTBLEayKYVyYyki7kD9bVnVrNmjWjJUMD1Pu3iZWvXey
lsrFIbbVH+37VE70HDznpuVGxjMcbCYHUp5PgFtfh69JCKiuJyMgjlDulGikBVTUIoSpxdg0FXBJ
wSvRVCrkx9iA80zPYkBrPdntQlUlj+NFhxK3m4INRlEgYq/XXcbwNooWazi+rqEPrgPVPyWS/Kza
8p7nGmhoeaybiofwGK1SMe1yHwhwMIDR8nMPinxCEdfzKHZHIgkHCHJ9f10JcFcWODbG4bFmzBAu
eXGlj6bfCMJwrQ1BZ0lA19GNNFZFwPDSzV5EuyAnWgPBZYlmx6z9/GrqYIuSQnMxTtE6bQv9nTM7
aQCleENTHQblm2c+ZeMqSuD61D1RKpmhgHHH+qojrMsYxms07We6pbEY47CxNH4vhI+icz/jmNMU
IJk/c/ZjOZ2CXHqkLDnXUW+CV/Hdc1YmvPekIPhk+9xmo7Xv4nnDjXbsSv87LvonI8MDg5e3iZ3j
OGAQjfsc6UwqPmfHAglM4okP8zBy6i8XN8nY1Q0UxpFQJilXg4P/NaCM7TviY9uE/rQniWPrwcca
8K4iHk5DlL17LvqT1EYnWqGcSdrqutDR05AufvnGY1Ev3WONhofGS3PWrBMpiSIw7FeZph+1eaoR
afti+LRcynXXJyDYGMiGN617PTmHMMxOcUawkwA86EacgzBt0HQCIR/kQ5CD9bUzBkdWBuwzrgEm
LoFFXUQWV1rbFxNcthLZTBKIL49WHQitUa9KJWguG1z5iXSJJecNfVRVcYhMNMhwteQixhbUpPtM
VY8Zk+2ZVwNcd5+627KLXrRBL8FO3ft5jKGxktjoa/Ji9iVYDO1hTw9fHVXvDbe/7TLN5LIAEOsm
D7ULGGDGg2eQJ9QEnQTCy8EH/rf222NttmzQKa2KxvfOmirMtllqMvpW/X60IJMGPKq3VktIb2z1
kNJAmAZzdSPSDlxNpd6sFAQaJ3PVqfSuz4b65NteeWk6LK7Amp+9Q64xCgf0wbhwRqQ4oXHZ181j
2YRqN9oSQIgqYFyioA8af2VLNCq1Bw/EQLikwu6up/tlWKj6R87xedRQYZWR3qSJe/Ilu4AwJsyh
Yd/hNVRV3GN00Hua5ihj0+mq89AyTuznuNEwPg72U4GPYtkriCGKGdNNHzJAJ++zxDghuyyXvMcL
NyDxNAg5bRk3Q6pCSg0yuhLtKh6NICd8nFmZNvrzzLBPlW+4ly4Bg34wmlBEiAzgpnkobPxUsoB/
z7yZNR4CUWwDoluKPy74ZiVbLFo2lkKa2THpIqTzRmBm05Aoly55L3xyvC3VEywF272SERkAuFOk
RM9Wpx2jJ4/VlQ8eWySFyJDSyWwXmw1aVatyaCBX3jVV6pe7hzc2GYGEiVS9jeHjz2uzkdf9fBOg
/HFu5evIiN5nnzztgmzTMHoPArZ1quQRrv1j2rA9/PmdPjU4D7w2U1Aqginj2VYpDFnJuDcNhnae
BZF9cD7K/Jjmer6riZ10EtveRtZ56/bhOYFrjKlaxitSg2dRVvLuRLIjZqjvaCYyaGoHOV137cBU
nS2BXwXtsePtexMdpm9K8HsuLfhRZhdpibTD6HY1WG5sX3DF3WB+kLkLuD2DwuhxEkxIaMBd3qRB
Pu9sOCvhtPZD2ZsoUUp4wOm0o09yUfWYJ40W+21HZWui0GC/gN5mSt9/9psdlop52VR54vuf37ua
3MchxA/QWuHV1BL2rSXXTN8tgQEWcwftwUCvp1VZTcO2mSom/9BTMZB1IREdJFdFJjE5cQevCbvn
5NaklSEQoe/mpPXOpge7iXPgqYHvk9M94YuqtdjUHffJZPl6nVY1epget+802NO+GBi7hR5R3rMK
AqI9VtoC9R7GcCknhHJa3TizD8SoIBpY0aMfZxbM0nQ3XsSXE0x3vsMOGegOuy/62pu0jhFz43AL
0/g9akbu3vCY0rIoPAwuQbErRPM5xJ9WO6iLcmmd9ELcOoNGg8Mlw+atWU36JmwJQaIdRTcZhVdp
cuk0ikPwBxNWMh69aA7WsdGi80Bn2fNVZwuucPmeXbMD4Vf10EU5FwjURsawieSVmqjk8JYS7WT7
3BVBaJBS/BPPvZ9zOg9yIN+rDjgmyyUWz4rdvYg7DDSPeUeIMRQ5L+wOjp8xRDVim2cVoX3d8uRe
VojY4m9CeHBYYRn4LPJL0yKO1N6gY+CPu5/bwaRXet416btu1EZUPEGjClkjSK+zbiw5qImPQQlk
ZzBXls+1fNcur81C9WHgnB3qijCJke6Jm5FsnboIbsaCfAJGQ9oST2bMxHWQcj/NFjITwgpAqwAt
fUopXJaLc7kuTcEnbYP2EEMlpSW9LIhGPO+DJF5XRTSvGUSilmIX6AT0jpyeztLyVn7Q7oyMe8w0
k3eTAufvh+PPyO7EsirR3il74yJbiiRWWBoWqDwnCBNp2yNcwhk3anZhsaQ7VC4LQj2DwqDqqHNA
wB1Ldpel75M2eObAxHAr9tx5wQMndHE6BayFALwzq4AAz8cwbJY6IZ/xHsAGZb4FppLTIZdjzqOT
7Oy3yuWwlhNRNepEqx1VWHBRFUizCcO2z3qUTK3Wzz8tszjj7X6+32npmM0DyqGYWV/WdvvRGY9x
CqgEUKsELZPHT16VvNmkVKbRmK6EElBl3HFh9ANDdwYERgPeP5YwqhUzgVZkGk1/MZNJpEcuYjWC
8m0845RNXGvLAvmzcI8BkCC//1CaZlA9QkHpAdNyXy2PgFG1pHYGzvrnpbbmrLhuc6AcvZKi0bic
giWtFTacbNgYFSaM30Im1SqR5EqxnDc8l+lLLrfJGPprBw8GcBRaZlKv4PNVLLVnudMjcR0hF/n9
W1k2D0nJc+h3DeB/Meey/zTnoqFqW4y3tKVMc2nhLj//3ZxL1bqB4UdapCG5aqAzDF2GqmyGXQDP
j75f3n5EXHBy1CCfubt+moZp6Z+WIzNygGsJfA0WgeXcSi/9ZIRJxtuYV4cqdpaJE44Orkq0v0s7
0yvRsw3c+U4g97EtjsI/+/cf6Y9DFufvn8hxTWF7Qjna+9PcSBrK81rHdNZLTzgbMup3OmNO9N5q
nJtj96wSmomD0H+fOfxh5PD7kaH4V/+wcEztsbiYFoE+f/wqRZ5HE5sgvsqa8SdcxNR18CZr5EjG
hdGqvWRZXlaRcvb21vLI7zqoh3P07riMVUuPAOHkHcGpiprHEEBEJ7IvuRQ3HXdzCJLcrQuER3rD
qOB9qRmgEW7iQu3//RdoLxPCPzbZbYvBm3Is5dK1t/70QexYmuj4Imc9CG685ciXe3xA+N4YF8qN
38u+vuWa31QRt69OWMIq6g41RTT2KD0kq0PEYTW0dfVYr+NivyzxCStwZ9P7XRa5yfqYicIbClRF
euIX7H8UQlKymi51TGO791M+05KFVM65DLk1fz7p/x8T/TdjIrFMJv/Pc6L7t6x4+/2E6Of1v42I
uDJ+lcxeBDNM2zPVMn/+bURkafGra0paqCwoPz/854gIFT0zItMWpmlJz6F3xEX124zIYH5kaiVd
T0rXYdSu7P+XKZEjlzv8d9ev5k0Et790hMVESrjLhPx3a5q207g3zdk6DWFIh7ixV+Xg7ITH3Tar
/oUm09lsP6bSuC1jzLLsq+5kUTwmHRObud3NYP5N+6Pq5/sugTqTVfZHY4DdL1+TJdp5wUzODRHd
yP1U8tCU/FrCtliIG4/YIkl0VKqqvW5gdNH8WB5evuQP28xWnomlINX+VVhWHAEQqQFS05BcFWl6
ZZodXlvUtESM8hvbqCYqvgAG1O0jBfA3IbzANG5DIXeT7q+hBtHNaW1nL+gEVq7aFGwiQJjYl25t
XSBOvDfBqvJFgblXqyXEuAoWbiSpIR61DW1zqpzoPS2T27F8LmFTK8fZzSTGt1pcB1FyV9MhHok2
nTtxn0yEYYnnwuJIDPYAA7IUx08+8oaO4ZRRxVfJXcBQGBGXe1LGdB/7NeB9Grd8K3ZQbXwo/LYj
YPzImfjzEveEj4WyeCxT8WGl6Xt532bZqg6t+0yqU+6AurLMJxVVjPQU6aqROLT+S4Zcduj5dzJl
fOdT4p+NnvHs4pWzCrkzFAW2me+Myvww0+QuTeSu6yWpA+aHSOTRiwmlie9CTHxxXD0arti1cgln
vBFVfiTEOkuvTYbVA5AoYRtXVe7BNLYdGDDASMIpeywJEMgt/4oR4pVuOFV19GIR3qPYacLCCGV1
5BrYZC3o6TbDAjk49GcNmqdJSft3yunI+hRDsbKrM1U0NznRdT1JHTUbrSm0kLVkNIHpmlfhdZ75
t9MsPkaHM4KPnetrju+mbDgF9VWYebdmRadj8t6Umr6XR/Dszk95L7bDSBa2EbNFKz8qm41DR0YN
+qwqb79MPCF5KgEkMT5L635l0r4aIVp5cL7LHJaIZz0ziGB8ZEMI5b9lWXNiKvfbEMi97QGrOA/3
YozuOA9tWT97erl4a2jWASGRiYlUXkvrupbh3XIpmEB53AC4szQbbHfLuIAGm5wlLvE2ONe0UM+m
/8neeS3XjWTb9ovQASRc4vFye0dP0bwgSEpCwpuE//ozoOqIU1LVleK+3+goBVVdJLFhEivXmnNM
RNldHT9PZXhKattlGoEcVqV6O7npS5X632WomOxhX4/9p2VLY9f5tErm6TMLyy9R09w3DRfbbR88
Ut/jALZwizGo22dlRcYb1pK5+KJKe+00/bWHjSFJ70LEg0zoXl0fDpzF/K1GvpMATBiVBb9//qwQ
cwHj3qip2QWQQ7LJ3YTAyTr1EZn2UZEx6hl4RKvhM5rsE4vLN0/iFip8PHUjfZKaRojVIK+qjBCt
3URMVHxXO/rerC3mNy7dbAKkTaM5NsRWkcOxH2FwSr1zaogHWm2FBQPbgKMtOR1Obt7Sk6mIVwvn
l7R0t2nuHtwo26danI10/iw6aGcIMk55hVWHCcabP8pTbNs32hrfRuEchc/OKjbqM2PKq9qoXrOs
RMGbM9a2n/PYPjIFe1QTTbsyXTouUQDXyQBVqJ6KEdaRbavXgbfxld3vM55Bc5Lfwet/OPQE5yp7
aXyPATRC3LFAwa6YZpSJT/eGxZM9NB24hJU4nDDtzctWpZc3bLvu4il5HeDTdmLYW5kgYkBBxBvf
4la9zpyqxDT2EdYPUIEk46Q0eX3ku2NqnKZTXvoHNzbfuiHcy7n+1nT8GseHaEJ/O+RoYp/x71US
VNQzPZMMK91PDM97B1omSaxM1L+0lvF9EKBtyvQyJRh2EDx/5m59Pyfxa0HGXUq2yEAOljS6J7Nx
KWXbXVfap74zF75T7xSkW/IskqdnumTP9z4JYxoOBtvx6zi3zokGO8JQxiv5FGNRfinb8AZXaO0w
7UsU7EDb4YTk6OH7UNAiGfHo2Ei00N33nF4Z3iCceSzb/FERGK/5+WwB7/xHTcvgx7Y3hXkfufo6
rdq1yuVBGaSb0eGqUlIFpHVavrWAF5lv8l5fL09LHY5P3QCKVU5vE4rDck5ezRT2fBPuzcQ9mnQX
YvFUye6NhkPBro8UsHR+Hgbv4kt5XfTo1ucJILYrQZ7ezVb+JRDN/VCzQBLUFjSS4HvnIhmYK/Z4
upxN0GziwR4N4NrQkzQYK6YqJhM+owoueXuKA5OUoBBSAC85NKmdmB9qg0Abj4c0gZhpdiA/IVNS
AtNZOYZp8urn3vVLxXqi4ZZa8fw2Kfs8d8bN2DabJozvEvIrzb7DFi3uhu8Q4MsKZfFofC994zFq
KaRltzMpqDM8sMbE/ZEfusLArwl/KtKE8tqn0K7ve0uf+d3sAc4aMqrWXMthEv6VDYDpxycW8KTI
Z9HZjZdxIjv7XE/2pdPOuSAMY57kTWDhh4rjzd+KtH/Zyy0ym3/WPdJlnOd5JrXZLzufuRyqpC0y
61GbydFs/Keo9ukqRIzy6Oo6+tA18sy5OZ5HypoC54On4QVX3l5yAcY5+cPmcikF/3FAFmIi5EKB
9NHr/FyImXnpcYaVhfVZ38jKPbadsekN5m2d99UI7EuhGJJP5pYn41767/Xn2E+QwrLbvKUIWcjw
yjinY3NT8NgMlnwqCblkvLuyivtIOHuVlre/P4meNP9x0BKhk+uYlh0E9DyXbd7fqsewHkYmCN74
iJ/hpq6yZ0HeUJOdjWx4bUNmxaMuCX4C1OF75EhxXLZ1303zN12zDojiJuT7Urh+SJFo7WSbuugO
GjJIQeLcHFo7G8S+S2MunpO1V4krNKegPKk7bXXXRdM2rovHSB9dK9gAt2BNlXggfJZM3onAcNwr
5eHV79AaHQvJBMIsrqxvYSZ2VtYyRgehMxDgIiZsRFzV9CYjI6f3XbTMyypDzULCehIxx2xZOEgT
lzSAum0WYA2L6J907qpIoDhiFI9hq1W1Ap4P3XLJsiMPNSx9dNRPCDCuShzChhHdBWDcXKoGRFtE
DEPpBe8rKGMydd9gMVamuLiJce6hRva+fXQdeoPKpa7I6ILwtBJSbs7ZeS7xn/EWcnJs0EG/Tar5
tq6/KUqIKGhJIb3ti2/e4GJQDktycXIyAggWziIT9ExxO1UNZIX4Lh+SO02SHLZ9vw8emn48mSZH
OyD2bMnJscHlGBhgEoKZx3b4SD3tsxrrdzd+d0YG8gad7haEA+9UwfZAovwSaX9g4/NMdqKrP1AE
fMXISUd56K9rRAMLAyHWV15mw4CKVpZN0wrXzZnjPIl64i2e3Rm41UPwa0aXv+J5WCepfXH9CcCQ
OM5EqaHIPGbjoh7usbK0N1TxZffIFDgjD8xXxkPT4jiefCJs7RvbX647D3RAsCYrHplQ0YszQ48I
zMdYeg+9ip7HhfwXyPs6wwup9IEbeOvn43UbO5e4jh7HZxEqwCOV/2ilxhkx7qM/TZ+2TzqrXokW
HEdULm7rvt+qEOhRdZ8KByMVyVq0WFMU3nNpn808fOqSnhCTF+aNVxlj+iboPoL5o/OHpzbgLm44
jbEffglI1hqo7KWLDQMAppgeMq9d+dL8nOgo1PJJdIesrTgx1lFQVVlEzjuHgVZEW4/XKUB4BUTQ
8rN13+e3wjLgEOa3qslvE6faBopZWEI0bvU0IyOv3eSisLL2I96I4DxbxpnlaL0UkJkRLQXdTQnU
cZgr7Ex0mM3gnl46gYPtYVgQHg6Tu9IlhrkjwTsH++G8zdCZK1xFrRoQ4+UErlOlJnQvJiLEM9O+
kIXUgsWaZveyEDw8jG7jcNIBrL0ZDwxQtAl3pR7dpem9Yd+DVw9PopBfSqBw3EQb75E3mYFQosH8
xv/noS2bQKMiJVsLrCaFXQEY0mtu0esQBkhCb9ixT3KYjlmZn+O029vfFgOqZz2YAWZ7eUhtckyO
6QifBh7cSITh8o8FodiyScSLyOgox6uZknIqx/08GEc/QANGArXoujUCagixiIQJw82n6gabZVHy
0dO3AYp/ZPXb5aNY/XCdTPFJxe0+ZJ4RNcbdsgB0xHeryH9yyEDTnXXtjQSIzPy65bNESCNbZV9i
/AxReONWGtR/fm4t5+vyM3v0Y120EwFCYfybLRQDBpTv9bRQ56ByFTpDmgHFrTKZ0iFyhwcIVYSg
ZLeuyWybP3nWL4wz3ycffqX5GFmgnc2b1KxPvlhkYFgjdZVgdfWHj2EeSTpIz41OPgran+lVabx7
oj0hLNuPEakMdQaHtnzv7VMhiw/U0/c9I70m/ZZLB/+V+Znq8VrP8X0bYUNG1NVCmxcTjIsKY1zQ
3Cw6wRQJzsxql5rR9x5vs5k8WABAtMBvR/2lYMJbKPGTUgGwm3aJy27PJtaYPaGssjWYjf2PO3gJ
wazG65xLYcnkbpXP3xkAXiWMQhcxW8YODS1NqI7TPO0G1yHlGP/BJB8bwNiIsAGMZUT2qiNiqC17
eUJSQX7ZN/McfBkz42w4I13x8n30nEsh0nNidZgwnYuiaY4LOnhI5ujexv4k6xRub3PIxbgTjrX1
GqS2kOt0J58QvD+4Ls9e0W0Jkhob8OIJtE+0UUaEtWipZsN8AwtcRcaDiOKdYwTPro0nigUNqpff
2/thHK+zOrrvIF3YSGKYiCACdC7I3VBpMn7kNuwszOA2sbKDc7HiXR4Pp9BDtddUya1EezVK2JgW
gKVcsW6PKn2hFX6pyFGQtoZxOV/HrI5GYn12mXwqLJdYc+vTaYwzLgXsY6jC+gREk/RxpSQtRkz2
E1jGrvqPLCJJQCT52Ql4t/Yg7JV3DGrqFnK9JhCNlTmBxiLMMQqhgSvjzrXHa4Xdkl9/H0l9Ckeu
PS9EM+FWpjexqF9jwWERJC/5QcmUE5Ce7+vnNoT7RWzhcs2ycNwN3HfT1xyXUh/3hCBQUTGN9uAk
LbdkDFrI8Ra1VcSclT0qecGlfggICa7m7uTYzt616egvOz9CKCojfgoiqHuoCNDHBKd+WIXtfMpd
8y1A8zEIeZqFsdJ5eJZz+oWMO4+cngYcZQW3Ug7V9RCifUiSu7ACbOYQLCO/K8f4bjnyfRiLF6dq
j23w3ZHxvh2uxg62ciqz54wEhKmyN4YcTsnov5vVSqbOgygLXlzs3YaR/ohtv0U6v8EKsAnceBcl
9Vev3N+1AeI0u61emoieFi+ArMpOBZrEac5v7GKx5FbEG7UQfCqcmH1ks4uvvwZ4JZ2emK2RepN3
hR9/6UT63ArQSYRHSgeOo+YHy4zix95h1l1ZAjx74sNzqBB/ac94NKcbRZZR2sJ0RgYssCAHlfE9
Ndx3ZT+7qfzwrWQtymjrt0spKWmH+Keh5OMkJXAhJ6j+MPv45w5gqV2lxJLD/5xfvT9C9G7kW8P4
aGM87ZrkWLL1Mqf+poH49/tC2frZn+OimXA9jCz4Wdi5W65j/VwnV3rSrc596mSWLTnSxijau35o
tgVmMIdQxlQk+LiS0zDUp8gEZ1pDp6FBFnVMwJyD7Jqbyh/uf39Y4h/N3+WwbLwGAROYxXbw82F1
VtEXhXDHR5E9jLxn4hH5v/s8OFdte8f+mHvkjehbsWuaF10DBkDchkqoa0Ee75z4XA93iMl52SRr
Bp9YoFA1TfD9cClmO+5C0LSfPw75/08h/jCFCDBv/N+HEP8n+5a/F/FPc4jlO/4aQ1juf9jhSuS2
ASL6YNkK/zWEcP+z3Jci8HxscNhETL7lvzYVl+/xPDwtPCNs8OQyBPnvCMLx/8M4w5e+7dquxfe7
/y8TCPHzY+iblik8BmcOx8Wu17V/canM2O9gQswM7px2G7A1U4Tk+A4xnl2/1rOEQmQnEEe6qYIa
SBh8kknnak7hPEUW6eu5va0TAZo0yLyLXYfx3rESmDoGii+TGKPNj7/6MRvJrhm+pnNEVEFNgDJa
jnZjzPbhb2f+XzoLv0yJf3wg3wyENBmvovj/4Zb8257YH3SaoMQiiqfy343ZCU/B8gdSYkrg7kUK
VLDzBKt8EiSaB21IoGNEvnM4p3R7/KTfyCzex4hj2B/1j2YJhB3p1rlVtMenLCRdyEL73s69T/yO
kmc7olXhOaY81595ta8VSSGWF8EmjIkdC2Euq76Y/7D3X9xSf+tXLB/TFsK2TUGdwjzKX1oDf/uY
WBxatm1liZx8cEFS10azGcv8a6N7oM1xi8oDy2sTaQjTuQ25v56gwAeR/YTqo7lp++xsF/lINrja
W1UwXceOqR6iLj8n7kwDRFj7LjfGW94iDVt/Lwuv1FjkhyycOZkhGSGEdh06CbrApDT7qGBywbMW
YXTT566xT8vQPQVTA9uxNL9VfWS9tglsHbvqC8okcm+8oiArMPE9e9UPQUlwMFwJzC0jYJq2P+ms
OFUkeu/pz6P17RwyhvAiXLlZFL3o3vO2mU5wtix/HYtpSYrK3GsVF5LXO4apDOWwsCuDLYX33MUm
3QvRhthDPf/amGIkJG1mrMLJIWc67f/7R0z/+vf34y+L/F8XCoMpC7zwMazZv1yoFnairjyMiKPd
wtm1TXCMVcavj3tKKQOufIYkO0/EpfHgS1pJMmNJJxIjjRN7r6bxPZ+YOHDfltf11PH+6ifz3gxr
+9JrIBOJgaBjuQdiw0AKlMEoL0QXE2zARkPG2kIiYc9bP5PZ+g8fbXlt/u/w8sdH477m9cX83bE9
sdyjf7sHKwYJc29oQkxNG06cHRGgMHr59cAGeqdqyz0xUvchovmY0WSIAznKc3SAijRsQ6OLq6pw
XjlODCGsDEoI+jwsnhQv+QSTzRxcG5yAzs4B+pffH7r1L4fuCxRZwuTSeNL+5dXbm2VW15NBKlCA
7rcevaW/nn35MeMvBnmqWsAbgWsBp5hQ9LugmaucZMffH8YvXccfZ9Bngce/uPTwXP+X1VePw9h2
ZpL+pSBqM8gVzpS1JwsZcNJGxTkMRI6wja8YFNY7XVTPKsbISnX/ELh3yuiDYykd8h+Xr0b0pX99
FXl+t7Z6j4R4o2sgRsTIvz2uT6eHeZdj2fzTR/m3M+rQzMUBjWoF3+XPN4MuPH8SlQV11ljwaGPa
n1ob8Ee8QNv5S7c81D++msuygWqhp3283CP/+8c8s2ZMCcVxHceSxHveFRlaWGOA5utUyy46/cM6
+m83Ak887z3Lx4MeuL/cCFXX2nJKceKwfVsXRoSszCU/rE+A8ke9Za6zKPmaI80/5BjSdh6DOiP9
wzvLWtaAXx4kqgOxLOTcA86vi/k4m2ibmRBidQjRAdbRpytTcsALNuGs8+aZvU4Nh4QWTFjHt74i
bfr3d6L1cy263IkoZVxbUKOwSrGb/fny9VOcd0gDyJ/IMjJMLUT0SMXLS8wgz8rMEIi7/vASO91N
gQHtCN5Hbw93DP6Q58XVw1io8eK54QqzZ38yhxJDWh506eUPx/nPU+WY7Bd+2OwFzvTlNvzbmoMv
VEhRjZiyDBo+lmH7l8YS81Ho5R7p6nNNJxXdc+cA33toSksdf38EP87EzxeL+4RfvfTdKdF+XdCx
IqZFLURJIMTecqL4YVQVQHnzS5ql9auXAFnQ9VDTctZPE76pjTcZ4uASeGNIJmu+JiU8lejlwyIw
z63UPPM2CGUzRPQXsMriVETkmLTevakb4lP8gFRuV7db1916OKJe/J4xYThV4JGXF3re02o10vIZ
zcB8ZXqzw0gM3Xc8asAJyyOGBlCffn8axD8vhE/xgXYNeoMNxOGXpSuVZsRMkBRemRxV7WPJNIPB
vFYMyq5tv70Ek+oPbpcdu17rzeSZj1YDdc0iAGzOoGH6PXoRgd+V+dkcXUymKGk8+oe2JZgxjlXw
hxfxMgv5+bL5JhKbgBXfCZjn/3K882Q6auT1+FfB1NZmvPMGEZ0bu4ZknwQvA/kiAafxGpXB99+f
rJ/3n8vDxe/mVwK74H2JJf3nm9bDJ5kkDsGKECKDnZ0wIkfWY5C6Y3f5I4fMw2Smw5+e6X/5yBaF
hxdYGE4piH/5yG1ojTBFouXXGvZKvxddQiIK1gZSQ5hVll5jnpl61GtngrTY2SjAHS85xZmJmUDV
eFB0DnmFScCoF+qq7T7oU581zR/exuKf7w7f4pFGVsUOhGLpl3dHW+ioHSvOj0Ks/8FokGwA6K2i
854SW+Xb0lX3yJf1HeptIMe2Ce/B6CHY1AnIxKZ0IQS7LVF880fl1ekFy09+06XauNJh2D6YM6i1
UWV/OL//clV94Tj0FTx0XP9YimpLRiA4PEycuZmRV7tYGeLsohcrS4POaT8v6uLf30n/rBjAHbCX
pOZiuRZ8+fOt1DERS2ZOIWp1i8XaegX22ELwHe8CFa1j6fu4RkrrysNKJTMy3J04P4bSrGgQofYu
ZHbb0seddPQRpKRfgEZYz3lIdnLUEiZs7DpEnE2ycMZDyB2G6/7hOfS46X99FD3BrNKmaKQVw7Px
y+OQcHnaoFESoTR14ySdu2ZMIYLGxrabE973UoUr5j07/Ffi0hvpenKM5L7fOiMkXcxBYIsW5BeZ
Jo4LAd0zgDDOIeEnBAvLdT2FZ6UIp1IWive4yG6xhJE56UmykuUSIhuRoTWzjXUxUoE1CC7U1Yfe
KrIt5rhvEFn7woo3yLMg55TpKQ3ae/o08l6Tg8FaKGFouv2afIHEOKZW7B50qDpcHGBmRRa2q7n/
0gB0rou5PXUu0nfPRE/Bi4PJO1qeEBSt1b30XsgRl47YxH1ApEg1MwiiyTks7o5MMS0LhqeiATpk
V+ob5hhCEpgUFtTcazPyGREaHSQBqhI/KW4WQzDDm00QGKehMs5F/SRDrR/u2MqRfzJUBDIFy2ha
Z95aRhaZTDN8UVGACWJnvs6C98gkxZ1yw1v3pkePN0z3yhkIoyqwHOjBexExPDPdcvclJNNZCSYB
fm2TRiP6KAvUo1M9FKvsMti0hv0w8QnYtDVJkfrZNnu4fRgVNmljEFAEjbkk7SfxxQogBXbasGZC
6xjxTlvVsccWvCIOR3vItyrLgcbbhOS+FZa4GoRJPGiCOSWqGPJatLI7bOMbIxifk3z6GBWYwCEH
w2owHObSssr67w22nmbMBFNmfMtTj6pPLRPZ0bW3EJ6DtD4RDXE9Znh8oh7WpI3fHriOIFDH+EwH
Ik/bcryJLJw8EvlhU08fuhAxpkEsRFlGX5Wxd4efL2d3h5guBfWcGMRqFu9tSOFGMAKMhLwjyj5U
Bz3GN500ocGnVObUhDRbKGuudKPlkfCauSF/M60ZAMxKncAYwtduXlKFu10bwdfOq3OEkEz4baRT
O+5/VBqS6LpOHJsIU22YSrqH9rcgk/f5hIsrS4tTB7oT5zLG47uy6a0Lo2ogrsV4J1q3xIdXfyhY
tO4YDsfZ/Oa5oJpjQVhwlqp0G5F7c5VnpCpF9LqbbskcwuQtuPcOAwk3KD7Hkam+Wbh6684LydNG
2I49dO/GWC4d3AzKZiufF9VnlHDuA55kFFIZ6H3pEUNjkh4Ez8g4Eoa0ajtADE7Hj4kxoq2mkTjz
aCw+SXLZB1GCrMzKxc7tumMleMpRuZtbY8YMYGQ9IVzt7KzqQgMNajBetG0+EFB2NxAQpDXrSTCR
oELEtFZiX2vo5jPhXZWfPnT5TJi3WjhwTIloUxlp5e0Y5xwaGrLrSUiCZcYlPRBi9TpTdgxmGjlC
3/VEUINGnkH35j5J8EDgEoXnlM0/M1afVCPutFGoL1kXEovnlc2aOg/JPySNdWa6hNokIKWTASZ7
w9y38ej1ToH5YBe4emRiWKDRyXvOVWZBix8elfMZtohoG+8rvUKLfCnzsWZFWmWuJKk4T9HKIDg1
Yotox4wrE5bNQ8oCs0tS3zzI+dW0Rm9rJ8WHx0cTlRNho3AIDGkFplO64lBwww3F5qMqJnVKEwDZ
sQVHBEnaJpwOdqnCc2IAuaOVczXaNswEE0i8cJJqEzs1ki9zyRyy2q8BHYgqZ3yrGUdeeQX+/PTY
xRl8lkOsotfcZt5U9ITJRURQyoIEGGZ/WHOrtYodtBdseTdJMNTrGL/tCprOl5A8Ybyt9ktj84XB
jZsH/dkMGNiUZfvZLitFyeM5MyNHlhNfGeMAh5O24SaeGLNWmGHjaujOTuu9ubrLoaDPb0p9V0la
r9I0nlbYf0gXyvv4dtIGOOMBjINZF6s6SAi+G41XGdR7WVbOLRZGcuYzXiAiMCcA/pDtxZwgIkJI
2LoJcuQsvteWeQ4LGWy8xn1h4OrfcH1ZBwmKHhVtSR/tqDkUFrEcr1mrvbsqK7O1reIAJB6kjZHM
yE7KeD305vMsJuYYVsbuoZ8ZG6DFyEh/9VS4QzkD7sRIH8y26Ungzt7ymKAwSTuzVjcKU2vyLfel
vhuJW27DZq/deBEBEv4iGIKjjZ25nTKEJfiGMWUVDS5RekDsKOCdZKUv1t4ciasId+RKtmJeayd7
7t07m+Q0RnCM8gAGDwrbRUNEUt8hZXQCNeIYl1Rubsq0g+Bzv477qyQkjDHvok9lM7M0+pyEMv/N
NYibhm1Bl/Ccd7NxpYRojrp0Q0I8bky3uHE8UgucLvvKZMq+o79HU9Hw1tMUv8NCR7ABt483Ouki
nem+wpFDkiTiA3K2c5cksEndiDRj49CAMKla4BLuwBTXaiARlYR+FY66cZ2COLvBPQe+fGe7AoWi
I3C0Hodj1mjvrF3imrsov9fky9eC42oI0rME5OXceIbX8shm+1DRE+c/84EHk66QBs4+Ha19GmNi
a6CetCn0ctsecbfG1Lxlj3u6quIDHcOLlbn5FiFhsU4NglU6kEBWQw91Lv2dHZmfRYMFOqBeG21F
zEns450rk+d2qo1VI/n3rBXvVmneCCvAXNnrnXKjq7kp3gsHTmpbGoCiEBpfLbm5yDCTotqkWg+b
0OqabZ5bcuPMMWNB099a/qhvIlUqbvNJIPg1oDB44nPqIA4MI0nS+eT7e0GrmAdZPLl53+8dHqUz
vOQAeRP3qDmJfdmV74KM4raXwIQ0L6aptzeDkeG+bjLC6IS8p0C9zFbIe7UF2TgiVA2Wo8w6N78z
mKTbNkmBguR5WZAR3CeUETWcWD/hWSCaJKIUhEeSwwMs+F46fQhhgBlnBnluHmPNxyHJi4+mLx8K
djN4L7F+Z52/ECXqaBMdS4TBhW09pKlJ5FC5i6It5Ug02/um9w6uSL7FDkGJmfEe6afRhB+kEMtU
E8vbJK2FNrTJs0iukJmin3dvYxAirWpc3gG5u65pE29UxDJvpifPFOaqT8hdx9bMQDS8t0ySfDG4
TZPX7mukt1QhgboVdfpYJNz/NVNDshlQ4mhJ+Co1SYC0cAXEbtqLxmmoeqPPFlcL0Rf5PkLKRdwS
Un4ZnqnT3pIhJ/NcVxeAV69901n0lrJD1NQdrK0fuHxiyHquKdy9rRl71J3tOq/n586Z9kPlEeY0
tt87Z/4IEhjimBFP7oBRZHgP8xRuRDqkm9FpN7zGvE1nD7eFYYDtrtRmrPyboMbF6A7qoelMYkax
dSdmuM7BiFwZdWA/s0t8hGRxlXajfapsMMST6e2GmYyl7DUPFNVVYYNXH0jiHsUuN/3u4uvw1V0e
iUzAiihnAg1iYk5wJQj2Re1t3+XRRjfefRFE8j6V5ZMTC4JnqDswx90OyQxYxV0SfCUhhNVMnUSw
A4X2UMV7FllsyKlNrKigVTHF5rCeQL5KojtQ5bF3csgX8B2qz1LtEste55PdPhgYrXVs6H2UuYLR
GrmrdmK8pulo3mC89LrcpMpEWuM1HsICFpOcLuQqMfPvHfv1Mct5OhQgpOtEE4ij3H4x6vrlg6WL
XdlW2+aWpq+4amFibSaLRD3+GU2MD74xPw6O8zFaxo2dkFoBvb1uO3hQULD1ANfHZZm3dPs9qokx
Tb5pVmuTrI4UrnJDPSg6Zwc9DtayeU6tYc+u5NaR1VVVP7oJKQkePoGMUKYCQb6XTKcht97oiS0V
2ntgOd1V+sXu/bsppfbpC2KEaOd0bUUFbxv3CM4vi8JXmk22njzoxaU1X1fohHdBQcyak6YHbA5I
s1FH1tRVnVlYRx22z2xKUohzW0gjsA2ijoJjCEHIBvOpz61jESTs13BLUdCX0Pb1W4Mvg/toIk7Z
JvOcKmaAS+yie7QzL1+jezQedYH2RkNLyUMpyLaY8XpwpGU5R4eAZ7onJmboUgjkLklPU1g+AyPb
epO4V+RlFMnOLOLbDJcZWvMK2an5FcvGXcmUfp1KdG2ONUf7guTbjo4d7+hXhq3OKu3K8Kp31RPa
V+GhoHeiKlx3tV8SN/DNTN0P0xzJVTEBoluJPZKyN16FAVlHAv2srMnNxVV5l7sxQjFUgLMjMSoW
zxk5cjwZuHE98zX25YfTuetUiBeHM5tTianc0Ks0TJ68iDxKoyVCJL7VlP70vwkmLBwkfNMqip7Z
W05N/dbN02tcVXdt6xEq0TRr2Tr1MZVRi6yOl2m6pLaSj5UFzjNshEtd+eKqEFBKnJpQWsc++k1t
XaYQ9f/sWAeLJEa7AmQAHoajtIjQtcRNHJOOVWWGorkZN7u5Ti2gYhWUfuxXFArm0RChIGydsODO
+IJotXK38UzWMraxR9g4x9KCJOhFOXwVob4XcYihuST9SSANlHmykyIg+CDfTQvtT6rqnLO7O/LO
3eKAFtdiMXp4RuStccXieICQ32MnDqrsvdbGqzWHJGS2zrfEsAFEc++wzoWl85wG6tM3OK+8r68n
v6bw7TABjQCB6pCtgJGSszUiPe0Mgw5ogNbLfhC+0Hu24A92mhy6PAfxpBZsks2l8aN4xJJOZEFB
lFuUa2JW4vge8cp73F94dXs9MTlOGEaHqhzfRGLRBsIZtlIAuQsEYGlTrGdDvRkG2X1KeMmmt+GL
DWmLM0E3h9Lx7utcsI2j1K/2gePLDbtOTl467P3oFCqC3qpIbbH2+aBW8d9lRXwvUxpKkfAfJmbK
ezxuPRGvGaukBq/vssjkE0EoYTqqZ9AhapfXWbRdWjEbLywaJrYzngqnWtVIT1F724Qn07fh5wO0
I4RqSnDSqRo2fhn2d6mHqUakqb8aCngCSgBv1Gi4rnBWSQLhQpaicOmZG/2t0++VqwhQzmNAgofY
d/QRyT2jErKwbF6PKpBiZYj+oLHVQdfzmRfHb7Vov4UN1ZITmjfd4HCbqudmhDNIxV9hj+cPiIHF
mjTCb2Vab4z7ma7urgoFyna6Gp10AXsAByJ4hFQD3DXw4TB9jFl3l5b9UZVet6vb8jBM3Tp1p5JS
ycKrV+cQxypuI6OACAMOItx3c/kdoMR4VJ63jvB/48NRZJ0p59VJmALPFuc5C7/UtOBXfsebZkiJ
qFDZxbG4UbwIRiA13L41PYeYpqwjN6X1j+GkEVAPwcHuSLfv9OcIRj9ZQkua0SIxuSMxDQkvgG7k
rIZvbUMuDgwt8Ryng0kYX2Kvu4FAFe8rXJmMzB7CTzV6PnYbAK0aVJGT4aszI8UXY2xwXTlxtZZu
dC/JcoR6WaxDl6Fa3nxMGHQhK5Rom5I432hNIE5PHkI5jmxnGkR8qXGolx5S0Q4EYeT0M2RHqgpd
lqGRbFB7AgyTbe8Y97ogFZ6VHaKaQ19i2XYGzVfoBt6q88M33F67PiNqtc+8r0huiXrCdHnVJRHY
5ehLNmImg+XMYjbyosr91NzosXsziMqzhHWYvGk3gxxmBfkfrs6rOVIlXLa/iAhcYV7bO6nlpdEL
MTKDNwUUBfz6u+gdcc+J89Ihjdlb0w1FVX6ZK98S0rWqLmhV88/Msr7Y00CaBoxO5vBMqQefDpBJ
w0neA4vJZEIPnP5koMzxV1T1PjHqbdPSlQkCrGOT3djrkUXKD+tq0/kLN6n5QjM4xj0dGczHxw0+
Ex6ipBnZfBj5lgBjBBKRNyTSapcKJgSFCtjvsShONh1TUY1MjueBg16jSnan2GkKIr5zuXVyTsKi
qY6TXM4OLRKpndKOVhpgsjQ8FiAadBjSr5DPnb2TnDlC099XFgtWMkI/SFxgqXVEYZ4F995B/SuE
QcXl5LSrhh0p6DcGGDHXfi5od58JeJgOhWmUcBShFZ9Sm47qeFCQ4E02fOMwv2k/+dd77jv6yL4X
9mdoa8WhkLpsZ+D2GSwaS7FB8Twpf4p42Acewp2vJ73WkixXR3sP8aXvWrm/rKkSKZEPDbeOfTU5
sRYT/nHyuhx55JvS9SPlr2XE5YHrbuEWKJeNowBtz78k6bpjFQ17mdAJUEW/BsZXQjN04gkblKuh
6F2z+1M1BWx0YnY5JrpF4UC0assRX0lLoCHpUbuWz0O6ijmp720pXnjSlkz2oSVfHCOlZiJ04/MA
cLFtxKKm99F6ctV5SKtsg4SNo72AzpqmxtUb71KbvBhW53KbRSn9rwQast6Yt2JiA6MnP+RS48Ls
dXesDeRJ3ZUkfZB5jBCoz7yRU/0EMrk5jumftoJQF1Ps7fVyb4+gWQtJSGCmbqHMjfcwf/fki5pw
OxWz+4gHE5GFqspa1MdSj+8YfJag8FQfa2ls2hHqp7OkvOP2gzPlUkqTYDyV7atsYe/ohN16QiIo
Mr4csi2rVmfbuTf12tQZaLYOMlUaU4tRjTVIfvzNXXJAE5ecx/tXyWmsEbo7+TURhZD0hl/lLHi2
iX4ibeom30M3NE9EO0NAQJvGR/nLlEliGVCkH0b7wvQaHrz4GYIowwrsAQ9MuKeKhavc9O9OC0hV
2ICIHINOe+l4x7QQGzHq9OJMincluTfK7rkGfWSE+Juy+dURNWT2go8/cuZ7OqIJn9c0MWltwVVx
gUVY49YpI1B72gtXgD06hmnNdzVNySFYUV8eUd6DZ4o4xMoaZL4RpsT+L93qoka2eia6bmXRHVcI
hgXVAGfPnHGcDuri2X9GV5rryZp7OmlJCRbVfO1h/aDQG989ewVZYsiby5q6TFXoNb00bJjIfq+K
sOBZLIcP8y4qIh68tK5zKkMVMAEw5c2o1uxlzkabX/sZ33GiWYg4lDPgD4G0w9IAoKOejByphwTB
ltWFo3dZGQyRmI0SGWC6TIMMzVjjQj19RcsCrtbSLGiaIEqHufw2Ev5XBLcfDZfxW21TGVaXBYGj
nDZo48qtyD5pQl7n+g10HxAaycqt20HnSL+mcv6p+QTW0pqINwcotakLq8kV49Ge9b7W84tfG8hB
Q390IxtC38BVYcdRvJltYIQt54K+j7J9bf61o2pGE8Rtr1V2RsZkj0Q2lnFCtjGmimkEWQdgowCX
m2lnaqs+DPkYAHikkg55vGUEpbllu2KfF6iJvp6LfebRZwvji6GJ390hW9R739RfRtjF+zSZT47N
NTX5LgTqGns71JIfDlas1q5z1xaZsc/C8Ycxdfk8xYJcA88qUh08AhZKZ5sL+4289jRA/OsLeL15
NG5Rc4MjRU5PStJp11IR1Ibes+j9bx4iKAlDMp19yuxC3b4OQSCOcL4pMWaVLlXJVImMt48sWb+7
AfviJHrr2uynM4xPZ9Ld2oiieueBAx19tceXvryRuJ7cXlCjGWCH4TknWZo5ejcVwl8tHLiCFkJX
PLGFa6CbM2RUcZXvarNgouaWZ2um5soeAXqH6m8lOSXY8R3k3ngNZBbAee2+OFPE/TuVwPexAQUY
lrX75HEWAadCYLp/mTOSXEkenljV9gY9bbGGCSaXGXrFMTCIbIuJR/fbUs3aRbHcacN5TWV/krMJ
/4wPqLClpqlUbaJk/ikmKtRLyZWuePSVFthOk+ofr3nnRmI/UPzGy4FttCX7gpgHX4LtkLTK4smh
nR128uAzsgBDSTajdV/7UbHLrFiReFT3Q3RXUUtI92O/jsiLTqgRUZMtYqhzN6uc7qG22TlwCasF
ImtliI4tFBlAxAJO27gziQRc3KEKN5bkR6/G96GXDBB7Qqe2wh9WcqusHdXtTPL97dT/FEbzVkbN
IQ+z+MUb45NzNe3jGP74suHfEb0g7Twz8K93kbaeIuV+qIiVueE9QG08TVy3gs8rmxxzlVWmvQbt
dm+On75fO+Sxlnr1MCK6tg0LwU8+/q0YFFstRSChQS276vepBdhw6jkPL1mRwH3rbfAeYL3oqYU/
zd2wzmqMjjmUAD+LL2lbEj5btqotSYnSI4owlN0VWNu/wGGRqg2wq5HunwTFZgZ5izIb3vuW+9vD
GAMf5SUJFDcHr+sKJhHxZAuRJuDI5GfdmohqtynHPN+wtoQbRqXtui7beBN25nb0kDrhuIWeFGs+
1YyphN5ZbkFVjoBMIrPguaG5MBGh3iZ+q9YZkI9NGklAcYlvbnTsPJlTb8PEBKmS8LyUujK3ouze
o73dJZ+dZWg8+QQyCGDSq5gmoGij8lmOzgzEQZlrzVnPGvMIcknz5uQ+SRaP6pOiNhrIBj6d6l82
acSV27DYGBP+i0LR2F541BRKgOwUh2xcnE9cn2RgRTha2wjtig1N+1DZXbXtHRPzv1e+o7i6e9sn
z1sJP99aHMDXUf1ToBkfOkTjleaARqqt2c23nkdaVVIk8azm0uuN4ep7hg9QD/GSCNIS26M5Z6js
vz5bug1BNB64IdsVFjeJGDJ8APJPsE5DPTSN7MebmR6IRutV15RntCC2im3AA5nD8RwzLWUsd/R6
+9yUzKmKPuVHgdc3xEqewfK4jBvBrY0hBaGWhMDlBO6JD/176oojTu56VWUchVRGVo+ObuH0W1FE
dKfPiMW9xnpRVA9Mo2kpLgXTp879p10KrYpC8re8g12HRGk0SfsE1SrbTB3HWcWZdmWfSq0rAoSa
v0b83eX8IFzDXzV1xwCnm3YyN05x1KJdTMlmKjL6DxCzfAcojQKYFgqIcvVc8t5xVVJ7bNFu4CEF
HDIXHZjumVYY727XfwPxF4gE4cyI0/iIOZaUlJQpI7oGVaTwQJm7kjaQLTZIdlT0TGzlCFKlaGgP
ViFuh9rvLwmP29Ro6gPnynNaufeIiTC42eGDgwYf1GSbdFLfI9PkCg1LTwAUWUVam4PDeIvVc7Rt
iYkwy76zi1ivtEnlhJzlRz2rtyhzzkGb/stC+52wLVqcXb95odRHWdMBbshqo0er3MhZPFPDS9NK
QhBRpD5FLcnRHIxwxTSSPYp/xLh9N7qiWtueeeKmo5NooOTFrYtuF2fdOxL0o9Pa1xFtfGXqt8iN
x03EYrw2W3yEEt7LvqQNFhk0JKGsmRLW357IYARb3Oq+f8lw9yA8TXsV9M/E39g68RSfhzzcInz8
+WsGxnri1LcP8rJemQ1toZOZvaR19Dh58m/aguTJomogXhn6uI/UQv6xHxndUfidwDxLq3HkK5iQ
STJ/iKnkqFQH30PFYVzEw3Ecwh859BthdeTgI9gcqfvRsIps7Z41KaL3W0Z0CHCMjq3HomiDzcBB
PKOVbV0MB/bFcVq8R13ZnIL6X8vZfz3LF7OcsQ5m1as5SAx9gaBV2HuxYAhhkzs1A+TIVrAwVx0C
+zB6bD/L8XGqO+rqTO+QK6S6oQAjySUzyBdwtZR9YufeYVX8Lnk71zVyeu4+InJ5pyimdmGKCaAH
Q7uJ7ClBsgGvF6jfftJYGbLwyc5QzZyC+gFFH6Iu+/0cc4dro3zObMhScWxumBBsW9/dJxWiQ9eZ
clcucKoauRe/2yHsPAKGo/AQJDMe0fYM2Ht+9KeBq7bKva1Nx1Zul1t6HM/EqrtVmLM/rYGu1Dm5
LRL1m47PameQ9NY11eXddDvaLLXy0cSy4659h4IMRnGYBqb22TKfZF58iqo99F312pX5hlOHw3Ic
nSec0+uw5f0LUvYebY2qs8ykVsryw2NTDm8+MwGkonLkQUkresZxYMSyCN6DrkFIei+1ae7NcsIG
WT1C9U5WliX/eg1CYl1hUBNw5kXqtNtqYeRre/62k5+BUcchZ8wZly4I2uY588hrZ9g8Sg4CEScA
w3pqATBnaL3sNDy2fSPjwgBwA8c8MfHUUEb6Q6fXsEJV4LGQp4iDU/Ew08JEuWLh+XeCYm58cLh6
bI6qLbj8Ue0T5e/DBMSA6r0DlK6ZDWf/UkUptcwdJ0Z0q9ClPU37frUtgEFI/1NZnM9aa/4r/F0Z
td9BiFLVWH226fKJlsxx3HDqJHmYoWcXxvQat7AycgaHcggvKuobntR4XuHj3ucjTZtx/Zx1zPND
RIdVH+V3Arnk4HrpqXRTjguNU+xqpraZ02CGoo/a4UerBxgWNDrAhR83TRWf3SHe5y76mujk25AC
m0gMIKrmOp95QAhaGod48E9d85O6EyHqgSliJ97YFSbbyjendTKJ46hgYXeNGWCn42fOaYIUUVXC
mQG5ng4DTo6u3efY+EElto+eO5pQsUBGY8PnTb52C3kAjJO/7eq/U08VX1ywjhVZ8qq8gfZsnwWg
JRxjIaQNKN9tVzp3k8F9JlBGmiLA109VTfrd5daTpeuepWXpBrWRP+vR2TM9/k2SKKNcWX/0FZ/1
wLO94zy586rs71NZBmzVfOepAQJPsrZFGes+BlO9zjrDBvGGv7QuQw4RA3kbYwfBAqB+R+2uajgO
q+hiR2hmDtMjmo8PRUiytIHDlUpwE0kweds0NDlxqs/SoeEXSCxXU99/xRo7ErYwLtcff0ASanvf
pR1h6XTNLl6iT2zETZ5fvQDtm77lmfk3Dmm7EYb1q3OT4by2x/UcxP96g5o89sVMDWg/CUoep9k0
RTt/rCmxzX5NhSvG7+HgywqPYtH+Q+vxhuJJwo8hDt5xROE5DgRwVweYFOawQmBh+rkyVfVH+dWj
S/rfg+S/VZLxQV5wOwo32g7W6xwEG0866uw1xV4MOCqsOGRcY2PBU5zU7VIXJChsWGRT/5HDJpu2
XQQlLzbcZ8rdi3Vax5tBqDeVFR8yZ/vA3OClyWcDDxIO6ZEYHHoMii3bi8Tz4z11jI4/FbvAyz/9
EUtJiqKHxvBmBgCNWbfMje2zbJYtGeasqteVsFr+G8gKNZN4NltgmBpy+K2Tfovq4bfGvakyKTe9
wAqnnOx9cIrpAQbYAhWJeqgFYeJnmyGU7y3lZqxnVbExvBI/IUYCG5Qwu/aFPmg4yy3yr0mbDysn
NEWH1EM8oNJDWt2DSH4epaac1BkAt+TcARXlLoALH82x2VHzwAJm5MUmqNVvFNKw42HoOXaBQ2t4
xwqJlWxjT9OfcDbPZuFfAn6YuzEtbbh//h/6T5q9aqYTOOS9Nf4EtSvOuIy+5OyqfRXWcmPOzn0M
WmqrBz+AZs++fmjLJ3tq2f1N3yFxHzR1PrgBUXIMwEnwVN757OHphJLuWjdRu6m9sF+PCnAtgvuX
lUTLxGP6q03PA3gwGGtktR3PTYhtNvsr4i5bI+uGh2l4rE2o207k00mUyG+rl29m8ZV6Y7d2vEGx
4k1Lr3qPfsNcqqzx2GVYBmoL65Sie3KZ4CHEpWfLj8jo4hui9ohIueBDzURdLQN0bxs6zTEO7S/D
6vNTZwbzQ+VV5sPgJI+1Zb0FZpBcpkJXz6OYXxS104zATBfXJt04XWscrZBsQqKzK5WuHUowDp04
Y8xTlt1Jtii2Y+RcVaKfczPbO9Vs/DGT/rEukv0s5mbjwFWkpChnYpnI+zlvL6nN83sQ4Z8gglRv
pg22PA41u9Zip9fKBGXc2ZVSqKON/oSui7NY+GikgVBMpga5j82qQgIvvevoOj4lZI8WnXxbN57A
3TSye6v5YIkddpc5m+7xK+ePHWl0BtZnk7HyOQk7GqDMjP3r/G5IJDO4r2C2JyxakYcuG43zr8+2
fMyM56TOL0OfsF8PUHUDMHGmyDD1+P5dBTOEnm8sGLkQT8WYAXXG7Dwp1PxholibgkGK4tO5XCPc
eDy8QSoF7ngd/emzUNYdxCWH08f83ulQXgJG+WsdZ8c+tb9af940bWQfvMA41xKF1cmooybC9FeY
xOR8jG1rqcFDIAq3ht5y4WMHrC5yrmGam2lydvPvYWCBpxmRzgW6TCF9w3a2p37TIvjaDzg/oy0C
4XF28mTdXqFQhScrSPuTaIZhzdj5StRg0VxTZ5MJNE7BvzBjJdXR1TIyfODgrdFBkk09F+qOrok7
nN74XVyqhfxwXydTjeG+IsoHRycf7sygyq9qlgeA64+9atj15U4OtKvd0Q5EK3FrntOpBKOHIs++
MjqVDXUUUcpcvZFbB9kLQcFjkRAlKI7oc5zy/lTSt9oe6YR5kX345PBIWtV9iL7K2KNV80GC7JiA
FD9UTnlu7P5o4b+asukauMMuigCEkMmTx9BANwOV9F4i/lMBVuO5Mwq4I+EyduDZVwZqWzap82rZ
EpeKXyX/8mbneuoD2ZICZSIJZz2yVRt0+U+HKSjLjOCkje8EgKGRrKpePrSjtA+Wke4qHzcp7Zb4
UthabUqXE1+CRtsYMDCVxpgciuh7nOfTrfKoTqhkLUkEg77Y+7yzv9BOn4LWpVZr7p4shr5PyoGj
F7gQnm7fOjzj12OJVVxEtXG2YxOzdx3zUeekQxtAlw+wFLq7xqQBs2usB7W8/Pfrjv/Q+Go6t05A
LMcdBEPnRl2yOjvEcw00Ev7ms5Bh8hz2gEBKz0730vfFgR1UAoLKLuv7puboQ0d5CGuCbyGoxDs6
IRLo2qZB7RonzDEI8zvWbef+9tL7iEWBGyN7Mwi6NOq10hHb3jjprmOajngFneYJD3rjarISsDXP
RhTMb0TR/tY2Haa37wrMe0NUxo+6N9f9EovJI33lAe7ep2glLyA7ctZtqp5vv5m6cXXMIOXSH8Om
thXPvTfXz9T0MscVz3HDo7mU+X2epZuKXOmT40TWkwlww41FfW9aSXGMunpcJ2Xn7iv8GZhVxfjQ
Ppct01Cd0qPY++ysp6T6gwz+MmjpQ7GJwp0ymFsybU3WNss/XUsKefuWcseulu1mMdHzJ5vx3C0z
zdtLriemm7IRx6yz17dEpqnd9gJwt73cvr29lAoChj8z8jIV2mBGWXopwlPYk2Ve3cJjUhqMof3o
u9FT+2j/gbiUP6oobB9FEIb7TBP7sv9Mtnmde6RU/PwfY+MarFeSFsgkTz9Sk51j0A/4NLqEXqYA
nKEYu50ndHEWUEjwmzZfunLze0my47Wz2i+1fOdPcwhMPqReZNacmv3krWSucB7qIMJOHniP+LWX
37m9yK5zz0Wh3nHn/pi42F4mhUhjBZ7zJou02vSM/h6KRgMn7szXKAbwPwTY7UgX0bOMKLCIFm91
EOMxI0S3HseBFqF2q+c5vFYIClfUA/fqXn2rDq+E5foth6AKLQP4Iekuh2aX1iH5pn6CxEFCFggX
vi1f0imp7y2/re87la2rUIVngFl9F+POnJamJIajT7eXLq9P1digUZtF/zRSHdPaQbotox4yW2a4
fwp6uAGDfRISNHYVQbv/fjlnf+fjGBOG+diCB6X5DDEqHOdqPeCI3swh9xT+LEp+pMsFQxBjbSA6
vga1T/NBLvq3Jk8wL+TYZeYcPIwfX2RV5h9hBIs4y45mLYu3rKna40Bw5smY0zMhQY2wTU0M4LDm
WHh6J+lRfjJ8CjwS5QATw/LMcV/YPBOw0uAJ1TRldO+WqMJ/6LStJsCkzZJHgAWyedkWUFhXziuO
5PpKE88vYoUL1akDyGxBBr7daey3xDPiSeFa6tnPyuZaN+OO/bN1NrADydXty9uLk0PZZddL6CHL
w/0YvRtJYD9zyk9e7TEg5m1GV3oJaJru9bAt4CiDrWudo1tdk0T/uNKOz8Ewqq3f9eWpqftvqLB0
k3XsDsEMOPZlUi9l6Kklo8JW3qfb224h/LtaZBcb4Gjpuw8dT9SHfPScPf+97uAqrZ5xBtLCZ+8K
N4zvbi/5VCX/fVXV+qemB+HgdRDjffrvvshm4StlbX0qncw6Df3YsTl34ocCBZHp+F+Nf+bHDCuW
UmQdGL/1vPcsc9iTiM0Ot3UYsm15ikmNrVqzcHcV4e+tkcbQyAbxRNozfsDB/ztiXrnXSR9u4zDZ
GRj4zn7HCm2Gg8d5wt+zUy1hgHJ+S8cBx2ttRvvb4qCXVWHWfIiM3ncWjhxhIrCTzmgffaB262EM
OzhsKD5V1r7ZlcDEFLKhr+s0/YjMJN3JROq94Q3ph58GfwTMtp3obI5vzdSd47Lpzs7yVSLTXUQm
gN7B26y6+eP7Sb/Hbu/uQh/vYTdBEckD5oiq1yZ+Rad8ur04vvtu4I49374jR8TtHCebjKXvvz9A
imEGYvvdwWlbLOjq3mj2uve7qxsV3dVLjeAQ5e5vI6sTtWDfZZMoxtZp+ton48JAGJ5aI4bgxl85
G0TwN0GbjewOEIZ0YzpfpstEwS+sHxFjoK/SHBO7dCmuz5v5fpiYzJhh/SkA8G3CBXkoM/dfYYeA
4gYGimsx4u6IehBlo996a7JgNGM2cHRpRQ12Hc93tFznniIJ865aXuwcrWp1+97VgJ2I6Dn/fRuW
qtox1/QwZZB7H+aGajAOaadBLKErv3kilJbhwZHR3nA43VZtgGNnoXaMJDGebYzQq8ChjOoWSh4m
Oz3f/ggNKcUl9XCpcDnU3jva6Xsd2N1XHdQvNbBihgB3nqOSZ8eV1sGhR2Ud+pG3cjAabWfwoevb
KodnAj9FuwsbfMxN8gR1sTg42GkOaRsuuAYnX/ndg05oXkIo1z2yie4u/32px2GXW6NDJjLBf6Zy
6630J+sA7HHcWDV7ciuC1l6VeIqbQlhvhRGw0rJu5g5brMrM92HnPzGYyEiBMTusSuTSDrASwj6j
41RkW/Z73vOETHOP++8ujNpmz3rtrqEmqwcxZicNzPs89HSoD6Le5rWRbB3zj5m16v6h58a493jm
gK5rv7LeNvbG3I1rGQTqkmgyc0KYMwMidfTD8c0JZXXICwLWll28YggxtPGQGZMLNhqKHosUbj8O
nFunIqYdcvs9KGW9GZ1A3+2ZYE++wiLTJfJUMtLXFlviWtu/NEow0vUc84wb3jwDC191llveD8ZY
rrKZnUmetUd7xG/nGbQL1rFKL7cX26jOQ5KO+4wlhuFOBIt8yD4sypXWFV441Ft0f/aP1rlqENZN
ZpVG4i7NtfOapem3JVmzn3V6zUTOA0SI6+xIps+2cW4GM1h1RRFtWxN3ug2R5HEKqr1jaiD2Gro5
cLUMb/Jd7rt8dKxzDu5crazstc37A51T1p8iFnptmD4+PMa8/ogXUad9tCUC3tyRETBhtDf0GcxN
dy8HugZEMeUviV6ktMIS95XCZ2sY43uFNPJVgTi9fbH8ilEjgqYxUQ2CfdZuxgN4wN0VvhTJ+KSI
n2FWxyvZz5rSYZtknj8E8aorbfs19Pg3yDx6xiS/mzgUNNQLpBVAdE7Ta6+hOmh0zeNAXDTBhTQT
6gz0XZv574rOzAOngBEabjPu57RVq0zmgCKs5SbuC/FMv514dq2TKzrjKe/8N5fYGCdI/9nx0hLB
hllEacnmgZjeny5D+0yH+KWH5HhtenJwXIXPtxfSKo86N9wzvKYAf2GMIfv/bB5vO8jbr2GZ9DEc
/MrBah5Jc5JGTPPyOx+Cg5en+a5vdb9zRs6tnkjfksVZHFq8yzxEokvaW/RLJzbQCW85AAwsF/e5
2X/ZVs3HuiALbi/RxJydtmcabB19HafW22Uuh6BwkuIBOl65DWv7bFl+cm5pgDjEXtbSZo6XQM5l
f5iWJcsyKnXH+kcnan1KzP6i1cA5hDnafRJTLhDi0Yngxnxmc3dIWj6WLTOX7lB01bRJMaB/Sss6
ekUevpYdJZHg5L8qUd/ZGU9hcxisqx0YDK8TBIysn+7JwIb7CXg0DF1K4QpPTesoSHkC+jI+3naW
jZGM1wzoATeb5n+s0AA9/PEPQB76+0B30Sq22AmW2I6OvYnUaqup5yBEyGdqqeCdFxhSzvU3WIl7
KA2cs11t1nc97Xx3sD53piun0+07K1enkN6Hu0k+I9H4D5myo0fDN55HzNt2GvrMAGYGiSKzHlpI
i9swV95GLt/efi0ceGToYQklTwtvq2gWTH/W8yXHlb+NPdEOyEALMCQvtefV9OFKbBWBvHRgexPJ
5g43Bl2wvYXrSVh4WYMRMuDSdwU7axMAlD3iGeLabyK6Vxs1Ve+8PczD6+kzpTCdu7SojtGgGYZ6
JPa0t6TDvFpggu0pjvf0pUbR++TgY+OnGNBWCqxCgL/iu9TMMziVfZLc+RDIyk5Dr29JV5hWhVnT
LPe9pYNDa3vdc2Pa3LG5sjeCwu21UQcAZBuX8qZix0wyuPSzl/sr5EHqFLqRME2ly+sMsZLk5Jsj
iXYXw/TZOYS74sabjokY3UevCV9TYquQB+aQMLPy7t/LMMQ0YQkGj7Pw9B2a8f3Up8TVlafpLoj8
XxyJ1U45sX0m0PaBEQnLRjFkO0xsHFeHpcG0m0HrupE8doqoeEtfMxk6x/Z2pbgPVTz/uoVg+j3G
6T3vSs94XJoHIrAPle/Gd5aMqgXAXW1rfBm7BDr7WZIwQaoJwfcvb77TM60P4a1ecyZSV3/Inlyt
1N+6ie6tKW8+hTXwIA8C92l0ae6lgnC6VBHSRBQIex9PGFiSvjH3MdySXa1Ddb19BZ2HPshwfiGG
pk+1RO70PVCt7bLudbOtL2X7EaW5ey+RAA/CG/7FGd/dtIDbrw/aFPskoe6UqbFkJoedyayZS3MN
QfrA5VPR1/f/f8vQQ7g1QaaQbPdtyqy99Y2MYiwrzO0rJ3UGeK3uG/1f0/l/Xuah+d/fdrngEKmg
9/z3R1LcUU0ol744tIrbj3b7Sb1lTJIkmG1uv6FSNoOWNUF/lNFZ1vPwaTmsUzkBK4Y9OQBPb07O
EVDri/JaRvykeXBATY8zXNPHcpabWqrkGvVDAy/3by17SVMDvz86grcS1v7tD4pEC65gG46LT/lo
AIRu7VCGw6D+Ui8vaeVjivuf70scgKFXXKlVHf9awYLzlG0HRhR1cxy6BmcuDiyayLfg+H5My31J
UuK3A49RmKz6GLjuH3wyhPVdvCmBafrrzCUa72Q7LmdW6VDkKzDk6Q7x4Gh4znM2Poo4flR2Mrx0
Bn0WjCj6NsIlKHcxD7Q7X4QfjNuNfTJu+8Z370Ivi/dAjYK1a28U4+p14+bGoSxG62WyB3JvDJBl
SYmOMxbeTjf1hfPNshWDN+zm1Xy0NO984Nafmu7Wbc+54xD3PYZyr7VWY9xTUlropyqD9U62hRbC
ItjSiYqhGudOSo7HUJTgsFsMA8zQZjpHFweu2CUcqajGTA75j+8wUh0I3L5FPlYT+CFio1M2rlo3
p7yNH5qOqHhDcezGRvdLpJrPDcG60kx3SmKqNEcoDK2fdFu3Ca7Sm6Hd1MYq9Of3QDAOFA7zwaw9
IbP9c0wG2m5B4ano4zc6eizW/HEz9QoPpd/nGyceJYP/duRI4e16dwwJ4PjOBoTSukePWxN8tdcF
Xpx2x+4GK3pCttxgoJ0VJ/C+NRIYYS46Dh+UVZ6TDpWSSpRu29iSDoX8y1fdQ0lK2sjCa+zI95SE
8KPZlXd9ONwFQlKE6KFZ8QgjD2HUR4n4AEgAr5KKVu1EYh9b+oBry9SvahmhuB02IJt91KYrdHPJ
ZgGK2ZxXMQbB5bC+NmkefeHg+EBJ07yoZyjqpn52a+YorZUS5jFCeoBHdh/xSFM0LiYiqFS9LG0p
Aoq93Rb9dm5d7H2qcO7y9L2tyzdJQ9CaLae9lqbYdql5qagPeZKSwW7F9AY56YwOfVUReYHaCvQp
KHmck5KB7jjRA56BGw6Es4qSfthEXl9STTyYW7ocf6XYewIr2dj1zqWm73KWFSNteFdb32weuhJL
tBH3d1HXftdd+tcg3rhWsa4OIhEuB/CYDqJhTCkG9r7GjD4kPbTtdph0S/4sszd5usMBTNVAVH7H
c3hWTYqjH18kbsiIWEOCLaDMuRpnOzgEwT9vmH55wCMZ2OK3+SvL4GNEJSMLhfbeTt5dYep0k/8/
zs5rOXIky7a/Mlbv6IEDDnVtqh8igJAMav0Co4TWGl9/F7Lr3s5iVWaOtVl3lmWSDIaAO46fs/fa
PjIqzK/cjeSMWauKORKbPEv1KQigZ+AUuOwYmKCdz55Bf04oPAdvFDNFflATnYvAiAweeg1V9151
annF8JQHnKYjyo81ZZKNGaBiTlTNzWG5gnKSFZSqtvZdinoz741jzfJHbRsY4BaGKetXRKTi3e4Y
l4gKkmYiJjTjiEIWp/KdPWhXY6Lm2ymqnvp8ite6ADoiW79z0egWrt9tco18FtiJzB47E0+X5my0
Un1zWloajIY5Xw0pVM2k32G9zzZzkHhdLc5DPkhPyYhdtoGK4LaAp9AZzUtSgSNExo7mZX6oSZpv
ssX7eN/nRrpDZ0je6lBKz+nyG2Mwmn0WB+dJX0FU6cvRbSQjcithFEg/1S1Tyb7Y3wjN19eEeLuF
Pz7Ktjs6fbYd6mLfNxm3/zYTaED6ejXGGFN9NASxg/pLBXYPj0BRroK9bMNsS04Fm24/zsDSwk8f
u9QByVTudg2GYXvIvT5U9X2iIu/g0ObRoNM3wdDCk2ix9ab6bTjOCvNRc6MVpPKGodZ55thjflU5
5JM+UErn1PfK1hwzJnXtQDDJ6F9WpfAX14+B7I2JCafVc/jqik9VfANpA8e60+D8c+6noSMkIsfr
ZQ/m2nS6Z0fleNY4R2nKdhc0GIALZuCsbG7ikdKiEyXrC4L9gTjrfTogLRBiCTqzKD/GOidmoSBu
Op9QeBuOcbT94QXRDKkStrwq9XIdDIHDrKnFhaAxs8NV4q/81ob8p0RemjWcXLEFdMivplFDJqVX
8S7V9BTnGRsiKi8EgOcEpSMbYBtjx6C6JJbSTTMuCIszCYtkwj8wBe2xbY3TBMT1pHVw6yfhBVp3
3zs6/UCFVytLMBFVce4ng3SFZYwbLddy+E4Rjselpd8XzIbSRsfpPTDJNdOWEzKDuzXbBR4P6gm0
lXjlOhRKZpAcwr4kyRzVQDv1xyn3Ycm35YvNLKbK2euWe6Kb0OJWcJsyx64J4iwHDs9PWRJfJSE+
tG62FWqC11aaDHBKu3Ctsnv1B5TX2ZQfmZpvp6G50e3oIBVA+70hq83UHnCaoiid6DzDCHGOTt3d
Jpn1WEwhKNH+tiSIHamLgZIotRgTteWVPc+aNytLzFVWfqZ+6sUxuRaJ6DU2OrdSSE5KaowWtIR2
WQ5xgGExNd20DEc45hSRddEOFqHgfaVu7GTRUcQmUAdNiEsDeexKYlSZo4GhaTxuLEPDxSDjrVMI
fLBsyxzuYZnyH3QbHAbyytMqPz2K6H3SUeIoODr6XLGvyXZkAo/to5hV/mZeZuy8bjQI/QhhnbZT
hakfXyZZbBNCOArm3OGMUyNqzVpGqhJFPfL8WvdKM3hIQzS0gX0XESnsjvTOWCb+uM8DPhTKsWZk
WlqEynOdUk7GDs5gmegfkUHf6bwMR/8UHyl1zbUahoi/od5y+7tuqpoTbYRnIjM84GGIwGC1Qjdn
p3LQm0d2VSEIDjsvEtU+KYaAtShojKcgfJThoTCq+qHR8tu0kzdhpzDO7gH85oqOZzS4CDMxcycj
vzxHwWzEzNDtqQWon5Un6lEDH6NDiAp2KgXbIlrdZVj6qg8xJQeEHcAdnU/JX7yW6lxeVQKDXhv3
MD+CiBFATiMzzTOvX87HOvF/l4Vpe61AH08W0KsTieukbc97oxH7QB+fa1jHXeLoOysUz+aNBhbt
0hodVA8mLCPOpNx5xNWM3Ny1KuNKSbQVUdQGY1kQFdGZVs7JoQq4ppo68nRaZ+vUNxZHPfbKsFMv
YbPsypfWrJULbsa4Lw1YAOG8YqLHsaCszS2qc5RvlyBdNRfZMjuFf1+2w5HQWXmAE12tM9G8sZTe
++QxsYnZShUAx8EAQAHm9XmKiBOr3Dr2SYefnAYHsEazNytIbzMSb3ZIcRFom11pdyqrcDRwrRGh
NjifWq48ZA3e/1o203qU/oJ9YhzUG7Ro8To6bqd12Gma5izqos6tzY68Er3/7NkNjilaplLvAQio
TN+HAD270qCwIsalaLXtnKs3g8E2Zfq+vcCALC/CFI+fn3pNt2u8N8RVJsjKUGbrWwVhnmOOKJIh
jKFIyzdFkstjKeMXoXD7BNszTxxRpPrYamAuYnnhx+E9juh4YyxwHlU2btgkO7Z+hGQmQyGJWU0x
MHpNG5k54CQL+0ATU2AMHNYyDepNRBQ1SqjwMDncV1uMEWsOv2/lbCO9qJkwR7b2glxQEKXWXahT
aGHAgnVoQgBPB8+OmUUqKtrgsb8eSCZn5jkJInYNG3ZB5NwRW8OdqqQ4RhQYvvSpgZQ57u8Hn+wf
wmD2adE/24SD1dB8A0Y6a45XFU8EzbmfyT3Sn2xFKxbidOo/ld0TSMvFOMlrtmafjkivHfMGPlGt
lQjTEHeCTZvZhwt9m/Wzv++j+Qb9C6K7yHmMbeWzzediE0c2+Bmo136M4KOM7afJTDhyZdemTwLH
FESYv5J0X+vpRe80nzR370J2T8yIvr+pjnVZKGcVOZxdWj4By971xrxzegd+h9GJdVZSeajjdV/O
7abJikMakR/ZTdEWlrTYYAHIsO8hFEnQA5Hi8RKhMnRTP6Tx0d91M3jSMtBrNAn0NrogNM5mRKxB
WWOBqckwR5b2kuoYOAfs/gMMlDKEoH03I8vPJ4SJk3Kw871S2WIrrULDJ1I8TJa4qvCM9Ggrj+2c
PMLeE5w8GGQ601yTDWnwUYoCjxzeObr0pAA9z5D7uBciSrYTPqPQPjV9flEpJlYWs7yjhtn4Ssvk
zbJZtnxyXj7eQc4aFl7fCzoB7VpG/Wug4OBVLWSUkc4Gzg65T3uzBpjgN6661MSaUepXVm4/2U2G
MrG5iLKW9n3W+ttCsZhhpOqzOb6r9JVjYT7EAvur7tivdVG6YHe/sa1uh6pbtLLBrS2Gdo/bkOHB
gCVsNpel0HhNzxFVyfS9rU43ABRWwG4vfe6163hRHQ6tvo7M4MbAQYycC5CgSBBRc1IpWySKk5/F
7qAPxqagaE4tqCcyQOda9/W2S1mA84TfAekpnsIYJ0mLcakPQqTbrfUpZvswdelNV2pYWRrjvENd
IOgqYoEOwMQB+Qa8Y56ZR96vDRE/sJW4yYHA4HSoGNT4Dkpfreiwzhdy0wsOMV1SVF5glB5e8hvF
xmGHvYzpO4q+mt4slZsKn0AgYdJ0qCVFhASL3qEZ94NrZ0j+MfxmDtQRxcfKOoxHrCsun/5T5MCf
Gbv4RemqrR9AF7QwpDFYuGMo6Fkk8KLgQkFdzq+ccNuV78/8fJ0eTBq9nRvwgZDhuVIV3LdknQ0t
vpMkOoRN/dxWnFcspUGUmiZvEH7sVQlxrqzCc6c9Y3Fvra540jqcW0xRLyM7fXFScnFEi1q2mzdz
jcidWcVrNlaHIOnOGkl++dj0JygY1MhadTMr0pNKgXZc9A8BbhTyXv3PaB53ScjeZGtcLPiMoYuv
LKt8GBx58jUK9lBINsrxrOtlsJFDs+zNb1YYeX15Nis3ak2rSNNyinpE5WNyXQ7OWar7h7kH1ml0
xW1jWPdZg9hnJiiXqSQ6sLS9MwEiZLSTojfa4ybSJA3qk0IU8cixppJ3StfiOSxol2jqsCWhqWHS
0W9BhzAyCtoCAcyqHZl/2Fp+HU7T4HJ/OMAL9yq5d6iTAj5dV0XEsJva+V5kdb5RuU/i3dOzq4l5
HSvfK6s+W03LBgIZJqZUIHKmVnPYfWgYSpz1MO1gsKkp1rrcuFNCnJ+00FZOq8HzZsc+68Ba6jlc
Q0ulSpsqOpPZ4glLsXaepNK2K0rbet0GJY1nq7wkKhlqV9W9EET0QFegIoB3VJm56u+mdYtiH+BA
x6eE8UJ4y26Rwx4DHR7Ua1JDOfGAHUClG8pmRzv1Aj3R+6K3CSBKbHLdAI2nIHG0+sCj3tAQT2Bk
rEfzfu66W/QdANOs/NYS2Vka+hdBxf3IUl/18NMKmtjtaprnYRaeJ4yBgZA8Mr0e1ll8PmjdGRyL
O11VVvMwmmvNYjlhOFr6M86bUmPijGv8bjXuYri1GgNKG/ocMzlLmFz2IrrS8QDRWxi29qS+SrO9
HXE7EMurxPSMFVlchwHslCQMUe3mEDbUOnu1lcbZDblBzIEhXpWI0UzCxNk1Jl6pM8h32jDlytdx
EflxveoyDo4WcxouJYe3oRi431CB5sp1mHMTRKNTeDrHgZUQMyjvCDNiv85aJUIj7D9qKg6FoMYw
U1qEDCO3vqBuPKR5f+oruVMyUi9SZ29b9M7L4Smr1QsNmaSLXJIYQkKqu8mls3QrHZxxERwRjsu5
Vxo9VkdToTYUcAA1O2PvAx2ybkyGlGaOVKvVtc27BovRs0lMY32gXO4mo9pSZmoz8hNL1ESQgxSz
CO+ZUqp3asgJL3PprMX0vCBmdJPetDmiZKR4vJ2D/B2jCs3RuMd8lgoKHOb7LYAuCeuLYiz9MGbj
RaTtLYc6WAxD7MItPfPrBoOxgpPH5PCHV7eGEMJVr9CmXWUZy0wFt0SsrnGecigqmF8AWCuFzrtv
KfTMCBpOPAdvx2WqKp9zfp1AsNwOEnGxPUT0U1tOeaUSX8VICCa7pUlg9qvKmKTb5PqlVeZvDAtK
1+jDmwD5YgCYnE0o8tqZMHnHDvR9A2clbqwHUoafS/R7EwNNN7O0k5gYNneobIZThGV3GAAJwVdy
vLoAfWMjU1JH9MARdmwQcxAhp9Kn4glvG8eQazVnIRa9RTVjXmuaEXoknOFWsKP7yM+TY1sYZBxG
8EHVwaKbWF1EDhFnepBNXjJzQabEeQw+jo4JAEleKW9MQEsefqeExi532vBUGRkfic/9OPIHF5oe
E5spXcthiX9lzVEw7GcnYJ6k2MwMk+6BDNfgDDUVCCuqF0iDYuH9GKNGmjaj8tpSLk2UBwdk1gua
smEX7yJnrTv3ER0pD5xJvioWXk/lPIU1slsODrSyR+MDFf+8sri7uqz2DQqjtTqr5UYpy2ZtzjQ7
Zwdjec80CeCE4Ftr50WSUahHxSXs9QqzOIpp4LYQLbHveezx8HIQnaZ+FsFB416PD2uniX5X4UJa
J5aPyVo9m23tOgeasApMZxuiqeBpW0veqd4vcQSrHDoDBAmKZsQ+bH2mLU9GMzxkOoV8l6F5xwyC
KTuhFzBFtLYIuXtH9AQWpqqPnEbzQ1ZMtzT+Snqi2hno3acynxhv1/tSTP1lUSuHQZwq1k7a2AZR
Uypsu2W5Np0zHtRO9wzRcb/pwvtAPfiyvRtGrv46rZar9zzUsnsjBJPWNqTRxYYKuzKJ7BMen34l
cCZ5FF/3RTuocGinjWHOj4HU6CyY/qbvjGtLBGj7SL/oM1CgttofZkU9KnZ9niu9QYIo8+N44sil
0qWOBiwZEyX2hLWZgJ7wMjPVV7/nTM12dWAJoAWV3Ul0xbWmasVZ1gc7zubZihbAhajiF0OvmIwp
7YLFucKeUC7PtqXReUiQKnitE6hcrJZbMJA7h38cYm5WXuuc2saxPcRIDjfcaDXWAjAWLFNjuhss
u93jR/BRqRFpS1nUaBR5XRqwUZuxdI3OOJm4C4BrFvSRzdv6Tonzxc9jj8CrszO1QwmkdD2XWjB6
tWMw3R1BngcW4JOMdMw4bTfL/+smOY8rWzsRta67c5KgPUamgrldu0IcZiN0H5+JSTCYP25AgHl5
KEdKSda2ZjCoHGla0jJhP02M1Bta4gMtBXJX1XA48ZMNZ7ctetpLY1Y+87jwiAYfXW42xJJN1jJE
CI+Z/dTmSrSvG5BfoHxWmhJAB7VQ2Ouhc0INHzJY5pOmJbrRTHwSqkmqvZqpvHO2ml/Nsg/XKgGi
VLD4ucuQZoQVVBy6O/TsGCr0TU++kj+35xM+KSNXSXaVzUMBW97zo0VapBza1jpq4+gFNS9SVbEg
xEKZD1Wjoy/VtrbVBle2zXGxiiixYu71L9LQL8ag45DbX4Gjrvehbh+VpeoFjD5veizmK6UdLp0x
Sr25kTu8SB1BjBT+FZ31voXkTXDcXkjxOc3Ia4TRr0dFbbmrlmeBSjSnaUITdug0aO06KYJ3szF9
GHggUyTr3S3a+hU5CM25mAHWfJTSNg4dVmo7yC+Foz8sQGkCnqTgrqNLa1y35yERU2uDP7ZzK3Z9
k9w3dqA+UgEGeDD8y9rUunOO8cNZ7lCZp3Vyz1BXPSX2aB+cBSAkhxvdKF+yAfvnWL9DqjGQBhC7
YtDtYZ7HwCAIgzPZPWqpIGEyrE4Ao81t3IRMFcqSzVtLPDVhC3YmXBjWjGUsiZDOxHDXp8eiZ3gT
NsQzxSh7XVEyZc/14pRfq22b7POkd1tmOpxswQ6hmp2346QVnkpQF/vKOgwI3mlGoAxQPI9FWn/o
ZOZhKxnChaWEYxKin2erzm0E66SpMu5BUql3qo1zAlWJ5wxUdr2UN2Ukt5G0nE01RluHtmM5FcZF
CqnjhrUFOLZ5rBWUzCkNU+FpKCWd4mNk29dUWheGEEwCB84HndIhjMxH9lefMXIVGExCQQ2A3H1N
uuq+7J2T3r9apXreYHYOpip7NEG3cRwbOL/KomfOXc0vekBnQUYbkErTWmv7kXZIf9BgCB8T4z5s
zfhgBIW5rsCurFv8ZWNMRwS8a4pDFJDHBCNqwhrT0mqyS+FFTe2NE9uIOgWWK8LwyojjGzDk5rY2
EXqOGCLSloamFeCtrur6wRya0OXtpO5MyqNCEvby3yYO5c0QwEVYnDVSjT1Czj4VajmTQ52nzUTJ
E45YaNZFUTvnQ0BDWPSTfox6Oe8BmtAfBm0DdSEAVdbWt2MrqT/bJN4OF86s5/u+KJ6GVPWEGLRz
LMyaq35DXRrUdj14FoxKLtsVKFg8TduywVkSZNVl4nTFPZTK58AVOuBMjkEIYGkyB+XMnaG7Cy0H
myFXFOfsVzOAO9Uuh+uQrTIUpOmYWngSAM7XrTWstQN5WBwuJhBhJiaOlhk/KrzoIjIoHIxakEQf
FR+JaT37VXyZiCLfTAwj4KhWt4LOGyKHdA33YB+ozNioATj26Bp4F8dTqNjpy4wHBiRmfWv5C1Rg
wqYAAQC6TIMkf3KNdpK41gFbKFqyGWV9a6YfdjXIC/pqHTLLaCYxGOFAcRpU+xLh7JmhR9Wmyd9L
1TE2TbdIadhKMso8jHzsZkZRME1JS/rA/mU8tM9jIO5yw6QFydE3TawzBT9aANC0apiXjgGtauoh
EJHMKNgbXaN5RrKCQxw1vjsM/XsHzMfTsvQeoe0I9oflpfXJ3UwKFJS8tZ/i8hzLdFcVQ4+XlYo5
mEic7tKL2LRVry4XqRWyEhDPXcKGoje8QxG6FarjcqPm8X4AL5UZjY87xrwth85lvv/MQeQt6Chh
58ZsN6o2beumAn0zwpvQmVtYrXE+NhE4ifFBLvrGpnLefLP4kIvYwpLQa2t6IGqt9rR2YFNQ/3wW
c33Tk05fW7RXyhT+NDycCELgJzp9rIKdPa8Ed0dLVTYFE0dTyksi0wq1iraGpES3y+cMbdUaklPJ
opmy8gWd/BuS1U09gSJVebFqLWzCRQc0kop9O0rxlPXKu6jkIXKM9tSP25wgXcsad3z3hcKpw839
GAaaFo0eOt1TCf+dq8ZQ4EYwuAiEcgtyxlnPyrixa0wqQ0+WW6lusOicoUHB6MyAC417RisMInOP
EkFv889sWNo+xIS2tv7p9/p7r97V8OZ6hh/EHoP2DhtHuvmA2btWxLuTIKBVbbT5lT6Pbjqrwz5G
DOB8xNk1voTnRE8b2jvHYmBIa6dTvKswCtJFAgVG6HYpqfFG1TwBvu0Ru1b1fIBkoTLmIYcjTx79
1KTVxJa9ApDzOSpIePVsSNZI2m+tSH2UjF4QPMgLM425eTMlj0NQpthSQvIjpnELEmZVBCS1theh
nqyr8rOwdnCxo42okzfyGhkpVx1SitmqPac1KgaAHLDtJTG178L11OhA0RPOwB2gEMWU6Cvy6U5N
1GOPhnmmMb8NHSxpGlCWAHk3orronaHXEXsoFnlFVdaDYr9V5FMB0MRnFrT8C6Um2JcbAaejHKEP
1d3S0pXWJs4G6tPwoTbta+IhNvNkh3utLS9yFCY937e2fKakAcACs6hYgXH4zH1/5CKckYdwRocG
OLAZxIDRbOceiHBz5ofs4KIW/sZ35KWoKDK0uj9qDiEMdlSRiG1xQB0QwjlY602ldNU+ZPslkUZP
SSs2rlC1HkjCfZgi5HwF1otVxGiFuXlVg8hG+7ENrcoNghjooAmVAjk1MMoE0t8yCOusxRtHWqJm
x0csx20ef7Kd9oyDPaPlGoi7Qd+GEqtpHgHXalIO9jru5y6cXWOAXO1zEILGv+jg+tcGcG2OQ4bb
uP+c5HgsLDTCGlFIhz5wOf47XtvyFM0eK4yvf6ZqQBZANd0rHW9ihXQcwNCdI0b8rUWdMwMqeEB7
IrI5ubRSysYexck4TEgSA4a2KLrdAFvK2USMtdXtSuEkzAb0VVMm4JWSTvU46QXIIcQTGlIshFHb
uklKYlJIFM+x8OWliVIoGnAFtbr+7pd0uPDznnThK7thxn+mW5nqWlM+XNHGauviaKMhNGPtPWGO
2wXBjq7NuLLoQO4nHXIh852DEwhjrVuhwbmg4DWJGz9Oz7sSxWzJc8/FhJio0591WV1N3aB5OZ7S
y5nYP5gZ+zDX50M6G6onJ6hzuK9bod6WftBRrofDZhqrlyposl2EvNCsuM4pq191n5wCddHqN/kF
I9vqMEfFiwPIGHd6vrVD5wPb/OMM7jSO9bdJ1aedNcFSElwHQ5/YjABmV5jTVa31oMNoERSVkRwb
I9v7542a2lfaMB+H2ghOBtYuD6Nr6tZl2h3L0riGD91cywXyM1k1t8O5p00+mMuRGXEBRedZYTiw
foSUG1vkmqcKNT/WBVlrCsbBPGcnwXuQbQtDGtuRMqXMlPUcoGGZwcFtynDxylM8bccKx7djD7M7
NL3hlpricJ5ujoaWW9seF7OncLmvdMLOcc4eFqQduQ7aEZAvsAnMjus2QpPfquUWqL6zQnicnw8N
PsDmwPvmrBVF4+v0wtYUdUjs9X6XZcYNuz4TeGYchqzVfY56eWWbAnoeOK/EZ05V5NGhIiWe0XGD
ZxoGaBdqzzVP0utVmriKiMRRKOistDkxzku0zH5U9u5M3chnch4mjX80o+Q+bsZDnCU0nDKQsIAd
iNaIblObweEYZ6+QzDZj32+TKbuOkKzbobJzUnoRnTEWF3YFXckJ14PJ0oYxhZPaGaYNkDWwwCM9
7FzCdzHHzyaVp7iGs90jG6z9PNr6fno1FCDsVNaBKyL7QwTl2SBDHSZ1ujf04qUAD7626VTjzmP4
baF+0FrxZvnaADIroR3SbiJRWkjDe80bOwt8Yxl82kl+k85MyeplqK5T6hijc++E0atvEIWjC9R1
zsiqyNWYfJ8uQunCfkN8A8CymE8T4jozcbbGRBEYKDmrKOhrMBLuCCwANtXHBhuFemp0tjaKbZAu
tUpT2iTUCQfm2RBMN4OMcAmFL06AZndOMpiaoRcSmLS1KOBJSTNdH9VtawrE+JNtHoYE13gjxpNa
VEdIiahz0Kd2jIx/HgIm/xLsRkSjRao5oeGwK6W9hDp/F4JIV6ZXvg3Kc6qpW4freJLO/DKhtF5h
iz8WJB2dq7HpHJlV1Z6YzRfKhH43sfivOIbctKUoHlsFpVKi2QylF5kVyTdHCV+GuwlmFKWlfa+U
Kqs8ujFqRb0GS2uyJ9fFSVclQCqiRDD758hIM9rGUyIv84B+bV5ADILecm/EesEkB2l2iYBxFebj
hSK7fF2ootox0WouSsv7VzZs1GKKCjTCsVdySq4GH0Vc5UzWyccb6f38zdP/EttmqdS8FohvXZOm
/jUgWufCRo2joJ2TlbkE61ieX3TOobEZ1oP6AfevQsyZa3cqGyQPpe5scqS0FJjToU5AlOgM9NDC
BZtECTmJEeq31qpoV9cJgRkBRCM1kvu4JJwjHmma6g1CtXVXlKVbAUy6MroKw7QYt04m5VEvUkKA
B4u5ahY4t/akuGh67auqG6uNDSD7F/lrwvlL5LdFA0VVdU1bgixN+eXqQbMIokVHqkuaF46awhSX
hR8e41YJHwzG3vQLA+Z6GTP5EsvMY52GH0MzIg6KOK6raVTRuso5JimAkT3U1BN7Uz6dJ6BbcAEF
uKo6A20qvcNvEdIzfDGUqoeQyJkdRvnmKjT5Q2vAv8kCxEhCus0ZlcWLXuevTT08AmVewICN5o71
UOHdZZLTafHd4Ag0fS05bllruo7adNt5KsRtqwhzs8gTvQAN+0rq3Fz1Uitu0ji44dTO4Y8mz5ke
qgCl2PpWkVUGB9hWKWcYYPwKRMVzc1hZFSEdYvnBboBlVsapukf0vyTYYOIpkwbmHXiarAVyNPmt
ekE/ed6PvUExUuTDuuKcvEQz90wfIAfOXUCPuqT4y2ztFe6vc2Egc3XIRDj54XTICH/YVYLsZkMf
HZTAwXMhw0+t7+3NaEPLalJEdsFCeM818su/BbKmiUwgLvegXhRFYLsT4rxWqcVqCE3wVRa/0u5b
zmSlA0idLCII/K6LAP7bl6MPzAfkQXEeGgxwgLm+TkSCTRtzYdCHMHDwG4izb3+MuSnOMke9nlIr
fOLJgSjv2FX14c5vStMdUlhA3wLWq6L3j0X7QiTPuYYCakfoV7RljOO8AFulJJ+Qq5Y1coS52Wgl
i9MLLE197UCXrGVlnXRiWs+ZAqGH15oLJuS2O4TGATmdcRTljCLbbPLLsNfQ+HTy1SoGi8KeWcy0
DPRoq7/r0yi2ba+Obg+d7Gqu3yCmnnF9ZoQW5PNJ04LScyrEAuAEQb0VVXiV9epDVEQJbBfwRuEi
WqiX0pn5HnRLSJkn20T3po4MMBu9vk3maoFOlg19SOjjYEOqJ5UtJInH82qsjZt5QgqdKIQo0nJZ
aaGq3ZkNzPkJzbU7hzAXDX1u9hDN8sumBxpd4ih2aytWOeT2Bsp9DIO+HBitBEOCH6BKNt82v/9+
G/9P8FFc/ivvtPnn//D3t6Kcauqk9stf/3lbZPzvf5af+f/f8+ef+OcpeqvBC362P/2u7Udx/pJ9
NF+/6U+PzG//49m5L+3Ln/6ypFS001X3UU/XH02Xtt+eBa9j+c7/7Rf/6+Pbo9xO5cfvv70VXd4u
jxZERf7bH1/av//+m6bq390llsf/44vLC/j9t+sOAfdfvv/jpWl//42tw/mHaZga9EZuGsR8cjce
PpYvCb5AF9ZgL9W5peg6Oyn3qDb8/Tdb/MM2aIOQ9mqpuNyWH2qKbvmSFP9Al64atiql5Acd+dv/
e+F/+gD//YH+V95llyS1tg2/889hmsjUpCWlpX/79+9qgM6umzhpZHwmB7ujz404Q2skfRbOSA9+
MGpELZih9SKyvmJeU1gOVcMaq3wj2yvI+Xr6CoNvIMaqlOn49t3b98ez/P5ZLcmy/w7b/feT+pLO
POppaxbMJc9Ss06eDLXW7qC1/yKze0mD/bsHXxKJv3vFZs28QaOgPEubrmZfDCAa6SGnYTdupP+v
lfKnhfK/eAXql2xSjCS+1kwaoeuZyGBth61SIfatfK6f//7yOX7/+MtN9m9ehPolZzvD9ptPOcVk
w9AfKlowbyNnvqpkOl1pVfWLt+pHv+VLSmzPnoJ/MaNkxfx8nRbalRowBhFjLtdlX9z+/LX84ANR
l9/+3QcCGKHQZxOgRBxHnUqbptSjnT/ocBxDYxn4/fzX/OjFfEkHroHPzRW28rMUQ6O4sUSOM9DX
LE1kaNtNdNhWSf+z+EWV/aOVpS4X93cvqzGUOifpzD9jjGLKem0284wV0Tc75SIOK8gfdLeFXRAo
ozdZuOe7TQgOluJP40kxZtlOuJd6pvSwdGrD+kUE+t+vLc3+cmWOlt9QtWHPDEQ03ststoqdsH3D
3v/8bf5zffzH2oVg8WV5DXhdE3wcA8b444jaJR4vQzoQ+ClW4fiLEPW//R2cXr68BhFVo8qRtEMR
dbJtj97Aps23s0/dL7NffH5/e1XyO76sMDiAukOUV+d1s3E96Pbe9BeC6JD+4vH/9nPg8b+sLQ7O
Wco9HlskoveWRtJs679Ytj966l8WVCaLYSAevvPs8Y6DWBaco6f5+af7o2f9ZREZs9ZpDe1+DsK3
k36vibufP+7yyf1lP+Pd+LJYxrnhOICMznMogrrryr4M0WTIBp2pPM+zBx91wM9/04/eHO7o3y/L
1kmrxQcweOq8n+SDrB9T7mv/2WNrf37ssiPJzFnenWx+dhC1juV72clfPPhy4f3dW/TlpljiBnNS
n0+1RvgqHn3jsraeGv3TQPpkZb/IUv/bTZLP4cvqDZWyh8hSsLIC4nu00dNpHFboyqp6fPyP3qSv
GxBZvKUOr2/w+urK9j84zEXxxc8f+gfP3v6yZgOaN2gtlzVr+ndpW14LApUDY3DV0nn6+a/4weVj
f1m2IdwE2jP8CpThDBSvy2k/cTb5+YP/6Pl/WbiRigTVEFHnBRJSePte6OGNJFycWMurn/+GHz39
5d+/uynNnBdanRAZz1T7UzMxH2+Vq1yP/rON2f6yjGmjF1GY/l/OrmTJTZ5rXxFVIBCIrYe23Xan
k05n3FD5MggQ8yABV/8/5N909FpQxc7lhYSGczQ9AwJAWbgmgkg1bX/lzDpPXQAKen7a1ggthKHl
JEuomaCLSPMEfOu+wzNgkTovy8UbchzTongEVEMCOqKASYpB1cApHDD45aJNA6zHcB30eCbMetCh
PsgWWmOcHpk37fHA/rBcg2mAtQBOwwrPkGCPHhsJM4tpPCpYlPh43l8u3pCnA23l7bsAlr0N+ibL
h2sTgz5Mq72Eanrc4uURlx3wIwZuLTssV2cYikAL6NRJIocz+B6D2RHu2QBnZ2gRq5VkZ8iogRbL
qge+1IIp/U/sJeqdRQE3EW34BJ+7rxV1L0MAomzlByur8lzqnfwdaME9xV4JJS8bNMMQxIUBV5T2
GXCrwnOBQaEbO0yLbyZBJsLrEBYJG9drwK8k8C4RfGX6moZj/v9N9kiUTKDBNWHeQmW6hqOnStTG
D9dimoLLkwPFNOdVBZw3wPtQJdg2ibR4DnrHF2VToejYPrp0vLA+ui4XbYi2QIvnJOc4FEEH8dg0
cLPNyi+OQ4+Vku+2Fa8FM4VZAQ8oOqUtPwf1cAhgSe99Xy7bMJa+FsmsxvO/nEAdhCQCRHYteDmw
lWXMVLQWtZGiPYNFrTq6wXQs7eHBg9/ztq/WQtYbg8SCWDVWyNx650bTE6ikK1tbQ272tfgMsG5V
dobOjskNr1KkY8DOQkdlbXE3zBVfC81hpFB8rbDh7yLYXQTd1O9xaQsj8ym1j8u9Y6pCi0+JF4kR
OgKYjhTo1wwOhZlKQoABk5U+MuQwX4tSWyIqSYvuD8sP8CHEXdfObV9i7wN4siuTxzQMWrRC5JIr
20ea5ABPQV3yK8vjX1BET/d9X600w9RPWtj2ostp2mKoZ0s9YK53SQff2nbjKGhRG7rgNLU9Iiue
yoOAUEE0QcluLQcbvp1qcasCiMo0NqZR3UBjPwrfg8T/SMA/X55ChtilWuymER2LyqfdEaZw+yrs
Dz3QH9uK1mJXjqW0WIWtCaANof3Jsu3xtS4HS6zs/g3LOdUDuI6wDAusTg6sGHZldQKZ9Q/Dq0RM
YnEYG3KEXne3MsjOPJp3lnM6j8+btdBrYRuWUeykgSwBS+gn3uKPrAbdG/itEO+QuG+GtH55hOz1
Zbn/DJFBtejuiJMC44AW+Op7HgEt2ODdCULG5afl8k1DrwV31TWgFwYk+Q3Vyv7KOTwtWgeAueXS
DamDanGNkRnsUGF0YGr8CA3Nh6SCGlAFqYIEFgzi63ItpjmgRTaJKTDRftAdQcWRVxolLzYENw9k
LN/LBM/NxLIB3h5ot9IqU59psQ5LwNC1y3kWeP4PImFuW9tflptiKPrv6/2bCYZreCJJ4yARsubq
d/x/wOBF2z7b06K8GzoKHgOinE54eIIMnoDdyfJnz3noTlx4WpQzv5F+CFnzX4BSnO3+J2T7j+HY
Qb0ErgQTyKKAJhFFVjZgptq0mAcaNfBbCzFBm/DBBfh+Auo9QYYBSwqKJqAshvy83DDD1PK0gAfg
KymSFFWNEEuCG1j23uef+/rV9T64/sqJxDTm8/9vxhwKWFkHcb78Fx5woQTUw9pgyu0/2xqgxTel
8N6DWkp3tL3xkQC6WwGrCnfefcttpHrgm7t8ZZtmSFU6OCLJATuAZo2C9kH0g2B3CWez1jk4UAmB
3IefrmQsUzVatMPSOQQDCPQzJ2zOdHLg7mk/Q3AevlTRyjbZVIUW4FleO7gmG4tfHeTmdrwRr1Uo
/9gAczSEriR2Ypha7jy73wx7BmlQgCRbyBgQKKF4wPjRXQwyk2S/Jac7aJbvWrDFYPy0myr3pew/
FPyZ+dEOl6QnlzkHZf2GtBl82oA8hAhzAwBJHR9z2h0YcXcq/RJID/qY9ockX3tHMHSMq6WQkDQ8
I92IvWaUA60HzdTiE2iZgMjRP8vz1VSDlklyN3MVFI66IwDoGZQSImiYu0F0gao8JNCK0P+8rZ65
/je9z1yw60OYrx8hDATQLZRfJsiSA3ABfgwg3cuVGCLb1bJHRcs+nypUUlHYOCV1/L8okf5K4XMh
d3Kuq6WNWPmFAmBLHm1l/3GDV6+aXmKIfS9/uql0LW90EPCHxCdKLx24lICU4zzyDiZcqQvlqG1V
kH+HwIPaog2SDnC9ln1S8E/Ko/QsebTtHO1qeWJqBxC1PYjBtwm0xSBrxG2xh6PTyq2nqYO0HOEU
Pi7mYfYGeW34rrvAgu2qOvzlTR1f6R/DMke0BDFaeKuGso48kuYhDmbFp+i5777R9BIBqU3ts0/X
7tBNVWlxzUtZw5ceJACnsiBzDtIEwHmhK1/7CQ8mUf0zq4NbGNOHTSNPtCAHR8MbxAjTOgFZGQuG
8Pscqm212wcrsWEIPKJFNyz5JqdMiTxOfVjD2RimTcBaKvCplhswl3Mn9sg8Kd5kjwnylxSykOoY
4i0VF2PlQzeE5wkUpN5y08tyJYYZRrQAF/E01UOIGSbbx9K9Muv72L9fLtqbZ+m9BmjhDVktPBV6
KHu6war2mOwur8OteuXX+hQ/5Hv+6cV9Zz87j8fpWOz/2LuPH+Fi9xDvPuKnOJyjd+fsiR/Uzt2t
XTLPY3/vi7RsMBG4qfedjS8KHvsMDEV6LVz4UKgdrVeWddOs0DLC0LKEcx+NrjPIIlnZ49j2K7Fq
GistG7ROkQma4+ttXFnXUHoJk3gPpvK24mdE0Nv55oUSsg4Ce57Y/15lf7ICliLflqeC4csdLfTt
agDnCCTC4wh59bY/ezCD96BBsly6ocsdLdJBDinHLhshPzLCu48kot/J0Fr5dFPhWpT7rIqsBIhH
JMgIuskVtGedc17Grb0SJqa+mSt+G+Z+UcU47aljvU8uIHmsZCdTsVrwcWuaICidzMDyB3hE7pzi
IJOVT56H7U4Y6dCuMm2GhLA2/qlaH3vG5OxHFLRxeiEs+1Z2rxNEvZaH1tQKLZpY3yQZnCUlzl0J
6Xed5VriD2w/ahfqbGo9Vd1tEGNaNXBfcVVHcfUl2bgr/fowQuFvuQWm+TO37M3w1iyqQpZMElfW
cCYoc5xchPi5XLapd7SE0EParAVkXh0hZHX0ftYrnW74ZB1iBpq91Q4QMT9OEAeYSbnPSQnhyU3f
rOPL4D5tByWusY6tB6eWvIKMioJs+T4Bc39jFVo+cNiUhFB8nZ+qoJnpfgHHed/LP8vfb1iVdUyZ
NY5T0VJcVHc4JQEtUZRf0vp9kn/YVrw2XSpeR7HXoHhohOwG63H0IG447kBSXy7fNLZatlHA2AAx
iPKLAswjaMjWIP5uK1rLOF0yZFA7Q7d3BDeJIXhicmVCGua5Tf6NIUosKxgUSsYd3M4hUBwAicr6
ve2ztdiXFmBrIsVLcAYeeOmRB3tYmSqmvtbCMwVREYR29HVJqlvWk+8JFAWWP3pek/+bgWGd9m+P
SHhJCQjl9kc4q0PbGs9sEHv1PgOX7zbAakPncSXV328DkPf/VgSUMIxdanT9nBkrh4PMXx+W23A/
kpiOU2ucMSTKadtjCNGdLIEGAWgMB68IHuD2Wm2alOwv1+RN+vV7MsDjGqNrdbB8DODuUW6KVBZq
kUot2eUVmSMJ8dl71xQqyw7BAXZl0pu6R4tUv07LQbVQ5SIQFYYxCBRU30MXpIL85nL/31/FWajF
a+hUSQJ6AbpmfO9GD3F3zaNfyGWu/351+tyPXBZqkdv02dQ0Obq/gx8pHsp58EtE2872LNQit4E1
TjYFdQuSFgir3iMujnDbuJIWTF+uBa+fhSSNqv+PMHz8ADPoyvm63POGsnWgWg6fpxSqFXh9p/Ix
VBlSDkTwJvWwXLwhZv8DVoNRARD10BQjVH6PKneGPK9MStOXa0srSLwBXDWwUVIwC/bApMMWBCI3
1sqUNH35HAtvorUYmziQMYqn0jm4fbiHMt1yn9w/+TE2N+hNySWk+ljL+XSMYWUAEjXs1hQ8kTve
tI9qmlXTyrV10FSVFri5mtwRHK4ZWoQ3+PGBi+s8ewAVAb3my3JzTB2lxW7vByItuTfilDmTQvNz
UPCVjG/6fC1kIU6d9HKGhsx5Lcm/9OFvlnyqHKjSrdRwN7MFEM3/dyycJgw8KEQJuBq07wq7ge6d
quwD9ELHPRyI48OGPkI1WkMgEdEmnGWQSRrjL5BOIWBVo65thWu5JwpGdL83Cw3EHoW2txBPITYQ
WyIYn64ln2xoSe1EMbtCqXjELQUr0h24kGsInbtRHBB992AHUSzLIHVvLQlo/dONuxFOenCKFAkU
xIsadj9begmGuf+OdFeFiZ2PdXqDQIMAjxnyENWhcCu7Xgnru3GAlsyT+E1Yk4ENmVOp9BZAbAwC
bAFsyQ62O6xtl+9PVaJvH4oi8iIH9O9r2IJAkpcJdCo66ysnYfQUB2rljsE0Hlpyyucri0Kp4Fr4
VXnwxrqGOzXYuElWrJ2J7kY1OkpLStAPThuoCGa3MGsgDl6Dld3J6qvgvTqUVQmzhgGc0W2jrsW3
HVfCLeiQ3SpI1kM+X/CvBZd85U7cNCRaWFfEBZK8t7Mb/EztowWdnb3tkWAPMSrsIPmYr8SgaVC0
CJcOvHIiSEheiRd7OzjkiVMEiMwxAI13y6MsBkULc8iaBBkACwUc61QKOr8VP/dSfFweBcfQAH0b
QGjX2vYQxreuqiwW7AkI4v6DBSMx9doEQdq5OJjUlgMLQ5d3f4Rsmf2thSPKsIdvRE8+NhB/YLAC
t2yffQMXG7zgcz80k/M+9GnRF6flDzV9pxbDgFLAMsmqZ9nE9s9gVxzC1d7XoEunjRXMM+lNkggF
7O4s4jvXAWILN0kydUohS/4iMotvG0l9e4Fn3DgK0oZcx9xtIViE62QmSLPSAEOW08HvkyKicFTR
3Vy7c+H+NFqQNq9h0Lg8AHcPAgFhWrzWflSzzoMJq2VBLynaQy+cRdhWxBGOYbENR6If4ZiJ4Reh
UFaADFkKpgs7LlduCGcdEx82vtVaJOtv8FWvdlD/5r+rKvzgtgF8lPw4PW+rRotmty3Bjo3y/lal
TbT3JQQwmT91l1rU3yB5HG1b8JgW0WCX8ti2c3lVEw6dlzoA8aKGTitUtem2KnSgvAW1gsHPmugK
yu+4LwGLecmjoFlDSRrmmg6MB8MLMmaWFV7TAc/IoFv0vnyA/GK2coIwjLcOjR9Jx3uI7WEud4x3
n2vHg4pvTKTPgiMEmFgBSZYO9wIr425ILjo2Xvk9NLmVlNc8bavXyaLjrY4S50OS5eFKojW1aK76
TXphVjf4tV1DEXPWih4okTAEqvpDkVQfRprGK0nA1BJtBY8p9shF4yVPVZ1/snrvlUVlcwCbahuN
lQRaGphg4JDbJU+fZJJ8gdLawaXVtKMJKLmqadnDciCa5pe2fEclVDxgERPf0sFvbw7Mrx4DyLSv
7T3mReM/F2MB0XHz0EWLLHdWgxETKIpFXkCoIfrVu7UFEfQCu7dpjVdwH6eJqrRYV6SOI16U6VOW
2J8hkbrrIewd8HIHZk8L8bjgswMVdX+ASlTds3QlWRtmm46uz1NYQBOeQX4KovBw6IWsVRS2Cgp3
A+zryLRtmHxt5w44+VSnfkZeILGavW/hW/4lCFN7JSoNk8CfR+9NyGQw9Whc5cY3IAStDJ4DIqlO
wUDg7bRplumQe2ip1W5HE/cKG7DiO5EFeqjhFlnZsJsGQQv5GFLCUz3F8a2Pc+sE2zcXyNwuOXXw
XD2qstyWWXwt5GfN7AlW6vETfNu8wzhUzzSBhVYwO5XIGp4/2zpLC/w0jLvA9UvxxKAxcupSN/ky
Yue7krdMfaUFPGxsg4aziD9hQQz3SZFdSye0HpTPv+U9zCSX22CqRVvfQRizijBxy1sm+yB8xLj8
lerNUPGD5+ZhGu8mnG+9ZuUUYprBWvAT8Iq92nP4k1Qh2UMQxrlmkNrYFn06FJ8FTsohNWO/wPpu
+GGHsLTaxyJYpRMbekvH4jM8vUVQBcOYYFcEdTTxhYjUh+96/rVLfWdlTAwrFtWiPGZVAFx2yp+w
qYtPvWvDzi5u4RLqjOVxedjJPEfv5Hsdmj+AYu1OgDlei6gMXShh9IK0E1wDKOS5zm03lCVeRxxI
J0Jtti3aswez6Gx8LNoWEkszRcaiJwZNwjqBND5rlNpNcQ6pStj/ZaMLjr6qoUupWjU+wxzMdx/D
PBPZlyxVdv8YQIohhJc5pCVh5jHCvySB5GLRsxV4mWGcdCUsJ8NxC8KG8U1JSA51TvVk8wEihW4Z
Ha2Ehdummw5Abvui6WGWWb1AqA4iplEwfAyUwz8vj5EhVDwti9WwIw8hRgdNe0+WN5YWDO4ZoCEv
lz4vSHcmgKclrwhK17Ce89g1hsYoL6A7Hbb04rqFEn9yqJ/G3waa8QAK5CktgvEQUyhcq5XK7z7D
BUSnagjPZZL4MnuqZQlwbPYi7AiqqL18hL/u18y14fUDJcAiate256aY0joT3siBb40Jfypt61PS
jlAhdeNgH9ZVtdImUw1ahwooWfmZCq0b9MMnIMVhjxVZbXpKm6lfWRJM3aYtCV7fegMMg7KntnP+
AGEK9XFYTfUKFtsep3BzQscBSQeqiwV13uV5YpiFVFsgVAjFkwRYnpvXdNmLN7iO3Ek4MW071lB9
PRDUS8KY8ydQTctTZAXvIU6Ia7y8BIJibuFyKwyDo1M3VDw1cF2PkxuMqpv8K1w5hXwHQUnIhe2H
ms8mlcsVmcJK2/8xjDuUc3j+NO+je+48R1zCGMrpP7QQuhwkLh/C+Z/l2uYV4V4QaytFXalc4W3J
upUVCFV+3dF9TjH+NjwX9jauHfZNNf5YrsswEXQGgUgnN3DTqXphtI0/9MhOuOSAjuPK1tY0Qto8
E1bglG5VVy+QkZYXAgEeqBS2aQ5R4WjzNNBmm1AuLWPcdV8DSPR6+1x6ojxBpT6LYeAepe5hU1fp
7AEFn0EKC3B0lShxO1xKXl7agiYftxWvzTFCWliAZFXzAuliqOCAQCL2wNeB4rZcvmFW/RXafHPK
4NQrnTFz4IoLB+vDxHqYmIGlDbonTHvy3vtWYOFfSWmGYZ+V1t6eaLwUl2jgtdUveVjA6RmxH+/c
gaeXwZPBz+X2mOqY/3/TnrymcCP03OQ2SdxhvDphxAD4z+BNjU1L0WG6LddjiBAd9B+5QQgD77Z5
SSBsfrQt263hegBPoJVUbGqH+287RlwuwvJFTNizjbCCjUP4jRSwj8HJXazMXFMV2goDwyeFnVPY
v4xjRK45lMy/i250HxsoCa/lYlM3aZGe9AMc0gOnfcnZNB7KQFrXSuSboMoBcbUQt2FN38H3CK4n
oWIgdmAKq3pvQbgREqNtx2l0CZLch2B43fh2+Xt56A0rs04HSKwsHiC/Sj9Azz/uhwdHjRlkE7I0
COL5jAtZfFgEAn4+9ed2SBgFFXWahuCZYj3317SC/qLP76wHjjZDEvjNlMnk0KvtqbpQB1fB8aPE
605dcEDi7C6CFRSD9eV1ylSX1jsBW9lGHCHrC6/OHfS1O6ZgkhIVk7WTYwF311PUKgeeGzDsgm1s
66dFn0F6U9Xhp6YP/R5A87hKY7ijqTAK+x0hMLM7QegVvghn6UdBAX+SrM1Tay+EZyffljvcMIn+
ErfexrQSLJp4hh3k4MW4yO0DuITTNXaH4fygcyBKHySn0WcCFmrwMxpJ8MAkdF1T7FKlVJ+Wm2BI
szoPIvGbyIqGEk2ARPae5018KvGMtef2+GdAlUVgeSuLq2l6zuH+pre8oOiqssJ+uwQ3He651SP8
FfmuFNgmzFWRMfsGa0po8EbTn+XWmQZo/v9NlaVbA0szKesaMTz4XkpHMvLFhW9zsZJtDanq78n2
TQUF/Hs6bxzpTVqzT4EAquBBRKMND+Ae/hXb1kKiJUT4wmKqSy++wSgrwfS2G1a3+SPrQto/hFAb
t39D04fFkNTgyrXWcqQzJ8M7kUy0JIldHOWiGdsbD4sygFcBNPhp/GAlLuT1klzASDqGGKTTHx2b
q168m5oy7VPcpdZJ9hVOyS09OENb8HBlCt3vbgid/jueUAjg8PbyuluftjXeukRNv/Iog0W1I+P0
sGXSOPpz4Fg5E0l41VzBb4MHFFLTT5u46v1y6febQIi+NDjZlDhRX91iJwXpPJVxd4JUM0y/06Fi
Kxsax5A7dDoItCVxkVmo8Nrk4Eq2Z8i91/1HEdeV97UMe7+D824MGX1ctnhd71e7Lku9sd/VNja+
/QWWKH70cazkQM/5ONl1cxqjqhJfB1GIqtvBktJhsPsuWWc/LPeLIRHpLBOchqNQ1sX0jKVLlN5j
JxrpQs89A+5EPHLPYll8qCWONd6+aT3Wrl0+3s0R1NYPfzkhKYvhB3b2HYd8gVsKHkmtlmy6QKG2
fuizo6lQHm6lzhD0+tHDfHIf9/EmBA0K1zbhCo4zLlS8h4sQ6ivxS1ChwjWc0d0phLLngXqT2sB2
zduMVPLcWnB0HZ0UlpCeDeq5W2XFnnay3sRTRU1aVNdF0VORCBgmwzoYChNh8g6X2QOALgD5Lc8u
wyDrl2Q+4IJW3kzlBT6I35SHQOu6kaxkJVPh8/9vemrsA3hHudVwqSHWvvP7uDmmFsxrlz/dNA7a
dqoPBRTDaSMvfZa91MSHdCFsqk7RUD/REkaby7WY2qAtMREFNbVIrOnik4BBZcvOYHVRrQAs7sY2
BlhbRyJvAM4uy+E/Kn17J2AxPkr7uWbTCTf8z8Ngr6Q9UyO03NrHSQgzkGy4eFUiDjaHU1BRrwlE
GwrXz9OwPsuCKeHO1U6iJx6M/q4BK3ZlkE2Fa4Fcw9/ZcWOrP+fgqOxagHn2cDz736ax1Y/SLSVl
3duevPBiEjCDd4rIuVK46eVb3lOorZ+fZ5YXtldUXViVTxP2jhAPO8jebr5ua4C2c+wLr3NkNipE
b1JDXhOXWpW3iQmMj5+H5E30kmoQVEb9cBmBGdtz+DA8UCuXh+VPN0Svq0Uv8Dcxnk2IuthxCUPi
dmRPUVcCmuFE6SF2qzWIjGkCafFLZJBAY0aqi9+CRtmTnsMxvV/p/7t7FnSRFr/QxQ/cokP/tx6H
g4sEhq7vYGTWTGztsGP6fi108RzfO1DhaS8CWpUwPktt2MdtujWktn4wFp0DMBQ8PpMdbgydqTq2
BWR07CdIOzoV+bNppPXDYD31AjuYTl3gRP7sx+w9tEI/kbz4bNn5z+UqDJ2knwgVJIpF6AlMVekQ
+G5AZ80OcL+6XPqca/6z20cvacuwDRH0tBKqu3gtLNJzBhkmJGo4TDAreZ1ItJ+CNdSgqSFaQIMZ
o6oRco4XCAJmN1FCH0Gp0d22DOi0eMwlYNNVPFx62LDumc3BS8+STdxcdJMe0W7SNpY7dJeSwb1L
dMnzaPkwC06C1+VxMETbf057XYPzcdi1F3uEmhDPYG/sN5l/9IcuWzm2GrKSfrBTVjPAhcXGQ5TF
v3PR4tBfReG56gN16pK6f1huiakaLajbziI9CJ1Ifm2O/kod/3Prw8IwSWHyWpUCpKvliu5eLVBb
P+7knhvRmGIBmin2wbXu0+mdjdNLiMs2H6a2cC3DG1XOcjhZBGGfQphwaNcWEMN46ScXzxdNUvJa
XXI4L+y4gEV7VOWfC/gFr0SmqQZ9Kw7bugBHNtB4uZe9siEKP6gir45S4L16pQsNY/X3JPl2GYSj
EVFQCL6oErirKOo/lrAZhHAZe4pZvQn/iIHSAh9bvqjo7BJvK83Q3xKB519I6jS4b1+eCIbE4sz/
v2mFp7JghMVNe4n8vH7M3ZpfLFusBKapi7TIBxoxgGSpai95M8BkfJLx6e8+MBcNf5oG+rLcBtNo
k3/bgEPX4BKbYrRZCXknUovmKCyWHigeqFdSpKkOfUWPx7inEBm4JCGe9Ukcvh8d+N7GapPgNAZa
C30Be88CjMImgeAa/x7B2OpEJcv20oeB5XI/GYZDZ7p7MaFwGK1aKD9lyTFiXf+QV3BjtAcsiYoM
3Uo9hr7SSe91apcwZm/bSz/Ak7XNW3bsZZtd4Da5phdoWHptLcAh7FUHddV3lxyQhH3dwSE58rC6
+0M/7YPWv8R1wyElg7+W+26OhztrvU6EL5vAKrwway+eO4k93E6+kESuKSubBkYLcgCG2k7Yhbrw
lkw7eOrAadfDwPDEgXq6rPlxWyPmxr0J9t7r4OVXTfJSWpY6JDZMhilP1xwhTK3Qop1kEgyYkfTn
pElh8VXBkSCHUPvRgXXoexfHwdflVpjGXgt3NgxwCQv78apaUJGLEgg7+cCl/FTU/d4pxcvkF++X
qzKNuhb1o7BILGmHpbjjX3iTjnuXAiGyrXAt4sfJm2D6XbQXqOEVOzikA6IRFms2F3c/3fuPt0tS
wiI6Kkd5wSNS8FCPAT3hsnnT8Rulz2PzZibZqe1mMLJCtrKLDM7t82N/4sFKfEPXoHgtvFUSpeDJ
5PIy+l77LqKOeIRPIj1vK32ewG8+Hq6sTjOo+XTDRgwrHnJ2xWxUuFz63eyHb9eCGa+vHmyIUnQ8
HDP2eerxPfxYi+Mwxr+WazAN7fz/m+9Potq2Uj5NeKSRH8VkT7uhpGtQGNPna1EMceEcpOQRnYP+
p2A8Z80RGMB+l8W1vyUPoYu0CIZHVeT0ESw38xwvlRXQNZazScEIZeshW6bQAa9jeREVtmVMQVtP
qDVMgqnntZBlyk2sShB5sQMcZZoAdqgj7ElXZo6hdJ0oz6OpgeU3XuB2fggIjargC5+H3cdNs0Yn
yCHxe3aa1OMF0iLeMemwNI61+3u58Lu5Hz7RWsDimhI3cGU/zxpVp3uSOOlpLFprX9t+9yVgW9Oa
/qDlwwucM2ADEuBPfb7veRuc3WEVDmgaAi14y6bkBXUwJZHXarnza/IFPJRvy51kCC2d2NaOeRAE
XYFvTzrEEpNAI+dsfoQPinDLzSIGQgvfvMxrLp15IMrS6Q4kaJB5UtyBb2uCFrlw9W4L7BvGS10H
r3nZ0Z2w4VZdtEmykhvunkzRAC1+y2pwpM1wsduG/DvxePkjagqnPfRRxjgkRSP4p2YkmPZ9i+d+
uI+7+cocNg2PFtw2SK9pxKHU2PtDubcVcwFuTeVB0nFtZ2yYXjqbzSu6yGoESRJYtsffE8IBlIOG
9MrgmErXFmWYDBdpl03jqeROdPAmK+6OLuvImmezIch1MlsJw1s4gTvjKe+dZ1YlZ1jaglxYIhaj
9GF5gpnqmP9/s7aNrKSVa9XooSiEfXVSFd8Y9i0fPCE/yAg/lquZ89J/tvNeGMxz4E01NaETL9pw
hLFsEOy8yv4xStd6Kr28eKyAhYfVcu2v1HV3v4q65uF6U5doPB6GUzSeuEyehedf5vccjqvBMvCO
I3d/wwJrxZDBVJUW/dCGdkbL9cdTWwtotDvPNTBAI56L+oS+grP70DVrniqmyaZlAk8lLCYjHU8R
Q7SMaZccmlStdJkhFHVeG6lbMcbZBDMMXkTuvo3cjjzkHB6WAzzt1Wl5EpiaoAU8d0PZDlkHkDTL
+ENtkd/YjbfbCteZayydpslzUHhN8XqNtfwr1vRmv/zlhumr89Wigk6AcvRuvLND/+bR16TvP459
fZFcPQAStOIEYQhGnbhGKFjygOXYJ1LikY3lFLbS3jXp8ZJhOWskYlMlWsSTRowNSNGYo3X2wpLh
kyrVQVT0th4WhoHWLWNGr8VlEy2dU+363/0Ex5TABWxqeSwMc1WnrZWeEwJY3zgnloMDu7MT8Nh2
Cd6f6Z5aYbxJLMgLdcsYwDgY43AwPSeB/Ehy/3Wq1qLNNJv0UE5rCPyDQXhu0+HgCfE6PzZ74f+y
MP8WELkS06ZBcP5Ng33QVEU5yOacS7xJ1qrEJOL+yv28Ydfga6EMECMsgAI/PYtcPRBcyrWT/+IL
8ZCkOAQk8kPOiqs1yYflMTdUpzPWeJRbnLcViXf1OPDd32NMSfala30bh+l5zrYVMm+w7UHOC3UK
mxi6vgEDOj0Tp5CQS4l/BSRdO7EaRkZnrvnBqAa3cpCqqtB9iSIePFusliu5ylS6Ft99D6ynN+bg
VmTDB+IE8muYSe/r8kD8xcjeWch1ThKXUSuqJs6fauGcCOzPdgCs+MeEAybLMBxenL6yFoJCuIpq
Dop1ezgo/G+ARP15kKuPyYYcQOe2v13iCZmsAJujJyEC/gkyeaApF/Bd8qrCXYGEmKrQlnYiGLcj
DkaPyDu5r9V8x818d9/ZQXpc7kxDJtatZUZwBCFk6WdP/ZDBZRiYri+kaqLdiGTPD1MQ8bXLKVNN
Wi7gQQgljCDmT0nZ/w8MxvEb7g3HQ5Hz74Max2/L7THkNR2oVrc0suBEnaM9xaEW8thTvAewwa8g
MoULEwny0kr+MYyODlrzKDRS4zAUN+5M8WsSteSoJuUe4ir5tdwYw9ZOR64JYILSWZ3ySVGSPjGb
Wt94OWXuQ5Ep/zuXUHpsOpdercCGkMVynaZWzR37Zlor3uOezGPilseyPQkrTS+5ldMDg1/9tmmt
Q9l451eAORP+hBtKGzge39/DiR3WT2Tb042HO/9/W8EtXMbFViKecoELrShT5b6NAWjDZUu6su82
zGed9Ek6Tyg7p3gezjp24iK44M4JN+xNGh2rwn/dNhxaCuhpFdmVHWH0WzFr+0/t/3jsPdJ0VaLJ
EDE6WwxmMxlu1KrsySa4/UhCC9ZuUZzMucDZAwzluscirfpN6hgYGS0NjFDWdmxfYWTcwal3IOXD
iks6jb8G6zWNi7Yt8FvO8NW+eOLJaOGUimfZ3A9JvG+yMnwERdtZu7sz9JwOdvOGJgRHHitAOnWo
JR4/8uG1xWsbxFLd1H1ybGKtmTUZVlTdMoaVaVjzLurjXQLTTEzmmUTqiJdNs0wHv9W5GJwuTWS8
ExT72bp0+Z6Vw4+qIWrblkCHvw1p5ju5L/KzCNKLbMsB28Fg7UXbkLR0h5h8YMHIgZCNd8op3xNR
cdy0eS+Vt7ram/p//v9NWkw47JfwqKVwOvWcP0AyyL2b22vgXsOc1QFwImgdMBvD7AzJ4++RCh7K
GBSJTsKMSZ6Xh9jUAG3D3zacCysPKgxxHDk/+lFa/qHqoLJ52FaBFtj10ATRyNzs7Ev/u+OV1U6k
8aflsk39o8V0MgxIJMLJzsSGbrgvz5BSf2YFO5eErfTPfbEbL/wP/g3reUmwzt6Epw4qwbN1klS3
iKZih33/sGs6axf3zVPajT+An13z9jNMXR0RR6aigjYdnQN7grGALdSHsqqCl5B4v5c7zzDyOiCO
pRUgMGmdncdMzeeVZthVWfl5W+HziL2JCzHWJV4DQ3w+NtzpBRstGLigDdtKnzvtTekAaIJzmP7t
nGhKbqOHF83Ctla+3dT1WkzzBBa+g2T4dnA96L73sh4gsobs46FWKzcFps7X1u8artKsG7EZ2bW1
4+/+nhD+j7Nva44Th7b+RVQhdAFeoS9227Gddu4vVOJMBAIkgQQIfv1Zfb6XOZ1x/FVeZqZmMtBI
2tq3tdciOEV/tz5XRt12pFYuuzxdgOC0zNqmK/LtrYn/19bnyqKz3tUhixNcGRIwsQKAnq00DcZY
7TK8Jbr9imX/PukTjb0mgKgUQ9KdF7CMN4p/UABXqu4trNAre3ANfItl5Zc2qvEdfbutBSJC+M75
LeD4K6t0jWxz7ZjUCe47fIF1S4EJHIsREDRIfII5lj/v82vvuArK+440m/KXVRIgWb6Jt+pnpkK1
w+imOPz5Fa8t0pUhDy5qmk4OeEW7pfyu6pW4tQDAHP/8+Ff2+RrThhGGeUb8FR2Z7j40CRQO0uqT
afmtBYjuz694bZGuzNkp043Z0uELXA98QgNG1n2FYX7w3KzV7u/ecWXOzOWUe8s0NkJW6UtfMzoc
Q+/4svO9wfjy373myq4TJ0adihqfUgncey6fvmQDmR84ULtvXEyvrdaVcYNT2IwReN0OpOY3dJ5K
aJXtSP0WWOu143TlsSE/WE0V6NQOg3A3iUNhLMpo+sYuvPLwa1Bb1jN0u2iL5ckY1Ohk0/pCNXXz
xuq/9vhLOv4vrzPEEEBiCZYmMQZlfB/pYsQU2V/++CtbZl4MmA9c18OUzaDM8EdTv6WZ8cqeXgPW
KhAfVy5IrEvC0OIySfxraudul8pmfOPYvLY2l1f/a20i0tUUEMvtoOWw21hcptXyRj3ltUdf/v2/
Hj31LVA61G+HnraHENztOrylOP3K7XPNx95TX2XjuG0HasIx2u6d6/YXIij9V4QSLL9mYgc4LRmX
HpvKhTs0JD0O6faXK35lqKwRIMKnw3ZQFbCbyddcvOXf/3t0Gb/6ykjnBOJ72YDNDOqQ71khClqm
J1XIXcTL5Y3A+r8P5W9CLrzSEcnjaTtUuT/zJTqDoeRAo/GNgt9/b+1v8i15VgFyEo3bRWHiGOLl
OLTTqXZ90Y79G2N/r33BlcVaH5KqdmY7CEHZLupR9beBkUK3LH9jky+P+r2k/ZuIywCuVqjO5niF
aV3BGtXsk9BVewdNhz1QyN9I0sk3Onz/bWe/ybokfqzrnuOszs26F/MAMPtbt8Nrm3FlwgwSkVUc
2e0wQFhrv4WqO9oU7bBkjKoiyOotUrzXPuHKDaMBEzdk3XCHbh9bCpFs075xWvNXNiL5v5cQ+HTo
LLqLgzebVHfQpJy+NutkIJpr5KOs1l9mAjRE1PFj3dH2DQTPayfsysZNI9IsriO8Ne5Rdm9G8igA
gdlv5C0B69cO2JWp+2yFmHs6rwdMyqLSKslOj7bQcbpfenaup7+aIab02gUFlbahbit3ronY59q/
U+ytwt5/bjoefeV6EoHZezPFeDRO1IRmjqzfQlD95/rj0Vfn1q2dGKo2jGezNXd0Xj41W18VSTb9
TUSB51+d1zAOWc2nbDznwAd070g+JNMZBH72rTLxfxoeXnB1bIdB0z54PZ6FFWdoEnxZMJaGfscX
wLM//kVMildcnVHpJwIazXg4N3x5WDzaa1Enbn39ZkT62v5eHVE3dqrrURM+B98P0INDncKR9g03
8d8P/10QZNJRv6xmPDtokBedW76hRvsWw8B/r/5vIiC2UjkUIxc83A3rMYpzc7MmbjpBvwkwGabG
/d9swW9aIFkk5kSybDhndujmcuNahnIBv8oLa4bE7f78lv+8KuhviiA1TldumJnOJmofAqF3DSYf
+mG4DTK5o8lbWflrr7kyZ+m4aoil7DyPHIR45mu3jCeLPi7pidzxN5lm/9u2f9MF6RJXO7eocCYy
30k/F0NvwJH5lud+7fFXpu04JpE8amxn6ZB0VivawAz9erRPuubw5w157XhdGTdXxk/g8BvONh3u
YtG/9NrcpyCtxxn7+OdXvPYVV8Ytuo4mTNXhPEVPIraFumS4/q3y9mvGd2XZC3gI2164cP7fueWB
g0EcmIA3GGRfefg1gppPVBOtcW0QElWySBybPzqq3BsXxysr8xuEWlgPsgo9nAdpPknTvWReH2sy
m79yDck1irrv0QX3rkrOLakw0NSxGjCCN59+SVl/iytpcg2d1p2dm3bM6FlO3YcOTeIZ85aUN/vW
ZjcRKtoT7c9/PkL/GTnhVZcF/Ff6hoByBS1DkpxV/P/QMRibKdXIvjkB2GM+va8a/cnAvv/udZfj
8K/XLSAIsKB7oudp7s5rB/1cOtyn3j2AeaL83y8j08GBdP3Pr3vtlF2ZOYCCud/myiJCsPi+Om3M
+81x+xZ71WvH7MrGPTqFQEEn9uzb9Odi8p9Jj7JDk7Vv+ajXXnBl4cyNdNAjwT21YeylAq2Ir3UJ
Z/IWIf0r9/m1MIgnvLY2VsPZE/8F0vQntfVH0xBZaOtOqczfqHm/8p5rPHUETBmdB6yUAeqZynTf
o5SbdvzEefr/8ZpXNvxaJUTqqEqTBCyn3Yjb3E+xLdW6vXUjvrIb17DqpppnkDkvBnaJynpwlS7A
GtUcNgJuub86sde6IGyOKAvLYs+qHX/M2vsdJNGq4s8Pf8UlXWOpV8HpbFo9nRs04xLc5fmyPFvW
f+n0X/U2aHINoa661ZOFG3OO8g3cVqQf7+K++SvcPJ5+Zc9VxysPaMN0Tib+D3e+ad9Pm1nbpz+v
z2uH9MqcKwyjAyw/6bOZ85tLwDwN7UF0WKfM3jMawl/uw5VVi073qxo2fwaD/haKDpSS39ptUgJd
XpV9cF1ef/jzF71mD1c+3BEQgLHabOd5hbwaWGczKD/WfxlFXSOnV6C2qrXT5iwiupSN2OKPMetZ
MUK/9cefP+AVk7vGTwOI7XiulT4TqqYSCkNgtU+6ChBn+RYg5BWruMZO8w0qFpSP+oxyMRJ496NJ
+S7N+eGSKf3dV1xe/S+3V6+IzuBo+/OCeFCZ4QQI0v2U8r/0Q9ewaZVuC9Oq6s9065sy1RPY0uba
7uXg/mrymSJt/7+fIOfIQv8Iq2Rl9OQHBxi+NPcNa90OjZtPf16n17biyr6bScQuyaw+xwno0kIu
LdC5stq3GNDcJRP0CP/OAsWVpQOjLRHcpt25is0nmk03VTw9X+KQ0Zu3XOsrtieurHxIpBVaoD8q
Wr8UhGb9jk3RW1Dg15bqyrJZBz1XgNmaMy7cRyXH25pvn2PB9la9JTL5iu1dY6eF3XLnoOx0hiIz
/QxW06bMQbX7glk2s/vzhr/2iqumDdRRlBNpUp95Su8WEtoSUXURZfiHP7/glU24RkwvrZxBF7nV
5xDTk87n76oNH//86Iz9b/TyH4H6tcoHr0dotQ3RvA/tujVqF1Gy8uchB/3ytFt4liooO2lAtPtS
c5qPoAA2S80C5NF7myYFKgOQXC6GwTBZF+DN9n4oJaCw9boPQ2XkWhiowFfHqGdLSnZmEok8C96N
2IverYL8WFf4kp8x5SqSj1ouNvK7xrogvgjr+uHbapoFraXVbl31krQg3zkNfglyKWqKgtYJoqRZ
gwb4zK20ZQNFrRBDGG4le2+S9rQMgvf4oQNEaz8m0aSHsaAR5RjKaCcWkrgI03qBG6ckzSsERRm5
iMIq9FjnJ9/ISNMChIo6u68ysfpPdCIQCWrJqMolipufqt/MEso2zTqaAp5vI3IEDXAVxbe9oKN8
VPhJ4wZwo9Hty7h0SQI5VZ7N2/igt0HQqCS566J2n3XeNltBJiCjn5CdVWEserSvOWRwoA/AVNH2
nON3pH2rv0A8PkIkKqKtSb8sG1tm/r7zFBITpRUgryc7UWVknQsiQdX+nXrfjA82dDqyZZuwy0Rr
EsiWftIzbdlcqq2d02eX6yC/xdykg953tAcMuKy70cRsPzcy792OcdsOfUHyab4MzS3TTKoiH8kG
5NWSLLU41uCeR0NX1WpoBfoiedImBdcbFz+MxPxCX1yqkT3orvFN3XaiIAYa4XMFq+ld7bfoXZ6F
XBUJ4PxVMYKCJj8PIHThN7ljMfs1uaxWL7nL1rE7WEWNa4sMitySlht4GbYXRee4+QgWtKbyd3NG
lxQQc/xPGIGcxLy44dTOlDF/gESWhIDI2tbZ2hVryF/S0c8r9L0XvyzqYPhaJ2ORM4okfGXzNstC
4TTF3zQkLnNTdizj8mcas2aRe8nzVjxEpE267i7mLeffo0h6og7RZGn1zeqtTmkxErfWz9WGn/LR
Jmpzj6AHNuadE8y4+jDOI+b0Ljqgc1Mm2YbWQLFE/TruZ1TfyCOQpXXT7jWwk6IHbtaMg9+lECeY
n1O+mbouiOXz+mMFQe7Y3OMimvL7laeiCrsR07+eQG4gTVHllN5q3hWpaSBduqfgnAjbfW4gJPVj
agUmXEqdmWy7txaq398gtyi3Ux9vDhpTyi6UfclJ1GbZAYoWYvu1rFpMtywefBp2wUz19AEz7DT7
CtGWemZ3VsSiTjEqOmqGHvRqq3cJq1L7SHGsyO0Gjrz5QTgbzcdh4bW/U2qN5ukQxSvV99uyLs3H
YUnW6FNVgSV6LEbU6woObBl0iNQyJMvJSp72apcR7tgns2aT+5KOPKpAjZA4XT3nfKXjjxClss0L
iCRQc2OqPEHqaDHI4SFFO5KFAVFm6+FpzLO8wVhFRy1sAFSBUAct8i7x/b6fVtX+VJjx6SHqMxjt
n3UyTeSiJG3bQ8f9ZL+H2rv1DjIr+NuOSbeGU9+2hH4FW1/enFENdNGug7BJLg9knjfxNJOlYR9z
svXhpHAPgqwcOPg4/j63bUDXOAMHlNMwf4C7UHAKmMDF6HXlAwpcESHDM2bAtlaVKyULIs3WzNA0
DQzssLqE0ikskxlwxC4vUsmuv0hGBZnFhVzCNNzxZh2sBDBgjqMX3lV+/ji2tBKf/JxH2W5cqrjB
z22b53QcgRLdaruZp8Uxcho9H3Ko2TbMyx50XqDL/Bi6dkmeJtDwmLaYMdwXvWDInXioP7EunwUq
TgNtvpGuNdFjteYS/AMdGp7zUDadChRa0xHO0FMkAEmNClyaKv9Fe9XR97JOYyeLCGq75pSl02D+
STrfmc+px8/7BRWfYf2WeHinZN972W77dIrAiLxy3MdraUEG5z/PVDX+MBCuWSgr55w/hxaTgKbI
6ghQiYJgEts84boZ2gdU+urtfZw52teYRlx1+CUb3yBHZz2mf47zOBpoqmBjXQRouVe9/y6yeV4f
MYqLy70IkMxLcVRW2TU7omtiT6MDGX5V1NtsxU8Niu5hKXldu+VRSsG6I0bvkvxh2GTUf6ZNIPWD
d3pwpUu6kM1l06A6+xwBRrvdUdP39VfQouT+C2kint/wbZELKeatEo4dxmjrxVNi44x0RZirtq3u
EKQ0zeNmdRazXUubERbBBBMxZlaQb0GDpoFzgjCAMtncFqjXXOakU4qRGXOU8M6DvUEGiGnjj5UC
nVT7boWlSHXvagjzhDuQsV5I1xNrtYSnySVv3MlHQ57oAzDN1g0FVFCn8Wu+jnH0gNsS31LG3WCi
l77XCQbPUqN5W1RUjf1xAzetBXirbiz5CfulVhQqieak2BC3fCV1n5oTlj/ntpRjMojssE5Zvn1q
U+CN1gJ+nsHv1LxuQhlVmuHmZISz3ZAAcXbMNps1O+0xaZyecrOg5laq1MdNXIw5gIEnlbI0+jwB
gnXp03WcvV9XxK6HME6CmqMi8ZK+Dw7SJ30xxghktwLTgFs4Bt56fsBdX6/f8t7UtMxFszTzqVOy
QaLJfIabflfxC4NqrpYkO1c0zMtQeNAYBVChjHUa+qIXMoW1r0DGBQFMJ8vtUDgascGcJuSXnUE0
FKy/DwCR8q2wMlsWesBmrtNTXaNU8qMWYInJClrPHRi8I4x47tKWA6C9h8Dy1B95Wmn7I4RkYHY/
6njrMWAatSQ+yCbevmZVMn9P8KGkLuqVhHnY9TQVSXIY8J+VKHUa1+wMdDox/bGOFiWO0IMd+vvK
drJ+lLgFTIzmZlhXsNBPjbH3qqlkGMuIdtJCRobiQs/WSc7owkWRMjsdm9V8YZYGIOzzaYxvYl6L
E0E7M88LnSk2I/acrF66Ykbo2G9lFSowEpRBzXMqb2eFccO6FHSYyAOYyBJxhFvh+Q5BZ6joDgjl
qXoiygT22OYIVNtdHmzLXnJVjc172UESai1qli2Qvhvi9PMSkkY8az/U21e6gXkeCmFWpYHtvKwU
oGBZNq1bDepJoc27jRCmv6fpgJmDwrBoyKYilTPUR4p5scS/CzJ2p7kJHmbao/U8R2WXRLhaCgQm
cKT7SnKV6H08pbH8Zx5zPnzo61axG6g6YXT9NlEpydaD9h14nA9epSr6Iee8X+VBsnatFmjvDap6
FyF40P+41SbWFUMLPcd5l3CQWCZl3kQmQ8tTRJgodtNFvgsrvQighpOp5+80IjL/M501IuIinUEd
HN9sM+/rX/1Wa6cRxZIYQHWiINcS7rs0SLq3GbWO7VJcU2E5coiPQXahr1yGy9wLscT8NixNoh86
AHujc6Lrpvu8qkAAQ9Eg4RdiF9Z20lAvwoUbhvs4hiro+2jotrs6dpmFtNSI/TzP05b199IrjEbs
MLBkaXsLQRdP+2NcgwXBnmqZW/tjZAnSwZ1acgJmyzzT6TSeRvylnctRY2fMTacSyjaEBMIn8z6K
ZW3FsWv0NNk9whlnZ2QFEx/bI4dD6eZztooxyfc5nVh7s+Yr8/qEFq+tt1JLktfToarW7xFIgkph
W42JZ4TXfH6faa+YLxJ/ke8D3TaYfqYdoQ0SGVQ9oFnRlNslEGp2aqti5woPNE3dHrY2g77roZ0a
RAeF18tWdYiAZgE8EKKksf658dE6HMKpX/PPCULA/lNyYeCLbxB70GXe13MzD23hl45twF7WKYiA
brNRIm27bcGbbclh4o6mFqMgkR/m92DfohtDDbHTzhT4nrlhhaacBlXwiLvsTiP4mGvsCkQKnlK9
OP55I9ZiO+N0WP6plUy6FelbbvlhRTVPIAhsYaovzi9p872GQkydFUI1I4Uxk8VmQwl+nyZ7sRD+
o++zekMIt4O+SsQ/EQmN9Cc1QU/10daxpF8mSB/059ZNVRIDZbJkSMyabeRZC7A1mouigOhdFyG8
yJY8S4oJeu9JuvNV03YgwtajW+QOSuwZOo98Nr4vfIhm99CJQDrQsnRG9O8xMMiiGvCrGUqLuyTA
8+k9kFMTkqm1gSdKdh2Iq7JjxV0Kpv+uitMtLyc9reLLjJth+9oN3k6fZ5BOQ1rQhV7HH1Xd5hgV
hZoVCsFgt1kkfPo6r1N7J9NuY79oPLHGFBus3wxl6Al02/dzCvKVtoAcT2XZEwXGMF/A297Xa1sY
AcwrFjOYvLWlaKQJP5loori+2aACDO9kch7HaYFvh65nARw/VwS+CiMPL4OvHHlPfCUjoNVxJ+9Y
B5aSoleJhCIy5JHDMO5yqMAGXfQYtOZyj/Ct2V6WrYEqVCmQipg7cFU21fiS5GMNcVVoQ+s1LnVo
AvKutWkbpguP2sGQP9RobrmTZThpGJabREM+xGTtHSRn+lR0yKYR0PU/I/AMJRClGee14+UIFiCV
IS4wY/ZBwXUoW9oah+RShVhcdtTZgGOlatPwr/EymuRpIx2yAwqc+RSKNJ87/6CZHpOHacTMiAcj
G4RS3tX1usa7lWNYGAhN3nF7lwfQLVgwATWoByOOolS9DKnDSbwMEOr1UQ1Th8BuwnBW9A0pkckg
HCfHCWK/S8W2z+2cQZC56O2gNCC9i/Luc8LAJjkVbJEZkrBuEB1IyUxMVPQt6yMxfYMSVGSSh4b4
NnqIIEsGiQeQVcSDhrhaoFTyYo6Xj1MzkfQZo1VqmQsL3b3tPU7ngvtdgRKC2SJTGWoJdzaBShM7
aNH3UVQs4yL+qaJWIydAZuPXcsSgJwgkElSCKNKtJXI6L+m6hdAB3EjWdkH41tts2kEGL/N3Xeq7
we31NExQjqrGpFl4uZraZOq+7+cMHGVQUfPS7E2FrOyidr75Zi4XlGAoP1Iew5gKAiMjP0UUpcqX
dk2H6CjUbNaPAPlOCHEQOGIsZl1l89xnHJrD4OepJkTMy7Lk9KeUmPn60uCwNP9UpjNrQOA+uPFR
OVw3H/Nl2rYPAGtXkEuq3UbSuz5h3iGRiYgRZ4jK6xizpq6uO6T0ZJLIqCQ1w/o5C7CDd8LrGGYV
cLLGM8hRmdRlsIPw915GVh7TqOppXzg1Vc0Nl2hwPnbbEAXIoMYZjLekBqB5UiAB6dsHz0DxAxk2
UISv95r4JAH5OMoARzqaalTgXFaJeGZ1vVWP1OOqrHfQ34WEQdFBoxEEvBsR3g6fjQTD7VYSKGLP
9AhoMRQEEx0HUFRBe2c25wW5RTWevA8zarVdlY5dMfGwmdMmILTLC0kWUN4XgrQVYtQUaA6BmGtz
mTskBEx8mCG18TpACALNq/iL4WDU3kDOrGlVFzpndQVRxAqpKUX1H9Hds0t73XkoHW+m/0Fim2NE
RxEs0liEiCWMl5c7ZpwKJVucfvwolOZMyS4VI1bI3A3JJ9jg2AIGXPkIlMNDatZBlCNiV3QzAuib
Hw3ihQYcJyTEqUSe1UQgJR8QarYvK+7x7WT00KrHWjCC8f65w+w1Nm5iiA2rMR8O2ZRw8pRdgmzI
7mWTrr8A3lyZ7DHOq1X4vY1sE6LjSPq8WU9gJa5Vsvcj97w/JED4i3BkE51WFJCQfPYGXKDVLPRt
T8BUU+KP1x8RSsM5lYM19ZDtl2AUJccUaQdXNxtGUIEA6rMJNLW7ECaCPLeWxEKXETHk5D9oWHms
P8U2ZDlcFUcJdbhVFhU6eRNhHC2Mzx6J4ZMPGNB4FLCb2pQUrFuK7YSL5/q7GVEwFGeWm6CRH6YN
VKCEzKYK3ZRaTbduBkByv9C17TBzYepkDwiLEtBwltiXvtBmsOirMeWiryB7SA6ZcM9LEoeqVLTt
6E+MtS+TK5qxRvxYpBbjTPp2rkdkyLjlvemeQG0kmu+Dnjt7EjhE1VBWEPqAoYFLevAjvkujzHgw
BEOVX5cRMQ1ej9FsVCmzRJLoeZllPQu0vb3rbAF4haIH+D5d2ZspRkJZfcBgZDAfMAjp2xd0GUHf
hYL74P2v1rcJfkgHRtsPQ8djd5dyeL58j74VMIr73rRJeEjgeWFdee49g1YXfFq37isaByoPBqmc
2srcTER+75aIZ1gOs4lmvMUPxi1aQnJrTU6KQa5gz5nSyfOy5kCElMFx1LtoldQwPgzfpT9ikANA
DQwzZpp9RFi7gIjGUEfHQ4bKnkD/bNjM0bbRRlF7A+El5DM7JEBInRKP2KVHVjE8+q5hHJchSZk8
oNSAhluJzWEQ8BJxyM8xEufmJelxcZ6HyPerL1JkBPU7Fq1UfLK6yuXPoYUKDrAx3bTMIIFDeSR/
j4JLNH/GYdXrMyJomr0LkdvMfZhU+N7OcORVMah5y/frhPIeSHSIyuN3EhFKfCNpus7fu5bD/ySY
r652uWpzu8P8/qAgzbvWDLT4yE9mWQaUUbondMWaLHyWHBkOOLY6G6oHE9Yk7AXr0xhpW6Y7icEy
I9bx1zQ2AoXjvGnE93gbwdOU4BKZ1vIiNSyWU5WkqkGXcFY+O8Hzk+dee5nuHAp/azGMiIGhNY7Z
tT0Ft2t0IPEUp2WkkUzeVxgnHE44s9OBbqTBsshLKbxmq7hURMcRIkdIOUBcjUK+K0hCzFrig3tU
yCGlqfZ5Hm1fqkq338D1gI1qp4FFd+1AcwFHn0QuLjpLs7bo8tGhGgYR69uVjenjgtzxjjKQQ2CU
C7kEqyZ9kj1LWZHw0X8TS8g+VluffEZuLl54vK3rLo/n+WbsXHJIpot4nDJEH0Vnq74MuOr9EUzh
aYwVretPqOOvz33Ph7WshjH5NvIVZER8mu7B5JA59J4Da4uxCnQs0VOaDgSByKGmvX3YKtvS/aL4
8o/aOMufOwTb4kwrRIG382CJQkncuHmvpVVuZ3llv3swiN/mdKWIfasW/IiL3HIopc1G/0BNh/uX
upsurc8RFeADyofW7loYC0oQ+TKYIxQk8/G4rTXZoJYX1XQnV0PZTeIJzls+VXV8gtlNCGc5Vcmu
8oP+0vE1lkeztSDv0MKwQkEmftwlq1xfxhCvJ8oEYoFt7iBZr5dpeMwJCLWLSBr+yTRO/NCR7wgs
3zFVSviQdD+1rPnCuzgzqK9IjNp7MmT9wxBPebSjTrZP7ercXAbGW/ouHy1/jiFJuxUx9Or1DWIU
+q4aZfJDkQxXXj334HtwMOCiSbMElS4ebTy9gRCz1jcjSkbDHoYoyC5fN/4AgTcnHviM8ceS9x0P
aMuM+tnqVTUFuOiULiigqadIeYWqdYfQD2FHMB+n0GM7UWjtoaTUBMVvUdeuVNmBRRQqcOCzHEoy
TTLap4mcfrHNTOPjAsJaW9Yj+HaQh6xsN2arg1wnqBw/E5v6bbf1BD0/j2SmLUGkNdT3guSBHj1F
4H3MeesC6jLpFu0YmOACK5AQ1wAPxltAp2Jea36HcuWEDlEWk2eEt/BnFuuFCLNutuSGXaode40U
/sFxHsU7KO5qdG5AXzQVIZ7VdhMilP7KKlmw98AFAJKLwr77Dp1Z1FRkMyfdAQ1G7m5naBr/Qj0u
V6dZxaO7GeWATEqnSoV3MrosFaoWYwtuUs1uQJxRtWWazukjZVyd2yD76ZD0Cqc2hS6SwI0noBQ2
IzJlRbeweSxXvUZhh0sAfwbTHp35x6Vr/SFjwg07yKSOFJOGGMMqc9o0/KAWHtZyiHLJThmoCe6Z
w0G5qRHhDO8dG/lDBz07cVi2NH/fT2ON7ojoEd7nzfSVKMDbSz4szZ29qNIduwWe/7SFSVycOHd2
7+Gx85LFyaTLagPfbdG1PiUPmV43VFs9sgN4aFLNn5bc1DGyB7Nw1Ny6YUDtwm7qPesxvV1ACjJ5
qNEyu10DXcfdkLf1pc8VkW+o5Y71jRCZI3vWDqHB4sHLFaBCoB/IXNEP0tZmvl9qzwI0Ysg4HAl6
rh8Ad9aPmai5eJJ0gWlb4C3U3iMLxMsHEJYcbQdpWC03sT1WXYfvRszkPiRLgLz2aLOKfJ76nPwD
AW7xIzQChBEoZdSJevRZM1Z7VDyauGwQ55OSDT1lpR4w/3ZHWu2bEyqZS/V1GsGIVmwWgf8Hx2j7
q5vm1O50uvEJLCwjg2vyglswms2uBkBKJR1Mftli9uF/ODqT5TiRLQw/ERFAAgnbAmrQVJItyZI3
hNWWGZMhk/np71d31dHRHbZUBZnn/KPvFbCnRLzb4/tiyYVLs0cZV99Vvdwg9b2id2J0eWORjGNe
NAdXQnUm/Jb29t3TU73fM4q4wzN9doQYVtrc/GwA2MTdTbn6k60czifAEu3QugIjfuhp8NweglXI
MVbc2ZIE2B64KMqHjI5Hpr3tHAlQs4MWBaQHfeT+kxKc5yzgt4Of29FX50Z563TJ7Xrrk+x2eKUG
e/7vfg/rz5IpT/+te/JnzoQN29d9Hfix3G7N9sM+hOLqjHNNLS86hgfPY8Z0zWyCIyNo9bF2xXTt
vHX+cMawZYeOrI7RfF6FdwqwDn0rU8spnvQ8VgcSolAo5AiVY03y4Z1TbhYlL4btgqIfYe48Hxrr
OFK29Xd0XA9jvO8Ge3satOOvDILZ7NyNKm/+NgiYXhymIu9gD5HjHE0IsXvvokK65Gzj7X/dALXO
Xu2796ZazI/NAGPiYtujgFy+MrK/vGl29YdHr0FzRHQXMqQMjXgk3m4sji0XkJXoehyaFIKVa9Ae
a25uhjYUOvAH63/0GLOudBz57EmjttTful1C9VepUpi0Vu0WO1nkv9RGKXGwStW1Pxan1sGpXpag
eswGGPKTBVVRnNdJZ8F5CNhcY3e3Nxk3oz1ebVvXw9kt0BvQWMIn97hVruzOSky7d9GZ4Y/UMnKr
hJAc134Q1lxJnpYcsYCZZKOSKaft+yGrGVtIsbXqskprH7D/xDwSlHHu+nTQWGVrnsN6qf9z2N/C
u23NjIjLDuUKU/9WrI8E2QCiInIIOCozJ4quhjG8eZ1VWOIukFFRqeVUbvsU6dhzfbmfJlRzw5fr
yKg/gSM7++9urXh4zBb126HXoXkouYfIctM6+13CV1xtkAaKW/eJ62ImxXJIMVMXFfvkEOG8qUpY
ujF28iLbIGnaoa05l/FZdv/G0u3G6DQtzaQ/wrCoTf+xTR6xhNfVx0KwPIyNbfcVyuuIZUh86yLE
tVrADBBa1VBdti3pIjslif8pvUFMlNJuVrlel65pnafSd0InngakQn+bKXLkI4t2zUAfhgDbwWZR
PkdVuJn7g28rq7giH7EijDCgZ3FVtyzqIVO1TJhoGjcZ15vkna03f+/dTK/J0kTgd0GUeVzpuVMA
BLuOaO8DUaAosIva8hJ3CI0+R7uOnskp2OUpm3fz5PLMF6m/9hvIZW5bXjzBjQAwTtRsH6D78VJC
AfsqNnNgprPTyLp7btG7j4dQRN076/56lbsz/OUu8D7siNTmF9UH7OfNOPaoc9tN9NeZSMEJVYvj
jzwvpDQeuqourFSrUTLRz+v4XjPJkgFBG0ZAx1kbWvSMisa7dXi5eZJTC3fX3Sbq+2KHu4ob6fc/
mbiyLFWulupjGsORqzTMgp+oX9xn01mNSJtOSpc2ir6MhuLoQOxx/5qqfaigi1dOs8LY16l1a/XT
7GV3QSrRqKsyUpd30ZCBfCy+ypYzMk6njQ1+g1nEqBamOXVC7ZoD0cQoZ5ht3D1BLMJboRSQeMKI
2jBayUBUaRUEefM4liFCkXm2uQr7vCQa1uTC7Q43RKm+9DnF5YeGr6xKvZE830R7JGGleVs57TkQ
6FPu96rSP8Evw39b1UQP9Ww3dKyspW0/V7UMfmHB7+v3EILquyIj6nHuCzrnB95i+9FyiNk0h55f
BAAgc83rDtsQomvaxP7QKs2xKrO1NydFQMMEwlAu4UfTa2//3cqMysiYxzxvZby4Jt9TV4/5VdFv
W3bpUlqqvRJfXuVJJHtLXlx7nJpvNsk5um62GBkqlpEzDv7Ym36iaSia91FKpB4tih3CnLfSd7HS
ltF7a6uof4T5XX8X2pr3o7GCfH3rN2epv+pINTbg9CAtZGEk04WOiW3lhu+6p6q2iUPXcf4ES9Ve
mf6W8QRiRR2fG6zSkonas2GGwY28cr+ucL4BqUjTBLm5LsUizgtxXt2FlYaOi92TRXk0tRjcS2aL
RZxWin+oB4aNKU5DEzL8uYsJxKHvwrICYIBlT73F1nnSAGW/TbmTywskrMgTgtrmj2CY5X+cSC4D
rg6tMTWaHy62rX68oDVQNDD5bWrYV7OULaSPLtZKW+epQAxjuniewgoNHLKPZngyvZz2hPB4PT2E
AyFC5UEzhZUP7ZQPVdprK9epT8vb+LwAW+d/FIujdbWy8oYadsBQP4d1WO8td+mfSkRZfzB72WHc
LQt669l44wgsvc/ibhPZPl6aZtrlI7cV/zWYJA/SzkT46K2buta93LN0Upl+sb06unPXUIWJqGxH
xF6bVduzp7PubedTKeOlz4ukFwb82GLO+xIMzWdnR8z/p+Sp7M4rG3WTEmWu/6hw8V4RhugHZLXR
v8jJx1fCY4OXHu3MT9Wo1kLqpe2PoGL2Bbmt979sd7ALbHXF89L0wbPHKv4va6o2BwNX/ftWllH4
XbF1i9PQ+tKJoRVZxIGb879LuwFDTj3ZJH2r5XID0dunHf75LypbhjZaSpakq202jBm9ziVkpDjm
A0qGM13hO4TFaoLOFsfFXbvhKqvQzAIYOJLyHJbekjqQtGsMsTN0HCw7xJXN5MXGtTX1kRQl8z6G
3vYrj3jfbnrePBmbGYqgr0ZzorirqoleH5Yliby1fgm3IXvhSLXu5yCr/muwKF28cQVlHZfcztAH
w+pt8P2X3mYqSxrbVOJu7Iye7/JJTtV53Wu0JCXdOlPfLW8A1l46OqLzwJmnyf41lRyYRbXK/8bZ
084R9zZbS70LhmvGRH8/255o7dgBRIwSz+6RaOTI6eFB5pwpAJ7Fe2fduoHBnhl1mkUiD2KeuBD1
S7H2qSApESoYTOTJL0s9pznDH1lMsun8oxbtVN2peSwfCkM66DG3GspBQWBB+Au9b8neu/mW1kFZ
55D3we6fway6dzSEAnR7mZRNTGa97CdnavVDv9xmQDBH5HhNyLrkWDRnx2ETkLfSkdbop2Mmi2cT
zfkc84MV9sG2UUB7/ZL/rRmnrBOTdTM8dEHrLsnmrY1IkKeVP+Gyq6vbh23xBIlMx6EuB5EdEUaR
2rrKfurOU80gmO9OBrA/MMuE0Vi8asmD52bR9qSWW5wjcLo8u72NbDyvCvHS+PN8R1yy8+oax13S
wlhwCahVbDYuo1UshFfUB2Gm5iFSxK4dJpPn1Rn0M7cvngwWFTc0+b1xMkp4+L1iDgWUagGP1+oP
XzNotrQJXrXXiUGj7yQPXWu19H7f8MtEDMu6xNAEkROrsvUfR9uVB/zw65mvFPSLEpZrtQAhzFYu
2SQAAryD2ktt3YhSubDkskLeCj6Y2yGvTxO6EO6twWqdJN/FUr8SCtH8baUuXmp78FK3BfiOhzXi
9+1q8tdWZelk1NXyxrLQ6jgrdyhRq67qf0zHJryMKN100mu3Oq2Rkt+lHYbNmcZdk/IKZ6wf5H6a
JFNUq6VR45j+4HJjMv+7hJA6CuYtsRuVX0zmcbDaIafQXZ0tIrwDLPQfjavq/6wgGgyMlM0JA9pp
jYesLvdHVcjZHDYTFHMCjMi3I/QePYS+ECcVrVvqFxVjcrHkQXHwItM/1bmEX5Pl9GsSmsWh9a0f
aybt120J6ruyaKN3zwFnYsD2tlRmmV7iZdPiR1nXjIp9i6APtVcQPpEu436prJHu77rKNis/qsqp
o3Oei9l6mXIUqrGqSShnawdtPfpmQQAZqLKk3pU7dz4BvrByGdFTFBNAKA8JR5gzPSAMQ07jl6H+
45gaVJCtVsRDN8DllVMYNPdzG0kY2lZ2v5dMiIsPPVhwP6JSOrgdb4BBVCKSBZ3Fvar8HkWN8ssH
wPf+v+kWYZ9ZrfzcK+gWkNe+UMfN8aGxgrDJQiqkAYpOVEDUH2Q8+mFc2339psEUbvFIENEHQyuS
9xMg2r/vfVnK2LN4T8gIqvglWgVFdywzVDAXO2dpZPOTYv/H4dZXPza/tYPEy8JqeYBgUvo0o6w8
6ICszRNC66m8ZJs286OxilygC3ZwXXqOt3wLAoLutmEdf4e12X4Vw4rrhmfdzY5eNNf/2nJagoOl
y+mn2dxOHou5KiOeDit/aWo5zGeWOuMmJBtM4jyZZiEXJWumLukBwybU5vS+En+2RscQVBKFIa3F
BzlxUmSAxV8Rn1GdNNu+kIGg0Eo5TaWewtmon1PmyQ8xE6F7yBmxmxhFuK+PU7/w0dIwE7UxQJP4
F85g4eAMwfZftOXTr9Jeq//IYXEHZFMtS0GfZ/Odyqq5PfajcVZqRJqbZqhEZP2EwELEjvQHec6x
V794ixUY5lYXcLmfCKqZ+azu5zBqf2lhZNQdxGaP838FL8Z2lJ0VyPNNGnG/SnikLuMHt8gJRdPb
5Mi/5S3SeqmW+m4SWYReXLovWSfd+76jV0uQiZN6Hiz80qJYnbzbDw3ZbI+xN7NylOXqouhFAco2
XlHRGVVcm1ZZnGA7JKP5WlQeub8oFIJh8JfnLNrbr3Gsge+saPJmaBdv/C3Qtnmnnj4b9qFGBels
ST8N9/3f7i8OLCf9ifJyQ7aaBO+0dWE9RsY/6YXLEfrOfUK1H/xGv9zLo4YQ+Dlbq/ubZ8C7+vZQ
vBvXz2ZkBQZMkokWxRCn8PjLOLb+cEd7a5MGsj8ZZQMSI5AdUtFZZ+kcOahvtI1fJg5M0SCUXmrn
d1dUenrqM7ZGYBuK6uPI3Zc07PmrAXcD8VXv/fZzlxytHKd8k5vvzB8WksoT2PkKc+luD9TI9PeV
79/WA+V1f7p1LL5roh5+6xG88eAEEN2Hrez0FDeD5RAbCgN7LBDgvJE/P+mja7v9dkak6n3iEKkJ
9UO+MjIiJsxwpNoAdZdtoobKoRm0nnyHz23zufJUPn65q4cQdLO3TMeTq/YXFiR9bwCC7/3tduTj
j01mOFNkXmGX5M0IFj4Pg/lRb055j5JHh7FlhqZLcWszDgYRBovZheds/Z7UU2RjRbxMhCcPvclT
PuWyj1s9ap7QrvP+2aL3g4TdJgKddvz+7LSu0Kk7YZ88LN7qf/hrEXwvhHm8GnedPnFdlE83Ccdy
UKIdjguQ2QoV6Tp/GgeFJ7mx0XPXyD7OnJ2ja6j9s+oRM6yNzpgrJka+ptrEnV9F5p2DeRdEFMvs
lANKXCDwF3he1FIbIs3SeV8EQpUks6aKq0puhEmEnLXfBsnYeDDjgFZr7m0w9Na70QSotnp18Iq2
+/JmO5ge5Zg1TzhZMs55K9DfpIaU7RcyFKMPO+r9Ks742x63zGSp1VTWcapDJxnCgNB5RLfRCe8F
KEPZGe81KhWgZoafQB8MophUO6qDm2FsyOKs5k9ftwGPRr/VTA296KeHmRTG9uDvhZ5jRxFiHdfc
dtDsshxfAXirP4GDTB5aC2x+jOz2buoHoATOv6c6JHLXaneO/jHfAAQrOKO0b5rxrXTr7r4o2+w5
QhLxaiF648Gze3Wc0C5erbaBorHG6rz0riHCIgi+hugGV2fBigqpndeHUrgcd1tRj+cwxM1AOvgq
UdPghjnzyi7iPp+082237BoHzbnTpoVwASRHdOe0jmpwUieoKRLblvDC8GpUGvDamUNt+fNfz9rR
QAQDmfChpafPZcgdN94mblCH9Zr7Z25Suws9UpHH9exTPWeBC+a1ExPH4KYzM/h/vhyt74gLS9AT
V9Vh3ALzLTGWJZg6m+Q9fZjrAUULvirzVjVe6afW4ja03gdW/g2Vkv/zysb+UWQs3E9sJbxS4TBz
KhQBCylRnMsX96lzmsXgfXC/e9Vl4Dd7QwpYfQzZVr8QCN9bJ9OswVcTssfS7msDaUYq/G9V2GiO
qz9VX+OyEUIH0fXodHZZHEtrBededwyTSe6v4lIunDuHiGMp3relO+vJta9Ec086lmodzgZpWoND
tsvtpAmZoS+GyMu7bm3CexsNy1vhY4ebBlVqHJZrUcB1N/bHbJB49GJxU7Oo6V7YW/eGbqb5LGp/
fm5MD9yIz+qMXuPWHwU/g2Bz6jBp1UTM6GmMHjJHhNmpg7keUHQrG9lUaPOZFohDFetOnbUxMmHj
8r6P0DZey7pMprLnJEVdRMk6LeAG2dzx7C0co2M4VY9Qe9ZXqRdzk5eP7iMHe5gMvhguRlm7Ey/r
WP/r3CL/O6qwSd2AcZx9DMR44aYAYpDmHKFePALUWnfAUmhd4MctlxSFdvjUew4uqHLbi9I9igxi
5C0D+e4IwAkvLhYoDi+QzlfG7NEgCokQV+xZFYZ3ec20BH02TUkejPtfgswQRgV758W0Gwe/Zidg
G+aDWx4bu5BXO2sRwUGGALMIpof64E+yq07WgM7wfpRQpEjmYQtdi4JTjEzjSCKD8IOXQalB4O7A
k2OPYvHOjTcYxdRQ6nY9jh3vLK5Mf/HvhrnbX3Yh3BcBDnIkj9ov0q1Fj37YGNNuXoquAj0lyOmB
BSPXH8MwChqEaHB1fhkGyoyfUMK+WPSuEv8XueMrM+v6EG5s5Nj3QK0E61VzLKWwQEpaPl9vn5c3
H0Qa4Q12rzFuMsv58raIYswisD6H/1tdhCx5MCebrQPuxWnyN+6p6L0sN1w2kGOdJYvYr6ub8Ihz
V4yP6KnAHtGwTyXuKhOGqTR5Gb4iWy7M875Am68EKa0oYcph6Zn+ZF32Oh7UwNcm52V+dotM/SyA
HV+ksrtEqaj70RDlGeO6yLsze/9MIH/of9l1Pzv3vvTG4m3FaPEGPC6DVO0DO/VkRb57IW7cwfMH
aNatzAB5Vjh3XjmOwYVjecbVuPS0wNsHDLPOuh/qrZM/cAc24urvXD4q1Uu9Jg7KKmpyi2F6CXLE
tkS7VNdVr/0jhgcuvAxRNJdbEXYpEJjQL+gXZC2wGNRZ9ODsi5WlRMt2TnVlzGWCqvaFRTnKADbj
FrgtOnR8/k1s0GY5STY17nRStbeX2DanpT5ZM4vgeYKZcOFVK9QVQ+eYPLaY6Kp4z3c1HhGZdVh8
hjZKA7cabN54x76UXtC+8OODMI878u1D0dr8AJlLt4U0Xvjh7w4LdGca6P9ZyyLkTLaz31FnsWKq
dX8yrWXurDFavipdovAhmXQjVggtRkmOBv8LQmNXli9hL7jN7bWfrpjJtgkghBy2Ux/hJDo4UuDW
Rl4QfOeFDUPhd4W+D+bw/1oSDFGx30784Wgk5ijRggyBg7Z5ktMIz9qAJKTOQqg5t0V8yLLdH0Sz
lWj0kFa8YTZsQKKZLzvIXz69+8Bp5X9krzRnhtTh6lizBXt0e4tbhl377Fm0pqdWIKbU9Hg0jnUu
MLxKrsLsrijs5YhgAXbNCt0Xs7jiWkIqHsut5lFxnH5/Qk6m7zlh80tbw5okTWePwP8acWxs91Zz
nKkyPwEZuccNuPwpCEGZxcSR00hUm9ehEIsFLTZDO/9sJv7gO7OGzStmcHJi9r3yi3PB1/OKbTR8
MoMPq6aQ8jysftS9yqUyT1M/VYjnMo9vQ7R8DFYDZ3yA8hyTDBkX8x/3WsVptpLkb4cBPQdM1w8l
zOCvDjjoOUQTi0aTgfBi6KYRSBnBc8k+Ln5JMoofndx3P0Xl5O/RiNqG+Zcvu2j84nPliX8AUlh/
zzwBTuLO84hcFPoLOwpPOqXJZel+hX6x3bk6AvNDXodqd5g6uAHgOufdZCH2/drrnnmowvulycqf
JS6mU7QPcDqT22PJhE+HqO0n7J0x/L3/j/BOhW51rqKHPs+tE/kY6y/UGYxmsxt+bjYb16Hoelgd
ngfnyzIjPGgm5vG3GfvobilEcJVTqc5dvmZXYOboAY2Y/6ymSDGyYFeqQKK1deyVV/4cdaiu2uqz
U42f699I6rhEGVLqVFaA7gqvZItewEZLZAQtuZiJ1/9CV/Ms1S0OqnQZaSqBI8ljBUtzxDdc15+e
547mh7FHoCPcQs3ZCaYMaSEy3IMpQjEl3qh8VAd1k4dphz/n24drR86J8erY4jrgPa/3Z4X89qlh
G45ZWXm1O+HSWV1GfvONqwvFgdbNhTjK9hQGJdohQ0HTYCOLO/eWm3+6Y3OjbsRt+Frg8VkKCkof
0Efm93ZuzB+rDDuFVMi2rz7GqZNVY25InHmrqz9eUI2XOqfeEaSFIZXLCDFg7AtsAscGmOt9VitW
8bAO3IMoHfyNGi9vdAdasDs/nNBdBSdNz3wJmMTO6HY7AdzKa6r5gJeymFNjT04E9TWI5rOqxAKT
HQRY2mSwRd2x7ihzPnYbJtdYab/+gwaVisyQwHCTBGEx/bIgROXTDZDhcI6GUCZs86NI5TivIfW3
CF2ceTWwfdyC0b9hsfR6DooAGD3AcXaoLI0Fea/LUp4jqyjxvEZh0TwZ5TP4e0FIrNOubxLQXE7h
fCE5vrLPI+z0XY2d4qULBn+GBdc7h7MThn+rgNWMNPOaUaEeqjw7T6zGYONZgHzbr2xkQy023kfk
695fq86j8mmXKotSZ/IFl1SE3vaA1ntgERqI9H8sfdtXuF6C5UsuEBaJMk2OawBVhD7Ot6EA7eXC
Z0xYAyDWzIgnDrgWnETuKsRFPc/LNzfjPD/AADjvcvPZoCqUIBYrZFZR2Gmi1zVsbTZSFhRsBpv3
HrSYduGPcHee2paQjMF4C979rWaz8OY+S8O6wmi316unADkiGzGqCK3spyrI/ll22onQrvmA4qi0
53iThXllPCzWE6pXccq3HqfaBkRx5fShCKHNZUYZYGfzuC35CqyWI5IvIGeqqklA+LXG29wVdPbl
E6alMGqqe4hjGJ0WBbQ8UAccnOd9uIGdzm1tGVA0xJ29iCEWJAZ8W6Guw2uxRXuTDKscrxvi46eg
H9ztNBgAzXlAqc/ZuGYqdXtcdPG0aLTpee9kqJz4ox+BBtkNdxdXvSLlz8KeVtIx6M464Hkftjwu
mYqcFNiNtG0EH+330oM898zxv+lwGc5L5I3/wnDuOV4Q7/4ZsEQFL27Xq2+VTdsnFgDVn7xNdLSt
DU0/Pem8xb1UNDKJXGkel3HBG1lk7N7WVnkyj/OqsTlgBK/CkYNuBWkC1LwwonbeV0tl4F9cJ3B8
XNIRH3St+6cppCF0Dh2agVeuG45bYAkvNrap/Q9UOr4Iki4oh64B7hiLm2tyGwiYbEWzDp9jV5gR
34hwvFOODal8x7IAzV7edZwprfOIqKzR+QNqC6BAvoNpvXUUKKHiEP/zvxHtSXbuSN38IaMhGG4q
Fq1svsluwlIps0n8m925fhsGF7TO7Ht3n+1EX7sHmgkkd18xWhencGWIZW6sf5ORB2s1RXV13PGx
Ty1jdQ0zv1VB9mttlQn9xG1C9xgpb3sM9NzY7wh+A+8vplbXZAkC0mV9tap68b+Jhpm5gNgIcdoe
lLSEZPSktPCgNoyUqF3qYDiS4xDZd+gIy/IIppjDAa72TcOz990/Nlq5XHGsO0PSFZm5s32XezUL
XfGj2Yg9OGD4GHhMiEM8VQ2oaujW1QdPPwi4i13/E+fr7ZV2Qu5JUzbD35si+ocicZPqGYhqNMXK
QyjuEPmJ+ENHxKNG7URlZ2iWzjlrb1tl4liocWPsZmjOOsUZ7rG9bUHKJTe3bjzYXuWnDgRk89Le
1Nx1jHN+su83sm7/oANvuqRGKx0+4cQMm6TD/0jXmKqn4keEsHngzM2AgYvQQ1nXNojYCETAHJ7g
p+XvitCuPHBl9I/RvLnq2JW4Ew9az3xBEYb394WEFtxIJd90D1b+sCyMQnCw2IfOqrKc8kc5R2H1
Go2VMzzV4L5IXPiXJ0kvzoMXWIAqIi/qDuiEYTlG4jI/ZSQYBP8tU8MoMLcoQIYyVBHcdhUALSAG
uOPv31lEohDtKl1a3Z3El7klBISYb3/tCGfofW2GU8E9C5mIzsTcdxUvG4QUe3V3AC5lcRyqsU5n
hdvzdbR6uo3wq6N/OuyqDbzbJbo4a55aYjT9F/MmYOqBcj78b1zyArixc/La/KwwFJkH8CIw302G
QfUwoKuZcZkIM/9EPbsHySzZ7ZIGyYaOuZ/W+Tnf+4g9ASawf5+QXfxwnK4J0slU5Xqa/H6++p5L
gjeRBL3bxAGkkL53bInCBuqtZNd30ImmA2ZPSN/eiGcSKLYLiu0edSuu9Tu3a9BR6K0fTna4O28c
xFp92sSnzHETAHVdpIfO6UIShKqYeuQm7zd29Z73t8717wghznnkgs3O7USTJH5MOlGeOBkMEjpD
f131slkei9Qg5osMurF7KCiwm74B6Lzgd+frrgC2aLqvFjo9SHZjpuqlxZ8J1dMFe35q/M7ungpl
z4B9JMQF6ydv9SS9mIxfrBojASHjd0Ho0/LVlCMq2YPbDmX7UbQg7M9gmJt9LFyx+WiV/d5iUvN0
eILLktAmnlwMzivbmcPmhxM4ze4kfoAl+qIiiIyXqi4dikoXD8bD4zpv71zIKPmHbWj1RjDYDrES
l0c95T7pLm3rbeiib5tHvGRkj21xOYB+kFYgeu9MH4kgQgb9qP7nAfX4GUwWx+pte6mkONv4U/qv
kLfE3FdEF3jwQpAyn8RZuaDzbmiI8WlpN1Xq0HjLQkBL3k7Ncx/gtr2ALPrqadxWP3TSykKLWyKY
+ewKJNDxlvt7fcmiEKocliz612DFCx4WlFUEr1jDuIjfPdzcbYecd8/L0m4YouOaD0F2N3vOSGAH
REnxYI2jKb539AHuxrfNCP+ZY55WiA8Qz6m3kbyy6l1q4Ya/KtIjRHYoM47Hdzdvg2pK69rdR6hO
Q+XkciGMwd3MuRLlpCuwvTr0rXRYgsbJfpRFtTg47Jym7R8JncHncXt2xuWUk71byIrqUHspUgoO
qvy8DWRmhcna41c+hGxXqLZ1N3jH2lH7HtNO6/Xcd8oPbRsP/7pF73p2i89tz2V1H42M8aRxMDP3
p2YeeMJnQB9zqVqzWmTwtmv2dtNmOSnxD0X+w6sc+IUk014L+mDb3ijvXDlh5z5oZADjm0aiNJ5h
5EHNs6WzvF/2MiHByDdi8qkucyOVrlCU408U17J96Qc9insUY1SiQrNv9bGw3LB84TPZn7GweWWa
YV7cjhVc3g9/k34Zl6rGYkmkgyDmRBtGYqeBpoP7j/JzD6S7HDNf1iDN/hqd1WqNiFLIWXLwsPWj
+iUXfnCGwdZ2ogusRl6cTBgtGVp4gLGnoAGVetKC8KdH19Rbc7bRH+3XpSy6TieOL7s8LRuSL85l
UGb86vMazf0zqreq5zF3buz1vO17dvBAVPkXVMrG47C2tL/Vp1Z6+OeJL1AQRGAr0JGc175TnoLR
NybkEgxYiFPTIk3iH2MXOBp/mXb78bxMfVQ/+lG/BIiclNYynk1Q7g9zm627BaZsw6VmwQ2bgppG
fCo3Ac7W0pl1yunx/e53fKM4iOdMPupewRO1JTo8nqoBxdMWOYzNGPh/4hjR8uBaHUJ9WLn1eWlv
XXqE1OyPckCPfjBSLt0xm1b7akN37mmE4YR5SYtrq2uxXWwl8ZSvk1vCbYkZZtGxIvuP22YaNUEp
2vCwgbVVaakGXJsBMSeH/3F0Zkty6koU/SIixCTEa81VPQ92t/uFcNs+IGYQYvr6u7hPN+IeD+0q
kDJ37r2yCYf0R85LB6FS9q8OsLPfLrUWp04uMNFGtuiOdT9yPS4lF+2+NwsjtrwbsrPfeIF7hCWA
egfsQBePiYUffnKbgDbOZcnIKYjK/I0RD77oMPYnSZRtLD/ypbZYXyZkk11mezojlqQxsuMu9P7Q
ldt7k0RgEJbZRcyNyjb+mda4RfdxNuMcXdc5EDubpe1rF8a4DmM4WpSX1YQo1sm+crlck+yoM1IW
wEpxXJGkJ/6Xj8zfN8Daui+L3vndOSXGrClonN9qXq2+uUxUVvjnmugGsTNw7iMYMWxt0ByWrWme
4lqQhF8YggSx3kwGTEySXQ5X9AegKfK9tcjd8ZI6rbiUaE9v27l4txgWqe5SgV3zlZFQc5VlSodI
xUBELQ7DwN0lTPZ/MAuvHhtcCsWxsFPbo6C3JWim3uN3w8k84M0KHyMtEKgw13L01Vm4K0ebXvXQ
rI9zgaNxN2HoibF0slKCZOUsTPNbOsUg2PswiWF+MOEQsU7RWhMfGbJl5jzl3ILleSITHLek112U
qwKcSR9fw3BVuqW+rHXyIhav08PeLljaTyutSDkzZx2W4YysUYiT6kMz/Uo6mfo3wwB2PGXxPMUU
PnbUtyGuyL8V6NGMJKv6H5ApHxsBobL7JJujX2ywc74pyvhMRu6Q8rB0RCKZpW8Vs548iqYkmWk8
lhUkHQ+YcfpzILGC30rfUfpHO3cxczRVE9TqHJtNV8LAPBMZLKprNlHUYmnDD7ELRG4+0RMpqoOV
KveiIxfmXMsd4x7oRbhVJmgVzePaNKlXvWJKIZc2ik6k5b5ahavYZ5rVswd8GMMJczJcRNkn+0ls
9pDIbQp7LEwTM2RSLjIzYRFc0llBTxeQdqIxRoqYLr5Pktd/QUWy6881srLBPcPiHHkg/FItF+xZ
fXEKo065qM22IUMbTdrtX8eCTEa5eFRoE2OMxxarUHEYmzTS0MBGfGXdIrBF4ISlWwunlHke1j2q
JfIC0/yBySkkuRxgHttFLci8nU5Xae80rs2fmMYz89jYeZpPcamq6W2i9b2v83Q1+6jLSWJosEbx
rvDGztyB9iFMVyVCDedIDo75SIOOjwAPbeBjMPb90Nwy3xKQGIdqpXzmLcYCVDjt/DXNmETukk57
yzHjeazfVUmNdtT4cgg0BE7wSYqDDy5a6xLPnHRx8FXxIJpfw5zLeyM9PZ5rZzL6PFj0+CeOHiPm
/TqUC8FZ7AsVjuIglidXe9tmc2HTv8uQSH3lV0+s9bGwOO55cJqWsWvWeOcAQt/wy2DN+M9RKLNM
+xcy8gnl96+1B1yFvSaq3YvulmL9IfJmWffj4MiQOEzmJDH3U9Cw2zxtxxsxnEXcVpyWP4Oh19ne
xIgQl5KwsIJ6xDYkP7X2E7WTnqOvnLAmnpq35Wn1mnE+L2XXktQZ47e+dhnnWTS0HGoWE1poSVn3
wYA1+G9VmEj3Ro4rQcRu3FKcHqOPJZHLr2qaIL6g9OFvyzbpLSqCWh28NQ1qsqha6d/oeN6LnLNo
uN80KIMq3/R4yUEMr1fCmf6ZTK/zj5ide+0gnU4PwCMIe5sGc6jxVqRGfELomXmBpTr3bdWcAqby
N5OnuKvDMp3qx2Rompq6qSTZFUd1xKVqZyomXNLUp7Y3KCVouBLyFd30hunhEHxAZyU3ifLIlxOT
J5+uvNte+Ctp8EvsosTHoIa6xJXW0z1+Gjoikhmoi+luHWoq226u+I/ct/m4T9umfSSJ3Px0nXB5
qx3pfuVO6P2JQrS2f47U8XjN6d/J/REXL6bvZCopR5oByNd5A6/oA3nCGE9t6dK6LT0unUvhoHvv
NFbc85yh66GxTXfh6lRP2okIkM5CFf7ZAzqGn4XNSFhNQxEkKMbbfrkAytLVVkEqjnnhyQ/S10A6
GSyySjfRVXzKGBV4OxpVDsKcmv8dbXK8hPmq/y1KNy8R2KEHEKXLf05OXcR6QsTH/bgF4HZZGkAh
8IYigQwJ8uVBreH66nad88/PHJZ6zk0Yv6S4Gn9IW3LkMx9Pj30qvT8Z0+V1x0+9TUehP9yvjK3p
QLgFKXt1fmm9zIA+6NKjKHwuxnZNzUvsJf5TTxblTpMORDvMS6a8uh286iChaj5vGi3GFS8QSFoD
c/J4xhvpp8g3To1jECxUWv6UvN/DFfmLEfAA+wdfRa4eGynpbgsTqmvRNJj781q8WmJVyxEw4lbK
kNrV+7pKYDi4QCwBoEyfk2HRAq4RKGfYLDM58zSV2Q/fd/OZ4ItGgyszQaC9TsMfQQvtYRe0qfj0
u8Z6J6x7i93BDsbNC6guPHSd7fRucBkftn2bPGl+xzGZa9zT/LkeD1/IUvUbP//8FfSm+JlhGmVY
v4YzRUmvBHibuYcceWl0HgUHqsKmv0tsyo8nofqok6zs5GylAkJhjS/7rYkZyqPEFq98moRb2tjx
fwARGg9pUGHDMJksvL9Nsw3lV7CCJ+CJOUaeaMs1+kAHXuE10INAKlx8B0RuGZ8Eqjx0mZVP56dH
NJmNDWlbKbyzYfmI7YcgP/wsb3iisdLFeViKIkdhpwt5JBQyhxzHTfsqBpBQewMK9n7Kl9g7rhFL
UY568IXgTMYHgE6/nful11ftKZi6vn7OB4CpN9CJqUUV4UrByKOo3YW/6PIwsgFtY/PlqKJyjUCz
KprLJIaseSJhrt7xYAkf000zpRezYgyCyQpjgjoWe9y+84V5rHBZQlNDR/H3/KzJ9BfxNZrPdceS
oYjO3Enc8TyNARPxXSqr9v9+QKZvahcwxnV/O5aS4hgW0TRcFsa/5FlGr5InDMvhG97tMDtNGrLf
CTkn7egkDa7Lnz35oXk8V6rradWk5/9nWeXwEkqZNAeMbSq7jZNKh1cnT/OrnEJGbAyqp2+PVzbe
dTh8X1bl5Q89iOS//Od6OfTu5mfrMB7wMIwkAncEh4vyGTehTt6ZjxHz5Y90ypcJCkh0xp/K/jV6
nBxnYu5LkIdziYMgKY05JwPEogP0G+cbEjDxKbdW01cIWFOszLKWOn0SWUUqeyTi8FUHNBt8YZrQ
+DTMEWl/haeC0wX7HB59al9Z4A5HfxwwZ8ICadLDqFgSiSWzxp0UsKu+vloAChjf8EyEB4i6bvRD
1SHDIZwtPyRk4VNK0DM9EtYm2t0kRBbOoB1JBpQJdy51V/wckZ8AQ4tKSQHrTt6FHb61PccF8Kat
KuFbKlB3H72iwxuxyNJ5pc5MoluFLdK/SpXST9eN0c2tshHZzDRJuFJ2hfYkHCBbdiWfcS+WX2D1
4gsclwVYHK8sqfVBAK5qyBWQ9mjK7KFHnUGINUq693rtEFbFgHuE2RQhN8ybIeODLmrRmByIAMsu
Wipk9QQr2fuM3HBWQ1oLbLxk/46JTIf3CKjQ3vRJ18IBLvkK4yoOf2aeyb+rlYHd1KhSnQvWeIMm
k0H11lldvjeBmeyftFr87jcuL7qwnvCd2XE9bVmdxMzDeSXc3TwppM/mHm6nve+Z1x1JT1XReeqi
zb8weK0H2beWL4jcJSOjKicKj1NhDI+WX9Lsi9EmH5Na1bVbNytCB7LoxMzKV5cinUImnV6/9m/Q
dVN1IsHd5TBOK6xTQzqsehfYxTwbvHLcAnw4FA48YedwngjI1y0jeYbeHiMbm4n+97Y78KJwT2EG
gNHj73FdonfYPl/+zCvB9muHPZphGDDKM3pv+6yMnur7TWOf90qT0N4TLw7VU65g+54iNJDhlIyt
+1O6S37OPb9x7/ELKWT/qqI8ZpugKU6YV9hY4oYoyH+wPlASk1yRz/TD5Za+EHl9U62akKvZaDmK
50ws9ix9gajQ+FWhj0hctXM3Yxm/c9GbnxdTh/VfM9VTfJAiTOtfTjaRQ1G2CK8QZXnG63Go63NI
JFLfw21jQgNXqPnqskRccSphX2FgWfj71mnc7rQYF3uQwq9YHBg0Y3tcPds+pGbzPmbadP1zMBVM
50n4xeT/GpW9pyESPrkF3GPHBX9gcOWED/5TnSfxwBIHgbo8zwI7PJ0THv6ix4a4zsUZtRhkxS7N
/PQnxtB8PMfEebYcaVSbSxWmbQf7z5e9/OtRcMEBrXr3nQxB8I5FgsqLNi71H0MHAteeiQhh3bgl
qnc3GmvGU65X7G5NZER+bXXgMLrzc4IBKU/7SJxmCRxyWSkt02w8t3yUE6uQT2Wb5/LAqlVqs95t
8osOs/Ivoi+Kk4Uwj+Eo7+nlHT/2Puo1xuk4Utk/TUW4TWJtIH54YiDHkYwJGN0mT9KHIEZi+bbA
q+IzE3JKVVvgNbg18AjugMgwsYpk3dtL468KtmEocmJdy0wJz55L1kfAyvQAIgRtzOC7ZxFxuCNi
x+YlPAUmq0/Y7rpyD8kBIMYssuF3S5hePYEvk8MTvjlxZNpBxybBoaMnd3N9nEiakkHsyuguloXm
IoGQSfCpoLPZ9q54L0sRJe5dOrHy/QopcYvK0AxKwmiD3PzRFQweuWQaG/EQkYg2zfQPEnbw3kmP
5EWRBuS2M47oTx0GHN9l2671obAJVx4xOqyyWBXT8bDkBFZYg0n/OI1dOVxzDQFwX+Qt2kvihZrx
SCtUf3KY0PBFV3N5Tf0VQxyo1AW2YBFFxyWpgXwmAyzkfeJzowCcqiixvCYtviKiluycxST/LJA8
cYMS79oDAiAL0hkK8H1TuvacBIX3PDIwY5U0sBIo0TPR5F2Y4Ejg4zG41ut4Hl9a0hW4ICxoh50E
1Zzi/wNceGQDJn0v7bxTQRAYolf0GUoIVtmXR256DDQeCyk+XOIhzq5oE/V3uyLFLghG+Qw9R94T
ASb+FdVga3ApbrZQfKI4sPNzETWYm6mfAv9opKApkKLGksBFVDYnMQ9jdhQigcrM/DPrT1XapU8T
usFL2ibTu45WitNgtO3j5PXqQbucDrgDU4AJvrcBMVBRWcaA51s/eiNAvRNwS++3Skfg4Lpz0req
xWRCce3xBy04kuRDuDLaXZi8HvH2JuWF87NoH6W3qh9pUfm/gh4nGTDBZdPQaPQuXc4ACPTvHJEQ
6VM+kGkiNbOfynF4TFwnR6gCsX1FKgrbY+IyMMJINMWknANSCtR/PrEzTqEHvrTylzYefhrye0rx
mo/eA0cG8TJI67hqwoZvIcCBU+0JZW1Bq6xm221KhhLr0QaGmcBdzqiVc/axjFFIYNVwQOz13OIw
pnKmUmI8axjI1jrfs4lXXRu/5BwMU4u7oSIi9k+CHoqPNvc5om24xm+6GbLXCqDeRwww2t/pPtps
AWukP+26wRy8oefXql7V32KEosDvjX+qIiJtIHp5r5gSfSVrEPuHTRDq900EUncXdkxhO7xAb1T5
sj3qGp7/gVY2e0lsFmMEa03jvYFad/QF3g3GNXDFdMqpdIKLFhqyAFP68i8EiBVkDKOhL2FibB+m
UvqtIfb+VbGApbsozNiI0ohI5lCEOVaFRqJV7WRkB5xYFXN9zRaxGDFb9SlDuhCPslNhdCPXxVtu
FlsSHNI+JowUAHVHF8f1UKwLp1wF0JwLugvD6iwXk702fTk/oVSNHImAmtCmMQfbWTKDUJRIObEu
4Gu4ELdUYNI3Zj4G6N7+UaYMTA/bPrhfFBec7QwziAE3HMsvk4dbFMMjP02XYhqquHOaPSI9z0mH
VejLiRfaCe1M2NDIm2gMf0vzJ+37OgWCFXgXQMMIgQkTZVZHhEPRHpe2Wf50JsYiqGFnYloXHsYJ
lAKatLjr73Sv6A9V6Qy/AM/ygBehAzAuzDZ7OpZucmQ0P6QlsCz+9VYpV064oP2wBs2LnxNx8sBc
hYFIN/TiR1IE+bdH2rrZTa7OXTYWTfKWEpldz4qnjUCs00KYnwscSYJGpENG1U59nv0JRyNeYvgm
7Eobs9vUzCba2XwIslNm8L8djVvHxY5Z71g+4H7HJNmv+LsuHgzj6QZ7vDCn1FQT0eFViuUaeIJY
D24aJBL+cUGPORRkkxnAiH8leuTfIoaG43GIRwR0wlPdFfYmFsJmkOtdl1LlnGi6puRHOyxAq9S6
KYFuKHrUTTOG03WeOB9oOPkZKaLVVeXYBA5dQweD8OG0wDvSbd1NxCafq8gUJd8AuBImD9ZM3IVq
lvq+iazP0umWSmmhZszvMHH0C69nruH/0xqEWEew3xT33qyL+qfmW9BPAZO4/qWVBdIlhFXl7dOU
co1OJWxldyfDOBotciaUzmsQwH69cc7U2TOvwdxzulMb7uEi9fETOy5wNmD1NOLCst9W93uwfhLI
TzLxbdIUTsAlGHf/Y++bZNsYKTmNftxa/gLgJlk2XdTg1lYcrKiGdbgEIEYjzppsI5EkSTTSCvYs
nXhsWLuyoD3GU3FQPlN9e6wwEvXdPRuniuR1WnhYn6xrYB/rLEYGxgXK5X8dcsYqjynMd3k3IUs7
R6BKtDfUIkV/ti7svAZ48TTV6a0IeAUDVBG80Cfh2o5QLGFERu83iiU8UHtPkv8lipQzje0v6YS7
/LPCn5cSNemFdwHX0/XVQbDqoPkrVoF+4HFMFp+dVzODPmKKU/zbAaD33mNYDaRM5Yoza1+FlV25
WGcQOifaJ8/Bs2g78oKWT47QZ4zVCj8PDCWe1QDDMsXDOPL1Qz2KaT/wegDFx6+5YV5k6lbi3jOe
Zn7Qz3UW7QbAUcl3obb/PXh+oWrSG6xhz/H7FG0VfgkH5gwbIuDnH0apGQPoYuQ5hjvl+Q9dOwL/
TQvruDsvR33GBSlhVd4lcxGq+whXOiz6ZgiAkkwyiNgUM5R5+AWbK94MmXjdCBD7CzY2woxtfe1r
voDN4NF4CV8SsaTrqMO2fTDV1pmr1tLjLoWoAf+5USbHn4Bmx+p5Yrpd/JeisyCqLHOxPgUd6OHL
0nqYrxnceeqBQD3niKiBaL2kA6y4Z0BWFTZX0dfBg4Fw7lxHzAfQiuHlB28y6NzlOfUC5DYBCafA
UN0N7S7An9ZdEnhQSMpEyedTOuZ+9t5Uqay/lGiXIDsWnUuRCo8Qtwi+p/jeyxqYBKMAPhXRFPR7
Htalvc4RWyB2ixON2WFy2VQI5yFo/1pe0z3ul2n85O4ElhRnaqiAN8x0qjvohoSWNBzo5GprFDk0
dOUvf7GTi8wekIA6AcVqM3UPayOrc08GN2WsXU+v1sfRv9e+KH4g4lNgsA+MAEkiPZzKIBdKROlB
qgOzIaf5S044HN9RMnwkE+xPzJmKJFzY6hvypYvvQVbS/jaj34BDZlfoUJ291V0HMFuer54Yp7mU
ld5UjD+rvG6LD+QRh+x97mBHOUocHWQXrEplc/PmcFhJRKOoIIZbwuC3FtW5OE0RIZ0Mwtp0CHIA
fZ8shBiSywhikja0UvSyQMT6rjt1UQqYnuBuSh+OZZwpH/JxRk2xUCSSoaJgqYvG3im6+iXhBTeg
eKjK4po9vAqQj4FgOGFAGA/dYn3vnMwj6tOivXT6WAjvggVMdZf+IfOVpzcSo0StVJAwkAGDSi0C
NZ7ICsCG9IFx0eZApFkeDg0ElIqbtGDhx450lz9fYTqGzk+v1rjcNX28P+wVa+9X5gqGiUVmBXcV
xsyeYgTbBdhPT/UxmLPIXV4MqXAmhk7D5eSxQa75J3LHhjcOte7J2RJtQm/Ujr7YCniwsYTpKrcW
ARNpURTpK6yAtv7H5hsciwuTTPFCt4vdMojmOT9hOhiD28IIvyYXtk2z0QBoIzgU1RmI2FCk9GWL
Cjm1G3mteH8JTwe++60rIcRjOlpnF+m4Gj4XCAosyCLzkPs8krDR/+G7M8mNmmppHr1mwupzWnqc
Jzy4DZ/oK4wwL2QrSJmdGrCN4wXRgG98jw8Y24B100a9GD5tFe18itKB0a2PuyGY13SGSzhqVJIu
pqfddT419l1bxLM9tKWQS31Ehx6WAxuNUKpQXOb2Wdtqrcw9mxWkfdFTNcblnik3ZI3d3KaMT0Ro
Z3ixK6mJ7M2iBLV/K5PgigMvIZL+mZUOG8MPzyXEU0cx+iICxLULww2ZItXgJ6H+aOb6nnJN/7gG
K2eJB1Jzudi8Jb0tZDg8B0ALxZ2h+e9Jdqu+e2hI3H/bAS7MNaVV6b/N2vvqo/FY2XlQIHLN3TLi
4XxxraNqkBrB+k403XePk+oW91ZlwAQ+PbdN5qfMgiQ59QQPhMHg5HGYLs0y9BcLNMgFuzGQ40gS
a4oHtVA73LHIlBBMZ02rvyandYoPqRbH+W/SK9Uwg0uOAg9CUbiTfR6oAd8mA+DjGmKLv3LfbVmW
3BT/QDMBUchXcfRYc9S8dd46ro/ArnWFd6JWsY/HiGxYeQElxZ8Gbcl8deC/GfiUOXqriWg36T9E
GZgjKnkClDhD/n4I0qWzp2kIwzeqashvwuMn3CteDW8vV5SYvZdiVT9MoHD0i6yR1D4pFMsNrOW3
3Ukg8PiAOjP6J8Ap7XIG7IRHjgY7wIs/0j/Puzj3cU8VRR/T8wjTOQggc0OsGnqfH/Ly58tbJfLK
eQqcsVH3gYswxvHPNoN8RzlX2x94uwrE6Q0Si4UBqwdRoyV60XkSTXdEF7wHElzAQCCveKRV0JE4
p1KRj3jRpEht8I6VJhrOi6vA5QbsraPSHHUXP0kVkDZCUYmm95x5mdxeIV/uIP8n2wAgXr6DOB3p
eZuIo7mAEdsfp9GDShIwgIppChB3Tz3Z45Us+nYzbD595wQmjxUtB97ecnmT/DYCVpwc683xLFEE
wyJw53fqeAUj4YlZ8WXFxommQnzfHpJm0eqXTJnUnVyQL+FpTpi2HZSM+22OFLf6zgA+ib6bIIcg
QQ/KnqYb6b8A894E19w5Eh92D04bDt2pNcSeofMAK79WXYJ6FkBrsrsJw91HF3cNS8zYWnOUmJtr
7m5ft7+TiTUvC65D/Pc8RgQn5wBxUk8lRpwBUtSBFqvywCACET4jw8ztmTUAnGhsSHP8e55XDuG0
7mTwIMeWqVpCsl3cmohhnZ2dhF1Ko6tmErOpdh49VWFLgtIUD2ciTBCnAxN15kVpLEx31g5uRsEQ
u990BYX7T7lF435M5GFZFCdKUJ/VggXoWFUFQpKo8Xvd62kChJb4VDMPssrRzLjcZ0GOx4efBwPb
xbvZLHl06KTfDTccyM0fU0FBYoyYNgsmNY/Dpl2LjNSQJ8IQLBkkcxYirTp4DAHWrVfyAUo/MHgp
uoPC74DnV66EEAiWC31xwYqVZxoOkpp0yLPrfDC2GMovAZxSXidGRYyjBHrqj9ZxsYins+nnJ/gD
4Ztp60keEdbm6j2BEszMoGq5Qsw4UjfKII2xUpSNIWlTIwb+VGvmhUR8orRurghJ5XKTFL3TlXM2
757pO2jY0wGXX0KaK3pjcxItOLYsiBQJ2uihEzmjGFWki//bhkNVX1Q95zSx0YbxXQT1jqKZFgwW
1URjamKiWQcm6KV3gehcZA9k4hPzYseBBd5HxDdu0aVsmVXYlTEl36WDQ6DCxCovTGtL+0s6jNL+
eoviOWeY2LCFp8YMCEVfT7Y+cbMT8yGO0MT8bQSFzrbi//kn4bdEl8UqXtRExuCEGWHTyXG7Eo8K
Knb4XDzlQ2LoumgN/gzWJRiQtj3gr2aJBxa2dSuPTMRe9gdcUot4GUCaf+F1NOZo+oUKhC1PGIR2
i28n91Din1JYZtYZT2yz5k+NO9KhLf5EtNcynKt4G5T7jbF4M+41cCwpqCvptnvj+MkTo0LBpBUa
cH9Wy+TPjwwRpLhY/DL2UMxkIx+CuhPlGTu7eGJulIZ3Wd5S6moayr/TvJleOa19+1msJldPMGGR
2VFziM4LPFY1lb3h0qmszfW3Tjp7P8mGCEqfmzW6K9zNiQd+hRJQqgrAXuE220aYZkAPx82iE1Bq
W9SO3YfIJZqFWebY/L+9DjIG5vvJCYJ3KyW/BFKp+ZHmeeq8daHHrUeMXCIK41Jr72d3mNubHns2
0MHnEo3DvLfc7h89o4kDfSl90GAodsaIo8Duwmmeq1jtqX2TAZPmZH772GMiGrGcS7b0S+8z5vIn
qc1uqg+Ke3A+NhmhJKq0JeUUiSkGlDQQNbI52zV2nGWS0gYb/PBMxUNWinrKl0dvDKBCs/CSZren
RLIPbHtgLpY2+KSA/iTT+OX5ybC9IrMZ3tnnU4q3XBID+SjaIRpY1cgMnKU+icOoACExLp7ILWwg
6jktH1Yw7Oe4STJ5F3sx1fvoM4d5q1sZ+lTvA2NbXlseHGQ5lFcYli77PRFXkztDxbveGpnLf4Rr
IHTKPszVHabT7F9C3C87BUXkCrb21DwlXd6L4EpG1g1flgra2EfBjz0+luPsNbc58dbuQ5BpU+w3
gia716B0Q3ZGSOaEZijZXMbceHG4Cglr6IMRZC9hWSGuIWxh4XpjOKN46cK6XB89Cv3wbKyHscjD
Yo5RDOEOP7+ExlBVZax+im51uvHYmETWT6zP6t2/oz/V68M4ZKEPZam17G2i6Rv+uesM+c5iCfYf
UUtruupiCips3Ey8AT3YzlL0N2E3L09GL1sgA+Y/63pm0VWPIPZRkJaogV7PuRkuX8EcINsrGKTl
qWPDp9rJeozEhQ7X31YAhBqD1hDAEI90GvzHpE8GbEAGGAkEFXIZDZALp/YTT4wglCHmcL6kkZze
q5qgIeRHzzMUhpU++dQixZkE7CY5Ia/+ZuwVDk8FnauzpxDkGIJT6nnnbmEUswk9aNuKzRz/R2uT
hlCB13+mDk6GbI8FIhF32tTjeK3xINrnanTC8o5tV0g5wk07NCYtvTB+2KrV9IHDhMRt2gOWuuic
JQCXphoLoLNt4r4FgBQHtu+2+F0PUJLm5hHH5FriQl7j4E1741ReiZbiVkXv9w3Lo4RwJSnOMcuj
P0WAk//GVcjghoSU/CdUO/3T0PbLx5YdAsGR5RH5m8S7mb2jgjfFKS2DJHtSbNxoqIOpmYKfRrKh
6K1gfvNtXdc3BWPGynWOCR07UIRapPrJlT3nhTZiWxOQCxk/CCb9fFv8ZcPLhMFq/pYGIYu3I2El
7GuTULHtFXtp3JNilUj7SiNEJhd7kB4UdmbfBQrhI0z8N/pMrFCWXfa4tICjZiZ0ca5eFyR90OU+
521hsCmlPbuW9Q4vIQMgBuPAnbzYzSB4RHRPrwQMs+ZCkIYo7DCHY/trQe1UOKxIhq0HM+WDuBPS
wGTH54LIAOpzO8rdrSDWUTbaA9/CwhQBH230Wjnudqta3x9vhEo5Kia/CLKLn0O1fRNLK0G4NoAb
oTlDW/srJkoJJgYrZL2ApHp5nNJqct/iRSIABnirwie/Cji7JszG0SkvZzRY4XcIS2VilSA0WSzo
mcZLwhvTEvITAX4EllYuvU2feik5kgF4LdEZzb1yuSRDU2XHSabU710QIcoMPjHoA7wiIQ6VNNt1
rgBpdgd3Ya/Ljjk4AL5d1o7EZrik8/UJlm4wO3vrssjgsZJ4cNozf/YS3uNkXtbXTY7kuaoidgTY
sYUUjuCklmxHPIG7RxbpPF0Whp/mvnfCyn3xwkXmIAbSiNGSbATYe9bvDc8WHkx5742qYOZGYF/i
kuFgIZpm8mi+8XdF8U3FRdLdBmItrz4kfufs6yI5ocwCFgz49OJ/YnHb+iBQ1yY8LaO8Z1UJ+RUj
topsrhwUynbAB13O/tjdbNZwmDA/zx/QETaKmtdZNH1w04U8Siwom/G+w66OFROdomk3nK/HkixM
E1HOwKPRGrL5NLgmf6aIJA+rq3HKuWmJiAUn3Qa2OoBEyHAgybYdvqyKg9Y9dtrWx2VMqG3xcEIW
hymfNsWhyKo5/Wh6b3Beckh5/oV0HEqumAj9HzSuX5KZBXRZhnU+17dn83K8TnNr8SVq6AZflsx8
x9/P0B7Rc1392D8VMLhwInP0kXpc4rFqjhO7lYibOXEh3uwUxfZLNIV8tgowwBt1ZJA9RtiLZ/dS
V8yDn6hrrPnsO3TTS6HwJuKmozTaz6CFvO5Q9vkGVhDTkj+sNBoLOAx6gUs2KrrNyR8hURvWWLFP
Mi9JBgdkM5FAJHD0tIJq/w281DRnK3jizxUzy+WVWwU/Dua2PnzQZUUSbKwAyHVLMy0shklLxqva
kiXD4xmv6i4JCJSdJ/7Z+srkkVTtpCbUAQbimf+LtzZMXhhEBYTgyd+Zt66JIRJrN2B+7hSzH9Kn
tmp5FGvi67d0O7yPsBhU8ZAEoCZvGyUa14SKgIFDeM7DszdAWGNVwKqCZ5ZYel+xTpr2vRkAcZys
9aL4OZlJsu7o8rOB75yB4imtIA+89JY49TGuC4RaVYzub4bI2E9JPmGnm+BSlFc1G18/4IYl8FwE
wSTfxzmZgqfSwzbr9qOznuNu5goXnbF3tTvjWkO1RXaeg5wSnUxnNQDp9kdWXUQeZGSfTbk419nf
qLBeeA2YFVZd/X+ny9yjII0jW3XxCLXMVYvOoKW0lEKSDMFMCtT3MH4fKH/HBidihU9n3/HJ9/uU
bwouz0BqBd4vJiQPOlMIdY70fuL9GV2nCZ45LkDNCnil+thFJuyOOCaMdwTF1/Z3KpdkSanLuHhZ
r8fmqZ2B0cIO4YwN9Gczb2DnognL/5F0Jttx41gQ/SKeA4IEh21OSqVS82DLGx7LljkPADh/fV9W
b6u77JKSSTzEi7hBR8dU8DGwnBwiCplqXZ2kVkn+pzaobFMII+US8KJ+BLbD4zNsXUVvSlFmCnCb
zeF0K+hWYJqgEL37GSDnTd/0y7ApMgYX1dGIgSeBocFJB4osLSswn67Y/AVzRpB/oO21PFjTAKeq
wFOV/RQdUA5IjAx0ocVWvMVQFvaJA7Ch14ZTV6HpSKDEBDdV9zz0khcVB0HLEWpIvS4pn0gHd/wY
YFVt85sJYQzzwzqHpr13B3eIHzTdGck9dEC4aDkBW0wx4WjEMYScX0MTL4vgCarMom7YZMPUryFt
sPtXrQDwVOgQhhmS+n/3HkcS045ayUAHZNcTCNzONNT1hz+wf/B+6NKBYd15bCWlW6OiHZMShzx0
qDDiIFywyknaOVw9vNaY7/M3WwK/h6KD2voIaIH1ym7LzGMAZqksD6MfzMDRsKH88Aa+wAw/ZfhI
V0Ph3rDEgFcwuR13GEXyh1ygw2D1BooHe6w0Y+3fi0lNFC2prurcHaoD3yza37jEDNTHgkbQTGVn
5N74Kpg9px84dXh1o+8Q4Qea4j1GRIxWjTlQUQCH220EnMUrCx5WX3u0o/M+CQWt3YhlqegTQpdt
JcBjrMJhfh9JlYc/bLatwjOKUD4Cnzj5YZ0yh7VWSBvdAY0cn4CSvukvXevNosM4sfJcphoDyQEH
jicfQ1dJNe6AOlNKyZXOmHPpQzG4rnFlIaBBoDzOvkEIw1sXUu8HfQBb/LqIRh1BCiDKzqyVU4wG
2/f/nI5WOLeDcPMrEg1iU25WV1+jou7/cHpV7pPHYoZG3ir3qv9S23SIYwumPY57nksImjViPJDi
h8bH2rGA8KGOEtFn+QL1ExR3lqmdISvapFAbSjf5y2YAcQ3cOLKHod8yz7KeLPWsg+ckd8B/nkXg
82Hz3al4bJLRry4h1gF3zw2JbB4X19Scw7AI0LIJi6SpPvuZ9Uz/tIHS1H0Sbbk94K5t8x1gGRF3
jjPpcwsjLvuXLrUcYHAT4ui22Ig7/upj8J57F4vzcIuc1MPBj2aVAhcZ3Sp4SQv43/kuipye2TSb
N1U5WJD26fwJbLKzQLI3v3Lt82uvzcx/2H2wmjbtTiRXURZ0p3hn5VkUvRNr8aPmGM8BqmAjGRO/
8LhI+e75IbeHdRxKB1XVNzjToOyGNSUCSUbLD9VVafBRJeyyxz3VUgjcOqn96XHEblrfzhT1Oh/u
UGG3aYeVwJENOXOeCROxEBHBWH8H3XbSNQtq7zEYEZ1u+hacGZu3xiuf8S/zpLPCJw4/UkuwflEC
Sm3LMhfTTxook/JatRNfJ3/KkvAtjlXuvdmqAe4BrsJ9w6XhxD912/VvJalXlrpOzSovrj02Zf1a
tOdUdEim0eyXzYWyWHxV3JdwV6NKsV9DXZrdQ57TGMQbp1Lcjlu9EnNgznBS+4ZZzTQtHQI+azi2
qKQ+btpxNMMTQKWQv6PUvvxUBZ1lu55KUFQLvP/tA61DFYF2GRFfgZoGGZRKaEEAFmdIEgXdXV9z
DWD3LLeGXnZZ7F8HphNAsg7WlIS1erdv4zXFK8Veub2UfTt6uHAWKHjHOuji+ImnhznfhqOWNyGa
zXQKOCGgg8Z6wANAMa54z4tJtl8WWwCWqoDs/Ftb1BQoJz4O6QO1uUi8izOIR7y86+iis7HtOdLk
DbytkYLzVrsOftWASyV737jErVOzQF2zkwAjHbP6KILmvS2y4mdmUdgIZDpQL5nGewjeX0Ts3fLX
0rG1+xFHExDaQ1PRKSzhVVITRF6eDrrphNztzXdRbuPulrcjRvvLPLn2HYbeUtMQ5jsrBQm6VV7V
7lPEIQwhuL1XQfN3OoENyobSBY4Hxr6DMh77bUoEdM6428FL4hBMWPkszykZpfWzViVJOcG6e2Uq
QNkhRJWp/5CQA7jST96RFZMHQItVPDQITNjymU4qbmIg1LAPUc7EVwdhp/B+8hiP6XfK2rPblxNx
oB8Ile5yCwZ2dfZB0tgMV/WWgeBFaabfzC0gUmjBkcVMgWDDLPcd8yNQCsS6i2meBTlw0AC37JOC
ajPibLCkgBl8iGU0O8qF8umfCwGnOfZqonh5h0tnQ+cyETdHzHHsGOD8rum+CPz6e0gbTGkF+mh4
bnBN/8X5CeCMThz7pJjf5ZMjCbc+bqvKcUenKNZBgTn8wctbCnnSSeb5B1/VugDnoyTWVkzGC6EB
2hFaLEpjYynTQoxGf00IwdOMNjt3IeZrvvSzL59zTl++loap9DgaUKB3/Krn4W9KJK+9+D5fCSiA
kpsEXYgoMUuyyUqciJkH/oWdrvAtn3CGJDbtx2SQ/T3rVt2dM8h3VBhLjQxMsCIJLgkvClbgFiQ3
eV86vIkLL9F6Q/sLq/58yGnGM6Rd7XWIJwddf1Z+dGWLQ/Iqb6jO2I1qLMwLHkqMcXGeyl/Cw2TE
P26GgG63TdBcKWGF6Eyy+s7pU2x0aVbwN7nxOLBtqnwWGCpqYHFx3m1SBiHeEEJlqaZHVj6MU7UB
lrTnOl1GhzQlqAMXue+7v9IhOXGbO3kMUbmOAMtg+2PxdVuSK4MoOLSt/Ao8g6pyIyl4Se8dbbAy
2VryNUVf50WKUyWXl7afI/Wl66AXJYTxMiZVw92L/fHOzm1SnGnpIj9FDx/vA2QTdGWOZq5mUz/i
HEw74ozntqPodD1xpcGGkVhQzk/OGAaW+jCsU2N88UtnEmTTbRXm3KfJGS/+zqvrMCZVw4QQ7MIt
MIjeQYFDhu0IGmd0mSK1lVtgQZJ9A+NmxfSF0Q2I1mvQGaTdQ5xwi73Q1eYtuL7QAmYoZGz4s38U
DDdBep5QsCAj4UQJ3CNBw5Wpx5vaJH+fQVVF3Nr5dUp281260s6YC101b0PKOcpWEbRNqh9VCXXh
O2DgZUtVIAdu98+4i2Ju6k0CyJdb2/AzG0n73lf90lXxMR+T7a0R5obqXD0DSqN8rBvms2isGikn
8r25P3dUGwXOISXPVINvLrRenxjBPOd3oExD7UwKr6lC+sATjyOnC90ZdGVrKY9ay9bjgZ64JmS/
WaoAOd0tmZzEj6SHywMptB0wKpWjWV4LSMTtNVeaYFwQhdvdtbYs8BV3mmQbTZtSOF+KLwudPQRw
sWGB5X4NDFX1LJcGrz9yD7U3fArRZ9i7tf4dRDN/IvvOb77MTnRDC3v+Z/XK7c6iBbKGmOvy5PrY
X03f49alfjHs7jlGQ7AZgLBfVLVZdsnds8bKt2I+oXR0g2LkXW2hi59gtDDR6WTEoYaev9pHiqjC
dp/hJbnAv12BotBzSZEedoqIHU6FkM1Ffdh0oLCB17tn7UtZxph1in+Zgck+u2UA1+0wUDneDXuc
YpMAyTmHkm1y7JmY/H+49iyT3C0O5sNEgZegXSIOXFQmlxsHY9lrSLB6PbBwAnlehKGb3E5sWLKj
RBekBs8I1hFtltFuxk47dd8SFoKsGtd2DR9Sg0scevcUjpj7nEL+KVE36dZhPH9ORBm3Z8enufSo
yBa7pwX9Tb6JKVk+CJezPMoWQ6anXYS7LQFntxiAgI2aRVIcvaU2t/ndgBMkeq6ttzRXXS3KXPVY
ZMG+xN1aHWo/i/NLEK0qZ5+2hn84oB1ENifxm1tRmY0YVW3gg8TT1Vu6Opbxhv/7TBhqY3jkB1il
cceFgIVqQgJMIanTa4CYu3Ln+wskCqnILzDRpr3C8g1nCElTlBpK65Aikl5JQAAOSOIm+J2GWt9A
G5m6LzO76o5n3DHoY71nD3YlhHDiyB3BRZBlW+t7kg88S103g1Y05CmghRYF5V+JmJ1733RzdotB
qouu+KD5KPAM938IhNovWrp5b9Wrw7ZNrnGY30YZIPkHv0EV2kP4iG5Y8PJTRzxUj20TSH/f9hGO
HsR9ac9gLgf7HTDFDLC3Q3zBP0dMrx+QYpkL67HnRKL6HMgGo2v4qLo8p+IMmAj/ics0sliSDI/w
lZ056L5bz+3rj9KX8hMMXHsmSVB2z8vgGu8rxdHUE3ioRYKKhQu7RN2k174wR13JJT8EU97/SkuO
nhvhdeHLxDn5PCQBYZENSzwxw67VZ5soWyDW1sp7LoGd8zLv5jD6lDmgjU+om5rNhIMsLemU6jxM
2GnBm7F2E0LNOhxwb082hqCd+qDJuJnj8v3vKopihOFW+7ap/3aJQlUBPTu9uL7IXrD3Mi3oCAT5
cfMP6kulcFXiId029W25tQUQ7sZPUekwI/7+H6xzNQbt8cBOGVeFicnBfQnaS7E9tOzixdfGHZuo
JoipPxI+b5HYbPSlokyZoviO60coDOn4VKBp0oVJqetgb6Eg6OwOO89MBnOtfeZKmDM0aZS4Yvp+
n6WF6z3l/PJGXNQSt8ZhMTAx/pB+H+fX1K5d7vJqqKLit12SGemBbWXtk5JS5Rz+2nwNnLngCKL6
tnHmlJrFOAidO4gcfDnJ9xOM+JISptZPdvKtcyvRmD1228JGA9V+aebwfe/l2cULfd+wyVRPiki9
uenrAnpnGiGjqshLxS0Y/SY7kMvCFxjBHiY2UEYB+k/MKtoYNKqz7QsuMiA2wapLmjUOS0V9AOJy
Wk6n0K2lPuFYGz45kzcu4pLxrRvs8BlJw5M+b0DWKypLSkJ4Zf9Y36xh5se3bsI38VrwLms/u06R
nYwwaamHFMfGJcxy8UKLly+PgVe53wvtGdFzXwR8sgIC7TYn5GzjlsRDdQxJym36C/2CnPt8dSRR
ofyUVWw2IxPmzT2zh7yfQ5CC20nGoh83P+dLExOAwbrOS9j3a1Y7+IgHnZubsGviv3NICO7QugHJ
63Vdey4iY2B/hx2SN7Zwls2HAkPJfd4l4GqneIsRhPg6TmCVmH0xt7HHCBZXU3RcdW3JU8r+ZieZ
FhqoJtv+acpKHXIStYx5bbu9E1IPrzfurOmR/699j5IiO4MstN1rmJFTA+VPzQ2/lbacNFbxie7e
VXNB37Uj2H2VzKwUhKt9giaOEz5h28Tbqka+stfUV1w04iBLuQKasNfMR9Cx3wYMi+bCgmGMseE7
CsmfBVuCXJhg4tR0tmWUsx1xUeNEjYCW+NyTh5VrG36wgpr7safjd5+xqGoudZ/KLwNewZywtQ3+
kROLOyXmUcinvO/Chtkki2Uf7eNyjPyXoo6BR9qEjMk9zfFxePQzl6jIMODVElA1gBHA4ipvFdna
Hn9O7vQn1W0J44G1W3sG3tbH6qm30vdd2mAVSMYD6+IBkrJPQHDPyyE1t0xWdDFaLZMv1jZMrTu8
xbW987Ca1Bu32QzJg9ts0tGSzfRf4dedINiDilExsS0fsNWdXTPuM7ARoE3iRxs3MGC8MlpJPLv6
xI2ofHexPYUXYUU+nX1dL68lv9OYzdtsZFDsjLW9e8sSEqPZmcBkRz9MPfEvK+YncoxMdMuR5r7E
3IOfqap3p0k5YbsozNzDvOYT9dGsbKorCVv8W5wq0+y+iGEkHET5WGtTPrEOaeiRvKIXf8cM0Vm8
D9RSxQ+5rxqQnJRN23znYnjz0nPis7E5Jpbp7R4x0DcvqxigpbKW73jnkBHkbaVhI0R3QewUVC17
/Tap18z23FREWiItHAaCcwnIvDaT+rtmCq76mwhmPt3kpNzWg+69iNsGNdvkQGHyzPU9jz1jZpC7
mKqi2nLWw/uobXNFlxnHZ1qN6ZDkjOM/mm4LLivZDnMExfTgjbX7L63ywv5hhmTBy9K29NglRrn4
Cus2oSF6xHl6l/Yhmfncjlyy0lCCy0QkdvzqVw1owj8uER6B8JB6Ih1fZE6O/15j/1x+ceh2DxHc
CZa6URO8Ts4Q3VuEujNaDYaBkmonccX0ovK7WcGkeYIXFBTnrJu26LGn+vxYh/wDERTpiFDDDu5S
Y/2E71fA8MOmUM/hl+5ZLbd0Rm2ujMDDrIGaT3xiVxqIFNQkUg5CN3vLsMTOi4baBtLlHs5K8D0r
AdeZ8oz8s/FHZffYQmV/t4YhsWUVsr7kwO2YNFuX9BOnHXvUuiTbArOR7F879LkH6YH2z9yX+A/1
OCEiDcLDZUVpc0nmkcg7VQvRqjd7JXXcm+mPoYsynY3NtC60RwQegZC9H3lb/Fejv9R5j1Zej/7y
GUebq62oyq3SUacUR47UPYjzwllmyVRLkp9RqNiOeGK77KOvTD+btiD13/QYouDDoTrsRDS684vA
YNk85YDFpr/ktbDDlPBtzSepxK0phQUN9tRlM19gspb3edGVlk6gFVIx6QvgldbWAO+GgW3pYpPp
DumapQOzJ90WdbYal01fS5VvSsvCgyJvUd90/4mUQsWpM5y4m6d0ly8NKrMgJz4cQLbH/W+/ZP1D
mD3nXgvQdhq22EHjBg4iP+RY401PtJmKc8jmNzllqgzCmzFxluAmXyNiLwvf1N9bQDC9E3oby2K3
7n+RjmQDAizL/+vVTtiUO8qJjLxy/IrmnoDlMuP2WTP3Gwvv9J7jWSn3/KK4w0dBwDkknCEuruxV
7DfjHr/vKCCd2ta80PepV9WWQnunfVmky+bQlK75GeQFG31/EQB4Vd29EW2aLN6kjFVWwOYFBJ/L
RQVqVaxeCzWxjkMUi37ikKqixzp35BORaj1gvhEgF3MIiv14WrIw5KxWcfMT2k77PKFSM7EDjXlL
pwl3LVLLdPLrFntkbWPPPxHVac66NsXwqgXdYKJ34QGsUTaxw/ivPLR08aBQZSb1BxILDZBkn5M6
v45qtS8RDylxNo6B6NQIhCCoLt46Hije5qrQ5jQSLrgvhmTPVR9o113AHYmGDeT3iNWV6uUjjaZN
cS3dLc0e4txiYd1jruVzB6O7EJNCc79pZiJwYP4mPOZ+7fiMi/RcjjtX5eHjsNR4mYDkFq+U8KCN
Tm4GO20ymOVu8gYazx/IpFjrCT6S0s1x4rMUh8CLtVLE9iNHPoDdQ5t9QvKUig2fk7hlZ5o03m0b
zCRwPbxU+7TqQ+dhy/QWN/wcKUwx2ArkAIBL801HSA3/sYgyzlnYQDhHEQpO8r3UbAveaSnKzKcw
KP7vgSPgE+74vrQVSPgqatPkGeUKAys8oEZxblazO0DVKm36b+FxCKNDRj+Fl14RRvzpgUwdqg4W
/waSJgm84E4UORwfPGgUBrywpi2y5pYtcdU9JBgZxldUld7QWNxtQx2Y2dm78yM2sRjoNJvXW0L3
zBM4il3ngboKZ9hi7m7l80fCYVsOUTaK8WnSABO/lRygePOxuxgfrbtwWhJgD5xleOENK4zeBb2R
OUbIiLffk6JUwjKU4Rn74+ou0cubjRZS+ruxkzpgUmLof3fSLMtfUmLczNYo17g84IOo7EoQtJ4v
PYw6iLvYEPIJ47xfJcu+mZVc0Q/HRlyZjFmnAjYLzXllwby8sHCnn1V7sMX2E1UhYJfhNpYTJki5
iD1gOVwlIlHkLjGbzcFp+0Oh4wXxpF5ckWNcHSB5qOsyO7785clu+ZFXvVueGf4Kqge4CKr2bg2M
ye76DnYEJQx119wRYIIJ58phnv6VNKE3Bwg3yCL+iiBTY1rcbG9bLmNYK2zGcIuYsEUc4etLvQnz
1aBNcNFxzN0oVPWi78mzFIYDhAEFD6EBg8eKudu6ApPYPGeYukkhlXV6agnp4oujxHoLQvVeFf+U
tO54Da+olbnAuFlyjpZG/Mwjv2qoW4ax+OGv1XSdgVDJTSBQ5ltBN+LnI8fNfkcJsuXAPGV6In4H
wGIXznyvie0XfzikwyrcAhLhSJYGNZ61ii/pccdu6UVFiA2Wd1fy3GRL2B9dp/TLkgobs/XRaeGG
P3jfuqdm7rrhoYlbbiqe52B7hZxEApyKeHaRqE4b40pURDggYDPFWARDVCPKZfURqRqVNwPU8avO
toht1RCjBmc6Z1S3NZStgyyKa3WdzIb7SbmjsldOEJZugEO48Su/Tmgm3RJR+GtrPzIHL2fddxzW
CP94DSLb2dXkPSz0IqSSk1Nz6QBbLF5hxuL+L80sllNKSBZFPCzVcBeXC0nnMZn0M+m0dbgnxSV/
eoJjaufjsrtz06IlNBW5ZIOjUfg/OAddyZxCIbPLjEwoiL9Ti0SzpJpnbZ4CQpjfKysBD046K7D7
VCEoPuQj/MdDolik7QpMvzGoK9/V56obiw1tRNPjTkrPfvPEqvwFBO2qf5YjF9gzVAWsTsSs+HIj
IiP6k47R/s2kio4ho/VUB48WZzswF0gSuQcDIGriJ2uNW91gd5D140QXp/oQtHpoDvqSHTTwDydi
vcyyINUf2uYGZ2PvhxRvs0shcF1K7HdDHsrqsva4pU+VyxTzIuMJ41EGd1Rf7RgAKZQORI+LhwFY
362ZcOUx8zkYvpGbe6HAa3ar+ruwSMiekf18Xm2qzoGolF0+noCUhIaA42i2QtN2oTeXLEh2oZSF
AWZRFj4/2h/vjUHEDUduZgr03YCf6lSuNRoC7z6dPODF4Shm77TYK44m4pbAwOacUIBhNsO5s4T7
BDKXoJ0BeDSaQYXnMVfxAI42tgPnzJqlOIS0J8LfA9N4t3HlgJSEbNl3dLFTs8b1FeQR+RwOb1xx
m9UZlJ2+5DntbVehCsgkA6nunGrQif+Vdwp7AR1znz6Upgq9fWq8Xp6E9WjKBOK94kmtJdIHmc/N
nAAFRqDVfNG9zFcLLrz6kI5UD8ta8RujKgNJCv6L6D+Ygbl+6zQC80MEbexvNsbCZ+K72TfPF7Nl
hLn+t/SK6SUyLY+IHja2FEIx5e0TAggnM05NZzeAty33pZ650mJDw2wCV/2/O+YG0Klzgc2oxdjP
DysVD4agPIg314YX32XQ+/4AfmThUoJ2+1mhDziYPIsSJUIhcO39rjW/IquLCxu4zDmAdwtohvUs
m2ZeiotmawgPCH12IWlzAPqGhhaIFfMjCn4a/UijwF4Gsq3LXQow+A/WeTLVeeKVHHiatrLN60e6
wkoq1A6Y7BFcJ4iVz4kLEOOIW63rDmkpuXHVCORUqNRF+JZjvo0O+K7I7iXSOr/4AaN3GcMuwAjM
OYavKdfNHeE+jH14U+FeYIPiv7DsHRRXV9mPelL49HDLQEUGXht8CVFbn1AVErl/G1ceHw0Gr7q+
GFpkwTm4HXwfIqRUa1B7sl2UAVHv7AQzFWkIR/yFSzOjfZtQhXqCdI0pWCRLGj6UHjiJPdBSirug
+FZ3EgqBvQXsjwxA4804guPFKEnsM74wiXLYJo5DfFBEPpOtnrA37lgSWPrdTClYRvCn01hfaDQ6
XnTPnZiZm6zs4it0RfnDGTqigiEjlP8kJAv3g5Bdpp6DEVwJhLgNaLLkxBMIem5FSSCm5ytUi4qg
So+3J/AWwoAMauVTMuVAR7A9+FiyyZUeQcrwY9gFbf3AXWWZr2kPfmDbtS4stzaLn5YVNyfUH/9I
4d8Enp2KrP42wgJN3/wwwn4iwsPUrYlJy1e/KBmZk1lTPZdgFvtKG+nc8T0hmo+HOXgO3JkLYqtz
/Nw51DTUu2Zq/CfOIabIAOtvCOuyI+dhG1f1O55/m92aTDnp3RJb6nfKiUXGNcNyBA0D31m6R9N3
fy1kKA4W+RCp2BRE56J5C/zwnieSt7B98N+H3Omm9zKPoasVMfbfmkbEW2Kg2xhCvwVzJQ4o3qN0
nbYAFmEk/SmxDtb7dWz9d5sWsfwMG8ITdxHLuVfkgvLUxAXncBTBINyVXlH7tzoWsAokrl4+3TTG
xpys7fRS+BKJX9jMPS7LbGZ++wlEMyAepGbwS87zj15v8MOkY1mFgWm1wY1PQw7THhF7Eh/zZNUe
kbniU7bVliQCdvXcpBjrTnoygGt8GiY8vlhVQu0GnBuywqcCWSH6gUhEywEYBSDK1iGocmCdqM74
KDpszZmvXwlIcbJLflHl60C929byNG/gnUmv/xLCCBSxDUNJJTWEu5uhXbHIFzEe7guFkvZcVv9l
73xqCXBpdxjsSAsFPW8Q6i5vKe0jkeiw5aDXOKCj9iEFOae5URb9ZcJ+wJWgdKOnimVED1gj8D61
66UPSThkb64NLUY4D1rFlnUcZvb1bfGlfU3XrpqdOtoR8TC8wmc3bhsWzGXwGPWr2+2MZjlwm1gn
fsLqQfNMxUjzOqWgbvbDGDoR1S2cHkxQSXxDMpVkOZU7bM9KsmXYPZoFA24YxO70siI/wkbpB9j3
oendGSCQH2FXPQdJhc0qLLW5xjjOhke5zPxyIETkx1DiUDoNaLz+A3nC0TlJ6+Yzq6xixITkw+Sm
a6uXvwjVTAk6dRUW+66dt+8PgAMKg2kQm/B2I8yflMeg2RULm1vgNDwqOujm34rOECp1qhz/RFyR
i6fWeqycHX25bD7+320OMIs8TkITXrEDEeV+WNPqx7GuMakQSfTEEQ2isSCOxo7ePEou/qbR4Ay3
7Rjw2iXTxn5kbhXjdQsAB3ZWO/JsFCRxeCnncc0rx4HfsHDq3XlNw+US04/TH2LE+fU2Ynn/beYB
42/Xsxs/zUXuBnuPfNOPcBmhpsC7d9u/cVc0yK5U04Y/QrIl/Il8SCh6cP2SDB4gTNPbuvAFJYCD
08YnuSg94PLKcR/uEzLt9uJkfcexBACqxzdK5JeURp0oH9OmZ0PKYmRuQAWXXEERJ9nSud37koDg
w8aC4+/JKclXfM3uEle/c/r8EGBRbGntDDKb6dsau7u8VJEzsj21VG2Uj7bztnD6nIG4uMxp2Mvy
gOs7QILxVq+6ycFL00lqCeZb3IE8OEj87PhKrrflhawlgIC6m3J+lXSPU4yUUsW6nq0pTAf3iCai
6QlCA1YNJbbE3MILcrqB9Fi9QbXDFBJZB0uTv4w+32WsFNklZxEw015kEBYE4+p8bQem02OLN0y+
+GWPrQs9kzW8z8vpoybHSgSqUAFr90AN1WuDCl+/OTQWzL8C4qc/WtKiKw+cmUA10KCB3bIY9B/d
iNnjzMxN6iJTUXjMy2yFYvCv1lM/AS5eKixjt0HnjxSJ8tEY82NIVhFEu60duRP7kAC92EOAi5i2
zTCyUsb5AOEWDEH6nvSjdRFyPL2WF54F77FOm6k394RPeb4CxeuF2UZPEaZ0VtkpLXnMJMDUmxa/
6qEGl3oSGCA/8NxRxmSs1LeFj9hUES1NK++tBPnc/GrjmOJecJnFtc0Chw2sJm0kPR1chkjObn32
PUstAOU/qEfHtAnX9NbrZgfUZVt49W/tCx2euAPH+ReuKsRo2uC97qVRvZ++V7ytps/KhAglbM/7
AKJpjy1PvWcVdB+IgNuwGg2Cvz/R3G//oZLFvmWm6DsUD72yJf03jFwlgCtY7IqgNDx/hcCYj6UO
XgdDCI6TegSzjJ4cZwuQ70j2VDyEff1zKKCh3PEUzTbHM9VSybWPKkbXC5vxTX5MlUt5h65ilyab
OGUDkLuUKT8O8xAB5BkGPb1jlaichQgAz4+zx5VSbDEcWE7RcC7RXRYWHqoNqOZaTcTraRQLYa+J
dKX9YNvQOu9hHYX1ywBGwCPGI/u0ZN2DwwNtNYXfIolKJdikC3LST0PgBzE1SNwM2vmWBduUC0xw
Nu8+Acsh/uNEakvx4nS1a9SujWrjfK6pcQO5X4MlJaJB5w6RAL4wbeOdaCVTjTlIK6Pm2aHsooVM
4NLtRQSnchK+rBXIeJZ1SYhUelzJaujlRGcOfpjrKiP+rSUCOe8fqqRRNS4sXNGz2vVkKER+yDJV
fBa1WGH9cIl/TYssX/BD9e2nZoshvSsVrJF7qTuXgqCGZ/VaZvhtd4K7mYtvNSRKCi4FoO3O6rjU
N9zvxjY+ZvnKCnPvakk44Nh5OOiee4O5/wHJvadHiazSNP4BT+ktf5qAUtUrk8sa/5MRHNh9Ty2D
ueu4dgoSOLx3LzkpI3CwIWMFjw25x2uNn7V7sNS0mNOk1cTez3b6JfZHmrcthLGQIE8DmXAP8nEh
UpRjY393E2P+kQDP/OdZFiuGTiuW6jGpV/ri/TRwCmI79EOeM+RcKtHXqb46jVP/pZrJVjf05gqP
HJ0K6a6dUKqeRiz26XnWnCLNvpCwWh+URf7TSMl1JrtD7wfOb4qlXap0DL/CV0rRGdb2eB3x00dE
hSECY8aOTliZwuKLRZuq7tGJBEE+RHImgjotaCZH5AYBSk0XWxVjk/mbyryK5H3FyLTKXeFRkoJt
cpS0OvspyuGeJZN5F/k88QyOHBFIVqwmH8rIwF4JyVt4twRAFz7yiTooBikbm39jXczPpceaOGTv
7EbDkQ1vHFNpQSFT8kiOyIS/iNJpUHdJVP2maCixaNqpE0+vBc+V4mESzjLt+tmMAbRrPq5dPOKI
v/rhmuiHaWGLdx2H2oMxCcY+/M7Zw3lv3cycgi81gdERF4Rh4n3shBrHYqqCx9iMbQjKbHao0Yj7
DqSaq8RNb+OWmq45Q84xOQ3T23qxkwzl9PVs650yLR1cIZLSn10InRPLUZH5l25qoq+ElGmxd40Y
8axZF/NykTv+Qbhl/LNZJeYoTE+J2kVIoNMNZj76XIVy/DcgRtEroYIeqZ3DuhP+9LsDA5wdVqon
IIEMQelfRuxiGkmOdzXnfYsxlNisfOOtsNx70QSLsAC0S8VxDQ+HsE8x3LMAqj9Rp50UpIMmzADA
s/6HfWC5a3U0nnLuPT+GNG+faPpWp5FZ4N7FuPvgBFX8kahp/hy4LHmUAsBSQFwq8+uMSPw74vUG
uj8RaXR2pN+S3aZbEdHMSUXI9AtJY79Opv8Kmy7a2JoRyhJXnu7Ed47yt4pN8TfkMfNLVtoL9mGe
lS+bi+GV4l75ig9sJiaWp+ICzIkDDTsBl6q2Tx+qxtI17Fms7dwngf/kE66FiZ6Ff7ILvTsILBV5
OJPCIreL+UeIdL5jvKfnZbWUNTD9NPO34w5pcPRrFE+YEmR+3uj6jhfiRBhH+JP5jpDvaYqax97L
UFY21y838YayAn6X/NjvIwYX8DGe0r/cTOn3OoXowVyj0vs+ISh+nhv6A48MiSVtb0MKf9WJWUmP
pZweyU2zj4x00O5rp1LiYTU52Ixdg4dlfV8YzGS+H/VqAIZb0FF7nQXxX9URTjhkvOHuqkqjP7YG
h9m+6kCb1pHCUtkGiospO7up+GwSmf1OpSqvtUfRxt7EYded2cDUpOjCOrvR4bbsRBX9H2fnsRs5
t6zZV7k44yaafm9e9OlBWkmUV6nchNBfht57Pn0v1p2oeMTMRs4KAopMkju2ifhifYV95URqbx9w
7YnFl0Bv0ys0nCzvYM/Ebx+LNE6jMQz3HVUZv6Mc1U39o60rCT33fmdegw/yB4iYVqZuMtLtrKaw
6AQtbdpAU2Cq9/h+enZt49ChB+EeUEVKC5gn89siVUdjS/YgNXdOklnlNVUBWlboDCN5nI0l6EDa
OhONsqgnp51Dei7ZdlGs3eFZP+wENErmPDuR9fWETu97B+nF2uH1ziyTV8KradTqg0897VHJrqUS
m78Ku0Pi1Nbc8wdw85gmrzoW8hFxpNntcKMX5pWdRFLZK3HdUECPaHCedUb4iWCNYwLVxsPaoMMw
9evcM46lFF3qsnXQTJRKSiI5dogx5lp/yhimliZfqdHDbuizFMS1WtMoYChm/dpbie1sZGOrPw2I
Q29KpCkQRXzDegMb24KpmdAhUidN0m9CauiRaSKk6bFDggpXHRICraEweLDObovyybIaclZ51lIu
dnR5M1RjY954MYrPvWOZbGoiHQ3WHg5DQ+VXQ79GPaxUzIe46PV/6t5usluab+rwNS8b5ZumaEV+
Y1tDes+ZikI9/cL4HcHuMJFxcSjDhC4fcaSpGgNHbMwIlFf0NdWPUWcvjnWtovq3eiWZ9galHEL2
VChX0fYo6Ztaxk7M/pXjHMxLqqnlPkw5lO8pzKavUgtKYhBzpFsxFIPPSSJgcm760BaYOydgmW06
RZ/qtg1u8phT205pnOgVQUP1anFcu1E5AvVXDgZNtBqhhPDgJBZq8MnJaJL+QdNHNtxlPsUz8rlW
7O0GfUqQFwW+zpjxmwLZT4DkXLuNHCMqXptCS4c7OmHz+lMc5QZtykVQyGRDYbfMUSqCVz+yP8f/
ltXYslxbKLRk+mR3szckVLHySYYGbIy+wNGItm+6NLfgAXAnlE7WMEFCFU/J4g2Z6kRg3SN12jEj
8/5B5eX9bagGabLXgiRXqP9YKsIBZVC8O7wJFPMYIgEFwxmOMLTw1iRrl1HCEdfzobP6FtGm4ph0
p5peeh3DVgY+ptLUue2hSDB2+E7dHTZAof6tpwOyHrbAfUILn1pUGl9UjUTarkhhF39SJg4qnx3a
1SnGxr0nvvFiSpMMEdYgV4Yz+OMrpS+nP9SU0cBoIRzXjzQsR7To+uyl72hwycTV1LPF2PZ5ZzHv
siWhdUPkIvIOtdlE5rEdHEW+0smNWnhDhr2P8I/1rC+4RGlY5LAeiV3Uk6OkkRkbS2BPvhMHmwRJ
FmaZgqZ+to2ODhICp/LdqA5+eOuQb8r2Og0U+RWOoXXyKIQtuUKfl8J4Iks9IljTY7gD3wpdlCWH
/zEftuxJ8uw1qdukvWG2S9O3wMsV8xClkV5ZOwQ7Ee1nnppXDwltfvrjILSxvevyIE8f6EIQE5We
aKRwyAnAQUuhls5Nk1Bh+jLi8anvqR7gd020++MB02A9+4RYUR+BfrJMv+rIZoNxm5omRvfssBKK
uHaIlIzFKjPpFaWJ9TWhFcn6pTVBJh5nbtm4H6eC17TLoGmbyI5GFKg7qwtKsacMkiZo3XyqnfsB
RNfMTKnKp4DoNQ4p0xBbQ+Tmv21Me5q90gcFi79qie/DINIXi5pOdEiEbLtdG8ZI9Ww7IINo9VBj
SQGO6DqG3Cm/TqktyECZoqa/Ku5b3DhIuoKfpn0l3jm9qLz7MnDM+zLibLFPS2X8BxcPgx1E1DZ0
MNkDTfI7XEtjumao8G165mkkprqjf65oOKUpPWUPSJ8FGXvSTbRvbVU8LR4K9oOzACaov6g43JDt
pSTjFixEHdl5rf5p9L3WX/tG1ECED526u1J1ytzQBnw8skWBNSBcO2oI0DFzphrCh8qpOjg22qzR
IdPaE8Z4EPlVTP0MtxISzdTC8qvCwXESjgi5RBpIICDtmzR0qv2YYIx7DR2YfXdg1qq3rRSyPHts
Nko0kQZFNhfLuRINJOl6LMzTuSDJ/llsqXJ3clMbSegfgN3R2G+htcISbD7ebvimpjzUlqjwTi5Y
IjbwVvUvwiMZs49kpsAxpLiEVqkhN7atZckCrEdmYtwwxvIvXZiMR1LYdrsv6EyN9lOdqOYV85aK
Woqj04OWe+CapzHSJ2h7XvVZmFU9fi6RPHa4tCv9+CPsI3b4U27DpeGt9sMVJibBPaQYrXjm/ARY
XI7laFyzZPgG5RsJmoTCbJ23+gaNd9nfI9zU8yvbgpkDKg93l4PXO+wNyyrV6bCpaiW8CxU6KLbU
2jPnKlCqMadTrcBgciPDTgYunPkIiUPb5gHaBdP/BwiAqQOX7QM36iFa3k84c053Tt829gOcxKkF
pwnTZ2cpiv0mwNX6G6sK2eFoeZnEV/FIAQvvxTqa/xJW9xFy6RsCq/3uOzT6Mdq7+GvhxzJ4AAXg
xNf431XTIS0t8QzOpx/2eC3RFcQM2eevE9lRRET0Gsd0mjN7cAS0B0RuGKzyIaxI+WJD5StcGoe9
zLXTMBp4I6gFUGI3Ddk+J/NsKFplu5+4DBYbAH2VXasArHm1dbrDITqh0j/wxarplVO8o++wqcgK
BlE5viGgwtrSzgMN8Dz4/fSxayuruI16u49uKxljrzjRkJnvnSlrwWiylf0BUQrZfZa21dtkFX23
97CB7niwMCXQJiOjOb2bxoPdBKbYV6OEZpPgLmp8MizAKT+1QkUISz016h8nLEvGndKZRnEsK7JW
R5mwYm2YK1usV0ZDyl2up70gC91lmKDnzCYHvDqKl3jUm9+0f0MJpPXPfvBKFEko4FqE9b0Npv86
QtTTXylSCYNdRza1/ZmSXYc1H1AEB1rSV97RIMet7VDVw2dPRuF88lsF7aYOkiO56VKlya6puVfq
jhKy0h3QZJEXtKwgL25TmjKuLBwJJZt4ADIoMGkZ6nXKsMDAf2kFR98SpNi9Qc37OMo0b9+stE2Q
nHTyuyzwMK0yvTxadaa8dkYpkayAXH9OwrF4sPDDIN4h4e0JCYxzHJH/arDfnXloGpK8xPMUtvpC
fyrIEbzVzIGHCbH5jaV2Rf7I/kG7Nz1FmEdDxBzWDOCZv9IqcBDgTfUNzdo2cER92FWUYF+YzvRj
GChauqdL394DzU2PMBfGp6JTDdrIMlB9Rm3/Q7aueykCTN6vac2yfozMxq6jDcp12XjTd2ir0F5z
KcotTU3kJ2ssMK+iCi7SQW0H02L1UIWxK7KgfsmDwb6pa9qtt3HRIUUNKTM/KYBaDPimkX1EGRXu
Mw27UVDc9gGzCAQ2qdPdoGptVY7ohR3eA4Juw+tMNwWjAcPGbatA9Sui0LsO6mnESRPR34bO2vBr
FUWgXfvC4MishKi9N4DNUc1btRGgwSB4OpxaKfSSaW36L9CLgxJX2oB2dMXW9P4qL63q2fMNSgrw
DKFkkBHA9K+kC+puwP2iLDa0v7Y/cSETAKVriP3QF9T6TiGTUO8sKhJ0D0fxiHFomU1s7urRop0I
rkl7oF11BDpuaA8k+J3bIKYDmubB6ZvoR+MVB1eEDhwvTQCT9Ky4vOMgvMZVL6IRj3Ii06rCtdRS
V78N9HKqVyAU570Reb+GOluXAwdoYuBGDES/voK+M/W3Y2ZE+RYwDX0bEF0pL12rQ0RyhM1imhwb
OzUe4ZbANe2S8qj1deVCpDOONCEZDxI21+e4xKoDa5DqwI6/fvaTrKqPMnTgXFQc3JiFpdlUrh4j
yiWLgspiY4RSoTSSgwTYZV08knnwK0vf4bQHSavQTLtH40xXw2c/gZddln36ko+1fkder6JPHKLN
534qc6zLSklhUCJm1qiT2F2WX0k6tJx9gvUwrE1AJxi6d3XJtjDrCxZuz4FLjzkwnxARDPVg3D+8
vV9M0V07Z3tYBcgolbw1+FowJZ4gAQ9XVaH1XymzwgWcPPUtxEri2jNH64rOpuya5qFo3AufzrRd
n0xKfG2yaU6/KyWkxoORxT3KSwxDza1aOBXkVk59nAqyTov2fkTp7AqJPL5OkUzB4pNUTDVpQ7fM
Kvpvu9BQcF0t+5yv3XCqw8dyGo5hFXc1Uuxw8ly6DCbn1ZFYLX0qmW/ZFlg1vppjJL3kFmp9i28L
lXiyeQpeMaqQ1k6TRfhPxNh0hd+YLupqGNeVYT2i4RrYmPG3Iu8ShJ6lRkNzUUbkJNv2Z68RqE5W
leOVYc9l5Qo2BFap9Dhy4h+8CcNqRM/Hrppony1w1PIe8gIcF4ScyP8NibV+zEwyXjg0h9VN1wwv
oGci815NIlpCBuZ3vBmMKQT4BLVoF5k4TR0a2LwwEciA9NDulK6+QWin1cmGDgkajsMimwhVg1pO
CFKXOm/7OiqUoVgQNNCB4TGCZ6JhCuhgAhwcJJBf3XtAGT4pw05BYtkeJ0OJORkqVuGkn9B+amGz
S2vVkvUBMCGOqzTuIUzpm/xR1DSo9JlSwpLEaRFK2D5tOAM3u1CbFMsEH1abRb1TOKa3+S0Wx1Py
ijGyUnwZ+7rjVxWNbg43llZTDb2uSkGpZychg1RvSB47evRyXI+pKPQ+XWQEOf3f/s4iez0POVs0
FKtgPI5bxTGdZ4mhBvsC2BHKeGOzZse/KICOAkp0b9IkxxkiEeOzV1qGfv2v//rf//f//Bj+2/9F
lg8MW579V9amj0h4m/rf/3L+9V/F//z1+ue//6VgeyBMkyyT4O8/3p5Dzsf//pf2vwLSOTKAqT23
s5IkPwSRtMjIOaWA0FoGmfobOISswkPB/2Ulp7ySesekBLdZXp3+CZq98hvmv7/7DRkc8IaNH46p
SNG6r4gcqVZtrAIud34wPNKJ12ZUsNjd9gm7+JnaGEbRTd12VfHKtAkOYjM2XVhTme5l+5v5vB9+
GraRsurEI8JbiFaD1mmb0z/YXPm91t+/l0m8xHvdCJ7jeoTIOlYB0WM7uX172fXn+757H5RN27Ko
nPiFFAZIXa1Hj57lAZD+y66v/339Eh+MIcGf4xb90ajvYtvyZnBS0z+evv78Hj4aU9rf128R7Tph
ECYvfuhbBK6BxMzvfPaaFV0P7umbzAP0o5uof9+kB/8hM0nemhxPuMOSEgiqNSOe8mE86LK8j22S
Hafvpa1EiTr//d0XsfSA7HTu4NyZZqZhHaw2bJpHT2cTKa8pXHajAucxYbKlUdQq0iMlg8z82QCM
0u9Q9xYCuV3okNlNBFX4bNdFKtD/rZpKX/sM5qRHRcTuPbLamxGlvxLfZ4lh/MqbsA2sm9NPsTJs
Vfn3Q2CH4LRTY0Qv+A0h9mxLVG6uGJTeORMXK3GsLuaSUURaTeEwvLX83Nznov6CJjvcTa35ksOk
OfMx1h5jMVuoWlajEm0dV6EQe+QMVBi0/tVacCY61p5iEd2+I/MGyVVw23hQA4XtPcnJ1PDuja8N
jYLd6Y+hrT3G/Pd3Q8o3aDOCraC5SLJNzKEBHmTUqXJFONhFdkAOdj3y7Vo7YPc5Za8QykMENGUY
TJ260UTvJK+pV/pZsQe2pVAgn4ROZjNt1Eg98yM/fhWaXHxQgKYR7KQUT1VQ4eRyaT2wzIMxcshH
odOMEIG3hmpY6ZmJY+2dGH+/k4jdLOn6bLxFPUBVG0EjJRswiJ9Pv/OVKUNdzHuQvYaJlMVwi6WS
89AUxUtndL8qxAAHsk35VhjqmSXt4xeHvOzvBwkLcBz4bwegcnHwgU/OafFokS+m0cNIu8G4mlA0
BsOZwFuZcNXFXEhOtNVCyCFuhdjF2lIrRXdDRVNSv82n8ty69/H705zFLKj6Q4wHXSBcXwuGaeZ8
4Hj1k+OTGCgOOXh3X0sMzfqnTiPVFJwZhB8PCs1ZTFt2yUaTLtTgOZzVU1/Cqq6CZ7PKh4tWW81Z
DPK0lQ1bGs9xIchWL5ZnDK9V4n86PeQ+/jKaMw+Qd1EO0b5MOLM4biWU8WiHNSADM38hj1WdeT3z
a/jPdVBzFtPViKNCQ8da6irIgrw7A3OV4i1ACNkOiBi1AlFE6jhBtwk6X5pfsgBL5f6icac5izks
kOYwjLWhuT2uqcxkpIudDd08YfkS0SLYHU6/xI+jCebL3y+xcTRpJD5fyCzpoCJp/Sqj5tNERhAJ
Qfxy2U0Wk4Ol6Xx1Os3dUaK4+6z3BlIQlMLplH2jMu4Ye8DTgIDOfDZj7aEWUwTSEqRMoRrdID5p
hl+F9GAoyxw+9gss/posdafaaGgw9AWeAHKYsynuY0PRm2+p2ehkmyP6CM2nDrJ793kKukjioUzO
A5eFbBz6fBcR+nZ8HXcIW7ZJCdZebmnmk+PTOBmB+VDNJBhg2W2tsLKQ0p4BpV6IoPZeI0en/9Nb
cddRgq0GJftGNqYtLJp+PQ5oJFSl2KJUkpwTNF8z26/QLtr869QWpAMhPNpVB/Aps7szYWrMk9kH
A10uBhvKusHpfVnd0hMHSGlGGYbhPXXSMb2DPCVGTHSQOBi3dK0KgNdKb2DDSKFRFu1zDQMx+1oP
nab2Xwc7aU1zq9CjmD2FY66G7cam88Pcs7BxLG9LizZ7RJUGmcd4SJGqUScd7vK0UXi5SagOL2kn
VPhnMNDzBH5JVTXQHqmPkzkOhojWqUypeb37KWwyAdRYx9xl2p8eqto8Jj94Fc5ivo+xUUA0Fpeu
grYG4DTU2BxTrIrT9t7qiwKv5JxRMbzFpMaLYBPYmm3eV2NSh1e67rXIQpEwj9+9yKKN5syvWpmn
5XJ1EEkNyj20eaOqfxeOItSOWduiET791GvXX64DOCiUdarZT7pi+SmVQtEfjd4A3Hv6+itTtVzM
MpBPnF4v2uY2S4LwlZxctjU7D8ITR/DiwmdYTDIIAvHzsvTKZREYlJ+5zjnpzS6a8ufpZ1hZoeVi
UgEzHg1VoIyuR5ucvFPwWa0fbdzS6SksnNqiDRntWomUCIlpeubFrX2YxWiEwJR0KbLB2yCPRx/G
DRKB+haJoF+emZtX7iAWQ4uGEKXqp7i+HZ1Se2lAV+IWl8XWj9Nvbe3yi5EVycI0JG0Gt1alfWmK
rL6fLBrALrv4YntBJ5RG3+okb0KkdF88ivz6ZsKOyrxsDRbz+vJuh6EFYlRnx3B3SEc/e7Q6GsNx
I/Rj6os93cbJ22XPsdhnqNTLPZx+cref+piWQIy87EdkbEF1d/oGK/En5q/z7kF6OgAKMl/+rV2U
PqJM0YRkuBWyftsOt9HismlKLMOcfpYaSaz3jG44qvdUZul8NaSG6cXp51hZ2MUixlVhybAIlegW
gN5XspPqfkqQg0FpvGEZma5P32XtbS0i3eZoiOgbF8wyxdIs9TqshSbkgXmMAd/pW6zsLMUirk1g
gbpf1Y0b+LBEtV2p+Jr8kQLhcyyyc47TXcGizUaybtTFPrcYWWD7ffreKyFpLCIeX5QYvZ8ZuXg4
J9MRbkXwqSYrme0uuD6dO4vre2yGcWzwtQNtI/T1+T557iiOL5nmufpiQoEskuAtm0y0MnffRgpQ
dn1mJvxwcHHlxWyigUeLcIPF0NDK86+lIg7a0H0Fk/kJSML96Xezdo/57+8CsWwbnD4iczxE9FZm
SnRAu0yr/fgF/f/x9C0+/Lw8xmIykU7UgxsMJsrZ/pHOjye8WM7E94eBwaUX0wiesjCNfXukXPaa
qM0uUm9EeCbnuPazF3MHPf8R1agAsSf04vJop8hssDc5M2o+jDd++WLiQNwYp92Y6EcKOld+JJ6x
Hb7Sq+YlasIHozVvoqI/M/zXPvFi9hCOb8Hq5CXN5hObMu2v+wmMZk+5Tbd+X/aNF9OHbWRBxRXH
Q9zk4Q8KthWm6mlRnJkAV77Fck8A6REQCsXRQ25Ob6h0JiCTRn9mEH24jzKlWASwUyUWelsxHpqY
iQ/ECKa8Uf2tiWsQzUrcbfSiSi4bVGIR0qjOPKV0AvWAdZ2iAheApHQzgRepzoyrlYhY7hDQ5QTA
EqBOhiSbb3Idegxd0+GeHFt6Zlpa+xjzrd9NGbGVGhG0BfUgGzBp6lBIAPV9fuEbmu/67uqhX485
dh28oa7wALyHw5thU1O4aJwuNwRxRju/pWKusrF7qdxJb0j2+oA0+/Tl197+IqrDKQODjEnAIVUb
yKyFlx2xddA2nXd2tK7dYhHNY6AMBaw29QBv5RUzoU9l3bxkZf90+gnWPu4ykE2AfaVRqwe9lPqj
jaYL2Apd4uKStd6k/+nvz9va6WhYs4HTxq7hEt3UXow/dDtpIn+86AnsRTjjtCpw9tIZQMaE7yUs
8Gt05dmZL7wymdqLAMaFBl0T5s+0hYtPNUv/4X9ijNw8YqfIvmzCs+fbv4uCPsoLsHM9XzlW38os
+An8LrzwEyzityfvMVQNg5QEEg4T6ExpNSSBePr1r4xPexG/2Fj18NdSrp544Cm0+JMfsOGqCuQe
p++wMkTtxcI8lUqQ2lWoHaYCPE1H09u+0o1gf/rqa79/EcJlnMInRGRzUNETH3V8P8m4yBov8iI6
M4bWHmARwmENkR18gYoPPPgQMxrqN6vSac46/QRrl1+EMMp8q+otRbq6Mzqf8xzb5o1WG85l8WUt
ItiDEtbjtem4dUung262Piz085dfef/WInxVBYcUK4iEa2q93d6gJMaAM2p1dTg0Gi5Tl5zUTWkt
4pherDDGWVq4rVro7UEXkG62Nczgb6c/wtpjLAK4jTvdhJUi3Xi0n72O3kBAQuWhMsvizM597Q7z
399NEWrTOd4Ipo5uUzYqMvPhITahfW2k9EBe9hDzCHt3i1LRUUdagXR9nI6u2gHCP34ZqFbNVN2d
vsXKfGotghme4ITCa2bjaOITlgM3YVz9002mO0Tnttor8WAtIrpH1pt4Q9y7aRyB9rAFObGkGPSr
00+wdvlFNIM1EkAmQ+nCkQZ/l1hg0X37ePriax95Ecs6DBAfPBve1kn+eUyleq237f2Qwb47fYOV
X28uorkf7LRE5tC7nqVoAN/CakNfsb8/ffWVr2sugjlGrjnABcNczCxubIW5tNQQJRbyDkmjd9mK
Yy5CGR/crsx8yYpjRzRVeqn1ueoq/T6LIESefo61t7SI5rrsk8YJW+NgqsXjn+UYYd+Z6Xp+0/+R
3zfp0Pw7yEKyw/Bn+s4do7Z9kfReui1dOcCfpiMcpPC672p5hz/WU1XLn6efZ+27zM/5LrD7ZCxy
thj6QeZhgV6qxdesGFTAiVlwtEQk/Atf3CK87WZQexrpjEMf59h7luWuaigbnn6Kta+i//0UsBNB
A1nB4KrBFFfPNewiGjQB1Bb6mfBbu8MitkNhIk4MYnpPOzx+oGAX9rQFuXdO/LUS3uYivGsraWPa
r6Zjneb5Yc7wSD3IDwX/OP2KVm6wTK1h5xN3IPQwXh5yIH6U7a7NMS93DtamF95iEeNoH+gaFDkS
jqCFl+/Qc4skn81ZOl6iZYJxuwjw1oEf6cVqD7ZS4dPi8uqoLmioKvt92Vuaw+RdOOASRl+d7Jim
ZhBb7XFamLsB3aAq1TP7jbUPsYhyBK8ajYelwWodoR/s4vQwKtqXgNVof9lDLGJaD4RhqzUnEyr/
sH71yWRjpgAFtTegH4VyZrpaCQljEdF5MZPXYzY2Jt0a37y0K69prBneLnuIRUiPXjlAveJTlxJ+
B1zTJ0Ar1gZIs//5sjssQjpHkkcHrBSuF9nfUReDT8mxhJkMcWG+7U9N+91ogmZlUyJmNoUA8BSm
bAryoDuIpH+iKfDL6adY+Qr6YtmmUYu++iiRrvR87wq4Hw5MEyz701efA+uDJUlfhDRAmtjh0MMT
4NCzoaxRo72w9V1WG/TngoKEMQR37fTN1h5lEd2mrdJcgIusS9vMEKE3b3AUtdg2nxN0rt1gEd1e
B7laqknvxiFdUlvZN4obQbCNz0TESmjri9A24wmEIHSVP1v9nLX7Tpus7zS1RpftMPX5wd4NKPpp
NYHxNwdeU3/z5aQ9wDHzzhzn1n79Ip5hcXH4F6RL5Jje0tE9Apk0hj1CiuTCOyxiGjAHrR5CqAej
UjhMwx7ZkTl88XzAV5cNoUVM+zb9CdCHzAM+z99TC1QOvjDyzPhce0GLNZpOtWZMJhMhnG6AQ6dS
hr2OP9G0RBPF1FiXPcMfNfK7j1xO9LZ3cpozk0yBWzu0tR0ipfDMIF0JAm0R0mPZ2iT2RI/iKaei
1+tNGUJhaLjfRd9g2VtA4SsNzbSyjvSOhc0+zZQ8/eEUKi2xZ+4wx+sHs9KfjoJ3b8js0LIDpmHm
ThprR2PS7TjZjzjgyI2CyfNlj7EIZg8DGNgUdGJt6GlOtrVDdiywvWp3+vIrg+mPQPjdM8QD1njw
g+fLFyO2KvUwQp8AMWHljXXmPa3dYxHRvolDOiCo3qW5Dlge5OJdLcbkSin9czvvtU+xCGk009Du
PDqOx0Z7QC78TAcwNEyD9rbq3IBae4xFUMNaaeYG2s6t4xjriEaZebFhs+mU+twt1oJiEdp9kUOl
pq/d9VM7+WaWpgalwMKN8MzXXrn+spMg72hLZp8q3JK2Fgs8azOED1MLSv9MsWRloV6q/LEXbEy1
Kjgx1gnmgSOTXgvp5oq23XYfGXpyVSCQ+3p67M5TxQfxt1T855BUaA7qVbe0pfFMJ2y3bQ1mKdXT
+73f4lSCWzE9GVpzYS5ZnYffu2jJvZ5W0LHi9BI39aPaVpL74PJT0213TsGx9o0WAd9S1tUiU7Hc
NpDJ1s9bD8pBJ85MJ2sfaL7ruyegN1vkTeQA6S/N/BVa04sdcXF/PtePTg5eEq+Oy+JeXcS9WVgD
tBiVew1KFb/amY4VuldrOmRgvlx9Tu++9sYWwR/qGKurRWe7fl3ASuqz+oglYLs/PcrWrr4Ie5rq
+76R2BqMsf1dV6E50BIhj6cvvjKnLLXzMB6DoZe57WKtAwlYBzMQ64166AzqpKdv8fHvF0vdfB8W
RUIbuOrqYq7wtlYKARrUwrlHWLv+HJ3vRhS2NdqMZ7PdkPPXBmSpcl0Z/mU7KbHUx+MDjkeLRstl
jmmh9TyUVprco5nPyzMz1sdfQCw18hBtYO9UrXXwQNq5wPC7q94J9TsLr++L0gViKZLHpskGaZbY
rq7ouDiWsYrjXqRJeVFWXCyF8HXQ+uOYxip8hy66wnaBNKMZttFdF0AqvHAYLYK5tXPBNBva0DdD
ZxPTMn8tuuIiXZyJWcHfg2iMlEYJ6tp2617vf+lN3yH68Rz1wi+wiGH4wAZoVaVzYbLQJw+6bqOP
Z5PKa0NosWpPHe4eTuEbhyyH+lMLJdjqIxzOphnO7MVX7rAUjEnwEHZUZLaLBzmAKjTIR29eUY3U
kNcXTRNL1ViZ6akq0hbYUWvXd3WRdoi8aG09ffW1B1icqVvdKvzMqy03HEBxeF1Vv2JCM+4x5JBn
brEyD8nF2jxabUdTfWy5AK+P2NnC14gr66LTCo3tf49Ps6yaNIEI6dbQ4ctNDugTs8iyS85k49Z+
/Pz3d5Moe6KkhVLG269z66ZUYADRZd1f+OsXsas6gyGzwrTcEkMTkEu6uYfmUZ5Zw9Z++yJ2EQVq
XtFJy9VJ6t2N0L5upWU+nx44axdfRG6YYG4xSByWgHmJZ3Wsk9tO9N3T6auvDctF5PoTKB09z+ZB
jwPdtlR933Wos2+hkF84cS6lYtKHbo3hFFviPPypx3V9BKIbXSJb5vS0WHzLyvEKUkn6AStsnAVG
jGq8ylBJkVWX5VfFfyjEdHDhTiOIq1LEr7oEDAuVbVTPnXk+3pGCRvt76NfYAdQJRgRuXhQqXErn
DmhP8m00mpdKDcSO6k96ZhpdGUxiEcU5VFi/C1XT1XXLBIvTT7pxLcLCDPenx9PaDea/vwvjFNvU
1kv1yaWpll2WDqBSuTFAB2WXxdpSLlZK02hAxpsuSB7sLWoxg/+TOprOBMTaAyxiOTZrbIV8FbR7
GDqf7NFof7KJaJ0zE9FKvIlFNGt4GVgoS1R3qoGPe376DA7Sg6kynImHtd+/COjZ8kyORaO5LXyf
rz1kIBiNIjx3olm5/FIsVmaJKXVLm9hpZdhl+QVi2V0RdFZ62SK21IqBMoubKC0s10SlMQo8GyD+
XCYGFEupWGjYmE3UHoOHkNrUUT6bTOG3qTmJctl0vZSJ5aCbq0YH+lL+gYeiIcLJurMDQ7sswuxF
CPdeY8RC6TRXYiG+zUlAbzLjwuOYWGrFAAwFVjAmpgvlxsJeHrNVDcfyzf/HcXIlBJZiMfyMLFDk
GreA9vjoTZN3VDGzPWTCL84MorVbLII4lzpM+zTWDyNOIQrdeJhGAtqA2RR+Dei5DC/9GItwtmEG
m6XVDa7EX8S/T22UrBtWu8z5eno+ndeA/8zwCHsRzjLUJKY8Ifkwz/8eWgVwZdkP35sCt4Qqi+Pf
p28zr5Yf3GapIIPsrpYGboEHicuCmfYHHHrGbWx2T38KZbo6bWj7PBMiK19nqSezwUc4sSVMt4ad
hLkZhcS4s4zthCXg6+nnWZmmlloyO2jMKHc0lFgNOJI0gEwF0O9MLW7t9y/Wax+is4fzHmZVit/s
4wIJhRON4067tHIsrPnW75fRASnxODimi6wL5rMzxFtbpNF26JGtXfaK5lf37hat6Vtw68XkYnOY
P43s/n5YzYUSBLEUkekm7ohoNCe3z4S8pgMldPPO+1ZJnuT071/7CosY1yUWC2U4aAd/5EQ4NgDM
/mhzkoGz4elbrI2iRXR7gcFOu48mt0xzU9zmEmrhE4gQ2l8vu8EiutWpKVK1wrcei44HU8ECFp1d
febIvzJ1LHVkoTVqup5IiPjgTHZ0BcO9HdMK7xZIFUbqncNSrLylpaIsTSgnNlLVDp4Y2VOyIRi3
mjNWv06/o5XvvNSS6RDNRzt2+M6e/azOMseOT79Vziqv1n7/IpxtJQ3USeMrm4bS7+BV9Q+zUOPz
ZT9/Eck4lZlOgYHsAQF5ffDUpDx0/vSGUNQ6k/xa+/3z398FcghQ3gZfph34woAyxSjdroynMzGw
sjKYi5PziKC76vzec81a+z3a1i+4fG9t1N57ftHD/DVuwJWe212ufetFTAMTbFUzmEa30GAnQDKe
gmzcmKKdkeFNK5RzR9K12FhEtm/nWBRk2jyo/O9Q3JWDnYB1TPzuZdDPasnW3t0ivGsTvTEqac/N
ze6rGv/wM6pB5Ft3eMweNFB02yHtz+n6Pnx3NI8t9CdkTCKf+qh8BoqJzR9GH1dsTQy8ns/mOdZu
MT/nu5GGBt+MIdM7zyX2ytgGiBkQT79roHXnpJdrt5jPyO9u4eM9Rc+rKaDNkKeMnQz8M9D3bTT/
63REfhgvvKhlvKcD+hAb+wY4I+1jNLRJs1XaPr1o88n150d79wjhDNSOBkn/YIJqwAdzuVVNjmEN
5NAza9+HA4tbLEI+DbrRN3jpLhp556XBdCH8oeYYxhyUBquQ3+bgBdOPqbJy/469qH1RHZv7LiaD
3uiwvetU/capFHEz9ojBCmcMrpusV85UI+YP/R87UW6xnAJsv1KHrsluNGEM2xGpVoJT5A4Lo3Fr
+P0htrpzp8G1gbCYBGJ1wnSesfakm43yK0+q/lXvAE6cHmZrI3kR/PYAuyWymvS2spwoeolinJ+/
4BenQoydmgBz3tP3+SPn+OCNLffugAZSo8TDzG0q3Nt/dS3u6i7t1bZHSyOWBI8WmG4dX2eac7DZ
+H+cnVlznLjbxT8RVUKAELf0YreXxLGTOPYNFXvmD0IgECC2T/8e8t54FNNU9dxMlauCWsuj9Tzn
54IN3v8E9M6vvgaJEiCIyoHp/IF3ImWnMYej/P80UCm1v8vrojL3eRM1cwKICCNglp3/1Sut41lT
CWnKoNajO9yAO4EnwJ1iEjSIGK/nPcw/gEsILrkPwWWQVVALMgVYVqGPrQPIMifZwjkwBtAMVOGL
amIfNQiDoX4J17dH4w/T+H0iWkVXaaJGfsglgMznS1kZq4E1aWm8cMkC8/k3aLWqu8mNmm+qqNvj
ZV+3pizGZ+QWznV6BxJrUz6bKQ/JFQHOcLiwAGvCIq5Bikcz0McSvorw6gUGiR3HtN1Sba84RCJ1
9r+TLnecPPAD5Ch1c977yGc3hM2A4kAXsWdeMLu7Ada5Y7aDJROEsg68kturipBOYTB4zuKglgBJ
1u14MzOAwCZPpbs6SDAZ/dTSb6Lhe12FiSNit+gIrtMygteiB2Bmffhvne8Fd/mxn0SyZ01IAKCB
uukPwU0rkir4OgQ4aYK/WcJj/EomToMb+TYCnGA+YB8ctqBLqHqCkzKnA3ApQaDH+jAJVzm/gqxz
fNh+w3W2fzz/61Yi1s7ZwbuD6cswSZ9KGTn3Po/El5S3zS+Apab380WszP2BVf969EKnSVM4XYdl
u5NJBnMCNg43nq76QwTuGHhUtN+dL2ytPtb87M9gksw9oHWglmPaA9TVA11DjjelTzbPRiuF2Gcw
zjQZAA+UT1ppCRgzMNhQswdeBpZkALD2xhqwMjvYRzAwvjOwXZRz48KuwwVWqTTm0EYEvJ3zjbVM
M5+MTPsQVhG8Upokd26KxpsRF+6/oF3oGzy+wN2qrLZEbCuunPAn/28YM1juN8HU4bqri6oApmgT
eDAgQJrQvaNUzNE1yNYRSWFILmWGC3Q4oCEkDRJn2B7AMWAkdhmy1JF1NEZ05ADewmZB7gNYhHnF
00WNYetCjVYTb3LNvuAypgNgu6OHdIAMzmPDj6hGRt75YtbGzvL3D/tIFoAxkIqueEpwfyX2JWzV
rklRIZEgl022dbxb2Ur61sxct66bUkfUN2FWy4jDIBd5EY8tAwevjAcg/cQb8HBiOoZVBuoDZp4c
fEzXp0CWxjQ1c/4L7E93OM5zJfp0n1K3HfYZGBi8jIE6SuYDsItm6u5Aa2nHLiZ4RK4f5poLU1z7
ftbmyU2eGKb+F2iR8H1fQKTzG442FCwMAGlVxgAv5nV5hC3RAFMR35TujwL3PUVy5YSDVt9GH4qD
YgftbKCPHHbuAb3q+nIY/qlGnyb8i8uHUn3DoQWW4AfWSlf8K2ZCXLqv4fpQ/sLVS9axw1i3WfaW
I3OZfINZvM7/8UJkz5zgJeeXkAxVoIc/DH0XOmpf43alglFqqtUV72ARiJvMEsyWLzXMCvUzDIG4
twtgJa+BQASDNbtWInKDJi5EFdCbeTZJ9AX+TbU/7QbjGbBuPW0ADrytWqHrV4CoEn6lO9/1n8PR
S1S3H8DdA2cMDQAfnsIHhuo5c4D9uyEECCeCDCK4xtx2MInnX2B86iXHTpOufW4lzytABMD+gSYU
NlJDv2896VB0MIG7g96FY4dUQzctnPkevPo8Y/uy7OvuG06RQsHIEr7fXhQDzsSgyiJI48s3xt/K
zGUnEpEI9zitX0+3HPLq9oC8TeXtkxA06PNBtDJx/bF//BBEad8kxlNu/WREkO6QGUqvS45HJdBw
eyCFkP54vpyVYPWsYO2kks4MdOpNRHnNjjmegaJfCk+gw8Gf8+IiK47Q9axorWrBqqIc6ketPAlT
KwWL9Vikwnk7X40/np6fTPR2LhEYoS24qmX5CBRo2PNTKYtW0teKSWBP9ooTNeAMMRCtqwbPlwY0
ctAkIRUDq6nV8gpiNRCV40nyMQdUOOH8pqslrx5A3QB2psUa4sbgOeXePU7fJjuW4Egkv2o4zH3z
k8LMtyHevSFohUkvSCkCbytPIpxS+oO4UzreJwqwggywSVkHWez7YH7thYbx/rirgj6lr5PBhSrM
sHq8Tg5NCE78AgSqG/D+oq756S8VevJLWIH9AsfRL+HT28E6fAeyJjyhT9jdsfzWgwNNCnxQNQ3w
Z2wzEIFA2Wh6Ne8HrEVdemiZs0w57dR1dZxEDLQWcEhMDkAKJZ0GYczJQWrzkJl1A9+XpsdLHVKH
fwBrWKUd1Anz6D2CH0LSq1rms9oDVYcn+T2SZgNAghoHqTdxWuJK78YP68hTp4SXpRxj5JPBlV8X
tQDNuuGd63yhRUNhc+aXrCvhioDrjdq5Jb6bILWDw1wFBlsM9LzHoR9U8S/2ySp6QMYV4++DnkjY
oTUjFzxkRnwN49NUevBLa2sQWaorAaJm/SPExsid9hmXoQwOSQE3ifYaMm34LwT1xKoDlLq9aeN5
CICnvus7cHzqB7drkNQDLogb9hth9mlmbujat5FLd895l5Gbrscj3k0eDRP7hfGVlTAsAQWEx/lE
AHHbDd2Ew3esOE64xcFTXaEezofIyozl0/8uy/BVQDIrTORvWQ1CGsw14AQ71hXRG1Vc+761CQY0
SYK7N8y3kHMl4S6hTo7nDTfZejdZ+7617xWeT30BaOI3JMWB7Q4DOUC8a9mW6vp8A630kWc1EM2d
LKCYnR5FjikXjJRoJ2l0L2dIWYhn2l3iV87ObdyvkdjM4lgr1KrVCIu/FCC37C6L+vYLpboEpFg6
JgVJ2BeBz6/BA/QTsW+GusUNEmUzHRn8DaMyzTbuNFZa1s4ABEqposB/5ODCtll3lwMmsjw7ajMd
zrfsyvnITgKMcjECrAs36xwaD/Zv0bmBeKlBUVQ/mzZg+YQJsw811jm4m6vf5wtdq9XyYz6soJ3T
DymAhvx2bka+yMSUE8SGJMklwr/QpdaWvy3GFohut33CMYIDP5SlbOe4bEg2dgB/mv+TJc1OBsQk
Hiiwcdm3qgOAL7g3Wdi5IfioFNCWA+g28Ae9JpHfOjDHAfILxMVhnCC1K4FLCkCiC+C7hOwv2A+L
K+PWADHuFfC3PSiqHgi6V7g96cO3og/Guo8TLCRRHgNsS36NWIAyeVBBBuzsEWsBlFExbcuu3fEI
IG4DJtyIBDaZhK178hXNxSFDrhC5qQiyVMBRa+dw3miHlY2+nbIIk4o6VABqfmOSY7k2SYWE2Jgz
At/FmNPZiBtGJAijJ6fF/dKtixM+IIvnB9HKNox6/x1ESVgojvei9gns1m4HEmF3msIyPbgMd+Jw
e1Eb5awNVmvuYZPuAigxmyfZjlgRszq6c6Kabry0rdXCmpp5itUkdwT7wtLaOeKd6HvS4U5GNqIA
zFz9vKytrKksMWKEGRFhX7Q3VjvAwsH+pC05wL/shAvZLdusT5sqABbyv13CBjg00UTp+7KhmXcj
Otz1HngdTFsX02sFLH//MHGYAgJt3JVFz6AqBks2nfumSz1tvRWufd4aUn2N6dAUdfRcpUFxHYFu
+z5kjrcxl3+6nqB1rIFU9jD199qyvBGqhoVMOn4bvHuQek7cDD+wtyP7zDT3zpxtLJpLq/81SaE8
a2iZiJQg/onwl4/z0A2OgHIP8vvwswEuYGNjsVaENa4AxulIRqrwFwhv/nU9R8XR1Q42wLXaevP4
3Bk9+MvXlbVZniFXqLhBmsdemOBfntcPhj/AzOkG288fJA9OLbZileLXNEjjYi5fzkfNSu1s9X4/
GG0i0DHe8D4UdWCNl/UBh418L4LOcfbnC1kZc7b9KwFF3rhtxH4hO5G+A1E5fPVCvonWWauDtRQC
ViEaJr3wWcnmPaNpttcqfAuRgXzh718K/hCSviwZVqGcPyd5ap5NTa6aStbfL2ucpdE+fNx0Cksn
5fIV0GHv5I6mLhf8aLI1uNYa3wp4gSxNFk6meIWIBe+qpu/2hcou2nZj5FoB75qgkbOaildc0QJE
4GYtnsWaaaPh3SWOP4lv2xleZPASNk4kX0lbAKCcql3TD9fgWWSxN48/nB7MqiY89hm7yzHLdHpr
NXGX8P6sZCvsO5AXjBl18Qq91yuO99ec+F+zRt1I3FzGkHYcB9AWG1K+p/jj+aGwNg/Ykn9csdHc
dQr5Wvr9Nd5STByUuEFzKHDH0EgiXXT8nfXLjXia4ZoQs0ORmCOjw9ZL9cr8bacF5CwZ4etG5avp
mvu0NjtTMFilpcVPH3c+gTvOu6WdkZ57yaodAMVrjX53rE3haf8+9Z2fVVE9QINIDwmFht9HMu75
dl0JATtTgKR1KgQp1Y3WjMQs0UMMW8GLXhFQBWt2cNwEElAXnSYiXO6kjcMfAPrb8pFxV2Y322Be
6nkiuLaRr1MNpvkyHFQ9HtXQH//EhMq9XVMjHvKWDbti7q9DPJ7javcFKtv9gOzHOIAZ9vmGXPst
1lziIv+udkjJ3lIMQLkDTRzTVOt27u+hqrYyjdcKsaYUgHgU5YP27tuOg4QsUrMTs0dOYVldcnuK
HrN2DQlvAK+vInoPysirxt73S1Eid+2yNrImDriQ0pADFf6G/hiymwmOIcfMyXx6yAw4uxu7kpUh
bcuWCDJzdTgn/om6xSNpIDTu0oBc+PHlLPRhScKhDjwsAKxOWOV8nHWm3zLpnI2Pr3SvnUyg8eo2
OnB2OkEXWu/a3Pk5MLiSKrqpVForwdoPDDlnsKxBCdSrkxgJL0i4x6rXlLLbqMOnh8KA21oljZc1
qLGZf9JOc2L+DR3Y9yoEPDBJv0Lu8bWv/Y3H7U/vLlDS0v8fusJUzDf1FPgngvmxhZMuwi3Z4U71
R8Lov4a7u/OjdmmbT5Y7W6JkvLwPTFjS38xjeGuFVreO3Tz1dz404T8SJAJs7NjXCqL/rVDWaK/D
UU2+jo0pj2aGaUDPKxNriq3DPG35Aq6NASvEuxZXsnM9oZggna6ZKI4DG+v7BL5cG2NgrSJWnJO+
7MKOUfJWZGkQxU0BG50WN/07BqrSV8ZBnT3fNStVsYVKgzdOOp374lX2TX+tPRNeU3DZ47DddEFZ
mU1stU+Ey0YdSCz7QC6nP4lsnNtg6C+cq2ypD25NB9xVdeQN19zdiWHw3ixBclnrWMEuAJQgia+K
V0CIi8exmcSJNUGxu7yEpV8+hCDekrOwbZz8tRzhQiNwfp2mUZ8AJnI31qOVIA+sIAf7Jhty4+Og
P8rjOPnI4TUukNvhKZmdOtbB8Pt8Y631s7V+0wCUic410ZsQvXultUPUTkEEt5XyuTIv2mKXTnKR
SM+L3jpAWI7LK2+slMNvuNfAwW+ekv0k+3mHwUCP52u0FhxWnEs4cXLYpPu/ecTYcz0NgDkmWE54
UWxBXdaKsAI9GafIzRASb87I1NXoOdGh8ZQ6oBZbIuSVfrH1Lkhob7WZXf7cO6n86qZdS+IZ/114
BrSFLlMBp7gOavQ3dLZ71TIVPjLXbJFX1n79Mqw/BAike33lwn/ojrvF+J1rUpW44t2Utq60vy1u
ceSQeo6Y81cyB1+JD+uIDC4PJxo0/vfzg2itAlaEU/j3w7Fvct/ggvY293zYdVjYN0boSnDbShGf
kD4Nee7fgZr2T1LRHWlxvUIlYFF9m75GRG9F31o1rOge+ARgA17uXwrXCHUsoWya97PH/Y2arHWE
tXTjfXuC7CN13tqoiW6SEBtb7bllGvfZphPuWhlWPEd97te5Hpy3GqaoX2HfW8QuvAfuKawsNhbu
tWay4plNvuJiaJM33vfFIx8D/o+TjVtC7GXd+WQjZfvUDkKFrjPPzpvuW3PMan1qOhzMBgc7UJhm
bQkn1oqxtuh5zwrR5q3zloWE7pJWBfs2kmov2v+fXy+yoAm4LTSpSO13ReuOLyZvGwKAZp6035zR
27SpW+lwW2ky9A2EAUI6b4B2foNlQ34/Zk6zn4jhG1vblf62NSa68wJTV4N/Gqa5/Q3XA7480lzk
g4cGWkr9MPnl7hyW48yTN9HicSNwh/anGRs48AOhtnEttFYBK665MjTyAbtHTkeQDFcETl//4jFO
XPKSiBpYYW0mEMqmMUvfm9wTvyCFZFddAwz8+bl1rX+tgB5GwMJpFQR5DAyu6+20I3G7hLzDE7Qg
W6iLtRayQ7r324qlPfilE3ZruBN0AHa4d0JTzVvPMitbG/uVWqYhrapGhiiinulzr2E0VLXBXQoN
2fUwqPSfSuXRTSDUxs38ylWc/Wo9Qa4GXXM4veAuid3VtZvTnc5nc2eMacRdqXAVdEznSEFJ001J
w/aFhCPVxiS50m3UWtOFHtuaz2Z60R2GtWqTBwcc3tusF1slrPTZXw/YkPdkuvDQZ6mCzSbhYMTg
DmtjUK9111KvD2FpumRkEJciZkxY+PNeLl5+0huL66EAwSgApAySvl4FR6hee+dwfrCv9dlS1w+l
TlWkDOnE/AKY8NHh81XQvBR+fUIi8hEQyhsv+K5pvXE1sLIE2I/DWpCgHeo+fU95Hh1JFBzIEPX3
paruAIUo9uertDYQrNkhGhOhZTAnb70LZjIMUetpP3aQRcEur7xIsxtwak0SkUHGQcnG6QV5NUHs
wEU5VsvVE6XdhVtgak0RE5mlmn3XwdWlA4wM9Qb5kxFU6XwzrYxmW9wM1it3pYySN504szzOGarQ
eVnQb4yslW6wXW/LOU1zl6YevGEgJTwgx6E4mBK3AP1Uvp+vwloRVsgjh5A0TV45bznr+I9xOd34
Ie5M0sy/bCGzfW+1TFrkQkJiFovaG8pul5gOoo7eCxxvi4e8EoJ/rtE/hKAcJZQZdUDvINR7qKiE
1gDP6NB6eqAf4eWmAttkJ0J9mssxe76s5aywb3EX24H1Fr3x3HFeFv5LWyTVd63LixJvA/4n9eVD
rco8ZcNUN/xkRrWXbXDQkBfFyIc4zmF22U3Kn0epD2VwXuYuNKTJc4j7930KjsOuITCXVFqEF0aJ
FeeVrsKu8hJ6QjpCja7AhjUMN52hVybEP095HypAKHdbCTPG90mE/UNvQm+fD/5rmfbgB0TD5sq1
Eii2Ga5XQQ/uaIe/NQqa0trPMbTSMN1nGft+fkCtzCZ/ueHm3RhMk0cBhV9MGigc+zq6eXZY+7oV
6ABCOLhPNCyPKwmbjIFgaeR868FqrXWW3vnQC7oLWxbNNHlb4kAqHNfTMrjrBJ71zjfOWgHL3z8U
AB0aISB00lMKdf3ed5B+Cq3gPprl4/kC1tpn+fuHAmg5tgWMSZw3MeA5dI+csrw+5WZutwAXawVY
G3ozecgpWK7hpAo85zcfi3a8TbEnvshZL+DEWrQr0ktP4vXjpRm94WqWBb128i0s4TJMPjnhEiuI
WZKDLqZ6eidUey97PKoMFZ4aWdIdPCc4NW3oXXZys01uKbbbUVY54hcVOTTvVTrDuixKzOBv7BI/
74i/LG5lLib4ibX1ixzD6jVM5dxBC6qGrTeCz4dqGFmn9FIkLnwLnPBEQikOiQfVGy9A0dy+nP68
M/6yuZVTJUiEx67TAH7GHrf3NAbBFPneA963BySeQKW+RX5Zay0rsiWnJoUVc/qO+zInOkL5GWR3
M/J9tnILV0QXfxnewgNgcHFa5Kdl/wzL5BuTwJVd1HclnrAno0+l3z31yLBqEn59Ptg/Pyj85YGr
Bx+bzKhN38EjhWkazsexGsSXVs3tY5k06jDn4rpXSOjZOFmttaIV/D6Wqb4VJT/5s8tA5BVtXMtN
K5C1r1uRrx3fCJiA0JflXRis8G4n/GKrf9Y+bkW+1kR4Yc9w11Hw8gm7aXVwPS/9dr4n1oLF3qEr
EGaaKIMKWLrzb0hdkr1v+P2cbkr5Vn6/7YbLptYbhXDcF011vkPWGLtB9pF/uOj321K6aoaYMkdq
zSkdod1nDjIaTY5b3jmL/rmsBGvhnkaTKdCX0Lky/O63EsnLAMIedOlOx8tKsEIc19SC4WIXV7wC
Sm5nKq6W4e8k+WUr02d+uMZtqtbkMXLEm3/TsRB+tItgkTuN+/N1WH7r3+tTaKPUtR8hb54N9KXq
kD+EbWwSTz7hP7xm/p1rr75I5xFyK45TZOHKREziHd5KLMatMt/XCvaIapLphb1hBXNE/KoTTUlf
Cm/OrspJNoewqfihrIct5tlaSFghXVbIX4W3bPY+SKqf/KaAt2OfVNPpfF+sxDS3YnqAqUZJqsQ7
LSO2JeR/fhBluyjApHe+gJXOthVzw+gjL0A09KUx3muHvLCdH8DVsQCLcF80mw6Ya8VYC7kAp9KD
05/4pRP1UqohvzYNfQaerLgOTCE2+nulM2wx3JJAxlsd8TwmPGj5awlCuXxOsnZr67yy2NlCuImr
JfG3gW6FhN81No4nXkbIM8oxCTr9+GNJV90hh656O987axVahsWHnTRk0lMTpY14j2St94HnN/si
z6uNpXutU5ZSP3x98IsJ7n6lDxAgDgKiTvj/EuGAXh3B3SEz7ZYXysoey/bOnQMBI5hIVC+1HK/D
Qr+losf2R47HHt5OOx2qy96Bw9AKeE1Yj+QFWr2YZoTKGynhcTs3W1mAa/WwYj2LKMuZ6MW7rmsp
YiKD4VB7QbYLdR59cUXoHNouTS5bDkMr9GEO1kSYrzE/Shlc0xS0XQCD2mMNrMtG8K/MLrYITiJ3
cqY4179AzDfmx7YMiqswH3MgNygNt3Y9a6VYsT9kbp7IIQ9PtAsqbLELcwsqA15vBZjpF8XJX5q4
wAkCV5feCxKAwzh1wEgIZCf2l319iZ8PccKxd6WeSPyXAKoP89sjtA9uAphYbvrCrTXR8vcPJRCP
ZyoL4Q4MJyKV+TFI1P9/yddeZ3PRbBwHV9Tgf7nsSm4C00ipXprCffZ73h2RGwYjrwQEvDCFsmtw
vVuvwInU9SrzVDE1HQE9/eeyZrQWfBzSkScxdOXLpKpsn3N9E0R0K0dxZab8y79LDlOSjSE7lWn9
Uzdw8O+jsd1ouLXusQJfO6POgxrEVIi8ypj2ZXJY1IMFDKwuutn9y2/XZHgsqj3BXjQyJHZ4L/Zu
kAB94SbFVsC1DfwoCqHUS0K65hbpqfrp4hSG0Ba/FQB/KoW3thcIUydIEPt5QHJ+mV6EXA5CW/7G
OVdTMJP8PXEVLoSZLnoFA3bYfZ4flyu9a3tcDVp4JS6/whe/SJBdDqfYYMnIJ1W+UcDK2LRddcca
1hsObExeuHHx2Oh4DoOXASzlr85XYO37y98/zB6lM43TkGN+otzzyiOFgjq/Ch3iz8+XFWBFbuAp
HPsimSPTTY/XmRt2SHTMuo2xv7Ks2qI3E0oJ25JQvsMHlSSxCD28OvKw6uMWxinlzgmBse8XquNl
y57t9xS1E2eyrOR7DwP/GIy/OfYKOsfJAKjp+RZb2VoF1uKddmkIqh8LXghz6vuiSUP/3kTN5O/h
ENFnu6J0e73Rfivj1xa/QTLYh9JFdZabxbgf2D+T8GHcTMvH85VZGV+2+o0gAwB+/l7+rnFxpXeQ
ZyTj3hMVONjnC1irwTIyPgzgunZg0pZR9uKhMgfqm6chSvUV75sLu9zWwPm1P2B75sn3Kk3+KSvM
rMzxXvsU28/zVVhro6VqH6pAE1nMMBMUMFs1QXVVFQGsd0L4G1y4tbVlcB6Hty4DzOqdJBO5cSAK
/sbnKr8kxRge6FaEp7oOPQ2KyXuFgfltyjXisMwVDFLS7Eq3+UW4KZRD/9tMAY5/kxMU/ktZZ2mz
b1PjVqdRp5W8bKryraWauvBxm4Msf4frSXpQflWDXTPBDuR8N6+NVCuug0rBjaBs2EvitfxRdwVV
cTby4dX007RVyOdPsKEtgWOu9sICNmqnISu+w2nktKQsEFk96CF8MJ35wtt7lQ7fzldpZeTalpiO
akIgC6bsPWgComLRFz2MbvgQXDYV2go4WF10Qe/6xTudaPulGhgkgzD5L0Eiecudnhwuq4a1Sc8H
z5eYVb2XP0+jzRSNN6ZL+42j8lojWeGNiW/0CpbLdx6Ked61YzuPcSqK6LI53FbBpQSolLGQ3ovX
Yx2senMsstLEYbEJevt0lfX/GlQaB9OmnNrhSuq8iamjfuq2e1o2/MgB30Viq6U+jRCUY532pqT0
TF2wJI2Jo+itnwf0EM3ecIpggnZ1QV+jDGu9mJSfUXgI0CMwG6fEY8kpGwK6IQv6tKvxcWsglb1K
fHiSerdkovy+/LPbrAuePZz/7Z8GNz5vjaS0gAMb8gjQPprhfUaS6UCarI9LRWG4wPo9KYOdk0b9
rUMApTxf6KfbERS61PXD6sTgZt+KPqHHUgMxx8vpRgS5OA6zulIumE/nS1nremsRAUYqD03vU1iO
FJPad+H8r/FnJyYhrcNL1lnUxFpABgGf5mEep9skcNsfVSink5sF3dbUu9b51vKBs0s7CqxRt3B3
wENKG5auPDgCMMyNnlgrwFpARLKAFwr45eEo7vKdgZJa73gZ5u/n+2Dl+7bMEliYsg975d0iZ4Hu
Jnj+HQlT1cZasTKObE2lBuUPZ/fKu02ZSo8GWbt7nsJjXPig/4ap+7/zlVgZSLZ4kjatKYgLuFo6
KrWrUvUOoLHeewR8zfMlrDWTFeSpNhIXX7V3mxjzRvNhOvREXWRr7Ie2849R5aCbzHFvy6Scvwy+
kP8r6KQ3ngTWfvry9w+xPJmAK0Dn8dOL6iem22A/R0m6sc6ttbwVwhMkfhyEOe+2ypN75PQiyYlp
ustxeb8hGVgrwQpggPMqtwQ+7biUkC6/vO6D15G39LIZwtZCpmHooE8E5m/de3dTCSwLbOuGCweO
Fb8yHefMg53RsUQuKZKrpYm9FHiFi4alrYLE0xuXURTRW9aq5iBFCD05rc1G06+MHFsDSdnAR+GO
9GhkBMoWDcuQ7Bwtx2ijcVbWtj9W8R+GJtzHqeHwxsHA77+UnvcMl7cULPDserFD8LuEx2XRBrGb
hBur6cposhWRpQZCSmV5dDv5jOb7svX6UzUDlBT3ebhFtFkrZPn7h2qZXLDBgV9sijOR9GLRDeG1
KN1qH/SlPp7v+bUy7KgmyPrzGs6udIULwIpjSOmUATQ7b6Z1r+wAbQ2kmX01jaVLj1D6P/nC9YD+
YVjYqrCBPX+FSvVeP21xntZKs+J8oIqoBJS4I8PXWU+fmfbSXSr9xyCDC4aX8K18pLVRZ63ZvGAz
NKkmAqssCG5JlImdbjG+J148yiJ4XDSyb8zgYQsW7RubxJWF0JZK6qir3aZQEUBZhj2Uc1fJfZLM
0xE++To5ZqTbEg2tDAxbLAm/Z+h2qtQ9ChgEz3HqAqQQMzXru3FOq5/nR99KdWy95FRgl1uSkh51
r8bfIZaBLzUPveZ2SMH4uB/8MtjYQazMQcTauiN5mYtx9JCq4Gf8LoV17R1clH+dr8bax5fqfQhU
2BjRrBqBhELCdHSDfBNnl8BpY2NhWRnRxJoGpOHO1BKMMyGmpoBDZiEeOB6XSUxoRh5LoqtsZxwa
efvz1VnremtOoANFVGr0ihkqXK7jPnrgTncbelP143wJaw1mLffUp1CsZ4BcyQD8S2g9PPdp7KKw
26jB2vetSSDp677qKx3d8iCrf/I2zP+XG+pdnf/1a+1jBT4dcW2RYN5M4zQx2RUMd99ZiMSosRm3
vAPWKmAt96Zc3Ih5iJMmyVo4Yfv1rsPpY2O9/PzrLFpmtA/jFb7WvSRmno+4fjP3fR5xHWsvuSzW
mK2ehMwTjooZ1nuEMvyKKzFR5xmplVV70YaCRVYwV3gPT4B+4rdJK51nJn1o6huO993z/ftnFf9L
ieSzyIpnxmFr3/EhE3Fp3K806d6Q8wQ/8NB/9cty2CecPsEJ+WmCW/LibjOH6iribgR/t3RCvnx/
zLLicfn/+R+01l/WDDDh3W5M6xm/p0opi8uGVHu4v1+2c2XRUuyH4cCdtDcFVv7b1pRFTDMYemQI
/Y3p6/Nlkv2x3v749QgJSLWg4S3zVXlkpr+ukNAJujcckcqgO8Cl/a6fvwMWvwWY/nxVYbaZoZ+k
keyxsT+2mZ//Zn72D5wFgnhgxXjndOWWo+Tn/BIME2seYEk0ZGTM+C3DthM+lu2etiGB7UNzzyZk
LaClX6ci+I5/CY9a0edXPWByGWSxSoA9en5srFXWmilKgClamAp5R4Ccza3OBUK5nKv3edT1Iczd
nF02adgizLYmuH2s9HwF0c6zCWBkqlKxdVG0MsJtDSYAe6SlBQwB4z9b94R3096RfOtZ7PMZm3F7
wmjnHm8JEwKIwZH5SszqRcuCHUTjv17UDXzpng+jXI9QBS9idxHD/fyKuPxl6rENyCP45GR6KxFr
rR7WROBg2Te6nxsRAx4rYr+Aa9+o3j2+mYa1MpxsESbjTeGPWDXxcS6rfdl4PQAIyf0Q9Mm30JUb
zbVWEWsDwMPaV3WzNJeZJK6BfXE9NuQuD0GPO98hayPK2gKUNWkiUCFQwjJ/CziM73DKuMhV3EeO
4H+7u4rm2UUuyNLdXTLsS4+DJzEHG62z9tutmKZ8HGFHkODrQrDyXo4dyL5m89lz5fO29hLGyKM0
E9DsOCKP+hp7bSi2635jp70ygmwrQlq0JAFXzj8yicMQ7uqudFgNMWxXH8DbPZzv3c/3xMxWXOpJ
JUQVpX+cJINBZiuQjBw8wm79myyclz4LNspZq4wV1pVHnTHslnLq9l7L/uADeqNHfd8Nm2q4te6w
gpoVWUXSYfCPNEnyQwJDmV3TOT/PN9RaBZZCP8xLpiWpWxeTf6z8+feQqfflJAyYwFevHvaXFWHF
cglSD7L3Z7RRz48JTGIhAaju5jqsd6Ns384XstZIVjizXFPTV75/xOhK9+3CVQbZfqOR1j5uRfMw
lMMMhpR/TJuu/j/OvqxJTpyL8hcRIYQQ8EputdquqmxvL4Tb9gcCxCaEEL9+TvbMg1tdJBP51l3h
gETSvZLuPcsBuuy/YkinbwzP2sOdYJbB4HkaiIKjALk4FYDjwP9iS91gJQ5cJKWBBYb2PI8d+7h7
GrJxV83tp4tSdz8NfycL9tObhp873TVIJulaxlhGmjQw6qjtjw6+yjc+3NmdWYxUSooQC4jgBxPN
Xv0J2+Ztv9yJYEpo2KDB3Io0IwDRsQVlobC5MVO7goLMTHB+WCoPpSaBp2uKEhOK5OPGj1+b3sua
+jN6C+ZJoTiiNzQvHHCrlMjqDKjBHe3kLho397OV/diVEbSN9jLdI2lDuJCkjHiQjIFaxb60+qYa
CXeBkjmHX8Qy2QCCB/W5auWUejWgVrdNshPAegjy2nBkB0EsNOQhRXQXEO+25gTnTgSjLZdndOmR
ezw/2APEdZYch8dhTG6hpDDu4iRN1c8QgFqCY990PlZS+N0usn0qzOydrg/QykJysZIWlltCNDxA
iMWfDNK/6s2e1fOPClSL2t8S9VvJdS5kkmfamxYIah7R+vusIGu1qweYTV//hrWHO5HclqFt554i
SzdAEmhcuHHk2hTEXokAFyxpQj6GKsQurDK4/WALK+MRal9Lbe+HySvGjQPF2kc4ES3gzcKIYsGR
dqGBLkw07m7kmWEdOTsx9xqtZjazY1zY5Ak2d8uL6fMhncshvO1Y7YImRdUrv4N725FDmm5nkyJI
FYk34mBtcJwwroq5LlGYCo5Z2GUH3UsNhfDm523Lx4liCRfKBfsMHu5VKrUDBEsa3/646eEuFlJF
1gqlJow8b09SgGUwM5CGb3u4s/ly0JETSJpjf0wgIVJpCC9YTwwbK3IlNbhel5bXqsdgBMdKefle
W5vfw/4m38PlrH3JcIyYJgjv3PYlTgjzoWJ6CkZ2zOBI/4HE4Or2Xb+1NldCmF3+/sdumdR9V4Wz
HxzhjwY/VR7hYkZxmjZhcZNcDMOO8u9XEHTAa6hbB0c5osMI1k8OrQ04H942PE78iqkZevgDBUcI
Mo64MWGiSeN9u+3h9N8/XRFWUzoQEIhsY95MkTcp1HZvPCC6+EfLIa0J+DdsfyLw5H0z0rQQYIte
/+1rM+vEbl56gPiYGLEbofYBfyb7QC5nUFYuG0DUldTjYh8pLDnDeMmQ16b2G2TA1S5UmwXWlRBz
sWmU1dz4pkOItfxVgOCdFR3ch/infCzPIFtt1K1XRsmFp4koUVMmsHx0jVHSM4jMcSN/ljV0K6/P
w9ooOfGrSkIbHLWCY27ID7WUzS4qwdq57eFO+OY6n2nT5sGxFearEQtP/z8OuGu//PL3P3JDnrAi
h7QYUEkj9KnyqvkZ93IL1bM28E7cxlMRBENjKTZ1XAII7JLSXqHv65lNKtDa73eil8xqHnKSVAV6
TjTcwZiyODWT/X3b0Dsbb5uZ0ARdU+cpmPYAzl1cd5HbxEZeuyyPd/opgRO+uhO2burp0lCc3mjT
PWVd9ZqhitLEW9ntfQsOgC6cnhaBt+Qix2kBwwVMzPyceyLiP7Wequ5/LM+CcheFWfnTQuxv+WSb
oJjmFOaicVR+rFq/FMVuTPrK9rukIzbRG/jalWlzgWskKkuhvAFfDnPInQzhYBGYTbvttadf8s2f
izoawOALmX/syfBc1SbYzyicH29aE67On4hISXgCMBxQU2e0/+tDEeB2e9vDnVjP6Ew42L/+8XKb
on4IFJ9e9On6w1fC0bV+GwSIxJLhGDm2xqS9GcNUKhz3KlIs++uvWBt5J+JREcaFMxn8Y4yyWpCH
4Q7yCze2Z6kT660smlbARvRYQVYv5ayjhy7L841dYu2nO7GuJ14YUEX8Y14CcG8VxAn8YpMKfzmT
vhPqrlxfm08CE6n9o07skR3Qxn7R5fAcoV00qjRKvGJjBa1MsgtZi5PETGoC5iLP8u/tCNERE8CU
fOh5svGGlYFyYWuXa3/X9jFK7znOetbQdl8ut/nRAabqxK4Kmt7PLvgao4F49KFrOyf1Fod77ac7
+7SELTEljcQKUu2nPADZofQycX997a9kc1epT49z6UGHEyNfQXTC9tWraqBEFqjkue7IlkD82idc
/v5Hbss4zLkH0eMtlLO/GAjwj/Ew3wYQ4S4mzWp/mhQ4R0ciJ3P8Z/g7Of59fYDWfroTv3LEJQH6
KJjawlc7MrTssNjbGF9YOE785j1dSqVG/8jb/qniMJj1oXe0v+2nOzu1goaznSSSA4F55g5uPt2H
JaLBxm64cg52MWXt4rNsgAUovCQBkWP8nscE7WT6Gx5dr7WNbtu5XFSZxFGso+ySGkDT0GVU77p5
k5S/svpdIFlezz6F6W6CSrj/0fpyRyv9oVXx3TaVZWX9ECd6Y/ScqmboMEyLWXCGH0dW7OukM6/X
J3ntE5zNlwuZDzNAXsdW4Ygn6+kDjZbTpaJc19FWh27tIy5//yN+4Z+dZV5msRF4RH2AOVR3YWag
RbExySv5nzg7MAStRtJAje8ItE696y8SbSKjv+eMbbkprb3BCWPB8xzklcBHwagZAO1E2dcHYB8+
Hxtt3rV5cCK5ne2MOleDFzAdpnnCn1p/OlKBmmAczOn1yV6bByeiSTcAbFKhakqSBCrek/jVR7DD
uP7w93f70AWSmRpCN/GIYxBrwgcCX+F8xo2nbQGH0u3jWIbfG3uTzCnkhpwqGM3HUfdBz48iijv/
YhLbV0GSViGFZwLaU12/UQp4f95DF11GY9lSjyAHwlriLxFq/pCA8dAIb2sDfX9KQhdeFkPVfoH4
DF7QieRrHLbFF5CLtqoAa093optOdZlMFE+3s2jTKumm3TYyYW1s3KiuTGNyrwMqOAcuUaBgu5f+
xbUnuZFHEbp4Ma2LhWSyQmAnzOwgguJD9Hm6DVgJoY9/p6VMjiAKTgYxN5TiU6su0u8afdPr8fB+
RIcuIkwSNqoMDgJHQsLHGJdbGJS/XLrtt4eBE8/xsHj4ghy1BlT709xCfV1N00s943h6/SPel2th
cOf99xiJYjFKmyI8Ugpv8MT7ppfoyDsA9y7pKfF3ZRi+lgt7GAuAIDqIAV9/8crKdUFgmR29qoNv
8tFYD5PeAdVZdOLXbQ93zttZzzyvliH2o8tNXBgYbwDB221k2ZW4cOFfExwC63C5lGdijvbXFEvv
cWp6WIBejsbXv2DtHU5gi6RTfqhBAapLcoaVC6T4uuZ+oM1tXdTQxX6Z0lNjAj7okRW13GWm1qlP
a3l3/ee/f/iDHue/V1Wr0MkGtowdja93uYUNg5ouFA36ySO4VW1vq2vLyA1xcKRb0fTdqVoqckcK
sFmjudiSwl6bBWfTBsTIDKHXIziqpVen1qPFmaiBi6daF+om6zWEoBPlOp4TybMlPGaBaZ8sT4Yl
bYjMtyCyK2PkQsDaIp5adCGRBhfbHCyONJXYRC2sPdzZqVvwvYlX4PxNB40eIY0+mWWTdbOSYl3k
lwUtMKNF3Z00C75k7TJ+7FHb3Q+jTAuSbPV5VmbZFdwTHQvkSAQg7EnxqgWa5BTAHS8k+eF6NKyN
kRPMiuuoGTKFTrkKf6tm+kovBkDXn/3uqSzy3cKF6XigukX1b2qs6nwPRdmof4xpT5SECyUJhq8M
9G956JXo4jldwmhU++uvfvez8Gony9IgNCafi+GN+k3yP65mG+0bCBhssbvWnn9ZFX/cKhQ+ophK
Gr/kdRTfV63OPi7Dbf03/HpnUkwEJUehmv5NhFN+b1TRn2o+q1vOlXj65Zv++O1mGA0ATnEBfdYw
+EgheAFXQg/7UAPlyJ/Xx//ddYt3OEk2RpXdG5UoX7lux+82WdgC8yHf/m8kLI9v2YjwEifB0oqO
UeO184vhbRfB936AcwYcKPJuX2OXuukaj9c4mZZ3CwE9ZS5eacPCD2gZWJIGcFQ+Xx+qf2b1P6VK
PN/JsbGeZVLApvhjNhL477Rz5ltyD4nhEc0CAyhC99SXXJ1b22UzYMR+q+Z9JHVTz6kmZcBDtNcW
Up/QbVvaHi7bQQ1i67LgAvFcsHGs5o26yUpAu3WTOISQLzbn/FW3cLLMRf6Fz1NzYInhadbCTGRo
QxgNbDbS392qI98toBicvD2DQH61IaRTVIbtWTQM2FR/bHcUCiHpVN9Wz8LLnJTBddWhooiwgOB1
A/+KGrzJFGCcLtlYrmuj5+YMCQ5Y3wTkxQYCBxBAeRtVJAckYLA00mICAzU+GjH3gu4anoFgUzYF
rW6SocT3OUlFazgaA0bnv4ArVs8frIEa/j7wgoDdNXUo6luqsniNk11sguKKwannjVjhfZMitGBq
CBNHD61dBpI2KDdsZeG19eFkGXggRgreYOwFFBisCuaRe+Cj/25LQ19iM/01jji6b0TpSsZ3LRF0
uXRcyiZ6ka3M269ohKp2RwK01BUgijWdpn0sc2JfqG5hebcrsqBq2AmjPJZ7FvOm+goq/qSOQSIA
xd3FFHTAh5DCOG0DtbSSc//jq9DGRafaxn+rom5KYfVlD2gNzSmEpreKaWuvcFKVYMUEJsbSvmW1
8e4tDLGRr8DruxsEjPeuj/T770A16N/bE4a17lRWdm+C5mpPOiTabkZhufQ3ezbvzyVxSzjxMI3B
RBP6ppHcX3QIoa/S25S/WPsAN5HA+HwsTWjfwGERBzG3HGqZMj+UkdzSSVjZM4hbukFj2V/iCd1r
qdDpz8xEdxe9AZGRE6EX1XL8T+xNwKn02B2wr+9lEfz+5z90hq2+JNluQS7diI53D8MRrML+PWct
SEB+ViT2LdOQHI6N/ioBYkz7gkVpEt64/GAj77xG1FBN7Tl9IxL4+Dwfkye4n/L91Kt6g9K5NnlO
SslC7LImjORb3PRkDw8xpEforuDCM2VWbJmirY2Xc3Jp6yRaTO5nb9BvCNSe28SjqVIQ8kmrqFD6
gDt7sUWDXfsk5/zC7NK3IW+yNz6aD7xFnzXzsH+ODVd310P2/TxMEictyIR1Va919qZZK47yUrzP
m5EcLu2UpYc2+BLZLfrfyte4RaE29me+VHn2Bjb6j54t2SmZwBFtEhiaXf+alezgln9kl/gWDsrZ
W2Y95qe5hD3tLqmSctwYrrVPcBIEvEk4jzJMyD/NLRmiZWDBhd4tw6Yh+9ornLNGnCxEJrRJ3jLZ
e+Cfoi0dNwNK4dA/2fiKlTUcX179xzVCxxPKAOCzvnA5N19JVcV9kqJWI5J8N8JThnyDbjRrtqqB
a1/kxD5wfeEwzW11brMLYuaSXnRUDpAKM1sSeu/bx0TAS/77k6j06snCxPSc90N3ztp+Hk5CE6/c
QVel9dJAIs/ouiZPMbSWca6ZiICDXufXG2O69pFOXsgmWLoAuC7OkrH6EW3/T7Hq+rs6uckYDF/o
5AIpPLskPhXneKiGtNVx8VAGzZb23VrkOHmAeQobUcLmV7TJu1+9ZuMX5NPiJh3yiLjFIujQzDYL
hX1tlZ2/x6LtDgNTxfmmsHf5grGRi6YdlecsqsoqHZc2U2nbjtXh+vNX5tYtGOk8GG0C5NzZgItb
73KzYDvhchn8tBh8vSVyvjIHbsUImqg2r+s+eQXCNtr3cdLcJVzfdsYk0eXj/gh67mc4i0kdvGpQ
LP6Gp7M6ofk2tGk55+3GDYL+I6z73xsxiZxYj4NaeEbE/NX6viqfWmaa5iREAQvZw5RjGXwvid9X
H6FJP9f3FR8jAWfpzEv0QVho5h2yvArKE/EYS/ZsBmEjjQXL+b2YC6Ai0a0IYUtZ9qH3ERfaJMlB
p0xKAxLtYuV47/eQ0eep6jJ1SOQi4BxWgZCX2oh6GTCDY/Rt8oEBuYtLQEJsUCn6ZMKSZUdUg0y2
63vVd+e+LCpIGZiS2CEV6O1UaRvUU39vmSHdTxTAmuYAdAl6h6BGcvTXxZyAGJNX8yOO8uNPm0Uy
u8/Dpf4WByLwD6RLVHjk4JBFO0jUtP5TzIvshRYg6p6gPghjahySo9/emDMDL3rRVV90oJrkhMI2
w2EwmXv+0WjoHf0tk5FZCN5zic1NlWhpHqTfBHJn58tdDT6IfMdH8Cb3XETtTznIuXvoPYoLVRwN
wxOXffisMOLzm4Le29AfaNbhq6EJWpcfY50t3p6DfWu/8Zq29amtqKTTAUIL2Wh3qm90fKw0G7q7
DBwRnVKbo3MH67zcfm+jZgo/8aBfXngLW6RjLvuhPOWBoPPBJmG4HKsKF8u0quoyR2UdKoV7llBF
03heBu+hiqH1GY0pKWwvjkvSdSDcX1gd92M522eDuxE7SlSekw78nX7pwZgrKYmWPY1qMKp0GYTy
FOdBPh0rOctZ7yQcFfsAMLV2Yk8zg7/GoV/a9kc0zxO/6ylBGDchgcoBZTgpnIqmKuVHG9v4r8ov
AXyeA9H9LybjgjWB+f7iDUvgPWZyWpYfrY6Evm9hLFydFXj7+lHkU+ZhRYz2y1To5ZdeqpGlmTeD
Ij0VSxOnJmbet5wNovvY6qrvdrzzRHmAZqeRT8Aj5NO+G8eapGIO227P+5Amu3bWSXAqIjE/MhSp
g91AFTsUNpqTJ9PUwu4DALfJDw65PsDm4OFcPWBT6slu7nVrfnZkVOMuR5sB5R9orlenYPGE+tkS
0f9KAk13ngyFBCswj+xH448h34HpGOHyU+K2CAd142X7QTf4xAsz3k9BjpdDasdcJjs2tNOulJz3
0x4Wh8VwDCcYAAEBP6EkYj3efVPBRZZy0WP9CeTVpvmad/5I7kCthNEi7xd0cwj4uV7aFKBMpTn3
TJJ6CreEQ9tJqBNYMnT/85HaP8c1McUD1LIWsc9AuPpVgfxcPGRqKV6rSDRD2hk+0McO7hBkx2BL
KXZNZfH6vOdVvmsK/Pu9iFkXyBTwV/UwGFFUH3oJbzMyi2TCD4LQ+uNQj015mGSlq3ubU0uOM8q6
z3HvLeIO8NBAIsZkvTx1ldcwmla6TYKvQxL6U1pJVnVPIH/1b97iw8cHS74p0DH04I9RS1J/6WU+
5ymwUnCLTgo9Rvcwd0JNIRM0lKmfw0njUCk4xu0CDdzTsfcS9bkWw8x3GbjMyT4nnKid5xumv6Iw
7I+ffU3rL0b4+WcwtyAkZc1FpLMAI7M/W78OStQVGvswl4p+QT2zXnCQgDj3I9z3Mr6xCaztls5R
LAs1FLLnPn5lYaXMgVMPslJVaaBcnkS+jPfXN+W13dI5cMmKDLBcK4NXJXwpwbMTMDDijX677fHO
cYtFUVywYkxesxosOxggxh9Cz59uHCPnuKXKmKP92hRv0H0Re5V57C7WULOBvfZNTqMRcNb/3u9V
oH2gFMriLRuMfyKXG3dngxvP9C6bm0QanmqsDV5nUFPeAq2905gEU7PTxZjfdqF3rXE4zK86UjXB
6xTSrjshpvyokp88uSxbltEri4g7l615Gn3UT5f4NaCjedDeKJ7MmOmN2splqN85DLnU7ooTYapu
jl/t0k17Kl7A78PW0JAlNbAQSg0pD00AsQkQUW98pXv+Uj6FzZeOXwkD3RsTbzUIZloB0oYUZ3dI
LXuImre7wpgtQMxKwLvMbzTK2zEXfvQqw0roA1emgdl2nGMvmLpGb1Wq1ubKCXgSwCKrKeMIAV9Q
BWlm2G3cecAcbukgrb3ACXkbZ342xm30mssOsvtKBV67n4haft2UUlwSOAN5hFe2jl6zKBYdCDgL
gMOwNA634B0rxRyXBJ6ROIpYnuuzmcL6ADUB+t3YuX1RFMQIgDS9fj+FkdhgAaxMu0sIB3c4azOI
EJ9NCDqKLqYJAZTLFF66W5aR8fsB5JLBIezTJ9EU6HMM7wsIY7IuFWZQJzaC/F9AzW4/m4589Hk+
3/hRTkIgdh7KRgh9tkWrU2sRJNDiD9Li8trry2Cl+vIfmnidW1aHLT5KshraZcOzjPvoLqP9c81u
DcrQSQTUSMFD+GSdhQ+QVxwG6sGfpw8LwmV//TtWsptLFc95zcKo1v4rxQ4DVEDc7UhvUwH6I4zF
ASmKmX6JLXTa8y2Vg7VXOimgrZtGd734f68kwfLjAp/OR2TVf97IBlDVpQ+6Otb5RkZdyQqu5U4e
1k02wJDr3HJB7YOthFAHOaEtsPGCtThyzgKwlohnU5fTOZ+qxe7yMpzzh2WGefPJQ9dqS0Rv5TUu
vxxq8CIv42Y8kyLOP/dR2H2zS+w9NEuTbDSZV4bKddvxcU/iXmvDl8QES/6BLji870oPzlGH60tu
JR+4RHPTdDOfE0j9kRHnb68vTnyQ074yyeeg4U9NB7722NVbchHvwxgj4nrvEKOGRemwPytrBgP3
jyDCYXDwYmLh1rYovu8L+Gm+mWka4x9xHNDwYwV+IDhXOdC5cRoxxbyP1z9+Jbu73HQtAbsRmUYL
pViCezmpZ4arLUTWfPEIEuInnFg3+nhrw+zkDvDpO78cJUUZXcU7mvdPeYuRpSH9nTfZDhWv54Fs
iX2trUvnutBCWWKu0QY7x6TKXvTYR9+yJLHPnqHhxll+7RVO2oAWGvWjSJuz0qL8QLQCPID48F/A
QandkiBaK0G7/HUx4agaQYL+vET95wVM8JSDh/FMGzA2ccA/syRLxxnLNSmX8MMIStv1dbGynzAn
f0DNz+tbiWp+NVBYu8CgtFr2HLQfNK8hld3vvKpl/NP1l60sDZfk3vuNly1RTd7aWTZ77VM4yAJe
TXwPwDCKZqVnwteZgIt2/X0rGd/lvcOwCFUbFOLeSCOA1C89uGvj4f/0KFUH9jh0Hg8FNXDvuyzR
6y99X5YzIi4NXtFsUkOTzGf0/auG7FBps0AHiiZMmEqTUeN+nuUjCZI9Og3+8gSXzTb/hqoY9R7r
NmmLaV9mfWmjg+VwBnuBNCrOetd/3T+I4HeuFYFzRgHrfJFVkSevesqFOscB9+pnyEYX0fOiQlQa
UP2Q/nfUYvtI7k0npiX7UU0DfsjDVGY4NVdUa77sTdlAwgFIkATDGsr2B3wchfkiuqTL1a4xPUzB
FB8aOAWEOsmBYMpbg6LHA5fBpVVdw1TSuxcS1qJkz4dOoNqWVQSFk3wsvDaEClQ+sXoPb2k7/TUv
FQpjWZ4t/Tkr6lrtW6JbqMWWlYeA7H2YVf6qvBrS7mkW4ubgoQhU0uQN3FiI56bAhV3URZp4uJAS
IJob3ONWS/sfhsRZh6gbbbcny0LZkNKYROSNWszUQVdRZqM7DtYqPVYwsfPVoQIxecCPzYq4qfay
5NS80CiaKcTDIK+j/pJ+nKODCHToEp/5xYz7HBVV4H1RvMzLaicbmIc0qe5rOuq0JFPYvWQNsAMJ
+AbjFDzOEdRBvwoFCCisA/qq4HdeNBYVv+PWQ0dyLybAQ/FLMw/6qyhPJaiHDj0cjuy+n4zMP6Ko
m1O2h5CKpPtKsTGUR5+ToD9hL6cq3wUcerj3bTnOk0rHRs8RhIaTzmdALsRm4AcQ1En2+/qqW8ky
rvkPJx0zqDI0bzauIAGFNEaa0QNCRb91cFzdWNsrJwjX7YdIbksKO+I3EkJlIWW0HiV8fYcq2Qjt
tc9wdhto2oUQzrUoWQADt9zV1us+tdLKp7aYy/mujOGxfn3A1j7F2XQqaxtQXQBHYDMq2oe8inrv
YeqCiW+84N1dDZJPThroWc0WJWBTgBYDhsqD4ALu+kGabFd53v0GvOLy6j96Rgpl6CokhByJ8Up/
Z8umLtJOgHe5cfZde8Hl73+8IDbo5zAfBOmqIj9kheJX2N/IH2Quvw9+wawf+OXXj2V2V2WNOS56
SxVzbfSd6WXBzIrQh+AaxUQfZDyTv5bCeGm00HrjovjugQ+j79QjKMwhlIdMDpp92aR8gejLMNwL
1j7xsXmEDNLL9ZX6bkzgPc4BYskrju6UgG5ZQV+XWe5t2z9nBTnlyVax9v3RClxkGA8jzqsBmmWx
Fnf9Qj52utkvHjtc/4K1x19OK38sI1YWtPE4iOOmgWoZKvIwCIuz9hyaStySmVjgUvrQGuiLJQmA
ttcxfbEms/9DP7vbuDm9P9WBCwoTS0eKDhxzGJyoZ6Hi4wUJDRtLVA6HNNBb4s/vh1vggr2qhnt0
AnD0yDToUS1FIXKBE+dNwRy4GK+4CXA9v0hNVl3h/chpMqC7waAhfn2S1368m7o71cxQf4BwFjAV
MYo0hwL2sXfXH/5+DAQuqQ80H8tCgiZL5C8fma7OsPt8iLvw3oTB5+uvWFukTjj3Y7i0sGuGNVjH
GCySgkaVD6yM2mg/lBK9ouuvWRsmJ5pNONIlg2POkTLxC5LyMm3gL3D92Suj5CK4YrT9wrww/3eZ
EtKeoDl57AP+KVi2zt4ro+RCuFofAHEzUDDIVF5+gHm9/7mPB3ooq6neKpKvfcYlCv9IF7Q3pYQL
EsS0IvMCHScFNvPlKy66+tcHamUSXDIfE2hoxhpSkHEtl5Ns5+StqLPoNpodOpT//gAx9CDlZgWS
Udmj+xv9CpfmtlXqMvj4AItkNNRBDo3ab22EKIsF6G/JDJ7u9bFZm2EnjllftlGSY7vJbPfEB/9k
KvaopngjkteG3tmY0RvyJgDL2XEoEpO2IbTksinZMkRfSdQuCiufGiWNABceo3LSRfdELSqNMmme
Lll6GoduY5TW1qgTxrootYkswjj3vb+ypuU/JDAl6YwS2wFVztvERIP/ALMyGukRTjRHEQZf0Lf9
5ZVm41ixMhEuKgt6WTDUHOHiaAipdoxBsTryRbOx2axMhIvJGn0pKnNRtOwT8S2Zq49mOVdJ/Kyz
UsPRwL+/vlhXpsHFZHFYMom5A+UUDr2nuY5+ByT/PmbFr1Fu6ZKvfYkTzDnHgZpevgTnoacgAaGS
Fr8u+NtO8n156xnJRWbJGrSKKcrDI26GBYBOaJ7AfyzfD3VQHK4P1tqMO5E9F7PfovzPjgAPLYdM
579kVBXH6w9fSRuRE9c0a2ssoYsIehN9qEz8i9rymCTqfP3xa7/d2Z0NmcYiDpA2WmAwUp1D7nb2
Njkoa3PsRDN0LXy6oLRxhOnGt1Coy2rl0EFIed9+TMhteiOB2/PvcChKogTZqSzqN7CvgVvDESYu
yJfrg7QyB25HXppCg/wJiUsySrR4szY+jcHwXEf1lpngyjS4DXk6mwamVRfr14YuABeBPdKR5tv1
n7/2cCfSUPwF5EUt/Eg0ZDlykND8gf2+7dmXd/5xplgq2JoTv4N6aUj+znz620TK311/9tqwO3EF
RGQmSuxpOLbbE2jXX2gPnUX42XobyXQly7nK6lU/RI1iF+3hXv+QIMOCWvohq/WHqeC3nYi4E18X
7wWjWjh6MZxe9hkLz7W/2aNb+/1OeGlBTRsUEAUeiX7qiT0ufgbnLb881lW1kX9WQvg/zXVvxM7S
DkBxdhEU9eQxjrtqR2l/n3jRp2W6TeU+cNvqhophUg2OjsxW0T7uJ+hoRlsP94N/atj/qR6zwEXu
oKYrWaggBpjiMhj9lL7k1Z4qE5ujKm39iRPpvcZERgNU8PVkIXFpISFlxnH+jjov+WuMeor/j3lY
HmhwqT1iJJbxqAFYHqF0V8sjwKGY4w667YrFhdyZsNP/I00CCA8sE9ln26j2SZTN1KSmAOMN+FP+
0IOm8wJFhCY5tD6u8X0FlguroZdfTaDO76I4br8GdQd8aRyQdPDmpEo50fqpTSrylVLR3hlZt/fw
dmP9qUpC89eQdPRD3LPuV4Mv9vZQdC5MWre8DF5yGgcZPD7nLNizMJ/6nyppdP47pk1W7HJIcNsU
rQdAvVUFCCFsQ6Atcsj5pE+D0tHrEjTdWVIin3uWdA+iaeZHLWL/b16hy9qSujrmcCYK0h4gwh2B
jGeX0nwCCrOKWhQ3VdddUDmdhfZAPvk5AYQVYigEKK3xAOhZ+VXXWr/lVEIpjJkq3vE6rAEyFMsi
0G9PPAB66ZTtq5lPH/ISmnGHHohFUCwkZcvHeGAYXw+WD8CvhdV8zsdg/AlkM7rlVQeKxC6fSuiA
KxxvPsN7qujSTBr+I26S5ZF7jGbf4aQ1VM+0AKMBZacpPOQGQ4uGOwseLiDUB3gLUjRjfPaV+Jb2
x65AQ8IGEFbc180yjA+SLPU9WJN0x5Mqf2xpx/Sej8JMKWRu8vaUS1VUh1wpWJ7i36FDwNG9yB5B
EynvvHICApvkpP0MnUM0xC3D6RtFpFmyne/ZJvw8BH1O037OR4wrr5t9D389myYmAb+jzYcehEcU
51IFlKVMYz+CEqDXUXi5+XP33Fodn4SvohytOQMxS9WHyYssW1x5SDVilhqWs3JXARpkX4VtzavV
+GG2j8RyByZ51j/HLQo2OzqLotlDrkJDvjeq0YUhwua/Wk4hMhDRDIDisZDH+v9wdl69dSptG/5F
SHSGU1jF3Y5LEucExc7O0NvQf/13sb+TbN4sL8nKSRQpsBiYedpdWv6EjGQyhge27l3oprZYAava
7FRa9eZO76bOuCwHBeY6W+z0XUP9VQamqvmRleEbP3U7sl8kW7MNUP2yrnIQ8NPFJExTf8qUZVn7
no/P3euDmdmXYukSa69abbxP3BwCfGSJ/FuslV564fez/b1pnelCOa38hZKtWz+a9FgeTS8dVaDy
vNffK4RvAJMjitIF86KJ342w+GsjPRmKumlvlMHXVSy2dht7RvUPSOv+xxK1+Q1AYHEcXYvf30rM
M82OBQratKu+kKnEzrX/7wh7qbvyqrMK+5doVg+X1hbXM3OenVHWVRTKphtfZNrmD1IO7luXuYm8
MpLBOPay6Pvd2HS5FULCppMVYQhLsg40aAl85Yvf2tLk/c4G/FZ8yTGwB/DLf7pGINq84zBIDr5p
Dpf6JMpLe6nUgcauhTtjHEfHEamnwGy7GVCLMRRPhRqdIBFZRLcduK57VVcqNx6Stmsz3AhrjoFk
52SyTe5qu3Cba9lU/e8iNWEhZdbkxLvCTHsZWJ0c7o2sm5OdjLJ5uUT6R0nsEPyxPcoZjnIQgVO+
StyO1bIqxLh2VSZW+5806R6bRncB8jll91U6HWiyVGQvg8i88q0WGd++5xdSHL15bC6mahFJGsaz
0SyhzplyC1B9OcZmOkv0vU0EjcMZH69/FAjuN9P3q4cemPFDwcZ+FDEM8CDT1s9vTIfsd1RxxOq6
FcsDY7ycn8m39OwiwvvWqzk9gl5VFxFeXTvdxDL5K3EZLgcumIOzK1YGxm3Eufa8WOs3U0dtueKq
5nS5bJknTUc7bXV1yyQAmLTC/qXZxXi8Nugj6rQ3tL7Up3+yZLTuwaJ3qOeU/uwd5SCGOyGdEY9E
1TA5ZOR2b8WRm6DQBKoG6JMoZ0aNfBy6Y2h+WKA+8YSh4jAESWeqNijRHb3xK3u4dBckL3o9KQ60
iKp25ztQG+Do2vm3Mlmcej/WJgP1plaa9pL4qervrc4A0l/R19ZDvYBeAbui83fAe7vxNpLKuc05
Al5moD2vPXHvCGwRZL3r1Sqw6yl/GJPKvLVdWz3CMYdOwbw5fs6kbR3dMWle3bR1vxC6gF/MhoY6
7SKn5whiDLwIr9ABv/yrAzDZeAjdQVmvljQQfaovzybAJbfhMIrWW0kjLd9tVyN6evNkuqGeRyvE
fxbWPa01xveMsLVH080j/VJp3gjpBdXCJj8IPGTqQ8VsON9VajDiW1cCaShy3dThW2iCszTxhtvM
sGhlmjD91EXtt3l1oAUff1Mrgqq/sP12Tl7JMdHdy4G8O5fQEGvvsfZq5rWZXNFjUc6nb8ZOw67x
VPZS2o15l8VF/oDitv3Sj6zDvkxiY3qb0WW7BpODIIHfeHU/It3TdMWr5OsxXhpD8KsqODP/0Ldv
/9EidjbwHly5zJmRs5X19Z7UBfl2SXV0DeCk5ZWZQ7xjgj/cuaY1e0Glp4VxByHIwCy76h0T3/kM
S5dIDtrjnIILum6z2f2hHC35bg4ls+Ya5eJfrj+X3/04hVSpgKXPoddH5nyYDNe8FtqkveJ7xXYs
3N5prwUehiMSVkN10zV6/6uWxWyGjl4zZCaVWvQw0jkOc+bz97hCN5iWabOZBpwH69CcsGaErPvK
XTIj63FcJoKRWzmZQ5Kt3J94SPZPnuKbmyWMhABNjvRSI7ZdjpWtfjoOaJhwjEBupFGhd2G9OGLn
1gX0gtjz3UPtNzBRUivqSqoClKSqtiJ6+n5MqJa+bl12ic2Q02hLsEhJ7zKjp9cAKVoW0v1njDhE
SCEjdVtg7PqITlT1e5YcFtaEdeABopKrrpcZgOqcEIiC0ZJKBouHTjKypab7A/Wtpr62h5z3NvZi
1kJAmpDjg9bMXd0NEWlv4izQdSJYMPUJq84RkpW3HEl4sKEzUuIgrCWaj5aan3OQ3ypk6rud5Sle
qcFYf7obfBeCWsdPXHaLXrriKTeS5mqc2uELSgmLvlsY7KkjRr/qa7YMdh1UHOAADbGL2mfOYGSh
79dpWA26fVhBMj+cbCnuFjvJb5jPJuFYuHEHUECz50BaKaQOt3Eb7WLlGVWBO/VdGgx0v+MwY1Wz
IFeTZe5KUUb5vjX9xrwsPVtcTt00v3p5PX+rnNRwdzLtm50kONpxEKWyzUGklc2BldOuC7/yp2uX
ExJ4xzSTgjcMIO7NOOGczMg4s32fW4K1lS7BLZ6uzd6aQV+V+a9as8wHBZL7ClVM/WYSsXHVVGkd
hxyi6S36CPmDr40WNDt9aSx4/ITnMcpjO7ByxQE+OECPwxLD7x8ycX1o2NBW83BAjQe0g2lxaOqt
zWJ4qOQArWk0+Yo5RKUdQTFLOxDFIF+62IgfcWrOvnictj0arQs9dJ0aZgmj2oYoNRsCTovj1nWo
IhH9NOuhf3WjJv8p9Kq+a6KeECobnYNF5cj6H7oZhgzJ+PKzmZvSCxNDI1HsCeRXZqSD60l0+F3U
FeuHJLS2aO7FVGRNMDhN/MXM4uQhlWshg40RoQA9Q1GGtrVOcVC9yJ2LcvaiIkBkjFF8SZL5o5lS
96ddtuOLA6X7kAFz+WmiTvqrgCd5cC1490g6kRvHS/Uy9tDtNW/uAsh8/msSe9kXimUZpr0Pfk2a
6AwMYOtDjDBduE3awlpzNRJ09FvYIZDeviY58JGqHKY3ChoL9K/IKCkKW4u+SdSgf5oDKMoL1yID
hkmUJmQ1qmay39PW4WFSM32PFT+1qrv5Ms1gaWdLDT8umsF4S6caDyBPum9iqpyvfU0ZCM9Hu7ap
3S6MJi3uhCPTJ5l31bxrKWBDmhf902jiCIRqB++sRBqrjwyxS5LOufUSnDrCuZmGK1VU1cGqkINM
WvxH4DBEu2QqF5xgatTrW4wPph32PMbXmP5lQOUw3sajuSRhazFnqZiaPtcLLB1hcuCtU+2dKzr+
u7J02F90Jc27WQPvAQmjcR/svuCUgdK5HDGdNMd9Xyp1hwbGlOLj6ACo0H0sKHvLb79kjcemd+ql
uNVFz6JXMtcvsrKZvkbghy4bv3V2cy2RTdD84bbJ8KRuzKq5ImvJQpS6li+tQB8PF6bsh9Hq0REo
J6sdeXQQYMNWu6Yv+2/Ae9qbyKCqkq7uPdp1mb27YM/8MO6M5hJimXtVNVV51erV/M3kncKJFMs1
2IPovndRWOqAxYW0htKdrMsSSXjo9noi+1eTrAl4YF+jQeWqaMn3NkCY14a4l+5abB/MXariJKya
vLtCXLa8pWPM59bP4MOCouR8qByK2sytpq9+5KwNZCtn/SY4jNe2pXqD7juGW0WWukdDHxEnK+F/
vLqJqwcG+f6DbCIRMEmieaLr4nLGCAb16AzQu3Rpx4WRKYRLWWWO+cXcmcP3xmv6X9VYKFJwWUT7
rOYbsyFjWzsQXvVtxDz7AareD7OSWAV5eSQv+qoqKKMnz7pnd6Z+YJrULEVdqC/S7fIbIrJ1487O
cNmxfZ4GW3I8M1GLrV1SOwujCh8GMzhyNNbUjvig9c6RcknXghmSVqUHeawn1nMWz1oDhTXVk4vS
aNzyR2fTdjpKTVOZJLkbPe+S8pdqw0V/e9qJSerfM4YUlypCnxYlBDN9M3VVEtKWwXjsjEifAi2b
bqA6+ooOZcOXSp6FV1qPoKlAmKlrNYrlhlhoV0U3Fmj4pDZHxBLl34rJmvLf/WhA/W30ivpuLYbS
wOybuLqwWyzMr6zSZLP5+kq6TGNfRbS6BS+qKV1pX0WVQa1itsqI/olqM3OOvVfEbihgjbYXFrzN
aqdVvVVeSXQ8LjQ8B1aB1SJByH+o12zSIddWSu/jJ0wtU8rSvJRZ8gQGPE4GHBAiX/uNVuEQ7xPb
yPhGOwqPYI7HxPrqaBwBdqkTGylHwRtVXsQyRXOcug+F2ZF6cfT2zpXN0aU4opEK3GWOZn6xq8xz
f+I7Q9kcsvzkXGZFXXSNUI4mH8gufM8lgBrVyzBkYAkzd/LUlemannGpKoOERmRlX+1w4Bm1WxdH
C/pVaFD6x9bUW+9iFEbnXdnJ0ooXhIrXszKW5lOCltvq1pMT2vEGYgWiiYz4EPFV5Bi1eiNrZxSU
npHnjYBBaz8rv2VJVNW3vmjHR3yxSc4RqanN43rQNRcq7kbtgEJKJnfjnM1PyWKR9rum7VZ7d0EA
lWvBsj/a5CwtGBHha8j/8XkHVhnnj3NHivNq5t4iHorWKX+afsp2qMjb4zCJ+zQ+FLDuddIMjs+7
wi7gVk9GOTLv6FzzFgWqfPjGdirifaF0N71gn5EGz6oE9ZX47pAdy7FyH+YaWCk6QZSh0Zggu5Dr
xVpvJFUZ7TW3w3I6aOqxwwQAFww5oZTijOaFzexS7YoiG8YfBm9lCE23rd7NJS6Mn1Zsjfa1XVgx
vp6RZTKJ1i6XgRLvUo02kJi5pULFSzvWEf6H3xTQtoZLnXXiWEGf3pFnTvqvvui8ai8LwbEBktfN
w9QySU+7li5AgOCnKN2gd0WONDFiyKELyetO9Wn91e4U/SnhcDCLvh2rxznRxTOgShEmFNhHPUr0
i6TK3MuV0EqLuZd0iqLIbYd9PuTy3oi0PN6nUyl/KSRe8YxNpkn4V/CbYRKVebunymAHisyhIB1g
OIVq0P0bB3BrSqofp/Fl1FkO5G0STGM/LpyGBMeFpoMZNd2zbKvl16ib8qtnj91OU05/Y+mZPHQi
Mb6kOn4LV32J4mQvPSQP3R6c7jwYE258iQ+WkqzUCoTlWKFdEtuiiUMniDKny8Lcw64sTrEqQU4B
bnd63ZN650dh6JyiaqJvSJ2CmbifTX7QL3Wf7JVDUqo4tREPYiz6QK3r3A2NJS4l2gMcG1QDhtAq
qq9WtWFfpQbVmLtSyXXPjQKGDTxZ1LPzTXtybhM9pcVgNGKvT/r0A1xt+jOa6Kf6sC1uFjya4sO/
Fu9qcagki7xxb3pTr95jFOpujKnUlguLXvW7qAWlk0fumqMMc/BtDzeNtrdzdoHp2HmgaxSz1/bc
xwjFmDIEL2/Re8RsXPjV8mAjcNvuoiGi16Jy0X5HuMreN3nsIjic0AaH56oUHVPPebEVJ+ssBh00
gDlcVVpJq1foTX/dzTQARJMPF1q1ZiBjm6nDRFfjgiBe33VN6iPbP3TatYolkKzJy6nRJOfBc1nz
jn26m3tOo+FLxFHuHuMOu70il/26kgRlrfYw4OlgXClB9ykYFwk+eC5i/5cZLf6DaMv80R5tSlqX
7mPbFun3aHGNH31dUuDTzqdOJv7NV/QrwNfIuaXh0TgNNbkdqfFgDMp7lX42MwzoyBOoR77WLpwh
cgWEj9AEpK/IHpf3GjIWz4lADHO0pyhGa9iS45shpW+GFtnKS+c76ta0vegbhvdW6I65juGC0hkg
RHZUHiOst0KrMCGlq7W/niWVVYV9Z3H89pZmgybv4mACQvDFc+asDEFNOTWxTJJpW10V4eiqMi3a
49/DN934BhRbI0/NH4hkxN96xC9kaGpMwYNJUbXZ2RgfPaeCPF4uPWSdwaT1vc/mVEedkilqTddL
OcMBMVoRFug4mLtF5GO1d5CZmW8KmCta2DIbaNG604z8wBBlenL1zGsvMTRHEQL2vq5dNjjm0isb
df/r6GRD8TWBUJa9ItyqHTKjRh9jyrPiTuXShdzMvGPME+r+zpq7+0RWItRaBzC9TLLsfUIMJXR7
lAFiNM2qXexTQ0BryQ59v5TQIx1DvJjd6I6QfslJgh7ZCOQorTr+wllZdftlWnp9H3VmNV9E5HML
YbwdOG+thUo626M64DnPjjJkc0mQR92i7JKmXLvTU8ShMdgvXZm180HLZloNqYnI6jrgoRNTGqsM
cOnb1j0id/aLimxy6sYTxb4Vkj0BjL4OpO6Xco8YoUcMT9b2kTvHzZVc2iX9rfLFkGEtRiphGnOG
+in6Tv3UfdlfIyzRvMIJJ9gW9Uy97NRp/62fHEXF0/W/Coxr35Moyu/UQhN3mkgYSdj1jCfAjbpa
aCRNBopj2ix8/T7Wtc66oS2Z3DUVEii0uyakSkoClqHzNxym1UM7j3yJnuH+iIRBrEdqxv8VA5A9
VPQ2b8d0TSksu3jRFHln0Ay9uOa7HeGlYIRD0mrOv0uc6/jyPIdxDJGn+sGBT17TOH3+rElCzo5q
S3us2pLeXTsqZk1O1fQ3Cl8SEc6os2nM2ut632ToToRVVumPvUzrx3Is0++W3Zp3Zo3XSJjjLv0U
c3jUzwjwQ8LuSNz6izhF9qaTHXS2tWOTqv2cW/MXt85oMhfC0S9XM6+vkeYYPxj+LY9j70NxbGSV
7TqSD+uiRKniOW5GN6dNWHaID06dpXeXKLepxNk1y+y9ompOXMNRAxOYJDWHhjzaEqwQFeAOHH9C
Ym+0XnttS7M/NtrMKMJm3B/vssRMx4u5sAgNNSdi0Jc1/rpSs5dryD6evaMzpc1B62DMhbpK+tti
KvN1dtGaCZJM4SJfkny94kzqQGy3TfhqHlXsxRwX6UVh481Ax8i5ZDAEX6JBm+e+TwerOMRai+6K
5kHOOTIQoTqqodWdc3I4gTbYkpfxtpwXqNHgVb2K+RomGt2SWGcm9n/lYdmWs07C/4Ab6L7SyUAQ
/84XtIAsLz9ktPBWd4XCsTyIUsNB+5yUBDfb4CZGTEHnIrWQ2h+pTJlFWeP8mvcexfjHAIcT8/st
WdkuMaLg1TsHTKl+UwfvRk19t3txcX58f+ptbDAUFACgSDNUmlQ0vZDX1uHQnTWPP4UN2GCTUMJZ
ZDqh8ASE6EfRZ6vtEskJ/KzAc+efo5fsP16oU0+xQVGouMxVLfHVKKpkl0Xqm9fZn2G+85I3GIpZ
75tkmHzUlSKwH8UaYoglHUMYgCBnvtoTQJb/4SA7bp7XAyAZRmX93h2J+skyogO5otE+XqETn9KW
g1whdRFXUGXxruEMKfzidUX2MoO8Nvr+6eN7nHgLWxrynMgo7Wp2drJ4XqB0SgC30M/QfE9dfLOz
B8dBqauhi0x914UVKjFXSUvL5nM/fbOVC525umFMzkGXyUU0kThOJQ3/jy9+6vWuj/THocQiK3pH
lnuI6EQElQ8TRmnd9zpylzNwzFOLs9nFeg34T3W2i4+5nwfZOGShVaYvH//8U5/OZhfT9GgnlCVd
QrtBEWqTZAPy9Gc7qKEzhh/f5NQTbHdwnYm8rBhfJir62UT0pZ1c/yQDY0sFVlpaujUAgEM1zC/9
sL7dqXE+93a31N+ix+1Yd2E8rfyLLErLHT2TIXDsvtx/vDYnXsCW7Dv7yjNl1f7/zxecbCsyPOmr
mzquos8dQVtq76gKu54L4kBWrKQqnzWaRxzetfysGOmpx9jsYGXUnpNCf13nnw/DPO3aNvtlg1Yl
ZTrnvnIi4mzpmJHyDBU1A3bmKsfdwAyFF32N4K4gjlBzkp9ZrRNf65aPmdlCpEkG6ymyB+0fJ/PL
d7OUn9JMtfku/3teqHiIQb+sC+XPTKvKm5V0VjrDw8ef06kfv9nPJml+i10GId/P6UXphGTamG+f
u/hmH0fWTBVesBsSB/PAjN7+zliD/ueuvgnGqpA9lidcXVfTF1nDYfBaaPYfX/zEMb31uU78Ll4w
GrIODfiUgF5BFzbgMaeGv3x8hxNf59azehzSRZf57Bxad7xeLNo8xGH04kNY28dc+yRY2Fxv/0e8
sdxKjiLWIC4WAIgYQzQBxdO5q59aps02TtraAVU5+/8epivgvPCMb1312Xdsrvf949cnuTfQilnE
gWrwOzSSnCGEd06N4sQZtDWwnmknxmhycfGyuJmT5sZdM6Gawr7Qv3z8kk+tz2b3YgHqzwIo5YEe
ab4DCDsGWYQGHyOZc7jkEzt4a2NtD3rv0da1DvA4QSq2iQpi+1O6GbZlbnYwnelUCPCMh8QS9JSR
39fjC2y/Hs7DbU9UaVsrawagzAdtVMiDWmoPkahvdK18iC37V+2XO12mdOSiM3vuxFpt3aw52Wiz
qpYII40kvmDApA6Lmz1//LJPXX19wj8+VtnN5epNIyg85hWMiM90SR/y8LmrbzZy2iES1NgTv91o
s2Ffo/q192L9jEnqidPI2GxkUwGaQDYCWkdRiAN6rU/W1L/UrbWnefYjt7wz8ebvckFYn213tFnF
Gc5u3GjQ6Mpl83HsikPdGP/8/83qm9Ead2JJ7y024lJ8jtawdYUq0oZ+Ye4IwiiSn/3ATNiYs+pz
fLqtH1TiRvWCjCREd58xLmMhb1fLPtl97s1vYrSYV7VcxQ5P9O5tRIV0Z4jP0gK29k8IRDt17LjW
IW2GLDBEn4fCsR9lbGFja5/TYzm1NTax2ilrt1oQmT3gGvPiNhyD4I7OGbGduPj/+DZJvcM+01m1
ozuH+RD1wjB+kqG3NWly8bdZOiXxw5285wTiZLiMAGk+9Wa3pkzV6NBxj3rMGpvaDhJA9Z8/u/XN
lk4ZGxXLaK1MLaDlSVscu6ZMABmYVx5zszOJ0okgupW/oB3uAXiPbOD31rdmzarXXgJGu7t4Mr99
bpnWF//HwaozIo38vgAIBEBsT0I5Hq3s7BOc+nw2MTq1iqGxm0WxTmX3MFnLdGO21Tm/n1NX32ze
qMMDZbZ7rt4Y1jdzbtvrQQMX8LmV2cRnfdYRpkfpG0NUnOguGc0lu96J9K8fX/5EVNiqXtjpqC2M
k2lqLj6qlUht72YH/zPUTN9QeRoxLq3Plc5/Xyhg1P99ySOTThB0NveSuWntSin8PbXt88dP8vfP
1Nx6IuV50sWK8RfRMxf/eMDQwimzQDS7P1zNOhNE/57KmFv9i06Xy+K72nqTIcv2JtIzTCujO8Bt
EjD66upG49/Os08FNWLLf5cMzAtWO65WkzoBowqTGbsYat1PCf/a5lYJY2qwAezKrgE1iVKfHWB5
2IKQn+L65eOXcuqVr//+x74WAx7pWBGwXt0qi8aUE1R8uZxpEv5dbI7fv9nYkZwpQNv1nWMvvmda
FBajOCjDvvbi4sEn0xzmW1G711CTPtV7w2Prv09kGhLpcB2cKOCA6sjkBE6I5cz7j9fr1Pe12e3R
0FJwCWz1AmkCKjO0NzbMTpvqayNuVpSSeQRs8/3jm516OZuQjS3C4Glp1v7Si34KnJgo1TBg/9TB
ZW5VMuwGAkE+DO2v0h9EOBjVG1xWa/epn77VxwBdFGMcJhrkcMfvtgBPl/pgjT6++N9LOlNs8nBa
Y2BdLUN7T7q0OqY9FtSel0UXcW3655Lk9XP5X/6hKTYbO2/nRmt0IeGUjMZvbXU5K5L80Dhre6ZC
SdZMaUjPdrcfRRf6sfXNX2qs8MzqjNbOiZe/Fc8Y0swfZwgiv9fwEoKfA2uSZsmZtOfvYcXc6mdU
E2QE3TGTdwiVu5yOCp/CHSOb51Uf4vxDnLrNZv9n/ej7eBrpv/tEXc5a/6Rr4jaZe/wbinDRzrqS
n1qszabH5iNmJtTOb4imSab4PrlPi4XEx9/bici1VdPIK3tJ5i6z39USoW2HcB3ENTDM8b3r+NWZ
m5x6hM1mr/XZTZBecd5yHRj62JbviC2kZ7bjiWNrq59R4fCh/N7U3uaa/NzpjVAbikffqeKA8TXg
rngIlW2fa6ydeJatpoacmjYu8Kp8jzLYCdr4Ezlv9bl12ipqVAUuyxk0n3cXs7mxnlTYgcE9sy1O
/fDNrteFLcwER6l33arRilx/NV5wn3JOskFS/Dc0JU1jaKY/WO9xXNADXHHWaFucObFO/fT13/+I
5GU6zfMw89MXOsjeDpi+7yP4VqrkU9R409vs5d51Nc/EBvhdzIZ1CWoWsTpg/Z+LRlvdDFStLOn4
WvFbxH5NggbyzzM+GUi9TdQuUh/XH7vV3yF0dz9z16jvVOyKM3bXJxoqprfZutMQ28sUR9lvX3S3
ZEG36B0Nu3+RiDDWEvzboltnam/7RjbBFDs/msH/3Ae7ldJw59LWx1m4b1IlcCdSkBtJDxv+44Pv
xDe1JeEjiFrCZR3sN61KbWTTyyGE/HYmOTx18U0UB+C9iLmq7Tem9wMCbxPOOm1ypg44dfHNRjbR
CWz6tpK/5wyMb1DMufnNyrv4+LmF2ezkztfnOVpaHyesogyGyTFA2yfvn7v4ZidbsetjA+S6bzFE
4OBfK+qimZYz73Qt5v6S2LibbbykC96NsMTeFNOVoBTeP64xQWyxilcTb5eLpXUvo2UBMD9O5uc2
91a4o66Qchhcc3qvMdsBGSqX5rJtqWA/XrAT0W0r2oGculXZuub+s/YUk6QMGwQoy3G8TTGGzbv6
Cmj7mVP2REKzNcdoRN07qRq79yqLf7SQDfOy2yM6++jTEJ6b4UyZcSLD3ap4eK0ll3EsuncfCbWr
FrLFUS4uOB1tAMXx8aqduse6mn8EDM3RaUh540Q3pwzafmVC/jDnzwWLLarM7eNE1n097Q0kJyT8
dNxHP/7ZJ3b2FlKmud7ozOi87Y3s3mgPXfr1E9dFTHsTI0AEp0DRk+pJWZ7xU1JatI9e3fTDmRX5
63Jz/U2QMJlf6nbtNF/sXAdC3Qz1kN75eY5a2uKtKN6PH+Ovuaqnb6emUEP7Cc+m+Hks1RAKgO5w
ABAKidd+NejKcx3xv+457rP5eho5ZanoF/kcNVoXAoC/Xi1CMh28BV2SVTwEcekC1O/Hj/XXU4vb
bYJFj0fU2OjF9CQiXAv0StV7rHxWJ/bqHeUL5ubGXL9Gg6VfQir55E3XNf5jhxRdEg1xYoxPs1e2
4aoo7WJg0FvVjcJUMYQVAwS4umKackYj/9RTrt/OHzeUVu/pslXj09ivfBRuWOVIHUhEDcdcAt/y
jNDDpsSpqD8+XtgTn+V2Als1xdCWqZc8R4n0DoWM9Cuwaf0eooL2mY4M724TcaKk4B6FOT4Voksv
Rihtd9hRnOvInFoz879rhsJtLlQrxic9qd4Rs/z3HbkTUwK9y98poQ7O6jqBq9Hu4xU7tcM2B4WC
4ps0oyiemZCll3YMiSSqW3mZO8xUIH2cu8+pHbY5MHQa4Mzh6u7JhdLyJks4OFFDQVKY4IAAFZtX
Y6xflBY77uMH+2ts8/TtaNactbiMFrt8rka6v5Sj6DGs+1kHBhm2Lu1Hv6fz/PHNTnx3xub8qJAd
8MhApvtILPlOjyf0r+3oNRdnUZynHmdzZERmkfcC3aJ7IOJx+SZ1APBAOJ0IccdRge7HGAJExkoE
FMKWZxbxr+GJRdyeGekwqTQR9fNoCDcc4UF9WWY+kY9X7dTVNweE3tDth6iHmVXc1XcQz5JDjpTx
ORzVqSVbb/vH+YNbeIeuXdw8zcYyXI0Lr7xZnPKolFYFk9s/+bisnDl4Tj3K5lTIYAlYKe6IT5HT
+V+LBZJmOPgYHew+XqoT29TYnAvzEJepNWTVcwSJUr9Aa0ah2DCbRQstEmkWOMvYIk99daacOfVB
b46FMSmjvsHT7jmbK1WFOIJob4llZ79KHW7Gx890as02R0KUOAmqB6p5Gq0h1cPeQ7XkLfbbaXr+
+AYnPoDtHLd3YxciR50/ywox1KLsZwCIEA5WFy0kfmC8G/HZFOLEim3nukL1g9b2uf84650WEtKa
I0I0dO5idH0/fp4TC7ad7ma2zqiytHLGxr37pSi8fjh6SeN8qg709O2AV5dwBA3UtZ6zyYaBiHtl
vsesZDw3tD+1RJv9Pi9yzAGNpc8gWUpjV7UCKjRtaVAUU4lQyZnD+NRrX5fvj30vUYhHesWRX0Sz
5DeFMCEGrTN8lF+Qj8qrr2WJ5OjHr+TEvtzaHega7V+jHRGpUDFCVSNSbNGVM1eevJ4zOkC7eDAN
cfHxzU69/80hgEUtpluV6z0U9ujQmsEa1wT2cGa3nHo72y3fJcpdYpk+917iIghCy7CaXP8Cxps4
82ZOrdZmxwvfmt3adpPnWfPEbkTnslndymyH/pglUU/4xDq5/nby2yN9olt9FD/ju2DOFzNqLNmt
JfBMOvPW//oiuMEm3NsZwlVFOybPPdz3o5rS7tJBI+ZMLPnri+Dqm1Dfu40yCxLYZ+oUxArNoXfC
whqdeN/WGMp+bo3WV/THJsmQaxntbtKeyFOGBmJxChkPu3W5//j6f33VPMRmrwvEyPpcJFx/cGEk
KNu4FFAlK8bKzZi9fXyTv+50brK+nz8eQjTGIpQj22fldKlX7tXiN/3BVUPpwoTDH3y+tzJNDP/0
QoObd+b9nHr7m1g/l2XXzwg7PK5Sc2UoTSB0mbsU5xrrp97/ZpsjhWwUKdOy5wYKmB5kcWXZIVJQ
vnu1lFN6JsKfeorNdneX0Ybp2IhH0CpWHIqmgOI5axTwH7+bU9ff7PVxLNs59hbvsQI3dJ+1k7Sx
3W4Z/n98/b/3qV1/O/HNBkBsOvYdD+gIpcax9iNvTrCTrxtNBWBAff/GRMJz+G7Mzdx/s/VksDqc
Muuuz2AwzjJ6Tn3NPmecfOJ5/2dGPCDjmOW59WSuYmBCj+crg5p79/HTnrr65kzIUJIrShRAn+y0
mMMG64yb2vlcTft/nJ1Jd5w817V/EWuBEAKm1dllx0mq4ibOhJXHSYQQIECI7td/u/JOfCum+BZT
DwqrO2rOPtdGV1rBIIG3VaB77n/DRR218ZEcsgdSyfL79X9+ZkLbyV9Bg54Chki+gYI66Qfw8JJs
W4gSlnmRLt6uf2Qm4PyTA86nQIFN4sN6G9XaZqhcoIDqBxS/lneeD5bEus9Yi59xvJVUkBh8FXnt
5ntNpfJeSBajYBeYB3D6utzwek3WHONiRwLf0ZUqMC4SDJbvkdKod+/cS5369cbMzSorBrQM1svT
aPifhBvQUkMqgu/wqY6W/Jrmft+KAaBqSkdnuTgLiv2+EMEPlA4sXYlmZpWdBeZtU6Sk8tNv44CH
mNFPBrYVYAzrfeuBobeqh+zcLxQTsCspOvOIN+CuPCRp0/6gjVdlawpAWWznf1mXgHVjvPibAV/4
E+rovR8M1Jd9ALLk07omWItbFbAkEgDWoLRd1zuBk9He85acS/6+rP2TgEEDLqPzbgsePQVnSviU
fQWJEtY6ph+wZekgF/IVLMIwe+BpB9hQihMT4IisjbYuvxAfVDd17nGSSNDchDnulKbwZQUMC+7R
XyBJqZwdNw2uhZHRZiw2YAxWFbw1u1DeiKT28VbFmwEG9f6lXBYUnYD8CJsUZfnreu0ypd+1S1b1
INMs4WewXoZPBlCWuypYYuLPnFvs5DO8dS7QDM4v6VVw33O2g2H089jhtKfz8qt3AY5cb8bcIrEi
iFZVEacQSzzyaph62LCCCrKpqRdAvKvGJXeZmdhrZ6QNgMgeoNj8oR9LfrjYQxdJ6m+0V9a7iTiv
69piRROqPOFV+RCgpsOAaBDnOHu1fv9lYNXSqXWmu/5JQLdi4kUeBl97TrIHdwKsh9VltK2VWPI0
m+mrf7LQUTJVFdhMD3+XI+/Md8px/QHeOdykgN7trnfWTOi1XSOizqvHLCDOCen0YjwaWRcHMIHZ
kn5iZgrbnhE1QymFRN3XIxh041Gk8Vd+QduCqWzuddUd1j6uspjZISarSO/6QfvIUhEaMOpK4HoI
9XuEyaDOVtXx4jPWitchdWDxUEZnnQv3nkVd9JgGi15nfzNjHwRKO1Mtu3LwkRGJTyMJi0keQF8Y
2lu8rjoxYOs0jz4TcgFJM+mz4l4iMga3YN6CwbjtYXHxLGKahlhXFHBuU/rg/bJxDDjdqioHDBH8
VxZFe1ryseWHchDijufRiKJhjoT+PS5Aprnj8aDu0zTV0yZgHZhqwBgFmf8Ay1PXrXa9ant1EGGi
U+CM4iL4zKMWAKXrM3JmbQXWYSPKG177IpTnhABdtFGjL1sAiXx4ugMgBV7+9c/MTHwbqZCUTYeU
ZCXOuKFX8hZkAq+/cRywaFb9vo1TGJ0cyU+hKlDKcgrsralx2MgbyA8XjhxzAcIO2UjEBMGQ6jPs
goIHleSAfUfus6LZIwRKS5fYmdGwVQYy5ylYwGNygulEDrQg6Ik/OJNV/Lmp9LDukcHWF2iQIzVk
Ks05USGoN6ET/Cwdo9adnWxZQdJmLjCfvjxz+H4DvCnBFwuG/LbhfElYOjeZrIeexGmRqIUhx5kz
EX9mPUilQQrm6PWpNBNDbVkBL4UvoKLiZ1j8VNB3inzq/BcFnniAB5nGJ1/GEQZJrwNFhdMqZSaL
bcVBjwNGD4ihxEdLgFiTMocrQt5DH7xugfwDriEDUPkpHB1YlvPgTv4ftb813u/rvTazPmxuDZFO
2Yc9j08eS5+QOHQ+hZ7HP3vUz+GrrVJvaYlcBvmDiB34/z0CQubthA4MpM4sCroj+PPHkaKgqs+B
4id+/krb7pA1yCesa5e17t22S6oRpvLnQgtwn8ErB0S0rY96QK4c5atLflUzc9qGtdSdE055T0pw
MGHx8jC2eCA/VZBojesmgE1qAeHcaXwzxica5bBzUayZhk0pIPpf1VH0MjHeHc1BtAS3sh7UWWnU
3PYcHjqgz91qgrReFqKY4fpn5vrJOnZE6cBQrkKLs4ldcmvgn/IJTLjzuh+/fPRdGxKQOlkHet+Z
FwUyt+aCIkaq4Hbdr9szF4+d3AEQ/EyTRNy7OOkfVZw9rvtxa54CVJd7JA2bPwB/Fb+MC+bajaci
HD7W/b51TuhhOeQLZKIeDaqfAFwC/ZTex6LEuef6B2a2PhvYIuAxVMZZw580MPS7KIQh718rkhAk
6oU9fGbu2NgWwKPbrAsG78SiQnsb9BGIs3Hhv1xvwdzPW9uS67iAJjtO+lR7PfukOHKNxsCead2v
X7ard3NT4lwzQirrPEakSW8i1YD7O7Fk8X17JoD71vpVVQMUfT7V5wRmATA4pxkI98onmXgO4BVv
Ni3eC5uFhTYz2DazZUybMnVMGJ3qJiq+YV/6IQNffJvc8ef13pr7gLWS5YQLIqY/OZkQrPC6hIch
oKT0gDeRJZHrzEZkI1uYSNMYbn8OGIFRvEWFwx7zafikgFu9qcNUbwB6jA9V3y8VQH+oQkLi1Vri
EohP3LEz4Lbl8FTnkIVtEjCsHmTv302Vs5ko8Op+PAFP3+CEsbAu55ppLfyRNBJ16FX3CLBtCU+Z
6r53o18GeUlobKXZZCjmgfHLygSFLWGkAVTuItfdI/NQhsqDoUXpUPrr+qyYWaG2cJEUjuuBOuqf
qATg8sBGxYqbPArk87rftyJAMw6TltJkTyCAi/DBOGVSf+eVE3bFutGwNYra843o4bry6NbBPQ/S
WymB7mM4faE0GDutUzK2HS5PVutaZEWFkTcJq5oiOBU1DE9AYyOfPYbFtO7XL6v3XUwjCQPZGg94
ZxkNfoXbZxw6Jt6X4IFm5cpvWJFAaM9FTHZwpIKLyIEFysB5dMkF/OPiUxbbukM+VXTo8JL7AEXL
3UirTxT234qrrxxFaMVFQjmS6UsA4gxyEXyhSTPBzWbBFAODG1U20ZPJSzgMtpDMsK4eDyHJlk6L
M5egf4gwMNOBQXvvnN260QcYQjmbSOGaK4dI73snec2Qt1sQnM01x3pBVMCX0y5smzM0y8kXeDbI
P4Do1t8c1yFL+Jy5gbKFhxyw70S71DyS3vuiaxnc/lUE8WD8OcLJ4BNyCohuZQXdQ0zvnKT8umqK
2xpENlHtwuPHO3G/gmQLuXGvOwc5eL0Let6ZmOZZ5wLw5gfNYeh0gveHaA7sUpS1d01EFt53537f
igA9fF8cXhpycgcN4jhKBKb4BmWV5s/1DpoZfZsUU1NgsBuk6k4qSKcBlk4cDx+R9FD30AS+XCqg
+nBCB6G9WxfAJcBDKvWPapp+8iE4cwLOdjTdmItrVLwkBrr0yj+3U3zG2qNNg6wU6YL0DZ4uxbcg
muCUwdmzMwDbAI+ZNS84+Iq1J9Opga9HqoNXDtUkvEJ6WCLAcg5wt931Qflw0PEBa0nWuWNq8PDz
1wbyvyP8qchbnKTrykKC0N6HgcoIxtwpG/izYTRUVeqvJXBoE4T3CzHlw1MLvmDtxBGMw2HF7GRv
DIIEHx56bXpyPPmmUrDj4J7qHcERD2DbIuhCVnhmgtk7s5uHPgzFPHYkMnzkIs2O43hxHOpZ8oqa
oextCv1qzZpH66w16SmWK2gkID0fU1fDDhZwn01bmqXFMjP8No8Nfhw5AwC9ePMyXn9J8EpON8yo
ek1Iwb9/+ey7bZ+5IwAveZ2/IXHkwR4V/qTOoXRkvUZEg9/3//v7nTOmOITl9BW5QgxDyuSfitT1
Qud/GLDw69YS10kSwS1PyDdEca/bt3CRbVAxgdLmM+mGpSGYCST2BszCAVaphgEm3sPjytvG46R6
Cc57WkMuL9PJozA9mCqXxwtLZm7QrTUPqNlUwzxavGVJcrH8i9u6vmG497e7VUHF3oKVbhUoIG32
Vvf1VOFVuO0PhjtQnVz//ZmBsbfaJozLcIIX0CucAZxjgBsS5Ga8rJ6jaFjKY8Qfx3d7tzUC0C83
HySeGZv47hK9KIEZW6vYXvmo14F13E/RlfdOv5RfnRkWW+xPK4j9PYbD1tioZ9hvQLAVQ+kiV3ba
pTPfrUW4FwTT6E7yzW+Dx0Zn1T6JswNs8JbujzMT2Uay4RUYKsBBFW80JvCIKIOXMG6qlxx4uG0J
57bDusG31jx28qHsR1q8+n7wgiBP7uEJBelJP403178wE+BtsX8dY0U2DTbdGM4v5b4NRiT7WsD0
ValYD39LvDl3ZQYo/PXvzQ28tckXqQdfQrg5vxG/FA6Ybe2x80GEXxj4uZ+3ljvB5gSbJ81e6eBl
X7hq00dHgWmx6p+3Rf4USRnkSxL/KCJYvmpdxndtksM8fd3P29t7jodmXRF2LHj1TDRuViFP44Uf
n4kjtqCf+iVOixVO6Busdu8uiUK8SO7xOtb2w64UF8efda2wtnE+GeNqw4JjD/DfHYO7WbXN85Gt
gpAHoQ1ti+sRWgB4iL652lW3KHvKvyoeZX/yFuDK602Y66vL7HoXPlDXB3sXb0rfMrfW9cmwHFqA
hF+YT5uEZP7S4pv7jrW8dTvCeKkW5Zt23Z9QGsXPMWGPftqnL9cbMhOmXPLfhjSukxqjGvGWgqh3
QxmI2ImLGlPDFLTkpVyqnZ1Zdq61qlFqkfZN2kavrPLYHYPPJqIGjeH/tK4d1rJuFNz5CJA+rySE
HGcsYAUIQhasp0wDo6K+aW+vf+fjAYHK+7/9pZ08p7mKg9epIOmN7uRj50KcU0IMub/+hY97CjrL
/34hgf9TVDuNB3PuTimcqZGIq3ZtivrmpVzi303o3+sahHLWN1TiVK2j8leIkZETU8nDOKJENZnU
Pfht7Qa3K0BrsKfzpvx6ITYbmp3LLr6FQOSZ6mBlU61A4AY8TARslY/MG9UnOGbAsKZJ2mnpwehj
VTa8YS6j+G6Ziqor/agY2RG2xdMDrVpUQKq0B0Gkzxzpb1PRezXMYWHNsvHhJjxBgoJ+SMMW+c4s
Ksiw0NKPlxmzawMkrAsjtM97gEOO3II5PN3Aba7cTkX8y6lMsuoGgLfy/7ZX+ygt9jLJXgfUl4GY
xYzzv6ZxV725oDutYOEEPSIQbcu33pCLy3g8CGZ+6OmSAFrYQC8j89HMtOKEcST4GYyWb2UV3pea
jLuyjNBtITKeC6FiboFZoUK3bhW6VSJfaw/OCLzNHoNs0SJh5sftOoAaybYoEmNwTNwSTn8tZCCs
gpv89dgwM41sWT8ZNQpUFXqHUe8LTq/1Td3rGmbPYXlHAmOihTPfzCjYFLguhVIadfjgZI1OBZty
+Oma0kVeYhQw5brelrmeshY/92k2ZSi2eoVBbNfvYAWaVnCci6bzut+31r72qwz1Y0302icoHoNh
pHC2jgJfaeEg+fGViNkSfwZuIN6HJzx8ZFQ/FX05ND9NN8B2LRiHApDncHTJFi6s8K2apq4ZvlRZ
GZoFudFc71kr3VW+44wUp3Djh/KJdb0YbrLOK+KFmfbxqZ/ZYn8wRnrRl25w5BT2zYby9rHOi7PG
AWGXxUofnMSB/8r1oZqb1taiB9bVc6fJuXQlqKtCVJ8El81+xPu0k9ergJ8BcO5WcBSw/ELZEo6d
4fizwP1+63GYvK1qgq3/z2GOlcVTF736WeDuyy6n+xQxGCQ7WHTq2jMLG8nMuPxTApB0ORyfc/Wm
h+lnUsDfziVU37VdEe5GJyke/JaLhae9mShglwNEeFPQDqPYTXSV3uTw0bjJW2hDcli0LIz8zDQO
rSBQ4S5QdH0ZvMKPDg87edqIO1wPgAS5PixzTbCDgEMlC+EE/trH0zdOvR9QGcGEzV13IWPhpV3v
Dhh1A9ox7D/YK+wWup1xFS7EQbTw4jbXOdYa1z3ce4thoq9/TdEZYGQb064DkAXohf/+6wPsSCOa
NZeuQWr4EGuaFF+TOpFy4WHtcmD9YCu3dfgpDGWNGgP2imqxX1Aww8Szy2A7qe5Qnb6HASzZgC4z
rpxJ1uqG3y08bx1PvZWxB1fRvqK+87Xw3E7+uj6VZkbDVuNLF+Awklf/99CtVIkERIXLAFv3/9tK
/MgJtCiYYa9BlbMWD57cUbumd+jKDrI1+KZEaWoW+erNxVSFa2uf/ypIEL6u6x1rIcMIYirhxsyO
0F5V2zFB6UAsiyWSzswGYYvuu9YtQI83iHoFmeDM2sIK1u9hiasut1SdFN/XtcJaziTsMsNK3Bdk
J+JNPYDSBk8cb3f91+daYa3nGjUpXh+EwZG41Z0smxpGEAaO9NFDXC9iNuc+Yi1rCmIvIFU6PNa0
SjZuBucRKOh/JTA/2kK5v8AAnImrtmDbZQ2M4gcvPOpsfHKBMNgkQ/0Qp22wcjlYyznx6kIWVRce
8Uz3ZwQDeJOypTKxmZVsS7UVzHeHstDJi5mQrBR12vqAtI390/VhnumbwLrAIzaaFA5+yQuA7+kJ
hsAAIwRtm2/wNDGdrn9jrgmX48G7faeAxamC7zI8tisFW/MkZQPfe6j/fL7++3NtuMyud78PKG+a
VCTDxTmjL3/HF8zZX5kRSzaWM9PU1mWLSoKkGiFtWPDL01nR8Ty+9wERmQ6sJGXw2RNuLBeuxXOt
sZZ1zXq8wSOZ+8BqUW/IACo+A0we2LhVcNuA2epsqn0CJWcEIJw36S25WF14Ybem+g8/bi1pA05F
gMca/j0lQb4DPhsV+DkJoqV/fq57rOM3pU1WuSoK7jXcwA+sJvIuqhnfIZO8dA6bm6/WciYpFbXS
mjwYKHY2pNXeDfjrS5yymQbYVTA6CuC+kozkAQ1okWFLyumr6Zs+g/khzLBXLQlbqa545vEReM+j
qi4xFWZ1N5PXCzgsh9Pu+idmeukfrfqE+qdY9M4LTKWTL5VIUVcfNUtuZnO/bq1pbSKZxCJxXnDg
do6TCu/xRhEsnFXnhuDy93cBg8tkdMeJhUdIr6utUKgZFQl9bDzgKNZ1zqVZ776gQOrsCo3zl2i8
L8kFloW00Mq7IbW2ZkYISVFBGGA/kw7bqK5ECdhq5QKj1hIuJYAJeWacl6YTxY0RWX1wA/3tes/8
1Qx9cNKm1gIWBvmaQlAfJdsNNsz4QZWuuUnA5umzQh2Aa3slAwpHWcIOQ+jetH2KImgQaHYTh4PX
4HXlviqahXP/3FSw1rqrZWJ0lxa/YukQ6GTxMhH2Dd07YjG5OvMJW9GuI59WQxXLX2OWeQCptd1n
3M3qfJt766yjYBFlbeMwNAkj0XAUFTRFBiS9nzxjZ4p2CZ38s5eyx+uDN7MR2m6kBeTl8HJI2RE0
5YcCjmQuuBQbXiWvk7OumgdtsZZ+UoRN0KRl9abDxAMehqnnURq33zjOkADn305qe705M0HGVrjX
cZ4N7YQaCQK3Kgg1cCGeCpyArv/6X8uxD2a6bwWBhGAb1JXrH2kSopxfxKh05Ns6jFqBgBMD4vRM
XF4Ldd/wsW7uYViSjOlGyRD6kV0ewYnvf6yOi3wEELtv3XifyKBjCwtxrvFWFEnDHI5XfpH8yjIJ
gFFvcvMaThlfWFhzP28FESDpaKWkofcFrF+anUmHxttwh+h17z22vK5WUBC5Xk7vo9CJSoheGzOp
R23yXoabSY6wzL0+jHMNsSKEdsOg8ElJ7+siGG77POx3Il3lhRcwW2QHmZJIJM3oPZvys2hId0SS
c0lfN/Of2/o6oxvWFjquoOVxAIylmFDlTVpEnjhf75qZRxNbTkeniAIZ3o1IwuNl6eslNaeFm3wZ
O3lWsQ/7CjWJfBNW6xw20V9WbDCM1FMzSu934CXkAElqcJuX6SoUJX7dOhf43lT6TczI71Eb3n+O
uUSF9WSqRt5e77C5Ebn8/f2xICvhSVQQ8mZSWrMNiVSoN6iBoQvHjpmtxhbVmUpXo1tV3htkuijN
yh1n1zievwv6Pl9Y13OfsNY1ntmRW2kj760tXIV3kyokwbZyGn1HHFEuLO6/8/+D0Gkr60IVdD5O
33AaH2TXAC5tVJXsMfq1qjaoa/PUq+6KLPdeRp8MfbCHhEW52Q0pYWSECwEoKO4tnuRR+UbLpv9d
DFTJHZdtOD0Rr3P8e2ChWg8Hyw54b0LHBhK9GoQA/DxSsHh+2kJmlRf9FhjmNJmQFGkafm+AmGbA
haoehS83AUmasTvoiObs0Ouqdw6ekzF/YbJc5vQHfWCLsgR2QRQ1J+QePtnsbhTYolDlk96hnH3v
1Is637nPWPtAG/qUQVLf/oacH3QZ4J77eDNOEmTRLWyVovgrJUX1vGoB2PosmUZImISuf0+SwBtv
ZCy12FYFiA4LR/u/v/RRr1nHSxRQG8SbSWcbFfZK1nu3z2oEobGo/cjf+T5s4b6bBhcXcSvj3Azk
4HYq5fTIgrZh5j7C2zUTO3/I0wzoU5WK6LCi8Sy2B1RBiS7hGEZPkenIZ6BkgMlgQHpf//UPxxG/
bo0jFgbEGOGQnguAzjYm02yfpOEPVFCk5zIHLP36Zz4MYfiMtf4p4gsWVw36QXt5/+DSBRgFtsBV
tZAs/DDA4AP2APbgRZWBq851lPQ3mse/Egr08NS7f9a1wNrQQef10nQ07mnk7hjfRq7r09u2h+/k
9voHZlpg6+rGvM44IaiY4k3qQHsKXahsG6I2YV24369/Y2YYbGYuCHD9AA8I9STCmE6bJE5FsOmC
xUvLh6k7QD+tN7tRuq1U3A/eBPIfTXFwQugb842UtYnu4mAMk++ejlD1d6xFHLMlMtnMJLY5upoK
2rZVGZ6i0m0Huinr1MvfQo+6/mtPCaC3gSEpWdhm5gbq8vd32zGSJAyv24N6wlNJvhMi5fdIkPnb
KRqW0mJzn7B2fHbJ2rrlMJxQZFT8H3hWJ2Pyc0jC/mbdVLAWvvAaxXw8wpzM0BP1UtCgi088Vv5C
IctcE6wVT5gLN7Iic089Scf2VtBYp89uNPnNvpqSaFxY93NDb617NUQs6HUkn0QSkXtaOs/KQWEp
UNf1IYTydSF+zX3GWv1UtJ2RuU9OQKhPMAjnPPHceBM1Uat2gnW6w/t6F4yrBPUssjV4pKMUNxIv
f+qTvAm3xuSBus8xRnJh+OOPjgn4wOVw/m4SA9folSQpqqeok06x6UM9Ik3ATPaQTEV6l/YmO2da
BKVGdSBtnNu+1UsVex9PjciW5tXKRa5WiuSksuIRoCx+TPHeNcVuvuYMhMZdRvFd40hPiEbBkXeK
okIeUEOX7HqDucA5Fd86suQLdumrfw4N+IwVCIQuitqr+vI84tRzOw5Dp/VGOhRloahOYdjspKDp
5zEtjNhkcPkMltQkH8fxyNbaoUFiCjlvoIoxwPyN0Bj8CjuQp9Yc19EyKzgkIiMBLX0wzwHl+ER1
WwZbNw7j29TvTLSwpuYaYUUIl8WV54nWP7ECS2dfQ9Ba7xvk0xfi9NzwWKGhgCIph88SyoNzAOI5
qi02UeBsdCM5nEpkt6sKtsuxSSy0Z25aWzEiaaZMx1PDAaQ3kMNTWAIdI6mxg0POviT8nuk0W3xn
gkmhKllOJ+J6PtkzN/DptMX9ISyWmHwfH4YBMbNiA2txx408naAyHKjqc4TUNHRQXOBMghOxab3i
Duw5Ev9u9JSmW9IGXbqDsU4kjlDVUrMLiqRKXwBai9vDmt0qstV6ERuawCSY8IY6zYkOyvSbnERy
SZM5161WxOB+7TZx1cSnWje1s6sjDkSzHLi7ytMSfWrFCiBq48wRdfNEEsPuzAhrsalWw/+ud8/M
1LOFepoWlUF9CiqFOdVky3EnURu3rQF8CyLGh3UzPLLCAtJNRnkpD0564mX4KVGV87svPC+5Dwaq
l+4Kc42x4gKvAesZc4WvkHT4wgVIciM4qDdt7S0kS+dG24oMsKFsqKacnurWJ+MeL9HFsGGp7y0M
x8enhciW4ZnE56H0subJdXV3q1OBh9LASbduH/Bdk3b5whlrph22Ii8BaqVMUw/tcGpBDkKMHTtm
wwUzdn1efXyej2wpXt348C/1w/aJ9Lq5h2E8HtGBXw8Itrkpnk4pDoz9TcUoyNLrvmjdIGAfEGZJ
oPnZOB79TgEl2SDvhkcY1yt3IqnAhEJd5ELz5vrPWvXYQxO391x66nMvHHdJJH21S0LO1m2jNqsX
Fx34F7vgzbFCNVt02XirhpxvO+zfC5+Ya8Ll7++OOswUMaOIs0+g+Xp3II86kEf6/rot1ObmSpX5
fUqH8hOe/GGCg1LbY5EjsQYPbbKPQnYJ+M2waWE4uHALnsF2RrZmjznw+wrDqMLRpnEuvM5sTJ+M
GVDEwOoqSuCfXdR38GgQn1vUpjxMrTiS1I3rvZMhnbQBgpXvo8rLt3igknvSduqRxBHeclgPeXfR
N3hChR4mrsFF79h0AAi6BdPUyUQIKjBB4tvpw9C/hR7fTz8PKpLtg9tlVL2ipHGs4WyZoTL7puqJ
SBbOq3ODaMUjGdZ4mCOie+odJz4BDdinR6dxBrLwvDUTj2yHWVV2YZ6VJDhJkrvnsYcmRKY6esB7
nfz/8YSc+Y6tHxR+zpNYl92TS+GZMzJ9axTcxvwJ2A0AqL5eDxEz+4MtI5QgQxYtTt4ngtt+dxBS
1+PWcBxaN97kBAsXpLm2WIHIAJEK0WuN/IrjFF/6nPk3koKArInE3urJfimdONccKwi5sO3281GQ
k9JN4HxxQ6rDjYRZYXVDh6hfquqamWO2vlC3eA9Lpq781Ff5uAUp3OxbvUQGnftxKwqBFT4MLDf+
SRlqbkQ1ts1+wIO/v78+5HO/bx08CIn4pL2ue0omiTRy4oDQ6MhgkYQ1NwbWkYM0Rct72K49oYbK
Hw+ExU0PhHM0qOfJ57U+rWuGtc5NV1cq41F8wmN2cd/4vXjJaaMXZuxlZn5wHbXhr4zm4BkXlTwD
2j5s1NQfLpDZAzddu7uYTfq+cBcC1kx/2fJCw31i4rHtntTQws8eMOrewe095euAezCk+u+2BjwQ
JQOwMWfKQ/aDRAwF3/EwpUs1BnMNsFb3mPCSiiiVZxnk+eZiKnFIgADetOm0SrEFYqm1rkmF470u
QNcZQ1V8HifUykO2peJPTUvUj+sTaiZI2RLDsWrLsFEG5zPmfRHCKx400mnb3Ic3kof6mXX7h02A
deOOBIPGcNO0V0CRRcSpXjQsJscbOICKcQspsRss1bnOPE3Zypdi8L08aBNzJk2DCtGA9ts6CH5f
vExZVIlNrcJmNwbmFhzlt1X9aAth6jFEcYMoh3Nfp0TjXbxFdRPTudQ7Ldg4bB2eOkt0wbm5Zwez
yIvyqsqmE49Mku9piKIwdyTc3XE8qS+co+Y+YkW0sQKA3HUnXGiTDs8Efv95zJv8WE2LTgdzc88K
ZjwjIyqykuybYpCd9hfh3abKvPxeQMT2MHnL/Mq5tlgPK/gSiBwpHiR1C1NMiANuFV6Jjs4ULdlu
znzhH3VlIDLYvgBaqbMmHfYshKckMqmeczPBZ96sGxNbXomLbR5qL/BPbhAEYC2y4F4O4fCN61Qe
rk/kmY3SllcyUQ0SXGaOuFlKGHc4rs+HLcRA7rikc53ZZmwaMDAAXqQ48X6KESXcsAspmDhkxlPB
tqtZg6LqwE1SiOIKvvI1nF6G7d0lR/pRDXog8r8FHvh/gBA+tc8pAEZy4UQ512vW8UUOQ5rEVeTf
J5Di5/0GvtiJ/4m48RAuRNC5CWat+b5nUqZVP53cMFN0x5uefO4VF2wnJV0CC801w1rzkXIHFOSh
UhPlykG7Uah0YsdGJGm7Xze7rCUf5WmcupXhn6IszGFCDsVEsR3gA7UwDjMhxQYFmw6+sSJskvua
0ByWDP1uHCJvJ/HmdHCCJeOqmW6y5Yik6os20nj9UUOVfXdd7P2o3Fq6kM+MtK1DzFSbuHSqhlPn
5HqLmp5mbyBv+iIc83Z9FOa+cPn7u9VQN41TlkKgrCaDED+CjG0rm7z51EXJ8/UvzPWQtR7cNA1q
WmbVk8ZyMDuZT+xFUXgGL7y7zO3w1mqQsHNIIJ9wTzQzzSfmh5Cx98oMzu+oA+8OZ3ukCyUuQXEn
040OSy5e2ljVsG1f10BrpRBqTOOAMH4yE+LZJkra8EXqLlpISn6s4WTRPzJDFN90g584J9iZZwYY
+9zVf2gaaHPL+0kGP4oRj3R7MwUjjjh+FTrhVyQpnGgXNFnq4fBGAezaJ3iGR8lo2FVpt9DyGVpm
ZPP/qNOrzCVdf+4vBrBF3LC9Gwd7BV/4OvZ/KwmtUJRRtq1c8y1PvCW81szatjWLTIY0GvXYngrh
wIYkivOt63fuvo6Iuxn8JQ7w3Gesi0NRSqeuR420tqpMfSIVzcUN56xx9xAhl/HD5OAItDDOM+vE
VjJGpAIvgtPoZ8ucZhNc2hR2ydIRbmajtVWLrq9S3ydO+LNQfnLDc6TJoDIj6Rl+Sek51Gp8qR2P
/by+JGaiiq1ihHBjiuOid08y9dwDDxAV+0zwQ+b0S9Lmvxy9D26oNh2wGJA1L7o4OkVOlo7PCUu7
zNv4Bkk6jRfysZZ3VVia4JWhG+VB4P1DHF1H1+ZzkgsI7Taog3QkUKLZNCRwZRRlUW0EnrKGmwhy
Hy/f9U0ewMIVUi3/ufYlkqORV43p/wgEjchzR+FQs+HgjOBvLbyRzk0CK5jpjNUwpy3Hc1ITGK66
IhPDrlJjzBYu23MfsIKVE8S9LtyA/krHugTgGvU/gmwUxAbtUo363FSzNnYpu6FXOhzOwDN/0zmL
YY+VNXtBgp0XwzC4TBZz83PzzDrMU2fiCfF0+LORZrpBgQYys1wd43aJoDqXvrRhhDJG3WwEm8Wz
9r0/vStuEzdygeyELTgwqtmm7uhDAg+WamCPE62HT0EcZvsmX8KFzoQgG1aIQofIdyI93IMZ6Wu5
54nbwGEwQn6bPyUmcYafEzFLOpu5r1kvGcapC+2EDf35/zg7s+Y4eW4L/yKqhAAhbunJbttxO7Hf
DDeUnUFMQggQAn79WeS7cUjoPtV3KVeqAUlbw9bazyp65PWwO9uUThLtsrw5aRtdBQFgKFr8c89R
4HzUdR6uGUSJo4vKnOmmN/3046q5ZwkKthY+y7xy/VcC59LdWPa7hOKCoa+y6y78lhpKAMboBPhb
8GphuJxs+KS7+hPkQT65cBO31guLSaCpppC604S5el7d2lCXcVomOk4d3C+W3FySaq/MBUsdpeJJ
zcupi56SPOLPIFoNKq5wS3ahDHMlOJcqSqMsfhYZl1edtAF29s4PMLO8nTBeuTnf1WsfsAj/rMy9
Ps1k9gRkd/429shRteCzXbcgLzWUGc9cARHO+NF3KcCNiTXGbMHlLi9pSlZefymghKYZKVagOl+L
umnuu5GbG90q8d/5xlkZRUv5JEwvTRF2ZXtnjQhqFFOLdpuNmYRfXYhifa9Cpuj8k1Z24EvFpCYj
yjA97pxQ5FluUNc4xn4V7KjCw0YXcDzmiDYearoJ/aq/8NC1xptH3buDS2RGHuXYar8OadMPz03N
oZcjJMU6cP6rVpYxMj/43QOQECgGy4biNfJLWKzX9kOYFHlc9UgbtYqdXFV8PP+ktfZbxHubc1WW
g5ucUMMPzVdR7GTZf0jAP9twDzeiE3yYBtk8TFi7L0TOSmwuMYZalD2BdgmPFAF5IVGVwmpyVCdc
xF8K/7UOWmwDYMozZaMV+ZNqmvqZK5k+T8N4iUe79uuL0CfcWKQ8qHgimLC8ne4zVtx1XRAU2/Od
8u/wCZeiyVKloH8Mvv/KUPWwzXkDALWGN3hbOw8Mkv0LHfHv7wiX0klWoJjLiIy/wra7vMd0wO7/
Hzbu/+7mcCmO9A3sdat06O4oDNC6I4fj/dFvEkR+4prQ2Z9vqrVvmJvwXaSo0PUEyijMHQ1JKnDG
tqN2dtAo+dOFjNdaZyyCffbXs2GHGxYtkALRI/uWMUiTZILjXqXt03XfMX/fu+9oZV/oIUnSjwLe
Rrc0avK3qDHZhVV9rS8WUa78gSVuGCZPcKn1e7JRLoHuKRY5L7l7m/p5dCm45+Pp3yejcIkdFIIS
FJAk5RN6v92LKHow/NQSlOv8npIJ8etN3xXP17XaIs7biIOgAk3xE80V6n4zOmCBBCU6ry50/lrD
LUKdpeOQgMxoUZyKJEOrohvBan2DaoxLlygrA3ipgyxcN4RdnCifWJSzg/R7emqy4rqFBCD0P4cV
LSNTo3yzeCqUgWwY3aGEfbIMXnctjf5DBcXpqp5Y6hpRPuJDPtaZJ3+GauBCstqGBEDF87++Mqr4
Mspz8PsG4VTQ9UcPrAcYBDqag87bNz5ikVJjdQiq5kKfr/XIIuCTIkxql9fmxfZE5TEbsE7ddZBV
hhcO2mtfs4h1sNoaryuT7kllLov9ATsVDkTC6Jlqp8IcvD64BeYtvWTFsJIqC5dyRw2gh8izpr3L
GmTJRh/VHsYk7U1GKRSJOB+POkt2ohrLHeg3agNh3yUa1Oqz6Z8jMGtSoASkzp6Yy0+zwXfiqHzj
w/diy2TeAFc4PQLBqDbwcMm3jq77C6vbWisv5gbAhH2ZjDx98im7L5rU3bCSPyuCtFbmotR9GBOI
SrHZOT9EVz90MVW0VYdCEfD9Hot8JBD8lWWVHGxU1cWrhoy6v5MToP+7OqAooaSSsNYeqCkaGNCm
IdHmQqisvcdSSwnlZJeDoNNiyGbjYTAq3xbU/ZU4ZjeG4cn3ISsbgYICHAEysrCMLoTNv/esULb9
2dEUJXcRmcb0SVnYDtjpWfIQ99xAN/5eKhNHbs+39MqCvEQd6jDquF/gEr+DavuUskYfxhLbfSyf
1Y9BpHp3/jkrc/+Sd5iMRhHtNv2rDlBMKAncq4QN7sGldC/01cpMs5RVwoeYA6Cs68c26Ei57SxP
PndMOm/nP2Dt5xfzDKtzVjKS67tCKB0UwPih4jqWQYsbx/35R6wE2VJX6UNNORjHJCdV1z5IGGbT
ChAk+FjpraPMZirUCaTTSw6fa12ynExY2lIwl5o7EqQwNCOeU3m3PBqD7nNjeO9dOH3/+1AULmmI
WjTEhUmafGJec5sUkLyq/ju2GHcmtyL+PXu4xOyaeVtzvh3XxvRi8shaXkk+NdUjlbisJ7cFajAK
0L5RmQxHM9jcZCEoGcCPXCo3W/nEpcIxQXa6H3ESe0mY95lyL/zKaw8pK6OyGHF0hJ/mpyEIkAeu
hmv3OkvBI4mELxjkdE+wiGj8A6nLVu7dZvK/nG/FlSloiU30fbjOu1oXL20DsFHrIrPukOEmCbA3
7MgxqPglK4+V0GKLDck4Dlkhq6x8Qv1D+QwXAfZUVdGP85+x9uOLDUjWVKyvGM0fCxQfYqOmBQ33
Ex26fHv+ASthxOYH/3HYKODRONDyKXGSFB6NWpb5o2qQ7oUoOBKEXWW9wEK2OHcULQ9b4qKZTB7C
DibDiCPxCFTZXeCAU33+a1by5CFbzAqU0Q7a907dWQtaporg6Z5BDL3JiP0ASUqFcw5U01YSXET6
XX5Q3XOnmgenv+4iPlwSFp3RoV2VN+E3L4KT+JQV6aHGLeGFuWGttxZzQxs0HLVKlXwR/oCqLz15
W6Ob4MH1hXo934Qrs8FSBgngQ4t0Q+GcGDycNlnSvbX5sJXYUlPR3NomdCHDlEhA4XL1/BNXxvhS
Fylzno4BYL/fWJL67S3zYaq3LUZp7X/nH7DSasE8R7wb49TCZEcVNgFXNgN2iob19NRGBtstVINe
mrbX2m0xDQC54/U+XBtPYoC/LtD6pzFtIfUDHhbXgNMvn4pH2okf5eT/vO6z5s9991mRy5psqEXx
pt3O7iaPQb3SUmzlQ+tc2DivfdRidhAEtfQD9UHk7TKFYgO+h6yrizNQIHHCZidTk4PbFR/7+RR5
/qvWQvhvJiOEq77bjD9kosUjmPxiI0mqDsKBUl3WXbaFoyzKGmqbHBwr6aZtoZxO2uhrCI32hWlx
bUwu5pGk0MTLcjm+AoelXhIr0Xl+WB3Of+PagFycRwRIRADWyvQN5QRmj4R7tfOLrIsrioC+7hGL
mSIodVjlAGu9pdinZm6fHLoQjLV2SOoLY2PlI5b6QqBhLBlQmHXiwAYeiJHjUaKiMe46YOnOf8TK
lnIpLmyFF/ZpLcKTgocJiiGq3wpwFDPhhKzgIdwG/u7qeWipM7RB68FWh6ZvLSp4d6TU9Yecwqvh
/LesjKilxNCieN9FhV5z8uGUUoLwW7otDrppcmViZCkohANmHSG7HZ5aj93bKXngNEdp69xOfApu
h4A8/j/CdK335898N/mwcFKlr219Ii7U8nJewhlqPWJndhq4rsUWOwbTgxw5Dk53UrpUtwaJMRIH
4ML9Ov/za1+wCPExrRwnKER7KlokopFj7x+oCp4HjLkLe9C14bsI8wTSReC1CT/RYcB8acJnRto3
CX7tZoRY4/eJaJjTPec/aG2ELUIe6sUOUiE1vXYO4cUdKfsBN0ZCjWF6YW+w0mRLFTuVSCF2SS3/
tzfAzn0Le6hx1+lLVMWVT1hq1tsQFtQiUNEJ0nQX+D+P3wLWSi5MJ2uvv9gHWOlZCbaNPElWyuwg
nRoBYmZ0+MfAK+VVxHYWLtWSWAorbH+r8TSG3uckpXaDWqjrLpzCJaiREz3kgrXjSef5D8PgLQA5
xqUpZN6r/CNjv8Q0wv6XFY0zjqcE5J4jCaHCFLJkp1EYtfHMxSPuWjcvI7u1nQmKaDi1rnKimAyR
96toK3oh/7b284vI5kURFI7ti7fBH17zgjbbesC24XyUzYPlX220COrWNynLsNc7tRHWI00KGUPe
q+6F4mQze201POkv7IzXBuwiopOo0Hao/e5kvKk/+hOF1sYbiqMjyFXUc7hJzDu/d/N40WEsBW1j
8YiqnWIQTJSMC+ua4RNYhap+Pt9qK1+yBDAmE4wRZJQBFeCgJ3iGK9O4owVE9tSp3s4/Y6Xbl8rF
pE5Q1ohStxONenWv7NC+dppfxxb6y8QYpU+NcpHHOqkJDEfN2WnIENrnX30l8JZCRa3yHDCusj/p
2X5KU9TPyXk1TWHvF+eTuCSRWOuGuene9fZ8SPFpwc1JJ8FPCyPV2O+7L0juXNJUrX3IIrJTiEfB
JBnF21AiHCCJgN1z7X0kOc3ulBdeuMNc6+lFgEuQqjJIVPVJTv0NcVE7H2SXLBLWfnsR337duJY7
PX67tBTZcVx/oKDlUpp3ZUtAFxFdTOmUg9slv89v7mfBMZf04BT+/e8HTbz/ogGVvDCqVj5lKRpM
rFu6VhYaW85Wb+l8aEui8uv5Ibv24/MXvhtKTAJEFoLKeKddxx7IZINPUQO4+nW/vliqKXTjpomk
PqnGha9gqwYXlAlYNFxI6669/Tx+3719MdRpA9+1+hvHXHonGmf66HUXS69Wjs1L7R/BxJCnla2/
qa6wgP3CJ4S5zS5yh7Fme0OrsLvjpB+7fdKzMrAzNxr8sNjjYZdc1T/Qnv/5hX4KPHTdafqKEuAk
FlXCtl1+HR+W4ermz1/PHOUNjGfB44jyLInyKAfZlLpt/PyqzSxbXiKn3G9Hr9Tuaw6OKzmR3Hr3
04S16uX8AFvronlgvBsAnk0K5pmm+F4LFyInGIvsW/YsB/MptyC0FKh03WYkex4Hfd2ktaRSGiDd
wU/hxXfo7bxYg82wx3nzUh53bUAvpsTCBHlqWj98pGnv+BskPeHU6gPCcHO+vVa2PUsVpQJBlqRO
HT5yCVGKEeXH3ztbpLeSnZy6T9fLIH7fZr7rGjBr+g5m2NMdqaMbHUJ+FlUX2aAr7bRUUzJYcuCU
VLPHtvaS4sG4rglw5028qwyhWLhUUwLMW2ZZbuBd3Ipul0Ac+oYFpb50yFtZYP+SU2YERM1uMt9R
cKtjnYXFppj3B7nPKZwVmvS6CXgppiQpyIBy7LNH05IifVCGReVuSPos350fUGsfMm9R3vWynRg4
681UnCAJQ3XivIgbDwSpMYQIwAvJ7fnHrPX3Is6V76SD08JKWsI7JnwQyH+ZPZVlmV23yJLFjke2
ginYTmWPcIlC4BkTRGQ7uWSUFxpq7QsWkS1b45OEk/KUCcVuW98V/wVpHl5Skc/7mn+cZ5YOzwQ3
Ya7XITlNbJi5XxWMCs3PrBnq9iYNSrCD7GTC5GbyfOs8ZHXufBsUgmYvwfD9LGyPMkb4SOm+xnWE
S7ytzYQ7HUdUJOHfBfOz3dh3qPuakEt2NgBNKvOAMo+yPiSpzGqY7oxetOkdVlYPQcZ9rCB1wdv0
kSLBzPfEV737IIMwZ1987/e1FI+qCP8LiRMdPUJX2CBJUPC6vgHdryr2us2T9gnhYPmWTq5f/FRo
Qux92gjceiRHepG8Obl0+SVhy9pQXmzq/LLj0aSi4kRh6PGsm1k9WxfP/tCqFxv2F1asFTXHXx7W
DeDaYe5mzveuLt0daWmybYbuUwDX6ThFvmEDNWq7GZwx2kRRtaWoLrywGM8x+fcY+cvb2oJijzoP
fKCqiuB/G27An3oUNl1MXv27Df+ytpYp78DsDNM3EbCPblfyDWi0cMnMVbTPan7pAm3tMfPf3806
UZtXfmXRhqHTgNU/i57crI1ZxtytEvLSvcnaYxaTGxtM06dUDXdNb/JNlKr7sPBx4wi3L+n7F2ae
fy/Jf5lTlxwZeKDrku9TlNxEjqPjznqbsuk+oOgNp5boEoN+rfsXU5yFsH30kcx8BHQ+4jvgMuri
kevMFk8ApWfJdUvnXz7VbZcKeGf2FlXSfNjUiRhgzUk+X7MQgKb9Z88Pbgsgp5MVb9OoPLmhfS4/
BMrwH9f9/HIOqAdfhgnNXkYQtesjjyx1d6Z28gtUlH+uAgFbboroYNIkAUDwtp3Yx6QDmyyQdX5h
JK38+HJTFIL0bLWUxRdsut9MACeGEoyFK398cVRoqfFB0yDyqMsm37Sw2I1hd34hQ7b25nNsvItn
GLeCTQvG5a2dQNVLXJ9v4f54KS2z9uuL2WIsSYMoY+xOtYnYwndmiq31P54fMf+MqgBQ0z9fvfBN
hZhmGpXJ9SkZUMlXIicAklt0ZcPPX/WubRzpQnloXfqzFX1P78cqC+hthDLU6dK68M9pDi4hi0Fv
kYwseWHZHYGXAVxhnU1Wm09Z4X6u3PTCwWOlmZZJDMbhvKBbze5GBWgOBwGqtUIf3Nmq7HxHrPTy
srYx09OYDQHcJSQk0v5r2wE3upOpCKsLPb32gMUgZUGGnmVd9x1mjKHaZbKqxhtUpw5Xzg2LYVrI
vkczMXrXTlB2Z9aOQABfTOmtvf1inOahMRZsc/VlAsyv7yBTbnjeXWj7ld5d7p59bJt6EAT4LdXd
m5DwqeSJ/zGQyAyf79y1B9A/g4B6Ertyv2HwVcWaqDL7pZDwLQqC9u26ByzWFSWraKhKWh4hSBQ7
4hbPRgIbA3OLa1JVmCcWQSbcLO06IsrjaB13SxqooiVAj+ff/t+dGyzLi2iSUwkBmzzyBPVkmkEi
11lg9M7/+r8bP1hWFWUdbktUkdOfapwZOnlw4kHk/NdYN7/w/mtPWIaWEb2adJge26FLn2GTBgem
hvSRiRvfXvuQRXxBmY1MZNkncBmcedvwoEHCbkAcwHrrQhys9cP8fe/malYnuFoN/eJoI6Rq2xHK
9AmD9nw3rP34/Pd3Pw4Q8OC6dlBHBVeknY+T8Ka1w+v5H1/rgcXmcCR2clo5iqOhyDNygctIv0ch
xlCB13b+EWvvv4hhxbtKA8eLEEMBVqzc8VddB5fg42vvv4hf6gWVRjoTZkKzAyY1OCgaGXabPr/k
srL2hEUAEw/ZZVbl2AD16j/qsmfKDGgoHoRh59tn5QHLVO+okUysOqOPY14VgDXgspmBhRrnCiP1
/CNWumCZ75XILEI4mddHLXuAVuf7bBT9V1f++iKKM0Bwx3oMsyOh9el36w8+rHive/VF9ErN/aEn
QXkko90zaLk3bqr5hT3WWtPPf38XWiadakPGSh6ND4GcKbogTnIAaF2nv+oWJwiWHHRudeta1yuP
bQO7B0jDH+seR9brGmcRvXKS0niqr480CsM48Uy5ndglLexa49A/G6dNCqcoBRoHxhsN1l6s7kIG
9948AZ1//bUnLIK3jXKLFEQnMf33X4T1/f28NA7k4uZn7QGL2G1HOUEaMgAflOLYRdkz8W2y7RLA
Nc5/wUpgLUt0hKJ1Layqj8adC+PDOtg25fBy/sdX3n5Zh4PK5zqEuhvNM2Ja5lyMm6mFfrPXFy1K
195/EboM+H+pnEIeC64ORlTBtpwxvNe9/yJ0RcJ763B0L83NGzMIqTmd1syr4/kHrL393HDvwhc2
o2bqUq2PrFIG8z7hL41k/Mv5X19r/vmp735dZxDLNp2THs3A93SedApSHfLLw3/t9RfRy7mBsXUy
9y/8m7B9Q4Rh/mklu9D+a7+/CGCbG9ShsAi/b9V33ITRTT1ezAustc4idjNguqDA66qjGPsvfkF+
FR5MjioPeN/zzb/29ovYpRBYBk5eYt0t9NF0MEVHlU64verHl0UzhlqYTfV+fvQ9iHZj4Ve6/+zl
lUMvZZVXXn9ZIZP0cMgzBlOzZ2tnE7JQPA0djtfn33+l9Zf1MaIAGRTEQ3mUAUpAZ2X37/jCgeDj
dQ9YxC6JgEWA9Wx9ZC72hQoD6ejX/MGl6tLonH/pr6w0uNjzp70LL4vr9EG7IjuOEeSVvwnwkLy2
+wjTdGkuIqjXWmrun3ePaVlHUDmEI4ZV3OJKo/vig9DuOeC8nW+pear813csojhTUnWYeuRxbPW9
sbQ4knklG0nUbHMQzICAV7K/ctwuQlqhzBApII5uEf0n7doJ54yLPs9rTbUIaZWZzssdii+Zj6qm
ax7Y7CSdsOqqszAOw4u+MLip0pZVR+vU9e73YhDhbul8P6wE3LLyRQ+6BO4uKo5+iNoh+GzD6xTH
+et+fJEFNWGQ4xSmyyMnzJullRHYltUltcRKwy8rXBKYtgaVQa2e9vrsd8MLXJZBsnmJ/7XWNoto
Nknk23QsFFx+sE8EnVvfoGy9uW5QLpHfsoLsNGK8OCYkfBaQzW5SNVzlQQkI8fxJ7+JXT7BeSQdR
HU2Cgial1SkhQsUivdQ2a42/iF9tfQg1QZE94h4YG/S6QfanBVHcpVJft5QFi6glYzpFBfYoaP4Z
NDnvhEJ8yHVDcxG1uOTPihH3ezDWHdXm95yAdey/6358EbGiruHPkJTVcSag/e5al13cPK+0/LIE
BQK0CkIrqo/UBXJUZsO4Hb3uU1dkXnz+9VfWmGUFiuwlUp8UkttEgE+JEgS5p4VwPvIhuO/0RVHx
SngtS0+SYK5PA/blaHLoP+G6VryE1UX3c/d/Gbd/rDHL6hNuoQrqKhwzwENS3+DarutPBuvmf2by
XWdHe178EK3Iqz0d/Pam7TKTJ/HEJo4qRvjLkHLXc7cb2I4OdZnGgEPWu8ygbeIcDqzZntqooADL
pxmupkVJ5aMLV7f6qKyuixsuYDyBOjhLR1/sMrwxl5/l2FRDAbDcOJi4qPCKe9skHd1CWzZbsBE/
S/d+KPIPKiMoeAWPYqr3gPPTB7CU5QNtlD62uP22dxb77FtbgN2+kamT72CtVX/F8bP/QlSaTsAV
Tu4rwArpU0iJ9wi8jrsdI+p9HFMFfrWXZJ9EX5Eb40mJp8EIYmN7g/q2KndI7NRZ/sX3y+CGckcC
i5V0Zg9h5USQ5k38Z3e04Q2vervvVSB/Mgk/D8BteH8ABiGnGw04zS/gjEe7YQH8b3dJNLQfTEHn
FksTMhOEKv9Hq3z+EEEhWsdR1OjqVgXT8I0JYT7jIMSejBux/Rj4ZgeHY/QBWBrdswbbyot5BQOG
nWDzARi+3E9jBAPX2aB4Ln2WE8glEwgXZVQxL4Y8wj6LtBJ7Sr2pg8E1+PZpgjuPhLfOsNXhXGJX
ZLSPhYd+B3o9g68by+7oLEGIiVeFPi5mG7MnWsPXZcbvPoma+GMMOH+9l3QavzWtj3tha4oMG0DW
I0SjDrNjW7cu3DcFCJUETrM4cyVD96jqkd8yiiOY7CKPbosQ5rqHduD+i88saM2CAesEA57QR1GI
ycsbHSn/iwKlZIpFP7j+HkwJ8zlCK7g3OJyjyrMnY4vqvbIOYu6kLr8D06p9KUzkfMW5Umw5jJrV
XQUTvq2FIdRX2XbuT+G6gzhqQHeqbak0SKueAnX+voQlWROTlk8f88CJwJItq+BmYE7xo9DafDUT
CgQTY1FDYuqh2pWqdPaGtHABNRN/UWamxxDXxb7C2qC8cboeQ9XkE4QNEy9G94haN/7QjsQHSX/C
ldQJjgOsuRWlcMcb8B2Tn8px53upqEu8LdW8VQcWYrLIhgh6dK5z+xBGyBNtGpXwD5p0eBcHptUq
zscaupyxCWEpRAtcuWzGKUpPrfTdPm472sFgivTh92qiaM5Rp62/9VKrSZx0Y1HfksyFlCeiXfLA
UL1axHISE40pKkG7na5hMr71RxsMN60LjNguDxJePTi+rXNYymaIbah53PGIugnyUmY2a3e0wHSw
gSMe/p2V0FxmLjcUr6ERvB9Jq1P5lI9CJl/d3FTeRjck8TdIEqr2RrIW9Tr+MDNOwdf+BFQMSvqj
PkHiNsPW0I9JkfPqDbZTdbbhOLU2xabLQLq5ccM6SR9kjeoGbH27BkYYSeCJj7BuJe1GFA2gYaZx
wW6TOOfKudj0t79JO0Qx7QMb7kLQ86tdBD/15oBSc7QFDxqUMiRJSMSBT7BoPlgUnKh4grHSwctR
kBszAMBvJp1U9d7RAXw+AluhbhYvCy4WqHpC+v0m8VlCP2QSdIcN6Rqg9kLPK6qXsaxhDAVZWR5M
MSs7VDyiGMQFHh1yq8gANZh11QcbyAzHXJqwox8ZU3/KPCTGUOduh+6mJLZ274cRXq3wAeuD3GZx
2I1B85UbQaGxkNSh3wW4QAPuV0dgxGNWiCr6wiJV4QxCHMXZlwKTXn8vxqk1OyfLGb8dUpVX4y4I
YbbdxxN1B+cbkq1YixHmzNp76MQ6uhfZNPh3WVQA5b+zvV8WfUzR/P3emZKGvBa4P+h/FKJM9RH5
/VzR2Dq5Ldt47G1lsGoYwT4Rr0NRphxJk95k01hGSHE3xXQLxhSUdlTmrdmkIdxX970LO+4NVKot
A3k8sOxrhrrHD4Wdzf2KXuvmDgeu3xqtEDYYsnf0sAswwVr4YGWl3qa+Fv2JpaGEM1Y2wm/A7UMw
5EifwKlDoJB777v1dEhDDIPXsZ5Mf2ujUZs9TjwJubUkzb0dgRtbdycr4HK3Xdl5IfAZPW3IyZ2S
aPwvb6CzO0RAwmfDLoK3aHsKBdceZsTG67G2OnVC7uAv30S/0sCR3ilJRMR+EcYd2FT0aSr3Fp4u
+TYEK7E/5INi9tZJpVtNiKNian6OIgrFC7JNhd3D+EOMO0LzzMZ8FLl5bn2aPuNqayQvXSRnZnVk
ctpWG07ZBHUky0wUxFlQAGiIs4QONwGQDZ3dyMKV9hkQdVndZC3wQsPWllSV8IMcdFrsOsmi9FVE
EgtIaJOMbJiOaPgCjCWcYcZ+QtAno3DqA+mDhoCh4tb1dlRd+dx7CQ8emC5SdpM3pkq3JsoH7yAw
sYwPVuequQ9dOLNuMGLL20K5ukbpJvJgOYDIAY6ZxMfMt8l1piGAA5tdwEag0PS2znxfA2ni9hbY
RCLzvapCZ/yYSqgvbsHadl8pawM2xcBxlc3LlOe2vaMtCOJbp+/xJkHhTY2M1aCj+7Lgwu5YA8eF
HKX+fVIh1srWJ6C+i3yewry6BfRBtLYrBjgkaWfYl6aPpruAj/lb2pEkOEioJtqdO/Sg9ftD2usd
y4ap/co6NwTTvenL6M2P6si1W5mHPQNyxoTevvHapLzp/UoCrsOCYHzVzJ2inemmNvQ3I6/qsdkV
TEl7LK0X2V+KdN59D8yL+5BgUItbOCymX9GEQ+YdsgTeisNe+9aWXoxzTDDwAzg3U/iUhSiC/kzD
qgQ0jvgCdPPcwTlk63PhmEduy6rakqimNc5VnQM1ZlHYXN1z7OzASMyZF+1oxWFyi2Ct8uFApJuA
BMSqDgQGgX1Sg/etp6b86VPopgG5Sesx++ojtaOBT4CPWGwc1tlvfGTYXbAgkq7AO/phfxgz5hWf
BI7T+gNjlfDv2gH4DzdGXNX6jSRV9z0QE/dPUsiU7onLHFBt1Fwku9NpGeRerDyHjDcJq020bad5
ItWZ8entAJvGMdawmYluSh+3DHs9dCr6YDK4diWoB6rIeMsKImAd6asQJ8pysOMXcBVhsYYNTk1A
ZZ+GPnzrADbGIpHWSgCbIKOgazckl4bvVZoEdz6vfOfGz8uBb2EP27rQ0k/W3dLETbEOoNCwiBOU
k4JTRhu9L7HCeHHawxV7x4lf+Z+IVGn7QXtqsBEcWJR6Q115lN560i8/tgmgfvcS9+HslqP4Nbgz
dqYijlBFgP4EqyPcyiMPmDSgUjSOhrMHrC8fXcfzkm91SzA6W5Y2dgepLNhdNKrL5yHogwfhpKpX
saqx97nr0hGL7uDkNPrgtODjWa/25Y2BBIXuaYTMNIyUrcwjsO1wQYaJpijKojCgrsEmpoujwRu8
fUbM6IPYYnk1pltR59L/ivryyn2Z+tSBqiUvnPwEzEld3Wk0WvBfCzPNXMXeVCWwNa4p9km2ouF0
wEw8kjhURYXQA4kMb0dDR7AbkZWu82od8FOPIc2y4wDh/1jFZQMd/cY3GZjxsaGDTvhGo2Amu40y
GJ/EE2mG4AUnTS/Zd/lEyS40gfomeVOLV54Cq4Y5FduALdi1VdXEHK5bzyatMhSRSVjj/pSZ1/Bf
tmZgRLtlH8jYgQlMfh+1KSs3KujEsMvAHkj32Nu28ivL/CDdScQ5+QnsBHjPWAMn8UBLr0WuuU1g
4ily9BDK1qumuR1bCs0ereQUfqKux5s3nnpg+XmJKf1b3wcXY89LBc8vX42dfqBByuxPFJdyoBkb
bfSurIa+P2hlZfYCUo8n9tojtN2i3LhtP6OCKBE3jptiI8SCvsHhAxADv9lrnmEnevD9bvjWNFiD
30RfeoLFfcrhoIRtfieerYn8+qMXym66i8qmFfuh7LAjwScl/qcAG36CyWtwsC0hI1jyB+uG2adk
mkXg0IAjpPzSy9QXIzqueZwy5WW7asz4T2Fdi60ZiIXNZgQqvjEx9XF+2gfwJTHPmcZisxF5V/P7
CO0+iRjyXzC0C2PTgzemdXvvFZOudv/H2XksN45s3fqJEAFvpgBBUqS8VKoqTRBl4b3H098P9d+B
Do5AnOCsW9ENApm5d2631go6RXQkQeN+tEtrrCZXxWVPtux1vQJzn+WnTtxk5KaiVvWtUw0IIHPn
Tl2KpFpEqNUSrEi7WpNL/6wh5UCRLIh78UZjbO03s+bsj6U2QuwKfTVKdj9mhHgVEf3koslZfAUP
KEeHlsQY2EtPkNgLxoTN4YSgAEOJTrr1xNb8MkYFXrFus6RxzCQt0rNOEr5H+q9LHZKi+qcfVap6
jKXaqmKbG1B96ySz6e6HRk++WqKBijlaOMqz0ZlVTg6St7dRMMjeWZIqpGMbQ+3iQ+r7eIg+NSxH
DeahmhTWjWqvdugakHFZOd0mnuqUozgUzkiPiOmYSiTbGMsKAITY9saziUx37HpQkaiPBA1YtKgG
XMwMxhuMSiUR/5yTswCbMFXdnJ7GXApjHHil7SzfM5qdNQRW9trlufaWKw2JSp6pXAQwoXfC3jfk
7t6E92bc8Y7hC5Kz9Y9RUvPHthNnhE8wxMl9LpTBV+7Ptv7Wm6hV2kY8/7dZqeYH4mO/ekoFhObv
86kwSsL8sCz3QebFBIiMf+KRM08hT6I9O91NcR318/y7Ie26UZ8QVa8x4FJNemp+Xig5Hscw38XD
lGVuHHL1fWsKPc8ecnRBAqcltTLvMwNGA1GIR6RPpJ6YXAnGOnRUw9S/yhXTHD8xOlh4e7VQbuNC
ie4ESx5Mt42JtlysDOucMuaE/t3mplsJQ//HS+dbwmtKYF8693PptMIQhLu8t3jNVq1n8b+maX97
KETX3G0dCuqmX0mmnfoixO92ihhh6vqdNnmuKZFBtbkCizkNiVxKbV/ydf25JnsznUmZEmU/WBbl
FeQ/46OijliVDM7mBlFOlkEc/Xo8N5ZY3rToDHe2l8WEtp6idPVe7K2mdJkcD77HmZD+4ZqNy12B
tOpgk5yQeCUZ7vcd2awmdg2j6zF0De0kheDqJicZCR2qL2qFyI/YQEkkNBynuhi4qdQEkv997Elz
T66W4PrWRtgupzIWoIQvxEkK7NycOPhhOATmfsQcscahxibLzPL+lNYwQG+eFTVHLqj4LM3ICQZ6
ISWrqzir/LNREEZnRaXcegRBZytkPhXQ/JgcrRZUii1LyOtqVTAZTjw20QMYT8M7eVCDlTs11TAn
4mIpdnyl0n/mmhi1lOpTWGGqBP3pvZVOUnfslaaH2JaLxa2zSSJH6dJSIM5NOJTq0Na8iBIgWz6i
YX70065PHcjPkKxPmJNKDzDXdt/6QOGcyFUxpK/Q5pIu+KbqBwdfn/Xs9NJEDa4fKdO8lnql3/pS
X0WnEJmHwm7DjuB37COuq7ChvJTKI+W+zGT2RzZG/RTXXoT2dE79qTNTBMdmZKDgJQhDCAgW4AHl
Qsrs+Sy/jYSSO5hOSSwEXa1PbQfDscWU0vfZSs592cn3yIpTXmLaBTxQYiJ6s8sFeRIclQnsnyLz
fAN6I0GYnXNxAhNsZWN9r4rgBXYj8W/8EHs+Z4KwUK5v1KBQSsdHHttFrrmba5isBtql0x1BPciZ
LO6Dr77c+W9xVCaw2OjzTWLV8RfAR+URZo3ucUK4+6YU1E4jKggE8YxkiF64OsnSSR9gfThnXLNc
W57SJTJ1MBQzoJnnZr41REW5UwAxv5bpBHNiMIbJ78QYqz+YihHdBiP4A7seg3LeBYI6fxjg94uL
0X+DYyX6icRl+xL7ZZ/v9Ubof5QZPhMpVzN9qIVy6pxCUH3HlGTOY97KcuUYZjpBfdAbTGEHM4FA
oKYv0JOnD2lQWW8itY9TZwXsSEbsefSp0lE3iaXRzcCXGTtVVYb3pBYigp88MeB+8z0UanXGi7nk
2kh80DsjEOwsFOtnnZ7Nba97CDr3lhLeq5pphLspnk+lDum2a3lQGZwUUjDKKGb/IxiK6jwi9XEC
z9XkOw6M/qcB9tztQPLXbqQOjEZnnVI4XlDjK5hlo7wC6jA6FiKuwqwVnj0EevFdZv64dixvLCdH
lCEwdKbR6mNuASFwekukihUzo/wL9ePuXqTPvc87bFrKWtnBe6KwPKR+fjAlZF+wz/5LAotaaMeS
PqW2Rin0TWQG/FkJ9PoUWlCU21kiNruxSeN3sxnSP+MYTn+roY9+iJTsCNRwVE7syZiUx3DW7b//
fBqH4d204uFn2odU9ke1PxRT79+w8MaxM8q2t/UqEn7C3JQ/57IV7foer7QDUk3NQB0J1XZoV5iZ
2w5xel+bSuDbuVFnJ1NtqKLWmdX/KYpAeIfUuT37pNQZ039+f68OovqlDyTeB9vu0KEK2uqbHgyl
6PQUb3poXUrjWSu77kRion+lVBCfWsEQ3/gI7RBGxvBLLqr0HnoTimKimAyvI3VK+RjXlvdDJS1O
7BDx1ddYzfInFTWgb16f4zWIceZrEJ5x8NOjqcR26Q+GdesnCfpWDtUyjHGCJyLa5RIpo13ioRvb
q+QktwfRoMg+dRP1ynpsp9/4J+9QKYasOnQo2nNoDPK+4LwED2JqNuYdXPk5QYyYmB2dN2rcmZUn
z4lc6NW5bPXqTwuDpZMX2ljsdC+JIrjn4/4bpRYOv2R4pPGxUNePoi7AFdpmgw4Rptw9KoY6K5NJ
MiFlyzWYO4JVKrehpZpnyxDb35Tdm7eiCJWA6qRmHBIA0BTBconF7Kj6OV5HYFX0Y5AiCBX65sHM
4ujGZyjI26V6SpHfLALxLFQhgpmIOXkPVJN1rjcjYDmMGUfhxRNZaF8p0WFsLFPYJymDArZMNWYE
Ox5EL4YQKoINPAvH3lQD3bvJ4j7jz+KzkImW6QCGYcF7NbbuI0ap6p2fWMMLZzrecxs0N2ivpXaX
mR51tmzkwABaJHsyNWHsHFX0CxIZL3o36BIonB3T/6KjEHGDJJ2XOlUWl4XDpngHcrL0jhu4aJiO
k6zH0uSHzmnXaE6A6yUCEIboIMt9/wyVencMK1wU97S6l0ILSs5SN7PGlie8XqIHzauYs15o6BXC
s8j87JHiIgVePKryl9p6813sWsJBlDSpu9adPx0KqQdN2hs9rrAqyhEfMOipYo9NbPbUBtL+jgps
uZdGy9TsdJjrxYbclsehA4pv+4kavmS5FvYO4x7RQ03t02lMMt6wyypnjhBu9EjvNApjAppLgfTX
LGusQAacmLqJxoV+MEchcCsiYuGQtRZLmgqG+cXzInbbz2oKxVZgJR7/TwHe1jcY7QAwIB6LqI5+
holF3S8KRMp7CHS8RjlditxCez6QpPiLqIqqtYOGOnnmm6e/aBMLvp1JPtVqqcWQ6JopD21VEgCo
XDScBV0e/+ZaXz8z9ZHdaCn3AaB982+r+8lvPUv65zkiObILzF0ZgnXUk0B4FowiLm59NSVg9QWr
qJ4hw8lnhsVhdCdzqp+pMxNHZ0xJONqQC3sV6rnMBrkAyr2QdUZVKwGBDEfUTO1llGmNVADsH9ox
T/dJn+k/skSTnzjLlB8SIaS9xas/g86leBoqFkCcSCA6HetO7O1mgCBjJ/Yd/BLJwFWsaPDjUIe1
/Dc90OkpmbRgHsxQCc9Bm6q/PSMU3uW08R9MuaZ+AkQ/l74MIiJNR61uUHSWPWrAXivnj/Sigz+Y
UOQKCrFl1emSd+PnVIWeUonSjU1zzoN1rk4b+VGF/eeMFhZHXJDmgwL/alQdUi0j2sr7wPqNineE
95TlOKJxpOFixrIWH6wqoNqdS1W9zyqtPqHxHdeURurGuCHXpaIhClLxFQWyLnCZXjKIA7vypekG
45jIMQmFNNTiLbKWknksUnSNRoGDKRZipNtim7bWDH2L4/eqU80bywxJqCCwFP0bJdLV17Ydi+9D
BN2/LltS+AwNIfJ3cVqUL5nJNKhVJuUw2BFQ227n6bp4ygSwSWML+3jMpAqQXLWZdkONTONEGbk4
xMhOuqpFh+9lImF/oPvhHbh9cQmmMJT1uRN8ozlxM/cPQd1nrkc9PwcXYApQ3PejZ9kq8zC6nSAl
mzhho0qRk/coobuiLo2/u96qntqCdpdZ6/l7XudohYI4Jmkkw31mNty81wl37tQ8zG/I3Vttl5Hj
5ORjMql92Fnpw9SFgbKLSmE6G1PMLVZU3szcpDVcDT61TktqysGpZEV+kouwcuWgRSgQ4DtQ8XRO
zLH8HDgYeqbkNkH83g3ztZeENeVCil76D4hKw/uJ7riy4xaL/R24zfyXHxGvCkNIMGoFWvxG94Xs
wu8iYt/B8FU7JBfsXSZ24r0e5MLPJG/rxrVERZ3swteYYsj7DroTk+KprfkwrewlP9APuZJMvyu4
/cqjAA8iqn9S6rlQu6uSLRh6E+xNLvf7UvOr2JWRUqyRvIopRaRZGh3NOIq+yYKe/xJQjawcs0r8
vVcppbgbvdxoz+0wFd/jln8nZgrv/3VJCbSC1xzgI5cos7IA+I3u3gj14qvsU68ILLM+Zn4fjmSr
enLkqJHszXV6QEpxJv+srI727WB0Rr1PIMoO3cDIAe+HpDWOX6nmN8H0FPXYdUoeH1OmdxJbUBn2
c0rDaxK7yAI5fBY8VaYvQ78pouiosB/lKAW4tVR8VlN4VWxGVZPnDmmFe0Wg8mg3oBU7u5Pi6XfO
Eesf5MkToaGS0q8iueqLZhj1WyEUZmsHhhkIzJ1GwmSH8/1D6ztxa/xJshProT3QtKm/9GJWHiqt
oLvgoytwqASi7aQYxu/ItEgQZPi0vOw6bMablGGOd5lNflaSkY6v6iv5uYNxSNyFQyzsiShp7lNB
ZxtLrbsvZiorhvz+NQLiIZ+Udz/CY6PyGbV/CZ5K/0cO4dW+0UVZOMTRlJ8HIRx/9Uj+qS6sMp0X
2bVuqsemgy+FeM2CVK02gnfklTLr4He8cJGnwjOp/kRKOqYUIMoeaituIs8lFyu++lMacsFaLY3p
0ujSlzHU6qNUR8F3ytPlC+7Efy90iY4ofbbgT4DqabqrjShRnJB24UPeZCJs1OBxv9OyH0+02nN0
fiWlMw/ULbVxJySM6SS2N+jxF9MXy2Pq1RTr9F7o+2MdSZMtBmQtdt2pHIZ8lLn6EnDtO3+oy+JY
F6LZ7YZWFguK2lYY2VatM7wCS/nw0EVBEd+lKC1Hr0KgSf2BRmjyrAZ+ab4Eo0DDMG2l5GscJRxI
gmJP3/eN0IhnOSxibUebSL5LQvSPbmC18tpvPEJqjspo+BN9GZFRDVHzEvPNaLLhd2bEmSMUeuS7
Xt7TZUJD3LPuqcTImWM1rfw1myYx+Z5TOsqPsP1O4U4YJ3rHmHTeH8ibqMdQIQ/9e3Td8CdknbT+
rWBUi8YuJk7jI4MW7XethRgDTFvZqu3GWPrasNE8TfVhIE4WM30s2tb/P8RTTjHmOMGbd90sn7oY
tzPjKtclxctPMYXyPar2eKHAwNVuPH9t5msxbSd7SeHVUQEccp76DZVSc0q5eZFgKNiY+Vpbn8Ww
XZtqKGpSzDlBWFfm55GhB5EyBuNE2ZU7sJi4y7lJTRKwHJoUEGHzJxhGNDqXR9bWXn8xcRei/iqk
KgukRuEDF1tt/w+TmvO46idzZEsGWKK/0CLfYY5ME8W9XAZZwx2GAJMcKHkKaG4IiOYMcpBMCVX9
ugnFJS2sGA6E/IOZMjcLRq/P9cIxki25tZUDpSwQLJ5UMxwW5f6Ji0F3mED7js95bBSz3NiQtR9Y
zM4io01ECGLuBFxUf4IiZnRz0VT+ImlrbjCerv3E/PcPJk1/oFNoJQLjVQpq9SotJBn6yP8BqL1y
qpbUsPFgze02A6NQSXS/6EIXqU+SMOUbGNWVQUtladZlGhRmZUhnUaHQcRTpuqYSw15oUtkZgq3j
L0otE8OIl41kbcEWNk6dnATWYNSe2OlhnPFi7RQ9/w/AurUfWJi42AtIzuqCcKOOYPJ7FekJWSh/
WnG6pe609gsLOy8NMmxdS5jkp9GR27UQZk7nt9btEOXJ6+VlWtn1JTusSkzux7mfnGRr0E9mnRBG
D3prtBumsbLrS1pYP6bfpzcqFS1NsNEiyxyxh8wsKymIc4scLn/FykotiWERPPLLcWB4vZQKplkU
qJWqx7GnFmfspprMZGuOfeWHlpQevtpYltCU460qIm0rRxC0oKKDd48IjS5/y8qKLeVgxRrmgjKT
61NpIYxgGilVzpSBKrW9N9Jr4b5LWgY9EhDcjgx+JY9+m7OsgqSSllz+hJVVkhf+0G/TUsyHND+J
XCZEoNl3mGFwVpuwx7VTO//wB2+YN4o2BJJPCOJNXFIz4ihNlT/Xvf38ox8eTjc+kEohw5uDVSD3
96CvhmW62kRUfs7zpWnywhWWaqyUqpd13LH+u6+FD6r26qfiX4YtXpiG/e6XwTHrRwTXt9hW13Zk
4Q31zpcKXwCcElp5t5tx0inTm8cOn7zhb9e2ZOEO4xaFmqxJO5CKHoGaDB1WbAe+KB8v78ra8xfO
UPQSnTatpJ5lxLhaof6Zy9lG8LGyOEsCGvpQnlRWkXIea1N+NCcGs84irTBK6Y1G3e3yB6zY9ZKE
xpQDBHIjRT7HgSTuGQ3zNfqDcl8NT01Z5PC8G2JebKEX175pEfOUA8UH2Rfk86gAnEATLnjyCKKr
ZpO6fGVDpIWRl16Io2rgiKOApkCyxthAkDQ/Ly/Wp+Stmrbk19VJ/oVCC5tTa1WQcgy7WjZ/+4Ly
3Fs+rMqCTSHslMj85uXfW/uY+e8fbJ6pnrEe1bw59VaCetSAcK2QbNFDrD18ae5+501WPTan2gSk
XVKC3CXxJkHBmjf5J7Pz4d2RX4963QjbE605ugn4cxriL/NitUHcUTtO35gfPRpmdsiqK1PMJVus
WrUK83wyJUAzaeAsgFaGYYx0f3k7VgCTSy40Km9WJngDnzT19/CmU73PZmk8o7wjdxdsaRMlu5Lu
LInR0qFoE1/jO2aOrhakOBQPrZt25Y2InvxAdmiMwvfLX7VyDv6LOJaevygUUnNSw/FLCQJn14zN
VfremrakjaWFHhpKmLUnc4CzRm6rn4kC+uLym694kyVXrC/qnsCoe3uKDeGNXiTT7DXyJoN3LWp1
qRPPFJSYM95Zn1JVf9UltGLpWV9JArBkQI2Zm9MTValPfYAamGhab8r2bb62NouLKe+9qFMEE7+e
tOYB2LXHbAHCikk8+Bup0+cHR11yOJVl07VlOdYnP4mNXe7R6p5DhMt7u/bw2TI+uI+wFjKaQElz
8oMWQunM+y5sg+g/Xxx1qQtvWmWoq5bAOMgs4awkCA830asBXn8j8l97+8Ut1Afm/1/91gx/51iB
EyibCdjaw+ev+rA0/jyP42UBzsEaEhSXhO91bKkb6762NPOPfnh4TDmzTSZ6YZ6Cxw4QRUaK9GfC
kPbGqVn7geW1g7hLgSayfPan5LUWi/EGYZ83STLqDWquteWR//MLRCZy695M6pM44RFanZnGYt7i
687lIqCEewiGYS/m1mz9d1i9E4f2wnWsOKq1MNoKetoIQuLwT0bjEipA8aHOvS0t4ZV1WbI1MU6v
T3OJ+JznHH5YJUOtsRn1U18vr8zKxi6pmkSz6CZVH5VzGqBWm85EgOMIVdMwBr+v+4VF9KjSjDGq
rFTO4lSrkZNGcV86sQZLAQNKIyizyz+ztlAL4x2T0YfAqpfPbcyoE8NG3/8HYO/aw+fV+2BfJiM1
Ykb71qcbLCY3TDYBVKHbCZTh8tv/i3X+u1SqLnmbKt0su6aTaVDHQfA8FGVsRzBjMqt8M9VBQkE5
PCYpRMfg2Ur6T5QIyq7fcB9rn7ewbi0eTCOWmf5lXLpu+vNkRugNCHNZ+8/l7/s8CINOe7GAnVAJ
dWCwgJpkJDeJJvyulOJNCyfdAVv3LVXk0+Vfmvf7s4VcmHqXdBFSxE3D9EQ7i8o0WWI3tHVuxFS7
FRmouGbNVHnJQsBwvST55jC4leb1dp40P3oKbBvH4dOP4OHzRn04b2MvW22HnJ0r6Mexd4cutKvq
Le9/XV6jT/ebxy/2u01hbJclgGytX9zQx/3pl8aGH/9XjPuv9efZi51OTQmKAPifXcPObnvXsptd
7Va70SGl25m7wr3Xd8Hu9ZdqSw4EKbvB9Z3K7u23fGNj1tZucQCqEbyq3LN2cX6mUmG3xlugv4bt
lrv/1GPygUt3H5iTzLwiG5/nD0mbnZj/+CpnwdfLe7Py+kuWgiTxyy6CZcW12ozAzwOdkzT3GPxu
ytKtSurKAVgSFQR1ioi3yCYNIuYBiLKwq3BLaXbt4QuHDzOKFZr6xMb6tNYNWj7ylqzWytoviQkE
IastPWsHgE9Fu2NWM3nK+1Y+Ao5VrvEfqrwUxgwqwgQQdwPI5F9ZcJ8XdwAuCGU3Tufa4sx//2DZ
EMb4RljUmMcwMpznD3/k0fd2l8/O2vIs7DpDo6iuU86OxLSMHna2wm9QdXIvP37t3RemLbcDwh4+
jxfK17z7qspfLj/3cxFf1nxhsmrUQkNpYFL9W/YqutJZjuzkqwrv+i65Q1Xw5+XfWXv/heUKXTaq
tcZguBEVTtdmzFZsLc3Kyi87nV0V5/qU8QVD+gX6CzvIf1bm21WvvexnwodehIbWDa5alN1fE8bp
zNGijCjq8vPX3n1hr0orx+LQ54PLdJadWn81GCm9aEuCZmXRl/qWMxNXk2gcmsy4QRjSjsXny6/9
ecikyktxy6oCIkYXEEsFxvlTu3scnObwEu/zXWtsLM3ay89//2CtNSNAiTGwNJkZ2b6VM2F5pa0u
W5iTD5qwHTOMCThtfxP2BeN/wZXvvbBUoK9MpBrzwyNAK+/6lYGDsjDUqtdMz/fxXoFxDMZnS9jw
ip/XHdnLhWmCPbWKPMB+FMh0wzZ9jqXhtau1G1OWf0lxu59a5UWqJ6cWVPvy+Vm5aJfdykxV/BDA
J2YVfe0k4B+xG4U6Q7jXeZtlt3LSm1jx+wRvE4ByP1fRRvf+01AapPPCXHPGszJIFgZXH8M/fao9
gw50E2G8V2PvpiVFv7w8K0d/2XcbC8DiM2+GKze34XBKwuvuV3n2Qh9MarRK8HlGOriiarhyYTj0
hyu7q7MXgLD9xt6uvfzCbi2JLmQPjMmNRuvL3KviTJXZhnGtHdZlyy2D2wQQM45Hrz0bhWPgyKkN
iMtW1OJGUM1TYyRuNRhOGWwpQa5t+sKgBSULGVHkgww/ARAg2XAShIEJWd5Dbzxd3vGVe0BeGLeE
eDpDxBjE0Pc2dJg3mg4pQZhuZAZre7IwccuUiihleM+lvgB8kKlEUdlwHytvvmy6kacyFZXw5mZz
q/ZPMOEU3sblu+Illp02HUynl9Q8Wglld2oqBxYKCGLiXSBnGz+xsjDSwqAD5py1QuI4mRl379/+
KhJBiFTmT/pgaWKWZhqcKMThBjpXivdiJPHGgq+98sKIBxNSfk3BORiJh4ZU56CVvWFda4+e//7h
rcE96WZrcEyK5F2qngdtw22uPVf5z+fOgIqhmY+fqJUuuNedEF/VLmGhF8bZwsdVpR4bKLXhwepi
RjW3WCbXjt/CJgd1rJk8YaFB4e3VgkJD/UMVA2esm431XrOdhVmWapjKCrwpbqb8KbT3OHkvrhLe
VeVlP6zqogzhlXnJBQ+Sw3I3+FsqLGvB37L/lfVxqnoCDpEh8l2RvUFytC8y3ck0/MpdIkCAbha7
qTz3VrG77B9XTtCyKzb4kpkKI9usCYydK+BYm62e2NqjF6bqSQqNNhNTBRMdVk+V4V73ygs77dUp
aM2J51qCApS9tP30GhUZ9nb+kg9mirYUAAAZv4jyXzLcMopw3RsvzFQDV5928EtQvbmX212oP1/3
3IWNxlBhmqRRvVuKx7DjsO8vP3ctd132A3vOlxz5PHg8pfftIbz7Iz1pzkl4RALKvvwbK05gqeki
U8ecVJNIUh/eYfBwmfixDeM8GNrh8g98fvykZU9QoX0kw9oEdYsCZBtFQCPYUuOQ5wX+73qgtFR1
SaBmqOGBY30cMClOsINM6S7Yw4L2Oj7cKgfFcQL75QgwUX0++1+v+6DFlapVbWcYBiuW1DdGfzuY
16jyqjAo/uepbwdIWq0Yjwaq7AZXcPKAhFz3ygtTnUvJSaN6vaskBhCYfmfoW9nV5+dHsha2WmGq
NZTpvQsG8c5Mja9ZhFYiyA05nLYc8ufXiGQt7FYpc01toYVyR7gogHPeQUXlyMVWUXfthC7Mt6/i
ANpfrtURCj6oNurY7f0831239otbVk88o1IUFgjWJh+c5KS9XPfgxeWa9mVV9/LEplqZbRpH5NU3
jst8kj8xq2VfsJ1Csy1ynjw01akGe0il4stAJkiV7pc291Avf8G/aPGzHzL/88hbSaHECaSArv5U
7OOT/27cd/ZB+KKc8n10Mp/z81F7vfxbK5tsLqy2iw2lqDJ+qkzdAjTClntbOZvmwmozWGFMoYI1
qQfhC+GkEwXfGhT0Lr/12tMXhosaohHB8Eb5THsO419l+Cym36579LxQHy7ZSa9NUUp4dGcx61X+
UMGPt1dpnamSubBYIausIrPwZYKauR0UldHYOmZwXbonLTt+jaTEaVlxLxateW8oqat0xsaKr52T
hbmmPZNWkYevkQco9grVZt5yw6z+5XWfHfeFxYIzDTVfYFWqb73jvcfH5oicgms50/1jepveas6T
cfM7/Xl5g/9lqJ/83FLQZYDGKRPnbEe8g5XnUYbk4VGEG3EPCv/nX+8+uyvuhJvozth5P7akIlau
g6XOS+sLMMPAheVa+A66zKJlJ1oBX8ecBLTpsJEjzg7is09bWHNheT1obPj2E/OLX96mJnj08smT
voT9QSu3qnhr/slYGLdg5aJRj3D1+WCsNW26AUp/kCd4ZCFCs0z5ocDgS6t7UoLhFuaCswxf25Tl
TpbJrh4jHz4K7uXdXFvYhSfIJSi3BI9XkdsvkQ9Z86MvPpbhlvb2ynounAHCLRGhQdm7iD+4lt7v
SZU3tmrtxReuoImSEIRfT4AArcCuFJRdGqdPfXEadDihLy/Oips0Fjd4C+uJAN8p+yTot0CaSzv3
0jP69FclDpKxcAqgmA0h6fGVpgknw0Hzr6pXSsbSIdQyKSzMW24X7OTwmPs/Isi1tkbOVlZlKQyj
ABXN4entUXv2QDgXD30u71GIPFxe9BUbXKrCgHevTQ9KFbfrHAnNautWg8FQr89wVOn9RlC8Eoos
xWG6SU6lKZpXPmoe5aJ5nUr1UOXKHdKWx7yUdpe/ZW2pFoZeJDV6VzRM3WA8p8ZtOO3DaMO01h49
//3DPRvDP8aEz4DTN7XETmmA7Y2xRANLj5P95bdfubP0hfUSBI5iB4uaC1eCodxBg3v5uWuvvjDd
IspAS8+xzaA+j9ZbX96VwoZFrT16YbFKojYJmku9W9e3gnKTeI/JdZUhSV8YKyinGh4R3nocdpZw
W1/XXZeWii/hgOygOq+yrKi27v0y9Kuqh0gl/OcJScxcgxqCB2uhAE90QwpyZTSjzbb74fClMLb2
3cCj1dFNlAcxuarezuDefz4XZFwkwf9PAOane8mUThND+5cP3YrFawtTxMt6qmAFFGnkp2i6gQtG
ML8b/Rep3aoCr5y95XRVkxuAeHuCh0zMv6nhdM9I5d82Hq7czoU1qpo3WyMfIHueE+geQN5qI4Jc
W5uFQaZxDLliUpCYgXBm8FS1m1K2w66976NyN6r6Vhtq5dJeDlrBGBuhJhzzQ5G8D5PxoOtfpHBy
2q2e04rL0hZGmiOmEYc6BxOt4jcEDTJ4ai+fn7XdXdypniilhlBxp0q58RueNB9abDjLBqlNvlz+
hZXFWU5R6Z2gQjXDL0zQYLhCmrRHYYqrne5nvhsMqX6dW18OUsljVGdlTOAsyQ6kaNaWluHKxb2U
eOmlKQtU+LHhqocsLLRD32m0/pDLpQ2v5WMXbSQgK6d1OVDVxIUVhgHrZKTjvSZ4d75RQN1uPcJH
ewQquvEzK0dpOVSlKlZalVJLHaS03qE9gdzZNMONyHLt4fPfPzjQvJThy9Uw5k4KHJh87Wba8HMr
51Rd2LI3hINvDHrnFoqtRNLO6r5X0AVePqJrry3/52sXMMl48sBr58EAUV9sU8y57skLw+1aDekc
dfZu2bluj9WwsdDzZfdJRqcuzDZP5aJLChQI5Ay62+k2oBQXdbAZt+UukV8S6SkZtmg1Vgx4OVAl
VY3Smx7foBk9zHIoZcWvFhToW+M3/9B/n3zMcqoqqVLLCpp5+d9+1o75+Dw+Hoy7W+iN7BfhZnMS
YeUILfkiUCYWB4UddoFHy/VbL8PgeRUxiCotR6uKRMs9JeTZsXjjD6dgK3NfOZnLwSppUBQtmXhu
Xf1CksjuqqvUlXnjhanCwCNQLkvJYVO4mYwB5qX8Ok+8nKdSKOD+30uP48OU3Uxb86BrG7gwU4hi
ulA0sE1vfDLyBkzkjVGb1/mA5TxVA1miYEGtR4s+6B5RKHpRkIDYCHLW3nxhrsbQKwlMUAzLFo+x
cIyD5yR7vsrDLGenOBCiUpY8ulBvc+3Za6/bxOXMFGyyXgaVO8XmOoSjzXMZs99dfuUV57Ucm6ra
NgliGFUpxUftvplpxAcJCkNb671sn/iyuFNoID/GRazsMnQ0rkFOQTU+O7gPt5MUCVqsemyxp6Qv
uWnVO93Q1R3CaRvbvHKFLweqhCExBzPI+YG6Ajud199BU7dQMATTqRk9ODzTUtv4mBXPIC/s1zPj
VASPxG+Z93XzYAYbF+3acxcXLRpOSiq3pJpZHR6EqDigIrZxpFas4F9f8sP6x8r/4+zLeiPlna8/
EZIxYONbess6nZlJZrtBk1kMmB2MgU//P8yrV8rjX2ikvslFR7KN7SqXXafOgUgF+CkQa/p/GYeo
C6py82+X99TasK2DVuOpEVEytmvul3/Bijj+Log7v15ufGXgdhVrIFzVmgrVH2C8DrsfwfQjDJ8v
N70ybjtnXeVQmisaF2nw/gY8b2T6fbndtSFbHqcuVF+0jAwHnd32+k+GV/Ph4+Wm3x8ysVPUIWC4
MepuzSGbjyARjevDFe0yZueGgp6FIYTMvJ8ubpjnmoEy96EHvfrWi8Ri5v8TZqD9ZarebD855RkY
LOMC7I9C7Bwo6e3KKoVmn2pAygKm4Muf8e7Mo5tl2t50E5Oeda3TB2cFGv8dlFqCqELV0ykPyYaJ
rn2IZaKIg8HvK8ryJ29zhtcmcDx2DNzrWe3+UDUQMZc/5N11xofQ/34IILmStX0SnKHJIFRE6g7E
vRlJgpvL7a9NlGWyqN1JTMfT8qeM2ae+j/0j+AyPte7cjXla68CyAT25ZV+5uX8GdfsnQ6BOC9rF
7ADiVr3x3vru3ZAxO2eUCDFJiEmVP8skM58yon57bg7+ZQiflSfZTv6h4+20l1UxbryPvnvEoMdl
JG92VzGGBLXEc/EatlB1kOTv5M1mp1T4mELkNNKQNLluH/NlBG97KmZo3WQ9PZsQZJUGHJ4RssLQ
Jq7Hl8sbYO1brPO4naBVCo6n4rUU0MgjJShtR0g4QqkAALVuwEb2RuiMXu5sZTfzZZO8+RxIZpWp
8Xhw10Etpt3JGgQQu9mfN2EXax1Ydm9GIVs96uTVFeWnESu359nYXTl6y+ShS+EawKblazL2TjTO
mXd2aiioXzc3lqX7eQmtKTmSM/XrDoS9WZp0L1kPKqPrTN3OCMliSpuEa+dnkFN60DU1OyD4VNSb
YSP0WrF1OzdEY12VDAj9c0UgLw/a6VF4R1ZJZFfGMum23vhXFtlOEum8gKSc1uNZ5kNZLPQHrQtr
x4PWNWEd9DEs+2YjiEvHQU9nqKd9oBkEejNok10TgKFxy6S7cSAD7Qv6/44mFB7epL0Ge3vpTrjW
X95LKwvBLKPu+ixJ63ryz9CmAA16Hn9viPsVhbnZ6XIHa0tgGbIMMke3rYKqBZ4S25tmAEHuDqTn
UGW43MHaF1iGrFyADgS0mM7KANAACVwDKQRikKmG9sHlLt5PlWMlLHtOiRtADWHAdi0LLs/dCB26
L9CaL83TGHojyIcn6I8VT0UH7OxjAR7o8qupExaEOwYptQKo49Dl3wREgodXwkY9lvuBBEn6tQgp
GGwjN+wmukW6uDblln9IoZeLppeDlOSoHoYK7P2Qtv7h8mSstW7FAdD+bVB0RIqfrq8fikSAqJlC
dO+6xq0YoKBkzGM8yZ8J9NX2phgg2FRCNXcL/LUyeDsbBQ1JGozK9c+6Nh/AN0UfA2XkNXkjcGFY
zsABtLyaprb4maRpsasXOeBIxD3I9S9PzspO/5+8VOF4NKWCnOU0Cvrgp5rmR5D0i7SMaqeDZMXl
ft698OM7LJ+QSq5R3VXQuy4Byyk0ex9DHjwoSJuj+gSyQNBk5/ih7cLflztc+7Dl9zeHfTgLDzpW
kznH7UB30DA6oc7euXWBUN9wpWvrvvz+pgfIHQ6Bqok5+x74dNkcuPsxZM/XDd/yDpCnx7XCNIi8
TVUaEsnMczsN3ZgOqkJgVGrqrbzyYgbv3InszFWZEfiWaZp+gXdCgaTV9VKdpFGRxlkm7hMmUvXJ
eFBdr/eto4Q+T1UFBOuugq64+1TFOA/NXmiaQSi5nbsYoiMdGcQjl5VG3b9f+2l9Qg06dz8Omef4
n1ucQfRMkPYDA186Qz88j6Rk1XlyvGYRPFO4E5gIisclZEWhNp29liV0OyRUUs4Fa2kKAU5MeTS7
KLqDFh6EUX+MSI3peYe7YzePERQ8KnEKvGHin4eGyO6xnkuPZLtAZEX9EWIqhfshjdMmP3ppTJu/
oXB19jP0KARG4xj0d79Nk4r8wBzQf4vvMnBGqJXhloJCxROIYH0mbgmQ3yjHu7zea/ZhecCKIg6t
ZTL/ys2gQLotnotmAKkfcU/cA97QLbPfMo17KDQ1ZGMDLz7kvZW3HGOXhDiVwmA+0wYlBbeKhtCj
9OuB/YD24xwM+4CzSrSHENII5Y1wWLP1/LdiOnZC0HR1IVkj2V06lfOjgWLCLTXBVrpuxfTtNGBK
WWLALzKfqzwIb4shmT/4fefdjoEjtxLL71caMGbnBKe6mzgNUnpHsvSGVh2wggZ6dvHw0WfBbTcU
vyQLb5Q3vEzM3Tlt8AkEvFukhvRf2vedtbNThRWfq1wCC/UjJXMY3yVQ7e2e8SqTOPkh9B0TnJqu
yyFAVhjW3MdhDu2KPFBlmEJyKJ6eAogotg9CtZBrcIYYpZOUwQsgJVuA9N2MXiFfaMfn6U62EpS7
TJc8vS8I2A455FSLdIKwEeji1b7qu3B+SacCIsFFD9090DNAK+GXkCDUv2uTDtkbNgJyA621VnDn
SDSXyFPh8QXbLTYeRMuUphjHPJaB8Q6ZkkPxl+iyzaD3UqUQ8qVQUig/xiok/ScDASvzqNiAa0QD
Ia/pVbk4Dz/MPVilXqA01c7fGjq70yMIrOryT5dSeJ0dBEhNEEAvNikhg4gai9I5T21Inc8J6GT8
T17DJF5S+0x5HysIZPtQSOrpZ0iMmwwaZT3S4owU1H1OzJimXxJHde6DMHkiXmrjQPBOQ3ES0lG6
TeNTwKYZ6lMuVBvDW4a/zckbEo/t61BM4QFgX90CFOeABlgg5AElns519oETCoJVDXDLuC8617mV
nTOpP6ymECFiVdzpM+QAhfdQUTKER8huec2phOCsfBigqxXUkfLA53Az0ko4wJJ6QfdajrlfQ40J
z0PdYYBvC2+zJlPToxz4UD6UM2TCIuaZPj5pSO5Uf1HzM4Qp6rDN0J4gSKye2hJEGQ/agRgPhBkR
cZNdzyHW4kHeryjj1xJKosFH0psZIkJxnmbhEQSFikd9EcZ+d6jj0a9maFTxQT1zP/CCj8iJFjLc
lUM2DU9DEoDCaQfOe+ia7NmcxuWvZihwK4G2ib8I3gvB/0zBSOVHE2SBdwfNs+wV+wiCs72WnJyH
OGVzf8TuHLzue5Xo0v+aJUU2n1IofpodXt57cHnXlaiRFJUV9Z/7Srjx3pvyBlohOfjIDgM0oskp
NJ1b3ULSF+IV3SCausO7RN8+zNQZXXAb5DkEuHYlaEybu3ai8XnUZQfaxEQOzV3GoCNxjLVbxbuW
KGSQgmkIv0EIlvV7NkoIgSXgHWY3eNSEzRUVWNi/Ss4gkVI6spD7UEIpFAVRfe/dmK7MuyPzKnDb
RBVuCwfIB0Mis/GgiLxTjNfZLRiwoYgseg8qP10mSn0PufS6PTEgsekhcKewuc/btH5mcpHqWjSn
fnU4rM1HPBwmaRHNUHjHhgIPIbsbpeL6DmKEhkDOk5BFQI3Oojzxomb1YwWZJwkNet5QqJPS0Qma
e1haY3bYdTX9FE9eZT5yl3kAMful0HinSKEIqHdJ4pOXENUX+EU7EPAYQSM8CAdTUtP46JYO+5nH
w5A/8oDG9YsK6kBA/0cL/aEq8j7/7FAfJ3rhp1lxzuuhoh8Q18/ic0PGMjtlfSLbH1A/q6ECPUC3
zfzNPZonzwXYd+c7YqA8H6U8zAOAnSG2d5CYYLpPcmhAniCuLNkeyiRV8io9CNgcYFIsvSOg3XB2
HUpcQP7oG7A/KrdkEOOa8yUL3jRu+1eounfuRgJ5EGDfU4cn4MKuTXIHyRrPedLcz/qbssrKOj3i
LThpvzMHwvTPTjikgK21FBJjuTd8m4uWx2lkoCYUQ5621N3edUkyfkNrGhX5PoqcVXgcEolb2F7E
M7T2Lgcea0exFScbHo8elUl7LmYDbU2gi1S1A62B+ntd+1aU3LDAKYueOM8o+mv7+yKHGO0OOt0Q
Vb2uAytSli7LOgMxuXPQsamBzykzeud0WbzFJuMuLb131lp3X2ht59A2DIGPLrM2ohO8tkzl15Rg
14jqodPJje+DcABuVUMFnf9OPX2TZNW9E4Qbq7QW0ljhoR8r0uCgH8++iwcJvOI4ENkET2uvocx3
3Txa0WCjKQhDWTKfdSrFC/x6mEP3RkHq9nL7y03vnVm0MSQ49CEgrrPhzEY8jGqVdPsOUrH7gujm
dlTD58vdrATSNpKEBI6b+eBJuA9d0Bf7YnyBevpT0yW/l3hM+hIvnPpDSRGnXO5wZWlsTEkF2QaW
4WXzrOomPDAOn0F7Mx2yAtT7l7tYm7rl9zc3zZTOJQWYdjjPM0j0eBHs0z7Xx8xDTQVxtl77V97i
baAJUpBQY0qq8dkvw0FFGrzs0Kgn4cmoVn6UOf89cv50+YtWvI4NPfEhBjwmjdLncOgrCDCzwKeL
8YbE2yrhXNsIll8o8BWeB323O0LSs6xRTVX5976SItIJ9AvKGMYDFa0Wkfrlb1rbCJabqPpZDB0k
s89NG2eHCqQkEeQjwRw5io3HoPe5TnA5s9wA6kaLuAafyT0rcOHQGQTAJtncsbxojjIJHmiA+vtm
WjiKk/ApRwC7Ybxrk2k5B+Wh1j6HjMwHhG+iOHoOVgt8J05Z+zddVflIdeKyP+MOKX1xO8YUWnC1
D1RpuDGAlQ1jY1xMkFdOrNocIgGuUafYg97prZfwfCu9sja3NtqlQPhZKj66d2AlO0yp+aB5+KSB
JDVh8PDvPqfB4za6xY7TbCvBujKvNg4Gr4bD7FQkv5fYpEXXQkoxADk2BIWhn1wEz/4cPmYC3Yly
iwF2xcxtCExaA3HTT8tMchd3uMHFnbjAiRJELAvcH141A7bsDBLqsJftYm3prAijkrHjNhKQ94W3
Nd3JhEBD2i1TtcUBudbB8vtb98idIccLhX7WeEV2IKdZMzw7udTZ8PBr7Xv/bV/RSuJtepph2Bhz
3IbuHje4LWD32haw3EbDfEgyx2w6FzwGCjVqKF7XbwbNmYAaYD74420cl5kIImJMG3xLyzoHA2mm
Fy3Jyyu04rlsrqEwy6fAKD6cTTeTA2Tsgn3YlihSEnSrqHutC8uBGOLNBFydBu/MkJ7GdTzTtYPH
gwCSHL+54HG9EW+ubG+bfQiMp66v3UKf4zEMX4jT5w9hEYdgN4bEMt4o8nuXQzr78sStdba8rL3Z
eZA8Rq0IZBjudS3y3SJpkCLsa5oi24EH7Gmo/I2OVqbPZiWSTQ6O4RpnyyJmgDSn2KGeE/wNAJps
7IE1//cvT/XmW5TyuFv3Kbnzl5uyDIdvE3wdJGWhYSNvoEN5AznrRSdePLpxufH6vGJathqIHxd4
uZJjc44B0Jh2anaUt0vAGTtvdLCsxDtRp2v5hqLTTlKFrrrvlowG8XEjxQpNuE8hz4SEWcIeaq+6
CjHJoHL13/1Q1PNA/KFJ75Etg3a5qhQ04YOh5d8v77eVQPDfY+SbNTINywbepP0ZwqEz7uhCxzyk
0IQI8LBgKI3T4ViGsyw3s5SLfb43f1bEobrQGdKyVPcVBGFuYtDSasGfZFCd1AxtywqvJBHCwzaC
6vNLO25lb9b2heUuGNQ0EsE1sje+nGmK6jHVBNV+bnFx/nN5Lle6sPmQChVA28TXWKum706A/Krj
mEEL+brWLc/g8z7G+0CJjZ3P8w4CwjPe+6Dce13riz96sw/SGi/cEAIC3RyZkmcFnd7vHBI91513
tiZIJRRQB/2A1sOGRASSkIc5aduNTMfavC8u7s3YZVlgC0uZ3xeiZhzKeg6t7/GABTH46ybHMnmj
IUzrt3N2n2o86kYhabBxVTCl+8vtr/hiW2BNEcUVc7sBoujAgMokbZr7CZZ5cDpfbJUyrZwsNt5U
zzJP89FPXhSiUdX498RFFDjx+ZzDI8/ptbAiG30KjmLQGXYDHGRMnHsVePUjiOa3JO/WPsOyY1JJ
ykQ9Jy8FC58k9++bOuDQOJbnRJXf+8rIjT37/qIENiLVqDhgrRBIEBZQhKeBmXfV2CZRKcAAcM26
BzZ3EtMomsrAVXemXf2Qsua1y8snbAV2lVEHtqJKanrjqUANZ58a3kRkGhcVeIoH72s+AOB3azHA
z+Y3OgD4fSQPBf3aiRdN8msG77t22JUCThFPFCVybZL+5VrMUS/Uxhn+rsdA25YvhQpWWUEpDOOO
c8hMP+XuRszz7u5Ew8vvb1wRCp8T5DxRUynzmxDVsn76Kyjuq/JbKauNOX/3xEYX1tNN3uUIAQzG
XiGd4Js7d/qe8VuALK7Z92h/sYc3nzC3PJszivbjJeuSGbjrES8AV12t0LzlSyvVpF5gwBuT+xDh
rsdTiLKvK8wJTVuxEgtxlQ6RBTggaFDJb8r+QKB8Y1bWFpb+d1Ym1Y2TGVGF0TuPAVQ8cqfep9OT
ALxUFfPx8gesbUsrNBqdJNEip8OBdPxQ1VjS1szX2pNlqzUo0+Imxxcgeec/0b4zp77nZguztGyP
/wnrfNcOfsZEUqwkag5qf94hM3gaknA/Bd7Grl+Zf5sPMk8Y19QFhQlU1ob4eXbzXdc8FiGEv7f4
H9e6sGy3ZnMtAr1UTdQfVX4aQekl/DmaemfnlRuhytosWcbrM07LCkgx8Px+qLpgVyQnlm1hINYa
X35/Y7nuMCML2wTmoMPkcc7VSeXhrQm3cD0rjsemhIRwILRTJXanyJrjSIc7j1cRLHkPvb3bqwzA
DoSSspZ88LDKuDQqISM33VLEeH/wxD5q/RabJxkx8TP/KbKHcnpNyj/DeLo87vdnntgHraAzMbSA
z5zNuK8RKZCQL09gh8vNv+8XiE1L6IxBPmXIqB+m2GFPntfzSObu+Oty62uDt7aNn7QGiVdMzdA+
ShA3JeIhrr5e17bl7aEBlFTIL8HplOYY6nw/6HAf9mzDK69NjOXxhTOmUF1F8y746sMPtdw4xtem
xPb2IauJX6Jdnicvbh5C5LF8qPxswwusDdvy80gjVzFbNqPL5ANvhn0bhz8vT/ha05aXn2qwARkx
o2kETDSIIzmWG6fTyqTYlIR1hytVW6dYSznutdu9snm+FaO/UYSy1rwVk1V4BRgkA1UB9b/37s8C
7wLZlp7uv+jif08nWN9/XaNfSELmPnZ+TwUjQBI4X7Iazxw59+71hF+UE9ymXfW95GGyE2Zmdwi8
OB7MyblsqqdxrLKrwlpiF6TxlPJGjODJquv2ICHWjdvSlQtkGbKTztkwLGuf8e5IWQOWr+o4pfw6
J2fXoI0zK0s/H8AXRLMXPuUhitz496pztzgBVvauzVgYo7rOH3ycX5z85n26G/qtOuy1vWXZc0Od
QgRLreUQZNEc76UsoyB7umxyK0dLaFmzmIG2KQGfOghPABiSn7hgpzQZHnJzFSLBJ6Fl1Y2rgA3C
be4QGh9hJ/0a9OHHy6NfmXS72gyx/pRWUAQ4uL27rwXbB+Afudz0yqzbZWW+F5oRzH3DYfLuIMEe
ec2DHl8vt702bMugJ58zKBcv1bPh8NgFxc9ZxBvXiLWml3V+E0aBPz4OCxeH+cSOQ/1ZDX+vG7Jl
nlAtc0ZvQLuuOGn1Opmt6pi1AS+/vxlwAGJPB/UdIJlsj2161tVGNLaysbl1uvojyCtD5C0P3Heh
ou0jUAXo70fYuvmNn9H8+fK8rG0TyzhHXg7xNGH4Pf0Sq3sKtLXfXBd/2DViblAGgvQwnHYA6WER
HIxwH+PNQuu1oVt2mTKjQJKui1/+AByP8otfqQKJP9ijrxu/XRomtMy1t1z2RfPI6jKaBfRaNsxz
OVjfORPtqjDedMpRDCeR545HVwNUG9J4V/FOR9BqPgK7+H3IwuxweZVXNpNdJhYMvKvoCH4GFwzw
VTQGWTNGjalAbRLk41HE+tpo3K4WU4a4noHc7CEJuiig4tT5/a4H9v7yl6yYG1s2wxtzm1ov8KCO
AbPw8mM4FmD3kc51bs2mEZwaJ+nyZb2RpS+7r1S9XB7zMrb31toy5UZmyciXi1WonbtpBJAkHORu
SMrf17Vv23Axdx2dYGcA+kbVXH5hYbvj1XX0fMTmE6xoL/oKkO+DKasD7ipRR9zj5ZGvraZlwi2b
AeF30LTSPEo40KTdFo5rpWm7jKvHHTkYOkS0bjhFTWv2nb/FB7DWtBUsK0gpy8JDLFbhCflghomC
3SShGzHBiq3aJVwc8i++HqAXYKR5MEydwgT0c4OLakC5FQe/C1LwiV2+5fTQ5HIm7MgyfARc9Nh5
v9rkruVfXKgf1OaebB0B76eh0ZNlryYN59aHwPqfJEF+ViCt3kmZ7lD5WEYl5fNNphwXQG66G2Ka
n0AnspXrXFul5fc3nqKNC5+C7xyPVu2RlZ/y655JiK3vGrO+zjlDuz7LdsBv3owl3V82hxVHYddu
QTQ0qfwYG8trb4x4aM0vN9y6ha1NhxUo40E/B2YcLHEhJDKjIQW2X7nd58sDf798BstsGXKWN8CN
o6T20GrnF608VGSguk33P3uGjHmswQFZRRp6xD3u9X7bZzut2cbddcVg7OqjSYGSp2zQdxDLm5B7
Twrv5n2sboqZbzxJrEyeXYIkdJPFDcPCNIU55ZREAOZFl6durWkrlu45mcc8gfNOvTuGByAvvY66
j9g1Rf0Q0lGhZBKJzI9x9y2uNsAra/NtmbTKfBRlzNhJ/TC/ODF5KvM92MaysLsu7vKXqXpjuZ2f
dyB1QbSSzjc0eCL8pt0inF6xMJt0kNchB5A0LX6hoJDdoUwPS7rAYIqBXel3fOs0NoDB5s6yHbmT
nKD1vZOl2Jj5tdFbNswCT3lJCgsaJCo99IeQtJEINiLStWW1TDiJq4YHFZbVzV56cWfMcwI669j8
uWqf23jxUtCsIAt/e1zdd84P7m8Me2VObIB4A8R0K+DnDynoTDrZonKniPKtt8iVSbHR4MSNSdMs
N13BXoXzEkCYqhzynVf9vG5Wln7fbHVJdCdRR4HD3n308eYOVNh1fsWGfwfdCLS/j5bhDOummMHs
vVnfvzbnloEmbYeYtsesqLyLhvqmTL9OyXUPADbV4CBLKLcuJ0mN4tXigbmHyzO9NmbLLAO8Kqfc
gb0LD8Kt56n5mGw5lRUXbsO4CzMlWiZxf4idGYSOffINJeRbuc+1HWiZpShkAjZAmCUIQVFpP+by
GLtsjpQMAOr32y1GiJX5sRHZGe1IXIWpPoiuvgF08BYCsYd6ItedoDYcG+rNjIwp7w/QNrudM1Sp
dlehp3xig66RDM6macAMUYffuwkw9IG3gdBfWVkbXK0SFI6xWOpDbIooBI/FkPLr7NNmFhw75WFG
sM9jjYrNlNQDqorrTfj7sq3fuXPaZII96gtR64eIJXWdPprzNHhIwqF6KsX0OPmluwNV10tfu8G+
MixAhRgqVbOJ0KgT8xYGdWX2bKCHkMqtuxgmp93bKn70triH1tq1QiYyAg3epmF/SFq1S9N6B9Tk
/rKXWGva8sdd4Oce16U+QIv5q4t7dYRH/W9XtW0r2wo1FopyXHanyavv6350v9WO716X1rKpGNu4
DEbDKox8biMuxl2u/Y2tuuYarLADMHWnbfrlKm2C73k33WQpnnWmKyNgG8cUtkFQDRzN8/gMxN1O
jurK1Vyuv29OVzUMNZkq2Bgwa/OhhCXvRbepwbMyLTZWp8sbmE7o6MM8yYikH0r3RugrkyY2UqdD
YXeT0ARwGpL+0Fx9A9x07/lJsJEJW2zlHf9gw3WEk7duCwoyIIHMnxDVEKdiov4uB2vLIVTz89QF
zUZXazZlnbyoucm6TrAeheP9wXB9qhBFXWVS/wRM3y6w08weiFqWtCVeNVEX72+plqwcu//eM960
jDJqL6lU0B9S9XmcH4Deizgk2oKNSH5lTmzAjpNXfRmEaH4EkfDOEd14BNFccrg8LSuD/x+8Tgrd
zFJC4KEeq32ffnKTr0iU7YMrrzjEcsB1z0C2twgGJhA+TsBq47CNq9/avFj+l2cVBZecHJBZ4mJf
g7gWBeZuf7w8LyubniyW/GZRFbahUWCDgOgKOwG0d0Ll/anPUb2ezXsPb3mXu1n7iOX3N920RoKp
YOH9d51zRyTkxK+id/KJDdHJqKRuzjIEaQ7ABaDCieJyPOZ19/u6kVumqsYccdq/kbugH7ivtmjq
1mbEOkF4QcZ6nGd9SMgAOGNfR80QX1eJHNgAHeKkvpSa9meEAs5RifhLPPbT0UwoyS+38bzvunsW
CGvzpPPQDGAR0ueUpk00zd0rBZfDk0g879Pl2V/rwdo3CzsIuG787N5vUxPcZVMuX4Nq9Obv9ex4
2UZi8f0nWXyIlY6ovMnUA20B4gZ/A+LAJgYMIocgk3S+GKdb1ABm59FQ/ruU4lFk3evlz3t3E6Bf
a3M1SYaazK5O7xtTN02UArs8RRwEJ1vo1uX9/X/ONHRg7bIwBoMI0bF8KfwqPihn+GZQsWWC+W/j
0j+NwcPAUsZ/3ddY97JYOmnPlSqfVeDfh1irAxcD2fAgKzvBRvtoEss0mwyK62X9pQPHTURJ9qmM
sThXjT5cpvCNi6pi8Mu4hS9ftC6aO5Ubb586zlV3SZDcWeeDbiUo3rtmOHcCVSxNjLLDKe+zExhX
tuDGK5vJRvL4KP0aCyztS6e5yCDhQoIP0zCGL9fNz7Iwb+aHDR13IckDFvYqrL8SSeYiAoHRZki9
NnzL1AEYyLQcBvmSsny8BwgE7rwMxcZl+93zH/NvWbjfecNQ5pkGY2fT0S/Ak4/lg0txpaEGyOAj
/pVtMQGu9WVZtRRT52XeNL+EKHze0yyrIur26R7Mg+G+9yBFeN2KWMatnZ5j0X2DKibyt1KQuPDA
2rYRoq7Zm2XMIai/ClaE5jxCTeTGGQYvSlFU+FX4KG+5PP6VLmyoj0ngI0agxF4aNk8gfPDpPY6p
z+50JTl2YCN+ulwkJGfB+BxqA+pUpag73RR+zb/3MU3oRuT6fqqHBTaLtAS/EOlqPb1MUDWXOw1i
xgni6Z2OIzXRmh4LEAOpUw146Hjy22Imd9WYK7n3nboyyPdJpJ6QqmFb0e6KLdkipSHEGFzQW+kz
ipHkDiKb5ckBm/rGuq0cKjbLdCwSFJeCqOmZelVzDGVwpwgy+Cae/5o6ZuBLe05QVbHR29ousfxC
F/DULQsH3zIhedX0JBjB3NGHL/WoQeR2eSuufZLlHmI9DkBR4JPSBvlYlddPafrxXyVXp7JyNynw
3oBMn+8vd7f2TfS/vjRu6zIG21h7jp2xPKQTntGUdrpbz8z6dLmLFSdkI43iwquYI3t5r3iAV2k3
+UFa9ACsuBtldb6lCre20yw3wTxHj/4ImhNaLDCIDgxc9XK4Xf6IldZtuFGn9AxGqgS69w2KE6pM
5U9B7MQ/Lre+MkU24GjiZTM0eN89d1onp85JRUTxZr2r3JF+TGJQp1zuZ+0rrLN/akboHxfVcFYL
KqtqCrIfvM0VWPuK5fc35zJBqax2Q+LcEVbKhcDzU9iUyUlOTgU4wSYJ0IqF2CijxomnKmyG8c4M
4GeCEvzRF+FNCGe6W5w2CEVfHTX9vDxjK/Zhw44AX9WJCCac1l1Z7gA0JQdAplGCXc9bUP13L75g
67UsvnISOnhuos9GZHxP/Pi3qHh+GPPU26EWW0WCpFtR+NoSWeY+Tf3UI4OLDeCnpnWjwrgQAqLF
4Lcg0QMjNpB0hOL1++ny9K1tOCswmLR2WIUK3jNkOryTrnX+tU+52fAsa61bJp/KzBn6JgRrwkKj
0GVIMlb1/Pfy0FemysYodXPrgq85RumxKJG4LPoA92L4kyXY56BrPlzuZmWD2aTT8dyLYp5aF5xw
g3PbFGwfVmWzNy4IcC73sPYhltFLN3RoPsUu+MwA8J4UmXf/bpJhOQb3Ymy2aIPWgg8buDQ1YJjl
fTndTSz4kWKydhN4lI9mfk5B3Ra35NSQnt7Q0gNdg+M/OGAoBH/9lUGojWZqVJmrcqIEbCT5p6JK
m2Mr3S1o47ugLAaS0v/6NnC1tNkcuqBobaoTy8Nwb3h1SjuPR5NAwt+48XfU8R+3b+RrTwE2lmni
TYwuQ0yndE9SiEfmu+e0726VCB5YB96TcPDuAUf7CBLD7MrNYjkIZLwJ3uUDQCEzsBQVA2gUwL3t
3Pe80KCpTNnGQ8fatrcdAzf+NChCgMnmPPJns6fLXEJdZX/drrd8g2IjM26FDmJaahTzo/RMZSI8
cln+muOiO17uZsV52/imUODIkXL+/y6oZw8q9f1nkiNWA8bkBsB25/vlrla8nY1zUgMtqddqcgbJ
gvfA2JR8qjuEOpdb/5fReeeBxiZZNjLsay9u+TOIad252uteDfU+A+FYlLp52fxoNM73G13Vsvqm
295vPsUBMRPYVCedk/wWaXXBwgNEFTznc8hH4n8I2UQLg8dQpcnfAZe4EnIzWcjadic6vCTTCCXs
VULAJInX5CsjQVsdEjI6JE9qEt9Nupp+pSDYVpGZh2wj77yydW3wxiTHQBIoVpypl9afTF0/FYDm
HFUy5RtPBCsrbTP2pZ7ycV6mIKR3hvG1SYRDo6TAg8flpV77ACvgiGfQDVe5V5+nUMl70uKmnjZ1
+sBnaDZd7mLlC2x4GzhOvSxnDVRD5nKUkQJfcQpaKFMermt/+bS3oWYMksaxrOm5qIN2Ovpm6OQz
tMoruZGxXZkjG+amSy/J3DgGX7ubf5KLFInJho9jP+Yb/mmtA2sRZM3I7GVtfAe+M3IEATPdFUzL
6P9I+5bmOnEu2l9ElQABYsp5+JXEdudx7EyopDsBAQKEeIlffxf57sCttg63uBNX+QwkJO29JW2t
vVbE+p15RBPshkwDQ7KaLI+q98BUzibnFe9a+RYNiG2NjRAu8czBB7cOHieo1YJplLDf7jR7Gz5g
2XBNyV1WgBnNC8vgUZXBw0oPiB3dT0QHGmVQRDsQefviI6j0AxjirtuUZUVMEFw5x/P/tEVEAPoy
bxk+DyTKn2KnCzeM6g8TxTsx1sTDpcyRoN0G/WCDk7FAgbu3VMiFg7L3iAqTvPxE2oLft2Cw1oeJ
LDW7RXEzcT6BGjT8TvvMab80jhbli0wnOXxTdVxPLxw0LPKjL6Zl8+nWNhXGkVEv6QiKFJp+8gmk
1i5Lp0PQOTQOSLv/bhevZ1tAOFtHxnEjnCIg0L1W/u8YIAfADwECvf1/iES2HgwrZTPQ1F3jScjq
6a8pcpPnkmv/pgXZ2pd9dmOcNDgbW8fL3PYxTGE3qypByQFrgErGlgSBZQwm/Kv0egpNaNI8Ilns
nUQPg6S4aB+KzNsS+7VcEkwIWLN0glZz5D5mY9weGo2GBQ+DhLrh57whW9U2lphhwsEISzOQ6Sn3
MU11dseGGdsCWFv6jaWwjWL9/c22AEbxEPzA2nukUccApi/0gWYDOUesJscaNEgbocJy6jPxYXx0
nTBSPq5U/lJCwQEND3iwA/+sWH6Mfavv+nEzEtpWf53LN4OSdBRT68dY/Xqp7og7+HecYacYIRi3
cfizLYuxGYGPkAxlWnWPE/jUfTDFOyCw8CKlvl53EUvKxsQ/aYenna4qKKHVM0SIUFD0Cp2C72Ef
hOdYNt9mUGjc5w40Ha73ZxuP4fQ6zQKfuxonnEXzD5A2xV0mwuvKZV/zhscLPUxdpNP2sQk5wKrY
kma8OF9v22LC/yF3KnuV6hE3vaysyjMpSQFatZH+hYs1O0Wi3EwLWMzKBABOcxFntcrcR8nGqjlC
b6OKoHvOXZbM6SpTt288xlZCAWbCPs69R00G0N5ClVVGnbpRPaHnYFyCDUFCy4qb3E+UxNUMSmj3
sUnF8HvKZh9KIoRvIWRtk7X+/sYHVTAiielDuksXuMIMsQh/9BHWvS1DtXGtsMQUE1RGh4g0U4vY
xQKcbjqkF/nqEOuNOFr/a0vk5q+viW00hrunEUCDPXjOYbu41bM1DRxgYZYFNTrXe7Ath7GvU1p3
LcEj1x8tWJYP6aOv8Wdf44Z3UyGKYRaQSs243+kTyUX2TxHLXGxMj+3jDfcGf1ZUyQ6LPXnu+Eyg
1fY65jhBX/96y+Sb6DK6pL6qHeE/8nRyb9LR5f63wivi6Oi0Ph9vrvdiGYOJMhMQp9Ea1H33PCfF
z7LqNORUmOw2ABYWYzVBZmTqYT95gPtXjX1cui5EIXWTRed0AkXa0ceF47YYASM/7xuOsbGLul46
MCz54OStyUuadXN4CEjhbb1R2abL8G8ILlMhfQ/nkrwXn8jUzcUZEEO6heuxRHWTIcqTkyCV1/r/
e0YAz9gXxubp63qDWaCZtPH8a+vF8OumTydoBuX+I7jpgSEou3r27tOgcH/FmfZug7Kopi/7FsRw
8EmzVUatLy5ZnULo2QELTBrlW88UNh8xPNxD+WvEmwbRnFP1Qzme+KUrCoRaVXYbbmizYNPJHYl0
YKrqRwlBnPYBalo+KgkicN3/4qDXr8G4z3PfA6/DAt6t455ZoyZzJvNBRNbExH0sm7Y5ixbg2yRw
GPt9vfn3pw2vXv/epbwunDI5Qaz4T86zZLhOjRm/hfSQPF/v4X0/oSadV1r3uikzl19SlkcgKsaL
uH8Y8sLZwiPbhrCa9puNdhjrPhVsxC7YoxJ2Kp3s1uudNumlLDb2pve9hJpYwamuoOhTudj98Ewx
TTG0lhp9R6P0tYWW9K74S+N1At+MQ4HsOh/JtDwyvCCCQdx3fDzkNbXuNkzpffulJlDQG7yohhIq
irvWE8lUKP/DeqSmAo+tboDHqn7apF63LYrh7E0T9pVDQMr/R9VVQ3jzT357qOiu929qggOhv5bL
GiUxj8zvxj+pF+1O3rnFaxiEn9ONo6jNeA2XF3m5FHnpwLaiQd+lebikSdVk8RZ0w9K+CQyUaZtm
gKVDCzHO409cN8PnXoa7ql9C+h9UoOOytBvK4qLjdLopOWj8z5BSg67aLtc2cYGyyfMKWmSITSC3
Gb4OqMYFqKUK+2x42deD4dtezMcmwsnhkiGhdI+yx7rFqZY0f19v3uLXbLXeNy4H0cQq8vJ4efT9
OTwtcv4xkR6MObg13wRQwNlnRSbZlyrwetR1lfuohQQPUkNDsAPOjgLc6vo4bGZk7OKqdgvhOm1/
gYQyewhDr3su6E7AD2WGL3O3W5BnDtRFCTF/oxTZBG9ugkPVtxunEEu0YMbmzaVwY4pj5yPXbQrS
EPY0LZm8iaJwS+XE1oPhyN5Y0cwbJLtvWtWepKxfPZF3J59tWaqlAxMPCElNxsoo7S5p5bjHFAQY
2VzU62PYvu3BhANOeZeCa6kdLkhfV/zQ8DEeoL9J4qfrNmQbwLprvPEFPfCoGH3SXUAN690iafCB
1U31Ydb01/UO1iPFfzPZ4BT7dwcTK+TkjQodIFl0RxsvyD9NYxXkX7wJWe6jCDSJvrK5dOqbvCNb
iaQ/xUPv9bsO+M3AoLk6dlXtlz88utT9OQ0B/3uUOS9HdUNi3AclNKAmB+TVbVeEyj/3kTvQH4wK
MK4lkSKEPQQi8vst6SvbTK9e/OaDvHaaiVO4wwXakOGUNLyt/oIwZvq9XeQ+qQtq0o0xRqCDObnk
sewWCaEajiqTQ+257o/ri2mJOJERE6a56iQUSscLXRr1BB3iOYCuFJitN5IzlrOKiQDUo3DzTq61
cl7B8/umGnUb3kMhOEANZ+4J5X1w08Cj+pxC7Rbi1/uGZYSJYcx7j3I6XFTHUEFLUtTYZ37Y7yq9
DAFo/vfSh2GNjxYdlgVZ33Kq1RmEG79hnNl51wBMWCCqgwUSW1T+yMRQ/dV3Tv01xe6zsZFZLNfk
HeNxC4nfeO4vOGxwdtZuBF3WsHbIt1ZFZAPnYVn60IgTdNBQOwXdz0Wu+FIQCKjzkAPGiqT/uQG5
a8KbYRf1kw+v+Pd6uE3vux2AdCe3C+5a9SSjYs9C+Khu+3fLU0bZiOL1/uTOxe3Su+eebiRS3l0E
tGxc2VJRxUWco2hMijTJceVBIUCS5lvva+96Npo39gEnKiDB4/PlxOvgQcbu54Cpm+vGua7gfyIx
mjZWVkw8VE4j1Qm3zCqtE5o/MCaSRuycGSPSTyJHqQLUhU+uB4Hc/hfzf41i2bB927ysv7+J2umY
edmMSosT6oQOalSHLPpn37QYp7c6cCD0IMFKgImI/F+FeB6DAM3vOVxh1o1QXS9pM5ex00On5CmA
EG4hnzBLG7NiM0bj5AbRYuK3IWgm0PhchgfXu69Blnt9YmxTbnhnuswq9nr4UB+mSRyFx3jc+m6L
KZqBOE8HkTsEpqLYxU/Pmj5BdZ2L5+sfbmvdcNGJ4qt5hg9f3F9u/dKKB8zLPoSsz8wo3IrRo2MH
e6lrdYMj8nHTEt8NvWjZcFCXT2GG8os/szI792tw+d+357sKgtGD4aJN2UvHUzDGuggOywCG3HqX
DiCaNhxU+f7Q+BVMcZK/UJF4nJEfv76cFjs04dZkLDU4KrCcdHkWNE26djhdb9niPqHhmzMehHg8
oeURFk6cXwqqYVm/LxyaRI9VUKOOa8ZqwjdJ5SSt+zLvomnCZBuuSb28CLnwoaObddPXtMtwWa6c
enluxphvlUdb5t3EUw9Sz2HpOhoCD/qlHsa7Jmo3tiJb04aHLv4YjiOex04UBDxAJH3moEm8vqa2
po0NNA+6XugQ7umhaV7l5+2oZWva8M8665u2kx5mXTUv/ZQ/L8tWQLRYogmFhogcYLwFvKdfLn7/
C5sExV6xb0bW4bzZOsF0FEycx/pUieUu8rOvdd1tHBZtn23snbh0U5JHfnsSqFTJElZ5w/ghchtH
HFDT5oTH6yOwBPT/MDlCoN7VNcJWPz7AmzqQpdTNr2EXm7XPAmMXzarUlXxGGJg9+Scqbh9bbF9u
OOqMumOwZGFdsdFV84X5l3FYks29yNK8CWZWPCagH0Lz2C6qMU1Q+poszq842sruW0zehDDXQH7U
IYWjrscupOqSNtiC5NiaNhwVJPCggUox69gw6qwDtVK3EV3eTXX4zMSyhnEYRlBg7k+M36r7pvlF
ij5x8HLjpWfMznWbXD/zndM0XV3irVf1kCEOB8yMJiiWcp+6/imqn4Li4u6i88UwDL8tUAPqzpyD
6cUfZv/gQhzkVq6I8o24YDMew3kzf2ncnk3qJBpoZlfy5Le/azZ8DuVGKLatg7G9gtihbBB61qvS
w9Q8LPULxckXnvv/sRVSw3n7Tow6lNhm66C/S+PucWz5YUjbp+vLvF4Y31tmw4G7ahpGliP0yOo3
ngJZAheu0yeA7w6tdD55QXvaPJ1ZoqmJZ0WAi6pZY+uCpFuyBjmcLCP/cn0gltU2kax4K0eSzUfj
g18n2GIo/QdhiPYb7mDxZpPacZZ9XAuxugOqUY4UeoBJGqBO4PrH21pfB/XG2eo40gJcF8OpI+FB
s+Cos63kvW1eTD+mYuSoCAEJzHBhRZZMuLJCUy/Z7sH28YYfu2VP6lGtH6/jPxF6f9OGC9fIyjAQ
qMD4yzZpQr0irU/Xp9wS33zDeV2nDrIiQtO4E4/j73V3QXDDHQ1pqOO+LgzXBTHl/02l4OYtXFyN
xbNT/cJdjdQv13uwTb3hvS4rvdBrkTUgrT9/DVW5/ERCNlgO15u3BDgT5sudssoIxRxhADl8Ntfs
FndZzFPMo9s4/329G0tcMKG+Uz2IcRBKn6T76o0jYEHtKtCwz7dMhG8vUgkZ0nD4u63r5rmsnfnS
1H61gaC3rIDJ+TjkmR8RaKie2iFn80lGjhrPzJUgw70+ObYODP+tyBAzGqCDzutPIdcJNGxurzdt
CQ0m62OJj8zqatCnpeGXwSePeTrehDy/7fJdvDc+M1kMi9zreuLh64c5OvipvBHws+tfb7Maw4Eh
vc6WeZT6VINAPAYLYNB2x3KiG7Zvm3fDedsaKrIQ/9InP56PitWHAdXP+77c8NqWLFWc5piUJhjv
y7Y9ztn87OHtf1fzJmDXL/iYOuWsT9OUyxfZF934WYx9GD94KG3rj9d7scyPSQnYDymP+yKEYhDO
h7RZUKU97xyAsbKoDeaOp/3lNHQ+amZnyg4hqbNTUzR6Ywkskc2kAmSNwzM61/3fSCjcprn80Hv9
JyS9psRdgl/CXSBoCFmz61NlsVSTHXCUHp/xPq9wXqe3XdrhLXI5D8VWmbOleRO/WTJSzG3v96c4
TRPJnwSRh3Dv7drEbfaiycFyOqtTRtz7RYjfYb/s4uL1mQnaBKPRuEDpRJ1yJ//AV+G2sgbCZtes
m0LmSzdMzTCg8aIPjhlY+Ouw+lp17Zfrzdvsf7WsN0e2gZRzOindnDKJ0xSLUPCcOfSv641bIrOp
TSxFASocEJ6BnCTIHjwlY0ghBPeib9uvwK5vzJDlCGRC1DWOy/HY1UiA9W5CeZdofdNVy8FLy6R1
NoZim6fVat/M04y63IorgWgkgwdNliNwPBtx4v2CdB/UPf9u25H1vAwz16dgdMfbHo3T3r0BjvUM
uty7UmSHJqTqcQq+efvUbWGzxnjCcKkaMsAfeIlUbfOM81DuA4mhD5vZT8uUmdhcvuhmjt1R4dTr
nBA6EGJ3sefi631jxnLRaL+CU9Q4TAd8eHJKfyNXZvtqI2rnKEDxxx6Y2K6bPytKPsbphglZvMFU
qfdA94sbMKYcaQgU8h7x9pbO40nJjauj7cuN/djtpaeKDpMS1cEFNUZJC9XxDRt9/9sjE2CbVUXZ
EQdtIzsGa8mmJolxNsQx97QnVEQmxDZ04mYW68c7+qkdgc56kvF9q7aePWzfv8aON+67pEPQQn9a
nVJ8dcyzQwSOROceFecbO/H7QQh6i//uoMuWXARrloYHZ2DMTlCYS3BFcvAWx6d0Y5LeX+HIRNh2
ooxcLx/Uae6LT6V0EuzHT9fn39b0+vubCeqcRTW8Q9MarHwFvpgEW3m+NaT8NzcTmYja3B3CQM+t
OpUColTRuW4uudiwedu6Gt6KsDjm8aRwb4nvcUs9IreHEOapXRU9fmQCaIMiUL2uO9iN34P7JLyj
U/kIPOeua1cUGy4bTkgmIZap04S3bEbjZPZfrq+nZWJMzGwUjcE4sRVFMPFTOyYOTg7BAjXCYivn
bLF4Eze7LONQOy6+3cmdNbHtuWe8ACYd8Babr/K2URhuO4LI0QsbXDE4eQ6GmzXs4NY+B5/3TZLh
tJOsG5BFo3kEnSrND5N79gk9ZkBdXO/AYvomdNafOuW4RMA8XXVm4nObTTdZv2unikzAbBtB2oOW
OaIBxN4CCAb5XXC+/t3v3ysik0uTNPFERJapk6p+B019g+XNyofJ+6fsprtgi8TKNjuG8wJyEYD9
d/nTi9BNIkD5upmNsQQ0Ey07xSBSYZR1J9rS4+RBe4PT4/XZsTVteC3lArxAJOpOLS1unUmf+3iL
eNEyJSYgCgRBfoqgoE7B3N8Lkj32EPeBOuzrri83UVGSQ166TGNc2THd4B54CJje8CXblxuu2tXl
2CiJL48aXt16sXAhHTqrIyBveuOhwjLvJjJqhK1XQZ+qP5iuycs+ttW+BA/4/v+9/QWa8lkUIZ63
SDUl0i+/N+Bn2Dfp63DebK2ap2qpA787jaNqEyVAC1O28b4ET2RiWFWoMxRSKfrKmhaUwAS3z2DZ
uvLbZtzwUCdIezdvR/paxVWTgJkeSrNd+G3fvBipKcWGsBrzgb4WKpeHPpheUHH69762DRctOydr
eSXpa5TGLFEoXEhACTJuHPYs02Liosq2y0O8pDjfnaCG7gjHvaZtN1HJFk8y0alN0/ZQxxLOd1a7
YTLweTnMDfjKAVDb2pdsAzCcNQTauUm9UP8NcJG8DUPWflEi6//aNfkmQCrOI5ereqKvDoFmE+uG
Fw91TRtbqu3TDU8VWVkrgEf0zxWHldSBmhJU22/FX1vr6+9vfBVwdx4BEpV/n4YuXCno3BiQoGaR
G3u25UBjgqRSCcA5zWLxd72CdUDfhWtU9KHPVHmY3a06a5sBGV7rz9UIpHnZfg+AsLljSxrfIvUu
jxS0RcfrS2zrwvBdJmVbdYK035us+iL9Mfo78GZ99HXMN/aT1RTfuTWY2CkFtbWyxbPx32MVdh+m
IqbnGUSBiTNyEPR1pcgTVoSn68OxLIuJodJFBzw7QWdzE166voYmdfBBZcGHSO6EDEcmIeXiyBH0
53Pxw2/1eDdAFuDslsPX6wOw2G1gOHQ9VbGoSpX96LOwBz1kFySgKM82VtvW+jptb7xiYp4K/Q7x
jtDqi+bedMgn5H+vf7rlrGliqkg4VGAcz7sXmNHnuRMHn7Un5NuQJiz+gsTAQTj+zmVex/dmHIhw
M/hlIvlCY1Umo3Y/FA6SbEQWB5znNgJU/L7h/odeMlxcZDt9PFlM/qUToD6HPBV3kqx0YLH9C7h0
7qZiq+jW4iYm5qrOB+4sOIO+eGN4dKP+Nub8e9D7JzWlt/HYblwnbRZg+HvbLy0noBJ8QdnisYKK
e0JZsQWmt43B2KzBA5xmQAJ5L75THbAZPU15cPJK9yLhiQ7omncZmonCQt7E9VA32r7EOfvFvfYD
75uHoek+ytD7VRb5rWq2XuUt4dHEY4UdGXCrV/WPHjWlwc08SfZVzcNUHkNPDHzD0my9GE4fCVSB
BNiiXgMfojXCD8pnSXD9niJSb8DiLetuYrQ6MATECPH1jw5SaIchaKaE5Fm0sSKWhTfBWaOf+XgO
zuofBCyskDYhycBA7hW3w8+yLG5pUe8DyUYmSCsW0sEGNfTfYzdtjlkH4cGs3drULQn8yBTYRRJB
93FVVD/KHtzcRH/NsuZmtazVqjJdfIkCfuYph1Z9sC9zZHIQ4sU4qIrJEz+ywOuPPqAHTwzF8BvL
brMsw91Rp9kSkrbtd5cKmgSiYocS+UHIKwxbZ+j3Kw596Fj8OxiTWhAAPWj8fWbVOaT3bef/TsPo
KffC2xzBzGvFQfLgwtP+uQvY7fUgYDFoE7wlI66ieO21q0SbVEVbg2YVJGbXW7ecI0z0FrQfgZVJ
veWVB23m/QJZa36hUd7IA++5vKdhA9LBfV0Zzi9LhbWZm/QVGUkRgZPNnRudNF5Vth/6sWENOXA8
G25QA1k81aR+pV0knVH76U9g2KvhoFT+F1SF+LEgTf61k9WUH5S7mZez9baa5Zt9OpvAoOV0Q/d3
7ky363Esc8ZnqeTHgnxpYSLXZ9BmCuvvb3ophRM5wu3jn0AVBAfq5PwUlDj072vd/3fr0xxIoRqK
wpmpfAH1FOokCzzxXW/cNkHGCX8CWF66ccx+ZjT8MDnT8zCNn1Dxdwv9oeeV/vt6NzZzNsLA2MdR
mbKFXQjVFwUF3kTG3bPPnewoq3RjGf48c75z0veNQCDAXTi0NHV+zm7jVsWhA5GZSw6SlQUE56me
Re2eVQA2tc80lY6GTA3wnk7SsW6K/a8q0rU8u0M/llPioxqi8R+4T8oY4YoF3P2yZy5CU8irVXWe
TX5eHdtw/Ead6MsYqudOgfU107ukO/3QfG0oQQKDR1lRHYUD/vakBIXNIeSQe9xYT4vFm0C4QqZg
MgrK6ac7d+HNynFxE7V82heRTPyb3xMGVd9F/6woROhQl1rcRF3g37BRAJc7S36+vhK2URiRL16C
0kt5OP8MvZAkvhf7B02rfTi7yETCpQC4OFwV5cWbSj8Jo6o71KPYotC2bKwmwWVXzLEYx8L57utC
njV4hZKJx/SWucuW09qmZ/39TVgjRRq7g6qmnwS8XkcagF9hnMKNY8f7WgR+ZCLh+Kz6AC+P7mXo
6HTwsvocUOImXckOs5Bf6255SMcaSJWanHxKj86g/8GRfmPpbYcGk/CSDayqBjIGP1MnOuMG8uSG
9JTH+lFM5JENxSka+O16aaxC8jhDxuS6ydmWzQiETUFXQna3+Sa7ou8Pee6Ey1kID5c8cNLUG6Oz
rZwRCEPcFWpfBOHXMc+D4gAxtm4+BE7fbCye5WZqIuqGhUTCm2X81aHhQ8a1A+iEgzwB2OXC5bGj
4V+qzG9LNR+vz5plPCYTZlNkblZS9CdZRBKdN8HRyTK+cXmw5A1McJFPM7/y8ox9nZZaRb9UwfT4
OkEOsThjN0ldnghIci3VGbKzi35h8ThtSc29aw4gKFh/f+NiCjnlmJVxdE/8vDzKCQTaE4cwwZxu
Ukm+O3foYv39TRdeOIuURWnzyDs1BieVN10BPES3k8qVmplIFg99XwREXIiK1T0eKapPvbvJZ/bu
yQGfbxxQtMPauQ9zfmEiZ/5t6ZW8/ERrwYKPIfDY/8xevxkUbKthOicvxEgq3l/Sea7uwpXsPSNq
TvyyiffchzAcwzMHVODIdhnURaZQ1WAQp7wByUJ+mLHhbTj/u0e6kJopSFAMeI5TrswyPV/ER0+C
YPtLGQH9dyZdK9S3oZNlDrLJoBw3MbYWKzNzkmwc86UIM3EpwiK9q1rfPRHJvl13f4sNmDlJBZ6W
RoeVuKhs8e8kGT5PK00FX4blEOVsKzlp62b9/Y2n8KAfXMGBKMl6b5kT4s8yOlDKbvuifg10LvfZ
gJmnhJJqlmNLbS4ShXbQixuyu6DD20ye72SkpqYYjlRV71a+W/+P/HHAnRmPPl2e4Kq/jwGSmtlJ
CF+gWK3n9aUEwU6YULB/fmV+isOyornjbuyXtjUx3H9yyho1yUN3+UNVxafyXJYOv5NZOwF9BXDj
dQuzeL5ZEQpGG9aXaV9fKG+ys0KN63EYIegaq035FpuHGJ5PpQZhZpnKi/YC/Zo1M/uI+LVF+2gZ
gJmSJKOeqiGoa4SujoNRzV2ShubZOcg6Z2ObtAzATEUSr4e8oirbSwk8ZoXKIw00kE/JPoZXasrb
hC0Bd0tNmoueccokDR6bwlB827XAZvpRe1HcCt/D7CuoXjkrh/bioYLZV2W1Yaq2JVh/fxM+0hlZ
jSrkoCTroAuJADWdy64kR6RWtl44bEuw/v6mCz7rOpiHrr1Qh3nPJY2Xh4aW3ga/ta11I9GQBq3g
/aLqCxEh3qBl6gQ34SS6+XR9DWztG75MuR+6NbiGLp4DMvlQ+O7PrtxJ+U7NutDMLbnXu7S5TGGF
2rK0h15S0sdduUVeZAlFZpqxrLBZi1gXFxQxTzfaQX55iGV0603y4wJWieOuWTLzikyU+RSDJfaR
NvwRRH3dEU/HO0lPzbTikKsmQq4Ud9LeUbdT3nckgXgEaB6vf7xljsyqUNLnISJ2KR9l3DxMDsqw
FZt+dEXzNKtNjUzLAcdMIXohneJGNeJS5kV6K1biSIVCgFNaAmwdseCvrirL874BGU5d1gGfIzYX
F0oqfQA84B8y5Pq+6PnjH6qs671YQsd/5KTwxpPnfS/BRcumo3ac3r+FsvwIGA6UBbYkmWy9GP4d
krnowdsMAw4UO0wymo4NtvCkDSG9dn0gFhc3i0hZiVOAS0GByvFu6Z4nh7mQFABz7NZLla0D44ie
9SqvZneRkMeEKioRwYduxBPM9a+3Wa+xRRPhL24pwvKiV5SMh83/I1+lEHlWDQmwUVto0XevzyE1
s2fSxUPrCDzqZ7HWQR2EWha8TQd4TnJwKGijtDgMha9umyJ/zLvwy/XRWdzGzKqhCmTWZUxw9dA1
HpFAs/swoQgO76S45+jW0c/go9xF34Uhrh/xZqfywoGV1czFj2EZo1syCrzEN021MRSLFZipNVE0
spkbUlwgI0GDA1ctNFJTj7BgI47ZOjDcnukMTBhMVhftl7J+zFKHpHfxSP0tUVHbYqwdv5kfEriO
m4ZCXBh2wJsS4QTxsTwPHk9PwA39U1WbN2jbWAy3HxqyxAXNQATv+PN3CP6pA43JXpJCM5EGdnlY
8uB192nafOOF5IlHwQzdt2O1AXWyDcDweT4PUe2mubpPVfswZdD2DVAHv7HStoUwfd4DCgwPbe4F
ikpLUmZFF38gHBLlvgpOC6vj+8Ib032imtRMnOllkqNT5hXOEPk0JjId6YuYB/YwB07+67qfW6bL
TJZB2SOLRFzwS4MLfnAEVbsuErao+fv19i3biJku82QjQFqYj/CNWpxDOX5ShZS3kQbo+noPthGs
8fmtc1R4qYlRJ3SfOW71GuYN7ZK8L8XG84JlyV3DucHkCybYspkuQ8mbG63DLw2Zy8MwF91BlJlM
RvCmbdiubbLWIb4ZSlaqdh7TUVx4lS7LDzJ0kbhjTAX881yovvq5b8YMHwemqmIaRWH3HErO3J30
sZBQRLzeuG0M3r/HIDwficlRk4uUUHRhMr+pyuqvjiMFc70D23obDq4AO5qnKcouRLN6AVc+9dz0
gRCHTxuP9bYhGF7OXOENWRqPF97r6NXrxXjUUob38wh5neuDsHRhVh2HGklWXDOXzxD5+PgHlDfX
IDSuC8SS6z1YpsmsPIYq89xlkOla72cDQC1YGHFkWTm8Xm/f4hdm9TE0zFTFq6z80UTxP/kUfGCr
JLxw3X9cb/zsuv1Wna1tIIZ/N7nOdNT15YXm7aD+akTpgS+/qAbx+/pIbGux/v7G6wYysHjx1PJ5
fdEGcXIFTEENfB6SVBsvILYhrL+/6SH1hKaQx83xmC3BlD8E4XhoPRRL7Vxrw6FTXoURQ1HnRRa8
whD88hte4/du2sRw6WlYdB40vf4sZPhdejWOTzGyLzcxGcaNLKdthgynljmKdEM31J8ztpTegRKu
3XtfuGO44dO2DgyflsOM6qIYHfCmUkk6kOa46DDcuAu837pv1qmmfuu4fd3Pl9RvUFRAuijuElz3
94lF+GaZKiC1IOyYaXYRlcYdQKUDX27yfIy2yHZsA1i9/I2FEumQIg4X/RnEkeKTWDL6D8454tce
D/PNKlU8k0eNGDr92VtweWHO3B+Fynw8ouMifr0L2wAMJ26IbjzUR2SXxnPa4gC85XD25n5nOPVN
ARgkQkjXy2n4lArEaeEoflxIxjfMf/3K/2BRQt+sVZ2mxSUg2x8+qTz9GFYRiIzXilWFotLr0/P+
JdI3YSQiws1qCKP+E1jXVMIcj93Vsa9k0rJZnJp4eA7UoM9NGT/2fbr5WLrG6PfGZbi1GHTdFE7m
XsIJ2hFeq6ujBEvmQxMXX4IqJRvTZ1t8w7nDibkF/AJHgvVRUTUZUnoQTAt/Xp88y+qYRa14Hpcp
lzp/yaQ/3DTZ9Mw4OKaZSr9d78Dy/WZNa5rWaYsEaohrxXqiYe0YRXcLm4flvK8Dw71l1gSEjU56
KaM2pB8HaJpmP2LZsWYjvNqmaDWAN/FDT14+g8uphwGjHEyD4D75c24a+83kmq2L9fc3XQzdSBxI
sepLJkMI303+0DknQnjjiaST2aYUhsVmzfpWUfnUrdtouUxIHNygEOOVl0vzBMWJr06FNNL1FXn/
+OSbpa4D2MpdTaf8JRwDwHyykLuHbHD6V9opepKkl3clDiX7HMRUiWHgqY7xuJNif+rL7zxAAVwC
it3l5vpgbPZruPkABXqnyim2v7b/P5xdx3LcuBb9IlaBBAGCW3ZQsmVZtlq2NyyP3QNmMILh699p
rzSw0HzFjRZagI1wEe49wRW7Ge6H/T6rFrFSa7BNvRHfcVU7TtLUybcS+ooouiKFG6rmS9aXbCUC
LV8wCbDQj/VH0bPhcYnbhu39euDxP2PcOeGO4JHf/t40UCYRVhAC9Kxbym+E1Lz5knpBk30vxpol
2wLdNAjwVD+NyAIn37xAdnvpZmQPVNbL9V9viQyTCNu0kOnBkSpfZ159b4CWVxVKn35Y+HBiQW7w
+lcsi8nkxKZL26dF2zqnTnYZPShUcDVASfDl3V//wLsIHg4I+H83Ep9gA1mGOP7id+6/qYO0BFKC
Hy6le5g+3c5ggx5dv11Zurbe0P9+bM7ioi9JRl+FMyTRIP3z5AB9d70ntsaNi3nuNm6QuBV9ldpd
fkOvprvPnXgN9WZr3YhqEqMUCfBZ/1iWgXiB2VdPd1UW12uYANs8GFENKLGLAm6efFWO8qM8hUKT
00ZyQmZowIvmUDnJrS70GkDREuIme5a7koUo23uvXVf2QEXT8eCXaRFl9SpexzJiJoW2K2ovb1Wf
fE1rnt+XXevctbNao6DaOmAc4nkJRoyGReA34JDVrRcP/J7GC0G2Ll1LS1gi3KTQyhweFIzOzklm
uv2gIAqwj8Nxup3bEZhd4azkDmw9ufz/zVGeD84AT43ef4VSHSsjIUuYwKqeV5FDmfh2PTgsJ6wJ
ZYvT0h29JQGaSRXpgXBZR2z02HGBTPjUyBtXx2u3a9uwGUGeD/406hEzwxvsum6ms13KqbhxGEij
br0a77ZxM+Ld7+CPVcQq/QbJJajczvFwWDgyCmHo/74+aLYvGDHfICYV8cLhUXV4BAgnGD9pqGlF
i18sT9s+YYR9CS5KC79k9uplqADfjMm8DLsZYmT1LiuWNU93y5SYuLa5aMGHmdzkW9uUxYFiNexn
MJ3ZMMy7ABWblZuPZbxMJBvgcrBxSrr0G1VteoBhmXhwRvaMt9waeP59lhenJp7NK8K6YZPCedjp
b56HBDrkXD4CVwow4ATdvGZw2F0l3X9d6ZUf+w425tcnyrKbscvQvolSEXghI0WuH+OReuCRwSQd
AlrLFlUNdMvYA5qsXSRxZAa+KgA8SZHofZb1a+40f1T43nl5mpi2cuAAuI8gJP6x/BuDhRz8Nqff
l5bQT/CMTe99nS1FFMdzcweZLsAr46b7SRK3OEhWwH21y4qv7si/QkUDViuhdLbhcqiJhRtD1x2W
xOWvHh4WUOaAD1ge9XjTrO3itokztom073kBR+f+kVNYksuQujpyA/inbVwYxiZRskRC+LNNv5X4
UBB1C10gsFU348oN0HIxYMYOwaGJBAwv9V5lQchR0sTd8bbVIP/03q6pkt8DGMc7PJGSlSi2DJiJ
h3NT2VOhswxmQBlD+YsOVQ7dJCi6r/TIchaZaLgcFJVWSx/plxGAu5gNX2RWdU+gNX6u5kDulzAm
K5+y9eXyE95ELQmaImHwHP1GCqz5QMKMbJcCD7u2H9naN3aFAWnBUUyBcxKluvF9ph8XJw4/b9py
TGZu1w1ZGab18Og7Lr3RwfDtz/Bsa/zSozcj42dZN0sxea8o4H4q8VK9qTq1rSpFTS5uXqjRKWfE
BNFO+lCK4GmolbNSF7SNuRHQuSyhUohN+LXrNTyIxrb9kE1yzczecoaZWLgU6VguVcg+wkKtUv/K
kOXCPYZd6ubzcYIAI9/4XjFBcb3I07IOY/oTGs7sliUJbnyd09bbvHypiYaDpYBsVVd4rzlh048m
u2yp7uSUa7/fcqn4CxAnxjhRId5bSkiS3pZyhOIBd5elv+udIM/2ySjkmo6zZdJNdFwqvBhpxsp5
KWsOVyFS1NNyG3p17u2vx4PtZmFC44asY97Cp/ljx93+VzqqhpZRl8zejNT5EioNInSIXV30gkpc
NGoRhs4+Rw4xG3e6yoK17dGyAqlxF4jDuVH+qN3Xsq2KbA/jyuF+KiDNtAtj7q1cOGyTZ4T/MPpl
n2JMYZ0LRqlMx8Q9jChhRn0JHZConkm35p1imzrjPdCRcuIhFBJe07D0gw9+htrHYZ70skZCenfA
mG9aY0rS5nzANUJGVZh/AuiouC+E++L31Xy8vjje7QLzzYSYDxiCO3kFvtDlYb0bhKf27CLSua35
y9H/Zi+uwqoHY9btZdRKiDWldS0PBPTbjc0bhyAv+kEuUNMFJaedXuD/Mu97sHpXxsYy+mYeTGfl
6GYTQ+thOXxMkhy/Xc2Pk4tObBseIyAyXIBGGSKljjIGTJAPjXCS/tn3PL9cg83YOmGEQ+koXqdZ
wcH3hTIMczN5WAJawOXKc7bkvrCGjDDoux7yAA34WFEs/Ok2W0jzBbeTfGWQbD0wTsXKdycJ/2eK
VHaj/TRCxftj5znsvLje2o5vCwPjqlsIZxFjmQVJ1Lv9tynvnI+JLOWKvIGtdeOiOyjd9g5EDhJg
u9LfQwYIPZWV2DY+ZsJLJTQLvEGg9XQBfaxKGnLoylzlkeSFv8a5sfTBzHnFeGY1bjJhB2VTMX1w
oLr7BO+oTfcq5pt+mh0qSRBMqAU64RbPrkjiDIKdzF9Lqtl+/uW0eLMRgdnbilFRD4uo0/wAj5Ym
6tttlUn8/MvafdP8XNGkqUbtQzUsuWShxvwr8eZiZYZtP/7y/zethx2ESnIS4MfTyvvpiLjc1zpZ
Q5VY4sukauYs46Jsa/x2vwHaUV7K3als73rZrJkv2DpghPAkKr/u/e5y/LYLiwa3Erv/wxLb1rwR
vfE0kLShlw0oWMDPSmPh7iH8tYYAtw2QGb6kVU4v3fh3gtwsapDQYywGaFQ1Sd+tvOYsnzDTWGro
vAzJk/g3UI79PnDj7Bggo3zjq8FbOc0sg2SmsGjTO+kwEESY1xVPNaXsBmoWa0JhttaNk7hJZ7gX
eC0WESXiQ1kM1d5fUFW7fk6++65mvpmiogFFyTQY0HoG3S4wFT7Kzn8YHGgGgZ59U/I1yp+tG5f5
eRNpsl9g5if/7NQXPHyop+SGdzA8ud4P2zRfPvum+SYtCpKTGUeZ11zobFmhjti41ZF1a4Uo2yeM
w1iAw+Pm1TDezyMOgyH2fxBZ6mjp+k1pIUyGEcyBn2lgVWN0giss1EjqvNtf5Jyerw+SbQ6MaJZj
MLtgEMa/yzT4OmYgdsLBaw3ma2vciGXICC8szcGCjLSDOxaR0E2LvKIA5en6r78cKH8lJJlv5pj8
SUMeqar9e1WntwA1RuVQnYhid0XjvW77hHGpFjIY55Am6IPou2Y/yPApzJP+p1e1HgxEHLbykrKM
lcm9hPi9mCHNg+/8ESKoPRfJ1aRao0bamjeOZBI37ug3ly2jay9gEgdKhnWwDU+KiTBCGVyQUkHO
Wd97lDXzDii35LtfjGO8sifZfv7l/29i2Zvz2AXFBD+/gEJAVNVjcQBre400Z4ljM9FUtmHHvXb2
78nS8qdycPOXEoqlFFy2dE5vrq8kWx+MUE5j3HHzqRjvx9nvfuY+Lbpd21XzykK19cGI5DxZGi46
re/TfoKQVAel3jF1jg7Lv277/UY05ygkhGwpvXulg3AnZTLvnKaeV9Jxlp9vppmgH8eTouvHey71
F6FQr0ZG95FOoAVc//m2D5iBHIIGACcPLNEZOsPdMi5pVEvgDjOerAmnW6bYTC9hMuMwS4i+L8dO
QvYSsGc1bZIJZL6ZWQIjgnJYI+l7GfNnr6DgjfJyS/EYbV8G7U18iSFJUggaxccOzrc3iDRxk5Ls
mWX9Gp/LslWbBMvZq91kcGEH3KXjcUz4h6Yu4YGEXEXCVs6yd0sc6IRxGiuuF4d2Evyny3HQevkn
1Kc/VKU+gBRwA6TNsV2S2+uryTbTRjCzHO9uB3a7aeSq7ND24mvghNsuj9SI5KDk0DYdnTkBbgNg
gbCokKzIpxXujS0OjDAWHFrbQF4uCdxL0yryi/iW49YSQdV+JZQtF0iTXEmGvlt65eL3t+78ufT1
rUOKY5Pnz1w3d0iQHq7PgaUnJp2yY3Xm9WpET5zJlTuWzeMub3y+q8qFr9wwLPNssiirstK1Pyrn
9wyFOvhPDM19D5Ovb9t6YJzKTVl7YFaBCRCpEoWluBq7m0R3zvOo+bZ7halS5nOHQlpSYJDampED
CwGylUnprawmS8yZhp1lAS092Cyi+cYdDqXnuPs0/SxJcht0FYucmj0AA7iyhdsmwwjwoQGt/KIM
g8AABf2lhNXmkS/lmnK4bd0aMY3jMp2BBnJ++9PkRCHJhqPbtM3NKMcXkrTek4u33PWJt33KCHEG
dAsDKRQTr6GB9tLN0MDoZTLtRZd4O60bdZTNuIbjt33NCHnKwYuaixhfW2awlmb5I+E57DGy58mj
gPvW23KTJrcykbofUfDIZUQUOSvEzk5nW9OGJquSzNAZwB+03g+zswuXuN6tYwot55PJqUR93A/6
CwUUZQYSpahfQBc7AewMhYBmf9EzSFe2LcsqNj0OB51BOgNskLMcCL1L4C8JY4XFYf22LesvcuXU
CfARfPce4gyfGg8yz32Fc+r6wrXsuaa/4aCBh2wzmZyRhYtv6qHMojwR/IiS1pqStG18jChPifZV
5+OiNo4CjGORLI/16K+Zu9k6YAR57PgODZopOYu51bu0ATB5rvM8atmaX4llSzSNXH2oY1EKerSM
ppi9VhndxQoFfapBDgi+9qw6rfu42sbKiOwl8C6JGi7Pydw1d9hx0y+KVsnz9cm2tG4SKuekqGMU
4RHBDSTjGxkBLbnUYbTETsi3petNSqWfcYBIuSb3AKQ/jD3ojhdZypXVauvAZUN8c63F9Qw2PXIG
PbAAR8oveuSCOJKW24bHPL11IxY1Ia2NqsBwMwbwy3BkTlZumJaFarp6iiJwJhwGrowEiA0feOrP
0IQOKOS9XN41axcc22cuQ/dmiIANATjbr7JzV1bV7iLvFbOQ3FcTMFvbhsmIZ3DgRqmqvjoPkPaK
hqr3Dhr2N/ttrRvxTLoaibF5yM5NC1kpaEsVd7pbFaSzLSDjnBYugYw0JdV5HpZiPwV0/swzZ00k
1Db2RvRCcFgoL1PuxR3M219yV5CsfZ3GYQ2V//6h9heF0svhWtdLkZ/7JRZRiyTNQ8v9Bx67+gku
UOCcXp+E9zvyF5WSQ3m49pvcvZcdFhEkbdIDTjSk78dN6GZGQyOSfbcZkR1zyP3gzRVcq53lVlJ6
z8JVEU1bH4xodpTusz4oirPK4o/weuC7dnb/DcER3RQH1HT8nHlHmRPm6oxHi/pZ9jNtboKZBJvE
hTBERiQ32hNMyqA6l7FO96lCnAWNim9E1ZSbLnh/USov0EoloSN19pW6WaY2PvwfVY0/7/S/s7l/
8Slzt2gBnfGne9Xghx+pQoE+i0AdG5H3kzkUM+/LahqXZyj3FjChGvVUzPe0Cfq2PqRuOkjv4EKf
KGc3YyhquArJFMJB7U4DYNf81ENeL48M9XNUy0nmdvcjLPS+yQzEyUgVJaP13g290vmeLuDRekPh
PGekqfJvLnAPrronuA4mN14+a3ixJ8APM3GAjh0AvVHpjW79tciWaQijsu3D7Ni3YeCuvKgta9Mk
Sw5p1kHYXlXnFBKDuzR0vacmG+eoVxBI2hTCJl1yANS0a5zKhXzswA8zZYkTVa5ff8T4rpLe399O
qTCimPVj6MmZ6PMiWLwfaXyq5nQNv2Nr3Ajguao0Vyxz72Gx/jiAj7ergL1beXraZuDy/zfHZB7k
DYF2uPun0tDQKo44QS4jgL7a9fH/80h6Z/WbFEkaKIeUpClklIUz3F/S8IkkEzlmRf+xkaBrDVhv
e9ok+qBZPUWsWeQdBCCXncOTTxW82XeASYJZl4uDW/A91ey5K/R87wLrtL/+I22jYBzlKczNBRai
Pk/VEEf1NIkbL9Ey0iTZxNpm1GRVxhBS0coZyrMPOGwbah5lBFDxgK5q29g6YZzpkztPbS2D4VzQ
Uj6mJcLXWRJ+r7tg282QmuL/8zBPRbi07n1aFs/8jzxeNb5cnwPLMg+NSwOcEKdQzV1+Bo9yxhtV
+zw9ZhnQ3SvCGpZLg4mDE2UhXadQ6jzoYnpgsnpgoLY/BEWW7SC8WK6sJUs/TDCcANYuUBK3Z6QM
nuLLMzWst0luM2pyQj2IIFSgOOpzF2RV1LAy2/XeKonDsoJMQqjf9r7WEOo4+1rUOx/SYcBBX/jG
m7i5+PnGVhZoeBwREQ/nmo4UCIXpsRibbjevq/jZunD5/5v9LC592Y2QHTnPENR4carAew3LBOvJ
8QuAma4v1ffzTn+RQkXezYvbT+qcxyid8hgSDMlc8nvUtGuQufov4USG39e/ZVtOxtYEOdaBSLcp
z5Pfioca2DuywxVrDA7b2jfeGbGWjHlOOZzbOYVCiO8n068lq+mmAgwNjE2JtCHNYtFV58mlD0kS
F8eqggSQh0P++u+3TbixbfieqjII2VTnPI1/Q31uifjFsnJrKgKOJ/9dUakmfh34XXnOBKtuGCPk
Dgza4ub6z7dMr4mIc5uky4d4Ls+qh7ufF+rqMMl4TfH18hvfOXv/AsTFASgkIc5KQaBWlNYPZQJ8
Zdne8Sx7VjW708tXOm+rHVGTEDonukzwDG7PqYCARw2Tv6qjX7eNkxHXHQnykGtMM5SonwOa/4ZK
wUqEWVaQyf1MBS3nqZvKc+B0+g8wlJedewP67Jpuvu0LRgwjq4ESYZu25zLnak8alLB1m+6Ddv55
fXQsR5tpZSBV0864zbZnotNPsCt+ZmP/eHEndJi/RRWCQU/5v2EghAqqNvWaMw3Ap/JCSfDWYNsq
IPQv8wLXU+U4LcPZcz3vlefh/HmRc/Pl+vBYxt8Exk2wn/NDyZpzqsd0zxN+CgM4w/BYrsFQLIFm
4uKAlYIMCE6Ds5M4tzjjvhVFd4uL18ehG24Xpn5PtP8/8FmWXcOkeS5LXfM5ZuU5D7Lp01KTkEVN
OtbJ7vqA2do3zmneKg6ntqE5q7CrYewx57vcdcTKlm1r3Yhl3jv1IlqpsE842cHHOs13oVr4GiXQ
1v7l/2/uAGKqyCLjrDorHDUePFgiplZVPW2NG7HckLCN3aSf71N42UKIwIHfTrLGorUtVOMwrolY
MhQCq/NS+fmOpA7Z5WPxC0n3TUp/jJp2BH1XqbxY/OY85b26jZf8GT7hxUpq1zY2xlksXRF0qtF4
zk9gIwwhxMWdbNWXytK6CYrD63ciCymasxvy6h8I+odFRAck1jeteZN2OcJeBOotbXVOqvRlgIPg
Q+dmm0h5jJoouHmiXUAhMXYOaOpFwZCrmxBk8G3haloQxET2ck6C5jy77Dz2/n2TrgFoLFfdvwBw
DswlhjlszqVU3we/vr+UwDuiPweqfoLaysrKsX3GCFlSheB/0LI5NwuTO574r3nRfyMcxiJ+rj9r
lh22zbIZvsvAJj0WXhqlYfp7zJELjWo9Zms4eNsiNSJYJMhUOqkUx5y23VGwnhxpCsuMbb/eOIS9
sh3CYA7qM1LR5KHtivKjSnx3v611I3yntCEjG1hxxi0awi2aDxUq3lm/DWj3F+NyyAOiG8ggnwVs
UMqPJRl595BMYf550+83GZfxUgtdqzg4pgnUtLlKhhunIP9eb9yyQk0I3MgXPXXu7D3wKvgKKZhj
nOrbNG//4YG7q0ey7T1gguEyt1BS1U53LtIgBzAdBNhsp+YSNbLr/bAs0L8Qcb7AVa6CDsgMEbS8
D34js7xWlnz3Goq3nnFt8OOOcci9p78GtznwsPxesv4AQN+Npt3K+Ng+YdwdkrwLSY1F9At6lnsO
Az0/z78icbyDTszaZe7dIUI3Lv9/c3+A+25cyXHyXwjwKzvulqeeItu+YfzRuLEBxYIh+VnP/ktd
YFC8BmxDeGWtJLttv9zYfVrU6Ot+WsaXoWY/E5XmSODTNTCxrXFj8ymnrgYmzRtfGlS0UaLoo3je
amn5h3b8ZszZABMUuejxJYlR0dOSqF0mmzX1KMtPNwv+zRRc+HJkfJncQe8F8T+xaVnTc30XF0ED
s9Kv4KIsoPU4vrRd/6Wv25OoYeo4EQ9OLsNjlSNRJxlAxZvWjymljFJbKkvO8xPIvGAOJY6zdLvQ
SdXPbe0bMUxrF8JaYCS//JHSSHjcRXOqX643/u79FkNlRK9uWd8HS1fueyBXv8JxI98H8AG96Zt/
r3/ANtGX/79ZRs5SuzPX0O8p/SXfLSGqZBEUv4Nf25o3grfXnedWRYnf7wR3da3Vpwzm8Cv5ads6
MoJ36CALVGdNuV+EC+8ZWe9UDP9vEYf0MIPpTr2BfmxKCO9v64wRz4s7JNni4Hu16/dH5Xjtg+Bs
a8gZlwmQAaEnXo3lftT5YQ7V7dRuesMgIWdk5CpR+2KEY+8+BQdckuYXncXK6n9/gXJTO9l1vCKD
zkH4MtYBvZ/UCPVqRuiu82HWeH3Y31dSwM+/3DDerFEha+il1WXwj0Ia16lufOIETbUbOzcRT8xX
WS53Wd+Raoxwm6kauMRUMisHuE0HNc2OU7lQvnZk2zpshPtSBQXs0TCWugn3gaBHRx4JW9N/sbVu
xDucyvWcErfY+3C6kAfYnGRPZbtMT1k7EGfTOuYmPkABoFG7IWAscKfIj1OWs9cp48vd9emydcEI
eRfVBJXGVbGXjY9J8kM/Kpb42av9lRuN7QNGoJQFh7mbTmGoHaTssc5yvffnHixXMqx5FNiWnFln
z1xUvCdHyFPro0KdHSQe/zWNwFMM1a51i7QpHwLHqet0nydtsdQ7qVDi2A2z77B6lwPxKjZOl1mQ
J4ADD9Cj8V/8bq4hx1s3SzDs4B5UkNP1KXv/EOBmNd53XTfJxlK8LGCCwfK5DL9UMhYryHBb60bE
QFVWe/DHlifVDVPEAXlGqts/b/vpRsCMQCE2nc7aUxw3ZXAY3fEiU+DS4Xi9/cuP/KsgQLlZjJ+L
Tk2dF+S/iJOD18HzURHImCYEyi0orBd+cVsx+JasgCAvW9o7nzOTxj1g2Iq6AzvxuniWPvSIdFU+
obxURw6fv5ajXtkDrCvcCNN+THvpJ0Pzs+qGx6lmABemt7UsoI1ePchgigIYcSfhU90HKwnx949r
bhb0PY9Qknmq+VlyPM5wYb2ZxvKBS3EHduPTxaWaNv4K2cE2bcZRHc+EiwkOSD/JPD/wevkoIGod
uOkXWMeufMK2rI1tKOynwGcInFOQoJ7cKzLu+zxdOwgsrZtFcSLaHoBwgUtMGusE2wt8xHcBrLCG
NRqc7QtG5HhYYaIf6/6Ue+WY7FKX6i4qvGHNluPdDD+YBZfvvj21A5HQJOidF+nR4DEA0z6CUYfa
lzP7F0iIeOct8A6fBXB7IF0GK5eFP9yodyLIlEW56CiEftWrfTyPOolPpe/Hn6D1kmPbccr+Yh2R
1qp10v1MWNaWewg8DOPPcUqclGG0R7d3H4a+XtofZVLN7j+jrngfBRBZ+dblXuLISFUwpAJSDEz7
nMKYvtTicfJCLy/3BUwFNFxzdFuV30MhARs7OF6VqulWaOGnXwAfmjMII7ZwaP4RZIIiyC5qUP3O
ydskbCIHlu1IAyczj6d8Ddtr21aMtcod0vmqYtjgRfUhSwac+gi9BAksmAVDpCkB2vf6fmlZVWbl
SHhCF3nriRdsLmHkLXqOmAP9x+utW45+s2q0eNi02pmKl3CYH906uMMm9ZFTb2WHsuwaZpWo5jL1
ez8fTyOZb5Yi5w/gdXcHKCzMRz9gK1+xDdHl628Co+R9LyHwSE5eOTg7tQjgExT7cX2EbI0bUa2l
mxT4qeMJl+Pw2Op2jkZKx5U9zzL+JpqmS0o+NhOLX5ARnn4Us5M5XzrdX+hLGRQK5k1ZGW7Cakoo
JQ0wnJAn4pJ/58KBQChbVX+y9cEYfsX9medZ4rwITWv1RJY+F19baAcE/9ZzS7qVBL1lIgLjccpp
FjqiHYLb9hd50ofrs2uJYxMcIttWVQ5k1X6oid+R4RfEb/a1o27EkIGhnqxcQmw7t7Fb+D1EU0kc
8pcLQzedwMLuoOk2JNUuQTh3FCl6sJuPPF57n1q6ZSJG5izLIC7oZCeBbsUKVF0xflmC4km02XEo
p7W3m+07l5vJm8gbG+rXUEQeTh11/+0U/8A4UinM/STH6qmQetuF1wSRDETzyomb9CRTqPkvcI+s
U76GvLSsKxMzgqfspCdUSV6KELUez8/yaPbF1+vryxIbpqCSyhgfW1aFP1pJH2aZni9N13r4sq35
S5/ejD98Acqug07QD9KoGy/9fMl4t+7GO5+pqMQnXJNVkoc/4loc/TRtI7hO/GaleFqSVc8d2/Ab
YT0WgI3LbGQn+N0G3hkvgJndBi6Ktiung+WWbEorK91MBK7uOIMq/jxx+nCJ8cKFY1rqPGo238h2
7VOW2Talkhs1O4sKhunkLR60QrMYvo5pBHXjPv4SwkGd3VyfdluXjDEL5zERtUfHU+HoveqDD6JQ
T5kzfap0eHt50gxdszJ6lukxq/UpJ0IMjT+dSAMadQVr1f+jWGDrh7EvxmXYOFPhTCch9PI7cNT0
D2HJSB9E2UHgZIpx7YH91GUoZ+Actx2GZhU/DWdk+WHJ+CMgYCcGkGuLsipZq1FYrjxmEb+BzoxO
wWz/EYrhWAXTnuThR1EOUHbfVAik3CzlX9xeKj1X02lq+ruLysDSls+X555LAAMt1sQGLKfWXzV9
wSsXiCv643JqXTZ4uBj2Ue4sw03VqptscH/QifnHulvLPViOE7PUL5rR5/0wkh/g2Tx6jO+biQMd
WN5fOiaHTf4/GD9j1wQcEYBKTcaTXBy5j33l7IC+Wytv2haAkQfw5zGefNWGJ0hmAFzv7JpBPUzV
+Jgm3kr8/yG8vvMm840NIKbxHFZDEZ7caYoui2xU4zc3lJ90Su89iYHL1H3PMjB5yvLoxc1KgcDW
NyMLkCdQ7clrfLfT7TEnZN8R/14y9cNfE6mz7Dem5vKYwDc2HQt90ml4UlkDeToSbGIoU+wc/z0u
u2kMkgBw5hMRhEcXGZMEFnIRmaaV5L3l15v1f7ftgsCBTuaphxY8KkBed5vCnXPlsmo5Xv4CAOQO
KwhP9cktKqiKkPKrzAG0xHl8/VixzK5Z+R9rPNlVJftTM+VHVE4eL2XWrmTPMwqh0fVv2Ebo0rc3
Nxbwz5Wf+0F3In4zPCQ5KZ6R+x9XLoq2HhiRDdqcBw3XXJzcln1YHCycYvaeS1p/x6F/3NYDI74Z
mKXQqBmCE3WKOkphOREBJ/rP9cYtOyA1Atv1u6xSzO1Ok9+cPJ+dL8EsWIeLac/+j2ylbRqMQIbF
ZVElMe9+pBP/4XF4KlMyrWG+bevUONYFz4U364adVMFg1JwDZ/atlo589UJn2l0fKEsHTCUc102n
TuNqfWoalNFR4xE7Lx5XrtW2xo1nDdFDE/pctieSzy/ErfWOxtMmjUzKTd0brxvFXDZlexo1AcKy
lupOj9WvKo43eVrjC5foeBNjo1wIlN9JewpaUNcGN1FRPjrJzge7aePwG2EsxtSjRcHaE50GedSj
6j4z4uXbLp2m9E07VgA0QAbwlOQ9KyIQxJtlN8PJ8nx98VhuNp4Rwl1O6DylbXtCpEFxf/opmBOl
qtoLWt0EWfDhct8YCrXf9jkjqDsGXmYW0h5nWvpax/KT2+EzWt6WTnYsVfbsDOyhzteQ7JY9xDNi
O+YkIMTHArts41TUN3OhDzETd0tJv7q9Wkld2YLEiPIRUgCFbjg9pRBa3/kLeC+JJ4ptC8wUvFGo
ZiiWBPSUd93s3euya9wdeMR1ufIByyZlat40WeFKp3HrEwAHHwdX8YOum/pAff35+qxbxseUvamg
8NFJhQ84jVZ30pU4LLJ4ub3eumWSTaAbAGJyai4HxWU9dVrmUdFN+8uCgox8HaE8f3f9Q5Yj1dS8
KRrAbP2U1afLe8YL9JeQpc99k4PGvfVaacLdfDmXdBDaPXHR3hVzXEUVTz/1yI9t3tNN1NusWh/Q
6s49iXHOPnWhTA+V8NccS22jZIT44Ish5H5MTmkMJQ5/GPde2XwcluqhD8hKFtG2oIy4dumyQMgi
cU9FDJpyNIqluAV+1fl5faItm6KJf0tRkfd565FTh90IbnSf1KR0pHBvAh1g79bsB836xwyCJtH1
D1oi0ITEpSIXxBsYOQ2a0ecQMlrLrQpcVx+hPa7WQPWWQDGxcWCncJpMk/cdSaajzoOjasbPl0rH
VHv3gyifr3fGksowQXFizCHvP2D0hqZ4nqF2FpU0ONKg+3jJy+A0vgn4GsvNNnDG+Z6OIVjcced9
90h97438a7bwOx/PgetdeXedcWreQX1Bi6TMCufk9RX2lNjRwW3W1DE5Xm//3Z+P9o11LGWdJiPY
Jd9QjHAeOg/pt74NnEPTePWWzR2fMM4mn5MWBqxCfBXcFR//x9mXNcmJA1v/IiLEJuCVquq923uZ
nhfF2B6zCEmITcCvvwff74vo0TTFjXrwSzsClZZMpTJPnkN8SfE0Zj04kkEJOFwFX0NRzHpO1sM4
tF4Y8YwNQXfjuX15cnwU6S4v08Y22ByMxFEEKvEth3qiIAzloKUe0kgnV3XS49evBvMmSvTKxKcT
UVB9cQFme0Rro1/d5mZw9M4VtTUB65hCgsULWOCrh8A1/lOpAvX5/yAu+a7B4eevp+vtzx9ZQ7sy
hnBYIEE83gTzTSR6eWIjpF+UhrYDD6D0m3h7yamNY2sHpXkVJpyOE/sGFs62fBwaEZbp7IPH6JMz
w+3vbPvWMFZsqlhdMjQPKOjCR+ovAp3f57wX/lMO5v4dT781hPfvpauWOcdmTFXm5EHzVQ1RfZvn
ZBFp1VY7d9W79yF2x7LxWDu00W5ZZ+UE/vlZQAObdGD706P7vUZ9/jo79yw7n4ku2yDQdQZa1JVK
UMhjGdevw+JeOYIdhxrQk8RCN1VW92BGXLvVfC+mhwXKGJfNfGMz7Dg0DsK4z6OxytwyDoaHhQIY
dwC+QLETdcpl2nG6GxtiR6Mgb01qt6fqwROzecwbMZ3oMMePDPLeJ03lzqNgazaWzUOMq+lKmlSZ
R4i8F0NFTuPSjne52+9JrGzNZB36jeE71ezywHV4FodrchU9r4dqHNHUPPq/k7bdQ3hszWT1am+G
8bwlmopxqbO4Kr0R7hfu8dCQsH5sCOiLLm/+hou0g1K96JJMHoOqqDc69zMdvnReXFzziqa+a5m5
F3hFxZw2esrnpu2bNK8GkBh2Tr24e85q6/dbZi5Gnw250+OOQvecn9Z9i8AU0gTdHs/Fhpe3g1LI
xjIIuy7iJfCBph/ij2WlHoGJvlM1ew2gCpX6LjIbV+2GHZDywMndqenEi1f38aHs8vwDAHR7T4SN
A2UHohMELQIz1SIDULi/A91U+eQN7vfYbX5c/vlbA1gXunSWxTjjJDKXFN8bsThQBkJYBRydt1M5
ezeWBjmfZd3eGFc1k4HIytm9bQeQV8VNf1+RryaInlpweKWXZ7I1jmXivREyaaQSGToyp7/13MWH
itfjoZ5m7ztSA+bEu+KqdihMyjL0mLi5qtFRkbVIZ4ypX7nOPyWvnJvLc9naFes+77w58gHZFlng
GEgfTOA6JGh5TqCPc3mArcWyzJzMgz8lQev/DXAMqDX85qkt0btUu6C1SfKv2lR7qJL3Ia5YKsvc
dVR5ZAD876x9dFeToVX8htfCn2+MypMU8rfRzxbQE0DUgK/maaVHB82t12GTMb593TvhINmSDy+z
Fw8n04/+Bzdc+LfLC/n+Tnl2U4eiYSXy3BHZssrWRXVfpg7eEekQunsCQFtDrG7uzaUCtZm2jlo2
vNAB7A9zSD6QPMrvZBxfpW9GPbu1Qyxd27W0kplSffFJuSAJD4AUv7xC77t7L7HsP6gTp69BxPri
zWAEAvx0MK7fpsqloE69boh15d6sUFRWpJBFLLIBDbr/FBU4jRwwWezUh/48zf5TOMXyWMbO4mYx
daTJ3x5koNURHUfJ0qXJGC/xnMZTHKisL0rV+QewFEjlpU2xkvZVIsyBqlgZmosb2mpmonutCs3N
EzR5g/C3SNoACFbAStrie+lBq+WTblCr+xQ5radvkqozH0wFFQtwkTtVHt6OCO7q5RbnGIQCqCIR
n/NjPS5GayS9JPiMUxXiTpefa9mDnvsnKLB0UOz4jK2NtJySmDtnMkUisrmHVmtIu/kkBv/z5S1c
T8N7a2w5pNIZQzoWizyrGGRUXoUC6GFGnJDWDQGxdZfsCtxumZPljxiYJfsE9cTz7NOvCEaiNNcj
+of0ni77+77VsxnhZtBkeqrq6tc8FzNIAYRzY1zeQN5kXhIgvGn3s1FDfk2qlXp2j0wwN0nekEqd
9Rj+MxfhX2xES+qh99tnpyeAe1/en43Nt9tfVAg2vplqfhZeXJ1MM9N0avy9GvvW19elfGPAZInA
HDuI+mxm+H6eqOkvp53Vt8u/fWNDYssDkZr4dKBGnQMJIQFBuh8Mrdc/wI0bnFaLPUZN4P28PNbW
TCxXREdvdvpkEVkO3uAICr+jmL/QEj1DO/HmxvG1W2E8eJqEuX51DmKoahAfgSxbmVySefdIbQ1h
GXpZ9W5Z+TJ5+qPkDlX3l7gs5NGJdoPmrREsaw/q2AM8jIgsjObhJkLv4h2Q8ZAnUEV0vG4jLDMf
InTsJsCDPPGc3XkjHqw1Tdqdj2+dKCumABmBi0RL3py9GZRhXIefCcjoppRxwIIWWs2HZTBFf53t
2V0omnugyKUdeaYhYeSz14ND/RQ7zqhOl9dqw/nagPJZNDXt26E5l477wUvCWqWA07BUIutdj+GV
ct+ejSjPSyRWHebHT6rolo8oBkLDMCJs3HlpbJwqm6ax7EGYxT2uzh5e9CfT0idOKiR3RPDX5XXa
MO5oHfiNm6IuWl/RhsDPOXFknJqBevpYabaXY9v6/vr3N9/3dLswM5X8rAdefpw1yDQOVdsBMnX5
928tkGXYbITIWRMk8kx7Ut9TA35P0eHRUsMlXh5hawa2YTdF4fakSCB45pSP6AV2Xn05+jt33dbX
LZvucu6I1l8jkMhnIKHte9anXjiZHTvY+r5l1kqVJBzRFHSOgwTPRw3ahfYwT+KqYhwgFlbuP6q9
Du1Krsj8Wf+kxE/S2Kl3otQNG7YZGVmdz5Co0urcNZO+y0PnPnYmdXIX/4XGxe3l7d04QDamPg4c
bgAhk2dtYvFlKBb+KQgAgB/H+NflETa2wAbWByOdFS9yiTqPjk9BVTcvo+F65/e/nxnybGR9PDTI
zLp18FyGRemkXt7HyQP+tkg0qvHC6W5cl7f8REPTmlfP7znZwyhu7c864Te2HSQmDvJmUlkukHDu
veRGFdN47AHNO0DVmFwXHvwHft91rRiXKngmiVe/kpbex3ppfrWQ8rjuNrJJGxlVydwmpDgHyK4k
ILDppunJDwS7io4NVmJZ+SCSvvTDMUAfihmCE4jmk/ig4navxLR1iC0rn3MKyEkfqax08J5GYX8+
gEHcuV9YuScWsrHZdv9dyXOHLYsuzh2E6U56NDncFOmewaP/UaJZ5OYqY7Eb8brYsIEovzjntJMP
2g/JQyIR2V7++sY62X14s65KRxrqPwd15H+IAX+/iQkq7qms5c/LQ2zEUba2cedCkFZNo8oM6IU+
6MjT98Q0+k6xTv3lEP41bAOyc243bD9cp/nGAGMPPZ9xNSZPXqwe16BQN+pxmLVzyPH+Tidn+AIU
qLpyayxzN9XEmVRuedZVpOY7jdyk+btKWMJ3UNXrnfHOg9luG/FyGYoOYj1nnoAtsvykovBJtXK8
AzHNa8tnILzDp4juHukNx2wrHwcB79s+zIOziPvq7k94GPNljyFuy2Asm5+XiosoISpTUePKFPD7
f1yjl9vEjb0nLxh2LsmtI22ZPtVsAq0/k1kXgtbw1BR5e3KEmM5My3ivpXtjELtVpHO8AceqCs+d
UKI7BEXnQkhuQh/0ya+dQNxdtp2NDbF7RngUMYWuuRBQuqI76rpxb6tl8Y+Xv75hmXa7iJdogcWa
1RlYHvkwlPH4kermbFAteC1jt3t2l3KPc2dj8+2ekZxGvmbVWDyQkppT3CbNc+e0y0dvYtXa1RF/
uzynrRWzPEAOmTqAVDp1RsFRxqecUEj+UtWzfGfRNmzS7hHJBbxlMSTumTnRTTBCJ0HE5JbK9llV
8jb24GZC/KGCQvZ1M7ICeu2OWnbh4p/VEiCtHsRIdn9agFnprzxkVjw/u5qXE/BW53ieSIZrEoyT
SZzM3o5T3rIVy+5zHoMfPgjDMxpghDmqZYb4y9wnejpBPnTeQx5vDWPZvSdqMOGxqjkz4vSH2a31
TTwGn/0BKO3LO7Fxhu0uER5CClFx2MuMxuYHKjnKXGM0fWEEWgcQ5tgju9waZ73d3txiCnpjU9PW
zf9iJAaqXsEguNxJsEamhvPX62azeoU3o8S104ZeHQOMH3P+U1RwMAbiKr+HsvUO1bAHY9iwl//0
jlSRWWTtuWeR078gf4sgI3nmsA5Ro2RH/Ed0xHyuI7VzZW6cAptDkrr1UjRhgmw9m8JDFRC0UfPo
Fxj2fl9etg0HY4sqKz4B5xoALtp5Q/JEQSP2pQi1s5cH2vr9lrWLAVKPkB1qsq4s8mevDKZ72bTi
Qwmvs+NQtoaw7L0LHdaqmdPz7HT8Lzrm9FY40HhPJ1nR+8urtHWELZsHMcgwz8Uks3ym9HtSkeCr
asGeSA03P3y40J3H3tbpsoyetStYG4RdZ+Xmf5VAPYIhMJ3h0G7Ktvi1hkmxjJ97BkDL5YltbL8N
7dMlJDf8EHlmLwyT+ugBLS4eQM4grqs6eza6z0SqI+hElRlFFmR+hC5XUx10GQr+/boZWHYP5NDc
6KSmZzon9YHlToiOTbpXyNxan/VAvPEqwk1UiwaA8qELceWWE+SC6xIgr8u/feNY2dg+IlQ85EQ0
mSqN91LGRHyoPUrABDy3qZzkp8vD/EHCvBN425A+KsGyg/J1k5FE/iyZ+WgmcW84GqHWhmqi579N
zdHHp8itBhgkTgowzOy2SW3N0vIBEALLB7PgxTSTab4py+aJhnp8QGLjJrq6IOxZbgDEOajSFk35
MFP5yobuHtoeV9HoU89G+YVxtJQKUhtZ5Qe/x6HsQc2zW1jYOmKWzQeddOZKxuo85F0EqU4xw/jc
SQa/Lu/+xvdtZF83Ch9MdOggM+gBvYGo4nwbuUN23cetu32GemzdBnF9DgrCPpTtIp6nmH697uOW
aYNQd6aKOk32BxkDmiSZ+kG8hwveuDfszhIK5dtu0oXMdO/jtnAK6aesMJALK71E7Vj4lunZbSXg
EM2DKBb8bNxW0vBEG5RCntAS10Z34IQAwxi6ZUjYVWnXibaJUqgpOOwErFxXPeVtJ8nnsS4K54sB
PdRe0L8u4Dv+wO5DQdUasEWnkVnsc+bfUi3D9qZjTd8dp8FLnpxBg4SQUERpl3dyA1EDGr1/+9Ec
KhFC1PAB0KNdUlJE9LsDTfEa9FjBfPLjIfuTRNFBX90KKukT67s98patjbY8Q8HQiEjyoski8B7f
1nMU3EjOUoin7wTSWxZmRQe6Did3Ep7K4sIDyT3wDF9JI9w9uN7W77ccRLiErUR6TmYg+Gpe1Cjr
V4VmKN2CSufy9mx4aBsQ6Mmwn0N/EGewiHonz60/C73MJ97Dg0682ns0r07hnWNnIwMhDhYjmi10
RpeQP6iVrtlzI5TmnS4bymA4dYIdCrnHprNxyu1WlUCPPIHUaHOG+UVHWgPKJbiOD2QEFGlpkjs5
gKPr8gpuHIH/IAY1+gmiUAm0xUjnxkMW4ueSuyi4Xff59Wi8CUMKagYFBLjK/DDyIaszO88B2op2
zu/GAbORgdA0RZwzxTJjxu/9AzgqE/ppAbwFqqToVtuzw601snwAQ3I0kPHgnQezqsvmAIair5Lu
TGLr65aVB6HHa64ggGwqRGoGU3Eeo8QXYueZsfV9y8g5kPB5DYx8ZuLkl3ZVBeQh/3x5e7fsz7Jw
b2q1t0y+ex7wzH8ATV03fMbpLfwHFrhxd15KULJdHur9abg2+C+oyy7UDASwQ8SnR7JWJw8NG/s9
IPP7U3FtWmdSTWFduARYj5aGj6wfOMyh9Mfmdao91n2aFNBSV1mFa2MAaY2eLjlVDRwjYx8A0JRn
RM/DzoH60yX9X3cFqZt/G91geCkl9CaeBPf6D8JB3v0OOjWJ/6FA53/we5B0CpfbSXTz8H0wOfXD
O88Luh8UK+Akh6EXc/2bsWhaykOsEx588xIXNy2timI+OY5n1CeKgtQkT4Me2eBiP+ZSfRHTYJqv
vpujSTctF79pHzzwXkY7E9s6ApYzAUdPG8wDMpbaN96pa9z87BKR73TEbH19/fsbV1VyEFnWvXbP
QDD5tyBoqmmG1/ji7kSc7z+R3cTyIiaa+QjhjuSpc4G6MwEyliYpPsRQokq1AqUzX+K7tS24J3vK
PFtTslxLh6xFQZ1KZyrR+gPTXfg8g8fweNki3/e+rq30mrOO+wELvfMc+1XwQikz+R3kW1wf8uFS
72zL1iiWi1kc0+EVnkdnZJOcm9w15ISDOd7nVW12XMvGEDasD2IqMUA5tHkeKZ7Joyz+EQYEtwhr
98qg79/oro3oIwlAv4GYkeoJKz+Nl4FkXczyGy8wwz0Lneahj6BwfHlfNnbd5rYOCwLSWYIg2Z1Q
ib6DGmJEv1SdbqbTdQNY/oWEJOeg2GxAMYxOhpSLvvjqKKHlzgQ2LCVe9+mNJUI+oTNgaYN7ZLQ/
8DF4LEk0ngIa9HdeqXDPNI/NDB3qpfeuEtkENGpdzDdjos+YSXeK3DO4oFUMEkM5/bi8Wluny7L7
0BcgRPTxgtDgLHmNnXg6SE+pdNHG/3V5iK0dt+28RvNFJxEHecSNq9/Kj+nwSYPUcu9K2RrAiiGY
bCpQVuQe+gpmj6F1vsPN4Iii2qkVbn3fMnJwRfpjP8kmQyw/esfIjULxxfHZlQU814b1UcYB9lLj
8r/Rw1zE9MbUuxXVjS22MX20MjISTYg4VBlTHCdQJ6cJX4r2BKLlfCdo2HiKujaij2sfVDK87Z6h
I0wg7IyyR+nhIuS+P9xCiE4eA9ZOKWRK1afZdb/LeVc3fMMibbTfQkVPeihSZEa7/CuTiXhek7y4
XT5KcDqlhoXJAVI24NM2En1NVx1rGwJouGDgoFL0rHpU+048KF1+aqc2vr38/Y2Qz+brHqrEi6gp
I8gz+t9zQ36rxA9uhFRPEZKmOxmErbNhmT84+hPSl/DG4A/OD2jKSA5enzQPTR7szeN9tjnq2sy7
OSHdxAs9nzmB2LQW9Mhcz0ATDAeAl5Gbzp73jyH+gw8tyr7GU1IyMFZdXsUN27UZekuAiSEu2CFD
kkcyPJR+7TqnQqOUfeUAlnMAK8iSQFQDDjQGoDLF4a/gIojYa5rbMiwbKghlXxR7DE63Pw/kWK9N
iyJB20XihI+QhVrSkaj5i3HZ60rb+X9I/W6cDRtH6Bk9jiOaSbJ5dsQHokZVpc0QBxFYAXVxZdhs
Awnx9HOHpEISfeAd+nGpzu+rpJl2Cn0b22+DCIUaRANB9e4ZdFwBOJMFtNdSyACHO/bzfu7FtWGE
mubADMqhe1YoVqa8bj7mLmHHoZKvCty3N2YJzbEZ9l60W9NZ//4mDiAe0awXOGyJ1PJDGxfNzwp4
ldNlW9majOUMgLjsKjJ43fPK2BkEZXFnvCFbK7CrBsXcQfF5avbSSFuny/v3VMq4cJgKcCvNsSIf
hg7orrgR5FH43V5r49ZqWXFBNUkf0R+gRF7YuHW6kOEeAu7L78urtfV1y/B7ZPDyleE4Iw7Y47qB
OXe+O+/99g3vb+MGkXFRHL013TPYIqoD8CK/Vk7O3OuzJN8tlG3sgY0anHm3AG43gmlIhuoI7FuT
ehUy6A5HK8xVq/Qf6CCDeIJTwf+WTTfcDDUaWFdXdd3HrVBfj7rlQe+Jl8EvfwUzumD0sIfQ3jAG
GySIx7yGynA0P3VRD5WclnZ3uRE/VZ6jXFIDQ5vIybsb19Di8mS2BrRs2wtijNTMSEaa+PMycp12
Gl2x8ZwUhwZEtmglGo/hsvf63hrOMvYBMMsCd7XKqFf+mlWXKvDVU3wej6cH5ohjO+0huTfelzZg
UICJTUeJK17WqIwlQFiDB2MFdwyF930fArURBtpc0+5cUxH5cI4BREjB3MkRjqkgdZL4VTdgMjRe
Et94YIDz8ngPSrrhBELLCSgnKSXr+/b5j7scDF7oKGveXD4RG+tmwweB5egbr5bdM7pjkrScQMQ4
d9ENyxuTur08VrssbRuHwUYQrkqJWiCT8TS3QEWp2nzSXfGLqPonm/ovEiejDvZaZ7bGWmf75g7T
vWrHMoRHqBb1FLLJHFoRnwPq3aqg+mCWHsVaVMqvW0LLQxAfqXAN8u9n0bDhBKmyf7oQ/HZk0Pqu
TwjKVtfpqlPXZp8ehnaaSyHg6cjK4RaJ+aEZuz3Z2K1Vs7wD42PUoVt1ftLBEOIsgBZnTT2sBquY
T0EEGkDSbY/dcONYB5ZzKOe4WfnIcPusF4Me5NHoYY/fdevj1s2vql4C8AFSjpl77Bb9vGNaFCjv
XN7xdWffSS8H1qUPmjSQijOKuKKM9MmluT70oBqAO+s7kYrKuOfrBrJNP2id3CSmeyZdnBwg4nbz
/2/pklSfL4+xcUHbWEKwIsS80+tSSVDCUS7HI00cmTZeXx6vG2I9cG/MkbnMtP3otM9CNbQ+5K1Z
c/7o+ddzvuy04/2pR7+zKTb19Nxqd6WVbZ8hFOgNN0QVUjwIs7h4500duCa+oaG+Qt2alg74z9O8
y4PqJ9E56c+gSWaaHQkIdNqTUHPkHCo2Iat/3fwtD0EdHs5FYMSLmfvmpEE2kfuyOV3LOuHaWEMg
mlGycRIgzfEQRWMr2L/+kVNovl3+/Rvn/T9IQwIBGqygzJzCJ9ALYz+HgpCv44LX9dQ0w85DasP/
+JZHYIR3pgcDQUbiMZuQvz0ky8TLA28oa27Wmh2Ix+LuUBfN0txcntqGo7CZBMFuhC3niLAhr9I9
xDNjS4qQTO/lBrae1jaVIIcSvXQ4HggrgAuS4llR0UcQjXnPgzEzUsd4a0dz+BmyctNdBGKqnVBv
a2KW6+BJrZ2hH8VLjNxLGrgIMMHPsGNsGx+3sYeG1nlSN77MUC9MPvUBi5009Etk/q7aFRt6GOom
7wufy2ysZXgseaHuYg6V4stf3wjibFrB1gk4kWAMzXKphoPTLDlShvGv9Z5b00RFmxz+hAgqIFfG
cDbfNc1dL2n9VmZQkysPngHYqo6AC79uQqtrf+Nfde+F1SLy5CmOkl+QCP0N7dD5JwO/5DGQS31b
xeg0mrslfy7gKHasdesMrH9/Myhab8OJ9JRnY8nav1TU9n2qitC/uzynjWvpPwTYSWwC4LWLF1PU
X9doUQFD++TkXrjjlLd+vxUixHUr45GVOGMdGkzAlO/+ALZlryNr6+dbIYIHXVqXOUPxgprqN/Ax
NCfVVP09RATj7LoFsgw8MrSPmQIDleO7fvldB+j7+zGTLp+e2NCx4ONVw9gYxLk0UoKxBw+rkXcp
gGDtgMw7VBxdyZvfl8fY2AqbYFBEzIkLMvBs8Rl/MLHL7ulC0K5/3eet14DoRR5HkcS9wkmQgFVX
lvU3Co2E61hWXRuPKJxO1C602F4A0IhPwi3ZKcFr+vKv3/BWNgyxkyFTqDDohzVjlpfs2dA8uQmQ
qb1F8v5jj16Tw/pfUl+bsbdBhgCtm0SVkcjQilGlpdPUKbAsSAfTei+E3rCP/6AKw5lB3h7eo1v1
7V2nav9Bajk8UPQOX3mqLAOPVIAbCpFfNrYmzL/FZAQX50HUYR59urw1W5OwjLyLaz71IJzL2Ppg
8ob2GVGLeEZPzlXU5tT9E1W8cbJKQEy06V2eIWfdHctFKXZAH1n1I46KLlsFr+R18YINJORgaFP9
NIkMFBz+wbgLdj5vYrqTRttYKhtACM7CCDKhtM7IpOM8nXO0djVR7Rxa5Yh/Lm/HhhuxUYMRzaEg
KeeVDSf/DDjqcuvD8neuC/r+m8+GCZa6H/oC3GIZ7+lnztH6OKMifC9xMzWRr3a87dYU1uV7u996
GmguwI02VeMvHrA02m0l2NqBdcg3n24QDea1Ae/pRMGCA1ivuidsBqIXccGVZ8gK4CF5S/suKuA3
GheEpDrs6Hjgs9hjn9qagmXRhKuaL0FUA0sZdqfQa/3XZkGHzdRouXOrbm2AZdIBF4WAYA7OqZi+
tXwMDwOeibeXD+hWmdJmBywX0BfLNkelEA47phDxBLg57ZdW305UeKdlfSMEwXEcoOXShzhfhbjy
FU5s/OASSN91USbNRj/sj4XLIvQmdSKSKfBY4qr1IzaI0MNN3sie8YxHRn/hBVrCD5IXu8zs8btm
SGzgoLO04DpspcrczvnZrRxRq3Ddmpla34dqKXla+M118FpgZ/9tM2CLiGVVkDozgesfFzMYmkJB
sU2B7G52POP7J44klsl3LlBv0JQHdMVHYjT1vL7+HjWNmo+XD937RkNsPkFFgiHyqVqfHm2PhL9q
mzsVh+4dxCDM3jN3axDL8ufIyG4RQfFCBujXMw8seowQqJcHco9UeWsIy/hVTBZ0BMMBeyO6xeow
eur7YL51l12V4K2dsGy/Kita+qjmZjUyEbcSj/Ku7Pawglsft8L1nDpB0A/IoZSDfI1NZD4kHAp8
l/d44+M2fk+BySnxfQnH6FR3kN5Wx1BHw+nyxzcW/j/QPR6Jivl4aIQTMhTcq49Vw08VSCJ3Tuj7
ES6x4XoiHmLkmdElsUoBByWkAtfEkprYmfX6fg6Hu1X/FG553nkQvH+XE5uiT4QAviCjiltWxv+Y
peVp05D8iEYXKDmF7Y4r3Ej9EBvFx1zOOThNYHkIGYYJgMpYySAtgWE661w9LRyxA2oggPS2T1HP
85vrNmw9JW9ueoX9cjsMknW9Hg+mcsm5JlUVH8YALfw7a/h+4YjElsWLhvalrn2RdcDa/TFHvx67
B9ePddoWwUddTdXddfOxLD93Zr/s8e+lS8Cw3U2ROZqkoT8qnntXYstIbBm/osn/s8+1SSDqq8/T
WiVii1M/O0kn/g6dCIhFNTppoQtyNkl3lZQYha7jv7crdIraHZFfzaLAZeggHWLaHvGIDD5fXr4N
52Aj/0jvhDBgsNHzqlT3C9qsX4PQD/++/PUN47WRf52TL8rkSKat9XHdFFAajH/1rZmB4i5/Vt3P
ueS/al3u9XNvzcZ6zJvBBx7CQbwiQHQfpQ2nDbsB3aYz7RzsrQGsO18BaBeAG0Zkcd9OT5AiQFm3
0H3UHC8v2Nb3Vzf7xjp9NaI0GSAb0RBNb8O81HeRV+8k5Tas0gb0QfxDhXRpUMxhk3uLro3OPQHs
4oMyq+uiVIiuPCZ6F5G5EY1FlhNIGq/hMZsksuf1L29Fepbzwm5HmBCZv0NRTkOPgO5dRFuTs/xA
4LtUQmqNv+QotzoDgH2zx/8SEi2P6sYzxnXZ84SHLGkOqJm5fbBzAW7smE1+pLouqQdlkntWTOZz
DFT8k6v7H1cdBxu4MHOwYJrET+6FO9FPnHv+72lEKeDy17eWzPJqnOhCD1TX4FQNk/F+5o1zE0QT
RxJhVu4TGL0++SCiu26hIsuTyaVEIypKoJkU7pjFCxd+OqukvuoJTmyUYjkkLTRBHf4yL8H8CiAp
5E5oWYjk0ORL9+JGfdfvzGTr7raBiSIKyj7xo/y5U7jeTILG8ZULfY51mKpq+ntehvpYjvLR7fln
F9Cpy/u1cdRspKLpimpodYicVR2F+pQvQ1LfaUfq6OvlATYs1gYrcrDpEMcl+TMBavBklq/rrDyq
f5geUkRi1PeuvI6ek9jAxTqnUP0WUmReBfEpoT36cWRX9isQui7hGz86o0AwQmK8ztp2bl51HJHg
lhBSdcfLK7X64//Wk4nNbRiPUsyj30MMY0aWVUb1R/Siknscy724d/OQWQ6NOKBrb5NCZgJMYYcC
rR6VnH4j5SduSpmUzzW0BrvaHBNWTn9HeOdentlGGoLYnIfuMAc0HDxccdr93QLzF4Rf2doXmbdA
gwHQwg8rOsuN1IOo+K/GQNbr8tBb59vyEGXDcKLDvM4KcGec2BQVHwFpV7eXv74R19uAxtilhiVO
BWZ+5Puhh5PXoI/S+hZ8i+emaIad+HpjEjakkUkGUhl3fa+IpEF74FphG+rrErHERjOygmkHQYfI
6CA58u5JdKuMS3d++4b92xyIICzgASIchO0Fe/6TfVrjNVHkv6DQkQ60FmkdFv7Odm+dcBvhCDVw
ubSqlpnECKpXP01ctCkDAmIcu+YEXM7Ryadvy+S8Gp9cF5KGlmeQZSkr8IhBmyUPnzRXj5WvnO/R
1NTHhRR3rWrNTdGDjjhIXLJzYbx79HxKVi/yxhs1MwcRn6+9VzPT+yIoPw8u/Vhr72DGfqdF6N27
HENY00qaPipixiWY/sSTUOYF6dDHJUieS6OfAazZuWXfPd0Yxorp9JzQpW+c5dwpTz2CaCy+rfpy
r4l5axKWy2saZkQu0cSMJ/1NnE/kVOnp0yo8WTDA5Mqw/3TZF7zrvjENK/JhbTuCETFYzhC2qVLo
9bi3bByWg2Mk/Xh5iK2VspyZEtyADqdfzkE5Lh9Be+HcN44//Lr89fcnENrp2iR0eIOq5XJuwzzB
we3YaahGfTPM3l5q8P0JhHayViegXZ/nGVs9ovHeo3V5I8LQXOON/dBO1UJFBELiNVnOEEP7rFuA
y4YALEXG/PIXsYO93Fqk1Rzfmh2kfFzZDMuZJbl7kowaiIlH/SrKe1VfJKZhWXY8DcCKKEedpzns
n6tSI9ts+E58vrUD69/f/H4jzDg7wEGiLbYzqQqGT2Xe3l8+QO+bWmi3WyO76AbElPHr/5D2Zkty
6kzX8BURAUIIOIUaenD1YLvd1T4hPGxLYgaBGK7+W/g96Uduij/q30eOjh2oNGQqlblyra4rP2cM
qVJCvg/hAo2b/4DGacMtrW2BYdHg6PUDq8+CN/DtPzrh9Oh7w/OsNhmgP/asntlk3eCtF3DX8t98
zfaLCnoNCG/QlUdUsDZO6tpKGYZMO6GpkDb/NrvdF7Db1uA3zrXcz70V8X7eGGVlImaStl9kyUCm
xb9R0KpFy0yUp5/RBP1Y6nDjPK3MxMzV8qJqgBHGGO5E/yxDwG+gUdy7XeTit+V9V46tmbH1ncIO
GlznxzHyq71bHi6f2A+DE9cz87IAADDFQ899G3wJlPZXAr375cBW2G09f62D6hpGEAxk2HSjpJd6
GXPfkoHtIFHwtG0Oa7tsWHTg0YCVPeYADvZdOaDRRamIjN7OxTCXl2ltCOOGBrEkQ/NfSN7mDGKZ
8nny2sjBK9hxz5cHWDHpwDDp0a9y6SZ58sLG8LZGZOEE0x2yOdc5JjPVmlkALmGVyN8lwu9fZOE9
zU4pNMlztoXyWzujhlH3+ZBm5cDdN5mRx6kCotnyEHteXqEPs55g7ln+/s5vE9utCzASjW8pHrUh
6lGgpD/iUXWbQudahE9NV8ZF618Dt8Roi728G22o01GLhhZvpNaC3pHS7covaZg6WyTSKyfKbKwu
rUqLMBTtm1XWksg4Jek4H4uGtnWKpLczVCA56O0k/e+65Vt+x7sJgd+Pq7yZ2rchTOIcfr21oHVf
TNEo9Q5IsL3u8ffNo7DiV8w2apbWrQdxgvothCNZdirDSaumEa3a+lAi9kzD4ObyzNaGMsyfOz0D
50hQv1WYzTI7nO9y0LtwzA6jU8QOZ7vLI624ejP3ChXFYVEerd8GNjxPxD+A5+Tgggm0oD+FJPF1
oxiuQNmLAHNj12/Ird22ONVzLQ+0Dk5+Z4OOa6sit7ZsRrQeAu2bNlAXe4MMTbQMNWGtMp3EXdje
5rI/JNa162b4hQrt8wPw2NVbOFc7wV9I3t4CVofUy690EhvHYMU/mKlKoLrtLgnz6i0Bb/lAqmMy
0Ujn1a5LhmiZTwCfkWJ+l3dpZfnMbOXQjNTx2qJ6Ux0oEdxyh2RbPMCG7IUZ+v9PrGRmKPtAE99B
xPSttMkNB4RkoaJphd6h1W+vrKuqJK5n5ilzFC5oTtzwDIq+7oeQqPOAI4iWzcaKrXg8MzepkLJV
0AZN3zJc08qmd9wqnzpHP4TFVvy9couaCcp+8C0ptSPeEtLKKBDVUZHwG7TgNqbwF475T4YSa+T+
rxe18VnpWMo6EzoD3RNpwkESFneAMfTVri0JH5vYneeKfYarqMv7gpRpiN5E4vRWGLGq8Zr8BuKA
fX5KLZUMZyqmorsdK6a3ynUrhmDCuBMCuJYrCX8tUQpHaz/5awkhz/d93c7grxkObvlL9FtdZSv7
anLJFnPHGFdlfqicECydYMDrvXSfoGtN81Bfd/ubpLJTEhYOSpz8FRjlm4aWO0bvmrrcCcUjcKZ/
TW2k1Z2NZ8NKHGMKyBdZKDjrUusr4zYcSDlUQ7HLa21f6RBNhHdASQsW5tD61mSo3sKlL2H3NHd7
MnRxT4LDZR+1Mg9TyacMe1dZfknOLKxpjSyc4+EmmUdnS69r5UI0s9pV2DapIzwbhJQygTwutcZp
aCM6jinYzLyWlVHhkq4J49HnRbORgViblnGdIPfA63YKx3OWc9f7RFPmFF+1Pc/quuDPTGo3HqCa
pdD1mYi6+tHjav/O9UhfrtoVM5fNdIt2+dxT56ouc76bReOoY9+l3hY1y8qumOnsAWkxP4T0+tmC
FvfsOLHD6D6Bk/UKcl8yvXG6VpytmdeeqStmv9Xt2U1K2f8gAyiIngM3sLPv3Qhk8JfLy7U2m2X4
d4ErCXgSgs0Ygghudb8EEMg1x2Bpul8iiO3e2BWvaWawCxHoYoZy0HkxyeU+X8xSKv1QADud2A6a
9bMDWOw3opWV8MEscGel408sAIksSbqfhesflvhYNXS/kChx/kLJtMFlt2ItZrU7BPlHkgyuPIe5
Cr+qoRBfKzZXny/vzorzN7vza85nBj8jzhbWbZeN9XyoQ+eGZHTeqbneKmKtnTXD5BvAG+RUZOJc
9kzNoFBAm+6dRhdIBtq/TngbWI6VYczW/JE7M7WdNnjN/PDUp/lB+P7bIJrby4u1shX/9ONXNnKO
ogleU0VG9YY7LRdRBw446+nyACu7YYr69BVUnHoi/depVifuo8IT8ptxplHKthpTVw6uqeXjzxWI
x+qSvTpMVAfwVdpR0oCNiyKyJri6dl2PtHNTF1tCRWuLZtg/5ARm1luJ96p1NzyIpOhfczZuEj2t
bfky7Dv3UgUppboFY4XP1dAeqbJ95z50tJr3go3ZFt3j2iyMwJET6ELZ1ULfnI3PRDXDUiYdNoKj
tW03XowgPp+9KoVsM0dst2xE1fZnTf27Ngk3Us5rQxivxZ6MVkjtrHtNCmm9OqTiiXsYq3TywFSF
Z5A9PGWhbW0t18qumO1p4NMOSKYCsQeAV0TDUP5CQxZkKPGPy5ay4u6d5bZ5t+1OXvY2KGmtb2le
3ovBiXP89kz2cZ/1e6cojkl5aoruuoDC7FbLq5ynNfQaD3gg9tWBV7ws99obxnDjklzbHsM/Vop4
jGo73WetDp6ShJRxkkjnrumy4sBL6v65vGwr4/zDXMBCAnI5CJ1lKv+qmgqMu6S6S8bmNI/on7g8
yIqtuIvrebc3ROYpJ2IQACvgFdegeyne3vi1jxsbzyDvC8EQlu4DPb3IHrmCnHRbqZu15Vn+/u6X
j87UNO0IKwcud6cQLNiUPy4lDTt0365bHMMdupCXdytP5q+4cNmPdJDitVsU6DZcydryLH9/NwNc
TtYcTH326vfoXT+UOXhjQdzn8q2bfG2JDEfYW04dSpVmr1XHX5tR/GapfXRneuduZoJWnIdJMABG
rSqlLktfM1DGnugMAr9dVnp0irR0mi2Gu7WJGB5RozrcTSPLD7ISz0TYT9AG2mfOeBdovuXY13bD
MOtiHksHjSP5oc7cIUKn6xDNrp1u7PXKOpmUAiNEBGhaJvlh5K3300NA3+8HZ6BfKWR5t9QSVqZg
8gqgNzplBXKkhxnFq9ip5Hich1E/X7aGlceBySsAzoKpguJ4fkgI3p0lQINHUVJIX49c7vxSTUiY
Dt51fslkFPAbXoLjocoPU5t+8eBU95Wj6PHyTNbWybBrG8rdjefVWKeUPoqpZvFYAi9z3ccNq+76
hstqzLDTQ0Nu+wl3EAM943XnyGyXLr2+Gb0J0XLjz2PsaFocbNB0HyePb3EYrhib2R6NrkZWu5Of
H7ho/VsgtNyjyjv7Bn03NUSA6iuN2uyRDrMArYdWkCFZPPfunePPVnBDvZ7FnCbiTUFQlP68vCdr
UyL/62mdWrsDxMryg+qD4btG78NDGXqDFQf5TJ5nboVbqvArRvIXk/jOp/syn/uZqPTQtkN6aknx
WbJ8nzRUHK0a1OC+v9U7/TH4zPX+/v3dUKjEtFWoC/8bwQs6Rd7VgSPhQIB5s3WELzv2Tn9o9HCj
gy2o+MrszC7qtsgLSp02PfhzemNzfsAlLCKWqEdE3Mc59beSv2sDGWFJzbgmU1OnC5jjS953Yzz5
rohdcI4xkGgeko5twVTXhlr+/m4Zvd5ineVyHMOs/w9XfhZB4ug+8ZMbMA45kS+6r5cP4dpAy+F8
NxAbB8cduyw7gHv4C9Sm/0sd66w0OboTVHrdNv1zeZyVV6OJ1bPQgVaFSIUDCT9nUenO3wad39ae
vgkq/YIOg+dOeofLY614UhO0l7RD7retnx06N0wWXu80Vfs8J6XeXzeAEcJUUP8j2Bz2DbThcddm
b30mr9wPwynk4FMsuVWlB5TmTujVl1EfFg9d4UJDLZORJ7ONTMHaIhnRi9Rdao+BhVrSkFErBj1z
eqqcdNgib187WEbk4ttNVw/KRnm0So6zpzLc0HpfjfPtHGTgbpNXceK41MTsaVxovRwHDNS68o25
en5TgRduNal9vE7UxOtBDssCjRpJDx1TvRMFBJ0I0ST7UVx1WqkJ2bPcEhEYDO1gDem0Y2AQOuB6
vvbnG/ZtcaaTiXewBS7sN7er3DvLnsstsvSPI0hqAvX6VHaJFBpFhc568PJOxZ5Alz1JtlASa8u/
/P2df7KmnvkCRYZDF7Q/vaxzv/u2QJPgZUP+2CtRE65nuZltqQZr7+HqGDPygATaE7HL/wqL33TK
2+upmjdCsI8NgoaGZRPPGtjkivQQ2MmnUSDxp8X8zZU1eGUcOxquDCSBp/7fJSOyc7BkMj0I4fe7
InPnA+u6LV69tQ0x7Dr0WDDbDhz53BdlcjMLbj0UnQYS9PKWLAfz3wIrNRF7EF2RdC7gl6ZM+Aee
sxvPLm/aIKt3c5dtJLNW9sKE7HVgLfR8L00PrJiRIgm7AxzrUVMkLnk9nm0or2+csLXpLL/g3flt
5JCRycuw65ZzP87+d4/qm6IcDyhVb+Ss14YwTHwAdjyjGQ4WiMY+IaUUJZPF45GG+3Hyv1zelRU7
/we85xD0/6H2jR6ZvN2D2x1UBmA1+AQd7y0mwrVpGJbeQSa8gmZBegjbEqxHmEYICp6pv/NmeVX6
nZr9010ZZEXPcbkqYBv2ZRp0e5rMr5eXaMUwTACfGokTaDsRh1n2/mMVpvNNI2eyhX5b+7xh1WLp
6uITlqfOgK1Xg+axvYmqX9tew6gTV4a+O+AIZaWIea1ewBe/hzLKRgVqZWtN5J6GvrSQ6EI5KMv9
KV32DVRtJI9qx6mihg7Nlnz22jhGgM662e19imlQX59EOT8WdodpOOcORFqXd3nFc5ggIzblPg9S
KQ99N580OlrAJumcgGrZJ6yAgW+BmVa220QXuR7xchdt6gfpDQA5WGy4tfPC3/BK9O/j6AM3a6IP
vbHgXWE78gXpaBrc+jKc5bGrSvJf6Dnel6qwXPLCWjm3u0o7ldUi4ZtK/dkJZTvct5Mt+cFK0+w7
K/FfDJIWFXzJmSftux6P9eS7308i2XWFhX9yqMbwiFaVZOir4+6B+UCz8d6f6l07Q49ipyfWB3GR
0dGPSOchYyNay+bHlgSIewGnYmgpA6kcmppYadWHING+jMF/6GUg7skc5+A5vIIkA8Qq3V0H+rzf
qOAHb2RKnSLSSavOM0VJKm5sd7zJgwFtv5xMeRxUc/2QW9rJd2PYg4cgtufcbndeCeyQp4O5i4Yp
mKxbjqZ78YVkHkU5givLiXKQ0ruRykP1PGcNrX6SREO+z0lJRQ98crtfZdbholQTmuR2VbDki4gP
rErMan8iEXfbwnloRAJWsUkXgfVZaDJ7963jZDqmaZCA+CZP++ke/rx8nD0LLORyoIyOD8xvJ9rH
Xm7VUxwwcPgd5nrU2dHSvAlukq5tKd6Mtsz5k1+3dPyPTG3mPKvZ5V4TY8/dOLXz/hPljPa7sLV7
kL0CZjjIag532ILQf/Zq6P3uarzk6cltmEtvUnCIAVLARNClb8VsZc4D0JDg950nQA1AJFcFwz0K
9mIEODqDuGtbaQ5xExRyxshFkQqrJoIUGPncl9I/zpVf3tlOUmkaeaDKqv6gV3WwIhlKXACFk1be
A6iDPf8mKLkujgHQVl0ZpW6DXfbczEG8OfgihPWpuh6tKLXrRSOY8Nq1i4PVToI9WpoF30JOGOIg
P1VdPLnEmlC0lNOvwWmgsTJZ6jYduXqauTc08KtoXovA3NOlkeVb2ecSYTTqmoK24oaHoH05oNW9
Bb810P6u/CFSV7PXqRuS5k+pQdP635w3dhWPuQ28qz9JVx2p22E7fbxNdTRNw6yOvKZK30qouX6z
kEArP5eeNztxxeqB5jsdWqr/1ACpw8BgQnGAOpeQX8xloMeyU7/H8gyi5BF6VqufVtjITzSYpvFT
E2qaRhDfRIGpygKV7HDQEfQ35fS9dtPpV8lcL79v2NgMMTJQaX9rA8eYHvPZh3qyPRLRRUVTwfig
Bwuuj1BzWcdtLYL+xe0ziLTOUDr+nBfjKHaV7ZM9OEODLyVUJ8Yb3K7sB5SovQdfd9q+cUbLt0Gi
PQQvXNnet3mqveTrMIT5HGV+3T12k9/KO5RenX5fktLRN27TJc79kInA+dQhyMzOow9w2c7KxiY7
gbdS9Hsq2mr6ilx+1z5YApKMO9Rw7XNb21Tt6wK65hFBl4/9DAmXqY8sogP36NljCR5NB0qt8RRQ
2kaKslBGsst9cU9FUp/QBqyeVFKFvxM/bccYt0k7HYRTtChFpfXnZIaqZZwhJf/CoU0FojJlUW/v
l1XSPjmTF1hj7KONvP/cSyigZtHkjWFbR7DGEsLRYdcG2P20kJGYJWRxulrhZ4xEw5FYyvFOCmQS
z1KJ0DlaTsdAmc+z+bfCYnZRihZHeyeqLmQRawh6VBuaTE+OQ9xmh9bSQu3YpKw0dgfkJyKrqMKv
Y9t3P3Q4DY2KwD3ljXB4XIoYHIqLDmDn/sE6dGqveemGB4+P0ttBU2+eY+pUODtCgfiyj9owz7Pf
cF5tHjNlgw+agdfGizxaZzM4C0PhNjcaDB76caAATWYRxPTseQ81XJZnYI2rFHu0ed/oL0Eu/Ddc
BDh3ALXK8dPYF4rHbVgNyRPEtwDr6GdRlHHXFFO4D/MCRQnpg1o8znxFKPL5Xpbcd2Qk/IguLru8
A6oN+tjoEgPsF5eKOlis95IpammvyAHUPKA3Ejk0QiHphERxIYlrHVPkXwN4yAoMq9QtQFgvuFBd
lNcyt0mk6kBDWMCpPCQuEgFfS1PUCue41cRTBS4L0f2BwSoFBvOEvVk+s6c9AVnh1x63ySui/ip/
CKma7ecB+XbvdhjHqgbHTAIdqbqkrL2dCogun4TVkv7IHd57eyQQe+sQEuiFfPa11XT3YTOngIgF
bvnJy8mUoGicu8ENzxq/fqZd0jivdNFaIECR0CgPqsmOShaOBDVzPgJcxDMfrkJUPjkAPyG7z5RT
MKpZ0h3JEb0GVXNrQesKYJohz0DbrsDHHiSRU/uBvM3RHccRo2k+9vighAT1JJRf7mwwzuWfZ9sb
alyppfYiJJNwuqaw8X+VOs0BYCqSugHwpEZEttfzjP8zgfOvbmoCgPa+VJAgjnU6iuZOpkn9R4Qz
MB1Z3TbZi5cW9Wen48V/rdPByVcQoQve+jHsXkd4BhBUAVCub/O88pSO0YvDqtM4IP0QxGEpmi80
DfPkFUWsudwv9d5pAMA9y/hndJ0l7E6r3i/2Ce9xO7c5VBH2rsAH77D/hToFIrTuXOEGfO8Njvol
Komsb6TaVoYx2sIh8E3CJdWRSuaJo8ub3q9xr1FL/nI4WGz2oTNXXwfahDWKUWnK76id8S3i6ZVY
/R9VvJoCT8kQTPtc9Pc8sUNU+jP2PKjGPVwOcleCT7N3w+PdWPUOnjJeXk1I1lbZi5vXxUbJbm0C
y6jvnsRT2tgOAZbroGahRAwl4G7Yd7mwMlwJutgqC6xNwkjSJqnX5SmSR+h47l9Jydsd+I63IM9r
czCSOZIwnaVIyB6sys5vQpf8KRSx9mkxXUUo5lJT4K5wWFGWyhUHu+nTmwaKV/GADOety+VWbm3t
uWS8+kQAkHg24o3R+dS+zTq4WCgmkCNbek7EWE7HK44T2vSNp6tjW1XldiO4AaRdKEDhm75Gytzx
/C0Z7Q/3GiMYM6mTKakpCgpn4RLc6HC35RDJRlyV8AcLwAIiendkGUL0WWlQaNSlwNWqkrLVz8px
UcK4vEQfnicMYLxcwRTWtErKAvTCtfNl9sfpZSpsEBRNZb3Rf/nhbmMIIxOlEh8xnCD5GUIVUsa5
QhkQCsT9Cxo9qLXzKAm+XjeZ5Re8X62itolfOvw0iQlpzsJO7LsBb5Q0tvKcb9Fffpi7xXyWpXw3
SsHBq1eXYI7UvUS0A26/nGZl5HjzKwubn9RJ946zJW60csDo8vd3g7E8gMBgnRdnKNC0ceP1+s7N
x+uUc1Dp/9+vZxBo60fteydWLpAtVQw7mSOcu7wda7/d8FU2CAd8iWLiSVrK2yndQKwTT72NVMLa
NhjGHeCNHHQAzJ8ymfxG4z401Tx26BUY3Gitn3UyvPjbsp9rh9gwdDVMohvQQfN/7N+gi+piUUDF
EsobeZSN0tqwx5U1M2FufV6zOQ3L7P/GscG1ulu4bi9vyIqxm/C2iVitA6eenadyeHADn+2YaLvH
PlX1NblI0IkYtm7nqEsHAH6fJ9/XT40P8suUYt+v+/2GfTcOuHjCck7Pqh6bmzxz8AqF+NdNUbj/
XR5hbfkN2047kLXKCbTJjkeCh1SxDiyouBHZ/vL313ZgGfedOSPnOHtdX4lTCpyYe6jRfZU+azCw
1Ae8GOctrvq1aRh2rdwKpXWkNc5Bm7UR0kgQKa0d5W5B6da+b1i2Qk6EjyWYyykdxDM+nNtRMQ/T
r8urtPZ5w7Qrp0A7Jcq3twQU3ZHUqtynC4/ddV83TDkri6xANTc9o/MCjabAijjBEy+HaQt4tuIr
THRbIic+BhJyBxCX4lFud+TgkGJ+WOjjEYnk19maiW+zm3ao8YROz0Ph0ZeiDv36v3pyQMd9eZ3W
pmHYsgSLoGjKTJ5Zh/5ViUO1A/g9vw2sfLjNSO3VG558bSDTrO0aYYcY5Blo3jROZOvFTYvX2ZxD
dpGUxVXtT8wmhnFPeT9D9ixNbhVe4EfkN5IfflKKjdfF2iwM06ZW7rojRbeLHTp/Cm2FVlQ19HOK
yyh2ELGpjdVaMQ6zyRIJncEtASM+FwovzrjyujI7hMkAjYXL+77Elv9k6LFMhnEjfVSlBfJ4Z2fW
+QCFa90/lfXQPCJva32vkQt59cHDY+/QRzTsbbiY68z+n07LbC7yKVTiXI25+6aQhv/mtzzbXZ7W
2roZZg/GfbSNlBkuDzLmn1D5TpyIddWWHsWKZzcbK0F1lSNpDMZyrxyrBxCXFndE+EFcJXoLS7k2
hBGrq57VddHP4S2Z6iQqSu+7HF0/gjzCz8tLtHKE/2lN0FJPyOfIsw/pMhIkFkEGxnkFa5G8bdB4
8e3yMCs7YfYksMIKtastcUZ65ACJ6+CovWraCKDWFskw8iqvu9ny0/RcDZm/K+EUD23PPo/a26ph
rY2wTOvdHW5zj4MKTItzIGi+Z91Edolm2Q51nnp/eYXWNsK4v4NBccftlfxL3DeFdvBit0tKHAoF
O7uD3Ph1NuEYpr6Ij0yQ4Q5v7Tn5DYjpFM8j2NgvT2Jtm41bnPLCltaciHMDDsJnNQ7M2XUIl+V1
97iJ+OSdalFpB32qQ0W4Q96o5dGQZFuNLSs/30R39jOaHbDX4szqsXvMRRacB6QOtuRT1ng5TZGc
AhFOP06tPkk1yU8LoTa30XHUizK2oQIfIekiIrsq80+0QOHdslFkBH/8VXtjquc45ezwLs/lGXg1
9pTYdVXEjSDWhiNZW7vlXL8zEUJZkXRg/jsDOFWHx3Lu2+5TzQgqP9f9fsPKl0xMKHPs/aS8EaWx
tgKyb3amLYqSJcb54A40kZwTn3p8H7FVMXjZS4n3xqduKj8zlFAehqLIX8KQXrkVhq33haCpO4vs
DL2AsIylE/BhH/bV1l58jIxmtm0YecHcxKo75CtIX32rwUA2CvY0Opm38xeVBXTQHZGJ+eRAbDi6
/oQZ1u8Cor30FeAuSb381nIaVEG01+cbzmXFQ5riOkXo+Qw1LtwhdhveTWLRtGe6ilHtHg62DLa6
kj509uBlXIKkdye5r8LBpdRLQWuMcgFfnlDAoT2GE4oiG1P58KxhCONaH3VTCUsPGGIaaFSVxT2I
OVB9JZ0FL8BQhfCJRGXrCsvBaEZU7yZy9nXSiTMqv2iXyK3KGW+DtvCuSo9hANP20ZrvNuiZ/FTN
QwGKiXyKKt+/H+iXpWM7oqns78sO/eaX57O2eoYnkMEgOA9xVXbWaMUWGidt5danoKV1XJHyKQXT
1EYi82OXjakt7u7dYZg7KwubcijOPhjiozkjP8Kwfxak+OpVCYlYXX5r1MJ8UuVPk0/uhtq6xklg
ZMNJoI+yQ4OIK86kpuqhEpqhUuZNW/Sja4touAg6uXZDc0zsb9MrLm1ALQipdtY4/5hYlUUoyhS7
yxu2LNY/rhVTMRwDcgfg54I6/F+59jGv5A45iq3TsPZxI8gHVzwdglSDT7kBP5KCgEddelu6rh9m
HEGgaviCpkCvs+VN4alKkxME1PeyamRUaXchh7j3OfuUd/7h8iqtnTUTKQpKcI/3oEC6WziGqQa6
EkilL32B1u2pwxlj6C6ZffHoLEIMaTD9WAi8L4+9sogm4aNdULRYhxPU71BunAEFSooxSjM6bJjs
hw9MrKPhIaYiHPMU4J2/jOTSrhdaQ1LQ/4ayP/fo/ly4n6Kxd7dCrbX5GC7CT8CcBgDg/43njHOw
s5EJ3fCnH1+vmM0y6junQJCFTKeiz895134qcZnaQF9FUB3+U1tZAGE357GmKNgthJatm14FOcSw
hkcAzEPZmpPgNqkR9cjEP9AMiVZiwTP9lQm9fBaWNfrAWv8Bl3qqLEaZtg8BMhhPKEWDXzGVpTVH
FmupdXN5lLUdMnxCUgudZk0VnoYC1gWuE9R+03J3+eMfhgpYKcMnNGXSuZZVBbeQMNLBjgHBesNp
oPZSI5ojnR0+XR5oZRYm2jRRZVuQBqKtTR9YJ8jUDJ/TUMoNq1n7uhEmFJZPAfuEwEKbc+szoAXF
iD4jb9zih17ZaROYOfiVAwLhMbgdGvGdagh+AblHYkTwW6/NtREMu09me0ZVIE9OkKJMddykAaIc
qUf9VFZOft1RMiEELESXekmsHGmexJnj3GfFCXBoX2+8PNYmsWzPO3Ov6qzuNWmC26rirxLSUjsV
6hf0hbYbx3VtAMOwQaPi9PmU+LdZ0gKNScITLf3w5v/Dw3zFIHzjtufJqF1kdv1T1vnwHxAvnsaG
3wZe8pZW04/LxrA2iGHSwFeWCWhMe9SZxjRChQmM4EN9bkLm7p0QMsaXh1mzCsO4J0DfghkYvodi
AptREpRH/2rPYWKubQD8KCBt/q2ty/QsCyd/nUMoXTZFAcTQPGXNlo9au0VM2LWdSPB0QDXubFnT
c5s16hkUfcljVttz5HeyjjLUlr+0ekpPSZH9lmxLuG5lAU2KRwpOqx74MP0A1F34/JfIMvIB7r2K
29ELTW5HpMpGBfJCdqLhAh0tFRCSnSgOV22/yexYzQGgcTpRP/GY6bLIhp7mm8yvUzDBjzeMvWgb
ovgw6YeJga5DNVDNAe/CFqBqbekNS++V2wx2zvQDJFlrUNnnaRoB/qzPl9dmJag3Ofig4V3MM+PD
w9ADXY5Qro0rdD8cwYd9i3eSiK537SYdn3QFnUpdqgd02v4OJqgbylZzsAlvKoKuLZZp6CHrEyj0
DA8AnN6ojMu7uR+sDRmMFWdl0u5xvEmKUo72aZq1BMZQOLG0AauEiIR62M6vr8zB5N8rRFJNGZnb
B9KECaBhowBVhDOCUuDyjq9cHf/Q7zGwk4meOqekCdRPuwQwk/RD8UWLbNrwt2vvEpN7j+UszXTF
nZMKbKn1Y5ZPbnLvoK8JTarOHOqgi2SPOsLNQOGTXbQ8gaAUeGLb0oG8oyH4e4ACBfH71uatzXr5
+7sbOZnHoLOm1jmRIHgKFLR5etGGX1o2qI27bG3flr+/G6FyQLvBvNw52aXT7YoQCuDC6+VGG93a
1w03ACbJsFAtEoByIM0tHxKovsty632y9nXjsu/HIUAvRDE9DGhTuM/JUMWej6f95RO39nXjlqcZ
WDd5K7MztaDwo4LGvbWWV/d1Xzdsvmlt6MXXOfs5ZsUYp7Pr3wjwlG/89rU71wTXgUU/TxJdAFyH
pCjKxZ97rsJvXscAz+bUj8o8PAEKDtqFyavvwB3z86ppmZg7xaZEFkziwJatBXl5232cBuf18sdX
rMFE21V1K+1sgo+R6Qgx2mx84Yk/3/cs0xvrtjbC4kTfWcNAbdj/yNhtz/QXO8yao6yLJCqBbt/w
YysJAhNhl1NoP+dpaP0QgNodUgjvydG5b7MZFTBcaTGSir8tP7+37frKLVnO97s5EQoWmcKvyQka
bUBlJ17F+L0gTbuFmFm5YUyknZwdcEG3xD79jerlwL4Cod9CBpz/nvW0RZG4tjWGsQ8oVaF+kMI5
5/X0hffJ8NVGDauL2uL/cfZtTZKqTNd/6DMCFVFvrbIO3dM95+MNMTP72aKoiCfUX/+tmvemN9OW
Ed5MTFRHgEAmJMnKtfBEsnEErHVi+bzHHATdbk+eeA7NMu92BcqlT64ld8d9N2lqOb7q6i7OIp88
Ucd8HkakNMppn/I3lHKsNB5pix4KblH/FHUMmNooRjYoCT1nS5ZlxXptlN2Yg3878438lrWRl0x+
qRLQFfzDVfdrFpmfZI4DclwSPDqs2AULx5huMeAL+9WxI/sgh3lBpyo8/lkT2tY0df1uFzU1urDc
XvEAZcDuQJ4YpeKDZp7zpGS9BTpZMSr/9vuLAUChVBf+wPsn7FP0nxw8Gu+0YCI8TKIpP93fGm/O
/Eouy7ecnPUibOseI9Ah6rFA5/qkQIt+3Ne4dYpXZkbpAuCPT3lceT9YZ8LxsZ5RFrOxJ65sIDa1
XB7KOHaEz1C8lOtkjpEdJY52HmvQRaFkazNbtjZJlnerDuKGrG8InlHG8g3kcNX7MEI5074j3bc8
O6po1fiGsCvXAYqHMkB2634ff2MQ28g7guLDMYhrtD5y52nWvvOEtHzwcdcSW4C7+22s2LlNG+fN
TuCHIQSycd2niaQuuPG5mx1Kg9fX+12sxTU2Wxx0fot54lP+yzj173wSKjGQl/vk3XJUtYbCre/E
bdJopA5H7gaPvsA/9/tesVIbYofStWKpfCe4Vr3/NTPT5z+JRFyl/p2Cyjnd72TFRD3Lj29qMkMY
CnbtaJb9YPOifsfCEx/2tW45sq5JVYtl8f5vn8MznvNEEXVsLM7K4WCD67xpLp3BzPQaTewqneVf
4la/SWTICeSRD32k3hRury8+/rJvOJY/z+DExuMxCa6cFeqC12XvGViWaoPPZM2cbXeeVEWKheS/
ZDkC2Y9yVAf1orUvPy1jtQn1X1lwG1sHMosc1RUi/8Vy1n3GQ5T3uwQOcSNjvDIGm/GX83D2cwdM
dCri5oiMIkloSdkhBs3mvpDJBtZFsWl4gTLbK+IZlI2qHlW14BdyUe0fbaV71tzehtXpzG2QZb3N
EkESA/p/KERFPdWtPGKuW5MMMC4j+2+IRM0bOZZf7hvY2vTdfn9xcmdgjCsUaumurGy+dKEjDhBF
+NKOLN45eZa7ky6a3HKC3Jbi2Ls8Vn/hpEKxMdlUHVyzL8vlgfFRpSGd+IXsTPELoPAZHCFBWG2w
kKzNkPffGfI4HQEXXAJcmFAnehsA0UV9KDqxhaBeG4Dl5LTUCgLCPqao6iaIvVSy7pNpHIKNXesW
Rr4SOf0xuRdr3IeagHpnkL9Y53nk6NApm24KNPE3JxbdOZpkGB4cNX/eZVI29E5G0Fr1haeeEYsM
CZHmPfFJmbq3qpt9PViPaTNkc2IuF/VMo+GbNmY5xNU0J9AX3QpoV5bERtiReSBCzxUASh6Su8iB
ZdceHG7Hfd9/O39fLEjsF0q6yB9+G/ntvRcUAklRuuw9nh+rr/e7WBuA5dcVymDMgiruX5UXiA99
0/wOW74ld7DW+O33F98fkaL0VGDUM/EgOgcq/Pro8MXfmJ211i1/9gJgIvJJi28SzE6XECGQxqZU
ghlj39RYDg31eU/psAACGGQWl2jIQ0AwKr5L2SKIbTVj1YOWYUCa+6uqp89E4hKvWf3oOABKN07n
pfsGYR3dTu4Vs0J1+9dwpvkbWfYO1JNEvOHCry9BZOPm5rImyzjG8VfQn5jUARnZO+NV2XXPt0c2
ZC5iImtJSeOvNyjjjKzsgbFxS/H9ZuB/b3aQXLdsU4IzeoLKwNdhdvoD3vTflW0ALFTYTxvb6c1L
X+vB8t5cz8Sj4xh+zWX4yeT+gpwAjJ9W6GGqBdu4Mr6+BniC/u9AkPKr43Zug+vsQCsjj1l/gC7p
Fvfy64NwbYASamudUS9Zdh2mABQGEO6N09BV4DIx0K+8BoxsHJ9rw7DWY+4aH7JYXnBl0Pi+zJPw
5KXuCYl3TpO1Gi5KoF0IoKJUKwANzDMoQPCCsRT7AAmuzWBXAbnPJ/D4XBFiNO1nv18q9X50fNfZ
tx25NgKJNRo55IwHj9pxI/AHYUuJDnjJR7Cxx91cG2sE4RO3GHCtu1RFgdzDoPIEArH/7Gvc2kw7
XFYJc+MpSyoIhR45LYcTLiz/7mvdiox0B0qTMvOGx6Exz1LlBSr191XgBa6NLEJ9uclQPohPz0wu
jwPYhJCgrr/v+nQbTmR87nfgrw+uCLGzI5cobC5JtQ844f4lMztFHWAMnnMhs4sEMW+C+qfXA/Cz
7+Mtp110HbisbzE1C7TJTzIE8G1RZFcNZ+DaXCSkcXRXgsQnA9EXoem0cHMOSmQ69n29FfuoeCgl
18q5zCB0e4bEIE2Y04YbF86VDS28/f4i+JGTwsybNiuSauygEoFiD1Ei+rz/7a8fX64tFYuaqmhs
Ob6dxLWix6j1Z3LgstAnAYzlvj4sn82jCQr2vATydGgK823JQ3Noo9p5irX6cr+LtUmyHNeLpXH0
wgEiUAueFqcOxBolXPd4v/m1WbKiH8UrN+LCR/Ndjtd+DgBvNETkcEPy3u/hZul/H/KuDR7SvgnD
finYY1W5Z5M7hxn1RIDCR09Lhjqfoh924TxcGzok/d4JIpRaXIgOHiXhh2gxn3M8mrl9fQw9vrEg
t+PwtfFYHj3MSnIaxvohi9kb442ngQXHOVzeFnSri5U1t7FCs8+6eW4gQ47AF+xPBAqPWeI43Za2
01r7llsPi6t110vzGM1AVJkBbl2I5ee+9b51+sKrwc49giKxN49aRqeOfeoK9oZJvPOBcbKddr6J
A8z4327mQMygcwOxn9IjKC+Gkie7Qy0bMgS2CQUOzAisgZUpYrCNd45M+0XuKuzHAWA59UxVjOrJ
LrjIsgAvgcqbfwMlhq/3V2BteS2fzlAAOKko1A+qR+udoY/Ed7aOhBV3tiFCUg+Q5sxrMIADknnx
Zvkh42WREBVcw44+9PFmtnNla7JRQkM7AtvrFOaRkuYdi2h0lCYvE2B4dqkBglXVcmVvHjsf1Ib9
GVT5b2aU0R2WdpOkY2UVbIBQJXFFdRY3vOoufucNvb6CrnPY2FTX5sbyYB6JxWWNIFcUJ2dHVNpD
hiqpuz5Xb3xwAjb7TmhbkpMXFVTtRIMJCoL/SRlkR4Ef9oVGgeXBUa4glDdqfqGSAWbpcQhfXTy/
MvzzLj+wdTdlNYOktuyDS54Dc3WgDhhVI8fZ99Lp2qxaqiExsjc0uGTzEsukQf3TU+nufGd2bUqt
uQqCrGVZ++AtIP/IvHZKAg+Rxv25WTEgG/PDhzKvIHEUQt2tBNlkFWPLSFDJ4D02PZmajSVeOStt
hE/e6xZwmLE/k2CRBxrQR87YwlGnE2VHd+Hzv/dHs+JrNthHE5BXLrqQD8xBrtfk+dtZ1jvt1Nbb
5KDZJwEvp0cptakOpG1Y/NmH9Cl4kfd9vuXNUaQdOassyhMWF9CuH837uRm3dA/WJuf2+4sD2YBO
1TR9xi5sCgQ/1yCDOk+csF1cPoH7F6SnhGmChZddsuBWt02xQbC2+hIujG2Y0doI7DC7qsdmcQeY
kT9+k6hIP46V3ipkWDnQqHUWayaGbMwL9idsnMMBVJoD6/V80GX7K6Yo4zw4M1n8jbX+k+94JX60
MT0mHoMpQnXGxdRzWyV4wqVlMk0j88FqCUbhYyXa5X3RNBGoajMdUBBgF6g5cxoY+Nmvo9m8D9uJ
/lvrwAOTWNmKNgmWaf6u3ZrIZ57jvxkCIh9Y50UjQJq94GMO7m6VyqaI+aUocP33chbVH0jjs19K
QUH4RCGQ8R2Jk/yZ6/rGH52DegEvgF4/vHNM7H1npkf1yKJQtILqfObHgAzVpHsaF6Gy1Ci6oF6J
sRr0Y0kW1F521KyXOa6MjWg7D/qejsETPJ4YtblgLFS8nft4kEAC1WYIUco3OfhbGhVTVX+iy6Dj
T4xEyOGYSoNsvKILeG+9AkoIMLA27kD+myPPgx9AgJ2DpeUdawV+roAk/LBICOy8K0FmDaEBLYvh
k3ZHP3qm0vdU4gJFPb2dl2hsvoe1E+bHTKL4KgUWufcPYVRPv1QeVCjFy/VXIUCo/WAqZuQR6QFQ
8HrcQbHZ6GtRHSpnHAYQxAq8bSQDZ/JzGfaKH4YoEl5aEuFGh5BWtN+Aya7sqTYAxitFUcvFhBfD
YvCM3yzViwPqJgK1bwEwAfuK0Vzfcgw+FvUAzo3wIiXI1iMH6MmaFcv5/p63cgDZ6DM8OhUODxm7
cCLydxwylLyf5EMTtBuKr2sdWE9bSsuhBVEyu+RYskOHUIwdoya49lNhxPH+IFY2JhtuRnltWrc1
DEIT8btIj/2xYXhD29f4zQBe7NsK+uQhVeVwlgEKoAxD5gjPgfsCSBtnximYxIspYBc5yE8GWvE0
CYOKHH0Id21dFdZm5/b7iwGgPHeMNdj1LpSgRCyXQxI4dKsIeW15rehRUiUWnJnDOXdY+TWvqPME
rYHwexBrsuFpa11Y9yhVqnGKlhv3fYAH965FOWuucp72kKtN76/xzRhfOQz+AmqNNDZtji4onT5D
acGkYFjsyQ/S4pBTsFbA1tlJSL8gv+73uLIoFnjr/0WaoxQQ8df/eTXt559UbMFu19q27lPIA4Ml
AvoGKAYnxD/ibWdOhIF48P1PX1kPG8+lRhoFHc+yB2KM1AmF5t+3mdMhBQlGubOPW98vbFZ7jauy
TmAIDOiBRCn+9Od+q8mwARVamyTLK/Si+0KPbXSZO+RUGV51vLdONrpiY99ba99yjBt5zlD0U3zp
WvWbzMChhCbeogFZa9yKxGZHsQB1bLj4x64yAhS/AfhTZDtN/fv7i7zWg3XqDFWW+3kY0vxPGGwE
/eAw5Kf2NW55NOHsFgct0SV3CPiXNHOBrC1kV28wBqxYqA3Q8oKWtoFD8PEAgH3xbslsqHl8AWxn
Z1bbBmllvdfF1BU4FG6ZoyFDKpW0eZ/sT/rbIK1hIHEpxAwdkaaG7EKY6URB02zfEtjorGgoEEe5
nnmcm+5piJHVQZTRH++v79r8W97LtVaoPnfNY1WyH2oC4yD0UsLvfis3WY9Xwi9bBzeKQESMl4v4
mt9m54bJMbHib+cMaqvC6dL7A1nxAlsFlw1tHIakAP80rgsQmwj7g9PuxHlBn+K/mxwSaLU3uGo4
DyF4vFiG1sNSvbv/6WtrYDkw1PxqBxz/0RW5Oz/hA6hBqhqUZ6W/WY661oXlxiortBRN5EI6RFBw
aQ0MT2zFuYgGj0JQwIEUyb4EmI3AIoPSmahg/kk+3eDmU6fe1Hhk2BcE29xnOSiskXGc1QMjePL1
ukqfMooosgg3KfRWLMnGX5nFbXS8QGFqjlqW4pbTpLHHPt1f67XGrRA1ilU/D8IRTxxw0ScQicbv
m2Lp9wEebMlaL4DSkohL7KZD77hHT0zlEbjKnUt7G9OLk95TSLngzkqvWeYPZyCAsssodmmiQoTZ
OoRnbwF1LwpaQYXPgv9RCXh72dRblWdr0275bz5WcdS1Hb0OCCGeOhUxDXkNs3feLQ+OJtTNqPzP
x3v+V05afagrs8XbuuK8NmMZiZvZcBE3yIu3mJ6yGpIZXKppo4f5tMcsiQ266orbvd6XDXZPdKEb
lBQgXfflfuOvfz+xMVeIn70WGIjm6qEYchgL94uM5uE8sgUcQfu6sOLoTEEWIiJZc82QZD4i+QAo
qyla6FkhJL3fxevHGLHZyUxGgkD3tLl2bjkfBsLbY6UhFdcHYB0GL4Hz4X4/r5sqsfVpKy+cu5hU
zVXq5p3hgJUW/mY0urYUlgtL5UDdzCsacJDgHVNp3DmkgipYG8stQoq177cc2YCoE/o9UJBRDbR3
htvrVm/GXVcBElt+rFx/DhGCZg+ydOoDC9QFCc4t/rm1L7e8mMVD2IaeBz8bB/I2kgNkpNwFkmv7
FtY6g4l0b6rG8DHqNVBUAyfX3DZmwzpXvt1G7FVchE6relhnTNhXSPn2/46V6bfE3deat1JDJC9Q
RCFdgr0BeRtSAoTee5uZibXWLe8F7V7phd2A1lWNxBkvneDcjGOd7pp4mzWMqSqoROzPeUKo+28G
VMiH0a3YRvS2si/YKD3I4LAod5zyekNrSKXOHMaDAs4n343+2TeA27y9OHizKkNapdbttZpQ+hYt
uKEK6WzRBr2eUSE2Rk+DSG9Wlcmf8rrOT3rsWApKGWQLYgYixFuKDri94GmMNgGga+tteXEXFo7J
F1peZal+exILHY/9Fn5sbT0sL+Y+2D166LkgiNaQu4sG7A9Znc8PVdx/9AfccPYtiuXOcq6hKbjA
48C1h9pckEaBJ3pol2kj2roZ/9+JLmKD+KKgiMIScpgQ2CtR/tOFt+36HafiI0gxnA9jjgfBXSOx
AX0ZyNoVMRp7R7EUT4pP6vPiOiht3te85d3cYU2fc78EEbgfAU3Z5G9aE3y43/jKgWbD+QzvmyqG
xt9VTYt/NVXL3uVx0H0CB2V3vt/FirXavGCkdQ1tIL4A+YL8rYbU4KkpXe+0r3HLtZWzDD6r3fI6
D0a9GQwS+mO2D7VEbEDfXLIFqVIzXAxBwkAPwad4qbZC6pVtw+YCq4K4ANONHs+QiP+aF90V5deP
0h3eVwT6fKgJKOW44Qpri2y7NOq7QdwwDJd5GbyvGuDE8hZYiO99WTv/u78Qa31Y7sx1hx12bAdg
E8wJtIL9J2hvvwvLzXNixYxsVF8EMVFUcmXymhGUfrASZdiaoxrt/uevtX5bpRdHBJ7xxqU3znhF
rXp3rIooOI/1Zti41rrlwqqlCnqk4XDNFdIfFCpWKWrTtmjx11q/7eQvvl1BOV23wZyjTM/5Uvml
TLaxlGtt35b7RdtD7DdZ35scdw/HnPMS8+KPW5vPylFjk3xFTdOYcerzK9hjK/5oAmiOciDUJuAH
DkPrSEUO2VJuBnkrR4KN4MtD4JXYpMz5FmoosMYSJ7p0YfWuHeWnvh8+7rMl63jOc8oBSg2Hi+cU
dX9SPoAi59iQIft2v4O1ebP8mYrebSJJsOAspJ//PBMxv8rSeQrIFfzy8b6Th1k+PbAI4sqIbK5z
5hQp4gwNLe9NQNCKaf2F63NJR6F+MFyGaXAogNIQm0UqTcwby7CyI9loPpPXHZ7ip/Gqwe+XJdwZ
5xQa09PFJXSL4HatD8uxAWblwmPFfP0T+0mNhCmgDP90CrKq99d6bZYs50aqVICubhrPtOgdvP1P
EDg9BiF4nHd2YHl4NzIPnIrleJkl+6Ejg9rlcvp8/+PXpuc2qBe7hwK900gisCiCh8V7+yfw1p5+
KjxO9u3bNqRvqIybtcUyXnF3KxLTo/YZCOZdQhcBsfF8SrQR4DABvt9k4geowurktlXcn5y1lbW8
GE9OoGENgun6B54+NzVQG3r0Nwr1Xg0vfGqzS8YZZbrva3GaW4jRchZfUYr+VPvk2EaiRZ0POCGB
Wtl4Anx1R0JvlpVKJ1+qZdTilJcsPM6kfCaQlDoGorkWy67CGXRiWaqYwhIQdSVObChEEo6yPrFl
6E47lgOtW7aq2wiijMucn/AC21/8sqqaIYlqAMG2HqLWJsn/rzdMg+bAWPH8cxBNz27UX0O3Awms
fsIS7UlgYxDW0UMLcGL7TZefFuXwc+HT8iKKTYGBVy0WrVsWGyHZxmk2QyTYVfKnEDe6aIgpB1u1
4WvtW+cNZHx67Xs3AVxDUVFUgYcoTNqgLHeVJ/v0ryNn6pgLTJg4cd8Xz4CsFc9OLvKNt9iVz7cP
nEWMxh9KTD5O/wXEVlDeaBJniatdb+H4fOu0KeO5WwIolpxU7FDIdmfsOIXxrjQ5Wrd8mGegFlBB
k58mp1OH2O+bn03IQKgeeJsaGK9GYOjDcmEUtYPMHJylp6kRbxdBmwQP/Jc8Gx6KMHqrl12ln+jH
cubKh+JJo4k41dCIP3DSq0R20a4UCVq3HHnMxSwaSFmfABh8K6b8w4TyjQTFt6ciqHdd+9GJ5crz
HEuGBIY4GbBxQbyDziB+Vxunw9o6WJ5sFJIj4UKyE+9M91hxfnY6/oTK1T7peSNRC9psbKsr55AN
KhdkGHRYYc+YqLyCLuMNXVIVyR9F3lz7Zji0Tf37/ga+0pMNMG+IQJ3+zbmrLr7G8Q/IHz+CXPbQ
hVPqR/KUF8P7+z29GtZAhOb2BS/CGtTVg/4IwomnKQwD8Btgr8KDf5UWCoDq+12sDcZy9ZFrsJ1n
E7pQ9EOlvYNf6cPUuJdlyU/l/BR2wUYEdatJ/ytPhsFYbh8KrkXeDdgT6wWy8v5hyuXbnkenvqPP
cvQuEFT8UAbi4/2BrWySNsNkVviCQzMKe3wvkLN0GpQzJspxWHC538GKadu6zR5ELEvAjZ3UccTP
oo5Td6RTEoJI9lA03UNB1QZYb20k1i4woZQUgIzKSV0w1qQGYL0rz5z5w/1hrNmY5f6e42nSeLDm
qelUeXWdqUXqOogNEL4e7rDH+92sDcLaCIqszWiOx7hU3HhXSeQ1x6DIpo3WVyIeG3muMmXAlYIg
VBVtfx4bgsx+borPM7Ish4mG8rxrFDa0F4K1Xt+5hqeNW9YfNaqpD1mRtxvI1ZU5smklBxFSUJq0
HLIV4YFO/ZD4IK/dcPSVKbIBvUgBIn3c0OxEtVAPCM2daUz6cSrxUo0cdtUnfl7JH/vmyfJ1OTQC
AGgcvxVHsPVFRyCteRY+BI42RrM2Vdb5voChspKe56Rlpsr3wE66p7aTwc6FuPX6Yt8tVE+ciWMh
MghkvlnmmR/MYOrP9yfndRovHyrQ/21eclyDO9qSL4ZCtP7Iw6F0ulOfQQ1Mp8JFoVV16kbcO0Ti
1SUKpM+sqUAdnTJIFdDg4FagR9kY6souZmPu+5BHfVUqnkIavnrjBII+LyKL0oy2/FB7bDp44E/e
56Y27p71fpuJhjgp6OOn4xKU/NwW2jwNFHqXmWI8vT/Da9ZhxfcibrNqLDRPayHVafRckYz9vLXx
r+yYNrLZBS/41E+wjqg1ztX0TXfwo4weqetu8X2sOKsNZQ51Gbk+6Xg6meoy9lQnyzR8GHpXJs7s
/9w1SzZRZTfmsYc6VJ4ui1ufQPK7vK0DKjfO37UhWFuAGwA2Mk9Y6yGPWAKdaf5+iVh78Cqhzu08
FhsR5spa23yU3HH46OGJL9V9ycFQ5tdJFte7aIh8ahNR5kHjQ8rKOKnkLHgfEKipUB5tJRrWLMna
CMDmJxGn1LDTNnaOE2rLnxbG5fPU0V2pVQzAOt6DvCSMdljkoKblOx6HLt4GeHfYZ0LWqR4VRdwH
t22YOKpIJ99x8VaSRad9rVtuHMdtGNwgqGmJ3fjrEOT9NZN5s3GWr0y+jWheFtqC/KzgqSf9+oKK
XXHxxsJcir7ceY7YkGbaRgv3mOQ3H8BVQYwo48wWuQvp5FMbziwCYwqUoXHQ5k3glurKS9WpK/Tn
/9e701ZqciVst1HNrOgiUUwT5HfH4dCw4QSK4gfZyotU4wm3rjSEP8f51hPiiju7t9V6cfSCNWUa
gALAeTQ23nFyaXGMHHer3HLltLMhzvUcguWwQusZia86Gj5FRVWkFZuTqXXdA/GmLQKwtXFYrp0t
S91mLOMp8bL6kBnfSdwG9Kz3PWNtHJZXwx8qiUwxT6kvfza6kQmIlb6Pvn9GecGvJqdbyYGVXfyP
RsiL5QBZhCqMhx0KZgCmtzKSb5ou6q4EF93UFW62Mylk809Cb7GNTe3EKc/b/AAMaHGZg9o/iIps
IZ5XJs1GPJcOalOhqOmkahTvvG6OcFmT32PRXxjjKtGoSN2ITtd6su7tLg2qwAlcnpqsz/sfcQ1W
+IeqaGl9LUceHGajHVyDI7OvztqnNha6Ztncd9XkpGHnTr+r0G3e82jaBXVE69ZZ3kA6tPX7OE7B
WREfMrR+9Iqi3bjfrqQgbDA0YBViIb5C6578KLspTxtTAZYwmgtUX37XYQnJr3pLPX7Fom3dZ5xT
/mAiHSPgFfw0A+9ygipedzGZow86m7e00df6sTYApNqDtmQeA+cfh3deubOguPbU+RsZ+JXjy9Z8
9iSPR16h/cx7csybAkFV8O7+7rLWtHWql6Tk4OVB0yLDmZ56DoSk6i1Z57XGrUMdKtUqb3tUrIbF
ZzKdJ/3bz3d9t2+Do8up6gI3Q9OMfiLT86AvZF+w4NvQaC9sy4bHAfgPC9afaubFh2LwoHZmzL5U
sm+TUuoFxuKVYZzirTE8sjpcDsOiw/P9NX39PPJtVDTucNME5cQ4NTG4BJO+n+MEwgLtl/vNv27t
oKz777Hdc7cELGdmxz7oUzaVZ5TQHdqlhkiY3Aj0Xzcc35ZmBnxsjGtvglX6dTq49cGj3qnyxo3m
1ybI8lfHgN7B8Q07Qij70GffRqRf7s/N66eBb2Oh60hXjSfx4TwC77hCVEMgLDyqEy/dBM/WG92s
zY/ltZkAZZ4kGIAvzmHTH+K2SJi7dVV5XRXM92PLbylCp5KzW/Pjx3p+7LIs5WX0kWb/hvSEAus0
q5xjnfEjVVvPUCtGZWOlpcf8cATN+DFGlTipF4jrloe68x6LZWs3Wll1m+LUG2hVQeQMu1EV4Qnt
/RRuwR3WPv5mDS8iJ40CwIZ0mC/VfQE3+CGMD8p5i8j2eN+q1tq//f6yfRAYQjkeXx4hIzQE4UOY
RYdmAjf/Jr/dikXZiGm50HyBdis76nl+yHx+hMedC+Fv1Ais+IVNaioI5GaqAjOU+e5DjVqNAIQk
ods+tXN9AqXFPse2YdMKyghtd1viiS9HNn1Vy5bSydr8WFG4L1hbd3zA/LhPuvw90yzx1a7kjB9Z
3qy0rtw5QNut2yUNkhpCbkz7muFYjozore49QiCT3GdXeNiJ4/IGuODbYCj+vW+bKxPzFyQ6qseZ
K3x8Jz9Ww49RPUf1+31NW6G1Yv2YDx2aFuBiGeIvYfxxnL7fb3tlM7D1kTvqgj9wvn329LkbomQq
h408yYqp/4V+znExB9oDm4H+Z1y+AX6Iwp5TSOdTFIuNPlbW1YY/L1ExepLAzpdWPQh6ibz/haw+
Zu6H+7Oztqi3WXux4ajBCSUJMQYXSvXMeT+pZ6F2VQX7vo2AHqF+Ho9th8aZOMztN72LPwsNWz4a
uXIJeIS4BxIp4kHMpXf2RZv9b9+cWF5a6KA0QY05H6vvoB1LpqA50GgD5rE24ZajFqzNILGMCY8A
3EoQ0l3bcH4o1Za5r7RvA50zgjNdgkbm2ISfm+ihJv2R0F316j5I5v9rLR5pa4Q28CVO6qMovy+g
aBq2uEXWvtw6W5dGTAwwbQSz5fALWYh/8qC7AS/yT7uW1UaZhbks+jxu4UrOqXP9NFQ3sOJWcn9l
m7HhZVXjRl6M6p2jpx+d8ORNG8a41q7loDQDwDLM0a6eu/d9475DyVN6f0LWmraCY7/Hg4cs0XRF
4ieh4wOEjfdZuY0k68d6GOMcc+3TLy0eUILuNMRbAJo1Q7H8M4ZKLY2K20L6XyDdllTlKdL1xoa7
1rjlnz7KDoFj0gxR72NWLwmYH/AQsdH4yozbCLI8iEzQzXD+GFI7eY0qqU6Yn/dXc+XDbfzY4AcF
7gn48HD6GMf5ZcqfuJed9jVu+WYbOpAIKNC4z+S5nL+U8mHh4YYdrn357ex7cQZ1Rd+GGZQ7j+3t
Djhe+BIfDduwxLUpv3X6onEx9kHhR2i8qsvLNOYnL9hy+ZWz2YaJ9X0c4gEPTRf+l6IOICxfJF34
IdLu8f6sv55D822kmKlLMUB7BkvqkKcyQJIOV6ZmatsEmWJwqDTyV0i2yJDWVsE6U7McrzDKlXHK
SMUPYAorkigPx3Ms562HpRhz/jdYyLcZSMelboxoKqxFewojgHDr4RjE36X4OTckEf10yHfl0Xwb
NzYVEZXVImGvRl8NSgOzYqlTE7re+f7SrMR+Nlys81uw/AcFA5j+bRVN18C8M903Vf807nC538XK
gtg4MUarsIgpuuiKa7B8Mf4HVW9dwlcsyyYgZVMf0thB22p2HiLnC3j5k7L5VebjkfQHKXcBu4H5
/a/zQay1KE2FbkbxM1RRcnPuAlfyausoWHFBGw+GRz6ElwKE5tXYHFsSPy/zeBUL+6CV/nx/GVY2
EBsRpoGk6F1HxGmVldPbiZf9u2FaNoAaa2tsHcGsXTSTAg9KJhua4aidNpCpnt1oOrpxsVXBvDZL
lmvjEbRxvFlAHzmbu3M+seISzJmXkMpZTviCLSqdNauyDubQlCQMaz9Kc81+yCWezoU3jocxrFJ3
qPKEQnjjsfPdjRzAmg9aRzXqNlRIQU6aQs3wkhXB78gs37K6Oy/UPMdys8ZlZZFsfJgsWB6C/TlM
516oQx6R9hjWo0rmEcHqLiP7CyR2q2Rr6jJMYxQ8PICun14hoL6rPNHHfem/bpiDfYij+oGlJJzJ
840beLjoMo73YWdwL/hv+62fm1JnPjuC8+lQOAzIZu9cym7fEW5zPzLSdm4cljT1WDucSKXihwZV
+P/bN/U3v38RIORlK2MPFZtpVLq+eSDNtCDl6UN8bMNMVzYQGximyMSAvTdBqrylP6LANXgMW9BE
3P/8FZ+zoV5eJ8REqzFI59I9z/xbrtRjHgZHMAA/guT4zRgUO23U8u6MRcqBEmKQ/tG1oVncpWG9
S+8HJmr5shs0U9d5MU0p+IDjU1QP9fSEm3HJNnbalT3QxncNyJCZ0vNp2hXhlbDqtxf+f86+rUlO
XNn6FxEHBAg48cX3QFVT3V3tabt9Gc+8EGOPLUAIgbgI+PVnMXs/9MitIoIXR7seJHRJKZW5cq31
4gnveV+y1dbFtkSvdtIYeyoGp1pwF4MbPr93p1E9LV7tvKyE+M+gRm+D+9uLbuvJMOixonOlVsyW
9Mpn2vKMS1Qbj2v1Um1/HOvEsOqlnXgbiCW460YUGrnjx1xH7ytZPhdIJu/0YbENE+fFCJmRnSHB
Hbg1pvdl0EEPgM3IoNwegq15w7bBq+ANcYTmSZ333zioob5C8yz5crt12yoYl7cAS8OE6FlwR/8h
hfZAek1U64BO3I+HUxFz/HusJ+MCH5J1WgVT4iMc23f9ED7mIQppRSOfwKmy83603KbEMO8+zvNl
jGbxMebFn7loH72p/4iAxosHOJAXoi782FgMS4+Bn+lrFGd9BMnTk9vjHYP1vnhD/56rYScabll3
EwXmcvhrI5XkrhM+f+yU76YOw7VxewQWf8AEgAHSy2oyhcPLGqzzpxVO813l1OIdXlD1saC1CQIT
clYoHY2HF47s2P3iECiNUzxjbg/AstQm+kurKSqroSF30NNJUua5f2ncEuM41WfgCu/m2b3c7sg2
U9vvr07EYXAHT5be8JKMUOJ2pro5LVCfevAhTJ/d7sK21IaJB/6wBG1Uzy9FgnjeNMXeaUqq8did
Z/Ja5m6n+0prDCCcaYooSJsmMfn99qdbzg+T1lIGSczcFaTr7rh8dt3iXlfTB/ArPxT10e83jJoI
BYpXlDW/yLa8X5ImT2tW7aG7bFNvWPLA1jlvvXx6aR2XncTIFehLi716V8veMYFduY7zJfa6/qUg
Y34nm6kBLb1aM3/ZDeBYBvALnSXIzGZXj/1L4DyN+Y9oLxlna3ezu9fbvgmquGja6IUl3k8IVzR3
1Rzt8Wm9XWgQ+r6x42U0TSv4NPof4ST/HEjofuNVpO8oSPzTOAzXazXQ+kKdvyYteeZX7M/b2/XN
UaFf47oDKTC4dcHC9yOJHJLlgQNhbDV+vt34m7aAxo0bTobQrUgE5T9K2QOf5Kkg9eOOXBfmPuMl
LHZOizc3Fbox7UHFwcSjsvvhCQmvAMJ6XbhU5z7JD6WP0YNhFA4JEVbnU/dDxD2URSJU5DwmIHQa
0qhqx53w1tu4jdA3vdlqWQGjZEHPADUZlHNBKVkff54hFU+/Ju0Mj3AaJ1Gsv7ddTRsGq/dyUp+4
bpHxSFkblWH9AvmKuSI7LqllZs3iBjIzHtGy5z8YCgJOcZ28Q6KoPzm7hAeWHWIWNiSdLz2aN/wH
BzFv/DnqeYTSgGiJSfn1H0rUHKRg+tPt7WjZ6yZwFYXeQSLGIbjGPSjxoNH+JVfR+0Ntmwcb1Qje
qsUDTNH1yD3IaqrLxPbU7GzLsM3eq6Onc3RA5lUuj/nGVgomzr9ZBS21AuL1h77e9NjjZYZ3G7Du
BzQdvVNVTgwVjHvSqbY1No420RTDWDRl/wMCql5/ok4xe2c/7GZ+5p303POQMPLt2ECM4ywGhX2T
zN3y2LnUTbsKZbgoONw5ziz7xyzQaKh2+8Sfhh+IiPT94xhTJrLY571zd+zrjYOsE11FFq/BOqME
NtW5/kwTZw/l+qZ/iNPFOMPIWMdzTefgqhf6sHjiJL0pKwv6qSui93PM9tBUls1quukloE5hG/R4
7rM6yUpUypzcAH5WC3WV29Nk68F4krt55+dMhkkmpP6t88Do3ffVp2auDkHNQt901Bfua4iGTN61
Y/JLD363NJS7TyXLLjL9dDkLnN4Rvp61Q3wRXt//FgoAEm7Pja31bc5eHRWcTmDynmOg/qpZPdEi
kC+D7Pd4+yymbBZlcIdWephXSAi3TStSUoJxDfTY6q6bxZh5496RYdmrpoeOYCAoRcJhueb+kDvn
kYBWWkMG6/eeJqCZXvyFzWlBqj0eWdu4DEeF5vHS5WPkXdlI5FXQIhRpC2mgP10x+c/rRNudrWtb
HtPCpbssDkB0V5KUfwOjuZ6aAY/l22tvsQvT8+WsdMtC0PYxQKYelSz+6lx1oyDT69eR+HG7E8sI
zPKFpRRiThA2zDi0jCCkBdra6PgQtgV6tX2XXo9eK+c861A0nMZeeF3g2KGQaY9fzvb5hn3knit1
3rc56Kc4nKw7t6qm6ve5C8d+7wVl2Uxm2YIA2RtY1kf3KjoUAqNgu7zrkVqArB7kYf05qC/HVsK8
6yKBioiBxFmskvYEopQxC4tkL01t20ymSWgHatYqX66yIj/BxrL8E0Wo53oPpmzrwDAFF5R1edRV
y+MI/j0QIIYvOodvedipMTneS8dv4UgKyD0q8BSCbNE7I9r2/fbkv/31xCxgaAfHaUdgEMo0iuaN
4W2Jr3Wj5Ymi1ON8u4+39yoxKxlAv0KGuk3QByH1+0nzCqy7ZC9v//Y2JWYRQz71vVrDjl2Ejt8z
iCRt/kAcVHckrrJjAzCsWYS9Ag3y4GRxGazOiXRq3ViExr1EsW2CDGMO8NZh/aLGJ6gvL+cmDl8K
uuvHvH0HIUvx76MIvB1lq2d3fGJJ1L6jEgSBpN42UqCgxtQD61tH6PXYTBm27JIyTyB3EzKIz8Pd
+EdgXRD17Vjrhi274cDFQFq0zos4fvCLmZ1Qu7kHmbXZgmHJ8RCMkHcU3SOq7ZdMi1Klggzhb9F6
UIqGmCUNpG4rf1CBf6Wkx9E9K3JqIKx+e3os328WL9AyH4cKumEZ8buBv6NBN6q7GEAd7zd31tMe
r4qtG8NtDfIFRemOi7dJ0T3nEYgDNUg22qDdiR+8CcQJSbxt5Fd3J81zELYUkPROddeCC8wD8+Qm
rTZW6pvWwcs2Ye3YnJ11T73kn5fPL9gfdGkYuNbSz2XL1iuB1s4KUvBKQWd3wcHunJy8zItTzHwW
I5JRLN9Fv05N2o8Ll48yhIZrJvFEcD+OXuL6P/w8CsO7qR7m5RlS0qv8G35G26V83DxN2Q7zmIoV
wc7TxLpuPkNUs6jfTYpO3qH7lJg1FMLpEHtBUh0PF+xgWpL4DKOpDoVSiFlCIWtV+2SNysvodpJj
D6P8d5jPnSu9+qQWvyE/b+9my6FoFlHkJQhNS+Y42SijTz2j4AgfPt5u2nIkxsY5IsIamiMuY5e4
G5FzrcvivuSRPOsKOQABRuMXX0Ji+XZntnEYpwqQB6gbQOlkBrYIetGoUviU1J1+Oda68RouvTwO
Z5Y42SIbnkJ5ukudgxynxCyqCJKhJKMOce9N7ZSCw/YPXeJUB2/LkUxSSEx6ea1WUIOCISsT5RCe
uwrPsIAFO0l1yyqbtRVCQuNrWCMHhT3jHeJ/T0wHj0LXf+SOOM/VHn2A5Tg0Cy26Qit/9uAcuDMK
igKgGuj2yC6ZOgLRwCRtHb86D0tnjgftFc0Vbsdy5gJK0JD02In32b7e8A646gHAXzRA50P+t95o
wYXj/9luXLmHNqhZZhFTtxmRia4upO/jExIn3hmSyTtXhe3rDUPWamGthyrALOcIzPNp/sCcFdmG
+RARGubeMF7dug1gfIm45gsEMALwrv0nlXRsbgzjjftwKuu6E1coRLVpjAxtypbq0+3Gt7vrjTvN
rLUoOYRHfL9yMu3Pn7cI08YIPgKN6M7zX7e7sBxtZsVFGTHS+QxUZ6M/lGHKaZiUn9uQ62CnTt/W
geEK6LjQU6C1uLo9WVO3h3alonvng61x49LnEXElnSdxheqavLjl4N4VmmfHpsYw2tHHtQuWu5Kl
5TJW35gKn1rU+x/KdhGT0BdUakCDFZ64BqqqfgNyxHkIoRp3PvbthhPfhXHfiyjGwQn5jFMgavXk
LRPbgd1abNasvoBkJRTFfF9c6YQDYdwYJgFdVHeeO+yRYdi6MKw26HO9hLPfXHoP20ZEDAymZPk5
tKW/c6pZfFSTPh6FEm0JzrLt4pJftM4ZuPZ9EDUVk5PmAnSD0ELt7/0RnN2eUuHO1FluNLNCA1r2
4dBPs8RT17uASPhR6inD4/qjA/fIcacPh9bfLNaQ9ZrrSq7yoqGXfBLuutzhHDx25ZtEv7lkboNy
DXkh0fRxBA3kSdF5LxZgMWmT5zdGxFt6sycv+GtA2C3625kKtbPmtsYNk3YZjrdNi/Aq5CJPywxV
gn0dJ8uWNcs1iGQQitKw6DIvZTpS3L8k8qM0HKHTeHtZbV0YZt1rr3PggslLpxAD+Ee8kpbjx0ix
cgd7ZNufxnUMVpW6pksiLzSY7l0wAuXT+BGls/cB1+dCH8vyEbNSY+xUGwJouz6KAQ5RXuDccPND
1ZshAAr/9rZEl0RuR/j62AcUNQ2Q6nVy1h7bQmZhBkQyxYqHbXvRY/4udkAB5A8rPdi48S4XpAiL
AY7EhRZtdXLj5Eux7kY5LZvfrMnoRzVMZHDKB500zWlcIKRecxrvbE2Lr2KWYlAx1ICnJuVDHrdP
Hd7249R84W1870XdngyeZfub1Rigu5+55+n24ibOFz3D05VrWadReQglHBKzFoOHjecKFmBx6+rZ
3RLb6vjOMYx3qaYcctVJBx3pfsy428aXups+3j4ZbNNv2K2Y5qhcqkg96tGV7JKXPby5vOiFbh5U
w8ZePThhOxwTbSeBcT3TZFrlADjG48jnhdzjrAN9ecO5f6h2FCth2HA/xHB+56hFBKcZU5dCna5b
w0+3J8tiCWbBxUIalZcrwT5aZyflKw4HJwx2TlBb44YNL04dd7QT6qrnekgXl7+Iie+xwtgaN7zp
IIngJDpud5VJHGSMeeyLItMeKtSyicw6C6pJXLfOqq5Sw0FZXDz4gOiDXOkp2d71xybfuIPBTd7S
WQ3qyuG0X8QMmm0hhj30muX+MsFrPOZ5Keq2fNiOCB7Qh55+QgkGNIL8H8rdi5/alsEwZeaHRAql
1LVfsIFGr2bP7ZC7OzvIcsz9glVbZRVOqlB41UzlmQ/ls0C864Qo6tfbS2DrwLBeKGpjlyJ9dg0G
h8B354xeXFWwv1HrUe+EPGx9GAYcDD6uL0hOPgTgyzzLuHgGcdHvHa1ebo/BstAmQi0O6mZMyhke
xNS/0wDFpdr1H1XN76AG/W5ge7Ehy1KbuLMliAhDSkpd86CjdzoY8mfo0gV7aHXLNJmoM6KiHrRy
o7q6gXz/D1q9n5MvU4E4wu15sn3/ZuuvQ08RgaZL0qhrF8NZb3rvolADdjnW+DaqV43LUUK+IPdx
1k2AgvJ8Tniq5srbAwrZPn77/VX7SIWHavKr/sorp21SSooyG9YOYMdj32/YsdtCl5Hn4/pYSqSL
uqh+AWJ92TFjy2lqYrRElGuYLKzMncMX1LZkuJIfovo7svB7b1jb7jEMuStzXi6Dp65klV8kUrRP
ZYiXq693s102MzPMOG49CLaRUF1HIBVSLMjHLXXyCCGcE7yl5AkBkoPenYnWAhHHDGDYBIvu3Qr4
YpVyB1n4w+8Cs66CdrVH9dR3FypVNVyakgU/584d92AElgU3sVq8b5oxqvX6uIRAjEC6+uuoCJij
ki+uDHeOVYtFmJAtMDC4SED5xUOuJnJaBjDZTUJ150P28AuPbpcPshjX4kHXUX1hQaDP/rCH77Zs
JROxpXk780ST4kFAUlSsXZ7CJb7vxfB1HLFpV54ci7GYkC02SCjS8qJ6h4zWFxYFVzCKX/Q8fc6T
KgMQYKcb21IYLrfkQxevcdtdCEpRU0Hd5/2tapsrw7DzyJdqAQPZIwe/o05br4idk56rARVgtGS/
SaccrxFZvT3JHctJ8gsg2eG6x50K0cYSamkb16yPip3V63+TizuSD4f2lwlNzh2u4tAf+kfiL6BL
APXme6huiGMLYoLOdJIPfdRq70E2yd//ON3tVO5BqSyrbYLN+qblKoRaMGo7a4SEc+q0y6moQNR7
e2osC2Cy5QZerJaEjvj4pe/OpI/clBauPMcy3qtWtGwqkzLX1ZOrSrf3HvKh2siPqkvQr/WaKshF
ncJG103qRZW6OzagbSJf3d0UKmCVM/XkAdzc8PM3ONiouyWrgrLc6cK2Jsb1LURc91wP3kOMqlj2
QuuhSS4lpLQOooZMulxBSDfEHdjvY+qU1xxFEJdwzfeqLm2fbxh5R8OAFshcP9AtGhnIoD0lzl5W
0HIZmZAzKkCumjc5vZbhyt7hHdeeoNhUn4XT0KdBIWR/e5nfHoRnos+gXVa7lVcXeGh5yn0n6UJ/
8CXpl8/H2jee03E1rBVwnu2jVsm7vIOkclJ04flY45ulvNqjDq+a2Z3X4EH1+crPSwdIZJqoIfrr
dvv/lNr9msHzTAJdAf/JHWcscdACour6hXcSIF0/by9TCRAMRH/jEwggfNB8lp+CUM1p7PrXCWrf
O8/tt/eBZ3Ls9uNKQPmQLI86GgtoakKUBrWYtPB/hLixbg/Ttge2319NI63IXCey8x/iIZw+sHIK
53uHE+Uc8qS9xLDzhRZQ9/XD4UpUg7BWD/SVck5L7nRBmDrx7I+okNVQPz/2LvAS42rHCbxWbgLe
vFIBkkF9KJxFJP9ybLYMs6cdtLKCvg+vI/OeeYEgYyiRQznWuOGvL7IgjaYyvPoT+THFI0+5rD/e
bvvNrQR9R2OZy67qVT+xMBuD8Q5RnKfRl0+UvC94uHMJvrmR0IOx0HBq1rmuHS8L83A6ab+IzvBJ
5JHrAq0bq0odudIFFT8olEGufkH4MoU86I/bk/Pm5YrGjVUtcTcUq669jJfM/w6CTu8EbRyaUly5
z4Ro8U4RBClud7Ydfr8cK+jMWOUcKqrEyxsPCrM8y/GwX2aknOJVZ6NH3/dh0ZxBI7/z5Ajf7sxE
IQg5LZVfMtBmD6B4ETOOYMTef6sboXd6sMydCUKgK9T2RIi4fhw23/kIhiKlHmK+keMOd36Z3N+e
NcvuMkWHey+mfYJYdtYHYJ/Oa/lFeOqQ5g/kSTejeXUGxmvjJ0BTBhkUVcJ7JjT5HtVsPnJmoPVt
bV61TiAeWTtu62WlRtmdDpAaBXPGXr2+bWIMw6YsINIPC5KxcJkh4uVT8NSvO6eGrXHDphkLIQSB
rGvWVfQHeE/7LAl3q4Bse9MwaTnF5ejPoZe5Dg/vZS2rtCy4fkmKubrc3jWWU8+UFZYFV3AslyDr
x44kVzeWTUfTvmvFCmqJEpWc5an1wkBlt/uzDcmwbdo0pKBCeZlgG6YFANQ0nmZ+aguY+O0uLEti
ghD0ihrvvuEBDvK1fIprJ/kw5LuRX1vrhsfWlghEtcVIsnZwp3QpcbflU7wnTWWZHhN8QJk3tFNI
MD1Iuz5iqqI08Pwgq0gZnW9Pj60Lw5QRlQhm4S4exMkhy4nKMnke54bd1YHew+fYuth+f2XP0Vrx
rgb9QDYlywcOzhta60/SD/64PQLbEmy/v2qelaPT6aAlmVv363sqBXsGA/BejsXWumHRQTMwF2S6
JJOty095jPzuGO+GAW2tmyYNuITn5LiluewnoA2B0Zi3q/rYzBjXdOetoBiWlZcFBbxFOMf61BLs
odut25bVsN1AbpqMfedl2kNeqOub6Ry4eji3vNuT3rV08Qv+oMRbtyxAb4LN+WcPFq6zu2zcJ1DX
ON0ehGUBTF5I4ZJmrOqlvciqreA+xuwc+QDw327d9v3Gk0vma9QJLTbXJdCnoOj/YElSpQlu49sd
WJwJE4jQqTAcIbKL+0a14wc+hz5wOLrmTRpB/vNHTGn8uNKVnW93ZxvP9vsrU6M86lGtiQ2Vd8A/
k76GEGsPrRRvOzaOdbEt1KsudO4RiswsDtQg75/CKPoRgA0BCALsrNs9bC294U8GhkXzgYfS5XAA
wMU6nQTv4lM4L4dQS1A7Nyya02Yp5557WbfgRmM+COqmpnxOwMO9s6ls329Y9SL4PAcT3CPRreyB
Ua++EzFcjtuzs537b82OYdXjnA8oKoG3Dbwgv4sTKr/QESj9ohi8S6vd5e52P5ZRmLCEdh3GuodD
kYEePsn6SH/2RBQcbNy4lYWieac8ePGkGr/JoplOc4EawWNfbhg1smhyrlrMEPFDhngGWg/LQ3BD
yNkb1zGkzJFPKbSXYSHqExldDQYmZ+emtJivyf3IJhWORbl9+YpqLhJV81/Rov0Hh7V72mG2Zd1+
f2W+AoT5zlDi2YEK5STlddfeKa7anXW1HHcma467FJG7VHh3ai+5z4v2sexFlyk1PKEchpzWJf77
2BqbVjz4A19E1V5YNfT5uUMqrX7XymZ1DnZgGHGgiWhVhJuhq2s/ZYxB0s2N6oNb1DBi4naIxSlA
J8EB+B0hMDAX0d0sqWWJTTCCCx3IFc8BH0UMvj6h8v0Px0Ud0qGJNxEI5cBZxNoRh5sYv/Ve1Zzn
KdyD7dm+3LBcPSiydq32M1FX9UnT/I96LvfcIcveJIbl6mZZSojhwpXLgyu8IVQ3tRNowphIN/rQ
uWx3AoS2UWzW/crEoGO4zMrBo4B2jnfpCfKKET2keBwAi/bvxmXrzYtPGoACB8+9A546uXe0Mx1J
WqF18+pNBBifRw5XvZ2DdOylc2qcbi+Qabm6TAxC3k21M7p+/rMM9W/BKr73XfPe85ovKm/eH9ue
htnqDnyRAUqPftKm/Fu3w9dhBJr3WNuG0XIq/ZhUxX/vlVEiVajmYg/rbNk1JuCAxnHJQJ/qZrpH
aDxIWJIiMPRy+9MtM2+CDeKELEHu4NOpE78ncl5PWsb3tVQ6HRA2vd2J5fYyEQeEymIVZG4vXR5F
gMe07I4pzU+q6w5BAoLQBBxAzx5klDEHHr9qohwpjAhPjkh1/sEhGKYb5IWkYMJIfgq+LilXMF0+
D4hxxVDAvT1LlmPIBB6IFbIYxaQA93TZn30ITKBXPFNZvehyyvbJKG3bybBkkkNmEBtWXkYHFIhx
rT+QFlwGt8dga9y8fUXVeJFI3CwOUceJUhgIAbBDMCussWnCdU+YqiJEmxKwSLdxdfbnds9Bse1R
w4ZFBCY5FSg0Tmv/j54qVE/LUPmbrF0YtjvmZomIm8iCsgwS5fRDe+kbnbmePpcuMB9++DSCLnwe
p99mspdZtSyFCTMIauUX4Ef87zpL8EgKUCUcKwwLUIdvXDeaSbwDhuSnhB+dxhGopOJ1Dz5kWQwT
ZUDzoQ4mEJFnHDI0T+Ugr0HjBlk3ob7q9ka19WDYM3NRcNa0sAIdbfBnDzzCga/jd7Xb0Q+3u7DY
s8lqE7iNCJAoai+AfsYnuKHQK8vF+MfoAWcdxCjJQBF4fqhmCOthmDXYhPOWFdvr1UdvgnbhSY17
mCjbbBlm7QIJ7YNYPf7ZlcBD8Q0asfgeO03OUftzDePmiI/3rhLtJRgnnbEJLEljgurmEGM9uOaG
ietC12JGvdkFN/9E36GQF8LlfPZC76ld+nEv9JXAAn59hwcm1IAxwQFO65oLiFvjcxGDJVxObZ9J
EvYvo55+I1E3PY4j8tuiZoekpgJw5v7bHrtwlf9JvdDWj6/5VMh7RpruDI7MQ2U/6MIweeYnfZUg
AnZZQsd9cL3Zv+yXsb69xQITgtDh0uCQAGkvkMtipzxJ5EsTxf5pLYs98NjbBhmYGAO8pgBFG3O8
rZoQBY3jV3gJ+rzdruGYq7OHstmdnfb22Rv8woQTguZjjeFVLS1QFIROIUqASLlDN/D2JRKYOIN8
FONGFNRcNl5d6Sx/9TX/NHrdw1axXBTes1qn7PYZZlsVw/BzFtcBkG/tJZ88kpUzigcmPncfHQJ6
rttd2ObKMHwxzDKJpqG5aNGFxRkpaX+4W4cIiP/bHdjGYJi9O6n/urjM8+tLN2mSefP0G8hG+5fb
PVg2lkmHA5GlZvY76WYs0B9in/0uFH+hOc3iPv8y5XvKE7ZuDBPv1xXGR1H0yJcBmrWoyu3p4KS6
RaimcPWSFT4vjy38L9Q4XctBn4pDbAOmQol9vGvB7Bi1MJjbc2ZZdpMIBzgmZ27J5CJc5l1I7nz3
XfD7HGt72wmv3tmIMzW8kLq5jJ1kz6zug89tsXHJHWt+G9Kr5mVeALEStm5GchxW30uGOuYn1g/1
np65ZceahDTxoljfTlhoCCFp4Cvj92UZKSjWz3t++tvPvsDkpQECgNVNBFd6gzHQss427HHg1d8b
HIu3Z8nWhWHX1BlDIGdxSpWqfiG5exFyvJN18LJtpGNdGJYdJFPM1zVyMykrlfYDqlFy7NmvK1vy
c9K59c6Ba9mrJjtNqdagCzpcfCxh4b0jRXNynF28q2W1TWoaisJcuXZIOfCy4mc24b4ew3m+L2jn
7rxebQMwbu4OpKCJBCTgsiApkBPgQytZHxJFDAKTloYUXVOzUjQX3rfy2xJHED6KdX7xJePnQwv9
CzEN8jAeycPmEqCcP1/d57iP79UUQAr4WIwCAZR/GzVVLZRwEDy4lMOygCdChSc25etXwMCLT7dH
YVsFw0XHO6kAaRVGwKeWZa7s8mfUCx2LgKDe698DkF4iczKV8G6F/CNnRZcq6ewYmu3LDVsWrEtA
BMHQNkXmofJ5c26l2pt6W+umGSuwySVIel4EOEX1w9L1XnPiINNwz4cm3oSGuZOchwnE0D+p184S
1JMdnP1qBmfZ7fYtF7MJDEOoAs7eTJuLINGdVHn9nxiXu8W4aJTTlHd7SnmWU9UEhy1LXyQo25GX
tXiqy+oc+2Cq8Rf3z6aMfr89GstymBAxAjmfxi0c2PNQIktJWKNODtTx9qgJbEMwbueu7WlfTZEq
UigFE8xX9UUW/RfSLyfXcYOdNbE4ySZxDVd1U5ZT0VzituBn3Rc1YuLOVUQgKiAbOevIo/eUsr9v
T5ptUIZts7FcQ+044hJ2pTjNbX7iha/vEM4BDBHb7XKsG8PIQaI1RTl3xUUHECct9Me4Cq40Xy8r
22O6so3EsPWRj93MvAbUGks8gz5iPvExdM+1Ssa0o8V0d2wkhtH3OFf7iGMjsxFoOIiBX3LSvcMT
9tnZjflbhmICyBYNfL8DXvcsiNmfWy0g5RyIGqZSyCZ8uj0Oi7WYFDYLwi2unDt5kQv7Pe8BSdiK
KXcmyda4cW/3KHMZBOnh4CRrD1UZFNq05W48xNb6Nm2v/FgRrUTFMe4jGUxf4xlBnSYB5duxeTGs
XHhQABEj4qmoDEONUIxQjizBYHC7dcuJa5LYSEaKdfW3cH+oPyxKTuftPb895ZM+h1bCLhh3+9w3
gjmhYdcQHJuLCSjZbGWokRycP7p5Al0oH/ZqY22LYFh00HZjEQzYPyQfvpEe/AWq8tadabJ9vWHL
OaCAsdRiiwG305kMffO1ZFWZJflR39hksdEVSqudmgLoxQuRI6QJOd20U2MVZ7eX2jJBvyDJWh/6
0gsuVyageJK6S8TAzQadqGPJx8AEkrmgXkVE00fOAq/FjM6Am0ig+TOJx3tY999uD8OyFCatDYXE
QFC1CYAtbPzRd+CKivvpQzj6+Y7B2TowrHlLEoIWb8Aw2DSn1O3fcTg659o7iOkLTF4bGZCRczaI
C1WDc3LdoP4jRso/LUO2SzRgW+3t91dnUuMEOdMCT62ZzSR8UMnalmmdVPoYwCgwMWQ0AtVuoSsf
MJelBHcmitzniB6iYA0CE0MG8QOXxd7AGF7tcwmxdWTWGvcYSwKaN+zZaQqqIcTsFenCgt89oGZP
xPGSnR1km3vjSpYov/J75blQJE+ESguqZOZzyDnetgBL8yZubIHAPWH9NvNepTp4MGK6X6HOtOdR
WO4EUzw4aEC6R6YVNJQz0jpwYEjinRa3ymZIt4RLdOw8MlWEtYZgDkgR85/jADsLNJtOK4cLc2yS
DCt2+DxSz0dVOzCU5yYXGffXQ+iTwMSQjVL4rqfQNC6DlPDmMu+GiW1La1gtadZcNDFuSTZ47+my
1aH1ycHHvwkdi5c6gmwzYJL9KC+Kk3swabrpRq0bVrsQDsvpaZLZBN3UgUw0XDO6oH5BK5gsZcDH
+n2x57PYujCMN86bwfV1v2ZFNHWfVgGxIpYUX6KpcY5tHjMn6yI7zsN13VAiilZ/bVFoEc3178e2
pnE8QB6qACJauFlZD9/6GQWBQ3GsPhfn5pZMe3Xugw6kE1wgYwIhSJBSEIS0o87dc7I263nDizOx
aeNMEKKCD52xKG5PG7orX2SZyqp4jqDhcHt+bJ0YzjqKPUEsGsBZLzf+YYGg6uYv0u0KmMmelKjF
0kysWuw5DaiIsQhuJ+q05yCMjxp5MBfzi6pZKTvoYAWIbDs9UOIrkedJ6Q+358f26cYhkXPGnCJG
2JyViwPgCRSuGvCxHtv7JkBt7Acv7CoXn66S93yOvDQEhfjBxsm/dyciy10NwkMAz9uSn0uIM14K
f1eH1rZxjIMB2kx5yOrIzyD5cWVsfey86L0m0+fDl5YpZcZoADACL/GQxBSlfEKKrXLr7nJ7ZS0n
m4lQ47SCZtKK/JcuQWbfxSgWHyL+EiGJccw1MWFqZBENncfcgwBC+CILgAOmDuGV259v2ZgmPC2O
A1TZ6C1MMCZ/Lz704zyO8OmxxrdFf3WwQZV8bFfqEmA+gQbolVPhCQ+uwGOtbyvyqnXhV3NVlBve
aqsV3g7m3JHxwUk3DJZD3xyc4SjxY6vXfSxRJ/pMp2LvTLbNuv/vT3cB3arD0seSIkH7uIAB+mUG
bOLh9sTYtqRhsbqMXbfhoZ9JB4VByyC9y7ARQK813UvD2wZgmq0bxwAiKzeD3uZHWQMJA8dN75iU
rXHjss0hnzcHCmcCVKX8Z3/my8kP+V7KxtK6CUPrS/DbVAOw2hWp59MajRloUA+xVQSBCTyDd98T
WaGwsuMBVMdp73UpTp0u+s+2/J/v8/+yH/L9f+7t/v//P/z/+/8x9qW9jStLln+lcb/zDfcF6NfA
ZCZ3kdoly18EWba576v46+fI/WZeXVejPEC5yi6LZDIzIzLixImIqn60CZomf/vxvw5VgT//+bzm
/33m71f8l/1Rhbfio/v+ob9dg/v+67ns1t/+9oNZ9gj5bIeP9rH76EBp+7o/Rvj85P/vL//j4+su
h0f98c+/7tVQ9s+7RUlV/vWvX7nv//zrWY/jf/16+3/97jn+f/71v3GGtbc8uX2/5OPW9bhY1f5h
GCi7IaiCKgr8k3QyfXz9RhD/YYiCwMPbFQRwt/Gb8tmT4p9/ccY/BFkUNEPWDQEnlvykXnfV8PU7
WfqHJvMKj2YyAEklIHZ//d/B/W11/r1a/1EOxaZKyr77519fJ/C/jS9VEdCPS9cV9F7mdaRXfQ9Q
PeZZjOprmZxH9jBzFm1zlvhoX8Y4mlD0d5kuDVuoRGcb7aJY2zNLp/NPftWXMv9tFAamSOJhsWrf
Wx+rRpxxclsk53519ep32Yy83m8LIr12q97mnTyI3pK16HfOL2v1r+n49fW/ynn96cHfNBJgZw61
jNPknJziC/9x3Uwp4T6i1YR2EguTCxQ9IdNPBsu3zsj/mvRfXveblu1rrTbgKiXnLCyRjB/goVdL
stECL2yc/CdmyleSwZ9e8qlwfjmPaq4YwFvAGs/WvJpZxvLgSjvz6o0sZ1xYfFxZ+sa7AxMoerA7
wz5haE/0Q5LUl73xp1F8OxWjeGiuRoGXLle8XVuts9jqexVwNy6MvKtVmnXwiIge5oGCkro/mP9f
yQp/evq3Ez8VMzRSQQnIc+q+oKqxyFTbuEeOwEqrsjVTUwjoOieeDWvls6fi+fMnAvmXs/p9BBBn
SUZLKySCfEdakBSrzjo3JWdl32CzZafmjQ/VLU+LXfEa70WUS3eNcGeYUlg6SiBsB0tmvbfQbFNZ
bWbXH9qGO+g/mFfGl3Py27hESQVb2EDD1u9WXCUkETYjxpWRzpTuVeVz9yaMaUeQPK1hd6aW5su0
dY311FrXV0FBKaAOLjnp3ZhWXmSCaiz4ioN2qo6ao9QyWVjmxBTMoTQmlTfZhdPtSkvwES4pAmMX
s9yKqWQNprKOdgt7PukKhZPR0cMrEyOMrZxNdslg0e8Vf1lpL607bFEE7FZu+s3SU5kON/5TtCXC
U4lF/szShNSsZ/1dWadU3Q1UYA1t7Bx3z7HNu3AyO1Nhqd0zYbOswQI0k52YkyGULIHpny1ueXo+
SaaFOQSJGVsaxZgCjWrmdaOyK9NTMn3w5kBFe3SrMD/0TAIsYQ5my7iYTPT5jRhKG/UcWQYbaMtG
60GVinRhZi7nIRAbolLjpdhN5nXbmZV/pbEdWeKu9cYgW6fbDHNrcUy0kNZ8pZwvEWmd7ApTWnP+
QJuz4qVo6erxTvuRH7kNOtErbp1TZV27jxNaf2a+7la7Icw3mKj17GrujMqCFIQ0ZdNBlXUUhHOn
6Si6lsWEJ6WZmpB2oLmm+JbsDdacBbc4y2d+ZWw5T7vk25QUm9Tk3qetsZ9oeZfWspeUrLrFB9XL
dkBVxaDKCWeQelXcil27Kk4Thh4nRFcwfEUgfKjvUI0nGO/x6vo6nYqZdMHjhmZDR3Ejhb0zepxG
audqGWHiceHsZQF20KUhSFxzhlvLdKptDCYSUHHY4KT0GiL0YHErOdBYZ+YJaU7YT2FtlfvmWB3n
s7qBZuXQfsUcwvkp7PvsBsJ6RNJgektf5V1GjP1gdqdHAFWv0i585GSCXKotSXb9u1SS+qBrbGgg
n4tb2I1m9k52NHhsVvEy3EU3he7gTWR1mctzt00m3pr1+NKYjhwOq7rSfKJ8OK+z02xlIQqNmALr
sCkrmzPniAwDyShfUpT7WQpi0OrO8Z641rEw68XrzQ7JGgPLduWmtup1HZOZZMeusko/feDj8iVR
Kb+RL3xw3ZYDNfbdaXb11Qg/j0WuEubrK1M3fUpzX9pGhx7o2Yu4KkPUxQlaLNva2OoETUsHloeo
mMSupGISvehEJANT341dhqQyU7I6crUX1rqLhW0F2Y1M5Jn5MA5GU2XZ6roeWN3gLvVCF1P4TK30
yqRd7qur2kQ7LGZAp21LlVz3xiueAxCg9KKLFqiHRSP65rppPlIrXusbbVccI+9ZSvCcrhs7ykiZ
0fmcr2KXG0heYJqobMr2+NzxOMyYCgmdBjKiU6PdYHa8QwbFsq4+pwcFpOfqW+zWVz1AgYkuoeVl
2kWvpS/2NC5s0H8lW9tyD3rdX/dpWIawojbK6dbS2OeCfK2vOoMoZnxWdsIOBdaArNH0U98nG6Ng
j5WGv1B+axutGqbtGjofoDu2uTudpLdqm21Txu34TRljifRDdOQWYhRE3oykdRJbX8mYvdEUS8Kz
ZNObuY/C+wdomGRbfSRHIVTvuiM6vUyqdewUB3BjisNy6sPWa2m+fRw4L3b4VZuRdFe44jpa8RuU
hTuW62lXBdCab7xZHupDF3Y03xe2tlN2UkoVDEncK1sVbbhCns1BueX9ZD+8RVeWrYXt413GrqgT
KjzMu17S62r21JdmP8P4g+bI9rf2hB3KrhdpN+sUIlPiL3WdHfiV6pcVjb1mj9UFQdKv1gnrzsIG
yOEu4yDA8q5y+ISo+xyNrmhsjpcrTSyItBvnmMiBPastWIJ5HUm9ezDkWL20puQtZmNJHzzT981K
tkSCuzqdU0EQrdjLLO1DkQmX+QWr9vW2P17RfPQj2iOLwKhJh82fkatZBga77pD0JEJC27A85ac5
QAh83IF5ghk+tpaw5ixlg5JY/jDS2ivW0mby5G11u9rlJnP6Q7SLeBfqAXqDimHlCJtCJ8KmQrGu
XR/IK9mvX+tjeUyhmK/nCtfj4U4bcC4sG7dzI9rDjI4d9T6x5Sbgp4Kh4V1CZhNiM7N4NzcwwFJf
9kVff5tEKjsjCGMfU0+uGhQXt2otaSC9VfnG++CgbvzHWNGlIX0Gkc0jIgStjXdCdYGZgIFUTuja
19GM4fuc/pQM/a0u4X9bsYao8bqqabxifC/4i9o8qT4VXXK+fvAP+kCSIgp490RaSHevscIp2nYS
YyJ/Ntm/fIHf7ZV/P/abJcdn3TjVKR4rveh2sZOuOF0fUORpQfNDFSY+AoivxbHuiboC60d9KTaY
mtZLt2PA2cWB+xSdbJ9Y6u7PA9O+2Eu/jUzReYFXJDhWyjdnolbzAuWqYOG+uGuNJORlH7ydrCRE
90/TESlUhF+RNzd404jfEYMIsHlMkZj7DSrKkc0Olgddi5SnilMQv3RfO4JWCvaBCCS2dmZGnRVH
18i+wf3cM9HgpY1kXRBqsH1B1lc3Zzz14aXB5pFIEOERHQn8QDb9yn7dZmSNbli42kK6J7QoT7bo
P7qarWA94vSCacCoTJyNRO8f1uayu+OYgMpSrMVKCHvDsIhIK+KPTPXWuOlrhNtPdCLodkiCU4Cn
Hk4Nvr+37EHXeL7qwtioyCEnlv8C7il5sa5uZs/+W0FekN2KF1jzVMBtF/KxfoWxSbYVOzneg7wH
rwtegfkJM12L3FYTQTckl1nv3gk2FwnwOp+3h+M575EFvYYNXhPnWDODnV7w9To7CCXQjUIQX2DO
acEPa9LQaPu0Qd9IRyNS4kDN8f8ccRWyDfZsZIHbk4Nd0FfDefXp+8wk/NfrjPfhYXP27LX3M4xa
cNavKK3FMMXUKqhdUVRj8nuy08yCQne7CZZSZu5MLdy/J+aImeWe32xMxTRtndDZu6Rkb3ohiIi2
e7dmcnGOV7qXqN0wtyMbtOSmo2mfw70/kZBsVguuXzmegTOvNqm38szdSieewV4a4jsD2bemq5gr
fIgqLk5bM6KfN+Q60V1CF8yOXZOedIzs7zC3HZ0cSxoMJCyJ6ShEx8qKdKDhXiSOeXxfLAXTKXn3
mNm9+VhJHlTzjYTHx1NPkVeY95aKeTM/bJXUZB9h2VJyMmC1lgQmDbkS+0OjplfbS2B6AsW4zI+K
WtiiHKaDC8JV6BF6pTUNsELmp+lQ+2NzJYVlvgcS8QbTIMfwasLs2eEEsGeyUN1qzGDwtg8ajLD7
RobSFZRlxAky4otU9E6BTh9wXQJs2ZHB+H7AJD+eAnz34mjYryPT7d4K4Slo5BT425p4sclSYtYY
d0z8wVyfMgZz+FMi+5dtkBAzptiZcApN53ii5gabM6ehfTlGrCCfvvMyEUwvjqvwtgJ/hHiXiF4e
1oylFYIH08mCc56zc7xI6kO9Y7awFjiJSG47mGzdQcNh5pX0eb8BfysMO5qYR/OI0fWml9P99uVt
IicRTrsBMXj6Th1p3bXPY8VUG8Yx28Lk29c4b+owhQrwfkJKvigYf1Ju3zALmdPVRG6g3ArI/IsY
vCzsLchZhVmsGaR1F1MmMAyRLOTtgD1TuPfVYDXuWScr5H7D3MExjv39w3nwxSr7bWCqIMvwYHUD
FYz+jm6glJXAzWgXfD5FIbjnl8Rs7Jip7rwbyaHyUhZ5Ostgpeh+Cx0KUSWaL5De64LYioJ5W76d
vTu/z83EymlK4bwMZnNGrMFgOEcHvzprB82deJKsJ/+nGMEXcff34etoFfcs/Cip3zDluEGdca3F
8AvyeK7lg8Dir3byrUfogIBLzD7mgjRH/ZJ4MKsD9aK/c+bypruLHPCC1fpCKO55BreFPc6w0kzA
c7CBMG5TP/Kh5PIauX6klLuApwWABT1kBdNpyXQY3tNdS/Cd/yA3QyHR5jZBEfz5WPwfcR9D/fcL
fkPk+cdjKWXhGp8NJ109PAGH0ml0B1t3e1Qoh1AIduIKXhvGnrzjVg/+hwF8USj+NMPfjuUybhAC
jrn4/FxYuO5sCLBJoSCanDzgkU07jgeAEW1VKH8UGV9ghImssPoPsGxZ/AoiLE3JfEzYgC3xU7f5
/9mMAu5i8DIvS/x3phvK82vI8xHjc3QaYQvyJO0J7FnS3uLX4i2l1Q+Y59cNf5sPXeRVFFQSgE1/
A+J6dI1U+0aIzzXT7rHdObGbJTR389ViQXREKq0Ui0fxX1Nw8i98bLLA62sYwrh3JNgs3mBpsMtL
U2QoyX56WOpLvYssjV1hDzg6TAugmHYSkyaj2g+ho6+aEX8a/TfzT+aKFsy2JT6jmXZOgL9IVgv/
uDBTqzU1uz/1t9qgIjN+yNIR/x6WgbmrC7xoqCKqZiqSrn6vDYcSMZNSX2vheIW9c+orYBPIhrWa
AF7y9V2DPbUpDUTmST8xI+hWulNlNLLklBZvGcCknwrXf1Gn/jYTGJAka89oANSf8LWxfoF1F2HS
k/gq80cNLeUzp7j1K3Qud+A+GyR1JcadK5oE1V1kA0ce6+6lNlFtFAx1i5N9uWEFXEqXs5HZVJqP
t2tL68paJMJ1bBisk9z9oKi/KEG/jRcFIjQV5rEof28dP1bFNR2lhT+O91wk0Sk5ZX7iLFDVxcfi
GYAltBDNbpyeh2Oe2Zw3oLSfjfDsKrfTHfzMY6YT4zJfhHdh82cl9Ts4+5xLzCKiygrcme+tlNKH
0VRIMeKPnKNuH6frCW2IWiyfQuSBNR5vADGwRBM6YqMewN2Md5PIri8JVC2sUYAgFVphQXIqmqH8
VGuLYaaRJv1Blf2OYn8b5jOv4pcl10dOaEodUyjdkxs6kgESeVB0lIi23I6Ds8CbxTZBTh9NUDdV
og2aNLpqzQTgRAb785T9Hjr5NpZv5KDEGEaNHzBl+jG7ybRSGJwFkAEMjVaAoAZWodz+u7z782N/
h6v//ljp23mpVZHMNwPPH6OTmjraGigwZ6bvIIQJTgW8QrCjmEWrBFWcclOwK9geRkJV2Fs+SBbp
UTnIPxG5v9jOv+3sf++e7+GrOY6nQVYm/ticSuu6BcwHdMog5UGyZisyoFt5++HVK4XwXuFJd8nv
jt0Fjj4zLMV/Yl5PZ6RY8e54klnnYsi2RIH0yrGZOgW7paR8bTZj+JPPqv89Ev/fSu2Xff8lF79s
KG5UUNX0KZNqzq5oCthaY4fyh/Sa0HSypARlCz0xDUdvht5IWRIATRwaIpp6S+APwXL1tM7vOSqa
3a3TWKbTdvWiFbQHzDKQmifzg1YPS756Emx+Tqect4tat/YXolna+aVu0CmGFLONHmCcbM0TS0c2
66agsBYH0BS86BnlULBSZ2iO26J0vCNkfir6InCbW2oLwXCFKdO85RVVLuiD/cE7xmGuQZSl2kX5
qa7pb0pMlVAQWHtGXlGLEsWsv0kg8tMitP58iEfECVq3epvXoqd7xkhK+PCh5kQqgg2IfNTnew27
qyZSIN57Dg5Aiw7mjC8JlNigk4eTsPiY6Fb9g1z+OMJvcsmhf20HzqQIX7h8QflYGXEP3jMkKvLO
zEbEbCwgEU4SDJaqObWTvWp0yUkY79TVAt/NQY7/mECrsBr+9/JDGPCr2vivsvJtAr+Xn388W5fn
qJ17zOdQeUlauhzQdg++LjIUrquY5hsc6yN3mwFCh2g5cpRCdTUC6/jEMTuQR8uUBxlnNjHR1a72
vK+2MZNLOhP+HdrXK2jt9ziES7sM5VUlkgoeOa1DhQ7oh/iS3Ud7DLRNbC+XAkE/+FP7SSGtdYKG
RG2bP2ur3yCh/35b2PUGql+J6vciBBGagkzXqhehJNOVYSCliqSb1E0QYso7gujfZyCfOIAsYQcG
NvAIiYmfhWM9UlQIhbv6WroIskBYusSOAjR6cadNMVBEBoyZDm8imaAs5Duw+KpzRVdOSWcBPqfI
CwTsd0R4h6B1CDtzEeISE4k+l3fQdP/8kr9xCL69pPFNJau6GD2KCS+JeWTGnrc1hNiEtQDdjOl1
OluKiJIRbTb5F96iN5QyO/7EaxH1L9H7dWc9qQwgMxiIsBoGVNu3MPcDRNsCMc747EcPktzayM6k
wxIzmPnjsgF3OK+3490Q9v1FTL380EhbbgCsNJA2IQJGzpOlcrKIDsDmM5rkZuaDWKXbDwBTyJZK
qTDRxh9rwFRqTGGsxwVaIROw8hG47kEhm4iwf0DJ449sPbCXRbTRpdkuhTpCgUT4GoVZb670Cf0h
84c+PAlbnRgAiuNjfhxI56eOMJHlvXmQeCQR8HR8cGoJ56dYzBiWGg+oUHZqAA0IzFlIigbqmb7U
G57GLk8Mt0L4UIVDl9MnUFi6kcNjBDwCXNxLhRg7HC4i0ZaOdv2aWVFMElww+DzKKhJ4ijrQ+lep
fuK2Wk1Qe6VF0LNFlIjMPVC2cYKoTMQ4TB461OGSkirP0QcpgAvYbYCZJvZgQLfxp761mHRSAQZD
fVSUSUB7iYlcnQKwFVjplCetzTG0WnOMmOQT+NF04TCrwTWF36C2aHdDOSt3DejaJ6zQ+w2qi4WI
nNVvOQq4EN3rTBgZhyUlGkNpsHnD72awEOHoYawgOLHYSlZKQRaYSBNNUZDdbStPKIgI05JOmwnz
+I5I/BPh0VQT4brk6mvv8zNGrOQ7qGdxp8VhPNH5IoezQgWAOZUlpD73xAZijxdN/lwGaWAcojfD
kdblCuprxtrObr+ObO5c+PyuOnPvg98odnnkzwjpABfvM9bbut9s5pth1/71oJkJdBe/GRoWATDl
Lxh2BsTv6Y0i0EIrKwYWCu+eIxHiDxskEaFrI8lejM3gwN9SEPSeRyfpSVSbyPxpc5p8VmWoiRS/
KyomPsyJp3prVWjMl1vXkRmdGadMRSAc8YeRqqOJUxt1TZXOnMrnfy5wox5s1vD5fdWZssnfythG
PRjupe1NQSQLnOjFRP89luyGBWnVTIZyZqiFiDAJ6Vk+EjVAQVz2gIpDZzJSv8B5ggmBbSvbMmjS
99RFwT7ZLjBpuSva2rpHFK2BDznBbFIIQAOOpIBVUyq5A0lTBH8qFMGVyAKWyEGTyEAW1JD3S6Dg
caCb+UvCE829ojVZ9Awbu9ozMl+dnnJJxUCBUCjvOo1AeEJ07wVuG+2BKkpQXboJ4DIYHMwcKDIK
SULVu3rx5gn+1qveADqHrADkP6E0ETHWD08B+M7bhgNJuyAq5af2bDUxFXeQpjR4QJwNFxI2IFzF
Of3WcDHS8v7wZjfxxnOEiwPjnPfUCEf43tcANc1fDYkBUzf7lbHuPLjUZmTVwRWx5ZGBKQEQmlu3
xye1AEYasNMnmaeISa/SK0QhYrI/rGvoeuP57k9wHTFbTqI5Q3i8I80OFf2DydO3S4Uw9wC7HZC4
GbPWr/2EtqeM6mAEgRHjz+7D7Bl0m7gVw5ZdtwsTVviytHV8wNXA7BF+TVkWoIPrhaO5Na5k3CsL
QPpo6JP+QRUO/043iCGr/RzFQO4dU+/8JgmSIw69yERf1rhm+iaHItkPk5sb22Q7c35ToZA4axAx
i4nhy8ciIhrOutwBNJbQXjGnhtYjkb30gJ0mejXSHuSdFDFpPzYsSffjbMlBedRBxugRZYwslAxn
kkTEMGLIoWcck8PKTMJoj2A9nZ5+esitNExbtu6PpZc7sQkDiA2m+inTkiGYq5EpGDcCq8AgiV0c
MZLbB/1EYlN2nIlwuI+xahFIec5MDOAZGmDVg/UAyxmRvhaWlUBF0mNz6WYN9NpYp/ayB1q3xcJP
nxP9YtbVUPgPYM6tQBLQbhb8AJqC3UGrWMpaDRZLhm5R7eoTpAuJqMfBw5VbGM2gwUxmFHLOExh/
mDJNthGO/V0UyORx7z3+AnaF+eTptBuVRj62v9WvIH8W1EX01phlBRExiGE9N1oTTrQFIKpHZM8x
MLbcJhTNKeCwbxos8Lztzwv2jGAXgM1UAruE6ocp6N237kMgkY94zwrwUUzeOrAHcrfEDZ6MHokl
IAfV+47g5CNTGDkoNw1R4enDz2kUPgMtM4LkKLSTEfm4rHhMAk4FXJA4mR89rxNILrJxhVuRZfXA
dtfP1V7eip5Mp4/KW/ABwyq2lSeBtgBRgsOykNkxAIA8rBonIAz09WQrbxV9HPM13glEEcmR0ZSR
SCMIQ5h9AfZn9KQxbR6fGkEPNA8GwKXpiW7O7JTt5Jw9WoJESP5B4A0VHanfh1fJKUsy9gQ1/9J1
lZGxJOi3gJauzWsESowJdtT0On1g94Of0qWm6IrmwxRPUIXoo/g2BbKKoTfb9J6zGYFM6Tw74Ose
e6cVIUyRn294E43mZFNY4Uy8Av6qDCB2SPzBzORutCsRId/VK91OwhKadSsHop0gvr7OwudObsDI
0g6jQnlEJEcbHpKoUVXft52basGieWVHyx7JtiipA937ImuOXm6HNZLp4jeYqDpikKUPPFC84CAG
aYXiOI1MPRAnhuC4kBAFtJVXoFBJkAGTuBcrRIKz1QR2IazSJ7UQ3llkFStum+4GptEOlK/hLoNv
gjoT9R5b1NfCmBm7L2KXNW9mC0IFcioSyxmUlNl7M0z6at1YCKKDMfakqqIwK8zb1Ye8V9e5bzzV
0D5Bpx2yvAnPfxoZ9T5ggCyIIiKS+UQwn1qPC3mOxBgA0pe1UNzg0MXr6G7r934ik9nv9xXFijYf
KG7NgEz1ThGomygQUjoSBSFOGDyzrXRh/GaYjw1oNe3b6C887tHcOyhZ7NxP0HXaliBFXQQPpSHA
84fLiN4z7zuUcu+e84i4ufyO53R3Y0FrW9IkJ9k0oI3Q5BZnRotYdgzPbM/D5tJs/Nzl9AFKzJMk
W55hxd5zmFf+suWR/cgMVB/BvF600oPlAzx5FEy9JtrXy6mzPeI9Grt72ByCvg/sdFUOo6OYhJqZ
96SCKdKQooFL60XyXkbRYeDj0NCYBkhkQx4NyXUC3S3Xz4FnM+k5VuQmtj2ecp3o4wNUAAGQMUDk
mTwm03iTUM8TR39H5hh7xEKdkfRFS7BRMpCDVg1NHNUr3e7Uu8+gh0bBflrMYZevMY7h0twx1Xxl
8ZBcv7tf111Bk+O9whogzh9BuEHEosIdux/ukAfRtRtbah0RWnejp88pWMIogVFEHqvmYhwHGP2O
uhE32NaICdmDnR9iRKEjZzIzGCcwvmHcj6sJwjmvRLPBPh/hLGN94YROAH8pYNMwXCg6TaO3tUyl
U25eQd0oNoJXP8Dnld34za7Pxg7a8QJRNptjDg7hBeic4GQmTv/4fQRQ9iTp3NoNqB/uXbAnSye8
RLWtuC6d1kHOuIvzFIdf/X79lMBxhJ9yL9eYatGdYRZcwBxrODLCNQB1EKGvFIKjw1pYWIEYNDaP
irGWsMwNW2ZvGe2OoHZS9TbNZHRg/bFzTjQ73jUHwazYg1QXyDHh3fKtJyA+WvKmorob7xsqwb6H
Vi5Jf5ogzrM34eb75/S/XT2eM+PNkMMswBITbKKK1Igpu/WpW6VwVrJ3ldyVELavq78b4OWR4nV0
lFB3+YsWyi7KsxAsJqKGhr2YlTusSjJYua+vekdDJA9Ut3i0CnCkIKLgUmUAzQx0K+8oXlZNIZft
G4wKesVwXemcHeWLEkLc1AlnVYHV0y8LHpAoLJmf5gnrjlDxDjaeZ7yVDEeRBV6a3xyhCJRQ3dwF
nEPYGpBfpJDsapD/er/WSbGdHWxs93HQPnKzJRVKl5AaR9dszyaAYDdZpZ+iQe7iunZ6ML1afyRn
BO5C46gFkUiUAORHO11jDrQQLaJ6ODPQJKZk36EjSif/jN9Q4Icj0q73OGAEIHZxiH1vpbBj/OVj
fEv3AJzgQc30KUWsOQLMaUjUEDDUCor2GSq0YWsasCJ2mWu8gh4mkufiwqG12psKZ/cIkhaepL8s
HugHq9KXXgVb2HXWh9JhLFdsJXAMBgnvXirkCpKa2zq8K5OP/A0RBG0noDIvjv0oqH1FI9UH5COD
7hb8zJxs6VxVWM6qZwNgCEReFTMnYOeQoaTg3jXMoMIuOkLT6W5kJ4gEAv/Z3XVX0K3lfN0U9nLW
zh3VrI5OuxIBOvVU4XhdrLqw+BP8GLO2DhyEHAfmk+ELgs0HqswxYYeeKoMj6qx9ry/AI84oTJYS
7BhICbRuKdsanq2y8nMEAlORmDPzGyJY8AbDCaROLligqj8FWzHFmtzLc8yAXdxVF1rHGgneOvoA
FzCARgJG0D8PgOECNpuYEOlWmvNHj+PVsJ6EreJJP0O8FdAAQgEKgdPsDM7ntYf1oeWIuqpAAAec
h5F1bFydxKFAYf1eSauS2aDGCfD9SFJHAlHlcRlNI3+yuhBDN7z6lO50KwcUoFs8lhZ8Rc0TzP7W
II4K7XOSIXAIUmDaURuYRJfkjvYJ8RGjiVeDK5lXoGJIA9CdMUgdBCz6UEHa6kGhMQgJsiP6MYjS
hF393h5tFUptWJde6gE7y50I50hCJcPkV9cBAi6Y42liml1swGUDbwHeKhFfkONvSZ7UEmm7hP+H
sDNbVlTL1vATGYF04i19Y4N9c2PYLAUUERQUnv585E3lXpknV9SurNxRmQuFyZhj/N38qk8sp1X/
1W4h3C/AiXNrLZEt3i6ZkXMvMvSEVc2pl7rEGa2ADefHCDxixW1E6AcucQFJLnVpxnh1X7dfhA2G
eQ0omk3tBCVHI3YRHXFYBgwCujLPrARthFX6pVsHZAIUvmrndjVCimBL1s16uqWROJqlDgu7P9AQ
kNyMzsWFA+O4PuHqy7swbobX1xQB9ug+eCEyYss9PFfVpOCEzCkVmdu/axGZnb4LlC8t2Pe/VH62
ZCgGT7ht9VW7rxlyphcj0Xz4vN7+axIffz0yFzWLTvNF8SCK2I5Pt49Zes0WYbanrVE76lnY8xP3
PRAi87MsvbjSYexYtBpdcmrkUGgnBCVTYBpGYWleq2YPcQkSwGysojrZS0gejoojswOwlsKEGnAH
+RgUE5q/QW12La41f4yq4XN2R29aQvDGc2qXtt6N+XL8RkcMe+c/yMhLoJ6U+Yia8IZe1Iby8Mb/
I7CKUxNZZqwvOPSdFUPAqp4NNq3iKNHP6qjrIc0yRPc9zjaf/UPPTur66eWejNJT06lGn46ljaOp
eEQbTGNAS6dYD6tvcLrgrGTS3Rf6JgPmXMhBz5NOfTMx7g6/k/Wc0vuljdpZP//1OEQ3M9mlFgXb
cmp/nD0iG2RQBW8HgIYZz94M9xcTcKuzKYbFJGNWll1tJQLllMiu3WJbc3oAGvxqUnogX97D6Fr7
x/Q+pf/5SixOsLGzWd4x9w2vDmfl6FcOaNCz+VWx0jmrYV/sG16NMpQseaDa1b5Ly4HDsUblGc8V
n99rjGLrel24Tx4yso015bnnd85gZpBYy/e4+9Ef9Epj8XBnWHwsULqOSSxh1qcVi1yAXaNY7Iie
0pEqW/2rVQeJz4Mf3o3XMLL4uyACyELFqyFGPPC7lc8AXZsl1+GIakfyaXYjZM+SX/CpqyX/cglJ
KmYxI1edX1fFUdj2B81MA91KZ3UASqjp1bBr5d5r2ViqHq2kLcf32bShWBWN54DSA9bcrhV1JEyf
4Cm1X9jAPm83DxTvCkzzMPafIU+ka/TOAk0BaiWqkkvHOL6Ggpnbgn7bCqj2vd0IGqkxlHN2kvaX
9eerdjsA2bTNkitZ+fjhSO21yOMYge6ITj0RHW0hTsA8Z9LVufu9r2oosj2ZtZuOk9y+Hl+j90Dx
cy8LQRR8xUAlsJePz4FQeML66n2W0fTpyS433V0UDpU5uFLMHqO32RmyZgcCj1rx25cD/YMGqqnp
T2/VNY5s6ZdBf1j5+Lf02Ludyd1HOtLbWbVs8cJ2PhYp/I9lwa77yfWqxPeqawCLfNur024T89Ko
jm+kz8yRDi3e/WkWYTZlcLXT1dOFyECcliMCTCas96E2zQI4ZqQZ7PhWriuDS9CiQYBH3I/PWPKi
QcI5QgaWAG2iOiBcDkdfrQRubEKHHYlgFIfnkpGUl6FAJV+Af/XAdQG/9Y6rFYYURl+3i9FPeNUS
5wJaoo16m8/4caRfOWY80fxwPTRhdpBiR9HhUk7QeFZlJ5Dhk+6pfwLErlfF18vpgpPUOqrvwq8P
HeDuDcp8Nt4wB/qZ9DcK2B2os1G6b6M36IYt4tX3agAVrDTYXsBTfTqxYbwEcWl1pdGgRsAnhU8X
qQmjqpH4CRI70slLY//0FvWqZ95w1YCkuQV7v3cBxODF+IrtdIYAeyiyqaJVnt8tXiSHRRVtgZpm
slvrlIDIUtlpLtTlbq5TFwF39vACw9e243cchoXwHeuMLMDpy3xd291z/5ywxR+lr2ymvnTWb4nq
+STNMKWA/wsAYPegFW23e0hhd8KH8T4Jg8+tlZ8avWF32/gfq92/RTM+ohrfdou2eH8h474v+HgK
IkAW/xaDUyTqrWQcel21afgdZfOESsGIRVV6LSC1rJuRHt6UcY4k+4Hl6bY6rT/olT5nHIsitlW1
+01nJ0RJXKpFKxuCPhg0wXWYH9UZ4gz/Gfxk1+uKf16sLwgcnqlx6ryAMuq/QodG41SAnlSh8ik4
zUuX9zQPDH+8SdyddkOlPnaM6icxYfcPPhzq6PfrfhOrxZF2v/WSV7TqHslS71LZt3Awq95Vb6aM
iv1hYt0160nnd/o3idZt2alvt/c/V27vyG9MfCH1CRJX39GqWHeP/Uy/beif24mdWX/+Dj+L6+F5
oOz9+7LiX55qvyXOhL4oqsj0vonBdkqhlZ9bHa1KX3WwRTKTPyd3U1g8neyrb5X2y6KbA3zcP0Mx
KJyHk3x+ULX89WH//hm+Sbo+H44/vyR89bd/mTLb2JJ72e7s3jKfqyDo//7Gf9Mj/ucbf1vHarcQ
0l6Pb3wbXN3YLeap22AU0J/b++w67PoiczOOy51Gt5b4l/G/L/83NeJ/Lv9NQPB4PmvhLn2iVcdN
RxcoGz3Htufu/LrR1Y8uUtQ9yVd8gC2vM80GOFFOIk21ffUebj6sgtJjg08UUwjeQUZHRLDKD5/x
bxo77ByCLCqCintd/rYoiFWRlFLJo5W2bfp6EcpmPspBPsw323pI/57Oe0ie2Xrxev70IrQ34PuL
8PvFv60G8VbWO5Hj0Ff1RN2+J8L0QX2f947ZmTmuXKMYjZadrXwSTp89pfaHx/PH1ZEXCRwU2ZM1
Ver1lG9fval2zzcnnHQXrcw5dmMrCXFJh+lERWT0sHf+BdhENlfdwc6sjITfbmTa864vD7DYuIvJ
rPQEBr3bUHR31r8/HHEB3+/Nt0/37d409eX27sp8usYeP4Py3HHvXqNDTFm7rXJ8eaXVoB8AKLdq
Y0lsE+gXaBPW1Z79Mlnpyz4qzTsSkAoBvILaE94E1TaIhNGnW3BaRH7I9tz+8drYwgbY6gRUnD/T
mv5e/h02V9b7W3/WyHaB0NHpLoU1kNjzPoawAJy1VhWT/nOQDro04YrxmFbASbH+KoyXIwPb2vhd
D4oZuYkTRBBm2aG0tomPF1Lv/vCui33lj7LaysV6ZCmIUk8TVfVbWb0gPu4+alSbxfrTxRGlY6BS
4YbpOABMaYLPUgufsrdop4KuaBgxtS+qE3HRr7Wwv82KeTJOp9lCPO9SKztrDlK3ibgssBfu9I8y
/ZgYy/pLjTnxfrJrn4imYg47UecjYV8HXAXlQWfWuITsw7PQXc86m0E9UE7CRDyDkAr793I3FP06
4E+td3cSkY0LDMb6iXVw11K5/dMT1p/sYr1Yx0uu/iVblXfH2/cKNbR+bhtIYr0hYtcIAotBfRYb
twIC3WuK3evsXwqcpGbE+3xZzV+DS+q/98plRKup+hno2JJW5fI2LyPNj4P+IVlnkwd8KFaMXoDT
944yWDE1fMeynny1ai96xWYmTBu4WnjB9QMn9+PQHOB1TqgiZr3Z038NOmO43EF5jvfZMpm3hun3
knqHUgV/chTex5woA4CVQSnZGbZoFa/NhcZaV2m8XrbInvNLog23V54hWOCp62WKj2dUxGggXgjt
HibG1EB1MO7phxv0Y2RrFV/3VO7hWcYobTT3+tSRX0iyIbzsCInAKfUBeY2G1qkw1cmphFotBreQ
8+Bh7mRLmxxydPhJKC97rlI4yHBe0G1PN/ERQz3oh/unNbdjitOkwmqVBeJEXeQuggA2DOCcmeom
X1e7dHtm7URWZ3Dbaig3emE7skgAPh9JT66WybiCvqrj+bdhZrWDq4RkpzRqd30brDO3MOQpZMlI
ab1HD3prlBLw5uJoRLvl2pInTz4DTqsysRIH+mv1CTC7C3qojUXoAx1m4td0WbkgtcFt3P575aUY
IC76NrEvDtp2R8EBgV8cgxqoN6wWy2BCKmNiNG4BUqNiRHtQ90xkYXTtXmR+lXbsDOLhxw1b5ubj
PoeqrD8f9nN08yRvN+zZlXlw+vbH3cEhUlWAg3NQ+siuqCIIaK3OSDvV4904X0P42/EETQbDvGDk
uOFzKxneB9t0ixLfAyt6uPGIRYHx/zZjqRrZ8OMVHlQBtF1mvEeN+Rg0R1zmz53VnaXBywDncnft
KDRqxm8L/XlnU3Hf1w0m4aFf+ztrN2RWugHsC1YxgMCCGpSOCWkDlQkkj2jXQawF4SZYX0xrVFL4
obG4czEzu5fJeyGZsG+iT4uEfEe2psCURuVxdmJrV+7qlQcDRtPan4kOorRQozVXGHvMzL0BJgSJ
sYicHkuqsecv0ghQye/jmRDU7glzvadaqgMO5KMzgI5mwEIAbc8epgLC/II6Q/Zgy8t22IPSsvIg
Az5evACNLubbi01wfkvxjMKRWGu5SwODIZeCZ6mMBJEHL40YkL8dlLOkxGgUL8vU5AXmHf9g6EHU
Pr7jKYwHb6+C+oTuj/GRSTrWAI+zmGx0XFB2+ai0BFjwzhHufoRjpjCHiKygXpp1R3VL5F/MSOO+
fQlQxxsHMZQfDygKI8Okzvr7DDj2mn+ktbjEweTkVopLufRr6xDNuj5KVFMTjcsQKmjbZ2nmZ1Eh
7orNKAmvvhpSNCXeCv4w4RRoUjcr2MYhJQLjsxE70WiwwjZvZIPYwNelF1Y+rwzBnIEqffwo6Ps1
ApukzZt4WAAzEQeWF0C15qNGhohdz6PA5CluLIZnCHUZ5udpoMpgpOfRNYgBKsb/HisDkf1sHI2r
VT/oHeH7kWhIroZ6QnLLhYTpTHrrD0dzO96NFQ2s6aGudVUm8rs3/BxTmNol9PUaMg5xGPm6fFgs
z048OPTG3VljZz61+YGYrpi9oHQTHh+cf+s3bDd1fi1wC+WG0trCMH4Cqjq7SZ+0gGhc8krzHuMJ
b/i5cLLmhduDxUNvgo++ou9kn+5h+4/B1irIFhxr3WnfQWxmvt2rJ5vJ+bYEPyYnwFiNRq/zAo/Z
04xGfQuMg0pDkZH1GWQuf701AfaNyjg8p7LgisxLgeLw8nCN3CNBZKRvusE9EJDQr3abB+EJ1ayD
kE4y77OdB+7Rfh04OzYu43XTF0+mZ0v2WpnY261t+gjoFiKmW67FkRDF3JbAkpOeBc5shV8NpsjE
1I+ph4/cs5CLgriq4AIvB1AOH+WOLeMZUkOZ4aRJsro/rM6Y8mncw3wihzv/ur+6ot+Bm6HiT6HS
pFHXbFzJTGbZdC0ald0d3CAkYodTbPhbkovImfde9S9bZTK62exfxgfYMkekmQKR0H55JriUc0jM
acOnU/3X2EtxyAIJGOkosZ/2h4qB0gllVWS/+P2FzBNxGAQ1RRFrUrCzAacYBLomjK57ncAptvz4
NF2DgONmYvGAhQewCxZdCvU4vI3lMLGlkTIpXE822o2R+j16jF/Bh7Sbynx4VZCYZIuZ2fpjSKPY
07hRqpl60x2vXmUiUHdRkvhoHizcsyboN5WiJhUlJdWDqBQ+/ZMK+B6JPqoF6qDaWi75NF2ztx7u
holDwbqO162lVDKfJEplYDUC6qgednnRpyDfPFCescp/Qa4cEtQIT47BCK0cMW9pN8FlkPzaMV6z
7uq2ihdP4zjl3HDIotERRZqLvsMCPvWAw4HCdboQgo2qMffemJIaErQMUMktLL8i9DKNi8/PuUAu
ip42vhrv4X1z9Xebq3Pb393OpCI3JTFhd5DuoD2oLFBK7DDGywhRHLAB0jmOP1BZ2kZi0/RyOpRp
myyDo/RX13wzub6LtppN73hBsJs7VFEenDJV9ZXiEMCo4C7smNki9csvzjwYCX69Ly160t5RdjK3
M76SnPKya1ryDwqrxxpX1ugCXDuWZrXfHyP3sNi+3SbIDTS1w+7TkNivtsznd6PLYSDbTlv8Kuv2
oOdWHLSH1gV7Dy+w5LyJH7jBkvEeqWPE0ugmFhfjfs5RZo5yykgyVnUMVC5CE3CptsD1hmxi2xzG
8ByNcOLweNQTkTLc2j7DeSOQZfH+6o+QGMlesr86h5erTHYQw8R6oEG48OZ/9fdXo7T7xiOMJ/Ui
X8hePKfwANbRjHzc1WO1Oz2h9BudawMoIRSrYA7h2xBlXJwuJZrPxqt14Y+0Zac8cjIWNz6m8KvM
Nrs51PyL8kz++elTgbepRnnV333rBQWWo0dYPGL7g5zpGvKvmHl6PH7mHdJKZlFh3bDb1gHyqSO+
RMCW8eUsU5s5rPgN2t44tyNvPXejwbshWl9dVgP8NkX+Ed5ttEwDtAo2LbizQTEGin+1SeVAs0nP
4b8MvNxf6eL9MZgfU6hz7O45ArvXC/HBBz41dV58ExmLKkD4dcy+dvlYIswpu+Ii97vHdpJL3dhX
bDTubEEWLiMrtjhPVL9hMGEr9TJWAyAhW3N3MH/q46zh8Sl20obNBDjDEcqFw0uAPNjo6dH60sUX
M/i8rH6JSQm9BKIykfcw80kQUlnOyfjmHRqEB4jAhjtaQrS3ZCBhYtHj8OEyUh6UyRCFIN8R5Zcb
zShMjn63KZtsSEHhbugDjHqtzrvObtBhIaZ4cC54vmuvAj1js2hjOHqE+0VmOiHpTd9XFo36mPhT
N/OA93WB2oofptV3PE3c0/xv3ylN0TxC86I6zs0rvOii0TEHhK1chAZ1kBp9/61//M6wZ6kbON2d
vEKngjkFkwn09E6hWb8RN8MObMl+PnwgAkknt46RTt4Y52g4r1eHVyLfVjPOHHCK8bUl6vXOiOEW
2QrfwMiCa80t2ZkvtxndbRnF2edQUswbItU2ovUAl78sVETZD7aLJriPqU6o+ahzfoxBCUFGb9vf
i2NhSJ+HA6BBN4lvmvodbegOGWZ4ZDskbBeHtAVKGPWWoSRivBYtQtPa1AFvN2eJQUh/IGCJ/whI
VTAkP8GMSDCLuxXR/0GBmWgjL27jUbuCFPs1PFxtooKBsohodRzFuAKkR9ZCclSTbC6VrhILBT9N
9Ui14Q6Hff++VHid34a4iVsVNzUtna/kNYKx6YenVthqX/+Ayc5I+Umo6iiEyRv6QDTSsybcTl8m
V/itR0DcXYOjhW6CmezsWNG7vGTUaZ5nx1KoUlyP6C7RoDmg8xz2WfuCxWuCs7NmbCBgpDhhTaW1
bOcUxY5JsCO8gTaHXdlCcmJkkr27WneeHE/25ZLopE2EiQIXCU8H7vBE06lNapZ1uQDqWAeq9fDQ
AG4vo3YqpHH3qOfcR9htQwq+YmitxjgO9pxNM33oX5X/0MO7Hg4yM4MddDtMAopFyAiCoA50VrUo
euax3U17Q4X9SQ4lp8uPe4cFFpc3Wzyafq/FSeg/iUN6TbqwxR+aExWJLnXY72zT9wq9hfx2hNyV
6J4JQGImEcYZr2Btr75e+pcQFlCCQ/RkthB+9M6efodxjvQ0+iDtBanQNzYXaotqIgOhal6Ncc9C
fIpEU55XFBAgK14p9OmVaxE9BEGMkukWoODmbesZMbkOyejKW1X5BBvsb5BJwYPZERlMkK9h5qwX
4RNddprSRulYSeM6/PhwPVrPiwlFQuSIJxVlXzPqTAtmlMTQwiJQ0ZV0bFlqw696oyS3dh6g+v1w
hYbfiMzGPAHcFWRYJSPYb1pR5BJie0KQkXbMW001ABtlitAGzSr1U4JzdGbPi6HwXTO2CZLDnzq1
Bv/tRtM1Uf8M3+PavuA36yAgdy+8Sh3SpbB6FM9ZDzmHn26LYDfW1lZ/os6uXvPUuyM6geuW2IDS
VYHNLHFcz8E+zCB9mDVcpuo8CiPv0lFe4FvGnXcbmmiixMuPb7vjRBguvLDHR9av+BWc24hyJorm
DexcsPiYqzcy3qtzaVX76HZcqFp0I9EV2rFCwM7uBBVNoFIcXjbVdMeLPrxf4KCEoHUaiNPPgzQ3
pVWii8MCBzb8IfRrYX3eTnEk1Py6VI6Ae/RCmtMcgZd3yw9mE0befa/S62Vnlin6C2qSZhcpoERc
39flq+FLk3pVL2L3Lg/S7rBBasb3u7p3DjHtubUSgMQmC7jlkg0sM4phzPjBIVRty0IftlIBGRo9
f4VIEsqDhuIvsYnAmHPYFnMp3C5wxtsrYZNb1n3/PnyY/C1RJy5pWk2Id0N+diqccz5LZzDbi0XH
A5ZHqxifqnKsPoOafw7VFy9yAMJkosxFh0zI3iC7myUxUUzYt4GQG/fU2DVuwmvVsXZMR5UuLLHR
QJDihhCS4Y1RmvGfMKYkQF6iklkC2fa2ILnjzYuqKvF2VNaoFegwngWpXYZ9dqya7sSqEUFAc9Lv
Htr0wcpG1QojJQ+us/f82TG0VW95DeOZbOOtm6s27ZROtJ/en/hXM2PkHz/MiJ5fHVUkxX3M8wNY
pz9D4NLx7v6DcZcoLk+1a8jrZxDb6PopEzVjFGrdmcgU2vGhQlks6jTRN2hCgYDJkSOFjepuq8gy
5MlzFelSSJocPiSi0ehswiRpv26RDapsf1Xp7OY1baBqXJtB+gqeAnrxapTtNgJuddxkqyb62qXr
6INa9sGk9qYlvlror6Ahg3wskxaYZEb+DFLUQx33jVlPeZo3hSYLHvh65LhP3km395kokfssKTnz
48ffnxdCpi8EtA8vI0GLZSXoJVRw4gvkaEJZ8R/GZa7ZlaUY/sVLmU2lgvdLWKfePp7X5n1JhjFB
K5GuHhtq2wf69+ZfUTUhwvA0JMEaN5yXxaTFQ393ndPHTtRgdHNFGzAAXQ6yF5vNZoaieXLDgiVb
uAXwePTo7HCQCMgm0Hbi3TIm6mHQB6DLbTloZT4z1HLUa4ZjKGS8TS5KCJekCOj5s4j1jkHaeHtq
AJ6AMQ9MDCjX7NYceWs9Ire4mgVyWGgTl3LSuRuzmm3D7j5sTcQPOH6feqSAZVYnmkT8AMWtpiU5
lKgc9/fpQ0Iiouyr1IWgutIlo4Z2C2ICbxbB92plpC9DmH8u83yD9gGnM7szakBsd8ty0H2bxWh3
yMPdUUAeHpt5bPaX19zcHW4T9eHTKOmsa6tkPo5N5aQ+jWKi0rUx1DsioTx3X1mqitW5+eT4QeiX
fSf7BJDYmeaiTLul+mtb4gvaXmEuGfkJ0HVKzZMUu0wWDdLYOzf2vTJi1bkSCpE44urOE5asp6cg
IEiRNNsNXcTxPYgCkik7vrjeXXBCpfEUvdOVXJywd64mz8IXWYHNheBtDgvkkBcr6/la10g3SNhk
DDo5IYFWXNvMPYU4IZLwGmLRT/AWNSsZ76fk38Rh1ejcYQ17CvqbJkh4P9DcFEZ8vLyMiHGjY1KD
O7AUkZfQbmVmB5UV2hYYKDQH8uihGtXXe8xffEeOSMRUbHJjq6fNHpVuMsQu2xQv7ZcwFfx8Lztk
dBLJ0GY03tcYDrFu5J1QI9GtLJxCsxBDdK8mlbW4nK9m4nNA4qgTJu5jv2pSU4R14XCh6eUntkts
+aLfuTZVEtpoFk6P4MBwgqi/kZFk0t66RVeVF31miKA3xpFkDOk0PaeZhqyJK4OYZBi+4Zqnn7h2
TfrbxftCt69KskYE9jeuPXt2q12UcPGlwve2ssgI1ttt480T1fEOud5ZE4BGUA/QgI4rMxv2NQCT
ZMzhyDRDLR2ZS7OOdT/0e3b4DuVfqSmVsYKNQtC0+Vi864DySAWkzDizX5JrTMcyMYg5xWE4OblE
R5nF4ka3zpO2JuWqb767VrQ4oTTUn7XJy2NSl39gOMWWYf7jrv/2xb9xUuVlp73rmygvGFQBUxRg
BBJpqnA+n3rO0dIHr5xbHunnmTlZ/ptClL7z/b+e+G/Xbh/KbzIDqVddXjss7IsWZIJ1as012y1j
Kamd5i50po4WAza1rk1IC0F3z30ytvRT+sOpzX8IDzANC0gORKFl5VRF+UbDP2L5HotVrkC0mnb7
nG1v6oSOMVos+NruD99b/vN7dwVNUDWtB50t9L6nHIsfzhjoPlKFey5g0PfQknPbNWc8JolP08cg
eV5vNJW9I7pnWwYOsR65sYmmaPKMBUWBbu8+ZGHgQUQ09e+nomh/voh8PE4iUPowlQS+t8Tvb49F
eETx81U+lAUgjz781dhovtYY0bp0Ol2cXPNYH8fudgsqzdLte+ie8HbBWmZI1aRwsnwbATZlQnmr
yBJRZPrFoKdXtgL4v5x0PDR8RIz1vR4xChdeuK7XbJZquwJ97DujuhO+YMNa/deJn38uHF+68sLY
btCWBlonVsqj77E/AbfZt/E4tYa1tV3nlil5fB5ui7PE5LhOKbvAkc89nQq1uAIrlPHX9vVgGBDd
6waUUNjpwjyd7ggWmZq+FPDIw/mxoI8enk54wXzR4cdg/GqtZlc0BkAm3hu7E13sdo4kZwiozZjM
EJ3j/NjiNfDWwW2dKjwe7J9QEtzFIUd7HDJ+ghwbICrg6GOJEC+aNeOgfm13Pv15kE3mGCfmKt9q
G83f7PijpaSbQ/thA6n0p4k9b014WxEPWGEGk7eOB8Q4nybBeh1Pibt72hFoAkOyXYPWBBeYhC9A
BRsUqtPzmemuRv2wAQBLjGY4M0BnwIugluhhCaRkbLsaiNeLc+M4U+HN1BTNGmDWsXju67k+BmWK
fRxKB2AKA+tSjlwblYip4oHTwzzRp9MPQNAcN6sAr7WF6Uu/pgpUTwFH76TG3FPs7XAY9Mgb1QGy
7UP7R4ypc+nwk8Ap+ZrY190jPwsXkp4sYe5nZj98H+BG9D1NryXP4r4+3QF5bd6hopoilhvjOn+b
mx6q5tz23bNGGN7Ex6w82HTRgafgPXc4h5GG3YDfWbfUwtLRU+zHL1Flz2Qi2st33VcP7Hsz0qQW
mAWgFbOLg9ydg8W8UT17bV9GK2QGTMvZByjndW69FpE16w4lFYX1ewwwQ888lgcL2bb4m5sCCWbf
2fgfAGXu7iyxCsMfods0Btka67k14rVBeWyPtPUmiqEKShO/zku/rULLuoajKLiu6QD92fntnpaR
tx7GMc1hsAxOfS+ZzFAGzq70bmcFa5ZBqGzyxeJHTm4gqDwXXzLeQ3Sku4o4E6uEjTGq1uyuuqMB
KneGpIEDTDoaZaZRk5w4O5WZOeFnzVpldtsUPQzsp3dnQgYd78Qk4g7jpidNxavXPdSBpHWU3v41
AXKMJsxMGjYEMDMUFLv9vyvTL6nPf/eqtjD1UOH1qNKa+G2vukdvVX3JkbLoEDFHWmhAkvV+O7Rh
LAwRg4w/Z+0cwDVY4IkeQiuvOsPNpVXZ8xSGPHhueGYuUBEjBYYWOTXhT52E9F3k0e4lmiRTPlWO
y/hD5JF34n6dpXzIDMsyLgJUr9CFN289tg/lYu5Nv6aCF8qz+3mwiVm1+66xyG1soyQIL364Ye0N
+eOGoTVBIklvJUjflItqp3yoctPDs4zpI/1lhh+OC8Ge38w5Lcv0S55blR8PVN2x6J8fSOx1353V
7p3F8BqeyTU3zz0zD0iS/+Gj/XUPJCdRk9huRXJq/7vJVNcqelQVe//yaRWEwr4I7Wx3wcrc7hwA
CAT7p+21wHfDO6vDE33VYZgs32s8GR/GKqEZbRoLn8uCqF9j1vlBrfP3x/jb5/u21vL341ZqT0le
mMthr40YLScqZA5OUv4zJwK3rVeb3XgH0I6Dg1N5U9o2JBdM5Gi/26bt33dMbNVefzxMtYsUTBZJ
fPvVVfy2Latx1WSyVredWmBX7AScjmJ5IFbhxVk5jYGPgt6YOZh0zr7774ujgPzh6t/uR8l7d8+E
hueFdckb4woe2/F0OLwfS2ONaEpmNzxst6gNiBWWzNyYw6LO7edk/nTm83nRJYhTbzcHiVNv9O6B
8xBQdESK0cCNGDkBvVcwU2P6lSWm4wyohoOnSVwn/CtOVNOyisZI+04yIuYbVNPp4/0jXX4A+Tva
ZxtWLYYTEiMtdsV0NusnDuEPX9nDVA8YF2bvVoB/W0wYhmggT9r09O7pJ5fSRmvLE5s8fzhD8/+5
YVpPavV7XVn6Jt7jNB3xertxwwLWDy21DG+oBHP4FSYaxRLgqnnf2D1q9/z6atshEw3Rvx/br2ML
/1wz//sQbav325oReiWZ2JHQrhlz3TtuRQP0xBrf7HmoDXR8T4NNOh+N2PPujhvgkPips/77ov3f
B/jWWT97qZg+cu5CZgXD8XbeelehP/BFTkMLE8RoIVJxknZv+eHSf8SJ/SrE6v8u/W2elJ9pqont
pdmJtnQbwrklrLbFQz909KbSt3Nl1daWDxST/iGYjhf78zL4l+ztXdulymJN9elRNgdhB4op8dLB
wCGbH+cls+jowvEEJVshDGIAUoR6JjZBDpVwMkMVO5tcTBo4fuWVxK6ktRAtx3YYpxMmg3cb4TM5
qdYPD/yv95uuXWOXFPp9+dv9zt67itOa7vJCcMx1xroz5pE5DXe4V4ELdZ+67k56HgP0T9mqvXYz
+WOt/Xbpb/e7yVM+VcWluzMyjscoriALDA9q1pki9ppfeccdaLnVAFEMtgRYtWaUrfuGM9UZa3AW
nQGCwrcOJ79EfiVs10MIq61puj6LhInh/AZrvtgnZuF/3zblz/EffSv7I8lYZKULyrfd6FJ+Ouzm
sbxYmwiFtuuArBFFXzOVUvm7Oiv2on/Fw+n87cyxQEf2FwRIGL4seqfabKWluDkcoFB4xYhfSIC5
Gb03j/nsBj99WvWnT/utFncf3W6/W6cy0SvtOTmvdSCMiKBnVrldrFfp8q6Jk9d6vQY9GSdjHv+A
/WGAGHZFuXQKnkPjh4MrAQCSfpy2cgK9aI+YWQF7DeCnRj7YKiuYl/IHvEH+W3vUF1Sl7ZJUSfqe
z1UK706Z3XfSAuUMet/KNjldRTQYm6BqwHwk9Ftb2Zp72XDqRYdjd7IaWH0+0gh8yx/RblrGjC3u
5kx+KBi9v7UkHIoksw74pat8q9hKzcmaV9bBAsyYwwqc17FNyUIJj34LBSe2cBzI2Ko4zABIFiId
XF7Hak68iuoQb/E54txEIwi3H9kq711MU+B4sdPHug68h1SnMjKTLh+4mZQe5ploGhE/ccISZDR7
FJeBMs8D4XAbMhUjdjT+vcx/AQvfX9Hfv+G37YBTwC7ChYA4SiIhXP9H2Jn2KI40W/gXIXlhsb+m
dxtjvACGLwiKfd8Mhl9/n6xXV+qpaU2p1TO9VJexnRkZceKcE9Z68h5AThBeJ3wlYV75lfAXv6UO
30nmvy7aapK2dPCrbf30FCYDPF4OBnuLzIHEpU8zNdE508XkuKXSTVrdYkQfsL+r7Rl1PgVGvgcb
s387C/+68piI0EFHoHP8/kiGL08m00+rgzyQoRYmhQiWfU+MnLFl+f4qSn9N2OQ2/NeNc3sdo622
pJ/yj8PXOJ6n+vb7aUcleW2caEuuqgQYkneGYbh2IZwO//sV/xXKkjDq/19UPoU/TnxSkVtVvVs6
d8nG4jAj3cDtnlKz92DjkJouftk332fKj/tEp4AIq6lrnbbyHa7+uGTVOkwb+lPTv4FbEBUYkmJK
Zyih5+1OVHtTkm98IhhbPUwncOaBTXN3oXAEaIKrrjxAn5OdXw9vQ4ty+ESva6yJPEduofV++bB/
y+tVpd1kyKBhaNII/J/P5zO971q7W6UPNt3WKekwLucLsg0ZqW/YT/+Q7713csUPadbK1unnFEM/
Z35AQ9SoDdfiBaUxxxLCrkGwLt01M7pgcTIaaNnM/vtF/m2vqgrKD9YqS6f580hSPk/loU9P+oAY
eR2yWR0cC6An0VvrSm89w9mO7Hf2yy5R/7JL/nHZH2fLS2szBls/I1t2q+FVxNcQWwQkuh4CaXR+
099C0l/OMq5n6JrZoU5FYffP97Gdrndvbctt3uF8yxRsGnAOvW3aXtzjb1f7S3r059W0HzHgdq4P
zbbG1T5JtF+9nJOdZOqkCcn4HAxWv97cXy9nSPEO0qWO8jPkrI/a57k+XPVBqXc3U3edbkZPKV9D
9ilM8MbBy994b++/V85fYHUmef5x1R/JjP66vdrtzkXH51POpTI8JVS8ut+kS3Fn/FkV7oLJOwZl
R2tj2CoyelwdIDx4+6fzXpyGEEjYkyVJ+Wn3y2f7W0Hyj8/2c3k9j9Xl1uGJtMR5Rs/fquKr1/Lf
DhSAZJ/iYQHrx3QgTQGRNTFJQFdGL15d1tjq0M7HY+y/n5YqM+J/Ra8/ntaPKP3Z37an25VPpIRr
dPlw4R7RGtKKZAIifUN3Dad97f6mKtX+utH+uO6PQP24b7R3e33T8Uwjexh/MBA7Mb5F5gjT5EV4
BHyF+1NbDqJt1Bj3OXffGP9y9zLc/bx7KXAzWpocBfndC/gzdr+fh/WxyYao3XdGF9MqXXyyrPYC
vQOp1jQh7f4tDfneZf910R9FyqWhv19Tg4tKlPBpg/U8ERP7FxdXLOaOdRuzZoLP8xALoLm5c9bA
eb8Egl8/wo9jwDyZRrVr8xEerhzr9znbV1pLfVj3J9wJ1nkLl+wm0iwHMw/7CJ9rdHb++9H/9SNo
qMRUGk9S2fjjIzTrtXY5PA/aYH30qpuoDiLWrG10O4lpX1n0VSpNsafjkk5FiMPKb+PG/3rA0N5R
DUX613Y6Pxb+5XpnZNae9ETxsFT0kNSocA7FsYmvDOZIsMoeKSYBbVoYKbHDLP77/lt/W3oaijhW
Hsdb66cdsa49d1rD/OjY3A+HGN1DYoF2x6Spi5tMnnZ8lGa2Q/5neIyXoQkRZFp/jbH8mUKSPkO2
JwNHBCj5//dg5lR5D/YaOqlQc3tUjFZ+slL7vz/0v+YcACqof3zon+XLc9N4nHc1uU5UdsTraJef
r47UQIg4IddS/UItAiiTdoYkoytGPTr1Dq0EBEc+NeJHzHz7l4zvb93Ef3ykH+F+u9s3nuurQqJA
82xYGiltrzaYUxm7AKeMuJJNmCAzul1m4zksb8o7f2vnsqj2Yf0s/vsR/a2WVnWTWr/Fa6WT/+NE
Xx+ax7p5aGkDO45viyt13bE3cTdW8t3XTObarIArLJYYxo0kIE/bDb8QnAMsfbATM8vrTn2v6/QG
fo7hKB/wtzE3f01Y//iErR9ZAB1v3TTXpsbKjyLKkUnR3tsJfc2lybqC7A1d/rsthUBo53x5vZBP
xxPDruXsp6vHgIG8q/xAuY+WYDGlCP/vR/iXpryqMhZdJS2i0aH+RHEaL3P7OH1qaZte2vGty/yx
woVWe0SI9PUU3a4VTiM6ZF4u8/lfLi73/c/o/OfFf8SljrZ/nbc6F9dAzeLYDdzjlcYe7PBut1s7
zsNi2aT6L+FA/+tlNRUACT8HUiaZS/1xEu2rU+tVr5/agMmlG5oVjM+FH1vbHYGdJIhy4C1pN/b3
3X4XUjeG5YTHkfWM2eXRr8yEvyVuzT8+zI9CuaM9zowZrDROqKYMRHSlz8JNigz2PZZvyBVPqrXU
e1+0EfeFM66KnpXnfnSX9iHm85fTStfU79PgX29FJ1QyWErXqWH/+Xh0dPDTzsbQB804Qq3onmx2
kQqEJt4xUo+a9E1hMi7GfRu72EPZlnOlnp3kQCciktMogNfvDV89BaKY2gHiIdNtSE7h/YiDC+oX
JFrijGNxCaEwoaWeJmhW6XhLyDpwocCc0SeWG2ZsITShV4TXaCibSgZHhogvQTy/0Ko5E23ggFN0
Xr3k6CcArihyeqSbe0ENmIGY0NqFQQ+ZGhop9eGlW25IO8Bm4XmIcofelAslMYgh/psCHl9xk6yb
mt4qeOLG/dA7UDG6FLKbtmE8GqZ2WRC4rmah+uM1zduMV7UTdQ4ttBlwXliHHMoCgIM9eVkl2EeW
Vn4UfZKybIcMXG75AZSLTDawlyiqsjuCjs5I5V9IkALRKJg5k7mD7KQQHcCuE9RaJMlSsC5/EScH
Ca1PzK8YvSz8rSC1aYXCTMVoXXwe9sJfgfML24854hOMVZG7cW/HsMCbDt8/owGfW2wZwsqDQUVR
uO7k5cRlS8T3A2insvNbkD+Ps7JTIv26iuK93GL4NK4L0JM76BSqIifz2uCqgQjmyeT8cVDPy6Cr
RwEjIJiyt3NaHZJK1HVcrRYFNMMzPRJXhwFmD8tYsSZSRFiweiBxZt5GMsSzaRBsyksSoLFBAkly
aD58vZvIIOk1LC84xpL8UNXiVEEKkai5mzQYeRcxlY036R6dAOAs2xju8k3vAQJ5sHe0sBwqk8X2
AsSFOvQropnboa3ksqyzTEPdiPiGy+nQ4OcnHSEJyiTwE2WACvPcA9YscK5k5vEJ+0U72LheBqjJ
yENaSx/s2KFUQ5jgTZpWhrovwE4TzOcEg1f+qC7W8B2Wk3i+FZ15EZjZ8uZ/fY0Zu8vaRQIiAuxy
mf/XtEF4Rx7tWvnAkG+wtpfNBRfZGKIo2BMxWcDnhI3QMDJqAcCFtV/JOYwuo0TdFgMzPUcZT4iU
ZYNuJnHrHG4RnG5cYT2zV5PryULsI1kfk8m1zdObF1Ncxt1tiLJ8mTQRFqz9ssSxx2ZM5SQ+cTv0
yW588MSM5ibrYo8APVpAB/JzHwujeWo4OBjQaehg0nV/iNUCpohy5jcnumIcZHzRaJEaKHuwBu9w
xA4JBcPW//guMYNB11kM363Au9KRXJTF2n+iaVNdKDZojwDm36Q+2NRVVoSn4ALBeRpx3EsDxA/t
rUztZWySYzaZb6xAZafLnI2IgNsD7JtvijaTR11swTAFj2NeBxyburfrMjJdnFekVoaF5s8aPlwQ
QQ8ezssabnsPsOEiaFhCMpBkY0OaqWYFK+UaTrDmQeYr27OssYwe4j4Q3ldGKCqwhDXd+eTRJTU6
8bOc4B28xCkUrT8/eWHDlm3jaTag843wJaLzILEIuT1HXGvvT669uRlxSSpm3hF6maGqith23WLr
bEXQMPhyfQRkJIK2XGxyibcHkLul+z9RB50Wr3ZXzt9yFMD5hbE9HVApF5mXisUyGmKCdRylUXwr
YjuOpktdainfyHykDzbp5ZzAkAW0SwLhus27mzD0JXEnkw1ooijLp7tm/bHlmPY6k4H5UA7xetQR
PqKpTulIpKna9w1ALAgaxHw5NXHSQI5RtOb0upw1n0t6oSKydebxE8ZTx2TPKOEUNDoftp2WvUC/
gi295sKfGK32yco3bXAMg1GpgGBvAWtRtjs+CyQ6NMxwMpR3cGPyS4VPvSStpDS++OpUi+3vl65j
/M3UkyGjsjGSsV7sTmrCD40AFgkm74bu1khHKRHZbPBBid5Rmub7JJcNgIokV+rPFMfl5fB4sk/m
0TlgQbw8KGElV45iN5be3C1Ue1tuMmvJxh4xNpnEPDTi0BVSM26OUTxJ9I0M+S2eYotp8fGZRMe0
V1tQCO4YVtlicXaGV2d74MLEy+TdY4LNoS8fehkbYK6sZt4Ua50YjZyW3XM+opjDvaDbtoojQkRX
acpzL1t7S7k2dR+hXNNJ8DeJ7asDBN8KUip9Usxmg6tifaZ97KfmsmmllZiGV6IuFuk7yuFuR7d4
xXqVRRIhbvLuIbqrOZNKzYsMy06lOR9mbtGgUgHWZas7SJs9Xv47Lcms1IrK5fPF+S3pXTiPY/I+
eTt2DBYgx48aXqm75eaScK+aQQUm4eTMICzCzbqsvu5unXHguPN5NVOs6Qs1/ppp816pSg24zJju
bI0elgt5AJ2Rs9WVO+WgCqrcA0i/5T7zojgyi/UaE6Tn8hVDXpCxtEIWzBOfOis0bndrdRgsFtHZ
H7KkTFWUxzdL3J6s/fjldL406KPOhN4RfMD/napRlvW1Yguh7eZnGWFhBxtPEDxIFdg1SRk/mQP8
GO9J2PaGe1StxSaOXikRjXRTo6/G85hUQ1gOouj4SRLLf/G2JJBPXnOjE5iw4pJEceZQHIjTJsj2
EsGdOPPSEbbLYppz9KFanIl0QAfEp3ni7nv/SxKGdT+CB8cIiTSq+zzuA4USpWR5uvuc08DjeNRa
Z3wQ6x7vS7HOUwvCAmwBCAzwGFC3pIs1SvWgiRNCCx6mTcMRs2eMKKwNx5VFd4FMxPfD3Br3ZtR8
bsofscXwhmB8YqyLBmNU0OGKSJkMDcfPj3YuQznf/Y6RP8WtC+2ZN0s1WctffptzEJqJR3QWEWtn
JCrH3hRJmj4ELnyimGvhZBJCB9nAlCdV5ryWQWgCA8JoClIDaJokPJImQiDerniefLd7b8IQXdkB
jCawJTgLpx7rc1g2KNA+bnwVmGLJTY2tvDz15+94ApMQC4EArADrEUKUHflrG3Y8efhnFxnZinby
c4m6h8jo3j/2am0vUNocSiiVMj7qBbHkvoqiaNX08/wAAfQ9YtstWn0OztQPHdNzLP8CRbu/qkC+
o8oa6g3XrFCWEdQPwVX1DgHkIACk5JIXCi6FD0iS+OLwwBTriEAjMxmv88CnA2McUiuMHooOVBTB
RAlZBHN0NYlFO/tY06jPi2TLCqP24Y7ooXCrTMT+cDhgCKtb26FCT7pEUNT4Yixg2LSSoAAyIxGI
t9QntAzTh73H6VLeHmuIJkuA0kiSbrGM8SLk8Zu+DBQyQp0HhZt0XCSlcs/dVJtYeUbOTY4fqGsb
8yAHXwg0uxljH4h3JZ+LxjKMGeK8zwfCF4bFdU98K62T1G+yNmHWcGLHDOggKJsuPBOGZi2BIVw3
igltO4I8sEQcnMh+q72YM+w7ZsdxKkBMaPEgQo3vApv4NLAsqwsFSDhOuHNy2MXSY/MVRb5e+Omb
r7KHl6/hd7FAqmIwsGttzU9uofPsnsjjcLcEukuhY0FoY94uYzRUx5Jzi25x+JmsLYtkiSEPZuGv
XTNA6nCxrLpnpf4u9uFR+VNhUXcAQfppKzAXB8vHFIdTs0xIq4+1YMuTpBNGc4bbApJixS52bRL+
g6UyR+PirQ7O4NyvvRygQBnluH2ECGGtfI9rebwRYaftDgxW3ilu2CFbDyLpRnxQgwgykXTtWpL3
kFcgXI4ar613d3Z62gP0A9xCDbrl5JwJ11Eacp2wB5fGOrv3hFlpYTPCJxXZWssa9JiUrYl96Tf2
/b1tnZk/zjaB7lTebBaWzgO01cSHN73SyBG4rj3UzqSEmClkksXWjKEadwS0+Di+DqEyai/b2I/K
kvKnLFsVx5ZvrRzclVV4n3Z4rbgBZEhr7GK5032Tx+tHz/EQSzJ+LFqSppWzqxZyho78o2lvlSr+
6iD9L3mvAEED1RkM5HaEg8ibf0nKLQ+xEayeS+4ZliryvlV+SdHj1bBZTxhz8KfQb3jyZKM8/rS5
Y9QJ1Rd5Dxs6Ii1hSbjl8Bj53OMqJezuunhWdASHlJvt48BlH+2zyatHuXEfljbjfEgMfTT0ISPz
Bha5NZTxmxtjNBUPIwLNToQfQgRhh9uAUY4LDyXADEoDS924WRo3BE04fPQ2RzHYlrCEtBGKNvRZ
PKY6lvOzLigXXyPuW/ND3emZWjge9DDCuTJ1HD6xf4lZNaxW5zE8icFN8JxewNGysjzFcrHt55De
gMm/OUZoc0gJXn6681YNiDM70RNd82l7T5gd4ztwxccZbKTDU2uIoOoWsuEuXs4ryLVotWpnUOIE
Uw/9vauN/FWaDjkdsI5hmdw/dOvJtGCPGsQsJKeDOcFdJYIbGLkVk6oHlk6FmzLBnbwCLH9F3M4w
GX4R2hnVwPGBurS7KzhhlTs0rNF0SLoV70lcFW9YTrBwZe4dgf6bAD+ZGEsAhJjAAweI7k++d3N0
WO7iOl/b7COZ0xDfYapQ+aTw/1hGLH2Y2bDiN6K15OfeyVdrlwdioBwQKavn+nRXhyUPfNWoZTmE
D/OUWkNGAfl7ZDcy1nPkelUYpdr37x2fLSmpXgs4p1fMeFM/UsF1xU0XLy3gdSOb995vFDS66HSP
I7Lh2on4rDlPl+tyRg997hFd7goybgefoTI+z0qK+0pIEO/tlZXK6uHMJQObvIi4tW5RTt7sj4sx
LzoiDJOtMopkAUPGhrXaldIg5m9kddz4avBy7iAVV4twyAwXWS4QqvCr2mdTb/f0VJf3ZIr5y4Ou
7+LeslyemP9GekKtNiEFRBMmc5Abe3ryWIB2bWzPvPeWWYZg2ateUoi6FtBebmRXm6S45abVPOHf
ZWLHwhAEmfOc+XaS0N/uooGSkAFV7GReBGthjAt1nvGL/hNWHUAr6aHiJIVMxx+qg9MXsnTMsEE5
t8unv16HS/lXYG5cvNFbTrcM6RpS0b/p2DAAlKttnUNCdeZw5WgnrS8YUtMCHqqR9V1sN9m3GNNT
HUMTYZ3QkeqZXvOE3PW59s4nZ+1PmlDU0HY1h5P9FmjmSq5zb+EAh9AYv9w7r6ojrsiX0UTceexI
Oo4eKdlwZzJyxHpQ+lBpk1PnmAkC98CX2nESHEf4VI0pyONoOLQJ17ANBOnHd+HV8CNSncm3gIbk
240jueWAHqA+IPNEj0tQ2Btixdx0qUMhXBE9TR/hDBXh2QcUKj95JJOM8sBOmnrpYGAZESH1IrUI
8mhheiRhAXd0QtLDLSPs70T91ZE6a8qUcHLp30+hsucII2tTYvmSAgAVEglsW/w50BtPk/eZAXF6
wHBBkV3ulhxzkFRkfsTLiSy7ZPUjE961aKAEymvhEkX5bQV6Q9rMyATeHgLWxddbFbD8zliQ7Ftw
fI0go6q+W0GQZShHMCzpdR3v4nsBaBUY6/UFECchpoaVnfwHRN/wAFkw6wOcbGM1A425fPhr8MYJ
BfeRMRZwiD0+/XzC/nETN2ACNuhV5gZ8hvlFR9GFAYjM/bntC1PO3PWNDJbDFqTn/0V86NEboo8/
wI0xbVQSbSthV7DvsEymjU5OKh+4dJPgD6nxP0cLdLMoavh0vWV/D8+xQO8pGgoY67Bwl4j6lY7z
ethLcr4ujOXWBvnJ6OJ4AQk6gRaUqr3j+blBQCbLxGSfB0z1yOgLbCSuHmbyoFjgtbS+spon0wz6
Xye/74FQbXKxvEXmR6ASkzaXGrgLNTxUG+5ZvtKCPZYt2yBq7HCcR9gl/jPihbz7WuVUlYCBi0/P
GB38rKeveg3eKG4P3dAZ3zf2uNc+i57i0lxjtoV3NALj7nQrd6111anD5JCm28QCFTInfAE55nPb
tNrlOXg63fGTJnaz+Do+03W8BSakvdoxbfYxs3l3omJuW++Dq36veXYz6LZWiyoYHK4jeCHBdu/w
h4QSpKjWS6bH+4tbR8XVO8b4X4KMOed1frWCd2XDJ65wB1ajzc6tllsmXMUPXOOuRJtNjvOZ3eru
d/Fl6+zxyHN2n/yk9s+9rWF/AASIW0KHZsIPeb5xBtx4z0+7AX3foYLdn5x4N94xIqPKr0IWPxK6
KinN+OpHt3OD0iXtEUmg8UiGBGhIrEXK8S+7yfDVEmQXjZxdd5M4BE50rKQ7mPmVHAfLBo/rwDNk
Z1K1AqnGUtY1pfzBv6PD6J9S4utaSgiaumrNbN63t4ChfYa3vmCifbJ2/1eVDIcP+4UECKSonGDY
IqTczWTyUFzWbienIUh5FJ9IxaXrEcsiBl/ajvAklP+i7SFz7XKOP9lMYrL3G+IWxAAKLdyI0L01
TFG9BtKejNTowytGnO0cCjwaFUofkxjOw+ZDYz6AshmTC/d1E9HTZvLXkdtskgxwesl7Kqk0SAji
azb5BrfZVbug5MwpS0pfoO7vOk8q4Whb7tCFBcAiXJeR2sj3QjrR1tG/Swnug7cPFJspfYFHCqh0
Yt442EgiQvn04skrlutnkrwoK2/yEb9Xxvvbr0jKSTCmAZKG7gID+b3wMrQlrx0nmAw4gMVzxrws
VDlXkiAfbJm1QvbSDmtgd6IjR4PgZF3XcijVdBwUJ/uOPT6VsrQGfVvT2FzTuZKPRrZPaEWsmRi/
BoAqZG9kaRTsxuQ9aTVYueCJfJcNrlKHhMnDlXdP5wqBhywKxvGQtPshsVgyqHB+46BxGyPaICe7
DW68t+W5d44lrhCo9BLgsU9qEktQhmfSwh+Fmdk07fjhPo8xQr6j6B8PlkfVboxlyEJyYX16YtQW
4+5gT+m/Yk41CaSFs8z0gD9BeDphndUahA+vZt7E4PjVux4xFWkzWdDeYqmyZeM34pvTwS3rvrYh
GDsMWjGsDXY852JwHA8ujEYjhfc6DUGlY/ZPy72t+DmqzPyOD2KLAPmgQQ6tF+MKFPMCprL35WkB
mrKN5uG+RDLH383qFc6KB4HHQXY8up825gmvPMw11dotya8OZ/fF8YuqK6eMxA8MqlpkDgdOjzt5
OtgBdO/o9m92t7J1OVRqu8GgEs3gtOwN9sBkGbx+0+s8us23O37dfbNj6yHSPxgJwmkD5X27xTAO
y34BoTITh7lGnE5Hb+cGnBWguoRswrWCMo4U079A1kFsOdgzDLOfLeXD/9paXe9djvpf2mK93Hrq
c/jwqzo0e2caQgnv3Qh5gWcEp9kWn6eHrxi28rGSbTS/hkAHmYK/c8XMG1TkkzrdWggmJbs4W39K
2mFr/7z2NdZexrx5/LXsTD2HUxvO5bk5yurodZ69cb6Ydpxs2cDn2+K0Wy+ROOxaXhPwj1tcbmFf
TaOG05larEw5C76D8VlYkSMAthRzrGjDGCfgstwdyT2BtcGziGtiUlNNgts7xC5jHT/Q52ns/0Yn
uAGeUmUR7YAkxGbD3tDvqG43gcyOeHeyxJg0EnSNHK7DJi4hG+CV58G6M3kVr1fXpAmSMtKhLI3Y
Ll/O4c62FGB/Evm5DhG/EpSs2PBi+sRFofoBQhs++c7iBLxF2FEpFrnjpGmz+Pu0i+StEWXY7GCw
TnFyXSyIFafltmgigl0xO5RWHXhPBajW3VP/iBc6Umwgu8RUEgCcRoNWUh1B3o1T1PQwb5ZC4gbe
HRBZ2ifuuPVVu0baSYbbVfQEsoPtzmgLmboTKLcwIg4MZwcambgfDfrNQ8Ovs4UuuAovaKnAvu0Y
KE3joVGhP7+TT5xyrs5GVgVvfm57oGg0x2RnM3BlqrROBbDynpXZ/2rFist8Idzyj8HoeBZdpKZV
gJ1g9+H0aaQ3cdi4vqDamSQLlonPXbdv2Ke5cRHZVj6eYEqQwI/s86Glo47cK7wcmpy4qd4ChMaH
tlNDdRfT8EJOdJ3JvOjUvd7QIwAz1SS4ZJHEyishs9YdCgEacjsJitMrvHuQZGhF+qKPi5jnkBZ1
uyPMutBskhDxn0zdWSRNjEh2KnA/ksmOvet1KSowNRkksULACDi3yUJLZkqWZGd7DgdlyWguwHxb
nXo4fV05B9lRJtnc8EHnVglad8eYOp+v0xSAE2gD7+KDpY99hWYnSfobx0GrMzbJ3TsY/FnRU7qa
Dqe6O9QrCmEvuuoBog4FURn1psZZfFpW0ZGAwwt5iJQyEeUsEcAQ1QbTaBAdiWOcrGr0wgSnY8uq
8eSbik19iCrbvUr6iN7m17eXpfTYC2WMyy9P7RO5SVQh+uUcaq9YC4neLc4pqTrzLpp0N/kNqScH
UUxfGvtBckiB0yD2b0LaarL8kSBcKIvUVtKhK6qtreKDaVu7KTuibnFH3kBbBOSyyB6K+KjWcUDQ
+O77thn04RtkqWByyTZEAEMn0KIhiJ8fDocKLZWC8+uDXB2/QNgGo/ukyRAkbgNxs/iMcKgc9FvZ
10dxvpZ15XL2ccmr9eZDyLSfvdj9rEZd/MX6znh8yaRXzjRxunJKN6YnHqm+9DJDOHFjxt3y45M6
0EkLSyqMhxhVbn9ZVJMnLl4k/8xpUNq8ZZfPQH0yuC8bqhNoTXvZcKodRqg7HjOL/cbn2mzoUOqy
uFk7u5Mo9ukBAQz1Daw3Gpd3HWpuOIWM1ttU7iViMe79IOGARoVP5VaWss9GXTAhJsomM6WqKMhK
0JJFBJYnOfYz6tAlMRqeSfHDjZNYwCKn325axgrVQ+PryKyq12zbiy9foLX1zW+bI7wg1PzyJUc+
qpUs/d1mvMBnZXEd7ad2ijeTdcHoal+J/BWtdg5IfTsDJ8w1WTTWEyBEBkJN7RM5M8ARfwHkSi7b
sbBR8F+jN3VmPeAUZgWbBT4JKbAYtkxU+y/vhSOALKW84lwLHjFeJiNYY4HsbhbQ39lsFbg9Xw14
wNQ8Q8yvvV0fOoNkedTwGT7Rc0RdvmAg4s0/yONvijsxYyO8gBKAqX0jSdTjIIbg6J4k3V6KZ2wV
01oSGSYHylKoZvHggcAHyLLDfOvVUbCnxCNpS+kQvm0NbjCkgGNIc4Wv2TBITGoaHwUjJns4IKQk
tI0KH9v20VM456dO2+zpRAGmjp2j16VP3a8w21jv1pp9VAMgesWfmOIhmSPSpcK+K96LxDsG/E7g
QGURXtdkYbgYOpPpkHz02mAg9oTZJA0WRidqLkmc04di33kyzCEl4ZI3sQ95TixF/lCO1Lj1L8Ut
eCnBk8yE6gHCA2YrWAZw0jVT807iWuNsxnBLoImRguNfjoG5/S4p0LB3DmeaPZjO8+oBRhtqNLWE
9rS+xyfKzOmBBNZl9hNuW9GtFqsqSqcWHVupDgO7qF1ApFyuBRNXs2fL7gB6nOdTMkAV7gBey3Vb
zJiHW4zM+GVDN8ZSAAunNRYXYjeRouYW+dsW4ykJ7z5BGGDn0pLdOBiECRWPA51F/LKx1e6GJsPt
ml1wSOwSyOxgQ4o2nw26mnUGVXta2/I5ARtlNTJz6xarg1Dna9CfOyEPJ8So4glF8Rm/LjDTQU8Q
Ux7hXlxsPMVB6b2Xaq2eTGJl69u4qm9zRJWmfRnklwlQi1QQPeL8AjaqNvyUwI4tCTYyfviYDXBf
oERpiiPeUp8r0/XQY72SDu4llX1vBc0LTYBdLSkSD8zb3+LWRLNJVnxp9Y9ncF6slg7rwMeAialZ
i83gYNXcF4twsWv76pU2t9BohnEsdzt359xyDdkANxTSmMrZFZ3N7Nk1dVrr1JYmO8pp5A/7igF5
eJxNUzqZB7emMn1D2ycdBA3cPZzPOTHSl+qduk9WECdDm/KKwVm4IzPXrKXaJtYGNO0xKESKho22
aDJts7Vo5CV9HIzcu+rbrSCkXO5+jcPqC3v749t6Nrx9tWxWLhBgt33xqkjH0Xt+n68T8HMfh4uD
0wYOOLpv3dkZUWtrXdZicHTNdXA7RPkK1LJCqEkKSFyWNOmzP31z6ojO4Nqy1INPj89uvXjk0+jG
FKlZc2PPbmIH42R5qx1Q+5SJBGPsYMSAtzYVmw//UZ2jHW6w8bfbH7Yv72OKFFQ8017n7u7HO1+b
ulpXaQeHW1eT8ezVsO644aviNGGYBRPV9+jwB4/0yCqmUwUUBjD6huEStfg/9K8ZCBoMwyHVvkT0
THpZR4yWvOfLe+I6wNhhjIkV5/2Obwz2k7PfHPNqOc7uao3wGnkbSevqAqA8vidAbay2aJpCU23n
vnHGkrg+Pn0cBluQ0hxLD9eeF5XGqK2KEfgPD8Lq4kqJqaS60lwVK/j9TljSDfrrLsc4TqPnxLl3
Z84zffSqPoQzsWM42CVmyg43R59hO1rQ2TykTA8DOpw6Z9Whz0+PzKfn6T8931+oQXkKQAsZJMY/
SM8j29+luxhE8SXbQr3e2wVtbNPbhGCwPFnTpufn6y+MOx0nr+NwIN8Di4AVv1AXC/+K4Kjv0zzD
hGdYj69+RXOFF2sOwxybkdZCIpu57JN0u0BCXQkdzQZtoHh3xV6hr+BzK0D2BwB22Z8QacON1nZe
0+XhN5I89VEFrDlKN0X0jn3GfwoFYF+auPRoY8lxc1bV98NU2Vkrq/lxe4OcXW/limZJhL/y01z2
CfshBh9sYodI0oTuLB85ASm8tUX49HDiWjlhOwp7WErpVuMteteTG2Iwyo4+osrM02vlpjR6dvjJ
Do6LweqtEAJa4/xh+fnGSy/WylfH5lZ2Du11ginR1W/ZgxDXtKNt9S6zWe9G/tPGAxg7OUYovytB
uu3tY3QNQyDAB9IWmaPbX31OQvjPij2AAJ0T5impx4POrEfJKc5fSIu7Ui69D46wTq1ByJOmmT+z
SIjHJz4w/+9ZIcuFm5GK3XtCm0hxR68xqZV1uVq9exCGbd+270DWqZ/3oEQxPteVbUXrPE8xfBkf
hh1sLCKNl72L0/BVbATtsQoCCg/QetvO6BQ5RGZDGhGmUAigPkk4x6YTgeUFXmbjdJ+HmHPRhElz
KMk+lJsG8ioR4bN+poV1WIMkkFzTFvyiH/W2vS8IH9mo2w31thiE0thJ0pGqIfDZcJiClN885uO1
LdZvaHVVjwMqHox3GbZ6vc6Qb8XsL+vi0V7kbIDJKTMym/Mkr+FqX4PuEyenFc9vmkirEHW4ZUah
Na66Dk3Eo5tjN14VNxSGPm3E9DVf3fmnJpRNT2H2AbC6TAZawl6dBqRQRJGVbNDcrMinAyW3z53v
dHZ7p481ZgeFg3PS9OnPWSEHa9hzXi52KnLUdc9i+x1HCx7ExTvbeEcegpPuvYO2nNByzcPBPWDi
aI+xGmlFLWFZ445nYJ65YUyRexH4RLLsG/0OvT5LiWpwBn6BMCul4lj5IUv7MZMjXl+LN0df2zII
m4q9/WLWYYwFI9uYs1rO6AQYiU4IvmiP0utmE3pYqLiiezeF1+sNuAYnvfOJBxzV1IxTBGpE1zXu
7XSP802aD0Lcd6U/TO2xIW7OKVUi/E5cBn1O7rSoQ3jYNM/GtHOdFuUl8IVNWGhw9B7CJiiyRIkN
a8x2HN9muK+KPegsoZsJiOELEehOCiUgK+FB5IdGZF3x1+ycmJgg2yL+VbXoADZ4ANyP+1zSNx20
R5y9GVMY+EMHB0WXD3A03VBtCp7MDgakmGHDBDaterehKS+M1zQRt/awzOWVnyt6Fbx5vivjce/e
Jeyc5ZTS2Yx0xKHNLQ6zh4NLxrgrnWakVyadUhnrjnMdDs4ox9KSdOHmHdLBJ2YVtTbhxsGZt8E0
x5N1JmXYW6tzQnsev3LBvgvl6k6x1PGV3v+RdGZdiipBEP5FnuMK+sq+CuLui8cVcUURUH/9fNnz
cu/MdLetRVVWZmRE5IC0Scu/Q655IBHmrHN1D5wGjMdjTpxkgw3VL4GYU1/4+3QOp+FjhauOYHxM
CZpcmXRhoz3pQ8AzzwAuHb3zJOxfqWhbY1pUQAXpzXgyLGH2s0Bsf+YKILFOtuXUrSBOMmgqkX6d
ta3cFfa84B3mg6P02fm/8XvZQo/W4xxcX07ZtSorfzmLT4TjBblbkzhCmsXRqOdoIJ7b1rIVZ1xe
VN1m2Sccy7MXmkZ/6zgqHdK+Xuod2GxwZ04uGHoXL9dJ5xS3TnGe2beT3l198Xw70Viqg7dq3muo
GB7TAWQsCsM1CAJTSDq8bDB6mMw6YsO66hhw2Zn5qZV3pW1mjKe6CW/Kui3mpkf2l2p7XIzGY9Kl
jdcXigrtNBUD/c8Onpm8x/HngPnJl/EhhO3Yr3kZIh8O1QhQMGVx9KXZ3OG9vda4WYgfuvMXbiqj
qRqAQXLLOsNhf2fq+tGQqLdoREbT8/3Z0SNk8dTljrRPNvwQ3g2DliDq8qiXR4q0L7+Pwc863E/c
RYjBQDbX4ZCsY6SPLjDURum81LO12VaMmje+v7SIKLOBEPehbIzwL5Vp2h+NSFtbLcmWy9zozntd
HE2sB4NQuy4zEmmXcH7GHgNKhrx/vOfNh9CGYTio2u+sFfP9+JVCiIHJQxW6PuzPMg5qeRw9nPuO
vCmjoV2mQr3kgD4Ms3ccQi14hyQe+6+qwUY8cnuMmpUB78HcQx8imrw5ZmfzeOzhVUqlsYTEi8MN
slu9ebNfp6RiJvbLyqn60BMg8gpIfVdNs03F+bTdNROL5tJSFp7ND2/ix6ZFcfdUaUvkpf5rBw8K
jl3/avRgEb2oyNBntCgK3/QVLUaEDZWmV/fnuAubMKnOQZcxndseiV//E/WwgKbBA2JHeFrMmL5I
r+a1YEA3RRIx96W3NlyI+p4fwhaT3whuFBbewz+FEKoJdMxPSiMWngmqbfP30fOPpirE6NeTMGcK
53J88odZRQn0cJt9d3hypkTSHK9cHa4sPOMWEwVCQvqYrdugFmfyDzjoQkQHFngLkD7sUYsNAsUB
B+ULuQZuzOuk2zJrn53eJ8EGvVYcGeV7GmUEHTkenXhGxT8yyKQ2J6d8hUtqf24uZg4T57kGvtx0
d91pS8VXHSVNMGEQYRbNgG+yiuVcGqevOUTjISkdgTZkVw1NZTeFWAHL5D3ycEyqNQiMtfATodM5
+rQBv4o/c2o6U4c8j1Z4m3M6cnQPS/kSxRL1wi/X2BlHR63M0+pOGPlMsaLzW1TIjEXD6bq/OCVn
LPA+Hn5WQmmUqCEBCVN8atkZvwmvHRJWFfoPnK6NSkb13ZHM6s7RGHXhNHKox73D+EZ8984t13y4
y9dLm/c1jhY0ovH4uPebeI/4judQVL90KH9P2IHkO9j7DZsGbQDuM7AO7bRZXnBHqmx4OzKBmTxr
Oe+tgi/eyimXCc5yd/BGyfXy1Nq0QRqP0zGGace2Nl1y4ZncGS+IKryXciypf88m+dtldJmDoDIZ
FDxsjMzOaP72xHt+YMS0OObNB6kDe5sJGDed3IC804STYkLT/0QPs/t1LshFtRntDgjCKabnq7t9
NBqBAXX1MYPYVRI6n2MGAOjfCXXQ9D7ipmJ/OD3aJH5LODED+tKgQHQVCfqLiCkx9PXq2SmOzguI
hX4fHZYQbC2VZtQCi/MZkyfB/md3yqezoL2zB+WHczU31592zXR2t3C31mu9Xcl8OLqlRjeBLgXh
b+DTKRJoBAiZhjoQfk30+aOiFykbaNSpdZJO4NCX1R4Zi2JWNl0gbwW+IdfNx26TJXyGMMCY8QVN
1YJ+w63ZogO7KEypPhsBwMiYHPOlUQ6oS2c0qr9JH79037p4kaJbdGj5QFxx+Oiew1bXOHW1fsJh
ppiCfTeUgcoexUjNqykmpsggsQ1fSH2pJeSsmvlHHFv7yMXPC9Fs1OsZBHmMpKCPfIweDMmaVTqy
VV4rD3aZPlugfOxZqcO3ubR6b8NaIbOkT8r0y/qoElpAjec9Dii71qE8O3NujmyXe8jkOC4FmGY0
L80q+FUQPQSFCv0jDvyeQvqmdedFxPaC4cbzucElofGyuu7pJp9w0WOAwmZ733PNspL/ASdl2oAD
XM9Hb3GJAwAkUxsYxVaKsD2z7PntbDLGmDegZ0O171AVmcXT5v2x6FdqUoBs1gftTsXEFZ4B4+7Y
ghskAlWLBymyGiuqIFijaRDxtGKOgE8y4JjrIaetYB1nZE8akocBWUyP9uGc+VQk/5jnSKeYiPFG
YwS2lJsFiyLl15HinUtXaOtcnZCaG7a8uWvQ2okbLG+c/p0NP2v4aCMn7XMo/uiE+1mFP6S/aDHD
o7nWgbDIEMZj0KavIUa6YyHItbXhpUvUIrUExtlsescrI8450UNyUFiK6BwA/ss/oG494nNeJf+T
gtdvb8EbLOWBLKJmnf7IrdLrBtUlwsweWGoiDmWwIiXQQUXnpJf+8RZxSqiEDIpgIzf8fggUw/SA
j1FV2jU+lR6TImFP71NoDFf3OxtwWkg2dKjREHlBWG7z95IHumPyHl66xxxrerK+TZPKrQqpVBza
FuEL0UT/bTGshD6WMh3tayeLSDjAE1T9F9ZvPeuY6gFuJWhsbQ0UvQUyzpBp/bUCE9Dx8PVoRLwM
cCk7zK2O/4StTNPtFCP/MxmOCOGRUlACgVDYTlxBU5hPa4Zw8cnGFwN/m5pXvEXs5f03WSAYbJ/d
C8o39wo6xo7MSDVrUr7LtsGQ+AcYA1lz0/FSHe8F5lsx8UMPTKyRqHozCFTY9+1hb/qoP478vlpr
3hmec3kYM4EVxvqmDXTmNegszn5eGVRdq5PrBH7d6ZsN8HxIVDXO51CmXlY6rHVIUg5lvQfu9NlA
S9lPU/rNGiIAQDOaXDB81qOP0Dtkt9abDhIODCvsN6xWxFmZTyxb2+TutB/hIu8hfPZ1EHyI6GNI
PfojnkrxSL7vYMhKnAWD+6UG1CFOqAVRiZkLEerxs3sHXW8fyX3CYhb6VOvouZhPMVosLmL2is3p
z3lbtX5dgzV8SB3c8uZnNK9YexIEKLWpMaN8Xaw5d02sO4EGm7l+mxmL3oTkfNAja5RH8/AREqCf
cVp/RfRf/nskBj7newzxSXXtYmmaGwA4rvjS0TO3tl6z5XrMZWWCnwDoXLiNHELH3zKJIqJ5DFsy
94wB5ZQx2oyz8SYZz6wx00Mos6CjHapCo/gd6KgQ2B0j3l5PgyEyGPMHfFG2yoV/kAz4dNMxQmCY
HEgsrFplyBSfGDyy6cMmtroOiVnoXfvGsDejnut5J5KXvmMG36tsFXJSEqu/klsSvbP71VOFoCkN
U3LXI/xR9juxggvq2pV1a7i64iuAX+LVl8OQNHtx60xIPEuezUiThtV9JTzghdiTMwoXVyMEUHzS
RW/xNa3vEFEq0tZeZRVT4VqUiShlZwxkPYUAROMsqp3j/rbdD9hU+r6gJUPdJ0a+NJFEY4egUGyP
XTqZTSh20LM4iPDBwpUhvFjFDtHOM0Lro/U4aoczg+cmwvKRanExa1dIN1sp96k/wsLRawYOUVMZ
ciIDflpuKTg6jJ1dNLpOBfoUhyIugEuEygN2CH7BOddbgwEmJABrRDD2WWeeCdoYLnt+0CV1Bo6F
GILLkQXHQei50epCPiYPkTyKfB/111+G8qS0eFmMDCXCM2WDaQO0WRMWBX4DXZGUSkQ6lJOCls2L
3pHwaqih/FPAMNmXrkzptSwgKUqDhJ1EupgDYJ+Dy2PYgWas9CyIWhI1eDRXeul3rlIXn356v1sR
WQ7Weh9+YUP9k7NhPho170ZjXq7ePbc8wDRjxlBGoylf+6qJr+Pbaxbe03hruz8GK5TDs0Fj6Qfx
oZHQaYKRihcBdlC5qRgx040Sly/jqNfg72vLLkB2X4x4wcoqjl/+oWfOv7uYOXn6dTvQ+QOTsTJs
F+cH0e5fdIydPZXG4pORR4HUhrflcGibEGq3veFubZkBCTgmd6FuYpqItCPJVvw3nx/iSteC7iLg
nTRbGvuF+l2hPXuyWvMkiXeB7Zl4Og9pjdppV+v2dPVrFAh9+wGEEcRELCkUTPrGUIf2mQITD6Jt
+G5qzB1smdgcdN3kNBYK7XOEsKfS3vwOOrBp7bQbWq9vNYZuVNt0nystThu0aKG0HGg+22uG5yWi
cGPGZPRHhlQCWTlGGRm0mhHnMvJmbAdB74sPGWt9eHRxAbtMewNDWQ7Mmom0tJkrir3WNvUys09a
xHQaHQ7Lm4VfSo/7Abfm5lVjyA5YkNN2dQ+3Wj8kbCqhGNCbRn2Dipbu5xxwcbKGl1mDbYzgnF4q
p2G2aIsYWfACHUDPm/DaaqoVzxVU47kbdYyIxgxFqLojfC4gkEKkmKvhLk4S5AGqs+WDHwp0xu5k
G70J1+WMFu4Hfgacdnk/fy1eC1YP6xtDCquHr4rx3Ixr1isGprKnw8uUOcQt6wDbWqhhYizZ79P6
/Pk/p880I8P9nv3Og4YytB5p8D/vCfpWPqdCBQ1W02Xtm2MuRV3vs1dsuJ93J8CxJqAnps2pLTov
vHJveGrmcELZ1dM2rfbPXBUN2mee7OzMnXcN5uGw5OvCaMeHAfkUZ+fvjUz6rpqoPFaevkZ4HNld
/hCDEU1o23e4oBFsGyc6KZRkDyOfMysNWzSU4dbl0NBzf7BBFkig10STDyHlg+/AZEI+iEodSs7k
xtk7dEkTsZ3c9SidoSeb88YhzmwbKT99Xkzq8fI2X3/0jcOZ4JrqNPi7qTOBFwpzTiSVyPzXR8Rf
wlwWumwDHTVYFg/UvuaQmwaqlkCVNe4E8fkb9RTUGEAuhEcUCjAvCE8V8wstPAZQhI4eNs169is/
ftPdbUOzBrvVSvizA6SLNsfyp39mZhDjo9l2D/BI2HAtCvTrrkDPeYUyYYmkm3AK05fiGYn+iUyB
Jrbi1sCiZx7+uQ9blz3o9oZrvtDsEk3pD5M04w3JuMRo0vHLP/ICfWXqhbVo7UVkp8S8qR+f002Y
XWbaBM9JqvGUWIwIKufjeNOobzCDBt/g5NP5MIiDMPaxcarMh347pFJ8sY0jxHwMhzK3FlyPCTPL
RZVR28zExrDhoNQeKZ4csYxRZk/2NV8p7JqX1QpW+sZod+YX9MgpyzslyTt4Fc47gJtpF8N2Rk+d
auwEGYhbjdP3SDmFcI/XE9XEgmECvy1lsih8xg3ni6PK4/Ax2TTIId/uiqVgKOwBfjPYOYNBA34K
XsXHfSaqhQ5TYBFhB799xAfYV7BGEHhX383l73OheYAnPIIMOUKaBf2X49I3XIUBoBVsUsMtGEvJ
8YZg+zShm5K29KzwZ5QJBn+W9WOuDbDTaXfSeYd5zySzO64eG7Iz+7O4/0h6T5UIFqm8/XDB2mjl
MI9fAR1chvkNkUnr676+urOfqPYy1Ydo3EltpT0awJeCXSBcpfSDTKbNlFMuJna2nY2u47NR2gNf
OMikkuGCRhhEMcGCJZvqHunnMgtTNXKGEKmGXN0ydZ4shFZJL5L/lRucIi6zElOF8MmHuJtkkish
SXTmExmQ8ScIxoR+81lc3cuMkhLq3hqa2j2A0ZZ9TVoe3+NtqJ7MJoRriB+EY81/zj584TzBwwC+
q1Kjs0eV81eEQnH+MYZehVaRwV6+MxpaW7cFj27BghUu8EOyfTBiJlfXd6g8MjrySLP9YbLdU5g9
SbG5xsWGsWi8mMJy9jGqe9jnu5A53P6Xp63MVuWmoXU30D7Eg6N7pdLehAiMcSVxVrTKYWSclyTh
yBavvM+HF+ENwTsSGQlPHUYtvOYFiYQ4m4qbzSK8xsiNeKwdC84HekwI+NGWogbXBTg6cy40sUaR
ySb/n8QOxR9Ccqu0ISTjCdHQ61jDMuQdd6DvUThAk8KyI2IF0g3e+ktYQcPLTNUahYkulBXVttuf
cEXY8glBlTngLpzRbBTdsblipbTmSafEW0TXCkF5oX+2ZwxcTFEeQDT80Wj7y8SIGYf+XpNjFJL2
LJ4KSnNs/IXkiAgXQgea+eykY13Q5BLn3U4SRW5W/sCxJWHriIKTZvhi0SDtfhloqtAmTaH4L0mb
MT88AzSDOgs6CLp3J7kcUasMdgskmoiUGrGzzwF/IB4MEPQyjNkRS4IBdwF5AmZcoihwZTm/nAQO
EhR9JNF7Lm97gjTDQqyEKbFhEVozIQkCVLFX2p6w+MlkkJcD4T6YRGeQu5Y0LVTsIYzFifF2lIZX
HTNQpl+glRAn6clkGy5mrdruTYBzRJpLrktgB9ZlNEYLiTw0wDco02hfUiI9wVN8RG1jFNCiamza
8G6gDQrmsCDbRSALamlSPGs9inbH0ZuaDo7W6Zh3dtC+PzQkK27boghSd2zzPrRXOY8omuWUsRIu
mh7sZiZds1fxCL5T/sIcH54cd0nl8BGRyPAQJT8RpFtqE9AdiNqS/AIq0MY+/gFmLYxq2AEFqazu
JpnnJnmTVcbwg904e+2gMgwwrykAWPKP1eDK53mCqVA6vYNa9VdRaacrl6QMyi7QG+Ry8VhGKr/A
GUDUK09x2DbEBmyK6M3qAHkG5nhEtu1zPqhpmdbCMrW5MRdvUnTaBHwXO/F8s24Ddi0ifyUHsRY4
q/zpAuAAmEnYil7xBIODUMY4FD8OMijPx2XfqlDzRR7DqYEyx5tjK/8NM2Elf/z00xwZ0pvPLKCR
0dP8U34zM9aASooLDfLMk/4hpF13d87efYyGDQfJIWAJRfmE+kJ0QPBGbyS2UPsiUbWx50AxfcNp
gwpBBxnN/tx/n9MJYEZkhelQ9MdMbAhHAFvbkXOHkSBczacP/BbyztitjMo5y/6Ua5p0zZlgwzLY
hS2uaFOZ2Ak0ftLDAcJQwkxI/Xvu0j63r12Mf06r8V5lziSNE+CXnDkftb//VjN4eyPgaOgNDP+Q
A/cEaxzNuiFqjgU3SAbosPCF98uDQ0pdM1Iy2Rrh2Z3NpKtI+ab7Pg+UtwneoMybwiSg1wTYZE5f
iccUj+MZgSddbmMvu4prVrjXCPkXq0+wwmKEDyg+G/wzM95HuXufcLx5hmmyKpKufhNtFz488S4G
RZ/jf5RErxaM3zJhUzFthUvVoiVzw6jkSZgSemeSvBH3sendsIv00J0gTcBnQ1pNanCyAQR5u5xS
GrYCHb2tUmHzYvp028CoJGCiOMBGjyHZ7mTALb8q6aNn3ChVwQ5mB5FuwCvCFcggoOYNJPBEGrTJ
T7lEWgEivu5XYw7F7GeQQ7Wv7L+IioYgRArMXLFIqfGQ+lDEZSMlvkzduD+hlIJ2+vFuZxgZzZMx
BDPQX8ztKU5myzOHOSD/xgx2522sLaGvbUyT+qdnxlRxwPibP+xws4SmITOlddjWdqaTToJhuawA
w9Tcy5Qp0o5KWXfXFPi8zKEy5iYAhvTRgHBtpgIF1HyfOXHkK1zbqk9hc7Zudv6mFMAb6k1qf59V
VJOdEOajNWEISIS9nw2VVoku60i9OJsTZA2tPaGeVSBys1mllSYegCEFhYMLPDUk+bnrFiN38nG6
pEk8sFaCOhNKRhFGX9ZrsnbJ1fFgJyl2+pPdjsX5gq94vFGIKmbQ/ljiu/hwA/hztMsY6AX+Zqo2
3YoPUXRJ9/QF4iN447i5pSkb0L+dd0Zdii/bhTHs7g6tn2bzz7oHSUkLXjdYoZc8vI0mqBA0DvTv
DYX4psd1ib0XpgmPJ3GUO4VPpcWSCONThY/0Cd5g0DoGuxTOhimzf4iVB/utnWbykXMH4ZyfEJoj
lxHwyeEWimaHRjhXJkpD9lJHMGuxTWNKATtYzNS2qcMWP4unWIihwUDjqiX7vLFEEDHuFJ60GonG
CMGjiXvetobc7INRoNlSFFVaB5XrDREjoUiCEd/q08+DmM91jfTmBNmYOpE745wbE4xK3INlFQWQ
4gRpq9udNCibGowa204+PhGtlxziuBPm5jzBzYRSznfxN3oyjULVyZLlrcM+PsklNKAcMtXhepIK
eqA3X2b11WONLeRuL77Fd0BKLqzOiKB8pyjPhZ1WzeAhIQO4ojhcswJitdbfrPrHloE/UY/uTSpy
RflNF701ADDJgrlLMuK67to5QPFNvjHPs3yzvXUYMt+HdhroQ/jcFP8JAiQSAxEF4t7hukKBi3um
2kHo83i5yw2UNI9B1WM5h+zc9f52tt84me3iZWmw709zPnOqbU/6hIxeOMkPVpEpYW8vxpFJhbcm
3l0ANOAbN/27ZOmvWsuOG7M4uLmcUb1YNFbB8msMz45iyUgouCY1TI9GK/zAEFkybFnPZ6zFkHFM
HdN7TmjBndjRMtQVbS5T90zcKJjePXx5rameFbQQ/qCfegHZ6uEyIawb8MEXHIxkKDQXmZL12WzS
n9W2OrwGPBIuWe/3oJvF2KJbPLxjCtDTN1DR1j7dyXPbhup70gMFVoj2vpnF7gYu3DEvtd/r2MFH
Z4rsU77cZbzrZUA1iJjjc5zP0ZYOzCx13ncHaKv3TZgVD/fkIHR3lYkDxm9OVH3atMaxd+0y4Z46
qrPWW7Dip0XjKHUfpfqXMdNdg+mX3KbSqiOpRX6+wEPO6PkRY+eaEmrxL6P+d8W0Z8JfU/+6RMTt
3VAbRA2KnXCSrtjjHLxioJ2h5l60XTbt0mzW2gDT0wbPkjHq/LRAieWocklPFU9Rmf0oRk2dLXc8
3ksicyZ3Z7rFCqeqV47SAExBcNK+zc0QWcrfLB0QgS0XFzgg7bG2RjuFskWlNs7x5tHJVEW2uf3i
1yGZWnx3qZROerbp2q+ueQ3OwRruIb4rSC2Fq3t2ldUNaWuTa40VIEaSRpB0raczEqwchCvFAsEi
dw3lBtpuO6ySCJt6EW9AqGP4cr2ZMYPgvCALBHYo6aTgbEfJhy+fdppw4a0P+No0ccsh/nguZzZx
t7hxMRAps+7bP6wmnXJgHQQb7znRGkmLxKNImW0nj3BSjra4KcKNKBNCF1Als0g829WspxeRbzK8
8muZu5jor5ckMHwHEQGpE2KnCwoQvgMmwfLlv4hWawNJhB6zwVpfdiiQD60KAUWvLS9QoAW9LOac
DNGIwathZhygRjXHeRLzcDpma04ie4tFKMyihpvRt8HwP8aaJpxeQe8/mRVKQbHYJ16SK+LyKD2g
wvzs3sYABvyoZ9wuIQzknvF9TyE+0HPF6wZTyM74aX6gLLcC/vu21mcvhQ81/lbGRZ2UDOsRFgyd
uF8CSXv6PettCDYwOhhjwYAnRNu1h5kPnByI9mineh06MSjk6XXyb6DwJ5d058NTk2EbD39/p3YI
Q7KfprmA9FThDMmjfQH4aHjvMGWxfYE8Q52lahbAtkkyVaIVE2sfcbJ7SjlMJdae0U7fumrBiRBc
KHFD+sArLPxFVwW73Jsg5enOoi1CVu26/8MZ6KrdzLVMtivRkBbmexcuqNggqizCMI9P8SLsRMYK
3EJn81tPfcvupnwOH3CfOtxj5QYt+vWubwdaq3D/KIyhuBPxUR+klvu/hrzQBr13oU2ZZQ+dDbBO
9+j5iVNGjeW1JtNrGIiN+UqS6t74vBp7w0sMPcQ7OnvS49KZDaA0WLwgPFx8CUb9oU+q/t6hnqDy
tkrmkcKUxGWeFF5YmgUcEor65Whfse6Qxejb9dxZWLmSFUrrcM2xamj+MY1GM0YTozsm6f6SDoaG
n554xVPLUJAsR7cbpSz+nyziFvgEVpIe2QnuGyLzc1dt05oITExLCtdaSmiaKt9aUh1B4tZYR7s8
HOJKjeCFay2E7MbxJE3rcvXJhgcVJU4S+8RyUuoUAoDEKFeLGaEBtffskH1xnT1HuHKOSvtsJFAs
LL4KYjvlF0S/oBxFFw/IGGfTSd9b2yVYEiCMi7M5aLqJd0pyaEaJy1A+ru5Yce1uWz9wPVOQgIPB
w5MwiLUcfuDQ/fDfZQCyzbSeSjNtPAxIn8i8IwwYROMtrAIE5YwabIxp9EQgXeSeMSpXvhng8Uv5
DT6Q0/WkbSKMd/G2AfDS3OwgFoLrGU6yH/nsVgdBLDXnjz5yVLCZMqKRsT5CCMmuZjMEGP0qxNIM
mZ2OlaKCXoEX+6MDb6hTpBUEOZJHqpPgB4vOToYnRRPBDiOAI2vG0AUGu9qIA+uEokA6WDzl9ZQy
y5IYjlycZ2flcbSCXk84RRAbXUxr7a6BWtDWJIB5lcpFn1yFfB/zSV9zuXgKUsb1jAfQrWmJ3OzM
xFhu4G+7itTneDbdWwYAAWsq4z7ATtp6OYTXIraj/ONCqt1CMRYvQd4A0sIzYMwL3+Wm2THuRm++
3X4qoCmE9VfWvaFJ6n3oJHHMIJuHNn9rgKzuK3IB2StA+TnhVzFsy2qaqrTv3NaWbUUVXNrfA6Uw
liJcsCBCa5eGXzsnU7STdUASWoGZ9oYaLyW6KXzGzJ4JqO7Y6g3D1UJyevHSVPak7vKb2LkLMHqk
a3HQ1+zPqGMjttvxbT3MOwWA7QcMz36zHbjn8EcRwVqDKx60u6i1bKDRsJJg7rqA9JyTZUT0ukeR
BR4pfeTHRlApIBsPAZyEr+RwurmwR4lma54H9cqKmLMw+itVy2miRCBb8kJUD+tJjaLTC4LLpEdu
09fma6ebGYENS93+7nHaqDTgIlAJBU9R9gXSwA4n2kYPAQfDkHZRcshK2kU3nabFXysCf1lKxe5s
m3G9cQPaWPMmNzpupH/hgZNCZ430jwkOfc49iSvxkl7LWlvlWAGw4TA0Tg73OX0riiOu8M5/Qjtk
Se3d4ITQaRQLYrxpypE7aFKO0vrgE52tit9BY6hnZkE7mncLkzuRXcB9SEE5fr3sghrFu0dfmSyC
FRgnZTPA/RDdHCtEnVVKeS3ASCgFwZfob/2wp2NVeaX5vONRt/z1LrHip/7KbC2JVh2LlCtvmdR8
RL7IakTnk2H4FWS6JkDbEobHDGwMZK5FZvIZI5adS30QMBXxjxRlorZ9cE8ntr3MNfOti2EA5TnA
UJLYplYEWnxow2GJ01C2wUlfibi23kRbXH2JuWPs7HU76NlSYdy+dODoyc2ZUg2CsmiPbgAl0dZN
lKUS36kNeBxsr0m0DckCJAj8sGaW/IX5BtoDdjuWNOpkDxAJNr16xzym/pJXS8gWK+0gmmzi0wDw
cPZaSh3IXs34/Z9joGHigg1IaCEFF7Ap3EpCSq/n0I/Rb7LHExokpV3aoN8cB8ojmyNwBkCXwuvQ
ssEJqJt6pv32qZvAjFcXhaSFR4LDTeKurfn85jITt0MlwSkS89r0q09ucnez3U7xCqyY1hqtLow8
UXIANHd1q5wiU+ZVYFy93cy5Z8YnoKKjD8SxL3mbpAdSc745IYPCVF7aAu3fkwxj4IzgZ4I7aq2o
2hEDbfyILAzGYBVlkViy+YNxwbXKLFkGbaZOV29vyiFutgCgjgGzcIxOB66CNFKIZz5kG1kagPJB
m1DLwGueTZ+ep1nWWkxwkqGa1EQZtRnmzB+9kvlm9FvZYpSM5tLEXd4cBtw2luIeDgjqOWlAanK9
SX+o7Jt5n36lPDbutFDahY/dY0EwobyXXhpJz80EhfzpdCLkwlaWbhp0x2wgCIVvLtcrE3mBJ6Qc
FhUoo9LWdKsJaocKsMFogWhu19LIeujdYtVuW0U4eQ7M73XX8wu9Y5z020u/EgPdP3rdTacXk44y
5+J0nGfYGL6d891RSXNvYault7YvhogoelpFjy5ShOAe9Q0VE4ePn40eHf+h6Odxqgz7/H/XsoTX
cLLflmJfnJpoq+rznOd9m968n9ud1WErg2s3ztC3NzKrgMq4uSWPjdQeXLH3uIM/OXcjhiWZI8Wq
SuVGcDYb5CQXymBkwDEq4fnNfk5/L/tutc21XaHyR/lr3C06kN0j8Cje4Fl4oh/xciHLcFk/mabV
1tserqFef5hR4v1gyD5MrHr9TvAaf07a44uVgIBHEuH7hhKA/ZiZJ1cFzBLnYnfdj3+FKk7MUei0
4s3WMR7e5GZft+kK4wY6HzhRqgi9cVCCsHpNGnZvpOb6fXP1T2vj1ZqSxZTEO6Kp3rJTmmUwlNkM
LT7q6jLqw4R4cWikowtLYTC82D2RGkBS+QDV5gB2mYd9RkCRgY7kp7/MrnGxFTJD2Bfr5PPwLtBR
oj78zJPzoLrva5+mpg4rcd4XDTKzziNquO+LwVhX2A0dmlDtq/GJ+tDkiqiVY1/K90YXPiTp47Jl
fb2GfyF1pJGg/SZF5l0UTC2HmU/q3PPb5gP7zEGEeebwZz1FwKngECX5nYRxzOy+Wv11VCAcnjMV
TNg0aUv5fbumb5ALdQ7etftbPBLSy3s+yd2t27uwwm29Nq/PMHsMm1+z87W6DRNntwKfIgJLBjx4
eI0rh1hD4iriUZI6i458seq7XbeOgbS+5K1kk1Sms1OD0D/w17WmfLzusu22I4V1Uv0C4kovOW8x
BuXWAv+E/5ml2gAdurJnjJHdH+fm4RUhFhgYnWFqbn8A+ox9QVpjY9VsXoi3Cnl01tByQQM/a6wA
oBzRNfyEVn/WNH+kYAr4td9ICu7Mi1MmFDvpO7kN5sp72zQZSGx+0ZXCQu0Ed0N8aaSrPDCxE7ie
vdeXqI95a/wcshZoBK4mKIj+hJv4UqbvXWcBuosmvNf8S9vRxd4xu4PnpKvm32bCjrelqZkJo4ut
VTlrTyW4Am6eaR6QkJHCvQdCCOp6UREeMOUYq3zrN6z8i3N339YPcTkWiRzRhvmKsaIocbLm6Ta9
69t+HGuzSXLrP36A2GeDNW4kLyx6GEZhRjWl+g/yX6cl8FrKcmXmh+wLssn4o+0K42Neh29xrcIf
Ze1V5CQQpqiOOyzmAPBl3RISTO5kLWNtbNOkohMdfU44xKNCr+J0NdBfPPWWJfubkZNWa3y5hA8+
7A9v2dMbPxDxIn/5qdtBukLKeJsqRLzHsRH1LPqj2CBg7QQshAzxQlP+9DIaEVD49AsDAHdZBM5J
CruaAp8aHSaV9pq1raZRJR/73LGqUa+BXMJ4RF909LD8iQWsKqwF43Lg2CnjH/z0LMNWZ3r6rKB4
PJrHOHfmRQMnHST/bDWSP7XU7tjCDmZnKg+W8FxZvWt4ucSAea+OA17zUoVY9QIThZLy83t3l9KD
da6h/HOhXB/O5TIsavd58mqq2YbRQdZ2sttTqBJl7fZ5gCQyF2QbVtqxilUveEqpdQcLorv2za1S
hcaGfWxFN8hLM+fRj3+F/WzSq4MbAJeh/bBPA+CUZ6SSMxYIyN1TESqdya+yByDIXwsr43dqY2bd
K/XqPM02D6JDPit+Lg1uVR4a19w7yPvuhdiL/nbT1t/7EvcBtaPnbRJI+JrUJ3iraesMwiYipFNY
OtdpvxvdejZiqNwk0Wz09E8DAQ7vGdY1LOnB28hTx79CP8ztE/QVuBF0oR9HevrljDSwnVqd7vY8
ENcLHBBw/MATDTGAnpKaDHHmqoKWdVprBuYH2PyqDe8V5HRaoMW2aPEoj1mzi5T0F6+bdoOodtWe
P6f06lHa1DqVCwMX3kjwKK03BtBrgV46iltyGUZ8Hj5yC/HxsJy9Y5KZkHyxgvVAUMykKoT9cF2y
tvOP095w2b5gRuj94H1c44eR+i8hN0N+8H6UXzP2LEh7N/44TP2alAO9gc0SeQVl0VG9sxpqjLaT
sErnTFejfKmiSeAXMolinkJg6UPKwPe4b+Ry00iqZrN82Lt+7YHzuut3tCXJjHSeOq+t56AlyOuw
jFnb+c26pFZP2rY9h8sf98PvJr170Hhg8a2DYkWeP8/5FDfz4ijeIIL8tzvZEBzXJkhVPfp6g8dS
9VMvj+7wUk3CYPcX5kVLayNzhLrLBJCrA4ciG2ICZJRjRvzh2hNjJ7ZoH/O44ysN7T7unK36wgD3
FBw7q7kJyJL870+v4mfYXP6cBtoSo7DxwnhOSWYxme8tPsSVnnWecGeXeD/on56Zr+21fRu2YHWg
jMK9bnfJXESETYvB7GdH3V0nzT7fXeNsFLKzlPf0Vlr3bKaW7rrn9dVlqzMcTBj84ootgf+PpDNr
UhULgvAvIgJZBF5lxwX31n4h2l4QEEQ2gV8/H3deZuJGzPS18VCnKjMr8y79vu5mbGzY0BPd5/Lp
RJccG1PwshB1iRSguUewjkblmmiW0oOBIf7tsZd46k7LOy579/VsG38k54eEQqDyrfbMiyRIFGbB
05CHLmtb/OstfBhxnzdnH6lTqG4JcbTE9okEaNnCkp9Dd0i+4tS8dQiBnx/pWn6u2psMokFlmsEX
y5eSLc3VzHoFtTmcJhO1+zeLYM6cC9ODZhydJrHofnEln76jgZVPs5lci4d9L1OPVmrlcV/onwxS
987+Y/9bWWWh4IsbDim+b6Xujauyo+TYHHFaEqgiFqdIWT6qksU1ywIaT0DK3XeOy5bLsDP8zcIY
sK2y0mrXc+bZKb80S+mQoweg9dj03ugzHxDheaZhC5+nJoGMTILcwzlr2aDTBscO4s9oC4hxylzB
fK6nyybadjMb5DzFFOa3IxCA5wUr2Nsv3M5q6BpkogYwz4iepOJwO12y4DA+VuOPstcslM64Hqmm
UJg16gmnWOsNK4gAcaAfPOsj5vLRFzXjmWOQXuIL5dFAPVjWtPQ15leETe1Y+uVi+NVtvXSVhy0c
2WTlLc0wnYns/CPJLhINsDY4QL6qalf+S/QMvPx/tSUZGchEIl+/vgENtjXHjyvm/l4KVcCtPeDJ
Cl8Lf3vEcEpe5V98AfiI4RWW55ZiHEZWx/rJeD3ZpMfXlx7kWNx+vT7HJdKp7BNn4vmX2JtM33nm
ShAZ5WoQzvLLniMKWyajPZl+HkusSyQbxg1fIwwpJd/YiCxWf0hHJbamdxAaPvZqynaluK/ELZcl
8th17o54JM3PwFFw3eyisrfB+ae4+3eMntCCzTeZ/cTmAsr4QLlkrXD2Q2c+S92EaZhvYWAPJQFh
MtWPu4NOb1wKG4PlNloS5AooIzxUDcfKEcHBAbq+02O8nG41ueEWnmbkqLd7AlgKXz3iRU7PL63F
YJJdzVbSfMHAQfF6uPFO2Dzd5kAvMz1WdjrIfjJq2oAaFv0Sb4Y/zbnp2yGU5rfkSFxDGzyv8+Vw
gCWBAW+CzqP7Ce9OJkz72qfHRg/ZbguZGyWVSWx4OsmT/N5+qa5huyt73OS4xsv78b1S/HI5Ao1v
nqlbtVueMEy72O163WEKuIejx6bmspG3OnWYPgSm9qw8XNbR7/aEGhbf4g5P4zXXNnVxmpSZUpxs
+WC/Dfk7uj68WNaqPVwGC0eBQ/MbO2wDmKOZmPMt6t/Jm4pTNqT29Ft0W2FSNzICECJCGT5lnzrS
MvTEP8xeHlciYgDYfhQkaGeA3aWXIx+UXUaHfgZT54nmv+q+od87odvRF4a25i/RPl5udAWXkXum
1jgAR1EtEIr+g58uqiYjsLrr7fqouQzCKJk1XN0wJtNdHeuStwWZgKJlskM+6teXKy9G1mYSiktF
EoiwQcrsPWmpvALAU6MTWuTr2+ssaKcHjFzsJvtqWtKmy9D/YMRU7E5/lGBOnwgQ98VFXxPOIDjp
uMF4j+tUZhz5iR4EuS5qyDvJ7FcxjQIXxeucS64hPBYCdahfirn9/ndJIYw1RbeZFFIMQjqGU3fr
DT/0YsRSGRvdCvEggs+YfMz5JO3h5Fr5DjDgbb+CZ+G+vkaIPSAFxebZ2jJTFZOYl3Fq/w0cf1yQ
ysxv7swWVvLwkjzQp2svsWVQNIXE9XKbGADMKCrXmBcVPm8wFlGSLRjU+yJf8WtZ0mRI9mSLDScv
936dXm2mG0chPd2WnUh1imu2I/eKLWKsDIdTenz/5aMJoD0iIsgtVbHrwo2RngCyeAPhsic0suM8
SPVFx1sfPGJaQ8zxEJVWHQjYbLRgT1+9OcFRaLpZAv59xb6AOKML5c5sIotuf76Sd4O0iI9v9lmf
Qe8xZ4xesiOlKnlsm3ydZ3aF0xnMMLORYcenyR8LNKG/1fCpOV/lrnC0in34oE/DLONWa96/L2bN
Npx1TlSe+HSKYo2yp77ct8I8AdMr0XKzpNGbBlYENCKs32pbst3n2HdbjOXkMnGAb72PeBR30zv+
4Ii40jaQEeXNc/zbl2JvpZf41H/U2JtPnpHlQSAq7DT6T/zKOHxhzJS7Vk7y6NRIctEIlJ7wdR/s
lL7DNmM/rRbqBDlM8+uJNQxAU3A3Gby0WYih7MaRB7ATIwKOr+8WbLP6oL4igsCKEE+gainJln4E
8Di0m4cCDt+15iu4O8wSD40NCy1HhfQlmzlbIRwixiB04ljEqQ6hvR+q/S2xFW7yJQEUV/iO0swH
c27BUDlGK51Wa/Smr2zRMa9xuC5DoGA5+/xixGD+xfNyGndoxeFRmGzhIT9/FbtnLhmJS8avKJhU
w+v5zOd/SHYVm1TOkDkRNqxabGvlzoDt/onOs2VBFhvHNPtkvPyZMPa5J6zTZWfPAQVZn15tkUu6
9z81eKABvDZf+VEJk5VmmM8CUE7dA8a3pPXtez5ObzWHeMGdgWCCBxykjog/4KTV4hclU/3fmkIz
hGMgOl/UaCqKKV3eToPzAl75P92Acxa0bq+ZMrnzpCX4UoHt6/DNOK8OlPKJN8lN7VP46inRb5uL
H0v5r4o30t0DcZrJTwdCQxlwMxvnZDci0h2JwjkFSr0ooH2GjSCAugvzAjInAkdhN8FS0UW8Cuc0
89QBE6vl28qxfb2MwfDDPdF42LiXt5jrBOykBDkIkt224OQPLu9Vg0ob0Pxlj9GuKpy3AT6SyG5l
MFTf7YYQkmpq6eS5l090jUJayslojoY31xxQgnqwdHTCDF9IWnUcElZ3/1ktkj8GmvknBVfZVZU1
L1x8tN7PX2PcPEdvfsKqB9dHr3JYzwLJwxCjcYJ6yTZs4Wt8qw0YGmMWh8JpaEmc+zEqzTl707hA
GZjMmjoePWaJ/YPuqhcO8XP/NMkxshLzlm/Qo9GESBb1+/gioZF+A17CwYbZlWhqf95msi9CYROv
nwxaxiL2URaP3v3SH1oIdLo8R/yrVvG5K5xUWsjfPaqfnpchcljDwOb2wBpyTA/3Nx0bauS1gKsa
324Pi8kKyT1kHFLWEN9aAzU8+i0QlWDNkGOO+/kiZ8zgCz/LkpUBerdsLXDVCF4zoURsF0MigCeV
wEPxqjjL+AZF3jEH/bJqXM2imTvdWrlL68BAMIVteZOJzhBgrug0y2eQquZZQ2XS35I10P7qsZS+
Z+x2byLnKaDWKfbPEMOwCXRG3gkTOYLHvFzDbC/3ERjIf2zLifnACvegH2dulpslhzwcv64Jm1Xq
Pv9Nghn9qsKUEaqb+sK61QKxGPM0FCQViXKkrvJzfHug0/tWXLSFMQLg/ZyxiqtKrL7HVU6Z+L5/
dcK2tmKXaK4/I6SpLmpf+44CaF/zfZ3t2gsKJ35j9LWxTd/jdhRAY11Rf/C+VBYALd/8pittSXPP
b6StGQA0umN3qCzUV0vFqp5bPQrwGdBwl1ioLj9wfsFNbwBhmAgnMGf0RdmqRt+Lqcei1E22pXN7
vrCfgnsfbQ18S4K5psWdXmrFfleegVoDqQXiymWD3fkiZ05h8sDO2BVcWiRbvC80CML6wsj11c2d
x9PuH9579Tp2ONKhrgBVtcTvfBWvKDj7iBM2nGhF9qnFBWwnJqbSOC87zKuuivhu03JUJZSA0iI9
/V2HMPEHwH0yHhYKbdJcdFD1kRoL2LdO3Rwvp/Ru3jd5bbdWt/FYZV9kPtU6/SDd4Qo2H2usGKUl
jpoBJUwOUFZt7/buRyD5xixprj/hRAnF7rgb2q9baukr2b0KuyHH5vnbbT+Bn6/IJjHevGvWA2rH
Sd3ZG7WX9TbW7p2cHM7/OgEb1H/vlngw1jhE/c4XK65sXD9bOgkzOszYhFhxyUAY01+m34LJmMaF
+CDEsd/XhvvyBwwkfTb9ljXYfruaQTXTTc1Q8zhSzbjqzoZF/sSNZyHvKpaaZgvjVCR+hyHDVss9
qT0WYMbMz4WXtnwa1NbCjzw7PQmv4kD0K+kNLUPOrFraDyVsPsjW6Fk2AGQRb3oTvpsQBISdCQF0
xYFMkJYMFFAM2cYVxr0keBFXzlWNTJbqxAvyyWi6exfUWDx9i8euYaAq+3NBSkS2VfsfQ3VlALhP
AhF+B4j0TvE0vJ5mF+HFeypMkRpPwC02fuZBa6vf2A2yoD76jPcUrjs6h/nXHM2li2sz3zieh/9c
qyXug+4aM3rEn5PnL5tKDKgzB6U+yTFuvOQC4KB703YOG59IzwNsRk8ojCawlbsZ8INaahXwsuJa
/OVTS0Hp6Ft+l7vAD+QC2jNEhQzAXNFuXlK0JgSfD0+FewMbIRx/bSYrF9vRUTlS8W6yAZMy2fBC
pxRXoMg9uaYbo1/UYELbKZHz7VJKFzRIz7PkvvZM07eE5xkj7uheVkL2RbyTJU8wJrRYaRE2wlyR
bsvPDUHFWqpwyVYozbTEW5FcYz+W4X6ma15YpMyRldPW9jhz61VNmAA+zblfWwkWxaxOvp4TpNnd
4thH8pIe6l8UqGjAaAWmTzIXVjLBkpIV00FUiwGf5Ykm6I7gbO8/RHsSTqdfcyAJOxWCeL40ogA3
nKACUCQG1ieN8Sd1W8REqD24K2JLCaB/FF9DXtTDcuohYTP4A1sTT/1yuaYfN+Jxua0hJoyv7DRb
skbq56vr+AfsvIh3oeI+VgU6k7K25n+Pn/4n8r/D9GmxwuWKiqVALtcq/rD+azNMy94q2YJvk/i7
g7jCHZQF9f1sm9yemAuoBxyBlC+BPWGbfjcOhoL3VVa45OZbzS49BJ7CWcmQsY6zIIndTTfYZbmV
QGj+6L8jOHoWp6ibtUXKVpkj+mSPcMsybnPW2+nqqC0lDxUWQrWDEF34+W+2Ttf5bwEXKvDCs4eF
3HDj3Cr0Q73HV8YrG7zd4c0VprCwqLFZTOAJKNACNtIBU/YpyOwLfr9clnQvki92PlI5guClOZ3D
uJyha0SAQZcwLPqfNEQQ9PuInNd6//3cysEQUr0iX/R1BggkRaKfQF6QnIzAewhnKDz5TJakWd2B
QI6ZCXWNXg1ezhS815e6AsC8lWQm9Gj6JHyz5SD/QZiEWnzE4gCRq0rm8h2YVLuM+PwOLwvpdOZP
tWusnVfnVoGIVit4XQdUNqP5wtDFgSwlCepIf3d/+pFfvp1Rd4obV1LRpROjkU5ULX3k7B5ute67
na/oXIw0ME5DfkUSnKFJQE9dsT/fhbFNv/74op3nCf7GaB56DFNbM/MhJPCAClG/llCZQZsgpScY
YPREDqmjI7NjuQyv2nVOK/s+ztn9doVt8XRi60lluuqb/JB/N2YzYvzpGHxFVPHZFqcAVdqlmW/s
5IA3Ww+fyaLK/+ZcAa3gzBtzZE1QQx4p0eXQqv8ywjTtX/EBYWWYvxP9+nSnOKLyBsMB11QLk6tE
ZXM5xT5+t7OAPih8+tk22eqXmhuCpoAWEXpFDWZ/8h9nrvyaX5It68/VOd6OfxErgSDSASrk/IjZ
T2/PoMNyp3QTS8SfsFp3awlxnozDZoX9BXvE3tPBVWadH+6B+JGFZPygydM/yuAZJpglZs7wIYMq
g+xlDoXY16y5TdLJEv+EjeYbW2P7WOt78tBSTCDYHsGP7IQFTkt/RIBkgrNeMlESs6dTSk6ZWbUO
QOo8lGUBw6ixVryZYe7t9DZPFYsxR0afHAzcuHgFvsBk0HZsMq58xZ63cCtOhwEjq8jX9jpj2T1e
SYf732wn77gE2aywK1v47AKEwY9l5XHv1leEy57EW4Uc9ShdH7UpXYXK1PZzv/rQNspV2ZZPqwPM
ASZfzVcEREg/Ne4lsKCaKYZSqITZSvtUCbRFjCCc+mDazTfcclNuGDdJ9llF6I9yX7wYu3r1r81B
oy3jFomd1vHuKbBhoz2sRpshCstCwVd9bDZgKrEWdu92HTZuDkF2t59OtYsvza4Nq09lqSybdRbG
YbkWl9JHfih2VaCsus3sK7+a1R7QNhCC8as+jucKwveiX8r5os8tHll2hIHeVo9AuvA8weNQ09HQ
D4v0a7hIwKLf93NCG2aY0YrJY63tQRhKumdpKwB5ZSduiJiO6VfaUmwOOIXQVRcfGjDEFr5d8R8f
6e1+6/gzWocuGHdsv6NxHzlXnDWHj7zoMKN8WqIlBBRMyUl+8uN9367mFz2EGIPFOut4xK8fy7lV
TXKKo7yR/CmGg91Of+7ozn3ZbOaOQZ9m7NIvFbXXDNNTvoVxl6FOpyE+P48J5e2+STc4crIV0rC9
PliymXonAS08NnFutS5/jW36G/GOnYSfhytgeq7+GKuZ/7jMDo9L8ldcyovo6ifg2fISnUR3vgYf
rv/uFIbv7JywrRifZwd0vgw4KkhXu6gu3XfJ//a4vLzxqv08bwOKQ6wm1/eTxKTPphcu6ep7ysiO
D4/f+FAok5leEg63GF+xm4DkcWlck8norQBsurUfj5O21XzmNdWSCITNlzHhyGo4BERw0KCusi8h
LI7zP+mFaoNcGFIdahio525KKkrskjx22LF6jWlIfSp1+tnigFIP0RircoiFFHwUkHscYauUoFmp
Fwa+SXKgu4X//iOlgtfqL/WTc3wedo9LwaamuFfqqXNSgEPLhcTXvX8i9I+sN3ZVkwNJHKauen19
GJaKrwakVcod989tR/ATCw+QPMxDFMH5QVwKwMudRtZz6hp+QjEZvPY2/QhKBkC1j7vnVkRyupT2
AjR1cakuTL8SJfG7rVdJQcXwcjVQBX+GFyh1WnlaSuHzODXIztJWxeWr3ujmqNlawrYJMkL3TQtF
Xzssotymu1NyzG5gl3TDvjRMRS7mfLtpgRMrYcL79HbDMeGbpGAZxUpwkpueewIfqPZ+RKT49ZQo
if/MSHmCtb5heRPZKA5c4dpgR91aPB0j8lqRNWZcdoTUhrdmDDNzsEYER/iOgpg8zWKHu3gGTYfl
ts+WN89TN+XTvKETWQxvgKGXczeWQm916q7t0PuFmXJ74erBy+E8eOpg+TOAcgYWoA9h9wJQA0Zp
aT6qh8VNlPnZ3RLmS8GtfeaHmd2/nNpvLenyYC23XuURA1nr1+A2drN5JxYpGJjlwd0wKFNGRpsR
pbXGP7j8lYwByP2zpnT2KIU6B8vd2MRE19Dtagjapz/oi3fpGVDtvw1uV5hFosexiYs/PU5VfoNd
Uz5wWW/jGPNg0DcgXYd/DgtMdrtsyXCWfAKScnyHuzebmcnbjlWSLXc9wvHeBY/E4KW7kXiThvXb
G293JPvkuKwf9TKCMYHhea9HL94REIdWoYODYcsbU3ePSGH0H3AOe/6SaZ+AyoYUjOSGARwRxSQQ
0UdEmpIYNiUTQaoFaCdF6J51/gRcYPLfzVtikczXw06yLSMNJykCnvZ/szUrVIXfdc7jgKClvgfQ
AbN2cw8xHyEi1Z7qVfSdoQY/yjtMp4Ztj/hsCfFjNkux8ypmoruHIwm/oNF/k2IWxWcR5/dq8aIO
aLtE89Jzxj0+eDnuqOgnGAzcYfKXQSKYN1d1k3ImIdhPSBv6+dpQQjhg7E+SZNM1G2nmUMbrGWnQ
G7k63Dni15m4cEcMNySbNYJ23R8Gvm6fnIUp5w7slamubBaouJLYRmk0Zxy50Z1o+ZJ5M18BJhSF
PYgbySqDsrVa/C73uH9C2uAr3Fu5+KFHWLAuMmFZnlIbH26Uq1RMLoQ8fPXn/tTsSzQtum+AeKz7
pyfAzHkqcUKshmFcO5i55rXWh8rLfxE664FwBbQnLL1odf8AFTQTXP29DgmN+0428t1hqJ108uOC
uKHMLZqNqNkgMiCt9NtY3h341mDw1Jn97Px8vpqemT/pxibZiFOyiBhBkn/S9pZhj7RJ/1F8gcFd
cl4/T8io7MBbaCWtq7SLXHA7xdVg/bhuQNpNYQN9BNuOLORUPGn7gMhmNlep8fdSTQU4WkVFgcH0
X2fSGfc0zeqyQ94mPNx+8F/yt3YS0oCmv8rBO2elm3cHwLApJEd/OmQmTcKgu6V3Huc17ErbYXzv
GN7R0zHf4r7rMh7uxe874x04v2wq0FrVmf6W7yur7Rf71W+rFD0uybvFS016xeKXgYURU50GoEpb
wMMkAF67HjUobMqwmD/MYWZVA/izKQLLMlVRiYE6Lm2KXHce5ittzc3viv78GB2VreLrP/Pt/ArZ
Dqkm36o73k/g+iDeDHdotm8NW3hXCZsXCzgY+SRLi8N2QGo/if3AmeghiD2CJk7YyXVm55rOEfqE
lcHYrH+q3qola1Ytir/YH/caO4FXgGbpOK8QTY9Yyc4sYa3tGjpJBmJf/VS5UVgjJx3KgDLgn9Zs
n/4pISZuuy7oAMdshJyMn9UyWbcdYDvMigUFI2w4PTnVnGfFooj3UhapAMg5TpXq+VuTYA1gfWRI
Guy5qxDgBn/FZax6WYDu24OJO0VbdIYY2X4Y2sSgcxafpxn60YTrmv/7sy2pGjEkhA7wV6HY+x53
8aoJCvqh0mbWuPCVGF/o9Ba6ZD4QpwkswFKbLXCxqRV2hXVjG59jwJZAen5w7wUCsXo6biGu5uJX
qJOiMLngvFb3gn88csiUGWbI35orYTNafcVbHXSQSn2mlrDz+Vq1q9j8Yk8HEpXhz9iq2xRsZ6Oh
UDjdT3P6WU/wq1Me0lmCKU32mfRdkgNoj7T3QD7u5JF2d5MPsC6mXixY2d64aj5XIFME96e2lTU7
2tQf+v51q5fpb3pSr+nvY02FA3GhSfo0ng5iAomWZaIRdm+a7mNJpsDcEnCGe0EFqAsJXRzRXQ97
CJBO4YhxP+ZoEXD61GBxeIkQ2c73RufXzPhUAA73onru0doY3TrRPovnnlvqqQXl3Gy4wB+SWZ0U
w5kxgwPxhYxgIWqqm3HULIkrCpc4bF+7wdVnJnBjZimQcpndYertxayE7iUH5BTBkC+DErKhzG4m
TXkN7I/S7KQzxTAMYiWVWHPJboBx716mrfkFFSINXR6lXgZcvkPz0VdfGZqD+yJ+7qb0io5b+SI5
zK3vb1ghnL9O+oKDr4SCuGbdQRi9PjGHg+gVvypGfn1gbJ/OFLvZ+lKCQ66wm9EEqs67dRkRoFm6
mxA0pFZiPWm9nR7wBb4FJkV+LpOjjgzGLtTluIlPlBdV8VvuQ8nJAKA4JrA8EL6pK7F1bxtfeoMc
60s7Kf5AIMtOy10Nz0EmIyzp3dRFK7O7B9oQiE9vzNzJ+A9TxfcNw/mTwXmFx074XexRZElWlFA7
8mf11MV8iZbhK/TClPZfnX/7yqeSu0DprrDEMyPlwDzJBGhclDXXd2MXGx2Byko03K9ik/2IK+af
wqbuKSucoptdBE7MFsCaOeRuPez0l+/zjeoi1K61Tnwx9g52DRP724pW+dtgqfcdIzyrrB5MBbpG
0s1aW2oSgxQE4mhlktvzIzsTe5lJDewjS+u2Eu5isTmsSx810OP9gWajDvr3lP41mSFORol9aHgR
G0DoSaE9pMVdpqjhFjRjx0L/ZA1R3BvtUROXVbRH7wDPKR3aW3Hq6YDmm2qOXxf4A6eQcw1MZV+l
B6E45Z3olA1/jSwv9GSH+gicC+0sHWLLLcmKAMswrCNI6uIe21G9KRuLDh+1jYhZFi+UiwwA2d4A
Ww9xgf/zZ0MXudfYaavcmR1dHl9MjfwMH30tKWHee/5ZILJPd0+G/vkGRBrYnLdsNxzybcya3hFC
bQJJHQlzQBP3XAVO8bFvupXixG0wB1GVTa6Ta/SDGJ9ddColiI901NayvqHZoKoEcAd0FrwvD+79
PiCujdZX7vavxnv7vO4EpLk/dEzrmdmgOlllqi0Bsx6FbWrGmsUzF72ux45mTpAZhqH18n+pLkRd
Vjs9BMJkOUNwlvgnI7CQMURzPzt/1rFSQcwgXwd9O48rfTr1Bw1+GjSvvQwxgnwK/QWFhUfuz0Hs
Xt5DdzPFeazaIUzfBw1NkRS8XmaD+gu+QfOHv/r83IzcDl+14vBNRFmgoZ+SZ9YbQ8nIJiWKZbNd
lPhIQBvN13eMLUg+Z0F9FnBQqyH9/UoxsTB+8ZUW9oxzWTmFf98O53E13je8xC0tjy1U/hAAFZcX
Zddmnsit3p4YatFsfnaSJc52lE350ug+f2pGp82t/tI5KemJSAt7h3qLMbtfYshlMS9QThfCT/4i
poQUnkxfCH3QqNg+8+krvFjY/dTORMLvHq64nBlmnDk92sAVeFSB4BDzAybWF36YSmnzDmzJztpT
11sY1A0HtvhmYbq2o7XM7i5W3QNLuiLgC1ToVL10k9uMm6s645oxj938Z7Y23otoH8nhgHHW+1tY
6Xb9gXgMGRPnNVuqYOn4GDMjKwutdwuq/PoV8sDOTyhE6u59lw4B/vX6yy1c2tMpm69eUgYw8tlE
hzjmFwc6AVkSQUkKyVNJh8ITefk7tUxUBz59HMgI/lJTptd/MnPi6PqR0ZEBeqFYmIN9T84ScQCD
gP8YDg2Q4yw00JNosE13y6icRD5zTQNuAcrE9+mWZk9COo70X4R0IYb2AZ5fRMqiOZjnn7LozaDn
vvKD9l48b7G++NuUe0wF+GON4ebgpw/7cXp3ZzkOomwngIK/IB5YENYpRyD4H+VvFnan7CLIwfip
0KAxhL8ZevcvKKcVJqJO+53Q46u4PUb7x+1dOBGsxhjmfsG3gWVbAkgj+GXraHulMNXN3FKOWcT1
TVyVKRUkLBwnGbS6U47cEtPOjqy4OuoDALbYllm1ls7tt6j5EDoHfdzeRQ++j+zXS2fD0Wr+bAgf
gv1CraecWxIrUfxpS8KO+FQveoptQksOzm3SCH28LEnYJas4oSFqLYDlfHRk4aPAJeyBdo9V7gkM
nK/izh/ChkUn8rrwzZst5X3ivrdTw2nSd8sbBBLvb/rbAWmyy39ooMq4TDoaYO7E7/epBJUNh1Er
LD4yZhY3BbhHcYZy3Zcmmr65NeH8LutGqqepJ7Qx0BMo3UlCIjSwfHpJE+biEhayWTKxdVjQ8nyo
7l7Nls6h/sYMFCpXh3na8qvSjvnjeTgolftq7aDNzOfbVW7PYZVJdqdupI+ipx/3ZfFSrLXUSrTg
WQbzB8F9j8xpq6XgYOfM9y9OX3/NdQqmKftx4nTKBsfYQQ1FIhPQCb5MafX4fUfW8NFldhbOb5w+
GhIv+sis3HmJqwgGSPJadHeRWSfO40T8A7HGDn3RmAQi0dskVtmoNY1tJHkVvxzMgRZykaBjVzWv
IMqFtlwI5IwjtxJpVV7XigY8y/zm8RntDLKNQ8Lq6MKcDG0YmwkI9J6oEYc7Wtvtazm+CV1dcGfn
LdtAxAO1H/w9D7pUujY+TvFLU5aFLaqxwRz0AO/6yZPa62nuCJkMgVMZfhsgwQxeqtmJUHTnuZNu
lNDAfZyDAaO9GM/ZBbUT4j3caKckAf0GTE1+BbkAe8TsABY4sSN3RNxB/a4sNOGACUgYMBAvPBFd
Fr6fj3XEXPH6xCb+2a+SeqkqW2mvlG4Uwam266gCsmHZnV61zxztvqkaV36wdBHFa1QIGZ6QiCsO
ueJmaTA/SRvx0s4smah0WjZ4d/GbGa+HaKA3jxYic5Rq44lSJmayfVtMgXXtpRsJXfprTdf/anEx
aQmDYfV/YO/gEBeh8cm2Bpx5AOVer6pp1G19+VQE0CA4I/wCADs4hpqUJSWsLxqk6+yjy38i2S4R
k87YKOLFW4/I0TfFl3RhQM9Uc1C21I2GfEQg41I7ilujWpaFPyPyC0hhw1P55IjD6jfcN/BGtY+M
anZuSPulsLBZVgYGzLJh0TiqepiPXnbuvgWPE/tjXN/EApEM9jvOyfFdNKSxZRZBfMCuhk8akFOC
+QcKKVhUwk+BpCCsQELyFQ5p5o5gPxdA5783HNKus+PHis8gxeh4j7QaNZwIvHwoQ0yuq6A9NmKo
FfgzEXQluNH3+JfCntFvFE5vXisT1OgdcAdxooThyCdZvJfaFufyOvXqWQABrbC4UqxAER/9vwga
xXkHxXfOBXMbuWksmdH+yuihKhapWFW6fN2k1LyfSpI6RXckjQFRAz0LSA3S7cHlBaiBPPcYklMi
7JQNOw/TfITT8vbtcQmDpYoLuhH6FbCjxJphAPNmFRfxBY0RFz1CiOyzGsPZ35v2UOMOGc2azFtf
O2tf5C9i7/VbcyMTmZEA0iEuKejbreyWiS5ap3Zcjy8L47sISBiVJxw0UBrqon8ZhTNLqZYF8rEJ
mlh0c48LY6nTqh2JBPxLQK5WfShthKMB3ADRU72DByqt16VjXqTZsWJWvJ7bt/6wRIAG9bWuo40S
r3kv6oqNl/7lpX4U2WVrIvLMWOQYaOpiXPvpqgerAm6GauqDIQ2JMikFr4jgx87Vm0WwmWpKimvk
exUi6+11bxBRU7rpSLD+aRQleBH/7os76eWolrFqMa690jneP3P1BEIZbVQVaya//uhTNONWL/h5
s2GYWdJsvD/4ZqaUSNBmAzmZHOZJqGRrAg6iJ0fZNmRbvm9wCZCmXJynveQMqMbPtHhAP2lcvSnI
SoMFPyEqYduF3Yg0wJokfLO96udLIuGuPLP1ExgT9g1DDpsmPa8cVIH1HwTEzB5c5XNatwPSnumn
1x9xTclGHUG6F9ptcgeeIm75D3b9Fccn0ru43mJL9gn4wQCdDuAjZ5XugkK/uTYCQh8bbgP7vSnh
CUEaKLymsWnS5WE2rukREc1TTE/paoQ3mduI4Y4Qnyd2JOlHXXYdF0sLXgMr9+dHw+qRdUeg2VIk
bRRm0qoihEjevyIyuBmStjqStjnrfkxZ6DKsPA1eBB7iEbfQQjAauvm7GX1KrOK9sSmw2KlT8u1Q
bOpA+uzzPakJjDDFd6+awPaiaM+6w6BvXs2X8h9J57WkOg5F0S9yFdn41ZKcMRgT+4Uig0kmOfD1
s3Snpu7UDd0N2LJ0zj47AJq8HR5CT98rAo3etE0gIzqRhrrwS5P2ioyf+K1723m7J/uglNDB7goM
GDsZy/5Q2nzVkbHcvLfcW6rk8IEz2hoBIJ4HnR0OvLreW7wg9VZ/XaKHYCPTgogGMtqugHwE+vZ2
Wr4hmuPuoH1zsZUC3KI59izRwRlmQRJL1EDlzB7aTnrp+ykZyJBzGp078roxiZvKZNHyszOVnQ3t
p1AGPT+tMuBNGT5wwanRoGhJaOcUPxbmANCuW4uyKZHlwmX4jYvPqMHQgccVx4UrAUnLX+Y10Vb0
/ftNutWhw2a17b3VedIUt0k1O+/Ok+9v1P1j3F6OumjAQMPdKn3Gt7iHUTYSGbTVXFKIyIDC1fBF
sfuUv4DU5ef1Lz8cO5iTerfIgj7yD6qmgcNpmhrMXj1lWcWIQZtZoovBQffLfe3JRhn+VorP0r7K
Ny9bj5DwPpBQhDACqTe5jG9lTW/AS5eF2XbN8RUOMOF7MCFu2exdEEclLdhAGbMDca9pqcc0qy2o
Hyl1da+zAyyhdTjj9X9W38uY4zOrZBm1cP3DpKxJjtvaCG7UhB1x+VD862pz/eZsdd7YcfXSB/F5
DmQSpiE/cJPVG4aw/FKVW5RstaTpPI465qbKZ+cqBKxvJ1TRmFoTa3cPvg4jGRDVHJ7b7uno3VoP
wFoh/DYAtOMISBJqIuSBzuLHtOZt16/gTNfVlyuaLAGC5XKgfaZVvGqLz7i2LeaHNLTGQwA5r+Av
ZFN2ZEO+J80BKTyrMa3IM+3F9z09OLfciMkRIojuNWY8fAbVUOuOR44c9t3OicUTflxQVqSOBNzh
LAK5rTvLckRt3gt35p+C2nK7OTgBDk6Hris+7hm+6gblFM1gY6NbK3N2h1s5OYqj+BboH8llBWSq
4LZ0vSskjzCPNXHhR7uFpB4bXuoq+FDXsCRLDhnLm+f4N2KUhaUHZEW2sOXVe8hHSr2bEvmVtOR6
3RbXtfGHaVQzYTnnKLywc3Bgc13cm2gCY2PDyK/NNYROD8HhdEqhhGIDVeEP96ig2/SgF/LLQ9p9
X/a4lZWsOjOMIK/+Ckedn2OlxQoBDODO6tBdATtyitof/LMuAoy/uwHswQIJ94o893JALlkRKxZU
4PHZ5H0k509esyFDlho7cqcoggy6G/z/SdZVRH9Q+t0q+etvXgCzD54qxB3n5EgTMkT3Q0xtqZ1b
QMor+DnFpHS/DAPPsv5jJNZpORiB4MPT7bqP/QPdh90e01W9Db9zjtmMGisPART9zVkrRJY3RmJ4
ysDm7kOGpxKDuobZKXgegzRo4K8UfRcKAj3F3zySAnqjsXkE5sq/meiCxRXPH6D710/Wptp34HiV
kXH2TNwNcvG5otcPTrA14L0H7YBD2u5fxHPU0mYNvNQbg+V8+qEm0ZZGYGNt+DEnda8dzlsIzHVn
2V2gKGmggAcSX184AProl7BADwDe4RwxlusCMyOKBpIdNMNyjOtXATJzggtOzUBvByoKC6fAEZKp
Ec3oGAHb/otap4yO+DGC6Pel25l8UVLTAK8pBCKYL64GsU8qsPZgtNTSqxQA9Ilj0fYZGY8R+xS1
aQUd4+LwnDUMWJM4u5H/5SGpcRndc9AQ7EeOYmPS6QjDgE4EG+Hc2UOx/TIuPQ45jR6En2DJCW+n
4VdE/8UU4g2GecXPz0GFZncI+M8YqsidfmsISg+pjF0U29a0IRXzMvx3mCCC7tPvYGdJfjERWyBJ
CiINITB8kL2Vj5l/G20J98a5XmQDb4HewDh6x4dvLr+b/tepcDcqms4blComGhDPbGxS1Cl3aOaa
aIXvEUDiifmw3WPCvCjNQe/stPKg1fYyrQAU1jnNIOi84rsp7n+vqQWewrP/WD4Kl8Bt3TBQjZ5b
qjMvh00ulDrz2GB3hDytPTERgT2g+v+CC+lIkCRtOEzscXCWqkrCWCn9fMzH8eH/OB1bdQrC2pZN
sjOsqUZ/zADAT2ehPQVwYXGTBrCd0rszo/QSJuGo/sis4zY/o/1qdNFNt/AxNsL9C7a3DfnqefQw
+IcdxziXieMoWx+jJ+6v4ufTalmM1zAgMFw96dWqyHLEcK/BYKq9rYcc4deGW7xElMMk6Cl4RPd3
CODD8Q4CiF+Bz9SwjZAMkiZKIqjw6RWeHxt2BwY3D1mHCD7kRA76saZ2Nll1ZMmOrB2F6mFcfZyp
soJndEajfByb5znEFhCD4aUSsG2gmR/uyKHwrZOfuA8fRQH4TxvD/qQzqRLQ9xXoGgZ6R7ZEGGIN
IH4mhZyWixuxctS1P79c3HTtwGt7X79Dxwso8oy6IuvaxVrni+A3VOoweOJiLdhdW+vP/Ds2o+cW
T4HW5EurEz+ZwdNWQu5mFC6yn1P/VAWZbPJoDT/D63VYXhV8f2AHuIP4L/Z9OP6M4OvSrja3BPGu
HtXVVG6TW+ExndWFjakq/NnCzsNBaYp5o8LONOjsT9wXqj+GP9XKxTu/h5sIesPQyIM2U2WcL+Df
5sFzwH55dwpDrmbYCf8gOTOW154duIGOrgwZIZLD5b42BiXc1MWRIvsn2v/GYzyIJbI5Wgs4LzAB
zb+nRT6Qy2g2hk46QUFlslowsoAVScdbe5qlBA+xXhowPvDUIJPEDC4oWqD4oBW7Dp8/FI6aROVp
TQ7s4y+ce5Yt2Pcx981y8GAP3qxAcdrSgKHAdezTAF6GF4cqewn/lay4jgN9dIVE5jSO2h0HineP
4mrTL0CaGKVRVwK7zummi7kB+cKhTTPGzPsvA2Pchp1B+uaUM8pC9BWicCfnDEMl1nkVWSb0qowC
YdobGgmVT/u7eX8XTEkAcHsTSpza2Fw9C84dXjqgcYKtE6sldU46BPjhITI2Bo+T6jBchsbQ6UEb
uw1aU+SM5fjNaxEp8ndHZUpxkVRkjvC8AThL8NJ6iN4+YPf9KUADy2VM0yfGx9rmRdRHO9Zybtve
B4nEIBsvzxObARgSWEa4pxkJ0k0ef8wexQW7YO73faQMffaASiDTgLLQRjn7PFBuQ/Q+cvWbLptU
aKnWsghfLdV8eN8BG+DEQs3WUtAbIMtuCB5qiQbYHPUJMEwMj1w7HOTsGYH5glf1Sp/4iT9xg+xp
rLBRDDhT9Ax20B/1iZHdc8JAealoetleBihOTdYe/CJOfPpG/Fk1V6X7wklL3d9QR1H8ycocPJMO
49a3S4ecPnB4+gVtGi95HzZKxUFPEFIOkNT0Crzhmzi1laUqcr/ZnSKG+cEQO4Xnq9/b48drMjSD
tPzxe1f/zOCWXQYjJsw+PKqqDtpR8Kih0Y+/KNGh323v6xVK5AnF3zWPK+Ii8/BNVwHKlyAbMSKS
ffFDmPRimKoOUMMoPo0Bn9siqiGegMOZHlARI3EKCmKqQA5QXDHBWcA8QjNLYHIHnjUxZQ5UNSRc
cX2fPKDzcfLSpsr5O/qA+uUHKNPw3yenkCXXHBTJi3IP7af4zZoC0gzs1syz9i1Zy0v0Y9VoQ116
PjziGeHCfGG2kCAAZSG30vvBxLi4O7ZHjI3hpnzc3sqh1zEBKcP7hcwmNGSnzZNkAtpwVC2Tnp/d
/V4bWggOZSm8kjlCXbPttTqSKoikrV4H2Zq2pGran9I52mND9bABnergl/Yc0diDxyv80rUx6YCn
dxl9B/UfKQkrnJd9Ute2rYA2H7HtKq5x/gB7xnmhryn2pzTr/sHguJQTE/ICtqkUvFWAStFFP+kV
DDLE/uS0u8N3X92Hb/ctmFqA40w+RHl0Q1Yqb7oNwuJ+doQbQyXoAT0imKNYZ1sLWrg6/F3+sDEx
1ZGQkyp8TDHmJfgIc4aH+DRtOTTe/r17uGjCPzilT4ZVv+W05z8PmkzbMx0MZolK6HrZB4PwTL73
P6JTSOBBO9JOGQezEWzOHI8t53MRHHj0dRjowdin2Nu3ZscLi1Wd++Fr2dSlLHLSy75neJmFDBWP
q4v8VjT2ilWOKQoeWxjQXAIDwp13g2tbwf0AnXtHLafZXzCuuL39GocnNp0FRLbR21/VjsVntdcQ
PjOUa6Pugeyq5RxUsfFx0YsyJMV1CViPXec4igm9QmF3k7bactMxMlTrvkNOfN+uDmy0hR4Q08qx
iGGfVbKL20IMvYmRaoPDDH2gYjkhsxEndIUCJkA9CI7whzlOL1AfMnioc5bevJUWAmv3UuLYHC2Z
yUJdVO9o1YGmyrDneHWYUNsZbiuwfCRPUPlWYKav87xju+TRkipZz2sPXIxnaAQ3uc5cZA2u9t2R
OJYMs++aT4cdyhuz5rNPGdm15qwuY9YnCNgrDZ8x/gp2YFNuy1Z0DrCBKyTTP4CvJhjOW4HQHhBz
dG1I8dgI+DzxOncC7WIJQ/k9Xv0xEQieOiuYGY5ckWJBTc2MDtUEXjRv1Wm4zWHjoUox6w9ess4F
ThDUAqT0YZF8sWderefciSnDsJEQglMtwKP49QFYj8hQcXw89OrlcT/62POXgoblKDfqyJGl9tXc
n9ByIPeo5SYfNhF/f0Y/2S7cS1OPUarJ/4vTyocN9flwARTY5glEQ6GnX7V04hF8sgs02AlswYCi
TvOn9KNe/TM1H9ejkdkN9owAbDuCRk8TAt38g3Zh//LoJJtiJYs5z74op2+B+I5YFBblcvR7KBfr
OEhmMMP4oe4D+3W8s3DgHyMUIsBsTPMPHegS/vDnexWYwHIiYASTykUlh8xHbWeCI6fvwzzkWJ2O
YeRacxRml7/JMMvsDT54CFI2E5yY0O+7LjR07QLF7308Uh0LlIxMWJXB8lRWaqasHwpCyagAVLS5
eM5oEkYU8GIz6dJ1cBI+pquu8Fc7DDj19E2iFORgpcAuMFTDuXDP+BGRE6l0HO6VN6l+ZE/BYIQE
yCHU521a80k7Gho2ByHRFIjQKQZUcz7pieF1hA3YaVSqWiwGT9X401HWC6yo71qq5PG2ny4eo8fB
uDmGXdeCqqbua545hfFmwMwJf6L1mmNiyQtNItjc0BbQosx/AXtZR82j+XebHQqeOpe93QITklFx
mLM/YCQro+uMHCe7e5XYlyq4kNRm2toTmzF8e5ooYqyx1WaxfcpZEcKBRElNyqCmArKFaeUX+Dgz
WU6FjlyidLjb054HUyZaDaOoY4/eyxH70KAzpFt/YCBxORxneCXXiqOM/ybDhzvhJ3L9HJ048AEN
vPAzH38TGHg7zB59iK74MEwKXLZtv8e4QZHWYDzkvTf4gSFg9ked9OT3wyFusd3FolpwT8UTrRav
WFQh9lWMJFDVwg3ga4nOqztYTlDxXNNOTVSXFfGXAYureCUVfh8+BBWUcpgl+++Yxjli6Cfq/YVX
qjGQpLvefDoCV+9ihK+S/YGarU5YFdfqOO67rVpRygx4TSb2O7izFifkLaAO94aPcUPVytjC7Vyl
LzR6fz80kAjY8BXR16e5xWBpUenNhP0oPM8zkezMURkePrSFeOfYByjwIi8U04QE3EQy5MMhewEc
gU7iJAn82eAh8ddDDMfl7RpyODE/NpNUkgE4Z7iqSFxhBXNeih5sUv3ue7XLnyBFNZSBoeLodpc1
nDDBw3KiFUAriCH6JSpeOJlqD/HP5M8ib0inLylts43zFei4jcoarJnBzazrvzeQug/fOUPG4SGB
/k78yMBc/KHLbr0d+gr0Z45WGH6AEMdHr9cXpw+XBpus35tbnnwao+fsfWDs8USR48BxSLidDd/w
jsMZJrBBJgzI3vmfOSKuilkisBgMPXilLgpxqPPpDR8a7d+rCZQgIP6mXOfLxoEaL6YORN7IUa7d
eY3YLTjYEdBRxDjPl8AXFq60XobgRX6fRCwcjp4CQ9qn+zfEFaX8e/6U1WK2g20ROzwGfDxCL7kK
TqPf0Nihg8LHfNEAMMcYWOc9XQ7tLHJCuAE42b1nx560Npc/MNyRNlHVGjWgMFjb7MJABQjBzwms
1Mx5IQ4/pe5tcAlOUhNrIUzjDA2/+QRDj2FFM4esLvKr0/6KzYL70yb1lK6ASDLFblj5bee2ZhDK
G2RQhdQwaBwapDgg6IIUhGsytMqJucipPDFz2DYEFlhwpGHrWIBA+J3o6I1zzDQEczF9+m3brOqO
FgAUpJdmRCMrZm2wHk4uwzIoR11GCbB9fhA6XRhnZS0Jea3fUX14kLKA7rEl+ocn3M6md2FOwN6x
IaqjzVl4VLSOTZQre6ItL1MNdGPsP6YxiXKuQlfbEFQ2/A/togRl1XRvbUQGs24npA4FweOIoug8
Yji08unYI259wQ5SbNDdTqg6h1zTvKUskPdhgYMuJwRnEXmH31YIs8v9TBqH32OIX3sLveaoN3v+
2DMahwe7FewHcswHXP0YIeHITLNJUbjF2ydq74fbPsQawgoWA+S2bP8w0CwHh7tHAELZmVY+x3vz
5R3HUKQWH7+JPVjRFu0FQTicXzC1uop278eMlmX5snFesGJGBT6diCGGK9+nEjUeHnrCXu6sCCDU
K4YFfqf4bJbO9etp0vkFxgWrmmKTPAQMnPaEl62WJekxfXJJangqqFRNx9pCJn5hQHJ0noE5h8CO
Q+qP1kPiwQfgAGMQLiYItsP0eQkf+mY3UqbmzGcIKgWRBGS7gWdYg9bQ6AS2+beCgSVenHNoxWp1
wgAoAaRvWHAW/AdWOG3d4vQtt8DqbQHcTKdXOfX5r41bAqTxEMD5NiALke0ZYyHV3Jw25wikhp9w
RGMj4PBoOseWedKPKZqbD+44tIjrnyFz3JmTDnYwT2DE1jxTQiDdhuLxHRWzU8++QOC8Y79Ad7bW
MgdU8Tozk0KSd3g8jWmIeLaaCafU1zkZjGdO00sZtE6xdUMoMFg5eM551A+waIS1sZpURUfVX3bD
h1uWYOU05oxwxr3UmJF6uGHKMcI0qsS8aN/DRx1PySZMu2Le++ijn+XosHyzoTkvY1zK7xQGz/h0
lI1K9gJJJttzhvfqkq28Rf3wogoD8QNBxQKvvwf9xyxKrrBLm3SCH8lscKVPEKs5GT8tjGmwkCT6
9gOpFUdT5zKtsIjA75U7Y7PyHKio9pg7f1HkfGbbmv0/wWfmrPCVHZZPvKwuXqbbt+8AsxW+F+mF
NYbmSkPVjN6YwcLPZbBk2kDtL0P0Kpt4rbfbfrlnLuh+wl87cOlpmpCJOP3t3QM0LOaEJ2J6zEPl
dVF9eT+v7NiTDWa88XDcHrRDKgi67hs7HyqCIQ3cCyL1da1odk1QcczVKbDyeT0Eb8uon1HamjwY
nRFGpGfyz0VrhKuqhWF43hQI8B0fcyGRw/vVnrQGSsiTQ1gVhKXzgOdiSkU7cqgoLG6ybXDxNDYB
fssuBizGXaUTK0DPqRxv086o34NM1cTRoJZjwCM8yzlRoyfGAi5cl5dyG7v22MRJEU+E4Y3Twx4D
5Huow9mUblPgdZwb2RXAKgWlisumd3cAMsp919QHEB8EIX9191D8uJxJ6FrMqT3XbE1wq2agFef9
U4jWpMbIgMexXcve1zP2kFNos17E0kXXwy8uDaL9KIoJnsKiRzAiOiBcbbN7DQy8FHKipbmnPOog
pkF/9HZ+Qh13jBwbpDYABHSGUJIfdnSa9V9yaX8X3aA6/MQcV9FcWzgafwKcol/pNCcTll7CSQ6p
EiCCLo4R2/nNAK6YHaEFJmiqWSUQgJjxLl6H3pZH787BA2/uJroQho5g8rvVtoobUecl19DHY9BQ
ZlMGo0rkmSv4keu8nt5GDR59h+QXL60hYGkrf/8aPNKyJeAnnbevh3hCqfS7WL+W/peKQ1c6dh5w
UEPtjloR3e8rgZIxIBPXXkGGdGe9aZXZVtuGkw+rq1l4348965rRGWY60Mm0nwl+m+31bwR4TNAu
1NQs7WCFpnmaZvuA75xeXeZzjsARVaAulfWmDFtwulohbHg4mUdHMFEQyBXPaYtYWBcrPQMvMSot
D4kwY8tAlL2BYLSMU8LZaYQdrHRI5YVQKb47dEbixA4/YwD4+cFDtVfbrGfPiUwCGH3B/H0H8H8a
X/F4eXS08bklzWTFmZ1FT4QheNq0r4rIq8YWrB+4CtQQwuvRrWblroGfxsnT1E+G0lyzeQPdMVgt
E227nuf67x6KYLuwvazpQdr+8fCljb26t/nRgQ6mFZe9GFu45LpnSAY3KHfhQEBnltoO3VqGBLQf
wsRisMTj7hb4E3ps1nUooIOEHt/eMoG5vh6cZ+4YFwaJOCOiNgJTPUWdn4JrArsJ9e5xex6C+V6T
8/DQNwH11DVTEH323IOvnX496HuMbsv0dpTsz1QuZ5nTUrvNPVF+o8/SlABP7DwM+fZwTvDfgG5D
sA8ywhwXFnGW0DPdrwcZppFAZ37ciE55z5uwMb4KY9h2aePTqtWMGYJRRhxLtkATPY0PKI5i5Dhq
2Vc8DS3nkhb5+Lxy2mdvGnArMzQx+p20GBfXgwtGKzi+WLLPZNzyGrJ5xFd2DHPIAuezG9I6XMCn
mYX0JYLE/BmbQTs/cHLC2gyw8bzJPO5dtOLwA/6xwmbMo+17TY7WproG7UP7NzTzXRYXLQZJ1+Db
e4Ja8mrKJAqW2oXJuSZ+Im7E0eJ2apCMdzm6HwWBoe3em0tDgyjMOtgDuwpncSZ5WGt95rrT1qUF
2xrLGoMbhkES/XcfgzCSMWjc6m/Sjfty/Gkq7MfHYPu3ygUojPcvOtIKJmtyE/vWsmeBBPCvTGYZ
/tIC0GtcGUygvp089jTpBfAVQVXMcBJCVQAW7HkpSTVQiNKwPMTZaYxZT5bz55uwYnZaPLpVky/n
KGzbn4azMedUymSVb3Tj33zIHAEpI4w9pAYwz8p9Z2DaIBoGH8XtR3N6ZSbvz0F5Gjcg4gRla0+J
47qMYy3xxK6VhLoOpkw21FimPwwVNHR//Q3OPvNAmAZfDBdBTmmdR33Z44MRE5NsfBANrg9vtR3T
JhDUnBE3ok0K2PZ5+Ym2pWm05fa0QayJsIHjgySN0S82eXSrBtkQUbNBfD1PMuDxgwFu1G34GC0g
aeRUxDTsA8hnTH+6qe8TxtyT0baigRnOOTdOvRBqLcsK9f/KXnLv7/b8CNR8VMYUzeMprMb7gpsn
R6Ym0Bg3rxq30krzdVEyXf4HpZ3VEYsHXCigwxvgZQ2gC4Qbsrqk4IO1Pf/itN2CQXzhWrDzr7bf
KIv7FGuRUo/o2kr4pn9qx9cYxEH/B0gB3bhjLx8+hkkMZLuKKEIilbTsnKXNlymiH7aGAD3g/guR
3gXSYk+I3IZojPi0FvO4v0A4FRzIgTWi3YkNYQODDcAa/s4nF1sV5XYwTT2LSIMtcMZnJfbIA0dR
TSoi873lT8WU97W9jONpKwzuMChseLes/FFylvBEgoCrqzPwth9OZtud39cF1mzMVJgg99AR1YUd
98PUO8vr3guUiIxpFGmGf6xy4aVsqBSOlI5n4QLRLQn1CIJGKGxlDrgIk+VaY/PakUHNTzN3+Zgo
UiZ3nXFSegfeS+bxBqN5M/N4GzqbLuKnREumvXCvQGOLs1gyGOblYGfcoBdf5Aq+nr10G0MSb9rB
kgOEXQUbL24Htsf21bvJANcilvvK5uqlYAlnmbTBZQgD8sObPWOn43U/XBmxZi9aLQL6+NIOASLS
eM3RqAPz1vH0O+TSSnJ6Qd7Dl8jCgDGmO72zZacQNuwDzvBdO/wX3KUTcF8gFZzBLTu+x7BfnpM1
b+UAre0qljF+e9QZqqRtVPcxWbdBejAmmgvYkDH2JsMIaXUA1Yu7ov03yKhKjh/+Z8gkUEue4DbT
C3MQxbz6UYbtURi04PrAw4pF4JWaZAA3clra3KYlkLEq1NOnB44CdWzJJSIzHCAh/igaikEa97fx
Og/SO9+AWr1Yel4QVzwgSq1fdpDmIskzdRWeiJUyTGByWwFux1yTtNFg1V0ZD7cinlHeL3ndXkXF
rynG/Al1BBTw2k5xpg09jzTZ/rRtD5rOgFipu/+ibcL/52bfwjA5VNN/mZ0K5PvrRHyU9Ox4Yho/
fREEhoTemondoSQU+cW9FOFs1iXcDgqc7IIeoarq+1Tu2ABcxcMJ2njrPJ3AA7qGPeFebMEZFf8O
59FPLC+jPqnXE5oiQiabAyRwh+uAt2c4Idg3RtBkSemc21zOPM9jnZIaGcNFChQUWvjTiZX0bWbg
VrAWV5V6iU7KrZCB24QZm/IBjTEUQXOtw25ms4VEUgUr8q6625u90NDEwGTJTjKkR2CN4tKkmLMP
te1xtU7JOYeTTDnfBJfgqlosz59A24rgnqhFRmiUP0/scYHyV4reDhI2bSfVEDOF84SN6RNE8Fv0
DCNaLvUEZKkZWrftFIUbThsatExZBScslDOStXW68LdPzrPhH1jleJPCwEwFV+/px3c+3hlaDKqZ
G9WeCHfvYMaVQfvEldcXPPFgl01V30LKSZk5C1SE9DcqZVNoIpUNhrUzJcJTjNu5wknKkhJcSLJq
x+jcf117vizl+iPShFf38Bx7ifZo92yKq+CR+1KR+KWdoFwRh+lVxXEUrbzIVayQQ3bRzys5cIwP
vBQGWbmbehSXKZVz+nTW712sLHdp6qRKfCPdY5RDTkE4+9hqI7WIqYvewto4M2mSpIrXhRscyCDv
bDAgJjPTnc/njx7iFhfyTHwU04tMk1XMa/Ud7ns2wIZ4nnpKkem5bCds5uxE1Uxv7muTceRzF1Oc
fXCdgC06rdYBc6unzOz17yeMJ841MjiFaOk46sP0MyV1F+0RGCB+B9wXivrww4xSGaMzjzo0VGtp
djQDAJiA7lQvG/1VuDsEx68dXIZpImfsbLgZwaEkOZLxiuGFSbJL0gehzqwVuko2V6ZWdhykwtuR
kdZz79GCtT5jr2HFpjHbb5ctmnwIm7EXjz7XP+Ersckg/q4avnHuj/XpATbPJVrXtk4lxMjD7kML
zDB8HZjg5hbWfMt8poI4xSrDkuGDvTHzS/HvN+3Rl9WDvTqrw2OC9Ru0osbkNc5sFkdEMu98+Y6Q
7CO/XONPS8Pl95nAnPAxBCLgMJ6fgPS7qBuWFfA/dO7Wv+xjQZpUisXINdHnysU5sL4/RP9h1UGi
kV8sW2XUThmXc/1IKartDAZ732NPM5purFqM0jT3H/U6XCmyV5d6FJf8hIiDvjd9+5z3V559Tka1
PI1FDExtjdKAM4TA1y72UAvTXapTuF6qOZs53huTJXNzVzsUsOJ6w7kgaHUJlcZ9+Ev2fN4XdcAV
F8V/z8uX8swO+k7A6+Ldy/Ebn3c58ZVcCG6aucZ/f4ivygBVmqJdxMXH7jjFz+YHcXQORizGSVzE
5+Wa0+srl9gTu3N2jbh9kyWz/Hm/yfv4zNjE9eFT25KHjvjP0k6nU4aPSr8Pj4OES/OHuzy07C/B
3sUCSvWsFLsQtR73y4u11YeaZjaLDq42+yWzv5tefkwKbc46L6O2OJzsaRzTzxEBHnAIjrywK9//
No6T8gIRf7lEOAAJSgOuqg5q7h4oH2rHvh7my1Ms1J2vI4RUeLMHHn4cJOzIKkbQko1jaK587hzJ
RcdZf4es1ByVnj5VVaRZtnD9lD7/OWRnrfEu4d4KUnOxmB/cvVFvwhhVLVXMT/RqL6E6IIT+iZRx
mJEkQYkAhdKesnu8ZTzFnsSLOcnpzAKeJnaWWBE2nXIG2+HfcdwSjlzI2pUJUep3kVd2Sgmgonk3
WfKtgeCashH2VHLohGs0jpSppCKqoyCxRx9r6usoTKEIAoakzLbSH3tpoOJl21UR/0qHL8RyPfU8
YyQ6Xqwr3qY7V6i8RlMMKwNeVhxEkAfxO4qDwhXLiqlyzLbsUaQcsimbL8HWPWptDgXyr9XRZyvg
BwRewu5CEXJBnOmxkVKlBsuIS5/S6k5Pf14vDPSkK8oVF5/nJk0pGaP3QimdF85VpTxpj0osfilV
wll7qA/dLhUGzE6nkXZYmzxhtPUM2H8Hqnr/MVofd3TmKh/HV0XvG/FzbAPOCKvhe5IUdOUQiOIi
pQhrl5EKNtfsaib1W/gNsEP2d95nEAi4bcuAxZUkNPWJ5xUuz2RNHcNNklIXF2eENuzsyoaUjz/p
2Y+Y5cfc9Ydkz8WLJ3mJVAF8LaurLfi+tDGnJDg0WOfM1oNpQ+rV610cSbxSMiNTlKqDN2KoxVvN
KNDkQVBTnZCBeh5Ln7Yp3B3y6SHRogZsIi00f4JYvJC9Du4FjGt+jDzPqN+XYcJ7CChReU/XWC2x
q+AJ7uC10LKnLMokNDxdtOINzQ8a6oLJtrzZDGVYX6Hc4cnN9pxaV5EW02k5pLxbL3PdZD8jOAKl
J1IkeNgN3kZrlrnNJzN4Cy8xhUfVy2VaXNWRG0ndQHUQpBw5PGw354NPA1sIeVhUEvMbq6bh8LZe
4zUlqogE+yZ9jNztGniPzHtxkqxWnFpfT6beP62sXW+8XS75mDpDDhXOK9JDE3vRHobo8Z1M8NYB
Jrqj18Pp8KEklk62Z40OnAlWg2lfhZJDX6TZDFf+tA7vbjILT9GC0XURWWQZ6pENITd/ls2YrhMs
PiidItzz2dJfERBNood1pCMIQmcbsdb/NAl+hQK6ooAKUICXuSIYAXWRJS8NBjt91cSiIHpbEnHO
RB+xPBaNpgKIKZ8uX7Kqx7seA8AVag04T/f94fSVu6TmQMF+QqSetxoDuUDc7VNhF5cYU0C3SXts
Sc50Ph+bAnh9Mo25z/qs0mWyR9yegPJAnspigdGUGdGcXAe7s/PZswFV7OdHEWDIN9BQm9x1d4/N
rtzke4715rTnPEaxG7V8tvnPjNzueMpjm1V+pjzqOVigzBM/FssG5hUjHGfRUzNcLikzaj5C4s2y
TGGhlbw3h8uQGhtz27D35+3MpXceGrJ+qkM+0Go19lXDnXJmXEDF7M5Gb8tpoqNw3zYj4UU4M5nq
+Th1jQx2EoSBPUc1gaRo1eDJrDGyEylt7DhpNWyPVsq+q+A6fk+mqxAt3JyrQ/wTi8T2mrnDxQ6D
OG5iJqUCnC2mTYjFnI7PJYTDOA94914s2MFiwxVAoBd2yy6doMaYAqDX6XfEbFMeUIBSCKThg1Ko
u+RGOw1c1ix/11cZOb/d4Wq6uPvkVm6KkR56l2Nn8CA/tBryaKYonXaUbVve24GTz7tDDhv0VHvS
JInH8nZvj7XVJthkluwqvVq+c3o2NLJ2K94RosQdeCgKf9L4dDX2ZSdOW/QVEoA2lLo0ni0+ERP5
1xfzAPK4v3DSmHNXQwzZvDedJ3zPvl3z5JbgkdRoMzS6NJmmzi0iCknTbd4zID4WO14WYnXxOgen
NftbwAzWw0melh5V4poxSn7EYbVzeLx5KbjQLZqVmm9lZIfRDR7kCKf0DDNfseOc9APkXr9iVrOX
XznUtbpee7R89QiUXWeArQv3EGSXgy7uson1NgfQ30MxTQ+HhGSdcECqk01IoFzozlsWMpx1pQR7
8Ng+1s9RQ665EoVcuZUccJByzZuj3W4VX5Eg0gKYI3ZhduQ1RaD2tWTX9qZ9ek4OiyAIF9jmtxIo
AZQf1VDvjGfCcxdsMiXzg6jWIU58xMMLDpasMR2Bf5C9ZPEmz61+xKu/WW/Q+7OesuVeeITJ/rai
J3dl1INJiLWUqB7TGmcrIjLYVr+DZ3hE4pthOfcrvKaBuXoOeku0GsgMYtIr5/DxE/Yf8j/CzqxX
dSTb1n+lVM8HHdyA7at77oPDHW4AY2yaFwTLGNP3YPj194tVL6eyUplSprS11t40djhizjHGHONz
F0eAGBLE0f9fgjb2yVwnSkQpxDqShnzCoPLaA6DA8htlGrYWswMYyMcjm83m96/CvclzcU3P0Mkh
OGYzBPEciuE7W/YBJ/pCdZ7DPZlSIt2OIjgge9lZBpwT86kTcWgMgzRaNNTk5SfKGPAX6ZRtcnOz
B44jN9807RAy1MJE7h0RVz7Psoe/7G+AU8BeSDYQVCwsUfI3qt/rWzgpcMeOxw/rKj5yG7GAfOyE
k3780qHcPrjLe4/qMc+2zsbhiIp4x3ex7zcU/zYrycC2/rrcDRE5sWy5EY2HpOLuLdLpnrZy10NO
wDJDCaGOwCMigPrriicKSQpaUUYeo4Dtl9WRRukZxGTDxbUDcaME2QUSTttQAJ0AB4ht5RnBIaPu
0dWnrZigcCZ95WdzOxWjU0AltFSAPa/ZNSgZb6hufqjgcrrczpC2lewhubRvDQ99IWiBM5osaIIB
a2+pevJrsxO6uRmx98gCy/mkgAUUq9T9YFQpFVXpJCg7eQePZ7whOTAot5Mgy+nDzAES1ZAOEoON
URQd4qTZ2kkiR8NbQcrWLMJ7j5qG4CRB6AHDf5MYz3K29pxnIUhloPXLaZrJ1KGdouYRNBQuz1/q
bCcFYWOGs5+wc2RZht0njyibV4oyRendEEF4Eey9hm3JT/eNjIID0gM0XAMvD3hWEyKxLz9FIoUS
TGp7iAFfB96PDQGiU0RJWyQOvR5qmTElHnwKmxWeN2xCOAE7i3TPwB9hOT0O5XooNYHPThRN365D
rSSPoGfBcirOiAkHPLUv0Nsjtv5sojAovYB53BTc53dYBWyKgiQooykllBkmhc4lklscyidubwet
kS2Dsmk/qKeCXZg5QcRKu3hU4ph9Vy+vqOWt595zzr7tKbMH3jQxiYW6SCcdcZl5CIFYpSYv88C7
THzcHpIMUO35gNQiwWU6DS3e1LCTKearOZemYxdyawuCqr+U0F724TiBSV2lsqFs2w+YWwGcIjHa
KNpR9HQ5gGmylnKDQuVLIJvNFeSK+mkFAQTyUgKscOG1lvd0ayYyGNl0NnBhWpyoVVu0C1JkYtx4
XnGyXXKV1xwWLtfrM2GrVFEHfaSRbkEDjjjxPsB0D12Y+XLI/bLs8oMyxaktTppF1ymAcEAIE2Tr
GK1GFmPgafNFBSsa4oQaO8NkN63grzJ55DMHCMfoS82B2GawYRS5PyeeHh48kFKtPE7KkhM2yLgI
AA37CbVqLQojo0KWA7/fByPGz4rCfeNwGylxOJR+voOC8LrK6DkpsJmEkhgLp7BHehOhM+Xocy8Y
DzhT5DvJl+RCB0sU9vgSmzX7PFrVHbHCmojRUsTfT0LQRTdNjAzo9adWnAJLL/maO6mn1DjomBRn
nZVJUnxoUu1FMo02k0juJAH3MlkwfcKx8XAici55mMHgy8Jxknd/zrAGp+DN0cYMs6P22ni0tNlz
cGq7wMB9dnPa/WUmKhbw6S7xzEoCMAxBM8vGhAHLFUjwKqZHdsFkcCQJas9seA+mfALBBJ0TjHEh
cQae5v06CcmHRy9g+wCZt9JtSK3m3TsS6w3cJHpNPqg8+w9+VrvZIgJ5ZWBmzIjpa7l8FG0PHQj0
xC8CuKTcCuU9o34A63/jKcvtSrt50RwEH63gEQj3o9MQZdIWCxS2glbGZ1U4IbV4Z/lNLdNhyTyS
F5M0LO8edhxgOnEIKUpl15ymuM7KsWv79KOVH/Kjru50+nE9D8kjilaAqNYTIbO9b481pOQc2Eyf
kC+GZNw5stOSprjD8EdY7IqiOyqBz6HR57IJt82E3Df58CVIhV/YHfOH+Za30uw5ZexZyvA+iJHe
SHvRjjS1c2dijGkRTppv/wFCQL6jmapv5wn0dOwARdj4niAoldvKgT4dnDDg+G7fsef2eBL2dJyU
thGV1iAAhqzodIMN25+T7Yijss8Zs4vsp8EeOgFyl7ZL3Mucs4N9dQTceeaIfNvGRtLNb7vOW86z
bZf0g6fAxMNIIoavHZudwdwWUMCFM0iYc3wqb/RxabFfNQxOSWyPseZhqWRwFb/7B+pORzcF4/zh
MfqogEWhVcgHc4+knsf0iEIA7ONeUx8jEbr570HoPuPZ5CXiH62PY6wAbOAX0DiekuSsiZNdQSq3
Zqh3VfdzcRgVIrEqhE49etiY38IPvmj2YmLWDD++6J/gAjn+748AyAXkD0iCbplT9Dtjx+YK0fnQ
++rH3kJa+G2IdXUFrnxZHV5E2MzD7tXdM7uIrpO2oeTqtnqyqsVi6e2FFkcyK1peNZoD8ZJ/YBTS
eHHC03Oz1XzwJwQwWz5G3a2NwKnhcBCbEnS7JkVC8N/VW0x2MDTKestVRDX1wgMbK3LeZLemk0uJ
ECUUyD/hx4ADk8OLf5BShQ+fGSosHDH33w3GbZ4yZ5OOMAk1nXeLUVA4cPZtYV8YEMe3CAf5FnlJ
jb3X7ZHesnFjt/Fl3zNhgl1Jd8xc+oXZWL03GrVbpHEFI//6FpLD3a+hhbGBkv+YCauF0xL3t+Dg
ldnYtwwd93EtA2hJ6ArP802K4OrrqK/ejVE9m8Ssqz++ZF97/EzuiKRW8xamFqIGNUH09MQg/0oE
kF6Lu3v+3YTUMGEgzx6/83FvdEwuk27v56cr9WWXikkfilf3wjgfHHdw363OxxHqRH0brXHjtC2M
0EKc5sFZFNyhtdUJ6R05z1JGy3ILTzLGSw4bnZOXIj0wTbYXm4nJI4LqdKA5u1+BOmOSbFuXfLQz
PcTBIwb7n/iEue22pzvrTn/NIAvuvD3fcFHXv6ddSm7RzW43e4/sbjD8WIB472tyqxbv7MCDPD0p
4QPI04YnVm/Bw13gZucvrr3dB7FU1z4Uk8eHcgnnK0xsZsNYOTOJJ/wDCjhnckOXFk4ueCKQTuUK
aIfQBVxDXwDo/b6mTEqkcAGmoIWW3bwLwOJuh5OLO5PbxmKK2QC0iu4JkVOOpmhChaw1p4hjNxMs
wqFwWk6lTgQsy87u74czgE3kRiBgpxu86ixkwtfrUrFRckqO8J1l1CwgiIARgArXrxNU50FFJZEe
I2OgePNtNJhPcbWeRh+6uH1g2JiWLvjI7st7mL7eweHfJpaSYxUQwciQUaF58G4cFOeKv+q/aDHb
/c44WgiMtFP5ZlfWR/QZFSmknCyD67Ryyi1qzGGZpjA9pC6/V6reO10YZqZHQJISSkwHYoS27QJF
4MoLBLJeZejgL37LsXSHEpPuGD5rl5x4zG+wJRtcf/Ao0Vc8aMKCySmOE07cTS1q6rTp9QO2o2QF
pYvkmHYJTQm94jRBc0695XLOSSW9oVIRFDQQd37S+eGgvkyLOw1wUNZrapknrtlgM6UpSFW3n/7X
Y0cVskYtPkcAyTaBNcI4e5UkTLY3n/NwQbjpnt2zdrFquVrwtXXTe0ruLds8I72L89/WrtUgx0GR
teYcLr6KvQCjgf4J6GxHgh9EFcGzoXoZLJ8vH9+kFnaCKlXKfnxZNmrI8NrdM96gH932sIU0Df0h
UYqqfUVd/nO8jHcKlvTNmxauE022vQewGgOezD18nfEW0o65dlQptkk4lM6OgMSCMVawJfJ6Np/h
C30gSUs4uypeY5/aNsMZNV9jwLSVPd7YnQlC7kWBGteWCek7HLCQYpzz0R5p8dHnsXNwkqQPRcmH
FlFBBnjU+4+IaTKLkBR7TJXS4P8R4GHbZhp5vcG8Fr2tfWPoBD9PVClITgyvQRIiNjh1bHLEFbi5
4Up7Pw7i55TnlawFFLEOoShW0mBkAgJ8c+9Yh9jHA7WqGO6ZmIkNffohs9P/adoIZlwSUMnVFp9t
8TLsoZFPthgsMtQ6QTK8B4LeMd9xQtXND+9T3Za6klbOT044kiwGnHpws8nkco50uCLmtWLMQMKd
kpi0/1/vUCeUw/9ykvpWd5yzdB7a13LDZJDAwfzeo2ZhVFS1O8X77iigo7B3H1woZzOFqdveEmnZ
yXROsEOoaLwv7i2ooiEvmvDLSKT80mfFwc9KbmgvOXzycgHZVSBn3LO0Qq6IxkWXwWvqMLWMi30L
PCreyARfIiTBvI0a6e5Q2C23Q7KyZlY6e7hwaSwIZmEu/Jy8xpYrPxT0ZcX64Auf7BmJex9nx3HC
BJLHPPdDRnShdmJO/urouJ2jGdFLohtQbJ5i9CNEg3YdyFD2vQTRIhJk0hF0tBZsh7MJ4zOuC8vy
Ky3IeHgOa7l7kPNjy/I+KtPnpKIZ1cZFmj6jFhFigkEIY5iihodaBijMHGrOA3vkFUTJzC2KKZpc
KvCUh/gMb44EBO6WhiKQiAS7nuFsTY9BENl0gxEdArnRUl4h/JwJEPFXIo/+PHhRw1wv7F2AwvtJ
me5ASlF0PO3jCp2KGUFb4xltm1LpInt3F5mXT9mUbQaQA7nqCMBCJNSUAMGBNwKxnYPnsI3I8mu3
Bhug7wTn//h4Y1I79CM2++n0Eie0WSVcjoT2ZSsL/S5BVioeUlHe8A0XJ2p+dOC4egwCACz15oq1
58X96QVcH2DIO60MNRANJ9PW8P84L3gOaweZFhCLOAfVl3S4fgmOwrIWu5yTAXwFFWjIdeneRfhN
QuyMmIRrQi2R9mnywdMzax4zoH6D3AaKeEqbZcp07eRQltKmAn1LECdAeQOEwmSvCbPLQQ+YbAdb
CsL94Hu134OcuCBgDDWWFKlTEl1OzfaG74DmobDdONA8LIfsxVm9khIYismAKBJ7gzdM2YcExxvt
7nYxcKBMjN3JKwTUfCIhJNGPM/oqJgaarzaWNugaAK4oZplDZP53CZLIQp/hb9/jxSnX+y53XaAF
8BHJ+w929oASYdNTIG1onMFEQlSpAkCKol7QVku+JQKoCERohNJeGnGFAUSP9ARQ/2k7yZU/IfBM
oqBZkyt9Q7AtwZcIFEGdcNgRyMw4tlsJGLUUhsV0bxgfELHqlJSkCEwuYQUeZJKuUpkRDf9684OX
KYfkKaVKdvIFcKM/4yIoaQyfS71l5zljjkCmYDtg3nUQX1AW0UiQfFMA9ztJYvzMnYg2KGJUAv4D
kksUO/+RZsHBr8QD6NlgtbMMWJlppyfxDnkPTmDUBz89DgKOX+BVTlO4173Td7/h7AW7CZmbniVc
caZEr0qAISeouTj8OwyAwn53ipYiq4JdEAJm9Cmyu0iz0Dhw2R1WOmCJPFRFhPg0xAwBbwXo2Tju
zCeTViLv8bnnVjxKMNazGMldzB/6/abPa7pMajILTr2OsQeypxk6736YE4MJKccHclVkLFiZ2N/Q
mG/pHeLJ/WdC9t095uqhcqLRmPFwKr7PHncrJpLBu1UzpClgOrJ4O8eS4HyhLHb6MyFKbOakFoQO
aUkO33B4/pnw8vJJN4PzLAyhZesQp2gG+GHKls8ew4RWyvsxuRsv1fjBgprhi2H5GJw4X8OJ9cHM
Ze9mmc6GRjLRH2KC94VE+j7OElEcTMbeLssKChd6h7sMPheU10ApHe5gFEqyHRCR7YwRVznDJlFB
x9E9hVsDzpNUAYKxrhuJYKl7Yf+W9vtI06X+SpVtqkjZodj/muI+yMMMwRyKCcm+ntmdwwUkzIem
jGXJbc9uAv5+KdIT2wO32ea1Qccki1ZEyGsQ0FDvcrjxUErWV2dwn2xeBHhuUEVSZxaU2cnl9HB5
lgI2o8hk+8LFl9XSwQHGDj+9d69jUf5mUfo07IpwHB6q/UrKOaDObgz6LpZFK95IXeGJM0rqSA6Q
PxauNGy6pEBwuAn6YMUjOG8U/GK+LE/Iac2ln/Rk4QyjEwTR5efmFDUPPnDy74fMXQKKRJ9XTiuo
QB7d04/JufHL04slasWErAnvVnDui4pNTy5KNxfZm+IX/CYyMrbtapvhd3qfgHIlpBP4rJ8UWp09
ELZnKVARko/BysPdpI/AA5TDkeyeLETtg5xdRORg3ST3a5D8NwXFRD7jQHnIRwYiFV2E2/T7/eN4
iZKPivnDlglsUlCD8+BKr0a4EEBOWnLuYcWCAXSCAUYkJz9FG1Go/7LXhuDpcZcSqa64ymAjSu80
LSiPv86UR9LGd7EkIier2HZXHaavsS38Al5BL8lPgqaEB8W+IjKQDb93YSi2V0m/xReVgKN+7UIC
MnPSCOcwreCwetj6seykvWSkDUSlC1Y3rWP6h4r9Bx8kgZBVVguA0fVIwuh8PSRk7G0nVpFTNg/n
9zJCpXJs0cpHbzh5vBSvDkI40g6TY8D2S1fTYgbGAxFjKAXWkOsL/plMFbAe5wO5X8CTwUHDkhfO
3EvGW3cwWP1yYxL3mcLYSChZ+lLLUPUG9g5gTKKHb2Ip0BiR3CExz+NHHrIVVmgU+MjbAgcnRc4H
0oFJpQVSenifdvoM/zV/ynK+Bo8XvQKCfk7z4OYvJo/0gQ+uLQ2GtmKJEPVMjAtBWs+y+0ip1b5X
77Kxub5wrsEBfOdEIUKhz75wRYlmefoEs5SQqdTRfogcSOpcYn1Drb/FEjFk37kzMGa/2RjZrpFk
n+NJX8p++qGoSq2MfmUIbfuEgTrwi+LChOGU1CI/7thTQh1RadvD349Bs15fj0Mp28tPGO2CBzUi
y88e1tuO3PbYTnQ8auV4AHVUiAJkFurseZSgy8NRCohq0BgbKfsTNaMJjtEqhsg2oGjZSaCKeUWR
Hdh0KKSkJq6/hOpB/iN5mErKGthbhqcgttWf2L97PgXbZraEqYV+DZUTf0Hoct6CwxIZAn7FbFpA
5HRpuDaitjmwqAHyoWLY3NGSHFkDdMJZJb/Msh9Cq7guYsx7Lyb41e810QjflpgSVSw1l+fshAgi
VfuQq+F9CBfPU86Zp+TQR1SWO4ZSKowS0NT8aoMmk6tsRFAK4Wt0z3hyG4EAf+aiv8kpRcGcnOkG
0J56LnAkZ3zw75SssEmC8xUvvG6AxtOvqFkxR9phjKDZLw9iA8sqEFG+F5oUuwqz3YtdwN16rdku
rUE4z4LIOwoM8LfqsIue0bWePeF6seg32BS/O3pWyHgOeGCEsM/3wzrC68+6P9TjsPDYyy7h4oNb
AiWdKihfJVyKuIRvmdZJCrUeKoCcOaVDyuE9jUw/8Xj0IHgiWiy4EOQGxTy5LECOWvazDwLkj3cX
Z8ygPmwII572VCLlnGx8hTrlgMg+lC4ijazAgS5P8C5iDB3IavPGxEB355jhqIC7yhguW0Lu0N2K
ZGgSJj+Tc8hkHqw6oLjb/ECH18Nu1XYXTOgyUOCDcsmwgRYuOpKK1j7kPAnQ3anC3LPFlUQA9EJe
GlOtCh2XTvsZENOBlKXET7+NHkPsGs4JtGlwjwJmHxkTFeXUzV9+RsgW5J//lirutGaiFvN+/gUJ
GtRuNHddbieLB2+0NUaU2Kgwbtk0v4cKKo5fsWVZ6l+7lKz3guZFSsFbMaDFDQ0RR1epw36tyhJy
GEnLm/87Q0BQpKaMkAHXLOZGdjr8ummc8D59EREmDTNgqVNzLtV127soeXUNWzrBOIvGLykIUp4A
1Bn6nTehA0Gh+mtQYoHTYPPUe5OIkH96fVzk+lJHArS69doPNl5rSHPBYj9wSjN2syL5ovwOC+vG
AtUGR7wapBlECztG6m+GbDGQcnCmVOPG2zIccANI6Li4GtLeFBTUVJMCMBkNyobdgGMK0niCgJKn
rSxVKudjVWBS2JH8GekB3HIIXkBIViWh9tOEdiYVAlE2Uj3KRTwE4lnc2SMhBMalH6Og3WEtAld1
loQAeIhjIhMCzpzP0TE0zr4/NQZW9iUqlLeNcdICP4pfL+iaMnoHKDtY40DkrVCq9hZJM5MirKja
OoiZ1IAZGHbgmy1OX/vBkDIImUDITazZz2RLtp3dVRzKwN+pPuz0SMvwSLYnRqI5UBvkFK54GG0d
NV6ojnUIr4d4CQvQJJ1DgWkmhWz1hEtiiUYoaa+/TieNnZa7dVqnEABSoOUXGxbEpIhaWEj5yoxC
qjWs0/fNxy3TP2BbFR6wPWCqgfE6huS0txQM0RY65YcM2zb0GFfbcsiG23i/cX86welPl+2zjgsp
xtZATr0tJBOe6ar4xpdhm5P2Mfbamr961H7b3RDeAju0lZP8rYz2m0FDBn9cErccVNcIE9k+jhOq
y10OtsdZCMcbXD82v3+nD+bVdm5JBRtxqdWKqofeGFoSHTobl2bf2hGjAlpPjq4dcjrNnQisQLa+
0M3Qp8km4lFlImupYkqCWOsjKEy58wjZvsOn+KTbioIZYRWjV6QyC9A8tU/bxeUTqBcpcpi8ExgW
MQqDrTdFTK/V+OnhifZg4eAkuPEWAlifRvUSyga+1qE4GigOObFYkyYlLjKf9beF6lzscpdY+CII
2H95El3PCHt+ZdYcPezh9naFHuUJ/9cKLkZ+elP1qWxqhTIkVmZj07fj6ghguBmcfKBOlbgEXIGi
05pOmts3hGsrbi8OjO+M7WldVfIv2WZE4EVFwS7fE0Th5gGgMKGecLHjouyO0tZMFhCvOeSWnSFX
+o6QyV0xjtxK7vHomFH+aJB8HyD8X12a5yax1tRmapDtfzJ1BQ4idU8PliZAK2wWEkc4SRkiKItD
qhuDTa1kP+VLFjTzBs7bQ8I3KSycw1xqJS8WpSzXw75S9XpbbwfFgm6KTcZYCkcQv5hlQN0VP0K5
DnYhH0DqKhRFHBuccJ7szt9u/v3aiNGYalrzby2fxz6J6UHQa/C6EJjcOFyqeZbCsOP7k4UH9z0b
LpzbRBIH49tgvHDWC6wbb4jz5/3fZpXRmQRd8Cy2xIl5Ib9/HiMvA7YI8Y9zskNe3aM7Hyiqex27
mcLA/8uYgr0Uzbt7KnjWBd2Bw5UgEjI9IfiPrHWOIRk2vi7bAEqSPtQAIyiZvNIHZGYnm6J8dAvW
p8CngaJUuyyXhyCktGIRHHxtRgPIudwPObHdWavDsJXgz5nONCzfUJ7jiNPiO8lcO1qDIYztRuhS
U7dcPGW/zFbzGyIAPuy1HfIVPsxIArRzU6TQhulU2eDR0lAj0gxvhqH8jFhHci2XzDAgNW7ltB5c
ChABSnJoLaNa6nG/+1tgOnGMVJZvxRooS1g+dlgY4NP4MD5DzJqiCGDCAkb17eVZARjot2sH/T9H
y7zqXri0qFZziqf47n1K38ZuS9LfoGj9mE4DQoA+9ZSkT5tGpf3hBmAuGmhQfizdFs8rmBV9AaUc
m2IZKb0G1ZxANGn0QL4I8eg9XhAEbNt7J0fxTy2MEWPsMkgC/MMxBnNql87J36V7zsi0ekrf+io9
IE1IdqjKWwISktpKalsz9LrNyT3f2RfZ2EMuW9CRskx+G0qVLpLiaWNxViFB0l3kJejUrKdPTOtR
4LAatyiV6PJ+TzOvE89/5Y08Lt3fqo2ZZrgCuveFGwAbyQ4bEuhWI4GUWpRclvWgEWh3JdiJCOAF
97+5SaEqLsDz1aDGDtvmozKLQn7i+Oh6A5m98wQgNpwHQxTIRjskU+wH7cl9YsFJDQ9TPFEnHLwr
EY9IGAFKM/yaPKOHf0rhW4xhnSjDxZoRqKS6sGouEC6my94Ch8LMUXy3rzgdkawSYXQ0WjhfBlK7
Pl6PE8Lbh3i5o3BFpwQr7WwmZv+UtAO2KYPhkydbyFJLNr1F9BCHVKKlmKMKmmp2z4JmoYVT6WNA
Tpqkd3fpHSQeafeVzYqRVLYxasgSOYyYvkW9kAWDjTKtuFOg3wFqpSkuApNsM2VhmzTGZ++31aAb
pt5jEmHDlnJlmnnICqCB3lAoyGv7z3/89//7vz/N/9msz8Pz4bM5n/5xeh6H5+3pcf+ff6rGP/9x
+dePe+X//LPb6WqKomuqqnXapqYZbfn7n+WIioe/rfxXS3l/Fp/9W80j6tuz7a100YNwgHepBxvY
2x9b5Pk10/KMb/M3b27qf/bmRruttQ2r0zF089/fvG7U52O/09S8FXTvuPNGTwMpSUtzH17bBxXs
5vUreOCq30Z8fi4s1WkNzORbkqnwBXYBeiVxuF3pYQIhHX1w9AkVaWDlvBPMTZ4OLqkJkZLdbbRJ
Wrhsv+PtO4QpxdIM3gJkZ/k2eyrPY5dYUY/ZGphX3OaMGjN854oziuFg40Q4mFdH3/kN8htsPn8G
HCoMz3vTBrokU3p3WuBdqkOFBn99dxR5Af7j7phtTTMNxWhbSvvfL9Bjc9HM3eul5rCdzP3xGGnO
Y0KXGu97i0EHwdxsF5HPSmfQDP76vTXrb95b+ff3tlqLzb22GjXHCs3/TlHoGtNas6fP5S0+xN1R
K9AGNUSbd5qdHEtMGM5T5i/bgqwc+WR9LA8YhRKTNwzJAFk9EoT3iMEZhvzrz/nnK/h/XSP13z/n
+fLZv8wP10gb4GGGY9edrJczRm2N7UPZDTdMbEiCTGNUgMT2j21QWSCTIjCchIO/u2N/9jx1VFPX
5RNlWNYflrTWOt/q9/uo5peXPScyFifgjtv7RioRTohdz556Zvor/utrYMp18Md10tEU0zA1Ve9q
xh+ugdHe3PedfY3J7Mc+dO+2xc7yJuuamR80c/kVweAHdyFbIacWzvYr3qMDZrAf/4LxCcNR5M7h
/y7w4keLYKWAwJgVb0BOxLMVmKdYo8JbkRZwp778OgdCzQmRrb3vxcXAdTd5kzz4EXIMnFAqRhQI
Erwx5ZE+NmnXe6WXhLLpRTpfqXXdK4Q88eTQdyKgUfnsPHwhWmRJXpzTxycl8pC+sG8bVHAuoHvf
2Tf764ulqPJq/MfV6lhat6soHU3741O165gXTdN0hbXI+L37YNhwcOezkxS0tS0rpyPH/615iHPT
O6muZno/GBc3mXIUR8SXZyEDeB2zOJUtxHnP1wAba7X3wZ1qdtljcS4s6ZXacNGTzcXTAEXaqF/2
+WJ2OfdaRCOsDUJOYNUxHHsMDDN4lcdwv3dMIqUYRnr0NwxuNvGzI64YP12dp2cln0dIC0cggwn2
V7uvt7NHJn+zD9SDJ+f4U39TZZvpGMbh+lGHX1weOYmgcQxv3w3RAZmm9yRJdNGnoDbWu5PzLhX6
xEj/xjd0GjgiYr57za9bT+kQ8HZBIBbUroUCfIilis4U43GEyhBLOCSxDE7cn8Pm/TfPclfuKf9x
Z7pW19DbWtfU1T/sd8pTO2+unxd3Bje/wWu6e4T05VcaBrIAtvj6CtzFwu/dqWfcNY1h5o53Kpsx
963jbYP6R2vHu9llUDtb0Vpr87vzGX5mp+gz4DDAKAOzX+lPShZfD8Orjm/+tOrkhgIdQzSNlFL7
NjrCfgucTUeqcwhbM67id49J/fbR/7tl+CfftasqqqJ1dV2zOn/YKeqt+Xm2O42SE9SKhaf0xSDH
JGrErEax9TdXtqNrf7JHqLrJCW+1O4ra1Tt8nv910ivnfefU7ppKbobHRJ91UzPcDazRN/igu2vF
C+Y7DDJ0jGzb191ziPkvEUSbPkrH6EpXQbIl/u3HhHM62oev1WZeZ/v+eaQNTjuX7NdsXy2geWad
YfOzJWtncRNGbAyt8YVhBfCnK86G3+F+ZXkP7xCSeYlIUUfxBHd334AVELDc00OZQKMn2LinxqCb
qClaV//mmSlPKkcxJgFKb1tY6CA/o7qHpwVaXo0B/C9soDlX3TPqoZuKao6ytzW85OhdptdlE5+y
hbdJumGX8NtHbPReHsk2S7YeTgjs+KIm0hGn0jqNW7HuEwU2MIAVFnkzVBNjoAV4qIRmyIohBZk8
JIRgeNI6He/Qe/vn/n55Lp4VcO53oPUQX4bHkTLlB6N30U5pNPpq2pnywiHHZkKIL+KTFLQq3vHF
Ot7VvfRUHxPLHn8eveHRbt53cMi70YOqohV0wIjUs8DYXSWM4UrdSiFophbkd6+hHulpP3vXjDGU
ywHwJ9+ZNX4wFvaKLhw6h8kiVkH69WS/kupvM2wnO+cs9onS/wYayURKr+McMq7EY9ANow2RIw1w
2T06Rt3wE3LU9zpYrGF+O3pFd3E2hTr6DhjotwYLwocMjJAfH2+LjoIKRQUiQZvMbb2UxhSvg+eK
wbBxN8cTbMU4WO2RTjXcRsadOGD7rKYIXXXsb7EO2sXb4Jy883p4XLZ+kIK3prhBfttDlSrixTEm
Hnj5WdniG6gm0zzdSv2wuTktI1jcUDkz7CNjOuulSoATpcrBA1Ql/QJIjhfj77Z+eMtutV1qRCgR
P4RczMJBF9XgAyUDb4KH6JRUV76ahuZvvq2s8Se9Te/QbczTUAQS+11cYGK3aJwhXdrA0zfb+OEf
vNGGkKwNBgGqWHWZ5CA1WXoCgzYCNPJrXi34pI+ZOsLpMmiFt5RYaOZXXsWz911ex6/kPj6E+Bpj
yMymfB20V90ViMZpzU6ur64ZFYs62hSLyoo6009hZSBpuLVMWqXm7VNiTeMOZUUnY7BPA5CXuBVS
UkKI6I9mZr/bP6St3jtVsi1Qzi7mPEi6CSNQR0RS5TNRVtf0mWiaaP18cU5887zm93yb4sw+pF6y
eL1Za7hHElWe1o8ZTkIc+Wt0JmAt9RwsupmBDu2z25ruqc5f6/NAmbEqzssu+noZsLjqgoW9sFVU
4j3PLv8O/QRbqx6/Rp3lOeN7d0enXMfJb34iNhsNyGFK9fLGkmSqFnci56/hDp/j1kghzsTT0H8S
nQi5NDhhyHztM7IBuNO79L7wPUBWfOxte/VoBagDAXR3Lr/zXwTU7UtzdY3uEMjL1lRfH3NstQd1
Rv26CKwpa6Yz4YuTPcH6v44uWfvoEA8K9rX+8jRxwjcT4PRSD4/hNTULjvrujnpg30gb7w07InOP
JDUVVEWLcsFnGmsTFK+EETLK1sFmxP7yBi9wj1RbEYRTtCb79bXjbEM+Ts8Ir54ZfTC6V9fHOZ6h
R8pZr7UQ0kQvv87lKs+uk8f6OzyuOjOO+NZ417Mmr6gzsvrN5JAthsd8l23z2+Cxhc6VnWQzY8SE
TLYBd0oZtsb6/FMQtdnYbD0jdF6ru4tlZ7WAyTNDJr5CvOz4xu/86W/XXO7H+Ptzdk0SZe33isac
DQXd6wM4SxnqCW77613S7l/WYPfAa8pAAai8YjNuP/pPlqjZxJ+Un3VewZkkFeBu4HpMXRNa66Ib
dKmFdr5RPmHd0d4BUIyuxX7CocF/i4v7oNEe3/Aqa6N7N6t9oIImmgFBcHV8X5IDbK67yXHQrE/U
123WUxtsl5SF4LxchIcfQlhufBiQysHZ06prRhd/Jnhy+WL9lA96gs20MVxULoza/BzkYM594bTT
8+A5AIZgIvRNhEYdMxFrDWj5Xp5RngNWKIBjtC02qxb79yH5DjjL4tfkHHboXpEVcGoxmp9Dk2jj
xRrzcE6IdmWgocdqlfHH9xObUJL2gkd8+aGP7eNMcrWZo+ucpNXFnqQexmaL1+AxfRYM5CB2KG+l
wpaPw+NcLb+9BjE1LhPB4+e5vGRs3Fg8xdh/7sSx47HAtSl737Ni1gBTE6O3X3ax7yAcpb/D4JR7
dcMFEsu21Zc0dOq8w/SCu6zcN5Dji6/hPt528/MYwGKdV+DgPKLWjEP+ONK8Q3T3L2MEHz+bwEws
0o4p5rlX3b7Opsxcd4rJZXQMO+Ud5WTc9q94ERw5oxYznL3viRFQAPQtHi5GkLxnwg/Pa+vrKB3/
limr2+Qw+Ma74R2maqVNHgNl+qloNNH8GfYJcmz6RZ5anuKLKnA+ljVfq4+1pdfuq2GT3Tnrb2Oq
evyYGOXHt39QE0DX2Bv4ueA0fGRvQB68+nbRnu4Dv0L2kVYEdq4m15EyuWS3KW7hGcYI7nPrLfJ7
X5l88iu3B8M0OSX5DDur78KRLuXBO1n4VnCKkc2HJ4+IqryZsBVsOVjjL9OO0Wv1elWNIs6T/0/Y
mTWram9r/7uce6ukh1vpEbBvbyx1TkFQAVFAP/37I+fi3XudVFI7lWRnzbVs+DdjPONp7id+r+QL
p7Lus+0SbDZJZGTRlzbW+9lciTketNM3pJJZDkCxcCEmT7fXxyL5Rlb1NeXZIRr42S9KtAtPmycG
qqWgN8re1gCBFdArRfukirdc3lPhrM+pmY44YF5nw8EoX6ltb6VJJqBTLmSrOZgyvjCT60zBtijD
ygFb9iFq8Px0jfHezpfDzj3snpPSL+Jyyg967wtn12NaHxE88G9irM7wzEuJwY2GDDZWBCzO0ObO
pR1y9HW5fL3McmBWChNXfdmdWsEfbITNHTZ7LG043URwG9IOfm+yp6P6/wTGvCWK+uHzr3W1eie9
ITA96nB3DQ9TfDXv/Xt9jAeBPjaiOhpGCRJe7EeKqeJhCvrYPbmD2P+UQ/NnGcisUPKUiW+bv7Z8
ib9pKHkFqzXoNmoXpCEfu238snGIixG40rTeCZDRT7/BMUjlMTUTo1trYh9zor2CLu8pxPnxSzYf
QD51Cc3ugriLN9wQyrTMeu+fsonRYFJaEvKCPQeBGD/BaDffpRZiTQhD5DvpiK1QzDfBEbR9Klwi
2LGJqXOAsgH1v8oO7Pz27026K5HVD8xO8mgaWXNP/17jj4Rbn6XfRgCqA47ah38nnH6GXWoBhfpm
56v2N5+x4lPFxUEOw1jNPPw8N4p3XdEVFuaDBoiLMSbNx+X7eJ2+bjrvAj1stwRhxLAzEhxnARNG
IslvY76du92g97CqgOSyPY2YhysXNEwbGBRhBfhlbuZva4ghJmbumL04gmusrjjpU3pBEmHEA0ZT
RymblrOQAKoGV3NgOH3S0m7JrrjsUof3VK8KN+9/kd1QnCHLHa7hgLBLriOYVU+HkF2FoipfSa/w
UYeaYZIpUU+KvlK8bZPW07ug0WeP11j7hIIWyN1M6rgGtUj87DrRVD8Uesm6qa2aW6/6LV8e3+Pt
O+D84VNw6rzXqghTRiLncegdiArGF7xCVTZsadJx6Rz2vPYOQ/0cnW7xg666JJsPs1ZotG0/BU9h
XnCU4yz46QeNpIHWgMIQmclFRAF6zo9S7nw7JxuMem4S5w9uCz0t9Yu2Qwg1AhRW0pLROPchZdB9
zT/BQbk2b6ADwDtDq8KtAq3ziVUm4BU1UiBQELxWPv3i4aoEfMDhvUGAskVSaWtTUszXy+rwG55i
+4mblYdtet6Z7SVdfU4y9msNEc12weieWvBJEhNcKB6Rj2prADMhus3gIGTT0uFeUqhNw0H49PUW
q0FTcZ6EwlL7P6aiZj7JUMNHjqUzuy+bGWJyCEaMGvXVi+uTkL2F9qPv6RDpJKAVgSuh6Vc9MmiX
4kzWaAoR5BlbACt9o8++fjX/BBC1siV9sUSoFtyFfguah9j4AQTIQmN5j4tAwloamHybx98xmUql
fZh9a7MrbckRFk1rshXzjTQxJtoWXkLcbalEsK1QTwx66nosb55HVAxB+YsSjhLzzB3wC6vVQKGk
O1XlUmsBlSRDi6nn99gR9+dkd7R8VazbXUQ5yyyAKicLGypwBjWUM7QCZNp8zfsa7mw9ofDf4149
HAn4z+UL+VSLCEzTWXESYwFtwIVkEYKDWcFWcVRgjvCwzh1awpNGPMcu22fzFG7torvkqaVOkiks
03KtbmHfQYcuj/pWgkC5yDbZBV9QI0qxrkYczu3fBINoEMjjIhRi0t7FyWOdHofhJzdxYYJMoTqa
m8XwFu/hY37VR1gyPcDiIPm+x9BLr/Gbt5ivpYm6qk7gBPC1NxCndwVPlSzbgAATm6ruEElWeRpO
9+8Pel2Dsi/zmcQcmH5E1SpbSrj5szwrJBmaY4TURur+E1AXjJEAL0kPuDIC9arOxMw65EStGeEj
g9y93OGYEXa3e2z1GQc3X4KLXB7uOa5XEeqbw5wr/Omk0/e68Ehknd4dYy1ycNh3zMkqhkvEKbnq
xlh+VxVMdcSyDB3mykQMyknjoJTHRdOHEeQZuIVhvj86wKMPBI8jJziwdpzOLwlmGcTJ7+P0GsMf
eJjCD7wMp3W//ou+P3Xv45czCO/H4kJ5hUIVipJbhoPtEFyDaJZNxpzqvuZOf4VkhP6yxaMqNpxs
ITCdkqdkk5FHxEFrJd7Dx+7nJEzTEHA9rlzxkvpDTMvAABygZc0YZVsyMad8DS4kM0f3u+Vjd7Ou
85vVDEf3mIzO6FOZt2mJOIISDSU1LoTG4hPnMUTBoBqXITgOSxEvfiPGSmNO6VCNG3+4uo97FIO7
AwLd8kmNn03zwIA4gdbXKfrAjTHwjy+DhHxozxbYo20MX7laMgkJ/eDN5liGqXgGNlR6pzratOLE
mI3QUk9DvjSs3GHjNCIWm07LrE+yu1+gX6G1m5Uype2y2V3l7NbzGPBnulNlOI8AMJIPj9LyK2Oi
axbjNBo4MhmSKbohKggErRE16mEujgauxlejxtWEeyUqZ7pzIKOSPQ6WAyXtTV1XMVxWNXIFzD4v
+wsWS67nkvsOGR842G3FH/n8BNcGClPqijHaBc7ux9lYKP7DNnyJ7HEcS3ZDu5iR01SMQb4yCyyL
E5Zj/copmvn86WDfg1CZfOGPHEtEyr+kPkHkZ9TUeYonbIoZgWY86zRkVTzJVitwE7OVpexKiDA7
T/PyPVl10LmYZh2WEEp29z5I+47/6Cx1YUn53OyU/KuEbgmaEGcOUQfdZgAl5uMKy9TEd5KfwZye
a3xacGG5JD28GK8BvXTjKhYvdJVsPmF8HTfhO2LENK1mTBPcj11F3IyKaAEUVN4V5J/cHga5yf4T
DdiQJ51Fl7qDH8apEOLev8n+OqNgP2naiJeoo8fyEKizOjCW/AxwILf+BMYtjSLf5X1cBw+gscGU
zRGitpxQOU/VnTbPwMV02DDpT+cdpgdyG2huXuEH1yWGbdTpQIQ9QEVijX8nEKr4q/6+BqIJ8HFn
l13tZDaYty6+fSaTbaabecyR6OHUE35BMo0JovyzED5+EgZZZN8F4pyOVrEYp1F0RIO4jQRvGHdE
YZbL68wYF/PSaZYZJXYgefmpjih4ZLvzvuG7jxWPD3OuLmFS7a89AvWZDfqkoff8tgAtjBXvfsw9
7JrtNLrRL4oxPod+56hYYe+Bkrobm4nYaPpeYA2mm5wf3H/DQN1LCz3mXxmTt5olOcUahX+2HM6S
jXihT467hbKo3Jo8J6C+HAjj5TDAjB4W4+Z6proEH02eP0j0Xv7bPgQs7k29evlfpCUxH5Xu7XyP
sRpHImo+t3J8jZ8hLep1LcYMa2D7Za6Cr4MY3Z3My8biOJ+Qlwql1ht4BM8DTM2K4yciX7t3vbLr
kbSp3OZEo8AuY8sIU/RPqflc0j4ANsL29mQEy2AhluAoo2pDaNb6abFZaezFeV/I+BwY2pKWQSZE
440JFIWVM1iWWIGp7g2btyG2ubTrcgRpwBPX/RGOTH/Cozwrk7sN9teFOg4+tQfajEkEL3N8X3j+
/Lk73ab3VRx9Wrvol1dX8kEcamnaemuwHDj8b/JcPqfGGCEoz6QKuvF19aBvc67BjatmKu++Lpwd
dLwH4jNV6+EYvKBXO6nXjUuvtoYOR6mFBN03ArLG/Wz+xOpbMwHee3cIryfXZZzVgieEidvYGbE+
mATYqt1ZSVQ7mEgT2th7w6m+Nsfa/9Qs9EljPzeDOXGL3mNhwNA9DfmJtWQrJbbM+s/tVHoH0jYG
POiXJ2H3VkJrftoN/5URUqz7hxDKE7ER5bKoiSi4ofzsGOAyX6GK0jzQ5DvdwuK1SGY0XTQQr+BF
JSVxiBHwS1KCEhPhQIfkvh0tlshfUa00xqTa/tpCQC1yTmnDcf5h/EJT8nWP9QQf4xoD0BEzLa0L
nxvJbTFnxLF/DE7WZKa4fNqU5rQpyT5ZKSgW/LdLcMM85YCy2h123Rg+zgofa28OpGZjxNq8djrv
Th4gZwWG4mSVRxSsFKOp8/KaPpMepB4z8dCAbF5QYI8fY9o2cGCrDnkjr/F3fKM2CItZAvV3ztM9
JasW/ZXN8LjCRFS1a0/EkxqHAUeDeEsJSFRIwsVr5wEaVeJ8at5xfINKogaal05eTI04D/q3xC3B
lF6Z52E2uf62dJcmMeM7wUt/gXaEXbWB7acTkCNjs8adZvOESfNwh6CyuzzgLH+GOtnSZsrooc91
2uT7w5TZG9CJzQmvzKU5p/3qSU7JzdH3bSBZpGjRtg+0UXtMJ+r0ManousbqFLU/wTm8L36VeQkd
HRpLyirmY+YNBygsm6LXWJjL1iEkFNNGzB/TaEeFe8f6GIG7qe4KgsuyCGYkDLVyQxcM3xQvu2Xp
Z4sUXj3iF4c84VWxasadBVEzLiKE2Ri3mtfIABYOSjTCfLgl1e66s2qzihur8ERXcWQ7nxW/YHPg
t6JLUULiTe2K/FdtfIDq0cOJ1gvzwE0DRegOxAVD5aOaDW5tCt/JlWXIlXRJLgUmiNcJ1BlbOLUB
Z7ANHg4ZjsiTBa8CK3lHJ+QWm2v8pccDf/Y+69v0ySNqtJmo2cxbEx8xf4cJ0WBGcODsutJD2G93
v5rk4X0rxKxj2a7nbdSc+D6bBcmUXNIcq5+5OpNtvm7KD9ZvvuK51uYwkCbaUo2YHBCNghFxO859
Efdm7xMxFm5O5eKFdQU9+IZp0laYJPPeqjfQd6+JvDoEVM+hENaRGDAN2+lL1gKNvtCwTJhCcy8X
v3fywEFYmfpM6lg8al7SLzhlXqx4Pf86v5Npi1XBWJ4D4CXzr/9YMKUG2ODtVszeQCNAses5/dxh
zzudCABCqNuOIBQyhoAhccQ/yW8dZT8SwzVGI/2tQsBz6XICC7tuIu3KqTEpNmBzHywNHYiLJ4HL
n5l3Yx9+iF/BIV+2D8sbbGFytfuZot2M86gY2FzBcT9pExaobmoQmQe0OJ1P/XZrXrOIYWkwtyJW
d/UAEwFzRmo/HtrajwHojWTgsHrb5C2NofFwf6a4cNuMCfmO7iPU2a8PhhRMbwNq9qPsKdPBlMxi
ILtfvkm4DNlJwx85XxEWN2xtUsBSOGfXEb/RAl1jobCvVjTJjd9N37TMlNUZUoiFGNdDAJ10ChlJ
wjNOmWDDAmsgWWv+g5r0HrfBzadaWFTBYfo83SbShqR6xmORtsxk3GOYrjFqN6vZFyUWk47S+vrP
kBFHdHhZNzJXy1HLXV4uPgE3qMwgEpWR9CNjQLjOfHRaPueAYIGY92Cz4ICmkWM57TZAduPbRgML
fY7TywGzig2A39fW4HAepikMSCw4fpT9YK/dLGn1XLN6oy/jT3WRh7gGKbxJysi1PhUClbYm2bOX
8YM2qeSoCgcPr+BICLU8EqFuTtiIFr2Fj0+u4nPh2qmPQdF4MFEIwQJTmlB2EKvp6QHRR7U6qnh7
PBu1cErK+FlNHjlIoHVdnaoA4CprHCl+XuQzKYgSh/Q3QRbuF5n7POUzMFhKpqsnjZspGX5BTf0G
DqdPOfuaEFw9uZpvFXwXxXzJwQ8KyBYntjwW3NIpfyoMOCtuJ8EdRgeGrUUshenvi3ga/ADldR3n
JVQxNi2XuUa1RNxtnIfylFiy3P9esC8K63PrCCnxN1e6oZ04AwgZ2BywqtsyToL3yCTdIVDi6UOz
xJGiiFuIhQQG2nAqTWJ/4FWbRSSwntvVbUnuOXzITxYXsHJLkxulGX9nfWhV58m2DoAPXLI8ePri
zXHIcyzI39Qn0iynKdYp+fpeg729k/oilOxwOspQApnxyjWc2yZA6F+8LdyOHP1h1it8NPpsnxcI
OKmtmIX07+0bGg72LJzT4rQJDus3wll8gbb0wlfacFBEN/15UG/ej1Vc7InGgjw1zSL6QpQkARc3
S7cx2w5A6LbLmGPL9mPcBLL1dQ9euk6IipQiPrlUk7wLVs565pbMQ9VrrcajvXUM526/4/aYM1iA
+seXhW0h7cCBk+cKGfA+2tej3K5NQCyLaT1+UgLmUDrCm3EREcgRDGyJkhMjQdp1kq2IdxrJ0867
zjIH6oD5cBBnoJDjcMdT4s3Ev98nBKu70uY6vvfHsa8w0eCWANe77qmu+FLnr83D06LBXqHguIds
ogjzqjCN305raTTaKQXUqtzkhIbeI2GuT+WpaNHqRi8v8cWzOuEqGWNjMzO4sWm/ZIu8F7gJEIA9
ah6J36PN1Z8cWD6LH55sPTYUlhyNJS/c38Kl9w1qhzNsNdwJcbnRfVyiveeGgzaB/AoKfkpPw5/b
BYdFe2e4d1dGb64vxHM6f7nQdyj+lNiIH+MUnkQ5yha3Y8KVlp1wpnCx5PhMEigIr7NKepS+IN8t
G18xJDp/fgxe8nl6SzwsZpvxwKa4nF79whLs+jywW1vZ1AkXjTbP/dtKoVIdCXO2MqUJfhn8GOwn
0deiFAYuokm0dU4XdbbO7YinTpWARTJyIQcPUg67Pf95XU0t6IKSmvJlVqG46J4jNfxMdIRBBOsS
bWOQUEUcSaZZSWoT69sRp+7ob6xukFh4U6OxVEBZydJWzcd/Z6OK0+Xq34jjQX9CbaiE1JRcvwUn
FzkvPrf5gS/s6hMGLPuDSLSE4A2li71XxwW/koSU+6DkfXX4IDD+1Yc3P2D3loFWuTfF/f10Afh9
aTfUiDvuUBUQSh+R4fz+uAZAFMOYxjl0LCz7BTfrJxtYX1Z7QrSaeQCq5RBfZtP7jDkdRyhlI1WB
r/+0jd3fpQKTo572xClzd5qfQWxEyQpvHpb+tvq5xU8PlmOYeG/mLYPU/tS4gnMuSfE9lGH05y7b
lZDA5N7PEkqYUgywYNDi7uqWKMB78MN6coKGEtB+MUqi51hcZhdABhqIouWXKcrL0mJSxZ9XEv1T
Wj2OTwHZBYBD787k8jJus4L1GFFss22GY3UpRR2n2RbcXj+jjQfrF7cEOncfzxB9gyzqgWuolpRt
Pk+P3DAD2cwY9YWa2tXPU7c0TNul8KqeP7UPpZoh8e8gd5PtfaqhB3ltG8iFb8aVRzyLHrHowTKR
XWZ3xssaXFqUGZVtnElxJuDXOuAg0Zm412TIEQz/uktVR05ckshK+JFfZIbyVpilglt9nBt1f+7o
zZh5Qn3mFuFTHN7+kOHND++9YEiu+eVjTHB0yfRh2egm4e1vk5mEinIEZ8V1XS2HOmmrY9ar1FrK
pb47V6ghsAhBjlHzM7BJnfctehfciE41MBNCqFTn44Pkp6V5P7h5i87uu3/R2qc4Qnbupxw9LgfN
JZDqg64mRh+Q4RbODcQELDe1/Xc9bMycq8Lt50yp/XyFaR4oAIEXY0B6j/VhNGE2ua0VYx3kJyWX
CAAmnykz5B+PIMVhJ0xdcOuwXstz8swajiIAtR9+pcAfhkT0PdmMxZZLpYsgtLSYEyhshUiiUsYm
7bViBiESnfczUG0wL/UkEdnFiKozP34lwyp1hk+r7cZvCjVpfWCYOJXJcCQkhSEBK2qWKkRwJSYE
6/IbHMD0A2FdxuJZ0EwCkJg7rT/+cJthBGcsBeSFq3yqXYTLHTMpmbwjAfyLoXNoUCGHDwCCLw5a
rHmAhzm/EW5SGtEom3mYPuyk9tIhzwIB94UjD973YK9zJqV2lkZ41TTrgj92y0Su3ZbHZxm3DqkV
jyOZWjqGVdhVnoeLasv5NERINIV3sX+9wrz2k3zVu9NgnvMMmt8b4A0lCAQMavyNiKPQSt8o6wNG
SOQRG66W+aUYvBA46K6mjPH0kqmuQZ2XVLnvc8IDxTyD7bG6bR6nSjHZXo8T2/K2STe5X/kqvPMy
VmY0+Dj5vyJ+woUGOoMmP0XTGYgoqvOw8IF5gmZ3mDfRddsdFXA+JArLwzmNaa7xDWjWndscy/WX
lztyKbn9sECdGO5t/QEBG87SMPuVT69VPfnyghKp81ei/RR+W7aX5xXk7s5Vz8AcKHOYkXjQKY/f
9StuotfxNctl83bM8K4BA4EiBQ6qu9fegchmqqfizzQ/+OqUy+R5s9pttx4E+U/rD0/pCgz5ekyO
17XyU50IPsmYhQ5+SiBYwKGByTFAp3b5bNUlzoewwOJ6oTEUlnyog9Gtn2GX5/slYVQDj4K/DWcv
jn58iJk/UMB/LKgxyqSiHrXLrQ6J6wwbrcfEoIOUvF5bBoPy7VeFL7Ueu0Cm50NemJhoPViEh5MG
r2SZc9TucB8iKJFJjWDVJCpjAorIYP36LU5vhu2a3ey+P0BpPf+qvryZCzRY/Z0EGnL2gMbkaIST
ipRrI5HBeevfQZFUF9E69qQtDUi/fRn8jbOPXw4DHXUCWZ5vdrpTNaaIbgd/I46OH9ap0uLqtL6X
O0kn6SvSmuOhml0HwYF4bPjdCYf4WlU9TjBtXp5ua2BFbh7RlWrnzTQLply+udWOoHEIm+SeiQJc
phtLeKntGQ8fsRz+6H6l+1/QyI/d5cFn4Nyww+nXZ4tWBafPzkm68UNcavkibVY3KHnp/MmUJDWN
4zN1GtmFHX1o3fcu00YDw5b2FQScto+ipT0DlEoZ448NJocTHY0tBC1l/GmZQC8HdG43ZdwOx1za
hf8Jq8njbWmM0YemyrBHcBPdfH9MHYvbq3t/+JgN3eT4o82Y/oH+0bgxTTggGN4zR+Xo+YA9QATF
ZQoQEOtXCpXVFWyosK+bF0ks55tm111YnA5HbUeZ0+2UJd3ZdZPgejKn/QM0LiTPIBT28D0xo+LM
47m1HGSz71EOGfr59clYprDLE0uiZFoIZ2UhRuX2BhNVnPXbSwtffNGQzGz+/2dUEKL+PT/DdPqE
b9gbxn3u9l+yZbyJQX+NzhnebRnvUM1SL2+OFIh2IOTFGivTC3gyXTbvEZRJocDYMXiBhNmrtesN
/6jGyg8vOYHZiLPQUo75OellwRxkUAt/Jxb3xqILlTA7N5P6WCK9ITx3/b2bt51yBnMOtC1EzP39
eCNY/eAMJzQC6bBHaV6LIWfz6bN6z8odCcsXVLfCmTcPFxJ8lUQkwVKBZ/uPpO/zC851iL/u8DSw
N83H2bmefzqrmSil1QES8NeknCoszx9Al31dhjDvjRMMxW2OH88FSlRZRRAz9Rm7mxhsGFYDIUyX
39rDbY/PJaKr/zkYpvS2JcmqRO85cJXW7d6+IlkFXRyz+PvpqdmVpCHhY4TVPFjFHC4G5eb3wadq
G8gkKC3Lt/vAcPihxOXH1aGLqtJKv0e3zzLd56JdMsX5hiKzoWvwzBDcPdrJgC9OLb0SsKuIjK+r
vvxM9B+40d+d7r4pbmH+8j4px/og7qRZM9zj4G98qI8mr1uQPGfcVFnuqQNHubukR7fGRMgXj2La
Qg59THR9IjB2uY8Tej0A9XYGGpVzdL37TOMH4IeVvCxwjvL0OtHS0IMxDG9A/6v9nTBMS6QkkH2K
VIYHzQaYZlDYhDAaYJ7UBXR3sJJKmwr7S3D4qdjCmUcQF362JLqSRfOhchqsG1xFtreNMecaCr9z
cYGKpETPx62Ku/LsMZbmNf4NM+Mo7fklWbC+rZVMRRb8kwJJDMtYWNfTt3/Y3rjE4FgU/TVDaWKS
+8luYm9y9rb8fa/TmbM9MM3CkiS1hpJJkp0ON5hxBRcvbJnj4OtzjzXrSvdkvr35e9swGe/rAEJv
jbtFYfCeYM88GeJGxW+ibPuE7QSF+2JQmO+FinGSPIIeNtw8Zgan/byz+THJFsfPqIGxSHIRN9qH
xYYc5DDqPeseFh4j4sA6DCh3DBXEe5TvDtucJExXnRC7kzJwp3ZP7ff2e6BMtimkBrP83LjF8h3S
4QzZJyiF9P5fuD0flBzoAYM0gNaI9d/o43PLQDt56SZX5+tj6wt18T5TtyzKuyVS3x1Ij8UeT6Mm
/SL8MMv5Y145fGvtuInasL9KqhG0iSeMOnhwC3mj9B2kiUe/gjvZHO0t+t0iVLck92ro8KbUbRQK
V8OlDuWpEY36veRTmQRskL7G/EbPoDuS0/aKcTrianm0VtbiImbKyweYBKD7mt9DUm3DO9wO9sAW
y2T3CQuUGzfrdekFdrbGMmktPhYEoGT3PZZzjT1MO187OTNWbCQT+3mwRe0IYC9fLaOzE9LtZJus
ZG1f3JDX2NnQl6uI/fG8UNPJZ4B+/fwa2Bn+bbj/RgCVYoQDsYYvqUP4iVI4xPpybfQz6NzqoCpJ
s+62+Rhu8Q4OYv9Aq6lygWBqAHwR44qCNLVvzzX3ogh3XeknAbdHr9u8//DE5PFhrgqmsEqBGmbS
UUrMKyQjvvLWu7V9xN1tVs673yfG2qJJeLmyrpawdwqOl9wyyHUkWFMcYWJ4/7kvn+s+64G5SQTA
iV/REHj0ce522S/RCgnEUMPDi4qMvHtIKfKGS6Xgwj0qpq95yom/4m13cDpiqv58SSPsPI7q+Lkq
AVC4xRm67DLmZ+8Nh9k/S1qMv5OYKIooqaKiyIKq/iFpeXXZ4XBXU2GlLDLoB48wP2YorQfndq1f
INxwp2Cgwoh9GBmISOoV85EZeNBzI04BzAFif69MmQ4/QPInZguMaMmB9wakI16Z8dxOiDg5Z0jt
KTh6cLt9rJ/r7nI4wzI6FlOI9NOGcr9dlvM2RBg5yxeUV4Pp+1Rt3uO+Ej+hCQGui4fzL4jc+Ktg
waEtgVi52euNMpX8x/nfNIHS38hcRVUTEfuoki4r8h/qvLwrpbp8PIUVg6Cts8+2k3KB/a//i5HP
5nnRgU7KEcL5PpcwcUgEMklR8Waf8b/obSXpf/6PvErUDFHXh5ooavJfwrjz/xf7do/ycNPzl7Dq
o5W03vKksfaa9x05PjM9NBCATdPhz5SUrD4+MzGPOFT+4vSDGeI/L5W/1EZ/KL1EXexVXoogybL6
hxrplSq58ipKYbXdMqw1RsC6IHqT9nfJrO1/vaFhKM5ZFe5tvLGpAkP63scYn2m/N8jDEQd/JpwP
8Nu6MliS/DEBPv/8JqW/EXP+15tU+T7/4/u6qVKRtgUPjoLQwqkLF1412L/nlbksIuQslu9Oz+V9
tNEitO+ic0zM1d1BETG79La///b8BL3/Vv7pW/tDrV08GyO53XlDqR+1NiRqBPswr/j+DhfRPLjX
eIsby76K96WPM8U+muj5uDahmTDm2RNa0U/AtqRZbIc2ij9zWbvMcBF1clQBxVEj0PDjlDsczMXB
CNPcJAL9SK2y8JYuPwFrdewjKjjBpx3NO1CzJCNaklGAUlg4gsMUXZ7Jfuv9buTt4eYcY9wg0Kpc
gsAk8jJ28cPDghM/bfqMFJc6nBqOzfpoghfAMx7pmBctLB03q4V68pjY4JsMctwHO0i4y7w39G23
BJ+UrM9mQGAAK1MwP5KHKVVL/AuMoVn/1f9V72JplGOM8t4QO0Y9OcIHqrLHmTvzCIHFZQZF+78t
mX9d138cgeLzcVWGD9b1OqUev7FqGK2f7t6E2dXs7n4aWxBWnRoMTHHnNuaoDxcbYYdB5OtxtTjE
eFxvzIVIJNgigbl015eAY+a/7D7xbw4CWUFzj6xc0HT9r4X/nwtbvOnZ6yt88KYdgvu0AYNgrIt4
kx0TNGqfBfreQCa3bhdfelOaf95Y8t9sLFnRpaEoIWrX/ned/8frC1kqlgeJ13/BK9kbHuYLpLLM
MGgKtIU2OexF6Gb76+h3rgHZSFjrmuSV+/jLj+4AezMpqs5EbY+SHut3S++F07IRaRHZpiOYUbCB
kpPR/Mu7FpS/ud/+623/cR4YV3HwRZ2KDXaITxfJUYvvopvyoIczXJxQLe4/DLFlxHx4+kGitT9I
/nAcOH8+Zssnux6rCx2dMpEmX2cyfTuf8wPaoTAaktMMywH/OM1W7MrqAZgG4OvtoFsFXTwnfsPY
JjfPYIn+e1tt03XVu1p4Bwv9Ijv5Ohbtbqn0oxSYGxWkH3zsXRwyDUY8Dx8u6eMACUcnbPywSJaD
mcDMBBEwF6zipebpFX5JJMrjjAAJWA6T5JivD/v6gtLJ7mvXui/EipA0ZWrtdgs0oE5eF2OfximF
JgVvMa0cEXgdFXFP3SP5FyxktDrYCrfHwKk9grwNiLqS/89rSfg7k4T/eip/HIqVzv0q5NJnRZlE
8s6DKBsh7uZJCHslyDkkGFaPUoZPPwkhbVRoSHN26SRboJMB4S5WWAZwgkKwW4szmvAxmo3C+7jJ
5uVgMME8c3RtLYzYi9Ec5PhS91R3ZqDyj7y7/h6mFYKfm29Mkpgm/nqE3plCGl7gjQDv6WWMnmds
NCt+BwEfo2StR53jsK7FSZ3YlLPgGDrGrAOnxxPPjLEC1kQK9IkgJFVHQL09RJ6apOfOcKa4Hfv0
UNRcXoY2rxdIcawjUm5NRAs08J8igAMJFbcvHp/mcGj/8/f9lwb7jztIVodDcSga6hAt8R83t94W
lXLNv58VY3InwzOEURBmla6LUWxH6Csx0bjd/Js0/G+PrP982T/23vX5SW/tjZcVXVr2iki3aIk5
/K8STUP8EXfYF+GAY86sf/64fxk2/NPH/WN1qXItSYeU111vI83BdhNjmycha8n6Y273BUtnsvw1
7IOFeXxNPk//fYgmSVAIQHmgqJwjbANxvOlG8/nvud/h8znwVjbpvJzjjEklW3sEA2j0hazC2LBG
DwWXYHldDsnDPEBaemJsgykWe4mYwXpcjzUf000gDpo7aP4w9Lgfk7i3mMGf/BD/3P7l6JP6a+u/
vwXRGBqqovGXLmHV8t+VkHLT3vVAfXUrgcMKZtDHEe9WqXlsDK1c3oGxkUjTEx7wwLGveqhkgHnf
efYJdWaiHERZ0EEdfrt40bdXqxBR9DtX4B9kqR1iOVOHQKE496tN+wy0SjclQqZ8/8vi/Wtx/vk5
BMpNfYjynir4D4OBPHs2pfZQ21Wy7pwmhHXjQTOJkLK7v5ShjgRtq9wI2AFukuiGgJrT4ZRORB/T
+EAIaGHdnIQQI/79zf3CHwlcOKr3ctXxfSGOE4fZh063p9kiuus5KTvtBm6r989rknf6N49DUAR6
LUExNFn9w5tleFU0sSiVdgUBxYGrqbvgd/OvY6XT7QBy6NU7uAVxoaX/mHZhOzf8wpZdooShAA2D
xr9N+zBRhNBBBDkA5akwvk3Q5VC6TvRpTxT2JE+jlhywvv3v5r6SoQzXcHbRrPvgRO7LvLswIv4f
YWe2pCy2de0rIgKlEU7pERHFNj0x0kxTUaQRaa/+f3jPvr3/iB11sGtXvZWpNGvNNecYz9hmHiR2
TyOgQA8JWgcbpgaZ/XaFFbAwW/bJTvHHEet7Pz2+9/JxhvAxbqkov1v/4U0tNbhjWkk24qEFMpAS
wyMGJpsIrQ9CqtfiJdsVLrTESxrq/2vnmE7/f4/1lPpjMpnKICeU/7iO5/ckz9Jb2u6q0YRvShEK
nmhszObgHLHcbZSoscT53degTFXzwQnRLbNuj04cwUFMjD3n57HtISdGzyUqX8TjJ0gKa9Zk98bh
970tv3NbDZAF/6GD5icIm2KXBxvFkkNh+15MojxIzX33NUSoR0JhI0R1iNTSFeMUCrF2Igppw/YJ
MtDSf/u4OU7IjZxspFX/J0Cka3YAWH9mDi6UuzlmsiWO/iWHPNqX2iwPMlsv8YH6Rl4nh96l0JsX
Ps8FWzxxZLUP6+W3B0y6faCHP3NqyBYdvxaPe7b9OOpyimA5Wz2/sW4H0iKPeaxQRkLRWWhef5CD
akM6ZDyJEiAICbq4OmQSDufEn/n4Qy5d1Kx4jy7wTvzbd4HeWYnE+XM/rlTH8xoBFYbUjD63vB6w
VDaLJ4/oIzrjqKhDdJm8keX842FRWDIytHnWPUq75egCeCF6xA6B4eDGJ5vOyfRzYPI9OAM1UYIs
pA9rnm/NPc+LRbLM3DqoLqRjhA1p7pjEAxUpOzkFBPdNPMm9O6lh0DhK3PehW0/AG8ycYjE70iGl
p7LsWQIKVPSDLyzfh38CXRocbxAOxAcl8xfODERgx/P8vuHFQe1Bt2Ihn9T1x9eXkoddNShRrigH
dJ7xAwkeSZpGpIA8eM5RByJawt6tfZVXyFvMT74YgTzX0Fgg4azBTVqSh1zXkr+QV4+xudxJuwAc
mIQvpOczS4B1y2NGW6NY6DFKZOakj+1tnsBTkDizkt/pfBY3Iuo1bJy4+hBzNQssOS75JUthD50I
w97Ne4XaFpEwc6rlFLXwBOnI0xW+z566QliCu0VFFip/ifgXYtQWoLP5rkglCh+lClo+ACZ77HIx
yVOj7hsnjbuTfaz0SJFHRMUMUXLLp4bTxUleMD8BjpU5Zie+D4+B9WKgALZmrllvND5IUpBpFWgR
EPG76CJcRBnmNJyar+vMQbrhti7CfCfdoAXm2YaoFxL9C2jhDstDiLIVPk8uMKrwxRPWLy8Y1Kob
95tpyogG84GFLYvFLR4FlnhPLGsGjwJOBl8JXQZPXLEAHoKlV4gRo6Ei67gSHx6u7qAsbyBDlJg7
Fwp2heRHNplEo4cBKODyzHrvi0zz7Yl27eMJcRc06PBHOd3LnSHsmwTFBsk+gmXmBdZAMU8BkUZ4
np7r86oL0g2jngiLj1cgKS/pn4ps8aorOXenXyE1t/bQM0v7DW+3sh1cyROPU0WKUXOULiEh5CZO
5vcAYA+nCOin5sSdOgrSbbRFfk9bGt2dL9kk9XkqlYVGDfJG5TP1b+Mp3ZnLy8rDc39KOaciq3Q+
LOhnJ1+kbu3B23NLT54j3XQSSyEfobP7gP++d1QDGY/5tRsP4cyfwYd4Mx+zscG0/75mcsaLfTsN
3nN3d7Lg52kWm9myXWVLkIgcyZ9INgd36k8hvrIqrpCGkh2Jih+fvr4SPfB+S80cU4WhzBLXbKnx
Y1cfGLwJq8e6tM6OFvURV8zX7Ryd36ht1FZPX2Wf1k2YKCs0n27rNyEIU7YbZM1Osknn0hdC2OUs
kt3Z4u2+Vq3zWKJluTE/q5nwOU1IEc8jfttpv++/+xru1X5Ke/W1ofoep2rgdfkbHJxg6Yie2+g0
bJ/Ogug0ExW1MDNeV9osrCYi2reBbpt+IhI1eq7Uo+ww2T2J3GmepfUnxNCHfvEcCTugUBBaKOWZ
ZSUO6qowX/A6LfpAJav8dkhG89SX8gsz9vqY9w7CeLvEYFEzUWcPX2qLkiEBlBGH529ecSTZzsJ8
K/5wK+doHaMze0g3Z3nb0pFJtg8vW76/hXXKFq4tz99c/18Jm2mkrPBkHfXF5x8UtPoRufi6Vy/Q
ubztwfr4ox9xcYa/CdjE6A9MJBf1gaxl6xFK7uOQAjuZucmG6YADcmKlEoQxjkaave6+7YPoYJVY
6Qtt+cQkqQGhTykyEp+psEWWD5QUngfCkmZrYfVN18k/b0oAnPqpP6Y4K1JSIB/hNC5ClR+Eh5Xb
laNsUGz1N/d58JqwtBKOxUoowL/F0OJqTu9Kkca3hBW7zuZJxJUdM5bXVByBvFLRdWib1wpZ1fHh
9QvVAV78ZCqTuRJ5IhMysKfRsJZOk7mLIOCQ2jwbPgbmee7L3A0yCvnnDaLcD5EsOCIinqUKdweL
qtu5IhAkdiRLCSe8VKJDLOC6nXPG5KsrZrJI9wpRm2ce45JtDbDFCKWkiJ6LGxbcn2Y+CzNiISau
TAHV8hrD32VQZU0imXiHc8ThASC68sWecBA9OahhhaCFC4QlILdFtssPZyo34dQumICWB+ULCUkk
7Is/JUTqvrqzqt3CB4d73Z1amKndlL6a4BY7QB+eTAMtYZFokCuml5QBU+1MWSvOMR7sjerrcR+x
Ba6mgUq6ZH8R+LvGe17llSgZQ6yHZ8bi4gFvH+0Fv3UUuPJwkVbSivGE8jXFUrTEry/Hzz/kGRcA
J//jPDP5b7gh3MvpbCrRAFN0UfuPc0D6nFXZ0CuTHcK4JMHe4go8j6sWc8VJ/nkMRr15RUJnFjvF
gpKD63LRH/5HFf/fRfz//Qz/UXzeP9WrVnI+A7plrTMHb4bly+XFQqKAUeJ/HGQn0n+dGf7vr/uP
KcQsH1qpm/HriD99zevKeNAxYthqIjFdqQtKcaxV3f+qsf+b6MZvlUR1JokaJ5Xpfxzbb6U06eqz
OKFlhsrJk7HJ/YrH9uZqE3Morezzv77mdCL9d5f8//7O/ziyC+/iqfTTfLpLstVEN7h/n62ExzfE
tTPbVBiwHktp07ytQjP6JbgKrsUW4x/xd0Z9YYb2JDFD+kle+P+NDCE2XZiRLs4GRSr8fcx/Bp54
IOF3r2+R0YjWM5lXrffyHrV5x0Id0B0sCTP1GSMPVx6j/kDQHgzFh/0YlR5YBd6/ODk0FM/PIO2v
GBCqU7pSxsxBRpO1YLaYHXNXHaNe8ZGMpLTXUtsrB5gRfcsp43NkW2Q2D1IXMRCbg62cZvFUxjRo
DwGyCRyb6lFD8v8SR2UE7StlOmL8PoIzqRBDPF0QAB2S1zxqFk1idwyeYdLame7Lg1cPXpUFpOHC
TFcvA2eO3rzfIBd1Qae56bZOTBAKT1phr3QjdE6ZWpNyPDJ9fsggKcTg3vAT14AnpSRIz3+J8xmV
kjpM+e0r9z874QkOSVm1L/tDRCh8181Tsc44VwJOCT86zlXSbHCvQwYj+mDf4IjVcJO+GR+vSyyM
iDyxdwMDBM+hmlDzYR21JzyNICDuyOhCLH66MSNmDH9CQ9XxDSQk5zTD+QUgjSdRL4ytGgBfHnZ3
NaQWl43uTAAo56g/dITotvCPV8bU9mcsvuOQRYA7NwcnnixnMjlyfhVDFQCNFg4YHRNHpQq9sSmh
jAgV7u4cQgfK/4MOJcNGGzZbGhO+e+E92V4BO3GzcitZZ4on3r1MQmuBP3FejwAWK8kvXWI/zkb6
Bdf2jlilMMVdgyJZ9TPd45kj/ndYpLzDbKm7j7wDQpnWywRprDB19PPXUM7VNhQlR0m3Wr9OJz+l
tnol62e7kNJFSk8msWZ1QKOmGegiYknFKsGRCfEoO37/6IzPGe6MX93Z80UePCaknaVoHiJ/ZKb9
+ja44jWZGQm9hT9iOu+1eyuXQz3PM0v7VpGXyPOJYL2FnTQmtIYtxiNc+XcLi82Z5rMWp5mp8Rw8
rdnTJIi1oFdxr23e13cetZWT9ztw/q2d/jwBq6Phs5saj3iAu/bxW2XWs32byKOnalAB9RkOlTam
ICu989LMHp0AEGxOVtDdgO/fTQnhWG1cUOFjUZ05J+Q99Oy5wxh//CpfgZ4ZqQ2tbjUo0lFjjf+H
tj2tvu+eEZef70cqPrwn3v87ZxFOQu7xlY/ROpB6MIw48FfwTAm/ffC4arHin0lgRhuHVx/SxSRK
F/+GnQMTrbU3vbTeLxkDuD7H8T0BCiSI0z+IkNrQ9VtTLxrH6aldz0qPaOofwlX28JlVhqN0pxDl
Go5TkVyP+5BF7YjpdctsrgmutxCBGHhi43rlREFwOH+NsQWEFYCiCd/WkVwCJuv+OOyJf8Rf+DVW
zLLR/WtEzkzja0q1Ln1ny8HcdovOn95MngE0uZuH5cfZIb4Z+GVPIfO0jgrfAODA7yBtBZSLybsy
MDG80mgnPdLYbk/h6Y6Z/aQy0okeT3DBNArfZ0McGEF+VpVx4af6bmEfku09Md3V1d9icJpnQgQs
cqv58XV0wLirON5uyQw/z1ERGCdaGPLDJwJmQ2vkwyhvHBQ+93eoTx+dY+9ncYrGhlVix8xpRX+V
LAyX+aVB2AtEEeP+Re+GCKXt6FQ0tNQidZqR7dHieA0Zy4Jy88fiyxtgnE7OduKNDsqbgdANpSOq
RbpDQGg6m5xbKjt7ZNNj3PEZFBjop3GfCHSnb7ZTmSct5V7BENxBOACsaILVRQIi2uN4le5vwHTV
HzD9I4Twrrhrkl0c6xP70e2JP+aik4HMf8r6FrZg7S7N26Uv0NLzN/SLJFgXnFKjfzYn7ZVDJJBF
TsTP+RYI0dfdLOM8TlezG3EzDIEKX8Y1lPlHEIg8+/iWOBROXGR6dcr9md1ZhIwZTD7/DY/IZiEC
Y7GUTZF2IX1vJMkckcfkHVW1Csmc/LC1yC6P/5lzw81uunFjdfTSZ+lj0nWvPF7ZoQ3om1V7HQUr
DLOSRZUWjTGwoJvpD9+Di7DgHhBhOxCQ8djqrLUsSXP2tUgJWC32FxF3CN7pykqkMGTb4gYmdrE9
vRdj+knQRfSUSJgbH3blbd0r6xVz+6lvuEiKi3v+Zm4bEMM03i3WyPMXaaFYPfjXqXWJ5I4TuPNe
nILeZAUBt2McW/vUbfmYyBpzl1AA2H7GBczRJdsgoDMlr3B6sxTsBrgAtlAMtePKP4Vb0zJKHZzO
GX5aFKmGAMnE8/7MZbb8Fi3TA7e6JqghTDkd0W7AKLJYC9ZmIELLwyK5H8O+2j073J2lqnB4T8+W
/w50yvm3eRVsxycdZsYwnv88WfIjSvP0IOhvqRt5jDs246Az4ix5sFk1AGv2kB5UVLCWtMKftmVg
dM48YUoIjbmZt9sxXsMbOVWokbsWYsrvnLkRlgwyLMZYn/Ve8EJr9NOjTmb4Ao+IyGrwTZPKmu5L
rvhzaSlIm1FTk0DjjTGRm4BK2jiG9xUwHl7MFHAJ7xXCwkVlHx3nNd+WO3xFvB/G48GoF2oAVFee
w+qP6p8/i10woJXOp4EmAsQarbfVgqjma7Gkv6fWqf2GXbfMnG3sM+DjMvkOQxfeo7dxBLHQGyE/
PPLPX37IUwqMM3JmztZBb9QE/OkZFlHjR6Q0MK/8nq/rCt4ojjVc/b4v2qOygvU2BBvPX/7qcXBj
/77x/UupMjWgE04FJpD+BMxL9Kk+eJ06p53M//2uxsLNCYMgZdNMTFX0q9Tj9kzdx2+iYfzv7QeW
jZszWA+2RARt5qtYsZV+8/GJiDlS1/BajJseOoetNnZtRcqS3qzsPfkyxv1KSbXBlkxASRGudWvN
agy67o2ojEuLwzBh2ht+FmhLF3d/X83HCK/f1hAvovehoDDW69/xWqbbk9IHpxzL79jDZpeYbetq
SaR1SZtoBPOSCbebk2oPv5KSifxi9JMbz8O+uVqTy4qzZLC/hb9RlI7mmdwDkg9I8PkdM3OJLOK1
nIzZSGP9pCEH5G+YMdPCZkE0xphNWDREe37tRdfiOy8cnWqMP8ZScWrd7Tg5k+FMWMVBqWmW0R5j
BoeQ0VIuSMmwao0jOYaB7ZwU7YD3gty8dcKCq655zpwxZ4JdiMnGVt5dpuYp/4Y5C7cVW2q6aH72
YCgfBlM0iIfC7+xXyJyaL83FhYyzAyWCaIzOCwwJkkgoCCARg/hqeKRZH07R04uoubd8ijjxbkxd
WL+C87cFzogNT3JCdsUjD7NI+Ixu/d1t9WPc9HXP2+uh8UCER6DAlD85UjZINmSmW/tkS9QA0qAq
AVt8syobz8E8ygrO439rhn680WzcPtcIty53bpzM3B/ow4lvmFrZ5sZ8lGeb8eiTEgAv3itkzVDn
APrP81Bi/5+aGO8dooI3SHf4I8G4M1FSnHHJsW/9Y50aLH1R9PHThxEKRro6HYWAOFRyp4J2PkaN
Izpy8WVq+8tWYFNcE6tl3HajsWP81VFYfgsGexM9pzWn+gMcmgZjH+uG2hsMUpHBsRlz7M5RNRrM
4jmJshhHlxMxScHniwwhyNM4Pscs3wVP/V6JCG85qX9kaQBC43HnEaeOeVhXeVycU+fSLznO27zN
fqyb12Ep7Nz4iXDJHwzJo/qTPAYbNDrZ2i70U49Wv9bMgDUYRE4YyruI2TynFCpBVeReTEc2Fds/
EzIDIiq03HFlRZ2JJ4/wFBwH7psXn8+izTEwVzjjTVzswC/ME8c3o3whqwEZnO9V9zQ7Jt5pssXb
Sjl1lKwXY42cGgwijmqC50FQFX+Mw/37MPWvZ2vLs2vIc+pqdFxv/9RsEnt2Yf+qd3wHK6fyMJmV
JOyE+csgicFiVjfg7Euj0o2cE+4ABD3ZjLldGQ8WK2OiGiEPERnxKMZY1yrJLaHkcY+siJ2UWgsO
MJWtwcsCByS1oHLaj8yUQBmmTAl1RPHw33B2G9uS5ZpuJ5eABspROo779d2MUmcLcLHDd+szgxnf
9VtMFYCtbtxR/wWMSNYWX22MndN0gLowyzfuK55G3nROgJ3HD7C27GKUeBiUG2OsbClv7Pj6wiZr
zmIebDQuIfFobL827/vpVJmRP5ypN7Pcy80tPkxeA+fNrh+K7NId8Em6f3fzGfQqzyvj+JJnAvMj
VRUCG0LI7Rg7Kvtmt+WfJmsMbw03hL/srQYKZVTFTYwTz9zU7f8Nr7iCDBEYh94d8gGyYs5VCY+i
y7D/Rvkrf91Ipmep4k1oqdk5WlwSqGYM6gGIAkNDRZfMYVhRItMd/hxwBFPUMxc9COM2L9yct4dP
VYq7mek2NM1Jr2GWyoPL5zjNuLLY6ln5TtH4Ft2MFa5Z4wAFgEmsulhxlW52Al/hEkWnI4GO44As
iUvj0njxg4HttghYG3yK4RP6us2ZSfLLcKIttz9mIkSBipeAbt3PbIcFbdVH12s8GO9NxIBTnoec
wGEvhNQlm8SIdDZcHoPwJJ0NkDnb2YxRhuNccc5TcR9YjX0+RG4HbCgzS2MTpw9hkWdastmfr6zT
W194jW/p9lZb1493xroDeCSOmwD59wWHPQXzYBTKnK2aS8fBZ9xRsLWRIS1TGuc79UsQbXgyFcWj
YmiXIUy9aWMgrKumVnuOMChTko7eAcpep4kpBO3bxPisJfttTMnKg/0Hog+zi//16KzCSL8Hc/KX
vBzN+MoXhAYMJtkWRM3HxfL1Kzvly1wkOnZcImIGv8KEYE8FR+ojWY6VN4MW/WW/ixWuLlZngkpf
FICDMX+r1nTR0NJ9Gd86ox1jXtwQ+/EHxiLHzFILfzy5qBUh2hhnz4Sm5stUQ1D+V0kmEhHsipo+
L5iXpHb/q3MCDqTKWNEJGo0EM8WRUPIznyfTsOWUZe1SMDrRN1EROBmKCkmJPicl87OmyQj0IwBL
8p2zt9MEKC234eoYjZ1PLUiCT//GaEpbGo+KDDO3rcmsOJz1X9nPZ3Z79lpyrApkZpyJZrVTSocb
PD6UKIt3vkdJvHoHKjAEr+1cGV8jxl/RBylQOphVVlrmoP8/YzEwVu2KqRTmDQN1wJKJQrLVjIEM
VYPc074HIoqHC3EJs/PGmvTUieDdT3xcg+ebVzO8wuTmpfOd6HgmyCgKGex1HKaefBbkJCs21jXr
KMpGhgK8358VXsLSx+B3M35T5nJMBREOQilTNrwGHHNmxnh63G4fFhUpn2qgKcHXgGCUSV77WM7u
LA+5eT0nq6JeaZBBzOLMDC8BIkmHjt9xxUeL+iGHy8Yrx6fBZ8aC0nhXVF9Mifh70GU8zTKqOvvx
NPXMfzjTJvx30HgR9GpcUUB3LDEczCvT3/q8m7mLhXvS0E7h85S7QjOKDajMg36gr7FDJAauk+M1
lqmBxxGbJwQtpeFKhfRBKdI5KuHOjZnm8L/y1BeCMcbnOK4OKBYhrOOZBSa2pUiGPYctcQ0rhrdK
olakrHgE7AFL5sPYivlsFwiRDvstI9ynJU1ZDwEosKMkYzX+2uEsYXX7Ajmz7S63eQpkXcL0H2I3
oy4ozUj9nhiArhCg304YzLH26ZcbbDB0TXXUCeCR9wnZiyJGddFWfvALqitc8ySsoNiooxfeoM7T
jretvswi9iZlgoccsguoKeg1vhply3KF99cq1+xW0s9A/h8pHxAEVo800L8+Fn0IGmsdsEv0L401
TFcPAjYri6SlgckqjF6UWOzSt3w8I4vf3Kd2N+AIuSSEV/K6RlMCGDD/3D0JytJtXmxqiHBs1ego
z7iyrPbt0HuditscpVZ/mLHSAMaeAWze8RtEwqi2+RqSNI20tN0zIexlkCYK676TX7OoilUO5sf2
Wx529LemyvYMMZkqCnK+EFcFRkuDaNObYr2j2+ChcmbPjs6/zc0ouOaDf/O6MmwL8/l9b8y7fJU4
Cn2fob4+XXlwS8atuMk8PeCU+BiWoDUNlZSM27cKFWVJ0dOMuwyseNmAQQwfp0N14Baca908ptc9
vQLUvbD09oIPHOhOHgd0biz8RgYBCSi1NRnTHORrgQ6AGsFhcys7t41z3XyvPqXdE3lCTXytsLrT
JKDw/2khdEVJZqcrWorPoIWjTb8LVXIOwhX7y/i8N9f2GQiH24NISL+ATFVZOel6C008lVpwxtWV
st6kd/ejQHuzdM0bcorrRzwRILUygn+v+zq+IyefOE3ln9ODzCkO8K94p+WYmEn3TXewlZxMuSq1
gm/UbyQoGZp3ew32PafL/+GUzLdokvj+BsvRARpCtvEarTgzJhxrNMBvuEATDONCQtKRCrpYvrMD
bV7f7+ei4zWSOXcNj12DebrRLJElG0iQDOYQaNULtAv/Wc0/LHNOc5+jxqnnrn7su/R3VwRzaJTl
ubq0/SnPVw20ehqS+fLYDowd6EZIqGcE5/n6WHV/gkx8LDRfBEb8/sBWhfuqZcGrV+y+JRu2cO69
00JMemRfzYeN8Qa6YTIvaeqWZ7eRf/LzoX1LRo9koslJ1MBGMKXjqTOAYJZgIHXCwLaZstmNuNf0
Y9+CfAfv57nEis05RGOsR1cZVTECMXJ+YafcLTxp+LHp1zkFML5iNYiGI7LgrR61qz28klMa1Alg
zrQXsYb3NvQa8Em2AOQXUWSK2AFraQEuNbcGMXgVzGk+bvUBqmM/tU1KZBIiGGr+fA42edKu8XsR
eCyLccPxA0B24kp/AmlA328ICDDDS0fZ1YxT3rYsGlzklHiZfoizf+lUisxR3nrSFmP3/a7f2Muw
UEXPY/NcQePOmbzLv4n/iora+qB8Y+2TneJKqjoCTQJqtucatOCb2Qs8B+RjzEp2E07yHPEAQhik
gyzo5MyKr/5P3+R2Gua4yWknrcRlS/+ZMpk1FUoBD6Bbw/Ts+JHobSydhfu3NM9/nf+CWIqYFDgu
Ee9z5lmXfjSw+t3DfZau8J6fw9e3SPZug+wZKdN5lMYsVZMkFuJa0EJ8P76GAFQQnAm1Rg5FMoyi
Y38N5d6GrvdDnxN4TfzyOEvo5FhNoIAZd2H+WUiBKgazXf9xH4AgvPKPfKZ6p/mZ09KG1+nMAsWi
IafAQhLiu/k5EuzCwlrvMtXvwVmDr1rfmLNE8t+92ZDRLdUm76HMowEAQL1hmadJi0yIyFg6DQzm
oMrATATFzdtaORIxOcM4zuJfuIi02EvQbuAn3z07i9PRbeqVp5KplzrnUw8FgUt3glTkGN8uNlO+
PDdiUSmGvu3oPWJRNM8gL0639eySnADo8HFd0gayhEwymhc1mEBHOTVwCClAKd+WOhZ183kCH6uM
3fy4zuz+SmOr+qMjWTgKjSvvHOJTRyFesTUvn0iAGKVAszv/SgG91J9aNbPKrDFm0mZjPTRvDOdJ
bgAV9twL4OK5SCzjrB+rmeTVIfMNLi3Nozkrj3ZloV/1LEEdsBfQUT19y8Zk0nu+OcWWGjUNOD92
B9FXTv2Ie5E8QTI1gp/RUXGB2U5J/WrxE7pQ4CCH04fED1JzDBVVEoLooTaUSeAS+Jefp9n/ss2i
qa/cnML6D+4xjNjTPepHSKJqVZg0A/ZKKPTEyHg077gxmpcQWMN3ds5fM0zD4OFyd3bg48vXbsvq
95zL0gYOWPvFLhhQEsAU24ozk7yqP24RDUeaPikarljkwWL0egNSYBYY9ywVJBWdxXQlPMBTvp5u
D2TmmK6aqOcgQo7y06SjTAnCGa/Qvmbv0QpQCbRXH7BQvx5ODYjLYBPt6XaSqhT3qTXQTZ9NvTuR
zFQhqGn7Ff3F3i5WGaPXAySU1wOYlkQ+CyZ+eves1IOJq1UJp/UX++fZue/zq7pmc1RA+TUX/ePw
ZKK4i3rWGbpuLm9bse/WL8LErXcefAhJ56g14enhuArAihkkdwtqtBjW0wWHMp3yFYfuB8XCu/B6
3XyMYCzpUP/o9phF9+YoO2IY2jHBjyGewNEqKJiKfgEsUWFG9ksahVPID8vbqQW4LBn0gQCNZt+U
qQwdKtb49cQpvqpdJxrvoDx+GDFfiWl4cbKeGMwhGIrziD3GDMwKlAOtlWpJOoXucEqfy4LBlBpM
Oxkmkgm2tgOOIy/OoEcGizJgIlzg6cucRzhnlJZ+B2LM9LSDUZYNIIYQWHdb/WbzUs2Mjl7zig+V
uH06+r3fdho9ZwsRNcrU41R8ueFIi4uIJnCp2SVYYBnX0BK65fZpC2gQdf8DubRKRp5bhdfNJJiE
iVjYeGIIhnm6evO4uWkfINkkMWpqEAASQFcPOXttHsxDaK4lOx3A5wC7kiiqfxzEyV40NFu52SDm
sGXQATs1C44bKnlqbK1jTKziy25RMkqqqcb8sUj4Ltgsx+S/Zv7g8MWBEzrnVx2qexo9Cs/RyJpm
d8Ky/Plq4AaXbgu2n6QkzrseyewnJtPgS6brjl7iYHbHNhDZddGJMnrDDr/6UBj4Dy43zcpxW9VN
VFRodTRfurCr33/frKs8p7h4eOXnzYbuMyf9O4aX6gILOyMqt94xmG7+Jph47C6x7r8IJyaemlHx
E5ADne4AZ0qMPgFlI73CdYKJubRT8Uf+ELg3LMUVAoUFi8lt+Qqe+55TQKg4vKnkhIibW/ghZBAq
P+P7kbHXZ84Aj+1lM7QHQ47VC+IpMR9wj9CAThlqqDFj9wW1N4hA6Kglml4k2cuaExejJEbsC/ha
vIoM9auZzctwxmwF/7+ajd1v0CkmN4Db9IlYXWeYoCcOz9N7PJaazBamZu6CzyUkhqMBq8Oqz0ya
TRl41NkPrEdoIC5juU/tUJ7CAeaUy311gHY+UDQwrrXgPWj/go0Z/OfWJwJ2in+yauyqN95R3Rrv
S+kWK3pys2GVzcZ4Q/gTwm/Na6Vep5CoQlYQmYHCUigOo6SBDhQlSMALNFkMiLHGbE17RiHEzg1U
PfNbQoCEX6VgNGuAJCyx7JfdHIxKJ/kt8rUZ7i7m2qZ+amGUrM80HKwaK99Cf/kqzDRc+6x34oTx
AqC3lJzSNydfxaCXoW5LHOL6XyVbtGXvzVK+cvwudTPddOQc4SxrMt6qufSxoYInsUJ9cEoF43N8
erUNRIWJNQ/ZH4lubsGg6jMSB3sOwgo1ViT+AsId40YhvbL6J0GyTLin3xO8H5Tc3z04l8NnVIf/
sGZSPzxgB9u0h4TegoIbMH4pgCiaWW1MRGgza3inNCJoeedrkQeGQyjKFPsmGzl1CUwYxnEEHgg2
7g6qOQi45w0s0eAJ5R4wWW/L/LNvqktCwSeG+NfBO/TZF6nU8m95LEc5CnUV/7pdtjuFhFOG4xon
TJc+NmqTfllduTHCtwrHrajcYTY/F/Fb9rPKzUqrSGg93tB1NyhR5rQRJtN9S4YfipBTYQ57gXal
AxOYgZAxyJBaeQKhdk6NKWqcv2FCozUJp5sKHRoY9wII8uvucU7hvKTLbKoQTSweaYEFBTkVZcy8
GIsAj9UmjzmqvNEaMS9D5QA0YhqhRNpVhBqN06RysGudQbSRqwaBGx+Skml8u2OZVnCuhSSejtE8
I4yUi94iviZMnD7ab23pI/qR6VdvTBUUSHMYLI3mJ4/5NHWLqLuolr4m6YlCQ4vY1dDnNHQ3JrFE
gSwwtkFOVEwXrVtmZskxacUR8UOHgvEDZs6JW7u9YJ/d7sDH6nwOxVKc/t12VetzQKVpz5GiAO63
uDExIH6ZgRbP5XipKrddstyaY4FvTjscAnwFPhKvAjVbVkYKnDNmnVgeq3mug8jl6RwuGI9XAzne
9lCggO4YmFrM0nnnJ9gKmEd+N4f739D/JC3nJQ8Fz134Elf3jX6ZkFy/FkhgmJBJQizV5+e1v1ET
shphKQi4YvXih5VL8znPsd6zJ5qXmnV5iOnlwSuczN9A2F7H582uUYwuqC9aQykPd3Sgsj9Rw3Mb
fmhSkZXnVEspuBdW/bA/geKomctlO+/Y7geErri2x5DZIhjQYvETW1s4lAjGyz/aCltUOQF43/C8
hqzHwCWkQQCOCUJLkDnqHoMCsWvBQOOKOwEZdzoK3zcdI36iUdHmBiXn2TEZ6nX2Ply3dfFAT05L
dYg1BSaah6BJIDGR0rkjVIUuSbd5hbMz5abCjk5PhGYHyoMN4ESJ+CyALqf7j/4yJx6GIyg9xYHl
qztkQpCdScv9bB7bTxtUn8UEpJVsctCGH6o9bGg18ObR0vni/kaFBk0lpOB8YPI0yRY41NyFu03C
5ARgNnD9+MaGyIlmLb/cW0bd1lzo+sL5jc52tp6tCuQ72QfFrB7Sy8psfgx/TGSmGMLhnR7PXj5v
tuAooLYzKUxxId/jurJpaPIka0BRyRHhjvPd3nYJkPAz6gWf4HY53cBEhhnpScyt0VeifkUQXDNM
29x5zp5jV42cyhii7u1mV8c7hyoWaavKos+daAzcdV7LSYK1jvyst8ngqLfVEPmTxJyb0VGQsMmY
xVZCtD/5Y8gg1tCou/UnIFP9ifNg82HVmvgZExzqjmGUvKHZ/yvn/MHzHoZqTHgHJuD3RXIaJ//m
ZrNC0e5AxXNGDue9bZH60arCdplklkhZKmwzvB4UITBxrCFnvx9L3mjKmUDxBCA9KNiexjPOw3w9
WShxdZKoIKKs4YCFbuswbTFLzcx3a0HVwfoqzIEc5ZycNbcjW5Zqkemn/seYpEfDbSqaIz5+OuDb
l/QFp9F4Uh1MTEE0ASWz8NKHMYkAdfnZiCUl43PhTry6kIeOLUO+TlA3CXYyCwBGcTxEBKZp9g0J
OKcoJve0ctisVPvxRVmjHHMNipLFiVVez2DePciuoJ7ul6z01b5/uXpr3kN6Oo/fDK81hbj1in73
LQJ4xeEk14b04+wVh3lUQKSyYe1AR3l6xf+Po/NaUtzawvATqQpl6RZFcmyg50bV0LSEckKBp/cn
37hsn/GZHpD2XuuP9DG9Cfk4ZboVSVY4OBm4UYOrjAN3xnLGYnJRfsp1tKFLdlsccoBMjASWfqof
CdCnz+2GVcRtJ3tzhy2U8fDM0015jiWS5ZDRLcDuxVCCcnyu2BFz6m1An0Lk0SldZA7SHKoEiHDb
MlQjeQOUXADLWPqmdPrvbkWxgc1YH1qMUN3LnaGNp6qjc8JisMRhHdAQTsiQaBI99OC1CHjujq3P
V9VsIF8usps93zSqLZTfbAOE82YTNJh+ptj/U6+v37H9ia6GbL80f1acc4H8opJcvM+dAUjg1WFf
fANckABb/xOQRwXWr7zn6oF+bz315YOORb7gNYviTF2znkwZzzANpbYi3rLOHZAZ3p7+TEJOQmgj
kg0EVTNqqsiHWH+WorX8RWnHF4OAQp4vyb3Gx3IU0DWUl2AXbxXJvsIACvlf7sV+dExLNnc/+zbj
aRuROzqGge5EDaDXzgOYiYo+gXJbKsq0mwl/P+0yqzZTIGi5bSnfQgrJBRyi9P8bAJjGaYkxp9gr
ysow19jBroh+RI5a9sgpV3LQbgIT0tsTFLcxN7OGKK7fsNror4V0YgIKKJ+5sysEsym+Ux7nM3OT
i4CbN8DbV+zQIxdRZucyHo50CnL8N2hO2/eF4aiiG0lbvhHkgiFFbgZEw2V/zD/nEfMqlAS6M6wH
6hInQBk7eecPgk8PeIBX6LMWKQc/BKX/PtW8L4Bj5/59C8fV5y2jZwEltOV/hKTWfgiQWlss/dJN
W+GDLQcr8gE2qUhC52IwMuzQmd+F2BsXONqb33Bw6+2wqcG7eQhccpo2pjc+Zmut8OlvDmqrtT5f
7OLs2wyGkl1WpIfNSfL7mWETi458rKB3NSq/5+inVFt8RboVzyiF4peNblxtG9UhrKk0T+RWxT8J
HVpLEfqMcnFip/5UQK0//aI0U85VcVZUJ7iq1BRYElafvbqUJa8zSVM2PfEi//H9U7/O/xSYC4K+
mOzYdr0u2BKCqDyI5OIhjpppPQ94D7gLBFeCvHwtRh6btoL4+AxzGVW46uq1268/nzlYrvrFz0ub
KPymSCTVYtZshZfT4PQwnw1OKGL+V90/4n4je7iIG42p4Cui4a+yFf7jv/4sl27DWL1RUtbKs0q6
2q9Bca4GavRi4l1IldsUjxbZCiUIiHOIN0/cuvVkmqv/1KayZ3+AHmm/GqTnO/YBkfFD9MuBwDzV
ojdWA/JH1wRedgvGnUYCz7ggzmJG3JKLaIGnkAjjcXTI2toRMepyNYHram644HGTzqzFJIIyRtJp
DbYH+mMTrCmQ/86H8RzAppBJ1BuFW6bjTqE69LudUf1TbtTIirb8S/kDRTbPfpuUp/uo/1B3H7/8
ZoFrFwyVR/k9nsrLDN9y45L/QWbuWvJTv4e4+e4Y7XUv++a0MCn/ikPL8EcCtyiuFRS7Dhc6Qcv4
wzBliVY7AUb/3ggvscl9MwTxuZYKbNu0RwZohsGqx6UKYcY1E/hvqopNCVEBQfAY0shNO3LZJKv8
VFCRs4KsUduF8F7OZn4e2gZPG0qBHROzGiRzU/4rP1TzTVtVSIhnMenvP6EHLhgx7BQeq8mE/CMW
U7B3kifpsJKhC6AXgDjQz1zxKYqlR29n3oTTjAyU6Wz4CoQbpRic/8sSuEt2w1N1zfR5Nju3b78u
ztIRIBx8evpYoeAv9fFjWPWB5lA9YXmYp6g9/fSpZVP5nxJ/CaQR7xWINZK1mh2bXQYIcXiBJP3f
GxcQEBp4RM7x9eXJvFp0pPvMO/n4qR2Z2EuCEOfGaLWkJt+iTf6USB2isGz037wOIZZMgp4vXIXx
uDIVB8W3Zm7ZkRGiNw0Wa6fp1jkyOXk5U85Bf2fqYDk0IH5/WGbEx4SJoHiJ/BYwi8OxUM+Ecmr/
QyOT3tvW6UQ2gA69l7wcibJr1/yT/OiB8pl0ejI4KZGlcDytFxDXkY2favMx1sDXpK+ly36k5M3W
Yk4v1OpOXP+T6JSZfafIjpBm8Gw9I6aDfmrdCtcKUp+fkZkmO1Wci4R4hR5/k2/hfYbMV0Or3IA2
c0Jlx5p8t8OASl33tXqRBGyTB+Ou/3BeidJS8ZuVAG5ak8tvK6mN3vzDtvOUCOolFRCzvcdRkm/b
H21nPAKy0GWn2vM19MolRTY64/VZ8CV93jbBsSo2Py5C3Q5uBkLbL/yJkkFQgZvtAibtfmkIbped
ZjJ8hbRWbu0lwWeNk6+ezkES5sxvTpOIh+oZHwbCpsM9qZIE5jlx4RDdXXQecZBBaBO7iOCgyaxm
b1LhtgoDq7iWBN+1l0L3ud6UX97D93qWHBUm9MwxWErZpfNrplE9wSnfOSIh1x8gSMFW15DYZjCH
DggW0xNhsHvktiru63XwzyBY418vOKmxAJ8OjxgHMKG+VxmOh9grgqfA9uWWjJJHNEBkDgvH9JqA
Spablvcpg7XPHGeKH0fo1TbrKMS8YuXBPv7sSA4MTgy1ZQs67RO/I/wLY2dQKLrHAeITRWumnshz
TJZpNFdOiD1Ya/XY12iAub2AxyAeCd8GCiRT51bK5yrcCzM/pSV6JtAaegWvEVCI1qtS/JH/KUg4
3253Z1qiGqDfx5duWKTZKooWhIrWaL9PXeZzqDaf9ZTtqDrNYsSu0thxab0N9EOXFuUZyGu01KEB
TBZmm9ZDnB98Ggt6hIw1HQbgQ29OwS0fxrsGHngwkOFmrBxBdNAupNP0g2MEJGBuEI04LIaPzd8r
sTeIll7jtBaMc1QsUvxJoEzJ5o0egmsMlIXGCU6oj4cMcFixEwgMlclDkk9CdQpBZ9N7zDbeW0Xi
yPdUdijfmcypEfPPIjC2bWTz7te/UPfJUnwoCPzfX+XrW4H4RSOPL4g7aKRR1ZcYb0nqM5A+1ws6
LBkadWnBj85j3KL9oeqN3Wc9znyVcIolukiNujXNEaNVggRQvhAcA5eS96cK9+IC7w3bJORxbL37
pcjZEPBM2EP+p42uvmmZ3AQ+Cq65aY0Xxn/kmpK1Oj1HezApIPmUGhIoFF4pnEUw5eot0PwhXxF/
TNDnrLKlBhW7/Xmjc2o4+VzJnGv6fYbiA8oOxENn4Vi9BY+ZJA5OyW+iOTPCILGMFNthdHqeUC5b
5YgCB3xOhL7l/4llkW3pAMKNVudqrAmgr/Bo4z55IYoiZRigGyeatKyRlyJ9tz/Yx87cGsOTBFD5
ot0i3U5qn7xRXdhrq36lynSyOG+de/CLaGPiVHvbbND0Ir6wJXFpEG6l2fApXe/F5gYKhJN0kNGg
nOi0zeqjRKBRbWGHMsXVhxiiGGpY3eXPIj5TIqeDCaKdjK2EhFRUE8A3Pf/I+eYWTErBQvg4yZlc
/rBd1gZIlMvKbDTL4S/7Je/afL5Mv/7HpZHT0EhFmGmxo5bIv9tt+10/FMVbBvcabdyGqM4RGP8W
bflEI4rNABDAmriidmqxHI5vgD111cOjImsDSNEkaAF+dm3BRF3rIPUOX05bernoJMOSJVOIesCU
OQnXcuaRQ8gsKjDgakcOa/JAK6pkJTv5bRqEr5dY3FTCT00cDEKy0BMN7jYYHs4CzhE9R3Kxraoz
KwGjZFu5pYUaJTgaUFkaiZj5otJ5OY9VySCwyO5oknFRrdMfcHJMs6mlEfr14Pu6NqfQ8AlpR2Pe
ugrCVMMXf8xnsBWoLKLa7k83p1EjEU41+ltcwkCYDBs/ZMXQvXVHhNFe4dYUB+hP0BcRST4XaF7M
G2A/FhXAU4o/PEM39Xc07Y2BG1OsiAIxcJlJGaQi7lBAahxYBJB+PMoyWwErgtsYW/ge41/4B3OM
VjIUHAYPjhd7lq0E8TmrKQ1H98KS4sANdbmrqIeCFDpQJCIlMEa86WcBz40tHAuf0C/uMRtNbw0P
aWIv4Wtg6GC5JTv/Bm5CCEMCBB0hKUXmPJ7Lkjx40alEdBTz5iySasmgnayJLcPi1Nn9adLH9Tbf
1/CvI+GkcoLOHctFQlyguIiaJwH5Q4Ewr6k3ifbXd3PKKN7mveAyyRkIUVfhGfgspOQ0lIcutKN8
3aVH8bXuVRqAdFQO8k6VndnM04nwM77qm5T5Mjy57kPe8EEgWuCFUI0fIKrPDtwXLDmqDrxRGUT/
/y2v47wszzPoSwnA4sDftDmt7Zt0QuF25L7HX8TVf0hSTE8zxCFE1Ew6HdKoGreMnBmrLOyzQbk2
gEcnLPlG0ILwuReiF6DcYVSIr91wAjWJWAWIQaoWTJAGAyawetRzA0+ob8H7oqMHshGjf27qA32C
gK/0h7szARMUHvJr4iKOzbXPb/Qfo9YemIaeBfRn42D5Y5Y1PDqS1X6FJmRcGsfZuoN0wx/l1kdD
sRgv+FyT346RXNnx3Bd/eCB6u8KrjuZRcbq/2VklawP++EQafPuevsiX7ucGRByoO5BvdAkqWw03
5EcpbOdHZpdotInPB1d9zbbdllh7lQMQ7KvYtWBzPDwsQiO0N7G+eCsXYuZT/EHGNtqd4BGgvLWD
La3c4ckkj3Wp3Ng9GF3SF9VtjN4Mtzo3AMls4pOyjEo/EciercTClftDbq65/4l+fkmwuhwtRDxQ
BMiPchLOIsZKfmiB/uf+GvG+EJLJQcbzBQEBsz4lrVNv8LL5SrrqbPybFY4qLLAAF6SCZD7reawv
FJXtFy5saeRPXt4236HLmpVWRpXey+3vzATJ+OCXv/7I+CWYgt+wJZU+Ws/uXbxn4aY7O2ks/IDS
/w8DO1txUTY8nS9mNtT1wVXDFQ1tl/u81XEBFlZwOInIKREF2eUj0K2GOYqXWaT8sGOBtmJ+XD6K
N1doTlEeA9sNW9UM/hE0jjjQS/e5Dsk6NxaYh/DLcCEXfMqGnx0hRdGsoVwk0r+0iuyUMXm5wJ2Y
PIcXE326XqmVOu/TpyDYHbVt+JUFYEcmEAyO6NIOeDeEh0h1KQ0UD6wdiw51MbcfgX291b3BLX3W
J8Bd8TckQ34ty6AjFvdYjuQA6z2a3d7Dv9kueAlYX+pb/5cQa8bSiQGUurVTT3XJjSWC9YsO9CH0
ssycvxP22XHZIkSoqTNt/jW7aT4793Cy6lYeqBfgdd9kMC6110XLl3Q36YSWNyQ+M1e8yFE/G6ZX
vZjOq2++JN6iF/AE5tZTWrlgBFF4raVboihWlK2K345Nl9/Le++Hn7SaYsW9F8fRnj5wJgPGN3SU
8qH+QcZEL/IxaT2apc/xRfAGFrSrfM7GuUEJz74RndQz+m0x44QI0fIzbpPZDqEo7fnHAXTw34tW
qcxVeIZ2JXI9snc5eR1gOf5V4garMdx2XkvVxiSJfvBRyLybraPzV1qoxpOWcEwBwC9595iC0vE4
Io0VdY5km3IrBMbQYfye/PopLtuvxjWXujgsaqR1zDTQht06hu/jK7ngDc2lZcz4c/046c9gnkqu
kA9ySCNw+cwJ2NTd9nUWRUdMDxH8EyfYrPyREYD9y8sFxMmg+Hq4rr7MZPdKV1QXFax0xUHrTwp3
qF49Sqb/vxyQul3Gx0CCAbLhVVtpCQgBR1oLa2a/T71CJMM9CIUeTAijfuCgSuNrgzBMXSZYg2F8
DikXGHR8YacvV/0cFZxVOWsTWEa9Da64WrjraSKnQqfejpDK93rgR2Yc3JbPpH/KHD/i1DjNi5oS
0XCX+jVgnYTXec4yMQIi8KR1AYTKoyNBHWELnqR9fmm+Y20ZKx4qyxhPOoSdUaABx9Wkn3VulIlH
+BV+OJmCkygdGsOXgp/km9vypW4m/I8s0ms/iRNQM7sS5e7MbwTQ+O2XcUxEp6BYFRvI67dS/ILF
O1pzgocPjE0kmvftSTQdxVxw9rYod9A3uMS9g7LgOGRnpn6lX7w0sFmUeRqcKCc0k8Vt2Ov9Kp/t
u/LM78/BLmFx6C8Gzqhkr8LhxcG6bcAfoq06C9hkllW1Y93NC0ZB6q9ljwBNpiQVybl0UmWviG06
qvri68i/LSgMQ4B4GCl/1jCz0F3kK0hPeTHRwOt/Q71n3VcRTzvFovunzOZvkd1VpNvI5Kg6Bof6
jVbAATmLy3/CzM2H5evlDordxhdd+FOSc0f22Ywb1MAW/6snv6nQ2CXHnlj/GfEx+TTeOK4k817W
vwIBihGDmeTx7nKQJeBPiO2yUyFSUUF8QX2JqAH+uLV87hr31SF8c0XSKD7Fqnn9cL29wMdl3VYh
HXRuOtNTYeY553L9NqP4h/Fak/9GwXDk9zHWV2Pq5qhR1hIbsfwtgn4k2rHi8ddm+3qSq3LqZ7z+
nUOmvQAgTqfGCFWm3SQ0qv1wNT/0GTZWHxCB9X5bociV0twNbE/9SmnFuVYe2sAJcJlqqBP/Fxnx
PpOll3JdTRKX+g4DBGd0qp6TS0xwCJ7mgeVkmhHs4JWX+jJCXeQ1/aau+dPv2fBIO11qrjQ/QBwe
Ycn3uXX6Wv1qm9FDrgOzQZkNsVWRp9t/S4cB2pYmbrl04MAgYMgZnPM7eqnX+zWnVWK/yMZ7ubn1
tYWqJOeB8NzvgVwabW/8hl/JhqFkviVMwc9OsVNba1zc4mp8li56BVchragmtd9gEIZ5237g5Nls
P+Dc2MITG6MDzCT7HqwgSdYqmSrkODGZoTfFulwuE6a74PYBIaTOmSKyn/ZR+chSVCx2VYhPnc8K
IdWloOXN5XwBBWk+N4knUtnCfFZPI3TT2pvBpJDuy59DQGGLVxKy88XYxlpJaJ5BEtDLbWpYVTQ2
+QngUb0XIxXKfnU0fhDpvPl0Rm8mXJTQaiNvmPTM8G3rgRlYQcqJvtEd7kgB+TNFn/UouRDRCLLJ
JYPWq950IaAraA4IgPryaOICvStfBMz9NT/owW/xDsKh+ELA8UuyniOuuGG56z+RE1LBBkMWMTdP
J2+t+HLvitr070eAvwMjZmJg1JoAQ8ZGmMrPORI4+snrQG/mJ3Qw8NePVf3Ro8MrFNJXRHGFSv3f
KqiRS4p3xBlSsQ7wIij+DDWjimsbxIGPknoaTb4WX29k87qTKVxC7ov8uhKq3TNLu+3mDGLEt4TH
LF3wq8GLmhX6kuofDjhCJjAPNmw81J5CfRFR96RVN1EB7R1p9EQy6mbsnU6Uu4N4xAk4r45IZlS4
qXJu8s1gpwqxv2jX6SDAxEGck4YokjZtiSsfaxiOG4+thttMJDUOZi93tB8lWuJrIImMcwG7CX3E
xbAdAiel54Ny2NwTgDul+XtRCDu9utCZQcNbe+xUO8LTNHEk9ht9KDfpAoXdUqY8d6eTNPRj/D+R
1oMfhROkLBW++ZytqWhT06tGwhrNJnzukD8b/S9R1vE2JN7Lpq3Bev2yBOl7CcdP6Jf9N1A3Qaqk
JPIRsX+IiQ1WEmG6J/t2uDa6nw0r9TD7jVQs6W75D4BqXNeVFRH2CuzD7MEPy51O0fFExNTM2xe4
MspQCFxDFGoA2UHYHOsj4Gy7hiI0md07q6x/xpczrlWuvmSqCO8xvmNgXckYtTKbMb/IrPbvBd0X
Wfi5Gu4/A9TIzv/elQ3eyB/nnsGCc6mCX9h8kgL68DmboQAeK73+veJ1/DOxSSntus5QPnjdSbxG
0fiiqfUfnZQ6WxrvxO8waTEdMJumXmj8tfH5GT/VHr5JRjUyV5ciJak0Z6n8tpbGTkTL9RTq4vW/
0edcPmeR2+DLbvYi9jVIN9cUKHhfAu8Fyk7EIT+xDlEIxAXwQyGXRRPO40MHLn9sMPF7iQDWvIxX
oF79j4EFx0E/7vn2s+ALfbpmZZ3Lyv5m2Xn5quzqH2skVQGF8wNkolZdYeaBHOWMAflhxpr8DdSv
YyacsYC7EE1Vt5p9Vsx1XE+TP4tPAh3oj9640k0mK6WyI8POC2SVxIJToIi0hc2qA3T4+DPNB9Sd
6YiE/RyDi5O2a2BUAz2sBGYr+Q3gyhW5cLx6N7vOXIXdYvarIBMw+hufec8mSQ31adAZXJwqtepx
h5CCa7P9/JNnOLeuM4Yhnnhik64xConWUg91e1SMXYAdntCLZl+8LWQp6YlhFcwkT5eCuCkb11i3
ONAO8Jj0LSUdCgTXPGSjO5eXFca/+vCeQvNss77k0WJofnhSG/Aq/pQvp8qXn60SLGSUkduPYkk/
E06/j54pHhaQkSeGOg3oev6Ktt3LimsrRQekwhGN2gKzfAhiSMtmhpRMWr5DD7gIMjW40xUpUGuL
IeyZFx4xSHri0PCigp3S1kkKIrgRW0V/pZanFJzibKKI+rha4wsHPi42Ty7t7ioe6clByUS+ICVH
Z/kyo9LHXIbvpXoQ/9EwWDzk2C8plQI/B0C6TZTGvwkoQ0cVOFDIg7p8rUVkmeO+NyfNsYGskk95
PE3c2oINwfw3EbFM2Xj6e7tAnPDHidr98Q2IvO/ok9aw74fyqqHiIXzqX0auD5lIKqo09BtOgzlN
/qZQKWP3Ui4Uz/UKQBptQ3M4bRXqQKOb+D6pknbKKseeYTrNXiVhFMcO9shDhrQwO6btTiudkQuv
d3TDSbFSRD4tOBLpRpizP1bZ3fF9xkgCcpqc0efuYLVDkKTMBQKV/0BQGD2Cxn//dl/5F06mnG94
MbmX83VIawMK1P4uIHJ6ivIK6m1mg18K4bKitZh86CeoWz/9MExZwlkiRVJGvOmKj968YjxZKDw2
HxtQi/k3J4NhHmxfd6xHUURNJDaPtnci5l1jnp1kZpdoXjN0bBg13idotSjye8EyjvhGWADif8mN
kTB8xDTlcv32cGIuzaJMsmxpG7ApDoy62pY/0pvBt7oSSamh4eah9HnOzb/YQY+rrDrisIDXJ1dJ
JB2kB1+4YSAXQIfoGmI1f4VH1EUSHT4wWcFkpXyVBzW4CZ9v9hwwUjqYOogwZMZgc3dGC0M+pVi8
B+9TXdO7afL02SEcSexk2Ew2Su0lj/T/dO8JAv6CDERxCKbAycQxauArL6zmTiFS2FMZvKhKu17i
mE1LazrNyRMBjiQwfQcZUo9n1AklNyhqc2U3sbSb13cM1llh90L4Nc/QhB/46meobDJXEJzQ4oqK
ytUYeRqz43kCL8F92f55jcxtEB17UPISmS2OdkqlcMC+6ZzAyZO5SWc1wYa+wxAMFYpLvaizBZdw
Ia0L2YqoXxYvr3IjsUqHOuYwRKPyDh2GYV7QhafJJjLOXbbokcTjh+1+s9jLvvLdLGWEG18XZOXZ
E1HcUDn428bSzWZOAHGn+CGOjW/ioJoflcffMRVsJcyPguK87jEp3qSXTyZYkn5wJgExYeUmmy5h
27KRzX3Uv+RHwAiz0xGipK75qPKTJu7K9DDyejH0D2CxpHo5JpFCms1YX1+FS36BEpH2jEck56Aj
JnKOSmfUVNJ3LFoV0UOsDOHU/0uU0DSXEPvAM7bMLvljlnvtfhJZB6icEIgZS9xBWTPF44hIY5Hi
IZUiquHKidgUcyQMSMpKL0iPYX5MnsxJ5rG6zSAvrvK0SoPTLLCE40Q8truunYvH1xe49Zszh75Q
01YP6tQWq5jLjuZkJNQIr9ldmVmrZG+QJq1dM1S2iqX86YbXZVYibrKLueaFkf7pbF2MdbD8cMfX
9hGhfltnsOB7FGBYrDAMzqhj3E08c+rXzRn5WYTPe8dPhBYR3+hijnEFV+Da5AVkGUea6b03rFIu
st/mif+x2KTtqY94YRC7Ze2ipC27vWs7gJmydgc0vmgDSA/7uGhiMnpttvpgfxvkT0nLgnzhEX75
BNfUm8uRDiwA27qdD4L1OvBkxdN0wX0GGywiCu7dsSWlj32fpW3FDKKI+4ifEhnO+ND0eSyuELDp
DD3Q9cegXqTc5YobXMEXO8wqhQ+49SFZxXSi2ipDCMXFaB7kwZKuheIrMIyhVRlHg3QaSCp+JdgM
25DOwRqTCCxO8Gxg3Ef1mAEJEpLBqmd35VeAMs1jZHwx9TRU0M1uarJ9x3Rh6/vEWI7dNryZT5WD
+n2HcUeLAAwEl9SplqKTFMBKVYTrpsE2BvlNgwlfWeolNflb86z+LtS1sBy4sgldSpdKAr6pjl6E
Ejwy3s5gbvsUrxIhAsjaaT7/4l1mNCkJpc880N+gO8tEt6IhiYi7sPPUR85QVwxhDlhL8bLhsjTT
13BdB64e3ToaKit3kr62a06DeIYTd6k/ZyULvw3vEJG//WvSBwD/z8USL65BdavWYmgNWy5S7QHN
RP1v+wezl1Z3fcv1xvgzHthXCHydqiHt1vsEl35nMi0JDvT9q/7uKTWOFiHXXuR/0GZKLrIaVCzV
vXx82PsndtxAZYECDAEP6D8B/RXoJXXn2OtwKrxWLaJGhIQbdXJ67YSP97I19JWrPHUABeSXP/Pj
r/BuUonn9TMXdCeBcAKTioCE3VZccApHBcWqVmc6kkG7Yi2gzPcADWEhHwPI28gY6CvfZIcfBQIU
9xncyFxl0gINPw5bZSW93G5AecvhLYY+QqAQtTKbhN9rO2D7oDkUO/BqOTwVJjpHgvN6mHVsHpgo
RTfQD8ab9Zh79MFqqfPCINL4xVac+yyjobmWhglZRkqjoneCQkCz5BXbXLa7NRtegiUCMOLt4ROH
LwKeveRnrJTqSSLKxUNzsYqHpRKsglDF95zZdPMC7M5KX9Bc8UnLNQbSnMVxJRBeN3oVx23vNtSi
G8vqlwJzpfEE7SpAtRc7Xb+SdRlxl0YoqVKsPWup4Ol28qeI+wy9Nzu0L3NWYxNJ0Wqj/B7fFlES
3Cr616fZfkiQuhIyjAMMs1fuGr9xfSJxvk/cV3V40wGMRgJwBhWSdmQqAIwEpixwCSHjwroWHqYl
4LN/Bbt3vC6zp6DePrE/JPB8tsCOyKK7RK+IOIP2RiBa9Z+wAdd8fSc3Wt0ZYvBZPkOBh2yyEXA8
iiewCxpg+znjDL5SiDn+dAhoXgBA7Gv1quWUKdxAdEwDZm0/pJfhX/NCL+28ZYc69NapmyNwdfmT
a65xF75NdnMI4U3TMnTBv8BmmzMP+VfBraVTrfmdMZ9/dhxoIuoRCdEfBaCJb5JQ089fSBTIu8bB
pvvg9B9Lk61R+vtcwLvpnK/hH152mm2ZwcRTVj3ojBVWOkpAWF2AbNPNn7MPmnEFlYHzVjdAncMe
vVnDSnAMjROjYD1Y2rhOTlrlZb0bfcm/H5QUIr9ORuXPEaQuQlBQOOVfFH35zOmrb7rPkABVDaP7
cs9wmYDbmByRluqY0MjoYq3UrzjXbBhKifM9ZHRleux+BPHw5kv4WLDfStbYZr43sBGoxvY1blV0
cJD++vRuL0LGOb75BpGBkxaPwPhLDU7AG2qOyJKvL/C8gMkizecgSx3rxhE+GLxohMrW7qFGSCs3
j+TNUMv9I23wzdwC/bAJXKb+nE1LeSGlgAhosBeC2idtAbAInkPIB//F7KJ+9lBHg7RvdAvL0cTC
zauNoUAp8/k+1fubhPL4lmnXd+r0QAVefu2/Gw7wvfZL1Qp1c9Rwn1EHg1dLN1ZQsMIK388x+Da5
xxZMN6QECoGN4abhxfYInK1XKLzJaqUhm7ck9eTINfnIcWhZ8aQusN+gPMQ79hseDdwdDc5sXzIc
ge4KNAum22kOQbMin33PfGsxqLZ3vGkRFxEEFGGXeIexotfjehZflMIlWUhGMP4wAqc7tycVOdwE
ydsoPXFIDeh0AGRhS7TQChJnhr2lwAZMDMZoIIOZ66uekAVEtZUXf+zq2WzAAELGI3zVtojWK/Jn
cBhMdZ2rDVZc2oUwDTgEaDJ8mYw1RKBjZKMJuWCP4BYJsJwEHdQHEgOrB6qDjfw4RK7+CHedrHqF
GPo5fdT8t8Xzc68OIzEO+ZTsZCggYmSPDFAS+Iz53cAgVV6jxfhEyJm+CTngAf5VrzrAgkbfsonc
1w51SxgudbcH4lQg3OJt+aElYp/AVzEEMNhgPind2VeyfC1DZ1A9hhTUXIyQ/HZTvtHLlaCmftko
3gWBTEtk/WG/4cfQYi/QnRlTc2PxKULGYG7kx3lPcCrmT35o+c6DSVHXlEGiu8JTyr6RuvDavMcV
+ycyuhZVFoDgJMTZSrPVQMEyeeoSImB5iyVRkrfBUM6fZbPq9LnaUfvuJA2pq8V+Qi5iHxA6RqXK
nMulpGAPxdWHHIzni/utFE5svcJG/QdsaER4ZNBTIcJ8r+pHbVz0biF0DrhaaAHHmBykDefuXAMu
XwndmS2NvYVNo6DlLryhLkpnuLTdnPaLfMfHFKxj1OHioY4svHKJ6DLV8tf3VJ0ASIOlQUb2Xu1g
D1Z4lXHPcTDSNskolh/NwwBauuVPGkq2Tm4+EsPYag/lDxoh2MfsHiDmx+DF9wYpLZ4/t/4APlH/
yxboFhOyrf//Yxa2uddZO19fCV29W+mObO8ib5i0pT1E+WejAAB4iSuemMHGq+ZqJ2R0yNAlfxJ3
PporhQq6Xb7Xhd3jk5l/pUy207A8ccx++1NioBhJXQLtm5C814JxXVyGD8FWtpzIr7/smn7VB75U
/njsJlgjWOYIwHMYG4M7Sav/tMdwUAg8jD3xRNqUfOYOwvilI3T9yp0QPlS39FV7RYcBVQ8CG7jB
sUUM9Yj3wy5CIo7CY8oxGigSeS3HfXgGluv+lJVxDO8lZ8kee2zmIOt77eloWLzPAaMQI9OZRNOY
WojuRgq0Sq7OUmLM8tKv8gAZUx/078iP/hAvPgmYiDxGznPsTSTSb7ObvVxjm99aHIxua8lLmYTE
RcKigfFuwXlqOKXXIhqwAhyAG30X/TLAlWuOKCyeC+7D8a7u0RaYc2WTPg1XBQlaypfOS64vF1HD
N6sqVM3mTXkOspLUivb0OVq2NsUG4IbHCXDRHL5UhmHeLE94NCuBVJFrs0x+WgjEZpneCmIoHVgj
81ve52+ajSQkgRuE+LxBt+Z32pDo32Ta2HVO/gcLvlfoyJg0+v06D53ijkrrWVAN8sEicCtc3Mug
DG6pEuCEbqq13isK2HHsBV/KQX6k38jw0n1Ij8frIbDYn9nEwiM4P41GV/1mksfqFH8hsnnZqkrL
APVIbPEHB3exA0IJnPbWfefkkhw+G6h/V2eq/mccAPEHJHUnw6tv5EDEQFHrYEMP0e4drrUjOczV
CjQk+CJhdWtowJt+5BDOkXDFEPzycqON4Ou7ke6JeGvQkBz+TRqqQ76XaIEit2aF7YE5DPpcWFTX
2bTVNHvgK+wAJsaRF8pHW7KZnwbOw/c29gGykKTUx/rAZHittf0kQMLss0uMDTqpU8XK9VkziohE
JlDCAO4CdFUt0I6YF+wh1YkbNnWVTewZlQNAJPOTocJS3OxW/qvp5gl97CrIBKn+swmQBkLn/rjE
9Cv0Z37hf4SdV+/qapbmv0qrrscaHAgeTfeFc8QmhxtENMmAMbYxn35+766W5nR1qUtHdVR7n73/
gHnDWs96wv0InAuPC1qO0KhbMG4wO7DOMQIgzQQ3mCo4TMzPsbwsQyjDnZ2aojRTMeII1aTg0hK0
dxhMIiiBAe7Dl/Ald5kZfApDegnE7QGTFWOI0c+GGvXlyrhZ9zV/tAw30JZIJi99FByoomd9qEDW
FwCWabXZ7EpW8wpwBfh3ri20F8Vea4Br2FeEhdeomBaHimJPDnT3TlNOL8N8Nx2EHfeHYSpUaOEh
B0Y3JASKDVeEv5oYJlZ5vae+uwac3RAqLkBn9mV7xdMJpeiT0RHs6iqALTP9QFa0bh5WCJsZTPWL
oMXfEAf2gHTsB2b8mTg7rzFkB7TNWm53p0U7RmtL0YWvD8NJkm34IpGRTBFNlKdHzHubwmIbSsSh
A5WTjteNZFgqcJJ1t6mRohutn/s1sEVngSwxt2oBaeMM4H2HWdL1nzgrTaTwjJ+YhMgBAvktpYHe
4l6C0YK/2dGL0QeB6jw4l5uRxl27xk5Ok2hcUwpe9RZwKWYr7u/3DNI5PEWMbnMXW55rMHBQMoHn
waqdQLDTdmeiUkAFcc45Q9/q7s9rUMa2HKIhj9pz2h1tgJooQWl4cOf23jF440M1pQhQEpS6SAHR
9eA76zz83LnPfzZni5hqG4NwQXnVOHz2lBE/g7weOeQ48z287Fijj8Pqhv2xr6ZS2gpybFSE9EOk
Kww89ZWqr+EGChTK4YHbh785VpBs+/foV7lnH4ED0o1s/9T8fuZDXOA2HiR03rTbjd9nAUBrgxkY
QuroYvHIoocuNVIcoERYWDgQKydwbopa+3ZQ2XLjz7puVtpOOE0cmj28ZMZAPyZLxHG/8fTzpbQM
M0h6FGmgGpyzV9q6ubiJB9573E8fwWf8KgSWSs+k7coXZatoGr/IXBMSgMDMVs9jfo2eB8XThv2o
T0YWfixkjp/h1COKKZf1vEgkf0BWkwQt5KQkxRTyH78ymyOlkKvPP25/1eEZtRB1zS/YiPeDaX5k
Z7Za8kPT1vERx5H150icN33ccFvEFDHToYcrx4932kWchlvcacMQacAgKGCvmXLlbk5yGRcPW2Fg
s2FDyasy+DraaRPLDNQri+eGZxDRLXADke33PZzEM1n8m5YaNiM2v5s7b8rpiuPkwXsWsQ0c1j3M
VH3WPGA0aDull49Dq9cJAOoW1eRC7w9/EjG83ezvw6tdU/VKDpQ60LY5igLGLkfaUOxR6MA2FBK4
VDgyiOqWEYIafHOXW3vFcES/e78TFWbjDBZ6AJAw6e/6tjqqEu5LNAb9IVS/ReOVTK10s+9WibL8
LH5IfU2+MFpgVuBe3g7g5p02INpwUZffY1aaNINmd/xcosxm4I3fCbMHNeL2i+9ub9RTpkRjoCBm
f+DOOwWv6mxMrPk0Cg+wbEqYlpNU5IhBLjhe1kyyEcqv+MauHIxDyi9IJcKz6UzNzkGAQYjObUnd
vutUKbBZXgS/+1AikQ6cN9U4AiagM5jygIbE748j+1V6H1WLWqXwNc+QIx0puWJpUVlPTiQxCkKR
HTdjFH8ImxyAZXxsh80X8y33QywDrSBsRP82V2a9uYxjD/op3ADBwLh9ZFdcEu/0wWQMl9TGutIA
jtGUuZlH11MevxwahQNu/EBJCPuF1l82ccL4cqRCjd4Mv1kolfZVnavowN+wYMEeF+WPjuEG28vs
6nFPEP5cCeSiric/IBaU+SoUiW9gqSin+6g/eVnncw3lGQNu4bnyZMJJ4hh0FsnV2d8Daj2eZv8g
HuQ0X9w+Jjy/u8nUAVEDJoTiAFM8dvcdXyT/xhb7rTjw0bRtKYHzCB5/DEeweFO93awSjzEDWxBt
zMCtEwk5yE4/vIYYtO+6q0Fr4CXgax7is3bHjZXtm1cAo2nzBy1pvC/zo7vQb2lZjMJ/0Ytp4Bsc
gktb51FPbuzZ6Lq/bCleN3ZplwhQCC3IVBvToYuFPPkyJPjEykcKfDHJ2pzYZEprUnkPuNDJ+WW2
EGYWXLE7cyO8DnFf8Vk7nyFnuae/resMGjYetF7fQpvu9jDF8GlQmQqiQSboql7p0ENwJ4ejzkjY
JUF+J9YlpxbWb9TbH6cqJtXAaYlWRyMMIuwyd0Z9iCaGXHdAlJWMijv4w2q9DJyeIzAr/4yhJm5J
jcH9tQXBNCEmJNngj8Z0VcHCDt6jZgf4PiwCDUEbjh0LoLeXjWGNTpGz4eB44afPZ5HCDxfJNHs7
H8AnkByMLhN5rx+Ub1KAGQAiswPvPiRQrDnQc9eIN6/+5UGpKYUl/aCHWJ0fSOXftX49k4MWnFx0
/d+Q51pg5qa6NOi0VED4ryTHu3NYkcZ80mYvwpzViUzb6ly2VE5qUsOIkjD6sTs9vIerme5ATiFI
k8+87+MW6lyGgy0q+xbU6D3VbgE7X04wxehhWruGCyeutklveI4wTnvVFuEghvYzr/FrzR3VwfLX
uitGZ9aDTzt9TZRV7whKwsilmeGaItTfhA6slXktKspNen8hGwMGcwbgwACiGKUB4Ym2kbIEeyIH
whDuA3IoZXwjiHPCG3Y2O+Uanml5MsalHAvcewNqJJZTiTMDIhzje3gfurqbE5anBAx5mOmpXAc/
7HEDXIL0j129hsyV+DMdFk5J+z54pnm9Rbuldxx10gR8CjT1t61a+H2qtdf6g+CJjyFaUJOCGRtB
vj0oSt6772O+yW4StyBlwdsiyJK3xUScS9+COgeLMeqMdRykKB8uq3p0tZVhtsWR9z377jH7wiDw
l2YT+oTOthfXVuEOot6RqdhP5PNscrtj6zu+lRe2LiSkey9uIMksGQdgI5a90a5rWwY7D0wGp3G3
GJ2ntc9jcRq7Q5eVNjYgKriQqQ/8SpviMykN+HQmkRPubTNEtwhJ7lGH39zJ1VG9AgzU4lo1Hzwe
+xY33GThu7CFa1sFRp4x1ocLjPMAzGEOesm7B6h2mBm+Y4q6zlgZ3T4ROD59i4waaJWva/+7z7hA
YEm2UYGoAXCnjR6KU4QdKJ5zXPKej8n9vKvQ7uA0J2VRh1Ah5KK87p3nLs7kjQcxuICg2nU+gTzu
QAJ6RVI36enRRV1WA+GaJ2zlczunH4PGg3snl3xR4j4lT5sjhidXp5i1gG8qshzmo3jSC6cHcotq
3GZoZ/AafL+p0G2WLjsgC/sw7qX4+Y7O7wSXIGx5NHbZo1oygKzK/e1uqeVI4p7qXuyaEwcDusEN
BTLCWDGvu2/8shN0y/j9WGfFSX7HGDDkG8Eqf6CDRr2GWdMNsZnI6CoBBMHq5aj+WP1Lql922YDI
dG6qdn1jJnCBKcUvSEekSgEy5Si9dsdkvfRm6KGRaFQNsFrL8Rd3fnFLu5l7OdL6wv+81pvLqNPn
AzK2Cvo3p8gh9ujBbfeq/afm3hgQtogTjRtq5p7m0hwqcflaNAy+z84FMH7gPvakGtJk0k8AcJ+9
vPQoSDPqe24wNCzoNfHIjjs7hjL6gejd0qbT875fV3BwtnR6H48pdE0K5Bd9oAtBnJaZ2wqpAN9W
gzbIrbHcrEyUs7+KzIEr+/S2eHadunU+fF4oG/RfFNutSaoO+Qbaqg/HC3EIMMRU77v9jt908F3G
4mqI5PP3ZQTzAtHV3ApqjfXAP51HqnTdzwyQoND9fM8E7lan9ezaRK91R7Aic5iiDMuzEPpSts9X
jNOApDDTwCMWLJxSca+QRaJEBWSrG56cuAdMdNUVwqpPtb0xJobl2rfK/v5BrC2TWpoxBWMAeXom
mIMN9LXljY2YrUayLMd3+LKKdVZWl8Gu1odXZCH3fmlS0/ULkkb6foWRb+thmHCmWJC37xpkuHHr
Zv3iKpLKHh5P+PI+GHzM8SdU8eumttoVX0Bz/yb/cOvL1ywfxvi9bgRO2C/HGuaf1IEgREBMUNzP
HAmyLwOf04JXqLzCQetsKvcLziI48BOldq/trNtzWviwOyppYh/0CqKA2XkEm7NuNs+5XPg/CUHt
eaZz4GcUfyUyu07P+BZerq5/KInOC+VdW9f+XH6jLxbtJ1hohl/xGY3EIOvh+TUsoJAvYdKLVq4l
WrvxZdWl+7nP8t039UArK4vuqtpdwdVAHOEE45Z53TbbWz3+lV7RdfiSua+uj+0ZR0opxCE1QKtP
UXxWh6zIRFeHSFMu5NG5G45BxN/XyQsWLj7n+2ff4E08P+kPgmBIpl4Hq1Cr3ZjEUMISkKy8sL5i
eoyX9frWRhWSXlVbvF5dZ9NGX3J17vSq6FirwtZI5ymC7OU3VxzYHrsvwMKP6QG6B1ii3ePjEeQE
hpKDkqUcUx9QuR95Oa6NOWBWJF/cvirzymGGpL4fQp7+4ttF4GyXceUCrt+PK4cp2AYzT2zuYO3G
+c99/IlpVSHtv3DjDtDnPlqrU0011F1MhZRZi3Xa4u3nD3i2GiqnbIyEs8PM3YdPcr8vKsYVBHi7
v/UbuoqDtwbeFPPbCnuuA5fU7sb8hoSYjB1kN5rH6I0OtFwowy4U0IH5TaX0Mi0j1reLXNgFefmV
Ti7MHSDTEfkVV1OS03OHYTskQ5oeaK6SAW0NR+k5QhEqMun0PSFRxZjigkL2cI/78qTrv3muZoXj
GtcerdDoiqIP7CTWA5oKIFkE56CT9JcvBrnGc5vzdCD4MdgpfBp97HUJVZ3fD5woT/zE6LFpnOFB
YmsBtJ3jMWszRLp+RMYgMMwA/yA42VpjbZCXcvxDvHFZCNxxwuLjxpk3sIqud0bslbTeU2aJoF6k
9bR7C84XVI3n4UueDpL+HJfuQag4ip/BXiQIxuos+wHnYGeRad43Zth2M3v+DW8v8KTfsd81r8Fr
CHoGzPpAzFNA7rsrnjJh5C6ig7Mab7MLOaVKqEXZtNtEYuZ5BdsHRoVicR72bia6p0dM+1YbLxcc
5kyQxQ6ndZNVwZkEBbDvcsM+XChGZ7tGGUfOBIbunDke/FIMHI6/uNqRJRvxTXL2UKGfjStOPMj9
+ONShatgFVxru+FqZ5riMOq8w016Tuh0PwNrk2OkhsHDJekQ4bRmZ2njSwLv1EBretMQyvDG8G8f
uDkTWRtTTJILyID9KC4Ek01lImD74tDsUOuxBZ7T79OlykCe9j6KzgbHNzN/mFnN4kGN0WktemuU
EfRmNtGz9KZw9veMWGAsEnsv3jyIWEjWLuvcrjnnPdXvr3DBtZkAlFMWwRXcN1TwCgyaBAy/mHBL
tXSbIQPzumY6yvjeOn+FqiPT4gtn3Itoq40h4ykEbSL9LSHPPaIOpk0HHJA6XFS/PfWTqYyxQKCl
Xp9Bci9f6x7ph96IdqZPojlKkQx5J0rwkTLU8E/GdMzv/rEs43Z7s0fX5RajajZPxgf8ghP7FwwT
cSzpkEDUxeSYbJEc33QTWwz5GuYkDH3ALMcCthzjD1VH3b0y6hBPuWSFMzml5SGUUWQ8YaD5QHhj
lB5QE3YigZZZ/VEB/LsVHJCgXHyYHHJKG9VJntAUIU8mpAv/4wgMBx5wh9AC1QHXuunOF5ZVSpbL
5qjoQ7pYuD8eYkpYBl0HqslwMyt3/BWUXndbG/ZQ6PHqxBDBk4KGAloxxpnChyYgja6MjxI21Q/2
KY4GAfNb1p0Sk0oI0R/j8w8YliW5zfLXdZBCP/pg/xLq8QsmCAhGWGQGukHsE2YEByHaJHyk5zF4
UQyAbZhwzeFzx2/I3lQTpixlFg3C1hJvEl8ALA9kPP2s25iSBE8Abtjz4c6cdN4ElHlcHbwJzvAi
RBfU0EIcqIK0CsMGH/sm6NfqEYofh0D58W5LxbvG+IkUz0UGrK6eGIZDyYX1yTHV4Cvpf5HNAqFe
4y+H1CbszfKr3+XbSaklyabZKiPtc+qXLsOlGJpuWzuXa0ITnk84h2rzMSKm8eqVAS1i/9iEYM9E
3hkwhpm330O45iquTbwvD4bKBcx046DKO/7u5qkkH82VNlu4JV4xgTyuLLTxo2sCxEsLxS1Y57iC
BtWZg1U9apw4JGpdLA1RD+OsbsrgHTeIRyJxx4f8aHzUAIOcftpy5ryXFbwqcdQ4bC2EyMqaLAGG
aXkWA998Vr+c6A1OIEg9DNXoogqzia+rNngIDZCNZpzc0E0ES4jRQuXx04o+6omAOpBdQV3JQnrN
fyUDHlZC99TZP7kl0AJAzoKlw6Cvgt4nECSanHfEJsOwddvluODwU0M48RuzN7zCIkoe6AUXl+bI
RODBiB+UrZ/i3JQlOTpEwdZkPKA5zGiv4DylJeBT9B9x7zT4oRBkaaGuDhh+M1sDipgxKGU+cjnU
x85ISno/rPcQ36WDl035QuOPOZUYO+HaMC5OukrZxsHzdBQHM6yW4RyjsLstkBG6Z7AAX2/9py9o
8cHGY98zGr/NNBWTZK+3fw0B0vjEm+HgjM6oUyCWcCHfIuKFdfa3f/vf//F/99//kx2f6fPeZs/H
vz2qPH1eHp/y3/+m/rMcZEXpDQYdtduX+91/SF++vour1JOkzqxC74sp8+w+bTLSd+oUzAx9imRq
3LhECclj2MjqSZ4TC/OOBzjMgbEhinjN2mlLd41Hhu6UwLaNoXv/85uU/1lw8l/fpIiQ3m+xfc74
SPL/0ge13DZ5Js8KfXgH8Bv+vCwugc8+DiRfKeZCeawZwMH7kaJ/8doDfvbfn5t/+Pe/9bo9VZX/
+traf33ty6aV73LLa+fzzgku1PENfoB/yhxthPM7wXKEa0cXhO1B2o+6q3/x8v/0+1E7qizeR0fu
/ENm9OWpnzvF58XLtxQt7bbBn6Iy0cJxyY9Z48N/8Xri+/5vH/cvrycex18e9e+qdfRc5vXeS7xm
+10bumx3eMbIaY7sl/UM68L5F6/5T79eVWXxqR1toPXFf//La0p9vfO+vB7yrOw6X0SDuEI6fVhZ
5mWqzmavbTkZqOZt0v+Xkdz/9LP+/9f9hwxw+dzTe53eU5513Iw6B/4cbH/hgI7joPVaD7Cae9n/
82dV+/3//o3KykBRBx1NG/SVfkdEwP/106rPwUeScnlG+yECOS1HhOj8FlgOGztdXE1rMsqQ/YIj
MIn4kw3XDkHFongJ6x21rgHLK+r6ow6KGMk4HPid0LqdejPvcHclq9rRjPh9q5bcHFBpNBcRWiL2
DcjZeyVXZEuOeLHpMuzZxC8eDsjQ76Z1erksZ+v0PlJmOsJvo/CwgVyruGTH5I9u45im6m1Cp6aA
A9clu7KYO7t6siuMdcdcQohFsmVbfCiHvxGLfB2cwjA/hf++TqoRmKZXkI91Ix10+VlyfucighFM
OgaS7hoHbgFqsNHVPXCgGyL1cckvThALDXnFONJCvVrCLuA/AqPxggSgBPOujyvEFa2cDU/xHp9e
cWsE9lAOVi/ElqbnjSzu+Y5ryemLQF7mTh0PuuDdDMmMNGEeQ2zIjaVOhiBOuTGhrTeDWDDyzAjJ
lZfLhAycNp4W7vNmMIZNYCKU1nufLW5EearRet2ASBikPC5/TqgaTK3fDk8iCOmFSFQ+PY6jUfcA
huTpkypAy2CGv4k3uiTic/EuRjqz0zrk4ya5YTUYQxM5S8iPoZg8dyCgpSVikH5WzE9/hiHZyliD
G39/fqSjrQljpZA1j/nsR9OIxcHNSPA/iw7qanQa4FlZ8kXmvJ2lyEd7WWFI34UKVTyo/qqBMGwB
3CMOMidnw7S77sMYmuZJsnD8fZins8JqCA/LOJEWUOwNlsFpM9TIqNLFAhpdHI+xbzA5jUbfdDS6
OaP5DRTnZYyq3cSDikpzbqF3NfQDo7BQ9+n5BBGJ9Taai29kNHk6wRDRJP/Yds+xV5+TbA5tjZ97
cRg1DEfnOLx3zfJlzsUSn7Mug/gyXu9KAxRVfXmw36bYRvnTs9kZHu6awb0MxxsO/NNsQRcOWJIb
sOXiyiC5qTF5FlLy9mXFKikbIMuymH+krpKtSGsAYqrBgGcL4NKsE9uSzZVRaYt1x3I1tfl5lexe
zrScbfzphbAhoHfNvwRnEUctn43E0mJmP71Z2AbLNUc2ae0FQXTz0BudR/cZPl1X6x433qj7RT0n
WgE1VVktZSD2AVs1UfdxDDUqpNTqBWvZym0H5qChzLh/sEj9dIzamPbhIWOv+lvwG1zWQEqk1FHP
Hr/GO3Q/gbuifI2MozDGElGy4w5aHdUw9rWZ2oFi2S5crBjfdNQ4Ng7xFQGeaUndPa/NqLIWuDVx
2kTR4je8GyskXIs8ossz6GVs22Ye7fqSfdQkN5thgZ/eQ+TOGQCF6dqaswV6C2zGkw6kYsNefIJF
1HcXC5imcbTXLL3vbPDjxxYWxEObHscE+V2M0khi3cCbZU3OMB8Uqy8y+2BOTvlsLe1h7PZN4VS2
cLu2e+yhZrHGm34EL/NIZcK+ceHp/owxz+A5u43UEF/t3fN4IYZXjvqe/zWap9ODd2JBfYW+SIgu
/By8HwxSdEWWiWY4X+NPFJpI8nkPgul/hvL6SfLyCa/cJVRGkBWNaWlYLKhul2XSGVrL5Xp9NpN7
4ru6XRt+7l4EEIA1WnAbQQXnHdZoQCyRAaqu08V9XtEl2fevFa2KZWR/7cofRqtP10jdgU/WoWYY
rjJ1by4xXAjDEB4aSBNp/ScokuLXBN6Rq+426VQmIpFlihGJsXZkYzqdvpw15itreP7JBSUIqcFA
rmsixtHxRD4hq+uNGydTAul4xK6fEF63NvyXlw6IUvebGUo//EAUe5rbO+dr8SV0vcQRH1+Z8xnF
pyf9+WHtOLLaUbxMfH7HxXswHTP5xFK4iXUndqA1KmYo9g1Xwu5zIKgRhD7pK8buk6512FXYAYf0
fgTTchOsd4x77vv+4rfLcO3FiwpRCWCZQe6cT5iAETd2zP6F2k2/YXFGyw5fCAyYcOfU1hKcM0Yg
QyOaGwOXEHpudX4i8ezr1o4ZMe04ldhsEMH4N302l/CSkaMIAQat4/lASU2SOhIvMmI4+rSoiUU1
j+P/1Q7lyWZNt2pXzIZ+Ju41/q73NdAOmopJy4Aq1a5skc6ODUsP1biAspMiYF4aIj1mf8EqtYj8
4FzNvfJjHUUILuY15jiL+7bYPlqCpVZj2QvDv9nTbiRi7IKMc2BXMJZPEnZExo6DuoRh+8vDrUWz
1DENalzpxoKn1AVrFqSZOpRMV5qnpbXS3eE5xKoOjpab6qY7/np/LyuqsTInThAjEkZiROzp6MpZ
2J8d2Yn7NkkB3AKUPAsM0MfuUUs3lmSLv/v1eBtv2eS7vvKua6HNdHtGaT0YtphRdNUcaQZLztbd
1XarGEGeTBqvI5uTp2XaLpaz3NxEtHppz1jZgRwj4nkYAapyYqVOpOwNDEHCGBinIFhhbOst2BvY
1S94VsR9uu6idRY12aLpfrFgKpVb28vybQb4Jb+t1cf+2KvKGj7G2+0gnNSFcWoXWEq24c2p3eAx
5EeKwA/mwSLv0NXNu+F2RxFqUW4BJ4r2HT/FiAGiCLkXqNeCgkdauBCSiVe3dvhmo++12o/TiXds
YPGPbF4C4n6YmLBNiQcw0c5wlLHxfJxlmJNiTkLRZKtebk8ZGuvL5VL24axLRh80g1v4bs7fzjye
iofrJI1t8cUkZ+vucNxopzVnINC+QRSTq3rs2kGaBexN/+kSWcbXwlFEHeCL9aGtzpY/1cz4NxEF
Sp36sD443o4cc4Y/5cq0iKNcxs7On3YYzROfQb7B+M6We5qccevHdM2L+X6zYrEYQ8WwWTM+aQRi
rcaMJo7SnKRTKBnOnyR6ODqw1PnoF5FJ7Md8WnOHawNGShhlm5AzqOWGS1gmFV4DWxyDTBl/eApu
Dp/kieYQtY65sW6jd5pMYYonMkFHu3LEmSb2txaQAw66a4lc35e/zu0yniZrbNHZ5gSFr0nz4m9R
PuNRbkAQwUmSXViX9kWyZeH8i2qiMDgIK6q4hjhXEhph0l+MN5yDypxnpNPBLp1302pxsdj3hzBc
tqflszXEZk66nsPXa7SzXaaHybqZMzXK4rePKQLMcHQMz1F5hJMa/6zvlEOK4yRZxxfiy3krA3Gj
/xJSht8lYembEXEmlkg9R+ENTj7TMmM0mEGfMEVBMwClND7ptBtebHwRjemfm6roox9yYXPa0B5m
2iRllTFD5yq5uD0rb4w62HOxsUozk+Z9HYtSfN66v7QrCkpONgqIjonGe0eypeP/Wfja12WaJRK5
xzfTvYfSWibIbOm6KVcnx2/qJyLwXF/CYlUCmeOBDuLl7J6jce6+w6MyfUruZspOAW03N14qj3Rz
DwVgirDbiCWZktqghklI2Bj3/C/kETJVO5O9kvyCyHCmN57MYpr959pVuGR+FNlwd8TtMkZj+bRT
NzOm0CKM53DtcCCeLfBbY1/s3UY3miVGihAmnJSFRnQW96Gvk+Eb5/GXg8yXFtMfIwpPPJh8Nt5/
0CwYzPAE+4gJGi4L5Gag3pgdu/Zik0RRm7jHAcT2jYlAUIgUpvlaOT6cKY/oQllRrroxO5fvlK+Y
8oTf/1B65fAeTXG757MrN+Mg9Yur7bP5L8TA+1fLd7/jy4cDMrr/zNV+LJH9naYph5irGT7vnV6s
Q22neuAarMp+eLfG4/7bHE9v87e/g3Mz/kVUkPTFEJT5X+0l62K7pnZBrkFV8N4d1aHbXS/A/sWL
4AYfpcqBHi3AsYa5wwI41/z0ieP1x9PpznFIpm8DPqLYFSROcz65N5Ov1KW+e2xXUTSmfuHC5Jug
9PCT9+HGufQ0p4hXMh5acxPLc0cV62C0wkXngJo5Drv5C9nZ0u3xNA/GBvSxhKnP1F0ceYnxxeR0
JlCXaXVAUhPIYYkyymDBeSRxoBS1ZYiteMM8aHzFmYUNQvflHl87Vuqxiz0TiRmpi3M+3h+95cuA
32vb6Xc87qyoa6kMDUrMrR7YUUr1S9xIyiPmNZW96pITZ6WL1eqFW37FH6TRtxZ2dUaVPRx2cTZC
PAODeYiNEn/ASDWrNsZ/FgJr8J3eCDdRVuNe5Np2a3Efve2odYZnz/4YY3T1YjsS7nozI7uKbqnN
C485Lw0X2pm3xxCAV8SZiKdr2k+LzuY2meXWUD1JQitswCK3AqZns098mwBASvRdBpSSQPE40N6C
53dJvCCYnRngyKZtL6SjEa3g1NYEQFMmr4ZqEOEIUllqMJS329Vjy1fZt3A8gJD4Oi0QTLzuaL+N
lWyajPxpAE84eZ5wC0HzY9CKuqPD8ykY5aovmrH2QBwIkt74NsvQF8CxxF+miDmzKbHEufgmJsWi
x7+Td4ptSSWxWs6OD6DroprpspSvH1M4Km1WY8l22fsG3UPpRAvNSnNzkF54SNHijiWACTY6piMJ
qP9GGnlZyXD4O0GIM6HZltg5XSJ0ddHAiIKnFQwWchz0QHUr8z7kL/+ClbBhG5MDQAau+Z7Xvhph
mNN1sP8xlqQb2jGjl7VifjQRrtGxk74zvQp0ZWMWiAcWVS/CCY0g4R4XBno3m1W/sTh8CXBZ+dCR
rg5HJUcFtdjxaqHLosqa0GZRzLjZwJ5yFkhj9joNyZGbtk0XIhYO1gvioQ/sJ2fPGOSjOY82Ka09
5PLviBnhgewwG+lRIxm6LQJmTDHkQudgaNiNWSSqjODWLJv015JU4SBGulLHV+3yIgH+r+TbSEGC
97QG32D6NGuSdf80Lhx7HHHkY0wVXBofW8RHuWRIx+4TYl5cyRNMsF62/LU79QTH/sJC2ClBfkFl
QkaRTSVUz1urIUql42f4OWMTAvOS7XqLmt/w2usYTCkR+ejD0lKINq3MgWx0odVDh+mkH9z3H+7i
QUUInwoq+WnBGQCSLVsMo3g1nCqRPr85CRrVhHj28y9Y/EhRg5/Nz6tvQfmaVi3bsLYp78i0bTBm
nWxlBbqfh8yZqeT2Pc5T2BPGd8uEc8pXKDwScIp5JRl0DzCmtPIVpHdGvpdkD6L+l5EBA7On/cGH
gh+AhYPKDOVjvi8BAP5aWeCIg2GN4AJ4kp8J8MOnv35AzdQt7FSDFvXIWfh3fXTSdU0g/oT/705E
3dpvTO9qzzrWtpLimvclLBIJeoHZgCZK9rF8KNH0T6pklqmWfjwbk8wajeDLzMtwREoIAAopqfHk
5I1uMoOz0Rdb8xEyIWEycr+BnlyFbwsZRkBfhqfsgl/MZlEWHiT+HF5iszpTJRWYMyAGhtRkMpbw
JqhEXfL5aGXsOcCcqrJvGxM8EErmvPROZ6IIfd3nwBmQD2HyTkBLvMo4IUj587Zeo+DUhB57g3yj
UIlDOueBXXkQPMvwW5ME4VC8Kk4+QG1oDrouVsrIR3LeBELqoAJjU+Beg7igzah96Kvyttcblc8A
mx84Tcbh6naxtjbnujevHfntwbwlJXezZnB/tm59q0Wuc/ylPD3ZvnwggW8wWQMAjOHfkahsU0Or
q8HAAaMCxftGveC5/TnL0m4AeSgD4QAxw21MefIihKKkmZTtH+o4cgVKGMLm3Z1sxhfLww3wcIN1
IeqzO4AguSdQbOCn+tCuEP3r/Jx3YdXVVAGtFA/xgX3YNsPwju5WehOW4UE+IcFRMdsOFqYeM+n+
y9CGIXYOV+pHpBj4JuQuWpeMdsKhPoKD2BrLsz+/Lyss503GoowlA8JOVSJhoDaTJoQNqHgpfAOy
LfmrRkEQAP2nwE3XJJhBV4YsjLyazWcsHfpq5cSHfuKfwktuZpLnee+RFp6hK57CgRnGMXkHRsEp
TScPOkVLW9ih1xijW9LuTiN65DMesMPDs3be2vAa/3AzKdxyh4GOQXqDiPZQbE9P3+7pHo/gT7AQ
R4PxZNL6sxxfxRO2N1c3w9zp6OkWrd/1eLGQrGiLgC14h26rhRNTb4yJWaSbkHSWySMIPMk6DOwT
1J6z4XXQKaJCGLzpvEcTFhcgcH5xJq/jieI52xXhxmQ5Uahj7QJAd77y22wXWA1fNLikX9ggl9DS
fmMEHOQcKy5sZVGKd4ba+PDek5TFl2iTbdn9YI9JjDCP1tMjLNcBGQXwV9yt+bIXLBHPzJmmAqNm
kIjNETcGcGoVhFdGfoVMPX+ODlKkGh7rQOjh5sADS2oVV8Wv7+lURissDflUiLmsbb6HojIf8tTc
kaexlWfBEHrWa17RPr9pn0065snkMTu9TdPsLOHVkYEEWW6ZQh1B8fqwyL7AT1CPF91gK/UMYn9Q
nm/Z2mjxjS2kN9rhnI2M18eC+9Q96eyZjTmnqzmncThX/UN3NT/gfY8LiPsiRsUcEE1K4PO8P2UK
3szLMiwXHCEaxQe48Emw++BvH1QDuhXZR08+9QeQG40VkrCJgKK7xn1pMYKGNWkSATFwJt7G9BBF
2OYwWlDyEajXdXMfef8lFz5fQw2fPWPb3T5soOg1dA7AXzWGhNB3+jDRrsa4T2suih160KvBfOJO
TB2ZeZrh8RrGeWgMxWNl4Zw2LDjYLsQDzyiHa3sENYnDL0tGh8qMOfluYzqygbmszPCkg4CHbL7k
fjUSyvnitCTqG6xsMm1n6v8j7LyWG8eyLPov844IePNKgAQ9RUmkKL4gZOG9x9fPQsVETLY6o9Qd
XZWdThAI3HvuOXuvveZRpwmJzHbR6861pfnvgtmgf34yOPXOB3ti6i8UN0wCazueD0t04Dhr0OFB
n0DPmpzHNtxigVZ2z3M7+DQug4fO8e60lSrnk/433zJPBav+GWbqYm1062/GTVT/JFYszjmABkcf
nfOQrzrWAp6FQ7DYIt6TF/ZT+LR28uWVQfPa2a2Du3ekL8if4oE57nXcDvNWSNOHDatfwMTDPfKc
S8vz97hmj4qfznyJfrFW35/O1gMmVwQdxmy30Pnpl+3TkQqWPry4KhZbHDk8Xa/7zsMbS+pGyjMa
8ZmYqOxJyPGoQIO3PeqadrPd4jM7Kw/Iu/rFlk+93rw19jZ0npJDu94NDwFv2P0ODWERnkv7tLrd
NI6IN+b5i7xeHOiHXH2HG+QcTvKVbvk88+AYq8aLayCtrD0bj27D+UXPIx8ZZvhXlrtqfyie5ZDf
mh6RWvOCUIhQW8/qE2RXJlXM+rsBNMKGiF7H9d95XTccxmkdOocruWrkMS3GhX/iFn8juq2evv1V
y3ACH2G0PFvPgZtazqQcWQSpz6RfBoLyPO77z4Er40BdExVdMhjxmj+Gn2ZkqV6t9+Kl4Rvnobu/
8yDOZ3/M+rn9uHihiXZktYhX4jpkT7Uedr+M1/V5hvxvl/BjDjqMnax7PZcA5P4GJXihfw/OoZDZ
PZcrTr8Uli/Pz/E6N1a47rg4al0y5+xusYfWwRkm3yzbFb3sF6BqFGJETj4cyxNztxufrc9DykLw
VNyZBCGmLBgyxYv1vML+z79rGf76fRiSJZqSLFrWPzKCPyaro5F4vV8N4uVA9B0d72f6QETPedsV
Df3NFwfghblnFvm1fWGGQau6cs2XyF7nKwRbjJcT+98vSJ51Cf91Y/+4oB83NqmnKZPUUbzsDu/d
6Zl8gMUitF3umr2lbhwZSDERu37++5fV/v5lNUVlVq+asvZDslB1gpg2vSReKNjnjvldJAjwkDnP
m46uKWc2Pj7bfF18sZsvXxQXVrPLeX9uXk6L58ele7S33+MO10Pknh3/5aoe2fSAMTGr/PdLVedL
+a87ZMqypIuqrInSj2F4ZXpB3g18ZA6V2g2rBBzVuVV3oi00t0J4+h4fmQzF9vJl+VI7e2X7upVZ
N0mSsoFt8eYG6IoK+3z+9ytT/lsIwXv5/1cmi1z5Hw9TE6dWrMV8djxEgLSSvTH39eo3bmZty0vI
Bjw/VKbr2nnzPl5t+4IsDO0rPjh9+f3Lxfy3CIWLsSzF0hBj6qby42ICMQyKSSBIi93rcKAzvOrn
vt1A88myHyHhpXSsXBY5EMJUD7aNNmZDnfL+KTjrdcnLRnjGLyuX9pc7pBiSKJuawb9188djlldZ
iQKaiyqXFKkUAK0dv/lv5j1xKxpKLhrfp/rbeBqYmuFFXOXfJZ6VpxDOUIZe3WZIofgclGUsD+TY
CLMlCMAF+778SfjoHr1bz7Ke069YDl9Ix+qn5gsNlbxWcH8zfzr+8uLIf1lAFMO0FIn/aqosztKN
Pz7zqCjTVkakcgnpbzN6egcqQR7vgCrh/+ZYNf2NCaswu1BP8szGVZbjDuO6Y0HsJetH+WVNk/+i
FvmPS5o/hD8uKe+KtC5DLslaxOfmRTiWF85cDvVWvdiE3UZlGEtTeaXv0GUq/nrCHYZyd/PvD6D0
18/6jzvzQ4GVKUHXWQWX0axOo79udtkE1prG025OY2mUX2RIyl8/CUs2VEsSLVmTfjzwQ+CHVV3L
4uXmYAl16XLSWsFI/Ui8K5p8IUdJQozwBdPcK49/6UhuiCzjKlKgDstAYqmH9L8bLo1J4O5Kli8U
DuXL6O2MXwRi/7x7P5YwVZkXL9WSeW6sH5caVX4Ty5U5XSzq/wOz69OpPaRnds3Hx8WHCwGEVM7N
cdvYlG36Iwf+f/9slL+soaqqapqpSgqrvfljDY2yfOwEfZgut/spt98pUqFFMHJ55/8Ni48H7BZL
PCvug0szpWLMtvAd/4S+fHOOftvx/vKc/HktP2+GaVRSXVpcC4VbuWDUlKyiFSJaWqmISuYvX6HH
Qaa3gRr+yxf/25L9H1/8x+tb5p04ptE0Xa7OAY8aGLX7O6313F08qo77QnbQ4kiLkcOGvZ0uTzR4
ftnOlHlD//ks/PFRWD/eViPumkhTxukSbLQnEa86h3V2sYHGoblpXmL3w0JboS3bV235obnMzJY0
IJBfcQBbJpx4kcRYTrmWj78VR+pf3qj/uDk/3uBU8i0hV7k06Uk6RXtE5ye2W4Yzjx/42q/WQT2p
i4+PuT6YB3k6e1xKGvmGkSCjimO16A5za5VgWnbfJ2an+3IduL/cwL9Vw/9xlT/2lCBtND8Lucor
vVqZnbZGQ8FoYOc9EMaFrGRLz5ycULdysbKw4bF3cNAXnF+2f/lvD7LGfxRNQXUpKz/K8lYzcz0b
tPFSOfXSOTCQkNalzfzDdV9fe6fdZMvv86f5yyP865f9UTES3fJ/X3a3mp9dFrtZz7K2GKrv8WJy
iJmV/fWaNs6/ryLSP9v1z2dXM3RJkyQKR1X9sYx4+ZT3XaWMl2A/UPNcyzeLOa5BlY8PeaVvkw0D
762vL9TzAOcEa601O4np0TXVpsDDtM/fqj0/FrdQQlc0V761W8NJH77btGGiS0Q0OSmbccufdsul
dnKUk3eAOUBjS/rwDmpgQzSdP/Zk1SHCKtA8dZvuFJ0SxsHhOjv5S/lVeqTW2fn34FQzZLDIM1p7
HN/WhIu9jQeNhLuF/pp+mZCSNxHwrHXwMrZokxfaAZn+09xrxhh9b281AG7g0Hvr3CFWgn/avDGf
xfsBJscd9wp5NLcQGJN8ehlmnqkCu25L9xcwEvrs/HO4Dq66Ts7SAYrRC0a7deMCO6Wyvo2rdC8+
GQfrrEI3eVTIw8FNjRmhBYfRPuG/Gux05ZP/iUYNUZpLhVHSLfEpZCm6OVYD0by+VTYBCnSef1so
1b+Uk+ofH7X2Y8vy07pRI1MdaQ0CNGQdsBbvhCIspBcoHCuZXO8JPUHr20wcnRxdIXMJECNf0qP7
sGfANiDHKFgSSF9ZgCdKT5Vb3Dv38o3EzxFZ+X85of5NM8sFW5ppSJJhmv+su39UQX6T6/o4iuMl
B989rDyeyNnTYE9P5gWTd4Cpo15K+jqly8Qjie2UUcO9WQ0n+YAFeUv8Fe2AZ1Rie80Bck+zimHO
NnV1RjkM9uCYIBh6jZ6IrjgSudnbMe0Q5Edb+STc1VO78tbTMbR1XO7WgdFzA9joQzkzbq2+m5EB
2zK7wlhTP+TbzCPznX9/O2XzRx2oS5ZlmXz/sqhZhi6aPz6ysBoFy4yT/tDI34gVRR9kiswL1fd7
CduiJzNpDckliod1yQAvLfsVCZb+GBu45IvtOMfFRxS1QrYM8/Kktj5vqSDVjjfHqDXmIrA4wkPT
i3XzgS+/KnWdVNp2YzQ+zYdchZp9NVp9YYXpyyQ9Bn4HW/0mW+JGbYsHMTcujTocrJb7Ct5AM4FI
EDOUhTgtEduoUcN1HVpUn3FqriocrjohbhPtMCV6DCWIpW1lR2ELzdO0c024KN5FhlNL2odKNte2
sTpbLtehz6RfYE0meHz0YG+QK6t7CG9QiwfgO3qDbEz/BuRKZahZMCjqkl0qs2wSqSuH82D3VmUf
fQ5pqT4G5jmLE7jjc6xThmEzdLrgWbLgUjXD0ujjs55qxHDAzDEpYQqW4n7f1ucxJwEJI6WZ32Sm
E6qKkUlUtmpHJzOv7L5jQs84t0u3YoWBEzcJ7W++9fS7ExjEl3MbSdjzwDv+IG108zMSBT4mGvSa
43fGwY95h5jgpQljVLQEUovrgFlPuDfA/6kNZlDZAmXvL1N4qWmy0zxQ2qssRR2QQ04YdbvS/WUA
v6f0LgZkC6t3BZkpPVfYatuqU3eZcptiMs9LMJSkZCuogCMAa/UtNj4ja9h5EFqrLFn4o+oa+b4j
oKF5bMllHSAgNhj3SN0SvvOpsxs+j84MYSPnoKmQo4DNZjVB9KSGO6Xemzr+L0aTvDMDTSWFj85o
EHkgSKnlj7F6GcPRlkQcR+rFTPOdyNkuxjRuSQaUgLtUge+wILMXRx1czaRDUVTlVaeRGM33V1xj
GWyLf7KIDpbLqx/XZF89iaS96xBXkzkaCcz2yCDfUJaqSK8cHrdSP60mgj4FA0kkLiodnmbA6tGP
gTMqxqFM7xFu5LGttkWm8x3nm5wbohowTgNCCn183sU5isDG81aJ/hxBT6vbIA6UD0qo37zoLoIr
iOGrGsaO4NsmPcanRAfOXtz8TrGt6IVZp9ks+5mmmOLkDRniEN5abCY8ThjKDLbG3KjWEiwE/EdT
DkAQrHPwmwdIkv5ZPf7Y+3VZFEVDlQydFUbRde1H5WwMQ2PpQtIeOvrIKuqeiiSKYlgLM7fcGoie
r0z2b4t6HqNPhBZAn8GEorEoR5zTfoREEvjOaCz6DnzJdOnLz1DVbEnZF5uSt0WHjEhJcjAGBt4Q
vsKW1LOqdpVadmMJTNYEiVJYms1jjje/7PEZ8yR4Y8ebfk4HQpdLZi1UEzIGeqNdq4znY9JCtZLM
W3yLIePKDhOH1ZW7SgJZBMewka/tFFOT6Iy9QxAsJo4/DSt3ExL/tDYTDMmUBE3o+PX3JE07OZ5z
JplN559x+TEFsEI56kvI/rcyf5/fmU46hiRLoWcnJ0+vJ3hVweAEXXZkybT7EYeFjkCvuensgh64
BcP4alU2GIboprKN88+w5uvwCA9Jdqwr+MlMCvUKW4TPdDd/SAaQMDGEHMj2k0R8JjzVEvFyhKdV
A2mcMCGEWFHxAK0GDSxYD2So8hbxQAc/4ccCWKVJWw5SdJzCdmnBpQg0n2QI0uqIwwN+0X6ZksnN
y9Yicn5ZWhtGvA1GomiE0qkHgMVhz+y1wlDnCc1jVWC4Ih4rh+kH4BtQTYfUyQc2VkvwfD15rfOc
NuQuCWNCCiEQ2eg21CNKC/Io+6eB9k77XfWBI3bwDj8aY9WxeEXCudLFrah34Dt0p2qegohu2kwO
DFa811FfrgRG9H2+rpncC+YbBQ0R9eTwyqxC/VULn5vyStBtU+3TatrXIlyVLtpM4oPKRhBk+L3Z
13sMeKVHoiDbSzbSMouxGBo9xRdU20BZhom3Un1tGbtNdgZTMew7xktJz/6l8QNpQOOXvg0R0WgT
WhYPSGywKjt/IUeABElXU1i2E4h5AUkjcn1tPAN+LvPpukMRjMkSllWy9gEMFowoa4lwnGDTx1d9
WhpSc49wKgiVhp5EgIduIRXpllX2ZkHvq15l7STRYtRBxQghwkuK3Sx+LJMM7Wq9bE3BNQToa8IF
2oIxfqnoTBj6Gpv5AZpkYVXUYEI9FAhRsfR5WPpwWhAMJ7ZficA2qlzD9FgP/oOlmHxGo3QV0gAL
IjsdL3QLCl4hETMS4mVZdwhKXF+8AY9i7g90KxHZ1oZ3lfcBb3l2HHhb+vwY4qhlZi6Xu9SwxYFv
Gh8LLFa4ITvpNhPimGUy6G5nW8VorsL4FKNiPhXnSXM6aw/ZyQfQ5+CuFonEHoiZRzWw9fngEI4h
JYGSQMYOBuLIUUenYarfz3kIlHwpiXcraeCpYY7pp2TN2wVxiTIpOTxeaD+c/mBMTvXEa2JobmKt
ehOyGwXQYtr42RxEW66nJxVlc+Wgk6AVzTnICt7Ufp8y6xqQP/XqDJp/jpKrIAN44L6LIlAopVtR
KfXTPVKw6faZU0QZRt43k3GslAxoM/Cgpre62HgWGilEbBa4IlFj6WQwXe8NQOlQM4Y0cejBkUEF
Lbzbh9ImIWRRMZVd4p00D2My9XW7aUVMx4MIegVJTTa3ADnpoMzxIvBEZB92qHcMZAT6XWcRhEqi
htemv0miak+0seUvxRDsgO5rWXwbKpJmQB/YvzHYVjM6BHbIvPUP9N0eO2ZsJbsn9OWKSXZkfU46
xZal7KX0TlHBjBKddoIxOurpiBs7uXuPYwLGU4agUQqWvHIC0pPQwlPhni3h3Zy64wDSeRqZG4Nw
akQ+dtbxChAdeMQa2jAvlGIM2ymQj17ebSQJeUgF/Uu805O3jRSCDb8zIkfLLMhxexNCktGG7GhS
IRhTCX4pcKsBfUbqL9USC7xxaNPrNBqOXkAy4A++6rF6bNpb1kkLs/kYinxVl8cW5IbMWhoCK6w2
nahtUtzcRa+uprg/BdzIQLIWnuytSjY+awIdHq4TA11Md29ow5b60uiuCWeCzttlamUbmOVqo2cj
QP3nz6ZwHlS8qqW3ZogFjoL8EW6FWVD19bQyrMs0zNsg+473GYxgacM9yRWdajo5Fh9jvd8MOegI
kQ5nAcQ+HHZ5rdiK8MQDI5nKi5i96uH7SAiY6RRUOvr01AhXo1wbOqsAfuHsOnZfQ10vzRZUA51b
a9iEgr8MC5Zxci8MIHEqWRIMnynket7psrp5FcOy4RTSdVeSzVyu+ExYjZljhigRf6iQEzwwKjgC
SJtKMCawpobRdcpuPa0syKvITdQrtQ9P74BRrVhSFcoqRcRYOgU1TYyYk79SF85qejFV0AjFRuDp
shqMfdI9yb9oS5SfVatA+dkO2quPlMz7NLN9BJw3TW+6dph0xLMEmNHZQGyhrXputFZiHsCWXEl7
Xzu1eDs0Lzjl47pTgW9UvLmNyqfRuwZR6Zlk2FVdrQITh2T02ie3Pj3Mvx72m4aBht7ija/URzGC
EklIVBqwvbIhaFEGEkrbDstYJBxPmQBq9Gc5PrIb9MZMSGt7fvqocLsrMJYSPeoIudLQXVFcUyQZ
CnneGNEtnS1AOsiGO59uponpXIDQVgCTvg/io6fcKwGOWtZQAyPXIgjPOxflF/eq7D9qyBm6KZ69
8VSQcxNnbhNcVVaKEtNiTL9FPQ0ivm3/3vZ0HC2342nXANy2PCbESihMi8YPKfiOKfAoXHr2zq7d
lAJAC8qiHrf3IN8SMhFyI3zx7VQpibsIXQPjYtV89SqaB2mlbnD4Qv4/SSwAFUo9v0AFSjbyiGgk
zuXnzprjSzL1VaS0y/SnUSkgSu+VmkC06CNoTGcEzjexn+nKQVScLOgh1nClGuwsGIU+ZBPUCx1l
pA6/go1DXYrFV6Q89pwHVAITOrKjGvYzWbIAW92mijpoM9APKEjWCIJvbqZSPJJrI85JFtOeupwj
BdhQ9K+zp6elHus7ZxpEm/nfNtOAu9SHWDH3rXlqqHx7WqDaLC4Dr4JsLaa7M28NXv0Q5QIYEdI5
mVllEP796sligmUicjO64GxG8trq14GyE1jWkuirgMvZqVvBpyEkG1cvU84F53jJqJzeeG9a0sxE
DMHUNyznBccgtYjsCrD4BCAsS9L9WJt2bFnPSkL2VxgRWkaYr7zphPGjqf0lffi3yGrWdZWSO4Vw
tR0PqopCrUi3LbrwNr6qyEK74kPSzwr6hmp6j+GLTQriR+/uDQRYqyRxUDu2se/6Kb1Hw60g+mXa
uM4AgAn6bRRpAFKcp6TUxOFybOFXeKBb6hYgtPkkRv0my8gPbEdb0M4G2kUx9Ldi/l6KIWKeN8l6
TpsbgOAZnWr2ez8y0SNDfzfAR2FBz43ioJSjW1t8Dbw8MWfAopv2EuvbuAuNU5KLx16QjqoFmdzq
Brvwir2RphtV/G4IewifdQ4JlXHmDKVTtRhsOfpMG0HGKGvlLu6yB12IOXBA/Krr6jM0vkdIDuP4
Iin1sSb0agzSVxn7TzaQ3JTWDofhlr+pmoGlbCgFvua03Ante8EA0LOKp0B2WwqJEhldqAG+guLY
c3hqSBrRiF7Is+ciekhIYrNgqiBu8xUohILHeeMrA7JufBYR3V7lJRPvZTisTPy7YCM0aVtYzKBT
kbf3cV7gAhn+WZotLTI1muJNA+FlYLUbUM8FE6AlhNSEFPNQf5GVsTTEw8g+E4akxoTben7UoqOB
axbAPSJK2Qz2EiC8yIxfFHBUkbfMeloswkX0ebtr6lzl4g2a00gQl+roAQ6Ujll/fvoL463kdVe9
vZDHq14Vd6Eou1Z2MynU+PLJdKnHPfKtVH5M6Jb5/rGmUi6JHbYIfsyjvVF/CB7YQfNrkWkHcejp
Ptyz7OaZX7HyNXprXXxI0RUyH7Cr9p5yDM/NeT+YnH4oVxG8nlIeDpMGWSimjdy5QkwxZhAAMH9G
/k3BOtlOT/PSkSIRDdiAC+VBbFpidU6FdKgUi8T4yo2yyU6Fu1H20Hf6Q2Gojk88xByZgspfDmA5
Vfg+wm9dvqT4zajS50U0NPWFIBJVSytHgHM5hGRQw7AO9nM3J4qudcNqlzlq8FzrdwudZw+fqxbC
5bwTakrhtHqPQPy9BJ0TkEpdP4Tghav4PE4TJuqU/gwjcGudJNdiwEHfMwm+iCodT4uztQReUzpR
f8TdTepUTt6aPVKiaAZ9M74A98ip2MFFgqpjGnmbbjxH+YesUp60sS1SfrOD1CLkrVrZt4Ib89L4
AXtwSzLQqhm3CTYXq+MnY3GtFR8KpM251gmbkuoFWSzOQRJBUrKY/a7CMXSRCY3t229PRa+LpHTK
XlWZQxitn4oiQTRXzYRtyBD3kUw9aATg0Hqy5vJfZtcMjedhzY/2BgwP2RQRmiAOMn/MvuK4ryJh
tISDrN40RJQCkXsy7TB55EHBl1cXO2UWgktHrXPbONkRfGPKyxA5OLl5BZmPsizAIMLQyBEqJajY
0Kq9QajOBIhrMD97Dhtjp7tZpLmB3LqVDBAWWAA0sqq6jJQgg/4w+tGaLdXwXS8lnfY7hOmuTHSv
A4RA4zFpGEgkwybl0BB4HHvYYEaBWCTWeyhFbbe0IvSQNaLL8ZIpqyk69hXgZdbtgKeLkLeck1VM
t0YhsCStJFDDAHLM+FXhHJ1az3V9lGcVPmOWBvNAcO3rD70Nl1K4Iz7Il14G/20syX+o2r3Vf1Td
MQ8/dHG0dflrNIESERZD64jDnWdPbNh6eMVLbGW0wsVbqXV2Sec1hgtoyueOyLK6XHUo0rOvVHzL
PtV/uLcXzt/OXAfXg+kIAygu2ibc5tziqYDkOLCqwBFU2cjC7tsUTDBdCeTXrdQfxQhIa3HWI56u
4VyRRGhAwxZjJ2es0n10RA+kpPgRz2cA9NHov71p3GINC3woGTuJo6QC+71TMVxlb8O0z7wahlHp
6mG663hzoIy0qQFCjgTQ4KpYdODuInUttS2B5gIhhyaCWQVzuPZh1hrZLGTpNCSZT6sU05UkHCyU
5eJrQpyS4b82EucJb1g1WXluIzAEEljOvltHhgTJFC0dsStCsKwoATOp36rDrYd1Qm/GrCK2N3XV
5Jot6B9Kd03544FlrnIDyp8CLOwtz989ni4BKlZB+7StNlP3WsnbOsXVzElewn0/2FGqOL42HmpF
thPhVSbvTzsntKybOjubvfnKCaBCmd6zJM8PmQdlMz/o/VXKWDMV+o/aPSrfquA8Cujvh4fwlqXX
vOMsyrmXflXZvo+wdUMWZYNjbcZyJPXVVkOipQ0HIa1djY1SDr5bsAWqXsM4pEcd+VRFUgDgR7U7
+dtID/5AtQv6iSSiMdRWqY5SuMlfumonspizh/vRBEryy+Rwy1XaerkuaIeUMS0vdgAVZneJqbOt
aF7wSPuknuvP1CxFYpJiNrcquEBWchnpoRcPwPgHhLYM5VROW62K7wx3TWNBe1A+xd5RQ9jkgroQ
tWQnQu/P8ZQMKdj9+ibxXuda+50L+DmhUAYPkt/sNBDyBZRs6kqjJuHV/ObQYzGLzHihe4KR0BRH
1bo27iIlpMiDpwvNkv7Ac/rsKddOIPywLFB6w2GdAKDjPYZspOgs3hFE1sdMSZ0Ec4U65mulqlaS
vzI949OYqE5Jsm6IOJZIsKAvHTTts+KfU6zr+SQ4uux/RrT8w+pZoHpJ5Yj/gQfGfO5r/UvZQjaV
4ZLHL0HMimz6iBEalMya7zt1OqMvs2XphW+ioN5N2dhWmWhrOWKnBjYrE9MoXOahtuSQvxJBPueP
fUWwZwiIeviUqpfC4vVpYyD/BHN3K6U1HitBWcqF7MQMYJNqALtGUIoi75I5oKhUn7uQ/h95QZwW
dIIxCWhj68sII20cpeU75xabeczTVyDxNrJoHXbeoWShke5jfjiJYr+U8zd+XqasLEj/0L4HCnyL
415QR7soRf2IJ7vzD2F6qflWMhH5Gob9phkckc1XnZAIE9s3vQj+q9V9VPQAjZxyngBQmJJwKXug
obJxjyxOWS2+F+mxa+51XzsSHMXjmAtr03sfM0wQHERCmoWWbvGOXX0iZUXQwYm4Hpp9QZJlH7Dm
FdZO57gg1d9asxepJUrgagEtLI4yDABsT+k2IY+N4ZMPT3O7VWhLgEu2+m1Mm3Fsd5x/JekkY1NL
pFsSMs70kQ5A31OYkcYPQoQ9sw2/WfBsET8OjmzAXhFdsSj99GnmRBtDNgltXNFBiBDyVmR/pIJu
C9y02EAHkJwn60npZLuoPdIxxcVUtrbSqhsO+bQHjBAnc6nbGRlOis7wanR1RjaePzz6FtOcUtkF
JEcXtOxya9wb/XWsa7cIe+ZITtcry0nAo0Q7rddwLWjK22C95vFDJVPgVeFrqmkuAyK4oE9xOeCR
+Rrb6BL51SPHwxDmosoTDKytTGkODEDpDOi9w2pAPyZVodsTWKA2+4pqvMHy5Um4BPxrniIqgxeS
57TO25vZgATwk3VScBiMXUnK1h2DAuSCDyrZwYaHeT/KNn6fvYrd8NqQJ171D3XjO0xIXxNFfzHi
6FybywhGXUlN4T3pFHc5wsgMtuhUHBLx5lfXsLn2WcMGShL0jRJOes8mTtzzBNY7jwNIOBZP3Zv2
k8KQOmK/Ckd4kDcvUJyJyDc9ccX2YVKXUUKsjJesBX5hrGlMeV+q8lGpq4QA+yLloB3pr2jWzRT/
ZOFY4aMs4EcVcZAQ1mZawYHZUhVc9eBGrUt4TEuP1aDni98Bib/oky2RInHFJSk2rlrios4PY8sj
IJNGpuk7Ue+XigL6r/1UiI2li/YQ+52dNufO0FZtV5+YtNbtVaUNZmbpkb/KUTQaIgGPcUuuZ6Dt
KxC6vBwQ7mgpCyzkoFKU5sUALT5ydG7ApwRs9CW/XSTz3NKGlRYPn6pOod3FO03vLj7sqqzS7Lwh
7YIzEf1Ufx50v0ljeCmIBeqRytJaqWnl1AweaoFd+F1T9KXfNxcAeI7o0fgtsEqQcVdUFrHLFW0X
RrYx6WqT2+rxqaEMSJtgWUYK/thmKaRvVoH5mZQOTz0jwcYItG21XaVX6yYIXSUXn6uSDL5C2IRo
Q2tQXkqHkb5E1xxDI+BUVkSqo0w1MyyRKvtVFZK7VzzRN+xTAGSj07Z7g+a8D8meA0LpuRZ0som/
fB5KDMAMKyCH8cA5nyGCpWDWNkDSWhzuNJDukpNXR8/csyV4tAkqJTyZT3NS4thJDAxck9b8RAc6
rLFYWwSowKYS4AvpjFZN5SjFEwHrOHQqc9fyCldR7tSaVdoNaPS+f4368EGR6Sin9PHbjL0iWxeZ
CMbWq2/eIB9Uw3z1PXNHp/FSBxzf5P7bhPI9xtLGJ07aKrVLxEys40zXYXxjsOB2PiKdgYlUKfBz
FideOtXF4LlJAaAx8PWBZF/yGETtpLBQ5Izw9Cl3VZGseTyTEWQJeeGVqgiWOTsGbenGDIY96VKQ
1tWfO1FeZwP4/oaic5hzo3YF7JCI3lKv9Y405YTroA/xVCAE/mwzalhmxso4BMXZksiY0oJdKDGd
AEeUy77TNLeGpEtTZBiYULX2KvvitB5DeoCl8KAZWAx9osXzPjkqvnqSU+0hGmfGrkkgy4TBVCs3
Onl6cvI8xD29NYZYyEwvfZ8cZFsaWQpKxdwFE5DhNBOJbGqPcpNuJKtedVNLcHr5LaaoiTIF5ZVB
qgxpRs3wPNDslmk06Hl36MqacuFaowOgYzuhf8gTTLv3otffUAUuc533Q7y3zOxHiZKqusgtwl6L
zDrBVtaRhzmv606+nxNQPtCeJkGvl49JTFxW2OympN/pHbIPDSEVi1jDy1gtVPNb4r1F+mF7kmSn
ork327OocvaC1hrpiZOGtGEaJDPBkVndMc73Kbn1wSUnwGKng9kRFEeDVz8/ezqnAz6lVY8XvJcM
1CYUox0mazUDi1ZAVusvBct5X54L9SCqX7Q5QxEbOkktEIYLEU15kYcHzWiuUwJLdWQgOAkQ6S9V
QZdDTx7lAfuk6k/fcQzHmW1v8vJd43GnZPonCANSYSOoxNtGmIlKeQ6XASIUlJwcZUKPWI+UHkJ1
sA4Tza0NjF1W5uiB7051de/JDlD4OLwqswtarNkyTYdlTyNNJtW5TSy3QHdgNj7w8Bl3Xrx0JDHR
msL5FzbSegiyc5syGLN0pgHWVavx8ybMmjrKQoMb2SJR0XJmWKSEKnJBlAbdkfbbZzls4SEpMlEf
VqYsfHLRqGmhQ2+KDpgT30eqEySW+vssnJ6noibiYU6cTbay+DQcxzoirrFc68h49JjsHrF5MpIc
uo5fZbuh4aW8Lve1oy9ciF5wxdwXd7H4ckP742HPz4Ubd7942DeLl2Tx8gKfaP9Sr/jnHi3yw/7h
Ze/O/8gWLglt+GL2TF4XS9hhi3ADQNl+2AMq4xdcfqmzX9wHWO22C8G1RenhVIENQBtuLflt3+JT
tpYe/5e0M2luFOnW8C8iAhJIYGvNoyVZtmVtiPLEPM/8+vtQ9y7689dRtbiL7nB3uwsJksxz3vMO
4sQA+WLPv+qHyYzIfVSX2reyaq6TzQQDO1zRPMxfVz2mYExjV/UTcxjQ3e1kvJEdJlFTMOOz1gtr
NS6KJeLIGewuYJMUR4L+CxNtSG/hTtmS6fmQbJqGo2nmDUvxBOZr7z/QLIwXSqzAeWg+LCxmi/nw
qd0ZLaD+Bz91fnU6fzM+qxCoeG6NDw3UP9BqFgauAwyEeKnl3kSbDm8NJuA+3ZkLfhmg/QGsNk/X
FbWkC0qtdlhlZM1qwshCbzMlqLD49TDZFLlHdkJ+LkYqbqjFYYypAwevhS+Tr1M5T4jWxiBTMWTf
Reba59HWTScW3TDuDNdfuqwjU/30Vb68fshHkCWv2jUqDufAzQEjWKjWOwO3GS1+1RitG42Ac3CY
uDpm85x06rrB2y1p3zJsapglLO2i38ikfBAmJGd00TJzmGJ7GzuHZ5lQlPmsZIbuIfBEPxacV5SN
+Ob37K94o27rbkXJBWCQLkVEQ98fNCJEZR1d7FRf6f34lmATHSN/iMdmZbjJ1m/OJq/BAFmwyKlH
ugUGB2W1bNAHe3iAZLKf9eC+goRChcSUPGRMpR0qCB0JH8p07yRedsS+O9GbCIg+FxgrsiEYCr73
/b0BYS7oY7vxc6o6ggmTTTcR4UmqcsxysfMGhhmQv2rwBh+HSN0nyDYsV4H93eBF0ar1VurK3IYa
zvlsqeWyHwmFKD+a+jDd2YbYE2aV87LclYxFp4Mm6LYB/6XD/W7UmZ1m343ypvhnBXNubt/gLimS
HjziN1LqzQDzFEd1F2OjHuw+OuBT1NokTVTRquishUlAepfKTRM8UdTO3VI82jBcNFTzaHs9zBZR
Yjttsq97d++D2CgtkHS7nOp8X/qvTRosqtE8CwVbZhzDNRLh2wGZtfbtgsNYFYYlNsbxkE/0ZxNX
DbwrBS2fCWbYufusht1bEYvnRo+SlOkG40CrC49NOB0+TJsUg8zAY+19VuqqXuoor8vgxaFnL4JX
cJAHGA6zIob6412jHFsBMgUF9YWBYSYG8YyyXU3O3foCsgh3SlkzBJuYRp5GHhnUszFXL4NBGBsh
TRO8MpVzNciIBVHR8LbVRDQE3K6mnV33cS3YlM4yQGLcJS+xjmfYVIzlSFKoXHWbxG7ieKHrlc2R
eQqoANdZKYryUAD5Ge2lGp7xmt2UOL4LFMMaptbdeHOocwuqci0nmGtj60/9SO1eHVN5MGFMuVgj
CI61BqMe4+xaL6n3YYS7TntSon1vHmp5q/NNnZ74wdM+9BqmA3OCxD6Ek96anBAJrQbv7Y48aBhW
NkUiBEhTNWdwbR9ScVDaYhGNJInh5AQWVUvuJzN7x8w3untW2PmYJPYK2c7VqW5eUkoI1YOk8N4R
39nOm+HSm08TK87GCCESLH4EWkT+vPmFNq+K6TjRd5H2HHLSt/UGxqMVXxOwoNhfGdziGHJFLt7i
6HUAYTGf6pGYADW8MJVTQ2AqfZp8aiq+dE22D+UVCs8yYmtQUYwxQ3ABUsrsa4ANFsAw8jQMq1Si
7JnPIYBc+/17TyLlVBaPxKBaWHs775l84RBfDvDdH+h1iWp5TCAFCSh45lWjQSs3mQP8NDAuEDsL
7z4YfaxKqApkPfyKLE6Dsr4aOBmE1tyzVgM43yhutpl8WSiPTAc9lkVgcO8uIrIpcuK5Up5zOciN
sPDvgkOiJauxv0PDfGjkp9InW7tn9FHgCSghSI6/fPaO3Ac+h2oVmyqcSfSXtOWtnNsaLVEEMT9Y
ew1IaP0sSV+E7hC3yIN5XcERh6KBXTRxFPBd4d5/J0Te5Yk8+fFjR5BuEETnUXlry21tvLSMbn33
2aGh6CFx2LJBn4f5RM23BrsL662Cz0FDjnTJEaWa6TxLk830uigEtcC2GWzggCygLT0m4FixXATr
tnyt+TkfHnsdgoRCuEPy1UdPQcAGSoE15k+F9KGLUmwYr6zxJIIFSZ4elNGIfUcBifQA4szfhO9o
54p7E764VrqoAjFzfWaE5GB6vJhxstOZ/QiAnHDAm9EhpPfmN0cn/MWC7enofai4Csd0FR5L94mp
EkY1FiHzbDh5tgtw7vcElRHmsyoQ4IdeXG3aiKT+GJVuOT1uEffUtQwFD06LZpETPIYY0g731GUi
V447OypPukG2lJk9Q9hQx29oeJ63CwqxsVV3FfUvKWhsnkFqzcqtjL6zJtx2Ku6KVTXTRnkcxmRe
pXeb+WpVms/81qokwzmiXxqLqbPrZm5HWT08lfnFDbqHof8ikWbCl0oQ32T4bjVk/hG1gqHXxNWx
iSNkKBu69+C1V/N1mDs3lWLYN5VFgaJdji1sKvtsCLwYNefgqcAOin2R6aFkeQ2MW/38SwnDfe08
qVqx0znaoCcS0Mg5MjL3fav9BkYVAwzcKXKM60K24QQT+bZDaR83i1L1125MCF+AbcM0A7Y5UolH
zyh2Um8zkoeYyC+bMbNIlMVQr21v57AqYgi6ZU21ieOSTPW5zf/b95sS86ByKBYa/CyjLT8z/qw8
JPlFg4gB4isIkAtMn5NkPFle/JUNwUbNcUBx021n2QtpDWdVQgLA1KAVWBaZDn8lK1Fq8xTuVEfC
QjTrmGdM3HGroVWm08+TjzC41bEGI75dVBFfq2x3LWSW0So3YtCupvPm6GuLL15TQnU2AToM1y3O
CNFuivFmwdDIrJ7YAfwIimve4l3DrFfJvG0HGzWBYG0mYIMA970/F0DZ48hoPET8pH6LyWQCKhBD
X3D9Ux/HpAESnrEwPmtzqzDDzdLuUYOUZMYkstIchYOC/VPLeW/VRyPFMzvAgQgDDe0z9+8FFmdY
4JloTizCOBR9Z7eETPbubgwIFy7SLVOK2sjpOd+1bq9HxEu0r+wr2C4w7UiYrlKx8uSXnlItK1vd
Nl5Knt9sDEbSMtVVX72EvB3j0Cx09Z56Cq4VwayJ44VGB5Q7w7qQn4PxYpbpExTxLAg2sgDEVNOL
X/mnHrwsgXfUeRerNioiFZS5mkY7JXpqiaHLlVtZ7y0koGW5J0pJhMeMfidO0RGRjl3tSos3M6nw
qGFX8hR/68c04/B4TRDcjqLTt+ulTPlwpQd6tZmQpUy3t7pprLyRnVsBlyQNL8d3mOC4ISrJfT1A
qepaajVm2AVBmJDp4AroEyOjOrgZfl2JCRmEUAxyBBt97k93jva3IkPTre6xEq4LSoxkC4GdppC3
haU7wQ5qbG5ha5A1yLBQ/Brbr1rL3y1PbotYHDwjmWu5+Tiq21z0Z4ECSdjlnorRGh7djkq9h2aX
JO92gy25N3lOkRbEqR/pyKnPOfml5WBBZw42bnp3sUaWEK4jGJQUH1xDOP7ZhY0lFW2lB9lKA7bV
KRyUaFenu4TFOGKq14V7P24PXr2XYK92SQZl8RyKHQNcAp+JEwGKxqqEXacNi3senbzWJ36sZWyI
30KuMG739Fk4AJFFpH2o3jpKzPVEY1LbaNXQkWYFc2HXkDMPc6uuo4XFjIQT1Bi7Tde735JsCqmz
BxTRPCAZqIqcvTOxIzNr36fYKdkEsQHJpAlU1YjXyCwOjWseG8jJv/8C2nSYQzE81VYOdVCXcdbP
q3KlEGg4yrmMpv7cv3tvSUbMiy2Ym5I+Ztbu0W2zJzFpRAZ/4/NIpAYKOwt6xijJGfLfPcO9TSGh
1bPrjZaFW8N0iSsvItI9UCwa1YvaN/tCbvwYNUiB/xvVn6v1bOnPsqmJ/iGU+Ln3OC8iAZZLJFL8
bJYmXGSA7rB96S111dhEuWXRRsTjJYmSsy/IqeHpcGZFk6MGvZ0NrBI1wBbtoSuH/QCypo7LunHf
85QwK7QXbRhaEE0odewB1/Sxw2tNI0hNoT4jsc1Q7yEuXVrpX4uWZGs0HhnGkM/Ce6ZjoPfsKbG2
vlcSeCfnCnctwg+8rd/VPl1kTrTxw5aQ7CF/cnuGHgSc1JeUPB2D7FKu3sXninxq7UXECydaDEDQ
ff9cia8qVU6yiLfcAgJwAALt5lDX56E9+LxfSRj86hiY40pijKCzHbRiJpZvvochl63tTB8OU8rS
V3yPyXWD+kTgE92GxAMOoDgRLWUKi8fon4Kq2Y4BxMK4A4otq3lOmLbbIeWjty+SV729Gx34UnZw
epaDea0t80GfyBJ2/u0U4VYdAOxCPPM4xiz90WxwfOYonmWGsyHbsmIWqKCqjjV/WSg2/mFszn4B
RQ4KTOL4LCzBAwq6kPDL9nnohqsnwQlgm7ENhvVeQ7aTN+1zXocXWZk3qtIPGEQk/on0EI7+h5dC
jRXmvaAcHi/szFo8HjXo1kXlnjIy6Wo8V6383e8PkOSf4kz7XSooMgFHi26jHy0tLT16hX6ZFlsb
jfsgr26xB/8gdxbJLin1fS+dpeccddPZWkga2/kQjUu6hQVM6KQ8+d9tdvf64AOUdDNUA8pP9dEo
1AP2OtlNlcwiVG/HFCpQ++8ms1YNY1MnLEiU3jHCWcXN1bbAvMl9k22w61yctwZYJ66HQfXoLHom
v2tE3C+ku/tfQfM9mi6elYQicMZIlGV1fysEvAyymGW+YiotSXtyXHfhWy9ZeCvgGKFSy7Hy/MUc
szNISogitnR4U2wj7XjuWIcq8Ltpxu+xOZ4n/GzAzQHO8aJPYUAXHvRh6jBj4jQWrxGHYVCM665U
9vRGyBy8uYRN0/N+JzRUOtIHrz3GpbtkjcTpxh7gRKmYqjjZd0z5mMFUnuoLY4okdc+Nzcca9jYf
3YQTwWjHoKUasDToKL1LMs3jYDzJgMll3i19/yXPwlNOVKBiHrMkhcuIDDbqwweNCwdjDyN631Y5
Zwl3MdlpUEcy7d5XchYyeOFMw3gLcSTwgZn7X9pQQxcNlu3w2gwUc25fPVjY6uemckgTXCDxsLJH
8eg1Lwn5eoa8GXB+sgJevkMAAmSwqMhmbhEfwtpIF14ARTdzX8fhGNG0GrBPJPsjQ2vIKEseTqWt
hftaIME1QwFjlHuNpRxPzos5E9YumdDl2ZO/3CnLxJ9bPQ2EeFEjf+VHiGCN4WzqgKqAs8W0I9Xe
Qmv1eW8oSzOAs1s5l4jTPodJmXT5ipCjWYuuIXxykR0IJT/Fsjz7Y/Xu+ehs4cDJSi4Q3LVIlSD6
zFu8szykn2NErqcKqTNf4D3ZGtUuq7eOddOMau5H1bzDJMo2xc6JhiV9JDAVfsMsHHRCGf4bDWuw
kAKVVDvHXvQAxBFspyqjJ9k7RtfhqfZjnyhLxyXwOPYXiTOF/jFi4vblmkUadUcCOtqZWIPfAL2H
XDCqw5nE7diuT2GdEEeJayDmjA7Tvktfbxzl1jNqtd4raJcWrC85LgvGGHb3EcThejTOoUUembsi
l1cSxeBP4cURKSl3a7xFvD6lO0A8wdlVPKE6R+j35cSXIEJx2Z7596Aai45o0ITxZEh9MlXwsoB3
C7/B7OxZEgLFucjpNISNEg/5+iVR72YD54CNm9WtQdSWqXVUq3qlQFwxB4y7HLCE9gJYkeQoIQHO
irjf1xk1M0CROZwlQLhBCVbee5rwKC5mTUW7b1MFN7juNvQ2LSTX9HNi9KVPIETwVvps3A/jm6VD
TRGzJgLgbUEK0UaZ8I4FsGdK3omVrQJGHx7QS+/3G7CetFyPEWbPIl+N4zGBKQ0NL5noztoh90EC
CB8vse8j5tNblgAplNmK1r9nBkOl9PHPGl9rkvD+F0sNarpjYSSiCu0HS20wG5GZspAHxfulFNsW
Y8g6FxsH69CDz8wVmdgyaQARGm2Zz01pbgp2OKV05hoNdOmkvNTpa9koT/wGXwjshgKGkdIMQaNr
qms9Z4cwexwxGcOIfhGDsGSJ9eoUBiLUbC50XkuYWwGoQ4XDn2Q+1tL05SR6Evc5cRAr9Wh64Gnx
d+e/pCpzv+iuaf2sQrxXhiCR4i0f72mtrUIz2eJ1a8XFtbI/+0xfVT38Kolk616yO0vDndMEm141
a8MSAGTgME0XbiEf/nxftR/OF5O4EUMfR8UMy7KF8dNhzbAUXzKfRyJgQnpQMRdoca31vz312k/q
DbvaJ+t6uIQqTRxotIfWk3ZctbgNY76M+r84xvy2jvr5oHXYRgKqv25YP9XsNPSWYY2WedCHZG3G
/bIAkTUWoFWqsh1g0XPIsg+IDIPjwVsUlKp0gbTKhnPnzJb6JMDDWyBe/eVOTSvs5wczJoW9SmwV
djI/3CeCUQsytlXzkIO9UqGVNJ2das9BPqtioyJt8PBVMCb1R0s6FSz0mpb/bx/ip9Qd3yVi11TH
dgzNFphe8Sn/IfZvlFIm+Rh2h8R39yVN96BgCc7UJ0KRD+NhOShYyXJH1DqC0+wTiBjNu84/VgOe
dLazrF24T3gSFQMGOPrXNF0YlK1bFWsHEnbgoArasMsL1J+xgFV5MZkuw1cgAOyQWU8MUB+0AIVa
cmME34BEwt8YMKmAoNGpV1G8JPrBxkK/QgPWSyysUMjDohhHRsaEwTqfZnbU0icfopEGp+TdMVGM
BB82Z1MrYA5T6SB3GoZzEB2NgJ8aQkfRMqBdHzJ/55W3RGPuJm8u3UiLytWVT2LivpF+YH9Y7Ico
WfxREDHqb5v27uFaK9Jrd1PobUvgKRBhtM2Sc8qCOhA9Kj2ZqjYjWhXkIrzqKTs4UAdMOYo2VJcu
6uPDqN+aTMDd/kCQhKzgEZZ77CF57RICeualtVTjcJaMIdb4HzDAIUGX/Uc/3hGttwXR4f1pdNyt
k4h5QCxuab9O/F45aerN6i8r9ccrjQWEIVgmti0llgjo6/9ziZRK7/p9oIePNWwmuaPXMwIk+Ecj
+4vzxA+njP+60A9DHy/MNFVptfCRg4MtzvQI8d0N6hKIeqie/rzyf5gH/de1fuz/UefmRuiZ4aOr
L33ro27RAkDICP92zvznS/5fl/lhsSN8dKJDzR8bM91oHplLWgPK2aWv/cXM528P6YeFjjboiuo3
3Dt1uDMirJuTPz66xdb+m4fm3y70Y9vS89aplZZv1NImjgu2pEauS6iU+V9sOP52oem//2NnGhSo
PK5thI9hfu7GGTPJyP0WznvZ/D+f0bQs/3GhsAWOylRuXTRSOOMG2u8FhgLFW9ye/7zo/u0rmZZj
GwQSOuQS/niTwtYI09rNw0c/2pfahaWNGNoutsPfTj3zx7ZuObgyCDnFjJqGiZfJjyvFZSINx4zi
xyjcCnLXguQzndwG4nrNmzXNftuhu9I9btyMIU9u04ZCgiK6RfPzGdNAfou2lYrhiGRlVM+NtUb9
aDuPGem87mn6WXxDXuSHprh2xTV0n4R/7PV1XUyg4FNdP2twO11p/ep7DFahYXf3CjMh1PQVaJcG
GhcrJ35zcM9ZdP3znf5tu/mP0/X3DeDYx32B483QrR/vt1c7ufSakRuAXMvTIedrFe1cHy8s7z3v
9HkggSlVMjbtZx8biq01hoeqI+IrSA+Vi9o3F8pFT5DDinFDGbb0nXqhwX2MUxIbGSPm4IEhWFpQ
2usAzZjn9a8R8tlMz3CGsdaxDfN5NQr84OjBRW4eBa//UEORzA5VSbIIf3gzmnuLiaMoi02G1hm+
rF/UbwHYQ1NxCmuYCxe9+6h19Mqy/Nvx/6MK/n2XDM3A5EaXtvyvGkR1dRlUWRs/1hGE45WZ4Y3M
Z1SXrrGohwO7bhi8/PnJ/K5rfjwZXTUNVVrcXmFbPyqObBjtSOuG8DHxD47xmVYgyijEhgrfq3SX
QhHHa2c2QdNF466CaB8m/goW5bJEv8UE888f5+cryYvyz0/z26zjHy+/B9VUSRQ+DYebFeC9JK9+
dBgTYxbLv/gswuL9z9Pgd3FsqWjIbdOwHPmzOA484evVMJoHn+GL5s0jps+BnAofkX5AV83FPiy7
9xYZXxaD+CruRuN+RPT11NQffa8sHGsf016h77GT62QGoeTP05xn8uYos6tNQRJB03HqVQ1fQge9
qoNfIcZu9ovvBDObaU/FyFPHTJ+BqIdWrnJywumBw3SDzKF9Bv2BtGzFpVtkflACF8Fo3oWtB+kT
hmu8nUgbOjKotPZ30UCVSFbkaGlMjL9U4xyF8mCHnza86Hi0Z33+2A74gY1f0mKUiDJpPLaAttH4
PMQvGVwdA4pIrzMSfS/Nu4u8TRo98zd0I5Y5M6oA/GiiqgL0w7mqhi8A04eGf9Rr50HkOSER+EM0
jGR7+0GL7lZxNprv0Lw0zJVydIRZ51+cptmqPaoNqGIWEpSFk9zsQF2EdKtKO64MS/2GSbeOzGYe
ucpCLb789kFJ33zluUWunfQbW3H2kXfVW9pcYE5AbICfQCflPd2pXjMPe2KgQhNjAvpYOhtoPg/B
0B8C+e6b7tyB0ilyxJwpOpTyqO8oLCf7iqEHQbKho7jjsorHVx3zdzxjlppOOHxTrGOknT49AAy8
J90Xs4jxlI+vVDP0xFxALUbkXYN9JHFZQcmGwQknwR4ISoHW4V7gQxSkB9GMznPkG3l46XSC0vGZ
p9Kd1CJDYOPZ0HNANOCEbDtJ9KWG5Bzl/SZNjAUeSHMLfocMAtDW51yc3ITYimxvE5/t5MHFq2My
zI9ulSxrDhlEd2EYzRXLW7TZNoM25Wo3WLsVQ/Um2kqIuzhTN9lzmdFJDyu/8yA5sMaqk91t3F5F
e0vXI55s/1PAhMrC+cQGkXcjRGYOX6nzxpMLA9txE0Ji4DYgocaDY87i8Sws5cgzxvuAiXbo3Hml
JI5rEXale+jVo/zycce14hltuHcSLRirC0obQXY5OkyU0npXOM/QyhvHBNc2Z6qGgvuAoQQqnYhR
YlYcFZiIBkpa4x5XOA4Y47yILyrNiRnpcyvRZnaAfQV+dcaXznPz/d1kQMLwE/Ui/JHIbPcaOm+Q
nzg7PnSVDfv5Hp0se6YwUNJDgn7LhlEq8zN1mamQvppi23n5Fr/LazMWb8AZj+E0ZbdR3ITbyBHc
M3JnDbRn1TNY+MzgeK8L/1JGGFMA0Vr5sR3cvUS0PMJEWVXpcyC+lQD+cIly11mjUPQnLm6Aa4K6
BPweQNHG+M2BLOczi4BTVFmPqXZHGuIYk2+VKcRc0hk3mJe4KUMTRBDTeGNVVBqQWbusBuOCFw6L
gchf3V1qDc+6JzoieOuUpdcl69KpzoazwhSBAXfUfA8wwEIOyeapjLoZKoV2Tw24kHDqlPQSKdZa
7yaWiFgl/q9ppltAmzJiFY4HAvEIExV8F3BWn6Vwa1Jxi3jZs8kCoWQYYL5SsbqAanGGLRE88LhG
UJ0ghKHxKivnrA/i2c/0RRuEe5OwjFCg2tTHRT0CdkPH7xFWGpE8atlLhmauwKspc6pVVxMV1O25
T8zZlsqIbK36ZSSTmhU2R46HpJUuA0kUJrEmeb4asEjR8aPqu/VkisPpM4dW0TeTpxl613RYmu67
OQwoJU+TA5RH4VL5IMu8mWZ/YdQZYlPQx0wKnHJhUukPEkHUZIaCNUSJ7h/FSuMdanhF6Oefe2iN
2GzhD0KqiFLwf8cXxSbqK3m1FBWSJPuXH19luQJd345psBTqR4ikb0T35eIl1dJum5m7nCwG8Dd6
ED0ZHhFieejoQxM/aZa5kBHBdMN9gAFqvzOo0nAhSL81B+0cIyYRdGi4b9LDGqID7SmdXTL9wa5y
qkkiqhHVGaVx1ft4I41u1Tf9VaK/nAB3ieGcp5XzoPA3o31w1HrnjeEWTys8a6qNV+Nr5eG4m6i7
WFWgcOdrVVN2glSIrJTLQVxNWGXW6K7cgM8fhgv8Z6w8PI+YOpRvlt/BLiJpPf5Gu7hQXaYZCX6s
aEEiE/OWiQ0BMqxIBDVaBmGPdKi4n3nIxU3A4FoujPRkjUe3hAlizkysqpxk3Se3gfkrSRQTBzxF
sgYPMoJKlYzBPgQJsI0PLBJmLXLJMEo3WnOqkTOnHqgzRYheXntqZsvZlhi/7TqYI8IG1obxyuoa
XQQVvr/qb8rGRF9lr3vzU0DRN5Jqp0X2RkM+jfcBqjALgQtEsw7DOnaSpGRzkZi8YqCt4qvkLnrv
2xu/lAZR35X3emBgE/fd0lSOOplcBTrlBrsRF9l3aDToMIpTX3d3rS9nzkCNdJw4SxkTvbE2kNLf
3AoqR8PW3m57VMdhwyARRh7ycCAJbppjz20L4su4aACiE8S0BezY3tlZyroOMcLKt/BwVGNdZzyl
FTAw0z+fLZdkIHrMdmZlM/D16hSuAndJ7aIiEnvzk0VyB9Uh1Dj68KCW9Ex+WJzsV3Oc2MdlprDm
F2XwAXgjD91j+6XdFPaNbml96y/Ga3i1FMqGB0ngIDTJGUCuJxYWNNZyfiS5qvj0nMml1N6B544n
HIW0diGNjdatK/UD4IdZXmTVm5JPW6L5c6axsEFQaGOevQHGvYNIorPXcXEccQHT+LWoQ1eDbaKv
TpYApo9haVEf0trZZ5hv/bm81X5U+P9XcloCnbaYmqEfAISaB76TFYV5sIZ8UcAqisZtN0LI1reu
s82jj8SmM1z++apTCf+PEv/3RW2hSgm2CHj0E1yn7aqMwteJ5U6GS+Ay4C2gAhwC4ETBaavbPL1i
9edr/mx5//ei0IgMU5MTBP0DAfGyRDTgMRTX1qZP0N4Z4Rxiy9Bt9GASRxwZBQ/a2df3Y7ML04OW
LQx7g8IsU8QSuTCUXtQLWjE3ArwSKgpss2QMZcG9QIhi9w+GhV5Q5Zj+FTbPevotvXteLEufeOgG
dg/Og0UPGSP4siSOj1S2TbUwul2mcDId5kplbYfpKM/cx2mLHFp9k7Dg/nwX9B/9zP/eBUcKnJRt
QXbBj+6qLpk3imqiqzKaNPRbgeUL22GTfWvpeWKa4xuaIkrozOgYWodWebPMe9vdLXM8RuOpHWlo
h5stgxVR5ZSSvdAWNvQwAZHSBcCtoSeEIT2AfOuL53qMN82QLmOohVXRrYMyetc0Ambt4i9f7F8X
ssPo25EonVQ61v9EaTrfsxox5uaBgjRJodE1TA3aa1RtHJ2t9Zh0qwKngT/fzp9W/NPt/I2Qa4Rm
YIdr/7gq7bdZ9E3G7QzMjb8ptQJ2KvFQ0KBCLD+ADAecMmBBYLdS2re/XP1frBSEasBRNYlJILZm
etj/aE6ryO8UmyPs4Bv7jJSmUT3Cg1tRYSIqIQUZngV9GOjNg668In4ulY3EjzZ1/cWfP4mYoNcf
b7TAzAFXYGkx4fl597PAFpHq9sahNeEylPOi+E7Gu09VkU0HCCemQePSs5cKrFRltKtiPMHaTV99
QLcep7m47u8Dq+bIe5lG3xov1F8+479sdUI3pbRAvSSvwA/42MRItYAJZxzsM0x+bPMqJv44+CYA
XORm69DO5YFzelKYVg62m3t41szIx/ba4uFCM/ZXGMr5l9dRAEORJ2JgKmz/3Alxc7JTdajw4sQe
0BaPGaY0A3CYWSOSHuXkGvIgRm/e+x815An401nDDBQVvFLeLIxqbDooxJbQyMjP/eVO7ayK7wQ4
gM8sm5hQ6D5OZCNBWQh8+fTkkOgfvrOMoFGaj3EOdxFdnM8YNnbfrfDqN7cOOsCnNnx4PWaA5ocq
UeaHl+QESXA51fRmc8+YHBftKWBOiJRrprnk4UZvCdPS+IQLViBeRuUGTTgqOQ9h4NjPI8Nj6yjx
96hDpBeQ0wdIBxFuwTnTAqedbPf3Xn4tCLqJ8et0BLaB0Uz0Xy4Zm6P56jJ+hoKNE3DzaPvaHBXi
VPg41qKguW+Vu4JcIT3lcN1oav+8dAz739Y375cNVihMy/r9HP/xptWxNBSj0PQDuhbfWSvpo2sZ
u7hemNnBcxeTvqIN+R7BSfLEWuiiWMMuW+ZRrrQhEbAlDG8caxly2yjAlQPKvpXeDJy+fPFuUJgH
xHg7vCa+++GPPbw22EPaJcAxK5pkYmhCii9a0wc/WGbuobTuXvXV+LS+QjKvUnj61gMqQzTO9lzD
FMQHTOgqfECAeRw6s+jUG+ht1KsRh8skPAevDQZ+hnsEr58ZMt6U7jMno9r+CmB/6w6GT/lGg7FM
Oz65Q1WUVB0hxI13GXUCQo99B3sX0mjOfDKyb138khrpLEugElrYKT0HwUusEexV1Xg665vJ1JQ2
Xat+lcproHazEU7ob2cyPZ+VaJ8a42jQwIXmQUADtaDFtfU41918I8t23RXaMgkgHyTrFNO7ltbJ
wke+AoOdcCxccvDQYwXZ54gUw/ZaQjfv9rFzDzFLs0o8mKmh45SZGRqpD63Br6VyFxXRjHSXIr15
WCnadCN6z9sgsL4pJ5ibYFhR4fJL9chYeEDcreBJgPtjkW9MWqgcn25s2szuOcNLK+2Y7A0nx13a
oUQZA4nVU3FBnDuAlZ3yMX2vTK/341BuA9V5TNQG5RGk/SDPZo3eP048bXWSV8YvUnyMk29meM1T
3m6cUJCe73DwaV0Kydg7RBniU8L/wl9ai06mWqmZSh4suXVutCz6/JTS7mbAZ7gdox9xlnly7htK
kAWmBZG+hJrrtPMY46V4puMBZWD0vahfZIzscdVDRsEGupwhbwOMSFpa7JVfL11rLeuV4y5YXGjy
VbxtWh/aSQCjxopvjolJNK91mm9NIjTbQ/ikmZW+8LLsC69KuOPx2s4cnEnoXCn4FZeS58NJ0X1N
plaauvCFsTJYCBVaHsVcR3B2Q6bv+O/NNUxOWgEiZrz2RbPvinTeQvDq/GGnYEsWsqw17LkcnB+9
wllrbn0c6nT9P5yd2W7jyLJFv4gAyeT4aomaLMmW5UH2C2G7bM7zzK8/K31fqlyFNnC70cABTnVb
ppKZkRF7ry205r6ELNc9IhGmkc5loTaxSpqaVxfDBytxOZraNkElnkwnYSLx6y3/wD3poNkp94xT
EGwkUVsr69cEOIk1YCsMFVjIyPwhoPJ+GzTjMmCXWvkYjyMZfvZOA/etoLmtm1tIUmp8G1UvWvvZ
Ah9XgORrXeLFDI4ly7BJ97mWeL4QN2qOWpMrUDkow1XmDGCH019o09dFkB37oj8OZvWEhnRZTKhv
xxYu5/hYm2CjCoo4ZQQzNeSYFopdD/EKHhvdwTLAbuKG1874mcRc8Ch2RaIskLfTYMTjRgdg+hpf
A2+GNk0wyYpCithh8hNDC1vCcJrTNW7XXT42B1PDHDUdp4kmGyykgGzkAup4SZPCpZurBU/9rN85
9F+tAizjNHA3y+5tfC4+oreYC30SwFCI/R7pKxHDPuiWPGCI3mzBDkAQL3b6lB9rCF+xTA3k/2po
kxXo3bEYSXrfqGxDWgZyDanNq075rJZQfN34RokI6WieRTRSq1deLU2QdfYudVKie0nwBNhGgIzJ
5QLZL7NOkuXf3eS9Vq/tAWKWpl4cdqy4IyEjfcm0+2pmU4DyHKA9QrFeSQeZA+5D9MfcUCCx5jsJ
sMuzwrPica2hWUmfsEtPxBPY1aHvQfAhCebAjOfCK0Zu2trKJjk1QNFQ2mfHfbMxc3fHOQ72WTvB
P1wirF+22M3U6KxQ/lf6PuFWmz5M07Gjz9rYoKfARoC3RDOG+lJIAJ5bOO9g67iaonbMyAItAU7h
ybHak2sW69IfaO+GqBySZdIae9i3CQe5BmeZGzR0MKGWP1TGtrw4fq8IiWxxLRURlcHff9amkc9S
bSZLHKBj1FD10MmZ8YRn41zML1OAb4oVwP3v2mFfa/EjOtPMngITWDHo/XGI0c4oaddl2DZpkQJ9
NnQgLsllMno6aXdm/2jikItp2COvbJXxVtcGr+xBPafmKpy3g48gS5wYYC5cmkhpbywpqRBUovwU
Gv1RPtddkRe0ymxW8GtX4BM2XHwYzqJSwn1aqceWzrEDYCadLxyOmdN5Ci43A74CBjrJDh60+1r2
GSN/X17y0PSmqNtwj9onekwbkAiTGo05jLyGd8qkZ/Xflcm/6kceMscx6iX5159PuRRkPvi+Sl2C
Qgi+1RWoHYy6HWdiLM7//bO0f103+DotsIU052zjW6+gNo2wLOteHDpct53ylKEtTW9xTY81rqvG
K3I5A8o2KgJCcg3kaRdSRoAD+eGDyN/q+9qyhaahISOO7P/maL9VY/mc2GUbIJMxo2KltyjLSR1I
tbOD5SVKBF6G+7y5sx1BCm2zSckCCaHt/fAh1H+scEEGisuwXjgIpL7pAlQff7EuKWQuwxP9I88m
zyoj/P1vE1cfk/0kWExYfGKNNAgYEMZUQvMtZXna4qpraBipmBtkme80OvX0cBYFSlUDLF30EhkH
ao4Fqg20668zah9RQ7h3/QX8FD06ZvFnCUBtsPuzFoFnLwlciGyJq0YLVq5baoNRvUumQzRInfte
ltts04vWB5pkrpjjng22oABQVzhkt6VZr+lOASZXpELaeMAvP+GjrsyZ0f+uto8Q0b0QBtbEC5Bx
YtJy9PBYLWIDVBbBMwG2bY4Fg/DrBEZf/oBSCGyltSX0IzeWrYOVO96k8W2ofMT8e0zhHJRMDMyC
5OGcZNUxzwNv4gWMqHinHBZWQj51/lECFvFlHMqV29xZ7OLynf3hy/zHihIuXSHLZUWp4ksl+NuK
ahWztGxd1Q9jjdE7fLC5FlLPlzS+TTi2HRMTeyaYYyTgnMLQPMf9D3cM/R9vl2EapFzyj+EYqry+
/vYR7NE0AhBI4iAXg+t8TLF2MsxS9scXQX5u9fpKlrpGKTMKKL+4yHcGfSLx7jPni/E9uCQ1NCF9
LDT1lrwNHF0uiow6/MFlJf6kDjD/cSkin4rLtMqtX2YD/vmJoyK3urSLwMvkt+DWWhrWLh2g/pKU
t5Gyh2Peau8GMunc/oB/MwWQ1Lnw+KJY5yJexYVzRTviXJU2lYhzj9UUNkqCYTikjYAxvMtXqoCN
0Mf871+RcxelOK25DGQcDSyYa6uy13blX8EFXKKs0JoXp2IC89zHVDv4Xziz6TMueiioThdsqujN
RQ0d2ovJJBQAKNwPq+gfD8RCsWDodPAs5DXfdoSm1lBKzr52ED2oyP0goY6a+hRNOwVArVFi29+1
uEQ7zvn//tFfMtVvW6JF3KGpotPQhPXV9/tt9Vh+OeLQnLRDpPNm2vg1ACyG4zq/sdr2pojia+bd
dBwrT6WJMNJgTGjMSJBqI0dO1NfhnC6cMea99BgI1lRqdnSxO2dV0UIoABQJnAvCIdIItmx13RrK
ZpocGMO3Gb2/Skt2TiPuBora//7Vvnogf/5qmunoum6S6ijEXz2SHgH9rMX1eMjsaWeEzcpQ9vhf
7HDfF6h2mX9oVKEMwFKMkV8k7aT7oWGt/a3MgGthamS+qprBG/rt5YTPkkdhHg0HR7sfmPP0xCkM
6PB125N44iiFf3+VYmWmuIZntvI5Cp34rsFvI4Ncip+EubpsLH57KHwgQ3ZwHUd1LLmh/fZ9T6Lu
FbUMBoLakmWM4iAjTDAAvUvKBZQwwiTU6qLlgKdSBmCUVQCYXYYYhgWKlxGE+WTyDdO6REUebLJV
f8ww67EtWw7wiPyH5cme8I/Pi8vWkuUgkmbz2+ctaEthjDL7QzsWyzQoVk7fb2FZ69n1SMt/YmJp
1szfkkNdJ6skr+D745vAr13wpyLwx0b+C4xbGt/P6r5pXui6b0xAG51ExubvmJPrxx7pfTeiWcPj
PCeQSNTP2Wd7QBDj2403kWaDMD8N2QOIqXDS+9L/MEc0742+l4kidsN0hwENmTE401ud5FJNOyoJ
2RZin7fkbXO2Fdp6yj5TaP7uCMjhjJSGRIgRyZhNggG5SyuMP1IDIrpqm/all5sfbtfvc9ixvEXo
T1JbulySmHhHcqgavFSOml5bIR0Gc5eBCmgs4IYRaVPQSKjY8Xj09XaowHlW6nVLjlN5rwHdB6j4
aVtISZg65BWkfawW5seUfiISgiG4h4SBYZSys9a3Gg1CuMdafu8gCnLnY+cukjpixEHCj4GPITTW
Cv9Ng+515uO19bWbmhPfFjbH9sFisSjyUTKX556hOw/jSLehP6rCXhRYzKvsLgZPHnbAYBkD02T0
p5qBtbNVGSPRcVD6Te9aV2ox3STDvoZM38WfPT0Kl8075oqHcByIN2NS5BSz1h2Z0FhnNluvmFyP
VxzJrw9r/sX8bMWJHN6riGD43t6VtCIhngZMXnvT3YzQElNtXYcYyBZJRzqRka5UK6eqMFf5m840
ctS9pHmImMwjvtDPTcm6c7EQK91W4PTTzzLuy5/vDCRJQlml3YVxpq9Y58Rccpn3YW0vJvITmqNi
4TxjeoVqexEWK6IrNEYiLdKNhZu3m7Y8gvwFp3MLjASiFlJ333krHGARJijck877WT2BK1/MeGnw
FEytg/f2o4BvVT0jos+mX0N/W1ADWg29Tb7LCUS2HyqevL+5xplma44AAibYIqenitoig5tndKfZ
zogFeJ8bseIHDbj84f9lXJ+zcVyLqV4VVbNs9iXnYUs5mGWdNyf1WsOzlTCWhM2tQmiUVgcM8+FE
ozwKnlxRQ0QOPftllgt3Fjt5aStCCkOlwTrrMWZw5rPi4GGSHvcc7e9bY7Azg80YrUMU3mObUa2H
tld+Tb1zlYXQmug7oGzXBemh0pkG2KbcGwChncChkheb2RoOoepvc4M1I1budGsb9d6FWTkCASQu
a23BhqyteIV4YylXVkYkyIDZj36jLsnS5V4N8EzCYVcJOoA/JrJfxbzCy1bwRHx3m1a8JZjCmwHC
kwqNgLc5yZ21X5GYZp6HSXiY70R4jUPYtHB3CS8tjxUDQBMthDa8WROqlCMQTAaYo4cHdhHQKJD9
VxHZCEbsZ5CgQfyMlaCqnuoBUHWAsFyDI8CcasLVNXIMmwm5dkfgfHc16Rqqv4urd61/68azouWk
5/hoy5hCFKQfQPZIN7FFAxEHY4C8aChv9fQdVrgEQ0UtWXXxu9FvXfvQsavnLZKb4NNybuKeUCXg
JAXAJhqwpHAZ3dlEvRXRqVAROVkIpvT8JWJ3y5qvO4icVWJP4Ec0vFcgngFpwRS4Sdt3zX+M+Fhw
1SD82GuIMF4DSsndTWqzssd5kRnmgz4bN3PYbdIWEi55jBi0c1me0QPn82Yu6P8WxdBWM2mMN+xH
zH5mdV70IVYM2NfpeayOiUIDGMVLnDXbge9dqz6sObrtEzw59sluzE0c/IrUmM2Y7SckVlQ/a2q/
ns2ji9E/430huE5Gj4R+7jEswHOVpyRFPcpgADY0MhTn8kMyjVh3ESemvGqUADPi54IPYw0f0g+p
lEdXTNdBOB0RmSX1hp9IK0BgGzYm2tLLoeIoDpdK0GxxlNgm3ef+scT97CIJYcuTy14mr5g+fhnm
AzKDBluLQXvdFgewArwBtIs6SahGT3ajGciTtJODtQYTFARnJIREW+TitSdmTZloybHSDZ8pQOHi
sLdAwJxCutScE0EDLnTbt7tVCzk81Paj8hgRI9VzTGIFaXgE2QzO0kUsQllqc4vzVXKY5kvdYGNv
e30dx+pdwJ+ZcDhnVDtu8Brbtadjp7ax86WNupv08TZDwowLBHmRibH+qY/XFr+XEM1XSp/QnAWh
QMw5AGNR5csEPxnH9EOh+M8aw1ZN9LMEw1Mp/lkTkRqX5/ZQ9xiuUVzVXJjJtTeQJlY7pQiX47T0
b0IXokZ1F5ga+jS0P2hJkT31yeP/47O43CPRVbg6M0d5VfitPtO6UVM68ALkphhXxs5A6FDQ5GNq
des6ILFoajvRS5qOt4bxNrbOymYHLSv9Gnyb9YOBwfpH9WpzuRWWxhKR8+o/P0ysiiSYwmaAxoj2
kAzVPD53Uts/Ezy2HMk1UWKa+N40Q0NiBbU3MeIlv3aBZlwJrdsMdDKLcPYoqAo5VMwgGfMVFwwN
iM9L027ZpNXexEltwxMxg61JutgAjrdsjvjE96oSbGDxNPo76B1PEVgniLDDRzpPxi/cdp1tL/v5
UHZvWSPg4NYyW0EmfI7gULIW1z7zQuujc4uXKFRXcrH2aDtxeid4ckHZakkMPJV3X+emhzSICCEy
vvBr//C1/n1J12xbzrgRdqF3/p4pPoo8yv1E7w8TVKtmgGyITjDKfC8irMjsH7ShROZKgBIBLxGL
n4GTZqq0Dx+C/IeGgfjXt8okkuYff5ni+0xSFMHI54ExARXMNT8yRvz+ax2RldvLPXGlMI0RJfBq
7b2WAXzxZz0Wex9qUqAgUykY2xlQHrjNJCjTckJ35+Ii6Llwjsw2Lo52kyHyS/apo71wGsR6hG29
CB59Mk985l2TAH4DgGhgrvLjr6dZf9+mMT+C0OZ1dumJWN/aC0gU86TvmCIN+r1Fg88gobHm43Wo
pzWpw4JJ6xaXBGJ1w2wP7q6uHXjHUA3X/UdnwqFCqDzpiUfcjoHPeFJWY3wXbiPucCRrG3vayjwn
Dfu+v8zuWh+RONmtbFAunPs2eLQlHMkvVyrt46AO2Osbrs37RO6VwSsgxADbXVN6mmKt0fPpkorQ
7U3lHRKpwrgDB5/PlWHkIBmVmwFMUdLvh+nU+jEZQHRpCEtSJOnmyhp3Cl9ARXibbPIkDIQD68nJ
uy2q9YzkyQeOfJ/BUeqkq472//goVdFdeBiqaOO48F3g32S3cBDoX7+FrvAUkotKYlY0Dq/ScZ96
zfeYy1DTHav6ImxzoXebORiuclSihD2RMfpoU812lMeEMg0GOYUaIPqjHdyVVGQ+odMA/Fsd6lyp
7S1OlFzy8Alp49XW1fe0Jx0bOmbh7rrsQbjKumajJfOAkNEIUh+R1vZTNo1rWnDgSnn5SbRg5sHv
mo4PpJjMydZoL2qeUasybQnG1YR9iP5VQ/wZJ4hDyuVTdzt0CEj7HUa5eDpkZFIqOa1oBTZjssJY
ufjhlf+HFRxdj2GhmTKFrdN2/nP3zDOElRnAxUPBBCGj2ja0ZzchbFszFySzQXmpGBkb3jitEmSi
+jx7s5UfZ8oIF1UHDI/7TuxAq+Atfa9MZeM7h1CqJ0+EpG7LVN+Cyyo1LgUfWTyRmorFZxXRRxkx
Y9DmvuqH0lPn7MYggFlRq6uiHz0nAbqQPZMlB7TxxlXmR+ibGAk9mRcYocAxgvtChfwQTm9xDNdG
H/c2QUVcrKZ4r5UhhPfUs1oCDOEDmLD2uevllrxg2cQtFzDLOE5WAa0zEgtNqM9cbrt5N07DBnfK
qgCXU5M1XKZ3BWN5rnSuOmxcZIM2x6x/6C11CfpQlyy8fJ2pnxqaN+vQUe0bDokHd+OA28Qh84Oq
Pg4oRuCQ1kAcestB9RJSmW7MrKc/rC8CEvXKEl4KuhCyrZcy3aexyKiwViqTWv3GSAlD6TaRtpJB
bUn6yOvdYWCg/caAArHxQuaskXNwVnqWqX2VU/lVCvcRincfyCOOy8pdCaIUC3+d1QpIiLcEFbHr
cNPjezSAcqTjS5pcRm7Po6wBJYMT+Wg+bvTyfihf7BiHTGNfKTwNnwZ12eFW519TTLhCUvdKn8LE
Ex255mNIXM9g/3KUZx/3v6NOyykm2tRUtqgUl7Vp3/73Gv7XVurSvlKlNAu50fcxkZjTgLyCuT00
aC8wqUifVNz0e7ChzG+nVQNHO8VxYt9ZSIiaBHoK0wmne4+UM35zGcAgHnpzD6oIlwiHzdCo2yLR
2XFvmijbaS7JcOFr3XzE40Mrn0JWe4kebobxAoGzDy9FPK0Y4Gok0zhoKMNRJpcON+1Bh+fO1z+m
Efm8JqkZ9/oI5sDRv5pAWhh5JnPgFLDlwIwHnY1SBoQaAtAByQnhPgRc+d9P60sJ+q23xniLJjwe
LMOgcvrzhVfzLrD0SONpmUygiZO1gUFmNcumBxpM+cTFttfJ2DBX5nAJx6d8z81IgD3rd8ZjUrZo
vJ8dEIBVDj/xC7ETt6DJuhVT26sxoKdPk6lXTh0H6kj70ByOidh1+lkftzpEDcH5IBhRFiFfQvka
dsSXUE4DlMATNTekpVjnNLo32s4rAcAq9lnH6D0LSG+8OaGGlzg+Ji2JRgWy1GFnDSkEF9TrarXg
iiylqAbOxEECFyq4MWwtOOzgNHnBiN0m7TaB+9BWKHmEusuKdCdyJOaAGSt0nGrkXJm5enTzj2JC
kmW/QTcpbUJp6zWeON+KFmU2rWM07t0Q4gq5CNQisttIWOEPX9WXPPmvrwrRocUwD2rEl6PutzIb
PUGEOU8F0psAwZmnS8l0SpfcX6c4OFj9R7athDrVGoNVWSobYYzcqhKo2v7SIVUssc2bMrgLCSJz
23DvotZRuB4F6e2ABA9PGIu9AtfBRZV7I9d91AZ0VujiBCgbfO04hTS/KIArOlI+uVsjecYT4MOA
AFyFlggp0bddGa7w4GXW2h02eOgXHRuEnl2U6X6u+q1QSYlhsFdaJGA123oADlMSyjU9yZ4NB3tI
zlRHFoHgdNPDH24HXy//92dIK8vRhS6d/Nb38y0aOrXvRXOoXEgBWvo+oUtC2jaVPpVifZ6L5itP
CILABkb9UyiF6fQao/6Q1gC3o0eVIy6E5jWWYkXUCHRzzwm6c8ZVAtJHpz5rNwSmR+awKbTpNBCb
RsKQdNr0UGj+++UV/yCMoO2G2EJrnJmB+x3oEZQ+I6E57g4JhSCXHSU3AaS6ZL2hOxT0BcLm1e5j
rybTkDxGqqUxfNX51c0hhvGs02d6l5cL1yR4tyC2qQLvXTzWU+xhzbouJ2uVmD5axQgZ4zKIWF82
5yyBuKz4Wnsc4aDDHx9oQdQmD0DTd0igybcbyDnYp9Q9OgysvK/WjkMPhvF5LTDeEbsOwiNGnRMI
G7TMGvlGKG7czt9G0WeUaysLU1dYIJtZVHkmk6ToJS9bMKZzBOy7m7xJz9aBSpUBV4OMcuiaLikX
BYIri/61c+r8fiMbYT03kyTrD5pCFgjl/zC0+GSaWx4WhhN2o2hHBtB6xi7i0DaYZ5wf2llDENSJ
kk0XDoITLofa+FKf+rwnKThGe1on0nbWCvQyKR5HFJxtjO/rLXWsXW9z4hqnbq5XrgFWtzrAWB7I
aCDE4tcUIVdB2hmzssBU9KhLpczCRyE4WeSnm486TyMNTPR+vNkPJOPKYF6RAcVwYmruhT9LWs0N
RDweI+klGSUVebjylVWsE/rTyv2Ih1c2PsC4YcAMBz6n/zaWwZPjB9dGfQF5d1+A/oL6GNypQBJH
2lMj61POzW1W+XPSbr8UOXgDbEQ6uGWe48a60cB4R0QoucY6JLwIHjTlDxWVe9uTj1WH6OLNj1H6
i5DGW+ixFR7gUPVXcPhIe87yAgyhfgXYYmOlyBmU6MRsA7ctH8Flfx1dBlvQYxt+/ZYCQu6/Lcg0
mcGpNB92dSsFYNzPDAfjAKsLDzoBCrClMniUHc2jaOXql6/4uBFt/sovPivavr4Et9CHFoiBZBcQ
Q5edfOpa7bmFz/JSVq3yNBDwmUmLsRtc5WUKe05dRAHbKy3p1DTvRHYUVbSkTwXDpU1rVI8EPjXL
Go1rYCF4eW9aGP/hnTF/6C1JVeQllp8Fwjgz/lRc69oh4YWAU2Vp6liDkbCTATDk9xNNvJpedBWU
GxxfXpKu/PQugSbhDo6nhhjO8C3hQa7DY1IhWT2GheOl42NjP1mRsrCd99B6qbR9kXGbuLMHGKUi
29lgsil0B4i7GsmQ+TPH80xNMXD3onE9V4ToXQjT8HS80Lj9VzCgFkXwUpX1fSdhnOUHgNc+AcIz
gvUc9xWq+7EjEC3cxNFPhYj29w1YF8jVDdNkmGxYzrd5spEkeeJbSXNQgaO124ayscVMzZ+HQrOy
CM7qRADY3eLCWDEFG37oqP0DjoQ6XdOQRKCLsOzvaBcbRWsRR2590OEr5y8DF19kpHbwEsxrJKUB
wx7qBeMXGFj/Jk0+RPQxPVVYdn37RaTrRjz89+7+Dx22blqAiDQLvxKjz29nVYxtXDNEXB66aVp1
n2mS+bgJPmFNMxM4ufBzcrjVNeMeF9mXI6yN7HPVtf2m5MVu1D/UsN0Mlr+cQn3TReSuoelNQRTN
hXMXg90z8g9hGQ9VQr8u03eIclbMGoiN7ydlySXTjAxSc940m0IIv20lrisL7a0dc5bMz+Nob03f
ZwzYBK8mAVnMV0Fls1ZrU98VrDTczvPUn5VofnJ1kz0J7rC/qRwmS+h8fcO+lgOWLncW9mTe+Jm/
iGcoU/qwba2J2YePQFDflaN4jliTvYqijshsNlh5MQ1KzLWGTzAmbXDEuyuB81ZnBPFDG0z2C/+s
GKTCwXGwUeC3Mb6qst+qrm5AbRdoRUk+A6Y+ufvQyLCXYfvy31+3+FtiRU6oTYeMrhtCk+/l3ZSj
FZmdpjhoQ8dzUpdIgxZYmK8rwuhmLPOK63oaHRoYkR/QzWiNg7TWqvVYVgtDAsqR9InqRBOLmN8e
MVaNVyKh6ePWpHqYzpurpSSveCJ3sQ83nND1uksvFbqfAgcNh7wXwzj/4df6+722XDqIOpgHnqH2
fRVPScxSc6r+CEhBy1YjKvpce6sI+2EsCddWO6jm9WRcx+WpZQXrG0rw0dlo+kPcfeCnGMqHqHxp
3SdXufXZAbLsJTafE3GbtE+wyCf8yKF4gvL6w+eWHbc/v3cLmQ8yE00I6KHf3U49lybsSMiQRfzQ
L5X6hMHXEqepeTGwAVNVG8EZxLJTPmSRtTTEk+IDKTZvs9jDa4y9WdEe7ORkGUdcQrp2q4UfMUg/
QEuLqjsrLCTbfLIZp3YZFNT6ZgBJB8Sd8zINztn4ERc/7CfW354gfiMUHeB2TF0z7G8OKl0vZwb/
eX9sm42v7qJiq1SXnAZT1+xVLv+Y/9dmzZhwQQbdVoiZ1AkfRHEDSt5YRu6yQ8DNaVTSybDwBVjR
Zog+VZDYSUTBg6sxBj6BdlkGJJHoZVSyITdRjD74xf0TCrcr4ZzRr9MBfBqMX+7JN+qNTUEpbAzl
drqao5phD7c74z5qydHALKyha5rKba4yGwWlmpZI/tAMZjfKsPNLKtofjoF/KHC4BJsGL/qX7lOX
r+lv73syKiUsZhuLZHmKAV+zHE2uwqVGexWrGRhNAWvN7h5mEa87EzEWzY7/Xnt/bzmSi8QQAw+B
XHqyMf/bRzB7u5jVSK+PGVJzpb3O5ts5PI3mD50SfHN/rXF+hJTUcPTCRfqS6f32g9BvdOM06e1B
7bO93w6U4tQ6kHKg6KNXM2KoVmzM3Z0DMbSLSIwqyusUUGYZWk8jbIc4dzaVlLg54M5PwgcV+4Dw
caLQ5q3H63lNWOqVL06D9hAqj0r5AqLF1a/VQYdy95gxE3S5JAzGS+FfF6m+GcU7kFABcgh3S0N7
AD8H7QA6S/ampCUc0UvJLc8hiFj26OzM8+dNJ9ZuFL7OAk0I3vDJJyuFkd/sgPbwb4J6P0KHoMkn
A3hGfRlz98nHIz1Xkg+49xv0vGiqB0gDmJfTP1aWA/Zo6UsVnouAO79ncIOlRWcWrRNVBKpK3DBB
GJ8ioEas2fRI1exu++GEHGbQvRRoQkaw5sKENF1taeDKqhrDPgQ+EHiBc8Qa7VXusZ/PEZgjiQEx
EU8Alv5lzPoy5SjtLbYHgjELT5m0hc5kLadRX4Tmk+ytByNms8LcOhXKiwxQTBkXL7H6mDPBQGCA
WUCZb3UAOLQcAeSEaClqPHJHmbMShwLfn7uuQAMHhb5LqwpzmrPtqRJCfsy8x0BnD/ZVpJzwL03Q
aypST/wO9KqzS6cHw1kPyinVPJN7ekXOR3kr8+RL8zIEm8n/dJ1n20BOxAszY3d67VpK4B7F+KtO
5G/R3pEF3MUXomK8AkYiw4GUYJYh+3AApYafWXkUhr6KwN1E6kPc3AucOwADFvq0tXkNTWq/fF6N
M1RXYNPkPDX90UUiczf0DDhaUAnxCrsLzliPSbMRPfdYbLgVzvjtqLVWltYt0go5QWFcy75zSGBG
tvbf5rLlyW3BXSzkNSNy2l3CtqdFtC7gTphocMb43WYXLyNSvcw1B4GjskxfdRPff9P9khAiS0zr
0ppvOjKGc9p/QctV7C0koEvox7a7KOo+sVDZ8BtHF7emrD3libIJ6mFddHyz4oY5vW6f5Nes0tXR
KObUIuRjkQ7t83XVLTfBmUiEFJf9esBuVl8G9iMMbDSU9wKLhzmd20rsKgD57k0zN3srD08VdwzX
qL30foi4MpX302ChOHvxXXn73s+JuRUhfIrE34Vje658ggg6ncVwYcqXyNZgtKHsMRACkac1AQjJ
IR2F5EXnbXw7jhNmcheEhwJNJttO1rmaoLGUKO/GbuUG4TaFjFAfh+pomO26JkEvM5JNnt1rcKuh
j8bM+OHfVlz2DTa+po4YwxHygXciJiRBGz5CjXWCuzhn2IOXiGasVNPQroLCMvT0dK5AZctGom3v
0GzJBiG0Xov7pzqQMUT9HuVcs6ka9SuNKM700eh2nWHj8so8hZSPJsxv57zY0MRYaETq+vHXyo6B
fCCogEfxa+QT5Ca4jM00gK4YH5FRAog74IRpUTmozsfMflJWpKiest6FPn5AOYMgpkdaLZRz5q5J
MAXmh7CZgDRefCYH+HJKtsFcRXUNtGhRCvLHhsdYeYIIwwVyV2l3Zv6mucqyCo4AMVuGlQ3BhYzv
GmCtXLwJFSCrqQLU4pImBei7Cb00vYwZr0KxV5LtzNuudpiNucU1IfKg/qNpL9iSoUWjps6WEJKX
k70vSmZZ2cWKb4virYT2IBE8HZyWwe1XhgSRIAuruyPqtcGHZ3UiXbZhTsrqq/IXwaKxkAmBdQgJ
o1RJFlX3OTME+zyinNWybSBfwhoqjfpC3mKToi1btN2D0V+YgS4qZp2ShKL0GFBOYfP+PBGIc/at
kypeAzJyas0rrIdh/MxpCEUDUA5Lg/P/OtCO0ZJbrcJdzLRNhZg/nd3suSGuxgJe1ICc2PbBWtpS
8P2aNRM6LFQTcEMgfJLSrNcXC9mKRs4ZnqGQWIeoO6MHyJyLge6Pdk2PCLZDWi4ocubh+XOo8CSD
8SpTD/njyACVkPVIVcnx8uyRjnbucRiMySZT88cSxYjsWkskCgC7xL+JAvsqQaiXjPeyIxa+F3BW
sSKwZLUMKR+byzuk6dgminAyPZUAWOFFOE10hsF+4m6YQozGeeawBXY0qgeVG4DKTl1m11PJNJXU
i4kUjLDcNe6NxULbNegMGv+EgBHGFo3NUy4cjuf6KgkgZQ9rNJsd8Nahug2afJmFn04ruPxiutcf
K/VGbpyOHq3GhIzh1t20TXDdulDh25fynEJtqtBK7OqPhG1NaDdufAYwn6lSCApKgYDN4DJiu2aq
RV4NM5oFcicyXMGIMHFX1qn+qWLOqjua/g3Z9OOnDsp5vp4DLj5hvlQxi9vTtU0WSo+TCSVo2J55
+2F4HKeoXyc6rOBmbZmQ2m4caFm2hX6UkzJm5l9ip9wbWX+l1fSRlOs5AbvIwV/sEhsvnvHEbixv
WL1beYLEByK9vD68HwDuly2a7+wurd45xrsBsy5xoNLuZDFPtDCmNDqFSoU7N/CUvF6VdGDSdLjk
dNUmm4ZnMHrNJHZaE2xpzFGJXXV5s8bsuRwRwwDLT3k38oFdMuQOh4kAEq89n+TYcBRcjTyp/OCE
v5oT+Ns9Cc7B+zC/2eKoMg4ZHtPyVyEzHT0ZHqxDyTExbpBVs+nzTxWtYUXpPTUJyY0aBsSFA2kn
Qo0qhZg2Zxjhe9P4RF4SIKtMwTPAE7sZpI874lgL3x2HXG/9LkDJ12Ah1ZzVVImvLKwBRHhkMK4O
7t3kPneia3K8zYZqZiLdFNlEEf/KuRakE4UU4He6gh1i/QkDxULGOg3BS4M9MIgf+PAjDc+EP9z4
D+yfHdpC32ih2Sx9LLntL177vPM3sCmQ7cWyfxfWZz3GGaITMt2vWnpWJXIjMsVHh/mEtm8iuoZ0
Ev2MYVH/HhH5HFHgQBJeaHwSpznQL42YqVmk61U+ORtPtXNs1WfFAtCjn3su1nBLZFiCNNRhN6N/
CnBZwhOIwBxeTO3Bx0f5GsCYK40HdYbM45TX8ZAROzJ5syzt2nu+zFoj47ombkeCpWLylGGP4E5O
9IdhepSHwJgTAq7W3kRFPFh7hBjANKA/qgR10aXOFbB8C3/c2tNqdAnH2qfpdeiWvI1ehT8vkanU
m8mB1d4TFcqTnXJAni252Jdg3tIUEY4XksBUHxizVAxeh0TbT6mNkGA/w8AyMTv9j7P32m1c26Jt
v4gAc3hlVA625fQi2C6bOYvx609j3QucvVyFMnA2VtqralkSRc455hi9ty7l9xLOlbqye9BByzWu
RaS7M+tBjoYd9etvOYVmS0AIItMCUHRoesxKQdIhzDZMFsMgFwKzwlWR/hJub7cC2Jl0vKl4y8f1
WHzGyWOhk+wTvllRfixzX1QfW2lhF0LEzrZlvq0WNZ+xbqoLRpsKRr4+7ioWavQHMpURoUINl9/C
DMzHlu7/ffBSlT8ORLIoEjqmmLTLMBwsv/4/ByJrykmgjWSakODuRThfgv7BQTO+7douChS5wLiL
6pRx5xjfod2YapTloAVA38/5roPzYaURgmsQvRlZrAwyEAvM48fSukTqwv6LMP3mdSlccTJIM1EP
mhLtLHnaXY+2NFk0KanoA5ho5opxNcg2EX18/lsHgIDkh8/7Z5NDFlWZxpbGOZCJ4nIS/Z/PiyQp
qRSgzHt1Xk5h4rMRdxgNr1sVCYiBebTjGDCVhxkLQUGe729sEK32+Ethe1qy8dAntaDtSA2XFDi+
O41+Qs8paYmP1GmhNsjLsRAk8WeIyU3gkmnkaT3PtULfGfROZe3TxiCRNSbEi8qjSII6ftdrztkm
YZlNpTxGFWK8+iTEBl1MvN3Ef4Wm/+8rYf3ZHOFKmPRTNQas0F2+XYmer509h+EqYlx3uHbrWENN
zTK9nm7C4SpFzOkT20BuRLmgsPZnWrrR8B5YyLpNeCYMosi01gX45KSFV1fErTx8MrkhAlvALJEu
YRAj1xN/ZjAhFFbQPzaJBod3Svwblzys32W2MECkEpuB+tHRtTcHfM3xoyC/Lg7uMjmEPWXIImfV
lsnjDSiYK+rg37nSsbozo+jYhd02U2W3HptdlVTblLntkqiVZ70/mGuLdGnLMINsrjZDpnzid2N9
UeBJ1ogdiq9ZYnSW7xNpJgGNgbpC//GK8z9cWbR1iv5l6bu2TeM1AgabccbyIK0p/EQ5uaNtwlCP
5lBxStG+ZA1nFjH49xdFn+ovzyh9RNwQPKgAf761xek3zWHXs3hP7Z2yaPbbq1tj+i71q1OEp1K7
JyvvbjBYH1eCgrdGKZ+ToT1KlbCulGKtMqg2+ubSd4w/hY70o5rEjsmJr+VZFRZ7w3NSvrUqTSzK
tcQKkqvMkzv4stYHVVjeaYzWZ47PYXYWNPNOsgLaJp9StRcNpOqTr2OMWkaNddkAsOQ00OIz0oVT
mGLTNvz5qYnqs45gZC4ZeelPOizXDI1KX71lPRGsYXQSYakqCb5t+nBkU1iD6mjiuMurq18oa5Ww
oLkdABOz3oja89gma4Neo6mvwih3xJQMc5fDe9uAianuUOdelBzzMnk6ywQ/EupgBolptoLb9cKx
6eVLFakr4rX2vSI+12Tpys0VvzzZsq+yWex6pBxZJZ1bUkHkCJJmkeg+mgnaNeVLDBTvZgUZQnsx
xBCdxGcGiGVzZxY3p4E2JJuvQ4qljqq14h3XnXF3Kwu7RkQEQ4ZD9/FazisrImUr7F/bitDEEQAx
JcZU5UGVvpZyb/cPIsBtM4AegRW0pmOwGtkZw3lAbigC3NK9gYJS5hQaJ0g0wdL1xg/LpfLXW0+2
mMng54Uftywi/7NcJjSbU/1mEL0H2jVE7gcSNyou2njqE7i/t9L/fazHyDoNR6P/WlpMVRcwCmfH
5nzOEBSfg6Ue8B1jM7rTaoI2SGRgjszUcQ4sJXpu8cO0hGvjQyCcJrZeZmOXRfGWti4Ays84Vmi5
/LD6/e4o/rfZjXqbNiBTJoRfkvytNZwK1wlpFB8MPhPU0eS90BsQyuR8FhCYbpyZQGL6EIJtpsAI
aWiLanTNxHNUAItGwdzwPAytl3JPDMpAFzeS3Z4YKwMJZJWhl7sXaFe0cx0MDE5v/Ubv9yaa+pwE
ikh+EaZpJeYYemiayVMdXG+udd0W8qVXKz/B2FuKB3kJvPVv3UEpgOJKuSsImidkH8bGbFxpuuNI
UHcvmrQxGTu3vpmR24FL16QBObaTq/QPmvmczcJrF9NtGXDUhRV5ViHMWtnFraQlxCManTtDE5kL
cWeFtJq6HWfzkv03DE0m7fifchlnTUJsr/kqi++0dP69vmF+/nN9UxhEcjtrGGyJIfnvTaaoXMB0
6Nu9StJdxYHZ7NZlsm7F8sXUW7LEr/En+X9coNzVxsrLJjB9mMEyXHFiIgXI1d7DAkQ4Omh6ecxS
uxoPRRx0+nNazptaVFDqjsyAQfspoEOYuxHlZhkoYKDuiuIUKDmNmyvK4wlOqaT6EkLMoUDCnuBW
EQfGRtJi/sHc0GpuHVWPDcp6jihSaL2K1sSRPQJTBcRDe0611mHu65ID7qblBwPgi6Q0XjhocNzr
vZJNbsTg3rx6IsqqlgZt/siqUHJaLpvUyxWaEDfNvSLIT66xzTCQplAXCOXrEDGgSKVVpXLUhm8U
itABsnQ7C/DKlZYZepDk6H9rClqw6dhC9I0OraRgfKwiPktV6ZzQpBRJddWs84RVGNrAEreipE5J
VdbRHC7y7FgYxN6SHL4vY3iZ9FdIQOzV7IXTfCCm2nOlWBugWQ+S1rxEw7mKSk9s76PoC2RXKOGO
ihFXoLmC2zUlmLklCuZMC8ZBxMqLWayWH7RRfIxgeBege1vzqjFTVc5zQvOP9zK8DVcqqglysFJT
jXdjfewL5TTn6EduEv1lLBXmTds2iuYWHKnFWtypJSTwVN5OHLsWS1e8irvZGYYY8dZnSMVWjzKZ
o4M96x8wUenPGu6VbDD0WatS/P/0txWKfnT/O0G1LiUgriEmfDUae5ax7E7mK04gKNW6sp5q+Ebz
qbxdd7K0sbgpS5H+tPJ4M5uFsT7sIgl1H3dxTNp8rZXnhe3QIxBSHF0HiBreHHytKO2Qhpggezr3
atJX6VYG2Fhwg05pLgnGz1dR26jlwGhTqAIdD+M4HUJDd6MY3ZL+XJiNN8t443pESRaEzZESttS2
Al5trKbSRBhlQ6Vg3nOgJlp6hBeFeePGlV8a40XTe1dID4rGebdUYf0i/oqwK0mbNp/vI4tBKSe9
BK7XEK+6WVlhSEZjDlQK1XGhGa8ptixmFwbh5os2bhZ/n58neoa5Pr8uw9sbiT/XUn5Au4Fw97cm
xWCm0DyN7JasRMzAgDXV74PMSbCU648G6M+c5ydTX2bynNLUo/QgoB5pRAA647S2WLBtltUeZF4P
pYvDXHt7ybsWnXN0r4VNoM/ET3U7kAssYb2bmjdn5EQ5YieTQJgtimjq+98gTnOTNh2CEVoJ7eCQ
/eClMWrvqD1XVRbMSevqPeRWs/AUOgVm2F+URGGpSQmcy73I3EVxipSHFho9+zZ+nDhr19dPPT8S
S3GISL42uUGV2wcdUBri4quohMt5lE4oajADUzsdT4yepVE8AJWBfpD4WMUqRDQhfeCxJi/DctOx
3idvrSjhfkx8cDCeNLQbc36u4t7JrwZEOXWRGnuNyZdQrGlEO1d8ihSpblyJrqnvVPPuVl9a6WNx
RxEIagB3S75yk/55Uq4sHMmLLCYze3KZM3eeMhLrSSEzvJZLJUTT3ZXSk7gAwL69e5OSQKRNP7Fy
E149AyLrcZbQaMXri10MFTXlI5zvTmVwFGH87MxNUbf76pptu1DDjB6PHgIET1pGXrUjhNWZY3RJ
TbHTcfuiN4UqJAo0vMgbAPVcI0eKraComnswykEitthPlWOdm3CVSIzW8kua4zC9Rt0+0tsNP4fP
AmoiSUFitkA2Xkkl7eSQPFppG6JAQmCg3VR8Tm9zWzuWVm0l3KU18+icvMMWVYatVdlJ7YjQnfMN
aLyBWM82X6b6gh8XLaBTNpai3LKRXyoQiCrSSItv9NZND4aV4RakXkvT7TAAnIaiaFFjJOGnpGbs
vfXGQrsXI7sUSHO7KQ9jbxxqGR5jaBFZnyyIynmE/wizbAGeR9SAqcrpyWD7ivJs31XJK6/6ZeCH
tWTrlKBu4KhAAN/8IrWHnsYLYQ7sNvCsyF/M2WBN1k2SSzwDNRSjgjY+yAy+aQFperntasCSkwZt
mvlE59P1OUm5uE8Ra4scwrKOU1e3lauv3IBszv7HQjfc13ii05YOyvSq3Ui9JfTSyklMQ3IsKzsk
YhF3Mvd3wgZKhW4UM93o1imRkAvCzTWVS0rZKExkjgNNyyM0R34smWBqwWoX/dkMNTIai5VOIqpm
dWstH7342gXwxqf7jhZsUdxOourV8YemXO90egm3UfFpQ4vVPS01WsjjXuVgzeQMUHWMlQkpEQfd
dWODc/Aa+2q3a8mpMF7YykbbtDsafjQnbGtjbYQNpB+HJDGn8C701jZXfrvB7xKQInZcXVt/5iH1
KvtNepTd0iXO+hzZIlYmW12ZPnIuP4Sgsxl2QsD6bkd3g6s4opvYl+uWLr07ewxPeGHOosHyw+tf
us8qz088JKvlzVUHCeqEtVF4Gwz/PHSaa+YXMAfXw3oMuMx27l5EW8VcSOZkwCp0pBy3rXUStCtk
zHbjIqCy9cDgrwl2FM2WA+0IDNpO9iDH7dl/foz9wvnS+I2Pgt/Zgy1vCaf0imCyv3If1bktrsQV
CjXUKj4cCj5h/5ojdLCntbpTeLfc6WvV9kC2u9wQ/sR/EvvLTyBEgDd4c5ZPQ3a5J7qAu39/suYO
dtfmImyQGfk8GfbySpUDIMxh2uZyTWfvsimCjE8jrngpfuIXXosjO/xMv5LJI8/qiVSRR0zKjwyS
Ds3h2i1+OT+kAdxjZkrq2VkmeTGie+p3Ku5MJpWc0VYZ53hj+1WH1mHIHq4VkPqITJBtptCQQ6ZS
EyteLchPRB6NTtrrZ5Kw1YSr+WrttOTmdFIcXHtU5iYGYlJr9P4rxfn57/IYqfsf5bEpos6A/mLp
mkXD5r/lcaLCJ0Qy1xwav39OHOZMDhyDR+O+UZA9OrPE5IGE6NX4zG5PXSt97PvWY9iorA239vSg
9xV7dKEUH8ND7UUBpMc9mKHNyAEfP41dPTcf6l7dk8+wJkBgS7L2KtpgyJC3yUpeYdJ8TlAv0M2D
Duha9wkBAEhW/SiwXlrJER6ke3GjfGSNmzFYeuam20afWoIX1R7OFtggTsXPyv3tmTzzo3weNuVj
/dgecq/epx5orIPhUyasFZdYzXWT4zrlC8Ei4ehnJAw2LAgbo443+7ddONukVMFjIdh17Jxuw+Ds
aH61h4W58amtYAicmTP4/SrxZ1fzLZ96zUn3lAXb5hhvu+YxT9ccUmc03F6zkwPshL51pEmxTUun
/lyIHJyCVu3hNvu95qUkGr5OgeAXO3ETnZBpvoGhczuP5pdLvuV9dymOHWd2R3uSUWrOdoXAD6PA
8yIdIqaeed1BeSm3+qFeqQf5UL9PT/G7dp+tr68YDzXLphs8+9mDtGuObEyvyMeHy/hA2llmo6z2
DXoA8kbfGG7Fd2ie+i0wSMosPughe5F2w93wpgGCumKRXf6g4C7fBIw7jvqV/Ioo+oL6zHhA29Z7
QqFpQ5yHgLeasNGTi/VhfSS/0PRsh/3tF4QQ7ovJ0R1yYY/6Yxr6N2IHQJC2q/rAyNUhKulJPhE6
yMGFiQKGzdwrL9cXzpyolin7hgNxjO68KR6F/W3DAHq+a7ZxYO2lM5UtAJj3+X186j6ny3DHwfIB
eGq/42sLBnJg7ei+5NtW7VPk8k4pF468NZ8vxrEcKSgfwhP4WhZeEhymxZxg33IGHvZ0kbbiS/PI
qoiYWl/ftlCN6KGTsIwhtpLs4kTCssI46aG9y1/FS3eXPRjHca1tUXAXLzQ6W+6sQHWlA43rKQkW
WfV7d8lfG1C0kAYNSn/6wiSF2tAhzi8XjFSrYq9uq8/qrHjTLj8pj81d+3A7iLuJAwN5jGAed9Wd
vJseZP/lU3Bi53N0LpIj2i9oxpzlT9Y5+yXoXGaS9rJX4Cr4vQ5O7ujQR2DXMYK3hTrEjMPubZbj
av+LvwfO/dfX5R5cnMugy60fmrcr0gq7Q6nb7eo1OrJIXGmTJyEn4AHYTT5x0G66zux14+l+5aQn
8g36O3oOCHUQ8n8Jwaz5t/b9KeGAp9nDyXprX6ABftTPwl7ZJI+aNwfCPtsio+Wh/LhBN3ji2psP
1iG9hGfjTmMbGIP4iGNbJJThI35on/m6gDN+ZVihUL1hBKjgdnq3DXPBR/gW9Ha62jXwMOieJOKH
tNVfpKKgCuk0Z7yraacj3LhiXPGoZLh7npInyu07r9yRiwkb0HrtPeDVX8KexX+jvHWc6UnjMZ3q
TTln2/AhPrUn/iWbO18dDt9qdElZXyZDvV37qX/7HI7YZBmmoxmtWpvhKhdKX+nvKEO7U794W8n9
BovhYJrxEy/ZTxCV0iO74Cqzk217b236wjUe6+N8kXNYOQ73YCjb5rF0jROOumq0uyeOUf0lhRVI
u5vK9l2Dv3J143t1SxTSJXltb5jBSN1zxPdb0O8x4a3zE1sjFa8/w6VlNHZJjyYJcdCEtyQNhffi
E7ygSxOoT+aTtB/3/QXwINLLp/xIMf2krxhE+IR3fLS4Gr2v0U8ewoO4SdbiWVsb64F7L3vdvLwk
m8GJfUz3Prbnc/qoBrWH6eIw8YOyc3FuXvvLLWAztE/6/XVVrgnG2YurJmiCed/dn58VV/VI9Haq
j/CLZQ+10nCe5LVKWvwq3yprGvC8HgheX9ym96DsfgBQ/dmlXJhTGpJVRLeQ+r95ybNoAuXIxP0Q
Ihqbs/MwBDflVb2iH4l+2I6lPxWEvJapqKZlLVOz75rStBXiruqj5rAkKqMZxEgEWQTQ1g3Bi8Dy
QyMP18oY3kfq5Py7FpDlP0sBbJ46mlYDla70u137P+3YedBqtNBJjQ8P/aj8Qo6Kkr6OEeqM8SR1
26khBw6crRb5hcEAtv9UMxLTTXyrBH/Aqsv3dYxQwI3FX6P1E4P/L44GEzIVEHVZl2nkqd9GSmLR
X+upSOvD2ER+x7nWjEiaIVIRb/VHGD+HkNKWQ0IPHntQY8TcpvH2wyX6415YJlrkXzIsEdU/sYWR
1qMyiZThcBsPWXSXms6t9Tp5I4we7Ki+WlhWo7JWMiKivLFYFw1YrTf9LTzLmaMZCPXZs1fA6cmc
cJBzSQL64J9gJn97k1jDLOgODN7U7/ADox/bURek4ZCpBt2Jr+XOUVEndwMtw82/r8ifYFeuiC4r
ikgwt4LO/lv9SF5c2sVjNxyu/QiKipqECeWgnelEf1pKtS3ZtTXG70J01gb08oKEkXFN840D9vnf
70X54+lZ3osBAFPCr0z//ZvnpZTVbOLxGA46VvjIrfuFqDMWkGXg43iL6mjeK9KjcKttAqSq0tX1
Sx2uCBGo46CuzhMqAfqAjd/cjRQpt0OsctVcgE497CgcM+EPz/ufJgXesQkfQBUBhGrq9+a0KuaD
okc3CHrFVjjixbsh9PNVR1kVANH8qg7IPWv9OgyywRXe9M7rV3V/zPvjDf6Jra8wkREiNNMdiO2N
xk73PlkPJkDwvZ7/1Er/vjws71UTRVwHZHqyFP73pGBVgq6OIHIO+UwKva/LrwlEyHqf1US7PPz7
q5T+XAl5NXznloGBidg5bfmu/2cxanqlaRKh5UnbZR8LGtTyyW0kRTSPVj26VGp2YpfMnc4INdqU
0SrcjP2XNjNO9ETJj4e1vsZwizgO7TCDpGOzoltWtiuy/mYpID2+a1YFUxl5xd2J4MOiWfoUr2Q0
QtCcTAI7bDTy4Jw6YLaOqtpxbYv38xXOx1Iz0Ewu8sAEHBwf6Co+wk4O1ORBVY8yJ+rmjfoMSgqu
XKSsDbNJUE9rRXBuvR1j7JxWM95P2qfKIS83yV77le2RyJYQ/8DRUYcN2+ur1CxVvHWapfsphNbv
wiYVSbKQwpVAsT+SJqC6EJtU9MzJMTwW47n6RNFUzvEP96n8h5lm+TZ0RdWxjiugAL5N6mJBzi1I
L1BhCXU79WsEeU8cFd6tA2cTeml6AoDI0YKCrENnWDNBolWw0nCku+NL/JNR97et+D/zNchVuHdR
2S8OGEv8divWhaDMYh11B+s+PCi+5MJLOA97bRtvaACJbn0m8A8qy87cdGfDN56h6K2RDz90jyl4
UtuyIz/0mi2Cr/UcGPtyVz5w1IcosUR1Dc/yMXkr3kRGF152IH+YQjaVna9qTwgmrBhGdiqwlcrm
pP7Tjf+HhEQC/4ozimdskc58H8fHeZWm3TVrDxhYCEpGIWhwwOL2U+V9zV0Q+1qxaWAwxYXdiIyP
XWW6aNf7/lFvtlL+w4hW+qM9wNvhm5cU2YCko31vD+QCurUO//hB0DK/uvYezp2Cfoy2i8f9KF7g
YoKFPiCB29O0FqMfJqnyH9M7Xl9dcq3ZXBDyfd9epqmMm0iGACxfCbirGFT4yYCMlBNcl3it/Crm
d7PxkoA4uMaHqP5Iym0ouwz9yaOkUVa2dk1BO37+sD79ZY/VcXggmKBU4wb8tjxlsV5Zcpo1h2rS
XtraOqdvYhevyBJm+Gd5yvVlmE6QiBk5yv4YjacOl7Gof8C73Srag0b794d39JdHVNfw2rABatBm
vz8TE+kp01yp9QG5PCFwRHR15n0PXwabs01gNUPEh0x6MMLCt4rU7W4g9Fv332/id8r4twdTx4ON
wVLn2vxxWVqIim1WtPUho1lTFbSQ5K86eapnRPgZzgjZy/XndrjUFbmod1NjeZ32PsbdQ5y85sb1
qWQk3kAMXGzOP5Yqf/vOuJFkhGiqxET4WyEP7qqiAx3Wh5CTGhhAoBpD7s3Dk1wTA8CpOvy6moVT
iBdRPKmNhnMHj/4d1Is+/ok+8QeA63eRvbTeOFvQdvu2grXlQChQVd7gKZHCOb8qC0ElPQv554xS
2hB+ul//8hxBJcGHy/9I/frOlJuS6xAWEhmzcmNuS/mF9VFpeyBjlzZU4YmEDsnhy1Tx3zeEZC0f
5NsdYYAYZu7Okmbo5vcH5aqruTELFcoZxje2NPrtBPXUlcgouoHY89A/RZ2zBHlaNpjaG5DA+SDL
D2qybsbtPG7pxxkfxMaHCF4REdFR/P1X3EikuhjAtmgg0dcBLfW4dJho/G2GoPA7mPQDjADG7+/W
e/tJ/hBT+ojR4af5gqo7/AwvEZDvdbpHfzgz3n1BMKuekidzl3Hit87Zm3XW79kbdvmu8gz2i/gS
ete14IGU93snpKOj0owiR9XYw59yPzrXCOJ17RKfGhB2u5mDORg38Ro07w7zzKbaFqvaheWypovg
1a7lBCZ9h8QNdxUz/SPUVsoG/ugc/qHDVpMTAevSOinekoMQXIqAU/eaMcuhuAOU4U+78IVtivt5
WsQhyMUcVNhkrH+0O7oqd92uOhAhy4HELk+632zqe3krb286CZg2lhmOIMWeu9xPgmKfBd22CoYt
w569edc+WQ/5e/0kcmUQ0TKlIybs+sOZk3PCX+4PFlDWDJ2seBaN/9Z5QpNZYmF19UG/YJ3fdxuW
it3SNkW5LqzajXi2VuYlWt9wbiU7pADndnPzb77gUz7BGeZftxtrJb6iCDpWHzVouUC6j9ZTIB7G
o7UqVxjBpLW1Cp+ErbC1VnD6T9L9eLy90N/1+5d20yImfRJoY/Pg7bABBMp9uxmPErcnXekzZgzE
za/Ns3hunq976x6S+Fm4N4Pbbik9ENxg1hy3MGNOqJAYBKzxfm2bJ+NOZMZ3MO7C/fUhDcSXOJBP
2kFdx0GzUg7X3dK5zJ6uD1e4yr78EjuncK+u1fX0ot1NJ31NyulKXisHOqKBdhhOzVZdJ08i91e1
shzQcUG/MXe1OwfmjuN2tbquTtyKTutXK9UNA7i+K80rVtUKXK9/2xQr5N+r//9X+SkwBt3rKtwh
MrmfOWUs/2W6mwP+Cy96KlbXG609+pziWnel4ObFu36z/JnurisliHfiUXsdz3Fwszu/dZnxe/Zt
a3kj/4A64+3tBT+ASxvQ/vgMPmjpeyfy1Ww6UbvpFHxYzoe8TmlboiJ3DKfY8nivtEPMY4Vyy5kP
+k7u7HydQi0BJMF4JXGI0pNF21xZLwSD1Ktob3poZaGaCDsx0B4E39otXfClo04Qt4uhdEvBH0RB
+q57fK92vapcaY0yzm18YxcFwrb0clv3Gl9aL7dd/7L8PiQLD8YOKCO/l7tp/cOa+Jd9CGWsqWL8
pNaT5W/7UDPCLAtTlsQUiVRXeOWwlxfOmFH7fXomQRtutkWo0wDCDDL1sJKGM3F9snwxou0P7+Uv
R2Zk2ZQMJgc79u1vR2ajEiIlv9JUKTLfsAKOuVfuCo5Jk5uN7qIyyX/aEv76ktTvNCg48SIQ/+8T
TyvN6EkTIu5cQJB5DI3tshk1jmysjQZsn2fR0x1/WGj+zPjkiiuYtKm+iFmgUPrvq0ayLogZNv9D
0QWyuGqzoP4oZi8rmbe742ef/L99zP/7gvJ/X3CySumaxAXdNCaiSAoW45hTMTZi+0OVzgQpIRh7
9cP3+Zd63aReNrCdWZKm/G44/M+xuUiisU77uULGk67aG6EGN3KaL7nwqRz0ClZ/x9HTgMSD9a3h
SY2Df7+Bvxxf6BGQucDdpMnqb134/7x+U6Ha6ssGh9otiIYgHdE5k1zt4jOX8dJU3r9f7nfd8q28
WJzWOqBcNg/5d0H6P68nxkpZkyJHeZFGTGxmCAzMOJLJQ2XxW1BiC8pXkr0i7YrVMwQHp6o3WRsI
CSMWAmiKvUblVQkPMqfuUUzdSnBLOcRpmrpZepYE6wRbgXxb+g8LOHTURnLKL1eGbzHAEownug4F
JNnUo7rNzcwLERCOOx3X2ywoq5ISWO2azzGiPlhkFvmmBbtYKalHHpLfcpiM286N2zTAakn47ZAk
K72A96RJ4HWu8YZs1l+V+JwjWzbxdULvAX9THmrhIZXyRS9nk9OKyAOcjRnu/311/2T/8dAstRsH
LwgadF//ew/LQlqCU8Cw0DQZIxnqBYUi5qq3Ltpdpy4erVvt39IIfUCNGA0RRi+8pNpLHW6q4TLH
mZffkChQatcbU/11IzryRoIaZKwMW+XtItCTW66oMix0GvPAKCe9vxHVDQ8i10vfgivaCKrbkMQy
T8rjPISgiuCwF9t+DjeJNG2jRNu21WvcZUFsrusrNCL+pi0UPJMZCY6nhqN7RL6GgDNJVVO3XXgD
1UWnvc2RwO+uJRne7Q83Jkglrs33O9OgpKEfqRvEVS+//j93Zt+WphxJUXkYmaJnWL2da+YCZyKR
9Xo+tofpK+rJfLfnX8qHfJZ+tcQpvpvncZe+pqt6xfdcPxUkeTsVWsUvluFug6f3Plkjz04fMdjT
E+AygcOe3iLYnZ03FStAocC8wqfkJLyDhqX9CU5iBoNpeRl+zXJtCNvm6l5RMtHFwh+M3FsLDJnN
xgN8gw6XgUODOghdau9jF8J/2qJc313loGUoQykeebLpLKYNmijQvB7VN/qRe20nrQ2cEHYmOMRC
hehY0Z+tyk+LF4GRziZMTTC7yy8jfkXb+tp/kVgQkYPxpQTN9vqSBtFhQAxDA+7ReIyfGSV4EGF3
yxx2I90xvV5hwXhQ3JoqCcCKSbQlUFzPqgPcEfjv2E3Lm0tbF3JtVzjRhHIPm6TTLf0KrBdub4Dk
JVEUNpfXIXpNN1jT4YuraAvetKunvcpH2UIZ5wy/JoYvm+iRmSEEYMa39AUNtH3MCzEgnDlJ1J/m
DemjRxS4aXhX1Da/MJDBmBEHp5V91MO0xrJ7jDes+8jE1LV+P3QguGwqmvwj/Ggu5RP//0l9mvft
/XgxV9Dp/djJg9a1NqWfIa1o1qg6dxh918klqZGO2yj9tUt51N/nzx6JzQa7HzoZFLXdQ39WNpyu
d+aKS3DQV4MPmJv6OP/KvxhUXCrmd0/tk3BCAFelLglh0Ss5Sga9z5DAB9vgkLDrqPc4X63FBwzW
YEvPwksxMox3cK+MBD58gtMeP6tXSACINas9Zo89wPlNtJPvgCmdxTtaY/l7+mT9qp/C9/7F+tXl
tvKL7hXimxnPrp1cMiqrmoklq5aKt8+w4ydNsq+fwEmST/Upf2x8bviYKfu78Ku911foPQYwks8c
WSjG5TsZzdFPY5O/lQgWVRCHY1wey5jpv0+sQWgmKvesO4zY6buNwJTyIUoAnFt0Zb1Ee+qLt38v
sMTO/blKELlo0fLDKUVB9K1KQFSWWlHT3Q5j6+lEIPtGi91e4iBnh1+0uYDqgx/jsHxdpBLmWwzc
SYL1e8QEQQwLmRZdte0Xck4LRirbNy0L59aQ/LF04jdNdhLN49YVqSB57jLrgfNw0q1r6NOVFdsR
YA5IHNZGHs6p/KzEDDkaTlQWy4J6Nxrvk+BlbekOyS886kyWvJkFIpFnx5zSZQRBAG0obHSFR6ZO
T9eThQdA3rVAfFFbSvTXIVrtw801TD0F9tJNzAMlnZyUYcukucYoEsgwuHEjbRJYD1M+7ci6Pg9y
vyMKxgFP4k8NchAdCZ2sB22MuSMJ6ZSkXktiEQFFYWBETJznzFUUKqtfQgYBSbgetH76TEHewZpC
1fo+GaTuCugyiS9tuNdJNGX/SWgKWHO3vqaXuarumomQAsyVGcqAx+pivGg/lP5/ctclpoamjGiS
CvRPBpmcGERSZtf2oMrnsL2M+asmfmnxpVGWnKwAMhX33k37rMxPBBB6u5bjswCjg+ZvXmgA/mp/
Qr4fm8onAajMkcFxZItQrphAlaNoERJ3klHlCC9W0vitzpmOP0HOeRWZq5Ecr7PyMv4Y0vTbz/dt
t7N0ExQSiGBC5b/PHDOy6Rq6ZIzMqs8e/Vbff2rXF6xRdrmOm5WgbeWnKmZa80qb2BwZdRApLPxw
ef82jIT0I6sSneql8v52tBDyPuRwRbf61m7gmyel5XExVWaB+N48PXzsqyRQMWJJc1Dqa00MIWau
yx+KcPMvBzyLugnCLbwrgr+/l020L6XeRFM3YsVsoLeK8FCSCed0vG+Eh3LIXFkE363uO4RON+Q/
1WJdY17Za5//h7Mz220cy7btFxFg37yKonrJkm250QthO2T2fc+vv4N+uIhQ+tg4B8gCqjKzQhKb
vddea84xwarPI9g55uTnVvYAsaKRFFDeBghYg9jMexnXdx3NZSjRKKZtgQLR3HtEtEXSlRrIR0Dz
RqQbd51EpJK2Vyc4QVceYl7fRkQOSjcoRMg9VDPDtR5UumQUuLGvbKUeXIJvd1G1BGVvG3oF2Va2
tVZm9onoj6U31Ld+cK1ybR7F+lakk6SZREEOEDhNaR8n4qkrnbwgKkthvcFE5CZo9dLeliiwSwgq
DRuJRruiI2mJMgzO35AWi+QjrXgXorUcq+iE1N9OY9M6evt84nHEk8XJRFdvtQ1VYA40p8Pq0Awn
cBwRh+qmXCRQEeLZbHjES1caqFy6X45DU/fq9mMt4GAqeaO6KN0WgaTJ5l2lYAPXxWXdLd18z6X9
eQ/57mGz6GmTLC/x8N96jsfazXQvHL8+Io3OAbhm5aKjiih+GfX/d6ti+MtYijM7+RXq7dEy1sem
lDqeIwO9tz6tnOwohbGW+nOhYSFzX4mr+/m3/bdL/u9H3jQHmXG5TVK35bRcpgOnL0rXfK97ZH6f
g+KXkv2/F5IPI/6FZUNDNaHcbMWWhRNRDEuUsAWHOw4MTYnEBLEVRArBvP7yy779NCy3iiGKsMlu
M46FSpIBIXI1NbDBvlLik4hZs0AyicpdVxDJkS16tj6DhI5ps4iHdVQT5Qn3Ha0haWhKIN6pyLVE
eCGwqhoC2TNx34XRY4gFi6UmXQrYNqSC143pGPUxeEBLd1foMumQzEMSAYx06UWxI8ZnZAjASgeH
QLM5ca/zFCtTyuiaqUDKcuUb45pp/UxLaBkCEQ+p8cX4M0ALn7qXTN1b6JeXPHW8zjAto4nyieqx
XFrVRaSQlAhXKc1j4ceEhDcTrHc3Fh+K8kpwwrz192l5FdGOTPuFKPQrr2ZYkJAMA0a1YYYfU4ZI
LFPiEMNHR7NNaSa1vwyvvr8jJgddDm2W8aUu+fvAJnVjFpgh6ySHrq7qbSPbEKHNxTGG15/v/jdj
VZ41xnUa2GzolPr0Xf76LDeUdD8uJp1X8gkQ0ynLvTFZ9JGSW1c9OMMb4aqYRTbDbferaEf/77I0
fTyVCNuyaEHX+Pfj/dYrANZ45SHN95a/DH2E19KhT1/H/lD7bxrEK2OVuFuzBSgXbgcJSM6yCR/F
8UOS0N/16nyqSjJydSXurhdcjcy3y4JMM0ynouWEoOUHJM8Us91k8NgXqjyj4nbkaXjMQaOX77Pk
VUiIX7mvxZUgq2SE0sEZVqlCIGV6r07hVPN+2Q9EripPZvkYRhgvaN5wAFPDjctjMbKlRh6oOY2u
sXLv+9RM4d5XN0b08csN+/bh+OuK3WzpSexZSRQEX6usMtK2TZxGx2BQnny1WvTuuWguIByLS1nw
tJu5HQzlruvwAyrQwcvf9jPtv90FooYh63IXMbYat2eVpCflIPNGZpnqwiUUAPFzsuRSBSi+sDRB
XEMYAKZuhLsPOGMODRJDKqqrAB+HZWfFwuV0na8MZkiho0qLkuM5ioJXtNwE2ui2h4I0tmXPAWS4
LKOVWK9IDy5JETRXukLqNBHmsJxWGjBhkjeQ2luLwtjoiMBNRLi/6AC+kQP9+3tvX5hYNuj0iMWB
44ckw4q2mjeChnILbfhVbaItpgvWySOj3P/Dnf/7St92yKU0jopOKg50cGjCGfLMzWzFnYOSswgV
4qvI8Ebh+c/GC1rcjkCeEN6d/cvX+G8BwwVAlQleBB0OZvl/X9nBywJNC1ChFhz7DX9A8uMgHVx6
Bm42IZpbNNVKzJhxwPsivvWAtn/5Bv+d1PENmFcTmCBPyVE3r4CJg2xAtogONnuKcek1HrtM5GjN
tXHpm4o9QSt20v2yUX67VP79sTfbsh6j4UhDPnb64STDORZzyehqaBezOWn5VYaMkno6G+U1s3SY
Oqeff/d3ZQ+Dcw2FI7on+evM8ddSLQZxYaS1wbiiPEXKPgCwb6Pe6Op9PdDL+G1SDyaFO/lvzUhV
QDsb4duXjuLmTnecj626R0PhZ49yhL0JVm9wkaMHUTpp0YIN2udApa+g6NSo78p9NtkHF5DHPY7t
9LlFp1ecKt4aGG0EtGgPgUQypTMOQK1nQ7fOoO1bu75dCE8VSc04iAGpuGgGj/ScG3lORGgerqL2
AUosdohHz7vCC0xoFYLmzJ1AO47qso5Po/IGpQqiKTrAgtBHx2AE6a+V2iG0tRV3hbiBeuYbdzQq
1A4U5CKSaLevFNVuxQPsmrTEhDfvGckx8mZKQlFCq8c/CPUr6VDmtklsKhcCMnR1OZr7JuQfzkth
ThPXAomjOa3u+NJBLWwRnwiDNMtOmCaV+3o8IPwhH4eo5R7WILspTdSK2sLRirk4AAA4qQpkJSd7
lbed+6x/ZmefdD8TV84y1xiRzMrB9gzHL5Ycp4RkFSt3oC2JpwVQl5anRH7FrBukh8I4ofmr8zcD
wk+/LPOd4W+Sj+ZZeqjGlakTesUvmI1EhkjbQn1Qus+UZAHJi536XcnmpoU598nCjRmufXHf4B3T
mIXihu3bt1EOthESnrr8SIK31j+58jHxjxmdG938yJhHJNKz61YzH0KqIV9cZZg1lF/WxTX2dXPJ
0A22CCAHVvcSqPAwXYaGwLMsYeZx30QntT4SPvvzG/NNIw3hGoJ5FPOGIdPt+HetSjSo6K7PK0OP
buo+AJCQ0VPONXIZoPCjaRh/WZy+Dh+3L83fH3mzOIW9AgtAtNgPx3WUIvqqpFVHL9OHL9Od+nAr
VJsMF6q2MICwdfW5tTaoML1gP0z3eoq9vPOAuci43PxwTS4MsZXvQ7aLYcy29ZGYYwvxMNTXBsNy
2HwonFijXxS2v164m7UuEsnDTAuTVx94sz8PFYe31ECTUez7egEhVTR+uVfmd6sNR1NjiknHdvBV
Kv61vHmDnPZRLBOSOmOCgF5rlq4HcZU+ai9TQm7l1P5cosnW2IKwH96qN1h34gqzU1rNfU75xcpK
HodiC/6AjsHQzWguVK1dMjwmu3GXk5jw4C20o7/Uuc77+iQxuUDbIrPwzPxDv7H2Ahaneimsk4fS
Nj7zp/Ae1e2j/qBdhj+aY5BYtyM3e4E/SsxmWGPzg2b72+4hPRUPzQPNEbqQJCFhKQxxhDa/dHO+
Kz0Qa8Gn0Sctonh7wDZr4t1kkQIAmZYIqDaGZYprse9tSKKVtySsYNp8A/bkX96jb4pOPpm9lsYa
H/zVdPvr3si+IiddOVB6jHshulB+gohy4fDFzzmIMzn4TOhWDvK1yNLjZIEWSOZzOScTpbeZVgS0
9z9/pa/W1X/eM5NTK3XA1HC4ebVTpU6LMeIrtRFIRP2aI3gMApIxEHD5+IsNduO67GgNJ3SmFB+4
o0/yGZTohDGDdZb454OCNasmIJTJQwYxVVGvqlsvFOOP1V0DskRMbKOTIE7jUNtST+dQvMiygA2d
rK1iXGnpZ5qli6pgfCOPV0zbxAvKewaJnYGxz/DclZb1J9cXl4qZHZIO8lx3p8ofrSwSmYjCxful
N6J+9xrR4Jn00ejVOdr9u+T5fqZkmermB9/s5wWj/Zx3wopQCg+c6dMCn2p3kKrqs/DGvanQDiOO
VPPsUGTj9bJD1tHYM5KlwOSt+oiMdeK6x04JHb8b92muz1Nyt0OmTLWHpzukoYczvkrOgPrdwnQg
95sZzK0QljJ4hEadKdQoVsJ4kTgHkyP/qGLS5GRWBOMvL8g3BZI0yVgm0xK/3bgpkHVXcZW6UBGa
DXvNfwsGoDPuXPJtRcKeCjlLPf/8EH7TbNa40uhM2WFord3ilQgpskTGtnhGjTP4uY3yQroIxrsz
q2XP+GZ8lSkixH2m/SkY/gnwQsVyo0e/VIZfn3P7Mvz9PW5+uSak1iDIfA+mKOUMaTz6RUzc5qfx
gmc2fE3vlHsVIK9rCyAyyXT7wC3JXxphRHfMvjgrFILNQgKxsnv/5SJ9U65LoPdQmDJtUBXl5ons
UBiZpTQpe2oOC4VhW+FgZ1hfYuHIwIApOQpqYLXJ/+HA9M8H34zRXKs2ayngg5NSWhWef+Jgv2rD
eB75+zaHSxA4fb6B1kfqCRF+kBDDbhlWwaoox1NtdswztV+WrW/XcEPhxSRYE6XTl9Dhr5U0oK0Z
M4vPD/M0CNZqeykBarSIfoTunOaIEIpz3r7Of7kF0/2/fT7+/tTpEP/XpypaJWRkVcNfLze+eo0K
adFF60jcAOwSwyXn2VnNIduk1MyRBFlrvcWDXS5D71OB0vDbeGS68P/5OnScJJ4KCbvRzY1pgIcY
QSGSEg/P1DuhxsCkW3a/9GxRGn3zOYwzp0MiXTSmmzc/O62yotfQ5ESQ27Kg2iomzJx1QDyCLWod
FbFvp90pbZW7sJF2xtrKzrQKVQTqagwQVtiVvuhIgnvMAvl+2mES8ltlptat287NCO4S2odpEc0r
VOb8R1dA7ErihpMAqZgbdzyBAD0Cz7NAPwmPPqcIJqRSRx81uCqJRkF/qtEEjCnpKRkN0HY8KIDk
NcD6jbfNqgualCDaTeOZLHYPVcFK1lsOdB27qLzTaOFpZr1txfvMWwsRg9v5mG7pZxrjuao6R4Pu
MFb5Qm/DeZguo/o1pI7J8nxWVY6Xpsssqx9aSVyXSF4WaT4fIR3ccxzAX6RSX9DIIkEQ+Sj/ZZwz
0ONv6n/Q2fDXxM3hn1SYqOPhow5EonQcczwiA4pz5qKD9D5IAsUWO2c/xSzJEIYKXnU6dom79kRt
Hk7hwYajsye7xSaMLUbO6AqIJfEUcLBGDgCgjbZkKDtjfZkmOdOWEvpoqw3Od73TQlKtisGu4Yox
PLWIn9NJnkXApBQXP2qoBYXtUNsx6ZFtGwMu/wxVVuJIZx50Kod4jm9TZovXRVjOY+8o+KClDPOO
pyx675PBkMdNo6EgVsCW8gqRr5slx9ajiqzG39KyvnszmGpIhom9lzbLTd1dJKWSwy/L2YbPUfQZ
MjQrspPwW5UgfbcgMKuZCklUiPR//30z8kgelVzjDeR6TAVUx5BchXE0zd18TpsZ55ORhmqZSauG
/ndLAz+HGs6cys2orst4oTF4iX5tsny9+zdrA2MqKHlQiFCB3sojOznsUzGWs0M89ZIqB9GR8oB2
+uLhsSLEd0aA3FxedhfhQ9lxONJJ70HPJKQYqViuI7U7doH/aIhHuGa8CZ4jomMncDueCYTg4VcH
aXOpOPuiVLfz1tZkZsTACSHHRLjg3zDdsXVyuC5wYQW2jswZOiC5Aoo96aRI7QWNDX8isVXOjzCM
ZGCONm0AlTWsWDHpHRj0a3DJoZEuRkRNEnPmJRo8aeuutYO546Uqn+MHwUmRAMB4L5zkZK6V++rF
Xafv1r6eJfv6/T5/DyWYHnSUTC7ELLCf9Zk5e9X/IHdG/F9csQvybzA9wTQYclLZJMtoma80uA+v
CAzYVNvPXhgcGIipVjmK4q0HD7iJ2j6pHlIekSEquYm8vgZdbGjiYrhqzGWIKacaomkmmhmPIVNj
arvpbossNm209MJXOgFjTuPZtYfmV+v5NxUsck2mSxbQSrR+t5X96MpmF4XJoY4ulT8u9fxKfe9Z
14jymqmbREjj1PGyKFwYXXEzlm35S2jXdxXVP1/i5hhPAoAhF1aUHLTx6MkbVUQy28IFHuxK2kcS
NQSc1yHxyXnE76CsR9aVg9gZ02GSQU3fAtbjMNAOq84AI0QKtVv5oHMuU/SQGYWrwHj8eZOXv+nE
MxFVZYavmszgbbquf23ynTkWZef7ySGA9ptlC806+w2hBixuXqkiU1IXQhgz8jKWPO8+A47kyojM
q8eVl9PAGe+F4MMKua3CKxIhJz+nfbb++Ut+10T950veFINlITa4cNT4AFNZaJZhOUX+bdpyKdFy
Cu8RWuGjbC9eBW5o8fNnf3OI/eejb6qOzAtiszKN+KArAT1Gxgv5flISTHJMqoCfP+y/tE8JTTni
Gg2zosV/bp5ihBNKpAZWMrWeygzz73zQYdLkhSNr85GQNrZnVHyzXLVlMP2s86S0CoSTLMDU+WzC
8H8+u5fQmGUS/F1HQ7BJpA6cPYLe5IUKFx+hDdwjBR82g62Fr83ZSevul7M/9tr/VlE0mxlHI+RW
ME7dPFeJl1RFLXcUjxUh6PgZvZzWh9uc/OwOO1osvCkBssfxnCAUEcDjg16jA++vSy0GJU63KF5S
DyWgQJBNan+QECkcvrUKflO/mg5M8ZAj6kSZkp8U7ynsjqN1CkwSiwQyZuE18sqpNBUqoV8X8kBx
4e0pLV8J2OkGWorFnQzqIKmySdlARZ9dqewV6ERjsc/6S4OY+mT1rV3UVxKqrfx1+hGtsfSYnVnX
uJ/ikKGffVA/9LiREjY5pseMji1FXFIldMiHW9IrqYs5r2CaVDnydsNnGg3w2ezB3VJWG3A2ZR91
U4c+mvOGMkV0cuZy9SPtEQquYzs8xwWtXeB2RjDRU6Au4JhmUD7v4uMw2Zu0cKklg80GkukNOSOf
iG5CMJhuTFLMia7iTGTMNs28p1KIUwZBss08Qk4jYHxO2bSn8qhNJYJ+uMgdYc4CtDQdgiGYB9dw
AeWoM+wOSeItUv1cokBu630GlwD9GreQbAnH5I+uBv5rh1JumFGJ6OFGqPDTEBtV7tMebJqoz8EX
LnzZmjAgpFcCxqd2Tj79at9hQytzEgvqjPAgIErewmh5dJ0A0VcL2Hzw6vsm2ITUaamZLDWS87ws
O0hJs4vQ7/nGpRWJumjbdxSSC6kUIeZaBNCyfNJrkiH54uYOELKEAw2HDLbrE0ZUe2woDqCHh5iE
omLhDYzue1qsSH4qZJvpuC/4EYlHpAWtm5g1WKN/70p09VNx3Y/zXr8IxWYozixH3tA5pZpsTTIA
u/Kiowts23buJdkxQ8/WJBoRtL1t8eL2g7tKVXbJ7tVkl+wjNE/C2oLh1N3J5I414LAFYZag/k7g
FddIiw2KRz89NQw6jVi9s0jcQwvCABTYz1Qsa8NSM7DbCdWu4ozij5GTVj4Q/Yee7I/BJfis2JEM
GereRhZa8iZmiXZfdu4OpsqcVgcbYoFM1/VycnTaeZL1KzdTTsBj7cYzTnIgr10GHX5zdT2T53bT
mjzVKGFR1kbxRST/eXovyjJYUaLzB4qFSvzJvhuu8mrq+Ch8pThs3pMYP14Mjch0H+Qc3SM1WEIm
xPRkBfyBUnqdvj052Y+hQpGvILgmUZCXOiWqqLlmIA7LcK7QuYu11ylyL8FtpDfTKG2TswZINO0b
3+Pkku1c/r+ckK9qke1SHzp1dDE4QbOxNkOPVYfjs3Qx6ERmnb/l3ysn7brqLoXuhHPb7nWTl/Ux
bP1lo3CGA47nLmI8FjXn4XBabyDqCP51AC2TcfV6HmQvgNcWHvoEtXtJck2y1QfSzXKo2PsIZ2DC
yzId32NuRi8dgyE5dI15UKbHJ8CV52IJ07gRENn1zB48WK88B5wbwvEkjfFS8ddg+WfeUY3xk5cL
Qq9zW5c6GiQDBmCUGC23bPQB1b5gt5nlOqMvFO2RB2ZxMBbT5uWNVw9erKgmyzQeViq0yDGn2yML
DyqNyzD2F61EMEkj7Oph30S8biA7tHY9Fcyi+9roe5E4ACQx2iheJOIJLFafWn1tOx0h4NGvByf2
kk0+wRXoABaRjl+2WgQmvF2Bw2sVE03VzBVR3RI3SQ+Y+TRqbi2ZG2qwDotfijPpG/Wq9s+WdFNF
SEqTl6raZ4eoNoDoLvxmhQFmihKeGsBOztoZrvriJQXXWmnsijkWDuLs82OuOUzmRH0RQmu1nlWi
qGM8B6+Z9yz6D8OdJO7Mc14tEzpA7tJLDm4/b8aZJbx3nAdS9b4a79T6Pmrf3f5V9jZVpm6kzHHd
N2G6WSIcDyWZWQN4/wr3x58wf/IkfAD417oN/NRAv3f1lUxNWFhnasUwB/TmzXcFh+9mV7sOZ3jS
oHRAciJ0hWdfwgy9rJjYhQ5Vg5SRQUX6Mw3Hea9tjfpNcJ0aBWez0PLNGN3F3rwJ/0Anwf6TP0eV
036G412ZXQOg/vGTGS7IO6nMVS440F11Bdx4upXAvYgAcOcGUAN/nqVMRufU/hGTBDEAbezDib1Q
PG4tXByZ+zhoMIZ4V0lTNxOc4+8ieX7CWmpOnr4pAQhbHUwK/1jhIqf40TBwSv7TzxWWhDL9u8rE
oJemMpdgZbsp0iXaA6qc8RjUH+7Fe4vxbMgIehhU2wXwN5DB5OPKSATxNXFQnP7CoI1xG36h+gTD
sv7TVDOVOdCT7LR3WE/acNdsjA/1SggG/x/S01gHtEcOfvEf2huz5sSJ4K4/+pfkQV7pzwIc6Ido
rrzq2cQXwZcROqQq07YgE4de6qn9UB7Mg/SgvHDCNHYM9QTcvOt0rQNTf9Pu0l29Cw7Q36doe4YJ
bN628eheiHLEp67cmbBvF7zz/KqL+clXjj9iwslYUTbpY3kkcs/p1zgDXshRcAZH3sCv1KxZ82TG
0ACDlbeS7cHGwTVrZvHSPPCizEIYj9NdmQwFs+oz75iNzuAM0dsCuCawd/3BOiEd05fJoGyek0/9
HHxWG2OXz1GPLlijt9CM8T73H3TKTjz0wl27YxRnvaRHBeDcoVzjlVm7y8Exl+W6WyrbwIkXoqNx
+R3rjg1DAi5kzQZ7CwZvWz0zHzb3wRtXRcJIv+YLQmo1bXHTv8in7oT7+6A9BlyzTwvW62fyZryk
a+FOeYnu2XonXjqG+/t+B1lzTctOXjHP7/JlNjOX/ULdpGtQNOFjROAMpL6j6KAWXilbQpYO1Ew7
OJRLmKMZ/NBgdg98bh4uhJlBp+HymNiQ+JAf2gAAHvrnaJOdg016V9Z7g2Q8Y5EusNNJj645z18b
ZiA0050U2uy4bfkmcB3n038GZ6J0dntUBmsdY9Ej04E/2k5/8lbBSnwr7nE8QefcWXyFERakNLdm
ORzO6ADTC4rm1PMYX1TE+TPZjh/NTT9vd1ynJ3cD6nFlLPhd+ka1DS5rMXv3nIktY/Fvb6MZPyJc
hHfhA4TElbshA+/VyqZn/ok0Otvbarv2rjvfiXtvm1OuTfiCRcavl+1qBiywXkGCil8Bws7533NQ
mE/1Tpqnc9JGVu8QD3fRNrlX8V+VR/waVHDlKwGOT82bjEFeXLIG8YPGr/9DthxnC0xey4w/w90U
m+TUbtNFTuWE13dWE78DCphcPCQVUEnxZPdblCT0WMbGLqJVCS25n5vjSkVf8Gl98MxxTYqnzDHu
wt3kuQdkkW8UTFe63c2iyk6eo+f+aKzTF3/95M0JbrGltcL1rMDAhrt+gSqD7wNz9V7ckNQ6XfsZ
ASm2NO/O78oiANTJusszDf7PBhuySue8hUBcOc6DawVsOm9OOg7WZ8CeMBkO8QPeyj3m+0fj3jvF
d92yu3qn8rmyx5dx7d8l4DaV53prHrX3ZBU+uNy2Hmzis3eq9v5du7BwpxH9yI6xol6jNVq/F3Md
8YVPfWtnZyaLaWQjpy0wYJzo3fNfW3xd14Y8lln4UR4Ra9xrq2SvPFtkM2/9hX40j9m1uCIbMfDH
P1fnrnOGK7UmFev4nl2JpVkVFwFiFCDQlbIiffbdmPZyW6pnWNcoM+Jq+gu+pfpH28t33TFk+3rn
bzXq1J8iO2zghFfZLvqc9xCOZz3rJ+8fHdriTMsalBGii/wQXNIt5jZI/u5Dvi12JhGvqu2+aCQC
cC/B9da29cafOHKRur1wCGUHyhYlI8JU2snJ2fwjHeLt8JL5c/2lf0sP/qF8ih67R9yb4jvDLLJ4
cYfR1GD2HILM5OOAaI6f6ot0Lz6gbEk/0RCPn/ET6Ixjv5Ff0FOCnkRBCqKGzSHgezIJEdCSgsNo
ZvA95Q/RQv874/CLcxqop4U4F20jBd4ws0wblDa4TSx7A8K8F9+yZXfyqSlXqOwcQRinsiuIqDkg
3tOsM6EHtPfSEw1Ix9jT5Zp3R/EO2EZLJ7JejsacCk8WbBSlpWV346KbqyP830WfUh2cO4wQCKSg
bKQOvgYNShzcXJ4DCg3UkDPxOfqTZqy31MvT32TwXDwXRxmuK/uQuOY7S0/Qrx/YpYqH/m38DN/g
HKzHw3iA62lRXLuUMTOrsJmE0AFvHkVoBXiORSCMsPNn5h8ooIbhKFjKOVvy2sDGrfmz6RPOsBMT
dayTWcsrkR4FaE0zd0errMahi3ZiTR/5OVm3S9Z9AR0TCOVklh5gowKYFgGszYxPwNfch5C89Vk9
zrRP/40hPu1Griffp3wTnmjkywu6u9XaO4M5425Fu+ldATjyTMqhfwzvcqfaBUvpOdprtrmaaKHD
NsGpuOJ+YCcMoU4Y7/UzwcY0Yre8A0BML5CAw5fm3NvpPSIR7mr5VnHhcois0j22xlkzV++g4K7T
h/wucUD3rOotcIo1J27DNh+Dq/moHwO72EQbPMDQVaprceZc0oN/yS5VMRPuvZ37CE0YPZQazmAx
FxzxyMjBRTpQwRFhjAx5TkmZcfqaVWfztX5Xj3CG8ej0Wx/1qS3tk7Vykow5oX5B4Ii1MyUxWjbm
bC4dTw/Pcrj1/pCSy/TJZdH6HKRZW85o3897XNMtGZew1s1nmnDxJWd6gwFF+tQfvDUoVVQuyav2
2dJFn5UnLi83o3hUOMizQjMkPJJ6tdC300XclM+MhTid8BN5Cup3nYVgi5zJo9kATyGf1ej5Xryd
cuIPrp+gz7OsBjNpMz5pT2CEdXxRJpgmp9dnvDaYCtISjZgtgJqWJqdp9Y5EzuApmfqCqKZmMWoP
WOxz7y55Tvfjp36nz4/Ktt0max1j0ddH+yRGEySyT/w56kCiflRgorNEmfPgkjoaIkYOkP6h2MZf
ygEJ2QZ9Cmy4IqplcW0iOaoWLYkZSIYYeDEjyp1hoGCeLJ/JJ5bpZjueybjQG1srGKrNunbpcSHo
KriMT4m/nXFEdHHNXeIX5XV4b95pRBi4bp/F+/CMdd/L5+Yi3aP2A3pDQ++zvA4P1YP6jtbi0t0p
T8Ujz3eKZ9iOkZe7XwSSj4F3lpvCF2JA8JDvWVJWhA0QCKq9Nu9xZgPxoPGgXywegnIxfoA6ZnTx
UG2tB31vvLinbltt0mO/ELfDFlb+MbhXtVn7kn1qO+/UrswdnJdsSYavtGZIOf5xHUNBFjnzBOY/
OKfAb88IGOVwEIMn8FgjpiWhLO3kLtxjuKASDtfKRyoDK7QF2PxE4HzIlJ4sT7DpVc6wyCDtGPoA
0pPp7I6GnhA2VCUk4No12HEe0ATFHmHEs/SC+jR7J0+VIO8ydGLDEe9/Pk0o02TtP3MnA6QqPjk4
A1/8t7+653rdFVKp04Zq2CkCmBWijq7Ivcs9NKHyeFd5BEF4Bh7HdNzkXPsa2eugR2tkUY7WaY4U
pQ8mJ/NpGhnI4UoRzCM8AI/mH0f5afiSlmeD5OiIyIzGkk70GDt3CVOCdLtfVEDSN71uxnqyjpd3
Umvf/hozFrsoLejZFsmc8tzHvO7SlkRyMdcNJ1feTAz749yM7dw6COOSPqSSgxP8ZQT/zTgTaYwi
oyO2FEWRb3QpguQKZQbtDHfJ1O3PhbPQX6rsl177dw1qBDi6CYcR3siX5uKvW6eUQGblAk0FbdI+
T1Y1+92gdXetPHmDzj2CI9N4/fl5+U76M6l+/v+H3kxqMSkGJnFASAAfSFCLrXMgXgRgD4lH1n20
jKgvUOqWmmYP41YMOQOMj4QMLr3ffAFf+pmbJ3e6w1xfzTShndycgr1+HArJq2BjWHsaj3S8Rcht
YoOZnzQjMTCdRkUIMO3hBiqDKpxXQjc3fBjSDfEHSDCKM45OujngtwMy+lI7i5OV2Sgbv4CucKz1
ft0xJGYuM/WRhpYeuVbs3GH8Gh5JGs+U8cvY4ZsB9QT41CHooo0Asszr+tc9jbvSKFumWDw52MRP
6LhM6YoTqcs3NJr/9/dSwX7EzZxcstzWfz/MtSJRyVqBD3OPhbSnCZy06hbXFZlT4MrPbpxth/RV
qc466dKTsaGjmafTHdHqzvn5y3z9stvbietPVFDCQg/+Gt3/9ct1BTViwCdSkHL4Ktaxic2CKEtm
oAPrZW4kW7mhgMwb7qW/lszXZD1Sp1vuFFUwpY5zLGlMp+2Wkh6yIdOnGaJ+6ao6ouL+t6/7zStO
oq6lGiw15gR6/vfaeZ1EJGYlpIfYJVKyQwZPUDydlAhOmrdQg3xxJ0d/eMSMdD9ZtMowIckudmJU
InIcrTxAZYhBUv3oJaTwqGcte2fPL3vyJxjw/nxxv1MXqJCoTX3yriAvuHlXSsStg1Zyp/uIdcIT
7wUOG3mqPaGC7MjQE40GkUu4kcyLS1Em1qDOqRxqglObU4BqcZoHkFTZ9Uj7QW1n/TmTLUeNcYTx
ahjMQUYLam/G8VT5w3R1UphEsbjQKnQvfo9diXN+MNxNUsA4q3cldNUiP+kEILveU+YWC55zAYDn
mD+1vfaCk0jvUeVhsrykpfIAyGmVhMbLNP/RGRFgx5whCHr++Tp9J1ODLW4izYLgJLKu/ntXBd8K
BiEv6KyZLAyIOFk9Uhrz3EdMge2wH3F5lywWzNZ+/uhvFnOUlJo+eckwz99qw0qL2KiwbtNDSvYs
9AhQ1+JA89rE3nvKQlo6v/zWr03o5oWjf2gwMTcmd/TtXtlVSV6TjpccRCHbKlAMOguxC37IFn87
MzGl4eOrmiGc67RpCmg12kryucHYJOneqRi1eRM0jledmCviVpEXSAzTwLobG5h9XLiRrlbeIXO7
Tnft58v13XSWeGORTRb7pmHcrl2pnNdJGRbJwcQCSeRStFLxMgZY5e3+K9MElwW/A/RLmc8NrGKu
jQXEY3AmrCDGxM/pJ0cDINId/2Oct6IdDtMZseEgqzsmqtBu1RHqoa11fe9R8TfHsn30sl9u+3cV
yxTTLENSnqDDX7rmv5a9Nu4jXyurL/VCOvpr2A1w62PKKjSJEsplljfGjjYJrSjt0FmwCitkaTVo
/BWfbqx3nuY2P1/d/+FbGYYIGl3B1nEzxW/xYefCkCaHdghXrbAfM/ruUs8ohKLeCOcSC2oEvGEa
mhhEjAyCSUq4PBkAUXJaxbACsXz8+UsZ0973nwcWkRjKd8Vgt7pZxHK3aBOvidKDKO5BgCEqmSbA
vnGe1IiFFYIVG9df7ryUvMXyytKVURntBOZ2Io1MuaNrrR8zie4s5KSGKL9pBquWuCjEcRWN5Jtk
HJf41/Qi3Ij1xSQzbRoNxkK8nCRiXb3Py6veRMsmS5e5f6p8dZHo55ZJccHkTzX+iF23Jj1ZC59U
gmxaRmmMz0Mk2WmPHh/kUIoUBt0SpDGU425vowUds+U08sLH4OYJU9l9m9HaSD8n7bTFnM4vLpNk
c3qLtBpPb3Yi0P6XW/5N4QGfj+fPZD8D93xTeEg4v/W81JLD8P84O68lR7GtWz8RERgh4BYP8i7d
jSJdARJWOMHT/x+1L05VdkZlxNmm9+6uTBlgrTXnmMOk8Lxmqa2CoTCtzjiGx6oPcQ359+38rdv7
z+2cMq+n/W4SePy9196bmdzGNftPhXJRTCIM/g1HwCjrDJlR6Ck4+s84OlGOSBgnMZ1VmfCIJZZm
8k/0w+82X9oGnipFpp78zd75YxGqV0ERJKPPpnr9zNyf29XkIRNghoHz/vN++eG7/95b//Pd6bd4
iFlg6tdiJ83kJh40Vv2N+3ob6SJJWyr43gVj+Qukq4m9JEksqhkhbVrhXquXav4xzmdkuXNIUtuU
sKaTZMqfw6+oPP375uDH/M1iMyaBCZbjWMoYU6f1xyXpxWzADJxtf1KZGtNodbissmQV1ad0/ql0
ytNEbDFSwCFSE66In3sWgVxZN+XzmjuTOn0OB7e+dJTcr3DZ5LhcZ6hHJ2u56qI7VDrTZkfzvMob
YyK9VZAu4wJc8bYbKCRiQGAq9WaEu/h5xXToDIcW6ozZSe+DamANMdFxOqev3nVtvhSyEnFGFq0u
jBcr9QltCujwPh1QXWqLaE5ooi6ZhRjvZUaNg3252H3MkHuKVVa7hR49ZcNrgw1xTXpUtcmB1PjV
K45hMwuppNB/SJA6xt0FD+R7SQBAyj/jj5B6i8YDybKlM+8e04uvjS6glqZNvAQTHwUsouQc2ShG
W1kfGLcDc9UCyVIVSv0vJpYzIo6uxN1ZGQbleAtnDpi3UDjY8A0vdP1UUmLHobpl3tLgv8psbqMO
bta40CiY96H7HCdXy4N8D8qsRyEa4KFYC2Qn4t6G9q7HTZFCOoPzpWI3Q1oLDgBM4pmL39NdDcU6
6maQftVdhOoRmClVETe/CPz8VJjJ+t3v+muY3DC4Ues3I4JgbN1rcnAjuAWU5XE4B+/BUbDXIB5I
WzY3+cqrJnjC1q/xtXTFuFjQEXuADPa14URjdF7MZJdYgwXgHrYLfOS2m2G391FEZairEDeMOV59
O5XFeMOdoE7TQ9RyOKY7cT76eLq4PVJcg29iIAKX9Mm9AYOmYamq8Ax61K4x2qO8I4WTIMobhWhd
3D5mQD6Dgah39jHxOgWppEAdEi/mFBiS3plYUJGG42NiN1j4SGXuTuQokA3HSGKreWXX1xIk37hO
5lzJSl0NCp6H4IH3e2JHndfRWmrCB8YbLMuh2kkR0RQ37wyhFc5RA/rRrAjh2pLnu5DTE4gbvlG/
ySIgwhgySCPA5201sU0yLXofMAbp8xE5KjZo7IJpexqbuW0InS/Fo004QHDGaBC7TAq1bYah4PTO
d2/yrrzCJ1EQOUlxBE/MohJTNOyxzyCK0aYtGwcXFvikmO+2z0ryoMEzQtUDFL/iFM8LKSxI+M2y
XcIxyTEnxeHk73iB7I/eaczWuQjQRiSctp3Vr0W9uK/q5lB2K9x84saeEvw0W7gzkKP6n8RmMVS+
Lok/s1sy0a2tMeFwEVIn1/L1Rfw1qN1rqkvHWd5gP6/zxAquSNK8UqZeea/f5KzaYn/md9JsIVb9
a5dkOCewFaYku/EyCIygbWj43P17N/yuN1VJZAJUksAZ6Pr+3gzjqlWvfTbL1sqBeWqLkyQX6mV8
ShlnNtCYEUJI1iVxxdwa9xVMgokVPSklRfyVm4lLwJX/6RCRvoHuVFEmFksRMXfHVvfvT9Vf5GYc
5TtFmn6aq89DmR3mfBRkJSiM4mQ3xx5oAi4qysifK/Bv334yfp2RDsMGq3w5IfJGqPSkgyqs1R4M
OA3eYP+ZNXcrPj9DfwI1qbPVveiZkfx0On33zTk86VtwBJggg7+/+UUSyj422pQIKGf8EA5IYY3M
1dkJJKe8eT3qvsRVdLef2fPEJuBv/MUoAAcekUEc6uvaLBQ4X8zWcKGyS93BjZH1oShTgAb5dhiS
//sJ0qeC+cuBr04WUZync8R6X8ur+6y4crOEdH17SjCTZ1S269lKzPRQf7bwFZ+FZtLHEzXKXyF1
weBoPjQ6asgURDodihNT0NmJJEPoOBlnIXNwwcoTV9ac5OrMVJv/3Be1i3dzux2xhmnhJ5nMOkD3
z3vw5xk7CFY/sOxeZsvrEQuRaaYBn4EZ09zEcrLdSrk9ewR8mGkYwlqFaBuTMQA8kQvB7k68YlQ4
H+2ocvLdGYYBgXjCc/ZTW6pON+8/l2piD08QGB7VX27uPacObdo0W8v9vq6IgIleVe0jEbBnvbYk
oMPSJG0JiXlyI1iS/5IJC0avW5nQwaEAZO+EcJZBTuAM6rCLEPv4qcCeD41RW3701DMIJZXJB1dz
1R7M43OsUuAtxk5rfWSQpQDvNzihUfP2jG6a08ggVc9xbcE8845gtEbZn4ZXMYFPtKungWnSeelt
cJSmcLOLFJssGzNrBzNvSr+CfHNJMNxkjIIn6h3dk+q3s9of4/xYCzLC6rldKp8V503NDwgiJ55B
Y4UYrarSRXPQxH4h9+lC0lt/htFuxbMbi8giaEJQT03yqgGX1DOzKwUKaE7Jeg1vc8W9XHdnuJDF
dTpm9IscCEoU5qS6RtgwaEWDFerFSeZzC9PXPD/gaUiYZk6EIAct1mlWdiORGGavcE827ZUApO5z
FFcYNxawX4UeN4uP4fLAyU8WdalGuwvQTNeT6aM/37Ri3Y/ClqyTcGx/qRoPZF5D1xq9/nI6ay/t
DcBuOtyMLpiEthfh+tqjJBjyYcU51zZMUJAs1xMVOGZdxElAUd6iU6qLfVa/4HHcgjjcLwS9VZ/s
OA1nNnK/A2kNIsrjO11h7lOLTJJGzmUUWmo6t0r5uRlO09Fdlsx5ECjAJIgjuGNQCIE50esaReZM
2qiJJa9mOWPZVa5LG+asM1A7lHLVcCWYpNvHWuzP8hV/ju/hiacqIXK1JIL8Tt4UpoLwbhl+xN2L
WA+w41DAlaqJVRz+Mb0zGWZPA5ciFVeD/mzMEFbEHgJRV1dK10hWU5M3tT5NdfZvC/6sqq0ZVaaG
442xFQSMFpTeTxFlVFGncfc/dc77SbKEqIDtV+x1TDleRGPXXLnrcBsRdhWk5faI8jCMG7oTzXNL
ynmbz4n2WGlkZQLc32JUUaNG4V4x1xV12N9uVKTuRCutq/ihaxt38GGc/HuP/G7dq/RfOo4VLP2v
CJg6b+dN2VXp+jyuOEym/hPSdGVMo/wfDpBvzy4VWAMLJ9KNZE39+wAZ5fxW0HKhiQCZjZ0SkkWW
huIIyI7OD31stBuI8qyFZ/3ykxb2G+RYVSedOvajnF361Iz+0VmVhYrYgGW7VsvdefQSFU/mrWD8
EBz1TT//57t89Qm4qNmYMxxKAUt2UotSslkl1UtJ9gq1mPhTHNO39w5fIgjp6nQuf0XD216t4eGm
a6YwQMrU6DQQQFP1/IfJ2ndvNBcBDGRMkERit/6+eEZU92On8kYsNrbgPHoZ5zu52rDM//00fmMM
zPX7452+PCJSdzEkxF48jtcQC68elEuncxmEYJJalB5Vz6XzRKKLKbNSGCJQUxX5JSWul448UbPF
xfgxgvO7MuLPD/UFn85GnAxjrUzXd8ha5eZSe+d2pdwwKlyOr7rmTrDrv6/DTxd8+vM/nlZhbtTZ
MOc5oqrW0hei/oTSoy2jK/j3G32Dwfx1vb88QgIGdpmqcL0x6LXj2D7HPoz5acKjxatzfTi37r/f
8DuQk3cE2sDEYKo2vtTP5yy698MlZSGyCzCmvaUDDacnEcEyLnKmfXCSualte7Uk/O5kyeqgE9Ec
okvtdNX+4eNMD9TXugfTS7YkQknw8P2yLwjNuY1nhnFdT2q7C3oSHBCFeQTT4IhbM201ExI98iqR
ISdusbjzC33IoObfH4Oc0n9/jq8Krri+CLeZllBcw2da9rtBdKB+qK7OJkLQn21s48/0dL5ZBaq1
XxOlEPUGVI3Tda/R9/waHuKn+0Tv3RcP2etsd+fgBIewIYOQBElp+VHO7PQpDVSbrtiZO7VzDtON
vtUnvujD5SMLZStZRIt23Z76OaPsdZx4NbnXBEpEuV3scxJFQ8CNARkEdkvmRL38GHL7DHIJuSV2
etmD/Cw8ZXvEUWOMEtRCzBrPrCT1Y90XlaNwX1xgg7fERtixuC4g9oxOlPo6nxvS4nV5Gd177Rvw
9WpXlHe3KvfmHh1tp/nl4HawMlHHfpxRFkVObN4lJlKm6Mc3e+wXU6gCPXxkFo/V48gZ+izYFAyW
aLdB6hAJvZktGku1Cv6pYet7wa0c0BoLTooHA5nQJdUcwpI4HGWTJpOMbnzSNtlDH6bBQBSzDCL3
PnuAOpt+MM47aAuEJ5vUrVfcBwKybM29Leee6sKcIndx6G1mHK+U0tFx9t4TiGHf/evu6kAwCwq4
siivrLsLSOLpYRdsKPmd0W4d3PVNCRoogcOu8SS8Z/vYutgvoBtm4tfrZKEulNxsHi+uYrfr3M0c
zYev6F02kg8Tc4GL13IM6lW7um3gd/ooKZ6hXUp+/UmIfG52BH5qprHO/dkGzpNjWMQW4aPoIEEx
t0mwxQfRIuUrgHTCv4EOzOnvYeHZUgj8Jgbw7gwi6BuYqneeQoq7TRFqEJBhq7qCVdvCKjpGgHcr
iFfRR8GLEWakU4Lbc+TPtIFTBAVeDHaVW0iHoWs1fKLchso/t29+5p0JjOoW2rpanb05b1JxBe7W
+/aNqEsHOWWQHppNwuc+Sma5GRfZavRHn+ABpqiwIhIYiPABsfXvl7cHfYP+82H+dH4fQ76uUy2v
23it7HBVkg8U1EVY7CCfIlTh6iCUxrY/gmravJ3JsyLJKSC61xGc6lSfbgAv/tW526mVroikNGfw
zSF0m6qHrZurw8e9H7vgclTdLshdkYCA0c0DJmP24mEz5baZ4BZmsU6cuZ14eqCt0bw4oq1Z86Dw
0Dn7wmAXd+92JuzarJ8BMuNHqKpFCupsYj+/uQkOsbekKt5Jr+9e8VSDwslDVr8be2YhDC/7z/Y5
h4Urb8VD/57+UvbiljgQRyS9Tdopu/bp8mvOEG4w9S2JWcfh6kp8jPQh96+fZAEbr/qhf5LW+SOC
d2mwVWphNiFsrHHYfL3gLZ/YF9jj2qKqfZCzK/E60u4OWXza0BNfh8M/+5ATwBpi4S7LWeRM7g8N
ORTuhUbjPSMmNbNl2whkG7QGaOC6rCG1kRPdOPO5l8w3afog0eHQckEHhVFzgaMZs8y0rvavGXT1
xh7JxZCRFa610RO6ZTUP5uNS7rez4QEdX4IbN5S5bHjIFCdqTdy3L7tRdjlVoqcKdQIOE9Bjnust
vqvVtvPQzERPjIhA24AlOiBJ3P1Qo8zg75n9DnQQCov0/O9t/3d1/d/TR52ikBWMtr4ehukcsA1C
ynWtQbK7mflyHiKwcIfVcKpxmaaTxnPguVxoK2mXLI3deVMstRX0L9LVdJ4gzYGXapMv5jTWzVIf
Cjt2pggwKHRzp/CHkDwHX/SGsOd/45W+Np7zHVQ64eP69u+vIk014L++ivKlZOkNtVMHvgrmuknt
ziHORskOHsbUJ0+S8PkkZwerQ502sUQuY0uY6Q+F6ndWE1T5/++Cfq1Uc32U1ZxPMY122jst/W30
JByibwocNKRkKQLYJvVEzvP+HEzdKse6hlJtZOlErCBxhgCLlJcfLs+3NeQfH+xLYXslgrMivOq6
nupnwzOa4J4wayaFcXhB5AsliKnND8Xdt1UkrY5INAD+FvMvF2MchCgqRi4GZRbEIjosLFN4wH98
o995af+5+UCSik6uNyn1X+pVadYrAy5s13VpV04fzneXIyLj1+ui2BmL8lmy0cocx6OyVB7ZdN7i
A+AApu2eHKjeZZ0ExdP7NvHmQem39nRCF2610Rfnhezj1Lwl3tm9uqD4HnteeN5nm+SQn8S3dFX/
FAz3XQPHd5gsokHBoAj8/RSTE6BJpYHhsdJ4+flVUd8b4VUV6ViDIn4si12hL5HIJWcMPYwz7euG
yajiGP1rA2v/38/Md1wRFbuUOTlKOmRD9cusljnmuYtrDCXjEuvhHMn2XDdVBCtKdbGz69lRJibF
HVrrZa+BjytRuqzQSeByJBCRk+xvmZ3HYESsRRXqbEGyUSerMPQKuysNC0jKqTBclKGhKN1PWa/f
VvpcRkgD2G6DMXzpLdKxkcZaJuOykLHQxhNrJTVWzx5kYFb9WWWPoDd6b1War0nhZB0UpS9z+KPj
+afkbCJXv9mdIIzBxiIGlpyOLy3cODfKqJr8HhHEXRSrx12xxyPBrn/JeBiRrZlS/Ds6dBwYgPyf
JBhUkxQzaLlnuBhPWFvXnLOUGTzLKMkIUSg+qiLxNdLN85tdUe0F/EUVXCR0d3nJS10Gd06sGfWa
4Ga9zevUhFRFK1wuK8gQJRJSMj7hYUEBRizFkbjTgqt7WYnrzLlsWCK3t/wtfRQ/GNZBSpCQBtAF
ipZRoIa25I96slWxwAPhCxkw3z8UA/PMjcHPxRjUT1T4FgeX/tnTTjLTMlxmUM9/YMJChTO3NXxj
0f/hVfuI5wszFM5oIbeZ2/GSnWgRcFnCknCkyr1NfEw7S6d0qVlj3XfaunycHUuHYM7eTD4pmubb
/lklerl97cDxJJu4EdGdXV1V4kk0lTURXOeNXFu4DXVEteJheI2dWASnnYqIavapjhv9vlBzD4ft
MvVxltYzV8nta2SjTLkkIahlSW4VL24l7DOFbyQLBIwiGWGVB/u9RZmNxuHHiOnp5Pq6ueEQqhDB
Q7Qfu9zfe0LfVv2tVvC7mzGhK49StZLbpZz43WxTDvv2HHbj5koH0aiHJP1hC/92CAYjAPINnvUy
3vV/v/lZFLW4jclTHMlGVRAhbYTmiGeYmbT7BoMIHZFVUaOaGjcXLLOE4EpiLuIv2SnV8Hp7Kq8H
BvACobqt8gsXKNji1U+Dum96VwLp2akmM1XCF7/00GwfzaWZw06+Riu51Mgp6sgb1HFVpSrBgQab
FyAcNv1s08xoP8jtlS9vtxlZY6ShGE3iVFfBKaLezmE2SaSbD59D8+uH3fQbqIMOn5RwfFKwgfv6
KevmYuRGfUYSRvZ0zGOiV6wc/A6QySopmlv0e1JCyaWfTQJpclKJ9QedRKJYx8hXpGCZbH2DvKYR
OxMlw+rrJmPk82EcWwyjgbsFLx62jXQYpcMPH/6b6gpPYWnyr+NfWGn9/RgMpHhmQzwyWW+hKVRY
+9rJPhLOYCQcUpnnSlB0II7CFr3j6ZGObjIyz0dYjfODPt930CrVZFzoc4rbC4K1+XaiQf3wKf9b
5DBkQ9XAHguVU/4aqyrltTIbmwrWYiuZag8gh0QwBamTZ701i3DQR96SOT26o9s5mMJ9YFoSkFHc
744aYXLRbYFjUGww85ClH47T2bTH/72OSWcn5wybUhQXkvJlHUfnQcEtAL6RAmdOI/GcGU2pTQk+
p9twJSOQ6Q1CaDWzqJCB6fF1GS5BL4iWpo8P1FDj7eZMYZl1e4wr/HWwxpsJEIqheehoUggeWoz6
jRFY/pmii0nHlGdMplPCuDf/JXh47Try7M4TT/GJKD9Hk1Oqk103qEpyJB8LZ6BRExcXJhr/vjX/
w2j/+PZUxQSFapIuSTKyE3wK/36CYBZ2etrG/akNke9Zw072jM08lL08kIK7Ozj3xyGUAnJoaRuu
j3NvvsNKIKQlWbcLYu7CaF2sELQ+1vxdup2HmUN0WeVlexR2GwCqo2o/5AF4iGcsJEKEhWD21j8K
S+VAYjRIyvzl5imOsh23pS0scwcShpuG0UZY6l7lXMm0lvfCsfbhvS7pNz30qH6+bL3WM2xCHF1y
hLxyZYFbec2TuiEsewlaFFw2XVDs4GeOSyRUqz5oTvJi8LXtEKqu6gOOrGryn8zGExfFQraKFYpp
QJcZicdgNUG0YorTPhAzuREdRn/m6A5hE0SO4d5dxS1WF1e31Y1EYZtzNqvADbeFTtJ6GuhetzDc
zi3eVLTh5XLmuQT0Ae1cljHxWvkycfStYIrBObi+yJ6yLR6vb/GyD/VVbJ2XEHS4CW+Jc/OvS/2g
rAQTmgzSRQ9h7ylaygc2k6WwuS3UdXwcvJlhaxuDF+98cUs9hT4YrZmjB/I2558Ye2AjxPG+4JdL
EJNH5GiusRYBHNQAMyFPDpFg7SChrJDHB4yuCNSef5zRJfMbioVxRYh1I4ALBgweimEv5mXmgcKE
W7L1oAbkQiwV3nzKezTz03WK1tPPdQvFW37C5nkb19ppjihec+chN+ZR3jaPGkkcq8YX1v0vwcd9
nwtGjeUGmde62AgF1SuUlmUeuGQreJEDYGIL++zzxnzwwO+q+y7EF3lXBcYqW8au5gAE+vtkp7iV
VS5dVLBgb5GH5bsJ0mQp6ygYEfxrqNqz1fVUonPczpcgeOHME50yYCQN6mYsWoSaPNGP0qI44Zy8
zxc463jU9LbgWWsh7Pzzh7o/H8UgWkaBFGYBGZbO57sajmHnzH0utTPY+anxdAvyF5GQ8eLqEr5q
gxu7RYDuyjPWpVuttPBGunj6KJFlLy+zTf84dyu/t66bxtOC2tcCaE+r3j/vBX6uMbGeWSI29TGg
83H0O11twY1sEfHezTkvBa75fAlq5N/8m3MSzfuJQmsRh8VBXETXCX/bN37icEnC1jsvW5fZaKBY
xrrzNQuDCvPK56psLuiWiFpXA0VA977A7mfBKMmFI7uYufGngua891l7buRmNpS1BVb2YYsQP9td
w969e2vwZ1e0cYrnDUiNsn4RRuDgG7rILWt0botm0bqxH7n92wnchfxS1XmXvNGJXdyzFhmZn60L
19E+u0qYr/LVJRxsxysdyStWMPNcgkX5lRQngIzw+M7RLOCm1Y0YeAQcK2IX3JpLQm4nVgOKT4qp
H++Ysnsgoau7g1Z5KbhYZtnpCeXvfYvqlwzNdb/T19D51hofSX4e10QfOGucTYN4NVXffagd7MtS
2tZ++QDT0wJiWmqHyzJdwVdZsucHwoOMHFV1jB2Zr8HVk7x8QUSMmUwbm1f5wrJaaHbvE8Dg0ONy
nxYdYe9zHtPexR8nbEDjRkvzTAWLAkwjp9vr4sIS4pgXXi0zNdc8RrxS7shuuRg9IiMCHp5FDnxZ
udfD3dNCaKE8WgKrN9lcggtm8lJYssvgaRcMj43XWJBPHFY70t3ylNm6oy3Js51A79N5T5EN9C2b
4pMRsHcHM1/GJ0HdzNeYHnLN2oVsy366kj19JQU3y5IsmJJ+vrp5sl0siXoNJKd7TPgINRtJtCUh
jVsrLq7rWWiwj+QeMnefB8SvffiGS8O9bFt/WN699CfU56su4ffhZlB4QmmGw/KfCnRo6JS7IZFP
903y2j5cniH5lPQITPTBMJkkmS+r+9OKrWUEWgcktrU9zAVTsPaJ15nbs2tyoTn8z2QImo7JxlR7
ZWM1B6TJn9eXyIzMbfrYmeRT7t188wYjfzQvdqAHn+XCa0xnidCc3wxDmCT2Lw72XzuumcM0y3xc
Ng+l+Xpfh6Jp7Q7d6RCbv6LNAQtkSzFvdvIA4cHc+RHiWtabKJoHlrMJ/7ErLPybSH+tyQAGxJ99
9t4sFI49drhXbPys7JC/5Kf4h+v5pVLmajKjn+FIqSoqVsZfZ1GJUJX3c3+TTlprFn6JXBp2FGa5
O6asPwAuv5Ghv8sS3gsRBsGgEMv+m+gkNrQEpS6d4mVmbuTX2noTDevYvqiPnkP8qW73x+z5Zl63
4avF1Ukx1Pj4d230vzzC/3yIKQvCkGSJMMEv8NVtJlzHcwVjDmLWe1mYTzl7Smq+vNXm8Yi/6ieL
tGIiZO8Lz3U184nxk2b2js3UBk9Lk93KDGLrGBBkSsaJCTSL85m97N3nemmtcQg2183rq98v/Nhc
Lx/v+/cl7C8XVy3+wAr9j4+nRRl09lPDqO/hw4aH7TBmN9dhHaxPlev7i5t7/f25MvNJ9gTfF+wD
wCq/qjv/vhy/p/n/uhpfWs5ZFAvztuRqDB40wtXTasC3yZSgxdV2NbkZwZh7wIf0TXmD/fS8p50P
3rMlvr1OaYbqQ3u8DPbcpfdbExC1hUsHv9kPD5H96ydg53fv/d/PakzphXD8dGXqSP4YlI+K0o3D
1Zju3FOyXq1UfzgFn8dlWVnPVng6+D3X9ofn5Xck3n/eFDtGEet/OrLfYNMfbyqWd6NOekk66S/K
e+Tn/UPC2VSEF9VTixADRxOlXwDWkuWb892d9wsCfNtlty4OyWgX852Gwwrz3XgJICZyJmfNFGUW
lQ6z2n/fzK9K8/+tZexZWc6TElH/UvaXXXOdEc4gnabB08owV2880N1iQm1mJreOvau2n3MeRLY+
2T6weTF8B8uwYu/2w+wfUenfLdjvTyNPMU9I4ABUvurHErHJtUtTyqcHadM9ZezKFFXHdu8ekx3V
3OaFxYWH0ODZK3fjCs5+o70zh33PmZi+1PvKfMGKR6RIpwEf7ctk6qQ8dfb4ru+eNsckLKzArc23
9lUwX7Qnw0RQeWSOwlSHJ3d4faFWneyZ4w8m0S/zcuEaujmz0taXTOmNbgZnDKs7QHCUV922dIMA
wj0+dIzirovjdAycezMYZpOFxsgCYAB6uDouhTyBH9sEqxu+hOwcmeV+iqeE/azldy+b416QSIez
YLY/Ykl0VB8lFpHhspYw5dlwG0rHe8Rsg0FyZz7X+DxbuoE3DENXmMQcHs4zSTCuI5v14YTRhmkJ
xIJY0/6RbJeD29o528m6DdYwZ8y1vFxjtsENnS3vYC18nwBfkfWpe1k7j7eB8sJZ5vzgycpfYtOq
t+H1iLvL+jI31zwIhWn1mxOTQG8trc6LcD0k5lQhhfmL5Z+6ffL8SlH369B5v/LVIWosPhLOMVCc
Gsu/mou7u9rtEpu8dA/KP4ArMSQX07d1y7es8PxkWbvWtJ/kcIFHg7XIV8wWvbDdrPtlqDgn9shf
7WNkHzI3vOw4CM313TGXjKY5ELgEjK+4AKc+CHnH1LFmb+Li13kd2fM1qQrvNQ86dl0y7tpPD5g0
XXiSydXqeusju1gPO7Yh+XF6hUOKC8Xe8n3//2PNySo5AJyeKK20L2uuKgVDRpEmnWBwsGnrGJOt
kEmaQXCtzICHaRXE9n5m4+3SVZb+xDZ5OAzmx8Uan5UfNoCvE7HfS24aLoIggn2wXf29Q3ZSWicl
CP2p39EIUrv0/U4YTfGDabBVhr2/I7gvbImuuUyr/odL8Vu7+3WvBG8QgU0Ruc20L8B7PQpJL8ea
eEqXM0rieHXkeEX2ObOu+2K0YvwBRb9rnOsaGvE8xPH8Covg9iy+zq1N5TEMJUojHhZTDnwgmfM7
82Ua8cnb7HYon+PnMWinuTxEbYBGM9uPqnP7gJvdWyMtXmTmF1fzgRgvjd8F9wbo4/6WcA9AJBn5
VqYrFHbmzSeIhsWPXRaLHAs/DBU+uo+LzevcNhjhWHAV0NlEgWFY5yMshE8kK1AjvJpu+g26s7Oh
QQ7dc+ASk5RuCu/OxGOypypLKAaVlcAhQEg2fBqPF/sTRZlshxLFdEyd6DxGnrAmm+IQOZ3il49w
qJW3+5s281TdPfvGSmdpPUOlp8rs0XS/WE52ZHsYPnLC7F0jvIX3h3SC5hNQYvaFlhMFu52PcnTO
uDPmCwgRRSDa50O6Hl9pWwcqKuLylqJk9k9QA5ZtoNP+ESZ1Y8myneT71h629N8LdjrrUXRBbQkF
I4vJ33We8WsI6sXFXNb8cn30Qv09ekqeMSlIfRY73VyLAWH9kOyBjDzdkehXISG8DG89M2ozDoHf
QHNmb8VzDVQ4N3/9up3wYol3cGtD8kN7kx+TF7gS+X5ktz4hvu1E7uEZKpHhWmfOLarTjd6Z103u
KOFpOGYb+U06CdvbCtogWhdeBwcnTHDG534HSUjfSe+cuAwJ1PmSUrJYIqYTjmrzO5WGr363ILXf
8eb5PC+m0oUOikkaXlbNCbI1vqsrHGVBT2sIOC8X5zSBAOhJ1zr6xU3lN5oz/gD8SuqESv5nASFP
51+MtZhg/b1+9euNHx978cRmycb28KGaN3dF9Wk19mLxsmI5bTYuDxtP9mazWti5t9st2NnsFZx9
0zA3x9g9vrmctqK1ATOpvI1kbjYcii6qfguvkGlPihwYES5lbMWaUfxitcdkzsmsvbAm2ue43aaQ
gzAnnDhBj5w1MDXM9evBimz/cIJjFXJHs40QiJwMLSZJRFj4hClYYOkOyYjmWqeYPR12i4ep1fHX
z88X/tHrzQTA+IV8zvrgeEDbbv40QPky+fu9/80nwF9WJxXI18nfgKg4n8068RS9xs/wwE/C5ror
/e5Debzn2MUBMZyfu+D8gRFqvDbIYFgXeEuREojsbMY02z+//ntTnOrnr3f0z0/0pdvQ5U5Uq/Qu
nsQQA8YlvlwdRmTm+Ye997su7s+3+VLGa33aj0nN22gbDFlIm9zjII2D+umnhuEr9eP3JWY4oRky
PEpGrF8eUfF+Fq4DuPtJ38mp2VDbnG6P4/6Kr5qHmIBhlb5H3f+TvEf53Yh+vZI674vlvSZOt/fv
tVHoSl8mIveWkSxqpPHmlZKJF2m3IYXqOOawsDR8AS9WFOJxuLxYykG24gtek8ahsfGSDi7hqbax
RGtNBTf0bS7ZMdtSHeLdCYlvg+e6+Jnj4AhaT7LLSn+Yh6pfn5rMuixvW+1N7xzlbOHDiUeozQ5X
2sVruh2PMpZ0KIR1N/IGuFtA4ldPfpXVKQEjOdWfEWjrWzWYg26xcCV3gG9rNlhqHajXkkW1IlUu
Ta0Wq1yz2ZRB9VI8zArHUBztHUAWuas57ygp9PPW4IuDrUCHxHYMoxAcPaOHAZ47nn1ueUh242yT
3DH+Ox/geh4h3evEini3R/BULHwsYkwNDJlwxCt9TKTvtY27cUSBq/ijYIm6w/xr5uhZcOPC7aqH
2xFhbgf/YdV/6mlAzZxWYUTwDhDffYW+kOQiBFSMhIkMSWGrngR1lW/0im8jfGLNlJtvWJ62bsXm
g4Xf2b7NPOETHz/9HDKnTMpjUq5ajhpUvFTmhOH171W+zLpHIVtksMlYNflauG+0wuFTzdiLcmwK
34sjfMPsA78yToR99H+cndmSolq3tq+ICEAaOZ30ImLfnRiamYq9gIpw9f9D7YOd5cq/MmJ/Fd9q
K5cIkznHeMfbzAtwH0BWrOhgsGGOSiOP+TDZoe4uMb8yQo9wfSHM+u7ItYPK4/YMqiANpInlH4gK
eHr6jchtul9fnV1b9lV1NO9yxpottDTSnCKt+kgPUesmmDbguQHM5lkLjUGhgR8k5/saJahtzE8Q
dXuHZcs+AjNfw3yJ34W80Yb7D9RyDNhhqj3FbktUaLifn7E8w0v2LlJYqHiZPsTOo/pGXZKucUrk
m+x2i1PJ5ppPyf0mIOXq7PA3xOq7nJXggJiKAkQj2FU9fVJdQqKe2pp/OTgSAHI6bLXd/a2zu/Ns
MM3BqwPBGaYH2KAJzOYe9qpxvLtPOgY1Ay77E3oPQCgl2RtLJtxQVoc7/n13tdSGvBL/3hfVn7rD
NkpPaFLN/9pvQ85jaT4er+wq08yXdux5UCK9jSLGQzHsdjt4RNid0Tb4BYF699b6s3t9/9S3Ajm/
77L7pXWWJ7Sjpf107k9Ox9BH1dU0X7Xd+7UnfxuT/ucTmyP/G37weLQV0IU/n/hwdSihl/ABqbQF
VdTiyIbvKlpOMuzOCB8AsF98YGyJ915fcTvbf9/yd73Ffy7lje90Ux7WvtS5lPkSWCuOk3DYp/kE
ErBxfLKn//64P3DMfzbsb0/4jQVnHdJjVhc8YQqYZbK8isJdJqfQ29TC97vrBb1rd3YSC9DvYOD8
+8OVnyqB7w/67bSwTvf0dnrw4QDBG+g5DqWMO7nQ0o6CXyAi/CR+OOSbZBwEwsBEsDf+fsavStsf
jceqnuTOY1vazB0hCxfbto88lAnhiSd9Cz2P0YMIGSqy2Icf0H8ZIE5P9pQKlUBairVXwKC+e4+G
3vzuLTOAJfcqPN9fuCDSm/Ar5OTwBERoB9sARkrtwQ3XYTCeeO/zy8ZEfUKb2aOVXryAxHjBR5NF
t/u0qclOU8vu9rqN+8Ah4giwJ4zapu1R5WEsT+krB8ekFBTRApmniL2nGMZ/2vsto1MRn2xKOVdk
jrvdUmo3//VBixqVesZxItTxv+wPPxU0FhitarCCTAS9f9/SYq9e5N31Uk+wMScB1caeLHg1fcyv
Gu9mo3lfphbMNQiABoyWP3XHtxe0JT21QlfO9aTEv1qZcXpelx806/H5ghz2lzrt3f6qeQcVubFf
Q85tKSQn/v29Hvtyb5irHJMn22Co3l8ydXXkj3StznGi/PdLoP2wx/71YW97T3tvXU1zx4epyF3G
jwvz1gI37CMSTwfRP0Fl6rrWsKfVKVx61bJNKA490V08sWIeoQjN1w85wgcMZ4dsfphe1mdI8Ti9
QqTVwnqSknZZeNCrpde4evZI4+Awk8IV9o9n+NN4mf77C/0EcP71hd52sJcODaM+FeqkJK5Fw339
GN1G5dCa6x9SZIUlJCMnf9rtyjWmx47JmHCMx5J4mc717NF7wveWxGt+6JOxaFPB6UQau/++RrV5
gm/rSZHpPfSWgc0gi/fvJ7xqX2vdenHTqeAuyWvnW3to71OFEX2Gv2mHfHRy4j7SwlNB2RGLo8Xw
8SQl/aH36zH7U7n+19W8bU36/VU99zvuWJt4tvV+Y5BBT8ViK71X6bSB7Q0a+8OkzH9b6M3a+tdt
aF7wb69V2n7uD8bl0twG1d6dI4BUYj86u3GbGGuMVwdkrz1/u/c/Lvj/vffv7/Ljrin3V56pk1OI
6cx17+3PDpCA6lN1KaWQB2dcVh8ODLU8Os+VjjJFkmIkePO+0AM5rdpFj9//94L4aYLw/RG8M3sV
dXVSXioLgroLw9p7aGJ03TWAXgJldg+fVMGFdyPXYH3zTkmVADMtV6HW127xtXDKnXtdQWFDGkiL
4ezn2QYL3H9fovLTw8KbCYweFT85XG8P66bWen23zo1Vpy3X4pTc+/cbVJB2V2ruETbPi9ZvdpQ/
vszfPvT9YUm18byclIMygRY8hOgmsNR3+XCHqp98gGJ48+pIGubBJQKRkhGR3H3oPhpz/3Ij/zFg
F2Xwy534aQWpUNosownSZcz897K9oBs29idDnljJFTwMfcWHVts0fJ7Za9ESQAMhsHFvyxuj+OUp
GD/ULAottYpHoWlQFL7tHNrtYGFgyGdDMaY0rMFG6WBczVXdy+c+kBhD7GBv1JEZkIFFL3n0gWsA
C68ezqyOYsOn59ZRwtNT7jpHX3Nyl/5GXHyrDzFDGMObq/bP8SrEiw2hk8FPExtlHz1zcZgYnOaF
bS3KGUhZOil+ubU/zO2x/fr29d62otQ8p7XUfD3UlZzoLTR0jx42ncGhv+rIhHhAloDLkVIJYaTN
126RamlQFWMgF2kbNcLUB5d4fmVhNla7q801+QVA+h+E/H3b0lTVxHAFiivS+7+ff6rdbrQlD3mi
75wTpJWpvncu8GRIEii8cpr3ixgLcvPhnVaOsnLwFLmc1igDGVC1RdrCqEYY5djS/VfZzyVyZhsQ
oLp2wZzNynnlTdABLg/YMRXcZDCBOUbU7Y/VKL1EkH6xheqzK6fXPomytzxqAoCARhUH1wfUbfnA
ZFXKjJBw9PnSF8/zMGuFT3yX745GqMjdMWDsKBjUECbgpGE7t/ezF7C0hMEe/v62AcWaPnEVaGB2
aCgfAV3pY4a2ejei34YBOaBH3CeXgUWq71loj8bxHUGWfPbIoYoZsfz7hTN/2npgcRjwXJHlyn98
3L6dE6dbqh7Kql2zKmpPCuaHOAL1pD3bBa1uRvX8IGfhSNhKs/yBqOPpymZgeHLi3JtbETZRoQVQ
SVgnDJ997IsexMAJMzbUZH0fPFJA3KK3cjUBDCnk4OAO0njroPyDwvN/KFtBdRl5wt9mAb1Td09W
hl/bI1Umu55i+bj9+uQuHDVA5uqX1+nd3O9PJfn9o5o65NuNK8taOVTZTpkcT1j8Bxocn3aguQdv
P2mbweKwt7W7i2qPTLjw389M+aGn/etbNs/020cfrjq+BwYffSoahAdXtVtA2LmJnKPD4vX//XE/
QQV/fdzbnqyiN8qkJwfFvqeyvzFQatiYIeF9iGg1KGNsHFEaXJ28V3Xbnm7L3XzIHPI38OC3r92c
Hd++9pHsWDmteLj1CP5Ggt+l1auSF74pIn84//7Sf7wZ3zei74/3rQGS93V5eF35sJYZ0ikc285u
CKwmU0atW3OKGuRBoDQ7xql0SB2CfhhA8QAWuy0hw/jhXIms0R11ItW4hw2lc5ModPvEBXmo5DaQ
j37o8IqQ/7mCbIjKkzP3FWKJogwuliNN7ttH3oSn68TO4LFiONIiZYCCjdyyhtX88jFqveCtAZzE
gGaY24chPkg54vDSvgTXUYbg47fy7qcDEk8RiN2kNxv/EfacT+njbqhszlB3nJeDhUrwCoigseGR
Qioth88UsbMJ91BO4GYm17bIkiaI4BYj8v9lWTYnwX8e0LeLeTut6/vqYOVPLsbwFVId+iUrbm6s
ROu3t+2nHRL/XYhuRhuUQX8rzlRM2DOy1PnWAN9hRlYc5KFrxz/ah7W289Pot2/2E3ODc1pnW24x
iSL39++FfrOqsuZeyxOMMHFvQaROxvXKdA5juTPn5JBaw2iZrZckhYzHtYDdizXfWUjTfuG4T5c5
YR/6ay2+VLju0Gd1+wz19BLoB3uILPMlhu1u1y+dnmJ39sir3SLBKEd0rv1JOeIvbgz0gl0irxzZ
iLcnn6gdv0QWZf/7HWMq/cMzhCtPjAAua/g/v33RU3Z5HVp11szLp1UHljSZU07jSIA6t7KneEri
x5OLeF5gPfBn4qzayeMKFl9BE2OSlkNcVuycypVYDKZqrwjXRwdkOlguWx5igo+DCu252FJYmzu3
LJ35DbbCq7vUu0m2xKIxfm2utq6Fe/e6h5J9+khibdtkZGmYYNGwp2Pk8vNseG/BjCVm7ji8jIlh
IZ1rWXEMJhgXw3KJl6ttjiy9CM9ATtpatZ+w2kgGa3eWWoMxbip40oDx8GYyeyes4ZC6pPaZ6XbJ
4iE35EkWyHkV74Egq9S5rde4QMEa9q8hg/uLf+12T6fOmdyMaQ1PUSw0jtxq30XqKyoPLG/ybPgf
EqotEtJIsJPwzxJHB1JW9Im7K7PUkqxDsT2OiPgs7UAbEkubBdiE8uctoR2Z6uZUhoJ2rYuraQg3
5d5pg/j0DE/jv3/s52ttrs0J7KJJIDDVErBiHuOCeLY+yTELSDQpbTS6eUJeIMDcOiPcZGCk4Q6B
Lcbm89+r5ye2g2KYWBbiyMM8qv12HFh6epdOd6kBjgp3+nBNESdx1gG4M+dLpq6MVNURIZWMPrvV
nCG7WFTOemIzAR1kwX7278thQvzTYv52PW8nhvGqLurF3MkTeeItY6clomyGYY6I5hgIzsncEcyg
IjX+rKIoIJvMRoSuU2Cl42ydCXkdw6MXclN7EXYvPgvsvsVn7kybpLs4gf1IRdimCDs5QxTpJkXX
sdv/MvpH+88GkKhE342hzK66oUhiZb5kf/CGr4EfjpVZOIRocBfZhy+hsxS3oPlpJDPisRcz/toS
GTJC2c8cZkDmn1nQcIYGq2W/tu1EqcTiEBznEy3Kkk6PpdnrHAQriVFe38JvYcrNt/BraLJfhLec
RkEwuvujgewPYF7YkzSCeHnxg0G9YMoymyJLAOMs/SRuwFn4Zone3XhzU0xNZ2A/NtvIYLwvD5jD
SyMm8WgtooHUL8WnMRyMsiQVwe4iaMQ5iP/9HBX5x+fYhkSDmLuFiumtukorTd/JilFPiPdRfYRy
hdukOeqQ4pu9KV4yLrSY1VxhpjmUBGS8jYgbHhtrmXootogpxGukQsF2znCKFOxE3bFQcVYXJxP4
2LK/UnpskD7IHqwUzceFF5h8HIovqO09Jk9Y8AQM4HwjG9xA6BUjuoYP+GhSTDSZVnkFJixnV/6A
8Wb56oOtvLUl8BPbK/RU9ipiDx/l8JsXA+ZOD+xWWFiWU8HH/+Vm/bkZ76cw4jMiNiiI+dPbzVpJ
zyyvVyd5ot7sy/jmtTbMZ618AKm3SdHBLE4Vx7XWwV+KW4HRFIpqYh1vn8cOvBvWs4IMHXrmTH/a
BvcSi4qTd5ISsnOUW9KeQjXK71Ge+Ypip1SWBiZwRJFzBLpnGHv4EjK77UtH+8R+quJie+lIJAzu
fBXhwbV2TKS8CU/tGFh4JFycqged8KUvbxnhI/32LijjlFSU+IBzoenmEF00XKrFvf9QfWWs6+Gx
Gh/anUZelwZnaVqVwbNojFB3KMdSm4DX0gz2KADBCppkYzvzKkfl6bro2nCxyO4RQeKlRqSkqDaX
gT4hnOq+NNvdayKPd4VjfDxato4VyzF4MnkynLYVG6p9J4MUS8qHXSRXyBFo50AKVHFru8YKIZ93
qHzJ3+Pw0nbIib2oPqeDhrbLnNR1jNHHfuXd6S+PUab7z0cCtqBD/XGsBZFbpFjhuXG3ja4eP+7k
0rrq0+PSS4bKAO9f0BhXs1xrOD+ngXJw06pDrUopQqKZFpTY+1qDZ905Wl5OvhUw9WlyegaDEsH5
rL7Yp3z5K/L8Pzzf/yw0zKxgPai8nPJbE4KV+E1+7dV6wg6ZbTM8QF3Faw7jl3NYaNOa83Nx+7QQ
MQsZ5j5/fxzuhvOKYUrTappcHH+JVZDNnqIDvKLv2k3PlB2GDxM8Wpbu8tZ1YLTC8qE7jVGIoc6y
9QhT45CFjGHvYdzeknleuSmfqk2rKcVgGSvB4yXSeQkbHTBzreArchlzOIbSJmn75EySmfpMYEKk
i8q9j7BEPAvSNPUujX1cARSRHIqb0LWH2bhHchZyY1FHDJ8YBNwDJDNLuHBastsLKSZ6r0Xiu1tP
kVLi5cCBKy1xpDmHcEbpOD/cLtt5h6lit4urTKD2+92ZOWizh6zbXgupS8/4ICX8ZGddDcruoOWb
/mUNwrkbM/KmsKBfvm9R5EMsyZzXqdGhPzuszNzVfYBzpTFzDyrmleKISzjELe/crbG3SY4UKk+E
L3NoRvng3FhI8CrBcU799EtyDoNtEekllkF2uQEOc4oIiy23sY2iolheIGaLwdHZo4Wx+iiG4L1h
uD1AadXUofxUQUV68qWoJdJwWgQcIdFr0a7FtEUq+Oy4afUzAi4vttbLolXNTN+AeLjRQ7OPOQkY
y8q+/tIP/Q8i+J9FiWMEowbYnobcdKzfOlIi0U/yuSgoQQj0bQnDzR0y1Txl/tjiYAX9eeU/u9KH
9bBZQG2/9qwROzGUapoIJHPSfGchIQaMY28kHVf/KLHRMfDDbby3JLypeLIF62ZZ4R3BgaPPz3hy
eSvJVaeXz5Z3C+nB81ASevdF5+NkncfwscyWKTMG4L0lctP5eSrzIxt2tJ4lOGFzh7PGC/EkYMQ4
bkXkme8bbePgMAJNywaoiIsBPA5vN4CPTYgsAIorzdiIr7BPRoVfTVbYmsSEF2O1lPWIRW/EqadQ
rcQRfs0WMTrWny4iZP9KMYys4+CkfBhztrBGc3eUxC3CAsEUuwk0DUpwJbrPJJSZq66Jx/zLPqCB
iFuDHG1a9lFYjSUSq9+Mq49Gy0XudU/2zM6ZGX1u53571sirTqh9G8TF3BpoJM64fMOqNDzVKxq1
kOzkYsHQbSC3GIZgsIWEwjOwkjqOYXzA30b/UYwn9hPpVhXK3eNnPsTBIcRnHz1etnjFh8iIcIp3
WnY2zkLKdUrzseLKXbpufljuEi66muPZK3XoONxHUsIUIVL9Fb8matCB9O+avkHgHCxqCb1uFdwg
Pz0nqCDdIiph8XVwdrbTzsEtPveJjCSR7X5w6KSuFKKsWA1N3qRPXqXPNNb7ZKVQ/QTV0AoONtUs
T470oN8atJ/6MxK6SNBhyzVN/W3TPey1+1NSmQJH1HfnoNbYEKEWHV2oszxPSLANNkmX339NsPGP
pIbagx7L+XeZYfx4HWDXimLqKKrfeYW3/e1iFrtbPVESUtUt6GCpkz9sK3NKDkw0xtawKHqK2iuI
w7y62vK4JrTg8LSbkx/iFtsXPlgEnK9BZSxCcbVXp9ZCHAUMVOG7CBsrYjivQXobvVrLK6lvGGlU
Xs1olVP4kYfUwXdD3FvjS52oknc8ERaBrYu94r+5iyR8XJdtxS1mF7SCiH45hnaBUjJuGkvPXx7K
T7wOBRwCkJyuRzPVt4dSrKxndj5KFblbvMzRXG3TNMdII+jrM8fvKnZvjVpy9rFSYRx0RoPP3xys
fxwdfb+Et9Zrl10hVappPQGX13BmAwSDqWbBqKtk+7hVPmiU84U+y8hS+sq55cvnFiwLyQMnzwFN
ztIaIJKQ4dFhlWDY1q4Dl4vRx28rWPmpmP9+pW9N2XPfUq+vy76eYM9FKPaxowFmzLCQg5FBC734
90JtNV/8/UBo65ZsNaEiClZjfx8ItXo18vuBZ3P7IIAZeZrjyLbixckGiTJSyEWzEYJUwUknHdc2
RPc67qEL7gwkZ1AEn7df3hztxzfn2wW9oWQ7+XirtdKsJrpAV3YVtJEYxDRaMpwH1V2wIoy20148
lTUVZt1r+chVlK17GyoxbmizAMYOvTvMQSe9evkuIDB5Q2CYEdw+yO/CLPw3DcX/Z2397y18mwCZ
xBs9s/aqYiChN73zuinhWiP4UoU9ZutuNH9f5eJpC3clwDjYSkUnHwb24P/yLHExlzHY0JiPvC3y
AztOprUOzeHeZCnpkFLvXorO/+UsFYfK2g4hEIZ4ICI2WHwxAwFWa0Z+jRL41mvPyewiJ9rdHvzP
f1/aj4g8RCeUnFiUtNDg/r3M0rapp6rUqsDNmqAPOqwYRUQY5tGXNm525WP3VolZD5LQQN2BJvz7
838EKL9//tuteZ5VZZe+9GqS0vRz7KvAlNitZ/ClmNsKIJh9xLm/7yAFcYaNoPccF0inmTLb5o1E
C++rQeqGz+gLqguhH0r0wGVweDuHONTKyoxEcNqnc9h/2mgdXbvtjRq1HLTmQSVGkD4tZ4CaJXru
gidemLVzzvz93kt9GhHr4qGtKXEI9f79tf9IU//zdn+77W9vd2GWxs7IeJnuHpxJXqZCJK/NmAj5
RsGaiWTTCviq4OLCuyfHJXC4EtTiuWoK/KPACSLJ8LwQSWrHS6LtxQsWYsxiovcPh9onx0rfNJj7
uRg69TNQdiC2UI+7bpCz0u1B+mUqnvTyj4pN/oneZ14MllfTOPSDowdSm804dJ68svnV+2XR/Tg/
/v7Q37aSllwQjWJpFeg/tfd8GQ73X3n0Mscr2WsbbkX96xwlv/jg4k/0B2vbHg1Ww8YicafYn6UM
Rwk4TH+42jmYSuPoN67/j9Sf71f4tnVgbNRumweu8DLXc3caJ+OG1LfCuxFbfazyRaOr2zk7x3T0
z99uz09bP6Yv0EnhLZB69YaElGV2balZKrP137vnl3OnpoZfTmynElcKKDC2RayDFCE/JhiKBOiQ
Sb45KJ726gOack4E+io8QyT0juzKWEnO7sOjFVbY0W140P9eyz+yYqwmjhEdNsXEu1Zsn+f71e3J
3PdOTduyKe0u40PIy3xThSGT7E5IDZaCX6aJpYeKO0sPhnl7vBsT8Y0pzN5+gvVujbOt4KiGuAl/
FDjf6m9T1p9mfrAuLO4ocNx/qJ3FY3W0diWgKmR/QTZIKzrGlD09hpGjf98RMvYgc/z3/GZyjLwB
bUWLuvdtY72vzKIsDhaxH1E+P3WxlAOo7WCgeeIQ0kd4WnSWK3r6TDyGcTzVwwd+pXNC1xUHhNfw
l94xgioPmQYQ4cHua4UnezCtR1MNRWB7gHy2ATvb6yVZTp147uRexDic4Ox5xBc8kiwvufN5Swy2
25EqgtE29aPKBwEt3SesdTGn3MJLt5P243kbkk4nwkDjvMb9VnLpNzkpk+jS1B4zHYT5xWXj57Jz
qg7G3168RAUQIb918jGGI9hybqy7m1PVt7jiGNn74BEMrIB2tYPPHvSDOGotrPFnSZhS8Hl1p2gq
XHb3R48af35zgkrQmFzsQxyMbkvw4IGJwIDX6/NzKvuITmWbN0GGjzuXoNLQGsdLxgUBzjrqFrVU
Utgein6CtBpPZD9lciMNh22k/3Z7QTmbJmGoOPCX5weJHzf8eBcxXnn9ub/XtcmYiMeSiun8wOCF
xVvaWAKtUTF3G/GyTsdMUK0NthM7IMoDqCAC2iG6qdG27R5In2I6wT9Vo2AQvBL8s7oOd9pLFytD
bBp1Fr618KLGS/BqfEogPqQ25J0xyDoP+YPP7AEq4edD4Ipo46SE2REtb2+pkaDk4zEQRVP++9PK
j+aERAmlq/J7Gxk1yNQeXXVOn4wls5M3zw5cqDNFL1BGRL9G61tvYjfTimcj2SruYjBtvmrb/dzu
wXftdjQaHGK0rCO7VzyFrYqRg13UWex7xBcLZRQNgpHqTLAQXr+WnT/aPr7142B/PjB3mBJiC0oS
wF6yJy/X7mytcOXeEHEIjPCp82asbWjpo/sA1dhuNFD20c1RY0B5ZzuqwtEIL50Ih3OvcFXYe6wv
eJ8ynlHxvHHWnmomV4FT06sx4NbnL0LuOnBu7GRcYOFwZFbAYkDIY1fug2eUW34zJdkDf7jPCj8o
MmSOMFKm2MoM9yPswzqTlN1726xHy3mIbDMIOq7btWKX+ZfNUgyus2tEPcFLO1V4jpqKcRJLkGWh
izaUXzo3kTGbsLvWhFxKRAcYF2jBiNHE5/Q2j+ZyxUMoU36EH6deHsprBHxXWMLETtVC2mDFDsQP
EtjMc+4Wf3g6BmknQrr7+VVE7clz8ckr3wj0RhFvUoMI0YsyT/SnkYPcuhrhTEK1/6nGOlAWuC4L
Vdy9yHLwFNqeYtOZGjgI5HlQuEZT/OZ40gPMTe95ECmjqZn2I+Kyhaa4EGhkcfNHzwOt9zHJRmrE
dNgZDIiN4xIObsfd9XsTkLdLvOMf59407UJe3yohW4yNjrWDLN3eMiJ8uDcmLxhLOxPe40/e44OY
otHhnWp042l3zlA2BdeJFDY9+MnMg4W8PIMHtigw9XAQ2DjGcnaIDk/6KtapmNA+MLJ52PhsVLif
tZJGF0kVHQSddTpcq8LO4y1jobPTuU/dyWO0NrcYIyBvRA7FBwesTbflLxo9423Q6Zkdl34kCiY5
Bg5i3dlizDEYVNHo6j17iBvvr0bJum0OeAzAXErJjjMd2e6icb5d99bPAS9Jyp1pUEgWEG8D70nu
xIcx1qysUKtl8yWLLZjwbohiAgQOTyZYLtvlkmxgjp/9gBGbOu4Pz/bYSzbsTfx6NDLrJeAtGYIC
cYt7rJzkAORMKjvNn8bumzuO1UVEy4DVNtx5XLOBNG4JLfa8S7LvSDvhheyqcZtnD0CXVMxRNmO8
lsBUMDzYXLzxgQ1TJKAZhh0SGkEfVM/CTbIsG8+QZdEjVKDAtWFCkBReKczh8id/i5Z7/MKqCjBv
k39ussEmjhGsshsn8zmQJGbfgWpn64fM4CoT5To+XPjzK3WZOobt/kuMlSAM0V/Pv6weIxaBtc+m
aLQVJBQcWq6RBuB+2MIJhtyPgTnbL0/epuyR8MUpd/VX08bzFltibG3m15pFzT0DTqeyKLqXLJZz
T8bGFOlXlZwevpQHelIcQsIIXqM7djgvr2EBctv0TvAIto8kYK+OeEFjNjG2wxvMSrfC9MvO8SIX
UzxlM5fOdMwaP8SrIS3D6WvAkmZ4wpQHR18UcTwQwqtMQb4aj65gYk/k35I5Htq0xS6HWZHa18F4
/JQ5nDZKGhlr69Q1OflBZK9t535LTlKMxWfvuObdP7ZxgLXxGiGrzwlYhJ1q3Am4pMHnpRS3Mysf
H0QOwGXy5CGel6Fhs49wSHE2Fu6ceK5yH6J/9xCAcBfFgD1+ewG9gQdp5wfsldzPQePx0Emj0ZYB
di35rdKXvIoNAkKjzHGWudMzkebsOLeTDdRbg/XqybUSPOYlovkTwpedL0JO4YqYMBrFXcwCBh9G
xq6h3mbD8eE9PJ2sTm7a5wWrssK9VN4hGyh3nOFvY/kFdtr4u/Ejsv3AEoyhmww6AJfeuxYeHyp5
95d3QMXIIWeOOOp41BepQ4B9ZTqmKLaIFRleYj0QAowzeGbdnjmzX3kg5xyFcymZ31m4GAdwRFjk
yHF0zoGYVybDEScvQNnTkGgpc4TEeMzRSzIrb7rh3+peG0sBciE+KpW/53dTK5nNWcvRzCBjLo3y
nc/FrPRmCXZB2Lvx9AV0zx0yOcBFjUkX5cp0N53PD2e2bZQbFf+qdK9rNkAeVtPgJuqEPz4duQNy
HF7p5DR7CV31KvJwmS82F6ys8CWxuetb/knWwcSAIf1QXoTDxr9oz+dil+Jw3LA9SBv4IU054SVn
d8ObPcaxojXD90CMDZYlTixNTWONSDNgmsxvarwgZcgqWLu9mkmRBYCvLkiBoNfeu15Sj5PxGCkp
9JgvzejetJi0VZnKAv7I7PhFYngqxum8UazfQ6RwfdVewYU9Oy+nAMzewwpWfIwJVPECbiULI5Fj
+l0uFxxYdrF7We524vb0E0mspvBaxrDGxXPmjZPlvcvWctyC13ibBlr3rkDGe+BAplq4GsEZu0k2
+tXqiyAI5jQtV7e8cYsurQOC7tBlrPpsbrOklVKCQcMmFKF7O3Y1yc3Wad84BiydVe7tGK6zJwni
Q7CKPrDhbeXSYTC4rxkje/fcqWylBYM4m9YPXwXFF/K0Yn7sM1WxxGnxGHpobjHDMWc7VwlOCVO8
BC4QZ4WDlQQ06EtbwDGkoJp8rUB1Oe95E6BFF19s7AToQLDhbWAXZ7ekz1cP0c49l4vi5j2QpbIG
qLHP/ZoSBz4QORzhqa9I8ZNIXVGPl2oNjykxZwTkNkZpjBnHjWW12HGbHJNLrllP1JEst7Orz3iJ
DmJMTUqCNPeJ6A5bDfut+PHBOL1qJse4j98FtPL7tTOkfA72Azoyjbuu4IKRlY3bQJPDS9LGS2jh
qlv29SXUDwnMTx/QVOGnQ4KkQ9jFy+01gMO2nN3sUTvonfuMoMF2RZAlj8QukbGZA8aOWtGZHXq9
db3Ef0ltrGnOH9XT7jEGMbdtcYJ6g/ZH/SBfkedyi9PKJbTCcEqmixdvd8cN+8kYqFmnvOxollkP
GIRQ9PdwXTTt3O1y9l96SBQ7XM5qSGmCeOMLbIiIwzEDElF21/qkHFNwqF4jo9Vzr8Wsh3AV6cui
VWQW7lqdHo43Bzdf5rEUbtlcYZjIQSfzsPaBgs9LzB1oDV4EeGB0enVfZbfuKegk1eTu6gMc8w9F
D9/cPoEc4rXxDWfWXcieqAeEClLPFwIugLWcNeq/XmvS3sii5fastt0Y0Z0TctbwlRtpQduzVc/4
wAqBMgEHvNdMu43Vto9llV65RAlewzYsjzVaaE9VmfifxzB+tlwD2Z47xzIcreWSnG6RX4A/qEaV
ae+/QGHYfXt97lYjL+T/H+sDlWY2qkbre8FNuqzbyGyYLdJDwzorUZH5jcr75d8RIR8c+cIM14Et
iJ7h4ErDrzS5R18rQky6OB3p9gRJI0qGLiTu18BiCmu50uQjLyF2MwWe8bGkjtS8L5wNXgvTlT8c
FmjyKgyyfZ9lxQYgpNrf2fce9AIKZv6F2mqyNOCQ2lZc7xivvJLdw8b5Yogfxjjxluy9KrXx86OF
cYrNScb2A/M8JEueNcuHtEeKX1ySivCU6wN+iDe7t+2L6C4We1xeobRBiXlNaYCoFw8Cx6bm/vJL
c89smCemsnb1gRm2fxGll+de/xT1YUe9xHkyLvzUNqbG1GLnFdcL7sP9Bou+s6Wwc9PUmM3GnNpM
N4e3iGJk/vKienTccKYF03aMy4DmkmloqxAbYXl9ZrUNceXpaL6mdAxYDG37CBAlAJdfL684+9XK
1fESEPc5FF70wI03WLH5ND8jepOmSNA6S7TKN08RL0rF5fK8js1E/+DAWl8NIRHm1HxQc2ppvmKJ
/OS1ORoVjLJHe+bJ/Eb2P9XW50eKll2vyL3cimmyDkwlHDINTLR59w9dtadsnp3p1Y1Sf7tD6gp1
kWwp57N19VY76nLQxXbvwBDFfUrh/c+AoNUS9F5ADrn7aKpd0q+wy3cTEqlE6g3Ns3gRBuXvX52d
NcWSwGsvil0HuhK+JyYuAR0af1CArOm4DfvgpaN6tsJBsng4SrRHGy6s2hmrX81ZUke3p7cr4X/+
qU0xWdEmqCJTqHFxwvmAKxlOvJRp1Go43b68ErGXeCX1YgBH4LwZ6M1t70a42LFt2PA6G/sjxO/c
1IaEh+kfDS3bj2ONnh50biqYeJmwV9P/ecsdpW9tG7StMESb1rLyyV7BywQUBUM11Z8vvR3At3cf
yaiI4XoeEso9zAE6rBcO9a/jFyeOSOlh7dto/BxtlnGrWWZJRXl4HoyxScpiooy8tA/GoTallWgx
zn8iG9eTp6PMq2Ogdloe3xYIOGBXBzm5i8Zujj82G31owYaImNmKbHlwlM1dFprp6uYA8N0I26X4
fySdWZOiWBSEf5ERCMjyyg7u+/JCaFmlLAoiCPjr57s9MfMw0dNdrXCXczLzZCpYpNEKytQQr22J
IY8zePl56QjgJR74Fm8j3HAHz7+kj3moC4nIIvvscc5DR4P5LO2dknk3goROZqC5Y7NlYSxj0ZkL
iIEebPH0QVrm1S88H30vg1JrzISq7ZJTfE0eZzZfM8xKxy27jKz+kVU+WlyTfe/j4/X15CwY0gZR
OWH1CFiAeEsocjB74svRPPBLL2CoZHXC74uH2lmsscGMq9TdCG3N2w5TTwXB4PEA4nji11bh4juz
COx62ZdsfOkTLmYqTMrU3j5dTI9HaJyZFvHeO+riLyd0FuUgKvTNCl1v7qdbojS3CZlm14bTFDgb
iIxO5DTXgwsVEniGkEFe3jQGN3ovPphgP/hsFN4LH4fK475FxZBb+7kH4JvYp/uColKOXblHwdqR
5eOKVqGxn68wwUQFXh9+l5uSCEYb6KC23QhtP1cEVkvT7XngR/S065ZWuwCxkac7qsQhBfGgtg8V
FS7/IPwwfHGA7HRa0Gsb/GXe3Wrm0eRrL7rlHlHFZGZDdrckrJR2/cvw0bXEx8WmucDKl/4dgRhu
ZjYQW3njWw9xjSj4/2hsNJ3XJjS+f6UdPd0zguFtRHfdWmPQSdAUAalQ8megBBgN4svmb5COzB+r
eTu7lES7Ae2tNHtoeaUB5OfEjoi4WIkqWYBEN041+U8HVkLY+2G71pOSo2Xc/ZiyXR2GeogB3Qkj
wAwvwILpuxdnhcJaYe63YwIH7/g3lF0W0EGnzjdYPfxfOeQFZOFeIrEXVylrgUeR7Sv+AulUNV51
wYYCavUTE/bEXWsomIwu2oU/aQ4mF7FlDK0ffKppbiea09E3kJnMPwD6drNNTis+hnpUw8VC5c5d
UNBfTvnC8zY69k7aZNHZmE1MpPnb4eIsEITspHnBwb1TN8PVrz67ISfAJcCh/HxlyG8S918tHNJB
LPqFn032Bi7HD/fYJBYS/uMHxlGlVtn8ooXP8+lvzIlsj8Syw6HmxoBOO3KSe1jfJ5vTiA5W/2HN
j940L/SFA2is7ebxy5ukphCVbOqhPEvwvBXPUinpiOnf25Un2zlrFRCzsU9zj8ED8aWNTWInKIn1
JRf4yJtMWj001iSlUVRGx0VZWft8pyxVK7HbxfDBsFiPS5kCMWIbkwxkc/zzPlRQgiTDTGRV/Mf+
eW4d+yycEPE4PYPOgThjk8zo2AdX+9kxp4qfMx2vOy/DHy5FLpvVH1k6G/YU6Pt00/ib1a96XQxP
X1zSCmyv678j4rnqc36hxhsdiFPHvticPyYat+nIMnsy5G6GDZaLWZG8e6BHGM3ZkNQ1VVA38IlO
jU+5Q6gjPpjyBO9MJCUavq099hYC4EPffX5uQKjnmywSD189/nb7gopxzq1N09G73ML3EXgDtzYx
NWjW7++Ai5oH8k/2TR9MudPQQ6A5bu32uWvvHjhcAZ5BOYEVLnsixbdSmIZxpmW/D/zjC1tjYwI8
MYhlnwRA3nycCw1pZQSn57FezwUOlC8w1T1uNs91eJnO75vTiZpqKw4nlJIYK63opSDX68sXOOrJ
rAPh7MxfanTy9ufrPaQ5MAFpO068ZBilZNBVYynUG2IRb84TYAuzHvt5vbSuRKv1EjUIMETCrzt0
9R8H1gDoV8HgDoXtjfGMZHa4o191RuqV3lsURqKmUsQwNkzJ9OXmerijLqk9oLgBeA0QKC0qJ5tJ
zfCiLUoXpzq8NJwUm+E4vGU+48qxrXWREo/rC/SBeDo3MiEsttOHioEnNLQugDtc4+JRFicuzNXz
wgWvW/7vZ3+zwKY3PddKe36vpicEpMKhmCAx69SFlyG9VExrPqsl+/eXmU3LHLoDVGfOgAackPov
6J6n19AqYxISuFhnvftoLk8xg4IuXOm4Z4oXYIRWeaOf3PQlsj85oeloxTfKrfavkthjckEKax7c
DOcjzRRlUoeSW4tPXA0cc2Aj+J6mzkbPiA+3K8lDBi20gAPTkvJ1I00pM2tH5+7Ou3WlXB/UxJXD
FfMQ4uoRDrlnA2keZ2bpPT3so144HVnJkr6S85OfTGIF3v4OtywC7fc2fC8RWEtbteRSXmDlP3Bw
E/j3cdAJOiqNNe0uCfWZL2byanhw1T0ZUcKIGKFJs6GA2FrDPkiRvCxitxEoz+A5H8132d+u1n0Z
L1HQaGtiJoG5RUCRW2RJHl+bKNICioW2pkpYvyVuwCuprBQYVlpDT+H2eXrRqNqn8WG8dBJvDeb8
QtnjrgNAYIJHZ8PF9XPU3Ow+zyR/xyVUgHPwAkCgbhnXiDHycpUqACBOhHo1Vgy0pQUyQ3jT2lNL
m7/jALOfuMOa0nTzy+E8YJ+wopJ/C+CGbZUlHxVMOHonm74KT04Wj1v0IcUj5Rr9Wz+ZfLCvPaaG
Iztlqvb4bfEYZ/J38cKt4xN+kUdO8SpmEOs3cXqEf8LDWnS2OC2y2e+Oivehmxu2uyfT0R1Nv+rh
O7L2vYfo0D4+3k5stW9EubQxEzpFMRE6L8wpbZ4c/sRXJbV/uXg2Gnf+K7xh7apZop8v/ZHsBe3l
7ioMBvHs6mXuUmHg1pnZuFzOnp0Dq/Txa1/ZznQkXZZQL8JJItelD0ichJceBC92v0PMCvNJa+mS
OCjgeuuPes8Hv4SPkWa0Q6JpesxO447UiUMpmiiVoNSFYRu5m1m793j59/xdxi4tVCuYMXpBEJMd
1/OE/vwLNJEtjvH6aPqlmDs6J6o9Y6z3MQq2j9Q639DeWrfMe+Dw/VmeY6s+4+J7P48YyaS9pCdu
7GN6pu9GiXk+1rPzcJr8oK90xde18LMduikrZXaVV4Zdoxig6WEaXBfTz8by706MmvhOXR8RPAA9
/0u2ITVseuotSUxdCf38uGLeycWpId5raDyZ2bPMkaf0FlNdWcg0TXZSWkegIuXsHvTgF6mrY586
gIS6WwZxro21HUSo9zGns2N1Qn7cvx9h+kNOmchcGvSp+onLvpMIvp8YGq8z35EbO/JcfYrqIqCo
oBzAC3Is/prdXlu/gFCf1g/ORkgh8FSo2ex3xIIDexEHL/FsmdniT9zsbb38kAtxZ7tYf9TzTUBb
wxU97fd/zFJciyGBl8GI9+N9fqMKM22YeOGL3IF0VP/IHDEsyLsswcFbiC+rFDze4DN+uXCXeT6w
GI1/NtPbpaUkVPyBInRlgmgskIhosyV8H7RxGZrwF8qEkkP0zoDYz4Ow5EN7BnurCGnlXwD1FQR9
eJ6kOKnuk4K2fxTNyigiFgFDdGPMR1MPGsr1J47KNTEUHYMdW05WzKwxqjFWDZpD2hU+Crz3usrc
B2CQOGo+HU7F696qtn+Mz8X2tfb65Q5JuQrvxm8FF2Oi9Rr/FjARO0EKe78Pf3MBoRCtmri/eptu
/V+7Rzd2opQFjAP6BT0cWlXs3XFqdt7U9E4DHhzvLiMSLkCZu/j8r2BuhlFTXD+DU3x6UmtASrXA
n9Xm0q3NS87Mh4Nhovs+NfQYRIeYdmLSYDZL0aOWTNbj2mclprPZtIKc6RhZuXN5PSIoLAwwXe5A
1b2lUFgZfBbiLKKRFWeFDenD2oBrCuhSwWsXDsrqSdkQsIHkXt7Lz2LO+MPdT2reTfmgw38MO5ub
28jXt5wwSrDf5+9g/QGb3gFlfBfURiNStKlsYvJoUAxml5jc3YsOGU8oRIhkALfXbK/Tqu/q3Wsy
WhpzJfqKcaaX8EmfzN5hdLPXNoLN6vd1R27NfKoMaWjIrgAEmQxCqkgmnzOIzkfgSwwYzkA9/298
EybJekzS3ZueykrRoDNM49S9CPJl4ZCH9ySs1cQ6laOzYBsg/GDSArsCYbHfwfwuDGt7ZI7InW3V
p8UCYoaGE7KbnSUZ/2/0aNud5tYe99rBuNvfB+jfJ3VLVaMTDiGH3gCK406UEt92netBXm60h6+b
U2K42hHahTdLrUYcN+STxgutPpcDGr9uPlKwAJxJy0wwikTpkLyNsP5PAsJJEB5kMMdrIcFUwqup
4Axlvy6xS+s1/lvnSMe50y4377W/FxNI2PFUUJqSS5qUleyYBryDkHeeMf2ux6NQSOsSj+aP7wf9
qjVeNiIMapeiB4C83V2xCl4HY8GXIivIl//zzGNlvjO2YyFuyazlcs2TWd+8YC1kX1xztMd47gTJ
XbisiRsALJtMb7YJt+ohnSyDhzezhR/yGZvyYCc0s1Auf6wq/gtnUG7614UhQ/raL1Zt74iu+5L6
AGy1M50yWHf6OifQGW0pnjydqJW34x0ls6C5aXh1a3igVh3BWfJXvyKLTGcQGFGf0KevhE5Be85g
zMgHebjgKYKOFRRvHPawAOGDCvnlAzD1sziCjaL01aDxQPVw8brNgIZEgw2N9VA38t8QUSPd9klk
NvBpxvefprLLGuUE0VEUlnRXm46MFOrModXcmNFItRDDGFQ7TiH2L+Yil7fPHfViJgNW2KoZkXzZ
psoerjXams7Onc8aTDH3VaJy9jWekna6fpC1W4oCFLtkn5kdt6PjuMjQSo+eVkC1ypcj/c5p417f
6HFCiIgjX0et2l2GAeFpXmJ9rpcpIfLl2yFUTbstTagwyCA3rzaju/v8YFdywLC0FqdUThlgBL2G
z0FDukK+frTbtzRtoI7E+9P8Fzaczsic3yn9eWS9PR1VYYYaOudSzAnmIRNLwC789kPVjR/wBQa8
EPB0e5uaqsu49wux+EsVmqpbMVba8aNe8dRxmBfHSeWpkmtsUZ6XdnfQcCV1VEY1zu/zw3Bk22B/
k1d2e7oHaurXH0oSLeh+2N4sQeiVU7wUv77DkvkPjVAHFyc/HRLYhFJIhMVjDKhRrlisV6H1amen
BNUmNBWyPfW3mm9GAjxzlRrcX+QTCMBtU5wM9L+NowTw7w3oMSCEWB1IQyVtLBnowIfv4Lmg//Y4
elt/sFfFs+enfC+c0IJpJ99GTCy/JwQGvDcNogwIMJeBr4F8PA4q70mAKSbtzvA7zamRejc9jziu
92Da+kWFK1flCSda9dp1EmUgQ4dMuzx3nT3oT++bX/Ane066D4NeVTzLazLnSa0Mlb9PvCZbfNA6
iTRLlUiSnUc5j627aT8+dr6q833C4CY9F/xci7fpsN3K7KqYbFSjCtNv4Vcvu2oY31KJW8tt+TDA
LL7b125c+3FjabjMklvFrcj9jQbe2Nzf+FQsjsdXyBGKisXuhdjoDFPh+vTkDNxhIKOWeBUcKTVd
lpb/sH0gGboe9/dGAopVBf7InXwja/8c/2oh6L1V43+QbKiDYxCdxUK7YvcqNMb9FRPcoe8ecQuw
zqQdUI0Es8+A2mBIJj1HApQgI6jA6LzyeOSxjefZmOmqNSwpF/yhsG7A//CfdANkVVg/KniLE3Ko
FCsc5KO9bjOKTSw9kPYKPJUZEnY5ivWyWv+K/vB2CjOG/z9rsMkbcBciiurji+XIwuJ/oxm+xPEK
CtTxN+qHb5x67M6IicQpyEJIiyIhKsP9XiytxGrx9+UUqybDn8ad0tKG3/FmPj99vdH6H+PAe+Db
1KZ/mrZk6KUp1/rFvOBGPhW48geawTj1Is1VY5Udr08bGwBpD8m72JkBW/MZ3hftGRxNMQJmu5+O
2lkXVKz3yh1wdoA6ZX7umV6S4pzQ4keg2TUNo91PL7psIZjZ0JivUDHDIk1mxWLQW8WG0tSavRcy
igZL6ZzHD/3nnPSn0xaDI6RnIdzCG1Ms143n8EoHuLPcNhGJ/w5WgAfYV4w7pqhfA6K+WH331Pap
4EuK3+QGP1W5qMmsScMs9D+NDuF3KxJSVRLEftRwBUgUCo56Pt14FsZm70NtLWjqQQ+/mN8yUK45
Twpw2189pve54CGQ2Swy4ET6vyW4wabenDTaZ2x/2u/0KZCfZAaFPsWUQtARorqmxiTM1+GlGm49
VsMXCI/urtK9AFnkT0C3qL7n5eVbur84Zqelq5S+Sf4Gb3lx+wQ3ZUaiTYnicSMv/DRU5uXPDnj5
1PqJ6XZ4Kuj7qrFO0rncdCBA9eVGoJjFlcoJdzh8ODaxXOQ2pDxQ3J4utjbn5B5PTyF0/O9tml74
+Tp9rIDGOYQc4fnlnfgRThONh8ex42VBHRqIuf6uot/GZqhb8B5CplS4g8fDeXwy23FriDl4GNAf
btD07iKBZOk9MfQd15OhB8XteRxqK4CVD9cZVtvrzYbYKbCznTgb45p9J+8QzbJwLp7+DoQYXrbD
kEtlO9+kBwAKLA0Wq6dBywIzsdiASnjv6Zt38Z6xS7vNiUxDdHQ6ZYXcU7AKWVV1hMuppNnXiQH5
xaGOgCNHLHJAQjdGmyAYNDXnd48amy1dciwTkZHN0s1zgrm5SIcCbiq5CoB/DlQZzLaPH5kFtzBX
gBuh7hly4n4gU2xGUVbM4AN34i8X2FKJxkfBHJya7gdty47I3QxVZgdBl1uH00UfK8FF3l4gCcAe
/rqGokLzUUF1ooqMO1eZc+B8qLYWZuIMj/Sh15h0PWEQvV7TnjF0ITnPaJsM/I/P/NlrXXZWZL5I
WiHUEzxHRTR1hfBSsS8J/27eEtNQdFA0qNOrkEHyvQB/p7p3MQTMa/SUHXMdwHvA4KgBYf9EpVBz
S3N9gU2PACB7wVBQbHXm9s2YpN1T7/bPMQ9qx7m+1AVJa37G+LqzWhBodPOS+0f1X2MNBQTsAipi
UAZmsfgkKHBbaru685cMPwJGLBlUExNtHkphpn4E0HyHaCEuVIgtaxBRYpX/JbetqUKnB+mPs5gH
Cj1WiaUOhMpwAfNADaK+flke9JtzwHAAOwu+bI18MbPMYMkapn8Hveit5RXbmXg6/KFuxOfiHQA9
ds5z8VVtDdcJ1ixdGpQQco6Zkdhv5NLiLriga2N0GgPZnJB4jB4YcCXW4e78Mplkooaa49hKQL05
NZnbhj/orJCSAVJBocKoSWAlWdsd8aIQWwfC66OAiHVejzFQyHcN5xuMA1vpYHVEEx67DHcapKQH
esOYzfMHOoonngEvVY6CThdItOeAc+myzqJsvvUWapjHDgkPAsg/5uM/wIO5tiLSFaOCFfIqsxGk
umVQAtqC2NoR7U2qrIRkXTshfeoUILJs19hDyePHUrzLEToqoS4H5omDZOj2QHok/MBM6w0fCFsT
DVsreJkbKc8QYbm7rAb4BjXj4SdI0zHTAdclQjUgvPcbUGHEPX1HCMZbeIxTKCDnySzvOinC7v6b
t9OK/UgLy0D43RUL/onZOiMc9vrv26Jt6BonYaj8dCcA28X49k0n56TJn7GXcYywzKhzOxEwqvIk
NgbT7TR3Oj4Zjw1z0nbni5KjWEfbQkEWkJp2JKPNJVWyqUF5gsjYp9GLhBSrWtqzZOEiUIjkueIf
J48RXWE5687nTHML9svyA9GMohDEBunSYRbpZ82LGtk5Y0Fnn5tQhTL8uumqk063K58AKI6pUqem
FgEj26HOIABVjBlvPyQZtvvEQefSWqrCRgZ0GupuC9yPi7wbsz8MVE/k6zjY8YOvH15IKfRQv7kV
FHU5QbnH5BmlHzZKOUvTfrJ3ANXFJuD8l8n9xePzRxtGWCHJFOdwi7gNiUl+R2DwdKpedz8zx43d
SWdwqnaiSkB3onr8IYM9BumHMcbQ+cRRpa4+Aw9L9YEHFzc2bEKV1sOwjAOJqSBy6bDXLVN3qMIO
vtmD4NNcrYyOUNyarvLwWob/YxtThofgB+YCoPc8TujwnyG9nZw2pudNY/902dzQGO83nLrQO/EU
BSt12eaRuZUR3WgnmJce+BWFIscEp2Zsg2kX8aRTOOnkeTq49LdDRtNRByC+5Bth6VZTsWu3qJa3
D9VJUjeR/ga7B/7EtLyfqZEuqs9seIP3JlEY50+UPt04wXGunjDqlm5IscbjVqXzIpSYq0lzTbEV
ml8AtrrkFhjpIj6oNNaDzu0paC/mqklnI3neQu09A9h4WXHNHkONxXMUvZBoya1VS5TkmHUVQfPe
yobbNTPA9aoIPgMbMu/BDWu1vkRM2jK/T2gj+Azs78cSytQcRcPSjZsgKSYvvoiue4mROa87pypw
62fZaZsvY4oWlWmle4/GVhUb+7JyAg3fbIaEBEnhO/fUzCsHE0n3izbqm4DPSmiGxqmXcxBdV3cu
YlrUNdZZlk5ZbmtX+Dw4FHO8oBwAWBQlxXs0K3APwC+VpnJoj55i+o+//d/d7d/LQK22A9ntIXit
BLrsOXAaKKKXS6YbHxi3A7vCThr7GuHo9a3WJOvc290TyByExcoLp62dRiiWEtMi6XXyxhQLmdGT
ptr6PoKyss+0ldlCw0MFjyOwmJ8KeAPY3s/RnOGpdlt9/TQJK/5No5QzG3Sk9v3R8mii5vIZ8Jb9
Y/yjWj9I0Uq8tf390YR29ZUE/viGNAnvHaDTVPZB6kUsnBIzeF2EEJcfQtR0+3eBEQEEHUAfpQuJ
lQnZvJ2l3I8hX+Sl0IHxBT4BC2t5d0zYuF95MdCWtD2ZzeKRKveHngJ1vieh+hLP9ful9Ke6OJ04
a//pWg7/5lHh7AQBWsXUt/yGaUPNQ3ImN+cEhSkFSSgEmoVNy1czj2it9BUHkUPLNMFGphASuONM
sRU3WkM+3d1uGs3wrp3t990ys5Fy7XmxgIP60A5Xps0DUKYTfxb/FOEEMdbbW5g2fdZiYU1eIRlb
vAkegosHrr/CEfM6QpzhdnsqeJ86wT+pdh0KJv++geIDZhIDVgjf5eiBWgHDpM0DawhPzFGBfgq6
gKkWV0GdKJpqj5EcQV3KQNFiAYUIN1s39P2vDxhpqyZHbLqzYk/U2yJtKXNX4U8/H51coUaj8di5
NIrcGbmT4YKjb32CLOftSkwhib+RA/Cf2Fb62idmoCydIlg+jVt4tQfiij/9p3nZp0/4XimJs0Fh
I9DVTTKeV8pEPwBsgFYhMYLgE7MhCa0CWi+e3yRPHSUc3ce3PT9RP1IH3a0UyyZRHcX24yJXthhQ
Sd31zY5g82eaAs8hW9E6wYqF6oVJQINQLpxpPbwH9jvCtkJu/adPe/ilIY80u12h2dHrcZL7xCZu
/+eHeUoCdRCEHYADLsb45NL3FJ+pprJCH9MmW+D4wdOkEbqjlPi8EGWF9d4I2XjotYAZ4t0HycUa
yPiE0Gi/WqySHuvBkNDklbr2eZjMtNcUfXeMV77T+BWmrRPDezg94mQ5hfp1Et01Br7GrZfMQZ2J
vTJXI7XhAprc/9TKXZCWljBQZyeDqLn5OF7Fi9hEX9DNtXl7wOkqQldwsxthO1efMb2BUqnMGXfq
D2RJOTt3X+uMuPAw6WxjLYXQHdPMLzm6HPSS/dNeyJvhEos6XopzPI/srf6y4Er4e/v5bUL/l9Ir
FNYeMx3AhVzkZg252l9MtcxlPXT5D7VyjtpPDq7SvSf66VVsZN2/o6+cFEg66I5hP0BlZRxNYvRV
OQnolJPPI8rf20UIWqQ/bZmBTwvAEBxWGBNp3/BeOQN0ATpjtACTMdyAe4Aavm/yj/XeoSHBxWVo
1UAW+5jBjMHKuKrEKkmWxFSwXfWrgrua12WiUXs6iGaoz8X6e0J0yn/0W2+LBX0LMmleb+ZQ4e8p
MnOwKj3At8Qy/nrQPdQd0KLvCZtSYmBo4A2PVxYppZFkXTOQrti5Vh7yKKriV1Svy9aTCjtbDi+c
Pywd1p6hT6DbV0KW6g9Pe540+kpnlh3P7vePk3OS2GbhcjauUro7HVPEE0ISXBGECiUWZ6ZQjM76
1Brihtbm9o95JgLhNuXI/wI4hRkkLIseGbuHOVZwZ+TS6T+BVHOCv7k1JPvGnIb9zbnGKYY9nbns
ZVcQzsfav2VgLbVAWDlCuuCWRA+wPsl9o0vNJxcxLSM6jX45PQyLObjxVAO3eBIa032s14o2H+kE
FX/VeoMPyCkJTlnEeBimPWR+efg3pTKT3kJeAFsz/2wQ/t3wJ5vJwNoRE4/tmVon93BROb23g3pc
wstuP5qvGe7LBkZRUCt44JxMLKiIzMPqGw1b1yhCIto1HzXmUqhFcPHBLor7bqmPwVJh0P/W4I7N
OG5nUb0NUEvTCCzZtaUTA3rHXtlvYpJH+qjjonXfRSgTbd3ZESjGzToP8+AMy4hGJo86ifIjrCTU
suK8RLobbfXdjfLE1n+3Rj1mHA9vMWkf349rcYJBZNmvfeq/hq7hyvojHCVjmAg6twzP/6kKLOwU
+1iyVX3TcGG/cd/ZjgXQOvUebgj8RVtpZdsO9TMcVPAB+oCjWRnhzeVLqlE14VDFjQ+PqjQQwScM
kuymNNgzr0ex8MXkGcN2Miyx4VKEJYIYzhBA8XVJ/9CviVPFM9BcXCElWEnOY+Q/ydMjWbXZ02dp
z7Af579/2cB+/hYgWnynZVXY8n6dIX5rNy289hr+UB0XOjOXkqOAddHIkns4vqYEMNLsLHOfATxF
tdbQ3zn/E5u6TTGWZ7REqGNA82li5SjTuNROJ5abaT1QlnyYRGKgRu5tcc/B9HD+WUW5roWhAmsg
AynRTZBXMAwlsb6xoAmEMo7uvJoyubWiLR3svyhmHHrU0lO/vmq6Kkcoc0ao4TDyGLBH8nRevvYJ
1gqvyTumNWSzkjur7OrNy5g0I6fMVzFfubApwUyGg5+yi0deQh1kek8GQcrRtritH7L/bIJX5nQ1
MpFwhKNDyiTgtihsqSO4y5dv2OJFaXs1woKSTwu5sB9f99n4xXvCFdWtgVEocO9FqGUz7QzYQvvZ
k+n7+TMku2v9UYI53/xhbJoFVd0tRsyAPh5WxHonm7ghRZSApi+wNcfAtXiITugjJEjMk/SRcotG
YC3q3Mz815tUyba0b0zGNfgMWsbTeQ78DH79S7PNH/hsDfQNTLIp3keNRl+7G3nxoancnnk5RsoQ
Ng4pw+xPSyzdQusnTQco7dBx0qNm/USltMXz4+Nyvatp8CDrrvYHhCWM76ZDRmPtJII+N5DZ2O8J
ZSaGrZR2QXJBCFG9D3fFHoB20v8SME/pn04RjTw/rpxNpaGrxo46XL2JYlUnPaBxIeLpqaykI30D
Tm0xZIzmPuZqtabhbgJI5d4m0VhHY8QmgBWoZ1qdezGjojFn7uauuiWmupenP+ysFMoUOUXtffVD
ioh8wCyLT+Jmms/wt08ZleXSZMv+E80U+XqkrqrRKnugYNdyR06jgouNKw+g/qsuYNFlSNkPJboz
NKO692p8u9DMQclIr/HbcN4VneSC5LsnVoRUA8iZ5u0w1IbhQOb6aZ7rV3n3pXiNAICQh3Ka1lEV
z3NANtoK2blV44yRA+5pqI841GWxHeQRE/j5x72fHljofU1mDhxD9T5gixWArMMtK6Ply7VL+cIc
SvFaGfiC4xjc5TYEdz11JLrJ20+7jEe+dj/WrZuWdnEtUZoPF32+6eHKdRRUSyRLau4AMd1fJxk6
iVzZIO82HKEvxXnSDo4oHZzvLSyZwdneCqhfx+idBGU/zRm9lIwmcmRzUjRSlPBNHs4XgGlN7yzc
OTUHqqyInt4bScjba0E8pOpPxtBFW/XfeU8pxSu/vS8fSrRXYL5gVJys2LWd+6B0RGH2OQ6o6QpH
L1Y3PUKxgTcKuAuUOXoOIMClstjJ7WS0wUHvOTlgLQ1IGI5fl6uIvJ8e5KHPVddN1F+iOjHWZPYP
b8pFibDg0q/udUSBrHjmZ4FHXOx/f1IOMOZH5PMQ8fgxS6Ga5VNFFUBZ3jo1IBOHOaJ43ZW4mfb3
CSRdj5dd5RkrRDuvoI1IXxlOjDG6cHYqEg0WW3MZsJnezH2VpOUxwmC9jn2gdPZ9ia8/CEhmj1IK
a+EYCMc9+fQWbsU8e2HlZRsrna6cP3+RVny+xClChfc+lyc5lzA+cVHBqHpra2IS/I4Ifd9Ivnnt
wzYRGyLeF9jIBc9p5zeTbKJR673R3XTnfjy8EtRAFt89/B5Q2BkRru8B+IK+6H1zKATOFO81qU7k
f4BF04yHg6f3/HkgNSgRmDkmTAc3xobBLgVd1/aNvkwE4cz4RFxsg/UwqKDwpyzi3m8jI0ppl+fd
BKczY8nkqV9fcA952K+lET3+anruQxYkkRZKoc66nCkyPn1fZjgJR95RCr0fsLcOgUPLfFLMaKqH
E+nvxWj0PF5+wpYKaSfNHh/6fQtBFtiOefgsPm/GsFqqvR2AKiP0LuJSZcwMnaMec2hV+RveViVc
IFPIHAKoNpsAnLp8zrGn/6qOOuNBsBA7gogpWx94qjlPT4q+igtt/MqD0UTZDwyvHFrfw+enFkxX
8gtW9cekCNcFtAs3mCGeUPvX+BJ6m+VdCXIeGNDqb0qWNY0VRiBD24C8V600s7+y+4FBnA+9gtA3
EBtGYW+WPksm2Um6JlN+y2AvJXjBvFTEjY3LRzTnb58CU1WdWMHs0JxLS0gELxGen8PD0OlMp7hF
cklgB+DOZ0ZGl4oPYozWxTHBGBpvJEU3ZICPzEtUZ5ja9dCmFHwDipQBZ/Xge6mwbs3BbVJmiyI5
sXHaeMhRTmJGOcU0oM+D9OFVqDkrrxRBn1I5kV0aBWZBBGFwm5Y6Ma/VgkHJ10qhLQ6BJ9He7D7o
CSiAB5di9iakbhdDwIXfDT4DmeAosCkQPrnukHaRqmKijHl3nvQnp4HJdO7xQ8E0zzdMQXGlLMsQ
1c64vwzJyCC+8j4ZrKVzChzzRC/KY19Rg3xLqy68xz75G0FhaM7L72iUl/HyHY2uz0MMUgmrO2F8
CGHUvhqOyUG5bzPSWle3Cz0ILqm6dV+TztIzPjG9MRiBRIJMNNy7cHoaFc5Xj2og2dTRmsDY1Bdp
tI+LCavE+MOh5rVqfOTp32xTCaOZkLVgMpIwFG6ZBdaRx5s5och+Js6rc9CbjpSdXFL+DhdayxAP
zdbOzLxP7QOOm8+tdKoPCdVKSfZTxa2LFyaPM8ahiI8KjIkitBxXH5AsN/kSgs6YntA4jcbv1Kec
es+o4b6EYLzQHL5tUFnwUO4diNIAG3qa5KGTNyJR5+toqfMg+nRo6SMXWqUunVeULyTW7RERj6vJ
doOvN37YvyXuGoXdn5TalTnumWO60wS7am+/kDQxLoQuA6kBlotTYFsdJecsfQu8t9r0iv+hmXEl
t4k0TmkonXqBqSFi9t5r73YNOTe6DEKiugeLbH/j5ym2Nr3/aoTPWWIMRoD1nDuDn/yNVrldjha1
N2KBoC1zOe9dVl8DsQ+KRVIQOxa1BQgQFcjTLZg0krAMvgdIe+Lf/0g6ry7FkSUI/yKdg5DlVd4D
wvPCaZwkJKwwgl+/X83evTO7M90NSKrKyoyMiGxV9IW+Ce+F7qf9oOWH/8NpVjUBd/sO9Xm8YfIZ
mwxcBukAw51OYf3KkdSfFQbq2IzJwBKVLz17QF88rjOuw5bc2rwBaladOYueQXw/qMffUvtMjC8U
pjeOv3xCrBqoXv0aUtQA1+7lT2Sg3G00qIDfUObl4EtlaEJCkYY4pj77br/wAFhNbVog2KWsoFj6
RRQR2MbA0vKNoYzk3FH2L3fgPSVb2sqeRvcdZH303rOe+6oDaeANgQdu+C1rpmU/kz4edH9FcmQK
LIrplRYjGHuMoAxh27wglWnRKEO2R0E7o4f+6gCjEWAXjx1ZIXl/x3ii7aOwz4+IQVf5YAgX500h
Xjnmxqq8zxi1OwLI5LJWBHdMHnJUMhqkWV5xkW4YK8QY9doEX5LDAQdICYvzbzBUhs8PG5J8hdxO
BXGKqCn0P4lyBypzKq9xlb85+lGsrqs4ErrpbVh//ZMe6Yw4Gv5KjoPqQNpyh4hwpG4RekaxR5ua
M+IdXqN6NngegbEpu2EjNdsHzzmXlRmzki9Rb5N36IGAfo76Z3KmSYQHtYOYr2fVdWw0ab9VrWdr
a0rYl0JGouFu7XXMM6ZdNVDD9+LcRdiN6WVsslu/+uxKl+RiI/tSyG+vfwTnzYnM2S1m0nlUmlm5
sYvOv1b+7bPrywsOyctf+4rucm3XewW75Ie/WRQhGjRtZEpWD2T8Przoe1rGtx7j1+iT0z3NLlA6
DFYqW/YH8RBUGzkiZ63sAkZIn13FYu0p7g3g5eV9imjD7X1uMXw7Gev3tiQfW0PWGczq9XNS5WSm
P4rsPcNhYGQ8E0V2eik68scCFB2U9ORJaAeYt6kqlMnDHugcJ/Uaxd4HSYiaVWN04FBV4UUwQ2zD
GEVncPNfwizuhvCnVqEKejU7aBBWq27gfp9uodqDXigXnkhncMehNy25BfgrlhTvrcz4oL+XAErk
9NILddOnc8EYrIkG9gL+5GmslvB25YZcx1gdYrjTw/GI8t78q1qnO76vo8fGNRpXZpDp9kEUpxS8
Jqdn/G4nyDKkbl+VEQIBruh8yfuboNxeEw31TkWz1AQ2zwsq/26RH0ie/F44UqH/vFS3i+CO7QGL
8AY+mKOcOw5w/flYB9gLvipbo/7TXujDhHYLlCKLUQ/kK5Y+8SEEdxggniXvbaPjBmMX00KGXkra
InxXgL/AeRoHFBmWEi59xGeUVteUT8+t868XO3F/boHJzGv0p0SwtpFpVcn34QIgqc7t5oNtwfQY
dsAOxIUOzJSUg/UAVr5JdsJ/8ek+z04z5/qkUfJ0D7kXTq/RA+27tU6r/Fm6jA2pgGQ5V2w4KbAv
GmhrMO+cQd9BfCSh0wEqMALYYSRAGBLo/uPmgPAJAf/hOxwtLsfRyHBHSB1zEjXA/2Jc1w5v0eEa
EDCuSdAK0/T8tzSG3c5J1yk7MqBZndNwOnTW48c0iQfMAins6iV6E2AYAQ5PBwv0ljRXONJofrk5
+w9z/dmOoRorwcUqiMCcBiP8Bpr4Xnu7nBToUPkHmgEuMng7Qk9wAEaxovPGct/HRfH1HsS46SLz
bxwmiBaYEwWiVC/fNQiFk0X1CI/kC/iEI578u3FGC/NljVghSM8TRMLiRe3xuNoiFLiLobec9yhT
LDOIpGOmlo5i/5GRR7DnBp8ZkMEZDQGDUpgNzoowGxuhGkOADyHoJ714EL3SXSOAC+/21A81FwEg
6DOW+NAJlgj8tSMr4NRaKNNwA6ZenepRDQBtMkNGGJsJWvTmNrrSbeVsI9nVdaEHZ1f+YAGylx2t
h5zqR4paWtNf/N6+PhACAHx9gtW779YunKGSARKfwt4SFQBqacb+T3+9iJa+FO+RjcRfn/GhSJ/o
xz5hNDywTPdUpqz6G24uXv5J5xgDv26CGm0yjzxngV/E6qYrk/g1cu7lIB0Z9k7FppnkWTgY6YD9
JlQiFssn2ng+o6h8v4l9/Nc60bzktzqtbbYkuYXRWjjLQ08uXd/djfKw8eDxqHe4LpLJb3DawG4r
NFgt6+tB594NrdrXst3g6ekvV8loWlqHyl74CRMDsAs4cVjbPVBO9/FXL+njf31dC3le7qzH2qhh
ib0ejqoieuFCkYI8h4MYx37rS8yNSSCkHfxWb+DBpNOEBX87g8SEhsLiOAUkWz8lJGuSEQgs0BtS
EKBFR0S9FvyJy3KJkA37TcUWKlIAOFrfv2/Wukbn9XwNzKfh2D8f4XehnULs14Add9DXsRB6C7ap
bdqaMZTwBTI82ioTgUiub6GgyNxdYzouXlk54xyOtemTRqW1B2osXlbU6zmFgm85ymgHeiaiH/ul
c74ljzulGtZE1w/4Shm2Go5xQ8rxnu08PJI0OMPVaD9GveV8oE6y6itx8KItQX3ScIAz+IB04/Au
wgcD5q2yto5nj6Fs1nX/xwYhHqW9H9yXwQrdCmLrr5BsB+rGBhooa9fAm62DYHGBCc2/etdAgi3s
fKzJFbT3o6eRpjmbJ68MVoHpGJMv4v3+Hlzje5vF43aBSMbFhA1KfNbkblYiHHqnfKrjHcbYW5iE
GaQzvgQTl8Jkqaj/NI0mdGW+hHmouKV4vWHhFc//eSVhnkdBAwca/tlcedJQA/Xu2fRLIC96/MKC
sJ8wKBLP/WeK37ct4T41LWAUvGzSwc2MWQBq2N9+JzSQ4IU0uOlQ3HJ5kM5+IUmcSteHLPY0VBnK
DXERISTx7oqg3sIX/+MLLXEXb5kZC32cDBtD27e1a53dAX8C+IAXiHObsBPeA0TJtUxnLXgLtxVo
FRY0ydNOnTExbzYwrTp+T1T3HnW8xOibPkfPEZXA6gqZn+7LL+nCgpUakoMO+jCE+YtpUWAzKf5U
YcFTxFTMVums19LE9LFgcuFgTE+Va3gbv6Wth8pfFAg5qh4knWmHRDQc5KXuv24JsvT9i6MNfUtt
32btZNzGZs5xzPAy/NhQYbmSd+NGCj59R88D9zUeD5wNrzhiaoAoX0OcDkbwBJTm50Qd+uHrpMUW
STShVFvixctQDTGnSxFef6B00vIyNf3NuMekgFvIINdrRtHE4FRgb5Wc9zH9YTHE/xPg5dPo2cca
scqLoJlWMGamTSh77wooosgrzPqO5egrtFkw5fAF+Ryb8E6b7AWzjg54ETCT0PntmvDnNVNRN1jq
HMrqM3y5RXaDyQKpvCPowwkAi8YD8/ePJN7AeGA6/HBq4KUyXM/nHxRfgFoEic6DMgNQruzUsZjX
1NGVck26BsB+9jV+n6BlDRzBXqOTzF+/uCcb3G7ZzSEoC/wqHLlAYlYv2sbG8BP18NZEJU/KOh0E
vfweGBjAAqRiHVFtjURNZYSNlKQMAfZvSw0qzXcMFKZhXCbt1Qw5Psl/w8AA3sfFVQyDv1WZMfFR
8Ki+QS+g4rW+SY89ekIG5Uzs4NjYTA0oHLFfUV6y0+YfAJCf90JTDMRP18893g5CKjkIJeeZArOj
QuyxUIhN8MFYGvYrnkOr4QfowcgeD5iu1ys1tuwStOGxfhBDUuhfgexB4PSE5wVd96noKv7rKIqD
7RkyRddh4Jpfc1ACMmMoYE2pZIJyLIWEI8n5Bo/05kMJ4ir+7iHs87wYMXfqb4KVIYS0h7csRx2c
ARj5HH3mGECpzoqMDBpLeR6ukHNoE9WHvtZBcVT9W9Ie6z/k7kPkIhvQTcT+cDe/orBnHQEEoa7q
Rb0IhtOSQuqjWQQojIn7GVPRVLY0zueI++kYyfRyFJpHq+uiRe0oMaOd2VfksLGQ/tTHC9x4ZC1p
e0SVkH6wjcDLwaeZalKsAfu9dxoJGCXw6+F1Ej7ir+jN507fNMLEwsGcMvjYP2xT3l6nB+ZaQhSP
GSBhjZddV3PVx26jZBRB+tMDGH+n5AUnz+bbKmRAEKjvgDpo0Xu9qFnSEbkOHPzhrmIWiqgOpwM0
mzzLK+dTcCLOQYJg7NwCH5fZbVYPwXtiYyRQ8TNXBHaHxoqhLLEYyWIqUBUN6L+I9wyW0b+ndSTP
dyaV1z45LUQHxf8EbXCPTfymiqCHjcg1MclhMYgpInCrPnD0DUIS6JZ9H4zpaGqzZk7lQWarRTR5
qQaM6K67/btbHt4mm9TZ1OOvMS0hJTDuA7N1UpHD0672v1lTj9SrU9yj4pJWngZZNYT1ZoLlyNsN
mQYLuMCSRYpUOgmHholH0EI29rOe97b8oPqio/0mVzLGnFA3vMz8wUqNQRy4nGft8nk/z1kfSL5n
QzBFxkaUIFadHtMi6LPsoeEBEhHJyP5xcLIHsYi2aJPTZoTT3cbHO5m5yX/tXIGqRW3aYthmK3gu
3Ob1NSN+nWPe6pTg2CgX/uZnA9ZcVi28E87BCMykCIxM1qc9MJV2WKLcpGFjRhiT6UYiMjfCfUxH
5XOoqGAD1Ek/+8P/sxavN0ftx8Q4Pp8Yw844x5//C4wukcnkEF9+Haadk9+o9vVhF7qHUO2sjJ/t
+DfwIQKarffgKG+9WxfL/fntChGpWhR46znd7o41DQe2gaGELTEtbklTg9NtQD1A+2jeAgzNFXXe
75zHCl7ApiaWiOE10Kw16AYXYeMDfFvaj7M9+AGVxAJH2LV5HzXoLajW+AKlHIKX0q9xDKUjemUZ
YFmBFIr+O2qHPe5FmK3hKyD7RrzBDR0wkLONZO+RNnRHIyA6rv4DNHhxP3qMNXLz9jlHN3PkOeXu
sudjgKn+OBqPZFi/EK6LCllVDVoEVmK0K94LFMnI9t9oH3xSjD5AGCaXOent4+3RGwGp4pIKhDa/
ESW9LKNu7lNeer3XrL1kysPVZGiR0rhCRvwl03o0udmnF2GfY17vxTDYF9O3rEILwf04GcFzQAJ4
oBDoW/hn+98eiAxPuEObIxJBHwYSJZVOOaWhcCMaf9w6oGOESxXCIjiLqvXqx5ISdguD3JADjM0A
cLY1R7jtGVr4YeBG9OBSIvCkV2SCl1i0Zj8IJ/7uvbBj4Pc9kCaXPa6GC6116xhO3ntrJo+vDbxA
UVN/rA4iZQhIDhuowu9S8x+bKQuMMkcBGg/p/lLdnPqzFz5KZAcfTOvs9h1eroHGzLSbZ+6psLTG
b5c3WvkQy0sbOpD5GLYvHi4eJFgKoV4gBUBUjYGhDCwBtabM8ICgV4ZXBxF0zFfKu/P5IzVv/X61
K+hzXYLi6ZfYLlOaafYzpqJiUnuukDD27DcJ9yukj9DbIwUBkoGABE2RcSAHUxVFGsUamJN88/mw
13dgfBL9OoN2N/jrsI7UnVU9K4gggH2QDGsaAt7nPqN1cWH6IpS6ZmNLWnSR7dfLOV3D5zmlC36+
OK+sK2Ynb9PkdRfR3pBlpCyQi+S1PtIW+t99TI/HQFAIoJNepBiUhT8ROerOxUfipgYnXFdujiRz
89EOv36QdmyQNZo51mmnBchsU5aFvdn3QwowzFscOCbw/5APYOt1CRVBD5Ssx6ShUOqTNdJccrdf
0urRF6PPIlORpz6WBKbj+dgt6TUV+TlLsY+EFebB/5eGaw+8YQNVqzXcL0+Uu/cKNtNnbK7MkPa+
yzz7mE4BVZ+Y9ISufNHZ/uhQM+i+cBkIBFmPFtOEKcggFMBq0BhRPUbdpJv2hbwIvAvEbUNuYfrG
Dg1ncnfh5Q8hh0Oj+wizgg9VQS+LUycNEeuEHoMTvhFEQFAdoQaiLQ0iwR9efjvuqOgqp82qYCtD
e4P3CHkaigh0CBchaL7BkWfKney53znztAhgoPf7Vz4MXwehkIaaOBVW1Z/sPbx4dyHsybatXxP2
IR64mPfHp0nNfxxYjhbopT5C3TOAkORX4wZGE5TY8MJfrwRocluc6Pthexn6I8u+WUkCnib7Cw7C
qPnr7wQfCp6bfRqehtItCqfVwURKkLXeGTFy+B22K3UK+6m31+HCl/YtYH7Mlx7n3kCHwJVLVALZ
M4Jn947k8WenTjqKahjeDuwOmLHlXFpfEzR5uqWgLnxGhwMeRXnuU/OHvJWZIO5LbwsDZi/b4Hr4
BRcPc1FCNSpHf6BQ0bB0LwCzULrOzBN2YG8N/hhTISR4MOuAX/nMFI+noWx6+YEZHCdsbzBRAqn0
D7XqFCmc3Rxyl1PQDE2m3L3OOiiCw7W74dhtH26LPp0NbrEPDGdfZ6DpuOFuWE13SfgWfH1FY6XX
fo5loToynfw8Y2jvHUktfLEw90/bG3yz2zYfqVN/0UUASRgg6NbKbZ2e5AkcDtvDUdbHKh03xF2S
YCBYJ682upv+Ge8AVLXMUgrZ03Ni8ZycXiMR98TgWH2Cf5HwTiR4LRabQEY/Jij1p5DFKsQnBgdT
6r3GW6h9jZh/AtJrfQ5TIwaDgc9dIh0N2NAf0xX8V93u00ByiAOUWgpZNZ02wXEVnFNV+Kydc+GU
jvmY6D6ypdPe1Ts8tzXdSWfTRflV2HresCN1ntt3LKmsn8p0YcNpjlocpgqSUpY7FKA3Mx05DGjY
1WUger5UuaBdTGYhEZiKejJE7JbIkTYe3Z2Gpqd4ZUMN2CPhoQblhERrqxOMKLxDKcBRWHuwAzBf
7TktTrJIyNIDRE7eJ83DUAGVw+VPtKnYmVuaoTQqA1jc7xgmM4sVppYwrVTZOSfcaetZjiXR3dZo
POAmZm9FDDNAgQ9KTvwjDwCKG45Q7kGFQX3I9dzH9ILmw3Uf2xYhJL9fGKy33kScmfCC6er9LJqE
d3ivBGZK80AQr0PhOT999YSLGPROLCUmSzGWaZpL+RlJqYCmYWcfzE8k2QLY1Oxcyz4X+5AbrG5k
1h8b/WkxMy/JAfI5p9MWlyQfEOwER8i7K37/Hp9dLKPRuAj+emfyWxjqI8R+h1twc0f+Ozj4hp3o
2FFEEfk1U10y1xyqy85luvJcWNknL3SmpZOAVfqtw+Lc9addbrhq5fdXOGeB89AhYMS1iGSys8W5
mn65sAYLDwQJDKEKV4Cz8qKwLLivI1iwux66RxLAH8NpzNEh1/dgelRoBKiOYVQuTzGv17j9cP/h
XQsczxreRtvpdGrl1t0RDl4JDUsypR5lsuE+C2vHfTnx8HlM/PjVJ6KEMGc3dmWPtHGyuvMq5ghQ
3jHcnXtOrJEGAH71YRrXeBbDjpS2FaAFiY3PRr5sn3RabKKYMdz59zfRYbMSkXQMTr9lmsPH5YkB
/2AktV6/8ouj0ZbFtbct2SM05hvvhADeJRtG3GyHYTXzfXGwR6D/uoO6kt9Sf2EYTJkF5N54o8q/
8sllsG4KUtyUvtkQ5TtGvQO/IpjhBf/PyyPFY5qDA9tjO8W27m6H5SR/bCXSFh7FG3SY5dyXvWL8
+oCUdwFIOQH6TWMGLK3N2FJn+DrfoICEH5Nj8CRhE8WDv7tD2Okv0SdAyrT/MNoZZyi//7ndLNCP
0XEwMwzFX7Q4wLCrxoNIW2YyGTZOP/NkAdIOYZoRPP96D2QlU7LwvmSFPg9B8Unqw7tA4zbiNyTR
Ek2scLXKtL8/xWYYYi81ebqtRQlCAmpGJmKgMw09aUAWV8AVto3dBzdhrh5B/ACVCYwgqO3ErMHy
mqW31bZdb6kmeESyydFr/ikJdGUbvhA0fWuIxTQMMe4R3HXTuZkBHDmayDf7ARXaJz2pmB15C3kr
WIwVcyA+LeABTDFUmxo4A6FQrRcQWVqMMHvkLkyVgn8OCcqiBUeX6aKCvV2vCV2p60yC6IUR11fG
fzxBigAjmqwYSu5YdzZJb0WEElqB8l8GcuA8okys0xfNbM6Vsp5qqJVK512R7OQDN/dfDDk9+zpn
vN0YTus0x5cKEHAbs4ggURLFrd8pXCCjaR3NZ0zPoic7hgljGcP01ltB1XMW1LU4aVuMFORIShKk
ySvF/s2x7VNwBop+UZUYM7xZ568VIuEqPaeCRgwDmMbLgoKDdjh2X+KKT0NyHFqrTLdUrN6G+I2I
joLzxHlMaiHTrLnEL2pep7eS7EYsS/qZg+nVrpC3C/GOfV0zB6CwNGiP4t/3dIodjEOT1h+WQMXC
7BtmSc1jAhxJ331HQ2vtrC/7Pupg88BbzkgLQ49Sg2z/kNOrpSol6fp3XydMQhMWQ0SplyE2MIUv
gShWYqjOwrBTtgYxquIb4TKcvjjhoUcjiXTbwqNBaSL9/WQcSaKv1C1oHTwGTk4oI6RB0KFDQ/zH
7mwPScghPYNFwyQd+g74fELItOoxh6VbLrWA2FgT+war2nT/nb5TRIJjrCXJnDl4hdVxQ6+WRl1+
ARC3jbxKRQevGAshkpQ9BX7a+YdDEZXOHX0RB7XYBNS2rer1e2P2gxDFigYd7PA2p9XynaGriNsZ
ua2Pgx7Q1vQ3/SXo6ZFgClH2WQXiac/xj7oFsewVVM2l8qWGXBN2WPqbTI1oDL9cA1jIp/BM9bOz
rQOOR8xk+XW3aVoBWRCY6P+wY0znX7bxQo3oqMxuyp/JAw94HNGdIu6DKXMMIR62tADJAM1Dflgl
7CPotELBUnfkAF+TYY2u3waZwT2Wu+3hHLI5blE537nvJ5qaDGl7xnSZxXNA4EoOULOcTDwHX9y8
vsZGOy10GNXcUFO4i0+nWxx4H/TISua1Xj2MszF2a5BRZKPDc7g1UDNkLLdHX5gVcyArqv06YtQO
Uc494d8ieilAdf+cQ2gTIOgV0O2wwUZqzqCf4w+7ZOHo27rIa5bXPzovzGK2Pjl5h41ObFogEeU0
4GFEVSCyLIxaQLNPTH8WKxvd9xrT3z+RfXWe+LsZ2DbDb5L7XCLkrXu8GuUtjDKyMLI5hlpmjwSB
NjEKahVNP18DqYMeAoklo5wmPpGPMM4IUxABLIe4nJNn+Sfh0B+UXoW04SySKSzi6OQXEWcOn3BW
ehwjFMqiYtg4pffjc5feJoSxRiOBHyyHb06VIVuYI65e8zXsIUTWhXDBIg84Te7Ul92i9K6zzYqo
CK46+QVyQNFBNh43k9Pw7AuzL3Ivl148Gqx7+ubUk/HDsapcXBzTKXO+hTECLJ9MX4nPIYsTb0Br
NMwpUT6eP2CfbEg3YTbcSap2I06llu3nfLyNd3cOmMHkxUFhFO7qGdziwhfnXLPtrd7URayTEero
g45FhhqqJCa/jLlnHvo2ksxRb0JySAo7G+TcCQfMy7CvNHBIwd2KTQvvxn0L9s8ZlxRuV41L65ka
X4SbM2Ojikh0O7C594SOTpSg6ooRHdvHQtQGRO2XwTEybJx/JWCAk5Vun90Pe/aMBz+tJDPt+0LF
/vOUpSD9QGt0OJa4OXydf5NTCrNq8ZCsbaoAjvyxBgHQP6Sg5GFrJ5hF0Y1pWDOdTtQeoFQ0vP4t
ZJ8LgZTYUn2KCAVZmgJHFDYHGkmqc7m5zaLwH8FlQZWUf/dFuNt4fKl1SLwdg9Ol9RDYObs3FvPn
RPbNCSZvi44u+8P9eL2dOTyDufxxBnlv97t8kBZgMazvSlRNGKnCrbeweFsJs1+0jEa6IL2ydZzt
sVlMxH/LEUkzAsanC2niF+EJ18yfbplVeNah22EqMbUqm9j/y9B4oaR0vgPYDRx5vA7uIdbmBXPF
FQvigWzJfjnXDZZ7rI7e7scrfvmW1YY+Xo9qxwQPYkBmxmQqJZPh9T2HBkEH1i26I9D5HnTe+YeY
2bP1iI0/GNY0jd5JlfPvsTTsHx9JOxebbzChP9OE8LWntwS2t7GEnmo/pkJBSCUFYg7bLBWavY+N
ozcPtWS2HexRJIcmk3qyBlYVRyOzpqQJvV1vM34k1Z+yo9VAijN8uaK+ezPNqsiwdhgyTgREH9uE
dl7l9Oj/OlbJO/lxhJHLEi7dzYrjy9btISAL7cq3hztIQhnrzD8RiD9dNo32mTGh4WztaQDfZsdx
DFKDDykFEca7qAMDTFo+GGaKeXOqz9ckK2VCUZofuBfpYF2IrJ5twoxJZl6KwSFP6LXCo5l+HARz
Fh4QmQ19T2RrQyIkohP6V3LYy28Cz44lT/So5vDfs3nMHGnaufVE+GVO0VDgYDqTRngDgfEdTrDn
Zq9Fk2po9xby2924Jx+/El/PT76xp68gNN/XgGlVdMvV8WAi/D908DxuMgzb+S1cC/fp03TAXhp+
MEXixDSsOV56Jz5xjEKN8Cq6l7Q4x3e4MLRI/20bbMmGdL0hO3SOR9qPsfoLrwJ5Vfpqhks5z1Wh
RzeAakt7WAnVjNI6VkLdrRYm8xjsPVT4XAzMqR38N5k84zBpChKVxSvN8ZYYYe9EbemfEnPWRgpd
Ed6OM/rE914Xpos1vwPwFj+hBy/7xMt9P/siS3Jb2rT0hEYlJEc6QyB/9NeOJUPkaLyFUMBnEyEs
anx+2adUC9ugn19OfAA51JxrvC9TekfaXkrUXBm1tFbowc7HZ+fqnPm5gcNbYLI0OgFe0KXgE+/3
3QgyAikHo4pqhEN0XwmeVLMf0fS+MLPElnHreLuMBZrs8RxjywtmgZ5dt6VvTJUQwCYwZ83yFanr
u9tGOnUNdJIhQyDw9SRwoGjXdjU5yIZdI9J8kD/6smZEFs/MhYv33stEMAUnssvQiI1AdYUd+5Mj
EsK1h6R/+8GW9jl5kqlTJ5EEjeQEmnkmvIouOCiJb6+AXB8TAbHdM/MID5MjiDphs6oiXP6FzRMO
ScKP/5dcc2m58U8jNULeD4GLH83wLaLHy/GqeZpHqUYCBN2Eo4x3cwA4Hfyj3WtEQ51NSGzAP0mG
IQ+pFIubH1uUcA8Nj3Q02oRTrmesxSTA4hWUGHCkGpO5cCOn7GdG1+LiL+SMMJ19BE045wApbKlg
/XIivgbTj8OYPNQVh5/NGI5BJjTVj6A/Ogisi4NJmBB3pFvkWnc+E++LIXf4LxOOHTVSgWMBjFKh
0NwKgsGaeISNM8gGcmdUm1ET9qMvtAl9LQ6TW6KyI/iHM6uhp/1xQSdFHa3a2y0FImO2SE4isaWm
FA1k4SZ5mxioU05Mhk/L8bQBJKFL5VV8UUQrkkHatZRR6X0mPjBZJYlAfk1z4JDdCE8m3OUd5h1w
BL3t0SNgdAwV9MEEVVFxu+K0xXT/jvkySQknM+jPjBNX1AWkmBUnMzAIrP0Aiq64G1AJF5dF7Z99
03lsB+4muQVFyh00Hd1p36QgOCW9g4pUBQKhpYfqilrNDC+LxxZkgxymdH5bUiTSpN8/dtrVp8jh
AvjVpucxxphR4718DPBw/tGhV9w80Yi+EYSwP+de0wK1tj/v7eE2sMS7j40lsQSAPyqXEp4nB6bm
FtQhEOG2QwE0daTyZsToo5+jeFhOBBjFhKBPYNB19kxQ288hSHBUNCFABSklyPrLZQjm09vvB87x
SLsK2WE1bOjCfmBdcErS2EfMOQid0m+DB6Au8VmGJgDrK7gNMKtRJi2v9490sSzDk2KDRJThFRcY
nJ2YfdkbIxt5eoNgL48wctkrwFpUcGQkonom4RXI5BACAw3msOcztZeawxF/f0Hei+2G/eG7Ok/1
n6wpiPOeQkaMR8wfpf+/APCYAqPHAOUuXMQR6dB842MCn+mMtdKjZioW2layLlPBrHDO+RujahHq
hftRL1WSgUcLmiXyJl1jAgI2pT53FWAorma50GVfeZoIs8HJRXlxx8l5T3hOsU81hPseyZeNlwEn
6NdOnwksD+x5AF7RLu1hJTBegImRFhir5LJcyAZZdhRKWxoj8I+4pI3PWTzw4ECKi9WGrWsS+Wix
WHok3oPoBzskYbqYxmkiiFYMuYS2FQgHW20inNevwZOFsmH4QwLW+/bwXiEO977wY8SckM6Dlms/
dlD0st9ed4V/D024kSBOMBdtZoQ0AP9RLwjF6BHcbz4Aiv63SjoP7jIPGhsPu+BUFocr+RGXE+hr
lufxvRTiBfg7zBQWblI0cP6ITSx+yZ2CwRJUFSx9ZE+NyMgIIuLaBPeB+P6PvMEBwWP+LWXGtUW4
czUhM09a2B+MzcLBrCPwc5u8uQgn4rNw8TZQO+vFICUSAxTJpRiO1yWYY1LeREizoS+KJh+YckOf
gOqRIxsSGvU4YpMQXQADMU5sMriMfCLC9V5LoOEFuCy62zMHB3LYSFuADphk9aLgETJwFEzUTJpH
6Urvm6D4/yeD0YHulwQupVcODUX4QlE7iQ5BIEok0U4irY7Fq37TO1AHVSuAOYPZnXcgYghGNjDz
WV9irRGnWGVXBk2J3hR/Ekj5C6z4RBg7eee14LayaMXL4HHAkPKK5QPQKq5dXPBWODsSEqiamCfy
XpC18R/0LAi6awCUD2QonVxW5IbCMZefPwmqpAK+LST24hTEa9LaQpTCCqfjoSrAH1UsE/bxm/sx
aYZd/I/rJuKU6BII8EE82DeMJbJi/zSFJGYx5o1YRXz3Q289x6GYr0CP05l5avDNPF3x8//quy5s
M2KXuHccMA3DJbmPDbKOJXx8yEb/9pHY/68/xduqNsOuYCOT4iKtCSVrOx226XQ7EKPJPujgmXtD
6gNQjaXZYHgKl1vF2cxfGWo/PivxhokFKNhsk537ZEuZ9hhpeGxA7GMbQhUD3KLJIVZIGVbzzmvC
DuctEYXFWdZQwG5G1LZ0e3Aw4Q4iou+5FFG2lojjjr9QqLgFFQnlNAHs7X2jDSMDlvJEp2+oMQMy
5JoY0CDGMuOUAokKGVyVi04LRUAvwm6/96X1UgDigUQkp+lpRPPx32426Ot8qesG3HymwA6vVBvz
ufAd5Z8dYQj3s2dy0gTxDBwbtxI5kZ0CqMl+Tj6zi1MuByae/gAvHMfM31pVcQVDg3QtY7fQp0+v
nPzsAk6nrUFMty8e/9vSmBVHVc8VjLr+UVyoEgwZSdTx2EVNQEbGk4RThcqF5hXGU7poIb3y721U
w4nnWj/zx9ted86vdJ43KsZN2utHskeWXWEuu/24F81dY3mvwzgP1+iUVr8EWZprzpvVbdWOh0y1
dmLeU3i/0Y2iAiHcEfaZVTNYcg7syr3KWoeewrewxueXEe/m3HgRjuM+KdlgCTcGHiF5IGqkd0Kr
9kh51rfNo+JxxlBBLffCVFDgysKZT9rd3hw7gvAHSkbu+eFXOf3aJOnZI3yEt1CmvIhMBGc8cDRa
/5avGelH2bvQvskNXmbOi1yFzIXt9GP3ocLygNFUqCo5a3YO3/6ZPBNppy31qMpFY7yHXJC/hgKB
h6BYUApZZZ3hpgFjbQAbU5AICVtIgTqHfGwuU0BGW8o0ciaXfhCNZEA1bB0qDibZ+7qkZ2iSiQ7c
2nsmttPGp0hkHYn3k8SBRmQpxl7NkAk5AQMm4MkOAvsRqFS5eidnsag2Y/FR2z8DWvmfNNT9JyRJ
Ug1s8W4MbBQ8Y+4yBzJ9WRAEi2cuccrCsiMvmdLRRrl5HCCfxJOEyyk5KUR9ClCJDB3TKqvZV7ER
b+necex6qcgtgTLX8EGakc508f+H065JIsM0ZTr2PrbBG1YZJtil5YxTZYlZ7haPNuJHbcXUxBiU
LyEECwdka+kEcRQx3A2IoQiTleqZVmG7gBF24Di09YPg78uUwT8XpoZNZywn0SLE0KZC0kDDNWI8
QXYPo1lAMcZk0zGt70iMRu5R+8HuFRyW+/WwSQUywHizR50oBaNLMwSmRInfAgL4/RwpJN/AJ2Z8
ZTzqSv0ry/hC3nv2isKjKdE8g14vkDUXFkCJRvbqsxlfuqCDUvJgpcoj6aSUtfuZnzNEt9mQHJ1U
9Yn8oh/uco/zOybtAsyltr85Cr6E1Ot3MWTSEbRURMzL11wr/Bv20GwSIPXNcONLwzqvy/TydKmU
jWXNLi4dViFMJdHRJM9n0fO2QPBX5hQoEUK/krqeh7uC9ONvOSgXOl1ddKyL2+STlvQg8UEEyqDj
D1ONEknMfFq/E84jEsqeL1jwN7aKAD2+NhnFROSChhhzLRPQtR2Yc7jhrTlk+AYRE6Gl2KLQEKRP
8aEAUfXxy7RZ4Vd8bGH0Mt27mcImpT4XYCFJxHWoj/m+ilwGTf+kLzLUvv+GW/SyfkYoXjrF+Huz
Jv8o5pxRA1itH/wMzbGMZB9LO5hxkBbH7FwiXoTCFPtk2W+aNbLBcx2We5PKXEnKPQwwfoTNQgeJ
lsXbAbAEg12v2bicJQZqkOVtumEGZy+oz1EfNY7dY+WvFJiNt7Dugm/Gw6bzARsuZ6eszxd2Kf0v
4WRftP/iUTntdqjc7kdIo/r4h6ASAEezML388ezPc24ADs5IxCcFeBPXHpprBJeCMMzMC4xvTJ+8
ve9DMDUmCMAL7NKfu/9YOq8tVbUsDD8RYyAS9BYWGRHEWDcOS8uEEVDBp+9v7dN9ztjdXbuSssKc
//yDVVySw7wStHO96N2l/6FZ6xF6gxrGcLvFu1LamT7CKw6mkMj/5ChIUnsktCv9Wu/O16B4PkXg
x+XoOoOZdPrjDw2cAdZ2QBfGif9H3fNGN87c017vUNma6PLoz/CEXlSLAQ1qX85XZNvWLPAi06hQ
Vi3z7r8v59s7rhYMSMqZQTUx05kxD3b3URMc/tYZtsoMgfDRoYw7MdAl6+ZfTUiunVR8n/LJQDAJ
P3oPRC4zMkvhPdxnzeIpJWuopt+Ube0vLAFyX11EVxRqBHv+ayElTk63cPR68u8k9Op5YhTHBC4A
6VAJZQDoYk6TINk/7Bhw+jOxwDBo2gVdOWUL5iQxqLi9Hf6bglFgjt+q/QR2DfFHAi6Gf1BJrj4a
zAAy8voQrG/Mgku6WkObUeVCjKE01LN2wTeuZzIPs4mVtCUvNQKtGCmpLAZpaN+Uw7KnP+TvX1R8
aybPbYCTBk8L10ZpU2TcA/gYz9k60+503fccQ/lZX7KCINFBVfwSPQsvEYH2HwTJ0lkz4WGgNf1M
IJoicb7nLXIaAJJnBMmqxmbg4TGCkf16r/IZ5t2xMqDM0zxy/FBDcTbQstC3/KCp1o8BLB6NHsxw
SiaqPOrJ+ut+JsxcGgzLbpnBVsGTmSbDzPvbI1zUHBHtlSRVFjY3BzytYLDqU0uCuE36P9dXfrDC
AxNk5qPB+RcZ5dj6OSr4YKGlh8o0BPdeqn1hPb0XgsGLi+1ev3U/zxAq3RCzLPsUQmzAaKvihEP7
Bh6p+hg3Nr0IU72GEG8avyWhv98RFJ1WWvMZp7Du4a4hE0xrcNbG6T+c57I5hQ/AEtAbjC8ZjnkP
97w4V/ajsls1smb3B/GWEEEDBeF0jWVT5V014OtbGfHDKrwueCiPvO8zVMeghVGudkHK6Wj0GRcP
v/XD0X2SL6Jhj7dZj1/cwMeg13OY/RxSpQqBp99iOec/QFWc9vRV9zka8tNVVEeIlmUq222JP+sj
LZdo41xWPGdKhe+/4pUD0OTjuP3KYUJDKwmj0R0WZQ8hFRx3eSi/hUkBhwybTqh29bxZ9sfk3o1V
NGFWAuAOt25oQwYnGuAgyn21BCZot+2Qu8urlnjxfsCH+j4dLdo/eLFHZzk/O3MTshXtK1jlfX5D
NHyfotc+VwE2/XSPHN2XLuU7vb6h9QKI7aIaDmz0ubo6eiM+7THiJ1dYDNwgtLrNkmSlIQOJf2ff
Ywkp/cnjHkYKfEzeEWRI54hfQMPw8hoTd37oYLFJRTmRa+jo4bzro0YaSUCQ7fIXgvsxjXB5LlTV
6YGdSyjlmCCRFVDzjd0/5PUVD8ODUIkCIeF0+QlbH98Ff4jXAnMLLN3Y8vbtKgww8OQeoi0kVC48
xopPsMh7frm56+0XgoNvely04jVex/cVvnWq3Y56PA7fwjjOqfJLfosqn0SfTAmlpcMxug9s/bcc
I7n2lel54EI3lCFAHUgzUgqs3pi6qPas9aOjXfk3X8nytXN3WV/+0AyssYb7g0PzJeHmM4jQeZS/
oNYDDiGhKlg9MO9Bkh04rJuDw6zTI0OLLD9PERJ6/wJ9oz7512iduVQ/amhg8gpGvDkMRDdvkhN2
1PwsrmQpijiGWk76CNzZ75AWptwY64j/M5I3OfRf8fD7lczTXdzmw2/YwKuGVWz3icnigewN/yPu
U73zLmkndE8GAOhb+Knsxn7yYfYHv8/Xpw/34N8CCKIS17mOlLNj9Gj0LbQhFl3Ny8eEDeYso0gA
Rsdw0Q3Yd4bxZFe5sM9d05ZkuxaV5x0LhyMhpKsSRcpP9XfHQANzLO/+8Q7kW1gIEp3rx7tp3tkQ
F01KEB5PsiAw/nDXqfWxLxyHa2E+fYOC43c9eUK7FUpo6mMDa4q72J9g6fKmX0Y3vFsyqyW4LLj8
qQPvVKgB8h458OAvNe+GbuaAFVV+Ht18C5pbY+engacFrM/Or5/uJ8a+8Ykg72eIChlnYxQVQ4Cc
DlUqsOUBJzDgir/zH94o5tq5kalyBvy7vz18yOT/Poh6gYNvyEAlqwEGaZUvfh/2Ke+fIITzazj9
RjwIab5Hyu752949w3LPOg432Ne84uevwiWP0k5+GEVhvdDr+IbnCeQg/+7dcj1uRlyIo1eB546a
HAMkoyows2NESn6BJI9C4ugcKqFuL7gkjEtiTz0cDBgKctoqo77fMtGToRTfPUINzhZLVOqoI7Y6
xLsD8gunKoM9iFIQJxW0QMBaDZg8ZbNOKlW9pAkJ9fFtjhbbhzgROjxxw+9H6+LrHNOVHCi+XWX0
aJLL/O1eUs1T/Hp6F4OBXaKVZPJT4C3tseKDOtPsvRpfRb+1K5DpXRHApUEDG24CJxi4gRP9S5jW
9QTmOLOfaCP960yvQnjP6RBd3Kuod9jd2CljTeaiX74az59zfFVmqu4M6Hys3dHyylU9tThYEofC
mnDxrzssQ/Tu+ptkds/AMr1xb/graP6xN74MHb62PEF2pBLBVU+0c6P2DjuV6mDbY6R5dJXKHmzx
9wlXXwsvq1F38MnbuMOhna+XRnTKSC9Xj+6B0pCU8HPwnZ+ZOrldokR1eIR5ETXAqi728PYznGFy
66rijE+f6OPINumhcE4LGjVZJDGhAw/uS6u7CjkyXpIcSXiq4ZlN6u7NL0qPhDxA6D9QTQ6gefNB
JlYhZJXTrzdlCkztFN0NSwtyCrRjSf+nROpL5qOE9jEgtielszVtBOCV7v9NKIEo29525qdpwGl3
cfZRuvib0GIy/v9j2kKbG1cKlCEHYI5BA9gfkksoVTDFy5Ge6WJ7sze6R2gcXSS+0zGhgMSKf4QP
SOf76S2tTqPPdNb4HAcI7qwMIUXANvvEGEyTdxzCTmf0xTGJOs4/eaUoeLHRTD5t1cbFzb8TA4+5
32HMERClCc2mH/5ClQHs41cCynMriBNLKRJkFhCQAVH5VIAQMTBBlWWdRLNlEsk2y5J0GD0m5Qpr
OFxMVhgo1ngtcHqxCdcQZcYk6lo8O6xKcVmefKbnyTE4TzBs4TREZE71Y9o6eW+kkDBVsxnei9WM
MzaVwfYWxjU+W/XxSMvMGmD869S6g53Y6pH2+pGF4r3vcnWGt8mhFmV2P8Sn1X2qnie8SerVefHv
NFWTVMc09ZNgMTLfqIJlgmjp6vQxtQL6ihCehGzqSpTTYQ7j268TmIG+CUkNEEGoS0b2kNbImKRd
v0E/fInUPQcplE7DlwFZqwEnieV3R2EgHUyNK7ZmzpER3lLxyeg77TrBbcxRI+/cW4rVrc3vcHJO
mUIBkKQJxMRVi3NrQxNMbte/Tz8zrxFGdCCqzOOzN9dpnRj7K5Ib6rQ91dhgO/SfU80b+haXk/UA
KzjsEC/NTe8ho3PCZ4gx314a/a4+YmU4n+SwumYaBgEtXFob+pxGNygeaT2tJkgMb6nuqaJELZWp
vFvHAIN3g8cmv1eXUG669U6enc/sGLxgQj7s76ae8vknNuJGTdQEi3tkZBBT58P5Gi6eqyVdaMzM
AViGASHcP1JN29GB+qR11I9cm0FADsao541GQgRYGaCfwMsw6OxqVDQj4DzRm6tiZrT2Rr4WyD0x
r3+j6/P0wii6VNN746YbMBkXIohpW/45uDGTKINq8xyG9dV7XMJmINeTtYFPdfRRhh1tqRIvIsdx
lTx1e251CZE8BVHBLErksZVQoxrjJTCuHANbhcSGvBEsPoBgIOTlaB6gDHz4aBp5DYJJieJxbwW7
s8OIne0XpelHuNQ/AXc6C891oqsXsQUvrsN2/jpRNFzBSdECJyXTUjGhlFzsFRWaGznRzcmDuJsE
rK2vcyrREAbJKUzS1TFIL9BY7ski6+WYTDTugtqFypdXjrsOhFgYlvqQqkLy+vGcn2VD52U4mTLf
LnrkZcoIxjM7tcr1toAbA70/7ToeMYzfF2bLTTsz67ABZLmJTdm3I91wL6xknefKi+qXdtHOOk5Q
ODWukz6nq/vQX+l3O+3N05QozgerFqMsLFmcJ2OS4LQmgWAQDEnKxQkDG8EkkhvWMKih0pn2ds5v
os9euzuETmIxAjgx7QmTD9YwsNDX2TxaFqxchhER6prdoXclD9a54HB8eheXKvlKPh/cScHVXp78
l1octSA6XyDcRZxCBcF4b+d4tVNjT05oeMp6LPrTie12pE4UJ5haUHKFWQe05FxpvHm0C4rHCpXF
AH5VTFn2T5oM8FpBkLJyWlTuvyxLFoePLQP0WzsxoTgx3AwJ0ZaUI1xT6MFy1tQ1Mz3TO/BDey47
gpeJbkw0ftHF6i+dQJDPOBUgzEIwGvodCyHZcqFYzNF76Qm+Fboax0plwWg5X4i0nyUPMFS9as5M
GkZSD7DL3dx3r+k9w+tgIg1FSG6eoQ8PadXY7dewRgmxPW9U7x5eQxle9QxfSSfq6dcdsOmH8y7E
nnRynZbZGjtOjkASBYNjoLEBL8Fd/IvkVO0C5zIWvpENszVUk6Fgo55EcfbBJnm4lOpzLm6Kjugc
XaBzmL+ld/eeYzPG0EK+dCrd+BMgIyZxg43SjiqebeVQaQbv/EyNj2kDMmjkmjByhh8MGjo03uwx
RRQX7uWXHUWpaS84fpI2MtzK5fDkCuCki26b1u1xynHh8y3RP7r8GdwLzmRHoa8AM6NTQl7OvZwf
xp108H1xF4KKkDxxcTUO/SaNIC1/xAZbPMwkKJ64Svk8upw/JcQOgu6H3Emq1zN45yeKczaNrAlf
CYIaaNKQ1B0tXPiLQ9a6dWLCTHtBYxv+PFyF4o9e3sGOjJ/03T/DTpwnK0qv6XtebYaoddZj1cPq
NRzYvJcVr/sx0wI04bRB8t1DPuhJ8wvs9lCKc/lT30GRtXNJmTnxDyifd4kInXU5cHmAt3S9fHCs
fxgH8N5Yfhk+rhSaH0HHwLGkiorrCFcIPv8SKERMKn5/L2l17N0vwY5C9l9SoIEJHoYkU1qTFScb
PSP18BeNVesa0SUF0GUNDikuqcdiWXViK+rIoJEP6wpmDgfDZKN5Zc3ta0Wqt1oAn20B06P8Qzs7
Zx1RlIhhJp+/hktxUBLjCJlppWJgxRuONfHsNvuAgJlArP4n7nipr4zagAiChWmfyMyE7Z+w/aQ9
j/TwuTq/PSnDh0fqkG5/cowRn4hN7XRgb3hfy+UleuR3r3GqiVznmrTRkYYCzBn8N+XQrs6MDVxf
Tw9kC0vB+Bg1XGMz0kz8yr9E7DJnzSXfoCbKmrkRlY37HTjYom86r+9X8uznOVJwR1GkB8UTJRfn
0XrN1xHgS00e6HGx7+Jz/nCiLqQwoKM0B+zQ4QH2oOZt3rnsfW9oF47YPwjO9hdMpSYxycr1SuTW
3ksMioVBQ+iY6CRt/yVoOViIdfJaPtwnHfzoyngaFuUQkTDVKZx/SSadVEHp9H66y2Z7pkprjg6/
rvINaHqPyC14wvRU883mnerSOeXc2vhE06kFw92894lM9ylpXxdkia+Yx6cuCh3Vuk1OLptldBAt
2Vd3ln5yJejF1saocNgjqsdyTFGbz1Dm1V5kzaU8fbNm0XRs/CIfGg7d6023C/23+Iyx5T7bM6yE
7d6sFIjbo7efUlpu0gNEWJ5+enOjnP5TnhORBEFmbHgNQ4pT6QQRUbi8jN5+COUR9g6jMFoo1nsO
KHEXbvQEESE4mPvSjMG62BmoEzqxXkbvCfui+aPGHufRQQQYB1icdYEZzKhEONwH3oyTCW8X/Rdx
owfdLyC6NnXeKZYT5DgxCaG0+eA9yXRhOddG8wrtUgYE1Y5vNxxvYEC8ED4Th3CCJe3U99Y+/d6e
P1d0MxP4Hk+4GN8WRTXqmAyG28kL7mMklRIJIBxhv8cFfX7tYE5AtX0hYXEOjwgzDtnByE7GMl3D
dA8vTE3enHp1JMNO+LhCBeu8SCGGdCOjoA4crk077dhbDonAwfwhbe/VLnh7g3a8PKQn6Iu3NfTz
Yyag95Ab872v4HxwsAIyXd3WmiHTxmrimVtFM7TnX8uHLYJqowNiwz3UrqAcfuw3XGycshl96UQM
AbHdObIACcBGB64aS5gJGfUL42idk3dcau7+OeAwrwGlIndFeXM4Cuzz01WVMoLrCKIFveIMYRNB
P9xhaLwbuNA5FREENEh+UfDTdvqESPOh03xAi+RytWBWeYG8JVJqgnR292YF5g8rhTvs9vNw9p+g
wXzL6We9sFnhywO2+i+I9RnQWGJ1i3M+S/XTSJPzd2kHGBLtQT52ElHUWpc0p8YeZoEaFxin0UzX
YVpwd4IKeXksHycAoSnUn502IZjc7a8QyGQvO5bQ2OPlSPa1JQUorBpFTQLlbO/3WgB18/jzmHU2
wBvl66iQZOvP295EgbylhivWg8X2xPMAes8ZDzy8ja+M6wXOyrtXzyWGnOcPK1R6XBS3UaEvyAk3
cCkAFOYK7ptOJC+NdIAVrdh8N1QV51asepSh+tuOerNC/b35ezZhcbZJ78ZqmTrHZUeyEyLKrxlQ
CIPLR4TOwZ19f6K0vspzLaKxiQYBv3tzACIElwEcZIcrWVBzT/u7YUhcJlCgfYNIxKvATPlA+qar
c7flx5yS094r4X7XrujpbYDRT95BPd3h6/JBBm/vyT786en2v/yqPUCYsspveSk2jUM3Bb7AYTag
aGqgeztp5AS8DIaWCh41udlzd/0sn8+xRiVe+CBwRipRaTHJ32Hq/nB3OaB0RMbdfG4gOWH09bZC
dnZ+dq6LM5YlgG4h5iydkOsLuIAuAMSdVnsV3xc5+Be4gTPHkwnG8xHhNP/9pM5zjd3pFrLbyX4+
+x8bTw4W8BGWSH7GUab+wz0RwQaQ/J+KUov4u1dvU98FNyI/QVVd3gm7t3r+6h1faFp28TadB2Dy
T/HknKhZCKBDWJbbeqAq4svxspzxUDsPC7gvdsxIGrr7mGkplWCT9k1qRg56rrk4p9JyNMZnF0jb
CQA1P19y5vQ3p1qbvT/2fA1w5xz7ixfwSgyl5eXkQ2jCWLbL59v8PUZgDGp8ybXF+YdoFjMC0Dv6
D4NXj1NidputXTPV01fAS4hh5sL6ulBnYX7gGRkYIxZELku6BGgkudY3Y9JemBxQSZtL1MRRCcbQ
zkkyLUVZkEFPXcnvsmyI68CLZGeF8JHJcyAygkBASgvy0qOvOzt5qk2t1VHgvt20MBdH2MW5nOC/
XJgQb1y3pRz+uYFg8pmjdbHhJWFg9/TXTLVhR968z8k5r6pM/ccgZRKTMfFj4N3zqgSjFII0WMDj
EbRK8gFVn4lnR3P/18BySyBpT1gjoXyhgtyZ3+qHpCm/+x3CIPTPOT7l2u+APZGbsV6L74/5yZ6F
SpgGiyHqBnb9QKdn32av+AtEJS6zixObfj2XI2s5f4ZCNCfEcZ3D7tEqWygFc1jC4/vFaX7YLJ+S
MS+ZwWQbNhTRCIjSKusnz9xIsId78eSwoYux1/zMYDKzn39es5Y1j37vQLCyhfoQng90SGP5C5UD
LIgIEim9caYPrJWCV46pwuiN1R+2rhvJq/lFxI1QG9Idc+7vsr/t81vKAU+H2ghrOUa8jIPk9mJ6
IofjUtKMHOVHcqOkBFyGxxhQ5v4JMvvbiuEZsD/M7twYM3jRVBKsbKbpSRfBIR+khlhCdqxxCFf4
DpA6YFe9OONY0qdfyT19+NfxfreDtzDIn6S9GTaThznUSAYSypiRPlP40XPfMvG/hTBlfKRr84H/
gHKNjCoz/YGPid4pxa4skCHLuP1GH8PmZ/CvpBNKsgyMgrzKAAss+KfyCREm84pwlIMMBl6avfjB
HfScc/aCjWi/NtpevthnztuIFmzz2awjQpKDw9CB3tPB26mmzCpg7o5RBGwPm2N4RPyV49mNaJBJ
4Fkam2BmpUPflkoBjtGzr6Ww7ll208Zr+D01rNeg9Xz5yZUwfxh/vbcD/mBoN8gxQcMNyoeuuITA
+MAonU++YekMx2qDxAIio/TFOK4kUbiEGi5VWlC/ZUgNWp5Js0BHjuad2edImfBhNpXziF8Q/VMs
PiTd2ZrAKnb6yAuH7iBjUF/6A+DV8JDjmHGABV0F4KfomMrRyddoETC8LumonqKfvyHOYrO55WpG
eEMj41LRMkfJ/Cc988v7Um9jm1kLbdst9XHLXI8epXGNEY667p0z7xKXqLx931/RLOI/0cfaUao0
H8wpVusVzrFPGa0rZ/zGANnZk/GypsVlG0qGiTqTtAM4895IlnbeUjKZhoRaQH/DfgKyPtTA21TG
ebWC+wPW2DupEi1SATmhWVlwMuAmapHJaSNneGgiUsW7Y5315h/CKtM1y1Ep5EKEewLpHbqTzEtR
KPGU5IWREE8WEALrtYH7j0LtUKh98Qj5gZjwC3AfWcsfdP/8PIhjEPjgeKPu5yUiUhtZMZxCAXyN
TSvOZHGVyZDWo+e9f5md93g1jI854tjrIQZ4LYRPUO6QQLGGXupgwwXKJaV6iIksElj+9f3FGqeN
BQA3R+DvfTa9goDzFjNqZuLjAVamcN2DI5ReKPV/4Ri5i4iJ7WFy70zpQP4mMQ6HcCWxYTzmWD7H
XGrwdSF+j2EbTpUE56SFNhmk1oo4meA0rnxzwXTKZzrFTKhei9tMIQX27MoukTIqoOkAiTuMGUI6
h33DG6ymCom3oEaQGiVFhWA4WCfIQ0KlsLb3K4yR8IEtcAQ1DzVcL0BDKF1M8OWZG0QVdbAcZYKt
UtTgkv8oOpyutzqQFCBGghD+YPxtJVkXrnFC1AIxlJhOw37T5yr00f4JIiWIba51WHoImcIrHTO0
fI2sCYet+ED3sjVnGG9T/tDl89/GVOILEMHrgD+WP6Nps5B+NL9NgVA1wC5QDLf4BSKzrDJ+6QE2
SkTQkEnOfZifkQHiBT++FAesfTHnEQQ3+y+Yv9/ffgxZxCujM7KVP2aJ3gStsAI7Jrv6a5QuTDpa
QCq4Iwf24dXJGFj5/wkQ0XFKN44LwljJpyNUeNJkPQ027218/WC1qK+aGGXIuL/oB9aizqdXuO9M
BH0SSmPMX8H40F5aVCcEbkmfi7N4FIgCt2oJLe8ls4phhj03ppySS8HLW6xHUpV2C8/hZYqnGNp6
RuKw/iCaSrmDKQjFloR3gsWkYlYex5x+kTzDLolCDQCpY5BLMp8U6Uibxi9aN7iJOlf5ARknLBVu
+DbEEyu5Trq5vkeU4mBWckIG6JwH8jj7B71ZnEVKeh31AiBubx1dJ1KSP5RUzPTJr/7ExbiMutkQ
dclMm8Hzrien4IQlhhRmg+enjBzlAUcbft/2R49gHZhiSJjXwdeI8v4r/9BwEkcAPZGty30XQxO+
T36vLm/P4yTNsr8Coh7b+uhxxE6u/vMPGtGfvH8x4/HXkvmEimgkFZa/AxADbCJAMkYXwVLNpI/x
czYdm3szgnWHxeTEQMkhWbjPH3WGnEmj2nmHGJpDopQqGvniYP9C18CbnXycDU+FIbr45VSZjOFM
6iPubU5ALKMgzEMJ44gbQ+mF8ZC+E0jsrrl5eJbHsLTloePYJOAGudgQmFn7cM0MZ5IR5kSs0W/8
HJU/tV+3lFvIg/4R66tCypOk1ukQdBQd17TvXTJtbsFwXeMdKg+9IWRWyQ6Bn+PCBvGYCXCoVkIO
Vmpx4KZQd9u+D/qwvgPL+ldPDpeGdCmXoEnfPrUBuIDJmGXVkEjrSEwMPCwijx3XBvHGj7ELXsRm
jkGfetSuz8XcsJccj1wAkmIIC306Wsr+Rd66lqCnHh+KCx6aOwNHwn9+EZwiHyjEWsSEl92//Mcq
3lgoZGPmAkakHQXZU8srsxcaqcp/+JJHYXGIPcEeFDplelwK5ymUFXceHDypEZeU6M59YvPUF518
h6/ua/KZfEOdPAicBtgW/QXK4BhXDDlgbLkADj8cCVMO4L/6rwJBAVlhZ2ALRWDbeJjAlwE6jGg1
R2VxgfNB5NRt9AmGIQMPR1nh67mix1mj/BfFHTSl6BYd+FjDu6TGgHL3omBWxBt4tokZQnYDaiKd
FeXInxdLcYVK61fy+WlF5XnHwgKALLDpBDhyaEA40k+exGWZIXiDxeNfVxoNQVpxdce9Y8CUDLcQ
qmQAfgaZYKIfUFIG4gCa9bikG+JjQTkmlg0sSRF7BqxOZP5qAd/P643OMTg5eAows/eh0XiR2Mzg
Z+32oSBI2SJjuSA3Qsx4Y1rBytN/KO/2+KOhkZY6Ibw3WXFSFGsh7DQ7dgRJmIe4c6+p1ARpsK8Z
9Up6+mi0HAnifDHCo6clC0TQVE5wmZvq6RM8ZP8ms4d34cCzxuOv7zZbyY+SPKd+cU6QQ0mFqRxH
nRPJSW3hpFbiHH6cHZcJhQSuQaPb9uUMMU89J29vHiPcRFcpJaLDAEkPUoph8N7GeYFBiTBGasi+
WGkBwwjGDsWKfMY3Vu8pnBHHCtdOUWxSEFNssYDzTgKgVDjp4pv6K95rkAS6uB1dN88sp25eO6gM
5G98y4jnxosasik8LZNDWNbatxFDAtPNC2a7CNkQ2NN3+qvN4Jdw2jqsQ/rzNOKVU6O7d/jDhtCo
4OXsPMlIXEBqB3DLF/Tcu5CzbPA4Qjyc40jZDRw1pbLgXgdY8+RW4sqky1vVbPWk/qfBr+kcMyXl
lPHXGTWHPPKJo7G1YoFDDiNvP0tIz7A3GyAaNYjsBIG+zIQlhdaCn+Ov+JbAELgFZYrIixUDt3+f
Ia8ESlJKUG26HbqMxJwFI6uBxjsD2sVKN5F/qKbANvJXwU+0jueKhy8uz19BTjWA52QxRenJ1/KM
+1M1HbQsNXpX8S2qpZajYPKuyzVGzF6HVQ9GJ6YYCGuCSQo6+Vkt/dBK9DlDsiFbZOxuZc9k5cBi
QFEnBVxWSPYhFBTZcIvXIi8qe2GBK4OZO5p4TNp5f840zGO6jfMowW/ODUxY55N8F8y1i09juR3v
3mcKfxwj7b5TbR41X80on6aE8QWd7bhX4apm5Vc6bShuXuurUEZavnOFj9i6S4/pY/4RbxzF0vde
9RRLtIwnp48NE22/Yf7+TLDrQYYvCWtpBIGDeWrCYsB8dRg/IQGt+raOGOywkQtci/rLG+TDj8Ri
eL1w4cyJyR+YqKHafpNbBcLO1NFW/PVYGdXAz409mbJCPFxiGLYbDC8Zfj5ZfF6ZQV0S9+wITrSS
MwxTDgT8LrB42YvbX8PML+qCvQ7dCVrTriPbCogKRJAgIZhvFV2OassPhUqmxlrwHYHwO/1p+3G+
EPl6rgYpGv7eSpni5AhizsEOfjKQXr4N+0SaCsuiWtY6WLKXtiiJroOLltQRKXoIu6e9QhvhyA5C
ITVljThT0qj+BUYgiAtoAo00d84HxBEMJBgmO3BU0M7JzbmPSf7jjHthjgzo1vxVoNrgYwc20tnd
X0YQ9mxAdxGcoz2rZGVketrooCXQquqFNCWnQ86M8B7f6UMkg57T7hLe52XKby8/8kDdH3MqMCXb
DxxmVWAY4FO4FoLCRq6fgvR/nbTId5xNeWcDm+04kAO+ZI5Oacy7A155Seo9gtGNlBNKUeLALzc6
jH1OGCl9NIQ5kxoDxduVXANXrANc3Gm0cL17LKqg4mie/j/4eNv/p7rAPcrwzxvmLyt97L+w2bhv
tyacZuyvBIZR2PKkOuQeAnL7vjGqPXNqORk0Ec+ekKI1DqVfx8H9y3w4Hot3RCYQq5sJOVMS/1/0
tBTYoHtDMUdF9+ZMQW8QYk5SOtgUkMdxpT9C0gSF311CkH3Zh4Vs7XCS5Eo+uAPB2QAbjKFL3oeC
0of+xNCVSQ9Qu2vxs2hSP4m+5OgD9DYtOhv7xS4BxLykSZZxD1o+g09/HcifN19I38OnuMWEZgpt
3B6ZBpl02H+G2/9ZB6ekf3Hf0QMV+EQN1UIrvriTUOQj85bDsj8LQuKRmy/r0cH9YYVnOWuGimdO
wb6/fbiDpInw4goHY2ZckD+9zhv+tT+ND3WdlusMIFshFILxhx1Cl5sjMqPBXNC/4eZPkJ9/WVoJ
S23XgOJy27JAsBaw/MPvnSvrOOpz93D2T3fXgQf+x7kOAzD4LKAxMnRm5PdCKoykU/Kzzg6YI9dM
jCYNX2dhrU5ehdEB8DLkuoiLLcLMw6GiWLv5/BhKJ5J/J+7q88u97z9Gt59XAeALYjqLPqH0HSi3
T28YGXM4LO3mGFepEj1hDgSnbAUeSJ1+8rffiSm2ZaKNuzGHG2N7prawEfow6t6jf+Dd7efOrRoz
w4jbHxTPAaUcw8Z/P4DGTgklKYtyo2aQz558/FhU/EWPgA6U0Qe2sRWyvE+/bTZM3gjrAAp/KWkp
O4zxIO+cAZ1RdNrQE74c08V7u5YYOpWmnkrApx8uRe647sotruMPS5a34AMXkp044D1R43ZULl8M
Zc8stJfXUbA6X/asYK0wX5xdBckFclZ/FRHkmCcMgvvuy1+Fvbl0TLuHz2lrcjOdY4JwTacGkixu
BMwyqV9wYYCGZMe/uudA+TwJxjgD5qXNyAxgc3ABTCAr0FCFRDCHxz3mt1An4VAysxSYuA9+VZtL
oAv/Ua8sOLikuMpxZOOSepVYfJHk2p7IO8YOEK57n2kn98pjAwPLLSk47Xp89UjlLDnmmCzduBAv
0E3rwOBgXY7HU28YQ0VjcLKhp7f7qJvXm+PZfYLSTblImCkcvP3OhKgy6WU7/adfaD+P5REghl9k
3HhaeliYX5vZK5g9Ob/c8RyJxJmViAD21hLxG7IVOfc7O6eFBqRqxyN5nNEeyLJNwhsW6dEUw+jh
bw6FggGg93LmuzXmj3KYseZWqxe4cVPHksHgd3zUb3VxhC7Jt/uQSB3nJ8pJZ+AV4CYUqsW/9XV0
T94LesDskhLtK4frXKXgwtQdfYoXkGKVVI3KE5AJAj3dQwL+ZjcKZOgYzJG5HyDXcFnkKO4Y1zGK
5xveRmtI1/yDy/ukagT3F6tXmojI3mTg8uj7dAg/j7znNgxdIMY78Qu91SOJA4dFZuTPhGmrInbc
WQF9AV85PfrXX6kLZ8YfEO4lbzkKWaloZwJi8i1ePIqXvawESkmp1G1gqye9JU0bJELJ/4Rckajb
Be7O0pGVc+yO3wRedeGfCeKEa2dQLd53cftFjYGPgTQ4LK7/zKPwPJOI4Bu64cq9REyYIS845IpW
rjJbeyfHZx6y6n+EPF0VWIZMaTn4mV/Lv2LwqFCItmk3HQA7U/eml9TyH5IqyF6DRYQ/jJIYop/J
IlYJjxKbWmpHmOJQCiqaGenqL1nkVT7rkYhr4HK5MKfcSFqoMSSgpJTMLsoyYYEQ5z0o5c0/pz6f
mrz2tB1T/PiIx10VnKW9X/UrRf9YW7qTjJlBOkg+K8KPs/cCnjkmKW8Ku9qz5GfiOXDH4kJtfcWZ
ZD68WmYhzQNKR7eUFGQEI8qml2Ijy3Jl3e1fy9fyFLY4pePuS8SW0y2NHOYeQNnyvvzeXaa84C7s
SYnA9vza6+W1Z7iPWDppITf33rwsbugYe7QP2X/cvng69TB3IdOo55fJGyCsKD82gO3nU5QMqcdG
fkwNoHTXivrzOoMcEEiixwNfwKNouaK2H9glMl8KO0h9bCKjTY7z4/yNL+SydQZash5D31RQkBNX
nnCKANptmVbC8zqa3it5wEUZcuxLitBhO/wbxGSiMiYHdAGoFt8RAcGF7EEhjsO6JnEOhnW5g7jK
QjhksA44XqibBq5OpUO7yOSYh92Xlf2qzzCTdB46PRAsOeW5Re1fRBXUwvxTfqz8Nj9OOPE8BJu+
voV4LqkWsHtEzvIvqfxow6iT4jmwHIdsn8KrBQ2lb0j0NL5DNDTwuoCA4eIHSu1NxL0DbirnS2wf
WbP1xszff2Q/lAvmHMeTlMI3S/D+DzI9+a2Iu7LV34IXeR2/fVoJ2IpOlA/5waU3cxfyt1N+9OKx
/x9R57WkONJt4SciAo+4Rd4hJIS9IQrvvX/6/1v0nDhTMT093QWFpMyd2ywj53roP87N13BYJWSJ
jvtXiXQJ8cYqpEaIAObZFpK4merCbkMqzLvdAlJVNDiTS+BfvHT57+CudIwMLDYSS9wf8VaY0fLt
NTuS2xQUHqeZvobHZWSbKVNeaDmN6JucrRNlpAUrcviktfOlP4QWelgiHgaaCXM9nuI8pU+k4PQK
6V+AbNs8mXJW0gnSJqpTrlAxh6sOjAshgQD++7YHenNO1CyHd/du8piwyRqgxDm7U193q12WWHEI
JqQGdNpwVFZo2hCNgCX1kEV+wM56moPINLtKMirc3VLySUWU/wRGfISGwtxFHND6xfm4skdhMGmO
aDVFND1WlNvLeb92l+TFE1UgPSI1GXa8WY10oEyhLAAeWtnMETjEgb5D1WmTfaCMjX/USO2rPSCr
B3YhI3vgug174Y4iG9jR3wcQIXVaxQb23a0CsgE52b7/sRKXH+LLxQIPH9l/gakodQT/NeH5Pqwq
WWCnUwoabHUe8D3gcCPFrUeDYjJgAQSvqOiAEZAtCehzcEAQckYFp69bT1+cXQC+D7TMck0sbGKQ
VFtziJ2YeBwpvu5qamibpKDw1z/0ms7p1wD+ChhKihH25eViqZIEg/2H/Bon2cRMC4UWmPweUwIa
NVCi7+6H2Ay2F5jmm3Q3avdUxfdu/hGuBvP+D4/qNpxhA2DVaTQeeptU/dKdW8nqeakNKN+vIHAh
ceBowCottoKRkdwsOyITOru9oEhJWjEBAO1uJKfVbMIH5Pmdg79S//q2CsG5DR6cBeZxzzhCW6N3
DNqTFgQJPNRe+GLW/u9l1ZGiExCTOnvgVsB1wlOdV/1GW9rhpOC9BqdXXIcPYxv+GwsdWh8ITtMB
s6o5wnjTKhifp1dFxguRF3oTP/ZQEXDhgyyIwp0ffQLwjUCOuoec9j2y6ewQHqZAi0icj6bZLjoX
Mr/bXIkcnSBGau/gFK3wl/c3v7VEeGOFCU75tBscPOzoG+cCq4z8LOguiTLQu3YOxSP5/yP60nP4
G6CARwrWcJupUNgBG+PRwomn6tXDyptbRQZMo42EEAKR2TvaDCgEX6QiPKKJwWox7HpGNTivjUqj
3aDgWHPEK5kGESgwGUI4ht/dCHxYNeNhFJTEIqaz/wQ0skGWgrNWu8088FuokQAUwiPbzDBJ11xF
TtiVecNS15KaA7G2K9/+RO0aJGGBlst1BkuZqWz7FuD1RFuVpi4TgAutPIdWKu126SWBzZmRLBkS
VkPwLzOyba/5dqGQrFjDHBiU2ufenYtDdYEWdtpEtmNYzE9OxT6ijFp2q44xxGztBxlW6wg1SLgi
A04tTTc/nUr7AWcjLLUnnJB50f88w+3ymzbj2pjz9jQ7erzKLyN9iDMf2AVpuaEbS/oEFunoGm2s
yLauFYb1WP2lrTs/uifWaq9CvuM+wbIpaTuQ2gFMwzrZqWK9807Ymt/u77JO021MctM9/Rhg6wBY
QmfCna+261nlDG4L1TusSMz0ZD8dTpR+CCqHtBU3czROksvLQmOv24zeHdVylDIdCreY9MfZ99RY
LeCfs6UU1GT/aVkIwfUv9oNUkYci9hd+MEEzIvItt1Glq9H8NULe7O/fDGLlYfUdbkcv1FDfs6HU
mfYdTTqRsAJYtxkUonWsnmAzr1nvcys8NC2e8lOGPZcp7bQQTZAiU4Kn1T8PhzF81ebMCJiuSKpm
g+aO5GQQlIGhjf4xLalzWB8xG3uTTmq+cvDOhHiKhKBE5ic9ChLS5NB/Mr7FKquDdjJDECxciG3c
z0rrC0l1HbHcDuE2KrsUb8yxiua4ibrOFRGnpwUkQmz3aipvLOAiP82M9C0LtGm+AVZSRQ6oyfoD
QWBDQK3Rjrk7e9rCKqwrSb88Fm812Zf4o2KGhha9noClHXI/edyrBEgRoA5rx5QGmR0LogW4hvGD
12yo27ljK9DWZwgHOkUlXoTULLuExP5s8k+Jzg1JxJ2HZYfMONrrvNCtpyro2XZz0IReOa0gCfhl
feys5Zzvs7CsQOUrFiQHRy0wbjhsnbyQnrfxgSlxQtHixlCD4l71PHS9GrDIlCmBxU7+BFZM3cvA
6rK47GyFxPaqSlystVHOwjgJRVkgAtAqIddvry7DWlhtYupPUXw2uHZUPt4oIB+dOlgVhMpCbOxQ
ApoVYPUVfQx/Gfr26/B1UI72Hx/sBlovUkl66yBTCBlczjs5IbS29Yo/jMTDq02cKkggctLOhJw3
fzTg4N+8eRNM+Qkt/vYHDxPavdOru5kFVD1buNKVQPhpQO+A/NdxA8tzoLIU67/SeAtM+2oWwOvA
S1T62PSXmq8UmExQey8f2ltbOt50cHkfZNmdP1yH5z2OQomBEIP35pzmI3VowVkC9qc2ZPgWzo/m
1b33jrQZjQwZm7G0qVChssdUU3VAYzQhuKf+LTzTjqJQrQLWrCMwwrrVAKvorvrDuUwU+E4mK8BC
18BKsbyKmnkzoskQV9sgtNRsN4cY2wU39t+TKcXJZtftuQvZJxPa9Fi1qu3nqEqD/gNzmXT2Epbm
1L/UgMqPvuwauUY8wTic+us1irJXNhASODfiiwQyQcaxeKrZk/HiAOZnSFU+ulNvNK0iaFzGyN6H
vv+dEpba2WBKUrUK7DuMvF8t8IPnmePcWBwotN39ClgcqIjuNXqvrQdEQyRA1p0rIjM7OCYbVG1W
WZ1YPIPSLvUXsFEkqGikIlyjCSi/oDjl5AAfpk0+pmA9fP89AtnB+qqhmgzZZVlGrIkg4nGgS1tw
a038xRsCESp/qETf6BN2BvflgFnykwl4rmczSeME/QYeqxdQaNSCgx94tCy4VT+BqQdP+eIZIHOg
19BmA3oXNzsGV8yd53CM0fjHwSYqIkxCC+TvkH2t69zoY6j7gJ9C4sYXM0ex8Cdjg94GL6N3UUH7
yB86w+HjD7kQZlmIQP2mOKXo1Uajq3PPnXJ/Oz92CiDHSjSF2s3hNSdno/o+Z+BDNTR9+HDVIP7S
Ktp65ic/zBCgIet/RbuOMWsGoK7XWcMdILJpQ6i5Dd1vsIbEUXEr6bbdOmdin9Fzpz4yD87FObPc
CwGiDe46LFqiyKFcHV3yP4quLTSqv0LK6NZ+0w1y2xv6Al9sip98XalW60kz/gY7jK4SykWovdc+
iUnMjMGfJDsfh5NNvv37mo9JC0MidhXKTlCRVjBBKjbJ/w3bxlkRCMofFq2VWgupYACw6siu8tOm
RSoHWHxUCA7wNr7UQyOjSRmEowD5IsTK4EiCQRZJWUkqXQku0aS7g6vDc8MDQESo/tcuuIAS+9s/
/nLGyOTWeuW3zsvXLbjlNZKGY/CaQ6p7piKwfKaTtririx3TOASiE1j3VAvM0xbcBjo2Funu1ivB
4IzP6YuZ7LNH4+/dW4ONzyDLmm/QEuBBVFzQ9H/2NFCFJclc507TDcV64C5O1wx6tTqf8dZVMXHk
mTAdT5E2d185BcMmX2fbDKILCfGlc+hU/ghcY54yjx2OeHaar8xmcPK3bdE7i9YT0j7ciQTeXdAj
m3fO6ZUbw0yZ/I/WnJQDCHqKRJxBzpIPRv8WrjkpJ23wFJNWYo6BpC0rHZVfwI7FVmUBTASsEHBX
tthWeUwzqQblpZSQJWLMZsA7nVnMtocsgb9NryRhFvI2wQ5GC6ow5t6mqh8AUQVqjp4lJREkFesS
rXKkfWc3n0mQdzaItyVWCuvnSesRw48eDX7SdxJdG2V8d9cDHHsd7J8otJj3QZNsyn7RrmMkWKIL
snL133oCzZfSCYk7JtcNV9oBcA25ilIM0AIpA8bBziZZ20UP99qjSwxrjF7eMQbWtMVBYgreoP0d
0fZ7wX2GFFNMjXENPQJEydI7BzqlKV1+kGJf9LA0MpHuoSDfb3oAnWomTkDFO02BHoeFmkl05N5q
MfU2dGExNnaPTM6nj6fTHJ0xdbf2MT+X7wFv0GUde29Y7+PytDBadctTmho07l+cO3uX5p/NA+AU
oFFXcNJ+TCue3AoSPGKMcL+J7PjSEDGJz3/AIDce02k0sZSscxb01TlFCfqgA+OxdpiAMt+xq0XT
2Ka1+QS3PMSYv6OLdy05u6kBGruzfgeVzvOZHgYlvhebOJgOK03h6lltxHFVyE+kNPNnAfSXiGNX
XEEC/CoZ8fe4JhDA5RKr6TVFLwCSAGfV4oOSZtWCieetcBIeryxGvdyN59tsLPZ0P1dnC4oQS5WB
t4vki/MZAI+AsPexugeOYPgFDHGZdwjBVkM/52Wmc6Mnycki3soC7A0PCMWVl7h8RKv2e/gFrSkR
ziV5r9FDBvM5Os42TNow9nIstEfDGO2Prb9ZPhEUOw8/CFZi8MuBeN20GAs2+Dr8Xa01BmHAZ5F4
adXhk80ASHUqw8PfoU1eus6RaarR80hfNo7H5uprAhaDkQv7h1HjflaaADDctdkyaLrtc8EWN8AP
EZ9Ch3BWDEjuy+lhWR+Xuv0JTAISjXgoxRahwCuJmhNQSlBpUMklGKuOS6T3yhgHgI3gea/IFPlo
KSJX0qykI0VzDnzrAZmUY7RGgsbmA2E/zVXRLaZm0ZTz0YIOs6XXjcI1kySOe+Ez6hnLQ0mk9CB0
LD7MEOXm7trnaQVAbJiVbLe0o8ElNH3So0ZkmGyZCmLToT4hkFy30QV64iRM6xKnMBw3ST8aNKn/
E9cEaVcev9KSv6bvLqxL3+oj6SV9xXFi9Ks2TgHYdc4KyeFAGx8pPr6bLNE7E4vs3RRN04czJyox
OgCECzSeDBlCimpFUS4AwY5u063bN2zgjqEAAYXo4q2mXylFFtuwz1vFX9MIUwuBLEmL6ftxEJnU
RPSqKd02dh0orldlBc6fBEHCGZTJs80+aMzJrgqkDCH3gbyIP9rgXDbAi5TyjHSeGSrfQSHk0aR0
CjmgwjCkFBgOK63+ITyBo8DxlGrJAWeHos6JhH3rwioaAFhHWgqMK4AdlxacuodhmkKJ8tJ0fiOX
1zuvI3m3hpAqfEAtHip4VcCtaeh56pL+WBvckhrLlqmACesb1Cft2RbPZ86l8i7oeztwI2j7SxUd
+VUXAE4m7IJhw6yBWyME0RwrcNPrzinnNBvh/cEe8UlugGLXpEZQ0DTLMGFkEKOodBlbUyLj0E2f
QfiL5dZd9zRwoFUqNpD6pi+zz8cRpvYkkkxbjXt9Eo0guF1cDEORlEk/S/JAiKFbe3EJIXVmnVkJ
ODTI7V5F8gt1KmU6FQMIW3kT9GolP9G7vbBHMkAdM4SIjsMtWNnuZE/7doV8zJWEexuBYK8kBe86
A8ldwk+eIfBfeVwIjfhMqQlPlUwUIMeHXpG9j4x41d/SFK1Rb1Ny0gWmi0FEHe4jMGHuhjk8uSSj
8xQghUdD4+2Q+pFjc2CArKx+7HVnBSF0WATN1zdiREoDVJe5Wm4KLwCH8AOu3y2mXui7pJ+0P1/S
m6aupFsgw2kZyxtAEGJUNeMmW79E2G/OKuDZQY3je31ok0YXlwLgA0Dq99N0SXn30yLFwc1M4hgY
S3SOakmIGhMMm3QzmCzo3rDkuQqMDRCWAst5H75nXPdjCY4TLSjE5UBzksIPq8h1Tfh9OdiBw7zm
21G9b/Tf+QTBzTIa6BPXCCSl2xxuO/tOc8gFP5k3MjynCIAc8OTArAbWNb/8IXz36WMsG6AOFqA6
yM+5R5UhRWJ66Atvf44KWCE8nWOk3WHQXkGqixaKinE9PlgeZUI+G9KqZjXrObqSNaUUVdSS7G62
jVpRdCyo8o9DNXih0TEtfKCpuM+foEBkQckxbm28XShNzKt/aSMm+o0moJJ1ExvJBPy1OAPo1Eeq
C8YAQNCaklrWEUDIkXiONwOv5O6D8bcw5/LqwYktxkIX+QjUuhWPnQ0jf4nmbtys5TvTJEOPRCgA
au5GiF4r4oqXAH+kZAfZg+gtOXr3mJzxLjioktKrk2mJl8jmsdVCc4VZCPmjQfPTRsqGqazzmQu6
Ve802zglramHkbKtIBEEqXrxiV/ZA7WYjXkAFNu/+18QsZRBiEPMObweQNBZBJibMH/cUKZ9UeSk
jb+8sxXInlAe03lVthGKTauL5vRLRorpC85qCKbjedJyO6WPSb1xb81cer+uNNrrI4ZkyCXTZqUg
3DqIY+8xh8E+DT4M9B1w0HsgyHJhkHe98LoSbXqAU65Yb7qATY5OgLebVl6Cp3FNwPV6SP9jmvbu
PpP6H9BWsG+ISvlr9GS/0b7DZV0BLSMoiGymuER3lE03ba7p1q9jMnBFYDheA1tOqK6kJSlHe8bm
TKjP8x2MFxynlk9/EtBzqkgcjzUn8W7hST82eRYo8ArPe5/XhpUhvuA8ckHbKWyheGywCtGBwkEJ
lFgYXXY+ItYfaE6ELOtonTGlShKLBKU/Z4ksPzxpdZyaxGVFDPbKJF1lm6waKKED/ssbSXi6ws2B
1aN3OLBahPljBEXhb8ZawQii2sLjTmii8hl54RGHEuQmWZ/6rzTiWLl2s7UKdxl29MQDteDYd0jl
4mK/vGXHDvyriVs1UZvXbfsi7y+yzCbTnaNxhuEQct/Rrs2HChTdKMGpBNDNrjhPbsGGN5ZGboN5
SqOlW5N/UZwV5p96+4pcfZG+3z8p5ZzRsQRgUTePZCmgRDaOx2DEAVtzHSkNg19voDYrEx8U7vgB
7ZiOEaBvvKr4lH4JxCfiNDwX/fugfgYfTCZMNAINamDQCEProxh+6L9pF5J98CSJ3uCD9QFpaJ76
xHlSIxpSpE0fePvo39HhJF68yLuGY2DR/36I5OWVkOxzec07hRYJ2JgpICcnPn3g14NzTvHfLyQb
xeF1vmoTX64EoELXIHAaqR6BBPhKTp2w97HHBlFzlz3am6NV7j9Zen+v7OysSOP7pfzdfaERji4z
chhqiJfJKdGjIOtDilma10f/SjQ+/dFE8VgwBOx+ZShTmn209tc+ZzXLEOV1bsj33+rBB221wget
6VSJ1jsPJ4z9vLrE4LpEB8+7+9hu5w+4W2+1NERFQhOTAkfNY1UZFedr1UGTuE1WpRZCc8at0Ior
tR7j+sn80O/07i8HPHxK3DknhwD0J1BvWqrlfp21jlXE1y+gD9CtRcW4MJhOYz12WaolHFBXmmY7
SbazNm/cSpyRZpbE7zlG+aV/5fk7YJuE4QO/R5w4EjlQHYEsiN/hObgsENZUY3ILKqyHUPsvzCIo
nGetRceHXAPLYGfvEAYVsxBfIeLtvXuFEQGTIz7YTYeIKzA9jFbCUc0Z7zsrrwYavszy5Q5EN3bG
vqPlQP2CVugRP0xpwNKV4BT5tybRbGaZTr9ESbF8ijaniisLAYW0alCAqXLCrC2bMcn5MkUbuADr
Nu4xBPKOV0XDzvw8oXEsAGtdWWIuXDGIQtYkSDwWpt6IEq+tg4qM4RdrGh6fHscPThD+BAsCNgFb
geoDOcdYJaviKX9nOryzqge6r3wQpi3Ek+cczUWv4Z2Cc1f/L61w+SORhitQIK39+z/CcQn1+Td1
LqYXF6ZNSYU7yj2rY7fxGeOFTCgveVhiOArba8Sq6RyfnVzOV7dWQmL/cHN/4cPrEouB89d75xgJ
VjgMxPDCfpCWM+cGY7cvww/L6HDUxJcYuoJ7iRFZ5c9kBYD9piWOC9L67jqBJ4ZzisUJEKL0hYBr
E59zjksZNHDWBqfxtYvK6RmSbu8Q8MUeIPATM5lQDCu0rhVo/6noS4O7zBadNnjw2mxlIq1+BXVO
8NZjIGF7Ysib5/9Ocu6KHmiGNCutDMAhGf6pmZZfKYTg8wMpCrF8Z+z+5jiHTfKz45JsBn0kngmE
MdxYchDTDDI4E8nYyPSYSbRy1m0OuwRFGXYQxwCLwK5jPKtfp2hrm3qVNLZFENI1/BS3TbFhOEdt
Ioy38RS+dAnj6RRLP/6bx2Mt8zG6/PxKaKX3xppYd7jC4ZjSbYhOs1YZzSzdAHuMIWrRHPLX4XD8
87NVXGZZaDOQvn6thOdLnTee4nErNhef+3d/uAAEwGCqrdgyAIeYF2ydHCdltr2YjVqxXDvfLs8C
LpTLzRNmQ/w9b8nL//8rz1HJzv0kz0WB5cp39u9nsLd3QZ7lcOVYWsQDfraf/Wdba2f/HhN2hsQJ
PgzOCnbNI7FQTHByFvnvCfKTp86XfETf7uR5rrUjf4RVwMN01yQ0+ht+r0eb86640dIHYcPKD+j3
QZR4ybfn96mx4fGT//vwC73ovz9utPXWmY8LNa9mvSxmGR02PnSexFzAB+vg320p/T4ZD3rKTdG9
E5lwbbERYPVgg47NCZwpwiCDGjnGsbQwufhRk95oy+UsoCnh8fdexGMipq50b92THQMbkZXor594
JdfObUj2Tn7wDqR6uGw4OAHciAFE7WgKUyz49HnSWkVaSzjQjcdKJxDjL/9WiJxcSBi1LLRrnr5k
ye/8qhdwvrCHWDDDhOa7Ezvx8NfmMChiLbT3imTONE/G4M/icZwQmGRM2eSwfnFujhsk4DVOAXmM
geGb9ACoUGeLsi8gHeVpn/kIjTtzhR7/GepGkxPiElCdw4RbBae4mYFcHkyiC5RdeBEMA+IiHarO
qvelb8KUPTaY1bg3yKLtSrafFjsVNrEQw69Ow65lRl5bta5eJd7CuPC/adU64/OB0CDhn96xV3+h
KsgPYTqVF+zWqrfqlTsvmDC9azh5pvQtQYfBx60w+SHfIy7B5u3sFnBDneKfwt4qMEYNfvYVJEJp
DKQuvE9pe9ZHpZIt8cI36nat51TOixVPz/SAGP5Cabgx8nNsDhfHgTyW86r9aYsKhgC0NcknEWa0
zjO4B7UYLK07g24qDw7o0TDIhiF5MJDhR6DRBppNZ6aUhWhPO0WTSvoBJu0GigLyFjaj4lTDueYf
jOxRPI21k8hatGVR/LWVLYkYKCMEalSyVGg1zJupnHlwRBY9TCNVXqp1BI0TL4YiqXqNXIL1x7ZX
nPmYVE3aZXhBQog0RxEQKMZL9j0o/B29Q2R0MbGFTixNnbtndNgJvm7DOuH3sE8KGJPjmZWsevuB
/BiN0Y6JMvxFNLpxveec4FsynCxhaB7MA8oCF8xdTjEG8PvkkN4yJH38R7tBNgIvMV1zzQfvi2UH
FwVl9Y7zndsMX+1Ldsl2mD01wrPzxIijBl1Shwm5ljdZXm4cntuObsb4AS9VjFXd63lIQ8T7wCXo
y5tEp7mWuQ4YDeoFRkLtnaSbkFxNmdnLpGISK++pum/y8DffgzGQMT6TV3/w7oAe6+zSYxce6ODY
RXzc2ltnrBdUKuhtK5z7O+yTKFUp9Dbt2vDMng1eS7Wwi4GGUxtg2y/x6RtJlWyV5FWS9vQain9C
3uPygqRy+9QvDTdtHFI3f5CxkueQtkGzW0l0eqjBB2XqQ0vk6tBpFUpEcF3eiuIB3Bo4j5R2nhaF
mFywtFkBLBZWkE4ZragCh5vyKgKSfYNiSVxD/BL5JDSQpw3ESds3Nht5rH1fO2cI5syB4Thd2c1l
CEir3j+3rxc4E9wt91Nk08UWYMsb86f8i0ttrGV3nMU1+4KOM2RFCAd8Q6NtWKX2FRvRRnvlNtsF
4JSVjJi9eE/hqCO7kBmQJ1lCHtjW52DSYQhBaRt8Q3BOwF855Ue7l7/liFlkrmszfIGh0VWht5TO
GiJizpkRTRDYf1Hk+lCjhH7QoUIi04ITSypzsKcJh6vuySocKymRB3WVuDsl0bogOy8xiSsMD/YH
GeU/xwTtLFrLP0+bMnFU+svFQK2T2xKScio5RR6NzUyW8nUMzVe8crqzRx+ZYK6tZMZHhMKYsFAO
IA0JSbwqXoFHw5Bvc9jgBdupd0RL930HQ7Modiw/933Xd5EFttyOS/bjcwD/O7fk9abKXyfhgvjK
rOY6KLD9VvZj4efTmzkuMy7tyBlOsqeEFchCnESEM7UQ8NBGg0/Jm6xnleTd3CfNPMLC9MWEvWg/
0Ex8mjtuDCPib8jiJ+H8tVowmsX+jcxoE5LWqPDdxUf0tfnTo3OiJjnYuU+GtoFpjVyW6+I34siz
kwgFz0Gwz1SNGzCztq7cyZJ8zPH4bT1DuP+qHYuAGA4gPg902u/0ukvd1dd/BSc2HUG01i263y4w
lHo8GddrrTXLz6WpWJphwUytWWArICmAuCkISCJmWk+boDqa3fvsOgNhie7A/e5+k/uwf6O/mGIX
GZOCR59eESwg0KPup3fu3mLY0twbD60UhP5PsQQimhn05ghvM3PHvxOHbRLeB88BOhGcIHDBcUQw
OhhD2C9KE8glO//mvEYQTaBasL0eo1K77l/1AAC54S3gfeZX7+7dQ6jozsVcLGZsBG7FpgWGD9im
m8G5oa5WWNu1gT248CNt3OeYOFpbhjRAy39rTbZS0Ng3MF+V36LswKJXpcJKfiJbcmu93KkiIQ4e
tHsexA2Yq8BOW3QM2yULUrR8V3FLzT421TudStb/SYcGDZ1S/qXOfTEhnkOkXp7zn0+S0AYMPVb1
Viw9ATq6cs9AEcKV+eoKoGjVXf01EvV8x5BWut/kOEP9ITpGkvq4Omf6/eDgmnkjAlL0w0wVoF9t
IzTuu2WqG86P8BlOOshbYv4ln4rrgPzMuU4PFCynxY4u/whIzQRQFnGt4SH6UruBiroQkx04DFz9
BhVywsOf0AKQUvvSa3DILbHYEt+4kTyW8vjj02/+Nv1Nf7sRuvg6XC2ZU1TytY+GUjXlOFgxi+2W
kjeCJnHJL2ffzglOK6Yf2Bhwx5esIvqQPYSUovuQpi7NrWrKiOuLE8AEkYZfxySl30pWRU6AWyEe
Uy8XQnj4IPeHbs+AGYVuRDs8cqEnBATCbvMaVrLt9ENbn4X1GdXnk/wc1rJyp0q80LI8JxempIPi
Ak9wBNnFBw2xVGTrgx9aqEhUR0qqBXXs1ml5ktkE2EIREbIZcaC1yuZpGKqjsc2xiqBNw6HC0WHQ
q13Pn7T13nTz2OdtBBro1SrPvPqrDCUDOrTD0hAzXWTCu41E07atL3AY23PtF7ybDXmCcUc4h2uM
KBU+4xBuowdupRrwMGjxhQuHYNg5l0I4hrXRxJ7PwXidsDRdR6AbbXX/f5JTwBTt7/xCdtf5dgFL
Y4GqcS3A0BWjtfk8pPNH5a2zEjswgjZpWLDFF5D5AufoPprE6ktrIcBdifRVPnYUu2WBViazOCEg
cJ7LSku3jTYqJ4YaGtTcIQUwtpQ6OA8ppTI3FL9pV9+pdio9zbqJHfWUKqXTBOZ6D24Oo/b4CZT8
Bh0JNC8uFS3auPsWEZjKpMjWr1v4XruuJGCQAeXP0ahAI3X3s8p8t/Qgt5wcGbDaInUTef5g8cPV
ll8kVnS67ZNQttXRNWxMsDG9T3fx2iqxz8nUyX6KsS4Ck1OO2LWVuBOEKgD4X8n16I18MJBmah6i
iIK/tm9EO53DJEBMCZmDUFotshlIXEbLmx/+owRuusoFiLQkJUpxoLEXcWZCK8MGaJNGAECAjNsq
z3BqwOR6tvH1CmnTI/7rF4CzrGh+LW/wKx7U6ShwmLzc+AGeMbPeKcN2puPccVsuNOCoNq6Mv5yC
3wBqIT+R7zjEKxoY4HB+Rzy9IlofSHhYWzD8SNvg4DYgW2x/2lIOeLVVqI9ji9YC84vLT0gudki2
ESB3bVt+5IU+XEHCZlJO1V2Wt2nMAiWhpkJGJFmNNQ4Fjjee+4pP2LGD+mAPX3/X6dGC44N1MkpN
N4raf9Xo7wEcBc1VZEfA10PGiRBrdN7BGZTPnl6cJk4sSNFEJXPFD5htYW8ipI9GygdHJ7nVIzyF
JJN6I0re6vRAld2y+9hnSDQBk8L9kwwS2neuynXLSX7i+RlW7dBSskYjkDXCQYwMyoL7hvmN9TjC
k1kQ/JIp8QFjPnJBmeFurc/iEEyn/zoc0jfRrEQa6npLjicSFEQ9Drwl0Bvy4W9rcRsVu2/qtIOZ
A8VCn8d9YFqtxjnDzIF0Tl8ek8ZwGMZxQvbAiaiOF12BhN6CA3QC5AWExiUAQeFgwBxbHwQ3pQPP
sO+zIgYAdg4/pLuaOgO4J3vAIrQvE2+GcFhmSA7HXTPgLYP6g0n8+wvR1da4NmmUD4TQQLqoTDyQ
9d2dTrusmQpYhyPyZheZ1SseECcimZGQD2T1HhhqsHyT3pf51tX6UKvBFHYIToSuOvzhLfYlBQfR
Ayo5kJ8Agl+tF1R4w5aCKHA2LCAk6gOWuitxXWQGoBTjd/JxdUmncDc4hY18ApJ9695CfQmMIRVc
ICzxw5tknOvgyN+U+EgMNeaGgJFErV9c5OysY42oTyQo4n7nGE0TaURG2cGjQcSs0PpXh10I3O/P
wRaIzT6qpuCjnTriKVp9UGpIhAC8rqPjsOgCoQW1qphLceGFAjncaUZVkif4XNSsXYoNgNISJNFd
R6u8VadFr4TtxkDcYv5tzUEBOOoaEIl5rcjU+nv9XzgstvdRnzm8Xe+hdybeNLXwPEWeU2UMkmMm
T5rwzQuJWyZZ3K9A+uUfqE5sfUSleEsrRHgMAEcLX4ST3R9aqK2rOzaORa3jkV7FPOelaHyxO8De
ajqkUY96bdSXOP4wZGmCeFZxrHNuqhYbXTpQkB0Vf81fjg4PSdxHATMk48bKYCVpwKCOvcFsZz0H
NM3EauISjcJqn14mfbrxUNN+y3KQmmqYLln3r/mo1Ew5O0Ecq+o9nSO5DE7zB50otcmntM7PXRJc
ohe//qaapZDcc3zbYbOO6hF2K8hb/SZaRRNpPuqnIfDIV5/6N3om5Oco/BBZaVbxMXQI0uLThm0S
quHNWe/BVjlBKydVLdDV5ZChK4OPb495pX0f3MMSMYxDhR4XW1/FyIkQ8WYAcbBRV+2ibmOR/5KH
SSit1i77wo6RQfSkw7tzJ6DrKCTLeYVCT5q83IBZ+QFjiXPvDPBsQeoiquucTiQNS4VczMca9ooj
AsBtC61qEpIZcTDq7FVKFjjS1O/tKNmWvhmlpLdKkRVykbXi9bONeRqW53dG1UQozj8MvzgHEqa8
LtpzpNRqjtI4CNV5B2lNio5skHfsSvpPVTuctNaZqQ221uGa/tyDd65QBDhMBTFj23ZP420XW9qw
jmhFJwp6CFy0bA6fpk2Po+7jNkaS3ralX22JZSpxlq5h9hH8MPjoGM0uEHMnjnJ0IMvUCMuLDXbc
deufX85oRJrPb+0ewqLKED5w4qEHc5flpEvh9CLH6SNO0C0GnAS8TSV6sxUehATNKF/UnYTtEXkI
T42ObUgTkltkdDZxZ6ZIXbAb8HNqKGVCFJ6BHVV/hl40n2pjrkhANnjrfj09E+Y71PVP8wVHBv0N
lOQQqGxRdfIuZkd+BBFgZOfC+cSZyKBfwmxiOdwJGmBM6JIDEnmgOIIhjv0eleP7qN4jaACOgOZg
xRPmhdlbjRpY36s2oLBlU+ehiQqgI8aZzg1IG86hi44k2BuhbVCLU5OrC6ADXMxjYGS1zgP+/BEC
DrQMoJVVIFXreMvXxpm0eRWWU1+OSR0RX7YOmL7vCGp5SKpY8cHhcfoIl6Ss/GqFvdMI/eMlOhb9
f2SOhoTKhAYikQG3hQ30pEfFAtYBETN29FJKhYJNoPICqkHQjJdbxASWpi99oUtaoQghWNChk4+t
Dq9tXOs0RkZbdFpIAxxlExA6vyatogv2sGa5XyD2EXSJc43WdHp0Hj1m+iTszBT6zaGS7yq4Czp4
vDk1S1Dr1pIjJRdpQj+F8mbOReU+E9kg6wn8f4ekR93tP2l2IcNyhI6CEx18ymH8JPD2Idu0rr1P
C6Y7DAdUy7vQnXiSnE8cY2+daympfAuhgyZsf5SPOJbECjY4ja48R6kHCS1H3o3aMqLDYyH5QSx6
63HpxfFVAxC7FL4fldlYyI0CHP8q1ROPYs1ZB4IRcCMqR3itIIXOT5HQwoqe5vxX7bbBZSK0irhC
HYWZWsewNzSlLOohDp3BG5QtgnmAYw8w7agBvGJrKbkaUNcr8Nd8ZMCzEtkp+JJBKfgfDz19fieJ
hy2LbT1eBw9siZzrog4aEs1d3ZN98O39ofpuowfBiyhIhJ2TPomeGgmJJ04snATR0S6hgGm3AHBa
++Kx5jkvmrgoP51NH5YLoHr6RS8bcKezHkqizv/6RJoepYV37tScTXhBXQyrZNqbG+8KWGIXNhhe
+YUNE2XQF/jAnrKXq8PqDSKhFO0w324qmrsVxERr0SoEXcP4WKXLI3123t2d5pUBzR+wL8rqbngg
NsJirxYxPKJUxp720W/OxppVaNYnqbYSZyXgfwBrbOUf2gcEHRpon2WVFdKmjAY9hA8Ejezu6+Du
I8q+ipCHx/zULoOPIra0vuiKfhj0NyAQN4XpfQ8LJZ2MMsylG1bUmxku7qus5J+UKcnJA41Zyso+
FIVdf013ggaE4sXHPoKvKH/4Gedod+Hco1LmRiLy6pzBeQJXcGic0qdYeRd0bIFGoaMByogphA1z
KK/GlS4wNFnBQ52DEPdDss4aJNFArBsesxVQO5NLVj538GTG6Mmq15w3Uo8kRI8AxFfDvKNCUrXv
Da+GPChrvooOktNYIxyAirldOHFoVx6uATutZbys5tqq9j6QB4hWO/cKkOpi35BBWJlPmI4oTXQL
z/6d+tiwypvOsxYzzK/d26XjrwN04EiuFmT3adY7xynNdatJy6g+/9IwzCd5cfRm/7+RHjX8p0em
/xysu4XsDRMeJuhYU9xdWglfcc17xA3ImBx1IAeOXSpF804zz3dag447iWZUAXLlnFFPbcgF1KSl
rcV5cGfuIg/MKmhCpnVMb+AmUrrdHNaXr5pCM7yLmWu0SAO36n/XTjWnF7alUii0OZOr3U8iDY6r
zeG2DzfF8E5PmQ6fIOWcbUcOfdT62xNHGqkNjqGbJSG09mAmBUHpmNb2LrxWHYOLPccQrsI6D4G7
6mMbvka8TU2g6y+yFDROR9Wte7/TCUJ4r+TlEyYro/fXYgbRu8Xc/y3HeXNwBZNPpP4sqJYANaBe
/cvHyIioomttzf9ULq+tM7yVNp8Cj/s/dej0sdA0ORBUUPOgiiulSDFFj2iNORHWBCsfEnn2bJF9
TKzqvAFSvhKXrjjutDBevbUWPNge3UN6g6Y761Dhr2IUZenwVLkaxtWI82DrOsHOvrx49XRsryij
SNG4P/ZjtDErsdw2Dv5gNhjABUFgb9OB4fFXCjr31oBOKxo9oyrlmZJMPsi7xdSU2FJrlda/So76
FKQ/mlhHAvpygxAZ+Ai3xHGDui091M6md57eB0y0RtLJVDsNIMKHI6mjvv3E2S4HRF4z+1cQAh0g
vVGOSMdfgyK86ni/d/qlIVC3eN9Fw/5mVcTHwKzR3RioCkbPYfc/ls5rSXEsCKJfRATevMobhJAQ
pvVCIBrvPfTX70lmY2J3Z9sAku6tW5WZleXOSaRezvjsvdNVt0bly9y02eVllHAfm9MO6hy6N0ug
SWmxcrfjln1g1QD6d+dVn3EP06yZsYL/eoYdwIe6tuvHYHkwXCvW1/RXOWobUyRe1X4i+KFX+swj
rJK+Ksf99BkPPSnNGtEV14xaOnX2NDQbNvfvhFipwiCQaUwyikXS6G4zY+hqr3tP3L/2gjHoKcEf
g575+Z8H0i807G21P8wQYPgrVcc2I0zBxjxsOvCOvpq/kJV+4ONUibAO8dgsCqeQ9MGHrobUw202
Bn+VTS5aAPuJ2gCHbKtq3+OMSrmIyWNJW5gWxKm/0jBrxCYBjQhUSwpsjyUgJBUwGGWdplzknKQT
HwoceA5yHBls0VSBTW9TzWIAox/yjCYKhhquk9HBk1jtiYLrj+BI35WFvwItdMNaTN+a1SCZcoGE
u4gaZJRFNwGxeUSVpuFyozVX5R2Qu2Nye/UenBBcRW7pWqXxkJ6hGcEdA7pmLMkdj0YIj9Z3SvTI
viiEiP6mL2jt3TYgbsjd3Vt0pNeN7RnskrVTGbemVqWohKfoyGrGLoTv8Cp7zGFv0T4+Qg6eEvxf
+Rrej5RQWr6dsDqkDQRuF8lQhUNUCphWKFEk6gAFkjd+9Cb/A4Zi+IsNI+tEjRDReviuTC3xU5gs
Yx7g4mvijjEIxgCEdtrNkA39RVRe/TG1yhF4CmlW0AWoojuZkczMB7booHfr8fOKJdab+Ww3WRHM
WxhwVeSQYc3wxgAjqnr3nfH1UTHbnuxULpgAALrhp2MwXQRryKDGbxz8I3rPR481w0df8AYEApwB
f/ges0cHHffRxR+kOWiQfEjfXyaTvKshASvxZZvaoTp8d4+wOUTNtEKsKg+epvzj+DA2NB0cE1PS
I4SDKun3XTCCSZhMbVBaAO9BSC5LUf5hdO8XWGBjcYiLLlCJ/m3G5aMhteBugh5Rn4nDcDH2YrgL
fUenLmYB3CeAwBf+SH9Y1jlXowf5jPkXpjZty037D8eHEWZAfQSKwPJmkfeA6wGeUDSyR/ItCsGa
I3ltG9/yP3YcKq222wDnaeHubZBFbFBFRtOvGJEFeOLDvkFKnnOpnVczMOLVUs6MsmkWtCN2TwQw
/4YIEshTov1FMw9gJMgoExV1mEYOBEo16DeXVL/UDUvsMpmXdgZb9IAN/h7yA7dQxQpMgVXu/bOM
lJSf3jB3ubbPb5NJsAcHgfHK4W+YfGDatRTgdbobFrb+SwKHkXzz//jt/LuIuw/EoWQJpTR3RqR+
A34QdEJqSnRqqQJNVLXJ6Pd+Y/4vikhBd4XOhPYpAHOryzK1Ik8uKH+RMgF1e+KISGJu658lQUNO
liZd94HXQ4AFI/5PxYYu6auH5R5RgIBEiliWp4C0og6lc1Z830SICxt+AqJPaaGagNsfYz4nEBHO
F2S72sd4jKPiiKEONDF5DOCEPf9uKnCHgOOTQCCw8JGgYSShBdo5+0JuCkARP474a9PgihDIXAwk
my/E0mr/qTiIYz7gWog2IbAiUKeQtmaey5ou393dGDVlwYhdAG0XaltRJUQdNLmMvp+a0o8nB8Co
7ijL2meHtGrqpSKyYyc6++jVHunNjP1nKN3PPy0GSI3Q0EKkKPIfDt8MbOTkpvCxdurWiXb1PjsB
7i/KmKGeCo/hMIPa81P9EgQVv0jtHXbCDjpIxU0KBf5doNfQdyVMalslaG/0bdhdNo338k1Bz+2s
GRtO6nX8R2Q8JLtgl5+SFn+/oTSmd7pFBxOQaxthneSVJM4h9wz3Pql6Wswdbvi/Mtmpp+ROHL/O
iJZ28wVRTfxGGwnOxmr0whHX75OT6lh1/VwKcFhh+OQOQEbH/jxT5eGS6EtlvjbzN4qGfIp2tjy7
9M79VehkqdvqcfAatrxPeFVMWHGM4XwntGqeYJJgvMIb4nL3nhndO9TDboGkpI0wZeXL8PBqCx5p
GiRgdm/c7ROGlfnVmDt/isClrRiVq8piGK0bpNaHJZ/ffdb0BKIYWzKWfJ5HaPQjZrZzCL29Tqr/
Zg64GvoItNzaDCsiyhvCi0kJjQnXgSgHUie9h0S2tSXkPH/RXvHu8oCgDPxsO0Ds6sC6GyzOXS++
98WYIef2O1IV5tnJBQV0kC356EUuAhpFpz1hAWQ9cGthhv2t6xsdCizaH+jroMOMJpLgTU/PlzkP
y5i2eAON7iJeMJBKZe+6TpelOtqZYxWGCYA4pQawLea6nOJVDvWzr42xSlVFNeZXGqHAOMvAHoK/
RYatBASrlqaed9iyjBlAzq5D/AtI0GPJyoTRz0o97sPaJKIwP5Bbvlhw7GF01MMl1lggxIIi6JVS
km6OF27Xa3EfXPISi3GTCE7co41reUgrNmGB4wRWGBXKxg6UI3Ar9/cPJHs6G+27tDhV8cHdwYMQ
R9GclQnSz5V9X5GanK1qdAXhYG9zRkSElkqBSvFIRbsx2sJxyWgULFpo/f/pgfZwrSrE64zd+CIr
CmJiA7BW587jDE4QwY+tbG886u3jzyPdhBkwIEuZzgWqhe1Ess87Q7V/SSOo0xkA8te9+zcaNIwz
wBs5HB7qYto4XDmcTypdvhpG6bmoBhGddhks5b96zwFHI0LtW5mdvv/RdINDqjBHAwYrI0dFTx77
SL4vtrIRFsDsxEcRdBtXMhnJtggL4nGLXBC0jr+1REeSqEzzKiA/s5i5Rgn/aWIyqFfF2JaZonLt
XsgqfF10e8lJmepGif1+1mi93FY58MMk/MUfb8CicvZm8ose8GHTZ7hSacV2ZNdzhego+ahaLCua
e9hhnCErD81uUeFJ0iPz9v5wEF24DdtdLRppegzJpZiWYV9hInfukT4yXZlFiaq8DywSxhpZp88u
4jUUzGivgR6vDtH+rkiRYfY95D8INFChITQqQGs3ToUGtx/FpY6pjGuNA3HSGmpQaF5J5vOUz5oa
9GxXJ9veJlNe35Nd8KwxbHtnDKIgXD7GoGHWwag1ZrSPwFn/UaLycZoTeurJX8ClsWWEKKR4Y8Iu
c7Rv3R8IPgzBqBrohsdQAVzW3Y5WVAsM77NrUedotZk05dfp4Km4peRlYdRlVhiv+Bz9/JmtBvZO
D9+eAXqf8Hb6dAzSoPO4ZM4pwYM51n9N6+xRP5KSUn/KSe90NPvSWkkQGbYRZtl9mNipJ5Er97HH
r72DufI4p/jYOhvP4V/3haDGbt/ooFnRfoBZbkj+JOVO2ADWy4ga8C7kOWtbhjbysMFER8y5X+XA
P9mVfhtESHuODUeKJyZ5lTYmJzysPakcqv/SEKM+lPy12SeLM46UhFMealbQzONUrGidab7TkrZX
Y+cr/3268vLlKDrZdNSRKlRHoZUEg60H7Aw8Fy2DW/9NdFl7w42DiaN6MdRssbM/0c4rzllOmzwq
IloOzQMfCwBzhR/jjXGD5Xkp2Y8o0rA+fIL1MXUyrPW3NjT2I94NzsPtkFPuTSscTcM+Rce5bZTS
ne0gOSSVQHje6cU41pF4fdhoMfknZ3aaZZEHnQFK+fvLlBKZUCRDvN6TyTRQ7vOb4ALeRCRvHGnL
Vx5BUwXBGeUmDQMTFLmITxgOLLz0z1n3uaPstn+KhSgvNrzFtJs+rQKlF5U6Ke93wEjDsKTpPZkt
ETdo+znD0WoQ1ziKpW/X7kEQQPMTDTOIO+MCsSVsQzHhzpbdScSmQpXZ9jcLYrTpujdn3iIJa1p9
CgjVtIzE4KAiv6LgXBkAlOg8ydNOL8Nt6IkTZ3VsSadKlkUPJBI2md0j5Kp9SSWNvYgj65N8aT+E
cCRKpD34DY+3M2h91U3SX3Nm5pPOoM6SoUusQsqgg/fGKAEOg4kSn39gsgxXXkE7vzvNIcfSbjSh
XiYXsnw8j0VQZZR6TBTafsPvAx1GhVVeopGG7HCftd1pQiIwl1RP1CKfOKeMkIQDLaCnk0wRuaib
LV4U/J4leuP6dw2llrrQakClA2uawVisvKLF2IavFor5CKo/SvGVI7weTBMgzQfjlGDkKPbLwfFG
E+MLkJsthBITTZScwPxkFK7oF3tPJmhufXfMXl8s/AJBNo/oxR4oJ5Mo9+MUMAcViF8a9vuGm8Y+
d51mITWt0Tc24/CGO0bnOYmrNh9jh5uLblmD7Ou0MdsH0o7HzbnTFve9kzM1ZYocPcxqmlT1T1H3
MS1Iiu8yFEiNxtWsKNEou9PhFoEdJRO7w2L6DqkPXZXdUgQ+KHoV42dYkamZ3BhvyAHyF1WjenSy
V8uONzp2KfQlfT7CPq/9KWPUPvDu4jNKtIjTmkw7eu0H4hj6mLjRGeB+7q4RE1kNCP4ufPQTbgpC
psqpUxvopYCbpXPFbqlDY7YVkb4BSNlR7KNC7rW3Bio9le9wnSubRVrgtDC+DlgdTnO5SSt0hGMD
4ZW71MgyB18HJbxjHwR75jLgC9FO9wvSUaH3vzsG3e7MrtG7ZVPc5wJMLqnQ8IyOcR3D8uOer41L
VsMLZfejSQ2vEFPiqzn8+Ti9oOm94obJr7iM+VyZWIyUnadmY9tXTpwbcmBHI2Z7uPvVcGah5Psd
UaKoWBNGYie38FHUuHcwEMYQh9krhlOyshKfOFszl8Ij3ev4G2fnaOD3vmFg2YC+xJnyikxFlpcn
1ohE1p+Dr+HbsjACHWu49s9wpmtnPmD/dTe8wSM+OW0cQHlVPGiM5RNOZfBmnq3FXLZBp4/PO2Mn
BgPZZ14bjExgpOkPIiUS9SDgS4tXSY4tHu1/NJKbg2ugt8WShhe7Jnbb6LcilDAVu8mP8Mcr/UxT
WfuOXiaRiwznQ5ztsKK0PyXX+IBSMVlUprhof2C87AvEuNAyNcA8EuAF50kuq5ZImA5qvyinbZxe
hDfEAMlHfjMthAOwsIyyxK/mzCxy8hXrbp6vJlPXF+TLP+uAEXOu3JNLeHkNAjCJ7g8uJid/k71h
LayPjKksbv7H2MR33FnuHFKYD+IqtseCT6WjQAEJ0W4YNUB3XiFmnWoKEgaTt8dC+UOM7q7dBMWa
TUmlGcZW05lxUz7OGxDxint5dfBgpJdo8ZNf3zs/vVlwRFrxZ6+Yrrv2MNnK2s6tf2DfYPQFjC4E
BZMffHWNPgj5nCqqnFW7GNHwQbneCyzBlloActXiOITnnbXDpvP9PjOuMeLWLAyeFFZcg9ksGDLN
mqctg5rXuORvBsuEAZ4jCkaKkq9wokEJEr4Qzr5McKAaff5nCFMMDzAlwMKAGXhQdBpcfGV0WiDp
DkvK6TF90WLeZtl5UaoB4goZY9D7TxDMqsw3kSDqDivH6mYWTQnLmPaKe61xMPC2NMuT5/Jl6bjL
3hGnVfw8m+4Z3NDhQskcjgZmbKJuOUBxc+DWUMILq6Gml3Phh53BbCHN8Gw7f6NHhp3mTVUKnq3T
kE3ZcYGdBrw8b5Bg+CAtJsVElfELdbed34Kaj4Gzf6DQDC9OcLvxYnLVqbGReYZAdtf00K87GGk6
d7KNfVBl7PFRo9BxcmiGO6tSZ6iWuXG0Dhs/VLoft+J/0gcUwxCzD1hfpu+Mz1iULkcj1Zu0tJNA
s3otk4GVFlCcCmJvueZmldn8PFgbUlM7FXJzwJY7MtQV7zXcFU1AJWgJjqi4TcNvvuVhVBaQaG2D
yZDMjDmbELprG1mSaNtHyLRjWW7JMRfrUYZB12yFjyrgsvUc/Y2u3Pohc63XXg07qCYz01mCAd6r
IOOsZMbYeERSE/EuY2K3CZfilfXQBp4W1Ma5Mzv9CmVa5tNeuE8zQheHkkVQ+643Pix4WMnfu/g9
sUJxu3h5yw89RqRlEc7rXOx3DM/RHTB33ePTf0KuHRc5Vg2TRXHgwA8ee9q9GRDz7GCNhSnKUqy1
k5CJgVzaiKQSXBdKtm2H5ZTzg9sewlNb384JZrCxlmn8lAEHpn0ej+tsojfIb0TzR78SPQblNjZ1
CCAGwwoz3d80t/B0sV9qMB3ePtBocOJHGdMaIGoMiBCqyl186KpjvNoVt4OrIqVs8H4P4zaR4FXz
Wv31cNq7FKeb2cByFO77VtF38NcnEh/mHzyzeOgYSj1dJs5/mLp7hJq/u020PuYatyoc7LtbjhPb
npmM7b6aIIkIqSDGUYV/gUpR+MiI2QhKoVklRuO33MO/4/cxXrUNjKeDYPAYs+Mcj02Cl2nEoE4M
1QhbGHw8TMYmQuM5lAbhkjPgbq4QYg0HF+dqXuKg7QSYRwcHDpB3hPPWSgpIWzOq5Ye6IAKFB0xw
eaxtPgIVxUtzTNjkF8yfcNXXwYULNZvGO+44zfiQi3XQ6ks8824QYH9XfLoNFn11/BV9lIGsd0Ry
jR8y+OOCNc4xiN6OgxdMlWeNLYqPOwxCORBUFqgH72fjmzTllmC3t3bXDI3EV6YadbonLKdKjpxs
1N+27kpAjBx0NMJ/9UEMwVIfqNwkIQFGQfj3hc+7jK81SXPp0rBGiAXnI/EeK2alW40qmEk9etEd
d/GSf8II6QK4Om7ya9zya+z/USncjK0Ls8bxpjKSKrDwbvkUJ07cYeGYaK81Q5Nk4G8CaV4Orhv0
y+0EsP1gOHlOomzTew6YQwf8kzaAFu5IKhrkLIOij4Coeo0MRnD0ASE2eRegRNIU8CGLTeggZgHf
oXgsmevdpfVnTqk/wanfvi3fTj2h9ufjjCo+G2k1++BVQKbufJbRCAqgFwKdSFBYD/Y4tPUQfzO9
LAJIZHxujO2p3Gnb5t9P7cwD0WonMGgll/pL9bgtk0SSvwviP8Q3fXwPe8B9nLLeUloLFg/6GMSF
owtbZVWE5cRCb7I1sdukfbEeNHFrmozuDhKfDh6sCaY/9KkzRMdl15PgUlPEtAf3pTG72gYUL00T
aIpAreXGSjjgCdlkqIj4AqWkzOe1w1pMQcYc8wnqVIOuvbhJcRtFI0lPKG8iMv2IkdVeiAvEhOIB
gAs00sCp2qAOgX8WZR47VMaWAy+tLiNqEvJmjBZYGf6+r9l8FN8mQy7OXbgUHEWJEj+/yxG/FEWZ
MfdTh/uMtcOouuRneaIogj8B0ZU+GYKZdDPIhizOKfB+BpQ6BVm/+ofVRDbRe7NiMEjiT4sZQzh2
x5MzRAfJPei4o85j8B3sRrCwQCho8XnwZkT9TNM0oBwCaoPcwubKeV3Il42ZulSIOrfrhk3A7c7X
lI5gMFsnrnVzNRJOXTq96Z6gRxETA3iYpGWwnF9MR49GHp8a/DwhqeWe9VOHjsP7hg+x9TF1wdiF
n5zmlgMc5a5SdTyPRgiCBMhLDStLLNBpoZ4WKm8Vg/gVhcK0WMEC7Sbcn8r3tlKOfAJpeiWjPuOn
owf1YcWESemHh3ix24C/9a9GjTvCtToOZRRLJ+L2eqOIrhc3w57ZmrDCdkaezg18EqxfHr4TG3x2
3uY1ogdbqerTz2+jCi9AB+1oVPNFIGxxLfuY7J23hh85DowgCFHqWBEb9T0HoaQGdt2jwcwD3hxb
YXl2yRrBd8kH74YRIxqVhoyyrYeRlw0xYEAQ2nR+8UDU67nxqnbs78CP67YcrtQWqr41oWVtEXYP
O6JDy8nJIhAHhT7qh0I10oOi+kpuzCpn4XegFFj5ihokySuOsHDtT9DM8gkczseLZ0VhVJzQptI1
RkUFStnFL8D984wxKx8tfgWVBqNxfXh01CP0+Kf91FdbKgTJ2srimpUd8Q2AMEWT3tF1xm1Xym+4
OCB264Lq0CXwZGKC147eCDE4eKJr9OzZnAou2Ng+1CbW5mSVFiCs2tqlqHh7YBKoFgvxGWrmRYIS
Ow6tzVATtLDbjpCSEv6wEVDw3jEA5QyXj4GEfajOLZ+JcIMBLOeWvrqmmfGfJ4wGvBPm1OyBzMAp
vpuuLXZJpBqFAlkDcp/F2mFMxWJjknffA79Dc1tMqxVjh8D0j9Z1AAcR+bcFLa4uLwxln+WFL7hU
OOkaiYSTAT3wFlwkdzFFusKV8sfhYvKIfNZKEMhvgjTt9qj9DbPuMSppbMAVOMJPFykDJvO39yXI
AZfBd3LOppDz3gqdwlmkf/iUkzmY9t6wPdvgdvDQ0rGc5N3juG2thh37trWaTIm0n8hB21YdeKdE
f9HT2wzpO3R5IFMCHBGMu5U5EIfg3zIS6oQZygs2PYFWcTIdk3QZFZoAaTTDXEnNZhmWBw4UFeGE
5wnW9Pb3P6dUzCvTe5o9sA/HASCiPz4+9KjgwYYssleaZf48BxctxhWQMJLMfsdoJcIn47hWqPlA
JL/GtKZMqcP+yHAlnP6zCnmaRNfuKq0GQr2pIIOwxZiSMFFdpzMVxcEeC0LAs1Glz7TANYCcqtFv
Kb0aACYAtCskcCo+TAnFfR/WyXftnmEgz3sDMbJdrZAcZAkJ5uQlI5PJBvCN2zUZjnqwwQURuLDp
bbQBqZ8VsLMEvoc5es8lQgwjQMLnOKon7Hs4KUSzrAyAH/pROO/5ab5et33f7gJrcGPEfCJuIG5b
I9Y12hqb5ymBOC4ccIkofZqG67IUVpwa0B/ZKsH8acCuBJ3hFfEsskJv4EHvvNke6Ow5ga0k1DfC
EStv0bEhvNCgQFyykPnptRh+HWIU3IRDyDt1YSsE/IUbAv0Gau0RHQc0pobK473v6RhBu7hdhosR
NegFZ8OH7Gi8TSSQ0BnJctqA1e7oSCQ8PUAwwaM5iFnrBfu34DlKGi/5e6G2xZ2NJIGYZhj2DPOK
fQyE6BMEMrTZPCh6VGtIlEV/LIDG/KJw6KtzCp+lu7h6xNn8Bm+FWN6a/CbEfq7IwoFhZwNCQgL0
OWsB8JyCM5Q7wd2n88BqGULCxMwRok6AXDzaLhkEWg8+S4e3I65KY3NnlXos1ZxTO60bfR9KxE27
1B8m5Ujqc0WhT6ekOluQa1q4TBi8Bhosj81Td0HSNsZiDiDEEnO4Fa044rpEGXNbI4TO5Ll0LxMO
CGoRLJaeY0LioZuk5ltIkCkr78fgDrh4vBo+iCT0OkyRwc/yFDiiMYR5e7hcbC1cwgwCqD5GFzPh
Gs5mL7qi11wP3RqQ9mAsEC3pwugaXaQu8BQ+fWwSQKIRbBOUx1p6PIkMaUg//fPgtlB00R8Ovj9H
tE8ExjcFZLlusqhBmQzugwN8mt1cHq6or0yKAmIH580ytLiJFLkxFhX0B89pbGWkOKu2YUwcUhLW
PMYmazN6W6zre4jvLIQXiw7vdLYJGWATM0Qrp4EBoJ48jcfbJD5wMBlsnJi7WE4BCCUWkb8Px6JE
/QR5J78Lex9FTs4NQxnEXWK9pH2fp7MfEAPIsRMQZvSyAboesiImC3PCDPANQXK2D1HM0SXH1dHm
hC3lIKRcCXc9QcpGF8zQBZ3xcxqdJkLgIb/VOmLw0JyINSosPJfPCueRQ5q6Iqr3XQ4EzkXlxOFE
VyKAPyZd48fqsOxksGS5kdP3j07qL9J+t2s4YgRKngXQjon9CJecKOPRW7iA0ijOxkld2xgSnjld
HSB6PpAa3cC9g5URI9JwaFlYOzq1Yx/GyN1E/FaXQ4llb/dBlczxD1958lJMSUUSx0ZIwdrR8aRw
9/xtFxwHO/oeWfDsTKzdxPwrfeHMbLB2opCBCsDAOFnijqtN45lDjfNBrBL9hg7HI9OjtfpY+3w3
UAk7oLK3maiTELa3fu4UPF08OODUBVNbJGihxEyEaC4GhmJDEIEwUkb31E+t7ILPQ5QgfLCMyDy1
K9DmZtigMLWFnetwz5QpKOoVPIqFzxNgycJ40HyjPOEWKX8viAaZu7DHfAMjHB4SwI55dbHptcAF
KTAD09bOtn9MJFjctpndRc1J1zunPreJrxEaoojgwoeQdoP1oda7/gIKibzHQqXLmzFV+4rw19tO
ijJdSCJvdWCxMImqPtwJwrchlOiQOCsbDXWEu/ZMD4cQRZb45rhFOJiH3Gw8BKOMxAstBdHLTZ9j
ssVhkYPAc8bkPqGKFZWxJziBMZQi/2S92CZzjDjsiFl+gbKBxcViYlFyZ79PiADs82H0k5CdhEUW
8CZhTZAbT0nc3mNFeg4mmmokNRZlzpFyI3hRPMXca1bf11QpWBDcN+aCKUhX00YMyk1R+XSQdLfE
oWSmJRMp0MJI0fjhKILbCKffA4sGNv/wEKW6Azf3kGSX4OXGVUgNNYhjIaCdU+FPjuUVmy7CRJtj
ykQ1xxIk4IAncyPQA7EuLgSB3F8gRK2Y/RtZrMu+wG6BiOwbrP+zMfY5MyImZiKVwXzQ544MeJGY
Z8mxwfbkHpGncBI4xHmtNYkKqB90eMsZSgHXSB2w6pjcGMfPKKaAIMdmcbSVkyLh4kkRSgQ88noI
aYhAnNQ4ASnHYKFqZhAPwuLkYMZfxq1zWfWkeiwmEkTI96uPYUpRw0CLK2MBEEO5dPYD9ma8gUr+
QhQs+Yn2BK4XNdakplaGowQvYBBzDiESCP5NIJ6Q3DkGEp/vKcqSkTLgxZaDanLLgTICDpk10kps
n95kcxykiJbxiWpxe5Vz1LgxSso4JDKIfjLn1CdqoZbZeOhXoWqjEXQhqaAKQwYX0n9K0jBhJANR
ghuu2iB2Jo6/pS0dL8+V6qUI3O4W/pa43aQnwX6gfAUEcIkywSJqUkGwa9gGTolG2AyhzdqCcrQD
O22rxLLNgRcYzApHypneHF5346pXGjmC+5GQGOa8zQM7eimftdMT1ck95Oycdslfsmnfb4wLSZo4
z1ZGfs8kzEX7sP6lT4KSGssX2g0kyK0HLD6tN2mYyHmpQtWW2OAD8kAF2S65Uo4hSsvHsGAxWdZS
QBfsCBjIKKpCvYcWeUKJ2WlEaYqHAfGn/8SEXVdiQl4EnOIul4Ycki+dyfirFvudT53K9CulakSA
Om9brOWyY9DbfLFoW1u43f6bF6GQ6WLIwgxYt8whQwSU6IEzg6jV7PYJKWxwKiOXVba4e/PFfOyW
coxr4YrLyE85tiSORbkPPUjnwZsfJg1gDgT0BEcmnQzIfaggJcDF9i+oEVnPTq2NDTZxADVNvygo
nfBiK+KoHXDNurOtkPUZ5fI/E4VLs/ZfN295xYVF98G86E4DjEwCqWrzy6zG4svxKNCgDTYMdquU
33JcZa0Gmklfmsvz9oNo5cDZa/1yCrLcoxUKI/Qwu5QWjhq/j4WFpTbgK3acvPc2i3ABmbpItcXr
Ul/xuKYmYADsnKsFaCVLBJpJdOnpvUgkiARX07QwGE7KhkX9jIUDimppLjN27oSsAsyHxuD+8hey
j9OaTCmasAPJ7AaEp4TYTZUgQZL6UY99OUI0acMrQBBI/qQWsArZscR4m15M8nWcOqiO9PYcgHVx
xqxunGLiIidxV+Yp0I/WqAjpWocrpgnNoggh1cNOJk3JneHxmKX58BmSjlyXEYKkOwQBokqkeicC
Q/Wod9hXnLJ8bJbsBMApl0BByBHGb6w3zLtSFoEKWbQJ8YRjA3IbWSA14t1IiXAujYwuTjykkDtM
SVoOJy2bq4LbLhZkhAFY5wGULxww/8MkPJJYiwuouhEvJvkZJjjM0eGta1y3j7urw9Phc1EWUKuG
aVzEmBxCG2LjQYHqWQfazo48EQLKQT1PwlYURLNDwMgqitZLpGDrFEUW+8j2cvJNsuZVTlVpYgz0
ssGPIvKmRGO6jIQQrJyDtC1W5Ek8ZMY5wFdOTFB1/F4bd2qend0pJAmViq3UQx/n+emCTcZeSyn4
00rhR9xcR7Z8vCApDKGO/9fxhy2ZziDO3sknIQx/5YZEGOJtUez+bw5gLaEVdFs8dEg61qQUmc1A
yjkVHDz5KE7XXyiH7NkBzJTIxOFUOw2BiPgapTvbmjTvYYEoADuymtCk8Bwm6AyR51Pc0xhO9HuP
kV5hyaVWMNDeanBpWY0Y/5QNbWygw1IHtDFmZpAT5aGaE0tGIdHf4oTQT6ouBCmDP4+uowsF/Bv/
JpV3BbgoxO4h38bENltCNjwJvqWZHF3UnvSV4XO8fNcUEEB2QDOqrjQE+H+mO+Wxc+L36OfmrGQj
qFun6c/bLGKwW6Q9tL08wzdOT4IYGiEPPqIKR1lToVbBN2rRHZPG2PToaKDSI5KZoIYrPcfMVEXg
xEBRfANtp4bpDAfJzqy1mc2UkuTB/wyp8/r9ObCvPC/loEX9qvpmQuLOcG6cjhZItfolLll9TrRV
ETbXFvZVpDqVHpET2daY9xGcukvOgP52s2lMMepuH+3pxWwvZbb7Gb1Gm7ZFa/eD/oYpGq7eZ1kD
GV7j1/9Hk8au9wQOmB392uSNrO9j1NFIzNcY8fTO3U68zi6j0qDDIC9NP8B49+1U0MHIVfuDpkvG
VUxc7tHOiENhRqNQ03oy7ZQJmX7d+AMOqyXSuXEBtHZLr7dz6/27R1ONv59a2OvdixuzAowNz/Zs
l9e/2yedQ6XZa76dfcgP4UopHgTnfL6QjkhMuDMbxiaSlmKFsFCT8KAF4GGHkHw/XaNGz3fD3jNY
su3VwTHp2bYkZzhkmjOCXE5iCjUOtOkkeFit5EoS+a8d52aNSa/5owGYTzmvkGwfMRKkk3zlMjHc
5MwH2SEqSUXJA+zYHPsKYUrJARvRs30zUXrtED0NaX5yD1ikAuDJA5LnyUrVuiYhABDEdquNBgkL
XETHfOtrgysTbplpcQoTmvQ3OGt3w/vozzM80GHHBr2P02/AhU+k5frr3C3AlPgoiIc2n+DPP9G0
ecHWB5MTm70QPIsTmj2bPPgSAe2q50X2M0hd9NeNXRuLeZhS06RNchZtQYklVXmkUuJypGdsAPBY
jmUZgQExfRWVfEz5NPJjHB9xOPEQEkPANWmfFp2wHMzOBvSjijKZZIi/kTZoNxJezfJ84ztf4TAi
vUUXXBnvNTUrOTNj8vTbrSyn82OvPBGN0EgezoPmwfEP2hQmLA6Dpbf8XbuQ0lsoyo+xhAbyKKw8
ji0IL4X+b0EZsnvRWvQSz+QkmX89TIA4u/ZwOJuJYRalvKzfNUcpRiLgKZuShwYUDhO2VjhqICUs
jvDRZ3PjXN27e7T39h0tD0wy9OmVaTrSIWyY7bdeTHu3QgMx6wfaMx4a0SHboZXStDJwpdQfU0DE
pfiqx5gZj/BTTCX0mMHAlbgbOpS2NICIy1S3dAeFRAd6Rr4gGl+oTuH3z9qV2gjvEJlohOsufhvz
MkLalbt+BKQm5z/ncLTXTQJCv5I1vAsgJBGVWghE9p8tL01PZKHimsq0yFJp8QQUEOEKiHwyR8aw
m8b2agC+IIQGcpQUY/SBU3nT8XHnwYGO5CRY+vrT4Tb/jlrMJ2JEBjqrF5oSzVsTTbBiYvaOLQRf
vE40QqcM/8okcsjXlbPnhyCJ4Vw71qVY0929jXTD9P8wLN9b4Bxdvr/ixac2t83g7lHxs84kHWIO
A/M6uIf8xs8DecIWpY1msC4hpyVuWVltlqPc/vVHQYPfFGSkPjUGCLkaV/CEvxRCh7yOKvpJ2wz+
OJiMq0GdySa4kD2dtd/ED+YOXwp6U3Ubgzs/eGEkSQPWU1mYekGYQBw3YgSlt2+4bDKO4UGvsn4P
ksl/O+rlb2AShJWjKVMvOqD/F+qjQumO+AE+mvSz9BtxqtbkVpPnZFUN/vA2WgZ72uPFcOmzPdG6
qVlcCjwhRgha2VaQmZwuHP3IvHHG1GY40/lPpz0PkH94ZU0t+fW4kUva9UXvyAsCQov0AcgS3klV
f+RbpmeN2L0cBSMJwtuuXA1FBwMe4UDg8TT+LWzdAL0FtZxpqVLBoI+lJa93NjdwXqagEysHVJ6j
857GN2SMixRUqIZjiZScAoJ0JfrTIiurf3fyystVGXdCzW17+7yEaB06YlzMcZvwIRdTTqC6T7pT
DjNU0Mxy5zqYY5IDoe+3CpT3vLMyUGxUiN4yLkS3T3a4/wF2YtSB+BR09DdAlRtqYjxQ11iC1mAa
JyPLe7sqqStW0mqaA9k8VDF52tlv7LgpYyuGWoLJVPCzpFPZixymJmJWFksF0OJjSXiMxZQJsIEV
Hlz6iDo0oFlvSjxrQV94eyLHlac7NbH6gc7jkY6sqpq5kFVh0s6NIXvscPfl2UG92nLoC3i5bzJi
mqdT0Edy07dR46d/sEgi665BiWq8qCi/4jH8DAnydfJpNvSXQyI38shNp5JpM+9HK0mJOnl/uEQ1
I0KFyXEsbhnqfK+AUpBUhwdIAU6qC0ZJwOA1NBeWbHI9NcRVK9OjTAmX9+gc3eLDwFMaBclLfUPl
r1YHbhK5vkxNYLwiLwS4uHA2qvtBoenh1o78i6q+PKtjmIaSH3gNw1jU1NBaspdq09pAQngKHtGT
mhCwDgrZpRfffX7bvaDvoYqoRnDZYngxbUNWXrzI+z3410mcbezO+I3qmCuQk5UP6pSzWLTSKhyl
FaMm2EW9icwV8O8OhLeYI7BZ7RbsQ3gSFccC10NOcKPk+0CzkrX3qdAkY0URDLoZRC+qsTVwGOm8
8eqaKabZScHjuVBawQwhA9EC6VHapYuFgTL6l2dAbq9HRfl5dYCcStJ/h462hBUumRZEoxdZOK0s
eY7MH/gJAJp6g1/UnBLaNH8h67lTNFdkm1RTjb6CibYZopBCrAeOXjZJF8CIVZ5APLFll17AkwIC
V531/SLIA0gY9A9EYeRTn6pPOlIFzq89uxTSjLoPAVEg26sohh0q1LykgkHCtB2i41W4zVQJ/Fk1
WCE2uVJ+HJrtzoSMdf+zowYAeC24saS52Y35CQfltCotyuLwO0ZxdgpxgRF4KgsPEoa6XyfWpcdA
gpRerRLVb76ZactQib+YuNVm97JNlqxGHpcGLlCQ426s15G+WL1cV2uDLQ4B1GlGa78eXTQHmbiK
jReOD0nJox96P1mTIiMR4EifAdKgBQhHf4MaP8kAWtb/vvuiMYdDQa2fa/w1idxUvJKI8Ld5Ff0t
Ex82y4axGjECbc5rakrOh9yav2Hs77Sw58Xomb33wnLviljnZEvsjNNXcNF5gCEi7BJ7v8EQM4xu
KLI4qrUw8ZDnOQA5n+j3gXklpKl9P1M/M3ZRwVfbXKFf+ZBUL6zyQs1GD5T6zDs7pCu8Q5R6HeyD
t51/ek8eVJFRvtwoLNRA+GbeF/f08w3rnUneHD0ZAfFmKAATe3svNPPMrDm1CRfCn2lEIgvFexfx
vsYHYYiKzcy6X21zm2qaIgq4EuRtPK/UfIutIstVraBMObE+S+pNeu1eANKF2Ely3iZSLOsUkcGS
di/mGzr2lGavrVJPPtF7kMfLsHM3KBQJDeQYdqZ4qH50hqSIi+oV1dGbj1zBB+RC2yO3TT6kFb7L
eusKLLr3dajAOMVOTmdCm5ZkBuylWmAIJ8xV+ISVk/eXxBQsYufaIGc6IiQ+fC1X+BLDQf+yqjrH
tow6dtrLBtqorEJqBMjSW//uUk2ZwYkk+4wArPoVhzEqGopyzWoczs2g+TFI2crmZ7lKKc2uaw4I
zcbjNNeYJWVoIFMgTHhlki+rN54oqqCVrQJqBZD0VDb4Nwy+aK/zP5S490x3QOADox1wi2956mBH
kwHqzDRXmipzfF+YKMFcCRiyoqNcASYD3RfP8M8qj1bcR2HvLDGzQYgvYOmbi+8PcNZuvOOvPv/V
78jMc9tvBlw2vdUTZqcg+CHscWA08R2UqiQHS/SNmBsiM7Wdx2LsFbUu4G+BSREUd/xKa7hhv9JX
KtPRoiC06J4DbIA5CZ8i0sWd8SdatViwp0DzCNaKmNU+/O0CnOLr0xwq8+FPI8QFIKgvXmnH2W75
7AL/1RB2CT7/kXReXYqyWxD+Ra6lIqC3RFFUzOHG1do2YsKE6dfPU86ac75JPa3Cyw61a1eRxD8c
CK1oqlpCutd7xBmEND6LLPtWR7/oM5pCt5uJNnWBRrCsCDamAJEFqajMStl3A9RXA7d30VShw7vD
teUtgaeo+Mr7ylGladbu3Yda/7MDbf5J0yDnPJhEQpTKm5/RHeha8Va+GXtVD+AJash28EEIjGZs
cGoxpv1V6tTWdL21S24/UD+43g/cemdfBTzge3p/bemq5OLqLWydd5UBgmYiwsIgHacdSbOU0PFQ
R3qVLklUhu7OTp3AlPXah21tt7q+M38Gdie8ko2ddRpBb6F/AkT2S+Pd35pOe5oChTdobtXNNoDf
iD3At7hRe6+Lj8ZCsTl4pdWjzocD7KqStwX3PLDh1enVMbT+qn8NPposCqSCt/vNBhmbjgF6ZDx8
zGVGRvMJceBQwvs6pYVpMOQBEAnzzqPsIAMTbZZzoSn15Loq+TBR5uKn3Nk/blaj09u7Xbya9+kb
i7O/J9quD2z7du4tq4qm6g5iLLIn80+Yoe0VNsZLWv5yZBiIzhmdz6A0ScN6XI22U4CXEWkuLN0A
wOu0+PvOfkz3jXo/6McArDuNl8GG9hI/gvDeBF/nYib5+jWwRmUW7sALUKkDwGn4BiMEXfoNyEEC
t0YBm4HFilH3SIdJBynt2IOkxNnK0b3nqVC7HW3OGEpQLoWozA1V5n1l9d2CXWocBPZcdWSE4K6P
N8Rjf7DJO1yUKaIYFKrJYcqw4opILrp6WaceITndNsGMQaaZw4PaVPxsQ93InRwgz5+w5IRkDuH3
SUgYESItB5F4LNXwcCt8wwC/e0KdJx8ieU6xtVqJb0Fd2UNZ7C//WTDYP2gE6QggMTqHtrPtPoMj
RSb2BYjjJZe6vz10btDMKs797VfGeyh+NHH9qw3nPxpc3IiZ3pPqJKh0t6tqVLB1yYaDc624o8ee
oDQCgEGCIjlyBl4Y2mRscJGq/0Bf2IkN3ns2fhoOV5uTXYMdZVKjMBuYSvWK0Ny9g6sAogHqePnZ
327DI82r++xXjxR4tRGfQBgJbh9QGxbL0KTnuQb0FVlwgDmNLXLQ7KslQviXtGfSm6yw2gPV5Vbw
yIS0AwhncZ96F16blEjFoW9RdyuoftGA2d6WZhdWMUwTrbMxkaAPun0DgNRnLlx/xG1OzfS7t6sI
RL7v4qJmbuVxZPEYURoTo1KfYQF72xwVkx4IqbGehVdn4VBl1DuNYX3x4o8JgQuZDL1pACtDVDmJ
dlV3hdgYojBNaJ7agSAzoUEAIRKQiL0Z8Iad7NDZCc5pAahwN1vg1+OmnhhkR7bDMaOiLW9wbddL
sEHQGGjn4ApluoYjf/eYqVOthZ+11X9CnsJ1rM7auByiGg6lm5B3aW1pd49n33t2SVa4pFGOC/SH
f9PHHagD9AUsl9iwk4+MkLmd0+ynRvXEp4EzzAI8pR3Smoh01MJs8mCgLUXmT/zAiKzskwLQRzjy
2coX5w6c8XLMKsXb74KhRvnkVofX/SFYojvi5KUq9Sm1zYQyF/Dd4cAGt8EHPZ45XxAOQPFgzqSh
gVjxMt5NGdgqO4mDe41OQML04APUDExXdcA0G5Q/i2Kfg/7PvM77CPAeRAcX5ZH9O66wZm82azXQ
CNYr3Wx6D2rpPYZSjO9Wz8xYB1QXfauS1rGiV8+TOtUnAGU+Qwh6ckg725Z1wPvB3/7hr5uCHbPm
vsK0BCKm92kevCfU5cxZPjDC47A3iJ8IPwG/msTuLSS1CqAjX0JZGDHYY71oCXkH1cw5qKHBKB3W
ACvL0w3zzYIxKLP6b2NhxHcekQ960vsxzXSM442TfBjb0GCpg+v8X39/kfPACwnjtXGd2nD4SORb
c+ybIE1qT+yZWh/k6HjHdM5MGP+Ty+jsM+46uZA576HkHVsNHNJMNM8/zGvekum4xw2UYwmv/B6U
ZYu4WzqQ0+M92s3ylpCshfRNerUNjXLVP/++YpxCdvROVmsHNUTdSPMwavBGPriJ3DBlwQrn5wOM
wGzPmNWgTlGqPLsGQ7Un5XW2QEEO6wd/v3mB9Is41ibYT7eUokh2kGIpSNZrEXqS6LjZbhln8ocK
6vDHPqEVE2tfaGd/usvmYfqU/0y+c16Dx8FLpmfol8d4ekIkE2JH6xJ9ENh6AZPYrpw0YEp7hESa
BHSGuEVcrUYF+W6zveLubaw9IwUgjbEmsKKF6e6ICYG22vxbVqw+UzI0eXkofPeCwptqj8tivxA0
c6SF2HlPVKSH17rzWG0hqB9lnfOVkEPh634Jl7/24FoGwBZM/D/A8+FBpa1H8756I+QUMgo7MNPd
jzWMuTFWlqIZ2iPMQgYbQeG8Jfiij5Xe3GG43zvpAtnZlg4NmUG0XZlS/M+FjBbWmyl8lqd3h4M2
RaUsuRxgw8BplRIKWkFk61sAnQR3nc2R1GZrQnlqQjvaRC++H69JkmbRnUQE/V7eCfUo67yWaMlA
bOVfaJJEX5n1z+zvA6KIK7dbN6i2VEGzGC4Q6hEbpG3vhIl9YFCiQ8/AH2BQWjdkA03wg45+1aJt
MSn1TP7MLtzPgaG+OmGZxjw8cwapCxxN2kGQNSRR4VQi1O0xIc5WfWt8Wmvx90Y3SbsOPLR0/9DV
B53TtsmkMaprR3D/J7llIRDH9q1V7b4HVFvSSs2RPykFT9rcCSQNvFZhUTmA5IILJ+zm8W+EQ2Ew
hgkc3tx0Bvc7dSn6Ev6DDwoaIwrUTb+g3IVKzR0pwisMKsnLgLktRvbUBgeAEws+aXWESKERz6IL
Y0dhA1uNJzXWPA8lb79ivErZCXUomRZBkkZo+UnbClH32RqkB+8twDZdaNankUBuLlnOfMS4LhAl
WdogJwpnBvRwMVQwh6z3ktCU5yDjzyCkMIdV5XxxR6qTkAdBkvdCD0SM/7q3rvB3c+y788DPCEUh
6EX6ocna47tIeVtffeqLvrlYBjdOmB1W3DE7m51r2GTt3u2+GBWhlEOsrPHoQVPwpBNmoo5ot8XN
4py7CcQly9v9FcF2cvbNjnF2G2Butmt20Dd2DSSqdsyxruNHpz699KrfMdPZN3YtczE9OD9b1sGO
ARum7gN1dyMs984+6jW2y443IouMXKe1od2p8ScJBz6CFNS7LR7090eYu8Sb6cV7td6969VZ3l17
UaztzmV2+HsekBCsUa0SSP2CBUeeSthKSca2vhk2roGJetiP0SqvH36j/5GkluRxTpNdl3zh3yWi
zLcmciEVSbQ5sCTCsByRQ3Ngps4bKNxJWDSc58nHb7TcPHkeA2QwzI97Gry9RmvXtQw+U2XftO6t
h//27tNzBEBY6tVABNaMyo0i1Ia1RSb7vUdvLAL+QJU4i9v5fUQspo7raEzdYTiuO3xG+o5zkvL4
CUOgSe3c0QbieQRCiKu+3VxOpCpMGcQPwHkkfHcUNRORrARwyy/25udvajm5oMprxHaWohLoK+7g
+eC6RwcGKesaPLKQBrv/NZxIONL7/u7mvCDuQ4JrvskLeAKj9/zoycIhG6iNrPpHksdtUp6QU0Jy
MMxrhCKxzEDclwcJNnL7iaMwAgIBnrjAZ+/ukW1medVikBGfgZo0ZAEBKtzfW1uLX0jQdhhItWtM
N+RlQRXOBKjeLcpSYSKePFuYuqCyjpEGezJ3Sl0LAQOe95/KLP9BoAoXFRKklFuA8IP332VS72v6
Vibe3CbFH2rgJy5qqXf8uXJpwdsBDHiKiMZDTvkXFVXvCl/pT4WVQAGZcqX94/gS4vtDb7IihfJQ
vNrwa+HyQax80sDYU/71kO45uHXVBf639oU+8wPY5ssiRH0wrlLBC34FZB4iyDd1jR9YZcEgh7W1
R42blvJJ/8MwnMlGO/OfVBjKIYhT+6dmw7+zO8p68MlRX0ZpzxVNIVMcncqT6MWhtDLKHMaQFXHh
9CVIWFy8RsdikUZrXw1UUrA++QqPo3M53pMvGj498tfByiJwNRhr12Pcp+AwITIaivulZko59o6c
OPRpL91IpYYv0Jchy03zZ/Nc34kkFRT+YC6a4c0zwkusaYAoDgcSHoiPpqkQxpWNxNrg4nKBSYTQ
ouTAlKvR5kneKvHzX3EX1Kgd+XMKp+9ro4MGCkZ6fHzVNBuDI29Sz27NYd7pFjWfYEXXzkAbsVVH
xlAFC+txCvFQUxLaKD4zLHYRFMbKj1V0Q2Wy90Hx4+LdglvAtov3wXLvwZ8tAwl1IobJZ6Dy4G8I
8ATKM9eS0o165e4UARrudXgSmmpPn8xxX24WFd5zzSD24l28eTfeVXEyci/RoQu7xODyXH2TgT/y
ClGNOc/cjpb+cZV6Qw1a383nlBEjY8ZtZ8uuoJ4HD0mrU8gCsEss9WAzuOeWIP8DI9qtFpyDs3sf
58NrePwObrW+PXQZD7KgOn4HJkvnBnPdOjupZlh4F/Rl8qg8M1oGgSv9raMDoG9laOIbHvrX8Nqq
slaLukLIFPLWbPCu0H92Tb7lOdyxCn3w9T7wUourwTuouI0wj+oI15Bw+HTyOKlDIQVn2WTApmw9
oVP5kDWq//94QSAkJT2QfLR6ezh3e/RO9bNYdFW8xO2uFCwrsfxdtdfxaueh2TzPkZQh2nDyL+Cm
RnvXq15IeWWeOz0rGAIEYL7+gk6ZuAvUxxAGchi8GMrFigM4y3zJX8CSNpv0i/swMmCU4TbZy/tL
VFzNbjnK4mJd6hzhX//Vh6VFevXs0JpVuHrbZpnN/Tx+uXbITpTOmlMZRCAUZtcqOanKOggzeKCY
oH5L7N0JryyqIqGODUI+2RIOTQZ5eKBFCXQNtghTZ6WZ4wj6odEiQ/uvPmeIAmyCnUvvBp3jxpUp
IMSmnXP71MzCysDsomQMQMM4vWtiUiY7HK5K/yO7UpaLYoIzs4N9F0E+UeHMHpuyqjfEUdAEIMdI
4igXX7p2cNsX3sZsB/YbvTd41Z4JRYYQLeQRyG6gK2F18R7Y3hNCwJ6BN4vZFHZSYJSlNNNhb/LX
7HMEy6ss4NhG9W46rA9gbUbP9p8YAROWj9o2Wcxc9pbe+WfnTdfcQGozVRhQMniEwwLgR9sIV4hF
gLwrTK1poMCOoHn0S4MdxooaMsmvNQ+h1qjNUxFW25QFip8qTNNYmKMvAFxcETFwIeVXTXo/WFKg
UqGA1P+AnoCbbbCnJl8xbNH84wgyfghrnS0oOGL0O/fSLto8jVtn32MFPDxvUEPvFO0tInMaKFcS
tAJ27qnmHaeVJIeEEJ7XzzP+Vw/8nbaj7xydERSXXOr9h2j/c0DvBXEgGDoYSL/AvzUbP68L5icg
GSZJsHlHi/6wI919fssQ7Bgoag4qDugql6X1p7mHC1dpVlY5VWDW4uGYnvEkCXdQvaCEy19plHey
VmO67xOu0IRe7TfWnKjtIJSmp2/fAWgETIdgE9LN0f4eggfoaICc1rkNI+jB4NL/sNkN9kOkLUfv
nk0rId2talI1WPM4tQEOvdMUOAv+tLaufEwedqsBmNtgcEHTBSVuzxzQ3uITK8axIr98MHls615t
tFsRt8fgmeHl6SJtvA6nd2jyefQOpn4RP73dBNkRuDAnZzms9c6TZyDvTaOPIPIRRO3M66YdKwGo
RBONeXdfq7opGfvSgkLKNU+1fc6mEzc6bZZOVHLVxPIA1mdKiTfPRtk4rWpTeX6YLHvWWlFRArUP
v7SgVLz76UNmGy8WOolRAT3s9BOm0T6u9XaTqw9KwQjYWVMhOo9WSjnL+iN6VBt4x8nFWz8Ton9G
qkooc50s/vT54tIkKY0PbQuhlUkVdvH6TCAPSTTVaKpUxbftSXD6TNpAfIp/nXFTCJgENjWbTAm1
PM36EdtAXPQcoMgZVdpFSmqS1HhBZNRCxsud6k2DDReQ+Vx3jCDCD+YZ10WLiv/8jc0v9xJzhbvd
XbvsVXxUOwjmKcoVP1XvFT4joxq6rUvQ3f9W6m73xz8gd/FBVKEKqSjHNML56fIoDLtWT3RZ7pbf
vbutqc9HPzjMN3swmXJP3DVafUQZHlqYfrknBxw0GxWB2Xm0smgJk2pmv10K8sJwUYjjv6gB397B
trsH+AirARyrFOUef8ljGr/Iv8HH56eui8h46A647TDpN6RvlnZYcIBny4aAJiQjzvy3ekgBp1NA
bDT33BiSFWEgEjoPKEjMbjJtvyP6zOoLTbLaEWfut05+NwePYOzaeyJ6U5uhTxT7c1jlZIyghEgk
BT2E1sGxw+BAfUXhhewkDzbLElN89kadTZxGn5DGkBkRSzLzOUJ5cxYrptN38NHVsNSrnJsgxtdm
RZ3WmeheCO9GipvagL4eHAH6GetqEXFqpOZudOxIUXQDhDxQRhuxj8nZgmgSD0IuhubHPWb4uFCD
HoMJkKx4+YsX8rLxWu1pCCWlziobcsKKpyLFrpgLaSR1j1byQdcsSduEox2JF/R/cdgyfWUxyAAL
ltXWAs41/bCmR7gMhgM94MQWyrv1OpHIwMM9cEWWcNO47Ek+q/EIqi9F8I8wwNdycef42orVYK/U
fWubdrX6Cj0qJNv03mpyIBhD0tU+dD0SOoO6+YA7q0yrb6SfxZRRhOOW93oMVYC4HK2bwBDWXoYF
/QsYWH7ejJxchsYMbg4exAqqSjSyCCJc+jZSbxuFRs4Qo5peb8WvAbcJgus7rM/QwXe0w04IcArC
ZANWj6j4OAEsQTFSxuJmM5g6seMOWX+iCn0N7DER4dSUM1sRCM1EZUfHL4WI++DhpuJB0VCPOYiN
d02dc7OWEFFAkXwQUEkppIToCLiJwkVrLpxPfVq9qN3klvFm0j7ivoRAAV76Oad9oIEgs3GR4E/q
KomKydBESRYfBKrUjV3mPnFfNljaedem/kbWAfQaBBpiyYu7fWXWxWIMWwKU/pjfUKsjOPkYviyG
cGpBYVhopYbdHryrtMsxo1D63rfZTBWCkAzxEdRw7qIJ9pWst9COOStWOC6LjHocli4ZHJhLnUQd
hDCDIwywwPRNwfMW8MgRpKSa9dNFWYj9suFXHBpel8u+chNtMQlrfXzn5RstxL1LLBu1zFB+cl9c
o7Ns0nXHDFfwBmgZDEvkunBCcF/xIEkEelhRsjH9HeQIvDKXJ/AhFmwGGhhy15MrzU14aDMl5NHF
bY8twxQcmWDD0894mpymS06kGXB/+N9Al1ErA5XpkuZS8M2qh/wcc84yFiOAOeoVuD0ycy+5AfMJ
ECdek5sFWF+fnDln1RbbBKwFwTdoiWZjgtAz+2S+TQKIy38Ut62FFPXkdFXqnauOzWTfAUYSY65o
2SyaJKXAhmlpRKiPiHWlsgbErJ8GyOaE4h+rTci9FtN56QfBQUZ75hiwXYMgEiTFtqzZfiuJpJBF
2mKCAidVwg6/qNVhfw60APckviBy5OJZyRykaGm/p+5C4kyB+GbsLvQFScg2WtMSSfjLfruY1Ai/
PO4Z8/mVajdcmXB8fySrWygUwUZhFqRXP/JFAWGHdltPbTPA77hVwVkdVsRlwfQ+FCvqVGK5SnSA
FRdWrRnhAOKvOf1Ma9zwC5KXXcPtPr2Hb0v/i0cR+TeaFMMtvRmVtJaE+sAgxbO+ezZ6d4YpTlBM
8v6M8VMKM93bf5g91+FeHUavkSgFH4gX2vF/7inqrRTj7i1LchF+1O6aCJCAC2ubEVXYynREOIkG
7JNG3RYHeVwM86RIaN6cy/zJvep8yH3QHf8oQph5wYNBTOHtMdLkQD6gtqnjSd3jy1l92YUEXQ5Y
u/7s7MAqbDdvAMJmlXDW/+1T46OGg+DH7JQA2Jpry/bSQ8tYHycH7oBn/765RyYzueIrfHNke7sU
aF7HjZYk17EO2RQsocRIRWalk4nX7oAVcYn+OIgUInROKFGcglWjXZ88CDgoHje6LwNVzCLcDmlH
6G+DO4fDK8Y1fze7J/tjq5iYabjvNg5s3jNXDApMISilaz7tCQM5Bimo/YcM1GywrQOqkf6br9Sh
eYfWWAZ7kmRHfyiCKSoVlCcHE10UEkU5BPSipelk343bvGsH7AKpH+jBMKEtYp+pzo7y6FaC90sf
xrwQMOtE76MIxeN0RcEEFldgvIPdyFyrC8LZh22CrKufnxWWS9BjJJ8w5oSODFMaQRW2XZg67psr
HOSnyr4bpe21xhpTKsYlnhqH1Xa1Y2YI0T56//JTfevEGKfQ623WGxIxaQdkH2DnADp54tzuOE+P
4QG6SI0JJEqbJDQIdUQZypMNqXAbOIOYjQ9keMEz6t5h1XArA7gDrCbPyTGljtGPnYyjqNSFfWhG
tcw+kjxaSuApStd1Mt92dWomCnR7OjEgGa+6gSzXzNoZFmnEImb/LMSgTicHAhRQLQcLGtOtBxW/
S005Vzz+zw4/hzDOT/T8lHtahxNlQIsGkvNbwOyCASYuqnBI5lXsVpNpwgFGNCDaOVAhvFF1qrOA
Ld0XK3zJ+qu4E8CRYfWS1XQgTAatrD+RebgR7G3hdGAArfecQTjl7SBG5s9jEqYWHPFIIWpTENl9
LfBZSrw8klPWLXkdxhRIblIp9nqaKe16IxqFzbc40OO1KCw8n7VPLYryV/mBxVa4tiVwhvdkAXu4
ZwMzXIkExiyfZMg9PbBdev+d46wL6LhGQcpLsW6j0/YfO5RjxMuWDJ20nsR5F8qDACNSf0O8D0JU
oJBDzFfp3cmnefMN2wSKt2DQHI02M0GOMTi2S02LdU+UpAYXeUEndoTsYrDvQTvvn+WgQIzH6neQ
Y/x7N5xPfZM3dwrbvxd+RrRvZHVL2HOKLI4KdMKYXiHdZqBrRxXEtiGs47jJPmljVCE48rc4VCGJ
8ovPGYQraC1NAVJvUhdhImIAbEQm5XnFZRPgU/N2493msCnYDDOxFEOR6RqUmpC94ZzvuJ7nUWlW
JUSLvM2KOpgfdSa1m47e6ksY5c4uSYficr6/DHowBzjiesCfRAJm6niT3mc3IjZPfAquQPMLz10E
06ftVVvPv++SPalGTOkF90z6xDn7iAsK6P9rE/qvzcH5ZGyncZpE33py69Rsv11IjkxkaNk75QVg
AJqr+hO30UQVCb10trqIALAvwc9Zy3uH2RRFxBHWfkTK4g9pMgw9DXz1amwFA1IjY/qjOY9ii9Sl
PtF/GfQLlSsAEzRTZXSrVW2VW1Yf39r+u2Vg3yw/0dP6Pi8hp1wnZpe44zoRW/xRGxiSShL0FeAB
HgZcG8gIBRTeQ4QAGlFrRhqkIG4d2d/6gN+rptMsJUXEF+snrGMgMdEw+8dOCWyTFiQibFF6qkIH
A+7SpALvqv+sJkJHbYyeMsqyGj2t5b0G9Zjt2NGhrcHMPqr3Hv4xUshT3X/zqKuW8bm92SJ0QuMd
aad4rYq3wf/Jjh2rl2FtdeaudfYxetxWnM+2VHxfpl8g8zUY9RRgDX11/x2AMMYyb3lh0KhGFQlG
L0eBFgP7bim0w/Nk27157pCFnAp7UPsq859jJEOVY1zt2Z1y7zaj18ZinjbRCD9sM78GRuc1gPr0
wzRpuXU+fZkPX+m8ZUN8at6ZikIz0m4SlllNbOlDoZrv5AYkjPNN6dt/qMxgMqL4LKAblBEsOqNB
s5JGV+v5Wl2EaSRUO6UmZyDM6hzlXzNrgXHLzYNRNebCjNeFeIsHSjEOKo/PU7QmNOsbgofreaES
0tMiWBQaB0NIvTpbZmSAAW9jdeQtQ3R9sNjJyeY7Xaf6LmLaZON68mDVXXte1Tk8qLSD8doU7/Su
cJiSX346BzAMJITwVQupNa5TilH1m7RIGG+B8Yzx6+jqV3qjGTYk2ueCG8D2Ij5PzQGdIHlJE4P/
Hl4Xj6U54Ev8Or1jQqUVIKKJKuh1gPR38+5eB6/w7o6ZzYV1rH6k4AnyFebBqTV8dVirdFjAFShR
dahTtVKjWtX4flmGHfLdlaKodOkrIAHIi6AY3yq1qkG36t2BqLsa9VXCLL4x/HgxDhWsf2re5oKv
8ByZ67if6dOZxHM7IEEyklDbK7OnBXxtrrWGW3BxYKrBcAAk0zVMxwM6Scp8JpPRSIlZLbfmzugU
Fz5NpxA7tY9Qw4R1LwN1eEu0zNDHj8CTGPPXHBA0XSvdb+ynf2megbL+x0Ld48wvkch4Gn3y7vmv
RldIGgev0rpYOO/6yYdBqizUNW7G4WzNqPUA/r6PhMMz7OUVIV9AR2B6Qo/L66zBmLMoRNNE1QdS
Ehwg2kbRH/YthKaIw576cBUaQk4GHDG4b3UVOYwtE/4WRScYXJCwxC+leqMfqUI+rjLqk72QOPGK
8HvYVtRXX+NL4j05XAFKlHXo6a0ZbDPE4BAdrLu1lDyjxKNdKa39mHQa206tK/Mh1X6vQKJ4/7/Z
i1Cpl1BH+SDGfznjDXKH6KcnKMI8Gvqh2d0evpqADH0+AQR6+PS48KRQVVHAqpvWYf4CJh0ale93
g0RJcaGXowb9Jozcoceh+ODG6g6z9SHJTHw3nH4WZMNTh60thiRaCHs2U0RtM/2fHa3/a0xS9J6o
elGa+XhFV94WgBR6Z/kXvOg96WD0W9IieM6+z7J55/8Trw+D7Sy7jhocYmbJD2pZ8bTVgwuL+U9m
pnDFfgyT6rMHNY7Z7wiiCv/k7a8+Ynt83eg1BGnwh+LGwnP6klDC9UBXRzCBaE9iERV9WePQ2lN7
aQVEPT1vH9I+WY5bpo4yWxmsQ0k1XmtCy9ZpJA6JjDY0Qq54dnAfaZpabwnQ0YXUh1c9K7ztiBv0
G7GBrt08B+9ujS0o/YCkxCP4pTuIKKctFUEEqw/7PwjisNFXIWMe/VtoQCDW74Qb8YN4Jzojjy/f
YbQZcSFRwiLHQb5prPC8z15OMd6hhbFS3KRM96GZTm8XDoBCrABE7JYIjxutoopgzVEB8dhv9CsZ
JtNMNnkr7dnFl6WwPo34e8WFV+UuMbrtQCd9nHlbWPLoKRpJ4gO8m2PG6fuyKbTOKhiXXZ7+fQ/n
/AR+X5niTcRrFd+2F0Y1ZC27WaXshC6I+7IWU1fG9AHsMjkO4KJvH5z2MkNU6CQldFWKzhsnuOPi
wxvMSTKYoQxl94MJIfRnYf7C6DcgTcug5lmASpgdAwi+MEy7k/KmWEc3y7gzpuHFMzpMjHn+JUD0
jXpNXDS5TDqqAxQ1hHNW3NdEpb6yPXhsBOe6zSQrXpKaT74N+Na0CPbzp+cX9N3HaG6A+xbBne3w
a7MWbRSbhPfQAzAVZ2lXR5/82CyDyS5e0MwZicPQgYcmh+cIWjZclQ+lxZ2CQknSijZH7i/e23s3
1774pWOsuJ8poVqfW295IH4PgnJYCzNl53rxZiGakc/NjhWnDAjpxne4QxbxffImn5Qpxyt+NaCs
oGMgf7WU8sVLQdRw6ZV3noVtgX/cwM3+UEXlIKRw5T9sw5ksypELLt3nJ7zzNDc/MQ8EY8/d8LjY
Bscxw30k4MZlCtrhkVgsN0kwX+G/vF9Syx0DyRfBMK6PPoNyQnweg1StRAhmYL/NAiBBfIKQgAMk
Ls8xEZ/vv0vY2wDO13TPGyNGfE+38gbZ4NFeJpexGJOrE0ffnF7cMvq3rIylzaePExwr745BamW2
2CA/kpkUB/pviCSLI4y1L6sPJodb3zx+80FW95At9I6bi2QjV89BJRZ9QqgggGHKCleDYlJnnoe4
bRNdgcGBQDhBaYtFDEZKbR6GtM9GS5a6eeeaoStx7HBNqFa6YGXcLUh7qww/8ZRUxXZhu1J2igX0
AXbT1FjXUJi03dLVJbfuptemlVDVCvYV7DPYxHdmqn4MUkvs+iK/YVSPBTVrm/yrMjXM16YvoP1F
VAsRQ9BCHh27rENh04VQ/ZJ6dNm1dVWryBUIjkQxBs48VwsLYe/0dnN+e/FI7Cz+76Eqcradbd7c
nj1YpQAfvBkGmXfnxgafVBkQzrv1rR9lpNP8o/L1zVNUDhqLq19xKVrhYdGhLpuVEAcDzqica258
2KbBMuQclHZkAgPMqQ0BCeFlclTZIpmbNIq/vFFRqflb/G4p0fbQ3sRtP5XcjMtr7XiIiEWLOuNS
PihVgySyXs55tfurYaCDkt1m85wz/ONFGfSxaAC1E+MIqZiA18NN5vFHej5k0tZaQkCsERLW89MA
zsn3O0kn0wIXh7Xdk72VOCMVnuRPE9mb/OVyXICiVX6Ct+7dYue9Af4Wd5IgDz4MGExZt1ypS+dN
Ncpkz9vsKI5D6GXgKf59RRnN0dKcWC6IgO9Y8AKUJ5sqvqVcT5VZ+/Cz4tDpna7Y4KKq1tJG9LlR
y8hr6tXmqi2TxlRrMuRGltcca3RtnvCXTJi6LGN7TE0E/Pc+0eQcGFH5O0gblLGflsYAhC4mku20
5pV/qSCJ00v3YTsF+BwvJNrIHTpag3AAw/jlbieGDkkNyppODUeO3/GMubc5b3fvJNvVMr7r3Vej
fGYsbrmTMAFgdjhDTE9f+nFr4BgQJHhxo/PgU8rj9nXGPPhOi73AM4lI3lsOCVcHvJgwaYB8xhEj
if3BeyP+dQtvRyF882CkBIwpU+dZ4J1SBFlUXZcW3yYpuv7sunJeMsL3+vBXLhxe4v27RcN75/Pe
AAZW+uQVnx2L/ME2pu2n8SdknHFySsxNn8FzVtMbqDy9bJQlT/JQ1OjDhWHW9wwyekA6+HAfmf3G
gjUVwDAWJUpjOMFH9n3u7mVt1tq0g+YlqPagB16dYl0r+Kd2n/MTnyBLrgvWt2aMzax1o7+PbgXJ
4Mn6SyeHCEnhANmsf+XfoZP99m/rEuOHxQEfnnEaZ/GWwphx7dG/Xx2mi6WOSI/W8Ao9hvyOTgOi
Kegw5GxDUt6YjlXxntVJqRbo1/gCQGbPE2aS3KIXQB56xkfvBYoMMM/GGV60qW/U4LX7DHT2yixH
irxLYLz8h+VxHVnHeQHev/wty+QXrzR+/2rKK3WOkzM+ItHwkyY+hBomiCUk6h5+PIhWqsK0UaGK
l8dFZQvyki704Jx9hB8uVp0sTJX1C6D4hJPa8Dg45uLDKiRvzLnMtpMDzhTQNTv1AjuX1sVw34bL
bAQfWsNNIQ4BFUJxrXJIajOoLRjSUF90K619qfWo01HBJXsXLhf4PKm8nRuwbxWTLm7w5y+/1fH4
uqF5HOtj2Oj8bwfbwaUK2J7Oq4HZusWPSZ06gWrh45sQhxxN+dkgdJ9R15pdolKYzZ/xJXmAt1nO
drBP8EiJ05q7nNktLGHiU/f6cau587NrvvzKXzVA6cW7T2rsbM+gYS5n564VpIDGnv23xJck98pa
6D4mPECwle7g9oyIqh4ODc/ett04OHVOZFxhmn3CmaT7meQJfhIWR83x89HHt7DosAIsZRHxT916
+zw4nLwSAisgiFOG/Qnx+RncUCY4ONsfptaHHz1jHHVoedGJ6R4NFh1v8PnLRvuIy/8O4PhE06eX
f6fEU7tz45cYfIVWDxPnwOLf3aE2HCY3L435DhmdKIfj5ZYWnNvbjFPNQeOXz/9IBWe4WH/eLo/Q
bVYfFgFRfMgXlY5taLo8OxlPilOx3U/XWDQa/oHzOSROtmEPMX05uXeaJxZiwg9dfgMB2J3L3te5
nbKaB9NXscokwhvdMunGilk0m1se/95mW3tL3mEwu3Mol89tpojEggYzzidNtXnwH1jJOEvQEK/W
q/W28CTSB7GnNJ5iNAb6XevZi7SgB939NHgGlz3O77DUUXMujiJnD9maP8biaRziKr0r+QZIX/hq
mX3++4fVScSJNfs8luXZEXIJCNr3BBMEtt286qRc8wuPX3SecFZzxhodvgYeMCd22eNf1J34ceL5
emHaAJpdqfatNS4sQeIEFxdZUVpoP77EpV10Plvuk/6Ub404/P6HSSei1ie8Ilm695lLMDeQnK4M
rmqt0vrtZj8v7x7nP/ufglverXGf6BV24IqIkA5UG/XoMeX1VB3Iz4fdT1mQsQQuQ061d1ppPMVn
oOTbhEHDEUSjQUhzSmtIZKGNFHk91NqP2mjZDqQBE1XszGiuJ9XWXaMeLG/7Z8aCapVldgs7NMBk
i/nbmcGJ1S/D4Z8Vf4f4ODlqVojMh1fRm4d5//1DpwbpjxkdcjAT8VfBVvMrHLAlbkJlwmEWPdbo
sSzMLcYGjGx2Ow83n44RnYXV7jCRqA2MpNbFFKlj+ZZfmV+mYMjp6tdGcMZMzjvfsOKd+3iGtYEl
qwccB5gbAvNaFLCoOUy8K6r1uxi4G5o5Hgh9o6euq0Y9SJQDHbY6BuL/QK7ZZEedZzKCrHWkalLv
402Mmoc+9xmIQVSg5RhH3345BL2dsZF+ik281cR1k+/Z7Q8FjBnjPu/2h6oJXlp26mV1LCZgDCOb
8pbBmlf8CX8u9xlKxZ/1I9jh3oX6I2prCER2aAl5GkEMkJ3CsPTmG9ziX8hijNXEkZNhgYFpKepk
a1kXcCsQ5pM7ATjcYGYDjxyxpiScHn/2MKV1Hs78eHilIbiJVAaueDrb61rLnr0n2eCDgRCvLu74
aONMT04VO4xAJnXAm9P4RV6BjM5U3N0Sm9iziXM2bQrvTNdmEJ3qznJNmM7jxmIKBrRacX4IVODJ
1b5GKzKMlv0FxBhWa1myOITcFR0zxEMgHSKTy/s6RDu+hwMyxPLdFaWEC51tSVr6zDf6SPYxLURt
EKr1J37Flxvy/TeRn8FRtOLER6aBVyuOoQADRnh37pOGl+cAqEY9CkkHteZ79CQNweHM8FxOtGpy
83Gqo8+H2OmuSIxttitpVik/5xVAEIjslSqDmhrkwMm+y64zKxjcHVMKiqtja6WZwHHAUnRQWWt+
LsjnRs+CTKevuYDuLCpgoBZvRMfCbWLOjt1665wcknuMXeh6m7yqfMsgG2gTmV1A3pSet2Vo/b1Z
+xOtnvGUiA4C/QWLNXqigJ4ivd6Lf4J1tGYCFR5o3j38I0H4fNkMp9Jkj1TKaJssgctEVTdnjfWZ
dfwPqFTVk89dpdAmKPds/7Onpv/+8kpO7Ftbl59fQWXZukO+cPeTXWSsb3/ZwSkv/c+dvUQtSjII
vcafGaFG3FAG9PTtHEJ63f7uGlX7JYpx/mh9Mt0XlHuSUbldDvGAebt24Zx33tV0HxD+n95rXT6H
S8ZwdNG3wZK1V9v7R9KZNSmqBUH4FxGhqAiv7Lsi7fpiuDTuC7gg/vr5qifmztxZuhXhnDpVmVlZ
h6t3pqpHq0hHapmUyvCDnyR5R22fdOv6idQLkAgtQMuw1CJGq3iVuIlgodCxOptdjzlg1scgUHYr
4qVxT759zCN44RkhVQ1FRqmdcYBl8JdsWD7DGd2uqT84LZ09ikRTObl6crt48MVMNkwiSBVLlz1K
+c45jZE7hr/gCiNkpNR/1J0LhdkygtSDveYXLigF1aYBDDr2aJ0R5z2sPOvX0GYycoX2ivUBJSxD
xZjKxEAm5hsJ2tdFFx7YW8Pn2mo9VdgX9qFykXbuJiruN5P3ppY5grTaZu92/DTM6NtxJr38VuhH
/1awZ8qZmjWw3ESYY8d6dp3baklAh8EXt4lBLTPfxKFRaOON+vPEjuNsebVkdTfdm6vct2B6Xr0x
6hPxvWxaINnCkFjxM0LRUpNjnVfIbGiSSakrAEvhx5eYUI4EI0YTz2xmiDXQ2f5P6d98whXRueVp
STXr4IRwMLGYBFojg+gaZj37ZAYWhMzuGppwxU8n73uID73kB/tdqnCGhqAaiXvmVlyZnogym5AO
sRamVeIf1niy/cRll1YpJKxUd9qW3Cot/2T3PB1xxIBwwafuoASbmvWYQCa9rak2eBeP2fERNwe6
DjdPPFfyY1E56kDSe33gMFBQfFlLthRKWqi9JiSidgaid8AtcIYbt8tSv8psAzQ/O8hyQepvs4db
DzcbyBPrUKgfpzSiLzA0RQLeIix0KOFbACKVgwHjSY8gRsU4WCBpRFC7yaPQOKXpszVxE/m4nRiI
c8BQ09lMmuXwXOULcWWZvQGFEUhwag++RBPcoEsbk27qPHQmoDQ/Qr4QCz047iTBXk0JdrCdgiR3
OLU1Rp1IkzEbl89GLF4yDeZLWQmk+QX0o+L17w+wJaatUnteZsAwsDeg/fA5P0gNemsFDA+JAF08
uwQOxMdT7QriK9ApfanVVB9+p0vEajQJjkAdHweZI4+RB97Pz4FGdxU9NUy95AnSJb+379TvEDbU
aD2UEqzzF4XeRAGmLfqDzkbadXajy2r5DWhoJVsxBnUhUguVWLO3Oy/xcsT+hQhGxnV/m52NSlln
mDs4GdhUHa/V/uAeMyW0sZ6zHQLDytwV7dJvE5Rml4uz7Ms0TMyZLpNdepP4YOQlUaGQVGd25O8l
Eh4JIGUleY64zsjTING5oDBoDxjt+YRXqJhLbKnw9fLXomqSrcjqpf+Yo/1E6tHnFLVeTCF6zo0Y
7AXgH7r7jt/Offadt4dQ3+QpL1NN9x5cuNUeYuW37Zj6uB9/50zHxXOqZRo/W0zfrNvasJepEAbL
lBqOiZr5WAzk6FJnhQkRQj4RkT8RR1wK3JDR5vdECe5WkR+Z93Y3c1Q/DAqjEUx2kxhTR0U3Gudq
pI/u3t5hkt6VbzCGY8avoWdX/b055jaHx5slE9MdAyUNYy4BjQAMQOOGQseQ0XXBN/hsvPLSYsCw
KLvEoxKHuvE5PA2WaS8wZHLrpIyuHp2c7YDxVG41ZpRZyGSzy+Bg371DrvkQtkGVUis6ac8aM/JO
oiayJFuZ+0VW44R3HV+5/okG2a1bWZZnzbTLsEAGxAmzwkY7TR9sAlBQpm5ypbc14/XCO7OLGQja
mF/Nuv920y2Khug0IFTfGbF2t5g8uKh+G0QXGOUtreqX77wnNfdFGhqKvII1Ll7r/Y05d8bwpJsK
Do3HrrlfbHULMwSQkOg+PuNjIFIJTKq5U/JcXiyDUkaSLh1xKuwEmU6ruCJiCkuJJwjgq/9LvLGu
NHOw3mfICNC5HAh5pR9tdwP/Nj0m2dHTRrL8ZDimVTD4Lzb8zrA3fPnRHnZnJPqH7CUvrabqIqI5
enXD7/6/xJkBVkAD2HFl3AF8/yY01c9k9Nlky9ToSIIFlQXebj7ivjwi4tW8nGhattzzIuI6mS4l
AQ1FCZwWqxKxBUZ/Pt5matbmkkS5kmft4BLJMcBnMK1V7XIiAnl2cL4GBbqDltMv4iLYZrNR776F
pxy9nf3oHq7QmKszFZvJc9LpcJremTvVjw/rYp/JbaxcmlEYYb9Dd4YPJFILUZ3wLzKckC32GdIa
LGLSG5n1RIkZETetGdz3JSGPmDPoNXeH6YAh59UjOi5qnyXCaTVjy2hglm3W6xPaPWn8MHTC8f+V
YCCL7NFzJV6WkHXEwq79ijjLB4dBw9vTVOyxxsObu2SXQqmpmCh+N89ZP/+we5+kut65Dli2YH00
aImaTlwEdbowCT0UYHF3ScJ/mehfv+7R6/HHJ36xtfu4LSoAbemI3qOasSQ6g1a2g/sdoBWq2WAk
HFa75om0qXTSZYohIsxozzaojXq0nZQ+Ezix1DBs1uI5k0SEVjGGTeoI4nx29GO6dNDwDHckL8h1
oCvj7WldksKwY7hZEllea5J6qBt327cNCCVnORbv+9aCDbR9IfNBOMSeoWA42gz7XD+kEVN6rbPj
r0QBQpnTn7M02BFDjdT8Ft+mMt1VBqAqP4iI1kxB3pkXGjGCzl84UbYsp0PPY4Td6Oh9Gb7ryH2T
+XMasybLqL/dGrClGIBBsBKDE4M5tEiaUjEmVRm1eaVx1KMFLf+knfE+aoJntpxe7Oviku+JBFSW
O6v/q0dnvzf5LmA2EHgWVhqvZCznHYXVnkRStE/HRLHvtJqWtJGzrUYSZcVURD7V0imknfmAmomQ
6t2tsHHLoGXTN60Q6pI3ldHJJBIRe/diXshY+HD+DeMQ1xNHCZoIWthV8VglDyboFnxqnzDCwqys
ZSRSBgIdjigjIFPzRiREz8eFXtyz33WvtGe0qeRoqWaDHmw1YpwgzXY7q6jX2WRLLPdxC2bysWIf
cW5gIZJFHcEqZMaoPjrg8rpnfipU9KAmvjC92TuwSw55gysN6/aXRqW/61Lteg9Tdxn8SX05EJ4W
SOGwoAvQmod+1mVqwn8ZNyWLKxN+pAgXXVJnYLBHyVtKKujS6ecvKvDgjAucgasyRmSrJZzQHs+L
9w/0pEd7K+QQKhf3viel0TlIka4C3bIvaWSBq8vp6ApvOAofIav/dDR8YUgLk1cKwQq152FC/ob1
xZ4CZhCGhY5cqkeh0rDz/GKTo9GDhNIdryB6V1NUL/hPLIfwELAyEHanda9jlhNIpTduqPAe29e4
/K3g5tITsTNF5lUcNx0wpKOlwmJ2idv2EgzQO//cA0R95FnpA6QTlVcFptOfiUHCMy6vjgGWmhqb
j0zSo6DCNfLllJM3JDD2CK8CJWlBssQLiD/5NfjOAHbQEVMyt//Kwz6MPdViuRMh6XkrI+Q1r0xL
bEMO/pI1MqqG3NURDeMTlOA4vqC4vY3EWaDlnLdtuwrKtAMGQN54gUvf+bRxoFUk28bFDNXeRCCj
FsKwhgbsC8LWZiUUoIjpFOMPLLlwIeSTFAwO1y1dfXfm9JDngjuLDShm55SmWJGQZ15jMin0tgQW
GVROfZOX2PeS5SOHk1xFWlbZvtZ3yO7yDsUrrLNHSJ868gRkBeJY3EM7gOOO89w83X3c2VFIAods
8JmAs4Xx5k1FMYc9FrR/zqNfH5IWp+sIh/Aek2vHGnqmLsXUzVbfvj5ncbGR6DP+isopESGSMJHY
mJQ0Me/d9voyljXWX9M2tbgt9pTlUwVDZnh9dOf12MA/7jjDsR3IYdENDWCFxZnKH70EK1kkJ2ek
deIRSvEDDqBsXitQBwTgI4PT+4JPJOiIAT6DFhTFiY+68MSydPDZtPEcUq3nz/WOuRpd3YgeyGBD
iBgSqeUa4jn+Jho1zeg0/66qVGOSMDS3Zn5XOlY9kYxNBzOn1fbrlMEL3XqnuFxklHnYpYW35R5B
zkHYrc+CQIGW/mSVKNro43Avg+6adOeBdvDgSkD0SfM4Fxs6eu+JERg2f9BGKlnwhmZ8485DRMTt
6KkIRAmTWxKlgEzowGxWjiFvv7OWR4Kj+EWTrCgkU+/fm9v1xSxad3Uflii+/Che29IR6aK2OwTS
DdbaPGZA3nkvAXEKzPlThnPQo0H/bw99XicFIhY1AR86PMU6qmU8ISyhb47FbXZHycNSrPz+wjwX
H+tBCBa0F17pibFL8NGt++oR6BuCo33Yfp16aVoXVMqNPQbONI2wGo33PpIzZls/cXJgxLYNSGQ/
ArHBuDpKofsV7WYtuw7gGOL2VybKX70+0lvfiiWuDLEIc++mStLow4ygFrjxx/hkzV+x+Nkg04IN
W0GxEAPC3baxlWwOYGF/nMNQuuN1s97bLdXuPFzd8J6qt8cT+hW164BMVZLhVgSwMMWvuMeBeHO2
IhPWpE2jP885aY4W58EOse4y7QcPnsaVgM1o4kQMoCV3Of8eXM53lpWcpjIrVEu/85KZsLLhlqvK
7oP7YMJALgXa6x3WR5Jr3LsvudyLcS5zVBl9VpM2O8qP5GL4PRMDZMdy3okX+M69/tIIjs6Dw4vC
x8x3LvazSDZsSZukPuIVdcsfY0n/cUIVLHKPsI/1iKu4xqqR7IMl5byi3pHiYpmevc+RmFExd1hN
tjWLlIM1492gxe4cfm2m03donl9NPyJj+zl4NcvnYx1XSta2nmkTcPUyDZ18kVSMQxheFi1OTWP9
npn0vTnZ0xZJM6ZU9mwhZZp4nZ0mVaxnAPFgxP3BYSI4R4ekCskzp7N8bEIirhk2RqnIoqUwazHu
Gq930lFyo705vptgrfBOnMdhB3X322vJJctakJauq7+BzBUBqzNuw4ShQ/qjikElWOQGVF0FD82X
lPatRlraGX2BrX3E+yFUIQCC3Rl/GcU8ZWz4pk8pBAcdvgYfOK9eJ1RVlhukXOs41jZgLs4ev4WR
EXZjnQyBbyHlJpGhl1/1MQ5g9Hu5Pr+zznyZKoEsHSah84MAyppHSwuhKsSV5O5P0YJY7YzO1C39
U4E6u686RcNRoPuvmCvrNZB8vfDw0zVpzzqSsTB6oIXTArJO/vASKVD4YlUv+AXTeRzsdapMxS7z
VrTLGQN+9VTSeLqQIkmMuLV/AYTsh9XB9AOng2ZdiW9Rr2PfonLdt9tzxWYXfBPr6AuEXc+EWpQR
7Jj1uW8P8xlyq7wxmylvMr0v2mMqP+bPP8nkZYQ33d191hUJFJrSb6L6N5sFTYTk4OAjnIiqrNBP
0k7Uk/WmAMfUXsaWjwmaXCK3kqdLlMiaXIcQYhZ577ediGqoSsbNns6p3u87yfFh4OtYJ5JTZg2g
DamMXdyt8RP3hB0/5A79B+F1IorqKkx5111JbJdRncPqRrrPqo6b+EXaubOIpG6P1VXDjnTI/8+4
5FOOs1PYI1XC5G5TY0eStYkGdr7SoDy5E9QGlp/Lx2BDwhT5B8ZL8OQTfgfcsHMlJ1VI7mumGsiy
Fx2mKBlpASDvNnyxXWlh4iT+E6LBZ9WTkir41BvBi6tgtDg/2SpBm0JAMlEZLUABxsR7w2YiPT7M
0p7Tp18M4SAr3OTu8JeUeaN9Qr5PXYHpP0GWFJb4wYMa08VBU0nWD6hneA/pO1PYbLtcuiZ6TEGX
nUgAIY3v2Y3Xs6ULTXSIgnTS4uMJwm4Agoj+UNp5hAL6z6ArbGkxrhZUp7EgKKKoz1/JABQpOflJ
lS+FlvhX4TDjSrkrjUrMwCZxg0EgKghAJBFEamXD5tyUOyeJ95E7d7buY/kcN+YtJPzwpDbUyYVK
8qAXQVV0o1S6ZaTEPewe7c/gwgVBbdEj18/PMSijB7bF1wtjJxAS2RU3XG6DeGmJ5FIgfOBZtggX
M2ExRAKYkEYFMsC7PWj4PmwYO1z6k46It0tQ86V3CksCmAfYjz/lYg8HQtHZoxdEdiUC1D+bFdKd
Nc6rNSOlhJQ4pLsU+8OgT6oorOQXyFHe/gUiB5zORPKnqzkNEfJGABe8IVnjxQ67KfQD7NCMmQLS
nSGPoEcPlvyQSX4yfYEGRwEvK4yhsfWGCkKUhMOmCKilk++OL/F9qGJaK/r6NZeIB4xIVB909+6i
V3ryv3/NWzLcXbo0KtwTqF4zhVr+7FEeS63HEire3jf5YE+1olUfKMAY3sfNurWm9noMdP/j3QZs
/LSdvL0utWM5v4YnXFR0d/wh+q4vR1eL9Og5biHWblvH8Oo9oi9BL+CxkPgCZwSl3wse0QWE6kyN
ZY2XKOPMsBU98b8ngFRjxc4IAEVx/qUmRCLMuc0MDtnMDfjaa8pEjvzo3aZ7FGNTVhIdOcvR62/s
NzuAd3pxnMNC9Obca2nNNIb7RPxjXsBIr6nBBuLYSYCBxl/svAgAEugI8qYx0d3Xj0oigmEMtd8x
7IKbVeOKm5irU1YscQHg6z6+L65sT2nwx8bSuScXjH8j8Qq7hpqPnoJ89Mj/9SkvWrwQfnyc0xJV
zrPYYF8K134uoOchBVCI2KefvrdPsVGJsZ8J76u3cxq2w8ZW3XO63FSTalWVSBHsHRJUTjoduQb3
iXcXyE8IlYMLGla0zDA1PUwMAIsY984wlGLvvMcgMFgP8p2Ei6o0rRCR0wpP+SCgDB6L2kAjHVvi
ueA8sfOThgqnG4ygE8RZjxSUOkKsHjG4RTKHiM37lXYAFSOVDTIPZkRaheUoXoNan/iLYaHkb/8F
O0hBaDgT68IK1xq8G8QYonIkxcNSYYq8H/Mjm378BlEIlR5p7hCTB7ESW6X4JsxjXog/hEBnB2sz
JbH8YiN2Zfq1F3tpaPkMP1uOjhkdDmY763LI0r0PY8MgUowY0s07xDcAMWO4gbThowxbwweCUI1K
+uv10XJ6uA5gfFRjG4M+10QOgk0Njo0f+mlE/LWjWzibp6uTuxrnpGivYDe8QBEbHh+rpH1AEquW
i2x3yV1kaYyO7E0giZB27HHa/q3Ainw5596ALmeyCDkGBWR5ck5hALdoJ+w0lr6Mk1H9iw3onKk+
MAQn0XJEfAQa4hGD7O6BTc5gLOQCQMaEdgagMO6PM6QodabMYF1K6XKiX64VHQasAImGWAZuz1i0
GLGMmxFEmkkTYa4uSUrZkqMXxx6TP7ZKLFH42QbAFqSZE2QubyBIFj15gE7s2nWe59Z2j3BhyxEL
m8M/G4Ck/GgEk8W+Zh+3Mj1RMxJzxkg2FuCivMiNzHrp0AcgkI+GTTsfif13NEkeJAvf2ZnugN1m
p2k7QPWR3jgOlujb/f5WMvSzp9J5CpKNhxYx5P85wj3BdMkIMM+BaQSz56fktsv070SXQ5f8U0ps
OHndMUiLTvbJPRGjJNthB7HqPkymbeIVLhbaH36EgI4k7JbLLJ+GVoXzWBkebMBtSbeoAOkp5GzS
RgSzH8Hifca7RRlhJdD+XBwF8ePtuDE/Uk7cgU8+YWv0YoRc7PdITqr80DIn7Z3d+Tl/vFYfLcaM
CljtuYwZ4cRTtECj8e1qldP+0W4TI0PcnMVBacmkVrbDOARatCeVPck46QPSdx4qQZHnT0FEINCd
z7DxNOaYtxYtT/Fr2uTkntIyeQbDJyESSLczvHtECm0kfzi1weY1cM0H5+2eVNevs+e8H5ec+BWn
fGd7pxh2LutWelg/56hU/Iku0HCJTmWZ1uCZwKjE2lMOE4HGzlfBZj0AVEI3uNvboUOeQIT1Tgpw
9pI08mLjEQi10rEOQ4llxDAgQnqtIXHBiF+WP1E56UgS4KyYlVy5XDe572lQk75SQSZ3fpV6kHV6
DiThIAfzij/rJQ4BKnDn+jFbaxJ/flyd3uQyV+0Go+j4nS7N8DLsIICYtOxXkJIvSzp3tiYg/40l
7u8nHnbI9Iz5zu+4O+SyaSltP82kO5GuRjRNoGtLkCpMDOnq4CQP98E+uHTd2c3p4oKGqsmatANx
19na3fQ2BVYlP0RnYx0QQSdnmlkbiFR3Nzj+krYPlbiL8rtmtyrkMtpYS8DbduwpwXl7HIGPqfBG
vIrTYcKR3PFM4Afwa1aZ+fxltZzsPrwUS4RVnCseTBX3j7R1K5GhovKQ2013/LyFtRkNgD8IYd9o
yvAMwgoC/BbB3ZN5n5cfhGDn9Is69g3/44q+f1rGmK5Ci8I90yFs0o+m0r1A2Qp8Q/ot8dDwMND5
rHqFhtAMYXsUnm80qJtNfpPc4Mljfy/6vwoYRvZ62OFlvgfpc6wvZz8Lx1exieP4sDKGN1/6MmIJ
82BqcEGbaz4Tc0opMbgBCAPaA2FgaIQKSowRcWIwP+MLi8W6DP7KGEx3Sa/3Y9kcnOddlgqLYixI
/yOcQIF2M/1sM5IW3df+BzPzjYbfFI6PdF2hNZMVhaRHGpUEstFc6lf3qJlhx9FIbhG2OpYRltuP
tzcpj4gugybKyjU5h9kPPleLwkZGgR3hNcELho+oQ/YDak9VcQSm3oFL9TCR4xm7xrw/LKdKjP18
riWHibpgCQSEOwU5SUmG+3WZwZdXZNpEfUmbOLI/Dj45PUIZnh8ITJx0teO3stjPBFoJWUAOTHiU
JjE2KGnRf4MKgSj2DrB5sPpaiIZJD+TblDkTucxT3qxPA3XarM87a59VCEOBDn5b02PWjZ6/T09d
n/IHJfoH5m8fqr5kSPfk3lDTQDIRLpej/a9GDHqBeEtD85LRNMgIoHHQCgF7ntHtlYAIKrFJVF8A
wKi/mvBStGh4Yu2z3MM7mqgE8Jz/blfvO/tsTpPLBZneUaZcHcl7pElcj6SiBkbq0orSCev4ybEN
iz/5TC5DfXOQwbRKgoQUF7rabYfzFyaPHZxO2hlKZmS9t3ipTtrobxU6LLVI+3s9Edz2ibrL6RuT
QPl5zrr+J+FTX64mHOn6Sn86Mk0IPa/63bE+5GZIhqgK0TpmIawrPAZbxMV6CnjziF7hOX66MsMD
aUVk4MOXfTgxV2ju8EP/zJaLV6F63YW20BIURqDkgwfyADwg6pOvDBDMURV0rFaB2/tKdE7XgJ4x
lusyac+EJ9OR9Un9YQwwykW12E26yXdQh6diN+EFkWlCyT0KBZ8hxtk8wuW4zr40UR9WywYxkUg0
OVPutE8T/AngaNsHj745mRzQyRbCu+IqJWKqDhAvEA6KS4K11Er0d6PmlLpSnubbnXHhvU1dzBjN
M0OJxeRl54hw+kcLu8UtXfyUVoAbMOOLbABHK80vbmg9gl7xnKi8PBn1w23R/cigLNI6DTBojjIP
Dv6LMq8qdj81OBt6CvSu8zSlsrctW8asMr5HyGFZ3VfLumfj1IFRpUY+h2FKPp2OfSujMfwyxZbd
LkK6Gcxwhd9W8Sz2ZMV0d8VoZzxAHQS4OeacWt72YhXh8JuMPlNR+j5c0fTj3I0ihnwRufcp2P00
m/3kTTuUUpzmn7Scf5OzgyyaT7O7WK0Z8M+QmZNgbuk5xdNPUF5Et2Tegw7n3UAb6PlBNVH/8xER
7x5QHTaY/9Xx2d/7t59X8Aqa/D16DFAwpNfRZXj2DaCQfrinCBMc5kD7qlcttLV+YLQeWaFII0gR
XbIyXzhGKdrlB5sL3Br32FR+9+CIW7HjpNxW0/NMEAzjh9kHDEEY94fUbK81rP26nC5frkAV1Fz7
ROwUHmvegUhbkdUScvUII7QB1cl83KXaoK8GxwbOVHQXBdUWU6oy388kIl3sPKdeWY7IOiWOL/v8
j6uzfOhlP9tuv8Nb1Bppzn9Sm0vG/JpjXYpHxiUAkPCErVNxnXXyz2CiwPTe/EkXrHLH4fgZgBTM
W5TQPGcCJRnnlgXvcOT2bSF7S+DXvAB9WePjcwb16oKzCpos3F+FV12+51iC3Psj1kEkJoxgknno
HxvJTTN5GMgsZdDtjMyoZ28zQWjIxiYsPQCSpMcMdFQGNWcKDggznfWxEuikNVGp3P9kTGIvjOZg
0jGjLYaQ+GWLTUdF465wOZTvP1cb9ShVeoKVvXTbDpT5q2AWk8xFNnK0frBLkqVIY68azjghRDAl
Z5eRC3qARCuxZ4mwaMkab+wDCQzTjn7KPqZUx1lNIeSIj5BYbqM7kzlYsnGQBi/EhgPx8LBNM5NP
5u2TwHZTNX3OX0SMSwPzK8OtkLGcRZZT+i10WVJqYkIRvkH1YDu8KnlDdZBuZAgJ5vOPRbuItI8E
UL+bqx9P57pJmwCifyTvHwo6WvAOyMlwe/X4p7nUtlhlp3F38y26M9m5xi+HrnuFxiS5qRZvnrqt
xlI47UdUY9l8Pzr84GT1wMGIWtcB4HsWpTQJNC610bBxtUEP5FcA5+lmQxo9L+M0bf0ITAy7+/RK
ulpcOjLc3azO+5PxN7nZz1HN5uusnqSLgqHSOhDi6eK3x+HqMjwNl7SbIPPhX79QK1T0He8xE27m
AERM+Th7GHSk32tbppUuzVQs7VJ6PoarVSqgnxXOsV5QqfTr+I7kR1p43k7KB0j5/9xpE8CQIOse
KLICOP6h8WjpT7mBjrRqhMfR3l+NxYzqiV54VUFjgcI2cSqxDRVHy+bvOs7fRlQCQQ1bOOZChkv1
xd/ebB9IQAq3wn+O1fV1LEUPG8MRqzAQ+17o6APM8KaljZ3jdEpHIO3tTPgVqz5cz/hA/IuTclfk
gb2d1epia1PhzNhOyX1HhXSk4K140WNIicvMSqpXtCS9oJteul6btH57RV/AdhLUDexM9LL7oPE+
w/YQ+R/WIaitmZWpQjXKXDRyPg79HP1IGnUGTShAGwVOoMSNCG9F+0WdhhZrcAI7F/OYHR+mHS43
V7LUIwQDLFYLn0KReGPTMxXbMt1cMRx4wuJJ521W5H6kD8htWdUsGHK11d0MM9pfDa9xBTDg+6C+
HCnqFZswg4oLOAlBmfv0gLet3mRFqPv8tiIwIUeKnNOwsc/p6kZ2LfYD3WATpzUZyou2tbtzQc7C
/bRRC6FLI8AFndrm/BDsJKYpw3aK96gVQ4n9vnLjV5CntrOqt2eH+E5JD47wq/pSRiEkG9w9lff1
x6rNpweFS5ihPBVfCNW2QGsqwP9o75wZdAsHeqc5fw9HtGDKIw2Qi/fo5uaCPrdwxOx5aYqegqQb
j2Q6sMAdWqhiOFZ2rgRlUaiIsmvJCXJzeJoAsVlEnFowEoBAFePS/3aZYWpO0HPBkbV5zCjXvnlN
zEF4qKGRuCHsZYoAxXpio3lXaF0fJNRhk0nPjpDzg1H3ZUQ4GHWrIn15uzaiEvyNEmh4whwdCRGT
EBkz2mXO44zhjlhUSn+9xFzGFlIY+PLVTB4bYZGIbRLGslXM7JWTxV+IjQEd+WRTesgYRjv/e2XX
BGUNKAae6OFZmDBnYRMepHJ/hTskSwCe9MrLrYgAj5e0uoiJnzjDL9Cg2naU+zZviwIfn6Sksag3
xOoIDeiH2VdcTpQlNr0ydUiShK5+VIrnsl6ZpE/Az4NDWl/sA/7xM5k0KEDx/1pcIyofEAADqoug
T3Yv4qxBb15HNfW2FLFy9gFCYACE7GQfcFq5ZfakWLb6HEWOuC2LzQCqCm7rl4uIEoQhLmPVGA5m
IOoHnMYuKGQ+TQnOTHsAD2VBCxEouIIT8nWIKANAmbkWQ4Ovq0RyB1bz8vs2KD0VGcuT030ktESX
KtDT0/0vSsPzLxdJQd6d4p3H5CYwZazmAARlz1FNwivR22FzSjdZfQrvG6EXpOQBGpKsbu8wIjgf
j1Ma6QiplRkETGvFspLhdjR0iwQau1igwIfomS3AR9LLMafQ13kEwieldBKHGNyJIKlL9zf6EZyG
Jmz0297+cifjk+7cUXCNkcPc4cTh93q4JOomCU2Id48Dk1b8ZZ+cLmSKvewbpvtVz+uFL3ufTr/M
pxZAFYG+01sdBan8MhSpgPU8RgI7iDU2ciyLvLTycmLTN6EQhIlMORTDccsPpZ672GMhv454lJmO
zcxqCj7U/m5qvb0HgRscgCu5UMG3+VSwhtMrqk50HGQ54GD4ikjAvf8eMbwi4HLpjiWzlaXCO4dS
Kh9RZWUXQCMgRPIw33omvmPFrB1UcBkShrESiHY/L4SnEiHoCemYb0k8ZH6qPBLbB5w1/eKxRgZ6
Ji/ck4XBJdxItGStIlb8DI7o4JyM5gUaW7eYPsQdxiKrITIKDs/BBxlLn5AgORLrX+Qk4ooCpmMn
V3vBPlo6rCix0GZNskBnT5eWNmIHjlJSXZDCDAYyT6uxEpKcK+6QbJYwssnMsogkSygVmjH4ZhqX
PS0kwUrI3+SPHVsPT774YoxGMl6Vfhzk7fAm6FhwQndpwWdsSUL2J2Zr9NEM1nSarqqfciRTJ1Ax
NWHypskUN3+ZyXSfUbXqyKbaCL78/c7p86QukZqc8X1JjrCWsDbsb05FX77G7jC8ge6Zi7l7uXVG
DwnIX+sa9iCkK4SN3mH9AeOCL6y5dyU45lqMyGjd3Jm1ZLQG7dfsdXJat/Gr5Ok9WdiAn8TrXAb3
xXPLyiEUKZYzWr+tcYylQzyUpXDCOKzk0IK5uAA/cQDbCwa8kqwzs30M+Do6eynLScSx2cunREfe
tZWSkzOYwn4HT00EOv+Kg5ngizJyooHrakLDn33Q/shoP8IvYdyG7MzxRbyZaxfTPFwqMUUQtxz6
SyjbCOOMgRJeDQMc4z//ZeoLNdPHM53v75iTrGDfI8YDFuJpCAvYg5PE7J9vPWC7as8m5Pm9YDtJ
7Du2YtSc6HtVx2UBTXRa55Cf0+KG76PPRNuizvBn4fmThiMATmb0OyH8PZqIqWsaboZa2tnyG9Yv
mOl3DnYc97a9H/1B64z5vZutEb9ceAI/ETLjVxhRXy0d8mRs/3+UlttBsPMlJALzKS9fHXVHSsz0
tLczeRwtXpV42U0ffrN3NdUvgQNbJsKOz9H507E+2g60MhEUtaJn8EYkhp+4rfg3QKb4DDEyzoXX
Qi3A0a0+qF+qRI3ueFAfroKosrmdls+k9Savc0CNqR7toOWjV7BHdFTTa0yd+WxowP5mXUSBo2Bh
8KgOC3SF+DptYqLrKVDu1ofmYET90DXkecRPcm6g8x25DLGUYLwDtFw6DaARyJfIIh+DKiHyALhd
WYSMD0YYYls1SL9ThVLKau6N7ARvP3gAUcIIF8wntVZjiD6AOlwEwPIPCO+7vGBe+J/a7EDnQxe2
YJB/voSLKxuO0V38PWjyFZ4OP314PMYrUG8K4NzZ8rV/Wuka9eHfl3d4pg3eigi0RPFbR8rwhuYf
7Qf84hWyRUFfAJRFC1UpmlGYRn20cwWoo09DuICpXHA74XDKey/7/THPRvw90bwOY+9U49a6+n2T
SZyc6sPtfxL+laIO3lnJvSKnhvF6mm2qMAVlch2Jmge8/gpuKAqxIx0C0CIU7uB2XAA47tWE7yFV
5kG6/LN7J4nTppUH1SMDLGSQxfiMVJfSFfb0/nsaHEM+kv8irb1Zkv/tFyeRuC5IgqeS8F/yHawH
yqJPIlKplq+um0iK3SONAtL7wFPkZO5pAGt8J7OPnh6FVvtXXwtfIiKQd1KDt6iAvZvn6IukI+yv
XltUFdRGIcQvZzfvjwoXPmVH/xHt66+fPnURDeivINbcE2KvLw4elx/xqKMpRTLrKzXRcXQLNOwJ
cSXrFbefdoErxrzl6hvD+zi3oLvB2uC4ugR7gGOGMwlIfQlASrDQ5+yOFYZ19Bmkgm9o16n69gd1
i/tue6KsYqo6fJw85BPkDhgi+XxjQ9oBuPS8Zf65ME+MMouqc6yiCKkDydjvI9WtVoa3Hz1iwKEX
Rvco9GjnZ3KbZmuIZiufxiedhqqpqEnKAPgK+XNtP2IoQypM2jfE1l3zeXBRXmScmaWDwbA+YhEc
LYZpL83c75g+cDs1UpruU5GN0RAAXZ3tvb4tT4WWgiIiDRP+H1tgWi8k2KtrEdxAZuWYWkIh/D1f
5p28s7dXwYrd8uIyOGd5Hjr42GNACtGGLFuS+pPrw6/jEh8BkGF5/ra8uJrU9ji92KKe5NaIFPA0
4CImhMc/ebuk/cA3HvkD6qSbrA4uLT36qFAEGGecOSYctwAHIypAyTH2tIfTesZb/2nOWBRSUzSs
yws1EgUjRGmbml4UVW/yyzNf1zzw11ftLilSymwDizIWkIkPQyhaICjiLoHG2mQ/lJTWBSKcgAMr
26Ma/jpYFl+B4WSGyyn4hF3x2QCnNvkCIMwfKaWclKLmauKBQvsdq0tWhhS8SGWpEQnsbk6K1kZI
dBxJevmlEJZfAdZfQ1kVoi96Sm3kY2dGDQ2Dyy6oGeVFKBh/xx+PRbSbAVQgI4hvdjnUEatXI2Fb
PiwzWglxMxBIukclOa3t1gxLBXu+s+Zg06dAMwCva76YJyZg/jth63nPhPM7e6l/rCWYv5LJ3hFo
s8wfbMjzCaYSLTs3t38DZHt6CDawdODDBQjI5DZGrH4CntCaVG4JXB0JXDctI85A3WFssEhhRJWC
ASkY8gMJ9MtZZozeoEfm4Sg+OBQYulVtFDoBDmuoEeQ1myXNuWC9zKOu/4agfF3xQX4zRZ1S/ENz
Vx8LtG6qpY+oIakgV8guQkMW5zFVpdQpPfuP0GBAQotwHOJdBfEvCJAVyrIW/o+yhhB6dkg56NKx
OftlWPhlNQE0kNYXAEs8P4lUUCelQ/8ldPXkCz2N9iahASNQU0hPChWI7JffmWsXslU0XkQrWUPQ
wSwREV7CIfN27KzQ3/YEC/c7g4pfK3eJ7RM8aB1iqeqIaSlSqbBvHn+kimJqNyO59Yo/nlKNzkV6
uX/ebxTiS69Dt6HHQDOGmsoXiaRHfl2Tti40765SbKG8ou6Uxu0+tajI0rvWQsZxXdLX5P/4cUNc
mmgqZzq6TP3u4VsBOCOs5M4XC0YSqn8sndeWqtgWhp/IMUQQ8JacRAXzjcNQKmYFTE/f33T32ad3
V1VbBsJac84/vbqrleiliU5NV/RsOJeeoC/1dnELU2nJCadHwvWspOyVJMsPbCFRohcBlS1SAppg
odMfU5MyCcce/lFQXYtW+8YQmwpaZO+LbkOMncXo2eC0n9MCebjYLktIukwv72PFW5Dig5jwgv7w
A8EfHhQKRl6QQDRpQI09CnAoU9sm40RPHFtURwKt38ki6rHAQrOC29QSahWvnyDuhsuPsNKFcPWk
1WbMScUvb/JNXrnEt3NE+H0NSXkrQiIeLnyFo/wmmv0Xt4iZBV05/5FfIlp6WKS3EF91wgNBleGJ
/WNdCRmOPta+Ev35s0ev/TnCexIO6vGcdpmc7t9BEkMBfANdwuje9C2mryLx51BJjBIZo6dQjA0u
EGblHsL/AhuJH4cLZleEvmAqxrMIUMfgPFNRTH6AwYATZ7Xd+tll0G2gWZNTJd6Z4izWcZ+YNQ1R
yUvXfhp+tgjXliJ5l4uh5JKBCSYnT/qowxBBvRDXdLr2EpNCIubmeOei9+dq9K5oGrDk46OY0W/W
cpO4Wi1CU8vFhHeb6LxPXqfignqNFDQGBldTO+jgure3tZER1JjQyXNzcBp8sTIkws56D4muc9EG
cPhRTIyhFwKJdw9DxnPjzxYPhuUXY4amXbMOI83/kN5HBBzexmRAcaVK8S8Z68N/9q6EEfHRTUfN
KhLUznB4YCCxn9qSEtBmf3HuA0maK3lTBqdLX8qQW/UOsy8jAHcXk0+Pz6WoFrAsVHcSUPHm0lIm
b1JCjJ11I3FAfB2VFdMNHnnhHRBOYSIYJ5IqFnPFq02+MZal1HM8DfbxDoG6g+vo4EivIjfIg2N9
GzZq+4lRWmhMUfcjIHmzkclFwmcd03HEvXnt3/0h2kaMyguXif7TA9WfQzZQaX0P4jbC1Ujg0cfF
sQDg4OuhnXGBPjVfZerFOQZWM/I75Zl/Eb5jgYMzsDAgwAc+47dHSLAYbor0SGMJbBt+i/mMeyCv
y6kwF/dedGVmB1kJ/gFkhd5xZe99ssUSu2b0pqQjXi7242B9N+9+NWO+qtIFXWNWPZZBKnR78Uds
AVqzA0RDhwYWpxFWbvnzyZ4zjQMbHidNjIptiA6kMPpvXC+ZQkxKw9JRRaH9FR5PsWpmBw1OURv1
2p3OiP7qChJ8BkloJK1MJHHyuGv8PLhatu8i+B3WVrFC4kf6tAETtA+/c0VXADNpVIJjKTMkd7SC
jaTELoH//iaPNDUzPb2vpJvY/DS5Qp1lKoyqDiiIPpHNB2xIOPhI7SAYyvN9ZyXzK3q2+4Sx2QFB
On4lsiGKGGnhy9Ki/hbvVnQJd5k4UnDryDzsFpZLWbBljW0zWGAzgDvEGlmOFVgprJ1PzgAQLG4m
smxyTAB9W75KJGmOWJuO1uwaOWAtZSu4OCwQlqwpvNsF2hH62VPSwu0aUwDv4cmBb0AlrUlsZxSI
KBre8ItfYQb/z3f8jrx4wc0ftbqfbCy2OpdEvL9vUxCymckEnb27NZiKOY7Ydwh2dINR+2ACokNG
FUh3l3WLtMBsRfNJJGGXdRnPXsgtubt3hjtyye6BlJVek4HAJZGhwGJ+CJVetSaFoHffHkJ8E3fp
GV8N1jsiOMe4aQzeXoyIibPNIWccBeIs3wix9xC2IgHHpbVnkuA3MwJtIeiqfBb0VhQVwAPPRI8w
Cxh/BlyDEH45cOiH2fr3oQyJWhmmruE+acSvqAGe363b1AAPDpZQg+UqEfpvHak9Q7E6OyYCeFn8
PmFNp+tCmmKMTbcvVYetziDZxAb/wMB7xYtURiKNvkPniXv7iOnrT58IUEg1tc3h0Q3+aYv/YaP0
dvIsokun+NhsxfP2BFIG74cfFVT1cJVkotmMf7QtqYbUX0XENUB3LKQ41O/QznkWYfmIBoDpGvAG
XQGGRlRMUFTnDHAO0VOotCUtIxmyqAg+FLS6lwuvFZBJ+pkD5VNlL4XBIiUxogW3GJ7DBJyMjVpS
w7aVS4DfUPoc2JAOo8atDq5SjDkJwhbmCmgjDGHMs7kGHWyJAJX5SLYQwuHAD4XPJLfXr6G26XVQ
fp494HuXdutMu1DRfzzsT4jtAK3Vwhql0t9Zs4PFFBtKC0eBNhtBv9St1PPdFhKGl0Pp3cRXTAGy
SeEfCtsVxi7ltjQgN4o1qQ5bMcgjP6UbIZ0OG219ncocZLvhVkA06/V1h1lwBHwh/LfBNhrBpXA+
/CE4rccomYntWIXO86EDqeCM9pvOKetsF1PQvenbhQx1YXZsMOY9h6pPNs7UIC1UCApwDBAVZGdo
0PFloE0eR8ESqz9yd+zjTOierYDEByNajkb15o0KIb3p1nJU9miVGUGgKi3yBrPxEa1fA6UUtRnn
Twu0CVJcG7oNmjFaN2YAQv2sEQJQs4sblCDJ0MGfsL9xawoZYxkUkVSGCksWsIUsKyx2FOGY4KtM
4fd+E5erA0UwszvW0lDP/tGV1L68frmCo4cOvNM/tLxd3mG0hZdov8P25zVeFNAvXFxGzHf4GW5C
4Kq9fQEng48hvRYhv7TJio/vdgde5RGbzgvKM1pxtnzaOyo/36JdhpOTKJE0h8018W04YNx+T5IY
3Yoy30oy8a7FSViMTDG2xztfZPScFB8zzcrK9LAgff5PhEPEf7FVZQ82dHw1xci9/zcxENu3I1Ha
P0UGxYOwwXUAfRceT/CG5Ixl5uDJ1tN9x9WqwIgh2nvZXx84sD/5O9vnrkJN0Lv17m+LoJ2c3D+g
Wfu7QoREwK3BzLjuEmY7wJaRbKZjRLl08e6+Ohk+ete5sZJCo8GBXInl8THSTfczaq9w4G2shvcu
hsZnl0jFoITBTaFxnpfddwv15hlD6/P881cxQqNYBZ8hzkaJYU1yJik3mpY2w/MzrGnqJg3sSYyM
vFlIyLhqYtiTGemd02RzNJq9zwb1F1x3X/wwO8vWhlT0crbwjO5kjUGMD2PJyyx3MqKLzNFeE0nS
HjDfKD6SCoBL5Get5yYcEYdIT/6GoA1jw6uvIkd0XTM3BidgDzFZh98+gTwjSp1GVyTZS6JPANu5
92eCwSSz5vrEGqPzAGW727wYJ57Gycz93a7grcQKYhwZfda3h3f5WFwFeNHVtMLueYprH+54Mu/h
tdpYJzKLmZL+2f1AXmXIo/d4A8ggPw4vVXHOIZ3POn6SoIEjFYvRBuhNbuadrgJ2jqemmDkzGzpZ
aWcrKtEXCuF+PWRAIivG0WO9VLoX9zg9xHtoT05Om8+K9IPW8/y3VLGc2SlX/G4Db7aPZBKSbsmK
cZ29CeKEm7OHt9OEm4BMXQPb7+C239iKc38EjgwR0ose3f2Adtyje3/49nIb3WdVygRXeJR4KcT7
eB/IV9ecPtrXY1ndRBU4Ws5mS4RkKTakzACWRd/wVRsyOqsbCNJDtJXLFmdg2oAOd8iaHmrY6due
uDAEPyDeHLo5NlUZoTolnUWbJiNpzyE4mT2zp2GIIqMHpau6jDJAkOFYPEVbe0uJDzgOuQ3Qa4z7
3EtJf3JO1ruQHChn8hg32TQYsJyg3pscY5It4NL7SvQmLML/RtgIhgBm7mSW4GI6PA8XPb49Dt1k
LSfP6wzwfaTP5O1OfHQCCmvsRJYPMnUANfRA+A4jiA6+AIDHWTR6zD/5qGKXWGDR66f8Nw7lH4gG
yIrdSmTaDO2YPHD2N9WvPZEkuH4zTB4ujqw/EYK+BteLZFbFZEjG3G4S6TH+2eNXOILrjmuneMUl
sEtSMhthZqQVhunuJWIvGyHFCALY4TkTNcZc99BNg1/mqQEfaHoImU4AYON5TyHwiSG2Qpk0uYVZ
jNCtjVDJWBET3MhgSRRzU2+k8a6juq/HKnIAinDX+GvT2bEbRrxHyAjM34S+z6xLuFUyD7vmT/xl
zjAhVbfO9zGUiwciZcSeIvY7D5cqA/8qTWdvl1kWrDIrZS0mB2JsiBJEPlwbJcD6kDE5cxq0cIMn
dyAH62NNOIPJi12Rl9oexu/oO2BRRwiVMvd0OtmRyDVfcjuAc2jcsXK+Sh6CWCfjE7luznDhZSH/
kxBsfoZkhCW8b9iZ6SzCfsfe+ZgTZ1CP+2hPLIQfRO914M4AlP+wCaQhby6c2RX+JmkY3It8TqZH
UskorixcLZAlbhqNaZyfE3dHq8Ls1A5ML6JSgFqLPkR3A1gQuSkyihsMFOGZMwnLcQehYKOkoBdQ
+1J51AEE4wfcvRzlDIybMIhInp6zPzsD6krxEtkI57/B2MgJtpSKbMO7sbAgb1TAu7GI+4+TzQaK
ABN3beE8KXkgtvjM9p9dzjMTdIC4Mje5nAW2FfuMvXWiOkbbeHW43bn5mIZ+wqOKh6xzqjwNjPbi
6HADL04NE5W6fii67S+am0f6Hmv8pia6IW58KZTOG6hbwxK+MEYZwwfmt0w2sVNhuMhiyUJuqtku
fHkvxqQVhrot/8Zy3eiK/EabYj00NgiCoiI6ZBI3kkzUQUk1yLUgBt8N+++MYX6YqSlCodTc6LhJ
4C89kbmmqGcwoe6j35Gl7N/aiL4LwOoWmV4T6YJGnMndqwZXT2k7cIsPmLLwMf2HmdTQjzr9emVA
IMalQxEzFyEyQqvlGDHDBaGoRuYkfzB4XfBDCuweghcRZsp8UCblP05hynDPyfUApGlQrLUAuJs1
gXqSwTLGleBYgO7uCDxs2HSeiEkZXsOxucOq1L1y+EwP+Jk5uxkS9UNQh6aXys3/CltPCyvc5xLq
fJ20WQHXhOPhBswpayXLZZkUffnYn2SxPumW2or23FOLNdwdWFSsMw0f9Spb4D2BeSYmvmeYYFTa
P0vhe7K8UBbvg0OgcLKQ9cOyctkb4WYHMkOXs4rbrozNnwNQXq71oAlPt+NsYhSaqCIt+v+bE3dy
QC/mbXOmCXaZlqnq4dHnrhr8DNzRbXuqM6+XRbbvi2pRH1SOo8+BrceExbXmSniVpumKnx1pAfYA
hTd1IBe6FJHCsOXPGD8ytwsvRV5JISMMauN+I5oIg3ZZHB4Mh6nP+MIlmBZMHGn9/F3Q5DZP2mts
0YQyzOQCZs2R20fSqahgILiMhQP2ZailbQn+7n2YUM0h5bjaso3JmSPpAcxe3NUcOspvIirIvugi
KXsgdHy6iz8kqGkZNZ4gsTf4Dlkru8dArGigJoa4BJ1X7bDhNVPGxqh3zYwYMBkHG9LxSZpU+J7d
aZgxzKBwrkjlqrxPdqQcYlrgxKAhtfXN1eEdrwH2mu1Hoqv4CBg0wKRcYhogjrZ8FnBqQMgXgvkW
c8L7sgWpAC0JmXstu31lzjjvMAmQSSbaU/F1xEeUuh9PyUqBJfHk96F/CjMzbvOKD0/ZMEvBQ/Ye
HFGP4DokgBKmBUF5dXRSz1cPKDQ3PL1aELMhTFQWX2D51OBTM9rTcDASwZd+dXDLMpT/XY+uVPvc
Slf79LfdYNqF+h2zYA/+9+pwty4jOoLT0QVL3uWw+maN/mmEN84JDePLeujcdjiMNSefp8cNGO2R
+dy6n5V0Bw37NdnPK81qkubzx0P58gtH5egsCu/0ZlzhHAZCkj82HOGuAbkKMuFvt3YEdITXcMT/
Wiuo9S06vNPgMAc4JjqLLuBNPHb43dkqVJ8/0CD+X+aHqMGL0Aa2/76UfrkyGjUipOd2h+mkf2qF
bN0VnCrvjSkAjnfbdpRqXkqa5D0s+k92fxH9+X/oGiXBz+h+o/2S6rcLSS2UNc0NTvSPi8xGMrYm
xrRPklCSADC6CXtXKyy9DsX337qKnlb/b0gEO8HiC8cMD4TBWmpGpIk487OMkhAGSzRsU16GIrNh
SRC29yFID9mu3xh8sWxkWxRvBJE9JtRKOEXCXP1GNZbXAsejRMnoPZdtZP37QGptit3gClkmWMR3
qkpjiRAKgscClicMbQyhmmz3K3X0nH//3v4R1LbgknfrsIUVNnYJUtQKYgkkMj+xDN1nmK0cw0u2
fLvUA7WjEeOwxkuejeM2BvKMnlHFwkbN2JxSd57D65AaDmCrIz14HZ5YGwVYFev8C/a6mjwEfJQF
9basmEUQhhfdUnUM1vN0D5lGB/l1Na9aquPr0z4Fwoxqg1XSsObvN/riB1B/BfUXCgHaE+swOEWd
K2zO92jv0njbFD8nF4crrgp1tIifSJJ6Z45FKz5TY2JjcJ6x+UhHHlfApLKXs2FLZXXvqW82ppJt
QzgBnf4TS6szRQFziToeCG9dwLOLf+yJ5FIUldiLrbgJ0bBsRYqEBWgMqTWT6c72BEdZnpTXGvL3
vO7VvA0cKiBJC/t2P8dzD1gOASR7+fgB6AiXl2L9DrJF1+sz7XhCPSNpHfrFF9MsUEtO8GWpRgUd
0JKClgcc+7KJfNm7qKFTLHiBEndDNaLNgk13HN4BUc/sGmK0UYJ4c2LaGOEIF1mFpHqhcTl7CrJl
uCDstJD9gegaF/sFugxK7mGT9tCoOmX2pbJMpUyxGEE5WJ2ybiIrk36pXuGcNaqRdf+ko/0XAqjW
hCexjKGRmPDLthAV7v132kx2M8wjTIbnNMh2a3rhMqK4c79ANVSnB9FldmukeMSa5QjXdl7N4oFy
dOewehSIvw0EADJ8AptuWlyu4mrffFolHvRU4BRGWNPj4AucR26eaT9hUEhHuAtBVznBziRh4pOW
IbU31NcCjgPqK0ed4V0io08EkS8ulMKrRiXYbs5dQ3chlbjOUN9Rt+c2ioWAZ/5ofPYnGQs0kpdl
B7vvNaQabW1qLo6sSefsttbkAejrMzljZ5oUfH2a093TUj5utdXxxX6E2JBQlJWu3tsNaatgkU2f
WzphVegNLwf/t8TMwYR7HXx2X84ipyu/bVWaqufZ/UwLErlkDTkShov0gnSHwWV8okwXH/mT9dgS
eBGQodCVS2e/lHyeisugTTzf12+MMLU+Mk6hdYSVruXnxKCjXXhcWFjEEnLdp/3qrwlZ6T7cS0C2
z1yViRfP3hoaIyYrodFtbgxWsrvDWsCznNJjglyA0O7CTmRIJjGB56SeLgItLz3h5i8SpDK8p3GR
1N7acMl5swsOExfupE3E4ZpowyR7k6gqAnMdbxVJm5mQ8Bvs/EusIegynTYhKi3CNTDqd5PlBGiH
6DhnkRzI4eBBi0DnG8Ml/wY8K1Ocu906cFO1ZtpMoTLKtJmaNRkbpaiJXd2Be/04W2oXS5nLRMmU
TAv1gjgPTJXstYpHMiQPc7Pr3mCe3YgsMYdq2prxzFeW9bOf6Rywtrtf6Q6/nDY3otTdryQq8hH8
oSonVVBCUbShjG3iWrWeEP78erZoeuSmrH4/OkDqu/HTh0HECp2SWHFhHEzFGTwZhmWFS5Vd+Eoq
ySYZATK3uOCjmsNHUHRxJ05JMHQfQXMm5vlF9499qCA3T+P7oltJxFAnk80HFMoj4VeMbklOSiXU
77IiZWZf2h8GTMEjfikYgpkkUT5iSOqdX/YUGY07MROrVuKMq8FV7xOE94sEupNqjyEdT92Gdhdj
iQykJ5tcCEwWFHP+RNhmEIKIqRgRVmC4O9Bnb+gdevWgCLDxXZEPndxT4OmUUSY1JGYYe7vjCduY
MVxOd8m1TSyYZt+zfwBLadUD0D0AQEKNIsl8O4Hg6Xg0PzfC5ySDnVc/5deRoMn3LlO73i1vr86u
EasEUAEvuu9gEapw7zBZD1ToMA6B8H4HN2tsEO6+BL0twgV5TOpkhyMfIdKg5MeYZweXFW8NsY0T
TQITWDX5hhAaQdDxjvu4J02EwYsHNeoxXrU9KcR1wWNtEPkuR8Epf+ls4s0Bcs83fFY038414wmA
R4Hhl0DVRLBAAKeTW35rsPcTEAgqym2RNrdicM8jAYC/jpT0BIEAwjIw5CDM307v05VnE0xXgvv2
zh9WKhiYNEA7JVW1JJCtzRTzbp/gkNgKQZsKH0pzzwEBjcCsEu12cLha6Oi735gOnpUw3A32rHp/
5AOtdgPC4nYuiWQrIFlGlPBmIRK84z2/f/c5TFwF/4LzOEliG74jUkiSy7gqOGsN7FjpZLBOlstS
kqDu2IgTlU285NHdT8W0sB7V/IzxQqTEKgs2/tRyKiToj4fjWSeMRSKjJP3sHcjnW/Q5nBh/014A
w4WhH+Iu3ZOHcFHodmFxF8HJlCoMC8W/B+bPj5WMLHaESsrwwiR96TlhPuGYs05KCGDG1UCKFNAx
02g3O3honwUoz8gMY03Jhlc7DPkPDD/2+d/V5y6TPMGznX3lxTK4DpwCOua7ncnrEu7kE9zGwd1Z
R1LYaKUZm8jn6sq5giDs0mDHe5LvICUrFvfbwYGIjHXj8GyDTnssd5KTN5SkPcm4Qk5J2hRnjxck
3w9I/G4TlMgbuzjY59F2zFcLui8x+blhq/9xdeLFoZ04i6jlKkPifZ1dABtgb0NvLqCLyE/2MwS4
/m1oTGE11JA6GOk770SIFLsAeLo7x5OemAEInk1YKaIi62kwPBA6zM2xwSLDZcCFJH7ncikI7C4p
dOz99qonUD3B0GjTBPUX00RGSdZjgwyCPxr38T3qtZbcPRJr2OOqfBEkHSjOSlgqcxwEV5f+qsxI
NEh3cUkudsnvvznZHa8H6L1B1pBAurafIXcDrzWV+xQoHebJXIFnotvPIRQTuDtLkP/4w3vW7aFE
+b384y/A8MTyQg47R2UoWZIXhxm/aAwg1vAG93aV8zVvrmZJ+kICgnn+SzKoBxxFPk3kweJ4h82l
cEnOwcuvcVewv6bV5D5FPuuX2Hfb+/WZDD0HL/HGqjXSRjevliUrl+VOx0IRIgdCPSUGc7hG/Ig6
pcs74+KRC6jsknJfACWw2jEW552vWLK4DWt/SMIZrkW8dRYuLhnmb4K8PAL2jzt+aw+qS+KCp1IN
qN02O3zJGCxTsydICrmBrHHECvTb2Y3hnaQEslkvvB37O86DzmElGyKhuPZpcuFrcosxjnnEX7bI
hnVaVUGbUlzuNLaUoCRPFk1I+vdg/2jYJ5QVkx1NJLzmkF2HhogNcYTPDPedaik3dwGvPYSmAT2b
26WTVhOgj4WzYwmlamEL5858xmyQDEy8M3dRm4jdHbTThq3g9MDf0Latkg7TeZjW609lO7j1qvy5
x/HR6ul2G837b901gnNQZ63lPbuXEJCqYWcqdg+E/rVFzDN4otjBlVp8pmr7p6KFNxeMx0/vBKTO
zOSOTvXuvtAkDE7QeSRapYWuGifmKfbSBHBgJpFoe7p70e+IlGWRinZChAkfW+mgmEbDPdgPYc4R
RcNgAz5PdGyzkjdd+mvINneBnCYXIgXbwHsqpKxbeLcW48OUC+eOVvTrnEvuSrJDuXVVdgQyLUKV
m/8i+ZmsmuLv2ckKZnPvYBcRsMhyw1oksZuF24a/006wAQuL4K3Zj81h1nJvMzZb9BnEttcYuVaF
ZbJu+MUVIYd+dl+fH0/wsb4Gbwp69KAO5+t1cHQKDi4MfzE0b6yxjxg0jYKrf8NegKjnZ7CYLfrn
P5L3yq5ELSq0h/CARI9E1AmrGOQxmXnsOXRY+PrC4ZMJiVDMVBYVFg/Z2c/YcNu9VQOLGVfsXdmZ
o1AMdJlzafaq6hEIwB1yth8rI5Oo7ma4ryhvOvTeeoLSrtlba84LH0RSm9SsFdYQdsEuKW4pb3tS
lZYQ8s9WvxniE0RIJMI8ylfU4fxlkdmFohDsaMHIFQ8Fhj+UwfycyaIZH5memNnHwixb2N1C48Yv
4MAsWYtJwUWN6OdFDwbroOzBOYeuad+yJeANlGaSryClgl2jScRLczI5hy1q9BeZNZCdl6q9bOC5
UQKiRxjN4+iDds8aOHHlTDfioL8BpA02G+RSHdrY7ejBBETmnWUoGlbhXvMOYQ9CVL7xxj/Oi6ll
00FzhAcCCtWS+OkOYAoqV+a3ElP6A0AKccwT0P6Ste3ljVkB8pISAEe6StYEaMQAc+g/G4B0Rcgz
MWANuC7Q/sBJEL615unkpgks2/ZVn5zpwaen+G+aWYAI5Fgu1GMsX7Cz58lnN5suHVhm5PK23ZEJ
szUVyTvSxYudMyrVvJZXXdySwehYDLQKmkCmauuPJNG11k+GMgm4ZAcY8jNtdN/RC/VsvZaG6EvF
TnXeb+EkmlI/+4YrkbZSPz+CKpbEa0YyZEkx+Xm4imHvkh1oNREiVnbETjcjdjJeHx4WQ6AFlz0i
wjUa52TiL5z+GuGuT4AjV807aq4VtGMytGH0796xZ+DBeu+2JQCQETQ4akIrPuMXkGcFSOTPXBaX
CIsndFa3GHq6S39lUc9njfE3Qx9acfzQAbu7PpphFvCnG4kOlNPYOfrM1jTIKGGb8EE0uACX8Jk2
W6SbwFjgfxhbCdnbtrFBEb4wTo8yjNj9UgMG6hC1JaZNTCDsGKt7uCiSLy1NvR1A0diY/LgJ9UkK
3WkMcwoAFvaN2DrJOWkgFVUYv+U5nojMhp8eA1O5l9mwu9OxuBXJkB5FRT6AS2T04vEgxxBVsZne
yOAeNyHYGvga6RCRp3OmmL2n14TIgFJe3FbjHdwtrBy3TCGEayLfAPgw2i1wcxVvREMMrwgs2P9h
uCGeRMG7wYDcmIk57+U34+WtImdqtPktcYEoJ+0Zc84dsTx2ieTAw8g2XKTMfTCAxBlvBvlBiDd7
oIVOH2L+iLmnQBY78f4ovA/WAdzkOVqL/DNB+i5EHI7tAArIfnATJojoU64OthB9LSnWIu7DfyjD
xY1Tj68DeO9iKl8D6TAGA8bNBxscvBBoQGchAAJo0Z24OXfTPWDU2nCq+Sm7cMs0LXPF8OoBFgk0
iKE9J9K+ddFxsNgUCEaE7Q/eiLBJKPlMeyLJkT9YTPYAnKL05zvWhO6PkpwhR0M0isHMiKp0eUub
EGFEOC1IE9dagmfwdPYS/JA3JB6agiWC5DPaZ7p0s2adDzGEENoR8iW38YHFYJ+eQ7G2e+GzJVLx
a7Ib0s5Heg4W/LTp9cGQ6GZ3lm+kgLi0uX7HpfRYczdSSMO4sP6YAZxRHPo+7eyvDmbb7+KRTrFO
QS2/dexmNLvZ0Qec8jWH2zMrbL4JKwoePAWYYzCjHaGEAMZhNClatHjKlsK/MMQShUGRB3iu2fkI
cRW2cjkw34BB4JNDKNPBf75tCFVZwwV0hZ4Byz7nQKn2c+xGNoAvimQxRdgys7dirrIPAQLA1Xbe
4aw0AbC3mIVBy8d+2MEyrMYX38Y2gky604hrB2iQeyw/zc+eFpuTL3CwDowpshsUBRW4UxbV7DcK
A1vgOp8Dnl6Il1AiRKf/bHSVwUuxJtX2bWOqR7En6lQmSXuwJoGTUMySDMm/QK04X0s5wYwggbrO
jk1YpDw3YzHcBAYj1v9XGPERAfLQzswibYLdlAS6xJvxGMKetbkCq25bMX5G7DRAojJMVcMgr/wf
txJ1KBI9lgg+muC2LbYOmfgK/DVLluLqwCzFNyKxz2tz4Yv8dZJw9cwUfLqfLpuL2DWg6eBhXHhM
OP0/lD8QdBYOayCImjjhBhAgGQVy6UbIVIMIEBsXAowBHXAxJ4/EDg/HCBBEUXbgDMEpk3FoNEL/
IeeTrS9NUqEqwUcZ4drC0uBCM0GDsLwOJbhVKC4iHrlYFpwSRByAOoiNOj7P5rPVifplyTg3B5cX
6UgkZ/h3fgeODd+p5u+dxdNww0URNA/4eRxwa8vA2uamzVkRb12JdgHSC3h3aNmckSy7UQcWABZe
tl0MkYhgoWLgBTawSVGwQefaCNUNa8zKwOUklqaSyAMn1wKlYv0uWTWZ3DIrxW8aDJvLC0YgbmFY
ZnK6IFFzg7Ohoo6XRXwbte2aYkEodHDygmDMqu82Wd62lBNMcbdSjLGKx6SlTHl1/sDwflFzdr8e
BZyw4H/tmdDRvl6vYXlgkvKNmOpjV+KUS4IZcQRKGF1AiGUXkAqPSo/F2IbCqrviSgMtDUd19h9W
8wa2hRtsQx1cXDIyazD+OrBR6GkNfoXw9GCxLXG3bWQev8eXWvJZxjxxI+ByxT4MQBGCp7BfyZyK
hffL1hAgewkA/PAKdDX2mb4JLY5DSxSHMdv/wfh0UTSXUA38RYbgqoe1+8sCSDuMIAvfJUSiE5rs
PysDCrzisgNQ85VYkzb6dYk2ESTrI4Z3/6wJFxnURopukH6iBbtQRjyh/jBj794QYGDY0FwJPRSI
DaUORg37iC+aq73Ljn5gFzkMmtyYaMMBw76mC5iBVsZ7Pfw3N3n3NBevjePBu0SnwQVaoMeuIxIs
kVo9qEwZv5/QBj6gEQGPeE0809yyp0+e3bMHfrKbtoKy4qonwxigmTVAtFomlEpg84v7yqFBfbt3
knUAlYrpKTi5qPuoMZwF8wKG4+M95BMG+yUzfmLshy1WFsVF9leDPYD/72PFvXrRKG1R9hz74pXZ
dEwGfZGxBdKGGggbgRL6nLQHB9Nmrl17dwpxYREpvrjFXFnzKkpizEbwkrki3gIBU6m4f8p7v+2D
bfhlCGuB0buPKZ+Hcu/YFzfSl8PGJHoqKZfauIDBzWRf4Ha8UQ+LAk1W2ROys2J23yCMe6N+s04U
mARfeS2OCOX2crmYykaZprvhYyyWaYYP5EVJbvYazP55c4A04iZZT6HOEEr7IOK10y29Zn53jgmf
xttvDdnbJBH8dbP6QJTAO1Ls47SP7ZjI/Yt+GZbD+1CO0i3dM2PEVrXjL/GZuVMpfJylOIZ3fH0q
R/I5xmecn+Jd9qaWlJAAJvUWdJkXa6D4ihArDfY2W9ZDgDT+jPbW6MW+xubCEjUYy/KBZxd3Gg0c
NPXflETULXJvv2yRCKhwfrXURNys9nfUSEGLSTB6b0TRR2wSQuS16uw60WDXJPJEd3bHUSPZidkA
9ROgM5pUuDTwoPQMX96V8LDF2FfIw7QvLEQDbnh8+TvcFgUMHXH4FQI07VNzwdaCQwFHh/sEjk/R
O8y5dvNgYzdwtzHZIiAxA1GxG4oEj62aonBwFW4PbqfgWjmUOkqgGjRnCSUITPHDlyPFno3YG6ie
rAMROKJ7vA7fLp5j9wSYBqNXp7lOmNr3J4Y/SZ5Rh6kLlw2SaShkQk+SvLzJ5BiaRBBBcmsLkMH1
+ozujj4EP5Z+0syV6LcLz54Y8L0CKtlBLNuEbNiLYCbKSBhGeFba14cV5LMT6zCujrm2GiU7go+T
ZeW/4RD5FREVkGBW9kBW0yf5mDJOYOMbDCAIfFZEHPx9cPzwUZzE+5EJY6PeKkTAEfZ5TRcI4NdK
75JgB+oJ3V4c9ipPd3erB6oBimw0BFTfbecct4dXwyome8Wr2CNqD9leS2BBEjD6L1YlFp7LwMZj
Fy4P2xc1PnYcv3FC4zfqy0xEvQDOi/gDPwLzV5DFyJyooktsOGOigWW+XbrO9uyoy4hrIGjBkKIF
EE8X9gA4+WOS4twWVndXCC18IMYlYSe4hETWJnf8XMVZ9TCiXv/Bg2IzDUXehiARH0ZtlCU0A7PD
36FbUqhI6C+6RQ5b+Oy13Kk2YOReuOTrXO0/EBmT6fjVNhaW0XLm882Wuc2ZUxFARCG8zpp7b7RC
Q94XpjYy1bTU3hjOzZh7pYugoKZz4UzQeS9G0EBSyRkkOhUWXnADZhPHJon28P9kLLfy5lPSgIol
yZwDkJ4IG+Y11VtBWdzs1V5Wu4pk/B3A5lMuxdQAWmhMT/2Vbp+j+Tllt6f0OtFTS7FQc/Oy+Pgn
IMo+n+o7KbtwkRkSEfSJKQO+3iH7Pa4Iv7wa+7p9ewrvGysdRFmnDfSQ6EaLRgrrtnbjMUlrGwxr
pAF8hF546hlQpBl5vsAvRH4c04EFejzoODEDX0AH12NfdhzgD6c9Vdnqh7feOxb9S7eDOgb+C5AE
PmPTHjN9b45WFH8NmWUzsf3Nn/6GIBcy4XpX1pBxjjihifil2JJaH2k4jVUQKRFMESi2mItwCufE
O0nE5pzjiKEDitIdjvG7ZelWKg8WZU0bFg0PnuIfmTOnQyM+1QdGToRhXm4Xc+EcIUxkguuQflpN
73B4TsmD0DlRYYmLj2g7P0w+cIx39wyiTqHGFfTP3OIUFiJk4yU+EbGwYjVRMQuUB2BYwfRbmte3
J/M8hmT8puahLRFrxuf6jYflKWSc+F23ewecrpo+KWlraFQkXZ6Sdk/0tNjo995escTKDUf6qe7T
SaM5NbnPSUB7emRwErHGgX1Yx5cQhUhePjKooHfjUx/CtsJ7+/0hTJnXIoiKNpqjANlk+1zzZl6R
qlgfjAdPRCsjTEI1Nj2ekfiaoxchzjVeKlEnP3Cd0s2RQ/RwjLzyqrWkrxELjW3leWsAmoM43ENM
n3p6t0KiBgR9dpscaGhMi7mCy8txbHb1ObmhLdA58lm36tFbzInT3mJIed1yu5DDEfK7tx2moPvw
GtRYLPFE/J+PV62LMTwmMoXIE2UgisSH+IL8zive3p42x6mSuMiwhpUYNAfOaYeAB9sgvD0agVJB
2PpunqxDozaWHM43N5Lb2kiw5p2jt4w0jDz6OzZ57wzdDbBtdGVaToYeQriSmcXde1LQRItl9bNJ
bM5ZFQ+YxSO2nt47IqvzyqgJU9UzmLC6vNC3Z74tnbp4b32BvdHqdc/bfWKOeCmMDXIE1t3H+jPg
03CIEU4NOBxIrqAacXgJBgjKvX1AXZzrA3O+mKv5ntErs+e12cVdavvEDOU91T42qZ0cOMhhe3zF
yApVCf1xO2vgwmP6piLxlWk5vhBCwP0m6irxBth5Rii6MmwHRkk0gG1G4f3k07etLujqvtejopdB
kJgJlG73as9JteXuFoYMtkiswdT8wXT8oj5MlgMWakFTqPNJfNai6XsIlDnfMSuJu1Mm0DwnZiJW
M2Q+BnYAVjwRrRkxEoW4IH5snpYbjfJ8LqtEaf0kl0G4i8FGjqwQDOxBdekn5pRMbC+CtYdeDw+Z
MU0lBJBEYv1emBa+cVWdspk06TOjfIvjgfVnJUtcwGiEAvillATxkqIvArfmVMlmZkDXlc9G4wKM
jP9FYC4lOTbQhFDM2mrzTqHonQMsiGQk6W35QdO+9MsB6WCS0X1xjMmTaZ6tDIFjIlAYtr8vsA1+
Uo4e4anKecTRGwlbM4KgCE9QwrK5tM25KRavZ3FE+4+l8+pWVNmi8C9iDDHCKxmJIsYXxzYh5iz4
68+37HP7dh/3FhGKqlppzrmI/ncWew291hE1MBka2u7hCtJmfZfD92wA7xjzwDm+GH9Xb4dOiGK8
36se14/WXKgPd/5h27tZzR34yYqG2dMWLXd8BaAOC/+0Zf8gXwe1jtUjM4tZ1XQ7wzN9k1VYWh9L
IVmO08oeNGW69YbsDBE8ZZbxG2s5vjvo7bhca3feGLTl42x2wlQUaiTb9VaUxqUagpfxXgkStTng
5VknJC2+3nvaYMsBHC3N6a/TXXiGACvKaf2mqxPf91vYaOVuaxH3+nRuhIBtSigyR8QHXWwkQIQl
OdqHFzZ+vpeTd4bfRPEWGK5Bc8DOyQJ7YcquBIp8M1v5tEIjToiK2lzKNDQLsqRzdt2XcypeMxJu
GxRsoKf9hluCXsOaYF0F8sqegUUX+GfHELFLJQCWegy7A2GK31eiMPsDy7aGXBocy90FppsoGZGb
NE2yYyaINRIJf/2h5wUUgI7+VBoVgADberHJpCVPEfcJsEmnTK2AUJuP2Sh7bPEnSF2QrPBwCdfS
fekfN73M5sljsJxjHfhqFiHtavCcYL3yM8uc/NPCnFqRFG0+NpXHd8rEZFFRCNwP/avzia7IgFIe
5Y9sDQLcbbvsPXQjLLn519FiZMttgz1CZP3pQ4PXDr0hXCNdjRwAQXHhbIV18CFe3m2GQ7IK+pqG
aBkNdUnfD3ELtkMduiRXR7BrtT40ChalrrE4ZKwpGhWghxdxxxwqiVsZtShKaKAcObSFFir0dDwY
98iPvbB9J2J7GxLFq78eDAZINEjiTeDOd2vKiedLXxKEjoPR7xnRGC+RgwMkkQi8gzFuTBCh50R8
PYAeTR0tuRhR205YZUFw+HIFmgmQz0IxjP9NowAtJ8ODMGhGVrQEg0JiwJjO5/f0TVsVgTZDB7bW
Iqko2kQDD6VqvkTSGXPOiTp3xXXtfI5z1LBLQwHKw17hSd1ZvKepNdhaZgDb99dWPVl+onyeRPMp
qSpPdH9M9JLYjsDIXg0HGUNxr8nwnGIA1QItmS8bo0/c4a0bLgoKZjm4Jx8dCcSumm50M3tw9I9O
HkUguinHQ13/etk5ubl+OaISCD7AIEJlc80uKN3yE3QpqQind9uFk3FwQZtK6WLCW0B0pHx/cv2V
79rEpjafxRt0mJO4hkEGkidBZdbhIdBuw4wNUrTgHWhQ7sOkMwjQw9DIwC5kqwMJSS50ItQ+Df/H
0WOY9P3Eia7hmFRsxJeB1fikFJxCwBPZdfgYfOKSkUJobdHXjWOqT29/AIP2KRZBBCNa1pL9eeEi
iUHZlEXWG2LdcszDoCfpXZ71g2bgwXRNbnI7wIPCGpDRYkxpwszwkbWyIuYgY46hyaDCxa6LxJvD
o2cbFnUxJhRz6yQSk1NJJxIB0BVJihoBT4xJTiYZJUqbfQcMfPDbfC72mJTeOgh0yrgiG4GljLCt
HmF3g5TwCaExxKpJpRmwf6XvFD/KHGIsiaVQpwTclfBsozl9JZAziyKRpguo0gSYVgQa/ezZz3jk
Mo+IVLgs1gKV0wmZNS4Tub8BEbXMD4c+n/7OwQD7nAMVbotitYx35HSCrkkiwjdyZ8lGTa1UsAzR
XID9pxjdDMjmUyY/i4g+EwIMFx05j1KSTMlonuPGA0dZoqQ3WA9RAeL9wYDFrTPvbi7fFlwZG74J
1QpJAV7+dKYLVZyx7MrcFeNuOXStpK5NnjCAa2n6ivH2ExH/JK/oOHneCts29V4FhNjH7Y6fPiZ6
POCRRc7SsSJZ1gjzodDHloLqKNqeBd3h9YTtgCnFaxkS/NcgWkZ3LpvVheYEngl7IQ/16PN7URiU
W3J8JZZRwqX5kWlxAdgWDMOVE+XIAHKqwNLsgedYBaqhEesg8nNWWw0ExpQ1J+oizDjNZPDxvix2
USvARoEWwZHhgckGLUHty46ilmx5UwuVQRYV7pfsJMy71qpBIrVhgx+I0LBz/Nso52ETavA4pPJ2
9lVHVAd2RIQ5EwyafpQ8VZaEPC3ZppheAqVnzvymLiPBsPgb0RCB+iHuSfJgj6OY9gv2VPRDAFck
pXEbtIIcDdWv5TCPECjlCpzcZ5YgmeQ7eYIBmn/ZKjm2BRIukpAYlAudaQEeUYTHMeWPFGcSf87Y
gz56GEc0RSNuZqkaOIPAJnnoeb4b3kxOuMwFDncc+oTmZ+vSBzVfSF+rucolkPqRJ7OMuJGpw3S7
mTwQihk8FXm4qhWxDbBsOD3ZZqBfLrLZdsQWtGdg5fKsuQM8zMhMm39ACTo+OxAXhxANDkYNqiC/
jBg80EnA06Vqi9fKrTKvx5gmYnYy9448Yh6FYJk+zG0eEzMDmCvLihk5RSaVnVfEUx6AuLLMDUnG
uWGW5b5DNbljUzbeKOYX6PHkQJF4wVa8t1qTFzO28JYRqC4B9zBLMEIyufla8Ex8W0bKKePtk50z
rjF4PJ5HxqMUcCJfitytY2x6Nk9HMEGZbm+4S3ky+EGcaJEC+OAsk4ynVFmOD04HNAggH64vdf3M
TxwZIcM9cF+877sGiP2Qa98DngE/ERgsNK7TWYDJzQx3Ih8SdAVw0JVjiAWUMQYCx/PJQiNmwcg4
Jb0guY2kBzEzxRaNlYd7THIjO+Kd+yWoNXadGtAVE/Hsrkl7rSk+Y3XZ3XMmDUCxHCRXkr9GeYLl
Jt7iOsBrgf6qOR/zyEUxXOabsA/fFpgw3eFkW9FMCwhDcCzwDpr2nJWrY2AoFJqrlUFxiDuXzzGa
ecZ/HGYQT1DyEhdXFpvKHbgAPSZSmmTgEeMBsMa6EY2VqXCAiJqchD9RpLBnW8E8z6g80gzL5fED
WGuFRK19htOHNsJ09XOgbpd4GlnYO8lRYJ54QMDNuDXHyRTbT0gORbis/6/ZKfuLKGZGou30cBmu
uWiOdlZX4gV6Iu/ZRtgwRGae6fgmjpsCEm30BT7ztC7b4g/FEJyvO36rpBcocIiDT+LD/Kma8ILo
glpPaVRYT2kycrNx/ysEvOqtWD3MKdJfnGssjpCEDLctKZHK0WCMlWM6t2MluviLosXaYTMVzYGK
NKOkayQfIrmMp3j/5Fq0SCUMw9Umb0JEJNpLivdFZqyID+PL9gEZ0tci2I5a3CXWJdzRCNOLsSQP
BuQCfoFT29VIcBBTHS1tRBeR6RuQ1NV8g8EnvgB2pUty4q4b6N58SYOEZS0RF8M1QlckohszUYqk
QXZhTUh2x3cmNYRaSRlTuvyu76RyqtUDxjaMQ7ZDUkSrLggw0tfEQL1hPehG3EEonQO7WDEucKKc
kZ/uS5/YTx+NDOQWJLwi8pnQnQa6xZAUOlHE1SoAM9OWi5Kpag8FvLCF8gDuYRG/o8IZ3WiKN3hC
XpXxpIjFPi56aVvqPlSv/0YskG1vB7/aRtCXYp7wNdYsvuTsMHHw+ZMcO1pZYG6T6ZjU3tlRDDRG
bIjEEGX/jqiaQPdoUOzW6BIvla8m/MEd7gKuOsnEpjdc05vPIsEmeQHyyJK8wzwGTMpqeviT0OEW
a/1FXxsfwMixt9OnvDQkaycZBHDg7DU3IuI9mwVQsNRnEZggjwEqMmNZZdJKV6AnZILT8iDysQQw
F5LYGiI20vwGWaIpvMm8g38Ps9CCCAiyk3iauKZtPzEMlSMyO49B8kRGC1v3JjjNSFGzXBp92gyw
VPF9iR3B8Z3650RAZi2wAau2WB9gsydQ/Rd3WaFrRrbPvLJSCaAEnC17fUfYXtZG+fVd4LYA6boC
brxBOkjZNiu2C5b9h1i6Ir7CYrMXVcbmgZQURtEY/1YM31OgucXx6EBB1vqCbiABnINvyBKudB+y
b++sXny1V2WUVn26I/BSxulkUsRJKyOqAc2u0oMPSYOCN6CHwWn0YNMEb481kGvNMkj2jCIHksyy
fpPgNMh8l1I5b2Ob5hGYJRoAG+qc48zrEiMUHOaf0cc9FfSkaJs1XXlICtLVzYi99Yf8IgpFU99I
KSadfErwfEsC3NUSo4d+LyOCVAYJLWSDWEmBJJCmQJFXeAgIef1gvGKisHzkUwilJLt0gzGcvU0/
f4INVxDbINYwM+fq1Kiba25lAcMBMoeCuGRZ0T71vsj6Gj+kNXn6kkF5CLgD4ywAksJ2CRRmKTQV
QZhKS/OL+RmVeCQJKYo3nWZaJeDlY671yZ93vHeOdhwUWFagSU6dXpgg5PE2BiI8llfeY7RzOHkX
7Gx9sDZYxLnvG/nLTg7MkDv5PE81jgnDvbNysMvRkeSTePC0iyZMaJG4fNBRB88I3Sq2vrrPFk/U
Ig2P2M7nS2ThyOC6okjG6mJ2XLH7As4UFsHVF227/w2ZJNXf+UGoFLd+D0x718qAZYrmOk4DeHoX
VgSvKT9g3V64Gz0cmzPGSzK9Ue5sKg/vrCRjj7KIn2u+mN89IfbOkWS+9HfcFP2mX5kk5c4qc/c2
l5E5oORH5QGc5XiO8BWBC5gdnvgvg8+mNH0PWfTWy+XEIFN/xABo+hdOoKLr9HZabGoc1nGO65bz
BHLPVQSXjIwZ3+DgHpO49O/+blbl4Fs95vDC+uHVq0CPVQDvmpVJWxJZc13/FO2dZJHihDi9zPeT
+TJf+NhhPFmAv/gXQD3N3fABsDUi9YGO1PQ8VPB9si6IzqvdA68vnWEaboTjeAWrD3HLWu4d1tTP
vSCipKkAmTl/CX6eGES3MzkbE9S8UUURIbw9nBUE4wJkVDZLccgWuIA/t4wumKiXGmy5aT1TTAVB
hK4vdcF2qthXtsEvFBkcsVEboowBiwate0g3yBtw5DV4ThYpTBrjAIUevDULuITuA5HFIgzfCfnA
31mPNk4itSlSi2frDdBeZctqUF6i8hdfkGkUBW0al6HWSRTArpRdPb8TFAYqCgATuf6DtOoERs18
wZeDkwEl4hCdNowjVBBIVJKwvLiCG5fpx1oHR++eoltUjC74qT+Gz6ScL3C8GRvjNGJXybErY5x+
/FHzENHOBfwks2bWSMH8WneU3CxIovdtb6AZszcszSEF2b0r1WFUDjG5gnNEAEHopfugMKs/8v3r
SwrPjtayZIsHSFTnR68e3mZfOtU3rNe6MF/0mtfdi69E+zFKA+A7yzY0eWBqTsfd3cx2AnJ3xcv4
aSuRoC0r4GjTq7252nr0Kmx1vt8qoyayXwwIM9g/340Cz2qqDvRR4bfJvib66OEogGLC0/RaC9Qy
fFIJSHUbLvNH8PCK3fiYz8k7gHrSgR8gk/wjDQhsBUuJUxhF3/w1IBsscdFUapdkfu6mXhpHGhaS
M74NxGheNnvN2BPxyhh3sp7dAeudPyc1gq+Q0Ng98uasy5RFXQnNBpqHT5/jL5teAzRAjTosxR5y
YTu7CysnKxQQxUjANoM2JBmqiUMaATwxlRezu/xiMnaGNqGRt/2Om5bWtHUBtnUhMxfQU6kONJft
JbX0X+cyYIOok7wSyNVXaOFXs7PBAwtOECV3lHRhi47AdXRBTKAxaz3NEzIWlNVrD7k9rzH/wp9X
cmk0I2hEmopKbyAAkBxQJGQQE+m918lxVF0Kb9RrUAtk53w651BPTuMj3VZFcQxNYTxKxMcmnXVL
YD5+D2K7Run6EvTWNbJ+T6ODF/A0WqC4n1Q3diNACb2O2SPPCE/35Z0jOkBG5bBeNlmVDWAyClfC
/QK1GaDCckkgc/sMTRXd+yp4BBAuKHHdcb1oZ+Ug5I7yQgt0SG+sHA2dHq2UipGwOOrmi/36YV1S
+MrA8sZX6g4vH0brYlqsoTMDJegAbKkt7W49/JpSbnqOFVzgaXdKs0Vl0NkiugF2fEVLYNG57q6e
4+efPFT0OsbfrdrnNTTd7kp3S3RyVJR3Clqk/RJsKNdIm4bjWKcYHqn9NvsBTFCa393u1vEE25Pf
vGu7JBWI9C1Q6x4lBAoNTumzJIdw3JFTuoQNaKYDcNE1MBSUrQfH8XkLymFekYTvg+aGb96ad9Ez
h4HYidTBs/9wztsFk2G4oPsPsBZKS6sjGGXZa6C1xi3YINTTW1SGYoz8qGud4We6i1QBdozp4i8s
DdXKUrsf+2y2RDUpkpQJlJAu75zcQ7RzejHEEfxHtiWoSzvDP1M6hkjvHkYQiLBjsgO3PGyh9QwW
fvmywPU3KH0TMfb3yYOZrxn65LO5FGb+xfmoK1MlydSZvDaHfj16oEke3dzrsEm8P9CDJuuDZz7v
eIhuXZ0jExtKwkC5+D1EQF9UgEhFzsub0wpUxexM2qRnwSKRiHY+mD58A/+L8oT5DVuWPjnNb6im
UuD1rslxiP1yjg6Ul7jYFBH7JMDzt9exYV5mvQyXznxi9/YYVSGzLQEbdPFtyWnCC4R21PL2lgah
7eDuLAgPjU3Zf42Ow3NCmRH78MUtcNX51TtxGj1j3L8wyT7GjU2kZ6rzwv2A4oe/4ei1VY60s9kW
4qbSM7RZxQJoG5fNbrg/YO4+mxMjLIQ+Qs0eftRt1Fqqk/MQehEYgMdIV03lYVZX71OZe9W4w9ZI
dyttU1PHwa1n08+qkM6o8BJ36eFsn/F8cwAAfxXVd2K5weVknTFsA6JBEBNlLNUn5YUj3KR2X9cU
3QnyKGIRnxE/UgjlR4JCwr968HTUIRXTb9ILVSoCQB0nUMPh4e+p0lz+MdTBzXn7gSz1X2M39zgq
HYRzUM6WLniv4CZ9v8EqaZQvCoe929yHDdighr5SnUPWmnKhr78dQNad1R5XPMzCE/ZN2wQ24r/X
j1gecMfrTA7gQaARucoEuwldsSIjEobK4NA0TvTIQrUh+GZ4DIuwUxjwaInkCkOH0eLgrZEkgeFU
jMQ675IFfgdhx/Iwf4w+owsBJdfP8cF9uAf4i3nV8nOQbogZgppWWYclLg1m5OVeBosLV/eKYDQ9
Rt2DzYcfXNjB/EDe8x6As2w4dPiWTZR96RABeYbgGCbcI8YWka7bs2Y1XzdJguxmEUmNNdLckgyH
lGq8l3ibln63zvntD0brGGd63XM6IRAWCtKBM0UMgLKWlAZFwYStN0HnhGJn5SjD03bvU1m66uzg
D+QEKPWXYxAJIf0eJwCK6PbHtdRmGbLZlD49HCkWAKz9I8a9W+qKjc371ARXwCmo16lE/MAcVgiN
kj8A8yHYDFRm/qEMwG30UWfhy0T688hzpZrcr10EXLrUl9Uhpcc/xbuSbiiWn0Ez1tdU0M7AaN+z
rrStGvV8Rdp3ZLqFWFc2BpUBMHygOOPtx+vaV+ub7sDLPgQIS/94UquHIbIoApFUkO+i4afR+hPZ
ptv6dgWCBraTFniIqggXQMDjC7MYtsDEADz99du54UkuH8sTLin2qofMwuVKyRnDXSRooIMbHQm6
fKvF9J9wGjRVRW7R3232ow+Jp7Szt7txwaZHa/mwmAB3CNsXGyzDckF7EqDsyyOY1Ib5ojybir4w
Yq1kJsTUdtYox6D8OAOWR8Oi9BOIoMt+UBOuw++nP/lIh73nPibojeKrrTGwPUp30OTTM92NCukf
jkYllD1ERwnmB7vKqIGu7rHyqGq9TDDtkhtqRzqedwf0jbp6UrwmZU1ggw/ZmzDzCNm4QnL9N3zM
YlOdcUoXvh430b3zC81+039nCPFa+LD7BKqY6l0ghrLxR0dRUB50xHbIFvUZHSk2XMCFmuzIZ8lD
s/crk05wZ9J3N9XwiDhMj1CoB6mHvQxiNphDLMzs8/f0gW4YClE7O9c3bNooiYe6oawKDxUf+0Tr
QLPIzifkcSU3QEMxVJ0l8175NJb5IGv+oVrbyx8Tgn5ixfxGdMX3290ZST2iHSrOe1AW5DRZZHB1
zZKgYU6BFrAVWrUu2DiSOINAMj49QDRFjLuYVWRNbnPunDhvYV2XMPBD6LOMxQuFd2X6pHpbloh9
a4ObTQKoRTXgMdansmeV9st9Q29cuCzTvYO/DsubnMwGBi7GRIEK+NmoBLPCec1OVPfI1AvRFIEo
bKR4+Y3o5WbkI4luesHBVr3HRjjX1yWRJkaJOIIopfKONBRjC/HyQ1BHLTISn+xstWDiLsav+J2C
F8ue/i7dLdjrRR7/HpKvkT6axCIJmQqt34FYTHHPrWmTZ6nhKes4z7RB8YkbIqbbk+dNSDQ7iFo5
JyM/4GXk+dcCbEHvXABuXND7S3h4sn2mCAxPME1Sx9qRNSarLwx/JZZh/E4gi8t2KyWmynvBix4e
5pfNcSjJHWFRXyI46ZVRDDQ4fxPO+l5WS3ZRPHUR18ywkcRLsGA3yCQ5t1HZJ0Lqv70KknxneU7w
Ia7kREiqeJ3gOjwMAOH0m3QJb3GHLSL6BqtCG9DpabRMdKNLNwoCZyUD9hYwpxEOvSZl/57U8AxI
QbeW1yFfYt+TO858n0gMIm+D4+Dql/0WDbI3lwMRq9ArFwTax6QYqJP3cpFCocXe7JyKZQZpn3Xk
tGewaElsj07R4gM9n1hhyarrF3OYmOv75ErKiZDwizbBEJr84A1BFL2nwal/E5jeias4zBubLjN7
7xz6HdyhFj6YwvmJfdwOM0HY9di4mlb3iFGcyakhIwHXMiawqT+GUH/LvBjpDOC3Z3zetoTpQGjN
8+Qza0XN/DZFJHKL5KeKoNAl/Pb348LvPs2zhx19Gqdp04ey+SCvewT7rSWNKawQuKBZi+O/fdW9
AqDxShjGrVizbopRs4EifGUemY+5qjk6wiAkb4ZPlZ3lBHf2Y55YB9WERzwEenilcclADXp4EZvL
vHGDumz2li+XCcWsimpo2c+nqUxO7ARC50bxyJSqCSoZ/INj5OvBewjm4u9cus2nswNAnpZUPpeX
OUKx3g152rWIIjA3l1dKXWp4ybpmkw119vYvsag24OcOdixB3DqGrhi1KFS9PhIMVrQ6QSiarEfL
fEwnLfdNtp07Lv2zt8NOskG6C6cB5+dl1KsPGXCbtx8rjc2q5azUwR26llvewdPrXQvz+zy5DxSM
rKrfHJZszztKVOjjNhLEVcLSfPb3C6CrklsTflYBP/LuHcwjFF5zc4q6aRmJpohuSx/4Lt57e1ar
Dv4nvi3OpS/KCQvr9MtafgmVRdGfhIbME7Ic7wmu6xI5gAmJTIaPd9GP+JLYFGEIxCaWjxE+lih6
oOsxaeGF7/F51eUjUifNi/kCUcrMhD2MJ6Lhrz6H9eaLKD09UOzHRij8SyEE039rI/8VOYmrsxjT
aoB8C4GAxmIlGtu8mLxnp0kNIO15erCnHzp4ubd5nx3JLOMHsVVTLc5uWXvc2blYDfLbXumpoWIU
AV0TSYSQ3YqlLCTCG6X3zBv2Pb+yi8FwsQn6m+BoG+Mu1Ng16OLmWGMnFNGBhr2b1eQMGn9NU6QX
pLdEkzQ3EnlQoT9o4PRViAccqU/36w9cBxK1bXLJf3Qg/rtU1gN1IxJH+T695ne0o9adwn0uRi81
aiPVju5R06homP20D5WFFMnxZHZq5w6qHZwXIAo4Sx86cBRByc59xBe9oFwh4sM757Y59dWOX0d7
TPqVW77np+yZd1js4/oVthX78Xf3P+NLfCAvm9GZ9RA/xghEsCYAyPdbdCKmnUlv2t4u+vRA2JZZ
g5L70UrY+X6lLJbXjoq49NE7Ze8QLPu6Pb5kx6dXj0nff1vhDXMurS2mXdz1K806aiJZ1OqjuU+2
Np/PqZ/Txq/l4bMjG6Mb0gKdweqAfK4sRgD72HqZwCAV++wDp8WPBRXpzJdRwmNeRnOaklJbuGSC
zCnjKpwLD386p1eK2e0fsrdf0kBCXtdc2RcD9bak2YZGhYGEzvYM6JBq1xvFQWNuoU4XgDIHX0c8
wZna5tVJqNZRR5yjPqGv3uElFvUN6mir2/iYn3P4+mqobXmkNx4uUdMZro9PxpgpcsxBkDftxba7
pbHlES38mCgklDYedUTMeQZd9MKL19qsGTJ4k86y1cTwA2RcYTKwEZRAalQkGCsRSilsX6rIFHQP
opQTnCL97JcfMp3YlYv3Du4BSg0LiyialcmnOSd/azrLBJcoJ1srQKC9pfcIGLvMCjj/qLygxWJk
xejJItaht06+bA+UGzkJbgtbLf4XXt6sl5UjAqEr7jP7bnoZ3SKidIId+6gZEsy2SAU/k2JvtjWr
B2PR2af4WdIepAP/2WnQSofY7MEf6WFBOv0QKyvqn/kxj8g7U61QEnVaon93w+e18DiUu1+1xovB
y75QlSbJRn4ZLQ9mLiSrg0dsekYyFToQXZrawLwXUbeZ705m9XIX6HI/HFzW3p1ypk6pb/XSzC/Y
xsGbQCnf89mdfbgE52+84/F//TtnpoEQjiSiC6yBk11RYHCuTdy828ErrulV85uXmFa3qEC09uGu
cPdVsKhNBeUBHU/aKzvO9dnXanPaRAuqNvaXpGqZvWt+0cwdWUhAhzxtdca5tUeofoIWfL4mxtB5
bJl05wDoU8/SIr3nv/U/cPI13Wif9K2l8IlKJSHA7m4tjoIr3d8tSrg0p7ma3xVF1haaOkDiF9EH
BjJljcW8HD+4AoTA5qBNgfiuaJPwJMb6Ak1fzJ9km2iBJGhPkODAJhdzzsJXHUP+y6/qfjEGYi9Q
9ef0PeW0fOQDSv/GIZ0hBdlzy+RNoOW85gtAntLDhH87pP6hx+NJdgwwprxLabcY85I3+fcOvJtI
E5gEUPYb2rH2jurx7xMcyKc/fX5R1nIKPnyHFc6G+TvX7/dyuiOi/y4/UTf+kEXnQFrtqsT8AnU/
hnJRlJd+1yJHcXVjTsz/+U76Sci/RHSAMuF01fL6OT1s+c//b/tcVJNUlnyoNeQK+AzHyaXUht40
D9uK5AXIYyRQiEffN4v/g4GlVwsvBBveaAd1HR2njXmVXhHihF6v25+7+SDpSzyXVFdDf5uNePH3
5oYbZrFU189ZlbzhsjVMAr8qaWS1y2GfwmhG6ho5U5hhcHNb1pMOJCiuQk5/WnfpsCFnTL84vzR9
ARDttvw2KYg39awqbWQNMrPUhQkcfxofnO8iETRVQDyStEqPdKtcf4dV0rHKSTnR6d7SzE4TmrrE
1Zm+wCiFpNWsk9MI1aVfacfv5XpYA8GlvK3SB6y3/rSpCtyCHoKCe5eWm/DM2nA8u7Gy7sYddNmJ
KaW38SPQ7MtEyRs940udOiMXLMcTCvv8SS+TXaTQfmJPMe42kT8c2M2A8XtKrq97fme24GDN3kW7
6AFNlGZho87sttyPvnsLtWEIpul+JC02pJ73QTuhnZEpi18TPpW10j1daADB+r30RduS26Q1u00q
OvhFWnabfGm5QkeGzkxuQvdRKExvtL+lsyX9cDVYX1qsW4ovVDTwshZ9kJEh+HcujTafsMLIR0Hl
CaBXp3ITa2RazQ5acBbEA3QW0XElai9JE8dK2K6tO4zWmZoqDm613wFG/02bPWfnKvyFRIsrHlYv
vxHX2Q5HGEJEDSuWhPv8uWqiySDgOOkL/aIeKW2yxEVCE+zAFr8DeyhIE/OIawVJAdkhYg4CPiIU
JL1U8k6ljRLXRJ3cogtRkIQqe8dHbA28r31MiJOOySVCzQpGD7VG94TMB6UusQtfTAvBekTOC521
SFTClFhLeUWxilKeRHLm23vi+55+9bjD6DRCamxyGin2IuWnCEkAssmUzSFjpVp6iFAlsw/Rkw8d
wC/xdQQ6hGj8g7RQQYFlZynxOxBnEqdQcDwEuIc5PiEuj3ynFMVRNQ07thrfA42EdSujDuO90QXD
taVLwp3sqoiSdy2omxoRNN0koHCSzY00f4G7jpdqJRmxKSOZU0G2TogTPCcnV+SuhLYgdUKfJlYU
+ZC6E1k5eSn12lLACAWiPMSokpMjJuTjoCdk6Aitj0OAX9RYFQJZ+YWcWcZJAnhxOKEacLZKDHqm
ZCeE5dCroqLd4aHgCiOiJRlkHAAqiOTMAwIevkLE6wo+J9kVytlE7TRfIzfDIGH28QryZZ7JF5Fq
R/UOgTfccsJJT1x5TCwSO23R8QNpTNDNF0n1/RduEz6hwkRYirKedeKB8YdqomI3oWk4/DCqggPQ
dOpnb4ZY4oj7RAPuKnJnDBUPV0ufE5JD7+BJ2EewwdgvQoVhybgySCkMQyD5dClrFjx5jZBTMdNe
rPDUFZ5pRpeLTIa93JA99Zk63OSbWBPsF6pWHCVDzFn5tSQHeADUPZvpZsOcjTaVwU+Cim6mPTst
XCpwAPgkmr3y98l3vT3OQOWTGXGXHzn1r1BHkHRc1rMSGFj3N68aBId04E1TSu7xpusjPMTFnoP3
1UXkok7v96CB4HTPoHp6nfTIEXMTNAjhzxcmfdb2CX6lQnAPGCdq5OdJ178H1Z7L6bKnT+S3bf9J
YQUoozQEuRPcy7WVEVQU94u44wd0gXcldjsQ9YOC4W05SP4UqHVxLqZxLgVn+RWaWTErmNQin+k9
jNXCkc+WkUThwdUjd5irYBeAksUoXWZkH5xWRB0IuSdHxDRbXwDp8mX/Rohr4Cq+vEkEu3BOqtWa
y+JZOA+nTuqE78PVjG8r1cUMm1KQ9Qlc28gQU1PgNuv063aH++0d0gFTfpWWurEAloAHA0FsddCj
r0t8DJsadRxXLrDxkqLuacrhINx9iXJXp2m7tDjpCQec5Q4xLLmtOCX/P8MGIRkG2g0oNoSI9dPY
b3ldp0idudxZF6EXUtxni+/g4fWMx4xzMAgcvVvSpWLO9fAjo3WgBi6jCLzDpUdCKyJlcUVk8+qp
YBK+7n7bSOQ1T97jgl6zb6yM65SHxwwK66Q158pvBOG3FVKkIuUhU1tGsk3fhFbEyFT9BeRbsD3+
bqwSn2s5frtT+DThqCCea5VzojD8sUiT7I6SLFHm+/Fr2qXoR7q9O2xzNH8PSEjz/nFbmTU2ZnUK
TyEMdm69Y7eH3wGqTH2eBDX0l7MbP5xDqLoq9IEBw6nO1cF3sN92Obo95DG0DT4Sc8CcQ1dcP+wZ
LknOwnNqJOocGaRkvy18Lvvrtocqc2K/PW7rhLzD06gTOrU+TYaRQfsOFJ3Mw9XjOnGdwJsV1qMF
euk0VTYMGgMT87O8z2PgTR4DiIOD5Ed4WsqYhbEgJUG+Lq7TNvv2lzXIPCPRjHhtaf17pK8Zj7NN
4kIKjrJrIPfJshCEzN17oZGfvioUaXQ7FwwSwBBXMXtZhsEBbdOzycj6C1YNuw2bN7bCzIAteL7m
53JM0J35VD8RQsXEiMVLyYoID469Cw1MjAIokoRiG3XNgDBWwv7KEsTleE0TPjpdjK5m/09EmlGP
mdY/6glDgUkGMo0vCrEH82Eb3IDTidvsMyKPC5r/7V2XPpJWE4D9WUb+CIyZ2O+DAJlQRiNyZI/3
/ebMxzhK9pIMp7zEWqOUyR6bkc7aWf4C6F6yc4C+Yj3ISkk8KJEmrYg4EpuB83kwKFA++PWRSud3
ku0TDgfwSroGpLDYIuJQkspib/wXUOolNlgKtwC7RI5V8HIZeGxeiWUkRMTckcXPc/+FNuLRuQx8
OZz8dE7pTMzl0Um4/Pvwmnx+P9fR2XoidUpSEmOXt9HLAwUvMpFJ8sgOgWABScg7S5VUR4P2n6hC
WgdvTufKJ1m3hUt0TrwOyrG2d2kEB+MLHA18l8M+43b7AJTtaSR1M4gNUdTuA/YmtnkgBViboI5g
G1UkfxCjJLO8M5OllG/Fobr0r6Dl5VZZ0jyuM84BOU/yvYabf0k4cREA9uSrmW1wRGoubupEj3Ew
/31V1AVNR22QfahnC2BMVECPDMWvPSX6d7YkzAQ/Jq4MSCJJ3X9cgD3Uno3MNwAaStAsteU9tnrD
9SGVKNs+qX3UEnS7DTbR/IMrSRTC4g8btDEzJqW5AfkG/hCUNyYRHOBoRDNko2nAv3oiAXeF2Jam
sen1+Xxqo0MnvJARQGKzpKuRYdNIzRQVOLNM0cgzTSQ5/F2GtAJ6ZShc0QKoSMMGukVheAkRQrAn
SFVoQ14RdL7oMAUYJzlur3YbAQv05bgyiqr6qOEDraJfEdgCx81/TMscVNZvbJCJAtTlpjadNtpJ
x56Uvvty3mCuHtYNzbdv/E9qCm1CFyvy26VZMdwlYrKZFOlLEnqSp7qZoDGfCFD9oQ+4kV6fhwiX
kmeZORkL7o7LkV0nPp6CCHnIVsPeQJaUJYgNW2HouwjlUyhKZqiNA+WcvE1RYrLR2+yZNCezpZUH
RsMEGW5P4onoaPf/GGR+tP9CAjwUl4YMaD/+ayES9wpFsIjmIWFsM9wxv/r40usI1UCzcv/QTdec
whRdKx4RFNjR3kYPxmUTUXygVlvMnA3Qh0ZOdFVGw0Sj/VSBJKC8xqa4w7M9vFg7CpjOSL4ZZTGq
18FfDXqlMNFKR0ylBfaI7Yi3OKQLWtmJj9JvGykkkU4xbE4Fa1F6UBswbvstW67FQTPdoAc5uoLc
bmxwA7RrN+mgh04YHw1BrcxCOlm9LNTCbPnxbc/Of7Nqq6GnrgxK9JeYOPfxyWeS2JAL7JBxm8kr
BMM5qSiAUD0uc87Yc5UBkn+hTSO6lc0vbqFd5pxZH9jHP2Uw0xj3Vh/9FDeuRQv/Pv5dT0wnshBl
KZtpWeSz/0g6r2XFkWYLPxERIGGkW3mPDP6G2HgvvBBP31/S8Z8z09O9G4QoVWWuXMbGNWv6e1UC
2feDR8SbKxNx0JOkuylXFE3xqLoakR2J1X40NRJ+aXMtOJY4Nj/Jm5Q+X6d4zKiBTdbUZdRzTYxa
3D+Xu4CEBbsrLLzAr6OPPZWAIxynei4vKq8LSehryi05JGONsDUukDfgc9u8OX9/zI3gvw4YV/3+
iPfnsgwTZy1+n48hF0mmHpdw9CtrqmeHP+5CK5DLTNy3rfXxTUlczXCTM2Y28mm0/mn0BT3Brn73
x4xlyTyG51HrPysLYgMjCsl025nzrdXL9r6atdAJ95U+eW1aEY3n3tu01dk3f453pX+iyn5aKgSI
0nmilh/3AA2gRezRPDuPj1sSfHRJ1J65G+OR/jbn3nJNA5fybPaGPaSgAB9sSzJLkE5FiNE0JXne
8vIc3Q0nL5bWfidXLhTI1M7wizlnOC3oYi1cZg/Gvm2AVXah7YNYsO/eXEZ52IF7CI72mbiSMzy4
8lxLTwQnPFnPfZ/C3x/4PubxdBj0DV4Zf8fwHk3eQjoFjl0MrBHVsM2+bpxH9/6LLWI7O1n3i7HA
eZTTkxPRUob1rAxUT840Rh1eI4Fxw9iQLfve5xyXoXAsyhKG0+goZ2dkdkhuf4KrPbv2F+YvTG1q
WFquRW3LsMmBaBHH7zdOr3LGkIDMnk5HLD1MzF3MuUj2Hkzn2eIi1+ckOUQhpIZwhB4Okck6Z3u/
WdeN0h9PzcI0qErHLNSGeyCuKFDErDL4K1f8t/dKX35n1ByQWVe6J7bvJg6kzIhssou2bEGnZCw1
+zJFvYKw7e1M7pGywZ2W83Cbw0HxRbvyYE6LsC5fNgsx8qdoJN69C0OUTcuI0JRB7J0gBwcSs3cD
lCXAlnQXzm1vzhA0IEtKJYUgmrbsZOraft5anJyFWMCD+zJiF/uTo7EKNxciWGGvM18Gouc0TJ50
ldjMVJs3DWvyBFoXcB5uJUd3Dffn7SCql2RdaEjOKpN4Vy1vs15NhvmM4/nxFiJBGOMcMF/m2hem
zzlqIPRlutGnKhr0YcQ3HCb4KCq5wSjmYK+E+PtAePV4FRHowpzlQ8LhhjlMjZmvuWtkrrKb2ix4
wzVxBmR/IAYhYv8XA1HhyAGdM65iIbrLvTeJZ/3dRFY2lHrdgKUtud0DkPk+VPQ+72HdfQupIMI9
ofYI+oJKgbonrBgcNGBfYbQzmVExcbPV5U9v5Ig2ToxNmATkDegKswYLUn6hOmgZ2y6fCBU9kkrE
Dl9+WpyFwX5N1JWMvWQKAn0zjAHFKVBRQVHnQHTnQyPDcLFsmYxCpKPYHuDy8OUl75HEgdNiodbX
ZvsW8puaFRN/Uw0EAvk+/CVYhbu+PuitPlhUHgh07uHqVoFTuN+n1e4Emq2hAEoO67m5G7Z45bAx
ILoT8h9je3iffPlmGw6MlEU7qE44QGyTNxYTPAB+dvPuF0HM/AYmcjugFnMVTqwZAkORBCN9ObYR
9VRZjZqEUnyCFVIR/OHPh1ZmaHno/+ohkgaICWEsQjnY0os8T5c5jGiUe2vfQQlrFQr85gzpliiN
SRPxKKtM4+VE5nF5CDEECEWYexLFIApDZTZC0YvKEIwvuA07MrYfX/uHvvpENJbaOfe6L2ytDlvb
d7wPchhbsmGJSz5ibmTXqMu4gv6Csnn9hukgiE1JE7KvvOcCzIhdFZLxUHoWYlNd9s3cTdf3ltmh
fv3NcgG6UqbWKdzNF1MD7oMlK0glLJlt9AVcxyjJcWZW9+hJvPkBzNh4QQnbMj4T1R0LY5cyhGPg
2dvZwqRh4ikZ8HvvxdwLdbJTJaIjMJYUcjfyJFVKhkQMH+3hkPNu+DQ59j6jv0OIs605lFpDHH7x
J2bsyMFzSr6bHszBrfvZdHVjfD16vaw7D3rZnSJ0vBSYZOsqg3LyM97CejX5YpQLhzWqnF4MGZy/
7FztJ5NyPS4JuXRszIbRTsNS4nGnxkd+HXZtcUETywJo6thzu08H3wxcAy3ysu+Ebu/YMFjX/PQk
LO0Q5wTmBU+ntK2MZ57T9bkRs99PAMMWQpp9BnyOv1eOtzQVZGBPh5tiWsfVlb+AlAaJkBCXvJR+
nP+jn1aza9sZ6/G4R++KumfpdrAwPXHI3u09jTh/zV7Sprbp/ZdCN3w4e1OQIqbJvg7FSYyr1WTv
MnRTEeJjGWyAox2H+RoKlC9+12na7i9T2CxapNtM9Y9mmr5NgIrlnbOLnBdgG1rKNJe+zHd93ETT
nqkma4CidJ2iuuTD3AWX7PptcJHwyEeTHIdOouMwQb99tZv9askHV/qdq3k6QT9oXU2dTRtg6+qt
xah1HOVcFrgQ8qpY7cHkZNkJNUAAXHQVsvEjnCSspE+h3k0biTB/fSMHrIPn8mhbl5YttKidRXsO
9qtqAiKyBwp8qfnPBVyCMceoAI7GermNFL4MVz4Vz4iY4qNBQiw1NjjaDdYNj9weP/C21Uw/+WHx
RcnlIXLl1IcUo005jJ5Gyt/gRd0n1jdmJ4QRgy0odQTHPPMReMRuC9qBWG98NOMWfIqmTaO7UCMZ
s+PEgJ8hpBkdRCJE/tN3JOBuHjR5qthQEciJeLLVZ/tFN+X7iEeibazSykuXDXk01jmhOO+7g9O4
gWLuYSi+xrGEBMhNXW7raQwSEf4cFoBPfS6Xho8xD06W4A2ZGsLWvWVn754KFM78i5KIwSDLxlO9
Znwln+6OeAO+XteNfbz/d0TvgIT2zA4bUMI/HjSkuzHfM+DldSxS5DWwPJgvEK+WrvkHAxSQ2s6i
DGh7zQV2+kz4YUKdzS+1C1jZRNvc/avvDPIr/MJk17JTgD6eXz8nHsN104gT04hIknVZhkbaLuae
oFHpwxkTPTumhRA3YWQzENWFLJ/gmVx7LxWX2SnnvuELZA3Ni0iRm4kK2PrpaAetkIwG4IsFsEsA
PEFqQs3AS+wd6CP7qACdigRtIRS8rWuEa8tM9l8acodtrv1jMbRCP09T18UVMG1zCdSoV+NJ6wf2
TVEox4IG1HvErLiZko+QCD9mySMjeuXUNhOSSim9MIahqbPNnR0MaQJE1Ubq0Q8cWqCt2QfCtHMc
CLsW1VUM0s6tfFCW6OxWJyxGpH7cmTP4BnM4CVSGtYl7H60XPgjNbD5sx+8XUc6QYjvWCJYttFZK
appWeTl+5VKzYbfSdXcDKaOuOJcg4uYjxL1EWEc80wR5UpmvoflE95DlhTQp54MIOdBdt421glFt
QvgQmJa/fQmlTDRUwlbbop4iG5TS/QAZjriBayEOAV95JL5+VdroOOE47EyES3dAqod1zCEDKgBh
VyENDg6DectVJ5eBgi8eUrYTRHqeQcQaucpdgI50GNN0Y1WseopfXpHBS7W4B3KCrIFbS9dlmo77
Luf3ZBI/ESvS3OfQ8xid8KAyR1BI1Mbyuge970wLDzGfbG2RMcydm6UQGo+MS01OLP97CK8s5wAd
dAdNfylB5DobngCDPbOeAgG4XX+ZyiHE2Ih2BWYgbBpzvpLRgOyN++Hb0wnn7k7lje5jkZXLtGfA
eEkmGdJSvAEG4+PsvPXLjPE4i+0YMorzHfIi162Qeq4/u6avXHVuoFrzzWF65GFMqqRFKSENjpiQ
bs5UgFyf4IEu7xtLHeiXa7YBHlHqBNH7w/Gmju2aslYpwNUI1wRKWbRLwEcCEMoEb8CTYsshiLyT
5QcDBnwEdAuMrD/IOX+ezHgwv1+AnzBPOXBXhSgCOnge3kSt/rEW7Hx4RXx+tiSQXN+OeCNOqBdp
lGhOQsxIoC0geGcVM3FczOQqYBNQr2GWhD/y5sXMdERlaI9GjKLpDPyzmMYXMk3NRp0VTxEdrRgm
00sLxlJsTvKaJo8C/koHOLiC0Tni2iJjVTGwFupPj2JkAfxKczWfbgMuV1gvWrorUOjK+QAsCmWW
g2GZtqeCEkM7BWTSKM5BNl0Zj9I6YvIYEuzDNwMFV8BOpwygDDI6/cKwrTGgeSTP1X3VtlUNX5La
7PfeBkzoE5rI/k+OSrndJ9ujpjgfMEpD73KmimMPNzhYRVpDBcdqy4WBw9P0SnDOoW5zj+t223qH
TZSAUggv2jyEYlfz872ZOSCQ7FhVXsKKyprxs1DJvGoZHCk4OKSiDFap1vuL3uKAoB9yD1UXBvGz
NmTzNtdgfWelI0mIONZAHw91f98m3W8Xd5Muo/zpHAM2cbiZzaCfyt7p32KfFYoVEV+sNUHgV7yA
FYboxtZ3vP5R5cyugYJyaIWBsH3Knqh8NQRs54J3jO4YF++CanGHoIez8mGIwz8eZllBBU0zwCFs
nYZYkEYP70C+wW1B6GjGOmFVbRcU/bM7jgfNoJnxbzTEN7udnSuxXHNgWQcNVMpQEj7w+BndL0hs
4aYZTO3XL6gDWKX0L2uZtm9IMb2SKH5xEcybGzMwizbzKtIAz1ZtwKFIC4IB4xqpSSPFDOuHs8F8
7+F6XjqyKjd3k2VL5gLOLmGftqDnVH/dWkoYUtGRc9kYawD7diZPLDOf6axpUkuLOJgHo1//PbCW
hBPUxMkR9tLBF4W7BdXtbc0pU/8gDospGj01q6fPc7VL8b3APAYSM8WZLMh1GtFvUBDJXsSwlyqN
3Z7mU8RRpWbvA9iV9vPJ078GUSZWqBnTJv6pv0UpTeMiZtO9R9WmBzkp2WLAdBsJNY3TBsZPUm/O
5DPoHJvCZ4On9POjtTS5rInqwDYiO5h4HDmiBOagKaMdOkWKJPVWtuhVm9AQsFKz/vPecb7D75Vv
DUU9bELxj5MTz6UiZaHyOnhbnMy2/MX2DEuGT1/yNvFdQwqiivXkVIKKUQv+DD5h4rNcPtOdW7vY
t0awa+DoQ+77sE06lAY+5HMcZTgDJy9eq/Tmf/i/jRRX9oYb7JDbGI+fatzlL43FuBtNYIw5180w
AUoxbDSHTUshi5RW7s5HEBI/LQEtJ+teriScMDeJaeT7bKkWwkfWcBmuMqyTAOlMFsiOWglv7u54
OPyCWHvoJu6WtBarkYomZYUvFGM+/JCzJs0ka9zCn3004mtfzABIqEl4s/iGZsrKTDLc7Z2XlNEU
e/vEWC7ng70LZX+dp/xJsvPAORNJj8cugp7lv6/bdUaPFWx6/ug5vcAKtdW+XsQnvzWBIHomXo5m
3dYVOIo6PFjVuyELvrlqWJeYM+LW02oa/p7c2aMoOUDaniSqfoL3onXxVTTltJYXfXAg4fNg1cy9
/UsPAml2x1Lx426PCSIkJ+ysgCAcDQ4mbmZX63Qf3+/uh/lMp9BO6X3uV39aq7/Fmjg7wpMuvV0v
aJMIcAv2J/tzY3HP3/xjAQNUFTIsiE+LCSERHT046OMzAN/dfoDCfeHi7j0wtK8BUkxsenYx8AeC
xc6+jstxBDt27sLYHWmQVXXNfY1Q/TlPxdiRYPk2dwO4e9u/64QDSC1CAJsbk+0/87Fp3f0e+WOn
SWNGJOsOyL523Opm1ZNSsY4NmF9JrZj7l9ECe9+a3fE1uwzrsJso+cWF1IRhrL3a95XxJ9YW+t7c
N9wTVLYDmjlYP0/4/cewA27QsTYtP55oX3vWjJuYFTMPbmL2kwMK7vNHsji8GIPyJCqQpRZtY8pb
7zjjOEMbH/d+YBO3m2HRfJpd7EQ49yYqv1151cNcvXGSwmTeeHP2I103PsmX5Wk04C6N6rxDKCyM
Dvq5WRXEOIxiEdAulxPxhCm7TgdPxVEfzQm5n8B7f5UdVlebpGa9Yte8dKxq8dKdHcHQ1MqVV1In
k3uVVgZe1tuWeeqaox61BYkLh7A+45TUDNVBWUXdWTuoiWDC1POvYWio2QiyE362t+4NydOxnxos
aeOM/UH5DXLY6Ao4VNCGKE/cuXGNSmN+M5juEeYWzNjIeJgDaHRXtHNBNQ83N0xkWQJ+piKjKwJ9
CsyUQTd8maQa/VFXtg3zlt538d04eerVKTXjsFYogAbZVjMwD+SHg9vbSN4wFYruojkQ+TqQNXnJ
aNnsXdPTq+Hl78MnAM9NSrgnmCuwV54tUo/Nac9tOve/Tm186FA3hNWeLuiyvcvDmfcVtGk26Dsv
FDD+0d3TXwcj6Y5YkxgdzrJj8A2At/tav3V3voAN2I+7DBHOPiuv533Qvgz0+MnwQ1niGfPeHC5g
/pWlODJ3azqKE7n54O2LNijHyiAldcre+w8LHSNTCoyPaE0MMjC+pFnYTm4wbfjj6/o7JVFge6xr
A5dKbwLBtO2GVmAalxOTOtdw2LhnM4cBMZNz+49xxTtwaXqSnRHgl4gFm5fYTGiuo3mfj1jyeUCB
GMoAcdT9McM+ukjXWEfL24ToFoYV5vBuBow0wE07hDjNC30m8zQSaBlgMqwUVEUFrJcGlJhPXCM+
TOh2i7UGeiogGm5cNn3kWrAFf7n+4fNiePjJ0DLfbfrIaBp4Oxy1h13HLMJs52YvsRePW0jsYfZj
fOA0KhPdG9Ho9Ev2hS5LQpMa0Po24ul5cDdFF4pegTDuFG8USA0CLeEyiS2RU3g7LOZNT/drROgb
lHxZhkE72DE9Uf/Yl6Sfzar6IZgcOUjZ482mCYh4tbLGYG4LoxCR4nS1KkMcgUhdroxnSd7RDXXi
AUphCZMh9fSOeRhunT2y2AeKPM4rzp2Ojwks3MZD3AVP5e1e44qR3BY5eWOFWa+B2B8eN2ZCiren
xnm7B7tedCrKbooYPiJjGp5clyeDD7z5OfnXnCS6Xxm72ZbUkh21N6dUg5JwhZ/zaIQ9OYJHMe/n
wGnmmwyfn1co/oCUXE3S4tmg0eCGIMMU5b20QyXVQPfAjxPfgqWip8pdJPPjwe17EGOBjjPr+Zot
WrmM18/Iecl4fxdT4l4UEkiyGuG9QOoH+8q4DPkXb9xwGt7d0eiRgmaTcpXimOVK01F6DUc12rPR
iuMWpel1+W4Ze5xld76Kp6x4ruLUa1I2Yjcw2tb4T3E+O00ivhvIG2kY++IhuxrNbWJ8AGp++NTZ
THMAC/pjY8zzFMlknYbe8COQAszyQWOAm2RYUgcl27JX8aqa/S14GX2VkSiPiRvsd+BcwSVHIzCg
kYYGE5P/nkVd63E3QlINHvBbdbyitv1qcV1fYixZg4/dCHbebdB2GqTZnOz/sUUfhYSRy42YGbol
veJbLwops7Fh5ffNsr+pwg33nYQv9JusqhUg+uNq4wIvQVvPt93OWxXE3Xb+TVfhyT2Pv+nNXmkm
MfMjjq7Df24wTq7uC5hcx/9ybp/M2uPLiVm+FFPZhgSGi4npVcO6zm79K04VNbFWxntIsAiPFDNs
CiweZWLsWCOid8Wuk5vuwchyOSDE5DZjwVpwcymDMho/MZNlLawOZtaBhru+rDGSYjVstsWJ9Cux
on1BXWY2Iz9981jYHj8s6MjB9qD/ViR4efNkU451K9vJC/LflGjWhgststUqrKm5RnIdetqFFxyO
QHsz/sZOjkbrErNeNxuLNvUaF6sM+3+fL+sQY+bJt2V5Q0+meewQxcNrslxx/maBdgYwJeTWh3hj
jrIN/WmVqZyGIELBnAiVQko/9knh7uMYboyY6jAt7FszcVxkChOqPuVg+LOP4w9Yt3YfDEXkaI2C
lej/vProxzCb+7UKkPKPI1xxrRCImy7YlELU5PIoWim/BAxCS/O0wL5w1sRLHdtPWeHMTCmHCVqw
OzinU8fyrFLGC0oQwqte0eDcQMRBlZ6YECKhwplf/lhskc7GXXQAaCZmDbSlGWb2GIpWHF7BOW+j
n7ui2XzQQ8swT+aYHcZrHRrUR6wTacaqfYJRggeIIqom71Il4bgM8CNisBPDNBUkGBWoRwEgSJIk
R3YDDSdYxBw6OxfwHXDmlt5JCDbSj7OMmN4I0fUDioGD3pVGsUzONc3Gy35PSjysgSdwv0JEQNxA
0+VYp6cgu1O+hh3e9GIxf2CHQDSAsZCGPfwS5XtllX+N/jbvEoHLp8aEn+nTd3KAUvbX5HDsyTzN
PoDh0KUG5DSc/OOoRry7T+D80z5gRCse6s2gzaujH3ls1CUzNHlrrFRbv8lo0+xM3orR+dkYLuBi
A3UtmMsRokRP8ATNIH8AU2Ls9/Z/F9xw2+h5KX9wrSSlAV0EbxF3TWpJj2qeRm+mLxFXKSZaXPkO
Hq7T4yq50ZMHM4gIeT2QscPyuKQ4N71GMJ+4HIZitWuxkAEKYdL6TEEbBoGp3GU6Q2zyEkuyFiyL
oaAGV9B4bWgQrQYO9dSJAEcvm9fmkmI+CXQrgkqddiCdGaEFPyuI7FWb3NzHmbQDAWmYwOaop0Bb
8OKSaAa6xkJsA/luQA5lb+SQw87XmTjvOaNf0KNuxQVYaHN6/Z0vWCk1F3Opu9XdPFEbT8Qlbbbo
/jXtyia2eFQTaFjbt+SMpRJrQ7b+Q3RfYro/3EXfYq5z8lPLobmk+At7fuXNAR3EyLaBYXSn+D0U
YvyKgbTVnMEDMJlddlaHt91bMbfk1zD5bI2tlDPovGBr4rOSjbcWNAWTHA3jAd1q4rZfGRpVysvS
G5TfVBPWYdb0rh+DlvEZK6HmNQIz6QT30X1kfAPhWVE6CbtlCu3KHn/M7d6gxaRIjw4G9RqMlcq5
kY7TMyMD8k+NZMELzCnTLwhF83GHigceDmliOEGS8EQW3Jz2JtNT+l1306F33VQ0uJ6c8CTU2F2b
L6XMWXiYDc1q12Onw6J1xfbGfgcvREJ/CEukWsD5VjNXzE+oGyRUoD0mf4f8J2F52QcgpXaOPQ+B
LyreBiZxRMsjP/lzCvIL3o7zxNxbGwk2tQC2Zbvp4GZBQy3bEveJ0DzrZHNW4gtKz6xzNlBtkT+w
L7xzYV5mMCkTA8oOXBpKxZQyzx4yOTBtSaQbUsQKiLjDsAHRL+eBZCUKC8orOG7JpMlGfJbau4ut
koTi/dFof2pjyijS/GXiSXpdiySrDkSsoAllakgp23ET5oqgR1HSCB4+sVdWAJHqL5BM09oKAjkM
f5ZYJ5fctWLjsZNmmyIYilOEnNGbDaAYgBOH4abgZMGab7MRwyZFrlCKNIbVIaOi1QrKA/86GkXG
acKxIsca+OcKd3Wpwax60Zgei6OFAyQfoMO9kg9K6cQ7P0jEiP8S8mSnzNnGY4r0qQ1iMOW7PuDP
Q4ppgr+RByGME5yru7IKpfSrjddi1TFWHqdoVpytm/MXFFg/sF9yHPJFe53hh+HqsOaEbfi8JdCD
zc2bcpPEpeVscbRvreCdnbxDON8bjc3W7MEqPKYSZ1o5aCKtJSSqSNhmNiwRptNr5nMMu6cRpCHS
CIcFn2LPPTo7z6zgwFdlTf0K1YplRcHqFqSUFRuO/RcBgWLZj9uxuM5ze/lB1hZHPyWjtykO7CIZ
pWDFZo+Ok2+eDyKIyYbfHlFtctHXmAKDemg3FJhVDgfKm5A/kkW0EsxG55sB+wMNJHFVqhkgEUto
c9PK+pqVs0u2itWcCCPM5LULSeUZYXGSIckjAkJBODthi0UfxV7LYu/jZNqDfhV3ca5m9hxeYOxv
rdEq263FPRTw/AWejXyKK8fGfoW9mqEPKOP5AX3Q4WFcsdV4DV9QUjn9qWEEDu/w++DiT+ys7iIX
YjdyRyPe+sMZrp1+PyO4O3ati9cPUC45pe4ERMtpCsVVzM6aTP1R2J7ST7QAuh4IOi0ApHBOF1KO
wPg4OQ28DCm6eWHG6I2iJhLFbZFhISaxl0dQ2pimUmmIJStTBoEHRUvdNvGPsInlzogGYgDWsv4T
psAXBRysmdhLKEIsVhxveL4LTp+f30bEb9ac+nJ09h+bdmUwJ/4GY8ZvS0alGn6bQmz4hq81Zslg
RwiFmL9bOvMf6nNwf/OYiUBFNKzMM35mN7hjMyfEuWShhjiI4DIBsJ5oGE4ecSRF4M9tEZc3+bcg
nmKvjcCbG4C5/f5PkUvlJG/agwcjPfb3Yt819zOMBZm4dpnl/EhraGNR/DM89c9r0C7xeRSKRy9U
rdP0kr4S1WKY8GOggdYXMgnvQN/eZzfm3Uxm+VgMJ94w4yWFBDNDcihx7zhhf4rVNDL6m/uKhcSE
bR8/2rag0X5hi8HHYFwvaDEGfgw6cMEU0zlwGmYPoMqxRtz7nh5bT064sPrH9X2hHOC8z/0507OE
4R/GIo6xxuxVzERy/muHTNhv4Tp5Zeygj/GmgFNuUvNRfLzyvedgjCAAG98tXCTQ7RqWGJ4fHae8
mxCJ8GrGT7DmbnL6y5QQE5AFMB2C9utAR2WazgMc2L7YSVJ5LDDmKgMxqGhZt/yIbHuGDl3mMQzP
DngO1GuZrezMLYvH4GuVIQ7EK8MWTzdP4kPZ5NjHp7he7wl5Rs0izADBljBHjOHcgJDMHaIMHMAD
XhXTa+TUjOuEQ9D117u+vw+wNzijN+ImfMI1VC2+Eaad3PTBABtrQ/sD6megC3GM+08tz/yWVYEp
dCwqri32z7g/dwNxS4UrrgU4m6RPvz8hd95iDM2VC7pPQyn2s8JQYa3DVucovkRUPy2Lcs0hp0kJ
fkkzH/RoFIlSD7nWMfk6H/4H2ymmZMP6nDeh9nKlnOf9j3aPeTn3mO+ClwEXH5EbrTOGUwurpM2D
bxV4eImJtka4q+xhYofH3ZMzXwhSbOpEnprYI5vUkvHPMJ0ekr1pF3tmEL0cElTtP4Eedrb25KTL
8F32sekjFU/LZUtlC+AShPoBnzFDRsCikZmjM2L7IyJDAmycuN/jqxzkKdy5rtHLIFW76RZzb3w1
5sEMzbh84olCnh3NH9IuIjtNMfgnn5YIcTlicZ+iDKsM6MqciW1nSqrrNjLsKQZ7hcWJizGYS5UL
SciMNbkucHZRTJ6BDjg7jzglUjY4mTkKoQWhsXYvg1aHGHoNwQ2JTFaDvoT2hTr9UDjiWc8aZYxL
W4NTkbCp5tNDv+XdZsfsw+H4NBfQwfh8cEAcRrAssS1TaXWxz1hU4FqsOoZr4oGXs02tl/gZURHi
cVTDkFAKFTNaEm2w3moGgKDnjVooLjmrc1emHE/ZWOWLfaZQCPaY2f/SMohBWtOEMvOFO1NW/HaO
x/uT/KWWhTUJHE0s3SioHyPcblMevb13y68rtBjyAVg/tJ1icSCTLaBMqip1ZPDd0VLsw57Xd+hK
a/v89UYQ8ziqkVu5z7bRXFSEZA8JNWbJXN1LvAtuRbthmndSUak/T3Y3LPuPftsrHTkmL24xH1M4
3N377B43xyBVKsXIozBfKYaVNvWegFj8TYWwzso3r1CF07t5I0d9R4Y8mFKT733vUClsTJ51ZjFe
SDAsTwYOzGYbdKvvc9MXjSVdzpUhDLEVPBcAxS7PCo8JoKU8ASeQC+ycCOUFnGCOA7ueC/aqIoG1
bg6pIszkz6YWJBGaIpy63NDdThAw8QmgdkIipw41qug4mE+S6SM6pgqdCYB7UkV1pHlKNDRVgM0F
yAhXzesVBQPYZ3wg08rrpebm7HjiDVaHwF/mZm8Rfwi6U1FhHXmoyLIMSMfMKhAGAXNM+Ieb88PU
B9YGMbINCtGz5LinTyRjjENf6gJYPr8hFjFqws1kkKXRRVZBm/wxGrEAYzcKUyhcNHiTAwfsNdr+
NTd0yBiSCIFkB9R++yUKMQNrYfilZNdoEk4qShtW39EAgyNviSEyDJX95hx+eMlVlbVSwRPNqZGC
D5ubX58x8r4rctv4AcoUGmPV8PQILTRJhk8HwXq+A2yeMFVnq4wFB+E7sTor2J94obUTfNwsj3g2
nm/5aPh5sG2ErVQgmePivNDy75beS7ArNrc65D0F+doSXDSg9UooKQE7mXcfnZNXcM9M1hapzqzN
gkL3TgdFRfqJP25npI92thIBTTdZfWgzMAuFawKsCZkYQ3oanmyTrQRxraTg3bliiYqDkJU9yKM/
IvmnPFWij3vtSc8VlSRkH2xW7Ll/NxUI/EzOWcrHZdMY9v7mY3WEYM2Zk9pO/iuklgKgyCzeLuGm
0RcRw9DjSy6urjwpw4MISP4UyzR1l2zidFquVPOJPlZ2QQMQSENL3vP3iAe5Ita0U6NDb00BWSG7
WV14PBZWc+q0RyA0YawSpAqe/CHi+mq22gb9WZC0CNpm4HXCI5Wht1ch41f9PcAyRrpysLABjeLR
I5BC9OaBw9Kh6SbAl2a2BNp7eStLj5q5ZgL20mRRgwpIu+Lhu/gxF3nl9d40/CmYHsFy5C4T8okL
Zs7MDDQwwLWeKwZiu9HO8GTIVdIZ0r3XrkBSofBN2MRxL/zRlTFfYTnK/7+nV2vH79lYEwwpsSl5
QUjYfKk9h9geMvYWTR4Izqjj3IIa9iHlhqHPOVBnYGXgbCj4OKnPQFAY3DNVhvuAL+jqgP019mXm
BDccmSx+Ih2/tpnVA6ERBKNkvn8llhFTQ4mhmklyCsKEPhkojn/FANA+YtnGwT0TrrqMhKUwFpHY
zJpICOotvPEMWrg8uM9pG84JngrbpxEyqwBHthrTCys6vDB2ddH8Y37hC5LUFSsUkJk41lzAkImD
YQ9XoxEdo/FOgpEhYENxN1PWNyZmFwrML9RhaEXj96KRw0kfNpI7QkfYlsj7WugaXq4eUlt+Q/lP
9FMUviqFOoicFCr8j48x4LiQ0vSzYBwObiXiDD0RrbdUwio8F05oj3oI//GFjmPo/wDO7c+Do1e8
AiInaA7qYGTB82HIBVx8NxgTjRXsniXbHrnQkP2SZjrD+RAEQcuZVBQ8ty6t3+/ocRhA/E4JKg0W
7t+c2gVvJRp//ELZPL3yat3j9vgXc44lQ7hbWxkLWCQXVFyUgPOKX4je7mKdkVG+ckpx0DVYSsXw
7dKXE+DOEpSDaMWTI3iC/AYNFHG1nZRxD+03uk4P7RRdJeMgg+hh6UGJB+cvHbIeaxB6Aev/RRdN
QhIpIRJgLC9VmEnDhWZhfYeaBy+aQipi1H/ynmxIJNS/fMmL/nLqwCH0U78/cF1+Kh2nNtoOxjCb
b9ZcKaqhMYCRWT5lOsxdQKloi1hdCn2Iom40vRq1v588sOYu2YsolqD9kINuroQgCE/1F3ogVyj7
ZhPUgVpp1Ct4TqmxcGgmC07LNSA3t4erRvOMe/OLZdzGitOoMHHtFCroMC2rN3oFd5pJztqKhGDn
0rOvpFOTXz28gOd3SE6cn8M3M+0OBBarVRlAbjrCuINdLhieJzA6ABqw5AvvE7xkJI+ktM+L4975
tJzXzb3B2sm/ADT4LJkvqteYUlAfdPOT25jyqPQOBhHqnJ9HnDEWDUbSkIkP6eftKZiADsAWCR1t
3e3rUo+gnOFtUpKATmIrrqaKq8yezgEbVnyrP6mSX3v2gac41Fe9wbedlnhHN/LHjkn6gWOYF2c/
9RTCI+l9q2D+4AZi19nvFShMsCz+doMGLvzh6eyr5AN90eJvt0HvYNIGng7OHXIxmTDId9f4LilE
NjYNisbXqCLt4ryG5VTz4B+d7UjfRapkvNS0Bg+bmEgyQbdu2ZGWCfD9VSZf9uQWajrsK7fMTjvw
4nUCCgAIjwzs8h01rNgRPSF9wApX7/jzXbWBAsNDsz9N44zuB0OD5IpZRHZ7WfSxTcb2HeukB/st
3mSENaMn0ZDX+FAYWkV5CKrAukD6Pfm1bj/wYaucF/tkv/2nQFO82I2qKNkW8jP0y8FVMfi7cH2+
tAgEpohpjNV17/7zbe7Brs8ZrI/7zmgxX+2m37e5Jb4JFzdkagf6cvvdHXQxCL+zzCkhku3HfLgU
0kDhB7eRQ/5lgSfwWNjizqSnME4ooEd18f/ASVp4dojWqtf0QIXWjc6HcA+XPJxj52Qf3JJjAXNX
DEvZH8kTr4kx1+A6MZFOLke73enXi9Mx7RGEabYOCV+3hoPNBXA2uixBcjCR2v7Na6/FJn4Tg6Cd
iFZebU9/29t+cwxD4sN28b4ZhdTKB4zTGIXgGOgUp6CEcHT1XkXXa2Or+vSaEb7s1dW64D1rb19M
bYfXBzuLDOLmucxk7zFUu9PVbWPnMMMM/oaZRMs+PxMdE06SL1fHs/8ExdnyJHdfDihtjQ6VxkbB
5sS+2JpDOc2WpoXlzda8k7eDSXcYqmV6PjnR034/UVcqzpNi/zlpIP43kfranQ+bWQ2690CDj8/N
G/SF0mhAadYxqTYUbKLH3Isx2zFlRYVnf5ux3epBxEETbmfGNDuqds6kmVwnmCgCoJX+1Z7vbZ1n
vbTnVbAvo3fbhVn0aHg6W03pYVdRpa/Jrmu8k1t/7zCy3q3x8zH3C620mz1WdF9rLj/H9NzvnZYi
Vi1LHBGT3vratQ58grnRRdlE9MTRe5BMpLvTO6xjcJzNd6RMtJuFsfp5Hnc+9ATLl7NvICzmJOrg
u1VZp7xk5v4ILx/nQYWBwTRPOmk3N/v7HZzB2LwGnMab0yac1AyUu/vCmYIifm89O1aH8hb6UoWO
uGXWX0tYBKVqA/kzET23fXXH+cSJvjW3vViho6m8N+BQ7cMqAV8si/fLen2jY2uJL38daHgykqgA
LIKT0p7Q87bzfpm3TqjEr6t9I1+yCnpFHVR1v7GP5j3zuoSt0wJzhfd4dGucxFWjfHhz/a8Rn/13
x4nOA+5QOcd7f/GhkqTjYKHdOd7ODbOGuaE4R+t2MejolXHTg11UOpCxQH+DgvmFYMZ4o4Gz4MvG
AgX7BhVlQIHaWftH03ktqc0tUfiJqBIggm6VAyByuqFII3IGAU9/voX/Uy6P7TFDUNi7e6UGPj+i
WMFEnLsvLLd79CforcicQNqCPXoGv8G5wsn8CGR2rlAXf+eCeYXdAvezLbBhQknDMx+ajDOqUbxC
RZPQzASEQZbWJCSYtbIUWsHnLfN+dN0plmnGT+sdwQXTThHVHJQSNBXsfCfK2b2rx/84lHlLZ+CZ
VNA7gnCw5dBdwCrrc1A7CP9gn4KJkg6w3jLZqEiA1keVYmLnlUYX1IOnQYFkqF2zPCG6hH1fWD3E
EBUuGo02y1ODRChq2UJEUhSPt8BOyJRq30cgKLWIP1z202t4DxV6VY5mzjUpNFQObpoziJmVag06
QJYAflA/OtF/8M4oNfd8l+Gkeos/jJjhCDWewWzVIXSu3qZhdDYNoq+9muvUu7vBYZ31TusnMbML
q2Bnvd0UtdZnRAdwI18XSqrA8S9Exu84Z72MKPwIoUyVwr35GRUmPJBPHJwIGCCjVrckDSl57Ck6
W0r5TwIiTwNKfWrBlKgQE6/B8Y4piFiUQjMphZz1Add389K5xM/2/QKntQmPEy4CF2ld+9gmLMb5
NosDM6wuzCTG6rsQhbLhaU4d9CzJA5zg7w+4RtXMEeCAGqzm1BMyt+e0VnRyU7bq+OoftHCVBzde
5xPxP5vkerHPhn9dxUWPAQ7ubJw3Lq1P48MIjUsp+B6AwAxf1m+u29gYbwhOKAe5v/zNWuIK+IHh
aMcJfnEf9si0FXBA4Aqb7hvx0mFIgRtt0VlVgF+XgDqkO1BtVknSAZVWnQzkiHHb+lV7pLY2n9wk
rFOkpKPyt6H6npAKROK6o2OEjU5TOHC4qYbLnDmfG5yqHn7BQNssdF8ve0T7VRkblnNr7ds0YN7X
M9Glda9RyT/2K/GFFEofaov6BnXYjC2LdN0qkQ1bidZqHxzs1bQSZP0juTAERvA5Go2JCZ33do6N
JeYpbyTdy8ijmgh+LsOX3V4q9wafxnwNitWnI2CwN4nFJRPslNAFF7bAMdfqEOSUYAATR8vA87ZF
v1zHnYDB4zRibII36+PGysiFqbv4hMrdNxqDsIadjwAvJkz42Jt+B0cGeo84G8peliDES4h26Rlo
k0tIHE/eznugZcKjeYlP6ERUidNgo5vFgQiZxEXC6uIb4Hu/xl68H0SOe2+05jS98EEJvl6UELrS
egjC3cJKCpdTR9Aifw5gOBKqfPpvIUbilM7Q1kzPxvQKfy4gCbRzJNxGyhvuBmI7WIG2Kb31pXFp
ogZDsNBBC4kybAGR1fxA6VQX3B6eSMZre1d3GTDi8CqssMfeoNQwGw53weje40ZJB/mqOH/2Jef0
Cn8VckEiTrwVOHB9e0zdH9fwc1d+7hPNA+eai/nDebxGJCA83Q/jdI5RJeB6xl04C7eQPwT6KAfL
xNfEaTBX5eYs3Df2UHQ2fhOyfNDRFZov700PwvFvGVyqxGp6Le5AjhM5FoNwJTm9ohHI+59wwKGy
G6OJN+c8DKCF2VjsfKzLeoKZC+gKneDJFmv4JUxkF7Zg0fh3rLPJ+rj3e2ymHAdyJUxw+1ZLhHFv
DkLDqeu4nSbnCf8W5l6N1gblB1Ea8ndv0poMcIuxcLOcryDgCG5Nhg77rE4nuj2tpH/DHZhqDeyg
AvLefydpEVwcgCywaMUv/mKx6LNOEPJKEz8eDplplPlcHHCCLj0hWzTMLrsQo361PYi+Fj/7h/lX
whoJdtTZ+6BUXBJK59NwdL4jjbyIJNkBa6BYMzDmZPwb8ugO1XgBmQLHINUCKemEbLIAWlytasWe
8IF8atBvdAkr4eWgX1yrvEju8S5IsAEW58nh4n5wx893c0eVo1Tb8QkyhT/gzjAfICrRvHrk4k6p
tR/pldnUPJwNGr8xZFP54sDHdwYYN21CvPC0/PCwgHJmjJtHNFgeLIAtZoHkFShyAPE/cRl7I/08
oYR7aj0DaPAJGpCUV9tzDDaJSpwhioAlO3d44eVvySEn3rC8opK88ZYouB9uWKQQP4XGB1Bv6N75
xB59YuJ+y0RD7hfbcrp7dT758hp+HhliREYjFf1SlxeyGq+cgFZ6Q3ZVXCDejYDEWr9Mq8Y4i6f/
RQodfCvOmZuUwLLC+FXzKEyp4s8jutMKkrL+zKCb5OFlQIeXRyswA68zA5rMK0PHog+gIYhSC4la
QogyIpGLfU8sGjNkAuQBjugiTsVEnp2Q1pB/aSDiM9w0K5MyEZJXBU22geWAO8/uuehscVnRP7ps
sFZU4RqlQqCkca0JnXYBYMId/rvE1FlzAXCOyz1MybSpHHku7hsMkuRmZnM2GIvLMANFH8M9leAx
m+DgLy4VenuQpoKG1b+JcvBLrZ+Wj6vt1rwM/hC9Bocmn/lGc0WNRDEEJkEtVvToIcQVldHjnlUX
AHlaEn1A/tA5o1I9uwgXn2FxwsE3LfHOfGv2pSwp9ylNQOokdxNnzKhT5Rc9O+wMZFbR5xHRAdLG
9sDonFsCLUc8iINutzhlKI2/G5VAhqEi74CToy88STa16PbdKxQF3BzJqW2LrD9SRCKldzAMHVsm
o29FMilOgZRlUbWJFQ5F4Vp2iskTjoSh5YBubxe1CXfQjpUcLj4SKCTj/8aFNObrPYAZ7AZvB2Md
RAhLAbuSe/OJgOiAs7Kk9CQyZKiKVKIlB4Udi1FP9SSc449Zd5Pf6uTKXz7mpzCJsD3prAp4UQE3
TFZgHUhbOZHE77qauCppFOcP6dvC4JOCIZ4xNCp2WZwt1gbQSCDy3+wxLSNjlo6ykhm48YkZ4VlR
/5V/IDkgOvctK0Y45GV7OSursGCJHd4YJEXPs7oBpTKTxyPlF8OocFRuFxRyuuRg8dz9iFVM2CwX
P1EaQrj2NEXHXozQMw4fgcEWBuPXGcqJpZ/SgeKlJR+fTS88maRwugSKzNUQ9lpGRg4TqXgOTcS1
mOLC24elUJgpNy+ooIj1nPPHKgPnqyncrGpIAWAdPloIh+dQPkA00zkbcQlMmoVPcoQfbVxi8jNH
sWcRh1rt3L2EE6ADNp1OiVIAHuEXR5dJlLwb3S56MQ245QDwI2DAx/mxVQ2qkCl6L3RQTCjmWqbo
QI88Q5dNXCwHOpMmqqf6oPPHfFOuDzgRFlCLRuzAAN3r8OWajMf4brngTtGLORESv1lcd5FW4gOD
kh6+RA86ZL8pigze3bQNPgcoAR+CGB7crpxuUSw6iCy/wNDuXfJIlIeYYxl0DtusM83Bk6NTmxDA
tESTz6HCx2jrnEUtWaRSM2wmBNTLSJ+SlBMD4YpwQQOKppeJnyjkdCmJYnGyEcxOsJ+xSut6XRFn
m/wTeIs/2SEt3vpokYptfJuMkUUmy0/f42x0jy/wSRYT/572I/MUw4BWDhJKiP2Yc6gZumZHJxnt
ipQnqT5PEQhzP5XKhIw3YfY6JP/iQ1iF+hzgaMOVeUYl8k113iVnfRAEUw/+HZ8Dye0vf9Ys8r9i
A5KXm/89NHYKjgnFuMs+XIZw+gQivyRM0b2meD4uR65HtLQFn7vxN0d4qO9KClP0j12uPMYokwE/
NjvsgfzzTYK83mPNLvT42EaQjF+c+TH3HvodPbuOJAY3V9k0mv4iHeGrkXuPBjQcp1lrUhYq/F+6
VaLslbGv4kCkmy5XjqkycN6coJSEPfyXxM/HyrvX/FFOOJYlO4HZdFGMIaDjuXPOtsZAcX/pWURX
QOVikUbMIi0JIX4ZgXWVMFV4PTJSCTTEijB1ACMgxAaDWx4NbepoMwSFEw7MaJ5iWLHDvw9sK401
tap694fTQnJH7cagO+ejkK8PEGO71XLmh3DwDuCxUPQ73Hm8BCUWYDM3y/Fk/7mrcXKIKmWc3P8V
I4WeEaOWYhiUGXzhuUsbbmy8jaLhx9PFgmOuomqY0KV3hjr7nA5UyOV0O6w2X75unXKPNZykHM6l
VistL+x4quK0EHrlJ/nZ6D8jDF9IQaE7kfS6ACmcJk7zEoTydCdYhsPiFaN8Bo22yZ3OBkEel0Lu
DFn8cnqG3gykGRzFK7GqzcADcIoik9j9CgdgabdQ9TbImraDI68FMTiBFcTeRGF3olR6sPpXKKEQ
iU4NFJwFp9crolYNnu3i3PRvsMifLMjo9YiKszwjPFSQpDOs6lduPAAdYMRbjFQela5BhZhuRnE7
XyjOAnLgvrVVZM4hD0tQOc1jumGmls9pqaFewLD6dQ5hbFzc7cV9rSG5UfmszMVzsXtF5UezPr2S
+W50svl1yAiJ3DsSR8GFW2GBXObeqeRWCBe7eCVu0RKJLiZ0MylZV+dz9G9GeG1UCHR9FnyzTLt3
paSvVWhqcM5zMaPswbm5YXrJgxWfVejlkz7znSWMhMKrRRty8a17AgxtrGt3t3CdoBc6b53dctYG
BTxQfNDhd84QUgSjD9b4Eo2adyI9nIiQCtUSjBoOQ7t09i8onmh7uBX262L/i2pqb0fWAt0UIQeg
3qQogVOS0f6276B+k3eXgN1at9w13dpAkRv0QfoDKVWBWGjmu5JdUV2VL9QXNU16dV7OA2f6Zsi0
msuwhd3rSszanQ8Me1MJnuOy5it2DnZwdbeNhhGV+ma/XaDv5xUAwQoDa54RE/ym+8IbRv82yRFH
Zu1te9eaP6M7MSPAGoC7kjBZE4wTWfpo3lOUqwhuHYDkIz5u/0mvm/cOQLqFPyajYtOi8Sv+zel+
w9pfyb8S8KWIunPj/fdxix5hcwfwB7AtF88S4tYYZxhUCanU8E3oAILNGgKlDq5dbD8hiLLeH1jQ
xXk0Hwzb7NFBw3e/p58+3ta9jcnDmWAhO7czp+xx13tzwMTsBfr3dYxlOdg28vY2d4LlI14abT69
fbbsttGuUect6Sedx4d3x1N8QVpgnL/DQ1jy35j0NlvH8MkEMn3zbHtnH4chI0eDO50ay1dYDO6u
sJbGssRcRicwUg6st+wGkCzGBd8+tRtfTyNG8zY50Nmge3XNNPcbHiInI+Xlg83CdG9eaQn94FS6
+/V+wFVQ3DkRUXFUWxFBDqA2xD/hpV632427e4zQZQ+ZUctYggbJMHYtPrQAk9q5y1vlWqBfLq1q
PF++rEzNdN+oNav2c0wIYlyyW/M3PXjuC76wAYK5Dg5kIB+SWcOgV8hg6roSpb0W0XmAGIi8EEJm
90RO8n+3JGvy9srCSWCzbnY7BxZZtvdBm5i+YBkc8AZvSVcZBQzcEwg7R5QCcrD8xlbz7ZRZVsbn
rX0BnHr8VQJNCq10jGWhWQnQrxKuCHNUDLiCICr8WmB1BH7Vx+foueVqkdr5jRBh3pqX7Bg51Zrf
RUdX1wTn4W1o+K/5l/5eSXMMkwyKw2v04DBFXJACDg7dFvQs5fDEDnBpo7dr2JMJKmWgpiKvjT9R
Dse+430ZllqnWgqq4cB5dMvAOBc6bgTjDEYNbh6fb1IckndIHOS+fe1Xx+WK75V8ZTqyHwE0uK24
1cLpAPTBKQomXEhM1d0DbgmTRvsE1/zxD/boG5PqTID3d7RJH6wjS0kjiUtS1Gd7RHALn45JsDvG
bpLUTKCHJHq6iwkPXVa4e5mo88uMpzQfZDG+k8UmrUemJqftA4kuFVyPHAwVwDGuhRXiNJR3b0a7
xX3S7q7J01mvA15sT2VPgqu7JvE7EW/OaLIUS2yGOMArIFd0Ik1luhjE/zBZmtsfkrercHxm65EB
z2hzKK7mjjc3UpZR3V0/wssoeCRmmUXMq7tkcVfde27XaKR2zuaPYCZysIsZoV07kDnylbqserXW
sYm1nLATwmr4sw0f42/ZV07us2xvg996dfeNdPQcK4G7QX808mYpdIJX9QvBe05gFPS1h4z+BGa3
bTPL+cY1VU938NzcLBNQH11gp+GmizoK2IpvokYn4BSXQzBaNsj4RGWvSq3jItqjwgDOZIV0AH8y
HycDmhSM9Zg6dTl5hovsPnOPoPJmeOJdkHVpt1irqMUSt/MX91imnu1B+ELA5Y3aBKfgPFU6jyPE
rcGy3G00akGdCyeD0UAvGqCvukdXgLQ6hY0XS5oFNiPbGjYHUnLLrJ10As4gZ7wlF5mAsbrtTJiq
TLJZC7W7U7J7CIIAkQFlu2cw8I396tbQUsXVxWXqvFDbXCEDZXzD6MAy2D7QSFVHB1QLBvg6e3jo
XCM6LIZGimyg02Cm89m9dPM+yFsPQRLeyL+YxZYkC6LoeqSLoSN4QxAKzVHI6ytA2XRBaNcpNEJn
8vR1i4CUI0NbM7F5UOJddUJcZ8AdMZY/tL00+YjEUe0gqgPr2HlImjo3TA8IFWFVpIOHwPSc2kQE
gS8VhrGYOZwt1boKM+A+x2iIumlE/adojcxfUSxJvGOhFJP6S42MHuwD4GE2luKg4N98Wg4PWY+d
ZHREbx9JEUHJT08TlShFMGoNQIp2SGOUGIKPEJHU5ofv9iCMBvTlgIT40jvUZ3wEpnVQzIcdel4A
Yby5z6TQFkN0Y3gsLVtYpRLiAGBLTEM0WzAYLn6jWgTwdEN0y4RvvFv8hQ6EDhiNEgwGRgB6/z8T
akOnbsgglc5reacaXyxSWhlkcmN+Wg0zrI3DEeYm/glOaFQazWNrH6q8p89Q/6jsil10c4m6sFcE
CrK7UiaeiOSQNPbrYwJESkqvioIRC9fbxWImZ9OlUcVoSsub0iz9ZnGAf2iilbx0mzGZP/a3Acbx
yx+5e0b85dMQaDqZvhg4/MWQtyj6r8jQTAlvSt7d20/qoJ9bOvNN+2jv+krqQP4XmZxY2HpEw6sD
k03KSI7kbHv7mu79xJwVun9hD2sMLustEXor9WRuE72RdPucMz48jS3SBOp8GpaFIFYyu/hEhL+y
ztHHmsN7l8yuFsM74nW93VdzTriQZESsiGtyjWjbz//GeM040iXiJqn3Us7NeJx1L9H00Db/ZCb8
MPVENjL65YpdnaI641/AktUmY4skowVs+aY331RbyxCiGwUzE3GehsOFVeqa3VILDs59gTnAYIXl
duc4qrZMRrwUC3a19STbwXKrXRTGJIm3aGaYX4M1A82f5eIdaeHIANQ9BJB4OKv4dsbjPAqpfuZW
oADPo58ID4PvovgOLNdEA5HbIG1IcTT0/MkAWiuyHm5tMusyS2Zd7fJ6RJfyE2H5HR/WZyDJVmWC
3BOIsEtSQZmYFzrxApp9CiOG5422uv8Pv8HI/FsUaeenGcXFbbWlWCQQIvMvgb6pOyjOk23PgNff
xCW08jBnrZMHcH/09Q8RcYZbCCaUpqEds25OjhEmtgBTGoOgu9ujcyc4cFwZYo5kDo1ruGQaxNf2
YP6kRGWV3BNForwnQ7EQr7UydiCIq/6uuwlLLEYsgikgUuLADl4C99TpheJw6qN7WnGs9fx5ZCth
14AtsIJsReACEbWwYKL8oEn+9Z5UuQQw+FyIXxZESC1GQXa/KCShPqAlsELRYMlQtMUxfx8hO23X
gDB+bfqJpnODWjf9dM8eoBJW3l/3rZ5PIEMh4f4O8/gDRPjyZUCp2dchuruAJNV/bhg6Tk0zVmuv
lQ1ADbQD7VLWqjfBet5Li12v8wmy4cM/Jt/2XxGWutav4RJC81rEL4C9EEvYz/CVaMbWbfmMkfFx
zwicukSVHt72pJSxXu/s0F1VuD5ljjyHV9AFDYEGHSCR18XmC+StYUS67vAzelygXI0JPrQXJsDe
H2r7myuvkPj0PLwn/B8RUD7t7aoWSWgJyNc7p8joXPY+yCeGILN5xi/OErIRVll2N7Hu4qPBQQ8e
xrfgj1fhWvUQd3ZI3IUQETymzfSP1oIOhn8RMsVS96Hlzh0WBECPfhMpJugUAf9nMlIZaIO+pYd8
3nn1vqAWMMZDwmoQnuN3IXoH6X1ajbfdYwtkA4Vln+BE1PYRQaV4UDSFYOux+OTByb+BJPPMgnqR
ugv5OuNKP+DXScFRUM/PlSQiVBKUAO3kFDdiJd225OsVWMMEYBA4rJ+IQgEXP/zj+neHigwSBEGO
2an9kKMPvmLOK2dKomjmryFKmZdTHhJXOwdMqlwpTa6v2ZrLB2CCXanB6UvQcf09vQcYBKvZ3bsy
tTqZDSrw7eGTYekpqVDNXZTH8D2gqzKlnTgeZztDPpF5OFdJcazLrjUyvAP3I+7jHR/32Xlx33Fz
yKhTxbsRFBfPZvVMHuWrDchG4tMNSN0hCigDDdh2d8+gvNyjYMqaV2RPu/D6bWb37vsaGUaQManv
MWcuVfUUW7OwXgqrGx/aqziR4ugU7YLNoApBwjQ/j+uAKo43ON76R4iVnVebFM7Ij7zvZI88HFt4
xhzs6PRI69716V9rCMqx8makTTIvD2WY4SKsy7qkOFfZ+ZivHGk1t0AIxx+65J51906Mndj7d9TS
FlVwsl8g0rpBWF686mC2iw1EOFTNIM85fyLpwzGNZ/uA5sz0Sx/7On9ahAU+CbwD6iFG9OFd734+
JKKiatd30cEkGYEAr1nnzOHOWgzom3VK8+P8tTxY9mlZJpzP2RWWpU9z//d+BPfd6M27Bd9EzspS
fSRvowxVgwCuWpnmZ6zpzEQhIAiet3eoe4+9l8+wAzNMC416EVc8MgOZP1lOs0mJBVSwhNc4wLoO
54i0oK+vjdz0dmQb3fE50IJblEC5k22IUD6QOIqcoLlnCI79bN+Cc8EpstVPdmz9Vxa9onM9opEk
QZ8PqmJk16G2ZMj6N3q7N9Ky4wq+XIag39xC+mC0A+NjXeYDvknDBfgs29/eeW4GpfgJfoqv2wo2
7V9GeXn87VW4u2tIOsE+SWSbm0zGahwaP9ef7Kn3HltV9GIxop3DEl/B0chTHBobJrOjuXPQW1ZI
JPwWnBw3ePvFnXHzioXozVpLmBSoHtlkSHB2a5NttbPLqA4BWj/keUDUIf4sncIvA9rOLkTGHWLx
rFXP4v0HfPtdbRjTHdXP9DvJSK1CPrNxOIlmC17L4QEzmO4WMoFqe8YdTJ4FGj+PNJUA1I9DG+zl
9aiz/ynPWJKh2+Ba8gz6rWmeHttHdAboKhAqXuwdlEf8SXZwKEFxLUXR6jTOd+Exb9x8DO9V5Dd7
6ttyurk0r8AEN8LQbmh56q1qpUktcOV+IbhtB4FQmt696e3j89Zr2L0LdhmM6hzXkMqa7oak0kKS
GS7KwjLraCW1isljC1sD7AVaQNTbqzkDWUBWwjwD8JwCqxrta4c5rnSBAHMWE6ufrVtEwYfbkTiR
pdX7WukXeO628SpZ8Ip245Nv7dIa69bVZeAK4x9qzcMSl1NtfJ5vGI/dqjJRkjNDOCRrdwFfSP5t
Vva+WcM4f3uGVfR8rLdMu0UjUHy4q/Lq/NjYs3uLa4px8zgxzs6FUJ/01apvvBclJXF9BptrtXMU
3/Lb+hgSizWJe7XiXZF39J9esRputi0ewa80bxl7TTeL78luWkL2iv0cYcA1Qppsn0z3Whx8meoK
Z5h71gsx9sz723PV7Jvkb+UMS3/5x2tvVXz1C1tkpA5lYSF8LO/e27IfTMUziOOo2pv9ALcV48sf
3hs5dUhSRdHyn/tkj8RvcQQv4SbvPcCMyf0tOFdSAR+Qr8GWdX9tDB49gxALpfKllca7z6RiMr/9
U4/E3jM5FyRdUAs/W99GBVEm2+CdfNCSc2ofu/nw1Jdla1G004Vg+gvn7A2qf6U10J6Jt5BcjROB
ECVsaqW/OnxVFcW6c6yzJ+3KzjdFXwZBogIDXBvEWxF9BkM8L5b93cNViXS7x9WpSLsXSoSKPXyn
xegc7qqNcn9FidsxRorfr7aKk4cU79xqVbYhOpycfEDu0urgTuOWcV9BAVdrPiTy+ezeEcD1S2Lx
S10O7ZOAgdFmsIK5U5y+cmD3GNCq8a5/I9QUXx1Bt0OmudJdbG04G2wsnW1rt3HZCXgEkP0VpxGB
qmfb5H5iq8X+QFBf8wSJAPSf7hrsmjA3WPtu9pnBqTdCfj6dJxdK0WZjzTvfJ7lAZrMM4dLZMlib
rIm8YwRVIF1KKGo6uxmlZGhqzNc6wyDa7SuFMS8Gu+i9ZJ1klZhL4WCSzofDI2AWs0OtBUcur7cZ
7Ie0qa3d6oNatf+Oyo0X4WkPQGE7bz6nFUTOOcw0B31wD+52yXtFBNt9CMDFAOzXnqR9WmmBAuTp
iRgktQSZ9BWwPCy2wavDAy7iHvX+jGh81ApXQhvEsIvGsJYa+PhkG5vFhJCeJqX5a1WyNE9KFROf
gvqDLY1ypqM4EjWdVcQE4hSf3rbFfUfDJ8pJbhTL/02tYg97UiE8PCKdg1sja/1aq26VpJ4hB1Fp
iKLOsasjYSDrgZBh+TchBMo8rQQkEK45x4IM1U8zZ5pTpXHCjpc2p2Pi2BPq0nqNNomiw7PIHfqX
AgFLiC3kmyauFd7QIGRMvDx7DxZ+M6hz4G9U1m9KslJQnbI+RRjq400jh7z8YjzDEbMnFVQGfhQp
vI0t/eHbhd0o8T6KLGaqi5qZ9yW1+OSTk8sdhySdQFf04B6VEnnZzLfA9bzvXAcasayZC+jjs2ll
y2zGvfdi0qtXGixgzkSPGfMD0r1YfLNadhapv7e/oaWYVV2uuOxPLKMM7G/chiwnjL+gg82Dgl3z
j0QvvtJ98mo/eieXUtejcM2D0jBv3dr/2EU444ZJ/IzaDiygjkVdCMxALvANsk70sHAXE/NKjYL4
J2CKypS3nEXeHPg10UKmc0VwIVNOCqvKYeFC8GCMqYyZTH7vYrnFMY/v2ftVkHcWFi1LGH/c4mLn
F0fPQW1UZNjkd3EFMuCAxHLtfzyaIZHmavQh2XQhIhqSe1QDJ7uKtPb3ieLSdVUVZBhaXHr9BbX2
6+ZS1hn4GyjyJGIBYPjRg6gTnHDMk+D9B9IQOcyjARwqaX2aDeuD7G8DyftA1SLKTxV6PdCqRtAl
M3+h2ym/u28kAzp+uq2VEWN4ovrlafz6HyocjbG4Ygx74f98oFOyGnVH3PeTpUDGKiXZsG3i6AIa
YGiYwCrADOzCCcGmyZel4xdUQrso0dSMQbYbFklqf9Q9YF2Ie+Vnw24CsRRlNEp3SDZkErRFSrtS
RBsZuL+vJzpxqkP/1Lw0Cz+P3dbnXyiJFSbF33v8PPlcB+bP6juK3FBnnkeIjloIZuFiS3TXZvgK
wCdps6GOKGu8Ai+M2penkhZ6gwzyBqKdOQi8eZRhV+F85mzjNrLrXu+PvFDSvcAOyE+RcFeaU+BO
PRKYDEDtFlx+b0ptHPofvurxGh6mYVAyPPGa/Ea+J8Rez0H2L8/SmpFl+EQGTl0ptoBvDeSspLpt
tSazlPZeD3+tyXyJhS/+e0VBBnoSicMNF98Qv26QER/0jSW/wjQbScutTu4HSjGwnAskyV7iUqjC
LawPfB7gjgsZB3VR51Uz8NG9S34HHwH4ZQeLS7UXVOG76ugWyuRq1PloQDme8BviNsFkRIOBYurX
Lgb7tPGYgW4PpRBW2GPmDJAt/mTfFhWXjvY/eTg6r0YdAU3dK/hVbzs60hkjgyv4da8cnbGbVwDM
PihedCUawW2pv8nUB0T1uzLZlpBPIMvRfYUUZqGhQP2DXwHAM/Awg/LB4L+5roEcttyCNebaHVsW
u/yl8UJ2RT+Ds115YoIRdMPrq5YSaSLqmINrPYk9pM5QLywLkca5CMcUYCh9JFYffkNhOIfezsd9
FTBhie+R3IG+V8ISBX5xZ9+5wxcSGlT8LLyRCEvJMQsuUY0n1VOqpZYaQrfuDAmIlgufRACEwB5z
gT1RGv8mYlr8yTBUOBQxF1Z3H2wHms5If5HAk+DokYFqUCCloTqhh2PIvcRReA9dhXm/xaD88j/0
9dxElPyTTmF0vN0dfoq5sRuficKDI2P4RLkRoRH+gxsz780cXMYliuo5i5VxmXeIBIvxPgw1Zpzx
b5otOAWjf71v8v7NZNEYXiUwI/NmY+E5vcwr0OsyZhcMk1GLR9pwBWgQqc4w3KPzG2082LjouiQ3
azMVOSCmlv7d7W585uOOpPU68og1rKDZRkpAhsk7JM0+sH4zj/lflHMFPjK8ESNlzgPe5RXdNSQV
IRIqXHSIL/rDRFMBBvsAuNVZbpITgaNTIrovRJOGylDrMGMLropn1fOKgNKB0SP6V0fDHnlarl0G
7uq4SEcC8qyVHZz2N9aInYbxOSiyJD+iulSxoWVz7Po/LRvbQpeYn7aGVvDTmiOpn4cxdYBbSerN
hyDWi8WGsQFejQtvwSD4kC+MSlIcwXjXl0rmzZbAXkMVy/LOZ0Emh9Rx09YOPAt00aJxUjICr6yr
TWXIm25CKTdjqY+UcsvVCIyMLpbm0Z7yAkSONRWkR9QfNjvtqKtQUQAgWcOVphfJZ3v3Sro7xyTs
8/Z8jvAQrHuMxE6vpo0Ya+cDpRimqkHFBSsH69I2Ad+GHR+5IRJIgDqzmaxWN3+IyFepVlilV+FQ
QhQJx/gLM797kidJU1QKbgzQ0p2s35I2sQ2hWvwJ8RAcuy6FUTV5s56KRdqhzvPIG5QxIjbDnkHg
VRyD2kKJbqCSQGBz1jGt4GJu9IHBN0Mi0SiX9PIfZ4zECcgJbBQzPgUxKoiso3NOQgX8vXJT+Me5
STmh0BtdR0APQZ8TkXK2yr9x0gTsYELkKuFG4BoiBEdTGDXBTT+GRIXfP18xzogtlQl5gTzu4CP+
AuVjqdFdR/UBDMiEUwanhKcfJkhh8t+Vy0tjd000PYlHMKHt8pukxAPprnhbMVZY7MongMODC4fC
W9N6VUlqBOfsvUqituuIDq4EBXJrf6NXu9igJgufwYa4wpyvDP5cLCSVa1KXaTADcmddYAuxLLw8
5YkWSJR1FIzuFiGXlmNdUtJckU4MZIiQk7bi37pr4eucTtMPqkat3btJhdklWmRVq0mlB2HD/0EZ
BPq7CsWpgTZLz4aU2ePlC8tTxOWuVtCMVXC+Gd2g20JlD9JAXgzoGwUTmSUsvrPgw5yzS1T6a/JT
0ni96QUvzH/Ry8H0UEbCplCf615SYXlhlsam/1/tTu3EPSfCZSE94rZVSMXHvX6vRzMS6lbckguI
0PEAVHcn057m2ZeWS7/EPL1pKg944tVnvMfGjdvQQHvOrtY4NYChxofoNSYLQj8tHSpiUYAMuCcg
AEnAeA/Ao5gCeWbV86p4Aa24DxU7r/yWC0J2oDfFBvSkFWCjHhXY33Mu88ynBGtrp1dxswvkWySK
z0We3VhZDUTkEpjX8UbV+UqD2ceCn5Toufp0JZQC97AIZ87PV9oq8UoZiDfeKzgdqp9AGbbUB+59
lLlXSAWyDNYgOZA/M943oWJYrVRSUT5IriO7STyfy05Zt+fzwQMiA5kcDCEGOJiSmH9b+CkoMcrO
oBWf8JGbkL6HWIbzEym7Ko5+kWu8uNYVFLpg/qpyOfksnSeamWfzGSCvpnjPSf/BIfLbpllMkw92
2gVR206loRgbhjlxanVF1ABdC2kJmjCjFVR9oFOhBvEfAlsKDsT436gZoEZ0ptRCEODEOq4d4caw
EPQT0Ss5okYo/BtkhFy7809IM5uw5dFyYbbHqas9NOtoZ9bWx66L7IE9O1TygBYHds/Oji3zZ5oC
yt92VICQKKp5BsAmfGWtSFAkJsrQYgHo7PUnOZfMHeZ+LLsnmhP1O1or8CMTBKN2RjhJlaPBDYU1
GyCPXzSEBBpVCFj6QS+0ZU9+HfzfESQArObP4ny+Yb6R7tNfA+nvQyFopvfuvSNcECx55AaUvIVm
CJVdvuoXnAWjn7iPte+w80yF1ijx6MvNKSZBSk3dVNqh/hVmt4aVPlyrRzdH3KmwnJdGD9ArqtOh
Pcd1THAU+BUvo16Rl+FFkDci0Bv/qwO/7qWfDyX6zOdZaDK1WGtLjX5GQa3qdgwI0v2ftpab/05l
0sOuvlK3jL0A+omsuCYZDxsqnvVvoacaYON/44dBFAU5mFAVJPTHjL7WCSsaEND3oML06XvnX+d4
DQ6QNTSkoQ7y103V+2XhA2O6jrN+F+hJ1Z9C+r5drVJmTCgY61qB06MVTyfnFX2GOlhFlskyJ+mN
KlVS2RcNB3s9851Vp0pzq2VBMtv/17imSG0tiwivfYAt/uu/CpR7xQCul1BcSXyawCEF8L+ymCkT
bLqqT6X7hkLA4J7TdQvM0GOFruloG6xDD1ht+GxUtKff1nxqUByoHxUQoxVSD2E+ofuDCbZ2d9mW
WaEgbz6Jc8qZ0z70Smn32YHUJJvcl2xUB3+hAuns0AAvmJ/AEfl3wNTkEy5HhJPJkSpSVKvQ0vFT
eSPLjr57/if95WD+aQeZMfD61ajHr0hH/s4Gt/W6W16ZZYGJSdqhpDmQBlZ8HJgGN4uG46icB3l1
L9GjUST2ROOTKw2dYapMNlRS85j3VKMV0SNh8dltlc9GjpxjDK7xb4wns5oWQCRcqhX/Sepo55vi
XiENeM0m28u//JQ//foPHyrzg6gl3NZta30fgfquHkguiimBJgYIIEqVre7Xo3NbCTpLN8sNOQ6d
+ppAP1I6asntheHlip6r5r1ILbnS0yXHrfPgphwTTOwVcBz7aK6HFAWIF5r1+LbjoFlc1G5xdG/C
7YMU0wRvEJj7r+GdxZEGFE6hssYeSunY2Jy9FzVrxR59/NaDEFJspcdRHfWkvR+/OkUAi8FpajzI
tTp0bt3rzH50Dutvr9qpNRh588YfScLNAiYNyzfBQAdWdfwixABcCJ4XoXoYnPiKP5aWt8JjDESb
Z7fMgOcjCieMFn4hstq1yTOpTWpKfh8gKOgyhrC9WWNEYl97JndibBXYjUQmyhMLyUuW8pXoS2II
gAUQ75BB6t6csy+3relvwlOrFtfqyI2+zA0uM0LgDXFU8msxCUFRHr2CS1wcPDqXzjU1k0tcXtdx
dIa3jn7fps/ePa2GhB3F99754cxGzw0RXvWRHvxqVvnz3vtmhHYdPHazmlNKTtOrTCREgRGKgwGz
TjA5mT+EMxXaxLaM7nsO7gZCJXPFTutzMJInnbX4xWIGUHJGMgB1ESBlfjSN8EYw+KP5be5CK9Cg
hIdXZsQy+kIOXUBmATZLfXyM2jzNh0jE9gk9a6HN8R4YC3TYGJvzBehLrxBJe4Fpk+kweVJu4/n/
dzgLOPUHz/Ca7Jps/mvAFZjaCRHmtUnWM6X6AOIZKaOcXwOM0ymnnCuKh2X4WIHO29QlkYVRVe7r
2oQ0ps2aP5AW9Q4Dzg9Vy0ZE4Q+xQVKOvklmQEEyOu/oNTAckRqRpVts10KXNIDguSAfFFs8EhEs
6KgKUBYgYLmTbYFJBQ2U2aJdYN8mfINyn7ZI2w2pH/w6s7hrPJoavn5/H5bxFi26Wv3xpbE7892U
bs4drhBGASZJGoAAOf8BHH+E0ZJCqrfY2QUCOthF2GFqfQ7w5e3UePsVp3pxrJ5qxt3/SDqvJVW1
LQw/kVWKCHhLBgPmdGM1to0JJQiIT7+/sXZ1nbN6d9sGwpxj/OMPVKSfXwBwJicVuzO2PR3/gtyH
fEKrrHi9lGRT6bHpxQFxaoTIagAf0icxa3udy/b+5XuldgocGJAsIkqndMJOYD+cdlGf7e/r61ll
Xpya4umDgDzOFCeD6YDXCvmICek25v3AD9ixJr14UFM1NIyhDOqLF49ZNvdR7rXMzbiA1+3dqxKr
WgPYF0+TDY6bVeXnDdU8sBD83whPpy4ai1EO3sxvc1N/y+8YdLXrktTFeBC/DnxTrbNlyxGJc7Fg
mncnA1/fYjLaPbfr4ZaHN+tq8oyKpfzgxaSAocFw+0TEs2yAXl8HTKo622bymrfrjIe95jx8ibdo
UFHy0DbRjkgpRLfDFzwqdpTUgd/VTHSSKF8hEE04IB7vFQ5omagNIyoptyRRQzJ/wp6UhuuUREfm
gxRDOv+2kwtTwOb8jNKwXTeTkmIiGYn73xBHToImBYWidYrY6kHSS4ChclKdS6/vyyYhHolPOnwA
dhqRx+yfATn7UU0VMMAOlC3v/F6yAU2HtGRMOL1XKHA47ZmfOhwf/41crzsZjjLJ1OxO2mlnq/PQ
lPJL9+uIh/L5L7t61k4YaHrM40byb+PJz1Mqx3fEn+p+M9VJwSL9Eiw6hUmC25ejjxoMrppD5jaL
zK0OsCgQJkIlB8rq28TK+PzGO27uPO5xSv2U93PHrZWqL0j5Xc/m2VL/C1z2WGvF7AaHq3PnYye8
xKilKXxYxf7BrPy+uHToJaOjOo9avCzoieFQTtv3KWu81yK72upGuVqfNynBQcE4tA7zHL43NS5j
s0M5PXYPyejwybkfyk3z8K8wiWm4DbulwzTsrA57yLdLM2N/M053HdyFXbDr39Tx8R4MwbdJb/26
g3ZUJyMDPiaazrf1xg+HEqwzKfCaujpKsiJUO7gPrQFr6j24QtDDaF7d5xoVxETt+i8GJAy+3jSn
gPtWeh5SkemJV+VTDYQP9SpNWzLS6Ae8oYoVLP7nYZrPXmmYwlvsTpE2dXT/UXv9AiEcLd6GGRxW
hK1Je11NX2GxfAB/UrRWwKFYX+BfgQwDpMgyoMKvmfJuoG1Ac9G5xlPpvt8B2VDtXx1w8Vn4FSWh
BH4y6rw4+c9bsXOJZ8JFzB5RdDyhK1nfnlkXO02zn+BrkBvIeQzxpBXeIOVb0aGnpsSjFMInD1md
lIZ3/FpLF15KBQNjXFJYwlXxGXkWVJWPX32nyEDEe/ZoU7iXiDkd6tZWB/B7uJn7HWfY+LE4VNns
hrcjhZrMapunl3ZRW0IxCmH++djd4HXiUl+hhvWLAH6iGIIojAEvQUnpAGcJosXT6o3LH9XqJlb9
ewdgYR4NN/qzvGcz7b3IN7fVkFauq4R3Mtwfh8vRfGWzJ5BSyUDjiEAJr9qJMtcLyCpMcysYD7a4
u/TgkNyYodDmkqCNIJS2eqabFWMhJpv08tz8FI1n9AdvPjlU8y+lHSUue8kmm4mOSsIbb+NkuNyB
thUcU6sGJF4ylE0grUy5VVHq9qbvhz0ENIK7NO9zwNLRY6z9HD0D/ubdZ/zU1KxiXxRqX5+4iOpA
DwYRpwm70OW4Hm5rA7ZHzPy+BSh4qtYd5M3Vd0eWuHJBd7QBIIiSTfmJOl0b3tJrxL+3xsqBlG62
dhzrGr4oSYwy/AIg6jJofp9q/UdLR4Rg0WSNe8s+ZrLwkXMk6QTojFLwO6qbxFZSqLrq2x1Q/QbM
pXG8xuKq7Iy/Pbur20zd8z7YLlVmvhFQvYH1sbyRXoQ390AyAAAXd/oOhWqkR4OPu1OOzlclDQGO
c43NFZiHqvP3ulkEXJ3J4osslwl+H4wDig2XlArXDUWWhKgC+CsErfStD3ckslcFipbTYTp4C64/
+sPNIX/M0npR4dBcW68hLNdDQsmrgL5UQDMQCboMsCe3sZAtcKwgI4Eei6lpbqFWveNGUuCYxIA/
ifV/Yyd81foBnmhzINTa7biwurA3UO3kSDdJFwaQ+hlR7VvGumD5Y6Wol2w3dPJsx51FF8Jxu0sh
RGR7bSMRwfBcgTUQmtgq5EnmiP5gT+QYKaQaRFbGWM/5wx06mX90O3eEUoKJN96bQqX0tL75oVUy
MCgCTb/grDQZNrPnZ3OcDbmU5sAIob4dpiuWfrqi5xhp4aQKP4ysUBWFrcPC7j6ja+N84EiRUAMy
ecmCFMyGCw5vTKeDwxpLHlYpM/gNxBQ9GNXQoNPGyzKzqF/hJQKbxMAtPyP5eC9LT8fS7xJSAuTY
+cqkgXnJ4bGvNr0d5KNqA3/w7/L2+swEt8+Xi2UmPOUj3PYi8ciAvPx2w/ZilZsj2dIPfKjo1+8+
rJPe0Uyf9D/6iJs+aOjd5vn8oNDT0+M3Zr1cnboVJVPMImWECuVAxZySkwrPxu1g/o47uatBLRdP
NCLjaYhQSWnhF3ewflCKxarVkmfxs30NrCNefCBCEFvQ56FwOWNJc0HQgY7DexE7TOJTdF+xyiEk
077Tz7RjVz7c2Za11b4Er5vfVi7A2ccTpoLM68X6CC/R3k+B9xXXh5uO6fNQYSKzD54L7WHx9ENg
ufFwov6DwuACzFQj/iAtJKoJxYlb7q50sIWpnQp9dNT9y0+XU7FhIaCvLk24ZC+4TwK+/nRTyGyc
aWmPdZOLWWsdNrnczDAhhBtotUh0odGWs+xALtt83J/3wpLo9W5UF0jTLl3zHd6Zb9gDFn/8KM69
DgR73dkmswdYiPPAEkgzhxMJUOuggsewzD6Jz3wHTA7iCyO1f+Yi4BwCaCDuBJ5Via+BPiRjaEOo
IjT5EXQ9oX4PZjB13lTMrkaDyPiBsNCEwz0awgC7ZCEJwjUFmO6yAwz8PhfZoQvPmUHqGD9U67PS
T58ARByEZnZjdg4azRQqZlOLabQGe5gj3YVgppBavcvyth2yhb/tjn982pO+nUAIn38WX797N4dx
jn8UvnCPCcNPPVARFmRwowEYAoqXfJEsMJAuzA6Lu2ANN8Nv5zS7DWsUKC37z3esAC7DQGDHkrvq
y7rHWEnSm1/zK9KSp6uuOYV74iUp7Lh6/aSyS7a0R3Q07NvbUte98bXnp7p7B0fpLBNf10+CVHcf
ofTw3yIzOzARfthtHiKjp7FBSGYEGs4l0Ejvbp7C05t1W+FKNZu6XXY3dfQEtyN6vBvoH+fo03ki
jLosO8JUhaU+7h9Nqp16nC7KzW2WBexurMSQkxjZGCE16ahZ4BlwhWIjZI/OUhA5AY5EzKD+85Vg
LkIlAsVzATGNJZ0oIkxlaNEnr2rNKV6VmfNHz5t5qCxpDAeopc44WpLCJOOX3u8FW86SKbJiF6vh
6CONBf3ZFF3XoHJfk9Qr3uhRe4BtH2q4FSvDdQGj+Qsiq7Pi6q2r0/IlE3iata3d/dv+OG/nBYC1
5tyn7FtyhLiFseVl44DzueJ643JMpmxT4Cw8AU4JyD3oTyvJgMIsvTG7LP8Y7NQgfBQCATO+IjR4
uR742wt6YTr6g7gaag40UpeYiqP74kD+4rkXw6q9g8YI6y0hFUA5JIu+a/woDsVugwvAkRWeLtS/
Hnqjm2E+oULU43IK0Gdgfd89TAhDHMMnUr5mxU4Ptx9RJeKov+QaQDDsjA7JPGdMkQuYXYV+F0ET
mZOgulijS82xOohf8dBc3c/ELwFcp34HvKv0BcbuznU+AqG3GsOk5KxZh8pRDj0CoxL2wuFI2aQL
UK356/CChKS43ZuT4f0Aj/PqfukovRqt0yWoDAfVMX1i8AqTEUUZPEqwTteYQ6fNgoQcphR0TqwM
3gx8wPwgimExsMRQkyv54lBTHKkd/egzhitbstNxtV2WClPovq28RkPsNzbJ6Mls8mZRWtRAktQ5
NFZE5Tq7DiEWDJ+w9kEv3f4dEytd3FAtsnUxuoWD3AydZ/Q0zAeC1Zodddh1noNQq2Smjq8bXSz9
8iG3ii9MafMCa8mhwa7xfMAQZmD3QFeJU30hV3fyOY0zJOMR9+yz+X13zRKHCHZn6Onoj7bXys4J
9FTNqnPuHy1cNjEDW2ZAp9p0UFO/9sFmmPb2XVqQ8ud58XQjeKbu64c7GWAXtAPn5uljZrRmdVwO
BuxUsxTABKpcn97g4wy215AYesaeOH5CK8lAIxDmwXpz9IvfwCBGQd3xNOwrYKdGJZzxb9CZKG7+
yx45gAyC8xnEGYal6uhqg9rhbolQNlmVNpLsEX0+Ge+IjJOASc10YKGGvEQlg1x2DOtuOM0FQTm5
tTR8X7ztHDb9K0TPxMnrYHj1hxxsZJnt7K26g0mzBy9Mxs+4cofzjAhwiPew2zniYQKPO8OxOTqO
v9PsOevdwnvwCvoO9qOLzu9vx34th1M9c6C3YCnuCmYn5lt5AM56hFPIqw+nxGNanfNwcpvWQTae
dN7QHv8XGbwciSO7/tTgxXen6Fm84JMGhxyxc3+aeAXqJdcovUeB284n1KIScifQX66YCak1P9nq
GVDTMsm/zaqf94o593R4AimOmlvIRbeoIehZl6U6q2620tD9DLjVr3KbIKq9GGYHwhymq+c+R5Tr
wVdfbkuE56DvPxiSfRGTQicOe5nDQcX1Nse5GIoLNNok5LLMGddBXWUDx7EMtg9l3N9gY7jH7QNa
5V0yXrJtujZsw2a7nsmOvH2bsyRwpuGasidi/i/Tqv/HAzKFwfcrdrXauWbug0FSQgUzP86aevIa
zLS9Dl8H8j8rqBBNeHMNKxPPEXEXDlhCSJdJTKGuMQuQZHQ7IWw7H90Jhr9vyPXK6kDvuQ9Mlah8
QAvv5TLjRKnTTyM2yKVmsyLREqZ8zGnK6YqTNPgE98ONrRR+oZN8Vpdb9EUghWhpki21Yl3U6LIY
AhpiXN+9uQT+cCzdmjHA18bZutk+RV92bO3fFMUTCj0NsxXOMevZJ+4w3ABKgEWFnK4Ad4m758aL
qlzoVD8FSlMD1zdgfmTJdysDvhLt/435ArxKPNL+Spb53v6GJZs6KnL3k0Riq/1Hpkdi4qiF6RY8
VH31fGJCUzMBf10C8CBwtlGzKfbt3S7PX2xgGQj8vED8ZscpXZaVAZ276fy1JvYX7IuTMemWVoF5
zvl5GKhmMXS+tEvvZS+D/AZg+t3n6AOeuFArABAxLzDwlfWBFhZz0ntc4fEEiBrpDQZiEVtsdnNK
jhvnIOvg2oc7Pf5cQyZhlHIYIOkwRXGuyR0NOsLhy93PvnL10VI8kKpgNmy911BaW8ZquIVRIUOh
qm2F2DlSLDSnhEOWBio8p45X1ytqK9jsCgaw63b0ZpXgmnsiwGHyABkDmvYEcy5l3uKAAp7tXuAd
Uju1N7jcWCRXP7fdFVTvYvcnBXxbXO+cPGK5C6lPFHOLynx0gQUIYYl0n/scRG5xX1BCUwiDCZoP
7AcqIj0AaehGu97QT7dw39dkLi+6lZdAJzV7or6pRj8KIbWEyjbYJ30t2ozkS3v6u6whR0Y3JnQ9
C6EbDeGK0Q01ij4pILhtu+fuA/7r0OyTlY2cqA++ZiT4QAP3XYiKzxk8QUdL/DubYTWYZaVG6Amc
JqX2jQqa3+d0a36vXLcVu6e+uh1HmsIxu636DAu4+R496z0C1R08k1Ex3FPqGKx2upMn4TDf9h67
Fvj1XU0TXnS4uTG70WbKYHvprNLMwiOkwz6eev2KdoSOt9TcAU4OD5OCxuBcL4/f4AkTm/5aE8IS
FJDxY8aNiNMJTTQexObkCk+ub6kMYJ+rkSpDPsmH0Vr+j5xWNRyabrZn3uX1hXRSCS7+kUXqH+Rq
P6PI+KGKAQCN2RJe4erYBHEO/ZyUSwQB7TeMwV0edZhidLtiHKcAl+jLi7S6MiHMN+kjREYBcHU1
D++a4WcRaIgJWXzSluZwaIJwgvkN7Li3KqcwL6TLVnSKy1EusP6uGEN3RQ8RrzhWKOT+J4zQyM5A
i6/m6oIjwTklldJcUM+joTfva4wlFisVVwN+pGPDYh6JNWL95pVgcT8pt4EUCUYtZEKIJY9Vpk47
HzxdZLMyMKx5e6AeWkhz8UODtTpAwaXmgD4QPqGZJVdrwlhaozFDJmMloLLwrAfjFwEI3Ism5+gI
ycZLU7AD2jcXlzpgBR6CYw7oB+nJSC/RMQAN83GPrdkrOFuHJEHFdaBl3k12mJmbWeo+j54mfXBM
OFQImEv3MwQKhoac7QFznVV+Tsx3bOhMX6MDGxrMww+pDnppuW+OzzMCYbQXH11ocMEKWIDl+GPO
8H04v7d3S3d6hXVW0ZWLP8Qt7lYOTfFZ3Wu2stKt/JSQY4c/kwxcAwhTajC7YO3gvbfPnrU4Hn1c
rTn0jM9X90O+RqYE7SQYFJZ2tevw01ozTCaQAtzMMxFb9VZf1OaHs2J1htZ56AQvDzIUlVwYA7s5
brtRrBtU818uzG+wClIVyl/83GvWilH9OccLyMbIpMbGwntskA2ToS3D5wfEV3OIEgP61nHGCc/4
vJx4dp/XhJLtybjTACm2hQkIU/FrpocVl9rXnNA+P/v2/c0HREVIs9PzhRTAX2BNAcEi+iq2gZmn
GcmP3yP2f1A8JtglcpfVF/s+ZidXE4qIRvA32IO5dojtDoSm4QbjwcRcsKOu4hhW3e54mKAEeZlR
LJrPdoIoQ59+TNTw2SzxP0sZXyX/d12PE+kakD4A5DMzxggjyLYLFrAuLWh03MTgtlEcLxbBwxwf
o6kH+zBgTvM1i6N97lizIjVPt9bcerTwGmPW2muWR/IFusLzXII56TjhfigJuypjY3IYvNmt6y3U
PSLBwWSxaI2NYVPngq1goZGYGZstdBZErLnivrhTnYr/+0L9ZNfiPCHW6/vaI5a5m1ohC/VV1IJY
Qo0zikPcHXyVAXYPc0Mt4PTwH1N4oeO71fnRMWnVHc0+us/R1bvzerXfca4TfTGYDnEo0uzzcPoe
FTHFyn2dQoS9h9gNex8/OQgaJnwNCK8OlfrrxVwrBxJi9I3SAf8klm6uCsp4hjbiDUdsGNMgEjF8
lZEJwAvjnnjo9scsDdaK02IzB2m46+SBQk/QrEiUWNyfEORScHBogXBAWAFZLaEAmuWEFQxmCELl
rgPrQXjCdzhzkgiIdGVSrpmjcc2StPJCDoMdmRkzwwnxwBHuIPANrFPIfExoWKKc3pYrBeYB19nC
CD68YSFVyEURk4zr9MwFtsx4vFAR4r+O2/DMsFnfKOuGlif/3c7OznbML4F1yBpDKN642+3V6k8H
07O6wpGfFt3LRgpY0er/o724RSmfQoiKjyW5gcwhQP19RCHAVZOPf18bAWPND5/pymrXnbBWOs1Z
YvwgY6HVWQMXvnCj5mgzeuuN+qPBiEHia57OARkkg2TAsC/3wCR6TNce3EJQG93+iBgEKBs52QpU
RTy5jGAUNA1DaBmqcx/ht0BgMjHKQpPiIEiB5cAHoxMepSEcsH/6EGGAMK4TbgkjuvGF9ykckhWh
j4BiUBsp4IWlBALJcTT2PKG1EtoyTEvOZLMWxgewxK88IP4S3ajDhJIpnxx5RscYiGMCsRNWIwxJ
7lIh8cTNVNZTecQ/bieQKBeYXGKxjN3khXusGbjXsArL1z/Ktbxnlg7Iu7CB5I2zxmRLpmK8ecbS
FyvgpCeUV2SoceB4kwkXg9xWxUjO1nsr0TOksgO/82MhUws8d/XePkOMHpuq9cag+1RszSJz6H8H
8vdCCKc+P+7lZpEr8h/j5t/FlXu9mFuJQwLTm1schjd3m4p3A9xtVvbkQD22YNuIhURtrHpo5hh1
5DaIvsUij1uVeBh8LQ03a3LJHN1q972FDsNdQloW8K+92b+r9cy3kLkTmu6FHHuCKuWckDSI3B1U
UhjOUJldEzMpbJ8wDzpBrBY7LflfN8qxtdqL+xFCBfGE6fElvkcDEug1DHjwWYZa0JqYJ6S243yQ
RmTmXlQhoVhi40otUg64L2LrDz9lAuMQ+UeK0gR6Al4Q1bgcH/kbeXKIx+qI7gV0WKF3FKVFP1R2
vTBZXabOa5zg+oUL/jzFdEkFeRp3I0km+YYJ2Q+qrY1ZzKwBB0PHLF2ZqeL19oXwGfSnOoes4PmO
ESo0vsvt3oEBvJv5RWvXidlw0CcA/ydwEo+deDY7bQkMDALZBI8rNfhSAFGJQsQ+MnsavGwoA3V8
cUkC0aip1xg4mTEHc8CaFotPOYd/rJr/iFoXl6sBTcmAmkkn1AhVSbCQ8yOChYW4pM9EHCAsRh6G
eIH9XneI51zL2fRO53PqGRieP8w9IJ/J0+pWN7jFzV4DvwE65ONUboM5VuuC2nkcNPyTHgvRHItl
VuPW7D2s9mNjjHscbnQtcTlSNtw5LKxYwBh0vCe8qihtzFMSqFg5+dlIww5X050irkd13KEKkB2p
JngmEMpevu5vM2JD4K5QyoQsNC8mCcUeDjw0AugRc/gloYGvGNb1LJ9yGXUcgC4oZEJUrqMiiujf
2Tkey14sxKk0LC6mUdkU9brikCEDfvRguBMdczJOzNvuDgCCEoHmi9k+QB22vMhKkIxdYWy9r7ay
eZL5KaTFdArdiwr+k1pdxoroWkpyutLFpMDZUtiassrDBDebBasf0JzsaPriioVW6/bC7Ke6mp0J
sBBOTjigT7/OOg9aHNeYaAOhvJ3OPF2JeVN7NZkMuW+n2VGb9q3Hj+IamM39GHxew7xgNyK+Imjz
MRQr7XGGIt+EE9WANm1n+NZx6Gsn2+AO9aO5haQAv//EeWRgfbwB9wKZGrgB9rnjGtRK99llYZye
PzWB1Xu5+2flvhv0D+oS2Nnre/ex0jMLJqVBswO/wsxtyKV3nbAmfRA082KZiVIL5hXvHY+Tt0PA
gHXj/gNVDN+srV5Vmd3gu8A4cjKUQoQLnKtFmbHCWJ1NQ5vI0hcmSOJgbjyc/qTPzkGBqP2zh6/G
Ej5wx+NOvPE09FNQcuOP6d1pJEfceB7r2Pq76C3UYLDoBpctVYjP3MioreHT/vLU5enp9wHCzQRJ
VN967XJc0nrcxEdXibpBunuOmv3RZa2Nrjg78BFZBvpI7f5SGiFOO1RO/Hjml2mP9SMNZA0pyWW5
WO8/3BDScfP21OjJkMm6og4Mv3PaRD5Jl5tfDRjZPON/Szv3tu4cKZm/lIMobRmohzB1lv9vnhqD
RRqCd8+sFpd9uyGdYkRaUKiRDdJHbEeElP0hLwS5P4mU73XmFTCIJ485SReReHPf1pcJCIA6xeNz
/CFuB0nqDTumwlbm6sE4/CPYlg59EJh64r1RX8IzlZmuGr7H6RSsFuM/ad2Z7TNXdKTS3SCAFh1r
7ZLCPtHZ80QYLluZLFEMauCZ67MNMn6vu2isHRuoZ+w/KByq0HDSLh70A7sffZiNqNxIZHyaxuFC
5eZXYZ/tk8mWbqUFJARriClKbvPG4QCoJVP0zkiZfpg/la11/Xu19kCPsl2d2P3T8AS+HOJNjI6w
u9W4ypY4+g7xHgDfQDih2QkVRmXWBJHktsHkNFYO/w4KamzYEYDP0C4E0Vb+2ZeIcRbqu/mvIHL1
CZ5xu47FDFjV7AJ1EluaMNgjvs3s4wfDHHgWTg/WGfoBnqUAgNz0d8w7hvCWWbUPWKRgtUyRcBA6
sXBh8YQy5sLIRZgAUALehho2C26/zOCYP5mD02X1PSk4sxA9NcbMhaH7qTs3JgM0jXM9ooUVQ5h0
8Q6wqBDSCsNuXA4GmCRo2ClTcFiRu5sjwt5ku8ESGKVh0I/MocKoxZ5IF4/pzwXWMAjPJMf9dVcy
yePZ6aHM9wlTGO9NnwyyQDtu/4rvnThCirTxjiYU5lkEN5RKoc/2fp1hMI+A8c3C0bUN14AZumxA
qF6j3wZNgR+CJXwhqqLYtOdQt7W/dPpE9afO+Zyw+VOmBUy/ZyQWptNkyGAAcOGXAXlpHv9e6ERm
HyzYDbp4GVvu+pATms1FHq7hQUO8EKUrQwJEuCXnQbE5GgDzBbaRRtx5h7eB0/xRwx233YUyAUr7
7O9bYLVKR/2P5l+FseGlseZ0/Ay7pcEeciXYnAH5WpRHmKTBqsR9HiUmDMXoYkcYXaMGwXOcIg2g
FacQa9OEBJ8BQoiQkYgsxmXwY5BcDIUfv+MmMktfH188DOkt3sWsD5ELr+frZhD1oyqUP1ASkelr
09yHiTSFsTEzOM97bYoX+gJ+peY98OPLEIUai6dXmaTgIO3gmee112LPhYTE+pXQiRKFl+a8Rq0H
eQLDrw4ak/IZaAtupk9UikrijSO3Yrd/aigaHDUUR6EbG86mg+wgdTK+xYSzdB7jbmZ150OfAzb0
j3CzEbqrEDKevDTJIhcPQDf4AoODbtKe+J+Xq+9zuIf+B/cS4FAyCkQ2P8A+ZqdMsG0Qj+NvJHHB
R5Llq7CZf2aS9o492aHxRYw86wT3SK4gkNsvtgI5Ix/se3L/AZgI/PnLMgEGA8mF4WDFwoJQ7Ya+
h1uFnBOUqGzhOFPIYP1/OmnrSFgr4v5DtTEwFGAxp6qvx9WPFj5W0LswEn4Gx3n1d6Nh4rrH1gEZ
fIoDyXPGiEFo2bp7YF5+QhOx6VPgskj2bToNM8ZFEGNNACtGoYrLnnb8JcWvAb8gqA02xPsX5wwb
5wyWAixMYEnpJxD785htgx2afbrj1NshUAcUbZUnA7A4jqURAIJf35aJU8ILNH6QGjhc6qJEQLVI
FGB/qeLpc/8RmQDINkPL215xXnNuG7TvUoZIG9N4AIJ0XNKqkKA8fa6ui/e4+6efKgMpQI+CCS6g
kAqrCcgj5Zc8UK5sNbF0n272VOx7q2qqbnr2fTSk3RDyPQ8mzo5vqNGEW9nz3/hIwixsKbZENvf1
rx/ztQbX9oGwHkty7R265wlT/BGzVNGZogilYYGgKty4GOb/tM8Azb3s+/DiOGZ9zBig3nrSmc08
iE334Kmz0jRuz2OnrdzLhiSG/oRy2+n+DhyKDUpNnaG5ERRx58jM9tiRY1r7tX89E2vIUO7FJFCo
BP4begEPl39hoYjglkFhVqLq1YISUZfTzjgNQAOexFRevcFisKAhQ0dEnb1PJ/xlTHNHYxVclvmZ
2bCbCAsiOAJkqrPCV4PuXg06loL+d8Csl/BSej1kSFtq/EImHvAgEBeuYtW6UUgiTcYlrMSXI5YG
/ob5isf47LtNQqRHeIjhcX5YMTThGkGA+7WB4Ub3SRZLm3i1/rn94i23kWZp4FFqXy0wGYdW1e1v
pWmdXWnyTjkAzjuERhJeg+5pe8KT+EpzLK4VsjKIhYNIp+7Tljm6ghGT2LdBbpvv6D/O5wRYxyBD
1QCsuHqPLdifRw6dQ6VTuWOK/gfNh4bTsUrV1rr3ADtccr2ZvWjcVYIEs/MGDaN5omoyO2kxAmc9
6Ho7N5DOFQoJdOCnq287ceq8iAbxKIj6T2EW4sxDjV+s0oXcA9y36TQL7mxRuw02WyzWsgIjQcJs
QeyxWI0xxAc8F7MJDU96UamImnLgPmaXX421T989VmzWx5Q5pOp9TkyqcaoTHocRwlzQQlHtMhVx
DgcwUwDVU+YsVrA8sNEQZgWoQf4jjHWs0mChizE+4tdNf78hg0Ws0cSsgS+xseesitqLZm6I3If9
3XttMOf7g+yVoat6BpAdnhDjWqt3KtHJIjrE1YpyY1z99WHvhazKLwGcVgfBr0VQEyMk5X0JZkB7
zhXiIWIzI4ynzNFjAvldXfz+78hQeOIHSgREwsYkC3IlRNPHrgxL6kcXUe+uE11WxfiFGxntO4PE
ENQSN57wMR4uCThwJd6nwOUCW6iQD3nDUPUms352RclAyEgL4I3hgwmGKlCHyLP/dwqmwHSC1Usg
Dx8M1QVIuHtSNvZH8UTDzWIH4b/k6AhKkji9EdPTtQB4AFJfnJ4GPqNXlg+/Wj+W+UTGGKBrQB7K
GihwJ6LZfsxqOxFEEbCWVHU57laDvBKfWRwREvuXSo0Ybtk4ecMIMynAJD0W00ssZDkgAleAlQmW
IVAka5QJIYIMAMtgU7V+RweWesGAOMCoyNlPOKFymLg5ad0LutrCN35ZRtAJXqLOouMMHSBuhaEg
oqW3rdKxgsUwGsCgpDv5BNGDvMEgGo46b3PVZmNYT3bBRv9huVwdcWdetlOCRTrQ5Sj0CD0vSV2E
WvJgazqa9U/fwgKTggBFRk+BJtCiabCMr327EwZpLqtlvg+xqe6mFkqgcNnigsg52+u2slCgVjgF
XuIztcLrgVmpMe2s5FBIOMrAdFeyd2BAA28fef3tf1BHsVwNmPDABYZSTwYdhxj1FAeM0cTsvIUx
54y9GXD7ghEOWdV2Qw2AZI+ju1OsyeaXeFCSD4nj2U1i0QAIZAoBJjhMeJTYdQimEyo2YiIERw/v
7xfha4CEQ1yE5KRxYcsDXwBG4oAmsYWN/2b6i9Wa6EkYnPIBE/ceZWt8zhhrQ5TjLoQSs9J/K8bO
oHPYCee4lQCoQQ1GOAqJWtjyzPNhmqz6JMFKCj1xqXj76n1RrHLKDQ8/2vGRybX0SiyUXEk37/pD
WWDMqZyhSmteJ0qnX1ocYbAOlscDMxX3vuksZWW5/+UAUPgcyLa9USb0SvKJDhMmmcCTuDQICjvw
iwjeDmbWi/dKhzvkU7sCK3RFxS1TH0BNmTW94OfQqKHKi/vuJAADvdguOm7Ggg7sPL6GUHRfTL0k
bEOwyaddL+HZLETDJ34Y2RK4Fr0K1gpMo1gXIUB9bfx/hyghIcIi4O5yG+HLsMFVCToujXCwK530
j80MsqASwrmhiREJILzaPsurlEU9u446LFQfCI7EygTw/mXdRWc56ZHrq0rYhXxRFF84nRCJLyyG
Ev4VC5yO/YGAqbDz10PoIP/A0kWMtS4awt28YQlTt1cb71hYSUiLF8pCGkuEoRUyQdiWe2Hqs7KB
SEfxbicF4ItLZmNT9FhYLY4hVLeYe6oMuet9F97pzPBiQePcRcAgiVUVEhf2TpDF+RTcffySWdfd
KuBUsRKAzidmee4jC1F+cEKkLYYcfpmhswBtbh2xZLzzdi8zY67PLtP76rUaAglshgZ6NRWobqOO
DMRbOQ3JkzkY7UMFn7FDMG7HXjo/4h6DIU1qT8ua+4nJmCegqRr15xWJAnAHnH927IxLTyWPRaLA
XdaYIe7ZYD9r6EnYmBKIxcVW8fH/fJpvq+fc/IHVrpDrAcQSlQU4tBdYh1E4/d0QxDQjbEFz1+KH
fRUbIC9bL1Nb/8n+5Rh2XVLzDPd/wR84xyiPXvYawxtiJZ378o55zZnN/HBXaJYEoNW2AB4YBCWu
JHhh0IZ9uAFzAMBxBOAM8JPFhn23toPJCf7SjGRb9ld9Chw6/i6uljcMxYpn4EGx8orNMXpvNLfG
+JeYUeyLrvEXf9yWAPIZbad/3d1G2LqfHj8GS/+4mDarzxRhHQDMz3VmRG9SGbXT5y9ZYeQLLAyA
7E6vTPUuP+qJOqgFt2JDwSb+dTWHdHVR5TJ160/eYW31xaG/GRswTJ3WVnfayWCp+uHo00rgQfx0
es5zmsyIE4DiMvqA6inIC4Kb/7GUSKz8KcqI+SwgRv3QvttDnIH2r3Fe+LMTWO3dW5QlwYgd9GsY
BIQ/mWB/tuYONzWCexAk83l4Ty7hcpm7ylhhNfhnNjRlN+ALVoXLptDYIOSilzRclf3SRQe3FAEe
ceVcIn+tL24aOJbTasEtsZdrkm+dpUgPjwvS6nP/vc/9AYnrcu47dGFJlLFgiGvzHxCo//lYt5Bo
T3g+fw985L1ufHXv7K+8Zf/dBMj86EexameZvcD6FYrXSFvgXz3CO3wJJfuNwrIdLcWJqfUJ7Vhn
k2cTUOuExSRdqrESHxlJFAwgqVF4l5gTIAuNsX7H5yD3weR4gYYvHKF9cTR6rzU/d+83DJgurEh4
wcMOO789bYQEQ/YSnDEtOG7WjyS8Ehy7Jyn2zsVNvxkkL247SOB7+szSr/Frm372R6h9HARiaHkp
1OfcWiV6QlLl3Mdci2EucpdmE94x7bg2ErupBA3jMPirSXvBASElwDd3y9+XrdDZQP5BK/ty8WWH
aQhfAU9Cx89up9YkbplsmypO3L+Byk5pXNwSRpc5/P29QT3IsEZs8YR4en4Y7ivcpiEwIl7x0qCH
W4DZnyt4Pt/8xm7sBOEtdkgEvIBCirrK7oXaiblGgxqEvWwnntdcVERsAhZLVmw67kAN/3v5suMP
5NWnXCLh0oHHCsw83vPOB5l5WSMkhS72H01ntqQotoXhJyJCREFvmUdRxPHGSGccEZyfvr9lRZ+K
Ot2dlWkpbPZe61//sO1wKcVq/7ySZIN2iNi4G9bp0+NV66DXijGEaIdVYV2faHT16bn/eJrsX1dS
F2r49REL5nG1K6g+a9hbDx14J0YOMCuIfDHcawnksni46tOB4KUeIkUbsrZKkt3jBm5hBBW8vb9b
PnOKfNZGBWSemWEQrPGHFzDAc41D2OjkD0/zIdJbXdJnSuvxtbdbvQHwVFpWB6Popxdu4WrxuEQL
2ZsO80FTw0JrqyDVtPnOsIIpTwqNxdWM4/hEsCEmpDs7doij7Yl9PLnIXUGECnu06JgfzWZdAWtL
fLYyA4WhKx4RwBreM4TTo4Yffr8mz0wzAmUj+hcqasfELA1NrA/HsheRQwkwAWZxWotfChYAABpY
VFIa4PbYdl9W9CZLADRkpNi+IB2J/qIASDTyJJDgmV8qZwdDQcPUaodW4qqGxZiu4YtoCNsqmVW7
MGGFSIF9Xj5n369srB6C4EjVcLKXSw68PznROxSPUM+9Ynsh+xyW/7cxBuLcTaIzGNl31l4j0j0l
skzoSonW4cJ333b76r3w4R5ejvLBHtH6hgk43JjJd9js2krBOXQx4sbVBuRR3aLmcREm4sNukVci
eeNiILdLdy5xf9yGX/bt3bvM2RWOzhYqH2G1lIXlvOAhJBcT1PSCHdFniX53uzX668HVj17W6Qq3
OvJPo0GkBva7DttYLM0pn4XnHy3m0RsagHnjMhFXmkdKdJ2gi5mq6RRv84aFmtTNa9qLPElsqTN2
NndmmqBYPdjpcj6dggtN8QNcJLgPQY8SPdmH7tTiZhwWZJtCQxqIc8vRtA+ozZKI3IFmNByM9/GY
bNN5ouYujSpufDM+hSM2TjhsJ8fevDZzuRu6RsMfMK0mtJS/K4mKJUXx053qXkJHBlGcCTLTdnHM
pJVc4QjFJAz/z443PY6xd3dbY6jiJm6BlduprPWdvdLCvIYqxqVRZA0Em0oLCg9qwRE4hAGkwAK8
5GD5pumT2ms6reXCMe+2gRqE+I7E1aXfoVKhagX4BzBiwptl+2VGw7TEggCupgXARpWFkm7Bep6K
14eQAbOFHeSd0HUD2CJE6izCHLQrw7Q0IW0BnRium1ty40BJNp4sz0fmmrBEssDdEb2xufjMmc5x
H9ojfJIGHEgYtZugTaELbX2e5LUVKBhIugE2649xkpI3KEZLkBd71MkgfOPzH8+FUg7etPYQRME4
cAqdp64r6NN8XoFimkxAiOZVSFeHM7bArUajGawCd1mIr4iOKJyJ/nfJcHt+7qUYcLJIxJsuSeD7
BEGg9LLOmjhPvl1cNKOGGH7sSTxEiAL4u01AjBN4Q5A7AlxbhRUQYprWWWdd6k8TRhtXFF7SvP7r
CvYm7kzVmTe2LPsuVC9hQ8DYQoQCdQsWC+La1ljcWuQO8bW7vyHEyuqDfy98BZAJ8dCGVjt7L8Gp
JmI9t7D5q6RRQ7sihh5i1oTvHbXutf0LAkWoauL8iE6KU1uSCacJ5Ms51igZg2BUJWO2VOCLPN+7
pI3pARFJTBmmZVdeg+mGQ4PPe5FWSaREtaPfXOYnvD/iMbhhrC2tcnbtqPMJpu5SKMsVSKfNZU4S
HuD6n5CT+YDMedM5iO1iw8Ml/LklHxo6D5cvwJ3H8rz9pF8E/Uaw8rJi1M5AP7j46R33VHld+DYb
lAGcPi8TzzeX+Q2tF89t4ubic8f7zHLSJHdbwWeY0Ax0/JyR/yMWemV5fh3BJvHzTDg4zAv7gRhx
EaYIbZTP4aVlKhAGYdTwb7KMN1RbiEZAzqb3FU8PV0OuVBAAQjrc2RtXJ+Q9GLK1T8FbFhTPkBXg
wqJhldQ9HA80GuRzRrudL2xhUQhG9HJaTGmmU2MIuKUjXsWP+87xGEAXAJr7uX+ad9ZgCzgKDujw
rdrJlVLMHHyHDBe+OIBeHWHbKsh3WwzXnE84JTFZk2uZpjykSGOu7EU332aNslfOuemyeUlhwHKQ
QsfnwY4SxlepLLgchtgOyBcUJL2KKe/Wnh4I3yQeR4YlUMD5UGxZTEg0k31UUju2B2/8GowRllBQ
M9YDXCyy+ZNKwbw25RnC+WnCPYGfQAZU3w1yduVXaTEs4lkt+3L5JKe1w0Wc0svSBYN77VdQik7p
1+f2LJ9n+tc3es6it+Ac84Ty+RRGkBblzVGBzIl3LUTCo4cEgriOGjCWvx6mTNZhHk7Xhqrjh84C
w7h5Ls5Aj6vXqt1XYRVl9NRBe7L2yV0IIfQO58/SBzj9M11DfTzYL3w4oXz+D3GxR4i8nM5IZvf0
xxxMDkQwBm6onRaedIk1zxNvkg745L4162jwwLy2bxEDzrkpwiXksUjBWNAPqVBrobessU9ie2Gz
f4NRvuDf0idD1QHFFDRSx07BvDMEOzlkDFxxVTIYyn8SXalcRqY6Zm5a74s6m32cCjoi4vJ+tDVK
P0pU+775qBJUT2jm0Qoh1Fgn+shFRmIT1BrI45T4RFm1CFwi2WVIpaRZFnd2YN0ZBzbgadgajQ1S
WZLpjc3OavO0aPahDWPHKbOdReHrU0ZumWVRyuMuyiqeJlApjj3MA6k1hm/sCfKXqSPDmFCP0Ury
UqNDROP6JdHKgAjGyAv8jDGXhsZwtj2nW8qILa3OaiiuMeebM8Qyxg4FmOTL6AoPIZWtxhtlLEMX
02T/s75rsFmexgBQiaJgQCTTZ0ICzXe2BlPavviWE3i2011TvjCUIj7osRTQiqld/tiZ3Zq2+vJL
N2CvjAgQgGYkrVXlRpwbDTiDX26661ZDdvryboqpcFpkwk8B4oDSBr4XpAmhQAKAoUiWaNTtsLAf
EyMoOTp+BuNiyMckhvB3zA1lRiCPpYjugz1lPgaE6P7ZT56TjF13nvBjOMWyE7wQkZ7BYG8hB3AV
LNO0Hi2XBjswo9RgOt1fAavtMQ7brlt7+e/8DDDFxvIaMkYD2ed0rtnzueZOhT7NgQY7mu2c7RM/
SQqQ/Ozv4X+Dtqwu/fmco216im8CZZsaOC4PJyfBOxKKk9IrG/B3/YBdkK3coGnGK/WO2zXGgz+U
5+w8UREwRSHijnFdps/Ij07PGDnDZxJSD6RbSiIxYcU31b5/7WxDobTARfXoHVSsvzlAcWvjbGNv
QmMbQfERAwP45wBzXvOnP2esfaDaulP7GWux1cUuDz0Ad5qilItPwMxAsr1gkAOhgSRaLrv4KRgL
yNf8cCbelog4ZLm0TYbpYkkrj+LbpgIqhzIRvo7Z28dd/wTYQJDYlvVHq0wSd9Ob8setLbfvsSX+
dnse7yVI+Wi2gKVYhyvOeTfPFI4UjkIpHQyoEZU9fePiKfVF5Zt5Opd8afkpe6zEEdih+A7CP+am
ycyZggaSCRVZamDSwF3mToulvqQCv5T+DeKNu++LgZ7KEcWsH/xa/MYWIWPJKV8r2VvHrA3AL17A
pXrjQJ1PE+bqmDMC8v1cRZhJCPdAWhXw36+VNMZgdWECqCajo3kXrI+5K5hpQBwNr4UtMfaLoIYs
3TqMBkYwoEgt8CfB2RynWBY36tWc9TknmXsNnjNYryXbjLE5MbnvfA7lvsTFkhtIdjEmd0Di4iSG
RofNnfVGjW/4S7bN7lThqM1LVjJVFzEWDMLL+M37uULFmhuM1vDwZJ6G2Z+t9y8ltEb4K18blcH7
4ValV8C6X3UTDfW0STrqN4OpBNPxPJLK5kjF1rrI9G3DW6as+S1yyjn+MxNclrlxSAhyfh7wufK0
Kza39wlxiVl+4rjMCFaNb5AWfmjb7K8R93rf7cs2YTSdzI4e9FGDrDvBRss8kmSZNhI7Q5XealEi
pbudFB4BtfHC9tK2nwcdkS5DDiQobX7rMbPCQ4wlC/K7okivzcATag5sUb6N+j1q5xElFSEoZtET
dQHE98DlecsDZttp80221YXybYNqkQoKGrGVs0klTT6TG2DIxmnJO9ogIb+7q0ziByjEukwCzmZ/
0Y4XcfVwG4S6MI1qENzOpb0TlWvBMWRi2pON45EsO2Og4QzJ+bTI4LnAMwoOfXhyTv5esv7fKrSj
syc7GlRlqboz7IOHeUDero/09dprddgu4bfwzRmUuno12XncqyijW5HKj80DRJw9OIGt/CMSy7Hf
dQ5XKKxo8RjdUqjDBrzB/HGap97r69Unp8by69xDEHO/+Z13sDuE51ak7cawfonSYDdSI+HqNiGy
1o98AZwCTzSYnYRPdxQaHjGj2Z51Qe8xenrK0VlgTYkAFdcwMKg3mb6VVUPoAByCu6/jsHtzmn4r
Ors40NgLtffCIo9QykvTw+jkypnqdrcf5iBNgIwjeFmJEd+ocEevITm6TzV5X7wbiqw9YcUQ1frd
v1UZbdhbCzcrTwNuOuM7nfPl6ykVBkyNkb5zXVIfaIfpcl5/xVf0//fwC65KRg/06p1fzihbGehL
QVtEZf95d6q9N2+e7e41fcZMnAunwhgUOjhuqgsW2fLjLErUPnWPIYYy0SKeSTiJ/WyXNPrNQCUU
J94owDGe/vY2dyAwpjbpczo+TXc3T2ZP+OtBT9tTuH2I1gmJTaF6sgZr/wSafHAwAwEPpf33hnCz
hNL2nKlDo3KY4WER/HGp3A1yI77uvArqXi2Ss+6uVzRZ3oa+fZJIDPsoKjvrrlQWu7wsnPaXHvbK
NKBN04UfC0sa+AWjIWXadh+4p81aWriA/7Lnk33+6gvjW4bEV5gR244Mfz4W3Dmceh7m+GMhbML2
2W0NOgPxum0jTyjsm+5CtuCRDXIt4jFSP5iWc5TSRN1V81A5J8qYlQKkRxYx+ALSIE6e88n/FJbC
psYGRq08nT73ojJv0xuws4H6uVQUkIU5KVTKA8EgaJsQ9MmsYiy2uuICun+ZNKk0KHiYsV3Bz0YR
IDP4tlBiEghg0NGoAp5TzjtqFTbSXwCBdbg77CHFmP2XaqzkkGoRyHHI9RBf0c6f+Is2t4Ryyc7O
hHoMYGGYbP0o0FxX36gYfY6XVB0Njmb39rZc8tJQTa4RfpGHTTqOhhNEu/K7KldhfGjuOGvE3vKQ
Fye/hMOVTvVBGzoUiS1OF5noDYrP2Dd+ssjHwnoz8HHUIeMoKuc+IEVnPDem9AN5TrgtJ0nNXsxe
0IKA3IXEKxKK325m51hXWfljlOXYtjVmGcOyo24F6ZuJ2DUDfqQFeYyC91IMkgqzeNr5Y3Nwm1Ax
d2g7rh6NeztDngFze6mAbnCDku+KbovbsEBdMk0gV7aZiYl90rzLY2CXs2XXbCmUY3v0m03OJngM
T/AU1sWOJ+wxAMXAWDJYIgIyMBe0UN6qNkqH8c6/9kB9MD9wCSGTCoXz/OXMwTeEdR92ngFkFS+n
GMPKDMcOqhY9bGzRuhVnm/z4B43Y6+002e0T7C9uZkEHJ8sl2WXAhnaSvHru3L39ccpK+wmj6hWK
27jqJssjPmK5gXrQzCFnc0mFvkyNxuS7xkUmuBMoDzkOWvgLK1yd3RxoIUJJ1ChHisHihLzilh3+
gdBQmrtHpsZwsswXg2sYJY0AxyuuUtrCvwu5o61SK1EVf5By4HQpR4WrikZQQ96lTkRmoe0pO9Eq
GrwKykFqobABRjpkuVLsgbtyge302sHck0Gny4UB1ZqXkpDCS5glXFqeAZ6dfjs7Wm/oMxwzd7x3
sKo4W/qaqVwz+JaUm+2jqceFIqOohsbJhnyhJkd4pX1NJlRQZVb9WoEo/4AkDXnrjPB9IbD78WpO
Vp3C7lcHvwSbkEC02antTt7hxPtUEJRWTQZsrKH91zaIRP5M1TvCIUNGnJ0Xy8642lzLBTZODb60
gBe1eOSrNvsXXJpZy4VK7VgOKr6Mj7fEWw68T2qAItwcIVTr9qqFbxQjljvtbK/FPeU2uRBy/p5j
Y3vJWmKyxuSrcQfBL9YH1k2VzPAb2MPRdbWWW3Ynq/riflTz9fJK0jc3HLB2/NxyBPIxyyhjN/np
w+j30GGhLnoleRc2PeXhGcUJR63ZfJkbECLVbIwE5Jvq86nLUUxA+QepETyqq0WogYUUIO6g+whf
TIpv415PuZDc/RwfsK2Rvw4M0Ewr2NeEHgRebTukMKt/6tu2ANN9JlkDwDofA9LerPzrErVktj7u
rHI+d+99snWSOpjYHlu4utEr7KgvsNnrCHBJ3ZZQdaJD2CF46DAqwm4JawFyF085NbA+OLBPGzw/
WskwZvBavhEvd8zt1t92AxgktY8LV/MT7FmNQ5gxq88W/LfLw32nELAriKQy/H7bh0oqbIzIeMh2
/px9MYD4BfjkUBhS2KvMdL/enLPFx3rjaBfwJ0FQKBnCc0Si8QFVnr0f/TK/fltexZMkXGNynMh3
t3BPKh3aeUps7DyFLNnK8BdfQ8X0u2vIUNG4Um0NS7u0yXr92ZqzD3cgwbAvWtcOWZMelXl3h0gX
ke8Djy5OUuUhJ90Bg3X+7RSDq5dTrXxBt1TAKsybMCka6qh9v5rr23MvyvwFNE+rHazhdvJtAOhU
5a9s+T7y7J8M8Ngb9vhQXDAZsd3LU9z5anP+bZqCuqsmdRtOzl3wulXN4/aU6ZZ3nm5OEwWsrtMP
0CWycPfCoNLiVHPnfADCon7zinYF25X7v8DUnWuDnxlW1hCDYUd8e3qI/Vr6ypCDaF1qG50mmFXA
6wkYjvC1NAbdi98JFlwmayPsngzrHg8O31sY8CIQFeUYtiGq+VzzbmU3OT3EAdnNg90g2yCIlTL8
KFS12rrO2Z8PdgcTajw/9RmOFpAQA1Gyogykr31QUmAT/IAUEYj4BDjK4kk/IoC72O91y1p8OepP
+S6DXMHx3LDuTTkXJaJTkhqu6N/HtOWI6XHik6efWg+IddNaA7MiUTD1P7DDN6WhK5bHRi1omRap
7LDP/i7qwuDh4GyOPz0gggRwQSYBVEZ7tmpbQccLK6WHtJcXxf/0zEmXsN08PNU8G/KYDxDvybZs
XmpPgdhpLz9feEDyfgUB2GXSAqYIYn+y3WzTgobQ31S8RVp8qc3Mn0QpbnvsZP1gocjtD0ocqGYG
KklQa4NtpmQkNADZp44FpDHvy27GVWTua3tajyH73CO1vlyyoc82GwPN5O8N7ylizaD/eJkBrwEn
xklz5LwgCPd+moPqmdnqDbNAGXkeG3G2Qitl7v8uJtq0WpPMdX06Mye7oP/qo2OliLDagOhM9RxK
e7alCdvaEeNwro4TbMpJIBcVlR/A/DVMeZT3lPvag2L6AlQHLMKRG89deIucXOhKOUF3YQ6yV4G2
a3b+gptK08XYh1PooZjZfUmPVfnthkUWi3x8FtSOMyr4+vJj6e3PTQXVrEpyKjDB3ZuBanBVFv0c
K0IRPAdeY8b/a2hmWYLg08LE2plpx6MSxjU9X/QhDPIJnj4YMAjQZZh3xil1hFwpJobM17zFWu7V
jdDAtof5NJ9eDvUGkCqS5Qa2c3Z5xyz9g5g/P1s8tTyzaNCzJfDWAnsJp/GEU7QjafBtl7W9R8a0
7539O8zJQnebX6vZsbt774Ad03lu1INqtzwpI6NMay2kFyH05DO8NtIOia9FUkOmuDglhMu9s/NP
n6i7t2/ZjxNam6jDuihHpVqomWMb5S8HHVy/GLNB8QxBfwW5XZT9b5W0tmoHax+QG+q0cxPCeNi6
bpQuRjWvv0ZzML9hZVsF3/fEYDMG4Bjr3+CJTPTstKBJqLogvE/aa6j4+deeC5DOnUVrLw+Z1JI8
0R/CXpDT4J5ofgSxOassglN2rKLFhi+FUMywK6dYop6mccIRqNEXPIwZZPJwlKG8610PuqDg+4DJ
cMTIceCwmbKFypLgIuOz2WeqwOyNpQaNgPOGLZeRUerm6RKGJqY0uONq2K3ZSIFB2AbQiFHgz3Ea
vHm8iOxZhDRdN29/U0EfTlAHUnmJM5g4hTURxd6DZ+AmkL6zXZbscxL4UgwrlI/LhEorfR0GBqbY
qOcghF8HFyINftECBBJgAdkZu/I6aVlSr0G4lTSDulf4r7974HahWXVCPKSEZss/RPHxcbB5laCP
TtgJu9MuhWnF6PD2J/S1MkiaGH9y48KX96QKpp4T5t6+j/ma8zrbbJIYEULUBzPCT1Zsp7DvDDmR
P86+fydpCjIaI/i4io+9Fz5jEimh8R38eyaEeLHtfzjzJ1hJc3vscc84Y+qxpJCQzovMpgxOqOdx
2iBrNixjsH2sjMTZTTz6367QfNETIYmQucfeU+hcyGgl6VrYjzLqIXeHQMDOIMH4C1q99rta8MdY
BA3LxthjCYaE7sJZKsgPZcMVy+Qvw84zVDSqTO/Q3/ch9G1xPLMOWG327rEYbNxj3DolE3cMHC1T
TNLpjHgwZdLCRMAVYmVe2gp6AwEvKxOH4JT+l5JlOv4MQN0i+7N1OWOm+5g8Z/oMcdu/8f+tQZMN
bgqao9usTUOYszKBgXbNw49ndOK22RIzNm1mFvSYeRFJYMxnLH78wnu+T6mmvjdbnzN/Shq9amfb
xbZCntIODhattoQ82CRK8LI7zGuZd7RgNmMq2rFKmkVDtRlgAwzzK2JakFzWNRfsn2/SCxqpdEn9
OnkS9yDCBc54amkD7e1ZTheige5RO7lA5riYqxhSvDJuafZp21DN2BioXtyeF9Z3sPMYn3Ziw9lc
YMpLXgjA4N3UKsvsYtXP7oc4g0KUU2BP3Rs8b2gZCOsYoelatSCIGyn+sQk7C1RL84aVdgmUm4xJ
xYQgkHTNhBzFABU6QQqtv7kECk5l65DPIhFUyjBhwcb4X9ocRZucZ3v6CeEGJLIS8DzAEhN7BkKA
5iyiih6eFsRHrC6sVIZa9PPrwX7zXNnyJDxQ3f4xsJxObX97hqGlR5TM6zWupe5jK2IrDF76D4Qh
c4PO3z7l7ZWbNP7AUEHNW1vOq8T9EHO0CCiI2PkpN9yH+4gb8Z/jQFFgLK3D0Kyg/KX4iw72LkTE
RfqyD+SwwwAGuKRs+oxwUHowNVbRrJOmwFhTfgqjiuOGI5N+TkEc+yVqgQ+oNkwMC5rQPjGQrfrV
8Ni2Gfnel+XTLUYiiW8FlFowMGnqD8vmgUNvU2xumO8JdoJBNTXrAYCXLZLLp7pLhgE/LJq5r0X+
jsmIpEGDywHGGJzJiWrl7tS2/cdyYEdwEK64TuIN2ySbjbEF3BRM3rXoSColHt8OR1+MHoFuO+Go
LkFWGTo48F5HN7CEJxmcfFLxH8cpgi2i6GkSccfk+jNqIOoR/bHUOXQyXvBLjgKuQhJwmjXG5Ae3
xrgg4EleMLNBmtQxm5tyuDj2cWKBZwf6xeaJRR30cGlnQGGpXNiKGVdKXSnHkLwmbzzbp8XgkrZa
ZhtpaU5F27WoaPEqBseEZiW4xcuCxTHHRzdno7FSLgetO6A5gaf+oBgyAIMQALABKMUoR6Yux0Ex
cBPoERN48DADhL7LVsLCveC/JkOQHLg25NJDZkAGQnVF5ULbjgcK8AS1H6X9kyuWF1xM3th7eRs9
NuqSerzJSbBfM7+EKU03DsNvn0ihO57b5AW0TTZIm9kB7QyHHHMoLjCzUzn1ECtZh5QHU1tWeEEx
z6RCw62C2RjJWprf3Fzs5Vw+ssEPy4w7ms6ZYaMuQUzDCeJpE2OC3cVucOQYvG52gxqgf84jXida
tJSYq9eY/b8v6hxGyoM2OyooJV74IZFnq++ODf+EkhHqAO5zGiUA8VyPrEG60YuZs8LkZBF+2ZI8
dVoSToujarhH9/iegscPXlHhMhnXggG0SU6ZD2YZTNPYZXfueq0PGKW1KMzQ7XwQ1uS02szGNy1u
P/m0cvTjjSzyreVrI04bjTerHwgOUYurEBVEU8G1JyYlUui+g5TpCeiku5Q7o1io9bGbkEykgif8
iiuiBPW4hCB5/dLZgNl7/fhhSzM+q4OO35thNei9EBPHpf+mB8x282dUjDozvb/pm17bM7mOWWbG
X8vwPjYTlNrt353W6sMBYHWg8B56kOjaFf91GhcB0IJ7XWnJt3ezi+AcQ4aNL39dhJum4n3ctjdj
wAw1DzFA/bSon/pCJTwGSCawBQswacCp+8lGz7zrY+/ZH/GFslp2G/sZ7Cr40IZzmLTWjCdO0DBk
YIh9aNCCcEzp36YCwj6gviD3El8EKXcPSzb9SbHRZ61+x+7k/DTWNnRxdIP3JccBerxEcS5LZB5x
FV1xYZtQL4+0pIIBAI9y3mU8C8MIo5u2UwJRbg9bLTlMGsMWPgof1DhD6MRmn78sumE1BF9Kt76T
99dme8ej8OkcChdwZPS++kBqHzxldyaKkUUfIZjfhmV/lpyGy5CiS6YqOr9udnx3DA8uZROAw3rF
N1593ILlB6hDNYGtQP82fQ+eYXzOq94eYR/BpJfeFWsnBFq0Ut578OnvYgBzV9l0YqATTknDumy7
JU6UH/f3Krvc8NTwDGKiDmA9TztpBzKptj1RdFt3glaaplpYj74E/JXeZfTxz2kLiRss2VvapqEd
FK5kgBizE22slM/oUSmJdAQb2gyGaVLw9y4Lu8KkISruv+AXmatgTQAV+wlJ3HvZRkhOAUJDW9k+
YnwSgjd2IoaFSQreUTgi8UtCXNvhg1UoP0CD3/vE7+3TQS/i3FhATGxaXfPQwzoSs//kZq/wHnBQ
YJL6GM96f5UF4QHCPMomX7Nm/MA4no3eyc7CQYGPj5utZ7D+sONJdkGDXy16JRoS7KBMqDFnNs15
Lgf4x2FnPbhsfVzSNlYa4nking0O6AMmTh+YwTuqiRR35ew2eeGZuJ/vhvXEmO0R8Hd6dUQiK0Pn
LrZ9R+QHyX0AzxSGBnBRNWjGuOe5t6Bh39xGfvB3KyyX+d7a53+m08auRKef75shdI5Fb2/+4fBx
Md8hRwdLfAdHVkKy2DNKVxNfHqCWIxDMnlGXGC+BU4101nIjLf1+Xw3F5wT95d8X3nuLprmbGEnL
vKI6rO1dXMEtqp0i6CbdEf4HBXMJPi2GFv7Ffw92D3hput0kKqUTtBggrdtNXxBLsfWcAZ8e9lbp
N4J7aCQ3cL4BE60iAJPb26y+Xf52gD931m2m89GhoIcf/+HrxMh0A3GBCUek1jktdJzpwbmP9lRw
fdKHgoN3w0tQ6u/IYBq8+zPS418zXLD/vkKFUDFi9UjO6dq7tEwK5gIsWloJq5jtfdWq4zdk6J4y
mOno2/tigiK5wAcWB7/g8za5geWogKUOLpHsR0Yf2ZH9mUj0sYqvjYoV15dsXy8WLJITRrxaxLRz
B/JiGwg9Wa94U+Ahkyrzu1OgeoWncLYlhriO95n6z0lDGewzGRQLh5sU5IJ44FFvxlLqJm+rbJsr
PcWiYw6gyoXsHQqrvjtlTxvfeziYwU/f7J1KQpQ/tviG6ECUJ7O50sLX3p6pLGv80s9uAQGXx9PG
qpMy8SBuoKKUgs66hE52x6mD1IVurAYHmIOeykAD07qFVbn3WeVS4C+YzYNTI/DW1sZagWQBj/vk
wSo6E7mzaRVuM0LUHR3dCsIQygSO6yZjTY5TxDwoFTG1hFMTlXZnpAPDdgbRtOsPzgtkBkNnMimd
FzAlAWSUopc2D6EKuwQ5YfcaLmbvpeYDBPEMIzwXxxRYg7gR8MjBkUGhwQyLvcBTQKc5/v3dwWat
8VJXpp2M5ixj3k7euItrONW2ZpBO/PMG5K7b62abTT8mngMIHBsjahj89FB2QXuDKGrLwSk5cgAr
z3hzWpbRTyD6zuRw+4bd5EHB8vAQneAtzilqEmLlzQg0YaN2a95EM134tVsEF1bW9tg0xaBFEZmQ
wTb6dyMlCrJ/eHe6yTH+hhyiA/HA/bhiYNTj5r3sUw85T9NVMT2S3zCyERYgCuIpYp8RIV0DuUgx
u+vmMVcGDVfO9GbaGt6QActJ2eGRxEnHEdMx+SczLtIRmd8jZIww1vLkvyR1dw8jB5/kHwIKrIsu
Hfc9UKYCQ68zFtlUGuClpCsGIp/kT2xBToXKSgggtSDKejoeKTmleBOUECPCg21gcyVDfl5b/MQk
DpVqDpHnCJrTYia1NjY/2LFwR/EbWvhfT54hDMVDdAxov2l2YHrxqUR6fJ0+3MtYjG94DtQQVVPw
R79hC+X/EDajE2YUJ59BgoOr5trgG9D12IZ3DEQIxbjbYTcLPitxcpK/Rgyx9shk3r+//o2NPrLz
M4Y4bWQYcsbs8u7gQDJAa7owd+u/7+jqPkn9alt1ILEBVe+SKdgm6e7XqZAJ6T7MAnapyjsjC4Ey
z2HpQe0nMa0Lho4S0wHEsmGbkWJFUDdWL2SLIaHahw2/Gd0a9nPQiqtQc1px3X8Ee5+35LziLpbR
ivfmd42v9A2L5g8mWHwXAWlG+B1XvfdY3pH8ucp3aSyLlquEr6Bpn8VNJvwQ1d6wP7F8R9mjjsib
KJ4kea0OQoR4/KGsKfkluW/XvsomQ6CH+wrk6xqal1dQseIgUyJvR7OE0osoBQ+O/5LzlCS5D6MK
yYjfYZl7oRQgvbynwxGaKXlNZNnvD9wuEgsJOxVhbseqEUHckVkyLcd+Qzb06xL6YE8yxF6kpXFn
2bSbUQuJzcnpLCvKRd299k+SbFfjiRKKq1hj+rDR0d1Nj2oWrytrOPCRKESD4XB4de+W4xzk+/nA
7Ly6GXvI0RSHlcmchjifuCBIgQ5JhkfS4pSUgtkNi8qaBQ6piMYcuSEee2I6RW6vGESTI8rYGFNc
1JUhbmx4A4BEprhGQ1IZCn5MzREZPeLDqOIWeYFBkI6gXnE0eNH8wT2C/pbIY7iDyv0kaJxR40gK
WXlGRUmtw+RnhGRTuWGWsLfmPxKBNEXYwALKCbbrnhHYav4RFKHGjULiRK5zjLAYRQxol1BU0+lc
cGHEOHYiMV1axPfRPl3SOqEtJ6gV03As7fgC1ngg2AiteZQlEPlLp4VzgycxroxZiSU7zxn7e8eB
XAnVfzBOYUQo5g46l0qa44Un6FsXFyBB0LAXCYRtj9n3+LqVuPdT/MJ04I78pGDihcE3qC7fhrZB
CD/yK4cJhx2f+IPiqfcPl5ZtmDvDAPLfGxLluKBnV4p66dM5eelx5Be3AnYJuw4/bkEGc87kgWL5
wG8wTNwkbwyakKDzrWdqIbG9E4Wi7IxS+D05sqneG7NOvOLKUxY8w5v9tAoKwsqRYvRhc/pQVVNk
sYR4CU4krBAIY6Ai+2ZfnK6aOb07RdOR/eOKq4647Ykma9ZBltlwF+mTgEN5HTnCJmzodFNNVwqJ
jvi0Aa+bI9yp2cAOCAlFjyjbP88grmxMQafVGA0VdfsHT7GHLeeMMsLdjzqZaQbK0doltM5e6bxv
TiuqHmrYn/8fU7cJRDTeDIlV9itQkH1SWaFno7915Dk5RBL2eEfoJXvmg0LlzQ+tUPv/M078ctfF
/lDS7DkuAEhEQCLPAfQ5TtXVBLfXLAMHgeAu7TViYGlkZXg6B6UAu5ZRskD58qRJUyakLXyq2YgR
YH1sKiLchEyIwcPtx/RFAlhhPn737ol0Dwr6fgknFLUe8kTkVkcbTpd4FfWYxDmPgCkolCqNHQxT
F85Pfv2uLSwYEx0ZSnpL48CVs0B81VRMEb/UvirmYnLT5PQUAp98h1wr/pR1gALWbA4ZT3WHL3BY
wp2Qji8k/KMHTkyItDIs+Le3K0m6gt4KXA+wwAwBeJrlx8c+O8BvTdDsDgxxLImtgzhJgit9fVgt
nKcsVq6H/BYrxQ7HkhruqSe4Z/1+/+X25cvcQik6xQBk5i0w2gmlhattzMso2AeYtH14/xo9XGPV
5hCTUlPM/K7BIpVlyIgAdDVfgtATKEvwkHCdTG0lQHcjJPMlFNOoRtiCJow6fiBfM9I36IZwW3G5
JmQbn6kteV7CXZdPKhiQsFqYHfJcCuOZ5YJJJZFLcBkPQ8KQaMgBiL4eEtapsCrkWrfwOpX1xYMS
K3MN6BZEga8/mNXL0/b1StS0Nju14cCQLQ+0E3gne9+sQ5vGK4Q0hiE9KWYxFU9SzYp9c2HkQbr9
kA0eDu6n3MuX3Zw+t9Jq9A+9hltgC4n3PU+Rvpq93DjuDF/TM9U1NfivWrg7l7E8nViUY4Mo75Ju
PmANpJM+b4itwlrhtyzVCmQptgN548Aqsn8sYtr2fD9p8RCKVa7sLmL2I7Yy4qgn/y3QXge48Ozx
dZ4L+gVOmn+HD+0kB4ZsL+Am8gQ3ITuJAQh5pJO7L+dIu7efUNz9Vou8dBdXXsXRZ2JVgwUOWx2J
h/yWGMXid2+aDqyjvxb/X8DtZp6G7E2Y6ir+FDJtEv6WSAQJD5a4gSaLln2TIwX/Bo4LcRBQeqLN
6mawQITUzg8J8+fGsSIWvkynqAFZ8zKTllcGNwBmluhl9TeFEa72qf+B+fSOF+GOUaEYqpb5B1Tq
a+vbikD4jqd0R+0dudMywuMf89PdYVz4th9/LXRi2DXhIcmY5NCXSOH/X1isVb6uRCPL7zLG4g7i
cgnhnK6cGdVedzCUGReQkbZQmmUGMWWU4pc0Tke35Q/hZhztbsm/tr8eEcCH8JaW1lClzEFKLrnn
1r+N5upa9H10+E7JXo4ZRoWjacg/1W2vx1dKKkDE05cNVd3kgD8FNR76atQJ3JC+GKEcLCy7HEog
e81eZvk+aCykBmgoTIExCsAOQ1wuOhnCxw+aWQmKb8Nl78aSBM+P+QdyVl/iB4C+lKopuU3eDHsm
V9WxeY1GT/vZbIBcmuJA8O2vK1tj1xLI1eYvf5mY8rRw1v1CtTNy+B7EZil4vzCQDGhf/S6Fy38k
ndeSqlgUhp/IKkkCt2TErG26oYyAkSSITz/fPlMzdcL0dLctO6y1/gSnVxzpX+ZqVC1hfoT1i11J
wJh/3FsgOYvewj6cNoq/9iYX0SlBvRFeu5rIR6dYeg6F1TLMhI2oTV5evhRXx7++YiiEUyZl0jTZ
Q0GwxNEn7HhhwZ3xJGIwD4RNRcTEwjdmHCSwRyh5+D8+45C2gYsHQR0DZZyooKCsCB8QEEZiMai/
UfmAkjP9zeGB8Fl/2oYMCKqjLzR0ih+bsAk7JOvUn+IX9AKUgKiuivKJ7UJUCKApCwvMEjIkNxGC
M8a+nStAzIkxlNe9LUGB2IBogp3JYrfrD1YTmUf+FCoXhnpY6FlrELrl0HY3cVBbm9ZzTTFceo5G
7jvcVSuNx4CbhFukdCdM2biw5sKcyZzi+bMeb+1JlltZzAfaVbfMh++dEcAt9mKivf6xizdx9G3d
nENp+dF80giRVSfOOhrT0YvRjvtEd+aV0EH4GWqAXl1MyRX0MSyO7Z5pMo9b3LNMw4ZqbDV0Ky/3
d7jBtvMew9v+Oc0v2bI73pcl2bSX/qb8+5BPw2aGF0YDyphGsv8wqBzKm/sy6KKHKNUZCyIpgzTL
ENITNh9CG8VxshZrkv4fq5ZEeNuNRRuBRJ9WoQeyxp7NYLc29NJX6YTSlZHYsj/8bSHhZgcyGk7E
O0C58nKmnqfyJO/RoAp/ueKaMmbMw3QWz5XThx4QpO6zJtmIpBj5ABNYXv+o8K5vOHYraAb6FkZ6
v+S8TR1twv1C3gxDfabW13irZpa8zXhXgJEZA61TPB4hwZkiJcYk4oFhH5Pe30Jd/SY/uPcqotZY
DJrvYw3z9Zr2ORkCLH6cjLAm86jRLPQ2vxAjQORpoQ71jrFoPC/ZkCdIsMzBA3UuTe9XYRA4gM8J
I8c3Q31nzsT0C8lRr0HM9I6YxrBdn4jCEEW8iARL+FExaSuO352y02bZUV50CWObVHVoqDKKjc4i
TUKIMzpsoBwwWlgNS6heeGY+OGlL6AE9j8ADtJrP6Ov1wV/hmUNtHsXUkZiugX3xtmyz6E24MQfM
mJlIGb241hL8ilbyDLJjMkadU0cfwqzImb9IG8Q+XFz7tGd/N+quJBevtWQM/xAOzKqbo57xXg1I
LNqSD9P3kprIPxyUXKx93kqgcr7lxL9M2txFx0YsnA7qg43f11cXT8nWWvsO9ZyGEbuT3Qc60teF
aGzsEbsAhTfbZF2eqmHR2bJPZAU/LDlsFduxhOVWuckaswe4MkutcNDn9Og0SYoWkRsipqMge2tS
XfsTbSaF8YXFyjdQVsh9RmgA+Q7FtUGHAu2QxuNK/geGLyMFIyAU43fUJ82sGHJSjZPRF6P0agFL
5rnGz1Obwg5c56lL1AeUjgNk75IhE4SaUQwQiAgUDwd0fP4X29V48aZ3EsFAhAzj/5mHP3btMjvo
I2WqPOwv4jPh5QXyGYfmgtASBtKDGy3k4JybzoBkQeRzzBwLn+nWA+HZgqfEszFCCatG5kd3v0S9
SLrg6bHi+UJ3n3dCltibZrQJhj2QfA1vWiBzRpoi/RgfnRBya40CBhr2OP0MyVVaAGy2Aoj9bhat
jh8WZDsYK0C9EJemx+/AVZzuwp6+LLChfkQzYykrtrndY2KKfGUZYXZqywveVKLLCIq5L5fGMbXi
CP+qiBQ3/wlgjpDGsDl7lZEyArWGxp7BZmjII5gPwJjIZD21Qxw3Rwnc3EN1KEdY+bd/ZLVFxo7W
HiTGfUSkpk3KEcs9oyDBsZVSFiZIbt9oT0sORmRqeG9JjundKVbuQ2kB7eqkEvRa71CzAQiayxtn
AhfXrDp8N4lbE5D2weupc02vGED/uq/5qDzMiUt5ze4LxNcg+XcHKEeLYlQUfD1lKYWo0VpY9bhg
cqIwVsiFEwT/iq9xribchzenhTE05q0EQtcifZsdBjigEKnGQqpNq0rtz9U8mR5IREcCOVuNeg7y
HF7aMDllOyW2UImwHhkP2G4sCmFWydgVt25us5F8eM9BguMZDAqIZYPwsQE1+wOzn2hnmRwlpj7c
86llKmw6q6JZCXjV/UU1VFaoK3+tRalxEzOfxzAuXKLu96WPHazPTXQDdDwb9mPLuVZvs8nPFCcQ
51CHWza2rScOLHbel8tu31vmwBif6PZXMAhm3sJr1GyKEn11P8b0hghoeAzTr2l9DAarQsthXCro
cKffKkMH+bMaBhT8FFsVo6DUjbm8+f6yV/sS6RYfx2yD983jvqqOvx1H5k9ZNIWDc3BO0XSVEKhw
MBqw7vl5el4L9bL29cTVcNijymfqSiJ1jiINawpov1Tal99YWw84RgGVQMa3LwioOWQRu8aG/fy6
fAh2sWT2waUbtleelC7bMdkqZMYccDzWGEvjSENaIgTD3CYa8pY6VKkqDk6H+xfI0yVQ5Q/0X+F8
KyA/QenkcaLaapbdHrJ8BSa+Lllf1Vpl1u0lEVoC/CE19gqS1aORYGT+q5yaf+ugfxhQ6NKOUK1i
wIY3DVcppE7CUkEEOYCeqHfn5dOG2dwemnMJJxg8E53rmQ+9ObKqCBNd4d3H/VZylsHNwWkP3yDN
GaA4QpPCbRYSgk5YRDV/7MiE2EByFe7tIjpsbh6/sbBXpJ89fYa/5U8hE7ladziu8L3nTTi4FusX
TUC7wBj5Xz4PtD8uakhgHBOljIoNYweKAPASHb8POEPQVNAu0kfArsSchkACVhhevshMUPZaGoDS
BrV2jrW2rRAceDaYOV3UvwpHxJU6lYEerzDOyFMAAWWUsu4wHaOZrjwtdXnkrLTuZ/cLW0eyfQ97
xRyTFTz5BrhqZ1eaX9JTpwbNJC7pE31ZDe+MLjmuBmglk4OBgRH7I/Vx+2WNusmiPUDKaOFZzrE3
/K6wWroL09ZLjVHjvh13MMXy1adAKC59bKHCPYgkDTb/Y/oeQsIz1pJMllODfo5t+7LVHYxm+YYV
J4pJt2UcFjt9buNzy2Ri8d1kLhbjYzY5eXYO3zo99cfNmSjGCtYwk6830h8J0WQSqOtmpNr6hup8
iLHp8uXczg9kQDVQ5xlTt9QRRLmqoNb4h056gWKhUULytC4CSMod1y4veWiw2QGZbQLITOwhk+A1
+p7IOZ4pJGgjgjkOsHNDw6+6+UwKOhQipKQEEh5aPbu6ZNHjDAtPh6I+1fjBAdx4M8aUO+Qmrl8j
DDbh84wTYKQ24ASd8wDg4AWp+xoaExk73+SATOmBXTQ5yEsY1h4aN2h9lg4jhKThY48/2p8TbTpC
KE7EEdDcl/oO9CW44aZ4NBxgfnXJB+YfwamBPY42SGXsheUUuY1WOavPLf3Lv5NB50tMfhQpBVRE
HAs6X9s9jzIaSlLZ/6h9mKjKFR7GNL9U3pBjubmSt9/h4JShSnE4XQZ+epYxn2YXiAtYReD38akJ
BzQZANVoIpwGsJkPY83GIVoF/Lmgfsa/DCSuRKPHfSdNOTc/nXNXx+YZoqad7+88qiqAX0FcpBo9
WGp7hu/PTe3VIx1lqDmqhg2xmkQeD7nwFubyfujP6+17/Y3Unem+ooLyj4KJwsCYNyOeFxqxiHZi
kiwMP2XOh8dAmGBQe/oQeC8FZfSI4lWfiCrLhL8f1EeYDlNOVgwMTjBAHWlRYG44q8mKJVwhIOU3
aNfq1YQgWtOwFxMmFIzBf8QPCCe43qTG5ZO7ioMNB6IILQrVFLoehaEaVs1ONpYWZfDaUONIkR50
4yxq9zcMd/s8rWiw+wqv4gEXgXXb9baiO8sppaD/6kGGuCiH4/7HtRnvkAH9MFNw2pm5fx26bbp+
I0F21bPpYkJDYXW/3AZDQW3H3GjTRzlFsOJxlaHltDLGAhm9mJWB8j/n2qbBVpOAnZZvfGS0Oc72
3KUQ5AikJFQJuDEeVTsir8pj8mcSRQBw6CcngVJVo2do7r+8VaMKdAb7PjgtsVPSRQxsNAa8VqFQ
0IP3nqZ2f983XPVU0CJqKCWY3BnQ2jLStDhYTBjjsceblyu4PcdUSbCBoNqPoJaysCRmNfSrXWXV
jZ3QSuAJbQRSf/KRcHWFeP0IlG/UgLB8I+oZCRkVPJ5y3uG6vKLGZRrvvGoX7/VWdK8BFhmijI7H
DV5OgoGFu0h9zmdCqGVx88gcZxRHjQM1FgNryJ59+wELDOMq4W65/2FpYML8+hD4x+FCVzlkiQo6
9366uKByR+9OHBpU/2yMb3AmfFamBY+hWb3OIpt1z0ZX7vt/BvpUaqovDoffTFpGmgMT9kNlGUUD
H1+Dxtm/zlz0HEQAgLjzYQYVcCQJFmHGtsTWYob0ldfMnHbbrNS/qbzmIcON0JkVUSIPP9UIs/Ti
h4ewSej8KVlzqQ/2T0SC3KBYMm2xDrsyvom2mh6w1/fenRVgZQuuEiau/fGUAxUO5hhXFB7D8YXE
5PhcQJiccipi/GxVC6KtgqMGc/zDBLqw93CU97cQkiheE+0Cvgn0VwKY0YYRuiR4+EK8iiaBN8Kk
3QfQEfq544OfVZXC9gk7rH/ALYHq1DYJqHi5BgQSxc5lXjG3GbnqISXWLaRki+g/Fa6Hzt4iBcWL
IDL+1jg/1CFuWVywEdwyk3UF+2w7hm0ZfdAoUaqsOVh+UyHmh5eK5QTkYgr39eeAx1UxnGpHeJHo
GSLMdRgFCIut7ir7MOywvWJmeKPImj0P+pa1KQSUPAbnOYHVjK/nE2MBWCf/cis4KjFKmVIbGASy
WCw8tLlfZls36B/MsV7cC7wQPguN+1rnmt6+sCQQK43vIhAHpCOmoPwNrnseD1AfMmF2q3iTsmA/
xjZUlGkcgGiM1nxrWPlEY1RrQaOuQ3X9NQOPKQqwtvc8jPlehD9AfA6MPZYaa310swkHZQFIYedj
zlKeWCkfYTwFz30qvBZAD1bMAlTD6XDYZ740AMMyN0RsCCkOJ9ebYRdu3jjI7QSAJD0ckch3em04
k5BwinwndDp/Yqwm9RwybiQrXlPLZUUku7rmpvC2ZB8kig7KfjBrYaOxV7/FuM7RV5mHn8hpx8SA
gx679kOr4bFQHKDQC/PsbaRXfl8XylJ9qSLb66ZlH6JNPh7EWHk80gXSudJT9ODjZoUtd1hFE3I+
GKfYVVKD6eABL/OAkWzrFFeZeRZuD9oZLHcxiLF3vMHRXbN6eBzq+nFuRuZpT1I7cgunx7H8+mcf
8WZeSZuOCOMznBNPzqdgwYWyl6YrPBJiCmBpR9jp7Zlsw76Sjqvj3hOnT6xFjH40/vwaMSb6iCOH
h+Qo7CEcOtbOvS+EI1QxHAcotGyYqh466fFWWPzQlWIu9o8PS74Xj4wJcWdH3hEqK2xoQaZnL2SG
vaU0ZjcNcNg9ksXuIwfB2f4HNZ6aDuk1lM4nq4mDoegsNF0/XtB+T0lwLMO9OA9TDsdtew+YQzdQ
6rxxuRV7Y4xjl1C1csXsV1oA6xlgRBUzVTb08f4Y8irjP65uQZL14Lj+NsXfqvtTiANDWCq5gnwt
kuD2X5QO6Zmy44vfIWLaJJrKd+tINdgfM6Gf7PEX2orthUsaRVuEz0VxIe2NGecNqzkRvvaCn1+H
+y+1oD0FLBXiPJFcszrykxc2a1esHJaZyUnWLKfCrzit8BJ+TvZ0TXvT4pAtDqTUK460wuPDcbYs
htg9r3lL6KGI2MZfpofJmZ0Lw0KO0e9JWARBQ6LEEVNQBmYFSrrHDq4rFy2IRLnLdLtPf6EINTeX
DPcazGr0a8QGOZxpiskT4GtzxjQn2nyhfoQWfBBA123Fa4MbzOSk7w6GuvWu+BHeax3/B9jOt5XY
Cd9/9sb4nHHZIOb0iFOZx26khNCWBnNU7Di2CaIA702KOZ0YkWTsJ3E9stUYQE+giaoemLa47uJq
dL8P4/zUNvAM1OZf5v2GqXwwj7pFNM+wqxyDLDD7F1KMMTUhFV9EY4WJ9xK7U2CI6/mcOxGH4xQW
jnCsGWtLfv0HpyIWookXqQT4a3l7Cm1W07Y80Xtv8epzxpiVJKU9Jo6d5q96u9Lq5WlH7BgaiDyY
ajE1CluOmvp7jJHinxtqZsSYeHQVl3+6cxIGkVdzgGtRxxJ673VKAI5zUhSWj2nxtUkwMJFucPfr
bnZB3A1xt1xwpZma+3iMGg3NTRtPkO/wTOjxTCGT5RRG08UKDimNI3I9ae8RF7FHpsUEaQ/fY4ZK
es0tjARmIRj2kyODEdbg36qwy2lpMCnhMKTqa0XNpE30apZ+zpRqC2NHkugGteNv2Dv2Hy5qcUUs
Up0DX9ms7n/+pb88KXPIUmHMsWe1dCZQgThooYkq+9tRY46mAdA9js+tCpCKha9zN/1S4Mfm8JD1
Pf6wG20QaXtYHyAGxh5ArGlHxUcrhElCVqzQs1B6Y/R/xkak8JuXfcZ+CPsAcqwxBy+4cBmnZli3
8+jf1yfRXcKBYk9j/VVpszzecMY6kBkwDN9Que72N0LeYX2nnF3piQb2e6bA0z1a2AxYsdv87qMv
tzkbI6+cPbMzziyImhpds9ofj1UCgN4k2DBcZ2KguHgIhFts0TmQhSu3v8rJX4OCfo+YmO3juTjo
xh1+GzBCgALJ0mTptH8rLqoUcaCVMny0e4vLrbLjzH/2SYjg6kKOINQIEJphlfyCJ9FWd6653Otp
4JDf1eOskBbZX++5/FFhCyV1EhjXLIBWzxQOyyzZFiYIIuKEfQ9/xYSW49I6HwUOVNiw5cE4uUlz
D4+c9x8DRggIyycuAICUIpnNo9ankXsPn4FGOqjAo3/E3lJD3vf5VHgtLhpWCGMNl49PyhlTD8Yl
tET7wRDRBGJrXhpPz9pG0VzQtaKzNBMVKpsUp5wQm5/BuYfqYuphSgnXYWFWkA5jWKCYd4TMbQBg
q3nlTzHSNDcCDqVzrvBhoKCeES+HaSXaEELP3HwlUJJjuTxunSgQvCiR34RFVDZJZ/loO0Aq9e08
2sCflye+IwwdQeYP4oAUxeEKr458RHoXHxD/Dw+5HPGnV9hKPrWHSHJ4r4nLuPaW/6zqqPuvqv/z
skPNeNzjFyYqdHQIZyDc4TIqC3yAy+aBw71IUo3GgQNkGCEM8+AvFLzzuAZ5ngOAia9agK8dxiPi
r7EdeJE4oijE+I1rSjiexIY9pWzlqXIEjKnpmSQLeghqE2zhxjh8etgh8llR5TpezxYuJlRXwmBy
P8XkbLUIF7p94ZEPEDlcLuFqNcbmUXBD4UMw66NU4pLm8VLoJiCSzEYEs+eEyhZfCzJecjbYFkYM
GP1gCn0ChEeff5+u4qdrhRIzRGsQqkvJfwX1E2CfYhp5NEG2+gKKFgcifqYqoDe6IaH1FhBjI2Jn
0oLVCxZO3qZ1MVYmvu3k1kGPTq/m4dnCBOArMNBjWe6h/7+WwuxCTMiPSlQuBVEiX4qsVG5mKhkG
fi/Kf4wOOal+Bh3wW1CrbPnC8IpxPkNAwbP0VMv3Q6pDtGrA8XzV3KvG0hF97AMtPbZ8G9GRVvMU
Tu+Z4Sg9JFQLGxcwJ2K5itQB4X3mXKM1PBYLZU8yt27HBe87pKzI8zL7IrwLfixDj46FlRvhdONR
By0sl3g9Ai9F6s3dpzMrj5AXomyvw4EqXPVS7sg0YKjOTI1mi2MpYTIJsMlCdPqHJ6LI7k/gytnf
42arfQ8qRN99qg76jpPKjJKuzcPRIoWRZAE0eWKHCevk8uHVJUt/76GDf24bG87vzYCXoXMWMvXB
ZSUw/e/T+UHj7SpoPThhj7KnPVI0K3/6VY/Wxu4jwXLJJRTMdPMZQFY/L4Sk3hVQNVmrXsM4nBvw
DJYMaJF3//Otd4cC6LWeTHJowgcoU/Vcpt+2MV2yu6iC9bbvrGU5tJ8zZqmOgmU9mxN9Aul7nRd/
J2knkg5x75AH7u0ZXrJmfnsFmT2IA2gxEGzhDlP8WDpHRapRc7VjKVhkjCjhzJ++dgGjlTtydej1
AxXuqYmlmSsbwc+Ne8PykMwQTxQf3gUFkvF6143a0EQvAl2tYBvaPbR3vjK+V8NnPh+ZeCkwYrDj
Vc13xhitv3tFlbchdAn0yGHiA2TXxHZfnQmpAFE9LYMMipFlC+vgE53zZmXY68I1xiU/prq/2TdB
LhB3HV7Ph3ZuBkBsGGZW14SkDIos4al6pBF5k91ZhmSG0zkh4oGmJiq85CnyekUw/YLGkUmzsKTY
8nAtbcb4SoPKfeT9/VPgt21GB3soYfHAkMOGZ9Fat3EV1XFwh7N6Biztrd4RaUOPQdAzGPM03Kpv
ZoQf/H4LusIGfstAtECGb2KwMIVQ+Y/zGe/Ulop6dYu5PNBaw/QNPv2AVkVGcUSZW6Pt+gdsYERR
AS0xVfuiDLPfqAgR7OHEXDuv2xHhy8N91H4BEve+/hiEZvTuorCkBT0ScR36mvt+TXsP94RnAc1H
sjYaRMOy6mlTHSW2POxlf2k97D6HNMQ1K6NPjguMWzjmcqtB+bpDIgIXCTIbXv1q8PV/JIbfPbz2
bcNTYOW+RXZG8FwXjA+F0fHXudVun/65PajyUAEKhBGuOzLisZdfKyORE8iDBpQyQrOYZ/ESt6YJ
mBejmKQ+cv0kP/uOyxE5irCbMFm877VTCfUKIRiRkCpkAzERpyl8hdDCWpPHnxBOZ/eWLQQL8yl7
ZbXtx26f71QRNwLJ6LZ51BgVPqtjvxrdiDF5XqVqmFTH4qp2sFresturJCCLIAODhq+aNF6vMJ2a
o+XxoiGBelDjFvle6exto8js+3vNmpPJPUU8da9r/6Y8vH5/LplYALBUKFmkkoFMjA79O3nF+/ru
vbNQY6ImLcVHb93sW+fuE7/6NwZfctE4RokYL51V3At6fBr8VRJm58lf+Qm1+KSluvvt0XvIE7Ud
Scnpp39JLWNi/EQqlkFVq2DI9eDXg8hkvjYIJQIqmo6xhazVI+3V9/gKDILlqfZYvHlCj3TNRLfo
bQf9vx9XUwt3XEs9xOE0l73WNyprHtUg05iENMz7PwF/0dvhh8IhXTX17pGeshxBN363ahk9i+WD
HivLca1QJg36yZLpRg9sfBHL07QJ2hrg5MtRST7Jx2uRkln325DYzUL1zIJrvOXF4hhFAQK+SXsF
rDGAdOc0tHHE4TApFiU9J6uNMB/LeWWEKZhw9gv9zGaoO6xGkxiozja2OxFFS5Ay1+KC5qKeUZTj
EzOwUqDiYoK6ca09IY2pf8yKCUkDkKPKp8SmduqdBld+EGgMWw3HCU5ryju7wGK9A3NPKZP3vQVT
YFF+wpCBHQBRofDjDhHLS7Q5ZGmS0jSSusUn4eZIdkbmK9zJMumX3fFHuSHBSgT6SZUgp0Buv37X
BD160jG/lwmwGCw4fdRi0M1RDapaNIE5QI2frsFZOwkHNznQ7z9Yjv3ZvReq6PjRADzDOMUuCu6X
HMolx8h3kfdXxevv9wxLbfj7cLaAWMX2rZqkZVRC9jIdfv2lm1fEouu93Vb0Ih/d1YFGbRny38BN
mHGU1kZ/XB8tihkS1kAFPOXpkxphMvWIxx/9+Bt221/sPk14AzzPk0LXluh/qlPA77zhZmwXj0Ve
H5r7NbNb1DbV5C5599chhtahWj+iwV/B4x20RF/jWhXUcPS+Q4OsYybMpuHpkMF9c0I3cLcxM9En
PYDCOJuBS1+eb0+FDwJFLOay/6DNk1y1nvZsUCy+wJ+k+ZCz7kMqFrx0bp7gPgIObEJgu/jmU8tQ
W9HxSZs3qiphfZgQ8I6k3UEyrw57p70wZGP+gg3t08cAqkbFZJvgyFSczncBFsHzhlgg2b/YRkeE
zD+PKsT/rExMyOkgvrxs8o83PSRuTxM13Rwcd2OOi3yucIRDRR0ls92BNHLRn3eo6CF0/e1G9xEy
msLbGJI1KxSqTDvlKB0Efu+AgqZGeSfSfEq+lo8bfoFP9nDLUZpN9vQCof8FKwQ8hnMEUZe6xEF0
hvaX0vvhfGEiI00wGcfSfS52eBp8NWv0KOzNwKJ6lZzNv0BJ/XmhlJ2xdxc4kL/Zb3jmvKKReMHD
2g4gBZLgwI1tozH757Ul5Eb+RkQrb3hlLTVkP8SJh2C/C5dkMEvXL2ApwT0fFh7UxmD2tbILnN0T
U0pn1MfDYr9LJ49+wKeDIzPsUr2aASkJ7MGLM1S3pb57gk47GlmgNKGvM/hnFLuvaIwNe7fpQOAM
VEF96OkbWXJippS6PeuHdE4yKDdCCVu4tbkIL9bo3KThaKOMff8Lw6TQIPN/o8WFAsXHCO3yBkh/
kUk+k/yfvZvgmTbaQcVtC6chbXsy47MYTCiY6Wwdih4qCplf2zkBcaETKcvBH/64p3WS4i6BbJDT
BCE/vU3OSchpI1/B3rHCJEqUKSCzRLZbKMySyU52tgqRyxm6V/0PmEtwvWnDuFWiqfAzpmMI4Dyx
NkR/uXpyOlFmCYFATqiQJTMzt+QVdxX7hQHG2643EkvL8IRwOelZlFz55otvJWI5G+QMIwRGDDj0
0fTOhC3Cza7JwNNsJR6ZyrbV/deAC9b+6naLcHs5YmE1mvd4IRbqvB70cWoAFHzQSEf3Mszfs4L4
1Xe5bTkqBu9VHNxYIkVoLHMAShVjCeZuvZmqB7nm5YNIgypDrNnDe8rrQTWUbgHrlACC3+6Whdnt
CCWugiCkzOR+dMH8Ftu5kWvhh81k1vEWen05CfHBAzYpZTNzOACbcaKPkvvxVkUcttkYugOdVXfz
VXOtIrJHwPEHAPZjl4LHPscmNFGn6G/15tpgN5DgwQZT1zXJck93srmm7aNahYMaZp0PF6Yj457u
/kZLVbXu9zfC8OZrK0RcQlEhjsfG/QFzCC4NgdZyKX0mPVfuWbzhHBC8wBLBTcl8cd4AbbvQPUwh
hUAUgHjL+l0f2ORBExSpTLJncsUZyw2NJugdrG4Y1G/43nefpwr7hywtnhzAX7okSfWr+Q/AZXQ1
D6ePoL/kidkNZNIBbxZN2qf2jMT7MLPDK1hQXNKv94EOATcN8seQ/5Zu6YeTYQ6vyzLJ4qEt5Mrj
7YaKS/Nn05HhazVLukkpDSUVGQjBl95Fns1uDDyh6Fv9kzjA0IKvXgF/uuZrIrM+CI1z63n+o4dh
WDMQkk3I+dNbMLmfulUVxla6SCc0z9fBVKwNMIWOyRiNRaJAUBd2wX3yKBCAIAthQLMCDRV5uaAa
GEPc7FlT2qe74cc4q0G2fQMh4pmCnbWlLBbe0RtDmM2OZsA9LIanlNhwoXE1EoED1zZA0BA7AFe7
F1zoB7YtjEgzcpwRIXtZ6xjjHjKUxO8tKe3xpBbRAAyXFlmgjZrVnf1PV60zQxPzoQqI7LP/TF4z
6q0v8M9BwpGUBAaokNKd6h7h5xW+lZVygcHORy+M0HHUC+6I6SLExCuQRi5oiMX/3G2VG2FSN5u0
EBr78Pkn+nv69xU8YUz17akIfCV8YvihY2MK+gi2hbKCHSEm4FDP0Ma7Io2N6Qr5EGBoYooOYsg0
u5P8u+ZBLm5U4BcJXO1VhXQkzHqnn/F9jikWG+TOiORR2zAtjNxLjSHfXyigmiOMVJb0hSHc8eZo
asDLygI9wuktnXLFN5vVO0HWdvtYesQI9EzARNh7rAxz9N6Hzws3WYbqHum0Pkum50ibKR8nkSxp
XNsfztoppPnLUxK8+KL1EOpgvdHZGFMwxGBmcoct0O1p7eJhHcoI1mZCXIDTKzYCf5PbgoqK+f3p
ScODwOcLY9G/ET+Q84jsbjWE4EGpnvTgn+kqb88Dmrc12Ny9Ch2Ep/YgGacDOwf+tFT1T+JCko/a
RwjF8ZIIJ6iDc+uLxtGRSSUqaXscBbMEwis1CDywQQ3nR/Ns7ZB78P665pzPeMqO0XmH+/mg0WDP
U2gj9Ph4/tsGmmqoTB6irAcJHcYiu3sZ0mO0r9CjYp9INuRXfZeQPALIOitZLr/NmHfOaW4uXk3a
DM6TJS9eJ9hwtUMdnYDv+qDtgJMCs/iAaLKae7OyBGqQSUX9TkE0U+pIKnKscHi47vVduLlvKEFQ
ghr0DPf1tYPPMXH4cOJ8uHY2JHD9IGHfHUOFEHKds08wVQqWRvA3oIdWMdpxqnzYgzzmlO/R4D38
5AD69LHx5GEv74xNWG28qS9bPt4Y76M+RwOGNlQfKje/6QV9bX//LapymTWeXEU6VInbRDUdWQ4q
BkN07fQ/tBdg08gVnoEhoOZqUv/LmYJVrD4cM1nUDuQ37c08zsgtOssYvQMTjp9pqbmd9EbqHpa3
DmergVTym33LINMJIZM4cbiL9UC/7d+IvfXQ4CJ/T0UGT4J5HSGzcuNEYj+yZAsQ6oYDh2JD60Hl
t2uPnAzse+pDGg91Gmo9oZFh3jnw4fI/ZAeDXSFGIRPkORlvjXFni3kl1WhocadtdgXVjY+l+nFP
aqgI5HQp8FjcAmM7qm4zxYTS/GfY07dWpUYZcjEUi0P5Um4u34V/MpakmoU7VuAIBZM+Jo+xcUej
GZXrSB+jQ8IOgRp0M3FxPXUNa3TS/8CYbGMlhPBCVscbz6l6M6zweJSE6+o0XGR/F+DHBotkX58s
sMaZrkRxh+Vh9L9wrffgHsixz7RHUBd3u+SMJm67u8t0ZCoT0UffZxyHdE+LhAXMJ7c2t3VbuRIc
aisJR34eXJrI8nkPIGxju7WoN1/LF8Xa++SPRIhlbrkb4Y9LWmEfdtIM73I4N5gQ9pDE7KQhQu9B
ULqzlYyT2gcx6oNlT9SScYWCaFKt/RBxqrDiwKX7IS06owLab363f6eYIAlYffHwKzD+viYyOJ6o
TOlDRcoB0VsDAmEZpwtQ+h9bguZgvBfaA8fYP6nPgDLiucwYTuG/gdn9w89eJIqoNrPm2on6C2ka
ccQysQewvBExijbkQ1wO1e6Cz5K89CxARNgrtLtNibiIKRZZLCA9MJENf4wp2hEapxC08hUBa3Mw
5eoe0CQzp2CB0ujbN0Ai5D9+hbmIoOMYHSOpsUh7Ue+BYMok0K9RT9yWZ3Vh2PmJFMM1i3id+lgz
zaPkWAVnE0n923tm3rLPzvRul3kRmSsmHPPWzh4W8Hl0Hkych0oBYd0Kay40BUzIrLNI+YGWkYfe
HmeweoRDO++y3FHhVrxF2EZveWuPnfD1+zowD60PzDH+O3AVzI2ntSZXxZ7Pu+OcoLj/LZu2W4X0
pQBTcCx4qXqHeJUJl0TwfdISttsSXCMY2hOWxWT49ObrLYwaGPBMEBQrQLsJLOV3tf03Oew+KPBq
13WXHFyRuQSuX197IRN0Z4IF/8gdnXy8DMAuYZS8h+HCn7l8umsi+h5M3UMwhIbGrMRSF4wk30fs
5HNyDRmS27f5sty3S4jK9vwTnJXZNfGWN3cJFivNkEMRaoTrCFd2a9eK1TaMAKB1/uOyIAeqR5g3
DlFIcPdhp06CS1vNNHlSkEA47Geh/IygGKi34HmFLUZcZBzB8ODqQPacTFQ8Ie1fslD3UrrXoPOL
k6UUePHHTQmO9eAfwa0xLQF7mETQTff0t0cqP7z2YYCOpq0ynOKgKIh44MyFwbylN2XNS/gzvKds
D5byK1tI8RSdAU0yS4741nlnsw5Zf2RCUXFxx+RoX/hHJtxI7BvBTYBpBLIKy+D0aCyYG5CctHx1
A4X0DKjnzm87SMZpt/ne/vQCd+v3lGdHtITSgBninFb9LShAUYBp72Ed/F5Bqs8zhHyEkdGvLHyf
2phjokfPqcmcZaC17kLI3EFvfo3jc3rpi0FLQUvlgvPsw1GRL3pUNhSPyAoAmQFBMiA1IcCCyPZc
poxQ4bJ6r9SprrRneGvBOq9xEWMWPyfXyCdfswctSYRJAbLSPoi0nk6YD95LkJDn4qnM33AuYBMx
81ExAighJuofDFTxLnUH6rwo7YK7Z7B+d+Gb8AjIdeF73o6FN+yQwglhOkrdC877rzeI0KU2VsZM
bbBMHOoxlbiZkm2jNoEWI/Qn86JSnVeyY57/2PZcZuz/pjooJxbMoFo/RXLdOVRcfttaCUf+pwaH
eHHYvh0B8uiLSx641o50phYbAKF+p+dfMGaBSlZZxYuGUaMfAFSQlwO0dNBM7c2TYTCa4H8q5/vq
0I4mtIatszO2sfWcHYZ9a5ks2fvLPvG+YByJTfoE6L47oaWcG0AZ7K2dEK8/qZmdFyBjsd6li+z8
H0tntqSosoXhJzJCRUVvM5kERBEnvDEcSsABVETBp99f9jmx43TX6a6yFZLMtf71D+bAcqmrZDOy
zu11tW52eE1D9tEhyBnn19VMzS9u965K3XQiipSd7CZiVTiNzRbHR/AfR55Qjd6FWYkBVPnFBYsE
p/yP4R3CBIwZ6dbE03IDlQialxZqaD7oeK//ZKDXxjt0B4fXViVRMeAiaOfgfniGdxYjoOUjBLsO
6yFuOnlhL3P2rxNxy9cP/EMhd1TXYvcyeti2mHheFExtGujxVnA/7XuFiIn+VYktfgfJ3te437aX
EoXwAC6XWdK+YFD4d7lyounhvatyhBEbYKKhRlbawAPjvLrDBCcT6hcGb4lht1a23WdMvXsbtR7u
lHV0RlvI04FyZ660jfMFHWlG7c6Sa8nFtAp1i32akTG+rEilvHO+/LLzQu61GTFsNzcYJ3BjNONb
MD7++Y8FjMIX1blBALcCLNisf5xyE8pxJXX7lyvIBILJKaFld/qJDRuJmrUrM084BMHhuWUsZy5S
qxbzzG6PbTN20b1G+Z/zm7jEysKPsJGFqnH7bQphuIA4lLHbM3d3wdRMe+irydylwSQLl5Vby++E
dzYYrgs92nBcZWJdWc305qWHG7RrSBa0rQg1HQacOGyMjAxVoKk7C2WivBuL29MuafVkp/aHxreF
/M386YwMW8rRjVaOhh5O3ClTiehKU4shFD5jbeZRsvDuI+M3+4LIGGH/Y56unxXsvNILm7VyJ+IB
1IwIixKHcR52DrirBMq/BHb3W5xDZdTS/IuP6i8+cb5JcQBE3r+6zWBuyw1VhvYc92srz6fvkYuo
RMPClqEHPaTK6Jj0TMBq0B2QBjEvPg5PP047is/LAYnStVzeTQQBN7LHOvxRJpSIVYP3+V6o3AkC
+uhCzW3mAALgHokxcLmiI+1CMNqokI1ZDXcfFZBz4LtecPremqzftoZ5UkkNBX4kOjMA3g6PVLr9
PjnnOAxDiAzdyeq6ooY6t/HchSZwAoDfZhQqPKBSvekdVPJy3ema3SsyNoRMSHZJy+GtyN/LndYL
xNMmZqQdtcZUPjxFO6MBNQegZop4AcT3antUkRFAk4sy1LgKTMBhKmUCDdkWvgnj4dNW88uwh2Mq
FRauyMRfDVaqd1bsHeAfZTkB9VyRjIxSxdjD3+TcJ4yXY4qZ7YV/Bm8PASHswL/5sFBCeVsKKhV+
Y1JBNqowz9TrF5o9bbiM7TZqr/5xM6iW/4ih2y28Q5465dbyl9n27O3a4g9ywuIAfyH3SZfFoNRa
oHhF336YagwdSK+gyiH1YryLx9NvgP04vM6fmFI5QnMY34Gi5BwLcIzD3wz5c+Mzm1JxEZPJ88Kz
tQAfHQFG0JT/jMxsPTE5ufPJSo4S/CCu5hSmo2YxN+XkViN/E8rKU7GfinD6iEGKMEpV3o8ZWAo0
zOXUGm0gZSvMY5vH71PxUwTwtgk6puqs9DSZ9pbgWwZsp4YJunLJX/zWJG2iUXJaqJnMco67qmQg
C/iZM0UwX2rmiYU2xXOhG1+0BxtII/Stin/YnTB1um1WXQqM/hET1JWyhFfqLv6S0qAKpm/s5Y3e
AIrTjjMYpRCh0HCErwGLRZ3FsBMVwQPbYbJkWY9ZQPlT6w56orfddhUb79VF44Qo81E6XyZpiJQg
kKA2oRdgMIYAimkQyhE1fQLsCcBKZ09s+QqYaxbOI1PSGCymPuoRnH4+EKtIJ/jjAWFIMAULuMLF
uMILysz2w8IuBz8ZdUmVqy4UyW0GaU0JgsAt7iyjnc2kGAp3QT/NNfgXSNQXu7v9ayxwov2/YRnD
ZmXbfPr/29SgvKoUBmZm/4hYUKOJlgW9YYFN+X3LiyJBwwGXroEiRYP4nvGI5AZY88/ioTZ2uxnl
+dXZbFpXZW9ARNqYclyV6lRCXLcBt+C2cz9WijV2RgesMCQFuxRzzoh/rHuo497TLBp5P0PLKXkM
RqAlKCYr9hvFr6yVvl1lv+L4ChNy8u4YtNV6tIKtxhGmiWT977bi8TCe9zEgO9QzuOJdSln15xOY
6Wi49g/iaxruxy60Jl+bMlkArPPBkUlumeXypWKBQmY8n8KKMJ0X1tqYYx09agCvaZvfBpOD95PK
f7Q4qbm+l8P/agtmnk/vVKnkZW8Etdthuu+GGGYZfeXDjX5w9BDntud4qw1nGSXtz7qYD5Ilz9lU
iY9lpX4kcXbz82MZwdu4mZQKuXtrjF8icxzSrH3wyGTwJNB96LiDh7HzliM3D2LO9yGtLYZr8ahj
g/7CsRhWjIkGzG1ULw1LpejRJLePMZMRc11QjVp+bxMHbR9kjH+vbIuTYh3XOJTIFzopUGSeNNEG
HlLpI7vAiXYPM5umbNJTNzsF39Tc5yY7N3r+FJczewC4a+STInIvI8MNqMBok26NWENsWuP5JrCP
Pc0qK8ZbAOer3HRdrg4diOfBBL35q9IdmGGUhs6KWe9FRvgSfA2J0WB4qimy3uw9wKoXLD1h5U+i
i9f4AeOjxnGXcAkF7njqCC9TM4B0QFKntgROUv6IuRypRO9L2Jqdd7pA/vCk1MtrG9m1l0/OiXHq
0argNSJPUWvmkFudb1a/2LsgEuuLzhFlOgQNmmT7K5uOC5rzEMA2WU/ZUeQW2ljnRLhsPvkylhCl
Mxqf6XTohVFYGayS4YVuFJ14YeY9IzmgSzvQ0SFZLdcYj0PUAHq3dwEY8msCEBfSUvfBkJ8oTpQn
5PlqnLnO1kk/nU6UsfgXprB7lqlDR6CUnhgDBGZbSD7f3eLjfHkPGvgWLwwr6eqwtmGJV64T1n/4
stOSSxrSJdDdPNhHLQMlisr3xoEbAJmmzBgEtKMh9pbK4YkwHOk65/6YUmD5WD5kF9yzygUYaREn
co9cm6Y5eFoRd2rVaVs0/+fwYmJ3JN/7wK23QYW7W4Qf0lXiYQJwx9b9B0FUJEd4PNxBBRV2JmAw
6TzurN771z79mVVqBNJ821EG/vMzolQMvUB33cJa4lRCc7xq7lDvaUWL1SiCl99yUvt0mzhcLtYz
Dg5mpfDx6zrkwYwekxCG66gvK6bCi9TWtVnf2AFVIp6m8/TCAeUcG7VR1X77umk3xiubaUrzS9Hb
ccEWRgNnN3kyZhFwTLa3Gagaxep9np6208zDbHl5xzabk/4VHTRKny3nC5kKcA56N1KB2Lmg9YSX
8dtCqborhQf9RfR2s+fVoelFIiro1GmXSbPldiCW+qcwp91fDbcDlHOJqRLf+K4VIDsQFeg85yJi
l1J0/H+n6ARC+0dZpKCFAKxRFKLWFBRH2Th97fYSIO4ZvEqHJprYPcqjt9sCawq2n3EXDjKb7mYz
hd3NLsg8jZ6KfFVJWmcLyovi2ZBEgdWzPsYEA/nLC7rrbiAOHabYZG9yinOWKrORD690IKMGF4O1
GpkvNJoliWBJpjCDoOmRIof5E+/7RuUntxU9UG5CtqLT7WoLlL28KzhY0Ed1A87xhMKSLiPHIhBg
QmD4BBR1xa8SBvnLALdx5bCSAZQKlvU3YqWcv4LeWkOLQGPCeAON1nhujSG3UlxMbmNP7whg7da0
OyS9XUM2dJ/Cd29Zd8EnuDL8pgMZ/kMmcDawthmFIkQQ0VFE/hvZf9NXVHsMCbEJogmAGUelB/sF
6vd3+a3A8c0KBqHZWT//GODd7YYe6s6Y49+4Caa0OYatDKCIfYVkOoY/xcOxmTsfL+q735ozp/U6
MHoqlx3xGVDVWCQo4uZ3FdMaBT1WB6myGr9AVQSSHk8pO7SNAWTTuCsteuM6QybFjfqcMh3FiTm5
Xh3t2BnaQN2EkCROl+rbu/cp7iowyqf5t4Brvxv/dTFB+frDBSE4RvtDeIqDJl0UuTwOT3iUkE0w
n99huLOc0WxytMGFhCauIDm6PXhkX7Snzvk1IUjKyKBKruma58R7a+Lkdb4y1KtxrzFA9fuYr3Bq
tliHxoGV8InaNdU9OuDDlwdrkJsdpXX7UB4Z6YzRIGVKpQ7vicJMWfhv1Lr4T5hIDL7zxwGWwM1L
WlaqEteJDMKiJ4Fpbc3v9vgPegUZiG34qHNYb6AitrU4HCyqk5Z/4vhV/kdAbTylDlswh9lZvfFT
DRXdwEtxPL/SVtLxLSClou1RuwXHJJeA7G1w2dNg3u/L06kXnBptDNeCjnn6gbWnWPGvGPp1SQX9
veI98aPWw9sAm3wYvHcJY0V12U18hOwCuZ/3nk3gsnzlYo6Es6aP4BdFBaf4x8EoHRNF2Im5mkqd
wXbFAd7jjFPRWyfwzm+owjQmxnSKo/xiZB1qn7cBBQVEsj6M7+6DCuFfCh3qub5BjeIMEVdMUpMv
4ckZJ6zrxLKbq7RLNSc6v6EwonRytJ5xjqhScHaBBQypNGo7bXE3EtKUce5t2L4oAKA3fnKavZKW
n+5R9Uo8EFgXPVXCn8f5w/5/M11tj/pVuEXLiB6o6sAbpJLeDPLxzeZzKPbD18WmQeT0IG8jfL2N
28VGdwViycxlglvI1c32ncT08MkAJ+y5vKvFSPQ1qVHANyydUdd4jUcEo20qSOw+sk6+h9AgnmEm
P4rEyXZe7WbAcyVfIH0Qk104ElkFLAwvuHfObuvqN4WFqbZvwAggiUvGoA3jZ2pmHK8D2H4VM0yx
S61byymdiimp0WAZhGuG82wkAddPSyOC/IUWotm0yY+vrCf2pW8Dmfartu/9CblpYWpCwEosvov6
poncMFe1QMtftRwalI8/2fCF04ob4b7nTM1G/siIXjWnaNvjzHfyoUlWleGE7GZoDqYbVRd7u3lY
fll8uhvtEEOAVS2xhF1AzpshvPvLLHAsTL9GWKuVMhq+7OoTqBA4As+5/tOaN4ROQ+yHTq7UwHdp
ssOOl/zQ1mlwWsosRge2WgX1FtvoU/WxM/DXTP5oXB7Yf8gffq8/fDjE6IxP1MfWccolDOi2/plp
Yj0zY6CqNzB1zY1HOmaxQcfMzSWlGwbWfAEiyPQtNeP3KqChuwu81zFXQXnPZFS5Id94sOf0/RCX
ZjaL1nu5ZFVQSmg1dBqciDW5dN9hYO6mMJg6oe3HxAIsfxNoILHp72qLiWt+xRVZObn/I2brxenT
CCjeylzx9zXgJ0GhgrNAJvKxDo/ruEwNf/gI33cOBmCll7F+4SRb/EGoXQT7vtz3dsv6Ov4aLUZC
+O4GTU+2oGLc7xg7dpinnCEyjbBeFFoqfdO9mbjsqlnsSOXIqw8uzXjt2zahXJP5MbHtuFtJ37fX
f39DJTWw+Wh4gy9GdnzDwdX8V4XtxP7iQEKVS7MV/qRPAnBEqdRhBMw2xmaBaTfjT8eNKdmemu/v
s1gBj20j6Gp+G9SQ/+DPimwR1+bvKYOLvgko5JR1VuR2sbRdVjP2BabYOAwb+5fAzNJcP+CgB9K5
LZ2ec9su79T/P/la7Xcb/byP0F9ErhskM2wde5FvKsjOkaFHFeSF4bJD+W4y9WNOlzL9NUz6BipH
AJGpezcC039uiJAY+4NNsNw7rVm0dLmkLEQJ48w3edX4h0MxYPCPa2sGSxntgkj9qO+rIEwfpltc
Yp4v74ZC1Xo+puV2T8xglc+0iW0GVdeI111GjDV3984+OxnEEHpou2t+6XtTmnblT1KfDosKwxl5
2SjABnnmTJ1ExNfqKHCtbR83lhmxaItSmQ6BpnbmV7guyisScn1ldZkvdIzeEYz8wmgdn+Yg00Qw
am+L1H7MG788IdVvJniCMj/l6THge9J+MSox2HM2AMVzPEfvIhhu2pyaYN7JB5EX9f9DLFNuBgvV
B8YUaXuqnQmD1laaa85Gy/U6zhbQ6lJJ2iUTLvbl6SU8rwgF2nRdXAZlJz5x+yJuhbDbOEcsbRHf
x6gJ5m5tq1PAUMOm1eYfoua9LVV15TCMGKlqkmUlPSplI6ptGY9ss/HVXBhqYDKrzQYtqfkYGv/W
0ROH20l0NbqCHtFHNuxx9nHpW4Qj/WB4ikBymjicAPRF9E6OlK5aHDzDHD2nz1eeEst4SLYxP54p
L9nbgXBURdrxwUf3LGVhVsx78UyFkYP/qK8M9Nl+XPrCJ38Mw/A4/Ei/dn3z0nboMZduLltjtt3i
aezdR7Bn51JNJP+rgyWP1rNroJnAjAGV2/mthcEDNxbBqKGBSBzN2i1L67gaNL8Buapwt0HnEYaI
22+yc46DBSgwc2NFFMN+GTYSx30/4L3Dj/chP+64e284Y5IBG4F1opgF8ZoH6j4bbvoghSwdHD5H
E+6y+YW0N5pAz5+pwHdewxdBIjlUmS/IYSZk4JOqMAYkFPyNyWfqQrD0Bf8kcJrHMJJ8RvXFrJkd
STNVzNGQXooGX/VrTDUhXsEYhY2VTOaEC1ZLUnRmwpQ97gQGr1QxP4Q+i/l12UOCII5/kidIutFr
EtErcstNolkoF6vWuKG6H1ojcDB4XwQnGvdJdjXv/H/ZnR3tnWMThUHG0EYvZrYWrslEnA/QOHKt
BrM5PLdb9Td8iLkqhYF4QfExI5LjjLj3q5jZg9mdyGjQs7/eaej/YQfZpQVkyuX8QKvt9lcp6NpQ
XAggOFwxDGPYRUX1T3Y1IBYZTCuBvOqigcnJXuSrTw+L2iHFh7iQL/EjoJTxyWjSLRZ4nJbuugdj
3ja598f4iz2IrjJpC/8DE+5q+TV8iRQFNMv4x64YvIM9UpUNvq5qR/0kExSaw4t/Ww0wY+5DMl+T
+cN6HDCAecLsEDbbOOcVcgVqF/a8/gtT1yJ9SGi82Mb6Lcb2AnqHIqjnwhy0eLP16/CRmT/w8VG+
7SRkivVtBfS31WU7SgC3543GTpctqX9ZWf+AxkbJ1LhqKl6zN4ZE+OP56DKF0+Dxpt2Qx7oC1jVG
yKe7RhLfE+8HeNRErbuxX8ol70glqjReus1o/OB7070DiDH+GDOBH0k32zxCcCIwhv1vBVIUV/wF
C9xNOsJ9uUFOQEVq7wvDzaxrBDmgJ3Zm60R0hfH5ihdYjbyhFbEaXZzQxbaM/oIqnaKcE/LjZNaX
oyJs0ZmjFvfgEgENtI3+vsPBWy5qjp4f0/Z2iksu4qrR1YXO8j77T6Md2dB/RjJX2qp8TWCw0QOe
Mfrz4/EXsK7eUPXGvWm5oVAIoEYjvgdPZDwyzx2xvo6FGjr2uWXp1VFVA8a7QPDiyQAJppRdIvnQ
MSObzmDJKv5sdzaHCaybs9JAKDGISkDMWvYbuY4bRnlaa8YDjmVg4YHkXBcdl5wXpMtZYq87fTFi
8qyoBoo+zCj0+jQYBLbOjAeHpeFeCvuBmg+bVxRfRUOIxq+0EF/hrd//SY2zQX4KDEENnUaubWR4
GiL0ICpN1oGbzwOSg8W9P35Q7SfqOkbRHlKaSzAAKR1B8WH72P8AZs7Pg9qEfybll87wJ3ThJgyC
21/kUknoZ86oy8+sGapa8UCTJsc5JiPXqQs3jfqUQp+glIJ/AXaQ7dycfU4eiCt7/lCNZ6P2m17C
uWLoXcxfNdZTUuFOiRXiBJjLDmI7FSSs0T9+F9eHgoFSl8vcEOpBl8+RQH8AXmViyQe1b+OdFJPt
1J2vmK1dL+EVnv3jhnVjorC5LxoG2QG9e9fWtaHH707wwRK6hh3Wqm1Dv9IwnLQBYeLwCiJm119M
UjeQQMgyq00PSGXXo0tQSvjOeNWbn0qXyQHhiKJydaw6RH1c7f4KDyQbuTQzMrxpjElO7owugapK
HJM14kHpvU+XBM/g+ePl1IkJG0Ybn9BoJVMs9BIXu4kvmGDI/XPfx4uPL8GqA11JXuk6iCbko60Z
JxPMriwSkIfQ56jRCkwCBnw69RKPUPgVSXSO3ktYJCHuvHRxADu8ewD/AvlaP0ruvGNeEfSGaEm8
Vjzvd1IZ73TYgy/Q9bnUYU2NezAuKjn8Qf5BKELuOrXPXfdgJbTxfMIYSVlEgDIayRyUiG6dNo79
ydymaJbN6eU48votmRIJDn0T16mOCvZUANrrESObVD9CQ8akRfGt7iuMNqCiFNOKcjjC3AR9CIB9
uWKCikjuzCf+gcxlZ1Ao5iwMv1cVCfP0K+BmUH/wSHDyo/ex+uIDVxW+Ellnd5gWNVMguWpZxMpw
WflrhhGKwgoFynvny2Hm4GJKAvlJz2yWRRJ/O/s22hAwWLYk1klje7SZzIrosRx93DJOhPe0ObR1
S40SIFV1Ly7Dg9T+Cq0ltHgQ3A905J8jedRxy68A0gs8AA3e4+qNwh0q2/kEGkK1c0AuAAb/fHkM
Mx4jF3ZVy9HJRnqZKSJ4qF1fmcCsQPl02z/A0QjPECU6LK8BSrmYtW6G1SFqd8EwwIp3Mkx4dC6y
eakFPwgA8efnVD04QxXQlC+jgmcJKtLHbMNYN+o/4v9yUZ0u4LEYhM15TlVQmiqY3HW/pJ6Izf1S
7b4Cy5MUeMsKewfIrNWsL4NuH8DQepYOOPx3QxEqmGA4Ubs37n4shU58MX8GRVCfFRb9pn2DIELz
BE3ZJORQVdtMGKFkoYozF8Xk709VoTBP1nPOR1uFI8coZ3ldWgR7Nu61xLzkcby10KZANJaD2Y04
JLzy24L84LHgd3hEHyAbFLOU7BGq4x9+e2tmtYiblf0JhG4qTID6cLXCbsWakj8ByHr4S/GDf64Z
kjJDXcJafE0XJfRJMZy91gVG9ZzmSkFTWkg52zb0UyXy5Yy/G+l8BxVkcITF86L2rC/UNxlBbGhG
8avCiAdPResh7ot/LSwVqvo5aIjPMVcP4m8HQmI57lnuFykpE0U8y6HT3tzosWQ8gFENs4Fc1l8b
jOsr0uVu3hpXXhaxEzqnQQM7EaIclzjsszN254RMvC00zNz9EUI6FgZCowtZz35vXg4tfoBtoe/i
+5Bmx2/uFO/gqpF2B4xxDbuF0dYIuNp9GHe3TsB1iaFVcQ+jkQtPUm9beINLiK1vNi29W+2ial1f
CuvXANrwPu59+91yvhkPLRgFdP4BJ81oHPbp9p3bhLMbQvWZq39tCx1bCazCiW0CV8qmLFjksXq1
uP8OnwRNhu7rBi9Wct2TqFP45ws0b2sXnABehuapYjeG0skDcQIeWTJI0FjmnIzFjMZo9Ffgw4GK
UbwhKvT8XeUCajC+Fw1neGVAIMWl9M6HXWltYpjMtXn1h7WFauCD2AkYoDdd5ysKstKn8IoRMAUD
a58346qEhjpGR3n9eAidCbjNoptZT8oLAVydLomn7gOv6VPI6fI0IbQZFZcAl3Na34c6CYaSjoaH
ELnLObOg/5HXjlJWtykH1x1CWUh9LYwKUrPYLexmaq8rIzYlHtZOawxoxMAwz1Yjo9WHnx4iQtZn
d9Bk+bgYFU2nrTHS+4qm9t+1+/zAx4bNYnzXCQ1bI+o/8nZEzvSANgAoS0Cq/iG6Ei1Oef50pd/E
HnSgU8u0NindzuQEJdCVkfsBCdxctY/0DqBOuBuzuGlMX0JbDhi5XTjCz6wcqX3d5GmfUmRLtNAs
w06sI5C4oz75+XnqJCOLXC6VixSVrBKqi0TePn7qwcADpDUGAzsbwX7Re7DN5ABIKGO89c+mREkr
it84WT3edhOy4a3QO9PCcZz98K0gmgW6ww3oQ5GfFcasKccSRZLkaNM5aLgX7NgczFrH11MxqmcV
cu7hi19CrWCbIwxsyIuOmGz/LMgLoOvAxeQTM1kI8bgfmLhBtAD8BhPFOO1x0Nic5CvG39MXR0vL
Za7Ducz4Z8Rsf8obY/CLghrC1NB++/eSabMKrKdQUPwFidn0EM7lkmN42rMHNtICBrHzCma9POXH
T8fnHDGSoNuYuy2T/b+VSixKcMrvR+iYKWRUtbKqYx5wLk+GQz+ktzCX0TmhWpUhlxp8nvemfItz
VQZsMTgilUwcAO+Z2OvgP7hFg5pCxWgYaovduZj/jOpjTN8MExmfAMQTYUTF+785OkZd53+vwVGP
ad+ynPKgLREd8STKzPCUwINipLiEBRCBgWAG117d5pFwHErF3Htwwteo/eewA4OBUcVtCKfvIJkc
75vn5ueiZlwE5WJfZcY9RkMyjWBEh4DIvDezP2ak+sJC8ysHJnVC7Zfe8x3csAFmWxnd5zij/HZn
6qXmeEv+UtK43pcgIf8vQXzIs8BZZqS7EbFOwNtKYVBxSo3GXCtcmSghvvJ34xDEp1XoM7wfAJdM
qM2p+8w41hKrHIaEN1VKs9CFyMSWPW07778HvgvFtA2IzpVAZIKdMAXUcQdxj4hMQ6Oub1t9d8RO
BG6z/A6JR9xh7/6Ylx+B67wLF3i4ZrNoiejC+od0vhz9ZH+5xBwHcpmxUw/fi0NJYWswDpmTcz9a
rNmWf1H2nygl3tK9DUSAeJZbgSnIU0ErChB8YhZ1arWhE5otFjc3laIQSgJ1VyOhh+ELpYw+JfUi
frbRquVrPHSqAopAFJjLEOnmwkqGUsTeNUarDAU3BphpvHubEt0EtwnJNoRDbWXYdVZ2G28FzYDM
rR48SNoqlAVKB/ZoNc5beBQwb1z1eUZxfd0DeXMyw5C+yLu3guSkbZAwMMS4K2EuYR8C4zrC0KGR
ABw9DewdbxgFwYNG0EGZdySyT/zzO2RUa5aM8VBfsWwplOHLX5ecZzpu16BYqC3fSKPYuXvZFMEJ
J+Q0l8X3HOrxlyL6344irHcuFjwLCcXsFhYyZWq2BzW1PSOMnLeCguBWgBUATO+rcSJHK45vrg7r
6SfCYaB9TFqiKrN45YLdIDVVJNDw7XW1JfKdn6KiZtwO7EE7tyDRmHAwNzVhJtX81lmR1xGwaoAI
aNWfaMmBKqWfAf4yRHkp+C2JKO0u7ON7nzMLzK0SL9hWV4uKGqz4vpyLtd0KAebi6xts4e6vO/Od
tYZsulKKXJ5ESUPNm1Fkc8xzN0Tp6HgAkH6m9tv2WpPZLAZt58T491/gLuncR8ZtiYvr0Fv2aGdR
GdIf2wpVygw8yahHQWlBfv3221ZZQa1wuJFBKj5Xw4UBYu6OmMAOCxF0VULkdRpJoHOFoPSOo/3f
6wA1L43m6EXufNsOHvGF2NEFqpTHGaBG5IjmxXNTGukdQBcaZ92Y/vdmXfYIihuzKDm+axCZuCOX
lKw4zfI5gXs59EtFFn6ZvC+lPaY+8/12JfyM6/mUe+YWQTkGAAWmZQIFBKvpTBJo3ckYH831ua5m
jPMClunwA8kZ23qgMF0mY7M16YetyRd6H8M/yA0gh3t1B/m/phZCiCGzJ4XPKi/BkL8F9JNsNoXJ
nHqbz7ZMNz2kEUos5WCdwvfsLGHuTUg+vus6zq0lntOI0RWVzXOsU1KCGAsgqDU6xwu+Si+BmHWm
PIE4VcD8QDW3i0tEqR3owbGMZ/n5ijKaCwfBotWelJU9TMzXeZAY+Zl4KRBw0iN7aH7EoC+79BjY
CIAh1YjA1mBV5wcGGoLUI8pgTnF8Yplr9alXkKoiukmYsQymBRw1UXy9F0TuGzBqwNTgtVLA2PrD
vAOdzQhNETCHGt9AQVbcnfjBnImhhZmee+oiqXjItcqquceMDGZPumfD50aZn2B/qQ3zdRsHKk2L
F1qnK7okJFILYQ/g2ekKnIm/PggTHFoQBWYe+8ZgqpGk1Nto2bmX4BleAHWaw+xlxSTxMg5qG6kD
v0mt2O/b/m7e5/xsxtz7K7NmCvNEZjxifRAPkOFybMb1Wd/NKgPUxmw1fAM6KTVSQOAeDQ5YnxB7
6jYRYTzg9Td65cQe/MPWgFd80dnaZl8HpXrlZgDHgrG++O35dt4KJHrEksxXn7k434sx3JnEvpAF
Cm2WkKUhuBCXeN13TSYdg8OQRmznsbgV7o4rw+wvJeUDa8bd7O9Pl8o3xyjVaGDD1ICL8T29mDzb
6PMYijCc+a2ufX4Ujrlf4KwAIB3yQDbiUfALhB/K0v7qmdp0M7MYC6oj/nN/D5N/f+TGTO5m3PXF
/GXacW+jlnzHHEAeparkVEqM80k3eql1Ho2Ba9lg2TdOofMD0zWw8eecksHuyCSBPYGetDVj2Aqj
bamYTINEGbgvKbHfIlRNvFKEZDiceakf9uYAsm/ZPxHzynuU9ziSEd1GEnHEwQT6LGE3tQwFhKDU
1hwwpSuxmVRObez1vepub6DC4GyuBrv/tFyTN76UOEdYtC3TNhQZJZ3KfUQ1YgXkMqUCVu21oxv/
TFFCh/wlULDz2QN/eCAjGjmnCnG1aMAiRhB3hQc1sLGHnGIpgIdiC+mYnxnYJ0hwms44381/fehp
SWZRnXNi6BBNJnUPgM2JEDUiLQUndMKohtZR7MtDQltJB0S9j2qqcZ4PF6pCFn1QXF/N5rrof+Ji
ZKXFvFSg7DfsXFH72AQ3N5nV0CaqzEt+96Jzi+xh8rfvHKLGiKb8FurltsVw5fWnPuRzZLUbv73O
kP54qdu6zAa4a6D/sB4qYofEgWyaNzasgYTdSu9F3GuIaRicDWaK/PHreu/GfV+912TYJ54HdZKj
yHuP1M26B0gHL/tzCyhOigqs8hrT9OEfxU6gqqNbEHBA/L4mqxDcaPo9QYFXWwn7S5eNmgEnhB8B
rSsaZXzRfRhL+pbCaIi9aoFhkyeOSofv9DvnffAdA2fEOD+sM3TPFGWyMJYRbfPzgDKNT0MSFi2q
8Zi8eQxhDL+ttE0AM6gUjCf4r9bXGBzXOzZJjgM0iQ9lRdF/KMR9lpBqxJmkjglORdWi8FrniIbK
Xl6cfTej6KPkDqHv5xATd6hKz0oNRmHof63Pb6I+MKqX3fT7nIDoAiv3XiD+u7csNx/Ob/8NG5Nt
Cto6/+oPtGEwfxE0Uo6zn6W5SDvg/VhEijNejk1GYeydaoCwnR1VyvyMeTsWbIruXkwA/neL2ZFi
V3xBHNh8eMX2+GP65Uj48UMdhzhXrtgZzdRrE70wh3+3IR0K3vmD2C2KFLXvf+Sx3E3YZ18cbo1P
mcL5wyT5Ebj0oi4bs+Rgy+1TccAjC82aVEjvpPEqhFLGudMS+viqhoGkLkdMjJnvH4/vBzl7OstL
/IhA/lMTItQvQa2gZ0iOnA5rTgvfpOxhe6KM4p5Nzz3awvuxHIFb9RSZgPnbJVAj3mb6VydMisw3
xNnrgnWOXHoz4LhR54r5XTzmKLytwY3zYH+f9azr0OFvgn0w9OhgKcqMSB/jX6RjHsWpx3iV3PIC
xgB7pdwPHMZtHOraZD6/XTHdgz8l7Jn/MRFwBzAldl7O7lzbAbD4bjrargOm5csbF2jZZZ7+mu8+
Yq9mObqczfWCuVd+4PTuIUFhnd0XAYNIHKuIUQDFUpU7tZlDw8N2R3UKDbhcMHtyWHKKLsGuSfl2
HhVW1eWx0Tn6BFqS0UUxIOqn1WPS+jb76SRvBV2rS1H+3nxWyemOAIhZScXAQTeC34AadobzaU8s
+0sQE04j5pmV1M4t92MPMP3NjUPm1VBkHndpfYnZ/EDw74hxEtrjPnSAJ5mB/a5IW2YM/0P2+nMI
wnfjAV/HvxOmZ1Yjiq+C6fJzlgcplqUdArqNMp+2a9wg+Jn2Ih8Zx91izikmpgnjIEi2OFvWMOFr
7HaGsPFusKTszlxdbhG8JzBwvL168P1ys34zyh+Z3BJxXV6UlQaKBkxVx98Z3i+UUWkoowu6LUoJ
CmpGHbRY0XUoIvgxAYdvdxN/MFFH526Vv9kHKv9MZSHuxnnjYx3Ukp3K+umC2U5KLSSuNRxfAZ+L
tzt5Q5KjrlYvi5goRnKVYCPHCOr7cnh+mQdyKSC8/Jvc4L4hmT+qDUX04T127DvY+F0uafigKqwz
thvJ9n++EqCoOFKl137a0YX+93Uz8eBWuw27d8xu7GA6YUd9ye424DQNmPAkUnI6U+q0bLl8wzaH
3zyaRXeL4sWnN1TD53KRKZuDl0tO2nv5sK+o695y/2EdQE6a5qxWEYuMfdeMl/engcUd3n57dHlq
PWZTwtUP/7F0ZsuqYksU/SIibFD0lR4BQURFXoyNDWLfo359jfRUVNxbdar2tgHWWpkzZ8OxSIOK
Jo8tblYGMUmehrG5z0iXO2GKDLDz2Rv1+OMNypUljUO0oY5qG8MxufdSIYwGD2eyZQa1OOouwJIo
aYeTEyRgmEjucN5qG3PA6AejMLarEY9GZQSQl/kMAqpzOXpfxoCcEXPxNFSz4WAAtUnI35gI0utz
MTl5jM1hMvrurGfTouWfgKrSyHedV9d4gFsdNDlRBKNiYO1tjOF3IywAyE/vXIyO6dI5MtxNi0IC
ahFfeTB4Ta2J4d59UDZ6fZdW7EefG2xdvuze5tW2e/ISv2Ti0jnEG+7QPRqP+RgMFvDG4BId8neH
aPrD26v4G18IG4vW1sY3bIZlfAUdnZ93XFqpAXY5lPrUw2AOwO/IUkwRWJBO4JLSyJSOI46No9JV
nUTW4R+1UQViMuBjjQ+h3zwFLzyJsQdhHIYd4KbhQvC+JG+HVG/ABi7JubhitmAIl/22Bjc5w7t/
0M1zi1q4auqQBFV2GuC9kcwzFJ+3z7LjHwwYpjT8ETCGAoibUi9xk0DF8CZDeQ9yDxFKv6HXEW/0
G5iuYBV3dEWCDn1X/BaAOSJglGOYjvf1EC9sqDXPQT2iggLhRWUhwmme/erJnWTSLjAip4CushmD
5V05cy8D4BJ3w5nju8b437bplvT1K7Bpo+n5YbaL8x5uOwmWoUMmOeO9Ds9OoAteAlJ9Rx80ggfl
wdjY+ApSersFVBFDB84fZmMg0zIVOaqQ69yuXAkuyt2datSI1w//tunB4MoHQPZ94tO3jknl17RP
7JwsbxwE9Zf3TA4x/U/phMRLfMIi74oIrDi19Tzc/0lGoOrchA/eQVPfPcbds/W8+T0lu5/cN3DF
1ambk21/ulOS6hPgbiFU1c3BqHp8k8VjqJ48GRa4I3iFY8a1/Tkwuwqtzij76WY03oBqweR8zsan
M2e0cko2bCLxhlGQ+hzuI/ikC9WTAK0J3MDtYGt1u+H54d/2zgVqRnGDTdbhkWUa6O+ZRPfssVo0
AG8nbKNvtEALtpAPFbyhFgoBiltcRjbjb2j8aZ9/Iw6agz/r5TyM8mGIcP6SsG1tOKlAtMiWUvUx
cheweehAVn864LXAD/rBUaw/ICrSaVGiwPgnQIttcTOFJH91f/UwBW7Dl7EUPd/VquACXr2y1i/Q
I9yKEpO97EiXpl5JowbYgzI0P8a/HoY2dkBjh6ODNKh3/gezho4E7X84QJ1ADnbAfNrGPIKd9WNy
cHHE75eD4YPSBByvgVTBPk3cyYBuRvy+hpzgg/GWbRfjAJrGIXw80Hk2K0rqLrBJF9gP7OYErHaH
GQHHH7NWdvvK7MfC4zRzZPUhtFl39Gzoo/NstOGTnEEGWAkrd3MacWNdaOsw9vMPNirYluvZdDqC
ZcVOxw4BoRVBU+j79FVsgGzzDoOGEXaAgnI/6tGIfDcpFK4uMlQRMAHcuGJgIV5BMB+wotqaaP1y
c9qjO2EvAHTlQ2KBJVNYjEP0Uuazb3JpCMt5IOnByjPEm8yUxANCsLxT8C2J9HDR9FoNFgzBDchp
SK/SsfK9mH3yrLcGsWP4Fo2wgzgY7L5Bz9p1jCnmPo8d3dSZX4aYrw4wmOec9ZILXRLzPY9cBfKN
OstQxHTe110vIP0TtM7QruCb+73whV3SNr8tX/ZZorGMO2huiqgNiSI1BaxeP3xRoDI4744EOuey
8+VzXo7ubQBNEmXa1uPN2ZIg99s5dkxMFprpzZy+5gxEkE6hINKYm3Mh0KTIzrAfmtkVkNJUnfby
1WcA/WB6nPRdM9sPiXRJMbYDBnfxqH6MsS/2jmECyzxqGacYfagIKBA5MJIEcOzr+2Hok0TJj0Ue
OdU7HevyI0bAXm++/tT6OjljF4XuBHMnkmSyetThw+wbDuBjJxYVzM3cVfoUuRWP2gomzQTEGOBp
7B6cUXe4UkPo+zTCZx0rcX/kNtxtzqi20DzNYyC3dc5WFzOwg9mOGITwXvfcNv29zC1gXOTFljbd
sL0X9sy/SJYz7pAw4vSpxuUNG1aa9sFb9Xu4HXspdMowo3n/RaI85tg7qw5+6vk7xU+TTlyA3qMb
JaW+/bkKSLAQnEp87TCz8cD/HNtG7EBgG3ehwOf8RMQYmgW4a7UHUO4TADx742+JXH1QDhKKSM9W
9L1/wL8bZ0XKVQkKvT3kKlYjlOfwyrRhvN0ssaOhRL7oHjHStr2NsR+JdnaS3PEuBfpssj537tWM
11DZUu+w9EQWnSREfrcTb2unXu1koViM4ioHHRl5CIwrSQwmRUcrPoiL75MDWt1HVCfc9ITpXlOz
D20Pqp13De8WD3UJD6NEhWwzTFv6+Ul8xnMIGVmuuQXDI5BtVLJeDvFCtKmNURiSNlDypVL77UVY
msFStBCXpGLfhkInz0XOCFBx1RGhMVNjZeMHT6uS5lUShempyRX3ejGXBWrdbEYn6Ky5/EXffkFa
hhpqnwi6w0GQkZmlOqY7fofjjZQC9s+5KXxVer5PuKu8gQZwQFQqc2qI8RDgLdxFZFeFqSEZN9pZ
FpS9Xx/wK3oTz4xIAQ21gtq0JjEIdueXgds92r0RZn3e/HbNOZjfuNNAJufdALezs7VqQ2zg2J2d
aCWFBk9PRZclLCSlppKGxCnNp8q0hvJqMsJ3U9ea1Cm11QfD359MfMNvAb4jcg3Lv8y20wSX0J8m
t3ZYnXAoRe0hYvA7f/0igqlxhE5y8KgawKMYg5lVQWEEFHMRsV+T8fMOpIrayqeYwOPE2ZtjZKQ+
WiyCa57GCjSLpAxYQmS0ogBF9drESd0M97OMLfzJAK6zfG5C++nYZqYFRLxiJQBZJZNn43D3mM78
cfOaboTIt7aYJuiSQAXb+Gwk69vC8LzwhWI2xSHhs9OT9lePebQmyctfvzV713KXaswz65HeirsU
Li5gbB89k7hhSECsVQaVn+E1h6bZMT0V4aAVMo6Bs8F50aVkVAKTW8kzyltyQT/MhOBUTag/NnQn
yM7mmHIj5ZieORR8xPCyW5rfJftGXrpflkzrbES4D6+K4+B/VsX8iDkjH8r7ejaGIRe3xkLTS74i
fgbHPIFL4tKiYrCq0odQ3Qb017VJi3D08KVae3D06n8RFF9iZjB96prx7BhUCAKc5K0jY47eW2C9
F+WXTDmjJtfothVDlcWIBwDextbiUoTyKZEepZWQTj+0P7wYHV7JXwx9WkauFEWet7MWovdHcALQ
q4fpwSYMZ2/hL6SfKfhWzJGYsWEKqKxUuX1HeO5SA/Z1G9PRs5M6dzZtjz8Udq5i1gertW8Ut3nx
Nms4xdYj7QQcQKzb6bX4HbGcHjsKTHbbBXJ4Su1sx+ot9by2MtadD6pWZROmAyHOyzbvpmCQo7Pp
ywBa8tQ0N+e7XZ5IEGUlX1LOJOw5+S+dlklIAD4NwDLMZfg/em2e+vX+YrM8nR7peLId7Ez2ZXhO
iWYj+GumzPzxMviNjp+SDMUdcpYBvEvGX4MhygXGIgzN7iQ0GKpkqly8foZiX06/pp9yXl/ivWun
p3GhzE7jnV0DIfDWaXQMvYfuPM1AG8wtJQ9iz+PQQOE2ZIQ+uYh8iTj2/SgCoM0PmF5QYXMxsTgw
W5xEOyupQUcM1YT1TiEmdiCpx/HCXRy8dbKYtgZZP4sRss/+8EPVbHQryRbLe04uiwmnfZZ+WvS5
3uro5IVdgxiYvUHdyV7E7qPFSK34J+4pv0AMSCXfnzMOzxHAZ0LojK97dZq6UuCfOS+4lx1cuvBJ
YUaFUIWvgCsbwT249YAPi3rphUQd6yCGjIO73kai50A6LKdZZudHl4drP7pO8BNNfzqq/NOxseIb
H4KQ3I2e91tjVMD6I+bGcRhUOecLO0veG+CXjnoyt7U7t7kh0LaYYpDV+7BXhjv43pkvW5STlDBM
Qles9SzEsClng0iv4dlg6UAr7JIXhWhM+rLosLS3lbUY1FqGARQKtbYZ9RDE7odZJnpLz8NXIsUK
AspDmUxFo7ZpNWjE0arpUx+xE+YXsB84vNiBTrhIAA4y+OTz0RzJdiFHHXUSA2kz6oNHR+xv75kX
i1bA8Qqvuy6q/DghmFNvBz8yYiG1Gk/VGyqqjTUAmdULY3MBxt7Uxeo73xwcsHujw8zJhO0GmUoo
kZA+pgijufSdSt++8Bop3VfM08RY+WNMbzaiZfA34cL+1HBcptHoOZhmYZu7QyoFpVKhzEdTOaPC
nhNixtSyVNZyS4IlcnIwfm5jb2wtG/SwwPEMwxngDPMMwET2T8gp8CNNvMhsUunON705Bg2HXk1/
vVGHKwVXT1752iW6j0Z19AjdGuqheSYNqOjPW7Tmrl/Ld5BxLRRWjbnrj233O2fYAbawK22CfNt7
u668dknyJc10x0Ti3+ial6VQVjMiqL4ZZBi8D3mptrimhBWI99GC5dHRexpfMKuSoz4qx6PpEbE1
HsM8ggzS2AJSHi8bJ9uvb6cYL/LL2PqQ44KvP7+eQRDlpAEccJsxBJmPZjxsamI8vJ6Spfoxtof8
yRgKGwZaCDOsN/kp5Q9TJJ4oqCu9uk07CilLCh6zye9+qxZPED0mM2+2JUbE5eRc4z+cWDPs4cF/
nSPCG1TXOBjowRVLGpUpvWPhwvG3FlhQUn8S7551rDUlJW4cXzclwyS8khVEKHZDNZN71yBeK3z+
aU+RK7NhptmWHY+yMmJvwEmiNQglWAcFL8Vk2jyx4LgHTzoYt+W6yP1R1Od7F/klR654Ej3wT3ZE
U8SRxm9hH2PjXzN843HL4wK/oGOjkoZYeGKhlq5dU2unqISvBhEjUn9lfbyQ+DulN5+IWhALQVnp
39kpavJPAD8T+TMOMCxpoqcWkkAFhHoqzSY0xmP+LXge9GuYdhmiy8I684GQksiIgJbtl7ZDKfIL
hMCtEU+YM9WEYnleQXQj1cBnQ+IKVMg5ETdso4w1pXE4D+s3C7gJIVJ/BzQwZMopzM5tBFviXjTB
5fSPVp+yEYBIlGiHs7FZPVEU5XigRHSaPdOTvLxM4dFomb0Nzp06u2QYNj6UrHYFDqxvbbS8dx1T
kh2iCb28cSJHvzLu9iK4zBE7wGuSs++AQrC7lHi6klOrEE00oAm9YynVJnksYUPGYSbFxC0tGtYv
PYNSZc8SKhPsSeTczOgKecR5XfZ1oazQ+rRtYsE+ExoYktWnLF4xWgoRylOi83EW1O7+zmsRR31G
cD3MtmT4INenqkPYPlWNDrgCD9VWpy7HLVlk5qBRgOm/ezah7CgenK1fSgV+gzrllH04TliBBBkw
j3eICOVqpfsRKXrzSv+sI9qi+wb7dooLCDZXI+H05DblKcKFJv4ytRVG9FxpKB8uay/ZXS8srlAd
cZNyVpgvQmvWWW+tPJAJQ4knwDvHlgga992TUJBo7xbpdUKUlTgucp+lrWc/kLx0TUact+D6988U
hjeldIJYQoekR7RP+e1hkevBVWpZ6edsYHKNNdGVY8OuEqEBnadU0xShUlImYdMUF2QEKskiWG/Z
UrxXkwPzPvGwlkvwxjlYn7f+kNXDskjZE8RTLC2tFjVkCZ9YbKpoaDjDaTBScVqRgE3q/pxmjuJy
7cxwbe+OUXFSGBMWq9c03mTuNlhqJR1536oITgJDoALYD9Jy5Omd8G6uWbV0pw9B+xlB6Op8QcOU
IumSh3J9KPAy5bZUgE46/dj6UfDb7zHzTDh+2EH4jcli71cSF7CtKfpxYaXFd8RqBjb6ZwTCQOwh
RZVALjArKrQkUnvinXSwF9Pizf7AUkuz7G37ferxbsut8NgjClVMQxlV4m2QmVpAX8FF1WGSFHiU
VVaJ3gqvP7YctiGV2G7h6smFD38ahvg+AETG+kYWIOYkMspI0xuBRl9TOvEDvyWlytdmA5eZ9sc4
sUrwrcjDjAeDDyUTcqU0rztvAZHruDVgq8sC2g8/VrH3o+/FBKXB0kpHiAxnigWPX0EW9gwYXtsJ
m0EPOBlrEWB0vJzjn4ZdYZ8bayjGrcvDgqNIXCWnkza4EzrB/ibpCN2aC/RyHzPpIhL8HQgqRZq2
fNoMZgfwKUB/FWIg4d8wjAzaI4SYxNOwzwAdOGdDIgn50rHIczoY/sN9DxC/VYpofbvigc9UFP6R
qSQdhogADAgqTcN5LjucI2/4NCxkKjquLS+yroxmvj2tult9drPeSSwaMpjhEHNkpK2ofCqrTzEx
+NtnQ4vG5TVArPmnTf9ef8ODZcBU2IBzbqg4pgFECnGEQIA0OObS3CffxPl5jSVOwHDl9fcXPEum
2Yi28mUw7GZzfoGnkEfaS2YWKsjg7xkM3871ZP8N4B4NreadXbiMa3Oh2DeyrDWrnKy7JfFKIHn6
rccpI20493zZNd6KgX/kzixxItFPszgRl0uCFresyB+xfh6Lyz//Makmybp0ljMWFWIdeMvBkFmt
5Thb0zuNmxhkHENGzihKZ50OjBUrfms6ciu825eMaLHxfS5Lz/EkoCxuDpe0rrwV5fzRYOh2zbCG
R4iY2tGbJ+GyKuqc+w++Uo22W51EiVgQneOo1FWOHkTgzxHrHAO0pGeSdsGLsm1F7GKet4gVA+xm
XupIFJ1kH8J2ig8n93f4nffmucs5W4QllechDSlCJfHjyTFDvCxrfg3MlGCi4GJMK8didr/pZMUR
T6E+jNjxyB03ivtQHNToYR3rbwjtBgbT39+kovaNB0x6cVEeJtuZYzH+MwCVDZ64hI+9HbP5P3O0
w82K71a0Jikpq7zxzvBQ83t28okpINJ07zdBjl6FV6hULVeHqWQ971vJV64z9svHCRaOQXI2dOUv
JuQwboeSZHew2UGtjgMCblQ1ktA4JhJhT830cj9zL5ERaYxUkAF8kqaFJBiHxQcYV9oKKWKtZHs3
8EvFHcrUusxo+32upWy3UoTfgeYqZ79zHjwmaDLJ7BAJXNDGByJDO4lAsYmGpyNpBvI7aeXSVdCJ
h1GR7iInudsxPAXaPhmV6zw6SXTmwU+4KjxzwG171jiU4IY3u4MigXNwXxU9yoiFojDKwqPFtsv2
tfY4171EmQLViUzyHswCL8EYjxKNO9fmR4w1/KXabvWcN0lPcA3qpg4ZxV0zDDEpN4xySL1xslHe
U2uEHKY2cOSIZjaU+Q1g2bpjLdH51TTK+Eur8zefkBKy4AjBHQXpbRB0BgEHYUnRPzyH97UYDi88
6qwKByk9JlSrN8ijp/Plet1mPOY79ILxdje7m1BJePSR3qZ79/nXNGvnTGokUnR2AbaB2NkHMKLJ
TxteYOqwsGm1v7MkUXWdhwqLMExSKXaDA1krmEMJj+YeWfyb2cF3YGfKuKYLtQfigALBf3gQ0e7V
5Ml+FGyoupoKdvI/QzKgOtxPxOx1W5xcRiSGOBdAg2mpyBJxEkXuwmz22xq1bIt5qCAQsIXxnY16
BpMYZq7EVR/NYN5nv0evexlW6WV6DCBDPFBEdifdha286Yaq6LXw6wq4xFk3m9YC3ltdXcye12kC
IHugMBgcXrY0GVVneH2P0B/BxWwgOWWrcmAGwPQPn2vS7V8t62T3IXx9Ri+OlldUHkjZwnd1Qv0V
7Rh288jQoZw8ZgHkgoHOjbpUR9xotGk0tAEP/de4LmALf+52XuyEGMt9b1IgYZhe8kZaccfKrxl8
8T6a9gaRNFptPE80mrdBR99zoC3czm1wUWSA0TO+cbmppgCBCm0XaZmfwaFt9D6ksru9Pq5yaB0j
glqW01bIKclgAgoJghE5W1H2QZ0lj5XYJW8EswgVYLRISnzHaajRBF7qAaogzVo1OH/fis2oRfwM
cxQLTANwuA0OOwv7Lznw37QRL4AvxDVkEtiY9igUInklZV8YTntdMH5439gcSQGI49H1j/WA7z5u
OguJTKYdKwS91ma020WUNzb0QGmTx5gelllMjy66RZKvR81DyZ7nRExRv+41k+C1D7zVnkEtjd85
icXZRWDhBTKspte12tgeGD6+1G0P3t/9a/Lt0Epi78X6ZrUADiYH0lwB52lVKAe6xnNU7MbIYL+s
PlYXPPMoYv1isO9su64WfJHa7IhHBy3jQ9jXrq1gHN4J0hOogq3MVEypou+XpgsnUeti87g09R11
fcduXfncb5gLBoXSzfzI+Ir9niJo00bR6U9HZeRyYzN/MeqFGU7BxgH0Gj/W1VQ7yQwpx6Cdc0Ki
ebCozHnRQFqw7vpbx7d+XiNexI0cnJ0NZS91JOfUKz6Y0adHHM8YjLplRDS56XG9hkGjc76AeBn5
i4kAYeOCMkGg1CNF5gVXXDVNLwLEXkvDhxEp05qrdaVONqP0vbrYO96coWlPTyLAGR4pqQ/fV4sZ
Rt86sBsG7crG2XPE3ItXw9WSfnArFe92+ZPM7Z4SACqHEqEdO36UepIuJqcTBZIWN9wupT3+SHlG
OY8zvO+HVLq0mEe2D0qo/pCVygkL9AeKyc7v6R4UUi2fVYaTyPHfBPHVEuQN00YE1Ns29nerpvKi
ERF0/NXioabTkaHiU9Jv39Sotwv1K4cJuioWkGlzhkZZuaF1o/G5ruW0wZwUOTbtxq4FipLch53g
rktCMDW+EJdobnY2qKDtfyVOjpbtT469TlAw8CvZfF/+bSa9BVAfICHy036ojel74NwFaCREpbuC
2aMxR0V0N1JDQqXoHsHAV31z1U4Zv2y6DWbXNdOR1dWFnDDuzhBxjVx/v+H5vASkr+OpWq/5GFHo
3+zMpNuE5UrU7kkmoz4oEJX+IDRXqw+vBJ/m5nzcj77arkfIhVgnWgQosx8yiYkabQecepeCZhud
Ai2BGQJNHBnIoej4lTfkt+gwXluU9IRkGlM007WrYAOE1meGhtoHHBMro3i1ajOnpaWIPlyVPi/A
PBo7JgeuxWEkDFWUpQYjpgyxR/QZdtlceerhy57d6QZyJRcCTIlxR5CzmHyZGKw2SJKg9pxyIejU
ACYMSThz9/5rDGrKLNvid9xuQuKf8XmZ0xUfTmThixbhJY9Q7DokNoTWhSl1x+dRpj86eSz8cC/k
EywfMUr66VCUFETmOfiKlzzvQurkiOloGMq+lE3B1EqYELwSAQeY/i6472FuonB3oYMpnnw31Ii8
PU6VL6bV8huEbqKF68C4gd3Ah+9A5TIgyg9wowMUyvOHB5ZTXIH52IfvQh5mE2AnRqrY31lwTfR+
fGP7Iiuh79IzgYJ+zWalZ4o9ZZJyCU2XD+TL9hzRwzHuKdicIXdAomiI0YcPaLvLYS9ZSlxC6Pkw
6M/yN1ONC5+jb6U3CvW3K83Oxe0FDsTFGRY4xB0mznFN8hwbZvNqsbhZ7A51EQWYGBugKxlcKGFA
XU5BbsIAYME6rRtNJCuJ9lTw4wvRw1TUnp2eHcw2pDBJBRtQeLRE68OKp0dIygem4ha/FYW5iqKY
WRdFOAZmCAb1t29H9dHkCx6CDE21kK5VCxDFkFE4UEf6WS0T6a3w/w37ACUM75DaMxPnmtjpAx5C
zOfRXCDz4U9XpCKv7Ob3gzmVHwTFfQU5XN+tXnz+IbIL/cvQDP0X83C6Zhwv5uwq4A+X4A3ggj3E
llvBtKYn5Yg+zQ6eZLaAV1MuMHNpOeXN3l09YFS/++bMxFEdQImhyqKj+2SAnh6DjlAJTjTdUJfY
kkgDXopZ4wWGpFG1nPzeY/Soblo9g8ftsLrSbIEIffXDGCQC88AcJPxAFRdv+27nO279gSEY1xHW
0Zo2uI6O1gNOMFg3W9YxdFqKQ3yzdwfz22XHgYe9ubdsreJum/nJk+YImO7lUttb0sef7Mf4vYIk
8ECrD/jE7IL5jOFVo6OqJ/9G37ioAJu0GSfpu/Frpjel+VzEcH5pkugO05qNpfpyuCFjn/EQkZrQ
5S415AADO0BpDQBEsfYmMcDY4xPopFHLKnryAETfX5MDLFW67KPKzQ3F5nvqGy58Jn2Xw9QaTc+g
y+xmtcXzUuk1XU6P+YXKPaU6ycLvIjoy7W2ZYTOTY1D3aCFvPOpI5akdk4e/phwB0DlwQDV1ugqs
kR2hgzRBMcIPzxg33y4EQkjp3RgOAU+Ab3RkpcJhZrzL6D8nyp0zjgZKxTNsppr0jklSwdyoExzs
aZcox1segwIOW7NyeCsVrsNG40D86+vdTWva+JMKhWGVuXeWwAqyGgV8fa63Pd1OQVtPKHT5jl6f
/ELY3Zx0SULXTBY8i4HRnA3c9iX716UZuhsPJjpgdNeJoK/rKzQAIlxIIaCDwUioD/kcmSQ4q461
zMXtmtJ+QDMI99zqfO/jwEvigmqRluhovzbojWDDsnbJRAPP+Ju/pkKf1XJlGtMmAZMw/qkGujdz
5pgAlMCnGYypht1Ho07nMGn3LQanWKeB6jah4QlxVA0GSJbUjA1HC98jjljNWsAf16EtwoF9kiUp
XX8PTFs1FUO7WGfMjeipBefSvibANdXPG0fVm2zFDE0crCE5rLm9SXu43JeEQbqUeuyvF9smNJhE
MDO/IIbiu7ZnsBtr0IxUOUJp4NnvD8/OHkS0Shjb8kbiykmfzHWLj+w9iKvW3FeZ99Wh95YhJuDE
ekEo5mke0TQnLbTkpQ78R1kl2DmkXpwqecTNxGsT88XolCHwX979U/QuxFOpoqcLwxzsl9hYwYbC
i5G9iHn9YNcCTthjQO5qNycFW9G3kHqx38T0sc+9kj1g+zDwKeAb0yjbMMJfLrNxM8YybTIeWOzf
faNronqL9xMhxgCaMH6mZpDdt9HVu9Oj2+7plPQM5yohjLBqOIMoLphr0oN2PeUOiOEC85QQFoVP
fTBzytlFC/ow7MojVhcj6jfs2I3u+lYzUWz6oGt8jDiJLzwvfy802hrtgRVgiMeKU2svXahmm2dA
MfalcVFYifcwYheJzomcGJn/jttsAAxM5JMwZ6YRs0XC47OhwxMbCBJ7BS5u2w0Dlw1IHStqoDBs
b4m85DWAVe9Ov4lnBL64yZNcTf7dk7XDpVK+/J3mg8FBwzjEhfj7M9dgVfAXDuteJmLp8IDQdLvj
OjG93NY6w/bQpwATMotgbytSB8TIjfMfvPtD9gG6Hbb3B1sJ5AjNLioZmDRnR3CCLiEpLxkwYTln
QVbgKtXDvduyYPQ6ascUi7hO11lMqWUotfMXM+xEsXhoGBe7IOkCNScdSzr2rT+EWy1YSjPwsNiw
DjpciDsapEKq0MOSma6TiOefIH88jtO/AADSAeqCQXCJaWe8pv9mM04b64N5n5yNI1sEBB8I6Tw8
8OODymD7Ttv+oWUAk/DvhdV3V/UU1NBBzGuhW+sbQpTgOlPCfT1+mC0ONkU/UecdDZgPG7E/vPN0
foXL6x1HHP97weDYCNcqStkdgTmsk/mXZ5ZBLZz3+aBOHwYWfg7jryQ9jxhjG/ReNsdWABVTG2DY
R4pHLFyslHFB5bLtAg8BFONSkRbcxjVIXrIkDyzQY1rvwzgFTITSFXUHtreLkgdoHlRArhBBZ7oj
aCH/EYJJ2r+ZED1Sm20vsFoBWa1rHVYUyQUSa5jTFcg2wuJmApiw9u0IPiKVg0J0G84qOqy0h0c3
xI8BjJ455SpCy8C8GQhSAJ3Mk61zVzhlEQPN9MS2i5DaKLeh7wg0h/kqD1NYoYSEWMR1l/OHepUW
ZZnnN0jMrARGa93V2oMX84gZRUmhjJ9gGHEiSc8I2CdTeE7vwgzNNkqyKY0AdQ3R3sbCTGJtspbd
miuOudtO0+M6Y+zJNnV80U/c885sa+451ZnKsg3mYcuhmlKtwr4DFPfMRDSjlHYeBC42VDyAUzk1
6yHvUI6SOznIQFGpB5XA4cxnJgLQurUTKPgEbU7RtXNocYlsbHhYvNIenOjVbFuyVtZJc7gmH0ih
oEvUnSPQ2DVzHLsRAujALoEiwJCIA373axMHB3qxH7njVzXCV/fcWvfVEPGJwAA0vzyeCQ8pPrmk
2Uk9eTacr/OxdY+MMKA/AMssAuZJP+IuU/GESy1wBrLR7aw3MTO+xtujpmYFtDWdvpsgBhtOV1Yb
/grzfuif0lcyz8vZtvPiykynWdAeQvwMyNlLeqvE0wh6olvRYf1Tk6Oq2Kxcan+TSBU8dZGmoDgX
pSLDNyos+Qxc4kRjZcMtdk5/gX5ykzXXmnwzdcDpcB7QyII9H+Ergi7eOBEU48Hj72iGjtx+Pr+b
c8VBW8ODiiacAGopQXZmmytqiAX01mCz5+kZM89nUkJTb+SNMOunUxPuNkAQTAM6TclwRG9/oNRm
D+K6M5KzXlLuySuVhqL4BF7bxY/2AfLze3ZRQwri7rcXCFSMh0pFyfjDuvw+DCf3bQy58TxKPYx8
gHmTZh70Q2U0byCsQcuG+oRv98WxLrNmpVO+4FdSU3JPHBk+MwvH2ZjxwNwaKKCXQ2jTlA9PO97X
gKI3t6d46y4F6DlLkt2YK7mN7AeJJm+XOpcDzTqgKjVu/r0GvnYYVXD8MGGjcGafYHep7bcxv+OM
jlzXOGzIskobwOKz4DG1bkO8NEVapmZPmgXjDsl4DBhMwiSkFOP8DJs3v/9hFTRqQ6Pe8nlkmJ8b
r6IcdCQVRcgdnnby0rJjcnTz0FmdYvcgYQiyNUVRTu1Sqnwyq9/2PtSqJ+SE3st9FUA6HwWknjn9
3TiHtxeE3pp9mUeTS3nhtMZwi+9SlQZkvPvH6YDAU/VB6ZA3we0IDkELot7whIfAmUj4wa1vayjk
UV2+MAkZdFt25+Ys9s7+HVIZPWGz3p1D1Npz3/eEiTD2USfc/c4XH5Sz8eT+4w6k7p0FlCeUiVgb
1Fb76Z/4B8rg64A73QAtUkY1iTE9xrVaKz4po65xapvvr42vV1Fp+u455qfIsGSGZH9fRq80rtvZ
i2HkbtAF89UreulViXs/B3/bVvdmoTXggWOvbtyTW9d7kPfRSw7H6FFnl97qe5vXV3+3t3mX7tm5
Il2+Weq6+KAytR4ET6q0Me13zA8dPzCW4WTjEJl8QCwXBLxU4bHvg+GekNJ08Yca96Zlw+JP3zLm
H859o0fksDLcl3bjlTQgvJX+teffGd7i/O/ll67VwvHvAh0Ja3r255vZqf3rYXxvjfr6Lpa0ICja
2WcEj5TVvvZkHgwWBtntEeRsAQS+hBzWEQuRkBRXSNQKHcCRtoQTQWHQyR5QcF6Dvq9i9rQEnhft
MJJz9mptVrN6b540FyHg6QXjGYDfHfTKXHaZ37aYep7G3vDD++gThF9AObTRlhqYL/8DmYDSJJwG
/xG8TNo/wKWpj08fDnfC1Qyh7V/SqPfH4Uv7Tl2VMPj7rOIGYD91As6acgQKwfjcNSsf7gX3Ega+
cGQLrOCgOxUn+3OFOadaPB/vXoiNu/rmxjr95+CDvP96X51WVWlrDxlC90DvLghP+g7NLi/Q15tP
R1nmrdvqpER7Qnbddllctk6jz2Ox+BrPt3l8MIN0tnPYaGHvOt3dL5h1o7jTMgUuJ4ZT4bU973Ux
rbt73P4H3QRbHh57u+B+jj+3ItMoRxW2B/sC4wytMTkWLmSdES18yHaXdcYVqg5JwWhBG34AgqGY
RrCuWWhqPgV84zlaYebUK9hWdJICJBSv6GT3poChzyn4SEu/b15LBg45CS6oNaeImIyQ/E+a4K9F
mUoEqNA4W6jWnMbNZqaOxIacjo3wi88fagCOKQgqDCAZiNCGFM8R7SCzZVCSSQGRPkpwO+NJhWWI
uRWNvxQcJLJJkEPvDu+BGoe+CAJTSt25ZttZLigK+mduYvNll7LreIfIxpPVOBVUZ+xbZEw9oE0d
rwE3tGNHITOSemrjYwdc2qe+/M6804uttue1zpMW9GIBdrcRXWK+M1XE5OzmfWYM0pawTbPFP80L
lgXso0aTw4x+iSjGi33oRp2H/qkt2oDGpIDi98zfPdpvU5mRaTUseWb4ptH2RF4F3HGnZUR7/wS5
5AuJg9lhBCs9D3t/J/uYA1A1NZo96no6qvQ97syEXLqDmcMvRZfxA7Wm/qC0vV/9KwUxDy2JwtA9
JHydoUXU3XSA/EOJ7AhhHoGQgpfuR7sxL3fm+P8MQ7A5Bgdb2j1m/tcr+/9zwkXa4rajX0oKritk
hy+YxOvpMIxkMAl43EEwxb7ebNBWxsV5yNgJ3dvC2S7QvQe30tf2QS3OyO7naFaQP0UF5tPSdpP6
Ej/acBNxkkK+0md0IxGdN5gXKFeERJ0qCaFlRmRjPyazHO1KcdjKmT6INPjsfxv2juyZ0sSkfQPm
mmVNlATpG+eNqTp9eccEvtPW3FE3So4ShMCoPT6TZMqjORCCcW00x4DXm9pfLYwzxG+c28BqEKH8
QH96Sp7tZeNiXNGGODvB8T5GyOJ6KohsNF0SNjIwLgZCGLH8x9KZNamKLVH4FxEhigKvzIOIs5Yv
hFoexBEUVPz198vqGyei+3S1pQh778xcudZK+CbrNoLRupIWGCQUuyOoWt9TzHBgU7OSzEht/caq
1trtbuMGsGD06jqbdYbrFqmXZH9JzuUl0pOG8T1XIUSvlVTn4gcJCHudTP7Fv2ZAqpjctzC0cN1k
KsUWJxvwXOt3uYTp23mQXtcIEzAYmrSiKJz8/smnpKFPwkTTH0qLeqEM3aRUizgsMDaXPG4tg6lE
gVQPUQmBjJNJmuhtPGTJbFR+CSrjJtmF3odihJ1E44bzklXPEkPaL/CETHbHWZshDjkVI0VfCKC2
S6tp3wPteG61cvy40h+GR2rXH0pj2gsQYRAAgH6+RIrE/ERG+7LneNsdKpOzEN42O+H9tosTtEX4
w3P4t+HOSxqqfaYkAC17MsQLNuMlvf8XcZhSDrLCG+uzNXOJCSsdl2S6YBosc0z6bHUVXI86sSOz
O8ngr7ACevH8ivMI1d4OicQcLY9nxs1i94ZgL6UiqRhI8rS3oxfX+uE5ABD5x1YBwvGmxs90zlAC
AT2m/uCXd/HmjJzjqwB6pJDPp2ed1Q89X9ZFl2214xlPASsOrAdzb7IpWfVS6Ajskane/T4sgG0E
Xntu4CfQlgKUOZhP67Y7AG/I4A0eRIdtnoX+fuxCh8HJWvBqGCBusVEhZqWUf1NjSCbWc5BfpgI/
oLfa0uK5MP0LHJBhdn80Qboz0v1ksSEim8iabF1qQyrvzNFKUEgRJQmymJyJyG5RjRqUt0XyHNHV
M5Jv2NOIJl6p+3cNYhgHSUqIFWyVgxJQsI8Dl3f0WnzMFJ/Et+8y3fqCy/DPovUQcC8qGhpX73Vg
NgeuA0Mfu5tnEbe/K2WhpTjY3AxG5ngAR+gXxXWY5wWsbEhTjhVpT2WFSHF15O717TCkoAGC+XgJ
g/sKixEl4fQRh5RRvAyb8DLA85th9+7wYE59uD4HgFhSGKHikF0wFJsSiVK9QI7KUgGAIfCHkIr4
PtPCtQ51NP7/1/vjrDdbXg87CaBNswSvErlEZwPB3Xv7KRZ0vymssFvazxyIRzQLeZte65CDg8ZR
BQ0xjrZG4AahAHEk6CSv1OX2dU3SgwyK/Yp+KPQf0AlHQB5YhE4vjH4hQfE2ST9NyMzAYEAyAFg9
HtO6ciGVkmTX8ZQB5j5bsREm6qb770JrKIn7M5Iicvv52efmURsDgbFheTfUOH9ZF1+ZGgwoC9BC
RwP1dyiiAYxh16GwIpmHNYuc5OswgXFTjDi9E0L7gwoMoo+EIKboJeV8w42rUa4rTLL9IGsfdSmc
gNc0uCpTwmaQR9RnUBmROnivMV2KCF7Ygrr5zW76jsZD6nBYZ12apifYDDRxBlVAPXey9kc8hdFi
84juk79MTQ9ChgAT/9kx1PpoxpBvW3/NJW0VOL8MikiMf3QruDgp0QjoYfjcpECmPrQuw5IJEK6/
AuFhfaXNx+4FOwRp9JQjlD6DBP45rTmOR873rpVKJ4xBwJRp0G5cf1iMAYK11B9rgK35AX2PcQcK
YIZnD2oTNdicffbXLuhbzJ/icH8S9hhufsJRYv5iYPhBxTrHQspushv/BJ0wGHCdITKdfskVaTOu
ackbfsIGpfr6TnE6AWIK08cvV9MmlGWVvaumO8lWezs2oWL5/pdiMeUEEILtvBjQKbvRSgAmgZ3l
TA+fCQAPo9d3KeizdegDo/JsIPhzzBzmkmjJ4gZZTT3pU0uSMZ9OTfbicZUFt0DhOBVoha7Gw0Gh
51QJZofO03tyQqLjaOjZE1pdnRP3I+O0OJJ0+xzVIQwimo9dH3viAJ8zVIOkQp7my/xqQPTRJ6gD
7G2jtw/DNDCiaptP239mOph45sW+D5ifehln/87T8+i7Pg0xqp4rQ2V43d3FaIAN4V+SKjgOvz/a
5OEwm9bXojww0w4D8q4hXnJBH40mkicTYKQreeuGITb+xSNyj3CYtcshVSgjcW8URzrjIwd+A3nk
4gxweUZ6bR9lxjj+lLMe9512Ccq3Lv/GYNJN6Cp4uv/it7+xzoxb0T/BGsC0w4G0BYErZ+jI1+Vp
5ISmk/MAGaXYcz7M3cTq+F+DKDmfqs4bZUchbl+4KwPbuv8WDy6/6zL11xrLhKxVE25NhkLl7k18
B4faokmuhPAe8VGlKXfy1FiP84lp13Y3/jGcHhnnJ/gEBESA3R4sYUI9nTKI1Es97bTk1zXSI1d3
gg/VDO4t4+JfL+z6Cn2rEVM7vQto4sNRw2LZQWl7kQLxFJiAzaU/8LtuMVFcymTmthtRSXS8zD7x
3W/dj4cHJV1yKTNwX42vm8+s5ssmMDDo2CIapejsUSqEaK5JuvPwIPgPLi04XyCaZX8JSUYFvEXq
wperhzWLCREROxa4qyAfe0fnZcY1gLnTQA/Q88DWH7+CR6zy/WVK9NfHEMzJI9ZtrAAjAwqw8ooJ
wB4vtyD6MQUWvgDESCwiCPMqpYUcTfCVaVsQYfFfOTPRCka+zyZ3aqJnB4B8/yG6m5wu9IEY1WRL
SwlKmQMnNehDoZRoBYzNz/HIk+6n79cucabLylAIbga/lfPOKp7Ld975E3MY+rn/M3AwNAqf1Bjn
6Amz7gYYz7UY/td5xSqw0N2HLhxDv47eIJWNizSO9+nYkuCR0XOFV/ccaJMuBK2rv5eVogYXj4kD
tsn+BHeU4bc2wCozbR2d1/S8h6jP7qN6WI2Mf6Z9HjIlM2y8Aq7kk0pDjU1bXxxH97Aatlg1cYXp
PWz4+6pcWucxPjxeDwEpr4cEPbqxenNslslSbdO/Mw2JO+SW/snHGcA6+/BWW6dePCAi95NvJE5r
uIHZfU5mTprRDKaDracvb9nHffsWlb4eXmEdMJcLr4XKGThuD2EdoJqL2XfMZzl4NzniwEBz3O54
rXPE08D0ryEcY1effCMz0dIi/DDdRPSUOX9UvwZjjBpP7K/38x0tCkeeL5gYUxVYe/SoGmfL5Erv
hxvCnwjPlsUPXF/+vHnOTy8P8V/gFjV8NjmrY9qn9Mh5wsMjNRBZ+YmnITjbydn3AkZzsrhymQy0
opKlx8y2ocbHNqwDv5rWIQ0XsCBsu1kSOUFUfpVaExT16Sz2Ww1IfHq3abrRtangkAG1kGA5GZ/C
fbXHijWvCcA2fgMuL+b2f+0DkliAF6zFOZBX26j1Wo/eprWq/CfDm5d9zvMLb/iyDyDgFM6c7k8K
eNpRbAyFJV27qyffCXNrqkxuUAVEQDpmjzkCeWAPd1pRGkMRv/7dpzFcDSxsyOGgrlb4JJl8Zz7M
RzLGLRHhz9Md8E1pI6IQ61nLj4ck0Z7300soMx4hRjvrBgLOE+aFxifIxgV05helqoUExdsABjtS
ob356TruejOKNVJLeu6A6/zfyr85WGh62fjsD9jyXVThpWvMGCgBt1HUH09i3plb9eYgOfEcBQze
FwlNpvHTuSxPyzf2ltQQGAl/vdylAQ9A58xTznUa8qEP5dfZzQ3Y3rQSHu6WJ9LhmEBRCj3kzHpm
Suwbz6m/JSI2SYsOa0HhLTNnDx3GGvMM7IPBkiXhIcAMtwzSO9TW/kwOCGeRo/nvtXTn2FerM+kZ
nywjkov/vuvX2UkwwRPPgi/9MxNJmKxdRrPsDxxTZD9ScXyE8Qg/hr9QvQEJyzZVUQrImyms8jfr
9+qMQT8wtIJZb21h4fPXD3dH8DJ+jSl01JCox/j0jNOdQZtgSowYZGlJ0YmU9AumwVtq/JJYZA7A
hamQAel4HnyST6VXuK9ArFzJDMBGNDaAxC4p4RiQyENgo8BVopnoyqxY7Gw5e1iH0TVROUhF4FvR
Q4GVAheE2uvoAYRYbz+PsrBmsZmcM0QWLqDEyBrw294Lz+iBQzJ9OJaY3KA9pq3bfwxy+fviV+/N
9lPte1i7n6iO8mE3NOb9UW+q9SjBsvkjzn47CkoZc0QFeWIbBOfkmnxjNbauGzWg7JhUPg8hKkFp
noseQ9Oj5+L9dptFCeHhkbbJPWqTEtYdZwKH+s3rx08fx4Y4jzGjnp6DV/iYX6d5UM7JREZ9iESv
4StUA+mHZuN6NaAG/Tkn+ihf9KGP31bZ8BF3xtpYIZnoRmJJRAljj3GxsxZnnzBC+Gr8itaaPEYm
B8TmSMbEXBzCDK1ya/fHcyLYXTmoTBYb4UxgBIMVcSUVFs0hOwUqRGv/sjZZvYUtiQ1tMLq2DL+D
LHL2KT5hgxK0nZ6zK9z9j4iDofly8s8UdnjXFb1W6y7htvDYntwBAQIeQD/A5HyCvDFyAwEFmH6x
q3xiKhcwsA+ohfdbzHe4/u2DgXBcGoAmRy3KMqcIkLsR1yCYcP0krG0C4Y7w8+ZBQ4zi107kbZRq
HWcoS3Z+kCJHvHAI8wJtnIWr4v/syQcoLIE8l5hvYFwiGw+MEY8uVtaClcgvMeSASx0+iTg6LwBb
4g+6p8lm/7J2ssCpHDmiKIS59i5rjJQafaacwAI6sKUPh7lglC9WWnS0hjw3T5aDhreKWLLIkUYd
I5a0e4Yj/TFNqB61iM0Ukk5zo6lSaDD9HQkioeNmv9mxZEE0woMPvokSRRvSJlrrdERlJ1WkBsdf
Pgf1u84rvq5qM2eudc74pclBDn+KwELpQ4ncSZlndSWXbNPu7Liq44JkZMBJhmBs0vjklQG0F7/P
upL1dPP01QDZGv7s+M0ziR2fVhI6dprBE5E0R9gLKUpmKlbV+VXCM9dXMLghl0kOfG/Us04Fo4FT
IPrTikUXiH9yWmVRkeguVpvWFiPFNSpJEjgPhx6PvJ67Tc/QZf3xsI8u0C0EwVhCoeafAEzkJP8h
ZUTyyuag2uOA946sqCrRWD0PnlHFu8Bi8IyfjAdM0H15hs2UXuvhaSMKFJc+HmcI1szOmZk01Ocs
+Y9tePrICMvgQjK03z3dHui7Apey4jAbMFAWEQWBjgOOlfeKOz/16ni2e0jnOZ+PkfkUSkxLlE97
u+dCJzNM+Qc9r4YTlOVoX5izbrUcwZrVpR4TIJumIrUdm6XjvBfCA/kwe8x9fuwzvS/tHfRXHVY5
XLrBiAZ05QJKFG7bJ7IWpa0Q3BT+2sUWDpzhNRr0ndZUMWP/udwmvTMykQwhhIhqzXzYfv1Bc/a+
4fUa5xD/zfeo18wKFkuxfgEc6xntNO9+CZWMpJc31orDrQyzs1O+R+9qejLpZzWzNgFN+/oIDYw8
VHaPjpN/J9or9XQ9yb7ROxteKcUu8Q07hU9gfOfvUVOSEDA7g8ms9oP6kRztOO9lXudJO+8tnSwT
In8+vwyWAxxBH7/ZJXhk4ekVNQPv+hqeCud9jQZqqFQ/l1+1a5kM5ahGlTJSj26/8d83Nw8uoNVt
rA28mjSiy0T3GMxalVjabp6b7xxp1UWz1ZxwRMsphqDWJpQdPZqazpeN2yf26X23MdYG5ZWafp3n
JThPeTfvfQ4HnfBeMuRt9KCv2tzcuwoUpKQ0cxBzUV/RLynDh5bTrwwzROrfWd87dZgzQynBvT2W
6du9GuuTPlXbWG+iEkq/ksLwuZCDmf6lDgzcx6z6zA453jz16dOjbLFMfXNQXRbPXvR1Hs/5JjPs
boXTsb6u1XGvf1ARPFSg9Re0/+cPJ91jcu5Tr9w67rsbmdVkcB91VP/Znfce4bcLQnHJIlXxLmZa
K16du00Nq/ez7sBIeoUl82uRPP/7Qo5i4VpdqMVHvJ0xPuNYvfviXItfPFwkfwENy+nh64fdheCN
67h0nIBjBntjhq3Sq7WfuCja0Wz2q8x/K3eJ8j6giEsf8z7Jm+XRDYXaQu6FgZQ3gTK8mAWA3whw
STHQU8fQWx9rZRDIJAnJKp+0vuCqpmtmR0DHAslKsIKJe1Ysfsx8KBzsKSB0ADYUc9ILTAtkrKZr
IGMCxPhCTxQ0hJkji/Dsh0jB4lT8kBCIizdQknoCSZ/2nMVBweAW6xzhAoIQJ2HqkwnU9nB+HUoD
/A3u7tr5HB1IFEc8w+wJPmh0Jx2v9HiKKMgAWekDNNwa+Jq0K95kwmKoQ+69vqH0eHiTXo+fLY1F
nGC1FFpZ4EvmD96IJvbtdw/tRlgjU1+zfAyxXbJGmDBz4HEMkMaAiQlORLhfSJvjNhenJEBNXumt
CEZTeFHOrmuX4pxyhne+un/I4MGeMQ/if4ISog1T7CmWBN+HvQd6Ay2qIHpyBEm7lJxtu3mPSCuv
oyVPFs/+2aSzoZaAPk8TuIoEZOLmU4TTod08fi4/IPxyw/+6OLBOXNh9t7kI1MCXNMyooAfBIwG4
YjP2PKB+yfa1CUDoLIFGuxaGNXTtFLW+ZPntZImIGOzTFcnFHtYEiT5dwMxBn2Z23AOAVw7LB7pi
Shtwg5gm3hCLvLCrEfG/tIe5UYTm65oPp9kHwEoJXNlrGo7I8Uw+/TbGmesEWSqmPwPuEa/h+AkZ
CmVD4nhg7x78PMHRcv++lrHW03EfDpoyWQ0sZbG6WDLmEORGWWrzva+lw58uNvhZUF4tpGnD/oih
k4hmyW3VCY6uWIWThQmNzZhBjhtDUvS7O1yhLTyDXaI4+lQSiPfMHp1ubjbzV+14DLND6yMvgNzO
ZO3bFRquyqAQu7qDGgB7AkO8vIeQC8OzrFryjM4J4TDu+WCrFIa0Huf8UHvbrwZENfthDUjwhv6M
6enbqnccIkwcoQP4+jr46QBr6xSmQp8pJjA8ibqomGvVhgDGTbeEh/pQSYNARl2Fl0oKitLHfTxo
3BAFm8W9zwwhH9D54v0/pFmw+emltm3HhgsBj45I/4axYFdXWoKf5DpR6vg2u5w85TssUxCkua7Y
D8UhC4Tw7OJsQ934cB8tp2zl0bbnx2iPNHCFyv3Anwc0hS2Bkq3YddSwb4Y07DT7VkFovkYZsmGr
97I3p8uwMOLLz2D7erjN9PTzLJJNg4YUoc3tSA2jv+yqCBRK6G0f8+Ad71FmvpZPuspMZeCm04Mo
YIbP3OuWZPg3ddSht2jpR/c2+FWaNYyAN/Wy1dMDysV/Jn5UpRSZBXxrvUeVrSPFkCFv9yNMVDQb
jfd7St4wpC2IuLkX/+Kno/ZsTYyUkIklXwgIRXzn7GTAD3viS/enB2UUwgYwa7iDB0pzm4f0tGTs
h9KCGlXSNUrQ1cGFtt8yLKUcJrQwdtDLgfz/FsTGaGGOQX/1gKKfV7Q3O8q4jYfsiIzbGD8/7Ldz
lyosHBckwO6w6Vqr47/xQQbCfzPwNpYdUCOEenapKvkPpE45Z+ZzBsc3AK95eI5OafczN94wsJrL
+Fp5JCfdbwSt55wWmANX28ZHMKBaJXrDC/K2Dob/ZnBF64dH2HGuZghgYc3uoex03T7mmmczvtfL
UxMeB0vz8VMa1PnNvv04SgEmo6ZmlZJImKxanHlf0/o7K5/OoIyJ1V/c690uDuQ6QQgdfndpaPOc
9LZKX8Oe9+qVrtpEN/6L3VaNnr1JTblkBHkZX15+Rui1j328aFWmy9TroqIg9l7FlCZVeJpzOhbT
/vVpa9VSg9yxVmZZcqInMnvt70tRMKIxoO5BK4InVFJyBGdJH1+uS6Awyqu1nsu1ge+eo1F/S0+B
7upJUJHBpMlQ9yXPJbTjJcQJ+Dxz2iyvfe3E9U9nVP9oSV0mpZk8+zGjZlCg0Ipo/qFrZhCK6kAW
fDX+ANE+AIwOS1DdAan2nJas2v389ocffl6HpBdVMxWBjBhg6ZTwA44RqF0TWVzv0e4M3Ue8gP7G
IN7RXNZQhSAYMuZLhE60jYiKdB9PqzZamyLB2VAuZeRQLiwSYaHQ66BooCsrnCKCKiKPSW8GB9F2
vh5rk76xQLUBnE+0xTvSthNtLlOgB3q3/RERmk4sWx2SMyYCFBar6VyqJ1TRSjyXBJml70kPWgiw
ovp8rTgYZj0DchsPgIPf8NcNjYeXc5rXwxIgcN2nguA4YYQx0iCQo4pXPUfptbR39Fmn0jAVpUUv
6HMa0pzr0PmULgrdAbodDyazHNoRnVmNnUDaQLE3IQLzFMgrAL+ipd618WM6j+j5vKOEZvY6yRbL
TvQfFNAVQ6nGJVeA2fsegt+jXrtgXdJH/jqBisDSoWEiLFRRqugBFNyvYzI81t1h2pgm2aS1mY8A
K4f1uNmlFBVgEYF8l/5e5xx5q4DF9z44XC8lZVmSGAmbJO1gCfNT8VJiY90l2sPg+tmJLkvsCnoZ
GGQ4p0ph/IIEFoZrsYjExOW/W/6BHsN2By5BpkvZABQCCkDJ1y4f8KVQu8lnXOCGAd9TqMOHOmn2
UWRGCj4CO7IOERTtzDjd1XOYvWlvRazCPNE+H4BgLH0nRmxdQK00PbMyQXGF7UBiAdKFkmhDrIJ3
RrazeW7p4kcdsNaErpXVbtnIzZf5nZy9eP8MrCTfLtfZAYMPTmddlJZQ50d8WdqXn7hiBAVdT2cP
7XK2N5jpKqFVco+CtUZBSUCgrhUjEY0xebDU8DXDEBRDeHr9tcXI6JyKjvhH8tosYdt5JFqE0Gz8
R9HhwroHTXis4MfinZYiD4AmWVMDWMLUEGFfEbSj3pOvcykQtQ6+6D7xyz1xs0vATlQhZLLo+0md
ZEnu0EqwL3BitznOurb3hgiMIRWWebiRYUhwTE3IBhk75qjye3TCOdZ23CzOdGyTV4d5B+oxSlSS
6bR6gKcUwZUKHZObUfnGsKtjc+s2KLA4Li6zwqXsw21GWtv0m1SqN3cg6gaTNLSgo7nDQ6Z1c5Kw
o6jFcnw04VcT/uhniUcEkoS/8KDGHmuYpqYHv0a4F2hk6E90IxgkT9lrcPQQy7HOWBjS5OS0UFhy
8BPPFSvmOnlCF3UuEDPOBx4V3VnMg1j0HMfzzoAmtLHdaV+b6+k5ZAc3j40Jiuax6C4BSS1lJnnz
JySkyH4FKgi7fda6QqJ4moEkELpc9rpg8zyAbyFCDhWMdf7akTRj6ib/qbHL7NevKJx4N3H8kHfF
JRuPd9vYsvYfL/aZ957yV2JHs+x7fXQaW2p6yFJITWUBcfvlVpF+wLQQx9xw3/lz8OD27chiBc8q
4I9lOgejpF+VH8JIA9ufoqpgG6ADS2DQxOxr9j80GmU9uPmbvre7fDy46ugpnHc5nBs/DTBmQjdv
evQyMBR656yn10wDqZKnIIYDT46G9WADuPTw3vaHQksmoG0kjUcrJ5k1J9Bu9wjpxsOz6hKldADi
hG8zFy4n3MiN6QEmceW7cI5Cg2zzgx1M/pIJrcwhkVZL74p5xiWZwuxmeDUMMfJR6MTvQz2jCUqM
tTc6TPo+UmEoYzFJCx8gGjQAZnEO7MLED7n7A676GnRtIhVIEw6ua14HHshXI0sUV9tnjjUOZPVL
TULmgW4CDuro4fruFLjVt+xBzFwfuizddF/A2xBuKnz21fCMGJxmlqoM8yFOOr6iJaTVXYW1XL6W
Vxn3GegfyD2DN5Nw+LbQFT/ktQaUf0v7rtHJoAOiECGTbo/Bhw6kHoVlx+lyfGUeZQsXd5ZFSyPQ
xRZZ99RMzBoc3XsPPBjBfcVJUVTiIqCSV8Hdzl3TmDB8ttjAlLg0I4Vm7tcptaAHBnb2q8Wl/eXY
jp9ss0O9m3Z+DuYWBz4azPSu7WbfCHz+ctUOVj/ff4jomKWRXPTSMkEL4Znm3CDTvq0QANJfDZTR
K0D/4PdXO+NgCmp7HZCOq4pdknFD2bEuu4Fzx9325LTpeGUmw+P2RHuisfOr1wz1U+h+J+PDmXTy
RhwmFuNsM27T/fWJyKCw90eGbCAjBQxDAWtrh+XTzVr7u18/6A+VH+/KwOnf624g8xGhBrMkNvCV
MF27gsKRU3INdNO+jGn1c8PFefKPjL56ic/JSbHhFd1ZIFQ0kbrKYX/qcNrgoLaDMe558nDYdFhb
AYbydc6j9zFoDLa5fUPifuqH3TysS2iPhX3zOofTcahmXkFbqi/kn5JbydgLwMBsWf5KqO1QM7ED
ieXK7ON91vcnZENSm3//eRXSS0NXF2nRqXAha58QKPrfIcfa+0ARBY1g1yb9FciifC12LXxWzuKw
H/BJObvV/cwhQpLC8mMd2u0zOb3G+kh9Ob3RKT1LpOPhm67OcbKgTuZEwWoO0PlI3gCR17v8vsJP
yOBcmiW7M7NMvM9KOsd5xbu12yIgQEMT3DVwOF5EFRJlgOl3MudOPTeDQ28oNx+/JXJ17xxcc4+g
+DKsfi8A9/z2Fwb01xmxelUyVtLPxqUW4slQRaen8xrnx9C4jDuJxhF7nyjKvH6POJs5gg0MEp5Q
qwD66vlHHetKCsrX399b6zszO97dNRYdP1+qmJLYryGQ2vA2Ox9uj5hDu0tHFeS3rULzY+FxTRGN
yQq7fVdF2scxljW8gZfTTAi56tFC5iSo+GtFigeejswA3cJx1ovBoN065kDKxkUiGSghUWf3ZsH4
UFL6Fouchojwam0zxuSRdJn6jYOGfu7PyTNHgx8e0oe20dk1vZJnMYdcwDENg8JkXeA1uFXpw3Oc
ekvTeSIflm4bxF6yM8IGf0h9hZN5oyN3lR4XIDiZUKJMB7Ae5MIyZ0BLqM+2vHKJnARYUo++wRnB
w3PCNxx+hx18sMWxiJ4maQVcYTnckf1x6PDlN+oKNJozB1gZmkgfHdtxz5tHMIb+GPKbpWjLbiHF
ECJDViVezhSFti8wSA5rZ4AU9LBqPJoEBQ0aPKA+RAjxolLsOc7b4OxUn1yYCeoAQmAPOH93SPaH
SzwH3nScOSoDYYZSOfwHiVFjUzTwlaWb2eOmyxlby2Ss6CAIAxvSuvyaNI0reCJHW1yRZRLamzJa
H9JWop3m3OaX+ZfWwBxg1uHxSbeIJkUJJ/zpw+/1u1JOk0DaU2lQSsAWMx2SIkJiKsYGZG72gZ6/
30O/moUAQVwQBrxAGpzUBC3ANekvkh3UNhx35aAVXLZyh7CCj4mHsmiKFioqsHW+xbcg5ySwTd3G
HwS18tsb0FBVnU7a89t1NjuN3kPDe027zhEV6rwJm7QHkXXYAbaBWxr2gIz+GWmfqBZWa2VxHX5R
/DdWuy5CNC6+snw77ZAuvF+tzl6XrgfqOSSSMC2gnXwgRaxg3LzsqdD9XtRDtBW4azJagGhKfWrP
YSfYfrmt3f0ALTbPbFnAiXrBXep5lIa8nmaZnc1Uhigy7cn5+g+qMz69AmVq3Np5eadh+sEZwqDD
ImxUbGygmnvHIb2fffXvum3wsmwY5wfyyXMqRp8e00xK9va6v76PXjwcgAZpw7BcKkhiDA9kCJGT
L8C1iHHVohejtdg9fVPaMHB6JscUrRGb7H6g0c4vhwb48ISVRzZKA07I8ndph/FQjOHXv3O5mHy9
IqHUGGwseexv/ESWSBR3eOqh6jzwmJLBnoB/xD2MSTpVxlwyLT1uy2XHe4ZIA/yuJxQWmoR9V43O
kDBoxJP27HBZRT2hA4XfGaA0pSs2zIP3vzbqUrYB1GB8573CztL0KH205Xc4+DifULRMK/wMDhqM
LP+UYvhMWvRm0u75t9x+XSM4Rd0YRypaZA9MEcSxUWBZsGbaYmSQUYYvPICBxnqUAWkvxn3ZLbS8
SziA7UObVZdd5qHMCm5xYddxGb/iz4ndyCnyFtUxfGRglyfIb+GSsxAl1pTrb//wJZ+LO2EWXOba
w1pjv8SIC0RaEPnym0OiAr8rg/1zd801VkVvv82Glxta3PYTdha5bptGlF/cO1eWit5an+dF/G2d
lk9UPQAWcMfqQB/sW+NIG+qIAIM3qgQ++wLTpUqOnrQHZXQSXheh8Jf+qmrfAPk8JzS6DzTVCnyU
QQYJ5ievv7qkj1kBIxIZymd144xAyeEohL0xqI+LAJheLeFaqO1+P+mkUB+i7+TFcqONW0fqqA4G
4SOQ1vpBXpdy0ltDSD19f89FpEID2te4L0IO8DFWhApEyxC2mf2FB9LCqWCKGqyID4SlO1zEG8Nz
t8JEIuPSJ6+I3nHccPSRJfMGeEGKhYAJJUKR9i4slatfJSwvjjvSQXEzl/bkfkzORcd3XIoPX+Mx
E5PTIA/HsI+cF1rhh/2DsmxM+OQukMnTdjccRqAy9i7GOkCoNSdIq9JzPSSlg5tXeF0SC0EDaZEN
B+LWxYg3ZpEgpCB1mV7mQkzs07wgbbKWKgWTwvkLqsBJKTk1U0ks2K1X0FabYwNolYcyfhKnwH8n
UkDJEDF/x41m/UAfhIF0pQ3CAbunzkWtNGkjqpLhbXgJS7iIrU+KNOJgh/5iQOFRhWTW+Xnp0Mg4
a2HzHWfUs/gHwWBhVJHdxsbo9bY609rrp/m/vmPOQVhGxeYTa24xfeOYqzrdh4eV12Nv2MDb/uTj
yQAYgi7hR6gsTNZl+yL/8jsQPXAQiUkOvZ3wvQ9SULGJpX3BLAj4dAxSIgSqhEpU/ZBHaSjT8BZ+
Tw9427lGkLK+rEX4dwSqo13vdJdOAU6wOuurDEoVooScSqRPvh5jPQRPj7qqcl8OCpfgNq6HvX0x
gsdKMsEIzH+XIf3ZzsZws6lhX1dlIg8IoouFSNL+/SRvhptZwSkGR3Uq+u4nGDBC3TxF9JTg0eHr
iyHTbcEYtmjy4BYMMGVrGfN4Vhlt+IwVpzsyhyY+19pIn7fE+RCaTIDlWfLwlWiGWI0bTdPiltw9
5kN4R//qMJ+N3kXJB5ysgSe8u5ypFmTpdhYbtP0WCgPdrsOFQTdj23V6jJWg1oGMcHEN9oaaHIOH
vWidU3B1WidSFx3nA4lv4MGawsl62PWewwqSTj4/TnucuJzBfBqzjaAadRwgd//p7SEbModtcQ9f
fuGdActpZTK9Qr76JSnxNbPL8BZ2otf+A0hO99VeGvBRKCT+1bgWPd1yrYbHpD7RJrxD5EkVpz8+
Mbg1u1rFrLM7RW1wThmqHTNUhjt5TI6+GYpT+XHySC6Hx6Hkgz+Hwru4PffEfGwFmR08VC6gZtBj
5nJvA/Se7MAF02kmPfDIPb+JDcSJkectOjpawj26/fAD9qTBu2ajLepxHvcDddiOsug2foVyIN5H
g8iI9LW+xggfoJLt7elDejhgqa1b/mpbEPJvWAR4ciMmgXp4tIkrgwrT3iLWlpd9PeNMHoHlgqk/
xsKwJQ+yu9uG82DeoXl6CvHcC/V1Z9kwqMw9RqdIC6D92sfoYX+TelR5cD6V6BHpB+2IaUo7v03K
qDu8lsgcmB13Xn9Gj6ieXgIaxM0si/uMY7BOgebl4+9Sicx/J57t0XqNTu52YLESPNrKL/+RRCyR
wWxfceA2MCEp7Sec3lEv+ExusWRLmXXZYuNyH9acDaPukMYJNlZVqCaPyW3y2tSbQVDe7S6B9fyj
QvHlPLytDRpQVCwMew4ekyNNYmImq3Cn5+GFShoBMCOODkwQZ6TUAFMaML3donCe1EfMI2WKjPNI
yjzs7urFbfLF9JE5wq2j/KPgH/dcY3fL7QGVMfJGuAOTe3pLsl7wBqG5Iyp21HEDNDHtTKvg5D9p
lHM1a5OeueKXtuHeAxOb/HzKqBm6kjvFq9xsUyyRLguC1o/BmyCMULY+K8nX3wvKy+4BL0l19xib
KzpjqKTvGyVzGtx5gBMhMjPIFPOazRUk7ROa2uJbr+7tj4F48TjsntBKM14SwvQR6H1BO7CzuLBM
16f9G+6EdVxXEcZTg0MLxjBENk1ATjWAFvYzEY7WlpXTppk3k7lxdq46EwrtQW4Dvhtbli+jEljT
mdXCJmVwOJlTaSmwtzoond4+F68djvvjnndtNgNKAcatnSkb+XVejkn+AFTcYjEa2wy70RG1ZBey
O/c2ZxyL00leg7CpPADlc9x5WiRO/HvBgqaOJlWD+0zsl2G8Dl2fLkzTdbbsDXnr+vczp1R+Yzb1
mvGb7cjkY1Eqb42ljjGOCcrZG9IQvP0inauPPsXnK9S+Lu/M/39CmJNE6Bw8fdADPCk4eY4gWrph
CX1m8okHzoUMiQHrI32htFCHQJX6V/iFQ9CmXQgfCEwoRnsvBaHplrG+OIfWHnIhBKzknJBvkYHR
GrXgo5A+kp08UF6cF/AlA0QQ8C93c2ofzaL1X4xXWJQMSdCE0EmvkfbCNAsIl9b2Bs1LiMxCcgLl
fdGSI3PW3tgT5gcSLrKUBQ580Bwzh0LNGxvWHkdR8gFEtu4jKJIurry625+Sg/tjyS77FNMUQEBh
hgNJAAKmM+6EXcJ85kGA0u0LJxizulwFv3EhzI7H4PKk2XghQKv7H0lntqSosoXhJzKCGbxlnpwt
Lb0xtKoURFAZRHz6/WXvOFOf3t2lImTm+kcxJP/VoVSxm2ukIaAi5DDCgXzKc+2NPc46Bi85QqxY
kJ875pynstd/sc/7RSCihJI7SSL1lvDekD2UlEUxc3HoJRdpK2CLF20BQrJVEC3GcCxmADE3GDsA
K9RZVlRv69Obwy8jM/kFyZ/hHnzKCtzt21F+OjeDuoufcPj1JltKNCSu1bhcDxxONvWRIYDxq3d3
ih33bheJnYiQBA+oy2uDOqhJQ0bWorMlHQjtvR7v6WhCXpSGnJnuhpCKzBd/YfzhjNEGQL7JBe0t
clk9kUEzvLtb+lS6kmnoZ5Nzztfl3nBxO++vdsJysm8ZXYMqJpPBHqIxsV3rLARwSYaIOIvgToXU
neJMXmOIgD5cHcWNgjGFNixURPbOosKZo+KXQptv6RfMTpuBc4zLZ7JmxuxCyQDvydVmMm0ZHMNG
6WdpdGF/tSlKx8VouSBPxURTSQwGMc2/Rmok0TbSTgnyKAPGiNMI3PfrH3I2zn01QblWW9CvlL6K
uJ4L0rgtD8szsCC9+W6QuNKJPSvERAeQjzG7u4S1vgcBHj8DCCYND4sWXcS9iqaFmKg3VwN7bvje
CoqhaoJry9IPZMPBvPel4veGRO/hEjcwkdPR9/j69Vgbj/OY42ntNMw6QI+WO/r40Pzlc4pQoFP2
t3FoGb4ymurKvFYpV7FvgiQoEu2RgGOVKGC6lP8eJxAM0igi/yPtxuJekPzpYyqPViQW9+mYo6gK
HckhNRpkmqtfmg/sdCWs4+r+ES3Uj8KCYzZGIyU56PNbHXxyPysZW5VRyGU9YAxBrLvXyF6hRQMT
csqQt+fYJfs9JS0Gpez3kIxZa3ph38Ry9ohpzqSRPkNA/vwFHtDjUZVw3yoc4UnlUZ0DNSOcl2YH
9JmbpnYfZ/3BnL4tejtD3Rw2Lvc7BFd6B476/izKbjE+6vDwNJnux5MXwuugAiS4AO9GNEGjfgUy
+Woq+5pcfm9vl3CUoXMARjukIVZQjeJuY525hKiEryZYC9dNWLs7mr6wztRQJi4BYgdkRnJI0hZQ
ZliEMovq8flkIBhqzOJ2xzqyuHRo0Wzl6Vt7jYpHHPCoNIlI+vCQv1FLqnN52l+995hjN9PTePqW
vaseaPMXna+m95GcbtcRwPueVXJ8tRzDjKyL+0LwjnTdjA6dDfwy/Da6ow+uSfcYh74hlhS/myBA
w7IkHFUzNUFL+Vh1E7bIOyQq/FYsDf7hu6DdYNNwet18PIWl4jHTjSRfm6z1g00+dNSQ3//xiKRM
C1wWB+82OETJ9dafhFo0m42mB/eBsFkmfIbEg0HkOHdV0MnB03KuTUiFUf1cjzHvABY14bMKbuv8
ibLPM5ESgIY10YhO96Ocsl0rQosGKdAsivi1rcN+Z+TubWuW0W1boG2oYgQN0upgRHczAqrhGX/W
7nZXDv6dfYT3/0y99jLBdrIUguJiPaYSE2w6F8mpY2pwGfLL5SRf1qm2oEcRBUqO7Q2cA6Oj/D22
gssUlpkvLovkmXJd5XlEejFLRU+rSXgjhUZ1X7sLZ/LDsvq7Ioe1y1kzoxedh39XkilQxh/4AcUV
Lfe9+zKTpkhf9+TKCXKDmCLDfJJeWq86TJWaZIwVF/c9NSSWFpeK3/H6KkqY8H/bQ5no7ykiRu6Z
j5+1HqkVz1vc0NId6ZQUNjivM1KYTDT96GsVp53DbCrQjeRu9mD400xzD5VbctKXQPdG7hC2f0r4
nH0Y4rzQqiIqWkOd8TWzD0Z8C95XG3RL2W/G1qxK39+FEiuDU1SBLrsGpq56WTI86HHF7kswjcaE
YAY9npjTU3Yef7lFmiq6LMgOaBu2z4zVxeGqv79LytcJzTUpSaZySuQ65UhMp6hi33D9zSRfoIkI
zRIfav3asK1L2e/9i/0yLPEX4qswl4SIIfjIoZrQ4SNjiItmKkeonUubSAS61u+5T47ADRi3Dvqk
OWXUpr38B8k7I1vf3UjFeMRdWIK/hD3U1fxQO7rbLzbPswJKBIwlu9yjV8hY0GK+ZY41T1dml+Kt
3VwL1flcWBCUnnOhiLyTpXR8woam+PlAL9ScMy2slw9AQWHFHxnniD2INaWK7+JThnlx2fnIGtaj
a+FBSGWTeyIt6u8s+pCqxeyjYt2EiTVGmy6Pa5pbCP6BGQG4V9nsD/P7BAOMFsF5cLV0F4IKKoNQ
LU/fCqD7GSiKH/j5H8v7Jc7c5k8Oy3iMfguauNscFreo2PR6ou0/2ExCU7ZrwF8raikcQtjF9HST
3GfQntTl8kmj8/cnUFba6q46xio7y3t5mbW2BhXBGQMAB0pSiVvcFZX3+dK2dAC/r8Gnctpdy3ZM
KyBCokUfv8AQZg9s7UB6AXn0vV3qURscY4q8OaXuWnhqKIqj8aNiNfvnSXMVluGft2P8jEyxrcPo
EW+pJMOpp12nZyTXtiphLPuL4pk9/vTwQmQJQxuAOiAmYl5Ghiezs2gM/kx4uMLnigesAkLa88Cs
yVA6aakW8hsHRucHpjCetgC3p4PXcz3CvupqCS9hcN7hNL1q4cfl70FCrG9Nf5VJFpmzwrDvI69N
Ib25a3hETTlFz2umGofrNTckA/jIUR/+Zz+04Q3FB+0yDd3T/gBCaSvutNUXdX/qf99ZNKrnWfI2
/Md04Fw0LTuQL/V4waAB0abGreE/D0HfOjJTRFr8lq+g19KOqK1H0l2S+wEC0GZHq/K4MCf5K2NV
UiR7hKJRn47b2YtAQD1oeR7fZopYjvx6V29d5jnGQv2Oy/WjTXVWwKqPDl53cPjt2yNVdZ5zcrAm
lrFQEesfUMe/4Jg9Bfp3+Z5r+aL7J796pJ/7jkjvx2hCepBEiL8DC3w1ZyLOe/TPh/D2xnEJXWGF
xbwB/Ely8jU650Nln0pfC94OKdGX6hXdmWchWU9Qe9f7fHLr5g3UMt4pTvcR69Hde2Ys2LLQZriv
26Qjj9ptOS/3CPLs5g8RJXZ/6RWOJOfw+9GCjPhqkJxFS4jH6klV595iDSlCbkptoeepuDn54uvT
Bx4WCVu+bKMWC7OJLeTBfD52aVEdu2PV7j/Lyky7pKnf9sK5+y24Tedr+DCfRKZyo46dO1bh+RvZ
FYdPPvjDLy3bOrgSskd2TszwN9gxNGXpxbBldBm0SQE1D7GeFqhwllUk1xHKXYJv16z2lw9KTw+j
Nf4My6GPvU3rdb1TCLx263kOj0YmyMHWaordYSE8JEloWTi9jX6yX9lvjr1nzkDtOYposRKLLe5H
m4jbAMIREfIVE+MEJQSZywTC6GsaX8utOjdQxjh6pEb6TsAxb356Fl02+ekWPCbV15Mkj78hVK8u
mE+FsfVg2twpY6ZRiHv39jWAlWWL22Q0F2hm9dcl5o6BwJzLmNA4Xi2vgQ4AB0IAh6k7n51BbHv1
naWHv37RMDv7Crbs1l81Lu7D3unFpg2cJWyXALMeVBtVyFhFyHvvwk2ixaip3ZuDZ37zyw4QPIF4
OlTaJv5u8Cr/9sUAQkognewOqEjwTFS2PkL2fd7Ty8sgFsIuvGLv7cMqyP6M6RU1rH0/CYSjZ2nQ
efL7sEGcj10EKq6NQH45VK6KI5IywGawq+YoeZepPvsQ7/Xxcd6fweSOhwB16GrdRqMfbAno6TBk
B8r8kAL76c4X342TLbfkkD6XFsJbzudEr0fvlM6vObRBcsHxfohRui3zUNngqZtdSe76MBUoRxGs
18BbO1g4MKKGVtCCq2UcP4W7m94mf/BUflIRvlMDpBuuA+Emy7ZKS2AJp3hHBJmHsku/ME4BhcII
UCpADjB6hL2iAlCOyCcF8WdVosZXp1YXoFMKB9ES9cURHAPi27uGgAICKr3aR+oSqa0PhsTwzrsq
VGNsjMlzdsMvcQubqF4Co32O8hkELR3HPf539+lznHZf0wcAR2wkUlrM8/VoIvmSW8WWX9NT0q+v
S+Z6lKuxHsvOkgMR7I4gQ3/Ya30DzxShx6VbzKF6G/tn98Z7NfAJhU0PIwoTRbsZ8KPOlaSgj54K
xF9uQYFrolRe37cDtgVuJ7ZWYc9D8S5ceAUQKHv82QBrG0UEg/llJNPo9J5aSbZQxHVwe6Z2gEX5
FZpzwLdmBplGA4u21RJ50y6usUmNxi+nOQhCaaO+7NrwxhjWML2xOUWHDWI/VBDL94qvXk/b+R2l
LuEJS4Y9DQt3WM8v3N2NMBABLHEX8OfQa6vgNNddtUMjSadiyJ9m2qt2CLnn3VT3uREkpMmknOEA
AAm6QS9ffy8Jb6BdGxt+5JPd9wMPbWwOXCViFRAt7qq5FRNcgXUS82sFuSzoY2lz+9U2/fHOwohW
A/ZgKbtCfar7yoZfTS/JcFQ8afNcjr6LUPU7AnihFaa8IH5QiDcwX0K50kHc4Evx3sWdCSSFVEC0
oH0TXuAUyCfRDpBdMP2kHdpmXqDFfis0WzUInEdZXu5ceSiYZ3734tUPAUZ//u/eOPPjIXWJBXSE
+5/sNRAOnj2CFZz6n58xHfBxEvyDMmZTLA8BbqA1BNBR+HufR/BnfmId8bQib4rLqRUfIBllP1/S
PMPfbDbZ/AqLwfskX4xnniXzW/WFyi7O5vnS/KlTDB6dRxZGTCbHgpitlvCJa4QMKB3ijCYeWgOo
j/hVd8Iks0f5JwR2AtW+kQgBM/NAoqJ8QdlMTTImRt+cfBHYekjOwYwqStFgA96OrIVgoxz1sA88
VkhVypjyTdTl82cZGs8p9xczVD92xiOep3r2gWrBnZtL1MZEbDI6FjLEPvWsVGaW5WJEe63rl9Mr
wU1lfbhFRAC+eWB35uFLg/lpPWT/AyY0R2Gwtdy+9cdW2CkBFwHhuC6EvcLjVfFyj7sYtWDwi2jU
xsUtrD5snPmxAHO8yvMBFqEkv++HsKwXLKISoMZm8ZS5mIywl+8RSKpXFPAbnffSvPEsn45n5RHf
GY8ukaCbjzStidPjlWFHxKcybSuP71YiA5HWKKaJIW3IVl2SAT24kFdozPKkMFe1ntYvmn7s28XV
IRStJaG15OeRJonOTPLpU1ZhC1mmsmQ0mlXFsdQWnAJAUdB2Gx/PAFq5oZOK7/eg4sVbf5S52Ztt
j1vngbkeYdnH574tedVOW/+P3DKPdUUkEtaO/CPwVwIVd5bod3wnPSV/VxK4qhOawxeoGXoijCzC
zg6eaDPADmG2AdAYXyaH+055Tsph9fakJvwcsMV3nAoxs3iHnxIIk6AVWL8qsMaCTziPuKVS6Obw
rbLS3UDme+5KCkbwWCTlieNdk8i/Koc9zF5shCN0THa2fzM7Ff7ofOUhuPnjKmB1U3zWTZo8ANEJ
MGIVjy+EnwSYHyTEwEAj7MzYwcvkZ16Fw9yQEkCN8hDi7TbSVmYdRp/7TqqxL1do2RFTM1b1dj7B
7nPX3GwrETDJBwEx8xUYbTx5KyWqtkbv0LODLkxNzC2QN7ce9/DtNwf4+m6mt/lwHkrv38DG8ATc
7TIEydv3Fpp1QnTV13MiRGV5rAPNYNV8Cob9f3PqHqt1RcrzPy3wtESx+kM1Nty8f1FEx7maFAmU
mGmDWwoLP8k6i/Yg9ngWcY6575R58atejf0R3//VxffBgaJMxDmKY961j55tMt5lX5C48sOWcJXu
KBS+nyt+ghy8fCmAlRpxmuEIiOhAFFHhOSOEQ/cN00UeCE36PHgPVC80SGmJxIkjD1S0PvSzYPxm
ehSpgKp+KkpPgsN1PjcC/OzxD3r0fvNYQxLMTBjq1wmTsOUbEXJHYOZ7mNEF8PS6S2QNQYnD39bZ
e7uFMn9Y/sDwhkh3eeXMC5lDKxbHxhnVBFQ6lF90JRBV0JOam7QJ8jrrJTQVeKtwKJOkajnq/MxE
XSYU444S8xca74f2qgnUKyIt1rrHTidpgBpD8qdRLLFJ4ezkSNIjJP4yXbNang8eobd61JxGbkEq
EJpZLiDKjItNO9mEoRKtlhQwZTWx/GtNbxMr918oUtEc/IFq8PtzyDyXA2q/zR8h9yyoY8SYw15v
kj7qSibsYVAXbr/izFDylMW69wgb00OjyVm/anyDxzrsZ1BoEbjBcEg+vCUXNt7yW6QCSPU4hl5w
/pDsOGcNpCGY3cO4J5RaZMf3sEXdDfwFTg9Y+MTlUnqc9TnB35sf6cwqIKf32OQdTrr9HaEYm9bb
Hc9Y54h7aPhbJGpa8UDfOaovbPPIXFDHeLLLqazCyQKkMBL7xgqFpEiLYwc/495RvxHDcWctuD50
eVytSEynfEAV99m/O5YgJ8rohWM6rlAa8QZtPPKQ9jAyXi552Y6dkmn27Yqa5Q3rrBarHUFenC2g
6uK7Jy3fMI9U3bkmO5gW94gaUNqUyP3vciRnrjTY981rFA+Mn5pPO8thf1jUUTc1Ng//hB0P6RKX
fWkwzWW0yzOi/VMPx5eLDchTXRI+BDhPi/v5Mw5e1ADj2bgkte5VawkTMO9RRIvdGg7PtasYknt/
/kn1r/Q+Xm4gIxFeg2dztc2KlrSGtGEGwVOJtrNUgmHDaowVWs7dKgea//gks1YvJ68ditOV1+nW
rqmwwJejIRtWn8R22liUEVg2S4JzzVfAvsr2IJVxzemN7CoUdsv3K3jDynA+fhGiHhhsXm3YyRH4
/OtlSxU9s1OxcRzHMqnI05bns968DkDRWLDDXFtnlwQPq6m4L9rPeNBuYflIlCJ6DEmLTQsp7HEM
ispCgYzm32bMPcQXbun+wwoFCKgEWhWwbjAi8jFvXfxGJdmw9/ptE/Fdyp3TEiODQQEdmuVYpot5
j/1cw4wgMXC6ZRE9Gx8zVDPygOjazLsQE3E41mpaZJP+njQU8DUhvifmTfX7gNCW++JgF7lzPzKt
ZoxAVcCNDpr0IWaLFTKj5NTjFurO/CiwNaVd4gIzn4s7dX5HFbUMR/ZxMLp4NbR71oQ5xyZOGahO
HlAKDPYM1M67dscjX+sx93vNhkkFXzGPCEFk+8OdifeyBZYFZQZthjtxzu5jkXmLi8/85z+JcQTm
6DnkUyyBv95mthS1Mr/57JmAG8cK66bAfAgXdruT5ZHsHaP3iyjIpX9ARuci/oRwMouEhzHeSfQH
Cuv4wH7As4e+FBEWoDtoiMaGDtvKWdFiMH3PMmbPX1YbQgsQJTwdkxF5CaEXfAisV7zuCHc7KZdg
AeeMy80fWNFTJq4LaJx/i3Iw+I2yf16dlg0zlSOxf0sOVQdsYgvE9F7BdzijX6mavn/6swFg/fvk
5PxhAryIBGc4pjGNYAHtaVhGkHDfiNC6+rdHXC7QaHqPNFPQbu9PTAghxAZBWUxmW4TRqIZMH9fG
228Rv5B/hqDROmdGJBv/tGhQvjy8uBvx8Mx7r8scsEXDe606i2iYArMdGS0n5qKU9pacWGTvkFIU
ka3yeDQde9qafnHUCDth0BXMLlKtzdt5eARd6KTPkiZFbUWLl5JOUFdoDsOSWjzRMMk7RKbkRiiw
KLy9OgqcrD7JqRpCR6M7byZ8DrixTnDW/jPlCLx8JMTErZ5RFqqb+1zyaw7s5AYFP1IPTSsv+UK2
TUA6FZKotz8jzwWBFlYD9znnhMB7EQpg6sJJxIKQhcRG+09RKa3P9vGQoODgp3DZuJv43FDTSjQg
Fctr99gu2KS/e5cTGgjiMUfmNvKWhKqt8EsRWsaA8v3YkDnmaKnska+JGHrkwY1mLMkHVLcv/iLr
unOH7aSPM0IM63ORHo6CmQGdHm+wgsGd6WIGjz8B8sjmT/zs5uKSQUxiwDW+zJQqgqdOpMOE3KjV
wZenhvuHCo11GAA/cEVsiyAmnxDdcGDua/ma1s7FLbfmnEkBtO6x4WBtkTBUB08+oI3YxDd+pB8h
LaTlllOT+CJJzYTNjY2f6vxBxErdOlf/Zae7G2+j9C9OhQ552XDS02314XTfxK/uDLuHJPTgDmIS
OTDP+m1spfKyOgE1v9Etr0m4Q+GH3q+kLlnEppEQhuB69vzmS27cnpSQ6IfmLTh8+zot0GG6WhO+
PLj69GanrUfwDcKajnPszalKr+/svvMQNPctztBgvPzcvpt7CnLIjKVcN88xL4KJEO9ERZI4cgm2
igYOBdq98YvoxTcFC65/vIzyNwYI7hDCelCgzQrCljzkNA1icmsitY6KNqUSvxgh5ubhFqeU11Tz
5XPn6kG2LOa3xj4cZqP+S0bN9g25gT/AMQNLmEsI6qfr0h9Ty0m+H7lHljNoS+3frzU8JIdJ3nqq
BYLqVkuVZ2jZorQ2wFJkYLeLX1ALVjnK8uGy9XnwTjB1yOpR8TGcO/20jpj6F/qqOx/QrF+mL/9D
zuRA1Oc+PwMlcuKgWNZVf4hM97JfpM2s4gu8rEEfi/48jgJiXWIjtaPSWc6EV2oxPSchN7P9mMBM
tZOeBRSC4OG0i3bar+QvbgN79fir0XDnqI3j6zJf3+fad6PYhzGaC/Jw2qPk88GCIoJ6ZBEZ+AZ4
4Bzo4BIU6OMBmIVDegcwr6dvysXr6TjmsBFZCVCiV3mokSB+4+ori0eRwKQQ5FEt8T73Keh2Ivk9
6XHjeBzrzt0dx/lcQpR3mZvx4cf6vlHgfZh1vo6iD7Z8rvjF/HDz9cFmvsoVd7wwMCYfuZ9aAFkS
585DI6Sw1go2llNzAUkFNu8ZM23W/wBtm0hI1EBdKNhcL26Nek8n5kLZPZIBPhPpP3kAjP+ELcFF
A5fRi4FrSJ1yFiUw4R2P91P1rH0fSf8w0ABNgX4D9Guafb6BSgoF5YcT4BR0GoQem5J/tb9IIxSR
gbydV8wNTx5tt7ueVFKmbgmGEpYP7ju/Th5baa5E0kxnNfmwvKD3OEIr+/zH7clXMuMOWK+Zs9PP
b0czuE0FB7+7zG8IbDbqglg8mssLZwtF5Hfr8lfDEaXHyjdaE65ptewV1zzzxWlEREGNs4ANpN3Y
1ZFuaYOVT1zd7B7I6CzlyWtPXfJjqjtGyGHoiCByqviWHaPbA+2F6AeBXd195NhRE/Wr16SbIcH2
77t62aQshxnGWl3xUMGxcw9oiJhN3ZdIaOI6I2hGDsTKTp5aagYS4juOmCJ+KbSSwheSyNF8tLsi
AN02BKk3zqEOlEeoa/adwzZRTRWv270c6tY+92B01jcS8i7EgPNqeV0ipz98y8j4MA/V7pVp6xa2
ZN4psdym6BeM92q8ELeBvIA+l2bcDTVnZda2hdq7ZcT9fZnr8WV+nZo8edKEUb4GGLlMyqhU7BEH
EM2DChtUJ+V/LugOB6dj4j+25wfCHyvqOqc2XeXnegRTBQLwIC5h+L+fJNMNPiPddfNCPtCDC3wW
0qrfSZH0pE5CaR1zn3ckLdlVzdV5HDxlxWc0XH2vU/HY09DOafcHpYhaTWuPTQtnYS2whss44M2+
GNtpZMT3hdS7DPin/OJphvwCdh5533d77snChDq9cPeYWBffyaGO8rW40e46lm1Pj9Xn5hl9MKHA
mwtC0Kxtrgmy4iklg1E7iErMMkX30KKnnZEqjYxRDiCQjJ8y857s6XHr1cRNkpSJ5oPYzFvjy8O/
L3m8gKSGa6HtWvq+HUcL1pQHQYcX+n+q48OwL3M1bpqwENLbw+BzwwqQmS8GWKXJPD7P64y+yXT5
Ezz+1aZz//0ev27PLSTDBhEGvNdPZrFby7hwgc49qU9ENufTbX4ufH7nKgUSLB0O+nlvpmiM+HfB
F23rJ8A9+oFFaQNSdJ5y4fMqET5ROa2jHIm4XdSAq3lZy+d8noXlfNCQZw1RP2NJ+0alKgLj+pS3
P9OD8eTCnn6m7C96GkQKygErNNyDKIwakS4gZjBxzEO5x+uJNJVqJSfivEu9fEGsrOH0jOD4iwiR
GyW3u3sttiagFEwXy/2SbxKGGbuNMGehig8/JyLBOCHEImEtJxdOTtAWIj0f+90CuiZsZ7XifFDy
oYEUrwJSwx9zbyt5q4b3GK7iSMrIrxCnD1+EphTuBwfMC12Dbx4c4jcYFT1zmn9xjK5PObYXVP8t
UKarTxGHokPcwn53LqIcdcQpnNgTMM5DfF+C6ophFwSKEwp2Bq4jD954gkOCAZnfq8gpWdzQ7dWh
6S0nlOW2rgqyi5EcPYaTT1B4XbCG/exU8ov/2PHnywu1ibs7PW64TWpyBq3ZYcadR/HR/Mnte52+
QTWd0RerfXXw3kpkuG8cZ+HyfeJtSKTeZzPUr6gbJgTQhLjW5BMHDsy8pKKekKdRTPQ4aWSYtHgc
UpKxYusnH0eZmWjY+oPDagSChMeLoE8hStyKxU102jFh02up4RYvvw67MbDJSFSKaXmilhErddAW
a/mkodPFdECvm0x3a3TB7IUpRagT5bClxO/0WTPyDxtQCAN0nXGTAXtSEwn/5JCFSeFrzNcgkSeZ
Y5tqPTbDevPEOiZsWy0BlBVWHKqDtsJEj8GcO+UPWM6HEjgCo31ULGtYr7/RY7mAQBgHODkvxQd+
JB8t+dTLK6IL1QZcHFEa2ZGCip78Ry781u9B67FlPToHlm28ajj/HGbMkvDQQywTJKqhD6CHmJnh
nmTGUkJRQHDv6nBUILA0cayNnluE6j1lzhWyNlyR3usTf10JJRkmB1A+p/SvpF0121GKMdMigM42
THtcOc3WmCLHn9/N+FwtnorTreqlll7HyMnPvxtmKWUzKQH0XmRg84vCDm9f9Blmf9dJA+Bjo8J3
oECzoIO4/MySyclybyfQA9yZd4djNPKrTbmhMwqWFp31onKQRNkrJtouVOeQs4AuG1K2/cekmLWB
KpqgwGbrmHdBcWvrMP4goguEaQE9A/gnYUfoRc8M2OSwfFiAY4qTyKe4k/PMIq57N2P54FhT7O+N
zxiXeSBksQVGyZaQPDgiAeXJv/KupcoZgrRyOgzVWPM9Y3Dun1BMrhoMBxgDkyueuxgCKMTdiBH0
EHTHZgNxyXQQ3X4vAFY/z02xeXoIt4lEXrJbgsJ10VgKZRhf0ALcbeGzQ/2Jinr2/l+eIcwpHFjt
TSKSDLChIASuSQZCXmcPaO9f6NhHUe28FoiOuNcwPPARQx4zT8ID0sU357pQv/4FatqY2MgkMI5C
rwdldXynhJCQmAVa8eEA6rREwsvfRtCwBY7BdlNjgBbKcDNs0J7AhgmqCA44eEX4YjirsRE0L5t9
5ucRfmDo6rUGhMZ6v9KoaPJUUtOxHQBF3KGjHul9g54CdZLIWLuH1hSUQp2PiE92X/tz7zCl8Umv
8Z3Dkb74ODW0K3nTQb/VCZscziBW96MJp+Ow5cbPJxMc9zuzfyBELOOVQYqscKOi5SFkEq2qkNGG
ysFB8gSm90bhJJKZlBio+vOwgTYZE3j58VwwnG8wT2PK72PNWNIQzM8IHuOTKmLcEMMscr66z+yJ
TT2MH4zB80uwnQ624fEpiBaJ3jBbs5EzzMH3l8vTN3XbpOkjdCJPk94lBGpkAgmBOHkhYhkRpbBl
sAZwAK8AjgNOEIyfEl94IdRA3Jeza6Qtkjek2hCTKfg9HDAUIKCkJGeWpY2H0NHZmO5G/G1WFWxY
wnU0cP8iBWQ7efsvXxdV4VZAcAOlicGd3AUeJJrfeWIPC7hMv06L4wkRCcA2NkUeR7Ts8DA4eNnR
Zv4+SX5XWGbm8HcFwHtNDNAVJUG+6oD9fxEN2JvJgGjQk+LyWKePiGwPljXyIQzSX/bER1BVBTnh
v9Jhg5wTjGj/L6UHOA0Om0QEMqAdtA1opLzTTJbsNVEwXLcx3KfiJL+gz9TYCq0VXx7j66yc4l/G
mqoENb5fwnr4qLROnah75xFhLyiCscfR6scsbHWiTnQ07Wdwgdc1poeXnWPV4ObbK4G0+PxS3UBh
N+owtGo8Y8QVJiqz3WeVb/85j4WIRCBBhidSezZZoJOptRTJqC6hXCfCka6Bam8qLF7S+fFCxEnS
jlilZ6d8sQZTXRu7N82KfMYbNiOAFx5DMTeecluUWYJrni7YzETIy2WJuQeZf+aXjsmu9g7nBqUw
AoEGWKNknCYy8PJrJPI7xiuRupmh6H85b0DJxWgv4TtGKPnzIH9/KTs6517+Bz9rlG0u6PGjEbAM
MK5dcwencxoxiIGae7dpMX9vpvHY/TJmvW9OsCEr39mRU1dQqg5mgBc3C1pgS4Q8A/l8gcBwqZLb
wblu4Q7uCJhx9RVkQqKnHVykCtgmlzgB0FlDiMHwOeoidyQJ6QVyMZrckLRN8zMnQfTS6M4O6ORN
l4Mel+njM03rBI14Bq46YM7qJ0sfLmpB/x4SyImCYZ9FKkVRH/CMBWQ+GM5eHfkHhqWbD3tUpdkL
c9/LPe2B4KEomylfymZlhHHYo4W5wEy/fz4/wiDOv6YVoRwydukTD4VYcFlHuY9EvcNAbB1pudsL
nlKNegYwIqY3/J+seeaegFk7zt3VNC2IvYCs45CEOPL7Ho3hyHAlCNatYi2KQKbWly9yxeecCUaI
4lGSXwPS+N5bAzsJZvK3U/uPFP3Jc0MAESgpOiiuKQAfZMUYhxoveLr5dWXfF09C9ck2R7nl3SE1
L37DXHhUVPFRKcTg740wl0GB9FIEq6axjUtzXZpLzc9Vnr6s3+souH7LSIEcol7fK6jFetfW+E7G
xozc2kz1NMKhQiy+DxHFlXVRj6oLv/bb+7SLDzSCoGOw4KqhiA4r8Di+eZqNJYTFsB3jmCB2t3wi
lYxbIOYM+v25Hlg9c57/y5FaL+Yzocj5fhYIOdS0nuXvSQYAWbi6tNKA7G4eMn78AIXk6ZbAvsP+
q1q99ID4nn+QpdAGcZj+Qn8u0m1e0XUueeiNJyiCG1G+cl2zd7GcHwmJYpfPp+W0g2wi/Qbtt4Ca
YYcQ+OImhVhL9MXgI61lNEWK8SXzySEuF8BsdKOjvFg+53ckNkpyK4KbsW2z+LZoA43yS7KHyUNW
I2N5qzV7NELKoCBI7kKz8i9qabe7gfeF9nEvr97fLajzi+Ua92yqPxY6iC6S2bedXJGlm2xl/d3V
10Rk7PCGejrsQMpmEckxyQHpI2Ynn14hcqbN746x+4VT5FiuR+dqylhHQJ9729d4PEnZW1p+/iOl
qCPv65unbLM9JhdQSvlY/iJ45ktlY66Ahiw6Cjlz0MwAz4WvTdr2yX2LbAz+j7egam6+HYW0/EIp
fL0Pmwv05EwJgZv730slDl31tHnBp7itEpB1IDOoAzhmbn18fnwGzGzZSiFj5WvTbhRk0CrRuHSw
vjYXcDA4mhpjDlliy9vxCYk32KLaQSApo4UcP/AuYdDo5gImBuz7nB+4Sxn9N7gaFBaF/4WtLM2A
rPnuNc19CymhT6Lt5Oo1s9IHdattFd0S9oD47TXgoSxp7u6IKBFFnCdQI1RzGIBq5wus9IXE6+Jo
oeFnoeLL3r8TsQ0gc51KoiQDrNOM26mlphlHSOKcLm6WcAX5VkDHB05f5Uzv7S4Em9oVA6ubGQk3
6dUrsDdzDmADGXMeUYIqVXBKX9N+cfuWTKeLR2Htb6AZd519nWhTg74MY6IsRqG80oi5tVDedrG8
Itd3l8G7831AOxGqTZTYfySd17Kq2tZGn4gqkoRbJauY07yxDEuCIgKi4NOfNvapP9QJe60ZhDF6
/yJlR1yz4e3I15PGxlT34dMcwWGkoTFljPAhWMptzYB35PDsLsqsiXi6ftcULZEDg8/PDzNf3LgH
uY7EKYmZOtD/SAFYXyXnytnCKiCoFXpcavasiGQ0FDUSV9kjbAr6WfkzgtuvveM/pInDZjxwfitt
JujxwbX328igAAvJ5VSMb/uOyZRlyLnXwy2ilZs5S2JOBKqBMBUTrwDi+iDP2FrISEFjy+8IOXGV
fRbDiNEIqaLCAxpF2CmtIN+UPTpy/t0tX/Nyf281YoMF6VZkVaSTipSKdJ2dZPLHfleKkWneKWKJ
tgo5qm7Cqf4l3ll2P2tR73hfYMnsEXc6JXhk7bOeLpCMEHoqcinoPvp7rp74S14IuYjHIqgo9d5n
+o+IV4VhXg3wO4MjfPHO8Zdg5U9GNtlhn5mQsk360jVQgpkAcp4ysYl0wxi6K1GnEJlDDNFnVh94
HxeInwL+AxVPDNgvtxFiGsN7zLvQ0ASbTC4FMwU/Kni0EIa2J+C2fT1hsZFm8HQJUYTI5WJMwZMj
z9zbsaZMkJH4Z38eDCAjCgmOqNHg0VTixe6x4qXrPYLgF7w+1UIPrkZiA7JYo0AofofZsoBpBd8x
A34QDk1GVmo17gud6e0RHhdPGO+CSUUTV+viNUlOfJTlVuRxDCANEUsDaQCtxfepNmbf3pFix++Q
wB8C1fR/PF6RjpYLBIUUqIfo8UJkCja4zGKULo9Q5FBjd+iHY1HT8fPIPeRjIzzkQRBEHYqMiy5o
6HdjyxHyMqdeI3XjiVB5rpnjiFatTiTc+DxeKCXGKfbo96Gif4Y4kxA8h+Gj9/W4m9MDuzBXLySl
F+6rJZEpHMpoYvUY70Qxfn2HKj9UOuUNOm54QybmhH9ZYbgfhOwUHw3qM+NtIySXYwXvhAfyYoHo
IeJAUo1vn2mZXw6xNiHyCcGbavzTmO0ZIAeeljqo/Ywbix+bQMo/wqcq36TVY2JNCxjHDVlk3LBf
hAFIhZ02GmPNQrA4IA9IrhBYyzemay5g9jUmRxKNLqAN/6n8CdSNzJnEvTPrZpZrTkq35FEQQDEr
Kr9l8fcQnIf5ixIKsUfh3sPkBJj14ZQnIYFEQPnffdyt1a0IWDxVaLt4DYstrz7ZpgTHTCCyl/cl
X/w5UeBGqEHgbeVlK4gRam/9aHvbqF4ksi8NSr46XGfMfPycW+p0a1wyBg8sOT8QGInzwwlHIpOI
0RCkJIDTUJ5DO8xT0duIQ4CfsHSpCBMTderM4InLKQTaaGLAWUoxESIkNg28YvkjAPbIvgAVRQig
+Mn+cX4HSFc8QjSWWAKHgmLVnOO82IgoliUZxvL0XC4xMSNCckCdmQ3XRJaI70If8sjmcxjn4IM0
UmW+RbeC4Jg9TDCq48xzRFOngkkWWRvDlVg9wxfPMSIa1iixiq6z0a4A49FvOqJLi7CMPGQdQTJt
EAk/uAjJ5QC2MkILYnr6SQQ/pf/pVOmo4jwWQmWxmDR+v7GBMVts9hIb0X7LS0qqJaAmmdpYOxsU
lue1aA3p2DWIJxnubyPFRQM13HI3O9NsjGUHzteGjPYH2KnFX30ktdEj5VnUVd435/5WIAA9F8Ga
r+ye/7Ytv3aRSCVugXqN9WVk/EEguCbZH5Ur9lg8ReFM5BqKPUbIoeRI1K4Rpnbb3npeBxFfDFxC
1RtoAMcUJ9F/xpT9x7mKbIvn6NqiTPj/CiTyhIRXKnP/zuaQTHq89vxO0IoOH9OEe0SavRgERW7j
WXB8fyyVRES47DZvegvXSBVjbfb3ownxF/4CZXnZgTuvC6owG58CSO18JhfkNbH8qcjx5GHkhN3J
FFOIFhRq3Eby3FeiHUJ1d12OQvLmZyKa0XYQVRhs2VnAG8jTxvs1JhVsOOMMccxVR6gDOKTXg7GU
u4/zOtje01lS575ideiwKvGKwbFKMXHwvUf8Flq04YUitY+7JBW8hLyZQIUPfLpFyFjsAgR+HrXe
IGCcRYSHgsroDPD8nolbEU8XKlswtdGchQ3cdoL1nWz9n7PnrTqpo33tdE8+BdL+yB37h+gZYxIP
RurQ5uxxpe8fvrGEQPRBcwCBWEvDFljbCr9zARfDb4wU36ILh0uRN6nwWTLgTCk5pvWGzFS3Guv+
Z69yYHCVTZ/nCoKNkB4m2pkaZiHC9c/oTqRPeyL8gEKSI/lkCU+ZMIFmrnijcOFDm1kQJQSuuw2P
Aie+RnD1gzdxINI7kI/9gha4moIP9AOvAK1ZaEaDQw5FYt8ZJTt8kCUDZTK5h+Z011BmSTYj32gS
maC3n9FgSe7LsvVZaIaQtwgBpNFnTSnFAUkVYKpXThEVYBgYeBlqEhZbQteRZuRrBBokwCh46dOZ
wkeJMQdXbiqaeNMZ0rJ9z7xojv5RGMRJTQK4K/E655TPYgV2adngx0ymCQo0A98lp3YgesLoFfuE
T/FVNfZ/UGxUsUDu3c6OxRfjr8d4T2gp16nYENmu1Suhs4uv0H/aS/UL7PLatcDdn1HV8CPmcXWF
4xk1qyIEUA0+vg3zrI/bWQ1ojrfXFV72PsDwDhTPMD6O1TFeIijQGtN6HljB4bt/p7BRr1PjNNNf
0CyOdNx17jvueS2gkW3SGUP1MphCuzzHkC64O4yxtBC/ff5uRFX8dNkEwsQVSy1fpcVgZ4qUgBX6
2gmJfMX0Hbw5H/hILJ6tD12MrAHAFYG6wm3Ixi1MD+X+67UkdjzGOxXCB+1seqr2+clevMlrOl6h
4HgKrJBUrC0jP6A82xOpImwWxqyB0s7WYJZSiNsw1BZ49LfkzZAHJKKe1sWaxCWoLCQO0oK87swd
sM5Q9WSEA5+8jGXxj8wtOpmwELNGR3x9NL3U7ExFhBGnB/nsosgCB49Q/DstdI/pVVMhsvn7cUZy
z6kcGS8ZSufoDI6kiZaj2R94H0cwsRy8i+WI9sExFnXQUAY6bDtiBhOwxPlL5RT84RDB3BunQLLc
J94YoT55Yyy7IYQvC8VTxHqI3oARdOOON2y0Jt2VQYLJndsATv0VLAu39Wf7MbA6hwLeWNFbyMU3
+0fv2JoGWwUMTUQ0Y9EeXr5IBlCg8L2ynQ2H0mLO9sbfdAxqmh2RvIOEGfy3EFWaAIH5dSzJoRcH
/M+ZLS+uvv9BD8EKEyhI5sYwNHkYYEj4aDOorIwDWNzi+MKZl1gVqD0i/17UAlDERSAcn7woS14L
iU6HtkWAvP/mboQkkf9E50eFNGJgOXcOk460+vB+VcPZDBkRwh5B1gs+lWnAP046giwok/lwB/Pk
jtoeLGkqKjtEo+iTH3duLlCTuOQtQGZz/vCThw1/ltINUVo91SMYSm5pBHvIVGtGB3ECbxPnij0q
idWbGJr3DCxMFKDoPOwiWzD14MZAVDA7kOjIj/86L3OPGA19eDi1c7BoQDzqDaEx0Re1IYuylwAo
PYYnC7KeVBx3c3uMIkv0Dsa0D3YMlcloMuEQsnmq/l0mJwJLWWX74UYZ/W4iTaf2U/fhc8c+XDR7
o9WKPXj0CH4uA9RlJ7RbpKxV5IXw19ZDkdUk0g8zgh/fQLJvSpn5rZDC+OSj4EAi90OnNFGLCsRY
RGegcB1GREGR9c0pO9mIOZcjg4+oXXdbe3HAvDSaiI9HXUtbOfyNotsiR59bueMOQJjASGVVgsc9
R9RStiIY0Yw+0NjwjSbPW4PkOvWIO0MZR55FjIDgv7KNA1I9zlxzitiUisjjUNuqjj6JvlAesFqj
jZC28MI+YSJG+Um9cCSdBn7NwZLf8lsLb3JF6a2Gv6VQAHOvGhz9pFNRNdbMf5yGPGYjffXFKzEl
Euc5lK8CyRwsn2x3O7JeXJ1zCNPIRVl00Zc1eSoeTGlhLrK5sR+MjnsVKKm9vpZdnAbi9tHi95iT
Ods8+KVHGTu2SIfhjaIgtGGtFUINFtoM/LxG4kgdjhgheV3QyETITKbc4Qg3jH01QfegiyhDGHeS
JhGkx/q+CvP4c+Mzwa47gSRtqN1j8wqhkw4/9xOnUMUiYytG5eVY/OOchOvjjOfAQ0EQvm8PiKzF
Ec0TqgkDQdsk8Sss/yxznKS85NhsxJjAzThmQVm/ydZ7Yf1HaGH/ob/jw0B0MKHcCJkQEV+7fl9M
DugByLUDpuG+r5wMosN5CxaZJpzfor/QsxoNHj5Xw8dF1STsibFwsQnxzH3ND4MSnPzMUD10BKCW
qDeG9pldfPMObPdJk3HFHUSoMLK1/TFApQBsLs4oEjwImzj+JafjoojREnOIxsoMNq+bHzlOb6Ww
z0tQisR1LZ9htf1MihgFuQc6wmKsA+erEYsYZaxb9k4j6m/EA8wZEziXrVsWcFJNZOIXqGHgxZqK
cbaPzTGmW/6MoNy7cYqrEGkgQ7dFnqgUy3iJ0X29Hby8zwqXj8gW7zcdTeQfl+tpIv0hBgR9B3dj
1ZvlvJ4gYx5LI9Iq5CfVRV6ZAH+pEIKqB1UT/QTlRmFmMPfMPzFnyrjmAwMf5j7z05vNmYyjFmkK
li0vZfmgv1nGWtq7+OIsX1nVl2x7ZCuMwJWotrDZS/DV8fMfbOanI1K6cvxlptml/hMdHuBkeQJ5
eVIjcAI5uNDqbC3Alei4WPXLwfWI8gryUx4qvOaxfTWvNlkPw/EXe2GOQX6YMRescUiknPdUxN70
BW6GREd7VyvOE2hJbKU5vfC8AhA7kGckJOyT+E/kIZKoML2rw2zSHqCNyc6dv8fGwcSUysJ9lhLR
hlOTsLWEuVrk6Mqy8euggzqRGvbXzcS3lMyOLuu5GSoHvhv8vsZygPbxoOX+c3OrVjJhPsbyx/lx
/n2C45IcMQk/hgkSGuR/H4bwzevvuWgIHWmR2RUHZJ06YoHw/Z9qlJuau+U1r5uQpbUhB0PsvQDN
peKXN9XP0pGMhK0Z67RyLuxDtUOsiF+KXTdQo5p2ZJ6wzX1aB+3BLt2cn4eJlI26iz4vt/8Esk7S
Kuby4ffj8lMn/46Kx91nL+WcDe/BIYchMla5S+GjmZaITkVGQvghw7DiFsQ33eG+Rx06ORKzulH5
L/u6nTTmvyHFhlCbBlU32zEA1sBJBuS1/QBWCB0lcxTeSbgvNGBIwKBJxtLPrXpLxv/trIjZakIc
fwjIxVQhdgabm7HzCBKBsab1mSOAftLanRiOULpY/Ht7kaPgkqALVWEs0sC5DBoqZDffi853ojyY
4L70LNW80xz5XVBuCJGAEeP2vvG+glXAN7mpS8zERkxd0MP7nEGjmDAQMsg3Ys+MYBaZu+fr1jmk
pw9SKfuPq/XURctqi0NyDQl+ZAUnb3bUTMhTmyaYiUmkQvLDNBOg9R94Jq3N7wgFHI+mgj4c/NXT
D2SuZ8OLfliC1qwyTHkt0hJmncnrLNNifXdVUPI4h3H4cZ6wnJyMfqjegCqhRTg/wDpuJIOAte40
sjc+++MCMjM22Hh6MRAyM8Jnc02PSKjHkjTTkfFkZOqleKXZtBj8GXhbZDfa0+XidQYMwBDigGeE
snnp6QcTqhOYpee8ZyLe/47a8j5+0NTLm9MTcPHy+rv7IaY7XeW4scyowrT1JtCv34JgIph5SCMD
sSHhTIhe8DzNVfZPdVZOKvIbKdmtLtCFHPzcIz/8AJBgJYsi+rbkesS1HnUswzeZH58LTPOLfced
ihAbP9MnAQX7ABbVxGR5VIJuLebOmKairMAINHykwrsPGmm8J+CBJGiCA9iBQS4ApnwBZGL4vMJa
AJSLGkt7bUB+PykKO045+TzkH2i38fKOkH+5KXosYjpQaj2c1yuQ2TNJTaTyHBYiMMfUG5FpN/kP
O33BIobVCUNKeiWBcShxpkBOJcy9yK+Bra5CbwTem+BSG/HL615OvyHq8YcwCX6VzmSOiCA9ANrI
cvjfd2/4IKtaH8uUdANK3PDoWOhqsRATmoX2SASU2nyBLMSJVTN9JqykkksqSboHLNYxFzRTjegt
y1F56PmBnvOS1GNiuH5jlYug4v/4xXPWkvLVOqgmxfRPILL/pFFlSq5ykPlNRu0sQwwHECUNY8xI
Eb9WARkL+Fc/cdHhPn1MvpH8VwZVgLKW4woqgrXbcCpW3n2+5oUwYd6jJ0EgynPGS05aLwg5EQ4Q
0uyRIFePcLAyJ9hSag/GH50CF+sUvLlwyx68luySy2tuBoOANvf4geBUhFV0gIA7eSXPGC6YMeKa
TOeMZxyTQzZiq4zQIH/A3ij6g9pXFjldJCG/X6wujBpfpztxuwIyQFG7JNQnf92u1+P6P6HvJ2r2
xkymQ7VE0guwP9YYcscUDvnI1H75Sq7C/prvatG0C6M8e64MbCOM8aTF6z5YxLawxJAT5uRRcABp
2+5mgqMDcG0fAC6vtbx/ogtdV9CKZLzNLZ/fJbBe95q1KXaXbs0H8VNHzUIL3pQXI67dlKrHa3X/
Z8zN5QOrIl3Bn13BSuGT0IXQSKTsAwwdSWMePn+hJvvHBL+DjDrOYiHlwqfBZKFiLy+WeeHRgPlg
f94S/LhQ2M8GFH3WdGF6Fe//lHYQ+dDP5do11nb8IYzH4X9LprBJuYRgQS2ybSIThxgqHJA3WDvw
uQ6BqbMRjfBNBCcjjfWH/7zYq0692kZwvz0vFnzFrvsSHpP+I2BIp5GCdk0WXD4rhH6waSgN//oB
IQLMEWCoNdfCx4NhENe7udJWjzdBJf/tVdo+3zw26FNA29N8bCTDhlioUJpbZaDyQs/UMcllM7xf
c40TeVl51SyHgz8S5aq9kN4OTeTNYLu+IQRAFUV/oOXUqtUASjA8c+qU6JLroQcI3NMDlJtPuPYy
JNhHb2eJskeb+O0ZjSGbSPYHpR99u6FVTSysllATGEmpXXgtSevErIJcMB22Oc5aZB0UNBNm19+q
NKyR+7xHIhHTju59WB/a0v2QKWAwAr1xC8kr1XIosbNgv2itof8pib9aZJweVfBeHefktO20uD+o
653Ebqav66XmonRDbM7QjdRiZB30kPWwWBH5lM2exNF28ZfEHnXI/8+ZNUnJW5NspsnUV616YBew
LgsHl4MiGwCGUQq5vtg4L59IA4aiAzck3Q5drj3G7mUDUvz9xgWKD/T4iHm/5D80eM/lAKpT9/hC
GRZP3DkkBqGkOogkw25rXfLYmDGCIlyYGGtOR97w7vw+s/58vyM8jxmq9S+QtMhsPKW2015tpN/6
rLGHac+9fKNsMLZatoJ+/7pJG743pKqEAqzaS8kjPX2OMewCh30CUFCWk+n7nE2T6fegGq4fH5ma
QJ8UJsb7RNdc3nsWFCTTKdyvvXigjhsQ2y7EayP9GurR4PKcDCRP8FR4CC1rdPyxQbD3QqX+DoTd
cyCSmsD5BQjDhQ3fDbr5II0nIRhudgc9IYHddHDv3aW5DH8FDaKt9bjZmY6I5sfRnK7rSdt4KhIX
ZPLtnoZUJFMpBD5Lr+Vb6YiBUUL11gQkAT+8ynQocdXLbQF4iMAUO/rsdynIFkfufmswwxA+ZR9D
nTrrlQFWxOIDE/5xGWu7uZkORcY0l+BkQPkygPYn/MxlguqxaBbRF8nplTbGZUXCA8GkBOLg+ibz
ByrAivPpsye/l8Vm+ZLCYmcs0dBz1Q7ANXoCiWc6HqwFXpWFfSU8CTezq/vKHnPmT5oaBJiU4xI7
8IAiXJL//E7YZWs+TU+ZSR7EuDaXfaR0UF79SKSiqZiJ1mY/ry+DNW97vpAZqtJhkKDF5dJx7XSY
PMd7bbgqSUplTVT4VgRfhSJRlMbhQmSegTG/YthFxjNZz3LPggvEw8TgGZCAQopGs2xOCQQcyEy7
VGxYR2Vv3r12S4IyKerwJyRtwHWC2r1DplDR6YT9h87SylVjTfGsDSHeSOBdENlCSPfufxSyIB6A
D7NQGv0lYETtaJBPFIj1lk88g6bmFzrCVjR6h7owKQ5WBidgs2JaYM6GBGQf7XkANdR3id9eEh/j
E9wLfqvJm3A2gD++IWGSRnfHgoreZnw8zLmIL0cwCZAbeCgH4A3jIUggt+vWpn/3E6LZaaZcMBYa
I1GpCNT2CsCaiY5+XqULxGACAdvPWCO4MhkVBD6yO0KrJHwE9eKnOqQ8wmNgnqQxFVQIoILYEt9i
w4yb6DX5ThEywZPL02Qszb6UpY0IQauh8dBpOhITDpHDUJD0DM+KjbX+mv4n9b7zcpLt02W6JWMN
8XmIWwg8j1W2+mdQWFWP28zvSdk5KMG3I2wu/BESKi0zZiLaUGRj1Grj6u7fCSU6ju3SqTZr6hXp
5t49EWq4PNqfkMqBeqoamBbNHT8oonPGw5fzEp3r3yQ0qok85YJ/De9KiAfd/E+k/R6XWqxoYZM7
Bn54xctRvHB8E4Bcjx56mCPQJmYSI9X7ZAXIaVDGvBF05P+KFctXaMwOFktDS1hgtPsADkS847i0
WZJeEx5ziPmoWy+ZLkZSMS8hSNFkCqNLRmKOzclSWhCzR59cDdg5oP9Zd7kX3N6hQUhjbAmHq+hP
aOiFuf+DE/gFL9UlV0LOLz97rcJwDoLPyxE2CpSCe8a5bEjwjQExFOW0fPhMm3wzxY3L/SgSF3Vy
dx9x2XPP2hOjjd9wFPDREeFdxUpButvS826gLGa651BjGL1Q9e2zK5b4eEEwCj67JCp4OHAz8Bn8
HF6sGhJMOpgSr9GTZs8pvtwIhqHE28ntfeJUw1ZDstNjJtNjwot59yVLQCVERi3hV/YScDKFAljK
QThdNWGmxYI073jjmxO/jZ+wc9t7QURbXwGl80Ii9f4Sz9O72D0BJ6g5+ayfq64ZDbA9IJuTKLTk
HNjwZAzLsT3X5p+LPRORVXz+1JvzfZcoNpTjIrf+XlZ0/zhpHRWI3DLycNEkUO3BRSlEDF8/ubvM
BCa+jto9MoRhg1XIaX8zh6MoOUjUxVbxIAXD/iNmk1S5iYQd4qL/yy0xHEs7Xk6eUyU9P0oSZJK5
cjwfG4+A734juw/z+sSm/033nQG2pTnlCwSIWZ8a+8IxYIjLU36lalw6Fpg9veYeNlzVOh18GQl6
fBuHlzb5yiL8Ax0ADXXINH5vEdrTmpjgCYeRA5FWk5ls7g/knCd1MAbCQtqIXJTsJVyKiaPhbVWC
gepQso580N6TOLLVSSKEhAF/57VCU8pThTviTf9TtSDpDwsSSetEKtmSU2KcxmjNo9c4OQ2Itgha
ZCeYvbFVPkYa8vWboMNJiijNcfeL8cc32UhIF3HEvUE6gGkT5InN8P6msexDtpzLT9w8KVupr/bA
7dpI61dc14oMwIKv0/T4+UC2tHot4d6vF5/jqUuXOnIQdHvcz8II/oMJCuSH3zDVIlvkBXl9fAp4
035so4MknbQXUylQxD3x8j1PGk8XDxEy6Y4g5VCn4kZxGamhwLX/ZpnlXY91mpqTQNfFMZOzorrm
8kVZzR2TLepeEFPqdWsXJJqHSPgerXZGtVuRBs8yKL6BUgZvJEqU62YB2cfV6MNWKm9RoBddwIIJ
B+Jkm2M2brGgGIRh36d3zFVE8J1LCEFQxvwVQJMoz2CwROUJr4fukhGCtBXgV4BV7Kh59L1YfCJs
hwaCcCOQKu/ZOxXDAZFaS8MhRDzMUJTR6MKFbnnvoD7L+VyiClglhaRYaoqbei2zGDHzUHLSX+t1
y/TGtsrJgukzm2BiNm/a7X49HIAfIAQ7NMg0o6jsfz9o+3I43f+dm6m6RvTtlUvkoALxgUCBjjbc
6D7cMzHBrT7pTGAOTyIVMzOZcaDz8CaoU84m6uh8JAOTFm4KXIs5GZwr5yMpL59C2MSYbR9LmgpI
YST0Gb/Cb/T4boTpmIol/yBtPlHOP8JB/MNe+FmQ36Pg+c7mL5JJOPPOhO7qKVoukn4x6vWxXgUa
dsQsmzwIaBS58Mpp8J5zzE5J+xLKd55oqYv75/b+HCscNFOgHXZl0OE7sqxC6PG50s3QaExCi1dU
+P5Wsu1Q6XtJyX9lKr+RzvGaf5BJI/MFOaP/mkUj81JL1GpykxeLQZCwp/M/Tay6VcyeN20NyoP3
EkEVP/eurxUpSpaiPHpw4bctHb0ruyK1Qku8zaPepHOU7DeiD3o7fqbuj/DwFVMLb949Jr/LRElh
N66F6xIxz2uet/5LQ5KPH1yuPUQOkJAUcuPTfi/vx51DZoX6mxZbnCK5OlHRhVFufb7nI6FufExQ
nSFrWD5t4iEF2tySN/YL1e7vmK8GnUffcWcEORNNwnBzxzyFnJk/5+f+S6feZawvNbhgdVz+xG5H
KQlXNoLYg0IrgdP7zBwM7B+PeKth9QwkbgChebvb5GRVSBwU/y5cE9bDR8b2vRU/tzjGHzPIEM5f
2nqIQAMpAcO4V0orTqGnyPYosJ5KEXcUgiuDoLf7k3wh5Fl8/0U8vRueDa4PuMm9M+Xl3ilJJMbU
njDtw3HG+Tc0T3RgnLWTNevngzgDlUgBSrGaYk39IJVZ1QXc2S+dHkH7gcAz/4cpGt4sR8H68tt2
/iRjktloSlxvz64o2jVAmr8+smRE2+inMWdb1FXP0NmqIHAPKuaeUK+nR7GzeXr6fvyxiTA8WNJU
leMGkxPcmn0u2qhoQoIRTr8HztiaODMSTSyHDc7AaoggIdtKV6Bu9Wzs1K/3fEYDnQQgj10YT7Bu
eQXZDO24vNOlfaJI46NRiTGUzShtNrr5B4beJxPKMxgDU/Ldz9nPMRT31fsGt/I3LK2FCXOB1DX7
Dt/SEnxALwnIxOE4Fq4S9aZvMEUi3Bp/X973HkvqZoBd5rX8ASbwo5CHhE6CjrJX2EMzyy61VES4
3S0swzRbV0u7mfbv7R2M0R5rIrqGw520zQOd8e1zlReb7H2p6cpFIQ46Wi4L/WAg43vdTHP5Pb1R
SrBZV3igMM4li4E26X9/g2yZz7lm5SNSC+GWYkPjC8qRNkPNHvAJBhUE+k6dyouC4I3gi/7govu0
98byFCUoQTePqDS894R5UOC5DbRM4lZTWnmTAEki5Op7ToofGVa8Q1R+84KBPdcXI2JJgVLdCmfI
Y95wUw7Nx+jzHUvqRCG2MvgRCSIiVu05ZirSqOGywdpuX/h9gO+/58xIgoEiQorUw7/pb9kfsn/V
vw8dz+8JglGEJGL81VPAYxST770uuZa6UNmM6U9n4lkSrmVCCu0ZE3iLBkRkrmyVpD/FG0wU8LWH
C9zIIZ4t+bowdlt2PqD40XHpNELI9lnTYvKh7uIBbucgIkdlMEegHByZ6QoETCjdmEt840sNpo3H
in3osYYS8tSz8OMIuSd5BgvrK2ywcNU/J4mNzX7KhiH0FNhh9nwUGDImL8B0cHpy+oyxzX8AEL8w
Mj6R++RIjPYrprc2VR351is+e5r0Hdf69UsECVD781/X0nipTQgTMn6zJ+sIkzuCzOolUvt00P+L
iTkN8yPbDb3XRX3BImcVvnnhAJU42jhsEj5ihq1qgbnp/j6DIZMC30KVkwEAKi7kHI085QDGwdaQ
qU3smda491N7+1HgwyIMllgzBIUyfPoxqF6jI8R9RCPf0LjiLA44iD+vRYv2dRAdUy+HeGXznZJE
W5FQJ9bzJX/od5FjuuTJM29IIln1NO+FLeq3f6mf7AbCYdMOkVQRIj5SZtxeGjq0I3e0fiEoDL2w
7qbABwHXyLbcMpB7FMIgBV0I89Fn8riCYWbdUO5EznD3DPhQyFFDb7LrAvVAge5dY+aUMaHCoXqM
RBBRXXhmNyBpKVbY1l5otui6Cgwy9cjdP0CwJ0O0Ze0mb8h4oqfB6WMezJaY+c6TYBPjjGtvgw5l
Ul2ZBwjJ/IxSoHHmloiI6NfWIs279vT3aBCjh0IvYOAThlPdtl9RmXJWiHHFB/1dYrhpEbqfmcd+
IpFg+uqX37m2gP/+tkOlF9xpze+wcx83ci1avPypo4wiw8vVMO1RKZg+LNq2dl+4O5Vtehs0JyY2
66Y/ll+yTpdaL3zRDExFSq45YCfh01OszDy5+eXZTxKKfuFLkj7CHwzZxy/7+Vj80DcihUOFV8ai
rp0up0BUQt8JQYMWFZ3gwlv+ujJG7CA5H7anqahySzZC/pjlDHZok8bFa5OQ+6sF/JWavU7aWcOa
qm0qIteR9KOvg6DQzsRm3t94rLDK8b6oRH3WIfOHuh3gxMeU/UMpVNn8iHTeeAp+OxaWZQk+yLfF
dMupvf6cqTHqdpiuN4QcWZ3f48B5hUnEYWPNyRVCpKIeUbMcpI9zVyaMbRcaSCqsdSduPPC3jIx2
1PhoaJClPNyB7GZTqfUUpOWBMnt7C2eROSYE7CR7uaVNt9OZFVnROFYGq9oMweHenAD98LP/xo1o
H+lL7wMio9wXbXnCKE+PJb9splumujaJWt2BNk25RkrHfBEsepMbjtcXEN0g1L+BqQc1gM2xXzfF
tprCxGDL2iGOIRxofzxbFEuA3aMGIWAHBPhf+UdL+R8WgQ/34h9UBoQOyhWL36sPpkReKeVCjepV
+P4BOdJAZjMnpA+2Th6+z++Pl91RGvdcCRpUDU8eGQsV2U+cKNmQPESdULNFfQEhVuYyJyeApEIH
VpjNSmVEvD9MYqAjjtrogJ3PYUZkBxe56snnuhqu7t4LFdmYfwitvhoTCo6aLDEJWDaISoK4sPvr
/TFWLMpNdp2GEhfdIDnuz4VFETLnQsfL31D2NX+u2b1syCt12dDKOABUIBMHQ5rH85peDSBJTJx4
xWijd1XcvHQ8SWSs4I1A4ce68xswI4wqopwqn33qQZhLiS5e3eTFVC1PRPnfO1drEKoJmBHs2boi
/YFf842J6eY7OOzyHw00Onqu/zAtrY0pSwcWooZEVGu77cKKSDicrBhUuKO9I2imj35IsOD7xqfa
fAytPlbssXogg5HUrW52z11pEP1KR3m5ufF3B7lx3yREo57+HPjo7ohHz/ZS4oTliZ/DlLyL/et4
MHgvdKJArcExkr/hk/6QQZwW0wroLOkWr/c4r1z+RUM7K/xbH0n22mRFwxp8H8O3M8wnUaPsC1Kj
XQUhJT2IZG6lYoMD8wBc2eX5oVbdnmGItII72QHgXua8IOcivx+S7PbWzj13bzPnmCRBGVHd2xvk
S4kYCWnzRLOZzNk0foQffWmQGPEE8lr+V6oUQw3yA6q7jJQK3TEBf4hE7SOWTB+JrWOwLFLHS8BQ
T/ZXjJ2r9wZ++/apTJHUsEFvgF6P1Mwr5CLANIMEasDGLZF32f5dHzGmPo9gfBJnDJ4ENnlmB4O/
ETUEiea2S9JAyLANqMAGgx/vjm4M1cXoUbtN5b1pR4mBPAsscuXpGXb7hiezDiuS3baPfQ5E+46z
M5oRIFsYZIdyO9GtjquhH0o1Lmg84SQuQaQTYszXhVXliE2lUY1HvECvR3TAK8gfM9AbfmsvmgG3
yHPUFb8KNCS8zr/xf4Dke5y+iGkckEEXgEhSptUL8UV+TmhqGcioeHybPCXkWUzp6RCOqObVn/LT
DkffK3snZDh5qdwjYE4IH4R3lpOiQfiFnvKMcgPJPvIuN8FJyRYgPpdWj0mGnVcX1Tq1JsEvSJaZ
xE/ab+SiQ2wRuiPXeYMZNqTUbWx61RBJoIpNgrSb2MSoEZ2xk3qnJgX281vyyoFnPo/jZMqzZKCs
31ifMM28V8lOLSJGao03vRkf53Y75236nUkz9rSdNedvJUgWXTfJOKtnsxsUe6xMySPmu7fP9YyA
Ujjr8T1Iv0PKqbk1MLdOTOTkS/1qfy8FOA06ZgbTg0ERA3qA16njLs/AiaiTGJXprbmTq7giUNik
Z8W/083KJ2WQwVGlUcEVEmCK0gFxv8bwfr8mA/grdAIWu/buaE8eGJJHElJhRDo04n1WCSp9UEs1
rOr5izML43l9eAH5sgeUajt8a+jQLSC9x+7xgYzS1j2+GAj6U773vv+oCf1AR46tA582wAgTGOls
RBDkO5JGQBE3jRDSrE3hgZXxOAI6ZhXRjR296+bC4glSNtJxjPom++35ZXQEUy5/NPuSR1N1vjxP
z9C1NkxNTnKQk30X2XP5YNBs863SItdj2yqX+epdUjL2l3xD6yDco9VKfzvNe6ZZXvMkihPIfTC/
k1fsPWDZ9VD9LnJ9Vuezj33I0oh7kOnrW3r3DWcocSwz3MZkrYAaLySqlVb8UW6XEavJkbIaABru
IdIIACfpEoYfW2m0TaxKOsm+3lp1hQtMADQZ2i5+CeD67FdBykZyKQL7bKDdo1ysfkV3fWXq4sQz
jGF+sQ7JhjfqSCALDVGLX0DkQYlu5RdUvujShsmCW/0fSWe2pSqyreEnYgwUFLylB8UGMW1uGGmq
NIqCqIBPX1+sGmufXfusyrQBImLOf/4NZ7GH6QtqBv6AuBAPAMUUCGfOn0ifYXrsama3QnDE/YOw
zwVBaIBTCp4yAZUygcpQuveDn3ukJka1Eo75it2Fk2qGZYnYpL3vT3vK42qeaWYbpwxHxtNxO5Xh
lSS24u4/SOVfsA7vhw6okeg1xO4QjphI4rC2aWSmuvYtzLcjxda5htuadNr+7qn5gs6/RoAKdzbk
3JW3/XXxGc8TqsF7nOX4j10GWGVhV6VYGo8d7h6yFFyXknB3graKDLU3Km03wszKxkMJlh/a0gmT
ZtqkjcAKlt+5EmgdfB/Gzp5e4yoB92Op8czCm6xhYjTwCoMSp1BOHpcqopB/NSxiqPSoVimQxneH
OYueH1UCz+AvupyLH/jaPN1+choy79kwRoWqZcLyC1l9EzRW23LXWPDlgVWvDObs66xEQ3j5om/5
w2akuNljSDBiaCKiIxjqI/vgQEDKPkDOa55wyPgbh292vRvGDw/YtyEYzvUok4nGTAvcY35zH0cS
VPEwsv/llfCsbLrKVIDZIQjAkw3+yeIlxlZqZeDccDt20WND5iAMuIFskwtO3wEQj+SCYhh3Z6eS
0XS8ESchoyzno/bvLu26oTcez8Y+rtu1avWUHgWdzxWpZsayvM6xC1q8qA8/mA3l0xdkf7p/5fNX
4gB+hc4wMfWYSp6dHSVLN2M+2H72XyTJeDpPhySqtYVVPMCq558qaKUokbw3/TLMrHZsvnKHoR6x
S3ezzYWWQBHeXBqhhOiLP/hZwDy8rSaZl9/Not/gZU6kKq33klKIVr/xQYq0sD9xNxvsMeh1mumT
KR7WNUa+I+enxjYAogikg9uyhLH7nqbEqGPuDM0KlH4PI6Eez3FhpH5QppPEeq6l11So+pCGGO/9
YDTtuoigta3EbvCPlU67VBw1LmrpA2O/uhnrrToO2Q+3eksJ4FYDs7/P0rCAGCIbWR7X6lInRHG4
YNBPtcIH3QpvmgnDSv0pTLkrfCETOLnQChEHwXHrENoshVwfLTH4JgJKv98j+cf3Jjc+GL5cugg/
+BZBl3AZBDLXIo5mYj5wW9UD4GefFhT3gi2bCllGv1IWPZfKVv4tf5Wbef0Flb96MG/g7vuTYwwW
1pwZWikeg6gpqRi4fkheC3mp8m/Ld5T2lrzhlIOU/TneBb6sn3gSuIQ4eNZuvgI7hhaNqOm5nUAA
mIrnkxbX47Pyn/vDoqUDwAAxpvb9asYZAw8ARDBtGFg7FflXTw5v/N3BFIbigLphGGqnz8e+ftEx
M200hgIH63HTwooUvYqHO5Pbi38Um9Z4bKGSXaafKnzCP9tI01TbM5JTwzKxxyFNpoozzVXDLRPz
ImEEI9RvwpA1djrPd/yxivCAhJQHgQAeDSkS5S+MMapg9GtxYVGECsMRzoDQX/iskTPWshxUKn9m
jA/u+NIyvEv2sAaM7kgPUx/UJaOCQ/wOY/7SwyoBK0lgCty0OFti2kVsRYTwVBwdmH188D00MlwQ
SdaALlDbuI4tMIn+R9gHcQRFm5aUwDxslnqFDMsZtmv4Os/Z4Q6/7/hZx4wZa5PbKLQiWmV9mP13
05wvmXu1wWi9RGfPeA7qM7TTYq/+8Bg6b3dIA03qjXHJgjWGUbcDN0o1vGCyv6xUSkgqr8Im7Of0
eDvTk0XzWogQnxA/EtJNQTr5WQmLezhR5hXUhHZquAk8AFdJ5HpWZr1+sc6gBWGdlY0tks6carO+
uT20cWMFWmOsRmAuYXgcTRdhiF0MWhFYcWC83AsB4F0kS0Qyv9xRR3CFR2dkPujeWNtrqve7cSmd
ux3gOMRwCjqPaX9WOXiH+YsXCSJaBox28NtOjpi812ZhvOFIjI+yYZLlbHPI0zsx3HNaih8reOFH
bN4PXHPNh+ANn2NERDsif0TwKWkT6s0D49w1hSjRW3nxuHm17I+wcHTb3rAUdi0wyP3LecNsCL9L
rpC7utzNFZs3TJLwSe7MtjJV1avMB42QTpYjeWJkQjNd5ruQU/ZYpK1BVvOzw9tJshS6MJLTPrRg
+Psfuw/2fXusJvj6bKDk4TGV3vBwQA3BwGzET2d/BWye8er28b45pCmf0wVL68SD7zWw8+29c2+a
nT8hhaxqHH9mzLLLI85J8wlaE1dOzFEZVQXWm2ZHZdqa1X1WYHvBIpy/4X2x6u7sijDgC2BE+3EN
Ry8zRfyJBp+6bzJ7JVF+B3B1u8F53OJcLP09BpsCi5IBKi6+veIOm+VVx3qJJ4ysOOSEcGtqInBW
xRCBgg+LB3orDvc3q4BvRZRfWsISwQlwed0MN4BUpTUAj15iJQ/KWAFdPhZfuPIdllCwnZnhvDRP
WjCV9FvA4ju8TpP3YM4/uDn9zytBr5hI4LqkOXBS+zwppSPR+/EAaRbBcrqGuUUpL3Wg3RLPOvZa
QgCd1xtaKYSjISSt69MbptbzvhzKJCDhD0HBXeRE/Xmfhnli7zeJN0p2UhF2PBuiCuzavw7mDdZ3
cLUyTew5KjrAzn3wCPLIqQeAuIp56E3fZ5SdqfdSPAair2mXLzoFwxTmOGTVzst71NAKl7ejyo0Z
TKl9OQC1zxkJ0scvJYSrVDMsZ9XXSrada70ZV5vnLRTETfJ34CXpKGLI10IUTAlcIhVdswtuqZMM
bRTexmw10vRxXhh66tHl0IVhDJksaQh0J2YfO6iPWRpwbyB6365x/JYuwp+QVoYfbT12Sqagom7m
aMILC+MxNtF1fsgWjuMnzwOb4RKLRLjDPpgCiD+1wg+JHlgtO77PRULxHif7WGQCcKPEZkbjzysm
SwflXSg2WwjHgiFK9Y6g3aFaj2kRUtwLwV9p6ePOG+CGs8gP8FzBD00Yvc/P8k3Vy3fGDPAGDEFC
a4GdM6+GpyTb93fKOYc+d3onG6KfDUiPo40LXojIVk+8zAtrcKRAwLHithpsRw/vBnzLYcgE5ram
jVjRGNSmr3jlCrkuBzZ5POBsJGPMigVccRQ4Qpz9ndYh/794M+bXhcBhhD9jat/WzD7O/NCU1Scb
Pp/aiUEx+cz2YAoxW4DBXJM4xruA/8kbiQvBf2lHDhvUsAfgiZDXe5gTvrQL75mly+emeAOn5vsZ
iwI7iC/gFUeScLGsdH4YkyJ+8woXRfxYE7JV8m3ESVibysdpwVkOlerl2SW3WUiQ4cRL3v5lHwc4
zQGhPMyPcEyqBOGhtCeO+vPFithcXKdHfIigoQHHUgJz+Pbz4q/hLck79nVsDB0/Fh9sdEQlGUYT
jlNxhxULJzPh6sX7MI48hpUQNjiax8EMbR+sFAUDFy2Ij5gQ8HAE8H4c1kvmRIsuPt6s4WaREhU+
o/RflpiRQmGZxnpuHmN0Rf5Zb4M0FC9RbkAF5tE1UKZvDpkzJ4mbBj7HtXicakHCohZojMNo9zAW
3F9EqmVrLFEeQwJFWfnmjnT/uKCp2y7/iJ9d9qe/ft+3hjZHiSJBxsTwJ3ci4jTG3I3rIYZAC7mH
/xYMBl7fbzbgsaycR1iaR/9zjFmRlLGtGO9Q2tBJVvY5sfg75gHULgu/3HCDPH4ZUhNhyz4Lht/j
RWIWP8+CakTDB8p2niGB76eQ8pGsIBT+8BDj9Z+3MV/kHMESAwHfHpOfY+4dGFgdNUQpxVrIb31e
xV+AWYtXXMA0+Pe+Pg9yxhpKDwNiW0hVZG4+YHYHI+UsCh1WuYp1nXE/DiCIeF3ULzA/fUKIAFhX
Jtb9eGffPQtBJVtYLjZjHl/x3HPlKb3iRLV8ZGKZEfEhQiph+McsPfysFD47PwTfX9x7HifOVGQ5
fYBfyhZ0BMdZbigaCGAy74Xw7Y8JijuzAV5NdDR8nNyUn0hCqJ7fYnqRGI/975g5iTHRLJrPFip5
GvYDSDEbwHddepjUrWZ9xft3RcLwO1smD0hnHQqTh53hlKH9VOU0ladaPX3vS/5++PbuGEDRXN60
uBzV1iCPgU24Fl/win0J899T943k0XqNiAYmL82UWVCjQ2Yx/xnU2483xuDKlymQCOkE576G8jue
gCL3iCVf88fzwMTV6EdLQLf+MdPyBfjsM2FWRbCHGbNpcNdFNZihsObp5VnFk4aaF3H+1DgmrN5u
C59RyOILR0LAbTbYOILrslYj9mWfIwk8yV7K/nYLrO/Mbez9jYpIwcV7nWM0SjUIe8kgtFSMmtgA
uIRMhrTpb4Vv5yeSCbRdA6VSz3keZw4Q7QCaPFboqC8oOpWlciIrYQOFdZrhfrq6pGuP7ZmhlMiP
ou49CYprYl7W30/Y3MIv9OsTbhf/ABeiMg6vWQjNlEVoRu0ARCBqnLe1xBhQtMhQavmykOOwuauN
3a6Y/WDwSRlEwunjSINx0lRrjT2dlvpwdtEiHiq3oryd7Fer/AiiQuojxsR80tYwTdOmHW8kQz0p
D/vv7ZCvZdez+Tzo5s9Dj3gYLONRwlKbNo31Ir7u4YpRgDK7R79j70HsYblAo7yaYhkijHckPFrs
QCPRCbb4hixBiud+uibp3LporXEaLR+JRa3F6UN/7hV06IqPYlDLBBvoDsUaxSiSXqhY+PKkuS/+
gUbWWp3G9KU/kxzZV+1dLt7cdoendvll7CfCvqQ3aasv9IOjAO4mTXx1WPJY44fQmShGzQr9BgPb
2WAFFGYupckUTCSR/DuZnaR+3j3mulGRWENs6oFKiJ4ChjsiDacnBbjeTxBjMegJt77vTIyQWpVC
gJ2brbOdL94bHsUPP+77GIuwNdZ2fFsXDn4enthxS070iriBmiYcE2LJjP0RdQk1jHGj5x6wV9KS
semLORz8EvYvVo6MfVPF71Jhkgo9MBaN+6YEEOl5nIUcswB7ATYUwGmwMfEdXETXs081kZLVBQma
i09XKIhEMDb5aac5p7A2G5icsgAE64CJ7tWG0FufG0I7+RYlmy7TTCiX4U74GSjC40ZEJI01q+um
uH/HtSGSlcMkrOAl/OUQlQKFBzFjTn6ACck1wbcItifCLTjyFiRXRvZ9YyxCmXhQXXYVoldIUlns
aEQ4elC8DY2Fo3ICpxh6xJwJop6IxZaXG63rYHm1q+FBYH0T42sDM4z5BahMONBWVIjsuU+8Ffef
Y9RNuQ2iYBoca3YKQB4ebP6PKz73F2RrlDgv+BEHBpeLGsyKH1eb2wMxE3zaK9IZCTMTB4RePb8R
tfti2IUxksWcAcYRBs60BrS4qXe8ekd0q5zuAy9OasM/gwOIJcqZ1XLAsOWjwqIcW6er2Kd6cSOx
BfEQMiDCNppoMOZnsHRroAvkyEDLXLTegOTAaF7ZphnfElfqODViYaZJ+VyjxU/tiHqMI9Xh2VBb
tgg9jkb2bM8hcDHv9u9rXiIF2klMhzCOaYgrgT8ADbK0x5hHQOTtHZJaMmqbl1urdqlG8tUZvLkT
na3f9uP0hx3/mTmScoCIheXrqdOdK7Iay+Vy8lyCwDHBFvxr6K88XdQyOaYzOF0wZTSS310IzZpq
V1TRd4fj72Ge0e1WA9ONKJph3DPRXojvL2zlEjckuSufOzc6fsXChJHrhuqQAV8k2WBvH5RRKWZo
VkyFjXcpNtykBcow8rIt/kSoNzl2K1yb2oEjS0IKTJmFNUttxkKKmn4NyVhoUxaXO8EdQ9wh0Tzg
YwzDLnMq4qq3HH6hkF2tMA59zWD/73ZEARFhxNEfE/RBERsOSv/p8WvhWYyIG2StAiRBkT97O8OF
tpHgLYwCsZHyGCi+uqT7gTYWsatgYcgbUn4bcHMQxUKJi2DRPqJGeFcVTvTZnnlG/SxB4APYJCH8
VMJPgFoNMoKlvk27+/nNOWh/OO2XmOe7b6eXHDmfIVZVoGBa3/mNpLp7UBMoDVEQEpq6VD8rJZmi
/nq/FtLEYl9UIpmDR3aafT44v3GaSWejyXJQOx/6o2apyZsBrl4tDO1NSgemoYnNrORDTfbv0KXa
ombVRdk6RYJhxOTBH/XfBfKjm3G4YvL1RUAjrTEM/q7xko3eIDuya+lu8zUPCyy3/q2LqDOwwLia
pPfoA2PGWHEY3zFBGsJQWc9mrx8dgwkr+Cfv0ow1IbTEYXBCB7/POaPGUaCTd2krQhyM1uQHLjIk
EFiohBCSe3xGM8RywcA/rQ+TUTAeru/D3y88NpN9RZTg8WBLVpMPWNeSy4Xn3OoYx92WodwGGP38
gZeOehoyFw5O6Ou7LU0JiKLfULyX59s6Pg5tnHxIDBsHB8xfFBYqxK5qLTqXWDLPmtk47e6Ju+Ve
uxnz1tp+V+TyDEwjMLswoI3F/tDqyekr172RLuiCQEvApobbdVDvf9EX9dQcxNpgSao7v9+fXxiA
2GBS3z2R9I0NW95dyYtYybsGQyi8iG7OrKPOxxAeiZMIDWpeeB9p2HPycVgC1MacVSAllrqWNi87
yTdjASy01oCPN3JbEpmaAOtCZ8jerG0QDZOX1dgjAryvnrbqyDmDktTP2wIy1En2M6wlGyNy76Og
30OBkUpff4fPLdMpWp8RwxLzzOm7rOwc7zfoen5L5O5k3ljlAxK6fzM+Q1JLHPADHn3WdWrjxNuG
Q8Yx3vBXaMXp5b6W07O/IOvBdDDB3IXGNkqWFcJC6myX7emKJtp1DXw86/WTL+RiYUSin1DD3ebP
H9CE2Xgt/KfIW2fhqhZ7vy/2Lkc1+5/FaLbAmMNmUwP29T5HOjYfpyYi/hhhgXdayxSFwL873mFu
x96Fz9xEEMUPjqjQhG+WK4TaS0ZzWHFqptbZOZw2mGpMBLxzBBxBeU8ZSvtpHhd8Fc5H4hINZ8g3
plaQ8K3d5HZ/ZlaAxxRAHWzOM+G4CiWjCwIKR8TkFCg3wLrJkmwIiTwGToKN+PqI1RV0ecQIkbWQ
ky6Kf1JkLOe/VIDe+qbbvbG298afyzRBeHjU1l9j2YqJ8wYOa6teM96Gt7ZtF63G8htsRT18R+tm
zMt4LuxP8VHKX+YahauVwsmNTuvbitJjtzbXN9PLQm9Kejj4qLXBsVUYoOCkMqsus/01Bj+cZoa6
XYv3QnxpVHDKDt57i8cIbipUUObdpTY9rC+SD6lSt4c4GpkMV0FkPxvCvBRzTjg2sNO56IzgZhMk
pVxsOpnZ0x4d/r5FuByTL24SlDJaMXJiwjYwbWZ20w0z96u5breXYWmQjA5Ca13arZcOTKIQGmN1
QRFokKE02zPo3d54UsR5OW9wn5j+KhsWG3gqsd53TDBI0yNoD6hSeMfiJDHY67jfLWFRcXJAVTpx
dUCJGxhG1uTheKUTFLiX71mvX7uav/FmY3ZhzCcXkn4qri5Gs+bltRlvL7IBEMxmObFWZgAWyY9x
da073R8wszzNM4PL97A2IMDfy3xjeqef1915MfUzH8L29YNr09PWsE2zhRns6nZeo75l3lZZP32A
/pXI+/tJ1Cy4A+rh9P5Ha7RcDYHkPjaY9IotCA6cYlyASQMPx19iJrAFEUnRQCcxxaSQ2wk69ESo
pw4Q0yjpBC8csiRMAorgkRE6iwXNexyHixaGCgVysURB+8VUsvIBOEJmZ/hxvJzb7lkY6BaVMkpZ
GZTbgpbFoWQ+sdsgkE/GI3HMduAgF4EjNe2P9420hF28HlXRIOWyvDbrCqFidaAr4Kq/jyuGKD+N
Bt5+/6usEiEuHMeXozVu+rBOX3HkkXM4RiqchcxbjwLPl6zhi38MpB9eyR16DZ0qFzyzyY/qzFc4
Qim8gdMI00oELiVboCzMfd52ua8iyf1iMzYhYvSnFdk92R2fMil877ZjPM2Eb1hh0r9eAXaL7VK1
3jv4jYlPXpPivi5QvlzI1fRYN2++TsmgsYmVd72Xac5pUvZB4QW8GykPd3Oyh8WrGY3o2ITAc7DA
CxSBCAdr7Xk8lKxMezOv/dn+Q3HAQOQvhbd4nRXAAoWNArt/GSDw93NmiGXrXCDjrrhoCLohXWHn
wTjTFPOAE+3gwGQUXpmlyKDf1HS9cHzTOcw0euAXiJGKOdzY+SLdpL3adXYgnB6QSKAvfUI8MQfa
dB+0ujceWhLcVxjuv4DI37vND+GP4MlvDKqyVan/fe72jZnV126h32b2CIYORGL+vJDzm01LZ77d
34UnE3tJHdDhUEWmZ8iHogAE3gMVTU3ME5ACCkgrxmH9/9KwA1iA9gNrBwEnFba2LneA15qY6uJS
qKGclPe3ibUkLmf9twRXw6uLtLIZXlAEWrHUGKYwXTXSHYwbpjvGe2hDqGWzmixXJAPNGIPQOWOC
bVwe7LJQ9Zn53N0kSmyo7es1EzyPLcuFXSAyvuwO3OC6RNGRmXf2KlxNbCQDgVdQnULgJY/is9fY
/OMfbkxrrPmVORKx+Tsmnnc+hLXszoON6OhFjoAUT5YXmceR044NIzU3c3jBC+JRVzOaWvMvnS1n
81nA04Rm3p3PacXHf1zHbeKck9NZ9ikgB+ZcdzayJ1ZCyiwWITt/gt+9SAqwSYFFiLtYMcPBF/rn
8p7yrVKHqEuD4dcQ3ws4KxhvZmFxZqjDINDNgk/4NB+xEmyh1QJJEqIsjLqSBQyw5485R2cj8hz6
9TrovdZbFeblkhlzhuR8mM3v/zkPIBQNwNC+xpmbPJfLpSWggxe3tYJyqWVFXB2PQ2nezHhAErym
SYAOH77mBliSsU3jgjh/Ty9rTgqODoLNDW7c7cwgSZ8zdy1CfkXskshz+bRDbxidGPBhkYaG1USj
wnQPySK1Ft5iZWxnhBrNmt1WFuN46Ud0/99glvJVMu/mIU5Z5Qu2En9c2ZerczEfC6k2gu73l2Oo
mj9/u/r0bRxN9m/yorvbL7a+4XUzIFGx+VPEeEYWRmYEIn4GIZw73fi9RaqTL/klEuLYZUZM18Tf
NZ5K7f0+Js8Vev60dDTsBaaqFCa752/mMdl5ogTE9P31O76zVQzCeSCBAyJGHpBo7U7ubrkcZaHG
eSHZo6BiCeMqhQOkk0XpqfGb+NkYAXR4zH0cEEOK66eRxyN3yyJsrScT4SLq7PLjqqn7GKMEMhS+
Fvq2K1FipzFojTyfw2aruAQ/LPq8pBjgbcbfORUJRXu+ROeOEzs3fMJSx1FAglDlV1iwtDBOhqk7
geWha1yixpNeR+kxvb6D5h28lH0yIv3YKDh3LP5JUjUCmGo+odYYC8YVz6s2vWu4RtBwYIXGZkyL
gMDhgShswuWnnB6/2XOHH2Ne74kY3MO42eqLTq/MXj8mOY1XrA1XT+aE+KxhZdW9nkTIrZs8UpJ1
8lhgmJ8YweRnXonYG+1mbUmsBPz6vulUZylarhcmHC+EWa/X7KEfeaVKQfWJ678tfd7m/mbYym09
cl/thvnbF2+YzNZBMDFhaXsHTlmJd8GQuL3MMMV+gpeBbed+Dxl7hSbptVOGe4kKX2VAzzWaw1VR
zIxJh/GJ1nXrXO5X/HR+2uPqali7isN7MhURrkdNB9rHV5IzA08Waiw2GchkMQHf+B+heTQnWfg7
+dokHhADTpehQ7l6HRVpSdYm6YdyKDt147NdJ8b3R2ISwg2/kvfc4CrXr6+YB9fOmI0T1dkL4aQp
Gw9WRXUunTXoY3e1Jd2m8qPj0TmJjQbDm8mMQXbPo0+NbwZBFlBbdQ9HKmyyjHG2uJucWWu+5+pL
0roErkBDiR+BTLge1r+Aeb2TddN3AxhgwDMi90EJ+p8J6BRi/EV7XQPO3QBUGFijr+g9dIZjC5lJ
MYlQI8nu6DMd3GOM6vfDCPYSsRzaSumCxHxC/s+wABtSCTpj9KX4BvEeHBuuMwAtwnjCJDLXmgiD
outrhocD4TYMmY37xIP6zCwIrqGXKQYCYkx+QEvh8eI6Yk64Wh+oNeiDwR5oMGewFGHCPuPiicwO
myAqdMoTIgEMSqOVqhknSjGLUS0P0PvCOyG3QZ1YHxvNeXICSfGKCnqzBoUtHXINLjTbUw0oZmBR
pRF7YR+uHgiW9SJR3WwKqyPjc/0jTXUur5c9nJFfajwOMkx7/4vlLRscbAqL0QkQvGObwLeI9djr
2Ys/m027YItdTeKL91g+RYkSeKu0MVeSFZj2bBjfjO2MPFHavQKarwF/jHDC4DHDQwpGj/HeMUb/
ZdgVQVAUgJYeg5aKpjnUFiHISAxYBIkEJSrGQEsfk0ZI+sxaXEBw7CYX9l4lRQZX0e3YXKBcZkTl
l+czkwamYMxnCseP/jQ12EJNt8ZGDix2zVysXQ+ber2RMOw1PBzRMPIopZnch2hicLZwmVujufSw
9ZOc8fpuzEhRfHJmj+RFihDNyB62ok+JYMS0EfvHE2vlutt8ESOhw574H+iKMOdKs09dncDKL2NK
U88OExzmzcEQe1ractxfQZMNRXgbf+fMh7R9993LEPVwHZwEXbScaMj9qEVmneo82cHYurLxtE5d
1h5iJfYrgiaRCsAN7I19zcMFBLKbf34+xGOYZDwakibwIpiHfgIrTriBLVN0fS2Gu9/MUXhXrBce
L/cP/lK2rbZn9tvnw1pi5EN3SBdh/n2UA9oXuBHH/JwzlEsYKNLkSozERjiSWudCuD84EfN9JcIQ
0lAf8dtC04GM/GnNZpgYIp3ASAWMJldZF0ZAnZHvBW4zYb+X7N86zqsF6kiUPGnOWOvIEDgDUdI3
u/6C1O3tArZyQhIclrnH5mu01Ge0xYhBcKh1RBtDELlREfZWeDt54A6/vma0PGA+zfVCQtRgMZgd
jvCuh3yATR/VpfV+TBE+/dEjvEGjnx+QR8HakP0htosortbEukOQ/8FN4C74ahV4NMNb2nsKaSMO
d8JkHFW/CiLufGfJT/LDet0wQO8MrPgKPYYYwFRxoAMFPdffqTMwHGvaLeCRZO5FTejxpvCC2J+w
htmpQRguSvBuMeYcPazHhvArYXUeDt2R8aPEp/II4XlJ0TNdr1fv7WkcobCdJWfUIAcmLXoPwP4P
jYBTgJKrNkOVmDmigFWulmJheZYfQC6ZakkMdAtjSdmJP+eo8G4N6TBBRWWAhNRIi5m66OnpzNt4
l3IgUY810eD96+aVDrUJVdQ1uBEINeIktGXVfuj+CEoLktpmh2TrSZGXlubbwgl6P0D5hn0nbmco
4q6BhnPV0xkCBU0YVWey3ze76g3yYw//+BfP/qA1s1w9vRtbGXFl0LKeu3GFIMvrgnpIiStjg6Yy
jBisdJWynCC/RdcNrYoDeAiRshrsH1hwTpZbeWBpA4gb57ZdX5Ng/MAXAfUx480U/QZ5kGc48gL9
JM1KPSYK3kVWNWExvtTdku0l1Wwukv4yJ7/0Sxh17zPgLnpeLBOSsYeEyzzfFZ9FwXgHmCYWhMf3
isbY9N3K2+JTiW0Qlk2mLCBhVuIUjTYa+rFkfBNT/tjjN1gqQ1DmFdWUFHbC7E0Gp2phn+/8gOyA
WJ6rI4RKQKX4jYmidx7Nh6e/6AEzTtBezuc/zdwC/W0xS/tjtW8RyqCuwhhgc07DifkKhotl4mDu
gE2KGZ3TmeD3zL49VmUvsJ8lRE8cJXm7+uMVfZQQRrv/ZlsouZ5KK0CBbWoP2wXAA+5n+MiANrv7
E7tfVt4neGISbstNUNCC9/6ITKFn9H1tysEsTbAqmyTInW4RLjlpu5Kq7X3LjX9OoEFaHD1jqx/P
nhIP7SfuULgPs6txhvy3/EDcHK7bFnSyLtwRiCDMRdpnS2tnTyhq8B7Yz6UNM0d0Zb+w8HpvdWF8
uUoi0JM1uAhbNtgXuGfpqrRa5vu9H3487bYbv/fdHXxsmgiKGfOeuGn9rgwRxCPnc5iIMfdhxKR9
nBhL5YM+cg6LOgBsExq35G5WGOQg28tuKzw1kVto1VaTAYcZmc5s+2WCsOEO5lIEdn/Mf1+WFCtw
I1ogtQtCzVYAHDfXM4Pl6OACsjNSVAeOZJ91vF1O2XMtaEvt6oqcBBqb0YSxCnMxTUEXJ1M+RnqI
EovhyYsRRTmyalR+uYNIiWWtWhlQiWxyre6IODDYQXbwEUQKw2dHeulOr9l1GjCKf+G6S0hiYfM+
ChltYsfSVbw/Fy+euUEXKV/O19GBCXMkqJyM2z6MLowFozHCCEDGoNE0LPTqAqyc/eBugbcsfGXU
ySEmxI0x71wGzJ/QtN8z5k17vJU24hzBH3O2Rcpi4PK83yi2CVbonaqXdbqsZI9mUuc8CTbPuwXg
mOzSd0DuO5jtx9hzfCQpOAtrKvcCmfImdYaKT8VzgScoathVilGbpQ6OPfb51JlG8JnzMvrDQMsa
3uaJ0bP9f1Msqf8YGI1R8RDB6GJw0qeOikjoaRaQ8ToxY2ztjw78ZN1VD/0PeD5sYhftGzObCcdI
TYtG9YhnwiSBqciE3sf2kAAvs93ADxHJIqUJIeRvhgcQGQmMnTVQiCJHyMp9hWFy/OCAcxAugLUB
STbvrJAKEE/cZUogoWaF3R/w1e4HTS9c2I7wrhQD+OsPeurGA2xMXcTIhKlgQ87+jQGD0Wfm7j60
OgAW/F4mukGM8degNGWCCKDz9L4Di+HqYXGnbKW5YtYsRr5xaN12YA5gfrC+YHJAW7g8z7fzpTKL
wEymG+aHAAvrfHGB1G+FnJOHx8s5SIDqHbOfvlupN8WIn2v0qampjPz8elqgu+FseGEEhHUVqtL3
3f6H24vFlCyj5cgurswXRtCtmeGZhe48KLexVQtK0x2/vSEusgkuGTZydQ4L6fw3G97Mbb3TzIka
jJ/BN/eX0m8/Iua39l/STJGDpZ+vBCuHTPITQdNuOwmpOXWo/0g2asOI5NNy2+5UHm6OAbDF2Qj9
NlgAz2NlsAAInK/b6ax3rriZGaQOlAIkfxc2y4B7BuEcphp6iiUzP+jpxmEYhIvR1I+UeTTbIqbU
Ba8SZMe1g3uwbo+XemCvUmv93WxwEz6ZWW7ua+3Iyhnt+kk4f9kpom+8b3qj1n+/hVeV7kh2m37+
+fpNO1VG02cTdWYiHTJ8F65qBJZSDFaSHGSItT5WPSDpyX7lYIkv4l4rNpt0YtQS4hv2lufr/Cbz
HvaDvBkxJ3tzyxHTrr746WikkGFUzT1nHJmY2NmwC5y/UfMnim64WJl1dqBAjk2f0pvDcvFvS4rj
/hPKDwfuAtqA58hlV4QOiaU1L4UBSyccTFkxzELEkOPhKttIsKuCgQgYwEdYzNbZeAUPECqh5Qhy
meA8IrAUo/p/xJ2XgeEJl5yZ/MNk9A/rTAiExKbn+viI/U8F66aOfz0j0S0sQdaEfYFCppsu0O8x
bsbseEQS1bIppr3QOvBk3R4es1fYomiuy02styIuwGf7P5DgUQVpynsJOkR3rE0+6WD6bkMRYapM
ZUa0gU8SAqXgmik+Ir7C4S9T24+ZFXE48l0FA6kQXMQpi+tZOH3I3B4br+oTHLD9tBKAEmo0MUSm
qPJylFeUiNEkc2BBgc0Wc4k+a6ys/Ygq04fTx2VnxgOHpKMGSAM4/F+PSTZEhjt6XYdClL2f3WaI
fYnbwnHld1DuwdKkqUGbx7+cUzdTD497c5dGE+MapRDl8TS468j4CcOiHabSxnfgjf/ecwaRBY9j
UScOT1XDAqN5dZtiztS4FI7TPCzwVSQv8hO/dDGSsqWST8JHGarzmhMJdauVkq+H48VCEzFJhA/F
iRWNRSuGzd3inDMf00tRF6ADzpEznZngiWeOMfyQkkObQb+ZpIZ8Y/pGIAzXCVZtshcgL4/VATvz
YpGxa8AIfjIrU+caYs/77yQFDKgR0c5luu1BIj4uZ1w2cvV9af57eIGEgV+hD3zY/diIyNMUb8y/
y88gTPOzFEVcQSEvYMB9hbZuiecv5UjglMwNQbvTMcUmgmlg0Ye0+EaTRGc97FLYKOBl+h9JZ7ak
KrKF4ScyQma8ZQYRFWdvDIcScBZQwKfvL3fH6dO9h6pSIclca/2T1YeqLZARxPsTTols2GD3bHVw
/Vj4hzk80dG2zXxFnKcScZPeAecw1shk25FIa61/gkD0A4vOWgfABYIPIh4qBNM5irqnWvsPoHKN
t5mJPU2skl0biQs0YRTuAi5QHG3rm9VX7PfN08sQYBz94lXiLy7LztuNnxTMoOSklN5mhZZiW9s4
LxIuM8xM0RUNtj+bmhWHUMx04J+nhJs7xs6VjbC1N2z6sZgIlg828FCSpwwPk+8ek2cavJj2d8eL
EhCJ9mbfu7tq5yFgelgJm+qPfFDa0YkMhhTy5JGM4QnSjcVuypwMDZO308PPUaS549GJpEHkMJS6
d1coB16w0Rl/f4DQbOmcxOq6XiL882kZBCygIiiY/B6+WqQ7vEc482OkZNK0vqyKDotWe8CwB8co
wcnpsx56rpHkpHn0lYk6wXgYoSshwUfKe/5hTGFvzHVxut0CMAu85Dyw14MYSoO85cEeHH9m4mHB
PHtT035vmMr+rKiMbDQO+OUGs0Uk6cz0p4ZznpGOod2dzW2/Yd4yat5E2fxz+X8DiPJZ8Qj0LZuR
C31T58G3261iEm0Y9cEoOUPOoRYR4xIHdsRgqkKkwCuJCb5+1EtnY9E3wLmk9OfEeowH7bjSg9/L
Xn1L76rYq5i8HuvBq5wRVyQCFmiOjbQkWUDzCaq8UYy9Mf21eyNci+nWGKS/rtGKkHt0D3Zz7IFt
Mz2ZocCKK5G56ce/Mu210HTtWPyIjWBBtok5xLloW9vRz90Uc96ud4QCI9OmlaLDISgH5YDZtiRk
ptW6PLd2JjvPGOYTcnJnZc54A/AyGVToTFST+HFe8Y0dq2Wl0yPj6kRhs3M/ntIF+VkGF8RSgvlG
5Wj+j6ADRvOvs4yxCSmwjcWgY/BYDm5Ymh8MwSDEz66h6MgPmnu/eng6dAcaq8KT3uxiLeKLBQuj
6YmGQdhvfx6eMqq8lc2RLmpVeb0ytkjJaL6syYCyx1o9KYCTm7vn8xv+6gtWuPyVnuRfRMXnblg1
Ue6Wtr3J0ziWqB1qpi28AA4NAQby+wwiDjwPcy9hQUIvIwu/ki98E5RuE55jN7Kj6VBzgO0FAtgM
cVDOHLsEAt9YK2NBM8ePTujmNivXboIZgCELTk+uB4xh0/6273+i5c4Glyi30S2A2PlLJ/L4fRSh
Eq4FWXX5os01rGFQ+lECYcPiNYNpocCxbOGZDiY77D9u9jIIKkBnFj8QF+rQyW00CBlF0Gw97QhK
Co9r563umL+N48ieyhwJRMPb1ZBCne/yYO/sAQ2WGwYLPIrxPXTtqATqL/29y0LcwvLhipqzzQ8C
ajT9DAtHqIKSVX3eJMHZmJ+Ql48K71QFxmQaRPUoB5c8n+SUJw1Y5hkmAJ92sGwnGvM5ilmnJMZ1
qXADqMOGU7gCaLit+6Te13uQyW/lvUPocPN+nJ34fcdcyDHuDncfv1ZGkVY8YTpG0iGLcZO8Ehxf
DMgFzup4VO7BUfKt8IBEI02PEzYLFxwf5nXcRmxGNkDrbXHuhvgxDp3pM3AYYoO/ARUoI9/d28FZ
HjjVYTpL9qBhkyz+ovp2fLDZsbunUzx/Vucosd0JT4OTvg7ixOTvXcudzT4HfBv96RvLAbizQOdu
Dygscpm4QGirSA0zbPEaAIkvUdTDyYDVm1uL5JbEcTfm2qtjNwlselKUTc7MBi6E5wCjAdbGwnhb
dpLE9zh29yAv3HMua8ftQIQWTfFCtE8yoNnNnt0d9hWUqvJzU+jpTqVNc6F6cNr8os+ALZSgEpfU
gQ1+gWDf8PEYNgAIQaJKIeRw4qcTau4VguIv36LOcjJNKN3NOQzXgYK9oYqtrg+hbc6LjMUA95LY
CUUuePUwYFNNuEk1pwdFagQND6ZLa8EJ/4ML7qSfnpUaNnzmZpyQJGaRQMQ+qdkGGdiC9ZeGAPqx
F1qXe0gvQv3trHSCqS0GXuxp17kblbTzF54It5jbsFF+M23WY7N0sZ95WazEcwAtDW4WQNIqRt/L
pgB5ds5z2Z0gOfku3ARtPrSjd7gIAmZ/L2fHAMqVZlx1e0M0ESSTl2WfuJU0s9OlCvoRQiHnSWWX
Z2oUkdSzCAbO83CH3govoB9EnbOPFsFP557WoLYWvTX5RDcX6n8eWPFlFbtf12YWEc0u9rRZwff5
gJ28fHYR7pA5fljc2cXsPsYpmj65AJWxXNv39VPanT7eyrQSHqbGihYuD/XAJ1HKZgnf7PIBz3oA
Bk1CD4DUPnI3k3bK9+5ndnDztRCSu2sOgCuKt/8xGI8ivbeHFTlYDHIZdx/XjzkUX51mVS8Fu1sj
/GfG3QRsBuaVh/fG+y4Kp/bPPOxQ4JhQEJlc5YK6AzJnCVxWB8TlVzL/uUPo+df77/q0rdWwMuCK
XBYI+jX7/FhAd3dpBTEfJ8vyPpxcoNN4HG8JVpB9tHRYLYLva9Tkc+Ph77HoAYBK35oLCmv0g8HZ
eNuP5Dq5yb702w7gfztApgKVe0gq4Be4cBMrz2FRYk0+VuqDht2bYLlLLjja4EyGFHxChvUqx3Tf
yTbFqf6k4Jhas2if56qcv+jMKfX714UKoZqHIwZQlT2wz7IfXnGBxIgcX6ioXlKFkENtLcDQAHig
5jA9BryztR3ywk+GaDZsmadhRTzPBWwFl8BMrzUYaXRHUcetKQ7soTCBHrbDjrBL/oVGN6qf+4x1
G3v6fBGe+uEUEfsYezICB8v3NX+TqDyLr5sDb/pCN9xep9hWTMxYYxS/2aH6FnALjRGS4Ww04cxW
CQLcM2TlGO5O/pUtjmtuRHuVQ8wKzHRmR+xCX9fFqj5xP2toVgWzGQ/28RUnTmAOTFMqGCY4pWlk
FsKFZ5zKXn2fJLuxy+ZyDTkp706JH0oiI2PZrwYMfBoqXE7XLhkgEvhQWq2yUjzUgE8FALHhWBSy
sOdyaBljGV+227Z+LzvMyfFq2dyUTfXaZCU3mJXx3VP+IV5HEwlc7EO5ldDhE5hY9ROzxzwZS+tx
V4X1vuc3fHxsiiTsPu0uls1gp/Do6gXLC6eNh5Ncke6+EZUyoDbx6pgDe0h1zBunZs59DfRtvoOx
8RSA/bPDmMnaGNdAX4OcAerrKSiXgLvTQfRkqyro5sPaGGpPBJFg8UQZhs/YHDPjelNjWbYgBnMT
+x4QKNVd1q365oHyQibuh+HoD3P7w0MafR54OftJNQHa4gq0bvfBvmtuDnA4seR8/wDJV55Aw7Ju
F5MO/Ems7PcmeiQ9zYKGojz/gNx3+vFmrPX15RaUWBwSLMbn7unDxKATEkA1tpNKzDu7qufdsd1T
TfGrl7LJITNQwALcaySJ8xsT9u77NHjhG+N8VGCmW1C/JhW/euySGBMiN9lTWTGpKWExgFYrJGKS
+0OyzBNo+CVcEiVkgjZvBUenOuZzYInF6eI28UtnT/VveyoQUWiaCv0j1SllPVAwxiVwQ18PH26D
QjMBK+B6ty/ZGs5in5/aefEKPIs4Smp7RohohX2lIZXoLVu7ys0wjMQ6mc6KF7zN4qxI4w0I3a4k
Ye3ycD/M2RV9KHdeh7GfMEGqXOqdvtfnbZdQBshQPcPBsG/9kNvDQXr52X6peapiGz5LkicB2gB+
q1XA/tWrkCbwVdfduDTohpTO2h17Uxzp2G5i47rqZaPXMha0SEhUefKB5F+kCMEosVwUv7B/DKd2
JX14z/xV4+gD64bVa8jHc7l3P7wf+SLrwzu9ed865fvzZNVyIe67sUb5Rlv4JI6pQld/LK/BF4Kd
A+9YueCqjCFEWEJuLtGKEICyG2FA3F+D//A1MUOdOTySJ8BoGUiNw0Ne4EDLh+NXzW7Ur9aFGV7k
KdkqKjaA7+v2pg+Zq9Uu8+yP/wCXE7cLU9tJjq+mxoELMSwm/o0nnEyHlgZKEcG89Du0vQYhJPOM
2T3iGMCYwWjD8F4n02OIBfK185oP3x4/HsOKZvkDo9rNtLRHqMWYw5n3bfolvIEsTzd8Cxa5BCjj
/yjLbGjaNMvdd+dhQ/i+xDRpHegXV6RjOTCgvcRyzYF9XdGv8lnlat2QQ4xPGsOJ9EFl1hH1je/O
alDFAoMDVxug4llKvJ7SbtvH8JLxwFHgXQitzfar75nChDE6kZtsLNmoxsrPaX9EocVUUEAxlQwP
dFhCCIbYQL5WU4+Ob2adjCzOT9ahvoZV6c1mAygMz0CZ8cYyzdVSIW2ya8Dyy8yQx/2TQmCHevXa
u38lkWIQwf821PWnioC6USMCNeK7W0W/Bj94J8fAp8NifqX4IHbNscYhh4y10ht0AdPJfsuEEN4F
D7A7QIOPrafq4afEn9ChdtgIfMV7ZQbawy8Xmm6JvZaNCBEp40eKu8yhsKmu3vOIvS0nS+/m8wf5
JejGdyWt5OQnh/3G1xUHoluzKdCHNfYP+Qz3KZAfiGSJyrFJ3MMTSy2GTe0Aj4FxoGT44ZXJKAys
5uLvvlMAbAnUuBaM8NsBjPTZ+pSQei8cYOo/wUsLjeA/T8c62GngY0ruUZ9mfxmag2+K+gaPt/Fl
mpE7tLMzfLUK78pjHbIpEz/R+q1iKYRsb4x54X2Gl1HZ2AriGuu3yVadL030pJ/mr23Dtkcdy/m+
G3Y7+zbqYLzRDs1ezM54fNbfVPlrqWdSSNkFP7AQVGI8aIy/eluPTFSIAycf9TlmsSPeGBOGDaOr
ZYy1ubmoCJ/TZsWq0x0jhvCWHUiap1GgEekjKHR1j4bLihedddacaUbJxTjZuQ/fAcYNznSWiYZU
ZIGux4VreA8PzBLvnd2JwWMf0ujy4meH6wHGijav+aTNlGeAD9ojrYu4+v62w9qYHraPvFHe9tPS
qY+Ast4nwqBmeOkxX/Naolpnv1OXQoGeK6fXxW2m300eG3OsG0jic3sns4UNfIWHeaif1Gzca7ve
lDfbgPntNWe84A2mTv1Jc67xATHCfH5dqiMlrJjCybn3hFSP0lsJinE5Gr7+IOvVRFAunpNi8mFa
ovhA4/31e/6BYkkrq1YTCnRoyU+ooDB4VK8VDryeSrURYWqDGUT//F7iYEvsxgyfvyA7f6JBwYXT
CWyAhw2AU296YYN8eNYNL/59aAg6juS1MS2zff35DZNayF5YLTKR+Akt38dnXj7Mhs+kApRPcPwf
/bBlLHBigDkh7CtYVwO0tFgPMunGAndi4O8oUcAOOVWMHn5LvO3vGv8FmGUlorXuZ2EXzaBwd7oo
YcmUd5AUCNo3+XjOML7xPtgCFyYjfOP4oBQ8Qf4lcok6vJLskvLYtPjJkNFWmTOVNneC5fxdgj3N
lqFXcyIuWa9gAi2K0Af6ylfISzr/QnxKei8S4AcFfZXwzAP5x/bM5ZWQ0wBvPbxrzzJpZ86/5SX4
jW7ba7G5bF+iVr1M9QPddHTFJt/C8TLHiMvq4oFGYaNNO49NBuN3+ULLQTwbQgh4K9ju7+YaMdnV
BUETsikoR3mSTTCtSw1umsx5C1+R4/CW5AkNqz42RmYRy7NuzCYDZg0i/sIFMjAxw+N6PXr2e4Tz
+koSTIqUAKBlb72LwLnZdqcf4WTGo9lMXy9XPvXHurDPHCrRDxklBZugDlFHIO8R/eFjWXN6MSgR
OakFDbmQdWH1CZEU83NGZJBNDfzC1VmNL7D1m1ZrJm9ETAQD2hjQ3BWtM/gEhzM2yMjmMjc1kAC+
/8gTcIqRkWoJ5QZtD8OAbqPPVcLM0P3MCTobfTzOP5ofotA/TgIvR4jF2TxUr4uV5Q9eZotYlz+y
UihA6GHMqJxIkJlwVbCeKUZQDivlT6UAvySMCOFn8j8gW2aQuef/UUi5RxOkQJ6IaHgUTrGAatCq
8N51B7+28Logo3TY8qcA2UPVua85V9acMXTmA7e4uFlcefDC3JrUkfltpdNvorxwMNL0uiOtTcBV
YTSpnjJfulMLCbMu9WTGCLOs8db0t5UVTrBIVKJruDry8guyVr+HHbvqUGdfh7eBmcQcEHMO9Uwl
FgOM4hcYpDPX9nUqZu3F6LEymFdSpsTqHLts2Bvq7IHrVkl2npAKTnaB4RLBgNMACW5Yb4KWXfEz
KDBsgDvxIiUaXuCVcBLsC8GNX6iKeFZXpAVFb0wnKgsb6MFsTTEqJH8YXrCjCrOO7+E5EnIjERGd
uTunlwhAjB8zfAJFfRb8kEA4dYmB0C7AKIGsC0SlfAH9l58e03TcuSEqU2y+pED6BzUJzIhtzz4c
2rnhQQ1iExCOAsKha9331623FK5JYEYZgDH2NnY9/mzf03zN3B2+aUx+qv2bS3E9x/6Gaf4cHGv7
I167dX7eNsfkCZAEFGu4c7I/dYIVxEEswwpvK78emlwiDF9w3+3DcgxU4SiJMeE30NieAgS+iJt7
SB55glETOujTEUYBbxC5bRPtysUdCYICX43LAfmm4q3jKeGCFtkkNgKW8FZY+5QwOCH0ktsY5R2w
m5AZf72tB2VNcX6OHDVCsgvqApiPG6hXECeIOBROgoZtxQU2G8hxkHFFr3/tgcuF9hTBKDW8dXgQ
AiJ+K4BBzBsuYwwzRsydcDi5cWtF6CFcM4LbWUxokytCH3glhJCCT4L2Fx6FH3rbNUvtwEdz8axU
bU+of5m/A57RNCPJAs97oR+ssZ4AlHLTv8MB5ZiPGQj4DjYyrC8s1PDz8XZ+PoEIY4vL9Y4kPvln
gRkj7iE8oULmLJTIIgFZQlVmeMhg4wcpqR9XREtz522YB18O8i0fiJi4kIU4DieNd2QSaTMRJ+ZJ
/esWxK+KrInHxOAYMazltGOMg7Og1SLs17m+S4bDhjXWl1mwJeHQeacYmVhr3YUbwQUgTycdWPlE
hcrJznx1u70UY7WJ+xeluyPzxymLwPoTCkmGctQRHlUYQiLxBf+nX/PKMhzm84J5B3Rc5y7oEnlI
9DrvAybwv0BMnlp2GLFLgSFP/kR0O6AnkyemEPAguLJ8TvfuHjhOgV57fAwWtsPHrvgf9hARpFrL
YMVR0MykFVoS8cBi5YOlj+HRAM16bnn4WpNYi+ikgKR5xnhRdwGZVWxdC6BsxcGnJiK+ChOU+Rsp
syBd43i981KBHjI8ZuckqI7SegFwi7pZrHOW7phV/P9lMHk40FqudevY8nfYtlAGuARv+0xFMXci
UIrdnNhvXO3EIy/WINaHJD2raJLxTvW//NAIFN59sPw0D4d+VMpCp8yWp3BND+I5EU/WL/hwXWj1
GboSMuJigy6lf1BdoU6pM/SOtoppneSBMIotHMYARSBZGW7p9KMR61z4H4RGspIi/7YqVxAlFM7b
Yyp4yZj+M02C+sGreX96SGpv+llz+MGwmFewpAHIMdFTAWpfPkV5H7eu7+lF6VzB/hdS49d3qW4Q
YTVUKXcwrFX/GwAPF6O6GqJ5hBkC8qzybZrf589LdcwxiILM18lLv9n5HWChTY857IqGCZsg9ma9
7R3NthS/fiG8QNJx6EKgqO6Mcd/Yl8asxpWYK9Ji6TAZ7AskohWAzupl2it6Gnf1YmB7EaPiqyYO
4/iyY3eD22f5wjiEMYo/y4igIxTUeoJLSaMBaBiuF28PL9ZV8DS9yx/z9NmvtT+wNrY5ziGwbDJo
1Oep/mSQ/xox3O/N4WMUQ6bM38ZHXXMEWI4HsT5wTgzecf+eXhY/ZniuwktucjgJTD+DXozrRXoD
NinGs0t099Tgqh/gbqtMH8jFTQYQXyF6c3L0xwzRvnf3Hj8H1gRn4hwXY/uVj83TX0XqMZHZK9gU
2TSlzABwL6i4LWqNy9EzOK4aH7dmzJWEzRNkC9bGIhx/J4jjeCgzyBwOf+mRvXplg2O3uVpjcz9C
X4tfG+so57EX0ehE/yRjErMY5HJ0v6cfeHj3YEtUFBSlanvgCrBFoKnuM+AY4fIEfZ8m4sLyzeHq
TYEAy8Z6HeVpI0WQaEklpzlxNRkom9ZEhZHBwdU6uKcwfPZO5/5h1tT/isqM3ZEpcslDCt92M5hA
YqnsM8yn5cceEdmVs6NrUA9axtDiAxzICxUEJ8gMUP4xdMCHHNa6MKDaUu4FNerGL1v6oPEypqTh
azN+b+dil0AE2UvYmbAX2uH8BfK9c2DXQMEqpsTK+p8/qCb37fg7EwXdBwmODSnUO8yFjBxYnzPJ
3KS4UNSW95kOPFmYFcMJHJp/GFlh62ESpMkJk+WRsApi52E74zQW+HpBciexzpyYT2GZWvzxyLDx
QKtHZDxgpl7bqqC1Ye/Nns56iQTZpVq8hP84PGxaEUgxHJfOlbkaNUbXwIMgMZyD2jvwq1+EdZmw
lhImSfMb+DQcHe4iktIDXkvUNZLVYHbPPedmf2VH8e4ciXArW/hp7xdnkbB+qE+7aEA3JXQVXw8w
dgfXLdu/CpQAlYu4NH7v8RzxsyFcF9TNf5/tYFhPXqdsaORucyUZUZwmHDV1UIpF+GOy2jk3xcVi
QbGEQ4lXsyYfmFYXXosgxRYEoyifcWmumMB4v5WEkRb2Xp9tRgrB1T40V6da/KtQsJfyUTzC7C6H
sERSLvDFw2NrRX2PAQrVf84z0AbAWhg9FHzTbiIND3eXGXwks+Hx6bkJsLvLH4YJ6EW816SdVTan
PM9Oj7k5rmPipQDLBTD2C+CRo2D8UETibjeGToR7BaYQyB0vyB4pIsYkLwsq0YPladQWNcorx4PB
FVXCQnh56R2ZwZwScGDw76Ki4kak5hITfB6f6cXZbd789ZuCz+iLqsu/QcgVjs/+e1SI7A/lAIt/
hfb8Msa7GzgdbhLRxH+kIR6hmR53AbtHXADYXWKGpq8fbBGmYX+6emSYZ47hLBBriBAbq4AaK4bl
bpynjfNIZM3NumH7ST8IpfRUpwEDHwDRxrU2yuXpBixxcJt9ZficOBwQGrRgtK+Skqky0tyoR0gK
b6Z50Lt/ofnCFwHDSu3YY5CGTZBpk0jXD/tHRnIv5pSdx8TSBb19aV5LAQgGTybyY8gc8Rf1y8Ds
eZ1oImvIXPL5rR7r6+wlzVtYjq/HKR+svp+FQRrdvFemVxLT7ub+cQmYZHW96Y+kL2bMA8WveqFa
j0q6VVLZnwu1T6yYNiBVuvxy7vf84jvd4cK2UAwOyZWRklGhwSP8hrDQDb7E+Jw/X7e5kEHtmBPO
lJ0NMUHSIzCD77Df+1N7RFRYGvIm2Njp90DJz/8hJhEB2bIq73/vnBoWWh17MlsOeljs5rwLHnp1
yY2+eQ3rBqM+US2yb0w7ssS2dc/G8ZwnG7Lr5wZT1i46u561JzZeF6hepphl2EEWkry8MeK0W2/9
qKPauX3s9YVaker460Al9r9owhU2lMdofmePqARh/Ponbypp+IbQhSuJMD8nCEJ0sc/Ch8a4wvgh
myPCW4MiZCf0ZAUkouccWZ+5A4W5XcP2zEyb9uX5hxih4vmhZYdg24H4d2ujs6+X+Pt5ObhzEcBi
ZU+vZqq/+TPwjLB11DxoOSl0clRXHikQBVaXNlx2elZKOyctA8glPF+CWWP1puCei+iFi8HihMhM
esZTZKPRHgV+mn0QKlaVyD1u7XzPcJPkuVXrmtZuvYESA2nKv5gCj8IU/owxzPnVIejy+plLKek/
41WBpIEBfYz/jm494xI/bY4p52nyWzQ9TA3HGGwU72ktTSsH2hISIDO+Hf6KBWHM3wPlmGmlGL1Z
xxWzadAaEEGQQ+uCbnikwwR+W7P+cLYwh1HSxRvGDcyLpc6uHPhMEz0e2HLPL0mF95knM7yaAfHd
g6cES2dJoRTVrs8QGdrMlbGJKyVvPENWr/PKxdv+nrsi7NwSAwoJZlHzsiZSB4VfKH4kv2WCwUfT
SHmx94qLGt++sIHcpkQXEUTAz/NUKgHscKyOrIfcvwQ55Zg6f+EJz5jMkAmpdHsUP4lakF7MPIH3
5gCOPq+Lgi+Fub1b33dEv6YPCGGWbgZN3Lq7y0In6k7FuBFx2RzpJyZ3/AsJ0PoqO+pa5tKry4fG
EPwnKHEAEi8Kkg/MMpW/ZzhIlIrz4i9QSnAXZYZ78YB1uGHEb5bTVz+Qgb1Ixs3xnhNoFoLTwunV
rDeiKqesyNdeHyxggV2k0X3O3kYOFzDtVyP76gV3QVcQ+TLc2Y0b9gEF6a1FcIHiX/by+pGP2t5E
OqOctQV9qvY/b/e4I1ADMRVTZSPj23LZxwAHP/5EMxzQJrQyL56Lu+PDp3m4wMQdAArQDG9eW4DR
IzmIe6OWgQ93CK1ZoG2r0ok2+5yre4k1OTKrtTm+7dGb+qqHecxw5z6V8IfaSaEDeuMNPK2fk0xw
YKTSA9cBMsomGTCpHYPZKD9KewFt3XoucI+ZuSAn98otz3wLa2DQ2UBqoGVQD5+A2JbIBFHX2UaN
fyOYkS4Fd68LDJxpkcTL4L4YwRg4NOCYtwTFMYQ/+pP8wPt7dIM2XHrfs4Q/BrgXzE+MSO2fNnws
SxcGm/l2ZBhihl+obr/2S6FMij6mr75DBRiicbQOaHZxjW9nvCrfrzlap8serZyM/OyvCbDY28tT
SXHMUY2Maf18+PkXCjc6hCL8oQShlaEmoUnpD+VUTU1XTZjq87iV7BA8ukWobCmfW+R0bKM8uY13
Sa7zS4AGDwt2BA4GrjRkY2Gv8IBei29n2IHrMtRw9NUGm1/NBRAjuAF/AG2h+IA3rKqPlkN2udxn
aCeQDBsjaQu0CL+KGDFQkaG63uxV0lWy21iGBnwfX6H4mc532xwInpMZ/VMYKyFdiEtuw+NoMisZ
VSQXOG3MOPlC+3cDm2AeC3d5AVx1tzL4bIORxv589TmBPgKRk9d9bwOV/JvZT4guWsSscmrGou8K
y3tIGmr1RABh36eMCX54b6l20bpv3XmYUb5ufBC4+VeDDOH3Mj9HHqtj+I1KfsS2vW5I7gr1iEl4
dSbD+2gcNZGHvvNF26zADCVvFxTvg+E7UcFi1i641FeXCpVCVLflJ6neYTtTqFrlP/XP8KjXadv/
MgJR6C/vkJigskYvFzeU6VfyWa+s0PwBqPVPoYYhEkeb9TwyRuQgVYZXZfj+Y2sk2Pfl1AfKnUMJ
d6mJvv2oG/exdgPJheUqFEwcbT8MLe1q8/NRIs2aMnhoXqTeCHlyv/1RdyzCNiJwij6Ll4beGYtA
Qt/N4FQlcGRr8u9Q0bGNPNiuYD2834BQKSDojZyXkP0bgA6AGYPhuGZOj+MHCTu13wL5V4htOuXv
nqcVtQxjkuust2W7fwOigqGzGVauNOXDIkMbjAApNy3TTGqPfEWY9m/CAOPcJ5tciswZE1UPTNEu
FkUvfB5B9S5LhLG8/NtpJqB3FnlqBVi217ErVxakOOYT48pj6iEmFYxRAAx3QTPBVn7EycB4FgNi
HIYJg0OBZgir/PDuMpuX50ZK18NQVUuybYW4GG+fC4IcQdZGZEEGRTmUPxt1h7TQrg9MgDmw+ox9
xugqbI69QJ3gX2etyrvLJvHr2Jp5mPGuk2COQdNqXf34QlYKjruRIM8+aL7bhwNHheF2E5LhtzJw
N8SNGDcJ2nRHDejXOwJER8+x8nHu4zzKZpc/AbsuzBS+zOi9ykc0jYLMh6X6sEyb8IrjC/4ISbsf
cBNhzzCIOb2SR6JjvgCKzz8SxS8oF10kRrk0zDSOez4FNwfm6V468x8NVk9LwsP8Pu87JhspTKcL
aqYlsyDGlW9GNR8ruq5x4wBC0izB4jegiWGmxpNJi7mLHgRG1mHLRI053COqJm1CXrZdL174gmBd
Hy/1xHC0uTLvb4vDhUTR2191MF0izGzm6rt5VztEsj9sPt/pl3TjzEePI46M/vgocnJZllKUJ8V8
4OtrmYqLXQnK71giGlvQJzwC8YbCvKilx4leCyJLeRHU9Vh0XHGtm5WLq8fMATUCrkmC0flY5GAg
/ObiEmPtPSe4YOCBpgYBk0Th0F+O7iS44xcwHYSYjTdD7Egei8vWJCRiCktssAGvq1ZmCsJlwnta
9Q8GQTgwOiQbrwHYHpJNomlBhZ4Zx+8SZktcoIq6hIo/mDac64yXKO4v85L7wgr6AG05A/14Z3to
HRQRx5aZLE8pEX8jBh/5mIRKrtgzlvGCx7uCVbm6/mPhp4VbYer7tLPpd/iYMUNJ2OfohO9ThYoc
QCbM8XtsA5wFacaGrxnJDqx2LF0fzhsgoRwybMK5WmhGfgfmyig33ohYGIVn+Pw+R/Uqm+bjL4z/
ZvMIyJiDZQnfz1/1MVcSTty1kECAOWD1FhhUtnT2RGcWqR694jc6/XM/gl957JjNcr0isa6eJs3y
I367JJeKiTCbMtV+g1E3z6ixwGN/TNAO+BoygDijeKZKL+Y0TruZfBQsqnsoSvFshBuvbx7V4278
cxWbYYw/cCAv9j06Of/nvk/FpkSAV9v7KjRhH+hWjA+KSwhOm/TCmz89gWbaewjWMBvfYyABH7bw
jYxZkaQAm/F62hME4r+ixxJK2MPX/jISuO7O1QyybEh0znVeG+vaZU9kpX5wpjbDN16We8Pn9/Kx
NZxryG4P+0U3AukXVL+kPSONJwj82JbeYGo2Q0xs3fdgvHuH+neG8Kp+LpEJK8JjALoGgRp5ql89
ogmv6gQvRqj2yE0KmBh9e4AjJZocJJgfKKqa9Rtx1GvMyzkiAFSLoXwdSSEE6l+X4FzgXd4jmaca
UYRYflgXvGEvbOH/1PqhQXcerc3pYDw4to7BOE+h9nC094gU1husGWfYLIeD41L7JQWef3x7nwGe
ZcgZrgUO5oPkqCk7rgIF1ljWOejsKt1Fu3O3F1DlY6O67eyBnoSRgNicmSKjinqP8iPpA07lvacF
CQXY+HpMa+bVkqCG5Da/TNCQK149I0EjypI8pDJR1uy5s+efIsYS92kRKQey0JD0MrrgAtkEcIVq
9Fma58bVfRF4QsD0/rfG5RxIcg+WwtxkVQCEMbAJ37QCY/LLEMyG12WW9Mb5pMNltu+WIeLFZ6QE
A2qZC6a/vrktTFtcuDGlFLYcAnu/TbhY7Ic8zcs3tXuqiJzae0LwLnwgp08UzMfNkur8il85k+sd
PrVV5z47iyaW6igP8bvHQotXT2hpTXALwB02Jz7Fbyz7LzxBEAynbDGFx44z2Ji8syuMADq3pEgl
zZWoYpdfXKNNO0tkEgjp2/0sEdShRBgEfJj31wGkFJbiugDmhLnjPBhaNQvgS8xM2M/c53AQt+BC
T/+6ZSaFb8iw2ErD+/ThMdDb1oEemqddrMeff1JFTDJDM4YzzZELY3XGKUw3zoEzEGSgnKW7RCN9
zkwiplyaNhUueeagHIF+w5EKdkt4KZEkI6yvNFpTpmQMJOYKMmRO59HuZOJLzmBrMISg4Cor8GBL
cjRPXt7J7PrHTogK4mWEQoo9Dc8CYCemc1S24p1x1JcHk+yyYorK7Tek/dYxQAPPQH9MmhegBVgb
8Smphv4RVlHt7lc758iTMy5ispXQYBgYg/9JSbPhEXt7b6d/InCU2nPS+4d4m3ErCtFBCofhx6Z8
4AV6SdGKAEXGmd/xrx9/fKbLAH4ksuGRCOcHX+A3Wc2sqzI0thdsXD4BT/qz5xlIMtRQS1XoPplr
hgRyMuIHcJiS0QcbyKgnxXeOpTmYg5wfd3P5Ez5WwvgCRhXkclRyfo8k2UfwJWgP7zBuU1gTzWm4
GGIdyqD3IqHQ/YmBDyWSuHLI+26rXOhyeIYFM3VtOsWCISDncq4E1VfI4HYh6niQY1+fv3tYCPhY
RiOcw8OV7EvGR/cR0TsHoiQbAKEnQ3ym2i5RD4yhK154I91tpSIGKWpoF2GudUP+/YFhuWyd/2g6
syZFsSAK/yIiFHF7BS6roIji8mK4lCDuK+qvny/tmKnonumaakW4N2/myXNOvvwK3O86/g1HpMGk
/S3ezunrfxZ4170DcLFvTVWgwXQN2vPXQgHZULWRfu2K4aQLwcQwS6gY0n8iAuaId3IocZ8BTLT3
aTDBYALJDvKdav2p/+U3si2rxJIq1ad03ML3imXzghvB72fGkbAk8PWlTV8q7t5p1cHh20apq8PQ
h5SWovL5MP+N6PcZlCvDNzZEY7xZ8fxE97m3DlnTvSOZuOAC/PJwgAnAztF3fukKa0qLmTvhMPiK
59HCj9eY7caPsKuAr/HjFB954nl8jCB9jEXOCRrKcVr3+mwqduWQ5hpgEoASVTLAHg4HdfcK/aEA
XKXnphZ+FyBziYMe8DiyxUha34ZNeEhyH6gHiq6WvBXcHUa/672P/2CMGr/HmGoOFxAxckZnxjcO
Ugj3nSn5q+E04a42to0ttrVTfCP9T+9KNY3DCriOvCCpGHRVqtAE4jNg195aON9k8rRJ1ph8THlN
WdBJ9f5ziniskTQTniBcaUqjqMg+a5BLe+d3UkLDvkfNQlGQ1ZOdr51iuNOCFRVZSQBbI9Eishxx
hU0NCqGWfZ1eaaW75ymTRoFI3NynlYTaGrvTl5hdSF/t8rGua4osZjxCa9GynDqBCWj6qNPjGT7A
+X9dtJMRHVZQbvTBw+siGcndxQaHCOh2HZ+KAfNvqoFw79IZrRgs4MKJWIHcA2I3ILjbJ4xT6nTe
pTlD8yK5BgCvL9SftL0fm9um6TxGNX6i0WNU7SfehW3vREf3kl7fWD2TvjFn5Th+r45jCluqjgnC
VhgA8Ih4hLAILch/DxpiXIALFYVOJav+xlOCrYMOcsVKYxZhWbcezwGxDmwRHFdw2wmjbSXz0zxc
6EF897D6+S7CZKl9dHWH6UGCufCZPFtBbLtLrdMqQu7PK9WWkCmaNu1PPELKrrPQTLJQfB9K67LD
iAqaCm8M9+MhuIhxZHtMwLexFjrfA9BHch+wMgiunYYFbLmo22xcVHRFC7ErIabZJJd/Hi1j3Y00
TF0svb79cqKXPHmO0i5aMbC9uF5j2olN7SsYOQR1+u+gmztOlZr96DKG8CKBXMsaCe8D8xbMqx7T
JthfETHDj6TTflcabsdva1J/2QXQLVnwBIktoxiYXBNeKgfDhr+iboqnN2PK8Lg40QDD0BveJBac
O+fzUosNZiSg36ig6XjhFw715Bq/MZMd75M9A0Djpkzxsh81ePmMaejVDwnqb6y9Mb+jjZb0OtNW
CulqynRptcv9w8M66ajcNOsIT1JuIWlRHW2PATvZwiRkUQtraCfQRapvDJ0Y3yIUhzDhMX/HDH7S
QIlIybQLjae6woQROFSDMVqRHx4lKGnZm1vMJiB9oyc2Oo/QQRARWjYGGl+Lzpt3mR+io23Fk0Mo
IHTNftHZx6QHBSyD6hgFJnbQfCJ7JpQDGt5KfMCfGn5QXbC7BnW618IO8pLl1xHg4K30F5coP81o
bsBDRgPRnaPthUn77k465NbdxxidktZ28jGt8v0btWw8ZAw1Tdw655LDvN1OBvTSArCRb2rwujCn
A0XifGU+AiLns8LkSTSykk0AbmAmf7ShQncjQYdxrGoqDKPtRfp69NqLST54A8xT7PKJVSttM9k5
oQAEfIbQy6pAcqotLyCh21PWK1mzyzeoGpdaj+4Xs/KN49Gqet9s/3KRAxhGVtfUs8dnrShRjhiO
u83gdt5ea4PWmkmVENtfJGD4zZFzNTLI+AZWUk3nBrcN7ZP5zqgaWo/KhFSPXkJ/p10sjykqTmj2
QbHJ6ynUHwHsdbaOuFa9UFlAcvZpR+lMvpipE1Z9dmddtsBH0XDB5et8B8UhQLRwuTuXvbfbDQ09
A/YHg9bXLyyDvj5gP5sMnuHXR41yxTISIe8a9v7jo/iJDk19oa9zQ7kpht7DDAu+fG167N22nxxS
NG3PAH3MmZYJsqmk+KLXbbvFsI3De/xpgBGjwABxIBRuy0XKX951XX5/ck+4go96b3lNQB+9GNY+
MZHiCP0QmzQksXfzUPePI7oXDAmgXv7AZB2VIizlQ7J8kSSgRZA2ByZ7Q/Y5KO+ivx/dssOSiWDW
8+DQoKMm1Bn1IcqCj3QAMW7lsne9K51CLCgNmzTgwSO48EX9hht3GXM4QYPkRs85D9inaJj7SAqb
IMRBbUXGfZgfrHNYoQN2G/06XSlWTWHr1EpN8/4xW3PKEcgA74p5bGfVTCl5T73iRr4I/up0kir4
JEb0STpjrAlCiMOnk/Wa1XH9DG5QWd2vHheVdQAGQXr3EJ/hRu4xlS6nqdRJGCm8x7cMifLFLumw
j/fjI8kxGrR2r0jvevhl6zD2i4OAVLC28M7dP3CHSnonO7yKZ+Blut8dyzgACQiXj5f7jQCaNaIL
aEOT9d96DUL4dPYcbJjDnVULoYL7dd8fDnV9ffhaZdzpg3WV2ZeeEPrJPGpIp5j2Goy5YD8/J7f0
zJ3b6hjJTfULgLOjeV2Pzyq0uLr3pn1IUww/leM7ALMkNKHEPGsE97YRcohzWHB6sJU/WMh6mKj+
jyVioNXqV3X8H12wdqQV5P8XdDf2bQukGnVakNyFx/+S80Yny85Vd34jRrV6dYAQOJvE67MwHdbk
ZlTTD3UiQ6sEFJWl4X8/FkoC9AwC01P7wGKBDy0XwEAzVJYunYpuAOYKyojIATeXtldNW31WecGM
lxNtVRMTsgVAPZ2YAn0CPmcO+k58ggqH8qGBrJtPD7KBpzwm4k91CQ2oqeT9jfniHDVhGsuO+7fd
ef+m4WDZfvhiRRRcOCzZ01soQ/rb+cLHREN6g0Fo7SLhC17d0SMkT8F3PXwwgekivCkie9cVdu19
jQCjeVZfePKewOrNIYQayFCFpUNEg0ciFMK9y7nWHnKNlEW6PCQcLGSeBNeEu6E5ED4erVV6vWUf
aoB3HHc0k2Yw2zok+6l4QwimpCuTw84hHSDnpB782E18orThZZJznqiC/AWzP88wJ9jiBhqeDaIW
hrUmhFXIj3tXBPos3UNYzWio+GQVtUGbTKw+3LEtfuMYbgqtMlIR4KaLlzNo1uI5wqSqrUGa2y5J
BjDnlXGFQyIH6htiAPqhI8V440LRnun1XqEzs5jph80QK4AeeQW0m1GHwprYclPFFvYzNqke8qVQ
AGa6QUa/nrAnThOSg/3fAn/xEAau8wpo3k/RY0BZFoHnG6oT1WVtxoRjhrfGLxL6kvE9ZFaXjnOb
vFso08L7H1yHEuAL48WFfWameI1OeJMTdn6eG68+SchzzxoPACjgiciQ8vDLUAa885riQQnVZXhm
vi/uDwn2h9LlPju794iajqHpcJJcuTryODI1SrjusEPfh/rigj9V3TReIZtl8Ppg4/o8WBXdnKm+
pqP2UNTtoPZYWo7gRkjtPaBYZTpfPWwiF4apd4RHSxrKNKtwH+2i3K31awh5gZSn+8G9B1GCPiWo
FxyrRg8r2NdrqAWP4QLPlpNd5H2g6uBBNwWpwmFeDC8ZLV0kiA0Cy21Nw2GPNid4sPtzHJWGRr7U
XuNy7+XgazYHV8PlhOfC6fdRUry/XpMOBQ9GR8d5bzOrlIZmrYuZKk1RJlhD+gCG2/kMQkMbdcgM
5FR0L9pJtxk23FdwCOF53yhKnuQPZnterYlwuxFGIaCMpBONAFXYnbY+G7od6esi5iDCMvljlzFn
Gj/MsYkG8bU1ps3gPGpuOXxIHujksvQKXE0AeTTn1I0P+ghtGJpnlGCaAxmEvJOq7jVu7wEzu3Py
XK77dl+RN+M6SK/2zgWTjH1I7cYEB72efbsT4IFPy8PG8/Lu35gzPWkMicKdQcFExuqP6TRMh3N2
TehYVUdpUC1djgSz/vclUwzffy+XIaABZ66xRoP43R6WuFV8PR1qMVZTjN2ga8Nt1G7YtXj6mpMb
MgsDynfnPpuIJ0uyfsvOPr019EwACYPKQG/iNrYGhLgptx8xYn37RtdqnuJv9qYL3/Ee7rn/+nvD
IUr3axaIaiM75XTf0cMfFJhqQo9W7bq7v9v7wQJLMx/tKQ7sqJ8PMXnBYvoQ95NDnC/MNtcAZsbs
3h0iLJiNo06/vvfoAtBJWmPp0K65FfROLcm/dEAb3/6ZjLRX0OYgiuuYQXovbdAAsdYmZUywoH0A
66U+qt5pOyEfGi1SjoTPlM+rRaLBhJBAkYqDOsej/LFy6G6V2U1JkS/5Y4KUoeHW1sdeUXfJiPgW
zR7EHju/lb6CdsR6eZoTOXf0/oNEhNBF+1KD4Xqhdgd2YogdHFsC0AiLfsQJkGHAfJDEdYc4NVLT
iR0THCmq+zssaSFTn3w9wGLPFq9NON4JU6XAzd+wcqgO4f2y9z8baFovSCcg+DBz4U/BFWPqLjlM
fBeKsovVRAwI2tc4FSYSVU9LjOZMsUR52tdebX1RHxQp+NGT9eeuPhig6/Maw+7XpN4CB4QWrHCw
ifEhy5PrGLRQcFgaB5y2QmoDEJocaUQcrTafoDPbj18ePn8k9KRKdBVKGM4lU+OEjci1W0MS3ODg
7HkJLE771NehhnIZhhw15i4SiKQD6AaDhnOrclEW0H+lzYmOAO2O6BYYACQviAoanQJjs5i/d4wA
rx6cjDfv3EaS031SdSCesx9SSUOe1SwNTAX5CBhMl/wQw5j1ywQqFSr2H2a/IBoolC2IUpo1MGzW
mif453ktT3PyB9f5KCxkfuJoSkumNZDzbAcb+0b0wMRBd2By/HrtN1dH1Mf4jA/mGdqgSEgGVjsH
jwDnENEdP1m4XIidPBOYDaaHuZdon+5tak+z8vJUNFB7bAkMj/lJqTS8aGthX0I/i5aVDJtror26
enevE+PJ752iY/87rja0K95sgaUWtPFteLmPOK/MwmsTzYYTBsV02F+i0BxrNm1dCj3QjxatzjJg
fAASAlhCvPoZrIGiK97xGw5GbbO5aWwKhsENGWHBYhrCiO0My7PFFB1XD09jfaUNLu7prxZW5t37
zkhxsWr14Ilurnjj479Igo1lJLQnZNOugR0DcoXBLbpzkr6tjnMcnP3mltKygXfFLXssMe6l+MF0
L0IxXR+X4Tcqg9w+h8wddzsQfslo0jPyunF9Z79luHvHlf5lJz6SpEDUh3DImCMw5PvyQasmE1cy
fsF+QFcBgqwEISqdS/+F1mquq69Dvv9wHw7Q+9EskhqHtNPNnqBfgMVtyEiA/9AqFn8N9ItbmNL8
whFgfMG+/zvGSI+SNkPX5HTSCeGisscV7hSvNYIVOHjWhpOPj462Esppf0GqesLSq+OeKCOeJlO5
NxjaYSqxszP6OrlNtXAO236ZVPzl+roKOnPALSR8NNK2eXbd8iCwGcqX1+wyIgr7unua5pMGqs/B
fVVAFlY5JDObuSWnpr2HRoRH6E1VCP0wFEsZo2k+aL2GhRfPpLKUUCCuz3xc/5SJshsxqRXcTD7g
hcVK2WOfWawyEkazc2ZWb3jWIX10TCE6/H4NN1u6yTeXTmphYkcVdzHquv3z/uB7ouwsXZkjAsKE
3ALD8d7Lhspiz/NhBee2UsDeCG3AgJ2a1ZxWqlJT2IE2Z5H9cK7q47I+mDrT9GXsTNNHzrcREeIT
7SkSX/fAhKCKEfbyJR410vWVS8fV5XfhlJdKusA36xCU6hXt7ZppeCmdJDWW32TMipgOHSEpGRBq
ihsjzrHopDkIjh9cHWGlLEKgLJBTJLn8Otsce/wbIpdDmWppgXz/YTWU/Iz8FPM4fVildhPoRNvq
zvKtcCbCfwEqwcUcjwFcuJEb6URXHptfJnKgVr16Hea0M8yHDd/ldlcmUlfmwSOFJqAUqlBM1vQK
VtQHO1pyQXrsDxec3c+ZPYURCFlxO5i1g28m3+DxzzC5YdrQsm7ForqbCQdxMsMQH2rf1Yd6ZVV2
jykBg94s5p5suX/cPRLpiJyVewbaA65SVzW7ja3CeYTTszrxwFuc0hA2EczIajipL7N/MmZKYnOM
ppRsot/O7Xr/7B0nMrWE8aZEudypvAUPLee/crs70GbymIDvGG/UHvAd++TKh92JQsGVuTjk0ew/
2pBcCKa7elgouVuEQtYE6w+hjuZhra0YDS/rkV8XNlSJZ/8GO3tu4865jc+pTNjZ24E8bxa1IrbK
zWMZlMoL+L/8f7Gc2mwPrJ4FX+I9dJ4Ysccj4IG07Qx1s80DweFGfvjmsp5UMF4uxynOm7LIPGYq
IZxomFEGf3VvTjkubOpO5DA3hxYYOzrjMl3Yw3SwsUEKdw756W/lIN8gwtq4IlizAu6DPn1bgweO
UAEPxQrwSlpinsS6STdhdjSjcLM3nzj2nFwuPvWC75j5CV4HooRMCPqwj79byigeKiNc+PqYKWOW
CDQtxYRU68BJUAatyQujF1ngOjYz+0HTWpYmLImWp9tg7WqBlQeC9qnM9B3XQbZknoawUZ+9j610
pyccmYnyuEchYcY8mjZnCecJGSriK5xnHfnQBh4wfI0PbhHdw6ZfuI3B+2Th/rWCoxkhnJ7f3MXq
Wpg6E6zu6bPfca6Ds320cXrj+RVNm+cj+w9EB0mokHTEU+hgbYALnbfYARXuecVW4rtHh+mwbOVS
PSIU/TgfuQcslqrR0R7XPF6vzxyYkEUQcOp64C4fT+e4rsP04rSVu6iRyjoM5X1AHjnNWTJsrOOg
gHIAxliEjDFX7eCdCZ7FQBh2tV+SWDECTdhUxfCVfXBwaW9bO/af3sPq0GGT9V5gqeBZfApZycRS
B12N3+1d2T5ct8vOk5CCT5g1hqiQsLHxYIO24jIPWO3Q/J/mekiI+UZxLCPHJnCaSGD+RlA3HHJB
MkFkbV8b4QzZ1kDNmEimBlT2O2uNI8dsFi/Ptrwmcc3hPoM4sZwh/Qw1QhFv0LLkvsg9klUZLHG4
7s3QYPAyjAFizwOBWN1RS70HG8ziGPTjJQuZ0CZRV+LQM4VhSyeJiQ2bMny7Vf+SvN0rBlAP8Gfi
rlcG+/6FmVP6avtmbg9uabL2yLuV3DPuJQRTc4IfmYhibzBNAFFQ2XH54mC1LD2dI0YCO1uuowig
acpZxSdFdcu6vElOY47xKWMkD75Zy2awTLFlE3U55CoSMYmeygip0SG4QCmSCHNgdxCO7TCCBUbf
PsuSxEvTmhkcmTPycE+JrMMabKMyEWtG8SvD9S1Q3F6XlNHl/vDETGC8rt8dVCtO4O4g3cr3kPIr
yeCIfYTz5wTHJLdemiEL12YfVxZOnhYaYeEz3NUnaPaflKiZF+SyF2smhl52GNqRE2ELH2pikY1Q
8WYfoDPiAKB5ZQ96OjvvPQCvLcys8Jmz0e2J4QIRC1wyaPAuEhsxNw61EA8RFppT+A8O46eqBW0T
7j10hotfd75Ot3/wS//QEwNoCLaq4x5GBqUI/IxYB26ZFiPuEq/c9L90T63iTz7RPZR4xHczcple
Z06G0u4juolPPiB1UAxq24v/Udjv+HMHqcD75IgHoAReRkIoIqrLjDzNz50dd7qc803OSKysWBhk
hO7H5hg+QJoHzSNVRkwXdCZvpoTIghZC0PjlYmjF818QIepQ3xC/H/Eg6yZAD9R4oP7iWfMkW38j
beygij/iMklXmVfjgPNhIPnt6LIF/pMuJ9jhO6g3xZr5FMqMUNkGMt2HhxIr4vHW8zZesknsqt8w
X4OMgyZNxffMsi0WUqW4GRtJn4JZ3cV108QNy2YI3FZnUZQqMEz+YQPZNsNQ0kAnB6ijy0LaVnq0
LPlQBIG9ww2SzH+LC5wOB2dw9xICA6cgSxDH7BrxBOHAa27wl2SHcaiZjzlBjoFVuvfAn+M9vsxv
82tKaIMh93IhFdjLGplJbsEyNF/umDSFJrGsZpSM1IltC7NM7PvxI5RPjGbpRweWRGGBmTrdEqIC
RKynPwbAtw+KZr86eHDWcXuTB8SJztlWcNDKif6kWrl7hUtqo0LuylVd7IaZcVAm7JAHrCs++zgN
sJhru5x3S4M3LIeyPsTjDIaXhQGgRH6gbIy1FqkwBn/OXNt2gte98+TpWMpLySIIRTtCExe2XF44
T2PCAQeoZKc6+zaOZ5eMjtDRx2QRjiql4APibu4/eCBPcfThkTv4fGJnyulr4rU/HltqRtb0tRZ9
YcX1BnUGmuwianAqQhy57A6+FiJM74tOivG9OKpaLaoSZMnmG6NjplaT3Go4l9AdsbWf2LuwVk2P
wwSRtcisd9QmxO6RP3QHUqnzTlKp8590BAuivXx8SRzj8UmlrVWJad5MkjgYdBQd3aTpPph4s5cl
DccWOce6qVypbwsEKCC5UscfrT8ZGArfRa3Xbxr7sqZfRE2OQHu5hBXK0gQCRST64Qz4F9Jli+Fw
L9kzKbF6kfVwb5GPcbZh2Ff5eE5gnms4cjzqLFyCI3mQHM9bqgXVGhbR0yNVj8uoE5P9UbdqNqy8
6GRAqiwAEuxO3JW8ivRLSJwcoepXPUva60jNsaN2bvt1mgkrbVS47VHdJx2jspDLxboPC09Z8RLy
uz5vam02my16Sspp+TBsH8nO5JNJ1nkgWrXt1rAheQi/RO0t65TyL++fIknlKMkJQ5I6SjnOkuIy
mNlBwtH0z6tWLFWHpJYSiaCZ/yoIlpc6yh5z9yS3h+gZ8lZR8SeZ/SnSZtog3//eh569+s4oZoie
OS9O7cSBSBlN5nuKDm4XG55OXERNv3TxdSGxbaAgv6qHo7vQyHSXQjg5IYf6cdCc/bDhYHoVM/jE
7lINa2tIpwu3HD16uyFNv94LhiJKRYbixAV2Dw80V9DnvfaO5YlXC0uyUojsg0pRhn3UB1LZxa+y
hnOP83Dn6arJfxks1JWQgW+jc9xkEE3uyY9i3ER9zZrHQbrO0l5A/xQBf5MDKZQpnXLpTbvuP4OK
HL0W4wJEHVhZL6cJV1dOKNJYszmQWkcezwFpyYLMUI6vf/J8bDzN6Y6uC/QqxLTIZZkPnNH/VnSS
UIp9nRbOPtiJR+hL5Bwf43Z6Ma++5t7926940ankrnUzwCbvF8UxgQUNuYHGeJ8B9ESrG4l1IG3W
O8tZcgiJj5JFX0yK5IcSts+x10yYtPkrkJfAt/4tPm8qH8NRB/KLFJeUmFeHPWGQT8vXSd3JfCg0
HFlN+NuFUkILFsAGC08RXkuMz8Wj3amFMmuQzMggWZUfl69ayILqH5IFKlLhNjs1k5zlNT5RxC5W
4zEl+vgdochhWi3xjqmbvw97GzKfiSxRajb5+vdRbiZaQuLpaWg4AsLe/XagO8CvR87KI7Z+36Dh
Xu3cZzA3PLlGzJhcGhziCwDkSBtKugHQqtzjVAJMW+3cPGpjFsPAZyKw4N0SRWSSJS9MOQ/1qINN
rQXrAkh1Dy+JaIsJK6YG8sdmQmC7ZBJQY3ZmSCIvXwuraeMZZmoensIUc8dQj87e2WvaXe/jap54
AuAjbz2chyOgANACdpzNgeQgDIwmSjQHzHIZdNCmSNXBUprdJ7K8FiBnGhaWN1sH7Cl6dOyoTHDg
thkuwHdlsZ7VPZB3ffHasHv9/baJ1fpr3WI4UhUYtCf6N8xEFxGuEIGGw1DaeFLmwFVlwb+p8Az3
NTXc+lrWLDldw5kD++N/8bJzZqJ9IGxeyNbuCnUlm4R1/bFoS0DePPVq0HXfDt+ysywjHSfbJnb5
FG076uRThHy8Wj0nOYdbilcrR1q05XeiDikxq4MoJCWuxKvbLx+XwFKQeqaSP0j92rXbAChtu+k3
CZ8HKjIR83esJEx5v6xhbjJB8QRjOUiSChnVGLbtuwfCs9mKUuFXFUuRpRFjW7H86qiN/OUnm/iO
gKGIjJipxP9uLQoPeSVer9uT1yGUuVILSz5Ke5i7BjGLv8iYG74P4MgDrrnIjXnI8vVwJFo0bV5d
zofc3m5TqxcHceqFYciEkZs9lddq9CVSyDN48DDl3pPcEhzWj2nZqyXout2Kmy6/8qwVocqDURLV
4nyyWFKemrUh49fUAx9j+zs4hh31mDVGT1yPS0AA6krV7j1miBvMTYP7o3mNDTIJ7sB5dccMCywC
BEojzcnTxRCo0Mb9gPbXZ0DeBzndCRfX1UWbX4870m5yxYgll9simmKlsbY6c52P/3BajIXr8Ovl
ZLL4X47k7rIMmf9yVfW+3JwqKHzo3X4VyA6Qm/RyZAGWvQdM+xZ2J7XAcKlhkksP59snCT6qLvxJ
ZL3RhrGZRuOCvTk3eBMsy4NPMo/1RkTCeukhk0paLnxkbD8crd/t16c5JEBVn4LzUFiQG+FAJi2J
Oa3ikYM/ytd5qmp78A8+bXV3F0vxgE2Si1jXPfjTLPPCk+84U/kJuGmBkZx4m+e2dlSMT2uC7fei
E9KTs4LZveeKj+GL5Nc1UMZ9ogcfVfPOW8EM35QsjX7t6OJ5U7WDHKy07tGZPmE8I8YC4kRycf6d
dLSnSd5yRPko4lSD/fhds0bYoQSPJvut9OFWgHnLMqxU2auvd8tmHxsAtiLnaO697SOURL/smseQ
hnnCUGcWANRwSEB4RDSBHJIj1wVCa3G2texvn34eT6EYyeknlngX+w0VmtDBzIuulz2m7/UzwJmZ
MeAFIQgydqj1wJkES8U2hn7AvGEiZd05IqlbqCduugYHphbiMw6UixMvJwfIO3YUVJBIhyVHuDAT
ojOv2CaCJjQHT8Dj46QpmHIPC8nkZe+H4ObOh5FD7JSrOoalYZ8naOMijEAw2g4IMMBwP5CNFNmD
zu89wwaOdxNjYdnav+A56iCGaeG3Hr2IEivCwWHcNeIT4kYSJ/4H87ZopYDVEqzZsH7ezx2JP8/0
DeJ6QioEjsWZJfiiQDdd4clwykPUFawOLOfA3z24NDaIGP9Q0E0YRhF+R10y6reD9JO7IDv2zCa9
ehI55M+wkM2MQBROoylOuu7J536xjW7cBMkvJG5RqEZ0mLnf8s5kG3gjkmh5wFLWN91sSMaYSa4R
PfUVkNEbUBx/6B1D2BdDZlDCbJIksGSmDZX9M+SkwfJQKhsGuP4uCdtqDhmunWglwLWcLxLHBWBZ
KBomlmSaksvJBclHhtnGbpc/y5e4EL2ct/NGxfCwZTN1UzkRuv1ilMddrIiXxUhL69MaGc8UZFFe
ZscIcxaUfEmaJRA7Ewc5wYAZBQk9K7ka1rosXa6Hsms6jeartgex2lzdxRkIdww4xU/xxOpHZ4BF
OyGz3srxAZy5zR1y54Q+EUbXroaBiSTlgpFK9gvOArIWj9Gzyx+4R335xBsAFMniof+SG0lJsFwu
Z1JQis09qirn7rBxQ8Me9FTMLIFNkjCMNZ714N73haM4UZIV6J6gLOl2m2V4floI0uSRC/zJHEBL
nIFIYcFDODCvE8aYse46lIHbVGoBLgC0V8CahlKm6efYwK+hQlHSxeNlOzgMof2Ctla2gHcAZGxW
eyCaAuFdS1pDY69DE+2DHa/U/vTSuP6DSe9Q+M8Dpqgwt4I0hipZxo1QPstgdBAgyqcddTjlsKRl
wFaC4W5Txs1Si1IVC2AmG1kKDIqEMeQD/7haqLpsvX/9jO12z0m/ERCaraAkKZbyg6fyR4XNswEG
IWn8h49LdUzhLHeK9UqhxSNgS23k1E880GFQCkx8Kpy6pRC7Az6BmHt1X9IhOXAQ4VKhttxbD30R
o2U5IuTYEGhKujFfGmFg2nJeS2WLwoijQ36+5UpNW6O2+PGef0YhUvV+yM3rgkNyUkRTO8Hffox5
6C8fJSW3xrQ8yYkBxf5B/yxSO9mAL3LtbZKTK2hyjhlfDB70A3h2TAW4riSVqKe/8oEzqxMwaQbm
maHuMbxE/zTquHKKfad8GA5PYvd78Ek4VvsVnYqphAmKCPoxCMF6MJKXIgisha1VYS5b0/H2vpJO
Bmc6EeXOC2n9JxEHHRA5X0ElDUmIROLbbym8PwiXLgG5ZNHrgsMwF3tkNES9L44JOo+fZ0WqT0kK
e9y+TiQe0pSrrUB6Cav8FxoeyUokxVnc5AGj51vJmfQJ7gBZzAjst6n8aX7qw6a90QbPVdsnjaIC
p6iu2tipqokxMvwzCR6CWWSxNPqc1hOXhWZSx7wBTh96TWnlSRMDyTD16rjLwg0gv35sGBrwffG4
aEDjRi8gRuB32uMipoXXGHym8H76MCGEHrZ33zjtD/TKNAjfMAf46NYNCz8cDB/ebgwZmZlHtOIF
aIDfUNyhKegzMFzF4LN+212sa5BIHEGOmD+HDPVLB4EHY7XCzuqgHkOBxentrA6RfsYWw2kP2jNI
5BpjT2bdGXU51Ebc3+k+vIhADRwKmR321wZv1Wwc+jFWKS+sl5KujkACGLf+ItSHVgYDUi60XDrx
GWEn955WDn53u6W0JOtUCxw/F+sx5zbdQ0KcGJsS5bhjjc13RtaKnJE5lvydIw5XJIHsVEkMT+sK
mGD9wZM2lNSx2/M2pcuWUz1KH0hC/JLA8UHkiKmBzNyBoCs15Kwng+QxFjB7vYE7cHu9eBYzlIR0
i27crAY8evUpMwPFOEVGc6dY5W4l8d4Tj/nygCbwWA7GVrqVxhkFQ8o/W+xUpeW6lR8mChBAQo/+
1jax0iC1+FGxBP5BEq6EcU5dPrz8KPEdbqsNakFIgqjAv5yuL9+S+Yf892BbQE8j8uR2CaLFzyUe
AwIkJ6fpyw3mX8qzkkQOaN76wM2UVEYOwF8vk9fd8VJkG2yMQwTWYl0YviD5gAa2IkmP1uso8gxa
RHdaSrl9XwlgRFMCszI5nTmj/4GLvyfLPZGCh4pfYHYeIIiVt91iOFDiIEi4Al0gYeHgE/BxYXFf
uE32ww4zzkhpv8oTTjaZZHguaWF2VS2G2cjyIBVXkqDLV809bmHyZpylBY1sWtC/sxaMnRfYSGlJ
1LZ+UEY2fZJq89u/qu+pKDZpiclQCo5s2oG0s6UZKC1LqgzeJtRdzrWPG2ZhmCVbnlYDtTsnIETY
gKnWjE+G1Nq10DgZkBQbCajggUUjcKC05ZbjmPEYLCcpwC/mpG7NCAq8ACea8DsZgYYtpsY27UDT
Gfz9/QZ1DsAZocCsB6+gN0FMIa84YPaB4lSTJUtXr4VfOZNBIvlfijkNoHUOIUXRUlSBZaUJJmZy
qvDpgdM4a4jZkuYcrJDjHDiPI48lJXCcfElJKR06Aed4NHJmS8rKbWWNslgS/iVN1y3HQCJJjSz2
Awfc5v+GtFBmcvY1SYcXM39I2j8JC16CWpAu4x9YLWOuFD3TlPWThBvpQ1JI2tMwiyKeOxk3iRop
dH/LWuSrjCQTZIo6xzHONlUofWrOW3fD+oYPHFN+Jh7FuLwXaSBtVDxq5DwPfuNK6DF5VmCNG6S2
jA6gTxYz1MTyOHK9iOR1ygeVBP+XBRKEo/uqHJcgorKPfuEpVYygAuNtgX4LGMucliDwBPAHCGDR
yIn7sgUxuCupX570czJuWJs8Q6DTREKDzT5PWNACdiasJJuKDgUEUY70aDolXXJZnxnbTO52yd3u
+nKyORnd5IwnJ89su+XebHhpUmWaO6a84Jbuk52F3jZ3JJjwImwrwQO4F4lH86LvOJSQulSeP5pG
9kuEQW3l+dPCKGkj08sR1sJ4fCEDwm+HxBJmhivtsTHLlwQw2G7bILeyofgAsk87sWwruXMZW0yw
C3lcZD3sefmSCC9pnkQntPv954oHCCNKs3njFHycdowEQnYmaTqP9fl7MVmfgljIAyktyStJPHi8
EkEJgdxKArjAIKANvJZ8zDQlvkgvRh7XNifDPfATv5vY8DsSSGTNkAtwJTtehqTG3XKAyNVJy/Tp
sRDt7M5zw16U28zbSW4M/s1v0Ses+KsYPbEkfnSZhNDFnfjFKwFFicG/ziu5Ea7uNk/hGO5XlEaE
mSlPJ0lYkjXTZoN9PuvKk/VVRC08ZK4hTK49uinO7Pga8kixR2PtFWiffi8Mb2thX3CA4M8kooLY
s/qHpcv4T8KlJxA1ny/ZViS0DPYh2reG3RFnskMwJNvmTTaEWnAsxFcAYia5uSSL8/nK2cHF8vFX
NFf+ClGvVcDOYsIbnFfWceET7RgZZSdHczGG0yT0CAm8pKZyQ216zrRCroQkJAGf9YMkRIt6kBmk
W8Q2JXmm3ABzZBEhZYhoYpFY3lxKEB6GZ6BdAGXmONS9c0jP4F8YArNiz1OEfdxuT4cUgA5jwIqT
3oTgYWTY3KS2ucNnGTj3R4GiDqzjgUx5SDbNMJygRQPrHJI3SEqFf9pM63HidNQNvJHpOBSJm4K5
1LgW3kHwygQQt/DFqaLGuk93mv0a81/6agGIn3tfRE429jhiP+Eexi9c3a+qW810ngz6W9zVkU0w
atR/sAw/K5BAzKhlsV77i7CO9TkCM3htKMMM9IAYc3457/DTXbfxYTyZNPSPN3e7Q26gblGZLGKu
A+9z2oUGNKZDtBg+J2/DfMEXs7TekfYnU9vAwFOscE74WNHJlbTnmbbqeJcxuNseN8ZHoVDRNLvB
CEHoVCwRIjHwBCI0oxsqXAosg6kKG3QKOGucLYO0TeFDQWOzbdaPHpqwV5gn7ild5I4MrV+83R1j
PaCaos/dQfg8ADeioZaZsXjk5JjjIm0L0C6R8utC/+uysucyQ9XXYsTJTIhpieFAq2kxJhi3RCQi
1CkmBhcdPDQZJGvlc8ZYHvOg2fAW2HOPEVQoGndXRAEWQ6kXRE+MZ1fXl7q21Z0/cWoiHYZgi1Uh
6mW5gK+o5v4GAxqDjBWaTNyLItGT9I6pL/yqQ4gRfLzL30XxoOi1wRJt9XTiCxdf4Aunxai9nSIr
JlXTwo/+Ei56IkZtISmgTffGpBHrmhbHM4Z/Yvhr4d8hf0ASQf06EPUb+kNIHV1aeeK1FzRCNCPm
aOj/OKlDF1Jqd96OmiQSbWv494cpNNX9PRLvx+FwIEUw+UMZ/8fSeS0pby1R+ImoEiLfKksIkBD5
hoIhg8j56f0tfp85ticSFPbuXqmR2D8A7xlcNBD7yYD2j72ZH+aYoHHjFbvHwIQOCYrtY5Nq4vCL
ZVM38JLakbLg5ui76ovfxCo/uRpuXs3+tq/oGpIalr5rs+DeMX3ch9Km9GTtP46foRd2kzXZftZf
XGOUKnNqni4mu5BxjprIxKAZCNgHoUQwMo+wuJLG5j4gWZGaB2rDFi9DKj+Up9yM0m+XO1W8UFAT
ayAErnvKnr2NtJdRHfY5wMAtoxTdeikVnaMRl6hMxnEb7lt0D5ZE0Is0Dz+emJAT7DKKdd/EpYyY
W08iBujHEf19yQeyiH1XXJZvjIhJsxgSUDvQ6YsLLzc/T8+OGft2Il8FnTLJm1aXw1drQZSMSA6r
Uh4f8DJdr1Z+9/nqmvtfjKsyXt4tDN9NH4iBQoxkfusymgY4neLh35Xn6/NuXHzO5EQSuEa1Rmno
x5Y0+O08QxbYl47ApMfhvP5bG899ZFXgEFITOOfWtJknRo95mNBb6r/4x2GekoVC8J+2i1xBm3y9
9sdBN18dMS7LmZ1lSt2g54GJguKSrucQvP0+e+xve1MhTVUXpBRDFEYBSAg0OeGSvB/C/YYEN99g
syUyzcMplPWTu+dIvcQMQ/RFlJk8KWL9ImcWOR1wUdWbwflrcCJpbCkxzjD/IpRAkPhDSry9HceM
80IzgG5BjVNs+X7XcrmWXEEhzO7L6BvYUegHqTrAYvp31ruNdek8+1XEm3fezT9SOHuwSLLPUjIS
bZvtO1IM7uASNy7bHl2ndkW1V+gPN2m29VYr9RpUIVQ3yAtYl1cMq0CVceFX0F+kiJQQDwFo064R
9OSAhgkdwzLr6VipCha3O3UpufSjtZdJywlDCVjDJizAx8AARt0TNKliqEwylCArCsiIiiSnxDnQ
cSE5UUm05gUxs8JLqWmpuxEsgbBsrCBjDp9eaLBSwbdYqzLi4LZN9rUsVcG9t5rAjS06D2p3p0mB
QveIwgQBS7M1aoGSz5g4soJq+fehFuYT6d+MLWfnrvH3dC9Gu+BJ5uhQ7ho2NWvFapKizDZ5Y7N8
d9ZzQmWEGq25vTFUg5F4+mN+c6BfFqKjB92Fik9Wzc4IRMrMTSjAnbQaCZQoY/l9Hujmtqhw+bz1
gEhr/moONXqgnouzs3AyB8WGS0f0jVwuHH3odid8BxORlgv13QB3Sdmi76Hz5gKy+/2fumLWnpFq
CeDHFeVyZxOZMMuTs6UrsNHi7yWCqZ+QPOh7tEhMnjgQxqgrnv+F3bDjKWnlYrUmD/dkeV4n7C27
LMlwnwisuQPGqDl4dJo43RH8/ZlriPF0NAG6vlFrcukg1S3aDNvSd7RSAc600aCMh7oNEHeSWYQS
fYAUhwAgIhwroGoX1iNpEWs4lZkVRo7fh4Ckde/NUkruisM6xrMX7RnH5u6WhfQ4u8FmppYJe3HK
JJp4M6v4wpA0KRjbG0oYgRcgFWUsMLxampM2kyEDqlVKbNSBfkwTid2vwmhZaVZ0ZzeQa/0T7CC0
4t5GdENvxhCVEQ8k0YqFLVVpSOS6EWlNS9EirZPxvAqJq2cslCO8Clg/33DSz0izPm4Nou/AZD0m
2JAxaoR4uYN6j8EYpAjiWMNFk7fYqFuE1JLcDjDFzlOwcZ0EvV6ngzyhQypzkZpCadUkt5B+j2/R
/bfJXgnRxfRBeikpG5LILEndUwqHnC0keyQbh0kXUyqNZQjMG80i6iLmUrJsTrWK/Q5MPI6Hye/z
cYwk62odkJLvfvXpKgtoCW07amNt+1sun0GXGoJDOz5b46HocOZes/qpn2cGIVpRRXWiB/5y3hG/
xf82vQffNvi84PNDMtHQZ+p5GD1raTawAALB6aqIVRxjMJTeW1t0ovf5v9dF0oc3W6GuPgnCiXFq
g8lF1b/Sat87cfnoMnoh9UK8CjonmcHVv6PtYU3sS/p+kN6F1Qo5ZLSLnks1Y2bwW2tF+GzQJ0i7
KkpagjRUvDhaUOQiwudPKKulu8TqSw/0r5eT0ohSGyxWEn5AI1qitVdvrx2asRqLIEsmzRiDrmiw
1IjQ9avbUutOv0Uro2aeWtytAEAs9G31N3yAL2nBFeECJyEenKFFP9ihmDC0CimrwikX6SNgNSyx
7LyE4wRNtrFA7aMcN2JtBCLRbqn/HghKhc5GbYLIh0cUaKyOlYR4W0DUD6wDbYdEW/PaKerpVZhQ
SQepHYebB4++s0Low2usuyy5QoQ+emJBZxc6Vi38WIZ4U5/g0Fd3ytujFaDDDdgw2KhYsj82QlBN
wdCC6jjNxb+tRS+EPeLXKVv9aNZnF2iX7D77Kfs1YAqH+MEFwltcZUyWZQasj6kMDHI4pDJ0XQYr
/9gcASV8rICteQNTewVUwKrLrAVPuhuJVUU/C2QQUTBR5iekAAogA1JAo0OqUQlC9sUqLf5RMIbW
euHddY5onU3ugi1kcHVAENjt+EBkxFAWy3TF4369c8giOtDjyxyy7hINwkIPBosEBJs5D0bKNgiJ
wce/p3xDDNRwxZwZQ1LolK/sNI9VhSsglJwVeo2PO69edJv0Av8+Bxiio58iLFiJL9PZRqv4T6ew
C2tStYpM5C3Dhovc1oeSwe7xObzGL5eulu1M7+78Q5fBVDg5En80IENEk4uqAj/neSNkCWGJq5V8
sBKyCVYKxm7CqkM2/Ptr8Bh60ixbLAAbUbo9wEBo8uGRtJRSGSbSSIvJsrkUKBcANzDFOP8I0RyN
8Y//K2ZfLidwGYkq4BY5CrEUw59oFzM2A9annj7cDVHVfg1VFmKuY4ifiCOPjx9N8iHMZ6KORUO+
PWjJkcQHpWxDpJ/uBB3PLTFkuh4a1rxMf8+5Xx3DTXLkcB/CRnYaiD9CqsbQBMubdNBJ9jreXAej
M2dNhYKUbKxhHZJruEu4eExGgaKQZLxDcEhQRfO3o/eonJL0lu6wPkGym+k/lUcNbr/u68y/3H1b
B5oQW+uGZTB3FVe/UywBwfX42HlPpp23XxK7req/E/glA6/0d+BexPPvFf9q6B2ISvPMSDKKt6dr
S2RqIRDvBTOqhxC2oS8vLleloA4Cybn75Fa6w6TpR1wHsF4mOjWEnfgx5ee8h3mXG2H2duqsdbwn
Dilk2eQaY3laTaDQ3IslF5ROwa5HxNx7y42GgIIKqSlkDnx1QaVlUnRxYUmorcOq16Bb0koZlM76
SIEIfoHOjJv7V+tRumOu7EF4ofo6sgQQRM132KRVit8Zg/vF4UZZ4EZtvqV94eGpMrk5ccIYcH3T
diNqXopTwBdRKuKFAwLMLRYWykzBskL02A9YxrXC5T8YjCVO6zpyyJ+LQ+hMlgnSXXsAlx4i+Q4i
OEZ+n5dHwjuPPkEpEUp5OGPmIgAVyapAU/V7ij4MQzv2Ld+WZUtypwM2JPYUdhKK5vuyrOUMlEO8
6yG9t/qCxGBIKP9/v87rY/vB4IHpJ/fkAYPW/j0dx+nn3LI5VpQpDLRkP2/PSBeHpGW30Vtme0rZ
xOxzpM6BS5SM10K0CW6IDAvMUb4QQF2JlLWSh3m4p40s+biLKaOKkVBdKGAks6rGM94xd2zD+cwF
+gkr3LyRUnyGOSAwU6jZPbaAK2otZDur02fp2SSEL/iNCM5Smka1ZfqvFLt9XrjhEV3+TwRIM0fS
pVonntLgt1RXPJmwjd/yxxILL9ebooBjb4c1DqjQGDyLw4gydAi8TzHqs7rgNtJBpau4AniqbeH6
YvvlZFNjsEdI/EoxwFXxO/mUDDzDyxvyQOOnOxYmzmugcRFd/bIucy1UUs6KGs30Jn8/whYiubpO
3rNVbvL42ux/lQPKY6kayVDHZieXiAqvX3p+jsiS11/5qR4FC1SlFKcUquhZZ+R//oqpNtVU+KZ8
of5irdy1ggxjC0W2HeU9F96g4MCMITWIZdQ4I0nnl9ixtf6aDG7MKPb4Mf0S6y8lAXDwiq/7PInh
YASIYx9PQL+//eNm0BNj3/T6HN9s7RHyskPxv3gMBRALKhSqWwkvGtF+H5/Y+8S+gfSnYKgl6+w0
BfwOUsySvIAFYOOggeirbjex2dBFVhgFtZR4QBUBt5KEA5wYDuiC2Dxkw7VwBZgMUo6sut6tJJUQ
KJVRpmPtEo85B395QD+AyxTFMTUCVjYMy0AGvwb5p5TXWTWCD5A0PplDlV2fyujULHgL8TuUT+lg
uiSlhoZ/Z/MtVE7JBi8rDEsxq7bKk1f0iNh3iGVPRTuYEyBFVEeWGQ1MZuvQ4+FzZ1tgDfeuCDJv
QW2MHMnetIjGqYVCxXlRasfxQ4Lkbqh/uEBACi3uFG4Yu0Qvw7uoo+txH2eXXNLa4ov4HDEX0ooG
Q1dJLOXQU7pRbFxHDCgJSr3vmdmYIhchk3dY56gswyP26+NEvGJuQD9WXWNSzD6Q7Ru/NK4bwkOb
CuW8zKlC4we5t+SyN0rQQsXQbG0QctfbCE7hUdYDM51OqijWpHKk8sPldFweWthZlEzsUwBnMkic
0R233svv8uKVPUNqYcbM8q4K49NZxd7yfOKdN8Jql1fOpi2t6BtN05TrjS1xGzDhuntMKgVmImk6
zMZpuEdSe/d+oVuvEK4tO/7FfrVKDsmhZVt1EDkkyRlVpSo2I2IQee4WsiPJqV+2xlO0sZ9UMBRS
kJWg+HAw1AD30KBAeY9q9Exh1Z9UPIMN/WNzJvHTLIpZMbu4ZlrLPoTKp3WCTu3n2lVtcSPdh7lB
aSNTxuyOiODDwqA+a50G6zY/QdrU4vrAcE01JRF3wWKcDJElhFqcPQbZoSsxmWJrvx+2MgiZvtI6
z9RJqtlBa5+eQeRlQMDBPkxKLXIt7Ur6oGlnGXBL7uxNpz/tNHz6dHrREiuwAto3g4Q52N4lvsTb
Xv7rtossrDQ5nhZKKPXdEiVB0lBsfAvKZd2pt4/+PnvMV5y1FU5JFlP2CAMIkBWdM5eTL6XOhU0i
BbSX6ufOHN1T54ivzXQaTHF/4UFHI270KryZKlmJFTryO028un6tneUh5kSgqDrOR2FO95P9JDt9
rhe0ZYEE/S/2MagFx34hRIRQLKCWZ0YtqzE1vOAeVkF6xPCVAco3tT3LPFBMCl6jd5pXEANKSMhN
Ao/EhS5+peBJSYWVj8pR64NI3B8V2xrRKfc6cyqRkSo8hNjeYGD4lKZ/utXxk1Eaf7gyxWtLjfey
UzjbH/tttP8x4i+LBeVjYQHHY470iRVEfYRWsH//FR2s/QSSVZZavaIGXgc1LmqTtBpJ+7VjhwGu
0mZ3ZbuTYelM2AwTI0BrWG21k2pr/lUkAVvV7H81BK0Km8vVXrGWA4xpK9Vjwlejb/hxWuooa2TU
WhIcyM6h9VGk4Bp1NAIP9WvAaCpnuOSasmzxHtVg0hC22clYEbSag14Ju4KUpR3BoP6jVNXTqGyv
sYpIDy0vHoyd7PJuFUJNcsTbUKs2r0/101V7GMWRnv63UHNsxKT/NJCx2KpCUxwWD4/uuAbxtGFb
uQwZdc07wpmS6Ogu1K5IEfyPJtbp+/faqql05XxFzTn1ZUhiRiVF85XbXLYOjTfUzwecJgjOXw2H
rhwMU7szR46rUmXTr/Xma5MXy9HWNqIWfNrlMuLqYtH6ie44ZliAHD4sKgedUtw4emvUfLCqqv9q
ibpwhFa4b/S2WEy/XF3SVZEkGBe87Zw0S5e/AmnFw0tlCOObUxEgWB2pEOsDI6lyFYjxomA9M/xD
4No/lx7etXafq+RX0IlTb+sy+meY4g8QI3KFoj2h5BCIqjdGl6sbCuiA+4JFf/FO6KagbP+JQXQS
4CWz3Mv+ye84ULqyKLn0ces8fdng5JGST0O1ntZ12RhVaep6klBUXSupDiGMKvWqgG5eomZI/sWq
MngZ7LL8HhcM957wAEEPohl/Pb2udn3oiibqhkLUjLn7dX/0I3ILAF30TZyjZO5T96lUas/GL5ZG
Vf2UtX2WOrh2FceCkQUT8O69M5YsAS9S2ahgkaB/AfzBZQ9uzXnd/kqOxT8eHbpTt69Olt4Q9y8f
/1rynV1MTsMSx04YCTc6l6hkP7pYwLX1he4h3SA6Endkehf3gghOAPC/Pl9gQTnadndJgQsVLIBO
SgPrjB8mIKxDaIPAhBatFi57PZgOkhYYnUMWTes0ovgGR9sExAw5JUrnQ3dq1VaCJjddnMLeISih
zS8Bg6ndeYS3RSH6ALCR+RiaWCu5fj0UfZ6YZcpwSI9iK2PcQYAxOzgvD/4VE8nGZ2JAeuqcOpo/
sInwASTn1rWP8vQt+SnpKkKyuLaatQKD5l1uFE2WxuVJmQvju//GOzJ0h2bztXjFhyouujehfP3y
nBpl0y9/kBR/mQnMb1+XPODe4vs3mJrxgyjjZ3hgOgMpYIxRBCrCyuvshyvtJmeLue1g9RQR+2B3
Sd7u5uueabZbxrDBkBO6S4jDs/td3NA7sckWQEXy1ZsaCa+wv+kXn+4aR3l0vDBKxjBlWneqmk5B
DVrqHufMw3la0e0eGU5jecpQhD0JXuxe6ZbhPxnFfYrXjskayY2MmO/aYVUkUwt7xJywM6jS5hOm
qWG/nlyyVXz3hR4jGbhqK+m6CIvH0ErmQx/6D+wncRmlQXxv1kAfc+8ulQbHkYhDB0tpX3uJytdd
c7ZNdkzvYSQRyDaqMbN5xdXZ+EHgENxkBCF5+sih5GNvb2gd7d9g3fDDrN6+EhD62vyPfvmG0zH3
ZuMaHcXOGq9DRnCh7Bz3q80ZSClQcTnkFppxkGz2odecLAEubQnxzn6RUXeMZOZVkF1HM0i8nP3c
2YQtlQ8MOrg47+49IsPV3i+ZIdVlNinx29130a0m9cXeZw4jr7XUPkC7Az9rpGPV7r2ho6FWoz1y
+ZpDCmE5KwyewsdXFQJLrcs0MkH1AM3r2f1q3UaHVWFyJAgMCWPuF3ZBPbsRaFgF3qL7G5QYbmnf
kV54G7LGcL1n5EWmlcmTYgvxWLPQ/6blDiFX3LjJ117zJi6QdSJ4CRFHyVvwmc3E1Ha3TpYsUZ4s
wivGmoSwDkDKg1dseFuGOWx799UlLkYNlKlbTXMgfPXBqBg+d3hF6OLih6fx6gZUxVFTmbC+fiyi
1HijWxDwOi5BtmBoCtJ4yEvTW7KI8Am3YQ2IiRki61+3vYWGz/mHLDgSzJgHHb6cJ0MTGK7Xrnv1
4Pp0ju7PRjy7jB+9oi2nn2sjPXp2CXCJcO2cZ0TrcvWMoWa0pwxzbM65T1g1cIxNYjXoKGQ5rFnM
mHOk4A9PzOyd+M0tLCwM0ZgXAKqvn73TsuPHCfqIlDxzvLZYqv+Z4F5/YpK1dRHyQSn5VVtObgu3
rEUkKZWOeFkxKFP5Jd4369o9LQ7tsdauN79G+CHBDjNefOCgGWqmmCRGgEIksYDD4/A7bxXETFhb
oQXltCq0imSc3UZGp+ibHSzCqAheTF1Z9yrEY9XDPW+MXPVo033E7wFJUptAS98JrutEOpJ9/LE1
LyhwGHGv+keqU1CbmDjEa63LH2mKBIc+3RxLHzZkyowfMAGbuyYv8BGbHvPTKFBf8blNTq7dwHbY
8Kc8Sck2EZPcwmMX5bGH6z0owKvw5q0qVkU+W217+l28Plgpy7/79u1WsDXWoinQqw1lJ/nwJz4E
D9yYddJ6WL/Zit/+u/0lUb111zA48jJkrIVq9zgqOCnPUTl+ZSUiA04OcqK1F8BYMMKhdXSf6ZMc
ASq/YOcqn6I830ElF3lNVOnL5+RO0WA0y0Npz85LZEgtsiWSclP2aEqJPkv6C4U9QxZkN4wx5ITE
+uLavzU3S5JX4gKocgmd6yX4JrX4m53pKzf006VEXjv56Wr8lO6Pcqo2xv7cq7Yf6GEpVNuSXaH7
buYdIVDvNjRLsJsUwsZ41Ui0yxz54WMIj9380ICCr8mas6aB+fAi9cPC+OCr9Np3ClgBq903NqLx
C4qhEH7man6gTdCs613RGi9xqVHsl9jreXTKM2BpOg5MWTZYAkXwwzYnH5rgSoKZaQ1zcQqq7bxZ
6p1cWS0FpJeIdGigkjPapZDlMcNXCP7x682pGYk2tN/jYniLXjisyBMSxl7p4G7DkyzYgOkCg3pr
Q4V19t/b9n3bLN06haN3HUnOV3VfKUVxW4L9tACOgtQOgbc4o0oigqbQqyBhPvuXYZ0QGtlAVb8X
x6XkEhCiFun8NHq8hs79L0dWRsfzYFCPFGnxJsY90P1SlW98nYU6jiN1VVXY6UWhWUVdJ88pw5tI
hpKMpL8YvZ0Oo8qQMBeANu5jttNq6xDWJ0wE4WPbxnsnk5kM3Aat+DkW6MxIkFKDLhvowFaIRznF
SNp9QFeUUYhYu/g42lNSaawRRfQMEPz4lw+r7tWDNJA55BGu+JN9l6xZUKcB0P6fmvQMRyVmM4N+
sZQUE7P7U7yVv6AX+6FakmJYbmGmA6NJD/F5RNPtvYBVeOXg89khfv7hQXhAFnxwHapKr5wtUBoM
/GvvXXfzTPlDCCubmxZawQCGv0mmKT3VKTDat8hoM/7K2cRmuxHkWASZUgLLkG5C+fgOsaJWvn8A
AlsIQV4CbrBuEX52/qlaz5hoMLvGRCrkuyOc4h80brwmk0xbvdoGh+BfNph4vmcLVFW3jWCOKy75
Wue1C9UAUUFr3iAFjf9Kea1KkqN8RnHHrSmA5e5MUwgZr6Q2mZbjEFexuf3mXfO2EL3dCbI49Gvj
B1O5eDjOSdTowCkB+VQx0lTGhdgAmOpXksKi3t30aYI4U5Qn3G7BhrXjyjAFEmTomyphkfvkOEJf
Z8Bg3Bhdvh+8/55esfPuFEM0d9th3iRr72a91FdWJ7u4QQ/xd/WwJgeSKnLr3IJqtzi+NPfD5zjn
Ep/aZex37dNQD1/EedIt4YYuLOj0fZy+2BeIWLK5EuuG+81+v8AsseaHCywffshSuAT7eVnnUW6b
W3OLQWY5bVe7+RDMCygRMzVCFWWvUbcT30TOHhrQBa0nPY5NChksJ9BbJbmALwLXLRtMhjzS3K9Z
ZNBR7nHf+BfGls9BMMYH8JFPwJ9yWIHUv7P+4umVV2+IkI07IzVU8yku4QeRwwdO/I2QiPh+G+EB
UyW9oit10NZpWzG5Ow3QV+3hATjECAJMbkHRNEVP/YLXGjUDIrAFgAs9L7p6SIFE0B3qFe8rCd5x
ZFBsVrNGq+QjrLP+yijrVJ0lyzMCv3Hi+nCjJOWiH2MglptQ2CtrWj6Xt/WHOCj0XeJQFIHBrDar
NFMmChuxuA2aTDEaYsO1b+U0S9Y5Okfq+YE0tZpyUFmSBa0W4vPPV3Cw87m0qGqWhNn+X+s2QrWn
Qn/XpEtAkbOnrT30yIpDW4lLlvi7lrBwA8urYQYeoT64tpQWI+5BuKqgdrYufqPIP2bwqNOg4tJr
yjZeDsrgWWTJniMiHL1HdiJKSy0lSoITpYUJ7KYGs8+x7JXc/rN94id8DKjVgeD11SfbNMX9S2BV
YrcWIgdEGJvOK+zTlH+c/YLTeOhKf6ZAL23iM5Pf/5DW8NPRA5fpyX579aUD+O5GEkYhOugIKPnh
AN7ZPnmE3lDIK8MJPIKyll5e8LWOhI7SgrUJ4fOpSUOrzYIUCr6x4zO2tS6W6hBk+IcRqwNVuMAZ
ArYQ/HOd47gdgqmoTX3wJ2rKX/Z9dIjZnUa17D2qMAzaAkvVNKkTSzckZSPbD8pp8W/aamT8kBVv
FzLSEUv2J8LkDUkMusqivwsvK3Gqcmc/SESU2Y7Jh9GFf4smFr8uWAlQBppf/a6u68lcvKxSL16r
acUqALA+oZKnLT2gPKPH+HliVW10ZCyrdY54ph9uAxfbLly3xdbq+ZDJerlE2FqCXjYvzz6GPCDO
b8Mu/T2dOp+Z7E3/qHG9COwaT5ZK0ZYs47HB9oy9PC0zcmuH7/sGjFC3v3/nhz2dTCefiPaSZ/jS
7QwUaGX6/LF2ETh0xSZcD2y4D2iCI2EJcN4NaIJCUMaYv11N+4XgOBJaraW80BRDoJgHjq+iRDhh
3CuqPQQW1XpP2BpEBJ8u5Uc+NNvBBxCBGXzWnekYTnFRDBuc1l1cpmJvfXwSswD8Lk0DW4fZvb4s
fnPj5wxNtpsfIRY5j6u4SaAaNm4DFUPRWwdnhAhlXPVH1J63+M2d/uhcWFhOvSN144d72KC+I0uq
T6WU1cYHTGkgfK1D35i/hhhCd9B9O5ibXWoi3MWrgIkN4m9NU3+t2igMG1Qp/Sdf9zeTfYYBeY3u
kUUS2AMNeWLQeaMYR8/6+78xr8tBsc6qU8eo+KDTRMsgWly+hlcmsp5sfIYkMCHR5u9xiQozUk4l
99cmvS7PjDHBasgzgCUz/sZ5kfuagS1QLYIwlwqUeb8luzq/vq0iZvrWpYOrrgnnCgF68epNCujO
umFtR2bcGCBYAcfNIBfo/bYENpci9VdqY44oT/BCMkXZ9Gqr9YJ2OpBA7M0/zwH54EjPSH49tlXm
I76FRZUU6saYieNsx0cjnXYMJu/lGlKAomi2D6eZ8Yc4ePQhBnozM/9EDDA0zyE/TLEqrKcH7obB
SlzuiSR9+Z+2UYEYZq6R1sabIp5Ga9dhnmBGQx1C1JK1CH+A5u3CSGPGINAQ8pqdJeovi9kcDew5
NX/Hi9wmOT2J3td2cUoMpxCZ7GHnCGq4SwTv5BCAFbucuYyja995Zc/JM4U0Rv2/EnBg15v7EeMj
TclEz1H24TJ92ZfBJin8bcabZJrmCLs7lb9zvL+wNlQpzahMCZ0gX2BDKVnKpv3p0phQouIJH7Kh
nwC/sC+yLw7XlIWkx7KoUmlgVG2N5GLV5M5vXGSMC/MHSHDbzgrZY0WRdwxvq+vfKwWjXrDJy8Mv
zHETg4o9vLfdf83BnXwuYrzyQKMBgzJwKoA392/Dy5yYgYQdB3g6xhVHeUnx92aQFGwK478hKRo9
zCdVphIk66HpF7LGgyknFlbat7OAPfL5usQhqnYakz1zExhfaFc+9jhaU4+VxuUa6OM49987zUI8
BkuTSe+k0Ex775p1edl1prQxbmJc6Z7n9TOkk1Pmpm8b422LGbPLZ3M6nibXigZu1a3T296nZWrK
dnVhhkzAIEWcUUWbtjE6D2rwOm0AgS+cbiU6z9Y9s1OaJB/YiIr9ZMbBl8nE1hYMLHyVrHdaxArA
otW5MJPq8vfpPP6eVOro8m9K1R4JcWJawAjEaDp6u3uuk7dr4q0t+QZjVXqfsEw42tW/dcrBgf8W
W9VhtVnmRbKjvfv1+Xd5Tkme9HnyFtmD2d4pLc3ADM6kQ1BLkGZaHt7BxAleAYdnmGwZPFsmJkxW
IqEIoWKfBMuC0N640QGH0FgQWY6OowCBIJcbSqWY/D82GaSiLtL9ErWLjeZbaoU7WPBjCP8bHaNr
dKSWMP3UYA8vuff0lG07LEZstMLM5anWXUBZ7RrznVsfTod18Myrrfa6PASDVXc0KTN2fJfWg9KS
NYVUyP6z/7xY1eGNnftN3L1dLCt2C3G22GmGs0KgsiQZ8+pwE1FT9+FTW1vQ/iHKNs1qPbfOLLAM
gR2u6XooecnGABPs1MYf8Fr7EbG2v2Q9BWppVhe7Ic8CfQjBx69xj4aHPktyi2iukA6OoglKsa3g
CWzClAnifCi0lo8hxSqEeqpnWWeEl8m4T5gpHGEiDFJ99VY8/KYPnIi8YevRDPTUZqubxuutoE/d
L7UxPTxB4Hx0aB2o0V5IBzltnJICMkJFSmB+fGDPhyNhC3x6nxfb+gdc95QQXhizjHI4iUuD6z8j
tDzSjXEH9cX8NySz4QKhQuS6pT9XQgwiATc4+3VeId8MyCPjADbC0xCUlwgkOhz0pDkvEy1Mn/CG
Jjjmi+y3PaQS6bRI6AkzQw9PHlWGzoPJu8RLe5c5JqroCeIigTuwsC5Os4kSlNhNaMXg7ZXQle/i
lGuaJ9gmZrweH3lxJi97lyr0ExwITOU1/MCu0SFhvmb+RfYAHS6gqGDmF7TMMVWAVt6hIETUdOeE
a3IdAVuBVtQ8w6mI8oXyEQp2JKHRlUvt0Sky5fccGfwK5qG2nApHtwpuXATg4VKMXtkLLl6BhaVf
ctvJ48Fgbvc4vun2YxJbCITZhCdCZRlXhjiX+p6pzznFayPSLOfy/JfiBZoybd+4/qTBp0bpVrsy
IYo/3iwJpYJUVfiGarlVHcKH09V9zBu0yFxDnMWK7tHWidly2IrPp1gQ+imq0XDVS+H7HXFJENKJ
GR0/apEztrzNOboJDQG/rvRO5pkfe7mVcQjGM5fRVzgoPORd7VkWQfcmDssBK8Njrj6DKlgVsfwE
RLckgoY6KwQ9+LCRjfUKscQ9cH6i9tQ4UBoAIjmZBKyMIwXiR4cGf8fnFSR71A3Ny5BAUyL+JIFV
w8nbG3LT8Hg8mTiZS1Owy6aFXETOUdS1jJYFhrkoJAatJDpFdC3qgep28KD8aN4Cjgedp0MlJ+Lr
TuHRfVgDakb6Whn5Go6pH8FF0SSp4s9EnvKCtyTWoOPgYA4XB78KdMK9qJOguqyxUEoprUEoIycu
zqDKoyiakGfT0+vcs+YtdTTY5DjYBMOywqy5IXjLKzoK7iEWDKqtI0ooEg77SHEX3ODEVizZgOiN
+lRSv9B+biFPPBFqgL0NVci996bTQvC19/gShobIJ/8wka1D+cTaZ78nO/u1i7Q1zoUKEW4rei9z
JtmbQ25s4BQtlPRq3Hfoo7zqvI5JkMEK9C3cLgVuSm7aOupiOsvgMeeUQcEiE2g2757kz4piEU8o
4pyrgOMn9vbgS1iE35OLRIRdZVztoibiNy7K+VEKAHKo1SJQxisuYn6VJYwG66ekpvrjPM9ZiKil
l0B7sD88MjqcNdcu6AugCLQ76yGZRq8AtEKxOeXWggNo9TkkuEBfcKEcfuU8EqEDicYaSHYbB0rs
9u3nj0WDBiYqjhJ1ENqazxDBOJuBxBebFAVdEy0Pe8RjinS6MF53EExzp1R3JLIIwWHtXtZrnOJ1
hx0AENUYnvsfVIhcqh8gklWb3Luajcuhnf2+pS4gzVb9mV4F5h0aXNHIdQJR2Roo+zFpBIHUl9nG
rSL254yz7fVLfFFv3ljzFJEKnv6JP4DfBHPTOBSocxUDLa0kek3x5MQXM/wErx8DGfiZQHCTiXMf
B+Yl2s0YhQNvwjDEQSOtRYKi+QMoCkhAdc4MEOIMp8hj3raBz425PiGEBT4rtnNwDrANWKgGM7Tf
0Dhfkm8bkwt+EONvM/tQWKMMJI7i6k6x/93dkk/qrS96iaQvikp4FEV3fLBeaYgDcbEAHfi4NUwb
1qOOq2/n7aOya7rznqrlKl4bCEyIqYdXmLxGLybLFVpP98ojyUXHWJyWHGAXLCiKMPh4hdYHGuAI
Kae/LaHWKUWn0AD4X9NEMFvuZw40oXPN2IaqALBIaivCF5Oqp/DFepOGhIwM4sLRhnEjoRzyq9Ll
pHcq70N0yUowMq17n8T2/nV5oA4os0EWOF+IGlggapB2ZnOX0jxU5cpm8WtB1573LLsPYJI9dyiV
B5czzZtipAuAYuSX9pEMVbjKpcxn0dAsjSNLP2hMzpb5ABpyThcEY9xYnyE6nRnjbbn9d0yRjaik
zadXYKoTtD/gGHNdYYP5hE6PImadYV7AEYH/l2KLxmYLt/Z028EJJR3Y/CZFJ2YEEd9qoxGnsWZc
NA8COT2HesbChoE5jbAaxbOMdZ1CTbJdGnVogYNr4OCnV9pMeHy2cmBs9j3g/sXGZan7hQ2yHP5u
fmqDzxDCVTgzCH+jB0vh3kuWAfKvPDpydVbrNlj21TEZONUmfPTzsZ7ku9AXT617eGG67c1qdUqj
I+nP5agarbvvsITESFEZBMuBcWhKCq6LlJy5dXtPDMfVu/7B/KLow5HNoZqsAXaQDpzc8gRM+J3U
0c/diFW7uHjHJZEDm4HCblgTMIUR8HexyG5zdQz4CKr+7Jfc+McA7ucfwIJTR8w+JZqNhDegkRd6
cTxdWDhnIiCIWY0rYCgvhooDZZBjSn4cLw22Mnceq0Z2JMRx0zv0kCKA38uYwMQqJoFPUC1HmsON
wMatMajm4Hz6j9ZjuXd7ch3tUOad+ujtoXjPQfiltvHXkx1uJWfi0ZH3MRkhHfEufh4ck621tbos
7tDHIXNz3EqTw+ikVyJW9tZk6kvqXrRO6S1lmGJu39oE2NsGA0+u4TH5zPLu/mu1zEE92gbHRQNA
0Cby9evski+CkZCmkF8rc3YS02UgSfSApQ7XwTWcX+wuKGdHgnl0RgBgaBBxc5za97DivUPuES9P
b5bcvEjvV+jZmaHeGE1JXyp6L7xpyS7h7Je8W9U6ycxRAZBFjXhr33tT/za4Ex77mj1jKTt6ez9s
jSpOkzEuzH2JjRdJg0U2e+C1+uREYGPerMWE5A/XZOb3aogtB3OjhSPFfxO23Moz9BR5pz6sN9cX
isaT9/z1VZUlTF/0ZNS1ZkpbV3ZlgBTmlfpTMtPQYjRv4Nsq0RVYWdTQlRP2jHapt71SAt49kPfz
CEaqkj0blkLZaMqB6NI9k9ivuX1i7Pu9Z4IeM6XpaZ/W1jv7TErOFPgYIeM9O/xVl8bNuifoVtxr
b908c1T27XxWxEfE1Gt0VFHRM2zahBpRkDgqOshplLdAtSj2omRVG06tlyP8MrjAd06FexxM7Kej
g2eASRuzmRpFF4qnkbCOsEslhNPNAYMK6GmIf2LCwRFjgKI6ufVRoRCUREdADG1iUlJ/IQIliae0
oYR9auV7EEdLgTBt1j1mhX+m1ilBv8jIKzaoFbECNLQzhqXGrLi08QyQqbiMOViDQiQyCL/7xwl1
PpX6ixUtUywHc/KomGgtBF4DW99sFh0mMDDORANNrn3J9ekX+3lmzp/LJ7greyvUYirO8O5NJ+D5
XDMvdzuTmeTCfUkc3rprwJC9iOO6ApZi46j6j8EVls2IMLpQHTOgEpYVmy0XHs/NuyJkneOBJ36M
RNXfWClf2RmIDElWkeHcmGHX3id5AslNTkX4CBtRwV8vpqisZq/4iKq9MqgHxwgVChEONK6mgqvS
6pzSKzGGz6U5f1M+3gmfVfBDo8AhV8OzcdmA4C2mzQ/j0vAs3OmvzvZnuHd4bkBrGkBSSyX4qasE
zvlrhMfogVM4ub8bEC5pgNy6DL0OGM36tV6za7glgLkOlgvwZgMVkdJGILRix1FdT46M+cxK0IjU
4kQ9Mnhj8piTBNFRZNydEn/fKQ8f2XHCPjUHukl2S6pgyvBiUt141O7kptZbL3uLMBuvbdUNVim0
KoUg3eTHUvL+plmknmHQjJsTsYcf3ULturXayKega8Ni7u77+27evfeeGCmT2qiC9jcm53xt7YOi
dc7uneogxB6b+6G1PDQ1k7R31VjIHVlj65bmn9edGpgd8hX7kDE0rEWUxDq62ObbVmbhds8o9Lrz
2CGUQVQh/A5McGZ4T0bYKecNRK4NhtJ9+iiNrigjlCX/8i5Ozb6UrK1fBPFyK8Rp2IehGW4Z41gn
pNvlOatEWYfr/1g6r+bEsSAK/yKqyOFVOQAS2fBCGRsLIYSIIvz6/Q6z5Z2dGY8B6ereDqdPnw4O
URLcCOmDfQTdetTgut/+nUkM7afx2ja86/Y+qFQZipY9zeeihszJYZKvjrSgTBqbhtdYaFhaw3vQ
cUlLxui1vZrlpDvHFqZeEq6DNqImxtOnbwr9OuA5HqFfgtbVcrM+VxtWB3nvl71hptvmjYRG1wfi
YuboGNKJ1Rhp/vHdYgD3aa7u3ArVUVg3B2Zp0HkizvPjK0FZxc5ohf7Z/d3QmkjR2egNdwxSu7qN
TT44m6nNTLenscad3xlxngbpCE2MC8FJbrw3ZQiOprFri/1kHXc5byHD357GeVAzrizCoAfoSz5D
Zwalh/kh7qGSN18HJa7iNa/auVezchTKew4DuenvOvxyo33GblnNPzxAm+qv8fy9r24wOaN0tZ90
4PxtuZ49M9/2DjM0uZj3wk/oXnkg4dHdu6iC8F/9YR6vcJuM5rLWMeoMh8EW8sChD9KdTprDCXDv
P80PxMsActCTyzD/KVc7wsVNh4hwBemamQJXixC9gP33hITyxspl8ZMBxmB3EZCYQGIISXQmt4zT
3/0HabyD7RapWwVRKhnEwcDhuDdu3qwqQ+C9ir22dhBDI0BHim6QVNmHqHcA2zulMY5oWAs2mZ2h
pMZI3QuQYFhtGo9ty3u418yYXgBCol64/1nPqwMeeitkQ21z5EA4Fa+YUzKC+DR60ueNtkmc/kKR
SpkSivl92/dp5Q8diF8V2I4Mw/5F4vJmQ5W5DL8FZ71I5TykCt9E3XC6AOY14edhwdQmXBZyI/XM
hLxiBhWJxmBjkSIfAjJrLXP63eHK0zjhN51H/zaE0WPVeUvSd7K3/iFcKAO+mcyZKqHbAuFMT3TP
q/inz2kCSzSdNEZ84AD/8kSaTER8Ar08AfaoJsuL/mYtOJgK/NWdOuu55O0XZ8LVDOOmtdC4smDE
stqc7A5lA3rZCyL/oEq/LlBnRrGDsB8CCzEuafIEoBKrKjgCbqGrbpfXgmYmIudF1cDvQcyVNC2c
H97nOZv85Q7ZG7f6ab0+c6eFjzMgFSkpRzSC5o+4bAzLFo9N7XO0zlE0Ji+zF5Df2PmAvBpP1J7U
Jw/ncgFFh7OmsXApREDG2kvKiHmjtIfdnf2c6KSQmhsaKpPHT8PV71Q24HbDEAMO9buoW8LqM2qj
7qS3ev10VlV+rDSPL6tyc/KvxO3M1symtyo980YIMt79PSEtMQzSbi6Rdj9vHq9Jr1c192dWsoPi
CrOQAfeBeuE3ZtbkjwpyalGad/MK3dIsUNhkB4O7Ll4Lqkivs30nNUNEx0vZgP5j+prMsPe2fbZq
w37yMPjLNfJGlf73C40WZqVC12RVDkDqf036+UmnecxHhhVZ157hDmck3gZah4vdHNqzsd1FWHhM
vZRyULepRhfoFHPZt5sBEKidcbeaEMw6I94aJgA5rZaUvXAzP0Q8LCv0AKr2agJhlX34I/aTbBqR
Bez9iTczZ8lU2bUYgkwCxFaqAXJtMORxIUER2vSWZLRwM2HxKVWtsYgSGJkj9IKzQa2AF7oFAhCN
gDNDBm7z3NScIgb6klfZ3/827dCw+zy7+OqgisBbwJrkYl9OUsL3exLYoBwzIC3DASXkmDnKTWQv
TVdzd8QKgtRMJGPTEU0BEs5L1HVXgxohDkADv+j3hPiMtvxgF/MHCssUidb8tCQ5JDsY0bihkSPO
qvH1GccVjTcrpoWJfv5FAy40n46mDQ1o6rmTtXzNf7vmvB5AI5xLLY7+jymmHWl6fk79wPTx7KgQ
H9HmkOgw5/1udoxKJHqWND1an/wgg9ukXiW18wwUN6uITVNwlIouwaUf3Dn1aG6efEnDK6D4eHi8
diAd2TqC5V23zkAJao9kQQfnPNpEHaM70gU9p2KBN4O8xwgLwgk8w3nENFxSpvUyDYrMLm/If++d
lJE2kJZBZ+wWoOoEUYgZNjhJzGkGBWRRC/HH1M2YtkzHEQWY7Y4Joy1HbzhohMnqvH16b+8YXWc1
7ySPlCdmvjo4JzYbTL2r+Wqb9+3rbDQWeKvR3jpOKNK5N7x9saoxy1s/jfePjtCQPbykmQfnxLxr
ePZ5Jm2KHG6J38pMZi1vSOpGzPONDpEukuHZ4x7KR+7WT40VT71hRcmoJLogfIZQ2EaJggmmw94Y
1YsrUdHbi0iiX1ADBhtGKik+qC3GW6zIYjuWMpbSTX6XCJFXbkg1A4QvnGKQBHnXTkYJpRsrm62X
zHMlukoJrA5WBo7D6Gf4fLPr7Oj8azIrENRghY3ppsoDYjYrrWc7c289DTcuCMX2ztG5o5C19vNB
QjiB4AbNvx6FewsFxBd7zWzz3mf36rbNHinkYXl0zkHDOjkdr4xz+0k0C1LAlJE2E0o2DWrub4tx
Ub7awdRXrkiIrTQdI6aEyNWQbMaCiEIPWF9R4s2If1hxtAswn6BJUrUSbUgz0hEzAlZC1YRz2nHN
b7QrYfsu4i3CL0skNKShIk0nKZsx5v31RcezJKYelkRYG+i9SJxKA+/oQeI7dx+BmCfqUC2XIAtQ
C1kTzjt8b78Zp7MyzEj4CGKQRM7GxVBZ8euvF13nOSljlVxYk1YkxK8eHFrDURC49Zt/arjTs9RE
zDtskxdd+W/rwmwVwRBql38bm5A2IgzDm3x6urMgdghAWY903jnS6tNH8V/Cpr/zkt6+F/m4hPdp
v7NXYBikm2KYDF6mtVpJFOUJ2aMJ2lF11wPUEoKno/EBN5gp2J75eiQm1Ro78EVvE/alVG9R9DI3
ZMQWpBGEDUqYIKqUYFx6APwvBJJXV2PVMx5zfTYcEt4OzgzoTEkbI0VoR23xV96AwI/LFX4qqBic
GnrjjrYKpIUAUSQ70B51jChHi199h5KNaFEr16QHGTr2tnS4mZ6MjEBB99JaBE3m6QmwIFkkP9RY
GEmvSrOhHrAOARXveTOoQ2D5kq0CLpoKeIFKBnhgjF3e68DCdVh+dZqgC8CafVniWUsa0jLZMCZQ
PBgMqpkm5By1rWhYc2Wy93vRekS5vd9gSFqdz2oGJPzDSrR2m4zUYQ4tTPY4HbdBiBpkz6Am1XkH
ptO80e9gkRKb+c/oFdyUbNgo4zh0yjJrOQ3y4D44RqfJqzAbm+tAY6JbXh4w25kfYUq2d3UTDAA8
B5jm+CWtzJgrV9dMo99gvHsxyGc7DKKUcW5E9DuzMHGvnKdj9Ebkrr1kFvWYDgmvNzwtiKj5bdOi
QQAGFG2OfuaSCSzywdrny/oBrEYoBxgEk5aCHn+84Czou5jq1GO4FSAX4u5LNUUxH+dTzdvZ5MAi
ykGXpVgsYZjCmpz51yZALtkvrf00wDfJsOG2OBQNQB3p0Aqeg3K86zidOewx2u67Xs1mvjEksQug
OiU8xM9q37vw4e9Cccjf9nF8h1Xedgg/YYfrp2o0LJB7quFVEnTNoOynHtgUxAiWiGH2duI16YZL
w+tYKFhC2lK32afjNf2xLYcErG43wckaVo3wa9not/o1KwsfbmGO0f05Yopgg7jUfxjfzMxDtbK8
rOVS4nhNo+4jjDeC5zK+0Kd/MtwpbmMEbkL+SerSowlkH13d6sx1mZ7bmFf7vUCTthQ3iyX38BtU
LnWLjJLNVYjwqv0mHcQqYRJ2Os/5Eat0J0KHQXdlkagyAGlASfR3jJ+8+hpDW7NJy3lP6QcxRZJN
dKMFUEobz76M7G367L++z5iphnNmyFPOzRfjVgt1in1cgvsJfeiBHcpN10Ajaii+ZPQkMw0qlBe1
9OjviLE/hg9eLyZm4mVex2nCWkMlPgDE8N+EBSTQTKDiUww5FJaZTVy4B6fBB5yDnrPDC1S/6Tlm
MNVrzkLbmZ0GV7cYyXRssH14bLqbr+Ylun4mQH9EOYxNDd1HWt/JP+JdJAHHCjWJ7c340Z+klWiP
O+Z27G82Gycx8KTki9tpG2Wos4vDDjusjlQoNTFtmBjbH5fwrj+VzULkBCu7yXCThUkLRojfs6bk
+md5QNQhr2eiCE1FZ9QAvipq4iNJsvm5mif3vCfsOBfmbvJe4OwdtCA5jbBYbS6PduRlzbx9X/sG
kduKEXItR0GPfAT70ubWGTCnM959KLJAwIoh6YWZz3zO5uCJcyZFFL1FbCdgE7ttncKuVUtISptx
5jaZT4wk1mnBmT4tDtQwGLU8bMan8LiRB237F0+Clal7XNzhHlvb1DyEKdcnRazM/LF/VJ6pc1Lv
tB+ogglAKsolKN4fnFPwNNidtGW+nGULZcarJTatehulWXhdVn2apqyfjnkKubjphQszdpsHY+Z1
rYmLKGa/6V/4x4vXIm+10MCkBdJMZg1wyIrR9tNBa5i67s8PM2fjxL0Z2yaYTeomLuL0XOKYgFtt
NSfGeNHIZzvR01rd/M0KjEmBV8/usRl4GQ0vRm3ctvYb4q1xwhuk5qKk7tUZcI1qFDPcJhwhunjg
xZytk/cjOCo1O3zRzeU3I1UKT95uc/KO4dvlhEQFINjwsEi5rpNXedMgVlJJxZaKpqSVPm641Nlp
kc6ay3S29ndOhV3A4ywXpVeGvXElMcoN34mpATyBZtiF0FWIo73SA7ThDlGHtNVc1Ia7Bs711UE1
EjVP3bwasdZOu3/x2v7N69mIiPbssbbqEx5U6eUuHzDu+kR/NhIBTj7rdYydo42zi9YcFlhxUkVz
4bx1hr1hGRIpmmM6qOLKuBi8PfB+dnrNu7IbG5QLZDE3OrdT7csx1j5uuOtJM4LMyDJp+kBJfqyk
6U3719t9RY1B0q9PjP3f0SNp7QwEYCV9UBpaiagWUtahpSrzn6RpGrmWM6Hzn6BcThGpGeynnagT
1QOxVtcD2iiuKLHTCdDvRaoiSbf9hsxUnTwEAV1PohSNGt9uMnBJ6tSQxjg/Ono9lHtcbsXNselJ
CGxmXqY15pGHuyXyA9Q33saWzUJ6BwoibFi6JlTg3qMWagvNCTwvRpmRI5bAhPmWIJ3f0KF7IvFq
rBGwbaJ2fCB6PhOlp3a2ug6QNwgwYqz5bpIyrPeCKmkyoA4kldqS7Zmb7Boeor9e5rMbZ4BN47dI
CVo45nyQu6K0XcApO2QKPDnet7V5Lwo+p+adn/hxEiBsJBaJkH+HleCJE9jQZ4gohK5v7d9CsgB7
vHMkpAupjauZakF4TW2z47ML8xQBCA5SWyvVWoApYLvu7pXv5LMzm6lFem6dB4XLFrfvbpVRAAT1
qVdnIa+s3IMCCLnEAaYWP1S4qd1js6FPGxLARGV0JMDKXSRaWQueyPDwc902wl3NyMmF1tSOrwyH
OYSP+ImFQBTipY5i7830q/QPOX0TOSd8LEoRZBNmEZCxjEpMyH5TIXbqmjv6SpSDXiI+hhrceXVy
WgvdMMPY8lE5efs1HjWVUqtDZyVxjkenjf3mOBaQSl58wuFkNPrFuI7fKXHyurEaDuA6vg75VBMB
3tSMp3Ci386VhkRSl5qzankNq/TP47K/Oxn3ocKMmx9dB0eyMPgsZPxqO+3RaPckXKKOwegHt0KR
FTEoLDFJwZzphbjJIx94Heact6ZZTq/Dq/GJNOwD6H7unYPn73t6QnLW6c6PyxqbVaUnnwgQH8TO
5iAqUzs40zW6ZV3oPqjKSEe9xJm+hsQ2sHBWrf7uq+NVyfKMc9D9PgePYc0rkCUug+rk7aKeBjH7
iyIpZVUy8IQ642Nc0GdCRJmG1cGbxAzyHgIiLKUBBd56e2ufqJWPzljMsk9vB7QyWB2kCvCoj/Fl
yjrhZd/eBpCiZP9FcwrKBPIIOtuZdx/f6PFw9j/A4UE5aXnkzvaBzLw5y8llS1otcJTJtlx0+21/
R0m25u/6mhqv3IR0YHg1O4vz6AxLZpIH10Et7IHHv71TlAUxmtz8pZgp+NjIWW+elGrZ46NG+JpR
PyUBD3K3MazM1sa24NDgdCh9Ul72OyRG7z44a3B3UZ3OR88LXp0Y3L0gXfw0TlEedMj6atyfwnTg
AYXFx0XUDorgGLU2rB6mJ4wodXA8CpQnoRRwrm5En6wJvRhhEmRP1J8FTg3jxG5awBtoQseYCLy9
jHNhDlrGvENSDZhCNR4lIeCYXJN+pFdH4YgTi00IG16+ol4RFQKZz9sDRy0bZcGbebVTybHzDYMq
H7gJBp3DziGlQj+Ax4HdTk1glwdB2ebhlhMBAEfOUR6AJpAo1Ug7RWwes3Ie9WOrCIoVlg2HuuOd
X7aKFw2LTyE0O/HSjH35cHmYQYdfR+pXVLbR3Sb0GfpfX4XXMTBAOoeihxXGhiL12lVMeVhe4mMs
HKDj1PqCBthwRFoND9hKieNh+rZufjHsBuWa1gk1T9B+x8PFyHEbT/PniSfqgrbw3pTwHS0cnwJ9
YS61NnVSkHKDOSlNflqqMK6KobQxmuTedUAu0BUsubS110AooEk42pV6SIDM1JR1hSqg41sjTUS9
jey+bmbjdIyIHG+MFp7dPXyCuN4X5W2KlbUvprOSl52YMbd2KYjxF5t7ljQ+BC1GZ0hVj/4OSebx
dZ/zur/WT5ObI7Gyna8HqeuV+99P1dlxgd1NJwY9fOS0mtVE4t3hspSIhzzHP/UYCiPMs88kwfQP
7b6WUR+8o9PPg5aUukuPyql/6XchNjHJtRtoQVvOOhBXoI+gI/WoWv/hPv0sfPs9J7Nzu70tgkvU
8g7QALIgH4GX4U2LUUaYeiSGp8/PzYNWWIxyMlfBdHuHh+wV232UEQAjZo+MAdrqYCUzim3duLvs
xii1l16yJZBg6LsibEhMDFfmeyDhs2zbJk9KjEtV8RApLC/y0W/lqXx+hV05ODxLwd9Lr1UQymSD
bMBWQG6VMiE/npDicJTWlkJmgjCOluaaIjIPnmkTN4XpoAlfmADq4sEoP95UUWpTYsQNozitWPi4
AebhnzbUYwgobbyr26XFoIdgemtI4t0YduzulBAIl/SDew/1lxqBqzTJX79NYO62RZT2W4+rcdui
fE6wLqFs1N2RRUAJGOEaVLYmMxuk+2nCDaOJgMVQlEKyg1ceiknCknIQJXArD53YcsuUajLzSAh9
8uooC9TG6mRrU5t5xe1+DqMIDCu6Oq3Bm+lQCnVrxF5XxmffHUHcb1S629Hj87fzV+K3JxfiMmkn
l5+5JOuvPZvw9zS8DdETQAhv733XaYZQk5ekbpHsUYr/kR+RsuxtDvH9kwlXXKkP0l5uIxWw53AS
Vj3tLkx5zYPqufr99P20H/Cnh+olV/lDSAZ50U3ftyhIIWJXGSUxlbn9sEBwrzfaf8uZwuynuEIv
OwSp8k+zbAH4oSussv4zKJnuTSzqVWuG1BjKAMY+WD7AIMUCZSn66oz0J90sHfITFmd0ZUGeo5J3
Z3b8y+DtLn/rSRemoPM0b3zk3anfDSjluqr4bNn88UbZVf+ErD0Pom2tPaoV39+I6QkCgF1DHlSj
eKPShHpWJL6u9rcKpDgsGH+nrY6sfufBI51dTBv21qc4N4Q4JkxzHeEh+XohUALBn5cw6B7xaWne
KR3bG+yZNjrVVzQZpButQh+NCOhSR0LsVFDesFf4cn+knr60+3EMllOyk5Q3KonokCX9S0t1+sZs
EybykflR7iA1YEN/MhBKoY4yvB/IhtyYxvqRlvCRH7XhH6bjNcmisn7Z4vss8ZckBthZLL1K1gvF
+GgszNuS4AY7dbX17+CrGr3+711QnCYdqwHc4vjty/wIlZzfxSPkoy9cBu01/OnuaHHH0WrDIe0q
w9SrfjjvMZVLgGEF1xVK5yhVGFyZhPa53kg7Q6/UYIAfyuRZn3LVR0BoAYOALfewGI88bQUtupm0
nTXdWCr5L1RlBBADHQ+/9RzoVERcglNg3oapypkqeVIWgxFDG/b81b/7GjEAZkwlrAb3HcjPqDQp
jA0FOj+syghYmZRVn3Oz4y2YGiYUw8kZp8f0h3PA+n74kpKxEdE4gcUxXC78JyqnAjCJu3B6FNv+
8ZC/pTVH2xA4Grw+sDT4vvQqSOtHegFqGKWlAmofP5TT6gkZSPgVMv+6Vuk40qX1t/N2XhoXU2Dv
iAqe2wEewNixkoADhLMF6DfnjW7dISxGpxJreDlKzfQHISoAA1iiXgcxk2NpFk7aYRWMCrkNs8LY
yLND3Z21kpSbVhMsk9CdDmtTQeXDPTkZOJwIEeAofJHVOKRJSmMW0CBSrLss+oaKA4WFK6Ep7DOG
lwualpBrk6LS0ykQXVCHLU3PBLMwBUCWH8ojYqFXLQcPXbWvUFIafYdATau5i8BK+XUmmCMoVmLs
4Chcgk+QUygi9n4CCYKUTDgMrgq/p9c1vH/gEGnPJ/l7zEBxIe7RtkQNKbWPzmcIzuffyBNrqljZ
EAWcHJTd512Joj9JI6E8kRkePzpL3lXKxTj2DXihnYP17B1GS4AKpyP8bniHg3Lg04nUnAf5hmTO
0yDaKH5YReOMGxBOC1bF6/g3Mi3UcY8gmYK9WLgP7najOyE6TN7eHqcDc5FgxxWd4YmxSEe4F1zt
zlL16Z+j1X2/iR8PJB0KjCrKX0ksUa/BFcsn4hk/hkTv9K/yRAQZwTwh/JOzWoP4Pb3CJRgAffBL
PgyYagksYiZbybdnA8CSAR6YfzILHjsrxIJpbY7g1wSTTvtbFEit6o5tA/vxk02pHBJxMjpg8+RA
SwKO8TomeVbsoHEk62niXrxTWF0ysZYvZh1i5zS3Bev3ccXtvhBuciniC6XPVBWdU+GRvnDPWuEy
Fq7JxuTzDxY7knziU5LYRW+vEabGB/3kqWUUSVbj0vNlGRODvedgR8foEOHacOwHsANWhOujQsuy
3bwbepIeSJL5insMkVHcAE4C0AXL6RAq1u4Ntfkztpm0HimlsVkKluiJEL4SfdnpzHy7PzlpTEqZ
Lzq3OT7aajuMypodfDan07evY3XlsoVEM6FF0Ihi3TIU3vAELTnKApGKsdnYqfsJOBrxVYeuDXYE
H7RVwKX0kMCAlQEvAvcimEqJxXo8KqEWybaibRsSAAI+7NiNlfF2Rw5G6sNKUsf57C9lZeqtV6gt
TtLVnDJrB0ySDSykjNMeJGQxacBq8TNvj4Kr8xYWSk0zHx0ATNtmxt7WO+kD+QXSysgeEiAO3919
APg4DBLSjYLFcttNarRce+4JjgQYpDDCUxeqo2yswosFmCm51Wro4dP8EoI/fzA3nkwsA9wiOQMx
+tkuFv1bl8ERtjGuGV8U/mByvpl9TYWbCD9lpzTNi9+DKkzx2xFfEXFN4CnK8VQcAMv3MXXOYtih
yI90Nglo1fxcfYcbYSfyACvmm2h1WMzS0Z0CnAq1PGG2UHBnaMKktYB0BtBBMhoeqbim9hOrxAke
lRwp4mBwXm7S2e+AwKBWHSYdsmr7pIr1v+idP5zB+7K22Y0viybi2cts0ANAILUCRWHDLeQXJHFM
9ywUoJ+nef0CvautaqsbLKkdo2nK4Ph3+p82hW9de63Bk14Guhmu9vUHIgw/uCZE6YPD+s0lNgCO
HWRp0gXQyNuioZ5Pq0pX9GZ/GJAGA9KO79T7pyevGrXs3QKK127xHCXgAEOG9h4pv677nVkC8rLs
0JXZWDFY4twzrugVoQhGmNoIHk5n1Vkl/CCB93CranrGuUoHkMnyWcauwESQkJwWF4lv8RGNYUFf
EQEcXRjZ9G7t5u+gSgmEeJB5RAg6/TSn72GCRWEGFRkK2fHbeww6YYPhR9E9M4oV6/mmcAaK3fa5
Lc7OE943Kp8ApaK+VOzemC+8txowqET/rSOmk4CQQSjjGCuHlQGngGDdZwcyMJ3YfwAezAFrKuQG
wMGrjMmnOJ0MrlAm9NGC5clSaKdkAj3dmNNQ70i082UOpuwYemnhPILPC9dmzhF3e4Eg2IyVYWUz
qihrn3s6crkYGvmdAx5EHjHjZcWPLBO8SvbVLawvb+ElJDxU6mSNqUyAP4NxDAVu6hB3Pm8xPWOp
RVR92Jsz8SY2fUduyM4DZWjydR/WFKPC8xyRwM3kZnTDcnBvjIMcsI6/rLbCztrw5P2ziS02ku4a
/JTHwMt0rQSwSq8OoXsLMgw61zvElnDI+QAdKM0M0f1wH/wifHxyuejm8gFbOfzuJ8CC0aD8S/6S
xjfOpK6/am4oEhFWQ495IKZJOYxN/AQDltVFIYRVx4bh8nB6KvlgfoGTiBwgg8PXENxagYkJaDMi
9OEWVQN7svCsOnKROFDhDeybU9hgGZlnxZ7yVKz5Z3zkSlUjAvWgPAX4JIYlYY8rz+9osv0b2FJi
+PBTQYbYQhSZW+wpbKVOctNGgh8DL6RfV0BRC4zh6Y1B0oQL9yhylMEdZTYh9AfSkRs+rA92xS7J
4IRk+BwMuAEiQ1XeksCDSlbQlIF+qDrj/DSgGQyPsqFKaD0ADxhF/J/GgQ9diQBHcIUQJ1gT/t3V
mvaMEzXG0qLnokQwmtEBD5vtq1K7hHGkmCFkkvr7GfQWaWncsCQyFASkIUVFjO2qJBwU44EWCVcF
usNEcQenaAJ5RVA37hPmC3HUG18CnQb7jMUkkv5gmB+3N22AlbEw9h26K1VtFeV4+wHbmDBGy8Vm
YcOK8j9VCKZWF8lWwpLxSn81eII3nvXvgHIUDsnf2eRgQ82AtRBI3AN2udBOoikaVcJTiAkiOmgq
iaSdwgGIFo9oRRgYwtzgGtAUwUcqjJFdUNSYQsOlFgpg/KZEiQOJGC9DDRJ8nONwI8zJyIcYXs5B
BEVV0tNl77BBBQcmnjaJwDPenSEeF78L/yz/FhzHDFEhc3DSIHU0YP7uKBQ2YzkSsVqZSHf+IBg6
V9gIJ0P6UHbqMDlO4BV8/HmTI+T7U3gcG+3CneXGHfqWGDvLNobYCuipMngya2GMkwE3ZlLAAh+F
MEctkBqfKRk98sRb0FcGAhX0bJEzqrAbahPKEChnJE8iRKKWiRYpS8QsQdHCONGeqivJYKvYIyPy
0yFX8C6fo8v1x+DJYEowHZ5G9QHRKhd0pLAWk6DEqscb5OYUIl34hAOLKbV4thR6CbWAfu/onEHR
QqdN7anSE5diSYE8Wc0Hsj17zfEbpaiP6JhXojUDqAOMyDRz/8KMG7MRq93xGkpQi17U8d5FawEN
jUW+QfAXTSqpq+76F6c6fuBH7AbdmdKEovcbTSb1sFaclzuaFws1sKOwZs/bLoKeaiJhriW9VRrY
KN6KJOvUbiuNNORatvcgpHsChtCJYyk14KY9lfnFSsJhPmiGO9HOP1CN3aMVUYRERPc5KEkgLDln
r8sOkVVhc2680xv700JMp0nVDYPkDDYK+Nr8jPhIL3BYib/uGCfCEBbnqxtIgFjgLIQfGBngmW9n
zXCSK4aFajT3Qs8Wopw1jQCAOkKnKPLt0n1FMNjj3Qy18PJU5iw3nWpex/otkJDhFumxllZt5aMb
E14DSfkiJcN5ezLrA46MI+xXA11OfRJGcFm0drgeXYKmyVCrsXdTzZ9R2tjDbmYhlZNy0v4cOdEn
Gs7zCtStLKT+nYb4CfITDNlXBSUzqx3UKfC0nA1KLxx8vWfjpzJ5s3JDqTBzt+Z6dPI7SKFdjftc
wHTtq+YoUOy6N9qkOs5rCC0OZP4rI5+WMvABeR6wFYtAscZ7iyqhutEGK2s1qFopruYLPDbF+eNc
ZIaVrugJ1/CwiomnmCuXZqW4TqjE1wG8HQM9zYaHKcg0RCJgbehpfofQVGn1m79dWKuas1FXV+LB
Z+vvGPZJ99nbesxl097+EexjrCy+x4fLUqrIoESj/uTqKnwQLE87IXwYHmGIUZs1z9/6/OeUhBfw
PdgvBQUQMbOmYogoy2p4LY865cE64rz+pZBTGCyTvfMMz5QY4FKSdsG/jCrUqGeEwfAvBJpqX9N/
FjQ8Koct7z6g9SQzn8QDdee86niVRZ02hRTMfHCLnr/dLXROPFj07uddq/l3bcNlY4tg46k+fCFL
HOFpTiwmpdIgn102ChNOi13VqLHph60x4eXv9RnUW+aaViH3FN0f/qmLaVnH8sJwS+rMQ90+aI1W
gFc0rd6F+AiYWJ7MviEjCNGIbAlalk+VuF/9rYL70cOFjNLVfK7N95p4tTe8LOB3VPGXw3zwYaxk
2PYRhaTTjnITbNhM5a1Bo7/7ocBpNmBseb238/arhXnsGjls3oA5rIPaJofl1HFy+1GYj8/LwQMg
5z7s86yM6t9NSr85TbsDal7xY1UhqPtNoI411VKY25e4GD+nl3j/e5tefDX9UD/4YqYNW/CNsluP
voeyZV9RS0rNfZO+wh2SoD/3+QNC+vgQH2KoQT/3IizBvZi6C7y5sxoMOSN7Og/avWGXIs2LVje3
3Fkn/zjt/qnGf7crPy06Syi144zlVrNh9p2ML/5jXvmqzm/THGrSE4KlijhKO4npnTib1eBtqZxb
DCs/XBHHt7//5RVQGmpGfKK3oIcEEa3IwdXP41aALCso6zBZ0hpiN78AmOlSbjGaTgPrAJvnawgZ
3Wg9aaCVhS+HGo1s6t+aQ/hVQ+v0QqtulcbeDeJQ9FRFBVqmjdUhJJaDWF+BIgEaADyObK0wAHZJ
4t3n97dNydRihFYg6ApDEzTomWfT3by2VY+g9L/iJry9dEYfttu5SqSm/dv97YxxZLfFOn4udpOD
Kps3+H/p6DihKn+kOHoOCgMm6YOe4Nenb50uCmwKyZLCk9lDA2cXSnZzERaiHPryhmSJGa+AEBAA
BQrJ8Y7hBfXp+xCwD/cfcD5DM+a7/cPtfL+c3iibgvcfvteRmPMPmuoIVWBVvowO9OHhbkgexXdp
nLjfTdoqECfiyEJaIWOc0FcxoEIRkHnt533R/V6MiD3DJf9qaMUaKPOgFl3+8aY1Gu3VM84fb7RY
gCKnfsNdLsXt56m4kPwXJ7BjIHwEQ9qoQbQMOgImeR+l4S6/JdN1lMSNP2GZNYoYjBYScVEiX4h9
AcrPCskZUEfHiSK4efXP6BI2XCZAqjEGxkBwmnOlybRklB4EPPdIjeLcb1OPg4FsVOZ1ACAh/8qb
65OCfQF0zgRdoGyeGvWjjh2T1/6pJNOMGEfsoZtkw0NqWu+hBiT2zCdcpeOCjHXWXsJmoxgVkg94
3V8onWRDiV+ftuz9Qr0Uu0W1YWwvCzAME3oStgfrI0oV0cxW/CBhmOQq0I7SbZtQro6ZEULFBRV0
QCikUg2DspcLEyyJTaaC/mmE4XJpQLnu087Rd4HF4oXb/wHQghxOcEtm15efoOV6DsacOZMRo+oy
ptUl42j6D2WiYmivul2zTkDnY+7tjneanN3dhEI3u0rVCarTWB8xwJuw67F4BCSCLq8GBBWQSDIi
GvCgA5NIcDzsWh/1a/tNlfgSY11IJxP0vpIB9cEwV9GYAAXDtHY539aN0gFE0lkG1ABnhka4AQRY
QBABHj2IWi0ayZbradc/vq10dsFEU9AH6AaVH11nhZutaDJogDoRREfKXgXB5R5jrDXt3D27yYjs
07rjWampS3AshuXvnBxOs0MkUSfQxyPp9EA5A7do8VzfFC+SwTHcb24oesZgZsN01jrZe66xZPzm
p0W7bj8nzx25xpV3ha2A5n0MhoNbshpirypPBrvBu3foPLwiAocbAdIF9auMmTs9XE9FUee507l4
mjTU4wAnQdEdgDoPMXxDRCgGh8kuM/dRMTplJhQWnG5UR5JiJdh1ZxIfrkmqYenAa+nMbgFAo+Lj
lNoW3uyT/EIEweEkIbC6lZJ1/atoE08pRxEvlKAIGpkIBELGQcjZBjU4n6cYf2U9Zp0Q22OfR5BC
Dkt4LzBqstyoUPujKOcTJ/XIF1NPgC/VfTr/AcmxmlTc1e4es9SA4Cr8UnKGSg35YfgPJQE64S7W
Qf4vX3r3eSMcEvPWxDU40KKYDRUQrt0bvFC18B+cZNUIi+B8Nfa4YeoGAmBgWF1f7gFgQAB6zpr1
apCziUbov2a/lpjc46QYqZ3lXTUuk8eq1zVKuCI11uSF82ImIvYet4hdtH5ATG9Wd5mNgC+EflHu
iS+bAyofwEILSJw+xK/K97NjXpeHRRupgz2nZO+cgEKqfF5qXyZ38EHlN+24vjzSSZsOeBtQcHBc
NmaHYsuGbbVqEn2AtHaNgnaXCosPvSYkjNhRi8QwNIBVb0zPKpxdRNPtjDsllFC8SGvM5MB6Mg19
Ag+dVaiJWv4JGJLRzTts6r+QncBnhP10zNYA7K8k9ly9CYqSwbp/8h4ASptm3MYNU/EXkg2jJ2b+
O9xyES0+ZTqyKmwUcPwY6G/QGHNlbN5Y9NpiADw8SwdU/4fZAFCT/4OjsQCBWO574EOCIebCphA1
84+RZiI4RNEeNUpGydI1dvDo0DO2ENjYrbIrJcMHz/PDVNsT+iNoPQfXYxZf//K1BkhIxwBTdMMQ
NQdv+PfJir4g2Y/mycmBLk429uMNOMKSfoA9bElvSJBHXNczoeU243rDaP5eyGkhZtKw3BqC61wW
DJefrP10JELEWFVY+lr9HapRA/UKLprBoZRkn4hWjf6mhY35AA+URjpjWL8yWznxAvUJChzAWApE
QeswfPwGVvZ7WwgVBGYCKIQISxQdRjCdQ23RwR1cRIUhTKDZC3vgNaInAtmThAM+UXEBBAJKeLtr
PQ0WH08Lr5kyOxjyXjaF5RKmTMQBpPwpr2zqDNfjmVIt4DM5HTMqSu9P/wHp9gRziseiSEnm3rYO
CzmZ1Lwv6V+EtiNIq+GpB0jjQxX3nzmdQn3gOf1i71vGYDVVURRuqhv/jBWJrJQ6rDjjZPKqiQgS
oeUrAcbG1wRZAK+WrzFhzHNBeYQQa0cC+5kPr8o8gwPgGwgeMVg/5an0X5E7o481pksn2Merm1+W
SkeMrZwhxWrZuakI8Gxhh0QH1OVTpAQO64VkD3BKU3AV5S3Kpmlxn1ZhGW1ElcMdcXFbDgrmEqMp
o2unK134zjngClV2EW8Gux5ifK9Uwmuctc6iFUYPkNLHTIYetIpOSM4jLme2j6jYMPwYdghpyEJR
/93teN1tB2NDlO60vB6JeQmvEUcBM4BL3sVKZoHHVuQCJ/iSDShaWXhYHpYa4YoiBYpmzFBjjq0G
F2nxC2PVhNdFWyIwBbpg/0+g9cTqX7NQNz8f9iKRbdt27/c/ms5rS3FsCaJfxFp48yqLBBJCCPvC
wiMK7+HrZ4eYvtzuqaYw0jF50kREohmJwNwwN0ab4lw1z6sGnO0T8ThSNCAXVkfUiDedvx5qaPSf
KTYRoxhe6eR46VSH9+6jE155oCC6zrnp+OGdgTqgv+pJaR+NKCvtQCBBuq0oQXx05BDaykQXdlUE
FaZmDRWrPMIByEWlSqog8FsgCO4UEIwoJZs1GsD+Fkjxc3SVXsx3WbyaDzIm6skrmW20MCmLP91K
xpQWuSMHlqXe/DKpcC4QKbAkOYh0H1n1QwuBboSI4SVLHrddhuOVH5SIpSf0Nx0erU9wi0mf49tQ
1z75r/gWg9oEXnVNyJrw59lGLUeMCGUPrqpUyRGvmvcl6H8W0apB6JjxC8hdguDu4ZX8rS5s4a/3
IUi7RyWWCs5PhbpPpUW47XoTsirI49NxZ/WTA28gDKZWmw0k5qro4D8xxjlSS+jCSRQaClXFeo9J
q7Qha17Rbq+hvYMub6UjFd8X0C/A1ekAyipJHL/UKfXAr0oX/TlCQEcNqJRK0p6VXjDKPKj9ArD1
qwFK5859a4l5hfKwpUTldFCEWVIkSs/br3BS9W+DNKRz3MsC0H0yqsgQF0YH5FaOCelgOqyeSQVR
VNMQqZymhqplU+jSJ7glhqHQbjjTgbywM0fhgXxBbU4p1lZWnponKY9Dt9hvOA9CmxA+EV5FhYBz
9hrU0SpKCEardCBYk9F3N7C20ngDPLFmLJVvucNSVW40hc/CiaCmr5Tnv9ZEfK89Ii8pDP6zA4mU
xL5QZknCWWrkqUj6YJ6v+AmXQGn3GhtRNkCGlxOVmdWh9xwmyY1Mm0OYhRTXpyMGeMXNBYQmXqb3
oOhLzV1uoG4gE1GlLsV/ZUuuP0mAz7ielMKMGFoKj0NRKn4UrUXDxinYg46gweEwQfABouuZlYi/
w2dcgKIRf3BCGmgc7sIb3amQqX2aDBZFVfMFfqNgv8bR9WOpPr5yRn9rySdtBijUdG70J1lUu1nT
YKo0uJkhNV5o7X0O1XbRp+mwgyAUrXZd5mt9P9AzD6g9f22X29SqYDS/3nyK4HIjE7RLnQKpz1aV
aixtZvoSskGQg61cIR1Fw5qdfaMQOS7TE8U5jrZoNPT3AEc8OM0Y4yu5qfLH2C3x1M7LE3LfgxKx
wvgj0rCHtBHHgFMiuXfGvM2vCP855LtzGFrEcuuSsyAvdIVmh8P9mXxCwovo0iqMb/6nC42gW5da
WLwNeG6Z41BDIGByXlS5mMW+vRnUJPldRHlq8ViXAHKz2jErkB/rJOqAej7MTXx+Qkb8jq7tqp8D
kkVdgERfAT+4kCBRzHkAit39a6WQ0Qg64vz6QF4NE83QArQno0z7H/J/KLWgdyesDV27rNrqSlM1
csoIWePaAoAmM0CCk459dGzeDOhh7Fx3XAB65y+/2r2t6YYNP/9qXUDjiehJ7nXWWLALqhQd3Pzg
FW7IYubm+8V1nBsScrwJFlRuZ4y+Ze9v8sAhfLOCFdhcBOEQzeHULaLsE5TtZ+fs3IC8cCITeoDg
DEp56oTfnVnc2WmAdwRw54uQZkTYUSXoypVdYQQgHvt4nDTboVbyCfgQ94BaG5qlLNorCBX2bIYq
tilbs55bj+Dg63UHnFaqIlRxqZHnBns2UXlMEmTTF37ihxBLBYuAQFGnTIiI8FIgz4pdJPoS82ma
lIjCSMKp5JDUoSLdxtVlijNdtpQ5OK6FJSxMps2b84pomzRMwccoDpevpGLIn3sfVj1CYcoZ8osU
CGlzc6riYqZ2id0m3t/XIIACyIClAP7CxB7IcxkrvaWOW4IIEVH7pn+lwFMeZ2QeSiv4OZQOyegQ
usXuMKIlAfH/z01TMUsVjePw2qL+sQA1MnUWQ+ohoN8oI+OwqJwifxovSHmAGPKpEccE5EmiJqIK
wEAHYSEhDsgkERRCuUmShHibXdH0GgTdfA8oA7mselIlQ5wVYpATRR/ll6FiMG1JJ6FWJMdny2GE
u0ggz8WD/YGHHuMxuhSDwJHzfaon40VT0RZOIQNDsaRKc6ghNk6e3Lw4VngNciQrf/PLFhfMu5Uf
wGyZaffbimNvsfLimKJFfGAFEDpT+GFN/q1EouKCgazJEdatqzoLdosZ20J+0hRkpW6vGt3Rutl0
vedc+GBqPyBXGFfIU3XoU6p6lETFEg+2zjTkqCPrX1MiQsZdVSL8QozueS4s5cYVr22xuDmouDro
KV5tVCBQVwRRerOG5zXQiTYa1Jj0WvAY1QIoclTS7v5CNjlFiELgRuGDwKK0SS3zkcChQCiT9iWp
88hAV4cVeINTH08AMmCZTF39JVQHQvQ9+ZQMBqsTuBDS5xoYkiFMHMW7JSAnLllJIQVAl0DFTHDY
AJ/ZPmC+CFMWZQtoKKhoIEWU/ZQN1GTrdcp5CEZNgKOXqmx+bgn38zZW1OUEsExBH+3InXEblAn5
OH0if+LJqLUcLFujFgT0Tod1y6Y0yNRwYVwM+KDCUFVGBRUHEyCkeHLlF2svZ7IWCSgo2ek6CLqp
l5Nm4A7iVVxtx1wKeA4hcwRkxZbCDFf6S5toA4SEg4eJouhYg12hvHuBDU8dm0o2MBDCxWr72Iyo
+wv3yoM1kCMe/g0JADSTe4A8OnVKwQNxZV+QFMqRASNEkkxLhHeW2KvkjzTOKpPVQhY88Zm5WlFx
yAqRPJGza+A9fmB1waz0hSIAigZcCzVjNbabXqeRB9E9FCRJRX9yRWGe/a2f9cBo8H5unWGv4Ddw
E2Rmqh78Tl2QVuJ+qL//+jniUL5J36W/yx4UzwXZ2/YQKYRrk+vj3qOIXcQez2YlMxIb7bV5otE1
3lBHMZVVrEHahx9H9ndBcsIQxJa7j9whOijtDO18A0ldJrZa/OY+ojQLVtrHKJFX9PUbnC1jOM7Q
7Rm5bhcCCDfA09I7fEdHMRRVxgBkAcTcbUHQs7dG4/a45r9pwlB0UOnhD00erb8EoDPC7crt3rgE
4PkhMu70QH/OzhnKFv4eXiWIb32hpGP0X72wYJ48fgQK/bWB05Jf5v0va1w3jnBx1Zrg4s3y7Rmw
WvUTnxo+APeryWVy2kY5V7UCYVenaMC0G8FYn+sjjka3etRh+Vi1VydvatsnTyKnAozbNipJuAmI
ddUNP+QFH8DbPd/n9bOwf7RpZqKe6h80LvSbfkYZL1H5DGl3s3DbdGhHwQ1pb1r2kF9FRynDiuPC
if4KEl3Jb82mPUarFdUjNSz3beiUsIztkjkb84Ny0SjGOm29p+HWjcWwZro0vAnDfq/XQ9d/h9bL
msuiz/mWy+iukZBumpTuH5Y5njERCLWK989YQevnXsdDF9Tiigu0bZRxqTqbuifJ2V48wfyzqZF2
zzDCzinwF1gblDxAdAYOrPzVYDgZf9pG5HzGwWcU3/a46IzbhgvQ0HUN3T/921Ggb/b9cKY5SKM6
WHcmLZztaSPHCNLWrUeXU65+VvPhE6gQMB63OeCjIZo8vt2jR0yvZ/oMC9cTmn2fobbXayIhqUUx
Ake7112jNoVEMX1a1TyD/pDI7TL062ZTE+ybfk+9ZpCXRmSRrk9mBcl5Hl3ePkMhiEM6itrDEBE6
RAooHBxtcnAZVr8HqcDcwKWK1HvWQiaR6USpudfrz2a+JkgLX4UhcR+kGVBElxhNS8Rtda1n9Cg+
xrK7fJhW19JA22O1vxXGnuYNlgDbegy/NNS4tNvDxZPBZsfiY2BXm4lKrYEqscoKUajCulMPhBjX
mTgQs2jgXXTrKIVAlQUaInSNlDSAofB/KIWtURB0Ok7iJZzQ5yH/7ZDMJxUjUQ24UMYITSJEQawR
xf/ASWIyeZj45grnyMaayELqLFHYI5BNhwN/m51IMZTwCFMqdAuWPMaMAWoVZkunFFhbz3NdF8NV
FeCD/w9FNxdynx9jI4aMvMI4qdKhA+eOv0T9xwe4lAuGrJ+65bp7dGNMloM7rBqwbNQc94MumXb1
J7MVf4mWY0X7FA0YWhZimmb9ausd7ASxF2B91md9AqigS8Aaag3zwSSEbdvFiBJ0ua7dts2QfZBa
zZ7fn4Wm2VPbBPpUC/GeGR3mR5knUXHkqFECWsXxAvwor4UN1m02+USucxi7GGaOV4wsN9IOMTDr
nkAPXT4bu9l2227M7bI90Obq9WDkE1HR2LCP1BYdTLA20v3SqhK15ozU9SLCceowcV5suOzCmG6w
4U0M0AyqfLX//yJYJdwx4K/xmKaTbCKl/dvD8RBLrIETAYBfYqTs8ODRInIkCv6MZAbM6R89IhOq
/qKbZfs9c81oNZs9k87EM5mOHR8tW91Gbu4pMz+UxNcYxc3fIIU2eD5aQlaR6ezTwabvi9mAXrqZ
9S/mLs+UpbhE3SQXyjhjTZHoLDbp14vKCA0hAX/GnInX5oO42isV7O9wSrxAbvnYMn6LkdNdTBbO
f8MDMJutI5aZzYhyfOPaMfA6tRB624W78MdSeesdvqJndMfw58RnrwUF3LwH1cpcN41k9EXFKWeT
/I1hu+gJWUIdX9wpa5L9QFlJroymmFQyJbsF5zsOiDhmOrPxVnGC2bqLCBaC3MI/M8M7bvo4oeCs
6yDo5bUAdusr3XqizIPXSnShqtoVbyAGwITn/YFSLPdZwhRAxF4xQAansGUXChxS97fLC2JDEB/g
gDfllQlCpavSCv1Z7KchryOCqicPzVIymSfkIiyiYRTh7/CtgK7cmO3JiDK2uOUr4GJnW91wK1QH
VItUkkJrP2JQ6ayaDdPDyQDEZVzJGI+PoZFnjT3A0ddNN8wo1hVRnjLZ5pDjgYSdGRECPb4/dVfC
si4iodyKFE9BmWBKzlSvcZZM9Kl8uVRyS/O4QBXYevJfBSojSiriW8mD4o1UDHD9SKoSqjFanblw
nzcQLmJRkU7RZBE7NMIYwLBy5Rtf9irS7eYYc9h4UmHAxMl1huDJQ7QKAhLoWEdrjnLCJEjDiQPU
EnMokqEmmloGiHWmCBqlzLLM4lEI+IOJmyXPuhLmeJ38Y0Ft6/iq5NsJ7xgMm/lI+5u+nD+BBDRc
8s3kZCvfrBiQ/HfAJQM75h0aiYu1yPH7KeG48Hj4ojAyqX0KYKiyiaZYEDClsUGkAI8jNoF3yAWx
KqJIDoQ6T8Bg46FGc7SRyKs1Oq1o+Y18HurkP3we5mLIHpfzKl6WPlsn0hXEny5NK1bur1aaXEtm
cvH79GO8GevgU7t2+h9wEO4MtU/Sv3dvWYRMTlhquzSmsdTAglI9VplccIyXBMCBDnc0UMie/BhY
kT7ShzxN93N1xZPGv7qgT2lwokb2xRaGaqNeOahQLgd1c4BvMOW43/d5CeJEDwB4yOq96CZF+oUm
A0HlZZReeG1Hl64xtPjIzgXJTGaHPX4CfZRgZO1JSqtPRsqR37DqoPmm5vJslQwgalPyO+RfYXgD
AUZchfL5x13SzkJJ8i5cb2HdUMq16+AH+SCUHdW2i7aT2df0Lw4iSgy9PAX5CGc6vojctc2mhW+c
0NXCfrpH/0J2W8OhvgmI0oN4eAeQ9h06uTCJynrTSoNuEUUMeZNOF7oHQHeRUIr0xuzvOGGo8ees
PE1GuCn+qWNQrqJ8V3RhGCv0NXvKLP8jhu6MdLS3mbZP66MVgj33e2s1nUDmum6jh2CgVUyGc76h
wwSUMV1h0Zipu6CESeU+CcrIpDHvZ1d9LhhWeWzZicCvzpoivrznU0jFab5AODsA6vk9pDeqnsvq
PoCreyXKaOc7Q+wwOo1iTOpAk4zkMLTD/qynFkoSyFb3jwrdecSgUy8sdWMEkcSioocAv9s4fCM3
lPEwaULASfWTgHrj+dN3iLJjekRxdRzidcgygMfVxinwhXlEnEp4hsVsFULKQ81Un81Ni0+bRQI0
mGGp0GDmQXvh25CukDHNOClT1EN1HdhY+2BdZEzV4ESy2ucJwqZMB6CVrC3njTymFkyDhvJ7ul3c
mhe6CuBiFKJlLdIqrENpP6nmIxwqbetYUM0bSGYLNW/60tEcgRlm+fIM+5ueK3ro9rXdsuGgESjN
BEgBKjaZ9BQo9ddrJL9ZhS+jTjcdqkkG+ExmmfTxg76rAnFnIFZ2FtIGdJnVr5l7Gi3RyMjLo9yt
lUD7FNY6e46LpJeMtjO3zFu0TxQkAYyytfBYjxuHtChA10zdu5cFYiF9vl9sEo0I25MLzr6G29Gi
5RZceeXSJROxM+uqoQ9jwZvLClt9b/5sAXtPi5Q3uesuuN3lkucRhuvSEFjtbqTLsBzs3AFX2GUK
m70cYup0OuodeVMtGz59X7Y1zMz8bGmZpAWltqh8J622/tgevEW9WnrZ3LOzfbsfEnfZpm32TWIZ
QiBcQN5ACHNmD/lrTBwBF9eCzeBe1eWniQtJOp2rZ5/21nzYnaZcCFZhnTVasg88KVPxMxFq7MFT
wAmcW6faxEIyf2sNL1l14zLWmGD5mtvgAGuNyqAauujSpf7E6rd8ewzZmIIkKTt0JVTRxLjzANui
Su8VJkNm5qnv46pwuP2OuJRDGXoEHj7vI8vzbSYchooQdtRDUZtRrRtnHtCMQNxuvFrFJJc7olCq
SgoglFNTx+hqIW+Kw3cRRU8z0hmDa6DkoPJ9cURO9OGwAxWaeUmC1hYt8qygQYEHnCJH/ARhQEU4
9GKlnCUMtbDMH7NmBMIKowZ4twIO7Q5xiONMpLcQgHzKAEt8marLmbfWErsDTT3E82Aw4opxbSle
kmq/XBa+ukALAudAbWSQBGWHYtn7pd+4QG5QGVBxPlJqPxsvQucKiE2EAzlGiz5sY0liRkOJKfkz
BGIb5aBSznTp54oXP1wspDZQQ7UI50jfTkaV7LPSnxp+4XPlZ2TZrarl8kulWhVtxTqhuUxlshk5
OUYKyXS10v3M7BcSSCOsprI66o77q6ajvCFSubLrgu+Tu8LZk6PCRyFTpuJllnzVvcnXVS6Oq+dy
IBn+nGCtGGgGvFz5SWUycdr4DOKqqT6m6K1gHv68IvKLEZkFkzKypOk/VJyzUP53AhC472Ixq7Hw
kvD9MGHd3Nl8jf4goD9xMgg3OAYUOshNeTkpugc75AOCjVdDtkrdga/rRiDZZY3sP59VHyaFAtwa
ObHZcEhE9M2Bs81UCMGvoh1dRaC6CL8f/VkyIHmQny9CgzNTSApDBpTOM2xurjMPQ60BL/TUriMe
PVwMx1IYrihG1RdVuXDU65VEIlWliElnhyIoZLAJR6WSUCea+sCJJ6c3vGMmFH5S/jmhU8J/fh1l
a+gLaznrv+hfnqRjBMBBxB10hQd3/BAaUGCVKQtLOCVrhsoT0mO8DC8YYs4QPBOK3xwFMsycOKYf
sVpjlpfWmGjAB8ImBfSELKyd31qSz4//vpAqtEIkSWrV3DQR6V8WrW+T7kNSCZDkkVk1XOLaGk9c
rAKyUEqR1wKAhyS4SMNGyiPme2Xqks9MBYKZ0EYwhkOUHKyxHWJE0SCiNyfBaNHxwz55MEy1vDh5
b+u1DC7H9GEhW+v3sbvqfsaPBLZvMlozveFoLulDxWSp59bWvrpFmjaqfwOGUZaVZE9/D529XyK9
g4HtylfJkkU69O+YVo7P4OAcnEunTJtl9d8qD/f4nwcMuw4ZnZcbPhDjz7+JcvW1FF5x/rDnyG5z
uqmNq053LW1diHoCoUI6sJDe1nm8Jfc1PhMFXxHXZq3XsxQD2T8znHEjfbMvPcmD1ev35Afv/Cwr
qGzE1i62aL/h9vz11W1Kk0DJwr2BSGUitEmpRYGU1JvwmwiNwTXPMu+UZRSaYJ3RWJKwGQSFlJoP
SSDW1N0iFTSHAUdyKXm4MjMyZjLGCsMI36goKO80cQKrleXZOK9aVuAgB54axdUD2LwAPSogkvGH
pwVdh9OkCnIM5JtU0uoo013nVApQyUO0RUUD2QQEE4ggFGPyeJJ0ztZF2SNxeqRbeLcrgVxGTmcw
E6sB58AvsP1mY3acELpsHJqc0NfanIXE/2BbUTYD9YcwLIy6nOr+wvYQFf6KZVn9j8BPtjsms5YC
p+EY41ZQ1rMSIXqAXIHf0IbQiddBjwM/iaTahFNFpZAE+yeDrFiTYRPOUuDrYMLxcgJz1Qc+RP1T
WD3R1vRS1JgD9Y6Qxu2kUxUzDGQoU/ACLPkmhNQjRTM59pLKcM5XilmiTusiLyqQFQoDSZAJXzKR
Lm8D3p2OOOX8UAgWvklAC+A+/JlDiZiI71hENrS6/thnoB4fPunrVF2hpSSXm+fElAXR2TnCfGif
DcTbUwJRcrzwRkRVg8eWJIqgNacKLTn7uTkdeYSAna1wYkTCwJpcKPyIBm1wBnxqQ/C2Gci+Kss6
lnSWqCgkESvNhUqHxJRjKkkM856PlAKdCrCKwvUKcMiqPibJ1vyEcw8nxEsQSCfnkUEi8FdUG/PI
vBCSy1cRO1SHakTYqpT5h0QFPypVhOWn/GUutM50EuhvFP0Fn954gmlweBAHEM2WLcMjmbqj3ZTk
C6/Wyc6GBUYPRE0asaq71B2X4wivR/ZZP9OGyGr0RH1C2h2DXKNB/M0+ttWDewtvXJqnYJW7suy5
nhhU+uSR2nNDRDGqwQ1l+Bd6iQKwtMglohhCmhxzoDgFRRCcObookruWSZziverRrfNVchqXS00g
ln958wcjPB0BZyXxB+CBsmNW31d+4+fEabNSvdPyBb731zyA6+HlLET0FC0JQYlyCqqJVTcFSiPS
YT6oAfYrg8ZVw5BN89kG7hOW/fL6hWpCy2o1rVZANRmGJeSgNpAdaE55JD6q/mV2z5C7Fz50a6Kw
vIlZnAfgROIP3VG0urZhMSKD/QZsVIGq9EFLVrCsv/AJQl1crzTcxGKiftg1b08QaxHgilmqG9Xy
u5WGNfARN5C6WtlFiCIfiKwS2BICSMQw7SEwdCjYlfgKIIsLKcWR76FEmpUru7ucDAGrF6yPPK05
OhWDTbMI6WvUCjiVDwYe5wiboRq6xk8OTy5m9QucS//pWDZTMlWyntFqiMypymrsnF+t/gYYEEiB
fCVMNFqM2vSYHnw4WV1nLl2EDsrW/1dOsQ+8gK2mrceeQJ0OA60P0DWn9pzLIBf400KZepK/0A4V
ieyCjZIN05Uot7SI3HZI4w4F5HQvL+LlkK8mDSrCxd0estY2HIGcwBRniqNyb6GaJY6fX2nqVrk+
W/YeElEmDCdlkm12A29OnSyGWEFyZgEBgssSaPp+ednXFkh2xkT2PgN86pqEYgcyzOZVOVR5PwGN
ySpl21R1KZ3zOM5trkMQqsVP+WPxU8BVobRBlaRMJb5m58fkAEESy8RoKpk6EF8NhQE3W6YbJGoc
RzWz7do4jypcqrYoz0b6SxX7HdefdOECekG+LLmCghG1/He7FF8mToLguGSYQiTlQxufTX198OSx
IsPxwbNt1+P12DNNLQewNE+8ZIVBAtIlIZZGnHnxuP3gSlJA3kkGBCGySObZGsggG7xZI81nadL4
5RcWnGQmS7Dc9mMH6Tn14hs1sprNC7GZGpZcZD/sO8TkC/aDis8IWhqtuAIuQ/taCqcQem8mozIJ
sl4VnCFUhJSllrimUDZ/pA8FZJBckPSfFCLo3y5V1jE1U9zgmd0G7SAULkQqPYO/4z0ipMWUepJr
RGHNBgHAIruS/+n/wJczDvOPAxsI6+pJYzjlizDYJG0rIINtviCPYLY8Mc2KPEz5dEr8lODtXJih
Gu8g1SmxGkr4d5orEHbAbUj2BLeWZsqpMuxbJ24b7ZAPskODdvIKWhaLK84FOAJtBejObBeV0wKI
0iKmlbtiNWrsSrBbYe2igb/10pnO3SsnxgJMnM5tbEebhUDjJI7jBqd1VonjIKNpE8AqmVBxatBw
R0G70Bap/J6Jb2dnO4faHGsijHQai3S+zagNIl5iFWFqnj1hJ0VeBD0H9fbqBS1LNTkadHBaowfK
A/IbBlIHfANQp65LR2Ei6DaFO4viIk4ZWjGYdZiTODzzzlwJ8GAyuhFrYRtzsPukuF8DyiZyp5Yp
dYWARcdjLu5/GktYVZlzLZtMoYiDWsQM0ULlWEKqBzukQUddMjuT9frHAI8BhCCHjwx3MJkrja79
rjHSq2NCjmQ+l0OWDR5gFog62W+ihRE7DC51Sj5aXNTfW2S8POBNYqPL6h3A6gtllClj8syvDMmp
hluLEgIUVFl+tBHp5FAnZNIjbUplgP6PnLNyb4BFi2iqmVSZlGGkeXfZ53C/j/Y0lCZp7vzcIEaX
1IHLzidMI/YdwmWnok0RGpYPta+jQbUyW80xge5KiBY48iILyewR6q8YHYRr7E7AqGyjyXxe4CP1
zaPA8TxFWnKjxKHC35F6Ly47ezWbWLyMYDR6OpbjeLGLTBrfoQBfC06j460A03R+xkMj87NWSOoA
DsOQ4txOiohjaggmOunFyWLZWueowtzL+9fx+XNF/rQh8EZdiFWzv1YhO4XB/bHcwDfaUoUv0hhO
B+uPer5p3sIJS1O+jzjach9b1ohIYsI9yrVTfxJFH1RIsHHMIYpVzKpc5lM3tTskYpTKaVdpr8uI
q22EJkOrWqOEY41ZBIzFaduZTPCNmB8raBHrkia3dvbfwc5t/Q2s7AIl3iNEpb11roa1yR7oCimY
vV3Gchh1GHALZuKXnhB6btdDnIjTU14m0jwT7LJbZL+SsyAjZC4qdm4g267DhaJGw9wPiReAYaF2
oDKNoD0kyESlUFSls15ZJIYd4070w/DXx7/czAMpaegDQNt4iYQpFVAJpCVJMoBzFNTxbsmJ4YLV
WrIjoEsJXH7ThZNB3U9b5ckg6Awu4B0IN47/o1NDmGR+zbrR5sRN5lJ0EzpTZczzSApYIitP0RoH
2BmqtMYW4gXKcVXhgsBZAWmmU0DslkOA8fBYrY4Dl2Thlikfc8Cp3vc2We141m1jg6jfENSiaoAK
XlWsHn8siszyIqjvktHlfzpccbCr4Br1CSQJIBCbG6nj+YBeuiVSMtuBbLOOhCKboehFqmEp8wCi
UhNhrBysoZYEwvAYEJUt69KTmDplaz9feaf+jzACyrPBfUHFdCQxVLMBXGf3Ka8DZB1a2npvdh6c
7WlTeD34OAyDJKkEtlP5FowmThzwPSwN8ls4ZeqfI2fqF94q7NEzWjkacYWHWtMydL+foGJTkKYK
6XkgYtnUWmasYh0Xmi+tf1kzxac6MDgGDPpY8DfyJfXB24PvjYb1pqXuOg0+QcxEQF1V2VtMES2g
VY4eAwyi+zSsWYZ+WO4UulIXZIT4nN+AtCnT/iZNFXtetUnaeTrJ1Q2BmwT8GuLmcbKTLCE9ss6y
4GuyRvBHFEfQ3RTVYhWuKBTQEPRDqWxHHiSf5Umq9P042qRWFnv77uq5E+0xqaPIr3y7F+doq15E
6wqTOgt1ESVtVB2R/CXe18WhZUZWcziRYYEWIpdMYK48XdxU8nlZglyNKdC7oD5eqDuOZ7TI1p3U
8SXgEABxmHH3V9AkWohKBUixUjTfPy83+T2ncuYL7iNgBcEHtbsXkVbzEM+8FAiCV5QUFflQ5bg+
zrjcQaWSByOW5QufLLWU9UQXSnQsSzDJf+iVMt/8++4aXf5u4I5Z5aqXLhCKLY5VLz/bl9Fr8QRy
kO2QWb1JbqtOySrDseBKCUyFcAg1LyUaH7hBMG24wyGdC38VJ+6VdGSddStPULBdLTTR+LV4ZNmL
Jgcq4ZyczifLNtYLf0ezyAnAVFnPsLgioDlYHwDVkY5cnR9alSSKbBSJCjC4lF5Q/mDUai2ZbvrR
kqvaWM0zeSw66IycCYuQxAfpHZZ0x2kNCIgGy8HLDCykiXYWuzPxHGs0WNZIP6rEokNh2W365g9o
OGzDTB7orCAbRmqr1+02P4ZFh2Quw086BMlki6C5c5R0SM10gqDVaA6CwBOwyBTQGzXAABB4C8F5
drt3bhUj5a2nTh7HklTi4gGFp38Z3UCNLhqZFShgdgWpUMZJOccUJu8NJd0zJfWid6byXvUUhjDL
iKEBytYT2CEAnfpWATspDhyo1VP85gnZehlaUJgS711I4UZLhQXEutwOlOBUY3co/0BN2qKDy06K
a/4k36xJLpBf3piIFNDgRf8tQr5xZ0CYrsa+SX4YtdKYzjh0iWGr37wxfenCsQ2IaogNxfMmK3A2
hJq8Gg1qw+rgWKYVVgapUYCXgRC1lmQBtEplvJ9gemgK2Sw7CHu2IWl29dt3RlXR7/Uvtgb93qXu
qtxuphTL2gPFzPmQBHPOezlJ/CdwXJlQFRHArxl7mlZy1SrICXD18+OH7DolXcjp0dmPp7PkplKb
VJLLSOfyDLAs/gkvYkvY0PAa0LRI4qqGtRe0ct37lVStrnyMJyXIEdkflYFeZE8kpl4ylqZpk+MB
y6mVmlLhAhvY78/ymBD+KtK46NbJErZUP1UmEzJh3X20luueKsBMALtMdoXweGpQAldFdYpXdqc8
cQxODm17MBkRW68PKbJ1Vl+FKlBzwNsgk74UI9XOwf5KiZHjVSmAusdr4Bggz8aawS9osD1b0IVV
SdMGJQfbJBXQmeP0WuR0MpAeqiecPwrAkAfkXAVcecmgqJtkkzRoICJ7JunkP7b6uuZuY2wm0Csi
p7iMat7JKy+0KEyiUc4OhS0fkzSt47lDJcNKPtNtVYJSUPkzapO/1Ph0NnhwQS5IEyTznkYVXRsE
OOLa+j372i/8IXji92aJo3v5wWAwoy+reDLOsxprdVbt7AYlRHe3sHQPXiPITa5rlCHudqO7nd2A
yhcfRrlXCF/jb/x13/73ajxZs5MUv6BX7X0gqCW17iZ5pdxHRSqz/jn4kHiX7qxQqPm2jpY7DMIa
/cZoZsjSoCJe8S6tPQCRkOQdtA8KZkh77AASV/znoLL+i070fqQ6Q0fQMtNXQeWhAJAi3zxSG9/Z
F1ohVyguT210nobU6FuX4S6A3tg5A6tc1Vnu/i4oh432+m4fCHnrbeT25mQsdnkkFis16ezBdnb3
rGpd3rV/X+0pwPR3/vNiPAMQcM5heVpyKWPKTLhiomPsO5c+YlXoRBxb06b25RcljT9GvuaiR/FC
rKRxNqs43x+wlNVxoWHsinTzVsds/v+HEOXL3Z2tHE1GSmGRzjQQJ7aQoSaSVCDvj4QCDg2sK7oK
QM1vf1Jod1UKZSm+exrmelsv16MXXNUockq2nj3afnRP/o3+OKQNnAoE8RR10zu8AKpC5TNsEijs
I1Yb7YoPyZb4xKLcdgDwezZPmLZqsgGprPMPlQESETR6yTU/8dWB5NW5HazX+gw32tsldzZGeAbH
heXFcUgKoxIBUbJL4KAupuh6EIgWaaCZxmd6T0CEhQJyblZwEqsJjc6onu2MU13sbYhJjfAb36w0
qTJmHPnFsaRGi6trNF2jAzDbLUrtv3gEEbv9TQg1NiYCvo/+K6j7t3g3/oPUB9nTezsVqzS+NBvN
erAnT1tCP0lB/wD1mps6K5ytKen8gkFVNM6aWjycBSujA+gfPNW3RaGBmIjdrBKGfMtfOJpy2oXy
ZEQY0fqUmsjGY7M9RpUAq0k2Te3+yJ4Bn0KXk99m4bXyLAWf7WRWm7P66OTlgmrv+zHf7FpxTBDg
RL2yZm5PeLnklYmNXsZmuB/REXDyRmKFUgZNAS5cCxlAZqO2KK7PyX4pVaYv+rEQ5fvTSBIIK2Wu
CAQwEWhyokj1ClHURDV8AV8cHgp6v7jDKJi06u0PqPD4OEeOgCOUiBOBhXJnhwt+NnIzRHQuI3Yz
FLXCovEwtl6hc2lW44xOnHaAWXE8zi/Dyss44IkAXBlsyQ90r8qQn1olrxpXrDytDe4WvYHQHjEB
itO2D6B0qyVZROkpV6hsopL2Zyzr9q3J7rcOrVaLdFJ74lG3ERNFBRmnMxqowbFwL5Uog5oAC28N
OK4mBNsrZfSQ+SOirqBz1hrgmzQsWgNKpvCQ7TQGo9r9mC3LAv3BBfCrLXzFe8MgBieBSJYJc/0h
26wQ/s3foxHtFoXYkGcMIv0CtAQ8yQvHR1RbdtXoSk1ACmaIpwFUuDuDelDsSklNB1oZ+T7JlanE
q0D6D8G4wZl3PB3Jqd3snZl2hEfpXpBJ+zO6G+Dcd+fMjyVOvwE9KEYgSIRTA+7m4K/jsUMN3iJR
p8qpDshyoPqw8EeSqoMs7dXDmidsEBcuWXH4A5jXpS75E2tStu6luXWrYcXLtbcwxyElA7VT6UE8
8U4OyNnLUOdmYeCEW9FXASzloRw/oi601ZFmtTCq++gAOVd5fSWx1HwD1UL/HF2kq2vtxlIP2EX6
e4u0FMxdBqXRm06O7c1s502DY7vS2XNcdnZsWeWwpMFGiWuuqadtUabbDdNIOXZhzpXgIwdtFsla
qKamQpIyZNp1pFbwjTmOU5utPRqc7LtzYZzVcuRO6m/rUU4xTy2kKhkV3eMZxV5OCrCDgybkEFZG
0Enm1ABxARF20SeVWoeJNJdhPJIIP3LbNyI9aRiTW8NBvyZK6otJLhIUJRJ8dpyYoDXItSU+eGlK
77yWVO1bSyGX5AnrPL8HW6W1PGXXwMLC8ZFm5l3ipUixSMpAJT/aoaRIz9VQyNt5dBTFguWpqryR
LVG57zCQMl4FPRtFC2J6v+H51vjpZm9mkvvT3tICKQnnVWPL1WQVPNKj2nvo7rE3X/4fFwwAXTU5
hjLJB2jKUQ+igtEqE7b+NZ/IHdCbx5v60lyhx5EiUW0YLeyrxcF9pdKllf4hJ1906xNUiL1PV6tO
YSYOEDmyz+yLaBiVT+s0O6I+SHcWNF428SZWC9Mdz7zp7adF9LZg6Hq5Th1Gsy4Umqz/8S+oEOrP
w9deQk0bcYN0+HEf/snetad95ASg2Z/QeNQNK+P7cbVD8u6ne+GqrhZmpkCPVO2xQqelHx9wkBH1
6u5Hb8A36ES+oxyM5k/32ylPMGV85HRG4njy4cvqtnQlHygS1MHuPeaKnR9NfNr1FeDfmnWEZkEI
+8RqIBG5bTfofaaUM71i8G4FLGVHNzpH7qzqlt0vfVivmUJB1T8ii6QSmCyP5r3gXKp0fK1ToJP4
II2a22fO0+IBFcNDmIklpsYuqSOj0pZ6H1xqpB8KluTlvtTEfuKA2ia/1kEqF163xJaw8Z3dkgwf
e4ZtQsaUtF5ZErpv9hXfuFbbGTYBq2FLclL6gk2oCTEJFZBfYK1Y29jBP5wBlSjgNLeKQdXGgAuT
R8dbgWP5ebkBTgckwgFfShhgvvtFckeps7XzhJ1bewMkT9DBegjggNjAWoLw25mHViHK9CetHGfI
31y6F7UIhNvDwRSxW2QMdy5OYrNul0PEPpsHLmA6Q/nBfiMpIdubc8AnYph/md4XFfJnpnYAnsbL
u4VO3j2PzotcK0Vm4MxaUa38bm1CiSsUUVZ4Lx4VbMWZ3aOPQwY2ktHUplUZJN8qztOOIAt7u9oq
0C/PvXOun6wNXq6gRAeLCIc0iVVFvaxk93zgmZwhqvb+WWRMSKYoOtIzQqEoJMIYbI1pDTRfLhGy
B9NgblEHLYEJ3Qa/dXdrFiJEqcIrQjYhwqaMRq3NSDPUKhg/cJt5sN80SjUGU4ab8vaBYg+6TBjF
N56cDjltVB1zuRG6fdjOBnWKlOKrNUEC01UpQpWKCq//UABWQyPQdje7GgwGoCr5Cs4ljtARNW5c
LUPHdxUsdCmDKW09CaZD1nd3bRaJXw9khgnvft9NS03s2bl9W9M5iQWo5Z5JRmHbSA/fSKl7ieuB
mjJcQIxeASjHCYeGRDPJtrlybZMJlTLyxhzmYl5xEiqVVQ8bFmfXq/lbdVuDi/xXTG8kAMR5jYZW
Y0MybLjsDhic1khFHzYBXipZbcq/0Km/mcTuLxcAQJ/cNYh7eBxUROiyxYvIEmaAGw4oFKV/+Kpa
XFAPwZRMFPU2JLyJJdIL55NSinRjgmp+Wn2R3/8Ov8P3fNujuyOvj8gITR0VwWiqCfuzDjoz/5I6
D9wC2v7moEXg30xpCwYGEXFvUZCR+W5ehwpA1VBJVPoagTxJDKV/eR0f65KNzdOYDowgaQ84H6qy
KX5FIFz0YraziqqidHHYUj1DpkeC1ISuN9d5ZK0HFfqiFgTuKEXrbIeeB7KHWI6DnaeXOGLPNIzT
SSxMEtLgKra7sW4g0wfniNB4JbSY60xUJaFkq07VWgeBYv0cXSR1HiCHY5wTpaiUt9Ixzyxz+opo
pppxloLHJVBw/a/gJOgSyXk6VCnHzx++id8xN1ohc1BQQjagKyGwgKZYhTUZVhlQjlUZVllSlSnU
BkyPvEmnuHwTS/gxyn7dRR3vEEpEpupTKTx70iQ7Y6dVXaGI8XBp/mw/o7OTRysNMRT7ON7tgDB8
adIltZjXRNlg5eN0ZZfgwg0ymj9/5k1KQTFeb+scAtYJWQQS9wihZ4V5ZlHZatWc5dXo7t6MjHLM
WekEL2POLYwEHWJk5ZxxRSoDEc1RFJM7wVbiT7Zn0NmkgpbVXTTEgoDUmDlAR0okKIigTXCWeNRU
XvCluUmNmA4H1HOT41g6SmUKcBtqn18aj2oA87YK6Pr6JxLDZZqwaT9zbHj/8XRmTapiSxT+RUQA
AuIro+A8Dy9GOaE4gIqC/Pr7pafj9onu02VVKWz2kLlyrZXieLATfMih+Dd2/IWQIrsfF8rvb7WA
vHGgQDuSCm8kPCzqYdSA5Eaos3KjuOzTe0+YEwn2AyEVeur6YGa++4caLPwNC9obSc5aLjQjfAaw
dBNSFsYzPa5rK+1m5cOopOGRil+tDIasXfAa6ipjWTAi30GFPZSDjX+u0W1OvvM+KpNs/j5ao2p5
Y5NgG5W9osmArNfbuxTXQUQRlQqUi0Ja0DlaB3n0p3rhWrzLwPOEjrsb7ihOyTLAsLCXjFJ6fOOP
xm3/puwPboVdRckIiRe7w/kS4lC/1rbphLz2gYEA6qpkNA0YlxsJSW/QEyoVK1EiXonAG+S7spoE
sL11xKIaX2xy9L44smuRhfeyNIXf79subEaUjCPZLPcenJdacpybbN71UMJi07PEOts7L5TgFJoc
QILzvpmWAfE/uVlHIF0huMMlI2ZdLqVgx1aPWiEy+MBsoezJBM1I8gnZZyfQIe3OA81s15xtOhOv
7c07KcdDik0LDSiIaLP5BcGr06GLe+fVKUlgchZJ8HROh7R3/SUwxy8npNADpcSg0xzpFZlzKwBB
BfRE3Gcsm2E+z8jBaSCmY3GKeHoFxnRyJscROZv0ZJSjipOtZv1jgnu0ea6Se+LRYkK7oQEf5tY9
OeJkbzIY1S9LYrsVkxOYSH4Zvkd09RnXmKDhjUJbCWxWCvTaGw9fNbZH9h+8vy48a7zVoIFkGF7c
fj31ELddwiGVL8prCErbOMUwpHIOpb1m9EbiIYqhc2DV3o1AYHEZpCNIPL2L4j2CejbrM+v7xAxC
H5X6CdpauIxCagc5OR84m2xySFzoLr3rRjp12EN4E4bp2gLxKC59e4zVOdT6TVy4HHtq7XG222rj
F4QYrAntaS6Ae4Xd6lgdvhAacXj3G+PWC2RAyotSs0vCD4Zc4FLSClcOmRtQCRsXAOtamsEAT4HS
wAScccgtePmfk4VoB/7x/wUNs5zPURDOU190ws/jqd8a9eMYZJfz2kaAfRpdcgQd1KM6SkRmdkIW
/3KTCRKyzP1ukaBMvluFoJMfuM/4onPvKSvx/kK8HRBV9lSnWifLW3DxjPYs+eHSUmxq9d67q9P1
IXMLrC0IrPErFojmrgZ63R0oQhxsD5sN7ycI+HeU0LWUQjxnr6gVxC8h97URPsInvpASLO1GAgFt
5GCFg7UTejViPv/ZIRCgTNnHEEp2F9n+pbIjB4HUciJx5xCnjrxz2MkOJkHDbsie8aU7fcXZ87tG
aFKrlbM4yMk9LHwQ0yz6FfcMp1xJJbTFET6Gg8BeBwxMkTCUKYaEnuoB7dGoCC7+lQiE3GRgnCzS
XyGqryqXkYDf1BFWt0DPtwhIWsoX1a8GKYpfCMy0VpZyGmUQOtL6IshB1saaZsJFmB4hoiMwJxik
ruN4fX+ImAOYeYiv7Rj1RQNWKI6HUlBhNYw/DjKN3roXBeNot2MoDoh7KaIiUhHhCCeOcHAlNhXI
Bireuoc2HuyHsrWM3lTosex1wAPCdWA353Aj6X/BspVTSdgL/6i1nPxwodb0X0CnIuiRQATgiWFr
I+ifHCcEk7KHTumBysOhuEp9S8pvNJ6gOzQfIDaucizKCbjFk2/NCSWUivWA041rP4z5LzETW7hE
HIPtViiItCyNCTnkUH5wDVsJVhC3wHH4L23z6IEuMc1PIEJ7F9FMyHxEu9g2IBXKMZYGEdp/eJds
zl4QHZhXNIah2IdlQt//g35FXSOeVb3YF68Bac0ttR5GH8o14lt3sbBx25Ci7I2UZEZxVUo3SN+p
UdKQjo1Enq/m/1Ga/YnzxBuimr+jms542Dt7ImEo5jT9hgsnj1S8V6Qxvb1v+VJmCw+IVFPClQKw
lOL6+LlAs8pV0hadBSQ8BOHq/c7eG0IZRPH4GQNzCqFGKmoyr+S2UWFzw1Tv+A15Y5GhcAuHIbEB
0env7DzIshqikmeV9AA3kWRTKKOgL/XQhCMW/Ty8IiLMpgOoR0WR6p2U/wS45eLlvYFDff4Xt0jA
2bfToKsHx9kNdpDkeZYv2X0H1ScIEHycsSS5P8+E3pLTEdgNMA40kLauIDxCBWceAJnApVhDw4GH
LvGWXAwyC1/+lkU5gNzT4fhpo12UEwxxAG4VM3fyh5nBH+kh51N7RHeEX0l1PxqBZ3JpTmdfOuSC
x/2IC2w4eih901FBAQtKOoowhONM3lignWWJ01+FUcRcDcnHREsiVydxLoj3XOq+Mh2FTWvHBGow
t7Y3+DlAnfIuzR8S2gsC4nzmZeSE4WIotJHLP9nTFE95An55G5nTJ2gLggud3AGzXJI3ClxEAhuI
SAzHWVgMCD+6OAnINiM1TVymQPOwCowDvn9nsQhwtl3XXJW0VCAEeQleFwDjcgECvwHHDlhPD0Je
gAghhg96A4IN1F+I6DojSng/AA+40iOR4wgn7cRsjUGS8rSgCBKV1IABZay058ghUYd0fimopL0E
UhS2CecEtT1NZcf5RUEdOn932pLLzn8SRwlzWIKCcUkE+AKAegNvqYBKIImO0gUB5nPl0+Xz5cmJ
SE934g2VyJ9zCMag/JG6tJwSyuwC2awRDsMxwabNPCL+cXq/nTt0tBHsgAXkDVkeQoLY8bWENNjR
86r4DT4oR2+CTVvK4RDVuq4LBC7TQu5e4GBBmIREJTGWiOWEw3WitYlgfNWAhjagNqYD0+oFH0sQ
s6eXzE8Rtpuk6ER5c4FMpdUPOAnbqYAAP4IOEgQhJ+H9TBIgf2R/k0nF9Bfs95f/MYduGDaQX0Ao
P6GmkMUmBo0CMwm8UtAVZH7rJFtRj3I6OJ1e0IucINxtugYNxTiMxDhN6FxoWUQ6AOd4NmUt/at3
MlaFh2HVWqakqxGCvXuE+GQR7OFCpiXXHOslHaPQ4StUs6FTsY/8DI3jE7JDySfRy9NVTXzfhHXI
ASCeSuKCi8G6KOEgAUytO1/BKqLTIgQBdnvZRdBDCDsAThRbOoocSSYk+RTKV8JoiMc58ki59H81
C74JT2pBVA9r6HWguxS84MGWg0cCC/zZODrwxP0X/T9m14HIJP6xu8HpOIY+FN/xqLz5394d41gs
9mbFZCpjAUyjupyWkor+exRCzRSvwq20x5IW0QWeEpLoiW+70MyEOPrvj3wlrNDmgsNJfoihI6DN
J/LkGFW+/ifTmEZ8LF11fr1LOB7lO3A35C++oK4lLablj8bYy3BgIMeildSNHCsmNoSI9qPRQT6T
50B47Es6JCUoogKiZoZ0ICV0+SPnNImVPMr75Dcqvw+SpJfXyOyEuv/7dEAJhp64oN7+x8KSr+VX
pfjOjZPzytvQVNAVWBtLRHheFwoJcmUyvTJQEOGAic8wQSp8OcFY/oW2YvQhKEnRwUECYzFqlJgK
oozkFpgF40PRPoi4tKAHmjVsjsWpWpG6LLMtmTX7krWDTAgHuvNpJ9D2bU8MCrGpI7unus/n4HA/
/ucUTNWR/F8nl4P8jOcDQirxWmsJ0ZD4afxvLoHJzOCWjbgfHppIc18zwRT+0YOkPEy1gnGX8Zen
LI/wH51Ifor7ZmoRn/8SThkpkUI1aC8qUJeMu7wmxxet2v0D60DGRhagUOu4b3bxQIDf/RUUjXLS
nCMj4lnJI+C+SQUmctjL7zGyuILIWJCjMJIHvJxZQfL8xkReDHsggyOrSRrLyYkpLTJYR7wC0MMb
8IBcroErIquAp8d/Bdf5qSu49xcqCbk7FgJ3+u//ZEaKNELGYcqHoxXgo/Eql2fB6DD6Yn8iD04i
FSGoY6rxazyOcTnX83+mJ1cggzimHCCE6P8+FvyP35dAX+ZIi/eTGAOPyA7trIQIc+ZFoZD+EL0m
/4s7p4RG/Iv1HSgePyOectwzL8hdE8/83pBvQ+CSqSLTjslCNMT3eXMZ0oy/mQbsR3ww/nb20Ppp
C36Tlm/xK+RoQISEOGM49NzKZyFPTaK2Gx8qNyZDCvSwBYPiuT9CoZ5SdSPqljkiq5hh/TeVeDq/
sWMbhN8ijGcxBpEQTOKze1u6NOe+MD3FMAyi3ciaaBCYRRl7ho/0s02Eq9l0L3gZc+wZdMe4LRs9
OhD+XrbQiaIp4w1lSGTQfoPn7gQDfQXV6AX989+PirNf8iONYiTK2HKCcrMCgzLa7unH8XQRN/Cv
zQMUwxS5Y+6dInfdHsOMIaTEq1eUq6I0oBpPE/ahWN0IcYv4pBk24ZY0yay+geY2Yo32IdI/XHqS
m2Eylcwo49B+U+9/ioRMeGDyR3gRooCVjuDNsISxcOMtPr4WC4dH1MEwASWlensvqDgBZJ5A3vJB
A5Z/7dElZl99aaXSDIX4mUyvf2pg4qImAX2JJlc4k2Krp9GiRdqb3yIJqyATelm0GWhfsjV52Yb9
9YBFJn5wIlMmZIDJuBnIG8ttSVP2mhuDgDK6z40WFMoy+C7N0B4oPeFj/qMmvghYhNcgEf7YRHf6
IVJH0xze6N7e7NlAi/R7kfZvvwEgCkmiRo94hM4ugTLTByK+k9+Rpwdph0ffWFdj2I6dctj6q/t3
MTg+LUwk8E0e4K7JE7VoGgr/EraeOky3sBEMXsg7eSrfA2m48ax54qGJpbJwPDdTecQZzT/+YWji
LQoCIr1+Ze+TAzUNNBxdhWhNbij6KY5D8NBGUHspTSVggizf/mZEoyNyO52ED8wQt3jBtEWrmXQq
uArnvh32XuxgP7UYe4rsokKgvxL/atDm9XlNtY3zlX+FyivZ3gNlnZSnhR4vZ5GQxcUUnqNyyryE
vvPhTBGMQf5t9lPW6b8Agn2yJwZrVeezoC0Ip+R5Lfu1tJZ+98hHpWehNPy9sLChezIi9IATvjop
pNAf8QdCUSTaNNmgaPvqiqspq4WxzeFQ6lGN1IYuPjS1EUtI4QPCYvTwRb3jatBy04XsaYorVYQP
yxzu431BJnaOTCYT0A35lMovQO/mwcpn8ftnyC/wp9hLm32amHJEyoYkgdZYHlTuy8fIs34xJU/9
MqhDOOsCwYijXsVyNMjmJOCVWSt9TIS0m3DdlDU8LAzF+wx0hqlCTsgGzCvJj48js6PomBy7OrOE
tI49ix0fz1RMe+G+S49syhq/E+XGoUdDFQZVgDpOoV8g9uJ5SwALY4EsZH2JOZK4f1IQiTbYEIWO
r/oibhy0FrJF0sxs3mhT+Jeeml1jdqchyS/YizeregFZnQ4HtaNsRXQoDq4WZ9qD4MtyRQTAOSkn
GX0X8WGWUxbGyoO4U8aN/ZU7eSCqf7DHfyg0iY2UJVtahKBEuu8xJdnXLE8d3NsqCgUxc2jxtCSK
+dB7qOnjVYZLgjEFqaHfRxOD5Dpx9GGROPK6bKOfjlAWAQNpWkE3Cn5HuPL6kEcCNGb66mB4xxfk
S5dKc6wDH/CkFh/eRIHtmDC76OKMzW82uuC9fkZH0qQNiTRRocENCuhpa4FxodSXzeBDaRRshEMF
xUv5INy8tXOaexTRfWjiDl9Er7HZfTkRXeSk2AbKjd6iALccmn0NDjCqYQDzdGALmMS6AFTlBKFz
CXRenaI+GcgsVVyN4yYDonaprJw8hU5NfcQQ3Xr0evk5bkyCflaaeyLgxHA9izdTum5P6/Zu8Yb5
d3Pvkwr3aTGibYQ4ncnp0bUCf5f0AA9A9T/s7MP37gYpQz02M/8Kmuw2xpXq3/Hgh3nm5fP3lU23
ZTr2s50tldBu02NMx4Cg+wpKb3YabX4eLzjDYKgEy/GF1iUZbpy0fRq1hhufVgXXsJrZMH3pCQDE
ZuJbOsNE/Id5Y7CZYEUOczx8HugRNpHmV2XbaOMWNYaKS0VaH++llYA2/C421Nbv+LJj9INTUGvF
hyNn6c0qAIj3Ip+pDEmkb68z/ebExpLzzL2Hr23q23yyOUxjHKzAVLv56Nt5hp+ZuNgcwGCxlWkE
Fhj19lE4ZefW4a/rgW4SJX/nQdk5QSfFJ+gyuK8/MI0H3QseCNW8akjfMV3Ffa/yT8moqgf60nJO
fWuXcepPX0mYtchdN32DLk+biVkrzpPMjuaZxv4KlzA7ObUyfG9sX4U1igQYridOsXRow3vAKGJ7
d6rXdzXSxMujuh8LXnbrr9P44qFv7F5KXEgbMmls9hiF/NTi1sAJvGg4LW2kwNH4A6ZAlQhv9ete
Hj3ImemlfS+6FayphNAxuhN1Z4NH13mcPN5DOVmO+mwXpfcECH5Glh1q34EKM4BSFZVyc5cShJr+
A2V5t657rd6NFM4E1jWwVsPzbP40g+wkV4sjQmNEZAHFoR5q0N+SQO1ovby/GeiUtEtP+bZ1bUFf
5SixXSHfqY/AarrJxj9fncYOyj5pTkZJGKNIWDLZ6ERdW4apze8jevi6xfWYH03k6LtqfJa1YDf9
W9bN0RneHL10y/eKhlokYeJafbWndzt404wOW0ZMK3tl6RYL2mTnqlBiH6ULqs3OBegTZoc7o4Y1
3YiWJdmMDkmdSykeoOgiICwfFSz7w2o8tKcJfTjS/vjkWd8lKpaPTWA03MkhUzWdXYbI9O1UI63P
PvPFsg6WNK3ddHTXGlgWRl2l8ySdI7HkhiRi3Uaf2ksIz1Sn9QiNT0T149m5EnxweJwJSxlkdYdH
i2vWTs6dwJhdXEZQTJ+L+3nwHeL7q/mp6rrJSvt76mGFKQBhxhB7UbcVSz88fDVnvGuShjUmLsrs
Re6WzCxIF2yE7YNFOWt6/foneojnkxdBsgdSAxEVki2Nqvy4NcfmTG1fniNjUI8/MB3VkL3C9Nmc
KO59OviHUyblSNYwNG024mz/R0uVuunlPGcJvNRBo9dqIZF9dW9D4xbYivemn9bg6nrve9vq7+2m
4+JTVS7ca+aOysV7++0kZnSN76+hNsvUrml6xeFtRBkdCWzn234azhcSa0X/HO8ZVqi3DKJpSmq+
DkgyuFIs6V2raPJ12vm6oQfaN9Y/wfMSvssgSbzLHTXDLINXGJfd19NTRn/QwnUn77t3ggPbre3J
JvFu8KUIhznqMNglALAcW/f8zPSzzeCbdlvYArxdnaMU3stzmfslVhqLz/ZEORm7Q4xB1UkSoUf+
O+/e3WZ4e7tMF3Wl7pO3Sye9YQlzb3kaYwkSy5O+eyqP6SC6bkQSQYkEOWfSgG6rJG4kZxiwQX8l
s9jsbWrPlylc4+Aab3L/Qi0RA5li9FcOKJWBJxWomzZsvuweTt93uPwG5OrBNTYWZ08pnQvaLMOp
0VBu8zdeexVDBpJ/vL6c9Dknd6jXn9ukaExTSDax9ndnHnbu0D/ix/D5V1mdJJrq/vrxl+rIvaet
fotuS/cF5kZpu0Kw8aJ+280zyRXeFIpoeKl7+vJi7dRvcOq/pdVpn93mkWK4R98dtiVrlxfdWgsv
Vaf52L0eve8zyjY9S+/erY49MJpb6OafYqzutJuf3Gje3XBtetq0+uqHLKCIjfuAT2XPe5k7axO/
XoCHrYneGnyy4Z0jXnf4RdIUbWSGJ2Vojoyr++jKFnMLn8c8XZhAlrfH6FvQslYLzXx3b3oJrHZk
KDu1JX1T1ihnILvevwzex9FeTUquQal5KbXORt3TUAVpI/uBbOpr/11phOM2RkWDtXyevYxd3VqY
tzwwJncUra1eqq4a8DjzXf4SVVdi7Fr3s0cSgkv5faqC+JXDCzdI+XmmRi9ItBtXfftf0o8rZSqS
8PMog8QQ1WN7ilQI/KxPFgmzhma7W3jXiyaUKNqRDY3hi4Iw5qM0bJGM/sCGRaQlOWaFJlNaJQjK
Igr856rhSQM9s02QA/wZRWMAcKyF8UqMOUGF7jUBFp7M4IhxyDd8CiehjgoixuWNYg7Giv8K3BMU
K/HVFxO4GA0NCvy21DClRxrHzZyyndjXispDNEfIBMlbbd9DgjUZYbyLM3KOYxCHuoOxeJ/yQhJ4
uJNRLFkJ20zKdpNjGxh93hlRxP9ShIY05QvrVzx4YP1PxERQ9Dr4GknFIigwsZTOJnKB3IOod4S0
tpFqonycyDiMJUlut4V0SU55yUZvn/8yVw7fRlwfWVS4+vDqc55S9AUU9U9jlWTZ5th1rOWLIb77
FUjE1ZFGUyprb35t9z/9974Y5yBV8zfSlrN7w+Z9XmvtFqyUNDDhN9G5qBXUZZsgJSWhuHhEDF8n
HeVu9XASWPqWm88SYHhmKCEiaRpPMOEkdkzTVQk50/ClYQvFbmjwLICweNPtF6Sjp7HmFwQw+G90
CxbPw80/Tmr6N6qEcF4xUBzk3SuNEPke/WZ65snJvnym99xtcHzh9/KWk5DjoFtHBv10mpfgrYa8
QuMmRJaocdIICYUVvo+D9ON491ZoLjEbQlNkdRsYJWC5w/2wAhePO4rzzhdmRMcU2m/iF7SqXJ4p
wkC+uTpv260gHB3pcLMpxtql2zLHpyEGNjU04qdzGT/ZGB/0rAVO6tVNp2GgtPtsaaH0VXyoTXaP
DunDE7nt6rIwp5sZYY33XbfO5Mjn8YMns8Tehk3S2SvdohmqnVkxtgLM1IkyvyTgGN8EralJVgDG
rrnNc/h4A0e3N5rfSXsXesTszWnWzsgKzhFjZECOulFEOSLGcR7Mpy4bQrFGrZpMTr17FVpfLyPW
bGNqpkIH+AipxaZgcUGWY+LUA4MEg7Lui3vH/C4GgXdvf9albYQ6tAqkPuVWW12XZ+ox7Gq7agfV
41SEjTctsk6vtmU6SCrwIiB3NgGPZ9Qr4IACihVxgZhq2upeDcf+/kiF7Ps2LqAoE1oDiwUCP8g5
TyrLJVxWCCUbjrba+BVnES20EBo2XR4J0nfjmA/L8XuGfwolewpzj5tXbOJ6eelvENO620bw5JQK
Gu2XAdBHIB0qyy/+Cnc2wHkO6hAYfmW0zdyrO87gcsAUeP9pOgo0UsMJaEMMq1M4PoQDjWEFksVs
gpfVYA30BaUg8aJiuL/OOLzK7abR/qqO20xDNxF2hYNTH/kDRBH/CK10fAqbZ6/KnZLi6KEZnVKv
aXjWuE79hhJVTT/ttaLmcP8i8sIPiZ5HSKqE9vpmD4Pns00Tt+iZVF47Fd3rDu6b1lgkNYv2d3t7
+GoHoi8K6uBGxA16GMKdhcFX+p/FnasJqJXQEBGy2Jme2LlPwGYBdEnTU+PivXqUeAon+Gy3xIJa
5t1hdbjPnIwz0KqBMrMIGJDa6o6BnOrGLvLhCSTeg0Dj5ZWoj66Lqx7e9s/a147ml2aYnLO0BR5o
G1/f9OoMETBi4wGtkBGavnaIT/dWt1X5+MbYEo8nwweQFi0vTn1O0jr8auzF+jtMofyDZ+/yufHw
oFlYHQt/c/eNEQckkYer6x5+g7ab7D8vyMDx17kNTn7j4kB5wd1TY9xYHF92+Tewb2gs7gjSZ2xt
FdCQw0NKIBqnKDHbTajN0vmvnn66G2iHgTZRgg2FoMwzbo7x9VJIviODmS/rAw64MtCCD21Quk8I
Nkhq0uk3zumRqNF5q2Yl9Tekj2N4+fQNf4XVVpuaulPjQLGz1yUqnFPXmrVg1hTiu2tBQzYcnp2x
+LY7TPxOs/A2KLx7VUMUnwy/zybciS07iEkLbdDZ4Ebnq5FN+ZmKNpQydf1sUaQ/FSAv1ryS1q7d
ZsPNxiXM7csDv9TPbPIZlZHRNTrGhzgIa2aMGYGa4as2nUHVxoYUzDVHpkiTXJuzLaN8v2tybtA7
A6WhqU3fyxzB0uiihMDu54dz0AE0sA8H+1YrMAC9ct6VozKNqDZMQP9RQt3b3Ut0ngpaUor/JF2k
42JmdP+u9L3Y4JHxJdZ3W3cmpQZ41Yg3b3eljL7PdmOkwWZHt+baDWnMoj3dkjrsa3hBb4zrEoyO
8LPQFqbm5xx3KB1oPD98IBIr6Rsct/6gCb8DDiUyAgKDpqhLvOdenW/CV+08o9Oq2ovnnjpILSfn
tOR57Sp8M1FiFaFVBa21WaPh/MVdQK4h+HIjVqFuhkxeGrI8a3reuxVe1mo7VaMwpmwMRHydWEsj
CfP+HVELpB0m37V95lB+d02LA75f6eEVQcRrVDa8qldOToRurK2We6/9vG8earSQ488fPc/weWPF
HawHwUO1dl2R7nVVBGaMBj26J5txI3daw8dEQzuDmYRyaafjzGuC4dydU+ZSUlJxgOTHswGO4h6x
+XnAln9479NxTjzx/BI5vMB9o8urTfCL/wf7Xmx003XRa8yIGsg30r7ebH838ekegnE3pecsi9wE
oTR9DWPxvMcBz8QUmvzM2LLjgQKckQFjvEaqcyILZ0IjbjvFDWJLOifCDfK01WnG3U3K7QfnM8W5
zm6D/YsW8u0SBBSNFYKuwnvMk3E1rZEZ6eN7qN+JnLTV2TMWXGM/yR3mj2hrfYg7KQappaMnHCFk
2j3udZKpXv1y4r/V86929eWJErBCAQA/hH7fCNIEzs4bJg/ukGQiYBv0m/TILp4O37Izp2+Wf/mf
SiX/0s3e+JbaG4IOpkmgPC/ORhjggBa4NPFY2Ite0azc3zwi0zN+zucFCv0i2PSgEY64/3VyiY11
8gwe0PKCB2BlyhoK35lXY/2g+RqsEueBQDaDU4FgAZKB0+Y0uXGUNuPC9lM9GOGEyS2K3D+t0Gxs
xntsilNXBSSQY5TxZgAdQC1ArANMvoAwnRcm56Dc3qkhOgr1mZ5RswtYihfrwEs0qzhIEPoYfJmc
MxNkbjJRFxeCObbJo+K1O3uoHtDLtsIjEcAevtiyCW9XLif1UWc0D7M3e/LhHW0gc7NjwHpA1egU
FXCZAee0IsB94F2QrvmQMYI4GRqqBR3e5ifPk/g3IYyHqhk0Dzy6vJcE9OcRbRcymBAhr7BKOo+O
soeIeXNGAG1vp5WtC9OtMTDdkDHyCB/k2fU3PLaG81cbH5fZKSIcBBek7eYFdT5YD9Ydj4DNZ8Uk
Vm74ZVWg4fpAOHuNGiD4u6K9FfnIsHZKQxpWUmOlI9UdOJ669XTwwTtqLF42xQuSMrTBU480Xdwv
8qMUcZ7QX9eNr3uyXU65T2w5pJ6rzeD+R9DJiXXUPeaqgoDePTP7dpqN1r5okj/3v6JKb0zrOdwy
uyOJgrptl52jWK8TYVv92wJr/NS9V0HpnmmEihcXcW4NPkozUQVE+z4latWAtSDnl/QyRabOZzjJ
Yk5IjkaLHMm9Zd5e2Y9Solb3bnICEcWPJudBxa4vKwC/ezadywAT1gDoRbzWbZ4xPJPBcWJtMfpO
ezTMpXP7xUO+nbv64gJhV1jEk/RwxX9U4TiFUQVBBTnMFTWC8/y4KN22EeDWZSRWTCrkGqeYro3j
fYhMAcIHP2uEpvScFAbzx4Mzzn8QJGdI+/eP2tEpqTpqS1onC3GqhFGMpLz7It3qdhqW0GyOJ1w+
RPXNu01QPaLtxcngr+Xk0x4f36KTqJjMCTPfDtOphkRiqTXc9dff1gVxasTVwpvKtDDvFvA78j5Z
wLJaepenMz+F7fQAK0p1iLhxeznzg6KmLfuDd6+xINAinvCQiWnwupGvmdEbXarem5PKEBDwFOat
D+Y+Huym2eRBiHfE2p/630y1sYM/e0/kXGXhzlI/jaVngSzLCTFXbHQm7VM8Ob1JSdsthZ0VnRaU
KBrF4BDUBehjIhbz3+L7+PkcbfmqPgL3EBa1O0oA9hy1BiZyo/q3DJRBE2mWXxBySW6phP3X/gGE
U988Cp5CrUI5HUOhpCXgC1oBpWqa1KvCVwimX1EAUMQr4HmLJjIX04RonITk+ycx/k4OuJCoV3hr
P9ra4Vx4rBalbynwRWgoB+GSTEDO+6E+LVcv8UT6vl2yt+j0pMZS5j3Y/tLra7eKq8orC4yKT+Mn
3Uyk0daFJjuJi/N76Lbxx/H957yPJ0gMaC59rHSvz2LbaX0iJUo2zso8nqfdDayynknN4TK9gUm+
WIiAbLh+TGkIAeb0oGhOnk7AiDKeJgUC/7N7+p+Pbza73w4Uw9r2c2hMXgVaerhf6SZRr5VYaXot
aL7+3zsSd2XSVI99jg1PVg+JM2fx1a0ooeKM5dkokkvoihnL1fGNZaXHK87YvydG95i77G03a2vx
IqGBTYtAS1kTX/x+NgMQFOKx7l2IkY7lO77W/uq8wpkkYzDqefxnMTVwqxcR34dSU9WlQcCW5Qq2
MAPIDTlSOk8Y7/ZyBQqGt87VUXcVhz0BQJe0kbjm5r0jUtpdLMWQicUx42vEZX3yySeyKcXp6HZg
C8We4PgnClzS9nb5cLSu6q/LI2vl0m+wKND7ya7ThMcHdEonkGMOjWtIIprb/imu9aCwu+AJb8ja
bGZuRp/r83L2pxxV3XkMG2JiMvlun4cNhLe2MlSGoqamOa3mm9KEjEUIRHwO9X7WbtHCeUqeKD0W
Rps++XMVzlbUaAGVOK9oA+ynA/gyERUmqAlgn2glIf1qZgxMlaV+eAO/94rch442HkwpOVKmpLL2
PLFZkNrnzdBCukGHd9xzWMRQJQwI6De8zKQEnAI/uGd8BFycOXbPo0XPOomsiFZoVa/jA4XBg1PU
/gkkC57JKSwjqmqY0bynfRE1thmCcN8Ybp7IQI6TvzMhYgNAi7AwLi6OsX3A3XcBk9kSwguMxDtN
fDuEUZNSWi+YNEQhrkzO3ocMzH+TDBDglK3Qfw1nTAmJo0hbGvAr2Y7EW+jtoOO7z81RSLT73Zmk
1i2iGH1JrzZ+mRC/J4dPQWepU/w6Bw9PjeDGfADguPl+NIQiuWrEDRu00sumxWe8YhU0dFK4DPmB
7fXfw4ne/owKt39qm0dxhk/wI+GZIpw/wkD4egSnBG7R8bTOBjRjYN32E0gOc+YgCUD27Cngmk6z
2Nrs+CGmPPBXwCE+zuqh9MQXPrc9HA8+48l9NDFe7KQAS2Fq8a6lNGsZHEvmw37f2SSDxtufI+xs
TfdfO8i2pox0SnXaEPH+vN4vvwQWQoBlQg5lHYJknDuIfd4QP2UGW6Q29wgTAPr7+iPbtVCiOpXA
AiLMnQB4X8jzaakg7e4gj9Cn1NfVcZEgWP1y4C3NW/zBoMwlHSBSz0f1rHHxY11h6zk5t8nxvbXG
G/+yqIbAXWbnE6jxbd7CTKNkUySPrFZV+Ce4ZTEnaGleYMJUuDE4ZzyoUDret9RrM6myy/R8Hzhf
QSUSt+TAx8JDyJFoWpyydEh60cnRzLaARXGOb+RQ001UfniwH1jf4tJ2gROZJShz7OP77q+z2uml
y4ZX4zfbRQHdTfDH1P1AiJYZTE6hfpuZTy2GHp4oBwjOpk9UC1TEPANhj+mG9/aiXHavnKWjU5+d
zHZOqACCvgGu8PBCE46KmG3B1wyEXJKu4FpOX+EU0pUsTcdSQoWWwUK9gkJAPwtC6iYM8TKEwfwt
cTKxyriS+jH2Gzcn0jixpoUgyo8kpqhGR9GdOrS6OKbSMhDwd5B6QTkTUt95RA17ep/Q36t2bmtC
Axw/nPsHPm45z9/xGtJnNH30ONSDogsW+PGwAyCkuPtlTVv0xomv32ek5ULUtgGilo+jEJsv/fXg
20duwBUDglmQC+MMaIIH0vAG6wdkfcGtOrgfbBuLfHKdXEEQ8wlXQVMLYVfWCvQxhMMTDttL1AJk
GJZ+4xu0nCe+Z1hn4zhwRX0tsBSCwjHh1XsEBoEIWPfyl9eiMGg5a1NCpVYnyBJ3i0cykQj36AFi
OYMIaROgkNP7NTMUOrG4pDI/Rc6nzngCkAVttkMoA245Yzbh7sTVoNmkWsLb/nyphfgBz/Qwrjrj
rcwvzeEnp6Jr5VZ+U/HqBWOqhQdohGhff4wgcC03HzDX1jd6K2tbqkrSoBxT+fA2yukxYCGTb6hw
gz60sXXuEKYK/v7sRQuKfwyVQjfDeAC9ZHmLN0diybOPiQ2GKW21xlmfqfNN4XzYpRtEQUU19xrk
PP3B66Bmblk5hoyr0JPaFKN7+Va4fMLUxPqm03J4sGtqSdcJO95YZubV+zA7gG0/+xpNrYoDiFsg
q0RIINKCxtT0npgfiFuDGp//rif/ZPpEW+vTSmV3fsJtsv8orrzGwJQfrn5TedlYoRD0CTeYzxT+
oMH6SncKkKTqAUTCj4SrS0xJAgJ6ceV1gmw3hzvhFGBAAHdczVbmDdQL75FykGWU1KGOwgglaanG
dFRhi2gAnOru2XQPRmSsoBENpA1Jedimu222Ft42fdxLlxI1xjo4F0OeE4pcXOE1+DnoC87B3ozK
Qf/XSnV4W4LENP3qHXARCsv3IxVsKRJn5N2ddDtODq1nh1ixuXGhZQOoiqf9m24AFBE4+nj0eKVC
3iC9c3UKByIV5OXoEW/xNk3al8RhkLxS8dfK8hkBQ+etsEWcYdC+ik9zmnjsot9AdBVvdSgys/cI
l5KV4gwesc7e4pPaDDOeTChc+zV72R+ZA4nIejq4rYVLprL8f6rhRAi5mHgpKIaAq0Wx/cqYaRVY
6oR6KqlKE2sM7oXRhtfr3Q4v7EkvLfRGY+g0w3PiqxM4lHtkuUTh8BNhcz29bjIs5v63mzqtOT4G
SuZutuer24D26GVBeQZ702FNMaVHdqB2L0Oc65x8Tnm913X+JhwkLQEfSYFREyLWJJke9W977Ur7
R7s9eeHJabnW9uLFG5ty1v9oOq9lRbUtDD8RVWJCb8lRwKw3li6zoIgB8en3N+za1adP7+6VFCZz
jvGPP1zm9P+AkRSuV+dNuhdH96Xr/PKXTvYlZmB6ADMwwIWQ8jl0BuZlPtGo+NoMwlr7mjQKCkxK
h4ckRXwUa4ABxqBPXf3yetS3BYZsWFX714b1Th9x232hQzHasCgBoPbb7wKgHu2a4uUXzmDiN6zJ
N/K1r3F6mNinH8SlT4VH0OKNA0LU3romS3pdDjqHeR+FdItB71WnQ+bAr+1Dckh6fxJTBp2ypqDS
clwktVTcI98MISPmxPOrwiUT3z3O24oq3JwVjyFbDmmCFDOq0Z3XX5thWu357t1N3acDRkwjbeGc
Yf6ju3z3OapJcCEVTq4FEYWippUzQaSmv8mYUOZxAGVf4zjEbwyUB/YKCgARkmj+YbH6u3mAQ6Iv
vEAnawurjp/RGyDFCurkcLbaZEnwAlXYR6pzSqi/WZeUQ5eCG3GYjxrIQ3bkm8mwTPxPLjxUsxbz
DLS/uKngJ6BfsLtpGo+CItdTXNXrjDtb9WpMHz7ACA32/rR+m3NbDWPS5k9IiZZRGRYhw+d9Z4SP
aHc+UKfrp9GZjEqHllMqozvgSHNZIL26ehxUWAag3EmDdJQzVD2TCUzFGTB2s2ku1tpadHEPqePu
9oii3b8xAdb7sBOZwiOvNyZXxqvaIWaMyDDxtvD7exWE/qRTAE7MbVWbL00nU2tzm9E+U7ubfbcG
H2umd29wXlsD8sNuTLwJ6ZPIGDw0aRV+WwsJ9ZQrMJBwyYRojTIN1LmdZJsz6TJvK6mShx0qy7C+
wX0wF8cH2kz4MEzTZyxrRrmKvyYW9xYOFmiZuZtgqOsHXcbD7fRY+gwSSFcmUQHMalAMV1Dl3Ioy
s2Yn6FgvWGVYsekwV96FwVSefHvgBv1FthIhnkKozitdgq6QOkrCljTEUaTirsGIZoiw8IC5oQrm
Ak8ckh87yPiU6+OLNXSU8xxRMDRqPwxFPnqiBmbo+8C7HwqcWP+2NDOEXHoyXgqK2Aq0aWFZ/g9Z
2x8Kc5/5avQ0WtMnhGvbfy8vc18FbTLfqTXJhi9oIjQZ29Y0b5FTyZuSsNpzZtY0eSjWW13jC7cG
76xNbpYinctocPwFPAQ2shZvF13qgmXTB5u72IL0gNlwk6gtZUyxV89WFrl0JzkMygZPNblkrGm9
YtZuX3wqrJTdPebQg93jfYBLDusXHvnWdVxbS+iMhPpB7tt1+0b90GvkFfrlZtXI8m7O2yvHb+/R
tRXdrgeoBS5py4V4jpJ6JiQkgH17l3Ba49x+0iALs7+3xlnPVf5OeBhOG3dDKfGdyOpR1fDaldnE
Iws9XK+0s9Jsqj5OKcwtrBfbBYLFoqLqD+gdxJDsDQxDhT/XcMnqux8HVHn/cLeHwgKLA2R1MAOY
IhD8zksespohtD/vsGXolMbvNn9+Dk6HYuoNlNT2xcmvNpZoBLkKCSv443r9wVgO74xBtg2TmlJw
PY8QuvXdKMbhwuqEcXQdc+2wB8I9Otu3aWCLTNilDaOFoFyzmzlG/b3wft588QTRXy/9uldLXUkX
/gNFqmoM0CznZKG9JiKb5HCy9LUoI2udR5XIwJa/KC2YZIgnhkPK5iGOsGbJ2HVHLQ/x/wJtI9QH
qZ+bEj0sXHFcHRZJc/tiaRIlRHYf/XY6MgZw6EPx+/24VB+IkHPkOYIWHSzsJzLkE4zJNx+v5dry
bixLSVHjlZn5SWfMXWAqL+8mm6OwizHH0xHEoGyjz+HLlPlpiF73URislEjhuLTvPIvmSWOLMJqD
fKORjmQgUMwx839vKYB1bf6YCppYUqeJjGvZgOiN7V9JtScE5GoYKzpIPqUyHQ7i4jGF6A2IGq4Z
2x2z/DGfIrVwf37eRuCMZurmpou72ZQiOWsb56RBibHZiBxKDS4XcRwHNyWSjrBhFbDQePM8u1oj
vOtfVgSlBcc9jifH3IbtsFzSckdxJ5DYqHeyyZFtnoK4mlCNBk8KvlYYa/PDVyR+V5wV3jASbC1W
kRmqJdk6sutrhJKxfEJNV+JPCQF/VbPcagPv1wAMv2euVwG57pW77Q4aqMlvPimsCg51jUEvc5qZ
WXEi8RVvuL89HpSqq8N5yMYtfGrA4sY9v/catmpKYZAou2FogD9O0J1sUzK35Wh3gTGD6CMXWkNJ
hUfZHeJ3fEVGBzFbZAGbC9s+fsPY1It9YWf0Ohqd+GW1sU87Up7v5VKU43qwAWrBlMOLs9EFQ+N3
EjcJmx68pq/pMuOWvrdc1x1UZrGO0+Hs6QA2sNouqVRsGF+Z/RWSnhz4T9Aem3ZrvCL78IQBKRG7
SANub68N3zlD8NESj/RX5TQSMCH2bfdurF4Qlg8R1EGOmjh3e1dLe7jLMqSWdwIC4Fy/B2fmJAFo
I9dNOyO2i9oFwMIzwSV9zW829QEDzf1i4I5SdKEaeAyRRaX5m59cdFzXZCW+t+Q5glDf0Tl2cFP5
oha6+Pe3GUckKXTinrO84wEoYUL0XqeP7BGmNrssaWxXRBMwnqCytUnyMdqsaB5s7EMgYpllJ+Ya
cjEEgRYd4XHOTsPUP/giRfyFQCA40Z8re4kbEBQakw2Jd3rSr1qkUXmdafNI1eYHtsEE9ZxZIg6p
v4bw0jOXLdpOvoZIHwbM8kuz+Qs72me72bBif9sZnFketrkpZjN44WMLw/0o4s0LGwFVr6MN3y+0
N7EHed6zMUOOpk2WAr9Mc85iMvEwQPloyvqJW9jkSS5bJxiLkoreazPMpZPgeeO++RKQjXqubyS0
bw7RP6LE2l1noi5lRsU74zojF+GVYagBvCCyBdbXha4KCchIvoov6PNVMFLpWxli41pgxyufJ1uy
e2j++Lmb3noj30tEgRi+oWlRN7LGftcae+cqwhkUQOEOgwj0RG7KvQYbYYtBhmqPaaX5XDQBdvQy
zMhEtlJgASXqPhStxg4pgOgERNb1xjrCqudKBAMzyQIvavgI4+cfO2JVPLjosVxmxrA4GzGEO/6J
a9AnhKkEsC86YB7pmjHD8jwu2dWxZZGzhxZ0ueRMYY+hSaZIAVWymn5ErkYMjsO0ozbQTMf4S2J0
hxMt/RVSnGWUjSN2Hb41PRlDJZQ7ojfOEvlvjd/zHOG2xHPNI9wjiLrAeFyC1ZYxtlRfrroykLJo
6InqE9ndUM4hgQcedNdcUc42pHhRMnSe/hAkR0SScptYs643JquBgT1GE7UVxS9HHERZV7f9P9OA
34/lquDfq3NSQrNyBC7rj177a7jKzCczP06InoHjEJSyL8zpk36bcpn+jolqn6Bw/TPEqA1zjpmp
SXIZDC/JFdNGR6zuoP9kHt9FfB1bDDs/tsK0cfS2D0hs7OmWOmDaGsEJi4pQxO5c5YiXSM3N/txb
Hr0XhGddHZ3D+9FQ3E982jNCauk1g2XCxSAr4huJ9B4QgKZV3nsg775n9rbA0OXml/POKAWp6ikS
c7TWhuvhSzHcCm6+qGOQvOgxnLUhrDm2wPfsrrhtxV29rYzgo02/wZq94rYjRWkZog/BgOxolpvn
5hh/ZvfJffkeK4Bgi+dWg0BYgJxoAQ/Bk+Az1X1EqEjQLN9Zro3o63GaBQ2EWiLAIqt2s1qc2bTR
vn6CCkbbhr1mlqd5WrKrcLqiAZNVgunkH9mbG8JjiDkc3aMxVKwhcWnJcokNJV49Ou/rbkQX3Aem
c56VIUaIcPyk+WGQUA/6eiBmiF87/vG9gD2OceWzv+JHDLSBhDtjPPWwO4OC5qtDtS15imrwwHSc
oI+ARFoopsP7ZIwMCweZneAfrYNeuHJR6efh3ZONc/KvNF6EgTAQRgv2cvrDFaUOMiAq78ZIeLrq
/uujygQfczGiDnOCs3h4Vee8udOk75W0EYCX0D8Ov1w48BvMwmnKQCTI1GkMKqMggK2Lsk81V4vc
PwTq5ru5TfogtmwfmnXc1NtyUyHB6TCKLvbf9Dv8+A8UT+ii4pIZI8ZIWF3i5LFpMrkC0Xwtambc
IeO0meyH2X0E07s/aLKbgARP4HcTomq20rd/XB88/tL1GpX+2PEC7xjQ0wiij8KHycB1Hx/w2qj+
npnZbJkFvIFtC9M2iKibfNfUrIbiYSRgfWHoLbhUaIrON+9UO4cl1to39MAYlPx15xqPBwoqCKWL
yxySxHfd/sOkW0v7vAhky2xgE0ZOw77/5CN5eICguj+MH+F7/2Z6Ns+mBeTUS/LcHwAE/dOYqZ3V
3X7IhYVl8SLNk0eE4dmHxv1jhR3HYvRX6MbdUwA1PljOf6w2PuUkX4hSVFyRKnSlfyEj/GyTJGED
x//BoGtDtTaaOnOxD9Hw2fK9u49yszdjoEhWufEgrowSd10QNUqeIAx3nK8aNt0sFHo6XljobCl8
kFqcZl685BnYCxP4aBXRiJpZ8uKOsI0nj4RuS6ymoLAx5eyxTdX4+VbESbFbDhi44xYHdsvpAxmU
BYklLjZ9QoDGh6dtlJ7UUi1gb9kp2PElr1LOY4LKYMhZbU7kmL3+bfYcYTpAQn5it1dZS5MyM3c5
cKhlOdOAr6BXc35RIqicrHeHOQJVRM6/bPARlu+7EVue04BTB7/nu6XGT1tcZsUEQzJzn3h9Ai2g
RsQLndNFbBEKmrmGcUwoGUmPek3Fy2/FK8FAtTUvOH6Ab3BbhQfviGU0CgdXCcThtKPXvtSycxA6
TkvgQapI8tUuoN7iOCTvgcOH6SIsAIFDphn5BeKy8YD4IG9YGiRSZRCBxuLlDgqPpFCuyb9yhf0D
PL4k95f/4isgQ8DQ++eGLGNrXidfVA3wwZQTnnaeykeOWMvD8Dri2Pt30AH00l1A++GwiX+FPzmh
QMDGZZAP5NuLR58ctjAGsTmUgFEpHWu5JenHPA3OY0llFLYCZDdOX/FLk8+H3mz8jGYorrFIMaZi
LfK155Eb9M1tIPcyYuecR7DKaxrT1MQ7ByaOJJ+Ljyn9iPjXBDhXC0AIxOUaI7JCXjqx6AezD5IC
Y/tHPAdEBJbbw826bcDYcDeZcy+5g8DYLxx8YRvCJ4DqEzATY0rNx4OtOyKdEmu6kbFPsbcbuSOf
sSDBNVS1hcOgjJbVrIBzTNdYG8SkuyOmdsYehOklocn2i5/zzzU1eBnbb3J06Jsf/rYLC0Wchm/8
c4e3cZpNeWcvpmoB1A8xXmEYx3BNXIax1Muc7W2Wbypd81oJf4PzpODOiiMuxuEO3ZlovPZcIrkG
x0jyCSqcs4haqTkp+P7irbAHveSClFwGZIR62y2J1OhPwcfgGomPEKigK342W4xUzti88smKh/sW
gyW9nYr9+UsX6z8YzG7TgVX0sZsSwoVa7GtSny7x2oHOdA63+7Sl24/hv0cV5D7kIz/PEC2IqaK1
udTRTSoyMKupsHZk4fwix8iXk0Xcluw5vIC5CVJYeDG9Az8PYqlkhS6jM+B2BEGRGnqoOw5SF4Z3
Y3FcgROZoDJn6sTQxOzjPPlgaYtDBxsIhUY8N83gtkkLA0ckqKE4HwJYzQN3NBlgKsigeT8qDfa9
j7XwDcaq+shahMlTD3ULzz/ZDOQ2UeCLjReuRkPadeq/KBpvIlplXleMDdj4oa+mG/YWahTpZiiM
sQipdphtMAOSSi9JsE/dSbP9ZVIh/mr+1Qdk9GBmvcw7m+VivVAhJt7Dj/Wx4D5A2Vj0wKit0GG4
I5Mmup3c2f3NwPpWLt9Eiss7H9llOoyRA/t8OPSGYcjw2UN84VthglQQt8D27wptKPUHP/+dgysm
6/H7Vx1HLY/S7ml//miwm/6LB5c9dTuHqxaxlrYuCH5hjHzD3U5RFv1uXj3Nf9WxbBXv+W0qwzSF
WxZvZIeVfQVVvQ9cxau7yZgJ4bv4cYwZeAYbKZdzprJiIiKBKBRhtAYczyT/jhjjVcjl38x00KBL
fUxR3WLPpgFjW5TpvsyxeeSC/oIJgM3mgO/zUceOMmXeDiUEIpGYK/Pafx97BRUIK4R1mRdcjQyp
i4Zd+hnyiXhxTadz1wXvkEgc6IEKbpPipi4JlfJEYJoPnbiFxBG2iVhR4kA+HlPLzKRBlxBoiOX0
4NRpYl2iGNfNYQepPHe6C95AsPKAdHNmVSI/VmVgLSGv0jmyWcsoM0ZSxb8pKKkLqWaYMbsf3r3Q
MmgFHdw+/Y8uF0Zhh5wMmfKtKKAlMpGJjY9BIo61fAd6eklO/rr/ZqsyFDvR5NGTcHHlI0faNlpl
yQqT05DOyv7w8iSGRkLrxG1NbEnkv8S4q2cmDQ+S7kzG1Qj/Fz3zMOlh4IEXJDdTpmji/dGlNW9a
qvkaPLc8AZ6+thiqrfACkGIRaRgVmXibit0FBeuSmC35p3/+Dh2rFyIkZZQ9HEO31HXLd0J6Ob62
j1tkm16qdE84xn0RnxNr0Uz4f2Ly+mjaFfkq297Ytu7AirKcv2THQn+jyupbPyk89pMH3AzA8aiC
/4+zu/z78oViaVjI9EGqzzTgIHHyi7aCOT5v8ucSQYAobxWgsG8MtcEpauW0LGCSWApgjcAnacNT
dJgcbeyXA2mvDxj8CdcOnjq/4Qgt47ZhEyn7Z5EaNBOAUiyWIUs5bakqiUzCdbmcsTQG/WGfrlkM
7Mje2oi70FBsc076mKM558CUhB57LNfIcvhJJ1zVfwnqkhV0sIbSCHxdaZ2kWT+P8gkrlNUgjhZH
8fgJxKGHFRGxpCq0QRILyBaqsnXTv9PA8nzSx8ugm/sIkQIRmqTKdsK2lfPr65HYwCZIODLdqpRC
ICIbKpI5OPOZwqbzq8Y4z2UoIL+kqpFS7MF3E9tg2a/AdJgmWgU4AYIiq4OZhpwAiDeoOT62GKf+
ODtY6RFcIdZe1E00RPNW3EzffQ6XFc3TXE7PKQ+vFBcUTT8D2QAU5l+ZAX+L79OkAPrYh8GLfkRK
lijYmpRXJKDOWTMcMlJ6cEU9J+EAsW5L+ks844a41Z9N4hskPLphYSMnlIKxINni/SAVlziWHY1I
8kw/BBF0qW54mOGyQHzGD05okC+5Y4LHgnFxlcgoexnzJQloY/CgtumEjjOEetGbPhNZMbDQbYrC
OaVjKlXRPLY5vYDMBELAMgqDKLYIazi2wS2odeXQAWbpggYdWSoCZMkps8NRUXw2ZwnrSHaFy/I4
urCMMnv4+zggoXhUyp0Wk5PfTrykDmd/BagwHk4rENtsMcOUlpPNHi9rnm5WBN/OZ79YiI0UX80u
Ismd7CPU1yzBnViPyKYgm43YLNGhsQWxwy/FcEqOZDEE37TZ7Ti2ZV8f/yNHyE4mXkzi+fUvF0Ns
wmSJAdpJUSoEk9KssX+X240rMquwIbNwigy5I2PuFaWx+KTwQwSX4pIIVn2V1y0YlvjJobDmPUrh
Lb7QNOJ8jJ6L33yl+IAyrwAUAId5DaWoFuYFIQhUYWxItsplEBRSwMA+eQpLSVfIxi8LSVtllfwY
Uie4b9x8cZFfGd3hzaKkvYkhPBQbyfPmhsmEAn9JKUIbPpAMyKSgWvJdlxtZCN54SDHO2dDnZW4k
mHc89iw4RKGuw5MhHAp0UK6OrEqe218dz7krdwTfdJN3w2MpyJmITIdig8hNMjzym7hT/3K3uyej
ZjvUARSQ5KEUWHdzs8N8m/EyowN1rMyBc8/JJ5QnvnzpnRWobHd9TWrri4YmbKfdNBt3gOG9y5R1
f9i3vPrqPhc0Qd/w+eZ9ZSs0cbiafDbQgG4OhA10WAxM/PfsEGrLiqjv2+78xyggrgYqHTkxbWZ3
92QOBoX5DRvTOnSNEmn5lbOJOKOpMlVwaZ0x927BfAaq6jOLZOfuAQksgIuhveQwGeAp3uzr7EiY
6Hff8HpYlILnozo/G57KGA1sNniRtYWDj8attjT3vjvGtobHzJNtHQ8EUKuGfcKzr7ALPutj1vtV
VOfOfdoPxuy0JDs19LFiZbOSaYQx5NDYwj6Lcw1g6hbB4AIKaZsLGSvWCYN2xfgAMqkc+8Xi4J7R
+DIHHeVLVGv8k2ICQZ26xlNQDlUjrfrait+lcSDtJTpPGfSqudn3O0JJuaKnxc8YJP7toPNHh45J
xMPUm0+DFDUoN9oE8r1+auKkEp6/xoqWq2mq1qC/O0HuxHr76yCZaFIujTIA5R3kSliqfRx44pPJ
pPscoDF5hH/apLhifxLevSLNbSirBazWb8eoiKtQKlbO+HkhFOUWoPhdXkbd2QsjkmKt7Z+awQjW
aM+fFvZVpIAlV5aml5G4K4mLh2Tx8hjY4ZWQvx2IjZhG9T2U/1ANjGy9Ksb3+UUN0esniwpWaFzA
PGNo2bbemvkhYyCGlfE08BKBM2Nkk+euA0uYMWDu5X2Hz+ngF6EkxRSWJ2r2M+STp49YiW+MXcb3
utPIzuoPsikWyCddWVldJkwFkTim6r/u0fMrhhwXioDmXv16zW/ShcyOOOt0ROKtLu41C+kLgZB7
rjq9q3gR3MNVkb6xjcpGq3L+OkP0RYA76FyD+zlUaaJbxuXlVGgWmOqewyMo0RXwJ75xmj2x6uwZ
x9vgw/hJz7AluS6qB1uOOu5BHOh0AiLUVHr5DI8Pvv5Z6mE7rm2ScR3V+QBOzT/+k7z0l/3xMyiu
/agb96OnhSMIRmri/vm0qL34f4gk8ErEFrqEWtKNe7EEOTJeI8zxC0fOz1EKF/tO2klXI0neVZ2y
BpKSH3TCuUyJHiaNRGWL4xmzT6MJ8TdupR+/whhMviPBfqxXLfr6AFleNT95JWsAZl7UIr/suA41
LTO76rT58BvwTTrlRlEQeWBtrWhGUSP2z407cx6qFTPL9y/zBKoSNxX7e3ahN09hzvMaTxfzUI3O
KytnhzyFWbnpP9aN1bJkr4U7yWThBoedX8x0CXVu18m5kV6b7neQs92pdnPlVkLWhLFZE7WlGsLU
I3LxjpKP9EPpSrrkd+NtMoBc0IJ6KsLA0XWNVcwe2zTwRef+d+u6jKBbFbSlp317Ouf+7HGf/xUw
YdQQ1WC39ZddkwN8t89r2ztMs1aDUONrqef9KMPh4jgp2MS8FvdZNXF86Xy91Yjb8LwGj/n3NeH7
rxoUo2XgHSYru4tjFZkAhxB7Q6pVkHZSGR6uVpmruAtDcy/WDs1UQ7N1Xt8+s1eJrtXJeBA0M28k
2m3bbQ9Zi5/cevZHbXZP1FwNzXuXdh8ZttjRFbdBr6+jBLz/dYv0DHKQ7Wdf59MJmucP3AVJJHiT
cvPXcsR9Bj2DPoNAvfxAmk+bB0uLSgtFw0UeJWMw2WPBT0NFT21Zq/gRYhReHo0T6Y8Pk2f1ZUD7
EKe5RAgE6HhCAAYEUpdpiU0slwmo6OzN31J6LcdiVUbhdeLk/2KygL/fshln4ujlvP64qBjCuWLe
dTJmD1BQzAvuEHkGa7BMyZdmMdpYUKwwqeCR4KnpwjpTJuLO0ope6B7xubK0ySG8A0WgyIXijsTk
ZKi1h8qLvfxkUqtz+KJROIQzWXtzZ8dq439VksBuHH9T9RfwOyM1ADZl9AdHvgNrsDv2HNoh8bMr
9mHSGElAX2uQbXpbxI4CSVOnB4+d9wV2poHg4XKbN/uzwWgSj5d722xRt3EoQPc3sdYB5+4PxNOx
x/nIANppUj4sDpOf06iFagUz0EkT6KHSv1jnvVC+Ou1CZ4CMFwUWjozKZ/yd3OvMeHaC/j0gUJv9
lDuHVEdxCpeM7DrWMHK1YPq8eRtMw4xy85foSR6u4p6uwXvv+PzpPKHN1PG5Z1RzFRB6mc/JQXbP
U9REhAqjluaXatAXSQJLjsHa7OOLmxyOOo5sR+J0uRImhdcbwZQOUegwk2BbBvrpOW3+i7vNQ6Ah
WHsQldi2VatJK0+YgwvJzy6NJww+ZtGa/8A2op+exgUKznWLLU5UmzeSFJsjZdI226P2qNgrE0D2
+18dtzh2kZQO+usDAzAMBBbSB6J8LeAp3NPKKeOPYuJ7m8IN95+jRnQKTgEhlLg/rZtXy6b0v8BV
ZqgPAlRZWd97dqyKedsSQVX+gD9A/hitPUsW8qpmCr2KY4rLcTegYdU9F0nA1Xxjo3548AeLdUXP
ZVTj3L7ZTVy5XnGZfqPDvBdc/e+kSOE97ZqQttJu8BiVy87uNVJ3n2hys+XzusHTQdeprwGMnDcF
mXdBE/Wy2/EpxFFRxa2SPPZ5e3QIG56yFm/PoTPrcTBj6GWeEnHduIxru7Y7/o0Q1J79cXp25d2S
51DxX+PyATlS/toM13V4DJrhy2uinsHifXwMum5m5fYTmqRC6KLdDt4fKTEska70QM8aGI8/jexj
ld9US5q4PwekZnbIb4XbD8JdnFz03U8GDIsF1MJwdUCvDLgpoiRUoP2znpGKBpGng/dZikKdxk6a
xD31Eq6aa+QNfrYso3PamJUT3BTIh3Wy9BLno+OyIVYFEoVRRshJ4jpoBjn00Muo3J2Q/gHouPC9
OJSxPjNQL4iPCkfDuLNDlNN0DxhgzZouH0ybAVZMCBhk1JHbLSYoE96Vu/5YA9+t9FRAqZE7mQAj
piCu8LfRp2RuvtBEdvthcMNz9kA32bBXSE/lHQpgjesKQF3SAKvT0Iopho6bk/hzFroIXH4pzTIC
kn9aU7elfQ8QivCxbZW+gEVMjUBkkj7MNvM4tlus0nmKRecGuY9rinIMiNowwpkDEgL8MXi7wx0g
TE2S7HGdTakCah0Tu9mbcuGDjSf8Y6ZCRMerBpqTbAhTznLXmAiZhd+z88Vr/LVEmcZqk5h4XiXz
KLGXWQwYGlUmkKZsvP+8x8UvtbRUh5354GEB9LsGbR3Pya/Di3AYNGGE9hOo9vQZNQibsfPEqmTh
Dy5EQYS90Sz0V8bDfXGRjbVuLRIgIomf6huAIYMnrxZGFlRpShiOUH4YpdDTop9hY2ArD3tMv1Y6
MfAzDFBEZwfau2YngZkJGRVqIPRIeyIkL2HXcqj8OYvFYMIN+2eFI+gsdyqYcKTwJn929B8fax7I
niCjAtPOCmsW8kAtwHG/FrusgxTGRYksA4laB41VfsIwLHJYZoUBtVDWN+npFbBk5giw2CV1DNzS
KZwyOvrXSbZTkv3Z6Q1aqDPcPvFtgkuSc2dsH76I1e6zzEFvR3QgQnQiBGerQQWk/wDOx9Pf/Saf
RJJ7FBsYBcGPcPXPYS9qp0FH70a4wMFInabfhGd0Azw+V9zD+jBo+vepANt4seD33tExwl8NXpDB
BNZIBQ0v7eCKdkuT1+4xQFgZhO2QmLxjitPx+E4p6m1A1BSbIHB2hDDOgN/cJp/L07NZlVyCUQrL
8MHcAnE3b4YHfPYvcxR3CGjg1ay/EJ4wsjxi1jzSgFDhunzgwDN8spltoHs60w9dHZcEF/3Fadqz
laSEmMJeIc82zQoORJ/JO4Kum9Lq8PTcWMUHSLLvFApuYWxlXEOUpvEIlCuGd/pqUAfVpuInHNM8
bmLBKNmnpXH134Pak2C+roujA7QamLtP50YkQ2mQI74uELEhtd5zj8jUW7F18VoiOjUCZVD2XZ0e
ozCOrRMS8hNqwZg+Dk8hDEyuk+ZMEsfxRLBkjykcmry7JYrY0ukFnwGSTfsWo2dnizvAd2fUhWdK
TW+8KFgtK7pQ6mp2vbP1iHMbzqrsvvR5jM2S3vAkK26pYTKC62MePxSDa3RF0nzGKnXWaZvi+wFF
eqMwa+oXaNC3xwnGNki0MqdDFZO8XMxpSNKeXEYFw9hFm7Nhk+3g1x8tftolfkdlCtX/BRSNXHrb
gh+fRX3FySpuHoXuJgNrUvQSn9QDV6HCyQeEBDYqTir7Mx5z3AU16XjcCdgy3kk404r9XkgCg1ox
z8JfANuCnKu3GkhiDOI0Vrt4zay++nNR2u1lgQOVvOIu6KdzbpuHzbvie6lkv9+t4DjRtjjRTHoW
+YtRnwfpiIvTBLVvJGmQSPRhMnigd6A2LGPGgwdbVtGZDx8dmNMyEJZzCIuBbdobaoWujFsJ+ZVI
VoNajClWFjz1BNohQtBv0iRXsTtsD9P1Vbc4VJxU6Icfk9nnVCYWKAMfT31/srlgB7vYTdb+HmeW
Q3zgiJnAZMYAsAFDHLYdDzhkAGnVuZP4A3AtGLZbe+6HXUxql79hsxWou5vZQXcoe1SIN9hAKnHx
0er+HcazPGz+yfbWchTpD9nqH3hHLph0sWE/jadzsX0iWySSuqd3yEy3zm7P5sFi/AOrchpMZeci
kIIJCQ/uL1vduDPWQI/ADGH40QHHFYYDAI0AXRR9juzRZCF0BvBGut4Of3Osogi4H16MatEadIH+
S/dvRiAVM67h7mgLgg4v9ofLg7qLVJXoli5OrVXHoBDO+XY45bMH0KWJK6/EL3jA/T+YFJwB6FHE
W+N6shFazmZzF6iOIAMffJZhNTiwXQ1gFtj4OzGVXnZgGnT9NiAPn6CMqhql3cOqQWBv4FxfkoQl
MLcTR3CjcOUgABzDB0bgfYpUybD4eptYUMybL+bMl+Vv9Jdi4QuaRdty260YAvWS3PgbwhYHyYWe
g439DhNNgBI6mVYkFQ/pNTuOq8QyXJf8GNc0sFeS/TFNzZHBsmDYxUO/bS3Qz8NBdoOW7nIcnNlg
ZS81QZcfFjNULASCgMkfpy1kEewVrLCysXLBBp1jTYY7cpWBaG2ygbhTMlyzbfKKU24r8VhGjaBb
NuQuvK4Ow03PQ/X70QG5GDmkENXhbXWGBbCvw1Ro28QnXvjYXVj710D/a0UHb2W/bKpNsAVC38Uz
AIJdrP+Jz7s2ecLwYctDbkL75zBM7cH1BYYfSjCRrAjJsmqizSEh7Agu5rSZOGGD5+McwHHS0Edr
Fi/Hd6jRQq6k6PDZ7ApjMHINlilnxYJxdOpaNIqMSpiEu75OC0OLS3XU8nBbg8cKJ0NobDgDcbPv
EOMZgjOGl6k3+/3868tJjisuNo5UyZgIeHiE6TPSs0D2/gR+0R3JMWAw87F70dGj2yW/RngaZiQA
/suSTFJ57xsWJwPfwn3QBj6R8MD4FozOCI0WGlmmOY4nCs2jods6tgb8HPZlc0GdgdcB1chwCAtO
3zAk/5ixXTF+h0vooI0wLB9D+QUiB2LxiGiyJw32jiODa8T8mHPuR/j2MZk1f3yF0XUHdpdUHGg/
EFHq4T3FIyfWKDf3e065iEmmhXGOfeaQjxSTw20kJ1bTJWs+DDHrlulSFh9A6plPMYm3Gqb1C+3K
MPo92Byg+ykXc5vuqZ6p135shr4JbyE6T5C0UxbE0LAGHSi1HCvspYfYNXwsvKniFmvDv9ijkkXr
EJehv3m4aF10sV7SE93HU8KmQ6MWw8iD1VDp3eE/ukXPgmL4hZ8ouEHGPJsf7D4NefHYADXl/DQn
loX7mj5jB2GQgl4QCScS4Gj4p5HbwMb050CnNbAGZ8KH80lfIPQj1CE+bTy8M04R3isaVecc536+
ZIZtDJOnYTljGaQwbZ30vM5Qt6i2ez9fAnc/IkvraLMRyuoRWRm3Ce+mVEmz9XV6xyoKVaE1Q62Q
UFHDRHZojtkSPgbL+8SjK3CGatAZd3DP73LP17CrVGMtLRoBUPuTuZfScUulyQuRpBDZIWF3y2Vj
6qDyq8Eog+kSk66dZiBs3/HmGQO1NnINJGyLZr1NxtUTqKTETr1Fc87KC98YJdB9OX1kFjQrw3Kq
+ZhRLNZymiHdYvSenh1OMjagi81LEVi5RlVyMek2WPW67luj50c3DnPx1oFMkPIE+ji9yqu/cbaU
zgjkVpIspdcXI0yZ14xlJLLcwOQIjgauJAQmXixksqM+0nkGKMMfoMK+FbFx2GOZdHHc8Ovrya7c
NLRfUz7+mC1WP9xWdv/reFXCPoF79SaQ6DT4EjiMlQzMLJkvtp271XevbH+l8WoYdXrEsSICh5L8
Ipiwn/kZ02a4YD2HYGus/+GyYBt26EAHlTVRYJGDqRxjQolHGb8wBouuo4LR64XhVg6bZSf+Oleb
PJbxiTHaPfpukLuiwPCHjgWcMTpedGNSmSx+MA9nMWEvRruX0rhBq6P31S0ycS8p+bxjmc814dN9
7WECrVGXKSH+8Iz53kwoZXBJ+ByjR3uszqAFwO1E+LxjL+T7UGiWxuhgGpTi4HQ/fUwTBiD0wVc4
4ImVdGPfp2pI2DO5rL5o3iGR4Mis+5iNACezk7MHi4LsygYOaMj0k4sE/ePKyJTRE5VplHuJzoSV
ARPjPvimaKaQO6EuX8YFzxE7Iswda5YbHrCgZM78nOWfgez4f4DTVjjb7XjHRpfTUxz3DxYAVrKg
yLUsLrUhxqlRD7ZYbMt0n4APKQpiIhHDel7Ni6nEZf05CHtz82pJlQX5Q9Yqy1dfQ64hk1C2819r
jSORUY8rL7f9SdcufFyHeatWokujq6+xliOBG3EdqIjhQkXaBpxagW9gq1TwsEjNJPdpMcNajd6+
a/dsvmhx1Lub0jA4Q5qQKXUz5TTs65uIBqWJl5czc8ay31t8wtsio9q272vVhgMnY0qPYX8oX/nv
N6gdPy4b5B7kyktC+61aR3ewHvkjAUVMRIw0/4lDtJ/ikA7aN2UHJNnvzyLIUWLi7jZ/z1gGhTPy
J2eMwgYOPPajEcMY8GChC+t86bG9yyT8a9o51MQ4UiRt2YyHuzAkDlX6fPph+aNpK2nT5m1I0RgK
evPCt/Ue/sfSeS0pji5B+ImIEB5u5T1CeG4IoPHem6ffL5mNOWd3dqYbaOlXmazMLFSIDj9Pw/zY
8XaKaQsrJ6vEdyM+/b3TrQ+UjvMWhjGEkCOt7zZpY7A4qGfNP5JEfovqI+0fb2Y1eV5RxMsOJWWf
p1oj4jmwMg4apLklDR3Ai6z9ZB5GpuIfULrIf8REBOKzm6+/kZUobbF/imx/q7SE+wgektUMao+k
gb8SHGYQR580iDPRMVn+jGy2HqkT6Q/7/NoR77bU83GJ2rTFERw8spuqBvw5zUqL0+YFm6QmQo3N
zWPoGlD08ruc5PILujA/OKW7nmIHqnQG6Tz+0nVQMM8zLpgovUQAHN+a3SI4xX6w6m2c2acvywJk
DV1egUAJW6XBxpMcOoHo3BCQfQgoFn8DiUhbPQzoLZTLXrC2c/jhrW0L7hh2BIzjId7CEFJuIBZN
kOax9CFqUnLXsiYbqRp2LooABPsJ02Tq72yxReFmQWEJrY7uQYwNoXml1FcBvnYPPT4+fCD2KkAo
2XOSYIy7M0wD0kmozQ6QHDAMip9Q8s/Bo3/In7HIrGWonAGGkcE6O7AKW5S0OgPpxtLd+CuKc3Fo
lLvEboVEeINvxvAG/UeJyfTH2f4hLwouqb6rwgS+1dpFdXfD/2ffNTlk34H9yz+7fDOcloBkxxIN
0sv4N49nGu/RaQS8YyvIYkC2vV8DusJQ5mGNVhYZGDspJyswoODGEv2cI8WaNslD1rEGA0l4797d
Wz4iilIkt/2BEDtBjaHzdGQQPuEpvfZrZnZzubSNH2Ep25HF35DPB3MAdnbqPFCfjkIoiKwyMOdw
3YmrFRe7GYYYR6/jOIOaPSDK9PBPFkBCNwmbCkwtx8ZXWY90iZKCEjz+OSebdFpi223dI/IDYqTH
lkSrGLFQ44jZhKgQqzaUPKgauCjgYUZc1W2EPGTOMAQDtO6yjfq3pei3BujYV1WA/LtNn7L7XTG1
P+Iq/ONmiGvcx6AOSESLMIf7wAjJv2k3X5yju48rZU5V/3f2jQ6gH3C4r1XxO0TsqlYs/gDbfkI7
nrTCP8UV8yDHXP2MS0+O8Of6t2rgPF/kbO8+mqOBSftH6YJiJOTh4gFQx7niYsBjgg7HPN8kMSXI
rPhEkHwW82NUoEJjlzJ7wwH4ckrZN6xMx0uZIjjWCBBTrTK/KpRwvtX+eH/LXolgQ0mNfcAVgF2e
PvAqrTQcsQIplu22LzYWC8xC7kKWMREbxNnZyTC+bMVebAqozMmkbKoK2SXi0uXwoaXComqBgicF
1QvC+u/RZSDCBOuLg96kpXNAnNd2D2fkQXbl5CqnM08m0f4jvgOe0G8Qn8dNeK1a8QnWsQUfjCh8
l3vAEczpOhTxIfxmMsTbJv3AonI/gO4vyOjM21LRd6QXoyvEwoS44BJV4OlAzMLUeTyuMGbLtKiT
yShDEi1hZYLCPfunAhfFjIUum6SZnpCT8EkKLfQv0Ha7lMUkcNGB3iasDzOATwYVkbcjauU0RHn+
RQ3XaPMzzH6XQI0SK15jAHjLYWKo5eejFMGh48RcMJz3Ofzi0oXEaIu2jpNCB0TjjJezm9Wtd65C
mxkfz+rZ9NiNtmCZbTnkVMXocwlUC3rgPcxBQiMnnoKCAuE3JjTc0RsW7ZS87GQszjtwn7D6gWi4
0MnajaGFsanPnCNa42NpKxXVNIFbsMOvw3PS6cWdpiOhzKPYCkOLPISRGvtvTJDBD3qJUNLiUTyf
k2qP7CkGOPBaATfWnV3Y6CcyF9dpPNaMQ+xqFhW7YxhkHyhY0JNcgCxbKZ2ECixkti/+1oOdPERj
Iw3q+Muh/y1jH0Nco64iPrRYHUtOE0hZsnsdxB+IojkPyZDtOuR7SGpVfr3CYfJwjvEHSdgTjjTp
phWoq/ndEUa/ThzL8S7Wc0XhNUw4kUjafgmuKHJucumDofjWjZoF1UhP+mH8vQgxql99mvK7TYUM
I5sNqJD8IN1LaQFFtx1F1Kpw5MAx1K+Spbm7DMX8UJR7govOeQ3HIf10wDqQ+BL78iMqj9UrnMUm
9KFaW+6MgA68Q/YlLaipoNfJ8oq9CPLAhTl8AnRMYGQ/fYpm6IjKkzC6X6ju8t/Fb0G2fAH30UNq
qSlPDBux1QoWfoQ6hoTmwuOgUD9RS6dcFWIXRjLquNivhbGETZRQc9oe2pgUIYfjRgpHp9mFZQ/n
H7oxNbjPPUi+Nl/ePnu+Km6oN6B94DaGa6W+zyeA9yhZyDBpR/5yuUQAAebuoxDz7aVeYD/USuEr
6r0P3oTnGBULccCAEskZciAdUuugW4DKjepRNLoxC3qpHvICTjXJ0AbH3/Mr6kcfa9vlKPDXEIZx
HoBczO9Q7JE3LNVZIC9iT7f/dDckkyyydxcuaDyjXMjvRPGVB3OZaS0jrAMLsJAd80ZBIju2aOKc
OA5b74QeG4sxsTHVh6HM5IPoyS6ndAIQAsVRqyITZuRP57KYX+yMjV163Xkcb7p0BeSGXA+LEsev
wMEl21/kLVLX+KfeieCp+/i4qkpD6tjmo3MZ7P7DWaUfLpYGFE2uOj/a3e7jq9j++ytQPqPwYF7A
ucSUAD0tnEbWsUKSXvWuRMduq2SxV5UnhlDVzXgWlCuE3nRVRNDcJAs5XuSm54zUJeGJQflxAxZq
S0zftrmVfHdfbHR32S64fz94pP3HoISLmrS6b+i5My0SIyBgjITwYVi1uZ8IGbTwlGSolXlzzlvO
odXRho2WgeoiHIgdSKywWItoJGy7o74uwgSTFKiNw3CMklekuQ+XhOXEPkdvNqPkv1iHsEVtuUMD
5eLiLxqoAr0iEbRpqkF+2LxhE69WqVj+yvxain52L22xL4l97R81g7ELTyCLy/zyYN+Cc06Vy0I8
kEYtH5MYAN0SZRciXNiXw5Izk51Wl4cWPfGm/fXZaQIXV4uw5Nl4CppeoY05jkuXypYLV86fbMFh
i+HoEBguDyAWufabNqIHKP129ilF3NdJwZ00g4HiD1xIX8X6crK7OFBQEWDocdN+BT8jFLNjMT6e
mPE8m8S0uOBOV7PTb/JgYfPgoPVgdUIN/2vQRztKBBRIpSJdQG9C98yrjp4hD5L4u2/XTsZdIoUn
ztWczBB06UzTXwCBMyjUlTipmqmMWWzVPkV9eMg3j1Xr3FQykknqEsYoNQtNhNuFUwUO8xs3pqRE
JzRjHgZKUxxYspHDyUWqlJ6CKW3JctkJ0xFPBw/KABeT1FFuynKzC9SNEJ2Eq8el9XIaIR05Dy1E
U7oDEkSdp5FPyZ/yh8pk6inEuni3QSPnZfYqvtsVGPuaymoTJDeCPMxh5IMPKHm+1jZnBhpXhl+Z
4b9s6D74sgAkjSBNUVg9qR8/2C1+GHyztPFJQdlMeErAbLkIT5fZisIi476EzjGnLQIO8IBYt30a
6pGTwpbmp2klpEL0NoCfXBUs0TgSD9fLYPcDxS2YeeO8ROnDdAf3wzq42DH5MLpfnhlvnNvv3qdh
fnvH8bl9ad2TkccVAtSzqxF+GEUTqFHaITzTO9BekSfyVOvxKPtyuJ2pd+JWMZq+odAZKctzRfFt
tasO2DdWhVx9bRuVhoJViqnqC6ExcKmhjrOv1txHANqWll0+uRwynYV5zuhkDmc73Qyl32H6fYyu
0JlUKQMmwdMQdwjKLKOSBdPuc771MbGFiaevOAucDMiqynSc7p2FgWJc77GJio9GobzrAg9Zcyys
z4GxbBK6S95Nu7vXsfaMI3nbM4Nu08SCZCNHQakFexi+OlC2An1/ZddJyj+wXAPhE9guKSVBBYeM
Rlq2KglvPPugj1ISSvp1vqGtBGpjKWwLWJPrTP9Kvn5ZhmcwS9MjBF+B6ZatYgQ2GX/QwG2G1IYi
x/4yFHiiSb85SO755gey+zdF65UViuSLbkOkqMnfgYTMvuhoB7aEoh8B9fBpUw8UCHoQTPBEGcJ9
brljm5TOo6sXrY2NsURMVDiqJkSjp/ilkbpx/ktIlhtw+YuUOOME22UXQxp2gsuxD98Scm0xUFWA
MErzn5KD3jSsoTllOEfi0g5hlQcTCmgODLGe6krkb/KqFJV39IFV8j/WnC1Wp+Oo7vyRCX+W6Tu2
ZQEg6Ubc3RuWIVLkv0Qgh13FaOdNG0sSj+72kOSgmodZoistHT/LcEiGwJSWZeKQSOh17YiZK24l
w/GQqIWRXPeE5wFpGMcCphISQp6YSxT9GVI2qct/qBTt98BICCBN524y9jHpnv4pQbXsxWqyEHFx
1/COOQ7LlVggaQ6mvamjZ32e1QiIJVC0lJ30yh88vooXgzooIlOC3giEMaVhYsxENczi2bKnbknb
hUp+6hSwOBucCdZU/nHGcmXEN8RsYgmB5902/uZNFmmrruhS27HStPMesEvSVJF7SvhAmkKxf4mq
nWgA0eUeNUCG1zZCen5kOPEU1VXCjIpDwvF1QHKn9blYXDpOyscZAj54BzwsZe13dujFV97NXYhq
xDghfJhf7hq/s5oSRfI7Vsif+vvE8S0b/K0foTkJDcpxKp0Qfo7hYRcRPUIcx31d33GfU2OAZlyD
98R81ThwAisZNwSUq1gIrDk99O7rH/aiGEjp2hoiFD0N9hYqtaQGhUNqVQZNyZ2lAIDAlysOnnj1
3alhcdMNGSl9OpUYE+1SXIrxlUyL0y2Yl3pYZgURlSCn91d175n0qPDgkB4IcTOgJaJ/t8YFvXhd
DpWm81RLOOGDONMGzB9u9ktrnGzVyA8L51ZejfW2FUu64GBQTTICdXemVaPIXgq8eJ1rjjMA6lxd
RwmCi24Nu3FZ+egYVqnTu102mjK5YAc2crjfM391VWWq2jhmbgsAqu54Mt5WOd7djOkoKf/kmv3+
dc0URKQyPcLEMMTHEndjgF51WwHo87+Kppnn3SoVz9bO9UYMbPgGHQ5e9t5RjGZ5BnmaFlF9JmXW
osvhmHjATqsDaBNgC347uTfXyIbZ9G+VN+zPzs29MFnXJkbm2IizkT6FuHfsYNM8iWa/BoIR8N40
i7C1z3Cxix6rJ3iTSQc4iO2N+1V8c4aT9mFaCvHTR4deNo30X2nP442HI3OQ5CLcBhnpwLzE8WKB
nFT6O3w2f52OhINkRtrTgbfgKeAnCbIMijRXiX2sxa9pwMiGxBoOYHOLIKZGTTOehrmnxjKAuEXw
KgE0i+C1jt7Jwa7MQFVf5poKRxwrUK1XIMZXiRJs2jl0zlQmACGkJudlm9SkevhVRoI8gS09I6i7
QHVCX5JrhFyDquOOHAJHDyEB6JooNOX3dY/qip3AjjQekhCpBtX+7bvfAFfFctJGYkLjzfabomm0
tIUY7gkYWgMs2oCZs//xLHpsQCTzgdiBDLxsaKmQuQeaLsqTkdyplcFIiG/4ec7/Me4UM9S/YacE
/gFwRUL391GpA5v1AyG46LHLq/UYPlz8Gg7OxX5Btxer+OWiM7jxOMA2Fbet0NP2V4jFVumP1cdw
XG92nfUphEhdPTZdei/Oyter/zgYkvdeup8YSqWPGV3RecL16YkUqKlrAzDRvlrlHpaZ7G9LuUUo
IiA2U+SI2SgIJGNfJs4YuOlIRlmlBbWwrWCfDbf8DvG67jXxibh0dXFgnTFQggjpnVqMQ1cgTGyE
sA49xobWPHZSIzbgDH7A8PGAeKMOwHNiifU0+AXWd/Smr+ARcCEngFzScF6B/htzar6G9McpZFbK
dmzGqfdUrd/ZqMZDUab0h+Z/5UGSCg81XrsUakA3YY4mKdUZ+kD4ml6DsorQaxfsl5nQKy0BDh82
1qlm3qb7v3O3OQSLUvJr9Gc3qz64sLXqQvxo8loPwIBPaGhgV2sfeK7IuXW+mPDhVgcaS02oEn6Z
Y20Lim1Qqas+Uw+jTkrxFkahYVWB09W8Uv5yx26xWqvBgqgmDS/XiZVDiUiSzGE1SjIwMWRc/cs6
vYJTA3iX1rZVRulmCfzGcwHhGI9Dm6eXX0+/gWSlQIjZWY87b/ULeRp0POG4mDciK58sqyJzhmWU
QXiDWRdqv29lZfI/lU+S5a/ju/tEL1nBHA2whkUinODoyWLkRngNtqxILmJygRcs1wq3KKbCQPyB
iY80VRAGFYcUtLfssj8ZasHiwPLlYiyk/eaAO0D5+23rK0VHjotYdPIBBMDA0MO68TmoF6PS+OSr
jamkBaRA34y8x6d60QmtnwR6Jqjhh9tS8/CvgFRTulJN7PoVCst+rV3oKDZqtdSTH+FOPXaNKyji
FPHL8Tm7ZnKz0iX74rEIYlTjQmkogYU+PJEn5JmXqwh6cwNQi5s6K73Tr+iSRYWyfYPCj4OQyKJC
XQ7pE50pJ8/7oH+fnUcyvRPWprRUCQvzbVZkML6B4rPyG3z6Q27A506ZJzeWZRcX69f0kq78GSPW
r33FJIhyk/EZhRdnyOlWBw/v5b0S7HQiXK/GN+uRYzeDKF7KxheU9jPdWM1qurPbWFPjPdZYTIxb
iH5Z5f7FlbAwPUegVWT+FvKguIrCFRWxghMnpkl5P0DfD197j6Eh8INHE1Z16MME0V/7GiNq9di5
P0B95ZwCLNtt/CHdE//1sXFvcbbRJNo7l+yO4e2LQR6cf4Ll9AnY/7YaHbguG0JqkRcves0xnYbh
lmjpFBfgUWQr6xEjx8EE5hYAOdDgrK1nUI2PIO8cbj7keiA0pwShgIbk6018KUO04L0CBUfk/zIf
+gnV4RkqVNKu8KzBffZBRA50Jvv4gh2S2DnHuOKV55vpy/rSjtxYVHZxGr0+y/+cM+2Emsaq+YCa
EODHDIjBo+M8lk8aD2pnmpEaVXShI/fAF7wudoK8fuD5xn/KlLRmnbMVR5mP/wxe041ftLnkHCNZ
m2vMtPMN/rQM4OiC31ytEMaqqICinDTtF54clfTxq4T6EU4fTf9K0gZJtd5zgW0fWimkAchCOfJV
Wv4yHvq1ntw5ML4NIG/RQT14nssBQOjeW7VkIkKl14BAOcKOv7Ri8YqN4UFEJxtFNV4AL05ague/
DuTXB1Akovo+0ObroI+7F9gpjRG1EEgTbBvYkplGrC//MYDgCiwSQLiFncL+VWjCz61qM7po+jVW
DjJNVyMoy5hCCyGyozBCSaxCjAUCtF+aS2sQV6OX0la4YonrCAlO4yCGE9a/5uUcN/ELe4/6kZ42
CWbppQGLxRP7jMi56XyBn6kgke74Gd+md0aCdWrG68MqdIgeCukaFqpYLrp3wAicQqoo8fYgVXcs
4E4pWcNggFGlKL+6BUIPqKjAUIOhCGCnbnedgr6IuVn8YnV4uEvriHTxK6ObfHxMyB9X+F8/UPSU
PqaHtIbRu2Hd+sQKAgEORJSTYFVof7tNJosbTJT52QWuauuQOiMJ3SfeT+3PfBMShH8L+4Sy8QZH
/xbx9W3/jNccmQGIjtgtMnWjVFWyBhJYOW+0q0qP9GFwWP+FKy7mr4vFhPt3iPAWZLHjFSyZ+hyw
lL0HhItTsksabDpwZ2PaPASqeIbR/uIP8MYEajQfeET29WjlY8lpv+N795wxH6UbZdOgfemVB8CN
7yJ0ruKMnU/MlGHy1SltNoIQLAqjaooyr+6ouijwYQEnEXAzz4GlNMBAGt4LtCf30mOA5O7aDOfE
3avYABLYYyizJnI/wfirbm8r8DO2yLfYk9iYuJW9v0pYxgsvaRWhqbnkx+ySn/hV+LUDdbfuSn9d
BCCkckCLTv5UMpBxxU+crqtJ9S5Iht5dn0TNNywcmTCS54WWyhdBdLVjpzo4tV89FMYH3PfXuIh2
Dm0s9mq/pgV3OuD6Fp6T4xtin4pk59vskG+zKpaOO3p8Rf/wynrNbtHdpdXhvrvvTjyS1fLCwZ14
9eEKCVH/w6I93HjzXb7P7oHm3+8nlQt/R07hlLhE8lNu8PoUN94awrO2/+JMj92ZLtT41EZ8TqWy
B3o/8+nutFSb6Np59ACfZmpWKH0a/DGgQlB3jT62qWIUSxJfp3CgGDpnDcyo9ElKmEqegbTwpPlN
yB/pZ1qy9je7sfw4ZcaZ3dd0mz0OAlvaNcLoh9NcpFFmB4Tu3toOMNQ40Z95qy6KTmZxCOcae2q7
QpUjVmZ6LlYD01ZGsYdePcWqlye6EUz+joPtwMuzLb7XWC6b87yK3morsk1mBPO63NeeZ6sWG38V
eweamp2jcjrpInxGGuTc2XxBQGuM6gBQ8ImRrskYUOwFLHWp1nxm2esOjXKHgc0C5Td+KIjLeWfZ
wD2L+N4dkgltxpbiil187CDhGHBILs4eQOhm3amUHzSKwJ5VoZ/xE08vXcMSw6/JGLzKJ7O0sN9y
NjVzlV/B0dU3T9rcdqsMqZV0D8aXk3PkRQMDxK4Ss772JGSQhUv+wavmsx0TUcgDdFyU9vHGMRg7
7UCHP9QtawqPz3I8m6vMzur0sNf4ac9OLOgF2rwwQhtkMyoojwVDMEM11aZ5AvHLW+Uh9qgFiIUP
txEX04I1q9KlaqErg22INVnljz9Hs3t3Hq4wDXGYsVwl3gDgKAQfoRZYwOfZLtl5WZbdbPy+z1WT
Nep8NJDFjCoXZWtCE4zw0fEgONFs1QIgXxo9NjF2Uxy8W5qAgbDXWk/svNOeFgsyZbwF1LH0FvjR
wUAvJCOhD6xmYh0jPJutB/zTWVE+w3OhupgD3t5BAnWYMvWXtGi9kHU6dDggk6wGYwEAXkiSgiPY
YAgPA1I0qEsA3PwxB+WDA5tYTMkXZRCmyvGHzr3B6Dm89AivQQkTm2LOOWyA1N74uvkOfTq4LWgR
R9foAXlH87I132Gy2uBEnQcwzAus8zVAJf9qf01nPUMyXAsGqmBgacwXhOBcNjAXe35FTX2BfW2X
WtkR2BaZ5qKQcp0zEOKXnc2JUfSDapJO3QtLWQbPkCWhMKmmNGF4eDntM+wyTLkqEZdzTR9Fq6Qd
i6Uh2HcxXOPPj64b+vJrDmhASORtPxf611KNfUyPgndAKVDmx+NDQpk+DmhfPPbE7Ho8T/AsNnwY
ftKbuhue0F1ySaqDT2/v3ji4uN4ScF6/KK5h/c7CinVj8VhK643koMtOv37FfeOA51aX7KjfZNIU
FOvIePeovXc3DjhlqTznEYRWhsWf+Othf8N3WOk8w5tdbIP10SHSwkIhEieNFZvUlJpswDVFlIvK
mm25QOLxJn64CN3XKUQz3A3rMC2+v4qx6lWpZQ22+7Lw7Igz4Sa70YziErf71fgYK2Qvp9YGICJN
Jq0xgy9QORWJYgND+wY724sy66IDtBGGFXVI3aI3wqC7GMIO77T/ftPm4T5eTfsP8NmVu4MbHYbV
BVvCfLDOqeHuU+7Nr+ONGeZfILtV2WWI+x+n3vq4cAOYDqQOo/7w4hp2asFa7k2ZFqUWexU2f2AW
3Ym5jthyh1aDGj1FxlEyxTiKAUpTXqDQe4YPOhPqmfk79EZxNQRaOprwBePBBp1mw9x0V5lEHOjQ
3kiLJ503uAgBFndxp2Kff/9nb9XAYYvrjYfXy+D/zwkQMQvdq5Tv4dph40mv98jefDgH2qlnkojc
+x9YthMsAg6tDJEKztNfwOQ5Y5euUYR8IbnjHO7fbOo8XedikqKFo0EYNub3PhTA7pWumImQCbtJ
DOcTd2qb8zZiRTXD9xRuJJgvtuB0Jh8aKxOfA1CZTZftoygKeaA3iPfSaRk1ImGCZyfGdf84VU/O
SEn9CDYbTGtrrtWu4ldeYc7DgmOnPYEiQVhuU6D7PE3MrGtgzkyw+XkRQqOmYBDvH7iC7pkogISu
YKOg2nT2PQR2Lg4RqHP8V9HaNeByFS+wchn23bhjN5qrR3wK7g3gQCgml0Cc6K+F5YTC5eBK9TRx
XxmXnys2H7zsGCx8awsInxM4IXbxC9IZRvlDAOamBVcT1IWBZ8rNHZQTbOJLbmbmrlt0hxoqjn82
eq5QYw0omuYaJzyNYf+p5ik18ULiryh4FousCV2l0H/iqXi1NlTdijtfr8bea5zz5zf37FSBLni6
eLf3knvy27vWm0Rbv7lAAwucUVmjGYWhrTtU1fLfG7GUIsP5OlrmUVh+7Ds6uDKmo06aynuUuyWc
hCPGSk8ZLtBGIj4R2IXOte4LZWwCbYOAfeHPnvPqouzVGSTiAVVbUPlQoABBqNpT9ffPOgu4vmni
pH9ko5z+/ZVJ+5bukgaeUYh7tdUhakQ1ade8CfxUAy8miClpFX2P4Rz/vjZNSmgcbFYvwP+C15Aw
OimsKcUfU5Rf9OOY/TKvfuDBjRRmjhxAA3QzWMzpT1H1W55r2tTl6oY0iYJFQQRpYKBMC4YwRi/J
4IDhG2gAuZrZJP/5aylYu0pnMLwtv/QXzPBfVvSdw9Iw6FtvYOmtOwFJGzLpXezym7ZWoPfd3gcF
lmzxngzjbN+xGCw8rMoYJ6nkN3q/4q8PWWrsMpx6MJSi1GV0acpDmIbvx4h2u0yO3dYwSSj21wAM
69YtISBS4AMhQHebMyoFkWZeZnNJICegEcEYC5cDrN87fskMmUP5zLt5xyEYllROi7wLwEKVAYA2
eWHjAxTjPmcSPBBXjuhqkCs5iGU5UEVpmOCJLLV5BjJVzBuunOKMD4DbuIu30ZPR1phPJ7ASjJfe
Q7hrt8U1/CHlUHP4CTDAWtFVqMo8DvJc/RLvC5YIbbBHdRqcWMS1Mh8rCCQtt7HQ3O+QJyv/kN7A
LuQTPW14hc7DSZqt/dqutz5hjevNkXYmSZEllS7Ly93XUlb1d2Rd4yFD8Ml4k+p40XR/8DZUVzq+
YFDP6iIKag4l3wEiNP3i1HWjicTqJThv6FZVPrLDgXUV8zqt8ybdTeutTVpr11ur9BwjNkBNpuNb
8XSAK20j1Ac4x69lAUpUHxdOZo60b3Ih30wlS3ra6y5rD4rDctl6LRvta3xFE2P3oa6ws4WM9u2I
3miEwtHe7pFx6zUWQ7ClYTXefoEnt7iH7QS6+WWfSsk+s2xhbPRP0Gk1Fn0gV3Kh43GCuOZjfkCW
Nowg7H7tL8voWF1SC2lo/jQ2bBWxtqb9z9WWVlhYdQk5iSXmin2mqxqnwijD7w7NGPUcxQiTfpEE
2f7Sunbqs5cWpLq0n4aNAEDcNMgSOcnSmnYoC6wzpeESmpElDoCOM+tXvFPv4nVhUgitQWpnXn67
6bhTReZ1CB1cqv4f4KojfTA3e+n8QHH5IIE5hyCo0zHe/k0ALLjsHlhfeGpYlTbUroJ/kFk59i5w
V1847n6LjEhnzJZ8VDKwt3+YUmP8xRbEe85VSKyDW3i12eYDlevFKnqJXUqkIsYKBtY6T6w7YaZI
kof1LKiNvufKgoTVVA3EbsNCweZsQ+tyJ9A55wH1JSM1zB+BODfjQo7Z/dv/Fq31XO3spg5mwHYG
gaJ1bsm9OwkfqYZtm/yznADQvJxjdqfr5fECVmDmClcYcTtR1rqm+xyE/2vBC/7Y+GSgLYmzXAQP
5p88v3RvAaOtEpsGtNF15MXZyboOGnYtPmzt5v9tlNp5wQZVPZMYRS6wARRvlbGajCefXC4Yx0lT
kqqbKX66mDSQL2v8ftHCCgMP4gEkdPuMu0dypouhjK33WNIWCy+Yq6hQWn9T2FadxasKi7M5Ze1x
Cl4EsZk5ULfI3GewyJnJaiqryQp4J/ChlxmjlScqOq4oPtADAMnKKSOtcZnjaDxGiG+DiYlIob8t
5NsOv9EwmZdiMy8OkBs6UybVopgsvGxDuWQw3pF6QReFtUTUnbq9qy6p8xSXhvF9qdL141LvkiJH
zLEnK7s0p3vB2gwIhJaV/A+NGH6gKfdWk5RCMT/BgBs5CepaJ2PfAmbuuA3meMF+qahkUJm/0Z3B
ISH7MH8AUiabEiXhtihnw1TFD+FiOz22YrWpYhBEaF+ZFVKhXFi64jVasn7SyPwjA5s738tmOuYW
yQEGtW7kbzQOawajGR6+Az81szKKU0Qa1tXrKZdjLwunh+HGgxkonzdYeXymgO7Th6NHpmFE7AMS
yNKvHF1otNghy3yvnGLQpvTPgis4Sme/nK8YRAq7JrS/SHcMzFXFcDOMjA7tzd3h5jI8qVMyIHRz
XgGodIoceY+wf+Xyk8w5jjZvKwfBrsIZSvwwrXti+nQs7IUoWwkjHhenmWiehkUMchAHcWh9nDH1
YAsG8S2LnU4oqSGsrkXgUfmbA32wOxCJK90QJvpNh2Zug599HX7/B9T7CEydYmzfwqGD4c8ioxRc
diYpA1HGnvvwSsCCFIk7EH4NFjeWWk7MtG1KQfteIs0q2vs+Kg5GiPUjM7rHqAI8IrqJ2GEUOVzM
JsfRq1C7fdM7HRP9MsLOHi4qLoubn846v2Sojkzg/S9Gwevpg0rr6lTbFJWDGgKJJm5iKO9dLRUq
LL7efYUnkWxPB+agZjKeLDX5+vqYFv9BdKdOudjrvow+WCL3DOFXnla0xQAQrDTdwj7CC7+Cm/DJ
hVxEKRRVOpRz1HNrTDY2SLrHgn40d9e7vvdMHo5b/2I/4Tu4RusdFqtMEHifUqecUH/m5dz442F3
d/GErwox5WEtQd15YN6SvsnvZnkspfCH8pSrfxoeP/bp7dJT+5wKvP3W5gTTFFDj75nhwQpzoHZ2
sRkBf4qcNg7ou/38IK41XnyutVrwAp4IhgtoyTgBk51jWEKNuzXrL0ym7Oa2vR9QVTznZ/xWOLEG
3VCyN+ifGcdd/UnZrnUn8XFQCcA/G+DV5wiMohGYQNYm5zDAOex1xHiwFmwWlVEp06NxwBqvzJEH
5kLAPDgOqnkzJQzgELtYoY/jlbJVyNKfY+fmgUTi4Ei5uoLS1jVdhvbFEIqbSSSrvExUGc26Tkir
jqfhNwLifdtUmy7Rwe2CRTOLTPCGdeQo7EGK162D+QUjdbTpnX/nuoXxrBY25t7XM4nJV5CABFFr
HbhJEjWH0gz9JeoVjrAGmFKnI0oYI/YJtAqd4A0rg9cgeuXsN28hARva1vITHTo+evFhQg4Gt25B
SoC1C0klaWQM+4Mc8OQAXajRrZAWsjn37+bWOg9uL/euPMZSCi5bVCC9SDv5STQ6463hBFwN/Mew
TOYaVKrQBSosFOSSrJJJt/RXmDJSj7hf5aZ9PjtrCPXwdb1sPbG46NetVc1XPegFVcvg27X8iFv6
Z4zKK5OlEfIwbjpV1pwRy/hvEfEqdC1l775kKtVusFj64lYhPsl5mC8oYVB5AB5ad5BGAVHRIXK8
VjhbaZj1RLvzsk9dRmrxx67NN116G7zV+ozlGhaWjcyNl3SxFZBfuDD42gXNsHCxPuBz+7xsXSQu
P2TXBuY59ZBN9ntrnd6uNs+qUbb4TTGszPEVYvfCvm3gC9Jwq70qfl9Yjhh4PT3bPQCMFbsKPxSf
fARBbmXnnh/wpMe7no4BNqo8eqnoAEL6EFr3bZnLbPG+wD8rQnJK9yyXIrwig++0mLxY6L6TzRSu
JjDhWOXgNOninOf4DuugegGZw7B8hZ8HDcIOwMqqQfyJ2LllWs+kFNHAo827Qw2kubG+rajfbjdS
dNrMjz9aeR3Bbhg1wT795/TGTr6VdXHRBlzB9EpcjqLzgdDYoFJ5BZeNc0+NiYn/VNokFdevXNGX
/YrZZHF08P1K8HNxsUOBlHANwx0/2H4Ba8I+thuzOxUJ1Anopv42XIfNin37ojEsj0CKy2aRpxfb
mvWY1Hm3tv7VvKBReAVsnB9XsLbCxhIB1hRHjMUVXK7sTOTLQhYgtrMF5xMZAMhssQCafK6s53g1
f2JdapYX53GnFLGVXKDCocWVFN/i/Gb9NWxTq+HvRsVpeckLX1qCPy9Yfz25a2mZ5YX+mSbIrGIp
RfetUWtteAZo26aUF6Xh4e5s8/pylz1YBtslW5OyL0FpY17T28H9xNWvZcQv7ja40nQE6JKTXRiI
mAbDDeyKv3YjvHeZA/HtU0jh813+jmkTNrkmE8uq2+jv/0R0uvWRTLvXbOPf40Kr1qYnhVJJLwUI
XTDroDTmLhJjggqfaOWMrCYo9BW5E3zlJ+j1l69goD/ck//cLWNYClisDTCIHs7gIKqOZJrKMmBw
7VO/AQvgy7Yn+OTejxwB6U+1Bo24WkXN2qCNlF16BlUbrN8mdBCOGNG745ezzi5mS5pIpX/QIYBG
2LkkyhUmidxF8FPaBBC3+xR+EJ+o7zSGFbwGsSjn+bPwDAI+wVyUwpgOy262kdnj4gfeK7mTvf2b
ldlVUrHOf6JQBDPXHRP01G/RQ41vTgMVjAykTToND/jXJGRXABige0K/1HLkY7xlaFQwP70fy5Ce
e8tyRAy9eTDpVmjcrvSY1+B0Q2T1tnd500W9SBU1Fa304FSgj7JwC9d8WjrCOHKnJ9gbgqevN2cy
P2pEV+/euwi8AaxCkxKKjhJ4LV4fqkHV37VvCTtQ/HMHH17aeWaoS/XZkvzOoDT8a7kVgOfiyB+n
FSz+Vjr4vTOEKJ7bitsQAHQGvoZcaO/9o/MdF3n0erwXTQ+QpOeRN/Fpa4OLgX3iGea/OgIZearZ
y1eKG2ghR8jMnS+OftHFZX1nYXnMy33ALyjNJRsMyiyQmPIJh8yT79n6Cq56PtpGXK2ZNRkzcmdf
KNXRHsOEKni3YPO39mGVggiOeCdCF2OBtb+ilmV4vrEvo1rEs1mGfZYcxwQoltj39u0JJgItDAw6
PXA35t8o+8Rh24en1oY18VBUX9ghMj+b9b47+9xeGv432Tt8mxFdEyNq0GHxTcmh9RlgMde6Ap0M
HjUPp7jS4IgYmS0N7ja8YR7VcA0T+7439HP23p5aW95jGxZ7pTrl/uJ4DB9/TD/P5hozQgbRhn3N
mhPcUGFUlg4QYCqLRs06vXGEZJYHUX2wLeGiaT5ezqd3GjcHL68J+McvRBR6hKAntot+OeJrpIWs
+rhVkOXwu7prORZ0dta3WZcEOWh47LDiPBHTnSa7XaWePzjdR0JBT6WN3YJ/CmXDTQ/VvkBdKkdv
IFNaPrryok/vgnwD96q79WjfYD+f2oIXqoObNYFTeWPLFkFnee9+iCgGI8uKxU/D6HOy1HNVA0LJ
oXMta+Eah2URCio8VcMIW5u+O0S8xldcmFT/W6zIaoFgvYXddK85eFc/8hfxCKYYz7/iEqagbBKX
k/3NnEGEYobqJOOizdLt7s5wNtEqOvjvOxNoVl8enFP4JaH49xb0m4dC5DPjm15qzb/2uXue8IJC
1hgc0Xcs8juI+iJj8raxDB51UD+WFyKsKQxYZehRi+FDIJAN1aSGktSdDJFQL2RA7TEmLqeAAxlS
0PuGSSKE4HyJe8f2OiSDcp/cdXIYMBSh77E8h06gnFKdWvRANZ4J8EvYuyksamf6wTeFKVoDrJvJ
m31hCtAwe81gbfaqH9yeMEWHOYhbAYSeJxpkol+PgYawy37/P5rOa0lxdVnCT0QECH8rbzDCN9wQ
WGGFEJ6nX18ye585a2Z2d083SL/KZGVmvbsNBxgcwyiy0jn9EfrChQM9z2utRPnGEwUchTYIAYl8
b8n2KhC3D1LfAJO3Wqf3mjyWQLn9flx3Nm8U4AR8lne8fSYEvJSqdeMtwevHBoQlEBt8fNuqCEHs
POpgL40o/Jiffe7em+KrkdDJMH3c0NWvJi2vg2IwGQDZa3BQwS/IXj1We8QmEsbJLJFW61AhdcN7
9Bc/SehvCKHho2ZBN04XMZ4AksuLoTJJR344YkzIEAbHCOjDYlSfrXxOFlE/cSVfQM9k0z3DVAar
hHeEegantbYQTxheTf8MdECX6NdamRxmud3fCQ8jO8V1EqCWHGJje+AMQ4WBf6OlUKzbY0jWr2yf
CEP6Owq+OfwBFJxuYVUymDYf+ykS6Vcua6Q2VBFqbPZddgK5vhNpYfWngX0GNnog0S1352Sap5vR
S/CrPTOsdM3zxXMP+vzauihtuxcWW6WY0gBPzPCHb5/R44JetZ+tedhYPANoArNvAZOra9Gvhbhr
Nh+kYMMqrPjQGPUp/6f9T0g+Tcb+DrxOzfTe/WJ3RQHOYS71uEsiOdIWiJ8Ah5pjwDQzHNFR/9BF
lt0JYy+Ajot5+ZnVI63eqkxh/lqbpF2cfnmWyO4onhAePRXy1Cu0+U3687L/ePW1dLHLMACPfChf
fwDfLqGMbNWloEW4h8F3sN76AxWuMqFYLEI8QXHFe/knbzDgiBy7nFb50kTsDw72DPnQmkICcsX7
EQlQD6+I+CUWhwp4lhT7p/wEpIA4BCDPXuIfTx7TnNns1QezbiNSgmvE7cEGjGrqJxk4wSf7+9rt
EkIdVtwBrnRnwvvHVQoLm0SgeSOKz55UI/b4H1WzjXXs74In4cWibOGCIgFCNDZVQ2J0V0JtaDxX
tJ57YIn52niZkCusjHcS7Ed19aSbcj8u9QkzLB4CJMW1xkXx2JIchwDaW/cGBfvLa8I0k6XVL7/R
KfLPfhLMIpR+2/DGyEMO2OpNHlybiNcmTUjRWhYwiYcvJwg18U9PEOBT/FjIBqxvkoIRP9kUW0ET
n37KG/wkMd9lxe2B1QcSRRh9/+J/u/vxC/CcHpaHHSbeX5sAK6JkhSjd/LkwEDqJHpLq8yCx4zyb
7L3Xi7XxkcyYEq/caawpKcH+fq4SyNG5traUsyN/ABuviBjJO3iA5iLavW3DKUcuCaRqc05o00X+
AQ+Ad37qzgVKKm6jY4JpV4/nv8nLDDSZ5ppjZfunDWPD9ZrJYEIrsXPOg+NAx+hnOxr540hbuubo
ZLWgitqNQoo9qeLwmMvdyzQ2KIXwtgk8Z0KRRtdebWVul0qPNw5/CSWyX26xVIKFUKLkLLvG4tUv
4jeGJyVXBSXH+MtUhA1ebBdCykNGv3nAupypi1cAtuzwG39A6GOsgjD2vbxsWEU4ACvYQ4AaaOdB
CfA2j8r9JnmKzYUesAymxIwJMmIeo78iFs+31b6VcFnCEuYYFMBuDWXB6rYqHE3+H0O6nfnFrlf/
ppSRhnJK0IAweff4TAYHWZ9Jd5zRb82uzo6t09bolnrSAcKUP1ecB50srPLRu4IZ2GB3a52q0T3k
R/Lv7yEF+oe3YOLBntiPTPPJ4pDee9/C8Jw/E0CNsPS0b7TiNfs2PWDBBon+CbG+MTiMyzvgSc9d
siqj/V4mYe1l9k9whmAtaDPQfNgIYMnEkMuWIAzWrRThb1KLgQDegFrTUt0MANghFyUhSyBG7AU0
L4m1D8XD06TbwCSoXRvewY2oezwj/oLZw7Prx5u4wis5kpf4eB81g8PaXZSzbXh3zD/WjAVxBDIg
nOr+gZuUTORVslZhZxLN0ZFdtGK55JCbWAjmcLbJfejpXU46GCU2S6PdkXR6sagkBkiPp/piHngA
C6dfC64vQGvnyEMiMAn0xOJxebws3BUrQTG+VEHYzpyN7dPafXWjMcLjQ5VhGu2WlBTevJX7Ra44
1/Xdx+qcrHeXnfu3apY+MCzY1wC9ulsK3ywnMMX1QtuXAfEBLfaODHYv3FmUkLQrsPcge+29utOE
3w6Vl7aPfenWYVK+mbXhnk/B6OqzVwnTbzxIO7y/Nkbe/gmWM4EokHMJJ9h6QNC36ktIcDNugc8Z
h5wPfzZit2r7O4Fd2GsCg9LEUsASOqJsCv1FVwhI+G0CxEnvhYWluDYXSFMY4COK6K2ln2M7iVW3
saXDI9UKKy0Iy6VtPZx3ATFrXegm7r717u8mm73HbhBSegHNmPpas0VFITiOJ44yUMRtPaRfmwb4
EGfBE4XRm9G7Vp4th6qAUkKJFoA1IGg1mLVTS/IMvdzn9hjgSKyf9u6BNzId//lvJkjMDPOzas6u
9DPb5izbGjCJuSlwLnbWGzIZEymzjFpuNPeboys7ELy5YbEQAT/A6uzMY2LyxKwA/hL0xG1+WHzU
Bz/rBttxOFYUN/1P9/o399+9PIMbwnpV79vhT88YnACf/j7dKlMd1EigavAs8KVPWpKyGmtgGMKF
Mfx0f6Hi+eHREKS39/LosITeUDfZvPLtZP6TsWLnhqkWDGFa2AvvHaBVuD/PUIaMNY02ifeBpiMH
nCEkrAc4glOFuYshvU1X4t7NDRvOHJJgMsqWLKCNjOkNsm/fQIbwkZG9MQVIPXrlvhED/9Xs09zi
G7zrZmOoAQeaRKVKFq9N5uuaXSwD7bEmxnrymhycR8t9dsCcgHNr9uVl7ZaV4RuZgVUc/JPj7ltU
NhAkdphTwnqau6l//kv9GFZ96nMXhRJi4T/UgSv7Tx7sQ4m/0HohF3EzJG3tpnvh9QxrixdnpVMZ
v4Msfg+vMDY62bpp2GmcrXfTIlziLJYNH9YAJmKZ0gLUB6qM+Qhq7iV+DW9DLIiCx/DeKS8a7sF/
dxo77/rysvDdScN7b17zDmGZZfRPDN/nk/IIFwnk75duUSLakWFe6DfvnmHe6XTbmXoOHEyuwFcl
/NfnyzQ8RHf0w1XaXeAucwEdq2DTeQj6wyR8j2vkyxyMcJYQDfxjUckczTXOfgjqLfkMbg3wYsGG
cki7Y5CdAxBYt7tTL/Uo8K+M9Cd73Mko/CHQ+Yy+2vQVXsxUEvIIm0HwhUMWToP7J5ZICvYKbw86
aMj8AVzVYK27lQS1AYorQfx1q9RjnkTn479g1905UzXoM2fcZsBziXBXeH6QGJljdUVNXzLC+z+I
m9FuGEED8nITyciD3SEQpUgmTBxAym0p0ZRTtQZNjQEzoi9bPV+RvzgH4RM13OjkDBKc3kVanHdo
nraE+abPWjJ55J0nkjHLUQ5zvrDD/OKJpRxGAsS+wCsXrYy9Rbi9UtAZAc2M1IqTySYYlnid2F8s
4exorgfIxyJhXlIDa37J234aDpOO72lO5PfwcWNR6eAW+c1FhcdawzuAWYqxYhej/58ADjJdP+em
cosd/8O2zxFdIEObyZUmS6NKHNaBjL0d/SdQjqRhMMqecpeHt8mbgLGRcfOx+x1tX34hpvfTfV5U
XMYx55+pSxVf+hZJkOQvJipc36msNIGicNRhWwZd3R2CFxy2OeRPplUEyN6hf2vl43MgeytwK4A4
N+tgYoc/VtUSLgJKu8eWBd9yveyUHvYiS2QMOySmkPKZUAuzGklGCQq1ykqxfySdkMJfyxllP0lz
PVgwIF3wbgBRq2NNAQ3f/0ygc8m0zVdtDFPrj9K3HDRRVkiLLWVDEXEtZR9+yxWkXhOHkSMJt9pX
dj42uSMs4ejcmX1SR+AaxdTb+9LaHKEtATUgLNvFBVo/aXdXMYRegj08wPlvFKv7hqmoEXASFEJx
HUJH1sbigTlohzOHUwAaySOeJnca6o3WXTzsfMw7EUAOau7L9a/B7aYlY6ir634ceSsPZl2ZfdGM
8Tpw/mblWUUjYli73q5/gykFR05D6mfOpA7D3BSy1nFYdIWz3/uCmN/yauBbMDcO2RgHL1vjeGaG
oMshJn2d41D0VMSdU/34stcYGN19UG1X7MsqcwqjGme63pe4E54Hx3xVg2l74qljku08WRDH9LWc
IqB/R5Rc7+iK2ULBuo6+VG8lrE6ondFF05sqlVaAq8sgVlJ9idmDytJKIIHs0J7ridFXCa59YQPP
MqSY0KR+eAnkU+ZmkGTR8TCWZprEpBZzFPUXqwtQscf+nq81Ee+QsWbMwCSJa6skPqSOQQcNA5iR
rejICqIf7I97qN+QwhTQxyD28TBGzoi7FKkKgw4NqHxnARHiR4RjheBjT/LInGBYYjMKVOgH0OyP
N+BSC0u+ziPCEwKGhNZDZG6c89ADH0nLu/HkNIYsawHrA1nbBQ+HeYAfwEn5ZcjmohkeY9kQwwvm
kA92eJy/6Ob06i5ogvizz2nGxkabe8eYONGMjQF+/qCKKZ6XAnyPpHKjf8ZGWuHsxZuB6sVYxxoh
B7X9dYEdv/g9I6wW6wXymo0nzroHT1RiVOWFclxev6JrdF1SWvLjGvR3XfakYqQIEcqqTJgbYVNf
iQz/yV4u+UpsWe3lwVXCoLkQgJmO8jbiVhnmaTnGe3GJ+Z0QMJ8UTXSpgAZ8I1YmeVVYn9BEqcMo
HdwpX1y2TLl8HwbdG9Aeh2ID6ouLLOueeyJOp8hbB2BHIYaOAGYWBklsNA+JJAMs81rmCDanTXTC
lMtuwFArA5M7i0E2CtnrALTLBdn2mkMM06wWDxk8AyLgxx/cPVLkmRl/bvnjFKZS7tmnXj4abNco
Mwm1ipIfEK8zuK9OyPYUDgoBx2UeMd8aaXXIcQC7FCQAc0viUDm4+fweG/1qcPBqcJWC0pT+vIoy
qznFGpl+P6hn7Ldt0IegE0sIc7A5JowKmMig7A/p1t9/5dVx3BzI3baGiwQLc15OPtxNhYx+Aylf
mduY5ZVsNDJK4Zu/LgO0eBh79+5wmTL7IdEpqYzQqzUC2hF9ZxbHoViwJboEt7PidphgJmv8BfwU
jcQpNiz3NIVytGZQEdwpewUJs4+IrEAMKAbXP1VVFHuVuEjlT+qtoT/HslSiAe1PgDJ9w3KnHMLl
xrnoziB1t5ByvkL3WRUwuFKFcAPVX9HCRhVzk05qwRHthOhGCR39fbIfUbEnm3wiYnu+RNGwrAQ5
voxQ1ynViEBOtd8IUnxoHbr/yWFw2+RsA6GJwAFmcrmS8eWEqIGVwszPNlfv5uSWlteRKIkP1qTu
QyK9f93gHkqR8PAMzDlkFeNf21Jg6NXoe9DPIyAkGyAxgc5KRPqtYRyCQMNxzbrliCjEt2AxvUvl
TE5rS2PzMy+RtZhqEPkCQ2cAyZCF0AptQRAssZ4yX22ABZoeQiJgGAZUbGRPAz4Rr1qT1SaPhmjx
BDTcfuFyDtuFHaOUMzgcCNvaTDnndyjp16AVM9AfQoQSkXgvw8Qnqn1sW+kpAub7JbMNSkn49IZ8
WnLODa2Vxb+euwEkvj1LyCyarNyUKSXjn9ECIsXJxDppA05A1qBc2u7MzjR3cDFtOasVL6BgybkR
VhO+dpQ85pSSHRBxGMCqYuRPkbTrghA6bFysk4+5cbJhmAhLvzJuprwut65F6zNjveK5DNvg6tFC
A4Jc8YU5tUDk+t/gRLSMaQho+647Pm7gBnMIKl51hWscSuPMMHdo9pgpQgBI2mcLzBGh9xp/wC95
VRv0tBUBLHwSQ3Cjw+Ru7P0hxgqAqkuad7RYOQq/Su+OMc0rrHgPGJnt0l/WemyNLUAq8A6sRrhD
0LXk5IcyVozkHK1A7/1Xg+/5xVJheBvfeS1xClAMmgsXkcyG6up3i2H+ceEzN+ntxaYTS+YzbVI1
cM8uIygVUBjoa8goCZn6xxeDj8dcouqUZ4Do6E6gelnxapUE6fZL6SGbgSefLPfIhNDCwmavwmQZ
/R1zurn/SC069iRgdY5WoP1kMxgKyKqerQFt0BcWnrGNG8em+eAF9IkyBXx6Bji8ffdUVp4pCKkJ
etoqeBpP8Hsy/tTdBtPOI5jA/gx33Sa5jmEjfsJ76GesuWK48sWtZSJr0Qlo8MVbzgDMeRiTEC4f
7dj6EzNiHz+A44Ar761nkDOcKbnPlrRyxIILOAnXTfAfvNmb+feymMRy3OO+tIDaas24gQKrD8Dg
8i96J8woHh6gKWivW464yXi7+9rgve/NoexksrRsTAUDbX5LuJdvM5tI9XgMgdZBHIgswEK3VLyi
y6oyqLFa6+YWxrTuaHEGxoAL4dW95/i5SJmB7tcPjDJAXKgIskWyLm1fwGU1c7+uhhU8iLCMaLCY
Yz8sbRsUaiw/o24shfXel4LvEeAHYWg4yYavzq0VDl7YR1ZY7f4IEqvCAFWpUYBH4xef80WB6oYC
eD/sVGk0uH38b62fmpNAsaqwDfcQ8eDpwQaoLqFezxBdnos8ZW42xFkhn5vdYntpOPUloSPEychh
2/i5feh2G5t0utxDwyRWqXJBVyTVH6QdANq3j784bp7MveIdKjOxDVUt1+DO0Cg0Lb7AQbUnVAE2
8IoKM4llZEFjERw6jdWVfLD4zqYMV8RTv1I2EoO8SrcymEwXJ4eioD2iOlqchy+70KuGZevRNVoq
14DUXMa+v+VOvHJkukRklCMuU8glAgqGLjIWgHmN+zBTfWLxxapHALIZ2lweYybye3wIoGlzLJdP
yBIFRgOz1O3mmBMXCeqPkQuBlQEmZhWQnGW0ecMolTDL+9vUHXjoM1TTV5+hAaLnNsN7C39Mcjaj
gJ0lM8iCPRpZ9XBUCGANWmukWt4fZhVegdXyDZJzyi4+eOTnDtWsBMIqlAcX9gJmlBQ96JXoK/Fk
vJMBn8sNm22c+bRPSlSLeOztyL87l/cJeO1q7nGe+Gmb+o86gEeLdStU3xfmWDJbucDX33UmcRx0
21pXwe5uc0mXjn6Sw47ZCo1Pp+kYJXdDgcqi1LxbCjKmAp0nHYWfbVhhZM/7c9YQUgKyfcd5RNsC
dUVoRK8JVQt+YSy6avR7dSws2E1QjgsuDdq6d3EuudkeNjtHCA3ubH2kbGqyIcfoXCb5gUpEXqY7
b79cv9g9Ye8o5K5+aYD4ET4FYja+grrcGRfDptb2Gp4We6uBi/wRvKCF72e2T2jT+PDRosIbpyv0
uua2EIvojuPjziugEQfqo31kkVvv+SfzI5w4ulX2C4BkEWBsf7RlT58JQoIlC2Xdxx/ntAMvGtLy
76uzeBb5z56PCMhdM1elAzRGWH2Y9omFA9g9PiitLAAMNuu1wp7TYTEujXevQdktUwPbHqEuPQKW
89rz4B0MiV04RjXtB6dgtmeDdgGKC8zgvdmO8ByI0qG+fQTHy0AYGKYo95sBOHO7oM0jrdkl/LG4
o17NpwW4uxxB1sC8rIgxMTMMKTv2nRPlSJGrWKWg1E4+o4dTgXPuoCRBoh0euvW6ucHFiIcaFrrN
ssgov9jFqTwdyGktAMkLQlzLY9yKoEs0uBpoeN1jlyjehXJW3tA7L/iShhlLqtHeuWZrpYaHEsiu
je8BUujm3zsoDfFusSDAD1M04GXM3sBUW4QfRLiLWnglDQD7uzI5U3RHTdJDy3VVmWr7i+vQovGJ
otkXIrWbr5fXGXrgF5FyULOwdUCE84R0jmkH/3bcC5uE3ysE64af9wz/3j4Otvb4T5JevvXJumFm
eES/twOahHpB/2fdrbP93OReBZKclrelLB+s2iWMJK5bI0yDgl/6APVfxvP2a/tu1cJ/Yy3DmUH3
Z2TUnEo6eODF19B3iNzAW8GRSvwEWJntJ3YFuviJD/2qASke6nUhBOqE3HKNtZYucVk50dU6GsYy
rRFzB65yuddKv93H3pyQi93OFbOepwPRuNmGQKIZvf9CBc51Ms5srLH5vcKgoEyvigC//X6ZydVr
rh+caXazHt0XZhKVzgf9m2+XuzwXgWaZZfMabasBO58ZtofqO2qsxuGk3pzdkPNCB95A42JCYGLy
YScY3FBuvm2kVlhwYEDLxNq8RKVg/DKjXSvqhVpTfadsoTC388jZdaDspd7oYxd5ngE4INnF0mE+
Wq3KqurVVrL6zDq8T/qELvjUVtgM/jd9zOcJCVFZvnTluIq+BLLBy7wt68EaHQuyN2LzIR5vgbk4
Meo95XhR6ZfXBKZyUIrLARGgl7FC72lXBwwa/tLVLtgFpVWhCx9O7DbqMXozbnfQ9Iu96Iua4GG+
yDSzHBbbbgibk0XVwz+wiKUccZosX2TQzFqyN7eduecHXU+DGRnp49z/OBX0+H8R6gsYF/82HqiX
bnKg3t2rU/SeLhirlt5SVYJDnUAg9jSt9N74dHReEXve/ArL6GjDj11AXsprsaPk5iLUAgiY5jrp
3pbpiHjUcHgFxZBocXFQcI17De4PK8PWsJLClDl4m6GeB1fMLWIqxKo5fhAbx9j9ved+sEsUSADs
gbDH6eg9gOMyL8KBhJTVv4F8zhcfL0POIgdJFmMTRqi4yydMO5pdZFBKpE+72YU7yJsu86MTu8kW
ZOgYqXejSW+/gEErZq8wffn1KVnkBh3p09JmR3sNzgc7DWXRvCqv8+WQzkeYWayagv+NLy7VihnY
mEPspiUYjB/H2BrsYGUm1coxYmNG0wj3/QJkuiI36YN/SVPfEz+ESngKDsETCZbcUy5bhkpSUn4+
PIjye6T1QtgCur/Md2Y5Os9Y82NTJNJK7c0ZUBNGAXmLhnzwdj/WjYl3DUuHCpYhskXp0rSxw5Mv
bfMTeFlUC6IkUez6V69KEQnqR/VVdYpT7Q+gIKYJwVJiwjJ5806Dm0eyNmKWQcmquaRqDprEK1Aj
xvxlMBlZXEkINAwu7SGv6I2MTL3DPeju6EGZ53YhZsnPGlrADDPv9x87bvSvcDrhlXOjsBkZRJXe
GxwVpyedOSndmOPjWEY4lMFtiak1/lC74R+Onbm5/2BccwsfCXFgTeJIJt91bXTjxiXmWQhUnlrP
adM/MkSwegWWl9WgXtr77Y5ZWTCf8cwInIBkMv6Q3nBfwaDF8IjMkGatJ4ee0oJBJsse553dkX2F
WKZ3i0sWtfpJam45lykCXTnD7gfHnQId2+4AVSDjAv1YRariIrDZCemI2FLwfl2eEy2zA7cZhGxg
IfMn9lq2LIcWNo5hsj1X3PTv3a1hehXIBUemVrzy+lC05QxshMpNY1zVDY02TydX7of5b9cFIjII
jHdqsaz6fOWw5tjXJP7eb2QRoIT7HjTGu4Np07EMq+4DJlB0FdFn/A2I/oH8Ph4XC78R4IDD6snU
yX8PDgwjjjbMT2PzaR9Wuz+MQIQmDA4AXU2wU58KLXj6OckCJqrcqV9tGkwO5z+LZjn2U9NXn+as
FmoQojEpZ5KZOI4TyK1U8oJvAKLYFJnv1mvRxOSqTnt84mHGGXTc+O3h5Il1/ejnvfqx2tFnCKLJ
DIDsmId1fD7ZpHXt7kKyZhHC94k8sW0j7oWaKF7D13+N9mEOs46NyYBPcGfJyRfniMcZs3Jcaurm
dZzuzePiSFZ5cTbzIMcrJRtKNHgZsiMHNukpAvcJGus9jd7ZawRnL1s2gitXuc38HKkZpW//CLeM
x2jE5alNkXHpS+v9J13br41lV/ZxhNdafC9ZF4oTwBqHLSgMqdnXJ2xDBiFXLlT31P3Jf9AdlKPd
gI2CM74XvoNUxYw8WXn3aMPBpejnwqk9UMDB+IUxMORZqv/97EGvCgkQcSOsJQoDHrgmyWhHHyDo
SD05ZInfqms59bXY5NXVPq9Cex+gl/EqA7XwE/1lwpSr3o7nfrmdwt5I/T1kNSMo9TM/9StQkCiO
JPHhu7mruhPnzooV5TC9+ZK6Bl3+prBIRE2n9SoGleCwfE0PgNV8hiGUBmaAZqXOnZPdYq7RL3e+
eA4/3FJPsyaZfjFUavE9UDvIK2Q1H17gL1etyjrx4lIv3WpoW8TdK/HYYEIKZiEEpsX+pmYnbagI
UDIEGDWtWDRudjHSSBSsuua73LUaoxQPdM/zNLotBmk01zfrvBNITvGqOEij1N8tEQGWE7OSma8X
Hse5n/l7Tw4e7CIU3+HuHz0wIyYMOgVqF+V9efQa+HfCNnAbNEeNGN6FWBoOR4EJhQ9OGDM25Lb/
OirOg/qmfYjGw31TdcvkN4WcRNcEv4ahBQAgxSv9kQB7Uf/UO8MWQOCDwaJonrh9sJICbwQm0IR1
VukU4IbQa2FofvvJkwuctT7bmLasC0YfpgGNaNYVQJe95QFMx+zMcL0WnexgK0ayfNjuUBOFx/CL
Hk/MCig/UOiwxtB/V3AzzS+5OVXnFFX5agGtwm+a+OWs4InkkYETcB3HXpn+HTENJWqAb9Bb6Gzr
1xGLHKUgkfrUdAPDgI1B0OAHcQFU92shNSNXqETMhuxVsauJj44qRxGngwyyPuu7uQ9o+TmsH3a8
CHqlfaxaYAVgAZtY5wShFJgdN41JLW0GYkSeC1BNeC9ArZGQWNk3gcSCprIwjQGbsN7fy+WN5b8t
MskPVBDosNG5zFhcr5ePuTzfBuLFRJ2GxrgbMeX/2eiKtkCbzr/hGfwlYGxbOkSMecASQ960FveJ
7wzvmcmTbKbAtYdyEWhAYqq0aDCGny8+lI/FPLwl7hOg7sGT/3b3E2RuREWYnAY8w4v/glpfdjM3
OEWJk7Me9eUcwyrAwxW/MuQg5nxT6ZX+AIUz6/qG6f0ChT7yTvYtEUshZGMpWLIzOZRpySsAZfDq
ARPQRyT+ff3GPHRSoJvsyjMPcsa0hLx/UntZ183Rf6ITgbV8gyyEzg/hKiZNlYGuXaINJd33ACHA
22nm3n0Je6RCj0kWwgrLOWC6w2P/MWuGOYXHRQOXK+N8qUSmjGg5AQ37MqKaiVGScCGR77Ub3RyW
8oqSxu8fVpoA1PsNQiOUDUYcsCwG9eV7XbN4g9UJpPYHvR1VG4yoJQ8z9i/Y4TDuvtlOA/3iR+QR
IkMd/O8CK+uZw5GqTo5Nu/K2Dzc72VvYa3Wad9Ia3E2iK0gGp79IdjSmxjDhwe9DCihAf3taDJ3v
NTPHNcZB+WcfY1Sk8eqLutFn3m1l/QpNNFqZag/o0iv0mzsXuB1/H55K0Dq8ny0jYZ7EkPppfr8y
M/272eaxdSOU//Hmvh1MEkuz0zwiRj3xFttncIUxyHZw9R3mTuLlk32v0DF+wBuoqcPOs2cnJQbz
90b33DTh033hg6QuPTXK0O/F4aa8phnzXtbuIHFvgJtnTgnGKUrDpnlKIzSOScNDGbmvxI25X+Uh
td4lJ6PpKcDJHeCDzocwH52XoapTPxTYstsxAGlnSPNQrjMXgHF4HfUTJ5vOgKo5JmOwEsbE2Bjx
QprkFix1WRPwNBNUrD7GXz0G4LyPxjrliq/r1ocig1nrAAzAPy2fgJd9tXWKFAY5QXaP5K02yDNR
o2J/+1xVCBtHwgv0Kp/fjjyy8iNH4SMmLHvmTKjE2FD99NFi9Wrz6aR1FC+HV7JhdFDgHBdTfqt2
qJNhklgxQYAw0NIyDGNaA7TWCIhimnE6kYUwLj0DCnrGmcRfphbywlTC5SW6BhF8A04P1LuB5bMn
QpHvCOyQlGRQ7BY6SiZ1zjpuOmRRHPmjlFq9oEaWbPkMj63k961YO4j4RaFQcD2fhxMrNInIo1E/
P0UWwyeoaPxB6gZiU+LpQ//b8y6alhc7LWa/ReAdAM4qXp3yJMrI7wqdFUJnjv+xQifVzC/z6QVC
aYWSuzIweOYS3eEjGlPeAFWGQjYXZyOOnWb69j7YB6UQTTJwMuXGmwW82kPF7aIgHRoBRg3VThqd
+IWoKAn41YI4iIbhWSe3Je2chV26b0x/4lXMS6Ko8rMi/AVybMwbxm1tmlDY3uh4YAjS8ZSjGj5p
OZDriVnaxQJ/ZLeLZl7KKyDtlvgnD8QHX4/H4RW/+6XOE8rRtNrZKG+zNDmg2oXaFRQ63PFm57dF
hLjOt4DfjssWbtIC8wudZ6TkLVYlhtwk8rdP/iCzMJrUx5kt6T8EdjaDlRnC2RlTCbimMA4h92P6
pWVocA7Qe5I2uD36Nvodcq1ykJKnPsxUr1eiG6Mro9Zj84D/U9NgcUgI0JFWsbdR/Unc8AuUC6of
VDToNKpwNJjvaTEwdGtG9xcn2T7CKwCwdiTcKIbZvTD7tgrm2ZfejZ+ERTbtHOdFqU7swtUVPyWV
ABqYynCowi9qJp6MKmc2GanQyifkEzboYkZMmUt5JB75L/8r7Wro+c/7fB4iL0PNL59FLTMoM7BU
RtzxVdQbTQoK5WjCAuTLJd2o3g9vk0iiDKvEy1Dk33/IbxskFazv+KcF66cE5umDwCxdsbz2wZNV
L0hh+1tNgbZ1ASnIW/GDRODTdMuI1SXr53Oxfxg7gzS8KjRmhWZPBS5UEKELHfa/y6mP/M8hkrY5
ouAEOOLmULbpqu+spVZaaOGg1lNIXkALwi9YknyXH2eMvghriUTMFpIfW+VE01StnAFzYqHHs9Kl
m7C8jT4xkdVRDo8MHTNrzC8v3k+TJ5Vci0JE9X3FPkUfDNcVUFZiSqU8RDW7MaRKcxJMO42Yh9Sv
wili4TCcynoHDk5/vka6TZEjk3SYNEzQcUTv0NvwkWxZCypTvn1QiwnQZACKbXiRU9jeDg9wXewS
ou9uXG5f/r7U9Hs+UrdWvAo+IRIKSpf240+xBTH23zM8bfUxsfBqzJHYrFSDFSuTgbp3Rt/8stlR
CNsbiyrDZbIElQGzMxhlOngi0f3CGtX7HKp2sfvpfolZMIP+qs63xzyyfXPROvf74Bj8UnFO3Bhu
Nmyj/bcOnrehuocEcZromnEK/i1J/H0tbxA9BFkkhlowqp7N/UgOydmkWDAJPSJl36mGWD45YTJK
QKDs5lwLtPkViH1RiffOOXxQxBfgjwH3Ihpbilv/8EBUJJeDYr/nWbsy66LomNAp8CujNc8G2QAd
HU+hikq+cYSNqPvy1ACCaxDS6MDwcUa4ypOhN0g/wiHW1oo9xTaAF3+vISSmyhc9Gw+NdiOlS2mS
LptOitrhSGWLYSU8xnJH1TyRFhGIivjTpNQhbJMBoecPftgv5Pmy9/pj/vqGTUzFBqQKqMrODHbX
vSj3GiL7VTiIj2kRQ4LTsp/7Mj6sU+LU6Tyb0L730I1Utx+WdV4riYzP5CQ/pSj2P/9SG13caULD
V4w/08YQgjW9BFA+CDkjgRqZvhJXYi2ZVgOGeSTvGbJXhbBdiwv/YhSDQP1N2U8DpR9bHaeouNCf
B42XlV3YVYoPXWwGL+5WoYO1P/p1ZZHnJB0YMKRpDcMSVAvo1Wq2ZZhad1FlYdeE21LrMt6zyoBQ
ijua12V+YHsTp7W4rJ2AzTV5dyijVBKsMaTAsyaFHpzaFipWRKzsRig7oQg9EJ/k6VLCeZCrzNU4
c5/hYdCcEtsx92e+QWiFkt8hT565H17WcIEerCIZt0CUom0i2B0tCnGaV+Lbz5Ph4Jao/3WxY3Pj
9i8AILA7cah8h89w94FkPHfpnHnXBJQU9xn8zJfnkU7DtcyDVYMso4JMKfo0of39fWc5HDHx5psd
1mc/CDzmpi6kU14KWfINKZOAr0j98MCtwAmxvUqhLDCMstvYQLiifFTCdjDceBNIgYjwx1XKER48
U/0oRv8EAijRRepEkgOpnEdlhkMpyKYDeZ9VYQd48MYYPMcMlJVAZe4RVVFUnpV6D0Tgm2QkRgwD
3n80N2pjgiYCB3QviNmpk2T8QeHCV/VqU6kATI8dMAv2K3TmrUvaSrwiQ3U62Q7Eb9QD73vHQN8y
YiA1uNAyV0x+L0cGTqKISRugiE+3xloVzDFoZeEXqLjgevogCkDTQ+zofGP6SHxqlPLNesb7kHBT
dUoERjpcMBuEBJf2PAlpQiNe5rjaOo9eB3p5kNRdFtamlASgDl/QICVOtTWlSZOBMN0pMnx4kTjl
+A3wJ5UctLDmCY7NPhwaDtvL5MMjigvlDEZdo7L/QDWp4XgD1PNl7l8O7+eI5fDRh9jfyv8q7EWp
r3g3sryhYLdrT8edsSnyY7nyvpkkFIue2Q8Og6sH+EtiC7sbqlHOAS4VlGEIde0DV5sAJcyc3IfT
AKbZizPX6zeaRuZe4tnFfUN8ldyvMPoZwHuiyKEaH6Lzmkym2YIlZlzKTYnbmWNExwAOdowc6daj
J5xtebhX2yv1/x2ZwwHPY6LHB6fTIzzqxy96E1zajTV3hopwOcPXzG1NGA6qHIAZOifHq9DB0SuB
ps3Ym6NFZdtaQYMWwFR3pCAhTuu/sv3oEJnp7aM3oMbbz24WsgAeRo6wOEkCVnKmklJe4FNLC9Ek
nyPebcNIC4uBBEUIg6Jn0Wqwdh3CArqGwwT05MXjLNOf2lAxUEmWNMy+b/K0HFaoBIl0uPIjCH5S
i8DKAqJoxCouVaXcLMabvxNB+FUFbhA7CiM8erwj7OwHD/KRw4GFs/zK0dipJJIdVAPXAdHw2XhH
OaFUISq7+oOjU/UFRQn8nK8p6nhdKWqKO25Y8uO8eCdXZdvJhgjW1x4lBTeIPkwRDYyLtIFDPxkm
PaVBYSxDG1oUTp5wzTuI2ZxHo0kBIoS00FERXOjXpmRW3JdH70i0mCd3j2XSJFc6Dx1GwSOUW472
MpUR96M0xhLo47K8DK5kYhcA67We+0JwfTvvccakSt5oORRQFMf8hneH2MwlrIPw02RChw2+ux2c
u+/23k0GiXtqs/ybmcCczW1zAMC6uWvD9YY1wV4UmRy8AMdwHSLgpHX+iv/AoV+2PvSw+QfidavQ
YyrGNM4nmN5WxgDNC4fyZmMf+iPn1D0xbc5C0qj3QFH93bY6q49o9FAp6dayJ8OMIeRipx1fMHdt
oPiyAsrd2+gNxguHqEaxjC2E066BHC213f5NeNsQ32gYvSurGeakaMxfyBkIcf5qLWlvyvjXKkVz
YOvO6jLaPPUF9EDorM4kdgRByfAw/vw9ctw/gG8y3EJwcPs7ro1Cu16YNM+Q9p1wMLcsn7+dABNv
qB8oYAh+8CxJGSXv5b4/Di7d2rDe9Bhng+rsojr+0P4prGThYfOBNpObhbCENwimrYWw4FWY5LGY
/fhnFIYpT+cSGILZSoqX6HV0PfcvbzqReaMFIAqEQ7Pj3AcPKGZwsYB4IiwLNOni4SVRH302n/zG
F93TIO3emAaVTYAm/lJb3HolnNKCM7u+q3+Y4c3PdtKfeymkdlfDod0JP8Y78zmocvWmeU2dl9FL
4dGJ0Aqk7mqaBVPHZUF4eL+zypBZBjtph0NXVnhsld2eWvW/bOfMWeXNfkiArFYVR9nxNUx6OFcm
G3p+9dyqfglvTMrg9jFJFB2IB/P6H01n1pw6lgThX0QEu+BVu0AIIYQxvBBIV2ZfzA6/fr6Up8PT
3XN9jRHSOXWqsjKzgO7FOXha7RGNYhtPqx6he2r8a8J4mT3ooE4uTK0YdP8twMJgHEI9oMm/+9pE
jDy43S1juE7pLLZh73+s+hk6BuvX+QUUafCpzP2rx5yF195qcMSrZ7YO+A3WNy3tfzWXkfVnRtQJ
X6zlPJTohU04oTUlPk/FOsLmgYqa8co0u8cMhAiMkJaUEWqwVpV4T7wseagblrEybpRXbRv+JZxC
otj/4XCSXM1mauKwv6YKkoZBTEV9cj2EtqcpLFfyZ+bIB200YYKIVfCSEegQgXwJINT+h9zyH3Gl
T/3RtmvROqslragR8cc/MWad1qDPAU5pA6lOcQtRJgCLYhxFVr9GWwJzJUB9RF/66gQCMXhFExmN
mKGtCASEQVgUOBHNNVK0QWfWhqNHvydqB7QTguoMJEyIAYPvZy+M14XA8y7x2n5kGIWO1TsjD6UM
Bhmim0rDhpGOG+c9QOOPbl75vZqzyp5IcgAEGGg6AibfcVjDI6TlGwkQUIb2AZeNFjOyIQoCje7G
XYLynmSfPc11F5y0XOUf0q6eHAb/1NU1KlTZfUEn1ag0NYdhCn1pNJiwAJDJsDIudcwQVyROlyZF
Rp4qW2Vsi7KBjAMnO6JK6ZaMC2F+7FAEvMh4ClnjC8AHFuPkQ9ejWlSWPMpZYNypWkVMYNeo7jTp
BQ4ii1+QDo0pZIcC2HKFIr6IpPxOfhBXV02u0nGiIeR4k3Bcdb1Gr9bD+8rdAd4yTTVDAkI0fyKi
6JC9tjiAOWjTanzlKf5rRG/KhdUAYy685ktDNSNC0kq1xoPpb3dWyuPhkFMZgSXwSBUMvQLWDeAC
lpFiGLb5OywAThoizATbgHmUcM7gsXgQMyBm6RZlikTIBwgCH/fDXWTTZMBRroJVxm4x2CBq8gvk
oIorAAmsKwWo1iWVSlnyk66VohmDKConeUERvxawhsqozh8gBXuQhae0lvmErCIgeNxGmohWBLFo
WdJMgoPImAECIl15GkwfpuBqxVOSB1OOL94GonuPvgp0z1fvDhx3z+XEp3spNPHvHYVICnFckBop
HaVuBAM0Y6z3OIRV3dawO3nTVa/DIpEsXZOsEijW4ZrhQDr/m2xc4BQqJDpGqEuJeAIhhXOCcbJ0
JK0WqBFroohglxocaWiBIqopomiCjUFcQK82NxPA1vIqNftL9YKSGBlGakzjwzljhU39Mt7gXD8U
dKKPeABpUBamxjX4FfmGsisBVCSg7EWlUKigoIvLUOvEELcLPiLoA/jvfXzsXcgysDIli6jbNece
/Aa/IQVaM1/czfWvhbj2iZKwxhkvYdRhwLYF9mBMwQ9ydlSx3/uf6rA6rKfNdOFfc4bfQTtHcccO
aDJ8b0X3nbE34/bwjhKHQX4zlYLIC+js9PH0y4FSot8Kl//xqKxB0TEwD/kp3FmIhzarHJAULetm
oDolUlb9p4KqjqtDsHM09s+afWhYh6tTGUj9dsfM3YAmvCM3q8x3uGneIWo51Xxv2PVFrzuozBEs
VfPGaAEIiPARJ+/Tzr3f/Ss0NI4GrnApzI8/YozYABe4DTrh4ft8/bmcvWcDjWQVCSZTLszbdnQF
LyHOOpWqA74K4RvXvNbF4tunpwUsjY1E+uLI48Sz+e+zEhQXTlianRZZEFkExNDRZ0C2sIe4tbDa
6O7+oXrB3mJlw+FknCdMoosHI+CFZtlp+9dxbVC3MW+7px+M31s82hSzSEaIdL1dvKV/eIGC2sYp
8tNrzK+5MaGZRbm/4sJhLlcIMXh5eleckVjIetXHwZ7Jf3Vhi72DQ27ACX4MruNmpjc+MND+iioH
0tf8j5FwIMlgxJWu4jc+zB7R3jm47ewwvuHR1sxuKJ7a0/saMyi+7dfR8FTs+/SerSCrXv16tPau
/4kFIUJs01c5MPZftY8LzgbTuTofsdOfYPaJZV14W27+bdlv0zVO8N60mrd+bksSr8ZgBRBgwJ2o
O5tIpaqmVbUYb/mmo4fZ0duqM6/s3at7+Igp6agwJO2beV8Xgj0HgI6BhruPCWXz4VyeIxiGknKl
AUauVN+Bxn3EbEC0SkiWrBi0Qz2TyhdI3KOX02EPxMOUZ6Va2eQ6dLl2veuveRi1srt3GFUQ8q7N
yoMJZMovjH5zglcznu1eCtKAhRNuM3Q4nfnwAXvFBVNNOYmYMg6DXDqVZJjidcHuQL44HEIJzCBX
4N0G6go0kzLwG7TMRjry10rXWblxhi7Mrg8sMroFLvUL5JRaevANtKPwsEpeNpbtGOFAUDqZq6g7
hrkTvNwBIAYX8Xa+Xc39w64GZzggIhnZVAnm+uk3ZgxyWIOFgaUW5MWBzJfFsevXvcUEAhA/0D8i
5BBlbAVHFMpaTzRgcat0zwHg/x2i7yOG4JjiYOyGq9sAi2v9TMcaDAK3cF0sbromNFt+wEvMecCV
phVNNpeuh7QA72EhWNKOwGj3r4yp15icITpjTgOghLIlAOLANL65gfTlQbb2rpSh/+A1ZysqTmDE
C8wmtR4+Pq1PYKXeYdBqDN/AmTbZ0KZY/EPZjklEfetsirIhuDgk9CSxxGi9wouI9E1ysxnsGfuY
7SDkKlMQiJl9aG2vQFXR72AK+LXmBKxDWQEKf2W7EeCZE4KQvQbYmmoCb48GWgcgFRJiKt0ouWIg
GJiObFZZbqfNmOxHdelmUsXFnyMD4VT3pHk8dSIN5eraxQ9qPU6RY/mbgk/WJKqi/CO8qINQaaJa
p7SCgvbzQf9TzUi8NvMzYFlUp+PQteo4ubqE0hfGNKcv8ZZE6APeqOV3OuYIE+vTU52yZQMx/Z8m
eYis2v/Xv/rHk4sRBOT80eDq8NjSYRJ4pmfGwBfJ6QEWnyRKAUsiCQcmBR09Ck2OAg2FVrfqBb/F
2pVKLICRVewwm/CMTtLKYHBRH5qXixk8zg33SsJQQeC/Bw9ALNbg4P/4e7uzZBQtTIIn40lwRvwe
aYzAFxcnah7ssFXUGRiQII+ecarY7ZVVHUApgqxveTxgwDNJK3SBjJ+EVQM9nAO1p7bDbtAOGgez
ID/3qk+zaMZFgZ2OLNcxfH2BWRM/aaOn132VJca8jS+GRJGTLGKS6c3wfnSwSaHSPoHv3p/+q+Nz
P7YppIYe7LaKpq8d7sXuar6hWf2AXBt3r2aEn+0r+HTgqmKYYl/vMQQ7w37QJFuj1/y5GWTAu/Xk
87O4Iu80agNRqJpPZqgef97/9nSWwdG2QdgZolMZ3Xq/W/M335BybM3VC++f5Hdrs475oC15aWMU
JUyZPiQpC1tp1btMJcDrkMcAilAGS3JNK4nOp0tqnWnbKUeTC4n4ORXnyIKLC0l8sCDn1pAtF3Xc
g6fkS4+ssyW7K45mz4T3Ap2ersCKnLPsOqFMxaQW+pxUWt+1OwHxhhqE85C66eWjcOK9KKWwownO
Yxx+4aDQi2AHr8ALYcfgVaC3U3ND3s94W6gfDtJKfcSaAx9LaFwQfBTwNJCy01Pov4QguXJpROod
S5SNaa9YQls0AKTaWHTt4pngN+XxavJgj8C8nfPP+ac9ro5bKFe2ZC2V0Tu8LFsdEIF90v5ef8Fd
6OTn5R5bAjo7iLqwHakwGYIugsVdzNHmnX3IEzTiGcTtTanQVEiweEiTabmmHRI2vFeeZFxCHZSi
HyxMrCgwV71E9enB+QQfZnWdJuLjfPrg/ja/M2qMxCuTOhzwA4xsXpOpiaEMFOckLNcp+jhV6GsD
NWIrQBuBf7zW6GHlGhD2AJQLNt7eMHGltr2C6WNDuTvIneYKHYkskIFlqEa5QUje8xycd/vzS556
+JbDuIYfq32lgc2hR/qtP4L7CfGb5JsgpvtBTUSSvZrAaUCipoDNp+YDKq0/whRUDc1VJsj9N5NH
RvtChTGBHoUmO1SFjFA85JeU2UOaSzzYFhXKLWCIAnC6SyLvhSeSv7ZZQmEcnWKtD120FFdmHZk5
42Gs4fDF5HpMymPTJTLrAVVGsYtwcIFf+XNjkkThEcC+cZE3I+6TV3lpagzoROkXHejQAMbLaoLZ
k18V9J2vUDilKDxiaVXZPC0HagTtkN4k6no1Qv35S7YSgqmQgoDmESAJ8708gExHIwJdyGznefl0
ioXDq4OGjdrbg57zCQ0XHPRAoGStqFFeRkk9/M/0YxpV81kA79JdBrm2cL1in0DxQbOKLo8mTtWi
HKH+4IxkKl5Jx+LXGSAdzG6dr/89mUfZGgaYGIG0WwvKlSRA0McvFggMDRRcSpU201/wyhPKeohe
IAD00vWJAx6eSLe/BH8lEXgZk6iIY6bR0/kUAaxY0yvxTWgE5wl+NAlCKYrAK+yEvD7sTvA+WvhT
Y4Dvwtte+zXn0ruYj2SNVv+FZv8dGiBpDvYX07asK3yrt5xoyBNqBgaxhoSnv8nTpLg3GXugScEI
0gHNFx6cnB0CHoIuymDLmTizXdBh4syv0/9hBFq/7X6YLKEqu36nMsctEWodvM0p85lx4JUn0I2a
rVcdU0HvPQoEE43dSDzLj5/kNfwvkwZTzk2smnC12U/PZED/zn3OljspLsFxpuXOos8I0+x1+wP3
Y9oM4hsr4RBSTNpXzSiqB8wvKx2KjH1xe8uaBebQKsSFiHrK34RHADpB6tQSTD9EUQHLBqxnw+KM
y0b1KuC6hX0qaiFgJn4v/I+nYXM5Hl4UaJ8Rt6dpP+PzhTuSL8IaYhF6mcX1iTmZledUXeJQuaD8
C8JGF1+ZPQWg0/0ENNqgk8HVsjd3C83SBlMjarDtT2NAQVibqwvwjhcbp0nzEb0aNXbZf6denYI4
veAnuouUCXABt6ZTYRPhKnQHAeMLQ9QjtiD0PJ8zKP2wkOl6Br8v+mBiWS42NAxW3oce6Vn1VCfN
Odc+o8ocTJckCmSEwQK4OkFE+DbmtR6YNV8H+xU16bCjgeGHmBkAqn4b9T7O2r8znlcd+Q+b8OmG
M6fHAYBfuyW/GTms1HgSDPuchjNk9fApVPaM/Z+vVoDMcFx5Istjn42rvl4mM0+ck4If7BPHPd6A
gQsWzzTk2GRWxRLv2+LgXnrLine4ORWvxXo+pLt/J0ru5neDBx1cw2vI1Ksjy1yummjkpChhmtoF
h4a2u6zah5jYdDRZ8BV0rI2eg731y6PVGnohTeRQdNWrK0tVjSlj1YJO0TCmscFKyeWvVqNNCFEk
P31X1CahuTNmgs1sidaFXNHDomOKYgUnS/OEB9aNvkPXNmbX/sKqEQ19PBUGWwRbKFcszRt8ZmNs
IVSX6p/a4DrcO5M/jOFthzPesD6sebyhEenpwa/WZcL38lss3Pdsm3GJ6ylYQJulVE+vJCzbr/2X
rsyY1Biz2Bkz34H5bNulpmJS0OubDejdTLXjLAQWXz4MGSt/rzdWG8+Dpw2xUPPxalTAeqUepUZX
nM3JCSWDhK1Hy6DmLTRDBnWN+xmiEa0B4JjH73VwYdx2xdVn/Z120K0h++Mzr9nzkkuQlSGLZWgd
/hesirpNmfuaNKfb0a2QWAJbIwwz/HqG0TF+5fhLcDuv/SvuII/ZJxao1mLOzQ6LYuIydRJSOSoG
DvWSC7EbdOk5kHmuKRYgOZcuwUcXd+CD8wparkbmUqhqSNmNo4d6rFQdvgH19Xw2mTwncLmYoZuy
KukVRxKAjEhPDMnZ6Pyyqj6FOj2jqq8BG1jV82lI8we6+BcORhjcb71/LGIWlu4URvAmQ+m20Ynl
uWXmpM6vHJKO74XMzpvhE7qxljWH9TMBmMBipeleEpyLcYF++xcL24vB5D3eUzvggzSoBNtCtxFL
k/4DrGCNpVJVu+uMUc4JJTV7xoN4iLmv5nR2owoGmC+bEr6PlqTfRxgCSmMPGN12hCmSQUPyGUE/
PII40Hm7ZYLTU6hx7+g4w+YbGA+1ES2Ug3+L4chiF4Y5KX/WWSWrdCRGgSYO17HonIMW/zfSsBUg
OCu7B08deB8SSJd+vYEHxPheIApq8DAEQx7dK6cvzFBqya29wyL6MG9le+qb1VxY+mpSYZwFzpIJ
O0DUYD1euoQppyFzJRiewl0kwtScZW2ANhLra1mu3MDmxuORnqWenxbfBeHNiQZgpYe/mRa1jj4R
ELsTHsnKW093FvWK+IyUNwDXn75BLGlb98GRIcKn+W14Gx9YQZcAwQj4ATgcw5BoiVIAyNyAy7r4
oFOKHy88Kj3a0AQUHCiZL3F18y7njH5MXyro4PnpTT4+T+PgNOwqT8rIRQbbfB3xp6d0dLo41r8g
XjPpCknxKtL36eC8ufl0Wavc9S51Gg6woAAcwTCym9YcJYuUducTW+X0Nhls/+7p69MFzSfC91YR
BHHeg31EzXdDFScrVBpIbo2aLsEsfFD1bu46vJsVd4svzAWASOOijLCeVNxXg2+z8bVnKu6F91aX
6BLQXaMOlxzl6EL5ZXgwLiWDNQ9NZ1Qt4iarBVHhHvD0OPCxbWIULOepePj69q5YD6lKx5teedNZ
IQe/jq6OC0+7Oeq7EeO7h/KVMcbroOpVvSc3690DT5035+WnhEl3s/nox/CCNhsb0R99ZpIVbhNr
FETmCyt77HsbZp9viGOod4EN/6/lMmAATwLnTOdt5TdAcFqU9XUcTLRv1BvRyOoKF4N6NpgP0y3m
I8NbIF0vebTk+XUHv4+ajV1U/w1gRWMML13dhL/bALEmSVWvCRMa9L8AhHp6rno5ilvFM1oq6ABX
sAHnJapEq30EZD+4TvYdMvn12UanQGNitikAU6gRTzWKSDaExowQ/wA5DFwkQP8zulmVgIYV7mwO
spX11aK4eeENB7cJZOHRoPghGVo1IRS878F7dp3BP3iDkDfaZVqDqIJusn1ABQfFmbgKKpLyBlKr
rLhHv+bm19y25B8GS6p6EvcXpL9mNW4mWEMbXhC2sioYqj9dMyOXzNumOtBC3Wnr0ASQbeSVnuL8
/mRIzyeqURQ4jQ9XgbQoei58vPKOvUerByUMxB25LWO/E1I5EQQO4EYb/oGMAZ2GOcsxfKM3OS9C
LFFEUahNH7Br/M0ugtiywpGUHWi9K8EB/T1J3hlO8rmvNI/qyFvhaErfkH6JOL0n6bfwjuPE+XrT
3cXwBEqCjc8G+VeX+3eZGhFWbHwPKESvJdWaqQAt4NSQXLLaPco2zwyjaHkPZqEJDgmzvG5lBI+i
aCXkmiW7uw6zE4FUxmcCThCZFtTEivXXfGx6KzD26COKFwHYA0Ui3mKYL5YH8ZNQrFmADFg/0Vmi
S3KeYb3Pqv4jASqIi1UrqjD07x7mv3qJVngX8qE2F7MFPXyKoSkx1x0EU2RpzRcX91CViFaveDHC
OMRsbww2JCdP3FZK/iY3iXYQ+TC6L4oHWMCrIM7l16lQyI/S4iGJRVyxoWurilo81uO0HjfeNquU
Kpc7le+ni9Bw9B4HgQ+EDfWVEtXpVD+ByYFGhcxvz/ULc5FhuO/cG5obhwI5x+9En49id2emWoek
O6BcQinFooYOHHRmeqRtqrRHRkmMVRLIwYQozM+ptar+KD1T9wRfDiwHOiVMayBAfgsdP750M8AL
Ezlk8whVl+HDram+QrM19Y++2xAWEKRSfXW3VoECoAoAeclEhYdmSbMY0hpAoq8vtctWnNQH7OOT
lyhP6kRR0N76TfrJPPS+OtGq/Vkf5PLw7lBzcY8KUNiMQh+KOS4nfEIpCZEXCCeiKUyIsBNxnP1X
1r0ihjXflM5Qc9gr/LY3ZNcNVQIuqMe+lxCN8Zulhccy7OfgFU2Gjbbtwiwqlv4HBVjEQhwzkyIR
pFfAj8WMprj5RVAUbAG7AOJrxgEh5kwewV/ox4kMgv262iYxLDlagNis33Bd4rvyWOeXIb8zEx4C
Ua2k4NETAKm5AgZynhyJpZlaoyK0gkqzg/g3bQf00FrY6mPqMcAkUA2/cUC1+WOi/wjUZ0NouZdD
T/EAAFP3OGIdWX67+g3b2S/IVhWvh+63qAZ/lGwsMkP8V6q4OEmKr7YIIyR573apnF6zu4BWytWy
HTKXamXGCSea+pU5/dK/zqXcPqWWA/2DikdFTfHxgmUkJd0MhIQ6SYUrVbcwjVhLGiEhdT4qUe4p
dwb0gDu2gcfTk9c/scVX6A9A6AQxPqZ/wLBSJ13Mn2RMnxtICAIoUhEyDVYphwQQ0J4r5d7SiFSD
pGYGcNDzTAfaJf2QZtTc15ochD41sUAhClSF3yNyBi/jBqz8N/fpFG38SzCnvUGrRW+W8WAgYRx6
H4BHsCUYWw8oWqC4JbmfK9DSoWPeF1ULPKQvun6mJ2u4Z468FgfxNp7T0fmEvwlzxNL98DjegV6q
Ny2GmbaBULw/CfmfVIAd6JAG8k32oOZ3au/+hSgPPciebAzSG3xFOEgJm0XqHuqmFZ6WWsQxMVc9
1/WXCFG4TLIwc8NBK4O6hHo/J4lGcwXP4DzNUlrlRAz6U8jxiNVZtU3QeEwrnLkcsP9WxWYiMnzN
4CCAM4CNKdu3RSeErc4uNrTUjbNz2w4vDNqa7XE23PX5RvBk4ferq96u7m64xpe1x77Tr361mf8L
285bZ4BmW8dg2BS+8qSo2RVOz4i2zI2k339PUh0Vanj8wvCZ39bW5eDQAAZZ4GxtjOqMjG31TwR5
yoaDyTyyjXequSfECv8AYq/HsF3tdzGIPNnPiui6uGNe4L9zmGKn0mR05Q25lzThg9/5vQCo8ur8
nA4UdVE+2X3w+XXWTA7nzN1OSRWes/cMRRS5QhdXF2vf4L7wICpBFTgHnkfHFfMFbWyIl+7PUzVn
gIfICQEATDySYal0bmymKcESYvXN5AgH/InbaLbWUxrDIEQ0gkvZbT0GISJaQqyRlxDYXc1MnPY3
esLRk3Titu21oMHjzwzwg5SPdGc7RcqTMMINKcPDB8AH0UeO2q/SQgeMuDGeAIaXTXIjDc9lCi8e
Y7V+6ySD8PZs3/KO1/6mMDouNP8FwZzUp1aTOitej0XuQa1T57ggCKErya/2+5s++ikULR5kedBA
ztw0PfY2SXVBWUDpPd5hHFVyPO7wAQ2v8/2m5Xt+YvhSvMax4e+Wx5s3bBr43BJLbpOOn/cmsCjs
dvg4mHkNw2vxnqDBc6RKibCYkfDsSLAo41j4n+wwgkVsPRhnFlS+3/TDUWT+YibS/x0weRQy0HV0
6PH/oTaCn/PMoAHzAOnJg6xzXJXDkOn7AF36tMZEg/mgeJdQVdmBjmO6CWDWyJCLHHFZ8SDtJHkh
NeMWyr0setDloKPBv3hQcD8Y6poydYkxs6/x3cOsfCwuGOurvI0F93tTgHOzr29rWm4vhh+Z+7Ex
TRP2tLT03D0Mw9c4voUY+8UQSvENxy/c7vwD+0PGRpPDox+g/8TFVJE5Zx1tQLbNgMORs0RjpGkj
Ux5cSkwA46k57Y1XoByJUV5bfPEahP4y3mWIMaBbKdnZ0JQdL1Abv0b14RUsBAkbNN81punrgy3Y
++vy0xkusDP7WYO/PBgD9QN3Hwgw+L3YFyYXgKGtKVYBVTxmNXkV4s1fgUScHO56GG2RfdBFABik
H9Q7/qDMDo/0IYfXb/Y8uCPbrfIlyLyVsL5jAOfmPyzE2etHfxVUJohuvCk3iTPFohN4ZCLC3SUY
3H/t3xyaIancKpRkurK8z1BsmTB1Gc7L84jquIOdrQ6cAHEQmCO0woV4j3ihHxgnulM8UaL53u32
28t7Ig8yavxPyVTkKCIjYFuR4fYJJo9pc6b4uF3YSGtIcVhhPOHhlhETrOb+bnQeollZHnjSPJSr
9Z6In3Yi123D1rI1gwP/hH7jZOuVjGsl07sWoAWcO0wRKi4gPKNq8Z7o6BejCU+/NVCFarszTv3P
CRJjMl5nj8p9zTnJGTWtZeqF6ovBaOkjqNC0X3gLhuQ8mTeA3ySFHmNw/9TpZFGcLWoqVb6As/+m
lD7tO/0PfMaDmrWNLiIZOZv0jWlJgOrlFB6ZwwhdYixunBLjdWZYq6CeXuAJkyjUYTDWb3xHrpNX
i98vOnh3icYRgYxISrIbJZeAh4W7AdnspmdA01gHqMRHLZy0XFXteJ3UgjcmZkyMvuC54t6xUsVC
FcOQ1/CdfD3g3F+YG7P5eaLo65RTISiMu8PdEsMLyAR1UDkIe2Gzw0DvNjPAqwi0PUxcqTOZPF3p
N9J6VAnbUTUxgifOU+PewQa0On6YRvgbtHpPqNRXZj0+vvBmLpFXEKqzd7vbeMQOz5Onf5xUbGx1
sKWlLbvtHUfnUce/kkKB1nSqOO9b/knb4DJZO2BsExyBBivG2a6L1uw6XWNihAttPbqAI0uADiSd
dOOnD7dmh2AGMzBGSMu3V+hphf50Bizn7YbHtoUPMLA/jlKYxOOV7rRi5u6cpp1W70EHINtlv/32
xWqkwJZ9GLP3XjVi7DbMlydIHNzun1v+xp0fOByk4xXDkH3W5b+UNNImr+MwRSx5/saMpj768Cbj
IxbgeNYMuzWosvXeOl2ndbRREEB69dEOjzgOE6xnGIl+MjdLBBDXp91k8sj8Ttts0ACCnG++bmfs
dDuDJ0581Qi+QMdpJ+1o6+F6tHVWsLLd/Rw4a7jDC4s7a8qsr52sbua/BhbkX/LLAV8Y0FPKGHz0
D+MU3OPk0Lywfm4A1dbd7IY0XrHz3WI710pZRlPQnHQ7ALiTD90ZSoO4id9zWs7JJYOeQSMKQI4Q
7A4GfscxkH8nYKft6B/Oqsfe2QPttn8w4TM4JSDN7Xv1KYwHcZIXicyoGDvkl3OPPhhOAQRnrdnv
9IHuK2nRpgdm9aodd0PlTXzlV3XDq99EijHBoaAR3EGTuei11+QIH3T5zJMjsDIj5+iZj7sBVtjA
rW0WTxW4WE7SmzFMqhZqX4I3FRxn492+9/HVQXCFyXCXCbzmpQHgdQLnwzAoqlL4Tl4zhg8ZMlOw
Tm+r3fBQwdK5BeKp2++vQ3SvebjE8JzuuGMhVnr275Vwx4A5ru7iHH5OPAjcs6yW38QwZfuzB0Jn
/ihC1i+aSYh8Vh1nBT1/YV8hJgJOoKCEfBw9T+F6vGIk4nZ8mKuQ29AvgzjcYdrrPuNQe4MHPNho
VrPaX/xTGlWO1IMRQrHZBqIuOjNYhogBGv6u/woW9JZ9sinzNLpaqQ4umAaIR65bp5zl+/Ab+AsR
C4vtmCHvKw21J1Hdsg/rznG8gTqQAXitY5lGIhZj70EP0uC9Xf82NnyobDM8byjVKLiHGTRPzgqP
HCwYZtQXGoGCjY3V0WtUgq38Kri9aS+8bdr8uienxEC5+OsN5xlA9NFugWiePMo1ir0n+POhzPd1
yBxGux6XdZjcMpXN1I6LkCQDXADKEgfAxnzScwWq4MOAesj5RoVCkMJCfYTDdttKd9T6u/llTKZI
E5B+G8iP0DCSNOBnDZcSr01Uf/aNOwR8Zg4dw8TIC4YN/z2AtgEhm3mVVJNZ3ep4WY3XMq0M+Ggz
gN/CrdEGkYCIAWfPlwWBrVuzeJzD14cRXGp7o1Wx2zFC7hK8kQo+5W5iVh3fYRLd/m2oHgjmzNUk
sqKV6xv9Z/KOoGXLTsxiXtsjfJXFK9UOUz6XykpUF4PDAQ1Kli21FGkNVd1fzdvloewDaRPmYJeI
Qjhe+SLBaQM8kt7xNeDtmEVfSnvuEHG4GQKUDMJR6TWVdfvUKqChqgFfgJMf94Gnt0rGivkgTxJy
RPH2BrBG+ShzqUfwsdczxnTFK6BVmCPfb0celE0GEjQRJei/IsVBq8s7HhQEDABoVtAhx+ESmr+o
vdSFYZNDmLvNscdZFHXzcyDe+QNH0iZpX3r6KmVpQ/ltil/XxL8LSoFzI3Q9e1cI7C867g97szx8
tbE6frlSH+4xRtkHULF7isrg7EzpgsvVGWGbtWz2at8f5ty1OP0++D+uY2Hj7/J+nKEcifsOIszH
iWv8tWCzKgXzC67eLaxyI6TelhryyRpj6RxGcntQz0SZRsaNF3G543VA3uSFhS0GCajgBLE1RN2B
2jO/jWHtkFPZ7SW1bbv3PQTwEHWoNlUATnd93XnWoFIY5bAylG1wabqlWD71z2go9H1lt5B3lnpg
L1tv2XUNXw0ctpl/gAnI3oPrwK9WgtMsmfkCzzJSYBYbSLlLkY8g8igfrywbkAcjeZMpAQxpvZwP
dODQufLemAQAzqgKBzICGtPxU7bb5hmIHKbdLlHizjMFXHiA4AZBdmVSDYsXyIcZhwNdoLjpGg27
Y9ffB/IvwLqqRfcBwajNR+AW6sdPk1SvoKskksIfmVzJH/PAMeOjOSg4VJsU1DmBWU2NH3pcxR9q
yr10UozNWShfd3PAXQSfwFiJsW4AeQXm5S6LvAWXVEBfsifOSaVxyUCx4FZy/cJUhc8wzJCt4dJO
E16DYBakrjR/UO1hFcQEAlwJUUkJjvxDQCosBvmd/cm1xRpRnq+SpsD9A+ckkkWJw6TCotIg75SY
XjZBEoOkjAYEG6AFJTms7CMEOq9VgsFlaqeQhqhXqbeQtShnLeIKF//3Wt4DYEgFgWozdIOxAHEg
6/VQNRwtmrK2AVzSu6mcg73LeJQwf84YiBlG4x+MSfv08CEtSVo7a9MdFtOekjYHUKc6QjZOvQ20
CElD7itMJ0ctAKgCZcWmxpHaQ4AYL8dM1SE/wHIKpxGo1JNJhIq0zuyYq12Zq/nMeAyGhKCKoi2N
qsqc0RrHKQV+TwuvrlcPxmd+QjOndlKb20baTCk2hcwgITGMTLQGguWaY8RsU5Gxap6UmDUExurp
14eN0S4wRucvCCwuXtTf8njZoZOU8jHG2Jg7B1QEfH0wp7NIk0f9yYw5Wgyicq4zkUUSrRFtXdk7
FUFowqPv4KgV1bjMqtvFcP5IixGWgRhYCTdWvLQzLEkgHSiDYHtwIokTdJfezoJ4eIikH5NgimNt
uLbZloKXpD/hBNTJAywH2CaJNQ0RqZx0I2dPFJ0tSm51MSgcWS6MGwRQBibvlBW8AhExA18RD9u8
aQJsyqWzk7UhW04senvbNBPI3FJSJ5Tx2jJyDuP09xYzrobFjAm21mXsLcazaOtEEDWwmdECPtD8
e3otCf+goNh0Tej0v/BWfTiTluojfoahtZcptnEwZ7ECw0VhwLZDtsTCpNQVZMBv4vteDhxNxcVd
hb5LOsDdxXaBx7sLqJ84vlXpQSh1k1yGZYzjmFEvoYXl0IOGp5lwQBLJhkJS+hFt2iSc0ob3jr5D
13ii+UhIVHOmEvq41NEzwUegVLbA5SQ8ZPNjCneaHi+UPfUvuBs18+kJbARC2pBnbDiEE2wycKUC
0UCiATZQG3kAvE+oASurYUVj2AMwFqc5W0BN7K9TnmsmWALAGRD90jh5YdD3tOYpzHlyO5B5HcmK
yjD6EP6mVfiUvHsCTkN09HkEbFRvBjOmYc3YPowD4qaJ+SBrQMeaaNYzhMzl8mxCemFIoM4NHjOa
HbzkeaCJ8jV8/oe4ztFowhgEKMN0h+fApUcDVB2QTCTA+gJJZwBPvJPkrC0Lg2+FL9Id2hmcGf8w
xiHel64St35x68WJvFewLzLRZdBt58zSh0HemAgKPwXwN9f9LtQ0VLgwXdqsCAWbLsBKY9AasJRB
k/jORE+McBzHLyvGDoC7WyKPRBLshVDl2R2S4txBrsLvrfXEE2RyiyZ/1cNlGLeA2xQOcnbBFvyZ
aW5zUO95VVr/5GbWcRSn50FnCZ2oGYLDCxOeYlHf5iqrbsjGn/6GMyBbc1brUc4HIQDfdph9SxXB
YSfwa4Wkr4iPZrSsm0yWWTJ2gtddfIJyipTBSYOcQSP0xWQ1sBuI8v6BNsxHltJJvVuZ5rGfIPqw
UnFm4tI+jB2LEx1xfZJPVps6VnwGfil0NVGP9uANRKo0DBPWoAyCCFVg8LpDHMDsMXqn64y9wBa6
WBXeLDH4A/HglnUTYHnFo3bIkvffHBGyfYByxr4DuefSiiLGuGPPTVLAcUUkDYgN+HrAzVpxgEJ5
5HKVe3w41rkZ8npd80GmIXe0hb2y1swsdGJdkmyToHdG8lGCzgezigOOrkjA9XOEr7+vMJGZvCAy
IkG+DXiNkBtt9UyvB9uHthrg6mFO2gyAepQU2Yb6q2ITKN6LCkyoDgEBbjgJR4tvh0jOwZQ/oeMd
QmMgXfXHa0PJzTlUNM9Af8Nv1zJTEMTrC22hBF/nCdSsdb8OQRL1M+MjQNiJeg0/KQ0KPdL5CQZd
nmjiT/gdr4Rb04GHs+y4Ot9CrAlymME0z7/p5hzo33K7QR9rHu8Hb9/BAgt4eOELhuy6GtO4ZzWw
3uDZEtcYTCdeNZNhLI5oTuZnvDVMvHNw+ZglFQKSYMiY2W4vjDNlBQZkJIcpPsoZtqvyHokXwbnN
KaDMeAt5q+0SFICFbUhDsLr4bRq8WBRS8glnVV6VBMh3zLAcE8UTmnpemiSEmySBzWwlKYVOQNID
8SFIWhzWDCviKLeJ8AdszFgbbKTVgIMz5wNgnMbZPJtOE8Zyh6WzF3XXwu2EHkeLhJ4i12kj8BZB
WW0VsvlXOtek8FVPK4MV7mGJmPCY5RZ0caSBXEertDtq9JichwsfEYvgSteH45AGpnSKukWEM/LV
qwnInHjJ1JnJL4jPFOeXPj+v07gNmUW14tD90paWjQtmzm4AV7t+N3mo2st4RTr0tEGOlTshYE3Z
q4zyCjS+2jA1cZMBODiYsDGVFDnMYeXXwvIyo5vDjOqpx2NVlCFU3SDL1gikdbcDUZFVZj5NArVG
RRikDXDu+A0HsOSzyTLnHJGxEet1pgTo6Ta8F8YGkMMHEElDr9qw4Rm0gQyrQxHKEe2PMQuk9SgR
pPwFrnaOaQXOqfR3sdmpeb9klRsWzfqnaYMDkzkwahMMWBaakOZH9SC/we2XLrOgcaOoJZKDTmY5
Kh3xMKHbxAsx4kBFp57EjeRD38MnwmunzYAXGcxqwFY1WmFsISc63hNTGbR+rFp23K7cdPcJdQ8p
7GnA9mYeC9GPNVGNqxKHoyPhhCptRNeZXDEg6apAofuAcksNY3Ec6kjt9YzpJ3I2khfr7EEcndym
m2JzV0OydE3jVWqW7zziHJ9nx/TH+pOEIymwRIswYLQqxeNCwqso6L3/JWx4pTOw0KYq3BVe1Z2g
PmD2kpBv8AbaPInnRLB4e2s81C8mKR9BRyktu4WAJmuKhp0mMfMHyDYEUe1sC38EkmV4ZkIFOAKI
WuFy/ONHIexgTTqgcbHMoZmoABDHQnGYLcVtlUIdhIwygOjxoZU0m+FYqWWvVEkTebtRHSY8ZQbh
lijB6pCXXx3rJTqJCLJ4MqoMqAMGSjwbalmKCbCfahKphlSZG7hsAPTuLz9BRgFYsC0PGOn8dQaJ
C/FXhCBU92ghaYQHl/3X71GPVeSRVxAkbGMuA/IKLVgdKfmUj6Gdp5KNjcUxpeyc5Ye9kRNZkzHE
WLyxZ+g7SKuBHoOEyUcOSdSYaXfjsVV3Xw7k9BZWYBB3C07ItaX3MSGbe+xVxfKM2u/hSlZdRa4Q
JGROZKxnP5492FnRkti+ccn9MJPnmYk/iV3/coljCFILnDKxT5RXCmkSmQZUcC1+mtB8lekykATS
956gEDkZfagepV2jTDa9COFDxBJ4cHB+d8xQgZKadSheBFNH+RsnwkoaZefK/hnv7LqkLFcCYhmP
Hpg+8AkIZUR8x4nGvv81GkVEjZjvEQMT3S0qmScNhE4od71alXFCUJN4EW2iVBcq/1scLEKavPQY
0ncMrdyVT/O5T/9T/XRWiZUT3aHN35xpc8zA3bl2tNzRcHekBf6Xh+vfsolTJir8go/oxZ6OWAva
tJeT5vRVSnLOsI7/ev4qb3nkWHHRQdwwiBqNOw1+URVB3Bk4VuahHE9FQW7piL05cZbbg83K4ADk
GEamXXIxKa9hHgjGeEMC/B9LZ9alKLZE4V/kWiqo+MoMIiAOqC8uRxQncEL89f1FVnd2Vd+qm6kI
58SJ2LH3DvJ3EnHWjJPKppCAI5FRGPsF+ZIOdwKjzQUTaprw22g9D5Fv/KjJOLZD+lcAK1eHUglb
0qx2ztiH7M9n87lH04db0nPa3xznAgO2kWpo/pFsYn9MuUwERXtkIV3oNmPlqH93ZQIlZSkXBXlt
QiMek8S2I72WwlQJWybVh8FpsmzwUSkixBm2QPkpR8Vb79CGuDONg5EWoBS8BAST6H5oosPtYdqN
Ia4MfjmFFcYfK0eIgSRWPNSPL8nKVkyX8ZcloZEumsCNcuIr5iv2krg/kkAhtX61aExJp8UrD2sa
OYhRLLS3V7pCfsdHsw0vpWbenanO8XcBl2d2IypLq/Tadmaspxcfm2tpal3hqFwSLBTwGcSUG8ei
VcAigoUkxyZAJmIXqNajG7wxZslDSTgaE6Q3XJbkE7IDYf/xGQSloS+8j9v0u05kNF1IEiktXjgm
fMALv+P4xNBRwSHIZ3QHxEDc91gjfymazKADbxISiCArlIhUhQ1rYtMTw9f/6MDytbsJN34O1xAm
KmspE5UiCYeLD9i8GylUCePFlbRW+OcA3YyY1NV5GaRdnfIOxj6Tz0V5JVQe2SOlSeaO1ZKwUKg/
2LswvHe7XW7scEyhmcJRhAKmzSzU9gl1xAKliQ09QZ2QJgwEskni7SJc+4eRGmrQ3/31l80D5aGt
9y4muouhtJClkCV5daqMsKzGko7BiKPoCbbSwm6+KLcuAjq9XOIASh9JdD46NCD8F8XgG4AeWySG
EkOr/gDaHQ2CjmC/DErmhmij5QaNa4ZtGlDnnb8RdwoBNSMccOU0gJBGmslrv6Aq5+u3ufU2QLhx
lGRO0uAEwn231o9yb1LEHplBjtMDwaEesNmufym7VLwh6WWHoZ654RqLymR+X2AYB8vCEFCykRQR
jORwckCSLot6BNu0ZTZdmeW0ZVJpkOIJRMCl3pExM4Vk/gQT7ABiM9adRYT1V4A3gbcFWKNfYNzI
9nmGkdKhJDoHMuKHvGlKR2rHfFH49XoeClrAu/odS6Kk2KxPlvf10ot1LZKUh4NGJradQ3WkUdrL
lhLtjwyRk+nEHPaxI+aTWEPZ+0QiITlpDzGgt+kLHJk4W3mDguxsy99tbBRaDp++L0WpEwD+OGhD
DWInaJbkQbBWNs1F9eK8lopL20H148GCHlirXZ9QxaFKECjoSYMFMVIhEU0GaUjCK4g2Rn5X9f66
v5ZxBCvs6cSInUqihU93JMWoOC8K6Elw3EC5YkWccbUQeLOHe+TVeqGH6M8FbZWkldolUvxn4NC4
ecox9jZ7HA+JN1wy5tBi9KpsOTHjFx+SH7oBI+WAnojFabXWfMH8VQ4u8pxQ0xnZCEn+r+jZ0nJD
GoYcH/KcVFfCvXeSzR6QT3CmyUfXlxtEYlbMSACTZg5NfrjLY1Df+5qG0XNd4Qkjyb+YDE4mSQBr
YoU4ianQpMfc2UlbgNAeR3M0lOQdgE3F8lOUlz0o/oqTTRQHNhDKxaWybeJz2OfhZck5+QSbzN8A
FtMvHQs6TlGrJ1iIj//m2856oM5/QCFnP/WaGKcIzwGUn18R+k6KmkfKiE/QvIkX8UKQcGHB8Njk
lYh/EGsVTiCCAMMO+dy0WYwk2iQejggwj4kp4jDIaGM20Bv/ywa7RLijX4DiCLmts0n2AsECN2JR
Gd3XNuxfAp70/ZsWRdFL5wlLFRINh5Uxa2qIMqQTQwuLeFsMkgghOvu8NjiCBbeTupEnK4YyjPKD
VfIVSjocfkARbjP+MhCOafD2WDGTOCUhgQNjTyQ2xJIb490Z74WvKOXF1jvzBAKiHrWspONUSMJF
eQwQe39cx4mRU+H+CxDSkWYDbRLpHa2GIt/p6NlMQtAmKU3RJUlIT6BHs7UgjH9N/HcSVqYJOPDk
qYh9sdDHMbej10jTqjBNFtXEi72ePhgN5IkIviZwJqDgXysBbpfV1/G1iDY0xa7uhhvVYV7Ussej
UQ2x1JJjueAwG3TMsTnH7IrZVrn39htuT19+bO7acvJx98hipdAHIvNV3sZZo+dG30GXASYj2nUD
BORrzzcbrlIDUjluEPKxsYJ0gYfRFhtxXCkA9yTSQ3z9gEOiXCFObD/GcSazNHiMZ2t/Ih7rnhgW
ejyEucnH4NlShWtQgMiZ2eecRdPXXxTlcABflwyIJ1njYIjtxnYPwIUrDx+PrgQ6XWA8Cl6PO9Ky
bVEIUvIk5Aw0gezlXCbssBs+DC7idrSRdwMtskwQjoP3RMOuIx1RjDSSWCAzcCDisvzVyuEsedKm
k+T2aXBPZMxuBrDKB0hOuhcn3sSJpRyNhW4wMmQRqyy8ILRQ4wGHUghSXX3YY4Fl+CvwCYP8/EyQ
UPXeEtnk24YOiPcQh98AN0XOMdqnYHYcq6SX0zOnBmxYsfmmrjuT3SXEU3B5xNzL7GL3auOoSQ7U
1/OeWbDxh3ecy0ivahbb18cdym+iLCPHYF7chGKTfgXp7IUYLZlT68BDf5glhlYi4cerSghfuMez
YdseTLO+0UODBl4MBrly5Yx8mtVcIDIKbbM7FlE3zwi4u8fJc/fWlmQeUWPKjFQGlouc9DrPkeoa
14txPDyYG44S8MinBephfgmP9mFc59VbfyA8rpxvkgUo+26Dl15j3HVE3HqsSTgUfNDprdg4HYdy
HeIgV85prjQjBLGtkcKp0Zz/jMao7xRAMl3esQOgwcEtTppH6pca1YwQPrRRDxrUMxQZgLT68e5K
713j1TLAGCFv9ZNsqmLTA0tQ0SvUZ6SXRD+plEQBUpHSwfKCLzihM76iaUG1jayHAQjkNOhY7+Yt
RTO7mkD+V4fK0QZ/aYtPGhEvRNWqr4Cnpv2wD632R9eXt2vUzPr7IA9FZk+qk/LAw3+jOob6p0mO
SbkhonYoLLwL4gKnTWq2a8eXDa+c9Cin3AI3kAbwLyBA8zM8T08w0WGwQSXLyFP9AtjXVjhHVC04
WVWRfEh5mNonx+Zqlg02tfU1M86LMoShzLn8QatzYt8Ub+OkGUcWCcow5Eir4XXWrq2O5twYlmcs
I3hsSCk4A/4XGiFPwAncdkU9Obq7JGiH5T3clElEEgKYYBdj4DZZ42yd3pQx7C+KOnjkMgWBDSOO
XPs+CO2fsRsS26CDB0NMzUdJDu0fNKW44c1QW0MG+84JilcZAyodJ92bd4do/+y9CsGSQn9PfyTu
Vn6jz9n+3v6QifYZj/BHjFwqHMBXyvgJ0DnBXxzumgzQS7q7rTpJ23AFr9H7re9BIVNvogxITjnV
rnO4GTH1SMpdb3JkFw3jve9SyANIcrKTaFZ6maFMNu6jkoY1vrnGuXLPdJv/jPQpt6jlBkqP7z+O
//66OlufzR4aoEYCK1NcpTVSA4Cd7MmlbUyuBccBFePHVKVIvLrL+mbV9AJlzER3f8uxlDF/gfAT
8ZTByaWHOGyQIU/swSaCxTSa3d2HCZ1nfiViek2FHp4NO2DQcOdo/+h94yC0NKEtXqzZR4anSgCk
HZ5IyGvGDDYi3tpDHB2R79Gonwi6i4XgyoOB+rbJ/4qZDvr5vBlONwJL1G3EcjDdPbpBbFM1gog0
o6PpF/qPTsEE3CC9KuDoTQKt3juQU+GvGXeGSMWN+x2QjKVQR+kL5SsJLyzE1TxsjO5Bihs3zRv8
VEHhzKDewndcpxYqYk0MmT1PIXfU9wlTOmgSKmL1ezSVqyQrViudaASBTQevBqgXE8L9TfEwPvZa
sPmAbck1vNvYg1HfkOOPQ7akOY+FM8IyhkBfCg4oKPaAfnfSS57oSb8SjidCc6BEGN9HXlHgcMNO
Ta5GHcUIkPEDTXG3eC6kSSzOawBS6t+saYRu+74EwHjfC7mjkpkZTCOh1cQRSq0f8SKCgQPtQECm
EMPEADmVrmwUzrYOBsig6l6mBeRhgipEX4+so75AJwBW/tfEvDZIeWxBaD5XdFnMoiF3f3Ce6Ei4
EgJfD2+sjqngnTos9/96ckdqeMIhaIAgIo8Fqh8JBYSEVW0oDfv1tFBVIoocHXNzN8QrA0Nkc660
GHEn0+5CCBJ5RF7HA5c2EPfxNp50OX5h0QhTo7XNvbbTHrUUM5vhCXWfwd4ngh9gCbLIWpFGwRzU
zozhmY47HC7xjNSve8B7cVQ4ge/i41oYnt08GvPlhE+63z87Rr7BcFYdc5r9DgzsuVopRyKZW2+6
X93suN49jiQStAExr4Sj229ZwOYnvfmPm3KmENhc3ceYdXHCjBxj4cuiOWvTu08qCG3cgSdsFiHK
qX4THiZm9v7xtGSXlSasUrIY7EzjyomGTRiHO1h7l1LHGmn2Rr45L2dzhjZKKtKI4F8BgzTupqfA
WufOUGK9Z/iTnOlu0WcxY/wB9LBrhzr7jzgG5McdUBoGQ9R18xYMN32bhbB/L1LFoUwl/BHlLRgj
j3EtWT6JlES2aPmnnm2P5hRCGH8x8ZQlTAACZpPRKwgBOEpYeKIswVRhIN8+xNZ7V6Y7Llkwf8+r
gct0lgpvSPOZLJ9WyX2YJA3wLbJBwrJBfLy6SFmBQwDCZtF5sOn6msOEY1JyvsS7J/cGvaNwLztq
zEwisKRmYeR9Hr++VC96RLoG9MGabxPtu69howokMYLTnQZY5dBXKHjyjWGg9DDKTLWXCEIwzWmO
wVH2Ens3kvUxEnXDOHMzj1Ebk2lXh99WjokNt5Yku3Af3NymfffIvtBSUj5vSC6chAMW06hXvBxm
yVwbPmtjwEq1IWXxzH427mrcoysZmWwcBDpngg0GfpS+rEMIUrbgmpzFCeb3TFl10Yft0XVAfIbC
ZsBE5Cky0Rx4ucX2J71Y0F7puSp+a4OyNh7mJQBGIh2PGMs1IY83q9GQ+X4TaDArfKUEzKwpDlKa
BA/MHQEjJ0Sy/s+k33maJtlyQjOWRccAU0rWvs5OminxWZ/1MPgzJc8n6UZfuveqkqBGbmds//gp
W64YEQQoE35GjStkWFzzpKOJ/Jv4WbQMJPR216gS2hDhkgJzCCTNrkMcghlrxHlM9rZUsM8yooKy
6UPJcWRJ4v2b7+4n47gDrZYQMrsA2RzgMz70ATupYd/dFYpMBmRevAHn1a6dYcXrKXjoz+dXFMKP
ybIvsJB82rxFXs9CRN4F5dNnli9Wcg3svHix+Z1RszuGHcLT6jC/154r9tBrucnl5mk5mdkXGF9M
YzlBCyRZN48h4A9zVl2RfXMuXq7GfNhwXxg4JCjN6dtGsAOd4Us1qFEeMM6Vl7kb1KxoCIC11WJa
73h2t5pJzVbPjds8P+kzpsoKVX2GsA5Gi8iBMsZqm78blQWRHoLrZSA8Si/6sa1o/3UMqDrKqOU7
Tnchkn9yICAoHgxnNIryD/pEz97ki+HykcHbV2yYcjBYvZlK7cRSeXLQkogMGmTp+194n7dqAz4u
KFaTQiFPZUMgYFgSNoDEHvxWzsRVYrnxUPMIp0GkThSg/c37X24hJBLmp3DmwAb9izdMM237QxvD
4S38ka2UxUc6MtQQexAQOTIgpN1/1nD2G1fGgJsnN/XdI1YOruHy9jSXHZceBVUMBzLxIrIjaqxB
gaNGjezQJTrC46YEl+yuNdjmKegv/lgNZ20wJTQz3SP2Wyk+A6UHxYCiQa9OIXDmc04ommwUk1fH
QYEifCJ2v/+grqX5eTmfOQ+xjS0i4VF3IAbzefEfDaARXcw0TiDlDfMJUxp60xLJj46L2N+32vMb
9pCGvZHWo8jDm8hKsIF5k+p0wHLoKFPzd2it4VI38NjaMIB555sZTb4MIGPKxnsRi+hr61CMgJvh
2x83d7TTxc4ETlcL7eplEWHGkPwNhsRO5m2mTh3vcfqfPgzsMHbXzYHB0swv9C1xpwrDhwH3+2zn
OkSQvlNRuQmagdSJt0DP4rsIHdzpM/K1eaEvbiWmmFx0a0SHpztJyKjPFildN7CClsFcNJ/BqZbI
FcZ327e0OQNbxQElMy/T59M4jJv8McS/Q5n9mXx8LaeOGMoBALEIioMV8niwjYeIPlDPjILHMtYf
VS7b4XIxTPdk36YlL+Neli/nNYW/DYneqfXpZ8RcBNXo3BytnFxwGe08YAHVLK2FVGvC4yMvpkG0
smOq6ZvuG0drPMLEe3TDoOTgl3ZYQbG5A3B4GigrvkxXqlqsVmkiXGgdaS3xIZk/g7qtK2IaAumO
yZ7bbCmCsamYIcn71KKRp2n2NC1rpVeqYb1m1K/btGN5yZEABzOKxYW5HDP2mPeUwvog6zoZVnte
HjmE2owCj3st77smge0zW9DMsOz+Qf84Cnx9nVuBMZ2e7WlbL5K+o9bp/Zf2nOZ3sPgcYP116FiA
oRDUQciqucBlqK4c8ILHrPQsf6puQKLXEA9kCDlG9ammH5O/rlnPvNsh66q1ogYHZoaFBSzc1g1D
VozmTq3yoy+OpYE7i+UzsKSMLNZEWmZgvZZyAKA5kuo6N5BStpTDAXXCLhC2wxoGoOs/WG4ZJdFW
aflvKNoYSxoPlWmZ5dcWV2lpl0I78ODde9SxePOyjnv4oVrGnfbmKYa55aPSclycSnwegF/4bTeT
2QNf8whGjFGD0R9dZu85QEjnYtYXiA+QFms3QCuolmZTiyAovG7xBzok1MPMancxuVKuqDmDD3Un
lve13oLdkzMU3mu26UVpobIst3V0O3k9VNBRh6nGXwZagDC8M7NZui/GhkITeRlNFKgP/1x6v6bP
v72p2rVuuf/82gpmu7QcoVlnJgXgGVLfMz43HHSZyM4ug9bX+o5q/IDgb18s3qEAHmuZmCKrGEs8
7bfNg2pgh8tKnNdz+qTXydH9DetBa8TV9qds2M7yjYUqoP9sFRX8+vK9UFvwBZ08FeM5h33EJyy3
JU79egn931SsKmiwjR5OwUAC5EFdDj9IBCCfmBcNm+nlzTDCqDXKQKF+WEV/cR2ERsHCvoSfg5gs
n73brOOLq7DoiU5xw2GJEFh4b/gaoXCKpJfWHDRhJjUxpmu6R7+JHKrPDPuOpyWnCEMg9+lmJokb
dkBd9+O8HHxsp6dx5Ra49TRdajcbR6rh2fxAFcBt5e8rt6ZcKw0EOk9ivQ0FidY0dM7gmOR4JcnU
VVqz5EVBy8nXHefu9bEelgkWxT9joLgXX6ZaxpDqC1kisU1vUNohMB0XHOlTYg6jpGVYNAL4Uddp
+quhOiIyBiRAF4O6UxrhKISntyHW+M47ejkXC3Pi8c3JIuoMgzHrDKzvYz4kSqqVseY+yshYRWZ2
2c1tNsEQWSb4gZBKjxJIDESbzWxrdBjxyIZ19KABRscb9tFOgc8N3MWvjqlZK+s2FFOli3+38UXe
PSGHd/Ucw6sPRl3aVqn1BzX/vCOG2AgpFZXBMk+4ul8rlboU2ByaYQvxNhLuIQ6TS1aZzzhFYtBY
5p40W1AMaBWxS9/Ydz2s9MuYRGyeR88tUNoDcZmHNJq04ss9pOUNCc4BVJwCfK2Y4PgL34sHiP2H
TQjHy5BToNaNlHRceJXkCBFQrrg2Co1bgqGMXczAOHGOVIb5ASkgC77okFgvOH1mxX3QZNgXcsHX
hdr/M+uP6M7i4MQAEus86c5XF3hAAcbbOHd1dApksv5iQxrOMS7AXHvfcvWk6WHa5jAM1V+vL+7p
ZoTPCVrxIFyvPyNcJ5DT9c8hpimor1CNDXDvvhzIcsh9m1hu62+xuLJv+9plgDknEg8o96dlaYaf
Lqsc7oBVhjSi6KMtyIJowBzHyusvz98rnJU4tjjAq52a/INNAJlGzDL4jhMtQHrrD15Vr1CwVGs2
JcJp1P7Q9+/WpqSt9AladudtADzOu9NdKy6GR6uC54Efbu4gyKJObACRlXjtjWVcPLavz9Lozbu+
JGPos/1vII6kWKrUIhvxRZEhqhYVVHRU06ZpoejszBvRHRBjrqB7tVp9UBq1Z9yRXaAsGbbGSP38
aqQOS6bBf+3TobvkDfE+8nuBKEledis6EmVYuvpsN8MEiS+xD6vYTyotSoYU/TVTxf0KMySziSSw
QdY2kxRJDMvkS/BVmXsliaZ0Zc/rtn9ey58e5nfLoFzxhiQlRBlIDQoQS45O8i4bRH60DZbr01Z2
pNNNIm7nQXtUHmoEnbVxC+TDdkcc10kPoGX387rAl12joA5Bn5MU8S+47LDtYVYZ3VRS1wvlWI4x
z/Lv5tEv6tsUgBhwAaVSP4iYHvqckJ9E1iQyhT1IH8cSSa24MpC1UxDTemdeTerY+HHIcxVlUTW8
mJMN/qKiS3k78nWCC8QvtN3//yBNw4eXT/LJI+COzM7r1vyFeORoSJP3BcCKSRsSJhoQ33FGi8jm
9f5Rr1YLJOTXKUcr87v5tnOS3Uxq9w1bApYXxWBbBdvBzpqPiRULBAuRIJXhcfEJCkRJhd0A39QD
SydpIbukfyBmPhRQ4sIhdIM+G1g4uZcjLBr6Dkx7KvAbwy1l//04dSJPT9gszInBZadD4QcD1v7s
TrwvKKQvw6IFL8hQGNqkDQLL0rp0ztYjkuRb+vIV3A5hdix/AIngIuIp/rNFi0UZihMJEjPcs8Si
TepMXncGWYgAiTeemEifbY4epg4oUAnkrGByL/G1CaiMnBMV5ipEHovVdN+rXY4kviS4FuJbR3p8
xEyuwa6vUmI7kb3LlE8xIy8tcC9Tddr+KTyvVTad9LbRIFAZQoDHnAY+BfU5k0Yxl7lP71PGjSzy
MZDiP28RpE6lhWgtVS30QX6VdAIxbjkN3tx+FiZIAVuXvMPoR/dZdcjWnbHqnPXXVkGxPJB1Ph+K
lfrkBz2veBqovkOZJ9m3XlR1G0Lz529OgILbAdH6l2QMGwB36hith3Gnd4Be6u3i8iChHHJLh0hc
K3R1ZJLAKmgzLRfIhL8Rjcy340NCpixh4FR1M+49K8ekKGVi+h39ijopcwsFI8z4k/N+maTEJ+eL
9xLMT23CzL2SNfyK4bAUCKFTjHlMctp3RXPZ5MfgW0PxfgwuG0bBEI9uxpMmE32T1QA3gk4m/zYr
HHlwnuC/rRsfWKHnhloufJHn/s2Y74MRWqCdQvr7giUQeBKFG4DBMlgMkK2wvpnXiIvzK1Ub2Fut
qOBoI0CxZ5LsDXzyavVBnnAo0xweaGMsqjrkluLD7cCry2dUiIigVP/GdpKVPGn0WLkteuotk6HN
mQuxUpAhqm0skcmEhCKAZRHiEpAQFAi1fZ7kIU2IQCjuKlOtMGiilc92grvoxN55muwho25BoRKR
i0LS3cbYw8p4LoQJ7fE2jvePDQwKBxMVUTGRSUujrIB9C/3sjwsHPcXzGH0Tys6aKAGtSfBlACxW
kz+YA9Sbc3s4ATb446AZqDfoyzIr4A7vsBU2PYfSYBU15wsQdkx4VhF1EzUQpWF/qgwRldDBwkDp
m7LOaXqV05MFjrx5jB8M8hbRDbR5+E+U4GgsoGeQmlgKk/lam076XgrrAqYZUWEpGDCpEoZzQzZ1
U9rP/xQWnrDp+cdDeecRfDg/GcwDcfkMi0UcbYBareXTACSeIT0mTgigeBZGhj3Bi19FFvQlXAyX
GxGlCX1OhAq/AwkE9IGUyXlTyDlPMQG2rTSl9YCHkCjiFKA7rMCZdHD96lXHBMrAe5DIh+8eXF+m
FdPA5AGuoHhBT0BnPZUwBbDB/bVb9DSOkxYgXtOSEP9PhwiHBrPovbByaaUZd3JpKrUnxGxxuA4C
+aB8r2BRHuMO8U1NmU6bOh9Sb/CbfSy8yOFS9T98bKBvAZknYAtAkILqU1QzlJTXq2LosMixNNqn
kqxbvjF+uxXz2QzxmrWCAOBvmyBTgalsJiCvBFxw1y49M+iWFQzlwGqaQsyKIay0KxI02l1QsiGO
n7yb9Gp5kRZE2i6ngqbjnGwskBGJodQkYX/LwkOnG8FBH/K0EpjiBGuMpOiZQ+tEsePFLQfFj3BP
4QcL4iOSSklQevbvhSwTNkUEnqNwctAd8nAvkfv9tmPYutw1nh44F7+Ha2wGKBGxinmAHzTNFZsg
SIURJe0WOXShh/7JvtxSuk+ayR7RHf3PrAwCjqw02L2hZoJ6J88KJYGF+Ap5FowPOOPU28ZIMzRr
NHZFaJfGjdlinVNJVxOx+e1GzxO9KhVqjtDYaTZCUSsOQm3C+3YIObkFgMDlPqEiLqCmrxWR8FAw
9dW/iqVn7g4j18eYXlesT0jNXaPJqkyrS2tc3GQLvQK6unu/g2JMczwMDuORu3Ndd2xc3OmKH/Qv
uEs8DHfMhfZMeTXGdBkW7OEGh3Qr5IaBTB8UB3LFYsVY4DRAl/VLqgWCmW0KwRaW/4cn2RtlIGE4
QbIcHfaaAu0hzZE5ktgYe+EqsHJwIFmL4uRPWChyrcy4ALrNqANluXHK2r4BVoO7seuuoHgfDL+p
UqY3DmFbDIz903z9g9gQcPky+6WbXkZHvYoyY/Fs6494o+21M5PJbmYdfietFbyMydOp8WHTbw+m
+242dA4GKgwtphfghwUYPWZGB4qEBOt3WYXiyde3oTbNzzyW2RK3zy5ZboMp37pMDblbD5wYwmu6
e8OzuKaahQXtYDaHBVn+TWmDdUpSeSaBPXQhCfETZKc40HAQf2zJZklE3iEkTueOlIaImUNZ4l1R
I3ZIl0TL/fBOCT0GB+dYNiqXJcWI0IiFPrd9uBkWSpYcemTshCaASsuDLewVQmTJnD4GPkKRAHQV
fjKDIYTKyCkmyg/BSSSdJwBuIgw6sb38U/+xp/9RxUX8Sbg2yHYs4oo0XskE9IDcx9JjUaXQ1mW0
1AsmM5sBmHJib4a03kWSi6SHf1ZjJDmWIyJR5GxUbUWaw6HBl3DDDIq28CtFASN8UlkfGOy5IP2a
160YHPBJ77hcslLsY0lWnI/5si8No0RoTQkdMX2xbXXSei9JHt1BdSr67zYy565xGrRM2gIJxoAu
tqB2NXt4iDudcyhKE6TnksH76qj2V8sbBRcOIbkHpUAbXt44tdJbJIzgTfSyu1bXOkCotrFVQWtg
5z5Ww9CkeED0XvDMgu4FNZD6EPI1dGxyWbYtxTKjmO1jz6yhXy/Z4KbiQJi8HX4+PJC0ZIMLNVNh
bGW1/Ve+w7dDGPvmG4Xn1ePuwjLCSg62DScKSRkkCzkOt7BrOUWPxP8bo6w4B3zEKT6oVAHoprGi
MaQWohgPIKHdExN0hSUCiTzJ9qgKeDqS37JWIhLev/6nJ+b3Ij21YB2g5uL15ITkYKBbIeqmM7A9
jLs0YTk97cY0PzCF2iMszY5hZa/gwXSsFLZWIJxefvrfeIo/y+87fXUBLB7WnSh34NZAdlUos7O2
DOyS6Z2Zt43pKKsxEYL+yBVasxTbbETaOQYpTJzGIB7wZ5ItMRxVDmAWbWweyRrG0DQz/D9rvy6J
hVDTnYKcmio5Zf2SOdlUSkI74wT3vL2w40SerLI5oFXbHCDkBdKgm3g35KgU9wNW/gLBgC/Y9Riw
c2odEyGi9iBqSPjCvV5Ob8Hv+bIIa0LS40KJbxwYYNHDcvjBjcUSN1Ahbwlz9TzD2GWA4dXcpj1t
czEJZH7UaaKn7nH2opZK7tCpjH36ZcRFvIfC42SQVxDbSk7fXNsy9Lcmnmd4lK0GEvI5RmQeGuik
vYbhJQfKgiNDcK3jIeV8E6xV/A4hMjzNDrBFaBmjw27nGiHnC8qIgKjJaRxsufx/egdozbC+9urk
FxbgRUDIsoPVl9xTnNXIGhnxCiIDw1iOMxIS1qXoYUiKSErmzLAzOyOAPKGWsSZQ04Fniyo0xnfG
ZRb8oiWTHD2FUTQxyhVQBY9jwmxt/gKSGFFIoTZ4WgJX0Sm1aSTudVqtv1HsiCSELDhG1ie7xSJG
AcY/WAUWu8j4Jk+Fa2mPkSow8Wmcz9qRXNw2plLAYZPBuRZT6TwFu2jmsMKuhS5SWGwdQh7GZsow
dQDVU8cYMVh1YaEjcwCmSRbP1mCmGbOBOc/CoW3roi7kfNuIB4lsE223/7GAVFMc7WHQB9baHbtg
yHj3gpKdSILg2XAreRo8bCjgJMM6y+efrkvU9l/rZOMURCoXo/LTyZzfHpjlaUKPOYDXS7AVXZkM
n7CPm45FXIcFxks4osoEQjPeHYMcpBNqO60bnJ3HZmV2VugyXm6RUkbtXgMFcujLRQCLY2qbAu5P
oz65UPiKWEheMU/7qIG5F1kQyyZqM2wg+GJTdsUEQMzyYGlvb3QL5Oa1nGaEByIfijxz2xk+Oki7
GGvOBJoBJdbLfPQH2skCYWY+ZNuFp3LC5DPe9iyqxxdaVjh2aBeCE3VZFYh7AYY7fMgYSJAp9AoS
GieDgvO+JuJZ2zD4P2/vsEihpzXKcUMdUtddoNgwjO4UK2+KzQ9DqeYdbQFXv8QuKG+vlZt7ucxp
rjyYglUuP5r9+8weN4YWiXy8Tm4tg1a4m+nYrKEcHWot+wgng7iJj1JMH963vdZxkUxWqFX2j8sQ
Q70jVQr8GzCHjqOpOBCirABAy+NrKzO6qlm3Biv6o6/wmklNW75M2kFbrRPE+EQGtCMWlPsXF9Cv
/7M+aIekDaHOb2iZgSCrOaletpuqAQZehfvseoLk3oF/jRx0mfl2T2hHPXxlscPHzusUvTSLePVa
Fl9Da0ywHfp6NYxGfXx6sT8KeufTJqQsShVM9K9wWse1/t2DVxf7cYvyRP8ipPjYWQQb8InjV0Ul
chq0e/argTWU8nbPdzMD9w2ed3M0449Po9KfP15uRVxJsrZ92jeMdsd40+zHD1x1GutjMUbbVufI
51CvXD8uD+quhre7SOEM7YPHIbe3A1uxEBLhqiEOQ0cmvarQ/eBevDngoBiSUOQEl5pRdHY+I+GY
RMAkYhPzw0Sm6wAwApxE/UF/wwC7IscK/WjAuTefAOYv63h0OIhpn1dHY34Ol2gYoLrhKc1wqT5r
SguebzdmZgmp6TXI1+mZyLP8XAedoRxl66tZP5ycwXFnpKOA8VhgmfemPqqa+qHq2w9HgYlwpE/B
IznqByZrYJFFi9SA4PNki9C+y9GoYSrPFl8UbJxilr2NS5uEx4VZ+KJFn3QnNM0uZq8RvCrit/Vr
DjnqumgSznLew1ZtzLaQn7XTQGycQVyOqQYu9RnnfFbYHYzNdc+ULDQR0WyCMFkqtAMj6LaI++XT
Pa/0MGdqWkIzVjoYDfoKK6MNuDEYS/7MZrFX80UeBpBYjpV5ZpKw8eENd9CmeAw4j0K96D3Jdh6D
JjNqCSpksg8qBJpT5QU4mgYVkmqiqE3T8UzFG20BITqjxrDgHqJGc9RT0ml6Dxn647xmVdAMMtY5
hxYH3ne03/d6OkO+RBB0XKPzfphkRfTiEME+3AQvrZVZa2HNVTM77awZ79p6wxy3YBjCMn5uT0ym
4Ucn19njab3J1enQDTu41AHrfsMPZfX7cD+ceEVss2B1eMSQXScuV8ZO6Vo9xTqLXKznXVeMEVGT
3k5Gs6nk36XJIAdStj83+lMHgAa7NqBeJXiGwyte8r+X3xIznt4Y9hjI+u4MNIWH3H1wu0aQjBoU
KLl7XVlon7GHfbiV8TfAoyycGzC91ZiUJ/vtakljQrMnKN1nBptNGT/6w+wbQZWsjWHu9aL592H2
cMtsTTbPsJ6xrqmL+ALz+MkQielz+sNeVGQ7St/tMLtRkhAFxnfwFKSEj7CElA84tYThwFjG97Cn
6dX0fbFuoiOrw4xuDDVP89D2GZ77z6rQuM7A41ZWb/yz6Qj0mcP41Ay23SXojt6HPnsLqRAOEb1B
XkQtuJE98/zUIf7x0FWrOmjDWQ6vasDbiuhDTJK+Te5fLwt61BJA2LldtykzLtE58yrNegt9sIHy
kuf0297PM4ItDp2ZqAfzcVZZ5TRjhWGW79Me6bKfyyJAzFyYuJb9yF8rrwUERlBCq485LETk5/6L
7FAVJ1V+NB9f8Paf3vE8epRWi1yKY5WJDlB3p62NwO9UIGA+nYj/AnS3bWxd6a8cOSXuWpCbb+rJ
tIUQVRv9hJ1YVS5DDptJOe39TOXuPitGShUV3z3lSnL7XU4fsK64NAxKNtAboT83cSK0Wi5hrj6H
K3XchOHCuzIflYBzHf1Ztfa/s4INyOfIrFdpPfp2fY5bqoupZtYP6mr4uHuv27yi99Bhytq3cKl0
ayReGGQy0USjE/DOjC+h6Y2VVYmDn8v1gDfRzXoPu+Kj06FtBYB5BuqY0nbJDMjZ7bP1aoOKhk3N
ognFu6Hc/KkuH/spz6aJCRUKKaiG1r1j3pen0RsHodr54dXbxS5Q07/aCL8q6r3Cx/wup7VRQAk3
zyTu4hvRFR+PMx692ONxwtytJ7kCtCscf5o2IPuMthQH2wHEXE69VjF9wh0ZfGBJFfYK06+VOW6h
ZaPxZVZ3qB7O422exjm1OLqEtnUcFZwRxC1m2T4H50/80KzbEVD+zoIDeIchDDuydvjfihpm4xwT
7jdt5OqmZ1tG3nMpNVOCXlp8oaf+pgPwVDFaPGl0ib8lPJS+KIlXWfz9OSXjFBmO1DCvDfNs3gA0
RrnF0fw+LzKqyZdxZs4M8YIxEX5Nn5Wj/Ld/TStOYZPrNPq58+Vm8tzDM33yzHg4d3Zl4TOlB0ET
XomDNjf0rIcdI7z/7HJCL99UZhy2XQtsZK29PAVW280s6IIYBa+Ip2/b6IEwp5dl++7Si78ydk2c
GyEbpNf/aDqzJUW1bQ0/kRECKnBL39gg2N8QNqkIIgoq4tPvb9Y6J9ZualVWZSrOZox//A3xypw8
7ptT/+7rkbD1xKaeA9NoonvffPvl1Rogr2yi5csdeDXXsoKMvvO42u6muZxO8ThYC6A4EvuJORYZ
idcdQ92P7Tu739tFRvNZzEo2x+ji4TBR0EgIoiNT1xtgKVR70EOkTdewT9ZyJAIc4pjQiL/UH6oG
iabIFIA8mAdFtI2ts2Y8KzR2VT35nb9nQMRzNiI1nm85zrkw92QMP8hRG6/l2lYQNw3dDw4ZwhGq
+5CKPA9uP6C+ofmbUC69QJhqVx+aj48/v87aUHqa6SaDRa2bS8147KFI/9wHFXYd0j+rgozPNOAl
2bhBArmI1C+m2EJHiuD0dXViplWuFL+B0Fs2KsNtFwLkLRGnWCgmAnhDQuYVBzMHD3tCwtsICwAB
noum0R/YTwZ8XhGX8Y0OEmolNNTL3eZ6IV6C2R6jBW/X7ksEgLAKnIzJi2ZV8ZDBNIN6W6lpmpTn
RKq9bze93pKN1cPLDwHbEJ0UQ8FeNKJxnoIBoDpbQAcUMkhUK0+/xwL/WPQoscCscdqPZ3zXmgic
D8knHgPC37RfonEdOoUHckSbSpluHvXdy/7WBlWNwCzuJAfRsscXQtb/84lg9eEySe8HnIZQ0v8e
YsjD6HQ0CF38oubUfll/GW6PglxY5iFsYKFOiWQ+yX/EANDgXulLVVC4g612KswPFQ5DHbrZGoaC
DWV/0AN7RISKwRJfg18YPiEtsSb73BKUepxuADVlYSnrG6R/uPt/rTYmWBDvfWO2+FHH8kxcmJiV
E+cUqDQ6mLHdB342qw/chhwGSAB/ENN+FljMI4ygFLHLzEAAulDvMNIwnjuQd/JLUhYKizdOW864
F9Uhusbli5mVM9gftBEpdGY6tFKokIrBrEP+o5eTPBCKmDJjIWWgXqbzxGHZ/My+VMKgfUyWJRxF
QZw4PxOaH+4x2g4x56/ftp6iHOhIUoMiS4oi73gunETfbv/JzKYhQGuJ1khM+PzDbqe/TVwsqX1X
lACbTeeSlFZ8HD06YxN7st5BaZB9hI2fEJara54Qf5XTnreb8BNJ79zyREDzCYqJfowO/jS/4oce
WiE3ZbrvIulyNz/CyY3NFaYyon2+NFPx6EReGR4meSSW1BM1YWuehRP3kJdoJLQ2yRsDUEPm4Bl/
OW+MT+Z16xxAz7mOMB0GuL79zWni4xyzgatVhXA1r2v9dHM5Q/G+nb8mAyBCDokMYryR2aMDhReu
tpwlkxARNlIA6hloEW/88iDseyqzkzpQtaDj8DK4N7Hx+doDxhTGm3J+/op68AWmWF+6ImaLrPOb
S0R4sXljI/GaYAUMf8MLNRgHN6i/13i3g27S8lHqOMWEz8YoJL98OYdGRpzxIYZIsVQMaGjSabfN
+oHeMT3I8uQ5LTGIm7K3XyVglVSM3/vyeRqomyxq7ZsKt6mxG0B6KLt2qpk7/XjX3U/jv5GgwV4C
WI8eH7d6ORXhkLJxIVoCOmAeywXW8+k7/jAxDx8zkFNTGjd7atXXWGGT/DOIJd6pCe8TYZLwPCPH
9uiMNwWBfcJk2pJ+zqt0ehtdxsrfLOPHz8muVs2H9HMGZ41K72oWyD9+4zLWga4pMvPT6NytNIJW
kFqeCtgQcK45tW4nZXOL+AMjTKlBAqeDoCJmHCvovn/FTCf64OcJhi7gV+FMuRPWn1pQ4cygBakc
tKuHjyUrdGcM1xnf8zhGrn4cdAwlU5c6nJE8QC4OoviJTyvYpsccOAHSQ7l/QW1Adwopilezkhq7
2LNUM1Ob5+REOj0oZLU/mFfnjrJUMj7HZ22kS1ik4fyc0AwAsVoPxOEx6y7u9R2QBuZ6rIk595I5
T9E0UQcBWb3JuBNOz6w7F2OVpLKChG3NNU8PIIoV74Lv2vZungle1BweBuqo5fvAb9DPCXciO/Cm
HZF9mNgxpIH9hHHU7ikZ8AsryDB93/Tmc3g7xqkQApevlW95pporU+qjX52zSvFT9udesrzbS2Ie
gwSuluxsgyn+KwQuGOdwPgkFX5vRv2LhtucBU0JwN1aoId7eKFZht53m4q3AqiFsAg9RHKpZ6RWq
XVUYg55gx1Na7QTDrfKwsOY5tYRKXmdZ8DJtMYGCjMveG1qXdRXK8WB6midm5bQzaaI5D17JEnxs
boXhZOdwsWQYEn9PiCe56YRmBXm1tdGWUkJ45lKYzMLeZiRjTSy+KZ/Ljf/h+UMJmkOtCD2YDKAC
O/5Wx2614O9vQi83Pc9Mlibc0ZeZpC+D0sXEggAsXoDnxXi403cfKD5oM8U8Ukwkg4Rp52q+4dvb
l5UgCmmTnLgU0uKTDZQRET9/3V+nV8gUdw4U6HpUt8aNPAnMzsPW5jn2PMWAmWFsWsbR6AJtXl2F
fEAEoZX7jmBAbw4/hOVIACeTI/3lW5buhSE014SRZLx8QWgEJA+X4ow8h6FFOYCzVoGZgCxmxSn7
FOq4DVHsGZceiskqkBYjxiBCCJazAzSc9ck4c974W+7E0InqxoKT0ApPaAmL4GqqwN4SnzxpbqTa
N2egOY4f2ktLUNZ55WKXIZwYBTRBhFfpHKHtWdnISGnyiOgBIbuvAuGaKV5NGug0gv/eMhh3uVzA
PuegS/CbEvYgTwPl6LyYUwDRcHEfCG+bqxh/HxaKRUkiEP8FQ2xqjIVgW6MBOYjg4picd1lmRAcn
6UpFmRG/hNQDheMOM2tUho7D7GIQcenH+FaLWR5cQtACyIkyqjwQRt2+MmkiPUzMsbCbJGSUrmo0
xLGE2/70EdQjYTkiQHwB7Re2+B7l3z9TK0SuAmj9zSVXX9a4t+Ajz8oByBXTNcAbC+hL2D5VmHxg
tjeKcNkcuBQ38F2IKQH2ogEaYVNjCt8Q9167d/SvGska1CrKWpjh/CGupIIA7SE2sJwo/3quZ2tT
vqQ4zWce3aPOhB3iLmyrIxHhOFabg5WO+ovRYTsRqpfZjdn9no+CuNvj4Py1yn0v6YIXpGGKV2eg
iilXY6e7oZDfs6PE9he8NCGt4CMXoUBwPI5cH7hoMV7D3YKl84DItePDwgcAnhiZMv5ns+lz1cvc
lAB3PsYJd/+6ZykxEV/wgQrKlYr/PhPMM4KZH17NjIV9ul0nj4TunVUm9oOwdThAWLgYUVWFD8TS
mocukCvIkbiqcM8AXOesfzHME/SAa/wuiY56nW6IACdXfG7sw8BmRI/pTzGBpwPXxd0WGQMpMraE
UfDugnoI3oCoelG64AHIQDv6psgfGjEHAglkYORdmHZ/Dhc+emGkBRmZIbC2wmUaunAV1qBqkDEo
4B9U9Bi3s+zuTrZZVDwWSj2qfzrNnF5aZGigcJlpe8FHqHaLQ5ZTZd75bC92HSLWF4PVp4/C2tm6
Kt5FUPdfK9XlK1gxLA8LOHXxH5igEKDgpoT0DxziX5OFgCvuUSLQMpTLnwFsIGY1KnQbwrRgLsWw
ZrYXW2RsS0b/7/VAZV7POkp+qgqgIh465taQehYE4cWpB96pduYDBDeD4j+NkeYIH3RYJmK2G0iT
qdkJ1E523qUzvUZIY3EtYdpq3HCKV0yY8WW9eVrt13nwfaQA8B+57Erk0NVVoAsmWLNFn/O2+vny
yg49qqkNlCsnbBwVMFJsRl3a/zgTrk7JKB+E8R8DBEaXy36RP/6VmSp4NNEn5RKzHmbExbLNXYQj
o9bs0Ym185Q27CVEhBmQDqQ/Zc/WQhGdbaFSFuFNDYAofnhvUFkdVNzhBPjSDK3GfdEQsHPt56Rt
fWVdARH8/yiAQEdgG2FJXwq7+xwFHedVH7zd6w+MGUXtHf86fsF2O/Ad3FLjyLiBYVE4ezsNbpZB
T3Z7BzJF0y5vjYqiHc/5WXkPDhfVPIz23dcarb6+MCpvlx+AiNoFjILQQr7CJF2QIc1pQpAWm4DN
jWOjS0i3z6LtzOgB+RV13FdzaE4hPaYqqQRfr+2I9LnfDbzwpQNWcHkoPYIPrqA0FEKKR94U+vhG
vBjVybffq8UrY1rJ8gz6pM38IGW9Pg5ycd60YFCInfze796CFRW3PeGAxH++/CNaAWGiCQRJ8Xwx
D9/T4Tn/eRA3mephmPSdvwwRgczAtn2brzPJ0Z2jZuZoxoSjltwKEcqKQNf4tZfO/Vew7TNHbDZk
ucaQ/uDYQQtVGUNzzpyOffj4c4HH339me3GrIXwTCZvnZiPRcSNiWF+o8AIxoSKU2nvNaWpJTMwo
pq3kdgFyuZkEXaiVk9RfE/KiU/fp4gpKWTWEc/SY9WWRLINIh3eDQRXcNXxFU+PyMGDThylgjzF9
7Z+ypRn5zWsGTPau3NFUbNIfRdUBlqEfXtZoKb4OSjyEHlZ7SH6F2zd4Jc/Za15h03yhDLzZ74eV
3BkEIBrIrX448OitJsEeiCLtTVKjpjYwLlvF7EFv/2IA3P8Y+w8eQIxiVwjFbkaf83X+6NnbQWXs
u3FtdElpkblxnyc9ZjJksJjZBCUU1LiaYQ0klVM2oH8x+/FoOWJ64Gp2tnyTamdVhzAUjR+ZrYyi
je+RlA1o1Vf8H1AKUtTQI5IP8pZsie0Jf5yYHfPxN1jjTvVlttRQH5JWSplSP53mHYKLrZ9qQLGV
8IhLnk+SlAI2uszmdeV43uBQ0MDxHEZPe7B+TSrJQNlROPo2Q4AHw2f4V8DA3DDhhjtrYAybqsb5
tkuWA/p8Pocwqc1zNr84dIfJ+ba8OqB852LWodYzksdEDhO2KwQTOmSjdwt+0BbOsPXzp1McM6Yf
D7Mk880CRQVEDi5JP/xSKpPX6qWbdtxZKE+W11m+bMLeGLUEsUa1Wee2cpLJ/AGdIgdOsbq4nX/f
9rMDnff53bY28/GqYeTbxU/BXHJqcnhGy8Z+rkj4cRsv2+lbTqwpkdLJbdd52Zwgbo53Hs6OB/jY
Vc538kxK2bwHVyxI5hXxYbewhGPELJuO9WLyRIu787nTJMtjlQSsLc4qinHXxRK5Qqx2OU2J54GE
EuwvJw49v7TK5IfKjM8naGYjL6uNd2Yo3Bx/rY/oJFgqq9x4ajThNLTyoYOxLBKde0S+8wMRuBF8
beorxe6Y9+57T3NvfEYO+4KfV5zqaTdWWZqr69UCgxuUjh7oQRNpDB32DyA8iJupmzEgoFI93e+W
/jRl671g56Xi/0eZXX74U/aV7/40B7L14deNVeHRcnpQgRAIe7faxTsqtzpEhJ/DpigjaQSvrYN8
If4FBdw9Zs1kQHxT9U76PI2SPJb2T6D7h1EqlsLcIerG+rlZsMmysAS1NN9gu6jWBmHb40cbI9ku
ybG321kPtGjJEpX2F1DI1Vc328XN05xUWCRL9gNeKFecUeTGbz9y3lfrRp6YpWHswkzVu5MYzrA2
uToag2uOKdR2L5OIr5xjB3dAgF5GswkCinVzGEatmEO918VMh8LXGt9WyPQBvW/6+DFPi9lFsdkh
A4y8cHDZ80lfX14fMdKeA+v+ozS0n729jGWv0X6eRtt4suYro42smOkAYcsFn8N6fptqdHDGCxtA
JHn6v4+vg1XHlV7j+f894wg+58zrzVt88s586+HTHGUWfJNYX01/NJCQPoBX/xOr7yUsB4zPToGQ
ZTWty3KjjDTUFR8LjJQY0oOThfvy1AKQbjOvPS2h86F46Yc8i/mLz+lu9fD8F+cn541DVJWvkRve
hUNuDWzjOPT9B900gq1T7UUjyM6QqBQUC0w1m82R3GL+YZQ3IYXgbTT09ucB+i9gFSFA/LSWLFmX
zB7+vGxk/H4zvRfp1V/JLpQDztH3zdmmuDJe4rdjP1ZDxCm1M27aUIfFhkGQLRekIfRrhguoGUez
lsOUuOrf5K5a18xiUMoX3PUFz5Aec+JCMcfdwL4XgT4hW3As5Eiv8BXGlCUYCJDz/I3RBPZW7FKs
lMitZMAneI90HG9B74Lb8Fdt1oh+L4iZ3vBe78PwZdSdBXjO6PPvv6wdTBSgjtA1QbSCrTu+nqYK
EIIh4/3MFQf5AqpWZUHHvwB6AxGfFdnD1pma/AIoCF37OBqvFVfDpYQr5rRVgi3GbUc4JWULPS+6
wEhLPR67YLNpiRQIHqk8g8ABF1sWtvm9hz3aUlB28E0gTxFPiX/65zv+yw8g+g83T03xJoHwBBk5
xFTsawCZU2anJ14GSXIAqm/hrHCdRIx8jujDkdilmttt+Bj7G9yoZphDevAY7YUORKE2PpUf1zKt
4XC9YLhEpygcL3nJz5HnQrRD0SV3DvxyMSX4ne2K9Sqo8yr8dvpLhp9aMNx8ausuW0K5LrJTNGTx
+BYtL2+wjEtrfSVjZU3oJoFasDyAljmyGuwJSoJSLmE1rUlCRy3Ue/rtz++NuKZrj3n0q/aK+nDj
A61Vn9/6qcvLQGD8cwRG9PJAiJS887vEKTHHuEh88WX1kmcLHfRxcRUBmt75Jk+zn9pciW7bB+74
HHG9oaHq7KfkDlxJMeGjcDc/fxNxV/du/yAwMH0gs0Set8RW+Pig+JNhY8vsx6TBIAkEH5RHQ5i6
kEmsmmY++yozn+dBCTrRAxlmhG5LHcFrDggZbIoUeVNxB7XIT+VU6QXY7koACR8KdczK+tQJGsP2
3ua7ECACEjBePBP10tgA5tHUxYJU+HPCd2ZOnivOy6Hd8c/PUTbvMxYGZIEwz+8QpgzOwIB1Pd+N
zs++p5HYZqWlvev3/fQ1rtKkvsY9DOnfsVasL9D70MQ0qOTNPhS8whviCWOk9fiZmSsi4vTx9XDR
HJ11y6iaEbCVfew7Hg3mU0X9Zv2ioWw2uae/zBDDgt1n7BzUUBBrs+RzeFAtcwrDQy1go0UIRshn
Heh/z5YaRagLRwv9On/pmJCVmzuuoTRw0vmR2nUq6DK2/HV+uTfgMs39x/P4+PkNaVr0G2U+vq/e
nXPrdvr9xAFRymMOkCz3JWTOdr4CcFK05HsPn3zUtZc3F/vTCf+0H8Zz/GVSCDlSCgq2H8rKNvxK
yKR+Yu5x7zHfLIJh532a+Cqfs86WUeLmwbNNcnCTFGKhLpT43yFTUhdKhzSvmuCTe+3wILVvzpll
0SbX3q6HgFnDc4wP5Wb/UqAexaxGBWS1S8/Jvihk+Q4fQuFr83qJq6ev1mOthGguGdm5HB40dfYr
T33FqvuL4j2v++6IZNIy+sp+B5Phtv997dsH5xtt0i9B6yUKhadX9tzq7feTQfNPxlxCBOhj7PCa
DAeyWcuzH1lloxEqa2rCaNiApeeHxwepsADDpzKGKT3f/cl+n6jTZlvp8b23Ofb6y3ScDdwOouE9
eA3o2MQh20wrnS6ZyoxCCtsOLVtJbLc7UohniRfT9VgUh1qZ5d9j/4uM6eNJg90Hl/a38y0mCIxe
VfAdTC4TDQlWdhx2cfVZ1DkOL2Jq1Xxd6cWoLJtd9fOHSMK89G/FZGS1wEvm8+oOH8ml5yuQyk0d
/Po43K2Zm4FpgUIDOEV53PiUO8shRXFnBgyAz4Ujv6AYeWT/VOthayg9r4PU9bbOTEJe5oiRSYb5
wA1y6I7K7l2YyVd2GuJarfrvRx/wNYPcPqeis2AM/F0uNZQWIoiQaaeR2vjdzPudSc52U3ijjtRR
Fl3y6JCKe1k+HkHu8fvzAYLCAKJKa96ppYt8nsJL6TPUl4f4+DnPKuirxk/IMUedVYBUERRsf3u+
DKxyo16+j9WFKIslp+Ew25Lrd1T5rVtrzOf6dm5pnGkN2Gl/iiI5JlKRDwgCF7LOU/ZHB+MKuJ31
celjqeAM09O3x1eYvpsa/Tk8p1iJFL8/HdlD/220kt14H1IX4IaYacyoiO9OmqHLdo4Y1SxrqCeH
DIMJcGl3rhirwbw1m4AzIkyngu5LdoqwKcbOwpvr/ly1bhMuxa/pkXmZ5NAoAK5wni7nr4d41lRw
yIFgbwjp+GD9MIeFpcn2exYkL0aOFuKKZeXskQveCBZw4VAIKgNNFz9K+jsnN3d+YgTX2JuBapUq
Q35sLa/eDBCh+ZsB45aVLeGFY+qEuQHbqseXpUsMDMwLdz25jhmTJ72L2qtfGF+cdVraucz+N2Ow
9FP+QWfYBKsONIZwNqhe6OKmxHqe+ugWwawbM8/DIbcu2ZIpF7e6equ0rgMoF/5At/C3KGCRqOMR
V9uH8kyBpMmam1wgWkiAOmFC58IJiiQ+aUP8NPD5thQclfMpLeP68rBD1qj6MObvdXJOEER7n9YU
qxqeq2j1dD8lu7GgRJIQub9aEy2LvO7zkK6OypM3YWLdmKKcS34SL5jimR7oTX8/cIJ2sdeEWVug
2Ca19lnK+X70pMDmA0cxg6Fu5jbdMPOVNmRbmENzT1Fc+j13CcwOs4R2llOMEQVZmPdJSf94F/G7
hJbS+jYBOL6QjF5jQM/MZwbCTJP0s/duYF9Ralzj67QLvs6umfYcuj688kva1aFJAEskImhx8cAh
Yfp0ludeRLNKe1jdrFUDG5WnQ+nSmNfkVbHh3WBaRJQs3Tj3PlOYdmHSP/DkxNLNJ3S/+R+LsQxD
9Jo79J3GosG0Z2DPdpu7P1FmGz6pzAypNmBtWjuYXVd4UR+POPRIRUmMsJ6B/+JB1tBCPYLyUgaw
L1cvC0upx/i+wALsZVkys31uTGZava3wC2VGH6cnFuDiCJPwcpI3F7/v54ch1nQ3AIm9nTDywafj
YZ/mkFYyu+c/X4ZwXuCUogeFtGIXvrDI0wnAs9aQiIPgZp/BPfB4YbdxXbuw1Usq3n/ZYHiPHkHX
f9S2KtEO+4QZq/U+ZH+3yRnQwfy602AskB6hiWIDWoHAXzpD/lm9lmU4IvecGpObFyoK6jTBxic9
9RHN+hPMrTDDGCDi6bvCCaM3+YDn7wo0CqOLuw/6i85oCjG0urmnkThf7BEP43CfCPyIZfXwkv6a
r/55QCz8Qpxi3xk7MBke8c9VUO704fBSl4kRuspKrJxiI9ZrSZe8TY9Cuomp7cdshcPe1yggCC6b
jMy9EQiiCdIrQrv/MU1EkocrFhG9CFq02HcGtk/7wFjjn+v0bzzDGID6GhzPdsvxAGcY4HdqaDQs
jN+pvED8x7url+PT1wKiQ/EC0QN80gwdlMf4G06jV2eJ8QeLTJTUWI7FMhqSLaRdhiSA71RDMHNT
Mp+Elcp6OP+JUZmxMBiIEKD3lwMU09Y6VPkzHekXelAMPv9Bpj9QalpVVANasgU5nl7M9hTg6nFZ
ADoLo+8v8g3Z2QeXzdJWaYijmqChsGLQyhK5gAk98RU6GkJYuhOoqvbEO10Rg6N2yTyE8u2K5Fr3
YECUNu+OKE6BY8aRNh5YcgIsyNMe6AZcI1qjNRLNi7kUHWiG3A25gB19AoKfKrf5i3XAIkJUYtxY
vhwAoMk0qAhusKCzpRCC3xpg3x2GsIRIoxKOzpi4w7lHHifIQLhVMz3prGwUyFsdrxYcbCb0jAg8
BpZGHATY9PkinJ5aB/DZ4DFqMwhKK5llj5h34FSLBrWlME6nNAlyTGgEz16IWrDfhY1vrPHQT8ba
7BccEf6QQ8O1cxR6Xua6P+S7z40+aR1NN277j72O+NRO9NAw+SNCEGnH7mFBQweMd1RhVZXL0TZ3
hN4CqDn0UZa4vclgFgmPuIh95VyiYJnNe9HDbKLhcm/jxfFPNPHcXHGcgZ+DRETECIjAMMlDi8bQ
m8a0hOaAkTYyL6Ek0Gi9GFFgda/Slg7tqDse/8R6EWb7qjneXiId4xNSQNZrES6Bm82QgFceaI+B
Tj6TDhBOrPjvCCFYARb4xekYBdNihq4G5SrS0OgYiZynqx2TlIN0QDi6F2YXRUP3exY+LihkUIKH
Tagu4I4gwgymRMGIbyew5BwJP9PqVMxkMLIXOqQtahb0ODhUvTxaVrBuwHeeVM3OmQ3AeOO/DiEL
/r6XCCcknGVgZoLVXcwSBxfsoAw8QfrjL4hmj3QEoJ8qGrGQawo2w0tk6wfYhrvnUox3kdGwJm/B
e5ZAJwpav501ST0BseOWZxEuexGoHXBZ0IYPt3IeXL1977sE6HQuThbc3QfNonH/K5IcDUxlTacc
sSQWDakuH0JSssWiy+v52OPYyz2WUx8ObmHniXaXI1DDBlWkMlyJDVeijqwEcAG8wJzSB1Bi16rC
/X5/nw6hWNhDdwuCZC4LK99lRjDNGZaDydxYWaACUzcWu53T3FB/QE2SiVnfkftPmvAm6Sg4Zyl5
Z7a91DyzGQvjFRph277tEYflq8eZkp5Vffei9ZqlP/vYkCvtIZ8VG1e8C+vJpQkvZ9EusECaiAdY
89P6Dm+LqA7xVvaAT5Aq4YHAtOdDRoOM1IRRMjKXhcSws2HcyCxROD6wTfGuR85ukxbqHrGv9ZWA
Vs14wQu4rTqnGfM0uMNkJ529iH4TsV90VApW/RIiXOEBATLElgbzAvJUbPbx+59mGkXzIHyA8p07
48QdYo7wA3obIcwMRhUWdSjPkBfPUqz34kn8SxqJRAJOhPsYsXdRtB6bwWsXMBqG+RWsabFv2Chl
xB8uKnxrSx95APcDvFExpWtOnQXeIZLz6FdxF0JnjeTuSv7jG08gpPgG5Fd+qCBSdcZ+2TGXMWk6
kYvw3D77K9se3e9nIiA50tgAAYwaiyB5Xb6EvOFGVij1tU8WQLBkcjPCfWp0GDFWnKQJzP63mR6v
un+rQg6tfF22697N+qS2K2NtRRhR8bGrnNgrVWcFFmPUf0IRVQgpzfPvQdaBzTwzFVFHf5weEchO
Q+wp7IZvE3MHjrBmuqJFx1RVzBru8xEvd+CwmfcEv4nY0n7nqFjEOMN50wQ0iQArutUSPpaaSmpe
Wu916P2jW6anJxpT9gusgELIvh7nDswpuwV9zELf4Ed6EWy1ZI30ghMT+mOLk7DSDwZYdgnC4wd5
Ni2xtLvmtjj5p9XXvYOCca7qe1eIFcVrhRIO9smh8rP5SLYV/y19zegzD+0RSV7hV0hqGxTaAbFP
fjFfLAb2JAfk35QNXLVZ4fmMj3PCCSvzsy5hi2EVKk2PzcbmIwXTZBIFfEtrAeqP/9kifbm5DFz3
ovGPpDhCUPmcLIbhQd6rTrpSvMOls4DTzAL7uFDkkkvIDb/xl5C4kf0K3Hy13n5Qmeslg1fjRse9
eDx5f/H9Ho5ZKqPZfW9zj0PdSe5ma0jbFcHt+jf6MQfgZmFGs2wqP31Al0c4C1uaYQ76XatoHd19
orQsl/D4ky/7JrzuIHVIFanGn1eYYqXB2Y2x7BVGCcbIBEizNQmkK6FRCrEOCN5oBfHrvfqRKX1d
NbVzk8efxv5YkGQRXmwg//TQWf1zGlU3qi5QKcQSelD23QwDGOalOBheknM9ScwuWWpUFMTI1H37
6ya0CczGwl8CEZXkY7X23nbR9984AiLi1hD9vmQqazxzq/Mdb89GNW6VM5pmS72laQDYzm3MBpc8
N8UEMWpZDDSAZnKx5jSaghf2PW7usqHBYDYGhZ/2fWrFErSsnP6ERDT3W3NVO5VNPYFcy2nWkmpn
ynpoAWCt0j94VrOhuvy+3BAmj5Fxr5zpqZ2OqgEmFK2uZur4yIIcDoW96nfz03w1H38s8L68Joy6
WeHHDFEHXqfIbN8NYXuBVfyleAnAYKNTpnMfgn6k5j8qG62FguubxVTTC5Sv2HY9wV5jmje7OD1r
Xh5Wr+1G5pwLMtXT0LZjgQeuKlKUdofPbLG44lNsEwPyj6zamDUiFeFYBKkAtLCj+e9wIpZ8fXzS
pvqCn4sPa4spjTrrzeRHJOTa2LLSlsguGGpnAgP2TTqV53lF7zuYABU8gdK3ePkX9k8Kr8NJNqkp
uYaBanUUH+EDF05gKp+6tbEV4jAa+35xh28J2Rp9Oy9d5JMX+2yBmgxe08cqp4I+CN5ZxN8xdBZl
DOsDTTJxS+Fthu5kV7X+E9E4+Wul6VN4XuDbs1YnbVwdoVuPC6++Wk1M+gvnxycgexEPfWpT8Kfr
/P70coRGdH/YSkhUrrgRCBuYPiwtHVbXKFAgPab/0spFsPnAZOnzZ4U4xoG2MPkyd5Hg2quIlwSp
pMGJf8EUHpgACYMDGOnWFsPn8dtgwIuzCcTF07wNLzBhgTxq5x97i1WHfwp+MwO7QmQsqpvkvfzA
jp4oa2Eg9TsQVodEA1qMMWIaAWEDMIs3fLGZ+Qs26xO/YY6lEB1sisfgC2LKHxV1TGZO3xemIgwH
uG8Fk4bPyvb/vhiCvB3E8diE6oTAsVN8LikR2JzO0uTXcc8xa+BK2T3o46cfjTJBlbnqGqtP6ifD
gdIvFgAP9A7Xk86fN6f7HoZ3QL1ccBdRKO33TIqiN5WdT6AfGro0Wb+oCr88KiHryS3ea6yb7pp7
FRn60FWCdbSOL2DXRgcqd9y8bXbkZ2ypoNqY6Z7zXWdcnHnIUhRCJ4rCKyKzPuyPzIRTQTT4a5aR
BIXqkA++9j+a9xv3SFEamQfqDM4ezKdqH1MC5grAmf5C2N9yDLjyDtwcPbjIyi3sAdwqmFaY1xIq
wvPecYlvGbitoYDQiSCH4gPhqiCPUPRWUaTiTs8VliLCf9Je6zshJS43wvCB84cziQHMfdbgD6aM
Y5K099wQ3O5Mc0GuQpimVFApJdiWsKzUbDBS9JZ77DwKX6a1mEKFdp5jxoJ40bARmUvgrEKfywjE
WIgKn39Y42KyROQcjuPMra33UnQVinfjDbXuwLwv8ghBCZYLramOK0zXBKdWxk4J5C+XcV4bHm/+
yL35YrpwIZONpzWWjsXq5vPlhkN8nPJ9ZLtOGuFLzgmPqHeR8tMkqwq42oLe8RaJ8JU7m0QJZUHz
yR0oQTyprULK9bUwSFtv/oTLTk9kE2Bht7mn0A4ZpI1FAtC/JaLHbFTsDnj2EcQs748QOxEJciF8
U9oJ4TYF4XaLIhyTX+HGxiCFlyOO47f9/b+d97Rx+wjBY0BOa0f3Mld6GNa/M/uKlALOkqcCnkEw
N5rgYT3DUSxtNZOT3xvZqXlH298fL5f3udDodHQKreGd4OqxtyHl6Y6wPRI0OpiBhCpUq8dYRAH3
uCJH28dhyGAMrqJqxsJWBDcO4d8OMxGXcH2qAS5gXIX0Fg/FQJkWxGxJawXS1+IAp47UvBIbsToR
RKffgQ/RyvhzvXhRBF8jxhlEQCuSdZj9PJiYjDWPbxxgfu7xAnLA47jww8T9IvKJybQ+SAfUiCJ4
QMchQvQIcNuxf1uo6CUErdMRVzbuRhJ/V5wSkEQxb+XkoJRCESMM5hCkEPMwYWAzEYFCTPMnF7LT
ILh5rwQ/qKd9TxRPJZ3lr8btTsONh2sGovWfODDhD5Lg9S/z9iA2WLm7Bv7f8cfD+Zf/tlSnpJwH
vB4o5yZyB9RREPX+5FNcDWDmmHF9iMuJvxh6ajhjvgnk8XTZ/LmBP5v/J0MNokHVIpydCBmnfxzr
QURJJyy1CUTwDu+44a0QlXkjp1J4+aLVF/8OoErFCWF04g8U4/oXEwF1NOwkARxmc2qHYrOcDs90
pWAZnTDVN7Y9d7vGFZoxnLAPYcjo316pEQFv4PRKuMDjMlFKik+N7BpOjnG7wRLEUAIYVz/MmeFW
FLL1wvhSnCrFAnLALS4XNDfAjsKTtVwAhlo/Gy/kqE/PwLDfnAZwaYI6/k5L6z7H6pgeGlf0lcBm
s/kN79J8gMTOADXtLUw4678Vyr2PSReqzQQH3ABEcQ1yRveICbzKqmaih5Vyaxg13vOgUYNbt90n
fiYPN7nbSM2Wstdf35k9x6OpEpXr3tUVHo/oc/GrHMWNYFbjCwMrDZky2j7U6W/vvb7O+l496byX
iUiMhgE3BY4OoavHp1YJcAz5H0tntqQqtoThJzJCQBRumQcFRCyHG0MtRZxBQfDp+1u1O06f6Oru
2lWKsDLzz3/AcdY6Fyb1AmRS9mSjjkvoMO2amBf3sny7msfg7ZQUagNX1Jm8eM69TzyvF2d8g18h
49rXZKpElmIpJv6xwnzjHUErwnlWNrYDB5rv0o4Qx9EAWwyjATDzlaHqspQ9jKE4N7C9gFVicuwk
wEBYaGPWJJl7I+WueBwIzCSetfXEvbjbCSegVzTkTOVuwmcrdw/YHyDUPNAgQ0TFCxEEWPiYPXig
USy9cFEcJiKwAJnI2bjucAkyCDHb/BJoiCnfbz45C+qecN5puW+ffQJggKpa/C/8XoSa1gO94skm
s844AaiRHMrQLMT2ol2gLl3j54zH9ZnshCGaWJD/pdTSNOCwJQBDkUmW4+aGWNfiTEj46AlZi8WQ
DAYmZ0nycfrOFTJO9rW3H/gfgGZsv07hhjEGIAsnMzxy8F/pAPmx4sUT1bZBCWHqWYrdd5hTGY/p
YYESN+A3Z4oYKp9k1v37B1gBnhbOA7IMsv68RjUFrxyTvnPjVCK7asOs67U7NHmm8kf9/Zfuy7YO
ogkj+YJ43BvKOOGijtvBfBCftmByvMShw8L1astMwWX2yvDXXi2uP/hqgQs0HHH4FYqkZuEzkh/k
pCcOWUiV5BIKpHo8PsDgYPMsdvcfGna05fnsd5Tx99EqRCAxoUefiLQR0RqcflUmSLzbMz6HFq3a
ldOELhCvnidfP9YS3J+s/hkcLyn6vt5VuLrmaWO9fm5bFJ1xHp0h2pD71gfBo1QID1Sxqn/zS4Tt
57hxxHZD/K5WTE3owmXq9Y5B9K9+n4wdsT27GvRcxCl/M6FqEtabZTCkV12L5YdQ57Tj9TAQ7f5f
bV7fs2fWQwSEEizYBAC2oxDHTvbsMgqe/g8XcDVydmoIgvdK6eYFM24QFELQQC9FBWDgJQU2dd1C
YPxoEqkUgmYyOOMSUy2Av20WDFdzMMMH4u5tHGEmib0LJZxVnLAuBjeCpQRo5xHtCJsVmBNmgVjk
4OqxYrVMK9ZSQlEwyKLhe1ZWQ/ZCH7+TSJjMClPZ4fwHu7n+kYv62LIaFSWe9jDe4dDg1Gntfiaf
ifhkwNK+HGHmHdKE+XwEWFeeFkSg9TGdGQhpLOjt3ZhXQSDZER53qg0Swnu1Dp8P3FiYn1nuNkRx
KNFwVfGEDJDfUiQGA6vPX+g1ej5sL/DV2hme7RKyaM/lIRZbgBv6cFGq6UOswxOtajpKG7DqEg73
aBenWGuI9QD60tjH6q9aQPxmSuJ0gYlNHyiiD/IgG/VRZi4OyoCIbvl3OLRF6AMgKn4TAlN736x6
jHGn0bDIegt0jUtoQiizb/s5lD+od8qNntC5fJ1oiPQMVl2fAhYcWVY/0XiyOcF1na3hJiq/Fp/c
SBSMu1nOrvYr8ebzaGULEIadRMrfhQrntD1FIFmtDS8XlOyypJUNZnNO85fPxC40yoVXgb0VIplT
+eBwIYLRT9vzD8iUwOSwoWbLMsDqB99zaQQlOApskM0PlnxCevr0+jMVMLQARasthpEbaWosDLD7
4ZxSgVxX3RlHjcq7LmS4WW9jsbj5ZCbDVOW8AX2NC2iucihWknNxin1Ndwx+LSca2B0sNKwwcLbY
D5f8n68u/8uLuvi1HMAPG8SAnsiPpqwmBhY4EJYoh2LImaqnZagmui8QlsfuthCpFGf/zAT73T/H
MOxjIopyqEMjic3Tl0FackgLUWPMHYm3YZv+U8FQM9m4L384cOD/OEQm4qmFlJ8R2d7tRBeMLuLy
I7yS+5TXzxRVF+xsi9362ZwyNW4mmlsRtWVupv+EGxrCOjwfHH7g0MW0FgVQDDfc2aH9IHPqSpPP
N4vgZcy23kkRvtAlG2XwdN73yfqNwhUeaIgVo5Y0STmY9cRQc0PC4PpIT9w+O8uz9d0J6YIkLCHY
5mDOBaEciRMuvhdW+enk83I+NwDbR7SmqclQ0mYSzaQoefDQsN1kSH5SEGWqJiDTQhz95OMxJ4sV
TruohRcDoTTEf8DqZ2oemk3ySGlC3+giqFwaeWGbmkcA/9IeAy/rFOMCZYvN5tfnE1uwlTyLBAqc
1sdPO3Gfki0CE8YRbdWW2ixOrQtG7XtRYt9hbuNyEU/awmCqzFN1KQbni0cna2SbH6hzJOvcKeQI
u4SrcrVaa0cVHvp+vWOgXLCMS2MtaGih9+vJOxHjRglJpCFlW3GU8c4nCgKyPFcKQ2Do1ogEED4s
4M2pYXabiL5a9PHEgNA9f0PBpR8B+bEMu+JDc/GHRnEz7z/I5RPsP/GAYybm+TKqmWSc4dzzafBp
YXBNp15ZMRMCJQYRmtCSXJPenn/h7XwhgKZ40jRYnDBvkVhycg7wZ/7iWDJ1LIiAqFKY9XFSSnGK
E85WtnHAWXAvTn32tUAbJrK/ks2t7ddQGeZZcRE/jk3IIa450/IApo/VxG/2quaFVQKHGYQDMTzw
stFI89oNFlCFXU5qNlNTGpE170Y+dAPjCzsWXa/N/hCJ+4n7Aa+BAmqfLM8KOCmVWYqANkQXVi/K
JBon0WyxEMJYqglfKisTJEIzAlLFHQc3ysvYdiKC8DvqHcf8L6xLdoI8viDaQPBRz04SpkUzKmsj
squfGkrd8YVe3RI5nZkzuQyNyRPxnWARiIfU8d0DGVKj9Z4ugm9xGt/hSE/z4Br3OaZS+jDOXpna
tZR0BkzWvOJoeNZms6SWtQ4Z53pjXnA5oIot81Rx6qiOeEBHOE/ayIAScYm+rKjEFb8E+dTJHgEE
zbS/4q0ktC3Y3afwmvpQIypEHLfR+MMU3DMYLA/tQnyMYuuHQTPaPO/Ae5dOTq/IXixQG+O56OPp
PPCfd1AircEGQFqQAqWTsmCwOvsnGcky+RyiaeGzlJEM+n2mqd7dGyakerH4I80Ur+s2ZI+sSBTw
umdUG7yeD22Kb6vCagQiM0ktMJ9HZ+6kB85DiL3EoV/vBwa83Eiy3+l8xY19ScTSQreDPpuiL5WE
YnF80sZvK1I+IQ5oL5MkGPMErANfGxUApRl7rF7ygMC/jx5JlUZ3qsnfeoXudPE+me433Q8EDxYC
L91Rlk9BkxqCiJkFmRzru5MO5BnvjktWAkVaPJrCmKlH3hZqsUtwdTSEFYayY2t5Azzr2FmxqaWl
uVQ+o9x1K5Zj+sVjWWB98U6+29XL2K5Usr4HfICmxjpR8LogVVfRth7rI4zDVptljhNImdVjZjxS
mF2uzNiuyFvZ3phaGHtqfGUY/aTjhtz0CltfoRPefLFZnQ0X3hH6+cgPK4UKAJWlMufs1RP4wWz0
8FcYKS7nnD3mUsqOEtCln36op8nB5SYQU/A7PDx69GcHYhiRB4WlCzSacVvw4Atv6ErIQHPypM+c
8HjlvBe3CdsAS/G0IzrxwvtmN/znOYWBmsVwcXawUSMhTtw4rUGT5HKV91/3ffZotyAXXs42IrIh
RmiBeC1/lBEwarfd8mFrPYst2JjGkPYnu7QGxkRUeQvPV8yAfH+zGqxqXC8NDgMc1qlUPFuCa8WZ
tzHWt6hvnpQxGtqPVdfpp/yR/jA7pTDWlzfNDgChssRqygiB2+8fch4I8DuNMXikcwStuDtx6qfd
iiOw/as+2Y7yx+G9jtvfuB1/RR5cYXxG1rAzJnGZNrH2A8xlvrjfLt7nB44sWxFO2ks4CrUfHv6L
7JZX8S8gNJfTLtIeJpXxIXkj4dZwAyph3ANyHnOnNDbPAwAA0qgc64DSh8TXw2yTORgQ67kFOa3M
WQ++FENsUCRRoJfG3F6t4IInbe2kXGuVUA3IroveeiFI2bga9+CxRTh9uvt96hNlO0NTScXZcTiM
6MuTpDfHD4O6jmP3a0I5/TDZwoI8k4Zi8KPA8JOXdfHYs+GihImN09JQwGHeUNOxeP4D+c9jlfxC
AsL3fVT0wGslNGH6nV6MxdSTGfkphP7rUQGyKqjTyw/oGKQbEfUA/1jsgsq7W96sK9wgcUV7S6UJ
4OaAmiEYPb5u1qQzB0IZxMbi6xTpC9ADEW2ENI3FBjLma6IbgyMIr3ihfRh0LFVmHdbv47cl8dKe
ojMq0cbJ5JPbqAi5kQKM6mQ8MfY5p+uy6eWI9c0B696r1Xb24BP2buwZxxJvpPNZcMH0p8m++XsV
WNiQ4wURQihljK1ejyNynPInTy1bZsKdWo67qLiB1GxOtLIcAhu0Nah2UmT9SyJIPQJR36G7J32r
eSYr9Qb6IJrqPesoTh7APai97rkzvqjsUXFEYOeRPhVNMucVkJJ+Cxm48L9DOQvYziFkCCdgHlx3
4/D1cfUacxyukCgaQ8U8Ra5NpmoqMmYpIEwcYgXBuLdxyyGxfoYvlpAgULwpIwWAtcmMBSunWE/9
XR7SfvKJC2/10wqON52E0UUxn8GOTQvxVmLapV/pG9R/kDfR9gyE79gdCQpXi44EhzGVpswQYveS
g5YPDZRiaOSPIw/OkF4Q5H3TbHsf/nZ7gfRnnR7J93Dz9dsBA10RASPzY5k8CisWEfOQgQXFj4yP
gaPPcJnjAYT1Y3RH8MdH9zcEEtY9NME/WXyouPHfd/unt1cB3Cd3uKxjAp7Z69YkIrAXIbmd/uHT
Iy4Vg43Vnk5/A3OSBZTIrebDgBaHCaBw/P1qUW+9uunue9uyFpG284qQN5YZEW2mW7DbiUVCmsDn
TiG1KxD6LEiFR308qCAW6JbnVabYC4/teYDF1AEux93ebtk6A+dnPLxmddzE/GzEYvZwubIP+BPZ
vpCC9nNO5xewJu3XGs9reYrGltXZKwyHwsugNJyR56S9NL0vNr8HGW0K+vnTjM9V8UTmyJ0O1gAZ
SoXS4+0BgOaSdeDYaz1M0wiyMFUadHdYWI15BhNcNT996/HbYYwMP93WSJAyq6EJkbbuwfFjbSyZ
M5kC12W84HOZsEG3ahxFo1Ux4AbmyTmlmAda53DLrvVrjtyoOo6mfUIK8VYkdgqmBAJvIrAkBi94
h/s9DQl3aHYJazd9HNAFm7Hu9GJCTxwmAVL3FGuyhA758PDzGCVdeJ3/hj0aKtozApw4PpTx3cqY
KoBuRdd5n3H2xih7Wwu5xAbbYbMZ556Odw5ee+YOUB1ZTCeKV+rfprh4Fx44B1ECSPUF7g11dYpE
/m/AIoEEUmmMdwEOeCd8RkLRv/Ia218iFuEUsts1UHIzMECeWtEYHcD2ieu8CXNGet7TX8SA1S4A
AelUmfKv1ufwmsDdo8I51CG0tGYhdunU1kvwALDb4Ou6sunDSXRCwfRCX+PYCGaEETHfxxt4IvHj
f9i4sUZiPhJrelrtS7henxOxE1q2PUfZj4wcdyiu+V7FJozxEUsc5K+sqkelJzJO0JWKxQ4r9Aer
JXOIFRYL08Y/rf7SghTzgwG4sdbZNjOGCwccplptCqzUIrfH+TpNSuEQlfbPbh83qdwYAjmzCyt5
nZsEogOJHxfMzvlgGfiYifJJojH2QPh8ONyrljoy7nCAYu6B2KHMMz6ycmPezlkKqIubfV5ucvNL
K6hgUA2IMiDPbwC1kBXto/Uk1esOWbFm98rlw2UQoiwu2uvHhB9RHHhB8ODgSmJLxzRAAunXA1bJ
cfDDrpyREwvZjnmSPoCt3I55SOGJyVjoSZTOkyPDOCbCwj/1cSA0dd1kJuGyc5QgD4A1ZddjsFLY
+6TiRcU56lZ3iL2cLMIKABQW16sTFwoOCc/cQhLzrph4oYaSiA37gFfai1J3YBEbAvdHP/71tLbO
eic7/9x/FvUSSgqSNbuiqf2b61EKYghDhugJLNnE+/LrfCiIMXGrBCPrxlJ2m/2SVTKwmEipONGB
dC0Q3pcDmQl2x3Xh1vdZmqRpsU59ZqkhRBdVAl/G/KLPpUdXDz5bQlfWfrrCjK97XGx5sKTdg5GT
3qLEtaGhIzMV4USepiBiwCgLrMVpP7XZlXwRvuBSYfhl9ra4FjI3fT1GX9Bnfs3uvGPaBRJcwF9N
aQElMxELJMCAsGP+l0KxrRzYu47zC2UdZwQ4DLOf2MyYr573OQMFfCN3oU+HMSEHLBNYxWDqijgx
FYGbLwxCYCnymadDzMSF84ENSr3qCJUT25dxvdRbe/ENCFmkUgN4Esll9KYkkVUvJ2A8MW8cdeTb
2QHi1QFuRd6ztWBF0ma/7MWqYiXhf5bvo4yPPImB1xHLbXHzt4sbbTb18c+6jGjlEyvuEaQq0uxM
W2qN+UqCyyOhFFGOpvoz/xNiCx79MARQ/9vyYiW/FzA6YRSzILrxxcOCIXuH3TdiWjTZeFze3oq3
cT+S40b3JpqbhayjtnsyiNxvBkti271I1m3oJVVHOg2tZCX4Yg9LZIeULONpQ/TvfE9Q4nTMH6US
2b1W7ALgZ50XACjfCPYnu5C+o8ABXNn4zEMlPbCiw8rOVAVbWJoWn/DydtV7Ir8CCMRvGF7lyx72
HPk5vd4OknuhAx96eYepR60hmjULXiaM8at14mn8TsCLez+vjynj8U4uHXf6q/bSw0ZsVxoyQoBT
gVlA8E/wBwhbZF7XOQsFfjNycI/Xbdb23ZE+vD/BpMM36GYXDVJTTDySURnuL3y88lI6fqzqbpuR
XsAO1SxFA7BkmmLYOg4jhBBvbBTFhWYNNEC7L00UjO+BE5iWrg4uitygBiBEZdJH9+gxMPLH910y
x4qrsUM65PO/mYVkJcFvO/Mu4LWziWTcFDtfjiimgHwCb63SLQX0wdsDUff9RWOOR9Pxl9bXaK5W
0nG44xR+XZC/WlhJ4Ve2XBNugjgLOhff9L6yDYepLPigyRieQUsvoZz9/hJWGFDXw7DpWO8/qw83
M3RYnTt7OFtwfO0BqwEGqMxX6KM0mYmg/TJo+Xw9ZvdId9ofs0G5+fWG+XJct+Hft3WJS7TAWcxy
pMvqP1teSbaCysd7+i44APzzTmNsH4PIevy81iixfEmap8l9Npou+JPQUPrcqclnDzZMoCOqcIQV
kon8H9h8Ii8K56xazwmaAQPlscyTRwm8Mi1ZyIEXT94tIlFjuPyWgsWl05P/0vPivzA6nuilXRmW
PZ62hcGojt4UAndjrBRkduS30VEL6YL+scCTabQxcJhos8vJqm6if9vKlglHDn5wOMP2Dg16BwEZ
B4PDx+ge1mBjHlk6mt3OnNe/kIvrRJONeZ3kS+w6zfO0Z93io06vbMwajLvxPsADDD882APq7GnR
tTeQwV7BBAZbLDY+wEOMi8YLDJ0owk/fxMdAKBY+TFtO6/PfJP9kCljoEexaSvN6hK2LsVRjDXqY
0IazIzpxEAMbkluprH4VFvQ+Ib2nKe3alSP1mpzsAfIsHNbd9nC2++ERjw2IYgMcHYJqun1HG9IS
CjMX88tQiNAVbgo0HSnczNL8auaq3W72egeHhyYYkANp4ZfmVXNms9/z4XgOPgvEWaPVxcfXE/E0
WFNOqYHW4n9hIT2i8wr+3IZxUBUDPJ7VFejXlnND6E4nkgBWESfc7fzF1P61Xl8GO7fy1dxtrd7J
EgbKQ8yL0lcKbE4wN13F42I/cvw2hGUKdRp8kQILJirRKw6HprITjvlkrFxMyvsD33daMFpfQV6+
jRmWVpdfYdaqu6tTxF0JoMMGHQnLNJjbLCq4GSKMCSrjkY31aVMR/dMvLQVeOBWEaDWwq0nKa5ag
WNsIgrg2PISglap5qNCrAc9RVk2FyiMIBT4fJh5LpBGBaIJS8soq0lgc5B7sgwQR5IJtFuioS4Du
x6AZpq+ji2v/5NBU7N1uiOKJRphWjxXzScPow/40Nr1ylhGZU6ejxtyNnGb2Df3W8w+0KocDmWcG
zlGHTJ6PdoLB8c1EMML+5bg2EG9kzgdhAIPZtpNnZeyj5zUYg413SUpHlF7WBSJ76yQZux48O6Ai
poWMsCeWFj8YpB1DfEv+8ulGDBo0bk1287LSJa47ixnJltqE7+zFChiqmMV1eirnEmSPOT5IZ1Hd
HRxTn5lgehdDcIRRLNadzXi9fiexzyQq+FlwM/xPktibksHkdLcj6naN3ZO1+jgcCfqEiZ3VdPuX
vHF/GajKiV0l1JO1r5GQQnq3Jk5zsqkLWFDZ6UHpm0llr5SOnS/LJiFClxUEU8km4xAk8QYom44F
3t/RgahvWyMc4dDqdM4pGwFoqLXL0KXikeMvEYn/CKtDRWAd7F46Nq4XEA5mZnW5fvtOlew2RHmh
4cDeccUoHOE8xUdi3CGEsXiFgklgsUGYMcZiT27ZpnIZK96wPGmqRJuP5SprwkcgPlAKDkZ4oHPi
TumDaJjNA7ELPmzMDvSoWb/JEHdswjsP9S+Tl4a/KSPGG+UnvB10smoq5Ss6rXaXBwWR5Az8QAS3
eUvHQlwG60gemHzF+rEumBMhUD8vkw8mGwdV+D6A6CWShIuT/rvHxhdC+Cncc7SLjk9ULpoQ3BZE
7N3n4nwLmkFBSzaGWK3Yblfbw/HQojtCqD0UmYD8RhzTnL3w9hsoli5DRpEVYPrrwqX3Xhfj+8Ap
zEFBoRv8Qk9v2DINxyP2p2Y1Ioq7W1FO2vRi8kMhDETy6Oc7Wr2hXesm+Dgub17xMUtG/FrRDZ5K
bFiEy5ueXmTHlz8GCMA77BoPNBg8lG4dszCmF7bwrBOelF4GF5BfHHpMjPb3TWUmWoYZpskCc+8+
d7T/GUnPbXob2XCSP2zDWbTQ0+eaLbiYE3RaJwexevLFC6M3pwxNgcNXZ1F3XdGz0X19SZpRIloc
cWK9XBgzIDIcZpARja9Ep8v7vRkJOrLVJRuj50gO9wUCqAUQB/oX7lrBT1T7/Om/4w/l0YXNjZXC
aT3NsAu7APuy8mohzXG40xufnzbNiZTSj268TSOo/l8yaO7WXjfV8xTf4odzAC9028r51ycYFQlJ
0Keu2E7zU+gAkhu/VxSh9TfTF+UTFp971QTemLFTYObtRW+h02rO2YDplmHbp/fhPfpv4eF1UBSS
CQc9djF/+wfogH5aaCJVk8n5wUF4V7xD/jDdunUHwzFcxntAvG5BiWEZT3JsSEOfIu86sLBvDVVY
QLfsrp/cOj2sKgEgUMOIuwQ5AZ8TuQneZuO4o5EJoMaHYH9gu7WzmgTgGl7LQ4xytEXSCh+RDsLs
oBZEF/2IQ3U9vvl4Vf8s8GuxV9HlF/zP7LKIXn58+iEipDMXNfwQJkyzou0UsD6pg7SootbwMPvU
k1V7JPsHv61kI2Il0ts8Ndz9owd+Z4+gIgmEV+Yow/DliUJ24ODkZQMWyTthY3slPwTd5kgO0Tv/
+Zwf7weUt4hPIYmXxtSEmWYQK7G3jQAFQMV//LCyM6QEcPdjbkClPIE73afNRDkgSU8iPYhKFXjU
fqbweaTJCZH0zOPPeRoBAk4JKvmBCXBaP/nhLyRFzwBzoxOCcQ/1QbQquxkzjOyUGU9cLqCrHI8m
4xED+YObb5sZqApbWrtHD2uezHXuAQOTMm19qW9YbxOdMT0hnmdeZ5KdQbSjUB8orAy1v4nrkySC
4ei4i6Aoq2Qu8CTgE2jHGxhYIaSmfCo2fO870oWNuMeErBTuN49BzlAuVkDwGxGM8SaNV84sgLfg
W5CnyDVhrMhiuKY1Qx97ZrIW8HDLyCljHIejAV9q4YMeJhsg0irkWbCLxKbli6A1AdoIkj6N/CIn
KQR3F6H0i+pxn7MrUoPnM5JB5G9wS1AYQsjawcZhKEfQtGc1wkhu4tjIrL4E5qbVU6mEdcruGX9d
ablUiCZHOPFAwqwbjxTSsoKF0V772Bkei1jdYd6nccVIfu4bTgzdB3/xJScV62vkpH9l9GrOkDdN
S682mlUb/4STZ+2KuNMTkIRBYeYrohEBD9a60cmuQFifqj0BHRivZQIb2bHQVcpcnHeSdYcYvBba
NfR+VRQ7dpZIXy0cf7Eo5992qvN1YPyCrW+Bz05YsvjQQ3kwJSPWjmRbw5RTsY2k/EOaMtc3DRjQ
6NUBURMss+Nz4e7esplDXSBY5gLxlT5HBm1JAWc4FbM7lmGWBM3QY1tdTOkgCvisd+czobySrfRx
OlK1gZ8FssHJmbEpaH/BkRyXrTpJlP+oDMXN2MUdVsAEMaHprWbP+MOqNovZQ2C+DftJhAxzSlED
BRs9u+4h747vJxcTRwtF68u4KX+YpCAoNNbH1dF1IwNoIHjDPbpimwQBf4hrNm4UZnYu8V4eLUR/
d+5x/74m6Sk+YAuosoI/Wc2CkgvQYue0923WzcsDOdXvuI/eCyLbx2zhhQ3tVppT3bKG6B3nIQkA
td6/n26BOVamuJtYXZ9f0SBG88W2Qpn0m/D5EVMS5HFsILCKkI6KzmqnHl9enuDrc7BvcjJRhzOw
GZXydPZyX4Wr3kcH+lgKISw98Ik0cwoVperrKjzL4uRkyvxYOKX01t1nxnjIyuKlzV/455OM87g6
J9UpoGyZTxw5EdZpfiFb+tfvHEzWYa72gu3qlKJdpwl16TcS4SalzZBkWdFW8zx2m0ctmjJQMD66
nDWV5ClmlPP87cXaHq18JabJNljwR4Ak4BwxsmwHY0wgZsI6InfUFU1855jR/D0J1C08EIb0kBQz
BGw8tDQZdEz2AXIkLC03HfrYXbpCFcbBi3wKzP9tHHMsB35fu6kODhljSMe46uqa0+EBx5mT27Tt
xRRQ4gzVGO0xy1P2ohAZuCUfuEc+YX4JtNOCfGFXsg132T+UBJKbgjLA0hOcNojVgUkHCFONVaEk
Fl5IKBh18Q8EwxO0EqOGNOeUKcV2JyOW+BHsvhOXEisDqoB33fjaLcBrlkMGuLWmGaCJ3JAX6EPu
3r3W/dwfimQNVkcBE7my46YkMESRzJs2doR2u5gKOG36Wr/m8FMV2Dpq4fQengBczi6OkwQofy62
1vMo0AQ6Cy9QqGh8mGfR2VEosxvcfsXn1ntZA4APdCgT0E/5tIdh46oD90tMO3wj0H4SHXSLlugZ
0rn0CSNc9VUTULVLhkJgAll5CyQe3GcbNCKWGvXvBM/M+r+s3tl6sWmRUj68svcriAgDNFri4Vbf
Sa1Ez414WLhNh4qtbXzcvPpxgekz5xb6FkiWbK2m2FqObnYnWYQXQcC+2xfdf/f992ipdbMvEAE5
n1/nik4ivl9tSbWadbvGYked4/y3GoxrBr2s0c0zym0NU8dX8spojznvDRmnf7R3EJAQwfYJ7gAB
INSkAw6gdsJa5nl8QWq4Oe/JEF3KdC7LJhw7wKfnGrrGYQq5XDjN8S3x2Ys0qhTXkHvy/HDfQBkO
+MTdDj5D96kThMHjNcMID67B25e5F/Y1y2lYzW/J44k7NO4grC5Yt7WaDTjNhKr1mJhqQHy7EZLQ
Bm9PpR5/7cdvmcz1vmfCvlYf4aVI7UfZIN2pIE8j3jP4jbf92dvmNCeIT2+4xZhwrIbVNNf5WMzv
iLMmx+uPNiiRzgEsMKfqULm30KKFzkNkyOu2sS8td/w9ruhwVhVCxX5WOgjKsmgUgHieotWiweDz
z2GstAgmxLhedG5Qo1dUcXfjJSzj7vEGcZjAdjQdYCdgjr38bq8cFIYAVM/RYoHyBgrdD98NOkQN
vm7V4Oy9dA9h1xJ+mmbMXjLva7iAVqIY22rI4dTCAYK0BLWYlE4RakXTTMo4EyEn9FrEyeFOWroK
EsT+w6ZjfODegouhG0K4m+AyArh+d3qoQLwK5zdToVmlLNyqhOL9mSuLSpuSztMdviwe++hgujlQ
Prw6bAdQ4dAYNQYbLjXOUVQbOkHslt53Sg+rrHxjTTvOLUDEP58YFU4ylbX3A/1WJIVQ6Siw9iRk
G7oGWAqXEqTac8Z2vbXWfRJf+CYcvxmuLWnPRl44Pff2uFax0aXin5lMC9R73+l36KpAJ2QJkfht
AqxkD740T4heDgzF8x0H1sBkGUA3cM3eeLAyafPL6VzpgjVM4usUUlzOW9/1J/FaE1thNlE/gky1
c044ZR5f7D/h+4qGBYNo/Y9D8XQeTwBha3ezuTydGHkoK2yPLx6RDNAGOUFzMSlnpC8VmGHjEiL8
MuI0F2DKH+YDeDRTWQ21UDfQ4mHGrXODP7xM1RzkImyrwS8GtKAgFBL/oPJt91k9qXrwG8VLRoDK
b2UWh27tndHlOd36PbtdoUpy/PaPkMA4lMfOlT4X1aNZKwEd7I8mOAnPrIJdnj2ip490KZMqIuh8
+CPkRCiBREM7JqeCZ+cJ95SEsLpMci0syrBO+/DB3n6/Zz9X/Z+T7l4zVbU/X7P5vSeQWwZzPMe1
n5bDBSGIZt25N0q79U+Cp9G+XKn3lyYlslPw+OVNqS/zySDy8NEijZvkLmMFHeI4fEG5BY3vaTkw
v5hweS4L8MfXLFMw+7dGKlG9V+RUXrkuMVTXo1Fnkcp4vUwxz95xG1DBcEkHcZAUb6DQ/ZnfabfX
5DF7qi94cekD8X+DS+5+8TgU85TEp3izisrr76UAN/9i/FqBY/RnOkS4u5Xjb+ZpLQPdCVHtrzYa
y42n+fqIiJDGr0gtIBWpFduoM4ULEuaGMBmBhZzbMVWDVSrCcblIhs2U+fi+kND+ocUONcwNcLEA
GiFxZwJi/FhuCpuRkQEX4PwjKOHDsaKGtDLbl2wUA/O7fRBQIi+wZ8Iyl1aMETenlyh2Oi+mm3Sw
mVAp5kYwIrUowBr1ZlQuI5KvhZeY2ew2q4Lh+BlqYwykxVr5jRN5NJh9EuiqiOW73+o8a0F3T87m
F3+ynuwRdvn+YpHoPSv3NofhhzjfKLYlsv++3bWCD8m278Jm3eK5ebCSmZdT4LVeSLbmiJV36rsS
vidFyNMHYPj1Nth5ZuxaFs1ip52t7p42DXbAwc39LmrcEb7uHTvhat4rbYYIHhIsGwT5klg6ZMgA
jIpD1NzDlLLhVqWb7x+7my0tX1staH9hdBJ/oyxHV1PaBCeZ5/+RDgKuKrBQQDWlPc7XnVAvVCdb
63xAaT1TcXNl7o4IuBoARGE0wbAOf9XQ9i1iSsKhndu4B00VhRPYdM+/kudwytpY7iwcjoeRhLfZ
wxnmxpVksxKj38UXeBdYcq0kZ1L6VlWB5+/np4YHiusJbmKw2EHqtfDubsAutYHrlWFwml/pLbJe
GHLJWePrzsYlgkVlfXQTfRHPhVQyWn69C8oyk8Qoctv6NSAdhvPri2Y7+ZRH5N5EAxz+DaBYZNMc
GpuP3T3sq3Cto7P8zC/QAfjjT8+HJd1XrcHF4of22GZzwcvgVIfS0O36API0S6DALJKDEcdU48i5
x694emCtvGx4sZy+PLb5FBSHqZRd5lrsrHnGmVvIuOQSsO7BMJszC9fYWZEBykBs6aVICMQBfF3x
EMlWkeKhPJHasMbX96iHJfG/6OgGcESke0DHNMC4qW88P4fHyRswPE0BzT/lHAaqTAeIGc/6OaO3
rTSW7lPl7scS/eeOW7cxYhZgvLxNHsRN34hvMIy4fEyMUFhRsMvnhK0+VvAOSX8K+BThblb78Lth
Us/b10y8THWxqeOT865c7ncs8b8eO18XeP8zNKvKdaqLiayp5HFAMQbxfMrFGfXMatVb3iK1NmXN
kljm+nek3+KPlAHszRZLDPsMIMDnm+BFySRTski+hHITD3iBgeCFbauXVW778pSRsIYhz4JCMSv/
AdVYswZbLJw5EOtQ5zoh7l0oX4vcvXJ+oxACvp/J5zhQidanJfsGfh6IBigUOIOpO9cMuCO+hiMt
wvtCugSfzfa17OcW62ZyuGTrvB3yGTMYdLiaPImqgRylGO+h037tDxk4L++S9dg7oJVDLxUPZ4jl
ur3oYtD91SY+RNk1LU82ey1JdbQl51dht/icIMAfv1Xn1Rj1b/eX18Rujd6bbgkZ0seSx8MFjsjg
hL6M65dbqPYzoJ18KdbAOZMJWVntDwbLySfsjGb6fLjaMhdw+4hPYMxWrTcBx334EVrA3SN+/W5g
oU8YJn4RKjOVkPk1cu/paMgj/v55I83RZy3Bi+x3sYVAzXGpcf7ht6ARHtHMbxyEmZMHrMF3UOQ4
zPbZfbCWY/fG0b2ANe+gAPO4vWFQfjjUAwaLGxA9bULptjswW8Qw8wvEUWK9L4fr4rQTQXa0ueef
06L+gAoSf37Jw6s9AO3wqiD/PYe9FaRmHjGwabR3u9/ZZ8HM16OZ/h7p0ReU34eNS/b4gf4KIS8G
m8ntYu+4/SFKAP52e3ZjFw5BPeqT7Kb+21ACZOsWk/et8iByIjIs/C6G+NJgb7BFkRMLijPM3OPz
p7VH/5F0Zk2uIksS/kUy0768ksmOEIgChF5kWgq07/uvP1/UmZ47Nn27T5UEmbG4e3jM4ZdbPV2D
wqVFoJTkO/dQx6Bfuvr1FZTM52bCZYa26iLCc65EpmhPNYB/ME5cG+SRAgXibMHF764gduvYT21+
tuO1sw1rv9ey+WWo9T0Lt41h0zpTT3XpPnbsYvwykd9GQYACErN4nGLM++TM9HeZNtmYY5RrDFOA
kjRLEKFLs92q+lqfvXXdus32mAVxfbv3Mc8YD83I8tl1ThCEoG2PLofRYAgCirQSNIA9H4BrLBUH
TZ/OgMHZY6n3H/3uq8vTuLE8uWkfm/b9otINgwz2IZoh6GPb2Ux9V7Np7WZOUbrrT9m2T9iXq9ak
KT4ddza3hi+DHH2h4ccv8XJWtWAQnYdve7c6mvKIMCCEKOJBDSu6QobuqVjqI07yQ1YHLLs357GG
9GEFKP4XeBmEOL0bkMkQzXzP08+GCQhoYbDVI46QOKAyHVKnZsYL0y5nV5uTs48HxRvYn1nbtpF0
ii+4W9uruMyT+7KbUi/U82Zd15d9eqdH1CYhneSMHay/GahEbMXaIECo6yBmou9vY9i2uGFV0MKi
63mGj7CqqfV0Pqt2wqCXOghtS6GDzCZ/JG/7ZVR5q7halw8eHasH9gPqE5/36hV3w1rUxqmwPnOb
+ZaaqGFV7LXA+Y/m+4U0QHcgd4ftRZkhnJuQshujFpejowEBf54blLhMH170HfxBvXLmeM9v+wGv
BSX6Mrrj2W9vVeuZz5qzxr0IxRfTrChdvsv92rkhJ1x7TxSfWAnc88fZ3UweI6zYa0f0CM6H5eaI
MAZD8fhe1crNlsiu7N0PlkUL/rHFYNa3n1T8fWWdFk1kQjNnwPw+tlUaj/IeTvkMcDy9y4xtHwHC
hi2xTfzFO/YBM4WTcb8Hd6Dep0hLPqMauN90FrWLXtoqL9EWO96MlrVNBShsAZERQQWbmAm1N7NH
+7lBJJKjXpEZfGheJooVTh5YLt3tB/M4WAIHLnit51JrV57YzGFFGAYbJEx3GLuBWfDJ8RHrj9qj
jkd72ajISjztEvNNVjjELZo8xrTfbZDzhsdSVFmaeArIAm2nT5IcXn6ae6thf8Nrz3gVRwftxqT6
WY8veKQb6d55e2/zhnvIFP8ClECa4qge4udcR41lbXI2suqm02cBlSxZwPbxGe/4MlhfGxtw9Qm6
CmOz7KgNcCCnrYnP2HtMvQtn4EBo74ZEuDd8Oqw5Q7bAO6w8LZtJ82ez8WHdgWruV27MZ9Swb6B6
qM3Y/I67R0sV7Gjgcb3cb3lXtZexNq/Tjz+Iaj+vzQ8O+rJTyXztYuiK47CdH5nibmSDbLPsL85Y
AuubtCukR7OOyoKFBk2bFv/c05V7hJoDJxvNfrqHgC9S0V+1ycHDC25hapdSQlHJsJp0AYh/YiiA
1EIYOjvrUSuHHEUmwLLRa9ni0VGR9jwmztGJGKwi8HGljh8n40oliHR2UZkL+p8ZIXh5eCiWLLCt
QaYPsybHeI94ap8eFu+oiTTXe8WDH5YBsLIWhOdQt5prE+OnDU9lfleQNS/WbzAHkiAdO0UPfFAy
fhJwluY6nGN4FNJpK34FoEjRHT9445HgmdUn6xfow0/YE94mj6UZhOe+xs7N8QjaGyve2nESe0hP
5vtxyKAMSP/LqLnIzsz4W/hcSPx6wP1lgzjIwQIwFb/dJElKefJ2+cQmz322jNhPzql2smzob3FK
xoaHMee+Wl3eQcwMaN3fx9jerXsQP3yRcsMOyK2Xpg1zjhqMAdD544dv9qBC4VEiUiyOSAm8QZZ6
xOVYogdu6cMVy+j4223cPDlr8Ki+480/2rTzFpqv1922EU/d5/O3nWD2d2E7Reg9ktQTF4CgZ5O7
g2gZoexBIWko81DMIeuY8cvyhhJ9ni+7wQnuD0wIWIHnDw9zxq4ePTXRTEFPJnQmqj5exf0e9oL1
BRqP203FO4ugjT4mobgGcf44sd9XGRpYNLJMai8yHz+7j5NUFjbFOPIOHKquAK2mn5WfBfAdMjz+
M6PZVkhmPGBjlEK8E4oKuwI8O0nuw7aQY1YEMvM0Pxui1BtMu+DpfZnWkIexNuWpHiHs6j5bGJTS
2NCxHu8cAOP4mU7uOz6jx2UCHM3Td4j+L52Jl054noeg3nPOQAtnQTGBDM3+gx+OawF7IVClsBMq
RNym18MYlxL2IuJD4W4JD7gpO3VwSnRw57AgdwcHtBCXqxOYas46iSJgt655V97taKh7T6UJL1TH
HfysfI1vWJLev0b6nxOkeje+FAtGhznb5sbwPuxEhJ162DmKAJGKiU/fKwg7GY60iG4ECwVdJ4HT
MBk3WQK4OXnIk4m5X816GNIZLcRUYue8rgPUHPn9g6y04+F2POagvG1+tzw9TMxY4Sh+gp81EzJe
wdzDGZq8KHjgFZZ7/Lo5S4HC+dFkaI5JqpnJ7kCOCXL8D/awXPBg5SRI+Xk73SW9CJ+30/URwJEI
vlmbXH31EKalXrrFI9rEcYM5NJBiB2aUT6r4gzDnN4Ols3POwscp+fAoUoakFeM9TGEOeHa3huLs
O1XfKNWMxTvpZeUo3XJjpgAc5W+VTi48x4+xSUqv5smFfbh8s4QxAuduJ3gXBqHJce876c5yJg1Q
UuzR4CLN4o2eVOGEYexYWNmap09O9eGsFYCocPYHN8Rcss4uTd6Rcm654+2WqrwguzYlHiBRe8V+
7OGGhhTobwMlO1ThiakvHobDr5Zbq5O4XNXZPhuXjmpBGCueZRiXJ0yZE1hiHmb36GKcXPI3zD0+
LXp+dbnYzaNT3Xz57ypMLGVLEMbOieYO8o/zVYmD8FUdEaqBRXm8z5hahajzoVAlcroh0ZBSky0h
cmXOBt6UprpnfC3uFnGSeONwBpDWgdbEpzO/42hn9xq1UHwkTPYX3qkIa0gf83zXt3MilJd68cZy
cCZ21KrhcjWOv382yasMyKLm1I/h5GvBdUKTduP1Dx7sTZuhsb9ho65dq1n/Bdf845s5GH2ghbDT
wVspYlwlG1lCNI7vC1xAIJiHU7/+UZNhtVH44nVGQ82Cpsn0MB5OnstMLNn4sZiaGU9+am/0Rw7D
q4o7MMNW6I2+DsDs0Wb4ZTI9gaLzq5BW1b0T5Bcx+mqddTfFKqAFHYMr9gWhgmxVYCvSkT2cp5OX
cMeAQjUuRk0H4Ei3YGbE4hqs72kOou3wdeLdzOBzUcuq/Yn4f1MOJXXN2OhVhzQhpyElmacHi2n9
FwM6xvfMzXhPOYziFw4dyVmRulz53XClnHkPBF15XOY9sUPNP5DmV9XFstKjyDkzO8PlvsPn4hKa
dBdeXJZxhZgP6UHiPW1VFcQS4x3KFfok1ZLeYJRcueg9j7j6DJ+MGeJhLae0jE+OdlK0n4BKrCXS
5jlUDPRy9TcTr8E4gKF68/na6XG8hfUR4XOHiPkGh6Goa3dcjkJThxcXixgPH1M+EmnvaEJOCFJ1
uWhvNqE3CGVjCR4E8ITFLoKvDJCaEwG4pkmPhh++8jWqFLbJgUFJtyTsmUqh4OAV/L0E5jgX27bf
70/xTt5B+RiNruFRzq4NVtTjQgE8ls3xaqi6ZgNjZj4Us6NUKV/UrexVRJ4khJB4LiDYFEcWVk0c
GRhACts0sAQP06OXdg/YJBQFzgYG6vTifbMImyc7nC1RI5ibmxOahxPDsszksvoB0cSQxfbNnzsU
dHI1Gx8lhC91NWnhVNl517DXByyOTeZWiyCw8e2EjDl+9J9W2AwJHM4+rUY4R4AwEwgSHNbDu1kA
TSDBnlkoMGDwLfiHNz6NowUMZUO57OZkPgL5JIyVStam479r/HH562yrFJVuEdSmJlJ4vqjiILAd
jFTGkJvHVJKab8c8ZzuHUXLHDND8MCUE2UQtDecTNLxgyS+22dCouI+/v9HeJzNkph2sFzDJ5jML
175H84zgJe1kIcyKV+A+jq+sSbwzvYLSGGZpiwsbS3A520Wm6x4G86u+KeWGT0AYTlvBaDjRPs59
Jf43ysF7SQwbfJ+ah6iEoLx0DsSonp1jrhxFLWRcXxbwmGwVRYK5Dzkejm4P+REezyw7U+AkjtOl
u5XRT9FX+j3Df1T8Pv2g1HEcz8NW1aN/yD42Tm2xo5ScNw4iSlTFDU1i50E/6KNoJ3GVL1/PTL8Z
Zg4jaIZnYkcl24lQrQLQ8J/XiNrjbhOU4467kouOHmdrlGflZK1VHH8c7EQcTjCJ8rNYxWvbH9KO
s4BXr15Ggh0amYCwnU1m8deyepY19PeTlebrUwnyZU6+k5jUQrwW7pkS94q+SfbDC5BuFAtO0piE
cI0Rk9nxCM/JZlSuTvlKyjkZBJzo1TaN+f67jzpP2LN7/NETfXJWLaqaxFMqEFdgBomzPGSvADdY
s5OiQxWoKQZPxtDvrY1VK8JisUrw1HPwLydCHH7eZZ5DM0ashd2urSgnmVAjx7H/jVbylTqauT2q
w3LGC8FD1Ek9Dh2lbm+aY4vcN57oIzjAfPKQPJawlyJ8zyn9X+TypFz1KHLQbDn6aukhW4a9of+x
M7/0MefMWhTcf4mED/jhZPFPUD9cOXViUgXVmxJWBy1DDkNlcSZZ/0YiY9EXtabj7ykQW0ZHc9Sc
0oFs9i5FhTDraUb5O7ZxrQq71pwBD5hpRwGBN6jHPOaEVKEYqucJmANbKgNKbRMorI+5NG/ylq8U
BYbyWWbgJLx2h3OmeWd+JqYFQwan8ZpgT4WHUoEKleqU296chJ6+Of4Zfx7uyMOc9Co9yQ7MmUnB
QAQ2e9xl4mF4D+dv3MrDLuMJKvYfXgYPyH4TJPH8wIGTJRDy/AboFXGPohTFPoiZQGVEMExcEHy9
pFCqRmV2g3bg1wHlTyc6ezhcWIRofBdCHGdJjBpsfiWdGHcQHqjlnX6our1jWnq9zEPrr9jRSP0D
RYFeak191eYWfSxE0O84oskJ1WbpmUHHpjxu1O2oG9i/XOKdigLbpJyX9VsS5jl0sX8vHKaLmki2
3IKTVB7TClfKZsgj+Dg8BO5DWIBKFbThDMNPGThlaaZZy0DMBxxqhJPYsVe46EevgmA2RoWl4HfH
xm9XEy4odeKe6zD7b8sai7A9CUwbIxTcRaCpPbTV1phgh6DEdW2sdaiQwnDuERDiTc5FOY4pcgPb
HsMGR5HBrSm4PA73PqYTTZ9zJP0eh4nlw44f86kVCzgLSia6MEljGzkHcmxF/ixCNQhcGiyKab5b
RRcEFmCmD7eineNSnAowpueYIVdrgBrK2E/7uaxWkQU3A83JBo0L7COghfdlink8dhejFrj1GOhW
tF6fIalCJNDPnEEqVNHi2scMu+RXlAV7rp3vFYR6c7kubSMgM3LWZdNJ7AOT+Wy8UB6TOTHuLx4O
cVebtxPx0J+i3r0bpt2nVyMydfh6/EFKkCwTfx7/w8T/23qp7PmQw6y1XLNvzXBib8diHmPTJzTr
E7FE0cwWNGKqrBWO36xTDAGjsbKxHXjQtRqBKIYOU7y7yWeKOJEm1yF2S7+ct3rDXLE2nDwyxI7I
mNaVxQW69Yi0D8B3oJsHPG589lglifijCVCjgUrBHDWaXIB+oDliIZkEiBYvb8XWX1TyeKMzvLVB
fMx8L7TZHeDEcBleRPOIKk7I8htjfZZhGMXfbUlZtxmqXYQEYqNCw2b8wEBhZ/w8o+k5etnW+KIj
M4DPBZRg5py76EZ2fi7xy6bKQDmK0MTjfBClfB/L3x2YFIFT4jlXw96XQVC3QtPxMA9MPF4ZWY+b
xndcx/Q7Z4aSWYdCj0FcFn98Cnu7GyzHd+dvguHAp61oPUc39dPI5ajzT1lihx8j/cr87MFznP+W
uOiS8kEyAsM8CNIbJRIBl4p/LteTgWOWugNyyWROfZHcKT33jscjoGv3WPZJk5eSFtieavB5CxXu
Hib/Ag7rvHEGn1PQV7ABfyjGyzx46vCecdwYl9LPPuNbPT3N1OqAZ59unOhMYe8w0t1YtDLlp8H/
3Y3OU9owRqs1w0Imp0Ax8592onjVCzJf0AVpxFhUs9pzRhyZQRMQ5Gimz2EnFTO+nh0EvadmZ0tA
rEqT3YiLKzOjNPv8DatRVq2zscLGnrJga8whdOYXojmDaMYpj5n4oZ2bd9lpTfMI32pQunLsm1K4
VaP6YqO9YwyuJGwOgQp/jk4cbEMGu+/ydyaIveHQ4vqr2S+lB9BFSX7XcXJIus73i5QHFmiOv2PJ
Skf1vaKkYZUahFvNQooIniNu+NesAAtg+xVOZczrRtipPmNOC0y/DYpc05yS7oL9v+oZ32/GBX81
GURvUiWfp4msh+jZFJcfsdufJdjtiwtZzZZg9VpdOO4WlQEbqno1+4NMBgkbhSM9eIyn5AI11o5S
Le3M7+MK1TtP+GmTu4lt5ar2s8L1lpnEh9lXmwUrM1a3HFTtpGkzKOQqUl3B0WBSl2gcyg/lJgMM
mEE/ATpJeKVxo6AKfF3piFoRCdwdaMqd+KwBl2oPjDBwJ8+IEuXft9no7lj2LXHZ63Cmo9sneIh1
THdBYYUsirhBvviWfcqbc8mYdkD4swqG5ZhKTShJyoocTRYmiAwX28laDVH5DClAEcTSTnXDd1Tb
EL+aB4d2MO7C16pm296xWgqjco4cJkUUD+DOJSD1m329rbbhfeWOnAlqelZxNJw4gV3gi4y3do9i
rGdySqmQBrpMmosXzs9dG5CqslZ9RsDVw9/bH7p5sgJrHhgNAQNDBG+GjwjcyL5dwJ5Yt3yBYeGd
NoYcHCI1UGSN7p2a8jp9hhsawAvKCf0dEgIFIOCE8ePuUEnqOabpuCTkwdOoATOt0JzLbleuBDtT
+S17usS6z3/Xd8SPbrei2oBU5KKfP663haLBV0qht1+ziFEkdPc3n2R2dy6tCDyVwPDRV+/ILrwe
P5RfyD5W7APZDhi+h3C1suiY1bVzjiUjVGlz4FTM81xNdTtYW8F65y1TYNOaB8GGGK8E8YVxBCGe
QXOwVUukah/NTtwN8j4IMRwKaPmZe9vQfdGXXTKatxrZo7aja71dmbhTzclXNej8evqtoDkerBg0
ZoxnNnRrrdbzt3pYt8kWAROAJfTqulwf8DO8Fcu2uzyx+RO9cePA4cfFijUODGzNIuZk8YkB6Hch
ucF/GfmAh6xOht0ewYFWEWuvtg6Or2sjplYH+NumigmBtDxZJ8HMOpxMwnVvePlEqLll4qdi5IUg
3pFCWfSIYMf4wzBwAMAk6Djjz5SXvR/UnNx+I2PZHLNPU5as3cqegXU3FnrGianHHRJp/oUXA0/F
g5V4N3rAtVErCA736d6jVH+diaR/u8Op7EcxC6dnZgeHq+Huy34C9Tjp3TvIGsRZBeOy/aVfGAB6
MsCJThiXvIdm1gHwecf0ZsJhTJrBvAGyLavDX3fUgt+7BYj2xDiQ9397SoThVR+txvAetpsGr7rJ
tvvg1oZI/axtCFuMEa3wT7TJ1gc2MffZNYBvNA8bKZS3H9DMngZE8sbeufPv2aTceb82P7Vho/ye
x7JgBB53d36ht0cR0+dDcARgL5jDhDMF/nC2ADvMtpt13YTOAfGxDjWYIfPNNETTfmHBKL+tHswB
brlHLdWfeHcKHCBmcuOcE4RhDU24olw7/Jza6txwG+p6NHuEoRjb1OveO7m1ryPmjXQGOEg+tuNB
X32ph5kGb9pnHMeG9bffw+TFe2KZ8Hqwi5pXTf0IOI9W4Tq/iQ0O5jhdpgU4KKddgCahRiPViKr2
XfVvjvpmRRcLpwf7yUbnQ3IOAY3mHB1+9ZfnhI9sUzeIi9Grs6K4PEe1rVsbhGtGuopmm+TPZyWz
N8xmkl+p4778uc+IeVDEM0il7zZVZyVMYJv2cLBxe2xQanBgvkPmmoxZUu2o8GUG0DgM0LbPsA2I
Osx0rBkwkKpzxgot/v570r32kLlNvR29jdZizLzZbw/iENofuIE/yey8AB3Mvgb9IwtDVn39eSEz
R/sy7CJeQg3mDzpezaTyRh9zUr/cx96f0/eAKo3yx9q0jTEDUkb1lmIeI9UNZX09+Ssc6Slo3A0z
54cL0mxfzfyNiU7y90v5CMiL8NgQiaq4Lb7Y76XeTheakG1IHBGYSS4niYTLicJM2cyj/ba26hcd
GYuvZky4bSnPTzBpjBr0Ka4hRiHJzLexwSXll5pxzMdGcKr2LUcm3wGiqCYZG4ZfE30sUzojiNcA
2w5s3C/Iv0XgtlwvTpPqrhm3vOPsK6Xpgwl2LMhkMPVrILJm8sHoZkzvauqoE+ZjrElDX5qxY+Bv
jkPcvC+0RBbuD28oWZl7ozy9DN0xAt0gKEI6mI/hpSFV2xVYxb4gNbabBYp+GUPkPYNV2rigubKN
7Zd5Hp5eEdChMQto01FAjjPPqJBCEnmwfGMakqG9Y/5LK4UtK6bKSGhHB9Y6u62xPZbRn5+DyQkR
n3beF39d+3yZMTaPv+Mv9iUIg4COnxZyUSBieSTuWLTyPZVTXWrcJsaRJcsBXWP8xXiHzRVj+wEh
6EcMz1F5439xSjkkv90zXxnV8ZZ33BvvF7jK5hFtIJFKNIivvEw8U9m/sqvu7yBVw18UH3xvrA64
vPTNMjBxdugIWIGF7y5ZmBiaxI2t7Npi/5YR4NrHdJam+mqop/NrBHbBeVOUMhU8sRrXBvqXR4EY
mvYJFgQCpa/Ahf4wrkqXWCcQtDCOxRx/SFXj4aPLG19G43H/xYORvdhj+OWINwRa+EclUvt4Cphn
a5cKRlZ2ezrw2OwhANBGsy4K6JoPpkzlAUdmYH7HnpbszQrN/pTmdMX+RfyVdKxCdma9LNCsNXHd
8XvaoZRMaeGlAQeEk/UlcezML1HYYFwKqINgJAgCNYWqIPdofiEDQRRcyBQ0Uhh8URDCJfT0bgHA
1kqyZxFjwZeSiGejwpuD6JSMqCSOdDdPNmaxhJbDFhTgKVfKBS+55eDo3MIcp52sOcQ1+qV8XwOE
m6wYZKUWiKaCsMEY6sfHLbGpdji6ymbDkp4SFRB7KWME/6RWGUynq01oH0CmQPZmA1AalSrWobEi
D3BdmLSV32f4hDw5WK1iylKTLWogvIWN7kVKL+GOweIptxOwug+7SDPoFigFv80UnqVp+nnlDtCX
IJsUkBSrjn/LYW6/GBc4Du+NYtdZAVs9TOh8TBgF8fSeMQzd3nls9Hy3KmYtwT8YcYAhKweFZOso
ScDTa0j38MDQ3h3bwi+mG4x7z1M0Nh/+4JlCnATb6lrYcQxomzE/e92B1dhvxgjYkplMmxHVOzVN
y87XG4CG4xiuIHyXd5M6ZcnYUlfExAB5y0hmiuTIP8E4c3RqJki/F+aUTJMIkAH/9vGb68Uaq+OC
YijlMnKjFJ1jLYj5xEoBDQh6b3NYFWDUQMP/lpzEmGcVO6Ypaq0cCZyaJxBIgi3GQL8hXgKhB/Rt
GuwK+N1BARmRAbCcJgB0ieOpsBYLHYBLRKw8L3xCKGwNnciu37Wt+dUdVCksc9FLdsWDYdOLcpg4
JqyhJX2zkKWJI9Rfy48uVTPhfsD8U+VMGCJmYWX9gW2gEZOUxA/GmHshfjuuBFo08V0Za46IeIr/
4d09FoJ5OULvz81cKNOrUdwFYvKc/W9CvUA8EoJwdWEixfiM6fEc5UHFBsuz316JAW8O7gCKyLmI
gfkEsU5OowS81FkdFqwkwmcfuVmQ4x8NR6ezKo9h3EJVzPbKpNXn53tUc3fbM0MMKxED22MBF/BY
IdiSpmjBIalN6nNQxpMFWPR7SBkgxhjVwN5FhexlLZEU0zhN6JWKQtblsWIJZDFiA+DGrlHYEqJj
l4mk370PlZE3J6Ydsbo6ImG+czIb8wJ+TYkFPxWUAZy23LiBMWap19gwjQKdY2PosdEZ4ACuFZfp
SRTBgDAay2PPqcdhRIJz3cZCcbAd3pCIf8c19Sa7MpF8z2VIDEkrXhg/cEk8SUIFKcR1o6NvjAWg
ach+j4f9gw0p/insgWSyjOIskI8i8yfkUrJWzjs2ggsxdP8xOQUI7LHDBuAzQbwlXB18WrsHu5no
lIds1HKbcXa1MgKoR767iNMf8ULe7+pCjCxViC0ho8qIKLxSlx0tL8e0baYC7G0OzikjgHss3tG7
i3lrb7gj5OzX6ljm2xtLAjD9D4Hu/459WneOQDpxNXLg282IEb2xLcAlmQX4tgpMKi2e1NVhij1/
YAkLUoj+At1iP1gOzK6bF8SyLSASJwqDM3oScZNpMQufksq7P3/50xi+9kDQaLZdMje8O0vRXPeB
J8aehPyLPe6AsUNNMQYmC8p0NVLHoeJ3UoF1+O8w5uNLUmmJtZ7184txmWmbFxevWniVu2IJMrtl
VwRHRl93FpyqmcnTYrQ6FFyoVaemZHwRD072uEQREBqR0RFBTuwlpknvA07MvcDvFfTCpBiGLMBS
503Ib2VQ/duhw9IJosRD85XlYnSiD4DBmp9Aup0gLyI5sV8BpUjK7nnuBpsWAMMFzC/siAF9F2eO
mWbs3wXALOYhTMF9mKBW4cainfnoOdEjgF4jZxvjPqAfe5UcXEI2Umoi0vXPTn6ZMI02QjvA/1LW
E2nMvxeyBE+2d64oVcB+uIGKnHNe7owKn1XVaHG8SD+qMI4MLp94gx/4e+AP3huhHWYCIRxNHqdz
ezVgvaB2svfZQAAAUoLbmTqL4c22g+IURdKaCHuxGNOH+QLCIiXXCrCR2g+IkmUqDPkRugccdJO8
TNvIOWeCCCALNoRjvYWBPXcI1RemQHXUmi5ZeAnJZ1/9p+EybUYXPOc2AdXPvZkJJBnyLjgdpHov
BnzjrwSOkoEsv+3+x/uVYrTDcRCqOQQW01wicB3/dojqYJMADBQZqKwoCFJeIlxyjjA5J0vL4j32
Zo+S/1ESiEhWe9jjbxhdBkaE0Jh2JaRMQT6jhCLlWJGx70qyq8JfgLfgQYMJh/ge+ZjzcQrpjRHh
Uhftcgh+pr7OBpMyqh4O9GORNFHtk4TZkUUohOkJuFgBbaGUFvCEJkAq/qE1i/cktZfn0AcD37BM
DmbLv5jfyIfbQkfiqD9US8yZEJ32QnyqjoqPzJwuNCm1EeDgn0iGpMv32GBWy7IT9kMoNh/8DqhO
n/ziD/2eHKenJ/V1SMo6oU2uA/O+UL9c7YtFbsdMIQhyaChbzD7G2K2gwWUqHKSfcX9eAoE7zxGm
45OZ4KApNlBAnBx0OQsYZVAQE869C9PXP2P2cEV44kLYI20jngwhWppO1TDAX6jOZiO70TFy8v6G
nRVU1l5vUTHF44hH9hYTL8ThfBKyDtbrbbeyo51r5xwdd8EGLRgJbriNupEwWf3QTq0p8zChGdPp
IsjBWM02LLelcUxfMnm9RNLO2eIoQIZQxnmCWB0YeA5DwW2lWVuO6wCtxk+Lj0HfkI8Hpr1eq0gS
jQNOqOW1IaQmkggxLNqkyiqPrGJ31CfoqLSDwBTUCspf/OneAETI7jj6GHqKgtNCAh5t7L6mkXAx
u1knFgnwKZZjP6epGOv13THuyqNNRYPFDP9kumBUH0B/tEAFHQ0Je8wPThv/zcCW4ODEEho9oYxY
9iH4kJayV2Ro4NosGUJjw0n7O2rtxChQI4QHq4xveYkSICVYysmfJbJZFkXuOPrtRy16bF67vgyZ
qaRz7bqsfOqYdOJ2ATf4558932F5nPZz2KtBxGPU6eMHgiIjMJm3texUpaenCGoYOWg9B5xrjGsd
3nI0A5ITU+oKpkPNqHLh/GnX5Vuww+Hb45QzcCxJh76GYUCNo62Bod0Y/bCKnp4dHDO8hciYAzun
vqRnUqXjn7bKd/S8wE5MkAdY3iQRJHzNzoem/Z50jOE6wF26txxg0GX0Evije9HRryayaspLMmNK
xLc/RYQNSItd6Jzp7uQQcDdf7LsmUPpbd9NXDPzbwu3uJ8C6SqVCs1CLdrml6PmQJMy9fRiGiA19
qtGGYm8cbVBOSIcTWmKbY+fQREKjDKai+JASQVH0x3HnB/GeFSMP8ofQ6siX0Da9rWF2Mp3Vn/yx
zW/ucwoOPgntCc0IdbCiOWFRzXvZgf04L9m4B7kPqQ3Fvjay1WAF9gYOB5MDhQKpQiqR8mSJu033
PGyyTQpEz25drYBHV9z0sQzygmQLF+Io8Gth5Em7L8EDY2RIaJRAgfmhGytBSycH7QyC/xx6afHg
YVFUbmQVES5dzcnJpX1UOLAzH0GurKLAyO2PrK0vom+c86RpR5EaJO0FcUiUHC8AaqIolAsFrafs
N8f3Stlfxis/u6LEmvRtxmg74OjraAIbyO0jORNvr3Q3EFno8D0ea/CiRaB66lspXwEBafwlyale
caTwQMEEV1C30Ao0yKcXdwkdZOR9kXwTAGHnDMFN8OgZ/1G7nLGtWDI2lKdOI/km+DkLrn0fIlhF
efmzKo9D0UD4evIq/6S6IsxyEmlvSgc2HHibmAHXgXTrwwfZqz4KvLjhfsY4zCFLmaIIlp6zF9Sn
F/MKARmjpcBzAJtQXnuXvhvs9YbyTvbrSCF51jMlmjjIiw30f+9oZFSZbB5h1Q7jmwBZsx8aDCEL
ZQT4D/ZgE45RzS/lszKzGnv5RpOa5cclxMOqQle+Ndvj7AS6rt/CJbNg7+rfazYdw+rlJ8e3UR5/
Yw95aGW1nkCtRok4ts8alxf4jnpfpG//032pBDi4uUgI9mvILGDacI/5OoKnSx8RRDUz3tB/9TaF
Vk9ETOxivJGoC/HGgSU0LosY/uDv/ycPo5QDKriC4fMQrlafrEwkJvaBnLDGZeP+pXjaMTJ/VuNf
fVpHJg7kydDZEfVuWpBFxnh0ABasOGIohj5n5W9k+ysiBQadP9nLHPIHkjM1Y6VRZo8n/psjdkIn
i1sRDvX1EIWNkXqEt3YCvEVXQ+6AHb/A1Hg5lG8fyLfwTIQ1Ir4Y9mOG19DD83rY5ItbB4EAMphb
ZlBSUaywenb6UvfJ2s2QE8fQmQQVaEK+p/wDfiWGEpx1RA3GRjZTbNHZlFe9dUFh7jrrp/7N5Cgs
zxrPvnWAqAVUoBfoWBQ+ALk+ElcEcEho2+icqY3ZRwBawZ6DF5vFbhqGnqQg80vhGXwEcAX9Zyz6
EuQeaCUM/VH35V2zauOOVDtDaW0MVjN0hmoQveBe+zNNIwqKQIv86DNUUCfVTaGP9vF1iGzU6/rN
vlFv0lBupxtdSiiJ/eyBALxhTXGm+Pq3scznMT44uhaNQGblr0RxW6yRd/PhgElMBuV7S5ZOkeLZ
7EkbcqV1f9aIDKxwaAcpZCQlA48a0hRtyhuIo1qe2z5EEHhN1t8Yc1mp3mQIomldLJVsY+aqSEec
UsAtmpBKD+665zZ6LAqlVq+s7U47VdI6WUeOIV+P1ZJQYgm1KVg88P6Bg7TnpjPqxq+8YLXJoKa3
3Zu1vnlPT8nzZa4py63371VtLsx8apwa6rrBTBhWIh/b60AlWEiz35fgkniPlfRqggr9rYmw6GzB
lZqiNEidFRYDD1kd+MTiwVyjn3noop3YUhcymrsVldMcp0uWvLX5Q/iV4//U3CAXTqkE4IWEh35z
YQzgGEQC4yY+Tli4hUvgVpNhQ/W2RUxfIp+DNxap1AG9oiKqX4lgj2h98dNHS29P4EfvsA2iejNS
UKCLtI4I1n5/gX1/wGyxTKMxBYgDy7PbyR+quB7jVaHSl7PquC0QMEm2d2UeUYORFSifGCugoPqa
vFt4GBzPDLAn1PH4Ew+mJIlAUUO+VldRQHf/cBLkEtie/FKqwAwCG9VRDYo6OiU0rYc7HMy0Bvck
QfJgiPXikCV2nw9gpHa4Wj3oeLgVV+GtT6hLr4y7ZYT/q8ZIk+rlobAsZhgHApq2ir9uLrscA8DJ
HtldBIMY8Bx+yArrAX/4E6Rv+xzT55UPuC3m/y4EAkg5l4RZbt8KhcH1pOBvzzbXw9l699/tmpGE
A1OspBEpIY0zHz5hcgQPIx8WOGyHZ3SwZ/AnkC0eHWSu0TmZ0cPiAvdsfAv4cnwAn8kV9KrLD6oc
824fHj5Nh25BGFYv+3Z3cUvhzHbpbshFh5HoHeqgQS1GDunozm2j3aBN6bAvEDUvYCCqWrjS3hum
lVM9P455J+eBetzNebgmHOkm27XghI3qYe6gjhhGPOq6nnVXNLtNuvpvF5B2nDzOOkUxku97et9n
WdI524LhIIckAtE6pSx0uJvETCO/sSjDiToh+GI47tDf3A/SFFI54YBK94sNNNAcbVN5AhgryfRe
+NHIH1D7Xs82tSVlLw0U0J08ukbF+ASIcC9ryEgbv0yau4sIdKQa4VolLKnRsU+zK52sR8pvsnFu
x8Sm94+k89pSlOvW8BU5hqIYTllkREXMJwwjihkBw9X3M6u/2t27/27LElhrrhneUAd8Rz22pjxB
GEX9sMLoW7pMrGrhCSfbB7hMQzJR1O3GXjac0IQnoaeIH48Rgp/TEH6C1SlmRn//JYxDb5XpztWq
IY1klC1o2ZSrcza55CBwag7VlPY5nzuMaWT4hJaf0h2nPuzI4u6+aXZxQ6ThKf19OmptRSYnDgbU
8zRHaLW+bOIGmdJ8+91RYoj+MB50I13yfh33tq77wdNGKxU9A4q7m7uX0krqDrptczDFMqibRo8w
/oUDOdHQ8LQrVVwDBIEqA0tZ1V16k9+m3J8gUH9XEwokzGiaohRIV27/srfy1jwOxnkIGGrekX4b
7Dxp1KEnT0sIgCWCoyES8v6+xYCbaRW5fk9Rt9epztsgkXLLoeU6oNEhJRbbAlrDIaZrAi6OiNKn
UPze7C3TwLnmbb2xjHdwZDM+N2PzM25dzhCIoapGNBbZJ2P8mMtoygWYRIxg+ILMxKizGpHscbx4
XR4F9od8ZpAbtEgoG3WadVEnk+yCQq9P53pLTmIp2gqgKci0ycIg/UD/MJYsv3LbHywHWl9QoSgP
+j4MisNzDvEU+IePFh25gPQEpRMISG/wAngA4IxsB6FaxyFkppbM6fJALsVruB4fCtXHPsko64iW
XXxiKjFd/2YDwxl5nnhLNibDCZWtA8od+OB0CjCDxH7FhzpEiyA3KaCYa3XDmck4GeS8vSwwn6VJ
z2W4TIaC2dtfQKygnwiGxUqG4K/cWwjklbqjSXmJXo69QlFFfIgll6Q8ENEbUhVt4O4ErTPlGxE3
p+ClWRK1U3ZR4ZCTBfVBIO+qaIVbFp/oa5gR3RIyx33svgLobmE2wRJELYKXT6qyS5DaojHz5RAk
dcS6ApCRwASS8YEzmmHVdcKjIPdHG4kc6OvPgp4bPIPdyycFBlRzHWvqb5CXA9ImFaeo135BrjjU
0V2cBtEdty8kmy8NEykgoL4OgJwavAkPzOwiFMj76iUuFP8RY2RUmVzxy7+7nyUllLcDRXOK6xtA
PwGTq8ta2uW0D1ZxBI/XBCHX0zCU0hiUyPHR9Nk8gNsdtpElB+NY9PEcD4FRwO/+CVOCDy1dmi0o
4oIP7R5ZRswN8pkaTKduzXPd1oDZO3GKnwJqNbgtGLbZTw6s14Zb6vv90VxHUkPdXOp1uEVu9JGD
7bi/qBmoa1oS7BnmO2deTapVm8iaFRlcrDM2+ESYENi6zDBR5NyQ5DZYE7z33T9cOeZ+PIL3/KbO
nBPVtHI6nJ73Ue/wQWVo3B9dBDPGNfqcd2qXWGZ6N6UWlW0LdrUe0wSylJSkpa+FJHmM6QBByZZp
u+vSozPeH8FinTvKgr7HhIDCjFL1zNqLVNvFy4uuNTUAq5k0YdY5kfd0rYADHACQYKtPSz9ft7dL
RxuS1y9JbJi0gprK1G/U64Oil2VzdNcZjTG0wWFXH44+wJKR3IxLCORLaJd8QgZDs/rYJOEG8nhY
Tl9Dxn998Pd9h9kO8BUePGQnim/sw1mx5wEgJTs039GukPudo6MHzJ9ePYBGzjW8CwFswIja7TI0
cSlldXNH9SEQBmnA0tnvJcx05BErxpmEKwC2kJ2oAq8tpzRAw5XUVw4NaIt1v4Z+S6Nzyl2m+M+w
1+sA/NUcNAdR6sal0mb8eTjkDtU+XauG2jHpOYNsfw6hTJAkAgzh4fGcKFF5xCltU2EE0KahTQYt
AZVwmpXRC04z5yBTp/acvQFRqwEsjvQ4pq0TMwWO47bNt/HFRgQZtIN08NdTd4vID8qOwfJJ4Q7z
hcU0ly1d6F1vEh15Ewjo7G7O2FRRMy/7b4Sp6N0bYPJUHN3nMyC14L2gKJowjpYBx/eBs7uOiBo/
kG0ncgFFKEQj8myNI+FLdREj0MLYECVP0MF9HBD6FGOMlEGRsuZmwhKF2O3Nen3o8ANS+9F/uSCG
YS49EOs9lN5n7oD5dA5pVwhFcTokIHFYQnTxqMgJH92xmLqdzHx/OABQioGr3e3fnsIq25O3SyFY
DahD+pR+sAtdFnuU2y0WvxvdwjhGfwG6MMlK/JYD5baWhK2ArYEzkvfY17mu+PSW4gu9kCUwdksf
MyFVpFb0qmG5sHaMUU4UssplCxbJh3jtu8wS3GjHdZ6uDle5mwFgLLnJb8NXxBXNvnvcYxGJfImG
nnEHiUui+genl5+MZhz37Xdg0E7iKmM5utIcZPOTx53gjWAEhNDO+BCgL4XASFGiIUbv++25ABoY
fM85gOSQRlaPgToLoHW0obRwDdFfuyY+vEhzBf9oJi9jJwNSTLkUEZ7lDp2SzoZOFyec5TfVFK9F
6kyEioy7dZ7vjgDz6TBwnT2Cy0xb6cTqksXLOrO/xo4KlOZ727oznIcCI5NPsnviiMzGOwR7dseM
OmP2t3FvMDE42ugsAZG8ODVOCQaWR5+5JSWpTFIZ3fIUSTf9qdxFAk8MTkIOdf6adAyHgz84G//G
c1wPGDwLpw5OjTQavlzArGTrluwdsQTc8R9rYBba4QbEzNAeov/KkbwIwOQegAlAdrZ4TRSxr6Md
6GUz9n0BOf8x0bhODumATteKSf+dUwpcNAmvIndlHsV1AqAHCE+/gJKQV4aLBS/DWgthV/kxIf9r
FQYmwH/QBAfug06jKMJBzdzx6eRG7A58kCkWb+DXpgndbWgcMA8MgTgJSWE8ltbKHE7rWk2nrBZQ
eDMmILL8VERrg+YAl+OaB9JsbhaYFdAJBwD4/sWdkhqA3xLzNb4GgylrX3I5eRkTmumABb+WipXh
GPeSVgkljyAI+VDTmJJhuqbIJrjzEfoOXWG6v2ShzBmZpW8dh6jP46C62nEnZpw+DLwI15yVu90d
ri7RPaIUOBxYaq5J4uT06R+y7RhPsW8YfTPDRL34DD6oVZj7EfQz5LtDprUk5CaLebdjFfCLBGUn
PKVdRnhmwxFwWQIsa1DZhOWXSx8ExyteyefA64qbIrlIw6bNTC9uJw+XOiOiCQRiI+Qfv1bPaPuS
dTA0GnzVaX2jPy1tTWlvyQxpN7sQmoXwwpOiPW3MDhJGORBvFLUpN+o/m/MOyy3ns+VmId06W0As
8i6svJ02QAGRXXc40aaVuMwlzXY/2kKwUS1ZDTvzEPm8K4+ND78LWLA6+gKVjbR6VFoCnRceCc9Y
1mbMNma9gz7hKkjiBQXPMj46NJvpwHJdPQPRaFN4MixacR8M2KEBp2a4sm1R0YdqC9GNJyZL5w1+
E1KRbJL/T4+FpiiKozjg7hP6WCmyZgSXQJL3Vz1AQOPvY2pgRTiVWMDj5q4SScIVpgehyTXBVwYL
sxZ4jbwjLxMwEjvCxqN4NVyFIYw2dzBdy5WTMIbymeVXOOwYJv+xvUkf6Ni6sgHlMS7qDr/xh2DB
h9W9RL3cowMqyKQjz36KOBPNgL1ub7Ane3Lj5G7I7eMuwCIrCQ9H5+nqXhda1qBrdflW+WbZvLL3
5UST5QbfWnY0t5Q/kg5JQHn5HGIsA0lWuVQdRhdAeEY3X/xWc1DcjHh4EHRtWJ+zmU7LWZYme54Y
xu3iBTd2w2wmS1NIH4QaYEo/OmVy0LOcCImsDvmSN5UzV9rTVBSM7NgvghMHKgJydC3RnJRIoFYx
xxNLSr4LpALe7ExbpNFEQSqH2drnz3QdidVvNgwNd9YQwGSITrsaq5oPxyXELCJu3w6GCZCXWF4C
YoFIwyjZj+WyoghJUJYzV0yMkfsEAkoSRbBdTGoAdgI+Auhv0Vhntz+DzNnxuYC6WXA+JDbLHSPS
wjHgdsuPu3HP+NFyZ+TjcW7wSeQ+XJSw4OWA4QfLrX8GXXWfA740Xy7vS27A5yWP+PsLuvSm7h3D
V9AdJFaPDQWonvv5Z8/eYY383VaWHz+8ieyd1UDl/eg0Rm3ryqHVCu/WE41Soex91cu6eKXV2H5s
iFtsjPOB9v9fRJDIIKdZguFmBxr6m42ZUJGJEaeGhNrDO47yfjapTPnXhs3uE6lRcWz524p1Nll5
dm9ejqb7eXCbfC0JPm/r5p0HzUU7l3j1VZnXDZ9o07wsSXQ7/CrMW//o0e1liyJPr3ZCbJX9GB+4
InI2xhyawqhV1vhswX+5WVqlVZiaXxtqvix/Oc7Zn/Iln1g7dB35nMzeSr/uPC3kWbgBdb/l1P3g
Q+BpRZC5OLrqiunOSlrPclU3jd8g2jsYmbFVh2iIY8jOkIOLtTfw92G48Z5cqIU8a3nkdrLWV3ZL
2YQiuQPyT3JfC+JrDmmVMYI146Dkn3/Ir3LB/z+l3Gkt+nsuseSPbSKqxNSjJ3G2sEslmSp7VzfT
jW72+keW1TGUGyJzl4JcZScDC5bgjo2P38/f4yQZIRaLyeSLJIZF6CRWh1ioMeq29FFpaCQnQQJG
UweE6vW8SyjbMrVvrKKUbAXtYFOOswCGtc/SBYVh7uQg4OkwgSFesdPZrCxefvFDGNHpnizQ5qg1
ODr8FFNCtTaQnLiJkDpLMOc2UAZyiS9L4v7TuvS//osnWPchUgNem1V/R0ESaf7N0xCSvHkVurAo
X29Rc5t9LR5RE3tFTW1WKL1uyDp4fLO287O7kQCEP02zS+OeaTYYrxqz9J51dgSnDeiKUTdY3M2Q
2y+qt2KohNDtZsNJ8dfkSOmHSDeH16xY06ZtEg4IAxxZDDXgOKCWwx+nhAwJOEi40MHiuHDZb9x5
hM1XmhOis7sKmy31/k2/z+CLQRz9q0/Pxh8vi/GCFKVF8K/DXyBz5o9bE0isaI53GXs7+8Qe7Qvw
FjKxB39Gy4xRB+6QMhw/4UMtzukCoE19cUFLrYzfmzhHni3d1fYPG8Xb0VE9QAm7HQ6gNxL7m9JB
2495PjdvNeTOgGFeISihXVnjeZ97r7oOhwjqlyaasp0ju7ohumV5ye45F/2Lx/GJFJKR84io4Ret
uoXU8bsO+xxph9SsqvDl9mCZgSEhO9jyoNF+4VuJab3MIhCSPrOQiepU37FLgXwyLxJcwYAwzWmo
7slmkUXJXDJkoV499rK0YnQe6iw+Xg32zIgeUpKz8C5TEiW4cYTOG3WvTcafcaQc9NHs1xTBbCgn
dgtjHNhDNI9Yu93Brk0KskOkF478bIZSSccEo3V4OLEvNhcSnpnYdsyiYe8+cFmwxzF/3EEjGcsH
uFLkahY6/iL9/ujXXWZz52GG9AtsQ8pq9EMkyScwZ2FidbGKsm7EBlHAqK8K+5pLeGpgXsvytO8y
Rwu/h7oqANYQOK8/Y/XGeiB1wlrMjTZlLSHUKs2/ZPobokbGFJ3m0u7e8l6brDSRxKJsipKEz9as
QkaEZvx/snTINJtPF90v4JmaLVNL1HHatXI0l40aUsEjN6bm/I3ubgVue5CpJ8PL5GaCwOLDYigl
I7+c4Of8znYHB26jFl+86kLVcdSMlE2OlYeXzj4cb4tqeXTeHePDOZaQQdCF6ERJaV9U/o46WIXC
JAneuJ87CPWOCTp4mTFLDr/JiGMFWdh+r3Ta/t/ojSUnOVqbAomFucDCW5j6RDk9biEZ9Tc1vUlL
LWnzG5CoEWyuv0YM0e0+bM/Tj33GMhsiJUhVMGQqw8HibQtvHKWkBixA/vGhKm5ee8gZjGQTY5IT
WFKrpquqsjjH73zk7LtIcHAwaq+lfgxmnQL92cV1hu91w1hkkwXSzpV60zLEJaVw8wmJKIrBg2wi
jqkvEhB1PfItd76yGsh48LJsBZ7CPlF/DZeO+YZ+WdrZabRr9Uwx5KA/ttBkzt5i8kdLHicZEIby
hJsjdlabu3pzo1aDlfVuQIhEao9xOJ2G0v57S0HUdYnN9qEKaUc5Mll/aRzpAUp99BXprhnZa5gk
C71ttUOsWR9RLbcyBB6TtZarXQro64tKbpB/fM6A9+yY0twjayOXeDE1ZxeKshJOsc1iSPaRLnsd
S5pdZ0sWG8NKbOQOh2sNPpTNJIp/YcsySqwYBru0mHg5yZhIjT15L5JIsB1sWdaxpE/1ks0LrJDa
45aZdfTvzR36vbzqZ5L03RpA7G5Y5TmgaUUakbkkJEakLIRk8JbNT/pEL5GX6Tg24ISG3q+Vqe8Y
9nGA181q9pYarZiSnf4/sU53lJ2ZHQO72bQLAgDIOuanPogDaQmzmWqmhoKiddreIvZ41VYfgpot
ZNcncP6Oj0I0fy+B6iBC/XSeORvj98aN3d7y0ARyYMd8V82kVXWTlZbaf3GLC6p5pMWIFAX68tSg
ifM92neX56DRjTDeFxAdKtP6LQhpquV8M5d0Q+8Zv+2LJK4dfhqUevc5dHGdYbZ68yk/AoOImKBN
6zLdqyIojUyqT+o+gcQBaVJhTK11XAYvRyYf75SRR1tThRhAAdxEYHX+x4BafnTbWmIs8B4yphwC
pLbphlEs01uJTxDQmN8FVGXlzUeB2t0RNd4kl00sfmesua56ba5YczGs71ivDTzZL8bf3JpeI2Ao
yYftjQ4IdczYTuiocgKa1W+OeUzOqYME+hXmwBqhyKdqFJ7eL6Oj+k5LROb7nGzes2uGHO4I+gEZ
Ba2EcZdhFjxgDIu/9Gt8qZxbY9poKetBA2ByzMwM+li/1yQWV7IbkYSTHiTxlJQFCEVGXvTN1AHB
SlpKKAYSxGp9VO9yoAdhCQF5Yq82N6Cyzflkg4TxbVJDENXqzjbvn39c4Cvl4Rb0BDORYKQunZC6
jxmypkKR8t/c/6wbS7CxRjciZ5UET0YeuKCRVmNEfV9LonkV5f2P1zBXYTruGWETTMIqwe3wJ6ij
O1wqUgxjVyyvxukAIuJMSUNI+fiZ1FQ2KOUpVWFzR88vQu+gZ57FOeKX+qWrFxxlbbYEFUT+ln1H
7+6WInxGEMyENcQK5iCHkY10H1/VlDjKEuXEfTbZs+ogCgXvoONlezQs9vQJCQUINpgdiNaquaNf
/iHsZXeD9Sla/lhLl19D3+b9y+S51hRiyptycA6OGNBxr9DfZKh0MvE0u5nPVU9mesMzvgbRpllx
RhorwBnB5vtRmwIiWRMqKhQrshBR+aXxSwJ0spCHjetMjCMd0/m8UHnMi7IhI7ovSAPvGU6G5ZjZ
wnr1fuHm00DZG989jpRey2pdrbZT6jZgN+il4duitFjlo1VY2wK4+JKqNtpT6U6g+SCHEnctcxHB
QHGV0xDBVa9+wLBKU8NmnxUKPQHJYf8C3e7DVZB7PkONY8bwaoOumF+SqkWZ3XAbmDyykKBfHMkn
4PUxqMFY6BPAYUgxrCIDjchAzx2Mka4r5ITxITIahtfsn2AlMDAS/NmMpn2XEiKsFngq5v10UGN5
2AXLEJPvQBYuT4WklEK2WFDY2RwOTPvLxNhxUEc610MT4ItfLpkW8QAQmNvzCHQFXTr02AjYveUR
hsXD6W5am3yacfIRvZBOZxJr5EdPF20rQAzArPzGLDcyEfy4RD9AMC6veSjNJQx9pn4BDkEgJdO8
jnad/WBs8A52usxDoAaQfGWWnuImjf62lBU1AAatmg+r+W2+wJKsTx6Yuj70EFpzpamjlNh0kBEo
BL0MoTM1QWRqpPN8h+qcPSFVNyw8PbRBSjzS1bNpMeFZAxCYCT/oYZwmgsyCUX1A/OvlXerDJpYs
oBXetIv9ouk8307nY6BoSW/uPlmv37sp6IQ1VN0Bf25rdBk1DCW4ZBqKeSdo3CygPqci0kxUM9qw
vxIR1qtrirNBUEojTpkH2PH2hkRzPSivavlAA7nnofu8gHC7RBP53i9/ow/4RRku3IwSVjr6Hg/4
IbgizKePKGH0Pr3vfkzwGIu1KSOf6tVvdcGII4T3NssaEyVYqyO0VcynjWDD2cxDei+Ct+CMQwPj
kNZULEMH9KC6rSGWul9CP8Ry4h4Tu1k6DwrKVHTkaCZ1/eE1V6lLVfy1jqPKJO9Biw7huYsx68Fm
uFs61Te6647eHHR4G1XqoUam8xt3qfs4iN0WUvUWaMaam3i9AZYaDfuxSffvqjIe56hr5gWAhitm
llEK5TCbgYBgwi2IsLxu+RYXmYHezNa18BdtYbmK7Vp9Wc/AiEOBkU11pSn2MDkg8ZKjXKZvN3wZ
RHwKJqbc5hl8MhRetBr5gprD3dUCJDjOMe4EzL+ZgFNY/dzntL4/f9xzShi6O/w9vKmEOsKcJI8/
L0X25YvQkw8bxid+D95dnC9MjqAxtl8fs+X3miod09pAJOIWtB3N77FRe8joW4lPsCMrNIq4aa6u
J2VXO3zLOxtPrmCSA9cy/n6uhIX+V4XntTRDkl+IHUfHvXXcjnHUTITrPybWKEXpyztWo41Eu8Z8
UutiTdbcDIlDNQNjXLoVP6TIB8WopWoLXEs4u2qJ+AqknOHiLMNHW7bUOXiK3d6qg/XbOE2N9iGH
lv4x81+8eg80MU65oIGwa15VQ7e4lJmW2sPU5aD6mF9rmC2PGXVL+9AzGlfFmfehts8Rz9dU98lb
ZiPtUFWKilzHh1rpZ/VS1a7eDVoKp4hljfjnXEatrup2KO/fROJajOFEPSytJq6Z1vWpLvWRxnSM
Zqadut0ZNWxEQPR/UMbpop8dmFr6BtMXyK1Urw313nsQyx/mRVPaOSgfNiZXE2wYNhmAJcBluLy1
Eb9AXkL38H1i7YORiMupxssyUxjeUA7+3MBgHeeV3Wy6mSk6da/9M+TlF/vpnFe3B8/B+G2ue8I6
wZ7n10NGAZMF8aIsH1g5gpTBi4wgg05HwS+97jV91t46ORnVOAtE2vVERUh9xTywAIUQgoiKU/LB
ZzakkiM/aboHEWYw4yYNmOzhpAqL5eROPGCGO2HoK4gODJTxTaeWPCoKErveM55UaXabTdz1lq/K
GNReNnblMHTvcdx6gBXR5khafdxr/Y+S+WVTZrb+YQpOREOYAA3z84J7xTmHNEMPftvgM3CPz3Hh
/HQuyEkC4OYA/Zi5gDdhkCVqqgx3ByDpxoM5CsAUFRfGk+qFT/dhWR0YVIrBJTLnN3PeiPi3AmJW
4Y458ppzuX/o8226Jv+be03fhg3MGb7XdnvMzmiTQcSmzcFNT62axSLlLP4tGKOMIG2Ch8oDduPV
2NdKGByJN4by2M2cGj8DOxsblWvjiqleKhz4c1hTPVpv6sH5neHEbu4bPXP73XHEAAtDnqIJCqKL
FdVnPW2DcQymNQesvYECopDlgGSDB5g2GamCgoODtm0vlkzRWsz9ARMurT3ynjU2u+0ZHlfs8DpC
gFGtcQRTnxUgIQ4GUifglaBXpr8mLux8Z+3A7Klu50/eGCV0fi+FsSZi1VwOsKUrb4eittIeQJio
YYW9sc2BO1l7uNiAedwLsDOj0TH2zgWvOrx0BWlUffrJmxiYgwYBIrmF77a1UqXDswVsd3YQtORn
ITAxeMCXw/TEbeXhqVIccimKhgoFCXR+qLqgj827TzOb6QnH4m1mCewCcNHbA7+AdFlNqAu1SA5h
Cd/diqM87Th+Nb7wSC9MPP3O2ZLJA3hd+vzSVU/IotQjVYfXyUaeWjroFRXl706NRHIqbUudHFUE
5intnvETfzmHVrx2c6nwIDe2Qko6GgU9kh8slgz9aBFr0whtDuRSKjq5LysJQSSyUyisexxWFA3h
sBcM8z7IYqqHWsO4v5HWYvasvji0Df5mQfUNyu7kmMZv9RVAB936uJxTsQKyIvth0PAcfuPP4ITJ
oOAKX5OvCYyUZxMlLWve8BG7ePVxtsCEHgwWFOjLxzxqePuaWd3FFHZeC/UMTA5eGC0DA4WTV+8A
87sc6vH2UQcByYz9SFJj6ymHm35b3i62LrCo0uIsoHX3vRh4HyRNWg8lgRKXsIoCUeRRjM/2S5M8
13AM9CWZTQuyXvqB0CaBrcnZ6KWi7kLbkdainHepcYsZdxHuN8NHPBG33X131y1d1CwQb3nbc1B8
ICifkzd5U+9qzQds7/QqOzwxkk8gqQr5EzR5IFjJcG5UfscaOQACn6sfGt8jjXYDPc7m3UxM/A5r
Fu6/znlKgL1UEG74PGx1cIeV9dmkRtN90XUHn6qI6ynEXoQeznSysWOxq9LaPOxbRmlE8yw5zxv2
a33Zbbqz4WPIubMnULTVuJXurs5DLm90jMfncN8i4RTPa2CNYAVL8SUE3NBqsMfwrfwIb7dcbhtf
9lizY4AHZSuNhSc9mbzDanfk2RofzMebwaZDj1Xy8CYS2/yB7OlE6cCCYmDQYqSg3Uaa8zwwF+Uk
v2DejnCidAFl8tBhK6Ct5LwtkAjyvbfdqrfFq0917KppvdRzxe1YjfHt3uM3MNJKgzjfeoZFx5w/
S7HZfCF9L+LS2EOPfiRhmtc2fz3zBMGx7bUI3fCn5Cy7DJPRuGu+C+554RIi4RXDqqOQJtN48tDx
edTsxGxXrvc/naL3nT7sLK5O9iTjrGsYRc28iMTeZNytEWs7LzzYSDZF8Z8i5zkVK5Z79OM0M1B8
YaevOJoBpfIML2HX2z/mEAEhI5B1q/4TyuN75OA5Pm51iOMlrevTKK1cnXO0a7fBIZZhD2sD6Iym
foUK2Fp2b2oMY/WIM7hIXtzv/fOUbj5R/Zvusaj8fwLDb4edGz73OFRSaJE9cg5kdkEfCmUV5ELS
6NabPCp73/yaQvo7UmpwZZOf2MSy8NrLU2vAk8qc+2WzR9mlctuZJVDOECuZ7aXzd6hve3nH0Iaj
B8rMjFUnVTn73HynjfSe3WgSYECBQlxDKaRj1Efj0fNu87fdEfagXzCHsMno9PdwDlD336LRdE9P
4/yOrtmAGyAyJp06fMFMYffUtHWrbZaZ5WTocmFVILAaUYm/e9CGrxOkex/Gu0VY5Qv4h8sR/AQr
8SEN0OuTTwFiluxUNe4cCtk8EYPslBwKPBcXaY2hoX/c4u4my2oz/jTUPaQazUhlKUl/D5PU6dFD
oqOXmABu2YxAWxsU6o2X86aMRFH6DVFJBhrmhOs5mvU7T+QiCFeM+nZIYsac+CTImIyp3lHpfvsT
vMg7BrWc9KTEbwQkPVsvp898nwNGZbmXNfdCQ7DF7fne++M9SfhkP7lPCQ6Vm5+jwu2NUZgx2ckt
hJAwaSfl5HpbCBRjypCLzv258FE/aKVWu4axUCfsb2FSaqmJzAzVPwAc1mOPZ2TeTrgEGl5bxFSK
0/A0fWM7Wrn1yr06tee8NqDYdnG/OPl4rLEj/eb8aGKhet7nJzvx8g2ZidLHIxx5kEo4cN/FMmZ5
/sZvkwCZDJPT9KP0SH9AQr4cXjQLUVji57q3nvlwv0tQ2veO9ZhrN7VP+JVyDZxG1jW8p7D+n4xB
TOSL9cq+QNRmvf4MnLRQuVFNcTqqtYkTrPDEvFREqaZb4NwCTZdAM29S0GUtL8l4RnzHh26EwTvj
En3Ef5Z3uTuT89lpzm8oH4mz8rHNQKgMxZ22FPEbMiQRsqnpPmXxiRIt69rd27Sr92trvUIRqPqq
x2GedwDVZ3L+ARulxSmjRH3JbBpQruQuuEeARO1mxjksXIdkiMxhKYoVR/itUcNqWB8poMloM0QX
m9ZzVEfHTZa0ALxabp1pOXbGdj04g8oiZrrfADgKQF3GlU45vzh0oS3dw7bH5Ud/WgPt5qU26DkB
nJ3Mu8x0yJ5zdeuo88nx0UE+gTDNYPjlg3ofKxyjO09q6viSMrvDtLpptm0Mt5atl/vSkFz6KUvb
khjKzvqoLWMNQNL/v9h/pnA+KTvM5XI+2gLwHkH3xYVYUJnHtehx8OyhGhcGFNc26RjBkMqA8r6Q
JMogUed3+Rb6pZIgl3Zn9fFP3guzKt6N76kBZxdIOwoMAPIQG/Ma0d+L93KOdSlwYSwTS2+FsaeV
bR5x9ZQOGRGRL/n/d+IxC7mxyexJg3pGZoa8itd9eAfYzG3z/3uNJLE88m6nqahHFQGpsuSz3hCl
I2/CQiKCFW4RFEFrKUxZbZmGOnNKJpX9dv8471aq7iXknnBuf3hFYA8dVv6DTw12z5gv+/BZgWvT
k4rQW+izIrjoJRDKAWguuPtQ+5GpQ5LoQ69HyBNtbiXyHA0fRWYHtSb2IV9jR1RKl5i7QCmVJyA3
kVf8fyxwhf9/qzyyL1zL04SERIivXfFyrsQEjGYJeUyJZJ7ucPKDRISEKd8lKTiZLmqSb5Pt/ONz
zOXdB8jlLFFKks8qeLQlODEuYL4dNZwGYDOwPTBKaWFQ2/B/LHNQ8lBIgbexMOQB//948mNlIcnf
lDaf+MUbC55ULkM+/08hNEKji3eDa8VPQdbmz61Wfv9QgiAo6aMCqiAuFP4ImgD/8XqBkgHNLpD7
EN1JgwsGfAbT72CMWFx9brMIDfBiqIACXqEAZQxCI4iBNiPtD1hXhttgPM8wV+9m0/oAtMfddwDV
SmjUo4FFgQfA7m6gmsBuaVigTJeDPj9d8lju73z+Mitsflucl8L9J0XkR4GaE5wczAZ0qqmAKQ6Q
AuC/PxbyAFyfSEcMxBacq5BnbKB3Qo+vFwKQI9RwRfDLWQZzSOw9y9mKqjlYOuTH1Hi7hUoiXAkA
3aBFWFUooSFf6AEpHO9HYMfnfcMxPBs8GOGeTAIpZ9Q5EJNlHQHitZjqA+pyAeq5B7QwI8BFMscF
cxTNdsAaO2RpC/BPPmI+CSAtZoi0CQfo4eG1RNUC54fu6fQnijM6EYOu6Hn4uyuARbSyEJ2/GOxz
qRyX3PNCMEopYLIIQJIoCTOtAi/Ic6hatArxRXCzKSDWOGL2Z1lz+Os0xYBKipAEjwcLo2XHfGRg
OSImaYhf4i8w9ZdPbwmJWspTGHzxlB6XYh4X81ARlzqySyDxUMWAEal3jPRH2ETQvWXuosaQ3LQN
tJPBPQ8CkmKyWMO0kFlW5p+xEAXbrcMflul4ScckjGnr0tZcxa5GA5jZKt3dlNxM/j/ajTs49iAr
I2YuDJ+jeNpyv17no3K+YqaEJpgmZuL4MDCyUmeZyDP/d6f3URN8OoZMgAD40R/1gE8GMvDoPjt+
fqYjO+EDgGcjWbmxZKuz1RbSG5ocoKqIpcGBW0gz+aEYCnPhnfboSr8ZAVxZ4dXDbj74sB+p6s6L
1wgZhvhIf7acI/eVunReQHcHGg+wB69A2Ig4ZTHqt794ubJJxFmiccaIGMO+o9VAxZe0zKZDc8Pe
BWDBHwiraHEKJgPg5zXWUYuChb1OT5H58fDF3XmAOfsbMQlYUlBmDTA/ySqh1Qcwynl4tSa9LsrY
HvUs0ADagYvzbJYAfVG5DaKsyrh5DO3h3tJ8s2owrTgvDxej/bG3FZulXI7br+FonFP4VGjh0nyq
RfT+WwpX7o8EP+uXG/Nfy+6EJ8I1jdh5a8nRgU4k81RaiW1SezKLce6KGDh68FTfE6B250XbzXg4
7WowPS949pgGNoxj06aFVP/1W26XVq5UzYWTw95AnmbPjCBXr8QunNrRvxy9E7AX6/u2Ow+wHhkd
uH394eYfkjtmrNAUD789QmG9wIfWf6jPGRr4jZeBqaRbK1EZhTqA8SXu3Bir0On0ntwKp34Lj0CH
mAS87XR7evGYkK7Nz2Yr+D0Nnk68Y1IMmhGTacCKEY+yRE05LDkKECdZJgtkMa8Y4jq/zqDeIDzR
/m/rYO75wGmJEweRUhaJy5S9O05NF9LQgX45UAbAkeBxuaUcdh2OaKRlKcPqNQlNPYK8HB1do+x/
C56UQ3WMH+c06Wx/s4KWjFEiDCRk4p+1zsiD/cGrcmi8UEZfl6n6xqL5C1PgCDtW8IMSaLobkAHw
f+uV+h6DLlKhL1avXahew/s1vBz1xAl6n48BjZfOj+Zc86RKADD7b7lA81O3WAXS4SK2sw/YJX+9
KFD3MkoECzJmM3hNj3dC56g5xP4RUC4dVkMQQNpDBcTD53o1rEa0oJk2STu5WYEdAhoncKpgAcNd
sN7JmIHvEuUVSKPoByPdsBPJOJTFlj+If8exZqMcysJcEg6PGIvTrJ0d1VBTNgNgTZ3cj7d5h2S7
c5IX8t3x2Omo7Zwj3FJiKqWr3oGhNUSGAQJkNDz7/V7dEQMgmJPs4DWW7+cmlVNHjc/OOBHyn/Nm
56h9GwnP6xTxSmrko7TWSFENfYD4DIosZ42HVvmjy7v/lFPnj5TZn9POoClSuB8wXLwRvQNxyyBe
ElXrG3Rmu4Mn/gvcSJ4V+wRCBCzp8oIillV9hKaV7n5oD0AehSOB6kkzRLGUDsSpZWGdGZN9MNxX
OrNy5CDKH4oQdy8bZOv5Da0I5ITY3bfAYastx1dVbQCHdTgEQaEhUsF4tgfflAfIggG0j5mCkIKE
eO38xo4nmSEFL3bqqLqIzI0z3vZh43wGGEcAr4zotNUmnIMnHhHffB5ByY/wvqHLt3XGjFLQfRdn
dQ/L9Ls6Eyqk72rM5WCis8dGk5Z1TbyBDux80CAiVl4a7VwBFAAXSTth6IW09k0YREFV83RzBpDw
JFDP2kRQqukm4FbGheIjCRmLisJDMQYxotsU7L9AU/E+Yscx9gYdjp8chxC8FvIKgtpS5GTJQc79
OfpPfcqyuSQ8KEnJmSnQEAwyOecZf/M5bcjNWOEBSYkpOwbKEseGZvTjRlOwjKmQ9nva0a+3v8Ug
xpCrYf+zDKHXcNQoWBoDpLjCPphAIM+iGEEuBSNkbVmjOnk8nTzyRaFsxC4eACRUEAVATOPAQqHE
3cZKAaDP6h9LZ7atKpNs4SdyDERUvAUSELBBFJsbh1sXKIodKurT1xf+dc4Zu+rsZimQZEbMmM17
rGn4LqxRi3FuMZeL9dzi2EzYHRRrDB6HZv3xJcQdn7m7Bxc6h7SGU2clR06PAb28YjpEWS6EuJpi
wyP59NXwlC6pFJF+4KIBlbamOlqHUhHibXlRH/BFoEWRvtCHQiXQcjH0vnNDdmv4SPNsX/vCKmEG
nJEReifVrCahyQyq0ZPA2g0v3xl8+E5dcqGng2G1QnlKpB1eFNG8AukRM/Rgdl5RHOxwKtmJnITn
OnynQ9RJnMz8gZQz6AXYk89BnQTkgHxeVh09AA28Co/5JRnAuP5SL6hzRqqPYTGJghF5/feim/Rq
nHC4LULmIZdipuaV67GfBsnB6S3zhPuz291CEsNTY0KV4Ut6WBfhdHeigThYdc9bY5kE9uQMvyuI
+5AFeZVy9/OPp2y8xleSUzndwar5cZiyF16niJ+vtM0UEaYULJMQqYufNJHDYv+5ExpEKQqDu7N/
whPQSQhmz3H0ZtxrWsxNxc6fg1uHH9t1Wm1h/eSW0Zlqq7azEJ7P40f2qDn/uwcKzx4HjBjxxGhC
OOfihNKQj7F2iwJ9kTA0B8J5fQ73HI4QaU6mz1DPv016VjkcDNojqOgtyiyYntZOHjZkmcZotYJq
oiOthOFrtRnvOZfc6mpRSbPNZQE+aPb5Bp17/1Q4KlODWm3IyAebVnrasdccyTKFHhIQb7ehLNIL
tOGKTsp9eCag9qSat5DZyUennzeJqxpe+tJxiTnT9h1zNKq/s7/FUoBuqGWS3kc6gNiff/j/X9Jg
0+hUSMhuzvflYNZz/ADjKUj3WDdBvDXzsKWoC0pGlV6J0ovpdoe8ajgHbzY6lZBWdmRJHR0q1at9
H6x78tyxvAAVZ8II2+Vld2nBcOACzUaBQwDY1xZOFCvNEHcSKaR1hLJRKyY1gkXGqcvMxn4KYS1J
ckpzjBPRGP3H6PLbmMEGCQ70rJVi9jNUQwG8EJlvM+pZ+WQ10NW/qQbc6+ztFXweI5CJhLDSWS2o
JQobpU/KwIJhKM4OdijNQQrz+XazGbBun2ow4EFz68eDldbFffi2AiN6Dtpg+l1f3zDm/bDkIE5K
yNoQxT6S6des4DhqA6B5SPxTXLhNPNn2OW3lW7UhWfS+fnRkv8TAco4nXr3l1vfiaE5fBdbmTTrR
FpMcem0Fb9enFErw3NwES9xYTWyCgmMFXBWSZ1xNqUpOXRvDkQIRA8OIL2MvnQmgXTbHhrs/DKhH
NsF3NUNLA2mWjUVKSHye5hQ3/zK2PJvvLV3hGZCeY7urcibx/dtMIkomByRYvgcDRJaRQpaFizE7
La4Bm2iOzplHSYsqzEnJMPI61hb4/BvndM0yq9OcT4LfY5/fF4dLk98KmjMUHJAMgeXbCQotjhW0
p8i54Woer0p0ZZwlBB6j+0BneUMCwozPh1FPOUM1b6NYdNghaI0YCLmcpk2EKOVLLLlQnXLYv4O7
+jB1svHOxAY80sbrKcUIbmsXTwzGBPbtUTg+rPklmhvWzx+5j+tcFKEKA+769S7IYG4c5st6y88c
2mcUmpb6Q5oGTmP0PeYzbe9nI5tQfOQWZ3jCscjHj9tf6h1OEr41GkiKYOjsJdI3v/J38WF05ghh
ZxHm6aDlDCDZy+YByyiEzRfacFhmm/eGZS4ljWFlnFL8YDwExPNcHBp4IlQacAsPHNo6FSV9+N2B
UrflmA4dikxbRXfqvVYADhDYDYc5M2diYJPSs7d+nEvOD3mNyDvBPWivJPNsuSQgJgTsEPGmv/tM
UmklIQ1ZGrV8XAxiE34EBscgIWqp5lsTP9GD1yToU9nybTPe49za2Q4mii/7F+FF1gucpj502jTP
qEEKutHfd8MYjnwxoqrQKL2lELZo6qBrQqETaQ1RHHaCOafgNOCFyE4x9kwd5F2aGkDmC1OsJ3Oc
cDXWM5NxVvBGWm3eaN+Z2UJF4oJFC70j44PAtkxkIyJTgaKOWQJHn7ols+wAYVYa1cOWfqOu7IQP
pcyAAkNchJxCey78b9fefc4UajDy8iS7JIdtQcesz+lERwWgDvNNulTHLpfUQ5qrvKjIAN/aFi9E
l8k7k6MlBjIc6LhJb7b6mAzjp7vt4oHB7oVE2QRzpb8GAgGKmG2W+Ri7f+8Lnxp58K/Xp4riQH3m
gCZ6SKXXA9Jbb3ibUe6EktAGF/Yz5+u2sKrkIdNB40QmQkKY6lIUsvbC1rS0mmxwUn7s0TmRPZsd
kytbVi7/Ine7UrXxyFibNXq+5wlRDcUfQhqH4CzAYXZhyof1Byij2UDGCW8TiTizWh0XPhTo7FdJ
EoMFUx34RY5H19m7Mu/mG9Hck2vDva7pKdvpoYLDO6UdM2xMnRI5MeQDDB8NEACqKuFcUV1D9f7t
I5edaHSXv3Hv3r8gKrBmqtIdVY7Jmm2bNv4bciQKwMCB6sxoBj6yD/IJLYcR849KzbbxM8FkZZxs
yKc+42XWnQFG4Ik5NsEz3GLonntKz1CmzjrcgY5XJyKMRUht8lhwed3AwQCGWYJts42GXC+HCfsX
srH1cNfqc66kkgq3eJDMgEwZndJHPdwLSZoDIpJLONJCntYZVNqwv1FBf88TqOV+0m7w3e4dG5yj
lKRznqNFHLcsxM4/pozSQDZNYlFQ4YG6DES1TpHLnAvpXVbPBWnv1axx1kTcgHKu2Ju4nP3fXrJw
YzyuYzQbQPVcHG8A/S+bSEBpiOlJ0hUufueC8o8OvoA3IV3K0yK0+JukteEybIu68fzCsAeQsMaW
y2IoNJnkwfQSQFUMJO+gx7nxZ8EDM0C9YYVgmczAd07hzg69aaVNzlbN58CsePydFzyMSo6FPyyJ
mMy5RdD6BC0GIjAcK6va4Yu0exzsvU/3/ulz/W81wwR6jZERiTPTA7MSlwApoHFTmmtSyX+pHfXu
4pwCkCiXjBQfu4vbHCWWZrcOqIi7b/H1oPAX8mRQLl/xjIK24mihiyoeq31c/+NF4OHwv584NAoc
IRsuVTnJO65C3o5IGieeu7UPOe9mdS2qhxWPCra2ZiGd1xlscPztffiCm+FZU98mTl5kHQgpZwnm
DSiL7kMAASXHsygUAaBoLNhL6Mdmb4yVgMJwIoONhFsPz1Qc+Az/uqEo07e4vJwS1iNkgFNz8Ix6
bWiL2/3zbi+jYgPR3OmcXNB0zlJBTU8pLTr8SdVZ3Ka9YGMQ2yvEUmQZF3aYa4uaAFJIdXX0bwTN
ZdEcwE0Zfgc0fMUKCERXBaQpNsARmZhs11iMn+MblNdFW97MN80ST2nzQ46Am6yg94R0QrYYg/Me
11RJkQCkSTMCKQLagbo/J/VBotNMQj+8BpobiwkO08lSbd9ISu373UVM4TY2jR4oOxXE2ybbSbxk
aTI3MFw24OJDk6ONYEewPtmIN3dq1WWPuRIfE1yZLvIo9j5ulUP8q+SbsmmACV2luNQoKeq5aJQE
1H0MMYCCXyR+Z1g3o5ttR/UUFXtygcB5mhH4V83zUcPR5tS8fzbBcji1G/BFZBhHmtCGC+U0qXSF
n4NfjzbE2+eVI7bQm+UdR4hNxyVZ1ARLIqputoa9tAea7Y1zR2cvAr+w1XUDimJLnjMVqgtKjEIS
A9zGfPQrXy8pPjgUTeyXePfxaH6sNWL2KrTP+oC/D6d6sBKuYj4RQmODpGPrkkLhtoWT0xms/0Qy
t6PzhFdT0LdcONjqeS7CQ7JGLwmMVw7S3IHKHyfsO5x0vFwAzf2gwjRiLZgPtI1zOC7+GQjrpcaS
Iw5/Vqhw20hB5hL/2M8O97KoBzmpXrD5upIYSQsLdsDYSbD3Gc7b7pGfNb628V4CuBvNWwbDOaDK
Oy5KTKWeQj6+t903gUrz7XdIggJmAcyKsGGMMArnoPSi654/jZYbXDlg/GYcNoq5cBQ1ZpyvJabE
3p8Eldz5ifDEy9lkvI4sy+6w4uV1F3zeT8xQ/EY4nHAmNYdychK/RVeLSRVHHhqZHUclzF706NjN
4UftsLx4jDq9B3cp4QdwxAGeJOt/bK7OGdWOsMFrDMn4pcODPPvd/o7XJ2MSSu2CKuCnpHMaS2j+
wP1YUXGSku4cGHMENllsDNGfTsHq2bp5e3A6CsotZLFhl3d981KCNcnM8rbFZsU+IAd2vLpn4RSM
Zw+xW8xCCvIQA5YTdRffs9HH6JvLALXouDM/+yn4ckdEpDtWVHAAqONU7oMTjKQqZ6NbYERWks+M
bZSX8ddovLEcl01MRYLYJ7+zHtlgIvgjMuoLRRkdC5+G++NOlpZoqXfgPpwvWQAoo0j8ZRUQ5peZ
Xf6RGEIArmdi28O5LPZ4cncoJrn+6kONusfKxynsZh9/W5fyhCnO+k/EAYtarfa7ltsYERKZNh92
qMfPZiBa6zvhbkxrkAF9fIYaD0LgD6Oja9CMNOmEeHWuLkkYxj+ddFMlPjo9m5vMI/h9BJX07Wqn
cqiLMmO9uWCBwR4sa0YO/eTgZtSpaZVbKaVUeyxQ9TwR6r2MwTFTzDJHTowGkDz/BYvCoA1NT3eX
ENdBS8TR9+fIJQNDHx2MeE34XVzwaMiokaOmxzyT2DJJDY9ZKigPpjunhsD4R6lNEbsD99wBwVw9
XMNkW0yi5ftHAW17NE9nzlReEV7fDMvkjhKPXfpnqswdizpIsMViEmRVQUwPmMTFjB9ZJgl5hchJ
WZ+ZEO50Ohj6IYpvkwA7CII4ECG97Y1lzciNubuwqwhtiVCh2AfDY6eh7LlYq9yHHii9jfTbIq7C
7EBK6RrHTq8RnV8xN+2FNkwz3c9VyQdyuCX8J7jYa5m2wFsa7g4FZ4YTNsx+WwteLbvdxA5V98wV
D+iFQ6OTAjvlexDd6XBJbdYOornAVt6yijZQJDTK7g2sA5Yb7yVvo13DfvOSzj8uzmHR053ErfHu
PaL3GgxWYoS26lor2TA1DW3+eqYj+nM2QQXPRYyBRefFo/ogsdsfFftvj8XKRvqkZB8n68PSfA4/
j/CU95OKkdjVr2sZ7LVwQySbrfKARM5UZkxt1g0KU2oeqXyPTn5XXKD3SVAwnDGdVnAcpdqTViM5
cvQybLl7PTmtb+6N4bX73bwaGKyo2S/Bo7X35a9++pvj63eMSVgBOoiuVJT8Y+Yz4rqGdfHvaEk/
dnO74K3S73aJQxsrVbe/wFXfJQqunFvVYrm7ZpOi1AeSBJvjx8xEkpuVJbWeg5GlDO8gA5Xp7KrZ
OvNrsCmKjGHpvMTJCWCTher4QJjIxZyu9ew6p/5HkBZgFdedvEH24We5MNzD1dc1/vER9hNYYh1i
qy5T+LIfHftFPgAfYW4sllu1c5mSvXxzS7ZrKvcsmLWACkhMoST93sWyKKLAolgHCsGFr01oMMPs
U2g4huZiUt9uW4At9MIwCs6EgMecZhr5vVviy2HrCA+zO2TswQi55c25bLDxr1J0FD5A7o2rAOCV
M0Oc5+hB2fZwDMd+9Of/xwiEjFAblItXTZgriqQKwC1KHQBsGjqMYHlfKNrpMEJwS5ELhTE9Nd6X
c3P/c5himCJePKDW7LmVvBBtCtGdj2cJLAJwGq5RYgR4cX/HF84nkq4kIRkc+TdHGt2PF9KeMKXB
kzKDCsE9AsIAme5FlwLKLU3gg464Dph23kokTqD9WJXQ3VN5EzY4hLVOemc/TMTyTQEnkhZQlGos
vrUC92aQhHknrDsEZZEVAQVDJejaX40GuGmz3YnkfEDgJnYJMCWZf9s9wnuoaAMMiecvJqLgKwFH
AQSAeA/sisFT6QzZy6J7BsQwY2fkILUAFDjFa8564D8kkhfeG0p73maGguLuK27idsg1rOPbBlEZ
UqyfUdI7AkddrR4RvtpYdmeZvCFMUnnrsaUiT5trJ0EWgucUT6Wj352PkMMxDhu8nAVNMHAKSYY4
jLLrzxrEBkApl8DPQvl4rPcc/OXAchpWEoZYx2m0zBroHqGfDv24LJGTko45ay/JkQVsg9ie9Miz
imANH2SuIo8JoFj8GAfMBeIwRxnGfo8nM1YbIlRsWK/pSrpwtlWk0a7DHYIKcj2I9wonuhg0tZPS
ertfg4f/+9LgNn5i0Jm8vZYtsYabn3fX2cPG5ydPY2RnOac9vhDszbASEJLQu9j5UBwywDTrLzPG
p1e23KbV2TBsBPynRKFVee72JAzPOj33NQBTrMaf6JXCxmIei0fY9i3hx5WDkz6vFoGFy09kS+wt
Nm+cMsNliViLOl8WcHMIxc37riUwD/XHzZ78CbnGgvdvk+cKLaSDBaUN+GezrkhuJtbCaWGvfyYP
5c6gnR8O1ELC+jwSMo80sexNOB/sIJbQsCs8lvHpFAuNOMZXEKL5zgQRgmTAzqC8JlW87ckPCdi0
2GRzFwd9DiheE1qsI9MUj5ifOQN9EoxnNo9agDt092ykYuIlXBx2Xx87LNB5n9IBN8wl422wO1xn
k4Q/gCAhmjvsh/D1xlWQWOmQEztr4j3g0n3b8oJ67YEHHsbobzg88W1ihiucfLJjIj9lmIruMQxT
P4MoMjxLtwEiSvvL6I99h7AW+ELyfeH3XGkzZOPrMMsDVI19hwculH02Kpst+jyk+GM858TNHS+O
eAtxzDexfj4g9HFpZ0NqWkpfe2lu1zg3U7PzAQzUWM4zdAtKa9ndvT3P++wFsO7iA9l9EBeAPJV3
y3FI/5v0K286WS/fVmc8+TEQeZdZ+/RGeghSFLA2lNezJ/0iaf1jEJ1gRybFNAyGhPaNcd7DAqV9
Q3RFcgycAGkIMs11gmEY351q5LffvoZcIicSg70PTQs5dsMTzs0CEtP18xalWJBGi4HbdUfcfoxs
EKL7Np2tVfUxcJWgL9lPm/yC/yIbDQWd+NAsuGXYWPbF/J4uKcR3hhMLC48u09hjPB31XPaUcjOg
CHEcNmleiyC5AZdkbOxU6LDw84EEFdEkSKW4O/7b/TJsbLh2pMEvLzRDusMeJpUyKmK8BZgsDhJQ
RxVB5cI4WAKnmPj+9cnXwih4002TpMQGA/B1iDBAbUx3VoCrsftxCJpz+Uln8FrcLlk1nZM1uifu
v4HzcEM/YzUCr3ibzp5IFOx9FHh0UPcTSe8Bu112P9amyd5I9F96F6ogg8sSkJBMYuoN7NYGlNpQ
Y/qrB2LdNEw4JGZDRhrDdYi1Nc/EwXhBfF0KFOluV8fxpFQu2Vocx+Mx7ZeMs0kq4Ek0RosDZeJN
kWvvzzTKBd9m1EYMLdgtlnuclLjF3S1BpHwQ47JL7UjLxXC2s4VxCLMaWjuDdJ60jgcCfYackv/A
5+edZM4QyXbg/vdAxI07TQNkfUy93nw7MfigjPfp/eyAHVq8t27SV6Q31Rz98m4laQHvL4o5gPsw
dAciQC/jH7z1OaqbPTUUpcsbyWPopDsdTyTmpEtK5MRn0puReC2Otnj1NULc+heLa+6xajZacIoW
pDzHGOhDuaQ/rRyvHbBt8t7j1ev4g3AdQ37EGopNOcVfgdkpqKQ0kd2rxZhELELDNgivhW4my3TJ
c1ZI9cjZjPYmpMl8DAyBas1KAton6GwU/GJH/ITu+MAQfNZhwdM7JDE//bXkJL5bbHDdWHiQQie+
c97GRKTEg4GBGhUDMmwXpCcWAPlIJIiPmS0LlC1RcuTlozi7Icpw+n1iqSW0gEbX42jd+dwEnHsZ
hQoQeu4vVo/pyl10rbRLr0uSLT/+O04lUib84CpS9Bf7aaXCbwLhKhN59OuPiEiPjA/qPK5cbJnC
xVrGbfKQdhoCB4vSwqdlED7l5x/q0iOYH2CsAh6acNEN0GMYlXQsOIW3UTphiUJXkQ5CxOTwf6U7
WaNegy7FH1b/BPB7yDYQ8tYKxMJ1dyEKUIVwgBGqsDEXMyB5mBHuILygaeffr2S0IB5Vt+EATcuu
gTx9P9aePC6pHDCoI0+HacwG/s8MVgWIKueBuOuNXv0VJYPtLKQTEzxeKAnCOZq9JkOoKPAtPTiV
06OyJmNIlMsW9SR2t0zQAGaxSpEyB4ToqbqWkwLbUlslyXoIuPWjkFVjoglVgwcseKPNVuY4afWx
sayScZUcPkt6cTp6DFUzf5fmaN8cZqLyUOWxi//jAhfA/gg3XIoUJuiRNhHqQvoJHgv+JmPyHQej
R/NBfTtbeg02Phv3WHrakIE5NtVuDAQglV3DoVDCBSKFesG9mQ0VlR607DuFvkw7pRnrYpkrHpQb
w7VPKkPrGFjQZ2XFSafMy4W/iDiQHX3eQ7Z1vDbZsCSLS1KnmTJIi87WRplESDngR0zOFh4C4eCs
OxzDine2ucRrwm24ZsuDqoCTAl5v5cslH4c/QKQxTqu75XBpzXGbckyjZbTb40xbg+vs8qadgaPg
5w/z1jJxKccCmqwiIaWvmc4C6n4YBb9TYWUIL6Y9mANfHj3YD+P7PzReYyZ4RpNiljKHUwiARTi0
3ZmneFM3ChG5fxhRAvSmWcrHsw0eHYotpa7iJ3JooxsU4/1q7WkO7LWGyZHPsAOiYTH5EDoNMI3H
VPxG2Qa+1uKYhhayYXNypG/ZB1LPM0mnI3WfdXKDRNYbQa2EOvL2KLikR6SeT8uQMvVEZ9+2cnzg
OBfC5pI9E08h8rzJ7am9GwV+McswGGHsIKCXVTXVyauEupPjRmRnR/AHuxMyfyFufQ6bxt45N58J
CJNHiciRgvfn0cL0ipUvKk97aCx4b+kxbIo3kCF8+zn2+erxeStGpMAs3odbRUT7ddL+cHVz5r30
RG96rnw5tL3xtgGnqGeTfvsEfVwq7mC8w8BaJiIx6KOfEA6+qZ3HzV6P9sP5nhLTkyoFcq2kooT4
qz8/7FF3l+haCv6EyBTUoidKLUqaNUWhNxaCb3vGHMYR7FUWdPMDD0dF2lbC1fMxN/2OubFfI1eg
yaGmx2Rkhar7RI+gTcKFAVCNER3+cVNO28FOVkOL8u2b8jJJEUlqLbDEvb86DpFchuA4GKwrIr03
BNfwnDDqqViSbsI2yes0osmjbexLgcrLTQYNyCylljdpT8iJU562EDKqpPwKzSvOIASBNfv0G9jD
4b1bcxLhfg9PSpgug1ErxD9khe0sY9R2yxHzu0W5MT3+9gJ7dowYd0/moNkFwjLrFip/1GJ3F14d
ytRBR/o7SU26u3QcXWs/lSnsdUtF9XbWwf+vKtXghbEioAFdoZWcYjykMxhcHC90+tSrBtXNg2VB
8CIMOaZ+PFVhmrEl29xo8rbG7bOzvSvpihsep1RCxm7spKmE8jDBBAuEJ/ZWGEuYTH8VPcBJwK8P
2GMKxqd1wdii9Ed4Q6J6+OV+YRB/U8e7lc81AjqYQKO7h25BbzV7MxKRtBSoCgxi4l9s7Y+IhCU7
d+875sHYvhqOjWQ+3wChZLEDnI/Rg+gV0WCtYRmVG+xV39taChBjYsd4Cu0/Hvzo8x9z86uY6mP6
AocM9aLOap3x1EhmoiKgnHIBojmiznTAnNt2tCZwlZ2DkpK/hEuSc5jzrM4trvK0kJSwH/6D+Vsm
K1Hq1sHqs+nxNc5ihRYOqL44rexNm6GvU/iPCZUdNTS0tbTkRQCmmMY7XKfwiuZsfltEbgTUZ5Co
F5zNoQPuzhnCf+VIjAfYDjr025QwsjXkTmgM6YQ4Q7AquFhpFQAxJmRGccQAN2IxefzaT/XCByN8
LPms/mUOynvCTYPp3lu4+r0lLuZMKFjo2CPa1PY1qjnXWdxdQpPXV/x0TmCYT45GWo0PXD/Srmih
CVDmoKTai3vGD+BnhM8rfZODgspBxn51SDoLhnIOxuAJDGNm7T06AcrTzA6A2qQ7pKPIqjnqAdzm
IPbBJAScKtwkez+dFnqgmzInvajo+lVqnlU1wIci0Yfd5RVzdmWEZQpv+btY45Xfi8A2cbxi+jTf
NzmD+tcc79ciwqj/WdnmJdjrrgm8V3jUXOurB9m8TO9ft9tWp5bTHj2D1qgzeBExBe9l+F2YA2NA
c5s22VslZQEc+2CIIS6QUa+MKMbyB9NsZ77Vavau2+IAqRVR+xI16pp9mrnIm19LT8eTCQF7e4LW
AFzsGxweqjPSYZSOqns/H992ax3SkW9gUHZyWppqdF1z/D241d5/z78Q0i5BPvgaXvOMdq7/Chjc
IYLsnCEoBa+5GV2RcadVH337sQVNobE80eMcvabutnL/mGARAjqr37zPyy1mjcK7s3gObvfVry5+
7+UXnKG6S4hEs+EfwEKJeIvgSR+/fiPUJ8UM94aSYaKOWwCud8ag2W+M74OL4ddsH6vrrBc9gzdo
xrjcu41xxRU9+6b76NqtM41xK9bGNaSGt1fm/fPdy1ca1t+F+9TdB+FotWrdPBMmYVixVW/qCLq4
bncO7rHndgsPNQP+f2fdfVGemOqFzunpfI9eToKgrtBUFH8PrHt1dcFAEGjUsJhbM4O4GX6z9luF
x3RCt7V5j553wA3pdWxTg8x9NK3v1e1+vLbufuZPGpVZBSZZKwykmB0urx/P8Du6wiTxjryZ78rd
d77Ysb3t49XHSL8iFvyNnJS/YvfQbyA3EGGHrRv2Y2W8XKAIpAEgqTUuPgnflB9Zji5PRuPHhmP0
sAdT91UHkw2NEYrT6ncGBQ6VOlNb/Gbc5tNes2tH75FR4bNgd+Ji+jg43wW/1XR6bvthFSY2Lvsp
j8rgpOuLy1zD76hG+HJ7yS1tjz5MBJ5zeEobte2Q+3hNHx8Ss1sTVLOvOUsKXAq762gPDMGXxkUm
3XeRPWlTSP6dkanbjGEb49aUN4/d7N5vQbezu2mrVrfa/eKly2zPpyzrpmjQA7I5ZofYQNl4dZ+s
qfkHlXkM3dsYnRGanGcMxi8N59WG1WNdWR7oGm6qbjhYLBUwHns8hHx7Palv2/nu/V7bwaCufVQH
ALoDEoJ6dF7x3O5HOpEarUeAkrJtP6OOe2UAubwPyrnMleZYLiC0Evat6d4aTvFyOhiD6PaT60EW
yNuA4SBMOrZ5zBm73G2H4QAeErVuX3FSxd5VjBed/ObwT9bIhu7q3FP7kzowu3zBYnQu0Okr59IS
kWXr7ZxBEnNnf3OLIjhpwdqwmzB7n+r7lUnDxyHgT+WbLw50B/sxBTw9aAo7GSMtJyAKh8nBL8bF
tHVyy8oFMtQL/4VrzDEoMDZuOsZJFZjK4vPq38p+C7Tt3WavtC4Qq3Yng55DzBwoaMcvhB5eB0y0
WPmzNavFav672A+0xVbNYNNrYOqIzvJxVWb/9K+sMWZxegzo5iXMAzYFvE/XqsDBAZ+ewjcTbXEa
aovb10XdUfjQAppvR4PbagASFD07R6RzsxulamZnLHZM/AVVRWKC7tyRhHTc4uFeO+7rrDQE4LpT
MkAxYSx4/E5L8zs970jwVb649LwnE6HRndru657RBh77TSpv52L6BDM920o7uevkfvYuaENTA/qP
Q57yR+XTI0Opyu1stY/b/bLx6F3/2iZ3zj9U/uvb73HJzeCD18THbRju4emZDTfv+uuj2yx8Qg+f
D+9aeufDvGa1vt2r4b41oDildxRZs23dPzbd49s75kHvEphNt679K7abqpys/pUfJ8fa2N7X1iOZ
ngVRE3uHpiityd7Gz20kCmWcPa3jwKytv4PHSIZWHZvlgdt38TyoGLwzT7alyP6SDqMU5bMAZwyf
mAHTs4lvDSiS2jzH3MmY1GxrDJmV7CVCfL9AeFeOHLDCbwBODAL/q2Ji4JukDeB3mEL4H4Jmzeod
ECozADBiLRlHXS+yts/leCmx3V81ZOVaPSjrdAAkbM5kcHZl/HkfznrpEOIHLFrkLXs0qkOCYeBY
UKEtv8QeLiESUj++4jZZXJ+Ir8kLSRfUGGByNp8L0YTcAWPJL8TBw0JRPd45qzf7+yOoTB8TT4yp
1qjtY38kd2/qlupfjqh70i6tCbJh5j80FCMZrTI9T9AVTRkLnf6yzPh3hTaTQZ80FeaviN9Dek6y
ZE7ULFB9CCcdtr0l2Vf2FYYNLr203uKem53ihEhxwXOfT25EYwbgyuSETbcM59DyvTnxz4xZRzdo
AKK9uNElUh5voLsEQynGvWrhvSfe3xtxOdKGMQ5JIEUw6Zr8veF/OYH8/uSz/Kuv1pb8YmnEIY1S
fIKrHXB3G2OW2Y16mFgy6DrOeZ/XE1Hu0Y/xx4IRAIY7zOXyh2Ldi0vSLxeWFgivVwuCR2NmIML2
4F2UqPc7AMMfzKpdOLnmTiTPkzzOrX/tkKmiNUVC2p6ccbR0nrChrnCN59EeDAXGlrRnAdTXwM5C
CWQWygzgSvT3B80sHxzttY/kltR1dCo+qCjXIFi+N/lrTPp/c/4l/3McETtF6ecKzkP1T1e7cAAu
jz5DeobsTncZ77QJ+AV4BG77YZZcRtxMOCPb8d/bh/LSU/BPQNuZL6AcBDKRkitBcekD7KQhrw2S
N5BAoAB+B8nJAGf608xJTZuOmg7qI0MiTBiBE9dLZo5Ni2F5uqvmtU+/7M84SMA+7n8m0k/7MMrW
Je2aqDZ/b404kcdxuo/CxdsFzHlS4zPThqpLLoUcqVfkCeFOPw7S3fqPVv4/3G/P66VBfPnaQzWD
cg3sfJmbiuarRCIBuRaGrwhESNNuQVxd2tT5InXZPYgMioGJmcoxZAVbs5l91bKRG9CWMmYvPY9w
MtiF/o2qM5EIH/iDPqEpi87Rx5ySIZx+gu5MRc4VKIbKyetPeqIrgScJE3FhN5LB6ZhIbCEspgxa
xtnPH1oQ4MWgTnHDsA7hivt05PvC9ngGu3gX5LlMwwQcuPxDMEQKx4R2b9GwBlPsKqf467iDHSgj
xBxRLuHbPkBMN2pYTTbEmzfCHI5SXYhT6WfC1SDhzbg3uLzTl3+sr6sFRX+QUtpw723gKFk5vXEP
t2lxwBXjd5rElANHjGVQArghcFh3TBdHz0IQMZCsLQgli5axh0jOli9ZMYpZoKhe4uM/uDEZqL6C
vxMBWALXaCPusw2TxId9aVYs1IOGp+RyEZ6IELk63wRctQuYpg/S+BleplC98xd8EUiqQ4IVhLOT
QEChTWIuSVvnM6u6D4eeqO2UxUbOeiEcI2oxUhW1lmQpQ/UQeg5j7owGSZ9APLcaN7CoTKhg0FQr
AWE/CNUEJeA5iL/TouiDDpXKLIdPcPqHk2tW+Y9Fc6OtsoDK2mPskw8uhKaDa+AF7SRUmgyt3E/C
eqS5807YYWHq+MbO8oHZIMNGZ/mC89VEF9g9OeKEZOLAstwwzp5dsIEDR0Tk6wcbwdElnHOOBIos
D+gA4V79iApPjXuGKTbDViF8F3/6hSVCAy/Tott8jXsKg2vDKrGt+9MnXFT98V9Hd31zzw339PD0
m3sxvBuWzwg5u6p7dvfYyqx9s+zfX/4392lYqOcrAxDGXNvlxa86mG4GWqtvTm4tnw4kT/il8faK
j3ev+92LLZ9nYszuPZjtfDzu0PoS9Gg3Xi5sIByD4b6ehgUE70bU6rdGDWRyHQwlpusoH1cvHDl6
/iV9R51YD+laz+r7d0weLyUdYWdY9c8pvj7JMyimxwni5dY4J8uVkveQVPMypFzTsHQdPz4Awvu4
xT86JPhQp0ZMVV78QUTZx/RedKZvJC6G//K6ZF6Z89ef8e+BhvEGI8Xme/N/0HOPozWtEza3L5c7
/ppRBFMQNwfn2S2EFLWGj7A49Oxu7nViWgb3hpX7ATXMRkgQGmCO5ggN9sjs3WJqKfOen8KcnueP
GwFocD/i44w4zGWUA0SL84f1BPxiV8IQeyC2wWw2VfgonB3MRV7Mw5Y+JM66KOyztlDQIZ41LFBP
KN4AYm/Y8hBi9gpUn4L0KLr01ebFziXhOYAUQK4ceZKw1hpzAnuxX44C7OLw58MqhT3Thf9HmWxJ
xT5Ek4cxs/PjfuNoEiY2FfwfZIXctEhqSxBLCnWr+IMzFXZl2BpjB+iaSFExcEDpY5lLUdcC6wN5
QkWHXSJF1B+BWyhsyOolRy1hk238ppbrcBa3lxnTOCXsRqI/l3/tirID/dRoKcc8Q0KR4NrCPAhT
6BTwCbqODnDFXGD2QNoSV3OZQoJjIj4CwmSMJrIriS3T/exwhuDCD2ACu2HgITwf2VtpqFS0PYKC
jxAmFrYHUorNRcY3Y2cjSCBBmtLlYOCjZRrpx9ow3jHDAu5j6NMHRXQWrDBocum+YQGBpd8RzuA/
XSm7J7g9d4l0bmwuIJEkaFGX0A57HrN15qczJig+kFX3SnqADIoEl8Tg2EHESrRWBdTlgw/r1m26
mX1xXmXT3aXtKZPvWZO0SzJ7TiQLsBEQkXlFpUsdSBXB0nGQ/n1/OghewCd6qPMMvEqHx3nnecP1
uk9k9i354GHKBewApMBnSaRjeyv/wYQMgvHtbG8RKy2JLb7zc30sLOIv40CKN8A4Kll8UeZ0LDBd
jv2lwPugZIkc6Fy0twsfYDZZ8uzbGQuaEYwP/BVycohjXzMHx/1lLpA+SWXgsjncSCeGy5isJwAZ
nfjVL6RLyyeNZL+2TmP8Sl80nLsO8pbUHOTZuus+9+56wg4ER4HP4Ox98doE8uafd1fslfYMjwYv
t7b1joPij/qe7ZY6DquwPm0Lo4TaoEBHqFFg2JNq/ce8nJ3aXvFydZy7WNIk6tKCYVYXXVw4CU2Q
ZPCMu3fseI0jUhzOzCb0iu0suVOXUUFeVfPVfzdd9lfJLfv4yOaYDHDOcMjCmsGVgwdhB49J8BhI
cQkphCkpeCgysF3jqWQCSrVBnS1U3eTERwDTucVwror/sXRmy4ojSRD9IpmBAC2vSu1I7PsLBgVI
gAAhENvXz4nbY21d01NFXbRkRkZ4uHvAdP/TqwtD+jDsuK3JrgudtiHpGOAwKhVx2QRpPrgmLCDv
20AOE3aFC8hX4YdCy+YGrIu0isUsedWTTQ/7avj3TSI+luSR5bCjkZdtoHSs9zkDR/koV2gBJUti
qTf4hRUN2yOOP8JOkeRhaNNBAdaT9PToCgC6en6iCsUKkv0/nrDtvtETPclnnp9gDZa2tBMGByCf
bsL+c4yOb2l4l38W69URSQm1wCIDXWdQar6vwwZQkXvHYz20U3Noxk9qXew1kLtB6bn4NrpewD0y
COyudMyzIizEsIlrK14vFfH96L2RWNvTYv7E51YDLYgoJXWwp3dYgw0Ms+maEc2gQ7c+YVXvnlYl
UKYtmFI1BGHJaueKeIN2jxhSM6FdMlriqKpGJIrWYr2AeqwyVr/0joeGt2PTIZeeQ/UKxqQtkPlZ
L9jp+5LuX1xwqR3QNOKlEFson5dHsBTyFo+8w+kAQ8sVQRfsbHom5yNGm1D1xuwhjg2PsSS8LtcG
bwinVIaDzW1JFwimOEvmT0klSS42zGvVyCFqkPK1HehAqP+QlUECpw0B6Q76We0P9EnNVGl6TmyE
qUWPQX50Tnu7+yJ9X3BNRPk/ON7z2O2Mn2YXkxaTECbgsjQpf32SJ9Npgn5q1P2UsjonHO/JfJAJ
3Tj42x2v9fCPY8Ykdsv0Hbf+3Tv+E4xtZMNZDvUQ+d4VyxrLf0Sc35PfAkQmyZ5Ox/ReuAV2mTdC
5sL0ivj9hV7fWJixNjCG78SAGRIXmzwkDUDgdo0vUDa6pAvJHW/G7mNrmDL25ER+QXjAFU69mekR
PiJt+KiVNgRGTQgKr0A+UUP1Dm9ZkPE9GCYMm9Fl0+rfZjck/WAgI9KZ9hHki/zXHGd39UqsVGdN
wh4CKSkAwc1+HRRA4aqYajB/kVbPTok25grOM8LSRczV6WAhQYbE2yFFFOMUM817y2xASxOWzSv+
Fj4e4Hq3mMbnpI6u0yegd+8HJTXm2MpDkFL2QtE36LheZ0WYLQDArmE2ysclSCAJ1ZL8xRhasQBb
lv8C0QzzIe43QKxTyCUU7GjB75rX2Jym+Yhs7Lx7BXr38GSoA4TvzuAGh5NbVnWQjVog5b1rzxzS
Ast/6pl+c6jmZpwP6+Tuk8IDhGnj05QvxJM1vH1IeFVONxFPhjBfHEePuDO4ek1MtTEwiZuL71gb
lLMitkbSH7idojvvCwfSNnyltq93jZ4xXPN3eJ3kV0zN0RKwzckxKcjCaqjJIz16zyGGbjCKSa3Z
M8IDZtBhwZTM1pqdpiWjSxg5jK0IQ8TSdngnxTQAZO+7MrVSO6HAs5NO/1crG+PcoldHx4nh1wkZ
ZAj8ztp4OFnCPMVeNjaBBB6KX28hY2sSxoqgrOIc6tIIIeqTwLX6xaTTL8BhCrnooR0WMX+lFX2h
IXZZ4fjKDoweFkAw3FAphwx4Ds23qo2YgGLe/A/nC5cjcHG7HZQQyTGnSiA0GMMfhjK2qplO//Ps
LFhjoN4s/JMVspZsnxSgSXLMG35F/MCrYixDHWvjdeXcgSuuQQvgz/SvYZvLY0mdMKTbPJGi6DyW
7w6fY6PlZDgBzekAOIXl61HT5LyCAqC3VLMZHAdAh5YvsCP0xx3uDFC7LZdE99gv4jpCrmbG9/Sc
ReepwXpc41rWv8TPhtvsnk9gKx5GkafaX4cdosER6hIICHscq7RvwLruuOzWQgdjDLCHovg4ory5
MU0iorsAO7xZ+k+cQt8ea41kn120ToEBHjKzhRwpfuzAKX456Az/25re+u/5+h407gGKL+PuiVVf
Hx8aOrRTqoDwO7bj15BrOJ+k3/K1/PecTgXNANYF8zuaPhUP9QwNjAIGa6ZAKrIW7uFIZPj7lMdT
aixCFQA1csXfvih9coJzv8GR4p+GqA8xrzDUkRJzkA9fTGR+EvartAwaXfTz5OhZnxJ7Sj3nQ+LC
SptAikBOxt00RGEnInbh+UkUp5YrpyjGENjumRol48VJYDOXYVHYxIakFWsTjICPfUOOZxJd/vPc
t9/Oe0uay4hY7b/jt5wWe5jKfbQ2AbvVNbo6PlSNLUbheyk7G/P2lqAIA39crl77i18OH6IhaoSN
OYeWy2HIkfiF7goRaYj//f7k6V3kMGdYFY9QhqDQ2fRe/ucfvhCQ7TKfvxjzaSR36vRxy57YI9If
USU6IJHk0nGmlrFGSIqoXqfPPbT7Ir4QGGxRhaJolX+4iCEPb8qtXQNe2xXu5bZY5Uj2eCqcwKJ+
EWoRlZI+P4855ASjkaxDLCRtGJFdmquMJwn4Gn7KNzQHoGR8gKQ/5r/k26EylHtRTDW6YqjNVxA/
npSHBu7mxpyA8+gzMmH72jNSvFulf9/LDyhT3jMObuCgKLSw9theMaq57jVXfp8jstsAHbDd5iCb
P2JMZ2a1px8+ycPDtTOlByKmkuv5ulsThOTNYER1mDL/opdjLEqZhL5XFodr9T7IqpiywmgZtOl+
e17hfNDFC7l7dE9QgYvV0X9lEbcTIG/d8t08Th093wWuBW2WgN9nNQyKVaVQIvHmGODkNro5j5I/
aGzlzVY8IbrsJbIN1hdLiZ1XBTnkM3kV/LpnxfBf8lf5CfTSEN0wtCVfQXXZl0G5Eh6nPte73FZ7
ewYrwgvVvU6FsphHT/cbt1dU27g3QUujrISl22/tsZaeIHFGRGQtxC2N3nib2iRzmftjME4sT7VE
Pp25JYUQ5Qs1NWqDPuCzjy5fPlnERhftU0j5UZByMq4LnWhT5WTWpCF8QFac7Wo7Yb/x9/g9IFxQ
1nuEaMpp86D4lHwiwXlt/hze+en03QOeGNagTGgjjIg4Eh9VmMVco+5ai2/SIaMqhwXrr82LPpZ8
Uz1H1Uaij22IHfHF4yK47qnM2Q6SJ2MCD1DYilhzH9lg2yI4pRkDsNiEPFwBewjdk8uOe+BBy3UV
Mv8NOQXULWY44LjCgwz03pPQASn64dYL8YsVDysWS/zht38zyOzspirVBoQH1sZ5bDHnB5hgxS8t
rJkoxKztC0OdrM/eBXojE1PY8StZAaImqNQ7urn1eD0n8q24DQIRXrUj0UbctjZ3qu1O0yNB7DF4
9S67dwSbwEO1rMwdI4S21EpjYU5iNUfRyQEur++vAN3VE+bzAOmt/wmxTGpRsh7vGjxgBSjWOA+O
EHYCXwcTa28JlS5zHhLeFulw7j3T55Q8krdFa5lEtFRrOo5nLF1vBGty4zXzzGQWpagVdeDukvwZ
jTcMfwIOr/o7h59FUZL5vJOtAbDHRHSiTIpZfT/zQcrdJv3yUTaWG9YzLt5S2VzEIGTTEHbQ3uPe
T4+gl1NV4zDI/K7WQJvYgzKVyM17JYLrc6oE/ilXDM4juK1yGMW8YkK0/5yKDdKegIjnDH9M3tcm
9BN9moTWNkV7Qfq/Ht341lb0QZwrj45n0G2wgEiyuDlAmZBjRd5U/90veEo0AHxmOLFe7IiAKMuH
1QaRaO18NpuG8xhjRwA6ybwLt5w8EzEClPGGeWr1GPAkjwvGrAaPHEFI8BgDaYXsTaIw8bKrDWTQ
L7uCp2AO1j2+AeDRFp1v/z5vLsnMHCEk1l41oYMrBl9RPwUOkWUgKgWLcWrwDf+bFgTZvQ0wLTZC
tbp7gn78Ch9sBcJMMakQ4MO49clAWnRbPdrghPsXv+j97EjLx1RwycUEHhPlKV5kae4aEWk9Frd4
1FHN2AHK+tkDxe4/8cklWULkP7IgKpqM4ia8qhcyCVBZeaNTJi8O2902nk4cKG6OeeCOJdBaUoyL
3sfTb8LLZnPyhuifiF7AGexf4WAgxm0huzTcqCAIRhfwL3qJcDqphVnFcTj1HH4/90fOAL9VUGkY
WnBUY2/wbw9T8kq/rwdFGZNObBzxTvkxeQA+93qa03hOa4AcYUpypqF8QGkiLrZBI8JR7K/xhUwY
FiAXNRzjEYqQbDmn+YdrBO2OGo60tCTVbnYLUd6N3wqe3e6P5D6m9Puo31dQSjzPaATxWbyZ1CjH
BTgYvXBbvUW9GPxPUKqQRUuQaNK/aRIumjRG0S4lsHC1MzDaeZLQCEPcALgP8x4vmCngl7Cx0N0h
TVQCnSJ8fIQgTdSscB8hUoHMxDNGjwl1OLbmbGn+eMLKptdyil9kNdwWEZzYvTMjmNoQf+7Cw64K
RSRoJ8clehfMGmiV2ekchy+P+hs6PY6wNmpwX6h06FgOTP2++rQ0BoJzVbRlYaVqNgZfrlAraSmy
wiFLhZ3BML9xncNhORUQlqvBpodc/c9+RM5MYEDq8i2gGfq/ca+XzJsrxGE9HjmoiqLtX6bTDrZ2
S7Hm3Amyy/nJED+CAsoaBkD1Pqbr5aNlD9EJvwtRqFKhLDEZXv+U6UDtE7NLZAnFN8x3Dprs0B8/
DI81/umWR/pAdgJ5TtCBkp/pis8pSiSc24WYAPAIchD2sI8rHHzRGUWyJA6I7KBIxY0N70T6Qlbh
8iR9TuPaGbucu17PWGD8TglGS+k9ZwKcqGJY+HwNaOhUCas5ny1ZtBLiQrBu+qwY4mKEsb76z4sT
DOCawL/Fqk1msgqupHBakCCNVBeSNgLatN90MXhkTjm1k4xjZ/j5sbcQNl+t4JLBGCT2T/k3VvVE
CMEX14aaDt19OhbFEy1MlwsQsc0vljUKnnVfKmDL7gza+Nfz8+UKOsiGfqR7636T3uVCZxDU8pmi
pSFzQB8D9IEN1C04uQwaiEa0QP86VBxQnKEk3WQDf6+bSjZlIey6aBwcv2g5W81BfKMgxUoj4b6U
3SwniXT8M82lP+V5X1T7LEwMTdIelA3+44fIbIryCOe5vzbuXvqUbH0SdRbJENI8hSL/MOs3V+cL
U//+Hkr62GCLQKMQBnwIi4oWKrqrrsl2V4Rh/O6kG8CiPrymrJVjfwgSKF//UQgReQ1avLFydyPc
0AZpIPZyZMSkkhWWLBBR6cMZIfT2mfeJk8EXYQHBAJyJGEV6RKfHJwiKmSMLmR4kD7AULuQBjRUy
Dk5Q2dCCGcoKZvn8W3q0/YXUKLGM5i1xznO8/Evok947fUpRk4XorohmcBiAk9FJhKQsmD9zNJEp
QK4Et4LKqkQ2Jr47TG8PUaIqJd5H5OiogqQ/eCDJoiEAAA/MyxhF/O1IOCBF7g7aAP4vfgQyiQyD
Qmgc2FzpVx/lKyxmGgYPXsf36CJIp7cwgBY4OippXsrj/P9T/Q/w8pTVhz0NA1j63lex4wSQRNd/
9UF12JndqTpjNAMtPhhX2KJ5+CMrGg1fkZ+JHaoEtSHOlSD1UHWnnkfxjaKtR6Q8u8aWnUG0DIDi
wwoerWYQqImu+FaKPVdijecQEDb0V2jE/0Hm+D4Riy/BW2UWEdTsd7/DBwj8pZK+E4pgm8kAYtQL
SzsWu4W1YgDq1Ys3HuSTgFb/qzsanbZiAU/FHFydm86x2qM8i1mRgBV0xeGwMx0DzGS2YPKiyMF2
JlICxfXPK6/6Yr8upnA7aZyyGrtcMUGbpJq3K1pyIgUu94E4htGLmbfQ4wijZnxVJAAWUgczqRlx
x7M2l1KtcVgwnY7L8JzSGwXMUoJQIYZsDjJLaOZitzU8sOmBulRPD6XNIRUty1PSpBtFCLkfjd43
UXcGdiranEe8M8SDgU/AQKYvwtD3xYwLTqB6QqeMLOgwOiSZpRngkJspmL5UF/GU9KdWmwLDgs04
PvcPxV5a7JSEokQuEobmvByMlBccXfDGXQ/hsHit/3Aiz3A2x7QJOHGZBHDvucWmPAKxG+T4ljOl
C/eapIczJoAixLZBdZigXaOS5gBi8fL2uZhNT9zc3+6P5peBD8dsqIXtYeV+Fibj/GKmTgQIhZh7
zu2il7EH+pPz0o4UGfjwmh7CwsPNDJHUAs0yajbEjgqGcLh7Z04Idg8lES03nsIH8RWm1fbZiHF8
YciR2VEFDQzp0TNzeD19+e7KCkT5xvTmcEXyDIFAnAQ+d5cDeccTlgYTK6huOtPDAWsQ+YbYCuPz
YGpxfIriECMM+LWYUaHBQzyEUIMnY3pvyvMlNvIExhJfRDY6Pw4/5Lsp7mlIFPDIg4e9WPi4ysmE
ds6IPHCHikSj5Z3CCvES7Zsv7Ks/fvyYKAcaAZHAQsHUfEDz5khnGQzZfrEcKAqPXGGCfA4kuwHn
Jy8XGw2KAqYRw6j44rcVk+Cjrz+I5P6OShgDHmQL4B1SHQFSc+6+XezhSSIzB0LXHIXGmlOKbKl7
3yK8gqJgpLAJWrwv1+XQGh5dAgTzzi4DJKjsO9NU0MA4Q9OpB7MIa7nBuuH+Ez8p2Y+bMfXYcGZO
uuEB+Ygkn6QfLkkV3ZlFkcxuQrnp6l8kFzDNCXcMPWhMOBqHyHseoiLr2rRnOUrBLyySF4yn6bSO
x48++cfxRYc1MFPxRmxDjh5ggoi+/cvYkSTAzG2ZPHANJImVdSndS6HFLUmxNjrcrphDADVZ5dO7
RDAhPmroB6Rqgekp0FW1H9OWwqGCMhxHqV7ByEsYWHdwVqAcx17dm27pfYYPf2962P/NqRXayLUd
0Ramfg0/L/et6MPMQ9WOZBDM2p83/t2P/GXeDB2IGHQKETVTiBOqATKncjv6F7w4AIve8hROxzTa
JM8UUcBsxpvgXfiYMaTSG5PWM3kO6RVeBQzHXcBs2uG9Sp+MF5n8oGjA+0I0wM2ARayxCDEZNeWR
ilO6g9ZIJ8XwPxs1pWXE3JENDSoYXTTBbUdGu+Fky/rB+jmgZ5cQaDKS6iiLYVlFiL5wTkA7TEqD
ux72/+1/kBdVT2wXN1D8x/htj2mrT4V+iA0EDLyXRVVzY4471QWzlVkux4Go7+BdSEN5ykWSEegj
GjXYwlCvySy2zdK7zpLlaWQ5rS8h+P0vGWj7gch0Oa0RyrIopJorVNmB6uF23CeNa1rL7Fje8QbO
TTVTaLBLr/T2A0YqOaMPNTY+kyig2xEIvy/ilAQBUTx18Yij1cjcOnFCPUcIQEnaeIAnjn4hCSXY
7DJdZj6JsFJjUE4IK53fWkO/Ehk0SSNJHJmwtPH/4YpEvUSjWRATYhmrOyR+DQmRYwpTD3NlhMSj
gakGlyTgqLA9LNfg4oVYKvEOIUpS1kh13Mn5y2Bz7GyEA98gdVNd9aMWtLzRqQ/jcbtKcVKAcIaG
MERPIBBH7fz6s50x2u0k26dFOh8isCSDLaMFz6mbT8nHZ+kCSjG5oci2n8PXCDBEHHLGnDrIDVNs
WvsuTXbOxTGkjOmYBbkb0k47I5JEjAORoD0kTTVZm6mxgQNWTNox3K5oUozxxgXqRweCapHCIxju
EGx3yaBflUtb7qSDBq2R/VFkDRvULkiUgQAEz8WolZMWDKSH0k5q8sZqPV2k7QrfPlJNKeWgUFBk
yerCekaEMYgvp5SAVh+Di7/enjyGhxwlCpkaMO4hRDcI4SFG73T3ukNSyB2ee9BKCIm01dYLSQ2F
O/EVoMRS7YcUgGL8doWrwEfzJDvM0nOvvKgVN30Lj5y2D7IubVjNDFJjwzHYPMdk8M9ysxT5qotJ
+iCYcw7SswSta1iOyZZsuD1zQ7MFwukF4yGhdok1ZAdWBPdNwvNn5FaTClxTGvA3vCzhfjDhBXeG
l/r2mZlDl8sXoTnNQrcISZOXrYOAAR46owN3QZpsLotAgBYJarlTD/CaJqsitS4w6OGX06xNat9b
4ivF4EIqSThnmKNQaI3J+PTRboinEUhBD+iFG8WFCj7PhMfuPkX9fAjBc3HeDKhHZOtjydUh734T
cYGHSAt6T28uNDbkZjTaoVaMxmPhFNMqjpFMi3U4N8tYkaePcRpHRanEXwdvEvyl0cXDFqHO66b6
AZ2dK1rSPOBkBZ08BY9QS/i/dvijoE8KbPllCPR6+FVnTkth4lGsixIZlP6AtRcMNUKSQQ11zaBC
N/GknVhQ8pLl3HCDvTWIUMIHUIzFhhlKazPlbkl+IWSE3W6O27/IDU/qRb6GTP0VvEZPeAOcl/i9
ehTieFLcXZwTgFReDjOAOJTImKiq0e/mkjyQ6QMrvuGCcs5w1InxBwo2DFssH+9AIN0iPe0VyVMV
cFZePbwAJZlrU+9f+l9+xYeGTlEQLHkT4zEZPeJgmXMTOGCngumZsWRaJAiXyVKiJwnDDDym+3I5
HIgBptshqyDbpX4Rvi4WPg/8gyF7Sc0jnAwhQguS2m0XLmci1RGl0aWP0bvA+Adu4y+70IloJD/E
rAHx1BkVc7hHnsfyJUmihc4Xsz7IRg+7gzy1PycdnFtMsbJB568NdjwOru2tGFvh/WfKfYIWKARN
RI4vogwswf0Yu0d+ErUTh3ONW/0O3y+yh2Z/9oTk0WLqJU/zQGFTDC0gR1Y1LTHnuhLvz/wNjuO+
Uow0cWb7qyyMMYcvS508MYxlUxCW0t3uzw39iIkjhgGaYB6C9Iq95qVLpa7AiQBoROjMlu3NO4gK
QVxdhX2Crf7gsxiKDFwJezkc3smoU50Yw3oNu2DXf1SzKan/yTNwpqISkHZTtt1dkO13+RThaPFm
SxLYQJrEUmtlLyj8etsVZgYLHtdwjHBOWBKkTzwO4bBwmJITQg6+Rsh8Fgu2EJQZcXuVFUlqpA3J
glkDVFCAb+xZGhhCPAPCxF4AhTGRJDZV6ekT+Oo15i+EsWBJBJ03fM7wsUQfqnOO0nE8BiHDqYlR
kL3BALgQjzR00bDd/w3EDOOiTBnid1GNweByVQM5S+VSu9Aw8VAlZrC+Y6bBws4OUZLE//bGLuh4
AVUWTiHwMIiuvHoN+MfluBVgjh00aFx91rboZjk9JCkGGMZILoWjhs0YG7xbd+ED3xyr4gwjq56x
ajg9xqBdAEqKE1dZfqY6wMhg5twTy5hNfQC0kdTz45OFor9IWECQ/dnGMm9LxhWQ2FLKcSnSOQJy
c0HRePDBcKj5138zEL4xqQ2OQeGMJJVCIoZkwhzwRkGmX+K5gTwxpqryNhX7jB8VoJLC65PnyA0T
VVi9pz8eII+Jmg07CDdJxM3/AQzZHOHhWMNjV8uY+xhLFQ5BDFmCt7n2NpsvkJE3B7eck+ISSLzx
Cfxx86bBAOxAFYBR4iwUdw0sAvr96Bc6/h1JPm7ByBA96i3WXO2tAB36pA+XKSkEWHfbw/UAk8q0
m8040U+DhuK4JYBoV+6sB/VbzAIKLAzuBpkfcbqg7O9EROJdduCrZML3h7mfVuBiYET5hb9RueHs
46MgKrMGJEEcoBLUbliRtHJnu/IlKMz0VOjaeoCcTS4thUjB6+QtK+EVirEE5pko0kN0vsrYwGww
FVVpx/lFmnPdpSuNH4gyuNl0r3IUbMoofTjbejrpp2ienMXdW1D+/Tk2pQiobGd7Cfurl7syx9wi
vfWLwkthhrKcPbnjEn7+fc34bUjUoBMiVAY883lcEzGZSdEKgAg3RruZzOEQI8+PTX+whScFS8Zx
AQZYYgC9FZ9bzJoRXgZAbjfU3Ozzl/jg4wnJePNty/fb8ZMO6T1952R1Z5upAgwU19Wq2VbMMMAu
/wNKED8T6+vJwHl1mkCAP/CUC2f77uHbGn9x2FUNPm0vbj0EzA11fPjr4RvimvOznSsF/6fmAwbl
tVNvHrN2nLeSNsEIyCh6Q2q693TFsPIMhgbU1XblP37hqYWLlNcxwreyn6pIsMWC68bPYzzTmnlt
VwijlgmCU7pMbiENcuu8fzOBQTMmXDrXBVg7xybpnqsVvIS2Hmcci9Ie+S3eb/diup/jtNT3V3o4
x+mpgLg+48Gewq+qoedErdbu9+62+vl1+f6s6sp/Lb5xR/MXtdeISwhGw1obQBowF/x8PTabrjwc
rX+CDX03u/WPL33cMQC5vadv71THyPvfbgfGjPP19Kv3ynh6Gi63hy+FEBNHHiEpBG3HHfpZ2jfq
FWGvxbSBo0ytXfFKrgPiskcFRg765tuyDv0dhkl4JLUL/RR91v2PFZGDXFxNT65WdOLH8DCZqate
i2a/1acRprn4tn8Ze1vCAsNXF6AURM17vnhvgBJ3KDOfxamKPj7LJ89HCxLlhZXzZ5Y0vGzbMX6h
EXBn9t+t/DxdPUbGJW4mT9pkkEyjl81o5fD3g3WHbsYp17FebTvOXUvOdGJxJCXODV+L+u3y58dv
P4+KqLAi/o895hrNKZ9FaP5gnkHSCJ7H5IiUrx2DHZ2845Z269X/WIcPLK3kudRPKavPpD3x1qOj
ltDiNaMO8/IyMn/qu2Ht2a09Fh8NVTw9s3JNyFqFAb8EMZjBNjgRir5s7wb2Y6TDqumzNDuMP8Mh
3YMklK6KaP1lCQes7Y9rPsLb1bOCI74LFlfnmv0XgfzXu996Tbpz5IPHHHnFgYEjFAycDavVvWeL
sp8xQrWSGU4f/2gp1vvbbfVNxvoCSrEvK15pywqINwUUX15Ta726Fa5eeFU+aNcaliJx50gUrT99
3Ad+z/Tx6J3esdFa3D/9t3DtrAulhgkHx5VuTwsTuZ8ZtDvD0m28k5+Wc2xDfEQhqe7ntKTZl6zx
dqBrUGggvzZOLmZUuWV71LjNisx7x9ale87V5RRreVerYi2k74HeFEnWv07TFRxvPdRZ2W/vOGqo
MvfWw+Znnh9Htzs8srvRtTPv0RxeLMUy7VRMUbPZ1FZkdkY2O5O5zTntcBRhvs5S+cfDTjMD6xb2
k6gSwHLlRmhuYomEkTtVWXf94fTkIsiyj+IoasL6vna8e9krO97TColiDIQe6eqJ/shv5NHvhJTx
s+Pfk/+jvek8B8QqRKu2KHm4rvXq9a8jEmTgGHtiAVLotNRJicfkVSSmtGJCWjHn954UjbTkOrJG
CFVbb2W0IinWpAukAyf+OE8YJI3jD77YwbbRCtAFA9Q60dVyovPdYWhu1V2vQbb1sY4NH0Offw6l
amNaLh9ILaGdMyjAa1khDeZ1oKs3Gr/gRDfZbT9HDzr0m8sGxd7fXTsE/NJlXno7KZnSgzIxq9zk
gtynhDSqzS3HYIcGb1QKoWmQM9v7afxYk664S7FYN4+k4VKa4u5KkTI0aDEun0/Lydau+819MrXH
9u2c/2xNX9MCIkZGQSOy4Pjr2sxZxcl7Q6tk7Q8QZOMshe2NiaFy0xvtzzL42br5mXNlZtILRSTy
SOcFj8SZRPzhq8tUSAuk2DWW1snZR/ZajRzTGyT6Qmd+vLPE6PyK3SSTsoR4LiZUnw85VbPlP1to
Z9QGWnIelnqw/EOL2+TWWAtiaYQBvBidUm3qBUMxBdE6R0mrVHeXNOiyaLWCTj4hwROHz/IA2IQu
FCRzyIx4aIGiwtrUuVdncLWxSneNKnqaLi669AL1Dz4mQSfAnwt+3zIhucogWiyb5NRPr0UN4Jy1
+EZbjQ7Wn32+vawYbVc/nDyL7/P8PWmRXlDJtNo9HDcYMHYh37dNT3/24LXgCVgGuNGfn71mR9nW
x6l/W6bqml4O7wEByvL3JJ3eMWRuCosKdib1Bo1M+G/giU0GFjF1OLLOqT6SK3IIlkY0u6w9klYj
1UgwmgPwBdgnd5FoHvvCTKsg974AcVkH9I7hi4xtM2HtC/uGtpfIYzp7jN5l6uDmCTLHC8DQ9Wmr
Td3waY1I8QOBC/ACMPvzhqbArviR7Ff+esMB5Mn++vjNrw93GKsiBI7OF5kSCoNFC+KB6f4o9bzv
4eWmnNh6m4kI/v26m92/6l2pHyKrFk4wj1ZUUD98ToGJweHhZKiSykHZy0tFfq7RCSFJH5cAfFlS
DKsSrtK5XwWHl969ly6fhUJunWBUtd7RmQ5ajo6CIziC1SEilwZ3IcQrxtRrjCyCgDQup4K7N+j1
nNXjM9OhRHnPD0m+9g4b7ZDmMxQuDP4P2smD1F9BxxDj5wdkIscV2zaOb3d7dDrdO43pao2ePQds
L90cao7zuUoK1VaNGYfq1wFB+5B33inJbX7anabN6JDHXzFV4SXtqfIwoKMC+1El2pPWpOaVPn3a
WBY+Ahl5pMlMGfTa47Ic5tqqBQPMsfscUwEdB//hvD9On9zEMQjYoGegE0PyIWR2VrQekn+hu4D7
8XDgy27N7tWtSmd7HXCkP3X3Bdpmhi/yuMo3AeUbpIDvzcr4OFt9r3dcW1OGqn/Tpx2WyzOo2tc1
w34Wrqpk8VxIvYx91rIjc/Ee26wv3Bz6N4wLpdN4OEKd3Ia44v/CG9O0rbYbTSaMiQArJWgSUvZP
5rDPn9QvYpDYuywh+n3UtRKDDoD9hve8eRVOw86TDaN7HwDxnn1YnvSAIzZGm/+pHFsMqePjoMfc
xSbTrW9vQGhiyHlXAcjUWXB9T9nW2YR+3lpUQ78ztY+Y8wLisuMBwJG7VOHXxipF399IKbGxKFVd
pqSmqT5pjSzXIO9WXDO98VRu5Y4nyRbLS1gJg5fzG8l4p+VDd5YoBU704qxwSoVVftTh21RQhDh2
cIRAHwiEAFGOvsVz1KvwdEfsh0sGQY3h7um/XwxRBZsh4mGrjWwTPdTPgPld9tpWeP75GoHoTE7l
3uBak+80L8yBYsA38nUoVI5XV5M1jv3RORsw+pUmL1QWJnUy8xRysqdBbNQiNnQFPWlwLmGYTivi
uUUgOBTn3mHMpkCXBLT3BlNgB5rJh6Lj1BoXqrXUsJNnVrm2uIcfyv6gOHZf9cRg0oXzJvFkmRuc
tl8Pqz8jPX9V1ejqef+eCxn7Xnrrc3qCgDw+BZcHJV8riw+wc38jXIKqKSqi+jP7UYbdPX7Vsojt
WMIyQBsPl+9HYDMH5kDs2cFQf06jV/mVf7sEZRWSZhb4yXhv5jr26uYyj3RLUrafGWHx9ouux9XL
Tskb7Sba2sRqDknKjs7q+/NWdo4jrfMw2EUtl2kBmZOlVu2BPr0ApqH9fJm8Er66jP+Wk+7IePfq
wacu8eQT9VfXSUo6Sd4Oo98q6D0bq4dnsjV/EiJeF/9yFVD9bDjkTRR0fQqYR3yFyQR++nV11D6m
d7ySbBhe3VD8iFm1sKn3nMt6rDfSBovFKXE4cSqqrXXhaseEHJ1mtvOrhg028+SXBQ0DCboGeoOB
ASTVuGk7DXLw9ZjzRqatQZGcXaRsua/dNVLxt4vXdiOiH1vo2MzEJkq8/hFP9YadwpVlNtw5/hxe
kK+jhx20Dsweu0CX/zfvBHbbb1tB9etDPelc3La4Y1B4Ud18vcrT0LG1PdipiVnvCC/rrlVH2EPf
3UfTNcbsbAfzhYxUBelg9/gvRlvM+DIO3I+602CDNnsB93weGvR94NjAEiNO06UOOCJOKfLM357R
JD6bHhJwDaeWDmSpNvlP5DnimzXsNscUw/7P4sYoaxoQ3TSfRJ4EWhvP8lqdT/FTi+qva1AXnciY
TxQ4y9nvqjrRnUv//Ls9umZUviKkdHrmnOAjkyRO70ugGXPw50IPZtyBVUEdkIrSEeSwdHAOOHB8
CRXSovdwZf0NrDaUw0qPbnWoeetlMT714cE13sw6sRtqbWCMrgX7ak5gYejpvhElnZyhfPAxPqN/
xq5JRRFaEBqw/GB7ONFnS98vYqJp8CoZBshcRa6v9Np19Ggyy8fVM/ejHm3vSoPd6/zSBlV6B4OU
LD3pkxfL5sYuMaPnMeKTFhm8mz08Zr3pe7iNv9C+7G8P78GVD5vB8759XP27BnDUyZyzmRjRl2kC
t3B03H+cwp005/y2pz2YY/zrNsPLR9Xv8NFBUuh8LsO7wjNmVbfZW+pJcv72cD6IOJygIrY5AZAv
OdZr+ENvQiKAwnn31PudVf2Ia7+zKhjcQm2LsSIKJd/CljZ4NlQbwzDbvTR94+leX3RBR1pDZcRQ
hAYY7ztf/pzLfaD36KTfUxdnlDa607Qs48lFYrefDS9TE3+G5RHFoctmH/75oHDJuX9X0ZGxix0F
lf7EJKM7hlA39Sj9X5iXYZ1O1rMH5rBhtdyiOcMThDjafW4Rh6PsaIWTVqIxX9WY6B4DHb/oQrzz
iNatzeZNMxtK4fjIPEgGKLv2MzY/3dtF1CjHjogq+uugNP+9Z2jMnx5jI+/NaP1DC66+qY2Pk2ro
/sl/78+ru0KUd/k49y9ffyaDG7MC+qTfHEkpebj07aT2uE9vqThNPJBjPpG4RcZlmzHiYi93zWqi
fnGzj+Iuz+5vfssUOtMA1dbJZ1405Fy6Q7yi+ZGTe9LZTo5Q4b/xTa01GRJMJ8SiUvcJkhBVaUOX
X7dJ4UZ4WtVrPABbp6jW4grV13qcNQeYgD/PodApOFxfqv43sK54zHzhpK7Jq6GoanCqPLbACENw
BqjNkpo98Maf5NUOcAsvGYSbj4u7l0G0qMYT66gqGlZS5X8iDbrZj7TT/R9JZ7asKpds4SciwgYV
bpn0KIooNjeGLsS+bxCffn/pjoo6deqvvddSmE3myNGYDYqyBU19ixrsNG891OXGx90eFBYuHagJ
eK2RhqMNT00KYWu9r6sr84dzcMXXgZmef2SYW328t+y5fR+P8o210/zGLjK/2MUg5q671YI5TGNm
BM9H1Lp5L2zOXpD8FK0OMdOrDQ4fjXJkvIMzjDqeI5OIVs+wj1xbr6DjvNrd6ynQStqVtr/wHwQ2
jaoP0V/1rAV+d4qqRvypqRstQhuf1OiMimjY5IVCUu+t3/wUm814XH0e8eY0NNrO6ZU02i37ABYN
/WX7V685lxunAcWTiVdM9eyBnG9Xhpm3Tn6zk74a8fUxaO1TfTOs6vSLTcbnRxS/xDN6R4MsrGET
lrRkM3WeAIIdv26m52+fEeRRzWDkXAL96CKUatyTxRRdAlq4Gxc1WjSnVWywtzEYTJ9wYmo5up7d
8UtquW8Hewfz7lbunX6rTJGGqYYZ1o+2vmFkAHdBIBqHYQ+dm301o/MjPmne6RaI1ZGzbQNlcBQx
PnFatVEdw6xy47TbfrszPhOIc3vWCTiNjfraYB5Wt++nNWXPwtlhQGppZrxlHe7RM5CeeD87nSYt
8ukwLmsD8/b33hBMShTV/mTfj+m7BJMFQG4QeFZdR1xrX4X/jmH2YcyaiWEuK7fRGu7jN2EeBKjU
B8c28GKH5XabnfZD0uf0kf7w952Ia819kAL+dbicjh0CAGsB7SvX5qfYn7cE3XmG7ujPsLyNaEpr
tEx3i0ilZ3jdEl7X55jm178aqLPpe17qrbtVc4c4bXv2OGkNb1FGj4dTNblTGxtnyyu04ahIErqE
lWkFFNRmuI2RgJmt6HQPuiY9F8TnM9EPeDR8B80OJ6Z7R8r2DL9V/4NI1OzdwWbKSNunTzClc9+o
d7d1r13HhbbWGhpQU8qde1zGPE+jD+vic3d3HKWn4IUpEb8d+sX56H86EX335S2fpu9MzlIaENnS
oTpsKmrV+JAzrYYiiFcb2h4gO6bcYLhh2bB0gFNuLUub04jCwqZeBl+t20Z/c1KIT7Gu9b7FrNId
ONqc8jnnvQ5H52kPtPHLfdjf8Invj6hmXqO932RYtYOc5VKKSw9RFedOvL96DajH+k0c9Th/kfok
ZwRcIGs6NRJmW6gXHjLtx3CVkYpGkw0W7ZX0sUew2vfgxr2BR+DRrTYqOM/6HJcWKOqO/6hUFbbn
APbfQc4wbWachH93RkfBS18nEV7DOGjWlExJHhzZGAyd3Z3VmwMfqylzzM+spOh4fW2Ia8hV/QtW
8Q5DQCp1NCrmgBHoZWKO7nt6CtEZwOGCi17UmEGJzqfQuonGFIsKRbQDH+GF0X2W6jglAywHDDpV
XYigxXlDSox8x3GK0vIqaFgFZEENs3EPUqHnD7r+lCExAACtOfS7hj82Pypto91AricpQRCqOjTx
6k1Vy/wHa5jJo2NtHgqWLHx2ZD/Rw38wkqSQr/x9iV0Ddh1XZQ62JOAIXLHC5EFGMSjcGU8z7Csu
g/1w8fLia0boAExtdY9Oit7xQklxwHSPY7mt+b9r7AROsLWGC/vpL7CRW5vNoElSxA38a+PokDZw
Gghxir1j32INZSKFO+Goblg6JtvusM10/ms1o2BYNplDesPDWOevKs7/uhWcLlLacG6EbwhaHtfi
68XtaULPsownrplUuOGgi/rC2WYDkGd81CgzuB63dp1fc1jD11zv3k5D42fyj/n4/6Phh4tc+wrn
59TbOIf5Z8Kn4RaH1qkHknkCfodDSfJZh23XIeC+1qcmjyB7eSBsfOAJ8o7BcAC0HwjLiIRAcTob
Lq52iC7NST/CLH+qffSEcvtelhtP5mWnQUxLGMabvO0u6+PwkoICgQZpmDZjYIhqJXJmkrV3Gi2F
VQeaiSiIeE44d/hCCA21cjvJBX7o8pHHDinHnxP8jo7yggsr2QAmBJmiqtT7DeZLakvssf4Hu438
TwULOB0zJJ+9/qQ6PS4f9i64SXqIe0WRceLg4LTlYSJRgcaEd8ECAKAPv4XuBBQP9C5+Qdn8HSsA
et5ddzeatW7FlCFYzRk2HN5Jl/5mNjlW1gTXq3Cc+pTlkDvIDoeyksKvlN6Doag2l6vmgABmfepd
lHsKj/be3vIvw+5AqWvXrfNWvWk0Ek5V9PIlZt5WA9z1qrggDzyVDsNtLFUo+X0GMRB0zkvDevIV
MOrnL3DZsBLXRsDs4Yp2QfJPJtpV4SGuqrrV6lGpvxRhJIyDGcTeVrjzq7A74yTXkiv4AP8cJzB5
j+HsBpX/pD5LCNRvT9Siwp9GtoCp+X7ha7DsxQmeQxeG3qdSFxAkqzQCSoji0sVOCZ06D5fGq21t
szZPt6tikbX/pBGipMqhYhXV3iVFhacDgfwllOnZ+cdDidXYhz0K91RYVjZx6HK2VMK8+qW8LEAP
ESGUK6E+OJx2LEFo94Dqi7XA6K8IYztuVeij0IfgwGlzw9rH47tFcBKilL/Bbg2vhY/PshSdAVTN
hTpNCmyuCcNN7wq9KWkWiAD9S/BtR4ZcNozAlVhXZ7sT/vC7rGPddxyhjDkYlkPfgfMCAKj7LaJc
1UZIQWI0gcgrkpjYU65XkzMhsuMGOp83FBh2EnB0bEB3QMEFesMroEGFLTPGMjs/M68cEe1O4twN
vqt1ugtTIgDyOHfpD98JYNPxqx5diaCtRjDrCODlOO/gcFwq1DLp0SlhRG1GXabcmz8F2JJmzGcg
dBS1CMammomVCcYny70vv7gBsx0macvaEgtv1VNyEjj772Na4vw949kLv8ySjFGxMdkBH3MXwGfY
Af13MqzwmY3BUrI/JQ+jFCpeFQwII3k7YSzslWGIOYvFDAnbaPgKwIYkdLAIxzMsc3CkN7gcEL/C
dQDyJoiXCYTWOwUi8IMiBks//TXecJrgAp+6k+0Qbi66ZpexbASRlKc/XkIna8C9guZgwhGgnUN/
A1Iqe53XDUVB4ayQ3lK0wl56RvH5wK4EdhlU6RRdijBpED4CZMP2uTjcNJWHjgf+8y81NY5vDRuG
8zbC456fjnjwzDeoc9PLp4dbJJAkDCgCpnE+WB0YVfuoOvfYuRUcBzc37BjQCcY+HM1f7JVhYWEj
7j1MKtiFmN5KiKCPlUnVbRrqGockEYsqk5GbKLUAa95Y6fDhIPb8DGFE5NjgwKvsckGGqxp/gALB
7VBnblEPytfvMPpxHnDE7R3k22R2z+LYRKUGfU0DCheeJeZ/kBtSPoDs6k+IGROrOKDAwrptxgdf
YmxKvLANY4hA4jfRAucE39orx0ZRrkjUjjVXRug3h6nwHb4F/v2oP8tV+mBzspDED11wZR02Yhvp
QYJjTrqH4sJCxldzH6MrQUl1+bn04OnGhTvGmgqBCvvCaXGSK7Y9X2kMO2zZYEDMhAYDaXFBIUJu
j/YdsNthpp0Jt7LxZWgBVMiMryevMntAQRpT+Y25WJaQzu/cL9AGz0P+bU0+THdw7mGNC1ULihup
V6AtjFx7MHKImFPXOeECPaJqgJAxZSEDCpUMsGcL1YxxIf1CCqKsibXuEEu4iowbFnvaJr/OB/jn
hXA2EH+wPAWO98QXtT8cgkuoCZZ61m3Aor33oPb4olERTRlDlI2bv1QPLra7ojOhDOnfQlJceF8b
twjvCWMIuPxazlpnZnFZETvIZ2C35iSSow4AqZ83/ZXucDna8jWyXPg3cPAkyEhoviR2UbdBE6EE
Pin5IxBkNimHZ9pEgcOT2PXTG9YJRHSuP1SUV4VUiIP5qlmSJhp21pImi8zh/MbwVkn1+uHw7+GJ
BM9eDsCxxKHJiXDC42EBOe7iCGRGPgq1W45miscI3Sslmx25p4DVW+iChO/GirdT9+BxETF67om5
ElcFFPOhSSX0p9uNPo7fA9DSCbcqvoMPu3Tb+Et5uGv71wgTcu5eQ9QAGAFB50MNzY6FDPJx75CS
qRSaRz68n+V3tz3n2RDjgSolxdNdhrAgahFu78lP/PjzaTL9qTwp6sY2zDjsEfGq43mW6Ig/Xqx5
NXc5ZhVAoYOxR+pqm1lTwl/6DTnsbQCJpzffRXCYoCSVKkOvkYqvA5vrFzgI49yH2shqhQ3zsCoG
/mR68Wd7MEhZTfCJYXNm3D0seHMdH4ccDYL7k5eZC5dY5t0mQS05qo/t77CeNf5g7SIlE4lXS5LC
XtQOdo5nPH9X7j5JHZD0eepnjY+elBPsSAWQ5zrNH1fY7x6aN6i98DiH8bg1Vi/M6TgnUk7ybHpi
s0E7gkHdnksbkHMnJJ/ZhQ5z0oB9ySC7Kaakd7Kwe3jPJmRVWZFbt2F/GwqS91YXwuId3gUgjgN4
7ZZef99QKxOm157CQ2NbC+N7dLb7xnIO/7JSeGoquvBVz0CHxi8/kHfBNplX8weMbgyKeAiZX3yl
1yJBJOGDiZaXBCB0iaTZRFOUUlChNyv7kLJNEfLbdn+rVnu7z09xuKI0aSQiXnGGnydt1vKxdPtH
m7kzXq/91bw57ZHJObyRbNDaYr3k5VDVgPqEn9UHP2JFDtuDCxTyz9YKRkA7a0bWtfWIHuAOrjoS
nQUCTEQbDDVf/FVcUhXDOl4DWw+0UoLBayHcCLYlp9l0+sjcd/AAC8W4ENRtNKJpuPXkuZgA9FIj
RbmNbkkSTnv9h+pjfm+Z8ajvTpt/Fwx/oPfMTbcxFkomCk0WMWGkx7+ea0fcxagxUabkqM0ejpZ+
BUiUlCYXDM6u2/29G2y8wNIsRnGH5Y0AGE5a+Gj90gOH+lj7i2/UnA3WNTeXN9bFaC7bw6xoe3BX
kAa+pz0oRwuvvwroQV0o+xtH1JaloU7Z9M2wzJubIA78Umh7PPgIjPzaIk91rscLLI1ws3T0M9C/
Fpz/IExzC47oADOCr9pURcK0uWRXAoFMnywGHoIbtj6scOT+T+uMd5mhz+sDw4w0jcKGGIQFa8h9
HXtVHQSKKTUMc9YbRlo8f6BD/76XNVAfH6i0CKVx8LnBRg5XmXJCezFm8iseAg1Hrytc9YvGhFuO
v7hiWNVx6jPJWuwX4nNh3Bz5jzvxEZzV5Jx/PKbQk/Jrk+XNhMzine9gQrD/SFLmEGVAv4/bLeqI
z4aIgOixwhGU9YrNTG2FN+mHydGNiS5a1LEGQADlhCk9Q2Vm+WY5orQx7fTQnnPAU+s/FqTxMdin
Sh9L1gYN+ktGOovKmtdfXseSgXkpJD9iCFgT3foM01dtBM+7I2UHcUZ6f99ya9OSwreKmh0bToju
XDo+KN1Cd5DWPAIURjuFrFfsCyCnkgSJ0+DU7Lf6zT8OANPPm1oAZXTCGEXuw/LA1JHvQnT7HtcI
wuF5shVuV10b5RfvAvuODTFLeC40atZCztX9XF9R8hOQguaUduRjpZ+NwiyUIm7jdhjIdchG45dL
WVPyZBlhK4prk2FOO66G3HXT6eHh6iBysKWiA3Mv68LEXNLboB0tWI7HkUAYJ5up4q1iKsqYj1Xc
wMBV7SGFbbDsqfwrrmEtin/tqeRRMuwy+4utXe0sJkvtFPv4xxSs8YUDpNWkQPurt6xuA3Lki26E
HHPBt/jjF6k7PhRJ4GQ/9WcHMiGZym0mTtcaTPm26dVsVrw/5jUu4if1H4Phiw2U9rK4Lr8Cyryw
XugXrTdupi8LOvZ2DJmcYuKuNGBseWwfKXB1ESj/vAF5pSecvjo5lcOx59cArVQprwQayJ3K6WkV
2xfkYPz19J3LoW04ncHjaeUsoodEjptBBdKvLmJ7mpKYQPyDxvV0XFM0/Mgn2sgQ3eAHC4pbsAWy
rFR2gsn2fTicKy95/CfaXaozu4FkdCWHHi8dp5EDdHwWecDC+wMsblti6JYB5dFT8pSZllq7HH2i
3u2sSd3+WMWnDPZOsaNyg6nRRFASvS4MnSklWEHXaxffMnwoMHqqX5QYtbaoWQmEalXhdl5Gafuz
4Os6fAD8eW16xt4rWO6mY8zVYBqyOu/zL1gFvQFevvWD9z1Q9/NtgbMqkLC8Pru7MEVfimiKqfnX
ayz75Uc1OeEvnutRzcKz+E2u6haeXEYGdEdMJ0I3+DdQ2eQYw2SwCQ2Pe06vMS/j1cpl/oCYln3U
3dmi7XhpFjj9nXn+AL75don+paCEi+9DSj4Kpt65B3Uk+el+5wzvKKyPTa+eSXFZ2pJof8wmnXmt
3i2nV2gyirU3i02AhBE3udyTFOIbBXV+G9OIP+zOxzmxGTLY3+jXMaettyltWC/eBR4R7a3Pv1PM
jajwqF0fP3dHuvdm3eMNDbqXAUrsErmAmCKNC+DuhADDYZK9NiJ5AmcQ0PNDmQJX6Cm60Jb1lJn6
Vbwwsf9ZJykb+eLG4QFfXKyG9C5ceJoNVBd+xrn/onrgPFXZ0+UCxhQV3IW0s3JFA6a+KGeVfvN0
MmOCWk3hp4oQoKLYSl8D/g+/lP4pYiyeIXsXdSy6X6QTuTQRUxgv8LW9KG/HbJgVfRGobRryB/jo
sGZo78ouk/wSfilj3IOYQUsPtMVg6Mxjao6lW5KcwFRShWhlxOsacT3Zqep4k3wDehg2ksikKbM6
1IAnKOKdJn0THi2YM/WIDbCfJquDjtx+bF3JtKLwISGzKaDIk4emWkiFdO94578Z5xiycxXeHJNW
iDQpKn1K1/QNJYRrNLKGzNRu6kSywJZWwjnAYtthvxq24C4soJ9hSxrHdWe5G6CTMjhc6Ec7yBxF
wz64U+5enP3d2t/dvx3I8c1uJkBeV3Jgj+C04DgcT6xOJMXvOKwX2GpchPaY4HjStD63gKO2ztAa
XgYnmH6RlCjUURYXKCf7gXyTuDCeOCL5+tV+nC3O9Pd8MSFfYUm2RnwnCtumTYMl18VDL+icbaxn
cPxomAxuAWBf/r3CKaVy8UxAAbRXVY1Wg+ZRMbhXXWHtNasA0kzMNZS/gYWYApDq6gFVa+nURiKT
c526W+a/AA8RWP3mr8xr3QsxMuGSg739x4iKYWV7hshFdQESipcEBDgsoU+/nkLWxXjIhs8F8NGw
dqUlJhY8SKshLhQoP6XhfFr1+WDnaTXH5FPR+qhCp2zrjA6noI1HSxpBt7MfK2JzKus7v0KNO/2l
iyf8ynAbERROXANrlyMajgpIunRLnWW4PYUXpPP4IPrwf/Bng5nBvHY6Jn9oOvvwOpacVrJ7X3Sy
BflA4svGDmjlT9aJ79OBmR4KOkUKKG9VKZT8R5ZetIdm3N6qc/cpoB/tOsBbSizXEUYNWoG2dyCP
gM5+S0nV4YUiWJI7hDLkJioO2VQk4QkaiuYqyq8wlSn6KFAR17PoMFd3AE653fA1RvVCBAG9r9hQ
8YUR7g7aud4CNdXUXx0EezKL4xQDwv/AQRz/F/sRC03yoVebdaSJR4LLs9tQswFCpcVet2iq2jVV
F/JFc8T9RnMngXAwjXA2o4ND06KB8mgjrBMCzOxxHHYJ4ps5gxuuBJNtfAgmM9aRhH20p1f0Kt5+
K9IaBGc+lwClycTnf5e8BkAwdrl4GjTRdWBEKc0Xlr7MSvDyXR2ApRIsgjTvhfrlU+wYOOAi5L07
1t8XCyP+bIiHMYkYgwy5aPaAv/5xLw4yzhoyb3Hs4YmeVZPzfU2KBKaRGVEMnxm2TihMEckiFqQk
wMccTgjmzheVgFyd6pw+bw5RACUGZk1CJYC5JTN+AvMCQhtbqRb8tUybQKR1PSaqUBSV6Kf4GcbL
pSuUmrgVALE+3Tc/q+TXPTZc7AKt4AokB5zhnwYCvQMbw2j1GCHujzhUGH8C4I9arJzqwfmYRI15
JM6JeY57KwuNBYIOazA0GNATIdL0wCSRKvtAAgyTRa/LsY6BYPIiYkT09DSOeLMQqRFhPz+5tOwA
35F+I5xOjY9TqW2DY7PV58FQP4O+aR559B0+P0aNUsKQ5iX0ejS0LpnLjoxp+qv+nMaBW5AfD1Yg
cbsxw2eQMGBpAMgju1pMX/JGB8HWp79Y8zHEEZBxG04qwpvFdZrbo4MMDE/23s5NjdVYsqDJiUGb
CCUQq4FW9ESF9y0M5OLMUAyM6HcvCyNs7CUuMKJKLDUB7HV7p7Z19eeR6krt4YVy/AGTr49Arc4E
g3gxCkJrC/SWjtWkHg+fk6F1jDzAUqcB8AqAKLYtCd+VDp1xPjcSjn+kAkRFkSogh2tM2a5bE071
rkjYZuLrAnokvPVmk444o6Vuh/Pry+l/uvgQ6jTagN1imyEs3AXDeX6wtJ3kC7KDaR8PnI+0Oegd
a1SLCPvLCUiE0xQK7a7/haqc+iXIKzF4FI9snUmzBEmmfgS4OhBqA8jz6l4zFgynJx0NV9e6kFyG
51CdDXt5AWJOjz2q3FyQZ5w+7/D2FDgs5jtZ/hOV96q499NLRVmuboDVEU+JGhisLGkO8qZ1/hOY
52aoC/YqINHfNMHpnW6s4G7Ke3hIevWSA4F10KDd/5m58v18MfDPjLENML5xs0Y8dXU1H93UjqiP
vuFVLEAk6YKuY2dALsa9C08aBiRr19+vE0CcqYmqi7LqAtNBSVnC4ve5ovnpbCF863sR1AYe9ted
fvpsbsR4usdC/aXcAlS8OE75jy/bHzSl4L9yu28Mi76Pc9cDaaVX2M2wAsQGTL0T0CGxSVRHvM1m
zYpBWPPubg8+N9nL9j4FdkB3/qbkfPti5dAp4k3Jbg3ejAY2I48NfOheHvjIEg8F9gYZpQnz5E6X
z2FZU39DHQ5Gh4QfD0Pis2hp/4JgDyFm9yPOBFiL4B1AYPBIZhxv7qjdmf/nYDveYJtCSAYcGW4x
n1AeiNRs/MrHgLARBnB46iXYBlDNUiOtmPLsndpBhSKnDi7WIlx42l+H5ZdQI5ZdhMLCQODuQkCA
Z4MdTdGncbtvMmntViRhsv+vrO3LiqOMH04VKI4oZO8A3pnYPTszkUDrdQwacLOqAuo3IFLsXfG+
5FC4Ui4OAJJk9SOjO9sjmD7BKbz2+x8RHLbpprUdllHTHJ8kuUb6fGE+vjhYshEK8TMVrW4iAn6s
LkBjDhZbBiYho88VsACHDn0YnGaK1jzK5m71BePidyZUMmlF0c1JyPvPoysjcqgiv7J52+1RGbJZ
gZ6dBw/+krhgSxgxkYo9JQuBzIqkRWgFV0MHqhhtPfJA7nYkfB1ggNMQvBG3fRnbIwPswwnfrrnN
N37RoRo+o3EGkOZ8v8+xXLlRI4lzl3PmUi9x9cgiwrxX6BTnCA4jHNuKYy8HYpA8brBLuC7Iztkd
xLeLQppa/+ee0JvXu/3pVkPYrXuVwHhQEnDesmH39m7qMh+tJH85qw0pxRMMlqDjaEw+OHj4qjU1
d79dAQPtllXqboYVBOcumLcQdmty2OdiF9RY8ZOpxwEwGaGwS0ADgLR54Iiyxe/KMboesDFN0qyp
AERTP6t5JwpIhhSIUbB+oVkB67nxiqxxaLJdyFJhBReFlkckOhTAiz/2BkeVh1Y8bmGyEaYcM3JU
QpQ1rd7Lg7+7hSpXZya/0sWohduPd4xtg/SiYqdm5oSGyr1NOO24alhEJUN7kEqqAzLCv0R/T/0U
XR8sf1tqLkY2cpIz0HA63uTlMhYj2J5eDSM/3jXiDpnZcX+A979o0hiKp9jsUvZxfpDawU9kyNfj
jMsx5BBfpzbVW1pNqMTHx5OFc0t4+iOhBB8FGhPeKaG6XLvY/0CKq0cklPWIXEK/THXwZFHRKF3n
YMgyQKPPi3zq4Jnk/uD894JzIb3vcwTm2GCOQUArMPabAeynLU4KeNLMxqJxpq5GbR1l3z+RRQMl
xHRuvF1wQt57hWZunjXErmPuHnyhOLLlsjplJZ0UXxnpRSGrACk2eZiU96MIqrOEefgYNvtFjv2g
DBsZQwkg71Zx/xCOHtacDXmS8SSPtZyIEv4LfgC+EeTfAcuYQbSHC3+jt1vx1hRy7JiHlefMawBU
wqdbA9RjVmgyUWPgh2PuRZFUQK+zE3ZLkbapN0HWIedguP3DGYnZgoie8/U6VrINfea30wjvuVuI
u82YwRkHZZpSxWzh8QFyMLzu3KLy6XW5ursh3gn4MwMqPkgM54who/F3DfTS+lowgUIaVrwU8fcz
c2BOy6BnUFRVuGow0SxI+YkAXSawkNjTZwueTU0YUnxCKsiSL8/647uWUW11Xj9uBAY/xREyrbMi
57RtNJJY7eIT/wMQyP7FWV3UL/zTTwOqx1kENnCEalcoJrDs7Xy7JnfrRLsLLmVYY0beTcX8miku
Fd5RZber8umxZV3wi19okI6fkJCxl8ISJukMpG1JISeRvPOkTaIDh/PsH3vMtnU2b3Fayc4tkS3z
Jr4XV+w6mcfIH3jVHQbaMpW8awwgMbxv8UebqewkrBPwXQ3eVPXSZ+CS1wz5ZEuJ9sOvxMHAr0bj
9UYjcSOB7/qxcEBeXofxkZP+qWbXm5pR0D8TMUQDkbLEJvPBFuTdogLEfcyeaOMuIXtQ7hjIMI+h
GkmFNoNPlQTHAG6Rdni3mPAsmlSUvPc9hqImQYdtBmCOFyy6O+VBSCHvJMQbmaJT5nMM83zc5ahO
br6M5qLnX0ID5QhWw/TOpUrCBEKe7VdD6k9y4HsOwtgdtpxdDwaLM4tTQAqYKreci5eoFCxGat24
WTjYXjJZnsAIoTuYbFfeH+RAQhrhlamUhmSYFP6bmSAjf2ok2eX4Av3U/cyh+cQXBcN3aMzgpoxI
CRmJF8HyRNkKKi0l0d2dbohay+jTzQBuEN6DjPRVfPiTUqbA3ZBor48H5xLKkcOtHBPKeMfuDoC8
Now4ZTjGic8YN2mArev64IJv8pPp6ATT4RLHt0VmgE5qYyCE9Q+BLjD/QhAqjsz05+nsEaAITEJn
wPOOecTrQ6+DManuOnirzAhLlwqKdHkZ9xcGwILc4Axn79RX+NH+OcvLy8LWhiN7eXRI4ZI/wAzB
z1sjfCDCGKdcfmHMuSyAz4RZRMFlLJZZytqv1hQ/gcxzPpNRM3JlsokvFPDmmLdZdICDLOFWJZie
TVLFQthgXjuLZQxbmCD0FJG4OQQwgmN/2QW6e8M5cyiEYn5bwTnPN7OpXbJjIJwQTFm+D3CpMSPD
LUcqrBEWkHR2+DnEYvozYRSLRZ1V9yx1cCNxAeWmwPgJgtVgUB8OhC3GMo9S3ccbg73jyewoLPuh
N2gO1zC+A3lVgqYwzuBuiZ4CaGKBkuTgUvxtej0MoipaWa/L3JxZP/+YKo5pL1jTQCyH4KYFQ/Gx
PWODx+WA9YwrhyRDZTiS4G4TDJHIEmRb8mBTxYUhlwauLLAdo90kQgHcHwVw9pFRwRVbuT0qcviR
g45GMXOhf2g7GTJBBok9m7OCGvoz3odXj73APUINYNmIjJHPU9tD30B/wHyRoRlzPn9BHXeUuzsB
N8KAlEn9y3/43zSTHcnDkqwKCIsVxyoPYUPJZnOxlIpxWTs8ji4R5Ctioob8QRiLvEr2j912qGXs
g0vqEDP8TYGxLeFqpLVhxJnf91Yu3Ezm1QrSlTNbSh6YEr+l/HChbWNui63dD6ARApy8RbyTuedl
LMwXBViymQpw4GgBSAssyKxESsTEy0uAQRIa2dKiagDjAXXv9Daay0JE4SbGPxqG01Q+V+i2UGqw
CLuzxVC/PF29x7BuipYczoQnQsOdjZRRmFQ6QCwGUNxLuL2KL0/E+S2kCRQYfDzMUpbNdBv8aFTc
w1M8augSQqIeMe9LDiuoSngzQg3jX3BMk1BCVmlHYL6JvxNflVohkZMH5R/9N7+f3FOZ/k6jTVGG
x57IYmsT1oXOVe+OPla/znS4kYjHBmgKRKfeT2rKJbIlYpsBCCXYg15L61OZS2oiByqDa8yD1JjU
T8g0H5IEcZFbsU0F7Rnr2EojJPx9FnFGwwpHEDMKatHq/GfpaAy0wAnHBwEzanDTxjlcCB6YT5MQ
Ks42cR2CNMaMgW+1bGaywTjfKRL5alg4RzqsKDYZM335s/Ah8JgF1vSqwTHibOZ4Ee2SsCuZeXBp
tph5caFuHirK6qnY/c6baEZHLjIRlWWdIJXAtnGJLWWq45pGt08XP5WhK/ib0eGHAS9JwVU6OlZc
kuxwYhWzLu0qwbmigSEOPZT0dA6UdDkLsertA4FQMOHtzDyPKrXGuJ5xP/BilIKZ8ImSFM+d8Qc6
NqJYXP0x1+HVo1jp607PtIB12vPpeUsucAXt4NpLyViDNEht3OT9LihzEPgRQYeqjxsN6K7uMOql
q6J6DbHJsWbeJ5TiqIaZF7+BiUPEPZwc2A4094irRhkbgnG0SGhELSNUZeFo5blkkUb6l6OSMST8
pPoOVlmKc67AJCi+PxurMRKfb8KmOXYz7szNALMasWSkXFAZ86ykPnvPEsjg3wzXwpRDu8iguaCw
w3OzMWw7vel+NGV0QZgW15iGCSkCPgjjRYZYF1gCrg/zAdWnROGVZLff4DRPOvLscR8qg3HDPXMk
SpVGFIKHEyVsn+8fkkDmIGC26N3cFGt0a9JIPQcrbJVwi7z8Vg4qweXPK+NlcoiS3XeFhXEPGgp+
JREtfEB+pZg+ZS+C9052XMljdH2ZT1C8c6LjdkURQVFM7QGKrL7OI0DA5MmYqcu8iKXJ6WnCdkt2
K+hFPZ4Ht0QVAGlOxM2Q+zHFuhcPGSrqhmBHWaRSOu+Cgz6OYZrQZfM4LHGbeUDrYkNgZG3gw9Z0
YgDZvYVFaROHMJoa34ddzuZVnwGdrVC9zi2FU67V0znUAfOgY3D8mT57JxUVLsUMvdqdM0jD5mkT
7uFx/6HBA5mbhVAMFcEDDPM4SiQsAZwWv94UeJeLRsGMtvYTTywluT6BMWw51jnRQLmvCbUBuReU
fZg7W+UK316Ntfy2z8GcCHSrs6pbcsVzjZyQH9X9vktDlXMO82JPCE4FHe50L0Vvejt7Mvo5ABNN
TYrT3YQRE/AQpU0CWJBg1QPKzkx4B5PpLD31tA0BFPID8BGtPWR1HOv+DjQhzh/TPCoXQivCU7fl
Xb8BFRyGjF+HavaCfeg1/Eg/n157EG7PbOYrDB1hn4KG+52+D03qq0Jl+6zgvZLDOySayQk56Sio
LX/bI4ndIegP1sWLOSYE+wR0uAKspfeycuqI23SH9Tmo3owO9JXG1+ETjvUv9FBzZQGcuQIW6wiY
+jkmAkpga0iUxKHKKmPqdqeolnqq0IeXMxybrNPfYNGH3ou2AZSFJmm/YU/CMFvYxAK/pAfiygDs
4whGdoQ5G7d2zj0NRba4hry6JK9z/xOY9eQHjaIHmTCCL/DImfJLoWfj4ElZ24MkPqvcPeisA1ua
hocm6gJRJOXcJkJTp4TpMJew6MVCSgj+B2fJfcCtXKMgJkoIuA7yAmJGs7IJJfhYmMqvzz6upiW1
fJM77dZUi/QmMyIdmNMD5+Ksb9m15HtwHzIVLKmQVEzqFrC2q09juLLCMbVzsxtpKUJfPxQiG1gV
Z+022MTnwOxvvy4GPsC00479SKE+Yyp+svloAis8+Xctak8asngZl8B0yxnobBFliRFLDwoWJDUU
98aw5p27jKR3YmoHXZbV/QhrV8bdOQOJlr0p6MzkyGlwA21BbZue1paE5UgA01A5T7nbTjb8hR4n
Q3Jxbg6UOl/wPdqFZuvnbck5D++UZTv4Gx68NjYeB4U6FWkCRwIUPJ4uSKCHUxdDvcacr498nE7Q
DB5+DhQW4Z4Z36ClKaC2JDf4EK75GjGsUPclJwjzWe5XmheQceBjb7FlmJWbYESMc1uMCW19umvA
r8eagnX05ktupBbwwzFm6l309us9YUvWQMs2soWQ8qu7B/KSlBEoTsbMuvlxjbEhM0cuIhg/vmiG
SU3+FDebRMsrmRQcxtAoe0/JbRMcatN/MiMT7ORDj81mwsiC0stAUdAJY4zp/QyDsn6W+EWIK2jD
3ejAmw5I/643cGLWPdL651ZiFQDgOQwoPEwTs/3IpgKFONct/CVlS0MGwWbQ4BqkM4E1bE20jNqa
xii0ORuL0tqyM2FP13gJVrfCEDBG2yD82mUqTeVpxQXG6QQSYYNRUu1QB8V79Nj9msugDmE9j2yy
b7hPhk0ckBa+d+vzzdOUhzmnxCzwyAi30Aa8rM0E2rdS3NOcpfwsYIFHWE97NtQyGy4ENdmQkRCV
6lXl9Sb+9R8Eme644EDJGfxzKECWdt74RgoR3YP++WDIHvCiGGBIb3mj4QbgE5xSrroCGQgZqvju
2oquC4ihIHadWcH0tATzzHz8qI+ET8hflTQUKnvLO0Zfj02DdKfPOLpY3i0xvPMjPsADfRH+eNy5
Ok6dgs4W9hJ0wcLGlGQQjxp5YiYtGqix34LYcvUuoCpnD8NjDutez/1G/T4EOCCyKda0PWzjIj3u
MB7nJMp6L0rs5DaKu/slpoEFiyb2GoFlUYdxdx57RUgEhIMMBh3SgndHv8WTgOCScsnSsHHfiWeT
zZ4Kk3b8GcBo6BkgbrV4wyfnXAOJAmYrJ8z3Y0NJB3hYaV2wfjYcFGWgebFBXOORCEmUDkBsEAlZ
Trg8U3E1vDsWL5QHpvYaRYHBYFXMlRhk+0waOPykL9x3afqYmO297Fcy9jJ5UoCYglrXvIwhCFbi
SLQ3DkqrNHDnfV4GfwcJ12TPnAp/TVpzzhExoityc5ZK+wIyugTMpPbFA8Qylx5BArFwHIoxa7eW
3h2BQXnPABOvVYJpDgUfVr9S2zD3b6XMR4NpH80zliN0hd9BkrQwYyolaEE+2u7TxWVYanWo7k7d
60CDF7ACyxJvkUTAFRRYzMsRmTKrw4YDWYPs3xtWABFfquRZwDkBd3WYBLOft5Ynnsrcl1JmLaC9
wg+HmKC6O/62YBfpcdwc4JRkPCSTAQ0jBxXQhv0DUq9/Ar0ChnE+yWQeB1oZR6RvtgMj+fAZ00Qi
lWl7mUm4Rym1O00i8Qim3CUAVH5qyFfLLxMuiA8E4CEno+Prq4LZBgYDM/zt8BakPFba1aot0DwB
nGGR+MZLFRRGOrADs68dsSWDAhilssRslCfE8WixbDx8SVFFCA9fykrRKdztsnjC1GXoJZ+zXPEq
YU35ijMGy4XJrvmPpPNabhXZwvATUQUIENyShXIONyrJsgGhQBbo6efrPbXnnJnx2DKhe/UKf3D2
xFsG/Xx9saZTLMKGJ6/3MG48JLrs8B3q9rgAXccjRTPe4bTMELqluf63fJIVyScBKwMo4TxnCIXx
fZUHJWcosKOglpfL1y+CquuQpg1vjB6Cp0fMUEUOLwXCU4d1KtqODBP/yOEnweRXcurrKnUm6NlN
IifESZ1pkugqJ9GSWz8DkHQPjw0V73jHgqEbNAT5cOYuf2gEI6TIScApt8x8ShHDLknTCH+I1rvu
EPVJhzCDNL1oHIDUg6YjdHVohw9cP/WQsXJ9e/4vkboJ45XdDsEbGE8USwwtGBEo6EjwaCs629JE
4AEF40QbiwrUI+ZMOGdpIzAJqX1MsFk8yXT8/wUBSgnx9Al3OmgXAZ3C3WVJwJgBB/tniDCmaUaT
gmLdO1IzrKm3RtJ46qveyaU6YLyizW4i8W8YaRJbhTsisryibOSRt6LvsmRcwKDJ9PpVzZLlz+bu
kF+54t165lybD0+DfzthvCxQsJbW/yofc7szz6CfQYbY96FnTXaix+OwatIrWdwIlVP69V2AWLM4
ifY3HqSY7h/eT5bXwYS0QIWruwCN3mMyOnr7EisTJdejsSWpFCX3GiSuy3ijmZNKwUplnjdmEu1N
9NORzsL3SKvM8WB/Fu7ecVDrE94NawFQEQKzr3Dvuc6NzcmrfUz5uqdxmAAA6smd2L3hwOuFV8AP
aBVax9pEjJHYMkAjZJLQnXKMa3vMxqQpSZOXt0kYhxQF+qVxxbERfiqHwlhblzEtL5JsYjPLa9Zc
12G9FSnLNNki0iYcu+jSmuPt5fi40LnltBX4Ji6TvQPYxiX6L/5EW0EB0OF7HOXCmIm0yKc5wPHG
7iz2wj3eRfaajtyacZWHmZAt0kALKzMursGUAU6oaGWDSFwx3NhTOotKmCUNg91GTYlE9nxM3N/B
aggekWKM/gABF6aibWwFyuv2B5KZg5UmYo0VD7k8fTDRkqDcYhzo9Cs+nfQTCOBl+LeFoaEvirGx
asZgA9Yc/wPh70t7kiJVlMWNJwaU0x2tOh7k+dC4SjS5CGf594ajSOi23J5iTvsniGfiiKJcxAla
oLGaK0Z2wpikQrvEcoV7yDQfpV8Q5/HqILxkyFwlCkC+948LwbCCXMn9E/MNLrnlseEOxnvyXhft
ZwIMyhmTELvLSKjIorp7w/qcc9X/g+JA14roO7Pf9NZZQfy5KaN0L07HeNbjdstCuCCvkToX+o5T
Wk0HFW0W2ukc2UAGRJ/yLrSRbwphDwrT/MYpyjDql4NTOb6vScAOQEqHteA8fXoP4lapu/8FaiIP
0UU0vKiDDydCjKgmeC5k9lSMgGeomnGQFicJAZYWnhjC4SZEAs37FquVTXVqdmwrc7rLLuCl7TE9
ZKr6sCOs0CCY3ifEGGvDXHYF/5ubJVSGOTr00A/ZmP1K59xRCAC3IqQDKA5L1ufz/+kBJwoGKgHz
55voFrJ/on+VFDRFkW1A3QsNVhEzXvGrb6J3QbZFoL+PuBLRSR4cOcZIA53zkACq19wcy+IfX/IG
mwRZahDKwrSS0sC5caL9e4WmxwTIuQ03Q5eFn7pjQNKwHFO610kQUmF34JgFVJW6RXDwWuYcgtrV
WpPv1rj7wpEqvIleNaDuyiYVXjJmGS4h5T4Dbm3IYNh769xDNfIArzh3IafNs2cINZjJeqQsEljt
tx6U5NuN+5++3bGt8EQSY3QsEkEaBwxeH/BbaC4LohbRjBYR/yrgx6L0ZHaQiPmmTMo28OiMhe5g
s+N2yFv/ASll4MveF8UDdsYOZzOHuM+qEeOGMkBNiLEUg6PudytvQBThOzPRcNTl99k/q87uxqPA
mOCJtBWk35S6+pdBONFfiJAiuozHqXiRyBR6IY7Ywi2t3ZF0o9UElsQJzNZZePYlohVCyoDDUDf0
eNrJ5HUArACut/Vouh9IgKGssMVEtgcDiIw2Iehhq8j7pzjncn7v0/eeXGUO56X/Q7fy4/FY6E8V
uCrrNGjq2l0yVUTgDCgHbVLgxIwmpRGnMj1MSIiF10cPCEV3dEiFkheGmnMx8IFNJHgZfhnwvGkF
cUCchLEdnfKzt2v4SWSzIAl9vMZj04jkpdrTCaABnvMjMua7EgW1yjyImAeV4SqsZfsruQ1refku
KeCRO6M7dHiAqBF2RqVDaOxDOrMFfpu+NBowFPWSKVktKMUKTjENVx4D9qz0nl5iTgqwyeBbWfxV
WAP9FuxP2DBAkcEE3IkbrCsIKdIIH4Elrz7vnPb3jfYNwiV4Fz9O7dsB4YLCoJ9sxXlW+/fR1zcC
v3XBzdgWpjOO6vX8+frCS7MMZFCMAnvC1XDj6GxNQRbzM6VqW8OwI/F4umZ9fX69FkYSY/fheIDo
k18UaDUH5eb5WgNqtTMkfNdf944E8MvrXMTbkIDnsuinc/9guOwHxIEOcHxZBtX04X46W7G/m4I5
frMzA9hA3QFV5K++SlRXRfULZhO9rGGYT5BcxrLcqSvvqSz1uaaDausjkDM8dvSf0Qr0OwdlGRUg
qcqZmI3UczT8jnrcbevV9z4qxPjUe3nC/lMQG3QJfYha9bFf1t0WrL1jhDnpgT38CpM4HXCj6ApI
gfSI4hzuA2Fz4KRYU6beizmxqiw4pHTJew3HjIhxMIILbDr7z+Fl6x9AzejzhmCHIWyClBY08CGc
sXl2AFxROwDvt1Tw8RpbchpcOshERERkMbGzgK/zfs0Vw3P08dDf75gIM1jJnWotrJwVMKuke08f
+92AtSVWCxtW5XbEmxeClYn3MYkbD+97epGlcXMwkBxKP+E9D3mBfgO4Oz6Y/09dGEVGBYEIR51x
gTMRO0Pht2Wse76eMuP/x9fJKF1+zntNTPwBB3xXqhTkV0kmKrd+o7v9Y1e3C42B5uta1aeB6ukA
wGEsJ2uda7tWfdDKKwNkBBo6ll8DOUGDap9mgdwHb41WCTTlpAiGSHTOtd/7+gPypwxQ0VC7MINv
eaVsiz+hUgT3OYJIBlC85btx7wCOac/jOjOMBinCIW/Z7RCyKQNkHHsVpzC3RexwHtMD1rftFLCA
ETLOz/ug3KJ6gmQ7WisRAAlMLKZ36ZcEjLEryv97DW2g8cdcZnMaiAqwdVzasx0/YWnrYY4jO6aQ
YVGPO4gl7Vz/eHLrq69D0/qF6uUIGg+nH8uPWxLjYTo1zvjNZuPPMIq1bXH362nMpKSItK/7/sKE
/bp69tMPh/awJe1HGCw900dkDUndUv1OuixQkQWgTulGfe5yCR99VBNlSlRzvPiNpNw4z/029yst
lPsJSqNf1U9JNM3oI7t6N2LJkB3PCRrMos+op4Wv4YKVRTeJZAaZYmgCpuir8lZqZFBCzkpSN0kY
WgHwuDOGjdbkpF3jalcF8b/GTduZxOElV3CtAnKopTRY87IzRueVaMbiu5iGcjM2xvmpZOsTAFTv
cRISLTTBBGWI3ge5vhsO0IiJBoQMiDdz4Cglb6gT6Mg/rolDIhsjIfPJ3X9SqgZOwSDet8UR67EB
xzULW1REPEMBQmm4i/fo/Vm0v1k7+0u5Uec51woPcWlrkys536zt3yaxjxeoxyMpiVr8z3ncQkJT
RVoEpp/M1IWg7BDTP/U4psOdM29sJEdXx+LeQG+xD/hPVbv4fqbPj3+vtlI+SVCn9rJ1Zfl9M/un
FGtl4+9j8Taj5BuIu5AcEDX8LKuw3PIOclTk3ExCeQm0U4veWhJFeTF5peGr86zcx437mqs+K7dj
mcF/i0e0KNhAV/Z1PEJZ9h8UPQFd6rBAMJnXASDySpGqn2iqt350nmryMoz7kbYveDhydbKCFLoz
5qjQL8aIuUi7Lh7Bvrh70mORW5PiO5FDfidTNxOemchGXgYYUfIhxhCQpGeDbiNK+PNbZPPZnJ/9
sOububaXQwmxL+8z8D41XaxB5jZG8EBmZqAcMh2O1ohlhE5eHrKCiUZfYUy4HqLEUG4fSZQNIz1b
PAbI7wk91vR+NC3/m4QWqoiyO1BZ4tu0Xmf3o/KBZ2Y3xjTVtm9lVbZzzfLPHUodG1VmeKw9x93B
eAVPNP0sr0ba7jF+vZZ6ta4fm4pSJolKCvLBWFI968y5OTtn3jsLXukxp7WeZbtv4alJeN69jMCq
YG2OGtPNU695uUnp9R8vR9WYDkp3O8sHow8IbWdC/eAza/WJUrmGOo1RYEceHw1x2ujDWZavmi8K
aFHLrsQSWeMEl9309VOiHH9e6laYQBtlvJVO1RxwWvPyBj7a6IWjWwFTy+JW6+gX1V6hBga6sbWn
ISnyhFGMAKMidNGivoK4a8bLGB3RihLqgx4jtL2IgQhSWaqNjYGK9Dnn+hdhGAcdf/P5+9IYmLjT
oqRIHlDLKTe1o5DlBON02MomGBt4/qkPXw6BY/bvWlokHoCsmATaMwRthTS7Sv0byU5enqwGjrY7
vEGUukPYFUrkR3Xo58lP14ys8InoUS97sHUYnlpUOUj6g5jfQ/CRlcT+eVnjt4nGoxR0Q1Y5qg1O
Zf0iydjipMgAj4MJHSbHEGpNXYgqJAsO4LINrNjSQrwFpHFst1+3hAFcORYgLwh50WAlNEqPqdPT
Df9rS/8zcKwTgbnYkSCQVEPqljSPMRP1ksv42o2+Xvl0K6T1Ed6SvK+Mp8KaMIEU2/cyfHnKM+on
nRokhq/6aJcg3SEhasfMBH8ASF+g8a3RvXPTfK5HFknUvUKP3L7k7aSJhSlf0kzonl9eK6Zamxon
GidvXU7bV3MqrUllgKKP+10u5HUNctX+fagHfjcYiwP6iQAOqQd+IvVIJbrdiYPIwsxqp8hgOpmT
78fjMLyf7rkvDnPZ1UB7GO/RmpPozGnFOWUJ6FKN/znqxzqqRr6O1iauvJ+QmCclv2V+6at9zTnP
SS5g/rNUXcnKShsrj1msrID4S+IwnJrnZRov0NMqHqdeutSGn1HPHR7ZSI9/vsR3FAE+XsXD7uyK
4Ps/85fQkItEo54qkCQFUvopEzoy4oYItklUoVA/R1ktX9LZcd/cNdf7dis6oUDxTJAxQG1aPpLu
EDF02i712Klq5wOzdp2qDhJVDewOfHGmWNBmTiEIMjQ1AUsMIAgil+RZDyqaJCwWJBD11y6O3Ul4
Yw06u1xCM/7+6ryUJbivKYnVvRuZe043hfjFbFexqzlvq55yh/9IEPxeY9xOZWKq+Dv1gzhiaQCu
dD7z6arum6f1zzSr2z5oeamcnu4D2i2NI9JIHLN8+qBMqemoFz75HjSoAC66z1X8w5mRn6EKNSXe
8hc3A0lMuyYRidx9yQlGUcPsnk4UU8ON4pwPJI18mII0MDRWfvHT1Z3PuuEEJZP0yefwGzHGX/JB
XEXQ5iooOcBNP8UqLOY8WtD3b/iE1BccrfxCdf8KKKfCBBCCUMFRXRNRli+U0hpwrBEqLHHOfN4M
nyBGcG+VU4DzHTQFju+5eGc4kJ00XAV4YyRSxl4kqYmXROQIzzkJwitI0G3jNIMsHpj46nxB0G5h
zohp6eCvRU2WTTlk85k4kU1S8OVOIgjTA4DR4hnzO5o1NwVPj8UDlhkKQjfV6euNh2IxyBx9Q9qH
lacFWiAgFDrpNqqJXjGKbyYBE3GLP1Ns8wQMBEPsbvqPTfX2xSryOxLsh6AWa/sMjXzW1bly1Cv+
pNf++tmfV9T8EE6P74lBB/Q8f6ATIuAv7wUpPooP4tk0c86KNyt5qmy5KNkUX6SS4ErJlrBQIKkR
CSvWDIBSccdzqCW6FEljIZ2S/kjIhDR2dyIRAkZnInkyBu3AdM4UKyRgmT39F+2t7lQHIrAs7/82
+wlgA5QBzlSNJVcHOc2jYh7Tncd6a9O72UJ2a2RIRqav83q5JpWXeKfsKNGD4epSl+SMHPlJmYv6
kDsMIJQhl+hpT/z2zgxbXcV7hKIqYrHGdCdpHhAQYRKrji4W/53m7dRgy8r+P1iipdmGKTBzBAau
el52zrCh8KbCCd5Y4KoRI1YEJ1+z4TJe5Mz1Oihzheakx8+m3+iOQs9P86vF+wgmAA23l/eEfvq1
c+RixfPG0EH803cK2+JECeaySL+ngcfKVabFXA35zUQLsp1/NTRdGHM1pN3FohPcSykoJtABN1VL
N81JNUf/a+kcqu55XC5ZZarNm+TpM2nkjmCOIsmkXAwU21OCVcqQdNGh/G051e0RUpWpNn8pTHsG
XoHZIPbkFLwOe6ibYZChX6zdA0MSu+aEHEnwVLhaC2BRjp0er3RJsCOT7PfnGV4NqU2VEN+Ks/3E
cmk3KBz+ym5ow+PMyBJBRUKsKtYZL8hHVuDL00AjoOACPnX49Rqu1WsD8e3snQlHh4x03Ia/AxWZ
mT7PKImhYfMY2Wcy2BhxBxOWSOwA6+U61Ynpc4nqRLmUK2uHcpXh9yMjCWSXpeT0I5bt176HMpwX
vk88Cqed8W0fcfmP8LNupzqYRy4tO4pHx/QsrMTntnwqmyWm0RWy098i1IAjKdmBfI0P/7I0+c6B
uCbx1X6TQ5JLLKJnEqLp97WJ6vexGeI98hk9+JJ6prCXJ+LJa1TOLg1gILxiCak4SzgatrIQGAE5
Wai6RhJSawtt0oJfQfKJbdjO+MByxSpPxDJ/ork3eR6tFwvw37PlURk+b36wUy6t5fDz/dmGcM++
VZ/OpxJqGeJJ/hDTOe+pomSaSfVvHjUjdW7cpN+S9BqJZPxs6PaabtUG76d/fwd309VxKq+WKvsx
WfaoOVukqk77CJ91KCOIuLGI2tiqk/DhCgHjkJbH09ESFJ7tB/ce+6ypbPSW5mYTlIZtfU9q6fK5
MkdTE6kM0YDwjOR8/n1Eqt/tMK/PrNFzkdvd52I8fIVekDBXabJJ3I91FlyjEsOBiFkZcR8l1HhZ
fi5dfnvGzLjaS8Uj5mYUspsCBVymFW0WatWh/TvGTwfF3HtBobrJmqDBEQsHEiQyQDU1ToVFTRDM
HsUuAfulF5x2T29gMSv8ALK0X0BnRm9sbh7Qeb0+bx05e3IhO+5nkO3VO/hR6PdG6aoUrj+qPFM1
cUpYNLwRw0Z24fTwONzFGFIuKew9+R1KcfTMNjT9bm+kViQ71kZCu0ibwZsQCJQvP78RE1UDjvs6
9gEfcDSc3VuuubBBVPhi756zfCOvNHWUqWHXzWhcipa1guK9EtWKm2bIqUkIUTV9mD7+BqCPKkzE
5YBeUI3+8ny3Qz6p/ukoWZ+LFnSJ5VjqrMUwPg3ud1LUd/aXVrP07Z7rX7yauKwjDYTs6w6Py68k
iFD8M1cFnvMV6jT2s6HA2uOpsi32JZeCaY5DYGNI/nr7NxC0CIc4ReWU70ns6zF9afTFnkxQaUJp
bFgov+AGfgVJktbue8I8gtY1VA3gLOma3JI4vS+3KI98oJyRx4ARDylcRculcamX4Tb9lUmEU+3f
EGn36Y0JZUl+BqcVLjnq8S5zFIQYi+CluZa5s5gkv8cxlwjEYEkjn+4nkLsjaEjYmc89sxkLWCVK
ksyN7Laa0yKNcw+cEcMU4shC8MH2L5AqzsBArcZOkPuB+pFzMU6DekvKPzKE/fs43VwGCaGnQUyQ
fo8ZM6DxIAtw0u3tHdRAjgS7GDtRetYJWs1OVx0FPTMGzoLihYDfdYo7Tgxm1nCQiwcvSJmbJ4Yp
JWXaqPLuAycburC1+8UwnyKD//d60JR9wr92zX6ux1758IfgltAeBjRVlyMaUnEgSf4AaA9lGieD
nVjbe0KHOjXsqoAC93LzgT03ozdx2Tkj1g5T/PL94EIB9QK5YbuyzQxGnRJ+GVQhR00LtrsSXaN3
MKSVnLupd3cLUHfOBnc5EqLMeczZyk0vem4V6TrnoXfOJwqq7mG+rrYrum3piSyPrvsSpxMUjJ1k
OJXKIB948jTLA1KGi4bcmxvD0muEaPqAs8zXNYrTs4wj1RPLs1ZwDi1w/l5L7/ex0IV8E5Z8WHmd
zD9UHVT3dI6y8FqgHA9aEjtyiF5XQ0O51r2jNctdSVdA+bXl0y22dW7Fvr5l5/4zt2C5tqK9fUmY
HqW8Z9tXnVaoI01zdKZgRiLwg1vaD05T/+x1Wgv7BvzKuMI5djNGA1g6I1m2n7TW7BiJoiTMaEFA
3/OL7aZcF9Nmi4o935h5ioGy7uYTO80qcZ5o8F+eeAWiTWj3U0ZubB4nYYJzhrwGKo9SrMGWZCdT
7B4A731yNLPdz8ubZkqIzU/iIcKzmeuTwtmIVjmfnZLS+yMehL/p4ap3e6oCqGn7QhhllZwhZKlu
Ek/RVa8qDzl8ASMrHn7HsmE49XjdsFp7L1GrjSDO7+FIKX6GCQgdZvrOrHe6HoybmvCpg2V4GlG1
vz3fEYanbHiAauUvCIl1Ad2A03v7WKW3+Ig87Lsl/QFd5qzZZ4w/3JJAQAZHIWJKzv0xpkFpoNfh
tRzOCI84HL2CjA3ziRyEsZQY7Qkpoeea6e1wAUnpl/5PGVAgbKFHYNrVean2q+tI6ftm76PrLwoZ
9Mb/niP1p//ZcwbolNn2PwlfYKUXc763hiBfh1u6aD93dG8WaP6S5exeY+vCinZLqFgKKaKroxYx
KXfHfer8WCxxNJPTT4SyPeONdJEypsmDsl7kd6BQ9ZnIDdd/9dTcHtoYLcozOrjekLdBukXD4Qke
Ea6hV7ReFgyKIJvygLbKvqP/EPeBtTJ5zk7xmzbuhvfIz6z01k9MvphG1FyfX7SfrzH6Xx5fjD/e
gzSeUhBJImmFp0UXSud/rOoH+IvgjCC+dzrR/jH+SjjZQzrBoAeRyhWbaIgY2q7xFEtgM6TYy2MU
r7FjvE/udFkUDIheHl0m5Jy97B1Mv1J0wmBpaAsrwtZPAYkc3hd4nsPWvp6DzyDSYHspwanNttjJ
jeiMyE7tWpQcwvFGAEZhQKNGhwZ1ar/8uLTnp2xV2Injb+LlfPQM8Yp6EAfel8Nr8vUFz1fdneZE
r8K9VkCx7H53rifwbTSv5GI/+A2B+9kdYtNBhItbwDSBrE/YXFr0yJ3H8dROiB29p4MDfjonZG2B
D7LbIvL5ESmte2KXy4ipVOLH5kOGjT1wonTGHBGvOqfxvgfDGJ+XmG7ik4j1gPBgVIMhx2Ui7vbQ
+b0OUUD/wTVDgIsEXk12it2LeGXsTjxGFRNGmmpggZDS6ubYwf/zbSQ/RNHFjvEf/DhjpEODdYfz
NPrEwNjgLnK4XIW4gLszTh8yBc9aj88XAHPgYYgJYi5a/xwGP8+dAeG0gaXUlkh0vu3i8sbq83UD
sI9aZ+cKN4r3qqV68A06qfw7i0AwjOMe6fLidMVi6JCuTtVKqAlAaMJNk/D65NX0Qv/thPksfzbE
RzqKvHxma34VCcTxYP4PdiEAG+vbcgdYn5ezFoKAnUDdYA3M4Jp2MahGQF36YjBSZzspzD/r3Qd5
UIa9sNhjWyBGBxsa5SmfFKrsFgoqT6CGPkjKHPKfoX3fNN5hrLuCDgxqa8dsvUHx8uuexoAik+2H
ORXAFmD+HmN/WOuleBk7UBS3x2GIsu2EwR9Hty0va0F0wpcIpAgSjwz3R3zXn0q/HvBW6vML4CWs
mZ3fRRlSr0B0vBywxQP6IqJTDhQlRwyZmoNOjRTQ9UNQ6IiOxkXoVBnXz1q0J5jOukxnqUQCY1u6
Wg4YSY6m/mAyF1IQmnc9mQpHG1uqn35HVxSbMhIIR+wuVNyZeTfkkDvg/BBR4tVjozqp5ajcM15W
upB86Dl+vYxvLxO3Oa/1xB3EQYnHhSdZdEA5ubSEimAkGddkUyM58DpD7XUKBMJoJgym+EAZlwHd
Lvekp7b8l092pSvLXmOx9m15aNPBZbJiMjEvnYiBZ0Sh6gKoNVyc5QhYlpOiGz7Z9xPwue3SaWGv
nIA0XY3ZDT++HttCw3k/3G/OAe7CYtAGUNfJPodpMIB6BPRjke3foRxwvk4tRM7FFhra3Y8rn1r/
NPSHhadk8w6tp9O1XiiqjXEUgK7zsuNmnw7H94dluN2kUAEhoX6c71VmtktrCidCOtHzr5287M3z
1P8qoUR9ysBVcVS+5deq6DsH2a/EOB3ptZe/adev41e1KzomHOmJc47yke5XAYpYzy2FYVgIHf33
9DHvxuqxjjRE2c2F5A0QB3SUMFmjwvBY4PdJT56Kl015jaMiekdMtG3a7nB1+OQ4zMJXilKm7t83
95tGcMrwa0UlZYlXINGZgxufq6uGrsS1J1O1X+sh3dhImkEheI0NiI+FU44qu13khLDKfgamIA54
ic/r9pU9V+9rQecSMCN2uRBlubvt9R10e6R+PXFhDy787rdXY8FxElZbbO1EkPK+Ls4aCyMS/MP4
MmicFmvrx0ELcBj9OwfWXOIPwuIRcSsEbYWz+wc8ZUhhc/99XyXX2KfzhBgF+vBOt0+mTUH++Hb+
8qnO3qJ75JjX1B2C3xY5+T+gYTL6gHrBO4/TppmZ0cu9b+qRdb3PjQ9eRnGQBubIpKE0LbZc9FoJ
K0dx5Qsx9VTZvB/COH6So3KieiYPO/NUcSN2u9cW5RXTRe81Tido3BeuCnQPe1qvJswvZJCUGXkt
IIeJvgTxOcrHCeYZ50U6VWI7ccux5DGdZLdK3gpe55ls2VoNZ/hW7cXjtq6b5+/d78aDsF3UmM12
B+mn5nGLZz/Aael1K4+AIkyblTP9hg2ufk7hSJwIhpN6bViG38DynkFqesx2HmfXhIg+rcPXNd8P
SQipnChkVkwRvTJ8Bsm6DnVv6JzdllEXbblpGb7GONsseErblmUIwSDQpxXEpa/9I486JEhg3tpp
igK/w5h7adrkNuTimZ8DFr4+3LsvbD6+m7nxhxAIDYIRUNphTJebNbyLr91CoJGnCQbNxS5eTXVf
Ottp7vjFdDBGWlclDyWBSNxaHLzj/p/aD7KVnPz30iWx0CIsajtfUtzir8Vh/E7xCpst4vBg/bwh
UpLlLd4ew5QQBrEQT1pSTDUgIff3qUDknenp4hzsiOiOcINgDMG5Sjg6xJgxjGYOBb6djTyiM+Th
MSH934eBRPxzIrBjSKICP8NPHnZlSRiPtmC0KEuXQL6XY76BQ2LJUkRSD1pj7FdgkhheQ+C3L2Re
I8gREdDBf6Q5N4lSF/7mn7gCdHTAukJBH0OmGEIevZ5OEEtbV00cTHPVp5fOHoifYa1+nsXuUTAe
BHr+OGNeTFtCiUyosrygfesls0GkAgihGSs6FqZ9tAKhvR3y2YcDj1DEyI9zOJzYh0Iud2iTA1CC
oqAKtQbOBmI2Y5SAd2O+CGQTJCJXSKa8roMtPaKA1Fqoj1OKy6D6oKD+04KZTsfL8TISuLXMl6Fg
MivufkueJbhVvjOqRggfArXl6OMob3FFpNnDaQv+yuGg5HN0wR8SsGrafYE6lSmkBQmTVygHrW9A
BI0MnEO7OZrec3VK3T3bjXedP0bBBv2aEgEUOTAYTWyBVbHemqhbuOCLbqQKMGwKr/YHawH83RXe
ToVLhqh9zDuWQiv8znckqvwR5yjaMYprsR7HUx4czrGQ9QTfiMbDXLBpYlc50gL1lIXkSxMhjc9g
D1AlAMeK/wnAlwB5cuAP4Cw6F8ACOWsFtQpG+2KxPbjrDFAYmkPLv5zRtvBLfQWAhAKRuLGikG2j
3+38/d1QToUQYHrkpvwi+gbgpcQvLH1lrcPifnv9UmZ0CC4dRdXRk7kzLt8YOWKP6vXAjuLK51gj
PGQXJiefMdqNZSvs1WXcobox3HFK/v4bxst+4Dy3n3qVfrbKZ41mkzpuDwOhG3R3bsiWSyGm8yMI
Bc6O7TM4ojMFZu3t3ZQFGDHQ6rXfREXJkz6QJYEJNZYJUZEzBLXb0fPyL+WjBUJH4VJO6NSt5ah1
B4ccpVsNiZXc/S52ADSI+C8e83oNjUfH04TJRDCgbc36AW+7RD1aWQiiIiJl8CVA2SLZgPUHsFSB
Ir4HsHUx4yQZY2/dken4C1nRZ1Y9oSj0qOPcDrW/Gc+cZ31b3gQA2GKds8rBYLl/ZFvhejYTKhls
3S4wcAsGL8j39Ow3kFlEQbjZwjKGuZvgYwPuF8uCnBLc99aguW7iBNG7rWfyIfVfvlOiJ/F/2vvJ
DH1YZ69PjTU+MXbjDwKUMRGLfE4qn+k/MRZc0WKyb9znRJszpkIAUl0bvHMfbM+P8IBKZhogSj2g
+mPYVvKL6Fa1zGronqfHN16wTEcwrcKDOt6c58JTirmwtHxvlL/yoh3O8/ckuejPAHOyJE54vJcZ
bXEcpbLjfSy7F+hH5v7LiCLz0VUAiXl+o/8oLWKh6IP+x+/9tw+tURPGawPM2PEDg+UTIkGDAhsK
MXBVryDKZsAP2ZsCYP+GFOiI4YPpD3aX0mHv06IXO+K5DrF2eDuqaT+iEnlAV6GF7mkkAUwy325C
r0tDeIGxS0bH5CZmJWQCuDkwYW1X97CbPW+el1+KODgyk0hvNJ8/o8HuI+ZcCiDKkImT8RVgF2oE
dqdR7Ov3pLu7Om/4KCRiLegvQwysg1T3rbnIHamBQBSCZXgcQR9OrcaRqGbKn24wuS+G/plm/Fom
IYMDPU/twcT40il2XmTzml0BwWSmUro5fk+AB8M4NMXp9RoNfqDSvun9BuXPkAnFA2eHZAQVG1rC
C9Slk15Jmsl/YFEi8aMG8UxEQ32hrQqE4xaDnKaaYDk0GEtukm0N8wX5vNsD0CZVxot2K0BkwaaV
l8b2vI0TP/szt9rpu5AQwwG+ALwKIKePvct3TQDcF/tmnGwVishFQfeFDaCgvvzgW9f/a6ERc2gE
IpnCuBnQKhUJU3kYRIhVSRPLxTjisVTHujnh8TJ0BtSZC7tbZJL7KyCeQfg0l0CE0AxhDgta/WYt
dMV/IJqFCMYGBj+dY7o59Ep6nHzxu3aX4Fr9WZO4zpaXBemFvsE1vOEKUEZeA7tDSL1C2HKBcSBS
gSYfw+GrxNFnLKRFz+j3JIaz0h/TF5gKW+FRXHZOs5Zb2OAwz5fMA43X9IyKN9Ls9YiJ4OsR5Pep
zGSvjaryCAFS+QUsJTBg6ATT6/SwFWF6OUnClxwaB4+h6tahf/9abqNqMWP2lYKrBJuZrIwf4KCZ
GWBe+IbdCekYicHnRvOj85h5+n32uW+wxn3WM1WPJHjBz5H8PdaggFRKtbuX0WnjWGqwTmQy2uNs
24N91yNZC0r+69fNMwBAPjwjU70Yg5EGTfkF9ok2/OiruQ9WJWUwcI9zMTar36HMa4Aa0k/P9GD6
16IikBUji9Sp3bbm1UQ7+NsE2ardDPzXSCzQl5dd8klJg0Cx76gyDoIaCydcLtgyRGqKEhYJ9vDm
MkmiRx+ckUVALBTAeYl16Q+l2rmcpInziSpa1da+STC+Vp0vrlM/39vwE5V39zGcICcOPP0Ljk5n
jPbKt5W5eeDV1i4lZS2jQXE+fN/TYRHm+BvT6mYAhdst8NxU8j6w3+cN6t9rvYy+TVhnNGUT5PYp
zfuehiUlR524KqccPWpfwlrnbE7K/pdCj44RKtzUStK8qz0TOBmZJ1c4p3RBhRstYlOJ0EPYfX2W
fguWZnaWJq0Fx7Cm0KZVBERc1jCGX2hTDuFk1h3ZmeP79KNuh22YfEIV/1aKrTn39iw8oLI6M49W
CjPwsH8PWjp6E+GjWn8C+RHm/lVh3PtFGKFxAEfVzKES2vdAfYP3NTOiwdDT8GHxPkXAtjur4ZK5
A/gmzOmM9pRpQXun/5EH2n0JL8JYIR0ZgjRMXWz28i3c5W4K8iHQd1FrQKYNUO79/kfSmW0pimxh
+IlYS0SmW+bBedYbVpqmgDiADKJP319UrzpdXV0nM1UIIvb+9z8493aqyKyEY2V41AD3JzZkQYPJ
e4n/Bv0Xj2g1q+rJ0Ay7pbaD3U1F9/0bNAznuz9wWsimTeswrckhfqLAQFwdMAlZN79E8mC9rr7C
lB4Vkobqgq8BMgyfU4KsKznCivwJcYy/en6Dm4KRezyiXK3qMeOq4VEfIrsm0RqkzCAYzghJmTLb
CmxBNROooLY+60au3nu1yk23MNHIyIOBkKr6PF5dGv0bJyUgAO/J8+0Zg+WL3lWd5mr4YjCHMbg2
pU7kbQLMyy/HuJTnnDP0/Pn5DGat4NXb0km2iC6FZgfKOCMP50kHyIKHL/CHz33nNeCPfRO/P0Dm
QALKaxUWdAzBa9atPgjPreeXKvIxGvcqDSnjAKhcdG7oFYtInTVJZCDoBH25pIZDLG5+CwZwZD4e
dieAkGLm0wund+1rnTv2+G5RtPNPP76rjPTY/PXzQ7JY+1ulYK5TYdiAMYT2W8ugXWkzLpmA3re6
9abthK/XWk9SMYxJ3npiD4F5n8B7FhvyP9cDWDyPY9prBByQQIihx4hoxMV1A8bC8C/dyatsrLN3
yU6/HzbLjxgVA9L6UOSBN/kgQ0KYTKt9AU9qfvXjdSP7xqGveCFXr1biCv6LZH8lm3FKBgP2tA6l
03d9uuXOsR86RcekmuHkm1VsY0eRF9HjFQwXnMv36/4+8oYKo23cCu6OLju3DsfSiq6DygB1TGDE
j63W4xYXSVS8TdSTubrpjemNcPQXTnN2SoT10yW5j5g4yW1hyK9GhadjPsbYizUI3CVRzV1BAebG
aQOHWy29+3fbZ6FZnNvWfbC5XKz2l2Z3pDg7arS2qRyCp9PnrIclxGnKOv7O+MP17SiTm25VqOck
KH6+5PYWAcDrNBoMvaIPv2Wgafaa/0AAs6b9Tq1icxVCCxv64VBxv/dY120uSNRRU4Lr11xqYoTK
LQoDHOoYSE/Qvqg1InR5NGlK9zNy9GaqC7RTsR6yq3yt0Yovrd7xCxNWfMsBdr9ensZo+pmnj0C1
y8W4+QbP8fB3qrydTiJVg5k9ZNOOY+qzEq7etlJurm83HQXmyOEPAlFuP79gea3ESbpLkbiQRCJo
/VbQ51Gb4GRdLuvv7tp4N5q07e0WSr4Gaon8lmtzVyhkQRXSid56ZM6z6Re2EuuQ7Yo440F9LluB
bMjP8MXUVLY7cy3plgxZ7hHICESeTks1hBghs4czdTFWb6vH88Js/2uu5MGE5dd+vNsWw+NfUgYZ
9ZA6ooU3+DvYKeKLMoInG9bJpMIbRYuraiIl8yEiLqNcj97xsHYblwDGaUUFaM/fe7OI5MxWQXxM
AYAMSWMtkK4jSdQjqYSWSUB1V9vVJIP8CXf8QUtlw9rNsUgMi4TTVvE/x1FliWGFqROyYd20yOSR
Nvsxdz5k69BLpLhh9RfeFx1Bq6+R/TrcI5mvdNbdOVTi5wRoRzWtmxJmpxt2J0XC2AODjJ1C/KGx
ba/Oe+S8r7HOfbu69VsgNsPVmNLnJz2XoiVgL3jd3BJQGLSUANscz3m7pgA3bE7WSeINwy+KkEcw
kD2VkTP3wDcKd/2srAbsdlc/MWptkUZs+sVcYwgqLxh7fbGnfyERuChHuRRhki3IdrWmq9AX0kiE
IesvD0eTVA/4vafxgDVSS7N2ZOPelgKNCtI6GojP9aANlikhixmQMHW/F6WQeDKCJN4Oig2R2a7l
HFgTOBlfzbm2G9O0U+iiykypLf+L2HDbXPruhzWGRwRO8vVYznfyNeowyKHquO7h87aieA4+c43C
e55ClEsPWc1Zn8+lkV/mHtt68YcUouOJ/NPACZVVT5Tc2yZD+4VA5OmAi6nH4fVqV8mEbk4Ry8mv
f5+/r5TvykCOwd2u05quj8AEIIvwcYJ3hkQfyhLTbnJjq2N5Km8TOYkfhlcTu7ve9RgXghdOYdmM
yplWjPN5wgy+y9289Utz2tMn2AUexKwxhNczffIC1ped0bpG8ZdCrhzAYQH90iTG70wFR5E5pCmD
pKEE6jMadiG3Ngn7eC2yuEG0H2FHOzeaVAmY4AsoZ+TUNG1EgkiMF6eFOn+jj+BVFYIoh+shzGwz
asrfihroPbwQGmr4YIJcXG7L6Kwu88mympTwe6GyRal7XT2p+HXg7AQ6HH676C26eEzww+h3YIQq
N38OrVkGw/vOkfTX3qcO8s7/lnGb+Ek1U7bfbYl3IrxnA3KsTeXXdjBoIBcRvp23kfRxxc44vgNU
U+3V7mBW1BFmlzy+xp4HRH/Ntbsn3RFksR3a7EFsg3B52i81opUtb0sGEVogZQxfmr93YzlV8NE9
wm4SkMLWM6lIlXnc2v3LJbMYfgfHJSU3kS73IVNj+G0wmdzejyB6QnBFJomK/Lmro7jZcyrtt/Hq
9ZcsBYmUVpLHzoYQMj++sbR9u/tuP1HhX+AN0ekh1RI3GKYZJt0Q4znS5EVCOHQdAAJ+ijDjMF2X
9OyWvu9o05fr9WPFLjSaa4SzouB62yE/rOZ8dT76tIJg+6FhR9zmTJrxbYjk0mNmdW/Gxs0xIdva
nURkK7u2NC9WEHwvlKkM04LLhqn7AAuc74GyShfGWEDoY2hODCX3e4otpzv0c4SwmUQ3Ks+/j3Ey
sG8STLCpgYOv5BhDF+GLkOcinC5Un1LD0EUdU+6lyqEeLJPJizYnNMsFE2Oq3UyayLU7+uIiN6b5
6LxiSiwNWN2NgiJyShB/lJnqGpv7VfNnxJ8xN5N+6zalaHjfvPcrZKupnjODEQ2M0KFXefbtT6pn
i9sf2c82yR/AZ/1hpPgvzwzSy0C3abBBHTFsfrnmJpe8oYbHCGiqDQ+dlij+hC/D0TInC+zXFp8c
AiOXOenBYzZ05k/5mKOkhLO3emyxZarCRHHr/Rgx4P3jvRAe0Z2UEKBxYLW5zHjtknEVjxgoQrk4
P5D9iEBrLJx7kReFDrQcC7Pq4D1DngnuLKEnCGIlJOkALw0aS62M7toEjR0+M72N+oE5JceuO4Ss
LZTrmxIEqpghzHsUsKRhdxPJvaE/HZ2en78CL3x4T861D65Z2G0w3x2UwJC1cayQyHz9plzqWfA6
YjyqqRv9erkq+wxR8+GLJsS4U8uRHuTBj8SwHTNEtIgKxCNzpptTTt6B4Rt6mPfxwPwZAROwMwyi
64VLJZh74+uWDFf3fnCT2Wsnsow723dxM3w6tna6Ba60GBctyoXR3uADDSEgOztj9ibf85Ji5qrY
lv98WxXjBlTkD7zo8BjJviJVPaLbHn8xEcP2Ip+7ynY04JQIoEu8Z7yC9dzvoDXgb4DGkVkiJCOc
7icnL2S/8giHm4Akor97x8oDF6bFXbK7NIRhnJXeqI7zGSFWrCyd710MA+JK8OWieBzbP6CMfIvp
1Dt2js/n/9AnkvBY7Y4NXb9gVgBeA5dvFawwH5wOcegIUKwgYyNmZfPCyhBlq4/VJj8ezH0F6xrN
gN0gmYRko6M6/dM176t55pc9Pywf0YCBC2yiDKjvCwfqtlOTFRdnpOMuTVx9BdvV1pZyyLNGM8ZY
YDnYwT9fsEeDaUblccMXfMZXk31UgKkl9jqf0/2UZ95gKiMsaLBq4REXTcleiyAMGttv6Zz61axc
37EsZ//8RQC/wpR0Ya5501/MH99WvJ94r7O5Z+jKdw79GIGy5sb37SQeLlnyDFa4bhCxYb3uUi/G
CXnsTBjAYhfPwU3eFsyliJeNnjs8CRxoHM0OCjVcD6ATK90N6dUmznfFFHrIE0yPYE3vGfM3HLZ+
bAY/xiSj9wG6fzskzqWwhyT4isjHkOCMH7/yykDECdBYg4rEMA6vKla3AE2DxWginMtHV6ZjuovW
UrIYOqK4pL+ZkBOBKe7bbt5Be0LYXPgNY1+pIE/o9GLz2aChvEAu5HtJsqztFZtolJxwJjasFRnz
GGTPg5JoaTO82KmO1d/tDzuTGMxCtSv8+eNiwDNIY/kmV6JBaYntAn6AM8ZAADj82HARDE8Zoa4I
ShHHZgsa8Asx1Inbs73GVeYNl5zRh/MT+zsiJBj1gwmBIr4hjuCRdBJzroCpDg5hmNxRDhc2GkU+
HLceC5oDvqqRzXZ/zrChwssC2N3Pjgayf6tUPLQleuHeIb+hYUxXFxhJSzySVkAkq7zCLwyf9lhn
ES2xUvHP+gFnTIYy0OYXrdsDoQu+5Gp1aWFl4KgqXKNF/Ogj5+18TO9lXyJkPPhlqIFOMJuzOVAm
sLr/+Wuc0Ygtb6wcMjjECY1SlJ607/65rGI8Vfo5qJ1thiD2Ad4fCVWLbyyvExAlRkYn3uUKsBrl
8jSBvQ4zNMQZGyLIPwkoMEePGRoyBpSns8Lh0QwhOkpbcQ8w0QTtvlwXrelhGnfONhVzvhULnte5
GMuF8AoYCI93nMDFDaSU5UcQvshQBO+LlGGgsB8GxL7wL+ELj28oPCoKa2GMUC4Yo0GCQwwTQToj
98WxkX8KVcubFADMWsWEEFjUDMXwS8cRHt8XoiD/HRmSjoUMHFa+hqlWbGpMNFWE+cDwxWeM5bH0
8HTnbqxNvi/7E5aPXCIz5MIf0XwWfmouhqfnzBTptxnY/OVJB+CCKYxe2JCeNT4BbwZV5OiEHkQ7
oZiaMIi6bRh0MuR62epaG84wP7m2EzAnA1Wa1Xdk0yz0kUNmOnUAGnJMilnc/9LrVtfNogZGhsqB
g1/mocoDsjLsYrCh5WXvNl6I+Sz9H7+XoT7ukEKCgkaee8EvMf5n5efOZ4f6t9kgEBsxsi3SMc/Y
3WDZMiQE7HEWch993wSnMPRC3EXf7wTN1TlTg2L2OcDf5WVtCpUnUl3r2w1XJEJUAk0HhhUwMxNN
8rRXfCfsGxZqR7YMcDfrS4KnzS1WqQB5gqxU3civn8SwBjDfI9W037xfCyfLdHZmzWOs9u/TXGiM
eQ+zhXLIMFsQ1CUA8hWtUs+nWulvDDa9L4JEhrVqoNGRzSKGw2/g/kCY+o0CVA6tO0h4IpqFCbV8
xfQDJR2NG46U9FCCEYWFOgYYIjH7jQhPRXUA3T71yM5Gu8GES1w/kW7N9V+uxM7HekV86tyEPH8o
2eWRXEvBlyK+Dg7253QRSXkUxxsh+sBdEK5m2ZLAAZSE1OEaDSsXUROoG5AFYzq8l6FekwUFz+wZ
MQfNYX2/eMyKSa2vaypfzcVxZrF9qBjNucoaRxOdY/XZQPV4c92CVvUvdXxWQurSbI7v2fIDpn8V
RJ/r5Ca+JhIQQyR2M+ELqjpUn2KDd7eDIzImhanEmRNezIrFUF958GUM+l0DZknusdFmrlBns7l+
4jdWIjlGdiz0zfaZQBjYVk/8Ywi0Wjh4TwcRG3qwmdq0FwfEPm7AwDY4J2CbkMbF67YAzNIYfO4r
Q3hkHT8e42czN9xnggmaMsASj+dO7cL3jkefjUSIjBl84AOo0qfzZheqOk+dodioXulZncvAuyNf
DasYBF98AnJiGxlqAJAm3pwJ55JfmQclzLV/OwxmoUxMAF9WmCTADmNEwfVB0M4Nohts4F2Ew4BM
uUEZKijnjG+s/KhgJlBoaVoGHKB4rQn18wLf238UMaABvs2//TwItpnmhx8MnRJINzab+EJFIvvk
mpKCMBd2k5OAlEUC6YsXXE9EpQ9+IGlJX2owisOdOweawkxTtm0EfRdVYvNkTfIsyNDwRVrAyxeo
Y326MKugTuICPVipN/5ZSA6NCb68iCttYVVjOSwNyBy4VTIYrDh/UWPyyJXDEL1dEio/t++PiQL2
vUQU9OjGV5Ii7U1jr5gS2ovbRuxZzXRRsE8Exg6NP9AaBA4zC/LW2siKn6nMiHVogsw9hBaUCT2O
/oSaf5YvTJzdwTF+xlm3aIjOMKrVQN4wOcTTfdda2xe2tLaKXmDyjxP4xlV3iL0zIVPJXNhOGSqs
O3kuRmdOmXBYA7TTX9J8dFjw1lyElB2B+WjKqfxUw/L4LA5sD0Cw5RHjARXdvTbN5IGdMvWA4284
9zmixgmDV+ADwp44OAghrVe1bI06tENehVANmAp69H03Qo4zZm4qfRi8lpEWP45VBbZvxPysjoIj
n3HM4ATyIXB3kp/08OHb9UAINmvgULS5Y3YV06cVxz2IREDkh5gV3jbGUj3wUQrDY7cbTsmO4hqA
WEOgGITF9LZGIQ8vgI09dTp87s9kJU+b0PCFKVQR5T/YwCyMBUm3GZzDuwvJhdS/5/b+ky/vy3ra
nSsNfuknR5TO/uh24QOaRo7ExAKxYfpSMVTHC3df1VbZuNcGqwH8DUh2pm+G6w+m/67sFAMfKG4Y
IO/1kVtIbo7qR7Efr/CaTGBtsuit5qROs5O2NsYDKDCtV3C0/AC2GKsW9TWUsOgb8f+MRKO31bkE
SUzTAoMazd1ji1lnfD3JL2AcFdk7eR/O9ZTtTPtzNsFgUSwh+YF5IuTfqQ+68viHA2azm1eiFCUd
Ow2eP8WPQjMNUYrqx9GWJSzdAN+hWXu58541uLK1Hj/x90PaATuKIvvucrluKJnW9WX0xTpZn41I
qFKcciYHXWwSyQnhHbI9KxuCXzFpr+4b72E+8SZFtfwHIs/ZtsqP4WDkLEfz3xau1xbu2mwnHR9b
ZVFu9UXlaAL+Qu9ufWEYFTDgcv/3GeJBEbTU4bclOK1LYxZCGZzBZnPSI8Bl6gq5AB+tt6oNGG+I
E/wgjWDeoeBnSGRs/5YESls5ghGkEo8DZjxK9G3cx1zx3rRFpBDDL4b/DNsb3s6Zo4XTIrF15yF7
sHqVhidoOKVmnKgdrKF/TmMVxGWSSsdoOeYMNhj9EaTsvGFhkRW0N7anGjIzUb8XQXrOQihP6Qm3
KHEG1RjGQNWiLOf0HVgLykRqKonNh+OGTBkfn6abwygTIOL3MX5UC8HvBpFdA6PYxnZGvjkAyfGY
bGlR7HJkP+ZHr16soaPzLE/CuW77rdddyMsw8O0jp3H+Of+ZSG6BGrlYiRN2YMkeSxbQFZHHAkrC
ac3QKbc+E6i5q70j+OunyZEcX0FL40CCdAaTaT+ZdaE3+ZdQFAMknEUq0u1Ia0aF7FCgXs4EUcfF
VhCEjCKClcdIVoh7hosHx/b6eTpzTlIbi98og8Rxi98iLhorzubHhP1fGhtfa0ED/U4tkiI4ICkg
djGvBK+mOfBu6LTOVPnQa6oLv+GJFZAsQR6Hfd4+P7hcTfYy3DOUTaSlx2f8HagymShvybAXQeBM
mtkovNt7hRgAzAolD4zUJWQMLnORIz0auesMvsjAWQsXp3zB7CTMnIR0e4x4mliyPyTJcqI67XX6
b7IARHFie1GDfhTw7z0XZP1FL4d7JOAtVrpwGhv7eY+3BVMFC0RMW1a3SUIPHWMozeaeXvZAYIyZ
6u2RG9rNixiWe9hbViisx5Z/3YnouWoCmk+bChqH1YNkD942Ex8u5qHDHcC7xQCSzpJxApvKzdKc
39wnFXon2dJyGSbzFJy/ntS9tf7yM4wrshAtfAV/n/MXooR7bb3GGhsC/EBj4ui2aS8ZMEM1hmk9
EUEuoQqUK1bGbX083l02ltVa77w144MiqKwjdGgqM+uG4Isxo8/1NWfG28HYilUAJAfMidjL3np7
Lnq9PMpIhhK4WJ+IQTeTVsa9zouIB+u92CpnTF1hnlBeU9fEyJXrE1NpQrIUofjizPPXgHDcFMBm
PtnAWvYBVf/uOcmY9/Ql77dnZvK09eusl212BmaniR2Gt3Yq79iNIVnzrcwdUtebPQ5wE3Es5BHH
dg/rGg+pSQisPD3KzjNaKzL8agA/V1BH0SWg2IKAyu2o2V3EL1O8IFlor/njTPKb4XPjkyMD1onH
T5jxfFrcRd36g4/NXJo7qT54T7CnxYN3PDFhZGoL2dTZZuMAqES2t4MpNEo2IBjQ7ADzo8Ezf8qw
l2LMb7WLGQt3T6yWhHWzNTnpMfI0Nh6Jd5iAJVk8rGsP202gJospbOr+skwk6wa3I2gSewlSwWsr
gaHxr/rva83uwWyi74WNMAzaDw9uxh8Gx0UVLHDHcmqEoBQZsdO6x0kSzdb3RbjW0UQEML7pSpyb
M9icsjdpJBwfmFoi/OQKoOvrHKHoW1cTsPTpFVyitRBL9j5ekfk+gv0iCsQFGsmzfoYVdP2DxkO7
iLUHzeDlDPOeCTHbBZUTZRPV6OMvww/FxkbMbtjsbZHPciECiopChVFGQKj26773jInGA+9nQ4tD
Y+oAqkeXdpfDiMX+wUOlndrTaVN7P2a0wVHBIweQv4qYZCW49uJkiiSC3o1e0qN+DM6gc4YQybI2
YdMKUwcVBRmyeroySsq0sFd2LVN+Xn0knqUoqc/n5OGcqegq2YXUe5FCZKUlJN1/mS+1o6CFxVW7
cwVrDswa5HGK6yiVGoIMYV1LzXQGbOHJ4nkQecyDT6jkY/jC/wQlV1xPrPxEjuCAJ06dcZA5d0ry
G9e4DmKagCXwLkwwfCaZuhCAirwEPFHq/cW5BsCqMSFxL6ZIFEs4lUrBmMKZnvHEvy/1n7kHr84r
QGXm7NB3itGkXFFntut/BFd6cKREDziWVLf494KyROoak90xyWPIjPlZtD0tZNVVdqT0Rm/c9OvV
c8Zkw31MhUs07+JyqU7s8m+SA7qJ2fuo8marcrIwHZm8BpLehCo5uIgYiw/oDkcI3Mv/z9Hr3z9q
L9CIaEFpUVgf5YKfefNFaFb7dCj1cVnm5Xr7cNjgsiwSHqOXZY9rPIJpTyEMru4z3G6hdzY3B5rn
Z/7+3R2uEDOF4czhGVo7miOqXdX+ze0dUQCEG4d/Rnj3mT4tAVKDX85eZn9soi6XZlNi2EkDzmFA
mpcmUiZXJM/csSrBppNFPKEBN0VDidPIF2iAYh0sMWXyh8HdA70glhgARy/hj4WO/p+3yY/887MB
y8EPEi9UVNwNR+bhwnBh6IIBWDTU/I7Gp539tGsDxAsJIxcdO4V0b24xTeAIBJ/BKovJmpWVS6AO
hijAMKKtJV9c6+ZQGeG4QcCDJduihkroYfASoFN/877anQa0he5DZMYNdxqfB3IbwIt6dTjTNXwx
KH5InpHjN8AIHx/qdb4CVPqQy8DlqAp7GPfTAQUDzBCgmGyBYcUGqJ2Qi1SAUd2kZRHNhx6DXqaC
L24bJGFrwITrs1MOn9hYPndMAaAA3KbZ1JiBlKc4N7XBaCqv9BA/omNNIMp1QS4El/dJswwo/A6h
E9RnqEqYY7OFc0me8/dsGKf7xu6x0P6EelTMy+Wgs55rPXotP2He2ZhtdXapYG4Gw13amhDkDomX
yJZbhNX8qmOLZPrJ78B7fO0icwe/TKCN1r79NJdkpi+o7XX0/tQW1NOcIDM0rdqqu5QgsIwavYyZ
dk3tAZEN3I6tG09+NnJktc38C7eDnUS30PNkCKmtB54pjVOeNI7F3P/SNXFmskVrQfEKOipC4gY0
p26YhfmfLiacoTGdEvucEacOpKbDY8c4lj8ZTDmgiKShfOJwzD++znGFBwJwyTO6ybaK3ci8YW53
QvVqfbzOzi590Jz06bNx3gf0KTB5eaJQu7BdZLBcTNSq++4rGkBMo+P7zMAiflfyvDbc31cPTZHn
HPNVYR8E9/OkynE6dFkpYHmfUzpjh1BxIoDau9CIs6sxShnBdhpD+2CvV3AWhQyoRfpcfdP6sTBQ
NTv91YWKQnU54PQ9IecZowNrY/T6scJc2cvG5phJBbVTkG2A+YD3aH+VAy0LPwUjAaY0X29ABABc
dmGZ0k87BsLNkqMn2SWouJh1rbCLogC5nyhKeY+PXwrJ5jPVrkH3wLnJ/zxiGssMMBxGUe/KsD8e
6F7tHqorzS8vXvl977eV/1LnQ+b8hvelSUritIFk30hYX1AiZx+vHI7V1QtZMto0ROBBAb/DYmL5
5tjDgLpiZuvSliHVYHJb0cW65f6eeRgEP92Oz4GOI4R4yXikWPa0sD9oWXmOl8zhLdmDogTEi24X
C7EXNwMFGMMP+G+IPe7Be5kH7deut9lc2VdQ3Ol8f6S9yhtYV1SkT9OG2lA7186ufj660zFJzJw7
xqe5Jaxo0euNkwWTmybsw8HfYCKz5wyi16pnu9nfcv9xuOHL8HXlu/2aG9vPT/VTb6siUNA/pM5j
LGNvyqy7Q5nRMmf5IBmcSSsd/zLTgoX53Rcw1i8v02p+IdSh8JrWp2HKriDF3a+0yuboVjW4IC8H
QfDsxiT8oi2Gbyedaov7zy0RvgLPn06xuTz3qYmIqB1Z6knhoJ13mLr2Du8sfzjYfIwTFGdTaXUX
eRXJ0Zyh3aM5FvoYBo58GNEZv8bXMxrV88O7+zUQqpvm46EWUlRRqgN1+EmQ7dQphAcYGt1OjvXg
M0UfzI25b4F7OIvf9gkehWuua3DQG2Cj222FMzJkVrcNMEMbTutouIBY13J/h1htjHwNk+n01BxQ
UY+cMk4o6UHfEOTRbmHrABECeMzvX9Zjm66VBeSssIm1w5VOwGun3XgY3adDptmuvmoQvyx5/qwZ
hmP+M6qJDMTDDMS06b2M5mKMM4badjwl2by2JEBIp42Ys/F9qXiA2nYOKbg3t1CxFey8jkx7y6ha
9ygMXQIHUXOx/Rb/8EJ2NowVxYh3WmvIJik04oc6r2FBTNHn0HG/6A7YhaYF1Eck1n9dF2DDzSkF
H+/jPbf9vtlT8hQn9vdosEOfid+TBnLYbSjSqpmMLZF/D2HtNJRS8MVennlMYMbouKnCEGwnNeGp
q+8lPRd7Tpoh4orWu16yzCMja6nMKyHdUQHKKwfBL7MAyvo1RDmJYTr3eF9e0IegtIUQBd9a1EcO
/btygJ8cMbO7o10s3ObI571Fin2dKipKLBScGynURgBueMU9/UHql5YJXofv79fmrHhiz6MzOscE
YCwluy/WBaseFxzZocjQ4R2icBcstM6t0FcklWP6xfy10E54ML/9nwd2NhhabcbyRWJxDtcMshnU
Pso5lCsWuK8soHhgONgjFdDECi0UnAat9OMpiyS8xX+YPU6Rbvas2V3hvrc5vNLSsNrNe/oCOZoq
3g20pHOqaWX/5eF1+iQq7K26HJPaXo+YEeBIBbEdV2hYuz2dnjDQfaA4MjntDxXCMWgGhWu+YeJu
pCfh7V0tHJgqikgWrHONOacnzDRBRUtYbUsupsRtpWZ+j7HkdD5xNbsLJ0D+WeGn9HS+KAR/GXG0
qP17ezRY4QiEaxPJRfhn6QjeDTsH3kf4xGAZnPUW1EOo1vRBf+ReXd3zm0EEBQemg98vZEFnYEDc
tbNtOsbonFDXO7o27iNOLq50Pg+Xz1h3DApkw4XjTI2JrdFrc+WAKglqvUUFkwsSYKTwSvGk02ro
QzrFf+xzUbo+ZZcpqWyQWuG/V+ZcW36gGPrdnz4S7lzrypMOFL30N+MPIADgKGszYTSkbnPmaUM/
oSZH6fy0lJt1hQYNiR4fs58Bx7yOogeToJ/ShX6a0Rr3TO1Hk9Rwh+kZTG3E05rHCs6RsHZ4E613
n9SPZbqRCRrhBI1fs9us60AJ7RSzt97voH6/ke02mddEeC7RRyeeOrmHxfz+O8L1YoDDvBy2qEaA
ZHl5h/MmhKYegN1+7OtW983I3BYO/pl/aMCCxLpOoa5gVRgdBFQDh4xZygKogTXovrYqUwqelCo0
9u0Y5Jf2e1HWVobFXuNzJHkl4RKi1kh+aPcmiAze4ReZw3AvHq90tsHQ+iiyq3KPI516gVL2TtAL
LfCI7FMkGDhSmVG+ftGlXV1sCqE3LbgiwzmYNnSqbpLvlQJxW78vdhjyKX/Arz88sgDrObOtxyL/
HXm6r/BLjbJAwgkO91UK6XrMzreUpuZS4UE/JWz8PRuLGeYzUn2kxQabPEuNSn8A5+RJRtab3IAb
VdP/hhZ4AOhzsZceOKQPA6hULrWx37jV2IQbSznhtilmNUAJmGXNKcoZQvKUgNvz8PQPBwaHfAvk
be8qfn3IYWJyL7w3s0hI+CO2q9zF8RvHtSd0WzPkIXjxoPA/7gJaYvxl4vtEC0eOsrg+/CenEyN3
PpfoBQe+DNS+oX1FaSji69I9ZA5Pg7vhDZzVddJxRDhG/F6rUWfn4/ueutZtQ+Hpz3vEg/6nv3wj
vKTtBvExBLvJEOogwjZuIGdIG3GQnjnCcUoJhgG+ksWvPBlhsdYss9QqMBKrPSWZNqQbS5PmFtXJ
TLoDv4dZuxw9Z8PnTP+4suqhZSGmuvnOcgxkqYqg9nw8eMDmF1drRx5M4EYVuGncrK+Ml7MLk+s+
ZM7rdlqcY4CWuF86Rz1Imcszzx5zGRQ6N2hHDxy+HPGpBmult0yaMgbsOzJV61O+6n09wlHQV49v
78eYtgEFPhmaHDwHjdZ/SrVIWQm589+gnurmgxuw83yPB0s9ZPjEnIp9YiyxxTHp2tQnzU23pSA2
sEuwR4/REgmlG2Y2A87FJW7FXKZ0RqoPasLqUAojOqq9zoJok57vITseJrN0F0jtHj9FZ5moT7af
EPc/2A6opRgklFzuSI5oPaCaDbxBzoSMOpv5rHNfd+hChw5X6/oz2L/Y7gxo8LaOOh+lDqQXQQyV
VWv0O9qX034rAxFl9vj2g61ZnjkSPEIg318OG3NC7BwCwJq9Gqk2ouJxHkKY47/ToZWvtRkXKMwX
ULR81S3ppHAeDD/r15J9XHH7TbekIVs8Qzwvo/aURXheRW9EhtPmpwrfXuUUkx7WDWFsQu8E1Qis
Kr4tHzCOfh7TJ9uKDjfftO++HPzhEU7NNXSUi+I+vWL2gQfMPgmSSlGEuzLjyINCnsjT/jaz5OM8
T1T7tOjJEr0TOjXgp6KOAY+6q18kzgje7lOk6tK7Oi/uAUq464xmfCcj/b5GXM7yL0FRTEimc2X+
MoKDSMIW8/nHn4FafWcsyz9e1VjmooJlE4X10darhOt6H7f0phwwxqkU5VTh0aeuuWYP8XIw9OrT
O4A9Vp/qEz1378MfEa2MbL/R/IFewd476XMZJakutFOgaUw5aUNoEu66lV4yxJp0wOi3cAO8wwES
RknxwDpgK8Rh4YyZqqykx5gRBZQLJH7ASx1NDwSzxK7i/HQbk8aJ/S89K6gA7g4ThcDafeKX68dc
Y4sVvgJu+oOeEBAaxQLeKpcG78aH06zLuQTPjkIe1tX6sx1oVj0FYP3a9xzi4Tz/un0fY6JbTsEP
7yooWQMvHhfPLXMUfuTt5mU3r8uF685VGdeSyysqL7wWgtc+pTh5YZhnP1XPy9YAcHM8aJLX8luF
9XVV0oPTVOg+FNju5rVsUL/Xxs8M/6sFCLn4GfzdTXYyOpKECYEw/QA3k2BHvnSXy9bRAdT9uObK
6h71J32d8YpbfYFcEe5B34iTB/pPlK7YLqW5EOBMKtAkSEN3K3rvcg/SJ2lssXR4Hfna4dTM3WG/
BLCDvqANbI3VR/iH6dAmsvLuozAyoUjHypVwChwpGwf0UVWmGiu6KnvRCEtOSc4HLdOihpJCTc4e
/8+GOLl6cGxlV/WlnyT8IIjXfDVWcaIQWSyX/oEj/qStKRez+Q6Wx2PiNGBtGOzdJk+yDVoDpx+B
2BEXpsGPaNUJcJ7a46sSfei6W+qaAdgCpbw2JhDr6X3y9W1PX9rg7gwalGJ9B7lXTTd30row0/cg
h7zaoCITSKdBXleP/zg6r+VG0S0KPxFVSCDCrchKKMvSDWXZMlkgEEE8fX901TkzPdPTtgx/2Hvt
FTwa+OKey05Yop5HbZqDPMv2u6WnQ4EzRRzltu/FslwpH2OauC/Rkfz2i34sxTczX2T4+8bmYPbB
B7Wc2+cGygajc5iWLfLK1tZq5SJxyp9LlbZKtkOYaXDHYALl9/pFkU356EzUFaQ6gDNxMqZMkzAi
YHWNSfXMrQ8xBoVvlMN4gke0OA9FctmIHPaw3yUTWdwbgaPK1/BU4VYPblRce3I+lxPNYRys++1r
JxrPFb3yU9wq7bdYLKfT0JTiebUdbTbwkCuIaJ2zLcoTOM9H3qBUyWyJcnw//U3XjBi01irhsFBq
MFFcBj2Iu4gJyMTwI9Sij3qKYfy8d5tuHTJtdfyGpBWIVfRdIuWQnb5sEbetzpsM5tPHRTzL1xUm
OjRNTDD+KxdjDL7TFc2xbyrOuzG+cMIQKiuJVxMVf9p6kcwMhJkp7zvCBqkxlcKl6QNdQPGqJtvy
ER4WEKNyqI6Q46hS32xaX+pcwHOoWbAApzH8+UVcmqNSNnUqdZu3m/zw+qyqBK3a7vXevO7wJ4SM
HisZg8EFfNaM+Ey/ruqLdrQbDP6S33Qjd8joZE78Y84S2+rSw17ibpVOnFpuYYTBWAM0h4BOx6oL
dqcsVd9e2jhN9fbMZyGU2Iu+WW3UVX/M9LN0pYnrvvCX+XQhhd/gKzLD+OkjF9csuzZYNNKH0A1L
/dG5kJz3Z9vE3jiuIgF16lZUqz8Rr98GAkLGFmoA788vORlb5QCMhg76HZ+F/FsYEGpsMmE/g48N
KABype8no+aO+UD/uo0WlxNsoFYzFMY9E3hbvLOXE2jYqWXgbbQwB3UlVTcuopmXZ+uxyygxc8b8
VnYiedv1+wmonQLLLd9nUE/yVYV5GGvHYYzGpZdY2BSGIyMRwh3OuwNs+OU7XrSYz2Hj4cI7azPn
mY0Oy8Vzl0YrKMaivstmB7dJrlVMdNMqbRltFhIyUsz4OkfHDlI0dQj7D4HxkpXQs4YGiC58Zbhb
lCfEV+/o2HbapcEK9mVhsz5kVlwtUlBu/eu5j3QD2z1R90I0jIMVtk5XrTVx07f7V/sVPG9ihEAf
aqjPjxatYUP7GIl3o3Zusm6/8ac1kV1TQc5CH9raqzaD0WOg2b6rbUDxE3PXQ7KVd1DtR8Pc735y
q7OVTsenjqRzKCiv6WhV+3raek/faLzYmgfwwPoA+Syh6js8oSYOj2Dm8rmfzJNUH3VGgLH7LuAi
xZN2sF46TmCoEwz9gYl0FF7kS7MtRpfhFqPFwuvuBwZbPJcmIFpWlTcnlUMTs/27BmnGAXgXbWCm
c3tTLgW2j4z68J7t1hQpyCYbnE2oWGL4q5gz718HSN4qKfb9H1QsJTX69Qsdae5mDPAwZ402wwTC
E1OEsyC6HUbbOfWb5qBCbAMrq+6SM1GW4CS0JxsY7sFnKR7V7BxWC4S3GBCH+rzgmo0jZpPajSGX
3q21mVPehhtyO9clkOkjjb1/eC0n63dvyoEfKnspO6iAZRKjEDk9ddBvqEYrQ0dA5solbM79UCxl
aUUTRk2GguopWPotgRf6sdEF9iTPmZrNccsgCFb8WNZAxS0tGG0L7eUUs5uEDA0BFLp2tNXYtVZg
XjMnNLMbaG2560s0PoRqshzKzDLAc6YMQvAZCjFXj0xxVWwx1mc0Usm0+IcMxjPznWtjXui9rxCD
6bwr+MrYadAo4fWhzEcZJhZE6onQ1HVGrtAeO6IUccUoTCp1auvJPly1xmUMXE+nJluJSmEGHkUu
K8YYBitpzClKSVvr55VDZCHxXDDUQlv8/OhQ9Do3je3/kDTBV53rvu4pEyxIcG1j/oU86fEH9rkl
qzXm8QdkGei/4AzD6RpBN05mggP++NcuQje3wuyfYz7bhrhHwK/GvRtXgtFW/wDDGkdAQt0xhRP+
aOfxeMfOHnjg851vi2D+zfsacCOpKYytAbzW+p71DPJM0QyT+Wg/8A2pXLEa2VhATAX756rpcVDR
7NNrVE7hdNBuQnTyU68gPWNkkn2rNPF7CDm/kWq/tiWDC7pQqkeb0IFbNP+DCRuP3khU16OhDbYD
dKAqLTad5y9FDk8G346e40XwIDCmMfjNJUG1g64aSSliz13wUI+mikHbseWi2CQ4t/N6UpPJZpft
agLhk8YIPqtnuQ/eeJyQd0y0lvFJUMCz8MaQNtLN0sW0kYk0+H3iHCPOX4WrcB2LT7cS3Ndgwvnl
BMJCd0Y4iriLJo8ULPINL4TfVndaupMSh1lF6BN8C5APz2Ugfd3QW1cP3SDAcZahSrEvQGU+VGpP
zZLxVin2TGFHv4iOE/B70l0/+u6lrJ9YQGApOUZjcFxL6ZLUmQj0OrbCK4pCbODehoJNG5Ey9Wcl
Urs0UmU8/1OT+Y5D/MO9Kj6xbfAmOBm+zSD2h4k9+eXTp+zJvl7UiSfhtIO9zlbvD5RQTbNvUGZ3
QENVuhoqs/5763iuAi6r7FjcBTGxsxFp4GXJ6RDsnjKHCZod2MO4crgStjC1ITd/7FfunIwEnnKF
OF7M1+qHGYilwL+IXFk6VZ/Fq9mMiUX1rZA9al0lWDaQtitfOgp0mqC1sjeoVstalsRdlwCiOfvc
aZFImOHJeTIeix0qUFYqf4Os5jm0qxsgyD1NjTw/7vkpbnCdvOPIUbAZcikg0sYeEf3A4YZFHcSn
sTRW8astToAOt/CWmA2MILyA8ZmLZh6n19RqIleaOR0XhBE1S8SHWPU9gytlG6BatpYLe5/Cpkkp
1ALjByJc/iVkzvaSnAnRqvhqiI5qZinAFt3slxgZ+cyJDE8cV/GCUgTUm4Pyp07H41h/OkO0pqOL
IUKb9arul+NmnreLl1l+jJ9qOffsme3b+32YkNGz+OBbvaRxXOH4up+3y8dDNseI+e8DDp1Qu3Eg
0vycmWzuKuZ0+wAZiP1HSU+LLSK3FWU4/DmGW58V29VlgmznBmVUeeFqFB6EVJwe08J+I9WhUD+9
3j7PNdh6wssJzEfTL6RmO1JtKt0uZAg5dz0w+nlWG0ew5Z2kOLivtYcZpFF7YtZQZCQYJ/rUEuRv
5JN4sqWSTUGKicEy4cUIMhOU5pEuKFXjxXFAOOHgQltgphcvdEBb2CyWDnER+dSYE04bxL6xcASC
SbQQi+8ehpupdHBuUs2C5GIFvJf0iEPtR13Jb79p14owT0/8aTwc4PslFotCk03+QPTbUWmYb4mN
v3pArWznM0vvOR6RiF+2P6/w54MjFpaT8+YLgigA/IUXs4YsVp+OwVbbBiYzVlI9SuvhdOpqr1sK
au6y3uCFyRjMHTY01ZJRWSpl1nyqY283YAKComb1pLKFZ7Qq5J/SAnpSiaNztrng/Mwohw3U2Q/o
VnCh5jP3eMQbwt9PVUuA7VjFdj9/X/Z7FJrFI9jSGIB57I5gN8fcqg2xN1jIh/5lFTdMnuNFTbuT
OERjYjrII0Vsu+yhIfBieAjg2tZQWgV4y/KjWoN2TWlLJLcR5o83Ji1mxl6HeYr1LT8CYNklBbIO
ZOvlxHCyln7H33n8kT2y1GClaY3HTi2tRoBRJmhseQO/IJSC3IxkFZnNOtSt5pSX9tEvwYVvfbRh
WH563diFR0R2o9l2CdMYF5M1r44MEfpL0jS2jHpeuHHMa5gDpzuemDnwOLjtWW9t378RkMQChzsZ
QsQz0un61tYeZtXA9BDOrGHVfEP6rbz+c9GRbY32jKLkPGncsUOUTFjN37cx5orpmao49BMvSyDh
rjXrFPSULos+HDyZ+EOrmnnE/x2D9HyE7sq4kQUtTIgR4agkC88+eqPhQHtB+w2ift0fldba7xHX
hvOjdu0h+hgzlYWrFbZgyR2/CiZLPd3x+QsTrhhvU6FS77fp0+wVi+mIZk6JyJkP+CQbie7NGofC
S3HgjBFCS7AxHv6QGmDGm+5/37gvaN5wdc2vr4YBrjnzMY4whiihGSEgRmU8wmmfz2yFOHimqSIP
TnzyjTD2WMLyS0yRfNl5l7I5sQ0n7yL1i/QcduthvHq4G0J4BoJ21SZ2NZgc0h8qLPpxKLn3/tI9
qjcWDExdxdNUR3ZosutJwaDW0B3AnP7NmWnYn8UzYkOYOk5x5SYGy4ybO8aU1VEki5aSc9cUnLus
0xrVBrrZqRnVXidiGruvsRNil1mTVfubM1ShdM/hnuKF4fbq4kXLQ1mO/uTUMmxiHwjhakq1GJJq
xQ1jhrGr9aAX9E3GcOxQ25BCYA1ArfhteTXpTGCi6/AScVL8cdbgY8RjkoNLFO+7J/eko+ErRhop
k8gZKueNKNkJepvBKQYnz7j9VhkbtyRoj4S0ybzGQ7J08XyHx/xx7MLJfBElUGLXJ4h5WLFij80J
ps/Wkd9fBheGMyctV09H1s0TNgSBGz8MsN+RU0iLlFlXbuB12T5x531uy99eMofVazNbMut/LRTW
Bh0GEKkPCDSbOZMl9vccrOrUkvF5OsQ76T7DmJ0BZqOTrWAlQPmS+cabB68jjAuh07WCAEZznT4v
vWgWkEQvM4zQ7QL1Y2CXfq1bMwXdMqDWvKZiGJg5T88CI0uyOA5gdXg578UHKmfsoZz4AuCnqGa6
x2vnGTkf2N/hFl521RoJ57poshfFzJG4Bz5rteYHpeA2378yGQCiIXId068yCG/9qLcn2gJIYwpI
o2Cfs/70awln1in2S6mv3wN1K+W7pHZCHBFbXyXLCMRzpCo8tYWKWhLYw3peJ8qjbB1wSTVH34DS
wOaNdOPFE2zVTXNFa91tI8mDQDns868uJjTmN1tqgHmv2tfrDT7q2ViETQwc9oOtjjGfq9GDWwNR
cuP1mBCtdWEpwmPtEKhZ2YHXHQA4M2UgnmMdgPExeOhUDFRb3RQDV9o0IQdDxW59fsywX7yARLiM
O3amdhWfdvtBi+zpOK7gBZaqhLlCd4gwl88OCHZl2Xp/bi2+LgxEsu47Y9+ApQtAt6RicFDR303P
+m1yizljl6XL1JyAAgi5H/xMtv3iyahItiQmoQyYB4LvGHCOvgwz2CgAacxZ347oj06uotVjaVDO
8zVne3zLHRG96gzf8SXVhxTZjOGBsJLCxZ8iZQNxO0P0TLZhYz7eEy6u6XQ5ATFcsSeql5UrxrG9
3/M1liP52omZITebrlvjHa9SQ6WbyX0sDvhWO/5ijxOB1AnQBmB/jAsTrUkyP47/j0qTBD3MUbTQ
5c1QRn4K7kvoTsoRtlXBusbaYSs4mfsZlfgy6BhbZszqRBHKlnRgrVWKQaQctL6QotAu1ySQEhPm
0UwJ1/KBCZZwrWd+zlxkdskijGwOzBR7wl+xTSDdCO4ycRTSAZ4cPl0LiHNQ6qoTXTRYBRM6ovJy
0iSwK3CcKaybGLae8pUN5AL0H0vT59PGUf+G3qwl89XiyW8ZF0PpLxUzIN7thlaz6Q9UypExv9Is
WurzUYBEDouAcUxqh0COKX7zuqkc28YupEsDXwhHPPjed+ykekK4+KfWjadL3LTmMS5cZOfNnLz1
J6u0Nylf8W1bRS+srUsoIzalV1fYMly0KzgioC5oYDeKUBKcXJaUTnDXc3yc4H//vJSfaUh8AOcT
gcGTLXFCGQ52yjyluD0DRcC0D61sXIzMhUV7g8w1NFYfjCFO2fIN+8mbMaTDwwGFb2GpI4Whwdae
geJsLjykfU8HyXJz0sSR6cdTb9jkeMjtYSdBqaL4SWzm2bSqE7Q5sDXhyCwwEYIJGbj9UodIxKOi
k8+9EJosqBbHTu+rmTOlHOnAcv1B+BIRBqnQGeGFjowXormBVcexeUWjcknTDZR0iuL4EeJTUawa
pjBYK/Gm3/6rWCWYaWl4Niyk/ueVbGb9SgS/Ez7mRMJ85Co9XX0GJAaRFvvN9ldA5yOoRy1iPkUv
pELKEprzG+ksa3DyXCS5p8xWNWdVXKkEO3nveh8/fT32onPBuJH3LdX7T72gdVCCRaG62eQ6unzG
LZ6TdE2Kj+UQqUS9ZigQpdty+6SMe1owHcUVk929jriaPhUO7vYz3/By8GzhKJNRxZkIBjaY7Lwp
zMBRoYOgYNIgE5zDYF60o1tGyZgHzoItGR9T82FAUt0+8fmn3cwdXF4YsDYcFYhisP2FywvgLhnd
tWOECqeYUD2oCAzRPvvyXhQ2HYeEDxJkZHQykGYxIxRgyVkKg+TOeLUu5SmSJ2x0NCZ0Fvu7vU/A
hyaFKeOKQ62MyPQh8q85MT5OyemCeReGN+jO//Mh+aLcrDWW3pSjnEoUxjUUPnLcmG0wrDOLiFE+
zAK6oQQdUjy2k8C3WPTIJkdxif9WY4e42mnjh2WBQAxOH+WlCd38lK5ZnQeFbis/sV44hEQggcjO
ZjgNORHlsDgfYEcK3ucXmx/0CYyi/oRzFzsTKAfi3OfxmtiCWfFasOYcx6QhmwMbrTS5wiXs4xQL
ACOAsQt9MzBpjmICBqMFvQyoCjzyAkMWVwqMCQR7ulak1HgRkTlZ2MStfK5t6byZaWBDytLGvAjA
/0JLvNM3tLMCFg3C+DF5xPEpsgtci8ziEVqcAQFIARKs+fugugRraJrJNUyFHP0PmeFEnmH9/SS8
QuEHoAzIYS+OFdaEX1C7+M8DCEt+4mlqV556dsA2nKZ+K+zzE5+b3YqPj9UvPj/ZX+lqv3mL6znb
X88scTIXf19cMOAgEA3JrbOiDwD0HFuy2Vo+DJvgd2bhn8Tsn3WpoiAHix84d2w8n8SaDYeO1WUP
wIyAS8ZfUwR+bJ4vSLszoBa8GqFezWzOJVK8+Ecr+cYmqvmKvoXMxL2rff30WIR/qztltIPSn9uB
keH7W57SHD6dRrZmtHkMrD89xagjnHLNgfMPR7eKDJhKMM3VG4cbvpd/sRbM39MjmOznp5wsVLKb
QKH4L2EKnKAHy740+lK9zM4W2So29C64Mvju6k4x+nKsuB++SWu1pl/kpxyCl8vvU2BepM3Um90A
ZDwiWZbpOnQgVyyKbaM7TPt5JlgdyXASmaBQ34+8a7ZrxayMI6SaB36zKvftrTmS8oZjlJ+doRX6
4lcOAwz35SNclfkLNjYzeo7eAd8V/vgHdk7jocA9gcYi6FYF4srh5eCXNOfr9WZV290KV1SP/Oqb
DPvoUN/1YwvqU0OIYXrIn4tOxR1LpOPgT3evP8EPHNGqd5jaEQHlyn90Ack4v6TuAbH2GDinG3wL
3cDRdvJOhAbNkenqK1U9pxRsW6gY5Y+i4aSG7ehA3bT88EPC196hUQyuTNjSNff+uvQ1CNOIy7f9
Kt0kHtqxpbJ5Oqk/pW5kvrQgmPl5ml2jNYDCerpD4DT8gC+GpC99TfwcZTYWueJ+IClrsMtk/3pa
8g3DCPhirSMsXqx9xcZ0lV+CgYY248T2motOeNGeiyB3JwfJH75ecJJ/ppUN9VW5KSdcaKelg6Qt
a648lV9ln5yiXXN/3XNMbZ9YYjJYYrQa+mSML9kWPxWQL+edhTs8vGtejupc9imIzmUzmiqXxvfH
ru0nAxr4VfFtNYG+nBDgbnU/OL55si04FACr+mdA24Dh+mFoTpzb4Qo3rhcmiXCXZTtPbf749KBa
s41C1gOgPaT4pwX5mxFjTQ1A8prdoXxnigaTYzSMaeDnw7wqdxIW1uE1vhKhuKzIgHlArIC6zVxY
PaYXrHEIJeG/mo0DnuQ26gnoYZbP1wpdA/jsZ5Ue6Ll2jadROXyJsKNN9DVrAdRhjHlgJg/dH0aU
sI0PKdH2TIbxk3jATYMxwvRnWI+sGtzHkSMpdlybQgZTbp5uI7fxy9v4eIs78meA9yd29JAe4Sgt
EyLrR2KrAksElFnCCGpiEUnIN+dMvbf8F/C2ts8FghVf5QMV44e/NX5PJchFGrDRQJXMvF0Awe9I
ATUgruOxscUDAy4c3whVJY+idGCT4d9pBTMrwn/97U3Wz111ota8AId/8EFwq9BNhL0GGiosmRlm
u+43/60oCzDzxvk0cAC3mWo1W4Go8sm6PpKheECogc0JWfU4ILv4vfiTR7UogOK+3htFd17YekOu
0oz3mcBAzYVKRGWARoKx8JxKbLD+wsGcXYs7eDik+D7bh9UST9xGtrsPSByigpHEniBlb6/CL4OK
AAmPy9xgRnIv0t4pZLxyXe2qBekohrZh3YLeJ85kDTdt8zuG12Q78iMBIAgIw4GyMvvvHM+WDWAe
Vlq4732NxkZsxylr/bVKPaj4W4Suwz724mP7h9ICP+Rv1oRop7CGRDvbw0a0Eni6c5xttsVSOFYI
vp3pPWNAd2A58HK63AgwUNVMPQImXE9IgcUTBGIqRliYa5Cb9rZK1Gs8TFRlBSnBwb7wJav9izYV
90D1XWzrbQynNLZwsyJtdyvaMBvsCl8+oKzUaFLsboiYxWhyjvc5zTwIsgkPaPbLOjNorL0KQjTw
xpzaTPaveHyN1CLkJ7X58d5Ofvkl8ROtqbB5E/Cxk3lWhJ0XmxCvUrBmSBuqqe96cGvng8jptYKX
Y0U3GLNwcdt98KWm7nghpu4IQB+lM1OqTb3F3+r0uYwGJDV+NUxRvyLq/icsF5PmcvKX/k5XfBYT
PhoWR91/HoeMZWY38qiqB3qPRbdKj6wZyG1QfjwQg+e5PROY6xZ3uE7GbDf9qixN8SCT0WJKzkbZ
Zw4lfgz/E/JXw/AtP/SnDxxaiLT1vcJLV6N+ZbxvJIKrUFPhncCvMQ6gGzvRd8mIqjn/LpA/UQcz
RI9nsBkQWBAaxw5gQzSlGU5wFGZiOzIMGTdzFbXniFIRSvHbfe/10MDUQIZo9Ut9QB4owqG/7m1F
IWwjdr3DL4Kv+iiBimCt3SEp4kqApT+61osXpl3XmTlqkl7Xp4ifCjzNjyvA8p94BIzE3zM/Wr1c
mUPhLt7pC0sIGcAupUkTyJ3CrCt5wDCbCWilYOrskpvCwWtXawKY32vGXX2GY/Jc/3vva2In6U4l
DZ8FZpzvGLVM9eAFIGETOi/Rrff6Lc/lZbVQz+3mTdzQbxERvmDRVr6OmP/CKYQRBvGrMg5wMe+l
87r21k+4e7r5qt/1xowb6YQ9rFF86dYYLG+UkA5prBfQKzeKURvtMn9Q66p7+VhZLLCj+p0whzDi
0MkI7HTGvAHmDNqqQx3VmLRkl9LtF1ClYBZjwmizxUrYB3Pd0g3Rg1OOTf4+PZFISE9aXSqccKCo
hh7tyrbwaptmm1iLYf+SlgJlKKK5U7pMl/0BKI9/QbV+pxUABigQS2OC2TwIIcKkGTpbusxvxS3y
I1/bVhdq6bgzYupHhh5EVuvLAsh8YtP/xY+WNcMcASfzeekDCoJngjTEt/dFoW31hmXtYHuJV/9k
Orflc/YjRE69b6G/8mY3pFUVeCBAxiI6BNofUIY4fqlstL40u8fr1Jx6L8BewS96o8CaeyTk6FgC
Is8hppY4I2n1/tX+3r/gZ9V19HsNaF4eAwO8i3CXSrJXsXiw9QsRTXvJFhfIlxDvKH+gaNoiXcZA
/QkI3WhwsFLhdI/49AJKG4LhtRfBa3DqNR0/qna2kDb6yOo87t/yGO6LTepWB0p5IGmk5Xo+BlGh
LsGDYWq198wvdt3mfXzzLSkLcb6g0CK1Fjz3g9zn/4uIvt4HwAEqeICH14TMKXq2EPMFMKr/8C3g
CqqWwQCyJsCAgEzFnsBqA4QmDSXxhp/glnlTo4bQsuDVwYeCB8U8kBGJSQhRDiAfLmgXYkbqbjG6
8yI7xuXr0G7Fbw2tCNcWWQxmtqpfRgDYzREjIft5exVWt/FN8/R9uMN4ekk43Tw7igtUsxA+2Quv
5ewI23k92NEVsdSXCHXYDs542x8nVMwWaGPultucAlOEEz/m48XN6r0SDm/Ur0xVzezQMCe6krmk
Ga9zvk+wwyVzCTcK4AX20EsG4ZkHi/xb3jG4hlzbm9JKv4vj++BZk4aZ+XyJ/pj9ogS2Qdl7A+U5
YAzzgWVHJBc7bqmci30mIziaLOkwgSb1FfBNU47TCJmQ84N0ebvCd/GFm3Bp9RzVJ9BH77Xn202t
dDlbvh4SgWQIt5CUzb6I3YOd8MtQjhZlMJszpifMd4EQtb9ImuOb5o+YZGzzUSrOm60az2f2bKVx
Bl0S/oX7dHkjlvKoDt1jdnkt9MgiXfGMPqqeK3+q3bs5yst1sfjgjmzMVjp9gPvfzNgkO2rZX+Id
0WbjC9oVJ3DQCdLQW72eLQev9dI9Y+Y0I2sx3/Vj/8rSCheJnzOYQD21aL0IF94DzJBH8ajXpf32
cEB/HgHAls3pOQpZZst4mbWLyapzGHtpdKS6Lb0WjAdo98sDP3bRmh0toxtazGHGcLTEzknkIpOL
3tErNtFWxg8wYq1AH7cIOV7oMNg1EuMMNC5rEAblWjP532ccbheIH4yW0w9zTxvz5nHPlfYMZdsq
175eezg9FONGuCQQ7DuskdvnJGcg3j40lmxAFtgI1hGeEWCwsk3Xw6V2mg0BkVOrdqgaDVAGhzS3
C3gZbdV/BA+suThpQM2x9eGIqTfM6iuibqTDh2Arqk0GWwZBrhxmkhv0ZroY01O9dinsJy4sZXJG
6jVDrmPqoh0a5T/RAd8I4BAgcIAH9KjMAQE63pfowJSARDgOwZ7WZptctT/EQdYH8VmwHeO+wlXx
JeLhtNTxpxDIBxJPEzcY/V3aS3+RLkw+nofyIFsYmHi6j53imNKWbZlTrid3TKiZlI75cO0yM8MR
D0ZCKC3VwQQ1L9bxWtoUP8klu8vXdD3yqznbKmLYig3DBaJqviJ+xsIR8O2GTW0r0MQJjIMI3i4H
hlZAq2a0JYwz2raeDl2S1LRLfpogHjm1roqNRLx7msWeMOHkwECuX05cfB+M8CRudSuxix3KLKDQ
33o3Y0Tzdpn5Jaz+s7hWL0Xq1ABKHWbI7odOsnenqZNmG8JbZCT+uLrsAQw1jhwgqAPrgTTefWcJ
h4ER49NPrRlU1HmxiBfAIYmt2+9j8y191WdAQ941AQcrkfL478MZoOA4aDDhYfqnG/IJA2fFD3tP
BuqqsE6blwI00jK2tN5leYMQgW6Rqwl/GWSCm4q528xCKOrN3FxahJvZIfNK7+01m77CFdwUKekO
MEl5wKMfZ7in98AC1WVKU9qkLY+CYbgp85ygY+Y3HeN5DSB4TDmfRw2XTvI1wA/7iX5S3QoVs7pi
MMMDzLkzeuDMHcfojOMDSiBXyJqLodEMOODL57Xig5SrJFgo+D6vIzyXHYjEyq34m/zg7vIduq+F
duYQJ6wYIWRmi4/P5r2FDkoSsaOtpR+wfsy3801royCcLiBuI1iFik71cn5ih4+E9lhiiQSCQJsz
T/wp1/8C/iVIBgWTky9eD2EDE8hDoWfgfuL2x2Y0ZuFAD7lkwfRgj8JMJaM5d0JLMp/e05ta0Bje
B/mRHYalui8cYIRh1RJQmPEe2ZMJ9TtoGkNtU/iBBD89iZY8Xt0xe4xbSnqTgc1kZ9P6WB56rStw
Yxc7zLhJLthxGj+36XeqLHViHhqn2GO8bYLmAgHhJ+VQR/69t4UBGGvjKBy23nsrmSEVHEQdyRhB
zKf5QNJu0NyawkPcTjGNIjiT2PdN4TCfMeMVoD2Nk7Bu7IGzdo5+wOb23dVXCDwWoJo37ajcUF5T
/LHigmulYeoerMT0rueeHG/zAoat5MadC74yMj9cpCawQMfaRbirF/XOSC3cxTfuA4p4KCQ/hB8z
hzJJDDzVj2AMhPa5Mss7+33/PkA3yDn80oUOS5tza4TqmTVQD5IjWQA/0Kz9TMAcgKN/hTs+9b2p
0aJwOk7Pk/lDWjzYXDb8kTXFHV/kv2l4cWJzgzBuNSK2AlTuDFyQjMBzY92nRnTgrOwvE2pNkIKG
G/rDmuIOjm9URPUtOwRXdSNt1JNGcsQK0dR+soBmftPMcP3TYtE3J7m74Iu6k2XulPAeYKxbBckp
8/ym/FEmHfvxB0t+P/xEf/ohV+zsOiAMG+wpRIHUwXXdhm9J/FfoceJhTwZKwDM8M1oBigdz5iEV
0ujPDWNJAfUkdirjeHtOt7EFNueLNtnf/GAVY3uqRnatdp1cUsUUqX2N8i7suU8YF9rCJtx1jGx3
6ULZIlinNfBfDtQX9G6qMeq9au99fltTqv0OJdxzT/1O13+auvqiOqNYpdai3eROPMbr8eAeMF/e
EpbOyclsa07KOEGWYwwrM070yvo8OmqOzI0m8RqNreTohrId/yBT/tkYNxrZMZMcyVEd5Wc0TJDw
du5sEOy9YGWm8tBjSBQvJneL7qv4kn+HsYPmd+TB4Lfkb0KAaDE8qkZYQhjtrxRT4PRJreAc9nM2
Dxw9bjUCCsYU09GVh8HconOYl7cwNwJT9HROt4GaqTB+tEO0CX9BSustMEy3ojhcwODhuGMr3KGS
vXEQPk5OTEHCeM7tl0AiR2RDu3qiW5i3fmnT518Yum7D3cxNvvTl8xDicjbbhNZdNDCuoJwBLIMY
pPFJIQPYDPo2r2/xJLeryn/6yaG9kFgBt6U6wJlhBXpvFz99s5jOmQjWK8VPV9NjDwKCjplXCMof
ztUN6gKKeehNjbzR+O6ZqS5lFsVIlCRWJafuzxdv3R7u7QVKybYXDVSMND8gk9U6tENsE5jPz0fv
7IiZhLSJT9T1qEbdeB2sIiBLWrVgJW/1fXEqRuL6WChSOF7He2YjG63M5RvzipEFOjKuHc/vllQJ
fZM/4rW4LS0JO5AX5esvEI79PSYXEjzGptJssBQmH4fcq73eKkipg4bHhkWBgL8NlcP6Pe46QyTa
ntGDU+47iHDvBU59eKxP3VNHgLgdvFFugorwv0nsEZVF+1fBE4ffsJg4GGcoDPl+nmfG2SQtfPCL
f5dmUtnCy27IoiGQNF99nnaJFR3a/Cf+f7fp24wfxSkwedBZ+9Cu/zlqMNaYSHNxsJRfxjokJvdp
j0G7+Sk5JAeaAVO34C1Cn3BfTmkTihBaPspYnMIChzJj9/SfbH+ZIF+s+JUzEhILM651v5tuNW9w
GbwyqsXBnJtbl4x0L5kIquGjCWwUjFgsripStrctFguTY/ST7+ihUmeyl9ZTvza7L6En3sWIIkOL
sZUhS8hACMS8KrkTDWOSrLpEs7dOHZW6FGSTn6I60E5LLqXOEiPDX3VD0gJHDg2LaAW51bHdYwP7
qJAx4J7Ky9iSAPn7WuFk8kRNi/9UbzAzYImMvD46UmJxM0y6WC/j8Tv1pH11UbbRV8D6X9PEkCpL
p8pe3MANanaA/ZDNYLnielhQwmjoVHHSoKVhwq+dSdnpxs/5cZjXpf+/YHJnKI0X4zzbQkSDH8fN
h0yeVA0TPtY5+lb3w/3tqoxQ4F5aF/k3XDOgswh34e5BW8Q6JYWBO7KxyyUTL3AIFtnmuZT9wO2u
gXpWqTgTvjNjtx1X17wjwbymtqwdqth57HaI5ZmO8XL48ORU0AHQ6L+3TKdA9sqEXL70XJzxzFhk
Jh88wXZuRpH8j6TzWlId2bboFxEBCBC8ZirlPQIBLwRQeC8Q7ut75O7oE/f26VO9C6Q0a801DWRB
izl59JI/n1RFZvD8MfoXXFLUBkxtJRxoynd6XVYJdyKDBBf+52ChiVZLDj27xgyiucHlAW9AYoFS
gokn7zF1Bq8KLxXruYTXwPOEJiz1Zvn4H5/viFoSLEY9DlZ7SmWnmxC6dYodzjhM63Z8LfQIXGNn
uXpBV5xDPmvzaYh0EztN3jTtJYUUysydhQkbZYdeTu1RN9zzd1AzNCqkz5UVHq8u2PdP9pM3pxfq
FqF/f3PKtIanr29/RvX6fWOyhwCKq2yPk38veXiv8TmtREuiaWbgwGwdnee1AFflDyYgjNds+i15
W2zxZuRHaEvp3I/a/ZC/5SdqgNBDYIxfLAm99Y7+VfaYudpImGG+gm7xK2nDof0nEBe7sAFgfXzV
g0JevscMvzmk32MQCh7Gj81BJefBlB9R990Admdd9znE/xGcUbRovHDzwoBFXwn69zFf4oaG3Ca3
a5o1/a00RUWzJDFF8vRX52bntdJeDOEzMLvl8QfdskWPeXbO/NRRwnbma/z4/1gBtRoBgBP4OZ4U
sg+bj3GHuvGJdnN29AGxlfXOaY1ytg0aOioRfmU/dARyB2JJzTET/5ZzCjhgwAp6IWgB6NEMlItT
DVYo3ofYjDiA90koBnINr7pANE4OMJxcL3cedtoXr40TirSVX9zQGThvRn9wXQwef2/YEStIFg0X
HmSDCPvHM7xCDxez49M+Nzy4bacVtqtQ8k5IcQ2rW/KiKEPqZO/D8btZXjHIG7KTakryzi7ujodq
3Un5SOql0Gp8FrAFUMyIEB3x+iXWrbx0KlXCb4IyLdK6w5doLQ/MgiAA0Yq1GVRzVInq94/6TNWP
tWmLFZavr9KzmX8Eicft7+VrCmOGlXLrhJXSvtlq92+CybFXWWF468eDxRppAMg+zT9bWHMKRXRc
RBGFIvvGa/DwPz5nRIWHCMR5l19lMf7nZXLMnJAxd1GVefoD8SHv7BK4oGy3s/6QxacEiHwrTQUE
8GJx9KbrAy0GgnL5WmqEotVegu5F+dxLIXyXInyR1My3BkWv+RtqlNjnoBEbxMNfUUV+W8Q1Bd/D
fo1QWgB5VxHGe4jN0JODpzM18CmZkSst7sWCPDbiLK7wAYfuiMnIgwLh67ciZlKwDOQCJovGzGO0
U4ecvJJS0TiYaquKRmlgmbk+OizwVdlDWjyhPaR3ZbB1E+XKWXkUYDAxrRwTNefnq9/VGb1IXIiP
Lxnrw8DhtoPlBBrTAk4lKH366cglWw36PTukMCiE2CC0s7fOuttW9hsUXNKp5T2vhzGnWPM6P3Vs
usAzggJ7ZtPZLXmsGKCK/Juk9CSkXAwxvlyvL+XaVKvaridhc4DYB0Lc4K++hFVw2ydd7K8xNH4r
qDrkrGJbIvBjNCScKqoJ69Bw+riWwb3SyMJ8igPMnZVi7ekqL9ZL85OpUxz4DnB1NAiLPxBooOaa
04vM8Uw0Szgj1Kk/a4ZvZ9saiJ6PeYhtG+wGcpV6j2mzdntNez9f63pS5pzKImcbor+UfKW9DxcD
ruG2E1dYUOj/ckl4ATBSYD7t9oXRIxuSoOa2Oy92fXuPppbjG+5TU4fJw/m+yjVVG0hrTa/T83Ve
UgEOGTx2fvM3GTSFMbf3+2zJJAN+BtsD1oepXqfoDJP+5Z3lmi0Fwgn1PVgf0dg7u5+1Rp0fyunB
/aljlBcPp9iKD4FsO8a9zuFe5nus6LDqxL7TS2Y2rOVJksCSbnNpL2eX4p7j+UX/rI06+ccE1+uN
+6NxQa904AR6Y3hNdZ/MEI9HhvXi6Bddir4upVuSGAHsR1G8uAO3DPe3GVE/8LoH8uwC7MOTMVwO
8WI5q4rZRXPEDXuGGDfsYtM0a9U+R3i4bBFKDZVHJluQVnGP+UR92d3nRJh4MPIYI3atxhKG86cY
lEnLog1DM/bCQ10uaaJIdLurBGxNDJCqyBmmabwJ9QWMI7RxIGcJtB6ujpawocTalz8DCidL9sgj
OwXdF0k8+NLWusxiNKk/YcsC933gCRe1KSXBecXso8/U+CoC1OtnMbkv8MtqJYDPeukPtFvpv693
zn9zwIgBxg84CyXJJeV/p1fiQus01OTgaQPHitgVyxQ3jJ4UnAasWwFI6PRwxLCfxLwsoh2cvvh+
cf59niu/YXZ5snhvZ/vlQfvH+6xkOHPh+4B18zxpz72rmBEG+LHo6vZPe4aFWAvLZgvlEnbGpCw+
CESfLbHeUoWeMRWaeUWlt9a2zVQc5NzRdvNYDjvnYzUafsfn85hurYylY8IuxTN7byIAr2gXQ9OJ
FcpW3YFbDAQQsL+QOoinfOX+rycWI5Y46jIgZh1QALKoRkgSB3EfAn5PbLEgH1enIa5M5pswwTHM
OE2p8sO+FuZZJdyYj5zOBzhq9Gsnnn9KVIOliWy9zzXZQURAPlZlX082KBuMImQ4A983MA3id6HX
YjKcnr13y3rzVxy30cY5CsC0LMMLTAyB/1Da8VZGlKJDRdTMGec7hEVL/nSMQsNVNbAGVQghC24Q
rHJ5dnRR1sTxTDwJPdNh37TDdImUR4No6wGnb85Mv3reY4pSx69hdTzV3KZZmA3idnrH6pceBhM+
+5j2Js3EzJ8Y9ZVGzs/Lq3dMP3pMJ5/LWzkPb6UZ4yLUs2BJ6CLM5PYD3Kfj8SDwve6ATNuZbvhr
TKJQA7rPJbKbQ3kgMvUVff8GWKb+o14zLKFUfsfHptRoavpMbsk2q/jXs3rUEpy3VwdDHa9bQoSf
9VJQ+R56lSY7HGYOVFCMgeKb9z5bUHhusLcKTG/xcYM9bjJ0LpC2dxZUMb1FZ8QFgf6lc7T6mp2H
mM356jb1Ta1Cqp0EXmYUYCBn39u0FJRnD2Y9MNxE01R0ajwcmn9IftMnfo2YTuLfl7fTQ9nBQ4om
B6Yetkcb7FdIRH0NkbJFH5dmt2KASuNJfFhn8twMRtC4gMmg5YAWF8wTOcx58NzlejjSWHI0AOa5
MLVyGtMOiqqGSpE8UPqSfbo6b53v5PhwGZRbrRLOnWrJISGkkBuqeOBcxuasOdwS7Q7dk2ZvCM/y
ELdXBMhjmXInTWwbwheD80omrn2f7Mp3WjOHBQVWlWpOekl31hj3qbfX5Iv7oH/OQAH7d5WRsbpN
TGhwLgdd8rd/rfExrdFlnOnRr+kr36O2f1gmBR+0MjTTxMoODaoX5geJud6hvAGif+Cu+Ry3V7vF
/Wsf+tpfp+uQLW2bAzx3WOqsWRJNka93M2S0eGCiQFntMNr7yiPT4UE2t/81YUDlXismSQZLlIHk
GkK/dCnbBfTJx4redvC094OdZpXCR79CWT1YBmGrtWbTX6metBYsO7TAdWmsB1hHBHA4jU/I2pun
kEpxib5Vzne976vGWWBgD3mAwAFeNM5w6kUf01bfr/Nr4J+4B6WjMvj6KF3M5eFuVUPaAIYV1OkD
qadnN+KoBZB5v51p7HnrdvxOBrdLu+81XEwKXivjGrWSLsAey55yIbnGzFk95otz5+NdmCP/7PP4
s8L5b2d9aENy5E/0l+3Jd9Zc/DydYct85DW84f2fD0Ban5lWR4y4gG67AFlDZ2yAoVwcfBrII8Cx
HsQewtt3scX8645zHePy0W7CFOX9sV5/FSmday6azXlBTOl0ELbjTnQct/1f2B+/GMnBS9Y81G4M
CRgyk83hUD4D3LSK35Us5uBDd38TrZ1dGW6njnZd59JBusJ/5qguEN1xXoAv7Ja8o9MSyi4Zx6gF
OVfw8e6/xdZAImqzCfqhGff/fr0CT5SW9h/6dxxeAUVeFjTx3aa3i0EwAENbtxIydvPjdKavkrJo
kFfutiGMDIzIzCBC/T1s4GHcd0ZnqDc0RgMb3i+N655BBufbXrRpicMuU3Pwd4RtsYFvGVohNs2S
n2zBnaOeetkMzjkQOM2xa3IPhqodxlIGn57y6Wbx4lvU5+Gx47OCRwzTcDur4i/F7R9E1k17w2wZ
FwpSchW57fEMlmFHzv3Zl4mKlfxQ9WG0RbdDF2wtYd7rD8CQQ1dpsyMoJfDJgYnXN6KlRKfzEbi3
VUNNWGYNIItZk/KKVRXr+h9/2aVUhiXMnJ8chK3H2FQjv827WH7p66eUV7Tx/aPLKVx53Qce5Dd8
SAeoObxamRQHFBA7da7Dr3ovmObK4rqmCm8sb0lxRT7o7Oaqolcs18y10ADQwVBKPvX93eLjgObw
C6G7Ou+ZVhbqvyi5w99Dy1mNb9QEW/jloZh+NtO2bfjTsjFicHOfnES8uNqjD2copoWEQNStsGku
OnguQqGcS2fVGK/YyyghkEGuD5bW/NKdxz3ESZJ9/uLGQbBOh7er0xy2CvM0L3n9JWef8vmEeXuH
t8qRC3TXo8ZJ7nkyEAxBNXpMsQ5c8m8u/F0XjJiuMqHc9AoUl326FwoUMzDKZU9Gt53q8FK7OzW7
vJ1tcMFsBVCkwb1IVwc+AGgGTuA2cSyaYv3/PyCkO8z8QbfO+SRzmibQeebOUODkDUarf6X4vd6o
dCmw6nEP3zKmuDtQcXgVup9p4tkcggg5LInA1sPeWdsZV+Dv6m87zCCeYPG00ele45sVdBkDP60t
WC+LmPqO7xn1Fj+rKT8c43l361C6FTubvYrUrwPOcaa6xJlLjwmJ3BKdMRV3AbugdgrsY1mgNwst
yFmd3SVUBOkxkqeHMtVediMjwmGeijoHvuD54ruPJJt2LOAN1bwHPLPzKkgJjz3vg4qpE6aHWo1l
L/t7cBMahWSmM/5ms1eBom3ZWVz+mOpgr2mIpFFixkvOAjDqEOoJ+PbFOzWC+hp+O0C9DodIA3Mm
dhBjRsAtvRZvesTQkEyy33SvpW7C1+eIPtyh2aZp+Ma6oXLa3kuru1BH02JDhYCRL/J8hdL4BVbE
NBhR7ZYfB1VV7Qt8FIYtBBZCywAbg+CDve4FIrp84h//UfcPxHOXNXToeXUOrDAQrD4aB3xHKMpp
8346Z7WtKKepwbVu1gfPd16+sy2oAcGHWBeo1gn70FkfvBrDQuCqXwQ4iAZosTaNf3Bq89o+Bem6
wU9r3ES80xLKX6g0cRwMlx2S03Oeff5P7syB1sIYSQba5Wn8BSWYMlIzwWkXuVMDjNGbyEdULD9e
S7eqcBuYnozo3HwmpgWidmwxpijN+Xw6FOPOg6S55RWfHY/Rx0MsBwBWn2Gr2JrYVLs9/H4OIhks
kxb0JAjhF1sbET8srJqa8vZJTx8bgfL6NXyf08Rc4r+uJ9fdq9d8M2QA4sSlOWgFuld9j4rLhQMM
BnjLtQVQB3WB8lECiPay/Uq7WITjvtauSCS5yXYvgqftklpBl/3xcJs5GqrfDPGqPZ/yxiD0yQSl
PqYgwu554F+vRZOyqpu9tcH2nIsZ5ZzVHr58zGXsD97WAMNYI2uXvRu2rKEpeQvtv37LmVVewmmm
TxSN1uDZfQG7pJPDsYEBUnTQhk7QdMAWmfRXLY4bAT8GeYoGjdDV7cPK0okm1ISTaGbfpi3m+gsq
Y/CmCF3xa4hzGLT3n8W91JGzwaS5YVEcmezhX1ARd9/7eCcwX+s444Ll1H3p9duC0qWDzfX9APEH
TLEArNYv6t9RTIFXT7egak1FVrBts1ge2N+/hAMP4mCjcJAM7ekyzUnLnlzCyewhND627heex8q/
0duNbzQ9+gDFUvlfmsXorIptR+TNGwvDjE/lql6lXNOp9ypp3+lXODfp9JlXVFvhhLHfd2XMOW9K
hyuF04FDe32wcyPn5GHaXH6E551VAtDg3MHeLgs2tiQfGwcx6kj/VPYNcX9rEAPeh0YZOHO9bZiu
+ec7PhSFENcV7rWjnHP2wbJW3lr/BNuGkBNMDBrVP3Bzabp8sRx3fwqvnE2GBM12QDGZR3AkaHrQ
m4pOtqf19JftvfC3UaKkjAmbyVOkwC3sCnIuPJBRMptxVfOnAgy00MceqFjutLJtGJ698ijXmhjH
hnTUNEx5pp4HjEoKOXi1x6SHiQvfRl/1qODBPQLPEUpIH8bmHT+b45BVrySNaWxIH2vRoFV6HMG5
5x2YAvCnrfZeSTDaAsWwVK/ZYIxlDNRSWS9PciPdkVKDLN7KGB2X2Hp8+vwfFiS8vCOEuhZknj4s
MNbFI2XOSZCdlXvVEJKE2HPjyAJgX3COsw5MdwkVRuXrbrwuWF8cdd8N0vukaMQ59wfPn2uGfw21
LoffsuDuA8ItTwvAwPV6z9cDQmp7zWGpTrFK+QhLw+Kr452wsz3GBiX0ZEP50zqMQzz3xUo0J2Vt
P8L0pH+Im2ZnFcWdTBKOuF5BE/OYgjxySrEmiiQ/WV6ehsrfaKPLeMAZEcdTlpXeFpxZUSG8tlc+
LNBqh3oYBgS0hdyjqtdXwGWp1xRjum64fK+9fPXx6XydeIHdsBJOyimoa7KE1B7wa44pPVty7qHT
clYUoWfZmcIyKN82PfE0/ixoGN3RdtoXoQdSfEAoMoZmEt7Pkj/RbymlnLU+q/XMtZWlinfwLxxw
ozFZJfJrlK8VrNvLIgbTlZZreOOhPFtx2IiML+d6l6yL56Yvpm3LdzcWyqGj+OtOu1F4xadhcGTT
IUCzRmfL1f+yRWzwPVQ/Fbuu9Umy+M2ebI38L5kN1QhzouCC+VazxCvpt8aeSRIZATeddbv3mqv6
JMOcpYrdaexRG3qsFpZqfPoJQBVWkfPJSjEd+FLk1NuaMkT1Q6YSG5O61mf6x3/lgSm9Y+I6USzI
J16lSvkX35+G0AB6BvMjM0+PgFXpil15E2HKAELH1lyzAiIAW86UanoInnLYDjbboWSB74up33M5
WraFA7FZO5/QDMJB4J3cApYz8BuFSekBVZYfGYYxi721DvkuBZN2ZkYUikzfqF0PtlhfgpQZOwhN
pYwZNWXE+dT+WwkY9sxfp3xrwtE5shPWLOvbcIRTcNK+Uk3Dre/wlHLuXqEWb28askMxX00YNAiQ
cZ9lqRyH1erZbeUJ5z2hKPXY21NWidcqbC/f84jkM+fdQpFwDD9WrkUiy3hcTfoyyBQewMwlxHRE
9DAnxIahx5BESjHCoRs1BXGLLalEKoqiIxOwSFZ14XADzK3itROcj3h05Hwo77nM0x0nVF6yRHms
lAdZ7HcXKpyHSswnfeS5KWIYpgXSOopxQOiMK38ga8PtcDhE1ER2dqVlJ+R6uYixyVKKDJtmJgGO
O1ubLCAhygqs4dWK23sRPzmHDLWd4C/1ZHe0w5Gb9a+oVDbZeHIp9vR+1s672kO3okoOZnhfiMfi
EX8Fq17/jj+ioaMHdMx4J+8xxfSZjbUXMzrol5i9c+K97CXMPbdek3IUfWV0BjEFcQ4+6cGpAzls
ip7rP0fEpW96OWlC1fq15uP5e6tClST5tgv9Xd9ZBl0rJzoPX//8MiITE7Qd86qmNhGLR9K17kvX
jX0kzAv9eLSFsoU18Fbe4sXHkZtNcDYxrzJIs25K7v6oy8/MY0r2o+0bvKsRy5bM8rjKfBeFtTD+
EHFAo7Ykb16HOCHN1PNbnpUcDr/LkzOndVZ/g4OQm3mMaiTbsG3Kn8+qXt1K4ivtWD7JZbaB7R8i
+ztF7rBfVg6hxtOdvznb/iuu8dp9zfy97fZjRA0HyJ0C5JLjJSNNN4iivjObvRdw1ic/O7CCYT8Y
vefCx5TODWoxCWoclMgkijAbGcXN0LesoD0jqc20zL+3cAmaIVGDdvsoN0EnPt/UmHy2yTyatEly
/hfi5LontEC+Tsb168RFnzbkkBlkMm6N5DnJ3L87L3+C/Zf4OmNMafGOk8OK2SDo7lYeU2U6VGeQ
xBOggtLMQqyItSMbWP9mIfWe0GnovJUps2dxGpdQVdE+RgyN9GS1MQaEjTFlAtvqixJtDg22HSoe
HZ8pg2YNus54zftMvj7KN5ntSS3hSmHZ6pE0DgCMUXFXKF9q4cvsLa7lydlUjv+MsXOeMkd8bQb4
x01bX6HYPH93akLxSTNSelyJNuqywqUXMB/kHEebnZxE3RX4vp3g1+HahwSRgcMQJnqrpgza2WeF
CMV13bMlKehjTnOkbsG+BLVSXz1c+LhFy5pZXeuP0KEg+IL2R7T+UVDLjH+UHeQkiEj7m0VW4yLG
Jg9Potxa1Or9Sxpb/hD6ymtMs6nw6j4v4AXaY3yyWZU9FSCh1klnkyb3WS3H+6ZDEp//LYbDDLgH
l9svb4o8qC471rAjjGnGl5XhkdLNi96g0BtWs+EXm1AiGI+YVCHx4KAJFU0n+biNgzg57riWVnDV
4xGQm8KOonlmwp34ywYpAbU1UW09dvM8gzHHcGOmTRzld8z0f6cm4wEkddkG9WOBZpsdmenYHAl8
j6U7sP56CpheEVrlfUHYfnoiURVMMtItsJweXMTGxBQMgLB7wuVePPzxQf4NvIyOekLajQOnatYV
hGCxfDb3zbhhW9klysgJYKFM3punhU2Mew8yohGbLtuzCftk3bDeJJC1l6278P3u+KemjWxKP7GT
3C3MHBgQheUL0Dd3+hQtHYvhc68mIZgSUecPOiK+pr7cZbx2xRMjoJ6fOIYgPN70gg+CGEn2xM0f
nYd+w3/mxDb/AS664wggtoInqOZz9bQ+umonsYY91Yy7vbCvrsu32CGggVEualQrxLJ91nfeHw0L
o95geDgwT97hgj8ebDOCVJC6SjRbhKV9LQnMi/Ow7yumHmUzcRwdlQiGjpquuARly1EkGID9QHsY
MVskBFz/b+tTwGCDzUExNR191jyEMFUDJx4ZI+3MqPln0iUdOBaUUKsnlQuLBAUxs2wp3XHrKck4
Gw5xHIXeFbkHMm7tYWcpsaBpcu01rcUVl2t5/0O3x9yJTbrj82EXWRMtcFmcCBDBtNy7qD5WVaAm
9+HIHIOnh3eLmGxDOKXa5fE8WKB9s7AX+v86qIMMYFWMcdk6iaiptwnKiZi/O/NUWfV24HKl3Kdk
ja2zjCjE2XfcAqexxn+cGLNeU4weCYn149aw9g2RfZdN98HpuNJJ21ySeN3pVLl2ORzhYBOjrpSS
eAk3M0Qnqixz2AJEWEFMa6rbW2aNrmy90f0iuN0QQ9wFgYDOkdfLjKF+13of5XCfNNIz2+2w9TaA
8+4GS2r2xI8xEyciWtxNI3VHv1GnRHczqcSi8kcPRhLCHPs1CMD0BztFHf/eYV/b0k2/Vmcy5TGT
rXflurimc7Th8UGMNjfH9Xs20Wmv8T0sw2N4EuztmOw9rtZvgK423rlfazrtJ5fxU5nRRQjuJxRj
VKYPyj7JvWfiH2BnxKpLX6XXfhL6VUxdnNNRpEZUhljCEw19iciGw+XK15sEdycF6vG1fM7WL67m
wF/OIRqi79WF+k+WLXoXGaqpovL1VVyu1ma+1rOskiOfcvNAKZG1d///XlZY13cUBIGcqbZJW6JG
PRyhqRMO7tOkAmY17GY8uf6Sy1DGDVYy/D+fupy2iSqMwWRJDTG6Cb5bY1RS478tzX7i3vzMFjF8
DXxG3U3WKLgPOdLeHIZNd9TmyjIwhaZ5vI1j1UpdlgIrfHhn9aKetVQcfvj8/NN98sag+/cWf7fR
Ztinq0N4eOV2+R3FIt6niEBlWZJp50ynTYurbEj0/EiGq5vycm5OO8Uo8MS78m88tL3NqUtgPFJY
QR4eRQ/nTui8p3k4bUnuelhOkpLzj2R1gr0zl+dcHjo64xuX1FBdAqzn6FxaIqdv/9DBPu7UuWIV
qoqMx4xfwRT2RF1DYLlpZe/gK7IaB7iSHFieIQEo2KZTpWC0nbWmwZu7VR5PkWGIutxshkcSGrnz
ATivNLGc/ToO6G9AcBD/2garyPopNriuc06TxkIF4VpBU76VhkqvYsItdUB6xF9UJg8uTkmIwyg+
wL4UMFwGILScYHVhULJa7ZccusO/v7ua4KDpRyQoM7OPsQx6g6BOTt6bxgsAaQE1VvlcvH+DAqHW
gH/6dfVbxxmwB9dt8Yn9c7LJqNO5Pgdi8va5Vh6wQ+Fa2TgChBnP2+/YvcmIHT6ULJA85lv2EUSn
2+TvDwB3cjjL5FnM+k704NatKD6of2ryIKkf9JOoVg27rzi/UcmTNzTcUndSdZLG0aX0j4Hs4sXZ
Gukzcvj1cPxFSQ1BVpF8eHM2XLLcDcz0q5YVvKYBW4oNgpqZAbX4jfCjoOP7Ozl9NQ6oUDjyZh9v
GR0KmDI+LAwv2ww5ejXpHXYe08FHQUVPaucm4x2MKXQPRMY++fFTAc/jaV+DP12pYuuzvHN+U1FA
UGKxXT1GnpQA0+3fohlKKpd/b8uPOtzvfT4gETotLt/oZmUY6D4/wsW3fZDiCCDNbnpbN6Ys3Zcj
1UexcJ/AS/po8Zv8kr9tSSUSXRemGPd5w12xX3JWIqe1mlZsLip5YX023So6Wk290W5yQ3zNVmzU
IaOjGZK9QWQmd87dGveVtRnheolYGfSqLRa/MYypIdGT74BTrp93Zlp6vf+7nHwCiHIQmuPKb0mw
Q65aay/NbC6e2ZOc0Hf5+jhdZJ53ZWAyzOBMfbiS7NumnUBKZCoZmtifXFzUCc4hYPxtb3nXLa+y
ATlZi7yErIc1ALkrbRiG6SD9Bl3/6X8h3NOpIgPvos/GhYcqGRJipNPGBtkZpTVZdC7KpKhJqEeG
Frls2KZXB33Ft9ZIyRVfEmav3q4pvyEzcI97QIEw0lj8wA/wcIoQ14eYKLk8KUVj03A7Tpfy2ITU
4mk/gx7JZdu4IkMUw4n1KT5RkfRQh/POqNr7HJiai6SjQDCWpEtiGOifRqfZbn0v8Yme4VbtIZZh
XHYIda/2LquatEy2sP+yG/YjeAfX5JV17DtcOCQBk4fXyPCEHmMZlvyivvtbV6Pb+owlhv8i8mSA
LYJAoi4P/nHIxXATTWijaKIvIwIX6mCPivrmHydf8GnnlEGLO2QI0HE2N2nGYBhDDZ21y2vDerbt
GgU6MmXqh0oATG1hzd6C8G7va9ELdj7RTSO4d5h0iHsKJD084KXfhGeQ7pjC2QY0lK19xx8QRso2
NbP2BFsL9z23t6tqtl/1iZTE7qCPwhz/irBBP/Vl3gH+aN3nbO0jKKdV+eRQzYyOpVl+NxBZqHXg
Fg2LijM9PnjOtYdsAZOwOmkG9HvqnRA+KMb4/AM5/xFxZ28L0wGtOU/JkSSJixhQBk3Zyf9QafLn
Rw2tbLcWEGH6Q1qXbdrhJHNOuEL/mQsCvU4/Z9+0+M8xwbKiMydQlpZggZvOaS8fMJgpZ2nM4Pr4
eGei0p4+vHIOQPrKwaPGRwi8vb/z5OO3V6/xwH8nMAe6TmdVPpmpAqVBN2bNXZ1f8HE7aad4YWOr
rblR69uwm/IT3WU3nSsyHIdTlqm8EbKKXDMENYAsrLOjq2hx5PKlZ+S1X7ay+kcUOjk7ZsAKswV5
KS9L+LkP+8d+reTmuhykoy00SNWIYgbj+iDoxTeJ7wPKRrwrJSb1TKup9nSsk9cXWl5FWdsKPiBF
vN5L1rcXUEfdPjRqWPy0oW9g658WDUnM/jDsvmE6clJvF4s4PgqOJ3o7g94WQI24tnRTLMbXW8so
jps+YCWHGCe8+kXGorEZcIjXDKPcg3ty34k20nmRqvoNOc4wT2hxPz1IRj6Q3tqxf6qBsTxDEaZj
NhFYowZ/xxf5M/EChfaJWUtOw4/GAkO/lE3v4SfJKf5mtWMQwhwVCseJ1YEwAwls0/9jOE/altqC
6+Ffd8kwx3BqNM07zFJ/jLLJQuElcN9kczUId3yK15GQvjdnJWFCZNPeJAlWxMpxC1o1S/KPPJXF
x6a3x1+h8n+qPzm4rQgCamPaLjsAW7iiyXlNm2PI0Z0zsDU1/+qgjQsXRGCmz1NcXHp4F8w1lWOH
LUC8jRBL0eKEHWxVa/9CyuET0zR1yHHvICloL8/FEclt7VMp0Yn+4FjS+p/i9uQQP3CyqMM3BCyT
7BLBwoJj1nTOmy9F5ZdoMoD18XzVX6MYdSDRbCq4KrhwQCOAHIW8CgJYfqQSvAkH1KYX3ifdGRO5
Pek1iVERg/SdQGJ4Ep7FqsCfZwF3kdyv/mqnY406LQu2QwUhJHoAW+YUi70VnQ+HXNc5nK39QDR1
mOw3eU/ht+M5/E0144gcpa31Unevpfo2q5SJJsNz6xLXfyQrPIlc/ix6EyzaGrQGcRM5pmhktEG9
CY5NgKRsBfbybGfdXKgP0kQVTKHlHnyCdIkp4tfglfMoDvF8aPhck8E+rYhw63DkPaXOKaQ5mxy1
9yusIiNrY8IFvX1k5Oh8lr8A3pV9xYSql87dSmF0QhDf2+XgejnXPuu2KRYt34i+qCXm3j5qUZd4
JWtGtwfA+hxRcJAcqhw2ds/u2X1W/NnifgdqOoQgaYqb76N7Ax3VRXUjjXTn4105NAHnu/xxVIIN
QBJdN2Plbe/HhxCHJYCGTj7wMNMfDbJtemXuYuOJJDr5ubyqNomcDZtPFzSXiD6dXkL/SvXLSQ7T
7Z1stlwCxBg+PF5/Nd5z6DbRe4+3U/SJ9rf4jUkIZDORkWiEBz7VQkvzziz8DmHEpmWA1FICYXAn
Dap6DPkUrKgh+5F72zvRMGBmqe4wjaiAyLUBtvjZT6pHyhVny6WNkdrsAnrHF92wm/c2QQzcvf6q
B8MRmhURWW4FyHwhTexKjOiPYd4cTM+wTZFtgXNOeLF0x+YTyxIUf3N0IW3sorQxm9aXTp9yPxxw
B3rf3GRXH0GnsSQj8uCl9HH7QEVAceLym/kDCLsTFceleC1IY3dQQTjzmKx2RdGzwggrhAnoGjro
VQX7BIxuxYqz9rSoOEk5kDZHA57KTsVv+5e9FOc3kadzQFZslWZXi30FWL8vHtb6msHegRyin882
uTmctybekwyn1YWsL61c63o8uuFoXja8vjQK/8Mmpl/dVNYc2diMCPq7dwS3NhrUxpcjA2XVn86L
NpdSRanVmH7h2Z1MWJ8nl3OFtprj64MJldfQxj9WF3+sFndGsyDAYdngsX2YD3w5NhRZKI4ZtjPi
v6QRkmh1HR+KAaI10UpPDoR8KJub9sSQzZCchAOzI/vkDIqvGKHmBed4pNppZo752CX8QeFAxc0n
ooC4rU/+K9fM1K0z/1tBUHW4a5027rA2VhYgOF9TvIkd4dTtYhKsy5c3UcUYVrLq39lDwWmz9F2i
q7wvHkXcTOMWyBgNELcETmfWxgoA3hhvQzKBJ2KPsWtUFTgYIxwCOn5qcQjI9g7eJa6ZuKThTsvn
3w5JVXBNa9IA9vultCQupns+tmyIVOaqp4Ene+A+3Ad3JxvGTFtTvWC4zD32MT44f1Cl+XfBww9H
K3sE7AXobSkLSL4wPCH+Cmxa+Y+AGEoWdC/hWv1jiO+soI6AKH3yZjIfUmnz7fiE1LuDEIgd36de
bhZDPPRffm3x739JDu6pLqtDxxgCDdowEF8k1+qwdczK8i6mm2+xH9YldkY4ijZBhDh8eGLsUMWG
RefMt6ox+3gAzx+tIekTyYcv/SW+nDVABcmlblVW2+87/z9zehaeE14O7gFTNniVw8vkrsOkjku8
29qYco3wX5O7fOA8Y4JmnNrFYSrsJnuye7fuvmxsXfAaCsytjeKUcNaagwlvutUX/na6/Y+k81pW
VcvC8BNZpQTRW3ISRIzrxjKjIoKgoE9/vrlPVXd19+m911KYYYx//GGk3/yCgBzkYawS7GsTjit6
Mn4tAel402AmgASNIDuupWbJb8LDSDUhM8DueycZEqLri4oWTA/BrT32gAWthHm7ZH+cz6Kw0GUw
ffIhOufLmrHYTKZEyv7UTbWi5jK2wYvJ3M3+MdNrgq2NbOuggZfgv2jlaOV/EIMU5oJi1nKNKxuQ
MXee+4GnIr2Jgm9wrC0tri1CJvEY6zn8RNZq3/9SLWjAqUlhyWwbFodDw7vA95Rz3EGkzskPT0NL
xs5LPzQBNkS8qX8x847s1UizJEua3WM2SUR2KfeJLGA/YBzJlILezRy3FPqfjjww/ZtmDAjN219l
KzZDYrLq0jyGZz2jUbEq6M1Cl8wOz1wSrES/YrwIsOYjB0qg8uc7cJ8LJ1mZ5BoPuPTZdsev32IJ
xR+iOEJ13IUDTmZXLPVf/PZV9iOwQ05DKv/7I8ng9MNxsWAtUcTRPg4sWUybwOchKhYeW7Afvkmv
l/a3pLKRZ7OKNbJeQX7rEOsD+5oWCxISyHlBRL7ciRfNHhBWachqvzqQilXvtmcYZe/ZNXj0DeTQ
b0deIT8LUATzhKtV1YM3NnKGk6TDYlx/2DihjVblBCgA0zJgFvFf4OdST+GQPk4TyJjHip/+xtND
Iq1rLWIP8RLzaRYQw8pgo7jDWb345pFoySsifWgG+Kb5vfPvD792ThrBSYOdxw0DEU7l3isSwNDu
dKf00KZjXJIY6om6m+YNjPjvYeOZS1cZ3DnS8LXiWmuOxbHGmtZqEoyUu+hhE1dqtvwTrL/AlGiW
+658EhnVvVD1xMrNgnJWihuULVCG0lnVjzjbuf1w6BYzddk50uod3Om+zZsVqpOBs40H9FI/HKKo
Rbz3CiS4LPWaYknQ7ExaLVD4yQ+Tvm9IRjD1u11EhHaavSNoEZn0hIBxSjFkB7PlWNP5oynCcVb6
e88FHnyRO6pQxcUlS06u0dINQTZb9Ws6byQ990PjKCyiKwWsVRSk5+gs3NeMVq7FKx2zB2zbEb/y
06bSWqotis5R3J37YQlsKqskaOmX/fBLpPWbE5kPZgJDIXzcqFbjjxcSgQBwaxTiTIVlVrV1+R+y
3kApgwwL9UMzKrOH8BR98N0hMUEIGYmDMBYa0lFlmSHkhMmF/hEjIudhwj8fGAtx+TaTrx7cgMt6
njBVxEJAANBDsI0hWcOrXc/sUTgxeoUPA1FU/4I5/3yqdag4kIrsLRC1Dc5nuI2lJlmE5z1A1tb4
bCjVKase0zZkf6svhNGiLVO4X+BOUCFRatc2Y5ikH2xeFjII0Us63OTpAx7IgRPt88VgFduN09as
OOpkiJ6/OXkjyMUuU9kC/wx4+jSvfDAq7JZjin4BhzMsLAsjudvcinjsYR6lOF/4tB3TB3pegW0o
4NDsSxvDX9KfS//piW1IJFe4FuVOi1XPwOaaWxQHbkemiZoDoR6MvXSGBMKxMHJPFTVpUDhc44bi
jDGOfE1IBbXsIz509MEyx6E4z8VGahjFjh1ejglMQvUwPLOvevGD6+rrjNNB2p+NNUtujcF0BNOU
9nKBN64OHIiUw+SGQgGrQxkPKWAiUgCxYREUtW0k63+vKVoKfk9tDex2WXh9P59ygGg2emDzhYMC
x+NcoWap/TGxGVB68RPDWYLpLRVcn9/q9MKsNwNv5jqlvQ6aRPjlSS5RZjVbYAouo5G4jj+qc0tK
munBso0/i3JB2721uDKlKINeuyZrOHdq/FmVCzUgO1vjQa66kwS0NCE3js2f+6LI5pOYj5gtBHZj
5LO7jAoUIlAbdlFNkIYFXuFvjYqHSyPJNUAQ7emdXg8EPhPvt8uuk+uRSxOahaghsYSQS5F4O55c
54/pffOAJ7Mt3HxySxT3pqGmwSoTAHYnrbHXRf+owRtksrwud+PkB4iM3+j9IC+aiAlUucua2TbF
hiDG0/xNTfZJ8NYA9EQ+95AQblTk6Q6s3OVHQPn8GyyYeNHfDd0hzHe9ZZJN3gA0dLJzxTzuMkWO
ibcR3KksUGg2BNB2sSqkKeFjU/pcpqvaPQ+RHHVCqovbw9B+szXa47kOnlSd3327uhkSkJU4v39x
c9BieT0+tHx0mj0HCXpn953bxaVQahDa9qgazBHrQ9NJqP0sPskYiblolXJXpKkCW3OZc2twLJs3
B79p6KHMyB5bbO91lUsVmI+vgssL/q3JkDdO0lC3JcRR78NT31+g6gbvAASsXmHYSSxUlfL2i78h
iVAqMgijvy8w8GLgBXrLeUQWBMLIKHMk6sA5pmafUBjj4SlAvwlcVrpXsjk6vQXZx5CRf0i167PJ
YonafzYw1T3Huz7mj4bYtTQuHPjlKOljJWLXLigTFTjCaVrYe0qauo+zEE5wBOaNXY4jl06/myC6
MzDgN7XZcFPY9bLST79IiqUD5nFUeFWKuNQGYuWt8TxuRoOt+Y3q7nijtVmRWDy/TznZKxqrzBsv
KS56xAFiD0hyOGqpFF9PbvWO6dMoJlh0/PfRTKW28CwIpQO2p6iTT6fhoSalm9vWeXhYXw4PrBWj
9a9LNUbmh/Yk8y7L4+JnkBcxTkA+vALkv5gMH7pIo6bgijJ2GeHic3bJc86KHa638WtZ26+gn345
475U/VWwjUCfOeq4neBRmKSSsfCEswBNi35diwZHnV5N64sPPSgcEJGM5S06ph02s0bPGxik2YNX
i6OAypxWI0920MxkcvzGVPF3E+xqijHrDGPO0w+DJvM7V8Kcwwr0T8CdGXOpq7mNKC7g9g7Tgc+T
wUakSe7x1sAL2lOnmod01f5NLhv8MAE+sVqtfTqr4O1yLk9oWRlM3BbkqHM5tcZ3ROXGmZUvysnn
RAVKPk8IFuZVe5Y0MW0WPAEGWinIECfRiwuO4rwI+0m+Hv5x/DGsve84YszRVeyEH6t9miUsUpIs
3f7fIP0MTBkKA4tu2UAMj/l7COXmg7RZ/8awXToH2Ofi9UljgZF9fGJWBfIzWKp4WFSmzDHmjmdN
JrRoFxJqwALfYd+mJ1+Mwqvz2is4eibPCQN51H5Qy/FLuXidf4NfhtE++MyaDE3GzWICXjBaRQKH
FdTT65xmQuUCCYByJBwNuBABzbivo9IBEFVpUPHFFV4ssl9hQwKjj+dIHwLxrHjyPpmXQ9XERX2q
siYu3k4g/xihTnopXISfbAhEkp4ZxuGmhhebAa1+ODXYuQA47ogbTTOfVgX15I0Z1ZQB9+BuPlN6
2XyhQHQhPHfOgVCtvmADNDSk2cvRhfFoRi6TbPRUfr04V/NVvuoXYbF6BTKeMRXSLCwYddoaQ/Fq
U/WRniFOFpXCiwtiO6OanpasUEoUZ9FbYiRHAUeI6ITmiFVcc0IS5uayV7EBFA0X4Btg0582EYMW
/JkhTY5WqP0AQ34W3r4O2LDVh0ZeBLrmdthxv7ncwYzYK3EBT7HwNx2wxWshBdDhkmxVBii9fQ1b
LwoSYZpKc0NLiE8smhOaQCrDq3NdXJyLN/BXwovn41YgDZekB6I9cIAFMc43qE4wZjVV4mJA2V4o
+KmarAu1xZb6mZ/HLOm90ubZ6WkNJxpEkhVoKiHZtiwixdVp9RTPg45+2o8+B2mieliHU8R7CigD
BzYmazA2mZrtM7wpVlwbT4OQdbJ+81J0eCNE6SyTAFwCnKw/ey0eHsAHDo30m/bVw+iksAab7Ylr
gNL0dFnLy44LygDgN/ln39UIJ8Yzbvv3KQLYgFuSmw+fHZqil/05bBdPEK/FKN61euWic6PnuRiN
9SbzGU0Rt7QDGhDdlvJfx3vu/sfBAwr27gCvSaHH+MNN1/iQLGNU7m/KGazMckCQvss8jHn2tIuH
vVCBBh2VkyomYlXCuIRDdL9lvpDcm+CZPlMmC8Lz0aTwx9S5+ftMIOL0iWk44b0NYfOamYVq7zBJ
QMCIH1b48yX7zv41RuvPjt3G1mzc+2KMxkjh3ETNRnSvDi/+4TwnTfx07uIdG4uHnXHBXEElyLAw
DU4REsXfbj+ikYwxUJ30wnrPDSt8X4eWPL2dKIu+TGjHu4FTUh38fDlBzPmxYPdWrkZ0xAn8oAYu
2bJf+KwUuClS4rhjkzKrJGBg2jkkxK6aCY2njYKUT3pJHgsq5cnIVC3OI9pMepmxp53EIK2cCMQP
ZI1zm6YMtee0FG7GF1ueXpGFrbqPJ2+ymzNEINQaIC2DTQUdUyPM/R9p8BJLVzs/caiDarw4WFf1
v3xu6tXb4rFiZVaN/txTwzKk8K5378aMi/0EmnlDvG0oT3/wcfMToakPxN3CFlGn/cJgClDC3HpP
56MfgGEpVIGWG8yBLtQSFj7yD+9qjDzEn6LopwWwmj9qex1WsAAVoBgTiioxTQq3pnBUQbTkjGh7
RCE79sh+Z0c1ZsF8tkCYuIHsRZW5ELnnerkoSOml68stsAicJFxhrQU6f/7B7mS44v2myl8fxPBm
CKvyyn0Hg6k6xdIgzPj/mADOpBmAkkMkt4NZOJir5nPW0yC911/mWxfzguAJsXs9/TJvevLLyZQ3
hwGVKAfW14vg45DQILy78uBN+SfMuTlW72ZUYT90X4w4CEdAbLi6Um9sabHY3HzG+1QiwRUzwNZ8
zzvnRTclA1YhRzd/m9pXHMnfTpoQVhyYBapqBLYCbjaeTIDRaEtOccBn3qQZT58b0aqr5n1JBAl/
//3PTP9D2KJIlCqXnMVnlEgsbJ7kWz8mpSOekzxwrl5pCUsm1M3ftaiYOgvg3O3NNYjrEC5tGkWH
9JW9hngBW8HgTJUPvsgCBjOY39wUDq+fjFzVK43N+I9u1KdwpWr9TXrnb/g85svqiEcGETYcPNMa
G3XGMZ8JyQP8S7745Zs8gm/6jC8xNyBnC9J5NSr3I4jUwGp8cRcppIox9mOtCFcyNvtMeGSrBvCS
xImENMRsAtWqD30CPd0+juF6ucfxZN4l11DFLvtj4HA/Ka2H0zE9rO3eAk10qNidlUIuxNKVgDad
q5TCZdL80xFPQI30HSjY+3Cf/pYgKszhQikexfc5CVCstzy5rEmZBu5GTK2sM/eCj0uMigH28v7t
foMLg0FcJufbuNndpwy2bPYS+KaAy1jDIW2s3TgsLA9l1PmDrxVTDn76crBUuKipEXhLjHjVBVQ6
KZRCXoZL5bolfdgvXsZg2UWvCZ1B97c99BnAB/K5HBvVvM+aulDjXebtOpuVu5EtbqXspG1KoAQH
1l70Y+6N1mUAZ+99REIGZZvNX+975mdME48x8azyPud7KE/y/R3BCYbCn/jGg15hMh6qCz4jm/N0
AW+iraZC+rgEydL2qMb1oGHbgRFjlO1ULArUiAyp4dvrXhgPCU0d4CGJK4K2US0al3oh/k4bMok5
Z/YypwOKOvhtKFWX7zBHUfcASBFlAvJoqBGsGkY08Hlal2Hcu0TLYuF/5ctEsUOuYRabU4UxLnZr
cycOkOee4gfeql0il0yzYPDjm0O6jAjtJUuAIWTG2HyIOp7JjCXaqyZqWTJ4GQB0iEKmtvHDYlIE
4uOP/V1HhQbYQ1EHvUA/V4EK7kAtM4cB+E5F0FMVpKJJkX3k4v6qD4JyAzr8ArL8xBQFlsXLbg3Z
w+GYnJMivERvg6ZvMO0dXwX8Gig/R1ZnlCXlia7skvJyAFQhk3LY9UwS2zfY6BlIoWGLfGFoUk7P
RuAZ20VOqQSnAtQL51MhX6XoNjKcUcOPc8Zownlba6bID73DTAPVRoSjffI5Yc82I+uDCwE3dUaT
YHgxHYg3XMA+8EfRd8VIG9m1ALJpVmgjIEnR5/QAOVIae9Zij/XPtP1n5n5FKHUTfdMSD637+WVX
fN87AyNUhbooi5lIkyzGwrv91fFgWU1zX4EkD5waaSYHFIQu1Rx7+Qk3mOBiFgvNkz0Gij5u4WtM
vpH8ZSA3WEV6f3wneMti8iZ04FcGSPGQaPkHcOCdQ/KxvO/KkIyXNrincIZV9PfF+nF+rQvZ+KVg
HO26O3OYPT0m229ZMHsI4qvC9xoK8Z0C6PADLyypNMUEpI0rD6+wlGrFuh7z6JPclryItwCVUL2r
hqwyBS4SCTuAoAFcopWF8QupJbxh23c3VFNeg0szb32zeCjmGoc7xYRTC/foxgyREQrDGT4kp9LW
0MIbwsZ/M395aGFrEA/WNSOIWDtIfusT/5wUksANkgIi2Cu8jo3rLPf6Ts/NPbh11mUFtrMH3fN+
RwYzBGH8BDCDt8+EUStw2RcbWJYKiRRUZ19uALE5aUxhL72Ncdp3Cm8LokbDHg5xikHTjny2ZvLU
Zhjz3zgYfdXTpmC7/6D1zLsvvwlxqdN30JsylMEEx2FmpvfCn4zjPMRDUk7jwUIIqjWUF9jLTaSA
KRunf+Y/Y6i8FQDX3XpumCUyxxP2lOrfwB/RVzL4xNTAXXXJnXGhGGZU7g3YuY0fR9KoHpQJLgJP
s5mUi/H0uerN1U0h20MCMz05eXr5rOXv4ZNnY2aGT8tsFPY3wmtT8El2I1h5Q4bWVcx4YPdx7vZu
xFIXXpo8jwuaAyrUmaivmIGC8JCbhXczH4tPr5lpQ4oKo0M/5SwLsglsWqtn1iuarHMZFvOPyZXO
k4Fm4eGB9UefQlN3qleaqYX3ly572UT28MMExIxLnH10OQX23/ymKp78ANmQl4yxB+n9xXSDwcec
b8mRRtsxdhfPEFsGiwGOGMBZGesKQvSHGFmTCtXtQ3JaigEscKs7gMaNIoKmsQSNDXvzejUqrVEk
RlNsabj5PTLQmFvhgG00KPcWo7vRpkxy6tb+UuCUZK0YAk5hu+/fG5pkNaH/eBsXGFrv2ZgTc6t3
JLxdLbkwpS2ZhgDeiCFweyLx0nn0MTWJuUBuMDmp+vm0l/jDvBhfy+pFFJwB7q4BXeu3p8UYV/pH
fOLkyWcSLACsDcNMQwqsS2wtwjACns74xHFJDX+1FBJ+HibZRaYYAuvdYqzoYDg4vrwJntshBq/4
ectsma2+HLYa8ygE7h7W2pRrJetA0JFw9Dko9tvj5KRJhM/bAH7UXoXLDHFFsrXC9m8KG5XKhqs/
m70ijTtF0a/O/TS2BNA9WH4QBLGbTeYeNaZuDK/H4W0BZxarCSgHtGI0s3ePdABGwLRZjL5cLCRx
f365W8A/vKG7mRI/Q5glFKVzIc264V68BQ3++5woi2fKTInq/SUFWo4rhltiFPpbDx1i5t0r9YaM
97/At0ZAbfp66/QQaaEh5nT9bUrW43OHjdazsKqomH6p2jHWWjMOy+ffHYZA10hxMtxKWvdmvA6a
WZwethIonEuR5hWId5kBTJgmNzIDUOjhmFHOPoo5nmrHXotHCUOkx+ER3/7ewZjR0glAgXJu8vsb
6XC3v4Jrh5lq2js+9txXrMyxx3nc80h/oVFgSWKPv7Wn3HXAckT3ApJqh9pa9yOaK7oemwkQlY06
pXj3npzbED3Gm2ssZplbricuqSsP+us0aymqmJwxlgLyBcrSTGlWOFX6gv9IcWIV4YfpB00dZy+n
yc+8rF8RihIujNEM/G/ydY7cuuH4qLb6C2+a6Y/rRcP7Unk5XF+A9EMgm+6M54ZRUYVG3fI6l2xt
KdkPb5teG8GjOjQR65fcJ2U99t9TKI0wtkHGRTNPw3CghsDTj2oHrd4nKWfX9ZvdZvYB1B8wRsTF
/8VDThdfGU42HHcS0BYUzDEoJN8tt5rZ3c7wZWLhQ9XsIj5t0+o1GFcEf3zSd0VtIh4DhqwJvsD4
dkXR7aRuvhAy4sZuuUpB0zhmLTxQ06FVu7iVEM4Kjmp/BvoIBtVCPUm0R4jDvszNGkDeijuDMYH1
CT6BRAwJl9sjRTzBkcnvIfEJrBwCcR0L9cnDFpSn8QZtIJN7mS/zgLlZipwqLxH6oVe4vNJfUV//
m85Wyxfg9j3uwfTfrr/hy2/+4O13i6eNO8bTuf7dsNh0ht6BVtKlj5pcUgaL5mAiYDc6BLNNS3gD
vQmZjjRqI/bsMJBP3dN4AqjQUEFFko2xm6hcjTIz8s/sYTPVeP2Vp3b/L6FiBLaLx+x56D7h2XFe
U8ajEoKRoC0FbMLqN3optoqNqSECbOAgP9NuKTHcrPYwjVueRDP5MHe5Wd9A3sibwolaYHeTEpEh
Fr0bjKMcpibsZopnLpCfSXf+1TdX4cAh4F5xdgsuaXgJNzfLUuBpUNjB0yCCYkESKrchx3XhbgS5
sqJndR4H2P9zJMeMl0HzY23Dz/WgniVjag38loPtkvExA48vOHM24cBIN0OIgVkggUwwif0seL0U
3xY8IkON1TWucUlrqQeswEdJRr2fvNYNj0RduCTczobnvqGmpXl+Jc+0OJV/bYC6k8kZvgYRqQFr
FGyr22JNmLZXQoAMOTzUuV+bmYD7NHgHuVXvOQ6bdX9WW3WQE++o8yiZSBLlSmfLOcJIA+CD95Pc
6DKtwwWD0peoDVhQnSVCtRS7/4RMMICyBGjF9NuDtu1D21CTymRuvGAiZvdILAMX+uyvf7hGBnfC
dB0WL4cv+BRhiTG+xVR0rLEW13icqLgonOZcgQMDp3s9L/c3LZ3SyP7wZ17BQTlsqRKkoEqLye10
+5cIy/nUg5qkRNy5nCXPValZj/1HC7fbQJopeM3Cv3zpxaHbsO2QHGUn5sjjKaOXC8v5hBoEOnw9
f9Nse291RlAuBcctkGzgAGA+aldrIDNvhQEJL0ywjcQESogw8QxOwRIBl9hdf0Mug9zZVWHroduk
UusBX3TRddPGkMBo8Lh6aXnovbRVRyKu3hO7WSxQo3M6a3zm4UPEGXiKUJeKAaxGKFmL6gOgD/Yo
8iC66SERXVsIFwWvG7qARoF5ZtI+u7lnrM49eQ7FLlGw+Xzqw/Por4PJz2x1fd084mwhcXxHEjaC
DSoV68LBTSfQ/8NjnSInGM4aLEv4LgJtFMDpy77sBuvbVGYu8vB/858UqilOnICZTL9vRqsRmmr3
h7D3YJd1Djx2BmRt8N4XJ1joH2cIDONQf8CdyxcvRzKp20GRSp++ZwOPuViA1IPxcE1D0q5DiUP7
5tLHMtq1M/+NFpUCGRDZzSYS2AKjFqDetHclmpBt02c2lNLEM5423n51vuyqF0fqneiyW6jBvUd2
0YewFUtOk5nSWfJV8gq2zit8W4P0ucQr6LvEmDBt7N/087Vb/6mSKLT/zhhYh/Wc0oJgjnW9+1pv
Tm0tHIdC/QA4B6G2hXATyLHlAkAc+yZD5jEaVqGMpsuiBxmkHHsokAwIkpZhJG5A31kwmQGtVmbI
VRDAoiP/J9JISTVftfqZ6dhZ27Q64k86FfhKrb/sa0JblhROmg5OaOFIXmQFULPrIxo2d7xBGheS
4kpvpSfyEfERzEiCoO2sZ8vzJ0b1snlEHf5Au9c5UcRgFxXNP+0UxF465QyJw2lszGZdbczmiqUw
PDKxgHDn86uF78UVK3Zn2zfJwWsD6I0GHIVq5HJV6K+cKRdU/ZFevyaUfOFKTqaO4mFJ7yFbQ9sv
QxIukYxdgfAxiriaqX+Dh2f45V+K+sYA8gr/Ke0U5v7LLIg2zVJI0sYTAVYafh3f136C0GP9tkzU
V7pQspH0CIdcCLTTIJn84sA0DcRs+AiEgL+wEO/zxxxtH7gfijjjhQosleBXc/G77sAzzXS4WmTB
O4M7OHJTqiIzwRNgcpuidjTXx+N7qxvBsuciNf5Ah5gKEk3Q4+aZ9jon4Q7IJMGiOA3QUAhNJy83
CCaabq6XLkp2iZw/ngnzyitINELzIDH83W7Tsm8guQDbK+hZYIEtzl/9I9QYu8VToCQj/bK5HLhY
K33B2AMPDQQT0c4Vnw4zSceEMRy4BqewhZ4BIR46fTdAutuArxKxaX0Q2G71hbrbiYK6rd2PardQ
LaOFEJEDZCVHwMWD4LmfGUwmsD/4631BbB9SvtA4pu54xKJFi2ACA6CRhxnicusbUMaQppXmUnLo
vyFLQxm6GUuhm77+wgfgGHNx5PdoyDSHEKNHbhxW4TYt9BWGItrT4iIwWnjy1gpGPFsds6l5iTsM
NGMfvddNCyJERxTKeO8thFZfkClG4A4wasJRPNRpLi4jJ8RGfb0pdZ4yvbQL++zJV0hyJ0mZypJm
OsM/ZDyFH+IyqvKy6MfkzAB94LOBnL31Bw+GjWel+JHpZz42Q+ZoJAlQO5R6AI/js+wzbFwU7i5N
XZekz9mZ71/unvA8j81yhM+acDt1BoF+0iLGlT19RbkWuYarSMgx+VhMz/DGaJmjYosgXCc6Fg1c
akjaOKRQa2DMke9vcA/5Tx0pom3pH5q3eLtCxBoVUYQxA2y41I8o8JCjjicr9smG1b+LsplF3ZIm
SX9mJgKa0hdiF+LVQMefkrhLJtGEN4hTio95qmHy0jOPel5foip/gydBT9WXazoVb4KnxfFYGAi/
ybUcJQPOL8AHbH/f3viYs1CKxRkxbiXByXHRTKFhhz8HCRc0Vx+MeD07OAFp+ce5brR7avY4xUwi
bKAUF6g6WaS+C2THbxUix3rF2XUd6e65SpU7rcqZl8X5hglcm7DItTSDmUj2kb1+2UmQNJMoQiB6
na8Ukoz9Xx8ifWeEaHlhBVI2+4tniiSA9fA0DSsssSqw8HKIcFAR+lpcO2/LMBodLD7OCwaeQQHS
YQNG5tDziQnPDO8d/HwWBLoMTd2xMIFxI90ZheIcsVCJ8uFFBStPk7HnGhIbFxzBgj3NDhSWZSvB
15pOG/1EVAQGHv/cppiVelWLewxBVgxbWOVtbFjCIo2JDN6VWCvN9GsIZF+NKZlCH+NAHGwVNimy
gSjUcdPpkThOFAqB4AyO90WwJYyya02o6AQqulS4OrYJslW10yE6T/sFxT0UyaUQVF6zhjO+X7ss
dJJW1ETYyfRlYgGiHAYyVsS5/1NtfCPGL/sL6ThC6J49MKP1hlCSbQHZvIhF+xgZtoDorcbixxAt
CoB9MVVQ5uN497aZHlEe1rpGH3t8zNsXlFRYPLefkUWvM8Od+IdPxRY9AU4HLlk1BD+8AiZP8OEv
xgf+xzvETHXXcqkLGaO4SRHTWWCePYRyI2AOnaBSmorkM+t29NkX+IJR89WVizkV/NbB7C6SrIhl
kSAPMQeH84+9LgyX/AxI8ObwQ7KG/w9f9WlW0B/vgnidXHEVY9aPmj4LfhwBL+Pzi79oPw6473EM
q6SQ7ghQMVXQAnLffS6/FCPHPJBn98kHHWBACE6DrWsP1848ENMOambGvGIYBJYwucOJmLXAcZst
iOVDJ7Yeii9GwSOG/TkegsYvGZpfhMNTFRsibBJWhH1urkze3Q9s5G5FEpqdpR1m0n3hn0lQZs9g
QBaKwBSVofkJtj2ciSy6eo91gflxb9mHkcw2k44ZWvTosyxmoNA9rDdg0lzn3FbfHoa0TIkG+LlA
hgtyGyvE89eSSW3QwC7BrKHxQaK2CA1hhmKYI8LUEzolgwy0mz3Cc4qQDWBa4gU240iNGkhE3h3L
5p81fRh3xvh5oKQodBjhxMxeWo9lhf0YhT7zO+dtbxi6DI0bOgA7ypcwM7Bav59G04HwZy0DJuH9
QHGdAuqBTkiq27ioehgKkXL8TxVEFg8dBEPkcFG7lDgpPqX2P5qHGGYizPJgKdK3UaIb0dAdQY28
cB0JRieqtaDFQiAkMSsFSaHIo3RcVIE8p0Jcf7+G8vc20uiOQpTtCFDCZ8U+mL7wH+sWhuy0YdzM
bvIgtzTUQWG74Z2zfgRHQTSIYhhyh29bgExNH4WxEjh+zUxU9rY7zBhn0BMPaGcWT6Ghaqd34fgi
RDRMUKzc3zmNO6Qj/Ri9ZHf3IB0Ab3ws7okJw7vChRFxNQl5e4Fb8/fpa/xICaG0G4DcDJVP1Rwl
wN8TSSgDUoWxtOff52TG6r8902MYFyJRVBN2UEQIxQeaL+8N4UUKatRXovGWvuaYL8T8G62nYE9F
09+sNlesA0P1gEqOgtCK/GGimfeb4aL1ErWeeJwS0Siq/5wKG4EGLim0u+3f8hZdHkSovPSjHC+5
CP9GK0jl7gNM7a1zUgx8Ou8VUmDrCtiFnQISh68j9D4jp8dx+sWBlp/lIw/kF79oyiCBMIR5WtvJ
c1ktJeMB+LL8ETfNqGc9Ms6qcWPS0gZIFBHlMAOCTVFOxGrp942GBXauz7V1hJdjbZhswiMUxi0X
RKuoSad9PgF/6DY5h9zf2uTBTAVuc/TY8+RLi1gM9GZAazkcNoaNVg/N5i0ZRkjNuvV12VpDo12o
toZRJvCe8JOvl2/WLNIpC2KGIHYBqbEmdgLsFmSGCiec3oS0XoB1sEmbyf2E7ojPIKa82l8ZUWTB
2nkxr21sAxe5D3UjjpIW8GjD6PztXnkhtHTqJnceQYdYAKU6Ms0cBh6HpsHRDHsiuCJlmQ2c27KP
3cwSeR44MNU84jzRl6Q9+F53G4wbrxFMNyGewHLnv7CD5qMBABPyHXqX88B4hmJyqSX0xcmLR0Vm
8kh8XpyhuilFbW/eUWTsn5nth8i5vsdm13ffh9+DHwEyRjUa1nB6OGnzneBzkUvkKpG6ocUCb463
lAMDWOgut8NikAh+EwO6VcYqQFBkalQz/YTUW2wl/fixk5wbaZ0QBC/ARtcVhJ3MgTPnZRaOh28k
4Yw0KRehjjkaIexqgoQCdhOs2IfHbfmGOfiEH8UKZyLNXMH50NxYvw0kLktJFAcIhYKXVDB8DPpi
DpEBqo/5BewSlpsSwDtEnaPAyHcIXcNuBF5zs8jgOyDaY06twYbouZJf7RpMwQCK0A/CxXKHk/Ou
2Enm7/w5C/i6oFwEXGIhI/x67/k3yos7yY+IsVLK9onCmOhChnQfjifDOBQKbJA8Fsql/uw3HS6U
P5ncX2e4kJxrJGOy62EoL9vdy+ytB4pRHPOXmWeWvH7sGkiYlDK5Dcg0Tn9jf3DshfnpaSqEvgg4
yur5N78NeBFDWtngiU4+mxPgE9Ml/473vbxh3O3QqwiGAJQB/3L4bVIVZjz957QKRjOIVa7C1YFV
xs3NhGTywRVc7QdnJkA82hIOmmB6M5iAOwdX5WmoHTD3E9wuRK4drL6g4YhQElYZkdre0KYNAYGw
X+ELe82HT8ILNp+oJJjrnQDLR3gL6fVcWpFsBxoqcMNRp9O327nXi/vI6Q65p6AAyaFKBqNKXy65
CoMH1cCYU13onm/2A+yqH0M4CcgKplprHYyc2SwGRQxpfMrutr4GZXpPPmlxvATvBM9oleu/NFvn
Fz53Lyj56+7wpo3HJjUcOtIfjGRo1nDU4mXuNIpOO3pNtWm3uew17wH1UAhygPrg0vemo5kYHEik
ebydR9KiT9gPAqKscYXr0t/8EQ3W3boJFdiZlXP54y4ekC7aE2m9BDE6nVlSIc5e3gW/XWRIfWYV
Azhj1ltECDSkkEB9BY8KPlgf4v1sjXEnJxltfIDfKBhJ46iG0g+AlIAg/g5X0NhrWK5pCpQ/ADWY
1n3AkC7OvAa/mvVnTdPRmn1kQsxygUq6Yz0rWM/TeuA8WxNKkcQIOXr0vetSedlPCOMl6YHNBsB3
kOayIaGVovsZ95eZYkG/l/44vOqv21UuW7GQB7pZHga0ImNwPLWv6g0QMImnKzoKOq4ftFZmiHDK
uO/meL8VsH4QhyjBvXSlPcZVVEwLmIy1Bd6UQUTKaS7WQwx5tS0gCRYF2A5w4l7Tn6KP9jWYxQlZ
TaCOjeL0ISvCq91fvO2AAh57Bqyvj/fVMHAnYJ5+wtCgKQL8bE0wqUusTW9DI0/KCVOWVQP5v0a5
yHuFHcw5srjE0MM4Rd5jU72a4HOgktUeFhUeHiPrF2dhebOutFgXqAaEg/MV+Y1cSINpAXND8IxV
mF/HxuG1eF+wIb4QI4QXJBUk1ikQKLK/woJ5DvUa3gaDuijlZFujKCCOItY8zXuZnzU543wtZsbH
IUgfE7Nv0q5q/0l1nfs58znVGrAsfIj05HMSYfeyf5SElBz8Ss1SMEImNudjw6Dvaf+xdF5LiqNJ
FH4iIjDC3cp7JATC3BBQICSEFyDQ08+XHRMTsdO721VFSb/JPHmMwXHm3f9+7uOiE6yMuYLaAewH
dedaml+tGyZBTKuEmPvCyQCEvuYsgGCGRQR3G1ucoXPwnJd0zKzR8MslI9NhoT+DzqELwfnLHbGL
royy38knHHDqzL6wKKGAHRAUDUf6/UXwktXZjjxaGiZyFSaiZKWhNXLyntMhUCQa8raw/GiT1twL
sdodQM5qkJf9gC6P0fhijCY59/LPhN5GVNsIl9ax1tmS7XB3my3aKngfLM1Jj8HHOBhDlWcnc3Ld
Jlz/Snd35zvzJNk2WXvsVMThMGiBmAW4QMQthGh0PyPiIjY2KVrW190kkCG6y+dQby/z7W+MJLC7
LCIUE3dJ/rEbpMqH06G3+qB6id4uGTdGU+g3pMrueKJYylkH3FbA/Cr1xY3JFBFuF2BPIHtxhy7E
rpOTLcYEPHWh6izGMP+ZUNi9B9NzhlcIyXtI+JC8DXYKvFi9iiAYbpZnmwGQjh/beVrhPwCRFPJO
AJ2Cdq1cXolr8FtZDdHgzmX7sCkaf9NmlQejkKsUbF1lL12tzgrm6bGrS/MGrQv8g8hPR+rW7gKo
kzkpIANUO51hLrwYipmWX8ffo/7mpAflNzCMoMldPWAOusylN0seZ7/QuB0aeaAIEaA4s6YYGFQe
pg9LfA2zIdzkc8xoyQF3QlxHqO0mE4URbwkSgP9zN9bQfMd3JIXofFvmN+LcNElJJ6VHxVTjS8T4
P60QX+SMrCpsp198Rj/ErZN2B/TVgY3NmkRpwcib+HZChL5wHO86rA1bTFNqjOaHHnxJTuCJBCMA
JOrkQ8b3SQfRGJFEZVhVpsg7ng5E8eKqd/xv0vO7YC80ics3/MrcwDQ7RX3pDgzlar9/DNH60Tlg
+AQzucUJ94q/c/D6PbphhLdNBCxPGAg6zpNH8iDHh/9FtiKgdYeoZv29ay8UD04DzVKD71ED4yFW
drwx82uOxHp01LbhzKuD1eTOh8BFJ2v+mr+aM/ki35rbNRqnt8kZkl1O4nVtHK/6YNszGVa94T5h
UvrViaRY1NanFVwe2olmKtdIDSkvBic3OpzuyS5DJDgfrW8yZaYZYLJJ2/TmYEViT8I7WWRvs68L
YD40XrVWg7+8qEvESeYGsxtY7wuq5/DnBwB3Ed574a/v9pmAt2zW1E8J+rBAGQQ9LAgwg5AzpuB1
8mrRc3W2FAoNPNciGgKM1bMN6eWE68kot3cyLo24RpwOzJOg6nPw4jM5fNpXH2hMBjMQXdC3bC4m
wMR5oMEJvrB4FZ7zyGvw2flaA8hADTRlWMG/GcIOY0DdSJlB+Iw5mCF7QtRIB4WYekXfVKGATaAJ
Gl3hB4HeTedo+oAs7HBx9jrrwoGEhgSP16oftzjEYObobkiEn163UmrBu5ieLCCJJ1zfFvG8FUmJ
r/C2usYyi7/NBuaPKfwIHShOfEwV7U5cTwY4JcDS3tDOC6ewxXAY2ndLDo2e0bjfKd7x8QdiY0lN
jRslZNnbFodPMFf6VNCY9uy1bg7ftWKfRQVzctHYofFgmkVHwT80JS0/g8bqClnwG1ySpstOFf7g
gGYQ0QVdFEyGkOYfK2Vh/MkaZv64Z5heIUW4wN89RvXyY1D+I/gaGghG8NYRSirDtER+yGYKJ7YP
GwTqEnwGLlmqc59FRpmB3IFXCIjznozlqDU7U5z/3TE0YQh/q9yrJ8hgHLpCMO7ngf6akwtJ3ExR
tGrfz37M7+DmnF05guYt0is5P7tDdV6b47iIHqteD8V03zlr23OInrswbkn8Q5RM2/yYkSAIyfJs
M7BjTIM4KO3M4eRBs0RV6Su7JmC2iob/FZTmmwNBhsG5QdPCH2sYm1jNGM/wEt2czQSrFmjeFNEu
1S3OTULO3DKnCz7z/KPzhS+Ztbd3pxj2Pmoja8CSIpycUxZp/gTClQhYh9tiVcIEcPMQswbNQUJ2
YfCDfxDgA8sULyh3XGhcjGf44gCcdkmJWu8UD/wIQ2UUpxJ/JI5LzJ32Q+d0gOwGIDfEfIowNd4R
pACMGtsYQsYlkDDcGE1GqFBxW6DsPYuq96uekqfXTRAEQUt/qBvvZDzhJt7FSGsFUkAfrNd/BHdD
6n+svnOsj9q//cbgeCCfinJQirjn4ZLgfNHdQdT6wXksTEir9+A2eZJeZQFQlevbTestfiPjcfhC
uocUCJq0Kw804DXCB+QfT6QpivermFjmB/lyeE6V9kbqBz9vwQL2Pyi0HwDsAh104zfpORfiMbTh
oovn6JqyieMdK0D6Rkab6GjP8NvhbQ0+pmAaakErgQ7gELfZe10UnkPEvg8b+9VlRx/al4P4wipT
dNUjBIYfveRcrLMuh2QHSXiZtmOvZd52LOOOflmIXdT9r0gQ8uxgyyErPeBGtqQGQ7BAYcZM8qgX
oiztMQ8/x6IGGlIJGIPGRHSiFZRgjGQ9ZQclx8EPQU6Vv4ohAFj5UAsV+/KH1dSka+O4SoRbE9IL
gdfsFJAH+8yRBauDWxV6IN+Tv9Rnan1EP2uVFw14+AGtAT7cvJxwnoN4Le4H0dyovadR5FqXxFAk
Krs3NyXSAJdCDyAg5PFABxWSZn/+BRyoZ1WCWQRlD8P54YoyLUSSMqVhgTgoGkNIsTqqbDQfIFAA
Rm12OcWyeDjAMYAbPcD/PWcyRY0c3pj+70uDSTHEpQL8t1iOuOFoi6H57t7uaH2Ph3vofBB6foxn
iGIv6GVpRUQ5DfXE/W4Bs5k1DrnXx378AHiEyMDUkx0buiW8SRQvjDGInWPRD+CbI7G0ADvJQ6b/
1jYYcWwRv9u3QzXPmaGKi1ZnXs8e5geTsrfN0O6vZUTCqPxox3lpLaqZAtsGAsBftsdCbrbGK9LD
iY7b4aiLHUMRDlxKW/fldA0Yo/hiwHmhSMB9CbFp147bGwaMG48+4xXkQcv7YEXItH+cnY0uaa8d
VpfR0MjDf72YKzY7ZUXQi9t/ygyiYQsFMrAopPgXvL1C61JDI1lbcb+Qura/+DgYCeElyC2OliMv
It/JkQwvgnfUXoh+7pSOA+z6aaha2HXDCTC7s6vds5DhzJh0LNDse1XSrGXXwZrCE2yMsyRiboJd
+QVRoyJJQ2VKIU+y+uyyKODY9gBTT+piK+rwU4BfBKY0ktBssBp6GB6OPLHuKeGm3cwNllODxXfC
zjnBScAaDH2d8HsweJkzXdeg4KRfzqRPqGB1ikEZfIgE7co/yJcwdlw1tGt8NAfQcJF6DudQ9uwz
Tj0WXMhknL53D3o6NCTT42701EZhaz/2YYWCHFfmSfJstQFHsBgFd4C30Igz3iCw9c5HbS+gMoPt
PIwKk6aGqqXWrn/o2NTC7qKph6ljnd3eVesw9cb3mjN2eqPDYw9CQyv8I8JsVDQk6OFUwN3WhrGV
G11YnDSBJh24yojTAf6jNZxv6XADyg1QZLIU2fl7iPHxWdhFxVTCNb96hUvIZ9E2hmJkMp4U089M
cUvOgNmGxUVJAEsTNbfzQFD1Dbotjcr+HsMeg/uPVQyglKPQGxfGOTqGZXoBzCgmva9a/t0x4bhM
NiCnfSw0x/Y77VNhc+To6Y0R74CrB+a/8ZuNIdV0Aqbdld9DUlADqVU+w1btc7iZAHNoEOGIN+jq
hMGbA+FghVSmD8NGPWDyHMT3ER1MNMDiG7ySMi298B35kjdIkhjzF4siASwFrcrXdAtu5QytgniL
3Gt7VB7w6Fv21YHYwe1t5H6V8QcKVjjFeAWc/aszyFpewu3EaACDbuOfgXP84hl94Z/gHBBfMJQE
+Yb8AQJ03LEq1NZAJykQ35OXxQU+yUHGOa2s2894wp9CDuA+pmTQeFXADK/RXv4Hg+89D7YTPcGL
yccxScllYjZ5+YU9sootBbeHgSZtzdt4kaT3i2j7phhLTki7I4+UQCydQKOHjc2B38P9BVhNvxiw
hcI7kQKbuO0OJ0Ty6I2HPzoGJ0r8ARyknYuvf0qgrNEYQgjoxkAxIB7Pt9Mjjg+d0xX3rksKDlZN
X8kmxewETxilv3qT+wXYTS3EBclQEAEtsBt+DN8uUchqTT1UQlwaqWOY3AhVBGXllTaEGH2tDSA9
/Cy+5wYW/HEKNx4qJuWCxfeBaWtjbrc8aiNOJGDKGl9t+PDcemjZ1DSfjcDBTa8hUn20RFbR297B
bGfQdFm83KlnYEf8JpmTCU+QY5yoKN7Fs4GTyWBPf02h0ljPaMn8z4Ja9Jj0xug1XumHkmjPXdBo
P0bRhDb09ZomVMFn8MIMwvrAb7xEHbukRAAfHfOdgEuJau04AFpLciugFVPA/WYtt4D2QJaX+6rU
5IZddVrPwBw/FxdQgPVtZUfq60osM0/BDdL4liWAEebRhNDfolPvLogLwgQO4sAQlRRFLm2FKON0
ynrQIFobe6wuj2d656UCTHk1wUrYtE8qQuzWyHuLBK8rcCLuz6lla4xu6vRrwqN/71vuyOxWAr7+
XNDsYPhXa/hQMhN509fcD3nwj5DGz8FFQqP83Ez7+8+K062PLwcoX8Evbuq/xThi2iRICFMo5E4u
pW0XLA3HQairv0mvT+4ISnCuOCKI37p5WR/j84tRXh9rVpkbfa2hJc4ONC/TDCBhDWubwgKVyHfa
N/pY8uV4V+EyPmd0uVldLPJ9ZkOQhnmeMGBmcioREyygqP1C3QnrGweBljVMocta5fKF/8Tqq6GP
Yz/QSxDHstEVY2x+Jk+eLKuhNIjDNp+r06q0P8kQo3f46iUTqj7A/I/CRPShq57FJaQcqCaJriLl
qiTrl0hMFTNxTGVNuEbYJLCIUbREMLC3jP+wqtV6MMo9DjHDeViHY81vCUhnb2nhgRD8DTwwEG44
rKIYaSPDYZ+8ULIzi2F67Tfhd1egI7u7HbyL028KWahJr9s/hu94BI5mfVNx20ZfgIvDWz9NaW4g
vvIKJ/eAtAKPpnk5wJakTTdoVQQ13ncfrwyu+M6F1BY4b0JwVdTFRuUSrAzE/6r4Du5/Nj/wxHV4
iTjDqMIgMr6x+3YW3/B7UOB5Q3Nr4brW0bsgIw8LhBZqOOMmALPcVZza2RhKeNTBaVbER+wR7The
bTwjyOgaPgEymqMERGSKuQ3X1uykHcPcYXTG9Ertm2PqNngtHyRbUtMp2RenURQ5UJIUueXxmxUN
QtvYN5MvXTeiFL0dtq27/4Xxkol+pQ8i2eBgg63KZBzRwCHFEB0eY0q7Ae102lFFabp/eqNoTL4G
HAayZ3GjnK5KrgvzFUJpJpTD7NioBGcf+MuVU+sPvzBe0Q9eOn48CI94+UfzOZXHOEIsvbFxg3K7
S1mWhZETD5dPGm8MQ4SwTSyA5CJBhdNB2FeVYNwErWOCYD63L5A282LLdOfI5B8ywuKUIHpwHh8U
uzwJwt8grN9y7wtNkjhxWuUWpbf3QFMqCvBmevc2zmC24Xb9hM2hjdcqTbcJkN07mtTOBOXeZgxT
cvAWvW+/S4KyBAat9JL5/jEmevPESsCpQrsz8h/MmNo/8GOhA3ZSbsSAbgxEBXfCKcizR4+3ZIt4
nZC5+l7KrBWlrDpKSaVXGAvdbTHOrfCd7HGqXSj+R6GcbjxZnra0qYo3CkX/3rd8vFNJW/raAMyq
/H54/U06VrX8G2qnbYfKclES1Xg3UCYjru9buO+KQAig3mTOAxUdAw7tEVecDqVY3aAk40e+ASkV
u40GZGD90j16a1giO5jgh9tOaMb15F2oyqxwTjZyvSmuK22wmsrPPU48ovpoIOWM5ZpnhR71L1ad
U7oiQFr5+2AuI+fM0ejcba6Hm0OfHXW2P6cwBR0Y2EafdzoZTHiXAJX3w/WA9QZ6SP1mRi/7EuQZ
82ETwSlnO6cmIgnI+xq8jhWjCBrL5EOk0YBaoB3QtAMMNwQKtsRJIdpgDYoBLnbLm0CwOVShn4Cv
Ok6IFKVSqdAyMNVvzFs4wruRAgvbbWNMWiwzSnKEtFFMJHVabY/8glh6bftutX8F+54DWIgjbGMO
C20vysqfg4kaEwxjQf4lRlMIGRlRUDjB1dErKAH2nbnuL8ISgCYIs0O1ERe/y7/ST4kLb8x9/uQe
JR0YOBJjI3ZWAXfkteXfqLjy4ILHPtAZ3A5M6DRkUVqTa38cfHx3shlcZMYpEiCcLsXbAtGnSYOL
jgE+NGxkG3/bCUpKKuhLyuzr7KRPq4Vzd+welxddLHm8NvIFJPoU33V2tEuvB6B79H7bjomboMlZ
3LKFSn919pcEXLWtk7sjgeKfLeZcl9VFJIqV3dcHVooa50AtuThLX8RdxcAUOA5YFF2MYl1nE5wm
JFKBjuhhjLzjor3FuJzW9MhBPsbh7oVgA1EiCBvFIeDeXj7aCZLFDz+ZsguUvWHFoIpLMEu0UL7S
KNdUV4Dq0Waar9sPeCHXo7oob9pzd/NrrNddmIkMUnLSIob7S58TqO8eKUBmbwoB8FUtu9Isv+0R
U0GJ88UIDxwSKQmzJKY0PFFaMhSlACgsfL7E6UM74gTDjJW6LnrOvwGuqUh98FHkQvnHrhHTJqGU
KLDz/XY0HZuQBXj1Ch5/SOm29NywRHy4SGhwgCX0C07VbU9uI37apYPHwFg8KwSxQxTZA84n1EFo
M13kCacAqjXnjPv2UCzQYj7Jm+OkYTv84ZqOqWeMcdNUrKmhxfsNOqMUdOdIFdXZxxVkC7Q10DCc
L1P4m00dghVZ1OAzNWucEm/4/r9JOoT67OSQ4Y48iv5E1MN4K9s/4wUYGz8oQJ8mX6sdaUIE3E9r
d3NFdCyM9AJ4dr5JziHFRiw+O297qCrZg+pahijEmPwWcZ/iortllmAIY2kIMQ2wDeH1cpQd2Rsx
Bl8xchmMqfSez8NhXIav2+RrVYmy6HovXJQcJjtM1h52jcNpRRyY9IqIC5jsYY6+QSJzmYwWOOPY
bFQAtZfFFu2kP0DZz/SOOaQQfWW23IdP8aUr3KDd5z1b+ZwbG9dEooUAMdE0nq02puS8PIG8qSdx
IsTCMbqaxbrC1FweGQM77OFwT4264YhunZ8YvDCZacG9HeOrdP1LFjfOF+4etFZz5mTjVR8h71EN
3gE0Mwww+LXpdcEAEByk+ZXBSlpDCyrxOXqAQ3Gv7S+LzqyDYVQMY+jf4qGkuu9TLMHdeoGyUu9C
8UkvUxJL45Kia3JPNitqXME2O+p1NlweMxYeyGvEA4XCxDPLrsFmWoLQmbU7sN5hzSTMwn8NIc6q
RtS3famLh5j2wYbyurQFQtbOcct84t98n+LDqjE8x1tF6ys4Q+IJqG927OxHQv1BGs7+gzijb74t
Jf3MyC7iDGRBclQxNjI/hd6+Mm+/YZdc/o0Wj6S7u4DPI04CEBgnXfdm9yZn/6TNczFmRqwPUeao
5vpC5Hyij7ow0eM0FjsjzMk9ADfG/WMqMeBXACCAyGFE345BKuFqd9rIJz0iyDMGcZWaL/uQGkA3
aQ/myLtNMpNAhpfN+jG5wEYSxRNiAj2oLd7IAzaKukct8MH8DxSTv72xBnCx7RujIYMjlisGstkL
MEvO9TodWdjvRfFtwmiePgfluNFfvpySdNCe3s6uf6jjzIr5EYIKPYENgofD12KYKzsTo2vQrl1o
/R1WOExYtEcs2R1LyzntFa2VG+eVFFwA9KkCiypSSDVruyO3O321SC3AqodqlREc2vx8xYVDWYRw
3EFp53Sn1QKGaXTRFQreDW8OVb2MOVvgZl/uR9Y48uh9lXWQd3IOI1e8Oi9CxXNfWhidFpT7G0OC
dERVGvVpaRHr/5OYol1SP+uK6IHR8mVghOPlVEvHKPfGGFIVuivFxFhqEcSKeoyXHBarTXC3zvNS
HfJPDNDcYcU91cXT/tpnRmhftQjEPfJn9tPczoAKLb4KF0WWLTzsGnYJH5zsjBl3tMk4i6DINg5I
H/M4HdGhwiuzbwBkq6NOd58yHgTFxLWWhcGvJt6Z5s86O4w5j94pOjnduDWpGrkPOEfPH7TEtCFC
fdIGWFJHR2m1f0PNG9uoPZmKzdjMQNfgtMoUViX76cgo/ErQyFg7vfQfKGNl/dqm4pQn/XYyNuiv
tOvuMjTAArOG4xAqZM3FAf/16jVciF3h4RmjXR+bwCb+Lel7VVxJmKULtRgTqtIZxv0YQmHUcv3h
9Ah/i1EmPhBaMVcYM+BXor2wiqeNlIQOvg3QmZHPQU0n4dBYISQDAAPNdYTDhU//CzcYDh+qBvY8
5GSRUM4qXMS4uuQAKMyXRpyBiYsbVgi1dTd/BlbEwT9RPEr6TiDjra7K4Yf3AMLEx0uFkFisAW1v
u5cJoqdi2uE9LIVVOEyaCZQXjIboFmqvF+UwIuaibPzoQ9QWsIw0jBUokbog8mo/gQiNscWAj1Et
2l4DrgQrULtiXc0JRN2A2VRygp7SWKeBPorQ0bEOa7va1d5r/UKRKewPgouQkzBMhrlGGHhFXa1S
XTIAxJao4Ej5B9Saj8Vdw+GpZ8HHDAGg7tsW0S0PEzM/hBvSbYMLmYXWC3Ecpg7Gwn1GY2fOn8Zp
AVy7LP2n/fJEUt4E8LvVCqoNNXhDTf4hm4yOgAPs7r4w1zJGBtYB5hazGG8xolN8Waf40sWWasTI
7guIxlwNs1+caBCW/iOEQoQT+TLTA4uxFmv5l1FVGdQPfHAL10ZUbamwI/YlNjcC/WG0oOMTCjWh
oNTFlNpoScG7Y76D8O1IkooYRRGHqp+BBmRjvQCuPgCmEGdaMosVNy0WFBd+wRx9bL3C3Gu5OVUV
NwXkbBwpnyYMOIXC8s0HhXOJOJoZIhXC2BxBsHaoLnhjPM6CJ4qDKjx3VOq8RfcEi9R4cfAx2Z1S
bNVMseyTx0+CcwMtAwfAciJjKEgnWGW1Zz8fW/fe6rRu+SV7FjcLZt/4q1rEluqjP/Gxl5KFdYO1
QWuihJ6+7Cwvajpm8T4tl7UdGp94+9mS8YwiI8q4rjIUVSSbeoFJGtw6IHFKT69lRLFBItRRj1Ox
P6aSYLy83lywIK2csbUqiikiHcbN4kuAOF3iJ6+8tac1r1F/iHfZC00yolUoUKBzRgHjXuz5x3qv
pyKJW/QCQrwMF2Bh81LdDJgB8GnatjEhgwsHY8Sk2GECLT4xqn/oTz/qYUOwJfGhWW3vSakUrIkP
z0o8Y03DWFA1FkcEr6rPAloRIc11dWICKXJmaltniTJWRGTL1MtA6VWYPE+NajKDAxDbGgG+BIqO
jRm3tkNvYa40IAcG2wk10DZEXMKJ6dkvs4UKiiNA87yXvmRwhyjm7G48rDULM75jkQwZLO4Ie4jx
7mpjr8J5QiwT5YfGqJHw7/lznsxHJr8JVSV1Lo59ZMxc3XFErhbid/lQJ2MuXmzI/b4q+CAI4S7L
4Mka2sKfziQEN0JFZGAmj+ipGIiLBGOXL8879yE1GfyKD/IZ7CQWzkKpeo25JL5Vj+9WQipitidH
c4+tDHoWjJ0TD8kwtzEL1bwUjGFkpAYdqGF+0ERoIQH2plwDfWx785sJCQOaxJ0atFH34AAvt4YJ
x/vbX/H9m50XA51s8rEx3TAKaUJrSiqGezmQZ+J8AT/4/7DoVuHGR9PpAyk2tmVOgceZYhr+WEMg
cwtIkYwqEzWOAC2+X3X0hX+MUI78wbv3F8NS/YtK6/DnWyjBQhFtNYhYuhPY5Ma24tafkMYy5w+8
Fh5h4m4Nwxr4KkHGH5CGasKAsVNaH9G+6dJiMFLHB+DKcOa92MPd/anXA8tEcrL6WgLLnaQs/lxP
kE4S0oaEEI0+c0MjQRHFv1lQQ3KmbcHaEko6+PvuV/M7Fq9pxXCMosRrAhkTnkzsRRigKGjPrff6
SXAeFgDkOGgJbfsPDR4MV0cye2M7u7DaCZzT7Z4aLM+z2qiRyj2nwCAeHigME+pcTZCb7dnAX30N
ROHxmvmlmXT0RFhIcx67CZkd7IJNxgyDXUqO3/Yy++mPqIMrXD3RqdzaxjoIlpRNakyGr9stiAil
unFtPQXcU9zlkjju2CZL8OluwRyY0XDsufDwOttxys4pqbDdtpV6otHsqfsgCBTD7JhrT4yJVP7X
JLlyuNt5nFz0BEKktMePhxUPI5bgM8iqthpvNDvjLs1q0mPD4qDAB9joeTJlnMJQ3Ph63F396WGo
FRGEMrmYOtMXjQVgEVoDwhkYcbFtf2SBcM3FFPwYvUqo3WV/RKfuJOMV5hJW4hp09R2iwRnm4AJs
HFdXo1/YCWl2PNC7y6SghlICOBUdnT8Dfn41eSG3KMFo62Q0tqFAAfiGRTlHMKCDQ74dt05cNizH
4YFjXeZAsDfeMyPsQ5kh5aNFSW4+lj3rvI0GM2uxIIF3i8yTqF4y5/Ytkw449rKWLlHInKllS40M
lo7Ls9vX0CS4+M4eLkofGDvwM9CuX/CPew/hiVYerQp3FKQkbLOZb3/UZZDiCgU9NLPdLyK6Pvjy
Pznuw+HUHVGDQHVKMurKON63ISgjfQYqwwI7aBt441OO0OQt+8AYo5jQ4xsQ5lOHmUBnyw2HgnD2
Rqxl7ceUzdl13t4xLeV6XmWsWrLi/5j+6nfpYZsDt8IjYjwyRkNExAxgNLVxa32iKMAgc+YD3KnO
TZtaL7YL9UIywDyBhtg4ihb/0yKCvhO49vtpZeKxyhxB/1k25HEeDxSCJvPdObrLkYZSleslhq7E
byMU5st2qE7e4bo2lh8zfWvpMRm11SzR47G/95jmarHupW1Oc9ao5kqz1b/w8cgR0xlbsbV4H585
NhqbMCu5fOSwgJPMr5xAjmQ6lZPB6SWM+sd9PcnwfRQJQey1LQ85Z8C2ubMhYg6KOcHUhKFGVZL9
rP7kJulyVC9JGQ213Ly4D4SCz3T013EL4K/TjkB6Yz5PEpQCtTNnDk2xLgAkTKtpS2e9eD8X2bEN
Fp6UL82+49/2U+f0obwW7iC2GTJRfUWCOu1/GmqUASmMEzcASdKptBASS868ZHMSb6l66XX55vDg
aAMfdd0sdxM514xwaK20kHgiGxCLMFiS54CH9HmPr3v74fmfLtYJbbaxvh9pXrBZe1L16CyIxD4b
vCEOwoUacntzeaYVJkhIojP7S0PkJci46UxBVDtGQlHaBVQMY2xKUFQvz4DOrlkxXeBJqesT8r8V
RBpNEhFxxeBiw7kDXBKHbd+zWen1BK0tSufkeYCPayPfpT6GiRei4gUlhFnmBQQ6Imz2dLkf7Uy3
pfwB/ZFZxNrOWGHQlrk+uTr3XIHQU58YvHIBFLpGOCo7jodFkcZclS0ogaL4oNnguv25i8DdtglL
iCEtCWPlHMS51d+T/eyAPn8OiSSH4sdT2/Ge64Xze0Lpx/FRI5gbacqfbzyZdosijEigdeekcYkS
IIwXjOvyy+ByDm07Igb0qbn/gk6PVjdqiBFQHf6iwZerSKg1tqTX4wpg4LLhPcsFBFfi/7RXblSQ
hcUK/bjNXiEjgxB0kq77ehwDSPUwSbfK6Amrlxlr567uMz77XOPerSPLQGlvxw/KB0KxE7JpTCq0
YoZGmUtAlLq+1Ty1v+lrgeP0rMeOOomSOaOUvEAWADXizWvUVC4GcIhnmY0x85PpsAW7HT6bWy3e
ZKt9kD6TasIjYhXt0zqGB3HWWNiIvIdf/mfb6/JSORtrllrsLZdFSLHLsoljtixHbnyeY7YdJxgV
ItOnoFtYiwEQUlwsQcy5GqmciP+jvMp44aQYRTZCFTLuliO8cnfvCaMqyFunHl2p3KWUt1OM/6Ac
zb7m4CcHbE/9rPCI4HQg7dAZCk8UDwLUhiJW5BFfVcoT/O5IR5q42dWyU6wKgp7JuMyUFZhlcNjQ
wuzbucmiERjRpifk1GEioip/Ck+TQkebniCqQMKKLEqiLbm0ds55l7B/N2I1sNJ4UIzmXO6tB0Hb
HmKdUiOLSPHmIUcnxQwLGtvdHoIQ5+ge1446PWz8PzltyT92USto3L24RMSkKFEETrjGcuv5x44x
6GG3P40EZ1xo9DNHRI5lOIRzg7Nt2eU5LLuBhJsXnMc5jebapSIpdAz1EpY4vEBo/E2Ew3w7VDDd
a3E2kC60hMXK2Tg0UrRn1DqcYu2Fbet79j86BNZvF8/fE/dMqi8fW17tAPJO1xxa/UNbZyofGlZk
dXvMXc1o4V9tdXqxpg/wNUqFD/Ma+s1yDqXRGD89gtwwRG1rf3l69sZoAFkohJv9nb3DczdlwBD9
U45f6V0NKnHqdS30C+1wXxwOka9e2PtseMJZ1alT8U03+qEXwpQ0CDbX5wB/LEf7NLfRjhqkcC98
I3zPwlXbJBYdNiMycG84HZBbLPv4NwPBndAEGZHFpedYf4aKxU2o+j49kcZNRtPBuxzZdEyOer+o
18XXZfqjO4fWFk+NkMO+yxxjC4pQzbYrA5BoyljZpCiGxztmYbcpGrM7b5qjCYtrVTNWkOYsxyrn
Le1woOmdRc60dMk5NjgGODPxJ8cSopPg9sB7FMMMzv6x2Tso9GcI6//ISC6OfNqpz71E7fAqrR/F
4lvtTvfieIBSnoxsHBNoHDc7loKBd12OLTA38bbBME6dfGbr6+wRUmguIenG/BwgXQJFE2y31A2I
MKcUmnMOgyspxcTStXHhaSd/vBzKALDAuZ0xvKHWU/cpOx31W22sN+66nJqlJwUsJxkHqRkAiJmB
l8aPRZMIj2bIGSetGu+KHpa7zHDpdWzOvmVQG5PTSV2THYZpE8f1m2/fot3j6ArhkTBjuUSS3dis
9viBiKozSOWzs5kDKIbqsk/lgB1DU9LI1t6eQiIA3w2CarqGfOF5XZxuvRPTaGRg/igZyKEQulR9
dh+/yJonwB3CWDz0CR6HrrzqAmRhwUFlUmvLOsO4YUT7eqRaWnBGhiGl75OjFrakLgKfLQUTd7PC
rcnCtUEc9GC9pnZLU93OwIqrGVcw02MsAmd3BiU9KQrFqIKKQEdly5xPPij/RacEPpFdT+45niMP
ey+R8EQqD5ahITlC38l3CU2Juop/fpYHRw0EgQLE7VInbJZbBmI8hWS+ffsu94T8BN7JT1DDGLQX
rBmK9h5KHSuM2RgY05dchmRh1exkP7cH8LjBlpIM4iymQVTzA78/hT6JF/Gpz4iHtp0VCX8PrqOa
KF3qYMalffgfMCc83DM03sV84/ErYG5CJ/JkscScbNRkEPk9mhiK/9XisYSWdQFXI/zBuBiTm+oB
fehxxsnHkiRS5vtmVSIuC2w9k/ceLFN2kx4P/ZiFklBxx3ZCW/md+lZI3zIgnJQqTNx6TvPMptP2
9qOKSkHXsOldsWvpHKXOXGKZSgXmafaNk1I+JiIp2m0jAKcNGACl9r9+EMqzR62luYzmcQAZzhdI
BE5jmvmVEmbxexHvOysk6Vn2UtRsjwqNhSul6emQ0eNwamnhw6GHWXD5bcOfM9eyHzuT0ypjlMh6
pfzX+w43j/y+bxUxxohMd4ebBQlbnHQI0tQqKE+6xpL1jYizbKqa8HU66xM277YQ6iDbCaZ4JWKT
8+Bt2/BFm0OThQaLQS5wYzzLCU3QSLw/p5Ar3PA4qewzST/uPeQg4RGg+8xARd5YelaLODlxGeC2
S5ifIa467OdKXctev6m79clp6TXqulPcSd5c/ZhcqO8dxSrJUImtLcIVC48HmmPUQ2HX1ZZBkaZB
PuNwoDglup63hDlVhzquz3nwnYNub6n7kTu4w4z0FxXyjn9PjcefuuIQClnbcqOZ/DL/Pq14xkDC
MOhmE9qDJOEa/mtZBi1+8ioNrA3I3JCVHjOua+/qBBPg0c+8MwWCBEKiTlc72ceTzm3SOqrTqPBh
Qmj4TutZInMq/oMfGRI9CcLDj527xnVLBc7foTuEThThaUiFw3skOY+wMuxTxCYYvhyUuihtVrQM
tCcT8UoyINUoI2elmLTsdB6qzt9DasmCX7MtGQTqLxTwPnJl8DCJE09YkdmNJukHGKlRvtNMf6k1
mX3Z0MBiDyX6/si/aXGWQ77PHS80KHxnvw9z6UMrbEAhRKekl6YdgqshDmcF1jo+atrnKvUL/inJ
z4shUXrLDwS2r4nZkpeS7BSPZ/9equsFQNyFtlwOOXXMLu0wTrPU5WoBseHJGabw55sORWQLwtdQ
Y2Fvos4HcsSLOFRqMvV9R98h/ozEXOE4xQkx4YUTSIZidoAKAx0ONjZiAoU7Gc/m7e0pefv74awH
EfR0ZhxJYqH6zpaPrNXxFfE86icol2HEarnw4qm+sJuNRu+9TLXBgzv06fjFGOXd3WD5wCch/qwV
Ub6m/YTu+XZavOFhmK1vyOHemjydESOzmhvq7C/hRnCvg2fdVXp0DWecuE/PV8gUluMGz/kcoruN
IiE+WbZHPhXqhyP/51i2PQlD/9A9m1aVYNJE1iA93Mab3ytMeGS12PXip7pdwAkL8JO4PdgkYEXr
Hk8tNz5o1dU3tcwP+kg21PdHIOAf/w2jLTxkOXfLtk5leT48DxULhbsINZRLq5j9R9J5LSmObUH0
i4jACcSrvLcgwwuBKYzwSALE1886PXfmdnRPV1EgHW2TO3dmTDlHw8uNJzGjK2XuMZqgjoc8CYcK
RifwzylN6ZnF7flsUir84FjTEQv3VF6ZoC1Djj4mTpBa0whm49d0LPfqin5RzAJEzUyyZfKuSP/U
jIihXDF0irhDGsdo+YSjBcCmLXASLlWRQverRPtSSrZqLeejY0A4/jF0fkDwpQ9zRKaP+XjMu/c9
1CH30h3ws0I3FEYQaOmUXRw+DKBeXFORwmWPLQZHf4BkPYhEX4+RY3G2DCD3re8frKUvEdydqbKE
S00BQgMoEOOM3AEy52uArtIcQH4UFiDzd54ZNhN0AwUmi0DbuYPde6b8kF9UeSbeheBmPLZ8fN/v
KRu/0Grd7cz+0mVBGApo/A9gQB+444WEbdvICI2b9s1fm+eCjXTcI5krfRxppI/Z3I5H0JFn5gfp
6Wo/8mm8MNiFGgHFXUzyRfeQfuzgtQau8n7IYsKphkqy365ezmh5Z+CI5WqBp8J8UlOhUYhQtaQ4
5vxg+PqQWsYAnI9EBoTXLhbDbpbYvk5zIXZQniPDdtg66g1P1WL9NJo/4LOCT+pB0x0wR6YYrw/Q
zwaquljskZBi4KAGAW4rBD4eehERqUJNXoxQHTwZYK1HWeWyjAJSCg+8wF9yGdYU/wed60CH3wO+
ZeOeSxa7UsSDfUBimTq1EkUAJWf6Rb2WFbbf8jPUATNAjn8QnpTySxK4ZMjnwpuJ/mgrjpqNdYAz
B75OGDBQ6dAzichPYlS95kJBTHZ9qYsW/hewfmuBCXM2QJWE7BaMTVt7U4ZggCcI7PHb//5Yp9Hz
n5mbxGf9TL4T0IGbHb1MtOy8Ni1gun/8IZiGThnVDCtcgAbUPNZrCWlQXU+fBLzu667XLPggj1uW
LBhyJeFH0Xp6JUtdD/WyZAVEwU4yWEt7cvhhnvceKgNOkb2+5CzazFb1zLak+RhfDA97QcVk7NxT
lL9G6GGB/Ayh/rC+LR5bVeUuKBHgPn+Vgn3xUxx0XaMYjgsRIbv4Y+MD/YdRN/GnWopHnrrDcnsE
9toRrE9OPlQzo8d+AQXyF+Jd/CRb1C+lGNhZTM2pcju4jq5ERUYBgDPvZTdThntqH/+uZ/GRqtod
L0WOAQAALa90sHPqRnUd/LK1I8rxgMRlHjudJrxvBCp/qfFM3y2qAJ9xCKU/r8MOOjJqbsbpmSFQ
y2Ix6xB9kAt8dlJR5Y59d7kyxaMqxBtwl4QDdHWpuwAEERGFR0gdZO4o8CVaJxTL+CkbcgjYa0v/
wjInSzeUyGJ4ANIwsOXYX9IxDJmNKcULDgQrAIixSPryzRBDm0HJn/DzhiLvPPEFkniwL54oXe6o
FLL5RQqeaKhdsZmzZdjllUFlsYEnK33U+7d5uQqDJ1I6YoGPOd+CgnTCZDc9EHytKQ+BRugdKljx
sX1sc+CnDtonfBQhLVhMFT/L6NwtoA3+MCoKrjeneLHb7/kmdkDQkLK54THoBTCz5xczS6w1lC1k
f15y/lK+M44bBHLralCuWFxdf2L6Pos47DCrLw9urp+qKFyvKDhSNgytbDqXGUdZsXBnUVSeTRRM
oCaejHYHvw1Ct1jwEbOYtAEWWpd3uwSTgSsmM0dqeC16qSxbTg1/KXpL10obPx0wfkdH6U7Xq2N2
w9hSJYiAJ1EdxVk/iKnmQehMGoKvv+AcuZaEKN7DmyrZYc/dARP7p5OH/j30VU93UFvcuw9J3fHs
C6xDzlOWzh3U+HkH8S5rxOyFjzFJBgvEXFoN/VPoYT/htYOclYogJepyRE0edRbcwRpFRqZ+PecM
5P7QYQBR9AdxdEFcInhYH/gMlNzbxtmCnzLvWzOXAkm+UkPfr2rAiOtLUUMrhdqUGWs/FJbof+84
j10VPNfBIu8aXwX+RE38cS3rhRTpeU70JiEzrKCJZYpK82H/Yp3U4NA/7iszFndBqNCtLPOvF3wh
88EEtrBx8krJWY8xPptsS1HvUuAiR4o6MDGQ2w/VRXhr8Hb2u8MG6Kay2XRAZW47U6ZDZYnY4IMT
8eEyyjhDAF5TdFls7KlrdN6ZT7RAiaDNwdgIRhhpIkYtKPEvNWB4rTMTSeyzE3Y/JVRssJLbxKgm
RrC+3XUiJKLLoiJUA8SyA2iwcH2KGqVPMcaW7NgiRaX07aYr9AAgCsID0JhSbY7q86yEELDDr+YL
gcsYRLpy+BBkC/dA0UPceurCMZvzIat0Z2xlrH9rCkdRxtLwOkPer06MYQcQvFKoibLxLR7xL1SE
x5rVj+s8cOi4VIwIicPXN0CQ6NV3gAgdC9Y841nPzQiyYHgUVa8s/xgl2L2De4jTwTG066KmpxaD
G5aSp9HV9V0qDeNshXSmYBCtG9P4MDmkMzazi2weBgi/vLQnZCJgvOK8JpLSXWq8zyPtBYU5hoce
DxPIMEMLT12I51FMOshVfBcJlIJ3TbQSwYgaxVnoLPuSNLiSnHK2JJl62oOQgE4PQHE2gNbMfOgy
h5n9L2pN0Smeiv4feBbNBuTp1rNiuemCk3Jk6U8NlyvM0vG84JsBVZGumRZ3BIPch+A2VqDoMIV3
ALoUanD+Tmz/IEruWHilqOwr86xhUDa46seQtc7dH6LKf8eVGg3t7UO/9WlU4VWHpxOkKoEzc0iZ
xnPyh66j1hFrRUf9eWW72AB71/PmqHIAe2jwKOwYdRoCGR5UggiSAwn1Sgt+8CIblNGsqWuVvyk0
BR6MUcDv6eO2FeIb0MrD65/ZyxLFnm1sQLMkelh8O8f7EJFkh6HnreEY2UGpeGhAKre0AQD/kVcx
YFcA03Vl+w8X3JJ+aUR5y3Ru4CXqjxGY2xiUumi3uHAWuB/BdQ5VQF3ciAOLa6tTx//4f6rF3LG+
uhxn/oD61AdJYrJDkamoKsNfxHnEoxLvqkof6cw6PcyMcigu5QLG6PoD4Ca6BNpXTdeBpVQ+qSIU
MQN98Uk5FyAwdJ6GYJ/ePfyBTFuxa0Wx2YPxGDcBg76pley5LQbg78zjRUZLE12VYWGb0RghRQhm
fSWSdEqFUewFCDR22roDzvQUgOnEDuu+atgJcOX2Z5qTVFD5vSP0oq1OJ8xIloBgJrYNz9qqFdv+
AW8SoFATZvkS8d+PMiTBiNZunNNMMUZc03k6YuJBvvfZY/sf84I9Tvfs0vSCqoqJ3jdbY1yuq0Av
lzhdgU3iYqI97PDLUB9TU8qEJ3P2BsAQay7DedKwKvcGnQA6JzG5P+RUekcgoLQJ1tw30fGg4oMM
k7d8Bk+B/VP/p4KVhybIUHvZyOzQWbpFzFw51Xg33DoQTd84JeJrIOOJkgm5ar4ecJ7yR9M4BTzX
POmY7DAHwz2BuCrmQjqzDoeA/1pwj3hPun4VEsuEyOkcm04dwT0mFBhXet44RU0XSAYTx3IRjEBC
bsRQ2DjASJa1EKWeoMWZppfnVP9wCBq/ciHdEe/F41R+NHDZT8ip9XK8thlXUL87Irs9c2uPBtCT
UEOeYbRPXc/A21mnoGC1u99TSupmnzfBW1MtWr44G5KTKZJAEzmRnPU7H5MJpVC/XTJKYflFOKca
E/ZHOe7wbtTZTSUsAKlNw0YbcuZJnFzcYtAqtE+99F+8EwGPAjChIEKnfTG16Zuf+ENYR8CJgRnB
YLoA8Ktkaniar5eBeiyCuiB4Ki2T4kWRYtMC/KHjGrEvKivOesGs09rVU/j47JiUZFgHDgZ7zOQ8
i9nB2SZZNrwaiP+PlcZgvC0J3pTCAklKOca1XZk3lpTnYi+R3LXAAOT3VJyAlon2v0MZ1mb3oPwC
QD3Al8BgjaD0oCPkXJzAWXxkCD7zKRAIoWdoJ/QrPKiSXnKJU2sPwqZmXUJKcPSSbFLWhUfozk9U
Q0ND1xudBIBm8ZNmmO3c2OPhF5LeC/VcpBdnD/hcaD0CB6QhhmSgC3SpJLzgEqw1axjQd13MHenG
RauHYpf9QUOH6kS91zMyahrEu8TwvGU7KFxwgejcThCreC8BLT6FqJHybAQmUrt/ak7SX3MwEJfL
iFMOQxtumagELeYkZV4bESFJfwO0MjVE33MtC+1CapAUMg6hsFKCA2MwLT5Rxs4gn6J/iiTLfmyc
PYKJYR8JJuZUjEpy78UomB0qaiCVI1ke5t4gzkHkLVCVSQANgJhnms1V+cuHKU4kDxUdugCsAoCz
D4e7FJ3MWaGsxWEZ6I6VJvU0UYT495WJN8iwy63m5RgREK99nNUvBvkNuwU9O1LiDxnZqQ5sOFFq
7DUgE4qFQdovOOqT1ARrE9/s9peXGXkX+Ff3+rwRnb/hPKxFbWLp6k+YzmI1YzYZD5bE5XIFl4/V
btB2phAxd81yiycMjPDOA0uSBfvbxdSBM94xxYiFd99ZmcW04kji9c3Gw1rMHtO3UQy+hfhnubYG
i86Gse2Qkgsi0ZSiYBjXLPfdXd71aH41SEMliMEP3njtTNClwMdz+4twI2b+jEiH71JDkITCixGC
48I/EPvuAsdhSLIG6Pttv8Vxft9PzN6Wmd+YCR1uHxQ9+oulnQNX+8BsDvW52Y5hGy4bQ8spSUas
BL2YeaOQTmssBJkw08TYonVYF4klqmWN2NaDjRpJSyG3WiHjwKCafnRmxyn6DuoNlgrPtNMJ3g8g
0NGvTA7nYvYXlKtWQT79cNRQhu6pwk/ntRci3AHdDU/xTYn/gRK8QC7FJhlwufSNsWqHic2hzo+U
Gxxa7guV1ijOS1q1VAWn567DzaWbJ+8wFLpoTLfholh9nq67HVRuUNuS4yk6ZDiAh+RHXj2pDRF3
HApOCHR5lUKMC+DoIrx73gt8hx8EDYA0h55XgUg8iz/8TxyxLPuFEHimBCcho3BOiTOkaFZ3G+TO
2gtLVDbHCt1Y8G2efHc6j+EN0yMYAaWeuNJyStWn8rBxVUKd50wwI6xdWiFRrx+znAMLXslBvaGc
sX2rJqnfEFk5iQSlx2OcR8mI3j1FjABOJi5O3CTnluiIaqkyFPgomiGs2Y0I7Dz2qVpebYUzSEYH
+sbzkePP+D7iSkLvRjGsQC8pFLUqhSgLELB4Akpz8grECJl1O53fCLBTMIRE6SVOCp2vujtBDFXB
Z0DivkVWOxnrSDasDINWau6UwDIOXwmrLViFCHzoEo+fd6Io6ekJydDzVheRk7yxNrY7f8tQndHq
1RZi4TqGgSXdk86KJwPkCPnrZCu+1mN6SejvRWQHpzMgxMTcYKjz2sAVmkag2RSJg6WJH4I3waIO
nSuF4WN5nXs6qsnmv1RLWsezjxELe3cOAX4HtxNaFwups4WHOg4wQzzkcblZTD9SCyPlfDKHjf9S
tiI9MP+L+KVlee+JJ7DGBRGNdVDm1Jl3niPxmhbZUlcJ1yQvkK5/rzn6F/Eooc3VElNFctw+ZSh8
tUmPjCwpLWr8bBCXA9NXFzoC2zknPyCt/lE4Pv25mXwP0Fjyki9d0PLuASVIoanuwJcQN6YJiPjd
mCMG1kwZBnOV++lCiSCSiXkZjIFaF+04DDk7Frzbwr+ufbJ8BgI8NM/QBY8GkX7j+9Rmpz0IoACM
AVIBA2XT2Aw4jleJR8pYSsWS288Gq7I8JAWs4DGlA8GsJbg5lxJdEb6T3ZVYvuodJulQZETrp7vp
cXnQKNBQQHU1Xwyajat+UKrwy/aDboc3wcF8HzW2D4lzNF/9zf5i8hEAxYsZlkMq02OgJ6YntRDJ
2Q1sgaMg/jCnxEjC0CBZ+DC2QYp3pFgeGWs3DuSk58pxX23X4USds57LyhxeFR1y0j7KaqNCMua3
1OBNiykuiyEzeFb+16uzicp6+CGeG+FQD5cvWE5EX8Cp7Mk8lP5XQ67eOOnzMfxP+BjXTc9zb0Rr
lrOQTWCd3iAiUoHO66DOCjx+yWCYVuH+SP7kVpJp3OJnLMOnugkZkkrKfV/r4yWPJIqXR8Ul973s
DgMo1LUr+wcZRmBeP2PViSurnKcUsZMlwekCUlrZgE71k5LXFTd7iucAhgAdf6Z0vlCpKA3MQWuG
1oh4/V5j9q/mh4QWA82T0vg8YRjOB5YdCixINv/nKgIyav7mwIqOd2AZTdybbi/hTUlntFqie/C0
vvd5z6o7TYIBODUqSX32IFLDM3zMCJvgCzcj290QaupDua+/bGdlpLUh+5NDCU3SFdumFaPUKXKe
Y5AdUDZWCVhsUyEMipphNxHrAYeJc+kKIIVTPkNjFL4+cA0XG00UcEPnejURS4JA2vKSGIO1sKVG
ygF5ahVftBYlmi+QOf98Hno2mv8uiK/WLAJ98LaCrMZIkwoUBT1G5arEjmdffYoiwi3g74Zf+rPu
oIaSB+DB0ZnRmk/MtyYSAxoOWE4pNZNwhZs4MNpakZhkrB7qF1mJbcWyJn4nDN4MwQhqX0bHv6yr
IezUszKmFpJy3l8R5FUOQYGU6JRLvBIlhPZjQGazVnT94W4lwIEH3c4HwTlFPqnL5fjK/tEqM3r5
2QUA/UKx3vcOjD/qTl2dGJ6wONfIOhssTKRBm974XB6YszOf7Mwjc51OpQnq0C+YUvK71zUNgEGL
dVXfNPZ4llKXAUIAoFJkPQQ5vx2zGJq5KGVS8QQP6MDGZJGx8SVAXsRAEExBVIG3OTYvBT/rrvN5
DsmVU7O+some9W/m9eJgUcHL0Oex7cIsINq5szet5T/qgHDpiU+hGBbtxPMB4Cy0TIgb1MsnLSYr
OR/7GyDaY+3llbpnQ59FIBrRI1ufrE7G2WSmX0bJaX9IPlkThb2N8OJZ9ZRw/q2MeZV+2WVXT2x8
8fsf7EH1qc6nLvQuNWR/dw8dwt2gV3BCdOKnXBp1s5Fr44WchsIHUC9jNtmw06GqAgP1G/T4Ebla
Ui8ySZdKGeEEwjBUWYJ3joMpM8iszzOdyUsRFTEonYXdkcf3FDDeYDFa0d4iYBJ3qTPj35inXYFw
66JNmvlFu38dzD4rq2D469okhi39Q0IoYqGMd3SzlzcB7+Nixh67Pt326dzEwwUHrcfTR7UeYQoz
gmqH7iz46xR600CnY4fBSXOtL4KeaBdEX8nIoIAyymuJ98P5bSVlhJEAJ/OKGof6GRvFOC4uQ95z
JzH+nuC8JgAqBL5vHsHttr3DNhGGP1Ds6IRBy8FeYPTGd4LyQyumRTWf4FZ/SAnQvMDFG2I6hWgV
JSGb4B9mpAq72j37Lgsu/1jreRQod4v0xQXChgLr0foYXt0G2bn5aHvtCZldadv/aAyGpyEY2mRK
LX4pGs7mGxEnVkL2+/7mfvCgSoh1AOYf+D6loBPH5d5hYNuLHh9d7BTg31Nbp5W6u2P3jimWsuNF
ZJ1B5i/sjbaQ8Egki9PLvZ79B4X16rH5IO8gOQho3pDUZHQh9UjMcHT47lEo6xBo4GqNCiP8BJL3
IgY7HCqlXswTGatpieuqci4hhzk4IN/V7gusdyulO4vKVh9Vf3oT8CsAcgZYsdwaLJ3t+QmC4AM+
sbzFJ1ZB6eaUV19fvLjb1g81b7fx74TRbT9nvv2xWnRVMcZxhGO1KElQUhyVH86JweKEIhGClZy3
ZlOZXzV0+Fsx5ZA3rwkoMJ2t/1XLMphADRMCMelekAIAw9K1jgxLoVO7OtjWQJYD8iW+IladXFg2
Y7ojsBtBsBC082zXYWEpKXACGuMOk+Cy5F6Qx0XteNJu/p5O0EGwJRC95EyjnD1tdrCSmW1XLlBC
LvBWMZdBIp0Xn5Zs/HKv4q//8Kc7nKqd2QJ5GZf9KYYylYnyDov/qFcwm/6nxoNENLuILvUrass9
fgRL/8YpHQZQSzbfCAfFxSkfLwcIKd28fsJ0pIM5xYdA9gR++NHnu6JpNPM6xv/TGA8Dv2cJFbKZ
XeF7yE6rI4tdzlF0Ns7RnTFh3z74v+DNLtVnU+cj4+yz1cbeBmqEN/scH+0juJQvHIIvuoQTxI02
nObGxYATz7aTxpt3GmOSrAIcMNLXdhBOw2c2sR7ZmKuDfC/ds/cI0IgzX6L3rdazZS9YobT0C6ZL
oZw23Z3Cnw+QhUbkFPE1OZjE0919g8RBtEqPSbUcRN0G4UdG1w3QnzcOjt4FRaiPR1OzCkf+xXr5
Q6uHZn9LE4VjDTqCmylqn5/NkEEB779aHIKTK+WM7L6FRMBLeZoP+0mtfEtSgPRQprtzfitk51te
86P9y3t8CiyEvVH4cc5Jfz0LEVAmAqxvUK2B63ghoQh9QQ1gwkyY9ejl1Hz8EVn7CdY9zF7DGvpj
NogePtqoNpTvKrusO23C8hFmxI+/IWjkYf7AZRmGuGw1yXlXJS/8fU746aGJgIpri3yqL6ddiTPW
l88Vn/ArRqjE/mHF+YnQy/CQAVmcopGDeCeoOOPZuGLrbOSh2MaiOjKwcNDGm4neeFxRB4djB/FQ
1pC8GkG/9RQueorpeqvI+Mw8aIx+TlfUc3yobcyPyUH5GD/BIXspU47JIEZWyw++1plRqPvFt7u1
MbrExebBhWcxjOWtU9RQrP2wa1W+20k8Ctlr9e9YmZ+QhT4jk3ZHx6Z178YEnrQYlrfuMG+MG/35
LXgaM2/ogKn0neP8qJ+iSSHtWSDHgzkflGQl9woC+/1jbL4ZsYf3x3VC1LAtev5Y++U3NoUWNTPw
JungV8OKQajHO7m/zTS4cWlgYGRD98WIY8qcltoHK4JZWCdjHTl8c5w3PlpMTxbsO1I4rkyT9AGG
1M6H7nE5imDPIeTkf3wqreRA+vrY93C0eCHAKi+QnI6fOjq29gdLiyte6xhSs8DUOAjX4T+NILJ7
wQVcSllNpb7nP03DDl+eyoRK8YVNsV/tL7vLrp4gyEIhXJX3+JdXHrLM+89F2D1KWCVuqfIx0mYl
EgBxxCFcv5aN+Rly7b56vxhiWoMXLbJ4SUekJCxPcWuHEdFs95NwUmBdy05sRMgVdRGdHsGPNWH7
mhMU2Pkmuz3dcfhgi2T3ophDc/ygHI/qjCsJJrK9zo9O5z7csf02Gc+gBeG9uLETVojgmIA6lAdu
o69N54jZb7v4Vw56ymhHVXtcfBfX+RNS9kcZsCD498pei6k5EqOWX/JLzsgFuc/NaXsKRS0I07gX
Y4ziAFR37i3mHRO/dxPjvOEZP4f9pE3Hxbj4rldBlbwRLKnWrf/bPDJ0EZcj+wOsyDwWFTe8JxGB
PdljbEJwLrU//sF/oXfQdz+ofK4sod734GS8/XY+OWqoeeT3nPze5Qhwo3KLt+dqjUDJOOnZnxxL
EIOJG1o8NxvzTZQwvmXr0I0hy+CKNc/Kndp4wNudO84rFiEmAc+hcVzKSRe/o683QI64x9f8s4XF
B5j1bCrggf2Y99edf4sQ8Yac1HKyGrOzToGsIrPlssXHgvNQiBVJtpAdr132m/Nnftt+I+hndifA
OtbzXj6+GMGH4ZooSoYJ8jw8kh7bw85t+UVT9/t3ZIww4yk6hFxbjsbV/UVf8PVe2Gyl+WoxTJ4h
2w7sk6AmDb/eHjkE6JJLwD42yqQSqgJ4c8SzECluCNhDKoQ+CeMzvyxgXvUTdoD9s91tKhbXd+DG
lT0Q4i9SxB3MX0VLPBjnqCUsiObncFTihG2CA32z74JJs/kkqv4RQKleJv5vK6W4WFDzy/F1TbXZ
cymxJHInLsXJwB8sTmjaMl815BOKuZzJk/FwqwRSzGIUzlxCjIPeWfDw6gkv15TD5SGjHfuherL9
xDx3kwAlxr+e9SsIKQBkbO+iLhq2Hgka056+xurziFVzn/cjqrsMm1nWtnseVlJwdtPe/L0gmoY3
v0vvRovBQp+i/hKNNpIhLyVCqezWEJ2ZpbP7P9pOt/c1mf3BktBd7AbdFkLQlq0zlD9G9iP6oqe2
cmvmOCxI2y16D9do7B3Rp8Ac52nDOgxYUgHk2eCwakrWNe4Yr8IutlhlmQC7dAisoC5otfGBaFnH
MnkA2rQvbzjNNKWLVjj0kdEZHZ2oHMQjixWUU7GVcQKdmUXPzThoN+yptPk44RidU3wjocE4R192
JFeQySUN1XckT9lHRJzjg+Tx0OQf+OeQziwpGgesGJOkhiws8PqzaJbOQmBbpx9TsPbm092l6O36
yTmXRgTDmddaDYsZ7AP4ndOzHnO2UfwBcjPTskvgaibT8gk3BC2D9SWmroL1RLP4jWQUqLT+eogy
wkuhFaTInjG+u2ovVhlp3kjWR41f2327/4XQIDq8KLQeKAZ/M1EoSdriQ1w9OxLCCoRRgKrBGluk
9xqxcJhLFPrzb/gLr1GVTRffhPB1ZPlke1z3/JkruY9cLqv0tqnyJn0i/f/5k8vjBhyz22K/BA3g
l0HMH+2nHCEm/TKUwDkD1rN2xmgSK1zWbb8+Dxs2JDgVi+ezDj/0D1z0OjyXOOny5afi68OGWTzy
Zt+xvcqJ0x7uOR7kg/gdtBHCuLgnY6wc8bcBHVr6ylb6IJqVw+ANHwcR33EyKt48iIfgENz8S9zf
DF1s5P1ZJG2RBVnPrMtc2ISw0pk8jSs8qs/mGb6zwf5IxlgICZiFrEn5JZX0U/FaTDboREUw82+L
Aenwlk6tO5LQyNHEDVbBuL8VDb8/Mmr44xeMP9J6U4edx9VY8ZPlYIYe1SGkI3Eaj6/okakrYXmN
zsMwPy5k95JMtkjAnWmofLDkas1jiPOPeIVLImVwkKxJMUHSMcO7AtnhsM3TVSjpXPR6LmWcHhSO
IAyjhw2utGBGec96RMbg531yeXMqUBKOxvtmPoYJ6HW4gEDZTelQFjjXO3J+dy/zQ/CjpSpaWRsZ
B/G49uYvsjNveYJYL5l/5o39Q/rzEVRo08mGr8CaRJklj7wOq+VlyZDsEktzaT6J+4vPWDmjyjXa
nlAAmm2fSec/99f9j/4VmWXE/PE3o21Azy26JfeycqW/TzrjZBD3oeAk7+W5RDlpd0xW21WBIHc9
v5en4hmhsxWPnEl4j2bRkY5yFB3ScVCxOPkJ8afeoZ/1d1q3SU3Bm55AEZJBSp/r1Dtpcd42f78F
1JULbBZWmNP3cpUj18fjd0r7CBzJnGOSHxfS+jgzUKM27eYNqDPCcs38E3ysZ9gsWuc1v5WzDf4W
We2LMM854NEXPQ7rZss2l/jIr0IQbWWdCCQn3JYnm5Bgyx8KiervVlx2UgGRt2izY3wkSIUVpfud
5jYFnmnjH4VyfE2qsorOcee3wSk7JL3txa9DFoHsGg26Z9zfX7NLcQUXa513eIt6xWTxDbtkBsiL
gH6TwBxAHMsGHh5m9+RVvqJu8Uz6qPDN7H5S7aryjTLrtl5DFryV3Uu5FU9odFim7GXGEtkP21ZB
08Kqoy8O1GvXxqeDQrSXYeZgHX9VYBT/SHZThlrBOR0n9fpMBeVw5Rs+4Xv7eajg+qurJQdPhi9W
BfBN91xvJGCzpJnX8UMYWb+Uo/NdNjTDzfK2PLQ0pK2IDUJNk2jvrPzKPpYXW3YxiyeKb85YNvVN
btg9uYfQM5/69K4QoTffxZNeiSS7G0JTp/ijoOrnzZLORyrP6dC7watEiT44Y5kec2NGZZcimxLV
zmqLJLTVN2ZOj6iUjJ3fXy8aY00LFmcfthK737c/PvN1Le/l/YidjdbC2wUdKbf5Q7KyhMIrqonF
b91zmEwRz4nQB35Cndf7x/y+XrntnJV8GKaPBTP+YIzuIry4GIP0HcpT7IEQiadea7+zyxIk5lXg
vuY/80F6+3vFXf7zr/tTPgRZhhRNKZLKmwk2KKJ0NFGpJ5jbUjFCuIFg0c7JKHYNV53XPK+Zd75Y
YLwtacuyds5z1psjxBwcSZtgufHQpWwrWlTdxnmXN4VkTcNp8faYwTYz5bUFEaJ88GVjZk/4rSey
8d2iTqiiw0ttwiYiuIwhcO+pXVbr74hq2JL+bR8w1Xhtbx9mn2P/vB8eVW7PyqzKq1Xtq/QNfQa4
8m9Frcw4LDrXan85Qout8XlIb8idvzaI4g4ajCDuBRPsH1sXe2l9TVmNeVUaQeTw01CIh0GBe9Po
x1qXhi5qDwkI5GElDXjmPQaJ1oaN8r6rGCOcZfFHMAVIHRLajJzJu1rTK8pKh5ISoQHZ0Kcx+Lv3
xNYDrHLpb9yaHBYe1RV8hh1fQLZgZeMDsZ5vPOn8irUSwoWjCX+PvY9MjQANgWVRhELgfaCRWiLf
xl9/J4b0U0fwwwCctsekwXSWpZ2jOvqp9e4OKk/x8lWgRSBXQ0coSSr/vsca+i7SzZN/AmPvPTVK
u5bWDpmxqQq4LzPCHmjoYl7QFLtiaKu+jtrkqPJfXhB7thMpfpZQ2m8ntR5qk1aBu4GDOVTrJ90A
it1P9fVUJ1QZLY6LODtd4LLPFHQr4SD8yBoX7QgejDwlJSV/ZKhe9rg6CIIm07iPcOXmhY7Y34Xd
GBx9ptjtahJTj75aPTSJWpc9JcB41E55JLhsB/XLBtxYqdp/N/erTHDF5N6iGcxrNRhEqi1/lR8g
5LPYwloM72fzWwAw8OcmRXJ5vJX27/VrzZGQsleMLuYouxeTkXLc8H4OT+W91wdIaawnomHvMwBB
DaJT+OxvJrXkO+C2/UBWSbRyq1Z4LADB7+5b2sHHfnZUKY8gkV0fyqHstiwX4RHFRmjj0zVVyyr+
/X1QhO+KCVbvPVjyf631WL6c2RKS6zfTa6yywmf6ih+Loz8MLj4eOOZnjvAlkkX0ZVad1tGVruA4
P1j3EMXTXAhDVv44uDiiqbqmOFH7ZNpRNLIREQxWxse7BLPlJPxhWIsyb3pb/3D0HaMfd/frUjwh
/eIWUF64n7gzGwOZ6K3kP7efaJhiwWoiZogjwQyQqtGx9vUPHvpgOBliJeze0noxiIVm2B0jqBE2
zZOwFz+yr4mD+wLTQ2b6cvGxhx7uKqhN1oGouu+ACj/rEB2tlXWf3xI8VixMBhpU6Xsl/k6bBaVx
8IvlkBMzrPVPwa2gcnkkpCgfKRzni5/nDEzrixoaIEgEbrqAAbscIIV1D2/x+w/Agm1aLD+Cl88F
JVz9WNx5LCii/ibBaH6JnskpoKOFwiLgwXEwRpHu6klOeQ4pZAp6n/IJpCycPlvctbB4pnvue3XE
Y86+hENIgy6Ey+8ClCn77I/lWD+sie9zBArzq3uFpolwbXTwUKii6qoBwm4OXeONVvPlNzFhVR3m
j0WXn4Kz1cP/pOfeHFHz1ug9x5QGrA9UKMgc56fggv+ZnIxjZgvndb0fJ5c/oh1GED0DOY391UUt
MkRznM0JCovqjwbYrhK6k80A7U/EaxPZeMXvZaUf0Va6xdP10MNBDObhDdFLKZraLRZB4qmZj0NQ
r+07e87f2Rlra7rHO4eOhabkMD+UMueFQ+jd1regWT+cluTx8AfOzRprH19yvy7+qVaLcdPBOZl3
7xbfFtBaWxutONp03BTimQ+c5p4WnO1oEn2Tg3/9G0ercmVIAVRTl/9G7zYkovjfuC2a7JJVwkLt
Aptu20DX3R6YYkbnv4NL++rKdBwT7/TX+bPNJbwhUruQP8p305oPSy4b91ReoyY7zI/Jew0GxUL7
4siqrWDMCpGqL7WcVJ6MkfnIV7sKVunKuMet/6CiioS/ZN6wZIsXeS/ukPRahbij2E8DE7Gw9Vuz
Ca8+FnH4BQkFngZtnQpb3CP96BvbpWE41Sn5XBh4zg18crWUqMdePuJmGDCcvB7H4KZ/M9G79p3Z
vHbuydmtSZWHf0hlZ72X73iKY8SpRM96yQK9d46eaW1fAK7lBGIz0waXWg18AwpR2Ddnxay4oEhw
DZ/WIZmABl/n4AEXEQ2fTI1uy/9IOq8mVbEuDP8iqxQU8VaQJDmIemMZWkEFM4i/fp59puoLM3N6
uluFzVpv5L9sroFiFjyumRqTsf12u+0zvJbmOJd3LYXQI5sHSuMBPNfRI6kjaQfUPe8tITdu8HKq
d4IUjJ9pS8grqWWIxK/OUzRBzSlUT2khjN7G+VCE1bZOwejO4c9QLXlB9QtQ9/Icq7O+ich9L8Ki
6bFJaJfJqqTxbmRt/+YyzfI/rxW3jFmYl/jrijDRHk94suCsC5Ooeiznl/hKMQHn7WN2M4iII+tp
smi8sS3ycntGEQp8fogs7BkCHhjXWcPM3+LWb1PmOkJkVVIlTwZEqf+B4FE541jRvL51wPFuKFvJ
UU0a4tzBH+8AAqLkmo3TMi6tyrngLWFAF/G0vMP716JdDNzW7M/lvw3x88MlXvOErWj7zYqI0Qmy
AQAF6FRrrO/ux4X2AQDAP5xxZYimpYCjD6CDKk+XuPmUcFm6+UrrcEc+RK4q5cIPpInUjYSyi1ws
fiyuq4fzyRStJID0vO7Pv24dqHyFwpIFtD37GoSnMXw9/Wv2yB9cw2D/CSNJA19RUgo29iUbo1ov
+rDCv8gEPHGjiFzwNq89ZxLDd7g/B80pHwlVJoQs8f8ecW8idgZSN/iB7shblnL28d+fKKb9bN+p
unjyWX4CRhgREsmZTQiGQisbQzmesOKw4SRrzAd6uWY52Tfl9ClNm7TPSL6+wBsNXMiIvza79vTb
emTcPeXNngg8UyXXv8b9Hj7rDg9zMkg3vBYcTl4/a0KqW2ipYasDHloDXlstNeSnmAph6x5yOpud
Q0dIMyWI2t04P15vSQVnk0pZZ96zAX3qZ3ExJILnJ7E1eibvwzu8xJI2AZ6uD4/4vBzngPu3uEhF
hWSP1GyiDxlI6JmsCbp9vmcjt7vog3xDqiYRZ43RC5is5IAsckbAktjTKxHNb7fGZXkJmQzriCxf
+OTP4u6+/Tr+AF6ixdXYquOXj5rBYxQg0rWcDxetX6cShZasaJS8B7XDAjuFcTUqs4fVvQBKnZOo
HQyjz6Kc1cbZLumcf7rGJS7nr7jNGvvrKqvGPlkcakUwyF+etBBtDwN3TL2y4nWwVl/3Bil2p83n
mz0jLm8+Mek4wkAxNMljXlSrJvqwDLLs5UhI5uX8e/imxYoEce/rl/vT8rSHoliMDYquMc+JWvSa
Lea+7jtvYv8xb5bxE7JZhM0PXWL+YDQ4jU57ED8B9oL52zQth481j4+HxtHBdonCZNX5w79vekYE
4kvmLeFsMK8uohaYB1DPcnpPr/ZoMVr0MFKpPm1jK7abdvuIpExigQcRSzqv8pmWnHeEBoBV4YVO
hUPuj4WMnU5gwrR5APLHQ7811EPHz9oDxMIbrW87YEnwOHZDbMJGN2fmwqcE83RzgasyhrlXzsO9
haN76FcyHpXlRODKHlrJfnyDCXrY/d0jP+XE0IZEgkR0E2kk2B6UmBvzRZ6zjIoTpckB6RCDeotX
f2BKgylPPabV4fJJ+GUvOfGYODAMlemDbrsxxkNFV2hqWJ131wU5d/M2vzvj9M7vM9HRUlHYB0G7
kw8ntr8d69z8vlNCIDngdySieamzGehX8+xlirvhwliMnE9e/PVs+k7Jdy38Ph4EqO46V9M+rCOh
viFO5gzKfsnHt+sZk5CSSXNgTYKJgJgF0ffYQV+BcTB/EPFpPXk/fuIxWudy/LGZUNRYiU887k82
wdgrZAJBOwdxplab0w3oaEVqlXEXwecUx3XzCv22ZIHVfZwhch3QtTwheXbehgTQQbbwsyk1pfaJ
MwovVE1t7CnZcMoMLRbfs/fRz/nYE7Gz5EPDchQ8romPjhF4IVvuhaPwF1K8c4RUCR8LNmx53/o3
vzueFoD7AiOEgX8CLfTd/r7Lod3ioXt3Kj2bxF8sxwTDHjdBwyh7JweWmN0MXnr+3N8Wj8UoVGe3
YBRAsLvNlpfJzOU+cmaq8BWMYenzq9taNM7OwCnGYc9StY0/WQl4lcAg3sBAYcCCl/F68H7Em1MV
LFnFQgkvIjDlq8lItHkt8E1kml+PH1hXTnm4oGLNaD2PHOQ1zka7htxJgDHPtJz36VwZHyckLAxp
LGl1wF7+ZvmMX4c7jwMU0Y6yqMMi/PC/90CBBOztO/9LlHXncJoSLY6Av4s/Dh5dnAVj/QLY1NMJ
CTe/S17hY9GjzZm3OR0D3p+djjqJxp8sVLifW3IVK0oF6gnhA7HMjzjI7sunjAN93yd7ZdcA/IeA
aJ6cUs7XfuYfnvbddoM64Os/DrcQ3DU8LaU5kQh01NYZVHHwoYMKFfTsq791bknjMb+7qsYsrVpK
3tA8cSO5/Bny3pj3oP83miugrBBii9tEm9B1FFTOl8AFWnETZcs7dT+MJXG0XFnLtqjvwPBy/vEr
rvwnukDg1eVw1o9gjcC0iYNkEP5Tl6hJa/Gaye4SaG7FUd3ZTQwOanY04oldBHjJZAqfDQnDF3Vf
Cur+u7AB3RDiUGyci6Gwx5z8Ncm3Zyq6JBhADCdUWbJGkKvX+Ol8LIhc4+GKYGcyKPnU3+RItzY0
+FxiQOkeaCZpYF+8yYW/OUMNBRCb1tW6EO//dSmOwERa0r/A8m7eTUhPezgbW3VApVLS4xKRGDpE
s+MGsnBEU4BqysadPz0x9g2P4DFmaT0DuZwqxxbZpmSOXb5NQjcLmuXHrF30lqeYi4BPhnozo+/3
sGSe2XpIQKaTCnD0RY8fm4038nt0d7VxL2/98+qd1mGfu681J7vHH5lT67dN1kZMGL7b8jBrtx+v
SahvS+hDW0lc4kp84amv7KhLhEv9f9KWHFCmOmwXhFmQJzVekJK8PAOnVbyg26yYVUmrsT6EddiZ
6gxUi0icG4OkaEfbzDtqB3tWFY+Nl089GSpb0igilYpBOVQsNCG/jKHY6gC9LjGoouwO3KdoN0y+
6y/b+JkYfLz9iDjv4VAxKDfmkZO8g29CNjwFNz/3y4Bah2PoxSqurEn8tAseOMff8kuDsBpeg9ui
CM+UohXR1Sn9IdzSliHp6vZC+Chumsu8mo0spNL0/430jXPLPty3UJ1oCBAtEjJPTYJXI8yFK6V4
j57uANV9DBRnnVcv/xkyvDc61UCrs3M1qR5a/ez+4uG0UPiTeZM29pO2tMJp9HPYbvvZLToHTc6f
exI/nt95vkGnwwMOrgM+zL9Zjdd4pd/YP/uOjbQxT4ZsTJhMBTL4dUd7ZA/+mA1asR7zym9S2a3B
xIvlJ/usH1TvvQ+3+Jc+xFozHS+Hx/rAWzuS9BI3+uLJQAamzNbx0j/bjgRm6MekpRWp7zEWw+8L
sWIfZGfPn3yOLUKJmjlngm0lJ7La/ezqP6g7mL1n9gL8H+675RtQDhh72/jUGOSMtU1UA4SPAfZT
VpVxBEl8XgBASO49HmwHGZgDe+MSWCO4C39x3MAAfaBY7n/P7J2dWKY2dOne48KkZgWkRpyGMftS
0pgklrsoMtNKIYtjOoBTA+7ceIzAlEYEj/lt8U5vFDhRLiZg0jXO/wBw+resjt+wyOrlez85yIcL
gCgwGYEqHNsTvlCJ4EbobO7JUwT+PLGEFvesD1roPsReS5wkmxh2jicyYymAMykxIINvgQ/ybwKk
fmtNSINosVKNLwEyGLJAzEjLRxTWnxK+wl9M0J9SRk1dFKk1KH6p6zlrA5QSlMDxzTErRzyLyfXK
ivQcUpo5nNbryx6obMT2/gGegwdi4IL8oCjtNGDoo7IXkB8J3GbXrAFT1d2YmX4tvmjNocpMmVXB
EzSDqHoEZg14jcSHOHyJYmrElzIFB6sbwjms1zntJNCcP9Y91a4lvX0IIFOqdNy3qDZBkZVOw8ij
AuSZS4QGjrT/4B9E7KNqFbQGboIVUyEsF0Fbzfb2D//7RhuMGgv0MqeVRL7eCtMsSjrxwLxroBIF
ECMTOeAjada7Mj1v2x5yvikAtEIa7Z/M+LAaUvyJGIghFfb96T/2EvUsN72EAhXfvo7Pc6BT/pZR
ec9fKcHbGZjKkk0QJJ4aaC5RhAvnRbV8klK7G4CHWgOu/vnJec/HfmVLAdhN6ZVUY5Z2tyIKOB44
hdXpwr8CFMT9SX6Y0RoTtm5grtl9NkDQQy80YnYZ4VOR9X2MhEspAqCwzqixRhE2DPoe+P0W7DdE
XXMfGuTqEr5fslfe6JIoDXVJkQ+dPYjVvB/Oqb6OqNRQ47vZ6T37rZ0yfrGXwePZYBYzwCOtAc3b
uI98mggYfKQ5StsXyW1pSfkEWh4pmiSvI2qAJT7VAqSF9+2BrIuaUZceSR3FadR3WZBj5oZU8nph
zyWwMh79ddTeVe7J7JZjDkGVJpVi3umDHQOo39qdi1bp3+JW6nyC5eGTsoJxaf74SJqsIlRjk/HC
zHbfy4pFZfNDoaEJP6acT57BA4EVVMbIIXrkYZTGONl4aiQvmazIZ6BlGDV+Z74YkDqaua7kIDQa
38K7OwSa5lRVsjozo1gl5CWb4JpAyXSUXF3UNum/Dxogow0+yWX/5JPhOQmOQumDM0YlSBlSUG9v
4dUq0xcdjy/3fFTS5+7zV3lPtAT0RDg8r8KSyfls1QsB+EIOf6ORMGg8ovdctHSPnXI2nF1BW04m
wSA3FHDAcbN2tcENW2Ub9I5nf2IOZhv7Y7IG6J1dz1AdCK3WgkJ56jwoL9ZB9miTeASsMdHGkd2v
Ozye09oFpqabYrBAq8BbLZO3TeSHxwtE14Y7CsspEjn/69zSt8ZOYpchzewGpgQeh1TWuXebTgOQ
sZfFERqgWJyXi7crColqHiDS8YlNAXIP09SAjFa6SDx8Au7JHlpygnrChGY3n2kfsESy1EhxJoFy
5KyNN5HioyWMTyEf+337hE/Z/jze6FBcWenFYK0WaVXMUzRRuwO9Z9Dbxwu7WOcQjhcNzQRcFpP5
WN+Q7/GxB/TqQTz6fVRI17BY3fkpNEpxmd0Od7o8P1v2auPh89g0kdAxYUUiQYH3D5qNz3DFPYIu
R9S8n+2Javc6QxkZoyWzdQ7g5tcPDXDcfzMcTty+I/T3MzJYmT6IDUE6qdfOyWxRiJWAmjyHZgV1
stB9OJZH+S2jVfJwRkrUJkNwoEeEcvnHlfsJh/NBQDEq6WUXf+CKx/dYB44I+T3nj9U9OlvA2igv
4PArg0fgG+udRmBWRn+cxS2S3N2B1eivHc0wGRoL9keEkJ9dS3/ZOJCNelktIP9/rnR8wID2EFqe
3XZHbkOWqMY5OqdF+Cyn6/nFPwPOwP89nMscWY/2NjcUtzClgljUKHkYppPPQahcXnzurf8BU4VH
5FOeJBCTNWyATVKCLRu8oo9m0N15oZQV1dT2guBF0PKNwQN7AcgNUQP6OejNysNz26JSa0AYLtsy
Np7pkxLgC/Ye7D7nSisOPIr5Po+tGr2wYNd/YKYcwd/td/FcVDAWGh40estnI1DFXshVhOH1Sn/v
w6Y79RrXKKqokAmqLVs1fdck4WMSv1IChfeQ0e1JrVKFZvIRgLMh5jmnYqtp7HOoosLpzbHshkMu
kZjK1K26fPoKwktkax6gBUPlZtmYKnZBzDAscbJbreHCPfF0pCfEH7vIyn5hdbz51QI1AWKHn1Om
2+qf1Plu9iwAE5o7ZJBfslusOxP0z3gGN7pzqQEmzhgUWmMsc2lKtEQ6vGRC9NpiJZEcynhnCuqv
56Ij/y0Wah3ENQ1HLKO9g2zc+DFEkSvn0UrEhljY8rIUwK07QTdTURG5b111eQnpmKWpWWbX+UCT
/A4M+lyM0kJ1eB+0r4eYgmUR4bJDfq4x3hfha1v5d7uPH5MOXfb0D5TWiwVmHJyAcIHN2SHvLsoy
cCUYaoPVmtEqbl0MTbOri3UixFVLyzXKGrTLzIgOiOOW5iXw+SqdOAXfRPgxuIqBcj/cq0NriH+H
yqEiHYFrNrQJ84DiYLp6b2791xyzAjfQK2bHdCQons+xmBVxR+E1rbW6KJPrkr7xnqscsDJoF+C3
djZKHthSIMoyH4R6Mk8ZRBAFCPusPne2yKynX8c7I4YcOlXCU2YlpCVnKjxqumqReUcsO5Y6HzBb
97GLnqF26mikqfoLtSmwhFg1AT3q6JbKM5bP1cCTQa+5gCi8Y7aP30G3hnkHHP15MijtZi5nG1Zy
dNp/aEd3io9abLDfwOEeYd25UWKySLFfnUPMQssqpZjIAsVNT6DCG95uImbtFqnuxKKFLerxKqma
U62LOGwrPuzOvlLo/SR4o0o/aRk2sIMS5z511ZaaExzh3l3OUPfkV35vX3OX1365um/7e2mPJO3p
82yPhjw5x5wm3Rb1IC1S6KdilnpAflKzSN8i4IcsNRzMLU1RlXmKBv6A1ORwmFauEDwjeAmrAEdw
NwdImr521Ac6hY1pQLwG7WWfknbGmoMU6WZxNXs9++P8Ah4DrKxXTMdWxqWHcUVyYA2Ot+3VvhnN
ojpM0Ef5zaK3/jrf3SX9zqhZ9tX5xz1vn1BOQxwr7OkEzo+gSdHq6pc/yf45L07/E+c/n55J4Smz
FJWC5IcilXZQOelDYxJxTfE8Qn6ukZeEngXVnjPgoeyrRo8BjFIfYEhizb1xSBuP+8BAkwDW0pP+
mW/pHiX24wSBfLFHPiSmJvND4XCNmssD6HTaMCbgDCBAQuY5PNI+nCA9Yzhr5sgK7MbYOA0eytYb
wEQgVXGH0U3nFuZ8ZAoh+WSOQ9Sk5GLoPPx/t9+cDVSwVsSJa+i2UZjpNBDrEw5DprrHlmXWBLcQ
GXun9MUondbbCT5oKoOHFjGbM5YzntRoxefF7MMRgJXPqwj3+NrwM9wmoiwIO2EX3/djV1nXy37U
HX90dX6N0b5dn11wReqXeArDbYGqv6yfe/snVilBsQEVWcrAn4RNhpI3muNHNoiEwd7iq8vNjkZo
2oaaPxL1nbNZMRWc1wAmSF371iaWAOdHNr1sIHzMuoiR0Wemk0PPvdq8YSifgT1PATuefvYm+jh8
oSnt2FXOGauTuGvRbhfeNSPe2SNOWJCMsBU0cMwUrrAnpMtIEPvZjQy0sYt9cwytRbyEW+sXJso2
xwSEuug135DUABWFiIjMyaAQAkL+hibQjC0MiNdQnQHsYO88Q5Yrj2fsbC11H/fpG/g6pqqaq67d
98lMVhmLXkHf5aA8DpcPhi5EpiaHJRd9Mytgl3/Rh0n3mr0MiFO9z5Z7diobRe+6iIZIYu8EzNDQ
6t3XgsIamz3zTYo9deYBtxPzQp2NUZSB3xE1AC2NjGkIJHhfbJYkJs7YsN7Oc/7BoiSbg7miV/Z4
djU+2YPC7asOmhEO/JMpoyKo3J9ZZqhK842NhVQjpk5nKTqJBel7pGKEnuKf3dM6GtQpCbQHwLDn
5Oa+EIDRZsXtJANmX+OkZ6pzhdDj2qbo3hadggCUPGhFk3fBTV3tPynPH4sKbdwR33TjMAwjJvyt
J6KjjZvv6jPe6pzZKC0QlGnccZDodOyBfrTYHhGbqx4YWj6yLhFUVjS2+t7G6QXI/XakNsaPcLN/
A+k9PTF5kEEb/zsjqc7kmxOnxdVDPFtrfI+tfad6ULVoPE4AseIh4Eq1oODOLeAzAa6jKj3HvACj
g1w4BUjmySMhh4n6O6bvpYow/MsAiUvITCZRzxtpk8NQ1D8OIAJEL2mzoDzIpBkU7cMthX1EHU8H
CDLmYgZ7w86DQWt9CxJ29Cp4cX3TTkbSJv5gbwgxyUKod5402+ByxrwLf/o1xaO7mIsBFC5114lJ
Lf4ZxYzuHgeqwRW50gI7Aw3Bg4uugEPuif/jht6JejJ6wtk7TAmorTJ/FhIsqO1LQCKGV+gjxK+8
J1pJ+JhQcmBcdgbB1SO62J2Ak909eljRj+CxQgdXwV+R8IeF4Z2RtWqJDQayzqHTFRBrNK+NZiYj
yUVnXkfkuiabHI8FulzwNAnp9ojG2VL7gc2Ky/tfa2H0QtED8wsvEb6pblUsJYHeT24ZZcbOiRta
fPMXMQN9PRxA+5xo6Ht4RXDV+ZmG+H0E/v0m6PbDuy8xJkq2ZIy076wwIKisHgFwsiZwO1jmqIw+
mQpPzEhB5xGGsVSZV/wGOJnQ4PxmfX5HMk5xf+JggiBuiaukL5vAPYqO/RuRCgNORHUOX+kQI8i4
0YFOXzgbCzqnyVrzOfK8q/mlM37gT/wyo9XZojCAXMy3NbT5HuzI82swpLNOyjkT5+IDkIjHI8+K
YtgMKRp/walK/hsS6m6OFu2dlWcOu35+zXD1zvpuvWYaYeIYzuv1eV3/beKTdvI2qxNvBI2eIiV0
OQnu9s2qM4hydj8kW/n7D7UYzWg+DqcQcWN3HKCWJYQpGa/k5EJs9ibGiwwZNycU+8enCM4cDHcU
+eJglByG+UHY3yFdxs7C2nvYuL8jtz90DkwSzqoqbv0rsCDYFXTJfTi9i58ICcxEcpnDMvczOJMH
e9XqAsfCuelwsv190AIghZjkkzcLDD3lfwiokVKvHxeNfYisVQ67UVguvqRCcPoXX/60BfNHxIVF
RZ4P/2jMnuSK99jeQ+rgrQ0q1H7+5I280p7cbR8/lNUqHrVXeMa3sVd2ZXJ8GgzCOJoPkpDfdlDt
yuwOt8EW2zsq3E6d82V8wpyRXVnq4MUx4QctyQfw1AjeOxOMFJtYJuEln6tes5KXcDppD/muw1Sm
Ij+6e5OgXil/TfL6a+Ylk1STDxg/mvS8uocNmjF51+Sy/0waVCrvsIoGSNSQL3GUpxKH2QZxN34h
7BUPf2wNnXc6mV8soAKTvnivzQStJmyD10RhOb7MN26B3Jr1q7DBg+wN5HA/w5pmQcJd4gb4the/
vP62OLDcXSswvGmH8PrrfhyoMZ4pX+25FtpHQShdksEfSA3ajLf9DsfW12UinANKPoR/5Q4vXLtf
hOtiZhpDq1UJF1uXC6supbubvGWg/0GTczYLFoyxDWehEBcroAECCSDlro/rqMnU2RPEggedqRCp
qZqP6RyjF/Wv8hyA3njB3xBCEL3d0ZIZPcQ9bFB+x0HERAERM8z78HoAA/6FDRlDpf8OR3a53Myb
iPrzTLRukneayXYRKqbeshK9wgkyNIhxhwzIkdXwz9WcTQB2pbZJYso6UuiJUeVI+DDuYN0HFn9E
bdb3gv4M5sTrMlAAMTAQwuWQTYj3D8eKU6xuzhh3ziStRKZlYW+iVwwHthw99EJkErTdFOE4sqSN
A8bMmPPP+5KpbCryvgZK5mgW7qNNpsabbJBcl3jlpHizLpE8b/5+q96BmxcYXGLa4wuX33QHaYfq
5S7Mi/gfEM+K2x4mAbZWBpDmPfoYoNGMexeS1P4h06DZYNL4fqb81Xc1XF8W3Py/JVgASj5a1L5g
85wbWAibDLUfM4EYTlgjGdzYYSOZmjjSQiZLRYRAaJs1bvCcGQl0/Ik8AIB6/YUFy7iquIWHYyx/
mhhfUO+9haQX7l9GFuuOF+UKHfA9ut+0DwvyUPx5S5AkDTSo2uOqmwJRtCNEzS+GuN0lyWAYrD4H
Qd5h+Eaw3aEipZWGOExkt8pUnVCxowNSfApT6mmfsGV/XSBXldmNi2KGLvUHjlxr3LlqeDYEqLzE
bJzhw+PzoEKgyUaZtOONwnFCKC2/yvukwSf3nJ53DYrlK6t4POf8i2gu4SDPGUsi8WXTcfxYInCl
mAzP1SMdYWVtTSYvnaYR4w94RZdWY69ZtHhYREXezb4uejxEcUEnyChxF05CfClaR9f4zZ5EDGWb
4LqorZKMSdBSjUrE1Sg+b98YvGtfsX5mc5oWi5euGKQs8LC9R5rCCf4Iea6KZytdhPmdR/sJ7u2e
EkiClq0HGPve8kXBlRkTM3T4Rm311BVCSB4QZJ0jtqM3Em9heJadegdebLxh9djAEORNHIxRKC3P
GecA57+YjJPBkoCPSQArtVQ46tdQCuWW8+UHOSBUDsgxtWFyIyOKqIT973hf0ApgjA4VUA0HFtf/
epKoWUfKQkLAguR87V5yR3hDdMrpqHpDDSgxhLjO71B+kPziTkLBkY8p1jUutvLQCdC7krvN6ffQ
mqO05O+pyru56Bsn63YpRzegX4F2Fji8Xy5cASoGGN8fLgPJUxr9tCjjjwmqcYSRbuk8EP73ga5w
8nwWV5szmEis25w7axN3ObJrd+w2q9PivXwL887Dv8VlPEmEeh7To/lyi1hyG8jp60xIkUYZdktd
CYpt6bbLcfSDavi4fbanHu/yJBp5w6RxJoiEWWQiOWpBuRkZNT5wfPonosCus8I52T2/zkd+F5IE
jAKDZIrlw60X91mfEj2UNJ5y1cefKc4JbBUTuzBf2imC2II8n6y4ffcjvdzVSzKoN+v+GrsDBiRk
TAG5OcI/UIS/pcpUjs0yxlqUvfeK12KvVrMfXhNEBWAFo/RHnx8b9UoAX8XsHzABclJCu1V65X6j
QaQEkwwFBYUN/VzgK0XUQ6ZW50V+9uH0PIa1teyrPEnmIAaM0pj17sIFKnzK1bw9ThLygrq4RODJ
XejDAObf8HHsjrQfw4I4cHllzP8BHOIlwOeO7wrcBQnAmLgEDA9qhnvitOWgrPzbrl5jPSoPPNqY
IOS/NlVznAfwU00MWruGq2oiDiJucxRh1GoLl2UBcMle7Ez23wS2+LzsSRhr7riM9+cBBej1gbQS
3CqFrS9vcON4A96MA5gvUn53UFR8BikUIUJmKvxeyCklGvQwQeQciBCIeB04YLFS4OQ6nL2DrmFy
5QBnygt4Z4qX9iWJ8scJOh2Q1cCYQ/IH3nMCeA7j7DXBhQ5x9j6y+dfE02DTplAdG9Ym5zErZ1SM
PQ50wmHSboBdb4fLga95heqOCA2mPmd4oAB1uFQRhYW94zkuV1RvFjNonA87WpPBqxCdIoT9Bb3G
DY+uBEsBN5XEGQuy+sLaD3aJ9fDQpo/D+IhBbnMyAV0LOGbQDfpKkDEBT1Qaix3/W2GR/GiP5QSN
OvflbQnlx6sbIyI6zSTQlZL8Oc5VefqxAa3djusDN8Nv2udptcaBHUu795q6GPxLsDHUQPLs4I0U
CUksEkKV3o9rlo8+3lISF8Rof0OBJe2AcznIOd25fXlss0er8xsYdrlnqcWgvK0O4vX4sEVYldro
uf+tvkJBn7zyL5K+TfyOXmHjvf+A6JEThTwrXjmfF47snRq/GB/4npILtc2u3iWMxstu+eOc5RdV
PcJwADrl5LcfQOmV/jndjKZcwl9ktdg/iZTh0ONZl+KU4gpgBu7vCEzMv8EwrlLIt3S0xP4KMfVm
B73svkHRiPKVHRz1d6ifMzHhkOkAs91jaCA7ntmZie7ERPe+G2h/UD7bly2UZHiPFL497tKLhl6P
JeznQYi84wJiNLmJZjo5472QF+Uepe6QcXm4q2F8apjkbLLC5MYag532H02+QQxB7eI7osHVI6cG
fu+8LlnniWJBggUNh759FP2Oj8M9hkC4bgns2CRoC1d0qLqfpUzYjf/rpmSaoM6DaHsKF8gZNyh7
Bc49XPrMEOtm986L3TiW80EsR31moFhmSlxxtRRMNUwe/CfncfjzT+kl5ExZDvMN1SGbHVwSHS1j
Ii+aWLwnX3GXKzv4cqaTQtGEGpGgLmjnm87hw871XbQHpaeJjj4oD7yhvD3IVnROuGrHmcQlyfBA
QABDwUirh+LzKr7a9+/GiwIRwFpNWO6QgwJ8rsGKo5WIdJBQIhHIpcG0+mc3xU3Fyx39ptzld1Is
//2nynr+ewFBLS2V/Qj9xXqIrnvj8jW9iDNDXpFyUOIrvST8xl0MFoXWr/h7R+1QU5YNTdc8lnGT
kW1JnFWOvtlvgvGuit/LqzdeyAucvtYouSzaeZkqhuy9WWZvO/6NvRyMyLobg6bD2mmbRAreR36F
1h2t/jk5XSm+WSppCaTB5C3aOpkHNfLTCRI1KvnSMVfZeXoBqarXIOzOEIID/0fLecizBuQFB8Je
wl6IR5DEwRRHLVqm5njfNqwMqIZgunHZa9+8xzlIp4k9jh7oSsC27uZmOwmJQcHioCYvtgrUudzf
3snu0ARXPWp0pj9CVT65gDWjEySV/d532EeGMe9YlZPEsom4y+pQWgzsdieHkq9OtC6XPJ4TyLM4
Mrze/pzccdFe8opynf2HXOqIORVX27oO3gEUNZNVB06CR/54W+DFO/kywXqMO/WSW1H1GRu/Ybcb
u18mA6Z31vSGMHB7gEOKlpwC+ThDOUZ0tqGEGLE7hxKn6brtNAQpYCGnKb+utOYBxnvJO/oNf8mA
+CX0rT3vs/9woBK+taoJgj7UY47klmV+j4r1SU5aIeafS4Mze4AyYwm1z9di+DmUK25l3DIcexZz
4oXO3emNrxM1JhX97dc/7nOM+ryEdW/fj/s5xylqSoS5K45LhX9QEgu3foXjVhfnJUgI1L3bWyt7
KBkgO/z2RYaeEh4GgCVQUa4NC/1Jlj8CSl5k/CKjQNp9KVT8F0lEPklyxfwDmV5o6lVDIMTNNljc
7tMnSZjkdKDJwF3VzJ7bDqFpa5zCidPEDTDXYDqkCsqmCNjEfIPnzsKYatyngyNeKu+mP+wTFyO3
A1KTxpfORmvDTb9niIRB1HgM5zwFFBIk+vxxR/qRmhCyzIPagAqLFd5Lv31Zj1Q1CJaaCdfo86TJ
aJJo8rUfiD5wSTGSEXQ4DoiXh9a9Wm1KxcQQzIEVGcFkSEgSd4iIwIJN2fdgBxBd2GKlryl2Imh0
hg7NZBOC+7tCIV09mDOzR82gzBiERYR+UeaUg1CQvvJTgPaGS2tL98MN0myij3RldkXCKfTz1VDb
0Of6bwBgH+G7jW3SRfwSKgrMkwwC3BBYDuFSENuAewmZOKSkIUcddKti8JxXDaBZCYE5B/Hjfx0P
yaR1LpGTpsH184TlcLwKkW/AKfqxJKD5iy4kgw+LM1H/hB1vqiEZndEPvqBmN31ALtYweEMYOpzZ
wHd9665oH0sGnAJd4wpDjcITd/bMWkDWMTKHJ8U119l1NkE5gEeGo239uBNjNOZtJJpbWw/0RWlw
RkucQAyFGhowsL5SFDER4dePQW253a58MZZ6DJhMSUgOdW4Si7C2FKnMAl+YqeS/TIC8b+NtHC/p
CBUFArsp2aRObymTOsE3e8E4TRwRWQXw1M2f6DxAkqMvVxGqC/2Eu5f6LxglTTIFUkEygXNG74yV
gF/wSQ3CLRXlOYi66YjoaF4+p2Pxx1wlhAZq3UJZXPEcFPoL9vGNbAq16AuWFRPHbftSpqguvwRy
wD7PlO1jKv5dPDwzeo/Ycy3OxJlsj5I2qkbTgfBsECeGZIbkXr6MH2tyD/BRSkZ2gP7wqUFDT2gw
GVvJSf/h4T/jq/gH7T2QXiwXZXLiG1BmS2sWkU8rhSTbjfbU8Q4MlmhAF6KEs0/cZX92cca7Nxr1
Bbk+SNgA2b3ae5GaR5AlQM+I9+SrU41Gc1Rv/v8zSjTc/PFGIpvDw7ahsIZuJkCLu/69zIAKkaIJ
Jf10NBvaso/jsDW2pU6+YkK9c9IaSF1mffZBOo1HTkXc+wWJNI/u2Z6RycCBkm9dYpgZamCB8Odq
Qh8yHYahCj1ONglBUX/sSwQLiSuhgxZpqEoA4Ad47BMdIuXiAmg1PAGvgELuhGNY2O8/3LqHWhPe
ZC1X7R9nBkD6nVuetuyr08E1MVw2EBrf6ZP5ksGHyaIncMszVyGPHERzsHZgKw0nxgmGStKvpM9d
6OBDFTg9gGBZB5EY0c3I06ikGQ4nzkg+HR3IIGsSaFqSVHAv2ldUGqDIP7pI6SYnIcgbkej/icma
mOG51cs+PiURWjiZjnm/dT6hzYwmZA3xEMy3cH4BORNo88f4wk8awpWbnV1RSysqkQsPUmHGWYc+
oJhx+kOgToezi6KP5yMEMXOUt43dkvRWod4JTwIlORlPs35qBQboBwsV4XfYvunzKgGxQcPxfSNJ
IQ6coFZ+RVqw2bKS0YlEvfw0A+b/j6Q7W07k2oIA+kVEMA+vVcUgEBJIAiReCNEg5nnm6+86vmGH
21a7BSrO2UPuzNzVgVSLGm3gZkZbrLOHeD0d4xlPoNqhjZD4oD937PpWA3/e7ERwCCfGajV9i0+v
Vemk7Mw6mT9JceXGLZn3eVT5xBU4tVxVM4UCLq99XPJ1doapRCkGk3+AwB5JPvkJ3ak6JGE213Qk
/f3kn3GsZi3xi+edjP0v2HyZdy4wVej1h9T0MCnadS44LOKGo19IrhRMi2eERzifbCeXj/m/FIdG
HmTVTG22jBk7zC0r7d0VtMpGiR3vFWltutX4+HUC8y3V0JTDH/JHnuDQcjfb3L3pNh9VzIE+iuqt
u+jvE9NiCpI2Vf1yODKoR+j6pMX5TffnTi065SSNKQ3H+e/AKLZjsalFJuD4barZ+Jnsmt+HxrBw
jYetc73IIjE/tgP+IoTeW2wJztQCL5loyKC1ygC0OQNp5nGhzfi7qVeqCrt0TFvoAYMqZjc4VNPE
WOD8lyCAuAjIEuLzt7L1cY+mqdcbOoaF6x85zCTHpZOt3fHi2NJ87JK//8J03mw7LPy59meTOcR5
n2z6hVw8F0sYe1ZLtoalRBQqgWtSqo0wTNLd7evxdflTrj+q189rku3euvmPQJwmeRperLZR7T3d
5zWjpeCNdGzv77GLuQ8LWR7V89+9WhC6n5/g1f9uYhi4HF2R9WtY3HpjLf5roRyyIJ4Gx8fcn9xx
4v+yqoVokk7yr6km+luFgj1ZiGoyzN2tnFABfEiLo2Q5lcgprFxBLliWO4KTeD8jNBJEbhpe6SUX
Io/7Es1NiReBHV5/vG4sqqxv1dbl+ibqYqEYU5HtcX65pWL3tXyKt4Y15WoWF26JfQSWc9I1QeJi
geDlmNxeTmTraMiURefoCNgEQTaBr7wqFonqLS68ac2KtlmLVpBklBCGIsnxr/iZaYLSWtfGrJvi
LpNPBuGD5uVQAhKJehCq6rWRqmJEj2fVwKekp3KDF/Gx+quqYloafDSf9SKwR0vjtVV/ZhksNQ+v
IDn8mnz0G6TZRwu8ekV7MzXWt2T6bO3qS0YF0Y/81sUAsrYWJuoeolP9jCzoTq7RoFcMnUcASj22
waydeTvVECI/7tVBtGpeuof436gh4lu+s6+GYTKfIk4LEdglDJf/QW1x2FdIG5bz8cu6vefiQQqd
aFf/B0e9+FN6iSQ32LTLyb6qeK7Yn6gSGr1kMvHmxl772Ni0D+1ZVabx+DJtUrzXc2NdOw1L43v0
umzhhfspiz/L2nkfnbqb7n28PcXHAc1WoAHCkbtcE/rpWkazc0UDV0EyBvjY1HWz0J29sun/dUPq
ReGWHGrqIDuMxMlo9GIk+7McbFvpd5ztZghAFQAAt745g9Nb9Gak365AkHb/VjYSbCYHqkEfG+4K
MYb6X93qg6xeasjGCfzpdIpPg/Oyui5VbTp731X7fxW0323/H+5jJ5i8D34XrOVOwUQxeHotp2Hk
R3uSjiZ7GeZW7du01sDZJ9gWXInYYczUQ2jKJA984s275TqzgZTxAXG2D2LD2D3//1v9eom4KVKB
eZjsazjB650tmDep/eYkSeW7TNbvy1rH4LH5du9WAJp48HCxYK1xq8Pka5U4THriTrlTwn/wNrSf
2CMqpN+r6jXYiG6UhX8w6O9jY5RgRrT3n2wsah0qTGB1PJsSuoMsDtNN2zE8pRySEsaEtULs/t3G
SblTeStUC0PYdW26f9/VK9XnW1F5VfbHUaS06AeLInqzRAv693PrhEKxyOqq/EYQWbhUAVLarQzq
k6AIQ1kk9p9EpTpDysS0+6dQxZz018+/yiz6R6zR7KTi4sus/mze3UzkpnibmGayCXHBjq3U77YR
yMAwtNjTtCETeQz4UPaaEvO8+5tPFi/hLJnKa1By1QU6wvKla4XP37YKtgE8PsQNsJY+DQ9K/Tvv
POK/cgNwUfMeH13teyEnuH0+XndCB+N1u4FQneO3xS1mQLYvOUx3K3UYWUCLWsGQ7abwq0QyNwqH
TjnUg5zyXMfHu/v+X1FXoVopJDOOeYWarLnt5Cltr62lFHVP+iU5/oRuYZZH2wNUXVv4kNO/lZq2
W33ohPKvVPnR+WXULClSxDA8LNqUk/jWF61hjti9VQQe9cRkh3hDXFHeqdmhazO9RI6k7lS1PVKi
+Mska9aisYGjuyBCP/yhcablMDZH3XGqSvLRzcbb2pzgVu1brd0boN7Xw9/FSi+TmZRmxfYEnRmC
ITX3ID+eV4tvJ5SO1Mt3tpoq1jeNvgy3igqEBGNm9Ym6Ks5Ot4z4bm8lleKs9l9GB/NE61oQGpkx
ESJ9ywCzpE+Xa7isOrj4r31XeGcZhHbE6Bp1cf3iWfvA8M+SbzPQxPql5qj6/MzXFYU+VsV2lfHL
9TM1HpGK5aPd9Ko8ZDlyas96xVv0blkHKk+0e8vHl7qJ+nYV83MBMRabJtNNbr21p7O3ijex1dS1
hRKUNAh1DNIdNizi2duiOTfV3SenftiJV9GYhcn1XUO71fDy5YoOMeorYts3GPnLjNl5Gy9r79Qn
mRospFaoLRrX12w1HIXRi+YgnitsIVibWoaoMYsbf3xZfZA6vfTzVq4bKWLZRpsGR5zPUSg71Hvr
5iQ83Fztyu71/rWvzaou9HvBs8PyiirVqQkJ+ujXKU7F2a9z4964TTcN+wCCVIhjdiyU0h45X+Nn
QzfsJO+YK557oW2jBHgpQKsr0uC7G2+5eCjBT8GMoHGr72Le1dWl5I7F5kPNNrB9cBXaeyjhmOfM
ux5rzC3d3fNUWhh6x2RcOxCeD9cWI3AT5CsGBVUPz0HFh3FqMn+pfE7ohGkmgnee0WVjPRTxy2Tt
F6+OmDs1HFCU7Ju9QciIP8ZCDVDytVTNfxiXfOol7QMRJ9ZdbtlmQZke/Stz713y+aYvrK+obyt2
ul1j+iuLxxn3Sa+9VDwQkZSO9UKeIHlu5d2eHccFa+ugB94GT221uXVkH5Vogn2EJYToe3ctzv+Q
5fA8/OkdaQzPmiiQ65jEz2rfFhl2twk62WLf2NG33aMMGsBUS/eRI/FVvdDZ+uVJOJF/UZMvV/X5
rfFUhPQurf103c4xoL5JQtCOqQHKA8VRDYW+tI1lNOGvMLm/j5zG9i7+ch4Yu2nH6Loao1KcfSu2
SfoQqsqhVo5vvY1uJzbU0bay2UAVYHYphZmjWHRZ6t7wL5knd4HGj7Eyh1WxgeilRbbzDnn0ZoIl
6bKu7gOXFVydn0xn/R2WavxbqvM8Dpz1Xqhmtohb854uu7ZT7bRBcoy9ZIMfHPibmV4O9RaEy40S
12IUtGPXW2TksLHb4vtRr9ClJaMW3CQyxhltG4WfIwpG/mOnVk4xfCLBiu7j1IeTGDZC7KpPQnCs
8+6NRt3ekGuSt6qB0Hqck+7vyTxmIHRn8D/rKv6R2AFLozdjAn9cQ2dvQ/KsncLvV+8vIsOmV3nb
kKzxZ14muyjfDpfqmo7soB+fk6tn2Nsn3yGMUz+1cnnXgOKCZvZSPzTF0BoXRYYahvcqlTK1Xqh0
zwQiq+oa9H6OSpvo61mj3WsSwzlz76MvBmHR6iTOHZPR09141iq11XC5istCM//Yn0p1LLr8hWUb
36742yixFlgASNVKX3yYvn3Y2LQlkeLSPkxnTWDKu168hvd5i/5cj1/trmBjuwCArLrqCo+VjyE+
PLst38UHcmhlPs8Jxs6oYyhxZPt7d1zkIJcyNcl+POop42mqF090UT3EOSDHz5IPg6ht/4aPxoeq
jR+R69sBHK2qJ8Q0ScCjOdXn8eptbEtEvdjhqq9hfgeAhw0mdNa3+PljdQgwgJsXT9Rzwoqjemj7
P0CnHP7TdVFUQa/Szwyu4yz3oLwKIFbn+IRg0aqDt3V12bNl82XzB+HA/AHa0Ep7TraAftyJZr8q
0ajHdsljsWQZNcUNGAv53YOqOhTFldqmyYP7PdNY1ceZGh7I8Fm7WrKbatwdpYByPoTd1e9FyxZo
YyA7IXjTz/rqGkF4+XoS6Qew6yLlDcvi0XD1Nuqu6Q9AoMAQCkw2r3BM2rhTS6DJG3CPPlajBDvD
xL1DXdj3msKrjvut8EV2HM2a43DWIB4o1ABUOxGD31QxKGFkycZpDHEvvEChpETV2Wo8+mXSWq3U
yn/WMN5+ERaQFMyuWzfWsUdeUzeFo/FY0TYex/des6CD5WlMwNl8fhrcafXSRygE4xZDu9jG5Cao
LV4NWbjF15ZWPdTSX76dPSKfHOqRFdmPRLTxegPbe0Is1dBZlgyIFXPOXqYERbhYQK5PiYFkIdUU
0F0fFtDwMcE0VENbQzRpzWqtLXHxNen3FmTOdhNbAVd821VPf7jO7yhR8YP9y+TIWjcK3798SXIO
gozSva2Chv9NCMKefDTU/9yF4j3AWGWPmHNONCxMfS+9rUSOLz5r8MkK3HkQ9Pt1iAxt98mg8rLK
Av1t+pHfKy10KOsTUvHxM5egZWUz8XposjpIdbjwNkaxl5EG2P6xVjKjvY1xlODKKQ6D+rg4Xx8f
4sXwSHk82PougX88vEWaXaOkg5kyxMjHsbZfpBdu7BPI1DtrBg3dgLRciGYkDSgWiqdt7dlaJ9uX
XOMp3IWAAOF8abGAdZRgY1WElKg8Jbb7XjTyvf3noY4vkqg3B+YiPu9zPeSeebPsgU60oSQoC3Zg
B9xQLhuuoIUFodpSoHna9jatcRTlQEpf0dWwt1OUMpPC67O16nHMqtOMl6Lpj49qH2F+7ZV8689Z
c9bdtJ9iQ//5w/M//gudlTQG3BHXU1+M4OtWzbRlF9g1LORpPem9Rm42VqTHs2ZaTWZvrltuqoim
ukwOQNn5Z+Ut2zFpr2Ya2+Sojvwux3Aa73n2BtnodSud3cArrOu2FReLMYsd2Ks2sKf2Hj5E2hB3
gBa5HDV8OEu5xqbKhzJ5/ljHGeyXjHen3ubobeIiqAjb5GuaYTRTJgc1ofdt0azU8E6aq+bzhRWU
9sE8uuLzwBZonUX5T1VANz0Vw7rm//NPMduteip9IQ1uGZY1Ytk2ObQrH+XOYngd7Jqn9tzx9P/V
Z0CIlU0EqerjJ1U16Kk7oBwgLDVXxZ6qQ7R3P8JO8XOoupOnmEL02yNUy2/g38munlE5VfgsDFfA
WomhLDrKpLVi9TAouY4hMPqt+Sdbs2XLv2UGWF8Zxi82kC8+tq+cHsy9oIyNAKzl4xJUvNQAodWc
w0Ls4l9aBKTxt9vBnPd914ZcS84nh0X6qPGkoZejfhtsa552xSKYtPuy7+2pQ/vzSg3vbV7bjnfx
+Flb/P13Alpe/+SU06fJR9yy4P7JaugJXoExvCpVr8Nlsk36p9ZCSx7gQeNLawa4b7kOHpwx5qC4
j7bCaTJGYWiqnJOD7rdtuR/zMylqHXMqooKjPevORY34VmUdueXzJ/Kq3Ge0MotMLB/molQNfI+H
fqEx2LShJhdNglugiieqiBW9dk75HNfvNow+x2O+lK8qGLF5ZF6zrg0f6J5BMHaqnwX5uoceqWzR
yhjKTKlWNe0haRWiIZsltwXdJt/s70M5auULCTDPkSaIkJsc06so09hMS+Ndb1aMN3UqgWMtrapb
NXPjk+Wu5IW79zRq6hxk61y82DjzFUwfwnQGVofsuMehOtbWr2cFSoiLu89KErxtKqRXBWF90Tq+
F9Rt6qB8lMaMScYSS147WPOz0cirJ0fKxuH8Oxu3jgezvIyx1g3/DR5qYsf9IxpmotRbrX/VRqGV
e0Dpemivbij8QYj/uf2XMo1atk13Xso+7/fFMKWxMsdSWyaAmLxvGwqbSzVdHdW/bQQLLPqHdVnK
J0RdHJVW6Ey+ObT6ough5tklkEkUYJ8+qgZfMbs4cRXS8FqlbbqFxoAhItRkoi1UUD1SCCDJNnq3
n+RoMCQ9cvsmE0PJUz1Msm0L84CRPokLkc62d4RujvE3/5s/DJ7JZPT2UPh3RkRPiKIPnZwQC4Ju
XcZlje4rZGBZTxsDhQl5CWYkbNcKr5vm+jP1Fg40KVaDjdhMXfMyS3oByfq8NZZe7hZm1aUXM6we
zPfLloxYjiao2hgW+uY+rx5vkujo851cfeyr9/KHIkzcypsRymo+pJsNCWFk5X6qcKEOOgcK1G34
tW87j5nYefoY32yksZ3hUFWVqj47hcZliq50b/LcKX1hMiR/wFbtlj6kwIrtnDB9Lo2illOuOGbn
p8TClfSu9sFX4pljS4tOH3r9nM4UKmw30xzP7fHhu2gQE1K3aK+QzMZcDN351T0eTkYfl1Fy1ryj
0FYLzluGAb6IJz2Od2PYmkjGKCFPh3XHaqluaVbEc4i/t/PizZlXqweuRgo6/VyjxHK+wOxpwWB6
1+TRWBikuFa089lablAYh6DXWL7n+H3kamrOzqElbXeeWFddGX73Oft2W0wIahk0Dhq61rwOZdF6
FSvJ+vpS6mwUSD6DU328cJi2SQZhfov2ufnP1aGHigtVFTMt60oYCOe521Kyghosk+2UrGwPNV2u
xeb8c9HEfNv0cBBCqjYi2X3MGh5gYjIPLm/Cd8MmqOGfk+nn+3BkdtWADKR9auHYrwOlbnfgfwZ9
29g7pJT0/NfJecCDV/aE/UkKsf17HqgFHAomdIp5tOvJ595qyL/OU1IRGzAT2cLlgAMPc1yLqt4p
3KuL5n9OFaGBeYICDholcXbW3LR9ZbasD68ivVIaYdYo963wMZdkmAa/owRqV9LBg3dpUku8dIvP
5dq58egUJxc0oiT83FbJwalHlK4/5Rxlzqa36FEYmsg1Ch8KDTNkRlHhLe2ZwTzL0fFz+S5lWtTH
efyuJGAtFHH2TEs7ZkwJ/OPtEA9divr1+1bNVlkeakruYvsh2tT3rfVATdjcqd/vL49piRNH88oJ
VmIyRwxy5sXfVseotZtmw4y6faTtvR3CY32paKOO29AVZsa79qYH2tbCv6+GXv4BI3vWy/2C6TOb
kUw2zBibQvSlb+TRuE5hXD77KyGTEqBe/JnX0LSi9Ns5GSowWDct4hL8fdZdionONAqCS5UDR/uA
aYb0Qpu6f5SNDGbt/I9KpHp5OxSD/dTGcpGlX9ibJCQXCWeMC7tRxXYgZ0aHpxTuEzb751dhrb25
DYizprw5FDuqkZfil6cC5LE2zOrLPPAgR1gx657c1lAPnnYgMpXVnOZvsDJMbWW+zoamYfFiaNIh
i4icqY+FlLOrZj/EpZf7e1YKMPn9p5JKm4ISs9kmR1dHFrGUNNhMqa3yzuy8/fhQ4sjZzaWoNapf
P5e1sqnEvrWRTBZv7OqgldIQ+AhFI2Ib5HVGHwEpe/LMkUl4VCnHa2e5r/lkFnGl/T3zL7tVM8m+
Bl1WARVt5QqvCh3BsPTT11MfEp6nOn+GrHKYso7qLE0//nbF6Ir3iZEtEz3jg7Esy0RevV2rOgPy
l2+efg8fj+oOxXrET2ujPiS/ufSNxvM0coyDpMJnnP4LC9+oYVaNirWD99aMDYspcff+yUxVzeJk
fW6q6d9Q3s4MFl5OP+VkgyQ9yHylCtXL0HUIouz1JGcMpq/aIoXXWdosl+9rUrxDciLGuFezxukG
1kCcfC3VOz7izTbeieHpQLnFIny8z09vt32003vzWhBwb/FjyWXmZccJ3PY5H+C8lsvXn1ZgI+RY
omHb5f17pyTM1w/nZLlq53bVcjbG1ip0c/MYkW41ivKmmrp6xywpIdPP7QuMi/b/Os/1W41n4NVC
NQ+mVOXfvc7ExXtzBXhrHuqbdjG5f1xJRjVXVfTNi4S8Ucmg+RTqFvzZiffIv89S8Y4nlkWOgeHK
4iPavEDcWejTOK67Cz3/zUCPyg0ht7a334Yq18Dz0ZpfDZq84ucbF4//JjQ/lKYWcpQ6+/rREG30
JdOb5CwZ+wXGK2GixanR+s2OtJeUSqd5D5OIOUtBnBkL8fLs12sXtm+PaNFhx4OBBABGe6dQxXps
FqpbPfomyg1z3SAlX7BXLDc4pBdiNrg0jgWL+tiMvRT+ctWDiwYQ/Zp9Zf7IPgrdmcEI2+FTzUqu
kXCAo8T5TL1K2DhvEE027v1rdfYSZpKlF5zNbKgK0o3Vd5HuNHCR1jbgKGDM/M04gQ054ESwqTIH
TAqWUB9JIw04IuRN8BC2ECG7gYY9bFTPT8OdE5YJ4/zOisUMmxqOOh1UNXQii6V8ogCWQzsrm5+n
5VrG0mc3C0hjuocIuz3VPK7g/46e9faonWqV9uN70fHFJwFyn51W1Zvg54NqmhTU95UqcnSz/L5+
K7/f/0rPl1v2FYd0/mzcYdtMxkGp9fxL/idLsTIo5w01OKsnjmljxn3gn4bR7VjFhfbRAa/ZUtVN
CaKH7+3girVnb9B4ZpAxuXaztUCpcX/pqtPJwQjMhviJN82Xkf/CQSf75jBfVq+zc9XfUY4G1v7J
R3QFXfxH896RNWaCF2K61Lgc2od17ZaL77tO7mK/SjwrNRbPzpPrE+FCqVTb4Ve93xGs3svJ8v3c
uPxsB6ieLX3pOhvfVmyMR8l2POvpIopy4s4YTeicFJMUovK8lmb3Odb4Ysjx8Tlg+lfPtHeLSpxL
piLTy6Nzqi3/LvdaKld//NyQdgdS+mx61BFelQoSFJGojtna1l7xa64lGjXZgsD0F1XPjSqCR9JL
KCX8PL3ddK0mQxPh4rYvNmd59l1JMRWynYoL6HeoI11/jP7OKv1vWZmyPuVNLd9VAvcWAK0VGjIl
hFnoj+Rf+DD3XY/l9coy3iIBIEk8E3jo7tHcV2q5sWdgCvpZ7iCtpH+2YObPwjPx9fYWS3m6A2I8
er5frUyrFOc+UtWnGcgDsnF/KY0z5ajwaij2eFbnk//GbaeFLW8KBhXSKJlNvf27NH24R4f/EIBT
PfPFGs7K3d8SF13eQ1KE3vzukWw/nw0nspp9LxAQoXnWOBnYWXDCcfqr9Ap+EGFgy/2o0GOJVeNm
/vLlXlKhXCezRk5UaCK2XgrUGdd1bfbx6NvQy3lyj0SSbxde5j3VshqeEYvtQqratxOgcg+dBkWV
2/OXxx9LQJlTVmvn2LiiDQ3B49risBLxph5GDTSkxukLPEmnZf066t6sMQ4dFbsUvlfMteq78cUo
hskJs4+Zws6ANvR4sNafioCJIBzj2KBTntuEuYPbGH9Cjft5r2GQEAWV/PqsFT6PcF0z/PZEjV0E
uFWzb9vYQl5BtZeHh4V29q0ySb8FhIh1vyIFqjN99Jz8X8NHqY6X8IdUrn6BRrwhbq1rJLfp5gPB
GqL8BRIIlk71sEIUNlrd1072lK/q011ceD3Vn5Rhi3pQnJW/zq0ZHEbgkrObmYZTYKHhgYhxUWUp
Ynlv+s+sI/9fzn383cpOyaqfbxbrxaHtDxCs2VRs4OSwrx7YCAipfPsKWKY2z+ZrOwMRg1OJtlaG
c3b4znY3HApa2U6xACR+tvY6wAkQlLYTQ93stfckPB8lx4F6BVwCndHhGdO8nWiGM7VHP5Qgu0Uc
6nQowo7KDuSJyNNGLYp3bzZt516zet6Bvuq2iB8sAuTRSxOlLvNPY1ELlpz8J2vL92Nrr3BulX+y
HexVEjucmL9i9DG+Y/V+DY8/+58TlUr9XmNbAr58WBvMxW5UP395zK8Hk4niIxKC0PZj5N5bMzyT
y1uulsUsOyZ3/e9n2Rh+W7OsGzl6+rCfDAG6o/0wNnlB3AZJNG5YhRbnGf7T3ttJWbt2EeuSylcY
zCLu0bliLRnErBq7JtHk6+x31PbN86qujYbCnP0/W1TrzlM8YQ1kyf0+R7+zQvOJ+nSt5nWWDNhP
DX2ZVZ1e7zaGyYah/j3Kkjvmw9YjEzpky8LPPgAL2+9sXYWbO1VTYCOUz/2PqffymwiWt5YOB61w
xUKi0jq+WNb1ZwxZytiqnoarIiV9F9CRECcZ2rnsFNWVqGLlaIqduYURLKBtorffOx4Z6SwTXoha
3W39+rFPx9mWvnFZfwo3JCIpm/AUMEu0T7sg6+uwP9pEuzLNVKGEtkRiSTzqADQEMuiLKiagHTP7
um6ti/9HhaYaK0UzVL2g0vS80opk3X0FGxugENA365efk1QjrYduHqXbLCbCxWUq24wFNuuUHaoX
gwEQyKUUPYPmAfE2mZl3Qwhj64Mo+dLN+z8T6GbqE9xfmSUBTEOgINxxSFYfCx69JgGyxgw+dj8m
aJ6jP4zPktH4qJ57TU+Xyt/XvVFiunp7SwdWl6niU1DWoVWMvQpBczuzUa5ZbFtYCmbN6x5Kg1Ef
5ma/+RzmIW6TSP6lf8u/+Uqcf8YPfjqev3KFTgQUjS9PUsGjFhtFj/PDgDesCt11Rz+b7vLUHeV+
9lxg08NRtlkpTEreqBtNw7dmN+cb6H8Yf3n/Z79zfFkeE4dv5+t2c1eiucqMZ3EmchYrmajCdNbk
5vdEbV1sF+3cXVhJAYzQwFeS8zKBKGnm12xoeoefq/Vtz7D8NqdUMyQEkoRNgCx3x4V3P3funyer
IfjgjvwC3c5+3P62nVH/9IbNeDGdPcQ0Ul5/ZiHWCNAHG//JjnVNPWNRuotNUGt6l+mhTxKgdP32
P6/4T2qFxn4/izAzySAX/DvYdoHrxgeJ4O0R1FdlODpF3DEylnJvnWEzV8gBqnJxSJlx/slg9XXg
LQbHOW2RSd63yDraxofe5desfvFXEGi/HvkgYzueYvSy3XSG8LKIeJ95tLLdg8IJzWeS0U6Mb93d
X4oc8xsUsVCBuKVt3zb7d/EfQ4sTwr9A5EEBqSlthNazHLov7ef6EqXGOa9e33w8NgmjwEnu3/Nf
bnB+t9BMlB6efhVMh6EHQsn6i6fwymLWRj52AgYdqW8UcZZvHW15qSW7WE3pWR+66Z/KM9qOl+8e
T+rz0l5+Lr+Wnxo9yis/mWlbB9iJNncecD/+PbNtMO/FURLp1S6l1uXjPDjg7/ayvftXMN7I9m5t
cPmi68+dx5UPP2x+Op/ouVlf90I/GbypL8o1qml6HeJ6U/fOnXPivrP+un49Bxhx28L78TPf81q5
cQBizOnawtRxfPpBrnvnqgAM7l+6c6uYAp/lPM4MFh98IF6vn4Wxlzj18v3K93YTkl0Y5DrLJKH9
7DAT/AL6lfGjvbYWSiVk8Ih/v3jbv88H/39PIDQoiCewmR7FGUjl+JKKHj+nVHQzB1TuQcohKKqM
MESB3uR5lDxfbVG4gKD9sp/oY+F8Xxkme5Myc9N+yhrH4s9teIfEpn+vuDSA9ZFPH7/HfoSqBzb1
BnToY/I+pKBhqhRIaXMaerbDvdw2en5lf8+Tm50Gxf6xk2f3A/HpnwelXlGsNqaTowyIXF5zSeKw
D11spZf/Sn/m6a4Jy/aHuPxvqd0ICiHJPXeM9FOzr4XGSrnPu8hikTZBXLJoqwSCL+c/dZdxxNOm
KoZfbEP9E/6A9ZYLzPaciPYffJJlhfXlQ1n+O39m+QJMN8PdPbJF5hbKHRenAPsB2Ix3w3M5ysnu
KD4A2HzA043Td9MUQHrqq47oaWpDxGOY7hV/VzPddpL/tSMJm3JWjcz4UpAQD8ZaCZIpvJ1rNpLi
xTWmiXnTnyAnbG0Wsb8z/qx5s1EvtpyGy6xxWz0ieYIXZ4ncuiBUpykySv5b3yK0DPOJleZXc3uL
t/daFsteMjxZbAIPP3RV7WRMMx1elKXTKkWpvtsCHAkDeBTOZxCx5sSiv4qR28BXLeWZXt8Lr7dp
4RweyEKfzHV3ioWe9h3G68FczNmrp85jMWTev33fOuvxYooPMfp6WF7c+lIbNQ4Y41Fh/PxaZizh
uuttp5dZnBq4Ao/e3SLm34dcUp017Bv8XDiY47XWvbOA9kBQPNhb7xhw3s1QpICokiOqAfRd7mLx
B+LrwHuHj96IMYhzm+2n4Q6r3moK2lxZSn0ZZq4xpnv4DX1WGDhmGo/f5cS6nC75e+syfA4APX+s
tWqL3x0ErlMJ59/dXwB40A1FKpfmdzboL+OS+bUvGYlxiiRV2HfDqpNJ5vcJUgo8P3IwXvpDQwLV
BF8vgfqXgxQBd/b1xunFjgF2mHuzu9Tr6Q8U9bH8PjJFRJCbZnui5aUrZyp0Jh6MqKzMLP5lpTOU
Ldu4kddE53958mHcMz39OoZEOW/n90vPs98DB0QpBYLK08ztFm3Aa/5FPsCYvlT951Gn4j+f4XN/
/By+j4Vo+bfVzH4+Jqlh/tPH6tscw+fqG6U7jx6Xp/7lrbT777jOY9bTO2mODvhP5pYUD9af2SLq
8dH0+MoHM+sk2b2dfoO76ONrw7sF75bKYx7naBQ/M6xG+yV2Ed9Efdc/asCDBA+5CzbJSqvjVK3k
73shloev61hJd8zFMmKWCFV4UzrhRf6Zrs0rQYC4ljCxjugqjNqMEo23/8vwhVLVvOdQjm5Eyl+r
nxkhBeD5GZTdy0Xs1QkQs5R4w9H3gpeOMdJkN4pOVFE6arDXpPSLJnoclgdmY8U3pXeZoBApeh3v
FGrUb7Zlk1W6i9yQ7MP8l5IqY0WCgq3Awe+/35tfY2dm1ig2V7/Kk90tUSTMMY4fMntc4Yxs7Pdy
2UQk+Uf49iO5+tjw0XYKePaleLjJDtZlT4l2Tes2zaKRpqMCNxS8A3qFaY6IcOBlRYsy0QCJ/TyB
VadMd603wMSdPDfxflLuW4ci2F/fL6qtwsD9MZW/jhdDs9rddInpPF0gqMWLri7vpEoeznPVyvj+
OTJzuQ0v3SUWV98BNZR1UCbsirQ4WEirZ7SH92rjD7HyTi3IglvN55+zSgxyVSBV/MillruzMJso
mosAKM5hWlv8hQHfqjKtrV3jU9vbqmxfxEwxwRzE37I3Tvp/A2knPGuUe4wd8jwygJme/mHbcFqz
ExrTxyQz3N3CDAQ+8fgBXs+mz//y0pdxxRrL3tkROkCPexikby2QiDAmEM4TFThVFhja41U1DHZe
+ed2irL8mkAS1DIAP2iRcuwQC95+lOMoXNWgwqsuJ9ufMwLqiqUXwKD2vWrc2Zxu7Fcj/4Hg9Stg
ik75V+0AWzOHuX+ePgotSgC6Z1sBvlTBzV0XuSwMqFu2sFYXjQIfpVH3+/maNv1vFftXNsOVf5lQ
Baf//EPhxrXTTEBIcA6FKOvi6rlv6r6iW9bOfW+aTuLjjwVFmxnogHldaDQ4ELtb5VhBLUE6OulS
ItKEmnMTl3LxMxe+V5HECVDuogxV2ALj7m//D9Eu9KOhnsQiUxP/5d+uP4u/0mQn+kxOWEemuMoR
zeG/ldPKwG+RrFmG+hbmF9noxusSge+q9anmCtXzSxadkqHZE95cPZOWbJPzV1r3km0yxViX62Vz
8WPj0H8o2/ky5eouzG7ZWKdq1zM2+Kyz/rDE6q/8lfkgu8sMXWhANrzy+EeGvAkXvMT7R3oXTP9l
M2GB5B2YgCyiO5onsxE9Lyfu0l/+3wz7qlXozyqRL1jw0c0R1PNLKCslvvZmMb+Azy39z4VXVWf0
vu9f6CGHJDeXL3r4nyME89dLwJeGFysmB3B1sMSFjkpvLIqQ4s9qD/PVX5HY2zUYoPL/XHxZIFf3
Tiu/3ujZEVIq5GsZQzIfyiMq7LGjgnHMmXHMIp4bqKhpDOFhWLiwjDP6fgz/VdA9gAWNqnLxCTLj
kHCyALCKl2U7PaNc2eQ1erA2nCc3xdIzLnGk+U/KfBvJaedndPi5D/PuyvcCaTb8WkIKTiXPXoai
6h6Vgl+/Ly3+Lb53hFuDrI9bCvx5EHaB2CSrUZQOXh53JczEspj+oVPoy5IzNxhn+Ztl00qMDOLt
ez4qql+YdWRiajwmHjqyRTnKm4ojCaDzKGSNhJAwoTOFQI3F59D76n9wLHdslvf1slZ6FGu0Kl+P
D7YBHV3b5NnhT2V9dvE9Z24dVSaZZbL0amxT/rNvIhaipdcapM1jCWGvPcuQF5Qoux/OgO0r78fR
6+o/Q/jb6wqTeN88AZpP/m3ZsPDFbkMTla/575wTAt/2zs4OxVJ31ZHgKkx5OYvc+55H4Zca68dP
X+iPKg2LUt7OdWyDfCvV3HbZljaK411YY3xtM1wZe9nvdVRnmVRtfnKqtdB3nQ8tH2FVcaC+8J4N
v1VFepVSJE0UWx4Ud058KLSfd56W9Fl7+spd59idof+Qf9bvHZTABWjJxgRJvV+qREeeHv/Khucy
rWSDl+yBvJbBOV3z/xtZJyUAYPIr+5FN0p35x/bjHCSQll8MYErr79yEL6B5Sr0YKj8dQUITgxD4
7/Kt0LDIyjoivdAy1rny5+P8TcdhjKJW6Yy+5y6cBS2jQRr3AllYU+qflFfOBs81BhfzsAE8898n
nTYTM41HAhVRSpF1vmVdx5d74i1B788f9ORvD9hZWPeuw3BlcsNVJZppJEQLAJnydRRLG+XJM13d
/rkYy19lb6Fk2hDzbVHf6pOWg32fspxjzTDIrmD9tm7J3N/udPZTy7WbjlA4oEKsNAYQ28M3mwjX
+4HSN5ZdtGrvt86Llom1oGKGMwHioPt+jP3s2uUnxlIJThmvWXAj5mRixVgqvPxjGxcnN4PKydIX
lXNah0ysm1sOOusW7U39+bafx3lQTSHaBAgk2iKNMVlLKp8ZcoB+Co9SCn5VcgkVnsXt638snduS
otgShp/ICFERvZUzAoqoqDeGaImKKApyevr5Vu8ds2di9nRXl6WsXJl//ocOWvsa+xIGOG6uKXWn
OH9QQux7V/zIWlpAWqL3+sF6e4tBDx4gbADbAR54NbnmT+JsaXr3LTrxwyRuWdbFzd+Em5UeHmod
7g5xBTMq4sQ2m/ueA44pWQQZEpQtwNUUiuGhYtMhqJV0ZI/DlU0Whw5n3CP2JPCoYml/D98Q8HGY
Np8becnlAbCGA6jaEAlG74ODLAEpsn3BLi+W18fTFxE3yny6CCjgHjkCZ9qjHkjthQJIeKjZkM9C
ufj11YpnitfudxuMX9oZnye1sB9lvAgaRXakPFJ0ifQRzKAi4ApUvjz/E32cYTpSfHoXnktOFsUJ
4S5NWCpcmxjmQGwKnmGulYBTAKRe0KV4/1wYqNHXafDaMmTBf/irDcoJfqITY2KwM7Ny8jfzQ2Vm
yxSHmdLvoBAeiA3molkr0Ayvwmfi9KFvDmSKEjeR5E1GYh3bP09B0zwE81wqOfrFZPaD+Cc6Gyb8
+4Em57jvnRiCEgoXo3P/wqFjeisldRgPNqM/ZrBFupHAvinHwfFSxcmBiUEKJuHxDF8fS8RkWV0H
IXfTIOyZHKSObcacp4Lok9cVZ6VvzCX0iG7X57ajIDCXg7VzC7IBydi/4fv+KOhiuUtGHEjwyxMR
gnjvQF9qVFDfmpfX5wOIGlrrqIgh5OCosaNP/Gw1D4iDQZ0++3HTG5psDALQvyY491bnnEl4oIJ4
4UiSIl9Eog2MAbUz5POg9QBP47NhCsDsDZyPh2zCUwDwwA0c8Vl+oLmk6pQxdSORs+irhJYeqjOw
dIj0LMCTnNafaROTXxYhInC9DkCCTP44Hklsy9ft4Ruy7ir+MtOgT2OPpqd+7XHYC08WkYlOs7xf
q/Vz3afDOHVn2qZqWQMc0WWRyktwPXyG9eT08acRWAUYX3Pm9vtgbkt01+K17OjDoJ9R5QUcR6sz
/qrQtuAotVyJVB0wCrh4NasadkZzKaBB4B7nR0xFWk3jM3WlF/5Ls8kPqDmqwzjiyyAtEXpyQLGK
bzN1FaiTn/Txxznt7blAhnvuyMH8SoCWg5l5fNt0QHuUy3m56jzweWlD7lGAmJrTEEM+5WTDB4oZ
a5nDwxzhA93wtfJ6+ytpeSE5iPiHvM7DC9cy9gMuaaPC/4xDVcfFehx3y34gk+z6xm6KRVeKgCj/
a07PFU94eqlWzV/lUTSGtAzBff7b1oFymS7lUN4xI3udPQ7IxvvjYPYx8Eiclu1ohPUwFLLL1AZm
mLerfsCmo8dkTH8LH4WKwL0FDZI0ct4BPlFFVn/0+v9unzT67kYepeXwTNRuYOBJlQGO/XPiIqiV
MirMPO4L+U/ykjOpzaITlLZ3bF3mRPruel6pF6Fgxr4cSORDmECU9AnF5h3i/o8enqb5Uu2BoLle
qSP9FVAtAyyuRfMRPmAcAsDOcVDZ41O9rdsZIDYPNAXwdaCG8cuUJ0bN8Qap1UD8HzABaVHRFgLn
w/LmiO15argivyx3uMLZ7PFuK2J3wLdU9jiBsGuL35G8G1rvjRIp5wepCOcOV7eclme4LEUAz3SH
jyBYr/eEwAZYR4L2ZD5Z1Y6yu28ph5wwGGsFDBEmA+pl7j2DcnMP2QsEA1QCtLhx11OPAXll4OVy
aSZfAxibQM8tWFaHncTIuBNoBeb2VPlfA3qN3/z8xx4RDywynaDkcp9CNiPnAGcaiEcVlE7GbdEU
fqU5IAuSMF4DHz77FAw79qSIskTNtlNgX06oEsFvAqCuN/Xh7gwt2WLelT4mUyEL8AEMNnh0UbZh
Ob38cMsiCH9rVPAxH08Jb1NlzKY+SR4fe83P+u/zxzSYmlJMDcH2V2bcg5yQQSyBV4V403ANfN+C
TJxO6Gi1ApUlWlfmyd6se6mUqDGEwbD/DxcFaQLiIckezwsaHT7Z1cMjs+Guvk6c5SJTCUE4yKfj
QJtEzBjPLQhKxTy0zTflX9/FvdZuMd+kWRlZnOlCzF00Wkxsr3W64k8ugs+KosNTBKDcfITkqUc8
EXf3US14qGpgQIhHotXikbnHoxWeOFjGi0rKf1SBjEr8e1CX3rUCzhF0H55b0q5hY8HUWmLZl+1p
GQY4rzDeYEKSzKaM+wznjJ+Z+mCA4hKAtwmjk1GIGvpRu1MLjg04QrlCoLHDyXOuXL/bwS735ett
TrfxXNG+SP7o8oyxb7eaa3oR4rON9FeHWFIU63ZXGM7RAkCIxSMo6fSCgt2bqCmNH8Tv82QyU/4Y
5Zq7ygiCZdP0g/YeN5o+6OhNq65DTg4bS/h9U/GmNlcAZt5kqAG8sGb14JcPxY4wh53gRTG2nZsr
8xV3NM73n2VJC8x3xIw6YnqY8GYG0h+PyBAlBwNkX7j3sfIDpB3a/7yu/1fI6LTfsXhI/tDnVZjX
JnjLQmRuxJQ1uuspAxVzExdp6afYImyn268v4jPuF8LcCeW6tpeBTXDUnO9VAsyRloA0EYdrGFML
HyeCEIa0dYSXyAso/5JzHQ6wAY2HDe1bH7rPy+ptIGZGBRGrGH6iYLqCs2NoxSeKgQAT4gCcnHue
nTH9+pF5lyia4HgWWV83fFZHpLkUuxuJ6eXqvRyzaOpUOoDBvgt6m+NlBJFHCtCiEIvd2zeefBrv
misdJ4YjB+xq5rR3tNrub12txI5xSD4Esa28PSPaDY+A2DUZIgRKglJ6ySXfZmtGUz6ZZkXvTU88
wcb8TSjEjS7z9qfsMe669tBmqNxeVERQyMFq+m/O+/JEHKrrKOb0cStQ8+uAYYJvn0QtyAaSXIhW
KLT/TSnv+EhkvQCnMBjmpHIncJi6sNxTPwHdkNqOYszQJRXxI2RianvNOps25mumCxoRCgC9mEh4
vu/b9Rc7l/N7BzCgF2ul1ioT6WOMzSMfS/C7ZPtuOzpXvLd0SuWJueW4Sy4cj8k5rYBISYtbFOdE
GHp8t9KVON6ANu5YaLlINsStdJG4t21mK8QGFASqiTiPCec2UsDHLgXhQNju+tA5vpvskp9EZ1YJ
GIKNS+8ABvBZ3hT1d8Ekxu1OwoKa6CmUQ581cTJ45W8m8OqG8773W5E2FvRPvDNgzR9+bEXAbmPe
HHwD7ksogABuCrZQN+NzHi1qbRxOiTeXtp8FVw19tvuK+/vPuYfyiQRyN8cDv3+uz0wdLvvhHQOY
tMINKfkbHniO4Zel7jfqzKHKUkeYgH2vlVM57aJSmLxa/7X4RuDUUzR50GAcGFV2Pp8sftqYFJ4X
Tg79M4ypv+5lPSLif1kiqEnAY3OLxtxKXm6WDv/CGWdEfF1FD82C1XU2+GwTdtE4A9TLBCghM05M
MjqMR9yt+N1T4QL62Eqg0WBELQ8ZT3WN0e0Pd6vOwamXpIE+ya6SyiBFsp4DFRE/siQYaYU9WRD+
sMWmbQEtDnhiakFzgLkLJ3KWW1PvjWJNZH4dPdJIXMIC4DvmJpb/hO4gFXIybAG4BL0B8bIFbr0v
MigzN12/GZgSzOwJQj68LVi8WGlhqGX2NF3FShCvqbE/ErGhsCtHcJTep3RLV0rXAL6HnedPZ2jk
ZRzw+guTLa6YXhJOAT8+mA2zkv7JMzqUGtIepn/IB2boFzgy6A65cSlAVE8bzOmKHc6S3caqv3us
WlhRIDNdmFxhTfFGmVuWD9x6b7Er4BxCuWDagv7B8/Gj97zQnFAquUo/xODlAb15IkTIEDXvoNyH
7Jwz208xVpEPEAFxNswW3QlYhXuGqgIYCHmpOVDsqZwSFirs0UHqSe5lAL6yLNxE7IR97DSYmQfC
hptPCGof5q4sRrhO6tldsOSeTHj/VltAAWObZEk8LEEcImL05sgS0V8o5hEyK1oOxOWDiAKAvbL2
dEYR77fDdt1jexE+N2JWgMeL6QSLAPpbDB8wUslE8OoS/s1GCoTTR74duK1NvVuQURjReG2mlsSk
QVoOD9PxkPiUH/4o6s6XgJXa7buJWuzw2XaaLUFLZHA9iYcqEDDlWJVMMT6uSd8gpf2UzMu1ElIJ
+geKHnMpTe8nQr0X3tbg8iwnxhsUqVzTVNQZM21+GNBFzzm07nfzjno0qVYdjPFK5zc1+/Lf3ETr
8/0DrBtFTEw+0ENtK/gqHyHXHVcPErAAcU08nFBoVkT0TeC4tUTOjX0wvs7DlRVD5b6AplCjobz0
hzbf/mGlbh5VkL77HD5IaxBp+zj1PXV8yQ5Tn7xKqx89oMKgprFqyKnpghycQ6KFZKAEj+vdq5CQ
j9d3r1mlhNoAreJ39Ax6BsJ564OHIfb7TmIdOZAlrgj8+2KwYmyn6ZFQsr+CfvRysgUpa9sHzcZ4
3pgVARYDEs44ovoHK8KKMKC39V60ZrLCpuOCs5T98iCkQ0eHWo66eLhIsOmQzje9sCEEkXH5Fi/X
hm5sk4GHQVAdIfwn+JVhlnQCXJmMPvkdsKwCYnHJxXptmMNuGxknDNRdZh0LE6Ype4HmnBrZurBx
LbXxbnY+0cMjXw+7dvoagvCmVjg1KzMlE27sCfG0zNEnv8VsZ0GiXeqZ9ZtdhK3Zw1Ns4YTKWYSZ
UbkZUU7saQ+djcyeAPa7/1orC4lcKaY3EdJtUSH61xbRwDTk6IqvGG/RTIMHhJXLTlbw9rbdoo3F
/vnvtekfmiURnufPKbEGh+8OgXLBKILElFmr0tlj0R4NMUfsBGjCGeERbXg66cPO0x1y8wxPVphR
dOAyGk+myojkpRjgDvCKVo1dHdDghVGU6zZvVGoIvj3obUuZhQIPJjBKRvooiLSk8kQ3jQqrBw0W
c8BETGKvBpqOjuVd93ffjeecrzVlY7L4Xh8+3q3FGhWv9YgJWsNES1p1zogQ+ulhtLxFisPOoNiB
/WLq0MbJ/g2n8bjE729Bw/eUVYnOSLomNL4LhBz83V8ONEKGSNgDJYHIxTiH3n79PhMNe7kDA918
OgTa0d0evwML3S8Vuub6U9RlOYs6slMGgrGHq1SpY2C6nKzkRekSX4gCDcYhDu9wPxel+iHyjuwq
bYK3FN6Vi9R+UKRqnFU2Nc/Z0H/NWeKjOyM2bU5MUGL8jBtZeuwaueh+xshgwUCRSRdwq3Wz1jAg
wgo+C6kFxtBO4iHmWSLGqY3lfbW/8U2enBguKXKuemvEoO5oLqSHBEu5D6sPQzzFE0lcg191YgyX
VDHqCI60huxBpH9s5QBg3xOHQ4T+PNwu5NDAkIJyRye5e/q5fyQrFD66eV+INtr8gbaPMNOlZIxW
vTmW6czKZ4bjJB74NNy4eRK2YE89AlM1afl/l3bcYAkMIkIHGYGMbv42z31RNp+bNBqshE1hTtaW
UJbIGla7tMRcb8UcRJI3GyeVOTw8cmuhphLWN3IwjFw91kgpNKhH1IYfXpX4HqLnfXiECljFtjSK
iL53OfET/74amGnUt6hHpnAYZMmoT86oSl1CBbcymT8V2r50K5OYKIe0akAq+MZ/dwPB6JIAlkld
IIo1QG3Hm/FzOZg8ATBrHewQRLeXRuXuTRJJ30rIbgc2Tyx5kV2rHR2sfK7N3AVWee0mG+oFuZNQ
EYMPIB5w7pV1Nuc4gfiP/ObEDQ8P4sTF0NAQufLiHqcxHwoY2gI4oN50MbMz3R+dF4jXLabhb5dw
9v4+GznKF8lqvEm2eJiydqSz4Dvc/mSO93rKeENSx5xsSBrZs4hsJ3cAY5zPoVyT84Arh9Oft+Er
UPafORfgso4ENrIiJBigFv9jBUvAJAZg3QGUoQ7eEFu1J5MnBlUxctIIhtcezwwxe7whRGi7t6Ay
wZ64zZblGSdQ+IFw+5EiH3hXAB+m5ypU4qELGwlqJA0KJDRuWlinyYkGgX1gDKREgyN6E0YKk+UL
fkwA3cwYj1ST4UVC9mdii28rNl3lKb/iB/7eYUG96dGqwobbAgz1HF7QjVAxoNy3RszdRrok8XhV
esT7HNrwRjwG2aHYa7bxYLbH2sYtHQznarzGkM0QX4Yr14nr1jAn9vHytYRT7cgVDsbyHpYTBvB8
7qBCMxSOdJO/eMh/ltBsvJevbnZ7aX2X/Lkg+5pA8s5Ym+IBJ+BB/YXtJCGrhyG4gz4QGV0qQ8hr
e3ddeOhqspScoQ8O0JktcHWzqbzWbQeazlzWPo23WyIGYu081FNwHTcFKMkF34SvoJsaQdoUiSUK
GzvkZebdPFqFNpnhIOf1w+NAnR5YxXY0RGPjgXr7uBruaRfJfzgkBsT0dwQsfycYEOUDlCSxaQB3
L+JCkGSrfzaCTw4jhhUsZk4dLrRfVzzYT3vgsFDU2+DhQladfSzwzbHfm9fYAUMBCaidbIHD42YU
fLbFdQRWQmiHe3S+9hhDlPec0oKXxr+3A01Dj7CIHzF5xfINK6/zP4WdVSRCJ+qEMgkDj6DGULjI
YZUs6YiZyO5BcyNTHkETqOPFHgDeYVuIOfND79k/EY68qc4ty/FF45Z26pfwBnjs/rklOLdlRdYl
pl4rZd1fweulPZDRuj3s0ZVEj7kC9RTAiFU/eQ1A6gOeZLQR6So/zr7c+Hamt77MQk8OL68AzIkY
rj+yeagrTFchV4XGtFkwJfVd6TrZ9T5L/7sipxowQBhdTy1OcDBiUGgFdQBzD9RxOXGfrQ48pRCu
mCNSomvBsXBXrSTYapjVwTBB942sasxggj0cNlJHnRw6UOdzlumjIPXTE2M5DNRaDcBzhSvo5sj7
INoIgP5QCp8uoltUKynlE38VEyC0VrMYKdRiirwSExoWWpjYMgLlGg1P+MWo7sYLZjVug5s97VHQ
/WYwYCEDE2oy1LKILwsuEzo7HqQbkAyDESa6QgiQuMjHr6cXN83rJOL98G1BSHE8iEqoIjuzGMar
k0Qgwsuhq7iHxxWLAwaXcv+GXYe1G7YBLWzb42muFY5gZOnd8vgHpSeJhuvWpGhpeoksC3U0uXqI
1lclPs7YKJu3G1LD7Yu25EFqW88lYozDhDc0DsHUywu77dcO2v0SfBVzd+z421k/GJns9LpzAgdd
fSI74RfJoFtxTQu2UI4TMIHaD2uEEGsATQ2bSZxAtA9xB5yUJGLj6O2n3t2WnJ6Dn6kp/yEss/4N
Y9zlzFB3jAzZIr7YSxOAcsD+idf8iUomnNMzIeevz3CJLyPx7tl66GBNE6YugireLqQem+e/SCJe
20ODxkRWS6lCDuHgfXcMjvTGfomheShNwW/sHMkehqcdGh0sInVISSgnth1qWch4ONP4+bp3hnpH
MjNurVC2+CpHeFjgA9bwt6L1g6fboH8mx7lmxmRd1AvJsJcRSBQnztQPpw2+mHvrpMh6ksyey/vq
fvSHeD3hKrvItnQcRulWWom2goZefG74UvG2dnvabujpbLRg0jjvFToO2e3DgUv1N2KQ0eatluiQ
eOF9D6eaVQJtltjKnCzDxMJVA/FyMIx/JmYk2peGc3HAcoBtjWxjOKsK0Ni/duppHMFMA8LDDYIN
Pqd3f9Q5srQ6TGtKPfuw36Go4iY2VjGm4vLJN8AJzgBiEdx1ShW+O+PVv+VNEpZ0/8ADDT9H8da2
P0ovmcrL0UEkJL2QL+6HS7Y7NjfpVpgS/2bTPRg+f8rNaxZDeod/uCQZDf8M7lgnuBluR9WOy7Pv
gKgNFxMh8IH5vB7iLZj+KfRnuT7GPT0xSwsLL7ZfJvouwpBu2vQswpRRIvAW4uZFFqzfua3O5Ami
bww1WAicfAnfEES7BbPCawk9TELlzfZcmMGgWGYsdZ/EFr1jIZk+ru4LYRTy5Y7AjxyGk0JyGpFA
1xyOi1My6bKXp1wmuMPe5iOCzFNstqFGYCDEkAfmCApbW1nc949/IzLMpB3mOKyKVeyUdCL0tKE7
gRPsYh9uEjGONguZUYbxBS4YGiWXfNIU1Tlp5X5jf0xcZzHOUlgWm53LwsOa+ij8NrCa66WgGRnN
FnNaK48mXIpvg1mpY8PA4iAgI9RAilycfichI3ZeLu8LpGRuAe6nKXIMhaUPqxL7o2gokwcOK6HC
73vfdYadIbpJQozfJ04Rw4Izxek6tQZsm3kN0GPfpoyRYUmXZhVBKzyp78EH14L7/IWvS28lr2Qd
ASprMLuPFX2KlGb++RsvSX2cYco3a9Q3/HJsmb1vlGLSGeFwbh7B+t1kqCZUweXxorBgU2a4ztop
s3czf3vvzWRZPDQAkyZ68eMhBn/BluTPzg43gHgWRDGjGtRTelZzYDNJDQ9D4iefqwHMMCjKTNGQ
sUt1GCvW4FSN1OcemgpSE5KZ5QvrCrJcMPnK182lcg+0j740Q3qm0lLXxGQ2/FnjxShs2XQ4aD25
ngm2fMbJH5ZDQ0EsJ3OShTe8DbAI6N5wvuEEj7B+AwCjBxybtKKwiEuXaiIMwAb+wFTC/mFIZJ2M
K/4DWfxTK7DUkQxQfjxJGg3+3uF+gNWcHcbss3/88u38IxvxscBAAW8VUD5MmLTPoSLbO/UHjmxo
o4Ck+71iJBa9L/7Qd9EFUP/Og6DED4ydKPYpSMadp0ZVqYvZjfexRLrPGtKUVooPjaS3glv9Ch8h
NJIPuybY/yFGQkKq1oCJok1kc4zFc+kO3bv1XCvn+jQxC3H+Ej2HozBHr4spLKmjS3bS+AgOjcLH
YBTqZmNTjnnsIIKEHp4buNzYnM4SNJROlSsu01KOxcjDw46V8KI0ugXgQLfozYeMPU8PMxD6mHRV
/AknhJ9ekUnULe6RAA7tbPHSiQnHM4YbTyMscDsJGvjyE94HpIL0VAk+PX18TX/YxbwIfCOwD5HA
kurA4vaIJ0J7RYCzJKh6hJljQneIAWLiP9zvmQZguOYGVRjpgdVwwcTPjw+K3aiMDQZNCPh8ZVVE
qMa1WNe/3+oTgVMFVIiBO3ZYe7D1zEs8dMSmOZzfDzfUlI0zWo6X9RK6BM0s4ufaGGt/iHAxSCMk
iOTVW5hiR4DWxZctibD39A+NzXg/Wb8slnOD8EN4/c8mH4OdD23HkKTY5h+cv8YzeP7e4CImzL6h
M+HuG0CJZnYeCdd4NjDf7fhMoMBdLZagu+SJd6ePndmQMtAhU5cK/4jD7uLu3NCC53rVzsiA9SCn
zdjt41Hb+scfIyodo2BsW7L7dnAEEU86ETIjGqjnpWXr4Qup1T9l1RAxMwHI6J5xvH9oLf7RVZQE
3/C7oJzSHsJtm31hESb6nFkvgexfGlyDFP4JDnRsk7mBtymXIVi5McW5BXv2K0QHpmRACRoE4Wd7
Pw13uFroaIbuujyXDS6FosMPhEwL4yXrEhf9mbL4tbNTemrOUHwSk1BNTVwGUATZB+ILgHeQdWdB
fuAaQGvI3fDa1NEAZ+w9AIjo57no7BHY+G12GrFgfMyrlQi3ewas+BmeCnALyKlv+ksSBqFU/vFi
t+OPOuhUwa2H6tzTgLnE9LtRKiPvqQo2NfPkMLT6m/7fHWdl5v875lXauAjLWp/I5qenEgNCZgXL
8x1ceH9AGVbULlWpx6hKpDkOt7/N0ZbZ5CzoI6DuTK2s1crwjo3dgfM8nRg/U7GOLKOW3AyUDIKY
Tn3/q41MWLxYuvDGZU7fgziuknL4w6jzY30AC0D49iAMLKsO3CIDRi3GPLivG94blZnh2oaSV4it
U1Zo8D6LJdPzLGXBCwf21HX4mZJx2do/2EMvHd07/lcwcQB7X06bW7A8RwacMGClLSb5/GALUGlB
ItW7bbqf4nGxVK65U25Ipg9k1k5rdkr7AkesZWZTmGXYzWxvp4yGrBfdZRN/I3yuwchKp3+phNA+
tZm8WQzSWxTkmHBc3DH2+Tv2nx+3Iyean8vOrcoZgqo5fAMAeRHcCuhHmJkBwJ9ehk67k4JB2C4r
HG3cF/xZfaI18wyZF9cz5A62x4n9PgMrAtaBr4LgoSRql+0ldQmrE57j+L3i7gMnj1uANxpoyEKc
bFNI5R0+yxB9MxUhZkSOiZ8gDCc+ZjcdYM6J8lnwbgXkJ2EOq412ha38NfpoR/pNjdqAU4qamxav
nR8H2MnSyjt0LXhCpYuHRZenAZ6jTf9un1uB4eF/jisUeAw8OElHUfpPeCoMC4lpB4iFESQQakJg
p0si3LlpQVYh0u5KI3e91EILr01RHQa4/NNSL+trZ1Qu3sJTDl9mTU5f+465M+4tFGn22i3LDKpV
R660gXucOYUmE0PFBZx91RY7T44gy9Obk2mb+iL/lYduaHRgz2im6HLCh84+Oz33BEUYrLadX/pm
dn3Zr3Vx6uj01UHQBpDzyBpa3f5gnnJKPeAn+n3eNqAvfpaxjzn4ptW+bDveS1SFJrJnFCFcSUpI
0KbZhWz9zacOVR2ys8GUqM5LA44HlDRmWGR0tKqYkICOLNiAEahEDwaIpEmI5Nng3hecWg7rE4dd
gh3gpaBG5UHZ3dZIrtWjn0XAlnSNWnoGwcEm4OMWpBcROfJZdDp1+Q7JrveXz8cvDIq6eKJBTYE9
rhAdNJnlGwAjIFI4viTE25BaRhA8WrH+p3RJUKg30Mysdp7jQcC8dTeef+84ZM/VGiyAXRBNhzXY
RBIGIEjgYFTDKdgofxJKR3Y2zhteABih9e/VOSyXYRBg8s68CwqdYdlkVj5LNCbNCHtm47PGqYT9
EJwgXE7eBq7WmGFXd3V4YqDX+5D+r0Ps0TGvZ2Ul1N8Ic5nm2ZC/P5yGodoayLgEms46Cg92bNER
4tK0hhimqnWcw8LjoXhtYPgdR+SPj9zXVFUyrdwORrocCKxbvP1v5lYimtnnYowNTuf1rvcLt9Zm
zC8+dZ47kTaOsq0AEJc1mD5jnxSX1vwinJLOT7cv6Hjk7Qz3vzluQcpsBBMQvy6LeLDg65SA130D
jihem7hZ2MjaDaqYiIrD5Q1jdXQReKxT1kbxP5sZh8Ece8Q2FuwefD4hFvZIjOojy28CmVV0sQBo
XgMu09ETNaNBZyE7GfiNMjEw+G7zQgR1HTFT6Gs9GNcxJJl1zU1ulH+EUiAMf+JxhHEcMz88vDsr
C4yZIp4KnwHa4xBja44SGsIcWCMMI9LWrc5rhTWjiwcz0VrKSYB/wmMJshbFg0eD5Ps/5sgSw3n2
aJjWYHGLRfWh5NjBP2KK/2qVC9yAhzMcut68WRZzqO8DSgWyM7jOf0L6D6g5tWHMWbhO4EGKkdCS
PAL1bYmvZvo2Wf6SYSJcNnvuF2h6UTudlruDlsYM42GcOd5BY43JvZCsIefpYdzOT4xOLtWyvwGG
Xnf2NMfJvK9eyL/DEzwoIuEmDmfWQoVDJ/5AxNZ6SqqmTp5izqrMp0ws2V+OAD3mxi1Ib2ZCfNkD
PinEePhFfLk5E/ZzaPY3jx2ZttAs7cF2rMIQWCBKlw40JTiDfHA1fM5iHMm++m0ncLTkK+72isVJ
8Nl8PBTGQCFw69EDgZ8VJmxNs0b5u+jcqXHcPvZACTSRm/caZIgOgs+yRzCXUJ5gkWeIHAL4fe91
PvPZaNPn0LFiokUqQJ9njJ9Y0TD4NJH7rid4dmlQE9l/j9Xy7+uAo9L2YuXgUHka+DuwsCuB6Xp9
Ny20agvCzGDGLHEzc41J5aGycYF0DKz0WQw3sDiQaNxgQhYxz2GmQtzygF9ACur5BKZx6Q//isXA
xQLp8F68NsoyxADXg8moTd+qkBGkIWsz2I0QuiVic72n8/VoKBraRpD5go+DloXph438krFbG3vs
CjYKvXoOVRJ8cbP84oEj+aXwW9c6M+pr1Us74q7DBoyvn8y7ZgZsDmWfdiLcf4HdPvsPXiC8AYrT
nYZTfRxl8AcE61PmgM1FhPMk4vrhOa17YKGs3d3qAwWikEwSg01g3ju+YA/M/UiJ2rNun0GiCPuC
yyqMK7+YZAy40UYgPrDU1RtrOCj4XqUDP5GZLuganwgEprB+PE6KwQf2r95MVNJnjj6+iqwil2Mf
6cw2nV1Gc2heRL/5cDZDfMbDqYuhgDjDvEKq8bjA6hyyLkoeGMbhcC+YxwwnGF87yAj0+wJtBXWx
jjP4hpyhpfBYwTagBQCeqvX2DZPnzIqDYYkUBOHvd1/eJ/YHHa8OAapUL43BYzUbsNOuYKt8Itwn
9knMCkzK3JZZejrLd9XuaaO0tDDhhOujiaSCRO8sxMvJrO+/cB7uFuPNawe5860HWGpZnw4wVVln
MYAQazFM/+uc3gs9mZb3mJXmEl6zXLnN7sPqCO8X9ib5EpU+u/q9xAEACGcJ4Tw8Os8Fv+d9LVir
wMtAMbevXOA16qcOJkVXMtFzU6SUXcuASslRTul7JvF913iImO2CnJnCUMDDg8bp7yYL7Dse9D+S
nuHkSuEL2WBDryK35eEdv6QiPfWxcdx9t2CYMNK/lM2byHyBMH2P+yuFTBde9GnAGoPorNm+WYlk
AUi9YnOM6GQ/QhmCCLInSMZZfI8fSNEV1KTzVnb4BQKnb0YCPhNOATSY3iBXcQUS3SSB/iKEKzFW
ULT2itOj89GZaMnkKDDF++kv9319wPwQJBvhvjPEHrCnDrE8xiU4+Jm/FdYlzD40xkSHjEDwYFoT
xSFfqLATn07TKnRM3uwfR8lkvLJqKg+hen8vs/FKEVbQg2lTAeP5w3Uhouu6C+OBM8DqHFdAC94u
4odlhY8a2UswFrL4K0r7wJQXnfHD4oNzoYsd1d9wCcIC9piAQF6+GMey9aUz81Ifzq4Ap7mhnKPP
9SlsSYRhm+hG2Y/yE5PFQSlKYaV7wc2TllBBTzieE4tYRA5qORVOJs3rzUsmRjYXdaONQDqTULbx
hHOroyN9LaXEk0/NFG040tvvrIKSaXxOPDioGjMZL19eBwZ82UtnZfc5Dc9wFYgTwwGF4ysbIBOY
6OXuj08KbDET3kV0S2zEoWikziM8ovGAKqm9FtNoNJq9D7V3nyNbvfFuCKPmVAdxsqdAAkMN0Swe
M6YIToHTp/fZm8fdDAtLQKKHPTjcI8gjD8haE1PSOquM3h5MsqV0mwGK8ZYIc0S0tzlV/IKPAsQ+
E4QTYNcol0BWPhDDxJFdyYJvlBzYYrvdGptCpmKuW0z/tOf6AYhTslqQFr2wmClWw4q1W5fYp/Op
cRlJGmgPW0G2sZDknB9+BDQDYRMJY0f6WlwLM/MZFbQp5nvTA69b8VuFASGmYTpkOAKqEPURClTv
p5D4heVEbyFpR4HYsAMFSEVAp7IYZf/NTIHoGNhUxIsPnI5W22Gj+s/wUc3OFS0Lfx3ArHnuj+bP
/5kVWSy9HZ2hSFcZEG+oVmzawGtMpk4/JY3haAtsYgBMUAT1YaRjtoisCXwMQgq9BWt1A+9x0mve
wmNS5bhgAoQTN9ZyE/thyMIILfEQbs5I0LAwSFiNbcocBkhfnJGGOC0ri8rthceAlyoW9zIWjQ+D
oSXALNUVGX/N+rV/GtAZ2UNgsgQCxlwvTKgA5HEQQ3pbCYBXMRRjwjPwtrgoWKu7Ld0/7qb3YE1k
a6YeQKKWQ8uo4EtGWZBTWzQaj+muIh6SdmbMn649MAJDHJ3b4Cc3wpPWo+0RU5QB3m9vB/mvO5bM
3qLZ9RpjEsCUI5eF+o8il/wjCJ436kOLkVbNP9mMjAUpYY9OUc/th51uxXuVWXcUUriBwz8x0fiK
wQgzzgEJObqgxJJ8UFgiVqEnLLkIpQLuvGl0G8QaiPxX/7iCMIM1EU+xsstWNaC4CHUsTKxJ0CG/
1vK5uAKTa2AXtz132QK4N/U6LNdLm0f2yBM0DUdO5iNRpqJ9TnRdfKPflgsjXfV4JCa0o4g8LBaw
OkB5dPNQc4p1JwRAxkA93UG3gaUutoh4/qMbqkMsHFl/QCIbXo7qi55pA1caoAXt1NsoQCnEzcDd
YrDq4M6hX26tlzn2IZKoKFkZdZgR7cblxZQuAuleIVBRXBTt+lSu648hrcHFOhsYNOrm8rwKudok
GAut/rVz3DtA8hRcMXiEXsvWAwrKF9VCeFKzbt42NqP1rofbPJ8Y4EoIrQmWwdfIot4cdBcM84lj
KvWLXppNqJUjWvmpmPoCkoKyWy9pxl+uchZzJ3XIr30MxHBV6lN9fDxgp/geg7SxMRN2p+RtwOXx
wI1Gdj/80dB0QukOVJJb7YJx94gV7x2Ig9ICSh2N/kYodIizxB5qV2mdxpHccPRl97mc7ka0te4x
AYrGRZXscTt3++AWjOnNLmUXDM5BqPQiP7dsEMhbMsspR+Prtji+ZoEcV/PhqthXgDD+iF0A9Uj7
CCNFZGvw90vubUDkTP/YN0sx5eAn6MwkxN60HPEYt8a1p6hHfvzguH7Fdw/b9Dmv7VUiYlA/Y62b
COBbZrsNiYQuzhmxq4Ofkq3GDfFRLaYyRxx8QdW4SmVXwWOBC0DSam8KweUYpCuZWnUVGUfsmw3m
+ye7qZC3uQSRmajgtfAG3iAhJElqDLDcsGOfRC0OIqMNZB5KxbI+iSYKN4zg6AkGCicLPgBuhcMF
qfano1mv6MbVLxQnHhtuzZJGx5kUyOyJjntjJ5DGE9wpnFyT4SmdPk9t8jHoIrrGSK8s1kiJZtL+
qeOAfTu46ps965Q3XglTtmhYvdnfxHxvWUlWCft0lqjp6bkWP/2Q+4Igk9UN7EbeYfidMvCAZdst
MdXMFLhByOFH3yYxwBE+/g7u6C4/rGwUitqL/yPpzJZUxbIw/ERGKCDIrcyz83RjaDqgqCgo09PX
t09ddEd09amTqeLea/0jeW58T7ODlmhzTkk5kSJRjiLYsRKdobq8UYqAmRhJ8npIDzIo10sQ0Yw0
/UuuG6QkYTM0+NMECjwdVTNG0TcU2CQE/OzN/ZxduCplfp2+VfJkfxNIVEebpUfplJpRa6S60IXd
0XipwfWvTFKRFVcfqaRGb4sFZ0sr1BP1JhdRn6LJO0tBz5S3mZlho0DfbK7UJU3Ikx8mFfAhvuww
7oG8RdW0RGaGfGSX/SHV3ZvwgfexIPrlxQVyzGl8ZDL/izfilJ7oJvqhfc82zNakRL4xdOOFQOYG
ZrMBXPp5SvipDGAS7PcrPLTl0y4X6EF+uqOwP1yeCW5pvvx6cpdM7UqnCgFf9LuIzDR1aDf48XH1
czvXs5zRpSMNQx0z2bBIY9iFOYH4IIECTKgmNDENT6LDZV5EYm7LEfQ8rDyp52xC+llxwbrJTvsQ
Q0KIAb9gD/LKwSIq8R5MaZR2ANAwxGjIBaIbGlZ8y+47s74RXdrkChFQMn/EpZc1QEAS28poDCYA
cNMGyKA85I7MM5zdljxTzJ8tcvMKf79GyHdBw45YAFg21P2O45kiKnwBNv7t1O+AGNgI0bbyQ/Kw
byshabTQc2oyQElfuDxiRr4dXmTsPB+PuGAvR6jYzlmqgZ05f5akijBvclvRRDuuaNa8zjFlgc9+
UKykLlYFCi6JIm4ZYmyNatZ6Dn52A/IrkZ8jDTYRS78cVDVhxUNVr99Lmo9FprDrS3YfZbB+ATA7
YPUBwn4uCAT06j9WrLjwFexqR/lMgTplsf8y/Ma4DKKUlRWri+AM+sfXvzIRvktR4+Q01Ss2KQzi
Z9GdxlV0x9arr74Q0J061nC8T0iEmGIhE/3X+wMi2dap0ByyZLwzm/z9NU6tCFabhZ0s4T5PKWCm
9Z7hsea5Z/fxQeN8HEvypb/hCKVCDE8/7XU9L0sGUf1Pw3y6QaAS2MguK1FTlrIlXQl15tlHBAIO
vp8rc80pUItQc0QVa3aoaZehrdXljxngY2RHaidmPlGA6eU21iIudvMN9ItEIULV6VCKanz/2AlQ
qfQuNQ9FbSPZ3hCKEfwmzcD7eHk4hNHdA4t+7GEGTPVzs+PvWB6529E9RdDcnAEihHQE2koUtV+z
4tLh5XELkTe+q32kYXY+FUdrZbPMohyBWRRJp6I4loJ7kpBTC1EwAhBxDClTHUyE5/zOXyhTkI5e
L0W/9fYzXin4+NckVgalv2iESTnhW+sxuQYNVwDHjjMC4PFu7s8ZEBRbQD7Pu+PdZEaDeBmsoWAe
tEc9XTqX3OERGIj3bUCqeWrfSXinIZrfHZl9KMbGxtXi0SR33v8Kfxuz2FZJ5/U2mjuA9/falQbV
Vc7e2+8iJXAIfHd3dfF3cvLibX5vnivq21zyI53fBUG50d1WGck2yLUFEIdfBEy+okDxtQTAoXuh
O33t3T2hC9bMAupLRDbRjdyleyifsGqKLloHY1VyDwfe7SjtaFWe/1bKVPGLxcPcT9AJSDBo58fN
rtxXQKCWNCnERA0QJ6/r5c2Huy+oDcssAvEUE4eEocdPwTK/kppplfWxEC6CwoZxBVPAS2F8g9Rm
9+Jll3DNowhN3R8ecKLXs+DrDRgbmC0+qHeE6AnCuEHunO7YBHXusBf4+b8eEWBfVIFvRGDiw80t
5OI2SAMbwYyPfGBDXry+VgGSiB2YQidmEhsPYzf/BOTCm6yJIj33wi3hoeG4/eyGtPS1mk0xje4t
iOEhPeYTojBcHvL6yHWje4WD0JDKPBrF+Qo5MgAzJSIB5Ew+gp64ASv94Bn7OG3QHCINgJKwG7u9
IONDrlGFBXq0CBUKHk9SNOrxsHJr9OfrKlJdMsa9nIOcCFFwaiwj99RtckN13zGWPhewaMTq7D9g
XvhXRIrHezfE99dccArxfkLkT4HvbFI/Ae65VAgdPoPTAJdgyRw/3JeV+pz0sFTAWbn9ANKhzBSi
dYpwjdpFyR+BzPA86RMOes7HUWciOKW6oEzeO6CQn3gXpBkoaaQlNNkBOwhNM01BUymCQ+Vi4zWV
bn18cfDUqJaINy0yqxW/99V+nbvok8B4fOms7wnB/YD/DzBOyYx9AHODNHUfSwDtPX5uj9IRKe54
G87s7IL2iG92i2SaphagBN38EQ0C/wHqB7pX+lOUD3Txyuh6qXygfefjcsti0hX6nyF1NSMrpQNQ
mtFTC3wtvuYYjkkKQKk34N81bof7opeQieTLE3l8XyDr2jtHQu5t9D9ES1ABWrdo65iVdMIkq7Cm
Dnync7PCCMT9M9mM8OfVCRQGhQShS51RzvoPR0bTysPGhTlDptE8UaPpex9Mcr9LAalvLLD9VSMA
W1KLVirjKIyVeDuVKCMu7T4pwk1pSVhU3udyPaIBFVyBN/95JJyHdgNxqkhgUtGD42bvQDSSZohT
GDnDhIVd4pAcUDqjzlQdoV/tvoz9ujVfK2ArDGxCKKklMoaVf/MVOWav3aswKnU8svnYCXCIkFQR
YY8YlEVQFE8rvAjkPeq8uGBAzAqPyIqLxMz8oa7E408pSWsLidAXJrUX4a268dm+uN/ZjtCAsUug
B6Q/XFBsdzQKwEn2kGowJE7eUKBgb45lJK0mLLXfILwjz+C51lGl37GdcHyLCl4D3JaKJhkuRA/f
iJ9YHkV/H2fM+NQ6o93z0vxRSz5JQ40EydUP9eoOBUDvscXEDlcBJbG4zXqMbCLWc8AJt07nmI7N
kaMMIZ95cwXxg1XZxWE6spUjxpsgd19/iITfJOAAGUcldbtvtiHQvhDkno2NpxG8/3WWXNiLCFXt
DNMHfzlbJn10Rr0WVfNENS73bJ7sETmuhOoN51LCpIbp6bHYR2xP6Gmm7eUx+cKEO3prI90l84KH
DsHBBWwAYAgG78Ke8aVEdtXi0MYG3ut7IMBD7iaRPkeIUHe4groyNq1+TCH6isnHe9cmrHWNQUWg
oJCgzGCoXRX2IX18hXdHAvP3IpCb2WfVTaHhb0gW2UrD98PMrtYQvTjLPyJVhscQZR4y4RLCneYk
SlWW1aznyL5sWFjyuugFfULKG3i9DDT7sMQP44kY+Dwy2Fh/0BCI6eI3txuzBlHTCFKLQ3Fow36J
gN5UBTMmynCYi4wfeb08Kxz2DbAAD4Qoka/p9EPfMeIM9pvdxwbO2/y8BoKNqwNtuMT0gqoDQPSJ
QOP8SX5fA+M3Xue6sPCN3KMa9hg1wgmXDV0xcOv7YHCululuFN99vNWyKFNkZ3eu2+dWLafMbO+G
4DxLv4hVgU8+uPPO2Yggdshfa4uzU3JlDF5MqGSyW4orIbvlAoPVQ5COD1QyZQaQ2uz/USnBw0H+
iNNb5Huj4MBz7jvIuflvLlXG9W94fm6HnZGqdg/GQeRmdVe7i6Rj25ncUXCoPvTM09Q4pm987Rph
KKc+vTjD+2HCg+hooLoczHp8XoQFrZ9JX7f5x5jPFsTkmNfNkEgzu2JvBmRcMY9eS1cbOC29766C
8j71C7/n6Mg/uF0ePhz5kvUXdlOa9//YCZikORR9CKgBhyyEP4A44nZ/v+mnyIDB2wcG+YOz97m7
M5HGfxwTEBvxNfyZutPzi9ljticOa8C/IftIImfabH9K1+THKAmJWYfGIcGMwbdZ5b2olMboQ7xm
9uGqo+1j1lvmwCwtnM2Qqc9saMnmNluka2YqqpJUU0Lsdzlsb4BnrC14a0K5NZWJNDTqoTHUbHXR
TbUdHD3LzeLBVY6v5DREHKVF9R8JAv+i0Ro8DbbsoALp20OHwwwH8efIFpYdiS4XLRx1wP0omAZY
0onkKjwF9nUxwundJ/sLE4L5iLiQ3ksGZ39k3Y7XNVcH7eJXLKVnkluMjn+V5xtvaWH0WVqOsA8/
vjKsi9sXlyci6pkyI4wchUk2h2tnvCdggqykJbqLxxK/LfEmnxsZQu28Q7vABX/OtxUcPY00uPZF
5Jt891jaXpqp4hxvkMwgMxG8CUKpN4yaC7yP207hdojKI7PNM3lQHvkkdAaogykkLgcWuaU+dp18
9Qg/bxBPVo15bsF79GMW+Y/b4ORjqpp3KvwzHVt3CnoLE6rimK17Ns2Nwo2y516/83AJ8TKvVdve
bGyAPkOp9USkD2UO7bskLeZ60gkfNV5vYfZFanMzpZDEiyVBaAR7LJ6nZvVw++Y9BlLqYDRJk7hz
PM3x4N7Ic2LbLZO+y0TxFYGZMtta+Ak+R3aA7dPGveABMQH6n7W7cJe6nNTOgVkvguTPIJr5XaLK
+fB1xcFAJATnl4QvXbP6JBk8AmRDPeqie+PiWK3vc5Boh8hcQzvUc4YdnbeU1E5jDTMHLnDWPiLB
8mpN4FUf9nBItwqlMIf37HsAMuCv7qFTQfixn83X+xOQ/RLRja+Sw3gqZ0/6xoj3WICWgpoiZ3PS
BR0e4N2peS7NGukJQXTYN5RgYOUhJziqwuGutWmdxZ/SrJTNk/C5WuBqOue6wdeLTnCmhHlvla47
2oPG/zZ3HvkUCuUv0x0NE3EaENzDBAhJKUbDf5H8X1Zbzu42bHaiYpB9Qp5/KaGTcBADXGjzG07j
N7McyRYQVWS2vSrrO7BrmWsQA8/Ygs2ZyfHN+a6/x9fxjbD4540hPp27rTCMc7ahMwIVC0dJz/ly
oK/YDdkIuShJukhj0EOy2byyFugygDxny3G/GqC2nPwikUVOGD9mQp6quQZZQDBBg8ifcPvV00pN
yaMYxKmjQZA5feoOuSzuAYjOWDWvy5FJ4L3Duzmuzo0zMP4U77qUFr8/NfmuEKDAL/wcqpzOnUMq
pUs+TMMnHteAEfwi7a5bDBYaWar4S6nToR7X+0Xd8bf8nmhq+DVmHd/h9jPKuiomeTaOheohtyXd
IK8giqhaWw4DDTPAmvwaS0KiFRAfncJZlDCBncvc7Q9swkbNz/IXlY5QONdMXO4TiSmi7VdnEiUn
Ecp3hLeoEPKuGzed5xFdiYbmZprxToSOldCxvXed/nhIly0SPWvIP8DL4aG/3r/Hd4rcBkKyETwS
oGXeaPq5CCXnDdibtx2/Ip3zDKDQRL9lDbd9oMPaQsAu81rsYpK5mG5koss/KL/LZeehpka3AXJe
LV4CTn8Rvnpgbat3XXgnJeoHsfaVrMG6pUd6GH5m5UwO0EWXqHILj7+QyZNklkO56iXDOSWis9yn
6k/k16KZ/qM4+ucer0F+qGtzOM/gI2UE4Z/goVkDL6Xr5jnrIADw3XD9Q4DBCPX+Bf19TZU0AaxQ
c0JNMbpyVdbsuQPx6sJs1vc538gph80JsJtks6erBa/50xnGg1iOmJo0JF9ftEZJiRqouhSXfHO/
1PbvJOCk8OYhB4agi7/rKmjcOtqbGuUE4wr9/AAXW8RjwOdPRJvkOc203Ai5L8Moj9NoMYiHu3oD
osVsg+yeFG1+UHosZTRlTw9NpEKLluLtTbZoIzMoiYgfAZEoXnvSh9NCKBlFu9z9olktCE7cnzSU
KIKmSx5dJ5WpL4uLFoHlIZykiQkF8WhzF4Qs6mKPtwUxPG1UvbfFnFwSHDVhwlkxeaJJxXnxs5qQ
qju+UbpRmtJGTd5Wva2MdCVMQB+SJci6N9a6xbOmWRpyNAJVZin3YCAu2belT/G6OjpIa/7H/eqM
iDglbxWk/FgEFNOBmuYWivQIq7GgNWwCaviuk0jFs3wFe8yFyYK0jv0cbzJTH5Ch8dtWfud3HJFz
rRGdZapq/Sjt3Y5Cbvc9O0bQOxPJqHhfSNPqqMVyPIw1g0HAoF8KC8Q36HsFQGwymivjWc9ASP9N
rnRi6zwDso0tFMMdAEBI8D1NTpWr1LQW0n+geE++j6xFMMNXC+E4nD6BfPSdVVwNKuS9qSRXT+In
i1pn/hoTkbVfuLdlwqMwnt1Cvn0j5peGtJCPqQOXjUJU+FM0344+UxZrYe4RwlF7P++oM04+SLp1
AcWq8yEFN51RA7RhF7F5ML/8ubkaarMChxoqx/6GW7L923NkTd8BaM2SxkTFVE7XkEyHVf8PF5Bo
wrnRsZ773XfCd4GzhE9PMSvrD9zGeqy/RaDIprrIMHOe0iMMRsr8pRnK1XxfhrSnN1aRr/Qdj9mL
hA2HRiwFL7k6Z0yfIFwisxQ97gSN6+NARNChuexBEoEkeEYAD1kXZ6T5kG/RUB87+cYUdIU48Ji2
H85tLa4A3UcaOwJF/HnkqsZk3vYTRkHruht57bYK8KRMKnd/ejE+LTNfw4UBJ76SLAAod2jJDmNk
GhM1EPJRnH629Md30UGEGL0tZXI9I9TUrxy7NNTG5Ur1CeyD5x+ZlUHop8e7x3ewmw3wCqJy5s7g
e6J4BVZtnEnZMk3Hi2czTud7743P9rmoVhCoRsVxXlJa+aDcUGauiarWzPbuDWHcRvF6cc9igRsv
Mdkv97I7yG3ShDqFHcXEuoduQ9q1xFUQhPBcl6nNIHNFbf5ygTrRTUxBhHxSrUoclqNjEw8Pn4n+
woj6nJNAh2rxsURgy2gBfYtSU2wJWzXWvSYSPbJMfeWxtyX3QCXPohV9vOwLuodUg+kNJT2Qu/H2
GdRcRXxINT0RiHGxeM6Aq4nLkxecsM7v+Mqs7I1sHuwgL9gLeDF+iURcBYPCjMaLgFpkZnvPkNUI
EXdv17dzQqvIIqRx67lAkSnUV51VTYkVRc/VW+j4u9oZtvXBHGv4w6wxF0zV5TNAuZwj/Kxd5rRn
MnJJJe4i9UhMJ6MsoVJ3Z8ilxYnMoifS2QZsJS8yA2AS2vDDeAy4YaqMRxlJJG+ya7N5j7hIM1bn
79UT4+LHg2RE1Y9hicHfRez1OQLf8daTlIIjLqkF+FwCye5w2OPnnWToBCyQohdSYeBHYdthmPIq
HdIXCxFghIylDWFGgWbixxy/viO/3OPRQ1qDtZDZ1anXfJ7YdczmwYlp4i51ryD/QMj/l87X3n3Z
bYdbEmRcYU+AA2LWNTO2UA9LJ3gDLzsdY8sqTZYsGzku0Ww2OkT0iwE5U+FtITuP4EoYSyoiM9QF
K/3ebjA4OsUxRSoR57rQzgc9FqRxpxE+dINLednEnd0ExMNsORw4zJE/wIqdGj5y81ePb0sCRvfb
IrhpVv01+2iO+EUSvFTt0LxO+UYVIClMW4seUhSullNKJRx72uwaaruK/QQLrqPyhtGbHu8T7c3p
1hJBHeI7eM2GDsO9y9nCjw2vW9Z7R9M402IYuo0+VRKNLzDQ9LSyKhG23d+wtWnOY1VuuFlS+r9u
HgjGLQRB5TsGMPmheVK80dhTJiy+vxDqKGrOV0qqj/3gycYlHb9O691OrL/9zYe1UeVNzXlclIRd
w2iIigTPaSw01A75G05nSaQ/X8meySC2Xj48Q9yGX1pSTRbhXqTvQBluBN4zhqPIBUBGKZUQQj6Y
Fg9zGKsYHXjLGdu6t5+idn0k3bo4Xp2+lyOFcfKafnX0r6g6IlwKO3pwGTuo+uPguUU3xSR8Dwpt
b3Z3g3N9aOWb35bgrK+Yko8lY3GDiPY9v/rFy2P4s3L/ZRLFWBWOTnahIQB45AZ0LH6c7GHpivuQ
LdpslvUZd8q/6mF0Sz9HGMuSf8UUmtsScAHOxv+b+W0zxQ5DAAIhUx7x/4Cee59yNvVSnJpFPdOO
YlrGYeBkCC9559cUIOJNDMAuYQdos3coGiCpp1l/SwMjVksdj3VlOfc6kd4J5iQlPHej+U2xBpgp
+6iWmWuJECAwh4nBu+G4xauw49H7EEsy42tRb1XqHyOKAOElhIPwOn3T8HQVdW6qYor7Nhyd4Dee
m8eapDIMmguY7+i9us8QZ2OBRspPGoI/2Mkz2hQBw1iz4LZSg06at1BZpAmzGrUP40yx+Ix5yoxi
/Xb5ySFWX8RRYe2RdzBjLKeNvb5oyacV9k0U5csXZKh+6pOgxFSLlcQkBHnEUTMnjdwnkY1pjCc9
eob9DRDsD561Mx6XL8/cwwXLGvzMApcalDcDbHydsBgJ9pVGDVTAsVq47PjEOYBC/zWHcgLIy05b
cd9yRLNCU8RTAsrf5kLVoJtQRw7Le2YuH7E87Vhkc9hoSM89/iaXX1UkaYJtEjA2ojPH6v9ThwdQ
CncH8vTpEZW2J4Ni9O/IJM25b5J0WR8BnwMxnPVD7EBTzucHoQM1GSuIXTmaX46+uIIQQhaaGcG9
Vy48WykyI5WBM/You8l5Akt4sx83y07BzQ7VnSL/oRkWNwnR8mvU0sJJYbBN03JPxxq2l3R3j/q5
D8ZSQnAwtoLu9twRe+QH4SRt6ZfWfdqydYgZVP7FOjJH3cKUupya6Jnv5XV4rTAktHZ3YUO/YeWD
q7li9u3BIsiQ6GA2GCI0P9uqzBRMoO53RSznO24IWLshCDWQcAvqFrXSujrn8/bYP5I4xO9dnB9T
cTm3ok8RjnJHz0KADsuQhH5cPb58rk08AhF8UIlpCZFxt1Gnd27Vu8unCxhwNYop8Km2eoKrPBnR
+n8cLUT2SBueHRSg/ASgZwH9M6WxSNlK8iJxmvLT8HkiD8CXIzTclraqZpqvgGJiFODJyIib+yUl
HkvsgcgeuQLuDjIs7WehIYa/AKVHJTCH6WoScY8BeiDVRULIhGt9LC45u7JRRN+X17kiTA+KKK39
GRXRuVJ8tRGH3hJu9wD7ll1QuvktjO+09lLUq3foHETyozlBJnZFuStJw1zTNl4Y0QNs3yZAMzBK
d6Tu0IsNIjFBHoB3xOUlBddExdxN9AXa6ko11DUOk8yQGzGB8M6qNiyGCWlCdFCYhzWyCWBeyW0w
MBxLt9Rw96HlVYCk+cBXKUEO/IzNPkKM82H5ZkrRzAHxD5oBdYRamXGAyAveH0KCIe+0bW8hLxAC
ZxdueTQpAwB8yaxS4YERWilO/kwUVqQ0YiER6bzu7+015p5skooaBQcDJEsWhoEFaTyECwmu4PlG
tA/NINbWCm/EWxj78qkcPk73k+o34Y1xdc92Ro3H5IM89RN3rKWb+yQbzztjsOLk6CzOIAchfhEV
eIBN7WPIRHqGI5e6gPUAGDkJAvr0/joy0fY7PdE2io//E6clqnckvcOUXugxrwWz+Z/CQ4I0h60K
OxvqkaBCpnz8WATXIm8eeANM/Pif+mt8YVHqfKyKDLo9szyEpHvh1cd4bPi2oig+1eMG2A8L0QJW
FD0N5xffO8QrHYoNCaFevuYZE5KrFBAdfHIpSCTGMlyFNuMhoTBIEj1cFnMVpB098AKN/REZhEH0
ZdQm0rz+S0HHiJA9fHdgmesSprHb3TZYDp4DIkeJlxCYnkcu4Dhjad1KXmXEUrBnJvpaeJ2oS8YR
wRIWEexAVE0GedFiNCxYJu9sSDG8AEgm1hvQJM7LbRaBvRPIxdOBPuNtsb3F191+q3pUATPmLIix
9Ad+C1dGFOFzEfsP/8t8LuLgBCq7J6ySAc5DnvtmQOQPh0pvHD3CFh4rkE8N5BY3CGItutfI21nK
R+AWFy0cC4ZXrCVvMGW4e25qe+g/icqJMWViR6Psj9eUO5lfRr34FjmawXJyi4QRmTkPMpmDg5BE
xBu/jYg4+4pievx/2hrhQ4QonUfwYw37Yzujt3FgPEGyRMD5/ciECHBXvdzbuQMHIAqWH0f6h30/
Q420oMIGINT8A9KOWMGqjBffRoZ242mM6D6qDXzUoKmwSx+cpNj8xDb5bbHpWS8C9zoXlD5FLzhl
gmQdC1sGjDWoBuMShXL/d/VQIfYYjKvJd4EMGaR7gSXnNvtO2t1w3bOE9FD5q6FUMfX77F2szCVJ
eOvXuk+I9HHk6bNHoq37CP91445QlMc8oNyQ4HVfRujywX2rZEIXfU/kgcWSzJjVbvtz0AIijzO8
5I1d+QXDrAOGylmTAmQADDxYeGLyDkjHIrL2X89ewXaqsndq5KbRXgyYIW0/kX7U1tfdd10woJuw
bAwy11H4AQkukhwEQAc6hR9JmA7P3QKTkrbZoQsmvCQAKRv59KAipSu8LOif65j2nCq8ez9L4kzu
/mokIMhOCZjDfmE0f4iA0QeXu459cE0jX+NmGLnZUmMEl+ilHCGYHB7zKYW7iMVf6x5rLLgqmADv
GWwu/vNxCfjTuL8z79VzettVgU6cgfszt5QlmyUJolZ/0gl1+R6ivRmXy4JAGq9ePZGGxdlwrHMQ
0r7B0SzeYtpHM/8m3M1dwNtOQ2IMdg5Vy2cyXMtBMf9N35Ny9SIbf4jmWuSZxRqi68Ons0Tn8GhV
TofA5sXkRcF03rjDNfLKEcDMwN2vPrihXyc5xOZ6Ew58YQWgKc1CCFszRfLfoJRTAGTw43Xp5NHN
Z6uOmbl/EaDpVpkUZFFWY+SwhBbYwhZABDJg6W3Hb/slw/shyqneOO8grjH8H/nEv3iFVp/47WnJ
yyNHDom+v992QL0iHQDcv/RkvE3CtsFMAV1GVBJGguSGPYuzkLjfuao5gDno7tiC6h+MIGggQMSb
z0CQ9dlmtH5P7w+LQEwm86/RR94UKUuVU/SUz1CCmzmxt7Q0cXfzjapNGVmOveMS6rOkQ5zjgIHA
ZifX0XYnoFfnATcOxAWF4STW0FB1BdznwkCgB/GMPP2kHB52agItZbt3ojGvB/n4ROYSWeauTLow
+jFUKcJnWS4gpa/b34Re6rkwElF8mtw97EfJatdb7ykq2uD+uzp7VBYhmHCBtWlHTE4VaDGZZgG1
Q/7n0Lck+GQOpwbwVkSrpH+5nwPlE5Wd8Qy2aAgpqQGX4bFLsUyFCvlogFcTvTVHeN7QfiXDGd9F
IEiQL7zz1OmRvLMsI1YSoOyawP3xW3YXGwZ1kxZntrY51QwYRYoFemi7OQIq8c7AIEzTFZAXhSs1
qNKHLUQ6tEt6uChCZsghfaj4OdRT6H9fr0rqWUcA0IL3G2rkr2+1HWyHZhFFyxcUD4HAUDMHDuER
ZCHJxyJP/Ll5gdFVx279i5q5sAvYZAlMqwDyhJAX/diIm6ZvcpS6dLHhTTT0oFwOAoXCxM+KXozu
bwi5Hw0SsrXkvy+a8TKCuzDRvxAoxaNr4RShK/tBghiTD6GXB/wZFngPnVlCtTWKR7EU9acMWY8N
kYomVDixwBYI07Jyeh7OWfXlyojLcWb/LB4XAgdQkgPIc1kzGsmL7HK93K9Wj3nr0p8xRA6B/DWj
BR0C0XvQ/GexBOOSyXzsM1y5W2H050oiR/DqA4wDYT+ELE/48lGX2RmCZRc4ujtmpC/Ls9Qul2Dz
S4JA7a+vOQzXBvHmMGJ/SODvx/42q13Q1cGk479JHzQFZZTvZJMnGi8s2SsviC3csH67VM9tVC95
DkDwPir3kn+Dv+8fb9N8qUOLJnytr+Jsao7if6bj4VG0A2SMSEtKVZ6oD9miQRvmgrYABcGv8gUO
1rGOEB4jIbJKI7o6vw/aJLtNvko94Z6h1Is8RZnOyc9atb6bLqmnIsq1xfi9t6i0MFcPp4VY10wp
khinMjLE5H9OeD6uhZBtZ1DK0vSDfGWuOlj5IsmqLaFiVIxv0hBmelQUfOzunUe/z9TSTQWBxkWq
pzbYzBNmZJ1Pte/4CKWC2Js3h5IRG63M51AStyXbwmkjIbTqGwA5KqkEGtkw18wCNJpTtutI5x8S
dpggLCwl6Wxjdm2ieuwKuTp5SFwy6ioHH0hIiiQNv3G4GZcN/VHsBkZt37gpUATnRK6be3cGjo/P
cU7OqKfgQ/TIHrPPSU0wAI/XoTjtnfaSxQoVLgbIuqeY6eoGwQFo0BNeRue3RGAdvF3pNJyNRFUg
QFQVgDcx5YSIk6zPee/dIhgBvvIFnMwTVkLa7r0yopjW7aDMeNwE8zYHrI/TlYrj0qFEbehfF/JU
Nf/HxvsT0QGlsFNbRC4QiZrGQgnNUksJNfAU2gTGOAcgQ2AVS6alT/Q9KhMwMvsBVcTrBX0y9qdS
s2BhHdnZakSFE5sFJgxJTO82Zk04X+RqkqPSAsD3uAspuGCIsxXgZD1molwoczkaLa5ELTZT6aSh
pafPF0ANG7s7QMGs+/Q3J+1EjuoJWAeU9dtK49K8r4cxbJ9mlWYak2mRjR1cCm9r++EkjRpCHtY5
XtStvL0NHdQJQ4rPOf5F0+lHZH5wVBALStsu+7PAw9t53yxDxGH/q8LoUTOL9XWKbNbm7AU91uxh
XHBPsvPaR2xkl/6UckvQdr5W8JQGUxuPp51HD1M6fHwdQy0gL+FPzPtT6JLgMQD66aZUiCFWYYWo
A2JyXcHiAgCBCTuMwd5oxYFODk8BoiyZ8V9xJJiHD1qbtRMmb6GQelns8sB+Jjzz/fLbgAqehaoQ
eIfxDjbG2Xt8d+whFg6mSM1OyO640Gpvs97yY5p1Zg3J9EAHhlUSUNd5go8zjiLFB6HQbSaobPr0
fxFfqjbGOF4gFhVjggSDRe/8GuyoP+G5Gy2UBb22XxanLtJe8X1k7H/jHHsgt/Kqod4vHgCSyg/z
hWYSUXs0CrH04e0EFCNLaDRhn2Vyi1I7xxqB9Mcj6x11UnKLGfm43q+xdPngyaRd0kJLht/g5dUA
S5vyxQhIOIOlLipfAhGEZOP78boApZKBzy8Ms05uP8A2cb2yIxPPKZEdLNm6A5Mz/d2cftLbMaX/
QL65ZUSWi0Teo0V6S6QLdOFwx+QQA4/sIaSmD/JArmMd1Rr9G8NVnegq0RuiNK71WtjTSM45vRsi
34g5WUqlEfM4luBtWygCjuI1ndgM5RYkMtHK6fp15D/i0yc76cN16ndON8PKseT8FqbG204+im7g
I2eccg9uEVlfqcnERvxUsXiH4Plumfo5vyjJLg5OUCtNmOCQdHZicPzQz3IujZEji3JNJXNU3ETH
zH8k3+CJG0mZjBSo0tQc8q9HQ3INAGNR7hujn1mfdV0UiLKsU5BcHfmoP2e+DdEg7kMtMtZa8I5r
EQVVuQwnyqS0ibJ2GaBMJWTlgZoPXs6BNhbzgGSWBgCJ82upI9HB4Y+WZcI2jKaGOEopgNfJRpRB
jkkMWAJMiwzOl08VE+WBKP0fRDqqDEC81p7x/x8kfgRWSMP+iSAnuA5EIPYThRyvMyBLBDDQKgiQ
5SPLT6q9fjqfM/WgkxGLqaAZqWk1mK7eTYhJNVt26zKSGEnYe/FY5lTsNlTkgBIiJ4EfFN/4G6hX
7iIXp80obnm1WSGEhz9zDOVsXQmDAOnB0OXotDTrhgom36BfWqZx+uR8l6OvnysWmBWzqwOlxrTT
oEGz96aMzZNrYMge9QZ9pdljziKim+JmWz5MKjQnTPQxotPJ206QTCBZZh1xnqGSMDRYTcA3V4VV
d24eJZieN+Q0ZvgjfmjkATxDJfi/cEJm05pIUx8BXayRFJqzuQ1m9/WP/CHwNZ7sK2jGChbAYWNB
W7Ui/9Z+mr8Frhr50F+QXyCy673nyHmRWj/Ha+49GV0/0X5brR8yVtYj+cRYX1No5RI+CoJ/DG+J
9yBhKZJQpiOh2RX/HimpJlGj8eTgRkTN+UmB0Y0D12MgXJOKcUwrGzGIQilgEVBdwL/Og03nEcW+
uLpDjUIc/mqd+KyPYKgD1k3mel4pX6dNXbAjjDVSPZ7W62ldC8Rhfs1cvpUmfK865n3ZHfELnvl7
uSmxTlPJK4zO/EN5b/KJX3f88++617LImtoMA+BEmoCscnAYBUn7PfPQ2z0xWJG9Mkd2yLhD6KlN
KB3p40+zxfojol6Q6SY6IgHZgcz2ck45flVUfolu7SfX5dCqJ0z6yePwtfaE7T7ccn5QBKwwIYwK
E6tRqFwSDakIs48L2SwEb5m5RemRDMFrGFJguYnWfEy5lnwUhGOVfBrerOhb4SJoBWYMND7fGyLK
pjEHixYhUYeDWvEHf/ewdVAAHhWENiOr90Vnet9J/wLnn5I1EjFkiPTc11KflLR31dPhXEsKadxt
+pfb7J/0m92XJDMQOxrphd982+eOIHWw2qg4BkrOP18Ecw4n+5gBa082t9FA5FGit9VW30NWGSrB
e38dbsXFiBhoHe8ab5bd8/cB7W5nqkGRHHKpLaliQwj34bPj4QL4506FWL261zYkyqHN/RLK+tgN
Rbi+tqV87DqHKKPlYP5kuDXlFRgiOlfdJDp0eCK3fPcJaooh8qRnaid50YIUm7fVzwcYxfmvLQhJ
yEjSowjGb5KRhcBONe5k93bz4akXCDZ1y7lFyTBTDgbS8RKItpxUSJV/Jjy12VsQvcYDyq/D728g
odQnQtIIuCvfTfHBEXM/4mTh9P2PpDNbVhZbtvATEYGgArf0nQj2rhvCHmxRQZGnr2/+FfucE6dq
r8ZFMzNz5GgiKSpfJh+O081I+TfN2cL1BK6hLvwc2BSzERgh6RBmn1J8Hd22d2/fh9FIU3t2QHzp
JgybFfuXBUBnDzkT2WUzMkNpzJk0CT65jvBSMPZFH9GTlhIjgXWEGtYJ5eMHnkUkybxgF4cYuf3C
Du6mQlYzRJRQxaj9eIIgPWW6wESzZsst4epKyHy2XP08kURvJbmoGAEzcZRiP8M+RtqX6Ns6bLew
85dxPZc5S9nuowaCOQpnDpAYAh7XAeQcHVbuSPZ7+mb1tn2sH4HGSVROWW06NxaPXGL5r7fmos50
ZGL9SD3MTxbUcJflCdudhs0TJK85rkMpGDk2KGaxlOYMuvLuRod0FKTfq3/OiNugbaL3njbjm+D4
E7zJpz+RQaM6mrczQP+cIa2ZlSLvnqtMQghgsE+hBkKBhKwxulNR0EkHDyTPF4ch/okXFsftYCJP
PyFxUPFjJvYtV6RlNf4ADAG1jrJSXQyOCpxglvQc+5Qb6hMH2QpOFZTH81Ees7Lp7y4xm5ylsq4f
nD2X+RNZ6RADrlzAnIFQKfByoOQjc5CTR5nAFD9hHVtwCHglAyUcjJIpO98bydmt3N9BnusboDEr
9wejytc0Nq31zaSXrpcwmjk7NRjn+LZPKQGviRJX5L9Idj+BZo2zSL34uqzVP87VZ3+DQuML3dL+
eVKcJyG5WAOoIoNwEMLLnJ3ob74JDn6h8CHHm4N69iLYFUXi6/gzxC46Zjtu/LFDBmshkQGzYawO
/q4uTNS4gHX0c1hTdAydLIhfvEbwdcMvh7RXR12iYIL6CYdTaXSZES2EtdlpgE2RuBaks5D5cAnK
oEyl0QN0GnjPYVCat3f/t+4SVQOMBvK4P+xuclvJaTnqc+YtlX3Hhgj44rceivpwgj5Ehz8MNGc3
tO+R8L+kOGkcHQKHoRU3nB+txPfwG1oKxEGf4o07LQEvAU1YdseW45qeVw0STCz1qE54ooAncBiS
dd+ne6YvhCpGAd99aOY3tFsrNUt1uLWBHnSgl9ZwAR/HMqzSRGA8odu+saRoPXa8bQYrKsHbgrUY
dpLn9IE/Aro9O4+pXOZMpeoEdVSy68ayL25V8vBsAJUfEh1iEa7oZmSCPpBZ7KTdEH9QfgEGpVAa
FWFTjS7EmHZYq2TdDgv5FoO9J9ESorS9j9TVFM0UrrV9CCLn2dATWJPQRGtMiv7wh9SfBoDtPeFe
7kmYISMfUzBpVjAcVK3BjoAmCCilSQi7BJwT31PNraaCm1czjJxwM30FRvTFXFlAESfn4uHIO0Of
B0tDDvokBMcDJTBaUofBr4x57r9oJ53HaMLEs74vO3qb10MMuKAd9EWUciaNq2TdGluagJSDl4af
CLI3gp1XjN+8wpuCs5f7xIIbsSDVaA+Yr4p35L7MqZlQKdHxTsu5muR7GIVAxhakDYKK+mYg7T4M
tKe/+8c9EcJCjlBfICkXUOtP3LoYT4+51BhO+JgV8636tIUOi1AQ3Em2eCryoDlI7OY5DJQZnC6o
NjjKCUzHSEoinMT89FpqsPzeNsw+cRIK/zuPsakYq3gj5yEplEGHsrNwX1Edss9JT+ED0MRw6hDm
8IHMOozeeGtMxplzZIQD1MwvK/7t+j3BrbMgWbDgAB/BugVe4aTFopWxFjIgwR2uGnXLimUq1Rbm
tsITA8FhgExUSuTa7otsXpXnc85fXkx1yEvW5x/v7osAFqGgBOxmDXnF4LrxcqbXBDoCu+6rzapE
SesevLUKcIuB/2OzOvmlry2JVHTWsYiAGPot7Yzp0YiDOYfNBG9kHLWxpYZwPBOxRyzJfRaUKCig
yPL/qHB5W59+LdjVYRljqLKutgbN6t2HcmiLI9cSkjNGQ15o4MivrczY8bQAraJ1HbfYsGHWsyiT
3KtStDWHNsLBYflYXRCNcW5vdXbFacNfxni4FS647SSP+zP1T3CTbK7/4QyZ2W92OFaccI1g6L+S
RQNZ1CIRM6V9Z2uD6CGRKBB4nnwEXXmERwSDqbSoKxgsFgzJ74rbiZTPO1nkz5hrsBb/Bi/q5XBs
NLZ3Bwnj8MZVlNWv25p3e4axU/oJGbjBnv85WMNKIa8zYu3BfPDl0UVsar1XUsaZTKKBBPVByCo2
A5JTWDGR0kGBy2FxdhmoEQyfsF4gOOJpsx8Zn3F8c/RQjTHkjdoZVnPgX9rV+TXCGmL4cp47Nnen
UX/NI5HbdaQEQnkisu0aGil32egMSBfJrfwnPBSYRQUMk/MGWpYKHJIyNXTZrr/X97/1i7JCL7X+
rpXpY/VeQyeHaDyMlTapfH0PAh3KqmXApME7lZIpFF8wIWVOnpu15aKymSFn9haye+JU6E/5OzXr
jeT/H1T+ivJYWAXEw/0QVjPl9+XkNlT2QdKs1RH2D3aBrU8fdBSEfPxkgaVN/n+yL4hBOzhNnccl
Oh9Fv/qNoSaAMGcCZ/hhRMSNJ8+imz34Obr9G3deHvPxcxduaQUKVPsYb4WvCHr1YHKAps8E1wEw
8NSsIe/Cx2bC8xj/G1QSvNh9W/uDiTrTXkxtguWjkuyAMsG8Lz8W2xZCO3AloVVSxUcQgQniLaPQ
yMwZVK/HSMMA5YHGG1d/qw8K5sjjL5NxzIgFmRm/AMhrrwWgnzHiD2OMgxssoKmfXaaDsFpoWRmf
FwhHOFKtzq/GrAKEXJPtF0W+sPu2zFPgVdEA8ITITMwyzw43hI3UzdPEIzIMoIONudE3/LZpjX28
oT1tKQBmFNeh7AHVMAXXy8ItVqw07JcErsGXRA0tBU7/Ac+W0wM2R9EeDHbtCkI9J/rNY7PFbDZp
J50n78oZGB5snks85GMJW0VhxSxwL+CXJ1vdq/MRlPyWKN0VNAeSQMqN9rQvR/ZICtsFbKFgatIR
MN4xY2KhhUfIAA008srbkZABGrdUnWJr8gNYQJYCEMqQr0Ad6VunEBy36bm5ajMAf9eccjJLzIp1
KqUblhdxE3uhuKDDYDLeAlRdwJPJrp7wLXz+gMCZ65J/0SeOYMkPE1AWxFJqFgYJlfOKusbNQWTx
jepwN8AX+mrp8x7vF8Bk3CKIROB8CR8jDnWqYHlg7+8+bQmkoI76BFedZjtui9duORcxP5irkxt0
JJY0b2rQmxHsj9aQ41sAZJTyu8ULOb1DHdhJE075dslADHMW2FDXY4h9NcQ63Xngk5w9MnTgMPMa
WkK/9GuuCe/R2li9YRmkJIl7iNr+OWXdPAjlJo3W+GLBRPZRPEBhJ8vc1sKfi909mPaNlYR+1Mig
Ex+9l7Q8gkPoyrevqSF2YbkGfwzg65/zTYdZABu1MpPYM/OyOn1z3VmNAYrMMyWbAeCWii8l1Cxa
p8K8WaiBzXnyoSxXyx3b/MMwkmNh8UjR5ah+B/HTRjXycQQndWus0XJtHGNgamx+Ze+9M/5gnub0
lh/8hxntebGxTl81FGpl1uNUYDyh5oGw61MwAAcOS6KmYtvRjV/QzogZhNk8r/nLobRKqtta67s1
x7eZ3Tfqw5tdzgDZWVsJt5LzAukx9653JElVmH6gqiP9xMXsM73twW2SHKpIPj1hHf0EyFbs2xhQ
GCJGG0oZRBoRyQLHBd4nkZjVrjHngD4VxLv6yHaAARIy18CK/4fxNheSJgaHH0pfdS3XJlg2p6SE
ixTwEeMiMU0o2h+kfgsL26Pwdx6wwYLBTGfJya3iiidSnqTsc+RghUwInWQ+B5MilcETGMeFZRpP
ACnKwoPUTlun3F/2BF05JTlJklt4wBtcmuKoJvKe/tvbkaJA+svAw9zlJ4LtLvh2vFwZ56Z7wJbE
q6wPHFro2dCkWFMwaCAuymA0pE//HLNvF8Zh7GkRIA6Zf9EnoZQmdgFNzlieMO1Mqznep4LRDwPm
49z9AVtZlNHcR5Y6yHyYKpQIjGEMVdd5rtgrBC/zeMaTDQUsfF8Z0jY+whj6IotxyhlWOpzLBOdZ
0wK5LASYrEse9AooXN2acI5BwMKOn4qkdI5yk/sATsBICnyOiKLhUCWGVsa5v6Tcq9mPZ+oxRsYd
/HYS+dgiAqu00VHOvtlCBKjIZCHisVZgkCDhA41pzVooVlmOgBZyP1iTe0duhcgKAgCAivSLZAhA
pZXPuoT1EmjVw8b/dI/L767j0YeEB2Iya8L8ip8KwmsHdPC6+a02x6HTT3iMYStVl+C++Rw3sL6J
o4OibgtNDnvMZt0g4QTF8NKJk9LDujoZutDkcPC4QoaDCINuuu+e4WdNzhMyi6zTEo9Fkp4ac4oc
MGBwD4RR7C19rs9Og8MFpEudB3/oaPHmlOKAHVYTHVzsarFDJAwO2fAQLEWCkYpzP0EXD8efds5r
YYT8elgHGB4g6PpEH3Mi6ElSZpB1z1ojNFLyVFBq/8wwBNtHfA1obQ+9rxM9F+cZ/tlnIWDhR2On
5SyAg3AYQJNFFBmshWXhC1vi1sQY4mU6zQw3mX+swht2j5/4Z+3xy2BligPyfoDnh2IhSLenQ2SX
Mv7meAcEb2fP3fCQinhSD7elfojx3O/IrnqOEwSgMigRlniJoNm1vHwS34ORIhY51CaaX0rWcyPi
PoTlJpFPMPQxkAkAKKziw64K8lGI05nFLMLK+zrDewAW8xcPE+ayIgXj2GCUuNIRTUMGgJkoH7WX
LV1Flk1OIqoYGxv2gpgoEziBhK12eyl/HAsfWwiAnS8bVG2FFZTsXbY/30hJ7/MG096YXIPkWJMH
LPYvP3PB2Eb5Y2cDU8RasPs5YkfWW9U4m3xhi+aeMV6tcLbgl1qr6L5r10APX9OK3kKmq7wjP8vp
03kDK+w3Gz+z4Cz5Uh8ci012ZhC39/DVHtvHyI7kxDe//6KYeUCQZV59nA1GN24bEW3mUBKRmuV9
dMIHRbZLLjzV3vcLKMy0KZy+nHemkKYMeMCfACWB7vOa4DGOHh4H+bP3iI5v8oOx9AI4wqOIj3MN
H1zvzvwWnnYE8VStGjzrRp7wEDoy8aXBW5QaPnaFtMOBLyB0wmf/s+gWKGuz/hKGLjPU236mwFah
gq/EEgWy7ANonucStOwl28/NjV+Pf45wYWqivj98826VCPV5pKLfP+07LyiuGt10X4QS8x9MxPsO
EpV8FWqOOzLbn3mCacXh5O+HeDZ16w67DSisgvlqYJsE7E/0LUDx9uHKOSi76qFR+9obdFN2ibZM
HzUYuFMX4EPwLoMFb74LSF2fFDHXyNhUoDzEHm0+wU9swC5wQRD3gypglpi0KUSAFA9ODNEJylsT
jfpGxWDYZMXghQxL31tVIsYZxhH7zRavhUbkebnKXth/0op/oEQ9rBNVBVImDJcZwLu0fo24AS0H
ce7cd+xusE77TbFJIz4wgVVOp8sOJ29dVgRdGUBU1006eAQI5gPvfSaeOZ5hJJ+Pnq4OFW99WiPl
mBuHM208XSOTnAvNuYheut1hVgVUM5N5IO4h6hZmVtwHHqmCwaY4MDCROCHe+Cy+8WvSjPVly66w
dF99s6djtEB2dYTiaf8NPn/nCFR8AAG3592pVkK1IiYMwTdMlvAIcQOApPfBXkzKrrhquYjbWWvl
42oBUd6qQ+F2wlRNnZQDsWw2MsnLa5xlo/7Hk0un/kPkhNcNyDrXO+97V/RkvgJJdQDDFVS92ZLW
Cht0QBQzDzBA7dPtf0x6BXlVkenYpBrLEfSMcwwrQeSRovwwqOeOopsvzD5DSWb5FtKsYIBltlyC
GLA9t58QcPEybo+G13dfCcZro0FGheTScUc8OOZAeGefwGlSLqArvGBFhA+2UTi+PJfYcXtn00Re
jiwEHPSBFQucU/7tg3hhWOVPAt4/7L2eLlYRABbZg4t2npSzBq9RzESOUImrCSkUlPMRxVl8LTxo
4q/gkd+ofD2EMV9whtFv1sT5+Me+DrUf1X7JoQLkJ6Tq7BjnmIfRFv72aiY4CtMGoiCPk26VAXMk
TBUbLmqfwr8qku8OrQUpHeSs+EgKleltYH1oVaLzonE1B7KpIgmHS/lDBCZDwn2L1yU9FlSdsItg
8kByAZ1ZPubwVb9Da1Cu2cfm6W3Eoh45io4gHAke+9vfCIdeGaEt0hMHLEQJNeSVrKKEBy3rzNw+
DeyWdSP1hcaqsvVDv3Zv3Vy9Wc/Ja/Y30lmVvcXLq2cgeRz7j82bB8Alfp0ONmvp5fGbZKGXm7gj
km5gDglQalFvJQ3UOreExEkWwuydPcMP0BFKfwomNeTEuv5lawwWK6A/asgTu1YswaDpvO0eSXJ3
8zVWBarCfOfjbUwYGbZafoXaupsVOBF5fF8164cYRTtP0x2YK/7AIybcmGZ9ViLZY7XiBINSZuFB
UVOcPHXKpyb2ysUaJ1MgDpJ94V38enbed413AVtL0NUrRz5Z6X8BVIHxIgxoD8+Q8RJtBgtRGLTA
5rAnVaCn1/SWkS7ly0DQYl0nT9+kKrGaw2viA27LN3k1gMiob3Vx4329E3NggjgoBCLGm/c67W0H
fgG3Za8hTseLDCY71xBN+9d7MheRmPVGdg6nNaBM8xPPY3yOs1dQYyZ8OgA2QWPao016jZsMCqpa
M3OZj+yKHzPEk4EPkAkKrAdtpG9ALPoCs7sxJMIG7TuInJLHRuc4vZCJzSqVCAObJ++CA5OKUwcO
Rn8FW9TVd9PuBxFfwH086LxbHhFq3n3P73pm8J9woJ9UENhaBi5wTknwfEEj+z1XMKycC0SshL51
gDiVvq02zZY1N1cTUCGW1/UWHJx/YiD7GYuKwWJg3bz3H7xkadnjdOd8x+XB4SBbaOEVWnoR3WZd
mI9hWMxhPE0V3AlqK/9YYHbP2n60HrYL/CBIsQ5s3Nb+wxAvYJTGuffCE8MTAEZQRrfJxR9u7uj5
ELKBz0IdoQ26utxfoajH/Fxo7jg7l4zc1hin5hnLdXN4wCDKUmbd5MVqr7aaaSXsDE1pgXaT3XNK
C5A+3ftI3Vzc95YrPuOP/xMZPw/ceFmxsBlSLHyZiVLumZMDdhoXEiyRxbgv9jUwKqQDwy7lW/ZZ
WVGtnksCsdeYI+Kr37OWWGMdhjHxr0Orh/Tg3wcl2gtbCCg2sMpZHvXHPSSpSKi9ajHQrOooljX4
PSEsN9IN84Zdw1IHt2kEPREPWQTFzFLLjeJvKKTg6znhvHnAwmlc2zPD4U9Ami402TgQUzhxV4+k
GGARFJe5dkWsAqHytrFO0N7yWxiX4SONz1lIgpuawP6whUJAsTFvSzN2oUVI8ILzmN03WsacwzdE
LkAO1oJQGVofUApd6QqocinIEx19v+RZoRXe3HIq002/45gyy11KJfT5y9pfogmYV3+ofqC98tBo
mUg9akRtx8mKJpwarIvdq8UO8uH3EDShZyV1MOkRW/FwpOjKXlOKyfz4Z31frz+U/AMmmCGJNiNp
P4CQBfb/FWSx4duMGJkLaH1/0hQsNxI48ylBvvN2EDZ4X9P2GT9QIn4djCqbl2gvx3SVRNpgMfXp
zAKuKvGvt1DrjZ4wAYHsGu+FcgJchrrUWScaK1ZJYBmS80OuoNhqtcDe6hE/8N4E/OWsKeFvyQ4Q
9n0pDBmFbSCafmobOCPFEiuiMz5WVaKs2HgaI2n+XiGixQOqz3Yx+YQ1jsAvB4C5Y7iHLvBF1Wv3
NHYNtwMv9nV8y2ZgPCNgFA9uUj57qf5QcwwNCgdvyS27OTPZMcDLWNOwx0yL/cXR2ELg4R5zRpN9
5bMBdh/hBbIv7S+aSxgB/BdTYKnR11MjzKX3gxgm7Bfey9s+nP6AX3kSfklnVstifIPhSoEieT4o
XJxdsXdugYkwcoHtiuDR1pHhwiljnSKWHg8rhRTGq3xyviDdPDwwwSDuIMiEeDen4MFPgpaE9xKT
KGxli2aR8K0kZ0+l73N/OC2OfPcIVg+zPTAdKYccHaASRqLzDSkbXwtGWDJgX5M+rD+MHvmtB2Ok
jHcMDn/G5OYA3x8+29vhTrIhqJRXZqdQbIMxQUkvI8YVgKyzG0A3uRyUNffvGnEus2zRZ+wBGKos
2mt2jmedhZBAroi4v6Mp7LP2BpRC2bLBoc26T76g9tBtSCoaZJcA7Xl3PE9gm97WqUGlalGK4NBB
aviPmCno+JAHWIbXWQnTqmTB/fZfPPPKmZ/6/ueTx28qnHZ9rGHOwEnQaEHCHoS26gBJi9HdRWFN
cXd2lxafNouNwVr1BhMDw1YGh/HDfdBnX+ccFQhrOTznJ7eJprXp6xN1zft399ZlQBgavftaZ8+M
T8B5NG0dYDWLGjewDuSvODqURroF6yBz2hpCbIMtCFgBYVNEc85R2qLLvMS3wNyCh7nvvyf3ZcbJ
KJoddlG2xnHeeLi7/Euv7pz3FEO2CQwsxqCYygDOxBFFKhqz9tmkRWarPK+mDy9dEgqM5evVb2bt
AglOgr0coh8paOhkY/gjPIM26G4I2QPpOjkWhYPY7mZO4UYF0DUySFdpSeXYyH5CH8iziLEqiPcw
XhbmMwofM+ERSbDRCHcPg/ASCKMhkaRcr58Zc8f545sAuxUwICGBst80Qv8PhmhxdlSoP8QjYJYA
nqhYuPeMkFscescXvKJED4hJtX0gZ4gfIqRJTaD9wKLOJuTrCyvddtwHBFHZVwFRwU2B8CKG1vAb
3NKT3Vtj0cDZ99jiR9jhBHZ29O1td/UVGhmGHMSamAArzMq3qZOczPRi/YO0Lop9usRaF9Bet+Ep
EMCeZBaVI9oU1lkKwDtNzs3rp5fDvXRPh8sISQsbibWyf9P8SmDQXDv7Xds1UyZMtG+8BNlfI17x
SgJHgfQpIXvDacqIFeF9qWouoO7NpXYSQ4TQ568/E6ZVuklpAsBsIiuWNkyARPZaJMGZg5ngbJRQ
zR6g4ISX+XQfrN8GSQW4x84O82aeBE+CeKfsKJdY9q1zf22o5lQof/BP0mDlSc4hJ06vdQgTDB/j
jVfY3EVzjYwZNOlM2d7dp8WU/YxdO8EJ/PsMZs3yOPrA4vhsyVqPBpMhUEL7BwnKWAAriIx1TuCt
oIiwoXY2y40YWv6GyzWKsBH9V09xbq0lj+ShFYwL6+vdfIRKNJI2PvlwCClb0dm/g1c+XUgY2OWY
T8LVckyqlVjy+K94czmhQkj0JuGaUDzAtJYccF5JFy3OVnp3wPIn8RKUICLxNi9nyqPwNR1tzpVm
jRhibBJr+8bK1nfeS1ZnfKHIXhARgLGo1YVPXLZQlbdQvO6j+bJOrsK01AFeXSHi7Dk68N8KzM4Z
zKYcA7CvXKJdeHLzfWsllTWHFIY7tIYOexnegn9oWJQ0Lpjqi0j27Rl3nH/QOGk6AG+abfjnEZU7
AQ7chqRYOEjZqujuY8XGGfbeqvsKOBaJDpeGaDjsnZ0WtjfDWy9cE+Inhubj095VjFm8r2xxWVQ2
LulW0Eml9Jxt6EJYIfA6x9P7YdqzQljCSwFhJXrByxmebHV/xtr6OrrDqjcyYqGQ9YBeIEH8uW+7
YdQTDA7IjfxdVs73aCNIQ3W0FJYxYPzOkdcOLFWgE9jD6MkDqbPhK5NCGEsm84zOzYb6Rfxd+o5F
SywWFTuefrqrYfBZ4toDS/zAG0T5uB64a5iOXGyYnlwvnuoEQgywfVG5PFASmMX64u0+rG06M23s
ayKFH0+cQUAFSE7uDgemRTM4QyTkVZzjHBKoDX2Owe4Qw/tkp+lOqFHEiDCnIV0WkB9Zn5Kz4+wj
khaqzMUjOlvshJPvlqfQBP7ktFe95z/fspUsphyWpxHnHHQwM4RDFqb3aIkFXAgRjTIP+p1IbEc7
Jt86+mCrKNvP2S/VYEMMWCuezQ3avTVbc5exm6m6cA+Q4mtzqbBj2HCackRsXuauxy+RecBhTPsX
PoCo+gcS0vgknUkd3XH9uMe8DWCjGOb4OSdyZ60tq1/xoAysdIBSYQQLWCwRPUiKvOusPYC3zHKc
XKwlVjvCmw8hDdcRhNqc8GWdJd7DS5Bu22mFHxMeSfxzZTkwKyEygymb6ZNCtetZ8eGGOPWEmVKJ
uvaghgpW7QnWzg6W6Z48e82xqORtS4PJARo4An6VstnjnPvxASEsMFdEFQRrZgRo4xALticOIjM5
PsbIX81UNyc0O7zailuz/36vO88B7n/D6lqjKIUZtWagj37bfvTBlx3LdguThc+I3gx6oQL2RWtt
fePvzFgU4dcXOdHVCTXHbYEDNmFd/wIKcTgBhUdlxjX7TFg9m/ryM4fjF+moiBi70SHYggxu2Ec2
rSku8kwHS9zWHFGCCqFRDgmp3r1DjXOEB9FFpcIrvy8Xl837aYmMLciqCItJLQTB746gkYjvH8si
TLoENg64ELaHoGtg5TyZx3sCxcURJ86THfVv8ZbIcIEVB5enZ4M3obzhU1UgL44O9Hg9kFFAI2FA
IgFMZqn0L1zBCIz0txVG8rA0B0FlEzGCVS+rZBfk4SfcvnGVJMJR8XpT3RqSHwXz3NEC3udR7jyc
en1yoUx3xJaMy/TLHcLLBtd7NA3/ckDxMGQdgccSuwsthU7p9RFdc+YwpQWYX8S/2dnpEGXzifqe
3RHF6j8XkLCCN+zEgsKhWtJajqDK//WX73iAYBm6JEGgeHVihs9MjJuLwkMr2dQ8uMnnobVARNGz
hziCPZn8S3+4KH28nMPTAmIYu7EdHGaWpAS6XYmVLOacICxqrta0I0t39sTBoKYf4zLzkbKr3xLV
lfN75SUlYYQJrCVNC+tvGBpjUoC8l42f96jhpsDF9fPoPe1j9sFX1a49yj0gItwWATjQR/7IMrkH
BC5yr5iPLCJKW0I7Cpio2Ovvul1vPBx90JyzWfzuP4xcQ4fAzaOwTqZn47LiEJ82i9Ok/j9mOxQO
AfhuWMxjDukhPwZ5M2PkMctJs3kuiBK6QCQSakzikBI500wMYzxBKycHbqHDT0UCBysONh+ZySH5
ThC77rMXAzT7iXpGetmYQAJihb8z/NUP/zxBrtaClTP/K4I/2O2BzBT7NpbGAGSRGsFjArTGTOtj
LwgwnAC4ugR78B8afO/H199nPSCpCYMf5FIuxIbnPxwe2cZMa5LSygguDe6mzfQYlZPW/cz0UHZI
ZWftvz+K9HESPvmTO/eO1TRCWBtxrHPiuwBRndPmsRCwGdTERRUPB+4jaSY1ghSACkQdaDz9n8Ua
Csoe7DhzL2PicPZ6gSCP1ylMPXRERJ0ssHPwnyDt3mulj+7BCat6pHv4i3Qih5brrGF3WK1PkTIn
iY1lFQFY2YeVnRwuvv6CQQIDcSzKUHbhhCj00LnH/gOwmyAnJvXTloKt7sUetNk/cMLeneyF4u2h
11sQhnxh6DVgWQe0vNnsEYjaXw7iHqX9DqZbQMt+O/zFa90bekLe2UB8GWY9sMgOB/NVfryJuB83
31y2Z16WD/5H9MYiuJ3428I/RyQa0ghjVOviskpkikbKqGBzPyadvdjvvw43CiGJzhoZc0K0GRpW
+X2RtkMWIG/KUfE6svYcbVVAkPHKTb1T/pl757wTinffGbOLhtnHbQlCAW4g08ipHGxz1i9TObyY
HK+cXRkWuMwYkKoFvw12XPQ1FxgTBYiZ9SMhQY5QhWrOgZ4O2uQ9FkY8X3Kl+j6uvOwTToap40ov
cjybhQTnwdprJumg/HAAwT6PhjAMPyLuMDcFzT9rV3asoqFbFSlpodaebO1wi5os5ipjZPPaiRPs
yz/ztbgpzIZz8A3GopMN0wvWUw/yoCt49G4+H4A0zy5bOcnI3Ctpj1BAs+oDSfQvPeutmZiyGTG7
lib6bk/sH35X/GkWA3sfRUQJY4BLNgCrXt3qYWXCxWoijM7uoxaGI6jO8rklGxypOhEmyxuvr/dj
MXnnWcH+bEr+r440PngRJ/wLf7l9ZkSCTGe4EiSBflJWMHd45oNyOJJls27sOy0TI/oj0HsOv+f0
CB6Kczq7UBCxNqp/IeEG/bcw+ck7+3WxB4rLKuU27oHMVa4K04Jhg0L9IabMpsfXL0Q9OfLMQI0p
OyodEqousAA4mI8PSnvrQzYwazfOYvi7HAO7EsUIUuDWvP1hWUqH0iFPwioTadpGUD4KOkwcdtzi
zoOvCvPoF9YQxkR00E9GMGZACNajIQ7Db5AyWCTCkuSYu836H80b8ssUKwmLlCy/goixg+EHwZDN
rfgPRhrco0zAflR+HIJ+JpCr5CzDirn+6Ygni6aKkAbuPYoju3ia8GckuOl0dGZNA61aRzTVVBqe
tM7+Y606VSmzRXYas2QJiGsxedYoAERiwGDByK8hgK8hHXg40dKG4gBjzrnT5ggNhUFSTdYDlphV
eGzMe+ljOxCPmUPIExRlzNlscTrliIo70GWqOkAAKiriJuGg7hlnK1buQz83nDNzDimWrKTpr37C
e6dDXzA65z5uMB3m2P/+R6tHDYhYwOmjlfYn98/1+oFIrV68tWkJXrm+1/ZrGJ9Z8xAgBN2kb/eQ
hCHLWpN4/JXNMxIJBut+oIpok4LjrA/Dsw1eQ2dIfp9zhe6ur/PaBk8ji4XdE+rZw4nHvM6qyTdW
j88UxBD39ue4wpAeIO/E/leJX8lPsSnCA0xsjv1dTMv9m72DHlKFAlkFO1khCOLKsxp+TwWH5IIv
lRZC6xOOmwOvwM/9Rl/BKxCzU6FoNlNKlkM75pJPbzJO3SnVEODZ63ORKR19/30REbp4W9Jpqpv3
/kIQER/Me9HTcZNF7BezO58TqNfc09bcgwr2nZk9bNAW4hOATFdnzL+RQKAyZrSsdjCHWKiH7N44
/tm46oa1J2+FBNulwD2eLi3F9jb+va3y7CpRDFBAE0RjzTQ16xxcEvq0rVV4Swv/9maUke328Dls
cM6EluadePC/0x7MIQcS3V9lH/GEhVG1wFyHxhDdgYmW/UjcIwkVPyowvKcnWnVoOH9fuCt3oTtE
aoaASuHWKY7qa8Al9oqG8JudXAm/7zp74ZElKF2CHgAyw/+l02N0kleK24PmUIBN4lqqsBEGA1/j
kOE0vjx5bA3xHgtmWGu1kytv+4m3GEoEgU+yzZ814sD7mvkKZw3hd3viRODLRTQxChJc7uhuuHjU
lrDdXTZnAhzOgvPzWgnErz4KsJgGiZ7+nAHusGMn1jNtXfHHkDZ6jzNRswyRfW33F7/OwmhF44ZL
05oq2gDsnmeXhRyKcq5hhXHZDtLv9paqR9KkXILe7QxAEQZ5NdfYKJDc9RphuXnZYY82wl+GG2/Y
U2ylEiZXe6+E/pTteX8larZk60IuxVQbNQ5Np7XHbW9R7j8TVrP0vlbr6eQbIjQKDeD07o/NL6c/
RUIsVj5/vVDKHcBR68bCYImshkudfKIUcJfjFHFP4fOUMSDx+xXNx6sIZ7ScJyvdKfgZG9lEi2Zk
801O63oixyr1HUgGkIRnEZ4KplsmyQ3ouHJBnCvRE+Pq6z8Dxe5xgrPHwhSEdYdsLqsovu0ebhEO
afA088q8w1xaAWQORDsq3Js2ZzRjBJPbL9wmGlN0UEUqHK9g3LhEjE7gOmN92FvSLvOcQtMhcgk5
x+SEHx8xTq3bx5+FEVeo/+qV7Tv8Jfh2P3oQ8ZAKQ1tSEZzHggGSW4QlSGtETURJTpplNWJ40uj8
aAZ4sl+0vMc9YgO25ZwR6MDUABsNUGAX4ydygYgJA1ztZYI4wMSA7/8NFymBHZV/NSUBmAdNHnum
lbJC14hu5+xhhh4RTgmE0P/HJuAKwedkJgcoxkXq+fOQJX8E/i4wScFGvPH69hmnQ1qdUBMPt/BL
bWAqvv6d9Wgf7KdT0V6PobKqY9od5MvJvoEqy26ZNYBLLCFLAeBBrifmhH6zveBIFMkZc5m7IFYR
CFQQbEC6GT+Fdxd9j1PFgxWjRiHI7hukSCjBxtjD+78pyjl3L8guMrQdzX6hYBNFdiO4L0j7knOs
zxkwQsYae1Nhv+ediOcjrn5OvsTD+nEKfSZ3Ux19AK4kZmYjAyaAKstFA2t4s9oS3k0A1YJsjgMn
ogast3iETuMzsfdFSLN1ZOGevezjz+4dyxmDH8s3nPxRqTF+mqh2T8iGO7A7OYIG42Dwpo9UQ4jj
jTEOUXsxa+yhVN0DZDUXoN4FzhfAkgCi+KTACjujYMdybjh503Rtyyk3Cp9GMqj2/2xR4ItDIrVx
ywKdZedpDbHpSXQ2rnSEmIADwsI6EpejCcvFkGDDhlBuInXdI3SuHecWoqsewnKw8xKl3AMzlteD
pKpmEeGIRzEzAQLt3rTvVYEgvfEYznHv5f4J6Sxt2Wl6HZF5TfvOORBUS4jTbt/tx2sFnXJ/1TlX
pnn1ax6JQkIvfnJxO6IDJ5xaVDzkz560+0KCbl3RECMsjnA6t0G8m6W67ic0ejE8usvkA4OckcrT
WDRzAqU/Bn0kmarzxOwejfoHu375TCTF61DPEYsGZMrymuQTeLAQbAWvHVALNSMhX6Qtz1/eaXfO
CroAU1lenWfam+dLaQjxBTOXEHtz4lzGPADgdwMCCUTSXglGYZeYxgOv3Crh3Lsu7S9VVucwRYOb
aTNMhpbNFlfiqANkZAayXqB1+Y4NOOQjq6nsgiX5AZnmjzYpo8zTA/28Ifc7PC2/jGUaQQwFiSeU
Zqac7j+OzmtZUXWLwk9ElQEEbyVHMYcbyrRQMSOgPn1/s+uc2mef3bt7KfxhzjFH2HFHuFCsbHSD
7mOmOJ34SaIPpkvVEM6ZQiEKYWkklw8pjaTeA3R3ZWPiqp1HeSwElf0HCJFVKBAL/xLP9uudhlj1
sa+SrC3eTLBhetZpRtSE046OMFcREwF99N3FD6uCnIngiUoTI0TkSXBNgnqbwqzpeIxFYMkjdwxe
tlzemCoQt65Mqy19CNWpMAmwhWMiCO45UAbN/ONj7ARFBu/ppBJtoE4Z+sYIBNN0WIA558DTKRxU
oZg6cTFjmwTqQH3Y9+F0daB2oCNOQR8JL6OFIAKN7UIAH44IdvcoYpDzH9qJno/RygsySJ+qNWCO
XwQF45eO40oG6M87GIMPkOPibn4mh7doR8nC4IQFiyUNIiONQYwgDUAeTAwHLUhQcBEUeOeFW4NB
P8aU7PRnOwJF2BM5Ppt0B8USzsP6ZveDb2Q4HQ+qK3Qj80JI0Ce5JMfNifQiUoQH+YGDF8xdp1J2
7hx7zY4ADHlYTC56kTppcsZt/GOoUVbfvs50u0MZeE4+dgP8+B4VFjc29pRFiu/nidHGg1OX196g
Fujbi6hHzI8Bs0Cbq0iFXgnzKoeWCG/hp4OKLKCLkaEi+Y4XVx1zA+IsPqK4pEjdzJgF2H2+JqAq
fH0UWTvhEkjgierhWvAKj8mLocYSGpYW3MYS80YSDJ4QaQfwEbVv9Nxf7EfMNB1qIHvSDD7BisEw
AyTvO22FFB0dRtbkBWKhPaYpBY7vwZHljDc5KrrMuaYyhKgtTLrQXDs/VCAdszI1EXg3XBFqYth/
Dbzba6jGzz911JDbxYQdYSXQzlJyCQh1Dl4ElyueNmyYMdaSTP2gWYQ7fAYKJ6UPkLMz/qRvDNWs
fKHQ7kgdg3AWP4An0YjN5sJeZ1LZAg44/b0djsQmoqqL4NRvAV2p1OVgR+NoKxi10AHDl2emP8Ah
iAu8m5Zk853mqMzJpp3i64VAjRJplkPYQEBkt/luWQOLSdhAFCkTopynFQBJg0fpA/XyZ1pR2Liw
wtM2vv/HtMCgfsB0jH4iqkYNnldrOthFx4biKzQZ4H1gAfCxa6Lh41POMCC6Tbh5MUsG9+zN8s2L
UfIT5/XOtm+9EXIRk/tYcnBt+2lre4mfnuKd5jkMWyBRGC2Apf2wgK0PnUIfGHcb392bbt8A3to2
nuQlkCJwCKcvU3b01kirFxmI8lRn3AIvSgL+zrPlUORUvANj9Ru0F+tyq+O4z+b9erDCweJ5tXwS
HjUcbywSbuNuHuBHD1H43hqDBtDm5w+yYgf5K2ixedf3CedufXgd8PCdXSEUtG307FfK/Y7zOojI
mrEniT+bLw9sRLAYlxxcCsiK7pNWCv9tZkv1SsdFAWPYdny6kSVG+V76fR4lL5H7aJOLrcyJtjcx
kL3CfoT8cUzy6X2qdgbdv471mV15oRa7V6P76Y9uANmIuy0hRuIkMoW0CthfJw1dzCaHphLS1BV7
2KTwRQl3zMw+T168eEe9bTXE9aQdIxIfvglXxxs9LbJBvlKgYvI5XvjQzbHa9bszNUSnr3qG+BaY
bSagDj+w9F/jV8/qQpnA4G2sUUpMsQiGnpPiaMtIHSqzEgTXFfC9ze5DKI7IoD48XJJ26hlOLZBm
DhrN7egKOUD5u4yboUog+vA9/jsGdQw0P4b+SZWOiXEbx7OXzej3dYE41Vj5ysBIuIK6XQWvrmnw
fKlQPTIVAoMzh1UCsSCfKNNbjHSh5GCNoehXSP5xaR41Hloa+/N3TCQoUGYATLy52mRaCcd4qAzv
9ocU9zYnQSEw49uKL7QyLbbn8ByjxUAEFf1AGfgMaZmqjOTOfOFBi/jIZ9jiYsHZVahoii8JZpeg
tfgyBbPOHib1EB/wLwJJBoWjOf56mFDwmDnYWJwFLhwni5unl/wP14Sy97bKnlWv+vsaAIHiPMnw
Hdlf0w9EsApe9BEHces9Y15sv7Yi+APKwVI8pr4mie00/C5625cLtah2VRykOVRqt7f9LjKGEoqn
OBlHQCeUTCrY7IuMR4rzCnbO1D65CRIFioRdvdfyOou32+yxGib27liyzskDBlMUHgoQiSU1DeO9
4d0Xl+PTHomBxcQuNw9XzncmnbCuePEAUCvqoclzYTB09/ToFulDcGII52eAfN7ih5gUrlguZkpb
TCPN0iNXa/pysjUG0h5227fDxaVTxmY1x72L51GKf66GHL22AA4fFlMgjR23ecy/FKcFJMIBD8hY
Qnfh6VSwKVSnE3Wcy+YDWw9NUaLiwyNipP4qG9Otr1nyBN1dhzXzKIY2MeL4mcHh+/DXMFRv0y+Y
hkyh9CBPHwmE6VBerbYSxPOS1mkPm21Pk9JzyM5TsDZhYA4ULRgCf4elr60dZGID9omfB4ujD1Bx
DqlbF5/De6Q6YBHCaHwHnT0XOGcJ+DaEk9UMDywhLi00Pi5Uauj770H9J/Eg99mnj2EltzabEzT6
7rxnMJXhplxGQu4pQWckhqyb5vAhOCB4ipwZBGdB2IEsvqlQHnT+J1W31+2RZmMqOhOVNYZtTD/n
qKzZuTl3EcYttrIHsIv0CZ1YB3C4T9ge0A1YN2q26W3cDyoONvsx/5GFXKQKJsEoAjZ9RqSYt7/m
9OJSP+Csh5VUyrV/AaJSHVhK2gim+JDUkf8Dm4f7nLS22RaPcRr9TKogW1kZFNxsrSysR88pyN2i
+2FIT1EHRwcVEULZVLVQ8mGt3SmxkNCwMr+hw2GEzQiammtxclFLVdZju6ttSu0lqx1FjU+HjbFm
D6jmuuzgMZVeoFugUaY9/d/bvp60wwzkrZ73nj28A0kBFFhvhkb7ykpR4naAzNGT4NkOoUmJSRhz
u7OnBQvV+c0fwdcAliF7EeCTWQmDxAyhnRq+AgUG0IaLxHtOjvaG43fwGUxJqpnpdDsARfbr8N8V
pvRozJ/2henXyYNeLTbvaYFK7OojpsI6E6tAJqc3myVMG/CY4ajmiM0TLFOpfLtM66/4yHcceYau
HjFmiB4WEg4oYCw6JnmjfFIMxQxz1kiHxZcvXCFOiK6NlxAyH3wdODP7K0r8C8rEr4WQEzYoXfu4
H7/tc7L6OhuExYARaP7En31Lk2q35z1QAkyZlLF8xp7TOg5eMUD5+8MWfbhHHO0Y0B0a9Er5gt48
Z7ZEnLi6oL4D9dVXj5jrCEoPEZac7NwlIMNmZ3TFg1MXqPk8QD9fTAFEHZ7kSsJe7LYrZIpCflg9
41QBT/gu+2JfvJBX+UQXcHVe8BA0xsZv87wm2Dymcf8wiaeM4RP/wh8qZH1886CuXTB24v5i4hPg
40jv7KgrHT8d+EVflHYbGJEF40J+Bz+I342gtpw9hobQh3mfqBol5wPjaDxayukvPtJfIQ5DSYFy
hsNCAjZD1AW0ph+ia3XEeGgFEcRx+BMAzkyLq4yDSQR0ZzQhkLtsPRYapigPOg7GD/wD8zxhXdJ2
g9PfkPv/mLjLtJ5uIVRDmk/kCW4AfZuh/w9nxwL0mHHw4jIDdeX54yLi08KZJIIUbsc/YCrPeYIe
5DW7xNWC+SyG/FAffla1ZUB19zC2QffnMUce353XrMOZlUNS7BNigTEgR2C1fc3aB8XviyESNXmW
mTO4UBG0E2ZNSESY6KMhOWTgheLNYb2Yd6mWQe7e4QtDBIYEE8uZxvV3qPA/MxwVTwXDemdWP8nw
T4DQyEmiJEQisdzhYZv4JbL+jIx5GbUSSaQulw7TU/jslizdj1AjYp4ni1TazymfJA8+ZHij/z0F
RwfPi9MH68YUN3qHt9QL6WI8zBh5OvoUgBdnIZ4Spb0IHKFtoKHSU9oRcEZxUy/cQ4kpIAeQTsNH
GnwCTsMLY/8Amd9cYBZnIzGVPRokbcXI3uMCw/oIUy2xa3qiAyt5fn1z3LdZTzCzNbuGVCZno6BD
Stqiuzlk41vcGfds4giv5FxUW7An8xGf1ydIiT2O95xTU+gGlxHDte6KZNGCDkt8JVl304YDGvQk
eQX5TpgV5zEacpsymIe3IwLKJqlo20tqCu814/SQqIYtvEZwWRoK5sSobLLJw/5ipsNy0mDZwfmE
zIlxTM/kA74BqmDSddI6xMi8PGiLa/xayDipZRlbHR3RktNK8E9jzOYC7YWkBn6JlSE2S9Q0sJUD
npb3RMfzdstU1K/9tFAI4kUOrnNmcJx0bSZGMdZW59nRxgijXF4BbvGOZoohlErsbmIQAAk03JVW
WVKn4TG0kjybNk2GC1oVoJzCNo3eCgLLDucFrGIeW1WON+4nAr8PNC3bF5NIkJlzQgQ6l/DHlhck
Y7ivo4xQLxG5ADoG10zmFFIT0Ubzsrmw1pcDquPbltOUu7E16HK1x40HmFausAAZkg3grPDSj7vj
3aok2qro2MXQ3mFf32Cumo+IM2FpwQQMEC8yUk6P8Wd13775NC582av/DoiyJxPJ8LouZjau7PCT
m8NyB14sQGhRBVeDUQcSEyasbGryagt6/jzKYJYqLt2mB6e3BH94oNIFzmMhZ56yOfncSTasXujo
wrdFXUfzzo3JymbVsjv1AYMtHTvN9D0DbWDmylnJo7I+ozsPHHQwVAAXgOnDMkCAG/V5n4RteeoW
aqmJHH7Xj7tmctoR8GxiaAkg/KJgATzPkhleJrhV8MQHPDOPIORBs+BKAGyHTj+DOXQorAUhbeSr
xqc4TdAjeJ/abhbFxAaUykGqVY6y1xayKuea4p9nvTGtJIGiz52oj4WWiBoAopIJn+wStpk7A7Eq
rr450apZDc7o4nPBd78DccgV01lwopg0n3uoTHY7aLsv6HbX6LusOVJ7xLnrFrc1Zkh8XGB44a49
WKwBxO7/lF5Rcj+HCNkWpS/gJYPriFq1DeGFG+aLQu6BbsKlwgNY5mPjB/rBQcvAJBA2eiSeWbxH
zIAMSmdk0i64ItxH0F+3+hupjPLUO3OLs4wxuHTw/eC60/l6cqkjhiQmQUpzmADnwc6wPlu5s2TD
A/zmjJ4eHhYItXdgyTmPGYzHE8XIClsQdh11m5BlV/3gZy/43rEQ1EkxAXViVxZxvc1n0FrNhAyY
j7kXVgLT+P1zgnknWpEafiLDduYAmdN2eeCD9IrxgDnW7BXjzoPqcdRyVz4Ge6ivw1tMtcl5idJC
j2AwyvNPP3E31fxz/ElRbxxnEJ0ZHNEHfFHrt/G1LRKZAOPiSwhZBdcDblTb+fgaw66Lj8wMDTcs
FiZJOnjhd1Yie+oPEYv1Rh+HvhGJXYWtiLZQGe/h25QyU2C6UAakgQAh3zB36Y9/i4v14svJROKU
/KzWrO9ceTlcecMGekPzRTPsPs++cCZ0bD20ATH2H2Y4j+mLF5oaOtkop01Be2FrS61t4cBrEY0+
hiACtSh+RI9pFpyXP0d1c+Tl4o4NtmOBaD5H5bhhfvFietFDAw455gmujtFh0tp0GYNU34EhhWYz
VglOgIw1fsKyydziZS6/Y2Aaux0h6uatprV/2TUb1Gjvqb7MmSZ4FWEDKgWQ+Rxddl8CGtDZwWhj
dd0B00UhhuB7oofNWtB6zPrQ1IcKrCZs5KjnYrBMXpa5LZL2wFgpydl6BhmavybJ/kSkMf0NDqhP
l79AB68hi3BgxLiq/MDWdor3zQnEI0EnNRY8XTOHKLXSombc4T1e2L4FjbJh7v/OdsF8JksM7Pda
Jp7gbnnYwpQa4xQG/AqPNOoFz+SyauaAe/zua9LDg4QMGUIT55jZ7zvmktYKhAoUzG2NKeUcSnCB
3EEsrMueTxZTGPyYJgpboTMCK0+bv/vJbP6uY97527rUdLJHPHuwwxcJEQgTbXSbE6zE4pCi44IJ
xfinWv39M9RgFMJCM9zrGBsZKuCh0hC3ICalVzuE+HRZU5JAMwLaO4VHOAbcVi5qFYxTxpJd1kt/
C8wC7YIuDh30gDJZt76jXiwMrJqv3PWKUF9WyYVZbWfdnebMmfaPG+U+1xc0imohFPYzlLzu4EbI
6RvOUH8FJWEmozVZ+zfn+6GEFIeyHs+tFZx9Y4YP6APkA2IOhzjAuAfd5YZLJOHuNm5xLL3wOFMg
6YrLpL7/Q2O56Tk0XYK9YNWBCX8HXKOy+2zGwWNyZR33yBH4pdrkBb/tOaFHxSUY7s/iRL1Rke57
tlqJbiGLhnNdDLOkP32KRaRYCLTMk9clRkgNbqlwiRZzZYLJE9vXRUxk1WD6+Jkw98wnun/COS3B
e4C/E/MN9/GnuWTtkV9dx+9Da9FiitDeGS57kH+HUJ4Z4MKRFl1cv0/RplFAKEjh4Mlc18S0QpV8
ylzqbEnS1+vMDP3t3PCYKQmMwRi2nKkwBLXBnj8GTRtEqoW+KrfQJjmZuhbub9dABry4q8KiM6Q8
YP0nBEbhhNdDiAojArYiXV61Ud051ArnS+Ae3RKEjT9MSQF/LpwMYs/9HQm5Qq4bfvK8N9KJJuBP
PCjT3GoNBGyDOipAOIbJHLta2gXlgCOGr+YdhuGbyA69bZ2hf3VTnEv3XZ8rF5YVcqSfZ6zwKgPh
biAP+ccKNgqSDXYpoYXmc17+FU+8o8mBBFUHgNX3fegBHG9F8mP8xmc0y79OwM7zs6AZE2NA+t5p
hKm7U7k1BuOnsEPUB36iAYEnX9L03ilMvwDHPB/vwmp8ReQKD4O9hpyAkTs7sGtWhafqVsO4BAFz
f5InmPhfpj+YHKvPBBv+unSrNXh6Z/YMcujDZELU0w4c4enPv17INhpcsPj4IbyUWaisGCzjeFvs
VLtzNFWYQrrVO3ucdDCJOhyrfJY8zOZDCIkMlWlu6HP81y7f/iZsIIRCkfjlUmZ4EtPVCtT4CNkH
2jwbi69xdCo2TQKb7en9htglLsuA2uMKDo4KnSNgjZ++zCuRH//hjBn0ke8wJk06tMXR0T8hewL2
cJpAHRmjs2pnMVRUqAQ1VMinvQ91BcjwgbAGe3Wzk8BYZDrxsUGXlAjA0cl3tJW9xZfGxL3NjIQt
ARZKqOpMT+ciEKzmNd6/QJEsC1bihQqLRFrZBDBK2BMK/8mTYvNx9g+3nBSTMzWklG0MiRnb8xMc
maQzbE47kDPOpKAxRwcpVkYqoEh4+28dzKFGfbLOd3/1LF/Ws+O6bzXBHkIRCxqVGKlnUCtRpUKU
XUv5coeHRKY7m7YCCX2S3cHpIH0sxtnz6/Q/rQnqFzUbU6DkCT+Ko5NnCa+ZQUnNeAVjY+foZV1T
F3moFqg76G7SIGO3FygxMajddW1f0wpiNE6h3CJwaHcq5YbCmMkH70LOdhyfk+P4kdxTbcZLdQnc
coDuoSs4NOLAK22AHnSmGtWU+PperZXAJR9aQgB/Hof7cpoR0cGTG7UjjPNsLFPt38SIyz+W9dv6
6/Hg4QpeqLS+nBvH9CY0EGfUHiqo8tRtxkyKdLmRqEhRjNafQXQLS2R2JXZCXy5DCAgutTgtktmd
taw87br3XQNfiA81EVicdcZxBuq6kPaINIrFe7AA85lwFjGlwBJBvEm0lTTqAIe0YAYbuDu446T4
XeuOzoV89nvua8qcwsmHhkkWx9JwOaq+9nddJS9YMYG42Jz9awL/+eGTvhIg7YfN4rNJYCU5XZh8
+JRA9Sshe9Y7Y0QinorhzeeQL1vhMZi0Z3/Ur9oAehE1FN90+cYILlLn/UFBUyE/tQN/82KqJKcR
GjLCK9hCNUgzSqnXYNVUDP6waIiIW0wM3v0EQqV5xAqfj8DuBZpVGSPAEM9GWUxkyuS3RCMd1bsX
1JLot4IvDHWNfp05/HMPrc1edJnVfeLf5hZA1Rnow0d0nXcgff8GaN4pJHDWoQsoj+ZtyWWFZczP
phOUcektEe4KsLsnAi4cDMuIka2fnq0hNlj/gX9I8lkMJAHbjZJuW7IwruF7pUHwLeft5SdVPPJr
IjgJ6G1fYU7hWdkidFgbgB6pzOzvDI8b50e2Yu48QyhZA8ZyxNXYCDMQJRQEBJ+GwC4wAfRmQFkt
vJfvQoMPoMbQrT1CGFfYjx4hKetRTuv0xr9ClpyUoqfwHb0jOLvia4zD7eC6wabViJvRCBQCJBQg
2+YS43HqO90p3bOArCKLb1ut4OjfvV/aY0DrvyjFrkm3MregvP8PSg7bAMLFstEotVRyb/gJcDMI
xuZ14/abEHhNpMdmtgAO913Ge6iqH6SXV+R4oZIETRNffGVwIcqidPk9PmX5qAe8eoZEgqYCiwXo
6KzDJjDwkMAJzIhxo2jxM0r8K6pBJyP97zrPmHBedjjypl3i5t4LiVK7+lV0tyIu6zvSM7Mt402r
3FDpn/lSioe/sb1+QLxvxc+RRiaLpLYfYCDe0aP2kFBpGOUqQ1oFB2SYugAPA2t3dB4cULzqNUqv
tO31GdU2nFXESlpLvonTFhkz9R4B9WiKqvhLRb+9z7cKLLY++P9lgpvqA4Im98UsD1/DXwjqxQMe
tii/OafJPMATi2EtOmoCwRAcP13N6y7AsuAmeG98Kgl/CdCX+kYTSA6IQTlDXG2I9yG2F3wkCdZB
R9gBbsAplX+szkr89VT8eN50tWICJxNd641WjKu8mhXhg7nxj2OuzMw2ZBu7E8NoHz+m6AUoGNrW
Y9jGUIBhwWfYgcVLr/08ObpqndCiYlFI9eFzmTLOJvR1SmZvxE8GDvVUzmRgRoSNuGBI3ETXo7/y
x8ahmvGvQfJAQIrxiWaRUUXAnE10HU3bZYhpBWNNUZUB3zMkCds48LW3/KvHSSFBRq+0wiG25usW
ie5kGOyha2Aa7j7W0GXMZX/5nVdkssBtYWRs9Q4n9CHcKGwgKI0ms3/pDX7bI0SVLhAUrHASSyf8
7eXuP1VeZct+IWHEvvi5kZKKagCKiCrWsoL858ZgjjnujHQ1Ubj7O7BrkxzfdkgfaRKiu0Ec6xpA
KmjpqJ2CGz4lQviXx0FOALuT/3WNFB093zmbiyb2N9j2J8wwx+pcnZHmx+l9TfhlK7c/EavA4yof
YjIR/TqW/rI0YX1B/ozyRTtFlUR87ZfU7j/U5KuK4HXkOjSVtdXGrPQHP5TSE2IDZCz4RZCLOLzW
jUv80o2N2WNpMJIAmI+76CocLD9TZO+hdpfn36VH5/JEYAXZIu6sKZBDdgLbguTD4EKehQGtQae2
7qPGmWsEEQ7UBIZGSUOLrw3gkvVlWIGAwfnv0vyGcPGyjhTd2EWGWKNeXSksG86i07blssHh/PSo
X9kj1Lgc1FRxc0z+4q97iao/KqzjNFsfcd/P7QrMZUJJ+bHwrvEu0A+mtK+YQOPTDASMWz6QrIh1
b9Sw5Ya80xZFJzUzsNsRgyUuFgcbiiHgWZtjn124eCzv30F1tfWJgkEe797rJeXiNruScMpyhN5U
mJnmCj8FJHp7fjjNQtkDGE1IMDfvDuG2B4hILZ7bmlbrC/2jNWJkQx9ijGra1YtbgbtJ+2Yvu5SO
h5ylTGfJLfBAzsBLQg9OW8E53jKXvUBMYokSOBwVs7sQzU21uW+wQ6Z086j0GtC4enWJm8XZfRL/
B78bhil/Hqi24lNYsVOh4ZWLvi8iDrQM4ZGOSKpWjY3TlwphSDtCD85W0Lz7+OEfp5KW8NCY4vZp
RqAWGM57BJMFQIawXV5Vxui7Q6wMgoETPxQ8gzA83H0gqdxYpVp4m4hDTdDBibvYGDEbhwsa1RT9
FQmIt8G98ZE6e9X8w+64cRtwOjJ/w2+UP+KIebWG4Thj2WmZfCGEwLCfX9JjijoGSOZrXpYZDFrS
RvsTbdgWA0YuVChG2ZgHf9EsXhJzNPkrh1HHphXlwaLvYBCtAg9SdIz3fapjkfp84mJyQ+miWSwD
KUZuaNZ0zh3yLHHD5vssinxS9sQL3Kow7UEBh52QERguSiRwLdrONgbhIRUYT53DAHtbt44p3vk/
XN19Zn9Ac7zWz6DKcG4asAUVuIpCmjzvNTCQv2qOUsTNCMAwITJBRzr+JyW95eDr8qDezNx7Mcf7
CPskJi7MuWiZwBJC8szu68p94xT1//CKjb/7+MqQff7syb3fx3cT4yDnxvbFm0nSf3tfnsLge4Rk
Wm5uKbI+JGZC/XRepX0yTEilx2l/J5otnvbR7LYlVxdZh0YO9MNsv2wKJyG8l5yf2yMFBdNrG58A
ZOvPSY9iHoN7WBUzjNgkLQVaOkNywkvYGFraGQM0pN2Goc7Za0s2BCIr7v7nvIGq3SxoaqgzGvym
rDmaHZEIIT4AgvBYf/+NXoyA8EugC9Yo9F9UWGTOXpafYW+tR+r4HD8OnUVJdACR27Ic2FITXsbZ
lujfatHm4e+r7W0GOkHURMFUBrQ8zKcwnBEYi0YdoTgdEsMmaCqIEZk3ZePGewh+zwT+KWKnLGlt
4Z/UyLk+AxXA1X4FbZn6Rhr5UiIH5iyAO1dAErwB81beFZiXvKRZb6H44H2T/lTzhSG6kZnEJ8Eq
jsOS3T7QDgXCjaGQP0WOBebEFlPjH4LAjy93sYyfITfE6ORQYFLtf4BIYxLZ7LuD1hDpDDI8dhDh
9XiD31lRPLHxe9LEV+QALTp76LN2BoIXwShYa061vrvs19/i4+UxuWFIXac1B9Q2Z54GvJ7c50+w
OqICR4rDfRPLYJ9IbrY0woXjlI73iuDjLwvwDufP4dz7DBBZc6lidFYRts4tO2royVvBkkDIYX/w
mjypik4Hbp0tv3qeGHAHPnSm77AgRx11Nrxrk2rpCuOGYfOkAwMnUmki9KgGzngN2+jkOfbT0oVo
/7TftVOMIN5jkdqhJq3xHoYfQ316okmetMMsZSBJ0gyjqZBaF7saZuBsI1Sg6xz9H9aQSOG6ttEz
1VkWiH0mB1J7e0PMIOiu1EtinoMeO9CdGjjYZzxsNHZZWC2+QObchuWItClOsUlBkY+fI0wPqrfa
6i/aKI2RYPMTzQzJ19fnl/swLkfX9e9pt/VAPQZvXB0mzm9r4DpcjEib4ALa8hH5aE1yZr+A5uBb
LaEDQBndXQPYQE3LmiODLTob/gmP+Y9zmv92dGEXQuPAWyjyFac9eXPGtACHKLa5IDkoSbTVmcV7
X7SZFKY7HYToNSwqwg6sU2vzpfda6gzeI9BdbkQuQzCRGvAASj3ubozbotMim13/pM15pfVQC0nC
g/U8ah3ysO2At8BiP+nyySLslP4u3iVBA3dh4vAwj5sbRPwbwz8mggCdMhE9MUPnPICOBxcNklfh
9yavo/kdHhc1Nzv6QgQYVIbstIFWWewWYflSZSEXpEWq5TZ8UL0E2bYY0h3hMKgiEz5KyNBpcoUx
kB2pUhg65lHbNZgnQZDDmASkYAP5D4/bq39JCEQNW5N+zGDIhA4Fx4C6ZlEuvtsWpKyuXSIc5Le+
4xtV40ykUCWV7p+KZIJsNECYoD9/+n1yWI/zL43sxwW/KVtQAGQWWmyf2y8Cw/gDQgJpD+HC7fA+
IOzCi+cO1quU1peixjsypBOG0Q/zLy14k5hL9oin/TXTj3AvAuZVDK7b8Lm51YP2EhARjdN7XR/m
14S9SPY8JcRFrjqi5eoBcuY5G+n/Fd4EGXUJx6GjjwjunepoClfnUYUEPpawX8XrsnOGL3yv8EKF
E4csJVanrFz69dOw2UKr3TLvpmEooedV+qCFpy/+fDRzJLsGr7QrAmOId1x459njTh56E3R3nOIA
db9lIxdP20LQGXxwmO25vRGd8XX+/Q8PquY23zx4xlBfxoabcwNTLBIulxwj8bI0Rtrut5Ty8RP2
oN/OPot1Fr9Z95TWeBVxVeDlmxpPKl/UHdFvSIB8d/lM8CyHZefU/sNvGpJ3qSMGYAAtMnx7f+hn
xXi3416W3eGV3BV+OvGvGvOmPmwd8LXgSJKPgzwYPz3sBgGrn5OvV1KAA4OTHE02/bAEXgo4blA/
WezT2qcn+qDsPvuQroZqw3d+r8AgowsZU4AVuMo3UQ42Dp0MrxsuC5hHQPQIUV1CZ8cAPznJWCFw
lIV0lUUEL6y15aUaVB6CZEsqWAuxDpLQP5Wensspw9WGzKMJ6udtRaoeyi4NcPzRshe7X4jU4AgJ
HVqgfx4LWvgn7kzvANYaJiengdu1u4f+AXs+oCmE+kjGu9MmyJ804XdoCsAdyuo2+7BYRywgJFfg
P7cZg2KHtjOE+Qyi3NqR7zkmjthckdWyYA4JdEWxgrN2d/QGZukH73Hh87v5HPxWGnYCopzSxtV4
/XL0SPPbK2VaQkH6P/QYcTYwK+YAil8jxty98D0moL6DF2P0Cqrha7DA/QcOXbn/TlJhv1GQvMyO
SKobRkpfRI+VRwbaCEYFjkxwnKieMC40WxHe1Awg1dEj6oxkFMS9imcLqLAgb5cDYyrgn1eg4tj3
OfQ8WKK4dfBUKW0Qzc6fF8EGzeKBCqp9wDHQxyMRZO4ckqTuI1+MgcoWZH4FPdxgXiKycDSQKbhD
WXgdwqA0OazB4qE5IltRpl2/NerzAC7ulUErSLpMW0nPYwrNA4SwYYHN1ocW2DPqSwgn1h1C6m10
W7+RHQIcIpsMEZbPP+IKH450pp+g1pOuZkGCiRjuYW5UDtsQfMyMOGwR/KJg5ka01kdXmMaxGGyL
bT+CFpgDLwDjmxju40nTdUXKKE9jIUJkRrx08FBpPIjCwpkEaPuayrKRDGNZPKfh3YDqAncmkdQI
NbyxqmTS+7OY1HpYNXpPrJLiIukOGQ9tFec8PfstWvWTUy8ARmKCTXCyuqyx56LMQdrkXL18XQ92
QqL/+ApWR/fk5oNehur4OCMYFpwGIhDhAXDvsMiSsvJkqQs13Lg7zgsnCyOVqIQKI330G1vRuuJO
6/4Z5kpw17P9ZdHdcZqFUwq7BstlRlF8sIhusNjgxombHxHdN5GCaNjDzKrRNyGkLiGiWNhtvLjF
/mg/1jfcGjRcMMoNwJVzwt2CJkwBQemgMx9ciPsgMAkc++g1+zPW+IRa8tdPcg6UFdwEF65vCMbG
GUkDsWgTZo1gkMy1dtqdXkzzFH2Qi7UH5bI9gtKmLuEAJAjHhbUIPdpX9t/xa6f3vDvzYMav9ORR
MWUGMsKAhlUID2sIoZJNQKyKj9Wp9V3g8pCe499eiSjtyy2OaGFrCm8FotjiHMoWR98CgYBF6f6o
ZM/rM2BD5YFCRDlnQdSe/PbatCVOrQP+ayCKmeorvNrA5b58hjl6opyGf8Q/QGGClimGhN3X2YC1
dR1/mLBim5O+EdhtsFDFSNYAruTknXcnrXVn/MA1itIQn6cvDuk1w7giQd/q3IHrhYXUcri4Ryf/
Zx5R/VRWjXLKOfm40mGuDxNI8rsBVxWPgZ37ZJSIrOpLgax7+vbJXOa26/ohY+wHY5noNO+3GTAx
MUb+y+n0WYHW0zVS6KELIisDfhuVJvfB3ynUwu/sNal9Rn9BvnkvezOGvYjhl1zl2A/QqNM0u7L6
842+YyjP78uwvWTECu8Zqjqs10hCKmSII3La2tHgtvOKGRaA8aq2vnuR23dBwXdCWdjAs1/y+R4v
fwmIzZWd6xZzePq1EmMHAlKmz6eZUwqQl/Lz738Kov5pLwD9IkiuTeQKFX7AJBCcT9n9oie/YnBR
9ie9hKkWbFVh12OztV1XlK4KKpIzcm22zUHzftN31B9SMOxw6wUSevnMEZiRMuapD9Vi3xKgjlxS
5z6YC+qmw0igsTfmF8psdENbpv2Zqa/CU1j9cJR8DB+IqmJA9UTsel5ph/CcwmwddMaTD0RlmQ+j
cb/DOWHymED0W18iOQ9AdgfK9ouqBY/7/RuEP5v1PWiwe/o/UKhn+LIoFayLn2+K5LzPmB8i+VmK
/xO9BRaPOMGll226o7g08HdrE3wLBwIYBX8V/BS7WHAwUtr3kk7CmAKH1aOls6QQovAJGZc4VO33
WEl6vuC0WDCkJ2AxhSyb2rsMle1j9WX7n/3+rkVTpniciwl0B3yH+47h3mlgABgvaM/3RH1hLo0B
pUoHx7TKABXh9TpFQBPMNcaRKeIdUJYStBfnFQx+YRV4knd2oqBZU03Yp+DFGYk2De9d3CmBk5Hs
ndYEAvj6kJkvQyF8LD0jhQAzPBGUcJphysmLb/2pZhH8KKph+brtadPYFVdDSawS6HJncx3zdOEv
nN1r21QERI7q4XvSJdMVThLmnsA2FlQrh3H9mGVNzR0ch9sLgwiSpdZ3JIK1t86TDp//5xUHAEcE
V3Ne8uPpXXXh3mQ91N+QWer0hhb4SsFW4kra46NlzDsoEwnfcGugxizoE1L29rTkjGOrLOX7HHjE
vI66TNer+dMWwymwR+lOL9R7YFRYHReEMKNgnDzje0AorWCLHDc0QoTqvCPBXwzu2ZNdT44mAyc9
lBQxhRA5onqt/rD6E5ixJLwILvNAtR8+oCgGz9NCcEgYPtBQa6gGhcc6A1NA/WqesEmAO4AajmIc
f9V7UvvMxdUvdeL/sRyOquSxYoLCNsIHxqKjdPVJccWjB7eZPyPO5/mGKTcj6tzDc/tLVXlEQP5Z
ZpjzVEk2h9LCDPu54TNzSEA+gfVPAkWX58RKwA44D2t+irZc3zcZFOJA54WUM52jS9xY++FxeVas
PhCpjh7FeQLT8wpOttpnZD+oDTr1DGgyzRS7lOm7XUHdvodU8l/crMHAmCNe3fyevtloCILhkmNC
dbE+Fxx2J8rTonvkmMrAmYiyhAFG0QcbCNCL/GZ4uB5XBHKwcQcPXPxQjgtj+liQSlZiieQ0VI7o
AQafgFnhP5LOa0lVLArDT2SVEgRvFQOSM3pjqa0EI6KIPP18nKk6M3VCt62w2Xutf/2BeS7mZ73W
Gj6tkaM2eM2v+89xGHT+PcF2rH5Clf7QGkNZR4qgY4t+iQbY5zL4ZeLbly49K3uEmS4OAOSdoJSh
w6LnXxUuZwXZzfAQGQf3EnnRJmG5I6ZzJm8rRoCAoEC5R5HEZUirCIuV9SuGJrrEuZdQt51MXhJq
cTpL6OXp9G6M/9Bc5xqpURA1syWRhXBzeCYho6xEA6SFQDhqUOWnDZGZzFGmygnMPXYkQg1r0EhI
TSiuP1pOfPBrKR8Ab+opo4kL9nf1dMwDtCRqelWcSKhPPzhXTvA6F41hVMLSwRWNTf62z90J0igZ
t8SaQIp+U1PCdtM6MmMbqCDzjvgO2sI5HUtvDIIl0hI5BVwnCkOwgxltyZHEZf12uKY9FiUuYupN
BrZ3czAFlMhWgNiM/not37ywb/Y7pPnnaFsyIIPKl7Gw6qgwGF6gWL8Zgg2ijvcGfI5dP1rvSS/I
UyQfnO8AzVyZj6jpsmmLlpz9tloTTYMmmV285Xgpl/z1fJACNIFJAfuR5LcdengI9DXSoe9Cb3Nw
J0gAgAM0Qz80PleqMCnuNUYD0nwUtA2vNWAs6ePYaDCghwnGyY9LNA/Nd5YdhF+f4QuaUBAuGYwe
syEPgZUtWrqqxQ6uENjBAsVxRZde4Ci3h3bwTylGRQiK/F2z3JUWyiF492HwJ9kIyl8DBvHNsScX
qtY4ouZ5MKldQfe+gH5QbNH9U9WQVKsBS8Ffoq0w3/HD7fV0v9WLPF9G4GhvnhgFIpuHttr6LBkJ
4uSCQpz+aJ2femhT72sH6GoIzekeAVk4fV/zZwpq3lT65TfNMfJbZrc5zY6sLFUQtt2cB7fiMlaL
+qrJODgVesVQbWR+veqn36lRlPhNaZe7T1i1yjRDe9DEdKd5hEaPLvQZ4eaEEuG5BHKBt4vkooc7
gJL1vyckVni0eEzUOv5b0Fp7oyBoLBe6P+buC5m9UkzFVAVcxDSN/rS/9wO3d+HtGcHP2ZsS6p9n
JYBofzEeYR/uAgFwLawNAjoITNnB0vnNCh/W1QvOPNHSWo57x7wPicoRZgAXwX/HNG83E7ZYss3j
3hEHkzUydtDj0PuTT8Bm3UH0UlYZIaFu7Y2MYq1iLjwTGVFxML6D8igxKeOQODXTw5WUSkaoAc+r
gG/lRSTAr4JXDgXDl6i9VO3uCvGDhLvfumFI/pne0XbvFYpKJCuffljIeHukFTGlPXNpDzKDHFCu
f/jQk+mPiphiDpmtPH2nP1qJFWizPvmbUNkDyP387MBCRT8ra50jU1mtBgC6cxEiBYMhWgzawT8W
ajlajH/a7aFl5BMSNNmaE0gJbw02EwFQjL06xG7ilF8QdQRubz1ryFBXFxm4Gv5kowWAd8WBESoB
iW8L6gUL5xY65AnhFkr//wwyc1QH3UkCJ8vggA6TIvgclBB073LABgzcEKwZ9Qlvt8f+iXOBvgu+
zVvi2eAJYZQBIWqi8TW7Sa8ZRq4Lb1B4aHw9cBNT/9EcsA8NYe/rA4eSBSjY7FWDEE93uuO/fMl4
wcjSOnh5eTuDgn3F+otfeKjzDJPpS02AHEaa9uO84fRFVApUoWcPJjIgEqkzgV6YCPCXDLiZDzBc
+SsZSVKUM3M9Iri/ER3Hg+jvUFy0cXcu43EobChnJrQbyvJjNgYQMQmPXYyTjoadiNtoeFvcfdoQ
qo6KbC8xpjcxReNhPaBa4gFrw0tY/PTpxaXFx5BkjE5o7HHeQ4PwmZpIiXrAJsDBFR+V5SMgjsyp
0KzUTva3MySTh6vcf/WdgTqSskteqoshPW57hr4CJ/tuDW32VLY87hNGxBx9ER/ttik2Q1bk3wOl
/hnreCJ5cU1GrfEzCp38SPT3hQMb1MmNgfU1x+kuuBrCpko7D5mEJzjDDbis4pOK6oiA89R6RF8S
H7VsOBpVs5ir3oWMspGHvkonvRRbRYi2BKU1ayEYRPRw2jW+xsJq4A22k+2FjjHILabvBM6BCYGW
CJaICRg8U+hzu6hzBigHn+BH+JjzmH9WD6PsCW+SjyjOZ9TzPo1OmFH+MduV/oXDkA2ao1rZCHqV
ShsG+bpsXyKyc8OdmYVkyDtvGwMhMKyHAZ/WLz31mJOmXZxIJQ4wDdNvRDiX5+EGhHtb93d/c1ln
WxkFae4rz/l40yIlv6+y9dugNU2uSFbk+cRChopAEHhK37kcoRUFCaz//dAY6WMbSRXBGsyVx4cL
EXWSDUVsLacM0RUTti+bBngo7sWRYHL783Dk4ght8ni+IenR1f/xICD6Ug0+7/EWfw+4dfrvKPMn
qbRWD5Vz95id8YwM/QG0v5cHVWb9OjV+FX5T+DlE9WI+HH4Qwg5NcnSIv/gmtSOeEVxtm6XIjGew
xiApea3F8++YnZQtnkuGuBk5QoLteQhRKnP7xScYqnVxcqxl8/2HXJzcB1/DtwuRzdUGul5TkxBr
3QftUkPd3Ld996BHBQOYYOOjehwH5Cw6EPtiZY2BxfK6ruDUTSISfRdi1ODHUnryBkJx2pkFLWdl
34IPtrU1C+URTLA6VheFVUdvcJOnV7uC+U1Uu0kVFm4TS87d6ONGlHCC4yUfLgJXD4vozdDBJ3jz
TQnIi+xs1pHH9NJ4OF2E2AZttN8aZW9CgmK0XjxOE59iDU89DpVkx+M3NBur1H9cknYDII7G68mM
qVcBPXHuwHfHBkqciw4VCqP8+7IIkQMzRv+4CIsUHe6v9Ya6tIXpsVjDqXE/C8xSMPTAQGKg89jN
r/Zk3h7u597lQycakGXDsNmSA7xQMb65rskr3Ze4F+AY1hMSy7+bv1vDxcFD73mAHGxNSG9oEvod
u+oBj22WkMXKBMQj9M8QlgyQhmBmuY8qXW/2graZnPHoPCJ2pVMhHVrnqqxrZr0ouofo1pUVC2fx
cRDO7OxRKiEQxewnKb2RPjDGOI58tS5+WwoknK9d71WI4+Di0J3tl4VoEq47unpqqZvTEUnP6e+B
rBkDhxblWIYPn+4GIrvzXkwcuh4ckNAGm29b8gpbOrcLeN/7gk5mN3vz8GU+Oz8OOMAzUIYI1GTa
/NNiTwxepMvdIJa/mMw4dyD1D2+uOjNwdZs9Q6TgqaVNuvNVNsqnx1jXkALosI64eUO1H6LLw/js
/HOk1Q8dWRHdXBRnYL8CKsw8ftljJwvxqIOqHigOTRB07513jeRYxUjg7gsrD4kZZ9/Y5vQrzuy8
KHqee3gUNQy/jYKHalQnRAiSuNVtcV/xd0wwOc8lX/a+x4/+O+Snh0GReI+atNVv5A2PcGIFClMC
YYu8whufoej9O6JyT06xPi03t/0zenkPg5P5TkjezqGsT3vSxIdSGTJyfvpwNkNuxeQC80gDdY5H
yqj/savzJegV5epqFOzWXYAX8erryC6gJ4WXOP8tyKampDeAsfItwzVKC7zsFBdBn1nZ0rox+TOz
3uB+yqkZr32Kp4dRgQvoWditAx78Jsh8sOpSjG/hqheaEtyPoz/mIOiME/gQFAeQKYuQLYEdC6ts
d2x/zRIkHwdgSONUcV47fx4uIdLIFUbXphDc4wbFPAFs+AsyPueFiLIJL2Fr9dN3GQRyMwqYX/6M
cfpc10GL2ojRAWMA7iMTgcPYwPDOoi7EK25THShxuFcqeW0PxJU7/2EU+08iHLo16jE8zThAFrtT
Pr8Fink7U7QPD1CDvJGv9GFhUKjTYnPtZwS2SwRGYM5zhhz18RI+I+F4nUtbBeqsvBhs8MRTV6yJ
B6PHx59glHDzcdljT2W88E0gKRXxAPuIAs4rEyrvqa3Q/2G6AesYX15qv1HwZBVUichrY+ywugQ5
JUO3uYdY79K5HCBvTI4VW7VMaRB9qLHhVJzh084X37iGQkQpeoVPkHkq7vEXvKQwwYFPsdv3XmAo
JRSHLQXPmwWBfmvm/qbyD2T/as99z6oucYp74QoNg8Wl3ROD1smXsCQIDfitMHzOAH75HlP1Mvoj
jNuQQjP7NL5rpmqQoHotqMzouAXFuVmyny+GvmSjpIPn1xA7s1tCvgkJ6BkSeMkXgs3V2G9gHtLb
fdlWLxsixno99KFyMPW1ziKJ3q1+mXPOMUKGkzmjLyHJqERoKHmlO4yZx5mQ2xAsZCgMLy+8BcTN
LXnMBTZC+JHxxdh5t3xBiXqfTCVvjG2cWwa/M46yztMaEP9C+rMnG7f1yFCc3Ra3HXO4zMnGW7wX
N9IMH1A2i7VsvEzRbUvjn2EGZg90q/UeXmHvzg35gTndLYZhg1/5GcyvioFgC7/Gf+1FSfFd3Q6K
+96oEHP5j8FhjZ03zj8AtrvonuKJZ18SGDitezkASKeiUa3Bg063pMK3Evtsyh22nAxZMR/stv93
PkATyMO73q7QRdGnl1x4aU5e456zAiw6faX8dHYG8xHfYukMLwyvoN8aWJ+NrHUFiMo8IOdiP+qT
YVZ8adXPvtR1RWmB4zF0lUIrnM+64xKzUXUAf5V/D5Up23gdC14GQXGgwfCpjSIpzQKK4wTLAnwg
5lax/54lKGhedn6l3bFfmjo92nV6Ocvg2nS+z5lAZ9rbmGf7Wzx2weygWF8Qknw9wsOjZ1KSaz/Y
ZvqbVtMexqr3wtM9S6rlNaDDO3xn8XjefcGMC08A3rkuJJzHnj0vkHEOWj1dAIjCpKk0L3FzgItF
wFi+UDD3VvdyqtAeFr66bsLL/hN3+hADezl9OXlIxWg2ZuVB/edTH4ECB4a8GZi7iG313NH0q0jA
OnN0FHx6MuRaGwCUhGkqD7fxONcx36IErBiDgO2I4TwMX4Ww42ZGkUpNQLqTIYSSrtjYf3mFWZin
CbEG9UlMKq81O9x+yz8k+yEfFJ67ATcTHgqI7x8jaMQm9Vl0ri5p4kHmwUJ2gVMwqIC4d+nZndDI
+IZvdF08tj2rE6ZKFfNd43PNhI8BFY9uLMOEYExexWIxZcF+QK0LmLP96EBQ+/RY/oaBep5rzN53
qNj5Ggzn0+fxErws1RKsny86rQOm63+G/axC2pLNVcUYmW9AbnC8OeRR9weB/MhN3j712sqsH/kR
O+Y7xSoj4h66YARZyJfcTlfPbagc6aflABaOOfEva9Gf2FDebBEgN7xhfYETGwh/e+gOE/95AO63
YasYNLK9lQuhZByIbLfMPlaEdpMyMLs4DJe+CaHXU4Md5BsPz8iUEqoVwJXtGBPrXcTXD+3nmlrD
HkP8HPrj6OdBkmPFdsHorzojdOqOOzjYHh8tGeMokMBs3IVcZtFUzxQ4XJvcpJkv4oZDBeWWsEXx
k8VPYVrHxfkCA/US387VmVXJ2wp2m9pr+1DSfgfvsFoaWdctVEcOehMPxJA50MTcbbtU3fLoMYyI
JLL0wupUe11Y7XmIKBFz85nW9tuVjyOoV8zVOPBcgNlh/NYJU8z2PPwapCKkFrzIA2tvvBLBdaRD
aYjnavEFSkr482Qj9fLVmEUbyQvM0TY8xUzLFsx8bbA62DPoSTCmQjhynWXnjkRTgpm4DCl8h7E/
MCESPpfNHpYJBtK2/Pe2xPMV7RM3gzd1dyA9PcNJcvHgh78dKbr/DfjkGu56V0cmrRojNEwB5Nu0
FwxYJJalKERolOvrtCd8EGh1ZAj2W2t8UBbpwy43OLRH6GhyT53PMJUu6W7v0RNGGnciqY4CE0mm
ooxB3e9oBtAAMjfupje0Jix/4A9m1lnPNeITALdAgLhTO9KKAWmAjigDyuMq5B9ZWIjbhwkF85VB
9C5VuC9UIUUA84XPV/eblxxy7+GMWNzQK3Sov46sJ7UA3W45V3f2J+A4f+1xoSw4wKV1LkzTtBjD
PJ7+bnMoVZmw5LVe6x+pRfHQ7/dsl6qaGwfP4O5heRhwFQTO+PF2fBYDxqXfZBQ/aTk/JriBx669
Y/6wv1NCMIgYpSyArwG2wCtxwTA3jglbzFjar0g1PpQce8KRPMCUx0FScMO8R3mIhOC7/6ctnqTX
zSAVqTXg+NAU0kBTAptoZ/b3P47PPzaMSfDzUazdNe7lx+rh6RHVgkz1+L+9EiQREN8BKVx/QJjy
X60uRohr6Ka/MwBG/qVf8PwGiUK+yE/4s8LQoAUuT4BHfC8s2/xE+VaeQIfApUAEeL9jwJTom8xw
f6OJxqVm0sDExIz9QKnJve42Oa/8p9r4Yno4bp12h6/D0/6ESMvqO/ESFwdy/fr8wkxpOk5wsem2
8on+UIb8TV90B+hF6zidnIhXyWFcfqbKCU830rVqmkgIfDThDAbTyXj6xWhmQhjgc5phrAhdEnUM
ntx/DUFLgMkbTOBAx+DpMw0A8eamYI/xmYm/BcKdArk3tr0EjUDHRGeFMhF3l2K2eMGLw+STA42M
u3/zGkQlF2gjlDTdDMrgeP9ifkK4+eHNKicVBtsj1jWRF5RomCCfhhcNiSjjCfiRBEGJCXUJVpey
Oh0QKAuai+UA5yZz2ZNCKsl1xtRIiJjmCieUAOCdDG/xWzuIBnpoFsAeouA1Qof2xjcYWchjhqxa
gsaEzzfsIHiZUPMZMg4gL+AIOMV2uZL1Bso+Fw+qaNDx79tC5JJwfYp/JBh5XwKGMHuDwcXlomlv
+mkPrmZQ3rbCjZZaMsmE/rHN9pebWzChepBmvbvdbYagmEJ/O6oIluSmgPAB+2FuXOK/DVg76pFC
GoKS0NB+QTE57CQ4Nsr+sqHvUWkfmnPpi9YwrUzwCB4/E1rFYqDB3gqh8Fh4eKM3fMW7OXp03Jmq
GDbu5mL8YupAexDeFm80DGy8v/4IkI/iUZo9KSGxq+ew+JzJf8mhOGe4tDBleB8JbKEkAvtykXPa
bzbXliPZElM26O+SiXAs+Z+kSiYrOaDBPCvJwOdcbxISZ3uTNtWWQWrqeGIqG0R/AOs8akcIcy5M
IwZNqYrRKsw3lD9XMjeG6WSt+mPvnd4cGvqFGGAnAAOOyp9d4epyyhkNfgywJACWJvooRfDuMXHu
K9ihBZS2pF9bZ/7lAPXs7l3SBiTnZ+bR54DaBBiR8x5qthgONggWILmzv2/7faBNhue3OfprLPLk
LdXOVxNqJ4arC1ZR5z7Xn6QfWplV2HAMXRzuDjvA12O2MdrASycLOL0GwgZMD1yepK0LBcwzkFxO
BYiUGQ5LAxzpAv5HOizmbtxOeco+NTl+fMARs0sp9b9e/1LHVyhYFAjc38deDLC+oLlS6bw742FT
b3c8rfsuZbuB7Wn3ibHiHxJhNbrEpbvbVnvqg/72qIQtXCJhSfXg3U6qCzVtqCPiSaG1d+l4S0k7
+RP/IPAmY7yg0P4dflTBdcxYGmYl5deiSR/W6ChtJzxgPHj/jNNWY8Z0sL0xviXYCFPqXwrLNZLd
y/liP51S543JbmY/wEuUMLdK/FNrXreAb1642NV8NZTRLqwmUoSuemv2ETn3PloBf0RQysJhomn1
wY9jXwzUaKT3e2wyWFXRDSqIS73KsS7YZTw8QquNPlQILLIWPSKzp/mMFpVkBofDKWNiTG1Li7dp
NmJQ/aCF5LEaMGRNr3HuX2EAfs0HVjloX69LZdvNOWHxA96S/U0Ty13UZeu3QTyD8+5k08IaVLYN
mSW8hT+iYKATxqyP55FOGOHC+9g6dZ+aHtXHTwq+6dzAL69Ytn3hOB9+/uRYn7Pk5sCyBVTlRJz8
5SfODJVs7YsvYc10vuDharRAbtozxKPYQ2iNaALNBGqMLJASsG+0DdftDUcPKZoYosnWrKOY5zK+
XOKNm/AJvV+Jx8b4gBAzIHZOf0aQaIY9dlK4OAGcwH1pfr8AFRRUQA1s9RThEKZQjs4EJwNjCQRK
9FcyWg7BEgVn5F39+xrl/2GX8JwipYBM6HGnO1gFS8Z92MBxEbo//qo8KX9w1G7nzhGnxmctkTX1
Xcg48GFOMUTaUh2aJZ967CN3SW4H0b0kYvDe8K3FQYGP6CnGYy0Hn/WAuN9my/FvX81vDMXeK4N3
onCPrG80QbUGUaJ/Jji2ELd/bfqaMRQfEYnEGbGtc9m/giFXnGBkAzmsfvNvBmWAYgin8RqhNMmS
ZyxdDrlZe5cIgZmS1ud0iAI/vkwXywMhhhYhbjacJ9AEbN4SMIXZ3RFXX6tvrgcmS5PCq98cqVz1
btWtCpCV4XJnU6VmwWM19jBDAGvIdajQC+JvV53xCqT5x7pZFxKbiT5f4UwOue9qcUiRa1lFdzzB
OAb6MaYCgFjs67OSPvalWzi74y1sMcfIXKxZUT4XMbLoYHQs4mcKGc1hptHnXDQWcGOESloHP3Xv
XsV/zwjlC3FQiGqF9UtvTB4kVEyZUdmTRS9AZZauqZtiTQ6PvrN/ax61FRMsmNkvi0Jl4OLN7ssO
zBGG7pCsT6hAQejqfediDbK4kwvcWSrJRm+bAAu4beQsEFz4dThc32hg+kjW+f9hBQzhsDjCzbj3
1cUZv6dFlmuopyusSCJYRuAFcCaf+nPBnbPawy26Ol9LdbnPy87JSDnj+iIwxD/jEVyXD+g5XFmt
0Svs8wBF5jJK4Gx9sfpkdGSeDigKruR3atNq8ba44qzBF/MFAT4nnHedrlE33os+3QHcEJ48bnQf
4wkMMeDc6hcAeZwGm9X+ZT7d8tjqQFeQuhVtBV9hlU9h7EoWTIDWYS/unI5oRWCUnX9JCK/yRZeq
8HPAKVjcQOQ+l+ZTf5yKatomJLZTfkJ4h/HIEbWi8V1OECmCbKDkZwc+v1NAczI2b2t4GWXwOCn2
2+jhMmg8faHzTDkSPusflgHn24+D4IdSuoipWeEVXsM8lKEwi2zFj0D2nnGtC2zN4BYaJFN4k3Nc
GS1ctba7bXEeLCRvwHk38GrqCXVL+geAR7iDr/BIgLasV8puIaBw4nHfYdTP8HhdW8X2Np+EMPE5
aHFxB4dkeomyDctxNWjyXj3g3ZCaM52x0LlTkIa3g0TMI/Vw1B7hGMLKIG5nygTa3IHz/XxU38IW
wJCN/DvjkUIzTmelwgoFhHGKcIh9gooFbev0b8ge2nSnmc/HXr8OLTXNJaFL5sXsh6YyB5ow7RMY
scjr8fHZPzun1p2YEEPbDR7lZv6bfjed1/loEWajDc8vtBQ26UHIFjn6Y0fD8My/H3cRLFDJQ9AO
pv1dAouKARj/Eacj1O9Mgvm68X0ls8KRu2MQlZPXOcRmk3q+5JCEV4p8r9twMjEVo5HoG7Zj4d8i
uuxH9MVb6OqKSR4CQ3LcUp8eJmFzFDdQ/4qD8TDkvwbuvV2za2SLiN4DxFr86//ndpvL+QoswQie
O364n4Y+Zv0e8rTw7T6SxwF7XJdOMks4z5Vgcuwg4QCDOwMfrU/yctgu1uVigVYdsUAXUBdQwkWU
P6YCXpdtC0RZMMtKk7vbbNSWdy6GfOA412ForF7LD5Ma/g3wHYHUU++JenApEsG+ecqCBfNOBytO
nufyM2XuU3hPXe4/OxXbLWrQIyYTqIMwJDBoo+3lyQxpqYfR+Aym1TKbEp3uyE3Je1uIHe54G4Yv
W1ruDj8VHjs+FicwdRFRe1Kc4VEjY89TJ3X8Y/IsEvAEOY4mgDPCJ/0CKHJPw/pYKOcHlQxg5R1b
S4s2Lwc0K03qFeYAIqFgnPRfPEiht+Rr/IedYvOO23PF0DbTLyb8MJOTeQVZGtQdPwXmEnHmMu3e
7tjMBjiHXMKB9z5/dYnkyZtDJruFicXBo0RmZ72fOEMGf/SZtF2jTfACPB37rB9IOc8TMOpowyLk
FxTN3b44707gIlgzvZe74HdkILC54k36iocJpAn61A6CVM+JYeth9oCEEPay3w9sAREwca9silIF
2ZQcCN7LpKNv0jtmmlJIbimWSJ4MZMGzFBOZJYYq7yGlyOlP91RYssCDh/c4/SyIcq++GCM8EYk6
un3uB5ABrCmkvFzqiMkyqVVc1e+hOQkmY9HoGQF087Q04cBhonR8AjjvFac97jiRuqMCzjXETAka
MjbNkDcOcG5h6+fbm8FQeiGaP2aIOKgdLYkmgAe+c2Cno6WRopfbaRLYPISi4IZzPfzKCDbP8aMS
iYVzUAj/hT30Y+GaJRsXeNIojZciGHp1ejrgzagGSxc0hBGyNWbc+zMIkz3ew0H6Q+AvzSdJbQHH
WjLNTRd+McUOSpzcMEpCQgeWqi6H/bZrfPy7+UgGaKERebhDa7jPDCmSTcAMvENGYC2b4X6HoR/g
Q9sDtOBW5s0Gw0Txs4c8EEn+06scWv/ce27LntpENXALb1QuMHDsnJaac/J7lrF3EcHTxGO2FzfD
pOQE7o3tPpRUP/9BoICEHrtyXt4IFUZ3WcqbXe8UYwts84QTeNW6cZVAXUrGA3yU0f+qdLG3o85j
Gmy89TqufJRz6yENQadfCeLMAlSZa4FxC3kyGDgX9su56oxdXXkzXj+8ysPbH2tn6k20sdQfqL5g
lLdY7zJe8qTl+Pzdy2Z7RFKQZEf61Y2QMrAPMUidbOCbsTPgXoA8gpSqGbRq719djwX1k87sulUx
FVOMQ4e+nSFngjA8vYcUoAdxI3hfKqrSvCM/PQ9wKqsCgmaRiCAkd7E5cVAFmLjA2TU0J0ytLajb
PokFFpJeakN2xriNm+V1e4/YTZlh2h0u0SSmsuk2pmQw2tr2Hm9iwLzKYUdoAWJbxoQ37RHiC88N
rw2a3bNAKPowVdY9rhdLxw7U5udjdsX+RYdwJEYLNV7z1RT2tHPBWXsjA1LATB/7bELwPlgXwaln
ZKw4E1RgGAtBPXstb9rFrBlTNyZ+anYVCzZj6zVjyUsIScfJz0gaJ9sWgKBGKkHpcYR0cC7CSs+O
H7NP4sD4iS9ELKZ/UlyMQZ79GgvNoYdhwkxEO/hZqVue/DYdw+LFkAYGQM+k7XeDXvtQzWhlS1da
zv6w+jdGLscduR7Sgso9Y2pN1QbGS1/L40LwPQ0+liiQVMbObnV3yJSEGFBvSY6IwakpcoPWo15e
DePCBy1lK8Dx+MgPBTMa6xO/pGzLaI4VUkhfYOmQEggmMUWtWRFfuS/8xrkYVyez9Il9DS4GOnNG
AG34Dt9pgQkePubX1SNGFHx1hYiml5eWcGdEhogl2ao7jeJJvIOjUidYFUI+5ECFwYmy0KviOvrC
Fn0G9bI6KRSGDx+93TsE1UbjvRFNODbkDvDJmBxvBwfCgZaZ9Q6J4vijKjNhzpw59Q6UNKBQcFje
lD2ZD1NfWH+T0irdelvb/fQctaYNrdW+/n2tNhTixrkzmduBbVLerqECLNWAUDkYHo1FVeLS2n/O
9OnM/l9xiacQyy0omC0h9cB5AbzevZoaGx/DImeEhwL42sOvIsju7Hc7zvl8hjABagOScF9OL/7g
+NiD5zBVcdQfoFDDFuXmAYHe/CqiJrknUKK4+L1KA+QOV8o31BUlGR2r5XCDE+Ffq4t+kyBBqJAC
NAaGJV52Gs6reAJ3wOk1Bw+SkUB5wXg5rjlaB1rf8PO0K26Wjg0VCaxgUerttuRahtwPLJVSEBAm
dxRabE3G3WQos3mtbzx20JL2qs+cHWeQkMmYLgYItxAT3LE8egFaDOLPJse46X3AY6VHyr4HiBGg
iWF7hD3qAgmH5Qbg+3e+YE/Qa0K/PLZc+C2ptH5P3m3NkdY6YDXMEaBK8huQK4a5yFj8UajYsMNx
c2J4Ae0JpzVHSb7xM2Rl90q/MsTRto/lZXLLbt97I4HK0h/WGCtxSPdBwenoveyti8R0OKOrRNYg
7cACsMSYf9t5LaWfdWrBl1cJ6IA9vvjxkH2nK3UOwC+JVrNhRAxH+N4QqgL78PrWRF37HM7kbw9m
sK6ggT/MHvbqnVbwXkQTh6vnLE2vIe5TN9w3KL2o4ZmJwP2l1RuhCNdaIDUQyXYazIYHCWk41oyD
2Zn+DKEdJ49GBqSPFfBvdtPtYOAGwWs628yT7zGZfzX7Z9ogwQsChFq052t0RLCQeNpWkOhms1Wz
JIvTC0jDs8FD92wYK5tJ6ZwndW2X5P+QbAWWPLtOl1gwBvfZqlzNyKjl297T8x+135chwfnvisU0
Qhit+senvu8Aff4UPYAnPsdvVl+vg9/UQyd3MJCXx0ifViQ76IbCaDUFS5hbhz5knj5+aVlvjUWq
W8i8LFpwOqmpxw9JzoCgxG1kZ+io3i020tjb2biHmrG0NdrU+M6wThRdri1h2twzOLLyWKc0NSyr
CRdWSv1KR09nd46Lw98fjgq7g5QMXA12LS0YiXk5RljgyQViReYKc1xOyPomfhso6TFNlaDCqZJs
U2yFVn/flUelTU+NHaO24u0weqJz1VZeQfYGpqMBIDUR2eUMORpZaEhDV3TGyEW5in83A30ulnC0
UJ8pqgjoDSFTFpROmleePGJvf4yk+s/HuMD2vCCI+gtvwFCCsG6mBTDmrMw19CM8CFiq+mCXI7ga
qSEGWtqavzmBgz2saSnMFWZbYe4sHpEeEp0F4j7nIqcMOS5ThMwW36qQKofMA/Mm+iZULfgJYMnS
CNoX/1dtkr5Ni4cx3m2VqcgJwPCYkfsYx/JZjlHOff5vEMl5M1CpIxm0tegJEHnQcTDjmVECEFc0
Xm8ROa55n1MMY+FaTh3uCr1nP5FHLP7jrV1iao0pqGsRYyzt/f2e809rZpSSnxojGEYCCkgWNi+z
AoAEpIyxL36Bs/vbeeC13eF6WD3WPyh2s2u5LApHxCnVapGaQ3gFYqNcFrXXdzqkHl8y3n0DAPSt
2mBsPiVtnDsqhBOWADwXWoz7qkW8tlvlltgu/5gyfnG6Uf6EcuZhe4E5o086Hy0CibI7jV6BZ7oK
1Flt7Egxb1YVwAtCQrRSFaT39s1IwahBCGSKjIo2iQFi1evhJot7uXxnf8Io6ujjYc5yAegOMTt6
kJb3wiS+0SeSy+y1osQaiElzZ/n8JjPpkgpMXHY/FMtvMEpQfXqSB2XxnKaHj57NsgHtHf425xpd
3z/pQ+/uDRNn2Lc6pCyQYTsdPjRPfRke/SUc7CkLn55ZIaZVE2wl/OtecwQAL228ZRo0a1KeB4aC
moDyqdMc2Qw5acLqYhTzH6tnij+a2GnAd5xXGfA7HkxDZqK4R2CwmzvZzkei85y3u9nzMJh/s7Xq
jmm40Ce95CXmNXqo42p0ZcTkZbhczG4zPvsG8gdrY4IkBkO6Uza9Rd1U5wAc9mq032VZ56tiqo8O
pTrlRwNB4ouWzcPxN6Tuc7AGw2Rt6oBIQl57zjEs1m9WZ4wRjk650PiMzkYI0SFIf+mYOO+mDYMP
sOw5XuvIfmeTfKG6Q6iaq1x7NQufaHi6V8bOuq4jvZr6uj4s3RynOLGil/WGpYb2xn+j9yZBrONL
70SnoZSNhFJTNbJI+DWxO5btmI++9HeaxAWTGFku4GQ7pRYqB6CrBF+fD/Vsszjpz+H0lC98hqKG
v7wRisWlQos2UxkQFC6yFFB5ZV7ios6MFN3x9suimcqYMDGpY2V/0YpczKHeiHoJ7w4bPGVTokG+
cBHeQMHagN2CtBNyLi92uEAtMpxJs62lidOYZFhEHisZC0q2ZMOwLitLswYr2mBag8XDC+vpAoBo
gZtU+NZxniGFnW2uYyOsDOyd2bzZXZt+O2UT41w1rFRdOhig4jsKV2oqHhrKbPZiWDz8hpXEbX0O
NepWcI7biSvCbfUOvciWW/lyQpELVGMmgQCve2pfvJjI6ugvNlcdI7KZPJrf+Zyz1oCIT/3U8wT6
pXPi7r8PvkBW3PS7Wynzpa+ALXEbkO5y543+Cl+dna4v+ys5ZVTTTk/Q8mesdN3vftpkNpk/sOCd
ukdzPE2mU12HmUB9xkJgHR8uM5+3aXBfh+4SYCY54XtwmobFXOfmar7o09yH9ZY/hYDQhxDssRzy
U66oBDD39yf11O1/arngS/hH/zL30ZIKGx1XxAN36DKjxuMntit/6tbl9OS/EzAYOG7G6SjPl8uw
+I+wM9lxXkmy9Kskcl1CSdTc6OqFDyTFSaIoUhI3AhUMap5nPX1/HrmpAgpVuEDm/e8fIXFwNzc7
duwcbzzeoEfHAhn3QADUZ8s6Rawm3ng8ycNvBxU7IE9oJjlSP2nDR1FfH3EeTE5hq6hNn5M1k6aY
+xixrVPTOSAZgI74yr7CFWqrxmlwxPiV62PtbMK3qKHEab/NTY7J01u8wMkTMmp8v7jIAu+bqgMf
CIVetMiWDLr6Q/5cw5lNQFBC3xfxDLQxbgXC3mjRINFDic4YP6r4FDVw5da9QRvkl+Nuf0Nj8UPj
6j7+NDykBXrO2VLHCQ1uq8/yM/3xPm92BH2SQ5LWMEF+IYhO62GjDkMD6bodIiwIGTP8oSewS5if
x+/H5i08kbT0l93lZM8CU9QTMKhtVtt3ANtkqwaDmnwKWnejlpno+2HOD6ed0fcNBifqoMA9xeta
CWEvvO4Urw/n6DvTqw5Iw14DWMcfsRYVYIzrpvRi0IbkVTiTi7PTLIS+DV2HwRfW0yLYBZ2dPYJq
zBc2IY/ynOUIJakxvEz/9dS9EZ7unJ141TLiR0DSp65Eo+6i6bxvdD1l0vPI/Gf+KXiSIMbM1rGp
OwVoQE/V9XKRmRvEAJDgdFM565BNdQvXCdsNj4pXC3slMO7JpPXbutsboL8j+vNoTWX5AY8ZeQUh
QP+vS48IuXq+hBoj6kN6Utty2VQD+z1lphyas5ycdyR4bMHx7+8i+FkvHUIlx3l6cWjPpxuxzOH3
mILR6K91UcDBSBIZh94vF/wNgL9IQ6DF5PdaiGzCX16DfEdRb9snylRTUjHozqDqyePt8t3oMEwa
7gQcl69ZE9k006hE6wsSUUxJssT2JQkQux5JtPpFdg3FCcstfqD+0m2/QQK0RL/x3UadtImi1IkZ
zeeoZbgTCFl3avpTS7p3/SwZR+oxg/19yr6lyKX2cNA2RQ11Jnl5M1NGq7xLNYd6FeQxprKji4Bv
SQTqqfHbHwBlfVV+QQ9yeRFkcC3QCqqRNq0z/u9rz4bDDQmXyBtPkZ/5wgOSkfWKtJk65VCQToPM
ZweqUO7lLnGBZqCbNcnDe0RrIIaX68d1ZzZbj0LE0GY+QXc2Ky+0gMuzUrNw5S/Bl6PVsFL+rCtC
VPIRWf3IDFU/Aj5BH8FGJKkR/ylL/KRi/zP2Y4hxR1HFDKaU5ctwa46yKlGwlcys33jmT5fRrIYs
qdAcWsJ+VgerBIBG2e+h85wjCcWYu/+ga9VCycSyeW3X4fLcpAEqDzQ9/QdA412tGUHuUnvskTqB
P39Q0KhWPwhgW/q2Cjbq/Esp04FMnoV7stv8Ez2cvs/YFbVrhqrhBWEtFmI4fAYLZjxn8Lv6RB87
vwdqcZam8gN9FYgMzV6SpnFGru4CeFe4iry5KRqj1TrEt4JBKNhCMNBbamX8lDH6hTtyIF9PYy7p
Ibzq+Gv29mrmuRXpF7Xhlq5aAvZmCj60Hd/iz49liX/bwU62v9UC0iNqpMx3sk2ZsTciOdRY6GKI
59dr79B6sdc5uj5o4nFIjvchdZTXc4tzlJ49lzIE2S7UbNa8DpChUUlLUZkvW015U4QZlDqELtrM
Vst24cFTWpxVUneNgDFZ/ijhHSbPNEWmBRlnXmeMGok4IDsEZs+rQ8Qjru6/FY8428/wMyBoPR2w
yYRlsUfMQ8axS7PtliRJ7MZ+6yZ8143Q86EijcnCRjpK8OUBcqtkGR/N5R89LgC5cEEoLBBj1idG
ZIT2EmvKh1pdEbuJ9HCnQZVk3pDH8WeQnJ3qMV3oGCEbyQ/FzUHsegjknYW0BM+LmT7B3Mhi6rn8
9culOUOnvrqnSV/VJjynnn9AjaYuLlenLhJLeNqLrI0o8BiTax138IVd1PVDVHz4+a9U66s4LoGf
fKrKao+4eu89XjBlaErxlWLd87R58Dlfx/HsVC1mFkV1GDZ/67xlfhnCDgVqGbM7Sx+ZSyOLaZFc
aZawUVVJ7+Fr6L2LYo1SNyOTyNHQjjud3eNRzyOvgE1WpwOLYAvE1DKu9jwy14znMUHFcgA9EFcn
fcberV3W+MXBfCU7C6EbUgdXPfeePJ1LSW/lxRPyPK11MO0kQVC3I8lj2v/GlOdSw6Sgyn+IadsJ
+nk7d5AqKhAyk+w2p2bZ5pYvZwGogC45Szlp7lTits6ajj6wAXaLs7nnxRXWnslZMsrHeEYEYzRl
e9R9yFToUSdRIPZi/F2SDu39H66iJyQkwpQxcmfUiAL91hrdtUBHPaHxbYJ00EdMBpUxwZUkOFau
7MSzRITvI6Y9354qnhm3FwTT0QYdO87XKug62quqOHs3SFb7bINEdty0uCxEwbjdTlkijfDlkwnt
DLNlX2WanNnACKrf0V6wF3eN3ZPiMdPHV3fHS1nF32oeNbNo3mnKeUPjROSxgsOPqGRdRLtRlD5G
xzErOalWNkuFyYY9VlXTWr7nJrYXtIOuoCmRR9FPJCF09uyy/7dm6DOFcQyvseoPKh6W552Rp5oH
tXBai3l3HiFireEJyAVjmPF0fi7aF6m/CGOgfBBFnwEXCjKCjwYy5XFz/vDZQoBSiiYkUINOvzzT
9DDk/dnpeRyZzYQQ+le+USbDUounfSEKMVhan2JPkfP6jphpQ58bv5S1cl6K6csTP2/ZEUWE9PZx
RfOrOjo4wO7TiqYHwlv8NrPZK4IJWIw5CRBN3SlCc92/MY/yu/5I73ZTl0nE3OW+wyjWZjQ/R+YT
i7TeE2+W1EuUvat8wkX6V8g46maaEuOKIgGrFzzjrUhclvwzfTq7rnMgfDKRu9V9fE53nAkgZWum
ohFnQmjJYga8fZLN3860QtMMJT0TtM0RYgYSNV5YFldeX9JhJnRunRPzE2aXoPEq3s+w4uXyqohV
xzy12G7tL4+yLxmzUhEAGXxPtg0jmyD6uNV/NbuAmdkE/lsJwkUveFc1sEDnRHQuPv5QvB7/62ya
Mgh4bxQkopg/ArN6QdqOYkqfwNx4H8OieDWS2vO4PO+oWQ+bUYGnb40FQRU80kyPMlphJvsHR072
EQ4uXoGgIsNz99D9+JW5IQMZMb4NEWIvuf9kpeAaV64FAi96DOjb8YqhEYKN6WYicUVE8Q5J9UK1
58wx9JjGxOCqjX+DrMxDWuvnC+OyBDV6HFLJK9Xp5CruFgscrHThImLrXPoVD4wW2cdwbg0RiU12
Ymz/L3soOeTQOYo4wxpQbTl55rzz+jWp4hP5Cc/+2uHcY2JXm2vlUGJlpU2ydQw2d0M+mp9ZsmXj
3SOqOCDruJdCQsUR05wL8t5SpdUD3rhtZcqhe/USE6R65o2CXb75uIqYbU4OFJEJxzcvoxRFaRnT
FBW/3EryWZjwQkfFRWxogseF8Qlani+oNNPe0T0tAXqYoH+gtoc4wgxnOueIPrp7O2vc59rkNv05
wsLP9uh2mNWfK/EgcVRWQyZG6i6hrQOrtTU4nQZ/VwTT9Xm2z8gbnbXVg7eILZHme8ojub348HTQ
0/r8oId8x6x1UzYay/GoJTSOfh7HR0qQbWHtLM4gBB3BYvokUc1biE2LmAofjLMNFXUv2j0lZCPO
HI459gYA8RHSAS2YNHHJ64ypC4dStzYAun90wR4rRHHBKV9msuwMhx0WwHPgXsAwiWe0QLUBvZtz
ELLLkt9poA/C9ryICstlnBiH+7DkdbAICULPBw/y5Zd8w8W/uZXxYsCkXPgQAkAnjEFrbFmuG2OE
w/riZ7vA41nmh58MISlxw8gPxMFUgX2cMbjRQiM+V0OEX5jmKgEzK95HxbwkKUcQoIXXFtPRTa1o
KZnTc0cFJTYWf2jAv2Ou7mPf1lgIBlANss5V065ACoKzaYvnl778TIPnVQSngZSegXhRXBFxTNrC
0sPuVVQVe1nWu6JEczjxJC72sFm+efGhZB+ZeKmDn9fox0Ei5u7/tsfAA9+xdt5SaCjFo+24J9L6
hMgu2dyas87ZVzfFNSIeGugRw+JOJ5jewPTJoB5yPkUQVWyjzswKOBnNSU3TjUMJJQTx1q8mcL7u
e5G3J3lbaxIxNDXkWXA2RJZNvMUVG/r3LOJAl666uC6RKgo+PwSRrySYrUifjt7dSYj+5NY/6DjD
GmGvUDKYSJY9G6SCGUhxo0TTX+zZOKtpBsTodzFzIx82qWl1zFGdGHB2cWlrwtxZQG2kxvYuDzR2
QAAgOk5o9nhR8yrm5BcEdp4vHRwzv4LIroJsizCpweip5oF4ZwDbXTG7X110p5vDrCkQcSjBjLL4
UBe43GcNnKZv+l91Z+iDItMuo4cz22PkIpjactQJuSf6LJPT1C/rDoAVxb09sGtyYNuAUxBijnzG
F6kyUP2h+e1d0aVEATSnw4RAH7XQk+d8R56chgIwu+N/MUeDkA1VcS8zag7zFHZPu4RWK7/JVd1n
TFl5hBSjr05Of/PXK5kc1OGHjD5NOY81Q7akvUUj9JD1/AyuJKE0lIVHvpdGMN2CgNQXHds+r2i7
HUBt3aC0ePppKRDQkxp9hkxq91kF6A4FU6z2gI7Fz1V/92oT4Ns7H7WGUxZKEEREd5fagqxjxYMz
vSEsvyUnglsaqh8XSDL8GiI0ukwaIfkaBw/ob3qVxVwj+Rk5xBu0kfj3rh73BuQhGpq6M6V+bzjB
NbtMYPzGRLjI6efTlzr0B+027Bv2xSfhwNXJgazxRCIJjbi6UVVVC72lStrtJCULOvHMajgYi0JX
mcdnBmVYUBhgaR5gDwnbs7r+ZC3TV6ELcxL2cAMAY+ehvw6uKKMh7YduIoWaESHHRAxNoI1AxA3g
cKvvywWwIPAzxIBXH5bTSaOOJ1ux/2jzHylFMbXJmyq36e1kMUlM8s4pCNGupKg56ZnKQUta6Xcw
/Ab5dvTSXVbFLOviwi2AwGchOAiloyVC5I9ms5sGB7kGm68OcyABlrAOOV6yJmkBDuMZl4alAg0v
lpZhmofDnTucbG2K1lD5sPRY1PsZP0pHkk/vreXsUtAxWRpWzBC3jTGNfws2xhstAjPt/hH58ckl
wX8G9Hdj3gQN3QFzrSJjEJkWymwVPXT7ndR7WPw1Wf7twJ4s6+GyA3gP8mYGzRChm7DlECozz6St
FLVh5dLBYtiYLM/4XLykj0STmFlkTCf/jmYWwAScRlq0JaUPpa3c0zAp0ddnOJDh2JdsQF/CxJpX
ePMgJ8JpyY33zPKCXRgTTymwJbg4/hY2lh8dGd+mVd3Uv9VjuVLULH81c5IcY69xVJCpPu5rWZ1l
ctQRFcY7SiVJwVH6TNzwXtEyyuDDG8tdqMmMHxoDOr+rsjOPAoUqvFVJK5KeSYGSx7QPoQnu/B6D
rKq1rGIfWrThKs4YF9PrQS+f8drouR3s1EMRE4EXwdiC2TdxeTLBP9XT/YeAfYyi+00U0eInitgI
gnqTxtlamBJCu2yyLERozbqJZT0F4JuAdYeg4jIrq9WQOvKZti8oIuUV2RAXUfP98piquC1mIeMg
58EQ5fAlUkSQwnk7vCNvNju55Hh9U8SvD8K7ysS89cXS824t6T3j9Ju90OkovrklXAZaLj0yIJPG
VdhyCf8OiY32JQOdQ5qvHYcQdw/sHLIGI3FL8M+8Jmi6lgqW12sok9aS47o5p8G2paTdp27STCW6
9JRsDtq9iwB5R4fTZPGDXJla0JTmCb+mCV+bxDVVxkSeko9wvVTqaTf90c6T2jSyFFQQqt49p2pC
EboZTDnTNYmsAZJi7Oj7qmyYVgNTdyVp5m8c85ZmYd6378NhaCJsgqHDX8bL6A2c+wPzmbMNBgBM
I7zk6WN+l1u+bqPE5Rs+0PIobQSlZ3BT+lywkIh+V8Leuis9ZIEhGZEkHZHZQTKZ+pWMxPjfUOqr
+PiTkVDzH/olvVhQA+hG2FDfx8V87tAc1zik9bh2VMVJeR5+CSgWE7P8jO9u/fTEPKIYJZBelNAU
8HwJnWAtt1FUXDmU0TnnLY6TJ/UyQNw2RduW/q90Db4RNDztjEZ9TeuCr9LFwnfZnnTuQWgyFIbF
/k+D8SFUssYwaxFV9Fr8kAb6cDjc0XGd5HbjJHBpyUOiUmgQwxWQYQwEeLXxWkHWm5/Oh4C/zhBe
n8qtymyGtuD4P/j+3xs0aSf9blZR+YkzOr6DPDewK7Cm7ouskZDE1+Zu0ll6l1ERPSxR7NkUhjr2
8fsjGuYYZsKVAEtzk6RoanI2zqnZlEEOfaX+3Wq32v7u5Ya8VMBgvPIkpcV+OQBtMp9BbIEeQSAi
SpkSjLqPjpc3R0M4kcrE2tnTOLlAtPGR8d66+56zHjyOUAPgEci1E3MYpbznx0QS7uOyeeZh6Qrp
J6YTQMoaqcfUGZofUdD60Tx5yifW7dxpJYEz/6iP0hfoUOAJBr33fSYZ3JJ1USUs3OJidHwc7dy4
o9YsCL5eUDeDceplPzjVu55OL7YXyFELRil6jTTQxeKiTA24WpO90lEY98d0cwOm84Jt1QBDYF/M
TWkoEANp6AOTppLLsAPs4JnNEwFgD2CLTIAQIMhHsL+oR691mV4Ssu2qTlrBW0uR+iEyRfNjEWku
nVINMEQuZvS4FUXpw55G7z80AB/5q4g2T1JbUkqOAkixhjbh5522DU5uBg6/9ib6yDYNaMxWORQ7
NEvV+Sk4D1lEkIo4T9H0MNSNzbTEX515MteUE/75J44/Bi+kHEFeGdUy1hiQMwynkL4g7QNIMDaT
m+mQzzoPoLN/Z8COfbcfNM2ZG+a3on5Q9Am84xMYPO/tXFg/aFoIo4JL4seUAAZHzNkx8abrWBAE
+4UhLTFiB8YDp2HDMbpYhU+F/57RNvw4TExHPpBdYvYUnU7f75gEoXbV2eGDvHnZHqC0EW4yAPH9
rKdfoPKPsDxp0GlcRFtO5zBoAZku24/BA0Y0oyRL9uYftPAdM/2yUsjZUDhwZJ15FTxYBj1/e0iK
cQbF35FJD9r4lpiA3Ee9jPu7T4j98GKhgdF2GNfG9MC3eqFoW29iJAHpgW7tXX6RLeY+xQM0mr7k
+RGhVUD2Qz/3jbcc9liCtuwjytcj3hsjvF3zgDZRx7wjS9azFqw/HuObf9Tsjj3IE8ZWM3mRrdA+
k2vGME7ZjGEXpIy/aoNWl+PVFWXXQUVdL5rfMUecbjNehXMldZqZf1lnARgVUFaBuNW80RHXN79x
OoD0cnADUWEVDYnpigsbLYLz7xF8mJC/DQ2CspAgi8+TzXRGVaGMTK2Fhub4LCuQh+RE5O3/4sF3
A6IEWt66lBPngi/qZyBDTaKIZV8GaxpCzhdk8smOUGyeFwWGiIrDPI2+NV2s3dNTdk7Ci74ho6Rt
AGTUz8hiX4nBkQ1UYBYnkwtgBASgbJXNIPMtPuSED+kCtBhMuEqTwtOdn690NsGPwO5qzIkogkUC
fLHSgb5mc2kJkHGDOGQtM9fSVRyKFcUkf/GMi0KvJnM25NuARShWeREk0AUEzsWsJRwUyp5mRGc1
guY14awCDmSTQ9XaLaj4t3f7+dVFB5N5dNFGX88aTn9e858RdSW1Y3EaRS+Tg3ussp0iFUjSblZj
yPvnFkz7/EfxGSKGMNq9xKgbUq2gJUlssQSO98WZLzjXtI6uMTIFTBQLHjKgHMcehA0nqj8FUTuY
ruAYiSkhpOnNzdu4AyknxHvelQ0AUMVuCQVgpg6IHZIzSrIc0hWegEzbhZuYIOrPTtlThQsvNy6C
sxDXb1bndsL8FvmtJANuz2YQBvicjr64psmBZTR5CHqPZUGlC3gLEEaI/FIPUb8TblF9ArIuHm3d
lDQ/PAXi48ec5THtLthQTXuW85Gcz66k2NkQI+uWLFp29BoCOVYA+2lFlcKZgEwlte1jo8HMfdRK
yrJH96sVIruYMDHKAvER5Zf7ENFOllCaRs3qLIrU+uuo/GFPEIFETJuFgAqzhqvg8qkJ2UlNnYLI
fMSFyv01hADsI6kdMj7j86ofcL7EdiWASnvguredBE0Ff7w9WOdMjEfUPhw8vinATVfkAamNSM1m
JZ8L+8REmBYZwRMuXmOe+c3JlehmODwoalDcx26X09qlTUTga10IS9Vxp0E9Yr99hXsV82yE94c1
zMHNU4+ci0CYcddDEgM2r9eWURepAMlhnmyGyQmsOX5MWfIFC6QAWdwKFpC2fDZwTH3AO2yLEBku
TBt1H8ojAw7yO+nQodZ5l+t1TH3N6P0KSQWHuKmgfr+Y2zEUvbLGryOths3krME+ACB6qhweKllB
jL8ZBDE6nvmOlITeoDDat6d8snPznMwhzFfucHiJiaqtDKl2GwLEKZw0xJC/OZK/1Gpef4G9IzN5
GYPcQzrBLElgIZg/4tKxH7vBR7e/08sGIzxocvVX0bC7+NM6/6oaLuwPTo1OzHI/MNXPR9JShr4A
UYomLqy9n7udtf7y+EXu+7DpYjJjP+ZU4ZUh6Wj4dzAd+B+qRxyPzVQEth0Omgr2qulwf8RkDbUB
cjCEm+fQnkAeILmDLVFa3FRf0B7uVUvM3Jkjp9EZcRIjqkwe1+fS4N4AqTGJ3sOGSl+ujKSfKLE3
Tm1nZDzWfM+ZhKVhJbvtBGiPYSg0N7tAL8dnvDhPDbC8f5piuxmB2kECBRJ9CXj4WMakH8ioPRsB
XbpYToVgGkpyxicHhupL3S9mcxmwQxN3e35Cr4HZeqD9PiYQ0KUJVFciVDOt47a1MgXUbui61J4z
GtSIHN0wrocghHHqZbxsBpMHxVSYhySDJ01d4kCppD09UiZRhVZRHEY3BPNBQanLejeF3qE6LMQc
vHRsIj+U2IAsOqXFYtLSD0OHYEhiBo9ALCq6yK+9yPv0ig9Y7Iq8Dkm3bAxKZmfo7DXxiGe/m4bB
jYKNKpJgB6STIiawFu9QemgOcpMuBUT55NTm6JYV7bJ9/E7dDaGeCr07KI8vWqK0zYiGBAugXQi8
9KpeG3Odhn9rGpTy6mEXERu5VvJm8lfaL8gTN7nPajcEne+A4ZrQw2AFoqQMg3GLz0JeoEnyRuAD
FQs+3pPVXlKSoCrcMPDFflau6oJWfQVc7n3zB0XrmakGyi3ngnqATBtpwqE7BOEu/W+CIBEDhDZy
HbTB66SSHkiE8Gg58ItRozII45uKCp2y4jWkdvpr+xOwG1yRjEmG1ph3dKmuzhRcyY2Gjt7fAHFX
82Kr5WsaS3LCSJMXX35Mj3Je0CfRNKmQkNCMFmrT7YCiTLnEV4MlVsCXlvLc5OhUqs2qPCsSF7k1
GBw0WaiSZKAUUvFfN2HrfVtYMarPTRKlkhb2Lo+Sp81nSe+vyWRg7ZJZNy41Xmu6rSszKuUmb9IK
np8bkwlv3zxGL70DB1cgRFRQbSIh4BSlBfiLIUJvnWwL8QL0qnogxWlXBDDi5h6wYkeYTV9JsRvR
dkYpEfYf1CJyQYsneVCvkj2QH8+y3xjsjjJq8YTVbv6ZbJDj5WRh/dDUuCRmmaGbm1OHm5Mm4o/Y
VUuyzBeUDgNjHX7S4pttRQFIYEC+x5LTJtIAg4kZSXFIEM4gxeyUf6H/XLjJgLgTYhvHlueu2KCO
qWTBMPruTHWcEPwmB1v92g3i1R9l4gGhpVcNewXc4sN4eC9rwmZiUVAUQODuFU3Gz8FWoO80fF79
osstAHpwSey8tZsefogWN5KVZZLWg/T75Zo8Tl1eQGscM0GaoxzAg93rSG7H5B89YHMm8Onvs/Nc
Klfa8wwsKF4NQ+wNza7qIgnbpqphtrNyr9KjYYzFB4uEDVszGNAzpBdMwc0rXtkUop0WOuCscxco
Vga0DMDiTU5zvAonMJmlqYMoA3lcWr9sXMHmoEEdKArkrS9ZXVNa65C7TMJ75b1QXHKWsw+vsuWD
d36WaEvfjvQwL653GYLQgHjg2y5N+MjQHmsmN42cP7gFSk875F8kyv1YBMCWJuzAWTdA5SzPL2h4
1kT+XSuKbqqEqs8fFODgcIPlA5OXhgwLx5u5TIBsxkQPBhGfXTI+6D4aMgom+xsbPb3JAJ6mOZCA
gPoTrAwh9sT1iASLH591f8wspyWXa6LfmfGDO/yxV8Qo98HGx0ri4RY0sGqCkSdpzDAd8pebtW58
51a+2UN99fArYqDczDtH4XXOLvkMjWeDDMXqFYcK2LWVoYthrmty8JpTsgB8Il2Glb72epSfYVKJ
452jeD+3ZE6uQPz9OB3tfzjqJeUBlcEb21DTmSkRvWbXMd4IEGgKFipKZLQvV5GBJ0PqP+seOXui
dW8IdOI9x25Sufhq+2GLb/gDL4ZIa1GGAq0qu21TLRla1ZUjWVkkoww0+q6J34j2HGzmS3rsKTPt
G6/TO+OV4CidrWRNER5wzzZnhGk/MmisZPJIKPkIBA1ab6o2r5K9RxfN7cI6g75B3xb+DNsv7uBa
Sbn7/GBKhei8alOXINy9WWbZNvgj2IXhO8iZECYFymp+tsMVGgBit+RQRs7ETJj+JdZ7z2Te95Q/
dGFroztV7cPeGFlGSCNi65M2c6nXX0KCpegVRlRLRBGLTgGC+6pkYx0dBtyAnNbZNAAfABC4juky
ARlQJauYjNff9eQM1FmW1hi19CFM3j5g0w2G3UrDiGYlDmtiOXuzOmam21oLKJliHDh8SGuXL5gz
SZU4rMTS1O5U9rw1A7BfBzbDq6ABQdjCs4Iukj3Yg/q/IpRvUJ4R9YuAJWl8LLrU3pD3mgrdiUlL
5xsEqdEhwTGEivaT4ZsRQF5GCsiACohzjRg+4HUvYoPdg10N20eW74CvAgTdDkKIos0+uFiPYqWO
4dvok9UerIjtgY4fEbDJuJGN4w8rBoqgRNAMU3YaqcGxZl9VY+CDNKONEpLMESKPzGWRAr7hch7n
F/G52TnySvRTJaKs3bcPJL+r8QPI6Ria45G0XtBvwAsOzG5ykEKYAksDBVFa2md7CDDSuMK3Zt99
DQPYJHh4NIKcEGwHBIOwCUsSsiyBBA9fqvcroBzuwhr8osJx1tTYsqSrYRAQOi4ZabIczhj/WnOH
0qdz9VwBiNzQeqhAT7m4jYXxcucqwredrZlXup0ZZ9lNYzrmift+099ZwELeKebYd4rGIe5vBDaK
HbQXVoQDcwRDULuqF9MDszanZZcu26c6CC6C19zSn7zrLxm8q7vmTZL0Lj+6Lvs/5GKMsyO2BbjJ
UIttXtZycZHLdgA0ckdG46MfNxuSEAhy0fpKUtga/1hfmW8nBLcNshug5ig1hPZyw/QHy6wvrpYK
u/CZ+dfHnsVAI2bNfR4u5WcHsEeTBEKa3TITNe0E8Fy/RyxvKuAvB41rZEwZAhlQPdXcBwiYxYa1
ERMcoa+oyurMexaQ/KAW8Q+RVZd918cjlPdh5+Atf4/5qjK8NG9eA61/A3HePANtXQXPnyGLjBy9
i3pSnodDm6XEvpqZcW+qii84/fhW9MWyI5lpMOTwu/s7YLTJ9IHsfLEi/nNo8Ev7gIfN2H+sACoM
XY9g5TcZ/u0Ku02UZayHCWuiLc8ZrAs5uPYpbTMfLb/ECOclaubfG3Pmu75QYbBfYqE79emOE9g0
KwEIa85KfgZwEB8EWQXwtxnnK9oo+ewa3FXIpjcD9NRsqi2YVmIQiBFm1KYGZsieVOcMjZCmNAm7
YWn0GJhbLUs/rqrqiUILnQ2m2O6ZhrbzTJMEmMBoUsyYb++A6XbOEoZ30hSNMoNoEhIDu9qHB8pq
cV+oUq89MiUSTayuRZaxpG8QAbE9gBz+lY/BjhGG0Ws7/jKJP90h3T6leH5QXVJGTA3/hN5P0nM9
+NoJtEYSZsRP+g4DDdZfa/jHMiqk2L1vXdx5Zsy0n4p82PXpK6st056GaP21xHrO6+C9oyLK86Ct
whPJYji4SLh+Md9kYezMIkZmBrb7X62xcs2v9CD2os8+WGwGdKRreo9Otm15JkuglmUdoaMY7PuU
ngCbKz+H0ftX3SEMkXCQIQlLrxgxyzF2tXe9OTm7sdEYQ4KyjXYqihMPu0m3N426DvkOilWAMmW5
hdFp4wzrN9l/57W+Lor9Qa4txUeag5C2Ho8cwQo2V4+e4EIa7PJO4XVhOOiE4m0ffSFspJW6b7L4
1HZc+Jf0EYEFEDPfHgDONzNOH/SizcFkMrk2pFvyQgBJklLH0AX3aX0ZVyVtH7q8DGjM2I7QgDkD
sJmxyGcHZ0MNYR8MnxMwo3CGY8kifHJc10fPtaa12YyJDgjFzE4vDiC6leaZ1bacB9cnu56iuU+Z
y2S0vRkz5BzOWk4vB5ho0l863LJbZCpqePB1bNGXzJdMDi4molQiaI7omiXYQtuNGj7GE4PQHmDF
WHLwHQAmNN3hhlWANB4w7H1GxzKOs15I8+jSsyELfOdWxFK8oHsE9abuL47epTm8LPxytbFX+7CP
Be+K4LGBRUeuTB6RWgqSC6ay9PpwdbSkt6N74LaI/za3sMRrdmVQUbon0N56+kh+CQnybvsA6MvG
RuW5oqu8owqZxi4UBqDvHCAEqYRZZo19WiawsXGGkaeDexO4A0EJYbHJjZu/abdPzPz5VX06yrSD
DBwPhBc/XJNEyBXT24KaiIhxc2F4+yRroVX07nYn274onMmwjhNeQDFrdSWfgeLr2Tn0R6i7t4Pr
UT7x7kF4sUv33n9AuEKJ68GkONN5ZHLNiWnSUuGa8EVWj/9Q0+kHtxanEGED0jb0Xxe4kZp603Ee
GIQ514diMhV6Af8LnL9Pv8wQkNqRBXaN0Mhheb6rBlF9BYv7dFbVNoyJ2yR0v32FUAeuvmK1PKN3
Jx63MW3vrG5C6Yl+EsHaA2Xg4kcURjf3TLUJk5QS07/agCkm4GZQ3ZFgugYfzO8Qn8ekRCx+Fyk9
FNSdmB7cTC/ugzoNEhkVa7ujrT2tTiOeFDbwAX3GaN2YkgSmXq0NLaI8Tc3E1RIIAcrxfYgO6Rff
rvaIMqqCwEVWeWTiFFGJsDNFJtGqAXa0/CcJKIp5f6vpgQZme8CFu5zv5lRd9ss/2AI+Jxw/lOxa
qneCSM9DcNovw0Gn/V52j5JR5udTw/OjJOsPkrismi2MoPwqhvC1fgvOe7pMBgrp0ZsyJ0YDeXVQ
DYT/CUg8BY/YSQbQ4X4JCzESOxWi8smL+C8XOCkb8JKvZOSBWpo2MyX0o+1QEBtKEeS5Ly//CGcs
7owN0wityN4SNypM7bd2b8pO7OvLwgYR/UAP++1sGWWT1aMnoJWIFSiG5aZrlBKY5rW/kJ2oyI4m
NTfViL82USjBWv1kcBTzvjERqpM7OyDxOE0b5rG13CgKOm5oTuG5SqhvakFZJpgzHGhfV7w4KCxr
zk718dm5AKnfP4gGnSK+Imlv2Lgn6gG+ApAWft1rIVccZaR88pCALkT1A6OOau0bfulZ1HAQg+y6
oyMJm3CdU7DyrDqK1gCIMfbHP26xaAJ4d2wLZtUXhLRnOiunErhL9G+w+OhSvZRzsMR0egWR11DG
6EUcKS1nML2HD9WBr/IdrKNHU6KBg2Zh0D2sRfA6DV92vWZ3rm7D65L1v5g0gVcOWQ4OK97Y9HUO
BiMcdCiQ61DG3zJajWiHviYtGwo31DwakHt+agCHe19ERs/eaPezx8W0PnNG564YNUM9/XJgYqOB
EQA4PVcGHPGxiCh135QvKRX2R32LPqRv/NEJh5B/BX10YQ0DzWA0RTnN0yVFyjc/2a7BqllUCwox
Azd0xvUG6w0HUex15T//8e//7//+vP/P6veEOs5ndTr+4/hA+mpzvN/+459W65//OP/rPw/K//hn
p91pNq1Gp9dsdhu9XqtTb/P3P8V4c1zx041/u+xutaP1tD5p3eC+cqvu+Bs4jQgjG4mdAfY/V/R3
7/IIyN8dxZspk23IG//PV9Gs/y9X0fmvV7Fq17qr7oOrsELCDuQ3Gvoo26EzVTMucnF9xcAuk0wd
p0f0srvyhjzkZOPvwoX99s6V9dNFVe3pwAjtRP/ztVnd/+7aur1Oq92o9/vdv7//T09o0X48+v0N
1+bb+XXeEHt1wo3u9y360rkb+gKjHma/KdgyJkvO/pfv/2/f0H/6/t5/fTb3e62z+P+cnVdz6syW
hn+RqpTDrSICiWTyDQU2lshBCAl+/TztmZrx5lCmauo7Z1/sYKXu1Su8wThx/W3uZUJM+9jOv+AW
4lKabf0bxGSQlBwwhZelYD7RPr40b7W3wyVZeK2JbQcY6++b0t7dlPPvTSnWIbvrtnKnKzMJB7eW
mDuQtbbIFQqofnE/WgMOmTPed5pek1APpS/8+x7Ul4vm/17Mz6L69WHu6uZ6uxs/96CR0aG3Aw4S
MmsUnECJKgzu/Mbfl9TEYz3vFkM3VUfXFNmQDe3fx86qQ/2o66IeCrDcLVaDR1L060RDDJyWPrr2
WDaefQPHXSyyFt/fFkQCdvs3NBKyRNSXh0AnQ3qCjd7fd2Zar5bp71sTX+zX27ie9pUxP13qYcWY
W+/hB/uxw/8ntNGlVzgnTezXDhxgeSzwD2DzQLhhWvl99cP+qn+MQLGRSpLpz5YCXyNTMGPRSeF4
8QVgSwiJ2OTlTF9E8WO4I09gPmCUBCd3mg3Kz5rgOt0mV8g+4GancHI+QBWVfpuSh6RRoz1L63jU
gu2azPXQnHcNkqGiUex97dih8GcMBKhHzlNpUo5075IUpIUUUtsGug3WLpSshvqtWr66bWjQTL28
a9mwazXGH4+wKhNbCubRuiCaduHhFvo0w/M0Cy0STgcBnNIMDQ7JYiBJKVWyzdFGW7RbjmxEfSCP
OhNRql8Q73j4WE/et7H+ja8dHROb2sfnHrSLTyMTHS5IAmHWr7eJ+Y2WTO7h6xcuC28p0e9h6of7
N+IYPaZ7Ahp5xpf3LjQnSLGZed1tjM2Dyxrnyk2XfwY3nJnhLZaDNd3fGjNJIUKg6B7JOXI+BaLz
aBLkom1oEqJ1DwMyWiU1M7V1Yz7aoB/eunXK2QBIRbc7Hpe+1jy402tQqIB63Sr3S5peB9xETQC4
6L4Msi/k5doF38ZpmJiMogH4dVz78kD1mUR4uEc3ay0iCWe6FST9Lj0wpnL2KLPCKloHWVPyBEQM
Lja/vUUH016cvnSvJl0fk3jTB9l0N/SNe3j3xpXtqzWCTUhj8RwV1UwViB5GOlhFOjwRXHeFUw9a
Vnqn/HxAfUbT5O7hPndplCFcBH98D8cIlbd29aw6dEwSgCtOPQCKXSsFjFH5lXBOZcVxxk4ZtwBA
gmHt6TrVhB3tqiH5AmC5e4jXJGB5zfILUEUkYWvspjQv+7KadeBEiyvjkyJWaK8fAjyQGpfZbYj1
0E0L5+iwzald3Qrd/7adB9LdNQ6A13/yAby/RmR+k5IV7MH928oQu/0tKjmnjuyDE1l/WZSD3ZxZ
3+BC+33t3VHPCM6xwf54BDUMXuo5FpMTnWoqTS+/D7mNNVozdGYDUwWTG1HeZ+0LOlFySEunfTQD
uHEHxu3U819iFsrolv8QL0DkBnKceCPjfre/4oTywGkX3e0+qRU4JGIqcg6ZZHrNbzo/8AHYksxu
v0R2ITM51EnrUZDGBqcO2aIFYFshSal8luyPmy9ah0yqAZlTnRMIKHOQRVm3J5h+4tg7El0oumzU
1zZ9Xz0CgTtkYtGgA+gOYhdcBnMHJIcYo54Y0rkGJq78jhZdGRjywLxF8f2qcI6HHqkUYQa4IVkI
KdJn3RRf1xYYgmkUxXQRO3H/s/AR9QnuGsMOUgPscnX+ocmTR6ub+9mtQfIHDDym7SE8NCZwhT+1
XTDlU76BJwZ/ZL5frb8jsqaqbw6Lp9TK2SqX3aW+1pyRggMu+NK0L+aQnhO6YIcBkNiSpiUjcuSV
8bXt1n7WwGuzzx9QqVbCLocwBzDxRrm/7lPIj/A/RlE93iMxDN6FSMxkHtk0CB9dcGF3KSgWBQ4P
C+OCmon4w5FjxzQW87J5PrWhYgOO/tYAYkt2zHwcUvquexhcE/17yzzGRtyFG6sQdqeXozULe6JL
H6gkqPvmnJRCJQXTkUHA/hAtCkQlVlvP8uidpUZUCdxOu92u2bv5CKKE/aGwRRZoFSwEQHCfFNVH
tgs3e1L0E4FlESS1+8me9I/qyojuii/TOWpmaGaFbAyWMcN/0dsHvfLlt8ek3LQrwoDLTCWsEg+R
3cn57lJgI+0aPrxzAgjW5ky6cSQJkSj7c30NRDmx9+efDj0ztCTYcPPJxsG4bj6pgBvCXCsxal0A
RmTEjkC3/wi2yM/VC7Ytr7XxCMoY+NAGuz+nmT9cDLOYp/Vr7m2Om4ZbQt8EOC3+5T3Z9LEkR6mY
3993d/3tV46WNVBEZN0Xh74eMiJWAsBHYJngt2IXBZzHQ9OG7iN6y6i/Y7rCkcqhujC8G4scLMIJ
sG/cz322TyBFd1/hSk3PR6fr2KDFt2+VXjZGZ1YKMzSwOMQb1Ymw55YwqbrnFt1eIeWjTY2u1mU2
Bm9pHjgAjBKBZv97zZuv0kJDdyxNVm1d0xWxJX4lIcey3N3m0qMe0nTZSKBP5NovjoEuFA0q6BXu
3Qy3mMjjdERHoKGOGL5hVrhPNvRg3Y4LH8OZFSCb4RZhrsaKjlUQCHqrhoL5ce0xK5/zDbdF6jyC
/Zeuf8/pW7Tbt/4V3BOlb1NJIS+FOxNwxhBcAVB5/80zinz7P3JAQ1NMUzVsxZafckB7fSyuR6Ou
ya3EMBOaBIH3uBLbm2anMlhiNUMkFhyEHFSPT2OeaSdTE/Z5k7O0GfX1WMEVj0mJUN3YucnjG4vL
ieJBar3fYLstrL3PKvHEdIsin9nVpg+Fi85j+MFw8+8H0mxRXf31RE+p411Xr7uTfq+HZfPiT5RP
TQ+I5DrpSMDEy37MbpcBPddq7e2zwXJrIL7s0w1jwzLZZYDxpUi0DZCX27cN3duwlm+erjXFVII4
lNLb7wuWTXVtGpHLaEv1irVnH1tMpeaH6PoIC6uFiccNxTUVLkaGY+MDMliPjrPG3OUeAHJyaExi
prBySKnah/EDyuv0Ybk2GCUPiSX223BwEIoeYii1KSChiHGZJiYOt0vDIsQKvQ3mLg2yzLFEowsF
jcu4wrWnn1397pXOAhQIvsOnwUHjuLqUquAWwQ1foDw2vne0k2iq4JXb+gA/F8uYaBFLkEwN29L3
dLpV4eHpYdVpB3j3IXD/QxODo7zAPxV4hc84V4AugaS4Lbpo1AWC4Ay8XPKVoWpDmoeQgTKq/wNm
G01S5zMt2wzA571SIRPvmF4HnRvF76Tb9gbkwqT+b6Q61vJzNyQNnkxGP62geWtxxwj3EV75aPeW
is6KPr3ZPr95BO9A+wN1D1qw1qLkwN0O4BlG/cc4R+qma3kcl2MbBF/Ayzh9j6dETcUT2GxYeUx+
BfSiOYWNxYHq7WbAg4IajmH7fCIe/kAXgbLcgH8kVayDBPdOSgO9TaZpIDBCCUSs3QZr7KO9hmcJ
Eo5YzUVH25+xVB4kMKSJocJTVwu0bzXA2amBxkdDiCsQ1RciJoLisQib4fdZcYc0zjBPBkwS3PDI
WuaGO3yQZDqNq1fPE0zGjZGB3v/e05qJVEBE47Q4FOFUMCMRGXyQLGtyCnURmws4Lt890IV/bzDr
ZSLwK2I8JQLF8TzPbuVN7K9JehgAcyhwePGQqb16+MUnSNWkGdQv5lhsjTOm3VjLs4LrDxogSC5t
QroNcrc7D20IjR1pJsCtVRkFCz7tcDuhK8hAIhddYhNojOaiKyu7QwtYDu3IvHfseFLm0W5rwP0o
GtqbqG/ZL2vPXw/41L65K4djLck8IB1Iwp5FdXIaCDVWu4lUZXffvpHDTshYNLr0GENO5hGjj6bW
wdShUXlhbjdmorag0HAj0v3I8lZ7AOEH6Gp1fBs8ErYNe/gCJh4o7RQSP1hI15ZR5cI6ihhxPnXl
Ejt1pu7MAcD1aPbyMrgHOW6izcOpQyn3BfVsfaeUmi6Xt3nowG1mtiEHIBfQD5obITUdZgMbslxG
qPfgvveZ32dRvQsvQNJthPhaN19lsDnLv4iFUE/4G+cUjAv0NQqJth7BzcP2kR2+bjN8lb3qm0nT
PgCOWIR3OOgdXoSoCPVRSRKOus8SiTeh5BOvYd01GaIz+HZCfO3cmcliaYHV+GqgTCAwOP5QoNGA
/hXRtY/zUubZLe8b5ENzaIYL2LoVlFzS59y72p4BFdW9XJd5/+5EhhTIaLz1NU+XmojfEBBs/+bA
aAd5O73sKQ/z9mnUVigTCAt4SQTN+b3Vxk1smGuMRNhGH5q3OcCdbB6neStvHa8oqoIIITfr4bgO
ASxsEHxUmpl3X6VcdHU7JouDUcTaI4iS6gSBFXTR/MKRL3Ot8eCquOG2Oej3HY/z4MYv10bUR/LM
FSRCdNcEynM7EqwGdER3EZLuqd5kxh0uLUGdnPuZG4nubRWqnwd6uA/DHZN5joMpxR0qD2uq2n24
aMoH0IUHEHA9vY2WKUlSdoCv4QyYDvcYS8DQ5FXbHrAPAAtzaVyW/QrZObjqrdM2OVwglTn38R2t
f87D5imPVO8udzgTaSpU67RaqN5F6erfRsayBFh2dH3G38egRZsdCHOLbpGhMh3ddE+xVkZSGWnz
jlz2RQCvzszjIy3jZ85N2i91vDzxcDuUCdwz3zE+yMxi/HP+ody/S1xyg90ndojxYaquPYb/pynH
LevRotJs3Bf3BYpk0uRS+I8EXSW22x7jFhVnNY6ONVyKRnUg5uwPfi46JQd6EOe2EdYxSVq9Z7pr
NzdTsLvyAmSwHBTt+fdpQHMC+brkNkhnIs85sbNsTEc68bqXBbGDINsOJT9EqTx6MPw69xW+2GAb
SR5+4m3UA+7TOU6UgnBrBaeGdRxbGEOtzgdPj9dMtBILpgHg9opDFJzIg+wajwyqtTtFIgxjNSwS
e6LZojQku98IRgSK5ayw4+D68C4jTqyYTnp73SWN4q9DMQ+PA84ffBz4MRC3sN6QIjUsVX/9daNi
lyJONixFoF24CylSYLzPYQMonvVNhi8h1ZK3ZP+KcqwgApxj2MAxWDlqBeQ8PP6K6p/Qty7ifddo
KiM1OQQ4OwQGowTfQghNC/IGxuGT+aQeSZF4pn23/G9H8dsC5pWk9vbXwJoDALt8ZnQe7kDiSx7h
So14EvDivUCdgZZt+RcwcLv4JFpxujpQNsNt27BxCEEx4dFWzdaB0fmDDyPAEkzE+a8n0JeCZcUt
63WrLOUWLIubDPxjp7p0gQzvrLGd5ay1oJ3gVx9bPAy9OpKv3sOhQeAcPYUlDGKTisXg3rWgmkfG
9VNqrjVfkTvKrmllk129cEBVGPuP4haRnC82LRV8Lg9I9uSKz0lx79eBHgp2PhNWj14C70b8impQ
jDgLxkHoPHxZZw+7XeZcZCYCe2jT6Njx6WS/+MqmZnjuAjDhFh/D7zfn88vjy9R0S1csx3SUp4z+
pN/qLDtSqB+ZCIOxmcDUyr3B2RvQtkpn+BKO7p6PAGS4o8HsdvtqNxbDcRL/kz+fMZDHPfU0mGFJ
L32w1YufnYvzx5jzzGLJWnQx3aIQVsi7Pn036r6RQGJ6DA4ISq2vd0ey+rIQ+/VITyn9Tq2lhzIv
6+EIGyFg5cESWUUnsDzdP0MW5S0DJoF3C5yEcWr09wt9e/WnhOd83Z31nbh6K9e8ycwSEIVOGYXs
fniDNHqYyLNLPfCyDf/va7/ORX49+VMuIj8y9W6fadFrlGb0rzGJN5vlyJoA+UzyLkHtTnoF0Ao3
79Ng8wVDog17HYdSH7/kBoDf/r6P5HdTDuZ74icqdcsU2gTRU/HVEZTiyL01y/Dsc9bqaBdozbx/
jFXaFomc7AsiBuvb4yytWeRKsHgIYDi6iCiUuuvphqoKxY/mdoqfEeBNQA8JFfrfL0EXL/g/KjqT
pSwrhmaoP3/+qw4358XxcVPP4vMDvgoYJ0PyIDicaSNlfdosHMBbArATMERydx+IfK5oxZAxuFic
DUWMo802RXeFiM3cmINdMBHetMiMVxvPdHRZVxTb0G3jabRVXK/z/d3hNgXTRADjnE9JpImcLXwh
gC8/gNYbIG1WUHseSezMMOzTVqJCOS0kkopm6Y/bZLtA7aMkgD6lBBqCZLFIkadT1HN6X3+/W/XV
DMjWdEcxFUWl/H/aWqZZGPvLyX6Q7HLLNEQF9bBwadHn3jLu9z+v7ueYblSsNJlHo03ODtt4x+Dv
23BetSF+38bTHuMTXy7lznkML8BWBd6Uz9x2Wvri0J03MbEgy97Q2NPouh8Bbh3b18EyFs7d6+bG
Pw/XyGtWkdU6ezuyqHWwQsG3ZaR1vwyzuCQhxGGXdphMGIfyEtaeM9uM9nFiftIDhyMfcK5UHZXW
mcPRqfq4XkV70nlMnXqNj0cqpDHABbWKMQAqzJ0yH7jAGrIYbSkN4y/jzZJ/WWT9fh9P+/5U6Nlx
t+OzjMRXufLQKXKo3wxnQkvU/O5AQJiy5gDwWIoKaPho8Myie1n6NySZ61YUZRHYgIB+nioab0Jo
mj5jJDK4FDSPOFYB5w/NTwy8fFBFzSH0N41gGoEKg7v+ZqXprwacjsYq0zRbVlVL/PmvXayZd90q
9MNjeKTzgzI0pgql8MnJMXSkKzyVCo8qRlqjuRQeVyjiZpa3Dqx2UbnbyJmjGIyY9AZ/U7hPrjo4
BUekgAxUKmrXRHvIYFAz04voAjTF8evu3wtUVV7EIMdQLM1RVU01FPHnv+5ez53LUauyx7DGWTzL
PBy6w26EiIsHb6FyUekBLhWayGj9fWHl5WD495WfupA7eWPnhpGzFIqgFFKid0/I48yorE5Mp3Ao
AtbnjQDdsfgfDSZchEITCWI0qjszpJkjdxzBDqCrFKLLfI7c7mpASg79uHaROd4Gu5C/LXgKO78b
MMMYjmFk5K7dYHzmfVAWrf2eB+jvTldHjIUQ0aTjfBVCOfB6m0Lm4uolANwaCCrAHVszJIGZJHCj
f78MVSz755PAMW1HcWRHpSX7FGL1vW0buytfAes0iOSi+CSxydzQjaPPNaufvj1yftuQT/IeXvIi
SPHpdUXWHVW2+f+/a6BW1Vxdn437sKSpYYAs0Wl9I+JeNf5+TMV+sdr+udLzaivvyqMuuZKIyim1
tDAPKAmKOb5Ns6X4loN+7EYX2iRnjzXREujlmh6h4ZA2L/ccNTKeAgSIAX+7gFPS2XSWgoCSQjGh
I9Hn429YD/3ojjwZU8bE/JKCbaqf3M/9JOJPo1h34atHUTeL5Xjrxf1lHDPgIHreQ6EQ6CXRKh67
p9E1MDtQbO4gnoidzWntBSIz9lgKSFu2N1TqKPKBgvJJpNsLJpkha0a0z3ZDIFEQ/IRem+TnoHKE
kRVITL1vxLaHxBUaGC1A0C0wmoLNBlsWFbr/0S/4+60bL9KMf17600Zz7vc839946Xs3vLcLb7BE
jKezBwpxCB/xNlhCS935CvtMa1B0tjoUZALh+ANZ2zXRUbiBTfsY0m5ASYIGFcgy/nfxhGyTYIj9
fb+K8mI3aMwmWIsGWAlZf8r0r/mOTL883cFvxAM86VrrdD+UgtuSwSzSb4NzXz5119dkvh4Xcg/K
RniywyMzZltrH4x0I7t1L5dRREdojebzoJvPgysDGaqUdava9z8vGXIXGbJt0SZ3w8007JvxTW3o
Wn89TxFl26N1eGlolre/t6dMjGWI+/Czd0cPRtlWa8y1FGshw859RAgPOOikdk9tOqqLV8H14Pmn
Ya9eQ9vGPIUxJ2vQ2wW9L7Qyx71sWQqJOtLe88fRbG6ik9Ag3B2THBiQoCw1sPeJ8xVaLJ03J5Xy
aiH8fq/6v/vcPO6cS30/3Iccu2y/8NYdrFdM4vSE2WrwFpL1KqxoiqOBWFM1i9Tx38sdzkfVvNRH
QGuI6FQoGggiAL1cZB+Wg3iOmD1OM/ElsAGSdZIFrwGt3fJN21N5eReqahNWHYth0HPIKdRtUWc8
tNSAAc6C34Xb1Woz7qJrmNiA9p2N/2YFvwKjAdj7v2s+7bhTld2uSs4CRlY60jopTatRSko8D6O4
bkme6d+a8/BzilIa5MRIepOxay+emTKZVq9lmIAFnSfc16aWzcvuAKgCaDBIayTovJhSIu3bg8fF
6wMt3/biPWruajcSoQ1gXICfIQLNYYsZJZ4m72td8cxPR9yvezLlp0Mm16uzfNtwT4/OjeLaSzua
H8bGwz015mE3SOi1DH2gWKO/o4nxohD457pP3/9sGc7u5mwrvoXc238DQZO/hQoZUe9MqpmTV5/T
weVj0IcB3NaACeLv+ME8UyhpROv45h0an3tvpVdupMZRyWGQdZ0ogUUCdgh3Y50m8ru7Zq28eV1P
S0jf5Wqt6/tqCNEBH9VZGaSimfpoMUPz7A3nm/DLOFoBVmtIzYt2LNAmBMbF1j78/MKAkxaQe7Pd
Ze4d+x2RGG3BBmy3wfmMy+igdlf61OzWEEC9/mq3vLmDsJghDhf31xGSkAhImY47DiLWq3trACPg
S12Dw2idxCvsQ3CDSLfRjfRE/qRp0T+NI2lFas60fLgBMSO64c2CpviPSGbX9M+VJ4C4yaLZkKYc
L1Brk2NJinUC01MNOEWnwee1Ga1OY+2nM0mzWQHF9PCcqMmU1rulaKVuRUuk21Ph2LUPoLjR3ICZ
DOELOPxlMrFvfuuKFg9kqg44tgaqAGRtzXztQmDUQKSfl+CnGblkMCa/0Vp1lSlAdeIT2P8OxgJi
JAB3YWQIGtNmhhOW93W2XEqHs0xpYbbfb44XJ55OcGImr4tGgPy0YYv54bx2bBapCq+OFeqlp3CQ
89bXUdW1KaQTYE8NtC8q19cQkgXf/vc20V6cDdyB4WgaV1dk66lQPUuaY97KTTUUpKqUKaYzxogi
c8sU/MihAZIM6Uek0polRLsmSEkpWnxwOyIfzZZ/34wiYsF/xIpfNyNe16+ixKz0e3XacTPn4JDY
EWC1dN4wO5vW/U2kVEUq8deVRO/j15WUqy0/qi1Xgg13SVB1xCSBJFRrhBTRfpSge4vKdt4kP/v7
GV+dEf+8cBEAfl0503Y37ZxzZdw5mcaVdMFmM4bHODSs+qfGGJCd2EpCwhuJZwj+b67/MsD8esdP
S25vz0+ni8P1IedgGM00LJx1wt1H5tpxf7Xm4vbH2InaCvLmPah5ybsbePPq7acDYS3PH5uNzpo/
ByXkY+j+ovJ3b66z6NI7QpYiaFCdGZBc3zz6m7X+U6X8evVrwC+FJj661EBRBmnbJhiuWYiPibcy
2lGCpOia5hrBi84Bmg5vLv+in/b7y9tPoX0uWfvDfcuDHyYtGHlw8ChiOZ/FZN+9gw4FYym6v2QH
H6cVGVHvzQ28jjb/u9ftp/w63x/1zTHjBkaoQ3XEIFSBfu51ePmN1akF2iUBedduPtIPiNlvvrv2
7vGf0sKqOJeXrcrbx0xsB2aZedueDXBI1KboQG854W4tFEaDcReYLPcRtC2gC+BDxxuAY8juCfWN
d9Bs/VUn5J/P8hQBFe1+lE8W94Uk2fl7kqZML3GS9c+0JTJmgBlzHHp03ozgexLGF6OG1O39tJ2O
CyEYEC6XMwkJOVQK4GMKxjLeeRgVtJtlR9B2yganUNyqQ0kc6UUTZ8EfU5OvDwQm3PZYUFREiEUF
fIxGBEUm264BdH+NXOqM7nQA+GpWqz7EubhvT00mg/CX+UmI1VTRoFg9GjsfGqDrz1dpqxrBgYfB
ipAh9y2BsaLVLkQaBC1PRmNMmEIbYK94mc0hIOQ2x3UeoEjBWz647u5bQDpp2orEvG8xg7ADuV+K
PukQhrGdttbtuUCgpiFTFo7sPu2jwWHjreJ4yQRYCBlYjNhnoRrEm2Uf1xm6MS7yotgApsYZjiTL
Tg8GfcnrGgXgFoam8Wq/8beeQaMZLyVmlP3B7YOTcLWO+mhUR9O8HzSHWD9Ax+r8EOfs8B5GzCm3
nnPxIvkrcacgTRjbZLxV9N7Qxsob7WmSJHbC2Jqhzyl3Odjm3QLvqGO095iM2kIkn1JfSJBp35W/
K0jzrgF9RlqPAGJn4SmuaMwIKqzzidf94NGAzUFOTW6GrVabH5w1+9EKn4kxkk1ruE8sU2y7UTsR
JKKxZNKLCFjInrDeQGoYg5BGux2MRYZpYpYAUlpwhMuuiRwY/75NFVtAUALrXTa+8IHvfzW8BcNC
RA3F2ni3Lznj/z4LfwBov8LizamLoyM2Zosh2gRKrTL9Si9Jp3MgRxa2SXp3lftgIMDzFqO0YJXX
4QTZzofbz1bxERkGQZiPmTWv5uj/9zdoboRA7QRipEvujLUK02vPSAPQzgQ3RIXQpgGMQGaz6m2i
TUpGpo/hXaD+2hWohQ20xhLNZtYjH4gX2PY+UGtBuuJ9DvYm6fgZWf16/J3tlLUjwvKZ+SJ6pWz/
n4w/EScRMOwed/ImEItQ90f2YT/lANb6rh+vN944LkBBB7kFhpmspKjrokWEzK/H+UP2eWy8ua6o
ef667tPZrzxOpWKIA1AUhx3RB6ImjHbjRPN+mlsirhlvimJHHGt/XNR5Ou+N8+l4qyXxsBj3ifrf
DdFV6HDwAVLpDowGCh79R7sLQwKOJ1KTZ4zv7MqNP8XWSXAFYRjLGui6LMH7kAnBAF9DYDmAE8Yg
fxfonH587GZ3kSa3YOLhEr53r+EXeEfX7p0DwWVtNFQXyCqhtYUZEbRFt6dSHIwoH9593Vc0pN8H
ivNUedZFfj+rP18XnCkockQQI3Ha11/7QMHOsX8YC9s2O15ZQeImYAnoHzauuhj6MvltAeXBYOM0
FOJfb7JPxXyz2n++1q/VPi/lyrocKcc1V4cUm8pNS0h05RkDlIkQKkGkBA2yFr9Lq2jGbh+cU+L8
xB6SjAoLrxTxATr1kAWAxgB9QwpIyBPmUM2AcJJGXxsYEmy9uh+ZXTOuutSeViB/0XY1GchSCOoQ
BIjM1jABGb6Q0H4RhaZQmBAte3A15CUT50McXyiQ0C5wgu4R4ypX6U0rhJ8X+sVH0//g0YsUY/qP
DxTxD+j59r4RzoZayhHnAgwSqvRe+0dbinMVgQ3mQXhyeKehD7N6fXnzcn8aW3+t9Kf86iJdb9le
Z6Wvv43OAytVjLhRIwH5AdTY6dQ+My+erse5BvTA/EIaQw4AdJLiHJMkb0dt4PiIJGxGeXuc216E
lTGoTqKic3J78NKQiqiYmLytAt8VJc5TbmYUp1NZnoiBfpoaoUnXqMfpDPw2W3WziLHQhSFJ3sTu
FWNk2pXYs72JiZp4OX+9vKc0TDaqw3EtClFke8S4mRwBFSq0acHjA7fzBgjTcpgk65gPC5GHhj1w
V2RmhBzAm5iliED4182ITPrXLrleimO+P3EzGPAiCCpUFvqfuCqKNIShMe2yN1d8+wWeClLdKc/H
44EvgADaBH4JKESksELC5bVFyOhjsYn3BpwGZGM/mN323lXEb4qjn4n2r0ee69frbS+i1gilLnH8
I1gVYjXbx1NkHOA1Itr/uPS+K4i1N4fSc9PyKN0zzTxyYbjDpSsUw8OlOiQFR+4iDhND7BDYQEch
Vwhp7gHCmAyh9e6cerV7DdnUbVNTNNWGufrvNy/K8lCWV+k2REtg20bJDNwzsFEJXEnlY9w33wcn
RFYGyqd8B6YVntGnLq+JgaFiSHboIpAZR9E20Qx3M5LhA8KGk+5e/oAILKTeTgz2urbVQAGrzP3T
AjHt3UIvPU77N4tJf7F8Tc0wLWZ6jmEoxlOleTrcd+b5AvrgGKSt3QDQE7qkdkRM5eAPJWZtl4b7
wyrdfFL9bYfRvYth+3gP5z5oHxCDZVYh7HdAYgKOP/QEEAqViDd73nzx6U3NtGR424olq+bTns8u
klFUlzuj4PW3GBLMexBRRrOBgu+GghWKC6K+Am/mFhARUwPLYJ2kUxwR6UzxB64ITaAeMgDA9CsR
QuYtgwUUmsZD8/DDHGN2I899Swgg4CeGRGLmyxY88AuiZ29eu/aivv7ncZ5WkHOpLP1c1w+6eajH
pLDztAxJjx+SCZYUM7w96LKgJTLdpvKGI3KOg0qX9SJwhRRiEBOxfNu4D6Hs5EwJ9X/nf+aLVMzU
LEuXDUWzDc16Whe5pBn3g608hpTgwovy5u+SHeY1GknQ+gD0fF4TeYUcuVOBpma5I56ngsGmyryv
FFmUUFvmh+rW7ez8Ad7QVzcDzKNPaimYXlFL6iQ6mnL+iabhZzI+CIThTqJyA6xIOfn/gvv880RP
R25dZnJV1jwRZ20BttPb43dqMOFa7kJEyXnHaDS63Sl5NUwxrA1XQxrTH++wUvqLGuqf+9D/DR5X
pbjNq1p+/BQRyCAKqOe6LxhVtBYvmi+hl3FOMGkdDljLNFyWg20qeLoAatHsaBqg3behAbCyfIBP
W9wQ/SyYNwtNxxYeqH8vhFcoKVNjPGdZsm2qivy0UtX8ZM73OitVT/0ZTbBJmtOOYVtNhEW0Ot2N
qWjpA6LhgdcI2HEJb4m/78F4kYn+cw9PJ56zlZXb7sTmx42JzAh1/QU6CSB6bEjtadq5IDaJl+kI
rLl7WF7G0YogMIEdzFygDWkaMXLscSHcwUMT/mP0qJE/mnvrZbF/k9m9aheD0nBMC2IZmBn5qWC7
rrNqb+kME0d0VDSvQ0aMY3KoojchqMuITCCI2mMigXTNm6iivjiY/7n2U9F2zR/HuXHh2gL/ijaj
cvFn1KjhOYpxtgfLRtfAaKKPz5yeu/j/LJVfj/7Ts/+VFxzX6lWy1T3DYzk6o9TH0QjEn8Ouf2tE
V5e50BikSuI2y3h4S+l5vHl+5dVpZsuWbjEoUTTnP04zp5L3hvSwkHXwIZthYwTYiuDjQQmZTUak
8SMh3ySIzTO1cPcNMPVtsCHHKAQmgn0zqnMVrMRLaM5GaAWi2jJoCTMTJDm9wa2xTmOycpU2jKst
idfeYawO4L0mkE+BLaIi1V11jXQ8BSXtQcZa9etGpIsZASxa2nZ22BbktAgke9sMvaCC+iIwecHU
Doc/OF7IF80cs5prKrxUUZfq5fEIPgPs8HKJNQXqOg00Nd/t8lc4U16crSqqYluWoTwHJa0+qHvN
AOgro4sA/bEK/Mltij3yh3A38mFuYBDUGZw6G7zG+5fWar86eu4jguI6lcM1IEIEZOlZvStD1VcB
yJZthXSLDWXYz73w/eN2n2eOCgQWjqaQrKhQcsA3IUlzBzYd6A1025Hq8rb8BdzZ7t6erUchwCfD
k4tOVAVxU0A6917YkTplkKHlAzkejcS1KzQZQIKhhoAxnkuXHarKj5Cd2aLnTLhDIp1sE9UttQ7M
1Dc+LRH9qNLE6TffBZMCIiCsSHhDi/ndUyAqUttSl4oO4jZaWbKnbLyYZBWhLb8josHVrcDP0fVd
BMiO+1pfX/uQSOVOF72NW4C2wZRuBtng3ol+SlnsFTVMWuhorkNyawH7lhvj609dWISGSWPQSZ3e
uNwxkzHwooxK/4Iwgm9OEKNun1EEzaKMztrU4GadaCoGF3TI7eBDMH1YXISkkZr2hPWelJMZ7buE
CjpprRYPi+w2pSkRN2mhABBA4IBDKCRX0db8etN4AjD8nwWVrSiOrmu2pVnOsxpMtjfU46Xe8b1V
TBGA9+Rh3AlTZHYf7ijVcdHRe0IDszR9gJKonxRCh4Ivx/uOVldQ0N+fW1rZOMK4SdYF8LV6uAeA
BPEKj19lFglwAymJzU8VlufVYkbTgmYEmW23L7WjzyjJ+91uFCqt/qebGMym95p3CcZt5O32fg0I
jKQLpqzgJPfow3wcUgcjgBKtZ8hIWf4m97WdFwUvBGUdySLNAgz+gwT4FVhP5fpwvN2AV+P28rMJ
9EOkGvRQZjTHsQKAPZJYAv2GdAD9kBYnNNax+2iLStapPTF7F9Le0UEYEIqGu3BwE3YAjw8pkRBa
PvlmcG9ieDhpmcEXEnDeiLzk6k/oHhAFR0XGUodsiXanjMJdwx/CySYmMD8XSiaPLBLTKTCWNHcI
EpswnCmTfZttoPkA5yQvXOLRglWcJ33CHxA2b0q65kN1z+2O0wLGeExjKthDF4VZx6sbCLiGMZtH
gBaOXniZ4p/nD5aHKaNPgQDmnN+201so2j7wSs/Ikkgoj4AbuoFogLT9gBuAjqWgb1ufs6o9Own5
7w2cQxQoGd6UzS+O39YoncP0Mz6R2p3we+kE5lbTmFwGuDGy6gbbFp3qRyNmO8Pxo8XEiAdZSujh
TC74YZCQ0UKdTIRmMzUTHhaBD04fERtGteheUh62CshMHtJsbBeKCsFNI6RcEsJE5eEMJfzqhZ2F
TMVsxF+4bwnKHv18cMu74L8Ie6/dxpG2bfeIBDCHXWZSOVvaESxZJpUoUpHk0f9X+VsLr1tj2BjM
9KDbLVUVi1VPuAPl7yfl7/aYOncox+YKpvoZGVznWlPYgFjHGECsbzlhThgPiKL7E/yj4S452kh8
SN80kOwUSkMUQE/vcrBGvZg3hT4R7zXQ2G7/2VszGxBsUMayhQjgKayeuyPhltmj0CxeF65H1BY9
XhaqwagBg8DlN/b4GhH4HyeM4hCh9nqMcSCIVyFxB4rBLUZyangI/J2ZcDJAMT0cntd3ZHUuU0xL
2Irohbtdb0aldchyPLxWH81HjsiWz7+s87p/DJBpfDORU0cnFIlmwcpTMzg7ooGG+N+1PXvQb2K6
fA1sHyiBzgT0S9wX+jrcY4J7qCEbzIqVbgtCqHvb8GDKWRVwsFOLNMKllQBnWCPoDJ6WqWm30TUP
JSw9MPtE4oP55V5/pMEWurr9lp95HCAjZ0ulMb27G+k8lI+eVnpkl+jYv0vQ1PaiEFEDv4fNAHzJ
296ZQa/ie1VeGIqOqhoOMNLBas3LpgCpaWmkNIFkfG/izoaPKHyamY6GPvjw4OFD5vvNp+Fckcpb
9eecbXjFcVQDNYo5j5FZeIcO7jCiOeq0OZasKglDK5S8bIRzN3oqta+95cKhWw+P75Yju7RJsY6x
3KE41L/+REbkyz8AF4LWA3EvZ6bwR4xNOoABQ6Ih0MVDhHLzKVw2PY4i6mso9qHp83APnUXee3+M
0KXlwQiHxy4OcMNPd4qcDzS/3vttlPhHFDGoTEUL1Dyu91C7JYjSYQrUsy33wbUcr/o4mNhORxNS
gu/IRryfJ6IRhFp4YkUGl5LwJKqIlio4yi2otCd8Hq7wB/kOJWXOxsbkXHLU2rl/GY1OMZi4Y0Pl
tj9QW8eTQAhPoKArWK7Q/5xEEc7qY+y/6GNSPd4Y9BCunewdghOFF3ptlxmjVpcXGniggK1xZzex
7o4wUK/fmBB3KphTGlXB8w2P+gvirXAXrUMnXaAsK6wuILKsHAO2HlImY59CLbetlAh+nzee9nzl
7fmmbBr3KhDml/drnEW1R1Ei0ZiuaTipjdA5VEgb9sWC+x9rHjzifs+xtB9yLPJ8XSZzkSxJM19y
B/NoHBWjdQFfNFwt6YXMVC8dKuHZr6Oic+PE4ggNm/ZjTpuPYJalwjAbI828izNUICcYbfnXN3N4
7hS9c4eZxBBEfh+jKqLQl1rr9zFaL/2hc7GrnjeFMRaxEe4HaU+4N9n9LNhNzy4gPRdiHL3uVrS2
INs6Ct5TBQ6OErbkJ/idUrsY1vPnOt+q8e8j+yo//WdkhmJYmmZbJmDWf5P6et/k6elCRXBVoOul
t832c5r29t1saYwMfxcUYLv3XTk+JiDJ+tdPO1KGZnTu5mM7yMeruAlv48vgOtyGDRwXw80C3S8+
m166rft6susY/ex9fnPb0/0SLlesh/asHNiYKksdI3pGNeKU5z/SuS8M9W9zeskJHtXzXub5Dnxh
p4WxOas9k0W9WYQ5514e51gkADZsn4a74RUrWME/2nu2ew9QeDp1dgMS8MPE6pWx9gb4eiB3L726
bfYfnRKpl/tfgSMw5R+2Bwg5XVUkxYRo89JNu5lZ63ZeXQWmdTc69Kzlrsdl3ikRXJY7WbfYHOb6
wJ7U832y6p/njzezk84acrARJ/CF8BbFnc8MeX29zfVZ9swOux+C+0e6PvAZFGmW95kqiken99Xy
QWyBKQM2F46E6bMyqtAaJgMZlvB/kWYi5qK65Kk7FBOssB6hGL0w+XqEt0r/iLycCFe85+w4WO2d
3Zb/mPMiuE6PfQmWH7FtFTQD1LoWDMJvbc6j2yDv37f2iMst6+MqGB+QSd7HhIHneU7oJRqICZSx
sOlfkLpDiDq4tIlnIhwBcOVN9h8aqkmAebTh9dNKml7Lrd5a43Ov7F3G5/frrHmrE2t5Ak/whtU0
CFF1bCytZTZROAjsvh5rWICe/cPs3L7PQbUm+FEQhWnkORADYj1uTZQUb9MibiJ9Ayu6d4Ceduo2
m+aN1qbWNTtl79ZpBtKonJuda9dst8b6YDU9z6SRRZA5qfrZ4LGx+9hJ2B/KSB1nkyIuJq2OMtQ3
hulmncDjC4dpX2vn0wxbrfYl3Efn4NK9ItSf909JDmiYKnB3/7GLzsl9qiWonE+N3mfZ1gcg6PVB
i2CRnrB/7qbDZk0NzTtxbKCTTMs1j3lQbRy2uo84paOI5BHCzti7UdkcBcyS/W4iZ5GNdRQn7GA1
tJL6U6zIakRtP0LsGSlrG4rmkZ9Gtbp9p6xwSIox0hV+GcrIstewjuqpOCP6Ozyeu4dh7p1mz9Bg
/3TPw+N41XKqdd0LrMWlX83PXDvONTwtG8m5DvdjfrHR4rhvrZZTzC3VuYztudlW57u23r8EgTWl
67bvoOjeGmd92AvpNp1mD/QXCnbkGI8JSyeGRr2DlToGq8AcHYbM6y3ryOSi0Bw6Z87yXagNZPQZ
i+DWuXWsAeIXvTI5d+3eM6wTZWiEj7YFHIYQMNqPL+2cLedlsTou3lLsCrzDVHo6eoq40HOYRrtt
2m426MEWnta1MHTAwCRNquQQEroWknO8OQo0GmKjETNafdwX+ezZziJ9iPJvoL3tNsbE8rY3nCDI
erObk63J9LD+apeYnxoj/JGs0XFkD40+teW8dx3c39QQLHLa0WJQUOgMxlZHHdVB1uUe1yat2Qpd
BhL5z+cgx7VuusdsHDEI3q054pLz/Xw1fqJ4kLcvkfVRblpTfrjpNbP7RkF7hUBviE/YMaGxraO0
N5aH51hAMkqPmlBgD6VAGrM28PJG5jCfQyzRJkff7D5hmIztaREq+NB0jIk2fg7Mq2NMngN5lK2V
GKx22dEibaEsnuFqsUsOU9U9BTtXwU88i/ZTOTE6/OpL8R7NlGfI9oHDflmfKRZPa9R0lYWaomlr
+9TbQ2XAQ5IWPIsmrFwmqdKglUfVEGzSveWsEC5E64RLPg11UOEswgdLrKIDOFSQc/i4Lu5UozAw
UIUw7QPLsA9zuu9lw2J79A3w1cEjubSNvXft3he3OQ88n9sje2mGZtdm31KoPmyxcBBXg9Ft9SDd
HCWHlgYdY6mttI/Ly+jcP4xXEUahKWLBwiaMlb3zaJnGaQgOXYnTZdE2OWbcVIOqnW/vc2t8WSuL
69bomCNG2PTYCW/1YDc9UNTne59Clqt8uyRXiCvkPzyr6XPAvFSw0wNljE5lGpvcA/th2T8NrLGg
0ls9dVB3Kootz3kZoIZURHlbH6UTGh5LbVLzgk7lkT56xrtcCEsMdNBrpFu5q/euvK78ANsUJSr8
RIspOvBWkEGouM1vmdOsGdal+5RgpZ5iGy4jxbzJneAQoBkdLX5jwZrQ87kHzN9+OjtqM5SK4nRC
aBiwOzwH+UxeFMxagP1d3MucNeE77W5BLegJKKKYGx1Ab5Cwsi3HsrR3VzzMReujwnnjscUHBhh8
d+83izyxkFq+vq0E8Z1ndfnUUcg6r/lSK1L6T+RfobuFx8juFdFhoI4qXNBpqbla9MSoDM67e5+y
/GhpGAuUNSoH1DfY+4W2YLGGOMpxHE9B0TMGRGMQQhxaHxo+KANtweQrZ26MUfz0UEwbKmsYuluh
6vHe6t6IIPXeLdqFx97FPwfZtPVRBungXRCQAHHQ7aZy0EXCPmBuWJDOw9207kBZ3nmpO1oNmvV1
qpLCPpzYGtynjFuJz1MNldGe0t4Pb74SZLjNcQd8tAo8vlWWDQHvdTE9bg/9sbI+dzg07VEzrdfA
N1PaUrjYJnaPU4dVkZx9u5p+Uv5B+hb0ZDm3I5h8CNOzdFe8loYXUEbl+MoHFl1lXW1bIcIb8a0t
+yZh2nMsdZ6DglHIvs90Zw/mf5+zQQ/jMuCTKnQc7YmFbQwNyiu4SmnT4E2OzsnTqddoiedL3jtb
d9W9p7MPYMp0Sm/nZqNynG+Z2nV97UBQIUkbPsIFEhzISkm9o1AtmdtJiRIRSn2+slEG1fq2vs1W
bf1T6RjzyzYbPcJ9XCDBZYa8mpEUS516no6y0B4TuXavuTjQbnz0bk6EcJ8TTVOTHFsjnHKZLWOx
+1KPCHwIHEKdpOPL9jl/dFH/2E7nrQUq+zL7eoykaqy01cGxU08fMYqW7UMAIeOa7JF4kAgh0Jut
1ufEjmTucK13msNRWhjJoZfd3XvC1UZqnqgTaXSN9AFcdHmhDMvIHtgf+665yIbXtTQ0J7Z33D7b
Uuf2qbVFHDfIE3Mg9cq+Pbl0Nc4/JPW3TIANlS3v85QNvLCmq14W4u0NapY8Qp3L3qldDLj5tlcB
NmJHX4JdRAxLLGn4V17eZWssbx7EyCtscFBWoSgw31OHOs1vFFYm5Zw5Y68RmR86h2hywOh4Us0O
49bECh/BLlCHUrsZ5G+rbtM/ohJHGapLrbjR/GfmkiYk+ezsVbNn3AwvoKHwBJ38nr18BcavkT4N
NgWik6LK5ID/Zi/54Uz1XbUfU2N4iy+Te1dDyWjCa4rCIztLCvSwytxbz5zIg/Oa3cdubRa/D0L7
6oz9MgrlJbu7Ha19Xa0Yxa309oPVcPd+HjYRvp7YsBb9c+/evUPjJ/QL5faD+KvsWsRoV5LSan7w
n73jQN8Q2vowdfCJNMb3QMgUpL2afaREwr/gGtkRNoyBijMXsqneM7n3UG1bZIN9B8jSoEikCFnp
eL888Y5kXTuiSjRpYvFT6Uzrop2UTXf9KrQC4s/KKccXnt2pXW3IIviIiUEh+DSzenZ06OHzEtRz
yPEJyk/oxXSt6Bqfo1ZU+teZvSEH4P/sTfax6zG399OIAmM9yxYkLX3CyngXZu4pyYJ9/xmSXkXE
IYRZDWLTeb/wpbd9pG3QWL5QlMVliFoEHcY1F6saSVO5Y3IIn3FJmRmd27rV5YpUBvxnNTB79ugy
XiW7dhOJxDhNrD4EIhhSsRUDkbiiDC0PMZwNgEsHBnLWN85RhL0Gsn9nHR+hmYjgptVrQoIZbcyl
m5xHPCTEKs6h0e9Rn5JDe9jy1ciITTpnZh+783aTNEnVXg2PExTawGWEnKpUjuTw3tmTI+LJunMq
LuQqecSab8TIQHUOwTNW4dQ9Iis5+Hr3EMuhiLQu7RtRUBFRe9qTcKx8rtEuGkgBBt0A6a998YCO
CT0cuMe7MfYa7QKjyxrhCh7bcbhPlLYoWzwDi4lqfT1EpSk4xQjJ+vsEqaOkR7dSBAII7XZSIYlB
UeccF+EtzOC7vGPk3G/FurvrCxWcltcMKPHeTbdamBPCW2u6Wx/mVf9OkYfWk0y8/dwW4yfW0WXP
Durwsb1si6m+yMLjRMVsiUahHaAbng1wV5pc3++zbGDUQlK4wAON7dK9u023HDwV5zo5LVZvNT7d
vfNg96F1Ks73VU8egPw79699LSr/SK3VHxNrja4gioESx8RLYm3r6rXZVdIDNsx+rI+qoOrv5lmM
CVFgv9GHaKvoogDhlKn87Eg2aT8J5WckoaHCa7g57xNuODTUfj8yfkLRfNk5/P/jEuP+1hdRnk9N
NnbyA/pwCiamQ00tSH1ztAOZeOjuukachnQBeqPNDhSt6PCtOkan7t87R95FbW4POJxjfWIPrvM/
MZ5/ju6lJvSQqnq1KhmdOl51ZQ8rFQQ4+d8LtdGccTZrxX1EBn+wFSLoVozCWnc1pmYVIrpLgzhn
1x1JJusA6aw/qjs/PFNdgseHpodiIX7zxQT/tnb53TrYZboScBgtuToCAXNGqbEMU/+BdMpou62g
9Nl+kyBJhhxM5CNWhuubR8l9Xoe/P8kfGvf/juYFZaKlVlmVKjC0OvzqCnSLAf7Bw76+nmTj0ejZ
guxxmBLSjVIYGS4NvTECDiO8KTrXGANIURTeN2Hmn8dEFzugW3ZsU4fGHw8n0z/qkKYYzb83FaOV
VVW3FIN++Reh+Nva3VePnVo8kagxgEeZ4682FJptLJeDLrQXT3aVm2IHgDMXMKjY7pGL7OhmXVae
JAeN7FdYy+lo1Uh7P+1e9sSqKQkCqhaFD3rR7z1j+rAVLw/4rr0zTU4fq3ZCR4guge19YFj0gWsx
el/dEiMmtsgTlon7aQ+yLiXi3eT0x2Yx/4tZ+mfCX1DxbxPene3ibhdsFnlMt11CuBwhdFrsKOCe
ozaKjJ+QnDD1dJf905BW+2NSxf1YbceHM0h9ae/hVe5uV8F8jsBWgBdACISf9BCd2iaco61rJp0w
zNchVwLGnu7UoDqfFG6WxgT2n/be+dD+xBFr/y0n/zurl2NtfzMOjZkzqy/3c5TcV0i6Y59W0kE6
4+p97n6hr8mHOdNGg80Dkq1FO865jxNfUTxUPb5c7neFl8HCMQdQQP+Sh/pzkC9nXN0cL637jUHS
1H26dv9NwBkR2xSu6kfUNdfa1HpvHVz6om0I+9tNNcIN+Av3XDhmQh/n5J4+UOHjLvwkx3E/hWqT
/Yfxj/bfK0KspWHa1L51AJovwyytDE2+cyYJlAY9YAFzaPlIgE4YYnB7wEqbTOI4jEsvXI2FXHsz
S6b4XpM3oUcGU+6vhfvh+GVEKtYulozHi/YKVG8uV/18VvVm+nbwEWHugvSDiiCeahzacMEGyLBo
2Kx7Az2kAduG9n9E2viJPfmx+xd5+gfUH6MxZdOwLfCr9hcT5NsbdDjvrJ11ezRTWMQSOBTFp1sL
tmR9Hx4iLaG93J5MTqIaVjmrmNR9CsXeFMdb59j4mLAUyZQEk5IAZmDwn8h1CG7/gtkqP74S/xvm
V5fo2zD3+ExZqcowhR1ELZCJyHU/CjBUHojljo+T+rvcbZaFsG3Xvd9vAZ7KDwcryGpZYJGFB84L
ylc55TmkZwVY7LKN8e7b+f1tNkMVx0MxFuLI0T05inBARZxYNHLvKBVcA3B2wg5X9K5lDEC9Q7vs
LfkjBQuTlrBG7CNjAFl00KmDud4d2L64QsDEOc/FYE9RyzERcKDiic0ZuBs6gCFKl02LoJLZ7vEA
8EvYgo6BjVzt4FrfmxYJXu1YeVZbfMBMBwvmfWIgSiVW5RO81u/r8gPhAYuib8vycjtedXNf3C4q
B1XTn4l+dYXNMPXkPtiKytF7oOoIuTq4YPTeBQRzF0QCtPb7KH7oEDIKmfaWqum0CA0B3Pm2N85y
XR2t/NpMj6CVaSPAUqWXo8yEPHyjIsC0xPKYfCIe6P6c1rbdlaD4mS5CvoCasFR4v/RQOqaOI7xQ
oYpeo9L842r+cZDomZhgZQQG8zWJNI55aZ8OlxpyxKxOAEpYdP59YPl1Tctfw+6WYmk8Oq7DSxFe
g40Ks6lk6VIYA8E71R3i6uk+Om2m4rpFnOmvZ/nfPitP8tsAXy6d2qyeSpkzwJkFlie/QC4XRJp+
HBbRZtu0heGWuAQxx9AwtqYnjYjI70/yB0jdv2N4OayNap/l5gWgpuDPeAI9x/G4nICBigdGZ2CM
F4sFirXgwjA+dP7IJn680UyJjSTBoZB1UxwC3/ZRWRr3lmyl+LDN2l1ddBT7/fVkJywVnIH2MUKS
dR4LvOjiyyYjefbx2fSGMozD8TjHMUNYYf6+Ij9oW+iSKSFwZkhgzuyvzvO3MdW5oq8UuVVNtSEU
3qjF/UAN1nmQbuEItjFI89Dvcgr0g4lySmc02GpA9cRjanzU/v2D0+jA1v86En/Q6WFgMjG6aVuc
vf8J0+X9GYrgquJAVtzPt+Wdxs3BR7GO4HyF5t32CPt3jGI0xfFz9+oVZF2gidpugWOw036CPvh4
z3zlD22+Lyrmawj8fVwvR1L5TA8t+LDVVBDWAVb5t2DXU+Fxa4iyPvCIQp66a8716OBrroaiOt01
L01O6FbKXjHBKzmUkHZbhQZLfQoziHvUuEPdV8FR6AktFJSXU5c94c8nJ58pJ0LztkrqgMIABal6
o4ct7GpKnA/oAAU399k/U7U5B6dAaRdh3f4Y5uExxM+0t6crh8dzdAl+3zZf7JjfVuEFmH61CrPI
r8Bm6cE63VIEYdBfxgKshNU7HdzaRbeTsj0PxgFYgtd2hrI2Zs/ALinZOFsRGmPuJSZENaJiL9lg
bWsMVgGBARDhcuE5/j5sWfkpnv/+9F6O8pt8NHPjzq4qOldcXg3KTBjT+rl36Z/Y3SWKAPT4Qo38
tE5wKgM2KCQWKxje4Kt8nDqd+5QnN8SypkIS4so4FWZ/puVZRcuzLyUpjuD7cQH8qp42a4w5g8ea
Z4+cAIpX7mlqTSb2KO3ShAGhefF1kDu1h32xfyP+AanuIakdHsHKIFmPgTZWN5R37AGsHOI2asRA
LUn3jEAsnxbhsIWM2im4e0VyRSBcnu7GK1/xaBeIMq0v/KQwVtDjJ8a4Mqt8+VO6UP9xUTXDAH6O
Ps//1Te/nSGP4infTRMxM4zU37rK59mZ1cM2mEEqQMjngS0bZYGlC3EtwJKxiPImpEgn1wlRcZmW
soM9yY5sZ/AJmaPnAqcSwCSOvuEfz1/9a6gvBd9aa51XVVmKC+CtzRPy76CMsKaSo75CWRMj90/C
9okMEjPDwjhpnL4d4K3A2xrHAwQP3PkIq4NkImDzN4Cj/aVEdZaIZI/WE6xg8BNC3KHbvcUSgo3X
LlqcI9M3vBG6v2m76hArTCZoN3TCRU/utpJ3iy5+PkRaIkFxeX779HvJGLRkNKSZtY/eCX8h9EIW
ElCyxkdjkGPPWIk76rn+jDRuMm+XQ4dWz2F5i1HLwBX492X7UjH+z9v+vwcsvxSotVN5bi43NNtw
k6dWtwT0ODm2vPQImvIESpKe03o0mTzmI+DEa4FHKpdqDtiYUH4w6Pmu3H0szwhKFcknDs8FXqxj
9eCQ5+5Rbn3eeOoJ6rrtPy5c46dyhfn/YbtkU369Q2r58CyPylE87QOJljiqvoJHAeUHvdIH/rrs
TyZyeyIArdSBunHQGj2cUTMKoUgHmu3sUBTDdxdIaNE4SZQcXdjysy7Ad9DxCGGBCt4bxAo0rtw/
duvPm/Xb8F+uGkPO5TTLiVYIF7rwa5ccqegwxUL9lAYAUgiLBEg2SLpnJ+lNv+yPdx6CrL8/fqDW
P2QnJqrySHHTDSHZ/TdweWapVVxymAhk3ijD0XMIeSf4aviOIU6WZBzAXjk/3/BmhvmiYQrzRtuU
uwAFR1Ajx0CODsnSBEpLAYg4OPPb1IbB1WIOzN8T0rO7IHeVNc7b7RYLWwmIEL/esJK8jDFl5OV8
eJEKGuAg2ht+icMTjAZvWjCOymvBBVbcEdWkIOOqKd2t4HNwKWG3t+l8JUiQ8gRp+ujCO3VnEtRh
vODASwuJHxXtAYWDHtpMkCGtYgPBvTLZvYewNK13/hEGfxilIOAGpV92cg5gYf9I9Z+PZWbO/OhB
zfSvcF2FdGsToMwa8JEhqooJHxsY3t1b1JDzsf4B2oneyWSNzScomR0ImSPKreKrW1wKhFi8RELk
bG4Tjz3ApDZuCKa38oTwueFEwh62cgcntsLis3BCBF+9DXROz5/PZbf2YGUg3Z0y1keo8mUIsPI3
KKmBQeCuUbyQbqYzAMpFFO5xnKGDp4NkE0/3wWxzsBEWxdjaw8cNHiavJwU4cK21M3OThkIVGNIc
2d8j8dcOy8LFxZmjGYq9wTvlO6ClHFQ8QWFIMX2nGxHAjGQiKet3cw+cAQcPMO3OE9QO0eFucf8z
OM9lmAn45q9jlNcLy1HonpxxgXDgblHctLi4kYhteT7VsU/R2WBo6F1/qA7aa6ln/pGd/xw0fNv+
L0HD+Xg4H+RUIuRzujVVG7EXRVQqxJTR+QOpz1agpc/qvifsZIRJcvePM/jH1OX7O/hyc6knpTlc
SozpxMo8HRD7kotGFXqhFWlTDHi7j2wrqTsBlTeNYHRO/xjCV7Hz9RqwqPoqsJBlVdNeMriz/eSQ
NSvCmtSDhCIkASlF+LfVO6yE531U+3gTKLMmXh8DQPYtd4+YyV1QOVtc/Xsa+W6xcpvRFV0Nx17O
08uQSw26926i1s5q00vANEsUGZtuYvBWzi4Q+af5ssDO/grqwUWU5MPyj2+/n28/lqgs27SomZkK
XM+Xpd0/0homOOdsuwaMb3VzoQXlAb6XBbsKhFzcXZocBzF5IrfDNjWFXq5And+DDnTwXnIbJj1G
TKdVeIREf2euuvbDEfxtjOrLFfxYlXttdRJj3AGKlDr6eEfBsQKcf4u2k2BJz4zbrT0bcv/DpSCO
ncG06K5hIiRnl1bCtumZ7v7kK/B59HD+0IMFlmLU/8bRH9fu11j+s0/+t57qyz656CfFvB4Z624f
CcWUJfqu8SQGBrSbhs0In2WhFPp/SeS7uPiH+79eF0P0mH4bw0umfzoYF7S0GYMwnqF0T8nhSO2e
DtTX81yvAbL11+h00m16hNzzO1dLLp0GjooQMts5VATYp1fgNp2HWyXzhy+ojsoqSHp6DqSEMsXp
4Sw42i7ujSjGBYHxV73iS+TodRY2HEB4yBh2G9pLBHCs6lah5WTnF09cXSLgBLzLY9+N4GxefWHL
2MSPsSxOI64MDNf6oBhih0oeJBaUyub2+5zyJbRMyvfvPeEUzPnrDqGevB16b8Ic+xZ4LnX9DgEP
dU4A9/jgcbFzdC9an+XNf3/ncCXu+SO8+QFmrSOnqUtUQzWFOvXLsbp7om1gnnlEopn0CO6fpoOv
q4MEAL2kaEKTBCEgOBYEZg4VYdCGIDvNYAA1DT4BjL2kJfSA3KFKbnNwPm50xP3fjwZDbNX/PIBv
Y3w5Gh43+ZaW6r4m26dgJScHEzmA86wJlic/cEalCtU17q+Xy9ZmeWXXiF4iZ90l4pg4tgeVFFb7
pLOHl4KjmbD9Nd7wWEoitFWHXnXx1fhjWEzTgJoyruZ/1U9l+ad8539rrEsvx4a521WaJB3Ea6BD
y6KUHLUCYzqrUZU0hewdApP76ArGRThmypp/xW4GOxARFUmHSH67UMN8I9rFPozXQlQ8BVn4GM8O
nzMAvqQ5ywdH5fUT32t4bijVY0V45mpU58AWpyfOfGvXG9m597z7alfqh4bB91kI6fsV5l/ED5V7
hZXq3IuhpGKiDcEwak7YP58VdmKFgQeO0w4AteklUXFTdiwOWrhi2vwzHX+Y3hN0YUnpQBu1VGTZ
rrZ3AyIGNpEuaEXkQrvw901h/pdt/n3jsoH/DYeVtD4/ZYNFnUGdM51M0GW7nLarIfbE9gVLP0E+
nwSgq7x4JFSeBpqzIqn/bC3n9op540SMqh0F9+0lgpsZXuFLkWYk42KKXtP4kypxGhD+Ort1+8ZT
A5ZFVSvyPkUMJJRutdGfe+XHa/D7Xnk5MrO0ypTbimmxZJfgaEa1TCkETnidvD1EoNhsWliLw4MA
G2W5R7zOio1ZBTee2luDiyw+gkx8XR/9yWnI5InpxQbANTPcqETTQoGkIpy9GV5HEHeRzAHpoxDO
Chei+4aINNrAEXs+ycDQGgUlg8Wy6dYfg07o68liSrMxHY8Ja33im2Y452+9zcOivZHGA7sLSI8j
T+OY2NyoqDbCabsmkhV+2ocOsGf0D+VPiwgJxYkuofs4xyjVmYMaRMYOXGPUbDENq50L5YcUwW0V
rCpt5ine3+ha/hFWfmVN/zlboJ1bisrN/n984G9lk0N5u94rUQ6Wwh3p5HmWIsZWfbV6kllGh1m4
QEpkVrRnHydXsPqPXgwxs3Jq3d1+KQ8rFisnWG7FCeQJdtOpR6cWu+gF78+Zg5IWcw/jhbE3bD5m
rUmdBbTNh4fgz9q6/CXE/DIf1QZIZ6mAA2Axv2SJWBbs8qpV3xFh4MrVkZcrgRyHGTQRN5+YAdpA
EM9gAdRNBOtELT1j2OXmFVgLri5Mxclt/DW9gU3FJQybEsJVSqcnQ/7vBlqyCRQQRZSNLDTiNW9L
7sQ7twcgRJEOOrmJIPamEa6+ZKYDqFBaDPnQdh9z0xekfRGvESzPijxcbexPoJ59TiF7iNHvpBys
YAkTPc8sAXUUkNrGVYcUXN1D0PJAUR6XaQBK+k9ul/LDGY38PqweU0aPyP7682/7YHXRnxJZ/n36
dPWvsUMkBo/OsokU1zWhBwBOVUSAB18ibEgkF7CCJyoJJttFCW9B0zf7Ks1BKbxxZmQ4aPN7AUg3
8kicgrAuqXVQnSbl89Qrccu8uxfNRSR97VV9SmENaeVjvvLAVOfzKhIEDjptG8W9DQSLVApPzgx2
qLsuw4nmrlCZI+1oF5LzBOYwaYL7rCRhvg2adhaoNRQINcr2IjvqTiimrZASLYmT/NXF26gXUM6t
kS2hZotFu2OET1dKuBugbmLge1+sBnlEE22fc05eg5Z7m2ebcxo8+srdu49MBOG0qFV4Bx8RlkHd
XxBy1971jcopkqSAimIb7PDgEQlZm5K6ef6eRzUFsjxWjz7SQ8756le4mQGeBrP7pTVlQg9ytTcJ
n1G7J1+cB7kwknObXok51BMDqeQRHofqdt9VhAXwk/pArMDBcE38EvloQNk1BHmAdRsETIWREszn
QAqtpSg8fegLmDeMoVdpvpa5x8zHBen0aVFjDKXejb1e+xdS8Sd/7SlkPSvZsSr/7p7bZDshkPuL
6RKnVp6hM9td8H7xnwGRZ0oubI2ETDs/+9lqS6PVlo9wNLp5bOASnJ42r0JfG0P9BFC98wA3h/pH
jgYJbqUX/2Z6KiLehStI/dCv+2qoD1GNG0ojsN+m14xLuoegz7GGD95F7ktHwcWlYIP8Ef9+wDCd
QOD96zIyfwjfNVn7Qhkpima8Cp7dT3a+yyrjRvdH7z8TfcMBuJx9jI35yUsDk+v+wtEIHgfTCjlz
SlYrRDA5PLBl9kKZ1iBylB0TtjDa/w24xtbUwHpqCQMhtBPdwOvu4euksImQxyGg9z4hB6loKrQj
ylPsLUpRwpasHOHFzIMhFeTiYnH/qq6Ja/Xl2Pw2VfM1RHsoz5taX6ybCII/7DYxPKWvGpEjWOQC
QVmxqSkBYfJVB/noNDHD/F3lcOKOmmGNB4N8Jg9+j3D0HyIcOoLk+qguYGtnvoTm8qMlKVml3tA6
NCjFmRw9SzC1AXoRNEWCdZ+GlmvFky5+tutVvL1S2XqAmBOulzeKP2jAsU3Tfuq5HVHAuomqfrhj
u57alN27xDK/j/inWqmm2AoJvKmo4CheMqXrrs7M6/l0A2ZyjK0QeQPLyz+qOPdETWtFJW3XyWai
z7brFlFBJ+cwUDzhGpq+7f3cNXwSIU9JPrW1qC7+hZz7wbNCB5ODbp4BcM42Xg957D0kWvQrGBp9
Y4gbeu0qn4LUr/kZ2/PSxmspb6eTpwKzQ7gyrjp3isq0y57xGd5by7n+1Qv/oaLwz4henrEiPdT9
0bav01YbcQAQ3qZGHEtGgNd5eE5W8SGUoL9/kuUWNUU50L9V7/B2J8qa/vHwfsiy0BRUvqRPJF2R
xVC/3YDVKltdq9bpCndiH9ONmZ1PPlreMOimOx5UWNleDl66wY3ScrM5NEGhwa8nWiSBdz7FAqcs
+50UiNcfsb7ywyrpEkgq05aA5QB9/Hdo6VPVH7l9veB8fuYKJF4xg3LZtFex5dUf2rjQHXOphjbf
f+mmwb0N7W2iG3/koT/BRP8ZxssKqbebAlXheZk+yvgNO3Gu+BBaDpzFdnrsab7+/0g7s+3UkWxd
P5HGkFDLrXrRtzbmhmGwESAQAoFAPP35gtqn7KXltPauGnWTWZm5gghFzJgx59+s0g/Tb75qThM4
36Dk/RWeguP00L1w+rDVKXZPf2orABuvbugo3lyUB5QXGTZLVAzP8+2YdHe3g4ZzD2L/TL3OoPcI
wyT6/WOLbVUJd3/MRISeb9862R0ah0vzfuZFalDzNr2AvDX4fYyfcEN/DFKJBqYuFXISs1z7mcUL
rcE5axlBXlKx3LbzLrKOqcIVUeDmG+DlfQkvvNv3sAQ6edJJPs6trAvTrrejP/Fxfbh1lI9nNPpt
ESqpclHs0qSULudpdvetvWsESbgn0xnsIlwwM6d7p356aBVHxMLdR++22tBhv+Dn7ly37q1/7taU
Yp7goN9+TyUWHG+n3Nhv+D1N+Hqxp4H26Klu2jfeHj3MmMz5lZ4FfA6HkiHiGZL/+/f6qUwBStAi
CIBdEnp7f24KS5F394Z+5pStIRyHqS/1JNk5yxAKX8GdHd18HPsGmhK7uvP9w+1LLRsBMIE00bjs
/hw5tbCcyGTjxKMXFWyV2gYJg82xCc0F8AyeGjGdkuy97Khe4qddbVR32So//gQBpxYugyrGVH/+
hDI97C678naaGgEVsM6dB4+ftsG+dxowddH76P8Hq42k2L8HrHzt0ipKKTcZsByiAdAS8tHmRVCw
IQguzcAIS9zQaXkhXOnW7bS6yVYKajtDShrnhXKaXvzSe0y0o0Nlvbs7wvK5jwwYNFmPqC7R9mlG
Vo/aDvQOss4aMJoiNlR1w39bgueB+BaFzJ3USAuxBFKKQNQh7CeerLkK5QPB3ZhqIexFty5J+XFU
oITAYTWoB3K1iH8qjyc5jbcnXnql89i4iOsgLD43Io36z+Pmvh99ok1dMv0TIFj/n6aNbpJ9VNb8
el/E20xSsylPRffwHveu9BGfPl8C4L0q6N994tCg9UErus0gtaeA2odDFoPqgag4LXjN1OzBHzLM
b7+pWc167+Y9K497LePcyc9LnwzHnhRUa0wQnVA305pP/lMDzWxQuNMMpSnkdCsnvSEftxy+IiXP
Rrz4QFJLnmF3J3CsJMgIg327k0Q9WBVCVKjXwknBds0atPhPaSo/wkTUjAqJaT7heN/23amJzl+y
vaZMm6qaQLQLHBQFY9rBNzxLIGfGRSSXMwXmo949ONTCEkeOglehhOMMFaVNlc7BGdtOi2gD3WDH
Hd3s1MWIn2qcJmBkQ4jgGlQnKnnPWZaaumIc0ynrBIcHXLuKRQnaYNejs4gaO+jHIF6pRGnuxj0X
vrHzdKS/du0jRh8QrjcfO4BgNNHj1k6LzPuqCM9yYn/y739+ZuEAoQUE5t7oTE9vy9htWH527Jw3
H8a9s9WixmOp3oPDvmtgftN8yU9gc5Z7Rzvy+NtJn1hrIaWl5U5okcGjuPP75tR/qMggOKc0yEVF
78WsFHg3JyPR1V2STtUxQFpQakJ5zJBbh0e0ObtckBf3LJ4LikITVBZqigrRbC6/L8vu5EEToMRp
2nkc3etNdDyVB412mHS49FC9XpXuVRks2Oc3K3q7FQg78eI2ADR3qR2E62a0pitQMyOxuSvxrkl6
bWo46UJna4qw/G3fQVEwHjGuVtOsiWaJfUCuRSh4Fx0VhkfibBbUQ8Iy8Q7sS80+EHYh4PMXZ0cF
J547Jl4uHzpVIdRWPg4Lwd3fopzW2SPKFTYRnpCIn451seWGRxXt3JU+jOUN9Rt95xZH5wZ8/7WA
6nVE3im8vt6hoC7PqIwsak658eRb/DlTcGiaZgn9Zl3Rn9/220xvd0M/72FkTBUfFpKFEfjk+pnA
yeDkRKl/93PoePyz0PSR/wsMkpnFji624Vyix6TYgDJJ7/QPgASiGLakGWIhEkFHGDGazWfSO0+S
MIs4o4BHPhst2ibRuY+w4B35y852rE9uraITH4Mid09KqFDd1JzsLe/GXWN1DheJayTAQZNQWu1X
0O3VNt8CrWgyei4C1T597vJg36d2XlqdC72DDma/SojR/dHOYJ2mntw1UGolDIi/fyAyQKFNdpO7
18h8ZC6OwwIqtspsNJ5J7YKvgq4XlKlFdHs4V6wnFCcHxRImXTryu/FhLh8dhccW0iILe3/nNC26
aod/kUQkjtEUP07TyWaluZf3x7L8IGWndYpshTlSmjZiM614et3alzXFuE+YYIu3O8S5JMIrqyU0
k852w3B0b+GqM96Y2/m53WS2J/6vI5UNRAWnTUHIHZ4n0grbzdYehepIdU+GjeayTiqAmIXmbM7Q
anfrc7/JUONkusEvtCBmhOjc0ErpXsuWjE7j/vOcuJDoO5foTiihLoQyxHXQXF8CtMwGFCzvWC0h
OM23XbygA/BOd0Hw7VCXOATnKG4vpoV/DMq3RV9fG1E+RXVoto2UeepbQSIQn+bQmCwGJ8Qj2mSI
2kd8ts+TghKdHtx4MKtLvXfosm5GZl/6RWsDUoi+xofaUV2GZy3ubWL6ZQn9V3USUA69ZC6/Zd75
XUGOBs9h50wNxaNZDjVZy+zXq5+9xsPDnrC7pWL4nvuNJgxegjDOsbHH2zwNcUUbXvj2rLcPlHYi
v6oASBsrvbd/OI0ZbGkkT66B8aYigsQTo8HjGVARqqmQVRGyoajWDA66VwQ30wZCOtAQiNvaluqo
pQNDAM+nx1xZL/oJfGNy00YHMVVpvW814HcDK9URkZIdaaj1t7NzD9m27OwcwWWjfpk6Frir3JHb
OUKq0x1tF1qLHTNabJyYB5l3aze6Z0wL9k5xtWNy7RmPELm1JTdhOu/qm3lxj+srVWjZPpcBKpDm
VVAOVTyuRKVTGezm1EdM90p9HwWqFnIRt9cLv+g9pZHcNZGERSu1tEVNrSUNdp/8EJlLExQWnpUp
uqV2PONhA7M48XmVmghcxPxGRCVDjr/kH4nN8/t7EujrZLVYXrAAh6iAkJ7cyUNjSBGX5zjNyp7y
XnRVisu29QD81DY7B9/wIShmZZAvoSd3iJx57sYHPxtdEht1EUAkpCOrIvOl9bnLCwfc7iOhqEvR
16R9RQmQE5s6Cg1BXmSLMmzCr0TYZucw5yyxFa8RUq3MyR+3zqJhnwOpdR6W0bXA88u+jJJo+3YH
BLIqiTXTBLWuuJ/NpanqpcP7YDeB59/l+KIocka7Y/GJ7tXwsUpnWcRyNnqn9wyC/4ArQ59JG751
MT205ZCHAhAop4FOzWuJgqCx5Jvk/dgpenmbZODhXoJdr/g0YzcPs26MzEkP6RLZPVFs3aEyoaIe
pLkJdQn0hV/NgbVzcrOl8k4/ebcOi5BH+57U4pfzNRvtTbtxEcBnbqEaPD9FnL+uxidwmeIh5UPr
r27uKY6Lo4HB3XTxWXo8OOhmbgr7MD8Mk54Kr7W16+6Hi14J7EIY3SVnmzstWVLCN+Y3GRKAHvHX
l7f9GxT/QAbFHRSDPNz2iD80S+W25e9a2jCb3Eb3JtGVCr/Kxm3f11Z4sMhkDhRKsxX3cYP231sK
Q07n8p2nxJSO5Dff9MyW+mVP6Z81N+vcC0o/2su9jbSOHEDuEX9YC07qLaRoI4XH9yQ8wyzolv1F
BDi3GBhIHgBnl8CjXzYcehQx/Zi8hpqC4Re47rzqvUFjkLUlyTmMHpMcgtL0FmyIRO371r92UcPS
+klL7RQ+u5EUldYSsjc9LimFXGe1GatuvgYZCkTTo8166N568UjtbPqKkEN9yfziGJrettP0CN9F
SItX14Nj7z6A5i/5uxkNwOhCXVFzaOap9JUPrvF+P/bplKApwL8k91Q4/i/H7mGkmyF7eMb7VFmd
qeYib9Le9NVu3DpH5dDsW+/3MI5YwTwn4qmyHT9E/nbvpGzfQdbZ9h4pffl7KL/BOcxTPB5s1is3
HGoOqSsjq/VxfrjHOyUzf0s/icuicLSTA8JqIRH4WxuppSlBgU6EgXjYLg4QWVURcJEDKHr0PXcb
D+uTJk2rYUq4XMZX90BIaPhGGUgNrwliO5QKZL9GysNNtUgd6SiqbcPBDTd3OuQUg4/ofqREHbos
3fLDJAvD02+wGWkrawP2zF0sN92iW2rO2XJ1OdSSjoV+RNaz7u0DIrwL+0rMPr/s1ZYSD++H8d5s
b/PowA9LQvXmbig3nX05Mgap36CNJNmHT50b5USjg3Jh7pzH2s1J29bHFUGDowvhJDJ8bonbquzE
s2JI4Gm8sheUaYpN11jxDq9SqK6USPATcueUOI+5ub5FVsO+nBzaJsarNBC6IaBBdsMH+j6okINn
upFQ4qrBH8Y3Xd5vzm35uIVSg1AkXd2j7G4Vu8wD5eLv0NfaOtePvHPy5SViqS+3Dl0c0ANcVafU
oY6ZCQ2g08f1A7f6wt4MJQTFtq4Aay3sCwBSitvBxXmsG26ztBv9DZYnABbhR5rsdW8T5mDonVIP
lPdNC7mg1b0VWCti6218QD9ujma93JYnWWC+nQjQl3ky2zWCgh4UP2Pr3kHOglXtkwzr79ar+XZ0
D3pwvtnmzdl3t+vt0YWzfj46Usj8mbkMW2NB2xWZzJpk/+/nC6o1gArUho5lsfLUm/mWAudS1mie
0isRbYivJoosZnRGzE5BJiIO5fd7h3DSWgQTNbQilEzpEB+7hZNHhpv7ze4jQP8jhbFgRHr30SK5
iOTohkrIJtxShTNb5yBzd9EFcQTLy6I8LHwFfZA8rJnF34Viob1Da0zWdK2pNKqFYsU6yMX5cqQ/
0dggpgHfqrOYk3M2XJ3Q1zO4/FZW69bdttBGEQrDZECKr4AFQBzF3fgS1BhUHZDry/14cuo4poOm
zOF971/9M3HT0ZBAecujexfVuWWK/kljhpwwklFpp1nzpFTg9/19z+gyKkNKU1b0pqZXapzxLYuN
kyUfpy9+RgznRTlLZzNXAdQAsJu/I80BDsM/OdrL/jVA/wHm+GJwB0VjRJt+BG3E3q0m+WfZk+zN
Wwz4AbauLy3QhvdMuyAzF5LTR3zruLY8gzoy1cyXwrXO/gMYl3vPPXKgc+nnHi/Xk+laGqgwPfE3
55Cc64bsy+RoUmxrN6MxboFjhCQCTCYBcgmS38LZdD9AHPf3syvofzPa9sfNAb6BsulbTqb4eWhG
/A8E6i1cQxI2N5hxwvcYi+zkM5llzrm7hsdXeHTOI8O7X7226SLBD+ZpF95R6gKoEqPnAPs0+BAo
kpk6Q60Kz1aPpnjf6Hapi0AjBwky34bCpT4QuHqMBV41MOIOHDueGPR9eT/YIKJ3E0C8DTycPW5X
wNKUMni40TZmktGLhMo7Fr6q6r2okMrxQw9mwmNFAlLZx+YTFWfBpEN4LByPr21wM8h1AaATxKGu
r3lLaEAqdbTDiKboQ2ilKz5udnb7A9j7aPjxwDsB5Jxpt9vOwfWKFwjUEF2wTdZdpmWuZqK8YLSa
9v6jD/wB5dWp6LDOeN8tBNpD1IPJmaPF5x0yo8DvAUvOImSR+gJ655ajlAh29a9OMwRJIYhL91Cx
hfODO2O6w8Pr0ByIZibZ8wer3JWBCgxRyUTiqz3LOgLUxMowqy7/Me8en/4WIGKY50PQlCBP2jNs
XKDnH8gFRmBP7CiBgLLEAvVG3zziv716/DfL5oKfr7ZpOTkTv9+keW3a/aWPSi7WzYi2Zd5+4d52
wJdUdNRn5go8bg6825tDAB5FWeYhmnAMIp+Sm5oK2XiALATJFP0C2eu68DndsU4kDYYv2Bj5XfEM
fNgYoC0b9Mkh8kDs2btXVENcgT5s4syOQB4Wq3Z/g0VOw1kK4sSR/+6ANAPiZVE8HQHPU2wBIYDN
Ao3j0QyAWJR2caYwcF0DaQNIJPwANhvP7JPkJQnEamTUXXmHnNZdEet6Au1BdmiTfJW2hqyZG/fX
XIMk7HgknAPsdt6hMSg7m/0VvzztafqQj6LiYgN0hTxOBxFUk12OEnuLnp4T+046HYeLUQxL4jAm
5oZDrsm9g5A+anTALaBKDYEettniyNpjjCqNyFtDIHf9kb+cd1WAsA26y8hwOic0yZFVYxvNBOoE
saCXmUCvXqcCXCsgtp/GgAIom4ej1dUbzlVvySefdXewiSA0ubOhOz74wMr37Klre93O3BeLZ5jd
fkH3fz1sP3VgXGUyGaXtKLoG/dHnosNPeuBbCuePJBHqHHgLBK1GdzseRhO0IiVva3kmUmsj+GMA
26grfjx5DAVYZ5WzI/dKyg8OLqzR4TPqd+fEAyV6McWu6SITgRhACfgNQn6bFRkf3TB0E2bYRZyJ
92SHNzFcNcCsLSa2iZSrDXR6tgFos3lbEl/ZqhHVChsPPcWW2TPcHXO/fWt1u0vofaNIgcbHMtOL
E7Be3L+jqI/dwginxT6mOIKeI6v4+x7hfyjC8RgpY/Lhm8d3zd76nKl4BMJa7wvDBv88ubswmAlY
fVJgurNIclwye0kFDhx6FCEsSf2HcpwXHIA+PtZeKpSkzu9vhyhFT/qt9Zj37M4evEDhvl6Rw6dE
IuCNUFJn2sk9zWhnIk8HK2Dh3Ln47M+N/8lCo23U7W8w4bYFNRO/AlSKIZAVNkCrjq2e/c3LZi1H
0juKUWehzMOX241PpKCilBkU4E9AY3oXzxPvfMt+1zFkceUOirGo+uEjTUtQdnt6i3ckQERQQj5p
1Rldql4SXc5I0RIaukjlm/ZoEY2woqHUv4xGhZ2j5YI+Tla6e3NCxn5ym+/b4ByqvImFr4M4rGiW
TAdH1fFgTgnk+hslEUVH7D+PphdnLA3I5SSHkh2PQ86eDy2yHY6HqhSGrXBh2jzTs+46mzvXQQNF
EXvXdO4vhRw2sSXcj0+bdwokK17vqtLKzfBEFQ9vkONL8hgcro40Pc0EDYAMPHEa7BVKO3jrnYYE
ki7PmIQkWfBAwPWiUzl1xrf2mGqC80br5LFxrLt/3oUmkCvvxrz0lvGRBPEUCNspoIKKT/nIcnOs
I0hcdtygzh5SF2M8aMZNFJnm0AQM46D5joJt7mpXZHjA5vPn9/Y9yL9Xu9MhZHk9R522evHgLYkE
CGch+bkLhG13Xj6C441A2OZ2/DRYYSqBdma3gM63UBvaA6N49KAN3LAJljmiKW4nkq92MVOg6aA7
yGuAACEB5rV+hAUmCGXXSY5+suQ9PNUp3vV9S5a62XuMBvTZxso7YYTb06IPF49Wr5O+dzow0+5n
ABv3FgUP71XjZ3vvZ7vlEE/W0zu38Pg8FZbWQvAE8pTVhm1JLMQfoJwB8V8TQLC4FH5LZssB+41C
hXC5py11a8EGi0pbXiL8SbUAfDD46AMOFMu0u4cNNh4eX/W0cyUeD6+wh0ySE+iGqO+sY7+xTB3K
LogFvzLFHnZUWGmihILh3Pu70T47663/EV4kexjDQhuGrYVsT1PvnbINJXsslTf22oyG+1nbXRcB
1mruC/3ExJYmdToNP3SvjD+yx0qT+FJstvdYp0ohhVArHc6zMBdLggHiw0KHd8s5FaeUtSf/ivss
Jo+s7svvSfmzQ1mprgOsULWG0VRNctgKn2BnKckjVk/H6aPP1VfaXCUUOP0JfYMdF/nFfrWhDbKL
Xx4QUJx7MOX6qqPF/AvN9dvPqDRoynJ3tHY7XjjAJEHH620yIyvozh+T5T6LlpdBbhcLu28+2vHO
WXJzvMsOT3UoHA+sYw+9ebPdV193/Xt7642aO0dftLmOIZ2oEFZPXMq7CaSlKGLbbWCxHj1D5vlr
r/RhKfnYySGI+N6LEaAFNmZbW3uqQ/vDRLm1EbbNcJtapYJCJNXwcWo3g97xbZrNebRMWlJLXxM8
3X0IeYX9c/lkP5LYxFt/vSbVXPQ06BUOcQSvGLTdmtHwqGKuRM1v8f77x/zLcMrEVgzvM5AXtCKB
XVU+pmnoC+lSHsvJ1WnPcauD3RZEUIDe+UnufzlW5YslF71YLA5ZycmYcTFOSPo0O+j1MGKp3R7V
9291XpVm1217KxsXk7HagngmJOaQlul4sEqvVDl/n9hfwL7qYJVGaanEp4tZMljeEl5RIjEH6R5N
RniXf5ZvQPC9ywjXFTS2wmHNcXyiBr+fg+rglZ72NWtcro+YwWddXzh92Ziu3XfOJ9PlonYc9uOY
SSsD8wP6UVaHXa3dQZU3unFQD7q8OZWTkwdmSXTTP/mqIlOYOmHNFmpUH9DVyVYe0DdDy7XNQkyW
lJAMmiyetx/6/s5g5WF2yXRRobrviHw131j8yb8tcyX45sf4cT1dGDl+KVbkkPNu6tLntaOgQ6Oo
x6UXMOH1cFgzZUUgM34buILUucGkTPYbBm6jvMBeHhnUrDq2FzpcZ9SRayZaO14FKXLentTr5sx4
F/8FZaSlTU0o8LiMoWS7NQWeJ8bml8k9//m3MlV6kW+pkrJ5GGo5EdGH+8Mmw3G4lddUIX7/inWT
a1RDUOPSvO00sZhsHzZPMIIl6QghDaoQv4/1F2y0slefXepvc9sp96KQr2Ks2RyUTxRFq0+cbINM
CJ6EztDyqKTUjCl+/2/rWYlEht4oTxCZGRMjZZ7tS+GIvnVeuYg9ZyyM+j5q4k/d+X8uw7dpNu5S
3ERSpUT/2XW7OV7suHeh2c6ywm+smZ8I27/NrxJsCgyy95s9+wXFdDYncKHgYgeka0IxhVukZnJ1
wfUJ4vw2ub2ubh+W8rwery0UOKglwL4KPp+1kMHAe+s5mP5GQ939+H2mat1MK/Fm8UiT3d0Su4dX
JQU8Hfc+HrKUSk4BSpfbYHBBqVZx3mW35eFqiavv/wIjVy3AVvdwJfgol8YmVTJ+hc6V3Ufgzg5W
HRRHYAIPf5/w8zj89mkrceeh5YZ1EkstBqLcNBoYrv2vBR6GmwC1pZoBRWrzy4DPPPfbt00Wxv+k
Ixe/64oswXINd+W9djw2LiXKmr1bF3uqlHh5mzxOTXFQujN/SewZRYPOGxfWk/v+X85N7K5vc9P0
YxGfNMZ6cd155EN8+zQd4bfnrD/qo86PyZaFbSlleoC0eiWqmhs5Ky/NVCR27e683xfKsRNKUjiI
2m+9lnvDe+7ghm7NijZENPvrC34btzJLUzWk/LhllnjJdX0KKPDF25/0O3nUdjpvt867ID02Hvbv
q6v+mAt8G7cSZU+Zleva7Tlf8h3CLOVNocc88n1fC1x/6aNnCKUXrQCbSnZshxTsXLRJfv8dz+jz
2/y1P7/y/Sjvb2eJ39G+rI7UdZ6WmFDS0xDTDOcVZ4yAl1gP7uq45iL9OeX9tgSVQLzdQxNIRC7v
QnrmwPqAfcyQKw6cokfWOTy9Ui6kYEmKUjPrH++4b0OLr/N9b5+sq3bVuAOQGutuBqg3RTbk4De0
o995Svw+2s+n9ttolTh8KW9ZqZfcqGgkMFVfJJ2jRWhT6+HGwdT09/HUuj1dibjNTS4vzg2+6Ut3
F+EXdXfRx0RyEb4yHtuSg6fvHDkjg3TMDaUOnZMPIZX3+6/4Oc/+NutKMN4bNzhMCr/Cbc9n/SVV
8okoRAFs8MVrBvEC82Z/1Mz95yvga9RqZeEqPbZ6IeIIiYRQu8JqfBJwirxpa7yuyyWezbZfTo9R
iVqLXGqYl5x9JBLdOV0B6t3t7QZ9Tfr3kDDadGkv3ftg5vKyEpjO6HDLkHRYIqAM+oOyWSBqcdRa
HKH18zHklA+tzGNP/Ed347eFqQQ67UI3cSM+x0t3Rnfm5Kiuj77HbYbOk8frWbzvot+3wPM6+m15
KkFOPie61JCfwdWgfwhaGZuB9qxwNc+PDo6IsYcZ+ax3X3dg8if2SpjmkvT9l1HeqEQ546EU133K
D7k6vPp8tL3Q3RitXi+Uo3mThGgd1pUPfn6XfFvwSnizJOMiKXf2Bm0xUfynMzGCwdjpTac8ggB2
/b7YdefNqMS0WNvcGxJqpxMUsmktzg8hKokjWxkFaAtRtRinqE6FH2FNfvtz8v5tnpXotjEX+W5x
YWO1KSji/+f5TNIQ1c/SZWPVHfAfU65vw1WC20G3bkozZbgrNHXwZV1KQLz3oBsAdPI609CtOzk1
l4VRCWTpo2EeziYjCq1frueT6LKYDkHFQSYsdsOaAf9C9z8z5q8pmpWCWrqVH4fb87nOrUj3ZCR5
kYJiHw93KulID5DTer2xw+JeSQq27vD6Oqy5tOoCqSlW5dsVKcfNq6WKxOhlRivbF+LGo4Cau42Q
T+hgoBDU7N+aZTYrAWqvJpdYf1wYkBa6QyN63o8i8dr1qEZ7vbrYXZf5mZXgpB+auWEgNzp5EbXw
FHEuNKR1b8VdQW+DNXacuiNaN8VKGJJPEioNmjgqlJ5uQTRqOoFNwiEE7Op2Ue38KvFHaSY6lDTx
+hPq/dvRnG4ZUQhu+6tH12sT0maq06ZWxAx+ifhPCchvu2Z31ORcO/MRczA9KpdeX/Ayve2k09vW
rGZd4DErgecgnzTkuUirbgKhIrwcEOYYAMMSj0unLgz81bOonspK4Nnr0lbRRZ2JGloXKUrfBwfi
k7UOCjEwKc17i6QGaMF/Vp/9FhAqEeiU6xsr2zE0oAdgV2SQo9GnOhqRJbfWKMzg3WK3xuOPj9+P
ZN0KW5VAVC4MbdE8s195lLlMGAW+niiW2J3p0BrVXSTie/2yd6xKxLlmp2yXU3uazGbk4xp+o+IM
DsNkWTOvuqvSqoQahMq126KRi51Dn3+eIsusFd6n5Ki0viiCoDkarnctCu1mDXOr7lRalahTnptb
7ujn0EBO+hsEMqnnDQIP/T8SAy6UHEGQurRYEzP6bW3Fuf12LmVrh0iD2LxdUoMZz4IZO3cSmL2Y
toaCd9HBicyHzcM3GHTIlYUlTZi5zU44TGhIDetOU92byKpEJ0vJ9ovznugLkoXXL00/iMs25QUo
c0NgW//lTq4kR1mRKHKhMH96VChQ+f7y0FrhRokegTcdl3V9qrrb06rGpsWjcVOepTfqQoBEaAIG
q4HttWShq1i7nLXjVYLTLm7IFyXmpKo2+b24O3lrjMj90MBeg2pp16VhNW9MqxqS0PY8mtLzdmn3
qaH6B+eT7CQLOwH5NCkJfgM1Y/7dr62E4Keo/rddvD1v07IU7wkpbD/b14DICMTz9qPfxtYDONmw
PRwnZNfA52ag5ku0TdeCqAnSj1yKj1BQ2QmiCGHGGLDSYQjUDYTL7cKzGIGKNggJAzpRSAXvTUVg
bxx+tNHA7GYdEEbhgWcd+FAfqAGIO2/4ETrO+5sFmgZlmFcauq/HGR7GXq8IHLunBl6n18I/zx+G
Qz2qWw2xwr8c6WYlXN4tfWdeRC2QZKILzAgMiOlxgMbMvnbp6warRMx9rhyVVNxAJ0+0IkiAgTkP
6Hqs83BRlyf9RXCufudKkEy1bb7ZiDzp5nDtCJCb/al7nWETmcP/LjBUXY7uF72Z5gZDlQEgxf5E
aHrbMTecUwTjtfv7aD/3Ar4u8mYl6u3le2Kpd77Zs9qYO31wA0XbIDbYXkeUxHXaKxBhAMP9PnLd
Vd6sBMC7Vex290Lslm7p+N29OwmEbQsl/3Vdx6MutjcrwW9jxo2sgYcMwXbmikj0SZuDGiLzq5lW
3XVaFf/UCsSdMoXrVLVRLj4OKd+ORgQhsmonjJECH94A89RW9EQ4/e3sVaJfsjjc0jxjNV0/txEW
DT6blMYdOo5jypW1pTRxO//zcFD+/7y9y0w5NK/3Zx4GlWPcpUXWjxZUyBGlo4YiOqu7UW86Hg6b
dc/A358sVlWkclHuY2tRiG4gGk0wuH30fJ5JwgNrJ5LO4bCuJP0P20dHP15r6IpVLeE9rlp6wbBJ
bFV3yRNwtfCfDVb64nmr5liIbf/3yn6NVQmi2ybCrOWVlXX7/dQXWBIef9OwNlr/3Mm1vgaqBNDb
/f+XLdq4ctnENHZNMh0FcKYGlLiFTxDiaVT/akJO7WpWYun+fkwOj4IZck0I7WnwmmR41F9dXONq
i1A/b5evaYqd/O2GfpTN28l6MNquyZMB7w4KB9EoWISNcfBGzbe2sici5m8f8K+IWsixZB6YHnld
F/C8QABEHAoB1eH6DcM19rb/4Yn8mmclnJ6N88GURPpKokGd2S8wXQpHOHS82gq4SMq5iMriH/T7
dq3dRZXI2rB2D4yWxGxZWoHV2YIoJqkB1uoRyjc2ddy61+dfGg7/uo2/5lrJLc3LYrMvRasKrDqG
ZADQHXUlZAbhdIKlBnpOAtiPoDWfHDtaIRPNusOTtUPHC2AZSs4ngL43LCo9OwGSXPreQKPx/O4M
P2AxjFtOr/OKaHRBAK0v/dbtyEqoPqKj8jg961i8NKiB+FFgOiuFX8l95A6xEak5cf9Q+P33elXL
d1IqpUl8JH5hFiJOwHziE6gHHRtEXD2c4edX89dolQimF6dDfvtXs2d+wqoPwMai1fdtuvui9d0r
RgLVcK1HM/18B34NXIlodzhISipq6uwIdgNKz0jLCs+b0YAqpQWHk6dVw6aFR/pbJ0bzRNn8cu6r
1bv89oj3lshnOICCN9CdL+laAuMgC0+fOKPaM/9z5flrwpXYdryW2rk4ikg6m8HrAbsVrVYdpKUd
Rw5r6681+/Z5Kr9FUnnx2FjHE6O5QB2PdtHpykBJ6d/xMvFazZdWXWX9H9qGX/OrxLTN4axuYhFK
XU54d8mT9eBMJhxt0bdiZekDmwEobGrPLXKrYTuvE7HV6pa4Et+aVolCnejetYVVDam/h3v8xrkm
XFxU3BE0wJDdfntzetRnPgFYRILQA35fHKw6vJ7+8xv3a0EqgU+je3lryvya/Wx292c359riWxTu
XMOPiov0HvKObC7JOTUhxWDz/u101NbroHA24OIBFEHCAUv4JJXIJPXWxr/CpXmpuRV+Lu58/c5K
iMuMskgXC7FVusfWRLxrn+gF7z2mRQDjDGjR7yP+JbRWuRKqhcFLkcpxkjAiLRgqSQS4Ec8JoPy1
u/IfHi7/nly1KnjXYq1oirYWL89uN6KnBVXbCzqOKNvUdUn/IVuyLKWhNiFYPiuH305dpkuaecz3
4oIlW9rQ6YG2IpBhvONrH0r/cFN8jVY5cWrZOGUXMZpoEXaFy5kNmBDwEKk12VlN9vCXF+K/vtrX
cNXTtStwf9ETgXwt3DbQhyfsYomJVf/hIgre5xlqvxkoxFCI43NSGRMS8u3/EH7x9UOqB6u5sx77
C/OekXYDhohGzz6P8y7OMSy333frP9wVX8NVzkdy0KWHojBvCiXL3GELRSNRasTkTKQp43bN8fiH
NO3fA1ZhYeou3dxuZ7HQs3NH9JV8uxGtBvRhacRS/3PDl7pgVbdzq9Cw0jygwnphTLqU3T7vplGQ
hp5HKuoOJf/jv1vSJ/Tw2zlJ1EKTyoLRRPGJpIoljQaivhnTTh/CBK0Z7+eL4WtFK6+YUr/vboU4
KbhM9eHN0fSlZt67OAIWVVtV+PlR8TVa5aa/6bvTXtMZTcWQoetLXIHQ/ALS2OAVB+cQkgVYrJop
/nzhfw1aeck07/tGts9YUoFbAev7710qDH/FLg1/H/AfgvjXgJXoo8dFus8tBuQTavgCwJGDsg+a
cOvXgbR/aJ5h6WiqFr5vaGRiQfPnu1DNrsnmZN3EiRfEdGHoZoC1a0GXuduf+Dd6bzAMbdxpt+45
4M5sukDTawLgD+W3P39FZYlvl01xPRV3di0dUb6qGj5sA/EI7suG7hASqGighwVsHJUZV995H+7v
a167DpU1L1UjfVg668DL7foITo7JAizpfeBs6eojYWTZkpdja5nMxlAiA2TcEKXIatEpf9ssmIZY
C1NVmsjzyfzdn18kz+Nj87JjLSB9xy+0wWZSfzcwUXOD2WS3seiwdC4FwvPezfwGNtkZ+PPtvANr
EK7mVrgtaqHRvoxOTtoXpjV6B3mfcN/PT2iQKTbOjmCv7kvoFWOxwsYHRuGjzxUg0gCf8FdYTRcc
TERCx4twM1KcS+/9jhxEZjrTBJs2PGjtdf5w16iJpU4qHDUay/t0DOgBVrLhhW3Ye5nDDYVo0//d
s6e6QJWQc7ghtH0rWSBhUIbgJZipF+QROsiJ+apvbB3B9W3gV0koMr1VRx2+vi1U5+1V34WBhXzN
AovhweubNPQa/oLNLaEQw6Kd6NaiFJ70tz7ayB/agp7fY2fnbZRMTiEEOL3m/nt2Av58K/35qSuH
75pmD33RLMrJ0YNXuIVZ20pKZBHytfn/SDvTHUexbd0+kSXTw1/6xn3v+GOFo8EYbDAYjHn6O8it
qx0VFcrQOUe5VdqVWZF0a801228w92yY9x75NH2M7wNrhRxQNlUHOFkM8UqnaWrJSEfkFkJ9L4B4
+xHrVXaCX8aidZIPBoAHZ/6Qb85EdhiPsZF91yq0ED5N8ZHNmUnNIoRmTMYor9YaysKon3Ljl7N8
bCGi2OG9ZcjzNu133vL6gdZI9J4c0YoYur/svn/b9X++iG/7/5YjnqFl/e7TloAsSv9Uo6De86Je
ho676geBPj7k1Qz2+ss2R+DDRngnTFBZfK3fQ5DQv6WvhH+77v+8o2/2IBFuKrMIpFdzR58rfj1G
poMaVTZ5MJz6a9D875Cdq+ksbI1qr6J/lw1NTg/5UHdEeEUyQobrHjui7B6oZlXuc3JaxpTDnyFy
fjrYa5YlIGqUMr27xiAw0sVITrmFQrtRGo8KmQV72f79+wh/ovbvKxWnWxYlpafUfe+nrNu81aUL
R1IjvBtkimAxFG+3i6OObyfriXwHckNPTBSZp/vbAbAt0OfwarAPrcYwD0Mvr0YqrZexh1JJ3jk6
pK0o3fCIt6uH5keClEsxEdEAbBD3EKLbooRQ3oM/d0JtnWa66MWt3QXnJfLNr6cHagicUM9NM9WO
1fihWqfCduPUXB2YkDZlQOfooSPRcDPVfbG9CAhahWj7MdzduHeQntCYo4diKUZUAE0+R/pKczAN
xeeDJmfDEkNxLi0Hfo8aKFwl6tXSQ4nRF9oCckTMrq6C9odOk+YZcNb8JtqDyi03VzaRU6P7b+yg
hU8AVWRX9KA2I3EpCwizmMrFU5N1LTMzeLGbQS/up78xbTyYn2FeQM7OQpQ44SxA4JQ+mSAVd4yZ
d5qN/RIQTpQ3MdOoXWcNEmtwdbqX5qW5mRnixuZJdBHLv4nrYuArZ6+VbVXy+WchRAw4d9rmVv0i
rfZDF6nYC4saUA96BdnvRbNYkPKqkQ4tMZmAKAgMkr0S4a3gxMu25zHCj/hpbGV+KPrgYK6MZkfz
g7P5++L81+h0fx58vY1vW/UiHYbnvBm0f9rV3TaYrtpta0qLt37azEHUvO8i9QtvGffD56h0/P36
P7oOiP5o/DJEVf/uQhmtfr9kWtfi4EMGXzUuO7gcIQ65vfupbOPAnIBb5u5wdvARIQqf/mPrc7ro
sqeizTgurCtM+99sivqTTREZ/+0113st8G/HpNQqTVekCq+l9yKhuCGG+gci2SJfwWFhBh9e32SS
OsiLkC/5Mx88qx50veyZf7eq6Y2o7z3fzj+xr2tnUiUmGSYkGogFOQ6JXTjhl/9zb1uEFvjf2/52
Jip/xgYv3PaOSB+FjehY0aVB+WfiSH30/Ws73k9nz9cLfjt7yuuhSIeF3K42iom7RV54zHyLGWgo
BfQqxhMKlri8v8p2/xAY/vNJv63bMj0nSGTzpKmZ0cUwfQloQM9D1XYeyyUNTsPF+2P+97X6Q8T9
z2t+yzTkjSbcSp2HjcQ5Oju76Z9R7Y+t5zSftCL/Fl78er1vCYVLUzxltX+51NVpBOl71dA1YImZ
ThWEv08N9avj+zklCoIkioakABr4tnq0y/3cGUxnUuEmI/hnqHa6MgnyR97WsZwJabffsjc/lLp5
p1+u+W0BPavi3tDBzwIao6doXiY4ojjd9HHRrYAGHILQ+QE1jF/frtx/rb897bcVVBcX4VmXXJnY
W98c8xAhFrJGjb9ozdlzxhTa2V180Kc76LvnqLgDk6I9JvLZ3Ev/GX2mLjFVr7n092XW523+dV/E
lMJQE1UZCOg/Q5jyol/1R1y09G4kr1f7Q4P2WG6KX9znP/oFf7vMt0gpfaRSWR3ylvrXYBr7KwRO
zMsKutX/7Wm+GVIhZx6qLvunmd82PXpcszSUA5f/t6t8W7nNXWzT852r3N14wiTqwU+C2NLsv19F
6G/2b+/s22K9XYoqVi9cRvSwdLdxgoCeFKJvVftR/ksi47dl8G15agnS81r/fcTxoDY1zprhUpzu
xd+e6d8JGjbgl+X2zajJUh4PD7c/r66C736Y6XbhO/kSz3L299f3sz37cqlv9qxq82aY6TxSrZiI
ghtP99j5T+KS9L1lZAbBo24yEj5BbIzAO52IG41fbuG3l/otZ9p2pRiXCndwQwEZYarKLfpmyd9w
Cj80jH99qcL31hbxdDgXXcpLRYyxZ+zAbMFXoGZ89dNV5jwjJC9+ebk/NEtyTVRn4MJp5ED+uDRf
kpdZm4qN9EhbmtSHYREMN5qrbRM/XjTINCPkhmM9VUNEn7dXG6VLBIzD+LW1++zGbaHrFtY3YyRe
NU+rdFO6ua8sb5/nIHfySJgy9rURQ9S/nWdowBqY3xx74GrvSDz3HEYHZIZTTpFJPVkAOYsV7tK8
dmTi6nyt+EViX6627tVOYSuzwm52wtvmio432sqhATLq7L7Nbla7LJaJk3rCQp0dZtkUvfku0ENU
eAeEQZ7sPMaPNYQpdnjbi3zbfZ9xdI/AFFHAE6ycpkWghoub/cqWjNZ3U18lpCf8ClFLogVlfmFA
4BIg/2S0CHF1KDapR6IFfZmuRKqRr+UCWqKtONeoCwFBia4R3jfy23VSTGLdJ4ggknA6YomTrYTF
Royd86u8e47uk0eDslM+GtqSk7wfEB30HqJ9XRThZfqIlIE52KP7enbqoAQzDQmdGlq3p1XFa8eP
1TkSfWLPLKxmsptNuk/BkRwxekSDlb4wVmiT/LJYfjRk6IbShyRrxr/AXRe5uUonffBYqeHh87bo
UZYCUDpnYc4c76qad8R1VL9DbboM7+OH/1s3lPTjRvxyA98MNoohiVyVCY7q4C32b+QodqC6dROB
4pEKQbO0y1mHwNDwTV3dvJN12lOYNmjqhgTgtD40mrCcKIalQL68OS15PDAhE93tOaS/Ssb+aCK/
3Ow3s39X1Ytx7m82dwSXtfxMLKm0CwUZx0tnkUf4gIkewQw13Mf4qf9RsdNXWVSTAjvQsnMbtQh5
OQh3o0JvD0pmusQpp2D03C5vro6GuInWde6uL6gnhM0YSfXUjpBny36Jtn62EYqoKCh9C5ryXWb1
ludX0rR896dF3sDYCaPHOJ0bLnLTaPKYRWXmM3l0jgDMyEhsuk/z/ZeV9+OH/3IH346bfJimYl5w
B1B+0KbcKcEGOUwXJKptWAyPhg3l8Nhq16YeHAKDgh2rEamswUyfiOO/38yfKuu/zvMvN/PtQErS
stEfyuGxGkQJao30x6FBjrxcs4SXEBxeTsHAvXoIps17KdKU5Yc67K2XDHXySTbjq8/JqXjYqaIm
KoyhJYvmDSnqy0raFK+n1yp2hrQWXtZxqBSsW21yQnUX/7LDcNwCLTPXsQ3EaXRAsy11z+PL8ewV
ZIuxI2HSI75hME9IQVQovP794eWfknTil4f/dhbWxlCtmpIvoc8P8+HndfQokdHfnM3XxlmDWx9n
IhKNnd0S3uK0veDsOKjICp/kNYHCyVAtJav0YksIwXG59egCUfXzNzGKn4/S/97m975JEZ2RZnDm
G0UPRxrdQpTVXTK7ATwCu5wX4S+e5M9+8ZfrfXe/y7xpHxWvhQTq6IGoK/hCtOjdzPr7+/8xAfTl
/X8vVchlXtb6jQd7QJas56JztZ/OcANV5qOzygl7cabTjvHKV1iWJqTv/Rq6LjWDC3J7y9/YMP1S
/9dWUFXRgICj4bB8s3Gt2KXysORuRMSvjehtX6/y/5Wr+eUa313aGJpt2/BqS7cOaTcBRMx5rYV3
6xcr8/Oi+XKlb1ZGkKrz4CrxNIJ7P7ClFzCO66u1P2CBz7WN8ATkhV8er/87//YGvxmTXItl41b3
b9C7AZ28jZ627v59zYj9G/rbNb7t2cPFMJqsX5xjWLgeMr3nCIHV6/SxBmKTx1Y+xqN9PRBDW7ne
0zEOhYMybnU3RaC9T4p/vzbH/mjQ//uq/+ynL26ndLumSnHnsZFgXg2oqWT0yBVh+sujCz8ewj1s
S5aNoSF9twPKs6oLJYvblTA9zepJPb5GW6wAsqyUyf7+mn+2AV+u9c0GNLl2AwPItQpkbmXnbGdm
vrpbhfdbB8DPL++/D9Xb6C8vL0sG6q0YcqEUbfIuiJ3mD5daC355oN9eXu8PfrlON9DrTk7xYJBM
WsQMximObN4zxFJje/hLZlvoTcW/FiklWA0oLNqJf/pIvlzsAUBReJyV3sl4Oi2Kx+n8YHNgmAMv
d9v1KTz8WgP6seIkfrnmN/OlxJmSprLcXxOs2iIPaWwA6LQqEOSf//Iyfzw4v1zruxlTjWtxEblW
jze7B5UVO2+1ffJF+/O3PPTPGx7O9FCVJWYGvqfHzwfpmWU4Kas7MBAgINA+qBdb3cpwK09Az9BM
QyKh5RDIumFegrs1CPQjMI7JcwG4fP/bDf20YCXofEMRdUz6yb7tjHuunVBrytqV9EYRifmwp0sJ
yP2VgPhjruDrhb7tjKQAiSw+uFBpX9mEWiTYtadv1KcjIdo0dM7T57gaV5Nk8pw3Pe8+PIJCuS2U
nWg9Jg8nhXtiHBGkVk1U7ccEt/Uit1KwK9IWJerLiz4gyygjS29DdabZlk+5Kqdnd+jcPBnZRMnO
UV8+uZV1mCd+4kDAcrQT6SsJwBgt4g26DOLsYSub9jW3odbvIQSBqaEcVTpDZnQud9RnDGhEAFoB
N6G8ex+n+9toGMXI4NrC+HkwrxP5Ld4/zbPffR5MeYtDE1v3ObFouj9/pMt4r0bD49/X7x/Rqe/7
k92pA26GHo/A6T+NgdxVt+4sndvVw1Fcyv09uEd5g7Lipj7chPNeyQnLL5g9NJKpsSBUsC6seHoi
KD2YrRUjpCy7N1cmQBR3RijTAXaziwhqmLl+mgNbmyUuwQ1FjgcZ47/f/Y+2+evdf9vpz1Z9Xg2d
u1dM+Boo2qu4oeuSNoq/X+hH/+zrhb5t83upDG+xzIVKV39RPcmVN4poJ345I21B0OehC8+akMJi
0rxeFzm0kCeVddHNbd6LmS7P0QmWw9/v6ufHJ3CTIJhAK/wT4X0xroOsrc7DuH6Q5ensEz0KBuLX
nUON7JcryfDOfzDkkioCZdV0Gdrjt1PjJOnyICn6NwBYoXWV5dC7RMo094XlaSzsc7I56mLgivNh
qM4pnJKjGZ4sBW3lz/pp3T5vZBQA6kFCIrUU9AB12GSMeo0U04CHAJYMxVmjsdQXCEjw3CZlZlXh
cP4MS1sJxMXQa9zbRurTVzcrgaRwmrVA0KnhLk/8y0i3BoXZCO7wRZoJvVCwWdqPz45lDNXay1I3
/mxIe1VmEt6P18o62Qkkw9PMWOrjw/q6kyefslta3ToLIWdC3dCdB/wLmHltAHkkbN5Uj5cM+RYI
JLiGW6i41Wt5cipOzlf15dDPzEpLFSzknJTZ6BRQtJdfzsFhfX/r3jQAmNPzKHfu1DF7PgiZ3JNp
3xzDflLSfdqy+34eSW+n0fDZ428OT3sIGgFThHjp+xWJY8iXa31MMksyDyzB2D8yHse6S0z5U3/Y
UuWTsStWF7+Y3QWYD/XDAYxUTDUf5gYdaVAYIf9RTA2SBf8uvAE5iAEexNv0iHma6xAPwvRkajPs
VLoVZlJQhST9rDthKf+0LxMCQauFj7PqopdsVznAUxh+QYO+9S+eZzjZ8YRhFkb5pBwlr+nnnbaF
GmdG9W6vOrk9wx1wXsHwzqidKDPFlqY1cX/luYTUyDYKQKRRV+eRYCs4yaabskKenghsQgAfAjaJ
eaDcQsQ7xyQXQQcfsu9KuEZNuEjgDfSoXoV1BNjQrdDFGjigAMk8PjaqV9rNXqELqNm+qADCUS7s
U7EG0Mrk+PRabu1miZbuCW+NfeOxKk+2lF3jaqNbxGo6ecgW29Ar6HAy4Pkc1pot7A9kMumjUO2h
F7+CtZrL3iWxRDonoIDwbcgRieHD0ifqBLIdzypEq/HJG7zrTmkf1u1bZ5iDJav6QWwfai6fCnwi
If4ixacHohFqfhkkE16jspRhaouaqT/twXWE9n7Ee7zXUBNY6dHJ694vxxO7pLUz1imMXGOiBoUf
O/A8eDuwWKEwBsVRWbAEA3IP3GcRGEvZO4RD6xTA1GEbVXBbRE8ykyFEiSdvhBRbhOY+qvYkWZ+W
sexcNYQE+TLYitZOXjzmhzU/MuZZpsOFyBD51VKCu5sFj56GLHpQO1hL3O9IHvfmQQ6vMxyYyZGc
8Jw2FzwnftEuZp45SqMbj9LuD1aInD5tb9BVToGB8YAAQi67JQkzylbaVIIpwu/dqGw3duNKNM+D
a3SAGqG1cLIeTp/PPvTEFaCqHAyzjBV0HWEwZO9F8GkOexW9FK90Xu7K3CxBTIz0EJ5r9TqY9nRE
bk6YDiftnh3Yfy1Wxeth/qBA8cpHa94OhdV/0Nxy5bnqgeg273B/BQ6he7SSwKcKyzMIHTJBH6sG
BO5jPvSK2rpkpo6DvzutuJ5XW+rk5L2Q6xobHBXRMVm0UGp06zquIx35J2OJIH90Guc8XcGcSDa9
YOsVlmPfS/bYnj5YTQyz9ObVWJynmkkPW7Md0MZHdDutaGzzRAYvJ8n8EMDXpHHnPIUp6lYbpR+u
C5N5p7OALZJt03tAer1+rEncx50FU07Y5brFq0nIx/Oh+om4ft/nhLSJoyw6Kgn34ELutV9hvACa
TD/Lk32HdVlblFVECCX8c67OpZ38mb8KO/5o+HT0p9Xs4o3hy4v6qLO4qqjS982+uPd9ghpVgdbV
3uIJegTR5ajtjdxNOUr13RBcomgmB7PbSA5Ij7E+4QcABWqr+Gis9MmZbVpzAp2DdmbQdSRjpvVQ
+xMYauQXltLuGVafrb2IaUSDMWpfR31ocqX2UTtiOHg7cTQJvEcKUKY0YbYPZYXWvYByubOCjhcr
Z7TuNnojborql+FahRfVvcM3s3kVfu0lc7J7VCzcZvbYSLzh+zFmnXRubspYzHgypJE098ooQTXo
gccC/9ilo8tgLQvYp2fYutmsnN3CxzqZg5S18TbCy+Y8Oo1UL4pJPpEMnj0mIuLIUHUfY8KquRKd
3RQbHGb+ZNb5RmUJQ7M4Zgm/qzl3MCodcFXBitcPyVTEIKX/eIz7Ns62pEO6RQ8w09bpaAjMTbMG
Tn4Kh6kH25Ye12c2uy9VMH9EvZIpZl7znoMyqZ306T9vbsIG7swMuK5kPxGaAQCwL8E3v94kryjM
U0KnlsVPFapzlcyTZA5fi/cn/KDMz+7Bs2bfYyfjqDxAJhiWsKhiPw/PRc8jvJfjexVIw5kKzLfz
L6S7Uv9OFM65P+327fQUXDagutRxtuOwVCfaXp+AmRzJL1Voy5MOq15F5zHpnofbOGA13YQXuOlj
tdZOzXeqSs76/W5Xm3lmQZW0KS4BSrhfOIDoWiP3Xn5o+1NYY5di2aVYKZMJrj5VfOIyIBCrPqWa
gfVmp0yJpn3NF3zt2G+L1h6+0Ih6HaUbZSl62PDMZRE4lACnGEUurnqXSWOL3nP+CAfL/nR+jju7
pF2PP9+VgUowqduNtShpLQV8BKRoN/xQINcQTcjmuXHFZiXebam3ztVkWLlzmUTl2YkFq5sN4POI
pXkDCHY5Dkvr5mfeM+KA53/JtIaFQRVZo6PQUlZKUB9Pa2x3DYCaGTApMGbF+PRC0WmEE+Y9w7ib
xhcb1NPuCuf5T0Y4aEYJ7YUXh5PF57iRwBhNdNCVzVYemPJenfUwR5JPGCfmavd39/awy9HB03y2
ZLmkx/byoRFwYTTvI9kD3XUX7OfFu+4GvtGn0FMbajYnbHgN/vyce0W+Vg37L3N4bRRLXgwnyR1C
V2OfZh0R6AwXIHxavels3HSST+qFlkJwljiG6J8gHh6scv8xl2mKX3Sz0tWWZ7Cey1NwZ3w0PIxL
zgCQaGTTYMS5TUMXIi3QThv3bGKMqNcB+EqcB+4XAYczXDAxB+6aj4P785xRrjSliyWNuHknHneL
NtSXBZlytCjdkgpW5zSrB+gvNqR3qE3SIE6+biJI4udls6XKGbVnS2ROwD69CYWdRFnfizmw2nnn
DYGl+SWNkW4eCCFyed3oCiJJWxB5zg4ujOZDVFLmZMmv5b4odQ0GOwHhJ6qRTOPniZX6ip+MC56s
D1f6uQRq0Y7c/zjF09ISJgogU05wvhjYNZrv3hq3sQf0iOaetkhfGj9e93EO5GRLjQaQa1uLkHCf
bQ+gVxeUYIulFt2DIuCYezirP84hYSOMIlPm1IPgB79KAgFfBuf92dbOVra8ot2aLBQ8QCzKIps1
Nmfv+G4bklWsYJZ5Z/tB2uh2o9Bw9Q/uGQmaMsoi0hw62A8gQUwncuDXXHKTLrQ3iTg9eWmieBx7
p035qRJJ1NYW47a841DvL+fJmVqsal1T69ayPPSP1EleKCcsjh0M4mW2x7vfXl15/V6uz1ZJiVx8
vfUhw7jeD17x9qBN+a2fgoWb5qyN92x2DbKg3BnL+0i08vlt3i7v7+DFdxylECLb+QeuL+u4Xytd
BKXRkfz+1H0BD8vHqSYiYQTW4/kBIbvYw+UeGfwAG7h90+zLsSIYYErBpgR8tqkEEyfhYbgJZv+0
JPJ9x4qSkQTXHjS4PfeRZm5i90KNoLT1uRoCObJ1GAXq6O7TfpBTv4EwOtKDZJ6GIFRtwz29tUE2
0/w0PPe0dR3O652W+Dx16nF1g1xnjmvnNIq3l8K57gyAQiytvbwozqY4ziN1ch51b/hV/iUUbH2i
H6yrdw2f22p7ORr7wUgdX4kKejNHALc+zNjlYBbJLOh4qfgphDX4x34SUv2YFbMOFThppph8yNak
jtuHBwe72OqjpDd3vK3ev6csYjjpqP1Udyf/5Ou8TWDsrAeWe7Oqvda/EiU4aQhhDbfvYF8jcSUv
5WkMXorcz5X12gZ4NtfgYSmchAwxRGLmALJx8PpjW51URKA4ACph6xBguo2AfNiPY4hhh6dtQODO
J4NdG6if+qaa5wtClBsba2htjHfaG3AslKg7HtMJdG8OXNnGKJAagqBNlwDfAXwxd0nf8bRiQFIg
FpInfehJd0bEJwNoeeP3+3Iy8wfeYDPcw4MOtHkS0OnAu5+msJiMyf2YrDE60WWie2UAvTbiJMIj
Ta3GGu7S1eyCcXp0vJWHJ/nESGY+F46UDYiIsTEdE0tD5+JkS9jBeHi3sIUNf2bqd4mLGAlbXP6N
YF8Bg2pkwAbOnVECxgbWH5ktEWSk2BNlnjbYNMO6jIXIoI7bIRlx1qnSDzAS96g9JpBw+5+meoo9
pc23cXJiDJnq6QK3IFBMZVZjUmFFhg/ZfGLI9DmYaXewOHN791HlDMgYPB02rKOin6etadwnKKvc
dgHA1L+RDtS9u72ZDzzevgqaWmXFUcZyD2FlGY4YHNyTrZEXkNg7bdQXeFufFZ+s+7Ae00fpluqJ
bp+3cF2dNkxWVyQGWtLxh9Fzn3i1exmBbaNJ20rpCWm8i1sFZVgwFaJ41ShbiHYWXtzOEULJq97O
eCdBSazOgz7MjmBiVThPVrt5scWIv3U4O20wKPrK6KiA6f0YTaBPirO97FsDLjt1WuLqZ164L5DQ
e+IQlMw8xtbIsK5b2S6d80Tmagy1lgs1ysJ2IjLNEI9qumCYYxoPhzSTpG/NhCo+nPoE3flZllgy
AfNqyEyBwMvHpz7ZObERtrSGnNAnkm6BynqTl49Zg2N0mMWoh2VmZSeIjk1xWiNjUmyfTIK3ZAJL
a9SaRBu9LyCyME+TW5DbyUyGBHU4mUplyj2dOR4bk86v1gcK4fw1iEj3JEx8XMblvBfO3Vm8RmKN
7REz835DrUZmJsM+rNrFYK14EsNFzPbwzNU+1jhhxffryWLIiokAMbiHLbk4YilP7pv+RmlQj1pL
tllkLEjCR3LDG2XaYqV18sRi2L7R3rSAwjyOX/A0qnG/X2Y9S7AxD6sMztWkiZpj/DEw7ENQrzmB
djpGUA0Ll03DvMDQPIxuyIw3TuWqWNMbwUOyebB+4U+wExzJIxc4a+DI/WnhsSfF59C9MwJY+YP3
T1BVI2To59pYGqujJBiykj5v28lWGmue5nFse4bBCX5ZEFmMiQkswUfcqs+6qLPV7saEs2YeT9Ny
2/c1FY68UkfS5LnXnG4ijcnN4khUEyWSto+FbF0mGd7cf2LFGJTiLOGtdLZAr6t95r0xYeIOfGE/
JBsCzRL745PX99WAUxNwcHgL6tVl1YVxoHnreelKphOvyBW5Sk/VuESktcz9jdxCbeMaOIV3hRXd
bE4sIwiG9sGN+b6XtX63tUmOYdFMdYb5c5uVRqYcniN6A7zBZC34mYto3VqivT56uH0jl7iSPIwe
FEHjpXR6tgfnJVa2XbUns1pjSgQ/xXzFhKV9PUubyGZjxblZZRZQ6sNSATKIw4V738MP7VDCNQe9
9phmToVP7IomqDI8iLeOI9dRI4FeQG2sWQ+6X1a6aAkv9dtwWu3yUTsfzvK+PVGJQUf1FNOYHfqw
39RZyVpa67Y+6nef6CrzG7ONykykBEvhNer6xBotjYmt2Wr0tFvrIZgf03bxmIm0E9Nt8paM7lH6
UWzrM4fdjbQC80GePGO+zH0WWDnFa2j/NYJwrzjxSPL+/0lSkzPbbWf9Z0y9Ay1uhndeNKAPWcoV
uwICLJ4a1W72z8HJ5plTLERXCEX+U8WB6m5fmZDaZa8PEiGbdnPiBei7p9uGtFdNbnSgCFZpQebl
dbLoCuvg02k31llpusvbT16SsAuqSTNSrcxNxgQDp+V1KkTZtB7TnHdnI+sBvil/BPArXQMTdyBo
8vNzlSGtd9CKH/FYZyaYFsTUBj89x+kgjqWtZpqORXxMdOUxIYPSEt8BYRrrJDDmAnM/OxWLLFnd
WHLimeQoHydfsJKg95NPDCgmljpjxEnLxq1gpTBcb2yg/liWosYvfQ1+JmkQXPHYHEj0GRVHYXEP
tfElkIh47Lfem+gLQanHWqoks5tn9Eu+NfjA9/Fhl8+UEJwkPq7AHj0vE0wmvYDqlImjMJ4NvJpN
9pLNi/Wdr0VjHyas5dXxYX0huox5Cdjc18xu8U5WQyvdXImsWnuw/E9evHaUqeT2Bkc4soZp2rzM
D/tqrc60SesXS7Jzmnk+Dsl8LmJOxdSRor52dZgVuG/m7kYdyjt4RDUgX32yNMTmMedslEOghOhb
TEkYL+t1cTLhf1taDz6lzkVi4hCUuNs8l32m/y61ahIf8owBL4s4IDysqn1Rcua/JWvZzszXZ3QF
00JnMgcEdNIgXqWjweZGZn+iz+Jxj9vAQJKx1kfnysq2JS82EPfS5M7wzHgFhNoljsJbOcT2w+6J
qaHKEVhYJ0pw1HVExmUzakrkNUx92p9tg6Datvz972TLyYs4Rkg75mEqcp99/1j/dmWUeh4cqs+p
MaYp1L7w/2v3HibjfCz5gn1ZEI69nKfGpNyS8yVXSKrGVygrEvXdTWNhYNmHbxzkVzd9YAarHatg
IeCCkGkFtF07x9bX35+zdp6MelGSsu9ixoaEQF1xvkDPsnHIGC/C+F0kzanZ3fKwlkx/6Gabetcf
k6m9T3jXRdRNKj66J1IxhAZDDW0lLu/E8KSO9jHGSJ7WrD9vMK5G/d86mMVsB7Mb67QHzTir7cvo
tOmPEmPMQ1OSyxiTutN/WtuyjbkyGH5ekwKUZ2Jws+G5urJ59dXlYFyPRDtnHHGr7Yscyz4M36/j
01jlJoC2CU+r8+Rp47yeX6rlfSxZs5udG0z5dcBOU5vRNGLCPiqUowOG9BYUmyeTG95zej3jNrGt
/Wrc+uVRPXvJ+k6CbHTwbxhJDbnY3jRemJS9bY3V4F3BnVOIgS1tn9hOa43I7lGfGNjrGh/KxJm4
sFRoCw0PbyXmV52k2yp8zNV16cZ3PHYy9NjzYq3NLsdkq430yXV8WVaphUGf66Y0lwkCOtU2Xupd
R7fww30y8Rm7D9uY1664TIMDk7uZlx6vHjOBSqDYwlScDyJtRbIE0ntUekZAWnLgaaPnQphBrFYn
cmldoc57Tz93RVv5bJyHS1T95zyhhavv7Ts4A7eg4IAvV4zPoRHcPeq87x1txHePHO1IWOprEpkM
UG/jZbq8vpQv6a7btE7tVm7Gi7y69R7kbAnK6uzTbNcfaddXIWysRmNS8MEz5Lbsv5YOVWkVk47D
VTjiW8meS4iF6vFpKZ49Y6IPwNge+M9j6zKlO+ha2wnhvlfwU+kYcrnGKWpgBchBhhcMc8JECBf2
HkfjYZ0V++r1iYiyjwLszh/Qmvl0i4nqinTHmf/Z7unosJTmMZv+gO9fE0zRDFticY1JHBbL7nhZ
333adigG2awUexD2O2Jo5/sBRz1fnKih331P9zESWAiN9WTur7MOLLiLyyzgZPh2z2x5OhgzsWnS
zpTYr9XoSv1TevS1xfSoM44hEP2Ibr9K6+1hsmThTGoXR9LP1qexxIl8NHpPu6Zp8/hGdZuz52bW
W1qwmV1XZrejgP+5MBqHC+SpBdFFX6iTepssn9uTapFhjBVPa4LBu7FiKtAtvDpSxGVH+ll9kVgZ
D3/IwwhuLDrU2A4sIE+byRMienmhX32Rqikff3YaA2TsljvCR/M8MnyldgiwSYqJYy7H4NyAwBNl
Stm8Te+WEurT8pO29H6wnEqEnxzVhRGwCE2ZdNrJGr4ZnuAM/euYPB/v3tIubPjSKS4snwuesRGW
YX01T6lZPnwCYVMl6veGbIbSS22ck77WVczv65Kc9HbNpxC4Y3wWvAojZAgzMph9P4VXT5r9P9LO
a0l5LF3T9zLHowh5czAnsggPSSZJnijSIoeRhBBw9fOs3LN30xSTTOyJ6Kj4q6uKJbe+9ZnXyFRc
iu987Kcnv/PSKPO3/Oyz/XF8a6e7L4ND+EvigGnk8YV+SUrNrS207rmtZ906soreEVPi5Az8eWWX
gN4Plbc+BHoZVmlQN8D2xvgfurUUHOV4nTDc9Q0lUnOKEMuXd5O2jXZSX09G+m6Sln1pNz4WvQzD
592gkvraegRMQ6KtW/RVPUicibMbJxxqDfxSr6ZVshH1mPpKikhPrnlNeu1KZjo9qdt1XJkIG/Ar
6zhrgkZ5KbYTtQgr6zmxoiNtPrpt4oRLVgbjRL41yTUZlY4yehjMAvpFZC+kl8ueXotDQr1xOyq2
+kndDam5tY9mdh7tIiKzNBYtQVLA9jMHKDWPyPzH69nmjfZ40Y/N3DeW7Xj/la6O8XlEYj6A9R3Q
PVVPVDtyDOUBrvPRU+ZtuF50n/wV+7sRXaoZ7XwGgXJsvOHTzRnsM1WIDgML7Mbhp3zZ055af9Nb
f8tfS5onwFN+OrKpEttmxdsM1XAjYkMamOw54+UQQT9Gx1MnuaD7tsrCw5v9sZ/lbw5Gz/QApsbC
GdpzECtOmNNhnK1f28VxlvclpsjSoIHHwze3f2ufUronFHukFqQnF+9UxMUlPNOYaWL9U+kA1YcH
qPCt17zqiFc336Cll6d9UA+sYCW72RPRjcrs0AM1ABTlRGTYTMQhBBA5tD0HvMlTAoJc0SmN5m+Z
ILiQpFGBUNcX8WnW+KTNFPZ9c+JgSeubmBZyLox5OIE2Kl++sx59s/AwYJfGl0h0GsTB0OG63YYF
BMXYiRjCAWLY/ZQx/RKfg+pnEx4i+WM9YRDhHz4pjFRXbb36h3OUgQhfNryOuk8EolScguzNB9WE
TSSUmlSX9LuJV9Df6VK57xlpg+STbHPaiUOE3TbajgSmBFsfl2YvwZnzdN8r8KKhgxRo09RtBRw6
pIHvSX0Odds9PTeTteafKIsu85KrplYFR/8sbFZoNlCMbNyvlhlq7jvxflRNOPXqt1MkD8GeD5wV
4izJXCYamOx/vNzLgRqvn/m0OID0Hq7gHBcrTj7PcWnTui/aqnzmS1DnhLjjKgn4WDIW2kaEy53s
OtO2Z5M9leDzamY0ZHDmxt0+d0tkTJlmithRTBi6RF03LJZtjzaiiCbEP7BT6Sj7ONCUVvsOPasN
+PktjaGdSXvUzYHkcJq8kfJW7EZq351/UAZnO2yWxqo13joEC+xFQ6/jvI13x9AxphIVyLqvbuP8
HOnt9EfqvELvnY98u57N9L/rKa1/WHsNpIw8PFNvSZ5j+LnpK9rr6TI7OoFOiw3mMfgH6gjVWzOr
L4gNn+1xXL5pBZAP99gFch01kqebI7nx9kw2jCe4BEbXO+ruaR3XOvOdWeOEeuMdulFjjrKta+V+
/t3tA2YcoEJydjogv65fd4yDwpILZcCujtu1e+j6p6S3B3HbhnU22CQeObHoZZajLCStc1bWqloe
V92sHBauPLeI9m8b9/Kpzy6Kq8ghxwyT/815rqq9GkmH3XN5hP7VN/dASFrbvRyDwohsGldoRRxQ
n/CKKpCXGH9FxRfdUr9EEXZPdsBhQwKXj/KRFlf0bOGeRcYCKMtRXK5/PMbl93qiflRsYO5Wxnxe
Wmy9dCDSQE5LuGQ5nt688O23MW0cXx1tfozJkXnfq/Xk9DZL7irx9p3HG24sMcHKEp9zlVF4cJyR
mXWuynE7NeLLV9enYchnEdPLpWZ1T7uwHHHSpDNn2vS2r5cn5s9KoNuLbnleolojDzehOvjJnmhe
G6uqxxDC7SLF72C6nSZKy/465kGVLzo7XD/JvXPMRoPPfpnsAPJIK3q6nMxs3p4UpyODk9zgU2Va
P3Km0rQeVajk6BORMzNVZSM0vfVSCiX/UPjimnQQuaGO5g8p63MzUGJ1DPwhubi84uxDH5dRRURm
+PdBz/1vLNkdRyZVv8Z33QAB662cJ7lRd4tLCChkInq9DQeHNC4IiZeZ5M2zntrXvTbCKv7tsKTM
xd3tFOQ9vaeKTQ1MQopB9M6kuELa6BGKX32AP7uB+mG1fDLt8tiB8zh7H8wOd1ExIl/jSySvWP79
NO4qCmiWauPTKZsyz+XfYZHrWt6e0uTUCdGaZ/Ot6SEIDKLoRDPsNGdCJhAAU5NZcjN4RIdT7uGz
UQZXdce0HNv6ReJ9vs+z7br5X/9D+Z/deZ/YB5M3cWYIAMgLIeFV7QLEenCP91gemu04gt8PdvD3
Oq7W0ffHVD0m646eA/0380V/Xw8U93O5He++dtMNoZ+e2PTsvjxY9+6bvFr35tlu1Sw/ZDbr0v/z
tvTevCElvQdSwZcfLiY+21t8qy7LmqyIx6kpt4uliuRIyJGhAXYAr0kcGjjBcvgpOslpkAR/35tx
DyWJ6IaD7o/mWKiO/ft3o+nJQSobVby7JDrGVm83vixkJkAhyBqdUeBhuaaFYI2MKOUohvICfgSZ
nfhI05nCcbB+kqbvovvhTA8jCo6hqEUTbxdsh/thR/VZhO3TYb73HmJp7z6pq0u/QXOrl/Jo2jlI
9kEda7oHL9j9LOKlGlJnPuf98wOlOkUARv/xZq7Wu3kza4yM9bZhPfpTDKVQJPLnVIGqDwRp8lDh
QISHv1a7ga9mx3qXXja8GOAWtP/WfWY+W/dwcPkStrMNUlQkYI9gs5p+71u//h5uouqh6hpN0rjJ
DpRQ+qWCpQC5v/7JgfiJvtxr1nPCrHcKzTdQRsNj4xdn/5xTsY3PAanVccQQVyDZwz0of6UKTIqx
UdGf6kAftQFEH9nbMz8jewg0X3otNbd7o9F3UYNNP+sBZhjSTh0dl04wLfomCem0axjpgShpwJow
eHeTaeOqQOTBS6LxbvScj3VAc12BMHH8Le/pE+5ANzC2Wp4GpS8/bycZFH0A8bpPQ9f2657AF2mD
bOOWqyI49pwgCY9IO7TxZuWcPFA3w2K4BvYATOizevsW80uFrseZwlwisT16jN2+YWGTYEPjnTNw
wY4ds0xzeGHukLjHMSTkvjVFdeMD9DnpPnMOBiRtfBmVswz7porTmHnt9pluqtcw+mFOFdFqtWgc
XLgCktfPyhddDJJqDceMZQMYmcFVsXDq38mJTdWGcytpbg5+30zoEGRAy55UP53rr0qwDbZ9mTxH
o1kj+2vmIKfZvqcJBITL//ddRjRoRkxQQjCRIiuG3y0zWulLI50ORzLlx3vfJ5AUn/bEprefBWIq
cqYXsfH38KqdxTYiVVTd9z2t/Y7ii5KAut+e7yPlWyJTluLN5EyDRerTdiYSbL1z1M34luSxtmo+
FNTpKKMDkEoTeXAGKpZG2teOrDqZpxH5UtsTLSinZ4EXZbWR2hMyfUJQAgIwUmhcuzm3pucPeWD2
9rPTt/gFdazP1/4WJ6HwYcx5FANuDvXdttoU+y27kkSOD7b0mV5QxxEKubvs6RHD6jfa/zMK6Jqh
aYpmOL9spasjrzsnspQVHOsC2Hp8YlweAcd0y57Mk7EfHAZ3dJ1VHRWG/1rthjSwRvq4O3cXKI6+
kFaQAo2hHEpWI9v/fC8BBW89JSZhfkiYuX8K/WvhG8Zj4Zi6QcL0HyfsBhQMvRMXVgCYhr/PO0Xc
wl8P9IbnSEbmqLjRdwsC2Sagw7PBfPHiPZ8HWfjc0djegnR7sObdUK7ppomCtaHIys0Ze0wuyS47
Nt2iAGKkhDYYX3CczH8xb5eic5wHj0he94hO+tWKN0djtq27amuTkbXA35uXlMHiQH6uiIEm8MEu
VsNDUMXNlxk+P1pa/PQ/HvDV0jenZHbWkp3UsvSLNNkvlCHdUp1+qBOpjx7r3b2o2bJjqbINp/Lm
hCx2yj6zi6pDERj7OMCsVjg5ugFagqEW9B68w7vn4tViN+eivJN3p1zeCOZKF0ivYMxhIUKsjMGE
Bs2D1X55MP94iIZtKZpsKGjB3jxE65wdtqmZiVNYF8KCwGwj2qzMJadKMD31MmjrFK10lKqwHpVk
W3/frnr3LaKyAFtVNSzHuLldQyqVi6KlYkMKCkP1fCAJ6NvMfADhMYWBiUtfB8xUQC0YdeBOH1zA
3ed9dQFiT10FvroytUO3L0TgM/vrXv7qQGoD7ACWFFXBE4PJDVMPNG85ZYD2zh9T3BVxj/94CVeX
cBMNT51SbvYbngEQPKbaMTGpNx03nMw/afTIl/t+dmkahq1T4Jjk4v9+w1W6V9vOdo4EiV+pGsBj
RbRfLhO3mTx8vP+Xe/vXajdhUFN3pmHXyXFhR+nqQkq0XGWoPft21FMfGdCq9x/kvxYT0erqXdpp
bklSxmJi7wAFIQy9OYyIrbAkFUuGq2U11JgJOHTzNM+gsHpYOt7/nP7zEqiv/v0SDnW5P5t7LoEc
9gXORByBPgKU79khhfmD7Xs3+v7Xq9Tlm+ir7fOjvV+zGJA4UCwSFoQ0j77+3iG/p8Y/P89/3dJN
jMBs5XQ4pqwCghpwWOl/792O2ewjKuGju7kJs9pu1wq7B/FhQgQYXHooAfWO0UPVqbun5NVTuwk5
+tY+NiexDrNcz4LCwS3RQ2f8rWMKuoIb7D8qd+52LiCR/p9Np8s3UUbS20ueFjzDk9++g15nGm67
RJPae3Qs/r0HdPkmmBhGaWXoTR4hfnYBszfQP/sBfSo60scx/fJg86hcvafocH1vNwFFbs1ic+qk
4wJpd/e3nPtwKFIuwAH75HI0uZPgkd7JHRdfMsirB3oTV0yMj85bnZco1DQTVMjD72UzjADFBKIv
BGQt/jx575REoTZlsAgl5lEWq4o1/rExLEdTbdvRHcu62evW/mhvDmJjHP3ufQATAsLWyd8EWb8b
tZCvXI6wwGZyQSmjgzRnSgG18+AX7npSomH+YJ/eTVNsFec827Rtsut/Dz3n6tJu1v/RPbJC+Xsd
RJ3fr6YlhUzpPXoB9wuGq9VudtEOu3YraehVwRgh1I6YjfNJP8tu1zOmf9+ZfjeXvlrrdvdcdidF
l3jQyqRgVFUxTtnG1PHR91s9pBvL/D73geDjpukDLIi1fucvgOqKiKi9kGp7IMB5/O2Q7pFfC9Y5
M59LtPo5rv6+1Lsx7OpKb3bf3sAaJ895Kh1w5YkJ3k/Ayh6eMnc3+dUyN1tu7Zw36yxjmR2EPgha
ZCyIYrif8ESiw/N+9LAcvZumXS14s930tsJw/cyCDTxCUMoQ/GsoWoyu4Mj8/Qjvb+2rtcQzvjrF
1d35kHYH4onsXYZw+nrEMN45kMIpZcUqek8xGjkzmJei5AOwJKylbfTy90XcD9j/uojfdubVRdDt
0zfqgU+OdmUfZZxP2x0rAer9D/JP5TfD/UcUuVrp5hB38r1lVGsebR3mEED2X1SLIXpS4bmvvllZ
dKYtd6FI3j1L4yPYy9xz5sU3vBhhrqfHgMYYpJre5juZEvnyQBon0GEAugos/x74uxBnAH4g+lpC
EwoQ7zp06XXp73DJgNDqrhxmXyvA7+IbqkCcmExh11PV1wfqwIlT2jcpg6wxSCq8/Jgbe+Wb6jex
EmwWZDdK8INWurtDiZzM6rgiyPnnV8aBwyrsngQ2IhnuA5tCuwhL+Ak9BSKGIHF070cfFrNbMyJH
AsGzJtULlEn3B/231eUt76eB+GG5b8+Yhs4hHgAWeEYqLmUYZAYwy0E1+/X3w9P6boZw9UpuMh7V
PtbVQeaVVLBbq+DAGBUyycQBAY/f856Jr+X//b1pD0KccRO8d13e2WeNJQXBU8irpb7tS6N5iyaa
CTZQsAcEH6Fg3wFG8i6ksbMy/kHBkUf0s6PRl3tn2BePCqQHEe22QNM39rk0Ui4MLTwqs6novW2h
4f59/8rdJAKxElm2dezD7ZtdcKFXYmaJLdIW1Uu9AnzPwPm4uOw7NB5BNe0jh/bbo7u7n9xerXvz
qttEzdbVyRJ5hPZLoZ+irhj21g/e792xGefyf93fzfs1u2TTMr06LvSIjaJQknCKUfMSt+l+htRf
pgqspI6k+Jx4D6OM+Pl/Bpl/LS8OlKtwVsnO/nLUuU2RoZQroycKXKSvemcebf5QZvV+d//qdm9O
bM00CWkN6zEYDpXedrUFpUsDE6IvBDAy+yOiskVszDqGKGcBTfTxJ/F3vZ96pvbAQE4RgRd9OZGj
o5hBy3kN+/vBRycStL+eys1pXZpVcqokXkoTMEpwFw6bS+FyHg0u1XuPXwjGISQjW4qj33zdZ+ko
2ylZDNaGWNGD5D65mOE0YeB6zz2Cpv/1qDS07hWi10vefNi2pBhnab9Bml+OXkgTpmea/UK91nLP
Hr5W5xfHbRgwEMjBAaPSH+sM1RhdB86zMxN+TNXEhkcQrHIgOBHO9kJe/OfHDvxe/xQ9e0P1dRUU
0wxDYTfalDjuvnvYm/0It9Hdow/4bml/fTs3++ewW+eFaW55giP5exEfet+wqjBMQkKmxji2c3++
zPmDJOBud+x60Ztds842hZYo4rXhDq+4i2KNfdHUdJsdZmfYK0r+16x6dKt3Q+H1qjd7x0rKg1xV
vDm8WfqH0HBfC+Bcn58wfqhrAlAg/63u//WSNxsBY5gytWtutHAHch8y0BjAkuPZn/mJwdMm/nvf
qff23fVyN+mrbdcna1uyXDuf1Ikr3FtdFOT3mbfytgE+QJTgD5a8d6RfL3mTwBrdzt5tO/EqW77+
Yvym4OC60FfzyJ2OV+/tFO+v2dejB3tXHel62ZtcFqO8pq0OLPuCM1+I0RJ0k4kxXMALRG1ioeBW
7XjReO8+9U+Vq+nuk9d7dBF3c9mri7jNZQ9VrdU4/wjJ6ws6Kr9kV3R1kEF52OhQ7+Ux12vdRDrL
2COjLm7YxxAkjovRAm2bGMKRMIaWfQ/5jt4s974ezT7uonSuF76JdyrmLE13FPFuFOKmg8c6sFu3
2wZh6Iq0VZuprRugNjnu5f2fLbvXHjz1fmbp6OXhDr4b7lUZkAOJjKz+fhVXp62RlIbU0RRZlJj3
lk/pZIu+TBtM+8v2IwcoaDw6yO4+9asFb25+X5TnQ3VABu58dvdDc6Z7Vu+bKTQzmDJgDtN677OH
n9W99odxtehNSG6O6qZRU+6SBsD4ON1PnD0SRNgkniC3bXTPDPeeD1wsfXu49N3dfLX0TWBOzcJW
zA33uyNdhAVCJQSKd7YdHATYHyg3qO7zAAmiv6PI3WyRJp7GoIS2j3YLDNL2265dFw7ColYvDUH/
R4d5t4SQMXywkNgmt5nJ9UI3L9QslNxQL6mQb5MRdNrANcsWgGPdWTf7e6n7h9zVPd28xmS/zWr9
jDJp/Zq9IBiU+rlgdcGInlqjJDRX+vSXWLF9P44z2Zd8afr1cC776H5vXmju6FqxPXK/r9jxwOok
DwGdy7yn6cmPhDfFs/vr2d6crxtps9s6Qk1UwvaygJRYLoEIi8G/rz1Ugrw7brl+kzdHK+YpTb1P
foVfDZR/xkZoqQgxTsv31Ay1l7r/qL/9Wyr+dX83p2u621nFOWVFVE5QP3NQ5LBez+M9tmJFVHwr
enSUXVWQERWS3fzlorzrXwcSYPqm5cY3YOTUo43vRPwJI6kNiF63DJ5+Ms2F8lD4Epy2N3iWWud1
jaePqMLlsYoqBuBbTzb6iv1yeqTCfTfWmIrlqNg2yMbt0KqWLXZdYYt7an+YVCpoeGxCZdFEgHne
VI7Oof1z+rIG9AKR5zK8Qz2speGhdg/nnvO2O/SPfYWPegYt6GIDqq0jIpM+P1lRmdFMRCcv3vu1
FcCXO7Oft56JYKcRXY4jyz/P/95y978JS0U/WrFtw9JvkpGLtJU31lEW+MLNeC800b8v4wLoNZhN
ULqX1aMevWqJDfSPj+JqyZtEJHdSXe0K4Fb69nNXuy9ndCFTv1T9sA3WP2q0V4VGlfGqWQjMWD3j
taNd875Fz7CxQvvoI+JXal6jRMi9Z+56memj4uyilte9Vxsf0bFP+rLzLTQAM2gQhtm555/JS4Or
HJoE6kqF2vV1WewxFn3f9BETQBuD5lVzmKAIAZIaiS++T2WuaAChGLEfxqdl+alB66zetcxvlTAt
Z6dtvHne9M/vVb94jtrvdAK3y5qn6H1NUrgGUNxc5e0yhh49+M4iO0W5xV0LyiWe7DACUHyAVh/W
aJJO5zhgzCQUSekXZ9HhMN18Q359g3rSsC0ic6JEOXinyYfgh3I/HmRgkCKxOmlWkG0YTUEI6eh6
4d23QYRmCalPm2WQZZCCymf5R3UM+BLrXm65JV6GoTarXp13iKnLFt3+nsOBVcGtbl3FcItY45P2
4OXU7+VceammY3iw/pk2xL6m0YcKnOV+bYBIZ0d3h86b/UsCOmEviIZ0tryU6NOZ6aSrvVP1ujnN
GzSsv4ArAYieCEQ64k6nwHg2LrTxAAXbocAu0nRbahLMiQQiK7yJubkcH07u/ru7+JfOVb6ZPmuL
hrn48zabmohFIW4U1jCWwHQgUYASwcaze4ns2r3TNrAHm4neg4MESjEPM/9g+JuJVMbKc0VCLzs+
2kvww9D8YcI/0VbIOLT7KHvUvLvXrzL+9aHfJrvmTq7k9YG9BQiejQWHwYOCTnfxwR6+17C6Xucm
0T3n2/KcVRrzDxjwoEJa0KjEd/cjY3z5vI5XyuhSUAo/WPbBPjZuEoPqoJZJc+b2MHr5RhURIsG5
X4awgGbbvt4rPotHOc/9B2oYmqmAvFbkmwOsbpXtxWw67FeQ6EHDknulP0mmBw7xTZmdSUrygFm6
j3fr+sHt3i8ncOD4z8VvzrKqrOydcmHxvX/2hGx6SpPORqtHFMN0k6DvIRujeHhARCV8CQWtmnwk
0Sp69F3dL1qvLuUmaLcHeXNODS6lCujhwR9PQ4dsVwh7CBs/xnxMGLceCK//hyHB3ej9r8dwE70l
rZOLzR683PpnHyOQJLsxfFEahwB1g/H+ezeB+/H3l3b3fi2V4aYma5bmqDdrmsaurNUKfNURNaX1
AEo4cFmhKIrQF+iJJ7hNeZRA1+Cv44fb615CeLX6LdTfsrN8r+WsDkVk+jEn/uI4JHisj4q1u1Nc
LORoy8kKuLnb0Xxy7pw1DncA9TqUemVvpNEgE6NscLzh9kkRpwqKOqsE8ySQKyqmxUpF1FxPDqNH
zjPGvc12fTE3m21v60WSrLkYGTlQ1TNwWlGjw2eLgN8IykOKCKxJP0ZoRuyxdDoN1n1gwVD2hs77
CX1X0UxGywoGHpoYzOCBnUClBiYvZFVab/3OxhivPzAWY6rUcToIAL3lvr7kI6f39wd0V+D++l5u
9i5NAM2pk/I/YHPKMGOGskdTH4gn6j0QpltEBB4GK1Gt3OY514ve7NJGkXbNodgJLBUaorPkZ8+8
KkZI7UOu3G5+gfGFWM+iGBc0ldFf5ZBASWPXr2a66XWM0RAoOz4hxbhHue/F4ZH1CkYDwJqBEE2q
792ohqewjqU3dOUQ/RK4XNjY+lcCkf/oLtVX8+kC9XqBBoAyWy/WU45KRGE6V0i8bofrH3SQTwp/
V/Xagdx7aiYqauHvKjQuTzkH6A21/Jd7UgreoJxzlkK7RB4qakItSsfUtgMatVYgZGfSuRZBiNwi
+oQwZQLp/Fd/6YLa026UzbodiQbyWXrMzGjj4xOZvuT4HUOaFPzUHedxYMWn1WlqxRWE+KeKZIiK
6xzJMyTKRvX3nuw3RZrZ5N+DYAW5b9j81Ox4Z0VaUUF0gytS+MXeJ2eQe+aHimq8R1LRwZVlk5xc
GyWwZ/SnK34VflKkR4dh+pUSVM7co+CYn6yg+U1wHjmN3EUZW9CUVJNiXfyBb+WqDXPcb5p1JvEB
1p8FMseg98H79pjh+YE1UmZCMQq3M7/aPAiddxtu4EEMXYBw6RPcVJj6JSmks8P0AxKytxsjS4eg
qYr4gdC4eLDL7rV+rte6iRiprWmtljPDGGRogxawNxJMcEp3pboQ+QU3IK7+O4if6zVvdjYIKut0
ysR0x6MGDJCuQU2JLNjdLqNf0D/hBvOYR2OUu5iT63VvNvch17R9onCvbwfUSYX8kivGRL/qJ2n0
94P9hb7eRpLrxW7Ov63UbNREN48LCPyc8ehqo08Bmgm6CjqaSKCj2Bpp4tBHuIy/QQXZg65eL1Me
BR7kgw18DWvskCdhseF/SnNnrK4klCPWgUgd0AqIklco9EzA0zdGLSVjP4FNtOEdmCNU24fJo9bH
veh4dU/6zY6oZal2YGiJD/Mj95EqwyscxIzI3qTFw5P1XpfuerWbFPkonZXaycBoCUkhRH2EqiAq
NsgjaRAqCGRDvXcQR2kLLeNMAaTC6kBVkAnVg5d5t3F3fSk3aXN3kqyyECALyOzveEzy9DVQJILi
8fdnc3dQdb3STTvt1J0PxlYMlMVHogKNIlH0gWOsYbqYCIMoRF+Rx6xDC3o5fG7+LMacf1/Go62i
izriKvYlu1bKz2e2Cg9TKGV59Lh+DR/z6OFaj76qm3C3lS5ytxHhIF0gU0lFXg+EzeMZ7BOgk4G1
+P+8t5uQZ1e1c85FyIMGiqgTs0Cxm5C6Cu3g0Rz17ujWAfsvjIYNhRT83x/kNjmZB9kw0IZE8/0S
dkGF6kROzY8oVoqa/BGmFBEIHWWkPcBGCI2dh2mNeFv/iEVXF3HzNm213ZrFnotIY6GWTe/OT3xj
vpRDHXEnovyD/WLJv0Dlv5a8eal1AkojTfDQahkbW2j6yvig6hG640v46u/QoroX6ZXG0Oj4egm3
vAuDYT965w4tFkTqPjaB+t6Yrn3GWUb4kyITekaEM5vTvrt87n7W+EeECbYAyVsZa0Jm1Ci9YxOY
aA877ukylurYLnoSyhuXsbx5YnSN9PruXUM3J4+Pr6dDdPm8vOp9dLmSJkTnoK28duM3pVuXYb7I
kC0fYzT5fJiWuK8mUel8VnCNUh9zCtVVXlX+3co7U7rJvfwY8TO25as/R4w0KHJf5Z/NfI3u83sn
x0obJbuBgXPOLspJrGVPAjd8cbGHrZDiHiIBb5IpLTSAlj957TOTsD71nzPX5Ahl8A04VASl++YP
17gZb5nPfOpK1L6g7zJ16FA5kY7nM5YZtm9Qd6SB9FkuiuO8mdMFG3RC+raYQcvsnqt+Q49mRdfw
3LgFwnMLEgygWhshhv4uj6yPU5xP6eWVX+0Yy8WmAHNhAzkZdm/rwfkFB85J89x08aafvFjL6uTC
uGi+jSUyMur3/qlCjIqc8TLo0l5tu4kdtOdFh+wNwgyoR3fBRn3VCoTyyeWHjeORWMkBnEwk448T
NIJJo5tL/yD5VTUst1wOf1Qx0Mp6ieHX+7gjJ0yfPjQgIJLfnuJ1FbaXqEBEK+2d9v5GQyIoMIxY
PnkOCguXl66bVDW/6covJRoBZwC0FfK4NO+3AeIHyuu585XW213AjyVvm6LnPEmTDHz1T2v7uu13
L5t3BNKxU9i9F/OdwL2Z37sZrkjPth2cUPZ6S7feNndtHX9Bm731WfB+P7JBgYnCeNMzhhp4vKp/
GZ6GQg6SNwopR5gN4HNJ/V9EvLoeoBoVNeRN4Hxkfck7oiCHGPvXKd69GQO+FhUlZXl0/NpO2RSn
NMCGacMXuoXjQ5WBmSscUXnUwmAFjDHQf2pYRhoarKA7592bPCqoNUj8RbcTdWShz7wP62Sh28Fe
9jOQdmvv0g7yz4KJEcpUxTdqPIiVACRb+5tTwGM3lpQS6K5xtaH0yo6zPptxqflOPk+lZ4lP+Ifv
GWVv/hG7QsbSM/Oql/YneZN6VQ+Rp4SSUUKoHaUyIX8S098KEowQB1JMOZBj35HGmHd4zQCvl35K
j8rmtOHukHMXzicvlFw856B+xZvDN4kcp0kd6pE9axHGaIkHJr9ARoA8xBGEXzKSsQhpMaeoASCO
t1Mz+tlGQo0e0X8P4YgYWZR492J9WlJ/M9aRsFnTGka9cKINKgI1PjYKv6+ClCsX+coKEc6n/lv3
uMVDjFQ/2uOIyVd9rAjxlKAacBCPF1DGtYxMPR8idpq7F+cz/YJv6qUook/QtmeD6ajonXoXP2vC
DMmYNDCIU641oHc9rKfHYTaWnoTiM6Gx9lsSR3y0xw0+XEdkhS/j6O34ev5pXwgpylDolYPPIReR
pvnIDNYvLXqjNWYxhesLAoSG50b1gnKzl0Xmggxzsn3CZQTNRpjBb7u3ll4Y3QChW2TMdOiUJzTl
Dk9oGerfBQZCqHAvNEbRzbsRFv1dlKBEWo0QskbRLwtU2z8jpj90sK+2JvKP8apjCcMe+xCXIfdZ
HdBE8yOk5ul9jfav8mz/ygfhG6400SPmASC0ghblcpUz0umlcTbeL0SsfTVCo5eH6Jx9aXNtg8QA
xunDFJpXgrj1FHJb5jsJu2wbHzhJinGFKCCOuxMMVqJDmI1L8TOnJzHgVZ8knrkxwNs4RYytT4z+
RIQ62rx3eFVUfWGXIoS1C4T9hVIHG3ny0QZInBD8yLlReXNHtQ+vdNT8kGNzb+JlIrzjoXwcI6UZ
dA1SWxxfu5cavzplgKqtry2yZRp3UONemXaIpwEaFhkQ45VvqRA2LH7J4zImKlYZQyxi8Y7Z+mmI
scNkzlzqVWfDYWmLw60xsp8SuNSOd+yjpRXaNFFRgsKzGQ8KdzvdPhGmlvpK+8ifhLdGMmI2JbyV
RMKKfhR82AvCh5fxyZWWwnbtgD2uxqhUG5vTg1B2z7swP3jif6RhRpwUSLOFGhEDtVZU+E89jddB
C0FzIdMzMrEgP7Mjmlk1Jtghd4tUUDbGxbyvziFPt14pnmrduTt6niqGIftVM98vCLtCrHwTNJG2
3MxOaEOriGhXBCnsa/CLn+s/zftxuKUpenZ1aag9YSTTkkB8CauzCjeRYqyFJbKtMwZ2S4v+xS4q
+abtFwg5+dSeXT7rUB2fphWaBNx3bz02a/xp2t6ul4NIFuWWGliDCvU2PMYUpuQ42DDGQ58T7iBD
F6Y/25/Co+QonoVE6mVsBXYMjBcwNXep8Ycdil/bXvN57Jcf2SidkNf5n8xAcfbwcifk9EMWgJNX
/8ZNINwunTHzo/bk4TjBGbs6LfLXZo0o/nmswJaf71WfgxjpNfUH3HoPS4E0sBkq4U5TfqEbYTKd
bFySGixeMmGrk+GnwzEg9ls6TDinI8cFZCx5H0i0oxgQc8bNE2InE7i+iBT4siLNyfBonLB/u+dd
v5nXi3JBFoWh2CdZx+6d8CXE14UeOYnCuk8L6TS4LFGeHwK1KhekKi0ZEvSJbWh8nD6cuc631tMQ
9T8tEciNlYEBSEnodX7UmDjT/qSun6CLxp++IfZg01x9Gx8cLlbYvlz8Xd8a1F86yO1ivH4/UsXG
+eIUn3AyU7BhQI8G34oB4lgnxCS98ysA83HdW8f5D1p8NeoDQw1pIHEVkEhwa1GDxk2BIvYl+nJe
FfFhl/g9ENY8Y7RGrBEnrZFgwyMm+6QvDLREk5hLh/H3jWaK8WGgTu2EVhUkuKx+KmZQa75xjDrU
5Jx4zd5E6/kSkI7as0OIylDv+Co9leha055Lh53QfPGUliMmjWn/TdBYbdB8HcP2HxUv/OqbMRFf
rx40o2TVfldvzbx6f9HHMvmohlAEboovl5DMgZkytgYv/OOt375kbBwbQylmpNUaLP4pRmOW59xR
QpBO9JXBPkxfTyhPYMEWMvlMnzJ8ryqvALb/YbB9HHJxC8JHGuYf5mo92/WpSkgRjaHONyZwe6dY
0KHIv4l3W6DFeThNx1MHrJnfjk/ULDCliXEMNK3XAkceFK5C8ur/zdmZ7aqOLV36VX7VPSo6N5RK
deG+tzE9N4i+xxgMBp6+vthZ+qWTOsojlfJip/ZeC2N7zpgRI0aMcU1IUN7+4sLS+TCaKVv7E92d
2r2jSEb6ikCL2LcMic7hFtjQ4GhFNN49zUBOzVeucpAMn7G+RTsXD59sfZldCG7rH6exlkCb7Hiv
hOTwZ6Dpd7PaY22qIsJRfmwGEyIJ8V32iQy/dvFjYAh5XC+/4+aSumNw9nAesxTOWh3dmFdfBLBV
C9Vi4jmIbF5VXp8Ux8Dz40WxzWeHndD9Onnp5jfkx7OjXQK6qCa3d5acrrtbBJx89xRZlccSFxP0
AvtAq+QFmMr8MF1b+DXa992701nt+69tUzVP6cLHyIMedWPSjHl/+xAlYhY5FUKZiw3kPufF9a92
NaQuWoM6Y37OFCp3F/Dg/2QhyAWLlrHsWh4c6d72Sr4q7gYkAZXQp9AnqV3mESEpcPo3l52oO35n
KHkPHrMu3ADOn4VLejE8bB5RTS/olmmsaYHaFu54b4lf0zmkqW6u38j0okyB2OLPf8WlG8P3vXEq
rJ6kmPs9CSqmQs7N2J5Hl1QkN45e9rCPw5+ZX7Azg6B4Mp99FE4e0LZRZtjjEdAaNkev0c8vE8YY
OQc/DoXU1+4ezWZMfTX8RGxdRt1QaA94O0je0R0/NZ0FctWMUYDZ+XgeNRauEn6XHctFsttQG+Ie
w2n+aDqPrMh1RrOu5mX23jzS4mN07jwzbVUG0gD84U5QL1tWZ6J5vwiIDB8zDneuG/5lUdQm4eOb
YTuFH/F9gFS2u4LXDWCPH5d4wb7ZcKrxWK6vnMqqbp2Xe6+5FGuqMpgrPEaOlTGp9oAXinR3uPeI
l3s0V8YYjNgvr+Gcx/qcEvMLPSJp7774w0kXVg2mOmnp6jmysNCjU3mmMSvNBULVTN1eEULng6+a
yUnM2mOvBZpuaKxiNsYp4yQcY4CIzvzVIxUFBJScBr1PCyJFl1bNirPpiGMGhAOkWouVCKiRnabX
RDxDELsOxaIPpUWHUBbVkvd61QQ45m5hViNubA1yXbT3wTAVDhkbBxibjMF4nwy4kvhrhS0Ur9OD
ufoBBPZ42EUu6BUlELu2xwGNHqRTER5+vOL1m4wEwJPxGNEL4WgiZ0dUkB8WbfwfHn9EHDBSlaDE
dCQwMb7X3N7Zq90bEtK4+Fgy0rJAsRoDOz5BnNcIRwCETN4j5M1aJxBI3nMkC38MehPMGHhc7dE7
Xcn8AmaTFgUSeEMjFR+eMwtUNjoLWzYxycvXJPeafzlP5BdbHClEPExoXnaZryh4oYHwbbnawWkz
Q2VquUzlfsZUvURlvIrB7dcV3NU1w+NWlXKi8jVPfP29vWpz35LuIM3toRuUlv2Xq/GAOgxYYGPj
dCaU6ycL0IKJrCP4VE9COX9+SNtQhCY48nugAfGbOpKhUQI7SSDPUMObl1vjBhiA81c8Utn45mF4
zB9yqOLk8ZkxvI/gHPpEvAYspRiZWdUutgsZw3L//V8zbhgVAV9GISlXMF5BXIl/RTyRW0OemOvL
kDyZJOuHj3FrTiaiFiUY9DDUc9hyaO9zTjxBuaFw4J+K6x6I/yvHZs3mnG4uV5is8yiefWXCn5hE
kQKzDPjeIyQ7jUX84RsCNyMWDA6JICzZ8bUP6IGRHB7FVDdEPTjtgqyz2CZogoEo8RT/rCeBT8+x
zNJyDrPmST3/vOYGSxLxR+dnqlOE+f0iv5CbIgq3/qZrcWxY9FmQhFyspynQkTblsrq1R8kIaRKm
ofVpbS1S1J0JhSDyhBkOKVcSi4OloiX/Z+Jq2OXy9YhHOvzGV+8biyUX//Hqngh1dphkkz3CSR6e
UgT6Obur9DF4xdctc3gkVizGq3keLSw8QT3ZLTIt2+BySkLHjmOaZSmLFq5uA2VysYjhXx02Jyhf
g6glrZVecplIT+cJZ6nHDTTGJHmc1TWWaVSXVDL4srE1GZlcEnCp8jG4II9kmWI5yFpumahYsqpF
eP3EKiZTAMnsmissbGQNcvXaqqMbtoWsT8IhefSRk5Gdnx9j+aKyYF5WMfz64HmuAoiN4KhTxkVf
Av7bliu8Y5g2yNF3mE07OpoP9dftAYqOgG2M9vD2RxYVtghzgMcUsfeZzvTGwfiG6Guja4SUK9Jz
6DRdUHhE0d1Yt8yRCjuTwRV+7I6bzMWFZ6gmb968PDHpNYkDDLbSzL0x3O7IMxJGCnPIVJZc+8Ew
oshoySAuf31i1AgE3Be2joz5s+qCo4NUeNzz0V6lKkQIxaUGHCPzxCeS/kElPiM0e+MuFj1u5Bhp
ffbvGEuMXixX43xbnzd3GPXy/kqzzGWrH5xm9qAwks4smI3MzN5XZ7Yayowgxa6SyaOWXoBsKtrv
8Gp7dAT+upPHEpUxsKZnwuAUa0hn7+gWg5/oFLy4Dve8xVzPOjr4rNBNvyO5pfLyuG9ar80JvWCR
Im5PuMmc5g6uU+hFo/DRNN79FkJSsiYk82RbsfhULiEOnXQqLKqi7DHRWHKyA9CxJQjLlm3wN8h1
4dyMaDDNYrY+j0202/HkJbxDKIScoeelV1MkF6venxQB1TXShJqK/AE43uShqt6D3+QGjO6gFwMK
y3AfzgaQwuhXHq0RzxosHYEtW/SUeSB73NB4bwtUPk+waxYIqspiBmk3kRPlB/hp4qUcmRVfQclw
TLWwxrSUbCFHGZdAU42lsGchNY0RqmQ8imhvtkNZHh3eQpMbRUQ/e0af8Z6vducnH8bywQJEzlzj
Ex/8fvvIhevoFZGxByxBnlcRN3JMPk7Wb6XXYi9q6vQAJr0/mssdc7kn0i/59uYnviBRzFseanzb
x/aGhNhppJnUZ+xJ9pcQCjkr/thFdRiA4c1BJzqg2f5aiRJxxX8co5bsKaJw2AB3kNAJ/Qb7Aj4X
bTumO8jUQXxq87hqZY0hook8SfQP3AVx9sDr6mXQCXmYaAKgymaeRrKIDuxbRJ5530r/SUgt4bos
hme8IlC6Z6vsHVmk6BXHom6P6C1NTZACbrJEwY7EzVgyFcXuYzp0hCwzq3pUREe+tWg0ywNu2U8f
bWhLlObk6JHg/Qu6+IiKVkSbTyisEYZJLMqXv3yxyD//b6nLnyJGmDQo2BfWJ7xiuLeIHh7VPDDf
j69BQLc/SYlcrKgZnyc8YWfEULP/6+PPYtaYPomYWdf7o3/PEgyXk08fY3q01Ig/2OggM+QuNCS6
b7GSfenVJZQUzj3H1Ae0t0dkjzGXQim/Dq/W1XogAwRv0uQnW35XJm9R/o3Pk29eoC2HEP0i7Hoq
1lONOQ9q9+bHUBp7+RJ0WjgAd9ZIKYGEAKnC2bmNlzyk2mwMVTFonx2AH/0iarjCKdv1XFiq8C8E
XO0Y2NJg/sdwQ4mnCHufSJ11WcZv+zVdDG7L+5i1XUREf5uFCGT0W5jVM1QzxVYHnC05f6Xzz0gk
OM20IiZUcXOFpClhGBhEo1fddUrr5SR8UzA5+yvvFFg4aLnNKSaNxH6EkSQj3ILhNfJ10hbfzM7e
G7XMNZkyPmzqkL4I2gcsDvxB4LCEOjLDA7zLObpkOmOR86bJw80Z0u8MjMsM6DMsVg3/NTh5BL7l
8YLnDn46zQ4zmR18CWQWQbGr4Os03Dp9zFmG/vFPWL9aeCyg3r55mzPVEicwQBkClH0J8T4ziRaK
i+nD2/4iocmOwp76aY8LYrDOveEBwtLX0NfEN+gcaXPJCJCDifF/68M0tP4wN4yLu2s7Kv90M0bB
j42h2cD4drGpzOuAKOJIwohnhkvIDBpuZ3xneyGWAA7QcoAkvUVSZgRMnsZ52CE+bSpLWSPubZbp
Z3SBca+HXx+nEggqawT+nTvijrVTGcMGe+0TfPGpO2e3i9/+OT/8Kil46XwZB2hO8G5rT9vs5JRt
8T44Ezj9P/Zz2ME3ohNgTVQYM7/AS6cPeEpuEtwGDZxnZLOdZ3X00C04x5seL23zYqr/yCr/ZTUQ
lBoKrbNE3rgFWArEtWlYjwAjtVHl7q0y3ACyjYUNWJmHPnM4UYm3EOqRf7gM56Yh78drSu5xYNm9
4TlhvRaobDgX8Xik41v9FtKRb/ecNvxOJq6IzbDJc62nbDeqGrKdnWae+enHzdDv5NoSOu5GJMfh
5CA6lIu0RFa5SG9b+44pz8fcivR7ZpewKM7mFSTJ6WtQvnR3vBNDCJ44uay3MNQUjyoHB+7ZX6UX
Nthxi7Za0L06e2wywNtFpp9AsDCJ9hq9+qiInhG8Z+cUJ+1Bh0Xz9T9umdU+5hv0L+CBgnKv24CL
e2Nyvhu35Jx1dPPp32x8ziI11J1yc2CkOVCpSYIf2pnFAB5VwbjLA3oSxJAcWHW7759H96epssSJ
G0OE88036uDJz+z0cU9ZX30txvIFBX97htLLDVasGzWC0nnHosCPqQ2lPUKjvGEWm4OIsbDQmmxz
OpQI1SBQz5gzuv0Y92Y3/gK2UIgMvlM4X++F4GZfdMdPMVbIz55xoEzA4QwxdBujOusQHz5uI4Jx
blxvQlTD66+C4ZEjeY6y1pemqTcp1mKA1zFLp0KrtcqXLZcwGI32wLrt+SfzdOMJrHPHeQaeGwfY
r2M8veDlnMbnNt8VFxPUgxajr4s/QMw983d0CsgKkOSHU5/RqTG/q5MbPGw5jmc7sjhzvE+mAd4A
xMsfJPrgmyJDhFQFcqXwARHeYcJCcole9Mkquk2A29YPS2IWcjuqTHiXZCePnVglEClipvYg53/s
dnR3AbLIqn24FK6YvijuhXd7sc8cjRrj69RWvM5DcswaAdbIZpVcOO72pokiC/HyZnTMz4j+dcQ8
raSTlFjz0/wyuuAeiSmveM/9nK+5qZKzCN3pxiiTXlY365E/Y9x8ca8W63E+yHAIHAHp1dA3WRwZ
2E1AXWPTwODeBg17jbfJPTmEmA8NvpDzKTx0Eip2nceUE345pYUSEayBFyEKcQ8RO1VQ+jzgw8wf
IqG8t3aNQMdZfAwYaHoEHPrPwAzKStQoJof85TdcJCg487HXwH8KeWbzkvMiOfvbuCGdvAekqIMf
vFJl/OVN1SYizTgsvM1220A2ZKrsHoDhgRZ0OYIR63W7X/M4hlEJ+hFhZcBokldBpQ/bHnr/z8ll
tD+bmA8cyfZ4kk0uKyVOgfaPCK5XRPcrwj5lCFf2RsJBDEaWtqP+EUwtJ03jPIsWfNuPXZkohn8c
ohvyIsmLb/wVlwZjUvIpWCED4Lh7Fv+IinemwvIIZo34a+kO2ioUW/pcJ10H2wsUaB8nG3kh9AmP
g0sfvh3K9j1vT+OsRKNedW6uajfChkMHBa+b8DMS4xD0azknDs7de2EzN8NJe6ImD4c22qb2SVwt
vFnCJq+cQO6VLbL6xeBQU8UEur0YHSIuyxnNxuasGbYo4lFywPSLwwXR1OY8TNprzK/AoXDjtoVe
VDg62aKK1MqKpZb0sqOjhs3wiJaIWW6eVF8jTsGgDbe5SbjoejdxzbGemeodwotNdpRccrJiG5Ia
q3lOPB88xuWQSRcm9FSchBA5QmKrhkwZzDQXFeIf1UxfXT36BOgnaanuKZRBnaA7fR2Ny/iDO4/5
qMUtr0SjtPTXXwJvpuSYSk5U6Ghu5w9Bs43jTi/Aj5Bjk0Rs/MHI7L5sIhYx7AUANOQh9DipoM/9
lveecCRghkbadQfG2PxG2piDwbpjRMouJcvu3xBOnhTp1SqPtoYN2XN6GlekHrgxUGk8qU7anFV4
B3WnDKM/EmKo0Uu61oQqMz6EJfDhkubavBlSy4A6ACZHSDmjVvx1mM+cnvEO21IO6JZmnsaH5GOz
CIklhc/o8yXoTu4q5l1q3vJ/g0Z0ipuhPjlOi801uy8bD4c4hyhE5V3jEpvpWCOv0Q0xfwIEGzFq
QCURnMn/vqxjWiixOsSKifWpmG+bwtS9r44ky4v02zPEAZFEKRKvMa68IABJuv4Zi6p0/gNDIP/C
tYbaPfkB+1ZEqzaJ48XAcZgLSFl9GbWxMHhg9IVu9H18SXA0INlQRDTafYyuzhLqYFzhncjes7qY
+DoI/5OfaNb1YFEfr0Uz58v7uM5oPclTAQkTabaOTTFEVU2mx8vpOo0+Y0VXX5/ekgoj+yHOVXM1
5T0/LcRPJx9zhnsCfum+mJYicY1kydFh5Gi6WHco70AgkLQ2EKBWjXK9939kycWsi609lrVuhbn9
FWWVDmEYLE/iecu+Y/lHzrFH1kljcenUxJzjs8X0MTZ1oR95eGMexjfvNoFSz/xjFfOqhzWqFxz0
9Rqy/Q0qSvA68ZmLPxo1syd5DQHnkhyH367d1F2eQlGkCrUxuD9r68+wl6InHUV8P98L/E+cH+Nf
F6fAzfxg9ejgR5dT8ANBo10Nda+yGHE5DfKivw8xOaXlglUcK4H+vkKHsSMewlirALGOWguLjhlQ
O33BuFphdohQ19lVkvqOsZeCLcMBAzYFG0CGG9Du6sXis8tzaONn25w2UdppwgX9QTFfDAA5bK6s
sUhGFxyo2UZPsfZt4PbQv041kEMk9xMcsG+pAvSFUAilcJtpMrHGKJmZQ0ceEhEKVVY9zUEBd59h
e3QDkq+YGWVEobJFpPyVCcDQJqJE51hcz2TulxTZaq9YYnA0C6sY9MYHrw0ra9dgKhUqRWEc8v1G
3Ax/mBAxlMR5SWcDMfZDVtEhAHjGjJkKd7IfnVkaONCcnNdIC9GA79wA60RbqbRwH+oaueY8l38s
wFlpT4ZeMeSRzaShLle6bRAmwjUKZEeA9sZKAU+jRHKF3QMiYncRInlzpq/zX8TU9IIJQe/ugM9y
9M9cGjvgpxdi9BGbXcEd8atDOPMKvkBacSWXfPl7APDsSqWKffXLvzO/nvHgr1vsMlHOAbNuNawm
LxWEHrjQLcHhsGrYaF5Tt5oYOmUn6w0i3MME+45vvAAPZaQFWe2+8iMdjRA2EtyDWyqEQb4zhCn6
DTMU8g8gjD1xnncFoL04tMbuPlLopEoKfcHeFD6MNiWvG3QsuvLviJY1AwqAHC/aOspEHSv4jzNV
nBE58m/SpCNN1nvBtIGoKcra6PzcSN+x115RjoJw3AYfhiS0/mN8X4oz6EUHdsfMmnlEcgigpSeL
9O2qK925ZvusgiN8h7B/SJTgN34n7/nB6wSEioIuTiqeXf0Xo/4tBx9WtB4A9VZKsoe1sbB69s1r
sfWRg470sI6wdSYIrxuQtyEgYJDUdNmOixZHmYpdNI1mYE4hA+gDXKBIdt92p7/3CQVgOaDj1mXc
XX+Cu/f2zu2wkXShDp9E26yVUBpgDkfNznRUdTXuLOxmxOkEcOaSp8lS0yUIz8+4092SGsS1bbyR
rATOvozOEHCih4vWUUIMdZ5vAr7qdSe6g89YyzxTW6jYoOM3+YNFZ56H1MeDy8c/VuYPcJoc+TOr
vQadhsE5bYNyZh+KfpdNjLD+I8yaFnOfAb6LZyvBMqMSx6gvWUA7ga/VZym2MHGaU8ZAOcCEM7nl
Tac5vQ4/S+QGShL4YNN1y3GoyPd9pj3VJCsj+AJ6wKUeK0bP16kUOw6tMgd6TdbzoYbRZ2K45WJK
gWg/B1zzmO4dAEJ4WA9Sk3JynHRjAC2iN0z3VIguMWyPsJHd3U4JJdN4xGxrQUz8atsZ8Rl96LVm
wxsf03p1TdVVjU8SaRpOWdKcwLMQq6AAjX9pVIBFFG3jtMQ2Ojsh4Ud/sDZvbFv6smPWcW/wRX79
hielll1oP4QY/c0rBkLOfu+LtRs+xw4FJAUTZ9Ml59YJlbRXRtzTruBOhTOx6lBU0VCDDOdVeIFs
D+ESMT1fXHMvEwUggnlbp7u6eAXJSDEg7cIt6UQl2mW6i08Pe9kHvQNr87ZgAUGn2zvFgNvC7cB9
ArTfCNECuTSRwaYSvXBWFtlMCe5jLVYtHaPKXoIPK0cqGEzanJDD/nKxR8AHbaR6ezpcJA3YTOCL
8HxYF/bc13pusOEiZ2fHdb06pK5wWJz5h+qfjlDQTqW2+ZIHciqAi7yGnd3tyu9eML/RghP+gIBB
uMHV7O+bxxGL9eSMp+VU25OX0OpusqdJmN4c2ZftjQLaZAuJ8XVldrC3yz9jRbMW0Cce1hmImd5a
izYvJx9+exH7+QMMnuAXrWBkC0jMYiADgZGKlybltbmYfEkBpAfHjBEf/o7ROFzKjmIpsey+0T77
TnvYhD94YmQvh6BMG4GGiNXP/ZmzLyWwDqp6N5SgA9ZxGuGPYbbGBxDzQAk+O/IM50YN1129Bixz
WI332lDpSuGVRU+Dalr8I+JG1qHUpndBdoA0ZOVe3CI8rjD4gqQBiwPbEVjI+2XJBYHspp+spiHx
ttsns/0l52ScKqNUVo6uNiQ3JysfXJ2Ojc2k04KTxx7bMwoiQ7fCDqQ3HLfAVePv5JzupyS4BaUw
9Vt0Q+2RfmcRUKp02ZT+J1VAC2bFhEFY/z3CgSMBI6KuL1Y3IogYkJ+B9E1t+MLd4cbsboXEOiDy
d9UTndQT5l1f3IpD/qoLbCxVp7p6ppzWPFryZpYEaSKdV1ftSdbYBZMhC+xErR3xUk3rNYn5iyKz
tX3HTRFPB4SHgxIfB48tGRcYq1n7glvRonhsUTzQzWqqWODc2HQ+8ltAXUUCTKa7oJbkSoV/oq+C
b4kGi+tpAZcyt1YDGdZe2yudS97oF1GrzwnQi/kFcteedaX3IcaKFbzsrnsHyjzYcI39wq8dlDIv
gww+SPaxvw6exDX11Ai8muiDEwwNIQzFvD3nH4Ah5TtUHk5FcCMo7lxRCp37i+bRy6NIjXn55Pol
fRTeLtXWnWbS0yvtJ4zIj8WJapYThuGtjQKb7xL9Blqk+IIvn/cUs8L7qm3Y58z1el1GDDqDX9qI
6BFQw4odGr8KXwvzab7NfvCIu+HPPg+b1gsiZNgLsNOdvoEkz9zZwXvCNHh51xA2TUCtitX8fvoe
YeAGlJdJFfOi98LOIDuvrUo6IHnX242nZwuBoHj8iLDYxur+uITSOGzOz6vOrKYic9H9eJPVpBph
CADd0YJOETYZcwKcUQdNH+UMv2piWw+VboR1pX0m4fkEeHXabzwEOgRJDVswwnnWqrGZo4yhsFSN
NRGgNrZI9SIgsiftWpO/+L2gATocXDNpRWhBGdUR6OHZqVccUXnpqBOesQUlJDguf8ywSmiOEe04
cCK6V4x+mT2xr9zfnibUnoCt+NSuhwBuCY3p9DHqzZ4U3Z/0FO2X1/EHy9PoGsLwHzJ+NGngHrM6
BRd72Z3qD7CcE/VTl1GtK2X22R/d3eQwVlBXficnu6CvF1gRgZZOjxJ/nRez6TXYatv6xIpuYTE5
APehRbErN7r3gL5cATlBmn7TRNgAG73MAytDNIlrWFDZYKMsb8GOZRFYsurklK3HNS06rGS7cTPR
wILOgxICnKc7T3/URljeuVROmd1sDsC8Czom4ktYgjc9cNH4CZ6Ad61Zr2g4+fJNabvCjkNgAmUM
uhrp3sy0HPNnY/Sh2jx5lYvWw6yYfjj/6V2men7YM656sk2A9MoufBCe/OyrmH07iEcSH0FS6EMC
UrQ5aYG93nE9rMhqhDLDQUvbTpDfLrITOt0sJdM2mKH654G4YrdI9IEikPSN71bb3SeQ76xW/Exr
Y6O6/ddATnm9P2aS1eOu2Hf36O7DUAkb8EkPfbx6BX3SHX3C4N3TIpsGUOV0tR7QdVSbThcJUG2p
6Rn31kAaKo9tY/b02MWFcQ33kxqx9H4JfFNPIKj3OoSok30KLwSiGyTyyiAeN0qEL8wilYWIAP6w
NaqSannIi+jl0EPtujDGSSDugT6BaGc/PNS3CLd4TNYyYUcbIaXpFeKrQ+7cWV23V5cW+lJ+5jRv
T34cX14Znra3+APfbP7DYhkQ/+vUztdSzPtczreQhIeh2vfoZv/Gx6dV+At6qALAdyPu2aeKPw5b
B7MxV/qSxj7y0tcOoM1i0sT+xdAC8+2b13ElUt3N6wR3wknFjnuS2xOiKrR/9xnH8tPXnVZ88vhM
+/41KP0e4/3shQtGeMHoHKjZBzWRvt3BvsU0iZAZa/FzV7MZ0YqDfhFWyZ6jM6/pKLygwecqD27T
BhgAEXm7v6dz1b0WafA9rBvxkYYak83kJLAxmk4LIpkG79JpwnylQKShhnp9Ugw1l8Cwq1/mMXv6
0s4hrYnuRyNkFdIX+D3oBxTZA1LfssZAL4Vi4J58Io5R/EJxpP1tdhj3tYl2O46XNVVt1nNlFlAc
eT6jhk/Hg8AaLBIa584Ii3tcKZfHP66xqC3sqNzoRDevxhVbaWZ+jBF1gf3122Cr/jPqECo4EenM
Tchhe5htwoePwD9Zom2HV0NHxu6yaBExPsWaT+MQU2z/BWDFCdlFtkUd/eA9rSBNUwdjeE7dmGjD
B26ZTDQxcYJIQTevQTBbTodeXIsu8oIeHzDyjad0hRrvsZZO/W/Y6BgDwFbA7ztDBExdUWpBHjdH
+5SjHVS1vcLUM8LXBbxW4SBpxNRjvGFlrAWNPsZ7tOJqpquETy1UgIMxqLnjczqqxB8MfJim4o91
yhowWVjY0l/ipOXO5Cj1teFvc5syQYCC9iP6chx1EyU7ER0n5DvdvaEMn5Ag51fiM9bBq4XZTi7m
1zDpCKkOp9IRmsjFTiZ3OxKs6tIXeK5teZIgK1kbXWnAV6rCJQ9+0F6R1Nz6j6DItAAJa76pUE3u
JY3mvEOdlr8hd7G5rdZsTzLUISSrQxa3UeHjc4fAwsY+0qJkVSNOAA1FI4U6rhSf6sonNLUysjGX
Kov3jC9eStOPVtB1AOSdPLEkPKb8Kwa8FwBaErJLfE3fI1HaKXygpPuYDz4lbLNeTHb0nFZsmLYc
xaTFrNtAoELJuix9DV8Fbg3Bgur15X/9Lou7F22WJOOg3ieDEQQmLNDJtooUbgfDS27X6427unHp
s+jEMU23W6QgZ9piDZ/zgJQclXRGblwOShOv9gF28C3SIdY1CcjLvg3HnKG9TE2aWN04DZ8oHsid
PFcdvzMEj6cDRewgslOrpqSaZXgFekVq5RTr6KLTnBiQROYKNsuSHj2Db/5mHVOYwWKaPi5mlzTO
g8yRKpjO6glqYTpKFD0czcLb+hr+ZiwKlWVdOKU+5K9bHxe8ewnh58esNVlItcWg9piKUVvlXOFL
9mhU9uhG8Ys/2B6HgI17Th9q9lzxBfVcJz98mhRGBHZNMXtMH+vGXbHIhvBt7OOazP/dhFIEUSK9
zRVT00EJBngHO/jMR43NLR6Vwwdg+gmZDHkc7Mbzj3k24wbUFb/YvHQkyC3zw1bbFKsFNrUHo7kq
rFOukHwoZKDUkDAsYMj4PdgF1Kf2PYKB/w0aYW/znHTEgndwIkVssPMe/WLwEMsMzhUKkNrjEsgi
8xIYx2hl5erC1uaFte1m+OJm6Bw//5Nuh8xC/9Pk59/Ga0/fllr+VIZNK6ibHwuW2JWeRc+lxvqP
8tsysf9P1/qbkgCif63nGy204dect+0edM6/KJzC7UK8hFyNwhAr2f94Yfngf7rw36QE6ufpfrpc
mO7vwEIE3oPB07ChlwjRkDJLgny+h1T0P/7rf/6f/73+/K/9tsj++vz/ur2uWXG8VXjS/qfb/Zum
wE9vnE/Kh6vCdMTOQGLql/D+zxdp/xt5XaWp4OOnKnhqtZW/jSz3Dtq5WHyYj2Y+y/jiFw2dUIgF
MhlTGUt6tBaEAZ9kGkLM/48ryr9c/W+zys3L89F6drj69NCxUsaL3vhrHlIYKPkdu15eZwMWQfIA
FXdL/52o6LHWk0u8TzFl8v/Do/g3EgT/8mX+NsXc0Jvfo6bzZWIgF2YoFEIn4J9YqjF5Mrzt7Kez
dxlgolMwGV2og+vwyYzRP3+Nf6Pq8y/f4m87qnPv3NEK41tQ7ju169O7Q+d4888XQUb83+xcpYsn
M7KzitbEX5BFv17+tz/yt937afVFeQ3hrIPjEowYT31bvj/XuGfMEjhWaohf8SlNmZnYTI92yMit
IXNu4CROL4mATuNNOG0ZaQi85s0bpusAHU+96d5hd/Zr0pWTOcyHxSjd7MI0x5ODLgOEM+dlTDV/
eLCcjQTlHqzjPOKcECopDYuGvcXhsTC3edPFtGKajjcdfwiMYaSVpW3u8Nr4IvZhtBEImk5+6G9X
W450K/UVI6d6IwQv6HACvIIC1gz2fV3EjN05Bl8/6+6fvVVh+nsjB3zmAGW8x6Jx4cpO64NSWq+g
GcDP3uP2lOfGa5YK22zd8sYMq1YQc/NbmLWMMZnYePqwsGKl8/2boogIA/pjfe2V8NHjeOpvrXi+
eppDxQEVNLxpjwcDdftjESfnAASAB4bdD+dW0whBil7GuGHEnrcwo35pT+/W5kwaBzkFjnHOWCEU
8cqbQxSCbf1lBkY1p2SJ9t5uIss+pCIE778a/Wm++vJ/dLwpLkhvQVpvUWGMP1Ynatq6GYPfAOfP
W+z54US41fOjsVZd+ibGMARVgGJ4sKiae9b8YG+EMR4lucwWRkwVo0DJw4JAebJSPqTP8IIVxjud
fIH7on1jSXWT6QYVedfuy0OFgcP6cp0J44jbWDN44hPaE0+qyBZFGLA4E24gw2kU5flki6xWGDNq
5L6MuevOz8amMHI37s/n5EVGfx4Xxoa7YAqYm4pTeNX2KerCcFSDcLWwU2cs/P+Tq8ZhS2pZU6ev
QVPT3nsO9y5dEYpEpi68abhy/TBu8W9dk4cNP5vfnQ/pSLgJX5kn7bG+zSkTIMZ0zw/tg+0QQNEI
05TVfzFTeJgm3cIg3zISacRh/DGssaROQn9nSKJGCM8OOt42PlhTKII0QUxaxapVsMt+js+fiPxr
LH5TNVN/ujdi52344PhcTRyqsD3IQAhpDefJ0O4n1Osje5cNXHNbWzmDJFtmrCwjWu0NYyY9/ojF
7cLAAZq1V0ABEIytreXmjgG/POw7Vuh/DB7lwfTgEfBWN0175tj+DMVr1Yj8POb3g/zt3Q0G1CDR
Qx9/Gqk1Z+l6mzH9hLBj5XeDKtBmLO3Pihau+zbLGfqKPQidfj33eYGmm0dkzRj+urVBmz+Cnmid
Bm+D5jTTDUZc9oWjNYcDGMxIlunrDFvigWxHF3tUG+AmP5LY2SAYk/ji6AIXA7SDl3JhX9+NyXIH
RCh4kXUxlnJQJZnQCrMfD9kd/Tipz7B5d+sES4hDkBeuO9ixBinzAfKNhAdNDjoJ+tQyTsIoiX0a
tPKusZpQcfGw3uEMJrDNSFCeZ4JS8jQSCmlKRAkEDSsSvgqkJ3MqLggnF0KGvVFtKsabmXjetA8h
nV2TKLABhXP95fd2rA0XiiUf5i8ZQoRfWxn+WuiUcBboGc5qg6NGWPTCBdqbBLyOcYlGY9PEnYEe
HhFhFkKxZa7aP4/hUjwMb3Y33TUvLP4ZEy/JGdzP16iXhU/e7xOCl8yqDp7egMnI/GLsAL+MHf21
K9Nf9tLwh6VPxTBgZBFEukUIBGUyluNxbSI4D89U2ga70cbZSUq90+1gPcuf5nZGeFaNAFqknQyI
PDbwVZ4NsQMwlgtuqDQmb5vluB49CNnm8uZyNOwKSEwsCS4eBclOlDDlXBnMTsbWptdhxRCRrWTW
YIVks7fBCpigYhjdt+rsQKAeUZ2u3sYQ+oUHoUSBsD7bdZhU8uehyQ8C2E/K0S+J3MkyTw7GGAHf
ZA4FinAR9oxNw5gKjFwGQ/aEUJURoAhTZzimNglfxO25x5gIIbkMvYcHvHs27N2N57cwjGRLVKXd
YiT9oA8cToPOgJTguxSi03C23AXcVcI3jmYp7wp+9MOAdsbyTGBWsIivnKqIyyO6tUsG0M9E/2BI
fLMS24SKzLyMVfPAeaV9vs4WvivBwr3ymyO6N0k/j2bDpWFvltBTDGjXgHUj7tiy6asHdlrGkaxm
M8QYBaRs4C8d+V3GFDYR75bH1RfesMh9uctweDCmOHnfzNrzgoO1jHZbLvr25DjcBg1zxjsdZA1r
4gxpo/BVJvODNfkYzNVGN5PXY5hwvQLDIVyNjMjJtwPXXkZgcVNfQFcjgkLISut3zGGGAhcCIixE
GS98my7gfMcdvIwdvDkDgvPN7E9kWmMaUmSZ/5e0M+tRXcmy8C9C8jy82sYGMyUJSZL5gnI0BmOM
wRO/vr/IbvXh+qB06Za6VSrVvecEEY7Y49prvby44xd4FN6s/nXGDH7lLgQue09Mwkt7HqyAn5C6
AnhyBzw3SKrmn7ozB6/vjF4+AB85zK8k/EUGxesHqc+ffVsuv179au1+PM/4aunq4owHjPz6U2ig
30GDcTu8eR5o00+ESVw6+2HYXwCr1Z3lARsac6Hps0xpT4uJ+pgrSdM5cYLnvD/LhuBXgtp5/mbN
vA8QKWPr1PnBB4P9F9RZXCF6W4ttgEtygNfv3UcKwjS+peEH/uBt8fXUp26RuLx9jxhq8LXgcSTB
AhlosBHAhR4WK4b4sfrgGB3MxBr0Wv8NwkFvsemjhEX9h5sxpWplgUkUMwGq82r3v/ApzePAcPzH
ELCds/h+AJU8Fq+MmZOX4Ux2nql6uN/MP3wuGDiK+srLA0NTuOY3c0eVBbvzPZ0DPcQyvA3m7vgh
nPPcTW/NLA03HhSDsFb8xTg35tgYthKWbTz+/giHYlYkDvpUnuCSdCeiwGZwqRFsapzBQ42/egzG
i9SlP2Z52Xsfs1TzbySOKMm7YJBCxr3QsQLM97x8/+h/hfNVKP6G7Yyhu6d6QE/WAxTN76HCiD2f
ztfU2h6Xgc8t7QsBzXdqt3zBMfhxYsbvvhtQHT4432/iB/MjMZovdIzXvEew2eF4rjreQPjkvfOu
wyUKygJPaTJ5ScCZuKvPZT14fcXT2S9Cg55/OpLcCYBPvhxlOnpUiDPlHrcgoFGrPH7SYHYzyie/
x/HmHerTf0TxIsq/ieJjXYuKolKL5fp1vSCeMfqTkTdcvQ9e31+WJ2yY+5p4L6CTyZVfa2cElp7x
RPwsp0KksHenArjz7YB1BgPZjJIJFws838HF8lTgATceBukLpdgv9BDnv//6u8nnbQ7SSj73W3m7
P1y1AqEeIFY/TmDZf3zFwwl81mMgOYvfV5TvZVe3K7YSzly7Nkjas+I69YaPqfM8YwL9K3hmmMCl
OTFf/b6eeieJ/8f3aeWUzTUyq9xgvdfdjMe+mwlaiRODs84D0dpbhQOLHU7WI6DBLMypJA7dj63n
PKk7RmYHHb9HJI+tSsY/fk4ruYxPWllLBT8HWFM4+v59s0rX394q0GykWkoajb89FzHlCNIobyhK
Jc+DxWM/Dea2Ix7EeBF5L+HvS6td37VVotEzI+ntFZYegZ9a+4+Ysy+sqDacrAmFrIfYHaQOpvwl
8kZc723wgmFYmMBRdkPy1I5fc6+ScHvLxK+9eZVFut/2riWvMmLmdgnTCWHo5GtmTSfSZPYIGuHx
6+RNH6dzN3sq8JKf4YVsIQ3EGOTvP+V/Kbd/+eRqi8YxO8tV3Gw4GQYHSO4S91WbjnLvc7acwbOP
ZPiae0bGvBCR/tafbWcYDTIG3yaEBms3LN/lA0TBIEJ/HNvy7GEAsz5DTy8cYtGf1y6K694DXp9Q
i+CQjHZh0OBMB+ONS6TXx9EYzkKlTpzgj0oh+zUIhKc/kAzNx9zFKAgjv9+Q906/O4yMeNG/7b9V
51BKKeZzsP/1sKt21vVXt4zvZnc89s4Jf3XjzmYAzZx3JiJhECBwqLwBAsprGpbz7xUh7e9fVe0w
+2rLcCbSprB3wnCuVyWfzFsKk5nhMd8fe8TyLx5po0oQus7c8WLeuItF0VGmkjseu9qypDC99/R9
RP3o4GDNmAwnRo2c7J1Alx7fYALMq/NddR14y5pubVVXz2LbPPJJ4nFtSycktlliTncOVEofMq5Z
72NsQA25a6PPJcOsr1a/n/89HvBbO6qKw7l54KnRJHEv54GLocoCIobE+5YdfybKI4+J43MRPvgc
gxXxtvCtXX5f7roALVObRGc5N2NOQoxyCwaXvfushwz0gmno2Ku4xb89oJZpRbP6fI3Fh7aCd5Ku
GfkKDBEOqF3nMIbI1wXOpDrTMCUK/31p+e+lIUS2dF3SYGXWdLO19Catysw8a0cY/XVqEEyY9z8q
z33Cjvy+0t/u458LtQy2lFzUa5OwECzVZKOnJ/qCB6Lj31f5eZb/PMp/LGO1bHGu52nRS1mGJGZ4
gjnhMEhB3bvZUnD3RKGMFJbzMY7m+UDkOnK/ZoxJNIEvr0k/nlE8YVAn/+oi35X/flf//F1tG6mp
mWzt+V1CUBVmmv2cxjoyaP0axhlS4o7TvnN7/7me+O43z8dM86g5Sax3gG1N3F4qz/gaxYEbsOv6
ijvy25m3TOXJyLVyd2ItwfEBkqZxFqvNPBqkLGz6h3Drb8gkg69nE9ifmGQAUDlPqKn8/u1l8SL/
/h2Iv0uGYSq20fr2hzIyolyTj8gywAYBUzoU/Vc8KtRLkyvlRqC+T/+BVu7f/R1x1H+WbX3axjTQ
Q98q4srBYbSl4PUsepSdccb9K/RnndYnratMlU8G24MiC0KNYnqGvPkyyACliP78Nuz8sPff7J8V
Wx82OSuxVZasCMYhiN8SGAeh0IQk5vP0eF3mM3mwm8VPkZD2OTOkAciaEZYnhcqrPTyCl9S9mj5v
1vWduw5C/PObu73t9YoyScSB95VVwVwAQttgEhnSnTMrFfldbcI7Kc0/v3DLKdrbaCuXqnQE9mHM
06FGeeThSqGfmBP8ixyWwJOjz8tKYXS2KxBRunbbcoTnYyG0VvkIB2r/zEuUizP0i+ngagKMFnC8
LFRo5NMSZ7INFQNmCC8UwDb9jtclPnb7dfGyZHT+VEOzpJan2Ed1Ux8SlcsAJWhguDnVZzFEcVzu
gDV2uf97j+p2tZa72G1MrWdsWa1wbUg/BcJ7uCdxpkcpSFnODMlYPtWSwu0Mu8Q7+mWjcsuMJJlq
n4s9S5/6JpVKwadEr86lS9j/7jjTrqVapiM3LpYUiV1SvRzKvgQ6m0qKGOCyVwmlpY7lOg71Jxi4
eTiVlBdRbTfH5QQ+Qu/r4oh5uG4NhL9zM1W5+XZyy2yYFaHMfsP7VEXNEMztlQI/PHHO2ALnIzAe
Hfu654A0ydZ1A4UHVdZax2jtzSbepbxPWBo/bdqPcGs9nYiWr+iKPdH0GEgpVWH5qSuo+Wnh/n1X
/qzcssmFIhXm/nQ9LpW5EsL49WBAuARLLfOkrA7t3f5hmgzil3wqoE6dOo33bMPtxlsnnahJtDNP
tXglRd+C3IsWqGtQEYUEh1w8mHcctLA1v223ZXmTMjlYu5KDpjIeRgM4maGyioKNb7svyqAZFRQe
ugzgnTSI6yQbmmIRn9qW3nqPW1vrXRJTbLK/CY6PtH8pcB/H0myMYjcD1Y/Go+51bPTeSzEl2ZBZ
1dC0n3Du9qWYVVbvzrwURp7p/m7hZKqxACldrf9ypZZvuerH7WFXsBLDYb4YYxNC8DxLgLUdK4lX
0P54pmQJ2XtVkxW95UiUohFKCJcjugDaN3mGCuHf9lHMKXd+svvH92cpEandHJ9d6fk1slgKuljY
dID3MzgDbJg2T8emulZqeSV9G1sXWWGl3FO4/5jqEfhPJve6Tq9roZZD2lw2F+QzziLKO9BX9d5p
qON+GbXu2tI9p3DzndphbCQVe7N3ZUvMgobXdTpcfsRDGjlgEjvX6rgTRsty7jO1zkyDtUr/ffL+
pfcLj5H7rud0N4a53VLLTNpKI130M8vIsxKRAhmRJiTraP7plHQEhQOt25k1Pq4ZGM9exzkI1s4M
rOMDGi1bedLVaxxHxXFJbpJSGi6BwBO7dH4/5Z77u91sy0gea6WpdhqbrWiqnPvG1t0zbkAu/0HP
TINFjsIpo4yMPc3UkE5T45ELjbqC97sZ4O3PaBmWuLJ75wjtby7sT4uCDrFor+/9z44n2HVfW3al
jI5IIF44WIFcvUA6fmaHGkDnE+NDXQl+57ZapkXqmfY10nO+3FD2YFZl7gIYh2i4dt4YcSN+MZhG
y7bUhRYnO/E4aKYaVN6WgokVNqAndNoefz/EzhfSMi+lsdlfrxJrKcHVT5bNmwRIBnGDAw2kE2OP
+rfM/Ck2dJWO4WaAvGqH4e5CC/7Etr9s2RSP6MZwHze9fSnHfEvGtErndXlxKngZc+ffBL6moqDv
Jyu2Zmqty5nupCi9nPiKuT+p+sCuiFsyutWARIB8/H629zd1s1jrgppJlCfVlk2h+fEtAF5UuJrx
ZrTqWEe7a2JuFmrdzb1y2sZm9vPkziur15cV2IihjI2nDZOBAkxPLAj5m6iTlNDCmrZjMvNUojQw
Pj+LqQBmZDyohOkjAFwLD7RHB+kXdHxgFZK+iK3A7VPEKd8YnPMrAHo5HHiQhqFOgU4IhcrNHG2A
QeknCloCjCrJ/jFU4OWACR144VePQog6hcJ6IT/HYTmoYWeBm5GUiomR5/OTkNF4ReliwJQ+Ehsg
jgVVrBiUw4oBLIyCC0S22aD3lILVWJwhcTA97aMXNLCoghYelt8SiH0IrM5Mp25jdwvjxDgNKzih
4PPxLiuBoE+OfWZ2spBhHOFsOgXR7lqkm+/Qerj7Uq0tPcdXwx/J1aodZfi4By/zxNDloOOjd63V
eripVapXK+FyZV7KV4B3IcBEmD8TLJ05uLipfz3PPxtrh8L2WbUzY8sFy/gygtUYeocZEDa2WMLs
kRrgUaAW6ujC3I3Ab16r3ooSjnlpbSsR+6xElnEdK2gJIYvy40K3j+Vr/GIMOqt5HQeri39+Y4qk
WDlo0oGDhYRdeUPawxk+94JemIfzjk8onuVvp9qKDMyd3msOF04Vpqzkh+83HtgQLhRvdLChDdCQ
Ue+njxe3a+EOe6G3IoXedZ9F1ZEtQtJCvwXNOUewN2HdnY4tdq3UsrcX/ZL05OYkgoF6bQJqQvMC
2tLO4Efc9t+OsmVqz5lEoVu4TExtGIcn70XMRXemMuJgflumZWgl/bS1UxFileiy1PzfpJiqgH0A
89VeRk7TeRu7DrBlUspCV07NAYdVMoFB7URwqQnmuS4tx64X3jIn2QaBs8OGnTHNE6bcSAUW2/C9
hscCAkYk4cN6BUzwX10PW5YUyTTFoMI/39rZTu1yp2fHpQRh6ZBiDZ3OIyC5znTt/of7s1D7fmwz
/VxfuIcoRn3IaxA9jCHBqAgZwHf6qDifHRu7b0T+rNe6KHZV6HnSS0Vsikr0W/UGXwqxaQMMO2A8
t+uZCUP49738s1zrliRptdvGMucI8wYGRIzPgNCOPxnJ61rq7s5UpkksSZdsUxP//MY8xql8lZPr
XgSMsr9GvcV7qKEjqdlUZ/37biB8s1bLQF720ukYx7HY1vZBCRE1GNQ//FX7ZQQotuuj3T3Fm+XE
JbrZmqGfrqdqx3JC4w9G9bHsPMAvQ8RbdXnvrqVaF98qD8X5JO3Ec7siKByHH2SgxiCe/bd7al18
ydwfrLJmT6JGVwTR64N4YTmCsP8qbaE8/xNYcz1+IGE3xydV8b5XVXa6HBkBCsdTGaTp2TPnAqXJ
JFvXRbznPW+XE0d8s5y83WR1r7FSLsdaCTdzKxRDajKQzQx2/qnmgyz/F6/6dsnW3U8bU9U2KTs8
9QUwnCafAXRTdDeheQ3+zWKypQnVdcOWlNbl16xL0+x1k5FMWoruhOQW8IkItCCx8zrWEregbT+s
m7VaNz8BfGHnB85SMD5ZFJQZbuwvaTe90buUnE90sN3vjjXvebbbNdtPwOS5ST0jxWVfhkK+IrDg
kNp1mWL1nsG6Xaf1Aq5qerzUx591suVuuQUyCY2sBMdEPBaT+opzceHb/oBY1i9XuTvaDXsMK0cj
gQfNgstkN++MI+49/9vf1HIP+8OxOhzPfFtI+z2dqh7jOuBZkDHoLrV1nXPLN5jyMdXOJfunJBRs
yKe+NMf6ELjX3z/oHcinqtxuqhVCVGl1VtSITSnB9kGQT8SzVe2jvtFAGibU1c4fF/iAGswBoOxB
F5rlbrp9s34bDrdNZSmVqp+N2uBYREer8p/+g6C240b9QLhuLI9x0nW5UFgIzDP6Z5gBEt15TZHk
P+jyi6f3y9P8ud43i6VmUp4NiVM15uqHiVpGIjo8c0HQATMXdS7L/f07/rTJfluxZXgM9XrJTmJ7
q3q9n4LNwfxQRIQbR6H8M+9YrWt/LdOzvepZpRwxPUTuiMIrKEyJ/m7l69CE4BG7+zodD0JtGZ5z
JTe93pn9wTT7aITUmuTwPOzOsjoeeRtJVlWloVTXny/3quILHypfcEwKqp+OM7xrvgnJJKBUmm63
+6vSJjaP+KaU6hkUgYzC7dG4M4aaB2c6UzPNSLATG/2OVe8+g5tVW/fETkvlstuwqhi+iUNBUXwl
3twwhSjgoP/laq17Auzm1NN2ikhNogEzjSjxgPygtrLpd9Yd7n65m521bkh+3if7AzBIUUkf2gwM
0R8fXr4bj3Hw/3ZfLfck14f4XBuc4qk/gVoGJQQxPxYKS3LqiDp/Qoa/XvbNvlpu51REl0MRc/M9
SIABUmTIbSI6xBALCGAK2jNz4hgLhj486AsW8MZ0l9HvRm03P6HljdLmIh93tZ4ud+OCIEoIRVmh
FabDWc2YqhN/1gRvnXWIu2Vu62bZlm+yFPnSlD1NONxsbK9nu8/ls84kqTtMHmK2HjHlBCcT00IA
oHmgUOJ1PVLxHH45/HZ4LJ8Ts7zYfOjc6y16SBfXROREyB/aDGZft3O9jpP+gRDcOI6iPu+qTBgF
+MfG0UAMYO9Fv8uBPxqRgC2sxluwAR3P9K45/3PQijAat6tmSWmCkEvBYFBJwKCLUVHNexD0v8y9
/SvvcbNcywZdcuMqFxu+qwiisAqlIz1ALwCvHhNxzeCzY3d3XcfNci0jxMD9OYtkbm80tR2KIzDB
sysxitWxUIdt/en13RzjyaAoUpV8PDhN/Hp89UCXOB9QCr9AD9ax2L3a2c3b+Jn9uFmrOKpH0igs
6+rCJLmYzKzdYrzvuhld979lfOosLbX8xJZKXyg5ogaPslNgAqwSiKOu1u/9aPDmU7UMjb4pjFKt
fvyFhZjk8hHOaPgzO5s8Hb5XaVmWuJTSk35kW9r84i2VhyEE488nj87qp+iZCDr0jrvRcQnbce6h
zDO+FiuSGCLQLfq68Mj4G+aUO1bqeMx/Bbq7miGu7c/rigYIg0NQiJlGNRDqCrrHDHZ0LNi1NfEs
bq7irtqdGi1mQSgCNg+CzDvM4MfsDF261mmZDemy13KjFg7eRc1ZgJdOno6SgWjndmypI5ZoD1NE
WmMADmepi18WCICKxcxJuto+7rrKqfdT3T93vh3ZVpXa1Pszd16M4uwedi/yEkVCQIuxO6vHJZP7
okBiPwvO1AKS6yxsGJ0caagUCX3xHZP8pwuNnI4j6PBE7UDY3tYXzd7ys4RQeA/ATF8HBUTjYcMP
awj0T/BdIpAEx+9/G16pLatjJEyOFRdhdTwdVgZolX+eix30EPiYQsTsdmy2wx78jA3eXOHs3Jjx
OcJF1BQRhDk9BjY6VVcAu0+xf3pmTL4zAbgzi0jqffPhW0ZoE5e9Ym9zwicQq/RfmzfAj2OY+HG9
9FjBA17IiK/Qq6sQ4grgB0I0wK+Q2wj209qH1pmU/HnxJs3eFp8dJ9LxAjTxGG9OxCjKYreX+QSo
rIzfY+dRQx4hY5w3mnWs1OFi2njMtNielKrirTHbQCQQ7t+YnP84jGU4aMOm03Her3j8OfZ2LXy/
3arbg8yxy5DX1OgwQjGPL2sYmimBGqE0LYL5xWYh+J06/cD9c7UAMaiU7hSpZcTyo6mr+0vz06xJ
mO7Q/S/Im8dIY/yrTqWl/FlKOIqbT3g9wy9V7YnqGoqsB2Sht74xRNJp2Mxy+K0z9/x8HtRpZ0X+
vp3+s24rESvVjd00Wz6oDuX8z2Nyn+PuGuFdcM/t/lpJmLHX851qXEVWUvV/OkNQ2AhRsP+getS1
p5ZF2hh2vJXtSiTrivsKYgkelIwYsrMeL5zl3wnHn8NrRUCNsT9otvA89cd2uEEk9us6l+dCRVMQ
Efyrp/dnsZYFiitFy5qcy2jNd+OLZwuKSodR2OQAF72gRulYT3z5Xzb3E/7d3EjKAfEmKUSesaBX
EwhiK3QRJtKnDLk32mcFwjv/5ZLiPd4umV5rK+rx4bTJbgihZc4ul9YwHckZhY8dmaPWBYDoeOLt
wk4ZnQTsuSTUu/rxAP4cKDqgrl90okzFXfjtOFu2BLheEdu52BseoYJX21nGgY4IMaNrMcTNOTUJ
WBf988Aedxxrx3toQ571Kw3gQmOPFK8oQwiCqafvQydIqusoW6akTster9zxGgQESiTDDwYSfMRg
ne/uvhf6/6fwg2q5uSfVARB3brEhwXxTQagFeAnKTKiHQVXBOBF0HGDXzloG5ZqZR32b8O1UaCKW
6ARCcF/B0QGP0r+Lz/9srWVS7KaWzc2JV3egzAhOEDIJQcn6r5OcPyu17Am0hXVcyWJTkJ5TKQFE
isIuBamuLd3Pcf5/oXZZxjIucdHsWeg6k2fxmxG8R7BMxeMxHMICgdgZIHZcj3ZdRjWO+VU+seAe
/Byj+GjjfCKq9ijTKOXem8uO62HYRtceW2mVrR0u9kkGR6UENhg9lbrbd007iKfwIfjtqmD3UX/u
1tmsRjComiafNbzaKRSJSKC+bH3ZoT83jdAdB9QG/pzmSv9KRUkLSmiBoWnym5XpZ0NrTvne39Co
3yBIDS2vkwzV2dU/PloByTB4S5Xgf60Pd4yNGCGQSMTaGyj80rUoh+1K117X49SHihO0djW/fIDR
fEMm0VGHguUdCEDaNw6eFVaIrGdLgxuYnN38eTM8zDee2ZdQxStdvW/hUK9e/Xw+uvqzAoV2zy0X
u/U2dZPPDKFzssvAmudehgxrFdKk6uuDy7AJTUFzwHAwknjDVdyAgxdzNQDORsvLGAX54DhJFvKg
erXfj+Em5AfL6xNSmvvBgUFXEzKIL2l2WDP2yfSrAUffBx3GI8n5x3W4REAWxNz/jldDPDlSj6gj
odfA6Koxj6ZsdXVAYQClykdC+E2Atg+VOy1k/34xRxnEOz3tOfevayi0MOHqK10IuRmvHVljlI/y
kYG4ybPK4MjnZhxP7KzP3fJsyHGKr+vIgvd2ki3qd1CXR5SNUBN4L98vG1eCZW3CKQo6WjFxjh8d
f6HuMbDG0iKH2fvZflMeEDvto6KUpI4J+E9ylKcdvzS0N8jcW0Ndcq1lOaqRV8YA9dXnkrFXdbQn
p9MH+nWkHAOGoSMiYt+MnSOOpXQ2q0N4mV2GByWoUGJHoYzGD2TH9chCCwZWbmiGwa3uhxFKbvZT
Rpe9CI6EuAn/WihFk8pySamvGkVze5YgVw5p9RaxEC9p/IKQv1pcPyR6O4e+tOnrl0BHITP3ynUh
TS7UgfNhlTt2Nm9yX8p9/nBsufvrMGU+4NBv4uFR8xMQs8EFtvDFgVs+kyFCRNRsN8xpqyDehebL
m/R9qD3jG/WoT2llrDR4sPJQXqrnyfkYxKln24ENNPbqVmk/01wV+bywgG1UCfQPo/KOaDKhedQ4
p/0g3favyElQAB9mtlNjGyRulhUmSwlqfIgQ0RGrvF7hXCCSLp3jmw0KwUCuqQg26dflNN9ch/kl
ZG8FTOxaf1sEyWbS0L0zRro5LK5D67jqxWNjNzjtQ3vvy6iVFC7b0JjpPDOuPlTRYDGeMtaW/AL+
Md3dQ75NYeDoXepAB7hnQlR7OLtQNCeQiHzt4C4soZyHRtW/zFP6FmSVc9jQ3OiFDbvWVH+B2dzZ
LVcKxPIVJq+CLC3nX7CHcCuPEzilTfBzyHKgb/nyibhBKNZAtYLkHOJ8YIlMTpz7nw1gZPWbTh2E
QosLBMhIwqA3WXhI+iIucmQGDE2jMB1T0uES9GaxmFeemIuMZXWXa3JawiE2v8CR5ucEpVAOflyO
SH9+WwOol4GGzaTHenZElgi1k+wJ8oM+cjUnFwkO0OHIwyH9ekC5EwL5wVVwAsaL9PUy379c3nrb
HykdBDER/3p4TkYZJG0H/4roqaCgo+jh6iAK4J4dCZbTw6r6loLrwpjqPQiwM6/oS2iCwGDPO8ge
0p1j+sWKYOWVPyeIuR8OUy2QZ01gUyMRTYzNRF5YkxRdmBxi1CNKp9uJ0njSNF/Xa+lb+yaWY5hr
GZ9c3sw16m+xKfFw/73hTZbu9eHIKZ+dEiAAqspQ2vvZuBxflxGU2UJ7AdMj9bW+Pj49Fo/N0wnz
pg3j2oHGYCP7mwqiejebJd5pwsMj1TXQsziBqUNK63sD0txCA5uSF8gGLI7zul9JMPWh+RQmL9ks
9XJaT6UnMel68XuMDUtu9inACUcUleXpsLfgKHozGdV7oY+A6hZlszPh4SE4wmV68RnwRATPOXka
5lkBPbKfHJ8iHFMQDWVCVuMlfW4eNsvLs/wsGW6mQHR6Nt3NijHyy8HdIM8EgC33rM2igGv6Ojjr
fl4Eee5NzsqLfO4fIJfnP1GZBKPubdFymCWbWYot/dbxnwixQ5oHNeYHlQaerA238pTfzMu7rqNp
OuSx9haYqtIKDlARFcTVmTnACu1gi98PNvqIfzW2F2k6O276MR4o8krbOXMx9VEZ9atmYNmVg2fc
uuqMWGFLKWnnRpITIeH2YmYO/2/AeIpeLrUb2qFReEZmri/oyNCHDpEXHx7obaMCD5P5ywYyPHXW
8+1lE2Qf5dpAcHC1Q2+LScOpARX0CE51rN12jL0zHyyo/vF70AChDcSFwz/7oxyO/4WgXc/Gzbcx
t5meWGVDBg3sj80c/ZSP6+zUt+bJuAkO7+ongskoIwwVyFo5RaRSYSMO9Y/rere8rhlm04gAtH6y
1FyGdClKFqjY++jmBfHRvY7q99OT9iVNruN8uZ+aZJSwsRBtUsXz8BTJ8nAcFfyKda26OjZxXYSc
H0oe+sd+un+MB02fYQSwl9/JeIcEKmYxXuVra07NXF1rQW1j0S/Q4PdNr3Gi2TY4h/vKO33zCYTF
OPgH3x6fOKZviwf/vVs23xpCM9aklh1Fd/ijOjPFH8ojhA+hRc0n9vc8cGkUQXuvzxAhgtN9VbwX
iOtZwdlwIipt9Qwi/RektKfIK3/qKq6lftCm2lT+FJpSEpZGECJGU9XZkMZWDiIkw/hRC66zfGzP
mtAemOPt0J7ZH0e0yI6OOotwbjMd/qWP7QOz3KES5Ax0QKCIqZjyl4UGcrSYK6Friv7Tu/F+xjmj
G/eKHuzDHnEruo9DVFq87dPFb7iADZHddmiOT/AWnyErqZ103huiTruDhDABO2gMrMGu/1mzr2a1
e0C+gQx8+5CNlSDm7GXvjFT3flQ8wY5IQIZojRNkqXOalAN5tF0cnlD8SzKvfld6AzsdphAMEuJL
k3p8nMJykJNWfNtFUKyit3xMMBSBexPAAjKqQfQcPeuKK45RzRwEMYYpExAoZ3nqYnVED0H8m/sZ
fpqa2DE8P8XzMyFWsrRnePBZDxXz/dT4vm77jMftKTsTAULYggrUNHmQJigdBxq2lbs73MFdJwrp
xVuNSPTxLRqUw/NbNLUm1fyKcHQ07X0kSCxuUX/vl2NVPPwcMbs+l5sbUn4U/BosrxD2dIzXLVd3
pi9lwJBzlBqG24DHJw/tz2NfCyJurBghN8JmIg+snrObme8KbXnJLVGU0tzL0vhWMTAn7uIRnXHm
tQgFtg+Hx3p4DI8c7WasTpWeow2Ll8MOpuaEgcfdi9aPB0btbD8OA81wFPRhYnd39eUiqIHVqqsi
WViECMQh44rblY5tZGRyp/hmdmjrbRIvp4GcD+psTpRQx+NKCs5SEDXORhsZr8r8DJJ049Y7VCC2
IAo239FAQuo18iVUgA5ecyCuR97NJw7BBTBgjODwdo5D9Y9cNYacM7JJFbkpglfqUhbsvbAjJwCL
GwBrlw9jbkzw4ihzc7eOU75deBjUqHkZARNLoTa9UGi/cAmOX1BMQkxyeLIfFcoyFqjFUTaKQv6H
aRT2HhXUjXpQ4D6XkJESP7kkIH2SmRISNOJedYz6FvEj6Q6EF45JqA4g43H3og62vjJM3g18zfxQ
O0tcnxa5OroEJKSRk0PHGiFXuDSZ+5GGBbrCPE3Fse0ZgWl6miSnuSIv7cK52s7I0Eda4hW7wSH3
ERy69vzoOig0v4qHzend3hAgexb5w8tcaBDtPEsdFLIb2f7x1K8G6lAoUMhwg+toWa82+jOW6KeF
FconEqzi6+Fhh7JQM9mPjqCb9gPc4/BAolQOD1N5zYEF2fK02r9dP8y9j6M5N4TzHsGe+bk9EdrY
cDMSkj1oB7Sv8UCsj0o5ghMKurG9YDNLpuab+ibjY9F7UcODPewdI0c9uQVjAsXj+dI/l06jOPEG
FJeEj1jrU2mRcciQIYx7c2QTHuTJfqZWCGhbqaeiPzbdMD22He9XyECqHxKB+MltvguyvbOP5SxI
XCm3JX6MmPbVjwwBWrH3YxIw/ouZexoBAEeGdvLAhEb5SsLKC0L+s5nR23OJqIaZjzYouV4FufoJ
/dxoYk4PpHPcj0CrnM0ywu/AUip0Yr3LcD9KfRxQb2C9HJ9iOsg8PAnWAXiVx9qHjNKa4dmPVuXG
8+Mcxz7mPY3EJcKHQwIkCDgPpHtkoV602vPHQ4IlBa3GDZ0BbVWgosmo2zwvHO3tymVEBgYBzZOr
7cOL6qrQ9vPCmMR+tci7cMZIzG8IClwC9iT3ahKT7+Tg7mvvohE6HQb2qX89hcMMCW9mfUWC4ErS
q4Ek5cF/3xABckmhxOdFS8Pex2brYuXr00Tah8XxQZOXxxSrf1wpiWe9xs3MRPTbCgxYq1OnB685
CYXtKFDPXwfbarRFu4fY+jBS5lUo5/145zZzi2ERHe7uhtBDaI3h4iLnSkhdME1uCal0mDAR1Tv0
5ZkxRQOTITmJ+URloj0WI7QlB2hvj1AK8zKYeiMsOB7dZ7htJgxCvuU14u+ImvbICuLypPA6uyAI
rrsWIKKrs5VH8TMWtZ4hi2QuTxuXK3w6IxTs8Z8ov/QedrSsTU/44N1Xg+bhZr0dNDgMBUr+JJAG
8hep5grNb6HyLrRCcfhTbHcMS/GG4XDpJ4UpXH2GS+9vTAcG3YyJHGNdQojvN8ODYB8awooTRp7y
SiSV+5sJ6RoB2eTM86webS7Q4/EtGVff55N7mAK9Aq6XEhKXSyO8eDmE5+nTxq3muEZa03tsEPTz
m/Cd0Ni1J9FS8dWEjv8X6PO3apWDo+D6jE23fD4GMLlsH3BuMLtTuQVfBNjJcGt43PlvDkWu9VXr
U3XynkT7T5tsaDuIM4bAhOjju3CNQOG9RPMjvUuVo2zc/bQ5cZGFWDKzsv7RvQyQk/4/5enzm04M
zReljnQGBVs48VuF54SvH6wxSgZgpw++UKHPvHgqQMFMda4rxkPpfkyPiN0gsUa2EE/P8KP3HtDu
Q9MoHx5gULtAuC4THZ0G1eDC3IefIJGpTM0xMpLkc9Z694gMIC6j9OU15rZIg6r3LACyZ25WyYeW
kVdUBjm7zD0pZCj1SFtCdo6oFiCYkPIr06fta0rotl1Gj4gfQ2FvP5UOUhLEBtkQZYbKvwJf/s4p
71CqW1z97UOK3CFpDQLGr6hHU13ZIqQKI4nuI8VF1CYcWOpLfQpjDbiWlfDtPSdHL8AA53ZunIvs
NZkrL+QHnORIcQCh1y6lJFrx8pOgI76MV4s6EAJOYt7SXss+Kk/aoEaFTmh4fZkeZHZhlQjc3iDB
TO2hFGBm5Ti4lvDGI6Kx3AT7foRJ5G/bI2XjkVaL1IySDY2g3Du85/yd76cgejLGGUrz2ErEO6I3
a86VdzYvKn8h6qCQg4cXAokLrB11X/5G/t2x/R0861H/naAWsJANyhom+mHMgVCWMhH30Psx9TeO
ALFWNmbNai4N06l135qVYY66E2I05ugcRKFI2airbb2LYCJFLGGUznpEhJBL9YCA7Pum30y0I7mf
THBEN/fr3VyLOuI+fIjHfCqFSZ3EozJVS46MGd4w9zRqSMbyMYe+hAbEv4ziYAfynNMg7kEUMQDN
MhWQ+9PH9h2LL+TAFVdDz8LE9ZuDK8d1QrkzGR6nhrufc5A1k0eKi6etP1J4z4KcQ9n6jDH3+mdY
uVK4cOXp1ldHuk8xiO1RmaQCeOFv7DnnNxM6jco9jVSM2Nk9TQQzSSJUpoIeiR/kIWTYwWWkvVgv
VNjOVDe1fgZj8EgeF2/yuvYvLxALPlx9Y4Kd90/kwf9D0nktqa4lQfSLiJCQQ6/yEt415kUB3Rx5
gwwIvn6W7sTcmOjTBoS0966srKzK0XR4usT6cvWxX37F08NHmTbq9xKghSEK+SxuESitRNDN73T9
S64X4B7FfYjcjESbfPJrMvuFwdY1vveewBKeY1x++C40rz+m6wlBOdp/YFp64y5aV8HuYtrnipmV
gU8Uu6bfmJYibEhvneaR82FvOjiSg8U7R53q1guadv12RQBH3t347b/Z9fs7okHFgb9ivzkTZiTr
oEOjidz3P473kXHNL7PgeYtwBiSVhazBX/AGd41iALLSzX1SSHgS0u9bhK2j4jfMo28w04z/Xgeq
8AwkG91sAHMvHDxknwGmAW21HIzjclUweiUYvwOSOo2z4OuLkV0nR/45aP4Twv+ckr/YhWFBZ/M/
fV/c+p/uZTK86muBCQMcX9h6fnNW1iBwOr0TA6DLVrO7hcLQ+tGY7W0n8wnZ4Gw1QWTEgWAVnAvH
jk5HVtZJVzh+x+7bkgnqJicNhg8tQ9J7dOhAsMU/lVrHvzdLtbf3z0MENK7sxp3ATA8O7zcC5NeJ
l4Rg5F1wOiDkWVNuzqgqzZ0vc/67IKUpPKMaBG7nL3ribu5Ht/HiFEchExspc8ntnR2E+rLxadti
tsVIcot32JLbvV2yz7+csHmAV8yX5wEhEYz9R/iuuEQUJ3f0HTj6ML3h8NS7Jbe5INEkCQJ/tVtQ
p6daIhOBJ2YIP5zvlfngxxcJY5lf2MtuIZvP62ujM1rA0r3eHqvvEfBsisbAkY8VQ6V0htbXrCrF
KE6dNXPzS3Wd8C4V70LjzGLwn7vWbSGIjuHfhz3vRYv+F7PK6Z4vOerfRoq4F9MVARVlMz6AWxh8
GarBFEMj/Rf/m9yUXeiHhHLm9RPf9vlvTDYPeNjKxyKoXDj00slsfQ9PhkV5F1viGRqnhFG01WOK
ZyQOvvfYhc0k2gmexvp52+pIp39c1R1aX1l8OMAEO7OHOXLyReaJHvWBFczVbmrzvvR6w7HA3JjN
EndeT3DhYHOQrlGsQrDwMvFCd0qiij8yT5IU057sxkSFvUecTDkWehyiGWXPKxA07sTs0Wdn97Yl
mHDyZnKTMVI6EJU29z++4J0afNw3fkjQNy5ioYCb/Mvnym5CAABVRwIBfDAysjgr7VVMid8m7nNs
bSZKM9JU/ZeseCRwteODaQ6zj1HcZkFlXJsDoGdsHOkf/RLoNjlBafbXAaYBbM5YGh90jeN8TDwq
guEkGt1BO9eL4Vf3iFcY6EEaW4Jb/JR+P7PKTaUa7UoobencWQm5E3NrYMuXnzngzkn4TQjUwip2
wo0zbLspFuMJV3jZtiQJjjcwFeOtPZbuDLVA7ROrWS/0tpnp4kv55xlo8ykVr9T/rvUDxhFnygDS
L2cb5H2DD+qq8ChkQL5hVQVtRRyHVoKHxbtT8TsQ1BSHSR86hEqS5nQLsvLQgBl7wUrkfj2eAZiS
d6PKDghE8hrIdrVtsTT3RI7bLPgcRRaXU67HzETZNfcvczVGJnY87b8k9cqqOOL1vp76sz+KXsVD
9GRaPYqfD4dLbA3bcl7fs0d1zLaS5TC7AM+hlkXBMuSisa8lhr7m46/W3jDvyMW8xscYQ9tkUB/t
KqTtj6g/Ki+DzK7XxE3jZQ8mXjDiXHeU/wZ7NAuoVyycJ3DYGuj0iQMRGJ6jo/abjc7lZ/bUhAcd
QcP3/gUWRd5ImYBJjoB7bj5b3CyxXrRebJ+VtHgdnqsRrwbw7kRcdCOrCaGa9NkRHk96A1h9Z41R
JV41xz5cWKULdZvjENHZyWo4V6znLUkBhQ/ySZdKA/UfHGEP+Z9we64mzDpfNYc7DIg8WMJxABUk
dvYg86Fwt6UMFSd2QxyIeMbIA9PQUBsDQqT/F+3gfLgmTEtHYyTdhNaI9P+ohtj6pcMUQdK/9997
8Ttjzi2HP70E8XtkWKSFyjDfall9/P7IOJOFuFB/kq+RqjwqYu9h+sOCu0vW5Jdz1pXm1fHlPa3m
32DO8JygcNESt7VzsRqIenChugNiubHAcWviLE84Tq/9P4qvpc8IlrMCTf4yGrv5kUaYc4AeBbZQ
uZwxNXRsKhkNDRtEn0CtZQ+w29ZOwUIefeiieZRbE/wstwmm8LtoOR4bk3n270l+CD2bBaG/G1n3
EdIyZ+m35wEn9usUO/ftlLwfXMOggGgrUP3UsEcZQw3rf0VyY0qr+5MMRXcSSJjQ6rchZ03JfFzA
qAfTu52s2+2UsoH7BSsTLz1YwpZdyWUH/ZFyg+bVe/JzPFMjl8zJQ46yfJHOvHP7M6CuGK+Kek/k
aXOortZ5/8D0sm+qHSN3DqAbUhuWK8t2HFzSzLi4ZBVeo1XHvmcqmHUXT8NptilPKScjN27ym6yK
H2wOrO9GuPZBuBxPP4oi1itQF5GLrrM+S+sWH9sRhn6OkzvGUsbLZ1Yfd2nDTd7qjEz1qmu3ef01
m3yNdRtGdZ0THsd799xiKwZY7Ohzg6XY85akyYcC7Evl8Tau7MNIZpPn4w//wbmuA9WMisLXBmnC
UqWGNtfMx32c1HSGJYAuoCATaBwHMB8++53d6kX2r8YBV2F9NbGrZfj3H9DC0Y0hKjTdMLz2j+/T
XmDUp6V6HduBkh00vRykG8JrII+gxX+79TpGSgIXRxXVDI/f3/hv+pNExvtF3zo+EH7LQZu5so/E
jKJAANVAsQoT67GK3tvgbIDwFOIYdY8OTzw445u/qNw8rej4xtOLK/gbtQbjhWbHzqMcZWsEfVa6
NZxhexjBHhnhYk0yxFnI0N0LQbz/R1EA/MFtX4UgDNx6MReO/evTdOrf1H9ZVUDQZuoQVSIDwCZa
0IR0UGpT4/NFfozvAWuOigGsA3onGAXMeke2ff2kDoX9o7ShMAACK/0BBhrxLDNaoHR2uYTDIYBz
HM41LvkXEf3la/PZ4zwjHCKaCEZY+2Wb6qZ8FCmP6zbMPVuCb0rLGW99V860X100Vh2DjGmEIoCY
Kf04Tr6ZbcdGdh0QOVbU4vUy+amJesRsZg7vnrwfFZMnHFNrJNeM/G41A98KXGlHGjD+gHzRK7zP
SLbYM9wRRU88gWlSTvY8NPLOhv+NNwIVGAwLFQbMp8wOzXJrrt7r5V/s9zYg3p+J66dqyQ9ZhxK+
s1Raluh4sr9/2HGza+7HcEpOYbdHqH63emTea90fOVp234UElnXbY8sviFa/7DbqYAqDGT8tvWNT
f44V3BYqBJqeFYvzN2/dT2Y9r2/dVLxy3/01++gbtNAZIOxlvS7clH0k/JTOS/Gle24NEzJvRKhW
JDnNXgKjgKLx34DQ/6fYbwxuloaoIXmY2Om9mX/FkemdNFivJ8eY+cG914JQkYxwYo8kK6bDhr6C
dw9lC45XejnhpRTNnOyDcf+CUUSBEjupaCKfkDTj+fIVzXgBIIFvCc05z2XmChdtK4H519nimaB/
oK3ss45ciXNWMyq81hFKAQRSiwvLZGuoLAWzY/bziQ0y65fCRrdnl2QrENtDv3u62THLrIpBJUch
HT+NTHc+5uB4Al/YvIPbnGIGMwtGc8/vTe/orcHrK1A6I1edDWZohQscrY6gY+nO8lI39elzKXDv
jID+8mayytdvXA3145dh1h1DTbkbG24RLeI+5VN/5uPG7qsbGCQyfJ7GeG90hgVlc1ELUsFKP5iK
ZWazHxRfu0cZ/a2S88aDHMlNpttdgYczO3Ea7xPN7CCC2DP5Ws1Jv4d+3g++Ch6o7mkICw7iKpe5
SIIcN3YuZ0aU0trCrRE+l2+4rTgBK0rdr2s5W2rqrSp/RW2tdYdp9viEi6YmchQUpD9LyRKKTYr1
2ZNbYn0PcbPuJOvFcFpS1wK9hP3l27qn3uRbWARK5wmdIxfUTw1VHTe5ovxIL1fEV7SefxeKuEkk
t8JD8Gs02l+H2fLMyjnupu7zdZ8hpSe5Gm5w0Kg7ypc7KDY8K1+H9arQ5g229VvgJPW6lCKA+blR
Z7faVb+aPgBlI0oEyNEMof7oe+kX4Qb5cBQPBsXoD2YX0bJuvUluothqU18g2+f7yGBW39iVgEmg
jXoj9a5O9FKwBinM6b+mApy0PtecSW75p35Np0ts9E9pbURyQL6FBqemhkR2XNsdFniiO+Ou2dJv
SPnzIPyIhcnHEvtAmnnfzs5fZvvcRPAJsS0LvsisN2ZTMR+OoIyUpVlOuRkIYQqra5aA9ddCT3ZJ
Ymb8MLY15cGVKhiDcXdiVwQay4tctdvWkOPtmGnN5pS4eM8C0Dt1P7gDR/ME/q+jzu1UUyzkErt4
LXLJ0guzh3J5u81mEFf1pddNDYlZZJT1WI+hyN+T8d5ZhmrsTd9edtUx595CkcWs08RRAbWCoVLL
qO3h5RThT4I/d21nePm0+y9QKeMpbaLMfQJe7Wfsfe8PigJttmEDSJ3xnZe1VeO5wwS52iEnSK7S
vczGgsykGgEMdC+D6Y/y21Pfl2eGuieY9ha4SxJN/r9heohopoqv3MVslFJ1lAq+wQwRV73oJuY0
DhJGOFfmW7E+b5vsqdxTL0V4Fw3mcOJSOtkjW62mTvte5jjHY98Op8Zdfa9esTHsX5tUsuXeUmsn
7/ZvgkhnVqBMaT6orhgtNC3oEaY9SL9ERuwD2ckS4Uz4lXwzYiRGBGIjlruouKYc2r8vNm69U+Ng
yumu27DMPUrdyOSHb3qiYekw/+NleKd8XZdUFSz+QzOSTs3+WguWSjKX/4CK31jLq6tZ7XTUnIrf
V+1X25pcU4Yg/fItKEvBkgeTZCjJXdgRqiScBlFtvsrtrDLT7BLRR9LvhceQUjMLytApewrEFi/e
TXcDSUxmJtoqfVqz2EdQ952aOhEu4hT65HMldaI0GFVanRmf35JTIXFmzuATKh8BiFE29oxPoV91
xlpz14pNKd9f8bVvcbB772RmHe6rz3KWBOpsI/anipxeQNk2XbdUMklqmTkoLRN9nkubiBz49Z0r
M7KbIvhmOynbPRty/ndpZYL9boFk0SpStlnhPanONhuOJY3co0rOfbOaDFSPOdLT4ihNN1n/+5ZL
IxQKg3pwqT3yeN6SzRULCe5gaExtyvVwBn7QFDwrI5te2Vff0B9aS4icBO69WKjI8JRDLVkFP4Wd
F9dhODPCJ8UoIs5A5b28irFbRxtVpKyAvvB95x995LBNVdWJtUef+xmeUoKjkHm8XCmGkEm7rQpv
2h4++lmTzaGiJvIK+LSCbkqhUfZemu+kGF3fptHW2XcbPR1ZsbqZ0elO23M1Ti+fXu2cwPolNFaL
4XlKW1PqVlPSx3ROZFJCc9ZZiuzmyrIR7b6/tOmqT10NirBycsVlgyuinaO+ZOETBUMTGUmomNO3
8SZmlp6+e068CSKVp9tTL3meVBzMdsrTpR5Q10GcHSQ10LG+SSVDeB+kpys+kbzZWm2P8ZAS4dts
RFNOreZLTdv5knyJZgGzRAjPOb4nRt2arf4Tpis1XYXJ71Db08GNMFTuN9PokaIf4xzBYLKytIhz
eJVhEkaHluhMUYGJTvbg52pnhXgPvbwW+g9b+tJTIy/e6/J6AoZ5e5/3FgGWEHkqYop8GQ5Bx+D5
dv6V1wrTeuTU7Sqv437giy2viplNyZu/hMzlm/J7O61uXXGuVDDX95cTpSBVnNkgGYWCSDsXvzuN
yhmIUL9IMqU0FvfH1fKngVDjSS1J9kVguLJ6ZzZnWx8H0VBB6YzoDj4SqpzZOqQM5Z5/5SoSh1HX
oyzgkGeZJXp8gm9nIHecIx2F2FfQE18VgNZeP2n3dM1ij4xpvx3GurqZpKgnHR5wvP6etFPuCCkl
CyFx284CvEVRoCuB9LGeQBq0MjXr0XlW4/ja2YbXUTegNg9ecjO1Kd16042043EkRx1GRTL0XfaY
kFjmFAG+XrhR/1R/soNcEfaPMUmb3ABQFxjUxhx4D3RQSK7AO9T3quAlu+HErYZAqYKCpVg5bRTk
dZB8+P1TeGEhg0Inkptp9hNqAu5oKcruJ7U70U7z5beyBBg5ZutChFOMTZDvp6uuHHGlMLgtpEvp
dZznWhX0aCpe9lfyNJ5wTUm2r25pHbTVIuYX2DVt+E9ALMda/6ackVtA0+dttu8tO4ElwDqtX1C1
3Jf/V6pmjQF1Pyw4ZonBTF8lDSC3sTucZFBRYNhItQijerL5X9kQzmwpS65JPFkYaJAXCTXL73xi
C376oewz88NL+4iwkds9U5cPxAUDt7nVAhz0UUSqwCYA+FOhYiv3LJ4NL/QNsuvkBCW8jzx0XTSo
usB9xUP2iqKQv2bpcsnk13dh6rwf74cI6qfGCPynoPffaKH0EM2RDd0gZVF4RbfiBr5Co12u6Yab
4L4X26thS+Z+INuI+JgvpkPKlF8q58W+Z6KWfmsdmjS2ul39zqzUEb1m/jKzS3ZIFo9hLm/giwJY
DXoIZ+vPb7RQD080p6kxPSFFNzQ3QU7JWt8mcMyrif/24SRjI/Yqf0D25kOorpN1uxYWTWKWO45T
gG5sPpHU/XtRGBNBpKfXvPG+buIP9rBKNkrwDcjqKZjRHptbNUuTfrTanGSGPtgdOthyFbKU+Z3c
Uq6fYj3RVlPJFj/LfliFjH6pls/M4denfiLOB6SeG84weSP8Nc18J6uLUvIG0Q7/KLu9N3lqCpfw
kDwk0aZZNR1LUuqFm/+S/eKKICYel4jHATecPhkAqF5D6VzfwNduEe0iT/KUO4DsTylHX+QT+b0n
bBrKik8miZGVBhVLZEKq+uCc2bWOuo42s3PLpG63dnpsOqhnaw0mK6a46EK05XDNaHP4i+LR4KKU
mGTgHinhNfxjU3BXEhK5aFvuoy1Hp+zTjQAyNRKv+3sjOotclrOr3NEVemRfo1UR4J9iJFQLRn5L
fUeJckwWg+H+PfFpUTWYYdBvn0GyLY6a9zwWzOPicpD+dMY4V1dFZGNNN0/rGwj76Cj7ZE+3+gR8
Zh5TF0QBVVZbDCKm/OSkmHzOyS4JKBKyeFs+5dNtqEb9fs3uJ139RkcNq+HW0rcy3sKIMqjoYeut
jeUB/ggI75OYpvzVd94u1ccblS2BBilbZIZkiaHTeQqJG5TVfwW86MGG9YhRbJf6nlJ5DHHPQzLr
0Dbjg2mskKYKW9yNTxbHXnJEFQfIBW0n14Sc/l90SMzpJrqq6MbIhDW7oVnbzpYyQqqO9q/vajLW
mvf0u90zOprLO90D483MrlkwsZ8kaZto8Xbqm4bg+PK1cZbHM3BeztVLZL/W5FXTY7kPL92dF7mo
G6hvghqlYl4H1jAz1b8UmmeCe0lyhPGzSu99jsjvh1M3F3xpNVmFm4Gi1VjYkvcq86hC58MmfBvq
QaIGs0w46qdkbLBOMlw3FScv8fOfbPHdxU7vAt7g66CVqFZP/QxnA1ooMk69DAl5uqpInlwQ0NOH
C10m9meFWsK6T+AwJ7CdFUp0WNME2bypn2IL0sfW5spcQ1/GJ1z2l1HkOH5sgVfumY59fi5aXEpn
fwPPXzWLxJRvUBuOxBhj0Xgen0sEZPVaak2FYg329E7BEhk8zf7trckHSYeyJdiEh3zOJmU10NTS
3SepKZ5KymifOOB2+tExHgm69lGwgo4ihylr2tNXZAkvT2eswWw9PbdWe+GrvWYS04ireHc1jFql
NopKjiF42j8NLylui9P7mtuR+7PyTH18hmZDRZVfGbbaSrxSoVgBJ/ez/Ww9wd80pdZ4e58ryfyc
n6SijUHcwWvny01Vrc+6s6cfbvdnTdF11R+ys+pNHQ7AReGDqC7QY8aqciLRuGRmdsS/3m5sxvKM
w0Qpjts94pwI9WiyGLUDDLLyZg4EjK+Z8bqBAx3MfDU7h2cyukA7UpY/o9BmauEu2xR+g5RvRWH5
0S1r1BZ29FcsQmfm/xJCq0VvRTTCYiaJAHa2mu6OwOC9hgd2AKEyypBjyHKyfIPfZhaZ+XRA8TMP
XZ8bU4SI8TP4eMfL5iuiCBsH5bcbBuVTEgDfU45FpoL7z1g7o93qIO5zt6ABkPgQtLjHfDaJr7i3
f7Eb8lrc0wljLma4yeypjCFTHM3V3nzSysp80V10ZuPWq4g+i2Ix3lP0o+iYYPpt5rvaiIT9YjP8
4zBB6JOyuaJtdz8JFvTQbuz0lfye9gj9n3p+c2xqpuKmOzIyCFrV7s1/DTYGBZPJ3g5slSPaT4cu
AoLxrWKA8sTuF4DtvWRPHTSTTGto/SP637lw6inTUeqGvKCUXbrTOd3SVrxKb1N6wtbxrqHhQ/aE
O7cDh+6/+Gt8/5HxFFODdnxYMnkviIYiIB8zc8kXuhG0UyIZ9QtnlAYLBr9vdQe2GlZbRrk581Hq
XSGFPc7JXXePFDahiEbd42iLuDve9A/AJWNBtmHbLSZH1ittGO25OAsXcSf4IQTYIj2RCSCBgcFm
GoypHTU3XrUbbGIc2aCX12VTmvoG7Tfmwl62CX/zH/EfEcBs5s19dsiWaHsdeTH1pq15JDagsUBQ
bkZALxI7owlmhkujEdSzuOvmxIuxiWWfbgUeP+k+HVnMPqD7RIC2W+oule9Hd9xQUj4B3UZPCZHR
DLglHnXZEhbPdeRslZG/Voxt46rz8orCDK67XEiMpRXmxT5c0RSAOTq/dQAob8e1llxSO93qlvSH
xIjXRL+jIfsgVzYEhHb06rjZuscTvFgPx6mX/PZ+y/pcVX+0JC0aeldio14OyyltPY1LTrsv2VRS
kC1Gj6fpmb4gS/BkWgMUBBAzoFhpcm1uenzPbxylmV8b9OPEgYYGfjQb/4HodEHcNOZdB3dGOJ6t
BQv1HQKtyBrehvimQ2AURzkCcPY02eRbupO2FGxhdlx5/uLBiG4BQPoulQfA7kanjRRUfnXQXdGW
4T2O4SndTt4mEilbNFs8J7cSk3EWmqstIV+NPFDMxImPAvegj20oQk8KJtuPlc5r9z3v8NdIHI6j
NW0VVKAL4AK0BJ+lsZ8LyWyuamZ+DnSVcQR1wceJQjqKmFfGKBWQ1DhMmr/YUafyXnTl8Y5WtRbm
+I/vYzob+A+Ugx5KIO8ggWFhTAJav5zCGh6ZaKjzFCtQ8CRKia/bL9Q5q2lYptcj2nHrQs3bSbeR
A55fJbuQshAsoPG61q5ufWlruoQ7zaqXtxatVub+3hoOjWEpzBHyUnydIevrfyRnnljptps6zz2V
600BYlrTRlWcJl6+nN4le8TDL5M7Z83s+sxGeJBSr1ili2RTlvbwTyZMAqqTc0yXVEr1u6fLp1xM
qMfrLIEdmmW6joCpoBdXumR3CQ0eJwP4jcEys11H3f6RP3hOKjzdQuCCKM9ZFBLfnnyqLPgWm9jn
5S5qTXdCab+5CiwsnbYIJB2ZWW7Ta7mUHtPFe5GuNJ4eydlRYpGNegW0CB6DRc6vFVSbJe0640Yn
GrMPFQp6ilkcVI+zNBCszg49VB8LKgPuYNY3Meh+Ons8yMnTHG0xyg/aU/6Y0VjgT/4mfkRceIBy
nBrtz2ri7lGEHuUVP5dbWtnkXXZn4coolE7Es/KFZ5dC0Ql5fyCNd00nlO6yP/Ucq4zVVffRgnVl
dO7U6m7Njx40O4VByYn1Brsb08XTQZXLtdS0j00oXC4FLyEk0X1Jx93+hY6eMjBzemFR6MMazGqG
FabzApA/hJNKN+dDZQvMYCTN95uMYF1oa4E1QBVYM5FPd6bQmeLPs2U8w/Dz+pkEAv6K9KyI/gfB
5seQ0bfQWAEdG1LmllRHUo2cLrtNs8pKPkq7eb2sXDPfB+1rfkJXXuB191zH8xcc0yHVGYcff44x
9fKdwpH9I1PX/BqIw6cJehyr7bxQd0PFlkHq0Zy7U8OE04SBXBCVJlMqYlsvLF069JxF4ELGIcqL
mX7/EG4OarsVbw0fI7HKL+2QZlIbEyLszAuNMHKBoD0QGh6WsjUFoZZqhD3GZpWOKTcqHL4Zt0Y3
HhPd15xJi+RPQRiSGElrvdHHMdKZSIXrNbv0az4xMy/tnkuPrRIxSmIKPM8PHMYRdkTuzapev6dW
vCtX4r/Zb8EdtVW+e1DPULSL6A9c9CTh+OPv091MMnswKQkoqvyd4JQrvt1Li7jHjd2SaZEL11l2
bFqn+OzDjyNLP1PEFxNc4ARPyTy1C2LmbO4UlxZNpIv1X9zvZpQLwz1YZQCJy+mxD9fJ5zTNaeex
8q9JbjWwXpPQ1FGb1au83tRPkx/rXy/DogWdvWSWeZAglqd/jC9eRpLssmZbkj0wwgORWQOTGhDb
tcybPg/0s9KNGq7DYT9B+kADdLWeSuagzkltp3RVkd3yBR1LMt23gUKvQ+7wJt+fogZbiP+iUT+4
QK8QbZL4SC3/8KXOq9MhVi4+IpycqdKhiYah2H7nzUna5fPPay+p1lBu2onzaYMS5PbZSDLplxio
k+tEM6vGkwRXf1lFRw0BQtuMC1cv5rNqW5KKy7YmO/z0eW5lW6QbBdlROe9bWyrsnDbPeiMM+75a
V1AjovvJnWZi87gkhMWtz7rQJ7ZGeTtZfr82K6rJadGjCmRMYyoZ1OvMHNUwS7daTxT4nIVSbQY+
xGdV6euQoVs0Y50jYCR2Ok9faY3pOpWdMRWcHCNGqOJnijr6GsXW+zcGii6L1maZYNZzzYg2Pkvo
CGsFvQKRIaRcNSXmLwoSstzGCz3ChX2rfMjfyP9lu8HkSCv4S8ZPRD6yIT+12uvYAV64ZJ80R1Hs
XIxvuZUlU/jNFhP8wYCXOyl4LuB10ND1jrQrPajH42edn5oTEMKTc7M9c72zRfgHXVo9oPhia6Ni
bdCvmU7CUC8NHUmnW6EH+8WBITuZr1+z3KmREfjE5IgIFy7oJKWxLGcTyr/lj+hC0izT/aO21bWE
Ozbxjn7e+4RjEk8vGG2QuAU+3TS3L0JkUMaQBSIo/8b++tpQMO0mPEedzYMY48Ls9PGR8kPi72vU
gfvmGv0+19lk7BRmkMkspyWNzk/aRuh7Kd2vbBCm3xRxSjoFwB4ezxrFD9BfBenMvBJIO44L/9wL
q/fZgFsqNqmhLGsShZgK9e8lMrtlGdALDdCkbBw6A6nQOPJ3DCOSQescvt8Vcbxz6X1y+ETMxfxv
lp4NE0wtvDOqPRdlDuvU3KfzFi4EXsuGMUFtPIGzGF/uM5+thktoBrGXr9jX/YI6rJ0vSZAA4Or+
hQ8hWnFeZuzNgjVi6jB6rehGR4E1htJx/EJrR5VVdTQopItURx/Ygukz69KwXqYOuGM7FYh403sZ
SHb1p3CwTZavQGMNQliR+n9X798O1oTcQkGu8XFLbrIjEEFfQODc7mgWzaz8UTjkL8Z78b3plFr/
cTf2mRPSS9qeymPhtAiogGWWjv4zpAmcZkNh0a4zS0eePzhqMIr3YnrlxNQiVwF6rKO9dKHfTLUZ
NH5An7PsI4NWiydiNpBbtM9IU7ez+3vfbggNnPvPxUDrBWHFfL/MHMG6NRPxNSxXihkyT+cDZ1P5
GrDmHzIAVtvPF7OrJd2FcsRAPEOh+GXKy/I3ovUav2P6wR4T2r+Dckn37cSPg9ptzCdEH4BqeETr
lvF6J8J1eh0epIoTBhbsRvRKOeAy9Z+/LXwqj9FQd7Nd6zFHESw39k0y6B/x/tj3meNRP8UBjdhu
AoUW8nK2nHggnE2+zMsdS1QNzfyYkrtndvPQR38FXpHcOvvLZxYhNOFDxatvAI+T/ot8bsHP9KwH
Mw8HNy88Ta3LdwuRRkPL6JNTQ6cisL0rm/c8vwIaePhTrw64dP3f7Dxx2YxXEgFb+qkO5S1dURVd
iih/jwMjpsug2/Z+viqYCaYeAFas7tQGuJPeihftbcSyoSBIWJeB9qMmRnOrf5p/jE41ST2gDAOZ
q+rhD7aRD0+7BsusydzB7iQymOzxRWzJvyTPTumhxYAcIuNiNj8Us0M7pXKhPCHcU5tTwM5ZRHQG
A2jTK/spBMBmlnzKr8MyO4cnkQk89LY+SRcSJ9x9AGwRUHXPK15DElx6FVo/npeNmTCIxK0Lq8Kx
cRGdF8Km+g1pE0As2Fjpj84YAvqizwpCnHPzjzJEIEJbcShrJjgfEOtPlvzShaGSNOOmS/Jt78lL
ai6Naw1sIkBgj5EZxyOlgDlHxEy3pjq9GaVbu9qAEri/s5aflMmOI/T/tHP9bf7/O9VavdOzfG3X
32sTkBxs4t1zQWSBNYCuUDlQW3KWfj+dwH1owXicPrH0m8Fal+Df5DDSC7Xb35FcBLmnB0+OtLYy
OI5UCKPyNFCG2Svbj6NjflUHsChPI7MA1keg55tPFP2bokhG3Mqkl//cllin6oprXyKDGqcjvOl0
YCek5vP+9qo9vaBOvuMxczdx24xMjRn2Hf0jMsqb/6A3GOx5aDfqvBoTE3Qxl9yNmJGQLtNlc+QQ
1+gRpVy4/x45Gw/Kv3ZBKg7Rlt9aX/9X+O8z+n27snBitd7Q/MZlyqVG+3j7PbJ6KUfMpQdEDoiw
pOwBRROenxIzt6NHeFAPtf3F7FQR1oM9nuI5nAsV61N7nyzmMUC82SZO6qq7qWgrwPC14MGUop8v
jWNpdm9zustSk1RmuIihV2ExsalODFiof2c2IzOqu/hXzWnJf3sex0e0VjiVTQ3yYmb098+JckQB
MiDPWL123yN8gS14/2PpvJpUx5Ig/IuIwArpVd4jIYTpF4KGRhjhJYT49fvVnY2JnZ24tw2gc8pk
ZmUxuUYyit7k0dus3Hx90l7LjDvBg7R0yToJ16wD7btgmNNh/5X/YPEVYWl8Mlv3wwVZHpk0J8Gl
VV4vkNHO6mBt7NGVTG9rk0fEJSKGrL9mGzQcKbJQe3PP9mNC75fTgKPUMt45L2uQF5g6z3mNa87O
BMK28cZDsw7aBQ3InVzN4QLUyPuLCtbO7J2da3pt0xosEJeYg/9GEtChWdEvPb2ZPIDMNNaQAk5n
a121KTYM+n8NyUGs7YqM40Y4hXYvUML/jf9G+eeZdGdHZp4ByLfG+Gg8Y0ZQWZoBmIRcMyVYsyLr
AMY3NnpOz8iP5sB7LQYeHNqcrYBxJypCJClOOcEmSOcbQg3YCN7LOG0+VidFojYRWdTZedM90vnb
a87z0O0RJxW9l9b2nSj7YCJSpmM7q2ekBIeAxcbx2ClwwdJw+iADDZL3ioPA75Yt0QyE8bn8tqia
mJv/bgZW6f/33kp/wJLwNlhPi5FT5uANBENOeZmPveKXdEaC5HhQAvEvcASOXn5edDyQEWLx6e9s
f0mWMxWN8FeXytynOAn4cwwHjjGDeeeYGxqPEsCMbByDx6/BuGpzDWT68Br7CU0f9dJOtJ68wS7t
QT6065Bwp25HziCl0aW9YdlYxl7cgEQZQEw5GGkuASGBP2rv0bUHc/paUNIl4Ll1XDXhou85jHqt
iRUNE228xX4wXHzicvrcXL/GWzXu+xK2J+3bfXrPJOylzfJC3PGpUykU1O0QRERjpuG6vPFm7s4H
w9Kv3yNoqTTvO0Ykw48to+Tj5GChSscSRuXMgzB9QMZUPOufVCVjB2jIPJrDoDS+GbMZJi59FEUq
M4U9T2XcE4l2erYlAxfQKGaHL+dXYVXYGkvuYdAPFPC/jmRJW0vp5WO8dTCEYRLXfi2OMlnIbwE0
5Eywzd57BUhhgh7NdHdZzFqqZHs4u/4+3uDsTQJpR3SmA+pEN4DY1hzllJT6G1UckPO/LOzg36JM
GY9/OqSHcAMSgQh5bV2BZpRfIKILsrhp6RZ4OXiWsvz6slipH7wmKl2kOjl6SCCMz99rQkaZXWZn
j1/6JpFap73gmnT0vMwHKMWU2tf5AvwV1ILP5YmeJDoDRxOuTxFjrX0wpIzkSVptiQXKL9VW0DGH
0xfm8VpyBmXEt4Y7cLv7ahm14BR/p/sUKOI0NsZ/KpfrYz6G0mRzhOhSaUPB9c81qgQbaeSDrhRE
07q7xxzMFnIDslcD6aeDttaLzci5LcUV80lNBu9tPVMAOkrVEr5b/2wVZgsmTKg0FNFMFPS8B+49
rpYgnALqZmyyL/Os61jzKBNPztUBEDlmBNwVMqlt1xF8/ro8OIcc+IvKaYi4LbmBbJp0/ierY+5Q
/o4lrJ6Qa1HlqGgY0C1a7/S4xPXgC7DNSBYzkcMtwfhM0TX2F2AzsSyww4Jl0eitMzJLYsLAIu+B
lCNTcRmcPutjEyezmuKcevkuEjLziXjCpU58UsSMHALwNbrymJsXBcO5MHsAI18H0KUsJueBOUJo
xw6Ro1U+E1+b38bO5+gWmq6+zMsobI4Wk/k1KMpySOF9g6jWHKEJGBEz8sO0AIEqj8aDoReUe2+n
eKxARdTa6eLKczQuQ+PijVrjPq9gvRiqT3qqCXo1LJyq9LsH8wzmibXuJwA26DUmGMkhLgg7S2XS
z8Sir7XvFvrbRMkA3G1Mj+kBjCu7gzuri82kNNQiIJ6el04bXGyKwWvcXbJZY6UugRgEhIOn1u8b
gspISAIFpEpw/bNRVTpcL+MJ8D5fS6EKfJByKTcrStB/xinxF9eV7Mt9fVrapgdA0rMqp7AP4djs
mD3C23N+ITk8F09Ud3TM44hoSM96mRBHaE3L+d0a0JmQ0V+U8113PYXZoAxVlwXw4zjhPI1mxZ7o
gwWIDCbzNmg5zHcEIeJqM2oEowkhlnjeNeFhomXdVLE+k2LBmaQOQgmR8UICOc1MEjCKJ1Mr3Dsl
bvHICzrsRSJYJbQQJ8W4UrlCxy1UKuKBWb1wcIJ8IATzxhAwmqec7N/9BRasfxmpf8J+uhSn31YH
X6oEqETBA1zPE7xB7rzsbqKEMvCLpYLH1tYesfMDBHmNBxCAferQtmNcTOiEoO2bPO71Vi4v04mt
/W65EAaQSbO1Dps7WAYjqnLeVzwhwK/PHlPzOa0ND3n78I6rpz+iI5wUtFvCtimBZmJzgxHRwXqT
VFEa05wySYV7IOO61XZZi0NIjzhaRgpix2xEezY9TpSF8cqOpQE6eNxdv9Z6MtSIabVdOIxzMujA
OAQEoKoThXIemt2JjszpGpuDX+Xf/Ly8rOoQkhCtqf3Z9+1uyCKA+LABRVMm35SJFajF/qKPuRjg
K49+hF6JkQOIKljZuconCEhSWRsh/7TVk8qiwkhOfyyJYTWAwNkeQF1PLrb04x3nbNMmEbxq+kHo
O5xDBp4Oom/X7BOzRMUxVxnXr02f1jHlIzfHzhc/iRtBY9efIONCxKzpbyYmiP/0+2e7CSATkUSR
wd5E7nXcBO98iCidUv8VPoHrKdPovUnPKZDagz9qGPru4rkIN0dHwHT/LwRE1LpsVKJUO27XwcsD
rqKQ/EBAYBKPYQcObSF5qyZ1mR2nG6pEOd5ewsP3R9EjHGaneb3kupjUr93F9YcGcV+H17moYcDX
Z2Ov43FGbM0H3BQqo3KRQUE5dyx0s6BKA7+EXUa/SCMvMamydzcw/uH0usU2mNEySTcjYj4kRMbp
aszX7G7cFpw9k9uFdw++ksY1oqSnHj/5dy4zg6dA1BfzPR+O4Z6rCFf3GH5H49GKEGQ4AVFCNjKK
OtHHsvKCDvvhiiGFSnWHptX8WsLvQWzbZHIwiatFMxQLMaCCbpRMDQq3OeCI3QhmUl8849MUsLTP
Lhf+ju/hKZabpwWfPru6L6LucNnjQXhKsAZfky0hZ6CXMYOKJYMya0YtxXddFswp+EVR+VqPzT08
zjUXIoWJ5vOEnn54glnAKyiA26uooDrp2TuGw9kAi+pll9oj46NHWfNXm9036Z2e02IolWFIf7wb
0Xbz7ISPYZx0qlEL5UCv/tfYcKDwHSrMQd54+FboineOOlPEFHcYZgWmpooacA3KVxr4cXJnsLgG
9wzBj8Iv4D95WKWSuDtUGsGAaaH/hy/GulRnHb3Qh0Ig29qEoUwHH7DFKIEFU/VvBCzLtwHtJPjV
Wb38OQU+PUOGY8RLS5KrsomcarOa08PaFLb+2Ty51UZkNZV/h/Nn9oACmXqEehwJCETzY3aa9nxc
psz3onLH+XOhWa8tpG9yZ/CjZRGq2NgQcNxDBExUtPrBuUbtbx81wXdexvx6JNU8MI68fmC8gaHd
kXmTxgsQA0IQsAo7kiY4wbWvrY6NRZH47cF2/gwXx+2XZvNhtjsegn746d5MgD4cTk/5NW9+Ozeb
D6hZPEHpDvoIg4uGYD05+SAQBPPXjIRKoL4CNz9heFCmVegGk55z5j7WRgdwGOVddkTEgiqvTUYW
mrI7urvBVDOK8LRXwjIAR+z5sE0k8OvmMCU5BrzuGXl1WXO0JPgrW2QXHiwKWD+V2CscAbd/jRV3
TEvf8E+AAi5daNAF9Wlm/0Aa2FXWehPFXtaBsp2iHYkQclVdKHIeKeU7XLhXI9GP1i4HUX+Ql6hh
zS/05sCH6RpH/8c/x3wLGpSX+fBqcKmxQwsOquQhQ8XLCh7MF5QSMxB90XMkmBMWbCxXHGxQMKg8
wqKT3VWeABwpDaUQMNB2rG4Edwlpv0HJZrJ2TDP3D3xmajLsXGX2ec5kG4aBdAZnfX4y+GO87vQd
tWu6zyj9ghYL6Ajci9vjk6pWlN0ny2ddQCylYZrW+pxOSg/20I9wsIRvD7yqCwAF7wweK6j72Nec
Ei7nTWasidm9fYcSvs7yOwjXyT/p3DwtPUxrKMtXiGBYX3EN84O+d935XGV4+6y7ZY6IlX8ezJ4V
0JVIBIi0/h4g19o/aGMKihgucR9VDFJUEij3m+lntCOti95Qj+MyjmMpNxudl+3ujzSXBz/d7Sh7
Jw/3KIoNfhaVppEjjCZiXOz1grwlCkWT//ezuDEtf48Nl5XixUJipKE3TgHDG8ZrVnubMr7rfDAZ
cNSuq+cNbpig7zePqtFRJuV8QKN0NEaxYi700D/oWH21Om+0TwXw1FfXDdKwFfJ+em2SKJVesv37
MBZ3I5dfjD8pDmHzwo/PnnDbasM4PM54SbHqlmgFzqBWYJjw/uA7FJdD/WXTGjpo7yAcuSn3QL4f
701XpAIG/X0XpZGix1bHj2MejBHXSWl9cjAms5kVRk59etI3LMO6eLyvB0ci74Z9U7HBJEg/CoXE
w7zi0xUz4qBvazNU9TgrEYwC7IJ8pZSEIGDGiFl5nom4F1EBnOlhxS1xo/LLa459bX+dhBZhtUZ8
MAxH8xymJNxsUAM7fDr/XsHL5NPcyKnzYxV1T+zv0zsPgXTj858yotm1NH0ZpEzZGABEB5dPOE1l
/x4kkW7Szl79zx9Gfjy2/GvFN2+V8wDF2k/niVM76avWhng5hqUerqyT2zXRWrk01QxrciMwowkC
8pIFls41IaHAQWcWSWPhTP9OppcsVvHA2OAAIfepwvFwx5cFWb6KHTint7vdhmGeNfjg4GEkp9nl
5LITg6PW8vNAi3R/c6fafurGxlhR2BJQkr8zYsYEDmnsWLTUmrENdStu+RI1yN2MV8N9LZ3dXInW
kZkWpm8tFmFs5fs93qonb6STRdFTxL6RYh6Gb8jJ6IRAAthH6XeYOxZ0EJfP+h6hjJ7zAAwL0QTX
14rdHA/4CoMAOHxUNiVWdNT3xg73WfY36a23/jcHT0GtD2cJuJZ/CzkEPWPjX2muYm5xYT8CPgfG
ABzX50wm4eqpZ7k7H0bL5U2fTDz7ps93aetmcbjlGPgXUnCNwxITikz2NtZSBpT/LQD8+f3FRIAB
fgZ/TcBktLfBCPO7yo4i5j71JTFtl+60ZJSku8o+zgcAZ8AXNogTI7I4zKA7G5sgwd6IqDfWf0Z2
xE8LP+Zx2vcR9fJzh84pxNYLsG2E0uMQKVYHZQjBs8NJkfgA9sBxYagWqDDBB9IsMq6GyIE4UHLy
C1Jhaewu+nJiz06TL04kY5e6hF84YggVVyjg0NpYjnXFf3oDJEHTcvbGH2acncK7OTIPzhmZwhDL
L4hCg1qjcRsYLBB9KA4ngIozFAb7IarwJ9CDnWugiatAaGVjUIgxQSu46ycaiGndHbMzZAJGxwRs
K5DwHDO5iJcJVccNRJFW8wqlQu6wEdDy7ECe5wDBdHY0DBcP3RbX/ct5oHZDgrpFiEcV6rsuPSj+
pfzPgR/BiZiTvO/qIC9AZrHhDnST2JvtRnzwO/4S9QldWPDUc5ht+qJW1iyhgCPme9e18QAaPNqq
FnR0s33FG14KZzg9OW4GbstBMtOMiypK0hI5AbWjL9KZRFqoQUrzxVzfugctCw1LnFUgJY7OBRDz
42Jygh+/Pwjudv/PnqG31xNkX6lMIb/dPyexQq6/EbKc7GWPrHWIdg2tj4SnKxjWIkkwso0U84lI
AFUsk575G3gudsFAkKVwuJH7JZ+VhIksZusLxjB8/8jiHhL3rgbaiwcf5KrUuxOuCSMDuDV9qMyZ
xeBHy8KF2AARhLuKJQfnm4ER0obztfJpJ87NmHnOQtaFW4a/R/5pjLPamO/9uLKoLbwwlPrnhShz
RRICGLb56J86QhpVN9xdsefM6OSuh8sr9JE389bwGLG6k8XZmB5MiqQKq+rVSbK6kRJFJJFmNWdA
ktPTGAbs8eaJZAe//W31jHy6FmhfMzM/lrSl/Wye5GRUJwCFB+yt6Q4QTPahcm4eddbRe/Mr7mj/
n9MVZwosQ8GJZByfjS0fNnT7m5JpYeWuO4ylMyNuVrrjPDq6E/OmOVjGJt5sfHL6fkdgn/O4nZ8g
oGyp9Szr277v7sG47MDNkc9wEzmOtGtA+ieA43+Ur+vedb8NalyBA+oUN40ijTHsrgFk7TaEebFs
AI+bYCbGqUVQhtNya2DOwXQGvHOt3xbUyuk9qqL1Qlng0QKsqNqbnkHTHRqbjAx8iBfOmzP9x7pF
Ibl9+jPQ9oCjgT82HzxThPqC9V6cQQpec7HYJniTEX307ULVfSr4rpnDdTeLdHeg3Uhdw5dkK2F2
S1c3Fm1D/J1K1qWy1VebTQ4wN0gIOld8V/j0nf3u5TZYxRjmciJq95k91pdYN2z44HY7GGWP4kly
ITdrNy+9eZCCboB5ohYjWkoGa/FT6vrEVGiFCNdxhq04RJwL/7jM4wexvzY5bX3T2JvYcAE3suGA
ETV9jo0THlG4IstH+u9ZIlpm9psSI03fNusAJVLLGyNYbHxChbfbNbppLVaWL3rIix64HOCcSoAV
aJ6/M4MuLvxfGxOUrQzx90gJ9xBXIKSeAIYWBrjTsTRmBx81g1Oh8xyQwhFO3f9FNERAYU7JeeWf
tXEJ5IiNebvplQ0Ibw8ShrGUFyDnEgUo+o3te9/5UQomRXVoTBEJYESb3gfGmEUYR7AN8T4uMbYe
2pgcR5C4AJA0yx3nTdt8oAo+uB8kDbV7XY7NI9U55uYmhA+WrodksB1NvpP+tMd9ZwB+iMP0GZKa
CHyaUuOkTCz6/bC0CnuwKoCaQXBPyFHrhUhGlYg2K6bVpHwSopJOFAdBtklg3/nY45xOU9oTJBdT
yfUUtSI1ofUKT6jWuRWtPh9PlJamege7BXRuj5LHAr4uGLD4jK82OkGXuSLniLi19Cmk+cSLaRf2
iTe/PQEiPYFi9YaQD4jHJcMdhgTvEiBopnGcZCDbg9yh4BcIHm6Sj+GJrHVgKYvSobnAZW46SvCN
DuXAgVNi7Ug14YOBRYzkmZ/4ULCYTRhHhchzB6VsnZLkIqqFETrbOxBphPwfrQym1IQYUCrgiQ43
lp3EkyEVyuOXnI0d6duio+fCu4AHXG34zKEJdt1jrUaT9rK3iRdkUHnf5RCtT3ZlMTvzPtMx4wRM
yvEjmVssjBfSBYijGCm5hbwVAn/TcY78rQPENRmkyLoG8EsnXtOCopsnIwp4NDekeqaeccroMZSF
3h2XQToVWHjgLTYlhZ2MvQZj7LuXX7GgQhm/G/+TL3xAMD9O5+OfwMOhHJkZ/GDBFVyxw6RJH0Fg
/qIkhVV8/0F6n87zWxXgcwZc/sVwAo1J2vxCiN+H8haoh3p2QWAS1PE6Nrok9pHX8MJo0P6o5IaE
ocoYWCNYZ2dbeE/Q6xBJVaQBxX2RlkBY6YNsLLyOwWzd7oPdKtjpY1ZOv/t/O/PGBgP9SENcsZFq
APFHCe01NimlxyHpTb4JB6UODh88GPQWM6+O+2bfB+FmbfRWd85Z1ECGdYN1XI7DXkc/9/AErN7I
wKmI50gKmxCD+IJmdrS6OmIDKtbQTyxB0ZhE3C0DttitOAOaWf7ADtAiP6w7dgLiaqvp8/PvA6P2
Pl5UyGmQN3WCPoDMyH5Q9WFLK4gTYuFGM6vVwVGnxdG+Ot3FA7MLdi9w/bIudhZRMbn+CWNxpxjk
rIdw4kYGGXuZwAGAkg0zyl8EPkSinExBKd9F6fjZnBCF3LK3zMIdftQxWBoKLr6vyF6/nwaPaOeB
8cHNhcNHhlWdA+Vo19hDXOGHGE3dj4r99W6rjFRE2p/CxuC1fv/hlKCu6UK2FQmR/IfKFGTMlVdZ
RsMFUq7gINnYfWVkKbLHOQIfIBTDXUcIVtG3ENUJbDheolamp+aE9+1SX+8aiDRbpcaHEmfzCsIB
2VDBmZ4Tt4/bUyCEwct7T19AxlBp+Tr4RK2OEx4EYd99RxdbAxroYCz+tB+ogkbI7Z/UzcCmLtp3
UC/YImiYI7DB18rbRclbelOaSK/N49QV7KbsYsek31y0EAq4Fs0i/2mIBCJ7k+ZG2JCLIGgd0K3Z
7RJWUd9wPXiAYil2pBLHU8LhhUzgijzYNNpq6gVi16Z+iplQiJ9m+ATu885YsiEFiOAYKbNpLR/2
BZnxzVR+q0jzuJZTojSykqF7XtazAlCAaFo4ioZy37jutaiaQzQDwjPPDSX72HZ+0IyIuJ5nTRHX
z4YVJTRzi959WlpHM6jMMmnJkMDO8G4DFnTgHGYeESt8fj50/jfjMXnHjxl6jG7o86H7zS+iB827
R+i06ZYRt71F6VM6Ck793PT1lL9EcgU3/NcsrlE1pAF9sVnryMjfTIzuH05XtTu4q0L9hyST6UhE
Kj/Dny42+0qkrahL9DuoteaPaKNPceenuwWuBYirNefTmMyBoeDsDpHxygnxUBEiDzgzlzP9YEU/
py7QmBeqfIT/ZknjwGghhxhkhxzJ9BBV3qYTsTQNQGIQldgqGMwJPxGjA04/GcZDoC5ZsHUJ/Iw7
9bfXvRDckisEqm2yI1ICBCSb2tMIwF+nDNTdYNriLCMg9OmnyMBf6Tdp1AZ+rq2YAmawZ+yAbo+9
/eZtDUDe+iaCSWpUoFz3Rjp06+CZD90qHTLvc5ijMGImAoWMydBUj0lEEkkhCyJ+787NVDkIY/M0
plbClwg4SzbcDRDH9XFFo+rC32DyDwT8vftCNVJ1UJD82874NCv7BpB9ntzT09ju7CsHSsz6zpUA
1hDNlCT1Ckp+5OFL6LOYIjkxVcSGHuMzr733j0bNx4jTAGc97MrxF9c/gJjA8CYuFQH5hUyIuQeV
GoR/yuIWvIEpCWlqexMic4DcitPtkAQfgRZ2f4Zx4z5zKuIKCSxJP+I8jVd9xEcCXtz995c2v6gM
RqZwLJr3CB8BkvUjLNlLcsaQ8NZFe1okmC9bhNWQCwiie6fUwCYaYYWRI6Xzhhk0EeoDo8KEYcWr
AAEGUE1Vm+8Dp+pnyJQVOrlbuNaPzMIwpPMfP4Zsd1YZPqpFIPXHaoiyiNxANx0hFfumDMyKVmWB
JwD1adw4D0f1RAan7cM/MrP5t2hCdvQAqQHXgaI+vDtYXDdbh31OO4AbKx5oVvAfZHcDsPfAUoOW
J9zj/N88FLiBvJ9bqKUwh1xd92wG6KLpsdbcuvtfzae0nh5+Kkdg+XN2d8ir1XTsX7zT/OsoHjuv
4EsGCKbAJukkkLCAjgHF8uifmxPOOcw0U6HSDgAVAw67/FK4oDMVv3DmZ3PHil7qVUQSDArVOo8I
wcwFXomTBph2S17hYYMlBdGl3NQ24384a2GJ/fNNhXBhBohYPo4aBu3A9PIW0S5Jag7I80cVRa80
HTAk940V70KGWKDt2jbe54fSAFvlt1ODLcp8Dl01rclxW2FSjGzuTeup8uE846sviSrD24iPQshp
Jev8MSql6X2W0+EsZJzBGhPGrXmTPN5tFaEp+eW1I2EBa6gUBJrP+YZpF3inq//YXZKer/2o2XnG
8KjJkehF95/GFUEKUydIfGjsigmGoP4tgSy4cCaobYAaEa/YpcsfrZcDEe0TuLSoT+yguUuHjCnX
J17DXf847w8nW2b9brBtzeJCq//RmZNCp3Ji/UVyli9iATRgAC5p2Xn5ysjyDhgSoOEN8KKDoOxZ
ICQcETl2vd1/7NfT76MlLqDuFPfz09D0dKIh245K0jVu1jIQB1CedAMfn77Zw+vwETCrgqgh/Ozf
+FJtaeh3JEZz/rYB8BBrHO62Qn73S3TY1oFAcbbZEOXBcjKPQz15pSVDPEz/w4bP5/6BmQmEbkuO
lNTzjEFJz+QVKq9D2g/OW5UlLpPDEwE1zuAISPni+xSqghpBamw1KP1HtlEo4MBCr4uvoxlft0UX
qi8Uu96hx6BbuvsPkHGx7MTd1Dkj5zpEI/RkNy8/8YGOkBzRfyIUgH4w4ZrtM1CAs56NSQd8blT0
TSpIhygK4rsIfakPqCDwWAOrUn8RKbyt/DLhWXPfhS0RWKOX3IKnLZN7K3yJPLCjgGKGa1VTdJf0
ELdfVC1Ms4WD6d0S/l1s8118CQnVKkj2F+j5vxmnHkg8BxYIo/hF+erd5k9qwGvOa3YkEYtqnJEx
q6vv3/bNKmABKEiSLTP5qNpZCkLYRyBMyN/fGZtlCo5zgUM9Q41XxgyuAFXjD9x+NzhYJyp+vIid
sQ7QyQuBNWgJ1OgmmIJl0rQgkh4hUIc/MsuVX2ZsdCMpfSZ8SvRTrwCDTz4xKFH3gxiD5bGLTyqq
aaYUgrULYyK/+kDXxohZ3qVirljkpN/49BCVLuWlwkurwjnSJ12K8EJ1g7KK+Uv7+oNvB+91HTx2
jCJ1Z0NV7xBfXtI+iISSL9x8U3WCLPwe9KHZrpZKRXix31crfjBZ1vERIT/HyzVDGWwrYwjohkyF
oV/OD0IZDXlpsFadMWuHGAQZmwqewPhFKh6j2OzhZor41QceeJlP4p8sIOsHeDgReoEwwTIvntWE
jDSK9o50PP56jSkQ4CjFZh6HQMVsWAdwE8L+bUyLXDwdPCy9mJMfxwfziCemCBlx6orvMFHs3T2H
JIjfkYV2yCOs+xjJeMeocGRDbotSrSVoPkyOfZ868soYs4rpMQOxNGRzzWhBLWcK6RHq1GOpCQr5
V8gEAJT+YSK7ATt/oF3E3Euisg6j3INMEt64CqzzsIdbtUYZxHzA2evwu2v7zToej5eNjS4ny1OT
NT4Y2KZhbaxhKuFcrAaxIaOOJDjNwrbCG0D7zT6MWXlQlnMGbZYXj+4jbMznfvyj9HnFdTT6/f5q
U9zTcE3o/cr1lXVAKn63mJkQiY/Y0Rf5zcB83/j8Xieq92+OAltIHHwwJcGwBbOWmYZtDOM3i/4K
dYxVzKq9iPUY3k0/H+txdJQZ5gm/7+D6K0lXrgQh+vDDXQZM7cXY+K35afyrRqEc8F9Qsv3tjZ/V
m95/0T4YGzgn6fxogXGyhzeR+uebaEAbAh72h8hQxhiMHEQXV0SnSv9DqJf+t1QN5VOPCE+Vp4Up
I24kAVljwTIm8ErgAVoogFjmUinm1/r2CO7Y3ZYbhSRw9NcM5KBkS08QlRDkILxUCRv6hCk3Emks
iE2bHgawNRKD1sjqtuKOgC8+dQNzA+h1KLFG24HO2EpLYQKUidgwIaJv0CWb9YJQz52lKJ0wBgHk
yo4TXFWB+kDeIcIOpGMrhhxa4BPKR4GyOT2xfYOWg0DC6DQUxJWO6TZpXVyeGE7B4OVLIdBfIGDu
85kpee1rk7v3Dt+JGJMCJNB/EezZ3fS0h3EB4bbpAmy8eQdSFj7t75bSAccM8x8hC6f7z8uXxTek
mPkdRI1uEWj9QzgTO8sSz/ofupTJDYBrPZHVEkcTDeRvh5CDn5KJ2abVw1WzC7uESJTKiy5cxaa3
zxNlWNapfg4MXMs49Jflqf9kqGTptfUCGv+P5aKZIbgffxGk6eLHIOcoRfT3ZAWbi+8NHqRDn3/z
mxV7CJM4WNVsDBhC/fC0qKIuO/YNgV6t2VLVbvD+5hxUaHqYEYk3LJa0qlWFqkyWF7Dxy35jtCui
n9EK5rcbl8t2CnTM6TlQtLbOh8RbGjk1LK1ZXMAKIgDDdSAXwSzk0I6oLvBbzEpm1GGVBGYRN3d4
IPxG94Wi7Kyxm49BB5jw7Tj+uAg/nRYuki2i2WOJqEEkfxCA4y6m8dTXHExkDB85L3p1p9JadXUw
Op41ICnXGpm7dMtAjcNpw4qscjmCVdmvhgPzVdAZo2uiMt2M0wpF69FYrxKwQXwjtPBIkSCXpf24
GN41Tl+eU2AyEYvymrJnxyPc3Nk9sG84PJXThNep5hdGOgIFp+k3v3P4GvBy3pSHxMKYXzbgjZyl
K0kLtHCQ0PScoivDuKCy8J40nVIKSrd/yzB+J/O1EHEit7oa+3nXF60ndY2vBgMDtoj5GP4SMU16
3LNCFEd4YDj9lrw3lNTBx3nwbbWhcgphlNHBcjBbH7gTteaGLWQU7jI9wkgjmi4mtu7mPh5u7zzQ
cSoPtDBz8PP0jdqFnrfFqoI9fh6Z5W6dFj3gH7ioNTwYw2Wwsjgo4VLOMqxEZIdK2pc1OIxs8G1g
AijaGZwy/oYZA3zQGuJ904T0Ror9CDHAYU44jdegqdjAoZ86mymkYsi+oJQyc0r1bn1RVZHunF3e
ej26jSdgBSoHcfouKnSP89LS5l+4ntm/IglreW3Z2cJkoyA56JjRcg0KmYCA4eFbuRMb3J0Yk0Gy
aqwnACD9aA3ssNLyFy2lQPwtEgMmC4Yo5enIkFYBnYJ/IPiiN335Anf04Y5GFsZg7DMDkPn8PBiC
/ts9AdtpMM8v5MTBXPGbeWPsVZyXZGK49c5mZ9ax72fqIz46dkfQY9G8feYU84Q2mbsDCGbyBGyo
njWTV1K6jwyuFLPfEmOvWZGgYI+kCLu5H2qT4LN6BU3wLzzBQjs95oX1jbzPImMiPDgegGb56l7y
+D1ECAwq3gDhTgnIEejsqak5qJojkWqQ9jVQhwvZTTaHMDRhFFh54gwTXZZf5PoXbGgEaZDK9Kon
NE48W1Rfdg+pE3YkxHpMgnzWXTJbRrjyT4CbQ4fZOvTRpRMnrxXZZDLOBz+PbX82SnsyScEoWEOk
FGwB5oRKnB2DkK9cUKpBzqRIcZDDw+ev0KhwkyVX8dCoENDGOiIDkPH25ledtr8H9JKIf7BAGazA
s4wTYvY31wqDmNPLGHKemO4PGQoOr5uQ3YCsKK4g89YFE0VPfa9lw/RMXDP8xTFkJuuwOc+QF9Wz
R6JxJT6Mpde7NmOQHYsKsZXxZSMka6q2JTWLk1JjnRj19JkiQkH53AOaAIxJQFn/QYNU24r11LBF
vN4uej8QIrIcSsnl2PkHg1OTc3EbjJfZBgamoeYsiUiRj1qDfR+yEDzUG+7lb1M1OIHYaSHqTJ91
HiQAfTUk9DtlfJ0fwU32tN8I4CjEWergdZ0HuUbfqa6qt9x1aEGeEtkceVWkUt+JhwQ3cv5E1gL9
OZ6wqJS1UgoPIGSv7TtmqpHOKJW9fqzmBMthHh2g6Mm2p8LcwAEPkb41rDvhWhOB6TBY27odY8mh
6Sy+Gk2GrG69ejzhWs9Q+gwAMIFumRHHkh0By4O5SWoERhgQ6/GIexPBpqXUGDGVBpLLmcsZSoEU
RfnJYf+BOKYnF0l819nhbmwurgv8XGROrsFRgmXMSL4av2CtDfM+FiNvcDZ0EvSblS1x840+j9wO
WTZMR5peTIXJAdewGzRnrXn1N42NEJYcRZ6CM9K2T6BP3ClegYyMCjfTQ9mHeQl8bU1RifcL26Xw
WIKjobz5zG/E6e/qK9wod8vo532ie2H2+2wvJADgdyJbNXaguj7TcKJxGKHXoEO7Td5cIXa0IOdQ
LYU65t8Gm5MrN/bfTAs7I5jwo00U2BhsngJMpCCSUigdJHiZO8oAxr5FY8jhgWwgkw39+Y2BOFlj
pfpL0ERED5izUDcCpApAp+K8VSAEgH5uCfQXrLiwEdgJ8CSgxiP6E4uiJsTM7g+XhQSdHpwilOjR
3p24wifwk56RgJxjr6WhsZ8VevIkvtNn7f4jrxBJm7Q7GGTxG4WFumyQdoS0dmRLJciAvIB37D2N
OKOL+xvzaRQyrGc8eHN8kYXnmoePvjke4VOhM5nd8T/OTk4Ws3Y9/7nXmAlibhgoGxP/B7O4WV6i
/ITRlAcp4pbbQvNyaW/ZJQH/SAJqzeRgM+PPdAbhfsSAMVO8mPPrDKO2XNgdG1MmBxBoOZbM4ttD
e7RH2qGLBz2r00u6ZTmNLLPu2P84SViupRTufxoGcNFWLEH6SEMFHmqWAr7uRN8CuRMREMKRD2pm
vrlFzmVXWnuAAmqDE+9srxopMD6POr3oT66scXG/dmNw5gEykRsxdIrOmdZI0HJiJUyOFIDgEtzS
kd6yRZvcVj0p/LEg4qBQl2GiGbHvhTyFKHGNb/9eJhA/1Cv6FxOU4wTaz5evPTjmQWNvHRUjEhS6
aOK289c46HnpEQtPmYDFCaG4P3EkMUHqlGbJyOg5abweFn8/9BhseteZaEVzbEwQzyfKbr3jgMxQ
lDj5npWddBUO9aNa8SPpQ/SODbk0hLbNv5B6dLx9uyEz1p6cNibuUWaQQu3Rst5g98i6gwGE+g6D
FlOozBVzl1SIb5JLDWTVhzn9N6ErVA5TIzTn/MQGSmqnuUhsOWVnk9D0ZukNKpHBUi42MLhFauZN
Q0vdp3Umgxgf2eaGfRKqPg21tjDoNxM/RrLSi59UMSd3idX9yGb/t9QdtJz2effAls7/r2VTzkQr
khcSTXaYsMWF4TCXRLTlA78687eJboQnfpqS++76aNr3AOznaF7yAvTiTXhhYbmx6EwPGWtplkdd
nOurggKBaI/4RG83/yPtvHob19Y0/Vca53qIYQ6N6bkQk3KWZfuGcJIoUSQlUiQl/fp5lg+6t63y
mAdnY2MDhXJZS4tc4QtvWF5ARFILIAHu4OmhY7sC2hEWHSU2g0gO+nCwOXpUknnCLFzOug3UQw4I
bSqP5RC/pcdkTuMKzR/uxPTzShK4OHrodMQFvv0KkWGcTFa8fBhPLFg0D4j16YyGpwfn0UbtMHjg
n/drilHFA3wY0PhAXAhHgYsvSv8V6j8FL4e2wCf6ngiVg6OHaw9AKjYYUYtLv4gnjHdCww2Pe45o
4FfhBN8xjwCL6yAZPu1BYlXDJ4TpH88+FLHplgcyFWEc/XLqUu99yLV8dIkKmDBysPv4Z4jqF7Yg
UM4+6/ASrBXoi2BZ1Gfx2hXKtGjIgwQSLLdzoLxxfJjQHEWNCeNA7yAqS4RqWXeKmwqEAGOkhTXq
EQ9WmKET13QeSb38fEPODd+JWh+QtJf9i8CFCUzpha5dNK+4Vx+4O15XU5QNSb3TpbWxQPvCF+Za
lcnsoAjTG7YN+sGoi48Fp79kRxPrsKXjHlVt91XHyEmkFrBiAhlcqznBVrXzIUo4J0KQJ4gqPrE9
pRuxm6PXivSQJpo4b733Czn3u+w6PM/xwwKSAdaBaApxOkviloPRbk0pn+N7hCdE0Xkg8T/MT3iz
smO6FTCU8rVCWYE+iStvHlb0Ubj3CbH7O/KNk/9Ox+8xWYqu4LVrgaHhKMLRBp1rLonrAsgAuUjX
RXeM6n40BxnL1fmeAesSSEZRDRWGiogtDJs5nm/8GihS6reAMg49Dj9qCTq3+4VvRxWUXBdxCZfY
JUKl90xyK5rg4mFRSKm5ZjiTxWpIeDclFdctmVZFHZXqn2sTrHB55wG/bWIOfKAPz16nYnDgL98x
884FJEL0EqldXz1oMX6MBB4bkirsO8teFDVjIWvVeFwZKl527nVzJRb8TI1VQgGjbz+CwvCl7jsF
RL50572m7F7wOvjkEgsi4A/rky+IKSyyDwPQJYTK4adZteHJs3KgTMSdzyskqkY5GfAAN0g63o73
PWodgpbAOE6far7VL8YyVRbSEfKk2pthy83zgHBNg8Iz+xU9UiySTiCBuFB5DrT/QPASgth+8ZYP
5DChOycNuQNFsw4lnIUNbBFJJ/hq8dJZCFsb6DRP55d8qq0y8fv01ITl0n7PYcz1g6FzQeAb+y/O
RmJNC7zJ2WuwMhvqhEd7/M0cr+yK/h5+5R43wPwwHwthNuBmVFSFOetxKOAIL8JqilJWh+f1ae/Z
5VVyMAN+kJaKyBo4q+n2QhgSYSOGqiE+Rhgzim6xCOdUD6s5EkvZfxY1lhkSJzBvxVdOHgrcTDHd
yF73eIzJws8PIZqY+yXy6W1z5JmgjfmKLyIrOYSVK45CMDnjQ7jKewAAna79DMABogeW3F7ySk6G
1ojFTQJDdqA+GxUEFhObx+oFN/mX6JnH5IATuk1Kq7N95UYo3iQktHHffNA3OmqVD5c3vsF2fSTZ
gl9L63RYvJ2wIjxh8pM+NAayEZ3ow6CpgO4AbfhoDJYFZTZcngj2zRtuqwZsQcQDpnFI8KmQ94Bj
5pMIKnqw+hZaT1MCgL7D7Yu1KPvlwGhmol3y7Orr8/NxzqmevIErUmFhUiZNQbrTFaWFFS0gZ5Ku
HVgtKrE0ESgoVB/UAOHng/1srjJ6ydQL0H8reErWNKYRUyFF5cbwtHfB2fZPtF5lDxYy6iAOkNDH
4tCrSJhoHUM03EF3RGM2uL4ZI3VJuf49mlKetrrygxBdRWotuPTpZ5oTmSARVO/jYaO+0bcSJ/Qm
2w1zoyMNrSdryqYJlUcTY2ER18Zz0GZIh5ZDlKtyxK83SGo00xNE0JXNNbU20CdqMITsmYDdqG5r
VseS3Yz8fjelO8nLh6Tpy541w3OB6zSj6FgTYFH6YDCpV6/s9YlSgai5UA8UucyxS8ppD09v9qIg
BSKPES0RCKGE0kl47qyvZIFvxlioQDfIezVQD5SQfwoBBMg9/ObjgwVjrZ9SmF0ApYCETBX5s6EE
PDmZmF3tBT2CMtg/GM9aaPQFTVVFiwd2H+zdrI8UhL6+AtYDu/QJzYpeozVvDDw7BCrRfNsG4jnF
ENnp2LNieZXAgvvJq9NFQ2aI1+4CTT/YF/uwxI9ZNMn10e29BE0UlL4ZC/tn401g0ooR0XZDEENF
EBYfUW53ZVABCKrJ5UMUMaAuEARsBHiG1iXXoTIT0jEXv4o5psXBLE2ScTRKUZMLhFWaBm7xHKSD
5HX3qkPCFjyqQ1cNCEM/0/w9AV8iSpzUyLkchGsixznJMiUmQn1E5F9OaI6FaVfEh7CtdghwNGvj
KR1AuR2cEQcn1HimL3Ci7bh/oMlCXQfBvx6YhaBaQyzmYKJXTE1GAkdRUO8Df69jiYb8bqBSmDs8
ngkDl0dPWB0dezIRE6naUOtZvR13g0DtPXBu864ivwgwfuQeBGs4O6FIQNZejFC/ARWgiWoq4rKI
pnMXKNTQOcsEGVPurJH5oVUAlLBLvBCIiXISP+6QyZo8wKsUDDd1AGl9T2BCA4wKGCcUCXrlgv3M
O6MDxkxgjUVncCcSG3FYcX6ipoLfqgi2Ukql9OF41BroOvCcjceiBo5GyCM8GuphvIwRjltYE3m2
B1ohRJPyV43jAO0g0YAQoi81+JbHfRdGrmi5Tmv/reieu4JlLXSgqJHDTBYFa0pUCxseE5KPwMJ6
V0g/rBuCCL60kFkX11SOiNRu0ayP6EWmbyqGxXpQUhXovJV8G91dfuC7gM4l4A5hBI05AKg71hAz
fBd9QgrpmBj7m5ysl0vfpV8gChRQkOEqszkh5/K3Sn9PvMaSWgk0EefnXBReScgQ9ClWEFBDGpGk
CUcEgKR3KErQ3xkGByaRBZy6N6mDRksJzRgIvYChQZdTECoguYdCNoL+PARzRmE67hpk9DvKymZ4
pmcIcsl5r4Ds1GG5pKFvC5UlYUwLuaWTv9g0VMVmTF9P6KiAJkfoiJpI04G/0ctGrNlidpoe5oi0
RW8GcnNjKEjMeTtOiBL3vMsEmBj96ytZLtwJ0IJOD1T3tWsSS5vz/QdSR7xuah1n2pxQQ6giqYHN
Gf2ccqYIRJ68jtkCknfGhBs5BOTOFgSGQT7cTg/jpleJw7bimtzw+gjRQK+L0pXcp7HCEq6DM/cZ
3xgGLuBqaCJYXdIb6WHujsIIYfoKbCOc0MPHcZQ959T3NLDgEIKO7vs//uN//9//83b5z+1HPs0P
122e/UdWpdN8l53L//qHIv/jP47//Ove+3/9wzQsU1Nt1bZ0Q1NsXVU1fv72Mt9lW/Gv/5d0KzJp
e2yy5RXOC5VK/41GVMfpdlvGMVrG0b+PY5jOIbLTOlsqk4ygwkFDJv3YjUCX0KQ4AAVFtC1sGVN8
99/mJr7Tl7nFenyyjsotW8bEq4hJ0J2kU0kSHaGJm/AiWsb74Vnqpu7YiqIbiiM7d+Md9rJ6OtzM
fHnGx+/kLkUeRuTGJmwZSPlzYt8GMr9PLK/PjhXLDGQReEpACFDBH2n9F7p8nZah1JahrO9DJWVT
mpoYChZDr+4RCIrmohpQPaaW3TKYWAR3L+zbvOzvg8nGf8/LHBGHA7cSLnxAZqB/vYieaNU2ux9W
5bcBne8Dng/V7nRSmd2nSXsZChns2F1Oj3BmkG4GR//3Xp0iizX0ZU3q+vZSVRdG1MiDqGiWnbes
K0SQmra5/fgwDdO0Nc1xDFsTi+jLSFHmnGtbMjg4wxJlNx+vQ2wQhSgIJUgBugOw0zbmjzvgy5hi
NX0ZsyhUPc5qxhS1eOG1mLvTaFINZy0LRXzOHwvlyzhi538ZJ94l2dYR45T+dYPhdrD8aIh74vnL
v3E+6uaXke7OrbNqN+dDyftCBLSTjuYCR8cdjA5zy5R+3NNfBro7PFJdy2LTZEpnIictAHxPOU59
vFHxa3t6bSvj7vg4VvUhOx4/97Q1Ua+dURSi/d6Tn96sEH1VAkOvZXLiffzxvkxZURzN0nTFulsX
2kVR1LjS8qUeKtjRCtFUAeMzXJq+JLqtp9aP6/DLeHfrwz5X+b4sGA+TpxDUJkwBit+ix9MysbaB
7pZHU8e1pp4ZSDCWBKaGDJ7WDT3l3wf650V8/whtw3BMx7ZVRdHuXtqpUZqisfRsKQrSogkcjSjJ
XlWKcPjHAkal+tGRR8+UemB2As8+ElApascK6mXFJUEETp8ckB1Vm2IFUQIitUzTQwKCiDTpUIdP
xB25ukB+fnB6DS1sgchDk6Cn9QrADgIUvAVY5ywaKBCKhxaLn3dIvAtP3cg++eAEXymFUiENBIBB
Z/LSHZFgsm4ItSXBmgyNOUWKLtVfYfWLiAerbl57FQUBI8A2NpBFqCqNXyuU7htfgWNALyv2Un/b
f4VKtyQupMwsQB9HgkXrUQaL0911pgDCd1TfMkxv3Gx6uhFdnLtZVyi5KqEF0R3Bwb7zAiZCx+Lk
TI+kRKrzSNN4SPIJftycRk/7SbG4IRxEyWCqKGQxlP74CvibFF3xC2hTv+dTonegm9EAFHkqkC35
u5AVp9nXzx5QcliqBeH9CV2/XAUdKAGlDw2BZd++Q5u9ANmtKUNdaWaIxufvi0T54Qwx2Fyy5eiW
ocjO3WpUVNOp89MpW1KRJJyjtSTyNXIT6np/c6i74+poW9utZZbZ8hFoZve62vUBwgJv3r1d/+5Q
dyu/PB4O+fbKrIC2uVxbXCp1Bw170chvmdUP2/nbA7yLduptYu52UZEtnclI6cxF5UHczO8tw/xw
HH4b5i7OqbXbNksMhhG1r8yD1e2wUtHIEqRX6totw7XN6i7K0a+7o7oveYADdKG7TTgHeXtE8eVv
DfNHaFPfLK3QNWaFS4U3ianW0GuGJ/F3xxG74Mvlr6iXaJtuz9ny+dTHHg3yNEa967/3jhRZ/T5K
lB+l0+HIbET5mBo65s0iXaEoRQee0sbvD0+8grvT/cuKUOS7CyvNjjerUdlOYM16El3Tc3ctPBR+
H+WnbO/bMPr3SdlGYUUHi2FuQTZ9FREGiHLKz20Rxu8rTpHvTgdb3541w+LhPSPwhSUgcDROB+6o
lsfWOqG7syFzCs2UdSakLB5Rmg0dX7T3RCet5cmJLfnnCzIMxdB12zGsuz1knfOydhL20Mm/BSxu
vXfplDPJj+jlHzov8YU8T0W/4di22n8+K/5nYFs86i+r/aiWN7kwWe3QbxZHZDausEw52U8Hil2g
Clrm+fOb+2u4u81VN4WRmDLzfBSG8iC4MFtbITzcVg/4+ar6a5y77aWfdXOvlLy4Amm6R3FXmSBa
VTrlLZGT8kOOx5r/a6S7raUmTqQcsopLUeDmXmyCjbKz/ABvB7MMFBBNEKPX8hTbZne3zzLNjE/J
njGv7pWoynTnompNyOC1vS/xSb+sS/tupxWZbtu2dhQHh+zS2BzhUBAIHUCQlYLAGq9apta2QO53
3CWR0kLcxlQFfS7JD0R3qAI6Xss4bY/w7io2DuebFdcskOPw2nc6ExSNISvc/EXbExQr7bcneHcZ
q6kVn3ca70pZ0H56PHs3Yj7p47i5BqtFy6Ta1uLdKbJTt0q0FZcKoiso69ICBK9S4WO1c+2J0DQQ
TbqWMVtemHN3gJRxqRepwQEiGszCGxFCyb9QSBTv45fH6NwdHJdMU7KryWOsXE6p2LvEoIRj1+Ls
v7ygMAgeyOpbfVGLbZlgy0px7o4SRdnuFPPKFig8CovB87ZDvtcMhSBqy0gtr8+5O0r0Q9GU+Yki
pj6C5klGc17s6LwKpTa7K6TIRJ+gZcyW5Xkf0x9uO/MmSZ8b/OLdeuVz7r7d6MEAQAHq1jKY3vIS
706To3pLHKdkgqWfj5FJ2oJI3blN8ERXhW5q29Zre3N3Z8nOzPZKrXGWgGd4TvvQb9z1Kp5JbdNq
e4Z3Z0mm7UyrrNl2tadxp5WY7gpk8ku6aAazlkfYNqe74ySqDtqhurHdyJfBF5H1UgXG0Q1AQOvr
ahvr7jhRjvvCqmOenwVULu+kfYFrkUY2pT1n2TKv348R875wmemZYhYm61CQ8QKRggnfCNAIbZvs
90iLIg5r9EvAc1N0W0oUHmCNCMkNFfJ8k2G1Q/cJxpLjlkCWyKmlE0UWoRL5+zTV3x+peR/219ub
nhYiicFID2dE9SPxT7M4QOkDT8H1S9ZHZAMJnuyZPjNaIG1n2e8r1bzPA6rU0S9ncZ2LdsyOyBl7
1c++MJQ84CW/T/b/Ez3/d2hEoPz9UR+bW6IoMnesjfKWaP9g2+yeENBsbY38+FhtVbMtzTFNChHf
R8ol5bw7VTlh5dWvpyA0Ox9PQE+yzqZlSm0D3W316OTkUZZk2fJBdm+9SRl+rGkd9/f938dRf9wO
XyZ0t833VrMv6poJ0W0OHLB3WhfiWnc6hoPBznjSgcCfAA/J3db7TryVP27aL0P/seuVW1EYaba8
AHUIjcHBA3lYTmiQuIPbqLX0+PMq+Ws87T6ASPNckySmiv88dL+Tu346Ioj4b6XAtsFAmiXrLMrv
S0QriluaRQcCiD6vrlMMdi6chn/vPv0yjNiBX46XvV5lkmozjMB63WLv9cDWBgeOsG8AG6Ht6hEh
wZ8v669Z3YcMVR7pZ2tPyIC0nQXiDeV3l5h5P75C1Jr9vip/LgB+mdzdhq6jvIzE8icUOvQmx2Dv
vQlzLbxmWw4q7edF+Ne87iKFZJ+XpVTForcKMh3iHgg9qr24uAXUTKm5AiI6YdgpjT8pB+eQGBAk
6kqUZJs3rBKECZc+FuxMp9vyFH48RL88hbvDJq5OsVSe+W7/5BXgCALHEkVQkJbtDT3xYb+94LsD
x6qTW3O9sp6EvFvRi5809NrcfQD8H3IGgt/LCNhy6yHQtq7uzh+9FCfdeZstzdEFUgQwxm4E5Zk8
AvlnJLvbbuW2Z3p36JwvkWyqOdO8zuT+iXMHREdfQzNlheua//deoHl34qhX1Sz32x21N6iVZacn
Gtx4RgUFd37r1fTzSf4/K9m8O3fymo5lZTDYEa4eljcCeWYDbW+N1n7aMvR1TKABtmoa8t1KOZ91
q6r3vLKaDp/UuQyyAJaIgP/YsHeRYWnZo4r4wPulqZq6zVCmbTrG3TvTtPh4jC55unywOqNgORfa
fZCqhihhztoWyCdQ5JfB7t/ZTb4mhaOIwWD4uJMT3ftlr4dmBuRoszPsYNondxYAcdj1Lcvlxwdr
gmIxLV01tPuIsarqVL8ed2DEOxIKx0vmCUahAeKBdnj40HbItg0ntsqXG+RSyHax09KU4wX87cNz
6t+6dKCwSwReCK+oZXY/7TyVdo7BK5RVdtn34bSjHV2VHcOJZXMFngAoFAwLzt+UVFvXzE+74eto
d/dVcb6odVEeUtIXnWYL7HJIjAJ61Rrni331x4L5Mi/xmL88xsyKr+m5YiRRBUFYjrEQQUJb5l+o
gfx0Wn6d1f1tdVDjm5TyDE8+Oig9KwDRyMq84Vpp0btrPZ1/3Hlf5nZ/A13zKHJy5jYY7af0RJVO
hyqBPzapby423u8rRP9pdpT5FNuRTVu29bu7QMmqWGu28YEFWQybB9qrNdyWG91UwI7gyqbbucWt
bE6R2+hDS/H2AV6vryBrkV9DaYh60AlgW9nTrkhnYXuB3RgiRP0jmXiyPsOHC37/xoo4ee7fvWlq
ugocQLM4Eb+/+0K6XYzLVkUNIMyGJnqQb/n40vuU9+rWrGu/9PIlpoiIGiDG2Xrk/7SDvwz/Gdx/
WXqH3eWo5o5yWFKE69+GmofVJCGCMHYShi+6wNj/PmMm9eeUTdkmx7LZyiY12e9TzqwkSm8XJeEl
6X28fQGi7oeHoUIrPYj6Dsoq8OwN2jIRZR4dT2nvUoeHpyPeMhfv8G5CGEec3/ZMqFPj68p4LY3x
Re/e4K3sBwlsDJSLgfdCHjJp9HMErg6TrdHRXkuMfaGhd/eB1q3GQOC6zhxWDWomu+CKJiVhGNw+
p3T3k91In14A8Oq+MgDj3tOAp0ZP6WrvnfqA8AmUFSiAMibQaPikuZv4KRLGawWhC8dVwBRwkY2O
yE0PoBHjYoDGxWMKuyS8UPxY3VCsK2ASpshURGwHB8haidQ0Hf6OPT4iU66h768C9c1VmLdCh+uM
x4dAmwE5BYtpPMnzfQiPDYNxiLwIX5wI7fCOpxKBKYzygZ0jAAVrccBkBoxO4mEwCXsKu5QlqFDq
uo9CafgUbHLEsBnoTcMyBKpJ2X+/wqe6+XxWVzDx5DdEJLrOk7RE1AEGr/WOIsEHoGeIIklgTTVQ
yuAzP31hoAVBXgaYK9ObgV4L33V8WAlJQbTy3+ACD9BEQmXC6MGsDbG5atag0y0AGugYfVI96eMs
+B8GLMIQCJ4ICjnS+4+3GY4XvZqvjDkqTrBIs8iTYpMjz1JNNkKmzxRKF1heQSnjKkLB0g418M1x
WISg1bvX2W6NPtqcOheTScDIY9NEQ9YcKZActkQdQg0NBW+QxrBKvEM/HgA4GiuAMGZA67EWu4CG
Fgx4ZCkEYhwFhSO8EfSFeziPCXCy8QiAA9Xcmquv2QoSCwTtgaCDWd4nSLoUTJUigMoWNEK4wXnH
CbQBML9oejjcwMlIXy3YGztIYrBCWu+ZHzb7t413d8+oRV4p+vUG1WqEAdse8Gkzn6ONNYnH2Ubw
2N5/3+qG8uOIjqkZpq5ZinNfJna210O0b5pkWfns1t0c0RzTh6KGzHsv9fMwQjtxVEzq5XVUjvYI
JwOl6ZfINqEphYoQ0lkv2fsOEEvHgu9+cvfTYhtmqmfpvlY+KpVbIPnSM49uuWk2OURvXMlGF22+
QyoA+E8aKgtVdjHDgqv7QhVthgyF0ru9N3BPoatrixLzILiXyO8DGAcKj4qc0C1joYDF58x4A2MD
1wup+eU1jJ7TB2sBdpm+N4gX0pqyl86reXrxy+cGgkHlHRfbpOPsXQVNnw97WoanEU5EfR3ZOFze
fY6UTrpEo9vLYQMXqCFd0cWabkfCVULDuamEmWS5McKb7/o0C+IFqczaBKaOKhxClBBm4IX3U9y7
XUQlYnYILZMK0NouJGjoIs8U1NDNLi5GgIq7tYbxgrFXFUnmVBrvQhNxwbBCouNBKDhESM/X/q6H
UZF7iBGVLLqNwPkkfXVFiZEMSlmBSEf/bjtEIgohPCHrJ7iPzqgPj+5V6CXH2KnR0UBuZF4/cG+i
DqEgHQI7FcD8ShIO7peNNcNShlL645kmwbFTDwA9u2dY3HBc0YMJ8k/nmdEOShpCvmtcfTurLbnb
FWtboegEh3hzeNFCCyG9PdJ3cq9AfQhjXsQvgYRXoKgfkbVw0XCENk8X4uTFaxlv8ZsPpaVBV0Ye
VlMhJRs/JL1kWQuVVThbJU4N/QrIPW5+RMkwGkML3VXEQhoMoyUkUgS5dQNRunP8cHAR+iRzHVx1
NKsmzTvKc24amsiAYQBSPVp05mDo9IaXzluCxgc0AIcTs7uaGqhDBE8NQucLE79JREaEku4Vz+D+
AbkE7h/OOuGjcHSfdtDNhaEbsrXuYUZ3YyhhSIlrB2IMCqBVB8q8yOED+J19SKc2BjqH2Y4NjH/k
DqNxpIpEK/f9LGhtLxaPRQCfBK+k9qzHDLEgJClgFSCgFkYvDbK5WCsmEBUQY/OaHpaaCZcbEQBB
IQ6jsHr6CbJhQuxOsKnrnLONV4N4IARh4bUBiYCPj/tI+MKflSawFaNZNLpNZNk1ltJwt1aQed/Y
Xcjp7CsLtRxLKNrG0Osg9/nH3mmu9699aVEM2VB+tDpC8J2Zz9D486mziR4N97S4QKX+F4CLP0So
pvzljLo7FfU8yg+1euGMwtnxiEINj2dMpSRANjMsA1gLZx9FAKU1NP4sKn+L/SxDdiyBRbNU1dHu
o1VpX8RKuYuaJdo1pfpEm2QoqPYKPCU3hh2KXZz7DMlGij3nMbI8lagA3ZLppQfCQ10ZRi85jA9R
cISY2NCHkLwdxwKKv+DtRM0Fv9pB6icjy59CHvmUKt93m8mxT/T/1qCLPEn23trWkR/j5y4qbSlC
D/DhkZ20hVeoFTrjLbJwxJ+oPtadl3IfGBL8qZkd1NxUU0Jk1Idz18AEZBC9IBQROrqny67F7dc9
5u57nQxgjYD9Q6L/Vej/tUXQf8b8d0/xLoI+1Lubo6ZSszwhrY+ARL/B7nWoKs/VLIbGibRH4p31
iX4MspPP6XxqXNTTJMcFtfjRb7AwOC2BRDpuxAqDcFy6Rtw9sXW0IGu69aV/IDq5EHuNMa8/fziG
uwelvm8JixX9j+yWLEmWSVwMXTMUzb7LXQ63U3m93uxmKT/f9qsKTS8Dvbk9Jh6jW6CkrrQuwwLt
k2wum8LBmleNJg36WIg6AaHHFO3iqjTZ+KamK+k9x+5fzPBwnhUTpWsihTlpwtBESYYbA8doRPVu
+4CrRUYIRyZ+1LoaEmqWay6smfkG1Q5xHy+FME8IFMrvkAsXeo3RyWGk6J5yEqxMzR/7pI6Obw+j
SUF0eoVHjUtpHl6HcSl8MrKUoLYeXc5QxdF8sNCkmZwij3ZHscLRaQxLKn/ZHJEkNAOYntvg+kpc
mD8h5oA+ZqiM0OAMpAYidHhcHZ9hiNqB9MDFZA8qhHriTh8ZZ2SGZo/7D40UHRYSZ4aGRoX3eyyj
GX/EMuL9KKohK7psO9CEvqctzU4672vFaMjU5M1ucKDzl4Y7/zoGdJyG0uKqziwyTQRbHFdSvHob
ptTQ/BgSMP0IMCJrNFd61/JjW3ZuBRU2TEKh64Uafx5m/JxolFRHmTrShOzGVkLp7J/m11HmNVTo
b56huDaizlVgPlm74NLdYjWyLnXPlN4+bMKEah/qUidG8G/bvxxDmY0KJ+/VQX23cwY0InlbqEVK
J1vk19CU5hUFqJ1XoM54WDvo2CQIByEhicng1mM7ODxGTEyCGBvQtd0QaHGRbt0CDqB34Ra2O8Mz
WtTUtw6qu5cfkEI8k77sffqh6yZzp+yymDNkYMTDw36+7U6CVwu30Ev39IFeom37NUtPPg7txNfS
pd3MLasPcPzmBvYDEci2f0bWGJmFnv4k62M+aof8p45su8vSpXftNbsOwofDSiU3kMFYcyhOkRXy
I4RWiN0w9305+0I28ABBT+HqeNr2PorXFN1bxMCm2F+fPxQh/lq9wsF+13VhOz6wt0TsOIWj0UqE
ReAxOquBzGbi6WImUze9A9qrXPlsgWnGl6Fqsg+wITYahDg7+7h7XZdr/Oo17mUh8+9fISQ/l0x5
nRgr8ANwfQNcfOPuvvbgNBccuaOtSaxxHKPKKISSk8SdHVYGUuZEjOtSci3GmXH0yvPiEeb09tzJ
FX9fd613o2dViI6riIlzzpJnooGTkwpn8FCBhiddO2bZAFo4uIDZDyObDAqGHr348UnplNMLb3O0
WBHVOVO7em+QSw63QrVPQ/xoh5adrw5RcYddPlpY+TDGqNAMb6ehavU1x7++YpohVPwH55XzwS2i
on21SQU2NOAjC4i8Gdl4L3pcILHXnaWIj5TEPRKwH+Rne7hBoE4loRGM+ILnTJ1uuRlctn17bpYt
J6yq/lFnYwebimY5MIFkXdHuCg+OLYM0jopmSbCjLc5btJluiqfnU+WAYApSTtugSbpsz6pwJ2j6
nY1JnnbOvXwsc9llH7UxP8Y+/KGHXT81XWecDfYZzQZnrENe93Z+dn0jRE/8+DGVXQnV6sxL81DV
gnSmonIzOJ/8chVZQ3NqOg9RTzv1w4yHhGiVJZKGCNmz8/C8TLq3AYKcRUfPgxvxEe6m6BjLXoOK
hn98iBErO3Hrh9c5DN2+fupKo5f6mbtYgjV+nmf+ChtQxOGdi3uclby7abOOjY6PfixYP4Ouhec8
p7HHPjfR2cymgPdxgFIlF1J6gfgieh9c2jfM4KcogV0QWFIL133M19Wget24j3AxSeqTABFnyMQO
5Qgl8bcbsuAj/PtnpAbiPpofXUGwJUCQhtGca9V0/LwKStQocWajDRhsKyqqe+F16e2VgDqACv0e
4TGhSEYuJ/nXXahgJrI8r49dROGYfoo6PuUO10Id80qFNMFHLGyua6F2vqaAg/woEX3uoiNwGswe
jCyAwnpFo+sxxhSz4zxdu4bwqiGriF5J636/JJw/Sltihek2ZS0KW5at3sUidWRdtxAC6iVqliyt
apOos608QrLGfkG8oSyCZCOhkhSPqqQbY4KipuFt4uTL2g5lPTjyNiYFomQiq4XDcuCAdg1ypd3W
pZCVoKjwqk/1htt7ixTtDp2qp2LwIeXrgqie7AJ+STo4Xn08drL9Wu/oSseF1KEM7dPjDjs+ovl0
ru/CZOvvbz5X83XrFyfXjsIQI24JpUO9a0ldW+QP4wpR8Rsu2ppw1IwHq5tggzeGf6JKiHiji+d3
cekluHuhh8l3aq3A/1HNpR5qQcW1HIGWoET6/ca17Pp0PONktjQWQqyM70kbVUe7bjxctALC/yjE
MphNTdIxVE3WzHtcRrJNpW2pAJdArhq9mEnmlS5PybO9KRFQTPEM10aBbPt9yfxZIvkcF2qionIm
OfeoNrXQ94eIfj9AM5r93oGLHfuHEC1qMlN8Z0Nz/vuIRJM/PVhHU2WVaaqwnu8e7N5ooqO2Ay1V
4IRdPtRDFTaEgn4PdnlvBpJLQbXZjqWFpnjJS45mzOYs9DHcBHEEhHFvk92DPNONAdeNQ7VsoS2q
fv2kz3cbIZSHIVAvXuGmg8Tu64lrz79N+N1xQS3zxXlUqVcciCpSxID278cpjaq+Mcg8W+9oQwNS
hjZIZql/EhUVNfHLD5hIEeLN8WQ7yyZoW6PCYU/tdw7Rp0vk9ai+OoBHP7R1/kxeOSiWWtS5oDn7
bgUUSNK+NdiORwZyYJjh9Guai8chZ7y+uQErirzLmmhiwJ9m8Ydw/KBW2BfdgxJsNGd6vxRscKK1
xwcbjV11LuwhkGZ/MboOCAYH6IQxgXzs87Gone+6F/qyDzEfJFW9ZpYNk7ESxG4WOHg2oEuyRKTG
fb55wXIZLCloBWgl9E9jCj1LdapOcx5NSlH85kEC81AQEAhthFrY7xc4P1euLANln/3KebeQ4sgp
de4xVX2IZno/HR88e+qMiZ/dCehddFt6Ob/EfRRQy+l9QDQT7LOlDFUM8IWvdUt6k6+wH+JA8pMQ
RtrcGl4cPi/rfVooXjdbVPMe0+5xcggS3+KNQj0aY/Iz0keHnrRI5udlM4onRRfhsQHHdYfL8uE8
bcJbD6NdnEkug/M6GaVhzNI2eDm34aVXTy1MA8XP8xDtk169jgTrcjpNR7u5FsTTwxK8YICsikb8
dXXRNN1v8AEnRnkh8qPeUr+mH8lHGm5Hwo9Qf3LGFMoG2vMFVb/mTcVl3RyilzXc8p8Qk32TPi5z
m2+Flzf610g0oex06Zwwg0GSm2oMJXyUTbBoeKaDcAJC/mEkrn4aSqiQXzrKOl0d1/KTgiEvTYqm
n1KEo1Ipda9177ALVCUwpc4Z/xR7ea7GtRHmAPhJNyFDoKhCzx57+YubMxxYOtAomN6fxCqesopx
5bh5GZLPdcA5f+sor9qrXHkWUr0hXy3lak38Ar8qVPLWyfNhcsF8MZI6ZTOqLm6MJD3mJTSymkBG
JAiaPepMCK4hT3nrGNbcUT3IgXRNtreOtevI6IHsOo3ZiWksIO+ILETZu9hdUxnlZlCl/f0TeSfi
4PtAB6qputXKWRtD9ThQbsHu0Dsi1kZeyL10GaiIZ1FZLTtbrU9Kc3og1qxsSvCcKmMrqHtGsO1S
DDpxdKszulvWW0RG5IR56ukocbxsTy7HCxocCouO6x9dZfGPseFE1lUoduQpK75wRnk5j/b9Qvcj
9KN0/7b1CXnlWbVbH6Sgdvo7Pnt4nZVQW4tOmfQVfJm3Xo1EVdkv+Gwikatbo+KFutOzttxtzgi9
qKx+mB0zdLYREz4OG5ztiy7fBkETyMDqph6ee9ZghzDD0Ze0Ln+IYP3PTqv0OaNAQLC0zOdm/+Jh
k4XwVx0caTuoYBXRvWdppmzEmFGQlUMCR/A4z5jqqMRm8JlRUr0GhCvuFb2rq1chZvJm+JYPzVOb
271oehqVYTLLqO4YAeEhpNKdjC0VZibkHp3DYme69Svl4CQkLrw685pSQNmJ13gYzt70dwVxtMgt
Xi+D7fNhob1WoTKshybyJcVQmmiP6gZv13k1y/vZgnXPSo16uJv4zkrtFV1jzgfevAt1MLtzWdu9
YiBPm+lV6cho4JIeDM5dtFJQwt+tzgSrhwHG98TD6sJE+ckalR6awMsdPSWUCcsAsaSJgdPqFBsW
old7IgRVirlwaImC/VqL3F0ykJr/R9h57TauLln4XeaeAHO4FYOoHKxg6UaQZFuMIilmPv183Fcz
5wzmABtG7253W6LIv6pWrXDKMHfXbfNSqBPmS54bXsU/7q/Pc4llEp9fZb+woM/thmkBA5090ulp
7SWLdhsR/hhV/8QHaARg6qwxxx9tbnJcJvFkOX3mn51+xmCIDVl+onv8wkcyOKvKpOymPIXd2+fv
czZ8PtMSJntrA937ud/iE5mBZYyJL/El8clMYFE8NVyCUI8WYaP49P1E5/ciJa4gJCRndKAARb5h
NApcx9lqLUQsTvb6dngMZzYC9GQfl9fN3DrmmY8XU2W8bHxV8Clw7ZFnX+YY3zG38QGvXnOWm5x6
1aPikqwt97MAHTmOQXyxzYO559VHj+QReJH3IWF3Ec6jjbAHvLu+rozt7y9mUU/HycYHqXCzFeHX
/m0ZrsxZOmV2/ZL8wHtxsYQrA0K8NDDHWwYBSTd04n+44Qz5ujlJf0nx1AVPY/9FLAQ2GOTeh9PG
x0oERJdlKTXl7eFSqW/0bxxXiRnA/K9ehFjGCnNtLuyEdBGcJ200sXDMIiiNGZZMExfYv/82Nxh0
ffFLi7uHpnRcGpALsSqfzXxKeoNDHyD5Y2w3BzOsQZwrES5Pqj/sr1AvhQdrqu3CZXAG+oTGuAan
wA5VdHAjxSyu/yYmkzYWYkrmAQ/N9W/1KVGY/0AAS2si3G9+tYhJC1jwwVMmqkUB/mustMV40TBV
GMOu0qVOINYwvXnNoj5SWG2Nsy70D1THqSkvbzVxnxmqaObZFFun45i0QFIFF9WavPF8+h7W3E4Y
EIGxoaJUZ5Q/RzPG0PCtHLnGmjsw99+Lpp8VZJvs2ZUw83wWtwP2HwsB9Xfoav54rGrLxIm+rHX3
mryWdeEU3Ma8Px4A0uUYQgFgt8oaYM67eYwBCgb2/dO61k/raBz5gMtLf2kv0/5Sv72O64NbegPa
ybZ63LCmU4NDSMhYs03En/JSzbkSO33cxYRL6y7xLkrN1n/4YUCRxjo5D9jRU8no1S4ZTy9pNNC2
2YWRvnXN5mk3Gc3Cf5GSn+uV9RAzWqJmk2K/hWJe55Csd9icQARjIFaIFlFaXpUn6HuRUOhTjjne
1+di3hWnOqR7SpQn2y/LrrhxiFXDTxe8gpwX3IETjmTLa9fRt3q0FtKy7xzjNY33Nyx3DwGO3Cwm
5B3SnHFDaHwNCPlxS2vxEV2ovIW1/ALfVmbSNmYPdMEbjwQfUr0ewRFUEYOGmbLh5/FvAOr1c3UH
6HN4XyLWmoMbxIZH8PTAEiP062tPT1qdKfSdX9GvaJi2Iaq/5oVLg2EB54JGCyQusgZ1aEBuMwlY
Bz9/bNh+lYfxiOimwLnIuC4nAMD6/cZpYdrY3Md0CRiq/uQ//FZAO3RQT9HFotvj5gdO/Cw1bO99
Ik4gkxCHd6I3xIPUcuuxbbBfq565sVjBoOJWrlxtJ4CIcLM/+ZSpuE+QAhkbgbf7oU8gjDIv7Nc2
8IMXqEJ3agq7HTyTHTvY4F395jAfH0JCX64ERgP56nxccxNDLO5keZazUtkEp3RZjaYGoH5TER7Q
mj/0/2nNWjgYQbUN8MRexSsm2vPrKG9Ntp/VpMtdvZkpuRtivPXyY80peLg36bw9isfgW1wNh9ci
+gl+hCdecPEeR0Y7W5kQ0YE+oQTMeXivylk+mnfLnFRQJ01HWqZ+NevdYm0tmm2zEVfhQj2xmr5o
GP+SJvrbbJkfyrebxTOd1IfBjnn/En2P25LFPvi33C5YiTy1b5qb/JD/pHsS4+p7/Z7S5GCFh8eV
WzEYhKeYBQyWflR3hnmSE57QkMJ9jYUjH2p/b/CY0Of6PDgM2AeIboFO3FehYHAflyeF55y/74bz
ZhFsGGbKayRsknBfRh3V0bW+DZUIH0fKNwoeyzTknF3BtmiPr9TRYoKWpPmp332ebbfhbn/3W1mc
Cwsz9VXx8HnGqpdiBn35fByeko9si789ZBSCP+g6r4r/uXw25TXWJtWmtOwgmGb1vse0l76JEsZD
QdrHPNyFc1YKu5IdPdWTO/j4OYdHERy4d1oIMnfzYC7Lp4iP+QvzRld4eWUx63YUEMPNwdcsR7iz
oObzvx0wML4auQvGmyDhbFyd1tSz1swmKxNPR/Ugfr3x35y9FxqthbR/P+S3rW4r3wRwZx9uJ5Ff
PId1hCumnfEaeH8+VXAX78rVsCiIsRuVJGw3yT8ab+l+ZnpfGLgRxfm6GGRjUQD7J+E3nKvKujHG
dXzKMjVxOTNx8F2FS4PBUXXCo7UPNslGhKrCaboaV+/WOl98WP7vP5CK0mMxHSAPvdw9LYFhs9gO
SatbWtexlSixqAaj98XHe/pZRfN+RmznScZs6Q8SD/Gf35TQO067uldshXm+rk5GYA+kwOMpjk0g
lo8YGV7fd2vX/EnaRO68sppKSIefPFQdKYXBRGCdg/8GOGfhtM9/3tWAKTewDSgKjQSaIov0GJ2t
5yZ0418Ob31LYBOrJUDOVUUdxMOey7pkypdwH3W4641NpdiWNccN7gsnlW/Y7jOBnMfsAfLkwCth
RGCNmSzbnH1qR4Q1aBYmuSeiD0RaazKLVvGdaXXPMNLe61N5Kk7NwYptubObfJymLDBPyaujNVWj
/x1nIhZEidNXbCqc8tu4Sr2dBzTldoHJ8KlDnYcxJI0YS+mt+lUuq/V7T4JcNKWqUcxKrAS+8Ffj
uAsn5WiyC9SZX+uvZhct0i8ibzAI3Emn/D7g4Yr3H2aiYw0E0+I6MkYUfHiTDKvS82fdl/5tU0Ip
sx6fn+aHeKAL6bQv5/VPUhYvaIBYxk/ieH6Tf+t88Frl14wTM20NOszUMNCasEuB+8LejnxcHI3p
hiF7fiVPxrOU/RDcjD+NviM48TdpwALL5ii2DIdIQ5ZKKq3vT3Tp1/Eu8QwCfRlW3tRrclb+PuN1
njC38/UDl5QMzTGkATaBMNGJMNAZi3rZh6HEJyIj2hE8A6PZxq4pab/UygpAgd0WZEcYJHAT4tkg
jZsFTi6zdsLAZyqQT1g7jiHVpU1AqnlzcpYSrdP3IwUH/lJBqnviYPYq/QzfA6591LxdiMHOLicP
if+6SfbF/tmzlk5M/CEvZtnMitwrj+3c+ImNHabfnvQ0rx13MwGwhxs1Wy3tCm9EP9yA4HewFVjV
a5OQeepSXmmy54My6fCLLRzGt8/38GwMX0O9j3crrycgtdBWRVe5+TfwEKbhzrOMWRz7HReRb5tJ
31nrhODuAN6iS/6KnM4Ixqsc1jwvuH0szIxJXjtWRC7bUsT8EkgZq7ntexk8Lck1sAp/NLP43DSz
JnKBnLlE4/qbnOCPzX6mYyeHFh2EbBthzowvOGFMJAuwziNWiOOK9ZYwLfnnmYjwYpbssHaYw+gh
+Kz2JbbWkWNhcP9ofTArzmngixBmEjGp9YoTphPd13upWYvB8DR5Jlv7CEsQjsiKeDr/Tb5ptRUM
r+udEizHXMXw8BInf5+qfErkURTYt3KqRPMs9tJwbXUTndSzD/CxT4vZ41hMBPTHj7prbK1E1gjp
IiKomOR33BFSv6Gr5yrUXk34AYgeJw35Lhztf1I+FVgEsasdJn3jV7mbQ0KD+0MYAlWPC9uOg3DQ
OkbqB+q0hAzRO6wnWWcWJKCxHGls3pCgwEypAq/le+NVI/sVd/LbY4DWsrNBJtZnkRjcMGcx2IrK
Vim3wN7v/EsxWOYvS0zcMfJf8JdSynM6K7OjIftmuGb2a9tJUsw5bcIObN2EXMOdZNil4N2KWQzc
DTTwcatx9PRow+NfTrNs3okTLZwJhMegHaTM0Ug9OQGUfvx+DuU+9njLvAXQm3L/+q2/hbH5G1Yx
Ts9wjOJ5aW1qxtouf76zdaUthGRqMkk215gMS5IaIjek2y8WqrLP0otpbG7VYUB9+fY/n4UsLiw6
CHiu66QuJ4X8xRUI6qOULspmYVDdCNf8+wSAPHsJGk7vl1j55F9QREgMLKOjiasxL1F3NEhsbIsE
hoVlVHtt5HJ+yoy2sce3leaDGYvypA2zV+LpFMnkWHHyGN+64WfavmYCek0b1lbxWYrONR2Aui/7
dWbMdGv+hnFZTc3o2g9bedgK0iGzNiIu9epeSKe3YpcB/cq7vp6+Daf9+CV+5uW8MKcR/EoIqpmX
ckTFfiTPG9Pu+qsAEl0cSD8kSab7e1trneKAvyRHOQlIY8Gobm4MoCSEM/49rnRCdCcfH3bs0RSk
7YO5seGKrU2d1yB6tjPsUkWcwkAgvtpDtCBD92yc4tfaiv0+8UJOH/h7HL0otki7FH21dBLiawhm
k2s7ZC2CewFgC+wDTLk1txW3Zu+VwC70l6QZi7NorQ1+kszfGneUIyLlwcwWbdjXjeg5yzMYiT6M
IVMhdWBQyCR2V15MAYb4+1kJTIivacEoyyoi8aze1gOCJr2YSkFGQOtovZsPdjJATZxQcxLdU7BV
gDMWzGV9mlpzqXPelZdY9kAEAMmv7/Hl3xIAA9fA2l5zMxpKzdPi+QddL5bAuZ2as6L0NXlO0uRg
jp61pTQpWI8Qf2u5AXTXgivq324OvI/Wiyy3YBv0E8Io4fAP7Rf0iMEL8PbV3cGyFVoc3dPqpV7x
T8xiYVMo8ES8l+xgCvwuvVycmag5oJBJ81Zy+MzT1mYD2CSOVnhC4tLfwKw0I0caJgq7UAK5GDj6
SRP7Gf8gSAKRW9i/0ZXb0grwK+cAnSZc9t5lzicVu8cJWnU5Z/I/fTPA1aOLg7ptTfQQl248vz0O
3RvL3cgWROA+V8ECgyy2zFFCT1UnUgyU6cUdR8NkZFgyT6F5hVEDvr2G80Kt5/bgVilnGP38EbhL
RG0TA1bNJPK/KLGflQUxkf4cI6U/whebv75b0Hi8GranY1dQ1H5mzuoMSiNnp3Af0RREks/iMFxB
wepmksKR/pF+K7DkMb0V72eaix2pbNCJMeGJ3fxXO7KjEwK77L1esaXCVqEmQ0Uh0gUritwedsMf
uSUwu4Q/AoUN1eNpk5/dX/iTkPIGwBPcGQEjH0e371tsF5d8PxDYI4YQWHUySV5/FUTPH6lifnZE
cSKQVwXTIHHkNVVRu2gzYcnKxVWwdTa/BLJQhGV3aS60BfKf4ccrkLB1DV8cw2ogYwzz8ehPjozf
wVL9q+/GM12053HmJrdiQVrPKfOCY/aHtvK9rY/JJfpZpWtjGUEQSn7TxWsfHUzW6c4bjJuuBsiD
fCDGId3+g6AO8Bvur8Y3MQcmTnws18CG6PGqCUsN/ns/gwPIc85jnoxBNjQFX+2VAquepBBCAFgA
jU4OLOjrz3T7kiacFMUZp+JTRKJdPt2V22gCWUQ845wiT1TTDpa0pbcFnHjKv1c/lOdtJZBxzZzl
lvcOBFiYv6BIkXypeWxd6jGFBLyoAjrkHuZhpu1l6kGIwsaHmT6H1wIM8JfeiVV4FlBAt5DGF8XJ
Ar9iE8VPfbt5PmpIfDj7yExDGi8b6WVDzO8i2iX+3CCHkATdWUAwrxlgR/iehdDSn/mzeZqw2Enh
I/wUBwWiYphAg5l1MC4BTED2IGgJMBzkOTlyQYcNE233GqfjvnUiWjz8ALoFvxbBuf56WuDWefXu
6+PJmB4KdNEOkfAA/TkQrDaJYPxWY1NmQqOHHwXQBfis2ZVBA3GIXr4wemFrdyZdTZjEBuiS3ZaT
7ouROxTOOl3L2Hx5GSl8nMelG0GzTl2L/VlGAZ3zNqInkKcxLEWLzY7HBsLozm/5pO864ZpX05JV
AgvO91YMzn0JWpFfm+67FO9dcErCrRI8X6Q3YQyOqsTcGdhFxtMb+bnoCjpf6GzzIZKpMTx1/LyK
lXGbBwVbsd4PL9Fvu6u+BZh89am4gucUtZM8GdSVhfIA0SVMoCcESLfFjs/ZC0j/KJn6XaOcZ9K8
DGeB7jOZq9Eub/xEt2t1pH/UoSsQrNqNzTOu2O1XhZ24x5cByDy2eQdwPURsyXU7oYv5ib+SJdz5
gRGUtBZULEwPL9ccc/g8i3W24XKt3+TTaxMVpQTcHVg7YOkkkP3TxgeCxyMOxGa8nACQoYCl4UDI
thQaRtskAYsBkQ+MWRimADzQl5+hKkNrwn27rvbh5fMbjeEoxlJdYSNudydhVoAR/JA64aCLmMbn
nDvNtBP2UDdXT6f1nZsKFu5Rx8eZfJeB+Ae7Bj+Sd1yeG8HHyFtIJSY81/Reg1MR/s0cHU01bhZO
Y3MSPlOLyIU/uBUUooMOvAfw5+ZH48fKJ+mG84sDEHos9x4JC1hgPm6b9MuQPJGPsZmgzIAcxfKW
QET6AVtDk/NbPN4ImcEnt59vUjymxjZzzR2pACuuj6PuinvMhrx2GVR4K2o6LWMKp5eKK4arilZ1
WkVuhS45nQniIoncDg4qxHtUKHRWnBXeQF4dazOCfAipf9yupC4s+oVCjgC8TnAcvinzhWhB7y/C
2seyu7SHeNvhVa9RAx1Vsc3v4Zgyjmk2MY9cv3QZPTJHf0DIDBavA9zh2Xs6gg7aFk5MLU7IfBh+
uwuDM1PK521zYRMAXlKgDb+B4k7cFVXpVJ4Z9YpZdvgghOAgxe+DQcrr7zLZp+SwwNS8QMO/IUwg
UCKcVKULQNrCB8el/ZtDmNyymAhQABqblUj8rV0wU12w/pt1bEQngT6qkeoxOue77/BDtZy/YNf9
8glamVf0EzbN7EoZiICSCYgn8Ch1Gzju9Pl8yOgVWEfBCmCVD26BgEcbQzTjBpE7Op7V+9nvi69+
Rj1adE+2k4yb8bgT26h32NQqncAPnMxuhK4QUMArYkEKDVqeaOiiwL44iklI+EKd0pylhzlllhYk
m6JQ0sfBAKvAyP2MmD+IkMyRoYM+yzxzbJl7le01ZhQfL4VXT5fCbE1a4spalzxsVLx742vfTOot
hP9jNo9mw5d5DQ4pooYtahcOY2YM1qvcV4SysuntDuZO2/QoipZc7/gMdP355rxNtg0rgtsPoNdt
m16NNRqzXbCJFyKERAcVij4Z/wtt6RCTWka/9eRpqM/KRfoKz7ejfgIjYe5h3QxndCQYLTo/vvPg
84ByeqBcIoCGl1SCPhEO2E+osjm7WvCo5Q21leH0LvvFWTEHNwiA3q4fuCFnxYNIAUeBuTxkpVVN
OJgw5H09+GItZdvyihUjMG3Oe1Oc6j+NVFlom2jijuUveGd7LI8NGTmqMy4QiLQLWda7meB2MEXC
XV2MpFT50iyiLTWQkBHzKu9Fjhj6euhp1DNAVjddpAsRIV+4pmRUM62agCMDYnxEBnL6DpnHkxba
pg/hMw++X78ywdQwuIimN+3itRqvA7JEyIyE4iBbQC6hTSg58jDjx4adUwsuUEMhrtrWUW8unzuh
PKQ93ExPz5yK1HJGWgPS4fB8nT5IfLn4kNWY80kiAcxK7EazNS4SuA4HFOgjAR2AmegCBtq2iZ7Z
+PCyX1EGB7jfLGy59OrSa3gOU3rsmcJarpwr5qbytMKRKpu300heSoST6eUaFAHPAr7DVJWbFhg+
XQi6q4sUlMU7mordMsmWmc6Hd2reIHsEEahOpzqy5A4N6j0zm0uNmzcXCUIfwGg7uT2gd2r5ilaB
u3PA0o+kEBrB2gvAbg9y61TQxbg9OXaCmT4HQZehitaQ1okYdUVp/q6n3EfivYkpgxP26RWt9a8w
BpYMT6pR/GehY6CDoqlmT575RuR++PED2XYAQXBnLYQPBMBmdgSmq0zIRKQ4fnawwj8cbaxLL/qa
vB02JOzFGV2BsAqnesqrGPih8QvWueIkYEeAZEX6pnVVYm9MIzK8PvDiYmpFCzN3azBgqhdTMcAT
aU8gS/Wu13cFeYTmqa22prpqi6+2WgfExRrLELg4sy7hsIeiq5IBaSCJcvLKeaneAGLK+BQebm8/
lt0b7qayF5KXh/AHxSXwF1HuTkokDSe36JKhYl4bqOHs+HD5hRBEHHO9UrU5hHrjBu67BTkxvUTw
343vUz5qkkSjqUL2SjdtMq+hJOPPmXlheDG47SJXM9wMuRD9iLmEd8uPHDBZZfEFNENakTZNZVfF
fW/NZUv0sYOMftMzSjrqfco7IVGLQxnGKhoAw9Xor9XJW0PyQSgUuogy82tOcCAfKAVIlbStFj1v
9Tbop5J6bgSfJoFCKjglEwOd6uW1CQNyTRxzTzI5FKczHwFKBGhKO/6gBaVumfSmcT4HR+My8W71
yKZyvnJHa3wa/PYR8bMg0MAodjNiVaHR3BxFPavyMSy/WqRfpU0FUaJRMtCjoMrsitJV2rf1LfB0
JNY8VPWGDnGUNqwFRHM6+hvHTLlgY/B6/luPIoSxseLV8Mp5ZxCz9bO6EGGv1sW0e6EYWVvCXvyc
q3gd5V6eLxNu4ii/v/N7DyqYPhrGgSH8UeK1Dt2JS/gLFsqFG6PdwRcJIeBI+qVKdizUIVrENmUt
20TX/Fek4BST+j3WOjY36+H+2RsnKnuPRO8X2GZT7ZCqEaZJsuDJ2LGGS06jR2Tkf+ZcKzBurqun
3JG6/PUW+04ez4nOOTO/+ckwM61Vka9UmMzNwtxu33dl3t279Rg/iLx3Nfr1QM9xRBC5CR0UkReI
gg0iwmo32EYHY0NMrqNdXpbXsV5X3Nc2nLFuQx1YopCj9BOxOaw+K3VdzuUdsM62W4Y+4+tanaJF
W7ynzH0LfSph5kcECu1GujUJqmsXLSK4fvE5WjMs2k+VXZwFEnFgcdnihA3UkojxCTOwM8oaST/q
XOOSjC+BHz2atgfTeuLD5vFwJHTjr6yYgu1qh/gByisspJ/wEZ67rQ6t+FxCjB8JsZMynQxfn29a
OsZVkUugzKDSreiTlK26fz0+8OJp+3CfJyIOXSFb0hUnVEpH6hHFxAuzZRJQ01m9rMc/REV3jCb6
5HdbkQMYb28EjI931TTbzG+T2qHn8YtpOc1Wrx08AzzrdtkmXwkXa1uexbWJVq9eFHTR4rTkiiRX
7pnmKDvp7LYhO8xFaHIkkpallohKsJ69fqr7mAFNH+QQcgf7eEc6rURaZMf6/rJrH4F7KZ1lR7Qz
J7lAwFvuYE981aEcdk+E0rxNcq/mo00mUD+8pdfamHxfI2cDRRD+H4A6gU5T44eiTh8inqNrdH19
8Rn9B0MT5d8p+1giYFCAXYAo6mjk/jcFODAGKQ2LKj0oZGUpPxnNIkRgmo8evulrrjarktL/mTbD
0jSXZggjbiYkx/x9lQjHZDclX2T9R0nXYWJXr52YX7ruXgp35GIpBUzqWIyY/8EWRVH+nQY+vmqL
dIJRJySb/yIVMm/akAeygTZ/BnTrW+7NC1fVQ1i/dukv2+urCuOBEU0n8k+ELifDgABYohLKscNM
WMPDRn7wBfLoNsuCFdnwbe76P9bG827kpPmsWnF22RpraS1uqnk1Bzlb5nC0bgfoSPpF3uaomGc4
M69Q6BQTaXBY0EK0XZLTdcN3AERyWS35XT7QAS0Y9HIsEKCb6NQOhi9SvzKWbJP+2K/gMqxfrwkt
L8DGSNC0COUo8QTsznHsdqxUMR83oRGlK+wV4MpqE9H2QMZsRFJTc0aBdmAwwjKSFi84LsoaGJ+c
9devsC+xbSt2CIfem2yFlQJ0JlD+39vy9tOx/xrFFeQXLGRa0kfIJj+e17t6XawR5/2AIz0Z2dhz
MRvOm5lElHsPB2kPBYnp+QuLj2WGgcD0fTJZhAEfo4gEBeU903/9oBeLEAJOFYCSj+OKgasC4rFl
A+QFCBsMx3wKOxwYCrIKAgdMpiX0njIItxdlRbuirtT1murzxsG2JeIBVgZxEJ1DritcYWwO8okc
od0ZcaPIlRckYjsf1z22PlHLEFAdZBSc9Q71pIad/GE7yFwD8/fyjlyOoZBhHpBtY32F69olKbVY
hKVd+tJW8BuCl8l5lbbZY7gUi1cMFum8X7Z5HroRC5DJq0bJgxpPGCGuvHH7fT1P/0CZ7GSVrMQF
s7l6jggRv+1biuG+9Dn8TNea9f5nFVz5qwKzA1QAR4Y/J7CipgAVkOfKWeK/XQkIgvj0+iFcOM0A
Ivma/LLijxyDvSa9Ahll/8HQbNRA/m/FLA+WaYgiCV0YCqj/YhyFPNLM9DZPD+VfvZZ8kWoMneLJ
NPhf/28YmPZv5j+GLouaZsgSNHkyrMYn/H/4ovSFVDVahW1NCRP9z0KuCBY9+g8IjwrVCeAP/Gq0
9sCYKH2qk07TjaUDsYB4T7B8UL0SrIScvY8ncWxjRoGhR+rlq/QBdsIHLeWTFhySA/bjKS+nAK+G
QQ6wjR1W5uX0VZJD/9uL9ocHkqS23v7/36KkKf+H5EGWRENG/iybnK//ckxZcWfcPlGRHvrmfiu2
b/UYq7uc01z7fakLvD8nIaPYB7nYwCu28C8xAvLAo58Pkoz4KNXTtjglwAghZ47EdIwCIPhMNLrv
AlFwxVY7Z8mf9W4NPpudUFw1AWqvWfi6tNKxe+/lai0I+0+3i5u1KayY3uNmGnzQ4dHYa9nSFPdp
+5Nb+wwaQl7u8noR6LPZR9o2wT3UvqtkH+TXqJpWOoRhZv42mQXWvEu/JXOeaYdO3sufezig2qOZ
VBea+hu87gldTKP89unPOzym/bWJQFgY2MRmrxLpXs/fCAIMkJQNa79PORVbVj50lFNIWol6lEaa
4LvxYu0cJ/x6MViexcInmcfvr4GxEQWxzxa+vnczPZnx78GwTksPNgTIp3wRmWgZVYfCoW0HT+gW
yre6i8HClfemr/bZX3Yfhi3/z0tFBqfW+woCLm62O2jXrzVf4nuZzNHhv6GOWFPCj5WLgIfOQfzr
gRJM+/2aqjthE1prqfvqPr44bBL0VSr07BAvAHMT1+g02I5lF4HAU1BBaAkKW2QBGslrJScuWa36
rhl36T64UKpOtddRFHfWzZO7fcqqEfCvESaa9Vee62pdv30lv+qW07VTsKMMD4P2fPvspWoaffyB
Cx5nPwqzcn5K2Plh0gGdQsv4QHfV2xvERdvte/MiCUAgGUgJYe0BI7rf9i4YZCnuBgXiEHS5cB1T
hCyLchVuYELX2vjN0N5kznbZuVV7MVt03ddHcjQIv/QrptNqHtjnLZkWRODQeMGzhCRLQ6ztkLuU
7kC28WsqSU5rrkGpCz4eyy1v20XEVFkEGzgHXIlGPuuyzyDPaM3YHqOYILRUd1LjEDVfCme2tWc4
lWDC6k4bnV/ZuhaWEQKrG3OAedJZzHZTBXMdfhA24FhfwK2EuDrgFJljEq7/fWbZMP4W74j9AT/h
g7EP+jAm9z9ukw6M35wOTMtqBwWoMiZBfpCeN/U7h5xktV/Qc25TfaWMT9lrD71Bkn/L7trjcXSb
S9V8xJTYccD7EAj0ja5NsXuVj8QCY9sBlsDNaZYJjB4hZNvA9ILqaqOBoHJ/IGwhQWqcnYZfPbY1
hox6+blmOb/JNvUQRiDuTgXWGEySm8PisJ836ub2Yl90HCQ3jZ3YWgrCAuFCz34uxFc+nxco3oJi
XqYPTV/FwTyDsoQHE6PQy/80XgFUWW+1wREepewZsD+Aa7JZTy4ujIg3slhiBVM7JI/5Lh0CYfRE
aWs3+TMLiWX1yEGAHV84NwS46Sx5qNYpvUYwXX9rDti3rzY7Xk4FB7fxW6YRdRIDZuuo5ZcNPAYo
d6Rzcp93S7Z9Wetm2f2j+pbipyDeDWoLMyV+HK4HY6qnHBDpojbY4P2UAyZWBMtACu7Q8mkbNVsm
+gh1xa4q/Eomc1X0HPguvSX7F/rEka/ptVMeTf7dpKBbqX8jJsmc09zyPUZXjnQcRZs2JTs4jPak
RztANeP3I/GJMTNy3vzejTJSuOt546W3k9iCM6TsI/eNfKyrDc+PMhCfGzkjYcCtQCxGfWH5l8Dk
Piqp371PMASqz6Ptt9LN7XpwpaVQ7hFX90C48EuV9ymEw1LiYAppowkwLrYHtpbGCW0h5JMU/hd/
uIFMwZVVtzcE4KTMQtjgEKlRAWBPAakiw/PpPHL/UC2LI2v/0z0kwMesOcdICg75tZ1BW3a787C3
oNsJQCjgvhlrMucWLvLPl95/6+hYtAGp91x8L+V6ZsHBLBiTG/CBqSIddeuvY/3WPqNod5Mhm32/
/WyZvvbButu31CJxXhszxVjX5Rx3mxdG6AK17HVH4vAe/NpaBevwUp2GlP492Ur4ZCzQGXnwzt4f
L0H7QgRq60g7PHPQXFo9nxgeHXCmnNKYvbAK/EGyakjzQN5lFFF4eQbSAb6h+1Jap12mAgSI5wBn
4oT7z+5G81g+hGiOdYz2oc5Cx3vG8CpmkOLL8CggashXvORXcKzzlcW2nZckQFGdqAB+b5+leM6r
YVnIqdLORVrGdmGygwe++iy027fAz4GXL+1UFCzNWd4Kn7VhBw0VdttEfpze3xEwqnwOaq+6LbL3
USHxTN/xa+u1UX9aoJ/iGmlXKJCjswNSCWh5+W7Qna76M0UPthDMJZRR8DaEq6y7AcsdAXYvacc2
nH/UEn270kwv4F5mC0qTLkOl/qG9ZyeO+x1wLW1pAWHdbFa5Pg9bX+ym4e3U16xn4nTVaDi8i98C
HTyBrhD07t3wa8bb4XYpW/fdrFN9y6OsmGCSkKOWTIhSplMQl2+JfjeYB3DZ4LqZrlJMo+R7UBAE
+wF89CYqYFFGTqtuE/OAdkauVqHkVcDJouShz8rCn4JNk75K4kP53lcIR8JmhaDrpq4B2ewXdg3L
WPnhDOtrv6m2Wg2V0nBvyjrXpgOTQrIbumVZX0yA8nYWgFKlCDBQfzF9ATkH5aL+h/fEV4sIbcZX
c52A6BiT0lji1RLzmIlz5ZqzYYUyBJEhb68QJTpow3AkemFqxXTijkwIO7NbUU9rxa0J4WPxj+oN
HRvTzW8wTBiHRgaNYuulU4U+v9Mq7kAD8/3yBpob+pxu1hGP93YyiynbtnhnxfxGf7aR12DIwwbF
75/MQY+8m9VphqFXEmBhmLkQ4pJds0sZy72hH49Z5e0znsZXuFzwVmDF3AI3VU+QSmT4m8Hs89+k
ncdy41i2Rb+IEYQHpiThPb00YVAOHiDoya9/C+rBq1JnpAZd3aVSpgzcxb3nnrP3Oo0zziIhNCSK
tJNan6EJQWF0xx5oDH8jIfZbVzhKBuAH43d0d+TGqitUolMqadi5hKGUWPoI9cWQQE6uzXOgYM6n
otMfktsRtoEIMKk5udm7tN8hIeVcGvyutIejQEV30xg1MbtI4gJ0z74WytviHglrZDcHgfw/+XS3
Um1QDUNgWs46VHWniAy7+np8p0ZH/H5HX6+6Vxpf9DjRZ8f38mLfd/GVgvyBz6rg1tp3YTZ+xGJ4
J5VdYvUyR9iZ77NRSXSLPgwFPK/etNpcNkIHg4Itp7ISKD36+ZwZQfLEJdMKJf2eXkEKExqjRAZ5
5hyY9e5T4h2VNuXnjZBDWrEwDlCi0i4m6t1amFGTNL5rIuePI6Qgyrfx8UWY3wnS6Y+euVpp5Rfz
qrgPAdMbksS+nZaPWHs6xjN+VrjfNk+KH1emMGHCBJGNPhDwaW0k3+wT136eXzpycjVT+v6SR81p
2SvBqHbGxKGZr9/9XAxvWTIax3jId5jjZZOhUI03j3HEMGzAq67l7csZEGJmadegy/wx1L3aLO/O
jVQ7Y2dyWYxeujcBO7jowfXcWc388XXyRi+yEHUHV9gF3c7uije2ECoHaV91Obhm8eEYGOLQKAHs
BcNLEcPx03+ciUDlNKvmgjFtMd2O2arFaKLGyHUpo4ho9s/UIPP0TFTHj4thdgofp1A70f8cmc/1
DSpgtXs75Ns8g7GFPls7fO4QwKpsk87NZlRv+seC0wYk8qSdNe2IFHc3GmqWeK8PR1KNJ9vI3P4l
d26k2bBdDnbPafehvp/zqXlZsmshN14Wi5rUXRveTguD5Pl9qWRfvWrnuOFHy1MWSEZw1BJDmWmH
Pb9fom/jAdldKkj287i+I+oSXOMSPBaME0rfqk9p4KhOG+xvxJvb2pc1eKiqaJ7eyvWps9SFIIRX
ku99FRx2C/x+V22Kmm5SguJhIFso1Em2BkHwEkRBFJlR5EXeNHK8qTN1+CedpY5fTiXgk/7wgcDI
PM4acneEI/DHqJ5NfJ/9L/+j9DG7TPwP30md9OtLf0OHN1mJkym94lkm2UGPY3oxzGza50xt/j2b
m3ZiTr2pt+BQi9sEdNvHSYVSNT8Y4UiL7+VaY0W530I9C8iGGMVX642G4AsFlN5tS3lZP/byYzP+
xFnbjDeH3VZmNDwL5tR2ZNZjWDOQSm7oUkAjXnh0ArnC075pYx5P2btnGLHQKE5EAUOy4/rYjLD3
0XscB4+G8D1r4M88MOTYBkkvFnBaQynvqII7lgQZPfdO2T6umCTCLE/1tXSa5f1Lk6W76/6GRrxs
0AGJ5IxOqXLGO5WqrKdVg5CAGo3yQANQ7shHkXJCpKBcqUeTP2MaPkoKWCbS11JUnOc146Dlb26l
c8C7NxZmo0KfSMfxVGR26a6MSwM3BwGlzLwxEsEvXdbF7XVcLLuWZp93cpE9+154JRdQLdplyEMo
Hy2GL/neTjr5Mq354UcP+Ynvv1SpUL0XZyrpJDdGD06rTM4VnoYVbrjiyWMF96jo20ZPDfD39+Xp
+KZhY2tfblQRIbhPahwet/crWanq/XK0NczRxC2lX96XYkn46lzq6ISQjiazQsqGcqwvMhIOYple
m/j83FLea8hy34h1PoZKTo/1kZQNTnd8tS0lzE15eemKF5mU3233ksOVqFBpOuUt7Y6LM9sSJUMB
/wm9w7j6V+Ere8wrntjfMy/SfxHnhlbzpJcElcwS+Lef+IVuN6IT27FeUkpH7zKYKlBFkZNAasON
ECdXbIRzjH4RgsbgntZv17fiEzzAYOoVE7R5aPfY/L9JUdNNEGaoOA5hqW50lMYI1H/Lhol/yML/
64R/ZOFL9VIXQnOql4dtvc2X+cfl607KguTVpLbO3y4u2I5oO4wJ7WVN1QHG9fH3m6b9Iacu8Y8x
lhRdo3eK+O+M3FnTKvWmyNVSQFyiWsY7cB7qIBbG9tkrN2M3MXK7cbQqCE/r2dZV3sPRAihrXBrx
lZdo71/lz91jgrgi1j/v8r64L93HYa9Lk3nL7g5fgTsqHEnwRIUFMrlPPVbUtTksBycVsepUZkP6
LbMCX6NPiu14mWF4jAxEAPWk6s2xgwIrVhXncjRRphBOovj/+10Q/0DukFRDEGm9qKoa///3XbiU
x+5+e8gwHGwZ21jt3sAmZqCsL9bTbsyje7Jl+vkOtlMBkhQOSuC3v5zD8LR/JGH/dQ4/QHVtplyb
7sw5FNHpOO2JMuZHmKGr3bLeXKe48Fw0t1iw9wtK8IQ6sNgov9Yhiejrb4yYP6QwORddEFRdkGVZ
+DEqjlk9ahVZLJclHaaKyRKl3xL5tPv3S/7TC/vPo/x4YWn2QHMBg6M832WvD9FbNbN78vdjCL8d
5MdL1jRid1VuHOSKGWRyi6hSeA/cHqaQ9oG+9aZUxGOSbc0vY+o7l/3zeeqSbhiCJgsAjIa3/x+5
bl0otWv/UMslBQ483AhjRnOA05OXctDLgRPDkGCW4d8vVxySy3876o8nZ7SnR3c9c9TcFT1KYNSC
tbhhXsaV1sJlPzgF+NbLtnJzqtGGPSgGjzQx+LXP1W8n8uPh9sVTq3WBE+nYNAxddClaUTl9TNk7
TO8+FkZMZSALhlMYO2V4T+pi8sHS8mtTvT8UHaR/PogfI6DKLoJo6FK5hL0zNIanoBkL5uq+MpZ/
v/nCH48k00dBUnVDFn/WUW6doWo7WiEDNQYgs2w83hsq+5ZKtPY/HurHbKFoTd+0Vw6FB9B5TnbW
QDbCcuCq5v94pGGu+Oc4lsf3+nTmSLnbR8RlpmRDEa7N0y8dr4Q/TYD6/9+97+LRPw5U3rpi9xzu
Hv6SQ/B6TRIYFZRhYQ1WHxWA6V8u7L+rXrqojcWhscFYgSr24wUVD1rWHNRjsRw67ooU5HFS+U2o
0Y7wir6e13RWWagifkP1/2GYcGBDp2EK3QlEUflxR4vqzsJ/UPOl7L2RlB0o7LKlRzk6jV8u8b8H
5L+OpA5f/8ctHUl3o6ivcr7EUk+Je+eqbudiT57lvz28YV7597zz7yP9uJmnsSLSC0bJv1dQafb0
xZed1eG+BVnn/1av/F5//na0H7Ocrp2f1f0p5fSVwxUbHMEqwf2zd3GWKN7xlzn1v1eQf1/aj5ls
VI8ebdvyuETvrV6o751l/LL2/2Gt+PchfkxRI+1ENymZu/ewRw7U9FD3Cu/oA60AgE2HTLdxRef3
Jeq3h/ajUvm81sbz8fx+aNn8ylLfA7l5yRIgSyhi/j4W/3QXdcGQiMwF6GjCj2NdaRZ0lB4iYa4L
Z8MT7Nwxfhvuf3ijJY25XJZFIIG6/GO4K+f2cFZFEe5yG11Q/NNX/Z6WxouBm/FFkWxJsgv0Rei6
KR1dZtUBk03SEOVcf3mg3wKafw5QVgD2IWNK3QhW4M8NZ/qPF++EuOVwEkA94jxNlfdRfHZpaAwW
SXWbgGqjeYW6h7HPGb8YzDeH6ZSGJMicMBL6d9NIKHTDPcLck/z9Kag/H/nPE/sx9xzOhS7uVLFd
Pa2dfbOhh+CbcFo7BzTTWtTyzN6+TFHRnhwgHbOR+aZZVUrTDVbt0+RskWgFvn/daGblZgHtdi0U
KgNaLz37gn8PMu+4AZJs0wdiodDN4xbUZh1lCyT0ZYiNB0zl5ZeRJf6c5f59TeL4x2Ona1OeX+9c
09jGYG8+PmlLd3bwVNt3D96JOXKpkllIkFFUi/O/31BB/RnoDEcXZfacGoNakpRh4P/jURtafZIb
+qevTijNR4uWuY/qc6iaA7Xq5N++dqnqldbNvHlYXBw4Vq93VuxjAArR0cFltLNLWHiX8MBKfgt7
UB3lguooqkXkJ4NqPAOh84zgoNLOC2WEs5stB84CECZXo/nA0x5b9Vfvat7Bw006ci+ejM/h5EDd
ZjvDhsKq55DFO7INaGLnMI/g4/Tu4wOZW9QzS2v9RPZVBh7vxwCxI1pDiQQoi9LgTHAoLM1wak2v
XhlRdMVBGUgxDGAOa3abW3CwyWlBuADT/6QDM3p6M4s1KAy5ffNgZYdlOJTNyc7btICZbNlte5A/
BjdIDvu/tYut7JyA9l/xrdNW5E1HsPv3x/QNff/5Qv7zKf14IbO7VJ0v+aVdkVbJ1ucA/kcK7Cst
LYAo1ikUZmVMQeP+RgAw5/6YPeAj2Sq9UWLQgBByZ0iuxm18NTTcF1JonpHStAQZ4tihwYCL1MHN
vd92SCo78R8L6/fw0umvZiDPkbTxj4VVNrQqu6pNtypd5C6x5GQpngl1YDuCyYCi69dBvahWozl/
DXtmgdPgZgPLC7roGF+DJqIJyBQoYABwcD56pwJuvCOCoBjerTEgnL6e7PmR0CdihP2/WNw2avjw
mrXhGEGOq6Xxj0Hmo0cNhszjya6TItKjQStVwJs4IEXDKB5cuKcIdt0iunnVuohopju/BpT8bXQ+
C5mmAzr9elI1vA7GLuSQa8r8xqJaI/pUFnwYPqeiUK2rtdHPijU2NzFFuK8scBVqi2LN59laWTRf
w0eq6GIqxPLrOEVHcUsv3m41olvuYUZ9nNYHR+t75AUNlko8QGFOvypKdxECfS4KkQejcxdBHXLH
oCqqGPuQV9o3hy4ZvDRP3lb2/w5aWpojnG2KViYlE/6L2nUCm8qjbOVoy96HhfGWp5fNg5+vU8Rf
QJtFp8Wuhq7W5n20VV+kx+gTOwfVIh8cAStrA6q3dClRO0egzQ/nbh2SsTP6oEeNgxiDtxT7NV2j
NB+MnCX4R5d+Tisj7rmuuyubmkNvkiRjLjGsJkIrEB6XjVP5lUM9wa+GM2c5v0RV1PAv6HSz9wyO
oXsNhfQjildQPagGJawlN9gtELiAY6JZ5zgnCGwnVIzApczWPcSt2zlqiIM7UO2dV/mgW/HxS/R7
oioQ7rzRlsfMsCycExIesHoPgDCySyTtKD5SnhT43CnsP5+bboUC0uhmBbNNsgvqzSOWF1Vw2uZr
fVFGlNnX322X9ur7cV1CZtnFYqwH/K5IX8LC20ClSQzwBcnh7bDRIpDjKybIoX4yu7/1n0UqvNUx
/y6YS3FR+IoPzAhl96r3zotbKOiT3sM/03syyVRKXkkBqOjpPt3LfPiorhtHCu7LgvtyXwpBTYqd
T57u8G2aDxYylYInlM3h38Iv/PuyTQ7L8uOxPizhUx2Wt7X+1c3bRP+q5sclws7bWv16rOtExsSU
7HT0FJd9mfR78Uv8KngZ+/ktqijeRihB/Q7o53F52ncRftpuUi6Rs9wpUe8rfmU/YQ7F3Km/dl/Z
vlkDeV3yRUxKOF+w1FHGeoevWONi3h8hjexVhCek2NY6bp09H5StgHZqjc1T2R5ombXV3geFJ6Io
/qrb81fdvtvzPd3eeH/w3m1v6/Kj5RLVL0IX7MFLVDHDfy5rifT4Vtk2MFgfzUwDq4i2fI/C5vaf
O3GhaRMnobyPv/Ci9Htty09o28H/ioMPOE3XInB/veZQcvlR452jozrj1WtmfMrH7xNWvm3FyK6W
7VL+uq2bef5SJ6c1JyltywTW04S80ZrL6NaXdT8/rYs9U8h9+zhOhlSqJJvcFxHM8HVS7PmAqvXx
gI/Jp/z/joXqG2z5n69Iw/3g0+FHoGl+f0uz5r/MlOSSqz2uIG5qvyaNVOxPbGtGvsbMhpYkNlw9
FM02zhzwCkw3mYWSAdWKEjfr0SKc9dCAhkiwiXBYbVXvuWVVno+2SCvurmiL3gA6at1n0JsGrV5E
j+o9eUhpoAdbcGbw+owWMvGDaNLRLW4DICfBmf57VwtaCtPvwzMWoLzYOXTDop8eXNEk5GRxI/Zw
xRSEOdGl6I1NyPXTEZ2+S0K9mrwm1FMf9QyM5KcFQUgPpbj5Gq6L+1DqbsVYQxeu03XmYVewU51B
6TqFZIgAHtccTjTBhXdsKzFNYWG6C9+6bDoYWLXVAgW7OwdAaFSep8/tORCcg79z8RQONCC4jdA4
Q2VziA/xKRVYZm6rLkJvtzas8kPbtksetbLthxE9jM7saXYUmPj8NDK1wVitvRvvDPPHl/Z+42+k
bShtc8XEViZsmz2PvkHjTWKpYVnpuCwpVl+FWH+VU2Nx+io5dwYGCxruP+/myawTNy+bs6LCjb5b
bXKKgHDhjmMOeDJhKvB18+S4HHjKB+iP5RKsi6OnwyPUfJLEppx2Ea6ugI57LMxtMEy6sEVW3XDb
Ef+P7WIe390zsFBhyyweK0HPFT++eIKOGHH7XXl+tijde0fXYOOARXrL/BmO121SJ/28cvr06pYJ
knMPfvPL3evC4wJIjFuEV59prQq7FCJv8Agv4BT71YG2h0p09q9vZ+rIaIIcQGJuAevr4DRBvd/F
h37aRm3UL/vACO/p2H2AjrNBJihzlF+HzREf8svuBb07KKXF6bNb5Qv1ZZeUCwXqoOJf4zopk/Fa
8hGT0wwQpPFp9fQvGCj4stNxzvpLvqjjB71NmEdfmYHxDfap7tY892EqBQ3HLT4nmY+yFVBTcF2e
otv+sKzm8td4er8yytnj2yhG3DHOCcUatqtndwfw6h7cg54eaEd+x4F7pH4Nis0e/tUZnWLEdLfc
ecPTGr756lLMsDrePQRLS0pDTTTESRWv8Sk6RQAvoudWcHsfUSb3PotL+x6UMf3NAl7z+LGmKzrj
dBwa1mhLA+y7+wh7T3EgLwen9RnuHHqSFEM61wllkKfk6N5tnc2V9yYqk8J5uopzJVxS152nOZnz
DGTT8IcB1aV8RGoGZbFyjtyKLjK2upf51+ABRw/BBcv0YZHx2EGurYrXPuzCQzzsvJ4bYXPfGFET
XlYS5wIsiUAASpN/XVBc5fyOtKmRAolTPz0nGcBoKBFADPv5MxDXbPuDG0LPZRfJ3LwnarMBUvDB
PV0eG7IC4voZYOhfg9E6syLkL6eoTUQm5DEIRJn1gR9p9t+LTj3c1MeXtBW2cAOUd1akfEkXOUhf
a2nLksVLze47YbZHnMlXha3yLjNH5yaza7Hv1qhe8GkOFvY11TumoX4tbHmVpXc+MImQRkZRudUI
BSmD4ql/r9b39++nw1M/fe1e71tee9DAD5PPaPI5RI7foWSBOoZgkhiUwPEZt1sZdMR3AIm8M4Yt
sEAMvO9hT2SMkmFAEhykit+kp88hrDillRMXPtCfoPBpURMDOuIVIPKuF533n6jgsW95dmBMw7uv
MbU9XZkbXH/USTNXvzA9D2spE4u4vnATH/tu3sy/owc+4IVlFb0wyMb8DAjGlz6q5izDybAUX4aV
77AE1MkfbutHdAs1QhzOJ7oS33yfR5HSupOtQfVa8uRxv/TeddF7vXdAd/HaAOy7rG6fh1h70/zh
S3hcg9P8kPQR0pWayKVNJMzUw+BYliixfBXfKODNYfrhMMs770+XjubFpzE/b0boDhZsTdrvCQK3
d79iL1IB9m4XUEqfGx1XctgEsp+nrdcn46BIRq9FoITaqxx3FGYf2LWzBBbLsgqAWy5b5+yJix12
iN4qkvOXEmKozCZFKNH8CPuweYV4yWoSiK4QGREziJ+5BgBB2W2dRwxB1rslrDEvdSxBCzw4RiRx
Ak8PzrkjzTN3bN0CyRPMkSehhKiWkkcs4u9iJb1sJU/1sX1G9T6P8kgNBh5wGY2SOlWdi9uCjJHj
GzDPswdSMegCOmjahYumCVWlkUomBlTnYikevrQ2GqVV8OBUBE6cA9rqgoODuZW8kdcFMKmjE4iv
SbPNqEfs4nKdO12CsMl70hyscW+u4o3CWwJtzM3Zs9OVCDHJYZ0lRnr8qte7hfx+JUcIl9oeA3mX
ye2qFnsPmoiN0sPXOOb8N0z7AMZRAY5WGcjoLtG8o3mxukCwhxZQjrlQfZRw+3J+co8e12je16V3
Dp8h3W+ca1Q7RXLj+oyQjFQgEmA6h/nNPUTZhwYVWJg/PXF7Crj02ceHhvGmt5DXBIdI+qLD876C
sbjbVkstHb+3MJ9HKUpJbwyg/bS6OyAWYgxFpA5wxG5F60B2A0xJWFugJOkvCjbebSc4/d08zG1R
Ifi4vak+CCCwkrhpPFJ8Vg4WdIJ52EbQgnDS6h16fQTi/MhKmgc4eBYNAthYhbQE3mhaXafnCF8G
IgtaCpAMhJfC1ILqFJ8Spnx5qhEFYm+YHff5fSYgtGyBU82AQD2YtuZCM2uWnYhLF97cDA3EhXkL
5kBrnnLzSms+aH5wcwm18+F79JM5MiI8TxCUaA0j8f1Ek1A/iDD3QK0wQgUaIH5TY3ccUzDfOaPX
LIDXuhxz049fWCWkVM4G0qVQQ7eCFQkpafqIhVegk6+P+BldXm6JEMHpHCfc2Q/k8pgOfBIFr0U6
ito3PWlWx7fRXJvvPoqVBlACm9xLbu3IO0F6dYlG2PPQYYbPh/WANBQzEYEZklKYro33fNslcoLQ
R3+5b06f2DKISNrFOTasCv9duWAP6e0GDuOHmvCy0tvXl+atP0YbrkTjpGbfJib0VOM7lkNrtbnC
uF/14XA0wzq/KfNqdcDmxtfkl2I1BCkQfunBdXzTaZizaWNphtg07lfdq+bcmBrPAC1R12fz276Z
Y+/47NLsFd03K/PK8DU034x8b1zCPj0Ms9SAv4VLcH2j39V9A5GZxgq8tQHe3Gk1VZPmsw8Fv1ud
fcIdX06qTwks9gatcPF56yeH+O5fQsEpY/2lA3XKt0atdfTvaRYMP3LwM7JJO+6/jC2PtXBKA9EU
bBkaZHpHzNHjxkjPrki0QmPFnODkC3E4/CILav8+V+MRgdcgAbtPxYWQPulZikMPS3RAAVFeKOYA
9gWQDXdasrPku7ASqdODe6LpKX2LgGeTxiOlUMWqJXj082STsnxYGYsQlRH/6avMEaJLbBdroWar
Th7tHCEqQmN+5MXE0RfQWioAkAJZAAssf3P3j47B3Fnve7QP6gKho22AOgFyCln9MgvUyc0Ctg5u
vQ8adxDfOwClpjKn07hGmrkCJmlaTJJpAbuyIRfqH6Mdc92NmXao+zKrWUKqhbd3PZY8s15L3AOm
ZAQWOn0mdo6+qM2WCU6eMeni5pVmO2YJQlUHxGUoun1YeXoyfuH+e4RwiR4UTOiylacIrEnxMFUw
c4ysgiz1I3jgt8s+qkT6GqXwXdfDKVZuN4vuJij7YnJc89LiSVuL2xsL7foAzgryPJx9++zTzBwN
iJSOLe5enLHuJBMtvHtcgU1jLXyiAu08ZRduLclmMkAubU6DmyuZ7H9C5C/MVGjWo4pMT7cclrz7
dEODuWGJgM8enPlNnAw/r4VU6WgR+YTAf7A082mDNJuJrG9qnO8b3M/d8gT2TkibgCUG1SNLCILa
DS+6B+kXlm6+HoXo9+PBUlhHSIjkWEqVEIGeTwplPpoWhIQECM6T38H5LmTnEojvKFB79nrxd80p
6AZ2/Hr0CtB/wVK9W+wGjPwYNcG09rXVOB7HyqtOJ5DRq8KzqDc4nNxyQ2uMCDGmTUIpqejmMooa
UkwFizZwZW4ZPHliZIXWKApLMEupk4WtP+Dfq/CGyZ2ENh1G4HagzwWjaUNcwH3d7jUGyiPhu11s
y7aOhIJG6u+7hZRyzruFGtesz0XAacaj190Zar0c5zqz6h1r8ywRbDHGjRFq/Fv75QbyMV3JKxvS
iRQgtQ2zV+ImMsI9UxspNE+b68TZ+WIAatN+xJHSjsfzeEfFmbZf3M50HOOghUpBnzW/9R/Dn7h+
HQZ2wVWxeG8HsrGxygK66KZirDGzD8+J5dp94v5g/mC/dPoU/JtdeIA4bYVRjnTS283gY/NgLv55
CqGG9fDoKLy0B9ZX+HyOFB3ZvQ2/KXO1kGZphB3EuQESJd4gg1kHiT69j4+cBXdHjs9fGidsvPJG
R/eNMt8FY8acFl628MO5WNGEmMk4hugcnn1pBsaD5gDDQe7kQCVL5i3g++hloEVkFth7ZvaNiIAQ
xry4sNgQSnH1jQ2dM4Zsa0+IY7y7x/zhPnyc8DbDcAYQ2hFMFT3E2IeLPq9CFObDlJaOwqdX+lTA
iHgKzgb3IrPwg+epxkMTRbT+iN0LOooqQPGZBhOV1hEPCvXBdLNBUUZsxFU5DPx9vlZsjND4UegG
sMAMQdjVcZUH0pK0jfckWokrANqNFCsv72kZjd+rYFAEDo+RGDFUomF7O1wKUy63WXRvvAvZkmX9
sVVSOGb+wefZDq/2EPYtck9LioU4I5ScE8ZRIC5dtjaqh61wMzy0cm545Vy2mJrmuXeZMUnRDqSl
VkJnNvyrdP1jbi3Thw8+YH5wNORJ3H1mDppOOrQ4yOk/BxXDZMGygWrSEmO8JUaOex6C7oh+G46W
RVzEx9UlGDAPnTXeZItsUTFtX716TfA2axKJ33HwTsC5u/gcwoHjIdU+iQNHouojm7wFHk1WgtJ5
hmSx4mMo0ry5j6G1OfV8RLnovs7nkAq3l0B/50VLG3GWzw974sRYe8FWsSLtOMmIRQ+OSkDfBEQ1
ztEh4etWNpBZmkM6GgLMO84cDGIALUoCbZVEFHtVXz5MhvuihSMbRjx1b417QWDIlK6Y1Up2Od1I
n+BgXQxRL6+Az6vglFbHmGnIKcgzKLkoHG7uyRVonYJX3x/Nn+TEm+8i5nN+4JUeApSOca6YeXz1
wb0mB4JRKcSFmeys45DoMXeUNGWWNn2IqcPbRqRipsYIXrmOT5hjbkd/pqFZyZ0029D6laZDhED0
FGE5Pewzm92fyW7G0RPKGfaTu07UT2uQ1qq8cvbkxZIolKmIMVoWSVQu4cGEZb5oWECO4ZED9asd
y8HDafjzhbLBY0O3aiejMEUSPaZD5UsdDgG/7KDicodQf8fCe2KBYCTOcV+GvSlT2RXosDJyEDaa
5erhwBthmR/5itvMWEooGz6CjmPShHBTskypnBdNvmFe1CkAdb9OqWw5dPs0ieY5fpWU3iG8M2RP
wTjO41GkzRU7T2vGy4UHhJOLzBMc+fjAtQ89BlUCAskrkBXAdvXGzGISbEf6aHqKjcreKx3Vr8Ob
f2eZJLBnJVDM2merF4o+8NkU2qWJL2koU8DmqNgataZu3cMbwyCzM8ar7FaBkLJskbrSEypkKM1h
QtDLZ/fRBxe3p8DDoFye6YFQbzS6QWmMeCa3nDYpZxeyH/HRGUYLS5NZxGh+nHb1sBDG8Z6KL0ok
J+pSipRIYl4CImpTJTSr4EjcUJp0kGQxo+0T6swTAYqGT64apl9AdlhRqAEBRSRs06gnDp1diL/Q
3Vfuhj1hTNl2ytSH3ujmj+2bP3w7RvUIuK/3/Dy5OAKOzi6501bixOLA2bCSKemBF8hg/yqgeVH4
DEGoyZKx7FgAhh3tPcwd1dL91jS8Uyz6uI9AQhPuHX1of17DfojomglOswFmegx3Rq9mDsOfU01l
CxAB26sju1R5ILA6mXWdg8ADutJbDRiVh39YXfxd1CzwzlECK2KRj/UKF7J7DK+EOfkcQf4QaMkL
1OYhmmv77I24uC4WUZEd344Oit9NEdefFcOl3ahJscLS5GfxeANg11RZAG9vQ0ZW9Fn27CNbatVq
9zXlIrZDl0BAxg34mSDs/pZxZQ25Ry3C9MVWcy0ypLRly/69JtOsujgwCFN5030arscni52Tx2sc
JMBtRGvHhpw+PXOGE/wPbDNWsRhR5y5pYSD7IrPbYdVbkkeLJYeGkh5lcJ6XAyeFAE91tERx1TlF
RVZgIi82zy1JBD1W4/F7xjRVMV8cfWZmK/efHr1r1sQ9TDbEFngfJadicaLDgnUF5nPkLcDns7wE
ORASboqXx6J1tou4Yn1hGmL5pDcsm/zhTwCITZCrzonSWnBwceY6EvDRmgf0CCpLc2ta5ZX0XaHD
9KqFCTQ8MKYPthA0QE0VSvpKWjE9gfF2CT/8jDrgmd3RjhQBa6XNCKaGiV41HrnU833Mh/bF633J
7TeyU3s5OdLv+mc4Snie4FCPNgvQsnSuNssTOYme94QAHrkAuwE8KR4N0S2RnUPNQow9iYWvmzUx
MB4q6RjQwjIdKEhQPozk4Wvc2CPXMQpUc9AIEE1Qsx0jOlGoZ2DH5tcYrOlgmb5HV0600JAhIHnA
1NrNFBdGHEsybZE8NRKpkOyGXmKeSjOGLLrSHF4FZnS1tVlG0VqySBIjgXmLuZeoyrqIrzp0WqX2
eUUew0RMRXk4FwnHzX0Gxj0Gb8ikfw6w2TGpDZyPYZJDgEHccx52Ao5oU/1gsfsMY2PQPpjo69Fo
UMD5/qiHNDBFFqMiEQEFqSUjF/DRg191A8mkuQKiTrqEQP0d06cbuUTc8z4+ARhhWmWyqixoK9OC
0ndLMYmCHKqbyoIEZvMVSw1bV5np0dNSICPcfF4n5hjwccuMpDMFJ3cXoYth7cfQMbvYlaeh8hHt
epXTk7FcDuuVhiCDVjxcErwVR0nEtHVPvkALtYE52boXHg1NeLmuG20or0MLRSvnuNjmaRhVsvpQ
uHLP3A45OvM9QFksyaIx1JQCClIQRqCdW6yclgh65cEmVE9zm+6/K0rX7AcGSsuD7WPj11xfRYOD
MsyDLDogSVXt0s0TOhfZmkvDALczucbNw87ooDH2CoDBFGtJfjttTErDpl/sIWjWymzs9wvRH71A
MSUJ3KKuOAYahbGc8jhDbMP08SK5WUT5Z0xtiBrrNJsPVRrlxXAeKe3euERlcRtYMc7I2aUPj0U2
7WFKkQZi89nEsjV2QEgE4wilQHjx6F4dgcVKy0BbDg8VhxZjJVvw+GctS21PA0jJBYMKAEbHu+oX
72PeddZl/rrbKMgVdIRFzewc9o6ajoF87VLI7OF4jhMt6N6MREuEhBd8ASBiyNQF9IbjJc+dh3tk
mpORKRBD+DnJsysZwKOHBdC+bDgB5KcgzR3YrvElMB9BG3VLjclFBFAmMnGdltWSzOhcY+cuWsdJ
PVfJZDFLsTZ7Khk8kb3IKDwNc/4o3b3nc5om78eXqfqeR0QQBPfdAki3V897q/Z6Pj+ExxW7uEUR
U/SKHsgvdItxSRgsE2/2ycV9BMJat85R6V3857Rgt96wBXgO+zS23AZ73CqmHTKz9WxQUxB+E6YS
ELMDNEItzIKDEwuOvj6SDM7S4rPkT9UrbaAno3nzmS8oOtED6PyffCyhIZkGcs8q9HKZ7MwdRdsI
ThIOlhDNPOMVnPewrFtTpmEdGb8IQg3rrkAXcaC8KdgQML3p4TOL9ejyxowdn/n64w2MkPGCEoVU
xNGVKemg6pjRGokhr1OTBf00m2WkLpGYzDLUyKrN+GcswvRnqKiRGnVv+rwcANFDUP9/hJ3XbuNM
toWfiABzuGVUzvmGsGSbUaJEBYp8+vOVr3p8Gv1jgJmeDjJFFqv2XnsF+ciymMMtCa8bDRKhxZFh
cGOfPMzXmEc8JkyDkB9QBA95LjStl/d2BwsTsIYwSr/qU3DCZYE8IApYwttyiiwhASQJI3j6lsdD
he2Ct45/JRWOdpxy1HYpxmjGHea8wn+09MSeA32lHWbLh/cCuWVp+HiU8DEVwIUykIHXYvpQltGw
5QhgIGl5hEpQyNH3+ViwMh3Gm4J6iAI5c4FQ2BNbxE74SkDBkTlqWncfB0+ul6VMuQx4HgqmDd9g
mE/zKdhmD697rlS8cSh0RHfJY1Lh8jSsW7hofBTT75lKbyBmBwmnHcvOB1mlxLzyn3hhsW1wrgWM
d+Gea7OKyt/c4eCOnQA3UO+Zfjz70eDwR8g2+ADeFrA3Udu/g5aPu3PbDKp8B0/2J2XMmZ3anMYc
s8Wc/oq1hH0plV4GEMTNH1c9zodbj3zNXs2GffOh24UNneEN1VEccssolCmWeSnP9LmNn/ZAstOB
MSsZe758PMOXKhRRUa873NTC1/Ddl4fF9D5MQnYIsuLzeTNUfw6tZHqmdKHboJcjR4+kcQSWuEkZ
jDqpPnmlSYjg5pUR3tdhjJXk20dqWlENWxGDYmxy3QuNMPQKeInGpJu8+K7EDghxPj2NTldBVABv
ZzI2VzTdkH4YbtI05bzLtHKAyxnOY3eXNq0X0zHlfjKu2J/UHvSGSJ/wSPrXTUFbx4hjUFFM3EfM
jOhnyk3GT6qmVXCeItIM9xhPBKxe6t7z6LKNqemwIgvzoc4GcuErc0c5p1X/zXl8WTuzelyszn16
OSYZVDy9jP7/vMLrga0wXtQR9Xq/nND6sEHaHLLlT/F7A7WQwvPQgNPIfk7WIjTZcbWtmM0zIw79
mrJA2SWT9hujefyqBX9kxW96z/4V5mdCBUlZCBRssKhJGIZjQD225oiBzcEzHRscWIIfGs/vA9EQ
0UEv7EU8IUOGc6Fel2OYGsOY5SVHzDdJ53b65oTFFrAIeISw0ALxsD5FWU38BC/GJSgH73E2pcIa
cVoPYPP1HuPXOp9XEs6cz609IZhoJMFf40DtIcgGuCHsgSO7HonFog5KDheHQ1B8yxiIPV1hfQHo
6vQlWj9ovfT5ybSCNQdPmW371tMXInwKBsiSe4MtkTi5pvYioee0ltBPwCfaoRbknFUmu0FJLEhJ
x0NwpHhmOmX0K3iBR9JADziWOfIodcIzwypnkA5lvwKbZ/PlY6BiUAg4lDk1htYxW+JziweIAUnz
zfnPGzAiEAUod9xucSr0sf+8rJPl5evCCXqFec6lo9ReUDRNIC30Me8eY15BelvN8mTCMJYWD1gp
qA3hzmUf2KNosxtlrcRlaaKMDuUhTlYUldhIUCWJX6uBDc31fCfdAKISNeRdMBiY61JPZSAD1QDr
KnaNMxCyiGjgBBsUALD3CbP+qGauDDehD3n4mM4usxhyhDYSRaXSY8LyBDxV+D8JPR/9XxCLH4z7
FzNx6A3VptrgY1TXvrRkWH7e/MzMnaW0vH2TAHD77vDcPkG/nFff+lybYlC9FP+faO0DjqGwMdMR
o+9lOroP3lMFfmu7qIZKv5vdhinh8NISLtV507Inm+N7T3RsbHXloCJ1ckv5MzP24r5UxxT86Qpa
q2DNaGLUdRcXPSdgJMyoYXmcvcInuinI0ADzdiRLijTezRY7PVyqxHYJOihY08Ad05YVYE4sepZm
exnj1wPZvKQEuA81nlk9yldXFDOPTc5qq5bYngwua9sFcqH0MxcNK9mZPSLeoXkVqkNjVoRAWENp
9jxas3zcougksbsv9e2JKPHeu2KiDooPDJqmgsb66htQefBE2dpRuaKw/IHFOKnY5jq+FCmw4WWa
+zce22WKy4gfUzxVAZ4+vOeUzGg4RJErlgcmdQPMCWAlJT3iuwR/E3DwzpZNDGKA0b+PVDyEEIn8
SOS3Oz7HA9/CorymqWSNN8MKZtgzivupRzfxJc1S+hkMs3tk2vuXNX6neG/R8j0gxKDwW6bhJo8w
VN6aQUVRjvsrXFOoh3i7SpyRwOogtthQgOLK3IebCNyMcLvoZ8S2x8R+HzFRg3im0xt0IVnNnPHJ
lIcDdihBEiMcHUQ6nd5pahwY6VjDsXblwApj3jCTJ12HOtudIIjVENpybgLUpqiNrKkZqZG2tCCw
ibVCibEQfY3jzzGE5z4+e9r07dNxRaUP4D7U4cNmC7onxGbPIaMccej+DAXKuTSTZs0Rn+OpGPTk
7JRYqs0FS1uhlLdc3jd1ksJHhiDE2Wj2wDDnzsyZkTlKqyrQClALjCAm0uhMsd8NBPXgPQeVgAFu
9wWUIIHcPAChiOsFtxblnoBOMj8eJrvHGntUSt87bsHDNLqFNqubpchC0NkqgXT7VAk/7XYyTedt
jzl2Tyx8+PlDvDxZ7uKuJiz2hqMiZxOi8h1I/WTZ9vDE4kVXA0skt067HtlDLCjxXp2Bq5TdBcJf
OqtZFhSSXDB5eD6LLZADJoKBIPjJPbIKAIzXDfftOheF/3WuDvXhDVCXCnGNHRfwMQesQGPI/mSA
FmlDBCk+rOQAXwpkog6PKJsCtwE34Cr209m2QwMsX9SHUv/hAbzxo4pl07v6Iqmbr48McfSGgg0T
ClVdCvnfDDiu+evtNpnGE5tiq+Roq3o6h3TMUUJc8Tg5xRPp057cjgaHCqZ61sycSJS+nIGcvxWA
CgccM0TazTUlA7x81B7gEDC+ewRpDWVATE6GPRgFddO3Ooaa3UMp/p7hxG2tKAeYhAFpYFeMWoFO
zesrRyytwhZzTl5BaqNLgBM2Ri0Dm8vlEh5r1efA495K+G3zSMpRHCgeBQ1ALWP/gH3YQhnREjqO
fIcDkamjj18KIAegP1AiOhpyzhYFxX3t498HC/NBA3H2KfUDiZ0g9jqPECJSzhXKfWmYsa+JP1Wp
tVnVAyD9UIJ/vVYG+UcL7sljHNsB3lEU9XRsUUYxzcGAVL2mprysxSuhL+QIOwf6bXJzfXr8yOjd
xtjQT96fGjULgv5hy2p679JRRdEhIIrb1mFi2vZ5+BO8wAHQsYeOsHbkod/wmOgxLXeLKZasHnTH
AZzzoDgansy3GXjecu2tH+N0LsAPxkW9ckpgNXCKwYLACpVYpz2IHq0QZfM8YYejh+EsKXxx8588
r5+6iCPiMo5FV8wZnw7ytcRIm8LPpy2dUbFBixDjCSviSmgUWz4rplGwA+JrRzWm1PKQhoyd9U42
NquceBJ+pydzhrxnCiSSbAmfD6A559Fc+HSSAVkQNMA//0qlYKeZBkrBB4H/lmY8bZAnvNnZXSjp
BXjCrlyEOJzzDAEhQH01Og+ACvZsMenGhJS998Fip+WLsXtOQe6FEAbXWjYo0ZiUlDY3jkDejIBD
ln9Odtk4BznVB3cEvCBf0FYsdhC2/p6xtEYOja0gGwE2D57HeGEyVNIntJNsSnFAlMgApcaXaH8k
nmfLzO8NdqvC8bxyHt8BLPDVM4nuzAVgxGjKmdk0NSrbjg1PhhkNg/NueI4qMW3jLjZMUNThlV6v
HJDi2nKIgYzgdW7NoGyzLLnqD4td/rqzoCMrJ5CYnTSshvnXbauIHBQKMgZi/9bw2OZvfZ/QwmiK
bSqqZRqO/KP1/0NqlXeJkj4d/byOx7cOf0T0Kk9eJEEAh6zMKaOdSAE8k0s6Ene3jJTT+Vu9eThw
fzJw6UMw7E4wBlvDjfHifAcvhZAMD0tg3Mf66sEZYasAyRnv1deCoaYYueE9mcDHJh7hI8c6Dwas
EshLqBnlLdC2Jg02zue0GhC66PvubkMowskSJmkYMV9a33HwwsLNDcO+QYk7PQbPaGZQxRYulrcw
B7HF6ph6Kb3nWBi5sAPZuDYjWCDg+lOMhgmEgSTOWc/WznlNrdIGN4I+sZ/2LyN7TnWMIzbzr0Px
JWaVj4GGy+oH9n/mStf8yvAkx7MwPGWOUZNm4FqOr2CTPH7ZRA4M5VcPkzRFCWouwogezIwClARA
e/gm/2SDKIR0/MSHkKh03uggEzYH33uWYqTeBqAp6wsVADIdgsKw+znydb9i//bFqBb3TXMA1LHP
CdIgFvvR63bET4TNWPRgzNyg9s1XFqYgkTxl/DnCDfeuefKPFRYxs0hJImtows09f/Uf29vHdUno
RUCmSs4U+wzoj4sSfCjoIkeV4zikwvayAUpL4Fh9TXJo2bqYM1pREb0GpE2GshY4dyLcSAUiD9B3
FvLsPSjwaOCrYnrGP0AmknjprogsTlA4z2TKTkBvV9yl5oPGgEDB0P4mfJzxSD2El37Ixs0ezjE9
DHXcd3XQo7pvYnzbbxbIZBSfhgTKywSAGmcXQtjh0EiwtYhqVhZ488BSIiidJYEUD/cfxlJIuHYm
hkVHeCjwIslok0Jlg7jv2afq/bAicr/2D7DvekfDfmIod/YIujPGObxo238zL9WPxaesB3wzmbTJ
8Ky6BExmeD9ircrZ/yDWwX3i180gK12QoIzJ8ovEqiUz2yeZoV48VSLngxRSsDV5pYftjkGD6TLT
eVJ9NlhTT5sjHmGQ64avL2fA+bCEdFRBErJDWHA4JN1Ol1W5RE04kXfJSie3DmmFz7xSLHuoJA1M
HxyOYDjxl41Bi0OZ+/hWeEk5f9/kxYakNh/uPTJH1Ch183G8Ju2FmJ6E8QERf0QpXgHGUnh5UY39
4sX2CKIPyvFjQ+XjuGesdJzls4eLo07awPk7JcKD0xpTI7LZPqRAO/LDpCgjU2dA/4FDogZI2vTI
rASHf4n86K28wKGpXtrf8iChkGavoSNqGg/5DB8avlfSqZ4hWkn3b5Lu3EcfXZvMjRSmuiRD+tYn
WTTXQH2FjwVbc9iF94HKKS9j3sj0f6DNHieyTCgjdRzER0afiCNinL5kkOanjNeqiErCYRjxy7po
yY247R8E/fbvEz3IYdcCvBL/zJuCfyiH5RneLcZTP3k3mmtbbn5wNvVzWjhhbLmJNFQPgMgHraD/
vov2mJRbmINEZR5VOgVSqfrdvhnYdA4GR9BtA6NygzXyc6hTywj3L7f7ZD4R3vKwXerblK+8dr6e
YvGxNsqeflShG2Ej6JprouVW+NodwWXHdFJX3NqhUNzP0DWAYdifb1s0Tgh8BlRSsLSJZxrbeOWT
dEO+daSReTRCNMR4Cbmfz5UQ4RfV+8uqgMxDWtUQgxx5r39hlnP7uest0Lox7fAWiR59BryhMcUM
Cj/DCvcVci1QEu6UFflGZyAeCP1vB0GQd8dVrP864EEmWjUu1ObHxKZ/OXGIK5/Fd06U9432XT20
ucgbRsx8GWPh3s0QNzN+uQfcIXZAwi1nd5bb40aT263JTbOBBtjBdnSXsHAHUM6jan8WiCgQKPk5
xpcFzN0g5fKubNr7enC94ahIW4v2n3UNtNe38D+CAQOrfivPMR+jMs2OrAufJpNyXe6fHhtBHWBi
8IhEPgUXY2/lUf2hYnyJV9Dz83FQvgxHvLnj+GD1Xz6s7is6YYPtJO2xnqS+tu6Ey2Gxt3sp7fj7
hCca9eoyZQjEy0CIn38mpUM43OPjVmcevnz6NIPFyYQQjICs7KFwjf+CobV/IP549e41aHP3jfV4
lK6KENLJ8s7ihFg5MD+LVQU6Zi0tYMv3GkSrzzq0Bq8NowaeVOHhblaO0zWXkS3rL+ab/64mVONv
svE/q4lfkuDUvKdZFxukfNAwXqY6D5jTLSii+5rDGUEg2AUovgix6jtbpojMb1CwK16PTDocnRFz
NAeWFB04FTsVPi/UxXTjXVAuFHAMdhxIw6hX6v6bMtIBDT/PCKkLJYgfPiseF2jqD+81PK/JLIPi
dZWxp3V5NnUfbEf/5rVHbHZ3nSFxtL338XH1EUiNJVSV2Zc2tL/JsMIbuhtSjhTj85cCYRRbyyk6
kg/NZ/DB3DuJHHgtItOiYzLMqBl9p+0vKkDdgvWjumTWMJ5t1oYMr/NUujLA+N2/r0GzvfTAvL//
Bs/HPpcxSxvxJQE4bAB1CuqAUSViWMs3JxC8ehpeggG5MRMrwCKAjkGaZ3AgsX+OAHRDFhaTCYdh
4YtxnWiqSDeAeDh9pgg+yK2LuThla++hlDFwSEbQHBaS8JcEAVyn02pFzh2Dd+rtA7NmZth0ECDl
iEYX9ZxopUP1M9tuKKrjD4M9tgu6NVlPAYF1ASEzhyqojvEcfzMU22vRl0Lc9lSKfhJriX349wIz
fvvZiGoVIwrDxFWNWvbHtuCPajXTLb07awXGAHFgJAtzTdw5Zl3ApRyNPOPaLz6wuonnjeUTDUkG
KzNGstb4LQbeuB1T7I3D89e7JzasysNi93ULbPgfEDrVT81ys74iBSkEIk5KuNu1X0E87o8wFn1Y
gpveIltPwjfWxHSZBMocsVT995d0ftt6/HxJzdCFfZypGeYvPwlDV5REevElrZtf46u6Q2DJlkqe
5ZUSx/LM1iuEWCs9koMCYiVY2E/D67baEP74JJZhoWQ61uEkP2SGHxN+hfe35pqXUQ2nEEI4KYnj
HBx9Q5qJhq6P1dR5yWeGT7SH1S/igZ497L44dYiKeORe8SUdKxwwOZhYU8/R+6NIA8IjEgRFRCci
eEk9x/a1L4UsbWg+YA/Hs+Ldrr7yBVxy1Brvsq65HtfR/YcSNlaoLElJxdk+l8ISS09dTIAgCDce
kXX/vp/Gjw/Kb6MC/CQsSyHrBrOUX7tSU7+fd+2SXMjk1fLR5eKZkXMPXk94A8g/N09Gp0ZYglOT
uZYIoSNn2BnUEjiISMUp4qsHCXrz/OE/iFjCYYEBbjWxQeG/a2RJG+ST+PaZt9P9TJIGaQodul5L
8gu3xBN2YM4zaCVkubSkVeOoXwzUbpwogxsbgBy94YDkNP68Qiai+Nd3k9FKxUPrdqgNr3WGCLek
CU3Hu/VzOzTeI0WfOtWFKMbcc5AedI+lejlazvyeLi8d5uvgcMWNfuHhhMrVr+ByMM+/eM7ROo8z
mJIsjcuxVtESIUkz/OxNpF9kkUjmVcZWt0e43zvkTKVGv2JuB1wO0yIL8bbHcPiNGzZZ3BeXNB+K
6VdYKTgOp0SPEgHSVBe/yTdONdDjr7e9cuLhDXpE42XZKbsdTFik1urBIBNNb4wq70VaL260ayRU
RcBavhHCF8TLJwPPu58PqSFZQdlKsj2LaISYSEZiPjyIGXiPQNb5pnwCPETHUPXguQXFyrkK5nAC
MfEeqjsyctRQA8M7VfeeY7rJjkPVwpL4EcQ7aH584N3F17k2eU7uHbX2jG1Thj1H7jlPkqms7EQl
hw1FBWSqjtmujmNHOZEpubcmK9itj8bWqElC8DpOrRYvB1x4FsXn4/tM3ay6xf5JRZ9NKUbYLXBq
vTgemNP8tXi/xXFskzxDQR0HAGhPlLjgTUHMAPK6z/bt9ry/AoNnHyATW4lg5XNIu2BSw3xl/tXx
bqPsKiyVgUbAP2cNIT/TysZ8zpUfQaGPnit+2uO1KLol7rkWQoQ0uFa012gWnbVu0S5zGi7e/WTe
vL14BAK/PH/FeJUfnSM2CGOLaSPRrF4zPkcvOqwVYg2//q4vAZHdFJCwWsP0s4XKhz6Cepq8tQgd
KxmHR4jnZyLicYLG/9Mitw1R0Ng444kv4uJSBdwt2WdL4+bJpBT6Zc/cKUYIQGCn1F0goCu+230L
CKGOJT0gk5RZAdwz9FI11qshLv+m7erH7qsEyd2ox/fBcLwXrseevTBWzpIq+vqlj7Ql0RfsaTSE
HPqae7EDDgyDrrU+IKH7Aq64oBndmGsAH+xcXswc2GbxMiZ08eb4D8I3ePz7OPao6JVZ833ZcyWM
ytqw2rx2T53xQ8Vkka2QffAhUiNjAh81X1oRb97AliL6A0AExKw8YDkLFkJxmIUOdsgumUoMEJfa
rNtlW534gLBFGCx7VKy8VzKuLiNz94oy/OZHFNv17j2tUXiO4rUIFGE2+iAyxDXhhgKy0M6Nsm15
9oTDqBCFygODl5IC/4O/SiZQG4nYnlxcGc0x1bC0EKHK5fgJHpjCEqMu0/hE5hfkNfBXKkxGwwLH
+FdQWa7OXqO4xE7+e3/W/3ao/7k9/zrvOuN2V9K0O6/tNV1W+WRKyp733mULBKdPGtDUY8e98/ah
qc3urmCXaAcZZBBY8Ii7eKb7UuuzNQHYfOgwLhXYAWitTVJIEg8nbTKnsxMvHAHlpDxT0S1jPfr3
t9CEacz/O2R0Q7MtWXMUTVP58z9Kk3da5In6bs5rYkicpYNXhra9rTV+8gD6pHJ8jqGOHGDYrI0D
GDgT07BBRk9MpOus2oU84plUW0xxedG//n1t1A1/uzgDXzwbjzxb/vH5/ePiLlKtJa38gNixwnJk
TdvIQmGk2yF4csDdMPNO3OfZ706PkzjjLt5LCIiRroIqfN3XzlFDsNrSaWEnelIK4jp9fKwt8rWJ
mk8GLSO7D8DobfvilBCBYE9jcJHwO/aE+X3fgcIeNHNM5cYKHSRDur08kZbPx+iyouDWyDHxk8V5
8pgB0nWutM13ZOgijZauPs7S4Yua+i5yOjiKyGGZpRooS2L4VkuvhiPWjrYpskGftm8QxS667M1v
ju2yTyTNSWSfI+h13GzxmBFluia7t4Kjf6POgb7Ukr6CMFl3pal5c3E/UffU/ohQ3kQGjhKdfN2e
jsf9ukF/8xy/RzVseXtY7+ODRs7UUg2IDUJw9j626/fK2oogc5W6v6BWd8YvokPY4QJM0iyPIdh7
8MrCa7ZHQJem+wRSkXEAucohL76Cels14EVox9bnIjAW8DiDfHrdapN80/gtETt46lczDZ8A8nNC
e5U5ZKq4xcEKz+srzkD9NLwd0PepV8JG3AZvd9hNeBhUohZEukctZ460sZJ6pJtoi3TJSBBKV8Hx
Nb8WS1VxaxYgotFDs8B1gnwUFfttjJvvJBldhndM3p5gL1gfTQwgjrV2BF81VyYP1CLaenyFydNH
5odhEtBejTUPop0FwWP2SmEwNAetTWWXEhTxkzztFtIc0RPwB08Q0UbiY1/zaUyoM++kDdBCd4Qu
AJu1J4Ux3sWnzFnkkofGHrhxmXGbwC8nBXGglw1UJ+tAjURug7orN0/QvcOTsA7yCrfqRzW+bLoD
kEp59nW/48h4EpvnklSBeO8Ku1w/SYwfhFi49fTPJNLG5s+Z/tQ9u0fIVxtd5u+JFWEt//6QV/lc
WuWE0pIC/cE2LX2TIpuLE919zpSxXnj4CFsjYIZiW7G6EQusMnzetgAi2afMbCoek0Xe+RwrHcia
TOwM/uQMMrsH+hPp28ZiqMMEYp4eUrA9PtwZmVf/OnjijpGIdl7VOTnbbbs0yJimfHmictR9kj5U
LgvyznmGALEkVylSMKPZ1wvzKK00bKAZgpVrchV7BmJHBKgv9zrPQqIwvMduJ38nkxIW4yQHnSeI
ilQDoU/2bZqpoIAbl/aUfTpyljYeDjYe/WH9ouBNPw0+hlQY4JlkfDZFBU2hzKzgo9ngEX6dGYjj
AVHkzisfwWMFAWaC88LqAfRTIct9D21gRKpw7HiAX2O6uihmvJxHuh6RDQxAQ1ovOB6UZtJN+zar
6cjRZnsZ8pcvgtq2ONHEc7DTSz9Dffwc1xByyCS8tIMEjRhyL7LeQLV5iWS234BEbbRv1HRwLjmy
F5eTQbsE+445EU80j3ii5Riyin0O7EW3lmbVrBvTGdpXX9rfRKohXvOny4wGsoV68hQnbAmp7/vS
fyc+i4MTtsXeKgKHdIgpmSv761fLaz+SlnHjJzCpb15xPOs95eZKD786vt6DRzM/tyNy9SwO5l78
Ze3/fRT8zHN+H1M0zjYWqY5q4q73v8dUrkn5q86u5zW54+Gjf907R1jKhU9dF7Sk314HyYMYW7DG
/zINVv92zv/5o385cr6UUk+Ma3UGmYoPle0Z06TDaaL8vIRCYEDJASaGySmybcbLCzK23WRvfLyg
gfivV+8/bsTfBl9/Xs0v80zbvteG7lzOaygUi+zDhJB9naLQ8/Xd27MmmEkOtUHC7PG/XMkVUc/8
fgQUCbqu2HT3mv6rUqjLvCzLtKTeYdb27aBuJyedqZPmG2SSfzOfkHvyQdvrAlZmdpVHxl7/j7ha
RTznf13Er3WglZpjNXbB3A8XPOx+GAJJbiPh8h++N1kIJg2rbvEf9/xvvo5/fvNfK+B+VmLl0vBD
X9TvkQIZBvlZIrovYtyZMkPO4fwT2TK8d+//AgI09b++9K9n/kyUSjkrPPOGPEEaCkFCp+pWIRYY
MAwaP8PuDe58OTDzPsWJPb99UCzkq3hMmV2kINdMM9HtrC9eOmKm02NnFkwlnd3wMaNewZjmm5K5
p/TAFOHZI62Hswcib6AZVxb3fX5kxMJcqSYMGcFj4p6xcXsNmSwSU0klNs0heCCCWqRZ0EyM3vWz
WDwP1dvrsEP05A2RYlgEYXD2vDG/sBmofjqhPC4W1/Biw/0tBBWUI66BLAzjBtIY/9BhSHkN8o20
oTKmjh5pULUZ61Zre8+4sJ29F8WIi7r5+kqeyp8QAqBzr+MwXsGhfXrp5r0AQLLG9rIlGvqKej3d
kMDGVJ98WWw/eIAw82wPxTcHRj7RkfGRZwx9veOTb75BfmCfuJLQJiVFgEr4ta6pddActZ+PAQWC
5lA5dFsRNxwwGSVHmBIqh/GAT9wWP54tgrEnum0tYtBEUMqE/m/6BNHDSyf1uwDYc1IOJPqcq1se
4B98YkMhhyRUHPIepBtYe74IGrd3YB0ehMFtJmixTNiA2W38bwZ3OODK7P59R7cnBhDTa0I/CWIw
TxfNClMOwWSltMF5Dt4q1nrk2c2bPrp4Gv+wK8Ka9FEmlLFnWoAyPlNwgz9iQS+AmrKjYH/aEc5N
E3x4pN7Te+35u8xB+BvwIXISIgCn1Xm9g4M6ZFAj2DxmALFyS2Whgt1Qzj1C/e5Ze8UKSt23Rrfv
55nIXlw3SOI11/AhZZwb0xE9r+BU//v1/eu+peumpRn4DQOm/e/RoRv2VWvOj3JtWVFJnDrxXSWI
0MuX6WZvH231HwbYfz0wrD9+4K+N0qw7/XzR7uW6mZcj7k06A5TwvooRU8n7DrVx0PXwvxJRzY0v
NHQiCWd721qjf3/xv/Z2WB/btmzhGerYv9xwk/JtP6rbkx07knbjVPfA/DYNGYUjHE9t9/SFNcWq
nd2gBSyIHOrdRtCkP28r/ntLXHyJlAXbV+KQ/31duv63DdW2aJ7xArd00/61oSmPvDSvN5tHssTZ
80MdXLDvhjLZigJMnlifbKIsIMt7kXcC+LGDSqYemoSZY6QsbzDPTx0zT+Fi2IXaCOPvPoZpa2dJ
c9jCWXy6F1pwRnxS2GC607oYjUL0mxed93hGZI7eB2fmV9aI4E3hKdpOOg2RmPAVxUTEnDOtyShP
VX9sne7fsIUgUBQus1z5+3kPcW/kl+rYqQNJ9okwupe+Oi46EGgfvQ96lY2+6D7PqVcdiQXTSG4Z
SqsLTlR2Gzw3ODtxRRSBQAOIfIjDJRfXz4kkPEkjZ9QMrNW98zOK1+Bx6k7wnibXk4QnAPPc/mPX
zTjkeAOra+C8+uax6Sv7y9pknEMlLrphl6OBAFJeTjZ9aDi4YD1S/2yEd9MF5r3zkn2rH/BSnut8
R+sIu6R5++Uno4UEP7YHNof0JBiL4kFc9Iy6nzxGjohZFAZcxNfW2CfrXvvRTpD+zzGbyXE7gae1
fx/5UOWoJ72LETEAh7aQYYjQemRVwoHAcAa66HcFfkl7/X1uUdeoq5RbTXS4QoqhZ5BfdYjRHGqT
MvXKYzKQGFqi0mYTFy0jhhJIzmfXs5/Q11mernrSut3zz54oWdZEJRoTi+YP9aK9og1+Dx3G71BW
LZwlxw5SpGwljx5FDzXTJF6ic1yqo5jEdfSFc7IgEN7Vk1wKOhw3Xusa4QEW0pwqVxy9zm8M63LF
49wv+F7z2wH2B+SFM4Zab5Lgl7XB5N57KR7MDmVye0faNcAUaSGRIM/EjRS/xY3UdTLhqM1JCRSn
wzE/Wig7DSafRJsNaIVvJ9q6M1J1+tA7zUPi0+Rib1AiKCmPBCxagwvuqA3csOcUkTHUgenL8C9X
D/iV5scpelJBzGagdLA2agABcIcPyXDTaSOYxmcxFqrg+IJS7u87+q3af6LyXnRt8IK+fIIlYk/f
3ypGGqsWKxZhQJ6M7icH96q0Z82Tr/PYwCo84pfBrQwp+xBHrbIX7BTnG8otcgxIE2B1+NFMn0QR
kmqVeYq3pw2jO2a6JmDSobK3xw0MRmtEEPKxXrPTwC1FrneGTw7pnI7qujM+yy/5eGvCTHHfnMGZ
d6vIfvNRHkTYbLCqp/+1aSry36otR9cck8BuXZV/D+vS9mVaxq2j2cReNYeIZ5BeT+QWbaVv1T0J
2ATpPhAK5CR8jTiGoxvOyoAQSodyh6LJSXxliCl07T3HcEAwJRqf6ZUYHeAehnPM8Xp8sNQZC6CP
+CQg0zp2sLC+ck7tMyCmm7YuwAuoBdTWFe5UMdSa1ZV5eAnosKlmSexiYkaIL68BEzbCbKC8Alal
B8JtiCYOSxW1qzxEXPn1npCYap6k2brtazi4zd5f5g5KAC10gtWyfjB0P658Bhv1ST3ko+T4X0k0
ivq3/V6MsDSi5TXNNn8V0EomX9taVtCEj9U5e7TD5s0usjKWyULyYWnPqR2Y+1IiTWmZ39B7sg8a
4ze4zUdHTsuYRMcyFAbRuwomKayOS2DsJIxVSRCgPW/Z8HvGKTboTEC3QP5kDweJG5J8hVhyv+JD
hxpe5kfoykP2jfQDgQJHRJibboaHjrIxT0TUgrB0ODCq+NxwWBdh+VFv5F17ElxYDEXmRd/eO5gD
5Lg15QtjnB6ZJeJD4V97zUiHC01X/m78V6QvSgIU1Gn2qcJfvSBW6RG7eqU6/HpEWv9+VNC9ODPk
flN4ngPyC1E0Z679H62LZv0NQv3z1v86ai91Fd8KU+fWzwWH4CTTsu60k974zLqXzlQN9MNrd2HC
gsId3eroxTdgsjqhs7iRvTtlu7+WoXYqENp8iukb3tKgZ1esvvIZvBvck5clHqTWFqc9xSW7HvI7
Mqdvk9n2RJM8afumRCfJTyjHGH9HLSIOmM8m87zIsXo38gpRnYIsKxG/w+EDWK6dsg5eTr2iZTAU
T/5Qhs95dsBzqwkcxWu+0pO9KbOANhQfRbxfd9WhXul8JojAqtzbm4RoQaYniReq624bY567xYfw
2vmQQm1cXN7w7bAAq94C8pOZ9MLe70S4tgSxocL74AXgPgZIBE40EVMIa6kC5xEgQHtq4zbhLPil
+Zn004wwsHKjTC4fAJhdIINywSTEnAAseGfySw4sVF4tRhbauP1Ud5X/go/w+oBF9XpC/0epdsxg
tJu9ZKnsBYXX3OooFuOnq6/i1fOEY8YJ3znW0W2n7rTWo4W4Ghjs6TsDaQ55ycF10+xuO/66A/Jl
sCsUYfspxHBswHg+ifMl3dz6Rr/YkBe4KWI3WWWfOTy0x45zJZkZh8uH8Y2x1AKFLvl4/Suuf9cJ
xwa+QlurR2+VTjDhPjHNcsWe04b0TQVV5Uhq/HqDjO7tpr188kJNh2/LocLuCPqX7dWTQpD0yg/R
QH7bmMugT9ncGHN81x0Jx3RoTe3nc1ADh5bTdIvZeQU/yNwi68H+mryJpYxzfeKZqqtuL8I0520H
Tec7e7hj+MGNM7yI2oUxy6bO53XHIicm9vmcxWukT13tpytpB59rXBeQ88E0qVxC3JDuSFeDCqls
i3Anhr2r4Spqjh+7FuV6TfIeVH1hS0pIYQ/uX5f4VIbsMCowbr0DSru8CB/uO8qwvQ6aqn+bvSiw
Vi98eeqBuk323OIpXtarYvrvEhoGwF+AEMe2TfjPJiX+T1jAH6MRfu+Sl3ldrm8IZogMZOPGWlY5
gZv6UPVo1ZZQMhHc6LiOfvMnevDYYSoCSVqZPvYJpnX2rITTyb4z6nYYzC7yUOF/S+h0NjAK5vIy
1kOPAAomVs5ouDxon4JwgZYNLnGUeUVAsi5FTgOFvMXwDdOz6XnMvotCD0k2OangUgwGZ0JxKYcP
QkCwvONxD3hP+w1ywy5i/nqFX9CiSHJ8dSpcz8qgw4uF4SgKqGdfGrwwrWGYONVmcAd713W5hlb+
7/v5147kj9v5Oy/moaZl83+EnWmTomq6RX+REQIC8hVQBGVwHr4YDimDIo6A/Pq73uyOe+pkV1RF
98mqyjQdGN7hefZeO7vfoQzQymNFOIF0fZ5AJEd69zl1K7s4NUdj9gYzgSB5Jg0VghJebjrfDozN
Obos5SlLE0CAAz7QwxL8vs8hJeiMyQ4T1IFuRMvLkHjS0f1rwNr/5F0ivWG1Iiu6pKoibezHIJ82
qlae22k+f60yZsvKZrBm2kyfYkvFh0DtjmNoWdttj9hmZlEA6BEbAdjyt635On58diQM/M/eDaGC
YrN3SJBhv/vVG7wCzju6SxifGQCeofEiuLR3HSEOobtd0ZI5MA9T3Y4J2jwp0GsWLyTuB72v4lW8
UC+vBgjKEAxA70V6YCxrpKYnuO9Vab+/FFteMLbsRfeF+1WNaJRoZJybHZSmuNUJ6xUjtEOt9xpW
NXTd+mWmjKL1R0AUifjVjjSl3qyMaeax+QmrEB4RiyC/DViRsT125KcXv62tRouVmes+Ts7Wx2d/
kLBgsNpoYwn4GmU0ZMkrZtjOj7XVPrKibTNcefnRoMdlxlBUErv+Xql/DjIajwOaDQlp0K2HIBOh
0fz1EsvqNtAcdNP3GQOzzLIdyjxWnq75QkoRKPQVzXx9niqMfKyERY1dM4XsMZ+yrcvpRs1bp/sI
vbtGRfcVYJjdxBJkDcr66oJqDzMW+oE2hf5vfcZcShDMqzs0JV3WKAZGwa7PfsC7Hztbfu3tFcPX
1pODYklpRQiCqeTPqTfVDqnuB525gFh6clo2NCluVmIGNcMvxrYrtJE/32PKb1SWRC6pOpUIlaQ1
42c54p1IF71zLeYLHVsGWljT30imi/vbcznAxD6bDrAWbwCNtg6mFm7m4/NvxZmfKafiVpGxjhg6
gZKqZPwoznTL5il9ig5xTL4f+u52LXRFpBA6yCOj0Rrq1LS9rIbTgRFVaHb/cgh+00v416v/LF/H
rVZ505XrfNjf9EnTrPfs1e1bqCxnDmEYj2F0HbAQMtfwhcy5Z50wx+1fZe/yFVMOUO0/v53vUe1H
Nf1fb+fHurzduT3bxouDsdCnbO7bll8FMCjs0D1Dnjy0Mj+1zLVVBspC7Os88qOT0TBdLFrDY2VS
bbxaQ4znf35X3d8eJMYzUvEMXW7rYur7ZWoruudO8VE4SAsQLqZubtq9TWKxFfCRQZqh3/H8VZJb
G7/T2xcbBqWwMSeT67I0q4jgif6Ixcm6Yzpfgr/6dmaxGUVRT16B872Zvcwc2CjVfNW0TzRKLoP3
/jKP7bc53n7hP8UT27uZygnAFcMUOumj/JcQOUWMxv9z1P/5fD/LcomyPUtayuerxgtEZoGBxhw2
+J7rIbFn7DAmEVRIFLQPkcMtZkRABfMBRjKMg7iq/nJfqr+9L395Pz8KpOdEery0WMI4PbcxmQSS
jdjqbuJYh3YrQauIY2uGOkAMdW556+WWHH01DsP9aNfyqGAPK9IZze3yZk2TnoXWnf5rx0YH/THj
cJqYUzCh1l9inH63p9TkX971jxu5KOW2khjiVlp8LKqGbLvRR2O1Mr9aOygnSzEU30xvnpjG+oR1
+s9Xaec3ZYJ/vf6PW7muP0lW3jhqzaO3WPn9WT93uggZvtBKdcyYQQWd7vQrt2DtRkS5B0FiYm9s
mzvWAjczsAaDyhy3A+lmnv+ymtF+s+n713v7cV+3Ell+PlJi0Hhjte2X4X7T9e5mYrm8qzdcGeVl
7rl7wHLYTdLbdKwcOEHqcezYweRWuZ8RdmG6k4MzCrpDqkg4Fyn2e2zaKRosnkSzY+Gcxn2GJSgV
J9Rme9ycg/Hiz0f593PGL2dZ3Eu/jAVKqnXT5M5Rlv0Va1rEMIHPGICSg1PtfqHhACm2jCMOqGLN
mdLxg6IxxYz7l+tN+41Q6l/HVEwsv7yTzvmu5WT7ctdahUmuBcNKCbENyciM6qMb6v09uuPC3Ch2
351MXobNxjHSJ1/lsja/Dtt+tPzY4F6Ut+1th9A4T9wVX0esOIPxKX6ZlWnYiaNjKUeJnvnHPx9I
6XexZ7x/RRVJhBS91B9H8tw0dbslronWECcpsQ7sE48bUCxIqXskGQidEbe/bq5osKO+tlZXF+mB
+Z7M5C+WjCOZxt3muTBCFd4ZrSGkdc10UfbtqufDynGR7Hh68KW9sZ11ovrWa7fo4NEcT7ZDNL/a
C303oov1G49VYyr+0hxZsukNppV5fFTW26wGYwCXXi8W8obaquLexVyrXrCTfGg35mePzoQRBYP8
lMJ2blrrytZCeiiB2P4y9my4IAcnerHAJcIbPfDxB28mR/bFamk5ptvErMWvs76I7RO7DuARfz7M
8u9HhX+O8o+r5NaO5fP2zKj06vvIhzwSN2Y1s5M0YWNo1z38E4yHV6cyge1Yf3nx39/2/7y4+Pkv
l2h9U+pLnPDiRKVb6eRupoMQePgkaibRGUb3mtd/WPNTHLILPJ5N4y+NHeP3M9s/b0CIF355A3p5
2b4f4h4ZYl82i4ZxeWP0iQTjbnWQ8g5nz/mMWZliqHXOHLRnDb1fJBPUzBk3X8qAxf/NnFyGB2a+
S2ONlng4LfRUFNCG0bt/BSlL8c9+R970Os42goKEDMm84t4nZM0yIs5w0e3Tor1ax621uNnD1cXF
8FD0ZLj50ncHc3xxphefiQk6whj00p9PQ+c3W3O25agVGQ6I9v05v7f0WMm29Ou5BoaIdEaUqPp7
OsRX2LRAjxBxgTps2xC2wfJnU2YL14Db5Dg9nH/91yZXzJwCSVBEXodKO75/BglBHzCiqzWVl5fx
zRmzMPnz2ybinrPzc12CAJQlehvTgWb8uHziV50mj1jFb9DzDdPfE//pp8xkE3rtk5oRVxpiReqF
nx5lZorifm5uEDdFpR22zBmYDBOceFQconUQeBevF6w1+9AlabDNkqFeziado1sOapORohwiUEQB
xeaspGtla+ZyDVTCZo78iOXCwGgP06e1IHHQrsMhZEfk0XCOrHfbPLaORxoDFicxG5/46lnUE5gG
riaYisBigTe9OKe3STcMoXG5/vNx+u3C49fD9OMiL0vpo7dyBtIb60jqxX1fs9w+nBCxAm27UW2h
SLLmLH/GZ9Txf7nJv4Oa/3SWfqyOP2W7yVFIcY+9+rlZ25vHkSV7arJEBmk3Q64xmN3628Ue4UA/
Nrdu132SkBS9ED+WluEv18Q8cQsF3sM6YYeyBuwv0fOjmJ1+zHbXhO+ZTwfF1j4lvelpPP7z4fvt
PPTP4dPbP3aBjVTpVSpW902YizZtNfaHoGRYnOz3s7jHXPkSilAn6ytI+Ce0zIxdNKL2SW1xbYzp
Dq1ypi6zw0BQ9zwau3wGStdJqB7/ckv8dieittsIk6EMUGj7sTLeNsVLu7Uf+ZxpD00HIgvPmElh
GsRI4Oil0H0bq4PYU/uoTEBrAjuZ45fppT2GODjEC6C8GO5eBKthGjl7CYgWwqDQT73tHNDabVP3
iGwaICBkkLxSdH4SmfKffTpU1xfRLe3+lThKbazb6gIJCM373hXEOD0Fr7OEDwaL9u1iOgGnQtv7
AwOamNK/jOu6uKR/XnOq1FEUiWMgSe0fl3wrVt7drKa+1Ao7IDqpmjr6saHAeGaUR7uy+OyQt6QY
jlhN4OZGHn63KvywNEu52TMTalTTw81YXXod4DR3H/cOjl3au8r+OoNts6SmZjMqjIim6KEGpmy2
STPTcJrdZ9YdoNSR6InlFvU0fCvwAt3PTBUpv9SJzCrEBZOx5O5YEpQbbdyme8liLLVQ3Hxhxrn5
KFz+fB1L1A1+M9+ylJK6XbyjbFTbP5ZUhvKppCKRi3nlUcu25QAmKFxDuOMkuSAsAnUqsveANvQV
0m3xVwvUDaCe2EHYBFft1Ycc1UcpOiI+DF8xaj4R8NulNPtYAmOwNDIrOhOIqkDaNEKab+GHODVB
UzmPE5t61JKEFmQRrjRqRtm6opbElndxF9F4nAv1EGsYdE1Eqnzl/6ohvlYnvlEQlo7s6UNrB8ZD
dVIOtOSUA0YR8Yd6oP2mHOLbsZDHL1xiVMxJpKqA5BJ+iDTAgIOkD566XeJQpQeW2NScm5UBRnJH
OZlm3u4DqHDG39KdLr7LF4qTJP2mO1IVzzsKDumuJX5ChqWI88oXPJi2EzaEKX+rV8aU50RxibO2
WTUrXozHiUQv/jAAm4lXAUhGul5N8BfypOZQrhBWxLvthn5STOsVm+jFTgndWRQEe95oP8oEuMUE
yia0b8cVMSxkgLW/A2T/EyP7MEwNINptJSJqb6un16GfDxoRMxPY3aTnrUdYWWGggMlziXyAkwiu
Cq7Ze/D0AHkNcsDJBGoDp+L09h5EvtZOR1DTHXxQkPZjoa2FX4uBzjtPBxdWaswj/WyMgBdXdoK3
WOrpvQrUJA8cPEGa9IbwsGBw9mSbcqKt4LU13AvYzwy6S+NgDNtr/NKlJ/CVFzoPMvib+7QjIE+Q
bcGY7wtov/EkIXH0PEnJ49D7DSgi3Ezgk+nM2zBNotol5cdTlrn3JBKj4RI9L6gTk4hx7d8Dvd/1
MoiTbfCFsA0G54nmlaMS9q4EgV4Qh8Sy9okYsAdrE1YWWFfqK14xxSG/vLPOgqc7pk4cXN0KAA1+
T3gyInSv8Gowa5eoFcLj5d0JVqDmV2ODlqqEhpSq+VoFAnXfP6FE6WuBloapSVuAriqkLYU5H3Qn
R6dLkwEjPliFh5UxwZ37Beh2A4swggFqWCJBimgsjObCMAyT1Wmt4ZVDti+h5CbDllN7V9q4EAoB
prch6BScM0HAh0o9JeCLVy192C29jJ9kYHEEIekcAXz3HrDEWlE8fXLm81nLeYghGvAcCjurdgT3
kBUrq9USOlKyicMXqXJPEnJ1HEyZIy95v1Bwb5Cw4kB4Nji913HKQrVatoD5PoGVJT4MOegH8UQG
/mlE20lrBt4GOjVMidGb60jwr95cqzrlQnmQ4kZvO9lou9n62FZOCUZ10gx65HsQW5RO3rv7d5Bb
BVMyDZ5cfWAD+m9OawwVEaY2sYHn3hWs2xVgacGHB1uKLTDZpFPWP18pMH0u6BAS9l7QNZ/LC5R7
7hPc/Ed6okHa13oS8TfQVSLeNuDSFoxpCXAdnA6841BuqfhyHTsvdkRccM8gJShGZwHfgXcq5rpq
AAtZQI1hX4Fl7iO5d7qOCJtmXAMplwDZ6rr5HErfkMwpAstvriDuZUDwiE+BWQDImgwHfmp1yFa/
2h0vhfB3RuCqUSkQF8IVwq3Y9VaDJ0C2dKBDV8SfSZOQDhS3x8O5jqABki3Je0OrKvdiyJ/I+wc1
fPgaNit2WUGZhZXxGgnkVQdDl0Tlqa+QmoWViqY5iA4G8P55yFLC0194mfOv1gT5ssQRlx0WwRS+
ofGJ57e08dahB086VYK6G1MN0es6YOwYksWbwmcKlVLwH1+Q3rVx5V1H+Q6Mdr/r6xw9Yi0xB+Cz
7xGWzRGlBcjnOXstoHAfStzECkDvigOUnQSUGnscRsSUSqAmK9IsxZxFqREkdO0wfRID8cTcUTtF
CIaK+G9gP7tmFA8roJU6ul6j/3bAKpNUqorjRlAYsjHSLg0CoIllGhST0hW39Y3P/YZDfLczGxMM
F35MBk3eu0XIMaEbPci5Po/5d5/Maiq9Bl2kDlBAziR8pdjDmzRHTekWC5l81gdZn2+GDnVwQdzh
PkICF2xo0AORmVkTygi5cADc3eE7wL7fTj7eurlbBkK8xNxJXgX4RptUaH1gUJHj1tirMN8fs7vZ
7lXOi9yxyxQvS4TXC4k1N8t5gjmRPjaJmCK0OYu0U8F1JJ+6HmxCgi6ZkMgJnn2HUzYr/3veyhdM
s0BiVwgbJBq1yBILkoCZM0WgbgcpKLz5SRY7dMfG3w+tKrtiudeldTuoUQNX9vM8+E4o/Z7y/sv7
vC8y8VyIvMe4XybxhH88+R7Sn9bh//99X/Cy2SyJZG5+xDaE3c3ap+cClRAFgt2Fnzx35YhNXEpb
M5kpBz1shemE5dhBMlDT3GkgbriqwnKlhpmYEEZoypUwXry9C+1gKnGSYG5t5ygkH+Rkz3IuEvzS
KJXWAMgrS4pQQyJqgF99VCP9KMbz1vdXrESTDsZ/yxjleyU6742RPqL3qI+UWReEhK/NQbsvSaMP
0CqlU1IlvrYCA7iGOzYW4GYRR9AeakNwvYy0NMugmd8EyHluuK+5YBvn1HvAXwYXl6douehLfPDj
oFvxQnMnwDf0kOByjWOZR05WwTqD+sNUojJNM2nRg+4E917Vk4Y5cYSg5e3EJ/kPnB1XoXcH/UqO
p9shKR7SP3WVrVMy5Xecp3WHXYlxldUqwWysAl9AgwzUHiSog89gAGSEuUU38pCJwAozgJl6pJNU
SM/e27KnkOw2kEzIeIMKXiv5QUGFGvcFm/rNwKn277RU4wH3Vi+Fj8nuwQfoRCI8Y8zgwvMq3I85
WTiNK6PhTQU9byhzx+P953ZQiT1RB8bw1i9d6dAQJADzblBxt7UGSr9FeZg7lnebThVQOKUrnq9E
8g+G5OHqggbqljzxxTFWrX4xFKjOYn6GNij3aso4LOrfIspqCfrRS8HzwyeQuf31XsxbFG/gAZyk
IBuZIX2QTQF9Rnhge/TVwfNJHAhBwlN5M3XIyiXoQtfFIoVlEayuWwwb8K8Kbyn16v6VgUOkLyNT
GuZkD2SeQAfisBOvw/DHn3xl1cFzAHY1H1bDrIOuCdjgc9D1nyBX4TdD6GXgtc5eKiKhAE3JDD4P
TtaqtM+9gn3LpY/iHyYmmMrBqydocgl5LxrZ24+RoMOmQ/IknDt7uzaMm4COCZg2GXQgdCgeIPK8
xBB5ZrBjSOMEd3piGBQnQSGBAV0pPPyUlZk4qR2ijYEx9Jsv+EfAma/rFxM9VVRyVwVPGBKceGkX
whlHEJCPd4XBKhiPUB8Itegy8rFuc9hTM9w+zT01fnamMpE3TFBvp1lmYDfe88IDE0NG4xV4/JvV
kU5uAyBowGGNJZQeWf8OkCYvzFEMwbwTqrg7mbvAyHMuCStPOV4iKuVBVEiHMLxnn3WWVZHTh6F1
+Il4DNGQDaQa/LoKY+oWdtRSHdK6I2ENoA1tB/bFzInDuynjJNDGrRDDL1dqPk4JkqsnMXzdti/i
ZjPyHzveg7m4mNxJaU7W+eQZdBFYdW19ZaxkkTz/HUqPertaVAuJ7Q77oQdnm1ROkphICqOohRT6
VIjkcISc0grBDNuj/hjaJiuNYljsEXow0sHIIquB+2tcOK2AmFL7KSjtTrrQQCDraLURFUXs2rhM
WRMEW+/GnBaz0oBOSVbEEzAu4NlBK9DsNxBXGLZBBT5aI9OdnJBlQXemM1GI1iDdr6+yMjD616lE
rlDNc7AI5PNmU7Hha1bx5CneJQNxv4Q3/r1ZYhPEmgqtw1QXdObzgmhzsXFiVyRYzd+Rx4L1XJyM
6X8no/MCupZ4IGrD86I8oL9f5CeG9OIkj6FDb5RQn+IFJ6EegzMZ6eK75UGdyuP81ObBWBX1un8n
wvKA9P3tDSUehF8ZAizhGbdVE14u/FX2ryvZl/mJPtLo3tTRa50nfXnSRNTlcsaiiRQpRynKl/WL
SjylMnjqS4nK7VG/ff9doZD/ZaxFPX98mbcyloS6A+WC+7sLKpwtBgX1G2g21u5kSvAdCyMRCYFt
4tTyfhyqa3l49SSwsWn0mGSIb+/RldhJ6VQzyDNyjdSIypfBFsPgnSBFnmcjKH5BPWqtboQso/vN
d8ZU22jEezxPBLUfuDinKpvR++I8efqFd/0OXP+eUkVMNfEnPX3aIgUE8g6jPGQFjJMDZJMh3rAW
cVuUJjMHKC7WBKDsYrsgOKWghyhGf2hTamRB5AC/AThDjZZckSXx8gGXkxOvr2RG8xcJBhCyEuDs
NxCdjy+KQPtUWHxk5mny7MPWwOCjE9m2BzI8erDUVtxLJHvyWOhBjCnvy61D0LFs4ww2c12PvR2s
3tAAC9qKrrwgS0TA22KVXkzhnOMu/Qxg9PqY2pkueeOkyWioiR4jFpHIVBDeMcLiBWICZFqbCehU
OWJMwvyiso24UpwsvD1DYI/FSYATd1NZWFKH9Rpd17zay/85pTCKteGbrUMxYzAiHfDpFmDX5WG2
+bBFIqzKTVGBUaNsWUBfJ9kXSSLrlnvU7fO+iw6QosFo63dYGGQY+5VImmp86pi8h3c/xjkF+xEo
asHsb7gKSUbyoDUTgFzsmqAVWyjkvnOD+0IVl/h12PWZeXcy86sMh1zl+Qj0s0lsD65D7agyNknE
hYBfHtFdyBgclLDjFYPkCya6y66VJjB8B+S1V5DaBN1Ccq0p9+B7C18jmeQWyZVZkXNWBMBZbAnT
cT6GGeGm1BY/Pg48zHkChdwcmESYsZ8+vACWbPXq7T1IOcioKglKu+KeUfXRn+cdC3ygKE2IUyqP
S9dgA49w2n3vAXdhaED4HMbwQl9iX8UmuxiCvoMZNFKJ4b1GzUj6DoN/L/TDd0AAwQQlue+Yo5s1
sDh0TLMsah1ULiLo9ixC7rt6hPQdj7DP7or1R5sFJx+UOHHxixh02AJD2HdTBnzxnxjxxY7g/kUc
BvsFlgIYAnP2VG1uKzFhMwluLuElLL6aIduoXux1yB3joBRjVIYEa7Ndf3Ig1cG5YNau97fhbfhB
pku8MfHbl6UxEVHH8joWj8aKJ8KG47mMumI767rttRLIEZHDiFobEuMkR3Zhg74hSpJoG6G/srOA
sBf7w3cka5dHSLqhK5NYQbIXSloBugwTlgPPUWssc4Elg6a31inHvEBQbgeyq7atdlStYRcEUAwI
+UJnP0Pf31l31jeaH/N4/nnZ6oQfxvNuxy6XhNE43bUmfqoRVMwfCuYSmnja+rUvEXmtyz0CuHqP
lplU5w1/BwsmspG1jp12+EGzxGtQL9kQz8s9f92SMEjtf59uUDhTnp6L6XcPQU48S703EKGde82y
2ePYwa9JZHuz5K/p5r9/SMs7sKUN7NN0w6+jC1lK8AB4Kp6PyWrJt6SlIv44j8+b99d1yo/oJvDo
74d9/2YunoP45nvvPucl8Bw1QwoR16nKWqhiwG3YzOUDPKenZNYdKyuVCfHKBVSP9FVKBOmZlUYJ
8IDLZsA0OtC5JBSbRQPbSWXwEWEIhLilvbYHh46bUWP5nUHgvvYv0OjphHhXUrEuruYZIZpfdg6q
zY5IPBfTrkLZ9UULIh4IAD+XFAm1JNXys5LfLUkFuo/IHuHyIKPNvhAUEE+u/XLfAi8Zs70VKF5o
3yNSYOCMNSbgWxkb7Y1UGoVqyMehiErt4j6WhvQpJgjdjxAJoN6SMADIjFUs6Yys+bC3IQLgWAV3
+EbnweZJjnUzUkbvr9usCD6LChnWhZfDcSL2vkNln495FSoNATwMVsTXqSKGkDlLjgg/ERFGU8Uj
zgj8UwOMI++1GVFaQYxL9sxCXBmexxJx0snuSrRfQ4hkq6+I7A6yzaU5e34OFMpPuGo6iXefg0LM
NRAbAn+lTWeWLKVAG1XrNqnjyV6aKBMMFLfl9cUVDlcX09drr+tcocjquTj5twFhAwvQRI5mgDyd
50LME/evp2AVFoJ6XO9zUqX3mnB14bW1MsiLefBe1Axh4sprllxP4g8jN/VJ+8qNTx2DiC/9UHKx
3ChiFl41v4X5WF9Wvr6/hY/wvnlk/UeIUX5DnWDz8Sv/uSnGj3BboARtz6lTeK0l7oXWEiPPvO2z
edlc3+Z7cx5+/GRlDPnf/hG2lo+wGN8Sbj1kMEH3CML38j3fqFMlbA7JjCr+RLH3nGjcOeM7pfmZ
ImoRM/FE5ZTnHRtDHGNTY0jc+lQZGUNtoXCCtUXjXtbvQBnV03wMDzrlTsnn9JFwjFFOu4BfgIQ6
u8xAN8zSYc1/yqiMjOGZZ6+YLt5cMSkoPTZ9QAH2YoYA7G6LutV7UQS32ae371gvt4BI49VuOZOo
trE8vrOIfoMo+uyuEVtMvj5m3dMtKiZt/i4WB7fZ9zo6Ka0O+QezfLI9PWZF3KfXQJ+H791meC/E
yjvt2uLXHx0LlbF4JJiN+45ZBPHvDmSz+Ndtlq2VUWfBED8swbzevfcYNIqHQXyYD7jY+1kEUQzF
PhMA3xW3ksH9lgfSCNAB0sSam4jhxWE48nlE2HBBi0QiPSDQlQKnzF5Ei0gjJfJZc1uBsNyK6YMo
DzLtyJTGt0JS8lRy8FniQH87WgQBjA1cx6Jsh+EQP6Z79vDCT6RxNfq4r0BxKl63/UacGbz7qdte
3d0WdWYKplMiwPpngPJkSlCbfrv1KZ7hi0sjSsrjN428GCDaOXotuiC/9E/vsjt/E13wtCeLbCGg
SlO6mthZV60NRgltmp206We1ZQmXoVY2dXwNlDMoKO8UlXBPD9z1Ug8uzF36AzWeOsn2SlBdmW2I
LQ5U5rXuMZ7ronMfz7/vJEYEYrcmTCi35YfAz+VjqcD4WWrrNo5ssOfrxx4a9WOvVeZ2XS9hitfc
bk+Gc5a4QBTHDPdMCWLUv8+lJbonLZKjzxrW0JzfL5fnObcvM1hunjmWj+VlTzjzqCPCUifiYdeh
NCb2lF695KWETl+HWC55l7yR6+DdsZPGTp4W8B3+UuKQwQyCt7TLqGGz4lu23SsZVUH8JVcWWD1o
MWAHeQfJ8jJU/Oyk+vAYDPwKb1s+LBlbv/O92xwIZXIFzDIRQxS53EzsTrZsSP7KJlc6Fc+Z4W1X
5yiNgBZvOerg4LSpNqWb2Yylsbppvv/bylY77NJdQA1JJO1liIwJfyRDIbr/Cyax6kBmprfsTHXi
5l4Xs1wg4sAjdkqGH1fya+fmPSZEV4StOeuPQQXn5rlKghJySMnQiiEV8wA57dhQNSKmb4v36kXS
w3VxWfDB1LGKo0YkuTbE3BYjeSUkeTlBT7pPTncPeCrrVjiz1HzjKYsTkQrriKNALJllobLQYb+K
FyJ7c/ryziOVI9CdctEl0BUuJww7/mVHiNYwp3QlZtTKg1UUsMKjgbajpMk2eZcHAhkh7gw28ow0
BmY5EZIJ8HxJvpkjwkOIcQQFTGMTNV7IZSICF5VlM5ypSEmzkKkgn0NKYvcJqFK2sYWxNRVFTrbp
opTMVUtWumA+wHiiKinuD2mcjtQJvZlBm+w1VgHIUvhIJM3cXCNsQ8akHEyGBXmRk67PCmLTCZ5k
GbYGt1XH7/hdVG8dX5p2fFRrT8IKqC2SCatHN/ieZEEI1xV7tsvoMsLosQKPHRgHqtgMp83oPClD
OtUtyZKW7696KS7z/YOOy7IVnJ38FV62dlktrpAmu/2OMn1nB12GguokRv986zcg80hng29g5/k+
kXtP3EGk/aTHXMYCEycDfnyTe2VnkFcYMFY5yY0PRyOqwBh/QNwoQ33rECRV4rHdIK9rl+MtDmn2
Wmqkqr5hQPa0CAYXwPzK/FSs0ChR+xVhm5OaGYhw5Xx1RaJ7n3fv85s0ed9GLUZSQknigXTrNbj9
aWWpjtYaXNN1dl3VqivWl9Dw6fkUg5hTRamfa0kaYsjAInzGeDq/7iBfMg0/OR6J9cZRTHoX0XCY
ll+0QkQgLOmbSPoucKShfO/UscyYiymC04o1QzFZH3cR7rBEwafNyGtReGLoID4e3Ab+sAu+MrwV
08uT/CEyRk0tkP32uD5sO8IwqE6b8DPB5d7F+ABPjOQgKqM+uVaSzZ7d+dBKYKv2ttMvBs3Mfn1A
MFr31qR4hW86V28B/mrps3M8eJc9Rr/m6hrZrGoNVDKHyx7g0A50uDe/OLpvF3HVyzqDVnec83GA
lWwXFTKOs1PQkjPG0mWmqOH9A1Ws96mtjGI+SYhn6yVNupqlXaJuGb6IHwG0oPsfqq7Y6wr6Vpe9
Pr6vrrRNUbzBPNkkRFt2Xek8JVFnd9P3ZUu03g2CvbdWvgfpSo+MWEaCMXW/PiOzCJ6Nh89Sv3tP
StmK00qcy0FmS3ReaNKweQWsktSOf+/YUnf2HXTQkKQKq7uXtiYKlWsllNLZvZwx6m5xScr9uuwr
N09P+8/Yfd17MX0LaU/KRf5xzgSA1wu+3razSu4X9LvZEt3n5XbGJ+VtyNSASUnXoy5r1Yd31uwq
9QqjdyEgV/eNJ+g9ix+dKY4uS4xdUMhw8sBEeGABtj5Yh4inlnbJO0g6YYdQgutAvE3KgVDCCadD
XMBRr2fbTsBQwv2VF+SP9puyj5Pj+aVq/rn2XwSxgezdrm/3XiqtcqJ5KUO0rOo+0hSR0U6foRxw
6g26v7XzXKtJfzu90nUq3Ddkq8p/KUO0UNu7B75ER7tHZMjNfm77d90xaE2hR0QP/TTBmTYw1pFM
7B5XO9bDJ0OTYiJAwdJWX+zPQeWhi8uzj9XmdD0P5NTMD80ui1fbuLetg4c8iGcsiR+w/NrRKzaL
Z7g9Fov6bouGDulXI0pox3R3xoa6IUVACbN+xi3vkyBdDtiGUDianKn7R5qf72nJH+OdURIhhmqy
Pd2SvnRHrdvHKCUbE8YJjFA5jU8m/w8WQHhFeFmBsLF0x+y2i7su7onigF8PGNwLq7WF/SnMcflu
ct1JDy3qrKd2NiLPio/5IBGoB7PA444GaAr1PcML7aiNlQTcwl16RLztQxt+Dcqd51o7cv2xvfKf
bny1pK9b25KIM9lpeV+5eIZ/eU8uoLrpfqVu3nIqCVE9pwhSxiuzjwWNa4SjYI/GhAmj9Bhmbu4r
z6AeNxRbjUm35ZaUnEBrFGRWl7JzI+eaA56aKRxXwgHCXKff5qCtoJARbEcchbN/neSzbtgZlfN3
KLE4ZpF6fAFPPT1OJHOzx2dpMGrPXlgg8EBie8TgCKCWgBfSh3BKPU0dejI+wZG+yRas8pZUrGbN
+OGlxwe1c9ZyTwY84S8nwpAElVIwDFgdaPRvSgs471ax7gzuuRVU2PcUi5G8Lc6JVYCNzW2Qfh3D
zBP7YwhYL+Mv0zZfL6cqAiRQrDpTnjsyLBipDZgMbqLLHh3tZ82wwo6MYSX+wprGWP2CUkWEO5g0
SscmLPjGfAjjdmLSNXLe62SZLLkMbabUaHIm/gymGfa4AnI7+3m3jfrotaRcAUeZYTfCE1wOu7Mu
WfMsZnlXsqtseEu87nn+/IrHl2VDY0PM+7r3dOWVMZahHOLzXOWjTpgsqO4Pa0LO4+i2+16BdcJP
2A3LU3OSVzW9x6k6jjkhHArDdB7IvUC5ctFS/nxas+LLmCCfvU7bYUFuCYkHQJ6PD1SXCEJOzcfE
By2JFTX5AyMgIKCepByzqal3AX9bueGC9u1AWsAhnFpyYuvgKnEik6ShYBsW0xrreM4Xv8gRXgLK
Iirl8DhxOirBXjD5HZRmnP/ybl1Z1luybMJqzoihQGx5t1SaRClAFXx3lsJdwdYMlKBhPTE4yrYE
1ZnlD4s1LGg8GH477NBNFy0+GOa3Vbx6mA6b3H48+1wWWhPUPQ0hEOUOWKAP+8OVACUhsT5vM2ss
jheXzYfnpR/ydPmNrE2MjNkigQNYBxItvH2KWQJj5uqC7Em9jmOh21xmGheYMF2aDGqftglsuNZH
t02X4BvBQa+5DLjS6J27ymR7JHUH77xBsPCTHk7XfX8xe23XUpDts6uZMetNb+uECR6erwzCx2If
WANWJg2TNmBuvzUzgwuMQoO7CF3ZB+imIMzgHcUvTDrIx+xerBwEFyPUHU/qAnNgBkKqEXTQtmTf
GBEgAyDyP0kOni9c6tKGfzY7iQYITxe0j1zx8rTCXvPlUnO76zSSwL7Lsb19WYLsxV0C4BivCMrm
j7hzKkFiJVahsN5f5D5kEgBE8xMQ1CSvVNaoCE5oHiLWQmMOdQ4nL7LZA4/EWpuI+AV9qYyoDuRj
QfG9mRLFkCu40WoCFfa5qebg0rrH1u6lEiQl7hYGXmN3Zxw9IoBnCOWJax0C/oPn2LD7YXji9JUe
1ZYJN+92xieIWj670GKVAV4/PtcQ1VlINboJhIYcAEM3QdDcv1DCcN8v+dx6xj/jWtDzqR/CantO
6PkVVh5bDVgRmvZdMI6mzqtPPgHLTIR7noqHzgKySKwop2x2W9fHzumG4HaqLlnXU3VUlw3AhOA+
55OXe7Znb/NySvaF19pgea1c4pThk6PdR45XWq+G6CsLbAmTSwplFq7uvr3KuRagTdwtvv7nL1j0
/o+nM1tSVNvW8BMRoSIItwmIIL29N4SaqTQiAnb49PubtU6c2LVrZVVlqsCcY47mb67galm+Kdqy
iCSZwD6HaCkT+LDHnJgSABCsh7CMULDR+sGdiH2J2ZAccL8/Matl9NuHLYebLOLEZM/940ZL6xSn
GGndnJQvj6A98tihBvOAeCR9RLXHJ1gMA9aUSjXNTSWYvKPiyOO4Hd8ILpFVU8q8RWS7oLdd4NWB
yWVniDanBtGFPBtIz1hoEiuMsla05DRkGCWz2CKKt+WJ8muyuaIuukzXLbCJJU2RCUJvC/04SYWQ
MftFXbNSHgzC07W2RjX6kMbP1WSOw8/6Mtd2ykyicLotq2CyoZlWhOXfJ9EgE39jymVS9n4lAfcI
RzvW0KaPuHJR3Y0irrI4difcu/f5stgTdGQKOgIctG9Sh6vZptYH4aEr0coko0hlk5q5wcWKz8Sv
3TtBrRdd79Uj/Cy7/QClDGAfe3rJlz1rHMGQOUgaFtjorwCQzU1IYJLpwJX/6SVJa9p/7z/RFr5A
BZADpPgHv3z7/YhcAAoQRCDCtH7gKdLLbhur3iIcwWHXUggQsugEHG/9j4yUF8BeH5mInjB8W9/j
miYcmguYG51vf494N96+4gyRXw4YKNx3vznqQjYahtWIVRGnh47jCWJT2ECi/isYnem7NEDbvM9+
0MHo0Tt72x1M8KvzoiFNT4WGUmo/bibqOZz+fNExQ6rtIYNr+ScbUKYZb1pjcJteBvmgoHu/fr4f
c4iebC50mfr0h9///4+kDSkJ433ekaaltv413mODr3kRlWn0R7yRSpowNvLtE77LXnE/brseGo8A
+zByEAnYD0ND5Gz+fRcRm6/RgOVQGZj5boADmHA2ML5fcRzxxaSixSOi/2foV6BFsbE6IBOFuD2/
SLiwCelKT6tD/UmPRYry8Vmir9oiy+EPhc0EXC5XQ8dMPE2OSzqjkLjITdftGRL+h1btno4MrPgh
vBDEm9ixfYTgUfc2VMkRBSLaiQBrMZ0kDo1AV/XiwMKMJJd/UgY/yMRgjp3N8vdU6+YcVY969u72
cmtnEvIl7Q5NAWnzirqr04KRrYxOD1C2yBTr2QidF4SX70OD2Ixc1hC2fGo+UeCapwekD9qo3X4d
NiS6NhAf6Ww9kG2yWnY1mw4x4Ij/Kr+gUI8dg2Rk0CYGGRLbvKCkLwzthlCCSRJFEPigDc1uHxg0
23Lgca0hswAKA0Vvjpv6j8FGv5KPSmfQuSI10WlSvYXUE91imXYbe3S4oYVWxkRexXsz1jbGxJbU
4NRDPNbmkCN5IQ71QxG4OO1gO7CPCrIXWHOofi7FkbXPztmmehtKIKMvNnKqbbX9xvq+PV+Da5Lj
9yBZr/UF7QJOrSpCk+Tqdpjsacbni9nCUeDoOzwZLJh5TWF/BtYn4Ut2KewL/WZySTxQWggcMz3u
P3yXTjVkNnhRllNCRT00kabsECrW0MIk46TMIFKkBAucLxloSj/ZhuTBcXRLnELg/xBy+HJowfff
00IhFugMDHge9g0C5wX7YCI5w0nGl3/jbe5IK3XRWn+qCVAh8HMR9X+6M544LQ03RJO7nycjm9Vz
X+2bFTFXOnJfUXUgGpNE0I3BmgO9TZ+SP2Nrb0D3gYbzhtsn2MxqzwSESC/Fik3yRDhCkP/K4fnv
0IVRzoyUqUDcJByS5Z7xmZAd/dBwrQsTFgb3PSmBz1PjLCZ4fja/mGesb2fasrSMR85rDU7WG/2O
l/0vScPrzDfTfVtw/rXrf4cNZ7tKB4hAdVv/0MwiI5Ahs/wRtFDfSVETQ7uaUSFZCkD5txDRm6TG
IyQ8slTucHKxliV8A8S4mmQ5d3RgCJfE6OXoNFgQW5m80PMlr+Ej8zg+R3L5p2IgqS7TW8W+DBwz
Q8AhjQLzcyxC5NBfqYmkxaRDAUlMAq8LVmm1R3aj2Gp/fYDXIZcBE/S5RhZxidxW9k8tCgGp3y8l
L4fo+nmoSZMR4gquuwZlpMP70B3eu/FCT1Q6fBPK2UvMFSh7ZU279sg6KMLBehwSH1/7lOC8klZc
MiUT5oWk+LeljieBtP/ETzSHT5+YW8nyvW/uUYbF1G8Zkwxy18jUyYq1E0UCN7I4f/+d13guJLnl
fOJ6S3HNRuKYwTQJ55Mnul6jLdlIdiCgvWGPn4ojf/+OxF0phLQI2+12Ft1Xtz5dfpvFbfZJ0ohw
xnMn6yYB+dj4znPwb9p/XVoky5dFQL1ZXaf0yL5nHgkfl6gorYozZdpEPNCnRGk2/i02HwDb0OhP
bB+SFRgLyDb+1vsvacmRb1JYIiDqa4PUgVkLuKV2ScqJhucaCfLwtrjTblZPzbY9U6zQL40n/oii
Cqleod9fiZOTZTH4xbHhL6fEo0ESdsvBqc0M8rUvpokiBTC4H1BrtBMf83WmhufFUJ5q119oI2ey
BPWEP127bg8QOpIbvSjYGpoh2El9xFquhRQdGfttrYakYkjY0f5iKITLuS4y5vHycRZHPJkJMyIs
KHfsTIJe8+YyyVyLDVWenZ5wrUKm6qbOh8DbkGgAg8y4iYRvQwgc/T6OWiTHRaD7vNINmCdmOwuG
QfFzd/HoUkh7kQd+xd0VU/SrGJaTjOfzFmCAEiOmK96fDU47jJL2vhivwTzPq61Aer5NA4VFZjX7
pwm6/3budhnakxsOPGAYc4qCON01fu9fF8zCQ36eGSq9g86+L/FYsx9hHnNpCgwLee4Q7u5wmTLw
Ai8rAPHs8XkDyX+GjVc5Ep14HF6noPDtIsEmbqr7onNwWcLOo7fljBfIGns1geHGJGmYdNsep5ph
wHVjxbEQi/9QLy9Lxb/8MtTlvn4NJkqUgno8EFUzsaTQjBer7sDZnP81buoNTm9P4yWzhLJV6HWR
WT8od3Wxkm9v4Y7aqTM2iIgrrEt2oC5qEjonlCm3jANanEZ3qi4CA6Ny5IJ2XPJFwkkhGv9S8vBe
nE0sPfjdt9rshDWSmNRgpSROfRIESYyBy79/KMAd+eRERbIawSLRlxjTvaDxfjEa1eA4p8xA+O3J
eYoI/fSKuyGMUaIezbfN50YyIEouxqjSVg/bBTNeO/2VArRuFxrOxbU59h4r5czyq0/DRNlry2HQ
shTk+LFuIjqYFGC0lleQNvFH1le5p55e64/PGDx5b6W4cWiJghbXpoj5gexAwZ8kEuGTYvYEoJov
ICMfBzAGQHBtJkvMlkHhQ1HZSM59pR3TebXropFHQV0uR2HHTEd2e69c3AOqfzLWy66nrYF+2+Nw
2eW/ZOR86+RMvpZu1dMXsgUblT2/RlGMzSP572m2BuACAhfHUPicucPYBkmzR/DB8yAcbAaoc75c
FBF2103pdKZilQBMF9J+wJHKgPPPkn0Kr3SRL/W9GMXlm8wah6OQovix/py1UNrTI9t228GpCGoP
qMn87mQoHX5hIpZLbY59eVSs2fM4/YKxgQdVeW08mBdzjKOd+6adCURMik381UVe7ne8va8vHioJ
cbNUt+oUx6D1NWmi3nusRatwTeN/L/sD2A21h3ffQffz3XjzRCevXqJ+R3gWimACs6WT20ixhHIC
ju92GvTOc0n7QttSDnSe7l9saomZyldlNDK/tCxHIBQQGp0iFYeE2RiSUA+SpwfbYwDpIeLtMK98
7b+Hm5v5jGg2aUKGPWtnWgiCA8bZ+X74ntkk4y1NvCcgy4yxh0lvZoKdHp7gSJal1vNp5JmppJZI
eW8hbRaCKLtJuZoatmwErx47ph+aV93FIj3VyYkvpowzdGEM6JfA+zx+NiSWGeklwhX/MkxQBbeO
LWNSXrE3vsfaljf6nAl7RQcXG1QAVxvnyqkJhGWygC3hXA73CDQsGMHUrQ6M04OPk0UDS4vzAA5D
KBn3BY2aqMOQs8R5OU84UtcZU+NuC64pnQ+m2EAiCH2fkXSQETH+JIoo9IR7iyyFptSCg/WT5H8T
mLC8xAzXlqW2bFaqR2QgKq2gHttpeJtT/1fL11qFaMz56nXeOOrD24wDnQ74gadgDs/j7YiYThOL
goashcwvepG6jrzcwdaQGL0ghSEEbVHw1eO36J2SEg0WHDOjJWeXupisiENUh/yiP8rHJbir4lv0
5PJ3PaJAkeQx0NnpiNFuGo5hb33O7O4ArihN2MdBOufL0WIS38/prN8yVfQ5qSGeMrv9HBhWBzT6
KLQSbZMditlBiroI/UWMXarOooPErxy9tAwRYJEeD345S7kUKruC4/tu4PY20oRpGFOFoT/0v2h/
3kzabz1bk0oSCWCaIjQRG0NGux9FV6ge9Q+vz4IilNPQJMSKVPFqbD7jKXe13CGeTBJEcxIRc4YJ
6mk8tfqIdyYj56F9oZ2+xRFLdUIVQQAGAhYDvfw3pn3/lXsFrYTbz/MP7PbryNrisNSi3EM6Upid
WF+XnemNt9VvdiB09jsaKkSDBHFJ/xZyqx9njhuqcDYQT3jGvWKHpFu6pzTAR8sH+5u4xnWwvzm6
+52ofmYIKJ9ov5Kk8blpoaYz77LUttqsjLhe1hkJBOMaRD/oPiOXcC4OKlczVz1SLLmdsvXuIB9E
YkKjQIKN8HJbooXkQ+rII/mMrDGBoPx9j36uiX5+jsjDBlsyIE41lsY7uq9p3+MQ8UuNXMzogCr2
ZTlxS/6fWrL7bwI5YWjRONXyiZWe5NdeuxZf5UuFznXLv3zcYVx6o5MeX5afc4GrTu3Q/Jr2LiZr
WO213D7xP1zLlZjDRaxf8073X13czsO4D5vtILzOR8vrvNjQMge/MQGhWMdQyuAolb62BiwGN/EB
fFwg3kAmRjWsimolQywA4eNfQ5ShibGPuWp+XAxVCWdXS7EU0F5064PS66ckJv59Tg/TwgHNfU9L
v52NTcjWuMxK8x7wPPIAUWnfwOt/wM+hif6DXCOSiywahFFAtJkPv5pOTKpzXnMY/GvVB5J9szFc
Be2LcO70Ps9tBDKZ6youS95SoaSMQVTTVCH1MxRniCNyMUt/mE3GnFszHWvV8RQkL4pWcNOc9/S+
BkIJpG5CHnRHhrMBkwBG1xfLUI9llzucGTqauwrnDA6gcEewDAgRWMU1GWsqA3gBNNnOk+Hjjsza
ZEDPvVu5wQd/+dLClhrOy8D8HJCfxorAxATHAHMGoVHCekFxBfj34aPD66bgLi5EiXaNOWEEqzSg
cDavgRIPbUwhXPIBj9TXGsxeVrdjcjsjyf3RKE3xWbLJcjFJeEHkecwvDsvAzncjMEfpVBzbFDkQ
axD+cQXPtrB1526WUMVrwUExFRfEoJNHqLMGWKs51xnui/BYGQXAVi0hFTFnCVWx90j3oFfcZ8Bm
lu0sXapOu6mwZystQj3l+AzKFKLf8DESNQajOBV8l9xFz5w7NjFanpiKore4lhx+KtvHhvwEjvXp
3Q3yHaf0GJuxJxqnSIqAVJXdQe/JsionS2r+sVximBjrQKSu4XM65B/7KdkISFmJ0IBwuAwgl+1p
MT1xeT48Gw4Qsk1wu9N6hrW7c0HeEzKhe59Jf3ToHPjLrJ+e66Xdx1qm0QLvFtKVSR/AvTEcUuwH
/4LRk6Xsr2y6CU97/ENeAoUi98GNYJfZm8LQ5AIwXneamQTXeYQBzhV2KX5aECdHQGXgm04V4y7I
W6j1Sv7XLf9ZE7MwXc0RcSpQWIe6XzkPHkxh3e1LJMPkIR2wMqBesgsox9PdbA5kAwBY52Szt5Na
5bqxdFOyEVZ3AIBMKyCgGiSYhr8rqFOg4j55f27UFCbs7AKGRvXlUItbL1uOY1LHmTa9+RB6l41g
U5DWMXn3GrwmIaZZvY35NVw3GM5BCiL/6d6AaQ54DTXmrWeQAWDU5eSplBjxEMOPETyiyxTmeizN
1gJjD3gQlHfht1P4LHPFwUsbxkpN/ofJvAduaKclsAc2RVzE/fEB/H98vMba5g7ibOjfoVu8GDwU
CQlpkeS/92CwTWep97Ul8Wy4NSM4eG/n7XRR72Rz5YxIfzA8V8vLTts+1v9+LEuG5zrKkgv/h4YN
Vw4eXlQEz+0LYeKKlFCwi+88YMGuahw9Bg3nt+s0vJCuozHsd9sL8CR1OY4w/gyAomxUZ+RICQ4F
qKpP3MFUD4Zo3hYxSyH8undr9AO9otsMTPxQYwnYf+cwIba0MCepRGrHfvhYwdgPl8gy5S3pFqG9
CaW5hR+SBlyXmRH90ulPCUyltQceuhOgr0BPxRmpxCjE4tz5BpPkM5eSdPrdAEqc1kvZQo4dvqqA
Ej6n2g/VpiEI4DKEgB6wIPcVLvd9BbHCGfO3gBBgD3cu8qwOkntmCHT+NAz7+HIcJSoiLonixPj4
jGBEVnPdGwUKYrSTJaoWzabZ4BDfbBjPXVeF+/FfEH+zFYLqvE2aQByxRnPqDtza21UPvFdaEHsg
R0iAnyD3TnvnY6vTKiL8uk2EBT3nf+2p3ocATCuRyHRNdnjmOL1HwEDKoGJt997N6udSpGDhiq0q
T05cH+gYR7AgpX+qsfBbVhkUzH6Tua19DWTECgipxnj69kYApXsHcolT0jDpPDr2VAW24O7nJrZz
bKv3TEtu9mSMsCkfj5/50AbXFhkz0IKzlhMlriNBBoIoKByv0E4aWhkkfrEve0e8+2B+CfvNSDiV
1Vxp51Vko+IQT2mbSD7WIASvzpFZF4+gNhmAKi4LIq6IdRKBiT6E96UkyCNCeFyaK5KMS1SDGASF
hT43pSHUUwI1qg0sJm7/mHfnFSIEO6btCggU1SKHNG8jIXfAkGWqs6iw6XEbKDVZjHMel5zZPGzA
6RI/KzjvjSNbw8No9kQTXNkVvsQqKUhTEAZBBJT8mYDOUWw/DUSpOaiBgIg/gdou3MKHQImpwsSc
cBOHUHLuZuYxS5jpC/Hdzby1FaeaowtgKz/r1HghY3Tl7H/hCDtgoZawDmF0WhQ0ASoTfo13slNA
qFWnlyUoJJ7zc/4wapEl2XwqB+8fgmsFg7Twr/bA5BoQ5JGdlhesApBO5iCAIOoPCMmfsHNxeYCT
NlloK0EFLqn3ZAt0rI2Lia+EI3/oYCi/kgiU1Vog8pC39j7IPwhaVwe5+AvXfGQNVnkgL4ahth+G
w7A6wI6CgS54qk+/hEui/bUhLYLPbwkZRTBBIZ3AIkUE/61hjfUhhwYzXqKoDqKjm1ZJCWmmc0cu
GMf4E0kExhaOa7XWF6PegI+/z7wCipQIu8+zEmYeGinLQgic8PFwsxB/neHgm68zXqfZyM4k7M/F
EpHlYtmsn2dpkfHfLKoF9w4lIU9gFV/ojSvh84zkQvJ0hUTMI8cQ8Lp8QQKAWuDBMIbhr89kGNgw
b8LPqfBkfkBCJeV7Eoy9YTiwhRiPzt3VESEZBBI83mH0xLfpFoLPcMW9YX4IhafmPqlut5ZCJeQ0
cJtZN+vdMqgBVo9JIWWoslXQHC7JHYohTUTor2Nbw5CBNfSPzidikDQfBI/dICE8YeCRHr7RN1J+
x0lD2yWB0AcscDncKYLGN/mPy8fsTd79i1Ty7pKaXybthcVgruFMpk0kGvndBifDNBmhIfEwdMHC
nP1CieZ74IRxBLrPow4OGpt29/ybIj7az7u5zE5rkSCZvzjaPgi37q7+INC9N2c0wkmzKzBEiUWM
XbsDYRkdnpoHM3RkgNrVNE3YJxDedEcLxonOV0RRhcJp89zoONYspB2jQmlX59MSKk3+iiYAIv96
YVIy2NxXOdO5FYrO99Vo8/i725lVLR6r11+9qGnnIv9l9EC+9x//4z8XdajNn4vWxQwz+tiMDkXg
xbdwW5qLzIZ2ti52Q4xlQcPWB5B/hJrDa9sLOZvqLANdbTkSpJk5FwjHMcXmtj60mZV280n8OedR
KTDnFD1o9Kz1PXMB+qlZop0Ymb9PWWM81B/gxyfdB+rlksJ74I200yViyE6fYsyxmrtOtxI6Cyqt
TvSs5wquAq1l/TWoaTckyOMT9Y+jgUzEhY3BgihQcp+0MsMLFeXiOS/u6qSFjUOniMB8CQl8/gOJ
rGy65JANhWzKLa5J1y7A6QE/0xr7QjyWmaHUpEki5DzwMaS1BH9NdxhyByROnhBtGfOzg9l7M4ky
HwkBsM45XTCKnr/cv8+ACJPAMizEpYBq2X25T+ihI5IuQD8iKTRJLdC7oRIoLRjJZMUZ8iFY/vAN
k0iQ/gcxCj5zma2kkZ9dPUGkvDmdKwsCD8nTwBbk/Aw5FOa+tjjUOjiOMCrWsNUtdV74uvdCHh4X
p3bawGespyNOohvobE5ELyPTgsUJSFnz261GhANpG6orleEtIgfDaASW33/sJkSZx06C4n7hr0vc
3b5RfhwFowQfbMTaOOsneGQYWqCQFXP41Zs3G3mE9g+1WyBkk06d8nPf5rR0UaioA0C00KoJYGMI
jYKtPyDGKYROgY1WVzi+evLvEG2Gjhc+Dngn3i8ZJeVxnMDJFVlGvanEJh1XeJR0m+KPLXIsUAc9
sivfUGjR0aFVsLmtENz893W/eW/YH+/N+/hvD0m7x9NsVyAJq4V6BB7iphuEG+bDlcaZjf0sk1G/
mA88GnNeNh+ue4+8MQsmcXHAkch9bumSx+ApY9I40s+SAgxEkfWGbIDLBAkyvU1T0L3ulG/XoIoE
b/YLTPLp3JO3d6Vn2MMk6FDbqgCSCwx9QQ6XwcJFVEjIVmzEo9YRl1ADLeh5HdW7z0pf0Em+dgkL
Vf+TecwcFv4ghGzF1ww6nYvfwRDUZiJ/fSWQG+wXhSqsqtmAjORiwGtyLm4atfztY6Zbkn+3OtKO
flo6yCv/o+/fLRuxs4ktxfA3XabDPihgyiaI/agN3DG/7WcoT5CfPNA1JYqZz1n/46KNBR9Nc38Z
0i8edKUrhJ44ebdvV4svh3L9dnt0XvAq84bOZCmui4MpYuCLZo00myxSil/ewXiRyKNfw1qlPHNU
zCIpuayPrUDkb7i/GUJWQxOPYrI/SMdTkSxi9IS3YEGRIpQDyTBLajd6eGxVdJhIje4kPCS6Fg1F
XrCxrvCLWqdDokYIJQCQQJGhQA2p50IpOXjpFKGICx7CN9axDEFNxghSHEFCVONNzUM8pHTA2AgF
OsnLqKUxtDAQ3kPEB3GLGXQCHoNsaEh8vOeXBWknalgDDhAFps6V20ghx1LBZZCLEt/dGqT+6rRG
pKj3EOiCN4HAAQYelGQW8lkUNaIglQgQGq4HgNmtwofZ7aI9ZGF3DMuqPmhxtsToqQz07XVJsbVM
kxcQV7JKuyFZQhiOT9ttcJwjWepdVC6gd7dennAn4IZn2O4gcuOqKP0BzHNbBzEmkkLdw9TIQTll
NkIY7jaFIDyHLwdZmCASPw3EMSdmsyALhz+KOspoU01x3MAfkj7KhJXyIHOsphKxlTYCkqG0QMhG
cx6OEFHJUW4iCXHvkC9LZClqt6c10gV0k8kAWjKvJwpShBgoYLflGOb61Qfba6bxyIWN/8W7SCZ3
5J1t3RxjczSYX5FmyqlvdacMr34PcVCy8Q+xWAcwycE1GE348DV0WigWEqjHsUCbPUlGSXLcOsE2
a1tEVSJYaHyQJUANh8jokNRCLJZO1+i61Hz0v1wpGthXEqE3imAcBtTP6Eo54Ht8zW/WQu2DdMsh
7Shw36GQNs90tn5ACfLYRHU8op4uKOtbaMmATOj2KKKFiCTZ/EuGoTvk02LWQGx4xG8nJ3PIkXlT
dnT8fMzobX6bmMHld3jI0XuRzqLbJeSurpjJMBeiRfEgxvxEG51Th2t3qVFONYPGfk4fCMr20yWN
sttpxmHRu3gQ8alqdEtamOIIVvEd79lorjsI7xjiYVKLughr4eGBbDdh6eF0CORLs2qNT3zSIEaj
/X1RXklRWRGKJ4gSHRBwgPsiJC1UZCa0QGJQxdl20pC1YGg1Ex0HnX6JRALPpbsF60rysIaNSet9
stFATQqPTA0pLoCzHtpz1iXEG89WrWKJCgULRaWMAKG1IjDAt4VuaPL8Q8GsLSLKDfTwensQF56G
rw5Zsn9BWIMkNVEDySMZZJ1Qizr5Av9FumOUK+wLOIfTj3N3xrH4CXlReOJu9XRPUEOcv+dlKB5q
jmXM80dYPoPXM7/TN4wPcnu3QVuFT82jHNDDRDBnBjmAAArcd5ciV94c405cuiiGCSKqpc8KW3Ie
YnXTziAW2hlaIBM49fVMhnqJWwVE/cIuQ9G3gGRBbGgNmr6SmVoZynPdDGEsvqET3TqjRkWh4E9i
zgp+zJ0QwQSDk+dk4unH276IaAjtILSkTPn36ElMGiH8CSDyp6JdA/1fRDoXJ0l0GUgeeM5P+lls
RHjRTSBWeStITFdLZOPSXPzO49loYIR2Kgkwduc+U7igQzwtW012ACvw5uZ3LEIMmjUsLG2aUU8p
O+aWsRDWex/vtaHzc/W83Ki0ULJ9Rc1c8gxTY0FT2yFTNMHEzUY0oZDWIySLGyvNerSaoB6jgtM6
Nd5PqYOmFrRqahcIq/L2QYMyP+ALifoZ8jc0u79zCGJzSp71ncdWwYuGsBBMIOzcl2MXMGQ+E4P1
z1xJJgEHvX3Db6yc3aLJVKj14FUckAIDQJFPZF//JBy/IfiuHEqlV0N3zYBJEanGaF0Vyzz4TvGY
Q6KgDiSqtuF2xCRhLS3epEdNkqKM+D4XILHPoi4VBnULOmvnMbKQDYVWc0buRBNKKAhConIiW5mX
rsb4pz0YiG95z9fzZ925n6hjBzXKz3AhzcUfny7iDj7VmJuvwYpMJ6RcYvGnKxzeRSFcbohtdAEp
9o4TD5PPfmDcqYeOumNcCO4polS1xdNHaoZ99o+VpyyEGJ6EXxKTUJ33ENH6zpIZxL0t3mnAAQJ+
iaPlvrwklJNIDMC1RrSd/Zd5w4U+02dCMIJEL+ai9h+Kbsq5QBRxIs2c/JL8oZa11JLsr5tr5A+i
xs7AjFFwtyd5MYjL8zAc70W+PIxS7B2ERPOLtQnB3BqixinunhCOGeKTpO7F7eiTinNLTRrKf302
xOMRCVQXETd49uVBY0WLW9wgVVOCLhLF8v2/SrhBbS51S7ppSAsIY65lSZ3/RCTx4TwRTROqZXwz
3OsiGoCTFUp2DwKRqM/RWzsPr0aKJMZkQbbBO6p2sZQW+DuJFLg+04fgbVP/u0VOCt/GMZz8W6Tx
wYSM2nXJ/Svo2Byg5Jz0BXU8AnCpUFEVwjpUaK1Zr8W7SAspROWOJsKEg4dDjUELjQca/SK83iG9
89S+iwmP/4aq6HeRURBc+h+hz/FF7pDTUCwMWIqhWD4TL98I+SFtNQje1CXDSCFFFT+dWvUMHpCy
xBn3g64a4mmbMRJp1XEcoKM/DurjAFAh6KWIm/2gmJVAnx+zVZ6awOU2cvGDV62C6MpHX+svxO8c
5ZZ8yVBTYzI2qXuvK313WfDFbfV//+mPgEIXWWlKkZCupGKO6I7zyN/Hi4lZGN+HSxRSLHBSCWIM
gSwOOerhnrrrEvI9c4qFatEf8+lt1R8v6HwDvD5KO9jNaL98zZs9qGf5YnDMkHUfC5YK756H7V8Z
luHgWIUfAOnYP+2LeLy5ug+fAwfhznpRhSW9+vGmDL+A2sPbHl1U//FXxNd4fEyRx5iScwglzvL5
M5qLekDF1pFmLwOXxqPUoE67I2DDQNBnpkE411b8yZ3QHoSEtMwCwBDLjpEFHX+GQyg0kxMi7gml
t0YSS/Mec1y/qIIndgtcZDzVghelYkXtpyYc/FSAUoR0TkCHnRbsy0YMVHjNOu1aC6/rC3gggXyY
+OPFF+ExOsqM5SifZ+1atCxVEAaRetJgsusMKKhoEShFeFT4cptvCnloUpQitBuN9ZNtLZLqAdK1
NZNpzlwhkPvQfyrmoDTTELNZv2CXEC+QCIs/5gW9t3aqxsjTgDbXwzLIIpitKIzSU+cahJ5lsx4i
wlAfhPIja90pkF67okaL9Z59o638r5+NDCvXx5GF3iGyPxoSBJ9//0WSAKG4GrfYi0WEp9OEUt36
gUDHB5VR2FpsSaHoOHJr9ChTv2N/ITh3Iar/1/KSiBUt7Ru0kP8KnMWfZwRA4wyJypHZmtxqVBwv
CFtSIVgPDO1ENjRBAu8y43XIPCXOigGSlhXniGIrNnC8qdAtElOYEdtcJnP4btP4kqDASJwoIiHV
gZqZlZ6R+bSEEOqYA29AVpOS36acwbIpz5HQmQ7RasMLzy+hOMGa5nUxskdJ7DsdGzRg8JXSnCrW
T18PgJOSNP4jvJeGA1vghR7a5Ni4o/UtLFdjZsKTpPv7bj6bB0IYLxe8pK/4I6hV9RYg1+0sx9ri
fsZR1BstQMI3WwV9tSuAVCSI8BgB3lyvxpG61JNqBTcAflfygY6BUAgNymXDZ1ogo5jQlGbBNwi3
3lbZHzE8JgcBFJD9dCvliCqbKzOVzldiNp3uSppeKzW6ghMZBtJa9aot/XiIDKA+rvNsU4NXSfit
36nfWYZeZG/IIerNHA6Zd9/K/A7nNhkT1rEd4VgZi4NFoROYrRg7ReSjRzXRoybUGA1/UNClPAVb
5/37vlHQcD6jIc2xPA4+OzTPDsXvZY5eyhp3T0dfIDdGXByRpXaEEzpyo2OF7PFnNc5QBe+dfNd7
jO4jtiUN0WE4itGfvrfmG1bJiS/LQ34YgKw+ySdc/7rzZ4tiNBTJ4RAup1lS+1YWu+eKUJMSig1E
shaObHGyi6S03bZb1HVXLU1cQTLviPXycuh8ItJbeFQJ6Zj4eOLDi99zFC5L0GLvwhC6xrReqWSl
aYUWDV6zaJnJUf1v3ocwP7q+yAK3U4W/GrH4RkHFNEBM6rhBDFZWH4DINNkeBtWpCXjc4ZyhCURz
yrzSY7qT6wgNW9QkfQoGhsFCd0tM5nk1BPxSlvSVfBeFF1BCkugb/2B5JSFG+/J6a0KbOA8KZ+CC
N6YsbGyZdKoKOFgrjtM7HYYvPfnMl6gTOei9i/vmbJ6E5QHHi+C2RF2MBhpp2JqyOKzXdL6dFhbm
TOQvoprjqFyOLbSN2GF5MMSfsycvAB+8+O9Ekx1yV/pU7EiPineOvijls02UEHLgw5DqKC6WI4tD
n4ehIJCZxvdp63y8FxQ5NG6l6ZgxMJkBPzVIxJ1nCSAlXW3Egan/VkeeAz7ahGmEN5dC6O5SIRIk
jl0O6+Vg1m1QCSRhoDGfdNwhCKguRRJFqTDcJCmsmVEBdXDGPusG/A4J/x3VTsjq8xvFS3cu0QSs
KP8p4qeDhFzQk0lsIH1gbJwS8aRTEzxCfdoFb3ry1aFF9GdipAQNphgY3nZg0IVQJkILCMZwedFl
fo1AYRfcWKQ4kZUFD+RmkE/OTCLkEOVzEhUF6tqCeL1ExA+Vv+0XhBSaf2lMNsMDAmYUpqxo1RjO
Ln4PIbpGHawJqkTMB2hApzjKCuI94usVqZy+SPff0+UgpiCXtdjVSClwxjzY4agyb/WZSE0G3EBR
lojxxyeq0Tn8RGRD4XdLjI9FSkOCwjosBauJCcqE6xVqcDVHVBl04ACRFjeoyuaFx3yKJ6bSNmDA
TAdLhHNKolg8GaHUJrMDU1/fapw0b5SfkRGZXVYPwmeJamTl1miMvWgpPIf2ULIqGu4kBYw8VTp9
3VzaCT1+3emO/SZnRCxHH9Jf9Bx5/YknduwHRTR6guxVpq1InbB59V+G5L9Ue8kEPsO/0NUctQAl
PpKgsPjTHcT2KO+OhCJYJehhM/b9uyz+NUTJdqRdSQaFliENryOD/D88ilb0KGmLkCTRzGPY6TDf
Y6IhO+OEkQA9Oz6vSTnHlEZLyO4NHA/cq9C3s1X7vBihGW3EZGG0CsjHkKAhwQIKWmpYgWcxidOG
VOqxInEC54L6uMiKSJ5W0Dofqw8fkj+96LyRAqGei1Y7mVJtygq99vGdLdSjSYCVy8OHX4of4wfZ
9pslOp3qnB+bL+CNojHP8WHd4xeS7w+SstYfdyRiNKPCW4wsL80PzarQJNcCZAQj4P3MPcU4OuOK
JU9i6pkmbypSiWYAueWO7BJpesmhGqWnGLa1cc7DEiQ3OSZDop3QQn8ecUxekEZyd0lXxchGFc6W
2YoJjhbkrym+ZGJwfl3hD8ydRiSxQAgCkyiMPGlNT5zG4hxzwfpwP0gdi1hogdxXD5UPf93/U+p/
T4t9FTLT5XiagE94Jen8DhJMYFI1oM8OLsYeHLoPIvyaB72GDLLx3kA30rBcgnGiPwwDcJlFY5to
QGShuWKQNuPQCcIAjfpEdsHGosE/8ApI0LStGavegzsIKzBPDNkr+lTYStBaaqYtd2MwK/lA/yPs
zJYc1bJs+ytp+XyxS48oq7oPdEJ9L5frRSaXu5BAIBqJ7utrbD8vdaPSTpplxonGIxzBZu/VzDUm
4mqC0IzYrxidgQ1iKMA7wzbd09ej/LAUN45nBIReVAFrCly3H2uB3pKDkFY4h0wzjT7tEWZjQOuQ
p+x/yww7sZ8rFBD6T6EzeBAJV2F0hnNKeyIbauJZzg12UTJ+ZvBhlUNHRmzAm/5bUqLDQSGWlcqR
RpdGohhK8rolAdEBmlPjpKbEkUZ1hL6yB5qSJOHNRvGkC0MXlHo2rW3gypTf6Ire528K0ywXqmd0
on2JwrVwWKh4QSqw8GznRIaFqOxQSy6wFmmomjZoWZORLRQcVIiof3FqwbsgLRRRI9gXNhcplFcG
CVu1r870ghk1mYKCwtyooHMskLyJ35HB3Bf9kiJZmJ6xO6Abzam/EEU1awETnN0P7ipIUFifTMMR
pcqAyHDXPlBguBBSM66BiPZsLfgPJ8HAxekiGw4SB6h3SngL7X5vih2TewhBf/IO6XTRAYOW/AmA
Nyz4GaytVUE6nO7p/C7IEzXqniIizqbNsIV2DInZo8FOEeB0fI/VdcFi0A4ZUXF/kBY0w4mf2NJp
BFSi2DMSX0Xxh0xgMO6nwPPxAxcHdsM8LXzRip4zGhb6xtkm3tTQ4bqZNr2HCnz57koSfejpSNe0
KbUDzhtPn+Sbv90xWJWclQt17snrTeLRLonkCdso+k1BrrA+xCrtEbZQGmQUkyqeuE6qOL/4NugN
+EuUVB+5i/SxclGOmwLAB1X6W2EAHNlQQzTpl7OS+Axs4Mh+XiPtYJJoZ5SZBiuMzPnbv9XFVTFh
BZHxF/6bR3oaptRnTiLB4Ks7DhliwHHiFL5gHNGQ33L9cxVHD4IVaIBvClQclvy71V6Fh0zMScSB
Sz0PzOJuKpcBsUc/kn3yBuiFVDvX7aE9WGhmxwrRpEHrH33BQb4+tvigGYfbsiEQQnBwFiIAoOF7
nX5IiWBbWlB72jYUqiQaF0PZLUVJgaruuqJgdV/blCE4rA+i/vXEiDyZtARWomB2X8tX0NQ8stuS
GhZwYYodBxM1MFM4SARuW1aefbmvGwLnwaoXRHdzVZI1mbwTHeFAyzqF4EnHeZ9yYfIAyzrq7+do
bmAF/oLq2Y0bUjokrryPVKOE9MKVXQJFmX7Ig75WAdfYvhDhneNlMZevKfYvxfW+VxYZt8ycKQfB
le8PMiTxBz0j+FQ0eSjB8MGrK1fEaxQWXxJvpcbrRFC0p7oViko+dTHsDQSHSh3HW4vnwicemkgT
xAKUFoNxx3MCuTwRVLeEY1/z3kDakxAZ/Kq7ileHt5DYltgjhsMs6jPI7pBGEu2C0BbVI3FfzN/o
nnT5KMJTocS5r4kDA9IKyqcWvL/9AOsYL+PkFbmrBmuQ1ge1ouf6jnDkSUmbWvKE6HduXPiW0bwW
T5x3TiMSC3HNOQ1FSMz6WzHWHeJBTRgDTQexRTVTwsei/nrO+q9ql2+SsBjHG9B/NAPrcTREAm7M
k92TatdjkYChU6GxUd+vKK7eIUdaIL2lDY5sBGhUQ1OsXEBkUgtZMZyEsaP2+8IaB1A2R7hcrWsR
Gf2CXSEX0pKDU0o3j66qDkSdQJzaxdu59uzHBLyi6UiedT8rjAHRT5QWLK3gvuuWPfzbfp5bAjG5
QL43NhkzKWY0NAXVHbb5guq86AqJMo3Nzs2aIoUST7b9rXA1K5nmss7QKQA9wPa3SQNHVUNg2nAW
pqMWXfKdEgzkzbNO/SM+x2fUuGDOSMRuHlFqc/3r+eJs8sa/aEBUyQtwkTbKJZ8+RqImRxRbXPmB
yt31eT0dCfEtEDpklBH/MVcsM5Qt6Qk+IB2nXwdzQuj7vrRxNCgP7UWjftku24UISBt0QSKUv015
00isTIDXQhegQPKN1uRKbN7SlGY9bXsBEm8X7RJLA4R6Mtjr98T+bJCwZD/SZ/chqusNYcxpbX+a
6CGofN05DOOj/CEqYLcjLY5N2brpJl3Ex5hfUngj3PkhRoK8QQpIaEkgSpDDjyIypQkoURaMgWaj
in/spE8hQHtQ3OLezenM7mjOI46hRo3wqhtaG3GwK/C5+4UoHdtbknXcpnRsYDAN5yUmj6D+DWSc
vURbcE6IfOPOtmTzXr/YiA00SM/9b6bwa3Px3OPSJArme/IM9AVCy2STdOfkx8pFbNEF+5BI55g0
BCDdcQt5NdjcWWRht4aCTAz+Fh3JxW0kjpQb0oSem9iwTbFpnQUCH3RUjlVJDjf/V9p0STk7MBmh
pvObnYi8i2r/WnQdYD/NLfYm4WagcMUPlnHhsnx6auGPhmaLPcWnAj3c88MWaeaW/JiUjpDkY4Bq
TSEPsMMX3hfSRruQAJ/raUt9uCXNVDhg0zk+KEM7aIDXCnQynif7GJLgth0WyFbqYXKJUffeJqK+
gUiS3jWSiUnxYS+ThfI5oHJBpXawpj0HMgTBhajninpvM24PEGU9qtXopRNGA9GSj/IZdROCaO1T
W1YfAMFsr/hAk2F82p8WA8J0nSD+RmLSU5RvfyQmPCiwYNTm0BDDVgOVGOpRfDWGNEEp4WA0vc5Q
N9zRrMJnXpUzVpdYn2QqrL+dsKvf4I7089o9VoianoTGpBCrjDpssiEoT/gi/at+glWDdjbkfymJ
A5SmJuhNxvd8WFonFISgwhI3RzgtuR03CeuCj3pGbP31m5Icn/yMsHtloj4mgfiq8yBdpIv6R3wJ
b8Dq9YO0apb9xuXmRw/05whSY6iTZRCfb0xA7/1sgEvNDT2qMHjCN4PwhAXYBxnRTnkQtXNRhsGP
hLF/MgVuFSkHJQ8+LndLWBrxq/ynJAPgA4AkWGJgxcC7860EA9qEkvchiREDEh0hpqWxmIhc4fdm
pIuOWi8pVyvyB3FZT/qkfBi6gPUO2ZIzYxYInfSHcOUSf4JoFOvsbFzv9IkoZ5OTCQ0H3eWPJ/ng
gD9UQMklLupVhokihY+cevWsRHb5RsFgzZ5IRHIUBtQ5hxV8VJY4jQiUv190RrEQS5iKuIWPlbGz
RuzAR4DwFMx12tottyoedxTNxUaDDHdhMB53G+coLyB7IULtRpE7n8PvYwfXwKMTV25Ft1lIRjBS
oFPNcUfG231lyE5Ef4CU7gtblQ88rkKyQDT3Yu+XJ/pHhKk6/WW6/2IGQ/RhY74LylvE9AxoCJkU
tVx9qk9Zbog2CjI4hG2+iVkCHVWSRXbNnZDYmkiB7weUuguVJnuNfhc5wwIJCuqTaHFas8eOshni
NvqxQnGA/hlzKpGmC7E1yL9FjRR4I2wByE0nqGZIeItFO8zGjH6OTdLg9+YXtEq3gDoiXm38pis8
nvjWgoL88+arwYPk427Ef8gHczzkcXdjcJ1xbZrD/awbnSYtZX7x418/f4BW5mtChfaD+D0xT01e
/VwISUTvw7ZgOEHgjm578ZEyuquoLRDS3Zm8IEtD+4oR2Zw0fXY78hEyehxk6m/muYWGUJ+aXEK1
MNE8vvlE6GQ3ZliuWFzD+hi5d5RDYo6hZbyi+yKRFJ0ZIZfhjRd3QXw6tidM0HZu69dI4zh+SS6r
ae6XISo6j26x/+aQPrkNAmEgAtRgUFCKWutQgcePYAtLDTFgTLukOyB0mvR4ot2XGuJwdkJEy0Kf
g1B7U2Erg+51+tjmiE9EB9HD5mWL8o/eUk4xIvlVSompzdI5M91HZZSgBq+2B/JqRDlBgQAaU1wu
pHZeiPxp1/++7gPfZr6k4d1o+DuPFvEZaowQ6zECMFSv6PBSPrswh2BMZCLGf1SyLjwXSJvYJUks
KSGKRHIukaS+WfygfbnD6jQOGRSjRk575sXVUFwcGegpID8K4xeY4tiM0aOr6NEj8id7bUQja8Wm
ijRNlHHTyV9yAyE0MPEwQgXCms14l1Uc5l6k1smSOgAlBjnMdyhT5o3H/VrdF0hexaG/aL6spTAL
YdRkptFs4t9niEChPAzC0UucMBdB1KzDROfEhpPgbXAiZcZviKoa4j0+MJGZgS5DX5VBFWYz1DCc
SBJv8Zt8yB51Dm5HfCNmRTImqNks0Kyra4wduHsmo1MKjRkxwyDkO9SbA1EHQGTD6BfeOCO033wt
F7i98T2fH28MI3jAfHy0ZihocE8g3ZSpASLDptPfsB0+CEY6RqewVRdB4o4DUdS5STky/JAeuy76
N76dhvIv7JktRbFlU5MNUxvof7h2tlEfaZaWP6iK0a856Z7cuZb6bcEVAAZHGgycAHNWNHDnmBnq
CUeIhfgtxXvYRem4fG/z2YBtEt0ZKJx0aEIASYK4DGtrmMYrQ1uetOE7C7uTa2IBxatgTSPt4bxu
Yd4LntcTLhkYri8AWdlx0GNwnKIgAArYU3VvKrdfSDevfjFzjNxIxqpsHOuedrDBWAHsmYox4UOE
GOBReeh/s8t9U5aihk1ZvOF84IERs0q6L19Po+LA5D0ZISpJeGRzeOd679enRXfye+VH5yG3fgNi
qZibYC4qP+ro3vcv/9YGeRe0h4Y2JNWfipi2g3bQTlMtLMrNswDLOCRkIbTZo2HuuGXOK/LIEWfN
ucuXDzIw07NNFxFZJBx3Zv2CcNYxLlBK4b46JwBGWAq0AMaC+OVpUqDu88MAwG8+7DEw4gnAgOsX
WeS/0RPhkreRpOOpc2WsDdNhkzj0rTY5NmY3gJbe0/KQvOJqRqO9L70E7uNQQc51ME8kRyhRhJE9
kmoCpwNOBQbTDBWX5dWmf2dL6cK2npS4PzLKyLLTOH69NqIlPe+ou1PkIis/aJX/UrwMXOP1Hbl6
4kHmgEDyQlU+NmE/qLuCtgtSKMmlHlEDGBs9cAK80gtgrmKjQMWjJMRMbz6PF6nwCh7AAl8k0hhK
iDxtuyPDs42Tv9bQ7CIslvp59wL1rTNNMASal3+AXOq291PIADQ0SCP1Thuo52ALkXHaAliiAJVP
Nlq+L9SgQY7JsoMCZg6jxj0tsfVgyHyRoTBdppuKNcMgP+PVeDngg3cDeBiYp0AqARKJZ4PK4V56
qRTeobiMG/aQLYCNePMw/BsVisppJz2z4T8PpoEegWmNfGa1M5oUdM124B8A8Q10XzoXM70QR2WE
8xTOx4dUmZw2KVKXLlCyCSRGDZtTFXgbIHdk/W+3NSeD5WDPz16QFLkp7z4AKkFEBPgqJVTgKV/B
XxoMlBLIW27cegBZuy9tn0l+sygfrpTv5cp7TJIls/g6o7i711yhwdb5tNNVXo3nAuwhHEF1Gb1C
NE6NC3QH7ooMUQZKHv1V0Cknwea89e7bdsCZb9q1MuCV9ixk1XXQ0KaR6QNU0CGh6y0zxSEZNgfD
JnVR1sOQkY4RCvtJxVty8/v1PfFMSBtbiz/JvDsr6YtMHt6FBrRyGbOAPx+KIE2phccMdXOwOfdq
X2JC4uPGSmVhA8euXO4roL9uxnBsue8iAlXndLGIQpjrBhjVBdrPe/ouRyyW8lwCapuDnJFHDJlT
SSghHu6ANDKMDmoWE6/e4a/Cn7ERok37s/nRPLwEpNeMKXSmqZstU9zQbmSZPKC5+QBBOnB+zyGg
s2cFGcADZ3GaJze0sCi4DQwNnUc0ZEOLcv/ENHbmAfSDJHL7yRJ0p+V73Wwh+/W7f/7j//6//7y0
/xH9PJd/eVH/I3uny+c9e1X/9U/9X+3qqqHJpilrpqyqf1hUl9L9JZmdkewGRyoDsTrViAowfTwX
HO/MjqyT1snVHdaP1NZxHoJylPswmCD561TFTSwvtgarh0uG9nC4fQGFBmqiCAChWTsMUdTzvHDY
whR0rfSC4EERux6t+zSzHXlufJY/zb87rFTzn//403jbUk1zINu2pmiW/IcB+b1WI6NWlWSXFq50
MDv6dBR16FowQ8+JciLmBPra3gKIV2UI3GJExkUOFDlVH9zICxnLAEG3vsX+399vTZySf1iCW6rF
QWoNDHUwkP84RY1XXHdvvQL6/2PZWAoC3upPkxugohC4oc7No+b/XUnDU8WId8pcO69TfmWHG8Fv
wzUnmdC6MbYsN1txKLHR8Rqr0+yHmYbC+jeHvmb8y8sdWLpqWJau4efOx7mc1/csYjEp/0c5JdLT
6HLKaDjHDzgE3du268BdB9mxJvyWJz3+fzBEpids6FA9MJNhTk5UfWzP+rZ1j0kmiZJGBi8hdpMv
RAO3yufHiFsdCeNpNNc09+o9NoTwDGphdK1CmaUHyAQAAJfMfcFAPci5S6F6KeMLJQfCTJRjwWbg
XvVazHOSsdqHWTcpkDIzQRuo6lC6JLLbR8OO2XOwbuw20lgC2CnD3U89RWHzHiFRuGNqCA2wcmzF
zaE3MsnkJ6U7AJ6jOe/WUaNNn3tw5uJ0lj1WQHVksHC7wbdyBGapkCR+Galrs73QSj6eBhRYDHYt
YAyqp6g+iHtGfsy7y4WX6WzQDcGeDpgAkEOqQiYFHd3taAhF0BNDmOL6KSzuFxZmgThX3Wr09E5+
gb7TEvSKBt9IMqDHOILfZ1xOxvqOXxvAAplzBXDKrMb5C/1nBZT6q8E9HYvQWc88xCrTh5Ea8N7C
oDDYdgdgmiGJSGdAItCJIrzTpvm+yj1jh0q8ZT93mx7+RoSwf2VKzgjvi75zu8zVde909+TP+7j5
zNf1zsT+M3EBWTyZZofSMhixa0t1eDsqGOMwtVEs08st8e3PnKoc7Clo8JB8sMnY3ebdEjEXm/IU
LgZ+2oor6R6TLvRdEXoxrNADOXSKJasBDnBHyWHg3lqveQ+BNSWI/y5sko+rvo2mMTJNrkh9ecVP
in2UJHiFsgEnUfCpts1G/4KKA57jzkO2XHJBu3GrpbGvVJf9XGp9kFUqopFM4MnqAdhJtwRQaTs2
a+PIbgDiOn/4Ncbxb6eOh9b2Fg2jkyuy7g8KOno+1JmTqSD8ubQdJb8zAoHxxRznwprDbWBgespz
9kTkF4NKdu8XlZE6gqN4hCJRYkYL0xGVnquZjWXmJaC1Ae4lY/LKiCIvpADI1BYVangd5qRl7H+c
ARguPOYF9XmMmypjgPjqUKQBonDtIq82xhdpZ5zBD0ebzDV3Te4nlvhbf7+pqWI7/V+bmi0PTMXS
B6qm/LHdVqf6ZdqDW7KjVv3d+AbnX+rxWsXUuD2iOodhbpVTMh2RC2q+mHjaNh8wM//+OrR/ue3/
j+tQ///dSo8tyTSkONlRqAMw3fm3b5NpT9qU9J7ib2uCAwGMRbg3MRBHR16Cn3xcH+fou9tmMLiT
3dtj9x9cBKeIQgwvQksJATGBNPr7S1V1sXP+ec80cinFUmzOAVUczP9jZzXauyVX6Z2Dl05/5GcP
t9UvKW0DvI2YKWXYCystpgVPMAu9plnUiwqKzlOosNTVjSqc4daDoVLwWgZaNEzySSH55DUE+Wk2
eRUrFUpA6bEQH1VIJpPmc1PyB6ZAF5ueuVGBG86wSQLiTL8gClMq2bH7yEOdmTHcXCmVHTVJAA2b
ZJLhXgV9g2EgFBJ0ZnpPtV2dphRoE8rCTI7f/FsXNPGI0WG9mcWAAXtYamyvI/hDAknL3Psj0OFe
PhxA85I2BJpb+88lzFJgM3DSbh8FKlzLL+sALiWmJyugaNCZMZd4PVaVcLdWUaUQJT5d5SvB/+Ar
I7TNfcjZtzy8LZLGh3JmQvsiD8izIeQfnHAXTNFRSmYbuZTL24e0uzHleFS/YYuCjyoBIYUCR8xV
zPvZbU4yQJS9gGtLO/+3vMlLyPu3Uo9G49wvhK0gXmP6INzFZAqzYJ3+gH6DvCh/g3CBak5xD/tt
IHLTkzSRmYCpR7dnUEMO4vPyrfTwtZK3HcIQdr4YiwQ3p1ItT98DoHCfDaQLOPsJ8jRTo/xV7zI1
MEGzL9HHtPPHD8VTMTNz050U1czohXtnPqUeZ7lc9ABwjOmwVVQObB9jpTPYx45PcYPmGkhvK7yd
NSRyc2wDjHiUmYeeKkwZlEAk75ihTPOS+NRr7OBV7Fr0Gen6JU/+fu0rA80Wb+L/Wv0DWbEt2bTs
gfJHXGHcBg+76frHzqA3o+AaRdliXHoAcpnyyBGkVxicwzz6hh82eeIgQKKDZrW8iCbHC7uyfkQI
f89d/YxI10Hx6OvjZG0AEA5Kj065zEQ4QxVrRXSCF/rDsxZkkepDRCh5TRfl6VPRR41hPFzc1ESH
hqavUrJrOPZBI+yqCVvuJDsYQbO39kuJL4S20nh25d979L02jZpuhV6RU6CxPi2knbVfiC12FccT
9lqZQ+yDqTG331MtpCRl0bzUsdwBTrl5f7e7nCkBBpiv3ARrIwGA5zYArCSUyLPAlvC+pQmwZ6oD
Xz3PhuwU0Jm54ODCpd6W0qGs3XabrFGqJuvXd46Ns+xLl4zKksxoQYf4hWGa4fPKqynB/89deVUS
cYniRUv1IrHAl3t3hs9lNyF7Q7HIMIuYuObEQPmyGjDScP8SHBTwwXRv+oANydN+bshKjNGLU/kY
3x0TE5rS4SIKHNGquXlO178zCOjzF40VMKZrfFvf8S5jgC0BaYzEBjRDKDTD4NSCl8duPeLTSQv9
at0dmb/fAPinjDmtfGSnO85b4iGke93+PklDvgakW4VnZ7RKZ+xf6KLvj5ATPahBantsdvlIBtos
Kg76NTm3jIpQouzchGxgwQMm+CzpCWXUosFeEYyyqVAvkkfQt3RAyJB99IC3vvoWFrj6BcwoG4Nn
UYiX/SrlYv3oNHnmvvUdwR2e3DFLb+dKhGRI8qpwc5aFF4a95y3mzTVDYx87186t8DqA2XNlF285
nlbtgU9N1GspQljLH/GxJXJmcqkTyGxHRR5Wu7jeeRZcM8gStG5p2YlNt/UKYNfcpTVsxxaTWoQE
5Legc3AbezuvRIhj0RLexWwuJcw7KvMBuiMSBg6bZyfqKSwiShSst/f+zcKGR0bLZRQfsFCctoE6
VGcUhXLPxiy9mRF4MBbTpV6LDoIr3dOhnKfjWHUHWD+esSS4YSz1wC9laFKBRZAExpXNyDtd72uW
h975DArdvuWZEpjDwqfxv3ndPGkTcWaguoKsGfn6Ubbc7DXkQ1AaI53OIGVITk4pzuc9Y41mlk+Y
pNCvZbD05SafqkOh1qVPNBGMKipgKIpX5eFX2EPOiayrtVBA0pI+IJKgl1IDmXNiHctKa2IEuuVx
DxK8B3W38QfM+/BNkcEq0ycmkaWvrutPIano4HO3qFgLRh2+uR6iv5jakhjwnnhca8GOP5FXjAvQ
KeWpGhf5Sr81Aba8rzFQ1VxyFipO1Nbe+3T9nmsTjXoG4nZqqe1hkLvtQTm0nnJgJWgXUTo6Gxfq
Hi8xq0Dh9+7fNhLAaouIngGHC6UvaP7dxXw7FvBSbfVxCsGH6tgaQGBiLgQL9gY3Bhphfm8Hz8ht
DE8uECGw+hiWIiWaJsjpNxgunlqPn3aVQ6qcegVQ1Na7cQhwkJwcSns8zQdwyAOpXrqnuRqQv5Wj
FC+KLQJaTLIXJ7y+QbyLTYK5rGjP6pKv6tUI7A+L3i4nNLB76NGoPspt4zNwUUxeFLJZceyHnuYI
jRzZnJdXYUrznSIgAcEjeHc+kp2A8Tp8hOMAA0MUv/gkoo16uwwPflFLF/pa04vmL14tQVF2zGtz
1s/B7ZNDQ7owdwS+A4aycHnPwxLLPYHnJTGMBV88xRmVXYPEUIdvvtkWP5pncRpgNPjZmYEyVUJl
8to0uKVzeDRgWYqf967YlQRNYybxxvXk/ROthKELrUWqbQ3OLsWMO62E6QxFK2DtURxg2k4R90P9
abcK0HoGAR9jLk+JhrzqhG9sDbhCs/WrVyK2/jW2CWFGhTukkTRp0el07uNn4CdO7T3ETVdTP65C
MO6UiDvmJeB6E3uwdKIhAyeGLzGxxWxC20KD9FhKQSu7Le8WwK9qASfyRCdOIQp2O815kgjtHtX4
XmEq/UKJhWM5OwQSaLr3ml8rHhX1bhUx2yj6Lw+/33NjlyaOGx+mz3j6qEHGhtZ/mE44b8Ln5poi
ZqBPhb9mt6NAbp7rhXxu9ggGIwa7AK58NoxHI3xqvXyZfys107e6mCQ8AWtiTbC+UIV3XCA9GXAM
5YFsmWz9wRgJz5qPClSALIJ3VojYT7sM+/DSB+U00shqHfurXL5qslK/Ri5HUIx45UCM2jG+eD3t
kPtNkL1mNGb6RXlATCVhFso251dXBnyZvLJAVbx9GvHY+sas4HrKTbciX7uoFoVUl6mfa9dhXuBx
wzhBKWExxbegq+XYjHemXxHE9rlOyuhZRC7PscyUn7ySj2+Y/8y/UuZxmZfgNqOLZyv2+sJ70rOj
pkxFEjW35SRfCfwgiCdfA9KQT1mQYBhSsxztO+fNqaAQ49fjyus3Nn4sA0YZz/Iquja3QAx0Sxtz
yCvWoUp2J9GH8tkv04/68wYWqANnxFPA1pgWdfqFnCO/FLyRUkgR3uuALdEJKJ2/GAjxlPIH2I4W
DSUTkdEc1QlR0uprxsUf+gP2ZEvK8Vu8BficPABCKmaLG5cddYbRvU9G7gCrZr4ZophzZ+xN9PKA
KLscim+khNaU4wCBKSesxxaAIovnzbTklv2NYacD9/ggH/knmW7ltPXRoo0hFjEurW1oJo1iF7Ir
IQcyFf2owHlgxp6Eegr14xF79jb5euc+eqnb7rSOZ242u+KThTiWhjxKBlpTI6H/Rjrbiuk5JJQe
Io6M8Wh0jpuI8v0ZnFwYhpOXt5e83B2T0OoOM8nQFgIEBq4cECCAKzMdP3d2ZLteF9CDffhu56xg
3Tqb0v0kYgkc9+pbruCalZCndsZwTpMXOTKhlrGkxu+jPE0hTglYgeYdHi6fXeLmYTYxIoHhZ5P3
mpXBqvrGLcSd4FPizhr3yNhNyJc5s+Mscw+gdsOvw2nXrek+scV90HWeMsJIRHAF6VgSGV4Psls4
x5TrI5EaKZ/ZT+K9JzkyjTH/sn/1ZsHMcL4x0Waf7T7K4QuKW+qFh+MsDF09wBkeFfuceiDwFf6F
m3NlZ/W+ORVn183KU93DK6Av5n3fVpR9WddjDuXDsWJg4mg722DEXKODx517mOFU60pPJ8A+AfHS
ayq7eHyJy5tV7HjiV9wQElU0uyMjsJw9JScR9LtpqHiDq1h0lX8bGYtXQGzcUWZ3CEsZ7AbclQN/
2kvT9yR2NQbe385Kda4rDmgHZAMrHbdDxlOKyYAZuDrwrk8wD2/ne49DGi/Ay/u2oYTZo8nkUI6g
IQnBMhGC+EP+NY2rmP0K+9boZcCqjAAUu8EBQwAWcnDsneCYj44UdRjYe7M9Me1C6OLYjuonyA85
2ZhcabiMxk2vdbA/MYcPIT4QMtBqvJKdcL834OqoyC2BiHBUkraAU9D49thU0r2Ofz2OH6MVoBDE
MtSN+Iy5G/IS7qEjQ7ZBzzsCKEN/mquFOs9mo7GE+G2YTzeEUSc3zCjlUyedU2FD2k4Ew+Apu657
3Vc+mIdV7oVjUO8RsEkeJS0X0K137zxwxuFE4wjHCQKxxwa0r7f5zMg/VxMeg8d0RkhcHzJqIT5V
HTAQM0QsjlB6yxqIA8n/IuJe0eZwny4HpJ+6W/zQz/mIPTy4ATCnXcbW/YZ6wrMkLCVGKsTdY6on
HRfOTNDXGkBr+9PQwrSSX81eW7wEfR3ES+Esjg0ZF+KbXR95duEl7P555PXN2BjVn2nut5LzLWT7
z6/nl0IHmwUf0dRxB2sgcl9YFNhLi7ae6UpYSdCOZBaG/49if2cPWUmMSO94TcZn32kdB2iNMxqN
snB63sTQuEomTGJmm8ZkY3tzKNayzZp32VtGAdG3E435lF7lzL6/EQYwY8yDsRxexD3adLfylYCe
gKuPZyz6B3Fu4t29AlDNyV3hEDPWLm/f3tAHiPb5RYbjkXxI35QYbjuDITdYfBANgQDgMhBRF6SI
YTAFe6RGPDEa3yLeWZGeMPJHW1lgNNBBQPtAF+KWc9nbRKhfRNExc8YbROhhiaZrwyiEv+KI8sf2
UHY21/HLN8bnTfgdu+F1ZbG8CgcEA6gq2LLBmG0aFfawowA01RyBxmMP8Q4kFceZOGGpRaEavI1X
K7GMkNr7xzWvEWpZcQgJ7h7jo7jDHa1p5o4z50MIani/CA/Y29zn/MH67xcplIDP94SStZBGlELl
Frcjaipl7dFlTC8SfU4omzXC+wltKXVKw3Jgjyw4iAxG0Q+C2fut42lBaZqMcl8tEQnd35R22x/G
eh5MPCcudyx6uAnXvSzXdABfjMeWrrK3CherImj3NCRTyrLPzWN425WSSFhgVqAt9itw5lfknLy9
lGNcKLF35wF2M/XfyAXGKu5wrEV2UtASHxIT64ke1Igr6knDi4Swn2nczlExdaFgRJ7OPvMMknZa
Ui9rKHKPTDJ+lGvUo6tFSemIAxJeESIAUCn27N3PIohwqbLKmw+a8Q139bkqDIfmvwiecfSmj0R9
DtLka9xfisYzdbQZXuU3tJAlGtGAewl/7JnJKBVEd3tTd3MZQQGsRBxIlSGy52RstkcdPmg3f53G
UuGRTMVA8jk6kIoMzmJfI3DViWV5vuww3OulevLryi9Qb1/f1Zq5UUQhJ+ZBLK+2z3Y3J6UbPJfE
s2YyLvu5Hs1er/EJOpdKJegufdyfP8/XtCMEKbbNa530CzUZK9bXQFkxxJYnR7QOZjqU4mOXXvG/
1RhLoyBwJ4k2D/SAGtgn2aSAf6Jd0f8n8qh4bGR59hLaCNKRSBu3CEYY9oSO3xJerlSIypivs11Z
4+dPApINuWETWjAYm5kNBSleaPUyaWkJBdjc9rA+3l4MXEUGbT18U70EI0D9NKGkbxsLukQW+gLD
qwc4up9oJ4DAIUVOJvb983Haphqtbv3cmK7MtB+zXdRirfHb8LY0tW2iznz8gNdU+A3uFiTq73l0
G2NeHOMcaS5fxgIvV8OkL70p4cDm4b0dKZgat+79HtYUnoDw5iTBoU0HNJpKzPNYS3xgSdi0r6gN
c5jPcCTeXq66L3mqxUHPkHru4bM8UIMTcKcmMOtFjbkHMFH8syKvPgX301Tvh/XGen0QP+c5/rPj
l+xFpC+ln1HQoUKjTQa3sWWNTTXgGz9MVPcWBsyPeZt7+DfzDTRksJJbbk4xFYDEx15ZqT4qa5nm
687g+SzTdvQ0P7iDGuc49ZrHUmXaWtSHFelTTbx602Pw+5rg9/syFx2c9FPQ2VODf5dv98K4zU9s
n2r1vZgOHhf8oN984wEd+EnUzngKDTO17Yxv8wAufh/rBrkQMP0f25xxzYpKmZg5dT3ke8UIM9sR
1XE+ZCZ5GQiE0k8I5oqxhYMuV9qGqg6yfczV6D8SCtfEk3UcMMfYdYkrpOCHuWA/vb3c5v6j8QwM
5Ae+/vYkJgPNeZcH8k9cDfXGf97HPMGE3Y1nY1KByb7ufoK2PZ2bPD6NioSKYQ7/N96TWzlOu8/7
PXJIZ15GWBEdFbZfLnJKinHAqq7omPUkoUFW+jEP0KBgPu1aCmN7S/XvtRdrvrxTI9f8SQvkJ7Pe
YpzCu1MCt1hKDsYiJ925d26zzml4cai07gNdPTrDIhyctYHDJ+tMFzLN6HR9RjhNuWTd3Gnua3yQ
aO4hN2jDmA6Ie6f/tqBwgqnc8aY5KgMN3Vf7/DhZ+2E0NVGNUb8J3ukix0qCKS6Hf25rH9qbX3DI
LrC9d+uxQqP5LuYE4cRSMKpItV2kwDSVkUg/Ny2xPtFTD7+U0O+0lj4HlZsAJkAzzCqhDhQHWT7s
7l654jeEDAdXTlpGU/QgtTprSOK/sZwT7nG4cX7KJuBZeYpdwf45wtlWrR1Ok9Z2U/QwPcXA6lvA
8/f1Ko288wdAjkXK4HcadnxDr9wOrqxhL/58LW4XNETNkY40f7jTQBFAFl2XKoVpSjbsV+ND70iw
63Vqh3v9UmBgs83WKh6RjBnS8j5GScCZx0lVvX2NrILgeZY/0Jb41o8hHPzqdbkqVxKv66o8VuKm
OCiM6lXNaq4Q3UyBB2emh6UfNdCYihNsSMNJEU/B2OexDpqljQyRuMEccjiWj0l04VdPKGXg2jH+
5qBxZGJJwxO97NF7w9+NTa96uTSen3zDFap3Ezgo5dq3d/rir9X4lkxuFmLdjqrg1abDD0sdh6Xq
Uue0zp22855m2CEDfLtQOZ/YfhmBdrWuWMVGn6e7U/43See15CqSRdEvIgLhecUj792LolSli5MA
gTDi62fREzNxp6dutQwkmefss42wrORpDAHhv7CHns316YgIZGWOGfs1V7H+JxUZy3ZieRDEcPmA
PGGa6n7GDAF2IFSDKcEUBgsTz7I3PCfCoXDaPH9/DUwIiW1gqAOx37SGDcNwZpkqy48kACnUtDAF
feHFTWuS7kp1FuWrsjgahJmos7zyIkhw36DGQfwKGXZHmKA3bKNQQ55TA1w5mTNCDqB9UB52GjB9
fmbcBKG8Dgka1L5e+tNPzYOxirewVMolaTcgYICwGy5GFD6tS49jHIkr47dnpi/bNU8G0Lun4nZM
Ri519tsWj9f4D/Q7X2ukDgA8dCAA7/sRVyUfgEqxq3mGZEu073heeXzd728xv616kEH4Go65ISXy
aP6Dhi0ipa+5R9+EOooywv1Ko5l9NYzT9GzwZB2YeFrHzucfRQ6hLyK/Ve4zTvOdoDkEE7/4L8BL
t2roZlKLUD5RhlxErkV5mHyWT042Oko5IPnaSN182GqqLbVu1gXYgBDVeICTRW1C9Es5JjcT4RM5
FRh/PYaLqKJfQkAi8EQLAPW5Iib8ZnyqmZ0QnUvlh3kpHzf3TWLpHemsnSuM0aBmf2CnjOQlkdzg
75L5Py8rYcpD19ZbcMYIwmKh8FFhQ2EChG2W+t+tw8HDgzeF35I8G+63y2jQ0NuXj63dWThwuUII
DvZjsNq98tP4KNeChAyJwkNObgAgQBw8mRCSDC6dJSyflLKpI1HpDkReW1+8HtgssckonBRn/i1o
o7KGGqQIYf5hhGZ/9fmHIB4lfJWelC2F75x6I7v2iDgNd5zKkqtQ+C1oo+pCiWXUIImLr7nTcCLc
mmdMDFyR0vRX36X080zICf6S59ngpniAcaWYiJGwoFnxiyY70M+5NK7V+A+cPzFtTQwV4DRhqhNh
QJWGzSCGHXrwIquFvKCPMFXFNcuwpWtAjFEHej8DaNYMe9C22r/IcN6SD11iUChpWL1+giiADROp
wg/jPxUnqWfQIBRDo/j1KMsMgnTyB0VeKR1lPUyellSCDV1XXOBgL+yMJ2NyrMGwp2CZfzfEaozk
arIuxrAMMdTBP1SbCMiV6h9Mh/bjiK5qa2NtAWMQVm4PFWvi6mSaNU6buZka6pmrUqX1VLsW+9/L
Szmh7kwI/Yl+oMJF8sXsCNUh4PdRnSdvL8InQ64soQ5A0VGu2jeeSQpIdrU6HI5aYkE0va30Ddmk
RG9gBLfWBpsbxEUluCSINsCh9kI9Z4THrbJ/On5hCvV2+B0CE+Nv8g4PoBDkr+j5Q+PHDcmaJDC1
7g+cYkdEE9o66tPrDDKuPZ2MpvQkIM9UzyK7//O9yL5XudzLuEz1p6fBSqJQwN1FVljdDnDnJ94m
EGi/Xo2dexUKkUOHUElziRBjPkCfr0wo3LcpVX45gfnrxsDQoPh8wTQkatTsZg2/KozAqflbI7z/
esaHAgekC/xFXORzoDYb7H+tw/qtvUaYSk86n6k04r+e6r8Ifov+8h+SpQps6PMf2N9puSwwIsQA
gjPO5aKr6Cc/0yrZxnhCIev7GPezos0mRihANtPRq2r/hGohVM7z45aSEyU2sHtU+OMQTfWewDJM
aF4op8nV7nHam/hgR26EZvjL50vcnKjomMzqnrAO8jnI6+R8AolERBi7zQAvbkXQJpe5UL2YgR7M
janJ5aOj0s7wMpgaF4QZ4QZLn/gM5GimMF8bXIMtebAhqMTAj5QUSLD4yXtpYvX5I9XW6vvDs/qi
oOm7cGJQC1nUbM3TbVrndkx/I6DW1nn37oT7QUf7DFU8UshAl71CdHmSdByRGIY0UkjDkbczncBM
0yGR+pbYDJgJUC5Ku+5dj9fgNzR4j/h9Yuk87GGeZKYzJM6khhhJ4J0rQEqgZmJgBATTE/XMVm2L
ka1zmDxqUs3NsT1QIpsCkfqSqh8CyZeL9NR489q/QcIGtlUd6kHJxNrJofKuJDvHtpLa4TmjAv4Q
ZAtdNF+UcNo2pTGtJr+0WpS49aY7xL/dc01tmVbuW9uZ0Zx6VxzfIJ6/W2cow6fMLmfzG9Iw7QEy
kdF0HvdQgVFG3wO8e/NeSGREp+EDVu6kDAtGCXyehwHkeG3/zFM04xXfnHetwy1oJYTlsIktI/Jy
kldwRgUyrp0897Sf8XKmdBFODFUlgjttCYrN72o/cRO0tO/TXnNlfsRjL63l2ueipo2rfoIc6nDr
M9eNdA+mP6yVS964Ru/0e4lnvt6qaH8gIZMAg3Vjt+V3ctkpNfdT0w1slNe0jjz1A6GEo9iGrNvW
AO5qvTdRiV2q2hGTBTNwMh1x7MZqmxhmjEbXNYy6ksbyxbqZDy9PHbzUDGT0lh/vZdowY9toWT3n
vMCn3jeg2pQO31kJb6922J+bnzbCkm6VJswJRLZscRlNAgmlvmTlLUwgZyBS6m2/XlMsLGO/Yi6c
uMgGFHn6wckicSPcIbka5HDBtMphqDNBNJyVTjLMm5W0baBuxk4zuJnm9bAP9+osmX5OVAi3eG00
Lrt2XBMGSNz2bvINOetr/WAwxYaYHzN5ftNhWqa5JqXzQ9JyZZ0KPeixIICLB/awan6NDwt0ecs8
Y2J1hD1M5gNsZormfAmn38QVIV8KKMSJBsL6urH8gr9TN2+KgCdZF7hbx6em8w2o+EhCcY3KFqWy
KBBjAFYs30xlcvvF4EH34u9Wr+wW6xy8HDryP22CHevvWQJvxasuZY7vi4ySsG9FkqrvYTs9RUtu
jwNwauHp/Oux99VdpTjw81ib3v74X8Jpi4nH3xepj0Jiwm5T4J/uUrL5ZQhB1n4h9WfCbSULxpFo
YKgMiXOypV13loCbYLgsoBF+sSJ9jhls0p90CxhUEnJrYj6YrF5t8ESC0/0ReCso/o20Cgz+VL/G
9q77o9hQPs74sV5b3FwgfHe3Ld/wi8lpGyZtSBmTpLMazz8yLClpPw6ku2+9am7bD+4llY3zPWNH
yDLZXQdqFpgzwyazjb+UPuSFfVy65oUnPUFyCwKJDd0V8Fcr3S7fJmSbvtsFH0whlRdxn3qtoE7L
wQcC8ciXnHJJJJ7Qz7rup58BryqHZGVV8dvSfadLSQersV9QltNm3bWQ48YXKqjH5ODl68sb4l7B
jVf1gsXytDBZzXfE+WLW8CQhj6BpxdmSGOXhs2s9cg93gVl+QiUwGhRjWy2RnjqDZGTnd0JKj4Sb
BTWuKsKmduBmbLRVO629L4EgL0zVmZ1YH1rBqzJH+un1h+oBWQ0jmKBCqjhF+DiW1+aGAlalJ05D
FcQsPZVDCL/+eVtH2IBN5rdioeEy3C9lWhXZmmCqeYN4S952iOTpM14on6enwO+gXpFMLSLZlXfv
KCgwzIdWDJqo2jgx2jKSOgPW6Z6GRPUHn/q6awh48lnS6kLeGL/aSl08Z7f56BpVe08yhuo5kZtn
HoX6PBA6hgFfEioORFc/4xgcnfZQV22ay/usw0+jOifi5MjnlvaK8/2NfEWFo211LWY5IxNsPrJe
RmcT9+botrYzIleFr32mFAogb0QIIJByUVxyiYPPKl2xTHqcD5qGnWghT3wJzco/tXOg6SFfobrq
Xp4B3avGsoimuOoDODnPzKnvOXb4sGxgppYW3HSCrhXNBoiLy/D7oPVGj3HR3svnc862h4MIqVmv
BcRHOIctf37neh7m5XQ4oTFi1IFxJch3MiWh+wbD5aJdUqQfILI8F4AwtSUvexh/JenBbstsOPWH
+5MJlluLLjQ2wCuT84TjVT61iYd9/R3sbq6eN2wME687/YMm+CZ4kzGoZNNsCw1yLruEADcTGVKM
sywAdhwRMAlUfFUICROBYJtPvNtg1QRgY7nYWRuNhkmESxTmoDfZqiMJyaTvxEfmJ6vHHRx/DB8q
JX4UMUyA3gqBfh3k2hgByYznELK5+HcwAXv/+3jDRRasCFUnCXiMNKhT4LzwWC4pR4zS02gIIWW+
mFfuoIDUjTOcDMHy6OkcZTp6WvACl6wIIELyJWpaIMZYBoYZAICgzp7C4AncZ8vMhfP/pIJoIf98
x9YPTMs8yLSg80aVLdpvep3YaoDOFTZc1qs2z+nOAhkuVDSO/VsvO7WdPSEZlEE6f7rjrLv5gdPE
NE1ff0+4rkfWX2dhApsqVnGXoQlx5eF5LlSGr66EyyCKkGu9+2zJWGAggzUmhfrtHzmEWM6ZupU8
2CQhlbBD5jfn9nGE71Zbm3kQY3c53CXSSPPglc5MOczJo2gXb8LYso0MlyyaavnPU13wAl/U4piJ
sWbZeyvp55OHBaS5hTSZGWhqYT49732z5p/F4keWDqpCrvLaRGCPJ4v882ocCQ5IQ0ByusyVkKDg
Vrzfwpp2xUxtDTtF5IWkqQj/DH1eKCrd968g/agT19Q3fXdUkK4Zc7lZD8NWJU8RiBKeEr58OXoY
9qHvb9l6EegsjuLK8sZW+qEpbgDYmvYitQuxXZiwIDt0F2HSrGT2xFv0eGmMcPFSy8D3lr25f8Ga
eoEeplhZJCWAYGyn2H2oPsoOQNXzjcS/ehYx6Eu8QluDnw8s+1g+aHziiLUy1DY/7PnbxxuHMhzn
OWGxR0LGm84aZffEbQwPv5Fwa5ku4YoWwVCV3xqucoexfy63EnmI6kJco19jR1SXOsgAz+rW3MYr
zgkOlS83HCtcDgjBqsFjULEADr0DoABj3uCI73cX0IC2mJYFqbOkBaFrGJwGY77M1SYzvB0CJB0y
iplbIKl2o6CCY2cGXnSNPzRrHIa8u4Q7OUxYKgnvW9kMcXIqiFNN3gJZbF8HlLYJWfzP1P9wYrUu
T7H49mlPJ3iDKxbGC6l9njjVTp3H1JXwZpHqfLGrxTELYYzM7i549RcM1K3GbgmeR7+WmTeOcos3
1Dr7hcUc/FEFLqsH74EBJ57xGF8wuL3WsDjY0f8gVQyrNyPqKzJozDTE03vFSGxMgwEositop4DA
5l3M3M6Apke4DexrdcU97ZWwfDNZUJ13sW209Sv7rUvS3FkTHe19VbEx6gZ8ufjRk/9T/nzZ7YvF
83aZyD9vQMvqBlRYTmGgZ5KHIvDdiXZDz6ZDKfrgfNUsczD2hp8vvrzxF/JSrk9FNIW9CXviM2u7
R8H+MzhPnuiM5fNqVm11uqUNls8M9RhlpJAhEYjFN6ByekjAt2b9WkjCVpNxjp1Pqp2ROgq5ed2j
+s6llG0TbV4BdQHd4UXrNp9myZ/6hyKeZ+I7T/De1q4ZVV3eM7Bj9b4WTGWSLznFVYUg8JKIZ0lF
xoVMPKcyH86ZtlY69jBWWbrm4YnwLklXkbIrq5OuLqrnRlRO3xfqgGJeygiq20Wfrioe9pd41qLH
LV0LzTpWV4yEqmaZfP0eUY2rVjulvXyKoOXcEu/R7Q2mto64jvV1EGatMONx4xWYZGkKt7Q/Rj3N
nddigwagy+X6ILcpoDW5PMM8lGr3iIGLipo56zFyX51hddCJa2PevQ86gwCVWCWls96PbrwVr0WW
zTIi5yGqpQJ8iAwRj8PZMMw6aYYwShDwDFR+httFY4o6qGzO8kG8HTWUkgkzcTaOd2YX2W/J7WvZ
K549/jns0DqtvHx4v+45/2QWxPEOvwki16jftK8zm0GkOqYcaOrawEP4Oy+iR9wsP9zLlmPHVeSd
DF+6usbZnn3rhhuEgEbWkaiaUWwj22SbTLnCqm6ZDCbYBo2Op/f3lm+/aNOMgQIExghKc7X9l1cn
bpuOzlvyWubAzSrp9+TQgqn2T2eoQA8g/ItckabkEc5+DUYqOTYiPd8J1JAJnpJBDsAtUBi3wheL
qzveCq+SXH6HGRGjMZVBRW/n8KYY/OlXruMTKRxQFcIV/BxhCdFCMEI4NFg8GhzACxNSQ+pASoT1
ARCfn1uDHZY3ZPn7w0m+q3f5/n6wmz55Zts1cyZyrBYa6j18wuLU4/tDmFesCVzjglZpVuCn9Qbi
/1cZTDLYieWgZu8gW4iRpDaNHvuCWU9sTGvSqjgN29nrUROnSDxFt5UDPPLpsA/lSnm0TAdzS+U0
xOkGikJ+LiijCvZNHiEXVTFHPqlhDAiOHZweMkHGUJbnAZVVjfdf4h2QW4cZthtv7w03vbBryNgE
i3gQdfwx3A8jScBVZUfYFiNZG8ebDb81emOMdBZULxP4VbkfX+FjEaM7J3N+BwhHZM+YUsHsf67o
9hPew+jb4v2gabGTRYNK8Y2KRt18nf7KxJo8P5F/5PjYk/RiM1mADvYGRBcvExhMfypgMDlOfB9E
96vq2l4pRFXGK+DKpIPI3oSos/cEe3fmEygUnA7BuFVtGjgYh8xZjiHPOfoPwJcZQmUMjI8K7sM8
aBDoA+bHMyBb29zBFf4HcTf9A+CN/5SXU/+g3P9XybYDRopnMSC5rVnyQhkL5ytxy4iun0tkhQdQ
/fYnQ0oOTG5jqQVN5XbFrcuFGvCGF4fLAy6dYxLO7QRBxnpMrNShVwJnJx6XCFy/cpepqx+7lYgn
DSYp8ILKM8om42BqIba/2iKrPB3SFSS4g+aqf+ILySsIOxy17xZ7s9XbFbd9B3Vy/JiCH29VH88O
F6Cbk7K9zSI8b0LzJ/3Hk/lG/qQz+5B2Eh4/HEA0Emt6IAYAxw+R1QjAwakAbk7SXRStdLTHKVzM
uRySGTBLxMuIeKMCDspkDUMMCpNM1hOEIJOMORrSm13XtkY1+FDyEIf/zPTeSpBgjIPPNjEf1NHz
uQFHkB2st75ExZPVmTkmixeU7OGAFwsRelRHjzm4Ql09deL2+7Fk5XTjs6Xk29auN/qOT+5g9o/4
jE4UUo5zZC4WPxIPvstzBpJDLqTKCG5qUpzeaQKQFZlUGKnHvqxVvil5vPzApkV109tD6aXfS0/y
FogbTk/EXiEVKgPMpUgSa0pHGZy3ATIIb44Z/rJymCITeqFz+MDXZ349lUnS3eBbPRV+iT1UrWII
YGWQByFu0G9L17omRYTxiFOxf8A8VByFE6jo/uE5q/Eo3/bMWTMwNi7+B1gUVsW8wf8Qe5keTDmk
kNN7JoUSwlEqCwaufTAollg6dYrRTA+rFzB+punWs6CAYYOjAnIE+JyHSUdkBl6MuoVf1HQywzfe
6+xR9bDCaedOG1ER0X2txnBBLHtALNmRBIsFnHEzt5VH0zEv9+3+diyIuX/EZPL6uHBBCgmZ2EF6
CHAWKUimvk3rbUdI8ZWB8jVxR5kRXE4aRESupA1luHVRbix1BHLQBjS3QvA2CdQEgJUB5wcnm/pu
jgYBbFQM8TcYHe4hW8ZXLsnnGv0Wt/BzHWBBgo+HeP61Wy2kHcaDPq13HFmU6G09o/infgAeKtnV
65mS+gpFCNUjYlD+TEYMI0qBgHSTEStv/vWHkXIePYRtxH4Pvywea5nxrJXcTwbYC+m/Idz+dS1I
1Poum9wxjuLxtZT+pSHGClzOiUliiT5/djiSwiIOP+ucjN7sUd4b6GwkS5rb7x8QDs2tsed/RcUB
iok0khBVES2ElRAVuPnwRPDeK1WwZQ5/S9ga69tcZZqzHMs99pdHQqwg/wL57OJDOpQM1WqrwMZb
ZxBM8Sws3w8JJyDDKhnrS9xGTwnlhbgz5p8APMdk8g93Df66YsFyeT/am8MbMVMH8s2C9KL8K7AC
TrAHNXcfT77Up8nf009GjhtanGVkB+05WXYVt7ve6KfmMBpIRky/cSRHVqS7EUYSWDHolrKX9pT/
yh8f3aRf8FvUi9NRxrvqYc6Cc0vg4+7Q2yw9QJ3+oBn0RU6/NIIvyq4Zp8/SOPfLLoTdXTvFfvK2
6323GhbldYKVmXjPyZjGwxsDXh5VCMlQ5AvGmTtMb3hehS7AVqsHBRD2LYpUat3/FneUem1G8Px/
jzmsBeb5kwVHB+VQuc1iXycaurL6f88s0M6aDHJgV7pV3VXUS1t6l2zxfghLQKH8jsodPwQuKsjq
nbKXdDQcVOAWV7ZItlaFwtiluaibOfiLeY5Mu3zRm41TwY4hC8DcWOQ2B5XMJAi6h4kSQkuiA6NY
aR7dwcRxdFSIMT542+DwxDxwXC+Ugzl7LwHbzPP4YlsQXd+AJNlbzaK+QnuyxwB08xKxntCRg1eB
t2A2AZdGoJq0i2IsbyiYmLYt3zRqE6/nXEGRbelLbiNSzUG3+FDJYcQGqZFSwHBQRNe4xKs88aKp
MKY84SdgDVgZCDYPDn92B+Uhz5mY4tyPxoJBTL7nVGXeNH7+hB0FS+K7Bia6ouQqIVHxvLHXodsF
aaIgflAj1ZxPhtstemyzJfAfj9GD9kOB3GzSX2hNaKQm0MuZ+sduqdh6dqiZFaPGVEHNfQ0SLmA5
mhYSbG9YIPjpejSf5zILSxUxAB3gCN/xSQBYSK44aWiBOOu8EncpcFXQzW4TUw02I9UIqxOB84wT
hLlywiCEOTksL34AQ61bPKFFz+vtjQIgv0gI6Fo7vXyfDFpd6vZiWxtO+cfogLkSfyvjZ1JakLOo
2miX9qD67y1CQgElJslEbsE522+o6ZoHrDP9XlxNFtcJ/gjY2mdHBZ4tKwYyAEOjhY0AD6jEsb/f
myPLaWLJGEQO2DZg8BQvxH8JyXrQPddwr48IRJ1kiuMTzrKd2+7JTSCH5esO0MMVcFG8/AjfHNbi
BhslQs1qIDqNYai6an+RHWoWDPH+jBPn4vZDAciUOAPoJpSLfAyenLdTVsHkVz1XewxKSQVWrtE/
KJGsChL7eiw2hR3GhuRNLTAA2oEzUdrJ/3K2LvS1MFSgPFNsjbUMrbTXuHgXkbEpb9mXQTJd01XW
hQ9F5ghVF7ZST0C3NlcATpkv7cnWDsFEYatMJ356B7b32J+w/ZP975qtycLHwcXaFJ85YcO4N9nj
4YDImnCTBFdg0WYkYeSeuowWhjYfNdVofU7pZ1Q7VUwPeA429fW5ih1+RgIAxwALypMuJsB2t8yA
x7i47YlegB2Ax2WERw70ENHBdFuS2pureGhp9uUT9GVXDPmkXG6+CW7CwTimfa7SnWnrB9g0eHmR
NA/CniyAkz+zz13fYqAUW5kvdqzhbMrszAFrnsFi4DzglIAUiyormd5boleeCAIUrFpujvSnXfQt
IyoXBe4UywNLuuDslNpffHw+jnS5zb8CaHy0uAXNeTJNt004cYmxg5jdnooDqpgR3GcDWBt/UphA
/7P6QNiOA4B1HkQ+cka/XkQue4e8/cx4pDJAN2o4tAKFi/6P8EIsfNHh4ZmMf7gevBd90OnjKZQQ
Diwv8pkoW2nhIA2ztdUEQ0A40Ljsketpfc8qfHHWTwiySewtdettRwQiaX4OFjBHcldO7AAEEatT
buzi62Bs6C2LOSMtC0cqmiJv+cvT3trDVNi850kIudidBAwoGEXgK4xX2ROzBTB1p5iz5etUzqqr
L/PgNs+B8SAEPZegDlQbCSuKt/qVGUjQVamb9N/7DGFqNAPh7RJEBJTCFJeY9QT16T1785lRvjA8
d3k5T91ov68Q6HwOEDZM6SbJUWpHa1TkNkDKdQCohOH3MfNADWaxAM3QwjzAw8IFpHzYqfv3CR7u
2JxVVj1/U29Z5ZadwOt+MRGRfbrqRUKdHrtEJVgFk35rsIXp12sR1pR2Z2VEkYwE9e/v+Mu4Xm5j
d14Gxrx2ABPpVSTGLPRfc4qR8HnMcEIorGFcWxJGIYOPs4G9rZ1oXf5QQWwF5/I6J0TL9sf+yOQV
fDhGysbJG06meAZaTwK6iDC84/RJW1e5X4+gbLcI9SntD2mB8PI9w/o/K2ykxBM0G772uG0in3AB
B/yJPXnQmKKEXDAi2MXH588wjU/RQt2WAT0OwxfzkXkYdfBu6IlWPNps7DSpY6LHhHSLHD0B18W+
BendSNge5Cks8s4ZCXBw+4tdh6qK4uEOKA/OHU/naLpZzEtGfMxguB4KciVsEOcqjSymplBPBD/b
kZNrEwfqUhuTXJpjqvhapzRen+lkO7atEX6DQJcsa3MLNwf22vgEDmTxJrbiSCG1A60wnLRqq3k2
/g7C9blsOEMwm3za1RmpN9+DBIyt6ff2Lw8xHqsJ8gemTnQKAUpTBynvigZNCLG3Y4mn9xiytP31
XpLVovy24o3ON3Iv4krj35D9CMHjqlyaU5hhGwh+R/PA/e3WpVtCSiJLN529Vj+X5nxrbfPwmsfL
BMX1KlmnS9Y5nJzb6gUDZP0KW1sJUZXaudNbv+YCFwh7HS0m2wlpYaqfhfpC/MNbx5IIa46nOJdN
hyOwsc8etPxAEzuzeCdT+Z8wWpliSXoUNup0DDLVfqGHr2+ziWucMUB7QcbALLxbjzvyWh6HBSCz
wZ0yYjk4wp10R4TvuFxMbw7+H4DNC1iP1Msvq5q95hUb6/6z1ND0M9pbYkPpM00OxTlB5WwYH7e1
2UNPDB2ZuYTxT49zLM7B9KuOsSXjDRITDNzYel/imTLPcOqbw9/rkLn2Dj5wInvPzwX2nsrwnImA
4io7GnuZQwRF6dN+nqRVPpOX8hIuxAb+4vQ2vwXCtZ3eAiVU3SQct5v4H7+zYb4en8qZFuYB++pB
t+FYbeIgDRhYnEwmPsP6w7gIG9LRdViCGTWvjiyb6muV7vN0+/sEzzvFXBkwdOegRtfuoyVYk+9m
336Vc7Tv1v9t38o6mt/27P/xKR4Xp0K8CFUts0NqMP7vWgn3NT12DAKqhN/1d32ZGtvIWbZTg2cM
ptR/fM3KFdeQ07wTAK2LeMnV5uXsM7t5TMmBOcDug3jJdml9A0SR3oSPUYfQbT3aahu6aZBNe75n
OeNvptncWF3MWeTylggBwSRqZ2qyze/Y3RzYHy5ynMIh3HccClacESBN3LGbBZMLb1j/af/I0/I4
2JPtePSv24BvPW55bCRMD6eYp3QeyTH+aEeC+BCuOABX6Qc80uwbMEChSiV/9ZzFGSOPXHxoXhzx
16Tk9Pp/n/yhq6hp19nXo2iQE/opTKu2tz/KBH379quVgFkmh2ZsA566dKTjlR+Qf0mM+iCXuJN1
RHIgYBdzfHX7tGjp/9uUUcrhDvG0Dyfzh03yL0XsArqDTozxjH2qbFpLC5etp4U9YNGOH1VBaFqH
JfRcTjOcAyxIlxjRijUum75O2U819nIZgsuCu9T/QZjDAWoi+ZCwu8HDa6UnThwz15cDGxavqq7C
AGGG9WA+2jQBWiFsyWcqmA6E04gJjpCEjeIOxCfJcwGME6/bErjR6plgTCzjHYgRzH3/ky+f4qUv
0cl7LXpJdoQ2wN4Mzb4yra2ajKn+L3EfePey85k25Q9denIgnvXQ3nnj4TS2ohG0PpbQpVhgpnIf
w1QAjymGxM6OFmviEXYcDZwIKGHhOpLpxZCDggVS0Cba0EJpIV6QVhfODeLpGKG4hpMcykDcofQf
tnAmfdwuQWDw8aK0Eq3oml2Rah9hwwirfv6eFswleUu84rwJbUobSDwEI1fhZvmo705YShL59Fy9
CS+JibMSLKwfQk1hiMtYNHyfjhT0geGT3cGLQOYFk9U5AWW7HxmL9hC+F4QTwrfH1tBn6ZEAmCGL
12ffR7P8/mCruRtC4TRqVg2k4riQBWMiNwLNEPWzBeLIo8KEba6ROMyaZ8OFoclTh3TCzg7JQbCf
q97A7ePp0cZ82GyGYCFiiaB7KfuMxzJyMz/d0XtJh4lHko+TbB4fN9tTbJt2/ANmPruxX9DLg0lj
4/h4+QAQkCCo2WCwuTUuwEBMDHKUUHcNpiJA0xV3C2D7/gXVntLvo5QXGg8bPBtWENGrMGmDsRgb
nfueKwQGAWGGXI9Rimq/OlewRy1jsUFmMFcc6C3afv9xRkHjZ8Y9uOjLjOgETpxiLp4hd/PgVCnC
8elgvx3FgW7FWVgM1Fw8E9Ru1JjjBLPm/D9UU+zHl4wRrXTDo7XGctXu5jC/Rt/ppXyEsvsTYSxG
30pBNdl0mDGdRQejd0yvAHu3hmURd45xGAcHrxpAHz9ObPBwrNIGkOsgCZlvhr8NgC8ebnZ8FCFS
z5/McR0OSm9yuq1B1bzn6kbsWmzffLTdND+f2aqG4pqwQLDclm1OINKHCrD5ctrbIpsAqRz0Objb
LUoq+gtMEZYSFC3d/QTJIse9bIY6YJypcZ1HcBmgmI1zNDUnPmIsMBEK2MImCtNlth6ma7hl89oW
XRYzD45Gb6SARZtTuGPUJoKdbXKnO8oO9HZ3zaHNocmcnM+Sjc7Y9oU3ntgUJAnVMcPambL/oGgc
B8MU1E8am8/MoNRuXdOPf/RFA60WKgk3DlKeP0IGyzX1grDEDYtqonZe9ouqJufCRH47BZJlo452
PwhlmQuEYM5+bl9qp7nk0K7WRkgyJk40XkpFiVvJaL/Cl478zitCFAfOg8hGP4dQBONGt5iBYg7u
c1sc3f/5Z7jDjiEqpTV18vTQ20jKOIW0/Q2sKloU54r2h8m9jWyC0Jk4THbETKEJzu3YhfJjieRt
xweBD8l9Xpoc4PqhnVbjJnGRF/pV3+REsb9CzEvAXOA5QlEiJ3aKRjF42pxjT3ynsc1nn8ejFCP8
sQox3ZFM9Zk1qfNda/PTjUr+tUKq7J8MztBoh/kiN5Wa3fpjXAFx/2IsKvK+sbe0qJtJM9dD7vlv
iRO6Zo2jnP0pD7S9SsHJCbcg3izezHnuWY4UhrtfKlXCy+Op8Adqr7k75o0zKLleFw7XCosfZUaa
bljsvjhqww+wsFonPvIfet6vhW0EalsCemtg6zvy/7HMREtBOkzEJG3Ugnzcqbal/D3kNmrR65PB
CBnFBwoJD+jWCCoMA8arE4yLKvc1vCXICQ74q319oa1hFkTZNZNh52DkFFLfvtnzx2rixMa/qE+J
M89PbPQBh+oM1JjwjOeCOgsSGVWnNIuvN5dSjNkV5DKn8SjSeLRoI/gP1TomFYEI1whIaA2Ag5yZ
9o6iHWqzkx3W0B4g8v73wV7MHi7Y5xTMiuBCzExnB54wAwjwEt8HSfAowVVs1qNVQjMDGYjnQHf/
e0ZtIcSF8WXgBKE7RHxiN8GgEjN1dBSW7ImuzsIi9X09wAgiHeGpYPMwcJeRmEvsutRnGPlg5R+7
ejhc4PaQtImUlLyg7Ej0uA4QRAbzbUl68e62lEZ3Dgz4WFrq3vx7881x9pFD4a8jKa1mPeHzD1iw
ZpjRgBysQF2xJjlkqw8zH0zcG0CukzSrQxDWQ3WIr2Oeh8yuz2e7bdW1yAtja/HQsNulkd1CqcBc
gsA1uEg0aaTABa0vgbpI3lj3FGQdwp8aiUNjciELhufaSRcqT5cBhxXDFYvGCxER1vhRwzhOX1cP
qOgmpozgLo9G86uDeB8vML9010fPRpotHwYjw8cfGk+XesAZzY1SwimyXy51eSUVwTWnsn+IVuZF
DIYDLL9jt2NuiLArO7+hANpKHaS5K/s0yfFPHVbLZj78Kw0bE2o4d+qiDBiuBKyDmOFDTie6Tp2X
buOJ7EXW/Du/8f3+kCRQbpHGTKKRSW/TjZnNfymj+CtCrvcfHLpu1z+KXbMrWfroI4qAXPbL6H8k
BJjvzLsfdEW8A0wuVryBL6aj/tGGMgsFpyMbDjxsnFaKqItwaPvHzM1Rx6TC0fFN8SeecBZJp+2O
s8+2xyKsgaQyCuAZTBEMDEZH4MVzgbtBkDNQt8srFyHhjgCV9k4O5QKuHwgtudCUIjaLkG0amB20
/eVNq0V+MIT/kXRmy2pqQRh+IqsAReCWeQZn3TeWMw4IiIr69OdbOVWpnCQn2VsRVnf//Q/RaSLW
xmdXamnsEPNYd9bvwKJ/YssK2zt+BdUU1VnMyWPLuKM5iFU5QPsHljgwHU8xM8o5gaLO+zy76qpO
FLtOSeDAsS09YXUfgx/w2Ggwbimk6Y2UPnp1zhDqr8OOVnhG4QkwGvhN3kxv6RDTxBgpeTNlHGX3
Shv7QEWAAxj22ZhFCC2Tsj+BMz4n+NCAvyBsHNMLuQJz/Djw6s1eiFHD2+X74U0Yroa2eGRhSTvc
niACrwD2L5DMnYevmz7ZSr9NvXW+LwtQRLpZcEuYt6SgN4PSBGODxoAZA2Xb1w3roTWj42OigsRX
JQalSZQprKv92jdmiOGeDgEhDOnMAH3rzP4a8cOHzeGy2aKB/RPmbai753iQ+UQsEewIqnVPMIP1
bmz3IbHgZGGw6zXmHR8zBzAEQAf6XyihOaIq9EgsJFDRI3f5T8ehokd2yd0HHPfwakRER3PAY9Pj
UXb0CHc5Yian1X641EYM7gEpz+B+PK9Ua0ywqJANMKpBkUKXxwvGu8SnTGyA7ykiBo3LKYZ3mtE5
Vbs3tZzmz2JEGlFPyItl7LknBScbM8+gbw3w2Nv9AN3+BEN3JO3a2EBC5dHnwHz9hZL7SAE84Dh5
qJLo40RJ748BxeETdoyDcIZjhLIQZ50zU9gCjAR4SsWqiZfMqQb74he9fZFV/Q/45Z7DW8jV7CHB
n49Z42JTMH3OVZZRxCjQPzu4u7LguTZmdUD4TD+K4bWNxbK7zg4nEyMV90cNUfbMpSfwEjbLVCfW
ZSbDsPXzcLPXaMJfBIUIlxiOovuM0ZMbjbz0BB5tdAYEJNzHMvIHNhjkIlrEidJLMEkDUKEFoYN/
z9nlWA/ACMIgrG5S+FWARInX+HKfxzY+VNZlx57VN2j9P0fm2/js7TDfp7E5BenaAhqEWmPKyH35
VuqKUZcYUr4f5ZBOhTmarrQKrjlklCXTUPLQ7J3htKxA5w0t9RNDxGDtc7q4nynHEiuT6JoAOJ8Y
lxpPDyCqIs9rvO8MQUJyY+oSsS8L1kSYVfHx3snzEflR6+Ughja3wjLQUnXrttHCXkjWTV6PUErw
ND7DlyGS3JheCr/N4bDEzRIQhs49EsRvbhI+U4QREXoUbnhxA4FPgh/B1/c32Djb7XSIPy4jawqZ
dfTlxB/EsDMxbQYyGmYMfVNQrSNDKmBIP4FQjTouLjbKUsTS4FFxDzeLB88fvIxIj9jpeNoXERjd
nNXjm+GCainEk4pPB3TKa+iwWv+MrSPNKEBpO71xVg1c1M7RDIdSBJ3cDVjWCxtNgFoHqxlGD7aZ
fBZrwoUENQMCLDZGABu/nOsDQHGj/YkFYec+krD+EHeyYJRLbjnlfMbeew6pL4bAAQB5tX+JCMM5
2e2/tmhMn6ADFjKBsFOmsmor+DTCDZNwa6JGjmrcJdjvZ2qkEDWJDQypiBoR6AIv+eXLu80Gb4x4
29Y9qL6PZcIGiLP24cl4dtsa0V7EuOSEiW0L9NBErQiqAOG/FCciC1N6DWFc8+T6eICdfPqaLUCO
mhCgO7m3ag5nltiemq94mvC4tIsvQbhvugkWOE7KfTu9L1o77lu4R9s1cxw+ARxd30gfY+cBqCmu
nUYr8x338xd+SlpA6E2osNGzeKYnfaAebu0qkDeo1dv8ipq3ZXd+gP09vSV1UrlrnlZUtits+G0F
gHo1Oz4IWuTR+PqqmCmA3hjs/w0c7pCWV2SkcUokOqZbmQYCIkAjEawDlKiGaDxtkfEBme1nt5gP
MNJglFvShtk/dEMPU+al8XF+7Bf22PS12LH0sSa2JEzn5sA3kOtPTTZEh/3DjcwHSiy1sVDHY3Yu
5w/+3Y94ABS3oQ4qQ9OowILBHJWeyEi/kHLVel6rblfBZ1g2RHJJ0SXBJmiJZA/yaT9vgc3GRg5b
EjvSN7m3XWYckHJM8SpzvhQ27lrUguZfk7J7xkcTK9eHfXxgMVNhekGdReo+gqmJq4p9d585TNPW
qxLwVT45nPXQn7rWdyLFRAlhz4Xt0aw3R2fOzAeJntYNMgjA7OgdUWxhJD6sz+jOCchHgNE4UW2m
cbcbdp+cMGp8KVzp5QAnDV5OwS3W8x5VWJ65o9nd4E2RFLJ5Hf0WbGCrg553TG5Rd/iCEIQ6iom1
23G0CeGldV+QViOqLNutq/f0QTOJywmAGwOWAiUKFfBzVsIynD40CQzJtznwK7fYBcYbbj/4Enkz
rE44fP7hbZpVL9Yu+Oy4DfobCMX2W0y5Z7MYP6mEpSWbz+BCKwkCE3/4AshUPxzATyKO7Zbh4IRd
1WtUhoWr2xIGR7nMuM+KDwpBRd12ftwuXh2B2CYwyl7L+5xJm7qs2sM/3TpWU04+Dgvpb21NNO82
v7BMDfo0tt3uHMvYrQ7d94jcYHeFE6DZCvtlKqfEQF2kKKS9j4f4aibWH3xH5j4QVEWYVi1QYsc0
qBCNJrqLMP67psv5N3oB2SPsO/QHqKt1c5C1O1yxo49/n4g3AdA8Z8lID8XYg6kSlDdPCh7RGZdK
DCH9nE+VbgAk1bvOfouORyMDnpOdwQqcK8Rdid4DdPJ+LEG+YZ5CHbaZz6sdYjQ+ltsk4o6HENEk
QDdPWkCZTcqVTaYQDn1CYPUD/pH+I7/noEKZZiYEyZiACaoVXgOorh7oEhP2BKbkOpefpoigAkVc
sHXtHPJs5vD7aNVuc3qPHC8av6QV1M3xOxcFTlSfQcYY69FUCqwOdvH85h52RXrZPJxqh4IIQR9w
0wLfsnAd4IaptawRjYcF8MiPR6QET3Z9QwUgHtwNqg+MNXE3IEmCovNb8EfK6uE/wEYeFrF+Fksh
3uJ78YhqNFS3CWXXRg/CJMoidlZlaF+5V3Sx2Sp8xW4mkr1Ci/A2F0Q6EBX2oaurHUDOwr1nHwAh
vEAUICw9Ztu4zofsaiAzA7/XFG0pewB1QknbHQQGOMwOmFn+XdyDqOYP4twExH5OSCuw0T7G4kNA
MsPNUJJyZA4XHEP8hW/0AEkD/hqRN+WfBuaBu+yAXHnr8Vp9FaoJjRX00agCof4AzNJe8H9oeID7
NR7PPtnlYs3KpbFZRDnOKRYvvz0UWZ4S+0ieGqm/MagOYODHmmKvCAGKkZNlkZ61zH19tmO3P8lc
9VO2aDDy6Ir6Y3qAR6SJlQfgVemJHg5pSLwGEmBHQ42dGMG8c55TzZxzhF2gMeKg9K+CNeB5z4iG
9pEY1J6+lfN5vrkHS1fZDrYn9+XPdBMs9OPniIa5Imx8yTYkr5JdNZXgPXt4V25WE9wbRTAHCpzx
nrXB/8REfdPLiwNMYA8sO521fHyl1XhPMxbFBVcqkTZQZXqqj1mYTohMxI2brxH2ARnhtKUoHAA8
2VL0RqzfhC2u9ShtfjyPvb+aDbVsSxnRvd4ZEzd6OLpG1RMrDqHd/4Sq8K9/4KzqDgMcm21gePwR
XJlKLJLbdELz8O630WVDw9CB1xSLiDedVSTJweRIvjLG2eUVMT79v+rWDZSVUAGVVt2hYV4VZHp3
CmVnM4hJ7bJpoE/cJueTV/AZfiL8utZdVNNmatsBd389V7DzW2oMYRScCNkVhZbYhgrEY4/3NR5C
Du6hCiNxs2Xe7wkZV+cPUmmMkVc/R2pB7mBt4QGmOCwhfQ2k/0JDzv1fzWT/yd5ImMlSJdm4l+Qa
svRddBhcWhB/YE2cHFgT62C9X/PE87z8hARVj6lLGtr1Y0kUyZ/e8OxUzPyfSN+/t/KCqcY5bPo0
0fnNvbkcMnAhLBhV7Bx0+zZZr0RvrucaDhYJwqHaWzEYhKDxLnQRhpSgn+EGzKXPYPRnYmXP1Yz+
bxK50v4EVCEhR96wV08z5zTI+JTEZh78Z0yakI0ll5OLyMQPu/RZBxTJZVm+VfNSWHIZQG0qEaGd
IsGL/QXvyWX5nUEppzJx2vWjfMcax9wJ6kEM5Jqp2y950C8PwFSonMSJe4kweAoUMGZgfhPqGQem
PD5htlDGYkReY3CIZ4WFvxAdOH8xvbiEg6BoZazG7yrdEG5sQ+WiUaBZBVQDLndgNwRkzDHPQtT0
BxwrwsGTbSZN5EqM430a5tOWTaKYmXj/7GMx3UBPSUlHiIP6xMGvyTv71egUpo375syEbx7ytGnj
i72lTYJ3KjliaIy/9g6aR1rO+rz1Azo8i6fzwnKBnstckTRvXlJB115JoDpCb0Q7wT6E8oJ7vhKU
Md4ynKsy63qF4wk6wWQewTcHJ5Ss43NUhFqgpDjIUmWssHM1Z3XhxRYg8rCgfHY9ac6HzuhLzICp
LQp+zn8OW5VBsCiinNWNw7DGWdZPELuyNB2aG4kKfDMXzUzJiWcxdz8Hn0SUpUcMRrmaHyunH/PB
dpnZeTRfvrrCxYSb6jfmUIBtE5DVRTM+W6mMNfc02OKBwspn+y4ZYNFgezv+HucoO2ma5RsBp1po
eDtRIOCHnC1tDqBDfzuevWKykTC0xDWPENVi/BKjGjX+A7MaDhlLzkfejEsLFhM2SsgvIJiMWQRY
p6lYsKyw5xCsEhtSAfaq1y1Gew7XM1fTmF7Ax8EZHUEZCFy7yrB44QgqMdp8YUcILj8RFe91Z7dA
xXGnkGK9BRiyKRbTH5sh3app2qEkiGUaJ+iPwFfDPrmF8yTZhQmkpO2n+HBhYP9vYnAiEzGGAXBX
Rw+H8JvLuGJHtGYnET/tCczB1W+86oVttqKV4xY8Z32k59t6xv6W/p9rgEzynAlJQetLHjMCe4GP
K7vkEQMps0qtzaNsQSLkpcleWnswCW7c0WsyO7E8Ctnvmb/VnpQaB8oc+c+Nc2IdjcsfEjsitRiG
BVuCbEOXRLr8tYAzDX/z+E9wobFtovU3UypY32M/DxqJxMNpMZ7FIm+uZHBJVP81W9t5KuihDQ8y
fKAvQekoKQJUn4JdoWeS2wuxPXHQvfpYKNtQEUOGli9I5QoENdoREZkuKAuYVwCsi+KGrxsTKUwJ
68MQgYHyGLw5IgyUvfqDB3LbC/Bfm2iHT4pT5MvE+qubKlTNsUKSE9/Yk8Nirmc/Twl2kK1AEk4z
T19Yt+0j2okaST/qKH7NNsvaGWNxAhHgqnPXw2DtqEaMK6QixcNYnJXanIHPJ9SLlQRB3czEvXC9
hMvk7G7OMOrY8JynNJjKEuBJC8HsroFww7JVMDjdfobs9waTpw/Bp+WpHQRIv+lI0QDZ0v4z+o1u
c6wLegf+L+mDA2xEZRPzoQLfe7F3FJfmDpNOYPsDsQPfXem2aM4Y/dnaiM9JDoG/RldrVRGvyjRv
XznqfDUQcanAYWDcfV5Mi9T7H5YF7yoagmZB/IcohfiDcvEwZ8wtwFAQJrQZtjv2EKmwBqPJ0kYq
RLVhLv8Zs9oJ4T5DubYG3r4Pq+XO1Lt2QhDd1WXRMhajemG2+W6fyAHsKn8F9eZzRBmBoQGC0WO7
1P64ONg/AJydY9HU9w41dQVYm1Xa8rLALqnF3WBDVTXPY6yE08sCbgCHKHg3OE8scVYCfsSA3+xv
rX5iJNh0ho1788D9J48QHy4x6EFVdO7sBMF4eQdgbilUUa+fLrCXE1mDrR8uBlOOGU6DxiV6CpCP
nhkM7bF5xQAz91Qs2wRjomcL6h8zA80QTRYNsXtLG2gJ+gBaCM2reWfljuuBCypMEAWXzVfYbgJz
6VzoN9ZgAjmq55x6fLB9d3Dc7hi/BDuLPuAT1jRdoEl4Fls6R+OZZkmwuIY0NADbaqql+GLvEFAD
S6mAAt6bPf1sGKishFjfrVdKTvxEoMSCmAbVCVTwHuIO8cNJS3DzRI/YWwmxUxewBzsqIriLGX6M
vJRkSROwh93LCKoKR1mVnQAuJZbFQ9KQMdrKBDpSYOBbmL+/nl1OVZ5HzZ5jXTM/+y0nb6jg0tuQ
Rfz2UBUv2HcRTF0tvl59s34Am6i5rV7MZefqXUHxyO7MblZtFzhIa5zBnV976uo0uWLfwXIbSAzi
IPY51DxjRcj1VrFhcx3f6Xr7ccAH7fffzSedPP/AgOOJo/RUZ6w/Gbmh6ADjTmklsCDCZ826eaii
aGYwvKPLeYF6X/03MSkXpvCHN0KeEv5i7BosbXUZ38e6q8B5hYp18Wob78vjHBykFWm2Hd1i/n5i
XsPqDQxM/PUN55lqLgart5UCrwHxgEr+a8yO+oRrTgmtOW6oMIQj+9c57w7g57N58JCsrfpwSRrC
KNBZeRUwHlR6RD74HbsFdCg8+tkbDl5uu2XoiHTCDvPTFikno0p+28KRIjQtaxfVosbDmsvp8TIF
AHUZAZ7R2w4WHJfEocfVqk7p/ofwCJeQYGZaUi6vUKaulENMLNwvtGdcLtiNrKNmpbs4l1GvXhlB
hU/eEYM760VM9O5+18Hs6FgPLDk93GK0Tqtt4+j8GqZUZ7Gok+H0r3p7yP8sOwG1vrzixXc1DM4J
lF5BjaDhmomniQDhlTxC6edQS1fVVsNG/hYUOS6r7vLF+vESiqxpJSm3hm+gynBvOabzMSwpTMej
F+UD1a39xMprAutyUTm3JY06F4+T+shTjowHYWH8HcOW3K7TB3Se8WA0ZINluH9dOBj39nJ+3vZh
YTMWgyMwJrMcTYaOVFsVbInDq+R7gHEt1AAZ9qQ5atl92c8GkPipSxv4mdPfSqtF/psR0HPygsEU
6WCeMyr4mI2Ux6IKpwyQXNIBo4pbSDC1LWMvXv7+NxE29ejFOfwZ2eynR5idBOeMmWiLzXdyc05s
oP0BPdiHhYEODVfOj69AckXuLWXEK6dii0dMDzlJynj4QMNEyo+FKqIWSQnpS7e6owF/bHIltSCR
9yxPoOOMgOwcbA/A2VoPulRmZIW3HMxejjJicZxX/jBptmxzhHMgFECeVRojtgmsc8+ExStmePNv
HEh8TPQurKxGVW2XNoMS9yDDPo8vUg73E3R/pFBzoPBOQ24owCAOTJYXC/49v324L75G4dGlWz4Y
lr05Iv1zO9o4pI417vtNxMeg5kZuxOetFtxmqOIDLRe9DmkMPDojR7bigjtraM5Gw1GHwQaCSIsc
Hee95EmIXtb+Ye1/rjTS2PDZWJdcpuWcrKGECK8NQPSdBGyb8HCulWqeFyUuARdHKVwe6BONXT2H
tuuQX+AMXc7XxR1IDXFRTkwFWcg83/hcQCv2v6G65/ffi0Vztp6BYPPdECuaihcayQY3HwBneaJl
HUxH3rg/a3J6HmYUot+B/qE+px8bczPT33/RxyXt5J2ShUoV0EDpLuEruh3e6OpW/fxEZK5Zwelb
1sGSE+LAZwPrmp1mjE+8NG585c/wiwBw3FpdqZgsncMC3i+pIFRPsBW3ybnFPG7V5DbT7HKiEnpF
2gRBF6Bh5q3EpddccnTisEwtOFvjD2oa/Fn5xLTV1fxDRYD1d+U3fku0SPTAk4PTnJuRaWpPWjpW
J0O6qToWKTANhtdAcYYtY6fIY4EOuWFQH7MQVGXSffBr8O/0cbLTR1i1vSHcZU+b9E7+mZ8JouiN
i5O1/o1b1etxN5z8F6sbEHb8QrIqg2UNOfrlG/bmZ9WQQI+1vU64CbgntZW0ALOwToJgwCxCBY8w
mQbXSaTow1wJi3QF7j+qDzcPp21H3KQowDmjxJZz7czYmjhlhjcJJV5Amv+4X2bK5844VoToxKYv
2/iwY+24sqSKOk1Ml816cQR87VOVAtHlf3ncxSMFU9BleUmf8oob98smHt5Pg2N7VGUFnmnsz7Qc
mgjCVrYCESAMYaaRvuggB134IxFnTzwXvIYWvkxLsF5Crwemh5ngK3pY6lxUaLxVgtMW+3VSFcRf
kMxi1kRYRZjsOnxCmZL+ipoWLgSxWzT3PXSuxoRhAege0wmiKolC0T3VVs0l2WqumnGc+gX3DHiS
V0z7FColBJ4Jbzkui0jGn0Eva4/63+BPgYzrwJu/xrLY01glmmwOKGyvJGQ862QQlimGExmqbb4v
SxgIBCLPpN71AxFARoAXFDm4MRnjpQU5FcaIeZ7Ql3jiCccgJR4mL2AnZNGmusIAKdQyjYN93l/V
5M+JiAshR+lZ4yGIfmNtS6ee/uLkQ2zFRcHFGyWziDqR7at/W935hAk3wQPfv9vyQs9hvDrfBN/F
GeIlgh/O7PLp88ox5jslAfMkVd7c0y97vnAQCz6kgHDhqHjeLWg2IlrpwgLqnxzjNNdgyp3N9ajZ
kFeEvyGiS/NvT7GOOKgchado4H1HZ6K/BR2jx3xYzV/+k9UHk1lpbt8L3U7aEPa6eXOn/b8ymcoR
iZMIq8w7hJ5edhYaffeHPZqJL/ecpMfB13qBAp3jhtObxxMACSo9uCa8RFxc4fsmtxi/zTquY449
bCsHqL7x6T8+dv8EDCY8OohBOgEZ2NxxZdDvsFh8JqyoOIl7PkHC3haXLY7dVTHButL7zo2dMamX
4kL0oufuy46C9QO8gbM9xylvJJtjNFRwSbE42nEf+NdFP6giqjsTgfkL+i5hSkRKESEHxUUW16Pk
a7Zzdafj2snvjvddFaEoSYY3W8VtRRBe+y9sXcz22Df3T0xR+9lzOWclasO4+3pnYjtgOSTCx36H
pconG7XxbNQ+TJbhdcJac9qGX+8NH3VgPTNti3MLPAlor0uMlWhSFiiQgjMtifCOElSiyinnqMzd
5wQ+PhFbCog9ZEI4EZVpb4MPDa5Eys6/1Db8I9hFJ2QJO9ruw3NEuAlXheH7u+KmIgshE2c+PGUu
8z3eaytsQBsLtVqA6ySeUx/2plQHoO4bHaLGpbtNECPYAwjAxoSK5Ydvj4Uc1xjbenazrBvf1qa2
uAr2mQFS840MDrPN7t+GRBI+eGbJJ+i5XdRE7aKD8aOxq60BF0GNnGnfHYblfJD88G0szVdBuK8L
3/WMERa/QMXJl11U9HTswGgLvmN99g2515wyJcwGYjZFbJCi6Svicn5KT/g/o8AcYw2G70LjD5LT
BnWPT0KYXaKmuJNZhO9iVsdlqjFGrYDcxzf7PT21SB9tTGnbORa3CCqfscgku84bVhIP1oqgsZaW
tQgoOdGtc3raEHo2bGOdITbDRXZyBjXPoadzPWG6OjjuxW1nky95Kh2Zlq/vvYFHIVkgmK04+c5b
3jBpDLUtcbOLmya8B0UwwDiaPAY41xRk3r+F/gZ3UORhnL3+5j0HbLR18QoxmzZhMzmSRWX+eg/O
S+TpQ7wh4h/LkbQ3WSfdqAaiT3nW62WBUJ1LScsJ1YigvAGQAAjdTMjoPV/LVZtX77oIWoWd4/wZ
D0b3WF5yTxXxEIKwZPVppj8hH88TKpRMuARHFFVjW/QFXDLrQy06IE6u4Z+ShfEowuHbJSQATLtM
kJxU5ej8nKiKO/zMB9B0rp568WTIuJBeKa+UuX+TS4eQDMj8Yp0Ff25EdvKXGQr/v0p21D18QGzI
J1LIye4MHPYcgBiIx4Z/b+hJPffOZgmykYSTt9vAKiGKMuGQCIoVdA8ZaEUERIIGRz0cGs0Slj0L
g6ydPbMP77/16+Qx6yKCNrZ0zFpsTOHBBm82+5ObLxh0rCWkCjsMeMQOLtvxB6c+XI8M4f/9Ywk8
DErUSmMVrfT2zhoQPkLLFA9+A8Pit2Eusrrs+fdIfNYhPYaXS9SDXN73X5AMkRLAQTPAh+iHaUn0
Ubf9yhh9hsaABOmJdJ1W0lh5pdU7V/TRQ4hvn1HVTkr2OBL2WM0VI/L1Kf3AqV+z8+nDTmkxur4v
Jd6tjJbmCaj9sR4f62tguIsKOf5UWH/5BroklsJDcqNJ4HB6SvSmt9MxvRU/+oorDfzfNdL0WNkq
2wdsCMBGcDGKX+cMBj5uEhprjibE4KEPzgwmylyMO0sKtndxOr8FsKOJGJi/ztEX36v1Hcx+iH/C
hklzCPm9HK05V4YeXLGOZSEcznd2Xbt8mXUTFqywId3qfwbC+ta79F3sFVSMWS9EAbJlv1oKAZsw
JrGnBVKj+f/4vPrn1a7hf17xWcKowiu1BMJH8bYff7dzKB/6TCJXu2CK+uO/eu1fyGPCfeWT3IF+
OrdhhL8jYWMAG1xX66FnIMrCTF9DuO7+yL1kbuMmIqHm7fWO+APtrwCzSFVepJoIYZc6wg1xcfZ6
83N8mYPG5XoMsAWm2x7QBYBt6mJnHUMWhV/HNppdwvi9BWcOe7O+h1aLVQSjtFBn4lZFVU9EtZx9
4yeLL8I94AGpCDLCBjpjhYwPPaueC/xUocF3GXUZEZuFmss59Y+nRsWq4pxh22k95wDE3htfFvoh
jsoXuU4nyJWS32bXHatzflT46k07+xWvDRPvGw+wL1wVzC7MMcLc71CCX1/m/bCLCd4AlC5CjuLn
HbThMir/fSCD+CeYiVUwdJ8e4zkgg6C5tOwCdyTpqODCqs8vjHNY8CiV/unu9iHNt4nBBI/fnfe5
kcMTlE9fXyJJlZFEn2LUd6idEKRC5oIqhfLwZx10ewHXNmO9Qr7xj907tiBZlbxhIKDCtj4zQN+Q
UZDYdg4TXBApsPQObhtf8zNqtlPwdMqpkAewTWRvzBsPZl/3HPAheAM4CM2WzlzaIraiEx/guENm
Af1m3/kl9CnuxWqcScHWBV8ZcCEhPRWQ6Nmlml1dmLjzi2Gpx374EDwbeX5lEB+DJrGphOoAiTRA
WQbFD2qf0OQW6S3FomF+XX4OnBUdZu6seBI490vEjwoqM37s9C5qSeI7doS3Llnt4eyJTV2VkBVB
nvdlImKwDbc56AFQ5uQFPha+UaEKRv8gMFJUKmeeNPYa2kg4a6OjOGfQ/gsgYEJOJ/0RgCMg1dvD
ZQbvpJr0uEjckb2Q3G7mg/+zoGBqAP/Oh96cjx+cd6XCODrqVhEfodKjwMpfrEXwd4V6ctobI+Rt
ISRJFF//+GtDtGrwLnmObSF/FyySX1SOhDabvgJOpCeWkC06JJokdBCVp40Rn6P4BMptg4qmHg48
xIsS/Y0akauyvbEMQbgDjo0gD7AJBTexwLiFooCy+uPFJWOoZgeLLy0LMagBIewloBEFBAurouDm
TWAneKzx2F2f9yDO+Zsrh30X2N7a6ayhx6hi7it3BN1oyKZjr9kiseHBwusHGI0HC7wCMgD/wbls
2HKaqhEVFJh3EJPxEuH/wYQuIvzetjZhmKfBKdip8CKWQGTXnM+CNpgSRushNvEERUMTZ0bMH6mB
GJl7B9+y/Gt3bscyjsaHGF9nHYrMNIxXOYS83/xO81DDwYDfh/GqhyMTN7dAsL8sMsWO4wjpOhUG
S4PRRBdkb0jGXfxgGw/niuZcEmP3VHACk3LyGOE++d7oREcoJt//za4A1vCSX0r8GSRlylwPgzPz
tLxEMjwaLr/uf9BvQ0oh1JTugrw6PJWA92Cw/sh9UUk8a5IcnSeUg3YKmYduBzWhcxlzPX+aPcDP
6ZsR2oEucaAFBDncAQpLLOeIab4gRGBHgZcAjGH4t2zMIPzxpXXkRNCTuG306Xo1vdMAFyy3oQg4
aCBhv1YsmiqAYtoow14H8uIaNrMegjcKNnFxElxVV6Frz6Bt8O3YnGaKR4owVhtkyEGJFQSuQX7b
UvHPf5ifspQvJloKYYQnrJyOz+Zw3oxkbl00unxrltJUqJHk6xE14xv3IKPcmeYF/+ccPph/FNbo
5xGmt8lwSgYGnFEIk590LCOfWukctsLri6wVK4Z47cUhVJUchHpfAXetHTl4+deJ5G9i2o8qYffE
khcxRxmtKRm4Oo3Z8nGOEewGlwpzBYiDYcGuCUiAJ1bj93C+AiMs8+em8LkZrOkzuEOU6adr72we
9Ewe8++smRHwLPzC4YSZj0LUswFCMJyG9T1+OBKPJNsF/BQgCrC94KDgimjWeno+KMifUHkJEBAY
8LfEEVesj612uXYvW5SRIza5HsklnyMygUQcweSMoBQaRM8RHjrXCXnOTldCIcMNjVuNaaT26GNr
6+eUATUUtgP/0kM6DPEGkgvWbzmYJwRVecXjFN5mYCjsoYA/2fnBe7ulp6l8j767bwb3hTUV0gBY
/kJXqUyFRHw9GbcJ3OhpuwNdYYmneqd8AAI92JZZZeOqSOlUg/sOCJ+9kZ6VfE2V6GkMdIPbkkU/
L3K9pG2Uw0FG1KAHq0JwmHpUF5yVXSQqMuftJ6QuCUWpMVbxXcRct+/JqMs69j+FL0DYl3uPyA1D
V/yYMElMcSj1jMQY3dG89UMIwMVRCbixebWCZg4fZCheDDvhxQ+ii5AkwaFOyIvjOBHWBOK+If8S
1O5qs8/lnywF8/4s+JVTwbvtgk/ysDZ6hoCaKs79+EzvocRtxlnWUI4KBAxioQ4t2lIzXj/YIjmp
KHJU5CE+BIJxxzlnATUnMicqzOPW/aVc1UwskODvCTbSfaauqD7hcHSJdabVsRhFMJSpzCVigQSv
NXZBrLUk+p7a239xgj6PDeAEUL8uvAXK8cfo3xxoHZ3+bkATDNG2dfSRJKauKlqn5+w5u42+kRBC
ISnK38GPET0+AbLh5QIge4lJSt80jItaxqjfA2sD4tthdWVMO3wFFYzf0ocr7z4v4OuKh+2TMxbx
auWgF+MTDHFN3G8dANFcCs8p7lcpW5VNlQ7my44gW+YW5omOfJGIiwJirJNhzMtcKGl/eo/7jPba
7rz57VS+JNMeUO4SzxiwkCG+OYaLuyKJiR96IBFoiwaRLHe8cWFQYNTVmhIgkYHbhYYBNdbUefHm
TH6mbORu4JdP+wpNunLV3vH12etYnFc4xE6Ka9Tihvn1Lte0wdPz6/WNuVzsnyzXNdpGeiFoHycf
PRXQZYtJ4YQdkv/JYdQeSFeBCM7lBGxxAH89cLMXZspBUfjIr2qMPXQW38gQTZ3ERHMmInQhOdWH
Exwy3jqd3ea1aedXqFbEmUp/DL2ne4Baz9irKwIJ2SdlFXo9TgCsA4SoGkKFC8YRD7FNo4Fge9G4
aPwoq//2pgEnHuCz9oeIgRSna9DRGzxoOQU+/VspCTaXVJn+gY37iAmLFw4xNAdsJEmeWpBh5wJn
h39hPqkBw+MzfuFLeWO94ZLWIFBqkqiZi7MqUsaYA5XbXsy/DPlEmLbRXm3XjrK4zIbjetZGWLv5
jyXMb2QECruNxOCXcM7GkNnpwRXWWqxe/Pfquqa5wg8jkWkEwIYImBVukTSV5nWqZ+xoE1KWWCvT
OQH30vsn+BqjhwGZ4PvfgvWoCzE6i4DEM55E/nw9+u2HTm8ieG5f4H8BrDUj7NK9NeEg1G3+rAXX
aUbvDOMmaa4cv9gCGDT+Vg/eL7GxhPNiUXSNPraA/dehugaRxJHLkQ5/iDvNv4y/um2Ts0jKu0YF
JB74vKWls24Ah2PRgZyI0Aoh1RKSrTeP6yM+j2U706Jn0EHOzr8bLfsR11I67103UsaDVIOigyOW
Zn1VbHL99QzFGDiQsSa+WguE68zDJU06JIzCHZCsCXQDXYsjIu7FrEN6L6dH9gJuaVz/WJh9XrcK
wJy8/KL+GEsbefoOIM1G8CRC0I0rlGM6OG4jUD3yuOY625yNLjklIoCPx/6DtQyui2JYNjnkrd+e
27RaDMk/qBegFYYUPSsXN9KCagtjibWRDlkTTSG4ZKCnjS8HpCd4XxKF3+6/Wzfj8qBLTz/5LxOp
4pfkl2MkHoJTX4KHWySoTkvZ6igLTMhU8K3uAK+A0leYMw+YWrb1gbVMwKqqFx/F9kpYwtwSsmIB
x/quHpLvg+oOFPaXDWePZceWLtGmLAIXZ2YvfthazvPKJRx9Q/KCUnog3EN+4lBTYbwgqrNAOncw
DPYKbtPwJK8O+rjnoYeRO7wrxZEbE7Hsx9bFHTsCgc7qZL3FsQ6Dzx6vJ/shsNgypQqz1RVFujfl
ZKarqgmFh5ViFd4nZ3GM1kDaTirKjQguZkPOw8btw7dXSdqZUCE4NLCElKJezoVBYznkdai2jB0B
KlF1oxU+Lnhv3CAH8DzANwAHFKIsBQCwv/XdjvFp6F0MR2pCAIDhYNY/Hx5UNmGPs077LPvOABLb
1gf0wYxxfGEslXEbtjV5eVUYHQ2cUOmXrhmemmKng9iq1yX1CK0TWjRle6L6gIYgP6SvluE0FaMT
WsAZOpAu4msj9WQNyww3BPuDn4BfOJIErIPZnu65tSSxcsTLic0TjNpJwdnRApUKgRN+oNL2FgI9
fOivMBUp4kFtg91wUdY0u8Qn6PlbzyspPmtehbdnz+Iv6zB22CJhUaSlb9IsT/YNxdQtugPW9l3+
lwRxqoeb7Afzrr8e9BUtVQqGNfO6W7MxygBCPnBcEl31u+zKHE0e5nPGNqtTISta/bvNzwwBYLGw
zVGpDu03UTuAKZBhkLVp6YeFrWKpRXC70Wl8gJoR5sG+740kfayX1qX0G55PdE4sshjTmQ2OhDPc
dXt9c9e73ugFHseeOh6iaUPnhXdLUAJmnHh8SIcIKpb0fx1t+G6w/Y+w8+pRXUv7/Fd51ddjjXMY
zTsXOIHJOdwgqigcwAaDceDTz2/tkUYnaR8ddffpXbWrwNhrPesfuy1QpCnM046HyiTIJ40a5oVX
0H2Dcpdxb5NjfuRwzdmZjMCNyX4Ble/0lG9wfyMGrJa+C9wr3yyBAP1S7FvLJoq3RIjmF4qr6rdL
9FtMlAgOFzeeZIx6HVF4eH168gUOIV6oEaQBPP2QeaIaqf57Iu2cN9bV/JQumhN/A4T50wWPF2yk
e8S7LaJVYQyoCUSqWpyfVLD13hLCXY/FCvxZhiSg5YYgMM7g/ZooaDS/zdqOXRsB4SLZZZwO9/RX
aQhgR4DPC2l781YkW5zNWRwVS0JSfp57nDKcCN8eXp3sBsrlpgTrXW4nomCaY2SSOMfgP9J+BSDl
T+9xYft848g6xaGK3AA4qV7VNmnWwyuY27o8vNcKDyLSEfIsyBjGKKj3Xgdl9dxTvwHlZbrFVFJc
3fDUtb4BUBbFZ9XyHjVcCfYgAmUH70k7MtkpBt3mfrqeAJz9z6gemYyQ3ARp74nvBhcqUjcu6phd
gfghvz2D2zeb9h2a6GZDPolkZewguog2SfvlRCLhFNNxSWjpc1Tvyo0eqtExTHJR/n493WYKds0I
n75nfKfkBXKZ44kZsmay8UvEX0kjeZFfAJr76ebuazOO32TvjLoI1gqX/H1494W5K2QMVAbaXiGw
IWyoj9s7/WPNJv4axhzkeD5UGNQrTmiMr1FD3EUBE8UtijD5h4MSciK05HsTajQlWcnjXmZd4Rs0
mzBWz7jOjnXQkNpWjFmAVFM81brsESVFQdsD3WDq38+fFmvyNXBmaGOG9cEMPhsOhwLhFWuFznFx
zClkZg26hTqGZ/atFT0YqHqlJeVnh8V3I84kC5adKZQW1AF9Z+pBW8XIKaCfqBZcmHNtao2oConp
S/gQMEsNXz/jaii+2mze0hCzNGPaG8s0JghpzyOYtf0ctIYinbHCG9RmKjXqHLoKRum+On9FKnxT
wsSBg5lmb2N1/4ofEW75I06uOqiuCHaEVEKB3oFqtmhG+oLzF11yDOagLfZBYY8Hudqk2yZiJj/z
gq0Vo7jn9CGIOhf+s4uOPxYHvpEx1aH+juv2+3h6eock+JIjwhwTZIGjnFAFpPkYwr9sQBbyYjFY
PrdJ27PrICu+qIS1X0u0HmyuUFIsL8B6Xe/C+j/FM8HBRv6SSY5g3yJBDcEpUzvrvSDuljEinAer
/+VShA0Oc9TG/LYblF6HBlKoMOa7VBcOmcjuo/BDh92O11jUPAPUkPqbQ87savwch89IH2VDQuVA
h7E7uDgKyLwOiwiBKv9LrrkPXL/Wt/qXeGHq1wNXNP8QiMAuPs/4PlK7oyy6csyrcEzl0ytpykSv
+Y8QfJz8dZDbJOKv9Z9jYWYUPg/xRXmID+YHdhOVX4IRE+kr2Q4WsjbEJkSkk2TJf57exnYRUjN3
w+CwtflnAF1ivD0e2seuCmBDYbZCDm0nM4TMZI/vIovxJFs5KALh5WYK5x8ijyeHVW/GAL9V3D22
8TMpe4S97VE1ftCloB1fhCJeqBd+h5zRF+no+xioq+SynYnMHtv7WXAX9gbTYDy2w93O4KiGxGS5
o9mpt/sE1rfqTgcEU4IhuqvVgUgI9wpH7AHt92gRY1oKaDzmn7J3ULzDgcTmAX9qE2TDngJ35N8v
G7bsd28opPI88U9PcJDm4TMV5DlNV6iEnP68v4xiN2KGmrNgCGVOOUzQh8AWDK2VQofVrBWCCYfj
Hyes8gs+7fXFbMtpLWRykISS0tk3jBIYvMOCheqLQAJGN1xDj0eQHCDUnswwgGXic84idZtKXkXx
pcvygS9SlKWTKC5WFf2rXBYH9avCsp1ETA58+TZvf0AvpktGNtIAyej5YfGBvJGaQY16Q7BT3C3c
7TCmwN9DdYuAAzJoTTwOZ967qxG3Yk6gxrDH8ksaGxmjOlQo4vDItIDyYcaEUw8QvmS+vuVnkTxO
TYZLyn3IH0I08ef9nPxSkhbm+le9hmniRdtbqCeGWTwANhQGgkaUVvBGoXPw9+X0Fl7k3uV8Fhcb
stl/80/eO58bXjDnpcPDvfGASLZPD6dfTrnfocx/HEySVHT2zKHZv3NmjPYcKX2/7w3z3nDIbc0N
jmG65dh7JxgCKzdnXfTMY17jELkUr7SNf33BMhHjg5gZYMMH/Lk4lA5HtJuR4MXNL1gO12Td3skZ
mGePg8FS7yOUnL9UntqO99LMrk+/AaYi+PwxKFCxOr4N43WjZ7t/5Kh7xU21S0Wv1RsdHmo2BYZp
YgyAvZw+E/3xB2xF2csLhIiD/EugeZSr+rlHEMtjLDR/bjYVMR66uyDxZp5SNYW6YyStyeQTWuXO
AIz74HlAhjxwNp+TBENC4kgdKiRjUScNu9VMUzIg3/1jDMkUz0hQuO5MIrFwie/QdB1MO7qiiOCK
Mt2KV+/TDM2WAwkHPyYRdMp4ihe+8HIngsMAr4I8WTEZpm//RhhtTfmuf93bVf+5+Bwoo8bgfC0C
WCDz2FO0UFIGd5Z5jCKIIWBNU88G7wath72Gh5d90GWGSKP1IJu1OOAP3xhp37BJfta51s+d+Afi
6dg9r+JAQIEN9yMY4uPAIeU6tfP5G/dlieXvZfdieZQkA4eGGlwdep9NtCAchtDHt9dp6/q6YVu6
GZP0PiBtvgBRJwGDnakhAIlFnWJCR+o3DtAQg+yRAPJ6n+i4rWr0Wvj/tZMEuhdHmbxLCQYFggUz
PppRlp6t29eLBLerf8x3gCY0cHFcuDwfNJ7BZqV7HaUjtR/U99aTBouEw5iVEN2A++065WGFAf2I
R/dGadUvv+uDcmV4+gFPFdUDPKgp7AoJS8iDiW+4iocAwJGvigeUF4xGOBaPJbf061dPRo56k/hA
1o0rTOYQ5l1WieHQSCfG8Rj3bJ0YisCh7lR2Hdi2TYIz3Bq2uKafQhTN4nZRma+IK6Hy8Raor379
CgoZrZnXXUc5RMt9WJWUb/t5ThyT6NswfZXDpzRq9+JhRqeA6heI6L3l7I022kVKUyMTE3ROn9B1
PMVI5B7sROTicLAiPt8pWAol5CLh0w7MiogbMNbnULBp9Zdh9YDw8SFAyZCuWRNSYs4SSvpwTxDE
l3xJPzKtP6wzFSQAAyZg5HPw4YHTMuysw/Q4NpdQFjaHDYRaBIfku26/wt7othBIzz7xW3PsOn73
rS/jQQN+uFEW1qLexodmTZob6Q3ujzK0vtLoOqZ2UOez/bktH5giPULIwMD5GZyMY3zEJmnyUo9m
S+Yl3hcosOjrluEO+2QPC+8sprV1HF3hM16nckFXa8pAOEl2zToLqj4kmmuRb8EJ4YEpSvg79VHb
74Bp7Nl7DDwDwsuXaKJ0ZYxScFakGxiRkaDpj/dFj2jJ73KgbehYZo8DJ4XQRc+wwDOFdBAlKt8u
wq1eQ1wEFsoGQcJdsvAsInsLxxWQsea3WMQqTsIVyUT3WdavFgWKf3MxoW0J+zHBdDN8+1G3ek/t
bRZJs2p9RG5ICQTL33HIDkYEPZkWHKlh8qGxOFPOq/CFmxYp+b4M3viG4ShZtYqIh/+ou++pyl7W
Cm0h2mHBbAtgm/sqWBcbUaVOx9UZ2AGD3MYIX9jz2A4X1yWmcRwWSDowFOhMYnSYgsgjNGbwyQNa
3QZiQDoyyGu+wonfdsEJziR+zqUxNl32BhU7073/xEUtf+NZ9q6I2XFR0WIGIMz8MNU6LIdSCAZI
mOe1txTBcSYTJEB6+Asrr1G5ev3sROQADg57el194HkyKJuExDxeD9kU8IWhsOdgKZpgU+YDiFEu
v1bQ8CGhEmhPoc48Kgv5ziMD5voJD3FhWOP9oK3oM47znpAOAfgL0BLtZO6jxXvzPRABPp1Sc8D4
0N45l2Ykzt0yMbHIux5CoRSg7p2wKdnzZCAgTVwmHBcMP0Et6RPTFiwhQSET0SaLOm0RfROxGmq+
PUyGDSwtXgK02IENjAvLgu2DzjhP3eS9ORsqjEwWCTl3Cw7ehA7C9lDQPCxyFLNxmPDhrAjSQGQw
FxB0vBVNMYB/lwqqEmmYayMMyxA20xA7paIFYRQSsdH1S+CFtDyMqkEN7Aiq0iNlKTlYA5rRVAyg
sFzXfoyUg6H2OTIvKSwxAx9+I1CcJAJZWL4BeyvEpx2HSfa9fsvSSYAhGNUX57Bx8t1tEC8Thsls
NZRDEiz7DWTG9QT+Odc5XQpzlUPk3pBKJq0PHEHRMy/3Nrq9XdDHkpM3HzZBaCx3zlA7F7r3wNiL
soFgEMvXSDoAGKUezoz096xo+jL4Ok1W7FckmzcwXGBPL2OgdHPKJiggaUlJwAhM0iLulXZscKQ0
sLGw1DOC2P1J2E3fXj7ryO16zd6rfJWdnHk60zYm06QwTHTeY4N+m/VWsNn1/BEKp98raoDaekxT
94DUSShm41cwVFz3KpK40ZTObG7g5ybrgxSJfZqoNuGzTDeAtAxAoqSIJ7SY4xWh1FpEZ/cRwq0Z
878dRANCxWyLQIA+Qgv4eOKvuTE70qeZ63wAduObAvEVnCKkphwexxcR/qDuKCddoTURA97twFPL
4aJwKeBA8T7EQLW8Tq29DcSX/UgBVI+odoq9iHVFSBAa5CGMsMBsfHTAyuRrBRee0DnhN3iSKLyb
kwUYfdZd3yLjDm0MivScvGVnlY3SxtsQa3Gwp8Q783jzrAB3oHiBZGcUFsfgu19984UNzD9pW2nA
04qamS6daeeRyBfkTOo9Gs9pMXiOXhf18AAHAVmyebBXOqJY3mofEAwbvvzVhtyPRF8JQQ+oNpQ7
1b7GkPBRFgnmQEoGnB7Qevt2tZ2Bs+mCbD8bQQIjfDnD/bFooNIBw5bhsLHyWNMcpEMaafStw7hR
aU+7vCCsOKlP2H/JinFJZuzNnvzdbmvs71shic1/oVqg+JPrkETEnr7I1olvbsGIjxNMKilDFg6Q
9JSs8kkxW5URcSynzy4jGsoiIikEKuVyElNEQCRdNTC1SUg/wibfSES9HNfOCGdDR9zqz3sLmI5z
aWHgqpraULnf+cWcV1ylkkeMOY/sHPG5CHvx6W4TFELRiQwCipaPEsLVO+qi5whayztDGY1uCyy9
ZFEJDlydQZZDyGbM+3O6xVsRCLVv0C2zuIsgsOuy0/pGs1LoHm426Bu1e2Bb4KsCEI9Jf0DuSGUd
2+Gy5MBAJSFhOi3KfSEnEZIXEVuGjQgvxnXJwIWga9qs7qt6k/RFNADQbzNkMZkVE2xK9F8h+JzX
ayBchuh6jTVyJ8Q1CK765jrdiu0rp7AccQf7vqftE/8xB7ji3RN6xVkxCZ9B6Z9TPlk7km2vI+ha
AuWwZqQPgQUBpFI/0AXdaOv4rYv5FSW/MAu/+srMGSw7lDoElPG0GrOjf0OocmQl/CC2VwIcPCNB
2wHABfG2GL/6lERB2YaO/941AX51cE8+P9xBGxXhvU5iCFwZquqpfdDAc9bWSCZwnjQhrC4XalTp
0AiNbwTpobp4DYsxe8DQosWF2rqZpHsJCQcsN+dcqLbPPDXwWwOQf1zGdHSB27DgGmP++zgBQyIe
rHO8khCmbExNplhxwFsJk/gIWQ0ewZI7NwVfybjyIDRYmytMewAvJIc0uBjB0mDddLDFqvLtqIEk
K/v3LwX7C+px4X/RvmsadT3wzaA6P1dNSGaiz6L+QBifTuych7LyNsfD55xuH1IPqW+758FDjdoK
udmkeVA87763kEXyL8aoDyeNuIZ5mZ4qe/EkWxJ3E7+25eqL0EgMwX1kjGNmXGkFRXDlPL0msbPr
50uocSoGmiHe7dsPzwhLy/yxjpfO6LN8MUwxSgXZRNzF2LoCEeQJtnDF40BMCen4VqSOPmO1D3T+
5tOEbGgx1ZFFi5MGFcwbiQYsoZdvuGuReSA2CvRhNqzHgE6YVSjMw4q1VvuoWjbGJV85hHggqthY
rD43XGEfonpF9G45Q93PV56ROiTcpddtOQkP7tNGNOvyZtA437CYdyFnTcBG35nlX8YZ6fJjB1H0
3RSCskwhidkdJsXqjQOQhnNsGzbYk3BAQHXf9ipRwwcJDKnd2WMOxkM1vHK2MAF2sGBdT/eLPZaW
LxGCrYDay24cB9oo+QZ8YtWbsDqxcN+wgS+/ulPKiQGrQSR+64kN4U3wmALiyOvIPVB+uWNSRWBO
ayMJCZCFaNvflztUlPea4E1AGbSuZsRe75xpNoBMHT1P8f65KLgE8td9mg21TXwGia8vqOAqllYA
G+IS5hwxjozNcLt+dunO2Rc9gUTnSTiiROOBiaIaPDc0D/JnrAk1g1T263JwhNMhrOzrBbqUTgxe
ehJ0NErfg7IU+DQPlMJAXIw+SgCrHzsreCWS35a/YltEkFmLfuopBtvj+t6HGVTH+NdIRfwWjWcr
qzc9YgqRgXLf2MOILtjCiVJliZC7GSBk1puzoQy1NrqnAdmpjrZsiI2hfhNn8Q+CXtgbzqUkNc4r
xixuFPa2uR04IcctoQ79rIk7wSJsDOQJKsMxVsLNTWesO0Pgz4VT5UV/ENtiwKfEQPUBPFS+BUt9
nHykX7U+KBXOJi8esasl6nUifYz0w9Ww60ioEwCrGGGpLBhbXt2hHjBJiTICWlI84GDuQvIEV5Ck
y+vGPMD6cNpkad5yu46O3+nqOhBKQ0whwyUiA/Sy0ugzjTfxpQ1wZeDREOYCpAOcaGnX6oSHK4YN
+M9//c//87+/2/8V/9xn91sX34v/Kt757J4W1eu//+PI//mvx//748H5v/9jGqZmWrqiG4ZpI9k2
dIevf58WaRHz3cr/qNLi2T2KKls7CMGmNtUcKCuIiJKo0IJJ3oDj45BCUPRtUPHLboDLFX9AvChx
9KMfvvUNNHWsN0uix5StPFZP9jdTOvJ1hLHHUS0OfP6D6Y+maSA2eMmFRCo61RPyTPrhRm2ZVfEh
Ui6weJ0LrMUAFAOLeAaN5cVgiuJhWd0WGJxXrEgcW9zi5zFh5BGAJAeS6AoDxyCUHSCSWc/Ur+OC
DcEYVOP79vdXS9OMf7pchmHZtu6omiP/5XJda6mR20+TrXleyTG7x8B2oov8xROFa5QlprpPx3fb
U4CJDJard0PtWENwf+7WSfhIvZ2F/hRtInXxGyJqMch65i2iEN0ii/XlWbpvcKtl25bbs6Qlz6ES
eJIV00YdZPy4B1GMR8cFSchgMNCsvKIb2jAMUXD77wmKnNvi/XUHi8CJWKNcH+oQAN3uiYGWpAj6
84zIgfeRgs+OVwxSxQFy+JQC+zO+aSPVCOrX4EVAF3o727+TAeCb1xBpVD1SVp+hk7nxHUlVWDJS
MrVisE/5uH2DjN/jxckHpr2JBaSQN33ttVRK/4qclKAt1CaKB8yoz2+rmGEDefE8Hd3fIviaH6o2
lGnj33Btqae9g7IYqQ0MMnpJ0YlnLWhM3OZSeB/VG3NIN8ezL3KVlN4LnhULXOJpJ44M8hmoUl+V
uh8fOfI3CDuJK8jZxP18R2cmwT1UAgD9zq87CQU8Vp4Ubffxm/67R1RdkDPTNnQGSOpyV32hsO4S
/wmtCkBJ1cpj3Q2OO9LdSETjKWZ5HMdr6rdnbekSJkSu/LKFRSJRE8wdspGD8Ub9ttvJlY+cTdPi
AAsIl07ZfdQxkU1lHwjyNm/moPU5xzhPYV4DvIFzmGH2uF2sIxOJf8PihMwPTPDyXhaYWxmgBjLs
Jmk+EPO0KRi9azwkp5gsKJHU6drXwAR+s0NA08Z7kM7qQ8bqZ2NORCJSMUHzIIo0GjHwtBNd5GW9
U6GqAkGD4v/0jze3WNRrfmA8gbAgJBMOy4VlA4+fMsYjnRbchXKlf3j+dkTnK/dkt8izPisJ/iwQ
5ahURxm87I6ju4y4nrPoDrzP2QthQtPLOfIos4QsywP+WJIIGp+XW99wzAZvwuGDdsJarvafjnAY
/aJ6vtl2HpX3+6dat/72UNu6rNuKbCqGrDq2+ec18H59pbeHdUzW3h2WJunFVk8mJ3Bw48QHB0Bs
3Sr2B6Hlh1tRErB3UMlNioniTt4zuQdMyJDOnY1x+U6a0KnrURIBMQK/Agkggs43v3/BqvZPL5i1
2rJlx3IsTfnzC24Uo1VS2WSP6Y0P9cgC6hssfj4TQgtD/6R667nkXTby5Pe/VhOL25/3Cq7TH36t
+udfe31Zetka/Np3hMNQxC+bhGfgxut9mbBfA8kPF7r3vSWJ6f3ohb3Rnn6kSWSyNOtQm7cf9kr3
XzYw1f6nF2UZhqM5uuw4mtjg/rCBPdW8rJTqgzeYM4USIHrQvJqUrpc7gPlTmEnfde+EkQG+BiIL
4hG+df4vr8IQb/3Pl4Zt1LFkVVYsW9fsv3wiTvXIMlW6cWIdVCPNCd8wTn3EGQZQ69AKlGqYChKD
2sNf5XeEg1oTa/v8qqOWOEbRiplffW2hRLc5J3yGOxadJ0oV6+d6ztNAGjwOCHNuhw4L6zpZ34t+
hveFAeiJ8o9Rt+z//rO29H94Q4ZiMR7IKuOBKb7+h8sqPata6ewsWytTDvXEFKw5/tSUrPn3Dhle
39kZgdMEj+kLV32LOcDroLMIBPaUOU119COc72s4KdADounQ5pLOcccPM7KRMYM8QmuOJfJVsCiV
gb5g/huQKKOXg5SAwRFrFRIdY6CPga7GBWViA+p0hYK3I3BXnGoogluJ6HHqJsI4UA/qv9zsqvJP
k5GhKZrlOArDkSxGgT9cgaf51GrzZaV8pPoTYaEx1VYyVa4YUBiPSFm6GCh+b256YlQu52zKQHZ8
xKiBunFMaD0M7uUxoNsSy9fnIdqABxz48oi8weiDMIO7YQcqGG/Ag4SnW5nW3o2hZ050262iODYk
lo8sHIAhaBrS9dBQrJ7TvMWG8wQKmDnv8CnP7tXCQvftayB4x2FSByo5Bfv8QZgPPls+HqaiLNAF
DEJkm/lA1vwkKx2xdaSDrq7MpTy7WV5GqyW4TMSqb7Nn+uaSAl3uy2ypETDocwTrAt0jI2CqxzQt
qgM27jfpWIjkpAtETTXn0Jhgy3dBrHfK6b586f0HsCO8FlG1nYc580aVGfUnP+wH9KvAGItRG4mr
fbiNTYbdm2fS4kxMKhamwdGkuFAPEDPc49AArZvY34XPN6ieOS3QUhL375bBlf/zw4nYPhBbsU7m
nNnxBVY6mVi/yuHqH2eTzkoS9FFkPMbNCsRqzjxfk/rfF1HvqQQGrJ3AKg0YxF4C6A0DMUq/j0vn
wi/8lxvL1v6+YpmWKctisXI0QzP/cmM5iuPclXt5XT81V+omD91H1nAkX8gYPhRGv36J4ERfvOWx
baE0825o3sDArn31GllPRHORPabjXH0OS6oeOeqSCvrq8y/aCuqKM5yDaYf8vOmnCJBpavg2oRqo
lSNz8ZAis6r7N3moFMI/312yvdLM1CtnsnJBL+uTFNXLsTiTDfAgLoxM2VtiibH6AX93HCLceRP9
0LkmPnJp1lDqgRgL9W9HbMXTK9kSlH2GzY/aG4eG4tGLAUtyE/p58Ijjn1VYG4ZXcEz6YVJPKacd
AUfEGiKEfsAkHf0jIdvy2MBz3G+kAJ75SQLDyp6p5Nm+vLYLMor01rLpJiwC5K5YgQWuxvhM5mLS
yz5Lh5K4m9qTdAobUOBY9rqsFs34qM/Sg040Jan6TqDdQbEv/GJiYTGsdcmg5q8ZQb6pRy9kYB6l
pM/Z6xE0J/PTL8VV6FW0i/yKMEt2x028wRx9xLZO0P62myD66Nb2hYWi49wuhCco6DUSrHr5Dzyg
PrhP1MaTtppFYHr+XfWTijkLCplBk9v1tnA6n4Z7xE7M5mAAHH/AvacPkq5m2tdnkq7TMiCLsyIK
DR8Jv6PiLNCzzyVQqa/h1Oj8cvUBXiCzB2YLMcFr0M6fH2T6w1czr/RxhvsCJSLhcOVArUIdA9jm
ZjOiYnzhgauZlC85ujUi3blKUuQAI+QkbNJeiBh1lnNJW4DvWyJKYGDQyFdNRbuayjF5Ur7850TB
e4P88NNjdHa6gUUpF0A7t/EtqD99gr/adblSqRiAJQa5J8AmDzMypp7BW3WVclaPwSSyjUw5GFIF
VEvEYlID5ZBW/+Cp7FBTBbTKxuNOGjQUbR2H6r6A0qg8kpguJbHJl/Jbskh94nMhiYGEJlite5TA
X90XxDclxBOTrU023SeA9CvJyayC7jptN0cIWWuAabBhWWbYJpeRfOYPfuvTk+SzlAtH3WrSswj3
fXsc++7yrr0P7uCUrMc38gc/TPJpaGvLMl7e0oDIVOO2U4qodFja5sndg2RPtuzrfGyWHaSwWXgB
bJzc8WNupIMc4i0dvl7RE/EeUW8mxIqrkEYHQ1Su4mz9jHtNGx3f41gZwvbjNFHg4CQwKmPIjVgj
/gXL9QqtX2n+47U8IjET/LOLZuCVeHI1foNawBm9XOPjyYSnA/OT8YgrKp1VkH/a2XLIm0XsO8Mk
x1t+XpI8Qj3ygs81OIX0CqK2UQA5804hK/Tz8AqekjtZcSbEy6A65WQ9U+pJ6zUibIys6MXX9DJz
UGy1fpHun/SLXefW7rFrV1fDe8g9B8HoGdVgdrnOsgPzhbYhu13v2xzNOt8AHdk3Z21SLVBSPKxR
SyxGQvLVKxJ77Ygb9VYGqAISAyDRTgL6WoyfDPckXiGMX0j+g4q3QqfikANHfUDiYYF4rrR1eoF5
/DRCq8YeF+8S9CQdgS3sVcq6zT1jwjV+msOERD2HGFjLcuvFA44J7kUNW9jlU7Il4ekd1BtQsguW
Z3S9FfHTKtve5HFR1vLdR6OOoBAstg1Kngbc1hXOv3ahcX4158WaZwWADMLTpggXrBKmPng+RfRx
ATQKOcVDgChGCkwLXWqreg12Yrh8elAG2vYxu1rerekVP8rMgqqwfRNCfXv/gt5EMFGTyYZIYwiT
p0HEVCPGp2J656zCDGAhCHNzSMTUvylDYbI/cwhlLEsIhFJHtYNao6ccfyAnrsQi1gO9Gzv4P5Vg
+YiXCHGe6zqbsRKAvgkxuh4iMJPxFN+GFQZXOGeyaSyPI2jp8JapXyTUi3srJEZAaTyZa/3Dbvve
vakdIQp8Xq4KAjvI4KoRxLtvgH7ThervwgIw4kuhvq6eQTO9uDrDjQLhgfaVs+eshgVGYIGGQJ5U
134nY78j2Lk0fKK291aGOitBBgZJqfvqCIU+Ygr+Dr/sU8KCvb8oIb+DH0TvF0fL0XEXs8SO32Nn
8qoiegm4f3IiVgbSCsQgdvCX+TlRd2X4Zk9btPWpnN23OqW2pfcicqL00mqkmGSW8AJRg2eGiGHA
aW0Tq0TSJc/RQdu3UBdZVMUn5ysDed/o3AekxJOHqgArwaQjTnksqY/+KSxB6OB/RbP1efuO9VUh
ceTfpcB4cnndEokE3wzP6IQW4rRr3+x8JznF5HXyiBLS4AL86NlYIz1GF0k6NYXByLhhQ62N/hIt
U0dATU0oAQvCP6ytyakp/imJrmfrx7/VxtyPr96VZBvsUzNpxj0H7EqPOVUhrafA/VB/fc40/wqo
ycKk3s+ds4whnuoVuRP6pNoZS0Lq7GLQ4gBzLvJReBdy1eVUcLyOJPAAIv7rOe+nYF48VzvkN+yg
7+MQ9//vjzb23zE8jrGWw0nfUXRbU/6C4dWlbCnSkxOjfhAyTjVKZuPyV9e8e5uN71CWkOg7q5cc
e2MDQFyeXHvzjsFUCFGz0YZonJGzY5iGyxtO46jtLSQIEUxmyJe8l9Sj5fubTYYg486dKfmwk+Yz
Gnmm7L14zugxGIFQTwof+SQPEDUvy0tyqMYXPokCavaKZBFYbaWdkdIeR79/94r896Pqn96++pcD
c/tJ4rYsuoRAqvdn/FBH6RXlAOvp7s6L6zkov1xMDp/gcCCPCcckZkPUq/Kr9/ViLwgp3/warAb2
ngV2waGOZ5LkjuDpP4lLdghs/hGZ2zEm+1+5x95CHsx8Ih08nnxi5RIv0aL7KjqR4tcD8kqDJQsw
5wEp8uUn9I4xF9wSsrUZoSgdBrznnJ0bZ9AQ+9mwDXbqeHi7B2fT8X9/adR/vDKOqQKqcImUX4P7
H058Vm3Wxa14J2uHgJ5rD7H/Yfo1CJXJ1hm37v50Wrr9f4FylL+fs21d4SjAOcByNPOvN6PamXwY
cp6sa9jVJqTwkzBroiZOChyqA+DL7ff7t8kR4x/O9qZm2Y6hyAbov/j6H97n8dVID6tTs7Wuo3LE
ytMTz28SVs2k/owkLMiMF/jsuqhy5jJ7LAXZjJmK/zrUqd/YWNjroSb72vYzqt5h9s24iuGjRSSx
NtMhIRg6cnMS/NHC4GwZNkjNP707OipyCnkaegxWmIu7fQ26iA1pq97d10TbddeITfmI7tXyZPKQ
XH6AM7KvPTyq6fwJOBzl6pwVB0HCbV8DcJK3QjMQsp9lk7gFm1/KHOljowc9dfTAIBR01p0L1EsA
LPOr7eV8wyhdYyhsSYMmJL9n03GY4IDo2Xe3O2UrrIr1IP95iTNk0DHIcidjiRp0FhfEldSNfILg
b+e0+4Ikl+wSC3ZKJi14gCK8zpv9a12QMMpexxg+FGg/ziDWYUEQoLcroWwnnJA+5KgOmh+7oyE4
fM8ZW1voDibrg0EU0jAJHhdbv5RszEno2DApz843KdFF6k+XQJ/e2F1tEDncZChYiTsmvhbhOQUh
R5cq8hhBHioUbBYqU4n3+jbJ+BpZ2H+YzDbHmEDkBKLHS0k5lnrmt4mihhXuSyVsBq5MihSsSNng
c/ncCEhBXaiN0WPGZyxa7RhVzNLpyPrspd+0ybV+t8zfoVyFFdFoutfNwSuOBxX4YMJBG8MLtmJO
tokSsO6Xn76CoKd07a+YgGLy2LkDSeorENAOssRT58UPqlyGuurCyCkjISR9CuJuyFR/37MOH4eW
MawvMWZUOhOFhJXfsPqsSVJNb+NSDz6zVCVDhXMXtqOOxIEfwoja5Xt636bgaoiVrYD30Gxf0HrP
6Emv90G6oI1HXGyQz+W41zpCLhCTzqbsrWrapBwywwf6R+7kbtieUPneNkV0y/wXP3CVPwT98kB0
8lWM1ZHFOQ0HE52GSA32IqlqiqTYOZNNJLgJCUH0OLa8boEWXzvr8FXG+bYjz48wWQpaobBGNzxr
b/djurxOMo6O939b6/6O5QJC6LplWrKh6cpfAcv8fv3YRvfO1q/oUewhZqrYf5eu+sPofsyGD6xf
9UqzaE0Krj8kiR993erXm3wp7Qt6z5oeuI68orfHoWUdQqfK/gWVV/4JJmFFtFXdVh3D+Os+VRRV
0l4zUHkwMh0gnZDH8QcWdJptkxJii7YJCyAeL3GKQt8i05GHR/mX66T/nRv4tS7//1fxF2BXPyZK
rtcOr8IOEwK9QI9s1zwk5yd72aXohvXUJOKI2f0dSkAN+fK4yde6G6Oww/VBeplfXXSS2u5j6eYx
29ft9P7yU4KvXyjyB+RSwLiwWGwQSyfog8EjZMT4n+sEY5SB7KkO9Ffv91uA/fedDkRTcxwZ3kM3
QTn/vAPE9lXJ2vh6W390/215rTQVU9utz1t5fAJGRxPtFyChEF1YGLLQtRFt0mfhY3qOn1431Raf
eC+TitKIY2hO7P0wm6aoAHPCXEblj+V330fSVUcoPxP/Smg7ywcn3w64KuAhaG90CnEAMMl15v2u
dc4hd58zFF6G+x41SxUPEuKsWAdDa1CxdESf/W2d9TE3Zx5mK2DgbT4DLu+9b54W+1i0yGqFCF78
/lr9v23/L9i+LeumZRkOnK8qi3nyD9tl+cyd6uMkhMzyW6GnSVpUkz56D/0mmFzVwpB5Cwzq1Sh3
jZ5Tlec1lJaf/WfH60R2d7RHECUNXvCtHL3MXvNTsttV5DRvMpZzPMvGBBeFYrutUGVIa26b8hO8
kbK1HqL456mVp6kTtqeMhIPXHGXknXU66c3kyqt5UuePt/9BeA1ucx06uihqb7DKZD71gP+XsPNa
VhzLou0XESFvXpF3CHswLwQcI4QVQg59/R2qeyNudVZG5kN3V3bl4QCS9l57rTnH7DjVwcQTHaid
Jp03gIHzF7ghJPgnsGCc9J/9AnRUAX2cR2wUDlAsVvYvoZ8A9KcdVN0dFfxrcrn7jHAyq14AXsek
jD44d3v6HJ1XUb0jQmfKeLc0YVWMvLvimLXTfUpzSNTcR+fpk/4TZUYgDnrl63nwcj3XzPk5CORp
x/Tjm2F0vcAodF7pqvUW8LP/+VJKw239v1fyf4qt/ywpTa+a/elxWmkwgd8/2bymbTdyoFK630Jw
wSWK5pTg1SkxUhhOkEnNRn+ZFDE/+N2bYKIgqZqkC/I/o6R/3U7dXq8b6UGVOXRAOV50HDUYr6Px
hKzfLRNKoPuSIe+L+Ro+N5qiXoehrVEszu3CRy6ktDrvQU0eHR58bG/MIpqS/4f29T0q7I9mgC00
n3eAi/wlGynEQsFvlqRPa/kix5Axb0r2vDnpz1aAuY1ocpPeqastvx901Yh+2QfYBKZ5MATKvNlC
3dMBgfKQ+8V9t9U+iV3X0vUNvExPIlxvdaq7fQY3BJ3dZOU/DQJXxvVUza1Dz+StHTKS2WYt/CQg
UzjjnGece3jWCR+q7cU1pI/1dRrDJTCDL1jzs37x5wsvSr8tsyVB0kQ674b+z7//15feipXeqO/r
8KVjk7+PIxKA9fEmIVso7UFl7hjU2CWKxMcYzBeqz3EzHm8P2BhItYrfbjwR7HGM9wUsRT6GiRPQ
AcPs18SZnzLpNMbfy1RyghT4k3Ozgm/CqryXDcXfI65wQE/PP0lNdQ4H6jHAdtJ6MTOD1ocfg1h9
IPDZ4eKrBhryxd96E9FHboLjjK3ZKB6U9/VfdgDxNxNLngVZUDVTlSTZ0H4Zemet+M7r7HJaRW0o
pi+ncfcJQ/wK37qaUqHYO5dJigNyySYRMJiDxAJ/FkPzGc+XLC6cdj14rkf+1nmBKwZyKAwp5O+I
g4hBRE5lnxEfJKr/nGF1Ivqb0Ba/4wdHlgEva8qt10Vkr/CDD88LpuN9up04a07I260xJlptTClG
4044DsbBzPUXq8XP3VqcnHByYL0aHxZfPnfNIgwPdeAU48mKLXks2ZU1gc70Wl9X7XiGKgv+yn5O
f5NUdvy/HlbLOmy2D6R+f/tWFe2/99mgo9JlUzQ4dynK8O//dZ9lffe+q4p2WQlUCUOLka7s1wjL
kjtC5AXPvWXDCGG9zJ4f78w9Q6kzsOmY6ZuBzqyfSmvDFwFaitYF5pTuag72SvgNuGKZpOD/ED/3
Ky18zBCzbcuYXtDpi4MLB6J7757o8n08SBFAULyPau6bywZJ2aHENU5MaazM9xTaLNj4zOj4LPIF
FnzspOcsyoYkTrsdORefQ//p5T/PgZa0tGBpSLuAIs/Y6xh+3mwb9RA9mduRbkVGIBesMpTCayAU
Bvs4MnokI1Rib/oY+JiJqjFdkgQe1mPBqC9H2TPG1CBMpJm8pbzl9LbQvFtEqkF8T2v8S9+wce7p
86CiKoY+A8MIQcySZicIhh4/3oHml5Lg9WZt47h3X4rgY4i3tk7kK9GeB8REvXgBkzOAY5BssnUS
X5TbjGiUDzwbTJBieSPdHahG0iDnFMh1Wiors2KINb4BeoHHgcjw4SMmYg6bIdvlG0xZNbQZV/S8
6Y9098801iN68td7YHLIASkYNaScfDGG2txYsLlDaSwyWppcQm0w640FotQuYxCxGL8ytphZvT6Y
5HUho7UeiaiP5zdlrICeRZsJ62VLvy3zmC4AZ2B+uzxxxDzQSgfkGT7th2mN1FQ1xgUwUoFOgfX8
5r3LnCGjavk6NJjyqYcnot+d3H5dz0y8gDS76Kg7hmIbCJJtpmZXzbtu++jJw7rgDFwh6iAKjVuJ
CgHfF3MlNG5h98KX4elgcy0ZORfqSKRfk+fnHZYeYiNUo4mC2+dhiVgQiTstHLWeFPhyGC1YzeI+
bb8ZT2AsjDucq3c/L1y5XDC6esxMPPpZ8KYsCYYeMKHi2XV6qiKUZa/WNwmOKSk/WAucys+vHiW0
X4nenVlZZ9eNR+qp+nLf3LrYuNCukT55sg3BFm5uT77Ol34odv2u+mZSWs54pSfTeBTqM6qdy5f5
3TvtprgOHQQ6+uJPPc3MgLLoRXKL5J3RdMtz4/homKrztixUp1e/0UC7n+cXdS4yKyjPa4P+9gU/
BFwOLD7DAcp78SASA0M21fclOaGRg3DDRI8Ux9JGC985Z4NsSOuNVxC7Fprfsk3MJrkUnMetF4Ek
xLHisnLpMhOJB6Km+MZ6SVu2+c63UhEw3RY73/wYIZr0271drh4yOoHPa+efkcWKVt26dfed6eHr
KCnJi1IqVkj1y1169zTsMRpcwzNiZ5xQf6mxxN8eLWisKgy2JYrlX6tl2Tz39bu8rlC8Aj3EXH9J
pClwETxaJYKNP+/s0m/OsYig/v+v+2Ubq+umedxH/DqUu0wCGBMGIKisx1xi1OPrlBlU48FATBwO
7aARXPlJGi/cC0wbwdDXOzvMQv7ytuTf7QOirssKTWZD5Hv4332gO507zeCQvepcVCJVUH/siRhb
7vFHHJ4zxmYdyKjiIwtMw9J7Tn9YaDPz/yqaJ9OBTuocaLp7w96P5eQvLXDtvzWoLoimIqmmpggy
J+z/fXt938u5KJzyFYe89uLXP1Si+++bnL5oeCsOSQNL6eI04MG2MvRWZoWsiepEjl6Cg1RVSF7A
HgzGzwUDbwYM7A+TyxZjfL69My4Ys0zVTNDIx5L9VpkoDBcY6ChjTjfF0xrttPi9EdHSn2z955b2
Z+wug0G4h2bM5aLhhfbTBt2jrZmccL7QiWViuInh9S/tcNP475VCtSUZdF7piGqG+ctRWDqppXDv
Zc4EcNQIgj8HJAmc3guOKaLs8Ahp+015drID31OPZ1F3RNhrN18DiEVH7Y712j/p/vunljwaKPp7
UoHlKVyINuhhPoWb16jzOwnD1ZFNi15795g1EvhBSGSvw36HpLKmq2ROLoMLNOmIYtgPz/Qg3sUS
dPaqOqnenn79EISYoBBIKKRztnZ/A51SQkVmHbU0pmuK6l4q986hC7vWbARdgZq7ZfoXvl4xO7p6
cm40Ep8sbES7sZBhwYG/sZ8ImKldGj7i2+7qkN1Q+NA5QaL8Lak75JnM0Ee3e4BAhJhh8Do5IklM
QA6vK9PEdSPK0NYWOslVpFZ8Pifq2kQrkLsvkuhp3rk0DvLzpN8TW8yh0aPj2+K4iTsMhqcw64Ib
z2AqoGPTwpIMWrhvqn9lp2d+/Rq3zaA0rw2bJnLN/tYwRHIIK90HOcA9EtYC4zF5T6QexpzVYUYJ
aEPTv34ZER9QEYMMAYriMMupzODUu1flGzrgiJU6S26nDrc9cRLMeKl8RWg7JxJMJJv9+02qL2N0
fozpcu00xriawpC2FIi7NPS4xTNv/8H58TqFdnxsGLSytS2Lk22fjODdpwYgIDIuXmMqKZmoVIZZ
K3oBFVvVsCe+xABLDOOu644x6qortrzg0EzUHAI5VL4eYvoeE3rzEJ3oHmQDxg5fCfrwFxti5t1z
x7wOyjBKkvxDlKkvGL79g597aC42vhtwDg5cx4xp6qQlVgSTKHGdP9xhyFSeE4O0jAEsJfzkxNRl
ziCtucTSdT2CJsHwEPf2bL93qoAuexcrpBnM0f09Z8LTal/HGmFR65HIAeyq69ybaZcnQI8f+cjp
hUn9I4K0XfWv6HxN9jUiOIpKJUU33rQ/jWDf6I2iq8WzL9sjMIObB1TGxqmGH6JJbdJEfcSne/D0
Rp9viuiWfEOw6ZRZzhVfURV3BRLL8NEhVZ5fcZipuysEkCbMZ6ccn4o7oi1dDw2Rjv7FQfYQf9Tt
slIOIp4YEqdGKqKo1qIlD9CrJsNFstXCp2hjwJ7N2tYSifvDMoxe3ogZXighkih6OAeD7uw7ZEFD
dl1vZSUZ4emcvBboSgQTnAQXmNrGkjXbEO3TBwXVc3XfUv0VOGFf4LioCyeNbintGD5tKixNBoyI
1ekQIp8aZgo2N0tcklSOB5kDjWjTC7731p0oE/jl54AedD2lh0xWMB0iqQZk+WIMR/sHMUbhGMvm
59SSmECqAkZt8e4IOPf98upJlHs5V8MyW5uXalbi120hKSCFMHys4L1seZ2nKxNqY8yBsAyJDOBr
n6nMDQCiPBrKEjq9BJ0bY51BDcYMwWY2v8ioSvGQh6zY+7TqfV1MqL+me8MHt1GzrbGSnzgOOsQS
O/TqHuQF4WkUfJQfI8wcVDb9ByMIOrknqn5ARGzVEx1fNP2Fyi0PVJmd6JVrs7QeGmNHwLfRkGlA
Xfpdog+47YSlEIEK0SalJ8C3h10NK3WXe+LbUhAXhY2JPYfhRNnYqAEZ4SaXD6TL1FsqsxhH+6yX
3e4NvoHl+BzjfPRPmYdA7uyVK+zK8IJgXGBBlkxPLt2qt/J/ukXPpfmRTV9fxjpHwA6qE5FkM+Zj
3SCX4JWwOiR8BqqjMQuHTvTCivhaL9/u45zEBY4BLwo16wF+7kZCGlQEicl4+ggMrA3nsbEYDbzI
24K+NpoQ+eWKyX4+ColSwrw+VVs7Z92PHwyXgTDbClTw2ttimOH37UunLgNCINlNA6jvikUSE8hd
xHwxqKCSodBryPmSZmZ8naGO4VTITaS4L3OMEvd+uCJ44rQzUcCEzrU5tNY9T1O4fyY6nTy0qNTJ
jyVzqzMN3aVBUMGmD0su2M3WV1TDI9ABL/Qk9ANc2rbL5kDgaUVL0tIydHzjiqQ6w2u5TSCxdC7r
MMu2NGUYFperSwBkn2/fV+ZXkgdY3MhPz66ucYatC7tJ+zKTIQ/hpz8IR2HZMLmmnRgJmGGPiIB0
opdPNmFW9M+Xxbz8Njhm4NrKbRhHnAYJu9mHiMyeqG4/zDf4unFDAbbode+WqsUUGsx9BmKG9u5o
eQEmsjbe9qt2ODZokRkLLEksFVhDOc0WY/k20BQBN/YQUsIqtwq+X6gaB+WnvpG7Jgxmk1b+uk6E
aL/R+atgRVheOYtFlwl6R7Yo+xqKU3YmRkb7XUXcqUrf1XoDr+Qgva3RMV3Dx7YV7eoDYetBD6uP
fY5nEhfW3ulGcG1sbfuMH4sTbmzDRtSi+Jfl5bONn7BHAqaVMrZvH2epMi0Zjk60zCI6ntsWNZpd
/ggb5hDQX1B9dQRNszd7F+szd4ooX5JysW1oAO668MXb2+599GTg9qVg1Nj72Ag5it+QL3pPL4/z
JbOz2YWhBvb/ds1ZEcIowq4GvLpMSIOE6ItLhXXr+3F2kWrpvujUlZNzl/Y+bBT9vDid0j1WXi6m
avG2SP+kGwB27HD9GR1At2fi9IVUoJiN6sMeGFg5lEPe/WZ35ZBLypND9fr4rrfqz3txEoKmD3Su
Zs1c7bJubjSe9tM9+0rJhLP4xFoqyjNJ+ShRfLauKkdP3ROyONvwRV5pxuzHJvPUc/TEWrsPBuzn
3u7ZGajv7vTzHdZYA/QgRsHzwJu6ZB62IUV1CsLPxb807n7jd6BepblkKiatTFMcSvt/dZhaSVLy
Uhllq0dJJ4n6giaIvi6qhcgbidjsyfZGOhpWeIIYHOkwBNlh2Gy/7ghwhmaSJDp4h0fmNxWkOvLa
t/3nM5n525L6X2/xl9PF46QId6RD2UqFr+9lvkj+HnglxLW4bWmckt3JTiqOGVfgK2X1zay18bWW
QxzuvrIVtuwwW3k+stoNltW0Sk9QeMQJMUhoahjOBlAPLNH9Onu53eH7lB0zpLsWEV1H9iCaJOs8
PQcozxDsZHaZfBELPYLLwFkKz3NtRU9SkvQF0MYYAD8hPQvuwOkzGFLaX5H6l6/jN73n/71iv+iN
JJwUSvXaZ6vb4VovHh2y6OX+7AiqVW+LR/hE4vx2xLezpxaLtH008FxbH+mg1saq4JoBkqgRaTtf
f75Msvjfo/rwxphBCKZMx1L/5eys3epeblUjW1FULM30RpIcoRdDvihSMfTiqZiCr3NOcOLnktPE
+xXPzGkqu9USzj5RF6PJ6aiMSecJ74SbZgfDIvI1MNeC0/uPST5hJtd/dRvwmfOc9aHGkkxFuhaC
6w/KXCHA7UVGgLAwOwc58ntK2EhN46my0S0jc2Y/eIS9TW1Ol64KuojRGfcADmocvRqXlyUe/aun
MdF3WzQQhk1Uk3MhiSQPawyoRPLdPgSrCcyFHiteFSCDnbJx5wng/ZeFF6JyapJd0a6vR9xXsvMe
7xeqIzH6HOJDJJgmA1lCE/6JtUNtstAmV4BsqDR9aYAqSu4+MncMo1sVRRtREIjKUw53Q6yy9FWu
8wC/H/kxtkyKHFQjYpcewPfvWB3h6uCJsykIy5WJSjC4uc3s7myZqrC1amiT4Q7Vx8OeitEpfwbj
490fJZRa03uUhbDOsC72yet4cekWr8BRMVmg1VNaQyY4O32qTHkTjFva2c+JwK0x6meH4/V25JhQ
Y3GbjgVWUYSinBoCzpeDC8K+LJjJ0cNtYSiQZf0eZq3ilzoQpqn2BxEhD29vvZ0SAuPg46e+AI7f
p8iHY1jkVK3eGwKiurmNf54uQbTE1qIOJ1GQ2gN8qF3YGScwEwgit5NB+gUAhCkgd7qikA6rTU/B
SJ8ep7TfsGX1qDTBCPDJOonA+pP3l8dA/dtj8MuKemmvQn86K9mqs8/TnJ7zyzmiPvH5eqwnXH6y
yEXYJmzX+x07v7gx0V5C36jcM2HvfFVkVm0qvBwL3NqMGJ5Ot+mxDbJHQmJd4DNh4MBPa7O3w72b
7CF5IJ74MRcqCxIiVOc19MjQ3R737oie8/EerXNH9Tnc1ShAAnOjWXXy8Ayb2K8D4h4HNbvd+ML2
8i3vbY0H4RNol9i79JTAYy/ab9km8/EAEZGq0aektTEX0729ks7KqxK5Uo2/efIClD3Lln2DfGMv
W2n2LTQ8ivUp3C/mMyLTHALFxXmenFINPwGPbxOp872PefRJDjtO7pjFmi4AEcrmoM/lUWmRKgO5
gTOlhrgKqNoGJoj0OZQeIrP6SU9qjLYpD8CAlv2MUBybAw8oAh7MVA8fbvyeAnC21Z+KGzWGUDBt
F5gp9WmNQIiZVDZtA9GaXkJa39gcgOSs6pQbCFISiFkbnTY4ANESPQ7t5IajJZjc5wU5Kavs/wHA
oF9Y2urH4Im8RhSsPATUNwy7WrqUjVd+SK7qnUk/XKrJJTA+qT9X8zXyJlgX9ttStwrg1drf5JHs
jhYD6goxdfSwS05ce2Bhxi4/UBSR7UsP+YvBPtooi/5OOPIBVM9YQtw7+ZNt2Kc5kKAcUg2tm5gM
IOsEJgHW0/yfMO0N7R/bTNWUuO2CZw59lU87cfP0T0kdrfDjDFpmPWSOz1kDOExKfPGG6LvTN06g
lB0vpoc0gxvg//mp+e1DIyuGgVJSkzCh/rJ33EVdfd2K7LTSX4Noj14L/bHObaSfKxVxjzSZcY+M
g6jd3CGsfD6u4XuQKOAuwbcIhBG/X+ZekCkPmrz9h8JRtXK0xr8gycN/gV7tcsJ7oY/pBGYVR8u4
3ionFALAyy6xuV/jDT4JuAqshsUGr/WtiwYx0OQhOfcRPoXgz59Y+694QBcUCbmMyaeWjX+qnn8V
XtW9zh/PW5utCMgOykCNhZV2wM0XvnCnv2bltluocbkV/RuhLlJQwHqgtcS5yuHYNu892gMGcV56
aOScsgtLn8JOQbaEqYBgr0SCuC9FhOeVuKHJiKUWESKgB7QeAC+xNJ5mr6jfjsC+/vmDidp/9aB8
MsVQJfGfT6j9Uq9pdV/TCrtnqwGeU8QnD3uRA5SRrPQiZbmnPTwFdB2bYB3GT0dzTDq3BL+15Fbe
A2BEHicRKCs+HFkis567YopUhghC+FN3IhrIlGAQ0E5QFn3QCCrBo/WkPwBHz/gR5kTNojkK00FF
+lVEJXoQ7wTMCPti2s/eU0oFIhx9DLMWNi+PmygoMToLUOEOb/cG3ReKG+AvgmKmki+GkIfsTzyU
1JLsiZkV08b2O6txMNRGuKIsFacthifSsN+U8CHcMRsXF97SLSk3tD3gW0ZIGcLLEojnjr1cmz8i
xhkPclZw+F7sUUAJPbzM5EKeEvk1R20CEAyQ0EBpy9nuoIbaYosP/s/X6jfzZS6RZqIqURVd0sVf
utVZd7mY1euR4XZmtEJ9i3J7wnzSzo7VgLp7O2k7qVLZZ5xqg3RMyiMjs+AN2pF8Q6f42eNqHzdD
I2Xgt9cDR5whQ8UqRiL8MHgi+YLtgoDn8BFwGHL2i1dsIt4oVtvWBZ6YWe91Tf385w8misNc6H+1
Of/7yYZd+l+PV3d+XB77d8Em5KHLYWav26VLzgQBFgZniKsLmnVDf5BsK2WBpsK5oWSBGMBBFVee
aVVO8VE68yNoHqT73mZ3c7JxxaVlIOt/51YVPRNjWkbCYrSi2FNnFffEG1DbKGnZHVnYER04DVHp
iA3sp08d6sH284leJbBKgYy5T8gQXRgTfco4zob443VDPJMroGIfHlEgpG42KQLRvi/ezsfeIQZ6
d1leIULxtMy5LZdXot7+/MUpv1uWGOKglIRHIorCL3dEVWtXI3sK2YrQ27RjEwFQz6aBoMMeBmFk
HFhlZIANTmqFebK5Y8NAs98SZMogHdVkUG/rDZwyr/qmVxWASGMb1MeFGJGfavooEP72lo3fLTia
prCQMh9EcP/Lez5XUlue9YpmGDU0Z8QESR8a0pLaEWgvIa2lEOF07V/b4m7p7OHMYkiLeS6VkcN0
poUsAQGU5hFXuHOfB8SLt48zhK29o95S029IvdHwR3r0zJvNA7rrJx2I0Rl/1KqrU12n2+C+WEjY
JGVbpgaFArmH2uZgHr2Be97IU4Gi+tjSt7usXwiuWbsohmj/eBLRmiRhp9feHSnOfuQYHEuBWnG0
XLc3uz48S0slRPIRwRQyQSAX7IXOWY7BARSibTwjUPMiBYHh3aq5gQvtng77Ja4dHGRiqL2Tcx6Z
X3RLigwP1erEwIXiG+LpEE6gAUjkWDMu5S9+CsE0GaZGWl98A/UuaBMoKInEsGFGY7trvM7025ah
6GuWzzBKZsqiv/s9nqPJvbArJbjeZgpHHPCrnFvoru+3YEzgri07hFgq1sEH6Si4uJ94ycaIPbWA
pjSPD34+cDJkMKqeqnM32bWCo0sBm46enAZEUU0qNexmOvaXaQ0axxzTecbNV3sXjJoQ4mJ91zj0
KrF2001UAbeqhOIEuuhp/bRCGgZbovY0I2ht8+7dJHZPgfMGKHGOUkl7d40Wx5RbMBd0SyXZgx9t
cOg2DiOB+hHfvvMZkv8haJzHeL3/kPfjghRhkVE/cgvEClmGShfuAip92n3kM/dRyaY9pFzyXHQ+
lwVYIk2Se9AE2YwsOLsZWe6Jnh9JioCJ4NNDdZV9HLBAX5p6omw5OY6SB4fHOfG2TjPfr4sCkAoZ
bkNCqnP5YshLcuLJLiY0oekTG4x0PpCXw74Cgdm+mOmNz3ebl0ODSXfWpctZ7cDZgHTh3RXoXkZo
8piY6Tiw6dPOcZJigKPTSYQT7l/VHSVPugtpvwMROGSytsxSauJxUh3piWmjxRE3It5hFPBwx6QU
4Jia65yGHZqP6jm61RPyeO7QBFUbdrPk36+2yC+dnTyOhhW9amg5gL6ymCb3nkuNlpAtiHsvA/V+
utqm4bzIklhVzaH8ubVrJXOenwxIXqymqjPy6FPfVZT7LqdSWHqoGGk1cF3hg7+nRbHA+vv8NGpH
vI2VZaW7Qh73e+eNfw9YJ7dHZsvYkZyqGmTyxcc+vtCW5iwPt7nFPpcyyNTJL1YtWtnKhh6TAJqO
r/XnEpjf6BkRJtIT01DbodzIB9BGTry217ML4ocmY7V36hgXNneg/H09FJNhKJ15MkLHN5Y03ALk
RCY3HjJUqjYfvAjxFfac09uEpiCtJJhNYU0y8FyFBOYj/y9CmG7yp4TrhcqidnTZae4uM8gmA3jI
80M6Xq4Qi+MTWoGm9opH+7z581bBZvC7ub+uiSJ2I4mWjzRswv/aZLXsWrfinUrPYDbn3GFE194t
2ZPoVTK6+ek+i3iQf23P29dB/uTkX1J5Tl4jBwUYeEXQfOcVIkGN+uaUUS9kHwIjy9LGs8MMBKbx
gwepG4JRmkD0sYNjq8Fm/lxRXWUAEK/xfjcKapoTNMQ5ETvClUYcw8r6bfegyy38GaP0cvVZxsqa
+p5Dwbgoxpd5S8QjrwZK3D01gEhZBg1jYrDJyU55cSl+FCkwZZrC3uMRPgoowuHj6ZnNrHjEGCue
a2Rn12HFAV1p+l0q5W6T3OjB+MK6nAxc2nrz/ESxEGZ7j/xkOKvkE2YiVxva8PH2CWLwqKyBGTOS
xYpkmSMAy+eYg/1Dddko8h/No9V12l4cc0K6ACPI03RQICbSRAgv85rSWiM3kGEtXA4zfXGoxCk1
VFzXibnincXtmnS+zSjKZicStzRv5D8iyHnnnenpjI3qJXnIOKs4IWEtovsLKvWbBljEcEKPzzGb
isYwzDO/cIReUOXT+EV4yRaR8MtMLTAET7l51Sd/aiEtvB3Zp0WH7jBFZpxNqk9jNYqNyf0b4PHk
dqTHTdZYKi9wuEACXXFwDSrWYfJUpDla9mzMm3uHvNp+9YSAKWyAjnp4ji/AAesxjfma+GFskzsc
hLtrmidNwFjhe8SfHq9xidkH6R/u2bCj1XgN5A1xbi4dBJPyFZCOCyKL0Y/s3lNliNu5/chfqHdT
JcxNdkJ0zvTv3SouNgKahd5lXnIkeSwplgoxPaSosTok3ZQqgbbVPhQH7gQg5qUayTajltNKqDi2
VBmS1/OgrxbjC2GcrGmzM9/K7sTqITgAQF9Yau3H8UxyxneVdMSuw6bC1MXke4JqpY5l5w4PdH5x
VfCWjDWs6rOHOp2FrNiVTy+FM1TIkktNI4SP+WlBOBiiPKLlYW5Zr+gUF9/aXAufifAhTe/H3K8/
KHxlizW6QveIPsYBDDzPuWUSHP1DS11dnzfFF4vkgrwPbFbY6TcYneUlLhkMUyxO84qeBgJEMmdC
Lcmip9dE3fHUkl+OEsBFlQph3N178s0SPl7zJpVJMb7QkGVquTKghbWfJIyD3JvgThcw+ZIl+8Zx
RvUot/H1Ee7ZyRQmzLBH5qKxhK5wwgxqVet8V0RvmrRkJqNZZx6828fSin9fFeFJCS5ZQHB5oPrG
lr4t/rV0/3FJjho2Oqc/CrwkTYsjiA7qC2p7Jb2vxSMvfUMD2IfS1IyM7d1Gs2jO35hsY9gcZvQO
ZTcDzu7tPb4qpqmoUlcnclISHO/F2oyuqbZEEJF9l8GwTUDeT0T3nBapDr5vU2Bf0aajeUnruIxA
52Q7BJPWaWIyXXlNjK2wAq/P4MwC8ubfFyX+zKSii0TLK3jK48vIzXlDK878HXvpl0AVlL4SrIhM
I7bcbHiqcbSVt6D8aI/XmbE50cf90XeM9ITP1T3SV0oqTV9mUl7t+486P/0gLhWoz+0ScL6ARH74
5/vbNhZsYQxeE5UZ52BXeARKCkKEm404J7sb/GWvfgI+QUER8Cg3lclSLX+eBaKlFvdunucT8+H0
3N43xHEm67D6XIBxUMAP095k9WbJ2ZS5o3z0Xo0xMKBKY6iL3X0USqmyRf0i0+GUjygyEDnlM/MI
8Piy4932a9qYwSMqYnTfDPHT26yPeaXt49ucs68369PGjIjsIUjg6hYBmNvNraWXmJGvwiKpWVpL
b8i6Jafl2eXKdHOKjam8EH6aBXrygQFL9cWkAmayg46UzUa22V8mb3f004Uya9KQOW1sYPl6BWST
xEifX4wNEjHKPTWkJ+6LR2QQCyx596TbIFyg7Z6cvedCnp9ILnmlIfF2RIPYFQkBPOMewYNs0Xb7
KdDiO01aJDhwsQUSPQjVVr85RvJE7Jjg6x7QlHpB07Nr7dOBScOVDHocGqjAI30+IlsHZtVQTwsQ
Skfbtw/hvPsBtJR3YXmsvXLw8p9HQ8UKYpXfPIxbbwCcfAaQI8BP8/MxC8jmQ0c8w9bKF8Rd8iJ+
bzxEz4OKUMfF/DSnxYQuQ7O4Uy4uMYofrV0l/dagtiEXL5bC5xpkz6JKRvHZqRxKUZBltjTlm6Ot
Vs2ea83pkhbx/Obt50e2zoZFwTMwL3yVBzEpDibpMIzUJveoTlRH2LRbNMEUjt5t9YrzWKXQGYCA
fLtGZCbX6LIwaAEdxW8QDwaYG4q+SGY43OG2AY94YckKSBB8fKGxqEWLRou0YDkjcSpW0XbPNT/b
Skft2ISXKbHhlFsVKw/C2GJHDs/A6BYQf6EOe9pUe2Zyn8A35tmE4WRE953QEOtw/emYp6fvYGBk
VIBFDJ1E28GyChpueUb8zbQkhBEFrIuz8vQccc/HpHVgsEn0XT0VwFz3K0Y5KGLgMArj17D46gEt
vNcCM9s54uwsY2bH74JuF5X/KEIukxd2sWtpL5B1J4zzNVv8lNJZm7C/dez7Q9xoBfta8XjpckVg
67SM8SLDlu0u3mNd0CrOqH14MoiypABoLUobYX42x6fEDIrkRdrrVzuDwRuMFmpwXp1p+ZOwJC/F
vX8z3JKr8BqDp7Cp8IWJMuOkCdMVuR7u5CNvuGG8qBNRMJanqncHrEXAYmxOX5E54785H2z/XIr+
U2j+0u0RJUE3dNGUJNH4tQNQ6E1da22/x27N1LPhONvSPCavpjkdjdH3Jf+ohjYEcfAKhYzKdnYH
SPPYNMJMe3EeztBQwzbuuMJibivVKr9PTPVoVB/v/vjn9ypK6m/KZvShmilAGZSl//RYhKt8M5Wz
cV09nIjOCCYgRJKghHFe6ch2JyXy7/twrMc4OUPygg7nSoH2oJsPC+Fmf1zGxKZH2Q/fuJtwcZIm
3pEdEbBzLdPEBHK+Ix8ufjqtEMo0PhaX9debV2Jc0x5MwLhz6EyAwVWfp3M66PHARX0+D4JuJ2+L
rGMw17MZd/zX1wcpdCgx7eqKZ6G9OZuNTmmVXBvGZ2NmPyr3eOMN9XVwnnIDXYgivMbV5+O8yH6w
xORrwnKLjS7yAeof4qZpspGsHqfI5pgcYcbHv4Nf35LjY9l4kNxeYygSY74YgsqIBAYPj4sA4ife
jNFjnCCKZT7ka5eASEDdhk5SxEZrlxKqAJOcXAv96e75Ys0bEd/OGyPGCtmNMCVhw2bqWFL4YP/G
j3dIiVlYBdrZZj9lwNaP02d4HHFwGdozGCJq73UoaRfWDB2hTPPyL8PubA4olABTTnoRx4kgPepu
OvrM53SM7nR9Pms4jWwjEmoaBwRvPUkFhKpjk8A48kqAwTq7tBo64tIHxDAj7OzrMtlAb9von5tW
8Peh3uDNYAz3hVrEoyS1u0++jpina3z/om2e8kHf491dHvN23x89SBq+FFj0zfiI0muAOY3AtTzH
Rz1K8/Gc8e6YHfUJWcTiD8u0ayw2Vq4XCQX8/ZSmeU9h2UXL5WWFulCbzpsoeFhoJDho5czdKMSU
QcHdxWVgDu/GFkjH5eAwcpPGdt1Xwv78supZPl4+PRYin/9ESGP4X/aj8AG+g6wEY0y5vGThomQc
35iJUlS+J+6usYsYDzt8hHECFmz8mh85enwfpRVv3yuiebbj7TF6pEAyArBkhIcg53T1Ne+SGQnj
TJzc9o1fT1TK1UZIxq89pyf3zAgB0TefvKN6puY54zCUQ2cV+pymOE7g7LLM7Q97mWWRMzIxsNqx
z/4fws5ryVFkW8NPpAgQIOAW72WRuyEklYSEvAGZpz9f9r443TUdXTE7ZmZ3T5cQkJlr/es3B8tF
DWPVhHsDItLZ2cHwGfNnzF7AiC4n8Scjf812LwgafSw2ltDaw88unCRYTr13lku4TUQ8wxBXwdxs
+4CKAMOPFLaSl+16fH4d9HdeEN0i2V18Nm7Sk+copOl0rF4nGXBUo6a0Hh1CRzpERwAre9E2lul0
mP9J8YYG4ro8+cMgs3zd7qEEgj4cr8y5+G8J4LnLluRkpj/rHeJe4mYZ6AuTIpLOJS+R/U80c3Mu
xWQEUtS4q+IKAV/P8LLZZDvGvMdKtCh7+fbwbRlZkQmn00+aP8PFDFApYy5CUM8pjSrduw2y7Iln
gSVy0Kxk8q6t3tPDVVlYr8xsDUFdVgm2BeP/AMXKybKeU7M/I5j3Zq3c2sncQ2C3g7fl9NkDQ0R5
wlW97dgZ82Ccffbeqva4Dd2k7BlWRtTk0eP3fPnqTRR/BuPg6WDHpNjMeT+6U3QJpkPXd4oAmPIh
3rlcKj9Z7n1hKLnI5A2ZPLLmbF/ElvAktYWKkkD8DEIcwWitXegqm8R6RNWyd5+tKIPcjBGz67pI
UbdRkEfc83oGWRHWond3KHogpbrWgP1h0IODZJ8Ws5Zfzva9DC6R3Re7uWE7wXB4dqLGnfFdrk77
gBbUKaxcOvHzE7f01x/dWvMsmRUzxpYHPvfPXaDtyV3ZTm6wQO5JRiLLFpyBa3BLdt/xafF0onyI
lrEunM1p/XWcfC5CqkjssKWS+IdqxWNj8svR0zGsGV8hIFqA4z8NYHEKeJD5N0wAnFisGzQFUpcX
514R228xx+gON0NMVodBbs8S3UZMro6oDzcSHG/7HC7azmL2uNpJFA1R2Iu35OBzy/fCeaLFGx+V
s+zWXywQtVrJzvYhAoTbITuD5aOS7vGd3MjeOUOsj93twOVb+jjttXxsR9aP2F+dgsnHvuPbgxe1
HbwHpHCtg8ieiRUj6LAppc9qli3aW59GepZgzZX4bnJsO7zRR4eEqIBHb+6ccWfw9Z4MeRwZ9WGD
/4nVmWaLR/Z2Zo2bJLROrVuC8UyE2+4WbNOaTB5QKgk9E2GMgs6MrdDVtq0LVMtkthvxK0DPqE9X
iBdJ0kPl2w59rgBFV7JPLvghbeDJ9DNd3NoZOC3sB6JqopuVk1xoBVnESyyBTI0Lsnixweziu5Zl
F4a3UEArK9gUg2Ac8Kz6EqfxicrOZie6J9w18VI2Y8NalOwzKFn7Gs81IKp1+HWwv2Qp/jqTTrC3
yHcdHp3NMzhP+tyLPLMTxUfdmg9JGPJ3IWMEQRZvcZCyNdhnL+cJ8tO+AkeyXL+JoM46LGM3Ojq8
CBT1Imn3gRVmPcJR84W1kf5F4MeQzyntCAvHZ5JFRhyJ7XL87+LJ+MtYj/mOKhmaIbVVSRKjoN8Q
x0u1q6tbpyVKp/FUsg+jruRTDreYlZ6mjykpqmhIMJ66Wt7TH2FPgGeQbhVfAyIJreNcnEhi0AaT
xIJNJShfHcdkdiloXJPkNJ7gTmNRGia2e3JZUpsHOUthH9IR3A/sImy2EjBFboSgAOOOJ1Zi1Ao3
AevthyFm+291YluVNR16piDVfWP6KcfjrX2/VkdU5igIasTUGHqACVLt1dlIrKDS6mluAls5rJHj
jGQ7y4c/XIX6Fz5T57erUL9pz3a74/HwfHIVU9w8iQOjrIDeRyLJLXkpsLWZGZ8Zo2Zzj1IDPfag
8Bi5QwC7M2PDYl/iyKlMtAK8Z1h2KC5bgtjm34N/vxu/RHDfmgAu1FBJn8CQraN+45Bc7pViNqp5
yHfjTygvD7PrfD9HdHumDBzQxYnm2KcNKHRhAA+3W80q4jV/Uiz+9RWluO9g/YEGTP/21E7mvdGu
Ly7j6csTTqKk6MkoM+enmGOz/tJ76uC5hIj5729v/OVl0YU6UBNCcaOtqH+ujOpSXVrSfn/Mx40H
YcB9MtF/Q2t9OcesFJFxEW5Pohimjmb+3VMhih16FWufNgAPyJB0R0IJp/X83NcnlTPwffYh2X2P
BDFRsRc36xlK7OcLyREUW3xcBUeIbZmp3YCDwyIRueNBpSJxsGDv+rgfV3L4r/GA7kBSJHKNAoPj
0/pRJy/95Z7rCkL5tsZX16Rf1NTftgWpvW+Me5t3VOQ4E8PiMC/ZEpUGYw4os0vUlH/MjhlsEX4F
+FSb0sBcF9fxZeuWA7wbPUhHNDTnxY2kBqpTMnnRkmCZgcheWDngy4C7oM3v0oM8x8/FqXeYKfAj
zpmcYA2MkxDiNKAZnrTbsmGVElhfBEZCl0JX3IbHYXYl95lup/v4KerjeIR+3dr3qcm4Rgh2/nsN
yfTsC6reeX7sQ7qgdq7Q6+CDdhJ8Mgr4lhh84HEb7Ob79XbYyjRE2JzkHyJSqdoNx0B6oAO2nia4
XM+Rltmf4DUZLcPeBz40InP4terMAGH05bMjoVkaAJ1y4VlDslgTy1dMwEnIYG/8TB4Piu2jz+du
uzr7pyDn7tf7/JjyOwU51TM89Vqbklqzp0INawbooOCsTb8UqKzoCz3SRTjL2DqfpEBCz7TeWKuB
4cC3oojpS35/iBQbxs1rXhGyRFonFNOdR1m+8w6xwUdkRvBK617jv0FBcnV5m2NzRYb4upofUGKD
JzkscWuuU3hw/tNkOYcU85gYfiW1Aiw5+x3BIWT6ArMdj2/Ycmspfq1FjuDzIapNTJisI0nThPjl
ZRcu0iVXA1Km063PkNqtSa7ZbwSR+dxx9hE4LRRB8WJ4pITDG0JzzejKeweQkV3wpgv+q96sWmRt
y9oSOvb0DGQeUIO5F7pPHc0Pze9x6dQUtx3YIIBWCfxE+xqjGWUHVS38QTwGHTbUdczehZfrJXvZ
M9YbbOGXj5d1DL+V4eDOq6yIr6DGpT085Ns5yYWCRxyoOBvxSaTXXuxb2szF/YWVYJlOy+HepWYP
77QJ+982LUn5AKC7B7uJ9MNmqIld59ue/MfC/HZe7xvl/aov22MOVOEAx4ef8Bhc8Ptw35keGAuJ
e1HaxloCLYMxJaSX7jXCWeBl4V4K6sA2gm8elKEqQFsQ4rBg4wy9aBhIfL3S3Uop0XhBWV6jQ7/M
3/GB6kUoneHQWP/eYTs/fZdvO+xBM7elUe+O5FWwuUjRJSwDyHpf+wB+hVeMH72nfyb2Vp4osQam
f+Gd84veJ66Gn/icHtPWYJ+jFHF0Kk/kLKNWX/WajLZHxKFTL2OKRGwlj+tIFybiyJr0NOddpPZg
VMqzROE1LFwhN/j3V/ulov/zMRnttnCjUjQBTH2vNF7bcl+bLzzkcciA78NMVkJa13E1ICgUwB7O
W/CQ34AMiscr05Pc7hnpRCFiYXR7jR2N38NphaQOphUqdC8kVUOF0aml+MeQGjUXbx5dyT1A6phr
ox+u/7+sJU48DRt8Ib4WxdKfh1/5MR5l66VUVEoYXvQZOzMMuJGQUPhXkCPOwaQNZ20fi1hhXMI9
wVkvfcRKmdgSqe9hvAquXg51C8cXkndjI0A1Slgo2bq/Encv9vD549H1FxooVy6c8wwR94GJ3p9X
fjwc2uauJVcw8ER5h5wX5TFfAvgCkqPwT8UUh6mPhQcx4wo2eXsZEv7EJkE5Y/f4Div+2UonBysx
c9oCGndUkjR6+BXSLORB6WyGe4eujy7YIdHS/vfNB9D8zyLHz66j4kvQhoiH/d+f36G6NZK2P7R2
ORpJ5vvvjRS9PEIFxlAyi745ZL4EPMj3iU7JdSxPGRHhlrV4TN99Als5b0UknRwfhnsI7WZcUzed
8xcurd19DqTJUdfHzMXfro6B7imkYEGiC0v/EZlY/ZznWN1Q1bw80xogVBBMSr8zBIeAnwjdkGgd
UCYqE4m5qoBaVCjgDDTo+NE4Ft3aU+YC5qKR50240+lgKg2fHCnkvidqmHpEKliO4QAsDWKgn5yO
zqvLvHpgJnpPnxWIOQgPs8nI+clY4Vfd8n1dUtHCDyYoh7L229txq5pW56RIu5wcPdCs1mTv92g+
MbtF2Nn+abMWxNzvn4ZrrKnj4kRs0fd3sb0zqnvzvO94F1Fr2HNOVXFX7tjI8nfewflUseJD2DhT
futqhSO/t2JiSrkDGx8+BAtJvJTY+4GmKJxDebZ4QQAF4uBQpXGiMz0jgfjhBZR+unBRG/9W/unP
x/WsEbuU0wo6AjEuUrUP+o1CC42xFSN+9AQJuXZRc1nLHVKxETjlgORzkDt/vQaSAG/00ulYkIsv
jubEtJKMc9jxSF6z+SOjrYNLDBsHNRZAW2+SJKSEs8xESz8TkI/BqgN3sier9d7uNbY/GCCHxE9d
4CgOOaj2MKdKFgtUtiPmWYRgGz8sxs5/2wBDoetAydeGgE3f9uet2GrKY396nXa5k6YF2PH87e4C
sX+IRQhZzAL0xiuRuhCfgbixer5r9+2vfjBk9+OLTJh3srtMTpZt94f9cQAoNxTYkgjpPlFGDaMs
CoIfbOyUv5DG//QP+/YIb0+5bKk7HNViT7W9+Kv/lc5p50XZYPincDsS109xHDVBaQ0Ozj4f7OwB
mdcQV34RzNvMDsCz2UNr++ttBbUFhYNobTKgLeGfth7N2SA4qUaeD+KJRx+usH6YJO5Epo8eDKAd
2kdulLd3GY4KQjrWty5TE5G6DICEKIu3SVxSegVFRw0464SX+LJcX1f4cet2Bv6SJYxX8awevOz1
GnsHKxMp0QIR4u9+aXlduufwFHq8G/aqsQYQIvY+bJnoZa39N8YgVD5G74T5BBD3I8D9LW+CFzKZ
l+XdlkbIWIL6H/V3maphp1empPN48CpbY80F04hpvW3/jcTu3b17GKwpA+GTJr7sFmu1lWtvGBni
8MNTZb5j4pUNrCMaNdkuukZ3dokQIWOzNRwSLGz1Y6zMsacbzZ299TUMjtST5F1xk1kXYPUN59TD
AYgRYx3diqex7WqUuM4sEydQBgodDJ0Dtw9pEuZ0+PaDLZGt66HxIla1ttTsGsAR9qFSQt0i2sAa
O/1NMGbNOk7fFEBBixBNxKhfClwkqtfNl7BdE042dzJvMd7jAlIbiGsIWgbNu8XnHfx7QPCsdfSG
m4Mv0yDZz6VgQ4ZP64dX928r7g/nu29yh/b28CmkphLpaeJ8Nr35lCuae8yXzvY6cnskeQCM91Bq
UXr8KpXcBlM/bznqhhagW5YBVPKPIXc7BqxUl5d052029wDGJS/dO+j/tE38z5D3217/x1V/Qyna
l867VBrWmzSHEgSaQ9fbP/te+fY9iBEGZLs6rvPyReDYMSJ2tt2xqxUd7gsG95mQ+EP3nJ5tvz3S
GAWTOo2g3ZtU5DEhGZ4XQywVVmfG94y4DWubHa7MXMw+2yTNFrT/cXulwD0VxFRXMq03zhBo5zXO
XyiwzPJFGjTBhlRud0sL8NTAqwPg/eCbM7q09JQ/UmmCiAWd0wFuFyQA1FBy9+YR8QXp6+HtJxq5
YFCA4BCKdwtloqvRE9zjFvUd6s7uEagXW8qJ5EWL4baPeYO3OdhBysRoZ3XnY+76ACoVm6BY8dY0
/npavLX9wO5jOLA++NukHCBL1a2qbR+D6c0jOoxt8pPiVKc3sF9thUj5yjWTqnL/feT9BQdluwQG
1XWVeDjT+P74WsXBvN/NMo+nU7G7i7+63ZRgQYSgXkkdxQFH5diy5oZPoF53xH4y6M6d+SgMkeMP
fLiqwAEvq2cxT6E4tG2GEi90DwIP/oUEE8TNdr8xQ9ZaAOruV/5m624E/LmNsPphFtb/99dqy6Kg
+c9r+f/f61e+7G8n+VWuD8VdRUNMmgB7bbmA28peM1e8OxUaBBicIBlLhluPhcRMz8AjktO7dMVX
FpPGLlFjNt2ZK7nCS3JwsnzQljD0RulyHnqeN/cINxyEoznRDCn/Pup6Xf5D1oDHZGIUDnpAmCGJ
BL7vu0EEWB9FCHRniZ+s10kPa0kmvt0QmJ/fZ5KTReyTtu3CTG2x7/suXbq4fThqhDllT6SjAblZ
bYccxagdMEnhtlEHwRPnL/Hl0uVo1F0uKalEuzXWnDMOXeJd/SIDwsFj8QmWMaR62Fp542f5PcwW
9nDzVdlfBj/m34/gV0LAv57AtwKiKZ+VaRRtIQmKoQOS1iBtEFhxRBZM4PAulQhCg8w02Pz7g9va
X6o4VZMNQ1G1Dn4EyrdPls3tWat31zL/DLdhHdHI+UdLltn/P90WfSPnABsVMCS7LFPfEhoe3rKz
IuQA9Xfp0Yab53+CLfwt5D3kiwFhQZeD/cWs/WM9wP7r9AW21QkHV7CYN0Ncv6EWEDj63qaYY8AD
I6/0kxw+zWV9hNTHcQIgdAMb2nSy9kDpVfZGZ5ef8etsPy2H8Z6b4aDM9bC/5y23wpYlLZKOo84Y
Vp/XtJti+KDg5OAehqgEIGoTbdggutYH7KLipIeJWDh7uxOaoOdkXsJMY+q7zd4jhtkpxy0TAE5S
5MoWrjeIzO89dH14WBxoTQk5dPqE/vmZqEE/dLJozRI9b6jjmPzufi31lTm4TToIlgQIpvimbfC2
7913evJkup+rzYvfg1NE1Rpi/odCaRRaCePU2STxM/aH4TvOgztr3gwFwiJhLcl0sF6+g2dQALoV
mdm7Tgz75t0j+HV9pduscOYAkAXiAc1hjz7H+ggXGyyikbvCL7P3k596AcDev+wgv79FYpzx2w6i
G6/d7fW5l7kEtw+nLnt5xgCUljo0qVGK/rKB8EIqMkVxQQ1OkrxKCjVbDZZdHoZX25G2Iu+tdtvA
yC9HuPlu7Rs/YBftX3BAIRuIp0ePjU7HKnqd2ZEIqJddr+/4ai6N8X1+6XZwFYo1OKKoyXIcv/Dx
lWOsC4F/RKfJ2KZxVVSCqKRBbYuQhgH6of+ISbSy2z2I9Pz6l9pDnGZ9TOdBGK/FNP2B3YRnECMb
7FN8VwIFpNG56dZAO1po0sTWOLhMto5PKYqK2LrARBxe5s1VyCx4k9xLXqVXF2QnFZQtxd/dLG10
DT6zV+VgrlrILn7ZdxxT5yecjXN8Y0nPGL0ThRrR7qA4RUHSjD8uR0OVNVlS8aYIiiS8RqQJ+Jcz
PF3DqCdc0sIPFZ4IHvd83Qe36+m0sBDLjoyrzD5mPLBAb0xf3epuQf3T/ba37z27BwLo993dsL4T
XoSd5H2ijxrNlnuv3n5p+JyyGlU47zn0Gl+aPyO1Ty7WzW4Tc4a+NTK6C1FukvhB3U/ZCfpx8f+9
U6k/vWLfQM3zrnxIzRPVZEqLyC5OUfvkvT9TjqapBweAuj5cMqBbD1Y3HlEC0ZbeENZGcLArf1zb
LKMfILy/GLkYf+ye39DJ40H7nDWDi5p2R5QBo9FI7GZr7JVD33XtgBz60nnGm+DfN4MEhb8tOEhu
UkeTlQ7WmX8uOONZt2R1dyxzoDXEMMLwem6kog9/IuQGtaq8kTlBB8WCA41b0iaAp7PAdEvuCrbH
l+i5cTu0uZVQcQKDw0+z3na8+R9kJc7KG5ALbDL+DDMsF3vttk1fg8R2x7FO94Mkt7HC+XXTUCAc
WQniE2hNACA52RWsuaW0BtP4YjpA5LlA+ZBHWeMX78kXG3xlz/eRaY0JUesLm2Cos7zPrBkkc5AZ
Q56Z1qWgo+cYM/m2OoyL2DZ3Ll538VWUyWd/UPoQ2SBBdaUoZYDWoTbB44NbMh/hjeXchpq3JEkd
XyP4990rPifsRJEaPdB4Hqlf5Alo19Y2USTo2GoJihipgTFEKDpSxjSjEcZ59pIWMdj7+GGy/6Cn
AtdoHMH+osTDANPVcwwRkgOldDG8JupqNoOQCfto3zsQSIf42X1jkHBP2t5pgGGtI0cKZyDWr7B6
n6yq4NyT0UOLMx7tKltksI1grdz87DS+WRvd2YYxQC4rfXXMC8dv49N1J30B2yNRQlYZ45y+AIDU
ZCEqyZbPTCNR+rTr7MQOqEswgFpVZRATUcxKK9mnLUcV6zGk17FZEEWoIKmQXVU6ObE7kfCNO+AF
PcRCkQFI/2YhXkdo7ApiA6yIDX5X9HwU5xsa2wqU4gzhwWqFhbu5+BAt+PcfIOdfkPL3OglATmkD
PHc6//Hdl2/q4/o4lWWONVmQGouaUQ3IQdQlKPGYXiTGcrAKrVHpG8lEzLighL1DtlX9aWP6q6vZ
W7cMGJ4/tAZ/wwyBCskhUxWJ/xnfDsC9YWjX7bnVGmEBAfdtDQ76dFhJLLCf8ElF7HT/uQl8eVB3
6jkYuN/W/vVp6PdX0RodQliP50F9wF2kauwdEawYwVBX9A22xsmON7L2iHwhCv4YHtD2OGgOkNDb
beIZ6viSSlqA8M/IfiwI/tZRaL9d4rf2/ANQtj/rXKI5JKbp2sEzwiUdlhgf7KES6WKny7u9Rv3R
LoNHoHOyoNojanCrzpo7eY6HvJz8e8tU/3bXOoopRNbcOeW751ZrWxQ3+cwlkeiaKc6ZnIZtchjK
YPuwX8ttv2MPmkmdH4MXhM6XdYiVvizDxCkkp55+7OyNIaoB98qAhQtlf2AEtw4m5fYtv/iH9RsT
hcbV4LP90J79urDvj/v3C/92L+vio+u7u9kaYVpS9T6ePrxbgxp0BfQzajtRdIqeP/Uj8l+mCwwX
SGOHCCPrrLg/37FSuamf1rtpjWKH7Txl/nQBgRZTKSrXFMxWYreMvZeni9MXEijc0kHhTx0noHND
geEGXwAL4zSdz5FChIzl6hTkxbTZLnHRSoFzfdNVe9ir2Ynrz0j58lw3mbgT1z5xFg2jRRDYQwif
Pq7kW5zB2KUhOLSZrcCKYEqZZUPbDpwfkCV0lH9ZXrRCuoQ7mwKe+20p73Z653241bwoFBgnbBde
DoTdDGBedIrTePzwpD7SUxCK6Rjg0xpTX6Q0kEDf0w/Uj3nXA/qj3F1eM2QfbL4DEcnBVh11sIG6
O1g6Afb8GhpR4FGlUQVbK5wQs/UruOb7+cdaLrnbxGMBhi+765podW/FrA+zYncF1ujj5O4nYMcc
q6+0ikiXd1B1OnvC9rYurD7kZMnVQ0IcDGtw3Z+grL+wpPCMIX6orSmYFujSt9kfhB/p/VTPrVEX
/1rR8ivZAKZhx1pd3BknCKHuGFKAKxp0KSCEPyzmv5U/ettQ2waDU+g330Y08kN7nl+ljN0TvPiO
j+pucQqdadFBzImp8xPSPvpkXtxuDHsKYhLhmdYxxbMb/6zBGXbmgdwcPJqdDDnU1JCTd+mo08Ii
wdAcP8CZ6P/PS4JvfjooNFGZ/bmcTUncOEXSZcIlzG8rq6lf9ePT0jsjoKuGTg3ZuuYqzqcV3UYV
MZUUGvfg0nu7b9IW8/c9ew9oxy+p2XFPsmdkV9yLjvF9SX4nZkp2G3qTjX8VmVUDPdG66D/qN6SG
kgBwgMxWDOBM25jVyGWrVA6xv66+FFR7uERpIODtxYNgMOsF9s0BPjc+tr5qu+i3aYmoyGCHQ8Ko
hnv/gyhUmAe88bEao83jiPkY1gHrAMJpJFue35j69NGQnZbXtPO0YaarpKuEu/VhUkHVgO0xhQ+m
Ovp+eF4V0JYB+bFyDhsQYgEU3D1sx/3L+NozRSQUiDL9IflwTOHWjWt4FRh9cFqcojpUcYgC4dnB
F1Yv/ULZGCam37jBn7vkupLptm787dmW4uNK6di3aNs//vQKYi3+3wcpyJCmZmDjggXGt32Z6eFR
0t6KNqLixqfw7m2/Xk/vMGzxTcc3WFyUzpvOgHxVwFAj3Ethe4MXtWJaeK2Ob7PtENACPik08B16
SwVTbgePS9CXuGSEG3BfL29Qt1JYMoFmWk2N5RgU+1MMSYhsle7O1QOegdpveuwWOYqL9/hFixmU
kdZHECWUdLugcoxEb6wmaOEYMT85NLQ8yScY87ImbWuhOvc5ma4T84Ns0SqWdXy80Z6i7i6dKtYY
9DrSQFnVrOp6VKwgnR7WpOAhDGYesnVzggEJIol4ohCwEHSMsZOTAlrKtA5ufTAbDzdTe9+9TuT8
iv4LZReurp0ZKcjxdnFkp2AI1D2lxxCP9aBAL+VjDNDx3jFvqyKYRPEBvjPWoV4x/+QVA5Ap9xNl
iYeMW3HFpOhKq7CNkOrn7IUn4TYvbHjbmNFj2HKPIS+xmS4PuUFKOR/WYebP2sDcSnjD/ntvIpz1
v7uTCaFD1YCIhTnjdy+my+7Z6AfstlA3OwXDsI89V+4h6TDa6vYekhaJlFl/kcK+6HC+mT6G7PVG
hSb1jOnFdsCohvv42g4Vni35GdMTs93eBUyOSZl/1ZGDtC+e+rIrzDMMYUWuSM7VwGrFb75MJuXv
NXrhI/pnlLVb3d/HeyA5lhdkI6ZYjfO4dytWcad/RpD2ol2vEqwDlKGMRQZA8+oMNDb8ULlCHNC4
iV4b/gsAWBWypaLu32HlcbNO7Y1eDqpT98RMdReY2x4/bkvxpGyDU25o3ct+LO8iAwiKrPin29rg
dG9YO+htsIyyDxNsDJBoDdteCyngyeW0mp/mRaZ9lcMWABehi7usYVGYzHe2vSN8rH3yGDXGUpcJ
DPQbDEt4pc8O0CBGK4/ZzWsjqcNH3nmStFFnBT5bV8AdbI/v2JUzXLwjfAH14TOdQ+1cRhpwWlAu
JLjn60s7o0q5bf3jrn/NNQ9dt2zmd/Ftyx1MWuuJEb3pmFvHGKtP69KyLw/mNM9Ne0aXIVLarv4b
B6GVitwZog50KtxVllc0mePW4iX2dVuDdNh267IvLSCuy/wno1P4MHy+ELZ+BST/Bm7zGRWoowKw
iux1HR4bY9ZXvh3tmBK0nR2uzjwsBbMHZi5hWyPkeEHct1RM8HHbMhRE60eE2z2WAcRyVI8ofzWv
YoWwwDoozrj6G8RK9Bwuv1csbnr+3qCwRhOsL9mALozRCFs9V65Kpkkn2kWd8QG2c2nv1uzaV35/
L97D9y2XkYp3DXw5uobivKsHTjAiAICdrVG6mIBSPOv0z208yhkEm0jwVXhBuvUiwwN6w95psHvA
iJsD4Jbe2MsPzh3zPaTRQ+F5IPkSyhD6A2l0a4EkXA/Ok18bbHm3Eehqy/PRvZOwJGGlHxf5DooX
ZB0jg+wit8eHLyOv4Xm9L26F1vjuXSBCXnqEBN1g30XFGEHalmmolHbs8xsnD3eXC06pktQ5ulkV
NSXo9fxEBpE53MeKLhxwdDCVHfm+6tpIsGM+jF8XF/tXpXD3BN416RWDS+QG++wTf0LpbhW/jDAI
ZmKFtjUiJW4fB+Tijtz5goCWsuRs8+dfGtz4plt134QTNB7OAIWDfclleQGZSRHR8+v7fIczzt1D
9dTXkk71y7Uo2NPmb2Uc8X957un2+eDJCO2mh33YBprAS5WLnqPWQX7MIc6yXtSzNmK22bV0cO9W
gH3IoT1i5Pg6pBqWqhAk6X/oXiFSoNLDpZQcS//WcrQ7lqDqutPhBHFO3QdYITKKiSDClqE8Kjg+
rlYNIgLyZtpPjDDCy1cBUWrwwrg6KSBVBg8YUomxBlvdJ02wXZHBpC8x7d+R6r4n7da598u+8XCo
nRVbQngG4X/xmmIL8rzZuJciizSQGuRnRPIMDjhs/ddA6pLKJHfi50jDdOhOpd3KMRKSdr4xJBUI
x52KoU/22JBQOUPjcju6RfeVcs6ScWFQpC9uUmBM1TZu4s4nuhJtEHN4PhOiYIUzz3bwQAGGccya
kKfBVShOmgWsVsb6bolYaqRxprFDzE5bIax8mZ6M2UasG94TykLpas9cwZ7k4rT5LI+tCz/Ljbz4
n259ccFzfOdQ6xg3/3kOSxxEgXZPrvkJaoYtRHN0XAlzxnfcktKzo51wdMKsSg/fJ+8UvyDhHgYV
Y5PzoozuRFpitmjahC0YC94L07DeKrfwenCVp2c2qPfwfa26ZfLcOmTyql+tjv/4uvcrqFhs4HVM
/pQ6eyJ72XRuQevoSrCbsT90i6kJTrY5jdHsqDTz4Ed4rwF9vfr76e0l9E7n2QXR7NvVZF9vJQrN
yN3rsMUYfpv2qUwfpI95jRRUZ1dnApNuz+52bo5N9side8eDljeEaYYUamMKDP0xOB2GfCicsc7K
vVIOD42i21CU3tLy7ryNoPOC1npLmW4/dna7ys0Nr/Ohcc6zsitP74PnBosELFoQGbezJ2atzgMY
aCaNWrPW3t3C8FMwqGfTOAEgVZ5heLuHzcFDbfBJO0uTKHNAve7l45PbAIIKqr9XXVyOWoWNCd8x
KFqBjncVZCeGtS33hMDp7mrvkAH9hRV8J0rNaeXlmrV+fwuDf16kfe88OnxsAqTKNj/SvhGEALgX
o0M/e8XdNrKaZE8yVNCTa6sdm1TEipZPDr5Cz+47ZiZwdE4gtF4Dfgk/neyx4RmzwrTq82wwBP6A
OcINCfXu27CupncdEn3wgk02rPyLYm8TEhZeMcmQp4EEXtTqIlGcCr2vrxAm233ARy34jM+qwxQy
0SCWK1hk0q+0Nwou3fuoYT+F6x3tr2Npg/HMZyusaFBVd8CaQOXHBeMpfBfwM6bsubvqMUYB0vJM
allUyS//PNOxluAYwaVqjuqroQbGtMw6IIymBGR4gg8Whg51dpzscEkOD5qtE9s1PTtUfdeZQc00
PA5NXu1EgOyX6L31zbZ39e67gQGiylzmEtRdzODPbUcd3jIe9s0nAJPVBsP5Mrg/7IrdCidv6/FM
L5Ai+s/lfYhXvYqPNCDq+HR2ierRSltdKrMqqJeq38lKiA39La7CmPa2nM7y1cXNzsgvkYqFEiOs
B97f1rGrggxEkqCdN2TgJOVQncpjHgJvwFnysOI5jJgjE7YEUW96wFaE0+Fko49jz8bFQML/kAk7
7y491iHc5lRe7BbF0bvNm34BI3v6qJ399EJMAGjC2++cnOYRtbGWuTqy6n4q6kDuY+3ezp56JvzC
0RYveBLbCBeI28V7XL3TgjW4Xx7Cyn/jemfVFGddndEm+o2hrrq6o9SO/vXv8tj8W98km4RBM7dA
MyMb36CDjvZStKJ164wOU9kUdnwKbvIGUYa8PTe618317WCsK/tbE6tgH2v8KwnVt/SKE9+nd97A
EnswxcJmXPUqSLlQLTylIrGc/0/5sL97r9K9f4IrAvJ2dLv1CRTDfBeNPOXOlZQqAp+wTAtah2Wr
CcjC1WdwlbYRMSflkOkzFAj+tjziTJRfMYt5+RqmQX5B6f2lV249RNK07/iv80D55SDxgSNjujqu
rqwI+DBTcW5pFlIW1D/E2l9GorNmMZ2Fkp3Lu308VOtaER3bUR09oc96fHVm7OVKLlI8HZh5+6/H
tPo61JaWlGwTTI5lGrvo+kjO2YtMtNF5gTcgH0hbaYCjvbvyK752vD1ubM/8jN79xFTR0Qt/a8uk
T4/5UfWVY4a0Hgv2jJK0SVuq8o5wNXQVtXtvx2fNeecXEuXxpvoq8KSi4WbWuHyRyvPAArp3JTUB
riXOA7VvHIhZJ3Q2Zcy8ey/vz9WnS6HOLFfuXq92DUCAXfnFlsbmUmKZrU1hf0ixcGFK0VNJbTPz
8jzQZJsoJhOlmKVNjntfqtxGS6shf+Qzwm/4BDeJbfbty8e0fBFt3tpZem03n6yjeRJ8oys4k+zg
5r1HLo0+YYJ33VvCGSPdTTBfKtYNFvc4s7P/p3q3puIaKOyBSPuIK8GWHLNJG/sKLMOJtKK0G1TX
QDqO7zB/fxVABwyu0JjbMiRWRiVm/4DMARqJf15/YLJDOaGYnmnpnfNv3cbSidkUwUuX5BRjyqYN
d093J0zojN7F9Hbwq84wKN5r2Ia4igQUXHrjnd4JR3T9f5yd53LiWNuuj4gqZYm/CGUyIv6hAGMh
RJIQCDj6fS2/Vd/YtMtU7WY8PdPBWpJWeMIdsqCMy4/0iKwCZ0XTaGfLvENRoCDuA05NTHvFawpz
Q5TVsVe+R9dOmvpnoCGQrFG28jYOKn3WbEvI5hWVS7p418cESwqvaEPFWBnpE9POCHrCuznVurCu
0XE8lEIph0oQnb1ryBa2mBJEKQgP4Em2t3MV5ML+TOx01NwaOxMxxsnuKhQ8R1lk9CBJ7dlywD1Q
nh1KXWbZoRSEVDlM2yoKq8S/E6V7gjilDnKSkKE01Og4HhwVGxChrDy/+8j3XXeYwZ9rTtpKbo7s
MQR0a3GQwF8OE5HHB+Ll92biEBNvgQdUaNSIZeURdNPWLgQFnsD3RocQsblPnIrOh2ZtfpuclcZ5
ePRLRCtgYbnVpVkssTeZXwnqJlILtfPLsAIKaj8TLFluJTKQax1B4wW84EsTuZCs6OcxuoX63ZHW
28/DzUkN/JN8EgdC5DpLCQ1OAv6gNqijLm7XF3ZxiZDURIGTON8cFLQMmk+43kNmOmbrSC/ndqLZ
6r1JRGGAGHv2shgefVgfkQJiL2nSnG8vjoQUREMuFR+99dy3tQ++3bODc/vRR+VqhEsTYvLwhAOj
DLe5rVEGobbyecBd7owGCEqq5M+q0WIZIMu1D1LnxhHZlXtg6DDc+DA4R/lT9MrxBADf0C3ZgF29
RxKJF5UEYYyA5D5ddFCbLDfKDnrYmfTHh/9NkJJ3a3c8PP1UdqzcNUBNZgjX1FqcItLkSZeJ/mjP
uDRgPfkkz/i/yAQDiFXaBh1qCoFkc4fmieqeihOSnQw5Z5Fltmr2fYykKs+VSABmv7NDQaJzHKHc
eK2mOYjZC2J9MB7qzfv86h/YoUkS3LR5mHCS3/q64SLcvG/UY3quLFi1gbFIl/loLo9toma8zYZI
Y0oTGD5UPbIV11Ww1J0hHsshmJ/BQpzrTtk5YJfR1lJ3CxpkXCtcakpoBVOyRVwUkVn2MhG8HFbb
snlVA8QPq2gfMr8MFQNPgplnO0VFhEL8xLgWqCm0jI8TBdEh6cSzv+hZqUO6XONV0wlWgxrPBSvq
QqiDEt9J9KUgz5LHubuO6Rw/MbjBj8nq8fAfuL56mEcRvWC/FBmoTEU7+DR6m8OMntRFamYYrQbE
OrywxSUoR8TgabDd2tQndssTrI0+Xq8Lf7E27Uu/DJ84AaBt79aM6Hxp3HlJWSuLtaEkN8mA2ePp
GodII8xPjIyuN/zNi3+TbFZC5VUohVKC8ne8uZjy491HBnyJTCh1nRUKcipZrH/RVyzTxcXZi353
s0IrcQDZ4zG9xCyFlEVqNLYUvD8uRSAlzdqgNFm3iN0eKmEhcu/vhreAg6keyYvmdi2v8Jw1V+h3
yZ2TEK8l1MMXEPQPpc2Lm5PH9fSBTrF/UsdNjT/b3h0RB20SL2rr3CVERnhq+xWTtgxIM6bYPnij
2Lcqz8b+jj2eTVYikeCNd15SeTWkXVnuJHHotUJg9skQ9CUnjQZICNVa5ui+LbUM0pGYtYcJPSXz
Du6JOFUx9Zk+T1EdlQfGOvug1sC8WEuk5zBGBUN5lgUm37vOhuyYFB2AiI+VIjBp+cGRymHXWDdq
/XS9MDKoEFz2yLH1fhVcWiq5/dD4qFj+60XNRcXiMNoh9QZDjrdSYLlywach3TYpduKbS16VT1Hw
rQ/yeUUPAZzVCc27Jz01IhYfn5pnGh5AIahNaZW7gBMOs61TwVxekUTl2Cjvaw0Jkg8sgbu7QDOk
QovzOEpWsGOAr/cpruIwx1FVp8FMNYHlcm/UW/SykKIdPjfyh9Bfb2QTAvJsieTflG+lrr8qfhOE
IQf4bwzOm7y7H/0deiqaaN299F5MSzgdmIpEg08VvZlvMLXDjshTPmZKzAAVFMlASIXIHWH2mDvX
MdufNb9bpAMUE9cPgRNF+X66oPi972a8nX1T+ixxsesq9G7W7CQ1/+nKyFKOTIIIABcQeO0tElzs
u1v5S2E4a+bCbrBWs3GsKqjjIkM2pJKZzCvPXO+oHqAahErt2pxWanuv+fpUwqgGDKrUMFCfInnK
/cuKQa7KBNVlG6XLerLM4fUjKnx9drNJMr7WO2akiXBSs0DobD/w/kH46HBsnpa0lLD8FCUBuasA
ajk6lCGT3C6A+OPVQGRW63GuoN5QAPdBTEMXPkBodUMKBVE5r4QykfKRj5T9IK/Cm3MKdtS1hhxT
1JMUkDrEeJV3O4cVdPTeigPRiE+4m1Bnb0qP5g5hrA2oc2uCi5VudTjXUd0onv4ChaoGyWsOJbZo
wq1gdVxmD0T8sTdsXFaiNoOu9sM3+7jQlU0JDVoz7df0qZEMqjhLwcKo4CqJb4Vn4XYuP33ImxT0
jxvhj7gL8DbcLoZSi3BeBnV3A+iW96StU6CbGTCkXZ+97OlVVFILTvtTO8PL3jXW5lymGMc51z9O
8sdwceqn623lZzJvrwkpGlU9VXELZMLpy1EE2dyvXio1d+jr5wMgJ5egfvfvloNXpIVPGo0b05Eu
zQs26HS/SuRwLWqrb1qimN2+Tm6c6lFj11WLnjY2uC951THNlYVeK+hbUz0/tyqHgjy8v51QFCUD
8G4uTngLgmALsScNwLZkY+Rz9fGkROzqLBRyiiWm71GKC4zeY5GOnrN6nKxkvEvUNYzCL+HjRd+a
57xEolOQ+EuNhsHQCBf9U4e6SBsL2gs8VJ4qhc0pZTkn7yMjjIwZxja2wTu7+QXmBUEGVHGPgUTV
Ri8ETSqguXK/hozxFRB51anauy5STOEBjbYp8rvoS7ggxrYbuaf2HrBl4cr1b03ZVd1zl0h9QYsX
aQXUPrHYCerw6i926guD5iQ0eoSsNvOwycSBZCfZC+/gn/r0SPyye/IIZy+jvJ/Ok9Ca7dxicl6l
o2x0bQsSGtRJd4Ghzo4tgrqyz8bftJyHV/UPERTEuIaNaSOfVCF1/CD1OdeDOzRkvIPC1MMDo6kg
PXbhcOvlnRu3KQFpg63pPOn1UWOKcJQOOC1dAXW9R2m71jEH5qAC8I0yeRt/g5Xqn8IUlOPFZ8nB
GEFy06V5oEfypG6b7XtfgSsEyKZN8drLW4gWd+4Ie1UOxM3oMUJwboD6QI/idfD0tIDSM5DALyK1
s0W/c4H2z7NphA8Ep7wkOnZPFLcvU2TJce5w0asdPMbnXvVsYJAiVJHJYvyDr0eHeYZoGsZduM7D
cmqrnTS4umW07Z7RbkB7watNd7ObyAcYWmM7XATm4Dip2FujFXKf4GkXwTMqfazkA8m1osnNZ6u5
8dOiWbVNfx8fhHFDoHfoEYfo0oLLu7TPwx0jNP3MJ/HYdYuIiZbNIX31OLNdSlvuqY1kaygDbvOI
gjpZx0TGl5SJmZX4tx4tUcYsewt30TzdQQwvPA1yVx0vinyUe6eRHgUJ7sQCVkYpSATbwdlH+1xY
NbFqmJmugCzhC4sYaeWiA4OhhQysBYwwEhMBbFo+T08J6IPTMunXnEWrnBzamXN0L97W5bZJt2qd
MqqjSUvVP4Kj7ukOJkXBFoQimmsTRBh65wlLCckPdj7nCr59qPbMFs3M0QIFaqq5TtlmsXbVHkVU
r/DQHG/ro3Mfj8luFV38Wuvk11jdhHUeZb+99/CPTh6ckJ3SWpq7B9b+QNEwBzJy5Fuh/oVtU0Yj
9jwSugxojgrdmNJTogLyz7mN8wKGr48AgxsKUQDPzx42PsEjWgww+ooO3dsADWXn4WeIEu3CpImQ
JRasBaKsj6AWGqiHZZDRwKwoLgpayCVILctXl6Z3pT+cNlFVCI+OEll+NrsExvTSBfqDeMzp47Bo
UHLHom32mGWjbVfEgQOcbsYUkJePada6kyB2zXnSehCwOsextZbRic/ZikglEVei7ROYn7tIA2MD
hJzgKspcoPTL8hPZBuTCiz5p0L6vRRIKEZjVrtVeNkTMFCzBvb0PR0vIRTCbYJS4VrfuHSi1Sn45
o+TrUHnm12Gp7xqzetvoyp6MHT2gm0t4QXzl0UzQtCbj6QBjQvQOfQrQMR7mlxNozcFtXAVoJHfw
I8BNtuaBeSgczEuoY15bWa8YZKQV4Mv6Bv2E9sO33ENQ84RgQR4pbYrXRnvfAv3vW510ixLGfpAG
h1YWHGIazgG5DJFZ2sXhKTZb6UodKkIW+xTpQwZBUcm9t/GBja5+7ii00BqXrf0cap1t22wBJglk
8XaJcvZTlSLhs82rozxmyo1iCh+kaGypKPdSV8hdbEMs0zhlhK0S+PvGB3UKTIUS13KYoH66Ujp1
BPel6NjGAaN9cq4oVu7ZArFLFlUb8IgPD2t2ttljCzXzNWW+RXuM38PSAMHjAGny8uj5phppiIjv
R0SIcJFkIhikampdB0/0MyK8lRcEGgpjEaOq7pUwIbvbFkI2NhDqzyJQwGt5Rw+rJIyBcv9qVyHY
0XFJg7kKSuZBYpOnPAjZ2aJpOlCfpn4Au9n0th0WLr1wB3MCHV22PfpxwpIAnQAg9zy4YnlekoYw
u4fbdkHl37fATFkOYurPVS1+Fx/I/4ASkDug2GpgeqWYhvHFqPwW+57LMrk/zsdFTIbDdsUWBjlV
XeUcl/tGRxGJtmCZLCi1vwm7/4m6X6788oxP5lY51EqurHlQE9gAaWshyZP4W1f24GizqIRNEQFr
F4JbVJ+d/Dcj+OUto1JkKBYSZuBlX+P+xelyrR4HRgC9CYIJo+AYIyhh6048WEhnnzWLcEM5Bhkr
9luPoP4N8kugcl9mGog1Ce1Zg3cA3//nTNtfaxC85Gs9rmOGypG5em7q73Cb/0AXedLfr/HypGun
symn2Q0NYVKUxu5D75h9iXRXeQeS/PWBfruZFybkqUrqZ3PBzTw2F4SBQIdyLN87BprwOsWiOUmx
QgU4eYdL/YcE8uMGQV/9fIjJsXrWa2VVpzTcQMh1Q9EWqDeQh23judy9yRfl366mwuLFqpeYWv3i
zn1bMlaS1M2bkddjrX38MKPasjbfDVAzBmj39wT9By7NbamqBa0U519Zr+s/b+tqqnL5PBx5nGE+
Moa0oHt/X+C3xf/9Ai94SfW4u213Ry5gtLcBUJzBPpJc7c2s0MUwX6e4qiEFLZGA1EFm/ryN2/5R
6MV2V4+LKQFadBnJ3QPtJXOljPOQMF9wAmDjnTbpXF/x/6de6d1X+caaneM8JJ6jyenk9CJpkHYN
f+/UKL2WSwhabcM9h8Z0G12HeXffN1u14enzzl+nhlC2997fT0v+JZVik/i/GzFfplmZFTisPLb1
GOuhHFiMDThhu8o+FI5YihaURqU36Zv82yZpIKQm0jdTZh78fHaWmaenvf6w4rL1DIqZEWL55uRN
ICgDibznnV/gb7uRAXkAARwg8Zb2slMcSS/NvKosOHhHmMkoZvWRNxsVkdo+Ytp3bJgQcKqGOjtN
/n62v21R3y/8MkfKY/Y0j/u7FRfBrgkaBPfLvf/w3x06by7zRVj8tnSNu5nczwmXIe30Mv80yhHr
BzQ6+/tufj1V0f1g2wWib0nay0w53bT9rnbYWXE6TseoUIHVPHiJd4wAXiCKIxM/03fxT+7b8/y3
Lfj7lV+Iu+nistUKNbVggVjkh4cOlUd7I9Rq8yB3tdZbwOtvU+b7BV9maLZ7pPX0wAXRtO9RSSWL
rLuAA1zTmdGKjpFxxr17H/79hNXfNhXUmmCtI7Ioa69lDU2516TTzTRjyKE46C569UGdd3qChf6M
sjntdPRJck+dJMHSijBmhihA0kLesW0vBgUQige5D0adKAX8PbR/SRJs2wi/6BiK6kRUyssrsPLS
uj4WCzPeBkookP7oYTcFEXHSQn4PlnPi/n3FX1/Btwu+vIKTrJy17J5YMaULuKv4Fblq8Pcl3t7U
Cz79kMja4pjUzFhB4+NhkzJTlSgnEvy0m6f2YNJH76aW8es7NkFRw2QUZIKXa1py/lCS/QXSaTNH
dQWUEWriQjAITwR4E8uS5HYmXnO4d/P2ow16C+K20Fape9QzbMWhkAqLonLpaLqHrmBK0wtC1qtq
jIRYIcVbqHKCXEflD/3sKuK/kDCs+RcHSDvAFLXx5jn+doZwov/fPYn1+20Heh7123lrFWbMICBF
g4kcbiYoILeT5t9XUsVbfzl2EZKzDEEDNYWb788rWc/D45ZJpRGrrrYpgwoyxD7G73Vap9GK2OU5
vsUw8w1E9lvg9e6fNMOS6WFdC4+dslMPcZyalKP6bNdfDP4emiJe3D9DQyoDdTtDkIleVsj+apYX
Q70Y8eXzSnuFc/4ypgSDMup+SKqkzR5trNKz6QmHoTmtrgjn6wApx4f/ZiC/vA02kf8G8rJy9lp1
vil3BrJo49gUUK70hDig2kEJhXLOefyYzm6UVbBRXT/C57vA/LdVhVwbfAGU2lRFU8XK/jYbTqe0
nkn3kxFf7fNMZOq9o9RUJ2rr2VlMd/42KgmH0JL8+7atX2/722VfpkaZS/V7ts2NuDlFHAfRjS5E
WYy4UKSCFIx0cOAGG3Q3WEmCsuxt1rB4HKfjcIw4dscO0V1B3tpH0t0eCWUxwbjqH1k7TZhXbATN
jzcj/uXg/vGgxO9/e1DaOdeqQuFBTaM2PxhxN2aY3bnbpHDQbEbtaXvuYgzb7sarLneA+kjQaAj9
b/SeZgjuUywIyWUZO5JZvm+HtoPciuM5QvLc9sN+1fD7Uf/vcb97wa+BgHVNbgf1dDZi2treM8jD
+uQy0qgGxNsob9XbFyrQpJiXd3HjbysMyWOyPjZOXXu9rq7mu/RU3xuxPNz2bvFuWKzKsNZfEEU/
JhQB35xAv242mozQsyRJFl61L+8HPcuiPJiaHkdoqDCHVkgjMpcMe75mA/56C7MOP5gxI0SrhO7U
O01Q5Zd0CeoXxHs8EIkl9ZetdXe4HGtb5amTzQhlMCEmoaB4sAgKH4HC6OouXKmHtbBvBVv/0DXQ
XiAVhW0yqr87LX+briL4kyEASar0lUJ+m64cZTv1cYXq8SWGi2qMHcEav6PpY9reBGHwz/GbifZL
Uoo2oSHpso76I3bBPxeIut2ZaXGFP3ZsSeOD//Sxf4DqBz77zdT6ZfM2eL4KnsS8a5084eeVrH1N
ySxkJuPbFTsxkOvXgfWJP8vDe2BeW7ryYVobp5g6ATJ7OmnpUDC+XRp7BD/smoWTITy1v29e+3c/
g+6nMb2o4ojH/bKN14qMsHdrPePS9C5UOKA1rRVUfKEDIIwK77/AftR7nprpyT7QahKKHjOLxtYZ
W2z0LkYa+NETiCUNLJ5LUf0OJm6YfoAZzT4sf99PoGWicYDt6Go3Z83i+Pn3LfzLnOTlmXh3amad
FYtl+8+nuijql22amLcYdH1xs5MNUAGAcQ9Mx5zrpxU+8VbThtvug+NxyEm9HT+pEdegITd2gMRW
yoBqxObNoP5dUaZRN9hCNMOUFTi/PwdVGVf59kyLW1w09wjlwfVtWeExtlBJMJAPgDUE5ASiUogJ
Kz9nPUBHoojPlvz3SL5Eb39GDGIkZMCEMxY/Xibd9mEp2X7LSKB4pE46wCINHJ7cuA8fG3rq9A5z
QKuQlniDGx3DP+3jThg4woIuvnXK/nku8zvweDaHbgLOcwXUYEtriHb62an1Lv7obaQntpt/howo
GDr4OEwx8p8P73rYG9Vxkd7iUrURsYHwfkd9ZqjgWQsgkqnJmb/Ux7WPd1Ud+ZdCBU+rDj2bjV94
cL88rXP+PJhSbl0JK27uGU84AwXhqvEBNblAyoII+OtLSPLimOjB/HQTH9te+lgGCk0ZH2kx1Aa5
boF6cKpTX+fp2qmX2Qoyi9yC4GdDYwJLYjSlHkIXbGyUJWz62VQJxEeieyOzB/HV1EOrIaMvsews
w9FoSQ0cXSQU59C27KHGp/cxmQMU5QOq37fTpLPdYO2RAWqhrg5ZeAxdWCi7ColO8fX2Vf2bQInn
ZYnNA8UrWXs5vWrPe718nPNbrNAON9py6zij7JSEMH822w4rEWLiClLZffSuIPGVp77MEov9VOOq
Ov4EXznQt5Pifn/q8j253WPsdYMD2ru0hT9xk/USHx9zB5ln9+opmDHiV49WSZi3jOExWlMKCxYx
rVG6oFBMH41Hb7fcTegWBTd710ligBttjIjbok1X79Vm51G9V7jCH1funiKlowNE8fMofxNRf0Ws
/94P6YZJQIsix8uWscuy+0Le59wP4h+nBhA/UNnAfwFc0ko268I57dQ/DOjp7tGth8G+JvqO9590
SQyQVCMtfswOU7VokAFU+FKWfWSQaJrgZ8U/GBGmrnR6lyv9e4DQ69GMuiVLhtAPeVkwxfl+zVOt
vMd71ZZBo9UBzgOLpDN7W1WJX1Dr1XvYmRaoLNDy1Nzj1c2yldzfDarhE8YcbqYUewqnGJ0ObTnx
1Z1zvvmHNC6vb56w/utYTRmuOPJsivR1GH6bMWaxqGqFyRO25lpfCms+SKCobGY+W3KAPSb0bM5h
59awugf7zlLXXSgigB+SkRXDbsf66+xAxKFBeXdu9hU5AJg96IYd22CyPCi1vtIssY0ooXn/vY3L
/+rKkYqa3wb/clLv60ap72o8aG1e3AA1Ogl+QhB97NvBfrQtdvKJ9VHNVNpnc+wTABaDOL9scBxD
GgFoHS1D8CJV446kHxibmeDP9LGtSyGnbRsp6OTPwgKp37wiY0SYvSE88WhEFIiqxnVYc1Bnhcf6
7WvuAamDrQMU9tnQelzh2YEcjOnDuZttTtNyXKAPPAaApH/qo1uHbsLWQepfHenLwyyb6Z8HbBRr
4Ko72Q4vUFv+vHzQwrv1yzmBJejRQmsg/UFjlKDkiJcC2ONSoH3utcZB7CfWHIDVjbhjCFw80xrV
5j7VoR/H2eTOPcZFD5SvOVFGKpilNhRxhJxuI3mdQmXr1bungdxdLK2Ogp0iXpezxQATyScQ+TZc
BJMhrc8jsEZwXY8gGnqaZHPknVYwQ2Q0/JBaErnHXWv8/ZKN3yeohhCEhRKVprzspsVRNStzu7/H
+rDJXYPwe0I56aXgijdl97oEDJpiEICH5+TcBRsaGc1zlIXl8D7Z98zuwQf5C7oEOwICoCvsyTV0
+ENPitMpKfIF0RozzIdWZHrPsb5JPhbRJQC3ncX6KFvDxOLB8kRUbMNxHlzX/Xz19w2CDPz3aOfe
JInQyGLffu03bS3t9Hje71LM9iZc1PU177E2hGkP9x7zYAxMMF4fpm2QYz7WBJ9FK4mA9+UXuyoa
Bi4CCEudHB3RuYnymWMATGgKkhgjiI3wyX66D6COz48dMCutv5/i80PrWS+byrzG8ylal/A+NTHq
wNnFTaILb7epTvUrfRS9ZfXVxj2FG41SO8QroMMfl8/T4NyFjIUsQNlKx48N+KxqsP84d+VW2k9H
x67qKu2kcx08AeHU4F31UNNrbQEQPThuLe90tgm47h+3Fl13AFKXkYWwwvCYNzWh4Pd0sURPsAps
KEK1r+LGEYo4NXqg3e8fkn3tyBHYjL7mFLEa3VYQ40DB4Oe97en+YYNGqJfDgERfOZRBPFeA/LFY
bjDtL319BwgfZEdq1zrq5LaS56URWte+jIcapc4mBDcc3Fw1PPvExbflfnltwUtBeGXvVbg5oLLV
fk6PnIZPWxlKUxD0gAjzqdR62sMiQmOPiQMDfDFI11WzvtTWAh/yYKu8R/sVelqtWnhGv9k/QrKU
waY3sRT2jxcXzUEZKMq2DyXTq3qgdCk34s/FbnJq7vuLaJe4CRwIgFVTaDfADYFW7Ozd/DHUJpZ/
ae184Bt1XFYmz80jhjXdZmKDww2O/UOQA1RfOMocB4qe4sNUwkaUVV4SNNZDoODPTdEpxyXAS6Yh
aQDiOCgI/j3TLbEd/zzNLZllLKR+0JQzTFGh/XbW3I7pWc5z5Uqr83psJiQ/peGjqIzmPCr/IAaQ
swV4D6/9FmdteCrZ6oGYRF4PD5gbPBgWHdhHF1TocA9hcr2qH6KDMq6b9vp/AvVCihDdMT5Px/gy
JlKdXKwEJCg2VwJnP3XNKiooJVTRFuor8QL8hpsMZBW8fGc5LFG6a94TpmUL6cEbuyxIgmBc9Z+X
5g0MXvI20/7qEr08FTpypGmGTpQDQOTnUznUiwv+HE8tzjqZb3YXo+yznGbj06e8TjCXS1F2fzi3
VhJWYdFS/aQNxKxzcI5NEqjoOHkO6h2jvxgpbcQQIIFUTtkyXQCQUeJB8KT2TLugp4BUT0bnCZqv
/UdfayPASniOf1KLEHVUtKxA6pWh2pETlEEOnWKafgIj7O3QUq51aGyFmJ507+vnR+7rvW2MikGQ
D6r2vpvgObRo6Z3zZDGzZrVOtkkduXuGChAh4trW/W0v6ci9w0obyLNsfGtJS7X7nO5auNSOkna9
e+ztelcvG91bqDV1uN3UR6AkOg7lQdJORvvgEVq44Iobwp5ohHcSmKQqxHEGy4hzU54dIvS/egbY
u7Ilt2Q/mS+Qtbj2yeLMwS0sI4PGya4FW7T97C7mKJc+vFp0m1rzEgncMpZ9JdhHypqWQDffaKHa
PQbVAByWa7rcNQp+9Y4CrFAL8HpvV71Dr2pdp3q47ZwdPZR8xQVd30nCczcJtYBWburUB1kbyOAj
PPkXFEWerXP3IECo/VtURmcAOicPIl0AcWgl4Ir71REZ53gzGAy8ARhBu4EPCDB+Cl9CHxbY7Jku
w80VdSh6URCHbSiJFNrZoNAaoiPXFZkN8HIbITihHDyez+cr6q3ijyGi7OYNIeMO2VlYH0xrTClk
C4VqVNIQErnPRrxrdrtTEMlNFPH5Foitx2bzOdt6W8/ALga2LV/HKY8OvB/Vf6wYiB7IKYz+hfQP
ODnbNaEJ3xYtZ/fJv9MGkGX0Z080UaAXOifuabWCcevCUAEqe6e9J/4mWiHC+FjYTE/rFFpPNupT
BJTcGjLQQYb+r3BSoglnJ6BJ0a06NaZCFAyWWyB96faLvy0N9KaJvwMZAZLCxzVAKg6C8Zee1nwu
KtHxpRHH3GuCTnRqb0BI4q3MLYscsEJ0a8oDMBv5GJBVA3F8BKfEw07afDWmZVPgm4X7msDVQmm3
Lyg6ytxzbm/Ec6bfwYME3ia0ucWOJrTz55TpUJTl2wjvPPG2gNEO+WqiB0zf6WCrA/Gr4sa2LsTt
SPwaJhPkrmiuFo74GUoFH+FGS22E5BcBRnd2bEzgg/AtJ8hS42gD+E9qFo1W0ogvdkzCi6KGsBk7
gRflvfAmhB6x8MQRV4D/CzqWN9PceOjLsn/i8LMZoC666fXWvQm6ka3JbIl2vZDQQeQ+/QKcokrX
GPzvJkVRfLNZrzdnH6+JVg9dSqOBT3KDkQlxSAVj0q2PN+akt+m1Oss95XIxwHNjCYvp6yPby0Vj
uQQpiWgnwHa7BZhZKH+nPPIDtYCNeOtioDzitdAwEzLIOGuGaEg+CJ/PnnCuQL0mgIUe6MiZy7Mc
DVKhE4t0d4j+Phae4rOGksMtChMPYaIjlNBn2JqG/hHonRB8/hyiwX1qjkbCSmu5nFkNdN5tYbcj
/o7uaY1JL4jlBlKc4jmKt9rwmKdnpzeoNebMW/GotwiDirmw5ooTkWgKF728x50L6yobcXCUQJCT
durNtImQZGPnJ7bE74oP+EbnSBs5gfCyI1syYzDgLOwA0n4gdNohD/KbNYSrU1eIsf3v/8WvHb1U
uJTxQBCSBtq57wsvCL5hY4lwpz4Xb1B8wUxuwcQCJ7vwn2ESHH2razB1x7V+Flxbu/5+8+yb/Tro
XnIONa4TLNSQykLNUhlIlLcBwJ7WeJoBziXwwVp3fOpp0XGQuxDg4n2nahXLKpYAAWsR1ATI89u5
AOYqkdzOh1nX6hAIhbcB5+2+D1+W42R26j7cJHjgrLod7CKrm/XQGAhRPBygRQzLvaDRsB0X4XGk
EKWXUFxIjB/QPaUhmk0tuV1u6j0eFJygywQkrQ+GHwTNOdxCl13xq4xenhEn92/eDqMLvnd7tzlv
FgOAPWARkZDrbXEhMz1mz1DxBSj1MlFn2QoboNZico38Z08ZlLO/w6GvDsJfB/9LSa8qzUVytCoO
fna+8RQME5vGCaiM+JkCP1uHWGs0ncUuvWZW8SW0pSGffu0Lskd4jI7/0e4v7E9aTnz8z4ewO/hE
Y/6tgLyIRF4HXJcBXUmgWekvvgx4fz+csuf+rqFuabXTJQaJAnA+OiAAqjAZa2HeqwV/PyTl3TVf
KkB6UdVwDuCap8/bVO6mnfsUCkiIp2XhnCM1orc7P8SGf2gCC+moSGnmLUqy74CV2r/1V0ur65hv
UtWhXyG9jOOYSrW0vOw0sEyHRnRotJ8uYWv0sPlvdMGyRn8ax/gzsAlwbvC6hOVCFtxt8oLZDNtc
tqzhZ7//9+PRfn0834b1UuivdDnZ6RXDms5pYsIM4MgXmxDnuZg2YjeymC/rHru5g6HBaNgXXiof
Y8P5ENYtQrW6jxfL38NS/20Y/nxaL0n7LrHO97vCsMZCvfLUcFciHIi//n1h+xQTmsgEOx1kKkcC
STHCJ48tLMVu681Y/k2vf4zltXx92Z+T3f3GWITUpogGiAW6iMeLo1scYtsmYVdvNrk51+aMtiLD
GQ4/P4WXwzs8lfFvMePnWMTvf8uALlUllcqZsSCIzYdyDB+Ux/h0mTYD8c6CeGtz0OwxMyIKGIVi
FxcOlGFniWJ/r8ehyJ8jjIk5pM/CxCL0h319Js6Wj7+f3b8yGliUfZv1r62w7HJL8+NBvMeSIE0E
a8KsCdeOr544x6CPwpI3SBsIl87Fb6J/L47bnggUxFw8gKHidYdJP0WX2xPjJh4V01IckwZTE68N
OrkjrDY+eeoYiX0wMcdiL+OEBFWDRJCNvl9F3k29hoP6f2c1LtdnG9H1/6+ZSz9SN02VLpUi9oFv
b2i3e2ZK/WSp8VQYVInwm+VecWfxZrPprdlxBwNMVuq4KYSf1AjB+w37bx7775vNt0G8poSXvSzl
dVONu8Sq4kHCJ/r6edOjaeJtSBIUzvUW/g00wTvDESP58ImhIxH+foj4996rvykVf7WY/tn+v43q
ZfsvLrvjPs14NOx4qJ7Ouythy7LBqo/TSsxcItkNUe1mQLTkecpwtmQhYevEWqrYafag/i3nAwn4
5ttuvdhQ/h2bgfAy5WDR+Pz52tSkOD9uC5XXZjI5u0T5DKb0D3arxZom5uQl9SM87rCqendxcd8v
10aFkQORLrYkMJo/r03J8npd3FM9fmzt2rqIJCQ03b8X4m+X4NQ1TAv7FMoEL49+n98y07jXNFpK
z5YU5EH15uW+u8DL8abXHupdunIBLJaDBXlGrff3HfzSRWTs327h5aRKCkNNFEncAukMmZjaPwVG
F+teeEXvpMF/mQ0/rvVy/OiHxf6RnLc6UL/Kgb6JYzOph/22oPXLi/92S6/436TI99fHk1t6hI/P
3TCN17vw6bx5bqJZ9Dq76uiw00tUFbSiX5pJ5f5+1++6rsUU85vm9BSeNgXcM8t/F2rJv8QSGKyC
+0BbHvTA1670besDHSvXciZfTM6sN1YDsfF4ZDEichm/uatfDuUf13rZ4fbFI5cBmIhwag7CilNv
Q8a5HH1+vgNNqb8/wP9u62XtPB93/ZbtFtyWKJJg2k3ZAXFzfpD6ehOv5YicchRi0tZ/d+Arv5Q8
f9zny7qSiue1VuZcnOICJ4o47ucrcdJ7k9mM7Ho5erOQv/oh/86X/273ZZ3lWT1TjkeuqHnTD44E
EX6BoeLA/jqzOaAJuRw0qfmHGx8O35ygX4DkvwbwsviexWnBVsKrFYECqgR8gfobeK0Z/fqQM/7d
XHrzgl+XYYmxaVnL6lq8byGR0i6oi5g26WhTeWOj+gsQnz3svxXy1Uz9tkIeSXZQKsrb4AZFHNSN
BywQSjPOuYGt5Zsl8mY56mJqfbuYZNxuyrHiYlyrjS8WNpI3DKlC+juNN9f6Lcv6cWMvR1j9VIEx
e4hrUYJnMSLNQ8RBpLlpYTg0/IzG0Yy4+N09/nrqaMBZ6HxJIItf5mr9cTre7lgEkFAifXWMaw/b
mv79GH99it8u8TIbHwvzedlLXEKbHynU7gZ/f/s3d/A69+TycD5pB7795TPF/gRBipP79xVkEbr8
s57+u4PXSff/SDvT5lS5Lg3/IqqYh68iIDgkJmb8YiU5ERFBBRXw1/e1zNvd55hUrOp+fI4aRfa8
9tpruO/9vnPU1KUIzptyWJjdfX7iIrpHq/q9pB93TRPdydaJIIFx+98Jl64NuJ4zzSSBcZ4AAu4b
5DWn/uL3Un6U/H+VcjHmhV3tl8VcN2fZnUXYPyCV5HH/XsS1hlyMeUHWlakQSDXL3nD/kiphvToL
59bq/17MlZZcHiwzK2t3K0UVnamYABgQH8hE/72IKy05K1V/yYCVtp4fixVDgoH7roFIKCfw2CPs
9fdifkgMOyuW/z30l+c8Qzta8y6nnPK2nOHywFgK7DSJ9gLeeTVA6uc1+T8TTbuQNnm9t9RlQWns
yK+vbP7YnLHGcvb7vVk/DhDcGhr8NboGGfu/E3qdZa1jlp05q/7kQ9h0IZgihf3/V8bForGcbWqc
DMo4BIDvrPvK1Hq7RoTx4yz4qx0XS6ZclW11srCBHR4Njpx+PluRYYHlIunef2/Nd14SE0wX1xa6
d/y0BD7/22VVs1JPubMRGVDBFlgJuiVRIBqBPfnYCrQkv9de1kEdY2PD5vvye/HSkAtR90/pFwPW
uppRG6ctAzYSs2frn/wqunZc+0mg/lPKxZAdjk69Mo47c6bcOEM9yYcNwZwPgHXc4Df+XA1Vonmu
zJIfZjxnU9vS2eqItDIvZry6hxhI9WqK/MDLA1jilfvr0jPfeu6vAmQT+UtQWMWm05xsf9bdRc18
ha3sbN1iCxdTGzqfUJe+gTFxdpn0/jz+PnQ/nR7+aeLFzDE4fGfKkSbKLiXakVixW1gWFdxkWAq2
J9+7VuYP5rR/yryYL8UxPxwsabW9MJ7IQce/SrzueKcIuiqAzL838VofX8wbUjO79tTRQvWxHRKi
mgAp9nsJP+nO/zToYqVr82XZqA5FAJMVCqc9Vkpx3N3div8KS7Ie4vfqsfVf6cprE/Riy3QcNV8r
FgUXbzYQW71rguXK/b/pSVs9b2uF+ysf6sv27Rrg77WOu1SS5nvF6TYFMwFr3es7pmb8dDku5H1v
hN5KQCu663WHyHndXiw7xzM0ojY0OR7rF8tuq3slctsD6XtAkNRR9+1o/gDd5nJcjkBNvZ+vog00
gDpkrhMyvA0iHLoImGeT0MgqrABzf9RmSFjVX4N7Q34aTsdb6AYOjm+/VnVAfDpQven78tN5KadK
0szcgfWoDpt3b7Z80J+Wr7v3ZspV9mv6vieG6lmterpgmfsVas+mpxFluOrZbyqxg2SUEwq18m0g
hHCuv7czo2/BvMEEw7dKggCuyszPcJYte9tDTydZDGcHn2S+iSMUN7IL7r5f4EhVe7tD3Kp+bfmZ
IsBmNYyKTf8AIOMhWjp9D5mT9krg/p43IDLivn7XwTED8bUm6iZOifKvPjrQTR0cz2CqH3wga5XX
Q2gVwZ4AaRjD6x5I3MTp1moPDg5ceEVfJ5nB7tW31edGIwgx6a5BPxjnEKRvA+rahgaOCUYX7UKi
HNcrd7tSM01UE3mIICNkYdd7fcYKPHx+RQknx63u3bzrvljBZzuh5j5nj5Hv9oorGPO8uJuhn77h
2kPAKfHuk3iDj9tPjowfmJHFmituIjGwYCTvTQsJTpgtwxi7JbzdMm0jck5TPsbHdBB/k1TlBoir
tBfxe77BizEjRGFW+JwM39uQ/uO2d5wRJSSA6IC7s4uFK+H/FXN1hsH9DsbsdT8ShmusyC1G7fNb
zNmf2G0/Dv3RLadnrHNi2cViQAPvMHzv+hkiiOs/wdii4vveJyLWh0js7suQD1B/D/dkROjAmiy4
EWZygHDj7ta8P9KUj+jj6SuIAZsHRgBOkjC64rPkeJEkJFGL77uXPBj+A98tFpCRZzfwOzYi6ab4
A6z+45/FH2zJWJMHfHbAwXfoTecBq3pKPL+Bnd7gwWd/0nAqHq7Fvdit7qcLQgP6h6ETz+88C8AV
D1oBfg14YSxV+MNhGn/Do0TXNL17DBTCjX4WsXgiKP1+6y/wsHr9hmBRyTT7s5heM2H85MYTLAv0
LuEz1C6nXU3EeN6IHDl9gOCtgMsKsj8sv4A6PSsfxggcTklHYUVuiCgH8tfvlF6Bj5t4XCImiXsH
/c8ScFcWYgZiFl2WdDGgWMPVtCD4hFjDxscpjsu9w30M/OSnhlVeUO/pDjz7VzayH/ZKl4Qu1RJ1
0gWG/V99pEsP+1yzaVBKylHSkTJio0ceohrIvWzsztqp95CNlPGtGtbxOlkmgoXj3XoAWv1ek59c
kf/U5EJEa53tzM2Cmmyf60Xz2E3qV2cvsJkHsrdSf8uJqvaBj+0afw6Et+pXczCAe+ofACLN52q6
NXsQCjW1D7iwuQ0aK1rmAeje5G3RpeCPX6nvDzslaZYYYMn310jmuOi5U+VpG3cOF82JOLTsbjlT
npuJNYQY9jOdEp/2Mt/2SrVnjC1w/v+A7oswJmqvHLSEPGqf+f1640M1QXCwYPa+60RuYHUkae6K
ro4v7LvOKVhHHll7kJMR2PnvGLfW0lR2pabNljPvWRsdxk1UzYq77o3srgi8d+JVjNnxA+Ie6LjZ
o7yBDc8CIdnv7t3pxZxUs+aufgXiDyqiT40tJe+bzOqHdnB6T8fZyL4xP+Y3OkHRbBI1YfPZzL6Z
D3ApJgAGECPI1K+G2l39sXyEevQObGvfG4KmAmBePSJd6dZ+h6IWDpkmMsAcdPsm1KTdiG3EWiwH
VbAK5UICv6N2AbqnAmLqMyEhhI4lXeS+HggFrAM3WA/gmhorA3ARI3fivNTv9aOdrGJ3osTdO11r
zK7MgR8OfAACqfCHMv5QGFzM2cwx5vmuLjUx+chDNqB34sreieyaze4kfi26JQ325eXt4WGP6Px6
oOTIf79X5pzce7ElUhm2SgP4Cdxcl1tidUqNo0NliLqjPs969CwYW++zjd9D3kfsKncSGZXDmMzO
A/3ZA1kf4tUv/auuUc2Vtn+rDg4KoLbIggMW499Zt+6WNb6wir55zwdKTxvhPpi9j1V/6LAJyAP+
eTYMAuLxha79xT2gngR4iXt8iAkeO/zr61jiATXomfKALY7dnb9fAbX2oSEC5gGvK0//CeV7l2jF
lKKITc+YRiSCgD+bvm6gBQZzmBC8G+LfWxwLcCQCSExBhLch9kgrrIjqghem8jOtD4g8UNKA2ZLj
oZr+AEjwdaIx98lC+KM9ruye1vnbBeoPZlBjoR57BasWtoCb7ScRTWl/TlSmQ5vYBQJ4s0PrHM8g
fNoMy1hs7Q6Bnt45tlI40kvIVFGHp/QA+GeEt8EHEmTkpvLmDF7R7wCyuIdkGR97xFxmwLbwvWRs
dex8QuX9+1TSrR8ntmFi67Vc8IDUi0Pi8uhVqZ7X2qx4xPz3vIRuipw/VIqdT481k9M78ji3YBmB
hG4z3r5n4+Lz8JBN3NeMrK+P7MmLi5sVgFxPORHgEnZwwp1zowN+wQga4an/Pk8YMSJNb9Ckdv1b
QmpZOtIvDPn5fwaWKG/hrP68u71FYSFWJyLgbzKKSMpjYncQir+DB5AHMZo1zm3UvBMp17wcxut+
2efLG1H+sMTenbgZIauyJnF8o+pEwSga7YOnc/QWMaY7n+kkOuDtp+NHPbGjo5gwHF/nEt4lFXb9
EZ7qB+IgknuJBdR5ENhR+Xxd+cnDw+TlBY/RJCFakh8+3D/wVgIh8VvdL4PF/ZuEVErUpR56EVH8
oZC/QmoRp7cSjYnaVfUedrfbKbjrgubOIYX0njWHC0xJqX9se0BUvtZX0SE0/QcrnIT9g3RFCh85
PLKN/GWaWDqOsk6tVuQHyUR9NVgSOStxwjDVDaubHPDemxtZY2IuYIH4xIjzTgwIXw/Q+wloEHOC
RBmfcSVYmgwL8C0BSZX8W93DvQ4q9Yro4LsRp2RpO+GyRMicdeEPiXqVcNnMj25xabq9GoRS0rBJ
JwUnOZbL3/B0iMxiPUBC2atFZUR+zEn+aM4fy+qg93rmAOCXfgWYad4HuBxKH3g/+owKiqnEr/y+
aKyfFAIBJoK8joR8JPC//acuN7tmZc9VYqnEo8Z5hPmUBiFHgzHieIP4JcbsKbqNmd2zaPQ0Er/e
iMizt2TB+t/3h/fT+7dgMBUxeKV25Cf9II9RWwUdAjPrtyW9tvRNV6/RV/oWspfo8le8jc/o3kRM
jzt/LPEYJPIwdkR7j7SwCyR8CJk9Y8G0PUYeTpTgnSUlOx3G4Lb39DQaaXhmcRrKgUWOOxJizKcE
qfYZPvX5HKg1AdF0TTToV/gjsUNd714GfPSCii6hbtP7SR5Ppospop8DnWyjj1P2gFc6bu5PDQCi
pyyw0ehjxF2D+8WV3vlO0mnSKX91zsXeuV7u1tVp7qiYJWTkho/0zitNx/UcyYFIQNAI4SL2aQr4
8u8TR1N/MI+5FI53y7IFr/tiq0yb7WGn7takKsLutlg9V0/rvb8Gb8D2odshW3ZFJHne38JTSSo2
woPzeGizSPc99TEloZqxIOlzIAfJc0zzVyg6h8uXc1DNnABnCfJ+q2OSsFMOcxXPMEoE28kpeCvv
qh4UjYR7S8D6m6TlJA88j+DCYAHxAIpTHRDI4JxDnCVy22XXlmfZ6ww2WoLeeXurKT0LuPBM7UH4
Fl/pp/Nh5B+VAkxWzDiwTOPb1VFm/11h+5LQoTXjOHPy0NFH7ETGzQHXudOHl0EXGB3yAZ0eoLYq
lH0Ag73CWAabpDM4vqt++rR5VIMWysNbAKsBlbqBgNe0w5roT9NfGT2VKF3IX0hseoCfqP0wPtYz
cmintuNXswp8+0c7Wsak0kOLPFp/Nk/7l92CSuTdYIPKAb58b2/6NikUCRgF1b01Kd/MnjHUA6fn
xloDSxsO7z1WF6pMSgLgrgiKh04fQZLnzUl4W8UAZ0B7h9qRV5Cz9nSagmlpnzTeW/WYNbB/9r3k
kEbdMTK96LSbgBqLzr1uBpoTFO8WzIFPV7rd/nZ+sIhqAacCpFg2B+0S+sMsNqm3yvfNrEmWsQIK
dKgMNgABd5FKlkn1zIcDnZ5ZxkeIG/ahmXCGBLrJBCd9H8K8FFthPRW46zoqQ2OwhRG9jtah8bQC
/XUXaQPtiST3wABm2+jDYtg3+ttQ4AjqaMd15Ee8y3XNQx4cb4DVDQ7Tsi95UeqY3w7YUiJCFhO4
HwF5UYJqYPat4BASJx4UfawWQTcsAaVeRxK5uiUEXx0sky1/CZ38KiCRu78JVTjnlej4CIgYXltY
2QDH3sQdu3Q9Uskz9CLZseVhglBbx3p4AkBbfrOLqzf5XCccqw1MdnYlskOSAfHL6aSp5ZTXDAQz
+BqB+A92MIEpVoEaZFGAs6mKIvfXpm3YqlovLUOfkZDVHnrF+r5W4wYySlIpl/02JTkBeCs4xWA4
PgYGSQwk0D22N8x/eAGm6SNoKQV/N0/mqWdhB/XLZ1S9FRCG8xIcYpRdWJ+0GHMkM9ajDNYCGPmq
NtZOkxqMzoNfT+bjlRV0jt+QW7wdO2HVhSjh0LGPjjNrNSLRG7bPrhhAKG5WtwSWQQrGgnLtofmG
C2mxqgcO2Ukj8tlh7YJEBtqR3tIKQCxLt376pqj9VAkOULat4ZmFIcCGXdwgoRj3J1r5m5CqpL0V
1J6QSETFFKps/eW0CWB+Om2GFYJq2Ssc0JdHOUkDc58jweYUQXebj0GI0dBJ4WHES2f2Mi9oDAhX
9UdnH3NcIHUNmQp4u7cOK+gcQG0m3Xehw4Q43NPlQ30Gpy955nAvH7reBv24EjZAnBrYhpez+Zu+
7uuL48e8hK2ql7b9QoWDtb/Thxgv1tiWt0IT2aLyL3s2Oh4kLzapSmgqTrACx93q0wONO1I0MLbv
9085NCNlr5r3K/ShJTxd/Sbi1+2IlGnzwbyF7gpc4zaCmdaauKmf7zjVh9uut5sRlqvNg+2bUgx3
Orn0gen1CFDDaDgTU7g1WaW+qJhLf18sSmGRWp8CC+tW2leJmNxBlNyzAOJe+dr4oPcNEn9JhoKX
nUl+uy4Dh3lD8sq4WtR8S9pt4a86HzOWxvlooY6694LpNV7afaSXjvF0cYA2cVgFxsP+xQVGG3mX
9k93MICQob6/M2COg/zsD+yOOyU8VaHn+rQhfz4V/T0Ryl3g3h43Q7Bjl09cmK7D3AqM3a3zAkfi
GJ4ZDVcWBI1dxJkEqo3dyjcHBtvB0jdIgVh96hBcwBEGtx/qdQEPbJ+M30amlQ+rD9SQDceWx/Lw
7oJDDh0tm5zLPPHXbZS+YO+3XuAybQyfn2w/4bU+MXbDZdvfkztXBNWr/pE5sWoGwtoD9Ik6ttR4
bUyPh77VCPoXnam5N3t7xA66B+LewZR838Lke6KUXgY1+72N4dD056Qhub0VFs9Tr1p0Xo+x0bqe
x5ZCElbOVLuik5yV/YutFhh0QL2AfkXC2BdyZbVyj96JALGZmkDgGgrujwZhxeFzhQAXUb4OS0R0
CXdIwaPs19EWMlnYhoci5LWBiHhIEnkvgJzy1wYGBsENKoPGJR47D1evIhmRwp87cuUikpFei1AH
6XcVyCuZIuH8Sf4CyT5AVCOyD4PfNzdsNd/0YnB2CSHHLqbpQIh5F9YxN6vcdnno2tk+PCR6tH7e
PqtRg2EJ2Gw2NZ33LjjJq1hNzIjMf5uc+BHvSFbNJsr9loTVdFKBecIlXVKOoJrBqWRPzSidgMqV
zMfrmLzmDkNUNnFuZFssR1vu4E7X3FP+Afsy2Y7cSE/k7/k0mwDwceipiXu+i/xA5StEfMcOrLPt
rkdz8vbZWG9WcfG4ougV9yWxeNQsHJJv3Cmcg+cfSb3l3zH8Ks27lzLkPexKskF/mLQS9P2RbODt
x+pcZQ7telQ97xZyS7l1NgHGAgLZpHjcjvBdrWj+Fsh+uVE5kqrMxx0g/mqSP+4W3s18LM2SWq/A
oFyzBdBBzCVpxsi7L0ddQhnSjFUMVBEcLmuepRl6JJ0jmsOKSolNeinv+QZUCRNumfkYft3QnMpP
wK/G+LcP5aL1yOG+chsgEeSlS7js3Dg+ourSDj2SmlEKGAKTjhGVSh+kPfItYLYj7UbyZptEI3cK
dvFIn6oRa92cKoNlzJ8R1El8bN1L9UQBkjpIUU0idZJelDljnK/i/VTUI/uVGTRyx3JTuVJUqLqi
GTK1DvypRhDE4mqkKREXPsjz9oMd7IHvXjeDiiv22DthUJI0Xy3eBB54fpQfarH9oITzN2UACQ0q
xv5FGRyS6sN+hTUBoTlYjTruvg8LomohB4EIhN/J792HiuKgr4q4B2nDKmhuXynExZBEYs7zoQsx
82DD/SSt+JDUyfztrPSF6cIZ2YEVLyNFcs1jhbsoIA1thkoII6kSbgbktH/VF7Gfvm/QF/kUvREA
PhL+UBSlwZQzEEy+44v8shhK62pWnx0IZQmpzB9KqFASCALUqQqlHK4fGtRYrldogbRB4Tt9fEJE
U4pDi4thndBNg+WoGO5DHK4TLlL6m4H0mbR7JYy4PRlTeWj3wL7OpC5y32XkwHFRE4UkHin6e8WB
RjoOmj8+OKDNWbEHpUk9WHLZYQA+yXsNrpKMoGjGcPjxKgVJm3e8c0blh3T0ZrgJcIiupBUDKYOz
Uw2WD5/x8p+HAduGFCatpAAIXCS3VPrboMgqNMijdwOAQOygu5MmSTn2uRwZCqkjzLZx/iT1c+9k
gPAdUSUuqkJzUg/MiVSr8R8VulzqKZ29ihT4Q3YDj4kNMyXnvfWzfAejDB0m7aIc2iJjyHxkZlYQ
Mflyg2aIFjBqQuH9geXCoHt7LcTr2wCkNfa1eBuksSqPeytYQ4GSlJD9NFDlgIyQRfYf7a6CheLw
0mxhTgcSITb7yqO8lnys/kmx/qv326AKhBuH4LrY+LOMrD+wa0IixPjKjJOpAb7VoDL7kGXHpxdp
sTRMZwmRJcs7qb7NEeY8v73B9pkTDAtSlkOdpE/78+VqtBzJ9JR1I9NdJogsc3kWSQF3FuIPJisz
ySfpnbzbjwRXzYCCyuGfHuw59LREZm1DY1QEZtA8rEPSqxK4zmJ5AJuSR8cBL0Xk3BUwXoFROTwN
IH5CtYTSSTbPDbCV7eA4yCPpP5zxAVRA8ZFTTjsAxSiPHHoXRxd7puyTIPBFMikbsqW/jjcQDT/Y
8MTUsRO1yUH8KOBhzgfbgVFDlqDHJ+ASzLh5kfOSjNA8lO7mvgQNmH3gFAIZhP3gVAiVCYxcNrxE
1WA/kMFyAD4xY3vGgUs+HVJNEsOrATSu3Mzi2+0A1onAmFgcyjKqn3FnO864rgLuAaeYyc3seD88
ckt5ZJGBCWaS0TU5xfIVr/Js3oJDF6VjJzBhYJqHFf+4O6XMQz7rl8N5yBy5k1qBVkftpPzTHSUN
7D9bbqzfHlY9EqK3Q4uM1GNxLpupxcVgtA9WT+UwHZUDMF/6J6pK5QN3JLeCag9K+IG0yIEaSqoK
Q9OdDARQRXL6RMkZmJB+ZRM0T+aJSAFZutmTiBOZgPsXG5Ibg+XLIiYKRdbbl+CTs7NsG7KFyJqS
XZCtUbYr2ajkhlwwPX4wERFkiCz5raxBb6DDayyie0Nmjh3oYxHBsqw3CNQD+dfsDXKx7BfyISIG
+ctq/pJIyAm+woP2oFMu+9+rqD2iBrFhPcjPTHxrUvvNAMKeQfrESmE3XD9L+847E+uiYusRDjZp
3z48fizjzeJr9xZZ7/HYgGeDNhH2ESS0BSMNsM7AE6rgpNgJhFxnBVJUSZBOwnaEJT9xmSQZo5Iy
878mUiTyIIvnAy0yovoDXFdmgBUsGbazhGCgTjBZaGCAbAVSJZYZAcUeo1YOkQdcb/Z3HynyyeCm
KQB6WdwmOUnRZ3lV4BhK4GviOxK3PrzTVKwIaizzv2LBVIPlU8XzfiiTMANa9rwUhrIQZGLIOpLv
ZQnINJcJqtMKmfiyOGTRyLKRqQiJGOONCuf0GWNsPGfNg+wkHi0DrQJI+DUrpCfViK1+ydDJ1iL/
KiSYdDwDDz8e54vwNNxEgngr4kGKObJyyECPzZnzIOtCVqqsFDBNwhMUW9kIXAEm+CH8enhj6ZdD
WGDPhUErMSJnatHP0h/yuTUV4QDPp/Q6K0Ee81AGSDppR0BHeIQTNuW2VnBM5OsDooYbJAjrBGK0
GyPaLqRzZYM4ALZUvziBVEG/tak0ImG8fz8iB+bxkcxjoGxFWvKBcLoh8XCs0YLtYP1uI5Q0JIR5
7lyhLhI5kY5lmKp3W26HrJDv+Q4WGhkSmQcEFo+2w1iPNyuAprRXaRHVeD4iF71x92xEm1EXKmOD
dhcYfjAfJRWgDPyhkayujLUoGwmGXvEsHVoOqcofptYshT4OW0V/zvHGihyul/R2s78RsmxvXAUF
+yJwCXHBQ0u2GDXI2yClOSlGVpTFOQ/OdMWoGFEy/yD0pevknYXUlnsYHYG90FbCfSfP3qsMS8pf
W/rwmNAM+v+YOGMZrJNM75E0brWQq2TgZNCl7sbWN6Z1KGMsH8jX22CfyJjKD6QhdZiO5HbySUZT
WB/xCfLNJIstjm9Gon40cDVtg5ZypfPaJBuZNE+LYLhN7JsjgBXQjgFKefgwb9JYmy7xslL9NrGA
uDKiPD5WQFTI9e69NLT7YOIl+MBmG/oZeyyzxj7AUpxDBdV9sD57+ciYGtOWArJ49UhDQAKDqJ5R
k1UrIyg1lflbULB700A8KX2nY7OiTlKoMlbGJz4qRue+og+pl3SK7FaH88jTXqqxk8rQ+yJpNJkV
lCI/BGdTB1VYQE6TXexNVeYIZsJRQXkWBTiAc+Sj5lm0II+hyOj6JXX1mDpaIkshj8tHGXSZVLuR
/uFwd2P6NUQIO5QjkVmiGclsl7VlvZ6oQzaqn+d0+teQf9U5izEUpf8pSEbHmdo3LZb9s4SjXzq0
MOlAKsarNOyrEqKmWUyxPLam7RJkFJkDtHyacfGJepaPslRlosli5UJk5Jk/TwoZQ2Z4rzL1RGWQ
mukodFsEpUyK84oKRcXrboS8tXkRKfG150siedl3IYVbxyDTyhZnnh9qIPZhl+20kq0Z9Q4B32c1
aIn0lDKW5w7qays6Lb5Wp9RNLmuYv1IL6RcMvq81Ztv2cR2oYkVIytdlosQ6ijXKM3rwxA4cXmt2
tiV75XIMLSsHC9kR5RglOvsObZi8Z84g6Nxo/ilUf6JUyTGgQc9HJxb0R1jFRYEXXRtaPI5U87ff
DRPnQNvvBpj/NUtcGGC0w7FLtZ0FnKKkxQZicNmhFJnYEEV7GpTvog8BniuKGd4FkvWj9BOAj1BD
Fyw5vxD+wmnCZcMXBYGjJCeJrxMbzT1riWKUhgeST3+v/DkM7rLyLq5GOFp0x7HOsSF/WaV3BIrM
l1ulm21IF1vOx2YRpGl4rII5ETqbuNo9eZsnPZvoq1evjHb7eGUMl1XXv1KNbwmHmHZc5wwP7lhA
tonp569qVM1pbxYkfcyACfdXS1CfFdT/shnaWDVbvGiuMh8b2UJp0uhK0T9Zlf4u+sKhqKsH3Sgs
u5uZxa2iL7L8qSHU3dVAS08UHWzFw6HfZA9OOt7VUxOg793Dqrwyh75nC9F+zzDAzrYJxLFc8Tv+
1f7Gyp21DtndLHWgXVc5zxsEEBvT0ixDpc6TcoMbr36f69D4mm+ddSWkD7oWCriYBx6+CeKuXTGt
XcbIHdXGWlf7A6C1D2a0jY1wzvN+JA4iTPvOMzhy/IFJLNGTNhybkY2h6cs+Be44hidRFMGK1dEU
5bClJ6fzs8CSy+/KWAxncrtUXAJ4jGSrRw9B5IB9i2Ig246oPWBusmiMFG74DdIcLQe54bBZ40QL
TqyYRhxXlI6D4+uIKGf8DiOkeHFOgR7mc/hlABw1knahCRSjKDfqxwbZKHsFhwZ2iC0bruyrRx/R
JHg7PLNraokelvii8lC8T8uk/GwGckwTicKZO/x98uk/CY9/+v3CUWoWedumGv2+wpQ2BlmQnsqB
AtSRt3aEB0PU7y1WSDHQifVKDGMd1k85HoisEPOTqOxi6fo68jIOZ3MmRkixacpPxZJGTPxpUOx8
sKs7X+7G0di7sbFYphOxW35Z1USv5Uxz5JBRng2GZ1PbeXTF6lkxhBkA/TlamwwY+kmsr0HlETEv
H4giREgnmoYT2TfLiXS1qEgtmiVKBYMpW4QTiZIleoSobuKzww31gQ1fdml2XqEEylFtMEg8cpxD
WRYBKl7DdiCnbTxHyFnxLIrE1VGs8TCyN6kBKVah/Nvi/U0HRSC/OGuqvMrZVe6UR+4fFVPEQHQS
GXaNSmbokQEk4hGs5fgN9b4ebmYef+kIajVM/8irvDMWeijeRC+ac7WFeqGHLbCFG0wdfI9L3gjE
o1gwg7bR6lXFj8kMGs6x6mCOWkfsVGK0ElOMnAXFQPj7rPoeQGKZHti3DuEtgIt8y9JbmuXxaFYg
UH9ZY4V1W6bNlzHzC31QrC8dE8smXk/M/9JL3mT9np5VLFEymtCbAq1K+1lM4WaExq3jlF35j7/X
9nsE20VtL6JxrJOXIhGrdsbJNJpDP727E7B7Gc1mokL+XL9VMYiykZzbJYNHDPPY9jtECeR3kfIg
0040LbE6iY6xia2EAK2J5Rf9Itz71UScvu1j9ucUaIHaJzojyCGTX6Ng/N4YTf1hJ/un7y+cFHu9
OLpmBYD2l5FWzJUqdvI2hB6XhSvjIOZ+MauL/dz6MDFPiUEKcu/AAOa/HemB1rc4a+uByj84xv8z
x3XxueN1l+ci2KB2HkLxep8eRZUQL/cpkNm7ics3g/WnJfvF/Oa4gOMtPgb7QOSbhRorUk4knnSZ
94r6iSBAtm5wwEN2PBR16ayJBDXGi9/75wvt59tG89fcvNSW6nzr1VYtcxNrPfaMlLgAGUY5Dru3
YMMOM+Latb6byCY0P280XyJQeoyek0O4Hjk34mwwzjZhMQmK+U/O3etQljws7qADi1HuNNAgy22H
aUJ0uji89lB1y+leTFs2CP12vEGaYBkiPVP2rRLDh5QkZh1i7CPY1QfNJBtofZEujNKj1Erks5lA
NczOJTYomXgi/7aBTEY5ScuOcjqrxecjBIlJZ/HIGY2jqQwE4g4qYRYVTAEfMj0VBkEPRbJ4UfpH
5XUHknY9ktiGduEQ6bCL28BB0qwncjj72hzl9UgaqYRdc2VfISpCJJVENywJYZffiEyC05D0c7D6
oPoWA7VYgbD3RGLqWWNDlZAR475J7LMvRSwb8k13BLJUzLUKEH7KnxpKAoNAczFMXZsbomj9PTPg
dxDuEIeweNFHVfn+Lx3opGS5qlSdNy26AHT/Q3lXauP8cCWv85xD/lsxF+JmXxXuXLGP3rRpg715
1+hJ4QJaiA85VyKVnTIt+xlQ8r9P/J+L9XQQGXQLQmfjoljLPW1Beqq8qTZP6jLxKiU0Obso4/VG
991NvzPi1r7CT/sNXUO6lEBHnbQRx1SNS/Lo0jS2maNvvGkOlo4Z7irz3ijHx2U125FDcNKW0dxL
rLLuKWYVLwsk6PJts696ZObNDjUBVzr0PKsrJKaywi8H4O9KXUhIx6tOm67Ze9MKTnKiBqNCuVuV
QZX32s/N9spe+C0S7dwFjnbOvJagtItZdWwO1XGeHbypfcz6XTBf7/vwFA3m7dzPLAjDyXwgPeVY
gtJsA9ab7Sdb07p2xpDBvWwy4I6Achge2vVlDrjepq2jF4U3bY9P83rfo2vbSg321cr39pu+S1Yg
093Am10QquwqBGTAl2DOo5rMlBRbsH1F4f+W3Szdwr7LqYMkBAhoLsRwzX9uuz+504JAjqy2+61T
Bmo7bauhSRj9iVxDs9Z6xz2IwRjv91AUlAgu2+k12dDel7eHqum3u/d5rveX24VqLSNdJ6oG95td
N35eLImv483vq+hbgsy52uR865bF1mu6l6k82wImTU91p4qXsJA2RrIBRv6g+N0O1tam8TU7Dben
O60YeNrUYlY5EFAoYxWysWPd89AZCJ3ZtTUI/CQ21NeytLTL0+RXBW3GmsoRkC/f/yXEPCXXqt2u
cqc2STXlIid6qr21VcO31mOl6K2LQF0Gq3ztD5pjyOHi+Hilhy71j68KQA/MLIbIw5OD3l8VKOae
RYhE606Pu0GOC8LtCKMB6O+EKaI6RR/1+s7FzmKtcHitYC2oHtsu2jUA3G7uMmOXWHhQCHdkoH+v
2DeMgMuKXQydvWzXpVVQsdXxvszukPAdALFK1Cyx1M3fzNNDsXZ6J9T4Jn/Ya69tfkXy/zh5XEDl
wLMjhsS+FAVdvlJ1YN/c6b7YhPm+gN9h3mvXSs+hQ4zjtme5WF13UCTofWu17zc4OPfzPNiTQXEs
J45hx2WP9QSEMIhBu9NDbY5P8ysapEi/C1EhTKqAk6lEGsN69O/4lQfQWTW3cKamPexISswDton5
aVJioGyvyaWfdqW/SuPtv6U5q0yf7yxK01VQgXeq3+G/soi4aN7S5qP03uAX8JtWxNOkWh/6Xv2k
Ea3rPVfwn5TG42qm2R+5CatGN+9tN09e82plbKuQS5BSqpe9dk/kmve8LcB8l5+0jW9Xut8UeIN3
/dJaEig9Op7a/m59X+GC2hD8ab+5dHxN4Ft+t7EQiMQqEu2BGbvXHWGGcJ52Xh2tNolC5JhNdN2+
ZOGfMt/CwdTpN/vjxAHHumlicMrgNnIHbT2HcEbrK0UEGIefFm9bhZi/jeI3x/w2a+KywPKmRIZJ
zGX51HaHYJfZty4Bds72IXXX/VVr+4aFAa7yFUCaDYfYwHnlW0RTbusq8vY3K0LXjjsuHq/VjLhK
+H28eX8OK5cy3RC8tl5/HJRht0aobkarLrEMwsocb3CqPzVTu7Lafthw/hnXC3uSvq62WxWSsem2
vNk5w2YTmPqy16gT/doG++N8FTAYUhY11zIuSrIPR6Nru9KZpmWiWYtV92guhyhuBruIu7v/XYic
ib6+rQ5DtXS4uAw6+WJ1VE7dqUfFtacrPfc3QF6vupV/VOI58aRHZejmWb8yjd7G3N5A1JplYC5V
VeKchvstpy7yfI/qxPBysqHiE5uAqxg9y5u5FWdzAiK3BmlNu/J1rt+sqxdliVK/yUNjp7xV7cMR
P7TnPZ/K93aze/PUamxmdmIBALDebiJy3P2VcnvcEuUJYc5+Vm6haFcA7EfNhPHi9374QYUSHsX/
7obzsv5LyFeUmBXr1JnCMaOkBH3ux4YdlqxTC2sZ7B1EWvxe4o8T6q8SL4a5WZ5O3Xbr2VO3GpX1
VMeaksXr+sM1/y/y76+CLvYv46CcGqtRZIRHq81YOd2l1sdxgwi8K/4vc1ezVEcQeYmYvzR+14dc
r6z92pmW+8C27+vNaHsooKLyT8TBbK5N3p8GTaMcEo6IAUcT/FfWqt3eha3xvzg7s964kWUJ/yIC
3Ml6bZK9SS2p25Zk6YWQN+77zl9/P+rgHkjthho4Aw/G9ggoslhLZmREJB+tbnYtnJAh8VT9bpB2
s0oUBq80l658NGX5KufbRbFsFUEA4Qjs0M9DJlZAutPz1Uy2SoMSTL8zi5+QlRWUtu3JML9FhOHt
/ddr5R/LI656C+8WYm7+awv7LOYO/ECbtDoURwmVRmj+SZT2+5xFyCPK9j5rXhvsgeixzamuuZNU
OFOYbeMSHc2D0BOv86tTJtf3WUop2YdG9/XTLYOfzwmfAK9fPoWlv0dwH/ZOoVVZoLa2deRQDOQb
qMspHyK7soyvjXI2BaJOY4Y2rCMhKvHoAFOj965nN5fWFBGNQUBMszladX/+wKUcRLnRElQlMfH2
YBHG4AlQ6G7ddxulmTeamqNnN9X7yN5k9TGewW7rfRz/Dadj0eD5MSXf08T/M1TFlRm4uPgE3Rqh
JAus7c/F7JlvZfKYVtZR0RRHNo4tyobBf4rFs0j3FQoFqXmimCHZT19/4EtzInQFo4T31uXveOOH
D2ympVUr9kiJV2/2hvkn0p7VBB9tc4n/Z9j6++vf4dLn/jCmefYdzKEeWiljzJ4Smawd2xYqXUhL
6TpTOJOhDJDFUUyTJ6AtyXdC8TBU0OlL2U3jK912/5HILdsPNjh+B5a9aN2Xs/zDBOi4ORtJGHGs
hfndMI5OLxD8LQ9R/prGx6TsXY1mfLJXJnRDgp3ewOKBFNnf0BF53dnSbTgl67AnojPlW6XSVjHV
EsROkwjWDSYOsVHfZRbMLP/X15/uUpLw6dHPDqy897PM1mPr6MsvHcEaN1oagPbT5Q/FIlzpvvLs
KttOsIJzCtNj3Xk2dhtfP8al7Hhp9amQKCzy0PNypKlKc2bmHNXBCABOE+VSDyH1v4UqGFlj/Ynr
+i2UIK3YnSP6v6Edf6tEsR3Re8g10ozu5E8010lPaVk9VyjgkCFlx8Cvbi21Wikquk5hXPO5UJcM
6vxk+/jUZ2dOYPj6pJlcnVJ2b/WGq48J5EBjK42Sy720KocfGYpfANeu3aR/5wGtf6550SR5RY0I
SD4EmJmwJetMfVHGQ6rGbhldycIuf2KKvJwLXLwcWp9XpwhUTZ3NxDrO091QP1kcwKGS3HQ+vZKz
cWVUN3YhI+JQ1sk0OVlRrWc5ujXoBPz1R76EDJEl//dBzs/Oru+Lyi6JkfPGy7TvPnTR+K2W0c4K
sbJmd0r6VcQjBH7hGCA0hXIFm7r8wSzMXBbXBXyozzaq0lplFg9Es31nuYMZ4HWouGVW3DaB5NRY
XFVz+kMz2n1VRrjM8DxBSnBioy0RnXwXK0zZLNxZHx0ZOCmetZVUzavGxqkAYjCEgytTdimeEB8e
+Gx7CslvMs1mhSXB4CybQZ737MqxOcnmTC9J7vDEi+N9h2boytCXAlDuEVQfizOKqZ8VShtc6jOt
0c2jgXNPMeFwFR1FkXtVla3ConqQasVJABBaivedNK3sgta8GGFNPQQlStjMM5djuvv6sd6buf6z
51CRa/Q2V5ZOJp9Xc9IY49RLHFh5h6+corpZp+1mOB6TOrn6vgJbDZPMQXsniAE6GaWSSZUbapJC
y8Z+7A5ZpG8ytKm5GnsKPjpttQ1HoPqR3rTtt1HHWEh7i+n1oGiyWwQK3Zmk0bXN7I8kNcNq7Gsn
i7sbMrO9CI17udyiDEsqjxSzLd++fl2oAP+eMYgYaVyt6nia41Xz+X39rK5apfY5YypjNTZ7K6/3
VRfvFJWtOwW/7HJ6iqdmXKWFclCz56yfHg1toh2VQNc4/+0tsVFQcSjBvFMlbVfdBVZzFyT9zrSo
NkYQjnCqQIHNnSN5ZTa4RW3uFCxA8oY2snaf3iRThGKyuzGVyJOCG32YToNcguri/pBOj3MKnFvJ
m66ovNbEqycuXSM0f8tR4tWpdAhoxiy34rfShtuYw6eF4RY33UbjMmy75znEEk2s5/EpTpPAmbSi
9/JMu1+bavPYwHBIMnMVm/GrMoNWT/u6qRwhqduy9f8OqFfUyrGC1xoFYhrmm1mojtEloKvKpjWx
c6vFIwy9rBW5o7W+ayTGUe+7u77JfkyL6VRl3ijx774JD7oWYs/mhM3EFZg7uvQoKaZbFPVDz35f
9poBht0F6jYONK/k+Iz8NyH9sFOaSQX0INRoyGw7VVEfp29W46+7UKxVvOVSQYfpsPxhmZ1LaPnN
nMuDSUHHPsmNq/qsLWbl/WF4F60lfFSy2+UxpsJylTJZV+BhEpcve72MIWbphTvotyME+byA3OTv
ZNyJULx1askfm3lXjZNTrVuV1ohS6RTYA6VQKPOj3SoOmRldKIF8MsMpfYr9JU51xegpIax5Ygw5
IYAiTLKftcJ+GErUksWkYzU2NHetheVGcbIW3LD117TowM+rHwLP1qBGiu4oFcPdo5F/63SQzpI2
G8hJ69xahXNyp+fJBm9RL9QM1J3aluzJXtnJWK6yGGZ5ZFzBLi7dNwRm5JoWVB+YVmcnmCQF4dy3
BslYYy2GZLp66HpU7szRiD6pf1bib1N4KkunkbNNq4ZX4sJLaRmgogLPiKsXfbj6ee8qCc7dOCeY
R4D6/LYt7ufqINUwIpK/ghgq8tH50nwenW5XTeyLtxzrJgv2cx/us2BpMdJce6RlyLPjk5bemGML
QFldV8/i5kxqyrY2Y/OYS2yS2i1ArUW1X4ohxCizmbtSsitp2Qxz71oN5ELMjosKITLVLI0D7ezo
roeeOmRFfhLlntE7U7AtlYMRX4l3Lo4CKEyNBX4V7KrPk95UdTwUcUhm0O0D1vSo7m3rNWmcr0/m
C0kPXxYeG+EqHbzPk56xUxvLSDiXuS8oaS7oOgIBbhYageYOlaevh7twG38c7jzfERUVLTVguISF
Iu0ZazTo+bu5Ctr/w2UhmXn3mha4SCgAfmeLVpTpnBsaI00R0ptWWeXZ5PoRyYcKQCytm861Chqf
NsFe+DdFf2j6Q9TRqnt4iaqTVbr68BgEkOmC3YD+TVI9uxVekDZ7qczcsV983XbWvLhKKbu2sfcR
YDbXceVvCgru6EXGdZtuwtIxf6g6R3czu0qRrbUIh83yyhmxxE/n24FUmcvVROdKievzYulDSy9q
uQCb2EsWBAEvxp9hJymHoLoSeyr/6IbfJ9bQLI1a2gIfnC3MOLQzgTMuWy/UjpVFtpBZjtYE6OdK
ykUQsuzhQXRZT49u2y+/L7lYKfU0aK+GTV1gIBSR7TTRtkg6PFBm81tWap6A2NS7abvJ201sb+x4
23XBczQigP0h/N4TYj/VNINWOGKDwi2H56UiSzuPVaw9le1WRbxaD8iKMYQr8OOuSvBzNAaGcmyH
8TY2cRa0EGjTd8yKnlseAZNaGmL7nt9Lb3N9Hyvxtky6vT16GkiHFPwKLIsqD/z54NEQT2Z146uG
00lgwf4vit1u3u9tNTkERb8d6YFb6d8quXeAKaZBrHWiCtD7k9LpG7bfbWTN27zyt8Vw0Oe3Rmtc
fF+U6UnI+TrTuTu6GDAJP8n4tkFcnnIhasSqATI0/y0M77Wm9yLtrqoOdWHc55sOy0kpeZL7TRK8
6spiJNky4J9Ux6NBtlypt1algaA6Dh816ygBWheDtkmJaPNsvOvYBH1kPOSGQdBDFUSaD6Ood7Fi
3PcivbGF+lalGItHyUmyJ7eRWkp/ihclcNyVtQ8q4ZeAq6J6T3doDO0sYaYBL7tTbvMq2lpaQSzd
r6f0scxx2Mgh1syqO9uDJw5prv+ag35nB8iuZPpFiszNi2Rl0+9Xw2Ssp4NIpj80ubZP5t+hDHuu
UF2TFod1i0fF6etD6RLdAdMkkDBCVAHeebZ9RKlN2aC17wlw1J2knKtUO5b2nyU5aPBLVPp1Z/z0
CfZYZmlX44Z7HMu3Rirp/RlrV47+SwgYt4u5EGo1RdPPb/yoFsFQBZl5nOV810zZasQtoaneVHHK
1PqUBPwNdii17V0v7S3ven6ULP47cLrxDMVx5PNR0vh2Y5a9ah6t9tmKcjcWawOtEOwpKgWBWTil
hSfqdO0TXLrQPwx7fqGX3VD0pphNUOVNjPMNivr6RY6fctrNReKxMm7F6EY6ve6vZYiXbkDt3ZXJ
ot2SaZ8l09YoJbpIJ/OYwaJKb/SkdLsOA6zosSh+dNHkjMTcVxbcpWzo45hn+bCVYsg696N5FBQZ
A5SXolfXEm57WiBWQfVCPVADuALg1+phO9mJG9vGKqoHJy6VK5SOS6morcE8gFukqrL+jjZ8gP0U
EhrNGln9Br4CefsgFflKgTJMdSHfq3hUxJS402GzeJU8RrWx8vtdFEbvSRBAiNPJZMvV78nBFus2
ETcKrv0ZNol1NOK/uMmwPBH921iYbtpbTtJBRzSSrS1CArTfQs7WcxxsOTuyfqepN9ogeyIQV/Lt
S9HUx3c8i6HTQOnVXqrNY1rdh8UehyZKQ/1V3tSlYdg31IYoYFj/GOzxRScrXFbxKEHttW2vtX+a
6rRecr8u4szkvLRisvvAQbXg+rgO1NPjVNm7sH/NOKO/XmeXwgKTYoH+jjCY5tkyq2Ujsc3ZN45S
m3qt/AdAwKpPOoC2ktREOk9fD3dpJ8GO0AwL9F6xz3kSWZo3xZR1xrEo7uLe6duDZO6Hapv6WPZC
pCqevx7vPaw5P6toj4ZhmMaUq9YZqJBlPEwWFKTCBK/JN8N/K8pNW7Xc855VPbU5Wd01NsjFy2Lx
2INMxIVhnmdD05gmVTHk5rFLvk04hJh0fU6fDMRsJGFcEaL+syTUwX2QGiztrdnutXQjL/d3W+01
aDJfz8KlkJoq3aLDoSMwXLHPB7YmjUFuprVx9EW/KYLWMeA4aAFHCyDflWP6nXB2PuPcDETWmLKr
pnV2WNq9qcZRzGDqgPiLmlFWVl5IeDvq/UtqxV41/CrMzou1+IeNXGCGmiHooDD80NwZ7N2An1a1
qVOUv7QfXXETMXPoAEyJbuQsf1nzdPgauXzMwsd60B1QXdXfTwkeeQEUpJ8j0Vl5pzSPabofjJ9K
5k7Tt3Ziol8nNNvtLgPCGxJj11e4wvXbCoZEXSiuavVutCNG+2lyeTZAN75mfCPfLVZNYjolDkz8
YU1fTacJ+vupuHLIXlyqWAgrGO1olFfeD+EPh6wo6jjpe1AbqKPEdqIPHAWcFeoeid0oqlWs3vjd
w9dL42Ig8XHU5db9MKpUUqjw29w4WuPdupoe1WFb0jlg7p3GX9gOf1OixgW2+Hrcd/LGP8uEvoUa
p4+pUuA6G7cZGmNKJf3IBtHnY4S5ojJ79RTfNCacc312Ivy4Qvh3BZFw0L8mXUIVxO2imxrbsWxb
VraX9N9CW2zDmBjQ35pK8y0EzDfHn+ZUOCo8WMESb+Hv1SWaeet/+WJUwA3ETXSWhA/7+R2yIi8y
OyuNo509lPVhSu5GQDkWoN94unUQuhs2+ZW9fIkGaC9MTxmHee6R9+5wHz6YsMpWt/k2xzI6aa03
4PqXDcPGKGtv9o+99jZ03tifIJt4UdHfJjiPJxqkKav7X0IUgZ6L+quN9fP53VHEEPrCONCPpa5u
+Yax1D3C2dn0mM4lWE7E6Q35SCDhkSV1N5XRu4U9HKQCvDAIrySd/3RSJOdcunuChdik85ASPn+L
pNfGXE4tjLUWCFtQI40dO9q2OgXiOXKrqfLkaloFWrlXZhIjqMj+7D9qE1Sd3imM04IfaiJ2ZE1y
iEQIZLkDs71eJQCdxwWk1LN+M8E/wwZxdfWmunAzfnr+s4sqVSUlLlKBvll1Yv9N65WVHd9Y+qFR
71JiA27Hr3fgtQGXQOXDOmrbUama2tCOcKVhjYfWIe64gN84bDI87waM3L4e8BJKySsKk5Uiw8J/
hw0+jDh0Ea23ZgWJcXdSjHQ1W/MqIxPPbGywFWXFXs2qfcVZ3BmkpvEmbAf3yjMsy+Ds2EEUp7NS
qM6BVJ7dTlhcqmmZtZAnxB1UUaFhKG5+H6rHKKjXsy5TejoO5Y8mPY6UUgV8vDrefP0MFyL7T49w
FnLJ0TAOlcUjxN2uHF4JaEV47VRfTp6vXnP5+B+mWu41a2h90B4DcW2zg4FkTSc1+on/KNBU7/+Q
inX6ZxR/vn61C9Hkx1fTzgKNwsDbdixKho1Aw7PHPL7vMXNkPL27U/ore/7SjflpuLM7RC1nva1V
YFZZ3uiw08Jdpt6wQWeuzbl/DLpjWcjXVtCFYOrToGeHfsmJJxVUVY+BdBebb6N0o8cYFjIkSbCi
vPj+rlKfO6T7VbRqE69Q7DWvPprhepLfvp7vi3vYkO2l2i2gRZ0tpShJ7bnqYZlxWlQF+iHev20e
SMOth069MhgtdS6sKgX7V3hmqimTq31eVTYFFBpiUSidauNHPSmukku72KcDm4S0uB52OmQK6JKm
3zvkLlWsQXnFp3J4bTV9ZQ23NtTV3s/XMQwFBfuOgdJ3Mz2pmVuFiqfgtzi1T1M/eGoUeNPSI0Xc
GTmeivFtpcN7x64I08OoSk9F/WSEFNClOzWmfmlAgUEVnwd4LhQ/lnSZqAk3RzLKsXuOUunO1CdP
ieDFJLeSCLY6BpajZvHdhCNPk9fY9wiwA6wqlfhvLcOd4QfK4dbIXTXhYgBeLwjIwvZ2zBMvBe8y
ewOvhnoq9xpVhCGHLMrMi+9yeEpmZaXZ6tOov5QShiZtu5GTxhV15I7ZtDJQhIzjz/LFkp1K6ra5
Sm+MSuqPQ5s5+c9e/t6nwsnUxdH30Wh+6e12GKe/ZljT+mSvZ6mbUk+KlZe8fkqLn5H6OGAuqdnG
rpCnXe/r96LTj4mFssqMj+b4a2Biw1B3F8Jo0Nh38uSxOdsgWaWs08h/SYicKTKH/eOEPKmfi5Ne
5FcUQ5fWqoJaZkl6QRLOo4WS4itYbweGgMdacAtfsM88fomnDEuH8vHrnXHpJMLgnOBEXTqZv4e9
Hw7ATEHEOvukYMx9HSx4t65U0L09COWGf/p6sAs5vfg42NmRYFfh0MVBRfWrua3Tg5XdKPpKXGv5
bS7b6/xQ/ziM9nn7wSm3hirkndJ6Nxu3Gp1WRuRGxqLEAC9PYagLZ6wx5YyzVWtabjU+AueQSbwU
lu2W6Gni/GVQS9eU2Ic4oAT5rtDWU/TXrxqvSdu3HO2GlB6TbPQygZi6fRyb25xTTOvpqFDErgL6
NAjJCbgdx4IF6UN/gxQy1RTp4/HWxoU3pl1L5xbQlu0hocEZTo0WzuPjJrL3lAI2oACrNqI3Ug1T
jDr99JeORwnmkKMdXblrL6XiKOMgCdKhBZ3aOWhIKBK0kObN4yC/wDJeSzlCcblgtoDO1dvG/xlL
0Kby3/UI+RhEPT7U8zEwOblA1bTEzc0rYdClfaDD+6K15JIgG2eLJWmGSkkMcKbIvkuUXYolARa1
cvSqVTfvwGl5ZQ4undrwzVQBXXbBT5f//2Er5KPS12SAZHjIw1vlWFprf/wfNvfHMc6CyVHVEiWS
GMOc3tHoFrhqILg7SZgUW/WdhnXV13vu8ltBBJYBwFnFyzX94a06qE9xVgNcoYaCMh6Fp6s4zrUh
zm5XW+7ywcz/81Lw/Bv9F5Tmr9/iUjCBtuG/b3EWpyVd1c5yzxCRuCGSAAttMK9gYyM8+HqkSwfi
h5HOMSDfDyYZ9paxhAoKPCdeyA8fiHab+CT6K4NdOhA/DnYWKCDgq6qy5+OM3Sbvbvrm1ngc7Ctz
p1jLgXd+IC4hJYoNVYGSez578hCX0P3wJcvvDX12TSNwqwEAOZRuO8teh3AyrGLcmNMR5aNrE48Q
CUMsJrmzXeI46DgvbEC9C2hkKB6NcT3NtTMM5koehq0fJu6EpVr/4lsPsY9V3NIwAHHznYyNhOmP
z1Pr/5HS6ahaj2OtrdJp3rQWrVyL8V4rc34PjIONv6/ZTgNKbhXPmf6nAe0uKZY0GJNL8uzE8X3a
+NtGr9wsOo3ySxyFTkbXsCUCMOHXxgtdtgZJxL53GPZBJh/NVgYahjmoTsjLjdppZ9glcxh7Upc4
dvk2Z4ceRACxktoR0tRUxr6bPmYY0ctCvRgr7EP90lkERhFKUFN6Ne3UYUJXpU8voyj0Uopusubz
0KhhCFi0yFMmujYhaFt+NK4fmVrH+I7/qPHbHD1u2egubnYd7cS6TVRTFr+tmoPS3QbEL+naQumE
W7m+krG8VDzpj01kSBPL+U5V7paAZhL6DvYOdckXS0j7ti13Emz+TGRYdOHV1s5enKmrkKBRzyp3
rl8t+SkVP3MFeUXhCn8XQsxTE21HcKNyvWXyoS1fZtEe5uwtx8BcDxQ3QJmc1DkN4gaC0wq3h195
Ue+Cpl6pLeVKpvNRGd1Jhtia4NU6tr6zhFJm+/z1hry49amP06eLsrx8rhCx4r61WrkBCs82aXqq
wge2flg/dv6VC+fSMUaPTIOqA5SU//jEfDgplWzUhllloLA7MoqwHgbtmizj0unycYyzDW81PSNn
gL6y1KHdQUkXWejO7zMq2vYqxeM8qejOox9zFrzCIjbMm4UZsaymKpi+2fONSoTx9QxfwjbFx6c6
u2qFHkRJIXgqxd6VodeCLsfBL6sDUPGixoPGFgkcVa+dfu+C+/NzCXUKBR76noG3nwVqg5QlNcRO
/djbWNeHeEyHeDNkRFCEvzoWg51GwESNHE98MVV7iVaQVlDuSg3j1mjrW/clokEtpw8eLENdedaZ
psL/FRr9StGidZ+n2w58MfxdUVHXMtuR0NxzOYkA1oo87JtnY9wsMjHL/31lTpc5++fddGopQsVO
6p+eq+MgBYIrWT/W+ChRD+2L+zH7HuBVG3ni1RSHvgaTp/eEeoXQdelOWTQ1/z/w2YXfm12WhT4D
s5FZSIibkK5evVTe28f8834G8jeiCkP8o2uK9TSc1MrQjwX0xGQqnVk8htpPA21nND/aw2ulI1qA
MdHgTtpGbkvaaasgvSSRIofnKf0apB+T2dB/QqwabFfq1z7tHoaUZq7iqEw7uRGrJRWcB98dC7oM
ZDrawfItm3WEnwd5LrdJHB7EMBxgGruFXzl63HAa7XQ2z0ya50NLTUJXhtUZTT4no4ANcurHY+8j
aR2UXWLCxbiW5VyEW1A3o29Ckwn6fIbuIE2elCYeSS3zaWWqL0FJQ63ilNlPWsAZZsOytNZZcM1I
7tLZwgUPXwi7IU2cdyEYLBilaZ7yRTC3KzYie1TqE5kctngkc1eW96XD8sNg1tk7xnIc5cOUsL5I
k4LuFDewhPpfczYda8KBQLDPUqwS2ZeEnGOQOGT0Wz2Zjrp+Tc/wDpd9Xouky2KRD0L0WFLZzzEu
3YB0MY2BdpTU1qnI8yhfRqrpUjMtzJ+ReJpLnBW0+q5nw0m1vo6pgoAU2MORAonUT9vnFuJTglxI
meS1Leu7Kkf7OHDfjfe6IWO5dwdJpaLYNRlXvDgunL4KZnBLDzkaNZFonYXPujEZ3AgQFBLLpYyF
ZzwgStg48/ReX9abjYmjY3nlWv3HdhCiPLVsSxWoQEj6zgPdavZtdUx69ch2NWDUmcZLKWinO6+r
InApzhiwnmleE3Sou4dTWXD5+NshAu2lQfbXy+niF4RbKGR6suvqP7xYNWxJpf1BPRbw/lSMEpL8
KWhhGSbTKpb0Q5T89TWFti+zZxd4SsX2w5Sn32bIxtJwKKbtnIitUT2F8bcW6ZcWbo3Ip0cK10F2
E1rJRtG8uDiNdPrusZkBZVp//Qbqv8euotDNznoXLRFjn31FVZlGyw8qvmL2Wyr1U5Jsa/+3ZNOW
hagTykeke1H9VlriBpu/7YTbgyJuOjpw4f9QDFhFZQ+JqbkNRO3ApIlOccy6ca+0J7iHFpWUr5/3
4uc3VFtVwCgBmpSza0I2y661ooa8hl5mBWwYVHKy9YRtRtTn7kCDslmf93L6uMxXI/+J4JfHRekq
qL3l8JpY/kK1jukj2SezgvLAMvi8hcs8sOtejtVjiQN57oUUNyTC9czGNYtWz3a1NM1BX13/gQTp
jhDJ+mEnEnE7zfP3K1OzjHV+nFD1oHaIoAS29llYgrQiMyRijWNd614Ikb7TJaJ0jXr5fJPM4pbq
uWLdDbT4NGbIa1RmKB4GFigP1Zmhar0AFuGVh/o3nmCCTKEDieCkQ8T0eYLYHGMkLJhEQnuScbCv
9jqg0cgKb2mt1EkHCOf0uoMdOz7JzRUa3XuQ/c+UQAEBIeKy/6eEaQRhN6tGqx47FBRapq4jKOr0
z/LN8K73582sGdt6/Ea1Zh0gyjMEDg8WzdINmkRhTEsCBqSaDZFXoEEBQHOF+mugXU80v1G6/jEY
Tmuo93rbeY3AvTnbRuBnI5XFIt2XYX+r1/MqL8NdT3G/dtJQ0Oyo3GTGybJlpzH+9CGMA0EQafyx
oct28kMd78LIXI2Ei/1A+83aqUmkhqFHu/O3oVVcXGnMl71S7V1n/lXkwkORoI7Q4vYxIqJ4xp1i
PvaoGyEINnm6byiRDvWen0owhiYXXuGAI1d4/wp1W4tVlKFGYalKxb0OEQP46sopefGmMNCTwn2A
NALB7PMa0AI/LBWrVI969TQOsasJ+syOm4VM2b/CnDebTUk3XmLaK4vv39CC7u0KTKRFJIBQ7mzx
aUWZwhyWlIWEoI4UQOk7Ov3FyGUVanRvQdcqBfewc+z4TelfuxxrM3Pm7+LNaD1E3Z0hXXmiixcG
ploI2wVqChDCz1MxSyXU4FhTqJG2sMTblch6Z0TeXEVrC78QtVgN2qEqtM1OyXNnamg+gUalo4FX
DzOFqvcmFJMbVD8Mo3Y7sStqeobNr4bhxtWpzU+wBkbaroR8yFa5AvsseMvZblIhPSlLOzqu/PMD
pukNqy6nnoeXgROoOVQe3K5ZPrDSDJ6SGfv6A76HY/+MCKMdNhkyUwKNz9Ol1V0u632hwEPcSI07
4FM4/Gi120g+VMael5ylfBXglmnuGjQ50drgYLEaBKvlQcbrtb1XQpKtgx+y8J7i+HsyQde6s9Eo
51AqvEH606ReN+8LOJ/8xJDPACTeYP5Wh28qPckGG3ev6FmvD5XqmQPNmRQURHW+Mo3I0QINsv+3
OllnSrLiHVaLXFpEvwXcR5MmSPPeon3yQelfVKDx9BbiUtfvi/GvTsmp35DpNNCdi+7KKrsQyQOZ
fpi2M+BMZHpvzU2sANc6lngsDGnVp8eq26Lo6pXXABWPdk2tcukqVDUMLIkrAezAbT9/KxVVs5/m
ibyw4lIoVnJBm/jIY5HkJhYSOQXU/JcJNIlMQq73DX44uY9td/f09aJ5x/zPF43BP3jlQaLR9LNd
HwfJIIoYdW415is/81dpdAokeoP66pM8vhE3Tor/WIcLMe++CGoY9/YKQwpcm/K7pkjdvgx2CY6W
yY2CwPnrp7tQsVgST7jdiDQMhZLF52nqpzGbTQvZZ2R/sxVUa3L0HI8Uc6gyLptKw5plflQmZIu9
vx5VlMQIshsdoYRsu0plOWoV7gIww68fTF9Sn/Npo5Mk31A3VaKHswebqRW2RoZCN8PTz6N/+qje
UpgNgeRqt6KQt42LlXlUfqUP/UP2Gt+3Nzk7SLtTZKer3BbnadM18QOt/ya76DuBuBN7XDjD0m1P
304t8aH3uP36qS8cSUv7S0hsqOM0ktbPs+n7Y5Mi9ySFary42WBJ5YpoG6oHZF8+yrRGe/t6wHdy
59k0fRrx7AQ3qrKLexCSY0NXD2Inu/7jSydFv0EvpQxU2Y6Z+RiHgaddS5Qvxeqfhj77QroUd3pZ
MTSxVMOFOczg3/O8A/l3xuSlDADcgmyfSOrdaBx8Me6frfE1sggn+IkMNNaXIi8NtHVuYqgBjWDR
XkeQRSkeC269ufsfOHTYSCDQ4/y2ZDizZ3f/VAMn2UWkH+OWPmG/fUm+74tfIaFydLQQZ2Y25lvU
xa98pSXWPf9Ki4mFoeNxQuR5Nmw0VpWRtaq28IKb6glH5/xGGMAqd2TOAwTM6BSZHn5+5pW0+ELI
oX0ceAEgPqCxedhGoiJlPhrUG6LFijSsnrJFxHxMrxFkro215HYfx2qyKo45ao6tdOjNv9xfsJ4n
BEwL+e2a5vFCdkFpf8GFTFJw6q2fB5PGsZbiAXYXETFMshqEhOBSGw/FeOUAv7SnwaF0iwbrC8R6
NlIdDUYc9UyhHG/5ZpCZk+LEriZeJLtMpys0z3e15j9rBb/Dd87YYnn6+c3Upq56Sx214+g/Jmm0
pra1U6N8XRdH0a6mKdkmOAAs6yaX+Zo0reXfSRtxQHqM5+NQy4dOj9woG9ZWEO+1a2KgS/Nhg4tq
GhygfysJYx8LC7MH/dgkz1H/apKVLNcCcSuC38Gs3VBc+QLvu/J8SkB2aCCPq+6iovw8JZUvIyKe
2wUKDOlPfZy7YDtXlNna4aGx/X1oj3+rNL2Rq3yVQY1JQoQeqgL09NYUx8XDwRzoTlOOKznHl0IS
J9HEb9JES7ZBXiekGV/v90txtSYIPPCtXMogxtlWKISZaqlZa/+hG0eOHIPIg8m0inGnElQXCh3l
qoZmvnX0GCL+aA1AVaKUSoroy9A6HWh6ZVnrqaOFSf+WwL/w/b1i35BBOoB3lWsbDU9PT9ME8nId
7bXBWo8S7Vy/fpVLwRtAAmclJKzFhv38gonhLfk6rwJ7PlAPFnbD9FDDYge2qkieuNGya3v7wgpj
yOWABsJCP3q244bp/wg7s+XEsSZaPxERgBDDrWaJydi4jH1DeGIUEggJEE9/viX9fU63u09VUC5j
Bo17Z65cmTvXxVyahwRD0vOz/geB8Z5BVpYTSKnk7p//lNo1/sM8d8idGGoIApXT/IHrzW68a6bL
fmu2pvyyhB5jMX5Ch0EkhK7rxWWQT9T+YLMlIdLebmlV0HUoe94kQ5PE44Bl+j10U+k/s+GG0eG6
Y9rn/EgrmsaKivZG8Yb9p/aEXhIFIu1LegEc7oPXcwfYdLVvZjLOTqc/YW5dox9TBj/HXYMKatKM
+ofhv/av12JJpfTsgHB90jiHJuIbp/V+RvnxjYqwgZkN191r1COhkDPorn9W4vhXYkp9eQHgNFNk
MVeHP/45bYt2h9YVRdW9Xz25l+iOqhu5+pFfvDOKbcipIs3QUS/0Sp62HRmfUnmoZSKkINGf1R3T
7945tpaz9URaHZLgGCD4gFxZJcgh9Q59LEYMjz61A/Rjj2FM94tRl26ViNsSbrMHacNC8mzmtK5H
/0Gi2pPGVO8maCwgBzGpf28eqo7oo3iecAR6Vcof95TtqVl6crGO/L1+zEcohuvp0t8+HiY0/P+k
Ndlk+0gm+VNfosFgyKcHU1bK+9loOZMiRrki86bvUwnuH5ED6ETNlXapFztRY5q+a3ebh3JFW3YO
S1s6TDpsQp/J2Wbf30/6lNbypJLGWHNNdlwTrgIaV5ycJC8kYyLNDERQtrx4pAgJqQxdpPpKSFNS
X1lPaIChN7YTXXx9kf2MdOxNqGtOQhe3S4d/Lnh0cej4wKWvpYMlnYIYMU026MPAndSeJSGIpEmK
WmUScv23HDp/SQSkyRntuZwspZxKMViKxpWYb9iYIs1ufOrmapv1/pDJpW+9jlon2EN2WONkObuu
9DXJGutcKG1AgTfsIJFdnbUumC6krk5WCRzrRrSjgm/pCKUgwuXgKzojfboxRY2B4jaWB9Mln9fZ
riRCjmyvyzfKlbaYjRrEQFUjfd38JLzRZILvHyZ9/63lSfhAOlP6otRm9KjvmF5VO36dSj24B1Md
SBz+7yJ1uGn8rVOnUT/yy7opUkuJOTQdkG6ALioSJzyvhUA5fp2BRrauErNDn9GpcfN1w/WuzlM7
RQmgehM5aHwQiij/E3vUFUbs8UFCouk7O2PRUzW+dB7slR7P1fekVqD9SB4HDQ6umaZcseIqso96
t0tWiHCzNSB0cXXs1QT2754uMUN1RKJZSi5dXxdA2tUJ2hG6K9JyZnc+pb5YB4SheY9xzJY1l9kT
9S8cDytO9U4clht0XySeIXVnzlayzEtEjnmPI9wwNqQUIjWAWgFhg2i1bE//Tcd78zTOpJGtbe3C
/ljaAchQ80z75eJwun4fcWkp0eQIT+YSEKgOTAKSfWQT4i9NY813ibQ03W2A6IUD9HpsR+t3nXnb
XUcU+zi1MGGbNinOBgGtdYRKQyU12kM0VIqNVMpWigsSvcvQK5HSjITl2k/4OrQtjpW0aRLcUavt
fkn7sYMcYfUbsbZsKJFTyZFKu6EWWKy/JWE3SSZK1k2aNpJqgGlCbVOCjjs/QxEF3Re9igaD9Nok
IaNXJCIjGUYdGfJrCNGZfrGQIImkMHtjfQ4xwRbSHAO//1mMkHZoI50nUbw7CjlH5Acb4+6UvaNt
Kom/Poqa0gM0Z5LnoLkUwiU7JNMOaLIfvNvzzs04nuQtfeqgf7RzYaN8KiJRak+dTbAJEDTwjEjq
Omm4vSCQ2OJp6aE8IZk2ibadEG+TMN5pJD2e/jTlt+Tx9L7h5yuJurHulaur1/WNq7eZAJ0vJTKI
kmC8R+gAIgBXq//c0RzZTPT9fbiZlF73c4NWxWm0e5ekounH/O6xVwk60Rnzvcd+al2S2+rC3tCw
oOhq1OSAdY30W2pyHLFE+fgO260fBopCLQwlAo1hs7oDdDJM2cnFrc5Bn796ut58SYNDt0yKhFIb
3E2kNEQ7g1E8SSYNv3Tuv05hyuP4bkYDv0eulbvME360Uf2PlHFUSVBN9IrEAXUNdSY6N86jUpEq
PzUKJSioO39Y1HqOjV8SbJRQIOJpXXQD9VRClNLb5UWG6dK7UnOGjggCiuiy0MGo0vigPZFEWjS4
QFYbrh9nlTl5bP0lU6kjPaBCdArP6BKZdlqNBIr+fYrLR6jn+dLUk9KQhEh7IWtr7Z4uCMcTv+gw
tghKSg1GR3xGnK/4PLrxSqKSmmMtLly26iLUqPOStuR5tJssp/rZcHMkr4W4CUpIUp8hF8LvNndE
D91AlEgcCe9sgq7X8KWXpPdLp1LlqSctpzRiUOlaSm+In0jfKeZNp4uSScvtoG5TjFBmWmhY7LlR
h5BLoMGVMIiQumSiajAxRK9OE52mU3gKr6NaCUXKKne2sf1qtq2E/epea1j2/N3kFjNsBn7MyxIO
qu9509s+aHgcQg1Ghsm7zlTqVYw6RlY9ujQzOJbRZVXPJqnuSNGlHjX0/a6GlAQRdS20ZSPqovVi
sBfKLaMCbZcCYSUzKqV91Vn0eFlTtuktp9qYRrMRmTxLQ2PFZXNSJ5F+NDpoJEBi6Lk2ilPJ5Oai
CsPYSCspxto+NZmpZ22d+3PmdYldSYNLujF/jU8sDwIJ1U1uPsl0yXjK6Cy9Jjq9t8c7r0lzVIOl
VqIdPBcYX1b3YlKl3iw16XyY/0/CRzJd+fA2rIW6JIXYQoPHCPbuadZxB2huX7DxEneSzNE+kKhR
LUHVx6yjKnZEro1FIZLa2tBOQHpNLTd/zBnWB87+4GV+/Nb5KINNRJt1P/FLDJ7M3gA9p9gvhlc0
ts7BDuE2qW0NKqEtiSXXarxGaH5JRlK6kQW6Nui6Ixh5RtfmNJSeGnLqzzQKM9Fr/0NI2Or8DJhq
ZE8KhHwWpPbPupXBbbs1i2Yi7aPNqDOrNIbwvOtHEFTUBxAjUM7f8sjdKJ6zAAZlM2kTSaHr4Bb+
esjnZiZ+Wt/NvTLqP+t/Y9r0pe7VfZM+tPy3FH2kW1xGg6cdnr1GIiAVicvloxxvDIoGdQkDC7cK
Kxve5stEE13yW5eR5JCk7ZeuzKnBLqW61B+bU7l8EDaoqrkCf+YgDfMT9/0IxJIHby2WM8Nj2Uhw
GlcHP+t56EZ+CR/HIwEKwV3BREm4UwuHSvIV5CBoUcckfT9HRLBAEkpigCg4OUKDgpb5aM9Y0sME
O+qYj1Wooe8JUAmIJBwbp80pS27Q8CRVfZ9LKs5wkC/1jSDm/72bONQ9e/vozKVNI/Pj4F4fe16C
3FYP8TFwCPvgO56gquAR4tt3q0RpXkJTBTJZp1pZFFGk3XjwFfuHj15YfDRCKviz704g56wRmgEf
SBejrnXwpDsmCaYiNO2WWzoyOZrzbYxmZyS3Xg5LRvLO19iF+tYv6Q9qiDfx68mbNtZkkJ8/4jFF
wrFP+kVqpzsNZQZ0ihzqAG03Aa4BGt/gfwCfwgbQ7nZCKEfA1+U/c6oZMTQdKZHTvHbtJAsJiDMT
UCOVBlilLsgoyYhyGCF3WyOV8BAkKoVCoeQ+waVinSrIq+IDxRiCmMcR44EojI9XTw3Wj0aNJ2F2
HYziHKFlSF1gpcahxg5jIjQcidH10anPA6Jt3JTE7Y94SUl2SSgsw9rktUSkTAbpF9wo6Gkh3ToZ
M2En+VsUvtD724718Ry96hub3X5fgo3Hy8ePWsy+/7UeZ9X+WPWCNre0rBlzjJIW4+wQSXIt8U5v
hMhe+5uGYLwvG5cFx+Hg/RJhK7GPesjVS6H3jMuU8LjUdC/R0jtw1NvxVgB22A8vwQVlshPjUEKG
Lf5vsTdN8vPznW5aVjrmEHLrhq62JA/XKJkdxo1JXn23Hy5f+yFSMlIypDSET6BtFjPfbl+sAHpp
BWe/51G26i9XyWv+YDiyth2Xke42mY96Zjj5V85cIi5nTmtGaubUd0DxVpuhbYYM5iAeU13A+G0H
xZPkDBl2wYlRQ2cyZkQ1uIjXJOmp2SUxxsQ7sv02ll7HxNxCYHAb1WcKSYcvuKPOFvPuXcdN4je6
BdTv7yyuyVinHnOFd9PD9726Pnu0xVsvy3D/vWREcLsBWnKvwJzCSkEHf2neyaFfVsJea6TnEX72
WWuPaLzks/ejFE8ukbuOV4RtB6bwKXVM9NAS9/zQBy2zuNFLXNbbov1JjxWE8GL+Onipl81uftMB
w4BaBEYP4fYhBVvIx0rdW5BSOAkUzBHQ9BU1SGmw4eURaBey10hcjpromVfa82ieaoDswY+Ze1tJ
DruSa8ep5mgw9lgWVim3A6rZxMWtBEl1YNgSFv7p+PRHPpPv13FJ663LQ7qTBw8nyU/sAhW84zOd
w3CQR38TNYd7NkB3XP1RBk3szNHvfrQ/8KdsrtqocwFhyMvq5Le09/ByvzZk9Yd27IFIwzvOcgZF
vbfrlOvFJ9vO6cF8N+3TgwQWdURCJinKc9TX4LwvE/4eNR1hPxOAI73C04PU79pgOmGjGFxdgtvq
v7i+6IO2P4VY2ov2p0IXKeoJqWqi3bn6fJfBIFwjWenqmr5dgPeahISOuswyB/rCrgRb6486OlR8
t0ZnlmUOTH2U7LEPNQCRRZFgfQ/rIX3a9XhfmYWUiYag4PA+PPmKRe8YqctQEaVsS1eDk5hSBopX
KqXRLTqDnXk7bM+BS0R0D41fcNcC8mevPVcEq+PRUSsyLLg2B6/JBKtdbcPTA1kaRA1ZBwKCPzH1
CjxBIwy2OIFNVPuWJvdRXkX60PG4CCh26IXrqWBQwdYKPYYxXmTjtvYC3cLi919C1utX3e4D01sb
2HuX58xnKWb10GZJn0eb6DhOgFExmqUArHG15XGPftTDhjSpvxO/+SH17sYDylYMs3aQ4+lSUBs3
Hb8XB7mdP/aRRm0xFJh4Xnt48GRd8t2faPeqpdrfCdyfEOsH7748tZrGrTze5jF8Sk2L0J8KWg2z
JnMldgc2bHyILfOJMpJV7tWQiQ596KFmzhZG0nBa3OrDuGvnALF1ILvWcpbccmRPGB7yQRo0W2xb
xz16O2+Nxno3FHGgoHM9X1+s8rOOF4iBJZC7mTTGJ8B48ksBg0JHGjxWoa9CCD6KqRiMZVCKzzsq
6aDuyonh+fCBW3/3Ih+lPUM7RDE3bM81VHCnYaGHOU8WjSAN9i90kPaTz4zhc389Iag+CLcMLE3/
HfgjASgAE/6o7UnV8w/2/OfF/5GBODaOCS18UXIVASStU/2IbJKb2fHKxdNf0j0VzSdaTq/SowxM
VUT3p/8JGgMM4eDClgNQ+z4z26q5xmwTGCg+JeOsWdN4ZnovmlhVefoml4wFSFgG2XwhAM1g4CMC
sdsqkq4En7l9AzQ7aSmJgz8CBFsBDt45Vu6KGc1jiz0WY4Jur69BLNOY4fz02Lgs+WLG1MyLZo4u
6pEwRPrQ+pGUO8vITlxfic7r/jS8Eqrs9+FEVcnxu5GuYONveeM4afTu+y0XWywbInij3Sh1T+64
qDg6gXka/eOI97BcROFwIoPxPUpWsj47kQcbRK174e+PqhLg+91R/UjZD3bZ4Ho6MP9Kf7+SIcsQ
OT4FhyF4MogXkhnV4IAsPKwqchDSFpI3MhxFOoByoNYRqHL9Bn4Nz76AQuEXwPUWcADQAIrrYlNN
tzlt4nXF/dxgFgSnmzAGd7ccbTKL7pI4pSK8vYv1ESi44RZqteeUMxca1zz4/dlTkvAfM0CrAcjC
dZsUvf7IH/Uum91y0E+ZAW8EN+6OKIxYDJAr8tNEmVqjXqRszfh3/ca0uTqvRD8rC3BcaEL3wkZY
h7XY3gr1V6ad4FbgS8MpY0ApBmwS5wm+yYQp7BEi11xbPm8qmlevKIo0nC0wahnmw/144FYQFM+3
9QWxqzE/zOBY5fkyYK28mYycwHf7S95NgLt6f3wJ1lJs93YvJt7UvINVaJsKgGuBATXgFD/2OdUE
Hd4D1kpflyOsN0DyDqcKYIdLaEF54ptNy3irWSYM4WgLb3ZD1BGCEt5DNxWHhxsjJpFV23FxCoCM
LosuzvH7qlCI97uuYnqJCpeEwnKaep59dt8aQetJF8yY912WboV7sI4hOgi+H+RUeUO3Cx8lKkr6
vXeQhKxIy1dckQTNr3OFGoQ8ak548IxwPNiyjjGEIpa4A+GDG8/1V0wA2XQvoybu4UgIWoefLUIJ
MUXS9u1FDexLL2qxb8O9PAqPCnfK0sjPUsjzquC44S3vlhnqseElYlBp90qAd0CQJkYv8wZ86vdD
uf+zkEy2/O8j+UcuPj4fb+3UYCRrpGm0ltGJcaoJrX3WQcA1yhY1PtGl1yhUOKGspcakgnF53JYD
e8GDRS5cHw2J44ck5FkLiuNUsLevxpTQUDlt+fHVydz2p4hiEXn6f8CPODDRnMBHgK8iae7kH2Yw
fdz+MINVQfM3s2puzF3nRBv4eUwgGnN8+rmLvvKvz7X6tqyqUQ1zAxJCQaxCJoVDmGFM3PJZytFE
yiS3DKgPpbgU9pJ34gqhsIywtjiD2dLefRfcRF0q4nEvcYjenmX0RPjceS5h9r2cnpehGQ1IBC7K
imnC0EEZ6la2Tdy2aD6xhQLP/YVANm1QnYpI9cQrdvlR3KTApL9QQGPaph27nRddSVlDwcQrGPLK
PPv9YKoKov/hFXqsLKUnDRltal9YtffPi3o3T+UZhch8Ti5rVLos6cbcUfk8bDwk0W7UfYaympEB
BqfNlm837w79hMq5Z74YQf6xPVkD+2Xrb55Sv/u6HRuPyYtULqxsuPyiCUSfprpkU0onnhQP2cyc
xcPC63v5ePsEyJ3ecdk9J8WOxL5xs472ftqfUKzde0pdqJrfn+q/6pDopfiPU/2BgTZ7ulUeN+ti
XtpLRkDTPVvfFKNYn5Bj1tVhYa1NbsFaO2tvaf9Jpe9fijLae5c2En2EbVix8bPUuo/ySae7HZzn
6H88HB8onT0/G8HxZWCzoJXAl53bZaDfhVMON+OGY4T9P9R7U5/7X3Ooo7b6TZokNn82syhpt49K
Yyzb0cN/i3eRPcQ9gEkg8Ug9kpgWPIT3AY4Lp7f982rdc7IF/Odn2y82NgUPylHKh0ELiazgY41A
vCZbUFb3Gh0XTaaUgETbF6CoSFBMUStsBA0KCBKm3CbMFpp4968UTkt+5DSU+Wwy68QZ1unyuyf+
CUYTFyrnuXwW1Zd5NFg9ECQM4NTihexe72v70oBfU0YW/gu19NxTGJF7/Zky7fqpM6pyQNDJstHP
aWWlz1EGAmap8WpJwpolM1wCJFvYQu2kRL8p5sM6ABsZnlycdbAOlpX9IMH93gRDL8fLKuNK7leF
C8p6KyG8HCvBLF5WqXexpRxeZXoOE9HLyrS28NUkUJn7DWyGgldYWp/2SbDxYuITLA+9oj+PcDct
IJng1w0nuCWqwYZM9wTo9+hOumcfnhcNHLdBhA2cjMk1865SQXpI675ObK7D9FPw/Pracy3lWwUG
gAbjG0TV3u3aEFLY2RgiVnE17bAj6C0wivDJ7uX2uAVT8LUqD0HQLqvXA8Af4MuSKotgYmJbjqCV
WETuNnHPpsoKlOBbuSRyzeQYDHjdrp3BGmcjc9p9Vjos84qIdUWMQpG6JYt6uCf0YrQawxQfu32p
IUfjqwcdxvruPqUhcOJM6wSndv5Ov/OzDTk1VsTffsW3DcvXDpFIz70/JgAfxSBdIhToQAhAnft2
LF+YMSMgFWeIEEMyCuNeMfsQ0pBoe5DwgaVVYV9Oo2JFMxj6TpXW340GQd8tIAHKYEcGROdIz30g
Qe45F6//xgisbqT5Qkkwc68frt3HG5f8UuVhBLObz4LY7IScDKxjddlFbAjHpf42MHi3ztGYXvGo
+FcZml2F6GpOsscNEhFy5tMaY/1IzHrKHRHAxTk6p5lyPjfgum6lskcV6vO6GIP9N9JpVTpeA6Lz
BT0yrPJL3m1G1Vq4ea8TikrzKcMnz3UkbjYghM6jU5t8XTIxI2UKlchTqqhQXv3A+KPpR5/UmVJo
dwrRqJzwtnNBhwY5aT1TNrzFd/WJA5lKM6J5rJKnPV44EyYp23Ygwaf8IHus88vKYwq36cAUUmio
K02mfG1G0C92KiYRWefR9S5ylxr3nblmGXCyOgt9UeCyR6CqEgGyltHNBQSu9FxJ5Ixs5OhK1YC2
Wbvs+0pnSJpSJ1ynFMUkVCeOH2+5fcgbhaE7iEth25Z7DtevgFsqXCFdlDRUFIuUgag6fbKiAuEE
EFqAkOtA1XXIQKxfRZAeHyHwKnquDn5FAhLysolTlVzWxuhDJrYxt+FMyTaLIxQHOOhaSGdXKUl8
DEfCmxGsFI9eOPgyybOJjlKIIwikLIPi442vEd0LaxZSRKL2pcMueKaEtjaud2lbgsC8Wz7+3mtX
8ij/AChCu3/zWD/Q7jm706coB/U1guWz8m9yDnIaSvtkmJPWk0yEUl+7MMXRyHKrXAfzy6Q5Y+40
Lkq4iTqT3uLvZHX1cm700W08y+51nPQzw5gqfapBQF6Y0/4T2Or/t/elYQmL/ymd/1njTdu7uNFu
V94Xz1Ri0HAjzr6iO9eQ0Xv7wcQe3R6ptVwwhh9JUgTb7wxMfgsSDKtiGRkCEfU7ErjnceLkVTGS
WIWYqhSsGSO8x8DRTY6rYRS7R7+DjApI8gqz0HpVsNojLSWmT9Rh+mGGojGxVc8NT6b1T0FLq1ro
/O/7+P/O/QcpcmkNusVtSYZV8Tem/01pxSS8e6mlciMcHEyPOASleORrWsER2N12z483Uo5KPqGf
yuU6zYT7ofgqeH3FPDCsMbp7ZqLoO4oxXJbvMcHvXEccFJ8Ul7yOujbpF0dem14porgUHhCGTxSZ
lo9d1+SanCB5qWB0TW8bUID8dcARKmJWURKFN5RS3FlwZe3e63ElNyvoT65eNhEzQ6kHuJY51oFX
7cC21o+dex9fp0daIgHkNxQIcDcG8H/KgxfcFYbbWKxUHVzCUDm/n0i1Pv2/7gB981nJ02ep38+i
4OWORba7dHObA72gTg+uSNOUK3NheUuVgktxgFSCVYUpp6DJ4jHmwHnYPlg1eSYSTQitHivn4V+f
4FMaTCZ0EhbA74OpFI1uV60nGPJPoa02YEihVPqL0kic9IB7K3pWbJ8CKrmldJY4gg5i/UhXOemb
XKG8sVJ+wARwCV6Y59fnLcVosCUfB5gSihwgMZZf4vjl1esEXx93RlsNEsaMLk8J87r0UMWHRxyh
YhiyeXyzB1+iUSMIla2UpRLF23wSuIHcHXZeqSnW5BMpQ+KAlIE8R4/Mp7wk/2NElOZUGkPkZuPX
ndGiNAJpI+DFgSlLt8jTmMCRI7o+F76Yn8FCRZYKuAQO95MmTFoCEGq7Gvk9jvtAPWtd9ynkKst2
gU0CBEfC7MS45HdVhyzMW74bTrOqStjD1gk87CHBlaRbv7U+hPMBEvo/UHJdV9lw8qeaQN8GLN1j
i+WvbtQiwqurhIWXFQAL2SqOpqaBykIy0mDtDUHpmSSkhu+ZIdHljuunxDIXUco4YAjPqSYH85GV
rBH7mTcUWYh6kIFWSQWFnYy3/nMjSBYi5bJPSOdqZxQ3Y+7LqlBWnwPfQaTFlByrNll5Wt0R3YPG
L8G6+uYfg+4829lCqPx86EbJAnTCxh2Q23hHjO5uaaSIQ0P9UGQa7U/FtVUbe6a2i4WVmOF6ICkZ
1QnX4/o3KwZnddZKbuKI0E7hUSn2RjoKUkqgQ2WGYs9UkGWQf16H4OOWxVp43tT912hUkfSJkduB
NhA5IFBz9Y4reSTQDM50A9uUU2qjCjyq+jApStvI+cubYW2UnBTcEQZToZ6gEzqTY408HVkLl7cW
DZtaN8ICgsyRKgVNcnZ6Rj0S/Oxy2v2kvkmAy4j0AqhMmzQJKBQoCC0V7FGVZT0eZ45N8OHShaBT
jYQedT0gHTgWsnaso3QRPgS9qNDxBuIRSU/1BGZPicnzPHkURyR7qKQlnwQhwSWS9VQKLe9YJeYQ
OR55pj4dAiA/VEVx/tg9A06Gu5NVUBck/1UX0O3Ga++KA+BrQ3m45Hs9FS/JRymvOwcGP0oAgE/k
7ophf9ILKeDYMHh3kHmgnWFHmTkl1s2Hc6A6jY1/pLkDA/0c8J7Gentna4vYPEWBKknaUFeiHdQA
ikZuKDVzDrLqKgxpkKZQJjdTaoK8YPMj+S6HlIOMdTw7rCjxbgCFqNP4g7EXF/Y7W/9jpQLriIu4
e9kq3wPLDdQGIimYVYJHhLdqfDMqOvSsqvSloelcTD9wBMsqzlmD6GZ3SNXKtCl8NOFFldMXL2va
z7ld5b05T6WgKYKtuECN+oLyNtLITp0m/f2pVUTJb06tWt/zNxrwcqQdHx3RbnNReYIFMmZyEoqa
FBmbUBkyZnpORxXmhsoWSazikddHYLAQ98FRXpV5Bgj+U7Khapb/u0P8QaoZSau45kcOEU5BVhOs
gzp1ixIlUSSsmnXr6o6GsMbbINCdET9SEZWlVZV9+PQykf1LRtSFAezOOCTKJ7gpykHW3KJszeBN
gU7vDVsDDBGg/exYjeej26Ta+jYzeVsEgSIWGkz98VzrrtW/O9kftFr70L5k6aZxJdslWEEVDmZO
ReFy7fxAvadjEhyA2H44QPANr2zQ2/ahA+9A2oMgXDlb6hI/1oDaLdAuxTQqQKeYfCT7rHxrVUgU
FK8kAKmzVHijfGmjSqebO8tAPVV4lnQ6SZpRd1LNdhUSMjsh0gSy9JaSEoJeyuNcA77ItFXKVYUz
VU5/KHOhutzfD9u6vde/rhO8H70dSEK1f7bOZ7EeKjvpToMi83ajzFt+l/56daUKXyST3Ku8XEFv
MFaMLLHw0+uqrgE8jgZTSsQyrUyh6q8q5sOBaq3EeiK6rj8TOqh/diHdXurkrpJZNemleZ+llmIk
oTCtFighZIQltGNiKcoHe1MdQgJlVWeDB0/KEgib1EVIbTgvOWT4MSoXT9XBxThllqtU3JqOAGJQ
X6kPSwl9PeB+EMhmuYe+XaUYtTu9q4MXMOSc6lxbizhOqIMqgDbZonh0+RSAVEpF6Qx0rUHsqm2s
/tXHbk5Ni05FnJd2rXUXf2X1WFoKAqrKXF+OmAUDbKMlSiLgxBH2pspxdljgIkR4DNfB+d30TFQL
QoUcB7Deiarf3USFzRXBgCnUI+EdulFBFx2HSo7sQ1g20QNeXvEFKp6hxJqCc0qRIDZUMVzVElQV
Bcp7qtZgG8bI8QIhspXq92tXrpm6w3zqSyI6xF/oy3va+WCKSa8+sfe5qu6SKuUncKN0el3gsmfu
HHxEE5lLqoMQE6T0bOwZwZWsxQm26DSmsm3I6zM4JeEbR0jhuqBg6r3Nmd4Ij1uEzkokypCIJLs/
6rnOh4OC2Iknp40ju6IVHvRmpBSIsxVgYNnBTL6gSqJx9ipKF07gdxWC16Biy5UQ7NEm9qEMVrqQ
VTvwuj6roEoYS+csS9B8Fcy/DBuuSoIyzlyY++w13u5RmwzKIYRaaX+KS2IHXDMhevkwoftTYq+r
lGEbyHUJ6CKiSFrst9C/YkVlWBVJXGALlfVSVZCwGRQqiWpRO3IkKgRR3CeSVSer2noxWOKgbtx4
VTfseuBMHbGStTfVCBJbLR9UwqSjFtG4JyJgZ5QvCVfq/uW8I2JCOSS6pcB1qQIeTQZAmMnrNY31
F3OrK1JRsOsKqMJcKp077GBIL8EOWUx/O1tH20hB0tZvQnvW2V6dGnQop6i73mXUaEtCuvXpajmB
FgrUiwM08IQp/xq3JF85WVjlT/HHqo0R6qwvMyN6ReKUkY6bAWCqHExnIjTQftLW2/Pe85L7X92z
X1WkxAgWZjbB77LwjA48QnvefNICC919LfhhXfHVahOL6VB1liJMWypOJz7K522X0IqNMFzYtRx9
20MTFFcvH98lBBcFR0n+rE5M0tC3CrYF0oCk1E/RS2YAF70hLyG2mRQH7ro7vhVW97n7rMBFGQYV
STSqgglzPggQmVHthPChkv7Gl1heVWaKQaDEBAzJy1AJk8aoN1KmmNiYRLnoBUXGioi1SwOLq+cF
2RNFzgJp1A4o8MFBpIHp6HutECdF06FXwQk9lP0Ql27ALiseF5rkN/yBNi32POWQkYHXto+fqaIw
mrOX0DrN2WZUZWrweTXBpw0AgXWM84KKH1RAVlDvHF93rNOrYj3SdNqFCAC+Ndy/gFnHnUegsc5a
LpOPgaV1DCDbh9aDLhvU3Bt7jg6ssRye3Mw79az8tU6PK0DUGSgj0HqgmG64BUynw8Ho/kqxEW74
9w6YQv7/wsQ9ln6zDNukEuQHKjscUPow7oaACv7uTX6NKo+n40iL+QQmS4oTyOxwnMgdsAagvidp
VYetnI8OVbcA1hE/htOmzEsIA7wQCtopt0QmiNpk6IvCp30yaVFLtLwCVUPVo+Ca75yaYdLWUUE1
G30A10Ef7k6gVVU2ZzIveqjEXemMjOSzNidmLBseA1VSnxcV8HsWoykDafjNT5boaKZqxirfrGBt
OWCl1CVm9Yp4qQFR4insL3oQ7HqIW77LZDJFBlGTWO3uUtQhbK8EdNcD3oOUVZF7H2tpi0K109Pu
TaVJf4pX/rtAjTbu//fm/ECRl36jmbBg/wo62oRFdHLpeE/OhGoZFiyCCRrMG54Bn1Vbw6pPDdR6
OYUASc0jHFZ17bOQQ9sHcMcLBXBVyTwkgznvuseRlj/IwssUDtzukbuSBclHHe2L+JFtEpK+zYS1
5R4IgILihikSudOdy4S1tRYRlSWMUkapKcVsj+Ti+PTuBWsKQpC3VPGwKEi8J46ktuUKrntY2Q5F
zTkdfNoEIlqN0MQsnZlLBJVMSBmL2qaUjwKn25c/NRsz/tUkoKojQcu616ZvYJOeKf9M/aMmv8+O
l44uOWOb7C21fawnJe7Q0BfN3n/LPwX+BlOBwr+KmQS6FNDIWnIPgFN3fErthDjTtRW/lK/dcPeB
6LISbB0835FCpWtC2whLvq7FVKAit+LthnqmMEA1KPREvu9sXOdw/a2pIt5bZfSaP3Jbcv36XyDn
gmvdwB/SOlmxBn62Io4F9oR3dmS9NJliZ26+1ByioI+qFkmlzu6U7CuPucFS2lp20AIqHtxyQjsN
zxi13dOjSaW+wc/m4eIop12vpyad1nLgy1zmJYhRSyWEG1XNJ95aeELkC0PnkV5J48G4M/1fBsK7
reriUlpmqQpED3EnNeyT5zwAIlRdI6hBPbImMYTyxkFugCcCGXe8rOBGjGz6QjV1+XtVTuLdfrFu
rQp0B/4EzTbwF9Ukn/3Pyy+UgRhpqiQXHyGWRdyJlsnIfPXxW1nuVO5rvmlYO7v9pqQ4FhknpqWJ
Rtj6Qp/WnMu0azbViYMyUNh/mh4rAhu3NDEuLGEkBmMPfz3+x53sxkojacd6Wz8mNS5hs0fsJS5F
jlN+BiFm/VIAdgo6k3Qok4sj5fcJHkfH83uv8P+pC/zbLPhRFmmQk8g2iXmdd5+1Pisb5WGHFKoA
mdYHHIFKS68EmCQMYaDjZD9WeKr1KhWwA0XWNatiTgZKzhMCa3FFORFH2/e3LM4hSBuwelyrp5Z+
C+JVJWjoPzla7cVicMVV+UKY4EhBhCoOum+EOky0PtOPZRwsdFp0eFKv0a5Wf5FBjJQRkws9Luq6
Q5lCsbVxah0XKdVLclNy9BUmIKOna6tRoGK2TdQO6jpwrSPRSpK6eDYeD7gdWlYtQFIvWqvrQKq/
mPEa8IYjGlllutXkGhpMAeqwMSIyty2QCSWQIStMvivHR1b9o6piBBRX4QSIW4F/Tdx2oHErDAeO
2/2ST5Nv05pIIfhtOHgWsa7snFjUMySszKvId8ClK75eJltVgi1gp6ZPYtEUjZUJpq9Zp9TuNkzx
m/qc2H7toeWnC+UHDSaeSKID62EH/v6B8ixSrmJbRRnVk5R4bKXPlPytUi3xoErWKol6HYIqX8Qn
HarlFlzhzfcpKLHiXVeTRfNNNKbmm+AW/cfp1jf//VCmXP4/Ac7/M+g/SlxbaXd53a2b17nuWwmo
1EMQUCOhqtipb2Zi2H1E7hk/WgCmgFoDSl0l1H8hg3BioBIAnx5jT2NdmRHwhRB/SXSoFcH6UU5f
MYHwvqIUXVRWxUQJIrSEP7LQVfnpB9UjY5wgIV6zsC4spueCQ0HXtSpasNMh3br1EvhYrfgUSB58
0fiSIktVA2ks/eFS/bvsjaxyD7zRbnZxg2j7/tP3pdd2ersnnXKeoZaYeQiu9562sEJr55hH6Fyi
+EGn5gsdsShef+tOeok9CNYHJ984l8Y4bY2R5evCtDTcAQ687/Qb7umtOFnL1xySOKdVp22kwd0k
7TO8ok5G00a3kQTLjlPu0Mywmk90i7t/NEkKvS3J9qDe+NIgC7G3y3Fvgu7J4a29tzrPNMxtYqFv
NtKtF0qFWBj12Pwq6b1QWPl7HJXh+rkz5+YsWdxxWnQ+96+bxxY2/OGMI6P9qXt9NWdJUH7d7mFv
b5WLfYd2xH5OBEw25GP9jdr7bnUedTeuQeuf79vz1rSbU+TZLwdH/fbdFq2qNxYqcYlrIOJJQu3g
0HHwXji7gYtsFZ2AkDPfPA5MDsredmxkPq9Prfdsi88xu1YjRY1lfHvLb+jLoQnHUhd/u7fNnWNe
7XUnTI9u+/FKmmDnnF/6wTW8s5BybfpX+mPH9va91fDWffoXWcUBJQw7vlqbUXK1Ecq4Uqf2mPyp
6TitzuvW8D/JOmRZ+zSRBR/1Bz9jha1xbhitBi3yxzTz3D7mTs85ru3G0LCaLh0PQI3e8WDnTn92
pg+mVXbpXOpf1g70XXL1j6Z7OU6Tg21+lrb5ZFpq7ei37eRh81q4rBC092kUL3oGMV8Zrek+b/VX
SwoWdkcrIzI6BnnmrFNnuJ3Q5gYZP7uz9+OHZWb1f50PzlldgG7l0yC3aSHSgzqrOGWKoOzTMHco
jGPBxnBIK+KbYS3PunL7l/3GbqffhwT5Sqvz60AT7S2LaKYp2rYItlpXpfUoSTi4w94paH2e3wcL
mjpf115CQsmA2V3OdlFuB3fyaL/oPdmZIbDcd5bDzugO37J523Sd7M2+rW2n+UIWB8to41Qev9Lh
5vu6tJuP3b0dMZQ6H60d3XStp2E83rfs3tH6xfXsvcbjrnezD6PsxBCy0zkyY6TaT3b8i0qftqOc
Op2t/eXeTuknSkvfHo3faQluGQ/Ga/DFFCVFc3/q0ZzD7m2GnTFDJfm8vDZoEz3sGOMreRwraVi5
c3M6xF3c1EHLamDrPDIkycjsBetfaEEc3veT7c25GSgbWsWADybccXL/9GZAZM1Lrw7ByXiYDKxL
7lMOaaCw2HKc4G05vgwsI3PRL8ocPk5ftNIufVSFrc3OWRTROZqW/tuu5QyvR/tGqdjWbcfOzbtk
znSzDM0F1fWFXQLsegH3bLJHZS06FqgFBTc6DnP17H4zor3y1lqTo+k5sWHTLmY3Wr9Xy6ZYvOEw
DunkM80OXh+r/7XJXYPEGaPkbtgFpa/PeTdY7q3le9eN7c6Ycttgcds83LkF2bQ3Jx+VeWZreKSN
lpcXNoNzyAn+agSD0W5cWIPX0kKTpvxAOLn30AiRCCjxf1dr/7rcWv523vYe4sn+Yfta5hby8IMH
7ux3QD7T2s6pw4pu/qmw4ovzvKb9kB0xQqneWzfsYEBpBPm+zbjH2tmPVqjeku3J0i4+yiH0vvFw
onPqMKezAyvNOXQaAeSPm68TbSKebxmXaYi7itaxc36jn3/j4u1Obudq0++fsYLoidYVRme6VFvm
3u6+08qx4W5hRcZpZLwULe/hPutT/OvnVrgcaU0hKgI5S8bcw7hIPUa6YV1eGvYjVg/c+mKyNP2e
WPFn2GxMGgMrIR1+sM93+9Yhg7+M1sM2jPAj/13fD+v/w9J5LTeqbGH4iahCAgm4pQHlnGzdULZl
k4TISU9/vp59ap85U+MgIehevcIfPL13ui+cOqsteq1OoM2m7Toi3cWUYhat2nqTW/Pwk5ChkQda
8/eO3RtE1L442BwMY9H2t8Z3WVTtSxDfQ089ap/hpjA9JVxx6/C6capTfKkMW93628lnc3vvaLu/
Knf1AY/naeuFnbhnpMg5aEaq/XSIKckSnOT8eZNYhv7g283aWOLyg+LJ+xY7gTzS3rfQQU1czbzR
SPSRF+tz35+jzKoIWaz5j37xLX2u8HmaMd7RVvD2MQGrEGwWOoYqdNPrMe822pOjGqKYt7GN/9Us
4+CR+99y/rR9pNqrJ0KlG9ZCtdLaBfZRI4/qoYxd9T4c+z0tFhWDHoy43EbdhMFsnMy568iG9RZ4
mmOHF0XkshgqJ+7sBsT/MhQtQE3FVrT1s0Uo12mdQVTHWhHe+W2/TVst7C4TdMg3TydZdpfsEKMx
DRYvthWqYNQJMhP4Ks803CMwfeUTKcbjFTmvh7k02IP4SNjq1wisuo/hemDrvLxWz7PjpsvRE/w3
cQCQuo/3AzpVNPDdDAqU03/IgPMR/Zm5UGqSNWTinY46NPZGdpKyrjXsf0UeOWNQGuuFmjixp4i0
c/0zh3v6S81bMAanPJgI/5zF7tG2VVJp1UVCOwVMjCSt2xcCZOL0A+bB0uLxz4m/7b08JI8pIG0b
EzJjE/61T2fYvbdB7ISq/buILhFUr7fDGvH39oQgJCIewT82u+VF5rq39dh50wxqveQXd0J/kW4C
hBxyV1eObe5OifoztdkEF6Yj8ep562i0+E6UOLj8xL6zKGvb/refFFBYQSBAIGXzqkd+2Znierzb
9ShFV1/6xUCRRIJ3RuvqjR3GwjCZMlQY2IAQgLteXQOabfSG9lqw8v80z7mr5bWmV3NOgG81s4TP
KN67YRD9R+1EXwRK5aeiwNevxmTOti9WlbqotnjBvxl/VwstdJ66qEf7yQCyps3s5PreN/YBOpPA
vBZIQnG1SkcxL4NIv5i6bQzaUGouqlCE/arGxnineMlN+Ry+jZfd6m7gu71H7P0YTNH9EbXZjek1
B7Vp8wN8c4Kw8HdjnEEMkGKcC2abH5rHmA8CbmY4OICZoiRCbtPU4Qix5vm6dtoPicG/vs7RvLtH
hs3H71yzn3dfaGm2j+rlDF9FuPGBhla2gQj/ycCUYT79G5UH8znXRfK2TZh9HBMjmV5ER59c1/EP
hAvf2mqaGBCGqyc/3ILXwseUtTiU8b1yOV6adPaydmW54LbGa380OKUX3LIVgWD75NDH2MFD9Pg1
G3/nm3EBwYO8zzymmXMITunLzk7Aop3u1twgJeuQLYxO/Ed6T+n5dfZwi5z24reeEoP8CH/fHQ9x
vNEr279HV+qTwzW4QYC+40Xs0/wn8wSisNKPvuso5/doNT36lmMKfX5KHVT7ZdKm2BFK+hJUsliF
wdKilhe+CHUHLEeMxn3G96mIqmX9Odop8uTLxfg7QYT+u9zEy7k/crV98v3+7GpbGXmH+ELT/4Gs
yPNiVuJ5r2qbo2p6kcuAqnwQGTLVzgjF7Gzd0CQ5lBsMJZJd9x1nHhHP3KYvakLi4EN7lAWRziax
wKPP+FBQw2cDL2tYyuNNZiOXJ2Hb5Coibpz8QvqUnVbxknrpVE+cyBvbnV2xR/P53+v+NN1yk9pz
nLHyTV7YwSka1o9KtSGT5LjcokWNdQo5WUWujl2KlFCMz2/HKyJBBvuKZkPhRfGyJbVelZ96b/en
OFy1Z8w0SFm/0HRt/jCjCxcrzA8Bdz0/zNZhlQws2MoJhU/labrKCelFetZdOPdBs+FBeNcbx7hF
pG+3940DtaMHq+Z2fpVbmsJx3LhGZc/Gsc03qQ7s4D2bFut2LKadeN/wD6tXhsdK5uYgP04jEcNm
TWCgmzUwwsem64PWccJbhAM0vHbbHh3e6Sr/oyKp1hV39m/0ns+6dfJQZv6PgeLAlzJeolCmly6C
ltD42EauVROkHXM0D1on63bWCo8Dgov6XD7reYXb9Rq/e3O2eaIJvKe7/nKn2PhadrjnxGCePNhv
0kTLni6/weLGtjoVfIRXLW+uSnX59Bw0a+LHgDX1brgMmtfNXpEbf3bbcbhw1GKrXqmWNk28JQnR
G7eFDmXiH+lNd5DW6WFgL7xUK0KhSPZP0OD1l/IEkgqZiDvz0R9b23Rone7Nzk6TfXDPd8+xeJo2
jgoVRLneLr+T2vmZ7kPHj0RW/3QgZQyRIi+8Md7OGTXRfF5wBs9adohjdiK6H9/9+vgbLGvTDn67
kTfxHY03QqHsq/xKOPmRh9BIlWbPuX/SAwf5r0IoB7srF8kZqCx2kM2w0pHhAJE2648VBnBko9tg
A+5unHnN7wjd0fi1UQNBypWxjLlYOztwOBjbM0ccZseN6bKMaspCms8060w3Wqluvwg/VVcO9XVw
pUP+wHsHHdvQwQCifYrxYQMo7PtNEvjGdMaLxWOVVsSb6a1cDqd2Npz8GxN4NiJVSMvI/3PgvDml
pECCyJAOgn2j0ysyZBTahp0wdun4PDUEduoXpoKXonPqj8wkYuIXMjHnWknCsLtDKq3ERLXHewwz
WohBZ8WdcoQRcN4OTnYU1MPaqoSVzbVbOSLcizHMAwq2DI0d05k+WJPVb52w+v3Mm+pAVfvaBntG
WDTWwW/5dno7SWxgscXSWFne26FOnHGkTi/vE8NC8E+xi9tK4+5oY3Qi891jhD/GtZl4zfjQjh22
9KsROSULvXzfVVZv5R/97bWh4g1t0xcE9G7F/znP3h6vRElH4hZ5S6r3yAuwH81EngnwSsvGrr5J
5BNZ7ejPk5nYxnlH8AfZegXJQqXUYYmhwXPwdKJasvUmc1OxjdvIx1Pbbvds5n5N0x5pLfTk7fTQ
wgx0j+p+wPZ6Imz82u3Z6Msf86bueF3sk3aWVnD29HPoZb8c9t1BiTxf3yrFjRv19p3R+FJs4tyZ
jleMxNN7sWFT6PFslDlm7ajmtcf+9RMPQMXtyV2tX9SP1SUK1zuLL4W+U3VntG/q8LOMPKuYfbs8
NWrfVdSDSaYZE38jPWzva9LMQUw5En5vQXYeV8skPaqqNwWK4Mac4N3yhZCbI0nuUhkh74/dZ82n
r17CXJe8tbJoMXiL8Xx0++8ym6Mzs8e5ol2VN3pG+tRtq+2g2ZOjzjCqslPaH1Sg4v1lsfX1D+1J
MuSkn5BIyuXLdUttFq6kwuT7Gu1H6tz/mDxtVxPHU253a3WtMF4HZJVu4IiPthoEfFWz87k6wnEG
YXHnnWx0ZHrobaA+Pv3s7fs64uxptsmUtoVoR2JknZPOLX6T+JGPqYbuz86r+k8274gTQ43m9Tu0
5Z9XMX8ph+7om6vGXGn0l3O7mMp6oBvQRTjszKnDPu39ZTI6TEbrNBSlEyNvNVkt76/eq5UZBTvj
4/GWrsi6WlrzHmpxPVNakVOEvGzadUoxpyKMF9fpvanX1fPUKft7Gbqv4DtOLqEusq3z3Pc+yeZ5
/NXSgPxMAcJxbsI382dpSnQ8dJFIegeH43qfLXGM7A5vlCLwBcZDym42VYKBgyks3xkmW04LfYdi
kq2TelxGbycrbOW7fsT7CNAOqeSD301/X5P7c1hz8k2MjUHIL2Ys6vJmkMDP2LlFIKJDNBVZuEwO
gbUmYMSetpomM6W2OTo5PDB4H91M5oK00Rlk6ROnCoSu9HZG3z04TW5E6ojZnVmxTGdK2Ngjk3zY
GBVscTZz78hz66tOvcp0XgrB3IfJvpjUvMrfuBDvyUho5vy5RwIuOHRVjIr2L8nhBDDu6xQjAdVN
wWV8ZRENFZcS8k0w0LVDUGwHY/VKLmORTx8V0mEmySHCWAQldRtYIn7fal+ej42VCoujPVB3k2ru
M40uzXlFC6kDQJOsiylCygx9GnSt0lNLYv5BUjrpV6/mI9EONFbfpBsR/dXRZhQ6AYHxnbp+1Nu1
OTf9U00l02WrZ0uFb6bCx5ewi6nyCtGxKd7us4ZsO1QeytbUkukUYzHXf+/64dZB5oJkxS8mo5fd
aGedv3ysA63L079EUOvqFppw802es4u8rhIKNfaAedW8ocdyzD+KXFCXjrcg4BSvzmwydKb5Yz7h
orjSba+Z7pROG7iR4jZHnm7ZuB1rpnEq2FJ7ZUcv2bLse+5/5Yztn2hOu5ax6LtVVXoUhtlfayyC
wY2uzVI74UOWfGuLE2gVP/Iyzc721UJFwed1INCzP4qn4w+gp121+EmvOtk50+TirAcfzwcn/LNw
U9rTD1xZVVo5WFyRaV14wvk3p07SbKA4KNsMWCaFQHkNXx72QgTvA1OrQ6yJcDG9pzbsbyT+1/5V
+S7yr+ZJd9F0u9mYRPGRPyx4y/63+RZDJErl0HS7dHJIVrr7Pk9g64q83MWt+KelnTLc7wY6X+G5
uU988aKgDD2Ox/d86AVV76R2aRyM2bu9gzlvG1+yLYrYJ9bWDY7myzZNhzgPx5xcLaHDDm1qToCC
9JlXQgt3qr4nqqqLaeW+vp6vFWC6c2k3rcCZbhm49e65V/CA3XA8r5LGMeF4uCVFrGb/Wtv0Ep7g
voI3mDgZJcUIicT0OA683Lp38UZDkuiFg8E6JaXu1nHkKBAJX9vGVXYsuVe3Gt6gOkLxrZFGy8S1
xpv64S99KiTHQgk5cRRfjG7RId6F+RKGCEfOGMC4LzKgauhsTK2d+fOGUmvZJVzxRrGDA+cXP1NR
moc0h7LpugrdDBNm8bxxoo0/Fc2ziGgoinBSkVzQvCmYqefLMhFdgPUtAwX5GMw5+WhqEH6IRncm
Xo+itY10q/gA5gpgibqdbBRSNKp1ej5vrpmXMk03A9Q1V97rabJKtVVO0ldpG4NC41W6KduB7kIx
77Yax6Y06qvKX/xpbBOfruHr/fYGumLDcz6Z/uLwAEzm1RKMeAjvsd1joqNi5isXXbHN468MjCeG
j0SRWhdDmODnZY/1c6ef+d3M0G1/+doH1aPAQULwJVx+Q0RlWs+60ax9UD6DoPAtTCkEOfvYrUc2
00o8aeGTxlslI7DM8N4oEjuub2GxVLVVOFnUvgdQsvWdqUKqIJm0r0UmSMC6xK1fzH50nWz6F2pO
cDbAe9DZwEkUo7SLibs66JLnRSGbjMIPFu+0ukb+hz8DuftajxoR5rYSe5hM5EBGaOja+md2qTbj
fuFfgxV76e3P4uAa9JkIw1WpXDLa623cuUZ8LE1glvT1O5zp73EAkoEeOE8xHhnOZGzHTJXDwWkT
aLD1IbRqZ8i+3/olnMqW5yWadtilCk1Z0WpJf+nSjWOnpaqlvzbfPW0QLZ66rxkmEU6fCBB0Dnq7
CCLQtVjjz7zi6KgNV/WFoMdBag4fxhKTI77M/cjNNdQrSd2H2etFln3SVMwuQc/Rb+ySn3T5fD+Y
hv9SiFglnFHZ61mMbpomYZimoySbxnCH2CYM4feoocc57BFpvLQ0uMfX0aykYdSLmqrcHNnTE6cf
/dyYXlTnhl4b79j8dS44TUE22vUSb2UT6XR3MrGb0Xp8HvZp4oU3TXUTBkxQYYjQscr3PObSEW1I
ZkwBR+TvpHWaT6uyuZQEZIl5SH9JRrOe1JHF8VJEg7dFuMv6mRk8zHg73U+OsuTMyf+WIa1eidOI
qsW0OBhTjMYHO134p0KapNuAYmLssGcmloOZN0SG6D4tUf/pwDOiR7ltg13ZOxaqjCP0EK0SfEja
2AZjEntohdudxLh0LEBEI/wzD+YRygsTON1WJ+vnstPnTxoW8DDAUwy39DSdTyDzTHcSq6p+MMNZ
m/UimLgXkYulSjegWxhfsU13fhEDDxjBp4lOZH96S9ED0jU6v0X30TaXEag0qi9zmRI6avv5m3OO
2G9Gv84qP0j+bxI5vVvjotKs32QE2uEJ0uBaUAvSo59BtI7K+b74YCScl5jEOIm1C0zwrFN03lLB
6V2d377LHdJUcaZsb3SneTEOwU/5aL22wRltQn1uGbfl5DdoDpHMYANSAtzQLGvFWhjdqx9pXLgf
R2uEz6MQW87VkG2i0TXJCE/C3HVOsN/GR+3yvnQjoWsLY599025jpJkG62DsDqRlqGn2m/dFm1IR
jp8UfdgzrLLILYH7AEK4WZsY2gLNjuULMB6ArDN4m3NfeGF71Fv7HR1G5b5/z8gQus1w9kGQMMGc
GQwilsNaNY4lrMajXi+7c+IRImjqvbSHMSZfEUHhMn3tF+atvjNbPXXdR9cuLcay4czOj9M5c15Q
A7G4vmP78Gi+8fqbmvPM+G12VGaYWiwD+gGAk11KB4a3+IqH94gpjRGzqepDEeNWWtmJ5lR7Lb35
tes/L+poa6m7Z0dTZjstdkFy5J9ddXhZYoosCqdBa/ejRWs6ObG4V+/pIy121t/rWDDgqN308TzW
JIZ/qjXTyQCU2TMlkJN3kVF+ccB8mGuKCcFAOq7sEXj+jFnwHpj0AUuAQyLyGzvQ2lLuaabNGZde
xrimkU3EoLN7DA52ytHfF5fRPK5FheEHokQgwMXwgQPwCCFrKdZqsJxdtmCI30XHBkSF8mNSPxQZ
mlmqTNkA2T9JkymRiu5UU+dnjKHRnMx+GqlzKEa+SOG/Bu75HDKHDQUTanhQ6w0NAwkG45YWMBIe
43SdUUA+3vF5fJ5R0JnWrjC/VVh8I0bbFSw5tonWEMfL3OsaJhhErqojg8BphYeUP0Vp3QCjO9rm
uer2VvzxxrnMwLT2E24PMnmRYvuAoqvP3LV6eSL/Aw9eQHveJQfrNS9+gGiDdwEAMCKH/mxxXZyR
OwWz5+2d2mknJpZTAqgr59R0ErhIw6QRFgbmUPwkOrqA/oQUqjXzd//hzsL52KNfw9mr/ckfgU4N
0EWiuCXfATgN1hTIj6MiYszCSCgoQH0lzEBwwbX90vFRCJ38tV/mB5MHjTdBPP0f5Ea1AIzIL0xQ
OJfQNsll6HlpCVKdzMhriA7PPwn5j8h3tFl8zQiUmDFEa8z1gAP58zF8p/eMZJKM5/bmJECiE57T
TgpHsK/pirUIgsGzXQyf3WfaAceUEJQIspTPWVE4UrqRChp0EbM/hRsScfvkG5Z/LZcyIkxKZCxT
L2BFT+C14bcc7EkpUolrV+4SjfcffEheNp4Q1N1Sel6Chd5/z69/8FoImKQYEkcLBM+njcqgnWGq
3f7hlP0jFejNXXSWqvdSVUwSQ7J/4HlrE6GNKqkXKM7CApHiUVILkIX2j/UhleH/6a7SMeHdJYti
HGEAqWf2c2t+9Ffda7fFXpLxmv1zqU8W7Uyfh89ZsbsopsOPvWiTQgbqVkG5mWSPyrhM0OEY7FH7
hVZHBcbgHH9JoFT9mrWDW7rj4FiBWmQzHfx6895G65ydsuZFwm3A3mUZrMMvNbo0Ja+/6yHPVbYF
+OXc1EAEha46FToWpAjVTEmcSeKE5Due6dO3dQAk/5OlOz7/4pXu06N/mg7eVNh9DW7zEenHeOJZ
gzv03nhHQ7M9UECqdq9I3qbuJI6B3NTvxHQsdR4Q6FOnvQMaui/hjzqEEJIH0f8pyXwYOVbllSSZ
uihaUY3svF+0m+CD9tHS5DYTRHCDXjcLfJ95GToaDEAo77N9zMKGQVQvjcPAbsjtUeoM9UexwLcM
ggPzNGsWPDiHCI1RO8PCrTkv1ZTwKz8HWQGPalJ/0WEGxgB5h+7YURPB1KVLI0HX40Y8A9KT3jz1
5OXLlu0VOG0V2gMT4mBhtE58ZfvjUcyaAfYZLyaH6W6ywS5lO+wNBLYaGsvtKTQ/gfVE66EAo0EZ
cPRh3inH6Vni47oPIKLqXJUYUjZwBoCXxYRuzne0oYlkNgeJxsOSjTvWhccm8chTrKkzanFC3ZNf
+YwL9i28QlGMfmOWULPQ9Fn0yzw9PKnxSokBzU5gxGbez4tOMe29hMjhVrVTr8Lh6KfH4wsntQTD
sfnAdGq67QvXAt4V7WIIVl7YkVo5DZ2BfpP2HP92HDgLywMUbwLSOOcnvwPzQH0UO92RTkZ/zjky
d1gz0SGX0m/2OZg4TEGzzSL2mo3mTNajtcylB5qepZisrXbZPrT1xFOobkw7BFEqwqlLOQG4lzpI
K3bVsbCnV239nXBS0dBMRLIcNtp6xLZMyVfm1tjmu/rUDgBHhx/MBs3iGhpHSpY6OuoDsAo/2DAK
xPN9vM6+Rt6zwR1qp2i/lnWpzy1yAW5mCPXCbDdMOHwmDpyJX9re5ORRt7DUIzeJM7CDnaEvaKsF
iUP91K8Y0Re/4S6BP1TA5mIo8qblIt6gHBJehBnJMsZOnW9DsYRQELIDACAzvFgmUiIEokzohZyI
8+KXzjl3lZubLQ0uqENXfyr6U85XqjsCYPB8Yf6ihhgJiX7uFznt8B2JzlmSapELX9KwQo7h3iAl
uaSJxKHYgowFww2BCQ1KQJoba5t/k/asAAVMH8x9P5FFOOeAdG6wcD/Rin9oKDkCD4dcbJUi2UAH
3UosN3VAvVK2SKZLjHe9Arc2xTEH9CArDI4Ug6zfVnZFJcqcBri0tODn5vFI8C95Hf+0H9CSNx8S
qSuR5VDfaCODC5fqSlK1oWIKCDxf0q0Yc31SbZCUT6GZAk0Hsy3/sJDltyXTTXfMhZnbT/LtghoJ
jDp/IZNBOg7/DP3hjvXPFf3HU5UgYZ0iSkpHlaBji0KofyyJ8bK7hp/0PlzjxiB/LuUr0HifI1eI
/ILUexoxJqtmJD+gh6HMSny7JHZxwQjZU7rNDHiLjHm/GD050vqgQZdK8kRADhoQQ6xbca/u7QnH
YFf5AGwMCldqg2mAkHXK7Xon35fiqJiBGZB8XMnKZbGwLlbZrxTSlwLxctBOP1C/trDBdRSmLIZi
nGRsPSm+IdfS/xcal1jMpPoyLdt/8qWWl38y/p8bN6mIKO92izI/BTfcckTljuM/LWNAJnUWa/Zi
wWSw3dMa27G8+pN1S91yR+stRfOiPL3QxpDrTepVjBwp9S8VHgNIjAnfl9otku/135tIHZyxayCl
JKJ5v5Z+EuGe3hTvbXHH//s1ibPWrzX9J+q/+bSwpcyaZH/IFKmPhSQdyCvueTbyDXT5NCSlAPUv
L9tKXqg0wVN+JGu0hiEfcKzvylMDkzKTdIJZIZU95LVIewJkp1GX0TyamLlvSzVKsJ3/QNJS00RC
pqUM/39S//BSgXTco7u8s/9tJgmZpfxE9s0D/0V7wYSp2i6AWIdAdzgbJZAH1my0BSU2QSnk9U/N
I5l30AH+SbpIcZT3nMaGJEGgoPzNNbkaHeqM5vLwm3EfibC83XQh9XXiB+NmiSqcyar4obpjchcW
peYMGK4jf5bcUxpHhJWItShpFbzmvyATLf+/pC+SZlGfwh9Qj9xk2jRP+Tr8Jz+uQaFlo0PCq/1j
Z2grIC7fCfE7ZzGnNN/OhKNj+CG3Qrs3YGZMBa0TIT+/euF+rwpUYeQ0Wf7H2pFbhdfm21wi4etA
D3wqiqPFemcIyFySbTFhPbfn8X8xjfUtF8XzEbKiF82fNEtjMLUkekv8s+RRQ1IGnI+yJb+nedJH
A4COJMRoONqL+kfqq0jWNKIlgPClg16yZVl3V7muOoRbuLAKfSKNS2Ntn3XkEnlKz0X3N/B+Js2/
iIURfsoPibvJQd38J5ssn72kErBn/hFe6Hwz4b9LaH11mMzVjQwSGtYqBBH+6Fe5wRk2YxfLx9NZ
EzqHmebIOz4BLyNFTRlYu+81NWzLm/67tMULRL6jyVUtAw53uBTtWaokSBqlDCtwXZbVMZq358mY
XaZ5zReAJ1YVy0y/ljwYdjR4Eyl4yGQRz/KHjzMOLnt8uOGP8d34342RhBj+ie/iG9KWNMypf6Ag
wkVAKP+cuU5AE1uSEKR6/hiCAMqR7Ai5p4mw9H8lC1dSZH3k6DhBXA1pFSnUJhN3yn3Jp0LB5Q4n
lFw/tyUxQBIAJi4OXf1R6h/D9wX3afBKKGjR4pmNP6PZ81uGepoLnxKY/p+2C+SBsyywSJeKxZMO
hTs+AVBnrHRpIa5K8jFGurlL8cPwckaFiWn882+EsnlAhYGvBC3Pnxq0+4zsCQq0JoVfqGsw4mIo
aNzzP/nLkmlQ0Ir4kKYUGjJRa5mhIeFwl6zWgteSHAZZcsgar6S+8BrpNsa//qxc5H8R0vcUIcp9
CuD0L6NWwVxNm+k/2TpDFwKqx9945Ch3rmAgw57lf//95aLWq8LV65zJvSKvT8lKNoN2HNRfH7fb
0YHcs4/n44qXVT+j12U0nmuM1BrUqYIGt1HzM4A/xePjovJhnffX9/DwCY7x0IF5CmzVXBOZ9OA3
e9LDYdi0krbVbb4cJqRTG6VYvrA4JRzi5zh8KvVNSeFMMENsyPqr9Kp1ey32WtXxzX2JSP8T9/CJ
PbEOJetyJHLi46EfH5sDGVRKYjxdpHhLfIMoYTim5iRUHskeyZPFDM9yip8E/IzlGCEZzdKMAZ25
CvHZ2DeXSbAe/ybokQeO2m8milCBJRXr8Mf4NvR5NRUmJQmld+v2sAnDnTGitWGtDABZvjMOltrw
o+vboJur7SL49aNVmd/GfSu07YixNDjDzlYRVQTtk4gX4lat1ygPJhHkqJPJzGDCXyAbtoub1Xuy
iKA+8PXvaTeP3+vSOkyM5Y5DE4z9WLTquq9FvwDrYlWLsX8iF0s35UrrjxAHCoh6vsOojYx5QGH+
1rJS+nU42b0tz8IFBRWQfg/sJqgurQns8ulMbn3uvNBKCdbqMOvrVYbddnzSbhWjqMuLxNDh+sjJ
u0s3Fec65+CdfOPjxO8xYj2YUENJ1sGlWLHI452FsI/DCrBA0H4gjTDvexgv42zu5xRkrM0+T48g
rs8RQKJ2UZcbPdyo2vKdgny9KaM9cSVh0kusotIwgu/c/6mgEdLUz3UxBWz5aGs31Lh4U7FJCspD
+mVZtqG7zKQ3gND4n2nQTXYRJqtcQjVTRAl9QCFWNFdzsP2ZSpa/yxgquNpPeB79dEI7dYYYY/F3
rEgnwB3MQJiG+g30Fl+oW6kPBPwYdRDoH7TgD4mn396XdotYJV2LFGO+DqbsZXR5XYpv5nDPQ7cz
7fEPvcFOud+4ppM2uzUfvXgPdw21o4fq25PLC/Rg6rxo/x8Dr83Ea1a8HRCjD3rBpLf2eyIGy9GP
dUpNPs/+2b6uWw9Q3sBZltk1NU83K4QRcbLzUYFiFHYf2hXp2sRjppmbC0lX8ffXxM4Bv8oerXQh
aX/1VfQDMMkE3+bkQr+VInJ0xouzS7KDY6E4yWmNBM4GmjvYIvqL0iqkAzAUiOnRWGgwQcC0Mjj1
V5PX+jG8FvHvs2O9CXOefg7wCKQ2O1zcdfycQ/YMZsryy7dVRrYOWLnh8DGhW8wpGz/GovliFjIW
UK2BGRcADMMU1Ex2Bd7+Tnfp1QDg3nACg4V/LgB8e5BEHVj4vfn7Pun3MRiK+8g+fmcztpV+fn6/
Vp21/HmuCgkQ8koVtWlXom3IhtYlrH+QSsfZLGBsNd2DA9iBGw3s1ykToMSZHo3RkoXYuQFVDsF+
H30XPuwUoT0Ys2i4Wk+dCTY70A/OED0izr3XQ3Unsowq7qMVIFkqnfno+1zcp6TNhX3lAPDGgmwq
2cZnaa48XfLrHVLBJjntoiwdoKKKw3AGWQDELJ/n4Qo7iCwS3NmT/LD8pAJaqKIrROtsdOopRuYz
qArNsbKhA5U77cbIhFMM4gzsHX0Zl/IgmdnsnD99F5vCnk3tlinzEyZI5YZfN/9k6/6Szri5ezLV
ndXuk2bfOqrmbFSlAM5hgq1aGIOblIeudNbdj3JVgBLFDiVoDshB/T0TaXHYeq+Vj+ILU2H2F61W
n93iAIL+Vq8Mu5CRSu0AXHxHB5X1WQtmnYWgZPoHPgMOafcs2cJ0A1ehtmvneehNmFmD0vK6dXYe
nHCVfDD1CBlOeRPSbFUYLgC9lzjOgkuAjF0m+cP0iP3XmhHwqmjdI9xtqUa2ZLpy9Ltlay8CdBpK
EeJnms3BW0RL8GSn6Zd51UWbiuDlWqfX05vOJvBGxg59BSDyPi0sPP6YNtv48I2XBV34g8ZeoKE7
ZtdUQJR+A2/OxsK0cJvewIYlXw1YVzSPGI7eS83tCkhjswk4O5oAzNBlPMJqm2N0Ue7VC2ldd2R1
zPJWqIQ+UOFn9CsW92xrfZjLejGQid3fUIp8OAFlsN80V8WYMw+NKwdxmg9/AM7WQUkRxDu2BkXV
o/lSPu6j1gbmGz4skLyqUHatI1GaAACMUzOx1XvGaH3216z+Aie8j+fPxE4h8h4Uc03/ThJq3r3d
3rPWS9Ht3Wa3ZnVSHM54d7z686FfTD7DC4Ux12/PGU2+BLCvAihavY+IoyBiSVWXHNvmpXJhtaiI
bH0Bem7sjw+tYu/RImlRlh/pghDujdbcJ81hFtqve6cCHaityzEugiGKHMzyRDexD3TLFr4wwas5
UCntlODx4oKSkwxrf/oqRF25ZUj9YtgCrjba4Xy0Uj7D3rYcZX9qboeGma4NwwCM6vtDBZPRioD1
SX6JtOSRhIc359Isf2d8QFUwmaHLXfjaRRImkQmAEIsZJ/m8dMndkCSOYOCJzmGEewgrvGvRbDH3
ilvTt6K/5OFA920pn4SAVXn6H03ntZXKFkTRL2IMQpNegSYHUcTwwgCVnDN8/Z2z+9zh0aOC0GHv
CqtWraKtgKSrDsUT5CJcVpdvtFL0SbqrG3rM3wkzYGEEuD5uY4paLwRE2EyVRWc0OLZybQbjXkMQ
ZbIVekcQz8fCOt12DCuxftiXqP4kB8n25uUryTyjDFv6nqUORgWNsXPZcuHcM7uHjNOCIJHoXskB
r/DwV8z7+6WyybtSci+9PuuiX4negpoMqcwD4nJ4XbSfhc6OOnO2dPzMv+15ZqGRyE8OCQgrrKx1
NckmWbzepqshzOXM73YGAnOjmXV9rrSGR5o8i79PBIwy5e/EvQqD9bOfLx2ZSpagBvT2PFTmF2z+
ddfLfELsQGw+94MLyx1/dljcz+29tX++FHKYDdiX5/FZHLSLqT4ME5+rbGm+6nXg/rAYcuHt+JM8
wh2DYwPzbYbo0wMcSkIKGAm9M0heM4BgOwFcufRBJ0iWb7Cb7yUuOLARsFOxstlRjXk+6/lHPcj8
McS38JZHS6q6foTwZ9ontD1OPWLA3j6o9WAXlaC/3oKXoPi6yNUL6XLz0aNkHiA9OxtTtgiX606w
6D5pC2D0I62bv8vhS3FVSl5CeBI5Is+6XBYygFMz+4ZyOCzvcMczuQygP8cE7P1VunZPl+dc1UFh
PNtXrwVQOfAX8EdiGZB+OiXRf+nkWnTD0ZL5ng7Kxz0dWIlLJ51FCvG+aJ2Wn+m5mSsH0t/Se3he
VSmanlA5wKWPWkd4gS+0lZJ0oAG5osp9as9WzR4tCLkJjLoA+fGw0P9eIhBFGZvovzL7yGZYC/TY
bZupX/gvurZF+ZCHl946lUEQ58XvFYFgb0GxvjiAY9C53fqz0mTGiJXO/A1SSXBv5uklft/VNn+v
q37wV/vc0ox1rj1hmTLGEFR/D/GHy0QzTVA9VuhrpAJNa+WUPoXFrpb5uW56c1pT1+UUaTaEuFKG
OOajvWmluEa4hnw7vewcaM+40VC3KS+vJVo8cMnD/PnzTAhH0QNQi3pSsA1vQ2zAOJq7SWh5hSZy
m5dn491wS60l17reW5k2VQyYPZkeQnEBaAjhVZPCzoruXhxsdbWs5sfXIcPCQVYh/q6b7GUqaIVj
p/CZeZapC+yuNfplz/fK6veMDGblN9cKUPasrTKkeh8BPcW9OyXYXa62oTLe3BJ1bqrPzbCQLIX9
LwBGwqgd4pF3zq1yviDNcSD/B9su71PVxOD0sZw1E9liab9tP4u/+XZqM060sy/pTO++6DKRJpsJ
lxeGy3OpVl34aIm3Qra0wK5MSdFHPeLLfLqCAgENKtwLbFV1854bUOpqj37IhaaMo1iU8v1R72XX
btIVvMrjuMuFOe31aQg27W19QB05LHYZAEJHMCW3Z+kz1f5uJU4daDk01hwDcPnaKIX5eF2+tAIi
wMv4toGBWz4M9407xWjU6WBeVGpkOonP48+j9nxJLiEWc9LzPbSWJ+Q5PO9bd4hlGOXfiodOtjRh
WVeINJIvySmBEueQ4b7BMernHuG9neBY69sveqhau9cnE6cAD25hEWYhYUiqBd2NWsmmnUNuirTq
mYIE/WRORLqvpjgNpJVRlzwYF4PDTE/OMD2X1eSA1phNec1tmaPOSmB97qfxCcVmPw8lt7mCFtFc
Ik5T314ao7/ZtVje7N9Owzz0d3qFM73npQzNg9Ma4ZKeLZLlS4uKdLJYgcM3qy4T9bc1k+w7WewY
QdytnDuSEJFRozmaP9Vm59JvtsLAwPbjle+hDtww66UtJIPBGi7a6jzaAH0kKriI5Z2GrDKlbtpC
3rc0i6EfvmSsCfyMXHu0Q+t6W7w1UGrKh8UtTn6fb+9wZrUbrUnz0v0nhbdel0+3yqizGs66qV0P
bQc6URtXNgQgBQDHvQqj9IS+3xHYlL6gwpi+2MWzMT+FAYkn1C7bhQ6p5n7xzpMe3dVwN81SshqF
p6CaLUGvTwBMXcLttrznGCqXcpBuQKlc5huHkHfIwhLkas7bsPzubPLitnR+dDG129qe4nG6lKaw
jXj2kSb57iX7aafsA15hKVPqXVL98xmaVClN9SVXCR5ICD1nlfS3ChvbWfiZOTR6KHM26TEZn5+w
XzZ1eOune6+Qqb19X7PlzWTxcaFfMZFt06o7+jvdIXGUSRdatAG83Y5VuodpIV5Vb+EtSXNyw1WT
uZUfrdPHBc/bYNwjnavLCpYD+0FCRCgFZlvmJiW+ZtVpsrWgctlKlpL19LVE7fCHWCPfp29v/GCm
KzT73IiGbgQDFFOOJFJYFaiCRUMlWLKONMoM5FjXFmPCQjKM2jI/XBHtMy8rRx9QmKc82J9nXnO1
3XQGuPu+e88hPoT086P80X32gZoeL6RP8PyAFWmJuVWYsNIpkr7ImwtKidfl5BXkjXrsYdRjcDtx
MwnEvYwQRGU9PFWL78XxDhH9fHt9tm6Ibw1eaEY8Pl9TqTDfhUhIDWVezWVfit2SoQlE6BQ+YXCY
NdaV52T/cglHnT19Tu1nZYlnDnI1OIbD1KnTejYOZCDl7PUzt2wmrm84qtRK6fxlm+EsEFkXFdrA
uSoopJ1ahLqLyagIWbn0LHZox/lM/ay6NApS7LHZc/d+xgt2CMuqKTg3j788bbCjny0HzQmWdmuE
pSq8IW4Cw1WoHaDXpitHnMYjpFf/NisVB7MTm6p+3VWnbJcpwjaF6vL90tp3csxEGFXOoIoBQmjF
TCnX3ZHwfPAHDxTpW3na+ObVC925bOdMr8Cki026dBl+b14XvHcinM06+V76AZGOhgRuBI3YeL3h
Zsg6u2agtSIWsBuVc9fhYds4TO6jKQEu73OmlvjKAsu8jMJ15/Axgtxbmf/N33cf86BLqH4hdL9e
QxL5wwQfsaXvB6J3+dKaVXc002NA4KgQZhdKp33l8ZFsbd4wKee/A4/8UbY+l1Bn3hI49Rez9ts+
W6GyXN/fy1DJ+EGt6gMXpXxr5ZBvPL8Qp+zS9SLjbLfl58uaOJ5+LRAWXMqqv2IQw0cBAmKhypFh
YCaXVgbIdrK9Nrh9h9WnwkOj8eOI5AFsmtJ9Fo7QSi1UJst5N12u3mm94tcoMi3IXjpZgnYOMwXQ
s8q3Zt07ZaMiffZZyJjLENs66j6o5E5YHyzQz1vf3h5gaYXycuFiwkWBX09Gsf9TgYtroG4gRAYU
lTKRlBoyJ83tePYie0ZVGA4SuRIG/rZuiJXEE4EULEK8rs6rIYX+Ou+AJaGPh2AF4kgYs4lfbxK1
E4hak0sV70j2kfGgR/ugLZHf9Yoq0rbUkTnWmDMXXt8REKikK/RxjJPM61WYMQeXh//UZ0w1cz9Q
9Uj+oLFApbkDWctciQcAsv0gElHLxJqrmsgEHOueipld6IN3cm+sllhEzfnetaFw+7f847CV+HMe
wa3u/FgOsK7kGwPNmzfCEPWjeIw5f5Dnv/e15OT8PmcQrT8f34+1Yy34gMFJmOQcR8cdb6rcJrUX
Iwkq/t/SfY60jqpUTjPJDOURymHZv2bLsxsPrnkohVzVnAl8NAVX4QgOc/zBM7z9bsN750zodert
+87+NFw6AGYpMr6rXt/T9TOwTi1on7tBG2IUbbRI26UpxvESl8Hs6ziGqEbnHIJZzaA633JlT44y
GQf1A4frwF42hQN6Ve6Z17bh4kuYS8W2HckX78PYk2oaDuI3+tf0fX54+gzX+E5/bFcVm6LQF05G
UuS8BM3uqNqcIm23DPSyPy/pelf2v1nvQdr6sNGVUKO6/Tvv2HbqhiehdPKaAHFcV8SFzvfStslP
Z+gumyptn61kPfjYceLpVmGyBAydQdl7POGF51bvhzPD/EIyhtptTYsnvfBob207wWRf4wW4XefO
tgkswE1Smp19nOauEVegpjzqOtK+SNP4LzarwQ5SNQriIbLK1ee2zBrOdRmNR6vaF9k/+0r55NE4
MyArYRiXczTS35kBonLo1l2/gBHRo7z36InNE8WoJwmywoPrT9zWGrGDdC04vuag0tIEyM4kwqC+
r+DsnrYqqmEM3VUdCr2FT9liCmGrzEXfUl85aKbMU8ICWGGoAHPtlf89TJURLjJlbI+kEfOZKDQh
IfjGO/FutGwjsHBEF0lVrINzpVRvVOVzXptNHnB1b+XVh8ru7GnMJ/fuUt9NkC1rwcP8K3Sd0mER
i26NrwAiCcskR4PS/Sv/y/VAvQjJT2TNeLktepiI1WQGENKTXXrf6vuf4FlKYH+kA/Kmc5Wgx4nW
o3aoM76silaIr7ebHBSM+s2FF6K2xppY/At79bF0mCwvQtt1iqcVUIRQI7T+hO7XwAwzbrPLUXyl
GiPahMgaOUOLba3MgC48S5qR+mVnM10M6f4juroz081iHdeOwTlEc7OxMtCMlfjmevWTYEg0o1Cs
S3+vprupU1NmVDbnA8qhadvLAzAWSrbNVOX2/fhj6A609JcsxeNT7faaaltCZPBoczvYM+DLeXHA
DWvuThHBadrsM2UFxahzc8+VTKTC832H1pepFXqJjqKWSt896a1t3qek5vSWdhjiLDcRbppz5B8/
aCOv0KAqvF2bWL12PIUj+Quv/FfRMUppjgNvwY/tziGX7EuwLV/2rfOmNGoXyGFGyIyvECm/tuAb
tFL1uE5P8t2w8LkNyspDMzDvZUZJHr0O6qALyrHzl2ODYX5t+tmWAwB72s4LQHz3SgrtTjJ9krrx
ksmKq+6coSsBtXurpHQLD+Yvo/5xXlmiIyHlAhiVZohZfftizf/aoPxVuVM7odo7piSfBXvNRJ+A
iW0G1FGIpu043Wc1NNg2iXq2d67m37IpxqAtHeGLsPWWTIgS92GcQ9zrMgRvf3EACio+il/vy6uh
BWraTPo0IimYHTSzpDfrUqq6G2+5VbnpzJGAjWB6bdOG056/iEMyP6DjhI55mzAGs7BOMFygWHdb
rduAokN4Eo1Ue1aEO5KpwOal3Lz9kvaQpKR8bqPCsEYtFVGyyGdmtuVLnSZ/OlaJ4DBVJO+KeZ6r
WRSukPtkxzYTb8vGSVFzNzdKrX0mB6ERPlrWFc5T9jz1RuFkNjUkXLbRikrX8m8PoFyezfVRJ9SZ
hhtUbHm6H5QZWe43FnrxjQdUG3+6Pxh0+UCTn7xh3s6+IZHTDr7zbyjyNVK9WyS79MlT4jdFFsgh
Rkwm2aFu/mQ+YjzaZMHYv1Gt2HNyS4KvYMrumQIy7UwWQhvdE7gcS8wKTIOmU3qs5/pZpcjZbw9E
yW2JPDUPxxL/3JFA1gxGx0xt2IbQPzTqVClJgNHoXRsRzxvExM+3B6lCjrmHSzR+lfDk+ybkbckN
bkEHKEmo2ZPVQuuZQcOAsdLchIVIWjDAAoyXX+fBmuI+tLlP5s0xglvChyKHCMFBGswNcr9qb+dD
FT9Rf6kviXipisSj6JyU50C6DKpvMVNJ1obEIygO0NhkOKWwDMnwKKNGk39rBt+oBjJqnKlUGDxm
kNGUi65hITwh/OgQ1ltkyJQbTdY2UxQSlQ4m8VFVUjM86pJrGZc4fYNxIbS2/N4YNfClbK/TA7WW
SjI7LAdp4x3i+vga9C9ogMY96CMVykP6kphQ+PnQwqJq49HC2pZVrEwwqt2xHlSLUzBdjViMblJE
PajnEkChqkjsl32hBWpW2v9cGWRT5LiXbJh1+1besN68xaNOrvkYXttIPDAHc3q3oY6lMSXpoH4U
Ln/tdAo3JCzDyxjKioNylFsl+Meloz09SPwWCRGO3+nKbYBldCLHeP2K+ico8aNt/BRUN+Q0hEaE
jS+r3pkOrRXXR5XHnLG74WXNcCddCWC5PkNHe9AEps45SMY9VE608Emw2yj2SbmQonfeb7EffK67
2y40VmK2HJGJAZhxg9q16tXO294wRVD8SncNTjV+xLtb6LCte9JoYj1ZVi2Qa8dY/IGaSnwPLs3V
1AluaYYC4XSwBAjRdhJoLK/bF3Ys87QZCKD8rC7cyb5aE4doxK/zwK3vwZBG70oHZgfXr8UETIcd
kWnsUYkIuYCEHwxvHj9eL02Pk1XCOjEsMVZRDhcfzjNiBVT9pw6blUTU4HNOTr5aTO5IiymkStW0
wlWlOIHcAEk9AbzzboiDud5kFrWlnyGB6alHSxthMUunmoUusL41jioxJnpoDzDK5NFNUN+k3ZiJ
WNT9Zq+rYdDnGs0BL5xdnGxi+MBCWbnORo2ZTJhCDcwF3Y19GxjMaanAGke2fcD1oScIi+p1RKMV
I/joYxiLP8cBrW2Uto/VEylIhjuISih9KYlSsZ0LNei5h+FBPGTvRJ8EV/wTkLN6miJI0vUWBbV4
8IK6MHRBMdH70rymCDsSLcazTkm11lSAmE0d2WE0s7HpS2wxIyCmrBWWdJpDyvScgJFjX2oLMkSK
8Y1cfZBO5brmSQqcK4xMUsl7HatawdQbUyeI3Ayglqg7H5ZgJc4vJNSlxlTLv6T585BzKv4mOXt2
30e6j3b09FzdtHCZb0cmVSVrp305z0tcGPfqlXOK6ANelOpDcAdDKQwK/h4JBRZ1NPHWpT2sJcRy
WG8JBD5RiHiw/Fz3xll7NGxq+DLm3Ea/AXcHNXKRusIclLWaaL6K6OIZo8frat42FmU1vp+Qgp83
Uj+z7uI1Q5V3dnqxD+UKWVdl2SQVOGJi8oIgsuEne2HXjALMUcE61bL1/VuKMaPJ/LGKOV8QpkjF
86sDRZ3lmsL+HiD9OgT08geN8W9JzyN+gGlrxQ+JeVJSaT3PUDiS8sfXvkxhBrC19lW5lXL3sswT
va7wZVPJc0Vklih3PiEjETEcG7fxNSCeuY1pfmUy36pKs9r1/YrKk5KR/ODmWIbQRjAij3qOHZFm
rtTxlczuJVu+YlJ3ZH4OmKRIG9IwpSXGL0RCqnA0TIuur9Q/mNG+DWl9uL8XgxIZc3VHKhp8kEBh
B0mdSGYUtt1VM++56uqLee4YL1O6y+DUuDT2/WR9y6JxfWG2I53hAeUNoobiAXXHw3TFHALyCMOO
+QDYEdz6NJYiN/9ylOC5Bz2aS5wOb0RN7DomuQ2fP4UOKqsOJUnXWLHLRuZnDSUOx5NuUuR0mcki
3LPUzo09UZ8RsNPgJOWhBsPlXTAWJZ62ggaTTDkxT4fYncloklOFWikx69rd50dGYG25pqTbHTVr
7SUxbk6DY6hiq9w400BJ8x4TU/j596OOAlCX605mrSPL0hVF0m0C7NO0WwIROUDhb+/V5e3yS6tE
59o9NZDQoCWCWmO6lKzsXx02KWSibPxzuPqd/Y5+sjXKZQ5AiSP4PE1BdLlPafjHTQ1Hn2n8jocH
m41ownQuwYEjT8B7LnrcXpD11e9mBoywqZ7fN8gTe2ge4PHP5BwT3cj/QqFhmx9a9yVxAypyeUYI
GEIAYxOcIhmNScA2YNyUVL9/3YqVzK9+3V8nqv8PaoBt0lqm0NS7fwEXLZjj5X7ctXwxIgD27fVL
9WmGAfDXWEi6r4CV8tg69Bco/1HCRPuEGQ7OSvTN5jUUo8yafbP+AYzp0KKc8Q7tCMvgAe1aKr0j
4VdHzeJQR+6T1PO8LTOpwUQx3878zj58amKBJgYQINIuvkV2YN4YjNqjsdK+xIjgnYk6JEtUwSIn
mOvkvnNkb0T58Xwf2FGsv9y3kbV+MoqJ5ywvmBRkKTS6k1+QwTEmETIs3mPfPk1JCCH8sFJPJH3J
Y+mEWy70zRSQCm4YQGJOoGqaYcHLj6aJoBbxBRNz1iB3J62C1GisuPuUZ+3wwTNt9cVsPf2er9L7
ARMWq/JkRmIeWEpUy7mZftCnyLCBGAi7vLlImSgCfOXHArLoDlZnwDvS5WYgSutvfT8xHEXhAJiB
IJMCzwKOtwcItxT28qPz6EqaPbOFHMd9ZPCndOq04QhnKUwgy5tHAb5xGEYCBiDu4coh3H8aiXg9
dVAXzHQyAsoiPIgpCVlGUrmPwA+rsCoJkPzNmgj1FmVHpBWkyGlcChKskN/ztAAYG2tMYfmwGHUg
4iPiDhngfkW4XaQuPNdBLtxMXMVEpwQsTqDzd0ijRVEuetPGuk5b1NFHIy4ip2/4ZLpEsqPDbHpG
ZvrxhyMdTd2SfNUz48lIoYzWAEMItfXX+HvsnXO8o8SHMek5smBnyJkXRyMqmP114N0BLTh89DC4
cgQpMb96i5Y0pPyW3HEHfMXEeYSWYBrvWWFmsZhJMjLjOpQmQgEXMbULYZVA4xYfkWyBKIOtaZgM
sZagbnoHWlxdNTvmKAQfslYwFyCQwlw+FcRyso0QONS3ubBK2HuZjeRyIXnG7MOsIl07fiJ6T+4U
Z07c/k/yKI7LqEvdbC8S8YfX79E8fsbBPYsG3r0ka0J22jKejCtwsBCdIHS9OCHKfokM8QOEH3L3
dBOb7QA+Qv0h3QwkxDAb52hpcd7rKJk1PH6yEbl8WvujoJabToK//iFTTfyg1s1qnXNC+9q9U+A6
XHqi1mwa2gH9YF7kr+NnYZDSdYYHrfk7p3tgybm1xExc+RzrDgoZVxMok4uGV6TJ0KZIdMyAmUWJ
bQPdtaFpNOjwxFlQ+mejZqf2M+ZrN/jW8bxegwX7CqBTY9Z9H+cOJxzLOCFCBicEQXbomh+OXxPw
FgLf1xgv8prgAPUiHLh2gEZI9cWXtMA68AHh96b+InZl8YmkufkGCeK8t9711WnYxb8ruY3487op
/uyMwmhDsinPZaIPdigUSPxkJcObMWkzDPCDMTpN1zrH7E+O7N0yvBs/V/ewHJUSVMWg/b5IE3eu
uq4/BiZQUEiqtKj/efWjcdymVUQcXtFHff0dETEjhwqw2+GTIZCJBsUjSpZAfMtOOsUdGXVPrfwL
mWyYQt2gVuBHH593VgCB5BxfRbi/bC3wRb7LUjF4RJPsEqS7jPFWD4C8Fy+Da0RIjWLYinE6IoO7
ybwz71zqBWbg8R4Nqst8Ior8eiJ/njOM0t+aehfbqBDxHHefL+ZWJvLu4F2/lGLX7kQf/2wQz+XQ
/D1eTyerwdIw6Sd5op8stQSbh7yvemcnGGjamGJTjA0ue3zNqG82SFLi1sK+fkf5PfmO5gzjhfnJ
wEswJ7qDWWz+nswDsSMlRY+LfS5QA/lg6L3RLG9hgxPABfbVKNewGKLat89GN6Pn3+i8dF8nemE8
lG313BNzO/eSnVs0oCFDNweHWM/WT31n9d5qDzqXAsCsYOgzsWckCPZmGfz5uM935gP9NTwvT0OF
zRj5qCEDFgv9TGCJw7iTw3DRDwCZV/t4fIU8YoD4A3xj9PoUTYizcZP9Gz16uAomLkSdL5VgmKrY
s2GnmbD3CHMCaNjOf17b/i7XBCVs+H08L8IJJlt+pjusO38JaNpAzAbXB/kKhDxC2IgAGPyCQTBN
Av3FG5xxcWZnZyZT6gV5PqZQyznHLGOQWXaPOnsM24u2HwE7qABhZoYt5fZx30X7j+2UJgTXgGO0
/R01lSufWzATNgyBnZvOvzI5dvMEPD+JAxCpWKIGv6/t/6yJbNjrFJAoCvmOB7qwi7Xso9TUxF3H
RqFO1MHOcGwUXooNWFjxMh6xlyybsz5xpcL9nneuf2GBaUqdQ7gkq/X72DsyAtHFyDP9FGwQDSAO
RLiNlzKAdHeg9s/lcLfc6tT12YjEYox/XVQRO438Tyv4MHw2Gbm+a2gWJCHLuiU9x5OdSUe4Qlwx
r5MYQmQywbLQF+1gH9hX5om0h9aZSNi0f4WmxUnct+YkKXfU/9NPz41kOP9yRWRgIKN+7CBUHZSY
susVH/zhWBxbEUnoom4g+/EEnq6glqRvpHM50Eu8EBCzcyMiRJlsnWTZ1WB2fqYYEaMoMbq2oFxS
CDUuiQzXHY47cXGOwyAVJZcx6pmX2WL3N/IkNohtjHTbsZLPv3ySYcNCi1oGwcShE+8bF3IsHCUn
YPLKBnu/TzQAOcJJdnC0+/uXPvuNPefO3fXpmmKLGFIiPeOmj3sdnQiUAo58tjbfvsLmj4CQz7jv
j47VKEi0qTTSw9k7PDqo5Aaz2uFWIprUi9tBumfYuH9DZMl/kL/PdCleCUUZ5vWtVbGtzWvLlYWi
yfkVP1GZwRh4ed2zBVy4xRBjJohKSLs6asPPoHkho3swusXaS7q2GEZYSjUHMuqutESiwbBdNo65
bVn1aGxgZVB52rYhPK+DAun55pNpze31OMnW2I/NBDdICCjs4P8+Y8tcQ3x61UoLnU6MlKg4bsXx
0n7uGqe2cx6TVQZEP6cZyV83XsA38GuB9vRt6V6+RRMYrT47ZGXVjl4IcYpzc1Q/MN9vxOOWc2yD
UubBJikGWFOncYammYPtmETsjIC60vQqQLypoQxqUxyVawo3aDcQydNgzCnTt2s3lzlHkiFTFrQd
AzPjfRwIM4vKhNR/6g56UenB93UKIWIUDLV2KmGmVuwkOqvGs5nredzOXaSdqofqzKbtuG6uJNq0
4blJcbFtvmEfsStH8AQ6OQ0A3ORq/kOgRFdgk15Afyn9czCdta/7xqJLeYUYWxsyB9cqMPE0QYxe
JFEzzDXkJMikO87Zr+cqmIO3XwzU1OP/KJSSAOOYjp+kp98aEYvlmEnQEpTgSZWpxLIRkxjwXPMW
NUG6sx1jFbkFXjjeoAn2I6q/ulSTxhjR1Hn7+Xh1NGCcgHgsS4JdK37HTy2/K1IriX0cLxvPn7gC
GMWlBeThfNAlC/9IoDvbu7JihbkJ6YcGz0FUXoRW5AvRB8ELrXH4JCg8RaeyJxNbKDv9JItwtQub
x+Cu70VdihbcPd/dpuYdllWEPMhvv7mOTf8qzlr9SkhL9nqbpthjGQIA7ho7RvIDtQsyRru7s9zb
9IA1gpyK64F+veaeHe5YMbQE+gBuZMO+j6CM+bFps3fSU9B7MM0w/lE8+k5/KDNwOZQovyZ+F70m
y+ZU+EphPcIwuFvn94cuDTe3cnYg985boVP18nszzH2MyKR98XOb+Cz6LjtwDI5Tnrx6wqSPqGot
1K5LhsICNJAhbxRkZPKkTJTVxwl8+4TnRvoBAJy03+t+jt5r2ZGSEpMN5io8PeqreSkJm0GSh+4a
txt9iLyIvSybomr7vi4bZ/ZHfAvYjcAHKlX8gX4Lesuf45W3vnhrxKD1aJ7dYMRAoST2y1lREaLI
BFpTX/2WUQ2UoW7i50zLjBZyNMXW0X9HZBR3/WrVTa8MGk81u2PpCv73x/owe48d32aeryVmm2Kq
V50crjLgU0WABUZGE3OdoC/ME3yBKAHHfVCude3oZUVQKJwRKUTj4Dl+xwY6i97sRXT5QuAtF0DH
f8JLUxr6NWiGFpEnRn9+UURg6ECUthuyC0F5qeOIxqGKpq3Z8ROv74ipZ5ghgjFluo9H1FzW4bNj
XGSq4lQuyUZL0qkjRxCDYN4Mk2BfEbbGZP/nCCpuGUEIkCrg5/k9WZ+TARlDoUsJ/KnxkCZz6p1r
pzcNibGYyY4gajJKh4xCYiA2juU8JidDKiZrxGUa5OO7StBe1kl3yuf+qWcNLMNrzJndk4ZMQ0PO
K2S539MLMV4UDYoLMtcHvZpT4xnmmxByfAXinfO7IPCRpJ619wCVdKV5oNm/dJ1UDnTWng/RXk86
zWkum5JV8piFDFH19ff2usqXT32GHrCOaBznrhqC+3nu6YxpRALGf3O5RRF2pfBHMzRPtnk6ispZ
frrnAJ1Of1P4s3N8EyHnum+XJzEM3Xam8YoJZPgOcY8GIyEqorVR1/eLcTzTJQcE7i8L4n0PKMPr
pom+GATCK3uQOAqch1h8/sPvTIfiIWqu6gROxdAoz7mZ69Nljfkh+8cU+f7WAoxyPE5ZL+AIUViW
ZtxX7lso3qmhhhh0kpEiEEtlUHDVYmq/Zwf0N4OaM4i0BAiNaoGYgG3jtrYIClzFXDdLum3CjQ4g
i1NhqEdF9pt+B/7Vm0vY5QQGQ0DvTTSH1AYZMGv2xdTEDrWKOhPKH3TVvWPyMHt+HDF2mUYRrowG
6x/4xX7SEGoS3TNkBvhpApQfYxPbpC/46iRghKFMsqq4ktpIm8a8a9SSgrIneGGA49fRT5FV65oF
nIv2wrEWTMS5qdC1zq48dlZQKN16UsaEsmV3ofnDZjdlyNK0rpVeiw7haZ8EvswFjk4itryaCm10
8fdk8fkDM0GGH0NPR+oPWPvyCUiDVIWw505QsSdgSdX2oVpeiFYZaQaVdBTLeIZGKyfawlO1Q0VB
qAyhXJLZraLlWeqw6SoiRafG9lU0Ysd221WfHTfUpiL4sWO/aDq8KyYeJlF+ajJI1wBVT28aE+/e
sQaH3VtppOctthbs7Re+fIYCPKCyPw/yOt8MquCY+RFtXAEva1kHcI4XEeoQmDvS2HDsn8tvxifW
HKD3TUWT/Dw1NDZB1RtGqzrj+NoPFla6esYSSq5UFss/S4WJZhAhwd61C3MczCW1fPNmEttm6UIa
5YKWtJbEyijPi9EkCGs84tcLcTrUErGNBJC9yws2F3eS9QnbITk0BD8taMWT0RN7+nObnlE8v/lz
tPUwMW4xpQ7+/+40voL5mVsL3gkdb2FnAdVRnXlStWOSPb/gYUbIk2G5tx9DYcIChRt3seizuLMz
99YU+uYDAn86YZ1Iv23IF4lDHLsDN6G9W1F4TJhscEzwz8TUK0kgiQtCbzmgxhgWDypyOy2mAJS/
O39UGNywNcs0Av3i5m/RJJTlr2ZA6QZCBsmuw/SbvLoZ4/1mjRGh9RWsBFvFldozDdDwimYSvmfU
K5fHy2FO6XEa1REUAfC454lWASwTvURv0f03R5BztlyMJCduVStl/QE4KBqH6XzjFCAy4144+/hi
Ai7zF1KcvFrWxRGSwW7Sk4TLXlLBXEaeXwuu61ajxVDNqEsUXzN3ldbhL5jPYEgp3i/biVfk19zs
qIhh7Sye4BqnZEphgMRzFgYCHqerJvltQJCsGZsb6QacY7J5mhqHGQMy1/qTR/h+i43Q+8vTEx3w
A/TNYIK/guMRobcZvMCWaEXpj/PkDEg8qh4qD7S72fXaOOiOoTHqCWh1VkORlLk5k9zAKAZdjMaG
+IYI5+NQS8GjSUc8GlOOLSmH4AXlxitZhWmEhtgDht5k1KdtFuaPQ1ni7oZqTnneKJ6IqWXyrdHC
OP0btelUdjQxWFlfFnOQTdR0Ua+rq7oxaxzDCwNUKOEhmNc+NxXj8GFWVX3Lmdkd4EuZm/qYL+fa
U5nwWbv9JAF2zexMZON0XYzuUFuQqMPCezdA09cZ68WwoTl+7I/Nb674O5HzwrdxOC4FaxqCfiY4
eXgkXdJv/KjMJCrn9MC8C/s56ZcpVSFSl9wKVGNw0jpqPxjYEeXZCiItqPnHFQ5rYyJr/pRjcE6M
uZ3J9Y5URq4Nb+cmwgisZAqAZzH2DjYxIUftEt9lpuH/UT4aSYDsw+y3v1e9hAy+cmRjOlTW5Q35
lzhG2NCljaXhXlr7877GbFbIaN7iQpHfFalmWJHgftMbPE3Ub/h2E73z1/ZTR0sbLEE/KSBFKBAF
XZmLO/0tEUKTKF2mWBflSpCyRNhOmPo1FvbCuhlEflI9yzPkXSQpDE/Cb5uk+FqyGKgtRavOXFJQ
WMdoWuMYdXgRn7l3S2YFKGkibDHWZnYIh4DNa9nDKrsUrBhltPiVheSVHXDEJEj+nrorldHGeVkR
fLYcFjfD5E6wQtynnpxFLg839x1PtdbeOA7V05bwYwLcKkCP9TSoplmSJexoGGSj0AgcYM3DQafC
B3rsZw3BjY6qL0kopuq0XLCWWM0fQQfXMyKUlWTkwmMowuKnmzneUW7na3TzxRe86Xn0Hn2Mpkkc
vIsldvLz+rkMLZ4Q+xp5aIlEYPw0EMRAppg8tBihx0yD+rIxV8TBtuZ8aJn8eVLeE6/97GMx2YVw
csATuD6jd/e+n2bg/i8DsmI10NKm99ZLKD7Bivv2qzNkzbN9jIxeLoPpvV+fP6jWM4kP6N6Xsc5o
9g6zUUsJc7Im50GysAm0nsK7Ih+OJ9FgXE1BsLwSULlOJGl5j3XR/24k4RfCjwSpSeg+R3abEOat
q9KTQbL5200o8y/CZjCPVIb7F26ETk3ruVHzTSU1MTpjbHxgBOEtP/aUrQGZdJAMa45eC/C9CnGT
c7Dw50m6/q22O+rFHZjsx4DFYeo1Egvwqswb2ludxuidrxD/olmNPpWJjZwz6STXXQDZlcjp4FG8
oIVv/8yX8Lp4X54XrgqIEN1eXpMi+2ULWgTlmwDaP/bj+Omyjpey+ar7H4iI4e0xqgQPCyqdL+t+
o2c09aY18NbG99wN6I2dIVZMtTfgcNi5P94yzyqyIrDsIu8GCy/i5blS6CtzRWhJfG0RYR7+hjnr
YadrrX3FY4xPWSPEK0WBgZTNPU7SE41WFn/tmvO0gbaG4BLW12fTwvejeedA4hUGiLSPGDTiTn6c
K6CxqHdFHGJ9nUYjNh2uSG+IbyqIL1TjGXugHqrXt8h33kYPxGUutsZPJB9xnd0dsv2McRvxHa1G
ZNoA/uOLr4nTDGvifEQC2/HHZ0K99obGb+Qb+DYECJKPrz/sEK4btMVHzWvh6Xl53RRARZyEIQpT
gqjTR+FUgyhSel+uZp9uHHPElwBus4VfX+H5Y8iokzuS6pmSmpjuG8kp+qnNIqPDvDQ+R/ZxzLrM
EfrQd04dmhg2GvZMoEpYB2NrCKMJ3q8cED88KgO/JFUi6NK9f4yB6D74uvQJdOF8Eas5QdoiQZZ2
So/L80s2R9/xpvcGqQfmTxlubQok0ZvjYnSNcITcCqjU3g9iNzT3jMpGtgCiShmEDzY8LHhcLTIX
o9rqdf2SisI00tbpGf9Liquj9MMLYBUjLndZBFt1R7UNALvRQgzoHalwqA83MkLnovnKR06V6In1
E2etGS6tMboHb9xrdCXNwdwdM9FCSvPdzzhvJ1Zu0VNI6h8VUrRSi/qsBa2/egNQEKCKvPmHT4xL
klqcqESJn0fZD5Y1sUhUoLwCeOfoZbiQKB1A4M3B/CCb7c/HF5BtXU76BVFKAn+kZJF2iDgxs1Ia
xbQ1li3bDfBE60nyV23OAnSEgvVSBOZmcC8WTYRdKKUYTxFqMAGEnsjaTr0/T4fYKPqfKKnpdytO
2ZM2EJOuso1kB5c/kXYopVGOnN9El4XHozNFNJeASjG5W/fQjGIZWimia/MvxhoUP73FpkTWPkwo
CI8jbNd8y99EiwBRNm7w4dXXi0O0uPR56zJbcUV3f+ZHATlV+AS8SS/qezrQRMZwm1u0liQbPGiW
squOjH4CdEcrLi7Vh7a1IzNRq2v4JRYnHy3SWhAmWWYWG/00sfWTTBpcVG9MgQ+k7YOn814m1mKf
yz95JZoSzQIt7BCV4/RAO7Cbmh7gF3PQ+92S2iY/Y6tsSZJKOnnsrjUKZQ7AmQBklOUWw5AWAXWF
jjBcEqlEB98BZuX7+GToVode4eEkGjH2sK3ZDG490tjBv7FPjTSa4T8fwhLzEJKEMQ/pNan7/e/I
VSChR1zFVwHVFb8VwZVGYMmTyDqudIqO2OXmRWAqDldVSHTZAYbkqIKJwABNpTeuiPEZVUHensvX
M4vn8oIz00rlc+175A750ZKw40VdVHA0zTmFX9/H3x3fvaFCNjGKIXyz7S/702N0c4SihTuiUwmZ
X+hdPdeYTH7oCU95OJ46J+gtpbTOnT72g9YBoKMA1LB/PcA6pZBdtwDNAUYtrh5VAvaqxwQ2yTUS
7LA0HbNLfVGPynuAgAjQhJjK8z0ucssLkRFGyRdUZhneOxyeZW7AkzvUFMvd0PD7ssH9+d7dho8B
LfkAqfPXB3CrXJx0df06+1WgXN1wGTnFTho9dmGie1MQDJplAnXofZhE5nxE2kVeESVapyo69fmy
gFm+JqCbrGSb++7sJU5LUDuhp/vUEGrxsUvDcjSfgy0gr0e1A8y12J6O4tEUEO+1X+CcfH5M3zxw
XDB1OWtBJBGfBFXHJKYqEemZZ1AtzGC6VhQHL9Xj1HpjllIc8FwtyeANfrkPN1i7DClkhsB7H977
u0+Sw1cwMSqzkPtaAvgmjdD7CKkNvpVNp4r3TUJZd8iFMu9++oiv5LPMUc2fF5hAZjpT27HCO/q1
eoqFJe0MqAalaJmw8u5iNl0vABL5v1/ZdBFyj8xFmRSYdWxUrQ83iskSpxMd9Avlc1XqWhxvGaul
IJab/5xao3ILPGBgnH0K81HkDLvt3SBLdxyhQGAJy0a+FzcymQ4Zs2gdDLLMVKzwPF5pdSc946fY
wBAqH6u2/2te4rBwNvR7Q1LonKK+eYolKATj6mR7IMLGE2HzdVakx/LgKDq9SHja97d2cBJBJnnD
OwAGxXt27uzD8z3U9xUrHMBo9AUY5qXe4rfNkw2OOpqxKLfjmeQkNBAD4caMfRFhEFS++pK0F3AJ
CQ5R/IoMH5EsuQPfajK9rAYCJKM/u/AexVR0gtpTRQSHJo4hphmN0bhxrUf7aB6gpsrkyPcKHIm5
rL8ns4BjyxyQV3PZ5xdN77QIUVKDyuTdpSvgbf/5oPvUTNUGoth2/0fUmTYnyzxd/BNRpeACbwXc
l7iEkLyxjLkERUXcUD798zvwv+upXEtiFIaZnp7u092nlcwrk09AiTxaA3hcGiymoN+ekpSpfN7D
RHhvjexfivqV8SjjkUflyppTBeCUA/XocKKiO3V90qMUTKKeU8VJ6Pbb73GCzhzBXg/DJtMlxS4F
r69b/64cE10YSzPio7QULtM/0b+lU8xlqQql0NObwxQiAPTACKl+YupVA1UdHzoY4qHxgZr9d/xH
KhqjpBqCR53QypLYIqnMZH9VKZHygU/3Tqo4Fs9UH9SXMpnxMzDw5JkLnAM23cFoJnMVOZVNW1Zj
aEGqJSmxLq6keo3yORmMEqFZDDaPplbgv6QBKS8tLCSVvCRgyWgI2bcyu8CF8I+FcSqR8gUx+Jrs
Qei2ydwgDi/YTDThCfscqn08PYX4zr/Qh+rt/YKqhWIUzdPJCSDpBXOSkkWaI0WFmhR2QpbcEzM2
4aCPfZ/NoVgLkRn+Hj8qG1HWXvnYsmr1pYK+FqV8di+jhvE//KeyUWRraw9QCzOD9Ew7F/cPa7my
aKmLkatd+VYqWtLOktRJ5OWm4AUMododwpLmYZWzSyXPLQKZsqlkAstEjfrJQtkjSR9jmF1dmq84
BhVkKosem/3amTz8ZKpxngf4BSG1AppeYauVQa8gOvw4zL1N5F4rIAu3Al7I1pkoJUw/PXY0wKWe
A+BJPYLluFOhVyYEZnhu2pRK2pU+YVf2KfSpinmE7srf1Y42SjhJMJBN89Uv7QMipwhE9a+ixe+R
+QumD8URp+vd9suDFsPn3Xe+Qff1I9HAHwIMGAx8rkVrNdQAZc3foDxzbs8Q5FDJpVAajcxt8djD
CU39zkhk3FfgjSN+wx4bm4Zt/jqobZSJk+IY8DWMRmQlDcwNlGGK1EFWS85eZb8qBqc7CDPlQcPm
zKLMVtoatwjfmali7d8U28ptQ4+buEPridLKFRWwew4R7euYNSDpl38L4AXqPkg7cyhFf+IovzF0
M1B9u7TQlTycTpQfTX7j5H/ZiRjVqpqs/4q+X+FyuQsKdwrVPA1lfkPZj3ArOi5XYz+kQEjJjrpA
iXWCd555lNsn8k8RkEIBzd/rUozn2hPn7nWmSLyyJZqi3Z4IZNVncRWU9eJXqZIkb3urI1zNMPST
+aRkCdHvE57QnlRCljJjLFjhK39Bng2dXUFYtcnkcgmMlRQLbid8MFRYlUBp972RryT+6j33t8ix
SXxBNrpuTAaHrv4cycrXO2iGOVzRXINBlmTUfEyxVT2uVl+3IdO+y4Q3FVoA5ZVfoglTMpzwW4m8
gpLUsv1P/Rnj13cltNXhCzKB6amcxOhbQc+SJgEN2gSN0jEMdwCgCvUQ5U5Topso7pU896Y6TrFW
XUd1x9o7lP8wuJT5VtAE8haq7ikjlOInfYBTQfazSldR6QOUPIFF0ndrPxz/MqvFKKFwvtIqCIny
KYFkMkfYaaGGI2UCCAN1H7AFGDCnLDukBF+7FxANvRcqI1oPO0FByNQhJ6wVNshoVmg0+ziM6j71
O8qif3yY/8tMrEzDuH9b09tJ4UdZo9Vf5YgrPpwOcqhyfCWZiRyF77wGKeRN0s9MQsfi+TAgynr2
yngrD2n81Uv4UXquPE+GTwEaUrIlCFICUEdSVchK/7L+KC6vTuwy14Ip0iSRV0ITCWZBqoQsFqMj
N0j6RG6R8lLxO4aquZShXhYM8V3Sjf0qmUBpBmWeygTaSMYk70DMDuROcE7KFVRpAVmpsGXKGZNL
hKPTOcMKogVTJkgOd4czIM+id5nzLo/s8k+FVHEOynRsuW4yfaQzKU12BhrWhY/DU6lx8xiYC7Ik
MBXKs5J1Pf9D6CayDMjoFtXoceIMoCS+/R54Vc/6F3mKbP5nLTxGYqWg1BGDoEJ9ZX8IbRcyr7vL
cqn0NnYF1oFsnUNvPcVV67ehsULyZDroF/qLeaD8cSV966qyRQQ4yxLWdfgaKdFIyLusBFkLynDB
TSXfR3eQJaT/q7TY/32CT0EXgt+tzBm9W7akrlLa2eU1WlPMkVU5dnLk7E9jpF0jECZCI5RNG9Az
CoT+9yVg4465IFtg/ZFOHAq++tEPDeaJJdG7pv9SlviE7tJ6+ckPSiiUUYFWIRvUoi+pNJHEjp0a
ykivMLUqF6g6GoWeYaqr5L4CL3U4V0ijooDVl0IYVYxRWBiHAmegwtDyF4++808JP3TYIR1eMy2h
lBPsIB6ydgFv2amaDslFlfCrHSt0UVajjMNK2uF4KhOa0RWlmaYzF0oBjE5OQCwW0kZpRXD8I1v+
TwFrVB5KlcRRfiPE0uI7+RmC4lQ6rEe7hkr2luGsEIDYOSr1rDJO4WlSav9Vn1Q0FFKie1KRG+V5
kxMnVmJ6G9MK7kDUrFS93iMlL9NF0IyyYRIdwHzVPTUs0Ct6D6MbSqDx95k1FaLps6ZaQ+hjqr2t
PqRThGDvxwMlr4CgGlmcyfChSQK3uJJ3KK9EuItgxCdHLcctpozCrgryyrSr4nZGqAEaoSZHZp8O
D4qvAQQV59O7+asWEAxNzpmmDCYdrGEZA4pZICvsL+0AeUqy/SQMEEpAZSKpBYYGtqWcjOO+siCr
xE7Oix+cOkRIYXIF1qn9Vqwb2BVeZSZA+0ehqAviIDUg+EDVTSJPiknOkZ9y30rd815GoyemBb1B
qb1cBBnv8qg0xNLa5n8Fz1QwiCdRFVbJIdO+JYwk+dJ2fRA4Krc2214KQBv/TM2ItnEVUqpR6jiy
vkv9izhKAwGnjY4T1MaXcuD0Vukmiaa0jMozlRKD10SZvDSDRBBRH8HNgdUoT1JrpfNRT536Ua0s
mpbsN2DT0b6oI+Fy5Cp3j10y5jl4IiXoKXzERzli9TNeIsYoSD+5kaiOMnahywPAE3onpqMIlXQK
xhuOppKfNH9GH5SOvuKwQ5DSoyijA4MB6ZdsRT2PVoGD5reB945VK5tWtWAqqLsPKOAfXUfnMkP5
QjJzA1IM8pPBLPoKLylHuQ3zDF0RwBoaIA7XvkkIkdfAJS78K4xC6RrWpDa7leiFgudUwgbCfxU3
liv0AMC5dd8zGv8ZHUvACPc5jkT0ZQ5MgsfCedddfUenbbPUkI6vlklKE9Ff0dtQDkz6dILtp8QO
sZAoHUG+BB1+vCuujxSI5EpyrQC67PxKB1ciqn2hvBftGmXny6rTZhfwrmSXdc8I6cQyP5Kkge3o
l52q8GNUEqNUmIQindNk33OmitTp+fWVAGORVw5gUbpzPKo3riLm/I44uSJ5Sh9QJlQe7gcClOxB
HS9OO1bjmUiXyUmpfBlBHdh+BjwT1bjx0zhFqowekY7YeFdVHnGOrSZ3p817D4QeiCspbVmRymv4
xq7Cqkd4SlcOQZIXoEOiMhF1z+asDBdyTElV4IyVqkLAr2JOaQlTHAneVT6EphfqVn4jlOYJ71Kp
VEgSr1AcCalghwaeIDE5BByERXs89W31GJuoLhND70MXXE9oy+rLmldCROkEjC+lIaxMBUV1ahwM
2D8Ac2cgRcGbCiuT3Ab0qMNe0UXtvSrWKLhBekGaAVCBtEthtpgd5fEkRET2LpkkUnVSjjpHxJui
8P4D7S3No4CtLlgd7Ub3RPBZKrICZfRIeROfWkeopO3KkYR9pLoRLAx9qEpe1k7URAij0dbWxxUx
xG0d5oSCEg4bFUwp0nKZNXGNTChs4DdixRWuoZqHSO2bJGlWFBHeyFfSgfHqX0cmEKG2VwUlSpQu
pCQDExDVkXlONAuww55fFNfSebiAxp0DRAqdRYA+SQeMMr5FyqNZ0Hlahdrk3Sk0Vhta2/ZsTzt4
LgZ6UO4czqwfLvypc0VJSHI2a4H2n2IrShVTeaxIcsA68XwoWiNUQzcnwtaqYdnjBspFVIJM5dsR
rcFTkn929qr0mDoRG2VYK5KjcLfyreVQvui7RFc5en7hW+JQAYs8y1o6tbuimwG3E79ESlkOdE04
fzrdy0wc6IJUYYfaII9Gha7KPC0Gv5I5He46iTVyHMN5NU4l1mpvav9B60WwTSe44l6KhcFRwc9y
3GSywIsFV4RCa3bvNTZJrtU5LchCmTaE7SZ4M4L4tA3gONmkOO9XTkzFCeVKkSUXQaNOTL0Kp+rc
U4RWulrRFQU8pRH4v0zfeYmpTDl/8kDvg+eKFCjKanXXVg+/DNpa0JdSxG1kLCnDTsJfor5gFFU/
kDYLPCk1oQ0sx1+a8Dk7fiONrK1QHNLNjoyqijeDUPBRRAEjRAaH3q6tm5aOs9Q0TnRZ3dICkr6R
DSbln44L8H0lDSWDA0W34xY8niXq/+BQsEqY+7Z9dGnJmYa3ECy8rHrhlKBdLPXHlMOXxTKiacJF
L4+DO11zORJkNvOqDiFB46J2EvsavdU5jHiVY0Iut6opT2QNKt9MoxSIrkPtv7/Hr3U/LktxVOqs
/ESb7DTBczwZFVEpTrExG8zOs7RHG98R3KquBT+d02978cODbqPtyTCwXZAd2PDuJPW0PrNGN2EV
58Tmr51RW/RyjaExY20ecNBgxcK3vPL+jm7jGJ4SV9CR0LTU18kt5aPqROhML8RsqvTU4w/VsnxJ
695VaFOp+HQnc1i6qL3U1mY92a3a0OvJc1sKHFtcfDAvy4U/++q1qFR9bVu9UWvSzrxzOGnCvQep
o/n7nDTGstcq5FXFuYoR8r9CVwqH/aq8+oZvfSKkuO+CehHKUlioSsVVUIjE64xR6yuH06Wsc4TU
CU9aVJ1qoquCLQVS1ORKIqAjsxGKTEjMnLhyaPWqlASeCuxIxqBAF6xEcpar2KRYaGTZyKkglQgg
WKq7sgjzOZaZNxLlmLIDtVEFHR1KTSBESo0REo50aQiBRoJ4KrDoxP9ViFghYCkfMclclyc/ndf7
V/gOpKhkfFQVGvclqkmZ7Cg/eQJSGTU2m3bInTvr3tqg8hHuMAcSowdf8LIOpvpPunj7Yb45fKyH
R2CX06LendA6CMrvnz3kGRSN3NxVN5vA70Wvgxe1mC6dX24uLduni+bi3z+HAPqpR9vatp/+cLIX
s/U/DlV6DnQObm0Rzc4NcovPrnPoFd/U7I9pVLGeF1yLL7H+wfjXGrahgYdlfCrOcePoojpqwySg
ac0WfO/owUDnwp5IeAT079hdQ2/gPT1PbW1qLmBiA3KZkCYL9g/tG4gkzrEUavO0PrQ6DUGOD5++
qeRjiIkoc+tQrNkBpGx5gHL8ew5+QK+v686kkfShaz581NxJGUufQ69IWav1L5rCPLjJ/cs4LLrr
Oa70lAJVUDGaR8+iKZasRzcR9GuzM4rHCe2lav7j7QW39vJ49R5P2Jh/6JyXoWlpVABLATzNL16k
/ZBcs1sADfqcDtCT3FVoe/I49eDyrvWS5NYBjGrRG31g0FR125g7mNnweQv0hL7/dOrxAVqI+Y0L
ETJia7QFItMf3u468kda2RYm7zLZzJ6Ezqzm/tbAaJ9MG1GXYgB7+RsSTdLeYEKD4EysELXREgbj
Lg2AqUhuwm8/uBad9yBfWZTxtyhUhKh1RPt63wXveT28/TL/zaFcT3/pJfBBiKtzbZEJxWCi56a+
de5iJIdcBuAi5yu9+PEPIBJqxfYfJBj0r5Oh2XdBfVrujgT06RIO3y6dxr4IAHUgwMqHIxJ6xPXt
we6eQ3Xcml7o6VVLvzK8u5YHOf+ZWr7cNWC9h/Cu3nW+11Oi7qV7f3OP7rw1bVCZuYA4bRH9Jkhm
rzHRdMLZQq+HDpPU7twttz1jYbB4w5p7+Vhn7loH0tjoULNOb12fyk7/1KeJA+1JGtTHXD+OHxPW
sPuiXbvXRHM/EWbZxz98xm+bFOJmndl1ZfpOZ3Zf1b1ZNu2+4agmn8AjHRlr5fpdDAZ5D7yYxkWw
upACe6Gx76NHqrnItlEFEZJOUOPhJjtqpnE2d7cvq4PehkrM6rjUSo3MU78dd8KgbnQnXj28BfAo
Luhn8/Nz6qMKu0Xnkbr0ef+yX8PUXZwanbTROdDsY35Ygu3E3cNy/bd9vr33h+NGPtzip889jVas
L8jzvf3Fnf0evPMs6tDCauJc/Cf8QGyBmdJgIJPrgH+9SEuZJf32li4/y/xrfZsiVhev6QmuIZzT
7sK+8xQs1sQu+6YHzs6gdLUBlkVhHxc4uKPn9yh6zUySRCB+8u4elF9GbQyhufjrjT49dmY2XK/k
qJ5Gdy94D2/vzjXyr9vAqXXjSSDSeLrnuTnta4KjC0jmjG34Xg/jSwh1fW16gUjvy+sf3Bh9tR7d
rc7odg4gGVu7Hq3IPGNlwTrowI4N5f7du3hGf4TgPfqePaXZQP0jABx4exBX0WDzurCWb7aMB3FQ
bY5++mmPD88VkZX12Rvd6TBuHg3XPPoi5JUb8x5OUGoTTGmy6bNDf7/L/MAGloBveUIjyX/siyVt
nVXCdXhBeT/eG5CBT3dMj1p3P/rzQ+/0xSTWXr73VsaodGATAD3ZHceZ/8g9T7qJFkceDgZ1nnRZ
GFmd9c9hHLW9dEqnZawqoTgytoWfyDMl9X4n4tpoU7kksjeFxyvSXQJxgMmytdfEYeQZyHslAPah
LkyqKRUeZKFQCZoM2Z272yaOPQDnKUGKHqyZiurJrlCmsU5JE31HeoBwKnhCwyhQKrVwh/dCacpK
Y9VbS1ZKwlzCVcrW5VVc1uGD+y/IZriS3qSyFICvzhryD3wxeC/fC7j2QpkodcJDwkrkEQnJvvZU
RQSeePL23lLgoTDrgx+FaDxosPOlavjepHLU/ejbJA0jG/i51x4qT0MQvEp3jJ7Fv3FfhI9C75v0
lj/SEaCsQKyT8kEaCnRgTRdCHXj7MTlUQEVRDo4vCdFK4YgwR5XgT7M4Iq+nAfkj+0E2FnFT8qGi
PmW0QIQJmF4l/Fw/G78at/JkRBkBbL4UhFTizhQtVpkzZSgQtUzI70K6j77Ix6DcWVGDWhlCxgPE
Z5LZjzMgBj4Z7Ep7rCwH2Quyq1VaSoJH5+lSzL6gITMp9SowV/G+bOx4pu+BIJRW8k26/QeZcZSi
ym26UVdag3lR/o3ipFoCAV3tDy2DasEUUZHrTdBb/oly1+S5qLbVwilRoUoVxxID3p06Ar2iEhb5
FqJ5BPULky8hZ0rWqmjDZbeB+SmZCztN6U3xcH8m9klt7QxCbvG6yD+W4DVXyn8QQAZShfcuuEDy
soYeMyf7QYLZAMDQICW7ynCQFNGlYNH+UIKZ0DmHbAHcdIIPrankW1d0cJaoxQOvEwBoDc4G3gs2
M84Nh/aWZj9kdJbkSPLFKwvyMLkRfdDkNKbpiAQN4W0q3q4uKYtbQ6myZAUfCOUQqCT8Qz60cHMx
EGtLX8sEA7nvSj6V65eyD+l66+eTNn1wlUApR1jOrezLW+mccUTYtEuWYVlSuny9P0WSqOUkDIrx
KuNUSMH9z6QIkyY3ttxGaYnSpWddKghfekIFQtII0hIaiN6l16vSbloV/g+5wMIRAa+eQ88rBESe
XlXCqAR2NB2QCPOSUPwjMFYrpgztEm9hvZQfJKAkGzUWjakwHRjGdDNB0jSzPrL+zB21xHQYAW4U
3KDJI92+KsAXRiEITzNX4Q+q6KxeqxCJ9U+VQ9P4yd1Ak10SAZcM6cSsKcqUDi2AoHTlCrVWtEU+
kEqlpEsV/qfxpkzFHTzyQkCEeSjWXdW8S80qVwJ6648Mq1QEM1LMeNxNkRuXBf4aqua6RsNXLOTH
DkdOg4b3GLtYpV4mRWXKX9DcC6v7L0oMhwICoIjtHReeniRkNCsVV8Vnwk6E6cXfWk/VjYspS2sl
zF1XqchMhPdxIlw78KIafF6DVDKw7maT0YFzqVRpjUtTon//g+xVvyB5xX4XD0p9WZ45XK1NVF9P
VEWIJAbaRQr5lAWjyrDR9tSiVmtRS33IYBRKVGagDfsU1R1T8V1SAo6yVpWtHLuEXB4ccmW4qYIh
AjMW+lu1BlaT4HW/gq7EdQ4pF6TnA7EqVrmBTo+8u16m7Lue4rR8j5bPOBRMj7+8ojw84Qb6cAEJ
B9yQ/gMWR4W57/NjXzl8IvPReOr8Xu9Wio1qgJ3eodVR9emL2DVniYISBrxitKAYPEJ1aRasDZkG
oQq5uLAEYB+onDyDEkhsWworaxzV+XOYHqdkAQ6zcbMcV961Z6qCERUHd+QBBQLrcVUzK7zu4vM9
r+q1/UBJjqop4yC6uPqIeEkKGDzILWwOG93nVE+jrEaTQ1EDz8im1BzBhMZP0Ue7F33Q2+owbWwd
mmNxjrXn+0HJLM8jceFkLN6SZJyMjU/dQa8JhaZdHW8XP5kGqzIhTay8c1UfK0kz77aomRUJi07J
ds92OnWe9OGdgXHKY5MGW4PGVr+/wtLK0K+76llz6o0iIPGIW8GiCPhN7dHwTP8D4HD8EHIjFWio
8iEf3+ZAqd5Rz/57oLHLtCibtMlo6Ki2hYhp6kLdTeKjTsJqhf6TgWptjbf72t2I2GthRFt4mwkl
lrkhDgKRhgqbKBNjEeD7p9nXcf7M/Rq2La4RS2a465sLp2sNnP24MTs4PV3TGfhW/lm35sfL9Eyl
c5MmpU+aC6WdKax78+dxSOtPukzMs4fbqo/JYm07U7JeiwHOGV7lq8sx76f0JPpzio5yQMX2opbg
ML2Q46qp0ZRd/K8XHdnKtZBQF8M7nhFvMpf2uRMRFLmBl6guj8fvK/pSwVcCvZQafx/RTVVkSsnE
5iZ0GBXApZJF7T+iJmwpCY42lCr6tB+1fRI2F2L0h3k1r9ZclKsqhdTv0zExjcHTP1GbjgzITpIM
a8CVKNW6HYkiV0UYrZ1IWp2etTNI1JV59kJkZbrp+tqQz43pmeOMwuo7NHNNfuLV8m/MtoU4F5cb
XVINslQOyFkp+SXsX+fisvdeAe4gu117Q8usi1WEFOo1o2CjACklNMjEvGK5wQxSkkRkZY4v+cpT
uxv3C65ChxxfzgI3FTalgrmnj0X4LrdD3f2WCZkO7vRbaXNrzZaY/co9QYTnxAxpQjSTNDLn91JW
skM1MAsGcrbsQEblEwv3/wdHiyfagS6fRa/5mdMRKBoNh3Y8vtva7HBbHFrunC4o7XG0e3bv9EW/
96Jan16y4nrnGINRPabecpsGoHrFzSf8vLPa/feuQRm027R2VDj3TtdtRtgp/3xevSzILn91GkO1
0JwhrfNI5gLtuR67+AjN4iNve/lz08IpS6bPR482rDR02dEXI6M3wvAnmB1ter5ZtIQOZ7R4Ds5E
R7P5mnLmTnqmbHFca3scQ3XLveMrXwTaINlbMwdospudaL3E+oqKWQo28Wh2b7bb3KqtbEy64ARQ
KcY4JUF0dnB6sTWmqfC7Y9BDvXOPes12n/QaGhjTIPOZfhMVA7c628zG0QqSFq1R8c90uE6eXhH+
HrBYNmdj2CB+7vFYieFDTmnMKG+HRLw2Wcduo+2FI9M9ZUETNJbOzd0HxzcA2qPHCVvLP6PaoB6a
dyW9GVTsGP7t3NsvHrRGO9aYkTP5GO0tPbkM/33utShfKaZz0ulyd0aAGQpLGmnkBEGHE7pS0EWu
4U4mZ3qeMl1GNp/9NGj41qXlZ3s9YVS8JbTClvmd3ro82aHp18McT6A7qXfnrbZ3tsaM+ZYF7W16
mZ4Kt/UGYMDK4eg8r7KMVoT79fTY9IPZJF6dprntOrQjufVX72JGF0GC8tlxeKTjnxCS9TwtXIPQ
Sdegwy4lAiyESLCdz6xwu/PC0/zGZDvStOpqudGp4b5pT7+OJkw1FwnfNIMO+aDZCmO6Hh6XSApz
F94B3zzaAbzLiuLx34rea5YL3pn7WKy0sTTbHkJ3Ik2pcFMASH5z8lYhE0mPSTBCc3dl8Znau5oh
HlesCfLHaNvFtFVv+lZIETztBrZchZXuslT03L2uZ4aF7u3xdKzS4e4T+Dz3JrVGQ22Q99Yqwux5
jaLFizAU/VnR3TyGac7tw+AV9XKf9iJWOD9NH37RPUFLeTa94oohi0SvnxvorfcLLZQ1fl+3mvqX
mj5aBBtovjIApswCeoHT+Wyt7cAdajum43Qc5hDtxIR62Cr1R++JV/5acufnfkEvtuPKuWJ9nTZP
D16o+Yp8dvjHO2mnuZ0g+w/29gt5xx5tHz5bSd+03X3hTxjoL+ubbGYTu+ijCF4eBikxHqSR+b02
aVFOBgepojGEylh8GJWUtXM4SX/w0MxHUHOjRdHVtm1yi9Z9sTbnTN3sh47R9DRHGLx51mnRIBN1
8D4OLdj9zU70QDcU7gHwn3boT7d4Lddz592lrzhCWtcrnH4dcI4WXYFu7n2cRnMGXHSPphddpixX
3hpFdIhLIxYOvDbdoCjQWu12X52h/SzgCngwHNcnlzaYT8D1W784EmQ5Los7hhHyeIHtdNU8fLIe
rOqTbpAs0i14WkGe9N/ag6f10nnAbo48W1YAbUP95V5OCM6ymc1f1jgL3ig7puLxa94X98a/53rG
YiSb9hYDnRbQV9RZ3NraGhGzljNyHvz1WmIzP+n2aPfQvc62TpzI8OGcfsXeA4b+cT0ES2e6kQna
riK+png/9+ulFO2VGGXtg43cJC5DPnPRR/dlFOMN7WJm0cRa7Wua28zMfDYUahDhNchOr4dGvLBe
X6c28H99EtHxu93crp+fR4d2YDj7xU+Rv7rny3dkfNXcUTud5a+Tf7jO9/tj32Ih8DXyfbdhvruH
Kwlm9GiMN0+cczoa0xt4cbB/jfWMh7YvhFZrH3YxAaOgJhI303bZT+yHM5yCa4Qhpe0Zni37sDZN
1tPW9eqhbm0kpeg372B0OQEfzv+jm+FKgY6fdwdqpA8MtV0kLpMaOz378ne3dk+0fI1CGRbw5jyH
bUILudR1sz14N2/+OtvG768yyzua5JxXj/vv43Z0UeUIZrtBrS3ya5D5PI1hwp/azS4HDElEhNue
UJDPLVzpsKBZsLF/fjg0hqT/8usAoUMxbUebrDYpoE4xVyaE//V3/1VLvetjTaGqmZJh8MYMJak4
zILcfvg2tVbX5sIyg9yseVnjMkRoLxxh6FiDHqjRdRuysXUsIsBZUCd3ZIXeihb6umUu4nLKUNt+
vKJ57WF1YaERnXiFkAN58w66Oy44EA6remjPeZB4xZX4lZmOkgUxm7Bo0BiDozUNDisLjBkNRTdp
UH+LY6y0CD5yn9aYWbCen9AIxeD8IC4drzj72dtoAH0uWmQB0omKR6bTzWGFlgWqXGXBccWRw8xy
0eVLb6ZpAC+itQ789sZVafUU9bhjGqDLz6toUSPTXI1f8lu3tks2zrIdeY057vCNM9R2OXZ4T+4Z
NMl+BBaJdfQRNtDi0YIzjMfl6XY17DYUvOUyZ7wac9s25FLz85WuBVYYN1xzp1unQT3M1GqXa99o
6pwGaaDOUwzDmEWLw6oZMqrTrat2ybyoJzeWzMx6HjF/t4CdzLs4LKMFT8x9Ym5WgztnR5FyvEoD
jcvYEgkztg+fXlLcCHXIvwybeT2s9gvON00gxgj1BPQ/4OGYyZj5iRaNncmX/j2sNFx7TpsjTIE0
4C08Q9szd/sFihkBzgIGxtbhzlxCz4xaQGKC+ON2ma7nx1VsTKwHJwWBB2UBMb7MZd0OWi1ePa5Y
fsZF+44VFwHTxoijCfQiZwr/GruHj6mSBVwZsoQ547Xn9ZABWxIiTYymhxnHOtOsnC7Tw4rLHT6e
XnvrzDjc9Qjxio9wuK0wV2LdmVnJAmfGQKLFM/ZL2WGC4lWrXI/1vFyGFacSB6CmHZBEsqsnNJaa
0IBFZw5OL7DJ8ir0UYj8lt7IlK7nd4/1W8+5Fyu1Z/PEq8PqVsqhry2i0SCCpKRg6DA4GrtwZT1N
I2dsrNODd1SDZ96uhio/CstFopHteLUvtFsOK2fGd7xYq/d4POg9Jfg6d/SYPB8/YxaysjzA0avf
OAhkccgcYScwtpqwJPa2NjxXROjr26NC67HuvjFm2LbsHYnPin9YqCbX4B+242HF0Ph/PX9r0OVu
Z/0YESuFWHBTZz1kXRk731cbihFFizOiyKRIwLmEVEUWoKcQIj6vOzMoJO198pik9ZzlYx/xTgSZ
T2ln8Hi3oC7TCXkzh/oMj/ti89GQjondoEx/OeB+MY7i/eJ1H+a1SbNhcvVfO6e7Ifbdu+Fdvd93
/Ors2Y/3hVbh9lsnPFdAGEhyGemG5vyXgzA5+/zBYHI679aoVQxMjpjk8tFSc2vF5s0aKQLc8WKN
Y7vPQX4sptwzaWGrWzI1sMEsWjcnXylFxQRdLMkwL2IQXGsfx8vBK9KZ0+4zhl/7/cPm+sXuv2Fx
n4Kb+Y0bQMya5+EJWSmdajzO1kEkZUadms9OQgMLmNadHlaArL+WfSG06yXpv1bR/wVD3OEjpFD8
YC3iKbT7KG5umLxOHZpLs4OaV0yzjb32G7XJM4U0yqCeBPNPTpD1D7oAxC/eOPQGpt9Gv9FjF7Hk
XBkb6GF8FN3accm2qNGrcfv7ylYMqGWueAUVGTKXaf55ob439w7XlYUy3zCeDI6v9u+DEplz7tAF
F7+5/qI5toPr59qtcM93vwi3kcc6CjgTOSecGw52P2djoSajHgc3T13EftNmXT7MaHLzkbWDPcAR
Q5OuW6MjRLg17p0QNuLkR4La7+6MiUwyonbnf7fa5I4hUXvs3ZeD0Xr5M1sjuSWOFbt5AWquUbVZ
o2/MdA5xVq5mrhJz/kp+Zk8oD07FD2o8Yt7taGLfFxaX4zL4MzhnDVNuoPXA5KIBU+mc4udJOFrO
8lSnPfB+scfMf3EXamXSb04Ww2/eh1il5BPUX0t83piMfUxoq9Hq1O/DO6L8SmcYm4f9ggkqMOyN
4b42uMabK14PZoE9aNu9omuQ7KmXfRNBx0p4ty9uVhvgjLbtBE+OKceqcQA9Dp8XbFN64bGr0mb3
6WG5NeMFWuPIvXHZ9vUJ6mmf9FHHKBsO/fbsZnw002/TwNzq81AyqBtspfxz3QojJgXPdj3lZigv
/GGO2hTo3OnJ4DF89JpxH3Kd43XO9jmvZ1jWdvoXMQLJL3e7Mrl1+9GzX4Sx809uyw5ML38Ha/yg
tATCvAu+TzFjRerJjwNBxS4zvi738M1Co5cuCCK9F9/+/fWFgJrH5XuHIcrRwE5E/CzAQMiRY5d0
khr1fBQjnnzQcD6K1YvAnvCorx7zl9DICDuSYcZ+BG8mAgrZ/Nu/2gP0Ia8zzTwEzi9qyrj2D7F/
Tmd1yntwkGL/ArWhTmuED9cxa3VwOvd4PfStlPU1tG6+9i99K9lcRFjIvoTBqylYAwvt6T147E3z
6rExGlRKtUavYlprjTDQLVxOvGObnByyyGUP3j1qH28Bt8IER+bWtYnx7tqontaIuCo1SiTb5B6W
ZJ0LNv64PQrh6MBR4J9rH+nlA5zj8BpxkqAu6rTVJMxjD5j5Ox/hSk153GD8QEp4Pje/3lywPZpE
ANYdAIMUhBF7bi8M5UJuDtlabE/ZzPmFtAs8o167wyogFLMbwL0xRFpngA/P5iLJP5kEXFUDGUBX
0Su+kxsfZjJE6zx27DLGgJV8dz5brBEFnVEPG4OZBaj55QHe6fTpzBrJMDkOmXTDHuBioVc5GViz
XMbmkdShY5ejC4ce7yoLWHkhI2dSZrAesPhyH+EnNI5+Z3fVnCXnwYkNW4CnJf0r+ArlF5iRDf9w
H7JHudw56nFG8yebzKgwhtuY+UeCb8chYo/NecEzIuEv0q/P1zk3mHGynWBdIF6c/CAvXJpjgYOF
gYJSAF9gzCJrGfgMO/2EkPqYmTwbr3AmABvcE3bAs8MKPxo4nTsEC0f6gksfe1Y2sZqL6NbZ294t
sLqnzm8XiWYBosK9nXfNfNS++THtTd4+IAp+J8KLSyDAKNbux4lmzbgSgkZ32ccOEY+s1amYsY8O
ZifDya0N1nX5eExlmv5jq7A2WM3MjIf7qK3tgWjwIpu9NG7Z7nhInI6YY+xzVr08SYKXdkof8C5+
L9/mHMMMCWHmcigFx5zxB5p/EFEGPuKjJx9z4MAcpzOUOw/FRNeAdgz/RQwZrgWK9s49XFROXXAt
vuewSO8wUdvnESdm8RrdsJyenVrh1gtc/Q6Kb80jsYeQAeTwwdn1Wu4xKVl1VsdSa5gW72ABz84n
Wq0ACdvnn+YleJ6wPZoLh3p+tM791l+bqyJkhzFp+Oiceezls0M/+z7ixgqiQGv1+Tn2kutWZle2
QgnozGCCcdGvxTS5JeXpE7OSdLy3XTOGfiX5qaVTFA56nCVuFsplfrt432t0FROG9y+NmPzYiD8n
O2YO1wYAwBNlDfNocgfJYQBPCmOz4HofYlMgeLi4hjkGCWMXcIKkGwwfJpUXeOh9OkIw0QhJ8L52
dYTlnxIn1Ed+J15CrYQVgBI0rX/t1/LFMNCpoWV0T0CH5DJnkxyfv+ZMr1gV62HLmUbp6CGzy/BP
m9baZ/u+d9aWmcJ1PG2wMwGD8x0nl142lmxXTEPwtQ0zJqz4GPsW/yXQqmKH8542X8fVGc/wBNBl
LItQAc3YA2zBd8k5tDa809pWbw/xO0JnWQ+r2yz5TO495FDuNx45esAkejuHQr7DS2lurbAe0gMw
c5OApKIw2ZyC06a2Ixy7RfJPejNTttMobH4O+Dig6JYMqs2JydS4/VOgR6lvcYH54hNcI8AVLAeF
Zt/iSgcoxHxX/ZZXrigoftLwM1e3TQGI9IUQNQVd6vJFyM5jiFtOD+xua8sz8yT1kBPpcvVecELs
8t1+s+fwKJkoNM9g1hxo3CINyOYh/6mYMnDe0Nwy08xsYF+wPFtza9sMm+Hh4xac5UMXYSojsQgj
ohOoiDlXJbGKldHT64L6Zb6zwvJp1pP9Bu81uIElodE2F/Y6OHnCe5INIw7euxN7UbPBChRhi4q1
kBmVxtGCa/L0b4OiQfzyiM9orfflYzPUHYdeKRQ8K1OZ79JA9y19VY4bqBtYGOZdc1qE2LjAi8hH
umFHsl0SJoXBUQoXe1q0V8gzHR89ALYtkC7IpcSI11IWvamJtULsDD1uETLXbWYRyeJc4j78YbK2
7x1mOd0p+RY51k+leOCOMHdBnZdzluOETOx5GsREK1wPNZB6WIbjS3mndTMfTXibJorJwQx47xCI
kz5FqJkpaG51ODPb/Pq941IFF3hxF83uGyQDJcCoy9nVrxEQZhUpKteOx9ZjaCwMjvuVTrwGpyHz
ExKOtbhjalGplvYMlkggyJjLn4J8h5nD4G4YQy4D4TDm6Eir4WEHtV9EAkkjtHR/Zo0rIpvQy7EY
60lGItmGZ2ILG6wr9jqWcPAq9wYJqqga2jaWb7bAqrEdaHVNiKVE1rDwdOdSVE8btISeApFk/TBC
uBt4GcvVxqdub8ELECEUhl7UpPDZ8i3lskgsXroyO4a5YU4kYwRilryQMB7eqnXSrmeZ2MB8v+F3
3FUSQ+oGjhMvYTtpQTh/ksCUYi93dmvOAXgDInSdZXPmLBkWHhfjyXcIB3ASUPLuzc7hNprTUu0k
gJodBsw75I6Xk1AKB2ACbZvC9U9rzsxpUMiDNhhrKGmFJg2xvjI1DFALz+WBcvlG25031Lf1dl8i
ypoimSF3qLYili5XKEJwAWvLtYEvyynWiBgDW/yxc2bAka4QKz02obeF8AzJpx6cNbK2HAgoMGv7
QN2w3ShUCBkhz6YxoKvYiYiaxJrVocoT25OZ0AV5G4uAHcRrbHgUDxuPjrc5+AXPxWCAyYhhLbVt
EKv/Y+m8llNXljD8RKpSQOlWgZwxJtyoFtgoAAKEJCQ9/fna+9T2tr0wjGZ6eno6/o3GwDsZmam9
L0wO0v4N1+3/jscfPdFbr/9Y8X/nM//CYvyTsvI0aQ9+R+m7DqN24XD9tw3VFvYwTYDakGjB6wEI
dPxcNthbXe+nTCI/vUdeSTjbwCgEw2/9oRln2Wy0hE6n2KcvAl8GNbC9LqjK9VO/JJnjITNMdD7g
DbhYy/HNufUdCsidkbJpTZVYBPcnNuhH/zKthnTLjdHhBZXYA7t3DTL81Q+mkkSLKym6TU/xcTkn
TuT1HssnGrKZTa8xgcDXmWdgnhIBLVFk0Ak6lIn88oQPWe4d/0TjbDHJTVpRoAfp9dbCvi2aHRog
Rn5F1wbymrTBHYVTnT2YcOejfOLVypsJBkdF7J+z7twvaE845aP2yH2okXFG39JuXoF8jsZPuPG1
Kp9fqGLWY2nVWxt4ALGSvAQsXZSqIg1QeJELaEtA7rt4TXDJ2HhsynViJN6t7TOP5s+bjEVXDEVJ
z0hcP2gRhwWfOCW6Nt2Y8WRHsxMnhfRQUV6+xZWeGBes1d5jzimAgh/rL8wHbzaUVT/mD7yiL1rM
KwAcHp6oJUhLLCekCi4dCbtxEzwOLzqyR7N30UcWYngxrH6LvDbaYWc57zVnwZ3nzUYc5ijH/LXw
TlgwPOKKNlQ7WyGh49OFHjPJPGc4NcSzRAl17GQ+fI+iqz6/o5jFcA7wsLmifBVgUuWLNvGtEi8E
g32jvFGcS9ruBi8/hilGG5EkSAtyf68ovQwdDvO9xpp9LDP2NX6Xnk15pGWReo7u+s0EsNavWJPl
K2Bm8XWIupVkbwkicOcr3dK6bszHl5oNo/eUajpsM8xyHAvPaFpqpe+8Ct9It293fiV48MhJKKp8
s7d27lJHcbpFC/5ta6DalQM2zqWRuz1MiKg9fl63zcedI6Zwo1aud2/JHehwQbzXcd75OeSHXOp1
c31+AzBRjF6sW2vnjWF5XCRo+Ho3c4CaMa0TZK9wy78/nh6FXdzDj+HX7dyBJ9t8Uj1+7Gic483Q
YYv0Oo7SETzCLYPR9NS/Nbv1nKvrP/Jf5dFOOy3InqvXe2rYkXe1Jh07316pvsiGrrWNbB932Ktb
1MiuP9bagGlIKm8cYsmgIT3hbmal2xSwvFPcCkbQuP/K59PT75emnde0DLP/kXJnWZOKyNt7nRPE
K6dkMz+6GbuM4o6NjVc9bRfxm5x8G01fQ/UrQ1HXOQDh4/md9daPdoGz90aTrvuvKk0RerXXnO/d
qEu2STt/xDMN3kKTf1zHdbIti5H6+Gnf00L7Zepp3Hg5ChjMiHmabhlqpsSC5UXm3vsa2hX3qQZA
i9vzX1Hs22/Nq8iQNqJ4mCkNxheOCvI43hD5SUpsOzet4aMbto+fnCan8EDubNtuloGDUCidn7ob
602tjHbIXVwMaHDvtG8+nhTbgMdPukH6PkUoCc/euaamGxJetefYaQEyzxdqTDo2JyTSvhSdjC7K
Ol+EUT5EBJ5XIPMfHwAQM+wiy9dMSst76ldC1+0eHd8Nquho7nxViIEYd79xgM3SeiDY2rHjteYt
6JS7Fxu1l2CLQt/pKRudPhc8Gg3Rjk/lPQrdVyykbrpraENvTrhlMRxFF6muYwWHs+4hJN+hfJAR
CjwlfPmLtkz76XdM+rVO343E8nSybjWyv/ODWZieYry97Fb7lZX5bCUyADclkQC8ftVWp3ay3uIt
6UVLdOmGg5Hpv5ri+lHT+EblvcjmKmBcvad6bmv5XfSZdBUAvyrtHtiyJJHindh3X26/BUaZud5H
vdL2U2j2EO1iUVJweGMXcyDlcjaY+VwZ1XmmQYz7HJOd25XaqvUVxuKUKnE61leu2/mtSZ5rovev
dzKcPr6RzT/PkFvROn7aRZYdcYw8qap2TDxEE4N6idIGKfx9w7a9dEyaywccBgMWju8DavXytAru
7UJ3d4ZBTG9W3/ESurtcSrlfM6IBZPWEhDYA9aT5Mu2RkRe3exbYSl8dI7Ht99hOts7ju6aoJP1O
obMLy8XccU23zFwRQp/maEK+mJuH7Xd13YuqrVbsbz1r+eZ4K48vDW6sYPnu5r85eG1OwkeVh0op
1xDMdyNRiYaJZw5pp9Nx/cpdU9K7jkRCDkjGbAvUjQI69PoOZVVEmYDy3rjQGalWaoSPwarWp1dt
hUx/Q9X035NmN6TPhTpbYy6qtOdbFr1Dm2NNxDnsMUVS+1zQJkzKW9A43LnGyhTNq2/krATGgkKt
OijtLZi8NYGjS5sN64B7V0lxNixLd8aZpPTojXf8FrjkdXwALa3+deeit66Lj4fscq1hd5b+6TSg
RtiwokRn8slnlxAGMMk/6pbMU5ijO/M85iGlaED9er0nuHnv8au3L3pn2T9nwUB6OrKONwIb2ZEr
GYlbuLBPslXd2G+rralNoYJsbjG08rkKPgQV45RCajQob/0of/gpUoVqvHtx6j397jl7tOGVDnf3
3wf8bhdhQs/OZMuVuInvYVJUQ1ZTIqEQZPVzhaj/KNM0/2kWL4vEgHTUtgt21cbtFqj58qb0tffL
U1Iw7OKguR8UZWU2fe6FhjHYtLocRPi33aUCXmjidc4/t/J65b+PfPZoJFuDj1pVh28ccUL8H833
ZdNkHHlk+Dk3UH0/vD/WSKnAdATgKw7Mdgm6HDKSeTw4WJt7tHQbgiM/utojzevf51Uy3CzDx2VO
tHaZ2yNyk6j9odrQaUKo1LzNoMDpAb2o0WpjWLi8Ezo/s4iOPoftKw6NenelurO3d179jN2GSkw3
anISvKgkfLteq9f8pE7AHTv2PPtMijigno9HaE2/8nvtTL1PXGdm1xOrHWU0MIrDD4WIavYmjmPi
yDqZ7lhXUcFnSoqpQ/PwglzA0m80MEpH1wLPZ8BH38681wI6RiFVTsaF5qXwY3p8WsN7vrzykmMF
L8oi3F2VbbJ4zdS5ATVjrapf+ouGYva/HiWazSJLtil8pr8IZN5+qTqEos190WZjE1yUJrQfK4uz
xttpS5lMq3Rkp9NH61/1oaOOlcesfqJpFS+CreSCaFP9npHs17faWdyqQV1PFGf2rDd7i1V290X1
Otlv2r8z8azeRXbsNyzRTQA8uR3Sx/n92BVsT7t8837r/W8SWytKtbhz5Mn6+Wof3ORoyRkFghLu
yBRtlDmLTzuKmaB6vbSvE/+wzTqAzupc10dpCazzfaIW605HTy0RccP4uUsr/NjjBMwEZ3Glquc+
SBTP0kcqbYrtQfU5VrdfTfspe5HnUIVcR+dHO6xfI2Vi3PGJql5yS/pus6yhTbEuk62t/TjcNPEN
IVxXXpJkqG8nRQlaysGKemfBUC+89+O63uimihj7LVzLj/jMA5wJrQgLm/bUdUHIpPQK1gdBGvXX
sg5JyaaXnmUcX0k/TvqvbNzLv+MOLWsWpauXsq8/Ax4BTS08jm78rVD1ZiTzWun1FTpOU4hXaWR2
pEB3PXtkm+i+rVKkluGtqjxlqv3c0VcjKT518gDGpFFC1HhUWoJo2JC0Y3tJHD54T9I3aC1L/S4c
X/pcGSb31Ct4UUd3o4bTE/2EtFQyswoPgA/E633OWdM2QPFP30/fHbq0eo2DPPd5R3nWFryoRKMb
ZeydV5M6dza/eE7/Q0aN5l1JCUdsYFCRXISGebE36opnNGDRomSRVH8LWHu6oz8ofaerEMozzdvH
e4Med2JsOn70YPC1dri7ODlDyMdTup/68IwD5k9bAK4VFkW1cwujeOlJNEPQIgqPF3juC+Ax26NK
VYpQuCo6KnmVSf1hfE6LcE3nBQ0zj4Zq4fNo6+25FKIumRvB6gdENMfpiUucSto4EirVBhG1aXmI
T3ewWaVewp3q85o6a+DAXsD1kSUQIrUDJYhPn1VxdgEFk+Qo+ISvkXpsllAs+u0dqRut93QQiEOT
sg7jTDYKpJplJDRI0oRBNDkepjqlhkvSuibJKl5kW0AHnDll8B+UNcr1AD/VNhDMnvZm7Upda0vQ
SUlrVNSgWSoTYDxpTnHFwxDGl54VcJ+kF1bBo40vKdohAkq1S33ozTj6q27xGX+/x/FJn2WuV0/j
bzayXb/HVFNRK/Ic9WZQga2BdDGlCzAFdaLYMeSTkah+wT1QwAZQWzYTcwOVzJS/Vrbf8lUHPfAH
H7MWYrves+lTRqwnO2StlQeuvTCKMLv5qo0O+w2ntQ1dcPs6GBggSD3I1g9ucVi/As0IEKa8mSuD
gs/PqpJ5XL9R7sYZTrHcoy7U1v1P4TtbsJTO2pKqN1NWXR/0tbU2qJml1BQfQEPe50ZbXnfXXbxj
zXAWl9iVUOYq/YalkMQrmAQGgYpwG7RTj3dbjhgrttMADpUPcKEDY7GHv2E+5sSC40cQ/WOfzK92
XR6apT3Vj90PLKkf4wvcxee7H2fL6KBIWFsSvm92CGEz0wczEHZV1D47yxF9gmOd+fFJzth+kp9Z
F48A+ZeyTxGkHuevOOd7higE3GurFz6VtQ79tkeVS7hk8jy7n0H0qx7rg/FjfNUHtQ2UCQkUWRao
R+MLRGUpboX9u027piPNj/vDrDgpTRmUtHqnLuZUY+6t0Y/yqULVp+11hx5nTvWoL7dYoT1NaoHd
MZdX1bsi86o+5aYah2pu/vQo3jMNL+U2PxRZqB2yD8dWO4AU+UFpAOiC6B+1Qz+PnUYdcLJVoJoZ
UIi+JCVw0qLAUocmlX+gFhqj+wSYv/vOXEbrbmksady8Bj1sCkQyuytIg1KADgSxPmvXH/DUun2E
ChdKCwlzI/gB+BVR3ps9nvRmD47UDJuEW8UrXA8Nkz9FR3PTO6ZUOjuz7oDq3+zrMwHi6KiurJU6
T0Y4jYdI4ejIHqDQAapxRTWjcdVnJVdx5dmb5hxtDc5UunO2TKDck9fD0+0p+tCdLDFnBpEfFzLe
pk802v0DIaktrt/WTKX2m5MoPZSbc4tvt9jn+wTl8Kwxrc9KP+Z7cXscYXMYocYmeb7DlihA0C0E
/ALE3oHglEWzoh9Q2b3qrcyNsUDa3y/VLSAwS6Bmpa/aVbN87k2QknuDZnG1cTlgseizaEu8cqUt
BOPB2DzPcHj8bYCkLb8h2NOLtuECee7dYR2TkRNYR36zpBi+OEOWfN87cgoRDjz8CMwZFtjDa1fa
5kZt6lk9xtCk21BZueIeQ94aGxhoJBXJGeUO90GKmsaFCgIDN92GYdUjT36eo3+5TKE4w7O4oppF
uYfcj0t5AEvlT+SnoK/IlVM3fQQq51G0LP5ict7YFk5WQ6/A2UMOYX6GDmwcf+fD5YEk7+0T1W6l
rgQdWLrPkh4NBz0p4111G+Rhfr7t/xsxlRF4EOeuPKOTypLalfH1bn043xgBgmVt6V6FRRXyAMjw
GtJZZwkqqgBJOJK44wHbeHxTiWnB3tTtd09hnaLpC+wEq+t+up/0guRRJtHvZ3XdiaRHun9ISKFq
DCscDadilGfA6UUX4A53GrmOXQCUIrmJ3TTkO9oBtdnc3REMQ/vHq4cIRuLlZwT2Jj51m8joR7/I
RMZhBCQRuoeBqN1wVaybJayKSGPF8QkRFeNfEsnHxshQe3Xugj21Kg98ovcIzQCAi7V85FTskUUg
3rRukJ7SHVelukYx6a3TkztslqyZg+9+cclyE193wHeIFOWacQM00+aA6OPm7Jb5zPyaID7RaKzC
j1V0fbxHXtR52uGDICo98+e+a4FoR2whpIA3596NS8/9IcMI+WLNNfAqgfKrwP7krzZidfd+DZR2
fz0hkWavHeI6AVbiIOig9sH+wTf4PvGQt0aKtwi6K6AWxkYkVeYBS4BSzNAZUAFUJgcY42uUP3dp
BhS9A83a7swRn3ucMJQN4AJIMTkwiL28bW9b5ZCN86NDfVobuP9iihwLyg4pa/KKkOo8fnYhpXRU
E6Fjb3MfxXRG8aFHFgJFeOPY/9d6G7wkoXUBi4VYerCSWkU1uNF/635w9hbYuMCF+B9qNkyArgQ2
gOx/aqIotgIeFn0/hJDBO8x9fSiVhnXIeeEzBRVX5MCAwmCQKE4E338Dxk+cFHSHYjCX6qaGhhDX
fuynQRS6gUp9/TMkGazfjuY1gHjxiJqodHB+B9Sb1aHmT8ncn1v9rYBE3PzEczx15LKS14g0VL/0
mU5YDNwlGv4iCVPgQKQ6tmZyyFy/BBHlCQXYRBApIv+xMf0CsJLrphh8qB6jRHSCAAUb5RqA+Obr
p88cXTZsw+DKIDgfQlghaEEtRTnnT0eyVRjvAuIKBqPX7nHT9fVgG4Umd77ua1PptqtTHAQmjUaJ
TItHogw468PC/zZHCvBzIOvKD1IuqcglV9nvpANOIPg7pOaNM294DQpvc/VQhKZ9gibj8ssgBsVW
GP3nF/GmZEk8aU6yFoANk0i6wAjONVU5yOK+5TuB7WdMACn2GbseUNQU19qh4ndDbqq+DeijRSnw
SZDTwJClPJKGYMfSu1NghMzYA0bVz5cAwo2baT0iW6tPVhMIzoK2VwZ7UvxD2j0NgAohdUfAxUEj
CwCtDvpkoXx8k8KGLiBzNnD4L+M3uZAVctyOIF0PiaqAkqL7df893GsbOZlgxkAhn/QTnxQkn8xZ
kFYmZPfwD6zIoA0F7L3nZ4ESPnF2pf/y6UzzyOcZk9YSUr7sU1/15cCUUuL3nQYZPrN0TQYzmbYU
00cjXD3e28cRRGHBjDA4cKfS18gZCNmBvaIYWx3jrxtrU9AU4GHEzY5yNdZCJH8kLa6oTZkLeCKI
d6FyiTkdIJpN44lAILQ+uUweSRycAo4c4ax0fYcWguROAd+igPXo2LpwxskhHt7nve8msBcTwIlm
6vp6ioHP+eurQyXL6x9pQj26HRRE77tpuaC3si8gcjXAkgC29on2DcjmnCQzGHfcDjmHlJgTJAOC
OZorYO4UsEo0ICN8BrgV+AKUKJD+3pGfAPQNzibgKHocXPk48hI0LOUAChksQR2LbwBxBD45R5tr
mhYtzlCfGNOcjgEd6Jku/2FzBa/Q8VefIaIwwHJjVtmymDYELUmwFAgLDmXpW7vn4AN9M8qDlJ2g
F1i+5R+lU1FDhe3q5hPmoICqoXDqusgHomt9oLfA1Gebxwwfm2cG8UYH1soY3senJ6eUIrIT5h3d
Kml4FdiBnyKZFKCfywBnBs2WQFcaUtsycvtxCHQgMALfCKC+OWlRm/xqBqpXAPab94c+D9++BurS
AgsxHScbKYotqDh+9zF6QO16oDiy330qiz2CGiAvEBUOLAARCIqOnSAdJAEBntEzwC8KKIa0KlBD
l86stOuaNxTnv/4BKQTnkmUb5qiD1MXWBGnGPNKVhrJju58gWyaveftNEgwxymL6mt/noPFPiSDR
yVOg/OkGD0y8fZYY3LqMKdJI59d/yZLsYntBMJBMEWlXCzLmTCaSfMX/SkqzvysK0VBBbUr6/Jf8
LpF/4o+ELf8arqFDDaOVOiaesHJuQbMH3yE6vi/WzFxkU8z46+WDFIIzFhiIK3yEFZoqHWynaODa
pgJnEsWvU/oVoS6avlXOPBOTcsDdraHB4mjFdRkkACOkf25wdDtRGp84M8fRzLz2jQXvQXGWplGZ
vCkRHRQ0A4KCvVn3E19A4hBBxmuoh1Pgs25T8usZ+6/3AAAgMZmcHrrQtELhcmw/n+JgzGUsXIXV
OCOJE7oITog7fHFSGYFyvilLZckggW8e6K4riWDRvAKVGl/rFB3VmqGe805ZBwnqRGtGDClejQrQ
XEA5BzkZiTIhHuOSyYYnyMvEFYv2ygfoePEZox3KvFg2xBkTB6jG2KCUa6lfaGAoZ4h5AD7RcfUV
8poRtEU1bkG/Z4UyaaaC43KMrsoYNC4UfxOgbZCLmOfs74nKkFH0FWiks5TWOEABt7jwPRd/Hsn3
/LOCtsD+Ivc/Y2VoLHqzBtN5Fl8wF25TZi/xCUBWnymztmayxGTKzCGYDhl4Ng8DZpZeFyTx0diR
YcBNY2dzAEdfLWvDF/wZo4HKY1gMbl8osogv4mzi+aid0k1T1lWNdduXnj5owOjoWDnEuB/eE7Tr
BT8N2u3xcjtOL2ylrB9TpR2gLPJtxhNw0VjQpWIzk+nzjCFt02WcKQEk8pGOncyf2QgctqAVy96B
vAJe6Wf8wr3NWcG/LKOhbrcDmZM8jj2QCQqLyM6ilg7jC+09WBv7OWRroDFvlF1EkeZNbz7J5DAw
VgyyEq6Q2dJOFitihhkC51GpInzEm1CvixQAXFwPcjx6swonGPrCQrBienP2jTJnNhC+i37bAfuK
34x/twMcVe4Q+vVm/22fIh1qRlBB3GTsMvNmq+IotHm2NsITgcsE3vqMbYHNlciB/AG5PCWWjVXr
E6cx2A4ZjhPO7mI5VWNoAiT0XucxHBKGlPWgymMzG+ADrnn+06dp4VEMRCjCpS1E+I8Q7zGrnrzH
4tqBzR5DUN74/OQOvOVjInPkHhKeE6sa3opCDvRAEKuFP7UF3DCDXn+8Cp5M6/NgwbvGec5y8Z4g
UZo+T5v8t2W92a2Z/50ezE0YOfrFe/PgA3+rwA+Dl0Te+SQQxTkUwgihIeTf7qUXeS8PEr7vfgR0
FwZzh9/dz3uMKYX/RD3KKRfU7WTKZHiRj6sBkybaRPzqV3Yh+oUTJng2NTpsynw5GEpAn5spXaX+
/lZxkc5c6hxh0ccQK6gS7q7G0e+NuxP4IFwteHAAspw8cLs8XExsDDR1Hl8qOcRUOrrMgSeDR6Yw
Rcwnma47jP7JIxkaZzfZ9wPrEVZYHHc2jM/Bhr/PM88D2mhoTxl5CC3ldd7M5iT4UeZsFZ4W8YrQ
fs+eutMCK4RV8BbSUAf4WnjMr5Cqp7KNrwn5iCdjxLuUKW5MiNrIIqI37lcfTyjb/ncqIc0PrD7p
flqVITTpCzUB7o/5PSbaT5IFT9QCuPFWBg4EQlWlJRyqCbP5uTUDLDTMMlcZOIWPw0i+cK0fzC9a
P+V1SMVQb03bBFoWf9mHbKtM2zVWorN1pGGEeiKMWN1n5a9yqHbJr3Zwv6y5PhemYB836hFzfIHX
ylh2y95aJMrJ2DgznbZAtNSZaMtq8kdyoHEcfJfg8wz+WovH34+LgPWoXJEkdN3pNnRFIUzXohTG
69tXPCdhxlpVQLOVASkpJFGZcaiC//lNEBPY9D0vSitpZ1aQQSeWP36dPXtAtALGRWaIVf4Kesfn
Ga7gGnm3IzbNwrOJZvVtb0oy0tJve8FFpJBzco2ZtgAV2RtJkdzcL1cKLnAYmWSIjLWzvSkA6iS4
Ocejy1kHPxHX5z/EY/yPzoyj3tH80hZ8gi+yHS64iXB0uCLomnMdh8SD+MsrbHGwVz6/chch2iUO
aeIchPX44uSXZ0jL1+OCM/h8TSQo1y0mKYkreyQgiLGIwuJcnHET0Kl31ZzJ28NrSgigh2MSJwec
qh9FxBKweUgogaDuc89skHJEcIozeBb6sbKoKxLvB+KOR8TfxKzwcSBZ8pv49WuQ1IQAnH6IyUdb
/GEofuSZ/LmUm2tfXCekWcvlggJAmRBDfBrc3OrxSY6y99d5Jd/jLLqkF0hGMErF+xRtzQ3jvUL8
489z/hnjvdJXdI7j4j7ir8Uvm8gzdXzVR52UcPzfuJvE59YseDh3FDcVDgkBmn3cAhPfKd4Vbihi
khv6TZe0/rCn4mmN/kUYVfvolxG1hTjMCjwtKp677scwvBdmMy0r9kJ50rq/+WltP6v8/Ocr1Ebd
T/QPSQGu6z9YKdrG3+lFRaLgkTboQYC/fYcMYYX7eNcsPivH9VNscQIurfi4EDg4gXB6VRJIsTja
ikcQxaoldPK4T4hssK57Rixb4iT4tJHOxg/j4tJwWL1Nhv0Ir5Fb+3eQw7CEkgXfIXr0S0CmTEFm
g1DijGWn9HbEX9hXlvEiqQJEg48wA+MhaPknlIx+CdTia/ruzdITIuO6Kw/dRpaMSwUfXevBXdCE
T7IP0BivUW+tr5tDt3SHxqZHK+UpSWrf8Bdg2YoEaJA5ZS7ebtbAelCAoq10xpO14wAyxI+Fhxxu
YWJM43qBQvwUrLQav+edLudvDzGGIOE7Hv33WKA+mFa8Q341B3FQ/SAX493zzDDOsUfcE5Nrj9Mp
Fq95feCbO+Qow6VcEDw3xR1pfqUnW+2zn0QOcO0ioKAH8s1FOav3CqFhlGr67WA5bQyo0q5wSw+R
2V3uX8XZj2pBTErcdMSAyI2SHDZ+dlUIbOOBjoVuyC7HF/x5x3ZFSK3RAj5ORAEW+oc2Nm0WCeb4
l7pGAD/Bnf6LiRAAhB3ksmOubUAYRknDjxXAAowO8Qm9ED+EdsTCOJXEMlwjKJ1fkWhvj/uBAARM
BAPjYPy4ATcW9wOOO6IpMMyjDQha8B43Jbhg4UifcGocIsf7lFIuamYwT12f6I624fCzSoQiAgkF
/HFha1klWhEXG4uDliwerYngDydV7kGCmCAMIEZB15IgRdG/30cNgGE3cF8JyvZ5AszLsKwAX250
CzkFypujinJkS5YGYkUUMTQFKlDZ+qeH44+14/7u3UHD2RBTZme489m7qhWdgvfwLA5CawUPcg14
pVqxBAiF1OHCg1cg9JE4s6hogJcTCKSEC1LuEnfNxNVWjpqFz+0VxOYEIqO8d02f2BwJApFLrdzh
ow5QMOUgcfpyHyF/fQC8E+DzNH4gHlcNi2ffWB2LYlL14ZX4GFQQD3C9BdvPPcPpIS5TAIXLtnAp
A9CpDhhSFA81YFQ8xsTgWD02FTFjBCJE+4tx4v38k3AqotYInd4YUcKm64Qtkd03UUgR0c8zTIQ0
ER2KYIIi/nOEGPNB3ywPxBj30I8XoTRRV/SFJ8mMMJcroolt4nekorxyvu3FEsAXvtRx0HaLjEqi
aqiu6WOCC9wlfkB6YXphuZxva8s3hiDggBMaXhVLbpte3C9UL/YUfuFgQWS+c/Le6CFcyxCUqAPC
65OP8Z1zDBqCRjjsCFS+SLIS6SY3DDZt6UMMrgu+MBiSKUvijawTkrE2ng5BmXD2kvapyBT2A55l
din8qJHOFsK/EmZphdwQhYPQvALecgvgHTaOffy/YlsIJ9r3KUeX96YPOTQEh9kv9G92hGODpEG6
tu0IXzvkgpl5+IfNeQXIKiwPJvh6L3m+nJl2yQTza19uUUIGuCFvPpcF1zC/wDxsPTc3s4NOfGcz
ITxHHEJyrGGJ8iDSELGt9rkvRKt8yj9ZpKwq5DgQy4D4rKtd0fuUeUJcVsGxRO7cgXd+/4VF2XSi
IgRYFNBOPJRppIuO1BIu0cSH3+R9wpbP/RU0MhX0NXlM6rxn7CPXYOFzchgTMcPrIo0q1M+EDoas
FCZHaJppIPvPnuCiziVkAV8xNZbPvvMpEmMIuMIsYr6hGtHRK93xTqjKfJgFAoDlA5/8Ay2QLtX9
h/QHbnPTGiEWoDijww6MS8iMqSTujM9rCw1WteY4C6Zw/x1c2Fw4QaWL01FIQUYHYNi1hHEh3D3p
cwSIbfBEieYQekVaNrlPFINALVGQIuT0RkdkEzU/Bry36WDmNtAAZzshUNXVSyI46QmS8iH4h6fx
JUfh8DzL/90P7AKJyXe/ZWFXDXkej0CssSsv/HZoP6Ap2x43ErTmQDI/YijAWDNQZ6A78+vd6RMv
QZMntNHi7nz7EbQdEVDdZoOSthkGDTRwovZvQJWk/zQUQVIXVlJIQn3JBTHE/RvjeU4vsGX0a/5w
R2JxEdiGuYm+PT11jcGJeoRetMUGGzwJ0q4fgIgmv2kXPHbpqV0xSG+VXqhG3Nkjk9C5gM6LQ/mF
JzbzAWVGnnsAwNCOElTZZTbC25Z/5SOgL7xyWxKUuAakiOAhKQJuvWU7xFYf46290IudijqiCB/p
V0J/Ri2QBjA5xf2L+7dLlQWwCpxx8v9kQwccKk49rWzO8F1OEvQUxRa9GGnACgviEhIX5RyxDjnx
pRxhqMt9xN/hQy6KkuReOYvxJd4hVjkBvB99R3wRDeJ2xhaK+4OMCg42n+dQ8QhOuwi6REQANwlD
y8HhGWi99xHCWvSMP3Gk52NOHaeXC7NbxifJW7FFnCAD3lzGxp8+CMYNAXicQaq8r20DJA1XOHzQ
VILSelMnivL2ImMAXLiiU3IsJxd+R0dgFUgbeJuDy0XHzVIrIho43STisRxifSa+noICO7SlGD6R
rYZBUXt/mBx3J3o3uQUSJ/QIh5EMgDn4H/txPCRyTCo1XQR+mCUxQvJ2iOzxRKaKRnRogHmjOAmj
YdMdCPDpGFuWzCs/+/YPUlU6tJJ2uLPW0FX7ebwGLvAolOSQ0Ugh2CTB520AYRFysNq1fnS/ZAl/
wUeUo95RUkBoc8hNXhEh7WHZ+mYqMVrtQAVCBKqsWORIiXsHKgW60DGuf5108Sg9jOdUB1XIe5fz
uMbYo/mWhv/9GlAfkzfjohm7IPFrYW1PO7R31MxpY4MeN6IXnlV6NEqU5XDHPyiyIM1zaAC5rvk6
TQdJF6Hp4ZEXit+IHnyOl7UDUJWXIBv6+lndP6buTPO32uwaqJ4gE9La3KM9Mw6dxwTto88NH9Kw
cULWMpivJVFKQUR3F11f98sgXugT2sgP1UA6XxLRKwFrbk89zb8Gz/F7Wj28qUlUGehDLLupdUoX
z8FrkUzssb43BhGG1fT2TxtX52jT+eU8nxtjbW7OscpG71HhU+5j+l2I22TRkE6NW7heq+SGf9+B
YdsrM3UDQunFwaq0vOai4jck/k4I2ley4KGRC+RZ89u4PnLpDWvicO85IanxjYgi7QeDYtpNm6m7
aEESVwNC0316aNN8JFnZgYF0UOiU9txKmwZzb/GaHhi+PiFZBNP0gg/UDFrWuyMyTehe27D/vZUV
+S2hEmtnjLPbOJlXU2Xs/r6t8LpAAR1k62kXOqR4Ed71CDRhB1urpk/gAPyTUcajaNvll31nnS5u
3JK7eONI17tQMHvRQE4CVgvxJsqBzxK8IYb6CgEnIB5C7TFR4kUJ0gu68L923BxuvwwSzcs9njna
52Vr3VOWnx2tJpfUTLnaxFyqKxBjqPbOg3beG3+rBGO5y1dUKHcjh5O6ef0rlq9ZfYoHt0U1J5pJ
87+vkgtlTdegFYWAYQYeK7igtM4JnRG5wT46ZVD9Prb5whjGwOeRiIobhUUGSRh5t7nqOWuTvJui
T1xnSIUEobmkTwNdgnN7dFpijOmYrk6BdBBM59RmjSmtoNCN8AcOenB0yjOxjhYYn3FW+jqq+IKC
VV6ikhW3B5E/nNK9AE+Q/V3OHJq67jQnvJL7vyuqIOsBOk+uD7HjfklGHAd/VEBTzlN6Apfqq4w8
k5Dst0VnxtdCx5PwAZzNL31gxbbanqpcumBika4IyrABw6wj4FQdC6xV1OdpO39L6NIkpyfID0Sb
LAG7PmLF2lRyfmbFTqefwdZd95Z3tv3XnF9XquWrnZcdlLObhK6OuJrkdwKLRiJJYnJ/NktuXKpl
7qFoC2NbEAzjSbFpU59oc07zAE/9JSWdnsif9ZX+Dum67te6VPt3CmKCOPE3tV4U6BA3ERQEbRAD
vElZf0GG1rfWkm+DkSlOd8I7vV6/S7cKefaIZhLfuwW33KfXp6SjWzR7t4VxCvxHV+BqSSwviVa6
CxRELj7sGvR16tvbiAixrVHpNyD7OycYTxK/FUTcQsDuaOBNvrFHS6AORQHE9tKdnVOhPgIoeyHt
3bYXt3xLNqzdLHNyuFcvygK0sU1GKhB4VLTdfIccC4BT4nJtvoJWVGOiOQMej0OF4qt/kkyzKvZG
OiVPbFCWgxewHZtXN3qfKIOTu/pCpkvvaJkTfcWFiSrlvKeY1mIMNwsy2HFKvLNhDEJIhAKxslD0
mcKfHshygOY5QxiqDWhpgSnxjbKOmwz1k/mINkf5dNO/9vqEEMp6gkHS/Y+k+9pNLFvCAPxESORw
S4ZNjrZvkHEgmZx5+vlWj3TOqKen28Y7rKr66w/QLh3wX+WxqPjxtXgB5LyVYpEhFUOeeLt4nFXW
tPzx2szYC+jLMhI3emX2fUT15G1XPzhtToN9oafRLIxeqd5ftm7SBGW5loZh4+FpVUPeQ59wkS7j
TaG3EOsVryz31TLwxPS12nVuTrl3X8JfYGT+V9Fy5tuuwnndP0dK3/dq34T0KGkbzphWlGJrc7Cn
VZWxou20Vtp/Qzk+jKHC/2rfc9O+6M3bs8rBQ79uZDA8YmW7Zjt9B5TEzLtgi5BMKruwdXvLf+hi
jr/ZD22AFRvyVbJ+4Po/i+Kbt8OiLhsm3ln/rNuJ3qla6J4/Gcu96Z/OzczI96zoWVjkh630Xwtj
y8r00EoMdxq9EFYQXN+5VX1uOrmvYA5/0yNxlaMVKG/rK/thPy5m3j0+2tDKEDyr+DXPQnzd1NTT
ZRSyjV3JgIV7v1rXd7Ga/ueMt7SSgxEGDAvzGzQNnd3KCrnsHCC0cOtnVWOHBuVZn0XUATctkJjm
r2eTg1v9+JMqcxDJlohPy5a7r5K9Rz0YrtnNswc9Jt/pP4nIrEZ+aTYw3b03dykqH3DKLHHD6dHZ
cS5vuGmA5Mr2NMhcQ9ZQOlzj3HcQTixHp7fcqYm9pP8LcgaE0KlZQ4e/xqm51/IDDCdsq8K3+6jV
3iI+7hqxXGXNdtVIJP2BxgxxyZfFlxpthm6xoQ4HyQl0HrBW6Lr7VhM7vUtRjzX7WX26NMlAadIw
fu6sH/AOtiGAXpdm7/yOj1kzbWLpMA/A5Ql3ala6F32P4g/6e0Vx+J64e9ZB22iFnYDCXkyplCFD
IFaW5SWH+mwpam7eTk9vrvHjIoGJTGxblzUxhJEBIQrfPgxMVI6qB9p452B6FVfcYrncNblo0e52
bQ9QtmrBBK91oDTuYlgCvSBep9p6vJ3a5uVL89M0EWVLhwYYHTDczX2lbrRvleSxRNRr2Ogkujc2
hqfGa4p9HVB2EJvSuBuJDIphfWEzPNu70VZi1L1y46ytq1mFY+L5e+pt+ykmrLEGzwNDy2e+uW++
whnsI6Nqd81ivWD5Utp2CjhqKkCp0PWeJ1UAEHxQPVFjwNsf1VOh6WVXLZLr5t6ZDLzTwvqDvtMK
NDRMkhxsfnfbbvzeMsOebvVHmKh1ADhP4rHCiJRJlM79O8eAG/6HHOU0Tmiha/f644G9DRnPQclJ
YT6ckRbmpgBzzvr4pgU/fOVvhboxJ/GtD3bCAOZcezzhwCdH1zbqQtRNIJsedcv61odwX+CQ0Xn7
baLY11fz/fTQDtS1V+VzgRmUaCjlOFZ/patua/LX8PaigIn9rse6e1k6SC9n3ASzYCP3LVNO15wf
nC2gkPXK+2g9NrdmescKfmPtUZZHUErJXrliyCC2jO9TuVdNY0591y4v+5zey59b5JLQK23Kx/pT
pK+km7Il13mOiapCGttMjc9poSfQKdZK52QTVf7GezyzwbmZ7ceq9/m5u9qUvHfr1u3dagGYphIk
O4Vezvs2//PlZSb32ep+ihiJzi19hQ8EkDeSyaK/z12yv7FIr1YyX1ysJZKk55tZ+Tm/rKP8cQjj
eHw5cLSOJp5/EWyFKpfbkPIQ9k0GswRuouFTZYE+mAKuvwm7EA6PXAq8unXjKHPo2gTlwyScnNxY
KhL3iPeRILepzI/FJyKNzq9hgpEXFfNy4Emp6uhxwo4ZkmTq2/EI0xzNz6OQ7EtcK++ii+jOF8+j
9Acnls7FXweelXbjWSk6Vx7avc1bSHg5Tu8z0IzGFYvl9b1r3I61bY2JJFbhmxiOyn58ktFZeHvM
uYP1C8XsrS72alvnv1g/zmA8+b53a1tM70qv6NAwN+r4uCE3sWnKW72yiJXRXXeOtnJOFzNc0orr
L+ZfVneUbOpkxC16EyX4YNNufXlcevmpoQAF8uPJV6d0ZbMQi64XKwqf2+HSdMjsvtI1PNnSeoZF
l3QmqCSBx8b1TTZPuFahmWU2heBNyxHOjVu9gAMnWlNAhmYEk80ypUq7nG/CoipYKyVh1RXZf9fK
sWJgwzdaVDRrxXCUH8qB/3X7BzMwFMzp+NKAC2SrB5luybj4uhTTj1Ji9NpizvlLJXKf0q6K0VcU
RYkBybRPatkTMeQPxEvy1shEtxZd/gJaNbp2WMeXRVO2Tq17e9H3klRy0d/wNn8SiAakBP2pfSB+
wpRiE/AO0a+s8AgXlbn2mIfxA8fwJbl0IajQJIOFepa5SHM6PohSL7wt4JS+4NJJXtqIZ7/l3cfz
ONNiQZgep+r5z8S8UKVH6VgMdu6Dc/s+ebb52jUeUx31y0zwVODPtXs7cMgcIrU8zulJUjfUo/xr
eqsJ8OIVnqkiYcGZ4OSkrXEdl2vnDheqyMzV07TQSXUO9e3bX/Qo7SYkXf2QXPFqJkqZPp13cWMA
WR2Lm/GrrmHO1B9iDG7l/OcaGIp01OBrUaOYPrN0ZbS+Kl7v49wKenHo8cTacKDM1UlFEWGezyI/
URpxsyMr10V79lJao92SgNtGVoMRy9V0qA5m249ZtpwoIDbZSvhfAM3DWVki2T5dS/zA9Oq8Aww3
wTHiwKYxzPtwU95QjVmUGs8uxaXVlH96MsAfYHrQ4c9+VdUN5L7DGvnwlnpnitWJd/L9RWdNIU4c
FPtKTuLHEvthQwZ/sNmydEqX0j90c4axh56weEja4pioggOqc9jQMIH/ZXa2x2E5zHvX1aUwfRXN
L5s0F4Hi7sUQJcrTFDwJykqPS/EZMimJD/8ap/Kl6kyy/SAyvqOKaSYqIUc+PFQ8iOt8x2ZUleVN
J7yv3zFeMohnJJSL8qyzrkF+ELW6/7KJRPxlPVFHdLxFM1GPI4f+iVODIsZE3y0+tjWRHOV7Rbb8
AVLq9Cu+GqmWj8I6+N8t4gTBFPpfkIGRhPJ34xJta5x9V5zM+xsueWT0lyZi3c3jpI8d6hTs0RVe
OF6BVC7W2jCwczxZArDM3FT9Wex83/HM2kO5oByzgBMmubULKynP0Mn7P5QYzmTLAK81yPj2111k
iTu8EjzNSATDZsJEsdCncB+/1IxjQLCcBWs4zndcGopZI3RsFAsg6VpyIzR6rO1L7OzKSjf0X+0n
D6k75/33fbx0O5ezv9nf82BfK3QKUXBv5Qnztoly7pQb3sPcik7jZP1WW73Nomsv0dazxiMdGyJM
M+CWAM51L/Z2bJ7UNx+NNVvxb3gc5PnJnMG2MH6N+WJuTLVCyksSu0X39wc+8vfm50CPxkbnA+fG
njWj2SzGJ9eP5fBC6wO772cQF8Nvosi5/xoVPoFi8XDzvEIvqua/stmTBDf8MxvWebDDXLau/Vg9
+ThWiGSNVLY9rrLFIPz9CnYL6J8QPRf7KwXjZsaEcf2P/Xermo6QhZ+hP4bTs9Pt7HrPimedrBtl
I6Caxqt/+Cn1ICBxMQ3Ln95+cv889l/z9DjzFu7QVRZGyV5gR3LDlvdU1TuJN7SI2b7aaG727r5l
wgoo3ynkanHhvAGWVbG0aCZUsC4OBHqH3imMscZzppA6K0guc0Xry0LPRGe69lXh/eh4y+x8zXjz
Wb/G7fPH5x0Lf245tW26iubgAEm+whGhgzMQ0rtu183ksQrOhEdDZIGaFkr28JDeC/KOZ+Xb/po3
ib0EG5aK+E45eQuzvpOlWGitx6AlPUOhcap5wjoHY1381ozX4WO4MkGaEZhGuaF8TlUepXeISW8q
jDXiUeL/UBU5dsfpNeJ7UnTilpJTQzKA3aRI7BDSh9fCVhbVbAeKuWsL+RsSbQgW3Rkan3jOHu6q
EqMWYlTX7tGhlqPeuh4q7gwutIYFj7sTQCk6rSrqibK3be6qy7ecwnjCKkOB6yOeYI4/xBsX6nr8
IJuQ04SwRnURqi3+KpT/4lBzuow27VnvWGQLXDkoMKEYJuqJ+ra9qqU6MZ3Otn7HzM1F6nVNSrC/
pCfBKV9+c1fpXD9BWJWDsmRpXjrhru9L0veKAlZCnuNGfNkDlfhcuonhm9Vj401LoJM0t9GDZbSd
nnL+mOIpC7r/+Gt4a4ofTp33RfMWnUumV2CsxEXMMUJhMoID4ecd697KTP4fELU0w0s+lzDTMUox
tl2W6k9I2ja7lPMfuKI+yKxGqznIvWFtYC0fVdzQxCyr2Aq/4YrafQ4eLRm4I56lDV5tRblr6FAF
qajb5kuPg9Wo0TiVs7wlRw98qaAbyCHdv4rZyX2w7+cnGwoDGuLqgfL2O/25svLWLrUO32dbjp+N
4yxb3H0fRn+95wSZvqsIbT72fTzr1n3y96rCzX53p+Cfev51bmpS6g/QYPDrdmRk22yWWPk74oSZ
eeire5BjiCDjchCUnbUstW1GrwpSqsboIkKD9cGW5d8dIct3BLW1vRKIK0tM0WslCDKulX5IAiov
QbX3/kFG5xOP2z0VBpgz9C17SfZDZUzj4lw2X+kssF70sp5XlLtRc9vejnHdpW2w/dZkb+shXR7z
xKar6mMTAZIy8KwQhxDqgDOOgA/KzeKof/51HELk4FSMGQ09k/Z+ZdEcAjDUIW5dAQLdsgFnD+vQ
Ur796ZAn/6ALCH/533dYZAMU9/pSil52P7HKaltml6Tl/Zpp7wyMelgnBV6Dj83VlduWPze5fAEb
0MVg6jzYgoxvO+FhgWMNdgNiKXNOJsDXqUDZ9W0O9ZsoXuZspxorSnJEMI1tytCfgLSpkb52Oows
YS+kCiY/IDP1WdtKtEvMF4R/ug0QHEKcjRelK5rsh+sBIx4YzXlu+KdvnNVlPouq7IHbIvqPXTsu
DgZNJvDM/VtYue3ZxGHmulvP8Hmz47IdiZ2vjaKBRUHGIv8toHTtvg5uSd2usrqt72QhmJjhEqea
8baR1LOqGNGhHEzHH61MK/07U8GeBM5WAEAINkVMh5gLgVUV+ySOs7fkHgCe7aeg9XbSq/Ttt89y
HP5dhgC+5gMKmNsEfWKQiy9AONUD0qf6A5s+lFAFN2qJi6wWHctnI+mpEbghdJq+VLj5w8DbRm8h
jYZR+jVlujNyCDDSm7y+tBDYKiTjDLd/FCnl3GuwGx+nq09gMcPOf7cDjW82+EuHbZa+kkwTEGEQ
XZWuc6slovyhnsq4sPwGvQ8wGza/s7G77B4GzI6+MPQqOAJvQMI/hLXkR/w39uYRffaDcq3rnmb8
rXvZjXcLrKE1qtZxC1+guS0zOmr928DKzIj2M+ztWMS+ftdL/5KxLypshnmxJrp+jP1cswPI9kyr
uwCNDnFcJ0QeGtG+4lTC4Seg2vjYzh8998bXuX+6XXyREdi/d34e+bf5yWtEPnTxmKT7QIzbe1A4
msayRc/XgmrWkvfwDebJsTJ0l2NG1jWcYD+JdZ+/rOv+eucBG1s30pPFXbuBq6BANe5za7XiorRv
zIqoPJLNslVjZdcE35mNHbN1ngWVRTND84M/3jrJ2tzLYl40H9Gsl4jsFIUmxgeCMOuvOsZcLSiv
ZjYr+1tx3zqXOboO42M8h+6mue5WMy1d8KN8pAL/2H4ccVd3LYt4JhXtq3573Svo8PaG4sTo+C81
o1/2DNTO7fVQYzS9S44/NDRozc1gEZ07ycm5b9WinT51X5RTamaEvw11Def/onP8XH8nRncpsql6
enwY3np/FK3ft5aBGlKWhp6N4u3EfFcPiYyrklVH7zIyO81+02MTqxH+IHz2QBcYxTrH9rG57C72
pVRUqObe1t+iu35tV1bF9C+l22O0e19sWSaU47+5If+HYG9wI5sGiiJm9zkjRWyXqSgOpFwhK3PT
kS/b2hpN19WExdOx+TCV2+8j294nUILpE3sZQtILSCFPfW4V6mLrK95NUQKly6nO6NLjylNJRavK
vrasPupbwzvPXHdNtlHVgt6Kbusu7fy3Qz0jS0+z0vCc/TVu1YzSsy5nReSlu3fZjG4sXQ2911he
QeU5sQmYkJj0jVXx32Cl6GDMlxzDq3Nx+X7q7WvhyiGjvcVKy+q2nZpeGmHNlpdBf2tIWmjf4KwJ
Xh7l7aN0/bgY5Jg30XTK6kVW6Ob4mua6vhlF0V/vZreZ+uIuX4E2tdk1wE/vdcw+6WaptzDp7+3z
bEAtMPp8YX8DuaA3q6yqse9jZY6J3bkK9GWOhiJKrCI2+lohDwKkk7V3cUMS34upzXzrpbAty4ee
+NOeQA2dYtRYl2eNs2ZhHaCJrWq9cNHNcpUnBVdj3zlPxMf2TQyB8c/8u5ScuLe1zXStjeq0/39R
XJHy/WfTz9SfH/FxTNMzXVdjnSDROv/oh/2My54zpeKxlt9rQ96LS1Nd1AVHALj0n61M2RoM3Qna
4w/aTx8p9jb1V+PYzkUvC4JYNd9cVThitTPV7WDXmvVXHdMgDYlkr30HwKq2GVgZZgjmVi6DhjSo
1+JT7ln1v7am2F48NEAbANlL2m5WBeFgX7ZDKYI3S/tminDtrI0iCKMCzQ5Mbr00wClkY2fQU2gi
D2UqPziRpQaEI2N2vYMx1jXCPIpRmSLgG45rdhfrMiSgduh55qgudWsRHfJAt9Gkmqv8Ve/thG4t
6Fb/xhlJY8em0zLa9reL0rIrCjoKuarEyQxHVvjrqa482ha7T2zPt6eJOUvbAYKfBhjlZlVjjp7Y
ujZV4UoMLRQUUULz0TWGqPK9zcUxSkGwjD29YycsYzR0UIZZTRPIsXSwJdWM1+BCRoelVbT5Vr0F
D+PD0zpqVJMj54Lw3/TnuXauvSLhNb3k2IZwIkbqJmsDxQ9P8RUaEuXgTbdD1flw6MNhT3f6hVmb
CKmejtKuqLxp3nCTcyU7uEYhnDnfXjLUpS+M7uNVPzePw5/yUPTPoy50WzIl+x68S7rLlu+08G0X
YDp5VwSQdhkVJnI9XpTtmdCXm6Bbcoa3+yQ2BQeh+huiqgHWQQtIwt6OnZ1e016ggRtSGBW+k4OL
uSWhbyOPzLw5LzvH2mma7mUcJdHefhxtGeBbaBQUppfLcOmeP26b0nN8GYnjLTETqp9JkSX0Vdbf
p976HRyzHbA+7NGqgt1SDaCo2eSBYmUCqmWqqdbNuv7vO4mgJKvBugJvKZxgcUEzm8FltPs+d5Rp
pAM6UFs5e5DwJOvRN9Gzw1Xp1Yp/Ht7Xb9dxfJwnKS7gapthKse+PeRHvhbARAdRdKHbZIoZmxai
Xc/F3KsgSwCiPVdnny+fRkCi2a9O2cMQnygSBQdjtlcYhLucaSU/879i2UBDJkfvy+hcKkTpCvPN
wbP9ati6HqrHJgyqbfBrSsOrS0Bq7HqiPgaBP/EI2jy64BoQsZRvzVqHKFFXWXoXuup2bgiwCfUt
/1tgNj4wdezVt6CMPbUAFvXcYPOxG3oa/A0RCJEgpco1Ss5divYa9QJnawRAhzSKC+tx2XJUwwMZ
WJb2nb+RxHMf9tjhX0cLshZBVDMB1NbdzXihlubMjkD0WkLhWP4860dR5CyjzJP3EI7e3EQudHry
/LSRbi/ftVlpcjxn5mmUniTNiLPavu9p+fSEiicIbZvn9DP+yWy+Gf+5igVnP6bUP8qbSMZUZ/vr
+FyLBNS4UNmumgEkW1F9F0IWfCVsm07dh7MF6+NWxZJ9z87KsfelKOjgy/e2UTvX83P7Wk4Pc5VC
ZQdlUxEXxcRo/7EDs646KWdL3NOG6t3e9RdvufBm/GqcHeg5Ep+glb5VU0O9aDloXq+u9LPyoZNr
eN7X5XN74fPkKonBprZGl4zYn8qb3RjFCGtjpWfvEGFYwLI11/VMrqiMVoDFR7isqmgpbgw/4EYs
hW5DcaYGJ9B0UFrmuRppkEtc0juhjyC/m+Sbj1EuSkwDkCz+7QYdXFazBm5djJVCf0NgHDTtptYG
ZqJDxfwAmEWnKNmAjLLN+5gHovrkjmUnhx4v8366NKvGxee6qvVl+d5eeV7P9T6+h50mWlwL1W2t
/JzY8bxdm2QrdO9YeaVVLYzey/c0zJxDYv0IFYlJ8lPkJwz4Im18d9bIdWRX1E/RI9p1t81jMzOz
b90PTqPlM3pIhOv4dEIMPItBdNxPaXMYDFS/UX91J7rpWy9Bh01Td6rcvrZOxEIDjwjPx5ay8aqD
BappIudb/RUtmsf2tv5qpVoiNtoKi6DGGR/sz6e0hiSpA9qUAJxVUVyLU5fCSDIc7bEQGkSFTrA+
+wyzTtZIWtnvDQawDEz9TIVL8GIgfqaUfKfOIFvAqFr3FgT58RqlY+9WTVTTEzORoUcPnahehufO
zUPMfNqqA53j3PzT8F3ntsSWTsEdYFUefq4rqA7Fk0uK39UMA/m1ozZUcHUruxpGbtdjik7GpMhs
0HD6lG3Pe6uaCJbasZkq3xoQwCKKefnM5Mb5GfdQHIGgCl3tVdzDB86a13+wjkKsaQAHkCSV8+Vj
eaVN8IDbPe6Lo4L3Cv0JuSEf3rTyKVp3Hy32E2+nxiLa13TTwZIBE6rQuZXOVRhuJPgWsb6zH9xG
R34OId1d0GXj+JtsQhYr10kQlz9Lfe9klSmoAPe7b/9Y1uI/oYl8GcKZgOdkHRxa51+Oqk1FUt0I
C7YAKeHvDPnBcMIkBGeBaU1sLco6y0FxENvhhtqCg6Rm5a8Dk5BThVOxR2JZnZUf9cDZOlS3u2Y8
BJQFBTvEQoGGh/o5l6tKdiduFQwR7rH2EIIqDDDupwztxMLhvK/lG4taWgP4KK/4XXWCFr3wFbJK
jaM+7GEkA4cR6xOlzshQjlvvpNhlaGXqmdY9qH2mf232IeTVTigIAbOjvma5IDbEEnPLglVcraYb
rm8sWDmHVwFOky2kduqnzbZ9HrKvL3toMQZXa/iKThsAIr1mm5MbpB3moGAjdRFq9IO+lBuG6xUm
PCSOs1V08sOkCfGQTib1JOkcr7J5Qi9ZtwIz2JjWvJD7pD/SyFnZWrKZ5bGQrSW+BDyIEmAB313w
BA0gCBijbxvwevWo1AvDv1ayBq1YTaAit6/CEFgAuYkN141UF5jBf8nPRRL0zz7qltP2IUmF4ofq
8ZHsY8vg93N6vZf9AgPJfk+yWSfZDE7scArkg10nwOQACWWTBFgTjI5d0NvfwVoAG3vGY/Ey7B6G
j3q+t2jHBqlE6TW/7kvbR/HPrhjCeZgKOpqfUSeqN5ge8EttYCJSCiniy+l2vBxi5R3HB8Tej9yF
D3cxNY8vGk/n+PQ+3rIrOH5k5tefrQz2Xvgu8cB3u80f06O6lQrUv4i5wR9D+CLmxtusz/c5ea68
OX5vOlMFGu63SbjXT5LCpDoS/BQc7MlmiHN4wEeVxU/nkaFuWbaPyvbhDhCzWJfPPSdqj/zNJbi8
If9XQ1TFKQnPAogBzDJdh6UVeEh00LC7Y66kK7+jEsPDNHJm0Q+hNosC9gWEARWC/jHP9O5fWMV5
EngeHGVr4aMeWjakFXhPjeAz/Gtw9bi8eYH9KtuM/z75stxtjZ03K7vjnfMORySJRej3dcIeveF1
shJ/XRgGbZmtEVoH0/wErDrogJdOeZeEIQqMIN+Pea1WxTu1aDfXhbjpQRMJuw0/k+rf8YMsOsRh
X/eSH6VL+Zk0k0gGCrFkSCoxaDcdd9NaKjjO/4Pejr+XNz81T4gDZ3LpHx0oeff/pxohrjA8ePR3
HmxNKlDQ5QLD7AlSU11mfyjwXkkgHhnqV9pjygrbgO4z/t58k6EXOpAI/YbXLSjAs5UAI1FSmBeH
8gSEfzAcC6NUuNT0d/ifwcM7BwyH7HmuOUjkGibRkKY0a1vTtBef4TayMm6i/oWtO//xhgvEF2LR
CQ4VhK2R1dUVZRJoHQDWzNChdePBuJiA4bIfvpurc777eFeeKdtaCrls6HctlTAJaT67PmEWcGnR
93HYdVlpNV28YPjBM37/IhjmB4ozWN3+AgYTi8EpMeGWe8Iapm1o+iJWNvtfwvjwa2hRcIPOr73P
6faWhcKZKPzZdKucyjyDx9ZJvhFmIKsewxUnRhAa16NHhQkmo+6nal8gX8a+J6ivvr5ub5Tx78/+
DeMtXdN4wf+ODV/GQRMECEudsDmlMA1yGy4nQwQqTU03cWy8hhmtjCdliTeX6HIBtoXyx+jM8Btf
w2MlcIdd4nX92acZtJfaA3BurxjKYgyewjqvGkZAR2FH2CIlPC0fMfXozPgx2eEQkmsRuW3y1RQi
gVI0Zdv1ziUQfS3RK7SeRB7f1x0+HzIZvJBG3R4WuaYs3qqSVQe+BYYq63iFeVNgIBcFl78zHfr/
cs/FoUL5v5SU1glyxOiO8ZnWrGoqZCRiqbLmPrTBwlDK9DbQvTynKKhpoEEbWso5YwxUojejqvta
TcJywwvhZL2WpAd1qSU8qE5sILk61E3lxqSGY4tMvB6QnobztmIyEbJ5uG9i7AKn0sEymZWGrZ0K
/PoCFHrKINQ+TWBuBbsGQkFb/oW+GeIfqyeRSV9dl3uMYnp6s+XcJpqFzNw3Qj7EEQCjEtHFaxcI
Onxz7AuSgg49nG3eJluBAZZ7qlwTHRRDGky9CSZzvr9VJyCZMVyyQKOXUf5AWc82if61DjdGKeLW
+4KwRvxemc2Sg8x+6Mz4jzI4QP209ic3mn3i/91PQUYIarZaJFlq4WfeqZdXU5qR7aFSuDb88/Ge
MAizggQgj8hge5v5PVgS+fsYe+l46YR10ttPc9/+3qbNAaG3HhcCE5FYdpNqePikG5SOczAtzwBu
j2wWcqPZp01sAZvePpUyZ+DtSZfTyUbs1KTpauTKlCOzz2efYSDjGAuuxNC5QOtBkyyyuGGvB6vE
BUhXEtaQJtzFrhw2VZ2Y2KXj52JAzP8sam3hna8PuZcb0HHzPkG2dn1x70P6MlK6jri6G8V/r5+5
ZRksocMhjegGT64lHt2n0cNfyUvCmiB4fprawrHqxGjIUlmfGz6FeU7frEkWQl9wtKSNx5t65o/S
pISUZB0jOUzFCmFIV9sK5pEdupY+PGdiKQHvOIXhV7fvaFQZCl87NC5kUlGy2jyP16eojZfS4KyO
G6AEzjwsMm3ROPHD/LYVYFZIt0l1H1VUXLu04+Qp96ypAEsAUYauLt7vhTUdFNPBrcJKnQKHm61q
gMakQK0A39mTMNnArBBGwRF2yS4hbOa4c/vdW7qS1D3YHP3N2i9ZZqYyX/ZOf8C2vu51dLw+7Jwg
k8+q10znprHxx/yBxSeOuRhv5BDvvo4SR9dTS8zHn7K/megNWVlxELGECPUhVs8NY8HvINC+L29I
IS1WnDNW+uHdy2NsxwPfnJe6W1yWNwTbU9mMDqtwh964Mw7jfae47y2wwCJg9uFF+rf/ksSgDLW2
TAKCewMS+hEE4DR524Z1m04PT8G3SHPGtCRzdL2d09XUBlu6xGzBkZJth8ObDF2/linabPnnYffO
paijYKLyZpnMOZtYg/etL6zTFhMbF2ELoSv838qGsw3zB5/8i7sn2xOwJLHS2ZT0zNQkOXfE4EnI
jbXwMGiqqsGgwzw6P9u95yuFxt84BcTGFmLi94fo2P+rJVfdhWFoPCbXLH7qqVFszUbT5Ix1Sw4x
5An+yNIPGQOQAqDtNvciWpXqmFPY+cHczcFEERAvmXEexaDo4FTWXt0aM1Q3yl5o+qz8hxBU3PSv
9qQEOkbhVD1J1zPFvKqfhmE5eg8bDzrt8stYd7ExTYxSALV45TA6CYIIvLW7YLT07wsVx6/NqO6e
oJFK4U1U53nT2OaizJseq2PP4U3VwYuocoPlfT1L5wh3CV20UIwQI2umCR4SqaIilS/ZhsG31fnQ
PKBwbG0H47a1FBIWfzh4IN5FR2Ci6JlD6jd5I7ez9/BuhrcHo8YLHuw0+MgFxzl+w2EvoBssiE3z
FhunMm+BhR6C2HPGBAlRCrfn4HPRSTovzvUk2Hmyz1dfsaYphjN+78iKLsfGjPuWAeM44PFnq3EZ
SZE36tgooSN2biPUSUBqDs7HI6HMD6SXYZ246GcpHTvbynYcUN9E3etZBafWr1AG/4+y7/hysGAE
g+ashXgO5Eizm6NX7WzH61hJlPH7Ml/c6POtDxEeMrVcCVezvf+3hFo0cu14nSN9b9XeGSY2lRmD
usvaEw+12/dhjllXaOYexVtxuzCDbZIMo7LPVtHoJIarivanFXs9K7TEcN2HvdWXDvPFgB4XvXDT
XNX2gxzORQild2C9uljBUGvRD70YckIaGIMxMzmzVkMmsiuY7n+W5cL81DvVC+CxQ3fdTUS36SLy
FOm919XdcNOPddKG8N0w4UKi48ClMDuKq9prqh9Bk8jD2GHcXN4ekYRXBDPMU1BUYnqaUkY1zlcl
qhgbzMznAKqfzPSv+5gWBgWdC5S0M+uc8ce5srKHflQvo8LbvXbEFQmfIUlb397UZk1W35G1TuUQ
HWyUDDhVi7VGspGF5hklwrxljBZvW3OQkYlAmxuXSgYqdMWoWrlvKM0t1yTal07DFVoHAL5+nsfr
e2Z8QDit5gtSdo58ncatMSeTKOfqqYjRZCeFIRIrwikqfu7KqbvvL8ZnyPGtnigdOm5eMy9iLqAh
HCJP3VXzND1M41C/qSfi2dkOZvmS+cuG/f8ji6Hx2OHWUByOnVe0HG5+4pVTCx5XQ8AZHNjn7Vji
3eBMcSB8eBN8RoaKYMA5QsuH/IICLL5zckbCIbvQzTBHocsmK1c89bZMtm90NExvtH2MjW3x9L2k
vGhdf4Rcft4n1/66F+e2CUYa/dskjNfdvAL8aLm95CuBX3KsXZDWlj0gB7AkWXlRASZax/F9nPff
WPA1Vx/XvtvdpYsb5qbndgC8rz+b+rZ+HQg46zwaz4/zR65z5RBhUy4MqHit4eGu7o3L/Pxzik52
Z/fK3zwVHYax+bKbGNy4kE5PVkNYRYf60kO+mK5IlJaN2cYUu2u+bjoi0R2V+Qpv8jL6W0KGq9dj
z88Xkx68r9lhA7SbgQERdh6Frk5DoWxyP6HD0gVsPnWpsZERoSnyrn7qxb7uE+3FvWlifjXA250N
Yov4Re/mwQ7g0C1UY4PMdD0EgF02TBENssPX9BFC3L4W/fz3OWR1g1CKMWQqyiLP33fKbm1dtdIr
xQb7NhpRhxLIngTipGvZfMYneclyxdh8N1y1C4NF3Y/cZe9ateCu/3Xzjf3YPmqs4R2uu7kORpXO
RGDXwGqjdbCZK0Qw5HqqArFQPSy1rkhYSTYCvbjYNk6sA3g62MSVuX+G5zDj6T/kiw8q0UtzeSnG
v9bIWbG5stGe9c+drFlUMpd9ns6mcp74Whyju+daar5qSUWrIpJvf2K2ODZ1ckZaxwFi9a7rd0BV
HBI+X/NN/zE3bsfbfyP0hLdVlJmaZUH7YSEo5yyKE7Iv4HlEJbneIsrNz9SBYRMkbLHPXfVn1si/
ozI3t7ZhfEg7axRjlEJU+3J8tI42vVUJrTJRv+9Li59k9XUUulDE60NXIV2GeX7+gdj3zYv3YoaD
1fob7u1GENTZq28MnxpdLDrxXzvBvyUEDh3kYhqlBJCgNE7A5n+9XBjaIcjg5vdsSPsubjE/Ms1H
f+9MwnK6+cKFj817EpVIk4Z2ZByHrklbKG8Xlc0N264uWygd+9ksf4D7gWla3B6EK5R3h7JIdUta
goFCFQ8M8aLi8JksJtdETeZQLmTJrRWra6h3lp5zO8XOrb74eESW0e3Ac1s1D+x7t5WY8z8RFfqH
yl/32JxJuiymh4nOqm8b0b4FBgV7sp/Z+82s/4B5f6XLDquDBtne8z0AtOthsjdrZUe7brYxK6+n
h+gyPLFnKp5rs2+lgY6y+uI4VlWXibOfOaocPJ8kCAKAwNXdOWSVc6HMtrExWg9T0eNSnI2U7Sij
veAhbhJNVa9tD3b16jQG3K/GOYfv7EMmW9eOSZsU4/d6JvocpAb27jaDCslkU/G21Y/j3LZIrVfM
iHtCMq88OaIF7ltumpnG4kXo/IdvjjWSfveQrvqP0bb9fE90Zv/8CDbRKtp9Px22+VASv/56m47l
KTdaoEj/7ytUOpT+aP+Rbx1xh34/c7Sk8yRvHgeIOkex/n52vdiURLFpzj27e2fSlbyuYFkN5+4f
PUUBrFzw42/RZwbp7x0OQn83PXXvPw+lIqF5j8TV1nzAc/uAYx2afyv0aNlN4s/Od6PVYDfMh9uz
6i/6e8u4p8YvXUoBebLlNCUDjmpXtRsSvY5oT5uyBb8Qn9ddmUpvl4alSHk3PVsaqi83DSBWh84o
M3VqewXQ84LlKqoigUg323ri5Z5Z+SbKNgi1RS3R35T+ONceqlxJHaG3BoXf+KW0mza73mEGsbP3
WGfP2LDL77WWmi7G6fd8L42xyXlVs5Ft8pD9h90he1igZBub2nJ41Mem9AqX6DLP1iSSSLgp5gar
ZqrzYK308WRH5BatESeT79qMhryz9+zHrprrIBxuMaTtaTWmGyWPf3JradcO4auH3jX+ayXRvnQf
Q81XbhqrJKLzz5WQKTZIo1a8J3mU0qfZPyU6e5ew4iV4TePtczvDu3ivW+KF2STNqPuvmuzde/rz
0uW/+x53aG6iTMvbR8KJw/qyKr9+WszuRgcOy6sphXfrDNLZ62zh4eVDg8QS0iFIytJjrYn02QIt
CZsjrBH8ux10TB9lOCuHwcrw7h1+We8v6nIi7KTj3mERecWk9pFVB/KBhGG3xAqI927GMjhGnL+q
pYurn/UwrGMe88Dkdzo0d27Vvb0bymSL9n0tXy1mCcXPuJluhuXdw9e4suB7lT8C6eGFiLtH/42X
PkZh1XnDy5g5fIJShQjTaOED9cjkaxsjSGiZYRnOhVmVxtuW8F55NEx/1snclGyCzlZJ2cqH5yJ6
WIfuKdztNnxyPAlXJWkDROZ3rPsT+DnZxtrFwMKMZMb3/97/4+jMlhRFojD8REagoOAtOwiI+3Jj
uJUgorKrT99fdszE9HR3laWQZJ7zb4cLRRfGpmhzEQR0aWlxnxVANY7qUImqsN1IHtIoBC2cSUDi
16d5Iml7+lhkTNSakixB0YHJzUWPBTszCGU7DTlMbnrrFVdp106KK68aQs5NyKILiivfx0pkAiD1
/xCUXYE3fxnNVT6Nru8lpdNYdLtjCPDPSWYf5VSTJ31gPFFn/06ktbvZvFnlR3UjNMUcL1BaijE6
ZoygFUfa0745z2kxO6BZGs1utAxVOAh/54eNgUbZbT+eukkRIdWUd2y3O6EZor8F28PEqVMBhDlm
MznWIv7EEF6NXoQMEshvgLq7FwhlM4ymyy0KUbSgPeMSQg9xWcmPFhrnKjxRB9vZCi2rLagpBUUB
2l68opUPxsWy5LhmsWHdDDjbrBdLFyCM348txrvaijlecXLOGHA/p77mHKD/4StErnwfDcphScOB
85E6nLQ3Gkmu7tDeU02Rws0ZHREoYR0iQawiZFlmEymUT5SbO4JuTKEEJiJmUuxlvE8ElE+LUFrR
EunqSZwjnJlPsZ+Sb71SuT0PMqKrCMvRYjjp/khVgpqFhtJHyFFRjfNq3VzQLzJKn3YCTUbUO/Q4
QxMwY02fMTqmVc6zcCDcn9nlrFHRfNF2QeGLDpZCDVVOs8ocvCsGjjcRfI2UC+6tp59g1THTGjXs
M5IIU7AvQDMkyGvMU6InSPnMp8Kg6aQnY/uUWdoNmoZyMg5p93Bd7jnHkM9yYbkZLtWw6EIh9Rq2
YVgRnpe7J7FAmWGAYI/IHBAPdAmzZIEIJnqwwqFc7R5VIswscBEiSU4q8+e27vlgc9icWI3724x9
iOSEekJ1gOQL/gXh5IcVhMEtHBmisaC0JYxhtIZYXn+WP6INjBQ9Sx038zquYyndatJUZWjPTyVz
JzUHHB/3EZretUTNIyvrpozfwzWX9JzNRMjHZHR8UpznBix42RqADcymFdKgC2Di/y+g/j8Io416
c+QhnYrZb/Xms7qRLtE6T3V+QwamBH3tnOWbOzVfPsJVmwNDMLeoezwJo3xabSYZA7zU7D39zEir
s/RCJwuThNh6x7AH2G9gySWkP2wNDhnAECCmMtb+4FjoorWvPmKwd2W1jC4z6MwguMSfrWUK41YA
3lCtcHvIaQYK0z2MH/FNRHO0SKKAsHDJBg2cOpKjggAd8ZVsaZpizlPe60JG7sJ7pOTfdprZ09x3
Ln7A8wwxAdLJX9CK0AW+4ISDGnEOSrU5guL8hFafJPHwG74i5ToMxpv0yk9Wee3g8TSUdbmgcd4h
j3k5b1K+wU0GqFYAkCojI6adt7rJOqvSoIj7i99UWeNKG2+G5/ZEsDu4fvCuDF6Nkr7AmUeQ/EeH
buxwArCAihmd9uDazaW/Ni4Xgz/0OtS4VyqV51JmwlKHgJsbZrSFVeBz/G9g49HALEu5OUZdwJxp
TBR7tKuUzwpKBnJtkIIzaQVnHJwVICWaHy7nvWcOQATwe0r6mxkLsDVUowSCnMWvcSu28vRPYgoY
B8hxcOxAwqjRerg/6bpAyznrwELwsV9g7qBQhftuW3KybLSdrNldY6YDtL7GMDPoQ0YrLvtgBXL8
BEAvmEwc/Bb0gOXlsygXDGu5mxrBluQzENFF6qJsKZeOXo2CFWEAM0y3fe7Ci0HP4Hp2dqULeE+7
s0Z5vMr4onnD283MdlprgG69rQJGFveOeE+JNmnmHNEkSGUmU/QUl6s4JIOmZ+TXz6Qd+cqdgbv6
YEkn1nsxQ1CXduMTeun1A22PqFXSkUFdMwCqOYjPx/dzGRLiwlBSsH/P6g0VMF/Xo+9BP7oZtKHW
t28fY0wukiQ8vyxKDSc2dTO3/vz7OyzoTpvZK5Tn6lx2BgvOYe5W72DknBVvi+/iivBT+oCYCnYZ
JORGyS3oM73UKB7GWeWwb40uNxqxQHIGaSjeEy/uJ+Tm8liwHlHFKOsMP0iEmqBNSFEwQO7YvTEX
Lentebv9CVA2KXN/PFT4giV0b+Wu2o/PX/LJ9J8GqmzxYo9zQU2H4nRs3Pj6gTVCFpNZg5ctzuwh
g8doBg6GLaGB+ui8vkxIAil/mnhwpKkG7sDnI//4LfyqT83+9K3D69hCdL/9nKoKVRWNDMlNufd4
uXwODV8VUUBvda7Sh43a+YDWvt8K/VzSW7V9WO/b6UN4Se+W2zUutvu4tjpokORn12B4ORqcJ4l2
dcmktdxMtdxQmM0+TI4Pze1QiaC1RZnwjkpyhQ/HwfuSveP8sHhIMeaB2s9Jlj74ZPQIegLMm+6f
5xhnISsXQ4K8xKmxvccglSw+G/W3Av4C9gP2qbrNqkN+yAN4J9XElkjsYdXuYDDADR+L4WeRohf5
LF51UGteT3OKvlPyqigyMr/GkzuORofNRyUjzIRgKMaRBoik9YGqxJDtzGWWN9OCoSmYhf3DVZdb
d+KWvi5zhgeoyQtGptkYdnBrMK0Y6J7RqkS7I9wmkxNfZ99E3QRdzBBFjBgQcDgyYMeGgN6SXmzI
5vZA0Of5aTT/Qm2OqUo04+kQo2gRrEJq1s8a+pX3Cz9hGebTh68wqaw2T6hG0FeKL1zDXmPMJJ8A
Jx1mNf/h/4y3cSEZ2GDQFb48UneCly0hf9VALYXaEMBeuKSB+VXvuULLuB+AUNl9S0Kjlpky/pbU
Zh90Km9ku5KrRaVDUlTYrgbg/2RCeo13dz+khXVMIyKld8IFMe7oZqRoNO9I+B4yzSXxBDuswc9W
kwTdpELehpDkk5zLRLUBg86+fi3M3Qj0meaBGhjtC6ELVouctJh23gCdNqEpFCUEIAHBs13xcUgG
CMWfU/66OF/02oLNQv0FH8yfEUhuJvvUVs0DNEU6RYTmCslGyQ9uTZEWgrMwZvomSBpMoK5t2mvi
kn8Guj/jBWzFrRYVn4dgGpizT1AQspH4vB0s8lTCPOG1TWIT1T19WMQMOwTeRFX6D/fBVJPGbf6r
R1E3U34Jzu1WmA9ERzbiQsSbFUomuMWPXiOd2aKiYwIbk1w8DuBkX++1ydNPybjKkfNBCyaX77Hc
IZZ+gUnC9juf6LDBxtI/F2tMCluS6fIJxt4H9mdOD1B4k8A4E8WMMTB/5Lal08S/PBwkcfbqOW88
2fpjFBKm14Fxgr2y/lY/rh6AKQObBLHTcUUFg8N4QhoZMVqnp68bUZnp6+HyBdV/YUM2Z6je/n/X
7m4RLrQQs56EnD0DjPhxu5g7gSz5bZgzwllYyGs6DVto8Sg39dlAh8mg6YJBpgoVuQdixBHPCD9+
yECmO/kauNesfHIPezumo03GeE9Jjkduh0kDNURv8UE6I76bgsuAmCIuhkbdBDwyxI3Pp6+FNtE2
CmEDJINbJTm4eu5J6PzpIy7sff43aI+y9d3gUXWJM7M0l2ChKWFO2x/20oO1xp1Bh9zfvZ33argj
VwByWycaL4Q589AEOqMVz4mlBJ/wTToIKsq4DB9WF9wnYtbWzxKPh+qRMR3x9tx+/FiJyeO0XfMe
OfqkS3q9uI8GIftD6BEBtiNwxFGwuKESwXdTL4f0xxLaHcwE+i9kY4VY60/LLbYwMUOPsSZTdbmW
8AyjV6PRaSzVrEmQ2YC5fjej+YdBYvHz3DBxDPsAmXZcWl6uFyQ+OQwbihLzyacp+TNZ+EK4bagS
+F0fr0RNGgZ6MT5vNj3Mx+LJ5O0gjfYzfFID8v/EMAmRDwEFx2P99xGRJDZWYpFmZhcMsJLmjKzz
qs1rkcySK0+RV28Bz7jbH5AvJPC7Q/SdsNVgwuhYdhVjr1Jhx6T3yxE/YoCxDhaBc27DnACmJll3
/26NYxStouP1P+wwiTOYD70nl1qavKafkAlB9mjy9nsm+loeeTAmbMTsSwY4GzOVelsxq2xMu40n
2KZOsT94llF02cfRJN+RPBQxLCj8ei+bB8XDTMoeTBAQZ65XuMOFeh7N2u14wakGzCT5WMqMnnNB
uYFKViiN2S64YyChEgZ5HkgfoJURWPNmXbMBrJuK0yv1H3SlBwtXGVgX6GB4c5tIOqaTMrgvC/oR
7SoH6PlRSd2hie7hCxuyioD6GTJqTkSicAGxJqOwSRcgweMYUawrUkSGHmpOMbZsyhVwuUqIgFoA
B3Yii5jN3ZYpDfSrEDsg9TQNq9SG02RoFLn6VjUVNy7BtzIG9yIlJZROqKcYtdRbdH8Ule8lMnaP
4bQBud+RMme6NyPOaicJOXyE7WX1XJGCM2RX+H+kkZgp6XLM4MzVF7c3wXZI5tM5oL8OtsqbI0eI
jfKlb8sVDKuxprrBVEtkVkxQm8PGAUCz7CJE7rO+GDFGNONocjg1kPQTyb3P2JjZbl/4NDDUjPl8
WHkJBfp6f2TSOcpmQIhhdWL+hPP2MGFyuowitmgjXQsRbjVvIiHaRsMBU420H40wn57el809Gi5H
IdmKbPZgwNh50YrbnNKTPgCB9WbVEl+LLb1yNVYPZ7+NlGpJf4Pbog3fUO/Z+rEcnhGeG+/wPvlu
Po5sFQvOQBjjG50eIAbPGxIo7JRkALFvId3x3lHh5bYyH5tvX4iLC2ZEkW2it9GbR4+kIrTbnT5w
b+f3/jvh41jpBDsFzlT9sLnj4BohvlB8JB6KA2JilryKxi5JWBf5sfyt2DQlnTeESprvEmkofPra
aHHYM8zXaMg7xK1rtjPK2P1rWthspXB1iiPx1I+Dw1wMMQFus0cMZBmbty2CCu5VYY/cjrtXeYqr
uGzBNrNQIH+GSAXVgPlPrLAxjyTzPiCA8VEP9b8yAoniwzEMjPeG3/2cHh8YvuC/GbyGR9MW6Jzs
YTbNN9CZEJW4Tc5i2mAG/ojKNshwnQmhIWYq1AU3h3YTUQ6oFFX/IcbEBBAib2RXtd5WnHmy33eG
4WNyAwwt5uW0nQJHwYLWAdZJ6OGPW5kMBwbITHXoBix21fHgyMCmMmAi0J5BPlr0dJXpxyfYDx/n
eQyQhBrWQJ/id8cWJASkDFPXe4fTKQdi2L83dBL0HDmECByVov/4UMQhE0xKTs9FwQ7SWrJDX4Wv
B4UtjsO17H9t5PM47lNrmQB/aAA4LD1w6eV8GZLFRPyyk+qnPoKIip0EkbW4KDUtCgwAMn8UEHip
nGqXrMHx3u5X0JvUS65kt8eDPdrROQznoE10HdQYjx1vqa1EX60dSblsgXJ/s/FMQ7y4gNC0n2BJ
mvcjZ5hwnu1oWwSS16xeIPsrAfrm/m12B6KpeF5gt/ZfkBfYO8CgjL/5TOr4Pf0Rh3CD1QZ6MlTI
GQQJEAS5pQJevbbliZz6HbwBwEFEGAjpRCDB4Ow3ADuCbkxBHEtCJq6j+rGT9TCoovHpoemQXbfg
RiEQlaeM5m/9YVM8sdk2+/bEMLVsR3PU7G8O3xcmBCYHLyDdy+iiXAerMUlYc3VVb5Slhlz5LB+M
IcQmIQPXEXdE04VgobN7mgA/XhHGENh6v7dSCAv6rkjXHALtfeaPo6DD0JApxlHBCc+WPkqNwUiX
c+OnGJgxHymKVxNKkzcDt/eYKLi+MEpSb/HY7dGr5D/SmgY9Cwn94AoPo3i/CKUFr1NqekLjTL4G
uj5kxxw7YOtobsCZwOUO+o/igoEDIMrcYkx2oAUHo/8wtct7k1B2M1jhazO9gO4DFCUhPbw1McsB
Gj0kU8G1xyDDH+5RwoTo13H4VGAXzMNszANmXeZNFoYiE6lDkgH/qHgkU4b+pbgkM0QHGd5DZPqg
m30zs0Zv+zOrMlO5GdKR1piPkworU7mQw4Ob/KnhE3HkSp53uxS3AZgFUmWq45fQi3+4oNhfWQOA
kQtMdHSapAS09MmHP6wmBSo7YGQmALJcL8JvBRgGE4+XElCw1us4IxAQhKTFg6BzZWmD4TtXd0nP
4TeRDDYC4uRZ7NFKrunMIXTVzBhdixkdNU8k1AeQHrjOADPly5CGBn/dQGgCC4GPNAAAmv7eSAAe
HwMUAtxsjKK6Fd14slaJ5RzYbWrfGhMkoe1b3KOKHPe/Mfn+Cnn5+p0cJMgxmg5WAXjRhn49++ks
ZH4Ql5WgWFYaIX9HZSVoMhT5UB9sSpebPvfmy+n09NOXiDNI7MnDj+7Nr4lkHlRLwXWAgJico1KX
f4YyMGURdW1++0xPc26J9coZA0DqvVk3NhBPMyc24MeGAwcPt6EGN/ZeUBHSvaDKW0vl+CPNk8pi
YJWMNecDMHPgNOrxRomL1hVEsfRlOA34/LlJm0wCA8Lp9/ZFSYT2hKmGBapi/UUjwPaELpjwa/LG
wXzBunoM5zAHYxFNjZ6T1hhtMbpAFOF4HsqnkcgG7ii0z6pZKTpwCKmBZPcUhaEO9Bs3Lhc5OErE
iyrzhD4s1VU0elli0xRpyLAZ8wAWDpBzRKKOD3JsKghNO705dlfALgR+vXO7ZDF+kSJhUzwNrgUw
Nevh/61AxwPC01zbA9NX9DF4HLjZqZs/J9lqsEp2bOZPujnW52W8q6ZMmGB5znkhGXMBlvatsrrv
xojY/95TSD0eV4EurkmXG1w/IHnQzVdwyd/p5cHQAcqhDPgPwNaL31w6soMDeSBGRB9M7gZgIgLM
1O9zqqxeL2MM8kSE7wVM+C0ul16zL4DV8du/9m+M82/DCZMyeoHsZNYPF5n4BrICiN1Dr7zjAUVA
wE4C0a3QRnGXrtVWiyFJET6CPZHDQt1RGYWis8sDdDe8HJmVyH2ZjcGRbMHnPzMDuR2x5mC+/It6
tyJjKuX7LPK60Mv2WHuKeLrvFVYWA+VrtiHEglXyQXrS4guB5eUpKPFRcrZwOIKM4By+GR2Wvcz6
LbHmcL/FWdDCev8QzQDpVkywfeJZMnhOXrC1WHJjHvY7neR/7A52uzKIekAv2CPcAoQctXNr84QL
DBXIAK1MxDsAe2OD+W0fO2BbPpdyZVvQ/pQrQRzga5mJQ50tDDUgHtFuzQHKxwVh145sVFyN9gLq
CokO/Y5GScH4wuOKcmbPzqVdn5fkzOm/TLBJEYJN8npP4HPjVX+DvuIzZwWxKb0uMqJr2oMXcQO9
bW9bsQiB9YjBJyCZGdabNzvolTsLworQ5XYFQ5Y+xnunktqq38/KuRf2RMY5/2qL8RoFImQz0pxr
ddUg3cBK6LeP4PfJ5ha80QnerjJHY71JeWSYREXBC/EPQXkzvkTzA9iTSnT8bXkOxwhVRV2izA74
atJ1ecnnANn5lTOZ1bbl7OXJIC0Ar2+AxkMj5OPJZ6jjtm+Mo94fS+7n867rTXVOzsVKCEtWoKvQ
QukVsPOriMUEH15fygNxxzBGxUokC+sco3y83gm+EmSWj4+g8gh8m2zrsXjy2LP4jj5iPcZd4fO/
dIklwXzgA+PJxwCBEpsZUx9D/VgFcAFiRQbvIm25WwCpgitviKfM7BqxR2O/MGtyEQ6T8u3LX9Lm
lgWd0lIBoyLF8WaQwioxULqP4Ml+Paz3Jt1L1+4KzxJTGCC1i3nvw8ljw80hPe/6O6nJ/HbqCx3u
/B4wvNt7HXvbN8FWu2zeozMghQOwEaYPmdVhdfCfO/nMYcIdQLzJUz5CZKPDJOXM7v6a+EXF4A3a
y7MSDlHC82Pm2BBS1ZTA8hSDJ0066C+C6XADC/MlJA+yK7bL/vl75GitTz/rG39O6K+mo8tz2m6G
Lt52OLBOJxUg/gUQXu2i2bOfvK7KipvDefmbNzOe+dcVnV1vIIogpOmwEGD4QP8ke/4Pmjz8QVMf
yPIVfAA0gfeO+W9zHOBAuKpsCWgzjs0eB8ZxxBBGlIPwhRSgYsnw3I+A+F5Gi+QOsyEF3QnAZIkd
1H8svldtmcj4MLK+RfUyXrDV8SUdMnDU6RlRLdGFrfJ7HGoMyTHYTQbw2aHaM3jDAmdvBXI8YNei
Kaj/72aMilk+Fqn3uhYIrOBa0VFoOxrLrbYbzh+TNDi4Ulxv1BOO2G13xIZv/RyuYHPMoy9+syfp
XxDMZJ90UbsYT1jDWJDpIborBbWy4y2ysRdXQuN8bVbOyNQP2TeK+Q+Xv7SGj+JoQJ0IYUMzwzd/
jDwc/r3nzeIZ8R6i+5zsyWPp3rdEegVF0IvKTXnK2Xe2j5uOamU2DJ+nitGskPiQL7vBSrp+p3WU
ewy4tvMY4a2nOjdvsEQyGr9Y8UHZ/IHLf1b9qLuOvCqQYq63pjJpyqTAkwFW7d5W3RBkhHI7+Nrp
jIBDIR+pRE8wZFq4ebtWUb+JUy8P+35+bn0IF4rSB86SU76H+1JM7TyYviNted/kzi1Qlk9sqioY
B4/7AaQKeb/Ycu3Hpgo4EMfR8/RzYRlREDD3Dp38gQAxkniEmW1kwG69rXfEoRupGwr3yq4we3uP
fX1kIju7t3Uga5v6bgDkUX707pz6+X5ofSMUlL+NBk210RZFHwj862mbDzSmU1sjr+e8iBD+Av7W
1+e+nL19BcF7O3/O7pPikp7LKB3CtvrJ35OZHQtWEbvWMKRS9jK/dItYJeqgXLQn3lDcg1tzh06D
fZwKGnXi1wNI8T5+j8g6/El09O8NMn0fqNp9OUPie25+ZZIegfKpM59EGOq5nXD+olqcJC6WpV21
qsyb93+rbOOxnQwNHpIxkrP7Els/Auda4E1AZDQCiybiWOJJHQWJC5xrc0pQ9LbGCyFDc1U3ChPo
3GRsvP02ImPfh5R+QEKi+LeYD+YCoi8kN3HntUu+vY4dBT0OKkGEschfe5Ny0qA0oK6kfXUOx1Gu
4wjbJoshOlxO35+jTApReaOfnD2BSIn/ZYSTSlq1kHlQusoTyfvCCNo/vjDfZ0h7KIRKhMUbthiK
zyajuf2ofmuw6U/g5OD2y7dHQYy/3uZn9Nj0T/JVWvSgJq3iyosYeQwARPfJhKml6hcX9qWDIQEe
zdTZ0367nZcFjHVQQ/SfvOSxTijdebcAv8d0xU2k02yRu9Y092nEuE4fWn348nB28lIkDyQE8BIv
QZ11eBkfD6EUOXXzoTU+8Uy+jAyvkv1sIw3II7+209FOsevjYXfg6XucakK60D18kGmqhPicm+3j
yEn7UM0Pvc7N6vp6qloDEiQpT1C/OdrH4fMm9OKMUAsRI/Ir/0WLGZeEDOXhaJetOHc6tL7XO4D7
EXCIgEp04w8Rhe2giYk5jPtItAYR19rk1EfRRPEEmv9dYeURHqOB6K4IxnPxkW45hrwDrgt3iHyE
fgk9KW3vfojcnInU5CVivpD0ZoWE5C8lBKp/VjBYcKygEfpaxbG+YBVyaIFVUOp6RhqKSxmXru9k
ZcoTkseuCmgKakEY2Knsk3c8ATFA94IWw+qmMBaJKIdqtz9BG0kGxSFuTyObHg1dfuqmewyVbACy
NSIAKyHMH8U/+VbkooR0DWbrQ3I6RVhaAxO+3/r7hUcG1k+Gx8+eUcoWGkCUVHOe30lpcU915kcY
iJZRWvf+Dlt5VYeardm5V/59t/Qyo+kwPOxIZlbgnwfHZ8ylUiHgOhspoWx+Jjx2UyFYeERP5M4g
CqlFMZ+6vROlKWokW8hIOhSrlUOpZ//CnlORwwT9XE+1+LCUbKKrXYQU5tDpRanRDyEmbjwkve0Q
eeLPr+coMaxmhqJtyjhAj3D0sIrl42j7nH8hky5wGNhbp43384l0960EKvBpokwDOCSzGEy/Z+we
a+7p5IPMrR9kLORf1HPSuGcIr4rkiR//MvtW52nnvgNdj6o/m+Uu7tgpWMJ3RfL3BE0/jtGOASbV
rLRF8HkP5FZkH5TB6YxHkSnyqQUA4CfbdsHTyg07eLmfomz+GDIJNthfggYscOTWEVef3eJnJe4j
6jsUCL2ItW93noIqmxGwdjdvQg7t/XvHIc2pY7Bb6+leAFw3YFLOWkShKBeRe3A7VYQhqJ0izasX
D/t/KrF8ItkLEg+tv9B1zlGkOueIGR525nV2AXIGRBGqBuNDCEdrvZ7RN9i0jNxLree0Q9OFq8Ac
84Rnzme2FLH96MkImmbVGR98Jjenw2g7e4gUjuCwgjHhfPLZ6hzkgNPKHjsJoCCJoI5k3Sa/SYqY
TAsBTbzRZRiS7rDMHCl+r5VLcSVsZHnKrTMmvyM98OS3ebs4Lez2nICSIp26XUXPT090GmJ+cTNo
2Oesb1UMFssc1aJfmnKZ3bNClhwiT6DHm0V6dTB2oKvjZH2wz/SbpIQQvdCiQi5mxVVBEURYstvN
28sIlev4dI+FBI/gUzI5MZSTxqm6tdeApKDT5QiDK3Wr/YFY9+qULDuRRWKVO4LNl5w9x3KKPhYZ
KN8J5yjmQmmY8Jnd4X9MORjbW7xjqBmgOoBTSV1G8YWakP5V80r34BKDR9YGJzY6tATUSGhBydxa
tpsTc96IxSE4xkHGKmJeUUMPOTjHHPdPRgElU2n2YyXCq/ANZH14Hw95GMTOCOEpJSTaZFBHZ2yd
GhHYhlyZRoLo98S4anphvnUeTUMyqedZdG8ojA1T8SBMR3YnAF6cPGSqmF+2rtZ4upuBPdCPLfQ6
kx+sXd8ivc/5EN2Ob9YDt7WQQKCHe05pk5iSJQoyBHVWIPJtGJHlKkHBNeDcYcHxiuxVPwsBoq9B
6mzeiIplxlgBZ05EsBu5LkZng+jxhsDPxd4UpTGjQ21+zvnnt86HyJ63wOntAX8/9O/uaMEC4XKS
6iASGHjrvVl//Qpwd3sgBX5lvHnYdsQgY++qTPQcVO3Nf5oDIRgGHnlyJceOkDNmp5oqegPca7Z4
Xmtg87HBoqPmIfHQuPkIgclCz6kcBPHVBVDaiJ0brvU5Zj6Jpek9HoSWpYriLBzpvfDgvRxRusSJ
W687ys7+DJDRlmearQQHm6Ium9H4zEdwT0JbDvfGMldg4NTZzZD9fEmlarZOHhTTlxeDq0/GTs0Y
sG+k8rCmM5KgXLK/AMjVTY10vyJcDtOtRbR7SEYexic+Av9F0G71lzeLUoqEHnINMEVV6AzPfYHp
O4VZT3KMiSIBViZajsLSZTukicn3RPQsxhvaaDJw0TgydZ4F2cwoYCzFPhNqRa4gtzfEE0QYCho0
cUAZOCSNz+LMJUML0Aa1++XOo7nk8z+sqwiDJeGEewlAxB7OCA2DLiscIGPEUMxVABHgnBAy15SN
hBB1l6rr/J4q5NTmJBc9hJ+OwfG6il0JZGwiU2GLnJXMXYsUwvsWU/20dTeNI7vXZgm4YX8XNCl3
TlK07DOC5xyGpVsSi+tcBapVU3n1WM+bM6z1lCKFuBaRwQQW43Ua1TegPhNHmcg2mFJq8ue01/5I
h+6dVdzlb1Afab+maKUx4lxBggPulJUSfDZmh88IYARszbeV97Reu+GxYPG9fHVCq2Ic3K+NvtZQ
53uikIKHy6UMoSm2r90gUIJ4TD8hMfnt52gxiuVwFMsUEzxIToZcyYFwD5vtkGd8SJE5CLrpB2Wr
UH/23dpCrzLpeEBHQWePoxKdwlg8dnhRmaJxHtg3L/dIlprDYDOocHLYJvAuop5js6FPPn3Ab1bs
r/t7hIPe+tpSEB04obVzzhp+eQxN8VX0plrcIQBe3mqG2lEzUL9n38KWKVEJP5If6JHHQelrboIm
PNY4y8PfKjuL+OHb3/+Qa6A2xusQx4igyKmdbnKYM0YgQ7l7Gl6E/1G2aDcqEcJk3C6A8kzSWb/Z
Rt0HbPMJTCAJGRMev2lwumX/yMdpqR4qs40GQUmJ8GaQSblqhNyBNvoqTPyU1DGQuaA0+UeEH624
sfBpTh/4Ae1qDpLv5OAQAz1CF3bPzaHwadt3slfJ3AJAIaibvByoxGKbyXPpLegIcWrDi5FtVLpv
pH9evTnsQLwp/5fvC8gGHt0bdsVy05h5kF1+f+91sUzWyrTyvjG+zDlD/HZgP/lWC9SoAHgu16Pg
N1M8oC1Iq2LWm9On8oywbinSRnZGUmDma3GF8YKMqekt/k7zleSp/tj5Xh4nLKsI6dUJvXnqDFm4
CVp1igAe+Qy7n7bbpFbrj63O1HRgVEo89nkHdjIag2ysn8cB6BJhH3iKkLIA4iWQgiJtuoi+mDaR
xXnAwFbMLugnbEq9sCPaRqZQKZz36XTwxkaDgPxG8QFM81qKiKjEFVqdYvpFTRlSVkrkibkFoote
cMBoTLAW1RbmtrslI9UgZyHo2mUjb/rZLMPpgr6eANaX+aH3IRhZad1nuXgAR3Ma/cjKcMFeGgJC
ifdL7VFt5gO7RnRA5qniDYchvz3c/BcRIffp7ebduvCLVBUzDxNGpi9G+5WLzwJUmd8/bfYR87GU
1tURH5MxDjPqNx5ZtBpCf/7yRexpwT5HstX1gQW1nryn3yv8TAXjxMmbxb+B1YMtBZrfQ+W849uK
BvYRSyRhd967dLIrdGMPNOHn1j+X/x887Gc/LNE0oKoZWs+fJT+tAUsxLmi3Sbi9mfVfBypF3QyW
/AeKzUPxIjqHOW9bOKwWNdzPaFFLIHBAElKa5d+ISF+mjzLIF8d353xHQauET9m7qcG4nByqaV/2
XgRuIoAh7xTi+x49vkHWudnA7g8Qbyf6o1q08opGu8N2lbjPalP01nI9SV7bFF8PWfTEDDICkWFI
TKjEv18T0yRh1QVCXoqxKR9bDTDhbgfHZvbeABoVsywKAULu8W9DhQNRBDdOQ4YGS5jDq3VJUQa6
wSgm/FQMwiwc7aICYnKjPhtBvaWE+WY+rcek2T9k64k8g5B1zLHoJllUx+4ngtWpHJ8xiX7rJKZU
Xn02qKRB8zC/citTg+wtAfat2x0wnj4ukFbf/pAcER+4bjGr38Q8B+Fg1yh0KxH2RUAj/n4mXJ/r
ZT7vuyroYEgfCc82WPNa420+v5Ewqxkq0ViYlahwE7P6Me8QxWyPIT5oFVBJMqslCRXkPG+Mbphn
QO7QydEEyyIGl9kMKMj7nJX76u93Pih2KWIPsGETOCPU5D80lZvHarzTFjf12Nil328tX7OfFpjg
YlT6O4WoK0Ym1dT9kEFM0HO0lUztkhD1ztmKsl0gAEkq3PigTzByw61GNBfaQg7qsWAh4RDSNek7
DJgerdCoclOjdNNBLi9SdBaS3u5Fyt2y80nuHsbPbQtK+CU3+r78BAnz0i4AFOCNr/1rTkAa8Y1c
rczVWLK0vUOLrALGdUrMOOS70En0ZRFlSmwMlk2lQ+Kqy2cmyDR/8F6vvx9nMTQPkjysTdBXrTGa
j+b9HTolD/aD0BQhn2aqsK7Mn1tWUnkRlHxY8FxTwczbKQTGl3temS9STvEuAoFbGqN8CCZAd0kz
2Re8jkrcyMO+J+Q4yNPxFEUgI3UMDGyIMzgyMJJLOFE+Qs6ElZqRsEZ1hK55XEAKcENghBgBveL9
Ih8IgS+M54IRvIxZ3OfwGKdG0+8gzeggQUsobAkxhqjARgMGgpSzWIgwCWL0E2P7VzIdAp1OQNFH
NO9j+UD6lYQy4QYVjhgfEQlwcg8tzW+JuRtjb2oTsGHjEJjmf6ye75yjD21b4xOSw/xXTUbwygmL
PJU29LE4FWvRcPQQ0sgomcAXFoS2b9I1oxR3HwgZA3nbogCvpFw95NunRbbQOomgVyF2JS4UUpov
w+lGKuUwSqFOX6O+M14BI211ye6FdMdGcgTy+5rf7XCo828lxtXaiXv33yt1V0FVcZ9Jl4JaHYtE
W+7FbSSupJhNB5n8R2ht9F4BxI0vX0cEC7+x0qvAPRkunNJOwvuV073bgK7oCi1Wg1DLn5X0FEIQ
xBqbPi3kPWjIEnIxiWQxBjrC183wUvmSS3AOsr1uhm0Z91LU84QQRwTwkYkUEfCzUiL0GZsSQI86
EukRj0/GvCoIXpYAcBaCAAydTHUN+AQx+VWz0XyAKOiAj7siCoSdFpFCeFs8V4PTI5w1LvgfJjzF
AAkgI3V7YYO1njOShFhd7NHz9xYmERmYf4g/s/78yfPbJ047cyhvEIsKlZCQYtU0kqNYZD/KSCIJ
3Ea19fQumkXrvmSypSmse+VEnmNIYBFVyJ8eoApA1PaXu0b+Kgm72ZxShkI4n/GwpNaJ/YUXEmEz
TPZ1hmBI3t3vXG5sumBSGam3EKozHJX82u0F/AANiqFMBH4iuRT262qChYPo5SbEHugJNfPHw/NJ
5zwMvlcGEgGEkZe/GZ7gEs0hNgjjQODGiwIHXxMSGrzSLuYaa0TzemOM1hOpFmUgkSgPkJE+0Rag
rfD/6FcByBl8f9VidB0AWSRXBwVKoSU7lnlgvoXI96wIdmQ2ii0bxIaZGxKgEeAA6U+UOA1AQBcM
9GUnQNbFQ4ECImYmpbgzPq2IhccX7vUfSXex3FgSRAH0ixQhhq2YmeyNwjKImfX1c6onerqnwbKe
HlRl3rxQBL406OQ0QMliAKPS7tnxqfvW4z3b0SZ2TDur13Yuc/ndugjmW3CtKVMBqZikhWBJPWv8
5BtnF6U7Y5UY6SyYIqyo1qydjSuR9E6dj1fEW0TGKkqwANtSuMmvTXYHlcA1emGEYytYIJIVnX8+
AsUJ8RqPAlYzTlxSZmTYahFqmXHAX/8tW/YY+1eiXOQhX0SGzFvcqWyvIYwyWbJEAYRXfda42kZe
6Jixkk2tG8EIBsphwePYx1mEwz1OmKN0VrXzBUCaXvteJ/e+uj4zgGMy/22n02FqtC2PSd6allJ+
NzkXU5YfTOUG6VDjYcKEdwTAgxy3dvI0MR34pKH7I6iU49cBFbLPTGCAC1Q7aJV2hY9VwVHa80N4
SNApctJRdiNLkdQ6D6UnkTQCwJi0rsIbEG313AxE9h1pLfvWwtJmyC4lJOKkneJtQAbUc9kKi0Ao
JNm36UqiF49Wr7vPd6z7dJnS5SjnxaVUvjA0X/Qyl+rDKlzOxBJFAo0048/GLdbK2iFTNqbEaWhk
uI6Q6lRitwoWw5vZYLzI62pzKe8FKn7Z1CxxGcT2O073s7E9dGYeo1cpcykl7yPmUKjd1L0yj+Re
vEQqBfUBNrUP0Hp315/bz6VBqucKItXKUXTLC2NAHW+cJpfOjXZ/MWChraS54GLnRPotBrvOg+/R
Y5L5iAwRp9de/3sc7QaWp7mir5/h75sY5rrH39ucC1JYVbizz4z394XIx/5XTq/ednAgyVD/uqEO
jVxzOcp1+Thy3EHUP7fS8xfNWOkxj42uaJs9xuzdxPAgmipvk7vNH3N2dpe/ZO+uMpy1EpKBJIzW
RJ81qTTH8c9bA6jkQK5WdZ6MUl76yWqKg8ivW1tCQe08vKsYtVPPh3tzOZJ9O8kVt1i8B3zM4PKC
Bm0Qte1tf0+De/tUxiNr2APllQcmKD8YFHtyFYzZaDHeSFaPvbBDnOyIV0qMI4t5jI32Ifycb/DH
M0MRUeXHZIEpvRVOS2rZvzQYDKCvakQQVe+ta+s6WrEOCzxjtjoFU53evif3yfoXA4f0FhpNeUi0
BfvCIC5lfSsjo/oTLxWxwOlT8MjgGeEwn63VIN3IWb2ZHNnhD2GmVk83IrRVvdfg0gnal6CC8cPa
N7A6fsarM7MqavwmH5+PeElOlg3u2pLFhym+7EUb14qXkNkcaxEcQ5SE8kZ4Z4zU92WJCI8SNqcb
KurhX8rD5WkmOEh6C1mMV0KXGNYMUHwoa80uLSb6FZO64Pcq+LCZLEh4YVVzLbOdqD+niJtSoCKl
Gcjs3Z/pAfhZSBl2nwCgV/V4bb5sRj+x7HtxSz9GhRzQB7veQz8+fowfJMLfHIScMi4781VbqsNg
3UXnrd0nkTYBG645+1Fs6eBCsJ1kKIajBXYIhpNyl+C9EyMv+41dlM6ArDrwfzlqnRgMKEXBkSCy
0qICV+xk8/uGPtOCvxIDhQUxiAAEVrUwv4BXEr3o3S3Fo2Bvfuw++iejgS6rWuv0rRwKseAjrXvW
6DpNtUOPmQsAFGs4nx3y/+jGe9BdeU7mf9nacf74WCr3fw51y9xDL/2gAr+YeC1+HbLkA87pnIkW
lVzf/lSMFVKtTLvMt3t++oxNnpi/9YSM+k2fdLOTxe03BhgVBRK2aaZYbdP/cEE/8f4/lDbgMPsu
7sRNEsOJSOdqf97ipofMlWON4w2G0QVFmaGXwiTZj4EG6GF/yWMrQUHBHoaNQcrqQpCBlp6GFp7Y
pUJ3wk1KPxO3lmMkWD5t0DpNtF0aeDrmvd44DuRa9HYCvThnWYbP0GD3AtIQElVtxCCzCRGA+4lu
0r1knejjAKIMur3atZcdX/hB1DKnqLTf8MwfJVpKgGx392lrMHUfyZX7SMENY0zRDRiq2s2AeWyU
TxcH5bLSUR9rlyomS1BeK0mCzeyy+6wFRfpxnhgsawk1waJ65yvA105tE2PPdO6uOK2HWRXVuSgG
65BwlRf7XzL7fubjqegKlHKqr28EayZOrgtgiuXEvnMIc4CHbYI1XBlzo29Q2XpOgxX/HcqW/RDC
yMDItNRxrRrplvlLiOewaS9oPbiPdsPXbef4wN3j4A4Q6iyLEEsQRLCZQLysmwhgQ1M02JEZZVaz
nHW2g1C8IO3a7cySOdC0Z1Wky9K6e2gv+g9WPdcm9ljffdMHVMHDjZ0UAHBe7k28Kr9Q/6VbLJtv
ft3bDgew/LNuq7d5SwAqHed2N7Zogc014l1S7MzhZaDYtXt/0caT7zP/HgT6A88rlXKy9LYXLS1s
VmAs6API0wiU2J9cr/biub7qnamHXuZf2Y/NJ7/KSqqBe2BZ5HddCAb7hFGVf/o4045c+TXZUlO8
1b+GiYPl8Nl4qDXTci8yN/XrtfNJO/evtok08IIJ08hDwv1L1fVsRRqxjo8rKojxGPLea3wgLdj1
V9g67PoqDBeGPgermkUp/rEt9pcs+Z/zYwORiz3ZiULDXcDRgQldGcLiMeBK7hERYlR8y4e5tLaD
G4NBilFuBjnWzoxkMYXDTqeaKRpStCLtjRhdLM7mP6WTLALujZ1oa10MsUiseEab+hJ6e2U1vAQb
Y6kPEMdic7D/4PEMnK+nYOA77F1CEjKaZZ/z6rZ5+gtGtZeGNJUf1GERL6H/O5Ackf4q1Jct+98i
v5of3Db0SfQzks+ViE9HH8mzvJKi4shIGIK17LaU6YbuVydUWrcMusuJWtAosdAuvCZgiiqPKtWT
+t0Q3PzQbccWi84IElfacq/gxg6sse8TnTzqSFq0j8VgCnFQ6tOlllHvw9zq3x7hU7/z1wZG0dEA
Z0M/wdxfvQipLFBsljMMHQI0h3vG+GHlaWdg1U4bExM3AfefZht4K3z9TlhRmx5RshnNjVgrDJHl
A0FK46bgq2bSVDT0b3cfWm9FILpopmRqLPmTrMsZy1T4f7jVCbjMvECNiAJQBQB7mEGFMONExVHW
LsWH6dTk3qhcC/SMYcamBw3jj2BXwZTBmI2hbHFL0nNFmbmCRR/lzGhl5ftgvxQKaeSRc3Wf37MN
NC30ISOFuYZHbS8T1wZs4tXdNG9lRXYVMtLIFXwUz2VBWc1tgkNU1UBLssWsuXJvpYv76peZKCeX
txglZ7PK5QWhAIPEgGjVuhd+TZPqNILeK8x1Z91cW7dTw27l78iZxPO+ZfwS9GtBexHRN90qrqR/
MScyFBM8ZKHbONqtBgHXxN5m9XCxAm+eoYplKrgHonpb8Y9Gbln+Revi1PpVND8CmC7ClLrBbcMS
hARrlnl2D1tTMNBiHh0aKj4xZ+aXkgCmFubxGQ+IrFsz+/SxFSYyRxQ/3DuDElSKHAdxpFw/48Ie
F8Vza1mnrmo1gMvG3m+bOceWug2rlR4uOzc7r0E+z5VIKeWHncLygsBlQJ6xfSOdmCZpW0K4bkU8
h6EZ7MMCq4MTKKd9sAN52YU5i5UPx4f3Q4CGB907949niM+SdLAwLHMLNWi+yxnKqHXdVKLIrma0
nFxLkcod9yremQ02zehg0XzXkb0S9dkg6q5d1SLjSw2r/kQinCpE6usvSLHO5+NC2/ybAaw8CumP
m1ULgYAt1KGWwvOIVFePUs5AjavDcHXs7569yGy4h9Mq7XPl+KOUWZVf28btWX2N9tn6ITVIP1vr
eP9EQcv2r2OxSf+unljxdTx9RAWdK+1OJr8I7umlEz2QHFUTvTLo1V/PYFlbBBGhfyiO5Y3Wal9c
YLGbLb2Ke2Y0NDuUc9lWonnooxc/v4W08fO5D5GAB2Iyv9n7NxNzJmJtPG0gcWbyCNDqCi7zqGwy
5bdh56qwc9XVryB7wq1s4KqumCgbzeF+ryBzLDoORppHrMfDOz9L54lRgJFw4dws/6CmUWTHaUeZ
igPtZqDnVRGLfcdbvp+YPtgaYKK2/ZLiDwDKTwS+/FGF/Kqdl/P1bvS6NzG4r6dOkp4tGcxCLsPz
xUcsLu/182pX3vKPuz9DbMsTrRWbkFggV7u9HfKB39NiGt1OcqzzOAYd2zss1NShc6W/fn+rAmzo
pg0wqJCg9iRYBCNb8pSmr/xuDJZR/YcUEP1eHjaqNgv5Gw/+/pAF5cOLYfOjPu/vvfTm7+GbXIlv
VT61wiSrN/K/Cyn+iwdWSFoLvUHmo7r/NHWjmjfvNTAqBFd1iVqtBXFvpr6vJGS+HupLTWaIJeX2
VGRWnOjiu7S5KjPqAqnUSBKBuVMJ0qSz2+a2MiLl7S4ZxtLXD2xzvuVe1l9QMTJvwqV4sPJffT2n
z06qkyOI1asaA4wUAvoYCVWfl94hVVTTzFPtQw2FkDifO685wE+sd6ulp7pNk9MbK1AEiAbtWZUa
uHuyJapX2tv2dXwH1SsGRk9BQXjKteP4OI7XYoIbkFvg9xwofvFZDW8Hs86KoRn3CXO1RDE3ES5c
/pWVMs71ktPD8NDd1eiDylxULd/oAoEUXboPVmhSe8Eri98rnuPSaMbSmR6ne8v5w7jUPxvIGtlX
MdQgX9Ws0vZShozLyR6JG6msGvyFTMfNsKrQ8nWZ05mUd+AHdDr/nFABFN4C6OwqtWtVhaTWBWez
X70KVg2zcphTIYoVciULzubv2qtM5eh915wV20fzYmh15S7TRIHYXfVyBQMuho/1FMXbFStS0nzr
NMJZrk2cCORcufbSgDFAMMIWdV4Oga6Qj3+sO9x/aqci36Pfl7J/4euOchV54maojOzdb9E5lwoB
hmFfakJAFLhGmLmX8o2LlVSuSXyDI7ccXDBcOLCUc8M1MFTBUzB9JN48aWY3eXQr5wFSxVktPw5O
Ec562DACXoNLM3lOslhw+Nq+xjdS7gIFR6ABpAL9hsGrXY9RCmgxlLC5wr7zP162LE8wrosf32IN
B2x6+aq5imajL+6cXY9eWw3oW2/1Ioci3Tjs9qtr49JbZAPDarTBrNoUUpVv3jQ0mMdq2sYj38Fn
vtbDKBXPo3rsn9BYRFHb2dA/LrUcf4lcL1HHcGjG6o6eSF8flC3mtI2kwPlUyTgGFsvDsBjtRmuL
Jgg9335XkD8rkYJxZffgNL4ttcXf9gVv8DLdj+NYNut+IMNcZPsgIc2HleFw4cxMJiOIt/tqVTj2
l/1bBwWlnPt91DB6XNxNOTm5Vnbd5+eOhpDTxmDdwwmvbe75DNbyLH+jS3sVQJqX6XG8/kIo3UDv
vs0gk7H8YUqXZkGLgKQLl+/IapJOsOA5VFfXlDpW54+sMWveHavpl2IdP8xJfZdghLWFQeKjN8uN
cxzU7n+bRS0V3OZufAEChQExUhfeEhViN4419z+xkBmnDGJlV1mPk4Eq0nnm53JFKgSSpXk/U3Cu
gpT12I6Xn36yVPmXBcie+IgbqlkpNl2+4sT1K3zsih/3wgQJyJ2qtATwBlJ1goLmWThsiplU5Q1I
eNp6HqRl2QekpZpYldHpY+fKds1/bfesnshq3eL3LsufbbaefZRW21L82J+58bKtjbH6qprkrYOD
30pEbKClhQLQ1t54bYO8LCLTm4H9qXwTSLQpxJB0nvrI86qU23bW2d/3tbZ+BDllohrdVt7aqVnt
savbfI4gCXaM9lU2AQhH2UbsXokeQRzLSsYSk4wMsmv03+Pf8vSxFm66hU0kx7PT+H3s7DAxIt03
Tvn2c3/8SAOUg53uDttFQB6fQqtypJtYfh1Pw9uxvUr0YtfKRnVEnpJUrRd3Ur4hJ2x1OUJglRgP
goY1OAJNchxuCNqgZgIPpAd5KLQNarPynng8IwmQJ2wtJ5kVhCppL8uTo8rXq9PjAFyCWDDSSHQj
iLX4l5wWYgAolgbFBxU7I5VSkJ+/qK/tf63etuXCNIIN+7ZHBQ/spNgOe2PU0OBY2fZQP/KRrnuZ
+cmxssy3keC0krxO/pnOhC+troq9XRFeGM2PSihkawMh0xNeGxcb6nTJD0ShGXo8Hmv5nxcGb73+
s1BqjuXEFKs4CoVRL+U7QhRsyPtCe11o/DFcCV9gmPZ31g602+0fvmK241R+/Neclabj3rXw1zD4
GfTGstJ4ZvjHRib/V+dI6ONuKz0YPMAQ5/1fORBe/HMR9vVnHmh9FAo2cdLqf74Rlw4n0ZnS816L
vb9JZdL8x4wp7CZtd3Yl7Yn5aKZ4SiwKafv9fbQ3e6w8zJF6WmNPAFW7cacIZT9C0ZDmZDMrOaea
Fh9lWamOgmA/y/jg5UphcDMeCEfyw4JK22IsF2baPyH485HvRcr6vDBR/2u8CuMq4rKeKa8cuOU/
M8YE/HhSxYSSX7kSZlN6xVQezmQNyP/QdSloxr0XC3azHL/3PZSVdG07W0Fx4UjH2YLGPlX841Ki
6vgJWwmIodDJedOsr/0bObdO+nhb+NkE9fi5+Pcz7rTGt/zo51gcAtq8BFPcufwaJPKsbscOnN2H
hvBpGqRJ9W3CF2XywxBmD8eRmBsAmpTXTc3o/QsXknzDPeFB9U/75jierw8G6Xwl5S50bsLNB6V1
4rgbeCGVDATAxXSuxyK58p+3wlhKH6rvmy2ILDxvOP1cqUdc93yns8jPYYQtnE6zxH7Y0W5l0wtR
hyXOWsUFIJMJyr8uK3zfaXhVVMM97YRthOAm37cjOrZbyfdCc9JNP/MdhjccQ+fzpDZ2Ef4YUGoT
5ziCW+jwvjnb9PWI7/xUPaeloc2/53+9EisQjNjq0IBY4zMVUnEjGbM0KGywlCTJq3CzMc5BmvQq
g/p/VyZYGnFtaasQbGUvJFOFyWBwLbQ/vj/66hN3ITvdwq8XKR+a91Lpmvf+4YTk8t3utRQzfIuX
Uz3Bc02mvOOEzXRVy/KKlS9vIkFAeKWpwJQCQKacrt835/8kz2PHB3/BsylzRvSV74rQP9syMadz
KAgQ1qfBJCHAiC8fVRnkkMwvI61N64JUrx7OX1pcXKF/ciVMozpDRcSpeC6RwPhALHd0tN49P5yz
CQ49rx7Y3q7acnbmQ26U/BqQxMsnqCdlmvcNO1qasWMoh54uFMNNWKCBiYmhxFb+sCEkhcNp/TJa
amgTRaQlGgFZZmQOvgqrc9GSWKe03LVYJtSCw/ODVPk7/rX+tntpyeJPJnXnIxEhMkxw66shHXe1
O/zl4w69Kbf6/sOh7BzoMJzY7vcgfM59n/4Of6IjOWXikfKUwYYx53X2atJX6CX+Tcl7N8MIKe2m
yfFeBpwcvJOCM0+uBmKC9hVe48gA7AqHCulfnIeHcc+cDt1DnQTKLj/Y4LYv7X1316anFq3r7nW7
AsHrnEuHEsLLnhPmhQBGvmTFRWPRmNVnQIJll4HAfpjJa7vfXHV4K7MXZm1hmhc1eNm1Oe3W2XRt
8nNQER/tND/QFCDpUu5eGzPet9EaWBX7F7PYFyCfqdapcIq38reptIcF/a6T6D17iyYSXtCYMJC0
oFLugGk+MEmtrQHTX45XtWs92IaqsDEak5h2Z8sdIv6ioAtEYlaXg8qPze21sNhW1kK4t40sD59F
MZsur+RP7JqpnJCPV9v+/hzM/qJfSwPFJhHitXvOcdxPNB+kjn/CbCP5ay100BdDxeL7XX56Ov61
tAsNqa+pHFaFzb54/il/po1LWHhcq0l2gkSk90qEZwWE+ZgXQLHcNtdwSnPOS41z3TvaXhwb8W3d
fDO5bL0kuSsHYq2c+rK+P/fiB0OFzFS7sakJwbwmmqabV5N9nqZ4Pc55JDB6LpuqYtBlhzn23AzF
NdPbQG94WsZA562stO1HiQtjSXS9Bs2+fWmqHpZq+Z9lPRfawL3xleBQflU84pin7RqzdrSx0ic+
xSm9qnv3E9aUuSP2xsQWPFr/zuCaHTb8FYQFMcEmpaNH4VnOytB4w9S5KrNMz3YNZyYK+sqs79tr
pCPNGDfdBKXZqSSXtp7oxBnjrFsrwSW67uNwwVWNa5CeBn6/tdoeG5mqEBbPL0cJw21q8ekRQGiV
BghdiqcmWND86/6neJZtiFmuPNUuvYvzrGVj2TYf4YJWDtKQi9ZB3KTgzKApALBq/E+6s5F5Se06
TlWS6NlQWWzEd3OPWpWpxoB6ifpxfDvkvza0P4m2zOvKrLxuEyHW4t2zu5S8CPw0YlM24idu9JaT
cIo24/tfWUPw0Apd3huEvAj7i0F9WrikYG4+Nj9PuSEyv4qJOYvq3xW+M4wUg7dy/cuMMqVE69Xl
62iR1LZ4Y8CeEAELsSWNRsqCVk84bAbRJR4FPv+TjCfhoHH/8fXDR9pVuneA7rs0QaMyVgCVVL4f
PnpYB5lE6xpWbGLaRLwaB6+3WwYbbO1pQHErXxsjt4WAEGzmgjMpd93Kn/7IWmCP/+jUGiuMipm2
cSVtdtfy6SU2cnYsvUopgirNP1JP8GlzRsy2XAHs/YWW8CkNNtaYgTudJLTObC3Wxzex1e5qmr1/
g1N23LYdu6bBkdm9211igXMhJdiEDMYYk7IiWAneH0F08MiKaWXofxPlMkcisb4HzDskJdrHVQY/
y940UZ3TqAlGjPt+iz7mjE3EBo+1FEJLl1YgnoFCGK2KoF/jHRZBIcT9qGBNFrqXIri7sCGhRXn5
ipcp6W/leyFBhuF5Mmw2OKAlsVGbrmVagaeVaSWHs+EKHYaxe+iw+E/Pz+CQ/Ve0uIGsIPT+2Fu/
449CAmg7I58treGI6UpY2HKlyxvFtWa7uUbJasvLk9aoorVJJ8rZbHEZmb8y7eWtdn83jovuat3K
YlgIrs/2j/HuIVjVXX6ygqqsUKd27j25nz4yHFwlxADvCGIinct5fHPWs9i8FQTK7KIlLzXiPo4V
U6fi7Os9SGMCRLTgVzLJlfl6on5pstWopVhoRZnohVS/MT89BJF1x0jzIzgyCemuie0rZYVhWBtQ
UO7sHkFdSIQp8z0u0aV0W91SFhyxKxlmNt1FUD2yiWShvwKDmB/gW9LsAsFff6sS5vKiC5VJ57Md
i0L+ZHDQXAx3TflZnVc3h5P2KGQ5rMgo79r0UPAeBEQL+dgH3COW/0AevgcVI28D+EKy8yrfULD6
u9FFPu62FpMBiyCzqx4pPdi7UofYahP17baZyVbjsRoU8wZSWMxPuwl75+el11otyi+SGfZK1/Iq
h9FdQku9ZqvpS3mXLfrNmgR5WXzmKrFc5bat7pNNyOQpXhEhtb/VM0aNZnfWvNkommkcz8IA69Fj
G+NltqnKpM+mypms3ax+2A3ixl/beiRtoMziC/cb+oo1vmmub3WkmOUFClpYn3sXwlDe2MJvSfno
aYwu9w0mGls+Gm52/B9qKtKVSVYdJEbLI3Alo5kNUr3DcNe96u6MS8qrSqwUJjrPVup3EcvfJtem
qVabSyW78uvoyqyhFq2n/45D3eZgNtlWDNywYWRAyr5JQUoR9SZ8gdrBtKd96aYnD6SXtACB8nL0
wkh4FhPs7/CJ2he6+Mw08n0cpgTe07UbjDyRJJzYVeOnt/44/hhktm6/h1EUjevwyUiJ+E1ZdxeR
G8pgxbmBoolCmIJIBIet5ZAUZ/nvwO0Lihhjm05OeRObnhr373UlWo3wjpHelS5hCLqh76KuHrz+
dE/dHdswvksVAxHyI1YW/5gAUootH1uHl+gmOKely0fEMdzVOtspFRp6lxynZRnQphPZGLSHjAVy
9/IXM7naemiVaZ4rL3SuVXADrA1u9XTrbPwAxZzlmxKrmnzVjWNvjSsY+mAHxYnE9Wb3Wn/plmHE
tVk7W7gb485MXFaYGazlsEMYy/2kmtsOt5OZwhg3jy+WJbB1cSCe00bEmd6NJUKaVJl0J3Rt+yZL
iUqunCPfDdG4y49niD679BcNMLQ4ijCCSsLIEtYvo6fKwfPydSdYdTuH3GOGk+9ykie/oLyBaW/G
Nhpc8Jeyec8dbGGOsEZFSFZlvrxfx1qw7LpVrrFgvr0oLQf295+sKJtGmEHLaircTZ9MNEpceYpb
aMSdpHoudayKbVx8BedUgSkpvQ5TiLRpEKFy9fib0oU107Ul8+1EazVcDsz7mxvZUsvvBaXw6/fy
+YBHGXxJnl6Wu0edz06BkesHxHFmxvMosOs5gHS7UdI8PnFqW9a/Gg2twRD/qr0vsWEc7E1Y7rVb
D7ivejYBrm46y9Lp4zV4aP5fvXuTYVdRxQ3axbUYAOgqUrgo52b9eBTouazTZtRfjeBceoQs1+N/
wqERu57jZf9Vi/0deyRttaiHuBhYEmbiBTkazt8Dj3VRDBrebSnyLe8kV2Cj2IrxJ6GwSdSUUI9K
pC9SsqPUbFOkr9qx5q5ntW9n61eToOfw3HnOT9XrR2wy+6E39ugbkl5GWjzSpEw/UolOUiDjdeFi
Fw1yj1Jmsv6I1m+BgybwTyVTSXxwIr5KAtZ0E0DuaNDzF/DMNMljPOQP7eqZMGmIdVDJ3LTgHfaa
lHp9im3sm6DbYhXEZKCQ6uY62+5tzCiHpwymKexf8xDIiikZN5E227HoID3c0SLg2aBDPf6W3aAz
Xdai7YugDL7K+Ww/xkbqJ2EQk9HFT2PTQz8ytXa8ldsiriVTGiKkPy5j9PcjClN87M7HCnvXjoKw
Ma5QZpgJoS0Ec5E4gnTnIXMq+XlqBPlX7JJ/DNLzC5UTGsry5zTOdBgfCJz8zNbjv68v3He3kzwR
2opE+THCrcr0Y5M1Ww4Uxr8bDfF1TmxhMUh+Zl2O/TDy/Zw850nIhdLt9MnOwCvjv49PtxRSncSu
evIvhfo8Wk3Ww3cHa99nQVNgHmE2JQqVhxS8TYVuVrS7CmHkdBLJp342cy9Lgoi4hLK3ftRT37v+
oeduKm+75w+zwEamf3Y1R+fpbRx/uXe2g7jhiStUD4/lZ8Z5zXQSNtYEr8anwn1ZX8g/RhArvzsc
surnTqxJz93ChBnLqa66fpmphzD6dQnTR1OsMecfd3YN8fll+TSkl02RrT1EvD0+7130wt62ZyzG
KZL92/7j1Dai+7fnG08m9JnBTTr1gSXeiVXn78mmh1OxH+1bsobb91r0C/2vfip75IiJLepD8ey8
Q3Ogz4U0mW03rfUR0nBCN5K2JrPnQcFomKT6OxhWB2q1uNMaU3qUaFYB3ZNmPN57frM2GWe+Qwqi
SClL60MTfh2te0kXuYERP+QHNUo1MnPWEpMjJRYIvHz8mWGP8hVtefyqqKW8ajcdZj0MS16tkMUx
Xn7G25vOS0DgrootG0z4eEL0pFLJSJhwN2gcRumu2xAbQThVL9VUVf9qgprfHur6xhp4QcdgKFNm
wvieyBz5OP3eePe6Ap0TLIClqj4wQkR2/HmMM4JjFmqnHXXNiRb0Xvac3msHtzCPKl1Z1o5iQ84h
+a2NiompJuvOfpCTl5vqxLo4ayslW6bPpuD3GKzvN6xlLJfHQap9nWzI8OIG5YseFjdXQZ4sJjLx
YXcZCu46vZCOWImy+gt+uxdGsEvLQLyeJAUNQ8lkXw+IKCqfuvaYRP458C6Km2KsGx7rh9vi1c8N
4xUsPDiIsPUlreZWYyUBOXxmox2OL523Cd6OeD422dkoz+Vse13PYCKBWUCgKJ6lbD/rrXgHGdIJ
/m4uh7cvrgTgNbT1XaEfQDXQnO5iVt03jo3oNw68LiukghxLGX9vQ6+ZIJgPXqun3+dEHMCSKMkz
B43/vdfTTRFgP6hubcsYB9MHJH/Z3LRf42A0mSwuRlmdE8uu9SBde1bnoZBa6i3k+7E0h/a24m1k
oQpN0SDXvEwy6irUNjv3pUTJRFmUgmcNLq988GMNnwGpB80iNcy2EX7eA4In6pTEB4HPcXio5ziL
aD/L96HLV93+JBo5xCoVXSuD88ejiRsCMguy6dCHEOHERoP6txXGuX2yyHr0+1iN13Am4GOPtjUs
F96ita3kmot+ZHD9mY0TBtkxr4rXFsNEncdhheqMw4MACv2xliZuNCrK6Vx+EzpNIs3nI3+aR7o3
tKfF1S6S89yeVQYpI2fhLWLUp0Z2dk0k8u99bWfDRmxCzgQN6vCjNUSR2k1vmqovuuiNaE/XwZNy
+MYDVKAfo5kDCpVI+sIa7rXrR0c3T9lmETBSjGrVCZogl8QOv8ZjY1+9G2FohRvvto5WANLhCxOz
tpts5u+fHB+/BjvkUyNExutZKIKHpx8KjF2kcO6d26wY7bi2w0j1NJn1zyPah+NoMXjVPVXwsXOX
nqUdaeOmzH+fNfqb93duGPk5VcHRY6TXsq7rqXD4Og/ZOdPl+VXOq6Ad3iYaoYPQIy4fFCvoUhLU
cu01VGcxuX7YeN75I5IuA+XLH1KQh/Mk7287VGKme4/qtbcYiO19FCWXvBN5zITjz6G3aSZ6ye6N
NXSSqcWhzW90nkQGfrTfjNHsxYSYIz5Ek/tcDNTfoi1elikq3tsij3g+iyJl5O8Pn+PQxuP5Tnyv
+g/5nTbKbmp6bp47hBaT0ML9eeqDW0hQm4iub6Ng1HiSFbDsg8X0yuPlRrBJvW95+rh3zRM1yHxn
JmqnCUZSd/uT/Is1H/1zN4lQ/mFPYtE5eXWTqUJuFJ3OBugEYMUYntG6OAxu/6nO7ZyHqVbtOlcu
SsGQ8zlEJvBAvvJ3zmYg8K/cND6mQYPBMAGM2B4JamrszLpOUeybdvBhdvqZ/KXVR4K1LC/nacfb
zVSe9cf3rHmb3mrPZyEKgAnDZgY+vRhzCBTfIqflZhY65MZPIjFla/E/rT4wxLws+DFFevxKp0sV
WnMrA2RPxZX8eTeC0YtC53P3m5w+x9EAQTdmRj/9Ry3Ve2byiDjrwX18qmX+jAi344TRdKyX7TwY
4ZXSjXuLQUIhPoh8ebDZ9Uaq0VgjvpYK0oikWul7iwXaxUw0OXjvRQAXn4eagWtSijJS64nnaCsb
ZOqVldjhZy2JTbdA3+F8VNwSNbOjydgwAKHpZzGHJ3kupHf1EwHXvrTKlJfLhkY5uiij8ggRjXB5
0NhpDxeNA8J7tLrJNrbWpmgnoRxdta7smG/N87UkGFLQ6MH3wTc6Fp6pX3NRDawLwCVZuRhrxRhG
85/DimNHJ63iSbVcyH5GEFCZUkyen/vR7W+r2eYeFTEg+CMCjP1cyWb6cVXtZ0gfoQoHw0DHvwKH
OgBesqG7eypNUW7NbC8zeE4TIsTOMkqTheijqDi8Ql8Bnu738y+p/RFr5IMe1dqBOV9fom2ze5S3
OdOLQGNRl9zcsYKlnRb5fi8fJ/bB9OARcmxic049XxhOe8CRMjR/itiVMtvC9XtdOI98s/O1GMfn
4tIP0KVhYMNLuVjiZbSIGwQ+zWWX2H33QRxa8cX2yhoR7OkUIvOjVG4f7vrvg56/d+WXGQlQR+zn
ggs46JAspHtwuH/2jd3X+mP39Zg827vvxzD6Kch5mDPD4B/1lR7fp4xNVfMcV5Nfu/r1X2VplUyP
j5x+fki9gkvkrXeZ3iil/1bAcWvCunTd5kmnX1N3LOvJswGpRzuZj2lgcbPvbb5b2G0x95dkXtjB
u7SJ1S77EpjiGamfdyI1yBNP4+f0Rfy66MxQyd0EwbbtUCKl6TJgLUM8hvfv0/w22FYX80tQIUSm
JDwPJqGfqZorlv28c87trytB+XMTZ86EQGMiH/IUDEWxABb0NtfSIpnnvnW9i2gvrpikIqzSkkaC
LefiqURFsVm00oNdDux6E2KLuRDMTfcTrJBDKzPZDs/ugz8mUZwvE71d87XKM3fITm/N7IBb3fDM
Hv4Y8o4yt+6FJZoCYVE4S0JBxzHI00azBzDgoOGMFtxCSexPqxDvAG1dOp9LoN8RCNc8Srhrt00t
ajATeKH3OEO3RnysIHuy3b0EoljwRNWsuAcOXxseXDlb0aOR+LlOZ72TBWeQmh5Gh5GqPtfw/ePQ
kJx52iFXWKta4uGF587+I7fkt1B53gvRd2lreqMDihcvsdaQJssi6ggc2RWfRpMZsFPw8df6Z/mx
/rl9vWC94UcY6JY/jRcMIR/+HMbe19pnmGyKF9CZHySJntr+72+OIXKARg5a8sfiR+nlyL00l/8M
yOyhvU4WdBLWAbJ+d4Pf74dSiffD0DSdYAihYCNz+/dWq35CSfgae9P2TrJjup5l+ZNW44avAfOu
IEmkBUMV95iX0/CNsWIYqUowG/PGqSAykO8tMxEzJiPSfSEwcuXn2SYdDvCoUqMOHmq/hWmYVrft
w+Z97EJxZIJhgZnCz8LgMvwpNz1Kf970ZxVWvbIRgoIQZZujkAkEWjuBgJT1Q9ujrJ8LjvDn2sGp
efq7Z5MH6WPsqrq6Q1H0NacgjaKbroPQgL4Kdir4cBEe4qY3dnHWpUfzKTfiopFEDAIt/fvPZCU1
3Q4vY+jaeNab9XKdrJ+rr9j3c7r4mn1iinbSKuklxiByCdw7A5D4MdHfF1As/l75XkOfiUSwEgzw
LofPD5MruiJnpwGfgIABlfHlZ6i1T/nPU34u5S8BLI/8+xFAc22On0rFfC0MrGu4Af9svwPzwog/
k+cA6NLrYUF2DKI+w0vDi+Klebrg+wUo75IPpKvhcB7exrsM//3xt//b7+Pp+OfIv18DHEhtke93
08VuDiGJzBUOxn0PVTqATWu/BkWogxh25p/zcAyBOhAoEtF2oBAY8gcvLtxjd+8U+dSIYbrLN/xt
65TvzDll5++8ePr9YWBeL5BCw8fq9yvdSqUffmtIZsBtNwonIyo/wJi2BAJ18siUcHL5HrrkzDQM
bOOK9IcAdoMcLGjDu8AHd5LdYPTNcP9iziSD0ODfObzkHXH4YQvwzIVY1E1+/Mj/PfI/zhtLA2TW
eIGhf6sxHo/dEw5uuHJOOvP5Z7T06V70BuEenoZTH7gHqF7P/K8PE05ieB7CgxiejEBc6dzzfYLU
zjB8dHCvN3ZWGk4SfMMfTWX+3f1hqiaCCIDhngiWZcVY06cPt4jZskMKN46V+OGow487YUY4ivDR
MuVwxVfV8KuxM4Ya91kvippL/kfUeXWnriRR+BexlsnoVSInCZCF4IWFyDnHXz/f7va5M7J9zziA
1F1dcdcuATGsXOkhzIp+eUSkXbUjpo7secknq3WniKPRTAKQ6AF0GXwboxZ+KAuqDK6ev9yS9OKU
E7IN1gHdWqCu0BRaXXaBhk/tASYaodQlsIg/3khyG/0SY92AC+wF4olhKeAGmXzZVrcSpWs0D8mL
rgYd0VlqNsKiZqhRuK1o60URoYO5nlSqtA3grsEaaNqQ/qsjxk/0ZKrf8192jwqQMCGI4pim4zJd
Mfwt08j4iwfTQO0rkBk215aBL2DXKLIxIAnchuJshqiTpFFnXY6EGePuWWLeqY5WYal1px9cEnCI
7SIr+S6nZn9rx9M9uStaa5mUWMu6QILmEbvOkui4SlB0kzgvFO0l9Amnfxy3HsKeUeCJIpSHZAwH
kieN497HVd57VV3Oe4w/AvWgcarfMkacNRvP+V8UdzJerIWVaBIYwg2aZ8l4ZTRBup2mEVLVRA5h
P6gF7eHRHS2SxA8fTCM9usMaJ7Avq0Csx3uSFOFOx4kkVzen/WDjHJdyKgoAF59HAKrxdxVpwsmA
ngJV1qMfv8dz6kl5fFaqSOOKj0Qn2orxGIHhUnHaQGg47ewTCqVTV86a0BatgSYVQunl1vNuB32S
6DYyrKpkFEgduRF44+jQ85r/ZENmkzsFrI4YQmmMHWXJ2XeWAggYMClGDeuXhK3iZ3GTFFuZMhyw
tHkv0oJf2yx2mb9i2cZStV830SZoJrDmVIft4Sx4utWgxuqV/ALrxgFn9IfDLwEEQDr2vMS93IlT
ro/GHWsD9Qo6xNIQRsG+3VmfF/hU25QshsOA7AQlfEn/s4HKplAwaUBwWg2RehrdaXZHg0L59q3D
8Yq0nNy5RdoB+ypHMcbk4lI1Ori5GuuekJzn1i8eso+WlohotU/eIpgtao2QVgneibvplGpsKxGn
6r26pGWlEcD2tI9tcBNA5wqgw+zZi4puLG2h3zq48/kepL0uNfJL0PSpPSdpxleZPomizqoU1T+Z
TzBFjQCfqAK7EdBySJ3cIfek6eGyBuC4Fgu6gLjAh43ZMG2ZfJyEB8NWYLdm6mfdu8GBh6Jxf7Bh
xVBwIfMARjjd80t/PfphwhT8SBsPCOnz4E1+GtlbA3efjw/7ioZAKX5hckK3SpW+mcQmKF2MkO/o
SCmv59tgU6i+IoeSmvOoXaZZWkGoZKAoI440y6HDZvUd2ElsSW8+Z65OS/Ywy2LYIzzuJCE7gVlB
HfLw/T7jKUDq3N2ZMTAN2Xmd52c5vlTiMeOxwe3FCOGxLQ+Cm5MRNL6ClkKvAbgKTEK/3x5x9REI
c4bIpshkxPIpdVvzXk9OCN43n4x7oxLYaj2rLYQHkxcZVcRdtXp8H6TS+MVGnjl7nY/XAR65HKwB
QyLio+6AsAAcKQUNjL3kwWIPtTfWBZig3zjbSIhxATho6A7pB9kdySIug5TGP8VRpdWFS9YTiB/n
JJ5LbcQYVnac5ZLFCiUTewbabKg7bZpfICKrptT6AZjFyWsweUMKiNmAODm6sPByYfQmCdV0qKuJ
mZu7qAhP6SYinfOsPqlKzZdNITCXsJoAq+QDD+Ds/dQ/LsgdvsWN/Jkb7oKSqKZT++Nx3AFbC1vb
p76UoLNPE9oEeORWq9fqSVuBp+XP51l3ziqkXdwC6Xj7yWPJ1ACvdOfgZHmDVqxDKR2j82s/FWhT
dOT7EHJD6Qd2p1wZTbtt7cNs785m8KXQf5fyyLL+ydCac7MFyf5mHjWn503DwXbAcAraNI7VRFug
tWF3kA6u0I/ltIFQ/RNRKUN+irLQokOUyEskHASJA7zxEttdhZo1v8DRRYCxE/TFJzqV0vB6HWPz
ox8mUE86ss96Rw0tZHAQr6lnI2SI5GRtSJhu4Hq2Xi6uDpKPU+O1OD+SgXmqgVIJhKnFU7KqU1rR
wbSPx0kC/oDB69wfm7ZiFiR/IYG0KkqUdogEL05+xfhBVWkQAnhk+eqt2erePELVSytJL4FG4wni
+FqO404R11hOqfEaAAdTyXX9KnLIRvLkOq2+r99HvOUswyJCkw1st/jHai4l8agSqXlg1j1bzTXh
FGie22+qzU9KKdfynHGM8PyZY4SOAMDGV20HD/Enc0eciVYcYdE5lHqvlIsTBck/W8wmt94t0gQw
ub15t3dd7alqTgUxxKW4R13XsvSkMMAPaeN5QKwCGRxun7K6W2SM2UW+L8y2sjmgOq0FYhRezSjc
OI6sliiWZRil5aQltR9y8q+A5jToUy9mdYv2P4r0EDE2aK4zxCmS1ZWndS9HgqkbrSlrLKU2BvKr
ZQ1ZUd5z7DPmS/ZOry8uGG55g7Jn3TXqXNZEyo90AanrFDKK+OF0sXovbkM/NAISg6EmBmuNsYlU
aniJIx0R+qT0QRfqFtgXoQyvAOsmZ+wOsAFoA4er2fwdyGHkLvRLJ46ljm6ChwSPJHtLK2YN4BkN
1wp/cGhwgeoKVGTZJO9kk4jM2XjpPE6/TD3gWr7Ik1fwrzHuAMH6XxLDe+hHUJKrPq4sBlVO8Ee9
JQT2tOFDTQDKChHF1HbXwQq20q3mSE9AhQBchCMSmijQf7hcZL9ptIvJEP++eqXfQ6uEQsFdlakG
8wVI6J9Tikkxh9oaKxoj/8z3pDJvRcRnehBuX/hgkqXesbPyN9Xl2ZPnuUQMtM44mLLFEi/NZdMj
4jku+njYMZ8d1Ah6Qnupn2HOF3I1UUtrFlULIxOlxxJtEH16OcAZ9mLLe9vfSa8zn+OY4OpU3z6n
9s6pxRXENZa0mVvoSB4V3EhqSbMR9JBxBa+GpUBhI+ZSF/RdUm2JzyArDlHev8elsVboG6yhp5KU
qMfihW740DgB/P9Z02hPqIWhCtvRlbGHlgvOwTLCDAOZSx0Y25c1we7eYxQB19Fz4CsZDAbTKRPP
uD5VGirWdHGAOwZ5nAV5LwGlkPYXuEn9y+qsynrnXXWJFtMoXH1uvRIWVt0GOrIS6HSVDn3+K/8p
T6AnJ/JbZqcS6zhLV4N8z5WxbHTUfapCes+ebmCsqs7si+5rsyNyu/AAD16A80TGrEtPVpuOX/z+
mfYxgYoCUc9XkWzxcIvfWddzIDIiXYrLUYGVg7dotx/lNn/artGTJsfUODI6C3K97f7Kj1QMpKfX
KsBUx5WFV4KhVMBsz+VPLVX91PgKAmhP2w1KcE7eZMmtlYRbp8EsVV4x9XFVZaYhXSTwSBFhaE+0
vMq34IwALaLNv04GFIHSW0qty0sKCbuRSARSQcwKwwb5HS0FDkimDZ9k3TspvgcrCwRRQR9s7M4r
dlM8UPLPXUUTUL0UAFXH27p6YjiDIg2nHAgHWk3h55bpq3xt5PDBrVuovvwQHFGg4q4M9dsNyaVD
q6BuIfkBnCV6JSocjRNdDws5hTk5hTsyL0KcJvKoCX44S/IH5PmPI0435FGMrC1TmJJaH4/7oq8q
lfvyGC8V9J9stk6KYmfJEeJy5gkwWT5thvIUoLzlN6x1b21r5m9eHg4t9jW5uKjwfUN/y8L5nGPj
U1AH33VWbsfc1SADJX0Gm5arFcDZf5C0JLHqYEGLYf3eXLVRrUYDxFvYNQElKQJHizu8t/Q4M+28
TEMrM6FbY4bUouulcXEOaH20SU1ppG/Z9ylXh44bR/FYjXJgCK37s2BJpfppoZE3rKXetGv02ej0
y3XAkFRVOpxQv9alph7GE8vh4GCYxBBRqFwwE1axyLhVsgjas35/pbDXcVk12jP5LoljF9YQQlj5
PUq36mlWbk08bJP6DLDZw4g93e1YNI4ciTNDhSFDnZad0475+FPihtC2Lma36izddfR+yfjbVnSe
oj1VWP7ZLEec8wCbnePJgr6sdROjVwErVsZ8LnAGFyYCQvvd0MgS/Cz7xQlQAkJ43g+3GOpOQr0i
FGiBn3wqTHRQzk9bS0mErtDjUH4lLDj4n1oWB9E+w71RoIeI+/UT+R9OlwoL4rM1K3bDdVACRHFt
iWYGZcapxW/KRYxuwP8DAMJFO318mf4sz+sy9ZEbNaq42IAzMEgzQ5d2bJrwONWCnVfzrTTQD6C1
55w3iUgQr1j2Ge27b8i0SeHvGzk4KPDTpzcmPkQMQQhv8DOFVDPWJJhv0SMqCokH9+k5OAePLqN7
KW0f4O+gfcNc1wYp4L7+Uhe5nPiN/3nq0sgENWzv6X/GjAzl+kCkQmtDcOvnokwEPRQZ5jegWahY
TlwUdoMfxh5ASsf8YTj0wMuR7ue+mwg3iSHSZ2Qg5MqgJapWwRN2ecRjMNkYa6CM0QePwCobMKEN
edRFRZYkgHRWJNtwFCk1yeeNnlx5zbThd8YJsbJcT7YiragnhTnMNVfg1jJMx6XKZfJh5ZSvaD7T
FAYy0zzgoV+rYgsFMAc36JZp4YpaStB+sL4gNbfG0L+rlE75LXXJxegf+VE+wisHAh5JXY2oVJlH
OkvFGXhVjvaDp1WD3QdspgmDSEmd6nP8Brl7EHGhm3kobuhVWQcmraU/mMv7IIiT0pVXIcdHx4Tu
HSPIsn74loUKL2RPO4ozwj9VEHvEBIPxwpRL5aHA5BnoFHDHrM0Kj8C64zodcojzVdaKMFHvhZ2C
a+gTKemKu8ipJvq0ChM/KA0zhnwh4p0gCIbBiDSFSf7owODVIa8bpqzCJj0gQuxsaQ5Qdpz8+EAb
Q+GxswYqabdIj3WiM0YnRlla5b9wV2hyoJDLseO3TVgn3c9oQlzULT/bVB6Lawi2odTEismnX+tv
SZWITQHJx6XiXZsnj7mF/GtLPs0mreQO6T3I/Px7WthISQhL1hS6KCaVOZcnfPAILCGEQj/sPNIr
WAf+LM1XgkVeWykZ1LNpsZMV0pooecdCEr3qjeXb0aDUACwFdYsxd4wldIG5d4MZto0HrJrv26xO
hh6IDX/wT5ewZkQx8Nmz+mRfDuwMIJbyrRfSGsUN61CQWrBu7EVhNRku1u0LOkvJACmwp7FSFBRQ
uLLZJFZbejjuOmgHgXweHJY9/uhCAxbU+a04mv8bLGR4D20ZXyqctK7TZdbI6Svt83B/ma7wzpXh
SxsQeJAc0Lg9YRqJyiGrCpE4NoOWfHMxY7ZWoJ+1zWwIDIYMCRSg8aOq/owiQ6ccyCAWsMcBnJ3w
KpPGG7zmDkg/U5iLzWyunnWq11f1ua0enMqDlmlvDbk/HgtANsbEkvqHhpn5jDACXd07M+vWjd2n
XnTqAPB30NVl1Y29O0BEqo9MoWo/HqcaHxOaMW/VJ6rhy/wA99C/oipRlmGpWThwGnZMedsC5d3R
uoRakGsMJRInjLliXOqyzWI/mc+Nlfu3IZJqOeCn3kZOfxjaLaEozDYhhIi+g86TPtkan/lQvfgD
eStxbLK8JGAMGoqdlr3XCWTILWlZ6IBBedOf7c1p/tTF6REdbJN5A+AP15QcVPGALhR86s37Np6c
41xFMVsiCadVxg3HeEnxGKExTnHHvK88whBLS3QJa6U5kl830J7faEfWkdAZFHmQWhkZwkR8jY+M
2QeXj6cnPZFVyVZVUkjnKHNiA2An+YLQltetCOdNNeHdgLGn7lTpbqT3qHki7QWY7AEH1xcK/h0U
Gw6jPTRL5k12C4JR0jYw+Cp3o/PA++H2G43BwvI/e6x1tBkME5zYwFd0mVL3eC3vZFaWpV4W4hk/
5cPn13/0niCoD7394Ab5xHaAn5mcamrWtXqoAOpMpcU3Lax7dzg71Pb+eXAFDaVnXtWx6oBF4V/t
pvx72wYitrqlFijrvaA6+FNyhEc3oIdCOrCn/qQs4P902fhJ2lDrjFmLBvqfSFi6eFVn7A0IzwN6
WopSDU5Per529LYeOvgFgCavAGCBnwOyypCdBGOL+sF7pFq96m/oonzBU2bjC2WidEWU9Agjeiq4
2K3SdlFHop2dlIr1DZX1XPbqy3qvjtmQNOcpNLXoeqf1t0ua1+YcZKxkpW/TZ1sF6AxqSvGmki7H
qtWFUj9SIZSY3em3ciZ2uWscidsO5U2DHv07AjE0msb+I/p0ZxgTJ4OlIqf8NXsf+rdyGVrpL1EE
xoyCNd8hQY3l+qfucMUpOVBs0F8q5WaS2Hh+//xacVVIhdscq24VP1bp50WNbOIZJaX43EbpQ/oy
/S+gKqXV0fXQY6HS0bDDf7+DPVSdL+X2R6NhG1ddhkHpET0clTykndxfT7ciV0A93CrV3+k1kK2V
v7lqyfrocgg3lfxdHLwwoVBCfRXFoZiAmfEYMaydDRPkoqqawY9qQo/qqLzrkuIS55SgqimtPalK
CI/udAQrOP9iqivBBZvC3MjDb4lz9aPpk3SEZYFrMlKa4Tz0v1LbiDjaLLYCBfkiuBArEHuOf21v
uhYkwcEGYqHrDahaggu02thf2Vu7GXjq+NfctJw+bZ1+XepJZlhGTpTEsjjaBD1SkmGJ3gRFasFD
YB9urzkCiUDTZrO5NtwAalXWwdHV2lTPXg82hg+Nd3Lqn2XIeRGXH7CSZJzSvKwyTtyBFg51x49I
x9/L1Gsk8CflfhPZ9DSLKat18ki76aEPuJtRNkb9a7ABgH7ODCxBAFKrtzFAI/qKuqW4xFO11rNs
64D7AKNecITWbve7nRbCTR+IaOns/kA1Wb8vS41tQMN3J18vhNnhoZ1ae9clEyDOQ+a1A+iZwY/k
MBYenwDAqbdrbmloNHaQsVLKEJHVx6Elg5N0tDG6SC3twy1DlVBeeBs5+tVfVYdgVFATVrbux2No
G1UdgI6ovhu/fkVE+PnNvMmTeTuYO8imM8/w3QAgBBTruaan+3Js0mzez1Xu5D81tAHu9NalCYNI
FVhP9RvyX+Z+QfX0bVya+pVNGqIOm9p8cVsyVnKv5FDKddGCcrJ7k0qLDVCktmEWEMncZf130GxS
qXyZJbf5TWapAYRR7dgpX8HlOCSg6BOBJ39Nh0+BoUs3zA6dSd1M/Y0W6D6H/cXehT6jRjSnQx0M
J263bbIlzJQggyF7JdfN1v8lhugLZdpv4DS5R1S9jhKhMsOwkDWNn4JfFr/Wau79IN26dZiYBIO5
gg75mkUOwNcrTTOl8sUBfdfORK904xmsrsFHjXRBJhdeyU+CkV2D06scDsNLmmoRoyJZ0OcdiGEJ
BIlXSFHfLKUpQKt4/vP+Pc8ZmV3wMteIOgE8tR99XJmqSvzACwPkoUY4cYn7APXw+nwQ9V1gUyRS
AfgoyPzfV5qBf46is+ZrFr50olKGin31tVTyCswcIH0K5q72ONbuqxps1kUsNwO3KBE4zI+pnL6V
i/koppowORfo/ac6+FoyQZemPFGVA1veMRuj/QRj9kt3eRHs7tapZRrHwRqepIhMMEwN62BCl3Jq
UOidaBXbRble2odKuAupTPD7q5rTv2DlRXKLJ+Nz7c6VAiTzbTKsGcHznhBtqfggzSmN8sLlyr1Q
oneYJOA4gVgEo0dKHbqFp3uAzXpSSaddkNTi6aaP7erlSt4JXFB1u8zSNMdIvNnqVAOzi9hBAklL
3cqFvvs6ys1fXfLKW//du/Qng8cI0qQrIR9tgcyEaeJU3Lp4wKyb2r2YWqaQRrZA6AeAReTCKc5A
Vh4KyqGKg8wjIkdosEHciCdqiyPl+h8oJ7+V7nTUhbVUf16s4qaFwT66lWumqqITJGCOcpxYCk66
/AEDd+Kd5LLIWFmDVoAOQbxdO74nMU3IhgAHIz+jTJvqhmS9hF8nnZku9zkxfcK4YbsNpL/Ad2ge
N9AbJduPJKCP7Sw7VejAtL53Y0nF8p31zj+MX2H+5JXuKKYNOEGnVCjTWbZpOt0sMSfEfQhAyWf2
0xJ9yCmtFUhKrjUBlgqNRlgqxDJRWmULfkrFTJ0su7HKUdmiCgDFXKO090oAdHfgRvOcIPIHEa9z
huUTeDXZ0OBEOAce7+mmfaaBwG6wnn9GNL4fo1L1BK4ZKuD6e3Ad5dsFOodo8R/ffkEDPv38uvJk
6EERuigaDC9f75X2Slf3PZvUjuGlNmT249PVVGTEgFCtVCvOVuRG83XwEMtnomaNJYcSwjeC3TGw
oVJ7w+AfzI2XSpA7FIv8SJsnFvetRTUqz0bHlvKy0BTly8UGtAag5RB0FXpt1f0tO4YV01cB/fT/
SZPEvd3gNry18vEGOgNUAN2KzwHagB6NImEIctZcD8F6kk8nz9gqruEJZhxkA5YJIlDSTPQi+vRf
TpklR+KVVWIEB554AcEjPVIoqYRyolGDB1t16Pa911d0mq+jzOzbekB/UE4f0LqbhCLFbrFb5EI2
g7N+Sd4MjfPfGE/CYBIxCquvISNSGaUgh+cFvhPlB00BKSMTvNPRVWoKophCUV2EQFhT18WjzKM6
luYLWqdkkJL6Sgcvo50AZQI9+MA4Tt9dKIiWQFpXuK7JncWOn52lGVVqc7M6Fta1UPWpCCHGs32g
Tw7cYeNRQYsxkoEL0mNWV6WAROkcm2IiW8T18ubdZndU2ZKzXLkZlDCa9vcWnRep+baHxsuTo6GO
CmQb4v7B9Rc1nI1RdrOfcbb16Z0YGeDvet8eMcnwNio0M91HlBsfKJ9/KWX4k/Gt/qYZeJtxkTMg
ZAAh90FIY2fvAXsNKKZmblzoQvRZfyWfPripH/YwQDW9KES9lpledra6uMcRe3dYHueFNnfjQMJH
OBy86KJyZvsJrJvuPaGl55psxpvmg5RjB/BrvwR3aWlQbH06+Rln+s5MAhiIYCLkkDo+5K3Bs1og
mpgENON3ubMMp4d6aR8ShOaj84bkJpuQm2zhw9CzQ1TEHMxLB75zFGrrGRG4MzETOofYoVetOPvC
fwF3a41MQ534hXa78ZlqxIy2nJ4D2zYJ7PhD6ogjWnModW2awFLJhwQAnYmfsjL330Y6nBUY9rHt
bhr52nWQx/16ViZQZudrUINX1tN99zzd9k7tZ1IaEWr2T3D2rtjWtia2nL0idBZ5Ji++wevV77xZ
keakfJfhNv6+zhQAfGTaa5rPCvPmglK1EG4BX1ffXhZK1+ewEL+nzyiPVzIBq3NcfMKHnzHI9VPz
45Ozr5+jordnYvXZGwx+u93mqES2mhSLqIcuZYYpdhkPM1wDZgrPQ10MRnuRo2I82rachRh3BNT7
PhQrBjmRCylTdekqJqS9ALr7YjWkioqwbprhDaMikLGq0NYphOgqyk2/9YK/nh0aTqcYTwK4JKPC
NNUrMNDlx3FHQ7BVMxtUTBoLlDHfF182Iwy/PkPnnN/nwa2s2qkF5u0GaRipHuiImGVBAwKY+Kyb
I/pmngROPAkBCMeYxd0j7VcmRtfHOE1Yoeny32/5skgnNsQ4vF04A69HlybXz+KzcJLHGAZ/lM+B
h9pSmYVADMMvR1AlHNDSFVhpGF13aV8auxaxDRU4ws3G5lc1FBUiiI5QYf5rIUZ0SiS0ZlrQNSV+
Mi2Ut6hf9ZXioH5DBNAqtq4RU90vHaLxujAstG7L/nAJI6rqwI0YRD2cZ1DVj+krAjWEkyZ+L+oq
USuCSZuHE3m8E+9H58hRLYNR4/T0RFohQj//wlwbWAC/O030XpOT7ZTy5Uvvp7OD1fgYyGozt4Q2
uhPz0uhnAq+re/90rya5Dot9a3egwzTdXo9Wx3ImugfFer51YwlbTnIbp4apIf5ai+D/cFD8/7rp
4zi6zq/z83yzciHTvd2rzGejaaP4rPGxycIEoq/5A2Sifx8ZWIdgntxU7vP7nJaFF5k581GAbg0Y
YKZcXFdA89/e5WvI967hNXQYu2U+fiBTLpXByZE1wwbZrznaw+BHplpMLhW9e6+maSsyHweStFAP
FOTE8gEEDZf1Ms0snZkzQ5mqVLEHkC9w2TXMQBDe5XWOwZfOBLpOurIYhzJBmXPVx3etcWTUm3Dq
jpXLsYJVx8v97wNnGD4M+tc3+zpeNd4EeDU8ST6wkvPLNDVLzW70b9FzACzOUavxZXriKs6cW+UI
lh4dYYAEKE9mF66WdLfggm5hZxdv+w+EbHcaXjmc8PXS7UqnHdUEoW7pWZrvR9fRdpZK8uwcrebQ
tRwATMhX3Bp3x4TPJkPA8GI8PMGehV8VxphJN122FFeNTGFFEd2/VgCF3mLLUoJDBS0lQVb1Cz6i
TQ+QQIn4mYFCy38wKUVxX3woNVpria+h0gCUe2Dy6Rd2z+MBmDiSMPf2GFjej9fiF1qgWASHkQui
m3PAeypLdMayq3KhXIQFPSTKoCyoI6NE4IioE/kzjlcZk2KFRDelXJImShQWIb8RbkaZp/+nMvAe
3E68h4lMKclxMub3lLESNnU8ro5Rd6sKJ13AWM50xWRrZkWPjwKM1UywJqnBp0qDsw0VVpt0vpWh
dRFADMoxvkW5gjCKGjLkSSqqKmdPpI3eIoRaqJqTKHSFrScYZ6go4cFJgSwIyfsC4/Fzvon/rLDW
uNa1PuXHQEXJAJYi0CakXG6QjF3i7QWekT0EVQp6FPqUCH2YSv2Br4rxCDROpHy1eUzg3ROSXG4N
4wc/ETLPB+wwfD0Q13815I+09DmEMI+2U84T41/pPcy4+EZ7KlbTXV+VuzOko3TB5Ct8xZO4IdHF
dfkT3ci80TmS3eB8VziayH5qllnCIfqzzEF4wYlLzYC+QxaTW0IyAwiUvhHouMkk3qbE3/wyEM+T
HBN6QzYeb7TpP6breQrfdV1+RTquxZj+dGaOQMpHoJpiXpSJW53Zz5IOTA43f81rcL7wqJ/MVcp5
xbgIT4CyKw88OeLK3ZH2z8ySuZ/0qOi6cT7F3uLMmJRENhHHLRufpgcAp9kYb5vHzC35wt/qZah6
krG5ROrPOU1vvLRux9wVv/GzfHE4l/zrNM1TeVVNVAdXn1f40U4MvCufptI+xM1EAzy7fu/EjJxr
+8bCNfHW8jT0bsiw6qJYl1EYwqOpdQi3eR3suqR5ukTjEN11CdzxC9cBHAsbfht+AZxPpiy39UgO
y/KzZII7fUiNq9pZA9Zs102zqrEzw51D8eRYc+IRTjRIFvboWOErIxBPJKDUj3fBxpH6Icez8XSz
KMJ8TCTAo/JxS1XwVlc/dSJ7hmbStPP1tOKEDJqhSW7TBPpnOFH4NfPBv3kHPNOfJV/4JxMwv4zB
ZOZgnI/l7sZsIx+8CZESy7LqFv2jGWJR6mR6hY4D3euG+UeHqvhtVgnnnbkTjyYPlApVVF618g8P
syWXQ4Mz+MRwq/TG0SJVh+EnCFLKSLgEBJxPiG/IMqAOW059TRtTbd0cg+ofKw1t6/n6XeoDfhas
h8GQoPf0ChrMuKVCEx2VVdmHzJcfMPuLPMjvaQrmDKBp+QXqY9GlOEVBjLpXTdoDGE+lHYB82ZBS
BXmADjjVAPiIyvBLaRtUWvSYIp0MMqPGvg7IxJltuN6gzjHytg+LjJlEuvHIWez3T8A/kBI+SLgA
XZsQ1WOJmN9J3PVvp1MUKZg3xkaowLDpKhIXPxBl5MbFAHquBjEp7MibPnebWVZSS+V18xV5Vbr2
Gx/+MqOXiOwBLk1qAAiV2Rm+8BjgyLgMBKVJD2ojVdfF+kIYr76tc/kbEJtyLW3hAKIuyLog/9y6
v3lv2qSPmTKYehFeZIgZiguL0J17g3eyqsmFKgjZrIUqPz+ewV3cy1mSCCabAS2GuWelREyCDsZ8
2rwyFXWz4aBTjFRqxSH1TSTNwyk1ofyv2lVQcuhyVQ3xGnCmlH+W8VTaosByKdkOaQZaeGfMsQWL
qQZgoXHChGoVtA4yvYrNv9ymbflBakhB/jOwtisKxkagPSkQVbrSg7cvIMird4IBQ2gnbQZQXBK0
CV5iSUioShYJlLHjsCPdYyV+VHtTwkPlpkRwAlucUZJHFykmldBN/7kgYlcDDlKyWgkvjgfwanVx
qFMTMiISQsw+UUIIMjKq7iylMg5kvk2uIR+/wUmqBCE0guC2Ok8lLqdNI2n7BraO0YS3FmPw1vxM
72MrWaAmPPldX0D/StqTtSI9rkq+0roOoB1tmy5Sb3+JfJpChMSTZyJnw8YjyrLrRTnYxCoHXla4
BT206gpFgGwvgGwl0yuh79pHVSJI+Q7b5UETIcso4vAcwzIFZVsHOvgUxWlKE0hCibW155A6s+X/
FUzirDVRqCrTBSrTWhzdupDx5JRZEsHOBVq70ZigZWEKK6gOeSrKBv9V8rlvPKFLS5AP7YcKC6Ct
XLLHwozxyDhePK7219Rq/uoagUqlKphStZEcyU3T9gsQQKVdNCBIASVaia4a3QRyVZuotpU1JLWF
XAo7YmAlfL1Ca5GC1JUzy1MjCUBd7EMleK1mlXUbdu0PtuWFeq6gAhroqGjEJqSUwH7SDEQ2uZpo
oQVM/LCcWD5ehjwCJk9LXaQ3VJo4jpAWNWrRfRF3xggpGK6GqlPcBYBIUpsMtuSmcBJ66ViYmpvG
W3I9vGN8JsUlBKfggQ5dMYAXuTYMfN1yTVXfOVNTXzLaxD13UDbznVvuST4kJwbZKhC0T8WgFYFI
l2k4qG9EoFr2O0ygk6eGp/q6Ar206yd0xpE71h0BKzPlPbzT2WyxJucpZLVkkucIbV3eVNyIJf/i
akJrYBLugnKZimlEuB2LiWYSe20m75LqLgVxaAT1KXApMFOK5A/c31yOSichP4Vf8QwbcIWpHfL+
OJ/IhMOwdd0p98pxok+HS70AaeCr5IxtscoenoMbHsiWCPwi75YJy+Z978yx0LsK/qZLP7WvbY5i
MClff0zgqwwrpR9NXNBRhWWBQUm3GjFzZQ92UJcmtOown3pUQSB/sXV/Dv9cBXbbMib97UAR862y
+YnKano9XoXZEabhQffMftCmE/MbgEtTapYBitSj/0MQiSLVAgGedLq17kwHbalQCEzHQFOU+vGK
PEqK29TtKHkN5o1iMj0mfojE8cIcPRPQQFLPq5m6JNDYHjHM4Oo1Bx6waFqMl0JmAHbf1h78RTWh
PU0PHPrV0KDTQejUY4uRSiGGinteHk25ee7RHCyz/8gJSo6OG3LloCfACmrHcF6RDTkscG3TvQmt
JKe5D4hVeYj/8vAAcEg9kgoTWElPiaDpIOrPbgYZRdaM6UvgGnQ6FYcI7ERzcdvB4xA8B2eCm1aU
wnsiXxB7S0iE9VDFm/NKZ7fEmBmzHDbTfcVR5QN5t0uLLahpm5ABbmjt920yVPV5YZykqZSElywq
GWSLtsB/wSp1FoKTFriQLzwgsaFSqQXbc0GLq3agnNOkOd4jJmoXET5fbchS/CWgrw54NqZuCl5X
2zK/UOWiyFjFQrcl3KrpeWS5E+EljBqVZEjsI6gu2OB7FfhbKBJOGHu4YT2JlLsq8BR9bjOSlIX2
OmK2a3wb5176MZXS04Iqbu0dpmBiaAMeAQxPLaF++J1xvtgOFht0y9ulva6bxWEBbsL7t7JDptHR
Ls0gzDbTaNskLr7tA1MTu9BtB2eiApLU0JoRdRT6NNHMH11SF6l0QLJhvakAiqRMuR8qA0IyEBDv
WnHKZ5DZwsfp4cp/SRPopUlBM9Dy5njQAgdMtpyQ7r2G/EWB7frxGT2/e/adUrLpF3Z13hMvG77a
MLsfF77+Gx0td1NRG+5lljsi7gnIcygEBFpAHAFlTvtVEYzzjQP4jb/xKcrPPssDSQ2FHKdpiqzT
vrkNcTUJ3x34peXL77rnW6OQ7mQftUe09l6ICAwAirMojKxpbNal6MdhwLoAlUX/AnPGfbT1ILrG
guJ4D+Q20gMAl/Oq3LPq15aDpViEzhMeUKkAdocGTvmXmAQaJleYj0TbLLigfgU9BRRQHOAymTof
ofJ31OXVn3DkT5wyTUutFjoCJXbBOIBdwQst/wyPTLJj2hFqoBdLNSls50XEEqwS/6onHCIgC1B5
OtQWSUGTC4jBTROTOCawUBnAeLBYMdK9oAFW5XPtWttVHQD2uvAW4oT/STRPjPQh+4l+1X/Tw5MH
tIjH5b7xQywaVQuAAlp7Y7SBugPU5Cb1L41ngaxq12e6Hcb50rdODceNMhrjtdCJOIzIcIIyCk2d
4p/nyPEAAiXgnsMjNRQ+xR0qVhxokjCFBg8p7cTyorRoE+XJQS2UMUg2TzKb6dDr9w0uE+dUC8a6
wVhffVMxxPqGuJhKgGKHxWJA7JWEJy+kUEGpk1NnLhYY/J90FhQKhXJfGuVSxmLe3QD7yyghjKlV
OlI/2mhd0ok0IpXV7JpnspkalG6U55xWkvsl3+8KeJwDEQwbKpn7LA6QRdOoi0ISYYDBsTwCvG9U
C/A0WN3/lRMFkAdQp/GGwHphIadRsYcr08J/YAduKOl0QgrTW84ZS0J8SLd1ByHGXSl5UQvmdHwI
bAIGYKuJR6ziumoVJgIk7amnl/CgHXHChX2sASaqdX+JlCrtmtHn9rfe7j1Z05G4HmgBtPFS6uR1
wAAVWXY9pa58VfihH2+H8y4ckRDOVj/+AGOWHbUuJ6kxKXCdKJ9WTJ04mUb1z9n2EnmsuvQHEmoe
BiGS3MkVkIVACjvSrHJArPfBisr76s1xyhTgaRwGpvXjMQJFbfbIvDVn97V76Fm3UtpZZykgBxcI
ni/EFCKDYNreQL01f0ayHvPDJFHekde5uGO54bcKZ2q5ZmzJh3kwRy8GWv/XrmBuGQ+A19nh5iH9
OJ44fbysP8agI5py14IF6UBGVskp0tuPvt6oFvRThCy0IbLikLuzE0+XpCQ5O47EcWcWQQuhpZCu
ufQOYEuh7OOrtM+d5KFPoUpWfMPPJVdU5ZqCghxANpCh/zYmUe43eQ+KkMFfwbiFutJhIXrDPwm8
Ef4UsrmbVqYyIYfTuM6fUHAqh3CDvOar2gYtb1CpAvUwDDM20JMXr7wtGdkWQojm8wn7kG5FGbgM
avtFDqX73oO192FELqVCA+iHNZ5xiDlGXuzqm9aDWU+w2E9qtyMm+x5mIsHyS5RV9UXWDnYYGGB0
kffK8Z8M1JTCUyljoFl2iAPCgOPPIUlgRfXoP8VwC0RuSBAEJBU6+cEdS7gQL9PVDYy1Jc2Bk96g
w37R1xkCV/YUCYrUC9QhN3dM/KYgw7zPHPkaMPeH0tm68kPT8ecPZktQEAFER5Rg2bSuFq8shaaw
9F2XzulWuu12jcSuzugOLVfr84bZMqIjCZEy7veRiH7/Tx9KQSigFrBC4aR8F3vFGSrDBDsKMFCc
vJFeA7V2TOQBSl2KAkZ4ab4CqwajxaXzD1O0onvKQ2F+qJOmub4wnAKA1RAMYvb2y4Amb15pkSAZ
bKd5bcHhFB7IkRdOz175bh6yv3y32L0zc/NOOPtsgSPrqt91w2BvGRWmg+KqJjmEARkE8pstPwPC
EPBSD7g6ds0dv4jHj6k59Y4GUp6SJZUuIIiT38Qs055+QyAMa3gAPbBgsr32aXVr1jygLofpBOVh
XjtbPwP+wx7QAVVGXKWCEob7AmFk59W1YUIG4ChVvPgxORDtmrbIuH28f9jg+ftdNi8wO6OifYjL
zO4FdFA6uJ4lXE82VhcdT6ahjoW7effB1YfH8Sj9yNml3bfqDD+/lBU7cPvKtdbq/PzeYWgl9cD5
UOML5TQq5qDllI/QaukHhUinlBmRG6Yc76hJAmKDjojllX6wQcnNhdovhyoOCUpQXTHUAa2IZ1cs
nIQYRNUmEsR/zPLSwEFXKKoLKUTuvH4DSQyDQOVIddRSkiTM0WVRQ6oDqEGK7FFvsBwMTuV5fKtI
oatnBegyKS3hFkXkIuo5H+lUWkExFSEtFoNiBZLvafZRh4YUyAp6xGAt7kVa1B467s6YCftaHF0d
WW1GPxlrUFN1AMkP6iZdNmEyvyBDb9obFYrUyI5uCEUp7fQvHo+tzI5yM7JWunQ/mrAkFIvtjlbN
R+mRDmGcdppYb1GsUDaRx9HneN10BGpDKjTmxIZyMhI/FPZZjprY9XUYFB6uajmaJOBRox7/gifj
6C4AE4OKVEVKiR0eDyyLMS1smvEuWv/8O3ke+H39dgVwYPe3u9KE3+rv9Oi2KYj3aeEP++GhwiZp
c3TeFYRBwqC1EywZV4D1ChHOjTSzXVB0CBk4Qw9PgoXONYzgjF1uV9pp3kBZji4JgBqpZYenwckq
9/EagmA2bJ/BtXZ/z8yd4pdGrACNGAX+paOQayD8NmLzS5Ad6LszXlkOhy42hXvkMOg/vOliIWWk
IytnhMNcBeFOmpF7w+feVo2nwu/J4RCZ1o0DGtZqObembnJdZhnReHpy0EFsOsErPgJqgzHAJ6Yy
0pZRXw90cLWyN9rGWQqgqjKiSi78UxnySQD3BlIZumzXju3HF6BUQg/cjMOsw25D0MUsR9tjviIF
q+eTP6E2lCDoK6dja5vamAWu5EJPqcXBd/QaSLD8Zgmc+rr/VQUUgcqFBwt1VKm2VsSHISGrwWeW
qgo559j2qebnHuagBot+ZvN7P1TumtFsL3wDavTPtQvMt/chi+mfevA01wG/rhE2lWiPA4sgYG4m
HPhSuk7Lga4Sjjy1GqCA+ORvWqiqIpNH+EPmxKN5pHv+eLrgVcrX10CXXoAiNM9Ynq4IsFQjVMVX
xde4g9wRjUxUGZVqaIHdl3tALi45VPy0JrLxMebwjhl9JpTtCw3A6CUtoPlGa7lzW8gNRx75QYnE
JGnWhpeNFmrEW0oMNozerd6jg5T6mtuAyyOCSInSLLXYE8MqCQWEr+iHqATzoYoqXLrwlVXa3dEI
uvp+rT1rz2o0FnkBg+yaoxH9vOhBqrBsoM6B4rq1vyEcW/2PqPNaTpxbovATUUUQ6VYRJJGT4YYC
B4FIEknA059vSfPXKY1nPDbGCnt3WL169UgTQNXlkXrnAUHpSiNIBf6oWauwj4WjpiuRCzljUfQ0
dUgVQQVq6Z3ICCCxjTagLvfQb+PeVRfR+8jzCPuicVKh3M3cNtXtGVTMxeaKUH7MJhT7NC9vwMBh
87489md/SRyr4F7P+P9rWNRo6JJ2suTvUFkj0K2tgVZQv8f0mRDfQPXID/WFTJWm0ryiGSZsAdQI
6fOgsgOptuJSRpTyGO1duXzVMUfe6fA1sPI8XRJN9cxilwry65ORELowjaNR+95gqySHXBcDuOop
OUXDBVwL4ZivVa9lfdFyUnGZ1Kwl8wPW1TR7clgDVpMOfhawBVQGu8uSIemRU8ltCwtJt5qVRiA6
WlsiCcga6kjsFQFeHr8QGrLi2E/5Dh0jmkXzrxcunhTg3+4C6XszDPuISfhw+ft9h/hcqGWJDLHE
7FoUdwfQg2oYgJwhROTNn2SC0GU2SyZPjsRtBnEFIk07gBs3ejN6rOo8xo9+Ok7H9+mDttT78PDm
WSTLBJkyCeHVkaaPh9JnjKcNj1HNVIY+1CAFs0tfkVGluVSCBPMUG6B6jNVTVTJPzVgeAudkD/Uh
/RhZs5PVHIMkk+tizbFHMbeN6OsDn0d7mDYsYq4KOsW14DJS+2yEREJkV6g+GVZGxH6zH33aX8b6
5QkqV+BoIneB5/HlohSAKAZ2TOU9ZfmqATAjDhD9mJcrGmN1nIFwf/E0wOTlxvkDSjrY4u3hKAG1
8S16SBTkKsukXbHazRX5EN7jpJ9m4qinMY+huTxGneKaERwM2Qx9T7jEIa/14J5ZXfKv0teTjhGL
jGcuMgZxjVpLeNjMu8Uv0cqxzbN6ShuK0jBmPQVZNbtdIlH5UB6atOY8NBqgX9MnhzKSMmwfGTiV
OtWlWxQQkGL918lKGur/dSZcWJIrP+3AEzMUwHVnZNNUGdMq5S5DLlHBQP/TApVm6BfrNm9vElWF
RS9iNAGGgsODo7bcvz82StBDyaFQVmJF48r0fW22bV1EdIyoiDL6+AM9GH1xqy+g20U2/CW5ir8U
AqWa08hj8+mpFnOKAr0YQPOrAM0JdpT4lEgncDv/HPeYuADDKAWhX5aV7pu0hAuYVdxhLRMBrqrH
KOYYsDGJSujOVV0uzwCkccmzz7eiPOTwF8euvs0ECQEVCKpdgzBqGIYEEqEWtxJ+nYviN448WJJF
PlneGGh0dicoUWBCH7rJipCKR4j91vkJbVBp4AJGpbPReuqydH7D4RIvIGxgSnTxu2Cg1Zmr0RJT
4Kc3Hy8SU7GW3iO/3/rhRWZLcoOFFHpyGNLfRD0gsxckANp5vLtsxXDocAGJOfMFug9/idqKXFC3
DiLn3WeyIj/JW04FqKm0VXRhSS+E7Ue75IuRberKUpyaYwsEPMbv4GsCnMho1ICHpSYVCSM2mfyV
123xkT0safBFfsqz1Mr6Av/khbp72hxBoDr4X8ATyK9LsSTAFUmC5DnIXsVhgNnB6uTNtqqdCgXR
MsNtb4k6+UQPRGKPkn0kRpCHUnqagx/EQgWZOb8z4ZC24bDfn0WM4uTGk1qkFr+Tu6KQyIO8APEU
58utI7/i2UBRGo4RQXlRSBAV6lt7H0SLiHKxYLb1y0IxjT69itUPeWggKYmD+ChBq9LlqdqHi0vT
vtCdBati6Z3h994s1Y3qiPTvJaaRosbKe3tdNeVwVdpGNC9RLfEUZU/H3aFkWYYHTKeiUbDgPE5X
DKlu5ypmvWgnLFZ9UVLeDaXcqQQjX65U8SPiKK1/vQvbh6W95MSHv2V4s+J57cijW0yNaEm0VdnD
GUn+T//FULi9xdxTy7CzYRM2MMGIIhL++f5GIaaIPRXVEv+yMepE9eBN+jVjfU+vJP/xhotlv2It
33bZRngKSis7qsfEUdosBhBSmVVqmJeXBb3+ONA3agFHpwZBGEIgANK+aRFTFn+qv8Zvdbb7MmY6
6mEE6A8gxN7fE0K+e8URf9fKduqTg9KJ2jk0ue/lXj2sh7u6dVDWykeVUgRK97lGjQIoWZJ6hygF
j3joqIFrH1wSuKfylndkHO5DYxZ/Z6vK9PyjAEadBi+1z2iHC9/Z6jSEhimIOdqPnkRwmHb9D1E4
20xAgoiqtXBwwBcwXIVfo0LUlTgktLAfBUpMfsPhShiZTLWjx6j3VVQENIU0O5E8XAY6PFhJbyJy
xtAjPNGmzSwPpUWW1ceJXo5sbMxK7Q69a4x8mbfmZSpn83WD/51xlSDWENSBv2prM615lZvdfJoP
2JT3IeH6WKGBziNv5UWapEgTXgwZq/E1naO+r/iCdnEGtXZPOJX8T9YHp33y5grbH2Oxc5kxA/cW
RY3iiIJ95wnYs/afU+l8PGkCg15rbBobY8Mnx+WjDVfVvt3UsEuFCRSRC6If2pjvltnmvdktKT3B
OIe4y9+8DnYt1Fr+8AnzBXaJCZDYSgK9BQoaTLllLiuT3n6yFrcYBi9QUxqs9zSzdPfo/O88A6JY
27oPn8fZuuY/XjZNUFC4HnNqPMdpIj5fTJgkNW2mW3H+UfDsfqTZcesz+ODGqFd9lTsaEdOql0kE
VRHRP9MbGpl8Wqe1AhgRBPM6LeR6dRcEe60ZOQKmiGj1ldpX/gqaU6wETCM80/qWt8MqUk7H4vBE
nfe87kJ0Fzj5DMWQTLriyyG9fw+pVDHUitYPSNnz01j1NMGZT3qlq7nasehDhctUv4yyPUnbQHru
JEteI/X+9xy5sS/otBRLuHPEW0UQrhMkxSISoZI5zTlBeaGhyCGN1WFRQlagRynuZx+UGyxq7sJf
tjiPrmwfeqEqU3TU2z/tTvxdmZ7mKSPq/vhyGRcy/yArxYq/WHV0ZIjioM4xfjoB3yiS7IIFoP0l
ZQA44rlhPAKVJ8De/+2psuPCBtVN4zZtmMy2ROuZ2/XoP/os8UpYdcrUayNTKDO9+UxLcYqnqeeg
p8Qa0u0Sg01vUtxe0g8iLzGnWtDMxGYR9VaHIqyYThlVdJliotLswWSISdmbfya72WtwcfbjJ9NB
mC6I7AKhVTcLXv1qsGcdHwLsCyST2WVZXcRMTkHWuLf7voyPv+0h5c3Na9r+ZtSHj474UOWlUh9p
4UXCG1x+n8MGMvXWnjIIGu2dM+bXSkeoRYT37Y1zCK7beNJiilkbGA1Y9jBGh5v5jsdBuXcPyDHe
sOlPo6q7Rp8i83bfFb/EzPbJhW6wiLaIrMu0l+DjPX4pLdmnYRaul+1ZaQbD49qPmYv0GJbhABYF
MvkroU8qr8WLCgTmi3uNB4+ItlcA2iMdvYyfm9UX8hT1oE7xqYh6lVMUgKpKWJL7jTMT8+UZMxof
nPIsIe0gsXEfYyxSyFgprGIR+OsR6PYHjd4jaA6aocY4G5RXG35piK4Ms5ydFoMpyLfs9/Y6xCUM
GMM3eKBkSh1yVBu8vHe32cVYfGYwI6eZeWcI9HNS7qSdp1vvXEYkW8F+WbF234/ugSk7j9Fu8g4f
k4O1+6ot7s56+9qeJ/c/4IgJRnj88dpQ2CuLc1CGTrV2T7+5+MtCHlHp/D9vTtYgBErVTQULyllP
zsVvBlu8iQ4FTAq9ihSefPMrqI5rE4Ode3GQ1/D2Y6YROqwkytlpsKMBJWBMDlIe2M+Gc/NRUkp6
LYcnzfgItzWIEBA5Td5ujE5bMqEP49FtBG0vm66HvCIbf4JdZ82oD/cEUGTjWMqM3310jxo+9emd
GUiyxO8w/mRV8z8Lpo+Hu0VrWmWm1cmrO2dqpTGrqe0ytJAJ7jrkbBkRQgOLMXtNVdVHhD+kiOI9
/j7YGYX7AsNA1VcXKgKJliWdHXumkJY367/Wn2ZF7/FtgET8MzXmL2pGxlw5UZ0x3/OiYPDGIxRe
4bikR/u4PKK+W5TiMawsHTWPFLyFNb2NVdQt+Gn1kDQaNIClOCDmUSDUdB3W7068fEK/m8dLY15m
970QBm6rIWZwHSSDWkdVJcnJxoPdZD0s9VvDI/zzAnFQ+CxH2RgpP6tCw2t4KfxGUbrWjkYt5v86
ohM2+KjDjYz+SsHNR4QqFAuXHr1vZiDCiZfgI1cJuLVmkhidHt3dz7WrBidakvMZCa9QDilmnNsH
xcWp2N23uUqaRSpcckl9/3yoY38khaqTUaEiJ4Q0VobFmJenyI22JMQrqsKK6OfBSKVM9an//fzg
/0xbMqPSXqE5h0OcBT7Me7823B+Z1wiTvW+MSu5pe+q3cf+/5V8Cs9mHWlNEcJgTl/9VBa80VOpQ
D89W0cEhULhTHCL4qaWjQBwqLvpd9cltU6MlgALOXlbz5Fy7J3qlcXsMIxP0qVhfqKeCZ9Vj4q/H
qO0qTnh1xcuKgvNQnk8e8CXSPZ5VbmztKXoT67YoaBUQwptkJi8IDzDhSEv9xNS3187oYcZey3n8
Pb/P8Ij+mlQzP0xq2w1e/ouh4a+xEVPHIiboJfDk25P2+I1ZpklwdAiuk/KmNYxWGF8ig9NvNDr1
1kO0w5ZnBlg3sWZPaqU1vFe2hBSQ9s5djSk26PeVXppgfZSgQI7ZJOJ55ZCYUAagPM5EzSDSlNGz
JAbNkyotRrhB85jiQ2FzhNALCX8hkhBP5ExhGCiZFliHvimPYlsi2CzR6K9QVBwD8gxwa1loimZ5
bMv9/IRgjBrbvoMEq58kgFYlWDisIhk1sWrMhj503+VEVdltAv9C2iC01qvyKfdQwzlRZvn4NLlK
BS314+WDYYwN9/60qPNSth3zm+D7cDo8yCQXGk8p37INho2bmyIc8XcILpXup2rjzc/THYxpmrKQ
+6DAVyMLz1BmZuAMKP6JkXjCCG7EQMc7M4QM59L6ok+jwsznLoFqhfXN+JiGVWt+757e+WnFbNCq
naL8ZDE0OEkGtMBXy0gG1b6OP/zk7ni0q74iztesSYcoqwyVgWfIuWdz2k/oxoAZ5JYYZph02aD3
kOmVa1ogGrkNhLvKH63Ga/cwbvx9yLifbGh1lDAgiGHpmqtSc/8rOyPd+sem0BwS9XvIHkgiRd8u
IhPZmjsdvlrCZOWsESXe6MOsMr/drSzXOUqtrUK+RoQqmId0xdwOqGisXmuGLK194WwM/lp9vj80
ngB9bv+jS4iw2EChGUtCZTuIwzr77odGL5FwyWD3fB8gDgrbA1paAS0JED1gbAp+6htSMKTHtsli
2251GnJ6eWq/B+xRJiX9uzs2Dk1AbohgCXh8bNWnLbaWPlPiJXm6wjfKR8pTlph/uqfL9zw9zJiW
C/216GmYgy3NoenDWsQWSumNkcNBghL7genaRq/lM1FzdPlrD5s/n8lncl8+/uKQmXlv77apwEBT
uNf8emP2FYMYuJGI5Crq33p3f8dw8cStD5rBvlvuLpaAtc6lS3u8vfTCX0SZ7kGdXLioqYO9LOqe
SnFUra5O5i5C9ifiaUMBCYgqmIjA9jeRtaEssLw7QnrohuDvQl3NML8RmMoLP0mnZAkP1o8LatL2
VtEe+EjPe2Bzb7tdwAvQDAaJ9cV6vQbRLFlEvahXFMzFhxUJBImxsDrQ/9qMThfjWocKYTkn06VH
dVHpEM7g9nB921vdjk91E1WxG0xoWr+Yl27Xn3767qWAsjaaJ9j0HdiHgP/rUBVY5W6FsVcNh6/n
tQk9xN1Q6wSkSE0au7xYAT4L9APAXqwOLU0wW7QHmCB0pKIRXnstmDv0aj0gTLGAUhOBgT2Cr4R4
lCq/66SPaC4LYBf+V+KOCMZCZIiD8YHBdwTMQ4WviLywDRx5HZsVqFWoXoGG9Rhlqw+GQQdIi8VA
ANCU/7oiCi2fBOUztUZpD+5+tDqLPaeF/lpeZ3hxdh3xE8bhxuNRfUTrASST36+HBiJIQVE8nSIG
1IbAjpfZlsr98yLVlkIVBRhMp2jGu+VuqeYASSJJIzKD9ahhNUI9MzQ8DL+WD/gw/Kr5cuAk0c+A
8kco2IHXhVWPsk/wwLO8IMrAH+uwlwZTpoBsV+B+Reuibjh9A0wH7h422swirnzZ1DacW6eJ0GPd
ygKyIDpHUFtHl+EdrJ0GKezbiS0GCKAxTaxQ9iN7FlFWisa0a0KTqQIjkYKDkQr3zlCXhjhDLwpE
IqeNqO8KBRsHK6Uzg3oHLCg8EKKgm8BJ2zEFt+Vcof0zUoX6BMIkNNEQMRHz6+7RMMNpC7isuICW
FoOF3ReKT1AyzGmp93YzO7UrHi2HDCP9gNA8fZTyrF8abKDy6HfiplCcuGN6Wb4o1mLjQeiRT+Gp
oathLkkScIwlp2JVrCd/x9ZMm1L3MfIXD/tl9RNrHVzAkPlp/wH5PWYPWi3GjewoMD/RG1rcrQ+b
LqUs/2SIxRtBohZ4eeJF7g1892A3CgIxxP8yH1h8T4rGLawBUmmAkokDJshVfUc9o1vvt+w2N1Xk
DxW2C2lJ7V5mOEOskWFdaY52hTLUIKUB5mkTmYA97/u06UzUvl2nXPeBi4kO2xPKPBw/3JYiithe
NlimeheGKkJoADK06nymdnv3Sc/RIuG2tLkgRGR45Y3MT0rEtM3ZhJ3f6DqZ31rzgswlgrtUbHlA
nHl24KpRHQIVpR/gmVcYuC12/4UpamH3qQ5DPWkREQLd8AJiAkzU2cy4Y0ozqX9Ja02tAxfu+4v+
ggf6LXAxCWBavmGFLXPxS6nYXrS4rIwfUjgFqEq1XepftCSgBmYOZ8PUbiB1s/yrcS4fjpmaYZGO
44JnjBn7Q+9sIZ4eJhiGAjxN9euK9l3c9oN33aphWS30r85ziwFlDDZVEOhOMQO1DyuZUnjsh1Gl
I0SwshCZU0mwSIEEWpAL6drNnxmQ5OQ8EctOoRcoyKI6QxyRAeZZT3EuVBvVim6W2uANp35mMOBj
/AZ5yqiTXYcyVvUQnSQbvyp+jmwHnnWOQuoLhViVQQUcJdM7otMf0uRn7lg1mE3/k3UWbPeaCmyC
fj8qoWvRhg+2d57bEwQHhOx7sHV7aZXxtKLmMzzFkUA+h51QHD3bVBWgmzBDbCt6lKxeRbAvAfqp
I/2m7ZYLqecEgAoSB9ns4b25uj2kR856O1AUumLBconQkDhuI8yin3mpLyxUpRz9NFg6nymbYN05
RW6B5qWrjVwymbgOD6+/RVERMhk5QJewx5cXL0y+DKjAY/3sqSjhbaHzYBgYsKobRa1yK2usG1Ox
t2D3bvtbOrhxtz346DfYhpewVNWBxdBIOEkkfojVHAnE+JEgZRDpi3nD9lYdKdpHQPcYit+bKAVA
/LguVTaw/bEth6ffqsxf0O+/c+BOSU1LkT8no/rHNG+TGGAcCdkDVUm4cYwdng7Asuh4IPojseac
a0AjMB4EVTG4HfEXwii6Ictk3wZzK8BPKJ4KzyUhVrmAlIJBQ7zFHnFpScxVcU9MS2XfPEkcQKh5
0GRfnQ9SEKIDp/w0M855zQcHiyOi3YJ5gARrug+o5vB+X1wfZ4CJNQhO1fF/VD+f4EaYWrpjjO3D
bMNA0BlRysXVYU65f9wUYgc+1x5hfCi3amcPlIpo8+w43ZJKEiVrS7bDVxvW10eYdniyqEbK4h2o
UQ9113c29/FWqDmttioeiYuHW8Tv6aDTi7hXGYqmwt2ZKX4Yiw/BjeXPVhGmaBNthCNFOEb+iwkL
Kptxq340zVBdkcUwMvHSSV54rV6vGyw/rcV4JyXVXoQyxg8T/tA1oThC0wsLbJUkQZoE4jIjNMcP
Kt96b+T8abnA+fBU9dvZpvzNTfuWwIFiG66WS1fuLBpMhaThsQGnRSeHuRGayKUqnpyjHJ3qFw9y
C5X3mYYHEAKiK40H2hZowN6PT7TTapqivq62b2EOyMLSO6Hvx1MmYD/pu2UYNt+OwEvXfxfa7UmA
lA2NNYBRb0B58E8K0sXvVNWgCJvKQMuFgqeqCFVnpVBPPKYdFSkhZGgPkJ+WUC2g8MTfhKYcqiex
bdCr70pnv91nBgcmV51fu8F6iFzyQOyYtHczUKL6IL4FW4IkPR90cvotAXDzomiEEFNumHMg5/HL
PhVcl/MQ6h0KTSffMFg66QvTVOu8f8+DUhmC86N3nUje9AJT4QpRsjgGoH5BxKbz4q9sdfxmFLRK
L3ltQPTl4jprcFgIikU71Tqtc2d16NaJUfEYHzrSFXl1KR2oHiC6VDtH0qRpgbQJKxWBEJU2UD/i
PjOoGo/x0zjn3a1awgq3xRkTV0MrUbGYHq9YHCBJcAdQOiCl00PX+E4iNbRCPk/6aiThexhn88OY
Ru0aQiNnZrRr/JV6t/XEI6ZboweF1m9GPDDW0tCSTbpqpbmGCR/N71OuB3LZMGf3kze+177uVTP9
Y3AeEkvjZwfHCdg0ZScWDDhVDnfufbFznwv4cnhLSRk9fguv8gmOpEUB4T3yRuBtNxRoxBuTAwWK
rG0Pq0uELAWlRLj1UvWlftfJH1OLp9VoOafRaaSv6YCojofC/brvlFrBaZTQLnUdvHtnYkYqh9eb
R2NTZBkkXOwjYLLB2YUyuzOrkXUf4H+osTWpToyoJ4JoLt67bowUi3n8ZoayRodlY+qFZD/GDObG
lS/drpa++plGtC+zIrJ+PbyNBTbKSklJXhYGSJNKFDUXiOhwY6aqqkkNHkIOfHSpxnMUm0yOOy8v
UbIT1BJhe7SC4iWwC7u+ALMk9ofskkshnvK7zHxvpX4PFFOnMgFbSrSqcCPJsTdxYrJTslSUpNXA
B0TO3NSxgoAI/PvlNgdv4D7Yuy38CPRF8R4ZNlDA0kgriwGQOwoShqZU9C5MN6IK0vAY2mBuyuZc
X6c1w/reiib/cAI/MSdz8Gz/R0WU/C6QHKhkrUQeiysiASMKvBCDYAdbUVZ4fYY7ujGCBrUVA4AU
TTJ+AggMVwJYpw5y2FxIfSuHUuty5kTm3Bb/Bccx3EpBZEsSJtHUGi9YKQMTaIF5T80FNoPAQDwi
YQ5y6n8IObHGP4Jh8ZDYOswSHA+0JYldf2X+a7aen1wLuTaYHJ6arheG01C0JKx9uMSI5mLH7ZVf
U2LD8AQFmRnf2eMy1Q+Pt+9TrmOvggu83btz5FQIl0gGNpsrYworOSB3szxC3e6NcTg1V+KfOEQu
52AtKN3T40dEvNxQgsEhVqy1+SbNoeff7HolL3NL3qW7J/tKgjpxb9ktEfvWOhmJ/tt929fNbvxy
+uAQrI1fcSD2lvcNUtGfzSbE6n1kF9lUHDTstkjfDAbViP/UX7Cpf4fXTnWJGLoHo3HT3zAOZ9Zn
3JhkXopykOalrMOod9y2c+a+BG3bY4pW6pWk4czvarisVmFVlGSW6hgG7wKx0iXTyzYz359MOldT
Ar3i9yLMNWzY3PG8r4h/CeqJ9onS+eQzgp4gYsMvJwATZjNLTEdMYV639wqSPqJryAsxkYR53+4T
s2RfenmbG71e6lv2Fk9rsaB26ZBv7UM+e7u8u5jX3m+hPCv4gISeqFjGrL4tKpMixmU5wk2MmUeq
KmuV8L3K5qEpgiy8ukl1rAbAq41y0Px4brvVdq66RfcOl91oHuznM7LLP59x0qn0HzHZxpucH+NJ
DMZxAYUq2HNUsLzDSqG3ap/A6UxfJxBGqUu0AwgI4jYUBH4GmcPtB67CUlIZPPlqCXj3aIGBUatD
tL7y7FmiFoddE3XiQsQtMVew29zkfEKZH/kmNQe0Ii5VTipPFAgEi5KysBNV9e4wEQUMqxyUUY3d
GPxHLkpo89lVZ1DhJwX71xDuUVijUEZkUOU/wBUrThYyg1qEIkgE+FM+04cOfaX99A5YA9TpCelU
r1FpntJ/efO8d8qby7g8rwCzjG/92pOpIp/wipzfG33EC0O0mDvNVFP1F6X96Gwj57Wv9qpnpBfE
iSQ4JDGOOo8NTaey1WAyTO0QE1HRi9w3YqhjWLS0Jt34SPsNH70eCTW+6FciIEr7nIo+V5J1R9RG
aBEta+MB3pMTlSPPterQxuQVx+ENxg3hF7KalJj10QbUocxO45N4sIpNZfY1wrqQaHyGaOtILEe+
XrPbajyNBClKDg3QVgCn0LL0TWj5DKsnewfJl99l/IlioJnXOj/ehuPKhuoXpf01IAg5w4nhHzL0
OhF5CYS4yFo3iDWCtVN1an9DBvlCZYeWKC4dpaPdXrJj+3LnVu607/5xSgdt/dO/tz1GYqblzq60
Sdpeg3yg6kcvG3WXy83NLkGr4l1LfvIKrq+gdHOOty7aL5dGy7wAuKNxmPZed/9+dFOyr/XgSNnl
7mdxl/n1F+Z3nr1dq/uVZna5br6OVi2y23cJ7l7wHD9p4pyJ5+xrD+TQbbmnSWlJ7+sqgjH1Mqsg
LASGANVlVFqvJfMQW++rdcTLvK1100JaCDXOB5wZzP7HrB1EvakgV0fnWxlUKKCAT3Z3sltvnev6
bV1r1o42c0RfqZoO6qVuhFmlgf42qYaAF26FAht4ipP0ssV+cp79lYbptj2tTZOv6qgyTINWvzLM
4MRP08XRa/Uj6s/D+k/9h681rtaD+b1IBPAnMpEjqSzbw6N3/d1TzSWu3butyDwxT4jkj3D/bNUS
CbKVVy1Cmu/a5PTXnhynoN8oH/1VUH7KNmmf4aSEaO+N8XcYtzEQ00MnIhwsUwygoxY1WEpnw+qG
AvN1uoZLRUEUqYXEqhOh0yE0eQXvx6B26TyN7v7txQ0/urgP0CE6cI5o/FiNg3WrOkeSSYSRGESR
ma2fqOome/fwdJpkiwhdkbDdqc7QOWQZYfZTBr5dm+eW9UTdoGK3U7dKPloOGnukHlFUtJ8xBYDS
uPYYnt5+OZ1lbz+OwlbWPZ579cNgdx5Vzr1j1arXu0YaNpAGBefahcZ5UcORnzq7dffWcNfp8Hp3
kMirXW06vA8bKChfCcTFvwd6Ul+GH5XCMhHGJah367G5c44+nd9Oyb+4qdvsJuR/l/ETAeAL49pu
nUaPCg8b+NAnyLDb/t1rT4/hBUbCPWyNdmwpdOFJmozRHY2ZEwbigUlpB8ngNkt7KRLKGlV+4TV6
h4tT61Lb65J200qpCvaJIgQICtGeCDuxc3DTRexVRx+EhIAdCC33AcMGnJgpyPvJmvEGNAFjRmiP
mpeJL+7upVP2NbSmrBb9eFr/BihAcaoTe80JzQBsf7RvJq/hrpuC88a9K8/chhb+NNuT2qDaKwVG
/7Dd9S6LzzJd1Je1ZakD0WD6GcYhKb7z6N3gd+yIbjKXGGd4Ij9pSJjbGrwmlc5zUT+hiGlWxhco
xT+nr+Rt1oHmjubrbRqgATiBCtraZhn0h708eoPwXWyDaa2PCLFvdLaewzLpIKQ5ivF7+8JMFVjS
NxdhbhLSg/+h3n/za3ukyGyGnofvplW5a9Nc8JtuOjwNS0uqo9Hmacex3YTckv5EPzvINS3rOH6O
qz3M4fS9SYbp5jm4LqLR4dk7Viy4i8kAb5ZL/yI+1lxT6GW3v76judH7LD+/2aQ9uU9b/Vdstjqv
TQndAuZeWCW/Psg27W7DrXUZe8ksjOMosVGSg8PhJ71ogwjsIYBi9V9NLEc7/PXyCpkEIbr7jc1Y
57ftw1Z5FLexn73Duf+pTB7xaPd0khoydKO4GZ6J12mWLwUHqi/+u7MfAM0zChVjiNbA2gIPUhlf
hXyNHiymHkkvh69PNY5TEQlIMSoZtUGuKAaezlA9Ubo1RzHvvxI5IPH+Jn+j3BsQJSs4l8RIMaAl
7Yhxr/fU6Ocdg+ZUOj9a6ZbZ5AECrggPxMjL7sgNGIULbZr5kNbLu1qf2ck9uRIOOLiJx9QW5niz
5Zh0GEiERC/cwXopA8sKOEZeGDAYkp/i0Ng8ueW7mS0OD7OxaP42AIcj603+eDBLlCwWWElg5znS
dU1WO+WMn8YvpqsWkqGuE0vqw4l9b/qtqlut29WWDYhBMRJzTb3g7dwZpELlEDgH2g2NRWTyNBj8
NVE8giIBJWb2wcz+xBcrMdARte6QymHAHswrmq8vq1qyjtSVfwjXu21Q/YdNAIY1Zf5O+be5jSLz
1fbuNavS6MRkzj/XzDIqTgYvnU4Y+l8Xj0EL2LditetWa8V+zRCFqJpwGGFZNja3DXWxE2AaCPfL
rJCNQIkAUyuZJwzvooK+NOPM3j40rNvgjJzKzXwM9kDUNbM0idGUhq54sevnEEfFqiXbfPu15WW7
86+9Y6dimEcC9RWhDNX4DzoTmzcz8VCOqCNgcRnsv8okHLPLzmxuSkTL1P8Ms7UtL16ZaWDRXj+t
33iavnMHm5kvsiJG/MEdT4jb7HXb5p4+gQQWh7N5HX0M3bOLLt3EDj9L2APnRpdR7LTK1mNt4em+
27wzdZh8eGkKf2cC3k7V70KJb7sexVLjM+btxW2Vpegz7t9mWjbT1OFJ7Ea3oHa07rwzkgsRYtTW
i8SBUip9yjy9irmm6w50DliXViYiWlaghEqALLKXdUGttmbVeObjFo+P+3m17jf7BgyKBisVrX4Z
J7Eo3zrYsnavPtrPsuEtTPpXv0QxCL7H4jj4TI9LVCxhPM5rnevggzEKT9191xgevHRWqpArHVBk
yXrJAG7fF2M2+6fZaVZFcbjknbqlWYu7ZddGT3K+n9J4PwMEc+5Pdz96bturpH/oJhCoiTLB876u
AwhdYEqd93D9dVpTEbyF+xAd57JVofV2Sg62a7EiGEV8iqwSe4gaKRLXELOmrMtzWBq0eNoSSyTW
nRvklADSq9vLuv5EJLuMlJ09aQauWLeKlZXND0MbvMQ/+q/eHsH2WvfqBneXbpXwhXE8AR1MkAKG
cAlxeX7wEudGl5BvfJcH6+kjto0MhXMTEAwvTGq+2i8Oiwu0PttFGHScbYz5neIAV1o2pzCsh4Dz
IcQQSCA0wkGumZW7lVF5eT32jNvguXiwGyFumBk6VEiyh5VuBcBjyvpd9wSnotr/WMSr4+/+TzLt
BN4X5DjSX7SIIfS25meiSDAHsAfCwCdDDWti1hiRyd489gitTuhdrgjEiK7iaXXE95O69QJ4vkIB
eYX7EcLvbPKz1TyxZWAXJsPT6iNF/MusyZBA3r21oQeSDTu6v03mpOzX5gkVnJ11hcCBCmAF9qK7
Z+l5p4N9TjqPWRn6eC1opk5cc5oNr1wfEc6cp9edFzVcxG+40qpHOBN+MuvYO6eYRXZ4u3MmxI+n
ZyI+nHJQ6z/chO50aPtUKVDuolmeCWyeYSdBvMBBl35ZyMPj4hOZ9f5n/P6B69CB47etsZwCkuZ1
ZrHvksFzsPZBELtVqL8JzqJbmlCj7aa9UwcaInAJmjklp3F14aRE4zUp74vn/7aJryN2Ve8+vfQz
3+ghwsyglCODZEuLSvBcrH+MJYSyxrAKpM6S3EYprESv9PtcQKd6sX5eP1jqOxwIlCI39z384TL+
CSlisPWJrFo/vVmxX3NiJxoce7F3CRDZtOtTYiB6o45diiJdpn8NLzPGuAA1fQanIO61uzv/7B9H
0aTUfQR4NB8SmhXPYsQ6s2DXe7m7KcPhpzXz0omh1mb9ZnCesP0RFaLjh9G01X6bQCALjM69n4w+
8HhTbGrJJXCv9j8DaCphyYV83r9C8R8cZzXomlUo9uIRKOGrevhOH5/oGO7s+nv1dsGx0+7CYA1O
OGMP7nT31C99G1zu33lIWDiphyDD9ZCdQE2OvlrYh3e3bn+WXIGTeOdeheiDkclAyxe/FgojpixE
OUj8BZwTpbQnv5m4k2dH0t3nCfqXGerfiwSCC2ArOuz7sOYzK6Jb8uPOFTJpqb+neS+l9skYCXgl
zokXZOF9lIye/XT4Yc9tmD5xDFrDdv8TRF4aPjfrnW0AYn/vcXWjjw/HeFhH3IgFtUxn+9/DATT/
GTSGUa8Cv/jUxjyu3XXY5A3QR2frVO44NqaM3Iev8IYGn+Ehi2i/O7seqpOj6gq96dHVJV79OgC3
MrqGSrJi6jbGl0bjAS2Qg8hfdxtIHtaD++AQJD8wAOaVEK5n+LRr0+rKGGncZdxtOVmnNa5B3W54
YpRSNGc5bw6Ikbx7nw4Uarrsa6PjvOK1Z2fUcLbNcR2bjHsojV8LiKKjPQ9j96N5YyTY9e8XLRBN
2qIzOl1omO4Zy9Km7uAsxo0llFx6rBFJgTALYPGZvuBOdPC8wBNQ0J50fVeRnEUltfKV/aV42zne
LMKSPcz1pjZs9dd9vPwjKE3PvfhlkdMiUsojb3OZKWBNzT2HRq89rU9Ro+3ScxHQBkoNBtq6Wx6T
0PSOo9Q13JpVDasd6dExHjl40ZGSjRGkdckXfaNf7rTcOguh7bOxqCnWBmmACom/Gx17p+Acrnut
/n7QjM3nEgbJsNw7rbiy9+w0qixqjNDiE6bJ9ajy+OcOlMmuKOotSJ24lhltq9QZUBJDwKIT9a4L
mqro0QdyOUNMav2g54E8POD9ELIw5As6xeEkQH9leAHxGtHhLNvyuyHdzxujPUWJ8rxF1xCtKZeR
HjmLdaX6Jaek2Xby4r10Rvxw3eKsv5qj5qg1KEHlNCZ7urvqrM+1W/c+0D1eaHYfA4LLzh6jSWPr
gPVPH8OJQUsl5L6IJhl419G0dgMZ5OY3yIFToT3OGLXorYAa7J5pd6Oq6TacFMfII2yNTnPG7kFK
rw/i7q77zrko6rk9UNGhbg+uRusAICPWOUb4ioQQEJUB1LNGt0TvKuWwhl13PhBbDOgfLf6mvc+q
X5wWfA5SJvpRiTGoo6wu9BUAcwFoRS1bQ0aekuC9/UHoIsY6be+Z1XCODDA7Yp/enRuIXaWDOYLp
1hqlDjPie5lf6tQnpUk6p3+F6TWf4D08b08wXZNpo3djyAVVvoN9+yVWotBW69Ng4LT7xFHp73XC
BmRWcTu2bg8bEx4vj8vqJv5KJlQWI/Ox4q9ah4s6U3BbxNvysBHe/fLk/PcetKbl4Z1xCV6tr3ip
OWozdoKRFRPFTWRnn+2xxYw2BNnMKv2csAk6bTjRtw0dMYSK79ERmVSSFOTHMTwUewcZJYXEOsE6
ibvXEmftV6koIoiFvbXvbxvC/K2T0hIFMBDb9we8UZIFoql6EzmdaQsVI9wTUCmG14v7mR0BoBFG
cEeXt7N1ok5F1/2DKVOo8OWgB+6Mk/wfUee1pbjSLOEnYi1A2Ft5EE54uGGhxnvvnv58UZp9/lF3
TxuMVKrKyoyMjFRhWA7AqZZj2CeQZ3B3bk6xeUK7uX9DSJO7Nb30TnDhX533fBaXe9YttMbEjMo8
7kke0W6eFjw4x+TRCcE4Dcu+jh+Y2u5hXnXebE3sznhkO/eV87Y45LirWUpSarmfW2QJEhc97CuR
V4+2ZcrwRayPR3tn4aBdm4/RhVTzqDgiEVYekfZs84RyBEAxfU73XVrR9t6mWTBk1GA9Kk++8bpF
ygh+M+/1G5FqZZ3zPvnJd8wI5igPONeelFpU/EydNqPumZI079TatErtXz0HXxoXG995C0oFo2Uq
B6z17vDUX/1BR4Bbu1KzglJ71njVLxHzrZH3v/62SflE691c009p5r+ic1CMLnCZtrUrjdq3gxMT
AqkE+tnQGo3ygkjd/6AJ1YhjnELv7mYbL4o/NmTcvWJw/XvgMmSCe8H9rsPS5MNirdhP2BjIesC9
UrYPm/EivMMEFINvY9MqLLAb9+V+PdpUp7hkdyAvUht/MEOn2xWeGIB5dJ2ep9/pZVG0nA+i4ITY
1Gg+7S8rstjKUNYHfYB+FfDXq5Q6BqCkr5tbQikFaht4CN0tSdLWbrL81t/tD6whIwf0Wgw2BNmA
fu3H4IBR3ye44z6euvW36zxjRmZ1/kq18Fd7Dj7JJ6qwApgz+JNESqMj7Z22QRbNX5QYyuzzudZm
/hx/O/uBGOfcDXYcZuFxWWGrvE8e0TomK9qhtw4hAVPX29TaEhnpqua1n6B9EUWUDMTCAqDPUwtA
so7K8rQT4TQRRy8X0kGrP6y6pOoWMY9SGYLE11BSEEWB+gMUERcCHujWniSqjemTZyHTIiq8lDD6
5BLNY6fSpVVxOOgQPErInn1oo0ohnG23OaR4h2IHaZWi9ClxQZgo6HYw/30lGqlT5l9adhzHendJ
ZnA5ImjqimA+k0CVoEO8oDh9yNWcUQGiDFm1BpLEOiIGEse9AQkq9FRVIb/ikUZnhGeKmqwMpdEH
orIeCRWk2HgVRCWUaxXlUyfF1sVXvSc4AIeaqUpACJUBToIPw4eVrmrV6Yrrwx9q7SYvNG3yKiTL
9KwP5xM9XIkPH3krRg03HW0R2KXthFafY4g4NIcgCczbkm2iUJvSj76hX5MLhUakQanqqskcJzyw
NkTK+MqNZWAF8iAkXltyFjx/2oSkKUoGGqjwkBjhWqPUnniNierQl5SeC5gh6WZaS9BGh5Qcf4CY
6/K6SqClQ5yAppFaUDNcUyzOO6cZa8rE67y7GXL9XRlakcnSIx2rbnf5112am5osO520fqyPMkNH
FeXoOiKDRGLWaCI/m6r3/tCqUElM6vZbsKzRuSvQmY6hbtAHUbL2jXmPu9ibwHpEkJh8nxKKS9Kr
k1av3sMfirN2qxro8sTVpiNf/Wujhh90RLBGgscKGltn1IFfTPmr6szz2DRSi/8xM2emkEOTUYwT
K1KCLj2KcK7UM1yyNxLhkhiEmIwpP0kEI2Yj81pM+n6qCpDoZk6T5lTN0dUDDe6s2EAEBN2p0jYn
ZBAkZogDQKgDLbe5CHt18qEzuyf534VZZ3s7rAtRI00aLkpexv831ZnsTIuNQ29MVqkAvTGzQsfU
dD2hQggyJw2cBhJ8kKBwjJDoglQ8j9QtE80Osody2TmbWw0hLChzw/mjDl6cWZSqlvY5X9Hg+EjS
2cjF8SNrXdOLR8p4yA5QosTrR8w6erhHWpHcYvQ1KNtH7EhrYfnvtir13KF799UFZmD+aQZQHAt5
QZTdriRJgr8PufinC1zHr4CAUF7Qi+ihmmpiR3ANSulDSnI6MEm/7kxTW4loEt2MwNscYJR1+Pv8
5ec0RkbLMhA1VZxdxAF0XoEHuV9dMzV55vM5Ii+9HkPG5QxTHUicGOoqLyG9CQNpClutqleofUAc
arcI15VP0iqA6rBsRZMyxYQEQ6I2iXiqxuVnlPWuA3i+HpESNH7cE2g1OamoU3qpTPGlghW+EGlA
qdnXpeZ4g4Bu2KhRDjBNtDmp3ymJKyUeqRhvnDJlmWpBhUfSEoUJHikhY0ouFa0tJbgld+6VmGg0
JNINhjaZQFzEiIFZQZBAFcVYRt1WViiCKN0uJowHwBbFTQKuEZmCl9Erc481rVFbSqBNYbZQ+cGS
TftMJ0ypJhE/fnz0lvo1BDJFdgGsY8bT9LYpRVJTRJDo3UTYU1mJXjVJEgrQ+ssANQfWKw0MbSwV
q12mYfJ2W6PGiGUsVRAVtvLrm5eZSnhjZNVzdegHPKsx8ub1RgsZjiViMNx2yMgtbmq9N6AR3ozp
QJdMtw6tYv51wahzXslXE9eW400+3sejyGOedZkzwG9wPT5OtUlI7dl5urPXXvVXfUbBbcH9dQs4
93dfXwsuenAl9zDKdbfBLbxFPxy/WmlRWuSIXpgdKINFIsXBnfOqXXxu5kmAyyrxxWNw2sK1EJt3
0wZQvKLSuqEW7DfaTmEpI8J9YBrAoPKJPpkYeUABRINVV80cIfLIjaR/mAuRcIBRpXwUEp+g5ef4
zAz60K4MykBmRMs8Jg5SBUtJHsig4ThS1ZqlD1haEqrU/TaC5AbvStwrSRcooW+Rixfx6UpWGqVP
/LZtSGvU/mx4JonTJ8wDP5ucJikVQOQ6CLncTrWHSrX54f7DhwQfh0zUZH+PKxTvhfmjfQ9XfBtH
miPSYqqhitLFZy5BZem8iXo6WOvLaB8UJuo0x7KbFCb6SV+17h6RVCdx9m6j7WA7gATSVZeTAvaL
b0sdfKTt4DZ6hfxqT2xIjquCZ7Xx9wPV1CBbzU8lw6PmhTxwztIEL17wqz+rPWjiUdsP+KlMAbih
kl9Y18JVlmCDhJonHoCDaxZ9RSLBQTCjpoJndwsUY472SwIH3gcLgOQl32kC/LfrVDqlN69GvB2W
Osi2jardjXzADIpSmRYBBKfU0vtw0h1ODh9xx+/2gypRCrFQBYuDsiHKnR8MY62PPA3CvaNGAcee
TXIzrDZZJTJ16h+lXZN/S8aIHEj4SPYDBik8mioASfrrxaQyLbEUbEAXJ2JpWtgzXWfUTwNDGqr+
cXlcgl6LafNBEtlsCLhyKh0RoT71Cs94OPzFMzuTt1zC8pELd3RqiOAg5WLzhhuQd/WEZ3C5Sg2C
Tm3G125GTGx5j5TgmO0HdvUZnfMz+wC+JwJH/ES5hN4sddSYPVRLmE4RnAX/UxyOZTpP5aqKuXJE
O1S71cnHTImwLXFuohr+gxNE8M7ySv0YyZEdW208OJyWiycBP7wnu9aeJnwrV6vW72OpCRcRZ+Q5
ggQSdNnOEMd4QdQLIdr3EX+X74CRFYtW2+TOh1DVn0Ln04fx0IzFTdq1GXXP99WrsLWPdIPrbd1L
c+vTUwIpJleCTOCLF2ffTjNw2dG2fWp+H/ZJOPLal/74bllFeTg9lJi7h2/yiRl3pTzh1waoDS6O
PnXs4T1s/S1P0xP0wDel0Dun3F8/TC5yR2o9dS5UtKyg4qPOHSzh1cutUEQtzvgB1CkT6jMfrKno
A+0ik+2dvcUMJSLR3A/UMrwdNeY5jQGaaQBCzR/C6cfoseN91FojDy57pXusPvkjAUbGz3W2owxQ
TBl99SKfqndW/lLOjtXP+MV+ySt5+9GXmH9RMenMDenMCw+czT8dCq1MrbXil4fbRIoYLTG9cpWs
Jzu7fCz5SBy9h9O793b2AIkSnICcB6suj0BTz5HHuYrHLz8kY2kTaODVlHHZmuPmkOiN363IP5jC
SVmutiq1cYy1x4mvrwM3zvSAxl2mpsoeKsVLZw/2Rgl7yQ8skRyHysnw6qWQlxV7XdKjpDQd1WbR
ixX8eduVpLEqtXTQyYfKK2oJ+F/UfLgRPs3DTohfVMG0np71J9YmPnw9PRdA1DKMof1cymTqo7Od
f/wLkpKXhgG6gGFQaGgjMUmxGESDD1etRkJWG7bMy796yj1n6RqkDLKk8lUNr75UQ6WsNXtOTrwa
tAa9mHSiq3HF+8QJ721sZyUpv409b/V6F4cR1bivFlI0j+HScNUEfIt41cPbb7S8+ttWESuacPIu
43A1JGzlF1IAl1M5JfIhYg0laoqe8lRueJLwXzLtn2ifg6oYkaRCS2hRGjTVPGi2Wu1vHSoKvaBv
TLdscPMPzMhfL+Mf8AdoTAXQ1KVvw4jJOaqgA0A9apib6OsxYb/aBbuAIj7mEZn0NEcvn5xbynjo
eDvRzY2ZNRK603TlK3m2Cg+oaGI7J6s1Iyv6O84pmfOO7s1Zo36Vc6CieV/3Yl9rp+5rvp4UfKhN
iwolB7W1YzEp6W9G2yp9ndmZun6j37F+ONa8SHpI+jEfZmUlqMobzNXDhXyOfXOcAykL/kjPVz3t
7OuJzHXeecZ32JqefOSsz5f5PO8OHkGd59kVXwqzZGlYGnr3T/BwTsQVjwAPlmOgL/N5zsu6k2o9
6w7+uU3VQDzXSX0+GBzqOh09PPWncHH5040X05kgks0MQaptQA5HD6I0zfAGDJuBFbbRJZTwxCYD
IG1OSmqzvNRr+HUneHR7l+ezXFnHrOeV1jSm8uLkwwvP/i8GWKjWeTxE9IVA/NAAfSClJI8jPXZ9
SSygK6kGKkMLxed4FcZx1V0MmaE8RVzg8VBsCrWT1NyHHypTdPWGYQ8NM3mKouCea+LgrgAfsDeA
mXhBZCjrZZru6a2YwWh9QjAax70evmjO4erernTL+PbpTlpcCIsD+comGMLH5YM5j7ofQAcrp9dD
y7NFo8uhXl/NjGhog6yECc6nU8tXvRA8MO/XyFNWZkityLClMWvKj0RPQJVnoErsRxQJA7Fr80uV
HhQ+PHpSMhD1WzySlLku/ZwLLdlelFUV4kJcBBM/DjM9fcWSjIukG7f0VqPy/BYW7t0MPRhLx9V+
mD1Fa6BzfItz5wJYtss3imuvRN/jjF9dd8+n6Lja5WmYCy5e6M4+bSgB54M7tJCwEH8AZ7T9gmgE
OYUEodJ3+VaF1l9ll82pk2moyUGxZorHm7JCYtRoR3vba9ZhpsMUSL6S/r85DCti12f2mIoz/HQg
43AHNzWt0xjJ/niBJC3bnxst6C26iFkTdFkI48UOw8aGkUEkhP8XcdmN49WCn3vcDpFlLg4qijsn
ildOVm+lwHsHJlEnxuix08Y/thSKx+vcWyfUWhgM6oMBM/3nzbXU5zsblGqP1ewdXWIUzGhrkvd7
0qsdo4AdhyjD9BZSwrbsBZlNzMoCw1us3cOFgtwDVpUlvDoFmvCLJyFvLIdg7S+qVACz/dNI6A5I
QtqIwaKvEE2HeEacoS55ZThIXqn1Jv++mMGWk+1j40L9e1F1eSmmal0gC5r2IWzvg0MNP+ekqTgI
uWDOf+8SM38wLq2TV+dyWoLdVuj7OYTivR7gmzl5VD2R7GA1am/UAmFX1M4cDRcwkJ4sqAWrTMDj
V5skE5vVSOMuoReLYaSZDpCmjenfYsz4mSgTXYHlRxu2zVbGf00qpFcoM2iQ2CWVHYlgFlm1TYBC
D1aa16NQGvYKH+cEYmC32MHJqJUAMGqAn/eowOkhO3SPnlGVLDNfETtDbGQ3OFAIvIb+lMG7WjLY
4WWg/kuyOBsy2Tfn2r7hWMnUooaNECHjMOjVWbhiaR0hHhaiU/3VlFj2gA6E2D04CdO8fcGwyd5C
v2OuwG/wZW1lDzESJftv1AEYoVAxmNTh9SNnwKMu2GSZxgaR7YoxXNV7MtKq7o5XDXSNWvU5XksP
U2TZMYOYRap7Ba67WBjfB+ePqZipyY+R1ZRUpkhcJHJk/4+uNg5diE6Hk6KwPGs+r51HKwtUr3IL
bDW5N1BF6gtaDQAW5C2fSCh3UJ7CYtfr0k844U0N2Ixa+AMtHCt04VekL7V7hKseZna1aDSYMD1O
juYJdDZpRouQpzZGk0YLd2zF4hTiOBSAMB7HzLUW/3q9ItpeckPxydRbAbBi6+FW4yBMp/R4maYK
pd1+nwJT4k4hdOOnVE1hDXkMSwT4S2uVhYwuhRR1pm7WHtwcs6/xJvo9y5BnjSHWrWLmJB4ITURE
s0OdWP4IcAmBwzRR1SDQL7YghCTJ/V0Nx08PA71tyeF6uBhp47IAoYDh4DD2DeIh6X4YVX7CK1G9
COiKuyp0OoVrHjX9XwWGAVUR4qYDAYAxK9O4ltx6Og5TlatzE6YonMWAMwWcPz1HsUfaKULvkDqm
erDeIuFsCFNUF2wEg0F3pshA40SRbWcByq/Jxpnw4manUku6udXwZjx26SOpA9L+zCIrYJVznYqX
71Zw2WWYnmGBsLV1QF2JbjR0rmFrJqRheUC88wY9KleAZT4A0xPV2o9w/uSMoBnIOtC4/3PQ6/X5
x6sGPBqvnPszNyUvE6pYOt2da6aH8TTTSbyxgX56gHdY8LjOtKtTHaNlYDRspafHDd8jfCrjoy2f
TR/rstIt1sCQ5gC8HBK96F43wTAIHdsZ/VExkDFZxuGXZq9AWO4+H/27QzgH1tUXRXSKe8B05eZP
2cQl7oTnPxwucmw2sm6aypoMzGVeoewzK+Ts6/1hrRr6sXkK7brsXG1YQriBXXByIQw6OBhjgbqD
uRZMD6XeLQOKLYevarikha60pTh/9ilxSxEGVtXZeMEa11NW8s6xK6ZEH6XUxl8NzIIPqnpA1k9U
9F9diHOU7GvtkhPlnuiY4BvK/7xx4HBBDLcpccTkIzlkNi9umXf2z/4jeAS7ej56gP9EMAbbeHbw
oXVs4Y8WKvaxEL4B8CiEgL5IKtTWBrva+zvvwLHzCmFuWQgL4dEl9c1s4ZR5CUXCIvqcXd6H3yKG
59yae/fYlsnFm2b6VHGOZ5ymhUvMiULExs9u35oyb3w2T+gYbPEP4K6O1u4TQxzgzUPgeYe03Aro
2wI/WzpgM6ZxxVHnt0uDmFei2/kvsiiKwCqBcC2lmkBEQSLE9CtM1oKe0C0eyb81Agr/KTxtWeES
pFRbhytyAcgUUcavZicIVlBFqwO2o4FThGWwvb7oQKs4TsUjqo6jrkRcEQ7VAqVlQ5gNaoPAfal3
oXabqjtV3qkR7q6RCaGeKG5/M6HSZu4/KtMQdUGhW6WvOWrpIY30JdmZHb7n8vdU7vNxdYUqRkeE
j9kKr5yQPUPnzrwixzo9odVeBw+4Mnj43+4ZTrvE62V0VCIo3d8NhVDqjNCHbUKn8HIbJjWzmqrA
OMuBUhdMNACB7L9etPsypDCFXxlI8HQIjjINHZVWugGr4dWOO/9p7rxHcxff+Hw082E6027Bo7lv
59m12vnoLs8rG50Gh0EJf2KUmbxH6FsG697Wz0bZaAdvFgYZeoTP6NDM1LawmsXVB1PhEVUW2BMi
iHr+/dAbUWmRrgfxMtS2ZB6VdZBXrJh7FqvVSYKqguD2vQHkVduvEiTqBrsCtDUSguL1Gsq6yF6k
FeXqNKjA9EVsodGUVwp04azWbjwWOERHHEwK1nkKXJ8aiFNt/KVLTbrn0PhGpfEUxs8pXtU8xMqT
BRIalyGXIt2gvaPUibIRKssXu0WTNjFZAMmtY+e1BaXnlRa3S7pA4gv/pHJpZSC4TAGEYgLtHqmh
2sGEy4Q3EJos3gMO8WJxcTMhBC80DL5MePRwSTYIBha2b7Sr9bIcgsFIlKKSorJxvqDWSBJH8iQd
kP3g7+jsScwVOmVvG2wD0YKk3rGu0wPSVBqXE8kd0LEC2ZY7JX0SOivAxNHcPnTShaKaDCXxBI9L
cEWlaireVdn+NlJopLv471PCR1IiBMSjPo/XRPAjPg/OVH5YkbRiqVbjETlKgFVana2fGoISkAoF
+Nrws+5jCjUIdto10HkIrqs8PL8dO6SiihkmZw3pX1vgl/gZFfYqG+iNhVVCYEcwnfj0p4CwxUh4
j1U1q5whdCX2Gt2dLHo6+h/aGOIB0qJIwRNci7SSX7oE5YMDCJeznOrBeU24yfhF3Hn0bY4MBV4H
itOIXUvtIKnUNSFlDEybBtgDlKSxJeGaqEdVCruqSxkTMcU4E57NzVTRcnoj05ycwK/2eBop8Yd/
D0NgaGYpW6Nyu7Dhubkm9frHHUeppdLgG0o5ScHJSpaF/QqA5mbzeGHZgLwknLZw03IoX+h0tRiV
UtBwpAtCgTVQmJ/pbVsSe5UZ0mJLe3H3ydVqrum1aPvCIt60aSWbKMerjh1MC7OoFQZzMWbhfoeq
ziut8hRLG7E3mNTK4cocsA0c5z8/h/aSjnXr1CjFd+yfvKQUDih5kFIJMT7A9WwhuD7+YbD2n1SL
PcMZYZUOSUsaoBNcSE1PUf/AO1RHQNR9udlZRyIAHxRfZGxwMQ1uoDiIaQSrb6MgUyEkgBrfg3oQ
88lPk4eiQaAgHDstPQoMSWJcE1PDcifzpxnzny8zBqLuUrhnMoxk8GAyImNCUtEsUemSC2sXyK/V
SUqCg3sEJC9Ch+45jjZJQLxvy8csGZeH+46QP64wsAUx6iLGzxeIZEJjaBiKVhXoPeUU4ZfIpdIs
lBmqsn1IiiOd3jinupU5uz0GjcRtYk7hMunhukbWMVKkJcSx9ARmpDLiScLJh/1hGMmE0W7P/B6g
sErmCWhVyiLp7KEvDe+W5vA1r7SgNLv+9xsqIR1UmtPsfoX8OG2hOBhsxpzYxnJAvOZZFzcW12hy
b+gbyyGV/G6D61mEf0T8AEgKd4Wk6O0RYfF1vgJquJghQYjKcTQa5spYZ/3US8/XBVCZljlyGlUg
dHBCUCC8PqLhJ1p/WtxqnCPYkyL6KoIRVJRgHaRCoou5dDLmFbRcFBzAnJVbKiGadLJA7cLvlJQt
UQZBiPYICalto2s3R1giaEja5uWQ9S5BkIS+YXq15lizi6jkzrMtX2OHI0yyl4wJGRIoHsp56NdU
v7TZ47wZtXDqRqAmygVYX4fac5Wtz5pKEMA/12M4KbCXiG+QB2aL1f+ns82HVgmCZuGbTq0ajT2z
KI6zkFG2BJJbH7xHYYYxskJ/BM+rkCpagVjg9so/5GbgKfe0w+m8NPHeDuMo/JqA3vmSLhF2BDOf
Zz7BhA54i6oPlb+o32nu0oaTA9I53/VWBM2jLY9DhsHiFaMYoEr5lifdY9PXVHidZlz0NRumiQOs
vZ+iCU8Dy9DmhpiOKESUg3SWaabp1ejYMFzw0mbekzTQTEaq0Yy31iozRun5NAWmPFeSgDVqUWpJ
pcZNsYriEAW+TWIZImEZrKK0GxRzamH9fLLyWliaC1NiHjWWwok7qGkPWj/B1XgRyu9RaeTAdFHX
LO41bB+TqDNZP1HO+JBxEM8swf5rB0gPdVYNgtHPGQWmewOP6rfNK7SnoqNpJhKfMbtwe3TuMuDi
QcqHMs7Qf0tD26AcVoGUqUmTkIXEle5mBUssTj57lTP5ITlDWpOupulnpptqlkurXC1i8IyQu0Y/
A4dczB52gqa+5ngHLVk5ROhTmPfXScle6uLltBgSnPSfOEXlDP+NHnaXhamZfqV6gT4wcTrg4t/p
7i4A4TSpMkze3sluDDSzBIAJ5jChqC6qyvDInUsTrG2QW2gf5mZrY9Rby0brAtNtzlwqLb/UJRiK
ifY8pWtJpAoH4S6mT1Aq03R7xLRz7dAL+ghoYTB1iW3ttRpJEBT0c93i+Mqep9ZUalAlLFvXJVhO
IfPPB6TTFVKdJk9H1wdZldUu71lUvDu8kdQDFuqswdPZ8r/sNXZZteupH1wiXqMIVzDzBwHBWbOA
liU5uTZRRPNOAkpREQg+20a8WAleVND7BQVPu+RgTSPBCxtPaCGQOc0DIWwACLOYQ9Y2VRr+Kt76
PXiMjD/w5hv8abWSA6v9iWjRZEbkoJmNirukm3VwNqaZrpKrsjayLwqNyG3WjJXy1KWLAuKu5q/u
31ediwj4h7zDQnc5jdLViCbF2ARW8GK9dXtLIEoNvCyPLI6xGfzxEpAYwXIpuiZLUhfehCGoOBkf
JA+jtQPuBpAGMWPGJNw5jSb1j27G3wSbAKPCgyi59BabYKEhwiSQE0uUp9RiJFZlSuRs9Nm07ct6
8DP9Kkc3MbJEEeiCr0DwFBUynYN0FxGH4A/nHS4D0050LFxsJiId19SZGaYe2KQwgtYNPg0dMXkn
eQz/0bY09z6RvrJ1aKtjOmBZcLj1RvIp9FpMW3N6skdYMaFeUxinqJiMgpM9mYzoHqMH6Fl6sLrc
yZ9LzwWRWd5Pf1PTadlG8oFggSmTs4sODswIno9kQMSqRwJwR3t5aBBLanTPMAzQOoIqING/rgRi
9TwcHik9i+dBXMBJc/JMYNibL//tMLwaQq0/TojVp0WXMSTMfK3s/brE9+ibfCCr8RamzapOWfLJ
CstomYBgngUVjLIKtLVUKZAhfFMQB9fEREfm0nSBdJmG2JBoDUn8mX4J1AlRPNL5suYkAQzS9G8P
4X+Bo1Q0kBfWjKXAtLdDD++/PS/d9y6GMsD6cCvk0VVqrCXMtNoDI+kodVOURJvac0RWjIRCM7O4
h5ppkBK5fPnncmu0q8jPzfTTXVU7MatLmRKQOwMjwdEatSBnSjf0xAKDJBDANQitGhkNZfoN9gIG
01JiQlCWkqkW3svXtDyhlzy7QfoJXtGQy7bB1UOWEViVohOx5Kh6wLtHTgW7rGGSNZf4iQZNLiVN
yUFR0nDPirSRGUvpqVVrhh7gVERRrMVXbz09D3YV7qpINqLx6M//zyIqMlQRdKJOpguFRbSupvzk
BzGt6IyKbZj/mquaqWbOa+P6mc2lZLYcRdaqJFFDlxkcqeNcm3Cqr6wrK0ci+kmXTHLUqkFjv54j
DUgrPBrY8RMyJOT034YZ8CKgkCf1NllpEzAYR0P4lvqGIxEPUCiocEMCXNGr6lrUXJL6KWy78pSI
SePt4mMAoY+jlfGL5GH5imj0CUzCnTYbGaju3v/igWEZ8W1kv/QpP0nJphkxi/wltkCHNhBsh1b/
SnmbblqJS0Muk/D9igQYq5AFp2WhMB9WEQcUJRoGvyJ1R05XtFqzaRdP+VMVFgqcfk+MTKToqJ0U
VW5bf0VVTyU3BZaRQhgtSzMriHTz3qVTRFFTy0XOaHoAtTr57sX9tKn8YSAVix06xGMrES3eQH7y
KKTXKN/5W39y5GrHKDtVBH+mRkvYm7CPFBz8Afgp5tI0lRvDkh3RIp6aSs1LZDkxA7sNpjCV7FzD
ZnoONA1h/hlH5RPOatvlywyDhuI/iyCKbImU8RvpqSfiqJKvVGZIbFl9Sq36WlNLOx1ggP7LuTAY
ZedmGJNPfwcnTFVUs/ZPalR/B8KW9LGj0R+iWDXAF1REGUOqkGvUdC2p/OP4QGKVougd1T1puaEn
ylDncgCgv6ifaOdL8XVc0yuhFdKfTUrs6FaSOdrUNyCuD0/ug3VVb6c79pWiI273hltIaSsEy7tb
DTYUsH2oRfkEpbAUnrw3KPSH60PLCi8zPVh9tTyl1KXa/xpXnxEK/Bm5QHWqujfPRCB1K5E2dnqy
FNUgLPdhT3hDjoSppT5WdDoJr7E6e5Ql0HRF6f7dfH5o0Xim8rLKysOtuzpoDqdS61+mydkE8EJ0
lCsVg+kBWJsnxZOiQC88mqIP+iVIScDSA+VX5eBlfzh8wjVtS3vGRhjTebDFT2PGb1x0E02Hau1l
Bp9gRcisqQFWFexXWlCwy1R//uYyxNE0InnlqBgVqCZWCypK+skKrijtvbxU4EtpEvXUpflt8lps
2c4WWdRyV5vFZiKXWq2g761z99a/9G8qK0c+hq8UrD4R3iUBT8yP8hGpajwE9Icpol0dYHuCKJL8
Q/GfPWxmH0v2Grxx6yCCfzIfFzI5M5s/FVb5Fc96bbzPxkW1aJZtrve1N3WRIMZsmIxD90xVoeoK
+UG/NR+ALRCTHgR/YBIHG1Ecq12gFq9EGSNcwf6MbUz7wg19FdQINjSDzNsnUhHILkBPSA+wcHxD
Ik3haDoESD7uk3Jp+KWUn9VTsmdomYxf48d4O1zPf+Pi323j7uefp7NHEfbqvMw3Vwh5FSf9+rKc
LHFX1f6Zj9kuzOTsPCI5X7uas19/r7/j6vW3t/Pxs2iv0U5R8XKOO/61Lfz0p76hCH22vENZpfaL
ri5UoE9yHOfkmlRaxU4Vp3VGweg7ytSQ4og29TR9ouzHjZysjrVT8vNuwZ8ZPk3OUIKoPQuUry0O
87YyKbdYeZIybr5veVQHc4gISEUucWXGFTR1Gsx2stiQBE5OtXZPtOUShMo1+NpqYC8XFmicDE3G
hYjA75QtJhmKGxDrBmgngBgg3tbBIQSA00vCCWBjCB1KYbviganCmaOtPMAaAR0C/n/WQjaD2mu0
ecXVU35O25+iLqEKgpyR+24JPNF8/cc9H+NzCTLTK+uuJvhicoCzjjrsvZFPTUElNrNpFJ1DkKNp
snHaF5+4VqiaokZQPZctjjplZscD1GRVb1ke9H9YSwatkp+tiEaBxwcnKm1tLrVVAY3jKB7qvYU9
4bXqAFnH7vVRAEUFUnJsagikRZ/S8gFniYE2aLNpWxCcKe9FQayAKJwUYiXEBblg6j/7OslKQIiF
e6X3SV18IcElYjE2sDlqoXWhPrpWPUK5B9WPpyFcem4VFL1MykK4FidkomOlaahbAWE5Ab5QA8vO
piCPgRTokyqUatvTzaEynbJhBKlBKBRkJ4YgjFcsGE53scwAKREMdHPVIAh+EMsp3Q30GAHZSi39
RydSwHds+dMphhWIgehZhnYfgUCq3ERPpJQAOdk07pDrBKqAK9XF4gfdv61SBRW381el8COYNPDo
fwGc50ZQ64JLHCEeE3eYmgGxD14e3dGpwc0Fs9B41Si0q2BNzRRS8FMAcAoc5DhNvDNQOjT0mUe6
C4LV+4lIwrgsmPSCM36DO90CrhfF/pqmZaLAXO0fBaFa6BXLnQOhGBICU7CvcU+dVt18eaE7Fwo2
2Zk/AHHxsw3HjbmnzVjZw2Lw8ArtD5s8EY9xnB/ehePp3zwy5qOJfEyp74KjwxwbKWWrKgWK+m8o
xb8phhHrSDyRH+0ksu2Xmkq00Wt3BMBLc1FQOyUI0pcwGhPS6aV1zjZWVcq2fkMpf1ok1/JeUqdv
JMGfxCnqx0i7RDqBaUuzXGWfKIbSRsJlPVgKVqjJIe9URVKa54pM5JWiO8p0eOJ6aXaBrWuhKoH+
ryyOcJPQaorrCTFjCoTF3GfpEr9RhJK+JHEJqDGBl5awoJlnvJO0a3EEHTtXsXe9Y72E4WUKNL6t
GwnBvwvEgp+zwzb2i08n83du0eqGtMtBYn0rNqkv0QhbXKMy3I2P9ezgiXQa+rGUny+LuPG9XW8f
r2Nrbec7305x+ljbm2TWh1rfyjfQkPFK6O38FQkCt7DYA3R688P82ikmFKneoUlgQ2jqULEtjO8w
v6oEt0aRVXt0EehbPVf0rOns7/bnrzJFr2uBqgER0DX53evZi6NNECJOn35XA5RUvGzrHd/Yr9gl
2Wyr4zMChavrcN9i56SDjTbuZTnJ6UL3PxrmhAh8WL/OmrZilaBC9zS2KDzE0TuBO16hnHuZgZ39
JmPhshGUabG7d07k1IFMN2GeMmF2Fip+0UygHqNZGZxRIK6OaeLU2yxQNqEpTgnFsnUr134z1dhG
vxsn+3YP/V3nNkG6c+2Uk2PJqVgofD6Se/xe4u3ght1ByWFTfhilwwQlIBJAuKvwPir2G2uW5Bpk
+fb0mM/SbPnVy9N7BjoCd3P86Je5/stfuY901Nv+Zu37HfkhN4eyHZU87DFoNOEiwBp0LFT2LPv0
dn4oW2Xsy1/2ix7J/W7fkHQuIbxc/nsPrfF6vh5alMRch3SzsqCwX2u7zeANG5rwzqf+vghD8dhd
I3b0ireY2adPmBuztKnHrqIofA0KlHqgPgAZ6kGJhvuhSl7PURnJK0FZiKLggr2mmSrsB7qEJxl0
ZYCR+x+UL240woJ03fy0KwPSd8WvX7lxa7/z/PzRZhDUz2pNnRR3YJF5+p+kAlGdW/OmJtreL7OE
Oa3HiBW6vNZzo8feyQ6u82qv0KTlHsp+3pq2FAjm7u3t3bnhiI8K8aFRRvyu2kYRYWa/uwd4vOPs
YPMn3P8yOfgIGmTGYvJvGuD3TKouMuMxQeIKZ6cS7/p082lRSN06dSpwyA/o7ZHGhHZgscsP9xrP
WrWxCY5fDycKL7EcPZFYoisf8gdotSzv8bOFstoTD4vq4aLNksUvyi2eNJCB3wwNiF2s4u/2jrVz
7jtYRk5+ORvyhxxS4yApTAUY0YP8ACG2+xdgo4gYa6eAxgs8Nav54G6P0RdAdQL5xru3z9fxZXns
6aK+pTn0Pr6IdjtHXFJ6I1gO7375W7doh5NVAf6a8yHRgBWY3NAZwAO9IQi9P9obbjQuLi0Dns53
xaDiw+1X+7llOYUVuXgePGdl8oznnIq9UcGTdSG9X3YOB59HIYlz2XjPilsh6TRk4e84y5+zwT6D
9RU9irhRDMvA412Weyh6Na/NW78Cp+gyvoH9E7dCJjevQf14Yebtj155672hwlnYOBsVtTU7LjQa
+rW/nPuVPms/5A6i/N1/9bM3bg9alj2rh3xijFv9qG06X2RHkVNHFgizSXiMJWOzHj6nrw4q5eMH
bBpaEGzgrzslGGZhybtAXawkhZE0bzAPkGhHuZ1rUZtEPQY18ET8xBIHl6tGnq2AaWDV3vo/RE/P
w3v9NEb07TI+fqk6+FTt+yrXy2y90uD295mgDlQ+oTvml3deHkEmljVcIdQb384LqYrk9Fds7xNS
55YDoWWCTdjigbQvJ/s4zbEGzk1CvODUz4zPTLun3PT8xlnj6RMMYXBxxeHGfONdgxuDgDdeOD3c
qY4bsFlc2WQAHy9eGQ98cYStsVftFXqZL7Bvuo7RgSVj35JfzsmfnT0Vf2s3j2AWlGbn9XLoVHhB
Z/ZFq9pZTOSCqsUF35J8/KK4+MGi75/G+5u/3viooFamjMtshTD9lDn3qNjfKUqm6LV+4DDhVB/t
6uI3+ZQDOdilS1D+1LekdsMKO+gMiyYl0c3yNHgmxyTT3wye4S0+tmdd6ncKOEyrci+/2reeLICn
fbq5WwKYjUNMUqYxx0ZTpcT2vLp2rZeNxOgQYYdv80HhG5oKOxuxiNmEzZ2ETFXRFwFOnqKE+RdP
hehhvOsg5Nuj9XJBagmIQN2oPtipJ2yVfEtyGJ0HFgWDD2S1EOqNGdei1rFdmflv2Ps4kjySgSNn
uXUsQifgwLdzObuXXXvXZo94FAabbMOa+dWjX743s+UoYzWIEDkLyidwkuf5AQJB0/JoNyEc9YsP
74RyzORZ8qtF74V6xMc9XqIykrb5IFetVQ71Wa5Jv951Fz5jP9PZDdglZnOuLbv69VGkXyJRgs9z
nX4YkBLRZCW0KrXHJ5IFu7CRUG70YB8KUImM1wjyWTY3IXu0L5TG4BIwjyUl5sBrQ1+K0r3WZvmG
aJSbvCabWm58bd3a99Zp8aPW5o/9u0wLpwI45DbGmDHq+bL3oY6TOAABETZlx2r9zXqlRrXF/ShN
rssLeElpSMS/L9rIXry23pcauxxdRcNzyWeEvp/Bk5G34mrpL4OMYKG+3UKmZM8vVwZPNDCxPuBy
499knxBC35xnsn/YObpnFR2L6OSk6zjRqnKzKKzKlsMCKT+lIHy7u48tOqMQ9JG/Lt68bbIjOQsn
i6Ata3+mFdxbglvEpLFJWyMZ2juOkV+xrnbuirSK98NXe2qokde48SZlcAzAE/Zq3HsqFReXBWac
7YMmo6xDYDuMPOqMYHKFEGmWd7OYoC21G6PikRvfV1t2jjG7Rp5olGZTWD00l1YQv7fD4hjYrs8u
/yAUyzUuveuSzihZzcACbFYcghGbyPvslCmAqdjlh/1dzlbV8WUBdHK92zSufg/2H3uH41pw2XzK
hJ3LWX9GXvfSqBZqhUrjca6Vz+E+zszc38X9Utx18bMwy8GvTqoDzECkvoDTI6VTRvxxzUaDfxaQ
CvfPI5pXdquTYsdaFJqzmFYjA2t0Qop4r5ZpRRoI9XYnmw8qTV/JsyDDpu8eSWGxGR2GaBTv5ifW
ZB8lEByDM82siErI/eydjIFlKoQ1/8fReS03ikZB+ImoIodbEZWjJdk3lCzbgAgiCsHTz8dUbU3V
7s6MJfjDOd19uvFpJGvZ5YyRmdmQN8Znv7dwcAFKxWT+hfUvSIm0ouYCn5Mu00/+ju/VQbXs8Ex4
kXm2vqcP9Ws8XQwN+138LUlufBQ//eKbIVppcCKyAHtcIW1qM+IZZGytFjme9Ql1kp3z9wxTDNz7
+kDQwqn790hm9RW1zE/yLf2AgVCJRrVX/QHgZCeMPK89agIyPLqD+kupgKPLlkeZ7IVDeTHy/+47
H/pK2bOuagQ69C+39pbupH0JSqlS66Hcu7Qgug+HD5j6D0SOb8zExzmA3gd/AyWTwq8UEV+jLwLF
CJ5BkanNStye7hV2OCxN7kQ+Gvfp33hQDpxrfEf1sWQldsy/0XjDugC6Iuk/vfB6G+NpbwhXSl6q
ovCPIwjvqu5XuXT75rf/NXAALE/o1S49x5/D6Wc6L6qcZfJlsHUE6mBHfNsC0DESsofHZHYPcBAL
NIppv8JHrwx9k+EBUqTnyk/6x/YRkWA2Xoi19Zn/Q0dzriAU+XKV02BJBFixL2K3Zljskv/i0ltz
K/vq6YVUW90JGMTj1U6qW88im8c45qAPH1xuuxSxmuCYnP1nc5hCPfFETSO7xUQpnXaLyZI2p/tW
BOOUnRGC/LV64k8OttDQuWJo/ohtPhJ3LfdGw9r7woy0bv3kPBiOBbTWeLxtKsUCx2zPig+q4eDZ
S566ktvFiV9kAIjpWQS5irsC99C79pu3qwsbDrz6czTx4wlgZNSXy9oHojQ9iQkN/YNJe/ntR4Of
1X6vYf3Jw3X0ZNGPHxHAEJeTZZumQyhix+Bd4eBR/ChwoXbj3JNHtwJYgd7Exy/ob1XrKZgLKiti
XGgf+VhMNPWFn9Bxj8AACGlNpzOWOS7pgltnMClmSckVKKfn92Nl5r6YBrJpq7fJzIlpbJ6zNB3s
+Zc85XWP9lD+NvHaUt2IsW4wyM/wotE3QC3/lRBZTNnhujoC4RrOCzVljbXVPMpdQXTeXfBqnfhX
XMoOnrH8zsiuvJBG9Wl39MDoov93bPml9noGpah8FuZNIE3dnD0I/8nmDaXLR6/hVGbYFVOc/I4j
26Z+4sHr8L5rzB6jlaw5FRwrIa2VTZg9SSrM7DE55kkIcvpq05/r6kRzyp1KQqkACnVLupWBKOL2
TleWdpDHbfRgiLA7NOGxb1cPYTENiRWfY3/sH8GA5O2z8DWi41K/Xz4xFB236mATGKnzz17H+omL
8bu5xPwlzLVA5inB67MDMOwZQVB6m3sL/HSE05Mp83VkoggGz/oNc6wc1iQ7lfrawuQMWTTtIGqJ
H3WVHhUuce42L50/r+KOtmowVi0whULNLnuijGXkowzGaFVZbv3ccyBa6mpaBen0/XUk/tZcuOIT
iOkcpy/dJOq4et6Q25vbleFZ17zcgYOziLrbi+598JpsAsk17kMWnebq4jyP18ZwwZeeckqR8YHj
KvoGILeagPbBHAOlJiJ9XljfGY87fC5H0rOyhQg/Seufe7q1GWjqwQUoZZLb2C6w6zcLfzqL1APr
yuh8JBUGTw6YA0P/4e/VuCHBEs8lf5ZV+yxceqAqDZrnL61JLDt94ZqYOwDfotp9zCWguMY1n0uy
AJrc6aH5+IPtIX0ueZtRn9gNDrDITPvlaPpTmcGW5hKXQ257DzPsBgUHHJjqxLha9UFIbgJecQ90
qVHoFMmu5ACCmaU8vmtHvWC4sP3U9/IaDIEHhs0zNdywsfDve83kajV0VIcYw+P2b2v39NwtyyeX
SdvZWIyv6yflNcaQFFbEHklbgcwMPOQgCRBw7EIpSEf/ldrE3WPYinci7PbDl9PNE7ux34EixLCb
YS3eeIdE0uMfPixYfkD6APgmH8rMHApmvhJ0RKXBllMW/v/okqc4tPPJyx0NDMiqyfLQuOtf2h3f
PbuBR8I54rlqmyWdv4gSG4iLvneKMQZK6TbWVWAjA9DjDuiH/837+nXyxZ/SWxz57Vyzhzs3bOZY
RNDAwyAYBXGFxKR1Mtm8NJVd76jAwWnwf0Hw+BcjSvZ6rpl+RS2Adh8ZgX7P6j2NUIJMmqb7dTOU
s4TM4aZsW+SlhwwhvGJzZJSn1w8qim/jQuuvc0++hFso72vZkbNFO144EArrg2OzKlzpoVLsUAJg
5QACYlkwBPqyMaZ+g/Pf+BEevqoEb8lD5k/zkeIXTEs4gJKS84yD5WQpwO1FLxj77/uTr4V0gwnt
gsUKb8YOMr+VJhAeq5opEA3HbzYMeZ2Yezpwi2hsKZuQDr2l2TNmnFsuqXBxBqdHNmJX1D2YrHqH
nyJ3Fi6CnbiFYOBkJheXPyUx6sfsqmkn6foJiRPaJUYK4SJbEWyRFC6vPGZCixFoP43tcJzRfnaT
Lok1AogQ76ANSYHXpruODVCSjkqb94m99yvDTD01MR1kqqEvXdFyFLQgr9PrE0wqyed0Hg3cVP+Y
i7mrSTMN9+v3UiYFk9ma7SP0FNjD/2BER8Q5Nhy6Q5ElPSuqla1aelhNvfF7s5/c+1/sfQVvQkFY
xtzUB/wl33IQc6gV8za0q4cPZtJeDNEu6R4njMnO5ZlAX85DoWNld1/jv+FTwR5wydMpfsrPmFYN
QJ8m7eViuOL0dP+t/xpcAUjoS5HnErLW0xsJDFfCnv/YUnCSmW5yC+Juvg7P8o3EQehBLI4AT/VV
g8n72hidx72Yg1ZwoHTkmJxMY9koPonF79TG77r8bj5DajMUcfjenKLTk8xnevCbeKUcwnCPc4dj
/j7sht7m/xV/4s9UHRLz0KOf6TtHgqtR1mXjKMnsmc5ZmsA88svp8eX51A3uFIBODYjfBZQ+U2LW
JvmfFAOkFEO0bCzlzEKjXYkbV6JbfS/+vzPWBy96WLxpIh527UmPWUyfcnximqYvmqWpzOmH0u/h
7bKaKcfeLEcOzgmnWVARxeRGAR1RiuenV+3q/x0x35dSnCkHqs7nvVo9cFP9pAVMXbXditgiv1ze
Y2Z6Ba+yPz9QwT3n9NzURI/SOfC1x402OBkaNmEu43OgzKVNdS2IHL4oiKYvwy8nB7SwfJbYD2hD
kHfUrDtty8msHrIrKAU3DdJwjozHgUKHzlKI3XEuji5PhF6M7rTGgTBjycyfd8HViO6EwBX3yo9C
ZfzFZRzuKZ3IaaRNe9sTmEECCwvmQdSEAZS5kHjEltueufmAcOgadFf673MD2PLUNpV4nSyvDLRH
HLfVMleXxEhk0sVsziqm15/FCVwOF1mabb0kVj5Il6bsa6uXupKoO/V43dKwE2VjdP1MN5yY5ilp
v1+DFz+3Te8ISAk4KwHZSf94r9q3zyencVW/k2yrvGfZ/vELbKKQAfSjbIFGCjrtj8FmxglYD61F
7MrcxbGr0SQWhdcCqtIfCk6HbIjsCqqwXf9VPzzK+Qnf9gF/aTiLlyeoa2mDfSgtRcTSxdFUtfOd
duOx1NyUpwLvBKCug/rYgSLLr6B5LF/4f6OAAAtQZ41Cc3KhX2gBgFi+llOjayLNAzvQy4E1IJor
+b3nqCAi7215EbHFPX8CIAbzpFpbYNNjlU5MGZNhh9sKNjiPBMHKiJOKX3LLyvLUgX7HNbBi3cSK
28Nd02gz51Yu38dQ2MgjeFQAUlm28+nopyjFAt7CoPpGkA4FmulhyL0Kv6jsRQRci/5Apz7OqYkQ
G3R+jQEV3kvc3sHzQ8jX4vOgfvYd+X1uAhJazQWW9SdAHGsw4gMNvHHaDDpJOp/ilL0Wog6ieeFe
FQnUmZIRDfNbs3z+D0UC5p04a4agouWMvpM+iVOlkdYsmDpx39A+jQOeKWwf1lZnwBJdL6zpMcZt
ZzNhA6/KfXFxeRz4UCZJuaRCioclOC3XTP0+lpEvdb6YLZ7hpsuPLC/Am26Y6V/gihWVnhlEGIMS
ooKD2+hR51nK7zgcJ+wFCFIADBpsfXCrdM4zq3E4lVdd+VOD+7I6LYb3wq1QB1W4YaUl+jIlm5xz
Z/A4uvg9j+dnOXjhsNWjdTOgkYMyQHI/7mp8qaVFN2zlgpn1aDZFrODFqqz42JSJ/EptJ9ceN5UJ
KPf6eGC9P6OHUGZycxMYVEFAAwfByHoxh+kI3Q6m08tObTmLO56C+/gBBJoqLXXD7Yq0wvyagJbE
7jcT3KoCK86kzYhb/mtlrZ4wH2uKo8cJnOPCzqh7Dz3WkQ6oJbIG84d+Rv3wbhw5XnPJK0wk0sSC
dU8RUtygmhdHsHv3B/8OccXsGFeCMHuiUnLBUDm6v8IbiLJ050/ruUP9W6yawU6RWX8LywfXFOmw
VxH4LYRwLvkb4QWUz6HZgWslf8DT6UUDWP/gBT5Rq1D5b5q1oeDj7cg9wiyAFy7uyiVAjSotjKAr
piyKYtfOi+wrrxAIz3LhEqu/8vBFdVB3fvs+ZgbxLi5VLz7FhvJbC0AzAKxP7HSoqykzRN3BxXgY
1xSkCpMZ7EoSMxDiXZVFCu6/eZ+1SYqBLpPSMbNliiDP+hGnYo2FBJcH2VAn0yBEeoNL0PSg5yJC
JLweLuNX+Suv0//ylIka6BaU/ekbdcRjPonS6DxJpCak1xnWU0plsa2YQkLhCBLyhCUhQhheCwg9
aBcx7dnMWBeBhl++927siovodyQcE9HaWsXzDklHQz6acNA2FMt/6lloEcfpC5N1eyC5w8Lw31fZ
gmz4RY64CbI0hXdH4SX7ioug5NDxHdfNvctutKD9ZwrMuiBmiEPipybEZaXTUUAuX3Wab7sIeTOz
pnUkrrpZKMzkufmyoxPnZ3pqGCDbqMdxwwUpf0rGXmQJQLMxTDbitveahnMpKHpzVRoLLuk4qAA4
mAv4rgV6C5gm5yHfqf0ru/1hyhGPPA7wsQwID8H31LKb0eVdyBAN00GE8hQpV0Jg6ABGAUiJIfyF
9XIRGC9hjNQnTwsFKN0lvSJolkL0E7nHEd0KqOTzv1uw2jnwVvx4HOo1v36iOv5+IFNnH2YzsIjq
HC3B2DlmE9hx3qU4hxwCygP6Rjky2s/oSiiWTDbVe8nCqPWD2K4UvIVil2M8bt1Kh9WIAQbpUb6h
r4FwJKRtukeSDYcK+40x3IW6F3PmI7Lrm/yi/61WOjcQ68TUujZGUL3DuoU4oNId/ji/yCUT3J74
bXDMKMjFIMVKjDODxJKWkB70FGx4lHOx4T9LnzKHzoH8rpAnGcLzsUtyetPY4RDD8fTv/V6q1L4P
M+CbTscsGpt+qfBJuF2A+ONTgnCUJL5tTGqUjGHLNC4xTQcrIA3r+AduTnZgf8wgOVDpK3d18Uo+
kG3iTbER/XA9Oq9VuI9B25KLMev/zlKFTY8YcMIkwYBaAbCFYBwM5KafiJRfr+9P0h4AALFlptTd
qz5BBXhCaTO+P9Bl+MWh3+8Fcwu82rwchjHTgI3JQdX9CYgRBAIHqQMxtOQaSiIPxi0zA7qW6eKQ
90ToAYpQWI6Ua+M12nR/TbROBDfvP0zgRtkB8xjno/xHxUIDpbOBBCQw6aYiWu99GRbiy7DfJFUh
PmRIoVjqpW02Kw6G19XSw9kLYTA4DSRhsRQRWiSrhKqS1zh769/8dnOwS2IH7fwckRaCg0Gx6Zir
iDlM9w+C1tBjW1uquZijIPWmlLMXfbnocxvBM8pr6cg41iQsln6qZak5+mNLpB2tfPpt2tTJGgFe
+hQIhJEMlAjbhVbFTkOnUv3yN/stGcOe+EJXwscbUBKJ15Z7pbhHw8zE4oAzLe0dQ3Im/7s/PXTz
9jtClUzpHEEV36hk+4/qC9Xiy1U5CXYt/f2EYr3ajXDOaF0OVJ0Y1Ms7iHHrQGAFg5S56OpQL58a
c73gQqCt4AjboQNRzyCd9GX3Zx07w1FNmyDEcM+eL1tXJOMwunbiXAX0O1D/hTDZjRdx0KsESmy5
VK9T2cSV3y4ehCm/boIKTy6uW+Obmrp6zJ/WsYemT8U1RcRjDgP9uso5mtGJgVWbFdLCdz1/kI6G
O/yToQPUurkbjQFTHvlnTXkVXtikSf43pMeupib8kAYaq2l38N8fMpEG54zdSjRSsSEbcREBiz2O
w6J0gIBTaW81sAA+UoWnfhgJ7+TuvuXjvDE3AnDDus3ssvXbZhGjwoTWC5qGHIRqntcosHyVX3sJ
PH+iMOVkHvPztGPLOusWQu1aVZA+zzJaPsCQLCTao3x7ee5bhh/Whp0D0zTMSMM4FMatZ3S5YN0y
FdsmfvQXxx+KcudOF/19s6Aupwh5f6aSDYnfo1EnjfKrqxYvjtKvuJn1IIydU19hc6GAabu4PptF
9I3bD5o5Yk3b24TOLJIbZZCeOtWfyBC2do9IA1Hx1+MtNSazhMSM3a/5uYI0Vz36M6umytSR/yX+
Aw/CLEyReX6aKtAiwIodMxLOb8CJYimAFp3kbtv/EnBDlgnd+s04S27lZdANnoqhxTKnEAsSNJjl
h/LZ4M+ovFw2QaD1YJyLeOAAnrLKismdnZjBe0mkvUWoi/wXnkGGhUMu2u2JgM5pNjL9y4CtHq7E
RBRoul3Lx9crEEP7OTpNQgMya3tXLgMLfTCROBWuG3du8ydGtOA+2OMOkiNAE957rE6fywz+gPCA
WcwaCxeF5D9X1pf1CwLvFPdxR0ebSK71U5I9JAdVv+JlwIHjJniqI4zzMPaS7mCsLRg9EuPPF9oB
mavVtSKXeiX5g0xn9oShgihIJJtKUAKEM8HG7UQEHJsraNO/jPMwt/76JtB8BXUk4bPNPO0WYLFU
BPH6Zdl6xMcH0PKh50AeZ+U5uzVgqh4NlK18CJ2joIdzQcZxPSmdqPatHTRrhAgbeJ/TcAiiW/cn
3esVp/jjjjEu1sJsJZhMDTEqY/skL11TL/yOcE/iL87iffxLa7WjHeaJ65kvr7kiIByRCsEOTIlF
0xbikCRQlQ3DYavQFwIaRd8vgTmseEGA6I/gSzY1SXHbZzeRFDvIyJ310dz5b4LfcOYjoMDIIuM5
2QVrFcTPFVdk7+GTxgH9VIKnOld29dqgkpR8w1hV8/5qADjucn5UTNjAzDhpW74o3sUqO1n9CxF8
zMa/1192Vmj+/Gk54mQ5ofR2HIygMSGf4s2l5bXnGhkgjq3n6id13g3KlgDwtOI43kfTMCrDqYzy
byWdYAO3cElWY/WIJxRiGGlAgRGp2eGsMZxae/U+q1fry6whTjBHFg7WIZ3qsWYl/5ArFF74qBID
jXtpbaF1XMCtgdcIe50bB9mMcop22mJwRpm4VK8i8UEHgtiDIBHd2S/R7iA1e3ESHwh71Yn6u9eb
iZjgC7785J6Wn698ES4lRPNblTyQBUQ3cH/tY+mB26h86L+7VflV7xExbHX21Se/cJjEvfswcctB
0VZ0Ti+5+TeBUzxYVzGIbZKYNPotmysFABfqVHiDZVFy//d9mQqtFbG6CwI79VlHqu6VaCayfmD8
Hk2wRXheX2n3UFdIqivVc+4rjCdXwlUKwQhfkD9ncuhoMRpcJMgI/YblRRPBvdu4ebp49k5+o/WT
Ad09Vm6ukJ6RAF0KrvnF0cZlbUgriL9QxegFkuNo3OWpEdcZdSK8JZ/irQRMJI7EKly4jox7s4F5
wKb+RyTuCkxCnIT6X/ICHAOxHdomXJ+ZkPtSs3u5fS6YXvjrDFo2YonSP3k9hmsrIyeTnk3zFA/O
oZSRxTZn1I3sjL+pBXbpDumALIEKuVV/+E8TdTPY2nG8VuOUTgNqUPhKuNapY/CvMOj87JYXLvk6
y4qR9pMgOcaAx6nEm2ijZUsM9FivrSKCEGWrlSSMgIjS33f1GbINPQpOpC7flosPDb+Rr5rFI9ko
6Imyh8PKe5MLBXHGuI5ki7xhIjezX3ijvjr2TLs7j0NxzucfEs3rB2cWxm/UDbfupHeIA2yOUKDR
Qdq8qFn9bht+c0S42gfNH1DLYUBV2p0ezJVXSwQQTec9WxwJ8RANee7EGWfr52MrbsKPZvEEPPeL
u4m+ezIMkaw1bbE1A9TmEZJLvZ9ik2TL5rQpdxn9gvf+Aa5PN+Di8GVoQ6iK4Ezv0wDue1V8ygS2
fqf6kktWAQK2wV5Ef9SpiOXMEYQf6UfQ58o2lfxyBN04AR8Mpa0iQUIIuTVDlwJS9Ess93DXzl16
yQ0MMcKq5CBLXxAudBGV4ZxawHXLN9+z/A8aCkC+vQ9+QkNr13BAqw5UbtZy8jHN7mT7Jxf8PboM
ovtCyyH6tCp0LuWJ4hfEiK+ySQ98E8oavpnlo/bbvgFmIFlOyNF/jUP8F1EPsy8QHC+kfWprbkhR
x7T/ofml7CMiDLEsGSBY9hVTdHT0V4GSjsWsvTLm4SBww8+or2wCrsUbXZ1oTcMp2tQZ1JoLrpbC
xzqPYUmsUn4D+0lvIVNsnOdw64XA7KcBQnEiQnF043JegRw59Q5j884XUM4FbdD0i+7h1EDpD3s8
vB62wEybFhQkwtxSeOBkPVp02Mo3RNBFI5ArXMQ7xm+yHSw6e2OLbrC/8bD5kShAg45R83lbB/pX
+kfVbboRCVOTNRK1O/SF6utfLecUFjJvIKwJmuqWjQRQeSZHh4FGYy2un19xSHbXkl1K+PWb5Dlo
adMXq98Yc0uEINzBkACiZ4WE0uK+wBlWzjkTgAZoU86p5aCKQrFsDi60rUagoPOed/oGUcKT8Sk7
3PFsqr0WIGWmrKKMFsTNI0LZBEjvqrmDhJHk34YIsfRjsgxHo8HFNgFULqNtHDmqteqnaYY8aFFU
YT/qmOvHT/FDxhvC4y1DjnD5CHbIBCJ6GiZ1TxwOwYDT7JH6B0ADetZrnsZ76BiTIB6r/pEjL02C
NL1Y7VK7iIjIo8k5PGJ01aZnxkdZ9kz9CtoEi0LIvbYFYe7t0BPhCuSfAUaj5mMWWFEvtC/loHxJ
cjDS0/r8LhRYL2yZpgeAbCIm8owU0uKo29GXONfwnOA69kIvWVVMa6E47r+6CYmjnsnOIQP3xyFy
wqMKFYu4Hl99x0R2B13mEJUEGwZaEYz6rDqJ1adyfkNWs4Oi8Rj96OW21r38R73KnOPm5lMBCZxn
tJd0byYaHg5Ot4i81yYO0isSnwulceJ0aHccuSFqmXKA8T60/8mJf+WkhvTbtaxngrSZSLzHzx3R
UvcMgDP7eyMJ5UrCKFaDU5sZ4B933iRtUWJBXwUSJeTC2ku3mKHLi8lJw3yruakitwBTuOmihywm
mllEdb8JF3cTBA4aqI4pzI2Nivz24VqsA/FHnDd3YsRgQG+GC00VfubryXyBV20LkWcgN7S10H5t
OQDZORNbMQq2fK9He6Yskl3euvI9H7zyzOwDPSH3GkMVp/ehuZMDIP2OJDER5+m9QLJ68m2dBlt+
EeU9Iif5NVeZOW00WyvmFWZNR/iQJynCQNG82hF/tejYy17ZHIEiBbRzRPqR9DK+dvnbjl7otKJ5
l96frC+2UkCrYPKAmL7E+mHSMurTKVCyG9FIXHp4C/zLJrRr5G+vC59/VfhtGvl74lKQPtql/HIT
2Xun8JS6zTYu9af9aomNXAhkPEbzIj/12dKCqHhQt1w5Oj9q0eEgp6MpTDQ3IFvxXBNnYeeIH+G5
SRR0BbsJ94eT5onKbgQqIW9SgF5E3kwdv+fANE0WKN/GREKM38M6XdBGg2nGKgxWfh5c/Bm4YD30
MSyUr9f0A/JAXiQBbxUFULLXuWDihZqdE8OONfsNtlEttcRV30FBM7ckSpRxEWuSL8NOq4gwQFdJ
rp8gQCTF+SL90G2MdIivvXc+ItEppsJpV+023CnLbo2xGDW2W10FKuFLyuyFR4MPM6S5aFH4SoYR
AaHOihOwr3ko5gPJe7GdbLiuZjTMC/WGBtI27riu+SmskORBMK56fldEPMcTi7zuNwO5q/n62pVa
Z/n+X+GnRLq0kxQQ1/8Kad8M9pOQRx63eaM2KnMmOom559ssubiRfoBpMbh7ECcTt+xIGTdtH30h
f/RM8KzqebLQj7Ez9aunB4O97f3drJETpPFVB/wymQyncX2TgFiIu+ZGGQZXoO77ksE7IFkuOvR2
Chrxqd5heR2mIjJfMtsxf1PCHjoWkXpPF6/jOzC+09/EZlLgWm+UhYz0wimg18gxtl9/xYV+NVqb
7dqwbA6FlprDr47GOWRGCK0t9Md5/LB+46B1JfHUU4jRcA2o8YyVcKbpyNDu3eOzsuehSJ03K4u5
LMxyc6WUrlAEQ/hXhQejOrYmp/H9MRyqDtnITDYLWy+8KILTAm11E9MfN2VI3tt7cAzSI1BDTguS
HbiNLS8ju26pSDA4ly79yTrUaKceRRN4aBgvui8d+Khxcohm7QyiZnQLShquhYmPmuhGbTklj4Cb
UlWDk/ISpJaxpEHxNRO4rvGYUMsWA4Os5MqeeQXjiotHVBhtmB7w4PIPkCNlNC0d7AYciDXpH4Bu
hW/t2qw5TYLYM+cFWAAvupvV3y2dhmOeEnLXWK6gTbf2CfRJgTwBoHW0MlCmnZPB6ZOAyT8mj3JH
B4Idh2W207YSPgMM9KPg63EN0TeIEW/JprkwQrxC7rcXzyHtDXJDsAk7lT2YW5YYlP9bnHWfCfkV
AKdOvOFj/Irn59raRKyYjJNtw920zojfy31t817QG6L7weyBTTwdBEwNrMig1QGRCTZ1lGV1HnhU
fnNG5sA5tOO5ttu6ctOlzkVIeASYCDoRBD3KkrhOH4C/RhQpk/wsooTGLCXx1fPYus/uW+UUhulr
ZiFTN/0t/iErDx7qLSxE5dSN2wzhBjSBcS1QhA7V+SmSQjGhIY+P7xd6kzj9aJMQJfDTHUHQydhj
zCGKJtbH502J0XrC1poSa9hV2h7eWo5478NCVajjhUr1WK9q+dzgXWYgTxaYbGVSVvuvNaWtD8X9
43UBlWxYp5WvPJYPfUfr3iwgksZNq91laUHn1a61D/VSEhzT2PVH/aXdUnnaK1x1MhTjPlZ9E7cH
w5ZRR81BCJiHR/dF4vcr4HCF6sCMcSse+wSwQpi3mx7XXLR6m2KtHYeAmx3n6KWGzvqsXyuP+w//
l+gvOp5x7jz1e8a3nucnLSa+WHucp38eB4Z5OZK819dAzTinPytW1RJOnMMiupEj/wnawSnwl60Q
lZGYHdQrNBcMTe8Qk1D+ojDv9+oCXiGZjEbiEzofjpQAJy67vwClQ8L62S93gXICymEZuZmPgIUe
jbtz5AmKGwvqC8oNLZ3DMbVObsLd2pqb+j4CmTOAgCkPVfGVCI9vdV1B/G/Ur/Q78miu6L14DaqP
RA5TO3cIwiXPYl5f8yU84fOGIJmSkJWjrfiroNo56lilVNIHE21vfqI04VPtmJTEsh9FPdvCTk8V
+TfIZxdaEO5SOzkRGwN+L7tItodJK4+IGPV8PucCo47f5x9gVu1PuZWQ1RrfLHW205yn9D5BD82L
E/WogNoA/aLlFUeSbfAkeHw+HIm/X7ef5M3CXRNQSX5q/pGAaDRzSs72pO7MlwvEKmpOeH4AITgl
OJrlWgwRxPu+cEz81grfIljYNG14YwNpnkuNnzUB4jGNoawSAexrZLYNj53HBaqhdJoUTpfMKe7L
J/EUmV1Lf0zSVBIrow4XDwaKED+3HVv0/Z3w8PIisOKVgcdsMn+VX49+8WL+g1PNfFzqiMHq7Cp+
vT8TRrVEkCZsKl4ojjuPpfUs3QSAdDjQfSvCPIvPUxOnBPyv0oLRapapxeC1xaXC25Jv/ehoKTpp
cFHPBMHvYWnnEezJBxoAA9Ip0XyRyS/mIWWvHhYylU71nMtgqxpQCoNAjoadLVG+ZN2IvO+fsJ1l
H0CxcURlMM+L36o6d9kR8gkWCHKF7wdpThuFQBL8AO0bYuFAfQQyxVeizALJsg1QB0L6vlCCDNEm
xYgt+yhprOOl+Fo0xKszYdkgcnYbJA7SrU3JmkdAsVImtPjey2f0FDlN7xsXvmsvtrYOt6cRyDl/
R7PhB2l0fKMQb0Kg79p5BNauxC+GA5mDB/xl+4b22mtve5DxGM5QC9Z+htrKLtZjvIgkBDe+DAlH
WVQBIeAMFNkjObyYiYKuHcSvB4j5CrpaTteZtqNhl3ay6TVBwXjtNFCFZmhdBZkPFDH4BYgbhdUx
uhIl8AiyBXU+NxuyjL2BVYDAJBnBAy3aaVbhp3qxDNp9ILJhwvQVDtPNX3hgCAMMVfpRYImzFZTg
wxb3z6eDV8K6ZDgTKQzQc7dvi5WCnyoG3eHSYIATzixhukhy1W4nPmIHzNAgt0rfJsziWd4Q1MbD
KSGzYkKQ7xKVuMrQIgNCJcUTxjnWBzhhHIiovRGGwAbW855/OoiZD1WeRewp+OVkpoUuxX65iZcj
w08ni0g1blst8YyNtJc539AMM5LQujm7fSXOgTf3KHcD4e/t98AiwIwfITJJPz2VG7wQGjD6ZtWj
kLJZcM0qukITQuWj76RifLmvj3hfbZWbKdJv2xKdVL5QFm8Y60V4bbbyKZ8DPCuMdYyulCG/9gwo
wHqvg+UjN4AtxFMn2TDQRJHwOMLZMf0NZkedu/OFDURj/mtBtF86R/UqT7+8mPHdPp0Yg4apYFO9
eAEVygjvEriTtO7cAwR9+5U84zcR9ebXC/U7PADkXKtDfOJonfXU6cysf2u3GKXz9IOlzWlccv4l
a/Bmwt7lIDxaPiqF9fjVkirt8FzEk1K4+T28didYAySobkME1llsXYO3NbpmkEOva9Oe6mjsH7NM
mpv3Ab8PyG1mzxDC48aGHIJCNsNcu99q5xKxxVfyOhqllyG0zxyD84lcewsm+uXol/7Ypg52Luah
Ex2ev0nTuuRRjwwG1Ye49FtyRUpn/FIZwnbLhS7PVNQAR573Y1McGmQRiL1+iVuArp+Z6/AXIL79
AZmFBf1DoHmilkD0DL/FAATjhmx2xrB+ecg6APPbFz4L97EBov9941jeMzpLWOTbp/HnYrpOOPED
YQwl4bWCS9tKWOl8vP4Ev1jUH+JkhM4CyW6zMBDB12HRz+n16UWO+iUE2NTljgpCJ5At3pHnqDhI
bRknSJfZVrv0h/6Mmm+jf0TYQZTz5IzokSghhmkh1vLKrufUy7cQx+lsR7kfACyDEEzqKZXajAMK
rg+Fy039oxTmR3FPRjfGCtl85BnhiVVODYpwrza5tcx+UMWNzGrpTEe6GWUaC5LpruB5iNaobdfK
Ib5NVkhcfhm5dfCXfGRar+bQDwRBpKIjfnfNNDb9QoDJUHd0SA8tn9sK+Clth47VfvJ+P+vfHOAs
dfnNKHSQACv93CTOOnSUcmYF4/p5DCfhl6NfX7dR8ZsttUCzDUloZiBMCPILeLv+mFdAF9x6/0g6
ryZF0SgM/yKqCJJuJZtza99QdhIEJEr69fswW7NpZrZ7VL5wzpsO109SW3lyQtMPLdDvIqJejIO4
Ga/YlEQ4HIRoWCBg9N/36CSv9R8UtsYXZ7WeBGwZPqLzuAm3ITKhxH/DsSyqzT8pECaI9zJWA/1W
oxDAtuOVGgnKlRsfa7Z/b2GWGHyduTe6VXy2j0CfIHD4Ih4jtM/e/H13bnUuVW+8wTaKHDf83ml8
L8K9TKpvtRAoMQ9va/xGOTH7VE4dF1cAt2vO/w0GR+C9lT+6yuFonl4vkBWznX1pzZmZotyZ7SUj
yJ3uK7maHCpQnGcIvm47o4fhRilIjJ0kuNQITk9z8SjmGU6buXLR+7n2lSBe+xxWbJWHuBoCoG+W
c2OJ2nqQnUHlYF6q0lLg7pVmG5Nhu+OVm2u2SaXLSzmEmo2AALIjhwuuDJ8blvKEVJyEioE9L6yl
CUF9vReT6274IIFt1Z3zAhk6GU7Ehog8HSLL/jjyAesk/D3vA2jiI12guANZfKqHd77jg+nZ0xyc
ZKXuqlVhCz+Pj3Rwq28ROINK+khZrJ4mkBmUkvM9smHZsVBgMhr+TD1AyTnRC7hP3gtkfuUeZEDM
rfQ2g2M2Uo8rLp3jm53R2ddYjNBcjBZIbjEcdTR0MQ3Kg5K0Ro56QgQOTiFxliIkmTlYFx61OxSb
JycKIy+Ww7FIA05D0LXkmBIXS1lRAS3aOJgAUYeXM3Gy3ZJ+wXSML3OXf4CBcWeg7Htb8BxR7QvD
TpP2ACsv0yvTxZOWnxooW7ckvfzDGZsr0hu4j9TCUyv6kCu4QdCrv5QKI/dUT064aXYYxDUiESCh
zELqKPc2EOeE654AXFD6hNoS5S1yTTTBj4VcuAbJcFNqLCUAvq2EpmuO5Z+uCPJI/sOnMxJ7jT95
3FBT8aXGPRw8QbCoYUsETNECsEt3KQBe5FBwYzB6ght8X15AdwycTswfhZqrv9vajq61h92wOmX9
vd0hd+2gUCEJAALh/y8p/rAg56wj64QFm64eKMNRF3+gdcLPwYOEPSNh+dCumFW3ofl+faMTAd0x
7jpcB0BxvunHDddoVcwrGv07BX74M+yaj+JIYwwMg9Q4IzzzaSMonqQW8IDwOrXVEsyF8WMPDWv+
lW5L5J1AIunxgQuAA7zaU8512+ZSOA/Ker4Ry8koziQy4Ibr5M0DbX1id2fc3d3DZQ7rudQh2h6F
RZM/I36XFuaCSWHWIwrGw3ju2IsgYI2VLNJjxlxGmxGZ6GCfxoKPqNiiw8rPtBCH7hpuqR3yq77Q
+BD2KFJgH6oburkaz948S5yG1sb8mJ1HkuWKYOZ0v9zpJVJB8x7eeolTAO0Sel+yk9m/8MWF4SGh
jC88KZQ0tLhFh7k4fAYwaTE8EhVN6Ka3UPQV9YJpgceAla5t1g8OPi50um5OwjxgAbzXkatFi/6I
1jamgU2aY3hovs1mIZUQANua4Q/SMUdfO68vLUfFod0mByjEAEhxgCjwQWHqu7hGB7VA4XRgfgDE
mlP+/stiib4fpF7xXqNd9IsOL4g3OWIH7n47WVZbEvasdmrbIMdYGBkY7ORbKifPPgsJxq76LhtG
gcVAYgZmdq/9kFh+ICybuEBD6Ty6s7bgPTUoR0m9ILmckCP5EJnz8q9aIQUgqgsh90yyON77OgAc
MhkOADT1WNNdkgM3nWfVd1M7z9NDc3nxZbKYDkjUDyUDfIkM6CiO56RVOsOFBJJjfeHWY6czLQL6
h7PrPeewBJ36ois9Nj/mVAWGnaVuoo1Inh4JD2gGv8L2hB8Uyx0QG0A4yp0g2mImEQ0sTyyn8CJi
+MRLsmTt4AhgkWNzhJnZIIxSBO9NOxgvkdtzHGJJFNe94jfFImTpCjThyYWNnCvu86hUFpIo6BW+
SZ8z3DWkShF3eIuji858hfDooCH47TdSRvQbn+N8gkH6T24iikfShBgR951085EoEX1lEC3Z4mXl
V8XeNVbGMWWY2yEfPBknCq3yq2Sy+i7bT6c0uaFsycga3dInZ8XGogX7tmSnVv5w5WaBnd9Qm6+V
LzBHCMs5o1QoJ6BS3N4rptaW5H4+oHA1XOmnJg+IWwdTg2Cxtc8RkirAg7WyqJzewCUl/EpgpX/S
RI6M+FQC/N7jh4gGlpKKT6Y9sn0548d5/Wn6rBsLsJ5nR++8QBuL4u3FmBXmPlzJkCKrUGPeQg37
gxnEE68h0I3VOs3niHNoI/rpL7WuyDyaaM3kBicOciaqasscfGLLEgekay7mn7Su7qmvL/q/YqN3
dr57c5Li7qO9MXzeSscY9HqV28/REhbhtj4pf41F4S+v2mJJE2XJZH59VYt4a56Gpd5b5U+eWere
ANzGmdQ7BlGXqZUEdCIVZlDSmZCR1r78rQs0K2hoOldgEN/U1dJysdJifFyRTYXfrfRLfONFYmx5
2ImxRdf07t1+oTG+Nv9oK8sUWfLXug0e41WvrAaU2XDb0tOKcxf+qUSBciWjpSwc9TAqgfiCzJZZ
r49FVeJsxjVtnvrx0EUVmra5RBc52Fo3eQFU1cPwVolfpXnhP6Qa7Q08BPm2IDEgn1r8Uw6eOdsy
WvDd+bJYWzrVpfaptTeJDZfYEy9JkKODBb9CQQRCi8HVyL7AypN95vctjxUeUwDPNUZMENx77gTk
FG5YfabHRxa8Eiu86UpQqF6RXeNPCT+9TmVTfShf8i9X4lPX5xFqGZnpvvTL2mQgTF/XRsARghPF
TVEaJNsBjbF8JgMAA/wYqEtA6f5H+MKTn+eHOvJbwCycyJEvdDvd3L9ZZ1bIzjIpirTqPNI7G3YM
OqbaEQqDiShh6tfoSacaVXiJvdyBbgHypv4J95fXOr1GVML5BoiEXNgj9dpssmy25I2RYiozzBvN
rlN+wkUcqlXGAV6t6EuOeC5GsLLRLa7wuAM05/vWcxfFCx01BofLjIdjKZ9oEYnpnP3MttmvquGY
xqQxVxvuONnl1dE6GLCqVjpJ1QtOT8Cc2cvOUYA5L7Zptcj7gGufX5MvUey9Rw9grDd9lMGExyGw
UXYqSa9gxSNm8oniMWWHiTMM2MEdQ9AOBUrn6UgBDMbVJxmVAvUN1kjG25GbAwmO8gXFbrnjpUCd
3jLc3Mfusx3pA0nIBdjElowJbd3Wp5JtTixLB0H4ssPFg3KO2rQSXSglpCUKl4hs9w0JQV77PAvm
loIVhQ32XJxgj01N3vJvFMDU5B80X0U3JfmYO4A01aWiAV5TEAEJRFe67wW2KO2XqGByNsmATped
C0fm5ytQeKimC8v2tz9VX6Rb6E7Na93Agy3TJU2QtorcNrWVPQUsFOs3vrbOzXJgZ9MDTd7Xdhgg
z/nTLYixwZw8fNx5NE+7xy9D6PG/BN0urmzmzwdqNUdhsm0vpassxB0nFrnl+k7Yr3SvmDMZK3cT
u/Xgo7FIrABjXsweYnl3q7z3noZLNIs0WxZfkD3NVwhHqxguYnUTZXve+aZ8puya7PRrtuZAX2j0
nll6Lx33IacrJzzJub9ENo37oRtsDPjdGgsQlCYLHFayP5pyOaUf4UGNjsM5/R6I4GoukrrSYdHy
vRCjqHQ0CPTJS7PNYSNLOsEIjal6elL1URhGFuj7ihXrdBeT/GvjHn82P5CyyWSfNr9mewQsnMqL
5FhXcHQj46KlNXsoZwIGdi0shWjpced8m65w4F4eA+5LlB/q95RypDMXQL2qOM7JQ/3EmsS8lz+a
5de6Wkz9IV0SLfRxwh7qxeygrfHZLmlNdsMffX370xGRJf8mB2j1DBRZXWa/cJPLZC1yy6MlyO1+
YW64kaGGpp1Kc1sfGAkN2YcT7pDzpcN6nESM1A5euEeHwBSiy7bI/fraTsc6/d8fNfGNG+nSBTw6
Ow+z9aN/HXRGhl2TlaqwQPNDNztKGuFRILdYHWUXmySeisRYdT1RZl56TBAXKoBiiReJtqx+lP2p
xR3IqIa6ZdNhd9TWKmO6uRc95WsA8PQx6ilEGMjmaogC+RHwLJ+vNU//4SjGtAM5CFGYheCXr3mI
XCuad5hkh5sQetUxvJCdkby+c53QJzJzdgSCRe8A82D/w0GIQ3pgVhPSNYa1ODWMONmYlIBMlWnl
nUKVhqbu1fj8U609UuOo9dLXZ4pMKPI4cgRiYqjJiejUcL8CVvpjc1I5krtNKgCxzL7SGxUwTOB0
ZqE7Xr335pKX19spF+sTbZWbJnfEuC/yqNtrzAbRLvEkeKDcJfZhCoMgUlZzO82dLWSdBCTHEDaQ
HFq8pq3JUVOS2GDVBw1dTeMA0k9uAMIyCPCm+8ooGqxHxQOFIniZfoTYuHafOHSELxEpCjX/qMDw
IC/KZvtMCkT8MfZLhXpF9kmpB4mnULHgZmQLj2QRfLcppxQ+xpmMVlRzCaB6BaP28yRlbzr+ENPj
EhI39UVFtCgSf6HHyJEK781qeBOcgKyuQA8A3gKGVoI6qCimq4cbjS6Kj8GdqcYH9hFRajxd+UsG
9hAKe9r9kvVMlITOgVD76WNyeIjhsRo+ZGXwWvBQqmtBPSBNnCzXrz+ieahU0W5q8qkhFBhDSlOR
kOj3b2R3z+D9WOcE57L9OIJ+XvlNlG9v9PavLZ4AWvBGhONR+4DcWXNbo56+wghQwD31rxjFds2F
or12Yb16E9T+OExb+fyk9X2Zk9k6fi3j1w9gkyC64WyNqBOZLTXma90n9soEgiCCQD5IcF8eoGO0
CDfncCt+MRv2tUhRSyPrILLFe204ktFLMP3uSRDa69J6wOmo0UlBh778ExbGF7uq2JeUhKVBKacs
SpufHNEunyaLEAMMowPs4qRQYULme9m4gKLUuMgMO/Tc5gKoTIC73XZfj6uIsw5/X8ufn/zxNp/O
g+9i7rjKYIigujfyMj0nH/xWfuQPVk/vZbTvz8/POqQ4TX/jy3gMnZh7IQDRD5iwsSUN8jc+hI2t
HFQPLK2b13O0F8UynfKHKJIJU99jEevBLceP0Dc3Kup4zWZIoMuUN8BEYj93WJL+hTJgHSr3WFt4
FJhk2m/wM+ovVuhytPG0VWSEUkJgE1o/lrh3ufew++JYwUXopUuahAadlr6mbAxgJ8357M6VWXrd
Idpq9xKdi4gc4r1OiVwP919EIzQ/SDZoFJqfCB0RXdUmPUJhm1seLR3fRf8er4jb4ntzI+VP3+Jg
TD7VoKG7/ZezB5yC6yiyya/6Sw7CllIm+atqX3p4AG5TrAlad/xDTPUAcKdyLrnKO+/5kywzT95l
vDRYUKQfNBbtF2oRGgn4dFwy6e7t5ZbJtEXGKC3o/oSnq+2e9gBcLtoI/dVVtoc11G4tmY3xmdkN
SGKgq5A2ktXyoqhAooEsgajxC4iKi6gWBgD5tbkChEGNclHBi1DJ5Pj5JhUMhgjAsYe0xp67KYII
G4ql3lIkGNwXE9ZLehkSG1R1U4YQagcKlsc93Uknvk27I/vPllHafRIXhtWLWTfRsdmaV05ImQD2
KaR16o8Qfcok50wan/Jv+HsQnZxdKhe4VsBefvgHYC/Kr9e6i9z31+sb384L+htDPE8b2oL7VD5j
FLfQ12mXMNBW8V5kGOLqyUrX0QPyKcMW0UY2jATN3bB1qNnaD7Q+blbCv7gEPSBWms3NDz5svGgI
1j+niXwwbs6bbFlm13V/HVgV+O2H+QYy6JaAcpwVK6So5E16uKKfjE0UDt0m3Otb6YfOHusoBYYS
JBdcsFxaSBk+saLim+KjmhQ/iAamfyt+4VY7vstCZEAvN5c4euOJ+oBqkigUHqI83GgISKIiY+nt
YkWicMZMOnbQjF3QJlvuzWyCkJwiWuqRF6a+NLrihfyDYXaKCFl9i/57dAYNlZnqCiKxNy/PSD9E
MXgOx1l6pFgV9WucHclxYavhKTFbZMar7LEGdotOpE6SIwmsJ4tBIvo5ZmyRDIF7IxNw45rCmm+r
YDglrilzlSd+Hf+xFCUvRSAAO4sbFYAxWnO3V8W2kOYV/TyY1rggMciYbYZiJWs7tXTocDD1ZQcw
kvcBuBNnGTnow8zFXOjZsodLVH4uXgoINlY2ef/C+E9iANAGQyS4L6kJGSVrOHJ3exBU3qK+mzcG
TRkhW3HikJu5Qi6v60EMqjL7FlEvPg9juajLc21e3s9NTlmSrQvM6rLXJCs9JNzPw+LWq19CedW7
o8bti8VKWFNOpE+36S5Zd6rS66CiB94PeAl84q/Q13H1cUAsOwqXArAHhtStaeJYKaW2nHW0K1Z+
eLYYXGElbYEQJ3UNboGgyWSAV2MX/DexTj70nqkGcXNGyl0AM/IMCOYs1nBUleHNJJzqByQWr6t0
lI7GWdHQCtqDHLyMYJC9WHSGxq1whpa8sle3Mt5OU5ABRT4gYrR6/krOZBi//wXBta5ZW8OGBNvF
ACPU2eOUczJPb/RNCQ5BqvDWMf8xWjkH7swpCI1mjAus/CwgLE6J3RrdyhQvAu6HUva7Li2z8iPT
o3aW7wR/EIUoHECLnl/Te4W8Nvj2EU2PFOCIoOEEysFvM4rdPEOhUjMJEcxdS3woKg5t8gWQTRI3
RQUFHPY7Lp9HavPMn6hhggN1JyXsERmSao260+lW+BlxG9KTo9NGOIAqEzcrLwhVHjJFWq2QoRfM
l2LMi0WeGTkmGvcO4zQx8QInP+YF4mJ0KySSEN+bBelw0Jnvs49ITKodYA+avuvzfXoQrPlCSRMv
kHj8JacGqjDxB+RfFwq8YoDkALkdZWckpiCxm8YiGJpDIuyd+A6jwztE/wizJol2EBYuu4OPkRL3
PSWjuQ1JL+ZFlMkScAjTTTcJY4qHoOrIv9s8ZEJdgjQkiwobAdGs1HoifZwxiQIJy4QCoKnDHg7z
hzERRyQaLslTj8nM0xFLm4cWuBT+/MT/SuHapT5tLsnIBF+LJoQBfyRPk6OOi49QJOLLjXv/zUcJ
52h+A5SgFQM7JtwWZzZDaqkqOx1/+rRYWbJkgRK/bUwBuyYWI3C4rx7ew1MPFbOCHZPZGWiTSHRp
7sNV+Quvsxm5y3O4ZwAjegh1gRpW7PZA8CCchboliyINUYSvucvzyNfDG6uCOlOAfLijQn1ljEZJ
L5ni6sQfj3sNQblElOSeOlcjKKC8teRZU1pMULZ6UJghkU6WGHIWqE/R8Cu1o9M9Mae5dik0+ViS
EGujVRIpyhHHUuk2GkZuaihCz+Y0I3QiDBo9xXStQ3FOKqRCEEbDoqLIMU/PliuS4ym3lhlHWtPu
tP7UhSZ63nWT3MaQ5aUAFa3Ulhyc5ZNwcwQt5NSMaw5kIhkUhBZmvtUYx9Ey67FfovmPXv9CvBk+
3O6lxmqH3Xgdr1l+SauABrT+5Eab5S69Zn+UkWGZdFRW8in/CrlPHYH4TLWIM5ES672J+bDhxl41
KVSALhS5ZrtUwgmG8WLUW7HbnivE5m+7DCmt6HzRBb9zv0GKof/ogKfinj0mXuim8jUn7TSaDQqd
EvJXkly/lz8k1CwaG/LM5YJN2DAdoYQGIq1oYfoZqZUnQ7yZgTqlEkS3HkIyIbRi8vvj0H+WR9IF
FZKHAGZm7HJ+G70aJtAOxW27Tv4wKD/FXZ4dH7Tff1FjP6RFI3gzzcYUgWkVxSIQ4FUgshTNXetB
XtQQOAxb5WTS0BoLH1q7TTEB5fcnWctsneyWhr5OtkBoPfALmS5M56z6qIfv/rkxCu/ZYFFC1nAp
OUumxCWcxFvOizfiMrqhvUIdhuN53JRQUGhBQp9AiQFlKxEDKnnmGL4o+SgHfro1UMGTVLpt1Lod
aalvn/wWzqNmFqDxkC/DHwZPc6WDfUvWLOJAtxFfMSiu9pH1ELlKvJTs1r7GoIbGIkujeHuI79Dw
qR8IildFHDQffTx5luXfNzt2U2OFIUKNvJncohyKsBochztroEpcKm2CRzD9svgi0+2kFWehRsbd
ex83NwqmsfCEdQw7H0s7FbQrvKvUDd9SZQEH1AyQOVNJo3HSCgqOxnpmNtL/JzlKiWsC+/F5MlTi
ozn2cAXmrdZXtY5vZF0CJxQ7tsVQkzJio/jNjIl5D3WPbJ8XWMLblsfrm5MQw3iIX8UqBqdH+jQ3
y8yOEcE8fonZ4+TUoJgoLaj5AFpjl5fzIEcVlJFnQcArSr2EGpoCdwSbiBdbtL00+pIdCk6JxoK/
SPd+YKvz6+EzewbGY/1EaVpacFFSsZDhRGmWSEmnXHuukB9e0MmMPf4EtNa79IsaAJmclzFBPnRR
X7PLZtpOU3cQM+0HhARi8PYUwkuPu5pKV5mbwJINSMCdQhGMAqz6bZvhMsEHNeYL2A/ugFNLHHRS
fQK3zPrTU3GErxG4HYcK69qQfHGAZrrPXs778tzRMhf6lCNQKzfZZJJgpawIAMDfVj59gxzvcCHS
txJnYb8CBLyxyBgj24it4lZ+QtkhsWvYluEyI9Cq9mTJjthakT0KK+wateBmKUtxMSI/kr/K33e7
1d6vefRN1GjfWA8CT4ypzPghaEnUX5jjJ3TsLtKpVpecw6JWTihTW4pRLr/JlINLeUtJbDCSbcAj
jXPWKaNDj0sxtAbV+qVikJ/eSGYoa8Js3aLwq3JSmyxo8Yw9pZvM/kMKbk4axJVBHJS6a8dDhtsg
aZFJzMVtqtuK5InY4RI2iRNCHoxmNx+Y2qYEIz5wNQsIEfipOXzjFZyGNrhvfGnqy9PMeXQfzAUS
+CbDkzx37hLxPKV1i5NVllmdXVyoLb1zZUWb3wPlMkir8skq7mduYv60M7Qbezaiz1qYP94onwPx
yBltE7sVfhRcO2vxKHFJZPSpJ849zNS1/bxA4zCBAy3iFk7qkzxw5PkzVzlry3LbnHkpNsmac1r2
+cOaMYoeK+pccWauBBiQOpyZyKkAuCGuOPkcRhloh4pyCyy3Dt6B4ZJ1tZb4P+CN658EjyzUy4Q8
bPt1fQIRHFa5O/ONj3Sh0V3VZEFshcRWEHgxC2T6IboEPgRYUBB80VzxOWTBuEgC46h4bzf0lU84
JWSzq2kwGHluFe4b9P+WYo1Ot8Ixv6EId4oNlsdVtcl25mKaLxZtCArz2WtMldPED9gS8wFgt+6f
QbwK3UcwEv8iAfQz0XD6kS5x0bX6PH4s0KerYP8od2ZH8Uq1kO9SyXucwuPrbhwrYaeHDgWHrngP
Bn4pGy5DDTMKqTEz9hEFSfa+wUa+i/OMESDkxHDlgESXZAW85mrLCOyt6/4ysnq+m3s3kEKHVWID
ny6c56XwyaQzB6I05qSeAyuS+jWHoAu/24uKeq5Dau6/T+9TfHvc+k2/qbdTslD6+XQar97hjsLg
FaHjkTFXgMXeAZ1W+p/IELN8paOUDxdSuAPlnzFGjhl37Wkc8J1NTq2KLOgaYazbxtusXSPlJYV4
2Jqf1R82qupu0oMiVdqgmmzu1SG7zVbNYTjlnI/wWPNki1YwQEH+Ux0Q3n3n1IzcsPFKOJv3KsXd
i6uVaZjKJmWn8Cm9Dl2zfffcrWSJkMuAdZ56PLnU9Wf6BODDWs7WReGgTnlvEkTtjutsGCZE2CBJ
17Bl4qsybxiCUPG6N4XGFrMxB6PsZyNxWKs02YgMFwbqImwwxEa8EPrdU3B7+Qelfo7Qa9hy2YJe
6u9rJzhKvn2kBOlUt1d0L3BCcvmvnlucC6I1eyAxLVZ9OUVI4g82gQsxWD/u4FdN7+kraK/XiWNI
xjQj+PlvqwbUrDP5o0H6QOKLIt8VRg6lB3JAHn7ha9sHSi4fbpUCnvkULicJlVgZnyqCJr7iXTv7
EEM707wnjalCxJ735FFW81hYqLUyqVEVYdWYu1lGXqSrZ4jHF5AjseFkLVeXtpblZSijE8QwiaJK
9kgPGRUujZOITLUPye1iaIC8Ii8D9wCjcN6EHRwkYy3EtvaJf5qalaESRk4hj0GP2w7N6g5LM2BV
OkNi+1MS3ZcJxxRNCBd5ec9oyMcjyTN6eYWPCtGMQR9TIuLUHRZ6idins/Tig8uY+6kuVlq/N6CL
BiB9MVk+ev8pM59NvafiihCSkPCqQkf7CGoSj981dWmmesOewAQEIRzoGoCQ4kvKvWlQmC5LBgJT
WALxEolLJ986hIAzc6JOHDp5au+RirULO8zucKMk7oPGg7vpvqYtaVZNaSfGa83AhwWP76YdoCWd
62TVsJ7M9Sr9sHQx+erdx5oyn0/HZNJwAy7uYWJQHCW+pfDWyVbB/dmENp0yySjzjF6Itw1tLHd+
A1ocq3aqLyromtIJqaW7TYnQTnOJ75ZqRxScsdgK4Jyg5hTqynd/BUUJ/8i8p7g1vyNi+6PTFOR7
Bz6jSVJdTL05dg3DUW15LQXxH3F1AS96mg37b7YUHiRmMHKp2DM79jAlu+FJ+dcECEsA+AU+qR1z
VBnSi9gXx+rkjGDd/WA/IvwFBEUTPRJw4oTQR08wFyNZFUiEACAXxOWTKCLoUPPukwRnk3w3xHIk
ftkZTgKCpQAVGYfr5x8C+SMVXjkhyJl+hhuAQJP8Y3hasi+vuDLvM3P5/hjdMJiSj/qdtuEL1ZsS
aI6w6nwhKJfahig4b1iS/gBTglVtOdsoP+JB2U2DQwaQUUIwVoTCpgTPyAttPywY2DTFi+nLeFmd
UHVd6nsBE0gRB8EPugdOYjZz8ZfPGogT/iLFFkzmFKXP4JA8y7unDyBwpK+AHXdd76TqNAkDc8z5
2aE68sR/4SQk7vQPrzQtlsL0CbrByZ1vGeHgnr5qa7vlVzBzWCemSTGYfJxvH/MT/3q5Qfz/L3Tg
qYklAeV/PfbtMl6jzPKnCbINvbED3e8k/gll7BfzWZz3+nlUN7Od7snL7Evf1dshyLeybwmesQw3
jSespls79vR/CfUA6SECPAZ0fM1ulLR0wC9uU57Lmp4VcSacGq31P7cKmjm+CNxi+MVLAgqsLEE2
cZyKiYOyBwpd+gCLYJPVnxKp1OJ6cnVjmvazPWudkP6e7JHDFFJ3EC/FKf1pTukJbz0hFbpso9GD
ACOUK/9k+36zxMZtckHyKPj9d8MEVOEDOFpfzp4e1kkI3iDas8bmMQoO6TfFg8Jss9ZVIYXX0q5e
wPVZio++5wCiiV7PJAeVYS0F/RGrSzoylemfrnLGhBNiQs15gUKOZIuXh3gKt1l+GTzmNt4n9eUx
XEOUYvnpkPoT5TcGfG1PP/9wmnI9Gh5YCFFXHESAmDi95AzFE7uTOJaWZBuywEgwIIfW14N0hST8
/FylV+nhTBE/gk/MgZ3yfkx7SYjVWftC6ht9ElHFgZub9iBanP8F+5N4qgjSQD/plLSYViYl8utb
CoPQtIQ0wEomMOS4sVXFRf2sUa/MGRnFm7Y7JoRGLhuDyNcZzQtNDUHjAXrR9neGpZTpDcjszvnP
wIv+MA/yVV7168Tt/xS4EbpacKo9Gv6R6U0/g6f+NEiVbpxAEOsgUd+v7x5lAfc3Uc2mNAmSiQQi
zYoOkthqNC03/Tbuuo/HMVvyUzoTJBzTDma38nIWwkqnXfw1d40nLvEnrl/7YlHsw4PmyAtiNoJi
ZUy7fkDkyWKV3AfQ5tMxuNzx9kRu+gSncki015X5rNk9gphCzjjyma7irweny4Wwke8YNTuBGvV3
t+LWVk45wzlRH/Y3UL8l72gGOB+t6NJp7LaC/afsOOlNWMvKQWHekAO9L/KT9LArV9nxNjrqkMFO
aI8sQHen8hlIdqYvK8n94tpaio7KZEHD+psKZOODHWmjovYYk7l7L4VV6csH/cSizEOLNvxh06lF
U9DwpICFUDEBnEgYo/aY5opSXnQTQsLoNeWIANrsXUihjPQbWoLLcIjOefDYzg49uZGUHIgqiTUA
bVyNzKPemfSMxu6he6JA3JY/cARYMTY4fhoR1Q2VuHz75opV47efDXZi5uIwZ8FXdDrmOU0GaFr6
93bjYAdgNt84K8Rg/FWCq5SWdixILygA+SzE7Shrp5qRvANL+0GiWrFBN7Or9jNssVNg4tsmwhQx
q6LpRaE8OVtsfKoo6Ho6DigdEgaDcY8bGAdwyuMm9onOf7BbKmoCCYH6ysYjwkC8qeRZWfEvIkyw
bgOy5d+P6YHoc9o9BuddZahVRmKO39EugZwxAtMpFRSqD8xZhKjF85WxrW2VaEus6kiF5mQbKEQf
SIE8IwJBBqW+RdUcKVtKbhVyFHqUygn56NAF4J/ptm+BPUqwN/etDbWNQ449MVuVyC5qA6Ijd5QM
tfUA7YI+CP2HeVWG8yhyk2h/GRuJSHBUSNgh7Px9HRCE1JeCWTkqZiq+nDoSnN60FNE3QfgxbXFK
4SYlESZxs+fnM/ENoOeA7ySMC1Az17iBBbSUk/hvtaO0x+Bfc2NLOwkANwVPiX2pAC9jBg7jA94s
9QZQzYhupHwyrGn2EpiRcFAQEN4QVktdoGJwHni7BCyJ5aJPcoxQXMGMLTJetshwA1KfzPArfpxi
+CVNxFoWc8rqdMPPg0Y1mCCGVhF2NpUQRMCkbXVCRy6TkRN2IAwI3gsVNeMrPkDEPm8onZ67fPJO
RIxbcrtpUBmptuRBgMgJS2JZqh357vxZSGKfk9l6spVOFiZOa6Jzf4QrwDK06OMuHPVJHswdQ5nK
eGGcecCpeFkgBzX6ngUgBZKq8l7exctE+w/TNDSO9/dl9odTBWakmiKHRRYrpuULuhyZsEcj6NIF
EG4zuGTi6eRtTa33km+WMTqCaGfSDVE41sEL1gvUl8meJ4J+/79d4peXoQ5IXWT/k8/uQn2HeIGR
DF1n9xgnmwWJivzmlMPLzBSwcLicOUUz3gTmbUDRDCRyhmu8t6/lm6E0hKZ+Zz/vIPXyj8c2X8oH
3ER+7Zu+tlCIUi33WO5c9sVBoSMrPRXx9SSLst/6FNc1w2DE2EESU4ll/4svfMSdFSMu34dk8u25
prYcU89zzljq7+qKM3dHeKxLbu6BaY0NHo658NOTpXFQT2CnmGzyD508JvWj3+aENooLM8CSibxu
bpzTw3ipdy1OVL4b6/S51Ffxh0JN2s1VICsikFaMuf3jqZnXaodYH7CSK+QHxGTiDb0oyDfdRlzT
Ro1fjzN4EMZrl6edfUYugNy63mef5kHZGGR6GCuAjzfoHygYlQ8yNuxKB5rp5zH/RSf2oGNcQwIQ
8I2I2Ia2ebrivxFFOhIrYJ8vBPd0lq/QRTMPXSYiIN0xW4kYrwunz/zKQp9fIbrnn+Z8jeaGw2f6
e5od+m90LMHq3MNME8AWdpT32v5xlzla8RHg3KeXvxGfLW/DHwBTkmcLuGWdXI7DNLwNzSHibWoX
fR48gPpJkPDxTvkPKjDseWemUW/eU3RWsmy32TpfV4i2ECjb+V3eZ1DI0XYyH6M8eCyG32SBdGEW
GJj4ptHtRJN7718+3Clf43vKCsx65o/4WeGha8wdWWZcVwBTQa4Tjg8knE7KZCaTRcWCcJkb/Jns
0620zJlRITHUm/GP3muLWEDxq+3zGO4kn/BVv9hqO4OpfumpPqeYE/QDCMZAKCZCAKhmi1cHw15u
VKg6CZKIvDgv6iAhfbhnNUJG0Dpop6IYL8AvWRlHkn8PKfdu7w6E3D+AOMP3sTbWPbIlyc80snfs
lr6JQNcrqJgt2kpQrZtDd8qDLGgt+MXNf0SdV5Pqyg6FfxFV5PDqCDZgbBgTXihMzpgMv/5+y5xd
9/jM7BkGHLrVamlJWiqRSX6ZUYcQUc3Wp3dvSDMo6IqMY4t+Bj7kqItr92LkMVZb1xjmijnp5d1j
626Q8kj9tQWxRc95h9Sf/L3hr2sDt5mUCEDjQDWUDSHRg+Zc5MVYNzpVmzfooNjIqNig8KRmX/3j
jgdy6r0pqStQGIZlSqqrZnl8H7Jb3ocV3NfGuP7s3DZe8TZ5332yeGH2oesHOWnySz4kJENcVaKY
BM6UmOjem30a4tdGcpivaVEJM0kBDnTz7dBuEFooEnIpVCnhHtc61d1pfCs8zc37bRfI+O/giBIL
g7LjAcoHkg7Crj3yVbAAQEjNeJBpaQJusnvzvTGpBrcJ1DWU2NLx80sW+mEMZ92CUCtgP8VKeOYE
ulCbl146eS0/fyRcfU8XEoltFhI0NMbk2nr2Ss61Fd+dcpfa1V5tQbpgcx08cLzG64DgFBHqozE5
R7Rf2kIkwfafiwptalxA1TepdUmt3YMOZjYFS0TCBZJ8FKzYhPsTjFdkVKh2c+N+CQDnKedtkpQB
k0CrML75XnpyXncTSCjFscIcpn0w4zEs4uThrOxpvZTDlG1/e+wod2Bv9UijVAEI/fL0y/DNkDJH
rJ7kcZBhwn7NMi5DHfSg+gb0NmlXQw4BHI33znZeT05ujdIDMe7VFqe/tJ+iDVDAKTvwNE6vZCxD
kowpd7TrLMjT+WzjSa5rX5uAa/exPpF/a33729U6OU2bdbJQ1ESl/d66p7yfP9t5ct+phBisd80b
JvHZu5LO4ZaeTUqw8+cmLXJp/VDu0Mk3SWGghm2YKbjY37MFBTumWqlZJmeKyppX+/Ii0x4Ad9MF
6KM6CIDk6pa+7XvVPdCOCVJAup1XWvu3/Ti4D76fbXKFHn+khqZPC1RlW1Xy0O5qV969Mz+Ac6Y+
pUn0CSOH6jGBOqR9GtFoACQTuxuoPCAJqUPa3azxV+5T2FqK+Kezc/ZEwHDX0Fl7mimYJFXjTRIF
ADmiko+UjgrcV7BpUeKJagD9BojcWzli6yX6bxr3r/85WeRSqpNWXKPo9UqrBVGp56h5nZEqRIEa
6A8FOGTafrE7FjCxQYKCUca54TXEirN5LxL2XFRjMK97fwNnVh0iJRpPYe7hHBj5+DUrtZEZnjHd
dlKIFMgcIRUYW+NJXRAf25Najp0COs19elgmzwvFpc57F6VExeVRI8MwaUODDsTEZbBUKAqn/O1o
klRMmgNkd7vFXYlfDqYExNBkLkBSAtkAkSuy6EuLBeMJ8yruPTZad/P3HeONQXLOvkvDZtL3+7fm
J3rSPXhLqcg6pF0E+89psKEADJrfmM4nV9L0oZpI1myeaCaqeXDfhg8VdG2G59Z2UAsP3YOzC2rd
WpcCdjokENBxD9bDfXGOtXf3q1bBBWX/OIVuza5QeUGCPqQnRA8BrfpodOe6X+UxLFkhmZfAdNfR
UTTyZHW8WhdMKweog8wkDHraHfLDjQU12QMKfGmugBlFMWx8nJHTSv+l5zgXkKr8Vxxcmp8gH6y3
RnFQguQfVjobQuzRp0sypncM079Ccgp2FsbToNSmc/3BJosNASBVIzciv4EUe3L5maYtZBlzTEQY
lklpHlTjT7fhF/+e/a2XW1YXh6TaXntpWBhcx6Vm0a7/3Vb33m5cjhvotVMPZe2j1GEyKpqPJfJb
YzP9GmfoTVAVt7uDVKVRY15oM9TtdU2gCH+40/50DRZ+spAb3rx4zLazU364rgxIdGpg6x7pp9rZ
7KLLxn1TMY8NS3owjYEBImiXC4pHlQFBG7IYcWQAK8rmRfRD+bjsgba0SBkmo5yMlWunnMakC8Iy
+Jjlbk0aPdBJC+qh/KXLZg+/5TragqHTH4wt70Z3hyZtSUFGaMYJKAPAuD00gR+IBBL0fjPgFQei
TgpBKSedUVNaqMMQYZKfSisEAqOwtuCMngbFv/Pqjp00GQSDvT34wmWeuvi+5tvo9XrzCJvH2BoJ
aIuh/YFEPn7FoHBKzQG4hQF6SIyLVWkuKYajFJQ4NLDR7W2Ry4N1DmEohhDL99a9D3hwno/Hqdya
DAYhwRdt/ooeTsQZlvyXRY7vFZ9sY5F0Bd0JYe1nVgRNCTdJoUQ/ya0ekOxbucG7RCdekH2eSwTa
7S2wwb5N+lZKytaeausjdmxOlXaUNBaZY0x7CqrY2PunpNiq9taTZ59ai/MfYd61T3Cg0iaRnRRF
MtcmuCRk9c+nbm2EenVzwaanr3VElk5ccICuvVMLJwHnqAWv0caszUn6bxXpY53n68R6t2mUQ8N6
Na2HxtVCNPT2Bjbn26GFh0VKEQd1PMZk3y04nJQTN8iHBfNqnelgDw45oKYtwNYnKVQH/XusR1Q2
t02YyzFkyZqCyjTvspzxq5nFlCNINC+oKA7C4kSujh0qZuAxS80gSXgDKDrMfZpK4CqLVWAuKSO1
l8uNFbl2u2C2x8OT0e4Z7eXd6MFxbhK5xJCi/sKgOorvOGe8RlzAZEPGfd9Q/zDtre2NBWbgIhUd
iDqsurUnMPo2CWoY3X6/H4YLKHicGDzKRPb42hgrQDWjTwtcas4p6iHCWDeIxEI0/M4OXecx+nrl
ACOGwOfFmE2Nse5A93Q35nPuj4MUE7s63rt1qxLpnnImpkM2ApJfsmiRY7gdM8GOopzZe/LR3nKw
pSVaiX5rZ/NrLDVwOXuJ6C+Hw68HDu+dDFZDUIA/k5FLWAdaH6wQOPV3/Z01SM1owELp9ahJ4eSH
gOR8B1iIg+Ilm8nrjEa+//LotWFOqCmUD+KNgoQ0KT5BSX52uAHBJo4G05cEA1VG0dnF0pNBwcX3
DfVeeh6YX3gyGIxMolWMLV5etvo0z1qF9+bRdJdsrSBJDklYsFaSumHuHLFraqLezWfzCGEJuSDU
zmRyQRVMuFG/ZLDkr//1197XTzsFX0fJP3rVivX4O/Uv2XEMsbJtntLah/p+tAk5dJF2Cuny5JEF
D3pnwwYcXoNrUCX73BZ+7FJRAddSqQk2xseEk+/tk7WZU2lo8q9JTTtVFF/SMsomoQufsg/rZOG7
gC3rPWW7mB0l6+XChd4EvvY25Ddu7e+9VTvCnVanutRXEm0PHXOFEI5Kti3NFUnGoGENDoL5Ys+9
3sjZsflegEAW4jH28Z7WNWVJgFSobw5l/cqR1OKCI4WsYMhtWhV+GsX+3vDD1Z/3t/IX/sjH0Rxl
XqbW3tlYfYww9GN/NMqbndhf+frFD/lvhcC7J3MB7S+vjN4OJxtNJghUa9LhLJ1Jh5hDQONmI6HI
A+SShmhWgCysDVZnbzhsF8fv5LykQQWAASptrGlae1sPxlu/xNCSh8Wx4ShQ2l0gy57U7mbdYy/C
wjn1cA2bhTa+QxetSRXbu82elHapRjn00i4k2Z70y8vWMHxpHkMiOtOyh5MEukIKlYswVrPPlBzK
gByihnwRGW1VvQtKELLHuoU63SxuMx1kiVNUQB0dka11JJ9bB0UDjg6yE2ES1tA0rMXBfRmLqanx
BLy1KfHk3wqjv4grcBrGC3pQWVRKszhYrlJXb2M5n7OAf2pOvytSowno0GAsm7k4NVp08jOI3zAq
rvYuqbtsoZMSp59SlvzbiHrD3rAPhu+Q5WVfXewio9vu9ZbLSKEffVHgjGogB5jz8cMyWvbc3tBF
3VDgBTdCCqutQV0/zg8A1uQVrT8wLWqQG07DgVUSaX6ELJCmZvYn4aROos7PEaHmM9fAJacnDMu3
BfUdbSawJWQXI5jUR2CqdtnuQEq762gaktd/RukOqCygG69B6Xsb1qv4Zj8dxsmM40W4WlshULO1
qFlTXpAoE4PhuzpvQA0Jtci5idMFFqu/vYy18zLCPaMOpzeqimA+x9kYKOx162jMseg5jubgSGXC
mZcUjdIA6qAM7S+S6tdcwFDh51BG0mxzwdLS5XhdhrtES6K6XJTvcp5a5Pah2dDCbDzIuBSa3j68
271hBHsCuT5TVNSbeBrai+KONWpKhzYailL4yqHE9iaOOwqRbedvifKOuOcBkhKA/OghWGWBlhGv
162oYUdLqb3f+bnwct6bt4fj9nDu9tyIp/g96ZmQnTaFQrPQZOOwMVLRewdLdhDpKU5SNbUd8Kur
7wiX93Iv1BzCuYqZRGWTlfJvQoKND50olafUuphSblp/NBJBYeiNez/H/k5CKx12QWOEyPS000P5
nYnKl61aIqNP0YmcT5YAeWgnFNX1/kUD4QE+M2i7ZTxbKI025Di88xx9KWEhii7laQZFm+2LcIgx
dfU9CJxWwHaUDVGNW2lQsgHZjIMyAzrT/P9kgAwJc5I3J5MJL18tlJqfaCwjl42Qo2B0UImrhsUH
Jxo5Ff0FXCmZCPjVjjbhT2i4yYAuNWYU8ekk4bqUR/DgkxzzxGn4RVGCN3dP7xnqg7gwucV8GoNl
kgwS/qNttl0bfewOfaZJObWJP7VuMxLY7X10GUBBTfXjGxVGMhhDQ8aMV/fgSx+tmzKv4BGFev5p
bbsv3qXnImBpvHkfnSig1S+g8nRA8T+QhQfXB6/9zC6YW82KIxX4bj/b+gxOIef4aTXhiB8Yt4/d
z6ozeWCamnmPeB/jpQUp9QWhPW+hssFDR00mwdY4WdjbSUAnTTMHZSJRSx5cXwwdRsl/NgRizFhy
q1xQS5JEYxQkH+Lt6vkwNXHNzJix5/9EOwgmJJfncmxUi1XojyQOnINcISPQRDxgbWfUc7oMc8EF
NtiZLTToJI5He0PnqyFOk1E241D5G/HI1/Rygi3a76ufAIp0Sd1FBrJq2hAdrNAX55fJKumouxNn
QtI0GxlLcjBgCR6lSzO7g2U9GLSCIOF0PPQU3pZLq+4WPaG0R1BcCZBkEY22WDQbVrhg+1ywWfij
TlHmLlJ1tUYVw4+tgxnyiRFPyzOtbS4USbe7vaUbPY3WGdNXKw577L+7/neLlCBpzHmigoOwaCB/
140ZPq71MODzYMqu1tH4ZKpR48BdKw8g4jqtzggQg/GFWwjPM2+jMyN36UpxRWw/0g6Y3GAW2Xov
WBNM+yopBshz8G1/Ec0blj8BGk9iqRjZm5gALFU4B/qiKgp2E8qyAxJDodq7S8kvyLIgASRtbtg9
w0UYY4okg4PFBVmD1toY+eBfFtaIxCWbIk3QGbF4IHI+/7HLYppihbBLQhTEL4sVY1gzfNkm2rK1
fgdu1JPGxPHkzJPRnTvJbB7ZLtGAUV6+w8z3O6KBtU9kNjV/REGCHqAdkUpZJRr/XPY1IZ8eedEq
owSEF3VjUEBls/1gvrPJv7Ms/0UO4/iR3SG3hxBnj/PfOYMgmzE4qLPj7RRIS5CtBtcf9ltMn4kw
1Amzgfg5XKfWOtLSzoRBYk6fD+9o/eGJeCVzNuOHVTg1mXvJVEeCZoX4HRqeOJ79dfsk8Xs1A8XY
yf7K2f2P4fX7L2PFumMhdCZBcmLDmPCnMOyHCBGMySwr2p7z0F9n9LCRYJGZIE+Sc6mIX5RCbuCz
TagtKw/E/zS9q9kvGv3+3+qDVcSTaNqQdaRWNh9rOGEFoVpYKqtVf2vpmY9G522NpA40j7yViY6i
pTvudrEmz9rb2ChxMltrtvCcHd2H8iGie7OO66ZtXVu8/nbE1plCoW3kcwB/7qvzW+0/gaLOgjwk
2jK5yFNqIzjcPUKrGdYdclGtxMjVWhkMuFFUBPr/3a44rKMB61VXivZm1OItAyB39EIwwOnKFAMP
FpSsJJC25CFybFQBygvZ4s2MNNLCQ7JLxSEzOUpSEy2l4dDsPuxMOnQfxIsWMFag9+ktDNcxRBi7
XhHPmtI72JjEpZwLpuGW77ngRZs+qfjdgCJouk1LuN6WVIVUv8pl3R2OugRUc6YVVnWlsX6vaXxk
w/4O7C9CJkzx02FSrkDGgIOuz8v+3WEyeVdQMWI4ZRABORskufCTHJEmhtxiAayqz/olVN/VirVw
dSU4+zILTZMFfPXHSA8iPDuGHNObHUQmK0pe4hG8DbfX7p1wr0FT8eylJbZYxD88R/6qJClgiMmw
55Hy6ACElmtlPxdNJj3AChhxR3GIig5T+00iDSqLmyG6xJJWk0ONj1Yt+aS8qn0GWg4WeYH4E1Qr
mR0OO6Clv+hKmf6VzNBcBihFwvoNGCb9cGhpz6Tn1kFJIHgNkMYySNpW9ZP23QN+2c/il2IjPw1j
VvhC2qSWwITCi4Pct/9CgciPnKqjnfCT7i9Jbjy5xuDEaOhAqDKBRN1hS06tpWxGQIhpE2v2YuN2
IM2QtWLm8GeYWggWZCcoyNZL1Nvx99hUN8AHtG3C54CikaQcULMA5h5x9MvTrBD3tA+0wdr1LpzU
kcrV3ow8r/p9z5t1Z2w/Mc5kjddQ2hyx3KBLm8f5DQyikn2GYdRiQyEve1GjG51REJhl8cZ9UFIu
E1+jJJmRpKLs6UUpkInFIXxK60b6FYmU/tdZrffoAzmYfv05bxK3qfu2JqLHyEzHCapPO5bMQ9mf
EvpsNtGK3OGp9dt3eFGPxhrF7pEtqNNnFuVARod2f17kf1TZJNBl0Nmh7laGD/OUFO0JimLCI0ph
6hWJm8QHBbK3nQSNgIyz89lIO+ebjOCekL2hT2UKQB/kKRnGxcfosye8kBOpyN+4TLCc9DgMBXfK
GQaZqeQvsDzkNPm+zA5tljBfs1uYYclgNerDdFVmn+RjDM3IEjygQSzi4L60MHgsvsdAlkwJMQBv
RAsf9k+2X20sE2wigSKA+esQHMaH38MDi7FptIbbESSYx6hoGUnZRiHW6W0TWEADwjDktXuwZjGk
sba8ybtda8KE7x69xujbAG+8gjiukciKI3HHhccnnxKX11hqYRc9LTQZHJIOjam2ad4dyZQ5Rjj+
HKO6y16ipU1VZobVyGX5Iusw921NQPlp+MJUkdUsU0Zf+pw+jdPiVFdZ+ivlxq/VYZDOciPWAKD4
HqKhS5tGa+AH9C4YQefmyPDRQTmfe4wFoQrexABy/Fizxhb7kK+6IAjJQsR4QWjI6+C25cAUBZhq
KawzY0Rum4zcqoka5O1R5sn/rLKECWctafN6YFXrC58arjA00cPWfeWA5ZgkJIp9XKpHCl2WYBFl
r399v2JhjepdrKG9EXJrkoHV1jqZ/XBF7mAm3SxHv8PPKEtGU+ZIJjP8EZY/A1uhhd/rzududJS9
2kMLSTm10EU/g25qbXGC9bP0jh4aM3JEnRqH3MKCoMgB+hkLvMpOzF0jIltjPnTx1BBvWV7awY6Q
IeqA9hUg8kPisCZf3omMJrpqGNR/ddlpBBTocQVd/pABDI4c74NdxGKDIvkTyWkgnyWuLetDj5cZ
Nv8scyQ/27OldqSwKsYCRAJTTvNJh8TMEMU6YjHIF9TgSAvJ3NcQyR4Cg8CkxTXB5vVHT+gxIAHg
ftLmzhTIxpMxRix07fa/WyDmjHgHrBc95WjQmy8HvHMiZZLLYLUkIQVcZgIWCaCEi45H1x+xX2XB
Ck0Ssok2z5TGyH8Z/bCpO9KDaZ1I2WbmPFsm3QGB54Rv9CjYEiAOeIudEyQyveTNaJR+2yHXzfZb
tGUJ+1OTdwVAKyI+X0creWugtzTL0Q+FyPZllqT2UF1SMh7gZ/eiL+Z+C+dmwGeCmsOeJjzhZxZo
LQSTghSDkERsMJTzb4AkGZlPVfpn28r+RWSBKEndM/5e2Z9R1skZi102o4vtJl3KpvJ00GOIcihg
M355cRGL048X5HkasRSdVPxggvMuNapfObm2Z/TtaoGpM9LdZnPlk8kZ5367MNuCzDjtdHwmycxA
FPckYWbZIPSq9nrOhQiyGIFJtwDLBX7WU+lq/MkHWQVHXKFZPxTfYvzDmxDwZH2v++ddzGYf8n2J
ItucnEbsd61srGauK+sh5OwaTkHz3ySbgWwPQdWiqrWn3WxcYaR4tbEx9RcxOlwG7s5iicU4XHQP
XADyLuIQnzHtCmBIsDjYlVrR1s39h9yXQfTBuzTDUkSsYzSHDxrMiuWq2OgYw640lY7MJNFtXQbX
FkKte8nGq6SnuKN+YnYaHoEFgy7JnmW1wvPXg6GzOCCzYA9jM5eeYpV1pI5wFGSBLlY5TEw8JIaN
ERnQDOG/YdUZJe64b2weXyuZYCVhTzJi2swZuiFiD2aG2pERtHyb7V+wpAy0D7KBjzlhcfJE7SHr
gTGYWhm+hirmf/Y0qQWu2pGsSGe//UEOZ/s3JRrbgcwywijsb5NRbMmmI40FSpCdW+3KN8fqlJpr
geutWcHRIHlb7JlBC3u3zFByPQaS29KqTvF51qhERhZLmY+AV1KtZhJv2VjcaSbBWnKOM8hMafn3
iAA3wqCPAF37iiJJ7n4KVOG9CVAJSwOlFSNSGrLRIkaYfppCTrSUmowopk7IDzbJD12VfE/u4AHY
o4QdbSH+QHdx3r4A1meS/ptDhBUUBmdW4bM8BKfUgAArEf5gx5VS72hN6dIEsrmcNvafPcgFMqMO
iWfeWWUs+7pZsWAhtqhezkzpUoDDHLxkZ9PI8mcCytbTstPOiOeTmQe6aZkNMhPol4t2cGI/XAhz
kd3wM5410IqfzYlYPO1hG+VKdgU6MdcVWqvwlNAJVDrO54FNTYfWD04fLyoch3BkC0q6DhCVEOXe
4z1E23gvl0mSRGMjj0EKf9caCYZjghpGoN0jRpwl1atwIdXz26gVpelMAEIhSONDMpAZE3L4+JGR
IfiwQ7JIdwIwZ4B+/gJzLgxIkUrZ0Beyliv9XXvXpiahw4pi+0CSWsnPX1KgwKSZiMKeG1yy/+70
Z7X+s7f+TQxOR5MUpqAYNxCl4Jkcz9G2MlxXuzu2RjC7NaxHVfgboHp98bhIHabcWk20v/PqES4f
kk9SAjoUE53cd605ZeAeEcRXdWLY9zbl3DVq3h6vWTHdQbk3oyvRnTwuzvqB5OYExCmo9NiVsSbo
U2DMI/4HeZKOwf70tm4zcEdMlimMRm9yNoGpyyYGOc822HsDaHAozhfW/fkazoX2kkQ6uhUiF1Tt
T6ujDU4OBRyXfR02xfhBK5PL8lNxqlWrc6ElTYFMMbcwenm1gPaTlQAmklwBGSazTMDW7WJXS+4H
nHNRo0QuR/UCFcQ4JbhfG2WBUmA4jWHNLiyqk0vnDQfaBB4hKoJO8+eF9ujfVtole25Aoi6A8SMk
bQUedXQiTHlxuUsam4g4KITMN/c1sjUgtHqShvINyOZp5Lxcxa7TepeOvhNKC/o0VUvti3VeVep/
TxCAkBRc2mzsOqXFhwL1kkFdxbNgwJpORP5jXNoke3ypbfMAa3upT48+sQ2QpswZod6v0K1RxQ3k
L+dXVGN/Gqa67iDGVDxfLQgt937a3ZbEZFE40nAnNyxiXd/tU7GrbJjW2q+uSBAhvYQki1dqTnPD
eymm0Klu7gqkUT9n9XM3B0EED7Nr16+Uanud4ocOW+apSKUidd027arJMDfTi/9Yh1V6cofHtHs6
whldpemOx8C9oEimpQx9VjYOLWTKr5wBsXGBepddG6bf6NI6VBanerKN4LlMzXMXnmcaZUNjtlLv
bnr0vCuLb9Gqf4ML+TJkDnz6ZLs8aYJSXpVS+M/Juxrgq6xnZTolv4YNCGwaHXrW5GlLQIUymdFX
egzQM8uos0t7UJu16dTjXdtlIo+HwTbacxx6JPl0C234LfChSA0itn716l8SNUgir6kdPNqRKsm3
GoyX6u7m2iH+WyTGP8oNrz5EM0XqZ8lffrLZTL0LRTzpjGmujMgbb3BlKhGvyuHBMSDfu3ywqLKp
YQSTmY/SI1sMTISaT+XCk1rPQvxQwhSTN30fk1dYCp5YRbjU9LBpkXpe3zXhxCikFrmyzMH10uES
xWhxHiLGmw7FeJvOza93p92aJKyVc6BYb8JYBEi9pqUYW6xDQbC7c9IlRQneu0kpdEKlIC1P13uI
ucVAciQljIQjODpBjTfu/Q7xjIF4sEjSnSS2Qm0fewlVWQdgrhPou0DwqfuJoUubKYaiqDudbbja
a7ZtQp/yIG4DoXOxDSlRjnzL8AhgQ73syyjRg4YiIkq4G9lX3b6xiOHMhFhLC0f5MAq6KLC/x5VR
VPGMtT36VgkRjHLXJgzx9PA0Saij1/12KANOBzwhaHEBUUVCYWufFHcSyhtEoBWwVuh62yTbifA2
6At14y+DDOJJxU+979OtknAFVgstfLkwWD/XonrZVezjjLKwwjwXEIqm2mC2P/tQB0ro6RBW3JiQ
QFQo+iHCgxiW3fsVlmIboZ9fzupkHlP68/J27XIIq87e2A6rdPassH9oTCGFoY3Nc2uSavWok/le
jOBAkAofKuWJonqjNoC7hPxDSlaH+5x9mf+qiugHQkPx6EAaUEi10bvNsLIADwvrNrVTSESoCzF3
YI3dfPhs3dkfSbe4j/P+tuAiE+zqUYWV0inCxdR/JOUJxd5UMbznaVj+mGf/TdhNOToo2lorjdME
QqIjBXBXh/zSc1SgOx37M4RUkGmqxKPQfK0+fyxRktoRGxInKYD4GKxzKLzmhCBQdzZDkfPRW2Ub
zUUFAMkc8EBubAoDUi/9YDDVHgaDiDvXfJIh6+6vzvVmV1hMM2o1CAwQw1I5EHsZ29YeajcS4hru
Zb4mtdivU07vPWEwJnZBozR3jXLBDgxLIOn+u2Qe1fF2S92Mi3GB5+ZR0NGgt4Z5HT7qJuxUlf6j
+/JI3cyPD4OqyOj2KKZq1Wn04fgjKLy6k97fA8d4eZuKnV+VRjeKeuiyNaoF7/nqG5drxm3j0HPx
nGzGTM6lc6Gbwt/32ir4RbeWWvDkqSGLV6LHB3Vz9zLmymvGuSlIH6RZHh4bv/g4ni3o9KjRZhLv
wQ7ODjEVHpPHyb7fzL1KUexDi60EETHoFVWA84J9yrrmKNFlTmF/AwvtU//yxCe6W3Wq8BJmuNFH
QqfhJ89n01l1Qjv7E7465SVbOC0IRx6Wl4mQLGbaLATbuNZ/036gDKt51a3MH3bKxpELUM9861bp
nELvlE6jf2pf0PJk13XLFPyB8/A/WXm1UTqjtJjiLWXFPdtFOoCmnR3FDntAjDlYxmP+eZAkdhuX
F9XWe1gavodVqwiBdFIc31jzV/yZsr2FSHxVxQqjAPhokz5yhdhgeG3l/woj7p9Vk2s1+sdm/m1f
lnAK7AbQ5sO7WVNF0fVpX17GOvmsGu8eFFvFsETo2CXn8TJnzztSi0ZTzMa1deuwMqbW925XupR4
N5r12XVYXO3BhZsUc5Mq3T8+nA+IVIhyRCGnzDeNA8cweEYMezqB6H9DXtrHPgCiMNAERMisXH4h
GQuqF9q0ONSqfO4uia507KiRymhAQ/Mi/W5c76UVc+3eHGpGDsnJp5Rkeza/CVUxgAd0t/hiO2OA
wAIVM/9IV6lqp/47uPk1+mMFm05xwn5Dw0O4bEom1g6Vt7hbd/IoTbTFNWBRQ39q3/wcZaAXwTf2
t6I6oQatR/+KKtPrPpeUxVeHZ9ZmTVmq5RrtCY8f4Bo9CAp0S6qt9ZmpZzOJdlsIekm9JdfAghPv
bITVVfEPwrjGKA2hjvlDadCUPd8wPy/jEx+Gh+A9qE+wAbFWx+wupxvpn1YNTkGjOqDVyGFeHn+6
h94dBi3iPqN82Sl2oau5UuSOcTvZtgf7CHQQzpoUItyqhSI+r55kNBwdOJbRA/CTXbZ0S4IiEfOk
ZtPuEH4DYqEbKOMw0ggv9KtsEdRikuvawrwgOQrvevgmE6yzrxhkjJeaOzisyd0/2drBQfJKmQch
bwK/jFmhymdn4Tri9ilsmYBPTNZNkKM7aUxCGU8t7hLLjBwCIZPCJllTmSNFlSKxBir5VCdhHTqK
Q+Bg4EOE1CYbn8yNEOT88z8CGIetnRKGwOcUHhF+y13okJfKztiUn6TgguIn4FXyCcG7FEkB/VHU
niQWnKcjUTsXKjRj/HKUGYlXvlw+m3i5igyRDEi+cWvqkCmZoQ64WUriK9AWAvI5ElGUNPYvcUwe
qJJPhFg14LyeKEajrRc3XQ6mT3iRaCY/AIeACU8o2MetDEkVt6g0BVMnR44/yXnEGfPrJtj3C85W
oX8K2mgj1x9BEHhajbNCggmYhlDIq6OtPjOZjQWyxaBhZHNCLEtwtt/wJEofEZ4o/PKHXAq7pBoW
YFHJLMD5ZkK8kJ9+Tqwfh0REuekRkMmmBWErBThsiNlcBD90jAgiMYuOcA3w2L0NKCVQCF3Mu6iu
YJnisgrOwEsFZZAMlABGCHyBkuOsZaG0H8CndB6h5RIaZYYQLr6K3J00D1BmNHgFyB2ZLbtFYlq0
KEEJUY86OBPUl8FEfXW0HzaBkwgd72xv3GZ+2+0xodv+Srla/b3VxzM9mJXWwVzxEiT/jL4wKZ6S
yk7GUgc4BEkg4QKn/4GdIm/4lwqm2SSYASaU4QNg0GC1eTspAE+g/bL0EqWaQIDk7I0OWznuLpE/
IiSx8hnDk7nCvX47WfSI6BUwFLs/F6SEyl3EmmCwYGGFKyIusf9xtTza436f31fkK8ggR0wEkDD5
E4I8uh+FlLgVgDVNlZB/QdICVIR46P53bXW4FDrM9oUZYeTdn3kotOLnbP+gzlH4i90APfbJ6etC
3lOFyIkb0CoEeOI63B5jDHTDs3DPv8UJhhkMkmyqoyVpa0MG3x1GvV4Ugew2BLuN4qMfV4QKAVMS
t9JHSZu4ecjMaDG1GSiGrWIt/EX4uzvJPWmfyhdQEgYfBqQcLcAsGaS8+e+SUWtJaiH6B4WAQIEr
EnCd2kwsmF0GlgkSYsXhK7UYQJYgc8iD/lZW3QXn4K/Ae8zQgiQGOjre/OwEG1cC4Av0ZOXxePQn
IQjMI0nLJAqUdXg0ham0FDWcvBUcW2k7SnhW3OGnGJWALhjo3tZ3AaBKqBOPhrAgpTDrAoTxhYQD
zmugR6NgQk4Fa5khANnLcM0l2gkw9N7cdiIyLrkpXle+rwD6KjEmMibjd6uMhjo2q3wvCirTRb7W
vaVcALpMoK7oAUUMX+Ep6UotQmlMuQdCMRQmltbho9IgQAwoiIKR6F0JWuKXZTKKF5JgYqbEjh+Z
3OGYOflQYR9heP8XswzRX7G20ZMCSjAJf9FUPZnDyUnCbwrQlC5XTIGn2pI0qBC7ngyPm0eQUvlp
CCHYHwC4audOgki2CxDg+elQ+KrZC6E4QY2qWkC3S1Ifn/89KoUgVgqAj0zTCpS4FJIsTZep2N9K
0I1LtIGVNDKMkW5A4q8HPpAhykLkA4gO4hwESsgGk0y0mhSSVkTliXmJructUh3SLSiORvunaKSG
hcYJdNRgktzCGzUApIobwb3Ho3NdoXs0xfRpo8tvioSgyhOJksKUQIgkyGozLppZpBkdwIMQ6Vsg
/B20iTQ2t8lmhC1L9EjrSO8nHQRQVWvwF53jY9zqpFNysniYFik7uZ5GN/fLwNFPBPUUjv4PIdRw
69D+ocDx79klVbqkcOYgm0ay/lksGgrdt77viamNJh+pAT4szN/JRI080eyTDO7dAnjg5Fqe2RiT
4KJVNSiAIko4lDP5C2ToJFo/uPVGxGb9JW0mm5t4lI2W1PxP1SsuReayRcijpFX1ImiqxCOdkaAo
p0l0lTf/YsN0wO8HUWurOwRX5c+6dwkeqpsQN9AwO8dIGyl7tvKF0XJo1yPbAbMNwj012ZFA2eyQ
uCcbQ6b7lQNFlwVJo0JqyudpKVikBWdViCuRh6TBorML0Qrplg46QXEdIP1/MLrEiMn8qbHcg5n8
T5JjNGSmOtF1WdhJg6hFw+8IB+pzp1jPLxT502xCkKnDYAy0vkl+THRPUkM3jWvNhwnZEmAelMil
VUwNbaQlqxtCAeIEOz5ihyrHiGXjvn+cNKngN2F79qrRfgWp95baQCCjRR1AFKIsZDYGxah2rg8J
FISrsOeMvjCqL78UzqJPZpQU3edXTIlJYVCYvymoxMaCyi0WGbdRxthZ4QDBCY45W+88sFDmtGmO
cwgsHusMu/Myfky+bRy/2nw6aTil4bedo8tOZQRKiYsWb8kXe8RVqszGVOf60xbUBCCFxRW5/8tD
u/xRLSbVGDmIVG4GHhNs7hX+TlT+Y+FJQ1jFnT8ggRo1kgKcfTCkr6mVxIEE+cp9rHU4hfWstecK
SXlFr1Agt3Vc6uODHMX6+x6c49OANgrhE47gxXN8jOChOk5ycb1XshoBgX7BNt3kDEJXih7Oc/il
a0Yanf+gMhse/46ddHnop2FjWPfKICpBJdpSJkh/uL+nd4U7H013HpJEBydWzqi1oThy0y7xbqcC
PTyJ2t67lYa5DvTfXBB8zSDcbdKP05mTBd3ZhluYsS+UIcCT0K35XzIliEu4r866A5uo8/S2f9MB
2fd5Y04FJZ3Py3a1u53VnByc+K8OvfUKrtCw57xAAca9SRYQ/GaV4dYttevkbdQpqnjNqOj/+4YP
h5pTsg8apmrU6eLjbTv0a2hOC0be/3q5zs4rN5+dmnt0qD5vV2kqhQ0NpyIi2ikGpHmUe+9Zrkun
IPfpbnuv0SF6eju70Wm4Vadmfv3G6tj7zja0M36u8n3ayduPdmGR+s/uZ56Lau59uO9dokP47B4m
V5rgvjvF4clcW5vl2mlgVCg/qto98IrcExBrE1yCGDBd8kp2kQL9gv3l+Fi/423nrWNPP1Nlmh0f
p+bW3PdqN/tQXIp77VbCEseVlHX5wusWw2Vd7PPOyC0/i1MzF+dmcKT6F7+BAPoUADB0W5cqpcEH
noXBZVizYVamPImAEaG7vTkkqNibU1pA7dPcHbfbylzbegoyHcEOj4RU3apFDDLhP8yzZ1MvkvV7
MNpK1fqBjMtljrKDX43UngoqyAIXla7SHKvMT5VaqScVYZBVXu0eIc2nCYSxbqkYAcI2V/7UHNeJ
7LnxuTU1aq7dhabD9MB2zZ3xR7qo9LH2UmLo5IkWzCnNgT/WuGDmYWalaC1twYltXrBC1+YYQ3Q3
g5+S8rICRWaw3FEg19YPQy4F8mMCoLTHb3sM1QEf5x/a5ZG5B/UIJmz2Rt4x1P1RYEEJxdOoElPe
myVyR1T3tgNLYlR/j8jQdXJYWb0e7zUBq/jowxoO3eHWdOcPR5ds3yHtHFaN7pfbG9fxNZbsPDL8
oqhX57ZJjd078DlSHbN1YK/s4I+z82yMv3b7bcqybnfbsxk1yRwvZIGJw8/JCjroxAVzxsWu2PM6
jba5w6oFyabN2NvMQE+1gnvQu2dT5R657sZ6+rAGP/0nNdHvJnXRHvEemmFCJtnHEPXgpuD/r79F
RTCWzjakExithaYt3t38Nkn6cWhmQ9EyCPPyTPUb+Ry8gtqfetgeP7tsjV32K6fbm8z61Z7fqJhT
sZ2cPJmn5Fn0EAaInoyS+z+mznM7ca7ptlfkMcjhLyCJbIIxzfOHAQ4EkzO++jOn1P1+p9XQbgOS
2NqqXbVq1ap4uM+M1rm25SsrWMEs+UCwiXK8fDe5BFwJOo4FF5sP9gm4UWyIr5dlk2glvmc+Un82
s91s3yhH2W8KeP94J90Y/HQTpaVi/6dxCZQXzTavqIfe29dGFrmjLBMKyxBe2U7BJaCNM+pIKq4e
givSQjs6hO3qqcahleFxaGHOOtO3zCQ3ua5rT1QcB4vRanQZFyYAUvQMYSy/HvNfNsbx/HX+wrJl
59l56V7Pzo0Gfv6zylHGJjk2/7mivkClmYV3eezw8oNiPkTk0Bc5vGZbu9dNmL0AzpJ77Jw7WcoG
rUjjY9E1Lta78y8gWR1NCFo/oZOH6Aj2kd7OIPp58t6LOuzcepqLFhfbvP7W9+jpTRsUK8aUGqZv
tzsazS7VfW1rZ1pakAFYYaTObze6l6fRj0XqOCyFtwh5Awq5tuHmP5riRs/6ExZtsQcOxoTd1/Lx
HpbBKgQ0DpcBElxVANZqhl6QrRFtpJqHDhpB0TFc1ss00SnT8rlaCN05HZVChMQja8WWwWV0ov23
B7pE+3DHaygSRFV+iTDvukl3b84wW81ypvTkqT06PKJnY4PuanqWiY1rDh1dJ8CTB2aAx2TyrKGN
//dzyxa1ydX0301J3WM73dSUuB0biAtgXLg3pb1+fq9x3dDToKDkJZT9L/3V+pASm9l+klMmMCkU
MxeTFLBIH5AHLX1PQoH5fnPBZoJ3oHJmh3NNfePP4WjUxTbkCYcpw0XFl/N4BIhf9RA/qGTj89Lw
eW4bLMmdtufI6DJbV0QQ0S8gaD6gPSA3PyYX++TNnxhhxREta/V+lCXCIYLJ9yfpR4L3ISaw3dbG
nGsYyPGHh0NYDLt5bBSbyBavPjcDXBikeZGl4oG5RKV42XK0l63y1xLpmN+APF70sAsnY39949Eg
Cdc8s4t880x7JVZSlIxvSLY3NPP56rORqazQXqrm3y/VUkiBPZefdnDMFtZKZk7CRzGEOlRdP1Hb
oJTQuYTIFVfe+3aWCbszmj01J9zYmmxtAhLkGBXMe3iotFleVlHhDcYElt7Sa4z6hxI52qItsFdS
r2gkmRTcbbHm0UD9trjGDqNVPdd8UNyK2gVlwT+NpOSud6j3sFJZuDC5ym8/scioKbC2PZr/jBPL
NnLDe8RyVnzMhcY6bB+58Noo/FlQms0wZSpTOhz2Lt1TZYb+8ZOjbtuXyub70f8tshaX9v1fim8r
5RFN4t5JyoBlX4612218QNJueqgW+uS6kcuhe5N2ga6P0ZbkIp19apcePb8pkzSt+UOh+hEsVlLO
11eh9kVJNg0b8OWBKYkNjVuMAHLUy/x0KTWg9Mv5SgqdZ2N+KucoJTZuMy4wVoU6CuYnT4QYkgaL
/QdMQmAyAp1c31p8S7YehK0PQLor5WcU9cNFpcEV/IRVd0X/dbr3xdWrBUCnpNIyodCkohSZ2UxE
9pB3F6g4y4biFhbt8cw+zLAc392noGOCG0u8TI6QnPQR4jxIAgSMTY+WUGQ6H3RAr68KdJIJ6PH5
00W3dz9Lh2ixGbYd37fv1llY6yJMuaq9YN/6lIWA4hg8xmjpnLjXd8uII7BDchAYzToDAVzHYz+b
wuWHfQhy4ukmkMIhdLQP4bEpcVYC1lzQ5f9CRsPaTLXUNACW057gFy9DQSlNhUGVUMNbj3oSHAmD
6T8x/5ZAbAEK4BX2DYAw7tnDGq7dO4dw2xRo9f/JJNiPYEaD/gLmN+XMZFvEmlQVHavhnDDdQqwk
1vOZvc3nllhJWPPfOb8Bz5jTcz5CJIgvxr77811oYZI1EqJFghQy234rNLev7CB5eTLub8EdyDKu
i4Tl2bEIkyfF7MJnifTyDjMtUTlK7NFvNfWHFkDvh3cFDHCJXPyxTo0x2OFXOMCb0sMZgHgdWkga
1S16jXDLTlTCMisrLx1/Gsc+mocjkmn8oI6Vj1Re0P77UIc9w/25wPlMB9yNWGOcRZwvVBQgOqJm
ifu+r5XfadlU5VVFFTCom0qAn4d94Wf30h3p5q8rQZMFp6vtaU+uNZIIsS/qRzyHUzCOP5IKcQvv
NbQhPNdF44ZyO3bK0x5PJu1DpYkfjD/I8fRnNdd4tXxagwIbp8og4PVVsfsrnW2JYDTQgfolblgO
iRmYaD7/K8Uwt6FsgdjilBI+cUauHu8Qvor5SwkhfQEcKTFpV0Puit5oXtNtUwavWwK1JYzb5NaU
v8YrgHG8hxTK0dQQu5ZrBqEXNqPV9E5CNzGpOdkBoa2EID93dv5gkij3mAvS/qMyaJiJU/7VMt8/
zjWdtQuzBpl8HMnxR6aBZEpLz3A8diV9YLYzOHMPjKlepRZ9Vy+1aRXAdvzfipH4kfqJLKscHSFe
+ki71OEsMhFQceyknACVXTCiTVzsiH9+74jpht1uySBiNho+60OIcc2mMUihMqEiiNq+ieDuIOLP
RAowMnBsfNJ/WPNHI5wvKvy8CffVx5ysVP04wqt+xeOuUY8deiHp3zLtgSZ3El0JFThc2n8I0E71
Q6tkHMxv4vJPEVGaS9AfGMWJfQcSHWaBTBUxloterx21o0llEnS7Xaf3LB2MSnWy77VssG6dKlTq
EXXFM5+vMR6Pe4y4Whp8HI99TBzj/CtVZuQ2+TrkI6tIj3WQb41X6WclVUfsmkFbe+/om9N4g9Gc
cHPTuCBx1l0B6UIR4vFwkI8UInPTcB8nt917MbrWloALrs3OlNdXKg+SCUOlP3NDacds/YcidgvZ
0ViBE9nj1NifEaG7BzjiYbSt+Amn8iTa89eF0Hsc0ZzY1Ohjoc6isArBr6oG3gnniAO3VA1PLswi
wF/mCiyhWdJHLA7+EBSY61I58olqyJQQR5ciMXAOvGRjh05FBVjwHMFqMuc3NhYj6f9fjNiYnOca
Z08uvrJvOGLOIbfEq3He6oqUCItpVYwTM9aZ4RPGPm7x9UAOrPLSnM0u3WSE9RVp1kfMo8eIoFHw
CLoBHbNizzkeIq6UPhWRdS6EuveWmL5jCFMnfptuduKKuoPEQDqivppyjHle464ZsZ6qIwzlrM1g
QpCqkt/xW2it74RWyabTahh2jV1Z3Vlj+iM+Ibob8d68bpNJMeLL/RKamx/6AkSoXDDrH17kYtR9
1iYTjH8VAAfvCAL0/PXLCJw2smx+WY/6gaf3EbEHp4Qf+MJKeteIU9wqh2HBXnyHt91nOryeKx9p
2uRWzuE0LHY0Gm5eApLkbyiPPaGJskhdgvVMr+4eEiniNd8wuV7fD1QXzny5zbvxYxJpZkK7eRh/
uBdDd02SpkjhmBwX9VBfRJnPA9r0mYbB7nKsCS/Sf5qmPMHx71kk982C9iQZprQx1U+tMH5W9q/o
4QIe7IcnBDYIllw245k9ZRGdzfScdzSXFnuiMRn3udESnw5/QpoSv9EnhN/nuCO8bbwYZ5ahK9e2
52S519YDv8Av6BRR1QgB4+phkCHM80pl2BmWsfp8e0SZ+MTELDQDLw0wmzpFOrOmyyPY2xvGZHKv
OVnjW54Z4p3gvTDXCzL5te1M4+qEN/wM/YM7vpZ4s6+ysYrw9rhMB45qiD5ky7rpVeDq5NKGlRu4
U6xnnPw/VhGRf7Qyd2gl1ZcRuse/0f3PaRosr2G2XCtdQTS2YJY3NN0WnRLGMecN5Z3jGDolU7V9
D917zttFxmdjL6/kmeXjEGSGZxACQy/vYVdgg69VVA7E2WjF0HADbBF/Id4GNv7CwEdHuk3vo18A
FXQbeGcKEvTfjyWQmbDZOcyhLReDEEysJABxTfLhpHJyvUS/uBv6TfnmvmHcVqJluI5MOXKotQx8
gTaV115h1ymKsQuY6BnelU6GscyjOSYEPGB9+P57vqcfPDZ+A5wWUMG2OFbq84U7zZKvmFqBrBGj
bDEdqz1wsUkZV+vDUDhI3+KLzOMXXz7+4qqWsGwBSbFYBdO3O/k4fqTbRmM5V0qp8qRf71+8EEiA
O4tbnijqA+iVJ+K4j/E9htPK/9HNx/PVTzxUNl3n6Wbgs+uMluWfwJV4koZVy2B0TDegeOW/94rQ
hu6TYrCIPlbAdufQAHrVyEYa3mL8rD4VMGLsETqUXn1YguhnoQXBhEviEEMivOFQvQoqkriZIpBt
qAfKkNF0N5iOXqAAPqNnRI9u6gLSn9YIiBfc4UlAUY5u5EVyZLITBoMhkjvT8bf1hNnVB7I+N4In
lTtMbUofMd66x3UFZlVM15FCKlLPTiWraR1ywSb/fOv/X4JmRMNb19VPKj34GNQ6PiEToJWckz/u
AzgBdhrIk7Utt1/a1CACdoAikyy/1vOTc2sdoRdRlo0aykkt9vyfB/cDhu4WCZtGRAsHDWaF+TvW
lD35IUlxJkWBWwppG2TwrKix2OTN+OW1kQREZcorlRBRhYWwjG1OPYcOQOIM+Js4YOMruhmRXtqF
2wiGM9p9C1q2R7R+fyBBulw04cyOb7TmQDM9i5kqf6JEH51gIRPyBmSQdjdjVzJ96wbCpedFZUrz
D/ouBWuEHdE7p20ZdPhssGxnOllSUc1fGO/lP4icr9C9Ry/x9XRBooj0GL01UW5aIr5dQ89ydWhB
CC8ioIiPS8/WP0+y3shUHyDEM1B0zTl9II5dpJwKUtl/kC2v30m2FLfYuqDaXPfYB3YRL5HbjBwk
STZyaqQ/VTvw6R6sgBEzOYRBQ6hsyzZqDbAPYcRn/yCu946XTnjnHUuYmGzYy6j3kSgwSYbi0dqE
P6SRvQxpTO6xigQW/paxXZyHrHAykqW83Yk0O1SOUC6mjdakJ6gKcnFgT6QFWNBy+HZf5eCrxxpO
cymwKvwYHCN8ISlY7pk9evWkApj894v+tlEWc/66GQEXSZOnSSla8+qdR5TSPCRGZ0d04fGPMa6h
44FrhpukM2ZlknHHv2ijCJU5w4rhbYFa5XsJVRLvM+WzDPhLkARS1XnybSme9qySDKiVP+a3PT9y
4vDruL2v3ID54S3W3WIXA2E+mO7RFViErgDAJjKVlMPIUkmacL6dtIIq9qVBW/bNV4VVaL+KbhsL
HrWopKeRYWoAIFPQw/+2f7cXfl4118Mb/RXJoJboI1Bf5hrPyXWyGd/GaewSXbRauQINnILFOXjp
LCHBhRcyIdP2rZXIwUn1MNZKtsREPGrJOCToj79LxiglE0wsw+8M8SvJujtijqCsAi/SkYomeI/A
MtIvRDqU4Lq9uQ8RkOTuTMXV9cknHcMjkaJzSDxbwh6zmq9OO6N49fYSQHwletSdTjLJ5JIHBMWw
YHGPCIJInMZXOzcEmoeAmstXH9vGqrPJEQjfAW7y1RygE54Namo0D5n+l18EdOpIf5zKr88T/QGi
S+M423zeeqfX89cthcrVZn6dTBE/P1d/6wDzCLAj1o3+XhH5tg4MbOqBsyDryvQRQyP6R5FbfHVe
ArrUgGnUH0WblP78t9v1KT9ZoFUdIKa8ahZZpOPWECR6y11yoXQAXlWesBpne0wP0cWxt1lVF595
akUqeZMUqHt27+1yk/4MQODPIe2+h8LhP38e0YPM5S1Kj27RLjiCn4rRX2lEJ+papj/aZrB9u73T
Qvd9M8tA3gXU++2RIenSNo4bjM7wf1J0H6ODbKNYHRuq4R0Yo0o2pHdm/QfaG1A+iicvtUN0iHa4
XcHP0DZ4J3AQ3b9Tdd1MtXadAwlXf+dv/bDun6J8JN6FLUYA2rH/8Qj+pTdvgajolo3nBonaxu/3
S/9BwG2QkWYUHsH+LRM+a2dEMxP/C7yG0KmhM64XlIQ0RiXF6BnqkpMnbV7hUPRu9dPwOsgU4EGT
pQ+5V+h4W6TFKfaFuiLmMwA0XgtsPDwCmpzCMAYheWWQGJOfY+VC7BxB2EVk56eX/qXDLWQ9MmnP
6E/qMDoccaaZIFvqfXZQ7ANkztfjxyDbyRdph1q7nNpH+oK22d3p+xaUac3SR/y4PyWTiGlaLdAt
H75cwgzwGPmEDr1CXgkeN7XLul6sXqCE0t0QxVsWSyTlm4XXfJSFvRldguVsObsDwxtLpfsnAoRr
mPx7IGA46oRWESLGgYJGQaJ31Vl1DvNLK79lyqXuKNGUAMkQsMRFLdSyg9KbGYNitdQ26DAsKeAR
/jbLnT3w5Gu+/0BhVOS7TVrTofbqLAdrMgJJHiWNd2yEacjqVsYh1SlN4h4a5V0ol4jyzXKUWeFS
lkkTFKM9F7wYZZvZ5pZsQL6ZCcsRPWbRV3YCGaCciCaT7dShAqPmHKSXTriLSCv9t4r/3YyQRY+g
aU6WX7Engh8y3SK3Nw3MwC9HqPd25AyrF7AMzB08KyPKsEE46ImGi1sCFDA4vtZe+mudR8jc/Mdc
iIBRNvK+wdVPwjaDu8KwABng1rw1s+BLSc72e0RwQ4tlfENmMEsccAILT69n7OhmruZem76W+zSj
wXlPxTHh5b0cOXbXNm1eZneenfe3AMiPDqxlgguwsV9UUqztZKWltoliB9rjwomBp4LaGXz6afdI
EPSx/16tx0sxd6u3NmhGqg2ZrJ2J/ydQrxlO3EoNvCY42f6acg4Wy/4FpR7xywi1V3pfcfTchN6m
BCol4qXV1xQxVH5CniXJBx+jtClHVIv1zOiyjD7mfVAMfxBdpGiIxQ014q2KQNvurV34vs7WKD2v
P2nPSuu8PCEeOQtSQWDimVrpzDK5vEWwZfh2kJubP9/rNkWL9TuVVNRoRXRPqx/rx1a2kWc71322
ntFnRbuomwkL8H0PtRcc2hQdHLLDS0iTj58xNTO/wxPd1TrXZrncKVFj9QjXjVTTVkPkD8khXEnU
vbzqfCMhjddxCzMRWvPRCfc7OzzTmgWnFgl3et6do9/XYuo7c5wrMXcvINBZ+6XBw8/3y3K0piA0
3JMBO0dTyoZbW5hU+3rxTZ9a1Zxr5Zs/n3jXNB559mGH7euf6AwTJThZUxhhsERda0u+FqQZ0VYO
VzMVGtCsHypMfPiDd0fxlxsMOLZn7BnpR+CQgev+GNnEcMuFOZeitaZzE1TqC+cIAxrDpxIcXEmX
0NkToineNas4g8XvykIRWJNpO4EcweuBVIS9WK4g6NCBg2jb+FzYdo5no19EHfU+KPyHXHlI9Vvb
MMXcDObsQyUSszVmiORn+03kaP8ODx/PqFwng1qCor2mhR8tZnt5tiLbtZ7L1i+lgKIVbEOhHGaA
PuNkoBZjZj6NJ0F709SCjwbx0pInLDwAF4Cao3x1xCqViskVoiLydcAuR65Xhi/F2ne59g2HJ/h5
XfZ30XNu6nc3WhBpuprRsQwTA3IwKDbKjSJbIYBWt27/fOsO8pW5OIVgCRubYp5uvvYSnsgWF0Z0
jGpfyRKv+b3BVP5vhbh1e6htRy/Dxx/a/P1NjJkaS/RhRTb0kMCQYyFocHTAtnAzjOWGQSMXOEHA
w1GusYjywXWSq9Gdo0qfKFaCYA3hB8gXEMsYmKUzQbVe/lsncfGREFyaCKqdsFrw9I88c/HFPrmc
sH7+CaoS4NZoFKBqTebdakBOjAdsZHVPzrMnJF0J+ZRVQdny9kkutzUE0PPJcBv0kQ+8MDPoqsF/
ToTCFN1fq0z7/hZGIAzFd37RJ4qVMk5jjKbqSmuqqki3t9PI9G1bSVm9gn0nZ1MsYsW84jCkHuHE
GzZZlJoOYaTqnyZ+ZpLdLJvcYpYKuxIvwA2lw3LyP5JfcUxkerwB3pyoYMzfHBNHxaArXbuRieJq
gHjEA+QguZlam69wZudQWA3NBLMMh7hB+OnHeG1N3osb7xFXjQykXLE+d2TDfK2IdyD7o54zAKmH
SsleEoR4QL7+IUEVhFvwi9eJm3KY5HJXoGtdG7Rn4yginGLFQUurMCkP1JQw39CeBaz/+MFQcbmY
bw24rp4OKDTn2EeV5eurMSDzg9PNCb6tEUcZkFGMGh8ww+DmDOb/5RrNZqYCrWqUqnVnE3Puq8kR
jxKYiDsLLPYZAjYFkwmTA5CTnx9VYGmLKcjM+5avAWsFXw7VxsFYogGQU65CDoJjcZbd0fDQTQeg
iiQTwskUmmCud73RDfJ85Is8wZYGNxRo6f7KIOytPNHvjm8IfkXrHwIAXojMeLlQJiATAxVr23Lk
B7SSF5qlYKTcAaj0D0u0J6HLIjAs8g2+CZfgn3eSj/x+phfd5CVtiCYJPJKAI9YCB59a4cspSQBf
0jZrta9D/cML6zmxdnoqU+oa1MtlfvAX+k18e50ppTs2NdPQdMJzRCcRFlAKd3c1+t0U6/CC9J+L
FEDVq9/T2KF2KVjVUnN6V4Hnxt6MHneqcuv84DCtmxlAPXk32qkpRpQOppijY6yGf2J1856xpIRO
rdwlShUpDJuk8b1djVjNMat7sqP4K+YqW9hyhbbv8z4QZZLYuOz4WPPTlCKZ4me+IVykcMjPmVxQ
kbqZwiABg1SIE47aUt9/QgTjnXIKJG0oDFGa+s7Hpq6Hrm89qtP370vGmPAEDrUVM/wzN74UEzD6
lod9Y6mj4QIRJzSI3o6iEW0PjGVwEF0cSqugFwiMvPcpmhpS05aHw40fNFkTc46WX5w/K8w0QB77
MwlWNh1OZ0zVD6MbU/GGth/nf5AOV+GQgpy6eTHio2/e1Gel6PPr/qrW/+wDpi0uXf4WXxpbejgC
XZ6iBVMRPu+iuT+zujx2ltsDytwYZoA57skbMgGDM4Hd6Y0WQcdLSJeLUqqxo0i2yuvLXm7aLdA0
/DZAwLp1n60nxtbYnNj6FMfg3XM2QQ8zVtodgRB+sa5NJ9zrTZFwLM6jkpuUAzKndFTtwvggU3as
wckj1ZyHKWM8fWmiv0duMLE32it3lwA+lH3HVg+tZmL0WNMyKQhIICovzRtwqtw87NPAj2JKB8tw
AJcf5cTqJnwzCQlyYUIyoo66AXiI5/NuDRT6T5J7XGhleTI5XB1uIUJVVPjs6/k35ozTh7qbPv34
akPf5pavZbp4wLS91ec7MqrhHhfwGW3+2P7yEqZxk+TanwOXB8XYYI+/i5v+dItMFssc9nVATnj4
Yk/WULmJgCpKT1V7xCd4XdBUFEi3WWQkuRJ/kXDGO061Q6pLxu03xsMw2H3vdxHKuHQhzva1hKkk
QvghZbDVHUs21w0P7QMANQBrrW+iHdNUkLVc2+Earom9f3jekr95QJE77yqmcla4iD5eKI1c0Pl7
8crcYVbyqfN42u0vQt1ISSxlQNwFjw0uqKJb/M0Y8f/bSNwGmUqpFWd2oktkVm/7epCSVcnU100P
75H66PQx+JwgzLjI+5nL0lqE3y9ru+thqPC4XC/gjRHXyG+g7xb5K7w0vTNvrRgaWMcG2JyLftkK
trQeWornOHkbJwdlevFJfTp9PGO3K+3VaawVjAp1RElI8eLcreukx2rkDqk4j/l+T9hqcG6DGWl2
Vix5vmYHJqxC/DrJ75kcMOSNUyHNH3haaTIBJl3N4MnSwE2qAI8AjqTangIBJJhJjJGQ7veL+yD7
j8X+5O+naLhuYhoL3rhS1QE62/kcNkd895FfGgJAQmiD688YryuFlqQCZC4AWHbcCxyCI7FX+JWV
IfRc5XNPkY9Tdf96J4FJpo2N6bAMvLpENX9nb75WCJz9t/COEGqqiUIBd8ADFRr9s9WAAmEgSW2m
c9nZrI80BZilfQFFwY2furQO0u3GAPeuWGGCBmpl3cca5VDkA+NwUl+v/JGqCmaK7OkUIhWC2XZL
cHvMlAUhwNVabNFA8h2R5SrYbFMEWQrr1wp8cOspZpHENEu6xuQodaLXTaHcXZF8waq/vJ7fPdIT
BDrZ5i/Ac2/zC5LF80djPqchHa9cu+g24qLineG7+s5dj99QtZYkbsg0kDP298D6iJzjLgoFE1bz
paGYeYfPaWLJDqjEoxgu/mLujodIuerLsVTaG2nH/6Uy53ML4ywIsi6K1ciSs0NbXdF7QDvBeNSF
gbcDilpR7+dHT8ITnWM4p1hKvIXXOWV68GKsssXJXnEAHDVIEKLJALE6iK+v5GhcdhlGdyHRd/72
9oUW8H+5pou7IeG/a2cdMIvOO3b3s0VaYXFoPQbIhYCpy8NLqr8STECX9tYgoW6e7xyZFNhXB18g
lI0yZh7ZL+w8p+nIcCZ6lG63eolzNPFv+OCaIV0CI4djxioYL1Nv2Vrs3GIEowHcIz5Mw8bQbuwy
WHTy4hC0Q/sNdhS3l2AayklSkUVX6UzzrXXcHkUCupbTTMUeQtImDmBZ9KI1FUhwihg3GR0eRe/Z
E0WwDHWfOg64P+MR4xbHKsmomrtKrdCog9FH5VP/6VoTi5nSRoMlnoX++1k3KP/GI+tTqr2qDQkg
sYZ0k33WwUmxw/wUO2HUjQ2/vzedXceV7Vrvk/7iBrBVgts7K6AmeYWjV3mOVzgYBJixKeG9REAe
s8hdHf8O+2ph2Jq108yaNhyTztOn0mWADyjMUYxssTLadO+WKb/DSHTtSqSTzWzo0FktTr+cSnfN
Yck6MnUSt8ofO8yPObEPp2lVmp4UnZVC8wKue0gHNP+bRqiXcjUwDTxyzPLk8xoDl0nKl7GIBnP+
z1MAZ4+Nxb+s34mY7gUa9Xu/OStHEzO4Ruo0E66uW3mM/rWhlXeFOPVpjU2eepaQemYzuMXvhRWC
kEQYdD0iHul2V71Vb9L9DehcKe+KwKN5qvAfKqyashkmSd0ErBQoMUEwNkFF5MHbZk0XIg9xqYIM
SI1gGRlxFOy0yf9ktYHG15512x6Th2lgVoJ1vGS6KHYnE6hUMJATrpOvsudMpblrjra1JkTBZqpm
Dr5L3n04+g0QD+xzZl0IN5J9ZiPeOyPRHky6M7QUf2pB1OtBEkxXaaXDCX4TEEMUO8HZ7sIPJPXN
+laqxNVDMM9khsTslmNj0hxBnx6OZjA1YO/U7q+l1jFk7ZvlQj7PcSRs7UNWF5KYDPAObLTILLxD
L2w2WZpc2eMEMqiGfnq8oH3HPDfdND0vH7Gzj+W+TPDCuNZOlWT7F0HI+NVxurMo0aqPT/iIGwzo
57kIut5xVl6pPOx2+VnTP04HaAjv8t+lI5T+6D8wSvzxWxuUuVb/NJgAxegWHNss7KW4BMhVXz9D
6rootbRRiEvvM3fA1GAVx9c1p+/RAIfAjYJ2O+oFEwcnw/mQbsH78bpPK2WoK9Kkrg2yufzs5snK
R03SFMBpM0khW9qlegr7hnzB3yrHfxJO7p1H0OsOpJAqk3Ojm3w556kEA8kEXrwdkXN8HROilKEm
INvHBhojoUBDwpOcJ4uE8DI443GE3iXKeAav/6huzmS5eP82vS+/zomhPlBEIT0rV7/gQazxlZrM
Cjn2h84K9hAuHa8n9MYL/kWurtN36WD8VngW38wCFo01dIUsZiGLPG9yd2tQxPSuAFhwtgHBsm/J
XU5Whf7HifFJAVnbm83CZqrsk4nA/uK5gItbOeM2neuoaaMNGAD8nMK+M8yZZn0CcvvMP3qedqlU
JunOwTfVc13/lcAgqWmlmJYyRabbhuZwj1BPPU9o2ND2FEGFFIdAui1Qej7RdDTj6qOobx43CzAX
mzhFLpS6OYlF05Zp3eypohlU2C92QBiPZcNCD2gYsby9iU6X3H9uEo4S5hvHOjzg0iVXhgmfrq6h
5GUpX6HJOPauEDJNTlXzZlY+mD1bNnUvD9VUax0MJR17cfGrqzcMd/b92NMJTS4vMyzhbiWd42Iy
T/WlYy7CyUXWgQPqh6cgbdGtmufDIP+/7N3/pVlwI7n1y0CUV9W3i7fJnlpOMnydIdW5xUYJS8GF
SUwAE9G4uIYbS1qm8tLzltalvXUuLHgmWEbcrxMslUZ5DEKVmwjjbKvW0omiSAJIfYqhuMm+yTHf
P5z6UKfAnEu1HoUVj2rp9f8cdd1yolbI1s/XHIiM7J4H2KZlZLkad/c/cqpkJqzGZpCiiCnP15eK
zVn9+7441P7xdvDCzEbQoj6ZekwpVnpWSL6ZL/CP8T55pypuOJEGRnwJV9alIk/Vijf5bObXZHnA
ZnWH02AIZUrtU+r8pq+y2q3kxFyNxxd6L41JXscnGmmJboE09iFsdq0Sixe7eNZyoYy8Y+O5wjbk
KHXSPjlFHGIysdy62+GmnwN9olyQeRKT7nyRXOsJY47rMfzm20nG5DokG5U2MV7kV4jjhhe8FVMM
JMyIHjTqUheyGO2X+iW8NgVfNduprrejNz3+ArBKsuh7m+jLG1UbPcd3I3i47+VGTcw8CwjOSEtl
fYFZUJpiBaKFoBO3JrenbAtjB5Rl3qd9GwT9zLbvq3deuVYKu1r22Lipl5Ze1NIsIIU6Ml+Zk8JK
QDr4yHjJOCx68UgBU0ZH7IJXahiDUIYoKmWJb1+QT77ewBTxvvbILVNAb82Edz5iBvqJAL78rkMv
JOOChLCgSofejbufi8xKQjYMeFU0gM8IgturBvKLJ8EebUd4rxR735uo3v/GxqHlMvypwYTsx9bM
m+TJnBt+Y8uTIPyIKfvUmfsU7+gPiXyZZ0NUZT7fcTP7w/pwTXMSpmIdWWgkXw7Mg26X+cq7tNB9
1JA4QHL/xXEz88EpkqlfRvBCO9Pu7Y7RLtYy/U3jVCuXolMshUkp2jD134O6lZdoc+vna4upg15C
xtJQ68/90l6sqgi+MdjF9oXodFEpku1u2eq0noVIWsl0jk+0JXm6Erc3LghNHLsGlHO5Im+bcB6X
hOAwelnE9OyQZVZDDkoBJ1I5EjdVMWSPpNvIkLyTtG+5GwVA1BsX2J9z8ZJIw6IFnWhiDoiV5CYr
i9GAazwY9x7VqFjF2kQv5Vpv/LEjCZu801oTab/l6hdVp/waSFo26RG9BAoNYFm5JbB9zOGovIFf
yTZdSwmHsmmdq/siStgihZxEL0Jssj9MiG6rvzKOVkDS7Nw4wmyrvV+RQ47GPSbemyHnK4r2RYGX
d/4TS2cYe7pOCW3ihMuucqPExthzQZNAerU27L1lSG1IJykOas27QbyUneRBWe/fFl/OW6Q2k/Y9
6oWIhybhLekb3s7hawr/sLZqN2QJk+9icjKrYrTh0jlhzQ/9TbM03jRvGBNgCJDR3y/9g0xLNGId
xJ9gtUpVoKVATeeX7ozCUHYoOCIqsUeO6I5eVtWcLSYljvZFudKvPhdiWFk5DBDnJjFDtG4/+dcy
SvFq23EBLWA86Lz150FAveo6Xn4dsEf/yDIq9SVaobo7SKrVHrF8s3GLg5QMXrqdo0JO+hhave3d
Z9IpDv3rhMTkPsu0Za7eUW2gRPPCGMfrfdwDoIA+jpclDsiNh5lDFDQxaVX0Us0pRirLlbkR69uW
NSzf+YpLF2I5MuLpVcxpNvo1cDWPlKTa5nONFxIXtL2bv6aN/TFQTBIcHFJe+jn8zYC5KDMoPChq
iZ/TZNT0T2wkBgYKdqKZ1glaN0TyzbPph7kxsxwuMFwxjATeATOmJFD6niE7qS2QyRXv/a8Yf8Sv
652DCICMeWoFvetc25Lz956RjbmN1Yi+TnWSSy+8mmxpem9kU3GETlu6BARyCjv/XEe4A94hh2Im
WWbJW4BXstYa6cKSHSI68ReRdW2SxvFvIzBJMNKkQjSGMp8RgPGx/ulkKpCDZcBckoxBDGNTVcFj
TOaygiXukx6pYmA9mKbXsJqmCH+OLA5+Zca+Q8LAqao7pBBYgTWQA2GsdXVGlFhcG882mbHuLBXi
gpl5xr9QtIBaZwK/0aw7aW7JRHPnJPT4U/UYSryGgaIqBa/4hANH9MoKfzEEdaUuEmAg0Bn/TFbb
qgxDG4OWUgU2GF3vm3gcEPyJOYmcQ3wGgEUdfk4E5lRPj88A5oA7wfIPGxwqM6kL892CwHgJm4AP
xIiqvmWudeL8jXpeYI1bWr2oLonGqZ2p46MOskGaCgCrAFSs+A2WIK1JRJScqG5QdxLIddGrMaQX
iE0CpiRuW3IueDhBl/UbX0afJnnB78C50fV1xA+/FKcYtum63gJCdBzgeJQcG74L5Su/lGSd2M22
l8E1mrGrhWNO8Ts+nv+5E7Hl4/P3SG651rZ26O/Y2wYGAZeohjRqPQd7/gxnPl2loLmdJ8YDqK4V
wj2vZoPtJHaTKfVLd/a1I6UVlv1Z+4BP2UZ2svqIrINYUMnsCWRAcfXR9DS7x54vlcIMg+tPh6bz
olD3ZKA3Adlb5m5soPulE1bqChl7hZ6tcu8+h9gUsw2O45iZ0NNFg8iLM2ahqa6aE5LrSa5tAcrP
zRGdSf73io0F0/kM7GwuQ6OkrdAsiNnm+ei/zd8rseg7XhBYo7od6Xu3UjUNOTr/9ug9enIVSvCf
Tbob7rlI/XTFeuWiz0VE01iOZPHELdK45GhjlLTFAYslwSyncwXv9tK40eKx1FS/KyOZVEuZr29q
e3Te3NApjdBtBVt1n24YG7DAFdaLioG+d7KrgV6ZrpjH1gjhGzQiemkM9DOSAO6v4zbHu/ub+eYH
XLh/iyUGKP6rJ2rqMwn5XADS4bbrs75HQtzVNh85zJnHabgj2ZZCjF04EtzwC0BUU+6ykuPMbHTo
2UF4Qo1hPo/tCfgyiLplEcpIfxnmkLIXG7WAzbXgyDNjF107OwSYPdY8gVEFYH3ZIYQai/OjCcbf
oIaGPDd/I3VVaJBSrg7I4sWVZi5N6daKnmB/91sBzZ7H/rJfJYbj92YW60LehqwO7aqLE/J9BanW
eTEcdjz0v1QveOCguIyIvfM6IkEuwXrR5N5eff+dV1hkHC4vfJpRcPF1ylis4OabPRyXX36RkC9Q
LyY6R2siJJbi7K5jjz4qctmG5VKyNOJFBj+8dktvi1ZmUKBEnl4N7+dq/qfyy8LKvkE08/Rb8Iq6
et4DIFc7mcZofLJQspam+kUSxHEUYzUBg0L2lLbFS/BkkWIEOpqWKa/BiBlc/ghpW8QKpwNxUP+n
1JpDSyUPp6/eJ/HAuXp7LVLbSvtsFlSXUx7xeNkggb9hB0YN4+OQiy8kCANt6oRWDtxnloaw1Jzr
3u1ufwMwgjLDsjteUZKn9yvSmaGD9qbrUf2QrZYX6DexcukgCba47HPMYqgQWDIg+kvcDp4q6QMb
33t6+o4FBtpR8fLijDAReafT2OtrfCfY4072FZrdXeZC/bfWtFaYbGmMxAGIDH9ILJr4Oo5dl0Gv
31nZRbBdoO+s9X8Qjat8LmL51hXLrlgC6ysOn4G3MaSP5PohSOfBaCpBYw/yZ2hJ9r9tzsg9yznE
vhQxl2A145q0SfTr8T/RG8dHyNuGmsLemjQbc+QGy85fryFaExlpW10RgfK/Uy2d1kN1WO9243Cd
BhuboFQvfRTOfPNME6C0CuwxWsDueAaLIYUVT4gA3UF3mPjQ9JDEyaCwlpQjeF0zDUd7nW0d+VAK
KOtE6XgC0rGmueAOSbbSPIdSTrVlZepRMwwzZhAnIsiyC1LFbhtiOXTFBuqsgmJPQQXSVRwD1kP+
brrrgfVau8qR07b4K9ssRuW+aiZXKtcKH6s3YcqERc0afK1lm0LlrvSulKz1rOd6FFZ6TlzSRUsn
41vVEmpBdbRRu02vl3hAP0UAGhdmtvFDgDrZ50sfUlDCANYL8GiAIglFONX2SAUWa72IE0WduAd4
NccY6ccL0k3asuxaTrpAkccV0/Xy1Dw1RwdQ65EpXxTj2dEuBs+A+Jume7Psyi0Bb13uxTF1r04k
VkH2o03TiDp53dcMTg5Vjhich/WkENLF+IjUEaDI/nXNg5R3iMJNIM7jwJARSMdF/67/e050z4vk
bQPSsWjVNI2FBNaJgaHJH76WpMk3/d8Cl9ea2EQCp1C/kelNTlcvazdwVKguR4bGcS/hp4kJS8qU
112USOWGh4nyABgPHizAjSj+aIbH9I2zHPvLha73kp6p2SLLsZ3QhHLNOJMMPjVDUsvJ7TTF0ZoB
UF3w5HBXcZvQneGqJ5MhGf8FOFFfbKh/rb985nv973v9s65rDUyBBdW4GCBYhNZZ4QuY4WT9oIHC
+dusU6YZG1jtXHwbx43YXAPQUTw0/rOhnNaPBZh+ty0iFMTxMDOJp25/ZS2jO5IxuMeZdxNYKjbQ
f4XjgMvkd57GoOUnXIR19XsXqTX7/l4iPtjXYxwqQSuncC7XVZqE4ESxC539JIyS+HEhTa5ssfmq
f1YyMaAJyi0VJD43mhkIdu3jWD0hhVygdxqJ+Fm+GY2My6x7OEXE116QT4raZMSCJCHy6P6TDSV4
NAKvnfQf6JJvjw/E0P9bbJUnfH7vrpUw2wbWGIKZHquXde36fuyUu+fBcrghBMdZm9w76XHm/dDa
D6b/7d7oAzC4zs7f2fBQ26HkmacLd6lZAB8my9fJgJXOAM0Ie6P1pIybBoWiW2iSHv4odFKd871y
HOyI7ronFBuQNrtX04jfgBgsKufByxdV8K+p93y3OEi3LuP7KDc5vZYHTNCf2sKGKr+o7KfHlFbn
Kh+9NzLirKeuH/pvt5DUaH3737Sz/iyOfiB2V17wrMqvv6016kepjQU5r7SBbefbj3E6xYllQ0pl
yv1frMPoSGXg8i3/cUMQvzjfjXe1xwcNQFvU33U39OtC/b0/bb609u+HP/mwNNl277Bqepc264YL
m9oSpe9Sn+MUW6vZb7jo/j+mzqxJWS5Iwr/ICFfQW9kEUXHXvjHsRdxwV5RfP0/C985M0PZiuyAc
zqnKysxqyOFOm+rh19xghebGcD0I1Ddwz4bXWcpTx605x/owrAExz7bjM08qIbvvJmh0V9F1ylk4
98z+wYNLSO8xmr/+Rcja6Bj36oywsxMZ0UP5+m7TnPdnZ0VwrkpW1LJ+KoSL4nmOqOgnFljSN6Uc
Hq99EhVTocUVbEz59Q5WPWI8J50qSdeWEEObtD1VEVYevZn9wo9DgbAgoTcXmOIndKQimtG9aUJj
EsDJf3Xa0o+BrU8RUonGoYSg2Hp5WKAoCFt91nbCUgcLCnZLMVDuYqzIHqkeXp6gsnD8FZ8RQKzV
7vcYXbmd+49Q24GfhGfbSIT/ZHRmO0WXiUGTgybTKalXpP+pF8rNr6HMEnLY3KTrB42RGMV0SqkH
6peiF0oT+46QGz2DuqcoMGwt9tGes7yNDn0km4f+E3POw0i3J36feGQunjN8J50GPxuL8/pGnwXZ
DN3oF1EaxKPjRLdTYh0nR+5YDVfD/WQ1pC0PPW9ufj24z2oLegLMKostppvJTN8lvcBi07/lH7Em
NLto0FD9qO3Qgdff9WO2ZqP93Dw3R/+wpknSgmZEH9piMcQAXTmGP/fNPbX5tqnu53QIWcTcXovD
7LXYzQ4g342xyfZenPF5okvKdfbc3EBZ2ueZnqT/1S+WOX5Wgj34Nu4FTKnEz3BVzlGGd+lrYY6r
Q3O8m9UGAGyD6pA+JoGB5mEbtjrsgvGVJPRfaFRpvVSlRVrVo8NIC7/+9uXh1Y82LTdqoO20SzGt
M0vszWFGVdcokFkqPHljhOrOTwnX8q83il/iBHAGeuZgVfoLbF/+qvw+lvF3/F2qIWpqp4B7+VeN
gCFul5k/aT20GwAlP1J0ujR3OX+blJ2gaVJhNNmVwYE1cVRJ2/Wme8GW8Lw2a+MLHkBAibvqd9Z0
jqwTOyuBfn1xWtgm1m26XtRocIGW42bTqeoOD79XNtv1r+ofIt/72lgzLu88B/gBLtiI6/hmtrcX
506A0bS2iLPobQAce7EyVktAl697ud3EQnR8+2pMb6PyvPx9ItsPzcluVvlphJitzhK8V0thPYzh
qQyfD0TEzGHxnNOzZWU8zK5Q8O5jVA29U7Qb51R3wl7WBy1Hl5T4+DdnhNFKsT9laSLKLbTRzIvS
chNMz8hdRxMPEjW+xSS7k7zeUDSAFIwGVEZlFrNpSqjUHDqECuN+0KfGFBKLbtu/L5eX+j1ZcmbY
mD48kc3O3cSDtL0bfCgfCLHVagnMSIBHIAtWBjYM/5CgAYUfgYVAyLJj/mTd7aTeL3Uv02SzW5f7
FRw4USTRtAsKRdrmCN5+GRPZgn4ZwtdyxMlRRVPMRZYweztshShBeu9ByTftrXeh8Q9lBDM69eNx
y+d5O5cp7NG/rj8hheHpYX2jO8Qx+MyNfmnZwMAQbqaDjmfW+L2Cry0a3ebXY7H6y5alJQzEbbDq
3rvM6/TDGNfoaUTFCTn2iuWkNrj3mzSr22wn1yn0smA7QYFHNW/ZFI2xl84q9L36eM0RGvD42KZ3
UHnIqVz1bhPcQoatQX2UzL5mqxE0P0IJuZjngAr1a8jQGFCz+oAnC82oECMRKdGAhwlCqQmLTp6g
KHQi+FFMIGhmuPc4uEqwFAMpI8NcW7m3IG8SPUlHimJcTcerB5KuyIiEXKQ+XlOvq2xcz1HxXUHT
lZqbEnEwBVGoC9xkP3nZEGGpgsuGUKl1UXxT2pgiOCuWEWXsauWnNy9w9wd9RVYeHsh0rTCCZmAu
IK8leFViwoNf0T40hgnelUzwwwut52sLZpUXzsAs4B4+9uf27bdGdLO1uLIYG/f+kyrKxoQmzvU4
2sXtCmfxu/5nbN6EPRi7oBu/Wp/+HvGsWnhltNhqZ359U5s/1ywilZpVwlSt7jawmCJjvcuTXDxH
NQLLLcDvf2+fBx4yizTtFZWS9vWveaLmBLz/3NzXmNvRlwtZLxWv4Sn89IwZQ/iZ2nSEidLgsmDI
lDflWf3vOt0u440xffvJ9DOrbmjpdpmYLg2R8BYjzbnYiAu2GE+hkoFKC3fq0D5VrCvLeM2OWdAZ
25ppaj8VwKEZH3D/UwurdKPfgFvwSF7B2MB25P2rDOnmb/23xoyIrdqn9+mflrdH+zwtLa79kWod
fNwdI+wUEePovEPWmt1gPeeVANoVCE3SbUKC/y0kTXiPwB0BOTxHwJSCM1RFckxjjXcAvem+Ci9U
4zLpfwkxSUZCTfTnK6QaoClJXMY8bEerlFCEEbtRNwZR2Brcje5nfftlrcqDzhe4dAWaofUqt1cg
je4JL43Ok4hzb7cwb0EgyHRYJ8S54MJHe5Y6diivCNGtdRlg8zzM/EL6TlMqR/W3kUquk8GghhF1
s3fvmwQU9Rv1i8vkuX77jfntZzu+dSFhz4nFBz3enBjKj8lu4bZiH/Bov8cJLUVgmnKtgEKd2xUI
P9v2s96uTpO/K6HPp31csnB8eMaPyPc41/7SEZGxEH/Ff3vMG5qE4Pan3q6Nkj/k+Q2UdIPV5tyr
hbdt2/zeIr0aMRHep2Y3Xj+a7R12DJSjx+8lFweu1vsxQuVRPOQIdBtxu8ahtVAAJb1kWhut3DI9
qSib0J+8ZzoeE/6IcwRlYvSA0D/ZfV26mVe3z16tC5GCgLzRj3uxt3NaLIp43VDiHD5gV+y4Rgk/
nUfAe2MVe+hyAcTYcCY+NjRAhNqk7YQe6bzm8sFB+UQ2v4aqpKQTHYvIm6CMVjwVbyPpbZEUY5wJ
AUPiGWX5DU9srHdQEDSeaA2F/Y+RKyK7lSsIiAk5JjogPdrgWRIY61YYsr2tz09j+MAx6YOkuZ7T
OeSOVFCjyHxJb0X2+d16w3EBSiBM+okIxym/iQoi3e37P4Xy095NnjxbBIv84xFg/7zha6WhiZb+
5awG4mcZP9Iel91n+HxRSakFqSsnH5lSyTbnYwth0Hah7qCkGYQehEjYhDYl0pCi4FZUrNIQyxnU
zipLFD6z781qcA2xLgvlLXjwn4uw1Wv1ThTIF/IqrHg1ZOoP3ku7AhWI9xARTrQg3SuxcYZP6u6/
LXf6vgEaOA0cqQ6hjl3sJ4vMqyDd0FnY+XldRTyy//MMK1xvMKYKUSpbjza9Pu1KX+oPE7LNNWfN
GJhUycQIZ5xeefCiWqnfdXr0/dK5sdV9UdAevIb05vXxDUPkC9jExbmgLESp5Hyiuk/zrUsH+Tr7
U4IM2MtfAZ+d96g+yUZyaqiNpDTEEQQzasRS1OE9iPZ8ycuMTxTqzU2IPNV8R8QPeunqkJTqhTnQ
cQ49mM8gVySRfASXaU/+dz/wc821jFs3JYoBE9tcGm2j0pa0XYa4OJ/b9ahpS6+ll9TN/cMFGfPx
CNenBGdoDXuMtTVMY7/K0dHnkPa10Ejin5u7F5Ucmvrl/XblYoKXHl7inEmdAHGwjjNdDTq0enrB
btILGFhFwzy+zPEOdy5zqS4T5GsldkdJJDU/YDR5LWnw6zP+kMOx/3K6sHRwW5xHWc3pxpFUOZb9
0G3Hq7ScChV2Lmge0MeJwrp1S+RyzJna/FE0j7BQ4jP2xRvJC4cFujTH2cmvjgmBXZMCgrYVxrMN
Rz6L0vxKVLez/uY/cyza/23QKrxT5xMZ4YHd+mAvLD7XDuYFH4fuWHK1005KajdXjZIjnPiSC0pV
cXMKK0Y9C2Nr/r7bGvm6MmTiIHrkdpRZIci7ah9KPUUaUfmFxJlrn4LHEYqbKJOFnF52BKrNycAa
BUvn0yXS7ZoojaQmblIM8c+d7FcSoSrro1PuA8nY5Ac5LCzi26knQyQBTR+YT/82IdT0FiS00z0C
gAzvEmK3ynrfoT8JxHmB94oA6W0DIEVROafzKDqkwyh9ALZ/zX4D6Mm00a0jUDJoSue+uGpVcGMH
9OaFdZJ6iOstVKoAJs+Bcy25qijlTV8EO5EfFEE6hPTxCjqOSn0zqfFoH4mNIjTxynJLn6imU4lI
ulZ3lFJbL5mrLI41E7HkE2FI1Xv/VOm4/ERBfskPhMkem9oT9Ebae7KTfLsHIEqQktAtqyJPOMtN
H0ff8wcjhk453h+IIXX4SRCebNC4k0fk712mki1uHX2nMEkmoU1I6a23dzBccYWAMzxktVWIhWSx
x6X4M+L0jzjZkuTIDuwRHPGnXGjMaBUSx5H5nmsPczNNoZpI82p2R5RugE24cJjg6R8bEVWCdTF8
4Y3LYgLsnQd8wmlhiXceS+0kCZKQT0koxRL4tz3pHyupGZ+ZUyrqfomDpHHBCe5Jq67ygg7kk3ID
1kvjJlwe6AAInmUesPj+LkgTWkOZxLp1+zOojuOw0TOt8uDKxGZytTAl5CqIYvXV6CfRA078Eiia
5sUf2YwpnJM3xDuvoAkrItL7VuxfsPybqrsIiuYkqPqiGxtDVeUQFZPMECSfv4nce7ovdy7mcSon
px2VceJB8flUgioBc+rs67k3G7BAY0Y6Hfqr/Qc5EfepSpjiUVZ0vJb+pBlIa1Sm6KcGNaDA2gEo
aIjuZAyGNZi1myddhHwF20MXknBsnQctvaphFxeXWMLCtscb5q9gDWItkgEoIVWFgC9iDNlBZjKX
4srM+poydaz1fb6EtdBfYjda8KU1WJKl3O63gOBa37nWqAZREXLq5HVjLFz71EHEXf0ga+6PtVNH
i5SaRgxaZsWzBarnvehB7SOyT9qvGOW9ltcn5iwp8Yy24rditZehYgVSv5p/UEKAJqDSgCoW6Pko
DrGxXwXv40ezfDyVgliRGS07EPq3cDi6dE9dRKKdE/09GqysJvO2HAK11Zg+UyRvn4W8cIpN9+r/
WmabhA+aMVWVKdsqiYwDLtliMOODQLFC5Ahcjf/tiGxcZOaCrXvejUSvecvX/tiTt4DWYL1z6p7D
K9s9fIb13M2/4jSlKBWVt8VR0fp+tbHAoSam+IZODOSPfuomUR3tdcEuqbopxP0Pa/uPrpUro59a
LEe47o/IcsoMpkuo4STotqj7Z20TGtlXCknVZ9nX4deKrWhBm8xatX6tCF1NVrRIu3zA5U8f5OMm
vj5W6rJK+yXr1DkMK50T7X0O/dL4vG4sPrN7XxyFLaAsxWq35ZSXB0/muoqIR6x60bziEZtEgnS5
CEnMtNySdoz+UOAvw74DNSe2kBpMzzaFFvQGcgX+i8I5tP67HYaQZhCXUL9noWS4yf9a4gdKamph
oooe2LpBAKhQWwW9h8N/lrIUPRGAf9AOaGO+DCG5euIUsL714Cvm5WsxJlWIF5+Aoq9gYyaUb/bU
J4DkWfM3/1OjTBWxwQrgdJBUFoVfpX1F3UK1WLJHOSrAWLximfpxqHMMmHWQATnS3qkdllAqQcY6
5uQsc4+SYMjuSkgpMvgauf90HEKHjPrXyToX7OwmIqrr05EWYPiY4O5Yb+8354pNyyALB2I9m/In
+vp/mYsY1GZvR0ChVASYZ9jocZeKZ/N5xMPo88cB1juK8kWwHhIAzZcMbGSi+SIhouLm1NuoIFtG
QSrboZixX2Ni+bdpt+SGWX1axg/RGYd+ClYGOqaTGltMCr+/vDgELFxTl8e+hpPyFNkgFLeDrymk
2BQSFu5M5bEGoiYH/WeLOaC3o4VqwEVRw8bzCB1JhKQrWUSFSH/H9aIwR5afb6cVkM74TfdM2VIr
7M5VLXl9R7FE/BPJr1c+S9nm7FddY9Hi2lWU9CLwetqQJd6jKg2W6Mpr0Uwgqo0OD3t/wbts9+qU
0/btO8Ws9OQnf3V05Gn7bERx1X3SS6nirLAHgVMiq3h6kXhqAs4WIxKlazGGPy2XNtWUKk44pan/
SKur75SV7DuUla9keKWeIVbgfaqeMrhvYICKBSqR63LrFlasr9wz1fBv3UunykSnObY0PdMNGoyx
4T6r7Wti3ek3/emaVQQ/5qhKAtlfjZMw814BTklYLnYTsoBlQsy47ddG2+8UgPPQO2IRd2/XehmZ
UGVETuLHGH3hv6s54Rw2CAbyWa6MDwQ0u345vHP2KI3B2cF2TzTJDt2y4S9RvBiWBvCjO1uYy0U3
nC3ZTT7nOI/O6fuOIyjmcxGdzvvJ3qZvTAfzWSZK+c1ztvHQeMwO0Sd8efXuo1fvlO0Lo00b2EPb
YMfGaS8ZPogJhmnPsGp22q/Zt2XqpV5CIxjsV8f7g3WeaqNENV1FpYsTD99dXMK5fHvxcDuIh/Fw
P7j2Kt07t2vvPqWqNj2Ok+FlcBt8eq3uAaPHI63uz8gwyU5ocUOFC8pONcDaElw7BYYN5V14dLNu
qd+MVv7jm6Y3zWgXpN69f+3T3yR4uDV/2yuF1y7L56Q+qkTPoIpzqcyo6Oo7S2ef2W1ym+w6QLHA
gjf/OTuvD+vaDw5Tw9LYHCSzxqA+3PoyeroQrgStTinfLj/6STt4yllUU6lHDPZhs0dv+HF9eJi1
xuUAKMctgwSFQEg/2Y85lqnO3dlT7jC5+EOso7D6C27uvfPs0LTap6o9qY6yqBK1JnQs7otnYziq
BW/9slfvmWGJImOzJ8FxBWlR4+ewPvrXOkBsE83sMgXaPYcXq5N2q8SiJLFoIoMPoD9v1iT2pNXY
dEtz0NYyo9E8DXgaC1BAjimtM8BEzHGiSC2GCvaGpQTo92m/MUMAbX67qyNYb2t8nZm3Do3wLv4u
c7C0wVKT+BLh++w5Sr+wRnbuaedxt94n/2qG2akT18kyGfK0g7ltjhgFTtTi3Dn8YmH/dS7hatq+
QfBHVlZFdPH0k70XH7A1v0+bB+IXtYI+Ejr5GKGmpp1kVoNAxXq82pWnFfer+G2uWz+sHutznyqL
ckPDPlEwjFZ2jRDGzUD2g/J0P0h78debwJBU/+pwbV8gZEwN37w4pVH51SthwI9RcsXBJRWIan5u
Crw6x51DHJRGRmRErVFrVBqt/MOfmhRhRtbnvj5p7YgxTjYUlfi3gUplxKuDtYFoMUt0k96re8Du
rtV/8FMNrnQP98HOVwcs/Vz5AsrAKUav+aMi6v6fpp0HbZ0UWVV9w6+zxciRap6W38KdTiqcChzY
bdfoYPARvL1jJ6XBjVrcXPqf8BAdkKHqsYhOeVbDY+IOGpgaVriHv8F3gsOrfQaB46/AZBjzjzsB
k57QHMhprzFs9eoD87/b5dNugRwZA16P/Be7OZFCBL28sOfTm+i5WjqfRKRn3BPV9urqlzwRW6Gv
0jgJJ342Kfx2JCsKpYsEQOG4wnQp1+RZKlJo7H468ptA3kGyINaD/MTKOIrtoLOltJRRMVpTxdU7
jfF4ZtpTyUHEQGO496seWD8X/JG67cnP3KOva1AGHODjvH4Rxtf8a7fB7doprJCTboti/gejDRIH
W96aWaj3VAXimZt3yNtMbnYrL+5AB6SDy4fahCyW9X6f4OWuvqo8n4nmBYHt5SqjV1Z6sqZcLTCG
PsTbIjRL9pRy/QsSUJImUwQdCWohquaqPtz0StD+RHQXeKIwUxUYUT6y3OL1Rn4HLdcnS/JWo5R2
zPK8gekmnscV+n6uUJ9O5CWiDFnkshsdrbRQ45bBFKMe1ULgqTsBZ6iVtWr3N2Dpk5WS5A1eP5VN
apuBqMklr7HRb7QBtH4iwleFnUJsZfslKFaJMNe7AvCPC8eDjEbxe3zKmdv7fIw+fZN4jYD/EreP
Z6dF2vyyVnfmDkL7mmmftr3GYf42F80fujpRzcO5qRSUghb9MgMRwGsOfXIIJcruGQyHcKVf6pV6
bywihWfe3djHtM8nKSExIWIjVmGYM+GyS1rqXmQP245Y1Yl7yZlJItlBrHPV/ksNolKuiCeDuTS8
zOKJLoVXEPurjjblOrcEn3y9Q0yDu7L/iT5RmVvW170rerPJjnEX1hm24Y6t0cPPJlBLvDeN8Uwr
yjwc0TKvCu4UxPkDCB5DZQFyHjU9Xd7PCVcN2Znc3muQ1a5cQ1fXnKn1mOFmjsmjU+KED3R7da7I
keLRh4SFa5KF89bdutT8EO3IZIKR7FK8RDK/60B6pt/ka3IdVZ0D5bIV2m74E9oSyh+HgF4dJBTv
tqIHZVXqTKIsK29X8wJgenixf6BEF2ReDa/QclTpk3Du50USpuNx5NjfSWRDAQplvxneOo+OwVoe
kxADJOIlL5BBiVjxH4U90c8PWYca4im0xJQSIL3Vk9elIkVtOuGaVJQtVklX691q54jRlExf82kF
EvsVRPxuxSx+ZCQf75H65e8tDaPhplzcs4LnPi4HDdhx5I5UOb9xtmJjFe6m3We3xlXU2/fAr3pG
P3tQ3dSvxV0KKWIAwm6+wfyBNLCjDVjX6Nf7rbBSa9f7p71tn7mjEpUmD47eqHKy6iNjdJ3f5/tp
iYi4YuH7ND1O0/lpuoXO2HR2g1J0wpKTHVA4oIDAiDFpuH4LMHxvgwTDvz2LsXde2dkLi6q6x6cD
aPt4l9WsQWdpUJ9s8eYkG0G291poYEEtpgaLKwkreuWds4q7Jmd6bSyMF9TKOHNvJ+/wwI4bUKox
K0+ekzLml+s9JrWH+QsO2gcoNGtFVThqcl9dVWxsgd+bFjTSsn/MnEfJ2TWc5s/LqabtBgso9Ka0
/fp+ppM47TSjive00ZJ3OB1mcnDRJxz7tWrQXDzpD5gNjv361iZ4PqygctgVqPeqXhgYz1YI+TLk
KUZ4J0jo7vZOrXen9QRr/s9nsR+tBvIvLYZEXvEB2ZapoNajK0GAygtKvD+ROiBAY2IuHFCQLmM5
nqGHVrVZKmwVplEpwSS8EWIWJisGPzMaisGdpz+RklT5oCkoLVzeYkoGdCvFZ7lkkeKRTJIaS6kR
A5dAbBCOVLAphNGoUvNBmCzio+BAErWpgCIQxrmHA52S04mABf2i2ZQWJXmG/gC1HAtiAikULKgU
EGmuGh9ISV30TxE8+XZia4pGCWQQSTwtfPZwcvtKRGWnKKj+0sEF+tKpYFNplyNwf1CHbKSLujSt
0ymGndAc/qa9TIkiG1JoiNRUAqgpPObaJ1UcPgOVLeTQq4YSxmQ/N3iRyqjuqwmlYhTwfoPeEm9C
MOEk2l5c8vQD4tJuAYTsOENFQYeEeqC5S+DNy1LRg6LiFmREPoTFzwNNKFSZaJG9EHcyb+wwlKQ1
ycR0WGXoqwQ+UaBhdaYTne8WS5DwSu2yYBaVazHC4qMptSNCGO+GUAMGEzKUnqrAEZlJb4ctWYV4
cUB/USzK2BLALWqUJCB0Jx3gicXtSpcMpkZ5bcP4orAOiodvMp9nBzBGO1+vaScej+uZJO884U2w
9yY31bARU04cNU29ONAynA7Ok5aYTzxqpa045WmqyW938p43vjXysq3kHTVTr/p3phOnbkkA6YCW
6h34TOSzR7vRRZwxuPeKBth3QJNzkOtWEAJLyZIXW4akuJxanRVZ49+JkbTEQ8XAM/ykhhlE70RT
WivAlgp8SRqPiQQGegnRGfKX4rvuUbVeZJItxYGXfQuVU30o5xf1epkSyNlIkYQun2sgRuCLDgp6
lb09obovyYwq9yZVe9FLVNqndpGIakRXOwAfaCnie2QuBC7X5PcvUe8LfYeUBCbpVfHz6WDoMFMH
cRFYUkuUg/aXqu2gS0KJ0A3kr6Zd5JevxdcAvx2YjgoXkX0IfNLHEjSVF3NQWETUlkIQlnlU+lIt
TUvWqkPfYFCynzlAYstB5UuXltpIDVhpA9tXCY8ykzPylsF66gj10bsgt/2e+L4ft5HlAPpErP8S
BnkjkokcEhPZ8k8jXzTHLQ6gqHWbNgJeZhnyCbzD5UHEyO4hToFudSZBwKDTGEIrwFpTfk+jEZLI
f4W44nMUskihgOxDFnv1ksSQlC4s4b5qT6bMXjU99jO3uN8hnBS2qFOnePdts8PAfHzBz4YT6ns8
vk292+OSHYHqsZUpDukscu5cFF3kjfORpkQZoYQc2MkoDAHZNsOPuyegimSkidhUIqOrPjBAhm5q
nNPkaPglSd8hlOnQMXHnzbSYGXlD/a1JBdZFIQFR6Wm4GVJ26mLkAdAJU5WXJp+SPF4PneBUOuHF
dIQlnvtfLHm99P5KFsd3T/5Ad5hcDnbVdeTAv5Df/70nnZjMPUl/HSy4BCmW2gmYTD8ihkEvxRSK
YSkGhFzG6MW885fIskKYroFQpkZX16KQEt0Uh1Xs8vo1aUCYrbmlheRE0g3DGiS7KXhWYpTKBTO3
DIHoJR46LrSiYonbosuAi+MVwgzU6FURElW2Irye7EB06pSsCFSFQYn8vWrJLOzm45Ska6E00EUK
m8uU+Uk353zpUtSpXHnc2/R68l1iscQL2/0Gm60waXAeRQje2nxjqs6PaKABO2K8L7gsvwdoytVU
aMSldUYa5mtRg01kP3P9HCJfXfnfXw+otZzj78FAjJ+JqEHadPYxgWce58BGWsVfQU5UntMbe+n0
gTSXHvA0zQxBbufNcWPI7M8SgKg+0vk4cPWV8un/xd3RXF0V9QA4M+D3uhH5LVSiI4dtL9HFQCwR
TB2SBjPCW0MIGUu1MLuf9brz+iAJQ671AsJXYAqEOye1VfEEElePfmGB0G7VCbFKmiLrII/QtoLg
YB2HMrWghoGyg3oK1b1m94J+ZN+lI7CzzjMaMo1WIDvCNJTiU9UKNafd99WedkfPSGrh1E5k0b6k
i/Ty7L/18YXnck0qMPbmP3/QozknGe1qqEaP/nKDAYUTXFkYneF7qVMndtXk/f363o4zrLLGwjO0
NYnJVdLYkb1pK2JtNcYqJDMrjlMhV8FJHEGMPp/ad23EOSGNF4VSmhIJZEj0UO8UXeTlXatkhuIG
RU/yMx2wwra+1atR/NGpgRjzx1xK1BO3XZeRbVBS0VDUygBvDZGCcDhjCF05mWnKKxQP/xYaBp6c
NmS4B/h/QI0ol3Gt+glkBFETWvkK/VO8nSRNnP8hqDPJEztxtC6bIy9N9XzXfiVOFtw2/FFjr81h
JSjn/brB7GXHonRDB6Cz6HaIyba018SEdYh4W2V6wj6K4L9wWtnNYisHGbw0fRJo7bM3+TpEbFJ8
WQnwoNmswfO6HV4BBw4FhgiSObX/+oBSLmAw5qeZhg1DCZnVMF6VaNXMCnaN7KXk9aTCgIqAS0oK
gP8KFqG78V38p8J7Bj5HyUsigB7i1HVNVpVyGPtv2L75qUK5HFtUmsY+zj6cxMXl161T/t6Nt0F5
LoOmy/RGM8Qv1c/1SFUs0Q3nlpy6BG58mCqHB2Gz+xe1INZoudR0XpSHsbkmwax0uafo+JnPDJqH
gbRZFxSlXKea6q8Y+ceB8GMANXpKAmerjEajLHmLZ3kZscZpVBypXADOFqnj1b/7QpzMII5Kw9aw
xKaWXBVHHjZ9M8g7EUoNTmIIOgHoN2q6xNy39jk6LGMLkIGii1RtxSGUbBwdez0/noXovTjgOugy
rGVmiB7tSLPkN/GVxeTG9NlCWGQECorEVZUYQlxWmY5g/kwEWRgkwoQEfj4A2xfa4zwScYqlTrOi
1n1WXs1uXCx6L7HSRArC1i3Qyky3T075tOLowKuQrFKQpGh9WWRrDLwdCEGs4BLyMY1r3lX0pthM
kZnpVmDIVp37KO6+qR93EAstZFML0uV+6Jd8yNVIcs1Pcw2jICPEAwYgl7qBGd4tJApYlwaSRyCL
xqTCCJ7rwtCqiAOLRIp1lAVSdtlKpZRzqIT56IiMRE5BYtIiwle0r5hfAGkBkiogJ7jG1iTvPqqA
Hk2K1MmU+whGVT/8XhA6zoZdvArxHZQL4qlHPw7SL1gDCNeTO9QQWSwX4vGGXe5jIwT3pHBwFy6o
z/cJ0LMOyAthEcAO4JNmT4LQHG/jT5lvUPAFEKywqBelpKJxrfASJR4lnSlV+YvpVFGWJmuNmML/
rZmbtQmGUnG8II2BlDNT/SOkkbm46oKs1nY6WYrkdQAVTqsYquhM3FmNLe2hcEP2lXOjTwD/Gz6N
8E2gQdEssIhAVYoIXz/lbi0KUa7ezc+nVGCapGCH8Hoao3qHInTPmyXnPXn3/1XDDt5trrRMN3Jr
TpzoYHTHI9MUtFXhqlQJXujwgXK6QDdVmNRWRdVt5hzmJ5ndUsnXBYnfgdOwmF3X030H1syJcTzV
1YlKkHLpfAmlhJCY/lN56EeuxmWGkt1BuVx1aqGUP9rhfCl4UQCTkL++uUGFAo0AxaVR1KAeKOM3
AkZKkclwGYiQrNOlIQYZcZQT1hh18FhJ8CkNMNrsNyWmV1cLCtPVUDmyQvGCAKZ0ibhIUaxmNhjI
LE7UX3/VaGEG7Ur0EDCeP9F3MOzyyOVlnywj9Zad7du5Z9ydViEV/1ct6oBZcLWrtYe/1y6/oL4G
m0CdwdIiABxDboDxGRwpztjez4i4M1dsedHsC2RcArN7G69WDZliK6430t+hEt2JvKHoptziJZpD
6P14UJsDc/B2W0+WLY16WWNBm2E06VpYfemauLIQy9Fzdu0SbQ/H1vg/QsBSTY01H4kLKnbJHaAQ
ztzwnbNHFXZp9VHPQk2jeTNWNWma4h8l7eeHg8QKqrK1PiJdwnLnmELB+LGO9EKhG0ru/X7ke30o
beSsKREnl37SHg5vYB56uAZ+qaPLmYOP3cq8IgkKJLgeZvAiSXFQm87WkzyyeLyeo2Gvi0jTsyJm
xRM5bE4Qr1lKMI/8ERgPjskQIVbympMsaYM/VKNaXxetoI0yTrQ5IM5crW1rn+ajsuXq4P1Tq4ur
hGcOIhPxnfi8momQ7XyLxFUKKXF9m78GtT8dElUMACQ1fwEgUePXmDHZxBGUm0zuJyM/HUVEdOlj
pKsOQRh0ZVS6rnJ0pUBaRIrEX6wLJQpafLYAJLdODq6JUAlLMyr1E0q22zFF2q/464iEuGQJCM4o
0+6C+7V9HN+p1J7Gh+Fz2pg/p+mUllY9s5v2roHZfQKO0M6dWw2kow6W/BwVqHIDVZ6MfaFozORe
oQvxEQo1kCGQjoVKMb/GKBdzQ/zKx15OKXszJ8m/sJiThFdosv3zYGDMaTgcRWLhKXoton8KbAR9
DXISGiCTJGvVoKLXoST3Vr9TsK4YauplrtMpjIfomIas1PSKzkGabtWb72jftu27QVvTSh3E/AiS
K16jADaCPI0eHXatBRkW1cxC9vGnRbJHd5KwsmKFRwoZ1jfXtYGyZR8Zm1pous0ZyEu+0ivD1onQ
PK6Bdxhp0E1ACEiKRGaRmlIBhNCOPcJEErIL89kXrtCAJODuJIhyqFCc3GUaWOSmubm0WQP6sWu3
IM7hFDqjBmpCijBhG73kv0XowThHnLIKtA/f/gfJzQEvCflJyEOCKc0haWamYH7UGMKQ4sQiXSHk
puAmHwmM1JTPFisEEy8DLuM8iY0zwJ9tB5/Lgj/HMfpgNJ7bIyjzVOyz62IhLdpshqMUu1NhZ75S
B2kRZf29v6IBD7KThDND18DqX31dXV9ZOykHUuhGT8MIqdEvwahYu7L9KZFs0IMFeiqkB1JNKsMv
NH+0smjNV3CmKS0AtRLIyZuPevUzscuUwFDTAaFd/56kKNgLlr1405w28Rr5PsyfCc1CM/pLoI1c
KMYJpMs6RS33Y7COIOAymI4OuJSYW/pjUuRHX+Tf12fi+3Te5VyCvzU/dPdoGxukpwTCUXNInPSl
SuCKouaWcuRuJt/wyqLcaCPvZbwbX9cNO0q9/bBZfTV7piTtyoDeQF9FNlEYiy7Om+vs6KdMChDl
xmORe2XYB/oLlbZJkw3uKXx4CqvmXcEU9GIbgd3WGcvsT1Ovon1qcHy/WXjtYla/hseo/wyREsBo
xPNgjCsrPJ6AevKtr2gSJ8jcMR/7gRpWSHgniL6ogqDKTuTpHHt7re7MamW+fIYkIipLEYXKG4K/
tKyvVfvEQAHHJDwTcClQKt6w+tNAnvOkWiIMQY/8UHSsKmTX6hHIiTJn1i77La9iHaJL+zwp3j5P
d5Y4K1fgGekdT+0Y+E6hbzUP2tW/vLJR6M5eKR5OJsmk8clNekOS+p9Ibse8E1aVeBnyXuyabjSI
xmpCHHGqmcHVr+EMfPeTyS5S8HL1qdL52C+E6C58anKz0+jWNxarAcIOMhXspAEO2X0offZ2lH+C
JStmLXD+H5dzmXtfgJbRkhpggh15OX2VNziefCK1H1RrQh4A1gGhnbiYGHlWyb6o1pSwAWt0LlWO
yJIcp3+CH7Zsds/2yZE+BPXX4vXHOSw8Ljg2RFcx2oQWxoClzp7WhdSZHrtO8xzs0+AVj57l9onA
9uM1CBdTBoK26ZqUCH9qQJMpw4iEdUWJyL5fnO1yd+8+ZLu3PZAsarFKYVSL7P6hCyPyTtyjgAu+
yBRzpvVzLiuIMt+pSbG8KZFW4USqk9N6xfxENnkc3qptsKv79+ontrl8eUs9VE/SsBVF9WBnfwQR
MvgjG6dHFjolh+5rLJA0C+byIR0o8GEmTEW2Wto1C+06mnXLTFIviMvyY7k62UAQ2w2L8lKnPDQA
oVACBQg5SYLQyWGG1Zu0U6JQXkEzrCTt/yJuZouHq9is6umlagMlTjU6fXDvgs1t9tIAxSCcIfj1
uto1NQJubE6hSaaBBvG+QW2NQd6L7svoYmnfemcm3M3q3ERpVvsB9b2hJ1vFL/ezgayv9I/8DVES
aAE9hncOI9yiSq6wrvcqg9MCOs/HW61LnS0v/sopA/Q6CzAb9DP/7bdc0xVH7tApZPy7Tn3Gcr3e
0eCFJnjhloWT9gu1VftIO5zJN2QjgZ3Xr5Nb+m50nlC/kKDmEKe6GqgdV4PyiBYDbWZOxuDA2q8F
PdYaLuhf3EnXFyj0qDalbZfi/uKzWgZqESCWhngaaDXZW33of1qAPVOc+P8X+8H91Zy2IM4Iqx1b
VwdCcgLD2X2LsS1GPMVNWA5D2k4XkZ32SHAr5A3cQRSVyd7xKR57oFhQcUgFI78S8tlf2fHpLCk3
0jJbtrZRjdDEASxFlyhWuVIvZYTbSCGKiBsaFhoYSh81sLQZvcI4sjD/UeoskaweV7DTlZhAfEGD
iYfAPvrw54eXyi05FdoZ5NgmeCy+rlQSVMBRCC+Mu4G17JMVWYvxyaZyb4nuSjMCFyJe3jKZ5suB
2ifnpS/nEPBoqkh6TuqhIu5dXBFETq45p1diQKxQ/+PE8sfFNbsttsyXQSWqSGKFAa6kMkk1u+p0
nHR23TNqwfBEBZxHbul4oJ4HMpaUE7+yMMEA4vMoUJLBqpDxE4/Q9pRQl2ARvaXV6t6W1yDzDX7T
R1HDDFFRFBWB9HOQ6Z4ma6UhoAXBA+2o/IQRaqxPywMEvvosm8iEQq2Ui0EIvi0QPU+VCYlrKO/7
adO+3ts1cEp4fw1+MBQFkLdoQSKLqhPyTcxLmgFVFUIS3vDaxq4LH1/gavXuIHmsEZjlGRZCro4L
2ViJMuWlLCQOMt1vNZgkLoJ9WgkFqMiUAvB9gi8cl4cqy/q5ZR62G+4hbmt/r4TJl6hi06QkrM+g
c04A8B3TvY9uv4ST4Z0KGjWT/iU6sdWtFe0cnePvbVKGw2hcrcvLu/aJRqRT5i8+XDprBhcu88Tm
bkbWgUN2bm/v9uC6s/gtBhSFM9oMbnUL6uhoD8uOJxkbg7SZGH1WzWDs2KvNalNp+adfs2qffsuz
2wt/1/LsFN0mD4JcYPYXTz9tvc8zpE3mKYrPHuw87iWUqSVW2oOZUJW7QS2MszbsvT1138zaGe4H
9gd79/TeVdu82btn2Gr6ucWLR7up6jG4HcK46tViL31Pjcy6/bZonIPsL/YuWd+shvvrJCsFFEGM
hrsiu0u8+v8QdV7LqWNbFP0iqsjhVQkFssAYXigLYyFAICHy198x4XTd5tjtgAnS1torzFDx49Pg
3gie5W6F2sqrjZ7kT/QiJwXy4cXz4pers8v2uC7Tt8us7cE+P9z73VlV7VtsZmdYRW3cgQBu7PFa
nqVk3LQHH8a1bG2Z1LATI6+/PFNT7u1mzW0B5ADTvuuWt04969bBUuVO82GvmMnXnWNhn6/mqWW9
gPAww6Hqb3OmjHPDPmGvaq9awell3E92myV+sNHYqZ9gjxsd+hFb7NKNdJwu95vdvLy+Vo3XVzIq
6MiXujyCd7DKFyuvzY+Vk1kqw0tEqSZCf4feewn/VWBd1Y5dgKOkb7eOg2zUuvqV3eSU9Nt7b1V2
23QRf1knbxGSyrCRW/tiwssune3Tyr76z3ESlZnwoBuB6kN0fxu8vdE0T6A7sdnm+ob5cbezV7eJ
fi6wN4bA3WbMbL9xQUoDsJmglP243up3EjLOjn1yHt22c/3tNJ1tAILJfc062IKuxnsUC58H5w7A
JNyN61Edc7KLca2YTdrmNKsQ95T7KNhPM1NTkmiyZhhwrBqnF/gQg8WKiMaNRKBspY+rHR/sesMq
TiZI8aJ/AoK0XTm1Rsd8xVW70+os1O0srUnMiy/I7jlewKBJE7N4mSm50wB9BqcTZM4L2hNooa3X
bFjPh32dNwgjd7MMPNi+7/T/GxF9Z90hy2G/RQsLqZJBh4wTeh6a1BfjuCmDx4C4CPynZRy6lYvV
WWDavBqU29PzzkpRFyKP5SijazSvjR4N8wgIn/If7CMUMvKZQdYvotLKfVD8g/6BEbO5zC79W/9U
5sUYLX7Gq6oZr51dYcREogmvHUF+GPB163JyqkDcVlaBEmQZB63jj6y7V8F9XgriScltLI4U9TC9
qaH2ZgFuE14E3APmCySQ1WCHjDd+C14e1SfJ8A9Q0bDlAJmeoGLQWiNT459HLwvBGsqPtwHw67u9
3KNN82CPSsxTgdhFMiB2aUSszuK4Yj97AgX6p9/aVxP5UYjt08pshVojrOZ5fkBv6f6HiAurElmW
6LzBfdon1+0WPRhGLsbT4d0pL4CnTp8nBh8tOOnVYTsshwBTxq/xcYtv9H7WGlTD/Ptp1Qkt79EO
crN/d4fHeESJ11g+xmhJPaJKkIGmXyZQ32Mw+Gc40WwDjFgOlBbnppH+tgGXvTb4mi0z/zqqzS6z
bPbY3JbpooClH60mBZXv4jiOcV5+Tl8Y3DIO7G/HzzbpLndp00Ctmsfxs2FUg1vWP5zu0+qx4nbO
uXNe8tPbbFyc6PEDkL98ZwSbbwj/AMlQytjhV7+tu+kumSXVunnBXJwtcZR8n2Pn2qEDaqUNoCSo
1sS03zLa2x3vyfbAsKB7i1oALyEdRh3mJHJ3PgH83NVWPnbUx/6JOg0JmYvRTlEfoOuY7Yx6/yHR
E0k+PI3VHwG7xiAXYiAKokg2M8tlso4/fNuqphYVbh0bSkBGf08Gi0xP15l4EEyokSh6Oaunfnnp
UZKfyWzggeBWAcnzj35K2nDS3ESzAkR3i+2/bV7vVvkF6cJ+1Mx23WlVeHwzpz3It7RiCrtSsVoV
CZ+cwOmROlH3o7QJeFXDx0Ofd3F20PAir2pQdF4R9YbrlzB2uzKP6nin+WNU5f2Eld8nQCggT3Db
sfxpO6dGt9Sycy7D3F6drDtyuxDtT7wuEGnGYdzxtsyNrj3KqjtjSiE6T5tDWHFLNDyZo3VTRLmY
Ms/KAAd/G0CBSM1qRudsXBAOxubFrvkNv9y7dE/4YMZSFAAFDQXSPzlZn5DS8GKnPZDQH9gJZDbV
CIRA6z4pRGoeHE9QhcAPZ+D5Dpvq/DDOh9mGRXbpnyhO+rPbFzUydEHqD4ZNJSubHTcH/7K3VlEt
NyqbBJzS8gQWhtQXvMrOeL3MgowArQWcIEB1BrRoGcRljsDoCLgxdBDKK5k+GY2xxdGyF7Tup8Os
Gfq9NSKjMGmMUYqr0Q/M3UZWGJfQPw4NF7cgnZD7EFbEYp4/PwB8bpiUrYgVs26o9PHQoSesufgK
kR+onV4CmLPG7DGmbmRm7gkuXe7ex+1+zneo8pCQ52BTziDGEdhDvIg+tVsE2+6B0fPVzdDJAUvt
ZygUq+nb8BJ6Ch0PCSH36cbgyAmF/D92dv1s8gT8yNR0cQE31+mWxghQgKpLEBTI7FnZQrU2Cypu
Bvi05pcd7J9cVwjcLkKRDLiRomeHiVKqixgEMdZSiOkwTJooyz/Rk2FWDvyvBIew6bSsg/fsPvAG
feFBTDIsmV6yaFIvrirQuZFatzsPSwiRkK5ki7Tr8afU3AVMDNOJjg5IPDhOGW0MLl5lhPMWPdQT
szf4MG7Z74Q1hABvnH9xf7hu7HSQeekPgTpgTDTkSvhuhKUAYnVsXJEaYVPCAZkvGIthaE+vee/A
OYWLgv3GSNaNDa4qzYl23YIpMJBxxFxWFN3yrGdJigbb3zHzla8WUHQEQUtcmbhidGMK8x2T30M3
B8rKpXcHmRtzenkijtjWT4ZVlK+RJHF2gbDWdDYglz1MEhNaR71WV/0lcAGxCTYDFjXiExzyF/hf
8Bct2kxqX5SZ89a5uxQ5B5DkYH0fEdBsO4uFOkj7IT/hiipwACiNdv0nlZ0oBVfUNR8sCfoP2fLc
3fn1uUxW90MGhf7Oz0O9a3gKPTEeyoDYpy88s478gtSCRYyuOs0R1nGNi9+g/+jUmJ47DZQ5NCg+
vHOAJpBy1gkinMDJu0T57h9D8T4eanJsHY+x88a1jYMe6rEg61Mo3tkfJTqLdi5SV7+yTbOQjaSv
i1qdnU46vRs9DBWXcseSBagK0e8dNmZwoGEodXgI3h83Lg+nQTOWIgVCdM6pufJctVF4pZRs0/Gg
DxiyFwSN0aVbG+XzNHzMDvS0jwY5AuAHnM3ra2JfEZzmDRRirmQhaM/9EHwRgKTo9LJp5jA5hSQF
xeZ7b8cDxLAI/l8neztF0210doj5gpyAF6ICrLPaHx4DKae93PXEs6Av6jxQy2sMHyNq/T5I400O
8/rcRw8VikAZeuXeOpDpnGj6wNGPKiFCefQMbr2dd/VvENMmaLoQa+cgskcyX0rDxhe7d7Iootvg
tsxHncWejtJ38rtaE5SJ3hUi35TIfOu/floLRDvJP+dnHFogOf0Crialq8dG57vxjTxcPth/PcLK
+jIt2y1EQafVP4R0Vj2obzlyQmC3Mus+2QIVWcMumtWnxU8tyABBR+1FTlyBQDi6fayBO+Hdh4EC
+PMwyr5PA/L+mnPo7cjTGB80vqE3VSlkq7NK76YOUL8UXv/qwMzsOzKCHbfdLw1fHpKZ4ZWi2iZp
vRdGNTFzAKDTE5UC/DBmSP7Ba3w32PRA9IV1XuRP6RsGVf1ptL6TIEsM6sNksmRnZi+/D85wwuhn
xSZPT0mYT7brRkQScSwbPE3GkBp1ImBojDpJlX7PozYp9clEhBJS354slsuQkSQF2HjP0GTKzAGf
eV7CZdoJTuLg/Tz7K79xNR7r+9dpUv2oc3VORmNd+j6N0wEb9NmjaCT7HeSbVrD7LrqrfnV2mz8x
GQmS/mqRwxVsyHD37/k0aFnmEXFrNaYOdvJZGZfS4Tm8Tx7TbE608xvzdLkNoV9DvRwnY9RaVtjP
k2vDreegMVlEErdutC7GfZP4V56KErvXchOD2pMOzukPdSXeBxVLxnY5jqNry3iF9+DQQ32t+7Lu
qGCOaNcxh+yfkU1sDalEWANnloFTX65md84a7ZqGQ2ctLGtT9TuMk1+/jd+SGw9o7787cjf0CXuv
xdW/rJkEDPMBMzNmUA2i+dOFBvS1/1r1k69ksPs9Mf34Q00qvA+SIJ+9evWfc8gjzvPBqXsOSRvx
bHeZVS+BBTvbocZ4d1ASVKbhbrgH+otY6+DYy3/YDTbxuMHsogy3Z05bMwuxhwH5fAh3BM1lyhhn
xfCMshFlunT2mscAome34cGBy7ajJxT7dQJ99xWtMuM2Z6XU0AWZxeObuxs+B6x5aq57HRnZ56y8
gRMUJEhKcb2wyiCG5pscxj/kOFr+OXDr+ywGqBrFnOdkyb0eL5zHo7xtPRGKuHbbhBGSxum2F4cU
gjnEQpAGizIxG1KmzLlfYTwv9aBHdg8My3ovdKNBZDPCiEq0ZUYo0xEyupj9LSo7Ix4eyZKpXGnE
jrY+sQE8hL+tOpUSifxxdhrqsSsUVVYRMDpmDjuB3jFdbVY0X+jUIKjSq6zbwGeC1m8aVRbp39k5
zPgLckrkXJSGIPbnVLvtQWVY71fHpd7qJ5lfFu3J2bmPGVBBlyRO+lsLQVG/QXBvmvm4SQ2WGbt1
7seTfNDcPDdtL2dt7ilCKWsPYGnR9oruyzr3nvHtLXz+cGEFdA6KcY0OP+drVJojZhuC3g935FYs
g+aiAoR/1dsxgQiRIvMA3SKLy/o/IlbIGeN4BqfxebT6e8KMBUjQiwPC62h/tBsM19fI4HotFK79
yoIEwqkC4gtr4WrZChmgMaH9pTdM+9aCyPnk8Nqiyd2GaKol/dYkecCFJErsH0YN8iNLg9VCzZXO
4mVncnEhijQXVfzqkAVCLw/GP5kEimd3YjIiuCWTpXGI6ncTHmXWdvKSi2Jbu2Y8EbZoUbhYLRbb
xao0ukVsXhmqL5rMBnK7vu8+yGL4+515TuwSqmX4O3Tcw82vQPYSXe+mdtnt0EuS/gsSWcuiT5N9
J/Odcpg0OLlxKEmZZKAGevy3AwvmMM0rI8mHyQRlc+w2OSo6WLz9ZXt8I/EC0B7C/5uWwWVU1scp
XObiK3dXYwQF95Ozd/9L3JeHMfy6Pd71rl1SQX//hUQhWqpXiH6Je/rR8A9uxxdH/0zdnE33bjrj
yiwBewSoF60WsFjn7V9k/rS/cBm12dkj1JZmXMTC5RRc+LshE25Cap+J5aIAnNMGqbGIZ7BQJ0e3
ehc2Ke7zEw8M3aC6uC6SzWO+z40t5IjOZD8ruF73hgGPAdYAWOjVglatE0+qDcNiDScU6Mn8wLFY
9b+33mvYWNfH9X4NLkPNGurnwHL8XXgAZoDN/emrhXj0uXcdX4Y16funA5rRQ9rGo+fyEUECd+8z
8Yc1ZpkrDm1WiyY+5FDCiUdRbY6+3BwuykTxi1odKwR4EKC5g3xcQuhpdiUd4im/aJ5dJ8eQi+qH
rRWKl3ue0lFsfbN19Fvr1Qz1TAJ1a81Ut/gB3DJowPpGK3IMLQT6+mnWGaTMNm5u0ue7/tapzFl9
F/4RoxKwP20QE+XRAZLbyjsM4UZsaePeUZNMx/sumnz0vkpRLUhoyHP1qT/99ZhnYYpidRZeCdBc
pOMHGgIrAjXtue4JwCUDk5eDuCQ92mpu1kGZsAFgrVG1mHrzr4YWqAMsZkRugnLRL2T2AfnJ2VNs
7QSV6I6UsfrayAwfp3UUjEvfnfDqcyYoIql/+KqJJPoOeWp8uxyRPvWQYMZ6FCUUFQUXRYXT19Ip
pCdlEyV4/6hKg3PKMUizTrPY52LOu8n4NDsM0T/0WWbLFxx+Gv4IA4J/GKWT2nfxd7VrHp1Q5im/
4qw3qB34RP5NcbDt8VWmflUV9Wp+nwZ8vRp0fsd0yk7z3G6N9hY9sg1ku1kewODbUjDTu1Qvko2V
ONqB0S/V4HqXpNRGJrjXRNmd8xq7t95pgA6sDzjPzwe4bNCKtkSdAJxvYmu/TDdNxieAwhbEnM4k
3lzhpz8CiDYsBDjkfkGP6xrsZgXZcYFs1ME9wM+ly9aAln8K0jmA3XnunrgLgChPIlrtSXNAG4IR
k/ucPLslhkI3546wcYkj/1ijCI201xPOfDwhD6aeraN8COcejALXF/h/zUBoqwBQmzy4xLkC0k1p
QEfI3w/4UZUFXIZdgroBVoIVzNSmlXmJHA3OUyTMIPTzor8dpv51UJBvKdGuaQJkoSfZHrHRVnoc
HU2xNLpaAtIYRuJ4MCqqGM70LYXBV0PGK0wyhqAyhkwsKtYQk7id5UwdwKxyrBEu1QMV4jnlfsr8
RVPUJXYQMBrePOlsKljR80uYFv0sCQB54Mj5WHzw2PzhMHLeDxQlhgdCiUebQIOB/x/w1TTv1ubp
rBKJeyHCFh8hXHz6EWIXC4uVc52TgfGUTJNEcYA0NDj8Pth4mEtQJx1GTb/FPEcDM43OpBWjD0aq
lEM3h5TeSb8AuunXV3B7lPq/QsJqrHSATMUeyjNA+X7fdNqKr/SHrlQTBvnRk5yr4D9tM7jyKZ0z
lAROKuI4E1+eAuAlcz0mi0wFBVriqHKwOQeSzyD+c1we7yGhmOi6u+BqjAncMhhVSjir02v1CuK9
fbKloCpwipwvL2QVn5GooJ66CXmrF9XGJkV0xpPRtwIL6wKn/xb9J02BktHHagWZK4fpltN3ht7Q
8BwLCFEfY0n+5/SZcOk7Tn4UwcfwpsbkZmSRMFRiONVHD8G0fdQ8wJKxxxuUDG902y3YdAbMnPih
6B4QObSeSMvN1hxfn4roIhBBoD05HsB+FsrSWrbez8bzaqoW9Yd9OQCxapzlkdnYcrjs84L4pcg2
U2/oeWI2AKyEG/BivQydYerCwvGimltzhwwJ+1vTAaf0clkuCD5oKFogRMr1gaouwz1k3Nmk1dQ/
Sfgd9ebad/pThc3+oqCu7r7OvZi6Oh6sgFTercq6tr5YGR1x5gKsohgPg93Zin8qa1qU6PWvH9+S
M0++Lt+3dfp3Wd/2QMSsVs2uNe0bXNlRq+IUEUnikd5ge551t+Ns06kbDEgyPx3W3Vcf79wHWAf1
SUDZIHTRDX1AJ75v/tGYUC9DUDMUiV0BBH8Z+n8VdsAPAPYgpA0cVBBJ2hkfgJCm0/+xIXIjDjiX
hL6elj8I7jeBghUrIAT4MfUF3hNLzrpu+vGbTyRcg6bc+hHpJI+uB9hOJZJ2f89fNcMVgksQsgKm
kBwz5KMsOQJhK6Ip5DLRrD4LwaoYkBlZEuU+jVsiijR/gZ3FLtNUvQh9FwmL++w3AJ8JUZuMaTJz
nWuAXPAuwElNHr2VT9HD4BSwGs1i/kq4uQcQc+jc2A2wgfNoPBILjiff2+f5CyW5bxwIUV8BLaeX
rLGzpuS1LTW3hKWO2PW8n+YN4aYVra6c7kBw0ZR27+5+9wwFQSD09dplcKBJ7jt08up4vcJWAtMH
I5wCKSQb4L1kPCyvYJgNiyUWYlRfECzhqLLnXK0S4A0cI/Bkcl/uavSan2a78DWvQOG8jMBMBMJS
HBAq2o+P4W79ml4n5MX+K4L1Odzy+GR88VgWDCe/Mn32xdms/tx6R8J9LajPSN1dEpnldXYMT8vq
Rlx/dnaLzGNAkf8Avp9+XXAcKL6yKaLh/vMr/8m86l/6BUTRLCCeZc6KgvU+YC8xGAAgoO3sRsVg
iS4A4tSdAHuCEelvNyWZhQrLOwZ1wGedzIoFKpBDs6zom/dNBynxQbFz+eoE5+A3pxXoHR8qyAfQ
zSXLI2h7oRrkpmOqI8uWzsfRmkZJoId89vWd7ivA4RsmyWZWwzuUboGn9QH6kpP3gRmktgzb5AQJ
KmKobQ8MxdMESElwkXYavSueUpBY0QgiLc/3w3JPeXzJSKb4Or7hAbo43s8IyQBzXb0q/rhgiya5
81lyeqk84jtIVmgn6J3S20UWicO/DzgsgDBJ0awodSNtrg0nDhjjGwJhCosbpTYBGMCAXgVNXiuq
sxix3Xw/LS+JAD0dcoa4PgitHuTLDYqmMMdFbddZ+DwpGdmMeAiCM5pKAK3mQLPjL7km35eHYveH
bqfVqmP+Oer/sSsn2E2+yfI8ahQJGgE7VpvDlM0Bl41Ip5p38L6ABxQK3OMNZbKBKqkvSV1o3UGN
a6891/hGnMWsB4ISmLoQs9qrBHnlxPGm9Eh18BkqoOI3LAvlEaS+dfx1U7CJA7lOaau/8BsRH0SC
0KrRfs3r1EHTTSdJwiiKYzJyVjTTCRTb8WkrLIpzU4GgwvZjxhMhanX7FmJHvstsCR96Mf0R6+GB
NokSlK6yERVZC5BLOn5EBSnI931S+q6ymJkZUM//pJN8TKeK5utX42hgaMM0nXrv2SdMjB/hiamk
SiqyoRibSVLfNarrCk1isZKXmd9IQ8ETAyqr7OXzGtrEVmnMkDW+AUA3i7vrpjep9UA81CnkE0cA
kxvBZRTL9baFGsWibNkfcjVy5lkvMIxJdv+RLbVhv7Melv77ytVKu3g53/B44IVY0PgQKzVKXVZy
zdW1frCuM/2drizWNtMGkGtv6IsCpvaVvctSgYYnkDZrKxDuHJ15rjBc6rhkjAhYC1eO4rHA3JT+
ZHUEYiTYERCDn0BtwXYOA/5mbwl6dzpQdBPrG0IoNSp9pwbZEZpI55A0FJh6Dgb9EJaYc9vRWSfq
MKJJLcfuvGPeaaaUMWB59I7hgwktrfANQbRFTqjeYMzJvZBSZND82z3Q/WyH/iO8TsobmijItLeJ
mLNLYfIdi4x3/iGqor7OTZqCbDjov79jkfPq8YXwQdHnaoPsjVg67DAUFDZQljF67AAGXi6jiDPC
LxF66I7kwjzh+xyXxf+2pc8xHhIpdcVz0AgEkbJszu5h1PYV8RRF3qdLFyZBiNirVUthfAEitA8Q
xMKHp2JEnK6+Hlqx+N2RB+v/oFvAS4jt6UQxYColAbHWmuZQ5/kYHnlUpJUs3olITdx71rZGetfr
NQgiExqiLFxFQpTwtejegtxKQYpxjbcYQIeN4dDJyW0GuDgsuyH//xjTDwCjQvH5JECiD/IVUxuJ
YwgI/M8ElukIUFVNez6ERSGCnyihl4DUinsiczIRId8kyTVO9pDxYXl2YehKtVLIXyF4RTh5P6Iw
xYeJiH07t83MpoRGqyir+oCzyE0jKjQ6eClZnxe8Z3Sz8/mG0cKT9uFlQ3U6h0LmH7uMwJbVxKqg
mIdeyXeamljbNYMk5nRDfDHkpbkRo10sKR028cHW/MvhNT/gSH1U9UThbKHs8XP5eU4bs/N4N+4w
f0kjESHe9mJvhOIZQGvDeowyS3WBbuhHUyy0rErGeOcjpgvT600nanjidwn7zfCNcRC8F5HA6Hqi
mCuRKeERxUAVX4aJ+FBmZpkFrYFZ1Pf3lx4Pagq5ZuxAVALHiw8yio7MBeHv7/wDt3Z0wctOM21S
22L46N7xmwXY4+qEtdG/5ayjL2aLB1oVI5Qf0Pd9g49/fmRHC+I8tQ426rWLlXNuB223GlwGdyse
lZ3SWMJLVyv1rtbegwdOmIloNJ5dkQTFxl6v9GNoRvOfYxfMtIjemg3e0ES6vFlnTeRJC+c5RJcD
eoeoeThDkidFyh90FX9k1yVLjtDxW35VCvwiiWrVyqgPMWZl6T94DvPycdfj87P3M/h5Wistrgej
/TZPq8X/A0VYTsRYEvqhH4ZMUl0WTcjyGYCsFyX3aYHlxrSQb0GZC4YN1nzGU3B3/Xd3w78wTIcX
CgS8zP2bfAJBUCfDrc/iM3mbiLb4L/+GHtPLBYNA3pjSj9nPsiiBRTqPlxTMUSrxxbfyiUKwPgpo
G6jW2qiGOJora9N85z78FGoQai3M6SA5vXMYPsthNEbjU4dYByUDxs4kHwm5Tl86uS04tUUv9ySs
uw3ArtmX8YHLQnLVDMPB84vEVzVuE7kmNt0q2H4u+WcvQ75LmP6XTSCYIUA7A7+tAIBH4ZuLAOWI
EDD7sQeL3vzObtzd/fS4suejDUqy2sZU41GOwu5OSaPF3mviqSC6lRIbkfPQexm+a1LcIUQT1e3f
JiMbVJqHH07l5zdSRXn3Pl/zrZMsT13SwggNCT52SMvpAw0IvxbwgcIoTrtk9ELaqp5ge6RgkGpW
4n5wz6XvVPUJ/QhILp8bu2cUvdMvtuDJyECEVyAIFoyiGH5ETJ9YRW1kXZOpNFpBtfUQpscTQqRJ
UZv3ECdlJaEVL8qoVFovgCgUAFdafSL9aoF+4tit+7F1lEOl1ip1LYofoIeIPGcQVo+geg9kB6Db
jVG2RHlafChu6bY31/9tcbzmrYVOCS99M8EVAIipmJ42CiiLOTzOHV6QdTRgpWjHlc75P6BRxmjc
ggeB7DJjflbGPlzZLS/r73yEEY79PVLT11/tDSIovKhOGa/v7PcaoOu2BdOxt5oR/TdfHpbb8bFf
FoLDAiG4rM6f89YCNFwcrhCzP26IzUD/VTcLP4PggtEaQz+1b919uB2nITIM4xPgkB3dFOAk0Oye
AaiqBUaobFEA8cDMn4LrXLKEZbdCYDR+CZotSyGQTyK5f1gHXNHo2vIEkFZwz1ZMgwgDsaXuiI2y
+rcPKh7BCJ90zE3TQvYXJsocCsl7U9K9dLb0xvE8MMNxKLHvPyEv9ERbgycRNAaFSqvuNgMG4saN
lG8Yh8Ww6d4Gdy8d3b52ky0AsClw1UEx2gb3MB+eZwnJ52LFBXI00jCx6vPUqQf7oSj7wDn1hlDD
Z7wOpsGuB/XgiagAKxnc6bPXogRPnRzWSsmuVo16laWZMWOetnzwMp2qzzq9wERmu6thoOOdX7gL
mT0Asx36a38p9/+6wWs7mFVm8Ug9o6pClNk2+7uv+G7vtpIKXHlMdhni4RyFwjCyyuaUDiD7Yhfr
DSlrVEx0Mtg8mgar0Ral/2otoOzAwvkZxN02lQ5b9AxaksS0msGtrzgt/TcC6Yz/MLod9HDxqBGr
QKPyMHXj4gMAXUJ5+UnMBhJ818WqsJq9e2Z0ZRchF5K6d90ZBaULEhd1q9axmGjxrwJskVgWVRer
3yzKoh0aX7O2RwrKv7ZXZRFuLpAMLzhbaCKjgRuhV7V6SnBVwpXT4KX+Gk6Vf1HuU9zSzKRlS4pM
aPk0DZQwK/GCt/susJBnDfCX8pB1Ia0fkpZRt5DuiRhIMSimKmkk2SCjsumnJlJFIRnyE2pK219V
WAzpbFFVvttd6jGL4kKM/YOnmiw1tlNMtyiCoDLspvJllOYSopNELUk3FZOIRJbUk+em6FVnmH7h
HTjJv5pJFdF32f9G/tz5Xn7Ttxt604ia4xcuznj89d0/Ul6p1PooPy2V/XI/nk81GrUMj8cP31WL
AuSnAcAUf4r8oGqWCQpI2oxUjagqINcmonNgSZ278x6a3JLK2A5uREIWSAPPhofNYhnU7Ddza2Gj
hdEFykm6v5/euTdOHu0hu9BHOeOEfAo09MXMJxkZKBefS4zwOToG0KvcDigwpJKZVTYGSvb1AnQj
lA/JknVs9N44Mstv6rflVK+TOp5PLyol3sKnnbGhLTbakLOs143+1akOyZ0lgDgqI9LfMslcF1cL
DtpH2UGxQ/k08QJzFOmL6b6SZh+t3NpSyZB8bxT/JdwsUv2NmSELCl3Y3NOGglYFm8uALdafoSpC
HmGfx/7PoPCehGVtCByjT8aurF0fAx037u+/013kXYZl1/3zw/FvC7K3yy5NoFfaBuwScI5Y+0iJ
+AM2Hm3us1lqEbZA25B1/vMugILzURnI/6m3lhwltCVn/EtrFEiXbvhzldDgPI/1jcwPlIzjjhUo
49L2ReM9MbbucbCjaqQxTapM1CF2NDrhNqd/jxpKTD+vZT1YzMb7WE9Gc2kqjMC9rpw1/z5HVLq0
6bTN4eGtUn5IrOZjg6ydJ7HO5F31qBqgT2vAvussS0vAnjcU/cC5flfGVbwx6tbKLRYKGgSP5lSx
475AjDGeHSLV9VD+yCeBl3brC5QRZ6Ifw61+N7FpnqPH+bnqP5JSkPS/C7M6Qx6NppWaRHBrHF2B
GbOyRSMxwP7x+QKBblI3JdlJFToBIvhLr+QjTUhqvDWHSz4qFKi0HMmEPFbvxUUM6T/JjPCtYKf6
DzEtqfPRtBxyOVGrV226Tq130aogNYwDXZBMaRS9krGSJLX3+bN331/FoNR6yBDIyro9FBrm3d1p
sO4+kEDRyrYRUer1Ok931KgbnJ+MoXZmXq9Gt4YjVZgY5eEuyLZmY5nX7Qwa6sFMcMasdNvPv106
uHTsMxnE4vVC69K6UJjGzi0xj00nfznIRAKCZh002ibX9b7TbRPkaO9gLo4UbK/Uf/kPv9XnROG7
ULeY0/Zg6rPnHMrGqmFS329IdMMUvaO1AvV9Q+T1D0PMN7PwTLZPzHtHVWJbWulemNvbQKJloiyu
9SeexW6H6SvF+KfhgjmdAqZiMRFNIWFJWMs8MfEZoU3/32DbSLqN1NQpva2QJh4oBQQSyWs3E+99
/pDMeoc8Ui1KevXbKMBjw1OW+snRsUTjl4QT/qE9yNsczbl2JVCnuCZfg08+pzyOSb8qTxoRbL2j
VcU5Qjwiz2ecxh60POFkCFvlva/0aab3Ot9JoW7YFfwTjX0/Q31Yt48kmZj7EhhoOKJYVdEzfMKp
37XNamX5OC5bNFZKrFZaO+QLv2DfOg5qiDnWdnOBYrT9cETemfAJqopU9S+IbXykHTlVTt36REZF
wmR2gF9zw+r4gUe9W613zLxGPyMnwFAETB7GWqZWxO/VtjqocvXv85JX3lmXH4B97PN+5+hfHs9e
u+ztG6P69hrQO9qPrsGtTDLLamZ/VmFAO12tWsK5zuDvhzLKkFXB28iCRhMQ9IRW0mpRRVbq+Xct
gcHccRWE6lFmtBdlTNihs6mvNQpZjctAHTvruq+f6vcxvTHGf+8DrdWjn0LbQXdCFFTA/EeYEm7M
Q1SR8bj/k3JQEVEWlABcC3/Nw0AWpwdFJOSmV6uWp1blky1VG7AmcCruJAmptjbJBhe9rt3t25+r
jVKFRCvBbPNBYsRWI5EayYn+K70RHk5pSYNch+8b88UF2vcBRiYlxTFsFE6DroZ9+ypj4yB1b2kV
S05LyVp5fV9f1/l3OSwWj1jq7iRPJErJ5haBnXxFlUjKEdL5b0EsrEFtyxguXLxnQo81CR4eMEdN
QVSkaSKEqQACUPp4Mdh4IdYQ+yuPdGuedpsLADEefevgEbxcL8YAQnXdR2CI7jun951RqTV6Ls3U
VS2bdJ8h/NNIEw0P6hudd819pZDCJdZVsJZyhMbqajNo81UCKU00LUo1bWgcNlocurnE15tOxW7R
fJikqK2n09WwM25xi6dyntkNih7+Pv/pn+u+R1gYF4oR3/37Y6tjhdCnkLTU5wrGdOPs1NvBk0wm
D1IKpF3/Eht7EmV21kbvBqznFfxcUUAwj9uAlPVx6/FdO+lXf/eN3poUezJRkkLcIbrfzot202kW
JO7odan/aWf0vnap182z3pnZxcHariE+dc5MVaVq0UAARubwYsc+Wcvq2evQsbgEA6CXPJ2mXF7J
7AxYGBPQ7e/z6l7LZJ9N9747mwksPWw8arMrVK22+ZjXXwDHwckVZYsG4ED/7b3S2Zm83DKc9KAP
rnBLT47j6yxrrGezhOqLkRb2AfaLCRrCOIOsMSrP1CQ9+ModYOEHqHbkWHDActhFMYnBcIXhAkC9
2h/qaey8NbhC3TSLOhkrQuzln/r0UWOTqLy6z8mrX6wcMpfnovTon+ggIFX/SsGMX00rP/TKiw4A
nGUDiW6qqRwhqSAfFQhHt/BP7daA9bfD41M1TVxB4K3RGCIh19r/VNrOnsy6Zlx+h0d0/oe7qFVY
F8DvEt5N7QOeDuZdAPr9wTzlTqlq1a90glq0l4ubWakZcZN897oFu/sIAKlxBE/HMK8/zOqiWrVa
9e4DzsWREnKQJxP+cYSObGTMRrbHuP8oz/Z5lSuzINTenObXxWvWpvfDXAnrpxwhGd3QxJ2f//aX
rb26B6ftRPkmtj3WteG9HkYGhs9w6cR4e+e+DgHCG/WhtAE//YGqF/fRY+7H/fud1Tg4Fk7zbuSl
fu28hheZbVlIXDZk6HMOqnn82UEdMO5bMLd4l9Todras8fjvTraoWyc3QtqsY9uLp0/vMimznoHj
x2E8RB7bvc8lW9VB217uZ1d3ZV84I0WEmyfmWKuBPh+6rcUBLoaalGJ8J+TFlb0Na/B+8u58OWq/
mGcnJbN2xq4w3dvtaq+JgfgOmS+yy/3X9eIXVQewq+CrqKkzAWOg25Dc9eEBT6YDuvMYL0FAtTA8
jNg9/YKqpt49RmXWyB6ZX8xN0KmTlUnB7Rh+ApcsaagTIo063iNuBhwqCnUuEME1oyms7neGwD7P
zsi1603ybx6zveo3W24ptR9/xexaE3/v1Dt8XVqweGlzKaXEhHU6rDEZAwdoTYjoedg2GiQHzBUq
Ro229Q0BQprnXYwmGReYwCdBsgMX7EuvmDY+Oda776PiY07L/G6tFhKIvEWXaL9pxcY54lOVt+ry
SVNbsc+1B0Xa0BQengQIWB8Qp6a11d5KXqXu/sYYhd7vrnvZ0l9FBu45uNXspIaH7h0Jae9+6d3g
RO/A/d2m58Gqd7ncglP7aVSiV1HrNea3bXm4vVaIRXGz1k1b1q0zvFk1bIdXdeg02cOpgm5E9yfb
5DLP7myHh5fFup6gS5uYo/g5kqariO0HiyxqCwaA0QjZ81v/Bi23j3vCDaWZn7KvtriUfRBnoUWi
GkY8F9kr1rj94kr+NFyXrtB+etwP2qZ04x60zWVoXe/X+2XBH9l5adz05OFw92mv+2CU3f+a9dtu
qdegsd8CLtaAoEAG0c/n1YmAQ6c3EghpG26kV18xDHKl5MIjoEcJU2Z8HpZW6BuYtbQPtWD6yLtF
E4AgqevRuZOcP8xrHG6tPYo3XN66wEejHIKMZhEqKLngT8CrmUJuw+sjRGf+ZmMv+lcHXs2F4X26
juo8njH0uDq5dccnQd1HWXjo1sACKvWUZ1cwp/3kmMozeRZu8MXM/zF1Ztupat0WfiJaU1TQW0sQ
rLBKvLFFE8EKLFDUp/+/Dmu3czYxaycrKzECc47RRy+eIawqjEqrEXzdNrHHFJTLZ3uHew0lQh1t
GnG9s3edIiqsdYB0XssVU76sfatvXk5p/XN8tK8HrNydE0sINyGsQ4SF7Sf3Fl5xS5vaGcVnBlzo
0KvnI00BvzcCho0WVr7Uwh2b9itmV+pJfhLolhLYj+HwZjYjQt1sLEJyCHBQjFvl5cVFkf2+bxY4
rckx4u6IecNqAx6n8cnby4jV5ZLw1kNGKz0FpucgihoCEBGwmbtoc1T9fOZrAWL4a4AkGn7ZhaCZ
eGWu1UdfroLieoHBPJoXM0TU7CI2QfXUu0AmHXGHfjx2Mm4pzbUF9ODyxHS83C2N9wiVOX1VzY5k
+0gWQtR65lEUSniouvbQclMq6SdLwsurHSfnGTTgVimjAyHHm3TlVo/M4bHV3lYCuMC0pvJRpAnk
Pe0glwVunGeGCBRScPn387MCebzwz35zAlwDuIvh6l00PHWt4jXIXE5Ui2pLpl6Fh7FYbcotoah1
YgBCfM9k4IFV2421VwZVlBN9xksp6ZMP/k6UJDKa8ofhKGoecXcK7kvzce+9GQN2SzteWoAi/jXK
6ZEISSYUg39Upnx4vvjyoESJkvfsQlRqZZNKc/Hsop3CqMvLf/AATErfPmvhA0KrxhmD/AQkxCAf
8Se/OZeqfe1x3yyFG6ocLm4IzRhr/TKgpHB0EHYL3WDi3n18ed+4MnQM1tjGD8ax5qsbv1txJ2ZM
QFXGOuhHo4tTQqI0JCWBUC1oTtTlaMJSckUmV3Dq3OxVPZvvv1pgw/XcjCjj1iQVksyEL4HqVbk2
8BevheSkfB9cgfSQOykgBm/3qL3/I4utVWdad0f8xfVEHpp7QZJN1RS1lhWiWjIEmcJSi9S1I5OE
rH0Hb9Wwlj7KoY54f8ml8uiiNxlVetzkuYNjqevbLDR3uopXi3K1HU/ivlAOtZbcd+tvcM/ctZxh
vdpU+CcHqNFiBmo6k8891anpJ8oCEKLbrcdBB1bhJmCc6qUBcqsuH/ILff8A5b1ZYeR/xAh5iLmp
YuuO/hYB1+Ha9MfgDOxX68tA85PvA4OLlQkR++9kYU57Rl4ItO3Q/LXmykRSWIxGbTca4ZABFBaD
09qgPClPsCukJJVdZWlaGiHL5Q7747thsusDXHz6QBcJKGPWrU/lGJ3jcQWWhCO1n9tD+XxyWSbv
++qTFsNJjL+Bozq87PsHO5GO8fJJPYtXnbqHS/MQPAlZS2b73zthOhqgvV0dkXcbJuNTcAqi4PTz
3JW2jdX9a++TMOudvBoVQ/AJ6rP1THdnqgwp5lua2qm1Q9iVtyknXhEBgPp11bpVyNhRCJ9QLwVB
VUhpIsm7y7ShTUZfFbHdDXgQhwqaOgX5laljcbmqoVlmwsevFA3l3akRFIUvB0J8roziN5PxnjLG
kQqzDTWprh4w6/O3Crx12OsQQlGzv5v+vfvsyzyfPKsZiSggM1Wk0aopCZjixTkC2esq0URK5152
W9IYPzt3/LDzZ7U+detks6ZO5utoEDhoQg4oBszva7l5/a793H+vv2tMsXaNXY3gQgqhE6Na3S2i
DwgCLABW/d9+bCCTsjsGTAemfk7UpZ08UyzRAHZo+JXmwJEPAhmosGDlb2KG0IfKL1DBc6AKBujr
/OJFQXkRziuBOb6SMzJuXHoGCzqYRRCSlqHT9woyIoIYSz+aMS/WlgCd9KY3C5k6gnpihqwR45NK
78MkZSz/avPbHjYCibokzzhNT1ALswGUSb9CQkm5fQ4SpMGnGXYOo/UELQpr6Hogw6lH/+Cf/Bij
Izwxhhf+z4RMfPkye1oNVZ1E7sGtThpTaxJeW8Z0r3fG9I0pI8JK/mF/Pcjw7Byc/NBuX9/NOt/X
HoVDrfPRGBpXHlCl71ydlDjMgTlISJPO6P3lotdgMzx7t1y+kEpvAImroFZrZKGPBGTQVIqG5wZs
1GEfeaHESSCpdEz7PL6llufJakZZ2IyqNtFsNCO6VTFL6+4aWbqGktXcQ7jBLoce0FOhq4dV5JKk
XgWZVh5Pot0PhjwauX1f1pZlzKjlZsnBJQjcQJ4YIFeBGcSudjYVoBCub80SckrAQF6jPF+MJDAM
vpCCTl4jMu9+n9/hJlyGS2sef9Xn1ZW1MokFfCHbnd6+dISL8KeytbeNZhg0tuau8oVN431R+0Jq
VfmqfCnH4uTufx67k1ve6scc3Nf23bdHNVxa7TwB0cYmSyZRewcRARGXNUQHcpXSQVPi53QyPSuR
RGQMiPHpUNWnmiW8yiGx2C4aB5f0b0/nyPDuKBYszi9S8kltlOwOuHCJsveGrKeiWY5QuDJO5ddk
Uhjn8SPy+tRDDEdZWppcaqTsdROF6hCRqMDEd0/ltQppBbrhT0CHphxo9WuN8WvxzFrrHjyVvP5W
FX6Qtpl/ALWeYkxJiFUma3matXLTa3Bg2OPRGsvA+AGP5eTTqlJHCL0QcvHVUC0ll0ug7cKF6p1f
ey9091KqCzZ7uivgMrCVIUBlFZbRUALTUTUZvr0PvOPmp9GMWfA+jh8zrELRtLtAFb9BBt8cmnA5
S8N+4oy4b5setLcmQtFqcASyBHbKmMChWDmyZjvofDCAYWps9r8hJi232jdFWTCoXc/g6jSCmgGS
izBarVL8kJZYTNq36TFC/5/MZfiDqC9nNxRsVc0RBem5CUQEYJ1r55X2X5vQBd0OzTZSOqw/USMy
WrQnRNbQsHGJn0ZHoxNO1lAjym8kVAWdAbdPrnWtcQn9kho7llHeM73NZRegziyPRB+C1mpH1yig
YJWIz8Z/GH58mMAy968N+cl1VlOGDnurBRLbCPbwwa0xI1LP6Kx/lRgtL1b9uDIeZMxFKw7MDD5E
VU7/iisSyreQpQOqxTxjHf+s7PnrFwjM+ImW10pzCeMHXk976ZOnyxtDEGZ2xwFfAFuQTgEWaUft
NR08mbDwY3A8Q/Ll2M6Ze+WIbAU2+T9tB4R2/EKs3gsIh9WPHDdcOxvOpmgb1OuSNssL/4cLY16f
VfPNoz5lMFDjSsA849JRpjdOiq1AP5WeQ8CqgBIl0G3HoC3XFaOos+kzL4ehlLth19hHj+5td2OT
156q+qC3958t/aPQraxS1tppfcofFeqj9o20rTcRmRShSmVQJWfxw6/0XeyiTopW3n8NwSTzgbm2
0ZCaDL+Q5YMbCYuO5fuLMyE62otnGY30+ujKg9mhdnErbFOEhaTX/MvZCiKUtAD4GJHJAySluAxb
P/XuyREZCt06G2oIL0/zMwRbb+lqEcmgRnTlXkIH1cWvxGbW/6QixQESls+b3o0OGYWUhC1G1/AE
e/Vt/9Iuj9UI3/twBViEIv+FvaFUNUQzskDdPdu9ps2HF8GiH7IgDHF0kKUkYzsRXuBvcBeq6CHE
LI+wTNyHyfauzGJyiSkV7iQCpMODVxwGfixG/6aQzF97Z+6b2GhSnUfBbWFM9rNwRodIwCU+QGVY
S9vs67AwmAZmX++v9TRevL/ixelHMdgpNrB3p15nAuYp/lIFk96Tp8n+pNOcdZlGjUL/5KV9maTv
eeR/YjjewEtaiXgq5uouZFeOK/FRzL/PtPyCyCG++/fhCVdA6S2UYsnSNAzz401nWTjX39q0H+Rb
JpD5ddxckeLFFRBRVHRRkwQCeeBye9Ex801MZjvvPoJTqaKkEnnl2igr95AuPOr+I9JL0IClYD4q
4d6nW1S0FXrACWvK5IhAnwupi6z4xVKChgs2bbXDaA8Ao5BUYBCRq7kiRezQ280wUKfOOrMckPcC
P7I+q8+AEIrLOd/sb3jN6CLXpa6S7ZsRP7U+c22AA+7F5V1uIH5PH2tMrE5A5bXuJTzqXCZjfRDl
XoxNyAjftGPXt0b2xBjUR8o/tUE2mB3mpbLR+2HSQbIa35VerNz6eVAwq+n7xjshL0rrzeFQtwEs
NqD6b+xc1cpgrowbLM4xlKw64MPkF2EB5qtnKYYGY5ig96dnkBtEgC03PuHuFNMPxl2qVGRDnWJH
zVSw81zqheF1YkSnwSH4gtR09OiMilJy5gHOsO1LyYsQNoS0BHoakitedgKsWehEzN7LplRjEBt9
aNLKF0PtGVBS+nr5IaSs9PWcVf51bm1OnSkPcKUwMQ6bH9oV78oCwYbRMxYhZ0jFGKAOR4EAZDkt
GTfrfPyU4Ecs5joDwraizDi4XoosFg3agBsk8IOqB2KkuUp1pl5LL65OMSwieBsK7xP9wm59aJy0
qMqlpxlsWeRcE/xCf6WmoaA/3GkS1SDQL3JJ0IRhGYP1c70zn+f5AVB+f/L+ndOsE60eHobmDdKv
3IHT5NeyNg3Ccrmxl+tp9HP4eXdLX1qiy31ue4Xk7vEI1nFknKPbu9Jv9Pge8wu9FT9VnXvMvDCD
BntZxavDaj9qjMPROmCFmh/mEYcxK3IhG0hdVdiotIF9C2iav2B49aBh7cq1lJXOqbn4P7mUZkRR
gn07hkviincoGuae4nNlzlOCIgfw0D0xTMJoh1UQ0mU/GSnVVZ+FdNlmsEBA6Gs/uJL6+HVCKsEn
tZjDEpy/+cXFEUNeCxBlQLQHQIF9TXsTMdFpPv+ef8moCrlKjzuGA1yBEEz/gPagCk8sB67U6DLB
L4endxlEfdOLV6/5Z15hUIGR3Mjy5p/Brf92f+CB+hHM3us4GcdBMjsE6eK2WI++L4voRz1utjXm
ZwWJqpiXAxMUmemWzVOICHeXi88U7XWOM17bzB9X16/LrXkBqJQh3LqLph3r/crQpmXYil+zDgPc
Pm47evhDzhYImTucpja2HbVuxFSIxQlk6Ov9bbeA8amlkjYjDEU5n/+UKa7qRxNELWQVjOzfqnfj
bg0hhCgWUj+HfST2Gj3ivcijGv3qA8XaqO5QC6FkvzProCblOFT2nj4LMya3NgV2ZaQy+0HJnEeG
M2gnrsNNv+wpkNX+hM1VuDj4EUMcRxuihQ+BIsYx/KOOxmaFj1WlVycpEjy6x/wNB77G1uBYZQsD
xYNCtqSQw7yX0RNFOqsFa0QfAwk6HhYCVQHgxfue6jNKzIhfW7e3CAtQFkUupSigzArAOlLKARH1
SVYlO063ydXX3OgD8zgIZqNk8kGNw6b57qiWyAFLbki7s54JKwJUzO33pQ+kzNAypww7ArV7NooF
R/BlaLWgKKxdvA704XF+5lh/a1XieJC+Qc3ioaZjYP8nSi6HA6OXc6RDmWqhU8dVWI5D8rYklIbs
iGpPnZqOyE2pPdQXYdcFjp/Q+xiYq1ncrtfldZksGzNI8m7irH/ufYOu6IhZ2SibPPp4xQHp49lD
S92YnhcGjwOsMMpHedOqq4BDI1972lmNSIQ7R21cU3LyjK4nVdaAATx7Vdk6AfosYno+BpMU+U6P
dS+pTqtkZmJ0ykPpwiEgUArm+yFzt8yD0F2OV78MVhm64kwU7S/od45eSG9A6d3j5XLEgc4Z3rwP
O1YurxSOe2EiWMOz98FVXmzYoYeNALXGMcBFCJHs+ef4825dyNyw2X80OFfHHrtm38Rp6PhTmBiL
ESjiIYlBNakINDZWx/zCx1nNaBWfZibBwMG0huxi2sNe7TsGoNg+h6RhRt9iOUgwno5KwBrp+DG8
BjdMbOVIa+5KuxQGFJvaLhwKfAiH++GZQ5peTFC6dn7g7Aklg+IeSwf+6Yt90sa/i7hjHdo+9cNz
mWpOxi5IOaqHU5YQpTozFiaNWMvKkymIOWJN0l5zbZco3wqSaJmw03i5xmxIeLuKNt7T0CgptIhJ
rrF63XiIJf/u2j2pTSQnEMB2Cj7Y4qtufrjAtmMqdv8WxIFWxOOsU6KqTPy9e/YF74umKhLiDXKp
agRtzupI1Cry3LOxdVo0ls9Dt3Fvfex+yCDy3fvgNYIYql1Ch4w/vJKrdcCTuz5a9qVlcdkBC7Pq
/71/r9xlzKo3h43F7hjKySf82/+B5h6xH4ASzxjQO8/r4zO+Ius2Jd6dkuAK+C+uRDBmWYgAzeAN
PD49UWh0sJr+O/KwQbXaYlio1NAAtEB6lEOX90roj6Tr1/uQhYaVQZ4Y2R8pq1QokPAdFJWUQ6R+
Mdm5w+m7dbQuaV+ABMCrWsB/WaxlCdPZI8EXu6pXwb5qFfMSrNbL9bL2amHdOVp7J0d48Mm5/x5A
hQ8OTEYEDNA31ojG4N5hW3OHp9B8l4bJuWtyFwPQFsB9fZtRXAGB75478PWjWx0ZK2tKeO70NSlN
szG4XnBY1meiCle/6e97IIPfhynj4EFteaGYx9ja33sPlLUq6WPcMs7BBcOOB9CPNOmlrH1EnH4/
tytfJ7ONho23jPS/3QNJPQ41Z71RvqMGxDd9zXuR0NY9CSfle62SO8bBQ5uPNiG2qOFxYI3tIW4v
7TFsJk19G0CwQGZRs7n3mQ+wn3ZihwZbeyl/iJH6HukoTyqAkXWOaNiYAIWb/IC8Lyp9HTF2vCxK
X5fFO2rDx6xvw7Eu4ttiP7O21a25jX6sqZau2Fv7xWG36r/2UE+JiJkR+yRXkZg3XK73Pdwb4XEq
SCVEu/DryM5bDtUWrlav9j7YB/cFFiZUsDvalusOJ5ob7Qw0NdpQKFCUbNvPv4PtNMYtfxG5GsW+
2QRu2NKk/0rnSlt7M67DOfaXAyFw2QoKZqOLhNp54RlAwzTBFmByZJ25DwFbacZwOl8JQ5B1/se9
9q/9TAjDoOKdRrisj+BLjsBYiGt9YvoV4ReWQQ0N59a3BCoMRGBJ/qGl63HHdMu9DzXlYSia0Gun
o77dj5Vp0Vg8g2eQzSInciAmwn+1upl7xFbRMfrnsRaMJ1YYX+kC4dii+mVtP7vPrro9/FwhcmNI
BjWy2skBiuVWvefJqwwrQy1cmv7Vvw3ctAZlZlXEFL9ASj5YoCCS4u9YzvJBIlw+LB9QEgkkZTkv
e6XkDQdtE5UmAFr2co+ztss7XD6GoVcBgqzkh/qT81DxPnoch6eZbPKFJZ4AMjlz1iTyBTXqqLBQ
hW2+MZ2sj8nr9ozF1GN3/LG37EL/2kgVXnquMq/XdR6iSce2JzjMuFvwx5MvwUvQEZZzZx77IAyw
c47GyRBbZpYkViCc8msehkK4/MTyRONRnKcz4JY1ro5TD56oWnGxQhU/rR4VuyyIZ1iaL2us+/VZ
JThtTst43Tot4bYVDDcsrVg5YTHSr0BlFAZN7fPobjNkkQoHTEnu2GdwL9omOdlpP85Z3DZ7jKYc
UGJz6UxYTXHvJbgNMndGnXVaVXbWqd4MS9zeN1r5G7IiDADC8cdc1dz3YZKWRrWeKb40EOHkPo4R
JHVTNnjIrlCmTPdR6pb8I4LBdrm8Asc8gkeWUd/iU9RoVLunMoglY/bOONgGareazaDbHXVXAym0
Bf1+ZZ32wPN+L21v4MmYwwW2dLHhwM+D/wbY6zNIVTTzYMA/5POuCBjj8bPVa7bmilJBjQG5/Vsp
oLcFnTclZeJems1Op9frEPx58ezWX9r8DMcSHY0ZjlzbkPtdiMi4RDzdB6ewO8C2pDtzA5dnCL+j
2fOpY5pP4DJ4lpjaDs77X+zwGBtdWy/cDU/GT4UhTWZgcl2rDOsh7lIAiyvkB4x/kU3I4wauM0xb
vit0WpS46HDH28fL6mTPZUkOghZK1HOTTTJFAoJ47xu2UwTSiVle/rbGZxt/HWajwJ1MzcP5elYL
asMSG+PFObYurKcgGn5lEPqlUWlkjqxpZVIdnRa1SczGvG88O5Vz+h0NEz/xz1CXa5PDoj7VV5WZ
sum4dz+ndmMu2vmnpymIsdAESXvNJ8Bp2G/knbR66WdrydSy4w+5/iy/EbeTrP+0m4dDo3l9uBnC
ALvH9n/YcYnC86OhGdrD6oiR3WGxdgDXqIGy7zNdEKoiRhPAU5WgHjcrgQV2pM9yXUXLNd0kPLVb
qzyEi1hyr6WOmXRsPGtKQ9XL1vwzjb8eb8fETB5xLt5HNb09CTukLmYynb9BhAjfzfX8kk9EiF6C
WAXV7g8TaogT5rA8vsFXGsdZywKCxD0dnPHQusDNyZqwGT94olCZH3fHXUSPB3LHXr3u3LBksVbP
bX11QvdP9Ue+Z/5WZQ4ODRdfJAwFIhxx5Vc+aRAqi/8oFJjRq8rWjngqY9weNpDU8mcNdzGe128V
TLLWfPhCisGK80mLQkcEnF075amcf2pTBZUYnvr7gkOi2BtjDPCJHk1WxMc2GgoDakk9aLTV2NN7
S1wr5Zr4Jsh0sZwT5Ujxf1QyLIkMRlYoklrrgUhFV8roHC1goqIjZdD0/E4cqGkTo/u5NM9egyYl
JV5KvY4CZwG1SSmeJvXW6+uFZ42esB7XzptJCRQxTslbb5ftDRebJiZWZ5vbh9lGw7fQjeKRZDdT
2sjvBLvDZHNflrGsgHQXjoTqYueLyS6SkVurTwvaRSrBAbUvW556B3qTbrYMuxjx9uA/AXIY3ZwW
82CVZyaYEHt4h1UVtxx0r9Mpkrr+8E66ozmk2+L3F5/jjcOtnI4ghixvvpoSe/vBBZo+MtgPjdHF
x8unfvqbmFcgYEg8J2ZGIS/9YZKM4skTp3zLszwkhimiSIy3oeyugYZlMnzk7JCw59wxpI3cZBe5
ZVcjS0xxPSuIQHBw3Y5bte86MyHDzYChOegdcR/ngf94X5BO1KuTOiTbXekWJWPRWFr4ICrh/BW5
iEwE+q3fFVTcbeQWP+zBzEpLq8RZoPZ2L+0S41k8zni5+BIObMdOg8zDERvFtQV2XXfe7nMSd56T
Q/azBgiBsTpEL24gTj/8wYt8bN6bw+QF8lL1IajQoDNyun6f4Qt7pq/YaQtyBGDNC0PiE8bGesT9
z2DtfQafQTzBuBpE5+08eEnkX6b5ceisEQAIV1ZCTxXg+ORGbm5L9f3uJZiUJ0BX5XFlbAWVsQ3H
kNGiXioY94xyALPUc6sMi5g21xhjVifWABW6OTA8c1Aa1mbvAIfXZfm7ip+aDnucLUtLzM4Rex5W
Ee9Pq3S+3qSr/VdpZi/6FU6jjsgxIKwbvatrAnfhZ02Pde3qqDqIKJlNCDD73OZLEdzR/Ux2JLtx
wgrHLgHnZY567yHPrvzOw2IyZsCnUSLdLnjmJa9tYkJuNZgVmiA8QUNOLptejd4Wg2336JUIQhRA
dO5nIR2P8ngqeAyeOw3++qwJFMM2leXisNdAAZY27zb3v/KmssnmmlDJVi0kdmmNfZ2c3Oi4kAZB
gh5T7TKAP7+bIdKIXbx9cLLhw+XxJp9M7nhMSGpZ8/az/rrPHrPnsDyYTqueMMFDh5O9enMp4up8
Hr124Wn28Oo0f1hcUfWwzS0r+CHMat/iJzIlDgxgzD3i2RJMGo1XHq7mKA9/DYgOP2E9TfxPPwEU
BSQdX4ZirojH8hnUPRjEj+lj+pm/5tXlDfX6fmSMT4O7Zw1Fjiu75d9wRxgWazSrM+gVU7cqFWCe
E0AOIgjEmWJfV9uHyWz/AvsNS+nUr2LK+ZUtzrgdPqjHb5dmwyM15dov+yo91z1lTKrb1EG6ZT+h
+DRGON+y4OGXwOnC3I87XvmrJS/NbwABnIRpjLRMVB0Jp9PelJdsQmreXIcWCIGxMYYAhWfXnEuM
LdsYJD5CeFRnM/kVsP7OktkVOqt4/heAHpIuSsxu+xkcZLWe1648xkueo1i0cPQgL0B3ytUR+itg
KukcTi1xBg0MDu991nO/whdEvHYPvNS1DpRYh+RvCzbcwOahgQOEdg7OJftJAeqyDEQDHbb7RskG
0Ks5XZPugYUWXmtziihwKvxYk/j3Uku4bC8kSF4vdcsQ5d0V05rJFmtRvlQTt7WGvflYxEArQrlo
l6m9yI28xAOMVzYbsQGLA3KwJqiYf3EeymBikD7YNTNQGDWrwgRgOuqq5h8IWFIO1hOH/PNP1vG0
g8RkHGCLxiKlq7cfcbCP9iNOSoSWG0336Dg6jz7V5qEPIG1yNt86JC3/71WCGA5l4BeXPnbmA/e2
SC81ADvBVjqe7ZzegEORwpJv7dJErAX57P23hcK7yOfDamDEtjjTarzI+hKI9WlT+bbXDAvZ32xO
Az+GTRtGW+cOn1hMRjmoyYewhBuSVhP5avBEOA39KSQ4fB8KmTfbbw7n31qPkcn5MtlOTTYndOad
w4TyYapTVJwgWHLtx5gwJvaAxxjfhdb+S7JJmIf5ceM7yceEoWi/xJ2bcPdpRHrmM8f2HG18R8ln
AHoM/bSzJjvNI+Q1os0TG3XoIYpJyK8sKhJ+MTY7XZt6bTBt35o9wvVIJxZxOeW7yJVQy6ISCMTy
qM14NZH9YIWn6eQd5usjf1R7wmJPzCnLOP6dyDlDx5xAIwCHHoAHIfoV0AusDjpU2AXRKxfK2xko
Edcc/t7BXaPrCohOD74DaEBzA0f0a+GpWigy3BSzRwKHg1qKH6xcPZZy9lYxarSEC0FssC4UK4Pi
5SDJ5MHgD4cl8UOAPPfN4MHguebq8i/1tIPV8f37bMvb8Oesggr/QPy598Pj8OanYPt1tkhF2cn8
QcQsKmOOyp3LWy+SuDi/xD+rAtBLrTKx0T4MVPwxyuaqR9PCDagzuJ/iPA0aXQ3sWW32mdbnNiPc
FWaDWI6r6jnS5j6BUdd9wFUA/vuizPNpTHWh6XymbRV7gl+Fe9The+DgL/DzGFzG2RDTWP86ib0H
0z8DFE8jSMu9OPQ3tLM0xN9S5h17zGaZuZGaNdWUJXbQDglB4qsbncJxw2i5mErt+Up4/bN9rzzk
f8hFdiVcXnfFZqCJEdyBy8sarOnO1LMGmKfAYRptlJD6wYK6q25prG8vToPYgTpMt8rfVnF7suFx
GaBHxlAzFk1ZNG85D44Dum6Oi5cPg5wn6s/GQGtzWNse6ate/aN/9C1CoBbm9DPUU93DRsclGrxD
LD6BjFcEG4Di3ePkyvwtHGH4jq6kMV53iMxhKS0oC+bKQPDDdAO4MG8wGpgbcmmR2wLbUaaj8uNk
ZelyMRI4djPcB8b26MOJ8lMBn1J7c3qgLKUUHjTOsNu/Msb4kh9oDdKVq2VDLOUNd4fGC7qr5MYD
D501fzLd5c3EHgInFE4efIxjBtcP9zlrh5bxHQr8PGmcKpzSWzufIjFFBcNllAJZl5/ubX2GCzP/
e90FKudI/8JxVG1Cw7Hm+OwGr3FlpiCQaHBeqswrj6tDHUqmWTMDZq8S0StyC6iN1onlRAlOJZbS
W3dRJwsFJgc309075FodntXA8ItyICeDOCXKqgcLhRaHV/sGg+ZG1De0htmLdZWGgXQI9/6QuTtU
mBqqt82DPDb8YFzj6eI7g9fOLupViadlAy31rIE44ccmzrxNUcEXWevL47T8eovF7+/dIWFjcmBP
8Dyir5q/C+Ku6gy2nm6MOdKO7XGKI+epM2eNnmsTNQY37gc2xmJ5lBTpwaXycH6nGbHcE9I83tjK
oxHJ8IXlw/fmyF2NVcV8KkX7vD/t151LP0+7ffYS2OSqq4jX6fbr5KFogS6/WtPdXukgGI/8Tm7d
+vzW/W8sTEwQy2m5da31orD1Xt65w7rQaTqa+J4xZ4q4VouVW+c8oo+QS5ROQUqu6AK2PG9yzmzc
2fFiqpqa80pJz2ujFJytNMvXUQymbc4fwVC8gBJGIOzY92jIGXmPGxDOlEOuVig/7o6ujZob9a55
K5A4CQX/jUVTDrYasV3zIZu+Lh9uqwAT9W+dMxLrQyuwgmpQHjf8RSrfqht8xdOBlezGup1xV2iA
pG3k/20lVziDFq0W/FloqFAG7g1yDLo0ZZdpml3kxd4/lkdPi4Zwc5kq4OPYynqlX+vn8q17Em4g
b/wn+aeIXnovnkthTceQA67f+CXKJ874ul3lmlH04XzfrrVC5sNNvf/hPZbxCHp62uAVUap7WdfW
Bb3Ioo7/loqpem7YpfTSbKJGL+1yo0V5vL32o2O+qkdsipls3lgANswEN/gp8+G6F+OtXMeeU2WL
DnF6IXmCCHhHu/0gR5ZVpa996s0joj+jQwP2jonBqnQ1YNPvSUYTI9accSJTAgZXKG/EYpamtg7y
/4mdD6speT8/YrlJOCB6hgV7QoZqhBpKRdbU5PfRfQUv/MeilomwFnrrhGg5ZAly/oE6Q4JxDL1D
XD2RdhVjDG2H+TCU8MSNnJTBmoKiLh2N/eFBm0do5TlxBx6IJmCNwZkeQyluH2g/3yfCoCW9SBAh
JbZzpXXbXUoOArMbNPI7m4u2EbywQa4vyxriBQzF2czzMV3KHE0HJBL2nmJvMV78Kzmxx6hoTPe0
iTfr3+uf8egGl/cWBhiAOVvXfQteBl87lKmMEN1PH40SxKBb55nT+wvikjZFNPawBaWCOHaM2uCz
ORC/17qHfYy4wdipak7opMSURT9PVaxDY1XRUW9u7sc8ODcXpZbsTbkCPt37osBXH+CxoLEZbFZJ
8dUW8Yrxz5UiVciZVVZDaN1g2YdNdwAPEf0TjIig6gJIevJyRiTIZs08HwWF3UKVMN5ipSI+6mFp
ISHgL7a1znhcBg4+wsKBFqgJP12zaFZ1bKTEPRStqWDxcL0M2fa5nlSSFSPuWdSCC8C4X6Iskiy9
20aT/gJJF91amlnNMZ3kL+ILP+i8iRmh5pNchBEu89jUEeGIZyvqT1uVxHh85FeptjEL57+wafnX
rElpCKkRMHsIXRxiqebdzNxhsFBDMkvEUZ9vIq3EMS8TjEAMDwMuvZj9qnlynj8XhA29BJku1lpi
FEl888nfC5s9+o3B2jHpdeLheIv0BM4P5547wPcxcxv2hyFzsU71NjqxdGRRruHkp/NiYpJlUbrU
ub0S8aXI+5I+XWIDTTWx5IR7icU2Q2cA3ono7fnzwOIm5lfG8CxnZcAFg6QF9J5u6gREol0n9BEm
O5sS2mR8+kXvvTODqv07iMlhanDllWFQA7hOuSTOXtiXZoSZLrwDsHAGZwztX+wN6niwZyBFTJij
2pia9goqa03i0lEN+gazRVmdVX8KSp/FhQvfi8VZu4TwsLwR7Ty8PW5Tx1HJo0Wjg1EzGXXgfnrU
JMfujpDu3QRxloqcM55Dla/1hMxHreNUVBiMIqWaUDggJigTjC3MU86syjsTi4Z06R+UNV59YXHA
GJiJOfCaPSbPaWNZgr9vL7N5jUdKO7xpbIyNsYS9w9vr9/l7QFbvMzhiMoTvLr+S5oCoDTyb6Rg0
i7zaZJ1gjsNMJ8RbiYsPW1Twb2hejLKZXlybjBb2Kx2Yw65Ei5TJHGcnpwpKOsb+mi9717Y5qg1E
H6gMXkF1hgA9KE0rq8c23sU71sJXH9GHylOManIqEwvRmOgUaC/YPPfPffOvhs+5vUxWckG4Mtg9
dW14zMKJCHJk0HYe5nRAplvHiXomTbUagR1UxzXEQoflJ7Bmpe94o3I+6pbVWdE0yd+cuLHAIusV
4L3hqIIjczKHP6vsxlXgT4se5M5BXvsc87Q+QZimZzrP+XX6nCfT0jKahFO5VUYSfTh5+LhoTey9
EJwKIm+DkkD7X9hVKapmkt2Kq0UFtQ6icgbWxEa5oghtATgAXzuROqodCOJc1lfMIKQ51P2D4fLk
jsJ6/X2cqzvRQcMiGeTz3DRdpjVSp9eGNq+Akkw0wpTlFjpZZDO2dyV6Ye+lY3PxnJmLe5CO0/GT
4KI72SQ6blP8nKG0nugIiFr6d+MwER2zrJwBtBkKqlTgaeWESigKakEh+4jRwKLHEqQpthwCLV7f
17g2s2fnpapfHYgwqIFBfpyHx0syV59tUUfbTEQzxDQR5BtU/25MGpSwwgrXH8PKPU+p0B5lf9nf
jdzRwXVlLB8TFcYmBoKtJ+s7Mz9cjw1efWvw6KveOCCZB5duN8Yq+MlM7zPSDmh9TcxwmiFqNLNp
vQmcuczei9ssCaJvvTKvWTqWD4f4o9kgmVymlSVxUbwiomMldvMGXwYWdjh6Y8V3AJkVYCPM+Qml
ZY+7U1Dp4NUH2ZJ+hMC9EN5hqQ0NBkkerp8U1HQrVOzvZ8uYmyOKM0iY7y2sAmhNEqgxlkJPVsMq
AP7VCc+n9fb2UwfYFMioMrrqJSOwkckRv0zTkRPpenPuvuvNM5aDgCO9qgMq5Ih0DmSKWkPOxGIl
ax6MVTL76wJUBYzkNAGdn/DP8J1j9dawoLQmWaiTQLSEuVhb1LsVsJW603/1LsDw4IVc/cKlebya
pVIzJomQPA4E+qkgVRugHySKeywnTgJQrTfvaR20Gq/AO0Aqc9mutd3PyNVEE4nRCs83xRqRpMRc
/KJuMAH8S4BM7x6BjGBd6QC8svMZkJxIKcmY59SqDor79gymWoF2Hw1IEjZmIrJduWmJuwJ81VJs
bk6wU1/z+jKdPCdp8J5V100i8jB2MdvXMbMRE1YNIzg2jZL/wvkRVhTpS5jRnklkPk1Qa/ZMhIKM
UIBJX4MLLct7GncqHcSVnNlCZTj8+UareWLkHSO5w0YVfxQOZHcZx3qkQ3QSUZLW09qkNiF8tFMa
2QOSvtGvorykoCJqFPGqLoQjlpfFIZFqQgzpkeqKVGE3o8YKRP2ZPplAHVbgXTzDeHXDRVT4idy8
6FNogYTbyPa2EAYJglQGypO9S+Z3AoV0oERAq6Z2Vk2p2hVh1QwicFYZRvOk3IrmTDd44dVUXdrV
HmJmdQZWj1S9Us6Hi117qxnB/7EN9d1jApJubXNiTgRGse1BgxhfwK8fQ80EyqwqaP1fuHBdIL6o
NsiuUPTkR6Ny/b/N9sw0gUOUbajZ5xWpO/BNHkRcIF2rIF4TGxLvjRGuFyxa5fyhL7rj/Fzz/iO3
EJKUb6KhU6HN1kxHNggFSilNW4nYEqU0i81YRVymm0Xar8KOXVYwpf4RxcBnJCRDAGBpqKFliOWG
MEqMGGEb6N7PZuXF/vf18/ppnHII/AV8Lj2J6eD2NjhPLfKqaFoFQZeITVNOa4NzJmSM/5E4VYVD
lHe32ZTbk1u1BACuQRxuIAPGXZ07w0V8P6YaQ5YkhVaZeoEQkVB5yA1VjP1PR7a8krc+F5jfMRaL
vMh79YS0FhKX59+NrMT8BmaAogU6GpBpPpDFCCsnfwoC0mfV2gpazHCA+Iz3S913T3KTwUJS8rc1
tObt0Es2mguB9UzSbW12+ytvKRtu5P2BBzIP+lTIxKz3S/gy+PFMsBxkO7yj0PyDiQ70+ufaKsi0
sJE0F6rxPqfV/6N3SZyFUgQbN4lTD9Dt1VMId9SlreZd7TuOzgJ3bM1DOQC0XM1H1aYKqM202PD/
+pwgKHAarve8fxU4qVPBqBq4WjNqraMwxHmALe1+d8AcJ4YpMmVZd67LjFRQqQkNuLXXToWheMK0
97hMaMJ40RKUgO9ew8n6BmGWhY5xD0lIDM46kZ6i65J3JiEpOJCQ5AOQltmOAH1CyBf+Z/E4t3g7
/WNLitqoh/hT0jTLyjFaqIaXhWjWfvjv9nn8pmGB3tSy5/Q1slGkoWG3ucCtPCzRilKzUR73EBYM
8IDmC495R6fP6msl35DBuIjQ6nykCklmRi9ytBw1elUWuQTkRhiMtSRzmUXo0iKOjysXohTFL+C9
Xni2YukW98uEVwFMxLnEfAJdLLAX73OMh+suR0ceHtMmpj2Ga7iaZVx6EgDI4BTn3OtIx1xYPmtc
VySDgjYgKO/SjrfxVqJLIYzFcfLtKZVRjzodhWfDKbvF+wpnS0Na5krk+8px1yR3WRMHvde4RQOX
adWpev8j6ryaE1mWIPyLiGDwvI6fgcH7FwKE9979+vtlz564ZxYdrVZImO7qqqzMLNl95+gjXswa
WDG+doHZ4rjM0mARLLRr27VFrVZLJnQkp0ukRCMLPuMZMmP5T46jpyhP8QrDkXrjAq+oijZRelWR
hAFOwejeTtqXEb9CCk7d8gRMIXj5HkrPbmUynQh8P9WZedwU4i4VnwwoIH9RQ+8bOWdHCimAK+0B
issuVbdBOFBBkQEw3Im5iNDfqP1Qo8icQHUlpaoBtFv6uoi2ANNdsc4lW1KldmQi6RHDMUlz9OOA
jEnyLH5R2vE6dvad5+A8u6KDEeqy4+N19SQHbAPUrDYtXTsuRtOx2kWRY+bH+Mt4Fs0kYkIRq58k
mJ1xXr3Aj03dQ89F26hCZ0INSMBkIqO229QTCEmENGGXNo/6YywY9TXllERn0Mv0REg48BXeYL4v
4+7JBXQvxVbWpkl4mIacyARTwhAQyOWlX8GhCu1gCBJ6z0odAm+BtQCTg0CwEtAs2BJYE8vUPqEg
VHCgqdHeuiyktuKC+mEsicFAvBgpf0V8oGNJoFm0GV6Ed25TM7kUpoBl85GCkQxqX26mqUNGRoE6
gpg2wQCN+RyLK3Rj8yykLB4ctaipopkpI8heNb849mLU67yCpiZzD6Ifp20aBxVR1KHSea1V9/Yy
iLlzqzdTktK4s26oOQUbNo+BfQpzvN1qoEtYgHjGsiTVJV7Hmv/TpRPPTqKaIxtIGxKzdmcTbxE7
mo2keNmmZ88xB2PMkxVrjoRrO7Y4IPEfveGRTocOr/T0HMoy0l2NTbU537SI1YSgTW/asGoRA8+3
L9TZO6TTLIexCcwJ3ticnnqLdY5eWdN8ytFKH/fhnGI1/8xjM79E751Mqy1vloc2KN4EzCesVS8Q
B64vyTlWWwLriWvaPQx2gxIy1N0AJaSsPPkfDGD+7MnrR3jpgiIw+h1SFe42SAkNRRoCI5OzoUv/
+Er083DHxjtWp7/JAJgArtACji8YmzXDWmwqSoJe87TTFbpp6++GJsNiEmqg5yC955bepOauq5Uq
plTert3cGpD+YpF2VSptZTSCzX5+EefjClmOmrfCzmTaw4A7ECrMjLNEGUUfg2AIrk2R7gWrdO23
213wfL1c2Eq/dWBGT9O2QzzPY8y4B1KGGusfq36+KadtwsV9n/aINsPXqY3Ss1XNFrze5jsyiCOe
3tQ+6E1UCetkhkfEqDf54lY8bGzeENuUKMJWcmUYJFaKeiKKl6xa4Hs5WNF9J7YpR5R9NBgavdPX
ATrX1GX66f7tFS/xS8r3Xcb95bwpcDoZgnJJepKkeG/2ADwqHuTXGWT8gTbjO9dDg/33c9e8tvm2
GD9rY2mfUyHb0J1VOF2/yYfoJaotQvmr8xwceteBNs90om2m41vKD1mG3meVAOAGNyOnEO/2Aa7v
mzg/lgpyOMXZ33LKwa7x9SnaOExBh7PAy/qrIEckmRmUe8KexfcXg0Fc6HT/zVi9fE7Sh8nLjDVO
WyYi8ihJoR3WJdG0Z2qJQUbrAjzRTiFH1N/S7rg6ZggGbE+bOMdjAew9udPa4xByt+62V4Fa+/Iu
g7ebCfD5BbEuB+ceaSQw94dUUnZACgwbyp8pHipTIK6Mm2NiCBtRK5le3S5Z8+aamE2axdtNTSdT
A00X1rR6leSyQybTSbREFNfLERwV1nXKMJDD6py3Fd0OiGpb2fvDqIV+ZthVwVAomCBuW6iM/k1b
M85MKnctwiiqvegw/kQyDs4iuNnSqpaG+OfjFxIyUylxaZPJUEl7pgzgplY5fTy61d9gx0PWntgl
6lmDgBPpMZW/OP1irAqe9IyPvOxqPULek/szp8Brsnbpri1IButTpwhhjiGfJJv03sXmd76JMHBV
4mAoPBERR+g+vQOmZSmEf6KiT+sD+i8zb2idujjfTXa935vBnruzQ5dr2uCYg/IxXMEfIG/n3dz6
7UUtXEH/IKKs9OgaG3t2aBwa5eBH5sb3YBxP5do+kLZOGcm39b884E30SZ72Y1BePWafwRrF+Hq8
CUWnfcIW4wyIxwg95YgjiTlRUuvq5lwXuQee1JaXiXdhGZTj3iKsUu0+nJj1wNKCtR9/7faKBhsB
/msvsijnOQrcs1/xEajSq83WD/D7K6ACz95+LGL/PRJGwBT7HmJ7ImOfBI03hz4b5/7ap5UEiPOk
bAU3Ow4uI1E0Y5rQZ3ZgCacR6KqypIPJRk95P3jHvP724PL3jk8MxDsOcYqgEftFB1cE/rvHF/fA
L6ABuspysvBvvsY4QfFt/cLKWFj5HRE2n/CF2nqyxub+YRA2YG0ZYUMKOHNMDzHCXiBlr1W4H+6K
J7DYWzdfuzSbo6vwRqaaSTi2W9CgUKGSsRWNpSeroA57OjTUkrJVh0oZXT1YwaSysDm8El5f2yH2
Yfg/0mmKquHF1UpSZKTbTuNDp7myRTcXTz5+BiyOjl2MlRUxUp71d2jf2DEP2qiUkBwyluAjewfV
s1HAdF7nCL989CM2qu0nr10xyApEVyHfoEQWe+jrGe19+1DPNzPhD2sCGpPuYDFeMVLHxceLoKMd
ovC/YvkhZqnYGVIiHQD6MmfhsRzfMN37uzdPZBiY0yGFxiGk1t8a94KtEz+dR1tDkNAyFXywp4+3
bhXjfYvU6ILe97x3oIO+C823naUpCBsI8ovlUX1WIcnWqmf/CzbRdI9NDOf61uR2dkbrqxfe+j88
6Or7b80bv3BHxU+baiV8vT2cFLHrfM6LeG+FGNsBJf4BvNY0M283ylTsnPduJJ0K88deaDwkxGG1
sILehIg6XcwXPSFvQ+TBPq/ASxGm1slQPrloXwGzvQPkSP19PEG0eUOhP8BL5uedFjzZ3q2ZD58d
GwnJA6LQY/H327rVWmJt3Ofgtg6CnQyGvG+yKGd4L0BAeBXtb1wd+kniuhsWdK4BZ/m3EP4lqAzI
RiY3wAIg1rxtFDTqigsbUH4mUlSJcb7gpV2ppqWd3v99Js8mczndWxuw8eNYV87zUu3aPUtSdpi8
w3JyqNaLzUcAi7JP/71keas1b1ONpISEF3TRDUO35hLRSdnmX2m2961Tshgwgv7QDz8/55BZFD40
7ux53q3+ahp7NxElBN2EGjBf2CC4CDGwU7G3RkbMm1EbuKwf3C46vNHnYfFUv5M2gk/Drf4OH0vr
6R4YTpK7BslpdPtTuT4peSro8YxDxkX7At9C5SYbu63cHfbXzVngaOh2uxlXHKT2LunWYmUfReX8
tZBEwCUa1mph3Kaegy/hhu3FiFaQypx5U9I+9sTdZoTsBoj13NgHk2ZScycjY4HoM6IPeUUv6okd
t8f8slp7OYz8nWuUcO1TClqMFmZsXQ+prBnzitpEcUBaj1SfETozJyzzhQg7KP4FMazd5FXirJq8
PabZuglEfodzi8jCX452MuIUC8OQRTEXhpIsLNemQ9rxn0XXKjN/i/mjATxRNLoJk3G5v5+4Tbqt
PkNlEbEgW/nGg+bQX0fYTxNCMOTZdRGG9FhoPIyIWp//9Tp8FgU5p4OclBc58I+NDp6YaKYuUbHz
JF2Yw5piggGnYEHTY9HruJ/5rghGw7h7GE7Laa8UVQn99Jd+czRX9BMQ4OT7U8zXy4QfOpq32jDz
YQ1kY2W4T7va2+yDfMFdUfRBET+dNLDm1Of/qAO/H/u9t3tFRo6jrRyCC7pLWo92vdfDR5Y+8NVh
TGWTzyMbaU7UM8MBqGmdDg2a7h186Xsl7rU+6nQxN+CIkQ53RWnzCLlTpL/orx1exuWyV0LYdmrm
5+xmfxvb01d/k4mlceAmiiqlYpvRH4tQCQCUiIpHdsCKe4fQZ6eN9oo9mPSddT7Mnl1Y64dltRU6
of6EVE187HITN4c0usaokBHv2IhRkUiPNIqZrRFO2+Jff+OXf2sNyP4H7YFL8r74NPLEwgVrXwUz
zsRT9z3nE+9thzB9ym5NFA24NW6bpe/Wwlqb9DsOj1P3sfcKbXQakiFwcscek3i73arbpZMBiGMt
c0F/FQsYwQchXnVF8ge+VB+jCwbddeKQ25WfY7+wxcz572zdwp767EwRmROis0AkhNiKniex4mkT
L0asamby6O9JoRO6iiEs69qIQIzaqpZoafq9c0O7bsSnESmbXg+CR87x2WvUus3JnIqGEcgJs5Gb
EYfrHaeCIsk6cxonxfkHNgKJ+zCKejA9rk7nTiOM73rEES7TrImHz0mXi96T5942RiKaq3yCMML/
mT5av7Aj7g57rQdDEx8lhHfTwA9spopizaENssVLKoqKYYlfDQfHTpYRE8M18fljR4p03Iv96PTm
HMm+pFdkeoxzI8XTzIQ5QxQGTfZgc8JmnCeTV8R8SO1LBUnXZ8P6vBgUbHpB2JK4ZPGt7HS+MOc+
Ep7xPcyLRiTGTHG+rcl9+QcmSPMCcsPvs+mPXN+fa7dzh2azyBfPRDvsXAl6L8hGYBf9bj9PuYzz
tbHUuDntuKshbmRvSuAXrAfodhDrFqAdrKIBn259lCvkAHE8uyF3m8UYxDiB43CMZFlK1PhO9+bE
+m+tvzYaDqRsGlPhinFv1CZt2L0h6qCQnLrLuouZu9LVMJW33d3ouxi/QuHCL1zxf9aPuc/e7zr8
jJiHhADHCRk65/TJKbvejNUorRG/K64tXP1YPSseoNQ5pOn9Rr8LGU2NLDO5DWCeAQtC4GuXPoAF
VS31EQpqbEIgmwM3CCRcu9NOXjqTk/MwyMRg1eB5sKm+IQn6kclUQEygkXfPijB6Y89nWt/aARxc
u1H0xQWosc4pNsOR5uCJIXcIW4A4hFjRE5VrlLtZWg8olxDUqCW+obgEELcZ9QUuAmVwAxZfHFfr
3Kn/oDGxtrt7nApPUYf2SLfM6bTrrsmCE3xamcucaXzm5KUZGB5DiA+xNYQzinv2/DM8JtOoYHfm
0ZKhTXQ68OkmM93W8vxNRryip2sw6PydUKvQmkGSTk+eZR4wQM4/ovS9L3/DaWTVEF2jAt6QOMU4
1cKvwdUM2Qbj5IfX+NG9tqUMeTOpfB9mHVRZUC4yzTVkcuXBwipg8BBmr7g5qDT6YH4YWXZTw4I9
stVIbHue2cHlAx5xieal+1GQAGEw3l3r3s9N2M7n0VYBW/J65v9i1c922MfNXoegztf1B9Ejg9rh
3fQQU9KqFhVH1B1kKWZwhGwRZAqyFpeIva+ulD7j8fR6DKcynzT9Db84IuTwIw8+36aThm1lo6jk
8UZbj1FQ+j2Y2vG97HxfPyT9OTxG8JcJb2Sau6esbbUqng6Zljud/RYCsterChaKhYluYD7wUYJj
o6B202WBW9KNAKIMgUEt1DgQ7RbPqfM+1s+w3AXa6BIDU+WadgMFv64cyCWo2wxn2a87w/EUX13L
uWDp9HVle1oNcEyWIy4sDvktb+kRbOkKFDBX04wZeaTKaUwmaJp0+QlKBiO/9FmoNEvVMmUMYrLG
aceg9tJ8qL8llO4SqJEryQnHg4RXdJvRnOQZZ4YyjW8X0p5+O3PjJyx/2mKcnEgL1JsRpC+uvUzA
qjzzv+ofZRAQcin+IvpurTv7xrqTYs3CmzXxPjOSlogOOLdpvK1tcH2IcrMtjgGPKDfIDtR8EqNM
A5gFutKUcfOcuW9jnCHkLLcSZiDoVGJE3SSouZiOQ0p1VKvoTdvDzO8jxghkBB0Ns3XJk5V+qyML
TmxaBisFCrJpQiS2W8ypoqjWfR5OI2aQ3iacqYs3tZk+Aj7j3LuaWUeI4c2MAVFnmDgJSe2f3XfT
Sg7htyeWgcZQZanZeTO5Lz0jV31pnDeMC+4JnKxl0QbM0x6qMo9AFk5qDT5YHAI3xHqSfCOVKsDB
pEH6RfVxbshODfUh/7a3+d8N1som2A7T5y/PeCwtDchawnO4YEgyNEv+XZuJRhIowKm/I5KsVJAS
TvBzWPAlIh1VeVO6TAkp1jOZfabU2Wq90ChxlVsaflAdvyXOoAkg3vHUOw93QaZXBiQVTKqv75Z8
hwN9HcRRiLDMoLDapKo8MlHPdMXwKMPfrNEHHNG7olrVCFXdQ1/wq8BVyiVjLyUMpdvP2SS07q6W
rZdg5jWO4+P4zK08KAFj5GnxI0GBa5EudVlG0aSCqABnAHHOmcWOFUcBLlg6x/RER1WUoRL5WEtI
75pL8tD0RaEPhONsuVnBd8EaXQd3LuDF2X1WHWVG38EL+4veHfsMafKwl8NuDhc6uH3bBGCCFDsl
ORmCDuW8GkEaGy7zF8GqxAiUbgSoudx5FPeOieg6tFKJ1fCLWP2M1SLuE+S5P0JheEg0YDGiENkK
wxkK99DaQtbckh6djI0EPfhwi43NYSHl2rlhgQXDpzkVnOooNafRIHq6RZwJ5wAaH04xeB7J+s8E
FrUcc5EoTCUIuSJRlrGZugdKxD575wZDIJbxFINazGMq85i+M/kg6JLvkShwJ8MdkH0Gd7iyWEPS
SDxfwJB2wYeuNmuk2PpP1JM2eeX7qtr5DvYgJokak6nQIW+XJoUkHTOs9a3UV81MBSM1mdTh0c6X
fEAyAl0CL0kUOMbTlS5Ds5I3QCtEH0ju7EWo+noTdHva1vhb27EHr1joYfleO8/Jk7/Q/qaTYreA
0mY7K/5dG7/oEz0iq4lBZItxn508W7EUr2tVnxZa3aodP86X+EWSa7nTwTHM18/w6N2yP+8xrYJ2
3hai2D444XuR8QroJPlflnRi+TFsU5iVsHXF3xPfQig5L71NTn1nochXpcpnErNpxSgB5vRk2Zlm
k7Fy4pu0bKRo+xqfIUwWP0Kh/n995TwE2eTnT9tSOGi+zjQRti9OecorV2RXp0yiYtUqZbYwM1JI
9eBMml2aaCaJyw7tqsBSvOLMY0Xr9NS1P7p01QbVPxxjUCUNikz9Xp1X69l2toWWbVGN2PDkM7Uf
A585THFIeVTtQ/3b3tVzk9Pfdn5h2Ma83M3FWSbXZmf3TrFerNjvzndyx6nm3HhOcrwmE41cv7Ao
J7vmfvJCtQRaz5Kb0J3bnZzsq37+4EtYBLC5tQ7jDTosEhfsgytJDrLUrMoomMbF7KsH76ycozSX
SU0JvTgAejQ/H75k9XoxpJpSpFW3RHWdBJyItPp3hPNTp9QRr15dFInU9H1as+LWy206FQ3oJdaL
rPPrZzj04tFLqDUN8pQzWTiHWW+KvQ180iKp1ReuKTKpnqK/2kbppfdNPRmx/iX9VWcWfQO/VGFc
jK0K02dznd9Y+m0UNBDxX8B/7asHwVKkCD0cGW2m0h89iEqQ4QAX3UNUbh2+ClkiOurGkqO/Q0BI
CFBL606kgmra1mKVuaMExrJU0sIFg4Px8yOmrftbvJOK8BTaEIlgCyZ4vJAIwYJgfBbv1bVPGII0
Lca1ZoVotITmhBQM06EYMOGAZKPLwGH8c3Cq3MzSecMPGK03rzox5mPouS6GQQFx2bBeJRIwNPEs
J82aZvInUEu5hLCF4UHAUCYP+KcO+HJKj+FP4w6HtSRdeGjY3NaBPK+kELv7Fz7Kl/+OWAnHs19M
Xlf/4V8aIOjYzd7+afD2t9GWf9M3Ekjxwq1/OuKtp3bJZ8zxNc1Ldu4iehuqN6BrLsLmKMZo5SHj
8HAL+XZNCVvf5507bkIDa7VdXMfP7rWLjN8tOsoZlDVAHULW8HazzN2U8/gD2cEbxcKbWSl77Nle
+Lpg+FHHZ6eDDUhHLlC3+Xb5mFcbAOncNk2hzyl9YLOBlY2QDR4BpN7hNbjv3Q/jiYYMlk7eiTyw
MPXGucf/dK/OGXfjl5319lTYdFy/jD4EKRcIIpNuTenSDXKWOeq0ln7oD3UoUL6Qdff0VkOWX/79
WYHc4iTIY2aoj2UmcxBFg5BsIfV23rb/s2FKVexwzsRm1YEIeglkrivPT1fIter6iLNN6t8WveqQ
muRLJR++qZBj8khtHd1uXHCDTKoFMiQ4BqBHLVzJfERYegAbjradPA6HToGVdQtue+fJ8bC3t+GO
NCEu8OOdX/3ZnqIBdQ8PXrI82vnz5NLVeM0Mxjcg93Po8ZdhqX4Ki8knnnYLPFeznPwiwgI0y7Uq
p24W18iHXXGLDS1AJgYm0kvotRDtHvDG+nqbLvkBHmTWUDQrBs0hJ9HHdXvX3XX3bdHunxSE76BA
8NAGfjbUoOWsxmDKgsT7DPTylPEQKPtryMefyKr/6t/Bd3AnsSmPCqsfDQl94A8GRjQESN1PvS2M
km3nQBgSK9oI2zl/8D7hvdS7eQuX7BlbDzUj2QNvn+gqChIiEkplYroaJvGQ/GIfE6etmsyejvj3
6ibDYYbyYDosHqFFxvEMZFog7l+eCcR7okR0GusdZgahKwY6eo2Sw+binpUISSbbTVQp5tUyhZze
GOze/9wvduGN/H6H4Zp8oxnbZnwZ0L75KnqUK59imKRhBV8LGtad9Pr27q1bR7dnj9ZsAYt0pgwV
nHPBgafwfNn3l/0kLaXK/iJEQorUZNAzW9nC3wrntfGxT6DzjxMI04gfYGon28lnrqlWlXEV9zFc
3v7NBdgyGUACoCqKUQbbG5uekrH6A6FNL+YKpPKQp49x7/AR51pTRnBkW9mW+GOtYSoYUYyghsHs
FPFRmyrTlQnAz8sEHxi+t8HHqwZijIkWSyubciFLiUTho0qHQxZ+rJiub9NUxj2gswlhUHJ3dcDz
8ZtuUKpJyeIpWOTKBzeJTpDHyLBNHpAfSGowQprV8WH5HFajiqw3oJGQsKkIkYHBc04t2RGXb0M6
p5QOOIsmAmWZ6Z2HbWSPVC5LuuPYAqh5svevXRHczs1zkzHqNFN0USv43EksJAE6SidVgoi09oa+
BhEQ1Z84728wbNMWk4QyZc+kz1gfSz7173fvfBIV0Z/gHV2jt1HhSDNW9CJGnYIhckowtNW15T11
ajF7Tmg22pmoo40AsgnM8eOvUSfYJnbQWUZA1SAoAWdbZ4/A6WVHGma/XGIzVaB9yW/EgAprUmdL
S1DR729LUo7PO/71rV7kI4l62PJOOUjjgwUqw1ZtGwcqSaT4r/XlsT9s9DnGqFgQgeJGwW7h/CUj
Z35+C6sqSddRBjBrlvkmKN2qTv3IYKthy+ugiOMXvBlJ/cIA7MyUvO0o54I5OAunPgbokzRUbW3x
BFRcd2+2x4jqdPQuHoBs+sx6/GGO4HyH9B+WBP/oFeMc7jbVYH1pZqkEHE61ymJ/9jerL9jsKn+w
vwWnODigFDm6eBoyAqg00oiV6d/Hy6vXfYVs8XNspFDeuMRPZD5oFVftJ7QMkooo0860GZTXkkrq
Gj3rV7Oo5U93w6/u0bESGmkMCFIgyIUhsDnN9CtnO6Z3SWFcxEAzn/za2A+2nlmKdK+m7I+Gj7xP
s86NWtuw+viSxpFPJqcFWDRFHCCZEzpuEtmR+kHqzfJR95r4NJ80oFe0r49Le0e4sk5Bk8krt5SC
UhjHm0JE5JdE2TgjIDRqiu4abWKYtyhK6UWSWoGS/VgmMlXFAD4ImPCDK/6y7NiB7dnBn213HK9D
W8+2h630rX9xjGxZAgzZgjHtlqKk6sygGGOFxtJoxegOnb+hxlJf0QchvBPxkHE48cNm0UXMYcoy
nwn/rsbD40Wv1z2nXg7GrboXOOOAX2jXnQZ/8es+D6EBD6UgFzQ7mlNEQk3I32ybUHOy7bodLXv7
5ASyd3QaLNaANg7faNtNliU7AmSe17Clrg7/5ON9RiF6pZ3Ft9gdLNOjAAH/sIX2DkO2AvvO42kF
/Iw1iGHgkT5ApdVrgiV7Xc5p2kEttmMvAvanp8ampDGQ+H9X1H29O/cDbuyhC9SxKOYVHcCcM9GQ
ZGMAobRlpOnKfBAXhVlfD3dEZTNK54AM5KmFnQnWWSK7KtV/Gh5Eqgc+DuA8N9O66oA7L8mEEdir
mBAJTHWWUB0VBCqZinxUUSEmxR34Nb3AEFVUkftSZdBOUsEg8piun3/JwZBJjUNK2JRIVfvliBVf
/x7QauF28CHmx3fojXhCSokHd5HMXeRE1ZgobBsvzGKvJlPTE83CNVAmtXEmQrjLcLMJm+Fvca4h
COJpVgnPQnGuqM66qRWI+MTwQHj0D3/a30RbjDAhF6tFITxHPlN8g7kwkbIHm3rB9IKnN+d3sZM8
K12v9mXjWnhDXLBHPkHa+jqj0YcNICtfJRpF9oa2ydM7cofBSjy7Mr9oYPllKGilAEs3/iGRFxpa
fZonlGzs0avd/tpnCIrquOjVsnwE9k9e87Odh/JZw5zSYZiQYfgiAauwHdvsT378FelLoWFB/xCq
sHO6BydTH7Rrbe4ucLcGIUQPk63/9kaTpAm8LMmVDHGpevjMMkOdWdaqaTQKbw8oVPVetUt4dHYc
t6DrHfDpHnugs+xVcOI8UtRXSfc+WBpqkdZpl0adA3qxO88XwIfatUc2R3KFYWDGntP00sKmu2QR
Z4ScKuoIgyZcYYZIIKJD98EihmAzYXHTj27SsAO25040u+lccWc17tTHo7dFjNMnAPpsDAucvTn3
Bc+zmXy6WSTvcybNEP1o4v6Q9/EQ6ACAqyPjt2mU6REogrJj9HD0VzUUqnqxFBdVXfNjJi93QpBV
353fiJuqWofqJToRMPq8x/tKZ35Jk1WMnbwPWCM6rki5D7dGZRsI9pVHTwoLK0b/u7x3cPEztAZu
TelTzm2BUKTKmCJXkL4+zCQnJq8l3Ohv6wCjwUANuvH3fenpzlhga49Ily6NcrGhgKIjWJeQd2Jd
2eHt0yTmFJn/QM9ito05q6TJvrrDLa6qf8EfgSnoBGSkLc7mIGgtbUIpYY7Y1KEBHimj4A9t/aBD
YrDskCB0AN46rQ4eKMg4SQkQ4edaMAz5tqXPZBe+T8Vqkbi4DAIOgKpDiiFxcUf+KEQ/vpGCSlpq
jCSXraFkTCffIcBy13rg1D0eRX0YtBgAdLI9/srx+vIacSyw+qb5BUy3qMCAhEZAMt1ocAgwFoHv
qjMYYcyDKvytXeRVfJ3760cReW2+mS5cTDbp5+OV5zgMK7KHOggaXoNxQ2NSmB9xncIg2+zCxx2t
vhxaw87fdqvhQHijXN2l2Rfq3fT8aB7R94WtwZM3f0ibcnm7cWJ+w8vpSIdNJUrh/XTxOC3ZrQPD
8qSW+BtqGigv/hKRtB7EcFjgzeO1CJ5M6wlO5g3ptJ5ufejZnk5Sm43KkfqJLzynXtCbA66p0Nza
HcC7uYpWPm3i9MfswSVnyLJ15qAh9WtW3KMcg1gtWjePWo8XaLnta0trCd3AgtnvHL5/9Ur0HnzN
hFdOFAwaby6sAWFtkBLNZ4MBnPTFYACLaYAE5skBgZEFH8N2tQ6CSeMXJk4RRG4BY8BdTCGouOaw
cNWWgefrIE9wFg82zXHADnuAN9cO2KQ/GRQvH0eIyDacYDHeEQjcPZz+iZkDnXVsUcXP1bSffxJF
ITVABGL+dLyGqqk+j4i4MnAA7y1Qhl/MrA/5uWfwHZWyfoPEQVtOftnS2cvWRh1EKRlU16Y4JuFI
Sowczi43H0am5BWm7jb2yJgoxj/T7hD8haMDm1sgwg3KpkYWfKHKjxTP9EUJwoQGCJAmqAvM1YXX
FtyPbhc0d+d1ocTRVYHzL+mRjiT6yCTDwP0ix6aXxjWrO8JX6WGoa2Hwac5f4XlnXgwxPWAUYxqR
vEYFKI86yXWmp1iZQp9gBcGEZd4MwCJ+iAROOKmJQkI91AW9psSBQM4jTcFn4RC6TvwUvB+tZsVg
rld62XLAEiHboHsM5kOKgeWVX26i7MCq+9BCsIHd0mUsK+8q1xWR9pmbNHh6/aUZYVS9B8xGbqCu
gtBjkbbJQeNzR/NSdcxiQAW3SU7GwgWuHbGs98YKfYcjUxo6cZc376XeU/n4q8CXabbmOChxyIIM
WP6uJzRT5xAjz1goObCCPLY5NAJhZl8HMhZZd2R9rT6BynhwQ6r9XfOMdcBp76iJgjmANOx9+SG9
uKreAydjXZfV/mW/6zuOWUA8gXs/Z3xhJqSaoT+PkjznHxoZ5opVuckRcP2yNw2MARmPhX9HZvIc
ofHtysN2Tduj0Lvhw7EF6yuQCWsOsQrfKhA2oNq0+/YFM974x6L3Jth8MSV1gsqiyD7iHNAZQLkV
P8h1gAiVTj99DK91LvwrgQ2LXLXQNiq2q5OCvZnveWrB/ezvA8rlPJBJtXEJL0ON/3jsnBcEW+fC
rG9sem6uKhNUdaXancUHZN4ownR8QO+knEZLh1GiXYR3kBRxZtpET4YsvuMzhkTNQ1069nVDvrLT
tgzGSBqZ5MbHK3oV2ogFGJQqcDT0YBu+kH/uGd2HhyHvCH69ZhUJrtj5jL41mxhTi6p3mquxVcRm
mhQAy+YWT0GDBzZ8z76PBQRGEJ/hdIy5xTidrUYYgEyA2QZhXw2PJUbLxOmbZ3GI6rhsjDX6Ch/x
fW/a/MK6N4M++IYXV9aH84sot5jIORx8pH6prcFM9hJB9T/Dz3CLcXWWaU8vJmZ2phHrHWNL+k76
H3DmXD4FaWpMWGJih3LgNeEKYZVBp4Qg/qJvAx0+rOZpR0EBBtkcJ1wZLSInTUMDrH6+ntL6aT3B
NIH3uu2CQLQVM3SJRI/qWo2B/+wF1JIaEG7583LzcJqL/joERSN7FY9XPuTShMA7Ihn6UkjIpkhG
pDDh29rxKgowD4Y6DDvo40s+p54VuSoMFRL1lpAPq1UmaBHkIPFIxU8joiMxJFoLPiqgGZNc4p7i
nyz+8FskPU8b4aLSS76jiKPos4H7jEHuT5ZHbiExJQ41gQKamJr3efqZ5F3p3ZCh2ApVggb0owQT
cDLVFjkYHXxutZRPLxAP4WQ7ffoLQ6kTpVBEAh1/iv7UHQDJMv1QyaXQKqNDizMs603UCk2bp2n1
JC71XH1TOCKh7FqwumehyildwKOaFUeSP4Eyysd7wmUo6xf5iCMC3oIqMEaJRixhSJ0yRtQv1a9+
cxDqYNZlulrpmcJpy2DnNgPYKw2qgEXFGUC75htqMD44s7HZOji1AY1Ovo1uBaV8KVFvrFZTxszP
tEdvfgn5K8e0hkTT/9X95QImrrJKiknCOazoiZsSOTPnZJ7cfUQpCgdCsMOoSu7tTSbq/jXhmwql
XqHcIOeCZaIuORdU/9R1UdPwsrUsLigZ/K30Du6wX9tghXXBJ1YCNNbfy74yyWDX2/RySMdvW5kx
XAc/X+a6aYhILZsUsPcECWmA39hg3KkoJfdmNqT04L6AWhllSBms4V8pCqw36M4B/sOn8xOJEQgO
BIav40VeJXKTwQIH9jnd6CkpegVkTR1phWe6R+Y6MgjgAWUQrxiCiZ67TrK5RYWhAw1UC4qRbmpA
qX3+hOmtSsAKVfOqr7pxqxOmMZEZJM+/afgheddslDxxnjhrsfqiL9MPmSUcPf0yjSV1cn5Btf9r
f5uHmoDYEgHoykI1QxZh4Jh6gExckJrsBLec4MtPu+ykk1t0CjAIkdz7BvsEdycj+MW6jSyYoUTk
oDopVFvIL3AJqMhjhQLwYdgkhy7Q/pFq8FUDFx7jluJijci0dLwQiMI3/u0Rph5Jy6vb4kcOh0CE
yJaGcrLSUcTQuljeg0fsDHhK9KTw+k/kfJgnWSUj1av7CqUjxeiwlcEuShkrrzK02w5AUC7ig1BD
1aTKf89yGUHck/ankfSAH/xU4PxVeZaY5MX2/U+f8MQQNqt1VvQq1B5YNeoqRBxyVFUybVRiLJcq
cmcKWt2uwPepDyOTd3ddxiO0j5h9FOcym2HqAvMH87R2Y2o7SGyapKl32vg8UQ5AMetp4AtxtKGU
40v/dM0ApjSlScVJItFd0KxD+N275Tn9BZZwvnZP0hEMB000xq+JXqcso1iGpu57rXklNvPq7D7O
cGOISIjTPPlHbzPcDHO9M4xaJvwpHdAFRAlkecQzIpOktK2b99eiuKBE0IOFZ3xKGEPEEtalBoog
WujR1NO09tntZkJ8GnUWN1dqVMUlQSWKgfih0xLXqZUe1dpL+AuJMKAjVtHvjDEXxzCkbr1lZIJU
j8AMnUh+OwWPfWOeo8Sq+ie9u8uKK/MsppZ5GfPk2TAN1MktZl+xecj2eGF28Ld37gnV187VbnyE
lTxuk/hqMXY6T8CDjolflvDrEyWwST9p/BeQu2AJqus6+HCYUQaezTwZxBDy9UAK/GopFddNtoZS
roEu/UvI4XuiHZbDAsn4W9bSMJkbWaadGs++atnb9Z/DXb88lv4KPpJMdsHtiJ/XINMtMdGL2J5q
euXdpPVh+Qbow+YxPoJwIXpDxqn2xNa4QMgNAqaUaSVo7u8bkahMH1LDB/hNNBZ2fdGFpIClQkAR
ew0rTrbza+G6C71aZySGEZQfam2c8Z+SaBRkDLathLlCySR71pX2MXZ7ezM5Mgicp/0dwqkN6Xzw
3SpYaJ2QcFwCRNF6hH19VD8k7YpIH/+FFivB6h0HmEAZjH6M1P6yOqKgQQkozYl6PWd4ZhZsMxhn
eL+ohcMsoZ/6V8X4g54wh+wLSTGs2AMPbsuT1NODkENykhLDcgExE4GeLoA18DrNtsHTFkeFKzyn
5q+ZS2REAWOsU2ztsC+VT79MTOW0qLdP/LPUzxZ9wQVTEp23qU2AbItFnxCJQvOU9VW9vHJDJc3A
ubE8Voa1CawxbqHRtwzVvqJyDa92ijUptmQJUuxKvS4KhwiCulWcDfdTg8kQN5JiC8NHLsGscqms
eF98IRAb1nGQGt0MLio+hFqputAHmj2raPhRWqHDpznny9AnKpyn/6FUb5NA6AkYrgjckAp4KkpL
5VhaGrqwNedj1VDkTg6cY5aNEiFdQmRBt6SJJYfgj8TBCgNC95QP6ht1QymHBgw3JXgmX+NoLKzs
A+qnDFNqMbHO1rCI9fBV+dHNhkv2j7BKpDQlmpq6V9rFVyBVndWKMLpB/7IVZzR6EMEnOfK9g18g
5X/KONILcPB76ZEuk3kd8J9esa7fN8/7EwBlMYZz6OPku40zOgZmO3qpnwP+8DXxLcBMQEV1yihZ
02kOnppeop5IAqeaVQ9wHcpgITXJF2nlhWEBJJ9GZaVNLcpMAZ60nqVwSF2kUfyhE8/yEj1Gi0Pv
S5l0dyV5bl8bBecX9RXRQu7oHklIqy2gj6IWXn3TJ2ZYgYyP4MyGunJcYtJuJqdATuo7XDFyoTqT
t/6lf8KtvYJvmZzL5HyFXBLNvH7zA8h80e3OaFgImlJawDyA9CrGmg96jip0JKso5RripNKZXTux
0xCp9Nm60aY+szdlJ/NvhCa7Or0UYmD+QnNpwKxvANjJKwS3yxPAnvVPr5xOgVD8oWBYoEY2PtCr
rpj3a36kiK6IVwbwWvPeu3uFWbmp3RpPoMFGflAcfHvP1qMtxj6cfZmfd7fm2vC8FZN26E6Zs0mQ
gdFvuKblqFC29UJ8QNfHN/Kc4X1ebrH+u8jSxEhV5N378sjJuhYjQ0XjlGXWJn7yUsCP4Sit2PyZ
Wo51qVcsh6+U5lzDy+TXRzx7/PtN3ovn4jzOz87jIrTh2XVhcTsv9uP8YD/+MIvgyRSKXePn3SPc
pnhpgTA1u+3O683LNDzA45HFitxCJQBPZ7UyqZV3QPIaiisUB8RZSq70otXMCSALDBVTNx6/SMI3
1LdpVFdphUSfTS7LDMO8FTdRUcFUPQptagIpSpRZG0j7MSBBTEiQWoGOdiErwfK+Rha9/JQzjrcQ
2fIiE2PVhZ9QafTz1ubtT+1d0ipULXA9KoU6VWUL3PZ5lU1tpq+UTcGoR4JOSb9KxHRwsjenj266
RIpmjBkc3S9M3V0jk2hocaX5QiYmaFiHh6gE1QB3m15l9PFKeedAMxCwel/HUAz24M8BTEn/4M1Q
/NoWuSHSycWz58E9QJ3CpotDVh3li9SBHyy9TgxL0Sa69ffdS38zeQ8z42oLOJkT1e4OYNyhBr/O
CxR24w/2EYvpLDtZrwqTy8jd8MNhGpa7+8FndBwIpDsPRJW7uCXvOFRmgPZjldae6GyYEQmYwmif
XCfb0dSg3Mtoe60I92sGjjxcej1q7G7XDLDed0rMQreC28sw3V+Yp7zqO3LOWZHkpsowkSK+KdME
uKVeYFi3ozZfrU1PDJRtpDebAjDJkI/sIiP2GQ2O+Hvp3dJRAGMRYIm1Jha4+lwiKOlUrEDMriRZ
Tl2dYpyWCaEM0vaXUq7S12lpzjsEqfTNHP1LfiH6rLyOzrL1MVzB//F0Zlupa00UfiLHQOnkFght
CBAawRsHiAoojfT49P/3Jfv8B91HpUmyslatqlmzZhlUP9EGTZXGQkv9F+q5kn5yNvaWCAR3NFdH
J6mqapaPUuvcpAfhQ+tRdYGggC1gkX6cKprJMwXiawrJb5HMtFyt2Mq3lo0nrI+hqPWChvZKdCm6
j35sAHT5Weyeqo6rY+GIPJHgzDPp99UJYXS7LSOVBJaB+WQ8Gf+S9sNDaI/brhqRAzGIc+M5tqqP
KiTEDhrYLmqVaPFFCsKMxW8I9IdxtVw+kUWd2XCYYgyET6yHZ7bXc3NcLKGQAXIM0FrloSS/uifw
YSKMB5YzxRqb2q6mTRxQrtCRwD7QuPaKlR5kIAozyDvUSTFwvBBbG2FgIjp3B9PDc+XaI/4iBfi+
LNS20bLxyBi+vfx9HGkmgcDI5jg4nqPVlmrf+rX99kVLNcoWcVFYrdItEo+RI49GGKuZ7BzU3+JH
dguskiVUjjR24qe+HH3TgImWVff4CQ3HTRvRr2G2l2/mwApxFHqF+DjPxQ+1Ig1/lDvcscTP+DoZ
cHgaWdELKVlWjaf4DmP0d1Pev+PFRXdYziiQDf8Q1jxTT66uy5VWHMim9L+6yG0yaE+Nc/fetIyK
cuWk7iBl6SQWpHJBaiOtuRBukq2TOD86+vz90PmuHeoXPNpMI3fE4bXpjxvpEzz+dKNlK8bELduX
Ph1d2HhvozO9ZCBx9Z7C6xDZmGEOEtcdFUiLsv4S5aJjaxmeark+gH14ZiUy7Q/NbXir/dLg8tQ8
VvJhNkRdoF1sUxoMp/1atybqPxUlqK/78gOuzbG6hP9D14BsZXeFOf14qh9RSbwHv4fv8h81zUCj
DA0oQEQDXtWgzoG6Qal0XZq6SB0vDkXn2GaRnrr9KxIfNIe8TB97j9PDtXzZl4/FWnFYmq77X4Mi
h96X8+vyN6t0VLyWcxR2INLRWb0shyBAryKBSTwom9ukh9meHLigriEpVQoxeRVf1hMKrAEqkwEm
4buLU0d2iUclr1y3T4qxHpUJjOK/VLt0BVbiZMKnzOfDZz5zOKcJQMfWdRye0AoN6NdJd04u+tKj
OIHmvapdZRCTM/du7h6/+IjMuWH3OdIv9Gc9OaVjHBp/3jDyeHmJW23g7eNG9S85o4QN1QMspv3z
Cys54vtexaVB8ieBTTa8IpW5/iK/ZNJAQOLRLLWXZ7TsYZJfDbWVp0lAjDLsj+78h6DWFAaoQ890
hsImYkV+qAcglcoCJ+FqgOzDzz+P4PHBzR+kijeG3GuQZFNfZP+a3x+Kc9EdN1hBjn6rEvj3+Hrp
gQTR5x3HQpYOqBFkqdHm4+9UPn/EBhMmPNNzWxlWHCtk272M78A+TjuaexYbJaRDzZrwVL69huKR
pRKjdmI/2M6/f/gLTZVb6eMNTP7SzrGuyb8Pxo1qTWXjt/6OrObH2Qanx1ruoZw/15+ulYdTeBmv
O+PLuEk1SAlC4qrzgwBUI78B3C80M8A2yYM8h8AS0BLJEsWFl9FfRf11nLEk6ZHj8kA7AI744oq6
lAN7d2kKgoJDkg8CmNmS076P1X08JOi3ODhcYtUCAREQ4RD03jjP/J+++xiHiJCK3VoZewKipNQp
JAXSGK/ZHIx+0mDvjWoNN7qUHm8oBcwqJ/C/lCAGn1ZrOHP9ko0S4A6yqSDmRXqUz9VhEioV58cp
Yif+7WplsbF6R3jMic+sqRTC3UEaQbY4pev8EObRs4b4ThcLR5FAfzUgcOf/GsnTyIo6q8es1/6h
hjstefIzfcdiwQanN4nJxjFD1M4Cg/WH0oZvFZqZ4XSy9SVRJBhyooWQ0DqwRix8lUSl8qSm4eHd
3qOb6DwWNr/RnsXWRum4uO3qaeaH6vLmIDLpaiBsAmigQMUTAntW2siTF0t2HxowBlQQsDVnEIFi
YyuPbbz9+H78/Jvc3kmL5ruKKFKiFi6HPySVt0iRUY2G6yFNY90rtI6AgsQy8zP19s08GwrXnOZB
vUvGaROS3+YRFCWyNjfxYPG3hdZJkmvhFAfyQs5wgm5VeSZSncH0EMJh0e+nzLjhoVmlplJ52qTL
YUKukiB0Bzqzeom8JgTIoqBl0PyOFLtQgHVJdkCH/FCrShlVffUO/EcdxWa+mf+ty7YN4e7YzsqG
VpvaZlm/rnGQT7nhPldd/oweqxfkPnPcwOMb/eb3RzhcVLt0T+z1JEkK5M8FrxG9wVH5KJZRoH/u
P75LuBIXEGiiUZZwEzzZ9euhkz7WrdMIIKkmpG93Dhv7HXAMdBdnS7JCk+9be0VVHOzn8fP7HkNV
/WJV4u6Wn3fl+mV8C/as0d9KHniorjkNWo1tmdao1ErkW6fxtVpCfgoqVVhsreNN73eYqW7jDE6g
wrlZYqZzGTXeNdqMzA8Egi8wc8OgVfmsNioVRC/69FetRPA/Bjr2FjXqfWGu+UrSquChJPPwYYx1
jXDt3oAfg3ujU+Y3VZkutNSDHK25QLW1Srif+3KmaiQ2GrEm9eA++4v+ghyKE9Jg/4H0jr+55C81
kZTBhH6xE85u0EBioVOtmZZxpskYQyGXvS7FCEoIscNIJdWS8qecDJsyLVo0PpQ1s4/KQduVn8kV
3arH2a1qdsSHidS3+veqcpz9zt7q17GoS5bCHW1cikJAxQJ/aOulE/TRwmlZ37wUoXXQo4R8mNOd
2dQjEMfkcPmtkQW9M3rVWh8JL2capcE79fytQ18nq9WyPZM1+ihE8I4lC/UHoQj6uUQtesI/N44w
8MhCw/9Ac6F+v1b/Jtn3Qt3Ejn07VDe3qvYGiUrGq5EK9Z7jC0Q8pG1u0Aw0oIImWl2Ye6/SH1Hz
wWe3GCqFtlAECRd7aulTE+ZtGbDuqO8kuBvBvldDKPVhRxFXJGeYqgYJSbTEqO+odWkadN+pYCmi
cZap5Sa5CX4WyXyCTm46smogHeIdopE7ikiV1+ZROfZUO9WxFCK1cJQcJy4lhqqlKyqQ8Dd+YLKX
EBaU8e5j0/xunuAT2/HjQCF+ETqpD/MpYlBC3VbrkGyB6B1Dn2K7llIkqz3btweFZUbkWgQKhAkg
Shl0+JBB75U/4bA+gxkxo7PVIqTETGWF4tUUja2/8gMS51QF5cu3+I1Wu80rmTjGtpd9/S6VNxMz
CXK4pZzphiQnRYIg2U7JpZFZI3fm3spfgofIVAXgPWSoXh16UzgNGLVnGk4W2jRRRAOWcBlrtbXJ
DyFFFQe5Jxua+kU2z137vK4cX0BAyZ526C/YO0PNXwbnXh7pxvVIMB4QqLnreSP2Ua4Gx+IyfiMD
93FCp+UDTc5fGoVBrAfK/yD3PCQX36Gg4oOqIERiiAIRRCfaals9DnxefcDyZ3ubFwSMAd5P79ku
qtXHT2wkfjoxx6IwOrdkXoLQ1VXBzkUK9ZKL5twWN/BKy+Xo+wdMgnFvPrPnPgyvjTyYMNtGXFqU
hvz/q5zDbONhLw7rcjGkmWwxfIrtI7kfYUr79GQdPW3KOeR9KZMplleZcmmvhMO2NC6ZuEYOZTff
vZA9WP1VV8cKKPMR60Ls/dd7XDyEeOkl4ONb71TbJoKp1DGuxqf3RzQnJrBcKA8ZF9HAr62i5/oJ
1Tu4uWT6f1v3zvM4M7p0f/vrSXG+HjxEp/ZXK/uypYbnl57iq/YBOZx1TR3tP2SqPva9U/MZC9Nf
T0s1ipxawBClyE7AnPx7EazhZ7ib7dh8cy0OPXh8P48vdJZ4q//08sT12VBJ2D3/6uKvoAldO3fy
n9G2xwbOcTZ1FEh+yhOw4tBG9DsScWdUIr77q/7vKE+VUDY8U/36hR7FGz48AqiU9Wyr1MLCZkDD
f/KIucBSbFHLSy0iPbsxgMDiAF1WKBIwulsxqdj50U6Ds9K902PAoiw4zdUDSroZ+sft2ld8o69q
vkkXStyW6+yrfWBZUoWk55utXjtvLQojkWo+wHvKBT8LdCDJD26C5eIZQSRlCq91k9Un+GLyoh/e
90P6BJPcztAt9q96Cn+jYk3/qISbfqDh0Ln+BpOKz65TZ00N0gMecDamnczrV3icWmaTa741qGwJ
89S5/EHc0VwdyZZdJwd61ZVgCCGLBj8UmpXlkOjKzCHQmiqVTIoMEqbkXX7RCePx8r5DjCw2LrIw
yh450IWhKODXE71RQUwstm+6F83hw86H8fu71Ea+KPKDvzidjmataRTCZKzz2T7oIN7tzh+rr3MD
HbPeUHdgsppll/olQC89nMiFoTpy4OexA5oPS+TsRfF/sX1peMRBJV3/xkZoln8q75kWgPJx/eOH
1Zuc8quMP4OdUuy/Bk/pFf8h5WS05Yk9kJiXZnvAvNoX58ZfSHWTqzxCBJB4yzrD5FG8Ro+LOdIf
rU2HpVB7rpLgq/E2qzUCGUR/pGqhntXIEzPkRT4SXlhE3jEfLV+uSEKuyrmJPU9Pr5sBaunVT4VY
ceotX8bTr37yHzsm2+UTiMqILWk2s5BSXAVEBfLRsfpIkLiJ943V5eVAg4OfCr1YruXC9NIoYkFh
/OBCzLOUuZRvc37+om8TN2yeBG1DLpiYz6w2pFyDvgCEmZor/KxbpW5qWMJToXx/N1wyXUzhjtU6
z7Ajn3kjLElYEMa0EiPeIH/5UPf5K/gZ/HQfYK581x83nft3nVLzzDUoXqJsoZtBp3Jbppz5p1pD
lPj7t0bXYL74Od8uZqpr9O3YeXOVL9BMZATok7MsF2ERhz/IwF9/Gj/PKyL24636QzOGBFtQet+g
gYKbBBywiuUarPLoPMBA7Y8LAWx4IjN9JJ0qa5Fxc6SvtilhQQtr3BYDhFB6h3xqrzCLl/+q1NHj
HaF6iC/+WO3mw0wH8lnLqtR1F4U+Ht/9Ze1CYaMFgAgse+dpYGE1aqFC3eA3mczGG2Blv9Te/bG0
nxM0U+3qAkDPI04slUMJvUpNZR8GJcvhc385LNDHz16URpk/oXnLK62gC69m2q13l7HFv2QEFbUo
VgmPgkKcgvwESHgaq+rTy6arl4rGKh6I0Z3grf6HIYvQe76aiYX0d3h6lhBYle3n652mjzv4pyPt
wxyj3ymLHSQFJVIlH2gxA58Gi8K6zUK4NymWioA7KXykvLpVkJ+jAwD19jpi9ChQvfU3cFhgRK3I
uSHiiF3MjbMhBebP429Km3o4Ju0HgrMb6b37FzDCX/X6umPbw3JqGKQXJCCEi/+PMUewJd+gwRPE
u9NcZgfkx1B6j3QCGTnaCkvGlUrNBJu4QH0X0JL7NXvC576ZrblRWPzEHTIBfx7fcQghJo6R11Q1
Blzs8Vw/ZMNljx8zn4/3Qf6ti8bFLtO4FAnn2LMhBENpi0DTAaiosYKXe6q+db4i2ozOviIligWW
reIVfIZ6uyDQP9IwAfpTBzwtuUNSfHG3DTaI8gGwR4ilElmksQXPpKE5XeUhAJrnN5tiTErmgdY5
44XiuWZkDTmoV9CCYsiwofAssMlJZngTkGUFf7oNscw/U9Yemh7tBzRvhKdo9JNgIr9xnj0/pXQY
m2Ko2VsfTuU791Lyi49D9965d9Iu3t4cZ0qKuF1CV2YK5+1rsp6WbJNU23JjpfFuAgQ7uDXeIo3y
/x/MJx9CZmpICAx6Ytw8z+tAqtfdibeikZb8n5+RUZJplXJGUg6lv7F1ef+JwIBaFj91onrbW7qD
ddBbRDZ9KEUMxC2xk5LDdLXF+dwx0PAj+8MPCfgHnRwzOD3gA3dSv9fTdICVw0jPyCLLbFupwe3A
kxc/NCWdC7gTEv6Sbm4J19M3H6GNOay0RWMjW9MxybEwDldQA3DT3PLrock/DsMjS8/hZf4PAbCG
aeuhfXfTJ6zuYICkuLv22NzZvkDtMd32tHtIUEOZTqKH7PQae2Wkv3rUM7ILgGW+f1j9+SGrxusX
80wXtsQ5qDzdy8DbmKOU5Xm8n26nZJ5OODASR78a5mvs6ZtJqqPSxsXXv8oSUDVbufJh5TM7GXGo
RvtvWc1dq2tSsVzk+JEmhdACTiwu7TroCUiKIbCLEUCOh3VWWiVxZcTBoIVj0bc07b2O0Xaq03Ib
YM7vQv1xsidmfp1MDCo35UfAOqoHwh2LQRyPoJeKOmnlnedE7v5S26s1SLs1Q3RFSvA58Y5f50um
JtPiqxyDGlL5QiDDbW/E/ljvEWlRXRLDhHN8oQTmIyprGcK6pYIv0OioP+ntsUbhhZrFv5b98EBZ
bZOxa25R897wr1tvyr8jbrPM1Q6QvNFNmAJIENle/SX5gN8qcKb7tCAFtywRkkjqYqIZYlD4CzPy
MMuYv0fIgqvcZKRKEFhAuv79SmK01H9ah+tYuXmKX+Jrbnz5/A63L3gPuXVQ2pR/KddZVjNf1Rvw
Aiz0HrgxiplOhd9K88geh1TEB9v3+fXtWs5gVAePLBlQ+H1teOriu2/6zMOBbtzcBYo0WxeLE69t
t6g1TqplGFEKKimpfO/RMLXCFU6ptKRihT9xtfiRPJSRkGWADNNoBL4AjkBhepx94ZaA+VOZ1X0F
7Zfawv9A6WjeAUftldo3gNWkamX8Oo/hxX/IcvsgEVYPOUz6iHtWJNUta4pjq1NR8CUdmi330ZNJ
Pmg8QQxz8fnZx14wj+jZgHZ2Z4yFFYI1V6T3liA9P+G/w4/HCSLMb6nLMW5DqKUSJvFFxhMw1D4W
KBWjSbbZ2mpsGxc0ZWZ4IZVteG8JJV5ImzhdU7kK23347euQ2CXhekhoYyYkXRgujYmpSGpsIPo6
x68Bk1x8pz3Om6VkuyHrxJphqEBmkYnlHPNcJ8A1PzGEKIR6PZCjAY1l71hwQwvCx540AHwn/3sI
cTtBuW0irnul7PYYViASpG2Q70UhWAg8UwM5xrslp81r/1GVhVM9D7BpPgieE1A5lCcLUha8JHXJ
jhycrnrUddIQByfNRjsbqpGkfbuvpTSkLMLKydlRG1mBe1UF/0yZC4h+RxalyKTpL3R/UmqC/JE8
UnSDhS6Op+EpLD51cUD4gc+eIVpfql+Ro4nsDzHOBLT++HmppcCdSFQGgX6NUto54ZUmRE41x5Ah
5A0XXFKROk3Ncx37wwAFIGy3qsK/vIbfimWp3doqfQSyGBRZ88c0w/DESQgB/veQKmhumgxaV8YV
pRNJNk2vNhlJ7pBEazMQTDw7SR+DAqJJyuecqn+0gfH/V5TDnTFODKnUF3TA92FqUB0NBafsSa2H
4onwqRMwb67oCvDtxGpzh64gcR542ZT4lqn/BpP2oTbOdU7cmv5bsGiPz5W+yf0+b89wuppr8yQW
c0mOpz1D5U7RcWqGhUYtV5cYoDi5q8IWN5xPqJsOa6z/0KAajad4k7nE/bu+Khs5cyb50ilG7RKe
I9AHXaYgKtJe2KFhRnleTh5TA1zOG4MH5WNwp0zT8/Lowg7Gtboh6gPBHqUhKvTSD7CrEoDg+wla
NV3q2mkDHGV4HthMHyqW/5DK4l8UNsgN9VYdBDIJOi1GMuuGlsicmHBwI4L+6hP52mOHnquI2Xgg
fiMKZo+mNIAMGzk+YvSEt4dTW6bBOrZSSA2/Zq6PEX/0CtXeRxwPTQ6yIfHl1p5HXFq6NRbu0rCm
F5kGxTgIzI3ivhHvlEyebC7wDtINx2cQuHE3MnZ/P1aVuSmYEASxYw/gIwUU/e7hM/rgo0VHlXs0
p/bdvIExqK9xJjY1X7ECstSQvoVosFeyHRi7QJhujaUgHxcjSmPgcysw9o3gUCnpL/sQIUVzmRts
b0iuMj7/0qB4/Vw6IqUtdZj0lB7LSCoj8AYtus6T37YUZVwSx83X+ooNDOKv5E8+pfOVC3BwpQUe
UdwWH5K1BzNyGJPTHK5abEhy/ZM6ILxFlYaSW0WdNNRBtbyTldsmowwQpGo3tawMvfcNkRiOMfdO
QTRkY2MfqX+EIUX+Q2nqw+YrPp9bHzsgBcloAFuNnbqoXuhX4AXjpDVpCb2NotDEg80BI+5MSGEo
rZT5SGFe2jDF0uBLkeNkPnjdBRWpP9NWQmY10LD/bj4sIUKbCHiFCZV0vCAEg/OCB3scScTGLbU3
JwjMV4BAtedOT7wWnfEav1blb1qoldFSNVd+AKnvFl/y891rcV582bRuOC2BrzjTLi/b2LS2CC/L
UOic6wTzL/cPyvlR+eGbvsh4OdT87Vpn9g/6rhYhM+Cu0qWNKo3oHJdq6wmKsZMLvcZ/3u+vhQ8l
YO+j04BWuqfeNXpaEQzmwwP5wPCaSHP+hdveHOcsvkYHXnACeFtnyz9TwsZ9tkrkyOtOKL9H1ygz
W0+vt+p2cYwO0CSife9AN8HfeBefZ7nP3Gfh8zzLzArj5/Hf8DS0kOercSAOPDQf3nOfy8VycZ3l
6eSz2PMoMkiL58/nzyx38FZ9mJQm59l9zPNvn3+02Bgf4ICOkV6EjJarXMfFCY7vD+UFvTw6PMgd
onM4/Bmex2saorCmkCI1BbPt/VXXvR+e8fEd//R8fANanmff8XHGh2R+K9thkb1lFZfe367Vh/ct
H/Ud+3E7qF2b2eMk18dvg4s0FhEBpZs794W5DEVYGZ0V0+yDEv+yWor18AXnKgh7L9ZD9CAHUfeh
xkqt0M0hEWQ+7EQW/UQliLIeTMJWhJ3YB71z7SWIRmE9xhhQoT0NMA7k1OtSjSAb0YE6KXu2o/Wl
vG+8vEQmWqJWwMyecriX969wpWQGEuCYGoyEfc3f3wtVDVhsLRQCNRpX6sMBn/COaRxNP/O0m3rI
C1/eNVycCCJDAI8rKlpOrQuu8hv6KS6WND2BAROWZBFNp7jqYRgCdr1h/IIeReGXIKAK+1bBHIb1
v34PF/lfMhBn884Zz1owWmU1kv0jBWjyZPYor0lmq3nNNL+pazFCwnoU8U2QPsMp96N8577is7OI
3NJsBF+NNNjI98L04uVQZluVoIWarmlGfXj5V17s9F4jN8lBSZgBBR4qI3ONjRktRJMzSj/7hGwq
WOEIf382AhIg/d9CZ31ZRhclJJllykdlnNmMVqozrom/4EC3ZoGSKO8JpshL1E0iEWookRyUhO3s
mVG61vx3egyjrx4YYRRMg4jpQHH+KKjwCQ7YuWo6h/r8XsgdCdBkYYjdXxjk6TQKymGP0SWwhF5S
KKORM526m5hk5aMZaAcGlHNErpCxa0WVCEnw6LNPyjaa0XiLjjGW/PM3Tt5YgKMZFoRltAogufHA
oatwEnxUptqCNtGejfbcjwp523159FVpRYN1pcFoVypBwACUGUvGnQ9Kb+GoBcAaUFVfRoB3FnC3
GKZEsZ43yNLDIE9njNuI+TAaAdBCVmXcuTccGTpdwKSaIkBQH6GAXhl99pkINHwLuK3BoMJZopBP
KDbzmOlD7d4pDD50yCF7SGxGdcj7PaMhTrLQ3JXP1el06pVBlrbxGQccsZYq0egNwrXv7sP0Y/R4
YiY8hGj6unFvZgPEgPnisPfyoPE5oM8Q56GOAnPPG8aS+mKLYY6U6gkj8Inbuy9XosqSK2pNA57L
VMnscgVRwPzKVqazkHteJtUbka1HioCbcAumHBro+nMQTb01U3Jw3lYR5SPDFrakGYaMjUGuXgfr
jVdO6/Ue4hFEfMms86kXbFGvBzjVi+EtUlzHTz2iQ2StQCXqcxkkmDWtGpkIgu8X/B+0Jt4xXyW0
Iz4wGepXYZb+QUCALBCf3F3tUshmOUqCy009/ihGuDMpol2qfBSqNJaviIrFsRvx94gPITuQFP/x
x9TzIcQ3Vg3JadTZ+hFaKPuIUcIQKwERxxMbJh+AJ8dG3dXp1X8Gs9GDALz5q9JIag7ixEXIzxoO
8R/wBDlnP4vTr2OoMJLnWu9lizHDfvU0bb1eatZKFZy/Xkz2d1fxUj3d5lwpFb9eSbHEsRZbz4GB
D0LuFJ+JXa2/k4GlxIo3AduLA6ahNo7MJfG43ClEivQqmr91PRmOoZexrg1RzORJ35G8y4RJXCAj
0HvAD2HgHhjlOEUW/xr8/sFfibe9M2+NHjiI+02/T9jcH9uxQtl+GLEWAWh0mZvMmoA3MqBDnF3H
FfMPCuUZ8EhxrCWJZj0snbMbEi/c4C4+GIPh96r1gxYVQ/L6h4INFbeec4rNiQvi3CsGoJfon9VS
4ZrxtslY45nrxf1Sf+e/yA/zm+jbhp/EKpl/vxSf+PhudHu96RRhaBiubAuY1mk0ZW85Bd9NLCLA
BR7bS30DflMOuIeohryz47H/MPNlloAZ/UE1CfH3YL3g56Vibxq6Fmsd5gRLLmV3SarFJNgOYVeF
wILGX02SCSwCseFRy+1kxiKn0dhzDaNgEpMXY/MpznD5YlOW0BRGLemJWDaOMGVdn7DP01I938qT
+hFoEvdr9sJ6WGcJM3346lGsWX851tj+e2HvCDcGb79GrIDGm+os2zGrgVuMtfjHQRvMwgiUZoYJ
dVG7l81c/mGIINe0gskDlBoN4CczUDNvPfsw/9zYOpDo4sjUlIxmtP8Wm8Q6TBkzyxwoRikwTbBK
ySZ9g4rhJvviLscOF2HTB24mOyRV13CH2RY1h4+BoBGvYV96Lv82oykH59Wj1jRB4KJbgFsDQMfl
RtN8hSZlcll+m5ZdMEDXapjsjl5IsuczcpEODdtB1OJa+HDI2Nji0VRBR7dirDSWD+9qxlY25ToZ
MKp6axBFiSNT5+SbRZdKr+r7O0edgEJlTwH4LlP1DOu0ULm+2lrrTq57j8DRtko0IlL8wnGeqrM9
Vwz1qDTKdDE5MQaEG9NDn+8jZBq1orB3oTYUXRfXK+nNBNI2JeJnaEkNm9L1wzoicCB6apPDoXtC
zTAhqdYcEEkE4uesS9YWcZhFzoY7PoqNzAjyJ1D0uQ7qTxUWEPf8FWtkpmtDPxbkv3FUzbRINwL/
BaolEgcEEQwA9mj3meps3CAx5uRS+lNnLhuYuDwB9VJVgUxrbLEZmBI4hLVlyQNVFZF8KVDWQRjL
81bPzeuMP/LF8pfEOw3XA6W/3Ianbo9WNYgf/RLxGvv+tQq4kxrO9/fER4aoRgh9aCBc2XR/eE/c
1RbjCXn0AfVDGr5VMXLpgyiuzjAO/tALVdaBB6lgqoIJVb2v586Q1ECdMeqYrTJlrXWhFCSYH/sE
Q8Gdzmpi+gmqnzxBLoPZkHE2VPHmzaGYgTsAU2UA0PdNH+uhuTl4Xy11qqCJARV+R9/AVySvAHFK
wIRChgIrGegFmVYKYAl7mMK3cjDN7QmKuFuZLhIlT+Ep70X7itY5qJXdX6RACiUlMNa4/RuUxDRp
CAWkeAafyQCfg0ABGAlKem+BY01cggnZXF7zn0CLZr7aORiUyAMsjlC7BJa49Z02B+FAxDFrUlli
jhNSNnx4ewxBFkkDwUufB8OqzJGSH+Zrj0R28Dp6gvZyu58YH/URnWnm9yQsXMJ909ERuvPaES6g
vKTc+W+Pljn3ADf+ra/0dXIE5xUX5gndKxDLD3BUO+oObBO1Iv7o9GVkgE1JRgPznarII3DlgLec
KZjwocYICP9xJD6sv/ht9NOPFNtLDjBxOvMcSQ6GVZJgRmEF3kdzI7uJpcPBfWsBAzKc7XGpCiZK
y2AbTwpxthecBB+BLBOIJuMk83fxmeCpEt/WHxQdVz/dfPHVWGZ9Kr7IG5JiVEXIxCMVv8QQGLA7
pWOmEd+CNliehIRlMMBH/ZRdrNwIr8fVbgi8jZ1GnGWpgeJdyKH54s9WE4LtckboUYCv9mnW2k4A
XnrzdPpMD2eF2BwOQZ9lLwpM5kWcl3nCcHH2zKakNbJQOZ8B+bT+SX9mbj5vW3cUYuWXPjXNYIQi
9Lb9QD4dlQ/gR6pyGFb77ST9q0iOV0iYfsJ97ns/QLm5F5zZp5Kujpbt43w8V1ZzKUHPQXsxXjQY
LsiPVQ7TPzZU1xNpHBNpM9AWS3owKn9Q2JCaCN6pHToG3rUd1+eC6kzooZZYPFp0adDIIbT7Ezmb
9FLqQ/LmRD6vjc9+i336k/iFhgH9QR9GM0VuDPY6sI/0YE/NHps+L6HZic2OUOihKeLgRPMtblGL
+Jp+SU9V4hs2hYgum60Wv7EvzgL2P9/prvxHOEIUluSN3J4IQ1Ki4JRANEJDM8TFmE5DI+MCu1gU
sLmxo3GbyHss64u3ymKMGBhag32GjttmItVrKVYZ+zFYq8sAiQ4SAJoUJBH5ndXOe9odbH6Kak8m
NhZDNYS7cUy0/f0Un/NfvzOtiQorf/9Yr4+oNFEYVl/FN9YJ7VpI3uuNWUurDhf67aQHUzOYfkyH
1+EU43bjctfI/rIvoeNHnQm/59hWQQJzle4cnWks7nxOY9XkL6ZclxWYHqtyiU1XS02a/AEOLs47
WRNAQIFjgXsWLlfGUCzcvfpJth4imRSMz1UtaVdF/M+NpFSeG7qvc98+FVoBjfaqL5r21EslIuDo
ELNos0l7sGRvmOMOJKRxXjUnu85FeOYoGhI9DOc0SJyzsXRLpnYwQUn3zjlvOpoaM6YIdJxRVZDw
ZJU0qe7Ek3VcnKwMDvrULXaXV5p83UIV/c3clsqMFUaS9klcesro5ATx64kgiiRJSbClw08zww6v
zJIrtb5ZyTM60HkuHc5oQt9GXqEJe32rv86zyAs94EA/BXPHnLw7xdeURHc4L6QahwzAvOuBuzDF
vLtuaRNOYc5FcteEbP0Fp7/e5QUqOyYSNByHVtVcOB9an5PJf/Q6SZvPuxJFeIdvZUjMiNOeySsm
pYFtgtVOPLLA+jzU8hQt/mBgUsnQLIubceXLTApG646xe+ViSNcorkmlk+s5nc8mENJpx9P+QJvv
ymTMBMGIc6ZAhoZoWID2hEWCI8MyGlMwwCaJWJumYf4671DxSWaxz0waDFhZ40m1zQt441gzWaXP
pEuDvaT9yVRizmn63UlMCr6ayV43zcnYfvuMTigrUkPLAfWV3OTzXJVX5vb6iQjd2MVqblPGtKUr
qbAHQ5MMC9kcCgQw59ZY7CtPiC3rXPs0VjchnUTrjieX5PI4Hqk6bI39xzXRE/pWuZe1+Xtery/N
0DOWXMacm1nk5Ca/eIKcxS5gY3BXZJihC26HJ1iiltO/5lpfsVlQs3L2X/btmhJOHKtcavbf0JPq
ozREK/KkTBIqMYYSq/mf6tCA1UdHxQFXzKsQuqNTnHlOGsU5lCe6Jsms4krZRjVbeUbi1nPAPCN0
DtL+GhKtaGCb7ofJnuG+kSY1GVv2FJA47hOTk6tb06f03zKTGKLEnT43ImDMiKQRKAlaXT+pI87U
VHnIWWokbiz+S3gghUQ6pnqC/n9ZseiKirdhs07xGQGZOqEyR4iEa8uBrEqDCEeSZcByiaHAuPgx
HcR5ddMXlwY6kAl2+xFjG1l4ZG8tOcI/eA7G6M9qT/Gk5wbggC4YlVWLLsVmdWl16i1njrTzDhoO
mvM+pXey5nRbWWQuCnfEMUKpc5agaZnhsNw71tlEcR3ITC/aaQa/a/Ikjpnr6arKcHs1uwnJ9AmN
fT6OL93VO0/piDHzmQYzmttgR/cMN/yTGAWHutuGEsS3mnfPe/hNetauu1peVpTlEt/sJvZbMKmo
B2R9VRF7o8t45+86upJNzPC6r3B1qMIkpVvM1cGA7RossMEeiHnDSyRLPtakJNvila41eab2HRZ4
uoJfE4foFdY0tyZ15z19xtuCfX0bfCfnkalO3R8mkk4Xy9NsKQ40C9QPc1Aw8i4EXWuWD5jGV4Dx
tG4Rg3gsx6sKgBhpTBASQ5QePFxAIDAaIJ0P0P6XDwJGNOCJDQX/hdjiIejWD/cZBKqOyO/r8APa
STlmE6i/f8TDV3KPhwbg2YupAeKm+EYhp/cMAoxwjwdinnBTmHJf/CICVO+J6gyBkoYxlncILrZB
i5V6QgXifYrdLMWWuiSZcb0ZZqSuu0+BaTMoNi/gGCCD5DzfhW3gWTKfUksw4RXOqLk+OtgZaBnJ
CIjP8QNNRb4/8uBZa7/O/XxjfyrvRm/j0qlMRja6zAvTa+d5SssL0n6TYt+MZtxTBdSrSLJppMlk
u23pnvU8zkFQdguF7FhmqKWeIfhUPcfZKnzV9lNCS3RqqoIEp24FPQ6dSxchKpNPKH/k0a60+1Ue
LRYWJkJr7AAdWStJm04tgg0Fh5JZ0iVwZZ7TeXcOdkX4jT1JBMGdNRPsoyruJdZBMt43UMTkd/gw
vtnF3mUgH/k32SJSM3BqpqJTt2aRBNyt+QYD/bGWnVh5ZjHqDs79tneMzLGdKKutnIZ78muQ60mf
PsNjvYSIY3J6LL+EjvIH66tY20+LXF6Wx8NkQwZLPv92SC84mK3bpqXNhyZ5skMzTW+Z7oLtTiFK
S269Ni2xgcnBt+S+8sAGl3IO3gasfMCLaBOte7br+4rXw4euVNlCPZfsdlZV7qv2GSeMnKCCag2+
RVhU9oxwhqPIOGUCV2aCAVgQlgkxFDEIbPmEJur/0dwWHuArO/9Y9xDaRjA5MtNUztOAsHuxNpO9
VpXvKzEen3GtuLunuz23Y4hDNteuQLrZ4T95P1kcIMbQw1hcLCtgNADcQtImkdxT78XSWp7omRWD
ZQD6RqJNbOghqatBWhNi7bFenAseAESSU5VAKSU+F9zQVv1u/IWX5jNVjSo93J7IEK4YpBJDdCMl
6G56qUEoqnzCLucKEqlHNik2v0G6aS/Yq2QH6cmOYayO2wsrOOGk4uoT8NSZpG6AhjBt4k7i+yR0
48L1+ttsv2+4+lWDICJhQnjNrVuoj39vvtSSj08sqL4hQ8sOj7eHYWUuUbRhPHQOqNme+DlJoDSX
gI0/SIEBvud6sHoVshWA0l5sAJ1ozAD4C/KiAWSTNPnvv/4mMCxozKYzn3tE1Cs5PjUIydMfH6Bk
MNpFuHdg2L4pxYDphtJSmNE9FKSLQ+w4EA8MN0xNbgNGa2g9Nu1uZCbwO22jh5wpaALOXneeCEKz
Vw7xyPSi3eJfmR10GeM+HqPtkBY83TVNPX4r11UFInJm/MiOVViUMr1tIV4+dLf7bn45+93WCzFx
Lg3nFzgp1AlyB9vGL3RsJ4JQbQMQorUNFf/N1NM6YnuMuF2oqsEOMUhLj4033BP/IJHlWfA3eDG6
unqHaIpAxyQbXdOhwmfnvvCVcnO0MXa0lJR+4WrjNEKjXJdcsz87NZzybmrCl277hgGnEPtDdhzl
3ie0mLMMIY2wbdWn/iEWuQYXoPGHtOutuaLnps0KUSFI1BvzbdvCkofwbtv9iZWwxG9CTLOtHp+L
5P1Yg+biT6t6Ae10pHTh1HwHd1A276bxgPOLOcVVEdI7IwXAdoYyv1AldGwoXEAw7lZ+MUVFXjis
N3mWuRDskMSLNyNqnQbZl/vot38ZnAYPLz5yo6cR/McDiDo1/6QJ8DIuld2+ciaVl6nsV9XdsZx9
Kj8mX8dC+QnU8aeMXSsCXKFz+1Y+AzkmX1eyoZ/fMUIHlJ5na2npI+VEKRMdDWeWUxYwY13HM03H
XmlMVx9maQy1aW9vhjNtue2WJn7ncx3ESaDM4doI89B/mQBc0WkSpIs7nqQyrxcprwbwwIPJsmTR
eO2pYj5uhnHmcIu5WTUU1EbH2k0RYNidylWjW8nSTYMGrYTOptj2ie8Nw+ry+isX+vcKtsFgx0hH
NNkiZ9eZ7Cd9kTgOyz1XrhRo+Tm2VlBTOweQfOID2XkU07oloja7SEu3iqlsPY+hFBcnFJJ/7mZ7
5F2g8jPtUAdljJ4IhuiowLfzfF1hKSl8ClrD6BG2sxsYYQE60Y14fOOv0vUJBZEQvYV3/nZC9bXT
32JD8XjfKJkgYPw0rmiFU8RbWq3BwHklz42tnGC33ae5s+RRoJ8kJF81up1Xl0V3DkPSu+IbNKtE
QF3spRb4VR8JYyUGzB6UrD/8aLYVxspZLZknrYGirIkMlox6HysGugD1Cvn4ebJm5+S3ErlzdDrt
0vPVkV2bOFvi8pwA2JYM0A6x7LKJn/9vD0tcdBhSLhfODQciic+KnLmuCZkePs1AwzuqZ5PWX3li
uw4tSBhiwlMhGc+KGwoDysTBY5kmbby8SONoox8ACcjplTzL/sbiz0KN0wQ7U1aJl6X4KmZ3RLMD
phsbKbVF6eXbTvLXNAQ1Wg4XBhasIDm9v2TacZmxCIJxOcPYfWWnSFIfvsdCM3yoyVghA3Z0d0DG
1gTum0/Mecc3kTPVFJWx92COa2reJHkEZFG9/pj8qFvFnAbPoC/cqRP92GldoR0E9ouWwwMy8KLo
os37JsIHIackvegNxTvtqrMhNZQUMV2wlmLSElBFqJ9auoAymu8Vuo4Q9oL492kPQv0QoMqBas40
+pVTum2qkK7XYaQF8sKcc5YJURXqGj5ome2MATm4FFftUpWOHBlyMA9Aldn5C6wQSJbyeY+4OICU
rA5jWaJbVoaOxBifgOCwDdDJc2LN7vRpcJV+rIsMacJqHmfJCAYONeFNu88ZaIUMsSQO+2CTx+Hy
g32T7hUBD1L0XKrGq92GCEE6rrWtEF9ZRp+4Wq9zPIHhrs43f3jrGMtp0InOP2VRoDW0yOOY+Zd0
UussJ4woQgWNizgMgONXxPWAv7TbzB6j6y7H9+zGhIZsWUk3xNiDKF1jOYL+cZGr70sEt5F0uqnR
VNJ9BsanNFC1vI/sbVliAC+D8+I4+FvYPHb/IT4tXbKhXJVhARLAmw2i2oPjU90UbKIuuXoWt3OK
yhSGZ5IkstiPuG5O3OBPa0kvrRcyliSdYIYxc/8I419CQzCv0UXOzkUo4S7o6pi7DfqdIEDVZ9wG
ciP89TEN7pcEPS4z342fGsfyyW8E1SvWpCXnfIQzFBUDS4n0xzwNg7zYkqH/EXVeS4ozSxB+IiJA
+Ft5CYR3ww0xmMEK75/+fNnaP84yzDIYIdNdXSYzC4+HZIQunipNgvI2JvAtOUgtK8xEvXcuRgd+
h1qkz+U18XGmvvZR1UTCFOXXd2yAbB4VKEYMWX6yq1q0tbAMBgStHULP5ryABGQb1zpg7TFfgNMV
DQgnFVFiReUgTRlRf2GWzlGHFk0jdoS4dNGDkEqgpKGj4aLNa35ioaUoLI9ihdqtRDhgzmBrNbO1
gYFiQ06bynJTrPOcUy1RcI04HpqpB4Vcw6gx3fiMFyaYZhjGkWGMqa2zHTNzuLaCPY/AqTvsNJdM
yYMXIf/aN665Miac1dEyG8hsSYfKiaszeXQdyXQx3LFTOObEklnX4OklSCq0n8gpMkmVvcGcwxwi
wcMxa/Hji83lQxxp0MNh1UVWJXig9BDZGE43yxIJVirihieRjT5VY2VSuQycW82MabuDVn42DrDz
gGJNTqGTBrRADGud7fC0eDcYWPvghBZVeHnDi9127zfn+vTpK1i1C1Bb+2q4intduYBcBhlMokCj
HW/5Rr1b6W4ygezwgFIwu85J4wVGqQZqp8cb2S9cHi5Om7FJ4E0Cg8tn2s/QpYaL12NkaWhqfIVL
HYXpcga/T9e/rnwJY8cMaI4GxLcWy9RAuxkNoLXl63wpicvoy6OkfNToMzh1TSnD8WPOdWaT2Z7y
1IoyzCaFPmJIBcxNQYTMsRVd7atO+4m1SfVl4hAdkU4tCVOKjaxEc1ksAYq0NFJ07tS9VTSg3M2U
IKXKcjNXJKIRLYuwWiugMWdmANyF5j2cByE4wAQAP1mcPdI5ILTBPQmbmeJCp85Cjf3UdW223POE
it4Go8C7wWTyg5YxVMrd1c6Nbn4VwvNX/OZzWM8766AmrWmkOHsl93vUKo5Bkkk6uEXBCIAa0zkD
88QjzTd5H3W8U8PtwkJSwOVa6qwqVwTWHq0yPi+TYBL5/D5T8jhTICiQJChQ59HI+7rzDCIBDhyN
7Rs4ZrkEoOn7itWyGSz3kx5KbDmTDSfc00UVBEIejJKrCuF27mNYJ8IuEZ88INnhmWyw3kVCChLT
5IS2zuzrbdA1qPuUZ8j0IN4qvTQ1MRfJnzgHvhtuvnKGb4y4RiPjlCEyOjgsgRpvEmopk6rLkZ3I
0sla4DUqNR1Za5VGzdLIIriItpmDJubumjQCg3si8cQnoZtsslZ7C3PJooOZmzLRZb3K+AXirMhI
ZbwG7UeJPjVEbHoy+yKZQF0DLQZ19iyu+5XVlCVPtm+OtzkfzAeFUAZ63pZ/YyxFtCEIUJdZ2X1d
Lp3WLABYM9DxBM1vc/KZLtv4Qqss3qgojPVWqxs3YeuEnKhAH4dAHmkILvin68Q1QzFew1J3MS5m
zSNtZ4st0GngetWtRERFkQxyVdjDzntc5v/pfmgeA/DombiFRZLprN3m+42tr3qdVb7Dt2AUVrDf
I4XumuX8MD86JGR4hYnUrvtMymdjPX3svRmOEKRjk65XWl2BJ81D1DEE7sYd/3Vj0DHyJ7MzkEXL
sigW/hIcLNH6lVJW3KGUbhU3QiTaG9OhhzVYvO1yj8AVcRck+GmPDNOP0yTUD0bGnAZxKVSIfbmb
nsQZjqP14ALliRbPKLM099EFjGUdvJaU2y7oEZTY2MzXGV3UEciq+e/x5t4ogF/e+ef2narv3ann
7UIlqOec7SeiDfmzXSrFZUSlp1cw7pdWEX497YcIbJdrYDeQa2mMvEzpUJyGtJFfN6zfC6HtDMmQ
dePdzG+TOvO3uW7c1gPrN607hw5JTpzxZqHQyU22UIKZzL1rlPbKN37Nvk55UnR3z2DTmX3sQ+fI
29qA468JqPdW+vXKNDW+0c13jb4invhvdUC9JUcrD5xPfkxNTUthNavCwwj6ychhm+Yt3hBeJxfv
3YYr1sg1KgiD0wkZYXDYYpGmlpqPiyWmOK6KZJS8S1OrZn4KcHIJKx61sCWAArkOFKSEqtdcncsU
DbDccHuwLJhqDWxFQ+LJvu0KrdLUzxTQ4rVRw2lSsMCIwdioiQ5LESScsexPriXrg+/VxpZpbrAJ
YRmJQja8N4XCjpX1ckBLBWEl2sYXWccwhFCfIANS89ewhTd2nR2OwTrWotvzp3Sjx3C1V9glVtE7
XuleNkO2M5nRLYKeP53PwSmp8UIepZAyTUU/D5sfpGJ34Ym64cFGSmIbbX5vzRwJ63Y5WC8vyyL5
qRpo9XpcmiMjtnk7W5hwyL5JOsAAIDibpve8hJcAqEg4lWIjkktU2ZRa5TfwkuIPbVnoB8OMCOh6
G6pELrn4s5R3xvCVvTONUG9ty34Gll0LC8ndSQVdl6S0NJfvrcty05gBpYrqcS6uxyj91ONXUxrD
h965Bdi4te08nvaujoAYAsA/Hu1X0Va68TtFe77sVXApe5a/X+ppqWqUWLCvyeZmP5rF1OWv49e7
g8uE72/ZaI09ydfEErlW49ZqfIT3NLJ8AJOxdeIVtGRv5j+kmyz3/Fug4WtpIoWoPJr1NVzGIEXQ
ia0IwShOQIaArifgKtRGCHgheEcwGWAG1Qk+/QHWeQTOASS+v/ch46LEdwbCjQTA9NM4JptpBttR
HKVo5XWOiS1gFeTie+uI8O2mcUHV6YAuMuA/QBtx37Lfoxn60beo/pfnXB17Ol9ppwSYsFcD1l0E
+36WIOzTKI0IYX9opZDfe1CDYSboiZe7xmCz7KB8dR3tB3lfuNVNL4+b47w93v1TWaDeDbWZ7rxR
ZbLp3TlTef8GKPZHUmt8IYpZHOeP5NIkQSURb/EnTu434RGC2pJk3YB1kdKtRocyLn+0YG69oN/q
gNUAvaAUTKZ2Qd8AFgaeqyGHmIWXa1dN1PgrEORJjQWERdqhCPKy64MKTaGgU6BwSwYIN4Npuayt
qb6xkVUVz7sBHIjP41ZTJ5buQtjdoDV9dsy+PJB3/tv7yqD1iSzw/kgECYtDjwMEvq7gc076mFx4
hdrbNpAjDkEyuRwPz+o1Exf/sd4ry/Agn2skE9mU8EtGtfHAe0Hssxd9oDy5GL0yC+6H0X7Y2Xe+
8Oo80Rc7ePwO/kW9FNvb6Hej/a3jRaER0amZx+bJBNvFSKXrtFEelJL1COHAn4ZbWOT62xGSiOxi
Te2QLcbn1Lmocp/6BQ7l4FUvDA+Nmw20FKgn3nWVIsrr/nECj8k12PGlavzwCs9JvSP9rN00BZVU
Ck9+2alwLyQHj05OzHJUif0rwl1sAvnjxRmoxeKKEl/wDG59ZEoQDqz5dw5MOr1Hr4aQGiQZ9YJ4
tGc2cjGeBX7pwG4cwlz8bM0az9Yh3DRo+21YD7RuRhbf8nMBSrxoPosJcYvyLkQeTiiJcWo/AjLl
2dbOk+LXNTmBrtrsPS4m/bTAVXHiEff1rgHkby4yWsK8Xdwf3UXl0cn5cNdJ+3DNGY2f7vdhW2V7
V6Rp02wPaqmgJZ9EI9mTagRmjWYcY0HtRBUXiMIgs365tBSpANYx4zmDap/BLN/S+DrZdPPI+KDk
oi9Tgw3lNa58UpyUa6LnedzQjmTcEcvs5gmLscNm6H16JRMzBubnd6tu2i7gW+dnvfvOWXy7V1K5
tEHoXcPcqDR4AaHG3S9bUdU78OG7fXj6p6SyW2y7z1O4LdmFNDqH+R+b/jjA/g8Fp05PoJ2z3dFW
buZfJg+fyOBIMM3fxSRoQgAdPmGPE1x3Skt5esQiOdIUpHv7+3jnHnHVTdql6JLf1Doq8PH+5JRJ
CTWOd/sKKQpaBn4S6QcfsdjM59S7JJZRoBa298qNVyKypyIOMXfT+NwmoMQn052kgpfCD+W1od6z
NTCL+RxPl0W3wKKr7zURpuLfudKG8tZxgrUmD4i/eK8JL1XfB51EVkiFYV5LyUpSoOAhOh93DkuZ
7ELj0MY75C8VqXL4u0QlZBTW9n41I7urrK25mZRm5p8qALyPr3MFJrmePIZM50/xpyKZHs2bqCAC
nocFBnlLuppYTdhAN1ZvlECRpmelwLNjXGnmHL0CBvU7rYW1cNZQK5VS88HQx5sNEevndjab2XnP
5IiAdTbC2Sbzgq1lL9+dWoPvYcpr0WBlYJV60/hcQlSXiBUDmy5SVkag0rw6+WorIPVP/U9DwP5R
RAYNRQ1PYIhMZyRBud2ZnL/ZNoRgL/m3gdYI3bQ9PnWGfpUNai2DGdPBmNBQUAn6uiGRU+s9xnU6
FjzmlbtNs4cVavx4c3RaBKIPSy/rJpGtrgZcjmH/rcGpkmil+FO1EMPqgoE0+6Ljy3gG+i3Oc62f
X0BBgO+gtlVn+we2EysYP0NB/JHkqYVqCLHjTMnevAZlowNZSJ7dsvPsmpON0KKFQum1d+1VsKqb
8BFtQv1Ol5vw+/uI1nyyiIOzPqMfmm++zBOwGCwu5cndNXRRr9gBrATtETIboPMNrJM9F2tQ5D3t
s47swVqtNvXleCff5DmqB2+aFJbpIqbbB8ekHmw7zN/g1jy0dq1L80IYsd1C9vv4OvtamXWtGEQu
O+RavqgWanevbpWF+AJVIx28EQ758InDqBx8/N1vNaB7JYIlUIzEE4G8NpKEZT25o3tyw+tEuoS2
U8E6+tK0bIYTegytKM8gaDzKZBNmzbpzbIgaQcIBcxPso+vfPlJLtGJwphNjgY+pX5fInulEKYlz
qB5hu3ndORMoSrNTdfUn/2eZDQVBNJhfjH8yZ8PiwDaNT6QZUV2p/weSnT7LE0N2w0BnaQouNXT3
j1OzHCGpf+1q9craVmyx3hK+f4SneTm6NejrwH9hOr8hk1p1QQ3jEcsxUWyhfhkHpH6RoJCAQdku
tNWzUMGHarN40vVBboAgJB2a1AhJd7grIuhk7MifX5Z7SCU/MGDGzYdLV9E3F/dBLCiyaJ3kOIQY
3kwlkXzookpup9ji7ClUzgj7ewJEtX9+uLX21/kg+1INtgM1ENUdiXgubpGBW3S2OGVX42tryF6p
E2RLSN5OmX0QnCDuqkOLtiL20gvfueA8eE6eJXem79muxmcGD7PViEZjStjDF4whdXaZGb/wAqYV
sZtyUOX25QKkvrT08Rsah+TR2HGv/+imVlf4ZMGjUcTrS5At4wyxfALam7XWbQ5QnvSQVHx/GHPQ
QJg4c/hLqsmJfcWuMRaBXpDDFOdKjEPG5xcP/Yu/i0wt6K3fIl4yEF25lsbH1s7j1wkWQuj+wFnr
Q7Sssfe/f6T6AI9rCuIr/P0dh7hkiOqgvmiZhqA65ypeYq3V/1MD8oxYBAMSzrVfeQV11BHAoOW9
wKQiruFCr4qvfI9LttUPIE8v3l2pq+qqZVfu7m1+mZZ/ueQJARfxvN6jU/D2PzIp6qpS9MZI7eA3
q80Wqs7c5HHJis/Gt36q4Y0/Rgsc9+W/3xRsDtH6NNm2Z+BrSNRcIutMSujLlDs/wu/y/AVFquE8
8/jRZeiCS+/HfdRqM+KYqMz4LZCYIV0NDyEKfr5EeSB0iacKFxVFZK9FKGJj7TlLDB9a0fpENFwf
gUL5r0uy6qOqNCGLBpz8m8yxMoBCvC+h3vHNQJCqU9javYOkLPqve/B42cWzUyrt7O/efeSquiRA
/krAwUGR1BHFqHkFJBbLQWEm0C46guSMWfFzdoXItT0LqnPq9iTEVGGdT79AniGsPGLSdYCBRDFZ
/i0Bh9JnFcAM+whjYEnFFvfx0gCeN6qTH1COnKw+CXmaY+I+9uXTyVL35frL+dIy2O//9fsh1WG3
zxkyJ3L40192IVOAv2F0MWN+gpId1CALHuzgCykeyh1DVix58rbggmAnsRZSkMEN2tMLMG2+aHlK
XdR9bpzUcvcYO7pSOsVXwBSAT7gfNL8eSxUKUox6qMG/sUIuE25xmvuELgBsHkIu/lHdo7PIC23A
5axHYMVEqLpSjhtxCbhYily66/6DPqoQOOyESjWVv64WQybRbzykDwkzhp+/biZHF3twHbeO9D9Y
lLnJUZDtYPR7C3ThNnZpN0LaP32tas47viAWeOVbdtAdrIY82y1WNouWVLDUvCQERNyOJnY/p7ma
jvCVTF/KJCB4VS56/2JMIm+Vf9oFRHVRPbE/zyRPQ5rXstDBTk/TM+HtndzxMkfu/+ezs6mJb2hb
l/Seg5y/3ATSQjR91xp/FAgYGfIEpRSJIeBacb1kEACLK+lPdX/t/3HeoCMxAAR+4Fn+lgR8Llq3
4cnT5oSbYtEG9BIrGC1HIKkeSOiAFR3BJ9FCoZv0bEbLvmga0CEx9eWgGJS70v3CrlMaKHuFlhLz
1gD5VtKjZ5bJ//AVVMKQ+SQzuqeHZmb6b67W5bdXcH5xpWBSYsB0GVoxF7QvNQENBkmZa16J9iPa
RyyPRqe7rwwbB6MXxC7lg2Yt0vTkAjnxX324ddbNDzkp9JeJlxSCntqa14S7fegoBlsGep25HHKZ
+ub8CSZGa1q2jLwpXwavaMTZGinQ6rJn/F4CZMGk8wrTTDPN4CK4ApSpq9GM7IGwOQEsbAh70PQ6
Oa+H8S/TvVKSOEQK6vBMJYFnVxQiItKsqpxsSWutsf0pVmzWi8+cGtwsfJHg1Uydor9ipvHh3mCg
+gT1ujkIlhUFTVNKiUytQeEJpcdWU7ljvcLLEg2U309hS2Rpwhjqjnso3b3oXxljBaMd4CzsyXUc
UR0F+RCtWrDH6bPSPrdBHRFJEKdQxOCjX5fvZfeJOlRkolpsUtgoAooKqq2vGRBEBCv1hb4NlYLu
sY/kulVw+v7LRGYYXxPBUNyAw7L18vv4MqzN0K2lrj1URlHIp50+TeK7wyKpCGYN2g3IHMUqvAgx
/j+sOHIr9xHKrMk73rNowHAmAHNPTZI70dO7bdEO3PoSu1lxsk0fFGW7Wn3KgxTX5S2DkAEpTdwr
3jGRBKt2q+gN+39y9zpNM+xkD2HaCrTfRxydZflln8kZEF+2j7F6btWI7I0brmR3s6OmSUwXLZNX
jwP4xmM5jucQqjWnCA0BD6eo6qmUm2GRJKTeQWcOmCVuIZWyDrhl/HuJKzDMGVvKT2UtixiSLfZZ
fsGfjDTjld5qWpL6TCFz1jh3qoEAEOS3aiE4GzbxQtY+QLOuNqFfOLlFyfeiJcKpOONCHX8l+ifx
Pzy7yoO8fakNbJmmw6G0Qisg0jE/FKqV4T5BMrrYgFZ8AtEbdRsFrxocDFSJ3okMB9Qj4WECSt2C
2cgr1JtUra51qzQRMH+AG4CgGBtRPOgyRrGMz7CIvRz0u1Q8VWHVWD7WxbYkOkFnnn1TSGGI0OE+
q76KeoT+IUc9nzYA0zJN2Yp6eiSQbQxpB4bMNGEjZopkBVNV7QQZZtUFTo8N9ijJ8oXaGuWaHMUz
4SWYe+35qoNisSJ1nhYZqQAgroqpJS5f9VQYNJ3ILScp+FRAYX6NMiwN1SsS6pAOpsB7Jlk9vy3J
BsQJ+HLhNnUHgklxSskHUxmHmfB0RTMTJIdZrNtgrtIk5ealUjNofagTa50ahvAPhwFMo2gFDL6n
audKkpno6ZTsY1j21k1EbcawivldhSGPEM4d+ZNg/CGIJJL8mL50/MFPhx0bm3HCSOgRbuJBt3hu
hduKBau4pejeuIcUEzZuHRx79CbdQFlNiAuvx9ngQVsXfkAhC0ujDIfoHwg7oABWAET5BeNdlJKV
aldejVjITA71tFyosyNKLNlNQjy4GHy3DotczXvwTLE3x29jT96OnvX24oP/HZyf8RGWpne7D75J
vp/e/Zwoyutg80UajipJzr7fwBKlzvcz7N1bJfyAOnOQmjDXGrTGajVX6TYiGaL5Q1KIb6UKYvPd
JDlA+S96g6I/n5OQgXq3BarBSYYMNsccgi7IxiiDSwZRCRW2wclfYW2ohyLvILS9asfK7GhuticG
33NyeosmeCrex5CW/kMUNFVBFVBNJfaeSn1Ac3Gs9EF2CiwHZ3fCe+NNe1/CPIoNr/JMBxGkHqeZ
K49wFkuy6pdr+Qyas9JoWwUe0gBaq6AvoMHQ6Vwpb95NQgfzyr8aPIOcV6KWBJpVoArSR2uwoT/P
+eFLzoqDZgfaPUEGmEgsOSD63rYdzdwBgI7JnBOmzsd8VylixlDatFnEBHjWEkKtu+5ZHdj/rI0U
+B218iYCQosAq9nJclR2T56cIOcdJBiMDSS8jsZjac8gFyJIAfmoM7ha7WzOseBSuNd5DhLsvb3L
wTR6VZx7DellrqrxsVVIFgtghpCi7vWFUMXvZuXoWiPV8I+c3rW3r7fOld6xvHU+cAtv7s0i3Dhd
k0VlieOImF7NSOqpJiYRdwGQdLCq3kqn4D3nmhipM10UpQRBZ3PB0YZDopYLXOC60kPW9qUQXsCo
HiNBmIVxnrFfH09MhhwCr7RjRbEAFgdoZODJqHxre5GE+aBeJdLaT5MnDhfckWQdfxsQt2KhBd4I
YAsRA3NNKC8e8Idsc3sgF2DQ4yqwJjBbNUp3FAiQpC/gKUiZNxNWeM+19GsdBgyZDE4MIoZZBqEA
Os5uIKrifEMEHMNccg7ubv+Bg8yYUzWcsAFch4LfsaKFn/HF6dT614R18RmAGMY1RN+gU/aCMXyd
fVQMLMpw+JZ6+HA3kIDlOJba5W7KNaDriFRl7zRFZ5tYn8XiHuNm3XzlF6pJpX+fde8ovW1ISduv
NXWaUW0+u3rvsPTuv8YPYEkvSir9gl17ezkw2Cc72LTbtGr33g2ciNDOoSC67lsTskp+ZWL5aI/8
neh7Yopkf/ym+OdZE2tyHb3YmumKciNb9ohOS2oJKAlJleMMPfls73oz+o5+6emoZqwmHCabP3xF
FEhIQupGUExex/SgJhrTX0qkqVU3BR+S/g3qkI1PI805VAcbM+odyWe+bS9HNQ8oVRF8VQYZJmlD
Nn/m4A/gTv8qylLow1/ykNM2nYY8Uhgk6ETiBgPLNVI8vGNOyluUbQPhpdKwsru53nNs/vcwtaiw
8XvjAmRTnrsHTHfriJTVY6UTOAi7j8FBsYhXekx4UEDMc5zAisHwZLBUupu7q3qLdzJHkUCyV+Of
rVANuJ8Qp/j/QHu68QUJnjH1OCWWFHerCe7Ri/sqFg5RzuL8IT+DnIjKc1QESXOK6SlieYeKpZr8
lHxl+FrDv1FXtSnEVDgrKo8MIZE3iQdRNENRBV+qJeZNkdaV3e6wCaOFzi/IppC8DZfxL5YFkaNm
3De5GhyjcYWTOtRixPdgklibUJFBLUwaNU2CoiPyvyGE2C5EUmpyfWIW9vDHG6+CBV/HnjTHY7LT
COngruHHDYlz/9BmQSeMr8JxW4Z9ttRSfC45mHqAk0ojI46d70esJe4rdYFyDW7ZN36gC8IaTnsE
oh+CGAbfGXEuMhoI60BH02IJ+KbXMTzrAE8yCCQIxGnAB67Q3/M8uqA6x27i+bFXNPSN/zCfBMMq
Wc9wr5UW+4GKueJdUoop0g1nZrP+9ZrDuAu/d43L3Gp1mnFz1Wv+DnfjNShqGhK0IdXNwS7WHPCE
7ekRgiJE6yltW7W4ybEMAOrIWTEOnSwTP4L9yDzzEE3rZDr3B7hK4noI+4MB02onT0dvnP/H/dAr
whhJvAX8lljfACDYyhR0Zdjls5h+aS0rADEFHYKYXoT5Q9W5CrDRUxYOVQFGkNF2Ro8KSVKyAbgc
1WHJrTUlHYjaqrdPGNeEAE5vjfoXAYWWH5ZmXqwS9eLQl3HoF53Fl/dUkVPicrd+GOBsblEuh7tI
/dEs+oUScONfavpqIqsYV3MqdFG/NEznBNKz1aZ6HmRAEAEYmPHojWSkaKY+/aPErLnAnkGkv60+
7bTt8wV41l3cAVxefsuH1qKvU/wBEwqAiDNCMDeQx55dAlgU8mZxWjhzj5ZYe+2plisRfkHYg2/k
fHIdXpIduePswkEzGyJvRW8mRFqkQ857zoO3EGdgbQScZwmCBJYCXDv6j2CPdCeqVbEgbSqGqdWB
FkG5snivizccK13+HF8rZpNuN5bjDfd6o9xMAd5fuurBgmQoqNc1tuQ53tJqJtdCqx47rissML4Q
/IPeCkKp0P1k5YCef2GpvGAcZXfByDM5X9NVd/T1Rdj7QnuUdso5Kk+k8C5FIOnEq90ivX0B90kS
/oj7V5/Ig5AW5xqyZNm3vIzz/J+HlpX25O4aDo8cM3pZsmi3sZhY2Z50+YXyI/ynIyUCBZNRzhcj
agTUJxOmEG1QV1J8vrcvCRcl80abaBMJ7aMnJuDEN9FE5BgwvPwhvSI6APEyAPsSCzKwJNRTgzeA
cZwLIfOzUEEtDzLYvgB3eYfG8vbpFw+PRn6SmMlXAep9abwkoWmRjD+A9xgCzECYIFKI0U4RlFEM
dbVnu6jUfcHxkXyzeF0aJbrpdVo0I7YhmQ0GqGE1Nhg4mrjajN7zcbZ8sXYNoinjk5+63CQGKnR0
075DMaxcR9yreNMHskTF9W3fx0QfdM8B0wSAldJvh1Y3cHKRBmbaka1ckMVeKPUimGUKiEnbeOPS
aGssaHQGIJTJkZkxvRiwDTPZhly+A2LvmxfRyjisC2w8UxnvFgyV2Vzvjcfc4680AH4Y4a8j8ogs
3jckDBj40dEvAF9EEYMoFZyiT/RZ9tGS8Nv8LPMtdGskfQgjpUHWSXk60r/MYyvIKAtExAhdC/yd
Ufcz6PnBKUdiPnYF2dNNMtOqNs5ACdydRSHJT4uIBbj0CZlI84NM3hLjgeGcdLsCfoPN7eIUYk8a
U2rKwpijDgKuZPmwR08+JCL6A3w4hSEupJp4f4KruXKqOLBJNqqm2hpumANf+cOMnQl4nmklUojk
naS0AXFQjWqzcFUhqzHN8znmw3LgJ/AWcSh11wxSWP3fHFJfWWaKOdtyI+rOOpG4tcKFGT5g8Pqp
OlaEHzEuBACBS66KcAoj5BCWkAV1swzlAueiGDRf/pXn6UqAkpayGyoUgShhOU2pueB2UIKpB4o9
iDR7eo8KWTSjvmLFkXt0Ogu2fmdF5/Irn7JasQIT8ghGh8+jPVv1QOVL0fg05DnM1ECetJiXFWdq
wKsa0CYnB9xc3hPyirxLg6wHoB1PKDiHpIYIcw05VPEE6sng7jq5FqUbU5rJkKLbJKWQSA2J3thN
PkIVXkGyEos4WQ5LMGsVkdOCHFbnyXR40uypEq2DkpnaQuLm2kosiDJByx/CIPVdXId5T4kKResE
LSERBdxGKI3IPRiyAR2o1ivpiat3lWKlLMSBYSWoH59ih7FsALRcwRCBCci9Q1xO+Ar0tNk9gkZJ
gqsAqpflQeq5KpPv6KBQHpDNCWkJdoY2WW6VOjVoGTJsT1DG0tjXTV21dbuE6Zh+MuGHEJ7/bmGZ
vqK3sAD8oHGj12jZtIvM+duxOuHRaBqs5SbY0J211lJLWy2uWkYvXmNDjzN4VWpscwiO1JaOwWec
3TW/DLcIMCYaDGSVRFIiE80Uo6W3bpoXxi6aCgQVOnGRxTZiWhWjpR5LB6rCso0CPI/pF8vdCpQj
Y4aSTcaIQqqqBCLAvshVyUiqx4cmi0GTyl7KYn7Nys63aUHLzge7RStaTx5Dpm+lquH/b6ZeKBNy
iyueHBC+jkOejKR5f2iygFA/MZxbMZMy0ZcsAzbVftQO7AReAzYZE6m8h/grooOx6s+Zz/pDfoZZ
EmTu5dYYNCslZVkpfZ2shDCs9EwIC0C+do6VZA5QmQoEtRvlM1VbEW8BDpgMoaDh2Roleg8LQ5ve
ebgIyqb8l3QW4EXjVWloFlkCbwmH4wbgQLCbtx4LysaZg/Amj6K1WR8s4IzOeb3AUfG6PBg5T7hM
jLFyRoFRJ4pZUujPft+derMy3I6ry7ygZbfxaVw82ymAppJdQe+FbDB1/btNgRLz2P1rLM0VT5YU
4mS/P05yDKBbNtxJkrB2K/+Zd74Nke1msU86copMglI6uLfu1IWsJ7KyAN/ykdVZNZmQcoV0NU0k
E4c9LwWlrpiQauCkNZR6X5kRUYYfl5GrKaOBepV1lr3WK5lNpysCXBMu1d3dRTLXmWUuQmP4urrO
MiGagRLCr7YwTFZEppBAbdUMOoQdi/GCMP3tjDGtN7qASrBwSwrnToBEbQMAFpMb8QCh2oUb0vYw
HuDqeexlplHWj+oCbBp+lCLJHPQLqU+tzQLnp0nGryQFwce0ZktCRqUBNhEDO84sDfQKbA7vVRKG
XKMhhEHuyr5Bm2tjrCW/i71dlQz9iiTiiW9Ce0RIaRyCf0ZLiCYGuIyZNoQVlrHHNrftcaQEt+w9
ZQ4xBZQ6EfsSJDSOBenBLbgxehVqcVgQWvfkQ3N07NLbLmHI92IO7dyVOUmAx5AUJ1XQw1E1SwFk
tDaeeBs2rhHEQVBEuTUfwg5xFBL27Gl1fJz5+3rz00LJYyQmZ2WqVha5ZfHlrPuARGl8v0lojAvq
oxxxp1XoB2B0UsZYyvhVvOKgQP/I7HZ23x2Bz7/9q3+FxiEmvoVwxdOoZzwxROvf7e8hehuCfYWM
WY3sVOYXk6cfKZf2n5d86lne/QnBXlIjliGKi/Oh+zF6eMXF17eu9mUE63lxxNRpzGqKA3wfzBIr
qeBiJ0evMn9t/X05IrHbLs0P8Q7MIhmdMRBNOvi0OMhOpeAB1o7qMNtnTr5Vo5sK+MkxBVu1/DZV
YhU/KRRXEICUmyTvqtx+T8CT0sim2i+3S90drvTpz6LxeXa3TEc7MdQf/9oaa5pl1JUXdMOs7YoE
otatwkJOjhYlOUL457JSWk1fsGwUbmQd1NUvp96Xryahnaztr9A3hQ4rD0XjW1iNQPhWdSg7LhEW
pEYcmGsWoxNmmk4i8J8VM340q6t97pcB6vy7JUSgoouiiZsbH7mIjZQUUt5999dX+96vz3Pgns9u
3X+DDon209KpSavFbOzK2VDRbWsSezyOXxgYHGPZRRlVGVI91uiWl3KgCLLxidiBCUKwR9ONKgbW
icBIoitG94jgm/iRwYvjjjXNAksG7kBuvvxErCY046zgI/UY2R8NATm4qAfRQFABmQIJquOYy+3v
E+NUCnIU6lQcyvIDMDIQFlXXGtW/pVuhZtJPohq9/uAi8WyWgyfcZbXQjk4Vu87xtGQKOKiQmKFd
eQf3EHejSloKY7Aa4MMrjY1LvDHaORyHnNUbJa0B03hwCyI1RRmQ9Reric1m7a6/6FV8/XNz+0sD
WO2pbqJUr3ulWFIHH4ZQRp62KOZCRg0JuBUz3ux7Z0PoTPtVe34LSO+ivjEv8Fg/+modJD5zm/jt
6e5blumJQ7PfRGfUYuuaW1oN0lbeqcTiXWVDNs8mFV7P1dJt4zxM8UFrnphoJI4xowqrdDvFRSoL
7IHkcUTyPQykuLPtiS92zVpNTNahNDKK7LTWXqWxTZrYNeli99RVUM55jd4NdZvZJzVKQ9tEbL9k
1rSiWVMU//OcbqPUYjqHxrbJggEkYBu943e8jUrtCj0dyl2QYAbCd2puRodr8Ho4G3Ih9nGYkhTe
w7XASb2GT5DFH7vSrw/XYNYA3l0/Xv5ZsN85b9fixTe2DBcGyPolfLP27JwzlDP6Kuy8jz1+skgy
GrkJE6VQARdZzXOyYqwElhRUQudnmgxImNc6BdwAnwOgiYy33dIcsEQ7axhD5OgnytJrkGsga1BX
sWa5dq6d/opjr8tyjmbBg9bmqNki/FCJq8Rm/+UPymQY1qG54DdYphqsumCi8IndnLlUOGKpWPLy
9WRJVBNVl633JI+wikRzz02Z5q8/46PIUairukQmrnyzzPGjq9/3aBvWLZIYurJqIqlPyG1QRyV1
P9JvWbDDQOZuR0IEQ8gYUENiUiNsUI/O0YO6Eseho1C4IDNwawlvgLN1sY8D5fEkA0whY9su1IPL
riXq4b7m1ifMGulPWc49klv7plWIDlSDCyuEOWHW0aW4OZcROXGW963PX0aEJfshj1ee5R7Dnvnx
pRZpMdtq6S/c7HRcI7R9mLfof7X2Eg0IB5uPS/dWK0Em0IXNFtNWOr2cd+06UdorgKKrC0D5hLmY
VW44NMJT8HDd0yd4j3O9Xb+WC4sELmWJvpQZO/NtXL5CrseAIEfyQAVJ2TN6KC8LzXek9VCJoux2
jw7Lsn8nvwo7kwcDjYEsu6SpR7NA1h+l4VAflU17cPLkBX75LZs0zzQ3Nd1lWuRhynUVgAX0EzE6
sMhQGPwPKP0X1A28/8zPFs1P1lWpFjl+IK3MyOJVYhIaAI8hYaDippgoF+ZCtXc9IJKjr9FFmHxi
adbl+vILtBK+GUBZvKCTKT2TMwYvu1mBFdQS+RMy5DLsutWppUvxQBvUGNIwMeOAV4zJQqsGo1WA
ylZAvJvUicDyrEycXPVolZsorIluc3UAVUxilJrMGTNJMoKbqw+YCUJdXyRVNaK7ecV2tX/xvrQY
y8iq0gfb/r79A9JBEql4eWtkBdCmYk90brP85I3AgGCDfXvjACo/oRtI0fg1FKBfgknscFfKMxdW
zMtQvqRUmbSnykUqaygwBONNdlvrnHhoEkRCEinO7ofoENEPsm7fLbcM8pS84nsJsdirz1MJUYlz
qa/nDJAreIfpUA6uviL7IpzevqLviyPdKe0C7avdL+zm2/DYV/sA7Rxrf1ewHD1ix1BnVbUm8zMp
/lGf1qHdSFypG6gOVFvU1tANn7KC4g4oa/kcq0WDnOcqi6e8cf3uoJt38zvbpgq6Vee2MNBqILZZ
rkWo1hiIjQwvxR7qGOerXQxKRx+aYGHMYamsDBiJpCl7sSVhrL1G3ciVaIVaklbvLevuWlgOEoyt
aB/c6MFUIGdQqnrXhtYckXeVLhJlfEv5ccuukAE6e9Q8XIG1r57VP8NFLYEp0BvEKFcWohbV+Ogs
As9g/ShvkWV29P+eLI9uklvS/8r4kCMkGaVMi75LWUCcCMPKp3xAwkPoCfgcHBBREy8Y2vqCPbm4
M+iEnIJiV6sPpVFaGygdJVjSGTiOkMqcI06PxN871A5oyglcGEBZtXWn8lyJcuxedqP6gOdGlBJq
VSdc+fdN7Ax7Sf6F5Yz8CTVECGZeoUpGRfmUOmiLLQCzbbAbF1oVihw0sWKHTUJty4lT06Ur1d0t
VVchhgTGgGxXmswWgu6JnVh0KoCrmlf74wpEqZ2v2XnRBsm7Kldl0XQpO2Il4nTIQkNtWhSJVSAW
+l45Oq6PAIOEioIik/lJnX1ikc1skBDaJ+c5Vyd8jtWeTfm/7KqpEvx2oAwRdWqr2kvDnIiBqQT6
qxmMKcOAZCAXDNDeDAuBHKgYmAEi2Ep2KTW8lbxSEKpHmlJztdUYCOKWXXrOJxeRjnXCZXWaMDiA
bavs1yQAVoOK/OQ8SjlZxTiNHsDPHryqBKMYhimjiwdZPlFtmwRaBAJrAFf8FgKZTkIz+0oJ0yml
zoekGEpogbX13tP79AS1uV1dRwfyBqPLsp66D9DdvfzGm7XPrWt1Akyita+F+9Q5lKE73Y4/1w/a
FYGFxm87bV5mMY92x+CVi3Mf+9IpIQI0s6sYMyA4SVoBJX5tzJqHvF17ObszOgUv0gDAm46dOq54
sVmDh0mlJ95OCqtD+AAku0dpt04UXPO2a9i3r+gRiXP5AbavwcGxMB50YL/iyglELfixyEHnrmBz
e/eecA+ssBRa5iaINchkvzTeGyLe3ucGd5Typ8htx0TYWxXMz/SLoq8GnWOUT5h1qAYJ95HSsQ/6
vmltCAWZ2zPUpc7UJPa4nyX6spZydq0j/LtGuSbwvxBfOgGZppdAWPsYlISaw6rnMZhtk+TMBBlQ
YkJAJOufqEQori6J1WxSASbipsmkG2M0Pk2AcwYPcs9X6CYCWN0hN2QUhzyUB93yfq67uZk/6kHh
L++nkSCyL8grL7/WF0/l6zy9M0o6v09YLWVyL/soN4U+Ee+5p80K7vMb7Iwsre7rgQgUIGzjOyxH
Ct1UqjVv6uyT9H00Y8rd/OIFL243evBVgHpxvItxtm2BMB5+IbhMIOFtOUmyqZpGgovN/LojN343
L7aKLWEY10HZK6J5QpK86lXcAgw88fz1WDAi3eoOfDy6OuOOW9G5oZCgFJUwZWCdr41rYwPAM9Ez
ZVwTosIW9VQcDi//oy+oOl++aDOeAfHCaJFp1127JeSN8j1KLetiZ3P6S99qvaK/9cxppRrhnlSb
IAiYEYGiMDrc5f/LOK0xPeoESXbckbSITsqVhpRlc9NFenvqRizguq6OIMwa8LKFxONAL4aGi1EA
yAubhHF+gB4l9opur6bli5stFnWGdK81RIYQ/UF8zvtwdgNfnm9YjY1XYRx66QaghsXfVuOB0gZ0
UM2Sg7cz9KcrMGkRVs8Q1HWDjEzGWtgRoUce48NQbp8I7jOyDd9OeSB/+cHJT87up3d27/6JzEWm
v2h1re7Nq/2PqDPtTpTtlvAvci1RQPwqiIgTziZfXIlJxAFxQBx+/XsV9HNO09pJ2jjAPexdu6r2
pyDYE1Aw6bhrY1HQjFspvqdBtVMBLSpvV88mlnLcxQ+aTSEZZ6865Kl4uvf0tNET67aeK37Mtl4D
O4fA/FzPM99Rv12FlnLy+qHmVXCtoatqpRAFH+wXdAHkoX0c3mbZOPEfP+95NTghDoFGeUNg3oge
vfSGMqPq+IbpPXp7y6tEr9Srk8nTcDj2z6gSK61TSE9Cv2L6r1u7WPGObWtRB3erje0mNYv3EJMO
I5NHZ5hQmdnRLHI/oodUUQyc7Hk7gWm5jXPbiag4pqChleG1Z2GsNXTYpB/YJZheDd9eePSsnVvT
W+/ads09UH49+nkl2iOwus+r0xppKaZYLLgM1lvrOlkn7gNVsRlcO1Wndah6poF3xG70gKUet4z5
pev452GGVBFJMcpjRE6H2bEyOQ3W2BX8QgdyQEk69Z83O/qjFY8tAvX3qsr8pmrQyx9BA4obPDkS
yXfFJWGpTKBJsq05PuveZVoZ5ijMf7K7b//c2fO2kJK3SN7MH5YxZuQ5yJiqWYDyDUCmnaWe+XFe
Ei3MzWg7r0/qQ80PwN8nEYKYNNBW3iwo/buvQKVPoDKZEBIqhAOAAbEHP7q4KqVOJgmWPMx3luLz
shpVR/vFY/VaxV9pv2JRmrv5O9ZrJjIF/mR+mSefj/l1ehlXBxaQp9WnFScOyfEqXl2n6fg81f1+
s99cP+yv60/8UVk9vu4cyQT/ymN0ox3nsyua6SWszW+fze/X74PRNO8m4/ry8Pn+Tn+T38Nv9p19
b3/Nj9P3aVmsUefg2juIWVdtVYYqNSNhYZ03PemHd6yNFqywBG5YE2mH6deQO6WeEzwHl1HdbF1G
l+njQD+sUfPubaFQD8yebvnADnQ8O04g9vqL9eO/9URL8JWw9Nq+IZOsI3GU7q+G8cSb1noIA5CT
X6LT5DJbb2CfZcfWDQCPdmDEVTTErI303rQU7zpXynz1besaWMNT74TYS9LeXRHJU3wMjR6eVxB3
5etiYsmijakK79deNfGdyL8qGEpY+J4MH/17dx/sUbPfuvthPCSGgDe0m10X2UIGCsfhcXjvn4a4
MLSTD9N/EMxpl6l1rwwom3tmDWvybvBkJZw0JmakrfLAW9SSLjuYK2XbLW9Yh+ntuu8wLhSf58V5
oRc6zOLJLtpzW4+M8B0+rwySh5/9ZX+SoSl6BzHVGh+8lzQ2KhrEkjZQtGQqQ2kULvpG9XwboHwG
loqqkbbo47fNSJcl65VxniXFpqR6h9oAq7B56QiQA94ifVIEIHt3rD7/7FBdo3R/wQv6Ptz1LuFr
cB7d5+gdpvFoHTmRHTWHNrG6GRUXIMjZpSV2FLy1nTXHzfF6tKdl5R55a8xRGcTDpF+H+qj8RDGC
DkUHe7u1JRKvda61QePY2jurxt/bCF51tpd56kHnQjulfqH0JsRrTJNOlRNOxFJAH9vgYO/vxsby
Nr+TBZ6n8oi1aBs1fW1dzR+9beP7vUx/82WzuEJmRKagQrEKvEYga/EztuCiuas8bAJ+icN6QWee
cI1RxiJ1FYyXItQlhri2The3aXSIVl7bDuvQm9BjknWwaDFbj4pr49fRO/gOmBwVViI9c7pOA0kA
US+EtaDauxOtA9J5588HpdJDlP+yS/K/FZA21rtDawft3HsY7tVpm7fe9eHuvrHOd1z7EFaMVpXc
vxFU6u01IALlEMs94XwTXGv+BaWnGZhrj+8WDmHDnULv2gXcM05B1vRS6n6f2KmsqqtL9wQLCVlf
Jzu0eONvCojhFp+JMMcFrpOM0r1vXPC6QLkIn3O0/rYv7VN4DE+hlbq1GqbJnvF1hQRB9I9ApBac
QrZxx+qcSOSXpzmf38yGFpW4m/t+BLWembX4gGvKGrN7z3x5abV1N7vTjBTIrdZb69mehGfvvmtM
fKNnDVMzuliuIvZom/rNr/q4HrvXhnfCJapZcU+jS8daGsE1phMwioJ6r76sL5/XTuMGK1pMJFnY
ArKdIpGYBORBx1iYi+fsNrlPkqSlkU1Tt+lpaix3n+/lZY5VE/vJfO+0SMmZUbQP85tLwC49O+3E
rti18CIGD1VjcRgDH7EvijR77borfUDes5kd1sQaggh34GlcW415urr5lYEz0lRYj9LupVhW69A0
CGgJaxvjrAiTyxhM6yVJ5lejU4WgW/VrrFvYvFRYuioabiYmGzGyd6moEYVKPm/ukM6/ORR7SWBW
hhyEbs6mzMmU3yIhgpvK4K+0r0vz426yDSkhBchoslYdexeIJ1qht4AuYcrmFq1jr2q62Trt3VMn
eIBXxcw6EUEUS/IEizwkJHavwc6twrzY/50CuOT+zTdZKpebuLWBwXyAt5GHdx/vJbToWdsZKfEW
xZ2sv9k50xEJ5mWoD0Dth4ZIaySt+jDog9HH+jpfl66y83iCrVAKsEKE4lmhObqTjQNv8yqQPptu
pNi/00WT2pMb77a7Zd5q0a13DBJD1NOTJdYEmOSs2M6NUCmFUhVhE49/tgScsNWeyKJ9iLTzxUGl
Y3OfDe9TBnj+y+7K73vJTKo+MbbZn8T2IB1TLTWlWMuS1E4LN9KsJzSDnaJ3LdYRmYwp4NbqV+N4
tuFQw8Ip8SM1AlbKrGeWVlqIAzX4KA7YRR8kMlantpF4O+nK4IhT91X1ZROEOQC7bakmf6yhszWB
WVsatFohhRqd2SeR+3d3/f2rtetXRzrqAwfVv3KY8hOovPHkHW/ntQ9n9p7UBzm5V/ZC3KgqhoF5
AMkYW/ciXuwXb/5v1037b3IqacoTjB8MOEWyPDD+tNUqdXj06wjVqWMWObMYt3J+kMcFvtx4yZg+
0YW/5vPWQTaOw+vX9UtnRtzyqmdwQ6fu/3dW5Nx64RYvlOHlbkKbzzt6yzJS0TCpdOJAV02S20f3
1cVDoyeXiPq8OsvHsmh6DxLSFnHWeX13yCXDpUSUS6F8ACajA7NbZLn1BwsC8ofn8klEjnpAR/37
gMEnegFu8uGGxSVRSkEeKn3z7H/vUWmtUimm86pRXPF6iNgi7QpBSbpGqCRXMJQ+Uonk1br2LFe4
SjGmyK6N8c1Xnlrumto5HxzC+O7IAjCMKcKLZhu3PmazOKN6T1dEkKyL0FHphihxgwSH0h+Rsro3
mOk6hSxNN565TAPLPblM9oqEjsRtvVRYJvcM+WBcw3WvSQGhwubiBEdCvMfP4+dMD1++tYNzWN7u
I2Og4z24hjVw0J7dI1gcncan8XGsEV1m8MzHzn2DyURfssakXxkY+FooQ290+oTKg8oA7Ax31s2B
kWUUJ+zST7uyzLj1byBpi/0kXxwnx8ltdp/J3CMfOn4dJEZGRan//gV5wTUJ+7ArkON+ks6Ok9Mk
jfDT4OormsWirX3BYyL1ta/VetdBtXce7EYn7A72AxmsWSjx11hEYXnCccfOqYFe2MCs33LhYvWo
YfcaeKlJap5xCPy5Ip4E/PFfAYLsSvfcqRZJrxTpx7CECmR1nbg+0UzOuNKIe/a0kyTgOxlQgQl+
gNdPZM/eQ7v/iNYBvgW7fhY+GQ3V6bZt74Fn0gKiWRPhyfYY/troKYlMPIVpFsXTeEqE96tSsBZ4
YZ05lUTN0/3bpVxFuYV4RoiIEd762my03ci9STNIMzMFzCK2327ev2ZwDN1DzT2G+aDOIOidQlSh
uMU5vWt4BxkDH+s3Qs4zEd+N+210mIH5TA6sXZXQ8Y+B45v9t4bF+DJKRzsW0FG1tw91yqu9ODyc
0G1zqkgaSRLBApbECzjE+Mzi2XVYCa/DV//Exb7M3ovLjA0xydrW3+5Dz20LYuN35dBWqkoeCEow
45I/WYOCtBwMuK67kY7qcv9ZXdaW2RzrMIQjpW+D/F4MdiBl6uU4PRBWXubv5XO5/lAGdf0+fwtY
lqyrRkr8xFZFEfV52WwTDU/qe2D66zeY7u73/F2fiCJfTu4SkWoOXmSCFxokfGV/17/qprrJ/+Kh
guVbX8ukhqXZl7GM0A+yZcw5asEbxPaEyhtsJMw7+accUwAnb1GVTYZhrPGed1Jc52TlUQ3iMA4Z
rL07t0a3DuGdkct4HhArln8d2oU1ImfYjBoRN87PqBLtRgxVzv61A2DTuoawBxjR+96Wt9VYWFig
abaUMybxzoxyqVe22JYAX2qj0m6uDfFJXCMIsPQ50S7lbBqdylj+GXk7OyztXd/8Se/jXbNzfLdJ
9c74UYZGlZLU/qexStlT6+PkGDQ2Bs4bd7dxdG+nDlXpHSuj0cqr3unhv7lK2HhuQ6e7g+fgUCkp
yJhFIUM9KFQeIk0IXggxL1tXxbX6UtX8S0fe9qeCHFCnAca9c8ZZNoHIb7ZrxS2f1YqvzvxU1H6Z
3JJyBZK8xcxcpXwC/BQ3VVnBdXtEr5F1oNBOdltuTZRIqGxEOdEB1DL+odnSrkMRYCPBPAGLPc1d
THkopqCv+K0guiC3oUJEetOGi8LfXYuVvPeL9oLdv3YNWBDfIM6vVv3lGnh7MYooCfwlMdV+Sv2I
C03Whs8mNU96L82cKYMNYvAZ4wB4XevRagfMirDC8pPFetyYntIP59W+wWi9eYd3i9yiyemmmniG
dfFwTcQcxqjaMQeUQwcHmJT2up2Dct3/jH3fHqsJ65H6HjRujkdx8OjPKmxq3Y6rK1iZQ01frFaR
lNStNUMO+PayWSlRPHcdaAPHmWrxl6+b5VdJc7JJHnvH2XZynNFeYuKEEl2s6bBTVvVV1z/31wN5
8x77ePNCFKTr0L9q45F3VRIE1h07FIXBoird9C2ioRMImJLnHXxfhk5UcU2FZqy4qg7oqHVBFNh+
0w2RrIJiu2/O4uX9o/xR5p37p745NkYPGJ1jeKUjZ7DmUJUzJYGFR5b7D7bWtgWXSUQrCTDEm4JO
kbdui4TuaOKEWyQkhmfRjurwrwnDk15W+Wi9UI8GyqCW/y1nZvkeqBCJCICVR5AGsAdWb8mqSjTO
rrnBD5c6AW7eqJIViaAb4V4QExjJblB9gD/vBvqQJQAtmnHuq0Ycd6/+C7UOPCwud+bBH/NzTuaB
LhyNe0HgfLmn/j08XKH5Hqkyrwen/naoRjT6UKqIq7vMHzOzuWs1GK+IVRP3DsGK5hJkm6v0S6qM
ZgvRNjQKEeuQfnLFHQrSoo3U/RvEEThOC8lRVJAu5DEqKxclCQVWmEoAW6g4JlT7RK4h/4vnREFS
CfqDc1K2Jh1GwvKGbCEerUrcp2JMvLg2l7/Ln0bIaQcRt9YRyUQ9c+vUy3Oo1+VlYmByoY4zURIS
cTEgVQhgbiI/aHiV/h69kgPB2BzUmD3NqQrap+4N1BW8ilLhHzSm5uaxoIvM4pS7735ygjdynul4
LU5R3m0wEBt+Dk8lo/HXtZvDoKnRp0KT6AnvQEfZ6gfTaJtRXoP5omNP9byspmu0ZbSVFj0PDnUh
0xFF8coZphCPwle19JLiIatsCZDWofg2dS9BrHQiPJQ4SccDPnE+encRJrgnaubC0FQg1AGaKwNc
hpEqqUK0xKynOhKortDgCijFYmsjiFTxZ3nfAC5A1BjoOPbe1EzQ44O78nsqi5hdLh6OTCycbRWU
nyRsJJJaStvbuf3hfOTf64/k9/n95rj8ysRaiJdI+sKqCtIJBPYUb5tzy0z0t9G1J1ZkD+vcxI63
oMuLLVoC9ldfWqPywH+guNK5f6KFIOTPV6jBvB48NwfKI3A6cl+Lk669TuzL1QknlYJUzNLmVscP
1EsZFQW1IuXFOyW3U8uajpL7IfbHAzLLC8bQMarIZ0FfHuCa7SOxTAqyaHOkbk8inMGbYpGADj+2
x9AoR7WxtG4ZsxNex9GtHj3r4tmfV6/WWX+WNJMaa92VtyE7M1UdMtZazPwXmtR1iEJ889/8FJM1
FfFHJCYR8mqoppv+cdMIHmDN5fEaCOADCCFp0KwrZ574f6tP+fUXpJvt8rFtUV2pd/m3CXkz7mw9
iXEVLuGNje3RNiIfdavgW4Xil8rNCQMx+b/esHfFcLgwG0Z1gGGpAux7jws3sYdSLWgZ2v1VAgtD
5SAhrsaGtVOaHNcmjX51+B69R9uF8/ne7L7qK5vNYNvb9tYhS84aIfmzX1nFP/FPZVP7O+X/Wta9
Xi3+NkdNOmyPnHG6qMO/mTZGsBizu7uDdMMFXn86n9fVdaWnfm/ShvfenPoJ9C9m3hHKzLVPv3Go
Z2OMqwYOW45FdSdZ2uQG2Ms9o8PerU6sWdrTUe+KjSWdIwTlgRWth7R4Gaz5rjGrz5z5eWV/VuBG
4HPMTo4VPax2q5XSktuKdCTL58ehuF2CS8ALxeyitLYoOHDnfnpxc9Y5mPLb4DzbkvOB0a7DHBdw
w3sNtfg5rMxiIqmDuihujzbrErScY7/Su4V3+jFBrhLxUuuj1mXR9DUxzoywS1t755Ul7YyHtDYy
LYzaxSrTcmlq8q/IRDWeyAy1+ogNjAqqKCSLbEk7ADikum1Zv8vtSFoaFZLRs1FmSFDxP3f+9eau
Uz/7zilDHAqIQnuUDjEqLQqvtQhPQhB/1DIsRwXzTjTER7vWsZkLz836c9/dOQW51mB8PEdVBlPF
hxLuJd+Hb4lg9p0msb9uksLIFFBcOaN73bfKC2Z1q4g5esnysGzMntFjnLJepLxEhtRL3W1UKYw5
exiZD6pjC8fe3eLAZKO3H+faKcaEdkb2/PVgOzzBU9QZElvx2pV4ssG8e8CWS0IrsGgZW5wlVuVz
tzmyIGzRMow5rLXd5LxikcDo6O6Gu2ExeO3OvlasR1qV1IcMc2/2LM1yhVYVHPyMeeHhN4A/oAwW
N29ln9vpfh7PKzNzovPAUKLUPKwNzIHNW4YoxnGmNWTGBiS4X1uROn3JMkLHqXvgLajPkf63ju28
qJYidjrFknUr1EpSz1UCQohPYsTe2bv666+UcqrNK9RHNpNGrC+Rz85duobT0dLoJ0ECRNFYEoUX
BTTkKaDJDDS7A7n5SxpV6WRLDqW6Z4oqJ1XZu5f3KkONFmGtOQGcwnkMZqFsw2MI1iwDhxuu9/so
p02ZE56idHKO6v0LIsX/xiZgDfANtDbWQ4iJXKFDsO3l9HGkjDajx+i8skw/DVK+/Pvwa3/s5tu5
NVFNkH0MOBEMDCMAEanKHKD203DFL6LSFDXpedrUARxTJIoU57WTFgV8svvDnDqriMNZr8moRkSy
bBZ8JFEPcCFAC8FfpqdIm+ItaudBNCTqowrLRNXDJw1kqCZAhBRHVJojfV3nZ3sUY8+ohqg5/Enb
iBylytFlkb5SKoSSGrmHBKtDsZto/OlX9a8yUrCk9uAiXB/hMYphrnUPEY6EEfqyhpUkA/TIMCWI
UufP5ugwrIwynNo3umZy9VBkq+XAQP9sw2o8ou07cKgspoOI1PnBI45PDxVChzgTp+C6xb2n1lWA
C2GFDPujLF5lrA666jIBEZaK0QKCVOGshbZG3D0R+gH6RR7kjuaFvZTmkTh6sQaJz44RMFDsM4Cz
TdmqMdwN1rP6xJgYw1dEtB8Q7XMIZpOJsg5oIVxPoHEAmoCL19mT26rhBMsZdiTSY2sc6umIuofV
iAHQf4GnwtYCbdbxLsA94VaC+xuhIPuD2a/cfAdQq3/rJ0aETTzYyAOnWGFij1XW3mPZ+qBU0MTg
T6jX5nc2QR6DxlQKlMeX1ORSi5eqcaNP54bZYXKeEfotdEsnyaRsHqu68CHIf57d2pfB9aj3D73q
4DE4IS6Gysg51dUQQa6gtgziReVTB0WWF/CuPYU0s7qvzOl7fOo5LMdSKSrN1u0JqCTxJrZqjNcy
fz6rkWBYLuTXnv1T+6l81X7sn+28McmovGVLsK0lxXGu7w7uXE6cWB9fPJUNmwPd8j/qvU/dZX9L
zmHfGjQGKZggxvnhpWtxZrddmIU5YP7DF30H8L+nir1mqFK0ZHUjBH1trn8Z6Mr1r/wM8eI9Tle1
WQeX7Y/9N4VY9hhKYo3hJQe3YWpz1Ji86hOhUUVjJ+/Cbn5Zu1tKUo8W90jhahOO4TsyBw8ixyb7
PO0/ySreG+ezOn6Nc1aokflpfmabbJP+XV4t06Ie1rKarXONlnTMlH4cZaxOh0k6PEaXYQ6xutpq
rNWqZ16n0GWjE95HK5zLsSq89yrwH9B66pDRrTkxIr2FpMdmpOMJ35M9HQFmaA/SV8thbVeufYWC
cneb/Uq/ilVU1JzprTdm7+g1eYzf02dUxZoep80udv646TZxYVF4dkdOGg9u4JqN2WFZn72nhJcK
js/kl8V9fIXVa2P+ye4IzzgyPuLf+Pe992r0llhWZqcKzR9aMUiWAa16DzuUhqivTpOQPMPxZN/K
IZOgdin+rt+t2guANe68Py6BoFQdz3qryjKmm3ZjHUeoyoP3yCA4lg5AEYoyfAkN3oR/hWyDnJpD
2tHe4k8iywfkon3b6Yl7BKz1G4eYs45l0lrtAXWxWe5GUGt2OMh8cycnmkpXZwJLa8Sx8ruUJNae
MAreP/G2fT+7BlQf4PDhT6NO1VoarWejj5Ow/fKyR2v/cPk8JmVfo7f9zu6tyh1FVEqSfSJ/c6CA
l7ntDQ0MboCDywDIa4+X0vojW2ZL5yOdy6GINsNUHbFURykgAZJ0BRJcKSORSFjt0MunksZAQZqy
eFvemWDU6uzRANZrFPGkOWTEcDOHyHK5Aa0Q24i8VCUHJrsh8Lj6ipgu+CojBA6qtAEAAQRWrIHv
SU1SwWJBitU51jRfuLUQ3Bd2yQrtUSF/4FVL1KsIQ0J6JafqOJ0Mn+oS2q2SciCUQ1KlAEghUBoq
PTVwvSj2B/ZvgkbC0dHnj9oY2xMwyluPuzdwUaDRmHyDuUcWUZxwXIyaR3hj4v9f8MFKk+JbT7Jo
JX+XYLfUaOJrflUpoXTT/Hjt2lvUyQrfRdCSNk1pvQ7GHvSve5jye8Xj691KfweY3pOeWsPwNa4z
GZQnbL/eK0wjJvsoHdJ0m75VYnHjSMXSehvcB0lIbtVBltb9/57QeZFfi24p2YUuni5dE82rcApF
iEn7zkVX4VAxs8QA6LpwJkNWIXeBF2oJRX9yqlCOWmacFuPzspTguoxZM78M7ZyBNSoxnowdu0Ek
pd19S3Y/Of3seqw8Yb2G+GU/s8k2iWTJGOTEUNoayK1rjzeIBGiSjjSwzFCzNvmrOOEuSIKmfwjs
haDShm+jDChvQD6f2cxafSv5VJAALueBMWk5ApwDM1OsrNDTHliw7mlnFsRaIWqIMcubaHpVoLX3
6NUh13yxdPAY0h/Bi3qXT8IQBZNZX8ofqYrwtWD0PDnB2hl3NDkWriYlksMjWSb4ZAjvgCYtZDLT
xtQeO2NaHA3ToVKngjpFB4PaLzYWTLwbVZWyrr/u2h9sCHDyMfwjvMDIgRc3NsJEWdp4ysZIWeV6
XBlpNZIUChwzUit1DfoGwoYGEabiaVYq3gzhLR9B8lN9MFYGVsWk5xC3hM0gKxSaQg+1jilvl/BQ
re4Vul7GRisdq2uzOjIXUmH2cf1bVB7hB+Mr+gAZp5SpXSwpSvQmxT4H3pCiZIPqdOxDFAZIk3HV
cgltXHhzGaEKjKGTn0toC+wDyC2Zr2QRsIpQfWQxBAuLZmTS/JTxVh0Egb6KSQsVNyxyQnliAayP
PGBrgoLiGXyMVwFbC1h7All9IjshqY31SCjI7e8Z6u9PmI9t/GEEndR9hhkZ6q3z/b3DbnASEQH9
00zgeoLHImg53lUTfDOQMqLUx9pI5kYRXGnMjYif+RHOEB8fyw5mFtGbUE7maRtJuJfYSvUBqvhK
tIR/nPyEj0yfTi7yjF/ftRHgtHliDj6R8Fca6MkIEasLNcoAkVkqGylBNIrshYlhGn6Dp3FuQNJk
av2JOPNb75DPQ2QtZRMWiqNvenMDkka5R5PiGgqo1QpFu+RNDjCCJvItXH/Jpl6HprkC9zJcV1Au
eJJ5iHsoPju8aYoGOO3EftabYAsj96bmUIJ0kFJEAL9O9IQ7VkEC6lC2cD50dXdzpS4qQYqCeJjT
oRi0WAccc116HYLniMKBxz+yHqry+YGRxL/4k4j1Zg0Tl0coCGe+8EYcyHzETrDU+CH1R6TgYhKI
DaHyuqToMb+fQNjao0gnNC9+qlOvn1K9mW9tenLptRkgQflLEkZoOIpWk7gmWzq5H3Fa8dJ7iV1p
Z37RCIWdps7wwJcd3bhuqJP0vW7l/Ts4fKp/JKwhhtcbU860s9Ng5CGocPRZeLWifCS3heJ7PIw0
EPTQFCOo73+fkM/FLxWjgweMFTWqy4h6H+pz3ef6F9y+MJQUK4ShXIxNjXxOLCNZ/qIMQQ1FpELO
6IAjrVQoNvQAiSroQjApK5HUaGnwJJ7Iy9vlroXK8OQ+3y2qf/UveCrZEb84RBNQak9DInfijn3I
/Z59BUtbqqWPZw+GsC0yESTLOzpTNSRrfsLwOX45m3vmriswduPjDwVGRIIVj9JrgsR9vm/b5DQV
+j/sgxoB7711I7ZcPBA6ZNBjskr7rErvj9Gu9edVDwNt1dVVwDxSK5wTK1HJxKG+V4M4BSwKV/QS
HuUehyk1bbbi1hwgFx8FWmC2o455bTtTXscgO6U0SKsAVCg8APYHciH4uDhn8me5pGCGO7Qkcayy
EBd73yPJgNk1d7TQkeCXMCMJ0zAd36lfrr33UiOVK9w5DCz0slA9mCsHqj/KRKR/4hkdhh4pn6a9
LpOaVuY9aiqFLianiMISU6h4WFjbapdBvoo1p8ioO2rXdQ9afw09KeVQ6GzRmT4tUDiXk3vejmmm
kvRfP68flMAiDNHsQ/QQkUNE9BFtpuhyoEZP1hGKjFq7yGZxiasexEfGDCpAGkNKJch4UoVo24vd
HH21IH7avfqnKP4QzU0RscCa+OeNFvZOnTTY4qGBZ5k0fwo8yjwydt/o/YqsmdSlODSUD+OkXV9m
O98E1B5CFzsn3RN0PZppLC+fjeCaCAnvnr0SUdAiJfMNmZ3oPu5TV+qzs4NXeNSN6nyB8BLEoVja
WQqli9ShiEMRjW7CtbTY0XXTT4PV+UIA/yBco7UYXPitV7qmyD99+of7C521gPNUjmFIhhLDUphp
yyA+nlsRzghyLCeeJP1p/TDevlCI6M8cu/wpdjaMv1qAI6hHJKlcoXgwHQelKdCv7gdrGrxJd7uw
CBnrLRpxj3FSZAniOQvZLa+/UBZ17MRwReofTc8hwt67P/Q1/+GJ1kMTNWTRHU0fRO5VLwy16Xah
rvMrvO7Gi6k8KlFW6NNhyFP0lGvQQmzcpD+BGh/Q7wKvh6maBvz9OG0+EVGMp3sbtUNtKJBHMI92
iUdYlKyUA0nmLASH6hxgMfLfUIiSgUoTuVQoCb0Cz22guNDme0luSyOeHSga4oJIZSQ6OB8JQa5T
aSTvcyEtkoIKcxGq9WbpRWupFbsnaV5lGU8pLI0IABIAtyNlcxpEhfeB1l+BMVpU190mQ5H5FrMh
iZ2M1SzzMIfyRENbanvy1pcKh51NUxHTpNhrMmPZsVBCcZOyvzw0D26FiFYF/MomBfPY5hNh45dh
lYQVNT1DvizMCEwTjiZnoFenVJiXEJsceKQMp2I7UvkH+Jz1jQdrW05BXPUV3hrcqwIhve+NBxFh
y1eGuh0GILRdVFVIClzmQ0gmxKyo8jJSnOgo34S8wN/FVdCZX3dIX08zVNC6FlgZqPJ5o0qnCMsK
Sq0Wyo2e1jY8m3G04xT22OCKXwYYBNrLfXz93Z7NRBtlGyw/ZvAnLsNEXWp1waWEx+DDV85R4fcy
vAx1uf/LRb8NIugGLybfZQjVVJvR9J60oYHxgNQTOAK3FoIw56ORhsQDQy7IM8jeXkGPg+nIbxCP
yAmQBaSdqLGrdvAZnWzT1g9+TeN7b6xZqlpSiVtKrW4xiuXFpusiJPPq6cqcViWGIcckjezaPxsV
NN1iG8TkP8oykwWc24EzhpowBo9UYiSUFIH4Sq8DX5rnPJBf6KelJFpgqi6MLtaT7OSBVll+GpoO
WoYEisrJRUlPaUxhaFhx5iBCk25Yfjp50/VcSy4cZJIfDb+zjxoFxxAFhcK0T3hn31pYgRLfnbuf
TodgcPRJ19L/i0R4YKkb+ZaROg/mkqsqo9fR6yrVwwmBVF+K9HKxvBemh8xwFjna4LB8LKoT9Taq
9NJgQceUKUvEGOtcVrxyYS7jxiOWvnwwDDuwEJEovlbsF9o/GGxuNmr0EjbMHQNOaacQW8gxcKqJ
gmViqW/lOFVQqnnAmVBY878gPLqCQDUtS4GpGPlP+BakiBZVdGPVrLknDBpJeOLdkOtMMyZKM3SE
1RUSLK1rpOVKZ15XAXPET4Iltmoym5liPwGwhKpDAlR0vmDukRYB3ZewcrON7oLwFrydhsVq+QPT
nRXk2Nv24z38K7XVa86f4/pAhMcP41OcHTEIoJnTywp75c1mgvVTR37sdDMo5XJ5WNj2KtTEyl2Y
M2sYF0hTSiUvFP0o6gLKDZfhFprGlSUnh5UIrImDAdyKYWz9gdua7QotENvJJCc3pOjf3waPxXlW
c/N+3o9/9tExEsDDnNxk/Szn4j89XEir7mFYjkMAekbjbpgudPn0FrQWaAvXbz0BCUZqGq8JrVWE
7fX7kyzj0WGpJpVV/F9EnMUSzJVDNsKyqpgdxmARa/+r9eMspTWZ5hTcK952umYkx/QKqzOO6xsM
qR3cJjebXX9jjPHca2BMuMQleJp3puG8T0Y5KULdGWvKCMN6XKCWVjtCPsyZbX+pKRK6YM6r+ldQ
51CQFREBY7clG3ceM2wP2er+/oZY9Ud4FEKH4s1vaNVKrFoZ1KnJJ23HWNjbtoF2AwiJaJdR9PLv
BX374TU6opmJLSy74Eong0uO3oxQSlH1222OL8iVRVTLoKBb45sn/itQ8srcHPqnhb3vv+nqs+Kl
TseWYfXeSRvvFRMaJH04v7JzB3ruC73unz06vVrwMlP0ioMLfeGC66Mfmyvs+NP68Hr04j+7n9ue
GMs3uhGICSi6hDSqyHM34oGZ/FSNC3bcaxssKWJbglENUNjNK2sgsq4o9qLu2t57zOs/dv33eAd1
LA/1nOpg1ZyLlCHtK6zo0AQkz8N1oGeggfxGG6yeP8pDxEEH981WhkC41LvSG6Bj/uzcGxrkQJQO
PMaDancT0aqAbh3458dgTMRSX4++MTg8fPi/8PJojw2nYdI4tpoLY4tC5IHfbVQ5ubVG65n6DSBS
GH3902a/bd9sbw+GfG0dGl5uePTovJ07t4YPrLr9q3B+EqKq9IrNCJumiZSBRm9hY5oAadPyEKUG
JJxDyxwf12FihNu/02b7x9rC//Pj0zs6ntkQjv0j8QCbiKgSglpUvLbHoLAliaOEzaxWTEsPwzti
hn/xTvTEZv//MKmUh410cDKmzV27VnX3htfEMOy54k03g+fTTx+U356rV8fIOvXNBV7FInkHIm9Q
E6cUzEY/Wn/Kih6c0FvIslBK0ENroZ8ttBWVG6CWvD2bEq11fnAAXCwWD3eBsV3v709qOPZxKJU1
0rUrX4O5XocXv0ZZqOuwyS1Sj0bLpmttV3bs4U5w5cPG3uMevvoXqFfDqn+IJNp9IGvQaI+HkjiU
8oYGFtryBVXvNk24j7z9IYN6Uq8dkRc6Ouk0kJvxM6auNMN4V3CPtSWJz6SriEwxGakTQ4rp/xoV
q2TeqiN4+ZWvQZEiQXuF2nMGOFjjO6486YjoUMO71FcXlvaInDt61sRdz9Yz2TUo6EM+RWnV7qIF
kgkEFnM4UykfK9Ym0AD+k1WJbI2BHDWL3KzCYrb2iEvAM0C/QrNbGcA7njxDa3z3n+NnqNnScMU1
3+jzlJYKYt9f/+qdm+dMMfkvSOiSp+3oeVjvKEHuvFhnKOmRj1LXI6ylUZ8KwEWF7ykdusR6MF6R
IojiW0y/ffjIpwfI2oe+gxoIQs7IsFqktnQLe04exBm9pGPBXXOuWlaqhtcYWEQ5d57qbfq052IF
aX7Z0Q3erWv3U0L0KSYV0xMo/yiKsEDVlTmipUH6AI6Fv0a0+d2wFvf7po9UFVdglgyEAVxVTNtx
Wwd6605GE1ZsHi9ADOwLCes3DS5YecrtsOyV18m5Kh3O7SRiFeKVGAZqh4Z77NeQfP3v79UKSN7R
hVEfyEhb1TCLpFz277gCRLijYOWOSFbWU+wJjKVSqSAbEIaVjKikQKh28chyAfO0P0hsCxGWJJcG
tIMYtNFsxRs60fpryPuwY1YJxTLPAr9RJe0YGYBnMIAf83f3MIkjKnEOiUayddcfKWtRaDrty6Pt
7Hvps1XDSnmRoKr6OX28+3cMCQ/9Bkk/1z2EZLe2wMURTVN3gNNvz2232Wg9BocJePyI95EiAm56
1Z9aN09a5PH5uV2Fm0GOmKGSbiWc5sE1IPW3ktamQpaFFABW29f+FDSGnEfzw8Jufu9mZPiGL5IA
v1jdtx/7XnZzcaOo5Sjo5siXs3PYXLsn6FvY1e78c5Wev61f3DdbtDvBtRfpfmuJUT7Nf7R2M9+E
59I6whqYEPym9qW1C4g9LJiIi/O68zh555/areUc0MydfPvVWXOmOmB1cc1zkGi1r9BHxo+nexs8
3z+78fazvrxmbowrANPouvdfr05j7Zpk/j0gjSTtm1GdTiL4V1lupmW5zeeOj4MmUoH5GcToTCXk
ubSCe91PAkM2V60KxH40i7nXnBnTN05Rtbt3QXGDJQwk9id4dtM/jRrBmvOMtuXQAa7h/kxHLOSE
sDGhmY/wn0rxHMGEhlPkrZ3+mfrOodWglfQrvBEjXBpu5RsKCJ2v29naZ/A03Ds5RlDlFQCj0E8w
SyHfkNfgQzV8hsdljXoyu3gCRdrc1HynFTteHRkSqVPVN76qyOv89a5VnRnt13RXbwG61Y3ua3qv
Rcdb65QE6c/hI/05g9LjSMmWum/xBX9pl5G7926t/99xm50mFvnz7Pw/ms5sO1FtC8NPxBgKAnJL
Z9/33jhiKqERaUQUePrzTbPPMebUriSW0cVac/7dXKvs0ut2f1um82iZRDjawvUdD/BtK+Ypk9NG
BPPULBmMN2kV3Elw/jK+1aPxjXOjAUlBS835UjkUQHw0aGW6K0Th/Q9Cx47TfFdHPXHf32w9K7kb
8J57bRV/SP7Ot/rd+9bG4kTUxwqg4Md5QLa2zM2QO6Ouubz/Bh33sVJVI04aLNC9iLGn5eg5Dycv
kpom75HF6U+Z5MkQELkVuBBeOP//7DQ3eNbbIqHUrNxnhjQwof8mtiteye22uC9eu2yTbT6fsdYh
fMHowOBpvKi8YaEdpPJxAYHdXdb99Z0u9QDVrJ9wlpbX8spXqotbXbVTsxau2jhraLhE/4XxFgbz
z8WiMhu9mUAAU/c96AY+2UgMuJVKX1JBMl5r8cXIgSB7lVRbIuABNuTgEcxYUGaBO4rZbfWkt9jI
tdJHsGqcuEqfB0mRRSQ0708lMITrmwSFzttWPx/G6XHV8E9dzblm2mKdRuiKqURuzLI5i0pFBE1y
k6E77COic9EuQPVCDEusPnXSKlxIzwW07v9F1xJGgvlE0j7EqyaCItHaiveyi7mqRS7R3ygzdlwm
ATc+ZSgFoail00ln9Ahsfku0dY+PKicULP3TlRJBJTEzIP60WrRUcmM3o50ykP5KpIiUBzJELmeN
gsqWKGXyIYoevssTN4ycwrRoG5FtE8+EK0PAVUmgkp+W2JGI15lzlLxPV1/pq8uGMhwp6+ayCbaX
TYxFVlxE4iskpYUMr4E1k+xEc3abihVb+SKLZdauOkQCGBsszXmfyCVkI4+726IGJKiQy6YYSfrA
nyuyM8VVg1GJhIFBioG5h3lNY7Vy2hJsIBkluKAH8v9ieGPwMsbZ2rtt3674cDsA7zrWLpJJuOW7
8hr+EL7dPd0PovzUtiK9Cq7B9XWKroRWoOBsT/drce2vmWC6YWTuUlaf3JTR35xdzDmT7IorB/WF
Ofqz6lgjCeR+H9JB2PdY9X2WAZGFAx4FolqRmZwDGVL8IGYhGTfoYPD8BEeyh/DfNaN4Ek6yU/cr
xqgaMMyaXBYsXHLLfINchucs4Zq7bzqHfNcclNP7mvzE3IorEodDeZBZ3n9PNyUPdRds0l26U5b5
LmFm8ypcNVeLn6mu5qnPe42hnDn3hK0AF6Oc1LfNOjqgqeSjl3mm5gYHXg2UrD2UJ9pSVIjFIdyp
0UJfxrOWLJGPMlameMrvFLlWbONEkvbBXAabaHFbxKtNZ9ibZNTBu8+oaD8R9znn+aRhDhZuveTc
ucbnx0/nmhVeLM9xSJKuaBgeM3WiEkiRjJ+DxyAZ4+xDDiIzbv+s0arPZovTkKnfkrvk5D8yifOj
LUAg8tghErlGaCjTARG8vD+k1476azN1+LRMftKfTuvmP9byLcEmIS1tO0A9RispmweXFEI1kViJ
XVQkHXJB9V3OUBe8k69hsEWThh/pikWPMA1g1NckIhdfYkos2DiYKa97SIgzkEiD+0o/hKqji/Mc
50o0Bp67uCkVQte5vYf5jTL5kq2rm6uXzkvDhLIAl13oMdV0lhLoQrtNc6uFzoXEnMTJdb853kej
Hk+4H9ohGqeA3JjFY/JG6hH5l9G7O3nos8Kcqq9hlVeAfRfFbuKBCrHD6UkHytDhKRWxcpGp5Oyf
cvtLy/ikamBnQ+fGcM8l6V3z+zJbKmMORmVs+F/NNCrdMHWJ0xoVn/HIotDJB9Yy3GWIiMId06Z5
M2SGE344DIk9n++digzMGnMSWajpqlH4d/xShX5ChrATymETrlgZn4tZfJ2vwZ8dtDcsuV4ATxi6
StAywQOseJiCk/yLclO2yU4u0GRc8I3MuswxOhJrwEFENAK/OxBMx25Z0jrSKJY1hoO/G1IVCeLX
R+hF3lwWuajFdEzbVCwdSC9JdODDwmgXbCwU4X1+VJmGMxJxiD+5MdVZrH5CA+CxsTMm6Dp3QgcH
GQbhDCssXcEnXUM6emV2HxXoBatpMcrxQ8qNKBNqhD87cXVUNx1uyu6OrC7jXrPpi8TxyYbvGVvJ
JBGoRAhFzO1Tfltek0dP8qfD+vPK8FzwTL7tgvy7t5PBTAGYBuMnaaDQRoidMHKwA3Am/3QOpFr4
knmmE2lEJcGCGJS8MyUubH1ce33YTLECyqkrTmV8HrPeP1ZRxokau8bWGF38S8e/AAF8FxhIMZNS
FG4oJ32NpDXxY4pbt2bbfnFNUzSk8twUykrNLlHMfTZJPl/u0J72bROvSo6aDd4DNsHhc9c7pOfe
4bV7zh6M+UUgTWFRPe0QyJbDmRL2aYMvFMSl8hgl8+QLlETaspj05srUmvbmVeyY2zsLpCBySjnl
u85BHl58khJPhUbKJoJM7OQRqmG5EaeCZEMc5bH/+sjZJQ+sM7oMA5CHsboNr+EhPCj74juAgf2N
f9UtiUP4z4IZ6Y5LRbKFJM1dAukl0136W3hJ/kpeP/4kjKVkEMNOZqQOIV2wwQAXgiLTpHrv3XuX
nWHEz8JJkx63UtbiXg1wpQY/9BRUJ3wGBOJDRv2JpvM1hF+30Nkqc8oS8jC6fL4FYqJcSbiM1bHL
GdN9PqZjgV6R63IAmzO6R9S94r68jAK+9b66ryrEUNqEeG6hgO5jEZ+gp8Fjl2NdI6BB0tckxkAG
qgv1Sb7lB5OTz38JewR9e1KVyU1jJYkzWW7i6v+7i9NftLUqBNenVO5kRBOKuV4bxyQwSpwDTvEp
JXU8x3gvXy1Jb5K/K6dULry8/1cf3GdiTBDQM+It6MEORQPl6xbub3jnuHqiwV2xOxstd+j4jQXR
RDxq3hmqfvak5mWx7+M5fxteySUi9Ztcm8VrouK4QgoBYzMesdFjAWinkqkDUjwS9xc9m3flf5HN
ezgKpNXukwaS7BnPzc3YaKseL7C8yCriYnWhz3IwsnNLBKk202bGVCTMEoCkzwN0yLz+44ABf2Nl
jUCZSUGMeLwS+HTtrhtofBElS0SDSq1u+NUSx/4kIrtr1iFOY9wnJOExjifx5JW6dwBOrg1YiNHX
Yx0P2WXweCtjnVdfgt8CR/ZHKSjClbhbNNSG5NYvgo+/mkBr9hI+brD3csmNb3hebrIBR7VPI6V/
Ub5wXHfsYHNDaZjQOMrFGJ9BFjiSnwM40TH1esedk28iaC7WIltZ0VqBRAhV3rcJuOEzJtcPjnVC
nAh0LPwqA4Mrewiw9sdLTx5uuxHOFhoKOhddvBCoOEE8ce7cDlDE5JFC3Mrs9c8AckxlwfzpvLp+
WQLgLJP+lNItGOLkYRfl5PtsfxaTzbvLdmkiEdS2wSE49Hf9XTz9s8EKA9gdCcUhzsLL6vXxjaZ4
R9NpXXqXGXYvGjX0kgTDT8uxMrlPlCmaXHyGUu9JXIcU6p1R8Y3mOUzsjHWOM2Sf7DvHYEutm5EB
QoVL7RoTXsB9KLs5rZfEcMkZRvICJ6CYw+tzPTCG+k8qdWNKUoPIO+UumHxvIrjjF18ArxHF12f/
WD0WzUysYdZEFH9yb85iHnsPdLmkJ3K7jyUu35wYPRpzjUk60LtI4oMZon5XoiW6RJ3cuIT/LmVx
vL+/y+MN9xV5UdGUCDqAKpO+oYo96hWVpw3YoA2LntvQCc17uQ0MVsQCNWTQFo0fbGlwCaDLFY/u
OaaRn9K7DI336HazW5oOsOXKrX4up+qnwcA9YHZAWZAw59GpBbOKqdpnc1VFdtUBLMU1ja4cCJKM
EhqUYvGInD4cuWtsFmky09b5IUD4g4L0mICcQQX2Qcja1R0jcwLXwyZDuTXszkjLuJMXmpLj1J67
YK5kGiGqgUeF8MRZKfFPYUKOIWXTz42Ubo6VRmJ+EVkAiAB1IBrtkO/uNAzGLOycpU0dTjwEZqju
IP6iJkgN0s/djvkdEQTeOklBS94SINA8B4IaMv0ADGKXYD9+Y6YARSS6j6YJFo0Qon05KpAF0vO+
nC6YUOE9z6Hl5T0w+bGFyWleXRGZH2pFiviGzO0JguYnwAEDBq4PDKgo/AkXuk0C1sDhbpJE5VdX
wvkQrVNqt6A6qV0gczzUkCKVfSeHd8K/hBiJ7Adi1yTdTxai8quRzdH9EqxBih8JR5R4or49v7v4
lvp2Q3yWHK8ZgCPhDPYJ0DPH9fsXrwJ9QX/b0ewiprmNhRQX2Zh0piCz8H29Ee2oGEsku1PsJdLq
ikMndEU4A+1Jq6t46giiAxtExZTmii25aw9MB3acOY6NczwGNnYeanGhAAWAhuOmokVMKvR+OBKx
c/SrvtzoF60L9lEu5WYczMO7U3QW6b/7sPcVficb0083oIhIws/dSUYxKRycyNMm7RWac1XL588/
AB6Ap4LjHQBclGgvRlz2wcCBLxF4yk36//CTEvLnh5bfit/Qe5/CX31lEMw4vQ0krlpqBvks/bfA
C2J4EvmxGDxl4JV4QARIEGpVPgtxK2pPARr4B3ZADMhIgDwCug0ZyWtepaZRCdPym51IZT8JOD+c
aqQrJPy3xssoVHgOqijCV5npKxxk/gmKfw9M9g8U4JitxP+MMwV5dPsx9Rewp1PBBeXbGSn38Q5K
dSOpRWTXcUuH7wrg4jl+wBbDgnhmO2RHZMU/wVtRDmR2/FwnjcxM6CNlakfWg8b9rbqFMtawZf5y
UZXEnPmPlwPwGUyEo36NsjF/meFdfDvW+nVlg2jQvuA/7CJOetvRimDpKSHBYegQmiSuZqHxOniG
gsGP7M/t/L1s5/WqWaibZqHslF1v88QDtwGN08+sRAHagwFkyQuS2+SOMmffPGzxMRTkKaBSKZlx
Q3bml/7dHrvft/3zKFLzJGFylBga60VvBqP1pw9WBwnnxxtN3bRllDCGiO5C7HewUiPuCPJg3HRK
VrXai2Nd5O7CQ8lsQlGtSBxByVGyZ6oCTs8nfBmDjT5/ljwFuYnFFU4JX7FYDIVGk9vHzfeRblsh
eLL9Ntzg9/mtwaAd202G4Vok9ng5mPCCN7uYdE/m9gVqcjD/1dTJ1+h6n5i4KMNpb9YZvMcdZNQN
W4jbqHhYjdYJIzfAaLXVsRQCaE4bkJzf8jaE0+smDgiyiVlSX8CcUWbxo39u/mZMUN5ehlKIFKdB
2SEGCXFHiytO1F+0CfyN/OJYKByZPNb1VUeKLrnJsichC9WbyDS355drrAhZXQVMIukeJduCVIff
3srA8H9DMwbrj4YhNYdG6FRwaKR6oKxs7CfyVFLVps9ReLF5/taierv9aPT4ZrxkgawlnWKCwcZw
RI9HbmDEDKEbKHtEBoWko7FBwLQJwdtA0vxnhyPD7APqgfGjh/gzZlObfcTlJnNxRLMjig1xUojo
XBwjxVifZKs357Z4LP4cJJI18HcjDOO3l9jvL91/f93RnSAPElOnRHHU0zvilnYqciO5aiuuaQL2
F8COC7kYn/imxJOXXmsKpxgIwL2j55zc5pfu+FUhz8X6Z5FebXhP8rawck1hVxi5Ug0QSDzv/i2w
deQYk+5WRcuQj35zmt7A6+FBuO17jMtu5tXY2shdXTFUiCl0obRlr7d4sIgURCOlDJJ02tVcONze
qjdD0/9Ci7XCT38sjckzW6hIIo/te0I+w0J7DqrxfV8yL8iyH98WQbTzcnIn4x0vyOcjNpx0x+En
WNf7SmsYUKjuiokMLBDjaz5CSTW0JuaE+azkyzFr4DPklXWDJQDzB0eJzEvA03KUUQIil8nJHdQR
aQmiKieHnB+iIO0R/8Jnl/e3P2WAbjLpfc4sdghBbEnHBh4FkGZP/5af2/4dPNu1DISgw0PiIZMf
5P5m5pnEFONClqta6G25iRiMUBhkIYhQ2RHkmBIPBNZbzs7v7sc8IeZwSWMJgR4/UUkdO9p0ALsO
zYEESUHUOtfmYJ3Ka3ZtT+0JJxan5dMxAxea7RI64pwouRFXMu2g5cZ1WzNJVepcKl38b+kxObI3
4OZhN+HKNVAice2wPZMSz7WCuqG0b+S6JKhfClw0f0VlNWh+Mqo3DnTkx4V9+0Fm9pAG5nDxW7IU
QdlgTaedpbokjHyZAcdrkwbS4Nzsmt1zU67a0YuDNyPVUZyOcpOstgIdDGUlSZIGLFgop0R8capo
Y5BmxOhdP2CMHMxEMFpse14H4J9wAYlu6Ltd1FJeW7pRwKHBFpXDISKb1aelNkhylnjZxRDzGqWn
qu8i52HGLhYT2MgB6bwGD2Ph1Z+kp/ibpCEkzIcM8CmokdT6PbDnr4bDL7RrHLQLXJx4woWv47mE
39GKeqB0tL6P1onftukdgvOr5DJ8XSkeE5ogRMbTGyb1YXdgbITXFvGHJDBRdSInB+UBF2+h/02y
l0RnLI22CTL+h6kJQg4rChL0l8zU+NE237e/Ek0otz+USKQEkhf2JyGg2ZYQp0pz7hfbu4iuthlJ
JFXTmZI8SgWo6W4NAWQatlI4DwILPLOha+PbjaOE5qeE7spd/rxT3d2Jed21A2EsHXufR/9T7kgm
JKMClIHEBhIi6Nb71z74h5UW2EAbPODlZSBqME1wp16m0vwSkDuM0fSOtSsk5NCidsfku9ZAKCSf
1sJLKj8s/JpJW3IfwTZC95dQCuKCDQbNsuE0b5bajGiTGSd+xPwmofupGD60hvAsED2ePFww0iE7
RB0pNnRp7//KonCBPFJyZt+AZejNWxt9p5y+XLboo//u3U13098162YN37xLsZVlvxlG0vK3+uVE
ZvO0vpXvxpPpsaLXQ8LJgKocd1UfLo/mVaQlcrDLcRoSPqAtGioK8odSghtQSU1lLyiIIHqRUCCJ
JRXuQVH/yf1B+kw0lF0e9zyVIHw709Uw1QNC9+z+yVrfMO1KmLGYfo1lX9z2Q4MJBEt6EmqipTjY
QZCguOQ7+N65SWcMsBTLB48Xb2I4soSpLDDFphP3/fyQH7iQt/2teIk1cpu1eTJJJhWkJbTOZcgV
jpS+jytFXmbKXWx17x+2W0jp27lLMswNcMxAOkVDRDR5gRbK2HRXDU1l+KV+P3+TfRS6zTHZN8c3
gdvxVweUmxUr6KhGyyCbrMRvS3hNxP3iqyOB5ojkX+trMfqrS4L3Pp038f2sC90TrAXtCGGE1Jn0
G2hJxpfAJR51imXjyzg+vup9/1jvs21NLF2xFaO33OJhJHh3A8it0nKTZQr0xJMWavGPXJRuRqK2
s2nAREaioB8EQgfbPpMO7nTHstn1RjhueGOwBH58kn8eF8xRuv+aBusL7jOLHAfJWbjNHxzyna/n
KF3m24T7bU2iA2fOtM+8chnRFE3aaWf//iq5dX4vK6Z4bTgvWTWycKgFf0lG0ZGbQBSEDoN6qGX0
Y/llHs0jJ4jkQDBECN17Sh/bYBSlS4Om9c2T/q9C/wBf+5tbtO9OdHfTkEQx54EZjMgxBGbMcLbs
frYkzK3YB2vj1/gVf6Fo0S+Dq2idu7TAcqCK2lk0jqKFFbPAg0lzMgNOdtWEwBQmMrsy3gp/IROQ
UFUhtv9d/f4CKIH9QCWJ5oBgjPfwzWmfju7FgEoUILslCRIwuyT2aNJ2fZygdOBzTHjFAAio/ff4
TvIt8wCoBV5+RgOuetWVhwoWhNPnREoK6Zeh0Pg2Zk3oUMkRV5bqHvXrOC9novEs5qivkZgEZNke
uxXqBOrWPpbDy+qBljVirF/N+/EaCZJiEgYiXn7pl8rWrubVXFHtfEmiO52R+PfvQxOsRQdnwSH+
yUKSwDrpsSLEyES8fryCPKxEvfAaYeUsPWvToQ+V3CgZzNYfy1C0u2h4P2nFSEJpCKm0WVCM21h0
aelSVP53jzkBBI+BI3e3kiZfjFtZMaNqT6rM+DzLR2+mZKIuwURpobmmHrc+3vZpCoHRMMcsQIkT
L++UB+ny3J1Wc236pgEUuEjHE1vgx6EwGhM9wCUHNkFEsNtjUtH9CMblG9N23s5TRN1ksCWZy8mW
D6tTu5Zvq/wb1JXhtZSeYCanj08MrB0z2ZAd53LCN/1T/lQUA7XdoZK+tmTJUh0u3uf7WDnUHRcp
Ca3pj7pT+Q5wLzBA0va/q/MjlU7vFEOXUQRYdoD0tfEfJMXurXFFyZKRSlvnSKL9+xZ30zr1Evyq
/VGSDl5r7FTjGgnhuL574VyfxZ2ZdhsbjR+v8z0/ygPwuyyR76HX4y/5q+hid+oJl5pnrvJmUeLO
dEi4xVblar+XitkmFg0nYha2xiNSmVdqd7e84aqdzaPWzkcl9iGU1i+b2D7kxbxtsE4P57Y2/aR0
4/s52XLhE+UXRE4Sulxydw7imlES3lP3Gm2bPFbBkLfp1P9JTslWocZhtFlDfJrciMZOkOEDtq47
FGoU7A1KGu/GJQ7CgxQPG0hOCLc+JMDAIhsBprI9IGGiS3ghL7uTpR/PibcF4XuOZfesju043Zsr
EpgfXBGzCI4euApYjffORxgXzkG6s3+MTNxGW8QKvOSA4TdfSec9vBCzziZH1C7n85oTetGuuqv8
4UNApr9E5jvmSnKYCRnyutTq+vS5vE2AExh1x5XFanzvU8IEeR36d+/F8CEmrROgCEZS2ybRZIf2
RXfiNPpG4hggOJl3htQIFxTfU6IISxd3L2rHoHSXvSzhmBKbBn6lUaiG47rr6GuVhITqfdrK2C3q
BqpHzpbk+rLjg8qLeXhcQ5/3jI7mLFjJbVwy/CE435F4MJXhkFCrwAkhtriwpdjwDp1lfHFhEh7X
JzseJB3SGJJXQdUn5fxNOvbksXljbB6UBUjAPfS7jH+R2L2MyjxfqECyw2zOfyvEiLHL0zfOCuLV
l515OW4xYogP+z2JvqjQ68ewAHVGW64uSDgw0SJ2p8/UqZrrDVgc2iNwH9YCceyiBizfvtD7P23z
3yP2OhSREHR8LHvnwHSLu9eSZhwP0dXycTPtGKuJ36a+TtJENYyAAhJQ31MEOYCqnmoGSqa/KY8v
Wng6DbLcWXnIJnla8VAokJoRogyjebvJl4HuCW75TZAiKdLbdhBZZFMjn2RZ3fkj4WtMRKQIBBGC
QrlT+ng9y34hYP4OU69GLYmoNZsQT03RHLo9fAqIJ6p/5b/iXzwsKvtxTs99uK7QzjZwiCmCAsJo
CX+pbYRM6uGhz2EhXXVYbAyy8GB5Fy+0n4rT9sAtibtXRugHVD9BUBY7kTLpMz2HKweWuoY7rK7F
lbMSUVwnd7JfDW30b/c7JAq7crIvyXJpp5+9ExoPCMNtp9k8J+g2dLXQVY4J8BMpL8/tY/lY9jH6
rKOhCYRKuNKdYIKs71zOT8pJRXWMwjfZ2UK/JMci85pwoc7N7fPzXl3ygYbwoGQITDNWD4yOqe1H
5r1W2YnCXf/CgQgynqIV4ihDpfPVBS3m1wTyNZfaEqK0hQaoVvWCcEf5pcn858V63bymmrfh2KIs
xImvTeLEe50f7UAh4q0e3RcNDQi0zKn9RxnL+QiYkxIxxQkiSVTgBARRSdSh+AeBhzYtrsIta1iO
OqLM/gtLxMpCIpqEAoC4fkluW/0d7EkUADCgCgG/holXtspWP5msrgNPMCYLSwZFa2RhWPAtkpgi
aZbW4rIK1tE6pmC6r/Plc5uRoMNLyqYhPqpiHi/DpYRYxYyRPwomppKTJsEZEiXW92QcfYlARCQi
+eAmtPU29SQeV8j9eCzSM4nXjXflobjKhXMoP7qf/pxlkTqkWYTEktwYkgSV7j+RzxnDwpdcag6X
zd3PFihkAMpj7xfHU+/BEBzm5RI7gFu+cp6qLeXck5kG73mGNWEeHgW7gXIFPn0Ck1JAhgtoWZpi
GuPhDShDm5ZoaCV7U6F2zPaC8D3d/7+iKdEJfwOwewBLpfPAXE2+BUCvPixWgp0DDYGERBirdggz
JZxRvzJeWTRqAPYLFipQxtO7MNgr3KsbyZYXLRjk+Kd6uQ116lFuW7V2M95zxYPTWCdE292m9N0A
RZWGuMW2SG7zE6i+lPgBgltn+gE/DVBqMemAhgwNw9EJYkeAxn92sXJgTJuU1DJDsC0V4wTz51Xq
x78CuDsVGkvoK0Y+sdCURbjEgwMoXgw4uMjJp3Wc5L58tcOeipO23hZrffr4J37aYPg3JZMCdX9B
fU2gp3m8DIDceCbtNgfLeLKGH5zU0SSaMLGZKkxgGQFoXsRp8BAA/UMpyiS6JmfwMKc5+RDYIuYS
wpZvwfCmN08/3GffxgJFG45w6hYbZsu89naW38fdNYxWndhVKt+EunObkzFNmSG91+KVTHv2Xww9
UoGl4dl9Msu2t9hNa7J3LhgojVFRDyJto55MqISphVq4Zr44wMHRuo0J3Aeo+ddd8xC9U/k4d9t1
TZ+Mse89fGXDLnPeXvvuc67iclK7fshgs9w6dbteHC04y/PGUWpP53NDM999wJnhkKGMGhTbJa38
zU4m9eFWsydt5BAlCy+g3LyNNToNWNVWcokNvmJtYgZMVY4WDDKQ78grEWZcME6aixILN5ysusuQ
3P0GADnThuSwgm3bgDqz/JzpDKWTV278XNyfcyvFyD5UUaIUE4XkJG2on9Q1QURhtmDOeFTvLsnh
zWLxKHeSf69mYh2LHEnPGgNld2s4ceq/Iy6D1iKKxdII92OHKiF3A8Zg2O3x0R9ZRwOXBiNi0Car
cBlUvvIT/Fljt04GLMwn6stt0Z909uHJog4kOVGhq2fG05PGQ1lofpfOFSzxzSphRXKRcTY1XojS
4zucXn6ImjT/NVykD59s5geJ/HfngQV/3pR+PmLscFf3UmsYEwPUnb+QIrKuScXctqP7vlbGVXem
PFYRGaCY8BjI2/fTVtBb7QrsvwLF7u2Va0GezAu+rPPvje2479QmzDyh7/ZloQHjpJyKIclNF+ge
KtffivLOGsXECK210i/IA9XsJ2DKuLgsomhd1RvtuTaLbz1bWt0tYxg5wIPQq9MJfKVluDr0duBq
icvCEJXnjP/XOyd1c6hXGdeqRdYlxWGojVhnDU6eUcVejv/uMmmR4CtDIL3LqO37Yesy5IuhF6g4
hu/sK3gP+Y/b4MGC1x240Cfeop3pK/Ae2Vy7JszJfr33qjK8UKoFxOS/4U7YYKnwEUK9hxZhn+jr
eDj0dbssGHciQNvepnjZ6fpOUX4oEJH1znWPqIMMZW3Ldle5nYWJTYQrEbRhDTRieS+g5uV9ZqRO
AfyIkP5EkBzAECLZvY7BX3OyF8b3fee7+b6sO2eqptwYPgu3nw/6+MlNrAr2/UTVkq45m19SFDen
cgcjtq9z0vybiYIsv48irpPwHMJfQBlDdYKbi8s6n9RYYDqbiFhH4kp+e48hAzPRAn9jGgOT8rEp
NMWI0DsGerRDa9ZbgIYhyaVkgn2qnESGBPBiqT6LoDiaKCVJKTlemKLFPz7OW1v/vWAimFXDjkQT
cqJNlAGlWo4kDE0RnABi9dJrV9+9jfIT9ODMP+tp81DH2ttNvyK6lEE/ocOZ9IiPQ9vXg8jdx/VX
cPfVZqOkQnQDRqpuXfqqajeqq1DjkBHDcE/wRaaCBtBNnLhPbEYPl96N0IsHv6aG1goSMHTe90Vg
ei84Md4SQHnG1vfcDM8co+zgyUM/Yk3pY9ZJBy4VBF/dacxkxQHBjhm//KrnIpMy6bu8Lll4ndRh
8bzky3n3aTeyE0DxmRxCtK4c76t2W8eUfw6n1hOczhynEOzJqvea5WgreRIU4QTocXwqjO+J50wb
uTkZ0qbSwbuSK1sVushkaF+XMURoLzeaa+x7gfMwBtmuRulKmU45b0eUVfqIRobNM1laikM31u/Z
GiHLDAtcvefVrPeDmS1iE6ZfmT2pVW+2arB9OBpxkgulGOcaspx0pt+cYmcOs2JKw5e3P1F/GdIG
wLRjCoAJHvOb0jBX8xI/xnuu9XY8EtdLjGo39pVqkgZu/E092gVKJJDUL9EPvNwrhMk//viK3Aul
dMERMsRt0hDcpAzr3gBfDUeOoqNGc1NmepbDG4X905OhIqI+sgxfqd068SIqRb/D6A8G8Jj6PMKj
knh9ZrKDJORjFUzb8juWj74beBS4yTH0oalNLrGv7/Pu0LjtHp3Fgx3dCbWTQtRq6r3rw70yXQXN
cDl9RMQNWrP4V1GcKtvEDG6jZGcvlDwCGQFGeDqgJ5k6AnQi6iO1VjT6VFh8WUZ2oGtkHpqIX5S5
ZFYyibMeJm9Enn0MTDaSRqZnAbiqk0sxqJ8La1nQrCTxMmpddKLxT4+3Bu8jTjEM7liIq4GJHe/p
PT4cAhzDtTXFfhTt6MDvK8qtXfMP6HupXy8sxbf/ei+7WBNO+hEOeXFBBluMQ52zj1yuJFk0/WWX
0wEXCwwVKjFJK8tPt8blXSM28ktS9a4IJtYEPmyLSSPDpkGRaff0jbK4z/Ey03xk5NswymOp/usv
HyMODs4hlQsS9A7EA1fRw79T3nXdGDYB3P9X533DiUKmpErV2g28Z+C9NGgg14xdNGFx7eDqsJAA
BcNKgXWZdnsbrV61htMUnmk49Y3OB37R1ert6zZ5NuPs5tCMZYhFceV/lKvB209r503OUTPIz23N
2etfuvip/Lp2YmKMcp8pvg8yAimkfvJkYJizF3Yg1sllVdZLnYEJAZm5BOHk7qsdOCjiuozDum8f
iaehUgFo95DFh2TohUNmFJfvQc1Vr7gPskGY68Kg48LvEEn/WoQU1Qn7gnJ6ptdHsqx4njjRaE4f
t0lIX1ROgmQWPhfaZV1l4xalXbpmGtrzdHHuj0mmLWoyfF2TCyNhSyJ3DvrbImLstXwhWPTSf1Re
Tg/n6yy76qmDEnlTobh3SJSuHGXSWZEbcGxI9SPMoqXQh+IGU2RJkQ/hwxLc/U41Ne5uyeWArfTp
E9VHSGhyQojBC/ovs5znC/u5/v1e9ThFRrrPQnKsMyDuCfyiYg8tXfaJmOIcFGVBpiNKOEmnEbw2
Q4zDwE1CcG50CZdx4xHRreA0fyEiQIIxNf8R/MPSMOwXXLzKfgFw1SXbDacVZfVl0R9ox85tmKWD
an+5jUIifahg8vk9GQOrSq1VDe7qWIeqM90n4ynRWWSTd75snmuuWnV6aWevcvwiwoSIo1HnPuHa
6nfGyB9QJe3f2V5hxJlxfH0zW6QBVT6TUqMobmfd32nM/ZvcmamCCSRaogB8wey3IY2w06mnKL2V
f5oEQfLSZG6qDDMiUZ52m30hQW7jJcrpqutZ7VHBEPZzR8kIK2vaZuxVj829WiIttrWTSQQY0Q7z
InG1RTFJjh22SD9DIMI2JyHwCQwtyDlBEBn9Ae/tbW4dy9a5gfp8Sr1OzUknjb91fNOGHm9fKaS6
BcBU2pCouydd2wQbHRoptzZB0/+SB9GjSr5AvlSuNvjQC75S8wHE8bw1B7Vd8DZlvRVh4mguphT5
OWoonofyLQgYe4Y+UfcAW+PWl7G6vPjQzcRR2whS2iMdO69MNjSZKbAsPW10maeDFb9B9kvkOWqy
Hwrzhr5w1kcTc6ywKRuwsa41SGfWv+6/KHQwCXYt4YpZC9qU48fg2quhAfSu3ey0Ccw5LF9v1Erc
+W8D4LZm2CMozLLrRgDAGVcjFmBzXMZ93uE59gmi2r6Dc4iv/KfrvmcoBxAdRG4BykF75aRLXXFL
NoSv5F8fYQT11T4b40PNPQ597XrnNH/+M/Z01r3UBVh+7zo328CdyhFB2NAxgqLe5iOgVsYLgSAv
eLcX0bo80+rtrDXMAhR9uDWQu+hub1bxOGcdwCAhRTM7kLnphD/ssT1UNzISgCmwVzYFn8D4fyBs
AXCJ6SknY26xjm0NZSq9C0V4g8UNoQqZmJFnnOOEdTxMNae4YdeYP6xB7/dZjgAJX31YQyMdABOo
IBJz6HcSoJjh7iYR/9xry4LQjmnPuZhH2nDNGsz6vzTlLf3xfQ3cOO4rZJC+yhEETl/UjhzQ4Cts
Es2sJmkLetjyan4+HbShG5R+2x90mmEfxxjR6xwe2sZ0O+dwS9SNqXtqPimrabh99bwblzhudGN9
K5Y803u5r2jz2JF6qzsSm/fA2D+AXfskQaGJdttrX1nHcPXngv0dB61x6OyeGjO5NRj1EL1uvrKW
CccA144AdcFCG6FIcDhPb2tWcUfn0kP5gUoKAenBXD56WB4RLs5QabIkjSH1ZTlFxR2v35vycGMT
H3IGqQXEDworY91Zv2jDTs2QvT80bQVK/IXNATV0Fzuod0H7Ajjw3QfGT73eZRCVg4ShOT2GFk0q
DrlsSjSrUQw6dAuq13DJb3AkrBkZxmTDBjUpspPNc2xS89MR/5qz/iYkB3JAOybG8Pp/NJ3ZdqLa
FoafyDEQUeCWHuz75sYRYymCKIKK8PTnm2afbVXtxCRGEdaa859/4zGSLk6ZaqFTzWJf0QbKKyoh
swF5/sbx8ELXfAmlAShJKLOMm6d17bcCeYNaBHi+3Y9zl0Kuts3H6gkvmI778qPD/0KcVIzet3mv
Na7h35zeP/ksm5CsDoPubdeLx+QVIzo7V1GTMcpEv9M7++hWsflp+3XHjpnxIQOFX0/vbyZr6LGt
C4ORi53R1xYODFvmsDiboQ5BWmt/pns+1v1iRAjpHg3bFSO54kR7o+9oA9ka3CtiqRVTkVNC3jYi
Uf3iJJoZVL3jJ+nDaosYecOGa2HbWoHltYIrLsgdMiLYiTjJv576ypRFiRge8lpaQTPuzO9uy6si
/sW0Pj1Br+s5XJHNvAtDK+NRJe+tPQFkWXRDMdjK1upIPhJrWWNmwFpyXsS8HrtITcyF8UCsZzqX
3EnOJ6Ue0IjtDa/GOd8CaMQIY0bQVhVQARZx0KrC+cuwPnFwG77W8bSfoQbSt8ruDk6+7mzRGcX/
RKVwGbRWEP4XOJ7kIwzCJRm8xGDPpEQok6nCTrn9XCYd+t1DDNc/t6oDTPr3neZYTsvX/IyrQP+c
2q8DE8s3zWeNjZUw4lpQ8GjBXpvacl4YPqdkqcczsYogbh7oQncYcA2uJ7wDtpczBGP3EQcVrj3Y
BKTDBzP1csDsin0J5Ek7oldH2q6Rp4s9DSlBCeMc5/xP0nhrlOGN+1R9Tq3qO8zpNMMclv2PWfGr
5A9g/mb/+1m1Tw3LwEh9UVIxOPaK0kNHRFfXOlV7K2WYK5xlVGreQ4O8GSZ3CUHtQdpgnK7R3tkJ
IJIZtrpeudhb8dlqs2TBU+FnDFjkFpzpK4ngLHorvlgPihU/cIcLXVvvn5qWc5OzimxTNt+NwUHH
guDiXPADpun0PxBQTDZ7q1zwmJBOixW6j07LhS4ez8wTv/gNk84p336jDl9HY++X82R3XdYJK02d
05ztks7sujmf2MSo6/A9Yn6W+XtcnP077kp3coWog0n0I9Ym7I3uewd1YUnUIRNo77lD3sng6z3K
lwaeqzC+UKm1obi5lK8qpTAc/1k+RZve/ThdOmIDfBSZoWmD5F94s9G+dpZvP//Xa8DgLZ26V/Iv
MZ3ZqAMocWgKOH6s1D/N7jUvpsjhIdw8DbtYKcwrl6pE0516GwaZ+Uj1Ks4TiD9i6oizYjQacYxc
bROP9OEet4k82sO3QJ6+lRRJCQGHsjd7EdFIppdfLNFoiFbqNqsH7R/WlkvPNf0e8dxxX6YMrLWP
/vn3Sa3xsIyWrSxonlTY4VC4WdQd3kB9RbN/De+eplgU01WxvvYmDXmX9ARjvvv2dvZrRjNAKF2f
vhCBJs6i+OAJu956MUvbqrszKw39LBPP0s1jVz1B11J4XKLvLo4GfAeiXjBkyanqbe3fa5ZsaLDj
394Pdh3sJXAtX6N8QhGrrGpD7jKQDqo+2R316bViQ929qKq8/Ej9WCzOEPMD6pVs1Gb/bKx6R8oC
pS8me8VYmuS28zymhZ1fJDwBMkHw+KGwg38hJRiOUg9QEJiqlPhCY3WfjXclo/njELww/WATeNvm
8rUzZz6ejqeccwCKdMoUbEiHccHMEILNK3zCyadXYdwQ2/q8nupH6lbKiauQiIFUuyzLC1QwSzI8
dBs147juCn1PBbDUCIgCxHYegWpVoUIWJvSL1DqaeDMmERiDD3P/5n+W1RoWhpeNtbXEObKHBjeM
xMm+dmvWvSo4E8UC/c6K88E1/Y0/U9Bareu3wmSJuNa/0Guh4+Sb0UqnFn1c7OIAKVpMFliVnZL3
dllrASrmCo1f4fOeQ/e4+to6YQbF3uyWqgsbDUXo7aC9R2/cBnfESqqIM1QVF/hrhEqD/q1hHcDC
5D1+IDfQ7/aq3Ruh2ugsQRfay+fujFUKOYiqyMX/yUdJZFI0QH9mOshU5pdWUHKvJRQ7S7fv3es6
fl/dXh7ectvE6UzUkTx07l+QOUMh5CZ+5ZKJ9GeZflnjRM4EaY+TpcExWd1d2lGn5YlbEATKb/bY
3+Ha20KwFiETFzWJluevL3tui10D78BXQ8qUGLYB3UyEhZAj+abfW/TcsVLwvBFkmds0d+OHlTCi
RG8uJuoXT0wwC7/G6/2C8FbeASAJbqKWllmUpL3+NO8EnwLJHcV62sM1jKBjcCEgLwQMYhcnnrih
GP2KVkH2jL0zm5moNZ5fzxlhJI5QeN7c/3scRSwHsXjB4ti/FyHl8uNHBbLfn2gUxVYg8TbmtsUc
TZ4SMm2e4hRLTfg7sUuvMX4O0Z8xCRjf/BO2/s40qHn3AfzRAGfji4cBhV1jFXo8roQtJ5whsTvv
+eL/KL6Clbgpjw84H05vON+JRsK7wIBBhIB8c5wY2PsijvAhGiCOWJTLrxWegyW4uCM2Vqh8Cq9D
mZKOOLYoaqYUga4Ie+9z2KIc1r/bMhI7/aeNIyXloiTa/8keJXWayknbPLioHNmLJTXTJCi3+roX
iI5fFvVrIH6wwoOEx8lrHNULVuBpaxKjbcewN8NmaXKrwmtUMqRDz3e3O+hrO2EnkZUf9TuvBLvb
UeHslxr+QmMY4O2wt2o9XZCdcz9PfhhGUZBrOABmdrc92dOGmT61d4e5E+Y0vCjT7sTwxRlPmLCw
hHO/Wk0rS/681mJUyvu46u82wkW6W8PDQiJt9lj4QaawaarOAhGIjV1mbTYd/K9gblXWq392GFHb
R3lIcct+DvC3FovrB952Yzqqfmbtdl8GtETUjHdiXyvyEd1T4fRAhIerIdqRF+8T8g9uF5ez0LrO
8a+E2Yjux03mYmqJzlO0MZyVbChfHh7ilzlIlMME0VhBBMY05zEyPfZKEIw+PWGyt15dr/klFWPL
gPt5th19/lg1v7AbEENo0+rUQ8IQb25jLGoAfXkEA/bWPmI1B19TAA+2j/cA0knVQHjnJGvnTpuO
XHV7uovOJKb5gEgzRNim/VKVlBenwiDQry4OO2M97zaI7JVNDnWaEG4D+SXt7/FZOyWnxhoe4+LT
dq/gng8XDBT4jjGQZt/RsOw0F6Cp5ysv/M7cy1QH9qU4vLDm0caNul578Q7zNqyWSzVuHRD5Gwxx
7sxTELj2cTKCAtqNzBlBXQnWXfDjIY128AG5w+ZzkK6dcfEZJ2NI2ADeOgp5ZpUO3Jn2eRBDDvVo
/yuYGSsnW+9dY8S60wKEADXeoqM0j52KoIU2VobIbgbxBgS8I+wabKpfci3yrKmdyazjz5F52ouu
kyeNmc+VNX8et5z6Xz3iC2y/2CE/bGH9m8yNx5S8QrEgf2Xa0sMW3BgauGl94qSud/gOPRG3A8Pr
VlqOAVUZJV2mGEYVW+3nA2nSzoLXjsk0s+Q7znB+vAHUWOCjBMReon8C1795MMJ6NnQzneOR43t5
XWBEFZnWbSFOln9+qxqRBOLqKhx37O7s59GAZ4Ruaf65WcX88bHgFAHePpax4ujv0XPOeVinrDjt
NYT2s823MWG2OZgcN8c0ggaG1ej22jBLfsiYEVIwKOyEIW774tAs43p9ZprQv5qelf3DyFPvg1GA
9pSABbhWEDbzEoEg5KKzK1ZNarR3k3/mVw0PufGJ7ukxbyav3IdEUmZuL5XMFRLIPTUCfWIRaOXj
dhkW2qmiDHYJpaOV/8BzYNWA+wus8KGLmQFbaQoonpPNIHDAalZufUBgmBv8kwZNQT8HsPV+RVo8
vTHj4W2289LHsLsaXhnrp/4VFvFnXd/t9gIyRlNitxdP9PE9AFN7BRiLMCqxEQNxIQ4+26ayeoX9
YAoDVafY8ExiqllyOAXWKVfdMjAi8kgxOmR0O8ZMMCw8dYqPNJvBoUfxMwdNzpEFMzK27y0qa3BL
61Y4N7psJQB77F5mF8CRH3gqdbVE68KrQxnAlWbchKJjwtK9Biq+ey87+0lXLQygUniO1Ch3N6ds
5DiwGsDmYOKM+us8Rh26p6ghXmrVY2CFBq+fxbBMEb+kgJk514KdK+4TvT9XNFRwYAQiL0AnJ53w
Bj5M8kdtV12ryaevOmB6XrWj65kJQ3SmnN2QXAPbEWM9qJ6fZVn3C7b8zIKccx/P4ymWCd1tp2uT
fccBLIk2SLEz7OX0WbNcDz5G2Fvu65mGsUnXhjPGkYbaq7edVI300lVOyZve3zuPsGl7MuKv+2CS
HB0l6i3beEJ0RlkblC4Ah/yCsLhhNgFvCGduBXTHWVkPK/88M4ZXsJr8eJlpuFHXbESRyAehyAGu
M8KfNjGSM3QXfjpN0fvdnM/8OeeLrBgoRbiamde9DyxQ7Nip/WE41rERgRLwBK2OA9xjrGOTYmH2
2eUQoDxhR+93zeb9mXM2GNWyCHHAHn2UUab6eeO9M687UFy98lq4g+6AmN5cO+MzxdZSWWWjipwc
074AKTF0h9QNVBkHT1BGmWFbnbJfGF6XFRLHGB8byr6OqgHd+xxHiEMOPgjhmnYALPJzZB3Dx4L8
OVoULiOrO2E1VNPhB11HmHRt1E1Bm6hIlj8b0TjG7lMVxjanoLt/sAA8F+0Fx7MuBrmjTIVTteJ8
Z+HVpp/0kBNXOClNv+V3aCM6iD+aFd0dMcsgwXADK8r82EGn0c5H98VS5WKZn3+Zuzzm7EH86f57
FG77X7LrMsGb7cefVUlDoTiN6T722F/k02psIl5Kw84JTXlYhqp3Y6u3f2zzZGwureF9oTjq4DU2
MXBL7eJu93DJgYXZRkK73vOm2mcqWK7Dp9gGNEdEjD1yC1HZtyfXUWrnsADuCBvxvajtErU7XOPY
7XH6UZWNlAUzcqhpgrL46Lf/3XbKodc41QF/Me8xphh6HR+TL5C1z8evzDMfdoXN/vSawnc4JUsD
ZS+10oxhByAMC+GS2oC6xYOEmEGLnWNPg3QNnxmk0WTyMMENIQiCZ+74573aB8x7YLGS3HZepOET
CX5iJ+tiDU2hzUIFB6EDgSHAPQIBf8F7d2bMrmC6lgRJE7b+dfxbX2VgQHIUG31zMrz3EOCxp4MI
Qg9rKjKdLryMPuMFErp6tmF4DB6UNQ71fRqA5cV7TpNZm74kBKDxcONg4HHEmJaRNxdEiwfKaQze
bgosM4MbqcIdOzEob7FvTfFDhtuE2fnwQ/ucnLdvIQddoYyCwkf733xWRNerDzdS+YXS06+3bRQc
9eSxIbkC01702r/73xb5pgyh+ud/WGCwAhSoY16oXdjP7345fU6Y/fK0YtQ+1yEHjKl5x3R+NRSF
s2ZvQxy7YSb2ITBtVGNY2urzDdk7aLLw/HYNMeDw30nQXBmjbPLieLkO0u5Kfbodm9MyISYLq+lq
3HntOF3BhIB0RlF2VFvsie6Djaw3vuy9YsrZbbenzz7PyYeCk7rvSZfwtVxmvq8hixNTHbsZXV72
77uv30J8zYePJSaDrDQx7iXkG2IKSJX3YYx7j6pE3uIbA2CONu02JwQ0jefFfu2tz09+9swTwyMW
R6anFxuvgHKQvm0gpn2fJ2fpOJugz+9ErPyXrls1o0mFDM4rB7l1j11dd87H8/FF0a258/ixujNZ
GCRpCPqaz6ox8xOgazhCJ+W3O/3AIxME27z3GyzHmhGUivszMDs46xVcTB1fYecxYLh4D9le7XMe
3HMnIy2GDYIX8gTHpO+3lLVB0e63h7eIFsvG5Y+QQnZlPs5gvKDZD3pBjEOH0IIuiz+d2Hv1cUHx
kNSyBLx/ynC/KUPBgORWsB4oC+JB8LzkE9o+6S3Fj6ug7ZMOVny4ckK95G/dB01g4oby4gsV6A6G
Q5L3IF2y7hi2iDZqv4EQ1XORULn6QO5lDE1ig3yXdBPSIIuP1JUBC27CYhDEpO51wKLEEesl+RXS
n+FGGCnWlb88GV/69Uw8qRxVhgO0onK/eMOJ3endIfBYNGqN/degicGc2CfCYwN6ZE43kXvk8yTA
i5RX/ffqwRCjfPRZ6ZGOdxNbonR/8kAG75c8GOBk9HLWW+BVJHXqIO7TDXdsLFCWMCq5STCFIACi
6Tbc9gRpcwhOTVwZaw0v/ZsF268J9ELp5XdYrAZN6rEbfM6uwZ1W8QsqM8bvJfu9wvanvVAC+Wt4
2DICjOQ4OD/9GASOhR7WKfN2wBX5jgz3zuBejeT76H6wdzwoWD0fu1hpgIt3jgZX7duJjSWlPnJt
iiZltMwwKobgxEQEJ2M6PoYXX2OnPenMHjD15wNqBBTgn3/F7ekmNnWeAeNk2V6KgVeBiJAF3Svn
HSay8hPiwontJNYRYMuMa2hTFg+8bD6ju/PBkpJCa5Awh7k7PAFxESfU43gUj3k2Zfp9Ed+fRxI6
wjAdQRylKx4CnxHptX7n2Fsim485nsAjYAWVHX98Rm6SP8fEHqPW2SN3cfob0geiLEfT3FeJwz5S
cpbBs2NdDtwtkSHyjpCHAoKT2Cca3NNxdSSUYIphf3+lW5vGw7v2bq1YmSiCVFc8m/7SMq7o8b6w
AtlEDxQCkmeGFP6r2XuTkaVFMJU8CDHOEJ67i1i9JLD57Q3bhE5oQwlhSU+Knzt9ygV71fKIXYF6
H/vkKgZdh4wxAqb6khV4XkswoUxC+pIejpHAbgXQ7t02HaYdZEDiSlgxIiOkO3DMSUxW9/EVlDzu
g38ZN9nEGhJNfV4/PYbgTFUgQE+uhCq2JudxMjS3Eu+9H8m9fP/3o1cfi8F+ta7WLbzQAAbJ1EBy
zKiCywpCJu/ZbSpXm4BOeBs6yw7mNNXYwFSF1YKF542xoawkbRfY2tO8xo2W0Q+AM0UT//5l5sTB
Dz8HDna2022LYRXKG8/wxFtNGchP1gMs4X9EZdoGHG/bl4nqjTr29kesjLdrDIx1ezLh/85ky/Ym
t9zaigdRjTZVfqt83PIpS6DlyS+HOOtuG/eHK3cpuNsPJnfLp006OuZFvLR5NMcUZbg/0Piw4F2j
3I+j2/C23I9snVzPFnoKSxvVs4LYeo138wXourufio0wJnAUwtbgvXlvULz76OO/Lg6NdxkxAnCg
lSA6axh/N85BXcHhQNmJqk5DOQrfhbNG8n4Y44pKe8DYO7m4WdDsqbDJaHhqAw2aMDtW+HySzAJn
lLBG7z6rEX1JgL3E0CluOVJXqv0Mazydj89Qg2Vw25ZWMYGZZo8PIt37C4UzvXfY2fvPY44MmzHz
bQt2RBDL8fZCJYf9BqmN2wsv0nBesyb2r0ft5xKILbOxeoclr6PBQqFY7E8SoycqVajYP+WoRXza
MxTYR6PR1myilkIRCtYjoB/o3Kr7hKYiOZMHEd7jx4J16yLb/WWEQWC2FynxbUjeJHUOyumh3P25
J4hfWttaXL4/c6UE+Cr7F7E9Hi9E0Y8OH/QvQiuHhYrcxEQF0Vz44DuIeRsvxgtxTgHZcbhrcZA8
BvGVkLCmwwEIS3XBsCQffUyKjfu2QEhRtuDArn77hz5au4+lLcGx1jFivMl7gn0J3DMzjF/RQ+oC
b48l9szYu3dmM6zkSHoBNwiebyeH7hzDmerUABKw+LKCdGdGFzBF9IkQaejKIriWWNYjuywlSBia
9eWGIgWq1qpz7veev/XzN3t6ZRY1GKsAh3Fa8+tRK2IzDJ0Lva3pYpVfc9ho0PG2YHPZ0CPyK1hA
C9hJbev+g6QMsQZNLq1gd3M9tkFl+smWZrjFj1BvXm2i2hFJ6Y/wSuFAE3GAH0D9j/cEspJvSMtn
/N5KDukZkw1pN32uClYv8t6niCg7G1WJaFgK9B3t6KMHGofmAjj69qEBQY5RyIIsrPLEQepN2Ylq
G+eSjdFagzTsYoZEA/X0VB0oNdSesIuEv8biS89jn2cNwS/5RCQUFGz59tqFBm3FJnxWaXtvSGpr
vN9gMqicnNAgJ8qJyQhyUYg7tZ+uEbiGQP2WerXL2FEAB7CcT2q3i0UmbF7LONDR0BM9TQd53O65
TI8qx+HUiVSmCYioHOVwxfJJ9V4MtgbAAYoebJOiEBEO0hZfo1CkxJ/TRFGzXf9piKqX73/s8sPz
AgMAahoktF5yQgtVeXs93BMhCsDMkO1XUyDbQMiNf8yduew94bPPE1yggvTiYnbd82onXSQrBHVN
QZtlmcI2vjUWy+/6CZke7spaeXt0IZhDHMSV9XzERi98D2/FzmTRQeY/04lbOWBmxeMO8Ag1KLqw
z4N/QMrvxSvfLnzXTu7Cf8VUXDweZIhcIe/b0WbpwBi4WgCvACkAzXCmzhsEMoBzNFy10+KZNytl
gMGfK/MU3Hit7ozvQBzlYu1wYxJR2vqSKli6GwQs8It+P6cOZcemEB6Jw/RWX2qL1685fEb1BO0D
hAMk48XpTMJJBRcU9q2LJCwfdRvmjY7hdbTovGFw8oa1Ki6lnx3D6vwa7QFzYN5o1HkPD0etu4eW
DYC9Wrd1V9V8QoHL9QUkAq1un/kTLtX7EfMWylHM5ZzTqSXJY/xJJJcst1y2Hp+uHRdlSUEwHIlc
QbuNaSf/MiUOrYbG19XG5Qa3EGSUJ4Xg4ABF+u0Ecxuoy2tzzeDMui0Igt/qCtzy8MzAk9V/XnqV
4fNK0cMRor1oQJPbqIs10EEfysELEt1P+Rz2vGqc0iX5xY5C8a/6k9owg1zKUCNzoFNmeaCyR78m
NYhLAo2g6yT/nhyUUXf5YiNJAwb4DYoeJKwz3W9F8axbenHBHLiD8/k5px7MR23EOfSTqc14L4mS
6QXjzlZCdXBbdu5MJlxNsZ8tn2Rp4K74Y+Ns1zCsY/N+jPHgBbFzOv+SqPPvQyMES8AIYAMYnzUN
LYLabXek5CB3VlFgmEcjBZNkowgTBQUqytPQpOaG7eilT/cyeRyrEL4OZnkwSJkgmpMG8TkvjjKb
ZGBO3hA3pjhxb7/8v6e4DwQIVtL29j98ET7Wg2DGfM7XHqaD8AwwAbfQfofkZSrXvqF7e8AaQu7w
iUWWNsj6Qtr672FSCi7RowDpsaZfsXPoXSXeCo7hBog0XZEtO0ymby70j0y1nrsrQdbNvwxjvpAn
u+8EzJw++Msq1BaMqxuQjfP4wWXyEuzj6Tdpv5aREO427RQxpLdfU3y1vg0eTJEkylCcQsB58Y4D
Ng9rNt7rEopPAsqGgt/YQGhqu++LHQM2Hlu+uNC5xhkz/AfNTwlYxpu5uLGOmX6bSI2eh+svbSBW
enFAq/v+OLBAysXl4tYYAT6V8SNk5gUCf8LdDzxq/1sOKm9ru1AONA+KASQMUTzwBZob9vlwizUs
KJ7nj+b2iFJLRmEkStrbLQoAbkhJLdceRTiyuIpHHgW2kagX15KZiej6TMJe6LYiikXFYcbIgqss
Llv01snPHiIjp+rD1hHIblhq0wndN/9bsISbWG77SUBhx58uFZ1MLKVWlc5RblzDaAhsg+tufR3y
4VKaVqaW3Ghev3aOOh9DND+aRHDHQ/prDOxDHFzI8RIo6W/eKgNiwBpfBmIthp13mYDjnonxJP7Y
fz7Z0tZyc3ujxOcBFyXzYLSE9jH2W57cCm6dEI7PzFwkXw9lGezyHOkgIwLCYktMNfFgpj+VOrUO
xQVSimMC71j+fOyzq3VXg59I9R8mdXTzr0OQtTyOVKz+OPUgUMMi7A1zZLJnlOPbs7fHQEjDFZ4u
03n66ZgJvDiUV+8J92oQc3HR6V8EXK+uC3OCHAPjf2nSr98mnZKQRlz6fjmS8hd+cDZPvZN6yBGa
QF6ay7/pnCm3G2P//aQ9pJ90/1ADeYG5DeBxuH0T0HlDviNJmNzeDS2p4m922Ei48ALI290N387w
IYG8h/FigauWRQU3pkyjSPkOH+GrokXVCEyUqD5CixhKssk4iu+tVptNy9qFF7HiDaU05Kf5Ud1y
+sPdgs8ZcPL5ztuJHdfuwGR5XMp3URVKzycDTolnlMw7uUlnCmOZOCAJGGSXwSTm421WwbS/KeCD
3q3NQarZnTwJfM4Aa6y/+vJiDTML8wvihTZDeaq7u+SDzj7WbCGvgzvkBXU803oP+Nrf72XsyotC
sLgJiLPsD/lseBCHKhnNfn/Nim/hGacE4srQ+/+3hcxUZd7NN2LHghnFtDO4brXTJe83kAWK3+LT
13+x+sBPpNADCrxK8xDrYa/n4gJMH6qOWihm4bTAfThqM5niy7sdR7xZn2WNroOn8ft1cf2jBJyg
BRxPx+nxyHyZ08I/XYenU26fTtPpcbqa9lOrH805rWnx+6vKbogNhx9oo4nlMH02IrvMaIl1a0ek
2l+Qns7bIG81WYsL4sVmFz42yDlvceOUAP1y5RN8aq1QjsmMN5T75UcIZeMQj7nnbHEGHA5tZ6fS
HR1Uziwej2ad1uLAlJqvUI3zQ0KGl98rbwjn26Fnk6DNKYMQDV6P/NTjP6MT3mj+ZEzEX9aUD01r
TP9Clt/q/8CFZEgi4p6WkVh/Ua+OKoIMj8ezB7fhCA+H/r3L4e5a0yk4w0ZcVWTWrkYyb8fRlJ6N
nfS/1L+SjgVILZwJnQHi4D86m3E6FcceMcuSv2feDrwgKTIccZLsQrzCDtOAKSgB4h9ozzrFiiTu
STDEX7CZZi1ohjhCLtHUkn78PW84iaCGSKaynGR/twMdI0eT62RMC+XPfI6rfP3wd2QRJLiSTQs6
TpcnPmvSpcntARUYnJaHYUhEXydjfjqq230rGup5MJdzpX9cVdEDD7RXhDRCjC1EmbA76Oh/u55B
M/wemJv7qFhIDp9cIuTvgcqorFqr10rUuTTCdNFY3tjw4O+GkzTezfS7nzmkJarVa+y+bv9emZud
GEFCA0hwW2O5bOM1jAtiqMyIdAezu4xQEmgId4Z7YhDwU8dsLtmxWZveZ+eWoS77DRsmQBb8YwBy
kcIkkLsN2KcMbOGpVvBbiXZdZStz/vGyFa8IH8Q/v7fPL56I3yVElhLFR9cuECmToAYWUez3mawI
/NMOwX1gbePTuP8pvG6HSxKCIyp4uWJ4fM6lO8ermUO2ZYoki9OLx5FHax9hLX5Rx70Lj4xHU1jH
Ju+3UFIvBwUfLbG2khuSXUssjOEJubJN/WG2AlBKRIZc/WxbmBwb7n0t/CfIeKBIHBGosokNK9uV
ZQErn9NJlrb/J6bh1EImrjYy3A4vQR7uSBQuyFrMDgwOTRvZvtkm0g3Ghij85aFjv4ED3eVX3vvy
E9pMIGKd111NO+Fn+/dZe9IaSE0uuN0fTPiKjCFMU/fBaTOEItgb3n61Ud7C6jdKkFrjvWubcyDO
zrg5qordhZO/5X3VJ3g+qIltBukq+yE0LlvDoUNPHfEbI44p8Zey1EO3g/1CcW4B6+WhyDFktZb1
OQm7DE7/cEomNtwjDpaYEQLzoqZg5exOWkeBgSFAsaKyVvwdJXGZlvUBFxoP5GiK4AO6L0GhZ2ez
4fJaYCn3NSCDl4OdBDehFcJUuOMr6OPX7sa4gn1+gQH9/RCcCWKUkHvk3+8mJCvTarpiov+BusRK
a0yV3bdsRavC0vzix99IQlagUDBi3ATNG2L6Bv/IcthRrMN1XMTSDJpn6/Uv28FKEIkifqyt9VVx
2n2N/LQl4u+VWfcBKJiQ91YfSManApukXvQhwxHEKIsejXU7vp9BwqS4ICMOV4gHHr2g1quOJ7vr
33IrV7vJViwGjBltFH9xuf/311GlTHZw2vz9Haxvp3iFa4CDZRPMqsY2NNcEMxjj7BZOflHQ3Ozs
H3Nn2CZpZLbtEgv3dtBaEze8RjHuVbPMzRncIQkNZaTdYOHRgk+r2XgBLJLj6+eOYMyBjdm+eggy
sh9k3fuaJDi3oljZo7GKJ5A8+VOu7piTrTABENnNB0KLj2oMt1JJgf144iKQD1pzveXhAIHeBrrn
mbVjdH568Zv1XXy0yCEG4v7L0paPBR2Ed+RiCAOYR1ovmJr8fx8JkiZGDrIYs9NjSPwXAooRNt4N
MInIpvwF2yE68vdXc0je9M2lijphz8QJdMRlPorUOPXbo2eg213EEODzLfvWYXdbk+SVv3ApTQMY
l5z0Xo0zBW4KsESwSXVjfXYl9xbHHt7x2n2dzHFZuwbqWOuxug26cMtws+vt1+3H8KxGkHRNnnHb
6WxKJEfNSAHxQbWexA5IV3nKVpiIAPZk0ILSBrdWlF7kQAyemxLK0a5FBzQ3hg0kJyV60Wuewb3j
trOC1AFtYn6mIaQ2I+JHteFkP+Q+dZdgp6v48leph1QzKMeMoRaBtRm1hSkBZizNfQwX4nm38BLG
+zwjQpc9+7vnZT5nRRtsFGSUY65hKCGxy++JEd2NfjZT3B7m/0hvkgWSt/soWWinfSTGLgLWAt5y
bf4VJdQTMh/4b9M8/FUV50D2piKsiZVl8OnKFiZRsOLCCY5FzZeNpOq4YZz29xPsm9b3h7leiAQX
CnGySBaV22AgJpOQD6xIeJGcWqzeC0gcn9jP8BmhSBNDQTx9UG6CXXTcvWknuKCiftPdhikJguMj
I/z33esmLjRrBolsYc3bVXKXO1Wd/fhxEOLXgL5Z6df+I2jm+39/Iys4mWxZ3ChrgO4kqHmPpdyp
N+wNK9sYQu6xkcT65Uk8SvDeZpfpsDHImgj+GTJY978/z/3UruJ0+PyOdljwAOkEIWfOzIuWxU5I
i7LUykPq88tKUrzl0sJ3KML5rgW0LvC6OZer7TooXUnu7FqrVddZbWR1Af5cfC8kbHLPmOnhAKqt
JA4aIRnAMDlwYMsAyF+oOHX1vnz+xxgVj23x2v77+3hACxiZiM3HeWrXDBA4i9JpRQb7Op3qI7I1
5o/NujfPNr0BZgHYZOnL1o96rLfahKSQo1Lh06hti0O2NBILn+5dhTsP5u0OkDj0TM7Ymr6cVB8L
Sjp6vgxIX5D4Scfb7fKJYNRSYkrNJZb/xbXlsjdSoqMM3iQMsrnqoCPucNTRSAbLLYVd6+vF2zlS
2HyYxjDuYhtik6CXXKu61byc96ztZtub22YIJ3/N6O6UgCvkOKikDRheD+IrAzslaIvIW+6RDrQw
bfmZ56yhOU/nRboyZq2QUJ3jc4us9X6KQ/1JUZR0ZzW+vDyxF+mwKU9RBYou2SyZQ1LP9DvHOw/M
OYCBVeFqGBwfm5sk1gSXORTdyz3U+uZKx0YbDv4TmjiGa1c1uku6xPMnPb5nOqwDT2NG4j3xbEFK
RodGIhCnUjasLtu0Bzq9z4bP3Wtc+EAmfD8WUe0lvgSQJ3O/G+rsC7y0OwAkC0js65h4MjtizkVW
ySYltQQ4bVYwHJldcCP3YhVTNUBp8HGM6tFyIZa64p/2RCiDRSlwN6+z50ASCSCMKBTBOHmS0OTg
hM6s6ir/L06tYQ6EUQO7dKc6IhDxkp7st5/DQ6NlK4fnXVcLK0wxEq9nUFFD7cAnN8MQCFklIS3a
v8LgE/Y6D5XjY5kNX3gubxu8e1ba+DKAm4oj3W3F78G6witf8OX/oa8pVihqHggWGeQzqEOC9Cat
K67tx/FCRw+IzLi+9iBBKOYSWYj4RZwqAm39egyj584uUz+cJwdM7D1Ix2RojEWGjUUMS9jexqXq
saSEQPEHCfkCaFD5kAMxWMDbKu3jrkDsxIGk638eiiUdfbzptg66GejUIL6C/JtTBB/gEjb6xy+H
MX76w/OyxRyZxjfiZUG2xsWRcJFPpMK4V+UtyK6e2ds0adDDlQsT0DR4XD3yoJXj+cJzVgiO7MR2
ti2Gt9TtzQAo29vkIRyDHlgB7mYThOgvR21ml+64pYGCD2+Ytk4RRLRswsiQkkRtiJ5zVEOAJsAT
7LpgNf397KORQ2TzxV43hLeCDEa1VPKyFLuDScLqSik+7HT7LUT1WMUEZTGtITYydmk5jyNYdJ9H
6/y7H/HIgErcIT+JEeV71mJdb9z74o376BZhMhAkhuREjhDXRhn7OFR90h20fj0H7UYsb6KXh+T7
xWgEd+JiDB/9RyCMgwdthNzoR2dAgjT4D7c9LpC39vCalXpXFmlaATs9mIPjUYp0VOfghYSwgZ9F
UPyZ7/8haPRrwQkCP/iPDEdZMBiXSvgks90zRIq/CayEvjRi35aPegXZpSERMgP40edNMywoN7Cl
PcPWRYdbeLUPsRwUCNig9VUznILTkfCXkw3+F83Ro5wEgZ8HEQgDOPx8Kagg2iIYHwo4GIyL1AFy
mtcBkJPcu1xmXgBSD9xAaIXHl+ZLUl7tZdeO5jc7mAKs7a3R8md5dXnSfDYXVOsyP9GS8kwYplsn
RsNC4+Az59h1QDWudEn9KQgJGxILLnUenT9YjZRtyO+/MMCu4ymMYmWXvwRjE84fZ40r/5eh2R94
obPRy3YvHS7/Uez7UjUwC5Wx7MuX0eeB3pep5XdCWdoL6f8XGQCPwFWHxdVZjFOaAD4XlOwAmHEY
Ajr1gSpKgAu8LNhGBTQZk1Q0PtytPunVm00ORiX1KXV3JF3Mt8jYRwKfnCm6F4nzr+cswE6kPtkN
eW3FQFqf3RAav7zMHYH1HycbycsRr+PvF+V4SMfRoQMCluFV8CQd7uFgCI4GXMeTEHBlQ5HPZG9M
987rb3hAc4NwoP0/ms5rS1EsCsNP5FoimG7JioIY0RuWWooYEVDUp59va8/YXVNdZSCcsMMfiIK+
F2T9mL8IZ246OgWwCHjHmke1qEOaSbAgCY43984GlaQLoYdkXDlJ2kUfRoqdE1RR+lmdaEJLqXA6
5T1FyAt2g5yr1AblAVzV4hx+t63kRXWj+oqxSgQiz5f4Qi4RuA8OKiC+CCoMgeTXLWIaCUFeNjYi
/tOsBR9yAInLJDKrvnEZwkfOwwIz/YkqS2J8eZBXEsMgciQHDD3LR/+AqEgAL3tGewEHg0KeN0dC
n0CXauMf2SDlCEfyRiYo05NCU0gl7aTDRP1WyDg6ao9tEg/AKSSdntfWwZlsiBSmNLrlBAGhcCpy
AET7yM8CKP13FeSq8Ylnap0SrzJuUJI1uEnykLtKpM4FzlEbkMsswRRP/xW15pK3SuYqCfCvhiW5
uOS0aKJgrM5Wz7m++/KzPXOW8igFr98z5DYSzennXjc4TF8Es3RjMYKQm9T5prhykzgt6oF8ovxD
7iq8ATTDmOghbSAZ4zIVmAan/hQykIAZpldTBrqkYQBzedl9LtkwIfLTPK0lz5TrgJ0VNSha3U32
cQG/i78TR6xwMvU+s4LU5PuNGEkcwTg3UBpZy11HSTCS0+5khvhyyNtJpU6iU7lGFQAu/GYkDpWQ
FmgeT3vzJskaBlPEWiERbP1tpPMyd9WA78oIBYBaOjg/oDYRTHewlpK/NLDjoZCd+HU6T3hIQSnd
11yKoxMW7MndkiqtMKSSTc2ur1jaXaE//yjQ1G0oRYGL//LW7hup7TSXZ6fd07iTuGMKj0yIbTDJ
ZNULALcYsrizDvLHn/nL9dKH+mxR5HXEfh7c6M4Zj8ZXfdEhVAFc46/XSHvQSsj0xYKepg4Acr0G
MCioOpGKR7nZwhKM4iZYKilwMHgYOGQTFmMBMqHDxP5mAHyZ899vkEnAT/zLYFjxtD8YBBSYCrxX
hUMnOC02DKqpYAMtGZNcXC41ktMDYiwuuIzSORNI6iwe68FqiMY5taKH7q1pPfkzTlDOU37/G4eM
MZYIWVBu1q8q8xvH8h7y2b9RS8mrxy39Jjfy+XIcwvbz3LfOBgIYUVxJpZUktSn3T+iSkvZQsZOv
uuCzCnBp9IFGr4AYfR7N596PFcimKNLXdEXkr9wR6ZAcQjjNYKjoNS+vcll/dpN9/6evvxyIMzul
kbOOe7vvT5hn8nI2wAZQT+m7TP4gd7Fw/s5KClRyaSWvkoUfqhbTSqaE5F+y3snC9TGZbNJDmdcd
eZ14VPxWQ7na8gt+QrQg15yGL6tni6q1rN0rXijYpQrGhyzskvPKc+C4+nKv5PtftUNqXTJ0oVzA
KhOQn6wGClNePpomjKxgpOUbmjHfdexbbJfjlw3gactklKP5PeTd7pYcpc0RqN9tj7Qcvi8dAygz
vJOsh5uNbGly2jDN7Cc2S0db1j6DTXYjlXYuhqyYF589iRaTmDDxe7lGq9W1F+co4QD+GDSj+vwR
EqjuAJ4g7Yi7jK/ISeRUR3SFKHmfYpQRzxu0evElp4BJK5pMuliASf8NKiqB+8RmZsjVfBvI20xk
LWElsbgI8792j3KpFxKC8N/fQ2+ybYRtkzaBvIB5VJpU91jwZYTJX1mhZYGRU5CGiCz01BS4mqTM
/FgwZ5z+XioOMKg4RfY8LF3+f8j2IPeh9vgekEwv+jOS6LeYJmEV0hh6IJ7KokJ99qfIqvmfpXQz
yZfobFK4YbmhKAxNVpabo3OYdca0Gi1aqUuakqw19ESDdHIdAmoVB2H6paCHEWCVv7BGiNSkP9ie
3yX5eJu4PYrBymIwEpu7i1hXL9fSOxbUnk9X1F8DbrG/axE/9Fs2+Ft/vRzQTbZYiWQiMbH0CVCN
wWC0g9A4GlhHP5/HAXNKlrDZGkArMeF3lg0GT2NA39o5+m1n6UvkOZmEXsjyheQS11gq+799D1VX
B+iJiALJHr4HFhLKniazCfSKxdwOmYiu6L/KdSXLCLlth95cOlIMR4aVXHsIRN/QBJ04Xi3dL6IA
pgB/iMAIzqQiKqW+j07XYMj9JYCSCUxPUd4FvyPZgBsOC6uslnM6daykrKuVwbLLCJEBJ51rQgn+
7r9/zo4XysfIuPgXBsgSzKv4gwI+RoxS+mZ5/rt7LcxvW+PaVG6r7CmioSv9go51X3wtJE1FuuC3
jUC5/+4wgBmwcklkPyEjIDfgOoZ/dMYutBD4tRTErSYQVRX74O/qDt8XZCGvlw6IrJZccGlzHAbE
fy5j351M+meoq3JqNMwZ8TLeJRhkoeXzSIDAz377DLzU8wSelRgzd2/+eQLhlbra74yjecjECedc
58qSkIsT51T5j/9FhFMS1aPbQn+XicklOvnyYrnqAnD8AGWEvUQrUJqIRCHE3dyJgOCcthjNWZaq
wvLk/q1WVGumQd0YSujNBGN12nxdQxOime/Nl2WYkcAbcDNlyZPiDqHby5SfSsov3UdeJj3g1a/5
yFrFUwFGyqr1XbhkOf8GTDKCcJTjK7c/gq0rFzckugxlJ2DR+d4bGSAPQzqV0Xc5oW3CaspeZIQR
r5NNMfpGXXISsnLy3vwInjulPy6iK5plslVi/EM5Tvy56NYGiEfL+svQhcfUp4b43Z4lTJKlf0gu
QWN9tZGnSrz5TU4S3PMCL/KiFUs+r5RpIKHb6tu1HVOaFTgo5TixPdHxazHJjWBHyoVXSLHsVZ3T
5RZy60gJZKz/0ckC3t1IqDA9GFeSviW2jP7C/c4AGZY4Z5Jgepw+S6Vh1lxp7Gdmy5ofHCYAk+jf
l8Llu/DohPP5329scx3ZqamrMgmIKaR3JsM/tmTb79L0+nXQhNNAPsuyUOmgB+kJkUPK7eCLXP2/
sGvu6QJLFiOH/wtcCN/lW2qidpPLiyfq2XEZmUxLmeayjsil5PJMb8aLVsmUbVdWHVlzpND6xuxQ
5sWZ9JKBLXNO936h9TfjYQxJXkDNN3hJ7kraJqOSVO/bcCcUYGgx3Bms/Ex2+++q84vJAuCwCT1h
aRPLiOVAGB/0aMYM2oC7wB8vZJoyzoTZIad75JD/DaaOIyhOkBcR21ZuRix8Mgg0weYGgUycaBhs
mEvBiu1UhlHnizKV5U5Q9BK6f9+KBFKc0pgicurHnpz+r5XyrwJf4xVeJIvHfCN15Lqx2tA7JxRg
5ky5ZgBMGGT/4zs0hw5ClPjMfg7im0NK/i6puQKmgsSiIM9eRdFdttI2YdIvhZFbJNsvazqHTVP7
5Y6nB3M83o1Sw9mOFJmewBgkF3gbshqMwXHwEYWgPjiYX6YVRXLdmJogVaa8kTQlEpZ88SC7sPAr
7tFsIt4tMg04TDsDTR+gZGMeCfIwd04t7oaFKRAvu+A8megUHYYRN48pIp/QceQ2kd0Pxz3BT8jP
uOmsH/JJva3j7JhorEErueectBTGVVfa/XLxpL/xi5wSVwILAr5dbYEPY45AqbLAZ+F3g4fftxOI
xma64RPIyclS+aF8toOgxBjLHF0OQB4SVcm4Z3VmPZNrp+9KdzymvH01QfkILIFLzXJjgGjghdwD
0jYDcjOQbfI+gWuT4e92o50c/lRw4oIx4KJ/4eGJ9XVjk8uI4ZkB+HtDqAdJUlaoSBga6KOgkaLY
si98mwbMMqYZU/PsyHaAAMV3r2EB+AvRbIILwcxnOuMI/4+nkpmvgMn521sl1JAtn5UlNkJW2bpP
wCSFI9ls5A8+woywD5/IPx4Gy8/vswEdcd5ToOSoHmxIfG/6aNsmWtk9ZXrtxlO5WNHcg7A9/L7q
YUQAD0kQgRfIm7HWyyhaRauaXO3xqCc9Qt42BQyCzTeXCywLOf5dH9aYuHWLSbS5uAGoebkexI4S
jEghAZmbnlSnsoEEORJ0t5gf0qKUMP2318QOU+o7F2QmSCFAHiRcfxRrFjf2HYIP0jwYkUP5+e/1
Mgs4VkyAyIQlKpKJ9ya/Ku1fBNvkdGQPo5//nTIcGLdm/okuTDG64tzmgAshVQ9pmrdkFsuDmodg
rLAyGLYMsgZOchVEqyETWgLjDqk0AZms8L9ikVwyOZWuHgjITN4CZhH/lPUogYwBUIhBHMhSKb/g
Y/hOMGibDd+QDcjFkvqQLAfyHU9nPjFkg1WnT7+GpwrMjIFqB5Qmvl1cyY1Us4FFAZ1YCNKdQ/82
zLCUGmu3QWuUvQed0QstRBQfzUNQR8Bu2RkVdoKkApTpYatX81sD2TET63t3VVeQNdKr+p/mAN/R
aMOtkAdlN/q5aOHjggcDA4l7uscDWrJwpOV4rqPUfXZ7d3RZURHsgDmKO0bS6dCXXb9go0Oyfa6R
Dkz8I5DTB0Bihsexdx3kDxgt1Tt4KNNDCiXaPIHCXKl6y0KXrWAnfaAuD5QajGuLe8sPxVvceaEW
MYSjdW+HKSh40tvBGW8Gpac9wTgTorbJdXs0j6l9qAFE7y4bUY5uWe6eoCsGgDcinDom0BHAcyQI
sLytAh2DLtTMSTMq/MceH1RoKKAS3CSsZsWsM7oPoaDAO3yhh9p0SQ2Nmp9v7kMFUfbaIB7fvMI6
9Z+bI7shxqsUymswF65mbcxzXPoVh8nLo05E1qSO6FeZgCeD80xZqsvHptvTHEYCvdwHfBfe3HkG
iYut15rudjLHqWB6unsduJggLYE2Pu0P+8hsU8GopHugN5YPlDy0oDFCrxqRkxOePSbKFB/ZdTrW
e1/fAyq4r2k0o+sC42F+oiN4Gd943HlUfuUfo8YO78HyIIYL9BOviDBTzYZRr+k3lv6bfWF8Q87d
8K6b80TBMNK45QZsIkSEU0oWpfF4oUuvJ+jv4n9ultvE51kIT+/QA1pfMMDZPirzArEAz8bTS79S
KIO0wGyC44+NDrqlTxHCVqBHoglC/ga6P7bbs8KObRXn+w4gaWRGGPQrQO02NmlGTN0Di76P38Dm
AOW0V4hKrbq44C6J4oYYpCp02ERVoEYlqJyyoaP3RsiPvxqYP0TmQTn38gP0WMxVGvOUCvrdyPDb
nqKt6GioReBJIcpdDP79kdyi9Xecvhp6dhwfE7y/jqcBpBmlKdq44AOoWCQ31jT0xcE4OOTsMW65
C81XboCYXkEWXaettc3H0AVf1RRIJeeeNmcID+hsgqPBxqdAj+nhHLS98jCQWKZuaKTjN4BgMCD0
weujrItTADqs6EsTbVL1vDgnOm39boALFyiFjomEQYP+XO+T6q39x67x+mNPXV6N+I3o2/zxGjD0
66KhhhbFqWbdmDeUhg/9Y+YycJAMT11Riong73BQWUfvbh6r66i7KZ/9ruq2FC9fdOsGnrAA3gkh
blEJENBqjFpoFt2NG7xw94CU+TCOGgcrr/dgH1RbBTLD4BZh/EcFqmuq8EQoKR+NHLsQzAeDwu5+
pAGIXHraP9inFU1L1PiJT/LMRG3lQZsN2wP03q5w8lHENjug2hFfwOlU9U7exbr182UZINdgv/7O
29riDa1MW9/HV7av1Lj1b8WuyU3suq9a0I3ea/Azrf3dryNA7h1jJ/FAehZMkMvZRQziCkCo7XXA
UWJyIAiad9NO3cOIYaEi1GfVcI6Hq/Im6IOEVAtYrSuwBFhNvQXgopXY1RJJUzTGrq8ZaeBZrOfb
LlEn6bjgYG7jFshV7EFiyN70xbcF2xjAReiZVHyQ5/gQCFxA7WQQHIbNqBzdd7ibYDOXskZlwRVJ
iaZFz7YxQ1vkxiCnkVyzQBm9Hs4R9/TzQwzAcuB8Xz2clnmjHrxG7Jf4JQ+yZZtdca0hg9yn1XQh
sp3nF5FIaTlgAYKTR515fwsf81oPkc6wO70AV2F4ovAKIERB3hv1FQht6Fet49U9RJemgg6Nrbyg
f7liTcyfmHbRZ3N1H4BUPzpd2s+0BaUIW9a6e0V6uDI1J/70KK4jnkn7eHRfU26/owqCrWG2bClO
E0QDdJUSWXG8oi/U99WttoaUjCpyzareWBOZ1xyxSu+c9/inqllVZZ650PfwCO+p7RYoGp5tLTMq
goyreCOpSKid7Bbte0rZb72bh9lIw7uH6YNAYm6+Tshnb5AXApLWIkQcq4N0fVVNziyfKixbC257
ER6WyAbtoZgVvErnw7KExugRpzx8q8kSERlk/Vi3mYd32G6d6w59/K/+IBtPMcdqdst2qFKJhhqN
hpEIRXIl0K3FdFHdfibC++XVF6Nc1PdZUIyP2wvuaRNuOver5ioMiniZLVAnyZcH+t2IVVus4szi
bvRgoe2y8oPQxRsYjgpBGCD6tvGg0rPCYIT9QMPlCZrZ08F1OdVR/v9U9hW2yrh6oTOtg9SrZabW
sYohvMXO6AIolpoIGfs3vKgxhR/mfVUXUwA+luVbq3SWVraqB8qqFKeQ52A7B4kAIQTJLlJLkEGj
9ibLhHSatGylcF80aOhyovrdJNWr3LxPZ9xHAmSg2h8sfOD2OYrHFH0Yd9T1/j7DdPtaPmt6Oess
3pwVCC9Yv2sYfSyaGkVCdDAaDi4paY62CFtQ8nTb+PctCZnYnRpL8dzUpvUKIAES0ixerwWKMzMN
Fa/C6T4d5Gw+DWBJxg0lRICqvcQ9j1Abhz95e5mIpLcvdg0OyagboYPTJdEeMJnaAItXCTsMgEAk
jXR+lX6s+8fiCXlDcJKgiJmeOMbkiNrhRke3+2ApRJMdg0GatrxuYSGnX13MG6MR+MEZxo2sMiXV
GIKY4wCfL6IZEHCtYvCADMb1omAIXgfcBTtH+hXdWjPtm1Fz24x46WOf+mwdoYr6d7xXB7hIThTv
OSmRpp7HfmoD68WWPfWzaQHXbda4mmAVWfoZIURPXNxG+GBCA4hbVcgnp4pRx0J7FlN+CS6jij1i
Hi/OThMu9vKmYDMXrxjkza4oL1HpvhhwT+NVvD6ty9GRIwXXwa6PnBZ4h0yogAU0Gnog3D0cgsgX
kQJoif7KBfRE1zxsCsQejwS0yYkc9TJkEKbIAGO7AgLD6G5aLzQ3IgwpEKMGsk2Iw0ZMeQ1UDAWn
xx5vIRXJGKLZjnu56FJPx8WNKH936V8D1Wt6Xe51w3mB10ScdvSggfbS6+NLZh1vCKXQYaKGmLB2
vg1q8FzjxprZlzBYj7rKqD/Adz1smStgIy8w1hL9vGytiZDyDtMai8rztr24nKyT8QQERuDURBkX
WWSxqKq6BqEDuMIOIIeLzTEAET2BJ3ubSctsQ7gA5RX/HTfp4DrP1tc10j35GsbV5I4gzRclU81U
bLVytLArC4EzpFaeuaMumJJo3zVxkD1qLuLo9DxrMJ91tEweSE9PPr1sknIOiVnT23erwBIhs3sF
ZRnsQnuXYY+qAJYWh4AD6CzLBfu19legRUblAoPOu9MC+4xqGJ5LCvOBpc6E5dk6gnG1L1T+K/3y
AK50bcJMtl+UVxSnoaGG30sfThOSJoEy0TK7RQ2DSiNhLgI1wyD6NsUxOo7ycXP+nmCchNysSFLn
fnve3lVX/T3Nw9cwC8+7yySBNXzRZ5WZ9JLBfRB7yrz0nz6ctPFpdBlp9m0aRxDaGqzAdKIxlozw
osZNOl9r0XV8mzYwlkF+G3wPWOFY7+5hCbYoLGR8G0cH7927965+MX2ub9OKGe137BLdgPO4g8Ik
lUEPiRCMOpBubtioRgxyP0f69mMV01cKSghuJYQ1FvcpEirrcn0eJ8t37zquN/Tz+DzGUQLh7Bgx
5OSPt6Qc31ehgs4z/l7HteGRI0xBGQKYIMpgFZBfahFWotHRvzd0DTi3jzU2vDeYuuOzrzrZOvPR
NtiXmCCf/XqUTs9zFZYX6mfgnd4mnj5bbXtp6IjP5FiDMkkq80gyiWo45ZkIrh3YEvo80PQQ64T3
vC35yEoddLArUvaXKdfyMoIyPM64hp1tDNp03do+EEV68/qKk8Aagm2YD90WlFixQeZmraA4QDvj
OCsbb7IbeqJpeHFyF9l3xBmKBsIPj2nsdQH6jLkDuY/0obGk1lJQQELk3+vaGBwTueB1MCMLYT+4
Bl0/cw/z+jbjaLFNtBtRbdVSzPP8039EWEvdt0iqAzZ7wDmn37gECEfs6anDdyaZRAVLoEkYmw4b
9CErGdovsJ5kyF144nynYu2AMwhhgp4ghAgSbaD6p10FBpOAmTapYrTQcfsjs9aaKOHLc9v+FmNU
9xjwBskumbEoJGhyogNMJSrRAcIzWZ4LjVn116rkR6XkSeksda4b3pOnIZLU+K55Kq2MI6UnzLkT
Tf9mezyBiI/G8fdXWHPzPRi6Ss8KKKHsdUxXPqNmvbzDhKfyEbxaQ06KmIGdOdF5zXPTHSesD7t4
xP/iJVLxT5Qk0MDiMJFnMV9kci/jidgLGXVz+CTc7oiCE+/A900K3hb0H1rHFQqxhMLzbdxTPIqc
kkBUs8cMZYNipy5eLpqRbLLHhvX0sMCCCVCiuVMzSCxhg38W4iiermIW7w1A8rim8yQSZsy3gGPi
ar844qrORwrSLw1bGH9BZtndUbE96FOOUtnwjbIA0bTC7mRY7C67rs8bCFntPsM5sB+PPgt+wDbP
E2NTWRwnsBAeuwJPwTcg9mSoevweVvp9eJ2Q+f5SDQlyRETxFgoHANjIrf8YVjxjA20iVNwyQHBq
xXsWYUaUtGl65aSatRcFNYOc4PntK6TPlOF9It55a13Hc0esuO9jFdg/xinsroMPYnMNvfMxLldS
AAM9aVGgpHZp331CfQINlY0MgKUq2tFsXrfVM3igHNU1m0RP1EafpJ8HqwOenkyBVYWMEb1ERr6v
AtN5DRDu6CKOSvqC6QICd01LshgCbaSViTIofhwXzSPIESdHlvFg5qrR+lr2UHxQAjq38Fn2YOw7
YGNA3zO7RQOCbJUoRFvdcVgARf/QlURUIi6IsXb8J6p4VHtBvSuSYuagOlFopjWeOnf2C5gVmye2
aois4kigmU9GOlMRZYWYcAlXSKMgvMDUFvhuHTMBh29UzUQOX4SdmiMReBJcIi0poo2z8Vrecy8n
VIgedJYUDb2SlwCUjQa9OqZgnSxf1xL9tasttYWyy/GamJfwzt/YPLAtwn/g/i3VqUqB+kzEZxI5
EC3kNAzgnVLVm9fXz9FrUW6YWtkExZIQt+WgO0ZDk8nLzod8HJOPqU/EDHJtjKF8nwUCqVkoYEcz
p6TBkn6wWVXeFHk97Y+XqDEXyLpyuqic0Y5m7hPamTBoSu+u2I3YrTOTsSrSNaQluIh/GTIhX8YF
/lkL6jPUWli0tGnbUMYUJjaN6fuKa4hONeS6ATiOKhmrPus5sdR5/xlfFxzjeUKIfgrvq1u/nFD2
N9rDJrzgz7DhpoPm+LWJl3fNfDwtFg6N6caFRa+BHuXsHsajjAQujP+YmawifGU5Yb2SKWh2ehwn
8rCsEi9iEX5H3Z3FpUZMBD8y7T+Py3bWrzWdA+i3zoApiNwbcWDGop4iPrWpv50Kh9YV2cN7V40/
07f/kHXgvlNTm6MgbPzlNqfVbdWax/vuNg5hyiWbrEafUDWfixgtcZMlTSn1Gr48m3JTBujdMNET
1t2ouyVDb8LTgX4+fnARCgL1TWt52d12LICtkWZeBuy8OKKfvNPqhdlXq9f0i+Ud+HhrcV5h4IEo
0gxWHXpKtcGBGKSxqY0abtZ/9/LxC37yE8jowb1MW1ukFvqtyS2CZe/Vxh9K0h7+f+PT7LzoDJJh
Z5Q6p12+qY27487oMGmxz7gEj501Ydlnev1DKPSPHA1KB8bstagGZaiTYzmkH6bqFANA99hgDcEl
mO3S/izrfjKvMxpHTNTUP/mU9/xq/uIJJ4+3fU61/jO6soc+XYgCSGGywpxjHTpOaw+nn5CZ1aHR
Mc6Qq3LCUEmEr4VLwlJvm2QliIui+BoDY8OQD1ZUAHNCAI9Su/98l5BYs195r0AB69h7YViDeloG
/2bQQmVd2edbrW3g/oaS4JbZOWzjrqtQDDO60+bk5mYD2GUsF4y5tn7EfnajQZfH+JFqJwqPwxSP
O86OlXOC+XSXvbZN8IqyWHqyOxt04Vk+KB9SfET6ghE0KXfdvxaeRs8gnyibuKM6pL/UWEDNIfyC
9Khzce+rY8AApnDav7r3HQLIp6bRnrUGlwhyk5/u2giMdkRKsY7j7IYa6XuV/6kocrZ0jAOQlMUj
lHVZmx0qRBYGGvUMSHUH845WD3kqsJl7Zdb7ByBBR/24g5Cgtq0X0ceSYzyDdKKuzdoAPsHEPSK8
aqay5JkFiersScMyIo/k9iDI0LvsGkt23qNZ3yH+ayPOi1Z1TQqbg3wgJV4Uq9FoSiymHm50h4Dd
62Ldd4TbKIPrcV+zEheLBPTE52gcEwj0YSEByrnt212pVJQD2rcka7UtXAs0hfCiykZ4/voxVQKU
l20Kb6kL0ZXE9zFnGjX6DBSt/wa0SmefgUnJiwLzmB20gB0xwerHq2bpiv273HAZmcBp2xAh53z5
LTtQ3nj28Ex9zLE2LgqRD44V5/h0aCo8qW22t8db0KHk06JRMxO6aAeYwZiZNIAi7FKb7wdtHl20
Dk3qOogvVHod5/IlV3GE4VyMpcxQ1a9veWtOsRUiqsoChcgi8hxoFNSmVdieqNvHHo9VLBWK+WUO
idc5DvPhGZ2BY68dIK7g4PEyeru1AXnvijcFUNneHnrHwSdqDFu4vXRdWhostk4CmkVhu6ZfBN54
9YoqlqnHmi35PD2tVVsqeMy7EfSvI4prtSUCfFS0qj1UnWJdi5IxhVzvFgqV7m5ieUzlMlfN6wh7
xh6VRZj2KVWoZbVmvRsolBW7ehyWEeIhjTOLoagmdSieXLwG/s6ncbW+jNvRdXT66NGJEGPNgJWb
tLqE9+FrogwYw6rgQrK/2+oMEDAhHSSPdWFiGxLCuMDu+mhPPyenvtZDlnmC1C3RCAn3Hax5qiPZ
JV9YMPstKqPvNdwYr+BW97O6ebalhdKmd3RyS9zdUwNPsX1jdhkDEaBmUs2pb1ESrW05Ny5Ba9+V
8KWAgbbtRrAGMXPGnxvh1j6FeI/K+B/jrJKaGkOezllX2JDCViOOQsWY5icOpg678ARTX5IawIqd
LxilsGjS0LGrpGFqDtnbAXRTIJCfo+V0yu0HfSaYzzyHhjIdxrvlgedUAjqzYEWlt5ibh4GosvF7
ZaKBITobFEXCLHXe43RR91sz6iTjF+IxsCV4XwHBXL/M6Roqy+1pG//x1hB87+DmfkZK7zX6jIp+
0f9M6uEdnkXsg6Dd3XEAJ6aDX9FmvknGg6PUuujX/duiMe4ODjgV3bzDTCKhc/8M2+oNhZV+DWi5
O30kQUjgqUgZ+YZXh2CCU19IA4mLiCi6gZX1ZvPMRqnXXKhusVO8NKyGEt+iSNbHwHpa9s4Imr8G
V2h3GvaQV0jDzLLgBfBfRUBbCZTgOKg7nSFHFZ5pQnPBURk8DBJUsbAHqXlFvwHmIOCaWHf3waNy
8WEHGxNbV+e7mlcu6yHaEEqvALatwpSHFy6kbQeKCTUpQWR8hJC9KNwuvgp1ZIgSWx21uRUC3cIw
xKaVxpS8ueLO/rIFDor0orDVOxbZmRMCIByi0wy88OGivsMkpbvXQxb/S1SBcWWDuwH0ktA6RkwE
xgfOjlzYA+5OaPWBxhFtjg+NcelMS2enANtJVGO0OLE9WGIw0DfutGBdSu7Tw7kbF+cc0CMzyVj6
x+CDefqVdpTIx6meAl1U8T4epCLASCKqny2R5F593F7SZ508DdVxAwRIYrU316A+u4TIM3hl8PLI
YoL3jnn16ejsQwcEmNHBloYd0t+zFuRq/nXqn+33TlkIfuPIQRQzFQp2MbyaJVSoBKahsD1Qalo2
Zk8GgPTpYRxAWM3sq9ldNAdHm15KiGfzAOpTCFWMpUGxhepIVdrCWgasiHjK3ynL4vmKyhXngHU3
xaaPR/J3DR47EaeGAGlfoJk13WIFLQvKGXsB9EhUQWkPwjYzGWx6CnWxHJWjAxSQYPOa4pnzcodT
WS06e0KeCddNb7pNEpD9cVn+USgfQrKGNs3sb+3r81VjSAN7/OwpruJlmyKEKH4f80sCvV/dVDW1
+Xl5NSu+smbVNoStd1ytYE1a1Y7Y9B6eQirZ5HYB2Z+yoXtBwjopF2y2yUrrUSjunb140CHkWBJw
kyyjDUz+eOrTkrrMsBtHTwyWu5nOJAkHBoqeMQbiLJ4vaaKSmMKVJcUm/EgwYzGk/RmoLhcFZRws
XOFuUn2DSkLrhcxhWl+ehuXiws2n7k56TA1umfTxXjEvVulSOUjDrv/0zqaGKEdrdLVp6xtI5wfq
4jHsLBWYpJndXnB8WPuWk8787deHjxlDd9LEhnpO+wrAitZHDlJo+2wHRAPsKh0WcdXMR9o+m3Zt
hmnv0j+DP/fI2VWOoxxd8bo/WfHoNjx5L4gXGc84hSWdicSlMD5SB023Wh2W8OTROAYekJIL0naw
rgD8exefajDrvIY2g06tlS2gfDjmi6UkF6ik0j/kvWbLBQqA8gSrrsAusE9k6gk3IkookwNJZniV
6PRkRY/CWIVsem1QQnWJyu1p3pxSsFX+EC5M0UPG7XP96UpkBB2j2J8B95cUtgs8Z0VPETY9/Szy
vtMchziwUygrxutXRdUHZs2xf15dkW8kNKb0TnBB9OE0/BL/R8oVOC+jYU+OgWAVt0E0xFMYqOSz
T+uCadswXRwHHBMxR78d0exBdR6nNENMdzAoMhuTzuRK2whRCdrPevp3m3ai0teeyDvq2JBRAyv9
qpcL9JgpWk5FgrNlfagHUCWIdTjaGUUzlQKslUVeM8HepeMnkxqyUvguWZfRa33kjlsXIEfRy7lM
8lnLK8etjbZpa/o5pGkfniLqbRTb0fvTYFqg5vVHTbHDRqKj1tve4S53IKNjXaHAlejk21BwTPXZ
a5Jw4YvpPtAZLQwcjhUKuVBPdwVdgF0edik2sboikQHmAHotH3D7q9HKiKWOmf6hD5zjHHihHhnr
y7fZog5LgwlwFlE+RRpU+7Hwajo3lGIzqwkWMTY5mAbFZiLombaJY0nbXzvN40Av29fqMsnC6wwF
qzOpA/Rq2sTM8CNRoaHiKTjrUi7fqXg4hRpQA8qlmv6Ayk56CwIUnGDTZkDW8R1CyuQiNRhqKt2H
oTTMx7pBQaBmFTUre4qParU+LtVtOu/MTvusQBnZrLcNyFikN3UnNwFNAqlDQ+5oxQ8bAWGiTRAr
kKlhJLeXDeReU1rMNAa/jTwwNovbCjMQlu8iPBFfX8b4e5GW4clDeENFRqO0UpkmMfnnIQ2ZmC33
tqClV/JkSrSrWt1mKHYHZw2tOeuWWanqvhVLhY3RZsP93OxTbHbhZyhGI7MKms43E8VJWKsawiW9
C/RJEvkF3mBKbv2KJqgbx12Ti384WTWwVGguQynkLnzEvxny/wuJ1CbK7Exf64UIJCMCujTDIDNT
QAErBg6aJYO6j2khlWXq6izyB1P7GOWItlrBZkorEwQ0SxK9E5taI17QR+S2M7wAyIwWOXDsZTw+
JEZj86FGgEmzri0Yt7hC1UzsvjvlomwbjY6urk/b+1973d1VvcdfHGVcvKfxJG2BZw1w8M/K5jep
uTf3Uvcvw7NbITVHZ/SmL+MgnVJWt5vhnbRw2YjSHmUTCtrdsIM/k3h/IS89vvVyN0UGKXYbgbY9
rBnGRmVbudGyix6+NZRCs76Pa4/d7MPDRvjbee0PIienOi1TCQ/zNscaYHO9T0da1Ig++4LFYQsP
fSyNDkZ+uXsNT5Nb8HJEEgjtPgSWMTjrMVn7y7bzsdpOaXWHSK8jvbR1nhgcvaT+WRtTYW4tW0vU
VibXSVuUZftdD7v2wQN8TzZ6TrpenSicksC67J2onGPmiaOmXh/S3uvicGwe7r3aRvWO0XWJaohA
F3Ceq9bcKXzwyCRTDLkp5e40VjiERJjmBDzkCTDV2Gy3b0V/j8pNnfx1kzqfsGRYz6QZgC5HLxm9
MV2kzoCYNhKVJL6rI3RT1qsM9DP9/dxOyY/WD6TX9zf4uGhxvu074Rd4GGJ4lqSuXplLHAFGbadO
NxWjlQ5FOtq19gNPyaeBXuFdkgWhPifcCzDJvCNArZzuPqarOAro90E2598cLyKE2frFdMKVRU9o
58DIXxaj1zyjd2S1+7yc4dJ8k+fYWNCmxgcoUD93ZjQo3jqqhypeUS2r9Ov27Jn5rYPFh7/mda00
CM62o9tIwfKv7DdU46TOy3nTocC851MZVU0a/Gj2Qw0p5/XoOn+QNlPV6ccTGi7KwRBhT/ZHcISr
eqCGldnGLvVtq9Dm0QFwClvpdw3Fi3txD1eCYWtQ9rWg7J/3yhhNlv7Hb8+wIzfUIROgHzOqj/OP
UywTaoBe5iUDddUIHviJ6vUlLZCEN8hQZ8HJoLZ+erdZ7rX+Gsurh6gsOJ3jJp3FyyNuWtJfHFaj
8+LKQ/Ub09e4WL5HTf+8UYfJoA7LRuthKTErMAutrerbd5AMMi8d3GmiOByJi4aSp/h41fvqOPd6
uddYZtbdbPQQlQk//U5Ai65uM7g5o5xp1A6f/acBz4bhHrsjZlKv6SSD3MNKvVeYL57yMkSBG/cD
1Ei7qKsCkzJwGx1mTulTWh+dFl2yjgxrQtAmTKpsCCTLF5kCfYYmIhG+TrfVnOQG/3JD+OGuV7nA
IzBwzEGKwyNNqV5jxQ3ucV3fv+cVWlz4KjMyvjgOrxkk+3iNWKhH6e2yuWxa4zui58mk46u9w+CB
BDo+f+Qc6K+sqze+nDq6Fqc5/29OpAyxEY30etjoY438H0nnta0otoXhJ2IMcriVjJizNw51Kyqi
KKDg0/e3qs/p7qraZQJhrTnnn9IOZ/WlRTgset3knhojdWLMhA991PdsF/c7xyO2CN2yEMmwEcOT
nyAPcLy/iVAQGDEUYwRhkBD52YRH9Xf+xGtwKXSQ3PwfjwDn+DKYkLwGOdkKGpojx+v/Tf7wwD+Z
VLz/ZmjsuMzTmLQ8XMIhCnZePFcYDIw7NAj8CXgM6OrPgZ7770/F4cV8lkEx1uFCkP9T+tzhRCux
LThMzQfmqomE5gYTQMZTuHojgJBJOSHQUfoye+yZCh0bhiIQI11nw16jUYPhEiYCt3vffy9O3h8T
M+vb+8JQZXcB2bIpvno4fJwkkCPYCwBnlCwsWAjXMQOjqQPN4ioBpmUCJpMfRD6O+yS/i5FUDs/H
Y5O5geAKDLoYKdfEqoNOxoKiT4R2HoMPg9XqVdxA2bI9XKsRCareq/Ztxmq2yPUwXDW90XSQaoHJ
N75AAC1MSuvkxXxCLPGXe/IuxzJB4fpJbvsq1mpru07MddXNWLYkOXJCnLcvA2BWFf9iZoJ+m5Bv
wrxhObnvK0zBew7J9j77k4XInZTHlpEF8Ss5tj/W0byTvQ1Z0OO/b5sBPJx1wGIfE1Xyx0LCWLXU
UUJsQlprrSUsnhdYjvDDGNG7eANLt9VXWCuZvSMLJdDzHjNUPbhFFIQP2i/YVC+3ycJbk3KUxH4w
byaZgxJufwPlcu1j2RwyhuNVRDoQIjgQ79Jmhdzh5a9cJsZeD7RsXmfzS9SGZNrgBSUNir+PEmdX
r4AJ183eZ4U0YowUAbDgeMmRSqlFNjiqwBtYDMRMUR7GFYbfz7CpY+vnX2QXM2Hy3tvX+G5jeLfK
q4lpnEhBeZMj/XONkFQvoP0Rlio4DFmslh0DBsMne77B8Zz9VMGkLKp/PlsMlnxUzeRb47qhEvoL
Yk9ux49K/fiQ/CtwnVii8Cd/kiFwxhnFrWFPFH7nJK9j7j5u6xr9yDes7lMTqT8kObzVOrGPsOH/
4aR7/bv+WZKPyy4lyf3hke51Y81geRMG1ZQ0IZNsA9kMde0gezCR8k3J/W3ZawgV3RFGeCWgkYuf
8hiQHJsP8rx2h9Z0hTFqNWsHyXem9l8jHVaClcVfe/BeVCCfYLl4m8C+SimU4WnDc+CyFdmTEAqy
v+/oTcG1YO/8Le+dV2w4VggC770y+AykOUgaQN6TMhN1kC1AAfpFDIXg2TT3iBA0gEsbSuSjRz0H
ha/+U3S3eIZPx/2SV4MMfhea98jRl18fGAJiGU0+ZTURVoCXHc3cxVVBQNGAg1vUoOy+pYJleia0
DtujcSzgUyyZ+kGUqyDsop4rhImYPaETxHNvWRLpxacBwCCuEUKVTlZN7fMI6y6MrczdjPkhpX2O
LfGOVqb3phzAsLTr8cNftyrIu8lT3kWlyGeQdo/yqcp4tgn1fxPumqJLcwviEhqSbj0DYJAdpCbL
wOUj0SQQ2MuzcXq7qZ4B8ZAhUDn8ZCwQ8QOP1IS5r5R8pORKjs+/55TpwA7NM2hO/ZqDpMLzkvBO
dUJHF5wvxYqgNjYQ6RGz4nP5w2nCQifu88GhdtH3dex0dkyE8ZsCLHuci0cIw/vdW0OAq5nJC/wl
0n+ReYuJ6CuM4KmE94tHm82LwZDkdleQQzA6NaHdX1pB9jJ2iULYAGMuxBScSJsUFDxkfKikvzf2
B2QHer/Kh97IQQCTkrooAcla3uPi2TAr7wFEvsrskz6AWSAQMTBIq3g7y8VCDHIaacsfRqzUXJhr
FmFtHXY00hXxSa/Hqb1tvxUgJxw+m0boRZu1K4+VcDoiKdca6tX4uvNIaLGpgZ4jNqqaU3VsmN+W
LrD0b1YIEIszilncXveL0y9s9fhNf4q1ELYBpxvieYuvyrMf/tVxKwiOXFfavGbxec3lbitD6jKb
PRl3CsCFM8RDYYGbsqvsPwO2NOArirOPIGg+wnpSnYHQP9DvMMuToaiAlIEDtQp06F3uk1NHbCqU
UojABUjT5Y+hP2/Z8vUA2nEPcUH9sBf0CEgAeYeESkFB0gHxwzMNTMChoiD/u3/ZOgxHei2l0RI+
3agdY+MAlc5I88ntKONZ+trCl/+RcLp8jN9/dKh8Ij6mNpL+1JUDmOQVq+tI6Fq1EQAiY/TP2ok0
0lpUAENn9ITilWFKhxUdcExQ+GglD+Xhs1KC2+C2uC2qQzZzUoaUi3zIwH18W+SMddHSTG+jz6g6
62dOibwwN4DBJZD+oWQqwqkQcDnhXtfJ8wQO/D1ZgcyIqjxkW8AkY0p1aZX+Lt2NqtGuz5JYDrUk
S+GwSHs5dibt0kn4dYDp0cQZfIFlsWGC7r+5rQRSivEgq99XAE3VieRO9JyaJ5EGkLvNSQUWAw48
qYTaP3xMx0kxp6fLwtwH4P6K1M8drmwM0rZQeF5He6RzAmdycB3YOLuNMTvE+vCy/yA735reow9t
SCpDFDXA0dlEgGFwYUgiOUETeQTVFPQPO5eU1YMbSdxcAZekUFKYm0/ENYyainbb+19Yx6zNP+Gp
ix8VxI7nBACSVwQ0g3rDkInp4eUI0/h+ZE6oMMogcvSCFxZ6DiFJuwRw48M8NOM64t/+BwaLiGZu
o0+fhE4fsnyRsSL3nNw9SD2uDQh+hW8xboRWMrgJTYS9h+R721yZ2q9fQ6tw5VOe/BPDqn7LVI1e
Ib7Ns+g27gb5FkIDLAFgw9Sel6sPc0Wlr63k05v59BOvz2winHlJ77xLnoWRPiTmK3zJCIlHw3bD
Bh21EVdoLadXBv0VEfRAUCFRJ6A4ZG7IFU5zPhwV+Nd1qrG+ZJMdSwzAF/U/ATl+O3MOGtG89OOG
d1eIkiUaI9Zx7JfcevYedVsh9OAso5K8eowteSrm5PCs/mAZK/+oMvDF75UHksq0GVc2s9fOG27b
TTuT6LXYpbMQqjRaJra0W+UV2qRiT3sA9kEP7VpPbd4MYpKWwZxNpFYDxbsFJMiJhlB7GRfvt29c
/fd1KvEIA85+263kL76f+/zZL2GYU7d94RhKBtMRLCqhzDypfUr7kEOO717AVtKKTcJ53rx1xo9I
XpW0M3Ay62UloyTGqa2BVfljINkRbGyoLQxA5pcwMxU1fXfBjzm5SfnAMMtyRrVxbLLBDeY7Vpv0
rIiv5Hz1g22O8wuYF+NvZCAF3lpBx1Yrx6rZB8JkHX/UiZMHaBA0jdoMwP0j+HNiKir1yyP2DGjz
nstvv4IQN21GX6KkFFqWavWiP6oSA/st4AqYX8wm5BOGFYeKigSy7MYIbjPG3sB5Z4EcLjHsOZVr
mqHXGc48IDDFAKyGfE89tmz20D244Ti++0ze63tWdwZi0PY/G96a15TQfzHlGwHusP6zL7KnV/vH
HB4F6+C6QckEcQK602sqD6AHX5f3OUy0lTm3ph8iYJlpclDyVBmpguwY8QZd59dH4++3gWyA631f
QrilHQEjj4jJOIS4OYiehvZlBbXI+FNhVvBXxqyYSmtnjXIGdFPQcLfZAO6e9kgU2B0GSWeTK0sV
xIePD2EMao31dsW6mLnlhokjgxZLc8klPcK82m3RVnDGq5VweWkShBDQfneBwhyevMfvmKGBtCgh
ob1H+glBRVG6Wnr5c47MDpfO37MGyPylxQJco1sgipKZIY/lkTx7fXtt5cJ4Z2U2sMk4IY6qwZU+
fzIJUbRfUyoyiOtk2tqPEJULdHpKKrZ7KFFoQ2qsPLbKplmJJu/m1Zv3Ol/CCdFG1z2Tff7aXujD
elMEXYzzWySNiatJaSUGRGdOrJG2geDFOaM9ht9vDghyJbOI2yAtY5xScd92ZrzSgMqkDMx0F0FY
Q2BL5uMUxOGP1XvD+m28QqYSI/AkFHcykKrKy98XdN1sdbcBcdPxPf2SiX0RhOYZZdvA8KVhmQph
jIib5Kr6CPQMKVoPjkmH6t8Yf1fNimaVS5k09dcI3+5Y4GJ6ghWK0Fsxw7ggDXvPfitW0vAeYNuy
sKbZSZrCBhy8Br+Vkt7I1b4FLdLKZoKaZWlxSaD3GucDVUCvYT4oo2t8g5mUJ68TtKkQMBjoNWPp
7BmjW/yLLOA2WBx+E5pjM72G3KIx9A8y1e5hAy5/nRrpY1ywr+YTZYWpRPrsw8LFzFMaco1lxG6y
YQA4aQcjLfZUSTjjKqOMRBFDWH1Y6ErEgb3T75laoJ+fQK+c9ZvejpLuTtxvSPrRU01gXYgF4Qif
gC8vY3y1ZJVm7aCetqfy6gzrf2Nt8pkxzrjiNtkB5gOdPSyXHU3BdDdVB/oEN+1xwxDjm7CWXlIB
+H5XWaAPzfDNfDKD2UuSSPxMRLYv5rChSI/7Hi4LLhMpevkqA4rMxVUbrhFhouyvCWRBBFd2Uo/R
pXGo/SdBOLvoGpbRbq6szDHFxfVkbp5rbctvje0bNIlZVcms6rLC5Dl8Hyz4cPJ4B/FK38BQlabP
gQzGSUZ7vwXI1ZevRIlw3UM3/JgbR/kMSh0iCjzT49wEDBZVfKBX+B5/RrtYmyoTfQ4Nt9t0G3l8
3zMiPsvH71HeyHHYTsuo+8RcubBqyxnfyoDM1RmnPZtct85KWV0Qx77di+G27CF47WYBM9n3mFr1
+wifzK7YODmL32g3ZDAiT71iuZtQX3zPt9QcVn1nY/zlS5B45p2QM9fs3sviTDX9WhqzfN8w2R8B
P0F5e8H7kBclGD9M6sTqZ+Js9x8DrMCGDVrQakERhKaoWoBuyqf7n4r7LsQhvjhkE6HsG1ExsKCa
ZwvBTRzRLcrMfGaU6t/1E2cjVnEAN2cmvPW/oRZdcM69AmzYsfCSthYf7BDPr/WOWhRGAdMegKI9
EiUYHOB3M/IN/kUkd5Auv/+4hRwmyk8D5Jh79+Lu2DgpqWi7jkLIrCevM0smQBt7j2CV6JPmDGUC
PCI04Ix3S+sISW1YwhsvD9xPsRXujtfxY//e53PsPAfSFrb7fU/hx6B5rZ2tbTuVay872ZvPgeKs
XT3BUxX41Jfg02/xUeCLE39kGS1HWvpFnWRv2KUclwjelU1RSi1Uu3rulZqfmd79+CRs9DLWUBDJ
WGV7P5RBUIjxm30Co6ry9keMkZYoTqjLxOQMySt7aUSBu1+swYvZpYov74FteSWjb5y6C/+OkGhb
Hh9sxliCGAILYy6mT2uuMDYXuhVwaqZVgFKJmaAB5pSeJYXgviKyw9e02DpBs6DSvEYZvLfHqB5d
Zph69yrOGVMYwGZCISATXEZKRJnqIf5FzUKZirCkzxTuksg9VMFAjdnsITyZNuSkexbJpLX38hlC
kepZgl3KifCnfvm7hYgRpAEim0WwJUA00ebfx23wQP8s+CroRGKu12cfxMND8i8+OqaIPqbY0C7e
8R3ahuC0tIG2pirFGwvGf6j6uMHPBezc8PsHtR/2zF4pqtdhlyjxboB31llQmMqYHPvwiw5P4Z1w
WIInA6gUFVMh1FehRVyOmGD4DhEWN9isyDRxdaZcpqK4wZl5IUe3XZExQuLp+DZ38MzvC4M1Ie6v
4x0qsV1IlCH+hzlL2sN7j5zAOVxZT/LByY4L1/JrMbZHlc+/HlMPl8lm6AQGbG9Bi8C0vv8aPDEU
+61+OPMSzd1HJU124WtwnTxGt6DhSrt7h+Uk8y69HB9ixytmDLDCMiQ6NypGXf8aSLF+KAc3UqKE
1R1ySQwLFKyz5FWHmqaBGgl2KzxX5d4COBF7F/8PnRTa+ZrwB6pvOgZxFDg74CCCUYvwAID4Af2D
g6F3KfAQBZgRrgEBV0hw+vTr/qPPiYvWgh4j851A7Iww/MUlQLhpXAIgQx4tTPnnNMI8lRlRePG+
tFoOPmo7aIs5u7TExmf0+TbeKV5Xg6fv0EYxsPFgxPKeNnJjB9sGNFR8GhS5Psp5IFd82zgAeine
i1mVO98qAc4UovN5cfTCok/YJgjOA18+XVAGhfuNk8BjYE8xBYCwxi69RJjNTuQ9p+UICgjdGPf5
b36ffQ45FhxT+ltrWh+aEFWCLERQ7aGDsfddlk0C8Z6qlqVMm/9G6pRKMT88UnLlVwpE6xWngKjK
95gmnw3WhK1kpVb6PMhbRiAkhOVnGAzmtgCqQjqJhALOwJ04bqFJ2FSL56lZwM/Iwx9jayZ6LHQ7
hMvPSd5Xlyh/5T2BTNR+6M8j7nlr9tvkqxbxpLVCZXO6bqFZGwcKcojcAmbeGmnNTcOcApU83ubj
KqzHFswNphSQ8CwUhn8y8wRsDxgCVFCNhQqzptnisuvDHpuwzqoJsY4/erys92KQdYREx8F8jvyI
4+AffsoCxdxuDjjdsZn32fOn1YpfBxIpaR119yVWNvrUmEmj56QY0JHbY2dbJ+WK4UG2ZV9myeGn
n/719OvD1YXPOX5EysQe3YmirhfPcb1sceY860fGAzYsnNpVofBx3ZiA5oKNY97CvEQNzPTRZStB
mXL3OI7u1M6ufO0fLBzUpGVVEBojBQjsNrM3P77giTxgDKj65QzaFAUj3rmM3E0hdnv3reF99B3S
agTVg3VMxcZfXZLRHj/mzd45cJbpeH+kUN3SA62OFXT76/C6L2fPxWV0W3Nfb2Q1FN5/B/kEWJqn
nzy9vpdUF0g16ixknPioffpVMjmRmitULVlAg9fYQiqSEcPr8mxLpYU1z5+UfQFKyEOU8e85jGE5
Ar+lWALkvfzTlEBpoKNWLY/pEyaDDENpt9mrsRH4YHQFTU2MpPzytuDCoRdDvyWqXTMpABbaQL/G
r5wprs+UjfEZY1zMH0oy/cSb8hG5+qkVkZliyL7LAPKKGKrL6h5TBP9LadBm8jAflaETm0dEcoNi
/9zzDCxDlgytdglBtPPHWF8+Zj+Q64L1mowLqNQw1JQRzZqPzDn5xfBRpxZL5h05Ou6eiTzQAGj8
dkWKaVDCziTLDEbub6OHWKAKUgSlT5QlLcR3nSnIL77PrTW82OVtzJCx2sMK1qAztjBmzQHfclzO
yTTla2P5QTgfvs58EsqfD/u8AckMpxL/NbkCjiA5lmAeQgmNkfuTEwuXeQCsjuTfxkxASekJJqi5
5owTkd/qPsDlWB5/ImP1HhlpM8SGY/QJLaJ67bA5QEBOjfR7MvoMZqNmwIWC3KO/m0DFKMdM3KU1
IiLMElB0vM85UBFiaCZRIvWznZgbFCH3kR3jmQGV1Th29kK+TK9EICJgr/3HzzeYW6IyH4FukyFP
uHGL9zzOq1kR2FVkcD/XPrmYtIhOO3Wsjd4gL3K7NtSuI6Z7g/eympfL74brf+fh3QDZzcaq2f3B
o0HA230n7zIxurTFx8Gi+0jNBN/nWBkqk0yQfN2y62HZQcGoUiho/k2N6kdiqLGjRko91tXZnRHa
DZ3e7pBvUCdeYH/pNMHZvhPydNETeo9Fi93+lPazRS86lJkDLiAfgLRYFlmYgiXyQK/+CUrwsh0x
qK4Gg5ahcxZu3qDDWKIDzg8q8jAR7JwvIAw9+4gOEvxhJ8C+H2mysDjmz9o19B7/yAdtfptYyXtZ
zJ/e7wRR4wN/keAamEn/sMsK6h/MGvwB188zemssMICdxGSG+QrSbyYUROYy8uWOg0kt783l+4/1
XN3nLCXcrZDCr/08+vJtbjIGARwrM18AliERzHsAYxIimaAbc0fp5eeL07uuHsfrKl+hDMH+7MwA
3GZl/HgZZ3hRsM4fsIgFr8ob94Ph5BY0bUgkA19ft7Yj7WQewEab1RcBFUytAwKsnADOaqYt3idm
G+2mm2izTPyco0Jz4fx9GOpIyK7qAMOaFYJTJLL7N59ygr7ycqh3mMG4D0tMNV7QpaFZpMxgnlSr
IhvYLT4ukQDoQ+knp5+q18XN2I4AYrORPuBVvVekT6R+R2CSPilgN+qYyJL+wng8g3Ar+cY7UuwF
6ZiQAAXRPQVHvsGjTIouuDFPYr3p1lZ1+GLLxr2YhU5oj4A4M9xaQLvoOeq0ALOlf9Cnt70+kiZ4
flr+u3+F1sC4raF77DwRpTrtGn+Hxh9ySAijI5eCr5MYFM6pMnTezGP9G93ukHBbLlYNXxrtvv4c
FGNgIF/bXhS6JvVELGjTU7l6+IwKIxZndVvb0DK8Imq21fSXvliCLpvbH2PLZjgo/9pUWndDDAbo
i7kVSQjKh/dYQz+A6fRZW5fxoEDU9y/Qm/WSclPUx3C9J8rRGe1CLDyhY/5PvP0ibXmPHqTRGUHu
w9InM5wo6bgO2HgKlyl9BVEOmi/jW27eA7IuJCO5j5ibozJB9Q2MDtwnvuNZ3NGEHZupvviG5t58
9WCMqosXL1a7T2KwSLm5Ugx+t4+MZOkhg+Vyw46w0fi6l9AGOWRSFsZYG2EUEr5pfj8jBk1AFX+A
g4Q6QbqCKQ60HQnjZW6FG5TKzWtCPoroikNgFSZLoGQ8XKLJZGYGj59buXa5S6SX310iPuN1m02A
KPAEGDeny4gdvtgCDtBCMv+CJS1+I/dyLqFeGT0OYAhVIC2cyc6KYAhJQOwU7gQtn7lWvrje7Mup
vpYmdgCrsxQBG1IedaiZodUwSzX8QvW0pDQDPX1SWfoP/4ncnhA1KuAiqRg/UUrmMTwgHUogqbNu
xfAJGxBQx/UXE1zcqKCQKeML5dPfrt9QEG8Qvqx1u2cw98+9SgJvpcmqIaCVlBMLZUE2AwyGDAZg
6UF7Mxaar6YmYM++Q1SKCeTfZ98FWazPKKH2xZ+e7g4icZPpI/KItbE0I+5w1PRo1BfF6Lew+x0B
q5/tb1H9vcbVrAzfQ405T9wOfwPGwQQ24Kflfz1m9Uk9lJJ3cumzckftwBnfwgI1t8ZP3kk5KUMQ
9OQ1N4P82IyURTfPN1JIsOoQIX4KAUxzq1ReqxJqdaG3kpaS2/2xXLDLvff2kLkgawx+D46QQ31n
xfyxj6/dDAk/FTPCTMzS3ZyUMr6shYx2DneuAW3fEECXCwhKDookGUo4l9+MSUtrB1zWGeTBxS9+
/LVUTnAc1ve1RtEC8Qna3Bh63fi7oNajxKwW8gAzqOCCnOAa4dc1LfvK5N7vxu30N5GWv6kxgKXW
HalPz0TYEtRKphRzR8lTIzv4hGb/O6uH70S7uKQh++0+owlAOMDQFPykE8RXFaQBkBusdaCP2LIg
PDyWn3Nm+DgV36vgymnmUp9CC4FSwoLZcXOUvS9oPO5ItBA8HzbEvoZEuRcENxi7AnIWj4O9QLYN
F8MOzkoKnmYTPgYOwySMUprqvHdZmKtyApGi3IL430XS83XdXZmmCC7CEFIAA5DHz5U17oJ6ymM+
MDQXJEMDFvHSqN6Az+nG6XihCDDqQ+TDsAn2wNYyQbtcGBs3JS5RY1RBqQxAO14xEdMfyedjU5/f
ILO0y92s9FW2uL/PtIV4w7iIlwXmx6X5HyNT2XNcndqDAFgyYSB4jg2wg6f39Sgz3iIKfGSNf1LP
I2IRwR/sU4fYYdZkYD1cKHDQZ9GdNONsU8XGuOp/D/oqO37/tH0xLuZ29FgUqCagG7EG9J2bp6Pq
RJe7BQGkxmdxgcvQ15ikrncrk0v9BleVVKyShb5XMRhHBtRfQJW5zp/lqM0jfa38xK+vVNr5V9gt
x/r8sTx1DZk2tZm6gITgCQA7j2WGEqP933ih8/Fq47L0VpQgEHVqn2AiHBJal86BBePntm7jKck3
MMKGMoUB/b5+wjl0dn4ozPJXZi9MCVA2R8I4v0hXqyZYhU3QujUP3qRFnK5CHgdZg5f8Btc45W8/
7nElnn3vHcVr8M/R7I1hRvfaRJBa9dHb5zg98ZriTTd4IPU4ktjmj9hAQMQUFtrpxuxRB/A7hRcv
yWjeDDeGO3z3kgVhrkNCUX5+Urv7hR3MuEJ7MwJTaB+DK8Er0fnSm8z4cYS5c84wY5ZD3rv1FhDz
hjM9Wqi9xf4z/BfJMkz2w4RAgLebLG69ZL8YEiqw4W34A/8kPFQ8ZO/7BKrveHd+GfL+5LJoLlnH
Q+gTwXCTufvhhp2FU736+P/+vHAXmH/zuH9eEyKIYLPnicIBnBcQ4dLiZIfCIn+zWez39CL/juPM
pyZBY3KeYasu3PYnUjw7T6I/YmujpoeLNyS781m4V58Z1WREwYhoy7ubnB8hP0g6noGYXQxi/j81
wvBTBCEDl3slZESfGJkZz4KbGP0fNMAJ42k4iV941QWTRXdIWA4wC2ctcf+dqCJYzEoOaZFAgCGb
QMbaPBmeOUkzogXIUODQ8Ely95q/uUQEZS9eMcQzP+GgN5uQy9tlZMhRc0Y6UraTjebuqW5cTncH
3zLd9ZxwqAbEBLT+xu7xd19vuOF6sHvh8PPv5PE9LWYJG67LV8mRJKWrR7wz3x5vLA7FxMSeDZiw
JvK2nzGOVXr0Uv1bLm5DNZLOrHaXXw8mXdn5v2tcwBnB/EYOL69QU3xE749rUMHKZjNnMgUdWY9N
1Cc4aK5h87J0shhqiBzpblBiv2EKe1dMB7jjNzscFBR0835Gu1KLilTHn+6eXKA681SkGebwB2tU
Gz+N0QV+YAMzy7+qLqHrb+E/GX1vgfX1r1+xA79zDzqzSTA3nPqDPf0xXIAAjC6WWR/ML+xvEKDg
CcM6eW+9hoZeFaTBHIoSOC+y3cvgAwkNCYZ7H37Otf/MfOpquLkvzxwx7eYP1y1g/5xKlzLkACGA
CcYzZBaX4FoxovmW1s1eGMwpc7RPSal5Tt/gO6SNA2R7ug8ZqASpGZg5ORy2UD7hvoFG/xbkpD6J
cYiQIxXt/w6M45/idvnyZ4S5tLxyoFi1U4GwQwO24jgii9dgT20Vv5EiUrpMHY248DloP8EFH9u+
gcPSvhneNjQ6Qj8hVIeI0a9TE3KVEOEIt3umn7hfoTJi4kZVB1APRz1mBl1GZJRl6DhVz6pifKge
dvSShhVpQ8KYr8Pz8azuYXHBdbrPybT7uLslozyYCNbBoKxdUPK1K8ZkwELPySPIsevsyDS7BBZk
1kii83B66W9Cg/LA2x2nVrSCDCdn2CTNUM5BcWfUj7Hm4s2SRpAlvoBgCGzgFyQOScusEeYYWiXe
+wgPCrrU/7ZQ3fkX787yQge2xkYCIPT/Zg9SERSEmhaA11tKuI/AW9GwRrh5zcv7UXPWSWoV/UoJ
TP4BFn56Kla7TMJgqFjpTRK8e762ViGStCZxC2mXleDJ1krYSgQFGSwYQCCb+SExEeJ9Sfe1NeS1
jwX9K7IyHwdAAH5IOg1MThrClyfwEkY8BSIot/x7eAaYY4ldL3MUpuLArdCcMOhH9hRTPN+O1OEt
pixUqswHA1pObAJ2sMGYt045RQFjOUfg15FkMbDzri18F/MZcKGUsxqE5ImhFeyJVliqWez0EOqJ
uvsDtETOhIhggpQhlGH2dLj0AJHTQOJgS0FIKcYhcklcImZ4T2R7ucflynT28cJNLr7cAmmH5Cds
xM8jTeJNXKZSHbYnSACW3C3goExyeTEubfwqcxLOKIjRr1T4rfh88t/O46JB1fdA2qL4gPZc0V+E
QSusMNxqoJ9w6z/RhVTEK1IA7v+NYuhTfiq5b1QDRI5/1tIILc5Ajj8YCUARhW7fYjWAK+C/FvRx
FtNJp6cjUDixHBgnaBpCL0MIwPYzuBAR17rfGfXW2xQsZouSRsJuBWMMUfGXpzvY421UY3oGupEx
cnG/VC743aFZ6u1WDZ5puvBPq4fXjS65oixLEF09zICyjPcqJ+rqMWEl0x2MCTwJ65Dc1bqQGrB2
LUDPMv3cj4xK6nufxVHKQw06texdShBJV6caIBtnSMYgdQMJiph9Mp1gdKR5TepIopxT7QiBV5Xq
TPU9lrgvIXXSCoZxO1U//S+O9rCqWcp7RFxyTb5cvXC/dXQhXDbrvxnAO4fijTgrtp+bO5XjneHd
8zGCLv3gugN5kOMGDvW8UdMwTy9fT+Wj91ZjCmd+Pe4CMmzGx+MYw+uj6X16kkj7vYaGPx5DKGZi
Jbni/4U7zfllfKojyZ8yRQIuEN7eWe+UYSsez3uxDVgPVyucwhQXOlpPiaanEwHdIB/4KvHQfCGe
iBSWpz7dE3Zp/x4JVdPnL/p0Fz4R69kEmG3qDOVYHlGYaRNjAAPN3Y2LgTrWaKfKLYUsc5W5Bgni
hFYb/YHHBp+wc5ON2WPERxCJDO2cfZtiJhHljSv/q6RELXCeuVQib7djs/+34cJ95/9sv2LzL132
34X4O/IDRI0ligYKhDyg3DoL1M4FLPK+ESXImYdQr0weoZBQgCa+tyYXDWsuXzMdYlG4F1MIYpil
SFv/MnQ/4W2aI3y6kE/5Dcv+bXlBGGIw5UchgGbQZgyDLg5UB0XjwI7xH8dCvDc9nuoe557vh7OJ
HYp/4ks4TcfhcYz6GYSHjqfHU9zp1HFPOmeWh/077eaFxIgvphvlw1NRtDXelExH1grL8T4sqFDX
MZGgapMxeJrvFGqYqopVZ3RlJ7m61PkFEYxDnbucBPODpPfer+BG1aXhNlk4x4dY3ABKJCYEmvXp
lR3pctkgE6281759tQgzkjl1YpfjjDTkuDNGP4a2uRDcFQ8Wn9CoB3d9zMMzjH8gC7InsqZDXCD6
8zVzdtO6TRSsksGKQvU+qG9ex1vv+no33UEYxpgv4RY00KFbUFOjO7UOvpmXyMBEqBEDAaQNdCo1
x0zbk/ffC4Nxy6kaf1gTzbBmRkUY6lgr+zZuU+SV7ka735CukiGHgfbzlhYXT5bHjpqIaUYWGglU
f0bDlCf81wlFmQIBAaIKyj2SUNVQMgI1UC9e/fC1KnjFt943lc4/x31taKGdOaRgmNGCJVRFHZoZ
ZFIPxAK9GwDXLeRz1RQYwR3HR8PL1gas/HOx+c4yD90LB92G2IyBKCCgw4TUie5Z8DGDGv7+M8xw
NcQfufJ+GSqfEvSDCYAyGatIgQYwmLjjHd+YoqSlbGXNx5FoUOInDLjBYB/S4yIblP9szdgAWOIR
fn9Wjm/GbDEQonhKu8oWsta7YqHGrqP5d65dvpN/sJG62NETKXAlrb7yClFYodKCTvXFjwjeFhZk
xURCGx99IOlXroF9PZ+JOgvD0dL9/Jn71zafwBPlksKYeNb+IbGfASJBt2UdsDFcZ6unTKkG7J3Q
FZ4odNpQEEvRtrBFYRqH9UAf1A6NOOxQgD9pWjXIQ41+jncm6b9kS0lSH9rlR4YbLZiXBmbNjFo+
IYxF61iCDs1VWC3dqSHszVk61xEzP73ZKJ+lo4fqbirlA+ubXpkiM0OetVOqThMCp+KVbPGP4KHF
zamUpyBY1eyLsv65VcvDvVj8zJMh8aaLS3eEF3v7oRJaO/yXnrV1zSfAIl7mk/bvPWbwpyGjvUcY
U+dTMcDUMfUGevxnVKvZIj+cgSOS+doIbcu3kA3poRy0sDm7eBfdi1jmu4Gbx2syn7WCwnB/2NYO
mExbeK3QNxgDaYO0dTKbAIF7Ea1mybJ4FU2lL5pPljyyf2YRWFE0Y3mlMxL/E9GedJL8T/aSVHSN
/Fx0SSTXiQaI36fDhLZxaIukp40IreO39I/8d0gzTJdIB+xvSED2N/xhSEQUTFd/+K9V5kGpn4r+
OP34ae3zV+JJpENt9KNVp988ZTEzbJYBcpCLo5o+N4/EWdZbBQEaCtxvcOOeZv1Sk7s6sWC2vgfa
w88cMAK33VrL565XU4k8/KZJHlNr6TLs2fX2EgbLzCpZOgFJ2JyYDgIxMGYxsFvsUJqG0PPmz/Ub
eymA+V8v38jzGqZH+loAmcqGe6fc3OJycDK/VBNeCcRBOGXrqnsLqh98dPxrgYohRo60zIP1lkIg
caWBPbOPKJ/0ebNgTCtdA+fpAeJdF7cRszbiL01LeEvhbQRKBXc+LSDmVcHvzCzsibyB8RbiJPhD
WyWs1q1beTuCO7CREXRjbom+PiWoMGQqyQ3OPJw6fGRudWgUXKwjuDfYm+3mWbiL2iRbiABkSluC
cLJ+PqRqhehb/snwpvCzN90ieWI3nLuiMRISEgiOXUFNGN0Z8cSY9yLquQiuN9az//F0psuJcl0U
viKrBAfkLzMigyhOf6wYB8ABBRHw6t/npOv7yk66OzFqEM7Ze+01dMP1OPckOWmf03fhXOkzKgpK
TX24g5edljZws1+liDyYL6cQV27LwW8XUDfLiYQ1Kqo3nz+P7AfEuwpGTKhRuu6FnmB8hvuEkfxj
0zHhrO0mruLn8T1kUdFIGn+NNQl2sD9k+wUMnLARmCrQfuWwY40pXlgyLnoJr5LJGK55jcbeCMD/
Vo3XQx8OSI4zVahqpcP1pO9fLDp0eygvsBIROBvwHqOvKjNbxC1994v92XLAoHAjMViEFgPJBful
AS25diX/CF0eQM54ioddvb3RRJ3ggaEihT9SGA0VNsb3YkLSwuCgFhXyiA9zs73e0tlAnaVCgsXJ
ELHEpI2ZWSriBpjKFxRLVOFQM19zFbYxUj1Bs2osxX6595kKHz+LRgBoGbzIkc2cM8ZlhbswVIPU
IxsqjiO49z2ZlesICD/wKSFW0xy1FrZfElwYDKS/jsSaPpxScmEo8KoFHgccj0M9VSlYg4Ip/kLe
Zicyu73Rth8PItwGf26bcfIQ1FzmEMym1BZlkXV52NfbtK8Ix0C6rhtvyA+UdSRL+7OVDvCy5Ghr
D54D80b4svjbdAZ9JRpeDuX87uRbYOnnkqNQ+/vVfsUy+RwK1nt7hNyeb/iJ74VTBUE6KQZ6esTE
ZFmbEukiHpyBIA/xg6HoDtKtsuFqZN/uQB9sWbb5vdW3jhXcJYZfSRMngRYbLzBmqPZYL1wMKbNv
H7M5NIdy4AmeIXZ9DLcsQI+G6u2qS75wn1Dwa/GBP/v8AEnMNAETB5Dl5jCGyLrVLRkh2QVcGUUg
IXLcD9i6aImgkdKbcv4Yr0BasrvGZNnODpJDds6JURHDqcouYpB75FftN3hfdzAeGiLXO/Bl5bP+
frx/7gNQhtdjH2oNlJLH5p7rlUIsu6aAXdXaVjF2N6ClPYMmyCILPTF0xzB8Bw1sbvefJoLVMTIH
Yfg1WmBBgvKbpEBGVQkE/PvF/3MM9/qToMZuORP58Z0gs6BpujxQVwmTAjazfaG/IM0ME6415D1f
+syTnDwn0BCN/scEDpE55yW9d3cZh0JP/KxaerkXZGJOtBZTssKgFuKqwh3EnaDrvs/oEquNHN4Q
Rfe3paPE8HBZxFJDOjAxZCBWujIRx4zxUH4M8R+9T3NsXt96/ksuzB4SrMpgj7sg3MAczBK8Ks42
o9KW5EDrf8FuqnUQMUwkBGiCGXUzWOmn5QS/F124xGBaCvPv60JNOkoGjFaMGos5jnzWbQFLGuAE
AyNpPTg8FlDQph+ojx9HyHrCbP6yv1C+JsDEkrPpTyc2/Kk4i/ESmiq/E5iyIkm5+FFDsIfrD7Iz
2Ndm7qpYkfNeCq/2G4kKwtEC37XksQFCcNowW7cRBm1MgHDtJOivFLTX9T6eYHzn9yDrFOZ9Lbmj
ZbHO8YtiWLOGZ4yiBhVC6fc9VAbq9hr2ovx0WTTr62II9j9c95/Gl1abxpsuGUoBUPbuNnUeviB9
fMPCUWcTQm/ndEKMHLmtRNSrcXTOurOgOABkpWig3XLIz+R8o2/qGfRNtFPgBubQwq6dvIvG61m4
bOi92cvJfcVV3X2suLmPDJwJq5smL/TgA5dh87S0+oFXOJIrhfukmg6OFamuQgue+iO2q5zAGdzC
SMWcsCCV+oe6W1gxaMpSXRK5PkuX/SlLspHh4jMksehhvRefhbRsF9WOxZThqXjXEF/RmeYCOUmB
COhM6ac4EASuowpFTB30xE7Pqs1/+qSoHECnwET4gy/Y4caCsKhQTT1DxaoIjHkuoT4v8YaKs+CN
17px/2nO7QZ+JGyHcLR4zPa+UZiTGDOvpDrg+IVd74Fx2zi+r1uMDrcV3KBAWY5xoKyR1pOXUOJS
Inz1fqTj6FhS0S1Hy+vhtc53WICg4DjdTv0Dagt6dzCohXxQt9R9NUoz/xWmXu68rBtkx9pJ/e9C
oSdZpDN1OTh2qP7WXPs480i4AU52cixRG1y0NyDbQ+czdj/QJlhWesw5kslutPmo4vLPlwQEYcc2
jiHxbfg6rAsItH8TxnoFO87HTa+Do4TnlZbD6KJGp/hvTpT6EqRJUrjqIW2s0K3UBVUGDSN+1ftp
/XOL0ED8jrEhBAcl3vos+5/tF+Y8snOzRzb8HmU/dP7ZNyocjAcNrNZ+b7MNrmtPXZ5PMFschSJz
HWB11c171i0hLcfIQ/ZTyDgTAxpy10PvofG2IltO4laL+RsCqgyeaKhxj5ugXgrsIm7JrwUZMcUX
4MlhUt/iTOfwviM1WZakMJ0a4TkmMQoCrSTLi+x5a0/CSrodwCEcOeWxQEwgAtHgIwbq5h4jiyMv
Z4fbK2UgpkX0GtpLpXCcrBRHWnKaRjlKImzE48kUcgyocAMEbg3Pk+ktavBLzjwY8nP6FOi5V+8T
lVvk+JiWYDGIIxZRSKxbdNFxu5Sx4hmvuiTzaAoczlT/6e2t3o/wxUBR1eFMDJj8MSp0qKV5QQrP
TlhbT0U74eRinABxrJ75eEMwZFnbYxTE2ph8vUIvH1qNXgcFOYv8VYRaAH+CWjarC3UNRZfTBSoX
NXRa3upsOsb70Lv9Zjw8aR8amOlv5tWBTKxQHj3cD2nDeDyiar0b8O5t8JEhThgTTrxFjzEq0wfG
xoDa2Eo89YeYFhvAZfKiULU9JeSy2tbbq/6mbqDzh5azVeL9sU+0F/oGGFT+nTng3qm3fK879o90
SyUDACpX+4MMDv4lMgi4UrneYBU21okC6LMOgBMBff59Bugdn4p5u4BVOCB5Q3j6ieRlbKF1UA5j
w7CFVR70xCrYFfAlS54hVD17aJKC7IOBJS8EKZd5lhQJ1HFy1PAGmz7Yob7a3qVCwjKcet7CWPVv
1oTCjIcXZPGa2A9BJthrv5gkOVQndtlqo7EQre/HdgZYsJR+mA9jlNWacDLCy1L+/aIGm/ddjj7z
nqk6f2HSQxPxWaVxFr3cl1VhUl8sr1Fn3EAusfs/8hCX7XV72Y7O8ua9aujF+pawhVHnwzD/Yeay
GIZ7q4lem3Eou1+a0NxroDXkTrbNL1p17GDPxPKMmQ3jcqIKomZWrhjbzgbITPvWI8idmq/kQc3/
biLMAFuvS5T/YAac6rRcyzKulkOYUVTyzNPOnx9gVB7uekTSv5lsyp/eFJ8D9wnZLWAo9cKbSJ1f
wAsv0Wc1xvz/usRQYNmbP4OUfz9Xr9kVc4Fl/gPdC3iZMyGbKf7ewZRl8fDa+WV2p3tYdsf7ptdq
fXc864fZ7HnOKKmFLVE7TX8G9tNs542F9t6v+Cx0V1f34o4Xio/dEZ2dQC8H/qMUUzYLIAgOWs+i
IS82I7aL2ZD4pi5U4Ce2U7gdPh0cbgmAvpQ66CvOit/zGwsCYKuvmTyPSWImA36orXHtpxTi54vZ
JJyE3ymKDCxr7jMJ1e/QWH+Dy+yt7a3SoacDAZKw/Kdqi7GNT5g1Ycr00UugXMEi8Xr61RfIbwyE
SArkH4yI+NMEicXpmvWR5ozGDeikPYhdbkezASkom7eHXCzd7Hkw8EkXONQw/JjJ4zdGN38lO2po
gspwJgtrJeFrm2GVVEYvOjUchiGIMiLKHFhdgQj/9uFj+aqGQ56nYsZEgXbIKMDAvsO7PXHV4O1N
Ilp0oGbBfr8ksRKAdSroRx6OYjKc0Ef+1W0stLJmadbWy+isq8va5PZsWCUI6/ow/Qm8Du8Wrm52
OW1tyQQiTp2GkwdLCncw7eDEkRMBDSBzr27Pr4zHaggSPZpf3Y+eBiP7NWsMZQoPaYJfVWveYtmi
7Y9Edgb+T8vKhXuh9XAnGVsDvQEHvmyVKcMnqyKoAyMQaDyq/51/bfwRcS1kpguAqwaM25CNvGxM
9k+1/3VU/c5lSuM4JmaBqFbgOraqkZ4ByAH6ouCkuvtbb/ksvPZVXFn7+uG2xkWDbpA8RvsVvKaV
/z5cUGdJLuKR2S2a2CT1YVNKL2pReVqTP9KwMNK5ogDE3jh6z7Kgs2UT7fmUaFsEIjTVDknr8IkV
7v/nOHmNCagLZERy1VkG5Pvd+z18Rw+MKEg0BK+af4wm/kRfN/OIAvKIuxIGorgpP7FA3M/vKwgv
s1L4MNqtB92fpe8Dd+ixwlHdT1dYM+3IPIK0JEdqsJ89DzAkRyme2CIuSVpDXgM0/LLncg5SddNx
MLZKNeZlQwhjTKgrrL7p2kmFgVFPifRE7oAFzzFPJPMTTJzSJgDKnjBtlSwMb00GOAYTINQ3H2SL
RNSzYSvrkfcML7jPNyb+oZ9QyF4ekUyjP5UJXMKqV6HOsRod7MwnduXP/LTkYKuzUTSJm/UTypi8
dopF+9JqIDsuC/bGp6FC6EIygvMVKqTovU2RD7D1YxSOAzm7+nw/fwUME5FXUzMiMcgRgWoqLCh4
PcLUfI5PcnhZi4qMqtRQkXxXwuXtQQsFf5/ypvHwphu2cJmNJ+3/zZ7sZ3KLy+IQCF8BFbMwyHtS
eOM0B10Fcwp486h56PyYxUFJRUVCjxRhfgx6zBcuKmEDGFMaqKJvUKga70ZuGHJ/6gryQz9eOnbK
j9cvZ9dJkEOM+PM/rx4mRoAkOgF+jch8g5wKmyzdbvidZiPr6fVRUVDkvR0y42Qogxi4NYxEvGuM
C/op/eVdncD+hfm57JGSCu3gYV5FRpTesZ1MDPlLH26mGOmjhofHxbd4xee3bMD/Z4Leg7bcGuRG
KaWBKICsoL7wHtFHNws99wvTEOB6RIu5++4s7Ng/MGilWbY3i05vSr0fZOs9atSSqbNoSXvgfNQq
E/PdTdvGueL+bLzWHSYzuEFBqcQ2SWT1oc/LzoOj9PtkpnqufhB/5Ed1A3IluPcnXE7VdvbBKX1v
EK8FGF4kChRrInGQbABrs9SykjZ0k2Q9IuSff0c6jK2UqkJGS1Sun2vwotP+qBwazkxgYa+sNQzs
drBJG5EHkP5ykVCVgi63664xaZLFirGf9XzITyuymCjxYXOsulXxl3/BbJboNGoXlAnQ3tHsAETg
yUaCDtpBxSiuTi3Z+7vdFVGZz7D7yHK3uE67vZkOzbcE9UN7iJOJubro3/lT0LlxOJDYQTrvqwa2
nxymcR//Vg6TOXjo35ahu3BdxC3xRb4iE56x3gflwtMCKAiMAhETEZ6I33AsI9WWQe8QO0WTN6RF
SEa4whZaGm/JEDaLpAv44mn2B27b2iWvASwNfLMSL+lFLTfrI3PgbWq8i4UD+TafXxgqs5LQNHG0
GB4LCk4BkUW8gjGl4zpPnvN0/t3eNtm6D7v+qhkNzW0rnDVTCL8TRAF4pOCioSmriUNXjZ3GBNzi
b1LN1GP7JQ3otbxdtOFMmBEd5VRrwgJI7cDZw2+gHC9n6BFn5PyEZX1/hTcLanopFMgU4lRKglRH
eNE/j8/NGVL7WxVcBLwzm6deP/U7shbsOKHLM5fORFI8R4aBF13cvU/0PBxhLCvhFEtae8FfRgPJ
SrkSGLx89BsL3e+tYTnVITrQydGz8VzpEcI9mxhLSKdBOQEpAwXj9O0Ldq6Gow3PWjEZFfW3eKhP
rXHp62iWHkRdNfoYN0cXmzA7F/l6LgrAZiqDQxcm+VpGZmXhKBoZvNC0sPY/b5xoJRzdcXcB3qO9
+W5Q4WqjRc/L9vp1LR2vIFjbbD3YwtJPBpGQQr48ZCsYT0NxABBN5EA+TNbqNN+ND+8/P0zwi+rK
xJxIEh3XznGQY/GBvwf8TsRdjXZnJ2X0hHxsrYIeEhaHo2dKl+UpAA/N4WYLY7lxcF9ztwZANmJ1
AjzJE87BNyDBjsTdvWQWe6MeT/fvYPBxpMIaSFb9xMvUyFjrob994+HekNfvOqxVq/rTSDCyZPYE
Xsk4+7a7h8z0ksfuMR96z/n79ARYcGSrmxVR7UKwX12jqyuMD8vVZPOK6mjivecfv1unOHX34elH
F9SHx/xYBY+I4Mzf0W9vQaf8Z5zHocWeZ9OdmR8IdBGOfBFAvfllSfoieu6FWBBhlD5wh4G0laIG
/7w2fK1ShFBnMPOa7hnXi3paYewAfaUX3uMSS4gvKbCacigFbRyR1wB85HDxWc2DcfReX5OPcI0p
fPpOTLO/S1FAkNiLZj2bI22eX6YD5Pz4qE/TxR7seLzFo9dDtDzcjuJm24gWraQ4ag81jikftzOf
MxWwZDhFZG8PgM9uUS+8BjhgjdniQf2X71nvt/r5kEP5nn3hz7fuiH9ncY7uKYPUxAzQR7tAwTEy
L1SKF9tuoi6U4v52H1FPSQc6eKDKej5ZTfDqKaHj/11+Vzhjv+w83RmDZ6wYsTAIJrPKmrgZzfN9
1ncny/FSME6fThMNl4MvQo/qFwLH85xyvSz4N8VMF3Z8rraXBFZrkp4HuwILErjto3n3ewMniEk1
oc72aK6zU3nIcdFRzfdhvL2crifyY+lOt+2hF1yTlm9k9tu7ADAOXSgbrFQ2vrVcB87Nk0PItOfn
T0UEwUre3FbDBR1HSXMajWJmuOWh+ZhsPvsh7lT4/uoQkBjX3EA9j71TulYoRyvgW9lixkhLD1Bz
3zFJ4sXlyJgYrwBqQjXZpDho1siTIDXNmui5ptYsRJwpnQGBCMNjs31t6DnlDfsX7xMpBwnH48Zw
9ZjNJNuGWHanakZ/ArBFYiKLzLKI9muYEiYeU0EeQI2BIvNKjSfcqb3J51sXDlm/YDkDtKNtwZwF
yRqbDhUAneeFzCavzSzCDtlkCfHDPeU5HV7FIA4zHPh9//xweCosfgZAv2DUuhDvYqlDebc7iFRx
lmkdPJMEeRFNj0RHs5aYqS+JICfaGwVe6dLb6wjBNXoWJNotsfYfPsYkXu/9jmlRiFt2WZloSxvF
4DpCGnjt4AnovkzwAZg8eN6/P5SmbCwNqZxHYqPSpbIYhThI7C4/1c9k+lrlR4EveN2p2TVxGfWh
8AthLOCKAuN7ik1RhkAKseJHFlE31IcoF3ZpRHQPpAB4LgwvD1+q6Gz+9hBxDGI4fVxpqNY4aLzl
VHq5EOa8WauPVxGH9pf6xl3FveF3gTqguQXQjeQtzSBkP8nJdrzLsARep3LxOvUOTfA+QvNiPvPB
AkjEi1LrFSu/ZpaMU8FGYoiD2xXPCY657e/YKb7Hx2Y4FwOXH3XxJ0XgArZp8B4uBD4Zs3Dy0Lpd
Qwc6vXH0XzHq4te0h7AH+KsKuCRRd5ZLol/lcxVYxK5MM2pHdEP5pg4+Ybrpknzz3FLRDlc9SLID
jUKRPxwxod59YdxQLpjNDfAqhHIB1vlzXVfeI4GVAhG7DifwNDSJfUTwwdjWMwb9B4r5z6m9Yj4o
dh7oMDRih71JUR2WrMpwmT0JxFrajuPKK9bpqToAZgOj4tWMI+cIMBUEEhf7U7pr9sabstHoYKbQ
lCb5VHYo5WHki33pgJnNtidMQ/MT29bz9BB/8QPjAzy44frLEPNUAUYt5VnuTb+JQO9x7oYEG1Zr
daZE1BfjXL9Q4jD3mei95TgeCS6MVp5eIRFAh1F0w5EZ85DTMKBiqDx4+WICAxZM0i9Hk/ftQGkm
x9c1JVQ1xTsI/0BcL3xKS/A83qfR4WbJIFkdlz4e8Rf9qgg7rXd02xLHwviOPYJ3kTWWP/dTlwxZ
VITZ2ZsuGuN7hPWItidneh0IrCLXF1Mu/j2D/ChOAwq2hAWJk4Jz7rEofM6764lNg818L/LPWaTY
g6ArPj+CQllM018E3luuUZDOxwKnEgIQh9shOfYYpDK247zF1iP/lRMuo+cSuTEmzpQ5S3ibwpv/
9qt6lS+iARhlV7vGVw+TE80vGrSB87Xz4IrO9BKX7KGQQMh7GnsjgPG9NH9/I+Xpl9Y47s1ET5BI
kbTlIMpxF0M4cAloIURijkIaA7PkZTNc8i5zuDEZljZY5piZLxHyeOGcO7GDsi8i8WFzyPUc7NRs
BgKlHOzURF4yeO3IbWNuTIJZBMFQ37V4BgfCUe8yTZ/mw4MeMJcXWWH1czRZU5Z0ugnaWsiwX+eV
Ob2RQ/M8mgn/gjeDDigwdH+8T/QrzFz+Wot6/kcUpnmgK8HA47rDNNsbh3c2gkhZjVbfH2n1ojfF
9woUthNj8hyk0QQ9IuCR3YxEt31UHsr1KT8QE7XLkOkA+nRC2qOgHcMS0i9NkDIlaTuDGgKTu9Lr
to2A5VH56CegDyimheQB57Jusfu8mZCklIqYYQLfso2zJY8IN6HAxHClbxa5mcII7IwR6SqAJQdK
Cuxr8J6lOF5fsX/DWSiQO/1JVDgzELy7GpWYvA/Oi2OAbB2iL6Re+epIIR3ruJ3daPEJCK+9JygB
qTV41rGHOOqBVWlYWDdj4JRfi7lzzVJ/Hqkai1Pjd5vLnlGvJjMmPcLsUKFA8N6OhfEWa+MVUs8v
1x0lKjzWgikpMnr8PwYHKMGQpgoBQ2DmVsBWY07NsEF7by5nhuu4TNC7sHEQxAjgzCuf18tbXGIv
Vs4/8wFCpIAo1yVO0TohLbNs9V2Md89flZFgToUvcHddxYwAgHLFcPHyQ4XYW1xXNH1U4J8NOcD8
a/VgJJkvd/K0WqEjF/sTs0qO3PTmZkG6vAYo3CFjoOBGrgwzhp6SBoHqkb0aIAbmM931eb97b54b
nnQQdvEoor2b3de0A4g/UPa51zVGB0HuZyEGWMvikPs3PKlYq6JJgFGnQ5y9OYpS+4EaTY6ZdzGt
bDCoxlifDq5aDxndYNGxeJxEL+DLXs9VHWIQlUjGEExEzu0D5j4YVqnRXw+hN1NlUc7KDX5JHABH
CbsnEvu3wUH9MKY/3Nf9Q767GLzrVP5/reQL8zZoesxtKFM5EgB0aJS2hTNy2QIg7KW7eo0Y6m9Z
bYS9TG8LwHP5xTEZOWJ7qhY5+bXFQl5jwJwQx4soS8EOKp2X83f8CTpXWdWLoYdCLhp6+NnDNOYq
U0VSnl+tq7WsMKuFonE9SMfCk7bXAx0e+0lzkNEvrb/J/oBubfsJUgdh2mXb/ryWMP+tZ8xt+k6Y
/s1RdDTr1+LNc9YLdhF2t/eJzmR4eLSaRDzdri++RvN0xZuDcGu0ktmGjuqCepVav9UfuwFpEDsM
kGTzndwSOR6wczIwYSjEqASE52cf9Lbfxr0bLZdVCO2Rbhnt+g7WtcIM9dSbymyeG9RoxaIgueSH
8fV9q4pUkgavPptf603LXa9ln7Ahne0yZLFjH0D9hkkMhU8Pd9eHjUKchni06Os5abJJSdOumv1z
a2Dxi19XF/Tg24Nv1BhwAAU2dIva/sTTiiLsKRbj1mVLyNCWaK1qdQkdCbA1zgygyeRPtzzxiIFv
aeKfYIxmN6vvM0trko+HwQYjgI9+ddkAzYv9dkqP4nriToj8qhLmmCf2mF256CfC2aB1mThvS/fj
plaLMLqJvkGfehw+1B+yTpHN78fGODxNVmQPQFFbVnEV5FDAwGaXF1Dzzn/ZZNpgawMvG+MdWDG8
BNndz5SAliRC+cKiscvm5aJOysXAYVQFPEroNs8cjVcZr2NgjH+kZZd8wrH+cUPVgy9EIJDw1Kjn
/VXz01/1NmmkbF64Ar7iV6x6NYdCsEHZddmC0wXESrGmY5EolvivhKxAMLvgKLHO95wve3CDJypD
gCfaaXyDFvXbmqzgrEe1jxGmd5/jREv4GeNgDxSF4R5s50A0NAL+Ymo5xU/NQJq8Y5QIkWRg5JvR
7L144ktX+IMD1hXJJDcJz35h/VOAnfO6eI0M7Jlb+EJEAS68rpMnlk0hQTTPEJx2VyD36W2o/aCT
sXSDyuFqjCvySAM43M8/Nz2lV0X9nYynA1K+rn7mZFPcNXD2Qh+TLuToQl/GvHjAGBxHVQJsuHio
SjDX/Ktw+icA6ToeeNiw8HrYGO4n+GUPijDs4Ul6eJpPDhSWKwZiD5it44+DhqL9EssgBByTBpTP
HEPoxLUCO2dtsH5zf4aFl6t37+zn06gSaCjplFqHiocnUNYKuZsEk095QswLKRco0amMMLFhStqS
UqTTnEsHmHuY/zGY7fv5trepoNMer7G6gTaJU0dfD1V6mZ2/w/6przOK8T+wZXyBj+/4uqpZoeiR
wpcW9rTD7uAffLqmx050PYz3P4aibQptgyNcZ25EU+RbiuYD++m+v+Hboq1StQ2ucibf2/n8S/wg
P+r7GJGZtSl+usbGaD//WunSb0zusvt7DN94uDw8j8JT0Hhqhn/XdsaGhwdYKmdjpPyMW3ksvvW1
fEM8urj1dcMwSALgOawwtHxuoWVZ7v8+u8vCx6j9RO/kQWq8yla6yF4JZMXGzxcgsfYXb7Ck8WVc
Aub5W5eWxa4MRTYo7zP8G64dHCd+KsRzDBIFcgYBanjOo3IJDbE84hgL04YRWDElJUBTJ0KNliXp
L243nzUpJDtK0UGQrksHezvG5PCR6+T1CKnquiN8pztnphjJaxNR8feM+wiXe0ZeGdAQAl32BBxi
5hMn925xazLknI6mRfQIYHl49TKNe3NUcgioaeSS3CmM/bpZpM6HDPTRuZax83dVKJ4PG4V+DwUc
hRmVADY1FAAmVUu+kkMYkdL8ySrw+pMGkSXu9VsSiDEIoWBEQMaeOBEn+PDYbVkRGRLfAobBcEwG
0ytztEcw5NS3dpxyzaphScYJZ0bh5FUx1TdfAmV+6ZhWtJQlwDjQOOUTHk0MCCdsgbjNkPhnjpH1
ft3nMO7vzTsyMgzeiYcCMVWYqe9Rtw9gtXRYhoEHjFTvV4pRohMpnHRHMasVhrzAz9akYxXD3Apa
JjwB0LgdtWojgj2GkIO40mBaLO/4g2KBdbriXaMgStSHc5R9AaZqW+yEmftM3Iv/DarfASaDAegL
PYWy7ie9A+Q3xiYw6yrRjt864Qz76EeXGP4kwDoyA3AkyS0zIoLMvG+VlYFCqnhbL8lFZFQ5zUsH
Bb0xeuv0NzZbZFY2Wj59BMp572UbqdDZipM3u3NPfxaYIuig4ZQiY3RkZwAFhdFTvS623UwFtvrL
pAcWkjfPn272/GoDFu8d9QjVElXnhUKGr/1KG7rj75Ldg76jPqkHqdxRlJz6HgaGB+QSa9pWNJZQ
GbD+hG7zNEsKdyJllejDHIwMIg+iJgmaAX0mmzAYKWXTJMAi1HkiEsX51ruJFztyEXSGaOB+8uMy
PIB0mqSNQdxDMK6LvDP8+1pDbHkCVGHPcQjG5jpWKDB518g0A1DhQ9wes39/CzMiCVOUnqfMJrpo
c8ksgd8ocj9yHzv2hHxDbooxjkXSIa6gfA+nWQjVQJ+26hBLsAEhw8qNc0cb2wIBYgXXaNl0hoe5
nq2RdRIwuTfRKd9w77tYnSOCUIjD0B94PiTJtIR+QOWrCZu4p/62hXyII498GHcACJc8jpYknXas
tbl3XK08Gi+eZ4hHX83JVZusWKGCV5tELjeObTbWkaSbFGZnd/YAX7HBceC+KDZTG96bI7hyNSkl
FyuD0tQRfpQ/Laqz/hoIwgbh7jjyT7vvXK2r9Ub/TMxV2ITUczcGniAEW5IqMAkgyumcfnW0tkVq
DAREpcm/Lfz/4AVK8tfQPUGeUw/Yoz0hOla3QBmvdemnu15EVAuFn8MANGE00j+UPsXePi7nUvKY
gpZ8keOzbOBySfG2IDhhPgHjvp1GtLbgdhE/9ExehzLhfzwsvkpBOsMjWHinqsvhrouraStR9+H1
dv0B0ubPfnddlZtJUhr7+GWlUwxx5vQ0yRdaO8bI7OfvmTyvV0yhM+FZvZJCFhFwJnhrFIGD8O5d
1z3emrMAiyscPHGMi9/LZveJUkbuLDurkUe04wHQ4s56X9lM4i7IfE1W78eCThhjtH80IMW5YwLX
xJNVe+yI2G6PdHcSzo2AnX/j6bG+fBi1Xe/eIdUIzrS1PSDRcuB0Jx6h9gfUQ7lVJRgDGvQdmqCd
VlwRIUwiOnpx9rdsxOMVrtbsI4p35xlxwDRlSlKMli2cXRnTI/w2DhWQJiCGIQKHsRE0hL8igwmM
bwZ/dxU/8p1JAJ58l89D3EYRi8I5ugpiHrLUnFqM6guI8Q6wSG0GTw0+u65Y9KzcUp2QErYychCF
wa5zgUWG9YfbLsWjXTwBoYr7j7kfOe1seTcDVyr+R93J98Srot7hhtcwG/nmi5MtZpBGb0H3KS7w
x0zMdiqTN7K1cO8npLTGNVbs5aLUYOvAh7IzsRgW0RTii4qWUx2IO4hvi8VCWBKKi6oyv5Y4OERS
8YwQEZy9Xf1cHMEBFhaZIppZvG6R1XnH7X14IkZCsFSAoymQP+HdLKawvIop2zcH/+4wIzfqneKN
uIn/i58UromtsaP1FwUUpdHIYry5JA+CjwF+qhT9M3xS3GsMslAEWN/pft/8u60I9Lg4cF0wFb04
RDliZNwuxyvxHkr8Lrw2hmH8zgVTmzy6B3fWRfErcWaLv1oji8VnqBVxZxJGvbs4O/GCxMsa89Hg
hyUeCl9CnEt3b3cnnuKP/3wYYoiHdFsjAdhq/CahWCfslOB5PtxlHEfRbIu2h9QajULWSJIcEyHS
e27OjdiadzDSRzpL33T61EzEPgh2cCPn9p2O5mPMM5S5gs21LVg4wkNCuEMImw4IKy5GGJhvjGzh
l3FZQnnkFqF7xDf/dLVb7RTxrW2fmN6AKJwf1tUEmPJvKe2MB6JO7P0g2gD4/f+B/z03SWna6Rcf
Fqik8XLphgf2GK6mi8YvFOMkZWKU2nNWqw2wPgJsLQs4BwU5VNSiogRGX42IGxqlQ50reJqHOyQY
rmBudAX2S0B1klMLZbmgJw08yMOfK7Jn7K3Xwt9THFHmYgt+jnAIKgiqiH+XEQoEHn8HULcT1xLR
N7iYwdmE6vrvNlwN/+6S6mEl/lAa6OKF2/bpdx1FN20WVcZ2TeGxKzbCq1m0gF+buTwMs5GwQmjj
4bK3kl00w67sYttuKhi0ooNEzXvHLZSwDf4FbIJRK7a8xhVaeoUzN50tjRa/X4X5gcSlLj74/YzG
F+ajjU37ZfXWpO/y3Vq4UtG6kcEjHoZlA99BuDx31KlXm4w92uCPRy3xZuamwKYV/SrAkHsauzBI
hSAYDhefXfG+QBdgfAXrl4+WXxgPVTxMRWsn/hZ3viBGbmGpUaJz289OhPmNzF9EzOvf39qi+uFt
h+igr8UZix7YOZPPhdiXs5P/LaYJFigIzVQfrp24m3BhWYsfgqrHD1bGEEWteB6IyDdLEP9xNtDE
+jXgTX7R8KB+0nYM4Vlk/i01AAm2MEsND1WyXz1Tu8e0sMCysqymAje3wDBIAmoj5vnXn/JYt8ia
yuX9h0kQdGvUlxD3q3Md99b3Hd4BHSUwQerocRSGrMDK+Gj/spflVBCI6omM70z15WObymgWD8UT
XBN4JwgNzyMM1DDcqkERtecvY9qQSS7O+0CDUHT7oP65XUMuk0yKsj1c8zyB500/BgVcxMDhe4ub
es/AZyazoOjnOC3oA3elzKhVUI84hLzqw+DfAOFfLUXGqkZjK5hPmLCIgidjqi+00QhVqLsIWBNe
uuJDFFpAmlFnr7DCT6BGu+JL2YEGWT82AD7UVEJBQN1ojoinfiN5Yp3BYGrNJ5hL8KpIYuvZ0pYw
NJKpKwdJgS0KO+zdPQfgD1dlPuC6I9U2r9adPHDMnXBU/qLIeeqLp85ZkBmLHlUQgWM2cwXMS0Tb
9IrwJxsT3SU+SDDU3/Hl93uq8bE9USfnPFpuis+CPJhZD0YmAnikwqL9pgp/eyL/+roA9MMPMFtc
rAsZ21BS9KMAMvfmmCI4TaDPC8bua703b7ZqnC8W1IdpxrEihpbfDk8NKlJaMWeik3EPMPrgKFDO
gtE6Paee5rP7OXVzyufcZUwIvAwbAxEXSxdnIh2eaOB0Zo0j5vmSfaUIDgkgIL8INUmZGh1knXM/
GDHOIWS95+07YxCSKbAtvof2Tdf+NAc5FIfB4r4az5mBxV8EKAn6icER1BuOwwv7TRxk+nGaOng5
7gv3vUvUVr9sbi3+9o6EPyL6KUjRDLtQpTF53I1w/mysDn8+jEApa45vVQ+Kt4Nx6seWSP372IwN
Xs/tC6OADgZNPr0ssGHU1szK4XaysIXj3xR6/FAYxIzBia7TEeGXXKRoOF4Gw2OJfQGO8UsYxPF5
rGq4HmAmVXAf1c4rS4jViMeZ3PQb1DW485GI5EZBCeeTXyUg0wvuRiL9fHF+BdOpDHSfUkeEkNdX
XcreN4lwyPbRe0u4dU/0LZ6IfX4FGgbG0qWlUu6XGhZt6D6hIMH/fW364Z3uHbaVpE+4xIgba6zb
7j+izqw5Va1bw7+IKqXnVjoBse/ijRXNCtgDYgO//jzD7FPfTnaWSYzCZDKb8Xbkpu2eS85ERQ46
fZ4wo6Yi6152+rSkWzOIBCUiBoUsxQpC5Q0PbSIAtNnhF3nloB3JpoRtA12GO6RM8hTqFKHC3N5c
vjGCMqmYT+lr4e+rJ7sgbiy5rUSbc6QHkuhExqE9xMoEpnSmR9jxvDGkWVC+zUkuEriKcYsxo4NT
DdpuQEj4rcYIldvWCLvARqa7Bf8FlYO9OHuMDJ0bhWLuc/hezLR/KnWRH7hONCU2bio7CPa7oFAU
aRtRq56wXZvAjKgQvEEJmN2hJ6CjxuCMi/CBjgCQDoP7WpuozMasPCcQALb767e9py7RYZF465n7
LYtHUG7Wxr9cC4okD1y4sReD8UAvMnqr4zcP1D1X+8A23Hb1rpfBZwNrMBBFe9bm/It6ERGBGtkz
SAlX8n4o0cfdkMC6bmzuDz/d5e0nYzs3b9PXT27hAXefMSyoOAV42Z5TpsNj0xcdiZ1S+/eZs3zN
oLNN84TsNqpwM+CGHbujBzgCrrX/3gtIYUXczB+jegJXktRNfQWRrKYiZPdy5kDKl8TOJbg7BfWw
NTyK+oxhM1SFlquQtAMP/jo9ja3wFRBnOHZCat7T24p79G4JlYmdOfc3ZAL0UywBGV832xXa5duX
tTz9PKL7OFu/Zg1gNxFCwCYjRNCzN1NuFziNAGIBLup/55RxrdB7L/BGoGqKxyE7s2ZODal1fXud
9/FuTK8h28s6LHHDZczETD2P6YWujNWXHfMSZCqyx4D8zc12kf2CQJ92QP9F7eWQT7DCRWv6Azlw
i/sjPMAf7BmZ5Zn60b5SEh/j9JDBiKSedPQMNLmfvgiX671gyGD6II7z4rH3Y/3IBkH1tQClGzgR
RCGYyk/qTdXAmgEn4JDJYbnsBpnTejZax1cPvWOfD+w7+ogfJ6+e5yZuP5G8ULbmSd9L1hQO0zWF
Qy+QL5vPv/Io5ftLj3+9NRN1Sm3R89ZJ4iUTKTV6P97EY3ZC8Tb5PE7k+yW/kM8JHx4uaB5vy+dP
v0990uVjwjv3f3hb+Y/FKU/jhRLuX4gw/SRNbr0Re6TAZpZFtRQuqYyCZURSFuUQOE45Hgqgnwfe
+tL7/Czh2Lz10vPkk0PE1v2HrzxeJlRFeTue//mXf/jm7z/+mCfKY/lzXj7gpXl5iqu8DV/4Kym/
UnyV9vi0g7wvfyff0Gr8G9CC8kv+Xh568iJSoaUOvF5fI16CEq005pITWice63FyDjhlOaiJlyw5
1MR79Gyflls+eixBvJ8k+aZrOvP76pFY4+3QnoKdxdcF5L9A9eB3+CgcU9Y0CauEWCUnpl0X3mty
oDSDIzoYAHQ/nxeF2QMbFdNry7PGx9T4ciLrHWKB7IydMVwNecmrCxsZ1VxHwlO5AbhBO9yPMPaK
NCdkWueWo/xzdMEdeouiR4YkYQU+eyRhdDBr6AkxplRgCopFVGDCa1wGRVzE2IL4XbYvRawg07bC
+6B1RQmjoJ15oSl4eTUbKdEz4IPwfQpU+OPYQAT9EwuXW/BOn+EFlkJ4F5dJlQGoiR4RQU5Bx2M8
4B59eXcPwge5A7ZX4z3C2lsZbsGlnjj2hBRIgeQaZr4qXOA/Nkp+IESyniIMHbEsd+Q3HloRlBl2
IkCLLEu4wYmnUDwEm6HW+2F+4OSe6Juh2Psdz2YpdWbMUuJu+orKcTOA8krV1m28W4Q5o//2nxg1
kgDbe/sP0pk7qDQuMPC0UJ+14Ri6LzD5+8WavAZQw27OPdNGSpj3wUv7TXSjDU6jenH4LO7y+LWy
h82usyKEZXKdYIQ4cB3X7FUcHl3/SCMRn4S9Hlaa7GC+77SQmtzHlwEHNLdZz2Plw6mmr1FnoC21
5X2cJ1g/1fDEEUZR+l4KlQ/JPGUFMpMfXCDDLVflTjj+Snj9ZslR/arrI+AR6zCyqQtIavsrxEIC
cCP9C/s3zMcElALWX4loRUr9t4UZ6dhd6Tgp27l3n1ffbGX3cN4iPSBX1e0wpOnMJa++EmWjK6VL
Y6xIiXLYQZBH4vTeyWFwWjOKI+aiO4OdB8MaohBPZ7a5hirwMo5YmKSw+EWOQG8UZ8uxTRny4inh
Y9ARE+/rFD0Knaa7vA5fg2xccBzVUkHk8vDUvTlqCKS+DFr4GHgGD0EcSJ7DbdMebUfV0hwdl8V3
ObAm5shoaHYzEn7NJSapHi/MA5tRfaZt2olwHbGvWmAqEx82bJIk7nD7Zc/V8XF3XalfnS8Nquc5
eQRvBDFsUvGdtAksJDV+oU0zFgHnxHJBwvracOths+edYA1e+HlFhWl2XiLLwZjuHTOnV20fnOQy
2M7sWTYQ7dYTp2WUXcbkgC2uOugkePf2Nb+T3HfOuCS/F53sK4F08O6dGTWOcHY6cAKeQtnnU0Vo
vS9/EV5rI2K4kCdLunQd5INb/wYVFkVx0Jl0Z5ekpDzMvIQuhR1LcuK6H3FFC7ZDFk8YRuXQZtwr
BTFi0TdA/5fRNfx+uo+goTdj0usjB4nK2WltIEhBhhGc02LBimHGTDzJQdnPZG6QTjJ5MvPB8Rix
AOnnyXP4GmENC3cL+RvE6/4LFjEDzw0tOsQD5moKPkKP70x1Bkoq+OlhRhSoyxonPqBv6oZGCDeE
6sGV+KcDOi4InFh7vzHSV1adFIRKFIrd6RH20QRR22w7w5rNRLZmbVhtxlZIrdUjB4NyAv5Zo86I
ezcmtfg3Y1xYFlBPyWv36mkTncbloPrFuo/FWsWSDNOI1JT4CXN2JO/P1WJqzZSLJl3gqjI6fRXD
85QiE76zKFGC9l/X7/pYDbgqW0yKzBuCdk89e/deVBPWN9qiTa9DBJzFObmRohHECsXe6ObdE2ve
7Jp5nbKVA/pgEaUgSjNd10LHCoABBUOGmva7XaKADN7Liko4QghicudW+OaGego8utY32hwSOqs4
iQrWV2xu2ONGkFNScvTYax6YnfWhMyhXVLb/Ph2dhGLyiFxI4PDrQGJHeXzmfVmXgf6lZlCiGrtO
AWlYeuq4VN5gu3nZAzkPjnwxCDHkAIsiFYXyoTKV+ErDd2I2qj59AKtX/IG+38tiypmcUHdIVmvc
YYTA7/uHZmGxqiHeh7QFxkhVmvelHvfvMWLtpy3N2QrpFeV8MkrQ5uOCtO3hvUEGpk72B6Jwv/7G
5MSidJwFbNsuOK5Rc82CN6MevDdIFey6SJohXJE2R0AFoWCjvN0Ge2eboODeFknTGXvvAKtidU2z
YoONnv/UEQ6o0/FK7mLTIzfxdZ9ChdJz940cL/cvJMB2Uj5P9VRMLGxX27f7AzkWOJw6vStGLiyD
HFg5IbZZ3TEH9nK33yUU7iuJwxhLBLcqKfPAwcjzzaL0BSZdewwS4DB574loyg4yxCLEony4+tYh
KXBFRTmT9UiweFXunfFOxWIJPniPt7RN3BgD9ORItKBK6T8I8jq4fBbihoPLT12Fqj3QGKIenqH6
l/O4ww11xdYejdrB9PLMM/Bm3+Lv4SvsHnCVoLRfB506MPLwSer3ze/CN8wC4ssezNp3r0P7ghk2
iXpINxc76fhZd9TwK1TMywfRC3lanQd8NVtXgqOv/nV+zGmCS9Be2Pg2HhIo+xeMAFt/8F02C2yG
nehkk/UEeQZ3TgRU+E3AEWY6swhKOlFHsy9u9SLhxsH+47zCbuheLrf1TtOWvFxLpl91GhwBQABU
DmXXt+spUVtENjtcvVsH2U2ibNPDJ4S5A3ZUx0eHCJ5YpZhlRycSM6lgqJNShYoYP+gZHHY519vo
pk60cs5rNWay3a5avMR1uLXlvL2N9POsrAc2salyPOb6pE7yzpgXu5VLs8UzMTVv444675T7qpxf
IeYVaGA57iyty1Sym/GN/j6BphZO03OwZ2q3aYflBpG6CHxKgHp7i/nk9IF1Q7E0jyu1WNpQyRg0
WmbBDgUCjUQNZ9bai+YSPghvXR5190FuPRSkNUfVgC02qMyJBnVxPEVZ1uo+Wc94ierhNQuvFTy1
EAmVMlMYKC6S7nxWUO6x70Z5pHwd/2HrgJVCIbfE0ekh3lNRdnPIGHc9elgfUODR1sjoC6B8DHi+
71MoBwzStRi1409DjYd3cewQ9jnf6rZ7QnNRUjr8RcbTDqDqQNLpSgCbM4P9NuZKDAmUO7oXYnus
HRA20TspTDZIbs0U7p+xJvaJ7CKIl+TfWaNinH/RXeo54MbAWKkE0AgPfIs6l5PF6QQbVYbEF9rS
S3yeWcl9AoCZaiNrr8fZUOtvY5haE1Bh5BzlAuei1z9IKwK644WyqoKCGFBZc2dLuhcZdAM4K1M8
4RZATDOUmAxjuxOULJDVTRaT8vv4x4UYMwwsLoAyV9BIfQqeGlr9J8TEFG5igvwPlR50Y2OHjQc+
kr6yr4LjBq5fcMQRRAchu0E6L4nttXYArx52Vn0kJh75N2Okq2m2sRBADO8M03vOhF4NdxWlIeFa
v/AXyimmRfrbe5p+Scnq1ceDTjlizOs9DI+h9AG5ZHx9hnkWHvHNwubQ9k1UupqnsnZy3A4T2fet
O8qB+VmaodcO6FUK6gGoDTAOyA5jDGSAQ50H63hFjoP5dkt8lks/g24HQZTF0ZawuaCL6bOQbe8n
XzW8docjwhvqJxEGqJKXGrFeT+yqIIMEfD13vEoNCDXCUZYjpfgn0JkgIAoQIusVsQcLniPBLAkA
oyqPfw0eTAUELShawAYk1oeEegJbYrjiByKl+Pwh/eAP6MTJQO/pz/TIqo5GFmMVcdE4Qts6B4Iz
qAI5XGB7SfTGFdCqxSflgWMTmaEMREhGm5mO527uIUx09uqvhunUr7BsWJRSjKduQw0XqzZQtINb
LjlPbY3ASewx+CWf3CNkQuU/PFR/uVHyOUaXDU9F/sSnHl++LXwRPBShyijDFXo7wZmNFSBmGLg3
qIiWD9MuKOJh2Im34qmk40SiT6wZMDIp14ycZEuwDKYijbT0wjLdQ2blaO57Zv5DTKeDHZYEZOWV
30kflEA/qR4bpPIo6ZnZzXFWYJpJAKSPAwYFdeaD8+YpkOUrfgiA6Uran8nNBv0WZl42JVR8zWmK
qJRNtgCgJoM7WBZdFAwC3taIbCk5aKyvltyMhG7JlRW+lR2+oFgxGpNvIjF8bxa9D78TQ+KIHj7E
g2pwjXjh21IIWxQpIfJ+cMaMVthA0P9gZcisaRj4Tuvb93358sEfBcY1wyvybjUmv5JqIfgtLl2U
YtBqRcUgB5IbrhuXHZrwhmH8nL7PwrtreEBD8QxMZOzJ61fAXNzCJhWQHPKp8Do4fOMRxBTOAEUB
/DxALE0wYVz6QtOgVNCNYL7cfCF0aNQ7xb0Ol5oeTsBgwOtEcGUKF+snOK2AfCA5IKVAOrDZcjfA
wgkHmin2s8BM/wCCol4QRUGQu6NglG42UNHwcAEilJuD5DkaTl4N3kMsWwT9ItV2PbzDVfLoEFto
aVAQqGss5fBwbcN9T7gllFoS8QiRR0J6Szco8fyA4ojgKFkAKACA0pv99vt9j0vBso+3ky5JqX9N
2WQgjBdnRjVIijEMQ2w+wzaAYhd4wW4DQc90g9GG42y47Kq7Dd/Uwcz4LWUbuZprOjVEO2JtaQtG
sYCKDBgC31gc8Jp+T9GMRxaXRcynHn4Ko4q3EUJOPdhAA9zUcwxC+0LZGaXBbgfarLtp621wI4cv
2g62sSDNHX+k9OAmlMLi6uAM0IN8B+I6pAPC4KAXyou+/PQa3Zcdl+NwRm2g4Y14UEQ0VSD5gtdX
QRjf00uefEfBiCheMzSxEqAGHOKbxGnRGH99lxVbrw6k2Xke3UzwXOEKojhhYpOf0s+5XUcN8v1s
KAwBqKl8XKl14IQwEdqPnLQzukb89Tto3IwROsSPixvnGrX8gJgjg9dpg7U9UTmKN9VAO6T9QDh4
bQ4FsmPjclCnb9GCSVc+DI9zGXGEwlQMisE7SLmYf9Sll8sd/GFApop0qo0cNddJzi+fCxFIiEFy
lG2ArQsRR/BUIULJ6wp16DrgFcrP4pai5Dpdb+Qm/zAy19JBxZEmRIWWHpbkwGCxSJ4RP6coTe/i
xhOSBUsT6kjoh/Uu5UR5e9iffx9/PE2IaNzDV7kAcoh0AikM4YYAHVQeBdxNcj8FIxHHQbP8UEiJ
Mw6lkxWDBr8XrO2ZRW+P74MUNQG9QLbAobhh+L/2tilaEUAwgcDkDq74uRRrUb3wrxRuZRX/YJiS
tmAggCWCMoTwOqlPbbnLiev+jFN/7BKNcukbBsotPnv4xA7/OB5oO4EJMfSBJyIsFVAcjgQQjg00
elyMe8SKTG5VTOt5RRUGCx8+6ziyJ/5+A3N3YqCZlZXCH5eF0gzvL8/FNsXHr44jo1b2AfUczlNe
bQuz1cQFBftcX5B4zLL5n/oQoZwS7fpHbZFmFMoPiwlaCUCVD2kLOWP5DRukz+9FrbOl2sIWwZPI
kxN/Qw/ZS/+klaSl6BIatTtpXTkr2Me8C+7MkEmYCujRj0/LSjvKOf+174tjlb/gp3SSu//XEtIW
NXMKLQ7NqMNrC72e6YnvmLFphXckwaLChXnOpKXv8lNIOvI7njOWlvpr8Zbjx/kK4gBLUbg3nAnP
Z8Ha3zS8rAxXchkBu/nAgJMEEIn9UCjX/n0AZHGAXdKvhX0gFAaIDDgAHnh7aTa5N+VmoUvBAiR3
lregEATyxcu9/+MFfRhBPJZ7S37GEGr0SBkhNIi3+/Q+eFTSP2RN8klFBVTkqdlQLjxIAu+y5au8
HyFLn4EByrLclzKNSutzvSfStqYOkodWgcxxOQPL04eQUnlEd/cBQIGkq38I6Skli9s4UQCUgD5g
fCCoO0RXF2M1LpG8pByDvJ8QpP7epOI3kMJ9a8Sl52d0PlqPBsccjROTiZlL8PkJTf3XYtJmfzQQ
MTEDBYOjUn5OVSaQvxP+46tI9zf5X5jfRmD/5j9MyFVw/Vdl6DzKhLZe8zsYHxmj/gv0Ho/JYR5a
ZJTadMlajoBOB++FD6evMUDqrP+QXfAvBgQ8lhv+zU1Kc3NjSOeVaRpBB3/Nao9n4SqDv8pWOqnP
TcZfwAylXY50e16Njg11gvaUoUD+pQX5kKFEvDJkWJFOzTt44lJ/+9x4b2x3sKqnHeTYpBUunCdL
Z84C0gdeofiv71j2yo+fHKyMFTlLXZ7CCcnBlzydXs1Biz0+DqTugVqr1ECf/IZFbiq/k1PkXyTV
cho4ezF5SmW99WSiFE9KueO5P+DjySP5+vc8+Q6610Ca6r/n0CxyWf/IsX8zmDKSO1Oa7OkpI0oR
A7lxlJF0hL//mUP/+ooMt8zt/Iq4b/lKf5EhQz6yoT2RPiQ3g/jtSS9vXIxoGLj+3kge0bf+e74s
MuVVTVnp/O/j743+972dmhMuC6O0XExMBzhKeUwn3suY/f/PfNIKMqpJ5xPOoHQ4Qji5FNI1cen8
b8yQfym18xP4lX242HQFeU2Me3gtGfek0/39y2Gz7pPRSsbCv3eS38ps8/eddLXP6fG3f6f5NwN8
bjV+tk0lsF5enSUGKwPWBwRyy6th+s5vIO18NGOoNkYy2EjnrQf52fWPNs4akbIdtxd/66RXdtzO
t61Pr9zNzLAO9nROCjihEzqGWrJ1Qa47CHogyGguWLZK7KpFGSggYBS7aX2txdqvEIjNfjFs0fYD
eYNnw+zm0zj7lkNMHt4evvrCB1qH7Zr7kPmp0EHy5U3Kn9ePTVFu72sQFfbqT4dV8Iwd9xvneWq4
5TSf3XUfQMN4wWOoDt4pqgr3doDpTCkVhNlFJr7LIQzGGH4EFdQi6sNBbsQmATow2JybHzvuxvTi
cPjPJqWc0kB0jNfgLAL6YZXTW8ZLxRv6OosobXw4+nesW3empzmeeQ0Qfh499RCqAvezaoNe5HjN
+NrHSNVEK7BV8SreAhVUU4zaKKYXzJ6n8EGy82NULuAQIKz98ybLXBh5D7J68hjm7nnZrYGvzFHp
DFBw5Hv1W+46NoaoMibkh4fWDr/aK8i74RH+08GNkc0EkrHbkMTzX5zXLSd8vD0EHZ1vbRtpAwQf
9x4FOjT3NqNAIQqrM+6OXZx7MzoxaUJgh2vizWJ2yu8e+iD8FXQLlxz/gG1heOTOXxQDInHHp2m7
rtbtKIfw9YvRRjurlbCFx/d1fFJU0Sc21lqUSL2v4nu7v88v4/uP3SfstZWwCZgxBIbazC8qsnC3
Wl6ePRNPPIuKlYTMUQ1+Rd1vW6qvNckrSB72WAJepw9YCOaOOnRnB6hufHUNGtQzImfeTLNVM6m/
tLHNaKqFtGxnX1P1gHgfPNav/W1fUSbdO9Dj93RDtCklkKADLXIvMan6igI3KtYMu5mFvWrTyx4R
Qb/ZIVIod8pXs7uNbrPiHwtBli84B4NxG50j0TKzB4zKWaZCqOeHgFpEGwqK9YZo2rmC2bbjEmJc
8HizPyhYQPdz7JyylXmCLdFQsdAIOfjKB2rYnWkEepvsNKFxFe/ombkmhS8J2Rg4BFKSU4WkfiAX
iNpQpfq396R6L583DI2SJwJliDmQOqlDgCVBiC2mR3N0xUq0mNZGdHyNYf+uskPfwkMd/BNTCYIP
FK/teM8ierQhJd9HWEDYeQVGkpcehOLrV4F20F4iJWxaaKPZ5OSil9dsxGRBtQ1KpA9SM0c/XH3l
X82wBYKU5aGTSDnqFRcD9Vv/Z467kxu6NNmpXSMwqgGqPfRuwVGdUrrvUuPRCKrx6pHJuv+16PzD
ZlNXA8OKb9Y4s8bmK7LP76iWrNBgq+A4Eur4gGh9rDOOenQ67s8MxBC/dKSweJ12nhEa7JM+JAuh
giZ4HFtENhrpwxirz/4j618oXhi3WO0mD6Uv8UvYbWQ/BUa9Wr+2YZVeveKcalrkwFxgTd1Njoin
ih1xyDZEDh27onLWRbltBe/j5HTcbYPmPH0egQjOvvrjbAfv2M6OxACzv86JRQJUCFUIMcmtE6qv
DfRK0xL7I22GbXmJDBvjpIhCKsEaeaiHNd4kxxgr88HyPaAmj/P95ZsSTT5AU/GF6U107iQ1zjco
SOuv2nCVwBhDN7Gy+EJ74PoJhwU/zmm5UvBHg/uEiwNLijIEPOiQsPaVjRSyGVSq4SBOOBbN4Mzw
i+7YTK+D+9Ka6RsEMf8Otz6BJQYIMnyXp9++IG360F26FP7ebqfu4SdxT9SwGtxjZ258ARt1dU/7
2F3BTlDJ/NU9/vyEaFofYRaM+PjqPnXvwk5C6dtalB0CJDrKwNiTrwQC+AVEgVYEWtA9olgPg9yt
6q17xTbi9nTvN7FOP9Q6sIDbBfSjyvbqhAo1LM6D9YTlC48HpiZcBfhMFEFZfdUTFeZZ27jGjwMs
3opA2Vp2h695Y0DV3T1+KjYYS4nxXDhLmSSKqKSO2E6abXAuXJ5kUXWBuwi5EkgmViglIGB7jbqp
jkBN6E/VIrNFPk1x/Awp7Zy+IHyUyWvymujpe9RhY10HpFLN31/dAr7CWYTlnYmT+WeyyjGq0rLQ
WlMyfCBBM34sJX5mYWX39e3wWM2b+/5CBBPx8cdpnu3IFKCWj5eI+kmAQwCCZAQyGnUFGMsoH96a
hx0CxnJVHaHeemDBok8aFIcGDgBFZOORiHqM+p0Ca3CrhjbmodaNTCq3ntSbw6z0izEDgI1HxfqQ
nClAdqiD4591gS/cUN11lcq/NGS/gcR4JZQUTBQxLW4CpGcvPDsg4B8wxrv3QYL921fdSlzelgVA
0cNhNSOG1loSPjrlexOGHUY4gDc/RwTkXOHhcXr4eULKL93O4AzZCryH0B/SSBEIgBAxwjpost3s
4D0i+x51kZM+WTUErELg7pVORCIWARrErZKCTrSsWK82yN0g8mfBS/Vutd99eRrQRttXQufikZ7R
bRHA4TtIdI2fuUr8wmKUuxdBGjzA3+vbA0DkEPhsl2aC2fXz67gg9ZD1R+4Ia9BJ1R8AifMK+ieF
WpMIg56Zhcxi231DqqL124Huw0q7dPGQeC4BbI2LZxiBKa3Z245egRlUQ3vN2VPBhBnIDrWZsaB6
U33aE5alsqrKQviEBe6He6yOgoaMJCEqNsgil3qAzW2ADZdHtEO91H75kxbkvBPgHOvBAwHM5PHI
WXQnL++JxRtWoMyUA8iOHZiivQ6WVICmB4+7hFtEx1TVPayt5X1kMJHJKqGXnxODcMF3n6+3kUq1
ksIlfvQnkkhcA9nCKCON8z4oB0asucQEuUV4hm6EHNF9D9AqsxuFfBq94N49Qygf5DgsVAKetvhA
Ds16WFcb9dqH6avW4645uN5HZRFidKN0B2fNPZJkb1CTIlCg/NapcQHKAJ3hG2B72DaDHa5frO4R
SrJx4H1tgCgXPAl3H8SRWlIUfWJonj8q2BPZdGiq1ypLDETHOPfv8pG1uiOsNXZNE9awpEluzWat
MbLM9JTPikdyoWrGva/ML+18a2AckegYDN9mh3q5pRBAr3Da4Hjwr3dPodG70ZttfZYoABD3iQF/
2+43j8HzEV9JVMj9mxZXzq44gV9Z6+d2QdpecY9a/ddEoW0awbYblhCyIvvUbzHG7aTma2GcNvZr
8e6Ms+2wdhaP7SxvVkYdN5DAMQB6hNT09RiclM/Xb3HHyT8ivGK79RU7tKy+Wk8pLWhr9eVBvuYT
pI2vVN8xw+CJyJFGDvBx7gIQSqWROvfDdnUENfOcLJMLHNuIliv7jrFX7MWpHhyN6V2dOHhgw8PK
vlVz/VLnp1tS1WSooAlgb/dKHg6MoMWtprdN3g1ZHUGJO6N/MZPSGWZI/toRIKpy3NxPfbUbO9l3
hbqJLBwjeADbHQeavSibTUZO3Pa5wIPkAaamb1cApe02PuNhgHPrLTm0o3uGc3v/yA7uNszfs44z
e+bTN8tbRx1I6ss7eefT0xOvFOLnt35lRyWoK6tnwiQchNSj7X1QUN3bxthGKqhltvFFndf3NafH
b1uV1ZpmRU91Cb5PkoyNPAHkwOrn+dQkFxLL8ONGvfw2zrAgkatIs+u/WvcvHI3Y8E11sNlOuc/a
BtEuoFYdO/rUyqavZgTCzLGd3zNmkXKSW7vyvruhfz7N3tn39jQ7qJNbN3zW8em56JCiUdhoVocc
fobXyTU524vsucg+7qBGhglWnNvRuUwdplROpZi0+v5xG+calGD+2rAW1/v6cYqfd/Ik9/f7rriv
D8Xy4gw5nBvSBTJaWuTSzqx8Lt6HhdmdZ5206U5yY3qhQI0Er41e3S9sWSuK5N2YO9G5x7wjLdfV
p93Xyiyxd7xTn9JclWZ1Rkf4+kVqKoN7m55vo2c7pmVrdZk5w2czzHlCMS+uX8fD4nDfvdsxx5Nd
fllFwWJYmDbYGgfOkGO88DCHxMG3Ko4FrKsYy3T+fzxhFDSCfaIl0FgZvYOCDl96R7R1SnAwgmcT
0PvFxoZdFZ7xpldRHz4FzGNF5dlnTy2w6KB2ozM6AUw0vStiEBBt+PMXn0QR4X9w0S1XQ+uHgRco
WdvvgCo6jD1BDpW/SwhmUFAB09za3Gm8Nsqquy8SBwplp2B9tvoFBbEL3S/s6MH2EPHg3QxLSlUY
2J+95r25StoM3ujE0zKv9g7LA2UksidwqW77LyCaS9jNOB55Gb5qVHIZDz+fjI3XAW9QV/2rHVYV
T98VVZ/PrO3n2o9ym/PqnASfHdb7xwFfuWVUIyl1lriKw+a5hjDKgbDFOVZsXbSLd4PvA11AP0Q4
TzyoeKBGplRYBS8msMOqeXwbxUTtzu3j7MDNXsgRcwj38+9R/afp2MzmDxhGT1YaJpCvg5mPgkii
6xogineJiGNpdcMP9tr9Z5lb+ndoYPe5PUB+QYp/YUqyytJ78ldHwo7uXUhNGSsErs91i9C27Vev
VRcG9duHr9Nq/ssZHw9s1Lg2e+UwOJLr0x3M3s1YPaxuDIlmdLGYPAKIDRjBZmxUxLFvJZQd1uCX
nzvTTc5mtk3tYwy3BrhBG5cQVU6SNkSyhRjEHX1oc2DnfaqggUhlRG/ElaZy6sCqJqIxvboKc57I
lqChf8hxSC4SvYghklOox5KsEk82yh7PIWlEe9BCTFBJAq2mVuEiCWDpSTPlWB6G1SSHQpQiWWEb
jK5GX94PgSzNq569YNn/4NWogs6oSlzAor7hb2ETq+HFBuN2yRO1rwNiZCZKQUqnjtrDUqkdKEOw
tMt3NeC2OUDqRHFD4A/OcLUsZiq32hxGKmYLI/xAlZ/bL5hYhgOB2bPWGOGdf/B6hdSvyEICl7dx
Y/WgmgmRjOPBN9RYFmx3gaw3OoqHyYtfE16EeTuyvVuPubFVJXj29v3GjK/bq77eP9YXCajVv+MY
e8yIKFaQtJ2xgP7v9LCm8VXovw2YH0jlPwW56OByCDrzEme7vvFvC+f/MNPT27RhN0MoNMvdWbUo
ls8JBQh7zURMRWBYs7CFMuP8WGtnf/hFe45ZnDJ79PWVvTvt35vDl7ZQqMNuzovtlKfNb6MGhx/R
8+aD1/L+C8wR0EdCZ87e/eZzOlSvv/GBcymU9J1dPafMMrsPFatXpgLwL0u8xq3R65fMKWowb0Yy
MXSFvdQB32LDmYn84t9V7x3/Gd6EJDRyTczwklB+oXuwimNORUSDzE+ZnQdXuHvj96JItRkm5a00
5uGbK3380hf5WEo0CbKXY8zGpOQluGk5XggaP9f9cYIIn8GNhl9SEaIg0KTOXg9bXD/mtv9IuIVZ
t8ZbLtj0Prr9UEI/go5SxUIxhYPsrvoo+pZnfCVp35uk72q7ZpH1cdjmVNhUbsnK6uFEx/by68lC
hnw6j9ewPu7Fmtx9l+Q4plzA+iJSJ9vGzb9I0bKe7pN4Q9bJpWfMdPRonEQ3PTx6+I2ZGFZw5W4G
yrrbbznqVG67ZszGZ4pNUCvBea1JGknvRk7Qki5cA1/MoI2AeIaPPmv1ZpAzF/S4BXAMzuAzzdVV
u8lGNk2xo6rx3ZDhrkS46WrwynpKfJ0oR9jg7yl3EjPOe9E8Xe1fLY5DdG3UfLN2iW5vWq/GbDJO
3jk+7O1evWTTcI2f1EzmnQmbtS5Ou+JhVkdi5xjRaJfhafpkX4BTRcwTtJWqsPITk/hiUA3W6kRh
7vw0O8xYEnVS7eGqSwPvRMKBsW5ufpXRcW6v2KC/rpDam8Hhi9mR0Jvb7x1sZHFBUz8x4s78ItOQ
td+ia9/joEG5y8aIy3CxZIeNMmOChazEeuQQ1yvrTrWDMd2YHWDSHHoYlctgzQJ2Z7/FMJ+RvN8F
lGVPFOkjwuYo4pjucfQAJZgWcAhKMRzSgU0W+AV1fu5dD/eoxiuJ+8CD7OptfzFMZGrO/0FBVhKb
MgJanJ4+BCkDK2sDDaYZa4Zg8eotKV0gUzAigblEvHBPZFdBdCUymTNQ+DakEPRR2+LHC41im2Lw
HKAQCjY3BmJSdKjzQmYFOiGlu6+O295aAERmPTCkLn9D6QOh/CXt7vBKXLf77BtIMdanRdjEr76e
YBtDiWmXzc6pEzW7Cg1nLej2FBjLe6d6gP0yKg3SWYHOiKEavWJ4ByBCrtEDrTOZEMwVNGv/CGF8
iNlib7CYTU49TrzyNngG+p0wufmoLlA1HGBUKN6iCZrR/h4MkBLga1n2TXZOlChmnbgd4IBCGwkk
UP5KWR+APX7FZnqOTgDH9+GbsAqgwKhxZ+hBRqgLfJbxMO/VUASrOFZMqBd6F4TtgZ5A6k7/dJ8l
NqDm1PZzKrjC06ii++Q42kZF0EZaAp03yb1nomFcSN16jedU0vbR5rplX4+tQNmJjvoEQncKdc4B
IYGNRAY1KM55uJT2YP2JQjnpEjQ/PaX//t3gbmMK02dXjYC5C+7HrDqFIYhbRBsJOPRnAKbxfloA
beoNWYOlJiJX6rNJjZdAm1JRqEN0Y+gRG6SmeURNupJeAewypVjNhPKjiyYDCcoCxcEuG112alwA
OcFsGZgpdovBNX3ADzpN2QRBSz1NUY9HhE64Nyx08OLy8hHrDzfDf5kKWLhfka6ByEDBsJKFHYDB
P/a/dDktyVCvk62yn+q+7ht9bWUFpvvYiG8BHhoJxiCwyPIRsBA8BJoiIccSPI58EcTjgBEUEwKg
Shx7jCCbmBE35lQZYl2fQq0+/HtSGQNDeiZqxGYWPzawB//wTYq9zyqQjBRn2O1/eh4ko9LfPBDB
QLRiHfKID0tM5K3BjXjFsEyoM3JklWcOqcWTS02oMFo4hVSyDPNpvOtAbS/MbCRVhKwMuDrkF44j
OXzQEzw3GC8U95Bm6SG0pkXSToHHh+c16OiPCbHK6me+OVYj+HP/R9R5damqNlv4FzkGCojckkHB
nPrGYcQsYED89ecpXfs7m9bdq9vQwhuqZs2aExYeMh1MwVe71xi+249g0VE2KCwRmlrVJmuL2BHa
dAHOD3xXIASgDM2Yvp82nXcRlH56KF70VeQzmjxQaHLfaK9gdrSiroaqNlTRk/PCLHIR1he+NnnX
xio0NDYBEbe6y5Z5t45Vu1k1nVcFjAJrdtca7yGq/ZH5lS7odZawJhPzQlolP62lbvVaHtUOOsgE
scdHxOar3rpI27f09iHbmDUvpdqQr7O8r9Pz3SThqCH8Qdh0x3eQIUg4BY7GjCviU1dsuDO0Iqv2
tQxYeMHzW7glBKx+lAim1Yh/tVg3ue7MMCoHMG3JWA8ozHhkvfgEHcURoImzK2apAU1XCW0bdZIn
C3jyRgRNMr82ZhU0ucsEuaJK0p8qOWiUeZgMSr9GJZpe6IrWXF1z81sbewv8g9memwiFoKtwpSpg
AXupcB1u7qJtsrhAMUEDBJ70OfhsFonSJ8gEvT5v37oYQObArG+7dnLVEwRRB845qDI0ZZokeS8D
h/GrZU4NOEFtEUsDmu0gbTt+06GNcDOizZT+6EmL2Psga1LFC5TxM8YVwkFCxzslT8Q9dO9BzRbd
n3mKlxRFX3e/pceBRs4bGbdDY3GM+Jr7otEeaTl0ERCuZe/o9x++1NGxtnfXNM7Aoqfdi4Cclniq
z1KxxrANV717AjzVRngA405iI0z3ejj5BUIJLmEZ7ntAv2GWNOlT+tDIUPjvLTII89uS1Q/HtmZ8
pydeGdFg6upbdX5aZiMt1uLDQBkjmojLvAn7kW1e6pyHjhbqCMGijP3CpYqcEXFMAr5yCku/jjCI
/xK3rQFyZa4624faH2kM5QaCJuDlC53VKX1vumpN9v4CctYrOG8NdPNQxg5mJrKCLzzI9LAgSBtc
N/kfsr2T/fw4gqSJ9e2QPON5tw2KBpz6+OJdOtQBU5nE4mVvXbomZjNmDw2owCD86b9js1ex1NIE
4R47cXNJ5/68TVbqnTei9IQ4gHMPKa9GT/YNrQ8Wh7oNxY3kDkdmQPimLRe7rIfm3y0+oiFZxo3w
Fp4DVISxhSNtwF/ER8tItneKaIRYSLi7xIeXdkVfuYLPEdWM8+gc3neEKsSTyFRkDkHUffLqQCWk
cXFdINaM4uD0GOY7FEZDNYQUNMMQqF+5iwjf9x4dvnFz1QyoIWCi1gLHfEan5XsGYbplnQbdO14/
hzYIIblHbYpG3KF/92vTJ5R05Nq7T7hniBkAikWoKwJfFxT0qXilsJHtXBNf3nfDLp/oOUFkP9Lk
/VUSR0eVmgj83Q11gZLNMLUXUCggfwyJ5RaYBEu1oKQM07RQcDsTp+YuZbg3Ed6fNiD3qeskmu4V
KS2Sme4uaJBaTEuMMlGjDZ/RM2rF0OG4EkwWITZRFP9qoXDycW2ZPvvIlbdc3l3dcN7eoHnC1aHW
eTw5fVuBPILAEUzVN9VAqsO5XaP+/ldBhhwfxs/lkQK/IR0l8PerVISzqUWpa1SpuCiUm8jqoI5j
BE8KTQJDTAgSXLpElgSttVJUvJ+EBhfa0fLBs//chizZpy1FtcXRra/YPgBOcGWH2KKBd4i+L6bR
KkA9mW7p5TfvRlPs2zdN/HRZXGgZEBm9Ap6A4qtcPNW6L2xmQzpd7AqUlduE61STyKXp02kscfUy
Fni940sjy4yBUwk7FATD5WfFOvaAzolVI8vZvXsY0sddrpo079gZutAzQvPbVtmpBlsCIJNoeB2a
VnNFz9yek7SkfY5wcEAJ7L5rjCEgYLqHSk1iQJ7cnhvuXiHQCbtdarUX29qOaKdkLcKEc4Lh+ZO8
mME2o+p+ICzdEkk/SNqZtYaI+GEUpJrCrOfUA8WS236AaQ32ISdvwbq5E+G0XCqmJ+ScGERsIYZV
U2RPhFfx3lGjSO3HsuEpoZqgwl3D+ZHOBSwGzqAt0JuemH/Y5sLZo3ZCyXtzbSRnlZJn5/I1PcoB
NkO6JuLXixwh4B6J8wcM7LLWE3wL2NITa4v9SOvf2GtuExMJShs0FCeiyr9M6EDaFwHJXvPtnju1
4DK5uTwUgbbOucPPLrp1hGLz8DVlmR6Dhdm+6vYd4dhX/0hpUTl0FwhEQImB+ou+pQqBCyi74Wr4
liNr33qicnUfUyUmfKqhYvT0r12kraCtXyKT7umBWDcStkHFmWu7fIKaf63DSlqfL+x7VF9fX3Aq
nicHuXKnNVdX9EAE9Ak+Iqx5LyPq2/sZ2hGT8u9QkewssPEp7DP68lRs1hiOUcnqwwXf92hPqmMW
CRDxxDJRZNkRZ6SvErVyelQUMCUZFPe4saVTAsPntP2g0nUOlWU5YaST75V0WmxujJGAC8DqAxjY
b/ggVpDWmsT59dF7SmPbZ0pt4uNc+AnZaplvX2xgK6PhFCPaD1qO8oEwjILjUjlFl0kFMAJeyPZB
a0rnlPvNMUuYObwFdIhmM3lAFaHGtYhupHARZXWxDEb7dtFr9iDn4CcYkMqhjYI5PWnDpBU9Oipx
Am03N3zW3qIfz8fnYmOzN2F1169OGj7Jf2xzTdIB7tr9DF/rw6CxVA8u10EP0j9aaQ2PmtsMkdd9
l4YsqvB7+jVIBpg1eoKXKfnCiBx7RWNachgvQm4jA+P4Zjf16aQJ3oHmmHTH3ihzmiKTgfkgGin3
0RltirN/GqI94UDF0Q9IzwdnqEF0hXdSrMQ/gzyss85iwEWvU6hHOv/IyX1QrkBcP3f3++hExv5X
IsoDytVw9N0bLtNIm3UaDeL7k2a3Urfco88u4hz5ekHJkW2ASIyQitryxT3xOPzQqMLeJs0HXaOO
uTTp/aHzWrdaSPYQn4zv4HC0UIxqy5zg5xpVjCtoBaM6SQzrJTJszOXC1rCSQqgYzw2IzNiqEB2+
/SuerNjJvdwrweTLO21pf7ud3DR6T18wlWHXwlxE9ohceOGoLa+VirLxgl5mGnlbVoac1ls2LIyh
6USi98/QwicM4/jYVeSViKefSMfgRIonCrLVTKXcunPiEUtCQHD8mT5Wj2m2Msbvfmt4CM1lfdAa
qfGL2pGwutKzB+VGJyMBS91oDfwGC9pXCXKa1B4vc7VpaZDDgH8bDmgyVK+9ErSK4Lg70j5KTnBe
VShlMpZZDTcvzkLDPrFKo3JMTZkmIkrSXdV/EXfDL6w7Yy6E7l4naajRULm6rpoYSuJ5iQHnI3kn
5VChxmW9sjY1XKns1tyb7lZKD/PciErsg9iWiQJV/zSqfeITwhw3FA3IevJncKW7Z/qcc62eYFei
FNuihVAidIvrOM0K60lKBU5cOmnl3Vq4vntneAh7R1HtpkjluE8MLx87469OyRLbq9Q5t98D/QP1
ymYT4DofYAnFtYn2DHHjRZXt7Kz3idbV/xhDB6Bq4C8AQ/xC0IwkvrSMv6pLdQONoWO/eCTp0T8+
esUNhzK6p8meOG2E1nXDS49O8+n6Jxid4JNPD67K5RUcjn62oDaxrBrDViOp69ETZQC6yTJrzfah
w1SDFgOhDAm1xcbsP9HUKq13nx8QYL3azTlPZ5M51l1OS6sB9oi4qnXqNJkY3n6SUx+wes/ZAZNP
/m04hZux5k/0zH6gGOHr4iHJldjtJ+ISaufwNN7+nt4zlAVxwRlUy5NbvW1DDXGJS4r2/rHzM2sc
7YySNjPknbavmBzlMBfIf5BhQ3pzBgAOCLndvYerp+Ju3drwJzbmaYzgrWjjOOTtvoJFE+ot3j3Z
i9vLkQ1gk9uGDYXC48XIepjkx6ujdBIYCjvOP2q7XLd0dBod2+pEUnxypTctcwLSF0vw5fYFNxIC
gMcWHdPY7EDSQaTzjlw/2Fy2lRoVkdTU3Kg9en7VeS7KOoduS0TrX33i7nR2mJUtHK6pLrRf/RQd
jg1/DDSJw9yMLj2zwpYTYtzuiIIO+znhEWKM6MiT2x2sEnfO88BF/PgJPgt0iHzU6LNrrqtZvUAF
mS5Q+Ri961RzNK8c1l1GOj3rx+WD4BB5KgxVH2MlrHowfsHWIcqgD0yZ2WmFD8YujrlBHbWCU7jO
XFyQwH1Qi/dQjGCfw7JJmbWGjaEeH7F9BYtoX4NqxhbipLEWLsL07z3N2ngAT2rxu4+bk1tbVj3m
uINrR6eKb3ETouTLPeA/S+Lv8gGTdJSqtg7wQMA6WIxgqPCdMseNw4BpiV0CsnAuEVmTZDpmrGuQ
msM7YDNJkd+ap2V/4cj6wWaSCohqHO1H2xycdb+AEw5V8+hDHcvz8RPJN0bBiYC8R3h3R09vWl+F
0u2Zzff4bbxxKfHUgAbo85BdKKpPb19p8sovpkyqok1kBUUfz8pduYZteEM+WkV7CR4H0l8JDadR
WVqZdDZiOd0uy/BlRM0yyLf7BvyxAO1FfXr3X7gDkpscPR0+PBoYUSbK7+h3I4XPXrEi4j65R5or
Gq7yZu0O+T7/e2P3sLdQ9SYw4GGQ6cYKf3CC8BQ22q8wt6lGAQdBj7LpwKe821XQh2T1GrKWn58W
rAb7xjpB4+Kj1xBNV6B7dUUTeFBb5Ynhae6hb4JlZ4ESlg4KFUERPIKbj1kCqiJcIyRPdDcL0G/E
XfbpGRQVohsCDbdZY96aX/GJBasizt+zJ+AfRCvl5Y99hxNd0nEPZ0zMbHT0/FyuJYA+og35H9uN
RgBBRZzGFDpZHXP1CY0VLIG31VzuZ+j+76lQUJNuF0StdNfyD3g4QIOaKwqwWGPFV05evyB4cXjv
0/a9eq0oO8KyBTeTLdawlA2LcQtVsScEIquh2iJZDkwPOk+r9lDvYRQCcqD3kDMhosCLvp1FxhIK
0XHwWrKNAOHSTf3xW/mszHjvgmcCJZNWvfHI66Pz8IegcN6wBW/MhfVEOYpiCEvplpzwvaxvq1Cq
ZAfrPHgkr+RGBlNaQvVhaFsVSjVB3jvNW7NmZz/IC+g0DSYy/e+o4HSY+ehV0NGVO+Wcjbiwrgw3
t2mZvrj2XhPRq6k8iNcIPKReYd+cCzKAmGE5DQ9SJfqSpr+HwegrbfLrdgnyd7aVdhaLEmGGHOAx
roCl20gAxoZzjWHvdUWzUIDAAgpbHiB8CNiM0FtQ8wynFuDoB72NMrNzpPj56Ymi0IL3U10IQyyK
gIFxCW7BjOhf41qHXbxNjOHcn/COSqcFLAN659+AHRbdfQLC56vxrcOWsbujC3TvIPcy0NpV8K2w
1YLZaw0FBcGfCnOiS6JRT9P8fSej6ccM3nMlMcKHJwJaooI0eE7P433/MkShhq4p9lM0OQgU+5dN
faIA1bVE+KiGLGa7ahMtHDb5BkFAKmoIJb3tBunTy27QxEByhfT3SJ3kozR1bpqtQ6DFYx0Ucrvg
RcbYosBfJsxYnmbIltmUs1Epq9ra9B7W+pCxnqO3aVMRurG3EiQ9Q3YVio9Plgk1NDIRY6E8fh4b
vWx8X13HjJ8Cf5MNcOCZ/GjPycc788H4xsBaXaqvrqE7J2G0O2kzrF4Rlc0aGgHQDBtt0I71AmFY
j7zPbpIn5D0FVV88QWrDDG6cNqorYTEhDGLnu3fKGUoEVKv1iAhC6+lIhiYEPlgWvW8IhWyPu9r2
VN81Hn5tSwiSsuTzaz1REcWn4ILJytftiSUX84bHBoKW2dUBx8ygBDkG2cLsByBpRBKo5n06n++g
si9b2+aEPQ9pD6+PTmeXNaA6OR/TS/ehZHU1om6I7uhQX7v79SXQgwYF1oeNXLXGLkqsvrzgMkJh
AI8vikg0B9KEzY+BzbbH0mosr/PHRkpaIMn82XVxAWxi3BK/dJ+K1fOY6O5BtQ8jLAqU2TvCGDGU
N2osKXjd6L1dZhfQ+0OkUtCtOpexfvDqo3PvPuHtzj0ctSijj6hf8qkpUlMBR/JCjWqzBVoCH/dh
+sVo8UYpFZHYo1fCkwNd4s9pgdzarVCZA0+csd56Wg0caeHtR9yp2FLBHahIYkkwIa5QQPcuKmxH
Sh2LVpAvfGNySEEdFcqXJWRWna6egPn0eCNosm/XPy5UiWPw9vkFK1cZclcDKw8b/56A1grk1sef
ggyir3MitLR7gt9yUFwWaqW0wQ2UUlZNYl8BYFrIlHjq3svToMLZClouiCWMg7OddlhKjzUXyiLE
RGSXWFMzmqBVmwWVZQtNFZiy4/cLoBI9lyH5NWAPZcDalDX6MibVT55O02lCmu61aKHsEdhipdkW
R61GaCR6cqLIYA6IBhDm1fzy9nXVvnl5Ge4BxQ83G2WT4uABsrS8+t1GwooX6WewIF4uMesTBdH1
mRFoMLSbPa4/cAvOK2hq2vQ6XOIFazPRRhdflN27z6C/Tvcw8ECSGeN0LYDZUSglNbrjz4iCDC0v
4F2SoZGYaSPaCyipIFqpyp5fA80BWmu4Rd3GE+Pg3zSHH3M28XxcQOqjRRzFDfveCheP6A2/rQg/
x0CvYqUxbF6hMfQyDOIN71oFt8PgUvQPjc77GtVv7p0zH7wj0ZyqHPaS6/i4RXER6i6IirjFjvfo
Qomv39lntbXPfZG3Fel/MeljkbdhUtKhIEJxmFzSnLOsHOzhVXZvRlndxoo6NNlGCGTqqF7X7UPv
hsm84r1dw1d541NIshMyQLXZhSz6QbHHr0d861ceoaeHcRePpK8sPNiQddzzlCgvenppeEEI68XP
+fMjbdjownhyIYrHdWpDe++2ftNWg4G4i7RTp1Stm45EE2bL7qW00qd9QhSRfg9SGYhD1PcN+xWx
6pCh08JGKPdVWWYs24V7J++4O+ueYfea327Tj41S99a0e2uAJHf6inhqwJPVP2N8menuwpNgRg4N
sTMufBFsiWJ7BjW3Q2xSe6NJA/OkgiFBX8EW3OKyvWw/WP8QPX7a/PX+bUyRq53HHwp69fZ9e/mr
B3cU8g+ulJbV4BQZqysCEtUYXAVMF+kI8fKkZj57h6bHYiha+NKlh9fIt68Oggudc9Kz+juk5U0a
3URe/o5Ey2EiwgINinhUmRyjo/F0ui7ZbKXAi2dEbQT4GeBFTN1lRjX605FmWlBia0Shi2q4dAN+
u/7oTBNBDLmX3+Q+3Vf0q+kBCjv8pI7INLSH7yGnWm5EzcgTWsxa8isc7219AEGAQ67HIuC0+Bq/
N7kuh5hHzOUKPSx/CjxmA1RwYSB4I8XGHiASbPxOnmvayBbR59hyjKSGFmCD5ASQiBIiNYrVSurH
P1FteWEg9bbc11zgPmv7stZrzaFzxQU74/iQ3UEbd4g7HegkvPqLd5H3+r0TezHF1hr3GABnVEFE
89sYmEkrlM/KShsOLvxe3gqZ03h7sbeL8G0hMT+/Wp2ztSbv4oB3HG4HSZSMo7orSqNEXMDs0gQM
IYx7giwKUtLiWa1EQhmqBvWos7+RH5MPMxkVK2pZbp0J9jsrJXERwzbZD8CXkF5ESBo5MZjrNPxm
NosJUxcmELH4N9CybyPCLWJzSjs2ZX0OUYD+6Upf6Kg4u+hLOxABHBHZuxDpUTnhsbq9bzfhne8D
OS69r4gZ2WYeitAjAkzoDefM81t4Ce9Y0WCiwvFcG3/GX7mu1lKLPYWfCLm9+NB5RQ/m1s20iIh9
JpiEBbvMReUsXwOaQAeOFp6yIQv0Fh4B7INe9o4ep51Dp9Gt++W6jhLfy1bC3CFAQJv47lTrt03Z
jeGCzqJr9itPEWnkvLNPXoazp9zdX6BNeEzOCXCf6f8OBBB5fEGaAjRF+i9Hjbp80/kkFJWxPQMo
aIIyPChFi/2ZeKOxXH/n9mL+Dri1U+IaMlns7r89saQpDHZK0I7GEMsdtV+4Is3OBWNFu3VkBdR9
g+PCiimrZnNdTF5ugazcC+I9rF96tTgoAtAOUDomopLaWmE5zZaKZ/jie3idLIbsqucJ5A+v1UUB
2rTM/iV87S7Ibh6TtHdOSmSwSFxYkuVWeW/aeGUW3Z16/+mVXgEvQWdRPoWq/47oGfmudwZoh2HX
E2rtQRqDGCE3Rp0sOPjnadORU1N1je9HNN1sZbrqQB0ovapXTygBOXJjueY95LJAhLJfpBl0+/VF
KHM/UDwZKcb3ZvqPpYwdkQU9jeRzqjvTp/LG5zVQolSR4btTTI9ebB70JzDqOX2f6NJhFP2J+ULJ
4+Rklt9Pw3jzcueD+rUMG7lnt71jKLUI5LbwZOAJXBZ9/P1O1AF19/8PZUhQxb/FVAA5oxWoghY2
8CO0UW/EscxE6r/lbDVnvb4wzUGgw1P8arMGxKcYOguEF2m1FiEgCMNtNivWTLnP7ZWYHYyQYNlu
/WkH84fMmi/5b2EtC4t7Vgns5rCLUDwCYK54yR+JCiEpDzsr8T43I2p4hD8dmeT3EH8K8Cdeh/PE
Q0Xg8rcGSES4e0zAsG3EuXlBmQuivSoXgGYOQFUeDwsgYnQhSlqPrqyAlcc75uCbzfZRCfdJNqGy
hMNVi5GI1GhH1mDa/XykTelYo8v3jcwi+Gn49GTmMJltMWqQQ8QXfxKM8p3s5/ksn3FN0GRE7ZIL
wQUBBmILZfssgIrEVuExvfiHWPZR2UVfAVgKjE6WM5gAbe6g4rN7opLmijATmFHAXjoWnwdp8ZfO
abgBVCf+26nkWtCZzqLM5fsu47KkI9jEYcTfZNHB59GY89XpzKeQrTqVN51aU9ZqvljC5ZDNTC5p
fXXb4nnv/rY/odVIkzsFRDbeOi5yLcSB5CYiQU368hDMcV8zfUihkm88+QHoKeXXa+cD6OvTSnEO
62ukabrnUPPTpUZenNHb9sQKPk0UcvUOdJNm/41UkDmUnVweIVoc+Vf3R1QrEOuQZvMW+vsoiDwx
XmiRyop0gFCKax2RWEBLHSYDyr8wuUSBRIQj5LeQkKG13Sm63V3UPkmICb/5uTyDGAqVErGiQh+Q
R+ocJJRk6Igf8Ow6uut5wMQgXKBYagldY7LZUJOAyAvJ1Nn7OpamZvCVc+eXfzOUU/6IJUAyrXOX
axZxJfuiKALoA/2LQgYwMX3DPVBBfsYVdqmHftqH6DPFKpEXAvSCdAUr9A8GYX11+lOpm2K4KLW8
0jc9iY1I9H5fC02yhgqbyJIbLsmU+PiCpk6ezipIvb3hStkKeTJoLzCtEAqFStxtkql3C+Aiwcni
Kj7gPEHpNI8+IU0j7VNb7ZxwelQ7T4zxzthekFbCW9hAv6EOfN3IsdjJkSKAODH54NfRhzVY5Lko
pKmzXNLB+uw4co6j4yifiC7UhbKoOawN82PY7H/W9G+ewFMO0q4EM+L3xWigpxpnWrlpES93DWXo
KN/jgUD4aSJD7UX3YO4abO7YJkgddU/HJbbXvUasJI0Y++vRZ9gaZzO6XiKuPpWD2e84TNQu7Q2N
rwQYlblmX+3uO8/oHsm9OkwnWHhAo+wsDEQPihl+u7NF0TlRMk6dZtyMH7zQUURWqBli8d78owGi
wBiXFqvFWKFgC9tRnva7HXZK01GAitShAENmAG/JDGDsNmIxxH3gDZatT7vaHgpaIdrAfCCEA/Eg
6IsqCJmw+543CWiva3UEQ5PBLSGUGH2I0JSETnJ8fdL+Dfw+3BGI98Rbw3KaYnpBhhNB3Awe22Jc
+IBa/mubU0Ql2YOYW1k7/IU6afs1qmMifRtAtfFq1Ay9a4+mSkhsdafo0Z6EJBTVLyJy8VGSwFmi
81OAPKUHA9ejnsv4gLK+p4eRuI36cQjbgy8TglRP8GWeiKY0gE9yAUlIUmqf4muV4XFlrrMQNjCL
jBylu9ijPfRAJJHmLZqk1w3ur3juwb3TMS8WCalGdGItDEXERdRgICehmwR2S0y86v61Ny2XyQov
RGY568DT1mLw5VgUcWQAyTDKIc1z3uGoXmeFxwIDFRC3DR+n4hGNfEJkJ6cg4WfO05DBMw4MP1ml
ZD0Q8S5qJX7te1YOwfNuPROq3qAeV3pam9YJjIw4u03LKLWMwPToLgBMxmsrpB31HSLB2MkA/WK8
VEcZv7l6j+FPtK8ci/GQUCZpUfekTmyK0S1J8DwjRMKdIfy+5qEtNmIZfk/BK1xEAFx0nTMEuWVI
H4J+88ddxSTo6wl1dkROSdYSsABLjL7qSB7QUhqWA3GbEvWYq2RhaxHmyMjDIOVRnl5LgoZ7biB5
kCjqiKsS1KkAcIHtQkyErl3ZOLCYJIvCA8DlTyRrEpWg+x++uTyfF5InQ2jR2bLjV1d1xAlNPpx8
RBO1tgLDpKvTwO/qPpC3kL+miiklc3BiyBERJuxfXGnEP65ZzFBP9OUsmd5Kgg5ChY+7JAp0Dj1w
YIJDYoEX1bgHN/lOwjNUNlwAIa9OiyiC1L1fqvBLBxASJveUqnn7JmLFTt6j9G2LGLccdRcgQBXB
2oyNwhyJPY5YxezwJ4qWSwADgsEnyUpFqVyiXAk/RPaayiAh3IXkQPcXQ0kdhLaYESg0QkK5b1JG
ZM9BAoNoPI2pBH0YeBJlvEnPrwQSkpxJTkYETimPvQUPK7FYuvu0wXicZw7kKjjT6vdqpURlshft
SR8lqKt91a3QtSRieyP3gASKSLZ0JYcE9bEpUIh/E9tSn9YFq0tT8TclNF2yQPdB0aOJsHcR/CIN
SRol+pfb0/v0a2O8IhwdF3jxcfqQCWjQBCQ6k+PWgbAaGfGpk+2oLvy7w3VF5QOmITB0l8o2MLfJ
d3r8ilJU1tOQcDbAfZMbqRL6Bo78r9osgnz98aFYoD+veKbf8Gj25TI1uGS/ZE/BTFF8xP3a/ID2
xoU88fbNCEXSHpfVnuSRFy5R5XwYFMSiDkqUJGoSGUlEJCn2z2BLxH9+cdK6N2WAMbUloJWE82jd
MCoaH93xOcJdbZjZw91uJ2ms6ei9bzAi40MS391ub+FhlVl4WE3Zfwm4gWCtgZqoA6ywenBDeV2o
EdzXInScOWg1mUn4HI3tHaZM/b21Y6/jwKwySuZTsVxbr0n0t4tOb93pJEtagq3leEzQPTd4RDIX
FwJ5Nzr/bT/FT03gixXKPNaqzjzrdkep5a+323AwCkf8ciQx/GolP+11pnO5dGjrfm+0uiNKf7TG
1P/55AVU0nNE5vz9g3iMSsAOxkkOLgH972xSQfLAPWzcz3h/3oROA5HiQ15ObBFR7YOMLWv2Cqc2
LO2EDi9gi6hcSVQKWkLgTWb8hVkEiNiaxNHwlBbOYO+hycT4b5/EjXMzuVjIREJQo8Hg7cze3FEe
ZJivVl3EIWUmUB2zBB1JSVNGI/Y45FLukFvpGAdGoC5ENegHJYxp9rCXGOdFe6vPfyK1B8HUUeie
WEBugh7Ajqg6QlqXT0CbMP83UBe6hqJIJMpNiDj+yQdaYUCXS/fDzZpQ15pWMixDNu0B23cg2OP1
KxomRqRiQ7pkIFvRknfGYVTkAO/LIixdgcOAXFnRj70a2o0YvLPOPxBu20PeXX06CjuB3LCzhGzO
apt5eiA3NWB5GB/cJlx+ylIIGIporsRUYkclQopoQXHWb/6bvB8Y9rtcCBqUUoqWnEZgCO2LGn1s
xv7Lp5gOOIpEKlNHsIXHF2aE4PC/Q6c7SHcL9sLg2tbCgcBYxqDlQI7/Jp+mm5IJkReZ4E00Q9Pn
Q1yMpTXyWsCLp2+6KWGyJD+pK8giyntizsdm15d72dQYM+xRcmbGtH62s5rkpDRhfNqwgLgBUAV8
qOAV6LRWoXJ2i3kl/Ma9xRzpMBpdMPsLyvEdyeEnZFE14HW98xDmG/VSxIdOkOBkeS3HpF9vy4D9
iDJRjGAamrdipfceNkgRaDagf9QXC8rSv0U0H/Anyn51cV89uIQIuuAd9+xnnuqwhQ2eAziRaDay
06kcZUJBBPVHJPuiWXc08gc9LAPDAeMWVh8bsmzOopjFeAKNlFQAanN4ntfpz0XTaM+L0MoTZhtl
mfWuG9oXGY7CIlEJqlSGbBFqO3GwbO5a0QmyMcRkZMlKAFVmyxdClbBILKpEKgvVN8/gFbJQbjJV
RSUS5rfd7ebRSpDHukypUciaAjIIpgTiSAXKYrNI+AkTvdvlUSu+5SF8lu18+c35nc4wspNkPp92
pq6s8jT1s4msCxc4en34ZrKCYsqSK4swF00D8pQZ32KAADoz790fTCG7WktKJQxVKATyCuCp361H
7WtdQb+fa9lcsx0mzX+CCq1zp7cG/AZQ+PoKslr3AR7LgJnJES2JH46BOkntZRmymHKNrPHeGg6H
u/6wbzr94TAaLqOET8BC/rJ7c8EXQD+xMezJPgouQnuHLKV8/BpXWEJlUObv7cnFk4so65v6NXgh
nyfJoVOGyiKLnIDC9USAHcHhF8HHhznHDgg994sWksHxs4UHL4WbjrpOFlCqyQKR4ZIZqyeyPWtO
T/mMUBM6z2pUo0vq078VrEIDT9RFZc2S4SCXtg5ZWuJvueCS6SL3iXKaqO3/Dklw+8Q4soVxJvYW
i6Nsg3LMZSelgD7YDwSGEXRnHnEuqd8N6IH7Zs9Q8CFl43fIYnMgCdQoT4ugsObD6qRyHSqINMuS
KYeIpHKj55ZQis5EsARwAg3hBzg5R6GyOyRrLkmcU9kzTrOQJt/EODJaTt8tIwNuh3mD9JJYiEKG
4bZi3FpezGLKGYjEW4rFmQv0Q/LRPx/UBv+u3neewZfmEDlG0cNDSujbvExTEC3L0rj8lBsGzgiB
u/AEv8eNoc6SQgcXTA+iLESFxyLPKFiZbGeCkUmsLANgtapzBRDd5vzTLco0rdzrtnb06YbG5E0g
8kXCykggQTpHtleMJe9LnT29fPnq7IuDNQOWrQsPSW649UFyoDOSrXkHdCF/1ARu93ffgiP71QWV
BFKwE8FLUiSLK+v7fNn2EPhiS29YssPn3pE99WnpdNlJhCvejRLSpM6uL36HB1QuFaw9SCZF85Im
PSmhkZHO9xTYJDvdiFPi5gfCyBv+3PAk1dLiejd30YG0blRn5P8Cw5TI7okblkA/ooupgfmIluEV
mEh2J9lSRWS11q17v41drH9bUZ4cmPkDlexPRjGJ6zcnlSl3CRBTlr3htz/UR3kEYdd9IVMu6QjN
YdBk5Hdw4FleaQ9hDaYDXOyMBZ26dirUwlGoBn5mv7yGkqZics4uStIRN21ZyCX5ogDMrtr0Wxyy
1tKgg2uwHJIYimEz7XJ/hAGjEUOst9V62+0vCFmhxVvZf0gin5Yy8c70J/6gJpmKf39dRu13KWUF
vfQBWj2pv0hEhPQTKYbCISgyLi2kN3dQ6SbbK+6tDLqvJmhXXUmwIwOONPx7sAtak/5msxFUS+IZ
MUMV/WRJB3hLb4Tlrrj3rtmna2RxhMFSHROhbQnY+Iu/FRoJcn+4w8/3k+46GTJoDXDIyAJXkOWC
1WK5TJZgv1NCXJeYla9ez1/3dLczT5ZDFlcZlnITwWDgONQzuNyi+N1glVCiimqu/FqQvX/htIxe
DNMPWLiLuSflHIo51G/bUg6iG5JHoiJE66u0xwqmh98oWnT9FuFw4RrUqCEBsi+s+aP46swl9JbJ
Q78vry1DXdzFdrQ9S8Q9HPMRhsNANgtwmQ2r4XcOMNeIhmQdFHdkKbJJqW3KxyRyhlmAYJCEdMyv
mPCS8C5DAaiwH37GTCt4uxodVK+k4Ugl64Fl1oUPg+EYc0n+jANarDlNqqrcQ9KY3vGMOcZ3GhPl
2rHBs3pIxPcbiP9VSN9Iu2tR0WlECitlw/+ZUD7owxVKUFvm2XdZ/d+qK1q9ojHLE5kxksBDpK4l
EnoRa1GcZajbBRNA4yn4QAw4DkgJ+cjplDgIoQSGzgidN1DB6ZFhgGDY+JIGkRo2GP/dN4F7aT2F
1E9sTWfdpJwUI/ClTg5XLetesCUohua0Gp8ilnVY19nQWGWQ6VflVl9duwRdaK9AKYKq3c6GDXZ1
nnTpI8F36T9jgQgEjYAnx8huRAbYEVJHAg2Aa43oVKKH85k8E5nvIh9J70D7h24DUGXOqyf/QHuN
FSRPGu49Irpr1x0zYJKPxD18j1Ip6t5Uj3Hfk3kqIJDM028C8+g1ne4NPMN0u/RWHNqtUfcV1sPP
CMIPuRw+DKqlds7teqDjhAKMvIigXODwRpctV/d9DyBxC6HV+5DwkIzcHaA0tZyeK+9eibYYcYct
edbyuw8TjOz6mb2T+udwPGZTHkfRzWE+jU9OEs2pvw6xJOzLAA7YtZEJI3i5eNFQdotI/mP1x7j3
CDdClni5l10h7SKHFyJoH2OWGws+yCtco2YbBphUUWHoyhog+w5jmKqqQIzigvtsn21SGwdnXYEf
6f8SGBLWICAk1m+MZ5k18kwUTdhnmoGkkfwL6py+qSAFh/hyIeq3j1sJ/nDk8N8sfh+x26CQhW1c
Ww7sLeOSVr8S6+PFwMAuFRtBukbhFE9PNKQw2+s9ORqJkry7ZV9g1ofX8F8edFgajUROfRFjbpnW
7fN1oN+7H8qgadTKp8XXCDgbY2QyTofXMQ2CZu+oWXJSDt3T98hi1MP4m/aApxXroOzYAjPKbiZL
FLn6sJ/5w5OzQxu6vyOLm8lY+WP0iNp+ly1BvgcE5acShTN5ZAdDn7h35LgkGZyqay8bHXsLrCNk
a2n5+a6ijd8YSo3kTJ6p7NiU6PngVw/EERbEiCgHS3y35xXAQpd/KmGOxO4r2QAO4tW99SEnGPaW
TYh4veVI2LkAsJMlXmJ8mQCSTwnxAuoFG4SxVvChURj81AEgYcgkQUYvws+Cd5Vs8grXW8K7gtM8
25iEfW2JODQfk8p+f5gATGBJXVrtyWR3IqnNETA8srY923pohBJl0F1Pp7VECTc6/xXKSJSEvh/6
shTZfqk2SX4iBR2ezPqIUwdjR9i3H/c2arAPLtbq7t55orQGv9DXqOKnc6WTCYn9OigSxRmzVjec
ZZEQ4B9pftRtxQEx+WEt8v8CpIXMO8osOEDE9ZVzHlR0dMpvZDWH8wRHAHU4bCNpYv6m63L/n+r3
pcv4ZqVHepd1nO5Nyjndwm5OZdAL31NCKZljTJPvTMN6W4I49sudIPmyo8pEJMJjJomKgNzg3oYU
rIgG5Tc3fkZ8KJusLy8iBS+JuH4u3phku79o7hzJ+ZFocLnMrP+j6r6aEmu2MAD/IqrI4ZYcJSki
NxSi5Jzh15+nne/m1DiMo7BD7w6r13qDr2webNRKNVlUw5e2CH8+zB2eDcRp+1BZ/OdmHa7inj9X
UzU6lWFUQgdXf8ICf8d/DmF8CHjDav2vz0sQ06qQfxlAa+UXjAr5hITIM0Wz2RvrIbgL+5BjSZiA
rRtu4ep2QzuYX0JJYl32TWiEEDnCa/29Iwwny19euPIzSDls0JYJVyBNL3b8F9SGa4lXwvVI8tfZ
A+fDhgMP4288hvgyW+J/XglVuxBCbL9DDY8GrFOkeyG+DdPOQy7v818t8Wd/rNxiZck8s6Yh3v1h
xGSyl1/yQIX7pm6FwlA8DDtm4z24Dz7rwUsw8Z4BWbbhSp2KpGfWlAMxwCWNsaIX2NpKpYnp8S3V
ZPsEsv0Drzk5Dcfd/eQ6QVK9fcVq+0Goil3waj7skt5fxc07adBX/sH06kv5SOr5cM8fpr59HRjA
Rz8zX4fhfWJN5XIoWxfJJyKQisV1hsyYmqmiUzNbvyk3SFDMIUNX76fa9waH7NUgZsHr5VA00QI2
67Xg5mb40GHnvO5oMMU/s9P9V5RP57a97R+68aY+20yGAdc+NgFhKAMv28SeNATIX2Xznum/+otW
oCyHIRyZ2uXd041NpH6lKxcpJ9rJY/kWbN5qXufJyu0MVGwd3NXHido6Wc1dCeTlb/tyTgXzZgu7
nF1nV1zqbSlyqbyG4xlDkpPFMltMAaPOy6lPaP4DiyVSBfbXufxtGpNO6o1/b+Q34cpUVgSHeC7n
6nYNa05Cr4KaVNB+SQvQaEdX2g0fvEGSc9Xb/zBRgxgVmH0STX3mivj9cTTjyNe6v29vqqseZnY7
+vmguysXtyplT4XtH7c3+igRFGjfusfaEyMFfth+YIYGluzfr3IThwF4AxvnXX3bvn9GoOpRZ7eN
+LF84g//LJGMjscKkNbYwk9UcukEJdv86UxnuLBgGBiILJtZur83X5+Es1DwzDHL285rFPvYlSJ1
YJgUSMMBOH7+c3p7A3RuJkrn9q31BH0keULLJGiwPqb8jzgOVXPNV/9eMKEbhHf6zdm8x/6w+Mcm
h8lZxvQZFM6BqdEMczMg7SC+hZdxpOeZx+3RiifgNw8fK8gAxvOUslLEfuZf7cs1SDWkP7xE3+az
01Spk+jCaapK28a718tKp/oZfolE5+Awen4eGzfv7UF/v77u1n1pfNyhJydO9M1sKfnprIvfcS/6
TbvLERRNjarsx3lyAT1D/NFrULb6uy+1R/JvcXUoeTVgEJONp5zDviouYOC29DGC7vetv5mGwGt0
4A6xHERi+Z1dzkw0GwjJcJtvlH7Ge7bxASSbRK9X56m+ALAWFk10UWJ3v7nv42h3dayUMO7UeU5O
waZqpD8ufjLqmOfAaV8Nj6Pr7/UDtRBFguMHdGwmP+YMRrO4xw3s4fgfWd7dP3PPlqBjKU4cqvFt
9/YZnzP0GsnNHxVnZBB4L+S/15K2qUaqERNKgjNGA+XWpa6TjT0Wb2CC7E6ll1LxOX8fPfcljHZ3
vPuihB4ZLlA23/eTaKZ4n1H6U5G/W+haIR1DU8amlsxRL7krYTyrxxINVdvPDI9pMqGp4dJWp2XK
ooyZ2ok4zgOF/OwIu3iQHtz67+lfiIPkx6Vz7D0RTxmoWFB9ZnLtvZi9I0E2Ip9O8JZrH2d/PeI+
D5Ie8bcE5HveVyJbaXkC423Q0uXLpRxMWnsZLbyWpXJ8KVZav9m7NpNdhP/iKW0mahxGuw/Iz3ms
QlEzR21wTeaDoJM0XlXuxhx1juYR0OQMob/wZOBC0d0BQ2JYDX/0g0hhb4xndLnqbbQBxAelOOfX
P0GPd9F4VNYsPwlkw9l8z4ebUyGzK80pMclc/lAR7NHdvScKy2TpSSDBAnYMorurFzHgPEQhB4IB
yXaqXM/3ROlRiU1SkzlQzK9pZpUtrRAru+PfWIj78/TEJI0QJ1rL4qW7Hh6/EvZm1ev7eUxYm7hj
fjy8DRLPgDvH/U1aU5cBYP50PqK6z8KGrCtmzHQxyXTvQ4A7vwlFyCsh3MG9bSKr7/vpT1MCnH6D
7TZF7pMtDZjCg6x25ou97vcc0/XT1Rw/k73tZ+b92JjRBGwt1VTnhVgL6vo2uhsDdMWRXKMUSGan
Vz7zKCbSZfK5KRuC+tjTnyYXxc2jOJZvx0RZFL0+MsUjBdtXJ3KdrOOz87IZo4G3pHdKGSRK0ocw
FMfCSzMlC7/pXxe9w8BdBEi97fNbZkJybLTvr0arEXlp9rh4RphFJgyi8a77+W3W8JX9Ptu0jBCb
T79rWDNN+3lCqvuBtIi16XmlW89nfvz5KOGg9DKTpNr/0XtyX+fPDAmFzy0h4fXwNUgRNSO2ShoM
1ZEi3aFF5eHwG73k531kxud3mrgDXPtPsgeGMpo31q8/AEQ52ARsRobhp7Th56aV+rnFID7Go/0g
1k71T9NEphIf0Qk42uiZ76ZgIJklWYLio/Nom6/x1TvzfkItxE4VXthyIMU6eUmK3wvRRyWyKD8j
VURmjPprtphUBTVg1GeoU3bP9XnbDSBhNXbBIQxh/Twhl7ObEx1GsUr9XvuHSg65sLf8ns/u4hgM
pTAVnFqx0mOQmz2RturJeIlpg5Z5uXPUWNij/vmHc4Bx6XlQl15UlvR+043MqvpCT7pWX+tW4vCZ
ZoB5wjVU4YkT3rJEQIKc89uhIfKMFdmGX0FE8mspA9oKs8tk38l+HyOF5JicOVMNdA+GrPmkrRst
nEN4tKhlY/pha6CCMG5de0pk1Ll8UeFZCYRG54xDl57jxhxog8T7jjMtO9bgACusWG0Kp1UxqqxA
WodUuhia4xEp9lTB3j2CESVTOC9u1SoXBeJ9Fi2RiAnqNORgOx6d3DJ3zbkEpVjtlstTpFho1QCA
eu1D2iMB29g8T5LIBJiz53p2tBsmTfvWykTexS3gwHhPnMO6aRW25EV+4vjhXMrXLd/sRROi1Qq2
1QX8VxORUhH0nkt7aOrjNBMr0ii+b4tpwsIE27bFdazGfDX7at/mlYXoiDdyPwPqrOJ3QYyuXHbl
07WaU9+6dW2Oa7QbjY7u35nJwudSBSu3q3mlCiYj/f6VyC8RPL6O2fLtInf0EFhqfNoy9zzBsDkt
pvz2QhMl78aWM81K5UnQ/55pRkf7mbS5bNw1XIhvWKpupROXBVSoM43pbSVO7BV5+VkK8v9E1OPF
+bnsnjKyW+B6qRIM4UHMZr81Oty5e+Qv5jYAFGjqdmrBWuzVB+Baaw664YI+jx14Sp3A7mVRbkRH
qZgFaT1bfz/3xSeUx/u+kfnaMqeHk1iUXfdLn3m/fT17ma/4id97MG/1+sjlHdIjjdtnkAMdwj+5
2y+YJqqJcdLQG0L6fm4VtU6vU3lqGPA+wHEP2NEu0qXiTubbckwhRqLKSn79yGZLp3Hx/hv5vrTj
SF00I3+TevUEC4jGDEECxc12cqIkDiUlJ/2baYtoAIok+LCkvGumePLMX7CzB9HWQYCxqS0J1ZgS
hye1jqpEEhmLRcE6naW5M6Vnde9JIuGDzTGiSKbzNpOLghqVQRYtl6+wLIvOgSMKgJYNS7zuhqXs
mPfFiMiSxDKTgHQTcVgySwn/TWbDzxP2Ffv8eLa2/bYUO6j6v1VH518UD7abg9NPDkSPksSRUMe4
A4dQ5hGgZh/9zQ7urzpZkhDopJqv2jFd3iWbFG3Om1/tf5pcCR4yRiOrBx51KBLXPKiBUvzI8pXm
flp6XPT3wp2mouyaqXxeNy89PuKEmm5vp+7xe/GxE7ExVrsUeCWkL43Xb7KdHbLPvu2Jx+S3/ZMN
LQDOoRnjJ0576nvF1swssOKaoZcWFx8CzRsGBYaTvrwCVy5SIrFwHNQa5AVsyqMlnQ0b8oKLkyqM
f3VLgyNJr2RPCsDwDKGpaPLenX/rb2L6+AViG83TdmmSts2bXKCGAGDwxdMgKM9irrYv7Qk6RmlA
Pcl4xIvbTqwe6Y4hzi31ubczscvrZHNz472E8gUDI9cgfS9Eo/8gHGMUR9FsURSHLNb1ZFCJuElv
26pObD6CHhNTgYUwbhDHf++d+9v4vZFtzKdLGFFUKqV6iXLJVlrS34cPqx9knNLeXtnI+rn/5JPb
DXjRg63CI0i8iGWTv8iJr3PxVTv3bNHrJ3UWnb+arsYFTRzFzdeY/gReD+Ifa0/BMpJdlpP3n9Pm
20o85xAhQ/62fE8PBTKpSrQ9bgaOcuO0paJ5gZ3d5cem/roYIGEtzn6OYfFs68atZDfdtfG+fWl9
CcQv8L0hJdtEYS62zfVPJKiDTvTzrOmCGJJ5g0ay3eFTpsA8T9HNDzP2mh6ZaVGvstvQBZ8vHtNF
a05uVRQ5Ln5zRRNfWOa/vDPSoFClDwI0RGtLkiGtPa2uj9NnhuRCsljLfJ9+ooW0HCFcwzg/Mkij
tFImc7XRzT0sBmxVML4R61RpqHm9+TfTUe9qqyGaF5bdOXl7+lPRQ35r+iU0SQ/tbfdlUENbnnI1
9a8lST0gNaBVvOdsgaHOyfiMtLOD67GQpj4nV3YvWipMsQby3IPfmKb4NPQ2O4rXouX8Gj07wSGj
aC+bQKxqR461w7x0P1SSl5/dsnGOV08kwbLv9wxh+Hzqh85udpTspoA9bceSgbWbzYg788uoxUFf
X/gWx/5338cdJrDycf2mSDlurMgSQEJ3BNC3o7gp/XEjHHx4j0xTQ3I988MbsXkLA1XwZLK8IyRK
+IxeEtZ37Ct5m+xykywA8vLjkOzNt6XUtp3K1a85ANOGt+2OteitmN0V94cShT9jVybA63PVTUUb
13EhDvPRsHGMxy75yLtHGt+0sn5/LoRML2uczs1G+fqWWTVO65KC7I0+YaqyP1VIeVFnuZXTTGCU
FnKsFyoxOJ97ab8qx6hZquUmRabFDLLOOP/AaNf/iZ9yWrQRi9K3mPcXqJimEUGLGoUd/jkIBmZ4
cpNVjYx7l31zbIpTAiJ0oB6l5kb26vNa3SjIRJjM5I9flDJyv+fOs/+oSDAmSptMeSmkylj08uPv
1Bx53cupNaaGXYp/bkrPhkGdPdajtHIOpev3hl1AKdNJWFPJCSbe5vr7m13/Dk/yCQ69a9rOHwVV
XydPrDH/FJGuB4eheexcPzYiX5v65pVfvLHBaYR3Z9Acp+nufLB+O3TirfWAxTrk7MfuNwiQPmfj
eqqRnGXZxs1pUa/F62jbGcusmfSdf1c/1jcrvH7mvbSE4S1MmRcSAMfKeJYgR1DFu5/k3jfv9rBz
XNJpbiAq5NQy7hqm5ywlRHNyTrJaQKpTRRvbz80Is3aYKzLwKSnlU3JT6m9wiLma/6dHmyKqEFbM
RvQ3EyscP6KgUV9wFKcGmsuA4nxsU9gOvGTEFcWwluL2GTfUxV0E2qcA4OugVhY07W5f2RmNTfuk
OY/Y+RvhgGwQKd7J66VT3MioPqPxvp1nFLQmKNifj16sRzasd6We8rK6hBlOFmD/8fhO8Cbk+QIG
K4D9ubikvsBZzPyKUuspXCN5dOP4EVNFVql7g7c6lPbTJdc5QQtEmxBE1MFOnEgNx6VU+CG14c3g
zpZvtvdg0Y4/aDwkgWclsagXgtd+SFI0YqNxP5PKjzNVSwkNG4CvQykWK535E0VCwH6kL6tHvsJU
tEtRvCmE400J2MyCn5eAUzi7L+K2uGy61rrUqbIwcuKMTYp75HxpVIu4dcSCjuBALiPoeBgfpaMi
yKPgh6QqVPjmifIyxKZl38htrM4VSYwL8DdLxyLiQ1qCbAIAZpY+7brjZd3XPt7eweITb9+PEtf+
Y9tcpt9Tu9Fr3VslirFL9WGjW14sK+nJQ7E1UTzBqwKOyzkoGpZFcnQhI9ZbODj2LMtSAHIvS9FE
ffeVgfTKBA9vDnvRT4XwHn83aYVlMV1fkK/eombIR/r/kmpKnO17ftsTL84b4zqZs9q8gSqRS/e2
puuqdx0iH74lVRbecyroCOACNsid7Oz0Hv5eyKPRWvJzSjOkailg9BYL2kSz1aaZISJzCw72d8oF
nbFwmlBDT/qTPNn2+Eu5ThwWW38kTl3UfODlVGk9ibSTXbbeyH1KsOR6rZt3kuguxqfuMxbdKEqb
+jnWipzDbyPnUmqYuwyfwDmUH7kd0I+FUH7257ZIthyi9UEqDJVy6lxdH3+kykSA83l30VHrFeof
udeJ0uPFZ7awTbwTMT68ecd6b4c7r2z3hOdDXZOXROESqb9yHyFd/jKG1oBdXQmcQ6q0NwGuDm2p
HAucXPr+XF6chJfrz+OZzrkU379P+CS59O7h0dhtyjd2JQmyW2uwjZu6Ec0Qceu9aJfEDubO2CTa
WS1KKXVAK4j7xC+SZdqWeJ6ktyW/8s34VL5t+CyUwzdFqoNn9yLITTe80r1dJWZL4fRfGOEVGeFE
Sk0zKfQjGZyKSbpvatEmEfGZqwHuGNcfif8+smBp9fdZ2nG+7IB8CVTWHJCcUJ5G4vhZjtPPfpaP
h4FXBibMV+yC+FqOnsHOhziuxN0O8mlbnGv7vy8OKvO0tbpwk/9KcNigBCWPqHqz+tzFB5fDu/BH
6mGZrC4Htmxh1wbsrwhuF74pe2WwcRItMYSQZ1rEm0w6fJGKFDTZ0XmNg4jRdPDymMpZnJ9kGcMG
PXx/+r+vqF27SfRU9TrOvmWu4Z3OxzDFqx9mR+NRFl3Gv60UkYxxK9tK4eFErSjRrsXghKdg4h1Z
hjLyOrPXz138BRMRyP2rFm1aui3PKsWvQqhsJ6sb2rMBq0xWphSKXC4IMlmxixpWIxSeQ0E7AJlI
2qjA3X4PFQpIwFYBsBQYYyo9W2hMmKP6MKDlRsPh4F5Qu0rlvSjkBmTOX+22PAQAyOQbFGIGwTsU
gjPgAtxVJQBq5C3/6qYBTPavrhrYGNK54IF/FG2jWOn1BQEoV/2HHATPBrb5BqAM2Btv6oHOVtD1
OtMe/84AbQoYDUntQngN8JygJ/1CzQgHkn/Ap99CoMIgSP862MORAr4fpqfTCQjw72Oe1/sdwI66
MehUTvH5VcxMTWuRkgEy3LxHIcciYROppDw7NG8y4xfV6lD/Y3WSUd+bvwm5Pa5/jx5fqqUIJ9+p
OviiR6NGSPQ92zoS6alHqhECwopifR0uBpSCQqUNyFmi+Xj0tyn/TAGB/ToMKdmOHNKe3S8QoqLE
JOBTA+MrcL72fCakG3LVlaJzsrKp0UU2ttWLg+K7Qz6d9DHVzcLF6MoC3lmQig+mmBHcnlN5QRQ4
7pOBq7ip5cjm+idaD9cMGlhOdm/hfCBIIhbgv9tfTXr/xzoLVekXBFqoqQc61K6z6cQLoUQfYOHj
yrP0HAQSUyjXY0mGrBhAmU01p8dTE1YmbKSbSbXzp1R4XZIoXT+/WIFtoE+2vZ3Xw/vpXTRMuTpb
Z3Xl7625fVv2ZLjhNedVa0n4C9YI/5agSB+ZjisHvwrnT9ePE352+JmHP7xaQKwF9mao6r+KBNlh
/tMF4ujV5CQwhi4+96+Wf6PzvJJQX3V27+GPzINE//5t09m/JcrbXitg3h+3yhjeh/9aPQq8c/q7
TJaMsmFvZ6R0+KfO6la4KmZGhtFBwNzccJaW1e1fYmIWrnz3s/nJxYs7pc/xLDtThfhJc6W+TqKk
maOD6CDc+h2p8KAZwjmyOrqqaC98H5XR9s+lto+30nXh2K3pQgMqIUAoU3/ou5Tzbb7Cve46Ub7Z
oXWy/obWCQ0YmnRHR6eerQf1/PDn0aSahos2r4Y/z0mQur9P9j2Fg5AuiRc3+I7Z2Zp6/s5VbUh9
jhVUTz/H3v3t1Dl1Dn7C5tloRqFDntt1LEySAz+igdl9krPohLbZdf6cLszhtbSysCZ8crSc7yvy
QOExgGfXI1dQq2dp2zuIAWTb3KLps3l4N15377lhYlHMDc8TaTRfMa5q9Fg4A7ms8Oc8iUzDn9w0
yk9iXtm/StJDOlvIql1thuqWcLkgvmoJBdlBNkPJNhSq00CAW8XovT+5aeipUMqXkleb1qSW3Ydv
BAIuQ/LIlwt1LTac/76O65qg4Hr2DIQkf7WeeOEEh/4qW+JjZcCRcvQPaJbFnwigcrm0B9JoIVkX
WbiAx4IDQUQNahqfOZ0+zQ+4t0NwsHeVXlL+h/n991fyo3xINFNU+YkIkhr3u3nv30F2tRy0u0kK
0Esu9LmrbHEYlD5SZby4U9HsFfBrCm8WPo6RJBuocjrz1k7D8kzAKVuJA0am0R7mqH4g0YtJagoI
M5PkL8UPP8LhKYxMPZeXHPs7UPTSnL9KjVY7K/xpDNvRgu9vxeIQqKchCiqCy2XvxbIJQONI1MJb
JwqNUVltS0xA8rSbmo7NHzuouprwHJdPGnmfb+zzZd84pGXG93KjorR1tCZo8d9winCyv1+Pyi/M
0frlRH65abfTaJXtp8U1HO3us3TuLdjV0YBk6hMvbCQJwAMvPVHVgcah1QJdYQKgl36W5HSFkjY6
r2CFN2zzfXJi7dhYcJbohnyCPXUtNhQfJRK/wiEGRkR/LBhSrdRF89dIR0jExu440PaNYVneQSAk
wJCeKrCpu16aGxCES305cR++vTSdGG9Y7LXgxMTtMdTs/eA8aAA3iatY5Mn+3mOV9f0jky+7T9Ha
NdraTiSZ9wNntxaIvJzeud03AWlHOXLt3b+lkibz9WTXdLHw5cdN/9BcwdBP7zO9B28DJazMyVk8
6nmkeg92YcUo7MpRwnNRcmIYdJ+NTZ3BW1zMrvl3UJ+UfxaL+QjYYSGskxnb0VJsqjrqQp3uNXQg
zLhESGRv11VNADmqmfjG7SqaLsS+YVV5o6fsXCGmy2fawCalhsa3EdYs20liaJS4JfBo3NQMKfFF
LTtSYhC8/53Apr4Zfsmu/O86wrWMMN81G7Js+I3YWEtc6qlpYjp/C/D25KkcfiFWBDERsUKY2SYX
JWE8ME9KymfmClWU2EC4jLv6PSI+MKeChNiWmCtYKV/QnOuSOV+8a5HrzL0KgiuZvvJHWPlPxfkk
IPjnb8KIa4Xn098Vkk5eWGwvRZbuoZEkyOw45i2nE0GPW4GMwM1BBUKM4cDEhEMPkoTKu9iBU19L
dt2X4nZwdlro8fS2cpfbZuOFN1CaT7y57X2Dq0Scc2uOkd5VcOnu4ZKpKnk74NAZluIOl5HJhwtf
a4NxK5wn3ERQGMq2JBEDNn3rR0Q3nsA8GuboyQzW8XpAKG2QJ2Tp+bRxlBen9CU7bcu9X+AoiDSw
ZB9K0JwZ2lPVZMVVZtqKebKztVPxNQ3tpLaktwNSnWen4XFb0rsdz9CR45Pgd4ViaMz1UITKtAU/
eH9NVfTw/+UkYJUuVnp0WuldvS1Vlo6EjucnA1UtJUDRGsZMU+r5m5ob8FGtcS05JZsM/syV9cD2
Yjkg4upqB5uaD+sTQzvLefE2jYebLy1sSUSA9gnJrgZHgCoo0xlkA0+snVFEVG1zR4oclb0CK5wY
X7NhLFNdxP/G6F8rhkZOpdmkm2KEfBnVeJL0ieEtJ4ja1TLtJ1kDjOq2qTsxHLcew/1gVwvAyEUn
ycF9bkpGAk83UAXCFmk9cc9GpkYnWLurSP+CyjAWPr7HnmWPSU/VLzJF3cE7xy1PHXufKGbBUwns
AzexsrGytWTXZ49WvupEJzsyAWv4pQ2Wu98OdE9jxjEAOFo2MxwN56qCVwjTRJ5hZWxq4xV6k8+E
viG38iycZwmaVZiKhpd+0N80r1YvTdBHgamLqEOvDY1OE6R8G651WVNqwQWaOBsuZz3JdueTSH9R
GyO0Z9r72X4WepdfjVuue3PypPSqgIIDEu/TE/ZeQ0VKLPzqMbzzR9CF+gbQ9O9zMFJmr727tZ7M
J1w+atmkGNmo5NBVDHOXXeFysKgxCA3dIBx5HIa9TrKoBUCt65MffJQRjQZaTr8KDecyALdk5zdw
DfaKDkRZ10xBfc9sC7JXOkP6t+4eYcscpZgaDaygAB1M6QzjliNovWddb3au0EghdL+Ex+QZHMx1
xnt40rrWfhbS+eHctc2pKq8vk7kpR1f6kANrlLnbd5e3YRjvoCNCHBTUqSqfvVv9OLuTg8i0bbmP
51688hia344zRzc2LuXlxHemLJM4DmuYxsKpggOZ8XYMtmAJOpjPgG7anwgFhNuTQwQstUYFo4Z7
/dldrqrxkWpyqp/pw0TGm2a5xzAWJgC9xX0GWhOEXFcOUhp8U3bqlTpoDryjKOBin9hM9W3BgjSK
vY098XH2r6UwqdQNTRNG/MTSHUCYp6H3SLu+1HuDZ0fU02HsGIrgfctGzERmVQ8tHNr6aQZzgLCE
2epnqsuJFtJQf+uBX8h7rHQjK0/zLt/nf1dThJ6t44TVItc3FoQGxkWAaMa7rKQ86XC32RF8ZIVR
qK3dHfk0PPnQgXN9+QGzkp1aJtyWhv0DjfZTMPBDT3xVuwyd+hpmL0e3+vwtU4+hjsGCm/lt8QEF
OxJAhU4T8g8Af23iHJxMW2aloQdzG+5nq5q7jmdMlMbbnGQClYqq+f82TUJKfeTOQJsK+ZeyrK9r
ilaMmDAMjcc7R3o5C62jPRL2prOd0sim6M7YYJ6mkhjH0l+HZtAJoopwwnAVK/cAfPHAN6gcT2UL
8rh0zvbZbmpwRzN29R6JFEiLTP844x0bRu3Uz4iYLD/DE3NBIQowbynX1JItvhAeY6ixeqMGs4Io
5BePDQAIgAngzaDsqnKYCENfFrpzgZOlomovXPGuarob09uKxe78GTbaN2C2r+V3MGI/At6BlQCe
bGdg3bf8sUfyrkHioZebxoZa4x7mx3FqeGhuJ+OWYW87nuhDX1WCiMoNsFM1TuuumhkG72Z9WihR
fSDTlxloyxdbsDJ4e8lKwuJwJznPdcfbFnCP+VjfbY0/tPNpSmzF77IfcgSv9npAPiWsIKvmvwMQ
lQT5urmvHEbFrbiBQE9WTPACKwMdXHhTkx9yOqcK7hEDmdd++Gs9QgEYtyT8XAZ+WSG8J/w/9BSL
D2GPVJ88zQienUDMxYyrmb0viBKFT4Yue8dVvFgSsiNGmv1V89GOtxI/t6/lJ/NTCSojLmAbA+jY
nqvz+lJ/LZzlhVRTW+zrFWh4ugJnn0Zp2YQWEFiulG7s6nOwcWWYXE2lZ15OdRCiIHK0McKcjrcf
CMlvieYeFh8NbtdZNo71BAUIekBKRcPDlyIFSQyC0N8rzXgxPCVsK9HfaNIPo63721iymXTLpWl7
W2o/ir4ezZHceGM+ekWhCevnj2+iRCVHQXpGDvjedf5tzqxXYS4AsohNl8DdIZaRHtWAqjXKAkZo
IA2fGZ2dS0LbGxpd+AtYarAHOo6IBitgFmbuoAIV+rUqj8UNKlouxupxIefI06llpvar5RvAjuUh
/GQ+CNkdneJevwzDYwnTZKSasbBdhvGKxLYHEz4OUxXyUO2sRx1UmPW0v5+FvsnLuOuJ+F14mEKW
+t8DNMzWg4hUaLql20ha/TtiQGdd/nvk4Qxmr76RfbV2hvnZZG4+DdfrNnR+Gtmtk/DIQWaLpuk8
SWlGNPDsekm3vCRCD38ZIrkAAdo2Mu/KbKnimZHhppItZd9yIOmKjT1gnGs1mq5n6fiAqjdAzTu5
Zo7g1HqWqBmywkHj89FUZEhOcq/G4dZYKLWxJPpOfD4UI6GhLZvglJhJ3fOjlPwdHo7VTGPT37e2
aVASxlnosZF5ft4lv0rHrpABq5An9MzrhFyurU3x0E+qiv3SahnSfclH4X6bakk2/fmd0aV2O3oA
zDdzBElypXMiH9PH0f95ijCgoIcW667S+cn6ffKaZerzAsSpZQbmCWiZPDzdtX1TyVxZF7c5Ahkw
S7Uyo1eXtl33+fP8ecSrKQrsk3QxSI+sK6dqUNxXDcmP3501V0iA7HBqKEXe3AjErBTAo5+kygDe
UwBsn1d14ghFfpgB9Ou22ti24mVRTBDnDLqZKmsvun6/GpPt4r6V/17Bqlj4COfIsG175kAwho9j
5X18z4+rj8JxGBks3w/BcABT/Py+/2Hf8SrkvxIzqIViqMol6uTX2ldj71o7SR700A3lClZvkQLm
ur8Bs4ubjCiW7ST3TA4T3y7xsizfpCe+ZbvSQDpqxNyr1vVV//qxVCKmtCdj2g2ZY7r1nmsBDtgM
va9sir1wux746ATm2L5uSh6OsU83fhcprmKww49+dmAX8JYiIt1JVUPymPfRtp78WJfucNworYp5
bIVT5UySwViq3Hu8mzPUDMi12qX+LrsmiPfx17rVe+RX7U37+LHgOl1W5FMkAaWpqv1OsoNHf/wo
KKXFJbq/LjU2STJbJAmkdmWzJT2IMry+PYXVt6eWaNwrLHAkmaiWsZ67zzZrWnBLpp0SQOUzvVWg
KLAPzi3V8HC6xy7F/vRAbq3D1rV3N8KQyeN1638l1k9N5W4DRS825JZHGwRwmluDjXVh/CXBTAhj
WYfxcezkx+ErKfOwbuyDwQEvSuzBLhujYuWd+BFlhs8Vaipf4eqlLTEiZNyXXiQEloVoOg88vucK
+SxJnwNT0Hu6ipwzcGPWTdjksbJuJzi3PksSK4m0SW9fTb8VzW3Z7nESH1wpgjfS+j9dDmjI8g5u
IOzy4yztTfBBvgEB8NiTR7wG6iGVuHzvBlVmjaECNM+Ugtbqoh3Q3FcDssgl/G7P/nVYFmMkbHCi
X5IoaYATRkqFFGJzMz44MsguHZUbOiiJf5pdz0minJ1dwdXPb8IYdhsVgVbgpfSiJSzES7KQyy++
Qgo4yEm8muPKt6z4uRUdOKaWUMBWYzxw6FPsKEWwDH/Cm0N+Mswa7iRZ9wn3ARDSI3PxJsW3k7Hd
41s/ikc5TJcmHaoeGitH8pYbmau/ont8Jhl1QcLQGXjCFuQ5AS/yUuwppwq3+Bw8S/orzjbBl2Zm
GJ8lZ0Gn4pwN1DqF6l4kFO2vgz1PvsF5cLSTvZWjwjJBjCPqPtAnHgDVseKaqxVadYlC+ZMVmiQw
Y8z8dzQMDbC/WWaamsqVyZHYPYWlDjNtKFVjoyZ6Dan+8GMFA9k7mUXErr9FEZvdRipUDuwW/mKS
gyTSTzBF/8Mob+LlLAyRnW6H5Wj1WN1XM4mSg/Afs+LaY9lWWXDzu5z6Qk6L0A/LVDFjt0bAh3I/
afDaEjqodSiBYn0umxKrVYqApf0k6Kdp02Da+q6py2oXJjZmEsvu7TMyWPXTRF4a4oKMOpF8qXL0
+W1ONa4qmHhvtWvXHaJEkynfL7bD0bwTZI7XH7lSUEG59Vvy07DBfdD1Zo7WHhm/XNsIJBhZPL6p
nQXSLgno/PkX4IaAx/v8g1blPG8GyJFb1ZOZw7iF6pIbenFRJvER6z2FpRQ0I2+YFkumscs3NZ3y
zPgLtU+7h5AuR4wwGzYCA/qkEu8jNXIAjd1P7q+rayh93NiZS8HjcgjlKEeExxAUKS3XXXa2oKTb
wq7zqPn4nJPPQVXloAiTKR/f4CN1/kMH538wGs/0XCwAxl4YVALXAfiVz+byifCy+gocau6xZs7o
wDIvZ291BiIHeK2mB493MM5stnG3iN4KOtqcbp7GNOQcR54feetVXHXuAFv1W5M6BeDr9AVAQSch
iN3kA/vfbD+KMTuXVu2uEE2CfESi3GaUsiumvrf1tnax8XtJp0kpZooJPd2SUk7OFgVD4A0ELXYl
V/eQ2Ti8NYbl1PHdO19FOcWEvSMNv/A0paCV5xPZmoq7urtrCsUhNf9punBpIpIY6bgYR0hVEJyK
PaCtg7fW5n3JwNEReuyMgDuaSWeZSWuPqcBHUqtxIcf4QG2Q51LqE9S66XamM/59lKPSG5vasXvo
26h/aloT4/7XBHy5vm15LVkoJxQzUb0/5hWKY8vfPD3jz3RfPGGbXclIpL2Nv5Zqn7f2AnTsl6Om
aaSWZhLYI4sjwx8mEZ0mXkTBPdTCfUBoK0+YfN/pNkGgtV4q/5NsRTlqoEIQMuimkUl89jTtZL2+
ijcVDZCM9RvDpImsNIQyqntiuHjXiP4PwVGBgyze3r8tA6bacZ2xjN2bmEFg1INqAJ2N0DBkRfou
H785Vxfv1xiVwaCKGvRS94Mw+N9lWLr32bU+BknNp95Xv8bYuvQz+KDaUbyKE2cFuz7hI2AkHmUS
Trg1alSvGRYZdnfDm7lVcT/44wTJP5Ec5V3T8eY9VKbpyj6qFYIl9964EoyfY51obw1R+aerShUL
Fc8q/Hp/6Gi7MuQOc4IrhdN56flx/xBrqAkUT/3XpWAP8itgsRr5uxbaRDvp2uPzpc9mhTIworYS
7JQEHcGCMtKAj152t+uGGeESZE491me8EWvsP7brojlmPtpCwwHfjIvpWiQYoF0+F+Us47osZSri
9IN9Dff39whG2p0Vvrblj0w9p48Xc93FhCIzOdHhi/hsfhFMt4IYN/3TwbK2GLzqWVFutDb/cPxs
h8hO8W7oU8MmmsNjgZPT97gZ76xstWa4NHFTWBkTYohXN86ff8D3adpda+s7I7CFoL6SaUVrXDKK
4/c4ggNkyvvNNqJHh6MQv0NeBzX1Tops52/wkW9Eevrr+Faq9Mr7X03UFtztInyVhB8wW8tupiEa
qwPQWIh+qHsN9ocC46WrN6vwk9IXDm3XJajQy6cz3qq93qJ9FaKq94+CRNQmV3+2LqfSpb3po6lx
aKuJz+jLftwoBNKchbkK6iC+lfy7IE4ULmPoGKCsQuZQSgsoLmAFa8ARE/1mWR6bFZW6yxDqroHY
C8tR/11Nn2RUqh6bkx5bqUacQHglKUsySNA9yMpBKO+3YkrUoUSegpAKpub0B8EJQSlMkS/rGute
KI7CnushY9pM58wfZ1FBFs/kh/gItCeuSeiGx77KSSWhtsej/Pv2CUf5P5rOrElRbYnCv8gIccRX
ZgQUEHF4MbRUwFlxAH/9+dKOc+t032qrRNhs9s5cuXItcrYMn1uymSdkxRg+JzERzKE3ycLK7ccF
A7mQGYlbEztkJ3wjp0ykzRnw9dioMNUOM3HnUuKO+970Fn9ooPvPDZxv5DcPY8bnAYbZmhZkSd0Z
DXas1TfnaBLk2i/oOS6r+jd5Rddhh5VpqNCIVy4H3ooQpq/f7rSYute7pGN1peV/OY/xW3tsc7rF
mlZJMZRb5hCssf2yVX0G1FZREusW5uA8rZJ8ISHXNU8KDwOZj38myWmzVI+IruuKbK4A6PzYRW1w
YH54eTnPAfV2kP9f/NlhP0/ZrdjkLlu4aZ30NXqG7/F92Zz2SGBVgz5IArhngc8UEeHRUdClHN0v
9PdDVqsMiYoIyc0+Me7m5gLAxsSHh0WRjQ+L394HTS7z1JRQGsloo7d+UMuw8LZl4YMaB8uAj3+7
Zwh2X5N97vbWiUb5SPZZrh3+HOJHtBniMa9LQZmyK68SgXXY1iqDkC9l86a3L3OonWOTqBo4r95Y
mFAdoFmI4O6T1muOCUeAJsN8McCABJmCXxyzoi+vKX3C7LP87nUEOYJGicMTgb46zUT6599FXcLa
JEaKb+5GscY1gj1yBKJAgsNEiKOsXGzVpQSrn7SIMe1O6ArSOCNogsZqCNmOn7D9v30+rhzBi6Ah
8ujI5dBGScFAaIKflNstn8lez8QmIGcyJOqQfem0JVJmteIAbz769rabJgEErQMhlyWBLjQP7TwS
GW44IXZvT3aFy04OOaOIiVYpY38l3AAX6oKCPc0b6qR8SoUOrMQIEj0rFrBs+PYPVMX92qQ3SedM
5Dbn4WCuEELLxi5DjzuYDy9FXid0JsBCWW4w3/DbFIFAU8npapOP2kiswkXFm1MoWyrDt2FfG10S
OSr9mD/5uAdMDfnmTqZB9yi34M6k2qxs8s4hgTWOVT9xmbd/SvB2Y/aBMvAjJt+aJA6JdovICOoD
JcevdcTVgDIKJHW7XBPhcpFQrIjhO3t2X9pVidYLh4njEa7sJaDxOQT3IZVzkm3/TDBMYX3U+Pv3
794wc+C7YB7LVr7iB5XBbZLDyo1G4JFlKOfz4ekImYGeFdghX9K/84gkhN4YxAUo2TZMGmaqjGFv
7ZkbEBB6hFrCcxAyweXoQ8N/EjzQa8PzJGFZ25LRQ6mDfE/m/XWE3e2PIQFlSG7XlgTDYMXjiHLn
f0wJnknRJZOh4XWVK2nu0e7h/kPkeN1IrjIl4DK+ElB2T/yynMKXGaCSPag12RhPDVnz74Bfiy0e
WkYPyuoH+awPYkJtymx8U65hjZYpo9l0OHZmk+lAocyaDukQFrS1xh71KkDYc6bY5RdPkUpyBfKB
SHX9vSXlU4ECeOr1oNNa3GGXChLYFfFKSoTQWOTEOkNheSAr8jtJiHKA3iN6FZRVcE1XJ8S/+BAL
oBhCtcg63PdSO+n7A7eE7r14fnS6wGnaoOGmAWB2p8TNTylTR1eq3mYRjw9WLwTfQXG1A1Ncb2F4
5Pz9ACCI81aG8czHZCX3X+cfV1S8jLmTfVh8EdUUQGOB+gciCd4DmhdOAL0i9zPmweqSrIE8eC83
DIkF50QjtsoqziOityImRhf8EcjvSHa//UH67HkHX7qpHMJCOiHgRsJUGn9njfhkDUg8KreMyt3g
irwlIg7m10cluTLvgaLRA3YNjozd+MGDbBEmkiBDSCEx7/FcEDmcETiCdwBkU0Q5pQR6a6kRMEKI
qyjheYasxNMi1XS6HntXf9be0INOgHXc3VsAU7lV2IOYThZsXmJSsTahl4R1Aplc7RI4CNjW6kBN
q/dUD9EyifPw6wtuJEukwnMo0fSR1L7/V1nQfjdeQCnFwqCafiLUpptUdB4oL8k0PiQ3wCiaAmzZ
YEn0PJrqqMWa91RNmf8XLkdCh+PIe3I3EQgCU2WmwRuGUSemP/UeFaclXuNkwx8ePW7UBAWQcb1H
7Y+VChed0XuTPMbB0w2gAFD5XDTj/hZxcGVLvSPOjFSA1QuPu4DaWoUjjlljnXhIEB6Mukkr7sRX
bx61Iuls76Sfk8mtAwI76hX7JNx1LCiI25YHi7SM/gy7yIWKyR9xO5JX71PuW0KaS760AMYzr9PN
3UY/c7WQLRYyhkP+hR3EZXIeBiIbB3/cIi4kOGuvCMTIMEdvrH2es2yKHyk7XwB2uJVwZ2V0MQbC
LBrdSyTE+LeEQPJ62MFjaDA6zXAuw1wCB7DjctNaQx8ISfm1LpKtfRv2Nro3jQiVcpf03Dja3dHK
2P37Pz5KvouLA7LO/aD8OWP4PR9x1ikjW3LHCUjJDYY3mkUxR8LjS5kNLBgRUsiHXUUaZAAn0JcM
BoB8K0HbouPuBuYAMGcjXvdThTLl1bpcDQyTTPm0m3PFFCjX/6gjakf8ZkXxajU+009LLOM+Zx/Y
GhQmvnAmy/jIgifb0gNTOxTL7BrgnQGoPGXGkrpBb+8+wA6SvNgfUJR1iecfQE3zJkiEoL9aMez6
F7J31R6jvq4AiEsTI2RqBNBYMxiDo65AgPloqn/1Z/5wkb21EPFanvHcUtCdve46tEOA2SMDRasr
cqzWcVsCadZaMcAS8DzNeeig9LWRWcrQ/PqZ72XAya0xAp/D2gpfxt+NUyR7dbU3D1rXE3FfUYoE
DbEHEfNg1B49aEqbcWOPsIFFDrUBhl0EFyCSYOUSqBLC88TiOBjEDeBlYGa+zbv2Y4X07nm6avNU
Y/75cNQtHQDhOci6BuqjRK/kXEXUmTISIWsSIRlaIG2YJNAA4E5HWjldEQashuwbirMK314R0FxA
Dcv3FCL6oIWGzDshl0b3vQLJwaDUyKZPhp/+vYa5UHG6fWq3VBlWeJzkJ70BlgsFa5oIhkVITvPL
88tIc+I0vnEPpkkZEXeuwQXY21hGsaPAzvSIEBeGNmcsceALDmfNSdv+/J3pIdc7It8N88ysw/Ax
Y0+atFGHriTDOaB7R0GDZw4UmUjVYyHyWFhZ/0pIeeZtUvVs0mSym6gNcFbatO18pjdEf2v+plGc
d7eJuJs7NHtoDq9disKsZ3b/YLV2QO2dKVU2Hv4I6KE1bRElf6i9NlHOA51EKIjWh5QeMB29jDHc
EKwL6B1kg4DowTZS278iMERJjeWi1MHUGxeXdf64W4U8/kxCtJOvlOk4ESsfF9HL/rJqXgOQ7c7B
eHpVbdS4U9J6p7I8XSGFLzeSlg0o0LAiSM0BM0CWg1zWiG3HrQ+G1FQus35TV5MX8hiLAdivUUz/
5OFX4juRymxgtsL3wOCRehmzxq7C/qbCrI5ija3E3VFrQRuPhx12d3RzelsO0F623HqBv+ANJhSO
Y2esr4EjXUjDk3xUkKEryw9CMa6ABXWHy6KusriijArHZUFzGq5LTRcjRnBGnO9Yaa5WzsKUnNFF
rOJeoiBvhmGXfvNidVsE8iBgR8dMl1TYGzDzxFmHzPWyIWdFBfZCkMssJ//iecGLV56Wn9Au+tKd
LTaK9FDoLdK+hU2ijsT1v5NFi6A0FvSMpxXhO1dCJGEpURV/QmzZZ4QR2PiuDvZ593bOOzLa4mhc
jtSd7rVNas2AAe3rbXJjWksBSYvogq/P2fw6/+YeioW2pIuXcRlww6nelMFzcsMKgSIbuyee0ARo
UqoVYcaSKCUOMf4sK621xe92/8FZsDW+eWf9jzlA0xpYDw1oO2XGvOYzcP7FIhRD4GUfWkDwwnqB
M7jBGtv1ZyCHttRhZJtC3TrKBVm0y0BOluSYVy/Y18hJixz2+GRcEE2923hSYM8gRy/MD2ULq2JG
zbIhytRB1zlHXYIK6WTozzogRNg2yDXT7iCvgcFzfdTWPJ6W9+QzxUwPNYSGAWigUv41CSyU0qZX
/IKR78nsokMNZwE+xPjwEBObfM4Dyi/jC9hAJCfTgUUaXBrxiHeEUWdf32CjaqW/6ArqmQMcUuBd
sfq8h8pj+M6mr0NA6QYJiwXFmsui8cTH3coGMOlGlbQW0r3MIfE3YXZcCIc7aWdNIv3cvhMgyDMo
M+9DMIhkWxk4ZzpS6ZJfNMi2hCrxIAFCmYZcj0NR+UGMnVJQg3XrPVRTfqsnqTh98eCRHIzE9Euy
83bpw8gXtCGmGDxv3y65saQuD3J++FbO8gUWrz235MuXBelo5dbrF5btCFf6t21BvQJlGDfzyK0z
D7d4R8DwpUKZdvC1ckpO7PPQeVPej4QB5aARJ1gBk4OxyYcAQivk6xUgC/KDJNy/QxWStvcIwDJP
2hJIxX24bW6PRIY4k7ywiEHCR5KjCTe9IqZThyQM6NLLzxCmGEnl9PjQLwtG8N20euuCeY1eOXz4
N/lr88SZkqm3BEV/4x8MT0FQELZLi6pRzNupRYIP/LL5riX5uSSxkoEL+V6S7tX+378EI3gmS0ve
SUUrucdExQxlQZK75jqpMzCm+PyGTUllWYZpoRQ8gz3vy1GfLmMJuCHpIYPA2MnvXRkUwkybHBwT
dLfgfH8NEAw3dQHJx6EX2aA3Fpn/GthL78//DYzgF3IkkmPJ+CXjrAyyR8HGwDkEP/6k7AqCS8jv
Fo4gHagsVcaGoJj8jyiKq5GE+tfUQPmQWFnsckjtKTOsset5UmU7OoiH/n/FhUOJzeIQv0ujiMHH
/pAGQXzRTqLtDvnWi33IPIFBGhknwwt6BWWkpHQqgbe8IidLSKoL5kCqL0OOA67G2VYGkIXAD5IZ
k7ISr2RRmd5UTFn5oaTNUrjIt/8yycro7eVKkcESmESghX+DIYNJhu3IJJK3SEVQBoaPqAHkQSfo
O2mdjeYdpoHJP2lBqNAs6Bt0IdxXoxy6RpsSKvdseyOKpdsdqRBDKWkAgS/6U8x8MXkPgBpk/tQ8
VEZqpfWga/Ok0rvcNTtUsfhHiUiimXGliML178E7R+thdD4N5bfhZOF8/BrSNPHBjoocuJ3eG+YV
pcDvCEo71rKNoLzYb3wDVP2W2e3V+pRIv3IKR02NGhOST5qSYPHBa6QY+J0Ty8DDh6X0ogEgh/54
JCNZBUIu7ZMO94XOTFZMCCWsP5TZTJqtYCx2x3DIIE2uLrRcNYkaal0IdMJAhlpMSQyjLIMWBkoM
lI2Q1+pVCM2ewfU3pLUO/Z8M4eAPOTJaxbytkHqhYQ8HA20sN16Kg70e6dN3do+onyUC4ZSp3EDA
GqbAIewMaTjxGnQgiMYfaSdbOB2DPpqOfWNJg01Cvs/c5FmihZXiKwvi9ts0npOfNBgooUN5ePQO
LxZb2RYDGusakSLZYNnN3WF8ntY/7wdsGE+QN4id4GlyzlGIIaXX2LBzApLBHLkAXludhJBDdR8l
SmdWQXXsasPbDn7w7MlAbuVJ3R6Yn13hGxW1fifnbGv3TqS87cPitD2hKRgSMT3u4ICN+Wn7Wddr
2mBZLgZ6zffyyoGOpHw7mPfnTKbcWPUNBhFFFW4q1SlIlb9veApaPAgshSxerDvJ/MuCQKOnoSLx
4HjQx+Gm0Z/C+z4sPQOpGd5CavTPsBmMOzBvSASJhZ9AyyziBG8SlOOle6dc0LppOzfJLYmK9YMi
WSAMPwaP6liGFSBbKTtoc2B2SEONDZSdRRP6+kREm2kVBP6fkcwH5DKMlgewf5sRD5E+zIrahsLx
Us0XRWECFYiw1iv4Fd42m2PEq3JeBMpo13RtyrW5UU4Ry8J+CsIBDKCPjeSipMEEcDp8DlwLfmWe
wqT9GvThQWP8DFoFlYv3pLO7RjfOtWfy37GISqoGJI5nYAB2RDWVHVQQ8NWQnjqkG+Bg+iVggjhY
0bmNiwtuEuyUt7BNR5SgsU3BhGn0QtwVoJTlkNR/xdbAbRAkgo7qH5cB+JIlBu8UKrMot4PtymLW
TNlKBA8FevHRggamw0CcuwoEKkutvCjrEms7OrwCn8r6pQ7h9f1oB5wIi+DKZiVOV/bTPWxBYQe/
t8E1+Fdth/4gD2DmyMJJvw1IrxAL6PtCqwimm9tmjBL5tE8qFi4qewlLtyyTpNUcRJCP1/q+pkGM
xQ8+QgrMK7YvsiR3LXVIeVn2MHl6WYDZcQgIWee/eLxwlPShsgf09v35J20gFMnGKQt7ybJZm0sB
QAdzmuLO+qdhUvRkbh9j2rdYJIFZj7LoU+Rke/rSmyzLb7lG80cuO4eXxcnxr38PgfS5igbQxWyy
u3wtDsnPCsDjr7VCR5CGauiGSIUDY17XBSgVwDafPqbVlP/I7GhIe6V0q3Hq9In3/2i3PtFx1zLy
R0DtOYPON+d563msn6tm0L6OAZnuOAh99jT5YOJGxk2FbmVCRwSKo5mczqiaBiUIWXu6Vx5EQ4oB
O/77J1RRSv/gRjDc6co86ahfIRZvq2jo9jED6o0avoqkh9ZP8uC4aViUpYg9faqUC1n6Lr7oDz8s
OIhsCjTkcQfU3XPM/C+WUmwD6XlDFA1hpek9PFPx3KpA1dTEPvohpauvHWO57p4RN0IQBMgVnJvp
oWNMQ4kyl0wb2XG4XE3zzZ2SLV229g2PN3tsLHh+vngnjxBw7INAhXVRIXSCfrNfEIFSchDjPMGV
KbxJxyPCBRJhOnL/29ZrzYqltoagt7LJfQzq+7eW0bmDa9E8MlxK8xv1/xc0BjrKcVD6IqB7nijj
g474AJIUNt3z4Bl5w7i/kPQR/tdr+mgbZ2TmOov8O8Hib3X17l+T6Irdm6a4D8SJbi9mljRuDYcf
qiv4LjSvq86gvf+y94B8r8BsqwGFxhqcx64/0/I60A+PqGrvbmzxGObSqYPWVSs6dzD0RCydxL5G
RhJN12Pa7WzbeVwAGxVXjz2pLC2mlfopdOTRqsrrg8Efnfr4JoiBhYNuSo6exJtnCE4c0+xrrnBl
u1ESvnqK6p7QcULVpFEBSOZvljpsBNT5510Y74GrDIDCZ8f+vC4tyATwZFrqxXn1qFJCQYOr2k5e
p6F6vrlvafGqJ4M2ZuR//RNhRguWyeRZezn3q7pb1SPKioulPuMDeiFoIMhQs42ANimrccm4dZo8
ct1tpzfn/IHR64/A8vlhpfcuor1FeNNAY/c6bjEUUO/L73il1I6KazcbaKEEPbmBWqtZO3cG7K1U
6OnliKBinNYDBXr6j9WYD8hL59137jdGX93QM/hshjRircgZmgRmD6izgxFaD0Q7bXUqmgzKoNaM
gs+4vIEZWtSt+HEfKKcLV/04o2+thwjrcXkrVYdOi+tYrVEcAOaRmb1CjGLwHKLxwCOY8Wq/hMlw
9erWIjuh/1Grfvn0n+g3df/ye1tv1KO6X5Ed1dQfgJ0gknZhF7ZJ82FaKZXX6MZ9KFGP6PqEGHCG
T6Nu7i//9J00V83lufmMy5RkDN7YgenGONIhQgMAupkQxajrrNb9o99vp6vBB+Ll7Awdo8eWy/2j
tep4C6uDT6vjLey3nnr/G67KDY02q6/bogjMCk+/0Wr8Hazf+Rpu7lOdXlT3CtSEANLtHvEBtMjS
Cfg9UDe6pzdamZCq7htKTaWhnXYu+/szzmnvhkKcvbRuy+cQg+/VeH/ZPqtJpcJvSmg1ZDzr6mrK
Eker73FIu0uO/P7gBPoz+wy/rfRxT3rIY5VSyOLm9Po36crD6Os67pBrCD4xrqgEsRPa/XrU7Fhi
a3rWPmgAwU2xm1CQZ13EUZH6URSr768Q0EdyrY7UET0MRntcwtp079LDdvkbkJo/rCbE6O+I0ky1
OE0bRm9gQm3Rq5VRLz9QBQGDJk3WgmNMXXzwGhJA5H+Z4lSTLwWLdumxEg7ibHf9BABYsDs2qN+s
FvkpIXARe+qDgWokfAe+v8LIQO/nBvb2QoGHDhSoattvH44aQjg2kSMCBt4gxjcyQSQa6O296cy/
N+8DrEpIACOJPeez7iMkmgU92hkepuq37giz6neeFx0pVZ6BVs8saeJXvBdqzB3MGB5mQYDdfCyB
fAa3obK5KbDysDgnGmnm+wvuLJcApCUj6EcQuAfq2/bOB1CP6FhHRzKTKijP6YnKaMN4gdFmwCMI
chKvX1buuR28n865Nu4lVHq2XnR51e39PFyWA0JzIOvcfoadzoJ0HzAhB0l+kQ80UP+Cl663sw28
RXZx9dMnZT1fJl8M2lbkZ1aJakBud2Bw3ECgv+YNzPuUjVC1aTRHd7qE2K20QW0180o8Qh/bSw7+
Szz8wkLJ6TeGyOHcVYODXamwkP+0vssB8itt9FNqL1PcBiog7ejdCC6PiGwsP/mqCorUgRHTij6s
wtX0AwrxbdCZxkKEQt8L7vsLPtmbVe00a/Lt2WK9JEZufEfUbQgGe6xMFxodwNlIW2FAMXMpuLFE
n9GokqyOPI1nrYcrbPtqfB+GcvSv0CxyCA8luCdeWUbBzEV2cjVmhzzdwBgppKP98ZwX9+2z8tjs
6tvoom6ME2NCenzPosE9yFkecsrnBzjcw3srMwZsiKvTBHeOLstNQfn52rVQk2GZrlrEGCrSaXYm
NiXX8ddgayXRJ/qn6W1YHGibY0Vss0a9WdLZlFDuOLoHBI1OkPzvMC+IcbpHH0jhzp7EQpaRmSps
sW24EuyD3c6OjlgSkkuHlVM/bBGPOKLERvh6lsujxsKsci8+OZmkrxTWxTuHHRAYw756K2wHxKeD
BgMipas5uVsEUVCRD3YrzoP0MxQVfDo5qLpvavH2Oshf2zRNtyiaYN4w1PdRtE2p1yAVQTKpUVI5
6rsd9xT3N833bc0VNRTXdm0NF0t2Xf7Mwr519Cr3RH2vS0+h95qJsdUVJ25lnHNC8hUhJPwzFcOs
U5tMh/4sPGnmZC8OCbJp0YPmo7rSN1K4QBS7CVoRZom2EdiYBMl3JFq23na+BD4xA/xyjIBKN+lC
Ey0W3v/SsNKTtGopCavousxZQcCKKy2Z0ypmGu4udiGWzgeaS9atyWGpzHEc+c5yMDDaGx7/WAIt
QkHyKkc1/MVFW/iZ2Noltj26aabpusnY3c386SjDXXStofx3taH9h2I1NNCxkREJlmQJ1adOhVpx
5D6xGgFmVqT9byu9sKzViOF9tOgABxCKE9InPwLUEvOxrubp+MtOJowDAayDc4t8Kw2lRq6R/vOb
WzGAuOjRfEkqRFTKlRBzuj3tbyeedNI9AFZAg5O0iv6cmfYTuc3BuCJshRJIG2V01exdGGtjKmyW
+/cnDHM4W4lmLxa+mUii6gMDwssnyxLfqDajTIfKrJzlu0gMmzrpBouROM6o9SIxIAnK9qhtPzhc
yNdNn64XmMatJxFuelMEPA0MKfZ01fAl5delnLi0S9NgglXDHk/d4TCStssPXcnbl7OldI8b/M8p
6nfQ/VaK6E3uef93Mid+L5VDIcvH2+gTsufcXDIXchOcRJaxHdrxUtKRcfK3+4vFGG6cxKF8W/wb
tnCGTM4Ya0k5G3ZPkDp+RH+JtiMp0lx3/DtP3sVjwAGY/jSiiMkq6cdvsK/6DvfUC8Mpz8lVj/0F
QwiFT74ybTa7UK2y+bdMjNhco030tv/M9lBzc8Md6HaCpfLwzGIiJwCNmCyLIr3mqeZK9zrLG5SI
N884ijNQI67oBWViMLqEbkUPThwsg/mYU0ZEKA5VDQNkg4lAOVUnf2YmSJ4rVk8xokCc4Xiz3Fjx
399fnPwmzthGYI0TXAwrcypaSfv9zYTIbF4pTlHoXFaGjDDaPFAtbLACLXkrlLspisWVK5bgbQNn
TQAEraePLdQjyVz7dGTA8JhQAjtoo+nR2vPYwa7V5h6TISLFo0VMmzv7yT76Z5dzxnkj2u5lqbjp
LBeeMfc8Z7KfOCltNXx5LFXTHDZsMA+CdLv1WBiWMmQyh+R4y6VbadCHGXTMOC2mZiF3pDChwNu+
7ceuy3OpmTzF64Ubcytcczg0dVu8cdwlwzjmF/g+YbisBDFejuUy9a0xrVMclSEm5aBau9wsZZ2g
g8y7GZ43p7gn81IuKUjcOB5zk7jE1Igix0sBiPhRALeVuSRTNWDxdDXLWgZWImd81MNZD7zL9zlp
y/VlXcVYzJJnEV9eLRmf3RHuwdRrgKmlkVz6xfn0MV6z3PiVtO7BwteZqMIdv4pptLHyUVeiNCuu
Z307pEtEB9iBYxIlG7pa8V6cg6Iy0RBbMg4uHE0jMhwjwt2FZ5tZliTYz02DpWXFduwu53J5S66O
gZPxQK1Pw1bEzA1OrdJDKlZ4qfKVaf5X900chhPXtnuaHf97Ena+v/B/+4dry7Jqx3yEu/uD3q/9
8SSwvvq+zy+LSFZoLxgQM/7dMm2k6KYtH1lpFBbce4BoH0bD4dOsdKDCPuqbmFU/vfhgbJpoO8wr
S5YJlsXxTp5S60xX3tua0/0oc6WdpHMW+QQWqdxv2RUYTwt+tEwWeUY/lu/GuRHvcCkNQ17jdc0e
cYKxPPNsi6a5ME1GFYVbs0ZfjHax+qrNXIqwVxZgheVenmbBetl+RNlDPMqCbZ++P3x+FQMW9pwJ
5O15HuSkZM9zJvrQCRracm5EW298g8TX0BB8CWTZSVx3x7XLQsVMxNGJ2yALFXtTCH0EisdTrkYW
GXtEC15lNtr2cdltImjDmkJfuk09bcBZUHWw04YfeXujsWXLYc3l1iZ3ffcgfZNTWeIV7bp2aci9
5tN4LsgZNDaJXTbksdFN3bddbl0cJwGyBSnT/c6+Otz85mGpR5nhRJ7HBT6MNI1wuMRXWZ50L3L4
Tn4w30b7jzYxlhYHkD1h7zQ1nR3kt/oP9aHuGHhpzYkJeKfAZJyTbduutbRiAln9L97w/ByZCv9u
UGzz6NjyuBeam/iAjSxrsnlD9GD7nn15zsIw3HELuccaRlUj0064No5GlZHrM0eT6d5RdGZkz1g8
dN3nN98zHNghgPBHL3Q7ZrtjhHDqRarHjLUZH8rcdzcxvytbYcJjp81+HAVnNjPXeE1Y4CbGkcI4
E4bwQXbzjx6cXB5g7iBMGOEuhG7HaLqF77estj4Zfpg0zofGQ1kL+IWGHha6uehYxFw+FGaQdDHK
7etsRBSsn0NIyH2N1FqJqTrqGQRVDzbKGObHkhbETH9N3xREJ4C1AL1tQh+02Tsa0+MyqVlF7bbT
heeDtV5XWBFUt4/UjOn5MxSKwBdsiWU6diFEv7Cgv0I7z3mEus4nOCn0bekddpndbYEN7dct6CTv
PS2UeEiyeBIyD8FRQ9FqrPaeoUr9IbO+CXjvQvEztjqnb319KNGv+IiK2G0LrWz7gDoVw5qt09VQ
tq9fj03hXEJB9SlPDvNF5UMVDZs/ivEd2U8ClTbrA7+yhVvqSxnwsq38zj5zWuvV8BzTu7NdDZdI
i0F/XIoAW0vftHSwZVZ1yNQ+8CoVouwCB/WqACJbNLcVDvBt2zosRBWMHr/0PnqD7a7ocJZ6Cnhs
M5UyGxs06rf3WETHjnEzvYQ/GBilrxzN2HzxWpejS9iYD+a8T/yYKU1QTxDtNlh0bBkl2mvNVN2r
QxjUTz4dyQuX6iCBCrgvve7U4x5CEkVM9gnO/YZyK5xiAFpoeW0OIgRq1OaokAlp9+1DEyabAxXF
3YiOK0iows79UaMJC4qY1/s0Ljvlmh2BYQyloHdLeFsgIm2IVbXAs4FNfqXMP0pH4OJCH86cH9P2
zYCBMdI419lTShqeIFcDVmNLlvyr9VnggoDvBqcgamd8Qp2Wa7RLxVeO9MVdIYPWNF/pA1IhlVI0
7rjPwNjdeVbChziP3kAAfzcUYGiTqLXmHsIqHX240R3Cp79UMWGVkAkuNsgcDUsKJd7OXkT0ekOg
6TuSqsgChgDNEAshvlJHFvcaicnRmUHDmCgxANQWMMBo7vMQti5IChXuI2N+Y33HX1M++E7pAPiW
6nQRE3vx3zEOJB7iE38UaWlWpOWuiKV+LXvPKSni5SuFtq1159BcgcwlvGQgCHK4t+CtegAAD8I/
P8MGllSmiPl0BokfEnZRZeX7kzYHVCeOQyUBfUURf8XsLxA6tEX2WUEFPiX8TVOTjApXDWHTPCXC
IH+7BOYEHRwE/RxSEWQAoH3jsloyfehpsmlDg6ksNdmPyTrccMj+CPmevmq/UiD37xzgDOBehqM7
F8fBgWQWKKbanBMDBK7MSFJAT6FkM7lqlNSJeBTRwaJ8iYEosotaFp+lI40yBwNZM6F7wM+YPPiA
/hCbSbApJ1RMaHjWe66xRwenKC+eQcHHFFqknnFfd4aMAJ/OJKeW7x+6Zv9PfhneGmo9zMIhTE6I
3UlrX6aDP+gKRqNj0vVWpg8KK2gIcSieUwRr4xblEoCzFrU+aDH4HomWqzB1v/oc7TYuornnTQ8Q
51EWN4f4iDGISTF6Iu9ITYPzYIoyBvLvigxc1YsRb6CWwc2WUxQEl0ogtUOmLCJGyW/I4Gr3+fgG
4hVnxH34Y3ObuXUy02BR06ynzLlD5iER3bo5pPMyrZm3kvbQfXanmzsZ/J1HQFY22AT1lRVHaf+1
5N0Zwowid0IEhOZK0pjw/cf0Tu61ZtN56dFFhwNKCv4h70IuZJxGk8lTp8VH38/ZbWkMGp/X8oCX
xJvozhLeIuRhSEpdI6fZpKfVy2ZI3hoGHDT7bNXaL0BnQ9/fsLslfyAjE0VRLyJin0SQcSWZhwjO
l9gKpmAN6ZzYh62dbd/Z0i+tpWS3cyuQDPNn2/czWl0GHiG0EQTE5l1+ouqSOIqT9waRVvKDyWQC
MM1iRx68FBiDRIj/cex/IcmGWGk5T7eEe8TG48CZTPYOeYPYn0s8KHGX5JJycrDyeCgITOa8vPxi
j0wNRg4scq6S9gi4IEnAmFVnaW3IpMZkAfP5kohXwlQrGAcS+PO/5TIQuVCJpDgEaI0RLMkbx3OS
mmBMRk1WUdPcWuuAFJICkHQQz0sSMd/AEMOJ9wCTijqfHVSTAdwcCGKAEjQmSa+pRgOmd7ERe9cK
YNpofwvyIfIRds9sQ0MQ9gmqGs7vfx8CK+OoGd6EmILxcvZiEyuRWfpLUhiXpZhV754ezcZAHlwK
IbHlbizJl1zXkpRZoBXErDkjYfmqkWJxVQGI0z7FBXTDtXODaht2IzjSVUYxSvFPFHGhlADzaZPV
4WF+0jEJNZhxk2jctyxv6BDzUWZl29W8rUHywK3ltBiGJXGZBLPJUm7PXHI7irP+2DpYm/F8zlkE
GwlIuA38mPjeLmWkRQ7grNGayl2Gm8QzjzGpNIHjTGdwrcJFtDRWRBHvW44RfGNsUFREeZZHwtkz
l5lOQuWAtMVCUxmE43AktHnT3q7Qp78ZXaPDvRKn6lrfQuoQJWBkPPWoxyGleMxBwXwNlOMMyQwm
ryFvXsLA0+b4OSEx27QVumIl6JXbINdXIFzKFGYZ5rCEwKzBrPa8xDLHW6TOgCLeec0VbBKmHt7y
HpX3YRYR3plx48xICR83N64BpvQQh4lxofqdoZMzu0gx4wJwqqPZJ/HlfhmhufZhSo+yhAXDaEIw
vGnTCDhlCotG229Pmn9hjumLv5dREr7W2uhtxkh4EFZTEnNvWum/TeFJ4geg78agchQkRf6ckjXh
c+j7R2zLF6TObXJARW8EPnHsYr2oLQylTN9/AXvq/su6G/4d8jetNTqeQkAXF4jRZ5cAejaTo5eG
fFX67STm3V2bihDtm7NPSMzex4sj5L+4YSIYoimj5/A9fJgXp4UmySoZoJ2guiqSImJ7K0x5N4eY
mbHN6QOzHfdH8hOAHv5yMrqs8wlET3BZKoZk0aBjq5C0HTY+qZzo3EP9PO+qjeIoMyRHXEmyC5on
YZeShzBtnlp8DcCVx9cdLQDFcNN2UBRZgokgH9EiQFhCgZOhwhoYwo5woSSv2UgIQ+THbGP+pNIO
x6qEMm6fCQ4QZ7218DtIrh8HFdDRcQj7nW76bqBEp30/aNtZx+zlWsUkYF6GNHjAs+28jGvbuyB0
VQxfEPFW1vczasLMc79ucieXoZ9So85AZE/LrxH0nY4Qq4wMRjrdJ07XaWN5P4CjdgvVITudUDDG
EDkD1DSITqXPE2lhOIeEROOVzd5DUruh9GPdMfU+06WuwMYQlx0YennP7Ar/DGoiU73pVsmqg7xt
xyx61qFWhFcDpeP6As43Wj0LCV1Iop0FmcJlteFEu7dxq8QyxXzcFyQiUHtUdto+PjGImVR+6+hW
pxvflq+T3u2k/cxeKkr47ugvyrw4ID3RkDg6vY7VuH+0Z89p40BL4SLXnx+4iWyqtxFagmRok+6J
vo1Phh4/XXC99vDVg7M4vnGfZBeTP9wvRHNYFVl3Sk2AN/4W0Avmr8wml5ULZINH4ocjgpgww4TT
Mv5qbgxVZwkB+PcjyRexZhaVbo6SxG/djpNEEJHQBmoCZ/TDmaT5ISnf7YkrhIaXwulAAz1MdhY4
1gDoRAZEoV+eZ2ZRBhVBHnn43jRASTfyB14x6jO0KPOFePjsYA3iATteM37cHOo0sGe/KokfmDdn
Ty4KgAGn3PzOFFqDpxVvwAAEhLIY0vdxNIshVC5hMvP1Cs7mx77QNpx0Vaucfrn7Z4oafuW+B86K
FiQ+m+4WWgmSimj5oXd61i33yitEujmFu9x+3xdUC0m53q0LznHBYfG8lkT4rb7XRcIBjtv6GbZe
GzzgzpOeXme0CgxeIqKc6712QvGJZ2RgVwgqsUzW7zav8+KnJ1uClGqwBYF9kkUdiiFSrlKb7pkU
jVITqsTHu39aTc+dGrs0nhPYxD1tRcX7gO/fihaoQWPYnd9ZO1923XT+4+k8t1TFui58RYxBEIW/
KskcyjL8YRhKQESQDFf/Pvv0+L4+1bbtsYyw91pzzUAv8SZCaazqMpRFoQ8+M7fiRfmrUaPgRwdS
WpMbJgwnbqo6uxW/Wni9pQzFcE+GV3hrONA46hgKwZ0J+Z1Mw3cJioOXfDdSZ9+YbwlGgEGPgJsu
sePd/hbwmDddRfDVizblRt170/A6xFSUBmBIWKIYNoUPaeTKX31eDv6YFok7dbTAhcfJC2eAOv3G
f148uAppwCypxuqIjK94yr3xJvDTP7NAXWbC9vGvTOxvhezd4FPiQB0BtwUOhJsOiV7RX25UuVmF
vQ1WAHL6J0F0SvxicouayAqj60taauZB8H+EKfUEHa7+aCG0VnBBaC5bTZmU+RbbwHs+Au2XPWbj
eeBUDRUQgzcVck26zpg2qj8EHMFZaZn6vRbU8kX24IV8lA05SNkAXQ2susF7D2cBflHf50xPp02w
jD8m0TsbvBupkXkZGPa285fpwPFsDdfH1+Uz9Qs7H8LR0DAadzu5nfx22a/J3N3DEzLn+Bd2ymki
VKsDyYd87qbSUUvPn8BhtP4a4Ws0lYqppuNnKCLOzWrZjMYcKyFF5aVv4F/gYCY/GU3D0ezhGzXb
Sp+G+kQzXFRxvzl8uhZCPLRx+hyhHJmzg7yVCRoDYcQM//rvJU81Si5losXbiD6Xif2mfJGh4kSq
rbgYupBDI5NWXm+61hv190YnyHAKT2F0gvBCI4tj16+CTiyf0mpBWwwhgjyr5Yik8ZJdAO5ad1V5
GKSWsKflFZBUtOSACrsjgbQGrsqLbF/t6Gu7dUhr/KGB/gDquN/QBex8I4ej3cmWyoWsGt2KAtcM
zmWN0qC4lD8pW5oVz8pbjvJune15DowOYEqQ0UZKTGslRMOFvs2iVlyCfqaC6G9H9aokQrSfsGx3
zwAJ1z+r6METgc2gsOEXDP4ibY6C6Uc7mXtJE46tKMT833w/wpOtmg42kfN6+ntdMHsnQ5O0i2mn
2EmNH9LJxFJ1nFIxA5lM0RRwao4YdSDxmJpXbbCM2eo0dxC6Kfl0+D9hnaUgPgDoKpx3MKXFGuF0
ilLkweopZZZ67h7qmdlv/SiwCVspP4qyKx9DChq0+jWZQJP83LA5xWgjfAJzVTJxOJ8FiRTWT8k3
J2C4YeOO3lvDWLwM0mGFjillLBp4vmpzFPjgATs+ksGX1Dda1bEOP+uscWqjHkQeq6IX+7gj5cBi
rA/WX9KXh0sTJzQG5Xt/E4FoYNo4zfr3b/uI2f0Jn2tWmkGX5/NGshNmUoB789Hxy/y4dWV92xoP
FU1kupevH23zDuc8K2w0hBQBvu2rANUDjE12dx1Hfa5AQYAaFtiSfxh8V6TksJ5+sn9czX+X8BtU
2UB+QKgOeoX3JnFz1JCQFDZGcsT9StnEpR2z50L3Myeh6Zas6FCiSE6rnSQ5DobjINw21YLMGlQW
8LG+2ZzLHjL7+5Bmc+ND3YAafoTdOV7cp0Z1VHJukllZwG7k2CS71MHn/wtHApTqC5fYEMN9ygit
gn8EOYyZf1/NQp44jpbAR6LyyYH8AC0YhA6embRmuZx2hMsktqH92GXtmDi3ClolXQhG5NUOfKEt
hfwakfFvThsBLc1w2+xc5L/Fb2Igfk6G8NeDeROzexlsK0a41LVFF3tZfOAOPIJq9aSuBxA3Mebi
7GVPy6UlWxmy+Lfrw+X6eUVX0oJgC/gQCbr3jGXxFTpgduEZY694AVMj7469tlAKT0nArGDgGK5K
H6YtIH8qbD+vFwcAOxsl1ZDdC1ICBDptxHdiehAsQjpPdNwsGhPexCexg9E8CU69Twc1Qgr/Jtoe
DA9uvSBWJNlfJGOA2VNm5NuqEoY71Uy6t5Dwa9qcyqmZMks14vnEDbM15FV4G8M7VdsYkGYA5Tff
8gWMtOdabQ5Rfq/Yill4JdZArKr9IYKhcUgl0DPPgcN6VNbyjpzBxsuvLMJ6Q6E4JqwuBoZ84vLz
qDWKI9jMpGS/WUnhd/6VHATL9odzL0GRJ2KLXXAW1N5oS3YNsVCUxAgG1qbN1wK5lK9RZ6Zo3tF/
UFkhewO4RN0JzHSmbNVOb+FGF7FCwyzBYIXRNxPw+2ev+HiVTZE8xlcVZA+2E98KDJa3P82J/Xwh
9aNozhfsFC8ajiE6p3HFBohkCpzwANW6PuZAbPLYl8bxYWTjJQNZCuwzHMMffdU2uj4O5OKs4ZjB
+a+gb6fBCeMJ2zUUKpneHx2iNoajBW20GR/zv28xyZ98VfQ55c3wlEkOaimY+a/9iClbRBsxg9bq
Pz4rEalDkdlevz9paCVAyIYXhFPzQKJlNLLajyvOIobCUI4/bjtYD1530r4a1WY+R/65UvAOVeIB
K3J7ecuUTfCiljj69aM12jYfo9LSxsauMa2R6coBjcS7nxvctmwf+A31zeldz1uye2S4YfKx970W
/0UhH/qUbq6u3pi5dPNutFIhzr7dnLfIufkeRvBhqRmKLcIyLD3oLBK3BQfvLa3fAxYab+Fqb2QT
ErKmrz2/1mMrITPQbmQX3yp2aEA1daYS25HMElcrrU8gGDjwNE1/2SOk9mfS0MUKmRqHqHTeLfy8
VbOsSJWPsVqZFw0+BZN2930B0E2MvRxcO8luNrqFBjqi5Gvo05XUKwcHsfvtJbwARkeOURNFHZtM
0R/02ml2uXzsaE26VRysIdexfJbo3ciang8ABsHEYQZAfBW2dW1iY4shHIXiz55VlVddMXk1PVYk
LFP4RIa9RT4XCwMrTLWqF4i2/F82HyrL0O7iuRbZ2gCibbaIWs8g5ND4Cm1r9J0Xn1mHLbzpfa9w
50HdKeJe1gtP1MAqoRf1rkbRgeCtGwe1p8rznkqomrbDWXtri3npT4IBVZj4LNKB5WfbELVLNkmU
hRTj8pVU65CCQtvXw0sKgb8RRnI4Wr6m3V+re53QKqLdrldJ7/CawGvnX4KO0fvY+T7LhSQd7QG1
Q7NMegByqNfD32xTaQ5iuAQ6U1H9883p8F4IAH8xZag8+dqlNLec7HWE0uTWBbbyw/0xxqFdLesZ
WzWIdIlvgXHldg7E77/GucaxyCk4NYH8+VBK9pwBhxZIvGl64vMmdCUHVlc0cGmsJqelMprKH3QJ
Azg65Mi6dXIJH2xQyP6MuajJtOm7dDFK7FRHVqiGmUvkkQDbMyxaIDGrKlM7QGW2wozNQ1oppTZp
4atXdCGMcOQWwUaYXHqbr3lUnajHQbqbt0vxS7vNGv5+wM8GtF7o0rVVNmV0ZWyQLyXGLzjyvNwo
tBtO2GM8sJWzLpNPJ5K8CEcDYqZwZLnjSCjCmX5TflgS4/4Ss2qrXPP35r56T5PcflHS3ClQPmdN
no6I6oF9ix1QZpsRWTGXesMIAxOEI8qtU0Tyw4ocwJ7KCuTKTQVQAE888fe4cIBWD0JbvrAem/d+
0a2qv5w5JzbK6KMRnZqT7JkHyxpS7tovIIQijjqWtCZUITgmPAaoimDpE8CZrzWTcXw2pXPuUJIy
wjwq39lLvSfmXCTYspyj6KmJQVBgsDUhIXqDaPneUN6MgttwaDfcHs457AfaDFqxrzqttKYgKYfl
JB3anMt47ApXo4F8yUnyHuIkRjP50Z+qllrcXR59UCTMsu85H0xCNLk5ecxg0BIdfGdO+0VRLb6r
vIBPRvl4rYcPkaIHgf5erIorV8r8J5X21BEgcaIMoWD9ypeOAprxWXygOEhG866nLE7nr+TyqWbo
L6lleKidn+GfxOHQsyoiRJFmzFm09wXcJXjl4wsdMVu1Wu3KwVNOQkdqWqfUH2WN4/L3p+Ap+PIp
OBEIZD9I8aSTBqmSAS6FzsdpF7EBvEiT56+Gw1NZuKS0qHyzH+fzvvTd0UTh9W6+Yx0aaR5TUVNj
hKyB/ppGOKUghgaKmmRAI2oO+RoqY6aDylT8zTv/aSoSFpO9nD3erKMyrsVN9seL8LtsmmuQ2WMv
EP9nDVh0ktfH7r6/zPJWxOnMlmUazVR2WcZuUnssmsM3bwiehmKs6usgaC0DAcGbKjyNZ8aBqDJG
hRgJAPxibIq/NX52nHeMtNjNYaA9SmRw3fQ9ghVL8zBpusn7j8XSv7U4pn3mVTdR4MTD0vxVmV+/
H8lKWZd3ZV2t9Pnw5/PMn3U+Hi7iKwtH8CGiMdzD0U/p6eCIeOqWeOHjcCc9tLu+4NjVWczwwZ/i
hk7XhflKe8cyftVtanQLj/Qv+e29ShgzQMlrhKf/e0/ToMGdhLCBSuvYPzjJnpLE8N331I2yk64o
7nBYWUpzdAPX7G5gyA8Htxjz5aTwWIzxkAktPI9HwkgQOGQm7G9Uqzq896OdghreXPuX9s6QjI41
08YZAKBqZ8Mldg6JPi1a3CjFMsm2w9nfc2RErBDr4BagN2EYaRdAMKEIvCFQ6fTBsg7l70l6qIj+
d9wHri+rccWG9KVLVG6I2KQbbrVMqeFN7WpQKk7okq0aqoHonJA9mY5ueHCDY3ZurFi7qVFxkkzz
QKT2pLI3lF1aEnTm33BfrTDsCXD5mXQXBMgiaK25Ml6Xf0XUyKicDC/aGgSAcSWeRwYorawsOxH8
yDoX0YBRZpvf6ctk2bb7vX5ndf1s/N6hedZCBOt8BOMcN3Y8tVNLDSY4JAcOMWZDfJiw1pHAMZBv
TEFoewXXl+CqqZOQsoJx2lno61E0G8im0KgPZ6bCCEd6BMDoL0KDNZqgBc6TOhGqAmiO53Jhv2O6
3vDUH8dDFj4cHoAHMHlkgg+QRSastGlj4qmnKuFcv9Ll003vRTMfICv6VX/wz/gyfVacdORF7T5G
8TYg//SZZuuQhbtwm86uMERaZMviGKc8yJR2U+u8t0m+9ST8OnLFrlBt8nxfGnZWbYwISi7OvAon
OPtVcqt7Elonr+bXYCePXpg2LZOlLs1NDozWr8YtLzvN7G+1ThPY7EO4HJO+p6iA5Naem/c8eP2h
05dUizdNWWIYaM+G3rAkhQMcQ+qAsNmqsZUOvVdbTta9EQpNf4Az0tsZlVZISRzx4fbpie3rNdpp
7wWWe7UBlPn5bPHXU/EPa3Yx6c2BtkwUNx7MC6aXiSuKg+A30LddMkNBzdL9Vldg09/w9GbOVk8o
RHAp0PBRGnoxy9qkYGHgUHtIQwp5XKpQ+CezIWYeQo4w8Z84GgtbEBWfIIBvF/kiOwCsfCToTKX/
aeJRSFYF54EoUcqf9xngprrSc+DD55Yb+tesnlB7sRtDE6H5ALk2J9yJxZB4vupj0dz2AOlY8DCy
B4z/B7hr/pjbXyJHvBGPxq9zJypjOnLKBK50V+lU/3CWmfmS4zUK7DqZmMznyQtnW/mKW1TZFX03
+eKIy2BboMtXnZiCjr44nIKTxzseQPxXcbNiSiucSivwW+AlZkxAqyy1u/LHeA5+a3Rs7Rw+Dspg
jvUn+D01Da+XXZbH4Je4MxbRVLa8W05VJIaUloTQ8f5f7J4YGf7bDunfMOZjCeOj6RdfhKJstZCf
MNk+DUHj+Mu8xI1q+qqd8H1QkJCXVtRo4/JNPSoto2w+kN0YmsDJeLISYE/9JnuXkj58CI2lZCFY
YDcG1eMDgZvAEClfdh8LqSOKeJRq3Ivtm1cG0wVbORADXjrKgA9OeGTbfRyF3THCdJOvmY+SfZMP
WZtQvMMqAgPWYD6gomQsiS4UI4BEqI9hRpCv28SuELyjAGGDp8bHEy1wyDEBUeUN8o5jsAmIUSRv
hdaI6EhhRp0N73i0laYj0aWIz0uwHVixI38/JB+NNySv6AAUlERDmwdA46brT6hIHJ10+bGyFFrB
J7wUXhlvhWUPOBvtGtt9ySl3bz6U+2vW3ZG8McMrgjH0GQPEbij8gGaRorKMY5OHPd0XWSXECvAI
uImhZeQi6ExWHEWaAW/y+VHIILcmqBcWRrso40UOuYYk4MI1yZZgk00E0CKzUGGNW2JglU00+JNf
V/d42TjrQPZheNy5HysRZnCWftdsplUuuJyXTvH3neCiAaOgIHsL2hNeJq8pmB+3YEdlJ9PDZ6KB
ML2mDJun3yM6AYYqrYsnKl/VUjlSujJ5lWDSa2N/hXM3znPKJlwUTxk5Gaw7Vm5tkamiEJaf8GN+
i112rlYalJzkShkPRvva42ysg2+FGwKvl9ma/h33GFB7x/D4PqABfaHkoGflyUgrYVJOEYq26jUx
z928/gPY+QvW8d7YDVbhIvzpfiGpEVkZXPBCmDNemYRY/YACiTfI5Kd0C/i/iLI8LObooahwMUMy
V9EyYtLBBBPPnImx7q3Wgt/imNOPE63zCTlXtu9i+ueU6Fy24V7YvCLGP0FFoEW1cSlCmkXfRY/D
hEdaDVhZUZvMo7+CkZJ004zxiPRuQCXmF5zyl8EV9hlnhPGb7cs9AlNANBAgf2uSqVHNChftqUv/
SqoBZmEOp64r5nnC7EpIrk2bMRNUqWiGhxgjKR26YzlPnVthUf8JVZGHh842XRqbL1NJ8JkTbb20
hmFDjAhY5eFNxnAGmrsGQCYm8/SCDRjPzHlA5EN7pPZKDwUWj8ydnXzRzfR1vKvXn/1rnR4wTF/l
c/nsP0wsl88VaLs8FrZ92VFxjPVg3a/ipUg0+KxBajJ/yjEDfQL7skW09c/+Jncr+z1v7PhH2w6m
QuPP4AznnZoNiGOl+/2AjKOZXlJoYTbXe82hZ86+hPTI3xskJHCuCD8lJ1joMyok0SoXJ3ldz4LN
0B7Rso/ZHWyA9Hm0FR7M3798j4rNHvFFKtuWaf8AS2UsyCAGwOE8NH9U4j55wW8rfbOKj5sLXTIb
A26sKpka5YNCULAoQbL3QC7SsdoNDtwm+mUc19fUOOwbbDdsPQAMrZjoktwy+lEe6L9m/l9/57NH
34Sab544+Osyhif+E1ITLPhgNcTc+I3bCBvAT3dtMVDE1gC/oX6unpkSzRTGZCtHcaJZuek/4wok
PYdO+iWpDncl5HQekRDphCkxvg/GtblGK3UZ/iFSLO/0NnO8JVb+L24F7mhVYO1WHD634vyhTb07
BS/sHP15yvFL/ZRNNZzCptHi/ast8Zmzkk37lNfGgsoK8AxVH6C9+tfGSBaF6R+eiMSL5Bx2ufPl
oGM+3KKLG/cE3tbHwbk45/n4ezdACdLpkBOGKSyoVsZGCLg2GQpuHP51aCpi3KcR5EFSwVdycmHU
CmfmBkrEOgMvAI4NgPcUyx1IQ5wANqMlKI06VhOp9T22DD+E5J49FytivH27Q7XKcOWDQSvyvXyH
jhhLkWCVbTgLGQylW6JicGC7A1lwnun0q6hjIJtRr4hhO8alH49SE8qJcDKHAmAz5OFVkWTAIolp
BHRxkRGE4/IkgaYCvARjCVQzdsqvlVxwVmks/v+LxTeFKqUUB6VvU7sPf3rMsTFGejGK1pbx32Ct
bXVqGMTw1MksisTJdIsvpwrDDEpEimLWJxVU86Ftc+y7KQi9epm5zLCVnSxur63hMcAQjCkh3RNI
pUgZ4LjBEYzLxGud0Uz9ka4AAEFsZQNvWHuoO6Paor6tvMERe/UPPhcIOhFH15t04AXEhcjEuU2+
uicFXstiw1i0sRM4zbqTdc6XZSeYNOvvaJeaXkxk03COdDhHfSp7sXGLeDEN50b3umT1IR1htK2f
LJO5wmhEHKFHLRxLzje4p2CPZY+/X/mXAtbqkUKpA9/TsMNinitWX65q40cqmNt9rhpZwZyiKx8v
ympZXNqbBltHcjIr/pFvGOnPe6ad1us35XnMiQmW54GVjfppCWJst9shFnIEvLvZqr7Kp+G0nTGG
j7FZijgLxy+mneOcg1WnIyqcFPcJQG3X8DTcJ22MRyH/f70h/iOBN9zrW8VK18xksSCXVtoO27Yx
Ls/L0gosDcUPn9lSQ+yL774l2lCDThvbdA+XQiKImm4GIwULl+h7CALC5maYkXwbV+Zk5XX68DUC
ZnyYAsCoocXa4bf57Wbcj2LH4WTEOP0v3iZs7OZaWuNNbYGDjgtob8UQsI64PpgLgt4UsQGGewFg
AwWXYptN6ShSV8tmbMLey85Hsxw/edowrLU+7GPlvNCnMl7kutN0kBIsfC3J5KHR/B6+htUTgVQI
w1HWC8xa8KCpwlmjH0Ep/cZ7BQsjXnWE0uDeKk+Bvm0tdxjBhpAB2ok+mkG577mlsV7VnF+QG5e1
g5G7hgs8jD4UNnC+MYFhTWKhhhXALRjxZTYNucF60W0bTpWX/RktERm/pWmnk9WkzcnnGN1GxIXx
ODIGlovQuLxohwzA8X5weHfPQX4YvleG9Osrp9q4ZMlPzGCv28rvzdvfGvW6UU+demIzCAI6hn6b
oNWWR8142E4K05JRpPkL/b022DhwxMJNsl3iRO6/V5XGFBNNBTQ3zXp9p0NWGVx3Rg5bRTb0uBEf
dBwXuANzFwzcXngcIWYOJnTI4V0rppHqBi+i7bY0WQnOCBijXLI3aDqWbuW6+e7qz08lpqNsRSXN
UUZDvVLUja9cDF24dNc/sYEliH8ZLJWTjp/es/rFzBg3G83OWXsmgTxmvVzF25quPyL9Y/AcPpNZ
vo5m1AszkQqSLCsHB/RZCLhBL4slWuLkqPJyt18RP2DVbuClC9Z12XvPeyeCdIdAe6za4XyAZyGx
EMuBt1AsZoQWg0QHLtgS8wk3sIZnEz4a6xTJN3C3UJvOo0NwaOzSihfSBWxh6m8Y7ppAmgYuVXcc
KQ2m6aYY9A7RZBjwfDiJhHP8IDjSzZbpqfEXzQUbTj67N3Z/Z508pNKmu1WRboEE/irIHKt99oV3
1Qtd3olSix7TtBXcTYPZZ60dv19oLmO+L7V8GNFp8Dmq5HDkK5nFOMIXsiy3oN8MY6T6pIl0u4+t
Km7Ntzy0pJK8H6fRnBSfehiIqL9oWn4guGdju1nFc3q0YvXdEdeEbXqyinfCHx7m/g8T00W8S36l
O11PhtIDncEGWnS0+nhYM2yoJvKNfuL7hipB75vtO9DYQ7GMZoaXxAKYeu2JpHJHKGVQePWMTsXu
9ILS17o8ILTxAhOwxBrtzF3BKKS3KQSjqwEJDY02kgREEb8NE4/+FC7eC9JK2xN5Q8JhqH5kZ45b
GnjR/mF8SN1CbCQeQSyeVM8rxQnZM0Ohbb4lB32X4HKJido5/YMNGO5BKvnGMIVxP2cZVPchRBsF
Mu1/oi92UazQVsE83am0k8+YtwyyCoaLVAMWLR8RTPmenR/2/7LDWTGAI9ASXfBnjFefMVSwP7Y1
pD8gd+y+0z+hpYNgaTED45MANhfer4L8idLv735nObTpqPhsAodfhrOLQyWsA1ytX17L5g7iTpIj
NScvTLeFrWhkkc9BkSh0ePhqc00hsu18PVwtoafaOOj7UPlCQ4MO/FNMftrxEe33cbGwzgv4pI5j
WjjgWGw/ohQVNLF5PItnGpeay/xshvAsRjmkUW0IEbEQZ+Ma/I9MhwH4+MZCyLvGs3Ui/hVFsvgE
QvsHlhqRMjqm3IIkK1iSfHRg5yOMiHEXo6shbQTxacof1ku4msLnO1kK9iayqq0Q8EI9QwrXWoKt
CsRog8QKqRz/X3Nra+E3PGYjRafKVPSkPRtgERaYZ3UaXcwDPj3zFuzzc/wcC2J5mI79G6zKsKga
UM6x6A6AKYX9o5iEspGxeRFVQX6Gwkz43/aRsBUIQRUg1tdhL6GoZamHuAMRhGV/kE6w6ZxzjUVA
gssHHxJCbDp5gUjCiOR2rhPxRvQXjRg+FtRw+BgC6uEdTeIKTH5FTFo+mpj2codyX66xFd/KS2hB
K9bhejM4DA5+PB0cXnfA0Pzc4RUKU8jDThMk1w9s+B/8qVYNpuL47zJz0Rf1ul7rC8kHfO1/yLBo
h2SRjZvE5Vdwx4Q29N9PrS+qnIoMpVc3DU/MUfmj/IBbAefSSQMb+uKKUgNWMZ6ccYk0LFK90vdk
chDwYzMnOCRwyfXgtcx9z0gdCaInygMObtrJf5cDAx8aSx5suaQtiVMLJkmPuCdxuU+Pl0Y45xJ3
TlqaATARhl9kJZAWmdhcVoGN9Ix8IP6KVua/H1YBLbH1nvAPMDtJt8Cr5KFYjBgXKzBJaKCNKZf8
vGDFMqv5rt/DZ/1ejL5nSKb8iPghXBugXfEYjJrFM4tLAC32L5ZILqHNlMyvgdTwtCYVKp/EGJoE
dsuCVtiwPDDfgPmqgyKxueHHFTFnFlZp/IoGmN7NYYnAkBSgdLXQDWAK8aO+XUN1pBAdF2AZ/+UH
cRo2Rz34wP/9vAFrpkq+NBLgebrjfc0aoluQWP7/51MgmcRRMIdaQVsIEAc+xKrMJWxLgJ7/fkC8
uMJsnL7Rf8/AxcR13qiEkVIurQWbBWsvwHOMe6BQgCv/M85jx+aKwBvv5v2/f9ky+GGf4vF5on9+
nrv8h0nTisQDSj2MR68VjZ5Qz0Wp86kdMLQeORkxVqwmQjTD5vhPOgP5X6yjIW2MWE2bX+Hl1qHz
EwIDnR5qxLXYFff4709iKZHhVYPWC3E86ig7xRS9phMjMgShfYG7hrbWyK4liH2CiwLq82v7N9yp
cwotOCGYy/J5q2OAMuCMX9I2dxi8LvLTa037UayIS9VENANeJf5gqhigDTTd1KFC3yGQKAmKOfLi
lqoC1v1KtmUbSMaeoZuZzcrJFb3x/W+IUzZrhCe4vP+QEZzIUXxzKSznwS60o3aEgESVtEH2dGEE
oS1Z+u/12GGnYPdC1rz9LuOZPofMyJKsuRL5YTTUa1wAoaWL3k+oYIaOOiNgmR6QjSWasZ7z+0LV
LRjf4k+JM3C5JuWN/QsaINRx3JQZa6t8vgJSYRoJfstMSej33o/Sq/CXJ3rnJN+RfjvHPyGXFvRi
oSkGq+IypreMLQyHZwXjj56wO6bkkwuuqAhOOZv+fV9CFCpRTHC0uDdh6ncT/+BG9U/hq4GHjLb4
RX8muSyYc9g/A+G81957/Vln63xtzvM1zICZ4Cvjoaj1c+YMBCCxvnJCUg5lMk6S5Gqw9WvAZfqi
XH9F3/zdYmrJYg16pf7hS9yGGK+MufKCLvc6ve6vE19uYqkHKpYhHH5sXQCT3pYSiuvNhbb7MvgL
7+qfdJP/NDyT5b/0gPfmQTmSAsU3B0WvotQxewzPk0t60Y80F5cMqmS6bZYpJEodL+r3OsUwX7O1
9DTQ96XuEjvB4g+tjdFSj/AyXX7KCc0G5YiqrOGbwlBuYPSgHcgtWDTwXeORaDn0YNOXBBBOo88M
ngmlD59quGWVYfQmPJvwLYymBSSEcFtXWPFMw/4IckyUZFs4Hx3QxvyHIZCwmFh8311960HAXqaX
wu1DD6Y6wPtK5Yy0SXjmRXbwo/sZXQ3VJ3pOnIUcArl20BrBWAwii38BvHCjXMozEUqqzaEPsY9T
aw9Ee/b1F9/gGEf7XrkbYLa4FV8h/X4vumsYmy5Y+1z224JjPN0H/QHSeWyeAv1s6r/+4MzPgJHk
MDzl9emlbi75hm6GQw+xSnWFb/h6XXPpoL0PcnJs+z1LeIjLYzQtS6HOxd0YOVWI1wwroiRdTSA0
Bc4cDcmIJgzSZTKpWjFYMPwVw4d8gMEU1J8dg5F4aGNClH7/WM6x2cMWFm4XswBgdm4fPtN+HUpr
NVxCqmNQ4JOgtINJzvAg/WJyZ+E9FosnoYZdZniuCcFRCcgjrDIQzs9mB1G1zPPFCN4XorUR6id8
G9Y3oW//WZ9w9HG3zXj+EFgT3vNYfwi1Ow3JGCtKoX1eivv+nFf8c8UWY+VgsvBPjIJWjXvu2vFO
OJhEiBPEf507vg1I6o+LjSNkCR5jJvozgQwr2Yy8M5LcBqqthu6rOKrxvB4tWfBSsu3apZqvYljn
BV3h5JM7deHQKjb1xehn+IBDxyi/Lvt4z+yMmgICTl56kbbMQ4eMlNGOvbahwZdWPmwBbBif0kmO
Pcz16Ebg42AInHJawhcOS4YmDjs5Xy3tUw9lMfFAk9mKO+jVdDYORAF2QShNeuGRpcpBFaAtxAiU
gQiPVjgtvLLC6WDPoMHGbhOyIi+D7QdP09rRuzmvDZ4PRB6aoi5adqnTZXNuj132RDGZaqcy/nwh
E/9ktBq1c5nSlqhWgHRKGRsvb6oZQ16bunB4RlRI7fhkfKiya4pKIprSL7/OHENiZId8itTN126I
jbtajYPuOmJXJ0+qgHDkhJ9MHGmR4mX+jVfVSPsvzRWHoAaLBK9jeCVoYeLvSsIxVr58KFkIIkR7
3lvUAAUEog4in5GtiurWS2sOdnZqWTsP+vWLHVibNfKF5/E5gmWvRwUAAQkArttH1QL3MP/7yzcx
oDLhr5i4MkbCjNm8M3niKL5T3OFZrktLmaZxdNKgSTON4tWn/4QQ+iO6ohZhOIRVHvVDBuMbCmkS
LksmSv8GY4BmvB/m+4zpXoyB+GpZsrRZ1h2hvqacPm9G1YifIOd6vCBZ9j75D2VHCoUmvMJX0aG0
4rBIaYPHGYObutvDauLNG/FsANwb7AZPpobFM/xhxEXPzIKEo2TMXEvaDJ7MsJhtoULA3rLVfn3U
TdlKVnEq4w0NunGbTwmEanh2/aSd0Dv/QB+EkXAVxn9PXn5yHWHxfO+Qlyv3eJVcoZXmqlD1odiA
1S5WI3J8KGVawbuS3HKqYgye/NEbochZEvlAZ0UY5vbfGGFLwwAMBGykR1hy2i9pHmJWWxGCTfXq
AKlhQxfqB2znsnz9SQ7ipJIVdyCTRQnVc/B2Y83RTHdUY27pElzxRT8f3MqPwbBQOGlSr8E6qmZI
ZWD5Dgu7rlkVEUm4GO7nweqNZCv9biBBAReU8gpqs6Af1YMFq6CsOg2kndGc6Z4ewPaUZtCTcv+g
9cd4V5oeNCGxWGL1isyruRr+/hNd+TxjA5sMdQYH+FvcuYdWznBMU0l2c1/xgXqaUTFje8K1kOhR
w5IZw25b6xZf1EvYp1kf3YLaiKCn7Y5ttNNp6WvtN2YIiyftAnE21RhVKWcZFCY0J92Mb60Wh1fo
gWZg2C2daBSQFSBBm/LM0MMZ7QoGBwIVT/1vYMb5/ydtTBrGZeF+j8Xet4YriXpRyG5h8UjomM7S
Q3p0O0Kq13A/gLq90UPdDVejTTXXY3u0Dh/v83dnkgqR7qrd60EBWp+QhDvGj7yv7vJDW2X75gDq
uRRlA77KJLa0no+tBDNSyYIm0FnhOTwTPgaSERFxElsBpQ9lJusjIsNze6N1XENTCDoECNSfzR/N
J7gTNDi4mjRg1U6vJ6BIOsAJpewp3YHFfM70hDFdlMjsg6yANx3OrjkkyintFqsU4i2IC+WCU4zV
ke0OQwqq+ASyLDbinJyQY6HwYCThP2mHKAuyH+PCG4x3eb4UM2/AF6T3zLRZnyoDO/khJuXp/H1K
ppAs3c5BZaFMoj1TqQlfHt64xgzF9Kxei7BH+j5temdyaiczLObwuIe3ImQ7TrigTEXF3SPsqNeo
vFZ8aWTEjgjKIJiKJXM+fJZ28MsHbbHsEkoVnqJDyfD538f352/TSwIBYd6QXiUwZrgGU23XOPB6
UZ52Nvv8dHQ0L9hZe/JB5VXQt7rj4eNDVOhq8JDP0YGpxyAbqxswvOIpmeMGuwmICszKBl9CN9fi
WKLcYugEGRL1QnCj4cTd+vXA7EOaCconI3N1wx4heBS9pWK6yIpv3mD7wxNBjABFwMBCuiKfTVCc
vKzfw1ng2IctyFnJAo4ShSE8vZp+6v4RCuQnz0iZwa28GBgbkAy6cFkXkKrFV8EqBPUeYpdix9UC
h9QgWlKmEAuMZYPg4Q8/DqszDGmeiReg4oz4ncAy4BNlP+nmuvBqRArxLewGRweIgMjuYOiRXdlb
sr8XKjaeHHaCsCL2CSuyYJDGsJg4vGCSqA5EVuhh2OsnV2RwnKu8YsbH8AMktKSEgeFHARmA4ahg
ilGPQfYjOGDk4qHIdUgEZOB1Q14Jr4hf//7GV6RfdIrljvcGr3TYQbzTTs2TDpT8iZEbFXZMpFa6
riQrkaDPXMUj8myhRXPX31M6WZMEhWn6qzIax1OSj0+ykJW9DU8dy2N5J3nDHcGJ/6PpvpZTyZYt
gH4REXjzKqAovBECSS8Ecnjv+foz1u44cW937yNtCVeVK3PmNPVCd1PJ9Erftzhfu0bH2ola9xDP
OtJSjDaoL5VdvrlvsafeQgTgTrMoVw+k93wD1az6gORlvvetWzyP128Pww+LIQ4Y6zaNQjvZz3eW
jUtrN4ZMNcHotZ1BlcKglkNHmLRTrv4boC9fQ9esPHvZzuEr0yh2MvVSY8nfCaM8PjUtfuNdhDjR
Fjcu/ncRbaun5oqEq/oFrIny1UPz3ptN97XiQB7aqzjn2maUr9Jxlq/tXH03DlBi6lVSY5M5eWXe
YC/ZQccQgZiJl/VEdy+Kb9t6XwsLcnL1Vdr2C6WvuC1wGcxqOMu/jOCv6OEsT/BF37fDwveMWVy6
lnrfTVfTPC/r7dAlknGXOyLpAkGoVds0WdtcOsyVkfqnnPgZ1pdVbVAqPn9d3o8qe+38LB8xOR8y
AqsTyDfPTE1hXGic/2ateefiZB8mu+lKrpHTTY/swqoS0V5ubvp402IhQq+uHwX97h9leV2tK0vN
b1y19Y9chpo5nkB6w+v9Hmd7wpTsmZrZcyUV4ro278++3YEtOY3JsqqOB0COoSqwq3b8Ihk3YtWL
ldkw+zVj//26+dl35hyJf6/j02++/+zm3tN3ovXFqZtvzVqZDqbglWJkPB+n8CQ+EoOjtKgvOHOy
TSSBz+p4BQOy/ABhN0XeONK1jHfON4cecdSKkbWU8Vy0TVeSf3QuLKPj86qS+whB3iVD9cvCYldO
2PccXeAzHxfql+ox2jV34+cbDttcdl75gP+iHt+35WS2ls3Ur5wrwsq1vG1PSpViGz920yxUZlGx
iZrxyRb33N/83dtFuACvkorHjvN8c7ZIH/vGu4wEnmRvme68bacYl+p7613XWrad/1yCT3yhNQHA
zKL5UE2vB4X5NdLqVAtCBEJAY/jffnlP2/Kde/WYPaBoDTg5mk23df3lssZhtpHtn1sInYBnZED2
vMAdyTasVY7DxW9JZJJJYlUDzPX/2V3BZqL8rcwKmotCaWAnnRrM3tZfeE6Nx/vBkdo9j1I20oh7
7clwPbBTrUrsqm/Hx+opOnADmLXT54q8logP17Ga7WW7+Uqhum1mK/tRoo2pNhQPEs3jc2c3tPpZ
9Y3/50Yuj4MADi5yFPAFaw6pgdd4P96bhTOdLRJR8QN6V7Y7nsOHgemdyQ+A5xbtx8me0Oxx8jvX
KQyC6vsSnaLwkKu35djzQuxqHtF4PN7L4g2BNd/LdLwAmNK6aQ9VydbvA+FtAHwlnjODLsKaRSdp
uIwSZbterOGl9VAFtk2muPtMW/YHmOn0O7z8WkVKHvziXV3Uj1pcNa9IWdNzYDndkDZ/TfFmZqt9
6RQ1PPNeGokrJd/FzoXu0hx8GvDo6fPDn92qpLw2YqvKigLRXutalq28ztd33uqJXVhX26MVOYEv
2ErBpTWdRI0oKscA+OIkrlOdZ2tlmEt2GSNbFV6A1KPSO/ujBww54JLCfvHhyRPw6LYVx60DkFXr
NUCViKka9uc7pvJZ7W2cP+eNRJSgCnmd6RIbi0h2wKsKRL1Reb4fmQm1+Vd1uBqZqY2qllTbGH15
CEysqbBfmRZngTgTT0Z327C0VeHsTepkFasxNCSbaDHdv2e2ADSE7lqm9WzpEuCU0/RoPpwNXMyF
rla7lUrpjZa1U2PyJmakb+SOpOBZdEx6m98z99nVrpzt2eEWbE2axEfbca6TKbi4E5+Pc6WEINlZ
f6GAL8qJv9Nrsfmo56MdAw7Kt59sHY9Cw4jkch+TBvsw9t3Cl+ARiwt8D6gNQs79FacEpTaIOmBg
khtx45PM92lA/0O5aaROnnb+M52vWF1Tndxq8w4oJxhvNEPcXcqybtaZtO/vsnP+UAKd+As60db2
/cZUurxvo+jf4mL51DhGCcEMP4nW/G1fg+BXSr112sF6rClEKP65Lw96j3JsJvS9gmFYj9QtaasA
2Y2IsmL92ixVJ61C9dqEmfZ2v5OPQ2XRPo/RVTZv6d65+4x1xMtu/sMm5/5lhbOupFrXH9Gv9RXk
/i3XOcb5ugDI9kH4XfBFZYJeQU3pZ9qX74JbLNXJt/h9oEGw+ZND4e6zoujdvgvVY1PNcPfM2ota
sXVz/v+efoF9v+z2XOXuoMI4gJNJ5DXzSXTsnnureD3USEyX/XN0kiiDGlDNi1PneB595dmeaXbh
riF/BazLzSPszSxB62hKzcKAL1t8VwYSktt0Hfw7SHeQfgJiixdfKXotlmUNq8s7YiK/9HMlmXip
53sraW3bnonsH994/kG97N0l9w2s4+2PzUJkJ6Lp0q25gf7sUOwzCtG5Z+Xp8/tJvEcETCZnllx/
8+GSzWYd52HpNng0ju1dRd6a7Vl19ZmIUQRB9WHbeh/Cw344T956V1tNVvyN0mfid9Z+sgy8WZGn
q4X4+nr9SbXsAIiZ/i5Ty/wgjrcwwbnlLWLdE2Kx9aEq4tTNrPtzAkLaMIqx5KEnYsuYX1NZgi//
vS9ueOk1Gvv1x7J3mC4whx2qtkxTF88hznZQmd6l9gnPm3mXg+MF5NFvzY/4uDqvojTKAdB2YAj6
W5oZvTM/BS2+sFwj5lFgFcO9OYAiXTMIaz+zf2HgkRztf8mhqPiJkOlAsoW8WQzZLJiyIA8dN3Wv
L+IFS5vSwOo8/61NtONQCD+qI8dL9mulZWhPuR9QERyE4SDLgmo1Rl617fw+TByEDKV3sxhKoUbe
3MuBI4uogxAe3NXSQO9rZJXVzda4hj0MWsGJ7prB/rp6246V93vrMLBcfzkMDu2sD61YOTCNybr2
dmXriVpugCz6JqfWobJ1xTkQqutKb055y64sbNYsKpQA/JI90/MmMiHBHNU2pvg10V2eY5cNYfUV
QlfxdF1irrcjFxPJEaWafZohVGU2ivsELvlAgnOt2WMZdLjhmxGi/XJgZAcICSPx1T1mkoseRdvi
ERo3yv+xqzfyhIXcXPp3zeTlwtAdqUHEx5c/w4jSf1HuiwDTr138pN/J9TZ/6X7mu/COsbwPt8Gz
nh8tmva3y26is/hUY5v45/PhtovvyJRn1QI6x6XPzOd+XOhcd7YQKEMnkpNCc/5+GYAskm1K+glK
GQ292IKKjQqifNktZQrf/xQbKirkAToIT8+UagZGoBQ6mugdZhIFespgauPzDygFT5DwprANpIE1
G+2p+qSnWzkGankQjXnlYc70t7DIVaciz5AX3HripxDfhfmsMj/DO+zfzBH/kd3JyPHmvT85SSBz
TpDSDMsWe0sryX/D48zgvgh3GSAlbB0vZe9+wMowMzw/IprBbEB0GN5xGzTpQ1aPwAJcA299uDUA
iKWnpFu5MYHI7jsBFduEu0GO2QUgYLDk3GNoPYa7YXf48Rew5M2h7lgAEGHjeV65NWRQ/Ltx/NtQ
Sipg+mMv5Mr/tqI4jPDr3UHi3ZIB70E01wq7Jf0GT5XVX8przDB5CYFCe24odq6sXswtZkawUelb
mpHwenvhP4OIJDi/NWiEDT5+vRnjqxjt2+t2cbD7StX5H7Tzb5k6ruFedBtugA9jH/6dGx6+ip1d
c94u9Za7KNvOth+D0nDyKefuKzug12pS1JZmWotS1+fhYw0RkInu5i//Fo7NdBuYdGJ7ZpFSmU0L
iED4EiCdj0lLssh3enjgxvGa/p5P731tW3F4bwg7aac0+vVH77gUICFBFFMBi/b5ZaHlqqSMySiU
UkPzv+duqnUbsfJ3R/64TOYf2b9FZ2lD8/owRnbP7ycvWlZXZrx7m03vvcyPbybs/APcU+xvW+ee
dNCBzqPYen5t4kL73Eify/O/Yus8RpU4oFTw/5BH+KuJeB4/mIaObiMXq7K5/nGvghtzVRcDLMGd
PP9wibmALqk20M8HReyQQKmSXIUrgtFBwQi3Yy47KPR2TXdxdjDpZ0dSjtocMUGOu8/nV2ocLHde
k2/nH6iLC8M2RqCS68VV6cL2FdfIf9UA9PtcviFmsmbxeIBBn/P5ES2keXGcF3Q7AnBIBPT9NIfm
UsjHgxbgHD3YRtgkD9O2VJ3cx2b8/Dh+22v9ZfflVDfXM+kcJQEY1qaFXim+NDyNyed+mBOBtv7R
gmr3XFqp92070cp+ptuzzvL31p/MpMjfGhwGSshThwE+XOk9F+OudXOD7df6K+R0F5GZV41rM9s9
vOdfNy1UpbfD+zZekFC/CGM2SjYf3XR3m3tZwOZbeReSIX1buciBLyg1gc6S4CpSBHdLuEpoKVBZ
PqkBTsUqzoqLRVg6SrTa59B6WewRNl/y4WOcMEhz1NHK+3oWom4lxYnBVaVn0LZiyFxraWcgwOdJ
mhuYCotSkLEU+9ZyfSlgrbwExG197jaFZ+R5ch+jeW02xtTCEUp20oMzbB2zq7P9KrYkfBtsdi06
l/bakJWO/PdrPqaO3CPpW2ignqIUJ0W4DEQkr3IV2r9zIjDHEWT2iQrKG46lucWUAoebvwBI0Q+x
wSQ8kxs0sqP9zzL83wcazI+XcPzAGvH0qbhvztCeI9TKXUEe8UiK8qO028YLzGDl0yb+gFjnGYes
KzswP06Vfe/Q10zJDsWQxwLBY/o2cqhWznuX237oG4FXT+HhwAvMCFZMyPP/8t5ocTLvio8LHF6t
vBqfZtMQCCkzXU1Szq2VM5J2UjQSN3KJL0QiS2wcTJoMl3/+N/sW9JWaoqnSvxmYP5AxL4Nrz1ac
urQpTTD+58XFQNmLmTRSnFU+nBQwFmBwzj0Jz10Hede1pYlAwtn/ULA5ZFV5uadTiJ2Sf+ls4lN/
03dSir81eUgzWVR8/n4JkkR25MgAFjPVsibQEzjAnHGuCUuhWuJ7yxhKmTtGVz47jTn4Zi0fYm1y
e1lX/0qvN0KiViI6+qK2rh5sR4E0+3Kyc62t27iQNqWx5LZ3S8NyGjJRJBgxJrznm+sgBoIeQBj6
lz/F2VgBt/r2vqyjwPxIyf7GWqudY8zpFvu6suiglj9Xc52N9HT09waQHth2eZCZHKrrOrkRdw5M
lOl/NpT2KW3jj8bXKd9PEx1tUU9AzhAI22OcB7XOd9U04a8zRJBH4x4lR9dmkO3Hk8q3OOna1678
DW9yj07iK2pLoMWFIQRMW539YqS+MKVaj10ejf3XJM6XZ4103fOMM/1ZI1u/GEIerWOn8Fb4DKni
hwp1buO7UPsII8ru2+eOQJKSA4QJgj5ezq7JiHb9a/nSh1xU1PTf7690Y1Nl+16gmhbYmjFpOKxr
GIq8Gv25fmrfIb0vs9bXPFIg3yZxqvZgX85lxmwZMijuLwtM8ofvAhBap0pu8GwZzAAxi5gOErkF
4tuk3AoMwG6JZYbMptE+fo5zjVnVkB4lane83UI1Vzu0bpVrlYIAEts7V0uN+/Tepo56ISDOvq9j
ZD558etmYlo4lh8fBAE0AyxTFDVC8BkDPHFjTA4+M2O8GbKFm/i9It+icsn1I9O70Ob6xCsgcage
kxVmdhz9cjHa3NVsfyXir17u1Yfr/RKOy33mZcGhkeWqrpOz8gkLi0zKIp7UfvKSTfxrQcMNewl5
jvuhjVp+hF3BuG6ktTGuuLtd9fteCaExrM2PVOmNPPnF5/U18aWwXvq3WmZfyf4e+jI496/ogSgV
yqsTm7AEp1oJttymR0UDlBPIkTEQ1QI/ybnO9vwUqEE6XSSEyZ9NDpmobYMX1jqBVaVWNuDOzd0I
z65x/4ZOVBcwtCXSz6WaiLmNc/9b2b1s64Ux4pTrOtXCozcsskiLTSnJymHg3VDvs6P/QA2D4+wc
FKT2GFoIDk34c2qFr1+Q1f50kaVvccslATdwoA9MC2ztc5SIZ+NMvVAPgbf7SmPffjQKBvx5dV27
Nfat50eu64lrVh8hPh1aUuqcysXfVfU0kKsFN8PNzMC6mBiV99U1j8XlHwZs/wzoEuJXtl6s6Xoo
XShCqoCsX5uwK42ZD9msufzmUOH4EsgOUGpuGN8Vg5uSArVKlnP2jNpn3SUip2l6yl+bbTkIellP
TXcVGYnNdH8VJaJtOSEthdk4dHxCodLXpawhGfn+XZU4VH8mNduNSxkd0fr/3DpB2j4OI70D1nSn
9HKtn4ek/3GqmbLj2Uf3JtPHr1l71ry8sewhibg2tfDlC7p5Xhbjy/L14xR5ejXT/JljWZQmwDnI
qo4wgGpE3jhndjEW/aWXxFu2h9neOzf5sr0VK6s6fdRxDPqgbyPI/yyMzz+pYeBBs5btHy1Yu446
0Xaxd8XnnDP/JwMNJ5yIP873mQBKQwCWAsmxSjxlk/5uR3cYEeQvOrPOYipg5OXBYjrbSTR11MLr
PlKRKJuvI0bQtn7h49c+VAm9m8s6YJ8D0vtisJpKhhNUlotQwOsFgE5eZWN7zhJVZagGtFYjkmml
NbaJwYYk5fhCJf/CIqS+F5B7aBfKh9okOseC5juXih023hyBAsbw7LNQ3dB9aYRQ0rlRRvfGprVr
TV6P41NlPc3RHFLtlU/DZwwErU1n5emSxKuVqN1eO6veeZqC35Xz78fRdlRidVFe/t1mlXXz8nF3
KjFgSGGjc79g2rdbVess44JI6r6IQnTo4Xf3qx3hmZCZVPagqa1erCh27uW0qiTwG/GbMG8PVe0J
GYCGSw1iPhg/9zH3AqqICUpxzMRml7EeXq7DyjZwaxw4oxw1B5c9LhLKlcEqsB/1JPhLbspwciPh
4qyeKsdFZcUFzm1qZ+o+OZbhpypEcsH9P00vwW7uhLprPCfjDAEB8NNEopF5BigI4urL6x/tTQXV
i4+585Df2j+vGGyUHSz20VQTt6c+QMaN6/8FdO7ZLZZtO82tANh5qU6gjdNxTrQPllG2dB/gAV3W
et2yIdQS2xGrlJdNxebwCjZRU6CG7Z9sw0OnR5epodXMtppuWxwZk/0HOzJzmse8SbasEBBo9U7o
zqG34iqqFEuJK/3zQ5wI1zU/qGqbEA353DJNuAZnMzPyLB8V/zIRnzgQw9GpszP+kSoXw9ITf8B6
E3JRtJ69tBT9xKXm55QLuI76cOqc1y1GOzx40MiSs/d/M3A0Mf6XkOwqWL5PUmkDtAl8cOxlp4FJ
6iyw1jSmuidpJgAbXsYliKw3mQaS2WPW5wCHJIyApn/MJ3rW7eo7zEgnaYw+60YgYF6jVagf91XR
mG5OHZfNu95MBfO+Kcse784+Ign/m0w6OdfOKTPclXJwgMHurBxmWemeyzgVM/weJFu1B96KKpAd
aTgTG77eiakQ2Nmhl9+dK5PLgP+Keiilcp4bLDPl8zqsaz2sN37DG5ypC5D/s8T+wtFcz66/J/MY
VWMBJcQt4mw0P3RvdgSXXNgwe127dNtjAtKueS9yCfA2QVLUT/Y/q07GXkHzLNbPzL9/NM2LG+AA
tk/gE2EEbZXtgl2Da3Y/+zpmsCLTJFxa/WMb8JE4xT55CbDLDEK9VJP1WCKsttZ7HXIM0zcxwpda
7tAuUn5flKYNv0BMfCvnWuFQL+mBsAzLa/qn7ja8uHp6vOiSb+d5RUS3vmWZyv9xL8VMK5jf0bm+
hY1E7dliMDGhXt//6MENmDbkmlYNZAlEHpK6+89JJZeq7uOVRVLu5XQUcWgZV7lVEn3slpf0a/pn
LaUGnE9UcC9bwhCcHtbVY75euLymhgkgs9t5t6uFeZpPAfoWB2TJ9e3HMs5QbfE0xrrWSV+/T3Ig
tWF13PhM6rstw4VAOHeqtZ2gIH6hkphPGAiIW8c66ISTX3q6j2gSknaJi4jva3X1u6cf+VqxQolL
lJSlKFtsndoEDEc+qFgjZiITg+GD+LBURwhgV1FMxrx7bWY4BsF4gEwyKM0mwSjJ7udZPSameGUP
fNXLs5tlbHMsvRUlCfBSQwS4hexFfEmoU0gHHhnb99lfMCoAbZ+pPkC6jEEP1YRs53ulBHYaugiJ
8PjnPSsrnhp4U79JyTVsBVMvxdNnkpaHyFHYA/4X5ULn8knR95S9kn8ExEhuA7sldx/UShFTBG+W
QSPNz6N9TJTPxDODa6zXsOULdAcfJ5c6Ll/k1ceqSYpJA1YNkjXrqURlYWh5w9navzJiE3yMNnZh
XKabE4/+IpUGop6ubGLh4JQTCFM1pQDMJ8XTe6VEpqfGaI9+/iGi21kIMJT5Lk5zZ7bMjFYzwYZL
ifKCuHYoTuqtmyXgGe/ddD/1ys7mlS/oIT5Mb53H5+pWnXNWfEvfCFiiNBqPZiFLKndiQdjefrl1
t2Py63pR/0wiB86HtdfS43S8BX/NmblFiAn9nUq7qM1P5dnb0f740l2WhpxSEcw26072PnwWPlNp
HLgyB1gzlvUnhbUZ/HIzyxOmJrflzVvmK3svP+YNk04pWpEJnqhBqot5/bTubBrXW3RP8qboLowM
s08+Xle6atI1Fy+u6jr1yj+QXGgTr3MtpMo8Bigee+kLRfr0WWpeOhefn8gNtv2YDNsyVd3jFOCX
6mmbf9kx8BFNvxqgoi7dS+vit5MirLou8e3a0tDue7u5XBfmavEaooVRgyHz5Z/8ml86gspzrPne
TmpJTgJeOWvOVXaYHGk/5acHPt3k/hYAcdpJTE6DfLoBdcvv/5ToK9764uIcdKLzNM9evpT0gjp1
WMdWBvOiS7fCwW3jjFLKFElnKMBw/jPL9lch5WUO/do+mhifnncqO1LOOW0p8dvH+LhqYRYzTnIv
74v1Y+6bzVS6n/0scf3fROd+NWPLZXE7toxDCOk+Ey/bd4CnczbNB7lj9Lh8svFNg3piYZKfWcGV
ldxroff0vP+dlCOIh9s+NU7+irxlZhhg4oUWM9da/sDatLtm/K2p8237e0Y1epn/3k3hiahwrq1J
L15mo3/4CCSQg4AbndkGHp+TmZM4sIaD5LJpfETAX/Wu9xEQB9Zvx5WPdPGOmS8RDoahy9RNkRsr
lY+PWf9r0iBalJea7PiVNC1oJuPJh1p6mARDSxQNppm39gMArL6RbtmJ6p+xi/VFpX3l/IrCyucy
uWupIjcGyfMGZ6fcrMVPeHJrH+71s475NDpH/c1LXHzby/iUA5MY39oom6lcbd6FwR7eCNXe5kZw
orXXq3VxLkq9f4HWk6PLyIxxG9imU3qVWCnP6pvGPNyOrI1XrkVXG/mz7brp2mx77uNo02/MIs5E
xUTncqZ1+tkTMuR3lZ0xY9/05ntrTtm+IujK29cZwbbNo4cQg57pO2f1IS4UFyB15rqlvCVHGz4k
aEiOvALMFMM39+frubN19bJ8ZUZrJXvo/wegbpMd5dFUk2auqcP/O9l9ZwfzliEg3eBRo56jXbih
NSyRDg2X+mMODuniD1s/dJRVSNHl81DzN3aNsW7RgAheL6RGs9E9JdY283KIrit+StVCPTOEvhbe
jZRz4HL39AGjmH3OmvcKjAyuXsu/bVu4vsf37Lpqgz61DzOdXH/IPSB+5PrY3CiQlK0FjTQq5X9N
EmoAip0dmyYJ8D4u3qyBiyD1vCX5fFR8WY8v34+e1uB0KZfIDduzt1In3aP4SRGcX6jSo83bogaI
RN7ZvPUOvzeYQvx1PI0Tj9YT1+rRWCcSLvTyHS0MzYIK8LJurlE+qXsz7eQ/10brQMZ2eG/nd9kJ
CkFlNUYMhoHxFF7EuRD+wRMgi2Fkkmnv0tEia9N8FX0xqR+tbMfzqLCI3KOwvUW8GIhYI4vcVmQj
BHuhKWET/zsQwefz274jjf8VIgMWy0qqcaymRY/0d+8b7rQVHhmNbHcmQRPbRZ0IrxXHVGhp7E0q
1jgsSGJ518GODzXa+cQAvttng3CtZvpZeyAtQK62PAab2YM7YNOH/s8xiNhn4f6j2reHbTvt85BV
pxN1lVT0roPUOf6EO85THQ5cWtIOnZxN21arbH/Msi4Vr5feYj0eLAXJXMKbpoq1dVwcSYH7eLaO
pfiQtGL9ZwwNfbYvOQvL67HMtnkkc9lyX7yj1Zp0giAkPV0muUxHZzqkYqZBz4QM9UNykEdOLGIt
o3UKml9UITzPQ5cdlggPPyrEQgKbuSbMFj0LtZlGip6P5S1iI3wB68hMwCBLG4vvMOC5N2QS2DtC
W2MQMtHhgsOjNd3Lkclqhz6BytAfvME0diaPtbgz8gZZY77O/uOEH9DRUOUbOsiwmwLSTkLEuCcd
FuLhEZB5KVr+/bDLyQkDwOBY6QXOe8weJB9oiINPLA9kjmRS2gvfabVWk5ZvnHiVNtzu26W33n9d
NBy7O2v0Y7AO2+f10PYt+ez6Lcl9x3MLbM2Ob/z7xU/+PIg4KCaFJiINxbefogvPR96jZ8sZKapu
zaiSrO+5twS6560L08m6idEzXv7o/qWhtfx5ohdfxfPeumf30fGF1PNu/1Dld5R/mV/S1bykhETV
di+siYjP72scpZG1XqlEE2K4qy7vhQqmaR4GIu0rmRjbaHpUept5WxJcfTVISyrDww429y/5STVx
II6NnYr7AZj5pfjuDDSUj3fVRWfTtKUZFFq0p73N9KJx7kkXdWAVw+SJP1eCamzibffR2bfuH1dJ
P6eO+LPhrhE+dcvt1qV2QUCbfS4ahRjRJt73cl9PW/htebGJPzedWUzB8H3522lyG7POqVrq/u0r
EPC52SH1rkSjowNrs/XlWBFah6E+6+SKroR/qzdcnYnYxHvdJ2lXGt6JdfnZMsqZpyGEifGicfl8
Dkth+pVe9v6oTRD7A6vJMHKqKgYli26ucN0ZoKFp6NrVAlZZsZ572ENkXlPSy5Y1mJ5pqJLrpOLZ
5zVO2bXBOkMU1CFOD2av9y5lGDk+ClQHFolXd1SXcq2075e6ae/ao7N7OzIDeXk2H6NZc9591vmX
lNrL8SNas/xGdTEJ5V6qk8vHKfM63xiLU++QEjNUo511BdUXA8Ka5k5+i1/C2wrvbgs/FnDZWXZy
gzNmvUUd1s6+85b92neyze3gXls4xS8vt3mFict6TXVAplxdOqeZkk6db6tlFeFylJhet/H60ksV
o2tzOalcEvGeZ8xnYvBcdr+cx7db/Vr4XN8iJP1SBL/JNXGKkvAStJ5gDtVGP+T/XGavn/1dF+T8
EV2OWBt5ZRqIWvotNdRH8dbYdmeHKPWyyTaf957PaF/LTq+vhWtoDYbJEsfI1KLqv/72mifDrFIc
qYMhdGnSoOXP9nMk286za7nA6zfyLw3Y+cci66OEgxGvWSPBHq++538VRw5aLdOGJQluLS5IXTAG
xlAHwn25Btl3wnCar5I3bQbCOv/96LmOsHC8vru+yaKRgJrOKzTPhTlQO3UcQhbudfKRfAO5LjS2
8L575VP7HQy7lEQyZVv6dJs92eTLI4Y6GBDjmUTOH4MKwgK1uLaFtzc6FLkeTEoRVXOv9czmE3Zl
69hQrv49RChJu0sL38HxHl4bHXCL00NLVfZclAvirXnPM9l1gni7fOx5xgqterHpnEZuEW36zKI6
0c03ANgGKz+sS3FKDkqPV9psDHtu/Wbz6Xp4PtUXm7Ffq1BlrXjcKlDlzIcCrD56QwbIN+TJ2nNd
0zPZwXmwXb7KilBjLJwLxRoIW3WEPU5nncK5jFm4bJ3Lm8oG1r3AbN3F+XYR+r21EM02YPQxwiTI
k9JUbELmnYLoO/WuCqk3xY2xP6R6FBKRfsf9u2bKsSei3gx2gCWLgsPgMQVlaaL/1j9wnoWYGh3j
P1ev5EgiKfbG+4Qxag92dabA5beNGboqX1/G5ECZ8nIwQyRJNI7bakoAgRfUZXK1W389i9HubQLY
XVaVn9uudR/renzvoUdz5u2CY31xWS1d/2hs98UXjACjNx1gM5WtY5O6T9JvN0skF/95X9nn6vPv
ebGRftQSE/2ou77yuFRYwu5YNlNalpOlFkObzbo2Gc23Q7h97bEZlaKue4JvJ89VV38gNFzG5ssP
F3CgSHCQXravqBFld9zxo9hYNGfxzD8ahPktjIDpaaIYz5OR7czxw887Xv+7rxzOTtkM43Bepuzi
dwOAKYarRcm/3+BoP/QmxANWV9zcuRpauqifdi1h10kW7VIs8GFGpNHEenedeeGfezjaHGfP0Exo
HY7D8NneT5Wrn0F3almXesAW4ALaVnqZM2ZRv/22UMM7rrRDZx68UzxDd/o+Ffbuc/flmasUVZaG
KPyzG5g4q3a9/x40nKgIUjwuO4BG/qLDtEZu/lKiHeVCwQZLD3ghR/N7dWK5SS2cIvfW9hLcFmYx
cZQx4sje7Vz3Phz1Scc6tQTofSNb9r+eBbKrM/IsPSaBSf2e7DwFCNjcdCg83OGUbgMtjHqTqun5
ncHLa+2ZCNIgCsKtXiEc9W5RPQHi0v/bD9aSbmXtBk6YLlan4Vbd/oBp7nVxtHmVzFvJq3XDWjqw
n1BvMWUGhXfjJoja+pyNGh0YYUkrLIBR6qs2MjpUjN3TyzBEp7deWoWHBCAeaPdE2XB2Qkznw3Vt
aUCZ1RhklZrw+nWdUABwq4Rf71FFm/iP2DYRmbvt6W28A4sr0ub/3/rQawFQ6+fna+Ld9tOrXIXO
ipKmgAG9efUXwG1YFI3U0IP8a+18X3d3wkkphm5sMcAxKLwHfTCKSWPZu4143SJdDS+naO6tdR9g
OKUCRcqKcXZ/0xmhrCTsVIDjgwKco71A6FtEjx0jq8ZlX9ttqgAArtlM570WFtxRwWm2fQVgfGze
Jr1ir8QLkZVf7YRzjAs8GS3WXrnj+t+zDNUyMBG7N3E7F7VsB5UjWdZMjY7DVEt4NPexXH/VsoeL
StKWkZ3VZwlJlexnBsVmVsOoke5as0llbMhACYJj5GnPX12X4mvavXT994zdalF1lVKJIEp8PMhW
8BErOLnv5gjijLAGEwrI9Qa1fViUA6Rlh8KpPMwAbtFsbdEKzcmWWunf4r3trgH3+XzP53ZpLXEE
sQmHNjTQ4SwD6zs3wgmjMZ2l2oe12LDaupXompQrtvnVYyXdv1plsQOrnbku3VlSCsmrrRohnO3u
CRfrK+wan8m1NUEUObopH8ATi7VlVzQGdb9nMP/O57UFp3YxG97ceCYWE4V8HY64GA2PGBRbprmH
iRqyA22cuWvNtB3A7g0vAFdGqu0WcDv5TJxy0igwXQ6NxPjUyYMbFU9BX+PVG28aHnFue29D4ku1
zO+jRP7zRrnDNLR7zMa7T3gHnwIfBfaQq1Efr0+d9WXy3V++v7Zjthk0+o7yT1MP+03os21wund4
C5oC9YR0SR/J+/X68lWslS4uVDQRl25Z2jHISpMxa3pdSS50zbBJOq8btkFouityD6VCQZg0wirw
Wb3NmGsk3smC3Gtqgh/idIV2K7GRl33pTXt7zQT6JtgfJHH6y1pe1OaN+/1lJGPCOq2xx8R7Qyzs
pPsSZJju+ytb4pIVI20/p2c7D125+zqKK50ljAWEBNf6TQS9RAC11yjkRdlyJVRtA+3Bqi81Pjb3
QUrx7IBm5pVe6o+vam8SpSSLxA8YVLlVKIMj34zcLmb24DU3j50c4AtdJF7VNIfRsu5DW0fXJOtS
RuKYKMfm7DM1zGmI+VSPDxRkwiF+kZ/qO2LDPWsLTPev7UdpbLL9OXyu3lIxVu7HusnUuPMMIidn
QtUyco3y+ZLtXSr512v19JN2+2aHxeE80kFeOojwN1GPDAqYXToHXrNVoNJk5EkuHtiuK8w/2P3n
5u06nI2+iIBifhjv+dG9ghvwnuNFm4nOPxq6+vPb3OWSb82mXxcLR4T0jubXxZOdbpljGZL80rbr
/fM+5muj43yfRElb4MGzmRtY/gBPugTOnVnbMhS085X+hdTenhy/RPHYVl/a4b/3ZKv02s337czq
8i5aO8a584gedjBp3Gp6ya5r+GPnWtWIZUm3+O3CLKmjzgiVuigO+CNYiGVpTPbsZnHUm+FDRXeW
O/ZCXcV0elTTo1C5nVINuwurMoeyWSPTAs7tOqEbuIdlm6PPH0Kz4Ie9flVxCyLh9lVVPvw2HvdM
COIkgJJXhyOuhwu1KAa/s13yMz1iGaG1PLYSKmsl3c4U3zDGUUacxtasPTmTnWusVZrVfM6fcwBS
zeInG1QYxZHdjBLRTJ2ZjXLL0ckl/449o1ooXdmWttn20R1QvQ7BA9pjmYfYPhjQCD0WnpWVII2h
Z6sd4LXABcD+k/p+ZLEGA6BcDTrPqUE3wBFTCVCOMPtPzgAC93KCqrGQ9SeySijqc1Va+N2W/rvq
thoB4aqlyrqaeXlz5kKzO88Pf55V8p3j2yNONBNqdW/9uf2+mwFIIBvn4axP4twN+fKlyOpmgI01
9kQQpopUEzzZJjh1FQ0WKGpOWU82WWHxaKv2aXYcP5EbG8fxBHs9SmIgegNyA7P88J+kw/RJp7sf
keic4+U0PWR12DtEq9Zc4MKgaI3SzDM5VlpieTXLBOw3NNQumr9ANUj3eEOMt0xo7+V97LpEqh1O
IoqGKmzw4SmxnXTUqKz5jCs2X+iBBXDXeoiQyA2QyVy39H6YLqXOq4c7Rsin6W1X/sxFYkQae+M1
2Lkwvg1CVFVZKG01V82L3nTLdtfRjFyNWxBocRIp0ccmnO84ln9UxD6dBxt0G+DCN5x+Y0PYyZAp
IHyQwMmWaEp7iCeD/XdgpHT2lSLKMdcLwwAyncm+V+Tyn23P8v3dDORZecS76q6ZCFKAdeuEzDvb
ltMP9m3stPvn79Mo28/2estXDqhlh3XKxjbKe8MfgYr8P57uqyuVrtkC8C9yDIKkW3JOIoYbB+gW
BFSihF9/noLvPbuBDQhN9+oVqmbNmlXNP+T7u2ft4a8/wMAsqlTD8T4RFOjqwpkBXeXSwvx1h+U4
VbD3xQnhLffnD7PfqiKkj/wJRa9Kp+bmkbgyNeYsSZaiZLkh59+UohQGwJJgaDU/+v331+KiNSD3
3AtFEk9Pe4G3p93jXqnW7ItEBTVIWB49iN/PCyNcDsGqsW9wh7/rqYm7QMiLB/PCvnEGyIXuiNyl
QyX+rj6Hz2xCsVlQvJ3b17MTy5S/bGa9fHNeul+3ogLsvRgTT7Zl8HnvEjbzYq/C20/UFVr1s/I3
dkEnOjXuDk1ObtjPMXMQA1Ts0IvAIrkiIaNRs+Ki3U3Ok/tDm4F95Zaafgw/wZy/Wn42kEl8bsHl
v4fnSq5KYWGLfWF6kZpW+JBMKgNnwIuk+mBG7WC2I9CCxaE2i0amn4kcvCDgXjk5Yc/BZeRvROAD
LMO7DLOuMatsezCd8e/ENCKtFgV3huLDQj7CTPdt7nl73OOCBvW1fJmm67Mh8WH9XDHAf99NAs6W
rSXrYFEWS/y3xGfTqNmXqco/amVRmPpqgD/bd52/JhLyfKhzd4+NdO2vgtZHQ/tXiJEckMVidPhV
0JR7uqTxfA5vc/a6gIv9FKv5VLWwqfxRDo8AH4CZZxliV2FNz9+XLdLYoyvgEilsYNwvEVakF6y4
v4XiNzLu1vx6+UmuHT/r1Di61N9Dc/riZdug+I+QgHQvQE3HQ/GlAiGewwMZPKVbpGZX7lp/i+Ij
CVsZlq1Dff36CODG3irvurmHw/g4PDfVQz8Up3sNTTupQ3FS9d5PE5ounO3NJKvtURmlkHRRMSmI
13nSsrkwe9kW+fJCXuSALlWJh/exrLORmEdf3a9p8hE3tnlWSRy16gvWSRN/NUJt5VN+FZ958wQo
KmDdzWCDL3fXO343T+2/0UlUo68YV2NXY7eVT1Ofq0hiWf5j7mwt0ovuPUshCQwqz+uJKhJIWSZp
rth3KLjg+6NwatiV2xLCgFDUpX58tCj9fdxPFjCiFzoj+OB/ODoIklTCMD3hPA5L6cE9fIjj9isI
Nz410ko2Er6rcu9gWQEwMmihlQRUTGbZx9+nN7x0gF15r+GPT/PajyUym0GyTxePoSVxXzuP2SQ9
SQXCypELXRIC+BDig75hEY9TA923hOmMKs2yA7e2Ba9bp3Z4hAZtuqzDJyrj+TM2O4wOoG/QWNmT
I7GTd1SVcxF4801XNVO96wEERtnB1ITevmcORc/pQElrFHsQ0BqX8Xf/8u9sVVINZvjvWH07lBQq
v5emKHIngP7IySfbrpnmxXercSsdhbZRYFmNzR6GcNOz/ETHnK0JaZz/xR+Mnst0M/Q025g1cpie
tcWlJHWl09801rVkZfmwqa67qCh/nU3ju/r2JPlwtB3ff6w/l49E5B72KyrovKuJSyxg6dpUyb6e
RVtxKrhNheL9tnlvGmchl09sl0Uln+7mJPExcB+Wnbc+BaYTNefS7DVY9apDy7DgKouTleLPS7TR
ewIroXS8SbHGSKZ+VeV83A3TyBCdQyCl585XXdZTJBjP+6Jt64ZYnkG5Ga9e4PfLeggfScyfVfp4
4hjs5XWdxP0oNUq2FOxQ7No6wQXUeS1VRNHkRhWmyP6RkribbFTBbmyf6Ew9pUaFDuXq/gEDrH3s
bZm9r4eHxT80L8rj2frbdIdW01wPvhh3xR1mnByl/saIG86eF7viw0ly23ogwt/9a4JaKHP2lmQf
tnUVD5uzXENrJqq7l9QRz3CZ7rI8cC6/FOIZzTr7qcTlxzVCpqyPXemyrhTyo+9H9R/lJnBeyObd
99SPXzzcDa+FiZJPixw54t8Oy2PRW7BkvwaFc5tA/pPGPh8bSVUEdriLydasSUSaaNzpKeSxF9XV
PnzcJEGHng42n7W97Ul+RuBQrHmxadLCnveUDX7902LSFWjfiL7yJjZU8fZbbNzRjuDa07J5nDdN
ntzFxLrKCF30DrWfB4Wyf5sZcjC9fKbLbQ4pQbLT3FhTejOJ2DHwpfW+lGypuPnb3DDo+MD3GzD9
VXSwLIKuqiaa54FIcrrlo0t/oQ77qix9thR+s6KP/JDr3/6y0lQl+AiRZFrz9wBiXtcfOsmchoIl
M89LXrwnRFEE7thqgC/FBGYC0hYXDv03bdeEqGShCs0DCyrog+9LQhz1JVtxAnT9jq+H2v0jrwCm
Pt/wvomppvF+MeqlU+eUmatn+NYva+WG8redZOpA8wAHx/5CJ8zT/BgijkJyBehJMOwzTFeInOot
x+ff7hUbT0w2aW5j5UeicSTEWX6YsF+tv/5fIz8meCby+BUJEivU2jpQXpEi4NsXlu3HDwQigDf8
THSxNoc5P5k/z0JvmaHyuv2A7mfGvrD/wPuOky9TyDuxY1g5N6OCqRGWxRWzyqFbkkBOR+04Wqyz
anZXhcY74DgUAyil5BSX3AzMhXt5+9xexcag/Ynf2pKNqfhIeaHMt8EC5XYxLtQKI/VYVUos0uGr
NMDTQrzZGf2sHiGW0Ldt52075lXhIgHu+R/YMPcWi0QeoX3TswwLEvCIZr+17Y4++2ABG/tmDq9f
8mI8UvDuOqCPE/H9eSV5qfqoQ2HdQ+2BjYrTEITjr81nXeVi83VsHIpi6trtxmAIIKIYgjPK0QHY
ZAAjbC+7MuHbUer+5YpkuSgJ2omAWqok1EMCfZAAhmSD89c8F9QWa34P4TwjDRcxlxvCKj6QD+qD
5K3tCI3xN93cvXUPAacL5IkuSDBrOnAKbGKqP2xC2G0BftnNFGrpXR2OwRtckpdLRwtcQwgETqB+
1irpj+wxN27IYhQq10yQZFVEdQQ2/eoqXbZ8k1AZVX4yVbHJYbAgu8K90SRQfHFRKSIoMW3AK96p
lOPvzTiZHsfnrmWN8WswTn0DmIh0UDslEdEx70jonB/UMDKQyUJaZU6t5LPpGZc02WE3w3OJhOEw
RJamWpEASMXmk4z2VTViHsSrGABYf/m6Hw2dH1JDu7pP5weHHIK31R5JcOzgcGoDy3qmZ+Q6z+rg
UZH5Mlp5Yny8f/kVD/0e7rqgcEWcdLLEWOTl2N2Zlq4m3OHad2DRqkN9lZ0w0wiJc7Erv64d0U/Q
XW+WNuQepxYPoXsNHi2XyGRNv6lDKLfsC787J+yVws2ZipCtcP+FM9E4pyPy4+DThSOfSKUmmUG8
rW05IuILdXr4zYLudMRqKI0C+MsuyJ4y2uLtcdVHQYXSpqsSGs/pF+2shWd/8CRxuaEeeqfRMWq+
vfVniQozHuSr4Xdj3vZq9Yq7tRnvJkJIKXOyREUO+a4xO4lI7cB+Qzs2GNc7Au5k4KHW5vTO8WcZ
GbyOepeDb6DY6IzYNntS2Tzk9CiZfU+pGRkX/nzp6bwwdlpYHEkDct3NsWZTiQak/ZjsQBfSbYK8
2s8IPT+tYMCFbxYQXQmYvMoRIoBfk5wqEXJ2f/8pOyD8/ratpnvOJ51v0FpaZFAEmIRaznvZNX5D
bzaMXM+cGounh8upFVShufKrrAGJv2SZfrLvcwD+flbLD5bKYSwnb4OZQNUdtEpK3ThLOmy8G5/y
/oORPa/fenwayJfZcle5+3pMhtoEOrSY/yY98ouHcSd1IcU5Jj+ildfaXTowzbq7fm5P7rCBTwrd
WOcbmV6GOJHg+Q5h/6/YGcnWQFrPDpEo0/npghLCYXg6NO+/H7BTcokuelUwTQmJSFzrS9KmJSoI
c52qvoHxQejI3X8a+YbvaiQQqCOQCMDM8LtofYlkLTvQaNlBfpCqfSGLCGEgkJ8JmBWkcdRlo1cx
0JaR0ktofUgRAJRwGK/a0nT7uqBZgxZ+UF+JpPdOLZr4ue7u5W9dEgnP9o4FknByy4t7Sja89Z45
qMgIXP+Ww2aSt0tosPPbyQzBnMBiRV4kT21bU8/xrCCMCYTjhjV3tah+nYrgvGzwXlXJ+V62djVK
L8m1/lw50/WtHh43aRHiVjI1tODOn616GHfZibmWH3NRrFg1jzq8w5KtJJKMmKhMNqveTyz1hpRF
b4v8P170D5Mgxumaa9qsYpSWbVKzYoYoegeFjpblVa/GP/8nUt0X5BmlJqtGlvROUzf6+YiT+v53
ehDYWjdkEpheceMjhv14hznWkcvP6E5M+LWZh0s60hMXHyr9vM7Xqqax20/56uxcy77k9yX0vbe+
3NhVLwUWklY6PT0Fn8McK13kCkxlX9KD3TtnyQ6qmempnu4qktXJ9/KF4ll4wJzcTjQKnUt3zV0H
2vcKw3kVBxnYXFNVK3d+zbwmX9Fu6m/V71w7Jd1rL7MFTmWF5tz1jyBuWkHDhQc6Gl/Vu8t05iSz
e5ZzUMZf0tsS5y33qEgpo5SckRKhcCaxlzLYeTehaTDJPPOxrB0FmsqSRAnxD/+IbiDGg4j/vdP5
J31TKjTVRW8J7jQzzUX3l3DcL3LXqfT0VOv3wS1qX+kESjP99KqzAbtzT+rrWN3e0aL4WO1EzFS3
Ypklf6SzofwywjKw/NJGlGZZ9koohqH2fHcnMpL6l5aDqSBIdT4DuGwgZypOzRtklQu5zvFyJTmN
eZhY2WXoyHGK3raurV/mXzW9KJVHi/AaWEwbHWxzJvgeCA/0LJSJLhJxMf/G+xHV9olM3W/n87tj
WUFz9BgxF12Df8rzR+kZWyNxyqTTrfuJCeMpsTNWPoAd3/VZHnKz852JrwjWzFqoYRAmJILUhJ0a
4DGUuv5zMeCER0+inFyuST4yWkqLtFgcHhZNNMXXcvMSKy3f9JuFvD29AVZrhseuayAcK85UGDdg
HiN7geyDLi6QIvBfegU0KTFRRzQ2iYyTkXIHvFa2KRWpKWlUW1//2fTiG+v+/CVdZeVhnAHfuZf1
dBW6P6saWaYpQEcmCh6G7mNQjcLQSmSrDFyBWZR1ihFdBo+R6bAYel91sLL0DLCYiQ2vs87FT1dT
7AgxK5hY5EiLff8Fxrx/e/QWhGLuj/GBuKer1tJLCUeBnk2cIGkVbzoWbu8kQPfsx/eQFuctk+ar
HhEkiTfgPKYbu8LP3r5KJ2ws1cn+CGWX0Td85Fns/voGWwKMHAA5/tDhmbJJ5W756KCT5dfT9ewE
gzdD18dPwuPjA6ghljQF2w5NxnbsVmj7XpztaOHejfxBSVR43HaEle2bdp5KdhgRRE4txiZ77CIq
L9kqY1NCm1OatYjZKUTCugqm2mpk0Q9y3NuP2IXGQVoJs8jw+sPRqPrZ/b5Cazdf0/R+C0ziorNz
zrrhJUO7Xfh3goGyXLf2a8V6qgLxwEYyuOMwPKmyfmHfYBoKx4sLbzseswAhXDzJFxvSvgcoMLvg
wRELueMEM2x/a7DKWZQmD9ObfX0XQozXQLbZGGcnHTI120SoY8/nQOTunmY/w2nEatZCKu90VRRd
qshEZVR1xjCEHWmys287UnaoVGfxPzlWBDhwB2nmzqHf3wbR0ApABnuNMRST9LzCkAL43PXY5Jkd
xPHHFKiQipy0YEEkf/B9m8KB1tM+syWoA/PD8553e8xZQIBihUWidELG2SXpSR+Kcyjp9h4JIWUZ
PeyLBRd5na/vzkSxg9C12IHr9YzLgjl6vBvkVb49HZOw7fvhrzJdQt2ShiShHcH20HO6EeoaiIEY
d0oePCMPy3Fhwnu0G1ERj24RlzdIztXbk8C30GeR0M+hMZK6PnpynxPDQeVPfbJiXRQ3Y5E9+FWa
U1NhgqsGJ86TJ8gQj57PjAmRaHpqeMuMPEIUlftPnoKbQE6glmdjpmKvboqAxyUkwsjsvz7xTbe7
d53VZ8mc/P+jXTHFdMbbkxlaFF7F9ZZ5XiY7zsDq4cbodx6Kfjo5oejNxKuE+ca8acqL8xGj8Xj/
aTEnYTU6jjdqjjl4Gsqfjvv+cyOlljWDGTUvZ0RJNhO4qTU/Trnw/pV+2d51qE6+Owi+ht90RqlP
ijCFd0fEn7kdSeKTlkLu3QOxlup9czOxlsvv20y4GRuhLM2KD4ahXyBi6z1PcI7qUgbnMvoq9EtT
677zuR7G72Qxcp3D99LwVzFUx8lRH2Usn4xVF2FbUD+NwvvOlVmNViP2LPeMWohPxEnEKbh0TPjU
px6iFXSVxKeH2w39Wk+nMe3RMZB5SlhsPlOfuedToRYNsZnYXeHdBZMNpSFZ2LcdzYYqpVJJet9M
9IDCu58OAWoH6sSiEa+/6Bv3nx4Y+H5ivWvwezy53Zieblp0lujdvac+pSAcxszi1SjxWXhPfOqP
SZkX11vugoxddt3T0ie/o64rsB/0l2Pp+0HXQOOmtIQJPRJCJYp5vPUmPnLV3S3KQFlABBLQuWHt
c+2iCtJV1Rkx6ToWUsmaJ3mVPgzEq+qFL0pX8ai57MERKnevRXQ0mmlvk4WJwPtZuAsA+PpDpGJ+
V83vEAkKIdtrv5A/mnNW0by6jmvBO1pwkK5ukueGhkERXtOhaQDzAmMwMwauF8kP+HnPI9wp6Aal
wJxhV19/dTW654SHP+MWnoWzFLlxTfACrzeEpP+/3RVi9N/mAH6OgUoG16PdxXCRYknJWPkVp0L8
XJtdM+VuH/Coe/CpLtFffbzjt34aIshUbfguHvlau7EOhjJOsgaN2jg9lmXNYkKhghvkbz0t5StL
LC25tdfbmbguDNTZzcsy8txcZ49vPyZdjDSTESEmjiL55x6P/pwabLbvQIH1l2DJAxaGPdAcphV1
ndk8uvlt3n24srtxtP35usEhMJmSzxJyPg80zgjH3eM87tuOmo5aHPq9XHICiQ6EaG98K5eDJpQ2
4w1t3+Xkyz39jgV5cu1VAzMJ+8w8VU7SjejxFbGa8OYViJHxPzwyeQjIkIfOET79yPRp9PTnj6tS
8mVTT/fnnXR/85R+SfYvZIpo1S1KyT6a1V07z8wo4Yp4kQY/lg71UBTZMbHSVZZ8bdYB+gouC3Nu
/hqN5E89ZP/+LX+rqReL1WZB8xHET3xJfCtZyktwky4i6fJje6BmIatjfnzPpGuZUyWfbJ+WzVT+
UaVLKUvLU2v+9vD2S3k0/7ArK4GHQFcWG/17kyNWeYMAvXAE02ch0m9JWm94AKX0unSUmI79cOne
nSuniURjlb0aG0hR9VzLd/QXBgXAor7r6trZ3/7MXDS4+5DKuixvtrX8jqKKugGdJT3u0e9F5pdk
zd7qaUYJ4DNfZdRUt3lFl3PjVX07YAF8p7lUlQSrhxnR3LVh7vn35YvjqvytGqn2yVAf/o3vn79K
J1qZf809Bko125Ym+CXlODsAxypAl4ObK9+aExVbYIQo0uo4JFv9TC6rTvq3jDjyVv76ayhbmfrI
LDsEPpQ8A0IvYJPFzLryK/1e4AxRppgB2NFmxeAvdhPtXTv3WRjOKuQx5XhdnjC16V+lH+eIrUXy
QKepMMd50V391mHywPpvbrWk1l+llDbl1Gj1SRZFPDLNEm3nR4skQJ7fXP6aNXepai5fzf+UNmk5
9uVF8vHuu45xkCsgTVewgWRQfj0uzOCDZeMs5p+r39F9x8on3/CcR18THc4Vj/0ctPBQ+TuAYZWw
zX7gudUE12eVt726bjO1Ue8xuHZ/demYXLtMojLTdT4TD1+qmJ2qShK3L7UjOld5uSplXtMDZHYC
dMdyJlFj2EgmYo20LpkgBt1B1tB064WIQ6b1bXGVd5US6/l9ebesHMm+zQ93pSBHFoqvZ74HSLld
KAJeI062VozkUBmNer/FZ+RRbyI7XzfsmJLqQd8wNOQoNUF/9jV6v6+/vUErfWztMGRXhcn3b3+1
rR9R6MYfubJaPIR5RKjLWwIZc7I92VdZBM2MIDMRFMliWPktqcVFQv1tGXHgjkVjYexR59sX5C76
r5p9zQKfh7mHxbkr5D0zB73+YOlhf+0+iaqR9YuoNZEMoUDK1NKji7tC9e27dX9uJn/l8BaPxQ+3
8fjSoz5bXBbHHx8fg4/f8h8V/d43cYFJ4q+9Kb5GO6Qftu/nc31VkAY++Bh8sroIgjcn6VLzXO7O
i591/TB4qLu78rKa4I1RuU/VEiSN70PuoqwceClf+nrachUrmfLHpt6ifX++4TynHqJLycHMqqvS
BzirmKFjlCF4HV+kY9xN95MlOaWiodlKurG6o1u5qSehK5VkP9VVJxSb6Nc3spVsBQW+lq/Etqil
uZh+C8OhHpqY6eKYO/4QdfYyflGme5FEo5JXmUZcFiSR0l11fCjFdWrVZfgWFZZZUBHNR+gg3T/v
K3cjVmemsRExJxxC4+tExer8nPzqx++9ueNrVw71z0VnRc07q9giDZVSroGiknnZPeVedtO3bpZk
Rp8ouiTQKEpO2/yuXKAq7ePx3+Fp9XisH6fHOjXnRqG86Cw6Cj908t2PA2Ultl3lUBoM1MV5+Bg/
K4MzfVV9AJtDyZtsOy05hNlvLvD6vjQQrTfmX+iht2hV1Asa/rfS+nlPvCZet9V1WXXmmjB4NV1s
RbWdQ3H8ey6fevEnVVeL+2p0tyONzLfHTPH5OfrToXKmWv1ncclopHljNs525o3rJqDYODfnjA1l
xvNSnJupWv717fVr/Pcs7YcRU1OEwF4Gj5NF8eHhYfBT+nT/GLy5f+iQrUyxY6DFUEtWI+suWZVD
3Nf1aUrJk+yf2q9Bw9pV1JG2s6iHooQHVhFVw8R3JTv4znsx66IZtWULrNvJ91Uj/f47/h2jCSAQ
fXUlQNTSNG9+GpZ5RqUCbDiQsxgPz+aAV8RywNccS9Td3CqD+WNf/1IrXUAzHxmYVixr0+2JkKeJ
1E3AOH8XFHOcHLWg3RSpwNkj8IxIeZQZXW5ciwn1Rr1RCN0uKwz4p10NTo8/IgpI7lYWOMBdIaIv
FY56r69R3W05fCVF7fW81Euaf3YlxMhpAnGDU99LlXoUgHAMfC2+6JtReHPk25hkCNu/RU9eVRLr
+SNyyPRHCJIgtCpn50ecgdr0CyoWJc4ovyMISFVAYvhDkokCcxQK3H/K35WpSpzZkoOAxSTLVYfQ
iOpJFInjgDVBxauA1pyG+3elB3GQxhLHXlWTKQ7SQ/zNQeycz+v01QwTRwcRsHHibZLGal/xyVAr
n07j7ZMQurPTOLe9xwnabTe6hIn5ufVd7MTcHJuvnjTEPzsYxW4RyjxMp37F4bxOez1NqXRI8w6A
o4V1p1dVpZ4dxjQO0knE90358UHkRbiPj/i+18gV6rLx6Xie1zcUjMKEuh45zx9JM87ATqZIWM4x
TiKwXyQdhxb3acp1m14cSSdRcvYxzUqVJ0cbW6qZ8yo26DrybDD2Z8g9h9fdYBNpn6nJJV0mcpd7
omPEI66cPAoDl/atuAzJYqN3X3IqARUp04mOmai8vsE6MEAwimNv0UhxVXpx/RpO9xcnAAra76+K
3cpdbVJoJsqKLZcSbYof/X13Xn8rNpOVQ0MOb7k7eZGvbdfRIrpDnN289PegW14vLD5aWQvQVydr
6TF6zr73XSmoqZBG391EXTwXckG3KAoE7jo0og8dO7u1XFzsf8GEinKA/LjS+7/78r/3deW9j/Rk
eysjgatDvJp+IS2kh0vvva+K7Xb7RW0vh1jELC7CGIubBo5ieTU8l5OlEh2TGv+1QU6hhDtXgi0W
N+VdeTG+EuurZOI+1UcbJHoU1Yld5yozfPb4IaQ8mlNUzkhKr6q7x5+H74H/9VIKIM4KbYBudUJ/
CBZhbOnn0P3attPPIQD3h7CRr0Uvp75xHQ1WS32BKW8GHa/Lem9s8Tqu/k9DDZiSZ5S1EJ9MV1xz
unor72dVBP7qcvDiBkhCmTdGYzMcY1TsdOJIoDITyuZBi60ADtGSc9XrCHhWVO3zU93FVYXEffkR
99a2aMbjqhn6guvSgoz1sjq3ysvyLVmfSoXGx1Wa0PpjBfouOmAjRvDH3FLQ1ai81+JZzNr00wyY
eX82JIw02ky2kV5LxH3ej6P87dqKhlx8WAim+NzBrc35j4hB2YtnZRNCnxBWrgACLTpstOC+Ump2
px1TbK3S493qIdeLIr/Me64OASjbqRr2jrXdEai9MLlXnoTMc+1YGj8rdGM86eu90a2ZF4348N76
F7ZZWCknppAkcZw5QW3iOxXeWOHhh0s4yAKQTzOste9N56n/9PR0KGNS94/lt95fhRi6LVW1bFb+
qKafGP65zv86WXNdOQ1yihU8PbV/in2qK/q1uEHxiTLhU7y81OIxCnLE/+9AKNu7obitvMvPoFgI
DCi9i5AU35XmWRcnk+bcVPOy/CmdHwr89PpRjlIz2TnRbGRqtfCQkmK25bzYxZModlX9DFytH/y2
Yzke34Z5g946fqkyPkvZwRwYVjxRxd60svfqn2S76lb11p1FhURFhTZLhRdA2nBfoe1ipOwIGqoQ
FIU7hmIxj/tWbFHAiyX/uKzlzUi3+S56xP2i3P6rXEovd0I/b2Wx9/L/zvL93tHQuC4fHOy30SqJ
pbIvqQTC5fqmpI6apkOKgHlc65wpzlrcE2VKXP106e4zgbMXo/5RFw7LtF4oq11Qve/myjl2ZDwW
2hmqmB+M3LUU5eeGyM9Xqd9Hqm3jIDb+/cuXh0MTfiytMXGm4ewxR6ZKwXWNIRXlUsOaDiP9jJ33
W/2tRg7jGj9vdbX54rfCEr0/l/d/nS8hIHs4Vi/853x7y+VoHotfTijGmXKGExXkTVD5ItlY9xCQ
NNE9vTSLj91HidiV1NPi2gTRFPGtmNK4dy+XUjfKGDY/pe61ZuUZ8/HWOssyOAnba91Nl5AaujGD
J8qZksT0crryN9hUs/XbfV9aVeKTPlcidVbOFtnwLL+WI3ROsX1R+VPXnlW6YnoeWrdZYFY+Fldm
g5gF+FU+MX+l86a1C+VACsL6/n4KO/wNHf6rynXWe4LLmPFjHNniVk2DefNcP9YXlS1dJetstqNY
T/le8GZelMiyotv/QMo0+XxH/HZeXEEtKDOVQJnXSf2sC0eHkUNTiq7z2477jtBX8bcNuad9aLa3
x9j+avf1e9y3t2lMbAQXytjm4aLU95hUTbufN1N1wLsLE71tW/ppZlsCosXHaG88sxLRSd3ttqjE
12U02GblT0UhdAUT6ePjY3eSLHW78QuD1NOZWdtcFCexaM7r92Q9u92X9r7SfvFvMnk06U5cfrcX
kd/KS6EW3T6G9SRZmey7vv3QtEt1yX8qsF8HcFeLwyA/WmJ2tuPQHN+8uKg8WvCctZCVbhQL29NP
kXaolyaXl+7jY3NefPj8qh7r10N1lI+Dj88PuQi1RU1SOMhn8Gxd6vVMKDfzkcFzNcaYZebiTr7G
rkoxRrwdJYNjnfozk8bsfx3bNQvBth0LV0wkylsw/BHpw/8kYmXEoLbytiR6FI3GRq7MyeDsfTZN
nkVnqgbwbZ25K38eWz+do5dcwfAFEsOx9eFZPYnrQvPcem61xq18iZV+LrWeB/XPr/IglqjNw99j
qp6Fo5yK9zx8S5mexIOTeyYjRvSDAMfreXqc3r2492cPs4eCxxXPamdsdRaP88e4zx9nR6CzEsVv
S2V3sj/178yrVEJZvItAxHIqiN/XSJwfWrvWqvZHl1mmt+WRv0YYSjdtOabPh8GsXB/wZTlsA47V
FTiIxavzqqkZ62Go/7XCypxV/jFV0WlrQzo5rB7mZPOaltxX3v3qf8zZO7khlhIALiy1f/9W039/
xX9hJtUI4zzun1aKyD2SEC/thjup0FMBPcFRqlbWVHlkJevt81Zl1VhE42JG6ejYItR3R3eakS45
BlNcntrExNWN/DXmIlQkcTVowg1749GKvZoe0/K+o9r0oRuh2pNV+m1whM5HTOAwTlbjsxZnz4if
MoQEYCMzJwxQ3yb7VSWqWg83nOypA4yDDMgltph4Y9KdhiGzU/k6sNF9e9s+ht0jdhnWRuxAErdU
ZbuphjULFLAJ0jjIW+90ymcL/+DAuTX138z7q3XPamaff3O+WPtq3dMHvjket1/FSSovGNaXFu5q
OXwVCU0CwBeayZcgXW1lg8WJn8GszOxhVj3faAa1cxtvtXUjHolfT5K4BxIIPt9qhXcgL2w4eG0X
jXJRvyz+j+9IwgprKC7TX1li63O2Fk52bMfKa7Z5xIbK8g6ONFEC2E1WBaqiPaPljqpV0IUx9jhA
MTbZOk72ettV1I0vWvaOEAD4iRFYqPtTjNW4rvHTke17NR75vcLlzjGa8T9TnPNSnIYfEr73dDqV
ha4c167EhZryhRIV/3HpFhxAjHF2fTRjrJdxNe5kV7NJNXIU4w0PJRZ9dsH1c1EVW8NefQf1C8cX
2SNk3q244WXyDbh+K+brTi/FffB40X2iAHfIfAYx8GYjx7WODoQx5oRizb79dnQkGXBa+P4TafpK
dY9GPlYUfZ9/qM/MvU1LzwyHLtpeYpcdXMooMNehcWvfMGKj07VgcoPyqgQWigmpcy49l8etwaL0
OSsPBjfjPaxWTh3PezTikeaK8ZTneXVm43wb/NJhv1bBYuqsJHORAvJItpHewx3PMgZHpO+I2Gvb
6OVKDdTU+6JrpivFyDqD4mM00SSRle1pIqR4ZMsIvwZfMsZdGhvgzhbXE7Xg2k0L/rZmiMdwio3J
DAhnPUdfjQEdpx3XDX6h3aJBtKpeKrVNTyWjZZ5IVw8T2hhs+TW9BnUWr7Hh60FoJbGHs4T7ROV3
KHEA3YDakPbMeR4TUcwjwhbRWaO7hjWV6e0gSXHfa+TbRBMfvG+G55DRJU+YqPG+sRxIz22GKBSf
b6YO/KyysHgvrcgaofzzeFd+sDD/Z6VQR7iCqrl2yzwMuPxYAYwSpXX75iWE7Ruuxfl6cK83B01H
h7GYo2MTYlJgKHq1Lh8d61zpjUg8exZuND9+NA1/9cT3htvUqNCy5MK7JEJOOjzW9Ze34iSWcQv+
0xOz3nodVKMw/w6s8afasW/JCtN/aREgtHVzxk/FLMRfcU0uaOHqfioESqzi7eryx0F9l4bDf3dG
FVULOhaxNMQx/JbsRKjmOtAit5mrbX67zXAAsLI+eTtWysEh21iWr+AMY9zGiFyVg8gez9DECGNi
kNdpkrprD6c+ddaycxqjxhS8AuTB+CctHLNkbDLq27dnuxKLugcGofRZi2k0ZmkZZlxROrw6RaAG
gR3cEKYrKPLf7E9qy0Dgs17hKSjR8+vVTgFaRCe4QT1mn2l+jJRkHyfzh9RCCBYhCADLbUvIgr2Y
HW4D2zTOGf7vdcwmOfwZSY+2bZ9CZiXGoCmw+zukH+s1Uk07QLa/RkwMMSYDcCLNrANcZ8TbZBMv
4qC4sWETyUW8zn2Sms2dYTNlYhrWB3MNFsE4/ARJokXWjdinLb5/nc4ewnmN+TlWQNWrYtrzw3g7
djL2XZM5syoGj+Hjc3HvuKBhUAxl8/EUbwBJoEJx8Xuj6bmTU0GDeop9xt3Ho68E4MNgrJlxM9Ur
YBS8MfDYT7nXCzzMisISZDqMobLXhZmFeEXGXtmA1dtwjAVjOo2+sbHPQKD4VbXhqDqaTn3MctP6
5VnprqsHXbCyfriuusParlyrDfUmL99r1GNZrGLaxZrre5t9subuqL5736RcxQhVqR1YdUW66r3v
YswHjjKa8NX6EiNvagX8qwYmfbNT/eW19+pr1ih4nOuSusKJK4tWwJQ4gMNardZ+Ypj3VXqPlSTg
wRsmOIWYjnq3dSsMM3rxMNVCEVDRS5aZyXHF4wA0VJioz6+d16SjmFdHo2j36PHRLrPiOxNvtFG8
N8bFDRQcrargxVmxwBd1IeJqxSUEot5Gai/mSKpRTLdYVpxoXJdpdLNYzXS0AOOBmdrY5NbKVlo+
c726yKrG7iWO47WFNUrmKhrE8Olp7OloVe51Bm+VQfhxLUBOmGFjhQmekanhIF7IAtE/x61naD7b
81Ts9zfl/n05V/n379/QyUTnuR0noyAg03hx7VHvPvZVqgE7Xk6VF97NT7HGRtU5TZs1zc1upcUO
TIuN9HpNdYWQYK8pWuDdkJC4bYXKn78ogtz89RnTWi05NevZ1Cgz2xyHy5YcV5OXScw0FfNbmHQ7
y6oJzZRw7kiI2/aOHRIf1X3vvIRWUuj4F7hY3DP4gAF5q0CIAiZdgaii1FRpMTYy7JXd4IZqhk0B
uYqh4DI/jyWfxNiNLRaz/zZ93Zge+5RuR8bRRL1wKGFK4/UE+JeJ0on2EeZLjPxA5gi4VGOchwEQ
Jsxtpbw5V74UvTGu+LGCgRVdoaDv5yIyFWE+Rtjrs+dGRyxRRsnzc8zlMR700FwAXjrX0DHFUcYg
tozpZ7c1WcmO64WLaxxrS6AzMzBn2L9430+xQMS8HqYUKQqPxBNeYkJM8jUYDBaLH8r1imsMvlRC
iy6fNK3/Z4LdJj8dS9agdTbGdSoYGhhVVo7hqUFATkvTA5GOe8OLk7KbksQ4kvUjNUUxqNrVPK+j
6VIZkUhadfHrSB/VWXPWjO5xqVtzm/jIjv5F6RCZX5Tvhe2uJxVzUqFb6L6JBXbXe4nvkfoeS+tt
i04m+ZRERb5cqNy26IjRJe900Vh6M8NsWgppoZvtF4Z3NnqmktcuLRljy0ryaW3ahUb8SnDbSBT8
rUWNRofbeiNRScnFz9+2JKLFopTt3/dPLsew0P3zEWwg53Gacu5sl1ZsyVZUK0nXUxK5jp25NrV6
EmJZ3uYUrRMF+5bNaP6tieFQ20jxovjSybVU/cm1zp0sAajemTRb+kdIR7YinjHFTkXCv7FkL7o5
IRZV2Xevof46RzRQ6i62xONmcO4UWt+Vc/csj/YE1oEAk5UoqOC4bBWkl69fqHSRpDpiHy/rsbqG
BxT+WKzASeVkYjXOVZGY7yun0RxBH7IXmoCiXhHeoXZQZxI7EtKk25dlfbf1cQU9jlJat/39h/Qx
tMzqpSGpumn1qm9fCtVTY1n/a1iM2/K9/hrb/qGbbsf9xOBqpNsZDNgcVm2q8tWiKW0U+LpKo9e7
E/53Hdl0sgh6Iohn2jERmACu97ALLmXpsGUG9HVRvsW7CiabbwC6pZjMVJZ238kB/JFvSWDhZshn
xSFRZtKbo0WE9eqxx7AjwrK+bYa+w8pOlpLPY4JSO+dqml1cydtqlDQ92VvIbdnmLzP6nlFvSXkO
Jx5NR82zvmeJ589XXw0Dq754kVa66+6IDka7+13tgcPtwaHdj7GIGyTQYl7bK0RDFe3agHHEUX1D
Dth+9Dv8s/uQD8sC0Yb7Ecsny4CZ1Skx4XVvG9Q/nLAE+EZiEvuMfSON3Jo7vhrkapoyvINovbCT
aFaaTxGcWVnhtUV74PpF7yhv+/SRLaE/gIA0Xy48kL3je/vEqb60sXovbdRyzGiE6pQGX7ycyQP8
fMA08lxW1Bz+UsHvYz/bIqD2n+2WAFGcx7Hf1Diuj+ZRFPrjKsOjYC5VsC6ydWhpoT+HalMCQX79
pxmIUuHZDjdd1UHJbfWPkzxNoptfj2auj2PVm78IA35sG2CA0/8RdV5bqnLNGr4ix1ARwykZRBRj
9zpxaNsNYkIyXv3/lH577EXr6qBImKFm1Rv8MWU1UbdvgRhyudqDZCPknDH/5azlvOWBmgyXUJwy
5bgK8Xk+IMPLq993mnsCqJ1WhAiimy6KdY+l9BKvHMGgI0PAIb+PrSZXTM4DeQWABxMdIt3z+ZfG
QUeO9oXQxtXpPBJ9kFvZerxFjub7RsABYpa4/S0XWAOPawwxXqCmgVpKRUSLHRuLFNHoY0iOT+Qo
gE+i8w4HoEYHrFiP/4aCz63RJzooRHnQ5U8daHrcJIAvqAv88St+kXzTcMjKoqeMS+o3+8eHu+fC
noQcNBhq+FgqOA8L9hv0NTj67hvpjtcDx4SdEB8AtgJEfsRAHNmofk9+kHcB/cwxldsxVYnYmzgv
q9VfoIznKG+aA0JESYpIc6ttKto0wsqI3QsCgwRlfumVZHdB5TjJDBQIy90u6Ujw3KDkyO/RcNtD
5d/xyEE5jsIGFQFuuXh7grfX7wSlHDoTlyxRh3hLASnVemYDPIoCh0sIOU0k58arztxsKKikO1lS
0gAYdjGzYejwuweGQu/qJuuJUOtFaO4RxO4WVwIA37hOUSLFuVbW7iy6CkpaMOZxER6HCZCKgS2L
3L4REqfR3WXnL8Ys1UkZo0r9QX0DKrzKopqlNZ+7t3HEFM3RddiBKY82up7aLIlRmZp23Iah6c4x
pnZErEGNEGWNqwsug0Fl6I3DxngS3HAmoCd7TCrgBIhNRmZvmuGBemfgRzaIKBbd4zuHjISljp0Q
aR1kL3AlZvERM8c8vRSv3lyMflfqEYS9wYoZeYy+sV9Uq6tRTJ8z+ND2KMB3So9XTMEzIr/NcIHb
tzt2qfyaxeoRYlYzK+18JtHJbVY4wB7xznpXNcPzFJC96EWtXkjipQuCtaC/rUmUdebxQhYNWCOG
LPS58k8HYz6KDilFzZr0sQz5d0AB91XPGf3QpOYdtz+9UMQg/8YERlr0zH2i+SDJpDqj3ch5hISZ
M4RLuQivKXZlSHxMG85DIfA/SjxyZi7OZ3uMw2iSxl00c+39P6qQATkWfHgaB+kPauFIjzAFVsjM
Jlwq4CUEUShNMhxC77YnX2eEHvBd0Dx8cDgeWSirRH1AXEgMyCAkoVJrbvfEo11TZtkrh1BqkZHo
J2ZTm2zcSDuNkSwcMr+KJVDjdS2FuyNBA1IkWCZJyFHip0PghVUI7Qoet1UxRo1oIPhyI2KLn5Fz
NrlAVnyiYitcRtgv+HILVErWFF0YO+VMYj20LRgDx4jaCWNFhuPM3aP4o87voMA6FMvohxjEkT5C
Oq7zIzb3sAUt+LGEb4pDggfUm6R6Rjhnj2iXHD2JLQAlpA2I2OlT4OPwQ5LpmmBN7/9Q0ZxGm1FA
jPUdeQW2g07E/ek5pYUemEWDQ32+cXKL8qyf6VjOzweEUOsJwMNU635nAAR342+cisD5xG+V73lO
YdS9zx/efZXPrqt609vh7X58YoZX2qhrrZ5hZ4f0106dTnYAB58acnCdY/lvv8WjKhAG+tM7g9VA
hg+76Aukd+ZshwzClhgs+1YqHV3aeWq1wZ71PlnA8ClSXlPUB1igSywlszL5FXomEwmTDf9LOARU
1i0WzXogAj0mNwvelEx4rGCwW9mjZ8hIYyj+mdAEtwakuxTm64afMw6B2Z3XlwHzqmRJMJSXKVuS
sxB01oOtJGIkVxehJcLNp1hA9gOoKNO9LFihmb9zJp/4SCKb+B0vffKyedBjUkVclUmj224w3xhI
K0hPTGUn+P3Zqce8z3wvE2GxkAnxndEgmStJEuSAWHjB6gKcSZblsRwTNyQLESYpUAWXHLNkksHM
fLLvchCMWQzDfGpPZrEe7U1WUjVK1AKveL+OvUP9ElFQOSGJS3MSvbJJSeOzSdIFfTQDUTG6GfHE
f8swmEj/zdDManKMBC8+ysEsFdEAkrUgEgMkj2VvEhegOyap2mwdn8k9QbUgNpFXiZkY+yZa+QBx
yHZxPdFO0hN0Wok0iULfN4FTOH4Sr5DtHiSm2S9FGMIfOfDkJGOSJLVkfSi9RF6rWkfpt1xOYsbI
YX5XaC9nAs/Pq/7J2TVow8svj/IDB0M8JxlaeQUSAjxL2I5iqsGcDHrzzQNrCKLlqo89WYqinxkg
D0Vdlc+Vd0hQJ83hE+wTAiOW9C/8YpIkagScxC7l4DDKY0rFC5IPk/w2AlNyhf9b+kru/pPHkAWp
BFxyeHLH+wxbcj7Q4oIB5AS441yjT17/g0iboA8l2WrJlMsyk1DfGdAAZO90ZtqNXCA5dvkUqZtI
6vuT+8Hjj4tJULuecBfkTsiDKgGnJqWv7jZGMlcuiFwY+Z2cUX/7/0dHvEMAx6mma7keAMGAt8hH
IaDMAUg5bcBpfK4Ua+Y1EYwckbRqsFeKVypegQeorlKRvJ7uJ+Ir7jnJEyh2b6trSGvIS0FwR5jv
qeMIrPQNNB4wNudouUfYRcPJAQSJ6DSxHYIPV6BcjQFFMUVNC20ZMpzklHzYgCDpDpOfCEaEKsQO
iT5YflAjayWMI7IagdZZsL8XkClazhl3IpNPhaTUQLYeG/zpFvBrgjGUE4Z/vB6ahzhhbzkWdgM7
hgOFLgG57iZMqIxXrEGGLtppd1rvUOyM5mfqrPUOCX0nWilQERQ3Y0bAJtRrfxVijz4ljogFltQW
ISAArLjzPeE2S58HsPW9e2XW53aYAA7C5F33whrUu2MpqjIrSMIrQUKVZAuJOACaFAXuM7F8RG+e
2K5xlgh8kolVtY61B9N6lDwQASi3PrbOdobxD5JA5EcE8IqXFfcHJDrCQED4teOXvBqVHkl+m1vk
ZB1QscZJoABo7Wv/aNmmVLbQd6OSMKbS3TfXTL4Ki20AnmaCyttIz5z5UWI3oleCKmlX+B06V/qG
zLsPlO/PCOvj5MF7IFOS5UAlmQZ2SvSjJF+OHW2sR8QENfMwI/7iJJhhME/GE9NQgidtc6cUUujf
LB4QmyEVxsaqw8gskM3MLZFJMMUpy24OFyuiMgMJ3QJHwmFJLk0S4bDvOTBZupPf5ICIral83QHu
8eAdDJUYLsn8wUxMCIjkGrlpgSEilMKduHlki/g/BgWFrp/+I2hOdVq/dWIR4rAh76DmhG+vLX0Y
vwtyP7IzFAap4kzAHMtojJsBIBUkDp1irfiT6QuVshMOx4Q60t2hAzgKkRBRBReg/ZfPPgmTiITN
hcf34/sBugAeOfaYNz93h5ZALSK9A5zaU+z0r4lhjtz/6p/y5/nVnSNkzqtVG/KgAZDWH4XZAcOS
Thgt9tA5Ot75pJKhrlg5IYeOGIaWHFLsTr+gVE/CQWE/iBhj7QV4EGiUNvb3VkZSaYxYLEHj9O4M
jdoio6lnZDcjF3SW/1omx7Gf7NLp3qpREsSTDdeAatpHPrBCUpeKEMav34RD+sXtWi+8SmD2rhsS
G6To3FFYu7nfs2HX87eeh6YHt6p0EvtsxbOO03PrdR/93DNefyZy5jl+NmO9T4objvLNOPeRG9fv
5OwBhhwGPxH4GwX/KkiWejbWKxZ8aNQUZllp+hMEzDd0xUhr/RjFDCJBWPcsPxhxI/MKY573ILqA
hg93kToytMVvfrrU+GVoPZSfEdK0h6cnFgnYz6JShM8EesrY8bEwOVaYsOZ6ARAfLNwIrePx2W7R
WKeKt7vRqdE01HetBSlu1iiuMr1MS3JziJ4Ew3kv7BPUwLPYcWHtaNEJFZso73ps0bMlidd4o4mR
1txDPqFnFl2tSU0FO2HmVKQUBkaNK0liZFCVEvgrZrdmrNTRdOeXyRm8+gKizGivR+DTivmwsVPe
iCSVXZOzg1KSmsUAvRsN/m9xtlCGyIjmGUdK44FgQp+e3HnaGF6qD+PMLMKzCtwgwjwJFYES5w27
SrE7tF8qXiAY7UBwFRumfKg3MILmMRQRUCEPjk57/LKf+xPpbYM/3wH0AThPsCnUS3Gu0zq0X9J+
/CfpJZKpZGUFXstaC84fnRLBBvw50DIjieiouJA5yAneWKqNWce65xD9KYDs3uuIRBdfyGglq7o/
TUc4pEwn17AZznJykbewVIOITKIadAZuM/KSEUafamWVKM+CrlV3+3L+Gs5GD6ftW01lccwtXjmM
59TbuA2wOlghpMZL2oKb4sxzLv7FqtsiwVq7zW3WV3dIatRIZNXmGlF8lYmWIm+kX7kW1Ho9FaEG
Us8g/xJrOBZzY9x2uDqvI2JgyHn1OanEqksDoWd+w9dgbPK57K/Tw89JTATvHfk9OVu+6aLrwW/A
FKL4DQ4A4hx1kL3BQaLYj+gY8o3I1iHUrziYxbOnkUjt2oN6ABMLLrJ9Rrk0cruq0f5eKLtfTTQH
H//QggSPxHuxJMf6CHdlrHlrrXcsWXWhswVvDVw7I/J7N3fwGAwd2Le+/DzSc+RLL2bb6EP0DX67
/I/TOQvsHp1Ou1NeKPRXZiMaxw46xKaYSInFVh+210Xvqe6LHNlb456/c9kvIwTLoIINWVt3DUyf
sYEuOvJFXpkfOQZcinj3I8Ym0nwN7RurToBIJSRQUks2O0ARzYA9xbz7tO4FJDBswBAh1KMROlhW
jA8hMjg4IRT6CPswEgyVEVEaeNs1j6mWqwi4iETGEwoOqrVohYy9B7ui79bWY7zoY/aduio3tXEy
xDSwVrlOi73Vvg+pS2zVOOx8AqwS/gIHubcG5PlA5rDwyr5zsE2KFV+s9ua8zsYTgW6UEm8Wl7q4
o29liJONKhEnczVZhg7ENpO7cqd83nd7S2h5SOg+hN/GcKFA1GJCBlhlY4nup6t6hh4hPQ6eGuMI
gnyPgUYTejCr4FEWoeCGnHQF5nauiDJnHnKruMUPlHVLIZ2RZpcrDHYVAb6JyRKQA6v/DQmpwble
9TEoRJByXxVW6qh7QMsCP6CIgUV1KjCC+hn/chGxVe1wPjlkQtFqw0iH16RYblBQGRojJNWsPXrY
magIj39hc6BRx9iM5+Mvn5GVjA5RF88JbdT1kxom3IO610gbgpcj8cBgij4BR1UvcasIronWW48P
5b8IpVnFjIBE/sY/t5HOB+LIzXP9jxMSZXkWQBTbqHi2Oi/m4AbwmSZIL7PGak5YKF9uYqrMH3gX
JyGHTGthYc77ac0/V5TGgZr/cJQ4fWcjm9PEZYxDSrmOXE8gOsvH0JjA5gTmtGxOkymrPrte9nLj
Dl9Ob9a4Ip5HaKLKZVFZbTcasu/oqtAaJoQDp+rUw+SwH3AgdCJE9JTc4A14In4+KWd9RlbisEfz
p0ShC4EVua583Etr/40P7BOJFhUBO/J/94H2ohULC6MMBwO8f/1xNO9xWYk4HuYeWCblblIy99UI
96vbAmkX5bIshu6ks+nD9xlPk9vmThI+WhfRdvz0h2fCNu56HAcKy/Fii79dvz/bD9bnaL7vBL1o
kbCSUvVoMFXElSvs33Yg06vnd91u7t3VOA7P+WJShOMWNMzlMMy3/ceqd91g/1HGoZIs4+6u7M2v
pTt5TZ9ZEJUtsguLtBdcqa+MljWX5Qz3Nwo6BDiV1+8El2xx5rdlNL+Ol0r51VO3D3V9r74KUvY3
X42C2/Nvz+njAt3ZqOOf8sH0HdzhTHks4UqyuecDitvDrnN7iiI4JfTuNivc8ub1ozDmRMll45YF
YfDsFalTchVIzI6nSuWN9vYlmXE49yKcdYanGzaWDABoFzynec9JJg5Wz/s/pMhwdG0fZpTak3b6
7Dn77vxCzmvg9y9itA2XnwIUpkK44KljmIwOpmoc1KWwGmRECvFHaa6y8L46NZ1mx4iPDDtQP2CX
KFOTm0ZEhxAEn8XCRBQwW1ypBiBvQ56wwMqLYzxKNxKZD7vHCubqI36DmCHHEldelhv4vb4QPHlZ
iD6ROeJT9/aY9BiB1xbCuDZAbgANKAaYPLgMQj6yxLKwEpcmMoecZblEGgRtu+Q0GS5fHEUlklos
AMmvs0IULvxPSX7bG4Bw24fl4Ry2CGXhOULq/HWqJYs+/AM7WK2anxhEusvMTySzvLHcocF/k0SA
1qZgYxq+fPX4OlsqAmxBuu7/Mkli7MmkGzOlMP5p7UkCQI7VGEdGllkTysCJ9sx05KkyKiCXuVoF
nUl4xZW8XjCLtgyTEeTE7weSUHG1Urqk45oH1tXj7e11KAic7qTwv3vjZTdb5KCbHNShuTqX1+Fc
L8mFnOrgnAXVQGTpuQmokWRfiEX5+xkJ3xXYn1B1kbAK1UUzz4PseF8l/sgHl48AIa5DLsXaX/A7
EAfJnct2JP45M8yO8BDcz5/r1kj/EJvZr0X41M/ntJw1QeMAMefKfFK3nO3nL7OzjMIRCrQYVIb1
P3UXTVVftWsj98+kCclgQh2Zovy0eKyrJdoO1tmn2RPsp7yqxmJlHQ/nLY5ZVgdxcqKNRseAGLPG
CkK0W6wuU0bu6wQrPEaFBcXX9JTcdSpz5y4QgKCtfEasloQNkF3GmG7224GGGN29pFg3WaLzXf6c
FvgJ1jbWfjkFdjw0/LaiITWIlw+ZRTNUYnr6JT+l0JTOxEN7+07Dixhl9tDQybm9yftTmu2YK9Lr
bHrDP/xiJ5NjNGYJVi87tMPRLy1TVc3LzalePe3y/Cs7wRMloi7SrBDxLWpkSIEml2UetA0SMfla
mbgPrEceq6qpteHbdZ3R9X7qcX9QX6LLVOq2KPCjc1Eav9OzcKjuz6g1Uj6aJAcGGT6jjkOOOGoJ
hFEnDM6oU9Evz2L4RvO+vXTc04etqEf11nTKF8RLVrkTnewNn0nagmxj//f8jwHz5xU+dAzEN8Sc
NEbobv+y71vIgf97IGqFbZ3Z7VrQxPzaL5a3tdl3kT8KiBIu6SYd2J1kNizDS+OVI1OttvvzT6+H
lxNZEHX+KI104Pban+ftWD8hpzbrUWUVVHSVab8/VboacTkhCCJ34B2mhPQX70KLGrZ2SWvbpCtl
WoK3JbwgD32jdclD6vhivPKhn1FHn+azfHaf84zvBt/Wm8c/RMjIEu9Gu+e/dpOtijlxIhFeNh9N
MeeD+Dm/hBnz6zxnP7k9OpIwAPSnoghLC/aI9epZOid6SecEs3x697f/K3+hbfJfmM3R2A6z1c0b
UhfzJkfEyP+V/zo7YDazLuCB7uwDo5mP6GkkKq/fFGnJZj/4FD5nWqPFW86wykAADVld+XiFD5c/
EkQ+PUymOVYBInRnwHDmshG04IFHfMGK84IBkD7Y7M8eurY54rYEf3ciiB/CBL6y71fBzeepWZVh
b12GDcbT+y2xAFYSiXZOPPppvayXL0jk6wLR79aIuMWpRmcDi/BaEwBUBAwFW0v+B8VqBc/uBWFM
WtLkNUIaCP7C8Yc6TGoPC7v7t+AQyKg360dGRT47paf+QR6AZpA9fU0Z1/oUymiqDwQbRcKt3yCs
IO4ZxZpiNwJbS8EiCi44zQEQvHwlD+lHtFu+SLOTdvNIGUYOuUNK5lJQJvRyBeXboCgkOFxBNgut
Ana1oGGv+l84PQkCR/CuOeOffN9QJep7QrATpK8gqCX5z5T9hiIJEjS1jm1w7GlHqQMKUxkkEExj
IEfg4xAVEMzbDNiRZExYbELPpcoF2gaEc6Uv3qQq1sZkgYTahG4ez2e9Qq2BZ2+k71GWhtjWoPV0
xb4CV2pMl03GY75hYkJt8PpwkWKkd7CQ5tntHW8QqeGqQwmjPyDs/e913PPxR17P8nDycHiWRS4D
KDuBEwPZDaeEC1rKVkoJBvV2eFjAIllL0sEyfnUnR2FNAOBebGphTyqNAORBWZJlQFL6Vzk+CCLF
PCeoa7P+/Xx88V68dUWmgvYywzyDL9lbTHrF/LzmRvd4hIwo7YYwcbLDwyZ1JkepIrWbguoSmQw4
37w43zD05JtbyNKaTqFOR+hGgzF515NEW7LdXCknS9/OZ8pUrODiH+QF6YGsCbO59O9Pd6wZxvpD
vd6Mjs9/CuCpf/T/X3me7KQvSW8SQBzkFlIQIYzi94M4mYU9KCCPnq4AwOKw9HJzoZAFto67ToWb
VPk/4SwP/m2hUpKfMz4AOFoCCXbBmcn2u/gZca+JjMP+qoUnRnysxSj9GKmZmiUDaWoOVk+jnT+N
J0ZWil1Smmx0v/GEztVgZtK+t8rshF2rNoRT2ZitIfBMsM4FRfWlUOjNJclNgG5AMgG+CY1RgIxI
YkO2AQg5Xy+XS6EzLxT7aZAcuvijGZYdjY6CDvhszENhDP8gSGJl5nCVbOuv+ND/SQ7dr+th+JNt
08P+JzsUh+rw2sZO6SZOnOm1G09RSHfGDmrpv0PnzsIqzOc3KHrQIznW2m/Jq8FQkx+E8cbaRlhv
sNdIdrxZbGB4ZQOJLsy5u43cw/sXgh0UcC/TFa0XSojOTFzMGnQw5uOuljZaRdTIF+Byluqssht9
jCyG14Wc1z8mXuKp5ZVkV3yepvehv6+seIQ50wgOSIee0GDM6BRUlfieXoQwMFXPWJ6bX57+wjdQ
V9C0sgnyVgCDgtYXiLHca4ChfJ0QCqm1P/61GjRiCtWeF3h+8C1ERthnZFU1wX369kIAochm8rX4
DrzHKqc3vr8ymg/Zjd14l69em9fmapIwmeXzlc6IFZ6NjhvBWAu+v6/aDvw80lGb12ww1vJ5P0Z0
S5v8DnDyi6y/Wpu2FF8AXIKDlP/lmAUe+RbvELy0cM142X/HCmUOjqQQKUsXXAko/LH2vdvxMT8L
SeGDqP+NjTchyza/g/LmZ4Tk769+pe95CShTkuITZ4ATA1nFTL9ycwnEFaM3lq8LgABWB9gcTfTB
TT/c4HxO9BfD8tgoxsY9O5NEbYGR9Y0xkTv5V8W78X6wSCwE0GSkq4lt1owwa4/6Bdw7MugomeOe
iHhhZtyprr6/qYhkUDQt9eL9TW+PnglJ2hEuPqXe/L0QM2u1EpI4jGShmDLI8jyxO/bt1LFfZt/q
WuTnzAe0+BG0+JGdBHHw9GXjbfKLh1v6T3fkjbz9l0IDR08LJmTiyEXc4HJl0I63MGKkTYQO946W
EPiB7+8KzV9cdK6q9u2xGDLrVWULY/ZiDXc3K9Uh8jooyCQa8JwSFRYysrBoT3u0cRL9OR0Zhco3
xO6Adag/TMkk85mywfiAKQnLcSenROLF+hE+NZl5gO8xDlmRGVvVUTQCqJotY4OvSLOXCzMIIDnD
SG2dzKbF05eepGOm9Kz+tPgtfukNCeYB2mD3WF0M+Kl66glltNUcB5GSwVIQ/CNIitofp7oKdgt7
aS+F97Ts6IvD5v5+9cCpIar+d4KU1ThkAmsuGzkNLafVTTxpex2vN+TpkDjKFvtWK132zN6WpmGk
Qc4ll8uuemhyB5QbSK98YbHxcFUvPTzc199l3Qkv6y5QJsaaKDbvMcMDmG2jA3OsWWV/ZW5SkbgR
xuLx6g0Gy+aGY5V2prIUIXXF76QIwt/vhOXhdRuDhQqxBR6hcGVU+IW4nVR83/clxRqSHD+UIH66
P/Gh848XTFJ9vLpuk+2t1JPtdauGw7kajsJkcJteEKqCDkK5KV5HrYncFk4tj796b6qr5qpXV53n
EafXLm5/1c+lNqqfMXJG43/Z1/DffhOhSPRAInaloNeDVLZWe8Av8VdC4xaEpJ9deib6Ti8W2fYo
5AA6XS/ejlqnkmQ44QzZMF6YWR1HBGAmI5GLZQ592hMVwa0zE05rsUKgFkPmPDliQEG6PF1QB2Z1
PBBJRfpoP9P6sUgNEI4gbje296hfTBW3xShJH4T7EC3z4IU54DmMjV5KUhmnsmQrODAgUWZDb6H9
gpq9g/LYxZvhsr8k0Dy9Vq+5oawi1HD2swjX7MtBRdEQscZTui7WeJctgNyGUqgjJDbn4EFQu27B
veF5u/ycVN9DL+ErA44JZNMChSJhMw5tU5CF6GKjFtH1ZsPwCvot9x5TEos6Mt7TfdBZpLNsdv6a
IIRGNPdELOC7m2EZ1sbG629CzyYe6wZ3dLorO/p+gXbLmL8KPE1YOth378UKSeutttuHqcyHs8Rv
w+yq38i8RUbK3esmXgwJgR3B2/iqvtClKr7wRxtBFyfkRdEApBKVpVZDq/Ra2uPMKhjgeD3V07e0
XcPUw2sQIVxHS3kg+r6leMnQLjDRD1WtC3qoQ8hJWQQgNzggOzcQbdBAtVkIUMF6P5DeRvKjNSb2
NyrdULFYvxnRYgIpgEnCTqh4JYfk0H5dt9Intu3XIzPkp4wYwbv4F1/0QXCepQS8+BVShqQaFdim
5JtNyiSA5BH2odSYOXun8s5+5cV/e+dlR+5wNVxJ99ivZDilQPj079s73UR+OYSf5N/8ir7oNt6L
uZHFHZ5PtPA3D1UkU0pbcM4C0CQeFwTGgzTOfQ35j860lFuM9RVSupgrbYUm9xUvahCh5IK4egwT
h3qsP2ALytXa2xVqqJLYkmdxAZSdZuvygCkeC2Qxx11clgqYXaEKClZC8uMwq+brX7kGcgXgbKC4
Ag7vYhfOr43+hTDbuLL0EsY2lmVcYQafWW4UZm7kDESVGS+FpC8/jah2Svz/WQO87J9dbWHjZ3et
CWW8zxRDXXGAHKdPkk7/RoLvGtwDqpb3oDVehH89hApojlPU8d8bE9msExbb4ZcUZKmnKoRaBPXO
2Co4qs8xDQn1ZJPToL4vp+JfNaZBmQpbSw5yZ/9Cdwth4wAjgNQmRbPjWftHKcZuLKAAqK0QBbHH
QKRYMj8l64ShLoAKsdjlag//klNyGv+RgbguBCwjEG0Bbp+dOlAxDVV9UmiL/P24L5JvPM2A/taH
FslX7NIG+uQrPuUgp4UlnMFzTn35KICYX8la+crxIyv8LiqjgzFPqHHKcHHuo5aqfkXLfCu9RPpI
/w9+p536Xa/rCQsfKawR9pHRoYNKxKH5igLEsEik+qNVZYmC2FjfmzLrljuVUqtdOpDz3dx5Oir0
NNl4EUjQCpBBgVqdvEEeWFUjc/bclU6HinyOJeZjOkFWDBsA8Kqth5m3D9oVsRoRrBnbn+3Te4VC
2m4fS+y619laYIWVQFWwQEQkBBjVFixLyl9u/P2+SN/w/gsFXzISZNliKoUAFEGyAfhnvBNUXDQl
1ZeDfBf4m2DMBZR9C4TiyjAMQEG4nQ3YD+E+sVhgfUdf+0QM0pRkKUA4TeuVNvwJ3CV4f1ByJwq6
H0bv4KiLikPHHlgNqg49M3aGVs9Ez8JXifELfeAXeuuKOIPypnV+Gh3uULpwTITUtHcfQBSeMxgb
dPBHeIFicw6FXCMYpgnLeeF1Cztc1uLwygWAKqgywRMJ4G64Jc8CRgZnMUtAeZ8ilnCJZM4j52Hu
WUjiSI4IyWituE+MEGWTaUfETxTGbTwN37J3oobHfAB6Qn6DyYctIm8UZnjd5yE/7zeFlVkPU/7a
R0hnaF9dJCLvODrKLQXiacens6icf0j4Anev1gL0l+8EQyO0zjz80JEabYnIPvB9TTKlsqJ7r5dQ
fZErX0L9G7Aky0Fgd98j4ufeDN73pgBv3bxzByKGQwkUphLleSI9YenLQ5A5F3MuqS5qcKBa/wnD
5EMkIh+A5pTd2wmFrAGOLPQxGgNQXpIW4icrnDLh61DSdynuIVATyAcIN3Y0lVI6Bi/Awz+cFoEH
C0VLNJwhIn9tCREKa4uww5GSOrNSD0y4cKLqGXV4kYt6Z9hyuDZP1tMXaDVChqUcT+KEqI32KAxA
4V0lgE+oUPBeofVIBCDcKzK93G1o3rY0aEnYALtGGErUAoTIXBkZjZ0aR+FfmSNEDWn85mwzx764
a0PuHVlHCxmkMPY/fRhbgP8kEkcudS5X9CtkOQpgHPxVCpQks2VVK9O/NHBVH1gDqzp0bFkCNIeB
tQkSQnLZkLuQHJMoBwo9VdQkP8IOsg6Tg/yIPyQLbMVp2fgVcvXk9zK0tKgUwmaVN0hLJK7Qei41
T8IdEQyRLXcAM38URERNBD0RkzBC5LFk9wLvuyyFew51E/Ktqk23su4DNhVOZc0quS4RcJMQ4j2v
CRn0pbmPN0PzzeoWgKJgSAGDunjtQMP5P/qwZLzkntLa2OQeyUOYblTRY5rQM1SpjFidoyRkWrnj
YMWyuXTwnM5+Btj90Bl0RKpD//1lkSl+xb/LJZi18DqXTItsCu5k9Tszk87bX1BxtN1PekhxhKOF
huo7NSpkOYiJjtC8ug1OfAKOxnWTBsNYQsMTuHQMnJqRkDn/CtrxshQIecRhyMAnQ1+fpJwwMmU8
FDx7TnqvJsP02TjRuZyssMIhh5EnO5tqAWJEehNUJUcUEaUHAg3gTyD4EYsw882DMXST/1JV65DL
IqGVjTXel29qwI5IAZFbw44djX7xcmFEnyUrPmj1+P30O2Ap4FQk0CLhKNxc6dYfuvsnhQg9/kzi
pvFkWH0SUwwMQVNJxNHoHdS2howt0JdcodwjLYmw2Yql2vZEzuJD1SVzrU1FQIbWIVo0+OLwcGJt
g7nBW1CqNbosiltLQpNoUaJ6vUyCdJsSHu4J6Qbz0Yyq12jWk3WHmurl12fDznVFkWvxWjbhdZpd
QQ5SIZsjXPtELwYr4nWMQd9r2S6G65ZXVdCUqagm8tVHuyrREQ1Ijle2/Vpdqstooy6L6Xl2nqVH
BUtaSBFj97JBPmsl1MPX8XV8/vaOWKiEl/A+v/HAzo2GdCOFnwoLbSlI89EFgn0bVIvx1sqXw+1g
i+s3W7EuMQ8bYegmqH9hrgl3DesMNnxkNUG3Y7L8hhChecfCehJAx+N+PGaPDcPUexOO5oeHKIPv
p5PI9HpmWczymweCBRBKH3jcDokHRflrKYPrR9VGQuhPQ+N0xJr7F+wRO8Sk8z1iyqB7p5+JfKAc
1u1NdpAe9iGa06UQRDvr9m7AfR9qfsAKn4zCJjGrGdmJjedtPPN7MdB2osUgk7tIQ8kAJsEiL6SJ
iLjYHQjj5DsySGu9s0V3W7SS2MHmsPn+3om2EgtN0iESrzZm6QOIYnU+8Xqlv8+dLjpg03K9JxR+
GPI+Eu+tFnYMUQYrHVF9lYBpBD/jozkLERU5YMGQSnSS+iBtGJtom5JfEHmt5+4KRLOG0sFO9A2n
ccho1AlOR2RsJG/D8tkugEezvl/k5Gv2c8ndCFrxgsdZmLDuUDPNBMIXB/t5HJwxZPCe/sXteard
89DEd3s2mEcb0zVBt/zr8V0KNLG/HoEyjFhdTfdd7FpftjITUONg1Z337J59du9/g/lgPpmx3p9d
/LPfL7WzP1h1NpLxleZ/nabOQgmUoLtAGJou+yK1y/JEBwgQjI3MWYBATo/S1WlP6AUIxTya/YgI
49nFV5haKnk5q/9zB5CZG3KwJfp1tcWKSd8pIU+Nblde5e3syb/JTDY5FkoLs8+KZTSLt8Qau8A8
tGAltdTJ71bXVcPa8MlTSlTRYQT0n5HRw3sI7CK61HeHSmcKSydBwt3k1eZgXS/w7SlmcpXk2jRL
BTahCamEEah6r21Kq35vLUeIEJl7WUszk9yiNDHJ+9y+yRi+M2YPa1PoB08/HBD+kpMU6UB5SLPq
2HJrczd2biceFH6126KLflsR9OB/4UxjKvzPksh8EemVWmVXiKuVKyqRjGRWb5OFqNK9Zc8evA3n
ArKqHwExkAdml0eDjl9jIq7/VWwbs0vyrzUGRLLyAQrxrKpnXm9Wz6sQSTbZF49IV94iZKI39ukv
KdlsGVqBSpq1hnavQ61J8ltcQ9JyOCW9ZxfUbFlTcYcJc5ylxH+ByPZlS3TODrzjTxJpd6SzyB2w
RxH4k/2LWpxkzaugb4B8P5AocPKTfN/j6OUsWqQWs6Bgy4IOlTBcXfTH6XlKnL5Rr+VcYufwWNwW
WUAGNV93jc6f5C3lYn6uTwRJQ89IzEtqXk57YL3YuSg4ym2peb65F5cMmmqr9hNW4iRorRtLgpbO
J3eLzpdzdNw6emaAiyVn1kcsNV9E+oE7xRAji1YR+MvpnTUrYtyA2adCyQNcwVs1ErKkKTloebXo
GXpyex+IzyHwpufzh9XFYZnygnU1IzKPoOeMuye/RT7+ffCti8oa9L99ZctKPLg/p82/z3nJRcRi
Ru94HY9byBpdXiFFwb8VsyIBoD6doiG9UfUNg+Xd2zAg8tdPGIdS9tdM6gAzYdaIGIyQgGRDQfdT
GxBrgY9qLagXOzebr9wkNEWmR5aLw1CqjAhjkELbnv4mbnglORPKfHzTtvyFlP1EO8rCh9Q9U45M
ICKRtJbKomH8OaRxmJq7krHlXKWcySKVUZP4z7uhSP5WuJI0v2xSzBzNE7f6uf2BFcQEJCyh21j9
UJa6T5M36RNg+6K3LkFkZYlEaKuLoNjngN9qIp+dbSWMZTI4UePg+XQ5XnaslfX2RtDQQUqyv5Sl
cweBwySMzdbBdc2ukZ1E3d0cLsfBGOnJ3LkdZXXcWYssuCyzr7zqLuBsUPpgNDeF/T49OizAH7YO
2vDDYMLzBBj8nkkpAhD/SHlK9YslapD3UNoC8oT07KEjzVekMqVnyGPP6lN6x6dnV/RvkpxsFNS+
2i8Zpro/LehsWqBiy5CJw6+ix9s0066tps7UWeTLY8jWVYx6Ma6/XkHXvTuFl0UaThgg+N4/dd3i
nfH67Eqe+6Q6U10Nn/GymgSdWVz46QhE0C7/6vb+XuRYcJHrAHq02MlQQOEXFryM/VzDlWgaxRJS
vFvAR3GCKrNs/9Djl9W7KIELJ19iWdhnRLlScSaIJjqR2Paj9QCRlO+I7i+mMhXxFdGi6BHOEEjS
yuC+zmOqGiFea1/lD3POYhQsl8c1mi4kLGH5jkRvg3hWO8IJ5j+sHnim2EgFIcunyJdMSGGQUGlQ
jeiYP1SnQEzK0GFUDNNdUo+yUasheZ/7SaB4FfQeV0YTuQFSAk2ZTO543d1JFvLdX4+U4eei94Ka
5Q/zprIEkrdLdwMcrOEo/mIxeewd819Q3hS+6//xdF7biStZGH4irSWhfIsiEtHYxuaG5SghUI7o
6ecr98wsd/fxcQRUqtr733/4GWkRKpqMEh5Gs+t2LXHpYgQspseEFor/LIAGaBmEL7GJ3oSOAHxB
9O4C1RLtfe0hNY5IkklXUkgKoyf5wikf9MAl/0P4ptrP//zs/xzt/+oVCErcLnIADs0b/wUWWhyA
hqI+0tMlMTJB95Wu6DSj5ktaOMpOvKk785i/Tm/5q32UI6TFBzx5o4LXdYv2Bx2QFQgUA4w9IKr0
TyoPGQi1oIKOUMi7BJ4mRLOiLxZ2IFdP6FfzzYROIjkIl3WUnlSe1MfizRhhtV1/MPSgaDZWGG7Y
nuUuhamH6FxEQSt6uH9v9GkCpeCvEIMh9iJYrvpTdAnRGeIUxHkQ87G/wFEDOEDAAJUvurw/a+sj
rQ/tk1DHwNLBCZoGmK8QbwK3EbYEglohbOdGXjwdaa8o/dK1thH5Dy1vg9+Cswmr5wFV/er6kTJF
+DD+j5uJG2DmTTRzAgkiV/Kv3RPzbzAQ1ifL9Z+FlOhxhVeaDXi0o+t8sp0v0Yp8df9FuSiEKQBH
jjGdLvGNE+2NdwPh6kuAmVOE9h9ipfKNtpOdbKCJr2GJGbGwLDMji7UuxomDR1Qbg5SWxdyit0XS
8mfb00ViXxBVoXKoEfjtFrveN8+9T5FYeTVtkfi54mpITnkA+ss/5IioSaYJ1TrZWhuyLG5PqKbQ
TsC73sCNyMNqP/kPg1hjotOwuMNTggQq9/JKjjM6zdQzmXZC4MIGmSsKMMb+ASTwa6NtAspE+2+6
1y12D9U7OffTycC3FU8y8019S/vovn9QzYGo/DOQNhU3mcEjWOj+ZdP+CpctgX3e1/ruvhbv28ds
dTkzzSCUA7CTsIHX/NU4SEeAV/IewMgeWLgTuIq5MsefADYEZiECMB4BkIYzH9VlG8nbaW8hGHuX
/A5+3cpel3G6aVHvpD992Ir3Ae+yjbkSf+8bksTficfgmEnQn4mDpPo7SoRXrzg8CuTiN/eXWC/n
RW3erp40kV2JBUF61ND83p2U5A2RSa29joR+17sLHD//rkX37rWEvwQT9kvDJW5aFtcIzkFzf1UQ
N1IYeNd3Pep0f6Imui7lNy6lsXsXFU+HZS5nELSpZe1DtHXF34Vb7/+VasIqgdGLSURI+UxnTdVG
4Uczc3wR5yq1wF8fLg7bMta2FtNecYCKmS+9uaPziom/2BlwaI+OfhwjayO08eI7JDasglnUCjHb
hwDN/70J03ERXLVnEsJIRLuFBErpYOjta7f+hwoLy0sjEo7kAsEUAxIx+/gHsgokhT1zR9oyHbWc
hgNw6Al1SA+vphMm9dWu3yDt+IfWCD6NYLrBIxcgdQ9ZSwwA1MWyvTr5U/504614rgjJek4EUCo8
0BG5PJYtbqQEd5BSL3AeoV0DHMbpADlBcayxdYTsU/OW7ZJDuYEkvZuxRMLoKOLgwYdCoIZX/oUv
sIS9QINKV0eEN685dS7VY+NE5uG6kveQHoU87HBdm8E9VF4uzlbzH2vGT++G323rln6FqRI3+gNd
c9hvlHWuhLK0tdh48fLAxRE+8Aa5Vga1XeAyCkFapEo0KPJs0sBOPUtc/VvognhT4rSOzx0D8wgq
B5VeA4j8+IuCEXEw6Sr/ZUDA1aFhONe/WsD/saxICRl8ovE26rF6Iz3+TQrv/DVqomj5EXJQfYnh
J7cQwwv1KMYyBJBwnxoBoJ8wBh6dmKpWdNi/Hx/bF6aBTkqNJqDJf403qKIn5hNiPiJM9MUO+/hl
2kiE7noCKBUn48RmLN7EcLON0jWBOvL5wYGnroSFqrhB/1r5F7FUif9yyY8BRaIm5euZY667L8QV
oYysixel4qwUb+J5c96+LYIFR2PGYFb8W3vX19pj7MiPJ3yHbghyC2/C4PwftEr1uxMW6IdQ3Cx3
WFe3pY2187yZd1nQbWad20pidsKELdCNdw1OlWBawa166yE29YzZxKitowY0Dx17t/BcFm88VDot
BCd/JakoNSk/t2PYEzmDMXRIxA2DHfW7pDSQuIKSb6Zb42XOkHMIUvVaiomAFlOfv+kB8mKKCvAL
5kNEyVIs/8+ZPPx9hEx84U2UFBwLvgo3i7c/GJevFHQnd7MI8ovXvAHKiY/Xv/YR+jvuHfmr2GRl
HDzESExcJvGWMvm8PuVbNrhsL+xrS1yWxGBJlAxiNCyMBnDTgIbNuFb4UojFmpNedyYCZpkYSxUN
+TfnxFwyyyOzTYsahuz27rplvsEcuv+1yKQWudTGwUY94dhH5mhbk5wYIq0Ynv/B61aAx0jAzW0Q
vAjtONv/PaKMByfiTq9PN5AGjDQaHrs4X5i+gchnCzEB5w9hNddPEoQeC17Dux1cDtnjZNeBhfKz
+F6U3hgboC1vl8eKbxPLFJoOY3JHhQbCA9FWOebi1UZHXVfu5adZChFblzesqaliQLrWU/1zYURb
L4uf7Kf+lL7V/aj5CXAPWyhhOzi470sS0LrTFFV4gjGLnqLmN5sd+0AxDxIzeU3cxMRJb5Jz/0P5
c2rBZU1AZTRLGn7YDrllhquxU1cENecv/aY86ADPFTRdBKTu4kzwJZoZsrx1t8OVJ1vOP8pIGiv0
Wago3tR6yJ6QEibn+6cJOM3PhH1pexWhhwipq1iaKfazE60FaQQS/DfTTW7rxWWjoMlFAkcaNrTn
k970XsVDSiJjWyEmT74zzUs174IBGV7YDJOpRypnGOMGaIZrySWmGmN+e65Q7hPbpjpCAMUpJnK4
Ye0/ab/C3UH4gUFg2YoZ+rl9EtYPmBqsxfRxXonJpDDuqHzp9G/q9OdsFqsxlFG9RCDitYAC3NGl
+NMnDm1Qc6x2MwRXBgt/f8yKyGacQbQf9GBIupBI2Si8IOBSKQjNVPUu3or35ptFzR9kKTCCIQHL
GN6MHz1vYnp8CaSv3R/0gtxcYyMQqnZ5bzGCXOx1SjqJcHMQ4eXXaf2PAUmqBIHTuPPAnWKyQReG
Q4/4r4BuzSdSVX5sYDvr7yPiswKxFbZl4k0YxoLVt39FMyUq3ZbfM8DEzrpxN9nsc86J4cs/q13y
wA5Wvk9lUE6Bc2ZMHwXWKZBONrb7geCrv7aXNpoxtM4gWudftl3+1iHpVbw9iAxTCbwHPODw/KOc
fvFcExHzw5wUG/OZQvsscg+xzBRu9eLXcwCwcV+c9OfiiA28DVsaHQRJOPQYnkwzb66hEbFp337F
5l0oyDud6k28P1G4fmkb4RhFhGz0v/GWOOnoFc8bQo1WkMAF55kHEmjL4LSGzTo4pxl8lZGmEogZ
85dGMjn/mEwsalffoEHmb0LTudwrwXwQWzaXoogva0L+/i6EQNuFt6EK3o2RDwWC+CuGRZXsIhul
NhaE5Be8iSIlxUey8hM1wIhnjQuDgTcFptn4ci397ohsFiGxWbPToV7MBSW6FWxl67aFtojARHJ/
9pQRxvIEVYZeFmQL4MjyUeMGEzBjc+hvTvKsXrz5MNbuDeTTWMMulID4QDJ3EzFToEx8ZFzAs80Z
WLrT5C32QxU0eFbeXZuxT7C87O6vaMqve8hs3et9dhawVRAdxSouRmd+R/k9AdWBVqOJCayaID+Y
w+3XgGshBqHjErVEpALDgNgl3z07CLVO5V2RkSsmgS3YnOGpcIWTvZvJhSXpjr5y9xwId9nbClGG
RpNGQtpTzcKDTeEWr3b7lCRBxuD5IpTxMxNqwh+Zy8w9p+R9dcdgBgl+4WR0Mp5Od8WYPkNvjXyL
Sd60gIF0M70HQcrV0iaHnhxIdSVltN9YOYq6Dvo4NdgD9Do9Dv32kURQcifw7Sm4Y0biNnH/bnwb
i3FZfdqeDTc9nODisfZi2EUywx/E5emw5wvQXRIaCum3ZnYynMgjuziLzNMVr+A4KW8uotQhzpOV
9c5L9Bg2We0RopmTtnFELb4o/aZ1RqYCPQNyreUT3o3PAbpuFG76YcP5kzCoS38mbcX3Zh0keEAa
iwD0Hby+SxLRHcR8GzWqrgfXMazqYJCXuF6OmC0qjMJ75sbWMq2jztgMtp/tmA+qg6/ED2utLbC7
VE81HzmVjEcXAN63mPOkwk2TmThx4KESH8pbIEj4L2gDbAVaTn5IfUZbBPiF8PNZvTPOmBD0x5ur
eXg7Qmfk+6Cfo3fCzqnGW52vS83NQ8EOBQcPqP8FGex7ICGdbv4WaUxNuYsshrTEgLcfmtMzqReU
LmPV4NdgbkpA2SBZ0zknmApJ7HeX0UH/W7Fx7xCkS/mGO8jkpiQFIWV8O2DX0Z5GNAPBJDlzDA6T
J4yGwWnOd3xLYNcfjGwUQmnU2sP9lwWnsb4veCQV4gfnP207MiGT8OwSbfh/G2XvhqmYsCHVn25E
UZkebmrPf6SSv0Z6+DMu/eeoK2xMhfnzjTvNNVbYHzCDG0JrNcQpzhsCG2Max9hW7C0g8wEjWHab
pzqNrucWcdqm/rkv8JfZ1wELri4d5ZQcxPULy03XBPNJKcMWNjFWuvvsyIPmFWxgCeF/QJjqRq5f
EPxqS4Wp8Q6NPoNJneNiHEN54X+muH/JOBj4NVFfbFaHvqLHVnEJE1GBgquJtR8HLj4i7DBUFWwi
nZevBAT/eJuczhMKMsAX9kGqkPGHNcCN4SDzRzBF68bYpd8ZrCfaoCO/LmGXe8C3iB5wdnAAtmfQ
PIamPBk2UQuzYLGH0mXxZZXP/Nr8zM80e2KK3qK5Z8pSImf0VGtZP5a3V2IE8TUVjRq08N/i1dqZ
zKKKXYeRDUAMhmq3uDyjH+OIJ+P1p38RtrifKE94KD0/kDuQnB84OMLCFnzyFn0iG5HZrgB22Mw5
SnsXVYrFo0oi+5O1xSXgkbcvQpeP8QH2SvFniTrtznWrhKRFo7fiQS3pHbEficE/NghAbBZBBKnE
wsKufcF1DTk+ldAEw1lyMWMoWTB0pn9h9ThAQft8uu9HpueYmAlNkfAkxI95hehlXWwXkJ9gLa9t
WMnF1oxgIDMy6tcPP3267m97zS+2t327shbx7cpKviw7sJnnPOylI7ZKIlYQUjoAGA+TGYWLt8CR
11XnCSK1NTYV9wsakx982KZPkSZ1eQYDJYFNZkqJ3WQVJTiz7RfAJ9USqw/5++tnTypbeI/H/R1z
FdPjL7Qg9oAcVxk4F4TkWjhfYKLRsdN8jmnYLmICDss1y8++ODe0EBqGwWrYpuHt8Mzm8lnlh2rX
TnS7OCjFzS5lbIiJMN4JGF4t7c/Vga9Cz3OmhjOho7PIHzoX5Y7NoXjllVhlkllgb3BmYQldFHpZ
LkjwqVI302Bv6mmT8SvhV+gheiPWbLEcuIaeeqr8J3OBvyFfj9MRlv6CfEH8AD+WyYuNxaDmIVGc
lo3ErcvVxmGnBz3I8XDUqIFlrILEd6kxIloZbJxvPWMRwQHP9ysxv6ajoIqn4wL5A/2c/t7Q736O
3uclsjmo7vrq9tNLYQe9jTL81Aafmav9jC8X7uGAYrVFAu7o8hIhEs8JwAQzSP+ccENXR34DnBTE
SOzHFLCR4ufCKPjEJgiKj9ePGg7HYofthcrCxDACp8qG7QPKRw7egg2TC7kN/zUuwIH6hqjJBdsO
XBXuxjriIMUs+JNnsb9FNj4eNxDV1P/kRwz7H0Nb8ntSx6LAxm7D0yZnB2QTYLCH6wJX7lTzuGCl
r3jt+L0du3J7xreS58MXEF09UVHCWmGfY9wV2CcNhp7mKbRTB55OC7GHXRPEcl5hMzWwhQK3ElaC
PhMXAKYPmmczY8JRQdg0SyfEXAEf17zmiAMHskuYFTv8MnJh0iE2Iig3fL7hOIoqhfGC7mMMwhLh
mMKTBgPkiifArz/fXQ6SU3HkxuWRwgULBIZJkXcsnbNaw1maMUeD/zZuxWvMa00fQW/mce2IKaBl
wzwEM1MUYbf48WIzaxd7wFvG61C0wbk4FuxErD/J+eHG4T0ZBf+ZT/qYQ91gRKmheHk5r3k9EJ2i
KmOH6gNe1RgCFPEIoYLzh7D82GZf6RueEwgmzpzlkcT1MllYmneN8C1B1VkeWI2oYLkmJr8qYwez
uUvYe/nIYuJdXAnxouT04gpEyPF0I8CcsIluIUuZxY/KlwNF88JZRM6g4wSW+hr2KgYg4orB0uYB
oZ7zn1Cwmr728+/Lec4PA7o+t9YqdTHHRhBXJyy/q4dim/0YK2ns3NhAuWiIy1152nRHAfnrrHGo
MS2+sTD7IcVg5wAZD0ohTL5xDm7E5bHEbxFCblgcWM6LUwehNE+cr2LZ764MYEzw3zO88QB7h3CB
pSL3ACga3gFimYglrnJ/12fjB9ZXfGXWsXBW7YYF0bQBZhkAi+zpaJbBL7h1sESFj/gsJHyJvsTr
A0j3PfOtH/Ha1Gdecc+MFdwrsJOB9eRjEM78bnPztBeKJ4wOYSIuPyFNEudDlLrPM39seyzC8M6q
sOBlpSJFfZ+L5V9fKyw8lHBiIOIsXsrHRjxiYU6G7Pbv1WLeFov74RnbjOdbzFjiK/3iUnJzgjUJ
Ljbya+SP3D3iG9Dw8hy4/5jtIMHlZ70MexhtvkGcaI0ppnj+4kYE8YcAiCCHpXejzMa6nGHeJ/eN
sM6EZeXxoiZcmOnIE+e440JwiHLP9U93HqEO/AfHihtC/MJ/t6/tFwZm1+zOXxywmIiRQPLG7tVj
6vvDlRm+mRBOx4JcPZF70rzzAnbcqJWjyG4rc9L2gN1ccxiMe0glG34bPTt6aLxRG+QuLnc0Pnqm
U2LFIDxM+AEPZt1cwDkmREANmveuozIPERD/PTyosowQKDVAB9ilFVYNSRE24x2Kxg63i1AhPIL7
Y4aRk6Al22cgYN2L9VrOB0yD2Pe4KYNhzxWUXJxH/v5rvKowVCABwPJ1ZbynYBqsQTgADywF/pn1
NBLa8NwNDSZFiX+7u7r5LWtsZ4vdpTxalrnVcvipfP5hGoFJJ6IZ1vswUDoX/E6Uy9eD1Lcr2XaS
EFQCOTbVW5FuR/15rgHxRzh5gBdQPKfL7mYhf8gWt4NG7MSCpc/BUSOzbvyLlrv6PQ0UNZo6PnmF
2jLDeRsiaBr6hwySChpqeHXyUjEILxHWeAgfcyrz0yuY6x1O44y7ai0cX8xYONvE5sAeL9xnNijA
YfWLVcAaRMiciNt/xgKDa81C0vACy71GZbcc2yV4N+biOyDCTnXYBqEXhlJssNo0QgSalwQSMfYv
l20rrxshNacJXDf4aORfOs4MKx2WrTS5zeylcIg4JlW8BhbAT56E2G/gYhDriDNhLPoS8iylQP+4
B2B9PNMkxfZxdcl99cpwreG07Th1Ea2oWE3VdXh5fGe8qB0uzrcmWDRRY8eT8lSW1NXkvz2WlvZi
py37rCObK8l0sm3eHK4wjaRJmEhOjgrga4cWckI0N4kHhdHe1Cts7fJ3MgXpLZ3Cs06LUFMABuXY
3qeRAm4RYxxhQEb2s3Oy6xnLsU3iXOYjJ+Vdg462jU3cprDTcbDyF1Az+ADeSrsey9Go+5zC7tMm
9eB9zPbd5/DZfVLOmXgE/UjsSvSk+NgSeAOu5V3eLx1g1WIPSOAgWVMfS/V37DxwAnnhXrsQJzeN
K4BZERNBUMLBzVXvqtLlBrMaD3MkjRstAfpcDhNRC9/axC9JlgbdabUxmXDgogiDgAPHFuCf+ib/
GmUMoZo1SEDeAufShry6RYSJhJZswIU/ilVpOff14lC9jYfLh/msfE/v8llD8P3WQtSOvHrFA6Cs
15dd0F6WpeTPF++9p3YXXatz2W3HK2jLziZyVn1uZue+CKZX+3f+QGLloK0arx5mfSkuAK4yOdXd
u3xOP6MEK83Vrn7+3TzVFPCGMyz8HKuqbnnZavouixf12+Nb613RzEy0Nldv0e/oyW5n/rfFqOuo
MjcWfiw4GlOGnEwIdS9YqPHp25nR9XRoHQuOSNjAQsGnu4vkfhmAtVi4M1WHkoVSbR6+9AgNiNiY
m4GDm67+Rcud2R91/0EmyQMse9ktGC8mIV4e1G/CVYWIFMvTqAszR/dSEG/mHEwnR0ZT3GcmcZ3k
M6Ozs6kvWVCGXyhhyWgxHAKLHfX2Ohtxr//kj0N5jfAUG2mAAVwvtAOGZ7DXz06zRg7DTE34pRIH
KLQSQjNRPhGKhvenCCIAJhXvUAbhfhpcGdqTuEITiMsmptL8FcaigunaQjbFp9NjIIeROaTTI8Xh
v4R0PK5pWVbpl5ousSd+rb7ZtQEA2Bq+NsWqxWJ9NdAC2+szhqN42rh/lp4c1v2Ws6BFgE/DxQtt
8DBwA6DoQDCX0rEl+XbcmrC2wfcwU+ThwAGXOeeu96A5mhykf35Itl8eMGM/q0hfcDWEliBsjjHr
xR1ojaHr9Nkw4PHQItWIihiRa5FQjVx+CySwyLtuaAcOhbwtP268FD0PEcLJ08Wkhu5DVXiNyuwB
TE2/F9AFyQR4xV7Z+umDJvM5tUj7o4gTRSxdzQ2SIk/Vp97lTOEDopb5JBFbps8Q9amuhcqJdgsx
VfE56avrX7FucYZTAAtTJU71Bg9wwqAZO5KxY6U82hwlJHoggPwXNg7hvnqLBOaTcPJLHp0tNfIJ
bwcNa1ICV+IGPdgKLIuJpAwqclhkOChuWMRTRisZGyg59troJIkDeWZz3z1fuT3Cyyo/rPQFJwm6
aMY2FlUQKjj8s8TMc2A6AmjHbctiAH7iNA4nACwXlMqMF8mqTla8W9126dFamV6P2TZiEfT7wY29
fEF9is+iz6vN+lDDFH1eQGkmq5SwonQWdTAcZvdqu37TeDsOIEVzknx5edUMjgqs0Su/FxVI/pR9
QXGCM8q6wPP/TKv5jjcU51YtKlS0//uZPh1qD5MKoo1WLE28j634mdW7wRGj3vBceJrtuQ7ADfXU
10DvSh9bxmyn8uLRHM8HBXsm2R2UL6p3ahiaALXYDBahb9Q+Nn7xoikhjNTaU4jWB/YMAZxhFkEP
J3on0Tb0B5DIPbcUY8kDJ90HZyz2KmFZ8Xz6Q/1nAIcaLscdhHqQw/GdBJL9NcSLS34tbce0V5IK
WoDhHIZyDD2OE9qzzHngWJeA7Pj5M/3oZcNq58lbyVL6snn3gytYxkAWVrufx2OqMdGEVYUfNDyb
qlxi7IUn3GMDuFlVHNlLhnkiXYQy5IN9oBkiDMPy9GD1a6RV9luRvGI6VvRhNcQq3Ix7jC/dBeO7
2091e0fkIX1ecLbCdv6IXc7luWGYIsKJiibA4MuvJyc5q2W9vB//Vm0MGIHGgY4Q16mRvmHEx+Fw
hxX6cr1voam0405+PA96fJN4RNjVidKdW8sdeZlk10jxFnUVUCxBhqfIwzGH+x6nnAkUy8skgUCA
0pzB7s24gZzTctP0LymPj/AhDE+4lZA6YTMVVDVGiW6eirgkGtcxnJj/t0cQUSAQHDstG77Mgc7e
Hvz5hN3JDShqWna7rKcP7qewzPe6ucGfL7di/Gd69gqcy1WaT93rLSQtCsEXyoIP1lt2dv2Njxfa
+pIf23oPBkSmh1Z4Jh5YUEJc4zWDD82U+JUGiX0F/OteexfN5SASdzD0Xuqyu7NAW351bAIo2GP2
aRXZJh5tUtjjpw84a8SsjetzBXNRiUzsSdpPhOjZCQezBnHQw2mwOsfZK76yhORfyO0GVn/e2K+u
GFUjF+YlH50Cy9JILp60BH6Mvk9Z5+RTMYKMQT/vUjySXcDzHAGIa1eCKMTLWWDqx/Dw9U78gu1q
LM5PhUsMNLO5zus7Sv52Z4McSXEK1owHcVx6mu1K3w3WrQ/AMBCzKry9td/5fqRS+h0sDNixGSi2
8x3TwW13uNFmcER0933fOdLVab8ZReS4GlPKoUq8W4y3twWpVOvL2z05ACXLXTRQa96di72B9wEz
A4mLdLbG+H6LMiW4d9CQ6/pZ6P0fngY0RmlJDAtxL1kIvVllC8sDyvGeQo745FhlagGdQ97PAdir
A5P6nnszcW2UPEr0JcEtf2DYGN7YeiuGEflLdXvWQdaSaHxnzynf5Hf9gfmh8+jcTMWx5VGdZ4Yo
LRONil2PDg8eD+UMgSQ/MtRON6G1YGB9dycoKr1n35aYERtv+X5+vAzyDqp1g4WQvepm70LfMQRX
+ZjJTtY8VVpUtHuJoUTvLiCPrCZy5XWaCQxc2cQKIDLHkOGyywM+JNdj1exNzJBTb6F7zKIWC9dc
BMqGGnPiSFiP+OJy2Gc7DQHTsbFOqYwBkXu9uu3s22UslzsNDaS9LHRW//oSPiCV/Sa6pzRwcYyj
Ltyl3BKHMxVvW1fbm6XbYA9crK6K38CHsoIOfABeGfwYXG+GVWbsbwDpkqO/9GDJSEs7xtnPhvXJ
V10YSCJR6CF0IdwPcUnUcSxadW3Q7PMzLyEVV3vmBi6rNbevNvJEYvaiUd/m2jLvXarAm84BPUD1
C01IlhG2vH2uewbCGQV3fhgGfbZicNg8Z29AAMR74XaNenurWGGRY8ZYhCpUD6dPp6VssalTxzBM
vD2CUmfqFGag2YMr8RDQdZw6hknlByNwDJ24q0fMfLKDNi7ld+5O5iiMMJQ4eVErvPU2aRM08PFw
XFxawfhLstY3RYh2yOAnQKdZbBXsW4Bz/Ux38sqzzfWDkWi3nEATel9nEoCOTHfvUcIR1rsZBsHC
EJoi97j461ZKbIev33h9DI9oeMluQVK5hHg/TL9GAwvP7jNhrPBmkMj78CAUjr9Y4INY08Oz37cm
N+AS2/36HjV9NFBHjepyno+GtM3VgNO8QWZt+AMox4B7tltnkCXr5wSxDdPNF1Rk7Ze+gMoUylaQ
surwPYrKL9w47MlTxUmw1OFoBTM85reKSaHuqLS/o5OBAyMYHUE5SIKSjkwg3nmOBvRwTtir3+IG
gg3a5BfFTkGPorBinfLiydkmB3jCPwPNBiUtJyBDDcNZQG9/hAqcA1VZPvDpLrVATfBgbSmK8T+9
dc546pS41zacrGSGsQlFBQQq1XEzzAEqZ6wc+1kGZD8Z2zvl30lFvxH2CztsegKWFsKD4MbBPNwB
VTUMz4SJ67dliXbLv+YYjiXcvfWpaqqgZH9P0sGjPA15EUs8xDsZ3am8berdcG3d8R4ON1gNVAUy
UJIWMgwZLW/ABsP2OQUxBRswZLb8Fm1Zv1XumysY3M2zLQx//cUADhwo+Mp8YjjOYHbAzrfdZW3M
eLb6JNc9kNASM+HgtFl0D0+Cq7o4DVTReb9TzIPRienyo4UWCViF0mqCI0tZWLr3wA51OdaLlxx5
Kb9BjmeJffFpNA7VcGjI8gJgQEdl+YWJSyfio7AYQkMNE8Wp2fCu/gJIsYvv1fo6bJtxYwz7OVld
0FGDMY3+Ai7WBeSFB+AlYCiBgh3yFI51VBDvkmKZ7WWTh/mUdHMt2OYUUZardWFLsY0myJkZzyD0
WQR27lophapLt6wxN7jzLKnfMU/1jDbWGVktPuQMzs1S/9ZAcJ70d9ioLaHJzNXZn+PiK9npz4PY
qjfTrtNhr5afnS+pIpvhdL/5SP9xYkqXDXK22qWvfjgQvZrEW8jv9a/KlhXB7S2XMP5auHT39GNA
P8xQ6urg31dDNAUHuJPbqK+nT+GvCi/EwgDbn9HJl3EhRR09qRJYut9j05zzYlPxc/lXdhZeL5vL
GI9TrNO2W6GUc2SwYFdmhZWbzwEWvA3ZejGv7vWmgAxuOR3CLuR93dNV2hdN2IxxWcRDA8btX7Ow
AwwmSmSMJVTRF4+P61ePRIzr7XSpXs3F0pqdrHXvk39JVgPQ003fXs+MNy9ADDqXlGtogcX7DThr
/TI8HAk2q+7VBozmlVytJsgJkz/XPkGUfsMMjkAoM6agmeTVvdoWUEG2CkEQk5vp3lgEE3UU0Vq2
c6VCSLA6h/6NXTN/ZrTd1AfMWrivIWZB6YZaOXmAviWLhXjuhlbOSQ2PewsvdEb2+NPnpW+iFkLq
RavP2iAAgHqa7RV2R+HMyBFrsdnxY5nnch+Txwa7OmvcjBamdm2oOh0EaVdDHk9pQ0baVr7FF5oi
Be/X+cNkJGQG6oXNkDg3Hn5oXgId/LI8Z7gpIgzCs7sKmbZKesDk0ma2S8Tj6NdEI4AfQjSCUoyP
LRlyLHzYe1dfrwP+pTdPnKHyYJXYxLGDCGMKlhJU4ufWqjfDAXU6OiHZt++eBV+cEBHoX7l3abzB
xLjXK2h9oZ/jQie5C4OwuoEkAVy+mVCreJLh+8mriNwdLOElAUcE76V3Gx00MhlEOEfh3FsCkim2
cwfnAVrE1wTRAoy82ZdpomevQFL7gADCNeW4BdGzj7rh5Q/vcmFfWjW6h11qh5oaYB7iBTGOhuPT
UNFm46h9pf/HuZ7D+soRAKvTJ1Swgn7UgZeu7I5tUFsP+CNx+lTcTsPDn/CeyWNWaoMu4IHruZcU
cN4cfDJMhYqNsYPHOpBpDQCIqmhAWfatPDMAoxEH1ABroLERj4DrvxJ8hAF0hOvt4IM3U2+fZ07S
rj1mlp8yrjDKdQITMw2xn8aDXTc2crdLp52e7ups4Wak/93yeW1mZqDfTDdVIehiat36YLJtweMg
o8AzwDVKvGZofFXCl2qclXfYFeP+890e0L2HjETke0xXkL4lEymlNHR5yKAqXTM3JuCjZITD8OBK
JKbM1I5eh1IHV/4VfQ7DtDND2st4YHdlYxKLHkTRkkIzgS7FZ1Gz0SNig09mAt+MpA0rX69HpKXR
oIFKSq8ssIrz4ECpXKD+BuzJ3Rc4CMy7ZW67qNwrJrzbsQGQjK7VoVI48fLVJAuS0oVus7cCgxbG
jiTQ5Qu1WQUThlSEMDmATPQwqzGO/MHacvqWP/A6ykcBPn51pO4waYOcagX97cgUptya1fNgL3PQ
ZPi67GnPd/bhC1gtg6CnK2Z027R+h8cKkZQ1kWu+XJ6amjWEBQsuWg200bdKdYwzXzBi/vmABI1Z
Iswqj58iHRVYqHNobDjyH0uo1ln/rKuWp7RDcLhsrQYVmnbbyE8awF7rdD+P42NdfMDHKrjWVBzj
3e8+8JOygY8iaaU9zcfW0xOXX1waUP14PrhOAwaSb1MsUFgpD9jEjBPY/DOnSyKQrgfEqT1mnvh8
eu1Mj73pnOsuJ5uA/gAemXA6fHQQlm20JyFAt6O/XxvM1Zca9uKJPw1vDABGThSK+dnLicFh60w8
G240GlfTu7HZlGFBlA3klgp5U1yVvs4ZNvkpw/s+0Mm9lldms6qQL6CRYI4EVo+EEuuIymHwRRGI
87yK2oyEIvo/nomoGBzaOhtcrOSY9SHgPoiN0gPOQmitiuqYGJ0xGsZlHvjq7lwbHy6xxWByVwJH
ji6XGsbPDChAOubEi2C/W9V2Lg6qtioIc4CIKGXzxVlu6jJbW7UK3ASDVr0rwBAWRMmujinlZDvR
3EeCwZpmPTVUWiYErlZOqGTYK8YUf53OiCbt4l3T2jEEUs1QaO7nvd3TKvf1Y91mvWvfmRBJ2oeW
XqNG0iLDxHG5wBzs1nqj9Zp1xnJgatOZJtFT1TqvHn5dJIwUdSjKMnaTin1/KVT5MzdKTlMFHKMn
v5KwXoqnx5eK++Za0khbZO40juhn6SOU4UIP3WH3jYBZfilSWqoStCmeVcSPSNi76QP57VX91WW4
dTdkqwqRper1oF7uKOAjmHC4LBPMkWKvDPh19/64XsKln+NPeaYjmcsVk2PO9Qv4yeWBw7zIx+JB
8LnGgPTAu9MaCmXz+Cm5s9gd2eSI24Zk8M0QPr+7jxeDvQpTardkPkuD/ymZAnHHUUZM5WHdfc1i
h6GnJXaQGd5fk1M4qCYxpYOdSFdkudOnwchCQcsFfpXvpqAZ8VKcKmd/U9cGZRuTrY8cjeshnR1d
ZxGtu8Jj6FPxYvU0BSx294Z87NC8zp7xlVMjwmx8FdpMzihIK5GEPdCLeRhgEF/hfdHL67BaYQIg
Ykr9MfN6mJI53b3xPqirObqyKp3rgaTCYqnE+cv0RKLiIqSiLgfC01/gKFI6TzGPOEXFpm5SbUPg
zHT/nR+7TNr3PiCMdXeK+czArGNvC/P52Hyor/igtog1c6d9br+p8O/OY82xu8y2CFPddKuhreaO
pb8vGTEVT3hoGpWLFyLunjXPOE7Hp8Zwy331NHv3gQQmNNQpFQPsuejWhdaX4dO8+i0Yxsf9tuIF
MOLk+37ZMoFCAZc6X9gjfrFJd8t+/fUfms5rS1FtC8NPxBgoIHBLBhWzlnXDMAICJgTRpz/fqt5n
9N7V1RUMhLXm/OcfEmzqOITRQw+4nGv48+ZGE46IDU4Gj2GtzBW1IdxpyMGqPl5ZOQNoQE4ZH6rl
CxuQp1B8awlAwLgjckr1pIf3ctMRDP3KN7ONgifLA+dP/4uJzIAinhUkCN89aGE97C0g0DiHgvyW
Cmq3R5IncwNx2fz3ocMJ3KKlqU+VT9wE/4sUAIvOwfpiJNItL92ZcK1JD4QWuKLOFsC7pNuTcrPt
6kVxORJFhNcyDRJ3He5EjUO4kJJAa3LIH3rBIrCvGy5C5vuxoS4gMfUGY2kPc+zyXX9OjMQZTjfc
8/hktPblyCZWYupB6ivQdImVCNZ5IFWm94I/jr2s1RIND6SguxUZBXJvlgGtqEEuLWXcQgtIgVbn
97VQpp+hnahoTXUfYKNY3ChnWLKG78lAjxJbJUjF5UPpd+8wwVY9JGiGcCqXXgH/hISMHv9mzj4w
S1MtNLdfkADT69MD8tKtJripQTIvvHJ8cS8YfyRwD9wc2Zo0yhpA3vBxi/rwQMi5hCtCVEo+7SlC
ePesJv1P2KCJZxc0Ji/8rPTw8ZlID80qECRJjN3pAsM3pKEXxmaMhLVJOtcmbbcpYlZQhs7IzIgS
wADE1agM3Ksy6q+ZGqRDWqfXD40kkHNkmpOm8tmS6QlpF9ngpeGFyGi2xYcv/75hUVBMuBlIKmrK
zDVmuMitqQ253HMxuO7j/8RMBPiYHgJkEg6WGEsQE9Q/dUeSUq5Mw/qKz+hBlDWNmPX3rj9XfWww
7afcgKJWWKQvPKiStImy55XnJ6VePMwRhb7y9EuEdHepATIWDDXyVeEfZVA6GqZsqaeoIwrR61ba
3CfVKXGuwXuLvRuUzftI5HTmEFaIqCFDfPnZgQ6D3ShPR8aqoE/1Z3MY0l1v0f5cefhzj45Dip7K
uvVeo+6H6VTN5Kp2OQBYqjBtpAih2xFppYzKKfxSDMJDDR4JLSgxLeKmILSQpa30BOcXXozmfFsP
gyHumhP3kbLn9btfpcTf1dXNLaDOZQoRac4gAHSyOXV73iM3vwxNQHmhBnGevOq+CpZpwSO9GVBt
eRzulJ7L9zkSxB8RxFQMiRvpz+uTrlump0bvOQVcX3e5Uw2wfmK8eLGGPn08sOqGevYQUeXsNbzA
FvtwtwSwQUiDfBCWaRq1AwbWpDWbjO7WV1hxwKJvLgR64wv/TVEjMYqwAPoaFn+aWIpFTMxRA4jA
IjgiCWDvGitz5ub3PYeHl7C4zRkkmBuANwQ6zYpn17CDSYRucYutfWbCPfLAI1EdVY4M2EWqmhze
YE+83OTjVi/EVdByEGYhIaK70gMuzsdOWiD7Mf3+WozdbMqqev88lWOAJSO4zJV1f/M8qBE3U6M7
YF5tyDXLwdInvIAmZkbFmyMnRSkAxy1ZcpE4GRHMKSB34bsfQ+yvka7Z7KDU6wqQgmvscC9HV/mG
JFP/Fh/CLLh9FvqGIY2kR6xPvT7bPkEn9Kt0SUxO2I8/MXMGduk7zvk0tmoAOedaLvu5TeOZpl59
jRBvMi/tuQO071wtAH9wbJaMrIAqdeJiuyNLqLET6TVrCG4cvNtvsqURhAi9apdUmdyWHEAFI042
N5ciZlCJj9JCB0iiyiaZkh1yz2n6YhGhM6oFGaXbktsdxng4FatH+b1tHweQU7zn3md8bMkSDhMk
unCYu2Mhj+HMqPs7yaJMpgEyFQYubjO+0najEErRAUCRf8nWoS8Fh26fTbg3CBPHJJrJHE00TBfo
tQGXHs0UF6iUetcNwg/6/6JwKW/ADszK7u8SYdoFIAuUK8Iq2Hvp6UkLBOyKyClQUV4xA/pawoYQ
QJhwUCaC1a7u+4TTUhhxbMAYufkIioD+YDiP8V/tY7psNsyQeuQE2RjaQnEWO6Kn4sdjU6Gibyp6
IRRz7mfwdUtctuCk7DXh4KyDgLDoGfDyqIoBlu++0vpFtilgRw5I8MN0gOeaZfgeL1lRgM2ycY/w
Y5LG6W/UpZAiMf+ySKDG3qAY0WJR2yJMuKQ+qKjCOUcWR6ySpyMBjYp1N0EaVsMihApnrKWhcrj/
0PFcSa0j+I4wK2iQOXNr2dLeMRdcHVe19zZ4J1SOXMw4xfjQ0B/EuOEjtyfz5o9mwHXHOb3nToNn
D15rEA2+ts7Tc48Q74lMZ5bvcsntoydkecy6BRrB5JcP5n38UiEE22RM6S8HpOVj77mysqWH4gPb
a2QszBqJi18IsQGmdDST8JQJ+rz48GlyqObshgICthMUPVPhSb6h0ULcJ/m3Ld7hV0hBH+sgy9NL
aUmfSRpi7Nw7l1AsZw8KqKvTeJKMAFA1z1K7biHVg6YXTg/MZMyVVZjkKHr9HQsp+hRlw2G5HPJ/
Fw/Uwrb1JBUZh8N1hTIEgQnUEwpmEv8+J6BbUZWfYA28Ca/HeYHZoBlmmX/bdXXIGojxL4Gy+J5q
qEoV3Fl3kh5cXj9QvN4r7mHwArM3fbw8fBaZ2gMoDXB5TgOYFEMQMagUBMLD7hAGjGB4fs7M4xsk
TkPW49CMtbmK9hYpGOum9IMlwE13zc1bda4352FGKlSzxmO4AEHtGvXRWzpXDKYHdA5wIr+xgtmK
d9nVoImHbK3BBtVsOn7EtYWHc8r1GjRN8NW3d1PU+kyypd8vCgI4GX3nDgspv25IBmamGBsS8ydE
BiGcOrx5yTZJ6aocSHfwWfs/rzcRuMBlLbsVpQ3TccLBgDQIl8a6nJkZPklkgWLmUEEC7vnZvqeE
2VnmGhsyk2DX0AmRbz22NLYfH760cXHA3rhfYRw/t+wUiQhn6qdEXMu78jNspeiyvf1+L/Yd5Rxw
VuMZ2B5pzCGstyTAE8FuyFz6JQ3lld/tgeXhdrNwsVraCB67vcp8F/O/UTklyDX4m++Sn0LBijvl
4R7ec1cY7Shei9Oc5JGbBb5Hh5y6KAfeq3Kb4GoEIwLN1pwxFXa5d4UBNfQnLkD4C1rQQrP/41hM
nsFjpYOfrdi9U/aAgX1gsRHVwm/zRSuSRvd97xPmTCBm5pyrFLGKw7QOXpqFy4RGNcT1k87afAJF
xNxDyCekU+V0KlZvzzaTgrnydlq7xJLEGL9ZBRnv6ARuWzneU3OzDli5nqPvC0iSyFDYs6KKodS7
nGqWFtgK5KTb/JL+8WADliGSH3iT1ph5yoAJU+m9oa53zFR6bzs5pXEhTxSEgXfBe35OzZ9e7SeF
XwrJqJxjaIF7ZTVi8S89jukX1gpE9oLYPqoFadESgXOx1PsGOSxeyY2bazHUVsrXT9//5vPu54lp
0LGIqHtwXMZ+bNRCiW9t+BOClOXzEgFWPus8Bi6nHXgTkEa6EEUOq859gpcnBmk5/ISxrEQyTa2I
mAUKsZIu7MMEvW7SuYLa+0oBYqtnYgE/u3rHwAZNGPwl8F36kz7jsimbi9HOUVAT8TZX2znweGPr
EF5o6yBIKTSH0DB3GEhygQmtAfQEfQ4g+TmoB+C4JaND8uM52DLsl6kxkRP/0WLBdiVXjgp0SfgF
J+n4Znbml7t6ZNQ08xLmT+fyMpNkMsRwy0bKrDsffH7uS6QxDBg+E+UzLnQhY6Fv8VIxlxvojJ6h
snLRNsc7KySMUMJ78RiosNQ/lC9MMJ0mVazE9DMun6rilc9qbJqyLdD9Fykkii/E7Kr3KLwkAXZC
Yrj+9nHtUbERtPAoAfxD0bFT0UOo1HpfCg/MHlBbNlu2qjUTknGDyLxyurk5r7flvh1q+5ZkQTvv
B4CpbH04l7LGsi8RwSVKZwjXyDQgQS/fQE+IehAswJT/rDnZqOK32RTk8Rpy4fCU9yNJ3+FjjKFy
NQSKxHV81ukQr2Bj0ffI5wc+kmzV7RAAQBqXA+vpGlNtmD5twpx/gc3eyD+J+pwCvCMY/KsD3n9U
pDHP0E7TSJtTmYDUJtsCczgyeOqZeiabhD2cZgpHC9pdjEsh72BYCkX54vG68t3tg88DPUnuAXOg
/7BabLKVl/s1Yd+4+dUdXH2ugks50oevPbc6Cs4a0wud4qIv4CH0zTeIZ5QkhG0xLRfAMAvU521T
NZnz8iz5TxeQSkNVWQXmQYDkRTlMwVN+uM85rFxjO+7I6pflH8C5+W1O3HMiSzazehvTfaxqHPcg
r5Sz+fNlPcYHJg3dKwZlZosxWrI9kZH5WBdAr8NLJXPx+gH8XnOnSz0SQjCopZxkGUggEXY/j/jv
FNUYQPPOih3xiDRS4rDMYTI2a1oH7kei210qp3fpmtpO3+T5ibsMqBIaEG4TsCo3wFYqI1N6HArd
iRTz1vEjdTsskPey4oLzoKz/xRRMmtWmuF0EpKL5SCMbhnNMnixw3mx9GxmjdHZfqGuaS8b7nGVs
+tbEegwvwecIe+TjQPQs8Up0KEYusCZODYZTQfoOX7AYQYEReCiOitMPADzMm4Mi+wnUdWiQB710
AJbi5IBtPtfH/9Gsx8X6bBHiouxtWjdBz3q1KZ0XUJtflMeLCyIF8SO0Dj3DK5Eb0qot8vGh8IXD
ECwoX+z5cBhRxjTzmjyud0yqEvzKK80GhETvPf78rayQfpBVBKx7p8u2IY7QZg0UFRsQ6garnhHB
coNT8/uaImyrY7BEqnq0L2isP71gsNZG7D1sjc+NvCXEutxQed3p1FqXZpE3hIQSqCWBUUSFZMmn
ml+GMRTmcb1OImnD8J0As/lryRdmaJxiGucbQwV6Zw4XxvLb15H4ysGaUjrOttJPFVDQyjtzyPhM
2tPCfHYUFFCzdq+lNoI/1rxElh6LqW7DPIN+krdhRrIKMgHDucQNqr5smNpNOJgMJsXyFb9DjHxs
YQsiTOSqpfqTLhsC0o0latPRF5ovWup1c6ynZaQOn/z2BYEqmnHVtmGcQv8EpMdcBImChUzQCBT4
UH57krkWNsoWfyHgHhD/0xVn4M4ebBpWdx9DBp+yPHgsu121LJbtDjq68QOsSTI5sGe+bNdclRRa
jDapB8jg4U2O0mlfRKZETx/KcBvfCd0cPseDGE3AY69vc8xMFHvEiBD3zWnnV4tLoE4GMHr4TZCB
iihPTm7M/POreToMMtQuxANUdmeAnVnkAJtfK80xOqpC1gXwJ7zbrmv4UMrTS5dkspD4aILmGHan
eZRpTK8A8jXr/qRYdWqgn+0jAqRBvwiFSZrxIJ+femu6mKMyvz30IsmHHeBqBD+ENWsAVhRMa5ip
cb7BfEIlvgZC/dhFpi1Sblpb2AjQxyKjz+2D+ER8gfwGQEgFL7/aS7nK8LsTdvbFAKEi8pWvdZJY
BLkzDSBEWpGAYHNCE321T7qUo6LIDKiQahsYuzn95Rffj7gm+ijYUWMlx8u+v7zp4QC/ZWOR5KQh
iffXT52HBEbqmw+vjQaLjzLNuDEazX6UgmAIOwfGBMHFEbWqimI5jT4dY2GSipxL4pCuLrLXKUQT
+9uzNTyi9vy6igNQFrZeQVIN6J3oKnCzGz5+e5sCIZxOd4aCjF0DcyTUHayaOBa3oUjkEM4vyGwg
UOaigsDC6G5fDh/EzAgZs0UyvS8GJ/Ukn3pDtiZuTuyMusRmnvLZdjOGJPXhlUGwojR47vIjJgCc
E20G4s5c1r+jL4UPVzqv8yU22AuqgmnJiibprv9F4cBppDkEAniOUhO0uBerRBC0o+uSkEocaNpl
CjOyxcWunJYoU9hnOic7UikSJIu8CFc+gFZcZN7M5PETXb5hZs8rsreG6PZQU8Q037wvUjSFbJFF
XKELRl++yk80AdUDkmk9XlbRcyKCEydfUhEqUDx9Q4fIii0PNvVtn5fuY3ZJvgx2TKuXl4uUmMO3
trncw5YJvGHX4v4MnxNJC5uvf5HFOiJm85DrMQJ+w443HHgPd7/UIoQEL+xu0JL9wjlMM0fEBSl4
oo7ypzgmCrI0j6sGwowJpDdmFEyOkDTvsRuciPZ7TRQmS8BEiWDqaoI7OjjfgZMS5jXWEwEW5lya
V7mUx8X0K88hNd+axqGmksimv8lv63EbPcHT2W4V7VfDqBaIuBh+q+4Hfb2m7ZBHf09q8ysupY5h
v7IHCgXCzmADKgsDemuyDZW/Lgxd15tB5cVfkIJmREgdMAanqrIR9p8Y7EfrdoTozFF390kSZhhy
WJijA5J93L02TPy9aHsYbkKnB2MX/N3Has7B9sAfuP8CTgGboz7nCPooeWD0gs9h2Y3VOq0uu0n/
j8IHB7i1lleUjULaN6ZX8a3K/mLj5yK1smm8UaEmGBRgdRCgrcgmFbHDLATkIi1LhIa3lTConyNx
DGgH2QIHbHRQR3BZUv3rEpHvRKWaFFbepacHDdZVVUz17pp8H7svHriKiadECpEtMhv/FABu1HoG
7haIFnBBmGfec4K9js1uMBIxOM8fyImAuRSQo8E4nesHCa8jydJ4iSxCRG8g07flp4W8FKnq15pk
eG8hzpqhO480zvvbJQQeEzY8QgMZVj6yFBz4OFD4nFVuPkdU7VcBWzhIMS4RmJujdIyyaYlbwBJX
kACdDSsjx5eXw7TRu2IkQFIiCxirwgy7Do5bz7ksYV7EZCmCPZvLjwu6zZepMoctj7CH2efUApdl
IMZA+PB1kouPjwQy5g6LBWXPYAXngZst79IAqqKQ7H+QLU8rfAh6YT+1ngzxcTNCblJK0S3oPGAn
DZsh6j//7WK6+aMcDHgLa3PU/83XVOTbwQo/EVdafgh3+E6AWaM7C69AMlDLSofnUf+BUNwgXanj
2n+NULNSfLyO/RWvBktIY3ebYZXJ/S9EftmUYJXZ27Q177pFiMxKO8W40urCxsWhE4870KKAysj+
crBJE2c6X7vfKeZdCHMEhIovPIF22wq6ptA778iYGjIcDczhHVtDUsGQUbZ9QOllh6rp7XWiYfQJ
O0W3TAGFrYlDj0Z0IK/nhd5TI4Lr60lzOWIdgrYBdXgEbEVB3oMIjqEnvp2cFQTR3yFoNEBajuD+
ysV0JTWCpKSox0yMY4G1PbGXg7W5+axqfo+IVAgu4W2F1QhYGKQwCkVD0I6zFypcHIptkEOuerCW
uwdMNro7t0USY+JrtyGNJXJLUkMxyxBERaeibKVhL37uupXAgrxb1KYFI0PGppu2snot25WF7B8d
M2OUZ+LdQ1joNppMBsQfxYOFYG7KOkj7hAtxsT/Zhj+PxMruYyXTgQAPH5YqiQJC1/fSQhp+aD+n
arN+M5Vltjr+3BxMH33801yorYqYY6lONtKm/Xn6hi9s30AzRBoQA9PKp52HYAGGWAEfGXa2VfEO
sdQzdsYhbQRDpusPRD7pKBvebd+P1bEGZ85DrMUshpNE5eLAjD5zLovhdZH/aqObj4hwgUkDx5+Z
+qqPSZc+ZbDesHhli/siwwxvou0xVrP6GeVwftTFxvM5fl8moAOyl0f5UNzm9vZ7JqJE9d6bpUbF
oqldT51kZn4ip8f0y2RRa9GyXjPfgLbWyZftV4YB17zja4PXa3m52J0skcQDHbmDH9HlAUw7vEDI
xXuHDBdJIcuoR+HbYpEON1m1b49JwazDcO7RfaawnM67SfdTwLCF7AouyZi5xam+m3zNMY3XAEe5
9udyXd2ZiqW/by5u4dp/1sILTn1z0KcHzDPw/Da46pPrhR3hlrn1gM7kvsjVMAPOlsMa91uMOBEO
0thjV5aJKRiAXIIaqMpAj+XJnS753lEsTWQ8Mdm3v3k6MiFb92hsH5CvP1xByBse4RYOnfUXfuW6
8Z8zu7D5N7Dw/8s/3W7jMo4v8dsRjuI9W3xLuK1nc/Hx3+fv//zGSRv7+54SPdf04bjSi5+oQvGb
25H4ylb3R9uRCESAchOjMV8T2Dl6/6DK9EVQAt3WRGTkIeX9S0USlq9UwE4y6f8Iczgie5niC0fz
B48iLKaphauwTzwgRfKfdfqLb1/Xl126pJdyvza+JvwRbvc4eSw+9JifnwEvDYs8cIQirO9LVfJ6
6k57weBVwf6jJ5Ih/OtqsMaX4g1SEo4P9CFdVQ+bLHpcEKsYeC6CubVItHqOooMTlPk6PyIU+GRO
Ni+W5tvRe/6jDjKOH35TCsBSP+jJwBfj3uCn9/199PBlkFmMsL98MjXJ4cobOcS3EO4c0W7IZgk9
eJ2f5x7ZkIGazweTZKHNev5gYkzyUBqLOIQEiPe/FIJqNJhIY5ajjHEe3IYAXUOYj4QdGJCyYqnh
EvYii1ThY82rWSqeEPnWRO0rWIZljHpgxrspRjUx4ba62Hxn9aE5vA9ffHtvPwZnEOHcqBGeutov
BTmWjxYgED0srPm/P4cB2D2EcGE7Zh1oGVg70ZK7l3TbMxa1EeGhhyHDQWUqjTkfBlXa2tRIFyCU
0DFdefoKnvs/GyLXum906gPhP5QL7YALU4DIO7yVWcQHhDncN/0thF0cxFFrGFt0HG9WnmeDcEzR
pyrEzk/ik47qF+LCokTv2KvvLhGUyuw+vAkP5027N+da/GLAWlMNESKN8RUuY8Q1fTfKPmdLon96
crmoPk5mDv7iPBJ2dmSSJNA78FrFOBCMYyjxmcTn4vvqlQ+opV2kNnRLQFl6rMWUS5XKTyZYtMXq
URhmJOFDd42lMr/SvYt2V6dOYP1+EQjx8hTCkG5g9MPGtN8JD8VoGqosJmp0ykB70OQrzuk9+PdH
vgs+f//o3Um37h9TxgoUFCIHTIRgQ0XjY8vqiTef6apE66V+6n+mB3q66xADKwz72ANVOCfkDoqs
K86geAR1KR85gjFmYGFHECO27BCH2uhz6KMbRv7ETc9L5k4qQgwufRHG+8Y+SYm43yY14YcNw53W
1c4q+QVxLMJyeu4lYBGlSX6SXCKcR0l1FdaxoIPBDnLGAkvZaNYfQrkOSve8WP3LaOgH/WE7XpzP
2IfaUUYAlMhyrSZvHkekHC/OfT4iNqdDxyMufOJgSrSAbJ0XPBI67P5w4FVOMwGHsgb7XAteY6R1
JK1m7otIC9m6Rg8yYrOojEQI1cWawe4B3HcAnHizuI9NHlqgCSW6UmK7XuEtbGXDJ5EY39NXXpWl
q11Xr3FmLQqHF00ojEKuQjUBILKedjK8Obyif08p4l8gHThQVL6Q9FwdyagJM8/NHQWnfcMbBMB6
/tNe4TTgxv9Cr/o8iizek+Iu8GOJxTuMVi87WC1IUThfrEVUHa6ui/2OnQ2TIe87auerlRGQ4fEO
e66EpNla8QDXKP7LjcU5xop2r98P74FH5/3zBPirDCOMnR9eMwlABTgC3+7P8h8qMgEdGARYTIe9
54zX+CTuJljc7dzpVunP037w+ZM4rygS54QsBVekbHAahiJ4IPfwkRb5t5dIhlK5ONMwRwKPyR2+
jaV05qI3tQoSDuTg7yzzQ7xc+19IR3DOnScG1P0NyU7iQXjfwm83/wsruHM6zy0UoDEcHU5CjrVj
aS/478LJFVcAmDSH7MPjXe2jiE7A29pOPX6WYpSvB05gB7OLK0JGjrhaiyvtyuH8SxsDaBrK4D02
Zzf3Frbz5pq94+a3yNzzT5+XWzkRZHBOEv/zeGqgnF5o2Ogyt/iBc8yI9+X1wkbju0y6/y59jqkV
ERFseLv4ae3ojUONoLMFKD+Y2N3ithAJC8wlSFoQf9ByO/A78LZ+WkSA7L6k/GhniVO47iw23YHF
D3JRumyxdx58K25KvLTYp//t1SKfMotd8ReIl0g716JiebfySoj8GET4i8MptFxma2QQ2TBn+QvF
DPfuyPQ3279tvgh3V+oBnZhC8cecjcQ/Wh71Fg4OWHVBnBNb9Bbca8QW7HW4M4iPjP7JW68doG9P
wSJR/A1JS6gCxV6NXyLP13ikoYZ9psPih1AZeMDpFrPwBlfytYqJh3U9P90uShiYBEXI0+JI/fY2
m+nb2e1g4bjqwfTvOyKJKLx4ZLADf6QQTrTJYuHyOGAT3UKdG035J9i2MzLo5BpH4Fi6PUV27SSB
9nvAUlMmJwFRgovjp68CkSUjll98wDbPgClUoMdPIrM6+GtUrVi55t4Ai4SL0836GJyJ4gbuHV61
pMhvGIOTaXUTA+2bj3a2mFH3WqLvxRwP7I+O2HyM74/IwNpCyMTHy9p28J96YPBFSBVvDO7U8F2B
OXrv2179zL43dnKs+dffO4YzuMFoAVBgQXOOgCfAF3ZIaw+eg3mOyK7A0gabnt6QFAuSIPlJfAG+
ZBR2BBJWK2bVGLEWhBjkN++kLoWVK7IKdk6GvDsTaiL+mCZHS/Iv83u8U2zTH1CZc0HGMdYI9k6s
613Mgd3e0Ey5IirkPVmxgsBDEz68ZxFbWUaRW09SkwXLjb8rVnGHXcF6zvQTyhvuo+a4Su1QdRSU
/gHPZ0P66e268XfVdwoGCIr7EY/L6nwQvNBfDfJh5l9YasipANWATcRIYko5fNteCI8QX+l8KGBY
xotwQXhmP/KymbB+8S8R3aq4ZjTwEmu0tXcNtM7FOXKFLyj/0OyOHgCWzPwyv84fRyZc1MeESZJ4
QvYOGTawEHkDzPCXo90AvuffP8nmGrKL4EU7KphTTnZvjpLCPYiMlMycOJ9St/JF4Y3NjJa7sR7B
E6RuFdFy4o9AX1/W9CAq1lF5FlmUELjZorny+SaWcY5wcC2w1eU0sUWxcb+4JoHutsLI8WWdTvXh
QKUg9nK0Wk4xVuJXcEAcx7dFwVJ7/ZAqYGABOvRYZFe4TSIlHJrUJ7Qhx9bc9lokfzFMD50mlvnq
c9IKCQlNEO5RIgKuXJQk6l1o8mHs4k8L10f3X0SHQDhlYCGC0x74qTHkEiaRPG29Kn7xblgUvy/R
gsNGAg4W/+MagLYQeVwKN4B18IsDJc16NYbHCpOP9lHBmBScjVyZMTwLYCZeBCZQtDM01SGa8YdF
pViNyQikfRfeZOC2APqCCJ1M0987FY6vzLON/GPOcb0lILjnKzMWn+4Do6FH3UKZG9bAhjgZkCjP
w2Byk0xEIY5qGXd7I+y+wUc7SIUaVGi+elHNukA+Hz0yoGMd3NclDqrIiXAshKEJLEEuGoaS0Ydk
nMfg0N2GrRyImHuGAunj4tCHftEBPNbPYmDJjMIvDfLtZU8O34O5UjkfafwCP6GQo2JiLNH8vI2A
32BE0YQ9hTrj8rFzNmXZicSmJ7ZRBON2zhYo9jgcdJ6Lt4K/kjuoQsIuwMoiBzqjTWQrtsjCRt8p
LBCizJc8w0aNbZc/H0QV3UTEFzGLnzT2wBU26Yo108OX1wvXbyBH/r1Qf4eKkHdArHgET2BEFxAp
eM+wQfCfTgEPDT4tuZhDUl3B/p6OcGdWLFzkeJpkZwZgJK7sGzM0fIp1xnoLf3tl2RBesZY8xoPA
Exee+QNI2thrfdT3f6CxAnw11nDg/uijJ2Qd3Hmxdm7sn96kGmJ+Hx/XfR/VK6RZZHA8Y8UbLe0Z
vyM8ldfrI0U2Og+eypIpaB4cjTdgIuYK/Dg/iE954TlDXgLvLviADfLjvFPeAW8RcjGPA1XBPRJy
vzX+jsULLFYll0aEQWkHanX7EaCMt5OYGC3nEehHnIwli1ANB6UrxRAaOVKX3hwftI/WLFtpU5HH
AXnKnqlxjWl0ygkMpDD1KGUwcMImPyGriZyoy/hjfQI0vFPYirwPkVLFz/jkcziXk7R9B/XmzCO7
RtwMZ6LqSuZn3Znp/MzRDIkFJBhLJwTtzzN/cuRKmSa2yPnIVlhj/JVOZLif643knI/pRKQVptTa
qBTDmeQs0snd54HRNrEDjxM3hSHGK6EKwsJsdRcW2zzB3RevrPByUSTlfCqyEf4+G164RNWNyHyF
rug8x6JopD5yL/9Fi/yrBEW9J1vpD5c4t/WEq9on99C6jJO55BST89VdfRYKOY9U6uRQ9D0sYFhk
/6pWb8X1n7j18Lt9nbK73a/hRfqvmwvZ7GainvQbUrCJYhg+5Gkf+L8Pz9sVtzEO/jwglWWxyK7D
zhbx6rWX274Q3SfBv49owllhxUiMBtrvkWeYBH+TG5aaaWcffH9T0yYS9yQWazkUKe3KL92dl/C/
SZt4KhF/4tvyQZ4L1wqtcHQbBNmZzM4Yah8St/7bz18Ya8LTs18fu7jPHj8GoGZJy+6QTwh/HLEK
jcQUQ9Qvjlw/RrKja1USUkNZMBpQOUQb78p+7fpet5bkUG6iy+Ok1ngagXNMwdTeSyQRWenIg18T
D9ENSmtzieC4SIaCsg5zRZ2WL4TpgYpLeD76QL2AeGx1bPEdd9sTFudQ3Kl9P4UwptmpEg7aY75Q
5won4obpllNgrpSGCKEeDMJqu6UNKtiJyZ1jHImOycMvzVNcw/RvLZ5zQ72GXG3jU3WbGjA0hXwb
yca2b04qJGjh40fkAPX8xoQAGoo5JRzIcT66uwcAiIhzNboGPb/6QYUJBTbfDzAKH316Cxhl/WNH
z41hK0LslJhGDHKAa0OJkinuL26pyxyW1X+Ciwc5ZeodgpLLjPE+hCivRWieUkHPKR74ofHOmIvB
TbAhM5ICRvzTdwhM6IA2+C2RtX/Z7ph7wKMCbhXwMKA//newGdphMZbiNmjxByrGxfgFuvFiKPCX
MWXD3X62+Pe26qTdfD8QDjJ6mkmCL7jabns9G3fZDAT1NsYZOzCO171pzyeStWdGg4Nf6cxPUJdE
0ZeBkvxLn2Lot8IEaiG8+jHiGCZTYczMHIgBBknUbKJEmBG1CzePSB6gIgGK3E7Ai35nYWkrkqLJ
gRkLv2pBbnzgm9F3q24G/e2b863ld9gDnE3hxg+rcT32wpo3i00+kx/+Ep+K5wZA59/iKIThv6+Q
qcoR45tMjsVPiWPUiRfAF6BT8DlMCb4OioIlfSd81v99DVjn76haHYdd/Pq/f2fMnv4ek2GLD6Ui
EcxUSuzH6voZiXRYP50ZeMxbOYFjN+c19GGQJiF05IQpiw1l2ZgyNHZh3RscCUTo+xQTewixnkT1
zGmTGW8TksMsGsPi6pSvYEenlhQPnLnlm/Zoavnzg8Xn84L8ZXxTxj3QJ1+8uT2VsB0u5+IFC4+A
L62MOgFuI53GtAqBIGbwYcBRwNxiiswEpd5PbfplXITQZ9/UKjsB6UflvCEJntJ7B0hAgffDna/D
UI3gLJiSe4rwrzs2TF3m3OXkUsKSKK+OgqxrynrKYT7y9Zt3ifmlly/xlJNC91cGwO7NNZjPxsXP
k5kTzbRRUdz345sWXH/rRY6ZIGYWpvekyrj+ylgGwcTuLAxMlCy4zto3FHjox0BVWG3gXQX5hgGr
fQ/kQALwHDcG5VJwhZRyE9A6Wxl/OhzkWNrdclwsWCnKzi4mNU4egLGUidjKRerDxYQAEfRCOeUH
k/mX9RqXv1A5rJiD5W430aUMn/O+cQCMLYgaUvvOKxd+/5cqurWU9vWYqIBTjfZ6OtjLdGSQ1WlJ
FwolBG6Rln4RO1qj2OALGSAIW2ewWIkSC1DpfJ7NgmARRwtyHYLFgmprwI3qG0NQAh8eGqUUInkm
hPAP3berT2Y5mA8eslxY1nPF8fU+AfZnEmNlJE2nUnPuoPqIzklxA67b5Ka3AtuiUQHRARhYPTzR
Hnn9ALiLi273CV9srEjfGHYzrmeYtn5PKmeHVPrltSLSxuIEN030As6/lV5z6GFlZ70PySPsofQ7
I1nvIX6lk9Dt0xTIkmwO3b0OC1R629d+gDMjmOu3ChXdK/f3zDN3F6CHkQk69sYowble7APzbA33
NizBIRpQBr9dWOLcXbQUjMa/0DBdrMyRx8glxVQxeZkzDGj1qaxhB1OPIWrjs2shGWdCSlYEEYmP
KOfv71JF8I5iiOvyNjdNvNl42CVhrkjxv8N/GXrczmj0udMzAgSIHLjOM1hqbXuG5jdQFtzT8Lny
vseaRPuNG1ZiM62HjbGpUYs5yQih6fA15K5UqZ8ozzx4vRtsT1JwWdTrzyE+3glWTaRRQIYAkNqa
ccemGPfmUAEN0ujvPuM59gkCGiqQEV24bhaYqU+/uq0wY0NyvuKAlmTRfZ+g6cgCwAPkbSoJTjDm
RPy8sZDDquck2GqdvxiToCvzsjNsqeysQnPi0GTL22GQu/oH/u+8lGfJ6Cqx+0LfmX67CTYL656G
PZIDrKHruFfYgEApVGBI2DgZMOFkBrQ1vPfL1siHE6Ge1pdMsuO1H/I1NLHG8JHFRu1wd3dXR85i
aFb4DW0rbFFJs/4sqmOlrlFXamdRH0kuXkMsU3d5DAUFxycZ3JTYPIbPpYBu7BZC0eUSDMhs0kmF
ABLJGFZ60orLjNXRtK/d5IMTBV7WV7bzWa6H/yPpvLpUxdYo+osYA8m8ShZzKC1fGBUsgiJJBfz1
Pffp0fd2n1DH8qiwv7DWXO0YVqcrkNpPCi3ryPHboq1nj8s5gfwDG/ToWDs9UIvQSmb1X4OCAO4z
LR1T5hJ9mYMrU/UmTg79+DKgiVecB+cFqiuG9sNUrbYc0Dq4YSa5KHl2EJaU795ii9cT0YNU5KP0
JyODu9KaVtSyV1eHU4gWg1rhCyImQ4Ur3QqYA/8ZcSNpMApQ7ksC/jVawcB9a/SsJqpxBk86PNto
i9THlwqMaNS3vLLq9UeZwDRKqSTWXUIdb0NlwTrIE+ImQHlKti4nDhHPoluDjLlV1w2fXYiqR5MD
6ktP968HaJkpD8Pajlnhif8k2VeB7Uhxy9f0mHdRybmAdAWcQrViT9gzXUDVbiMBuR31ejlyr1T+
cUL3h8/rGtKN/maAxwkgM3+woWCGlvEhvWe8hsPBSvYTe85dnaKdy5fZtxFgreZeXf+7ZcEb5QCx
YMTCbydqYMHd3WIXkoVPXjhmqfj1091D23XlSSoC2DMS6zoKxTe32wB7pF7Nr7xQ0aP85m15gqd5
reVjagQ5zgGgxFUEe5T7cY2VCJjpaPIOvS2PezXvLlOe1xDdnWFhfLdIRpjNMdJnDuXLcxbBLbyM
CwdGvXmdIY28lui+P94ErzyDsY2yL64aSvz7uKph8LKZwvu84JJlz0I2t3uFb6dMzQUXPpd/v9YX
KHrZe62sHczifX1UbbetnQdoAla+n6hOGSqgh0Ib3zLkvaBHMElg3PIvBmkXJDfkqDJVr1nmB+pt
00P8OOIAIx4FtGOJv6tGTYDKXuMh3G4QBvG3xJ1qSqaFhhrt9oOYFge4yWeCskuP8fyoqDUgXEET
xRknxTwQNSGqghdHsfqFP6uCRd2d1QKNM08kue7LyeCVpI+NDXNbQHijl2UUeJKTWrDY3IbRDLmJ
QEFpRTH/4vehT0fCJ1Q0aMcoO6J28Gu6kQkmPvUWv5PCVx7nQYUGlFWBTu2uwVLUVAsLVhuXA4fC
AK+H6v8tIcq/8jWF/7DPCZ/2RvivMXO9u7C/y7vHy3YboGjtgxC34Usf52V3lpvzrcqiXOYg4mUp
is+mmaMvhj/xlNaD9jvRuAokfHMqxgk4WqokL7TJZ2sfrHRzlzbW44xn2YSBcBuwbZc07gYflpwT
ZmmrH1XzIeBAFYfDgFXf5ENlvFiuD4EBzVrNUNIa2qZKGEtXIMqafZ0cdLxXBURl08KOPclh+uC7
xhMsyCgq43Pyn1obi8rmqfltugWL1TDsQB+J8LPzKiYrml/+oYvXAuE0Ap3CYICobkBA5FCu+NeN
eXURXv/AJP9mF4JPRqffgHvC2lH1c3Nqu4NyZNf5yInC2/ymf6SNTsB/0v93iJGZuYMYuQGyEdDh
HjFKginMYG9zpE9TlvY88eznwtCCnhBVZtVEUcQaTSjh2VogV66EAwUImLDlbRPmp5Rcl7uFmJJL
nTOPOS0g1ruTbBF5dN8jHyADpUlCbueB0OgM8iMe1ojCpk/cWokVChtEvsyz6qivQ7rz9szhU3hv
RnwoH+BmYKK+n3UW+MaKAZg75rCjIQFokc5hu23UsCbhCxBdj3RgDEsAK5OBrbOfM1C+TRuUi6rz
IAvxo9oa7DoAEF6swUE4reIkg3drfiv68ra6/6NnsmtXQarQDCOAKQNaNLoyeK8UnjtVwFueB4sk
EgaTwFjV7yuhJ8YMLQ/cOKHSJxIF0yNHtiuSgREwnSQo9e85VlEyVYQ5DpGPA1fWz2ORmPv80gJ6
pM1k3nygyYaG//yCh08ypxFkJ7JeUV+zs45JcF1nPmGuCKo7anQfx88jQnxdv2bP97Sop+0v6RSI
yqjlytB4BzUz8MXEAnCPvy+nND6kOIm4vTIdHQPANQzAqZFu+5pbQox7ID8/+09ekIxA7h68TSQX
v807QKfIttymkt9lqpelLjENn0i7r+OnhaQ9Bj+aMggWlioUiPigb79pbHEL+DLrEJF4iZa433a2
gwV3ROpeclFrH80tNO3gmi9y+MoV9mb35C/OQg9YDnTHg0KtLDvZb8dBvq2R0qAAPE989eQScYbz
wXLKD6iCTJONGb4s2DEnnEXFgezWzW/48Rf//YWbHVu6cLMxvFiffuhT0jg/TnEcn84LfrRovAX/
rqaxye8smPttdpvUDcN4J76mnDKH5H8nfgSkyo3LaRwrzA3vEecyRRhlObdZdUpm2yhMIe71u3d+
Ed/4AzmXx57B3cAW55gQo2nrzvWoLJ+Vy7MT/zDEkzCjowx1boseLTofZqifDHxATaG76kJrm1tT
aZ3uQBhoBO1yjxbiq2l26B5THk9CSy9mKdIkNrYtTFjBvXK1JqilUH+FCpHeIayBiuk6sv7m2HEZ
l6jDI31tR89j922vi4tRe/1REK4jKchYwFYslwcmblyOY5yv7gt8nvcF1PWjHBae6E36sGc62X9D
K4vFZjWbMVDcMRbcZXwOSAIWu/gx5stoSMD3M7rrj/mOx6kv7MX50aFe5HzdfZGv0hVcnXsAYEaa
3i4Z1txv2+3C6zcvaHawlgqc1ECEDouhpP5pAWELOY2wlkz/PrB4xRQMWIhZ+Er8pXRoSuAZLjem
lPSXmI3j1OeZMVXMYZzDcrgFZuEBT5gaaCNKdLV8Gc2WGXGadSHnWbF4hoDBCfozIxF1rC2lvbqe
fHYzZVuF5t7gpOMaXUrz97qbqXuTMNaOmuzYgCmlVxAz5hksY0w0K6hPq4w8UgX9J2PdHUOimWY6
2iKbq7vkwA2fSTTDuZ8JrvnV6yf90HdkES7IKUcUqZz1XfX3RktD6Gi61Imj0ol4vs8x6TZUKky7
ArLkJicyhVFpY6X6gD380aDAi87vuQiCLENdhN9cTF9QvidkatQ7/Zs8qXIGO5xN0JGJhPaZ/KI2
veP7mspred2owEOnLevuFSf4Ftp9ihsdCxJynAfwsUCsZuU1Wt+FRS002cJbOVpzJP0TtDIpNuvu
Ezn/FHXO5frg95WojgU5Xyc/flvHyX4kGG5rrG/wP0K6JUmNcupGjqE18yL2OozEFD9HpAwlPmxX
hJpvwFx7E1c7iMhzGgavWFeAuaG770nKmMMBsQY3jy3wo9YHwQoqMUYiDZ376jIhZVX7q5b3ZFpu
HwhymLDEj2iBAemvWJcGkGqZcMjs05opuCWQ5pSOnrl4VkCxk5JKE9sS04odw9cYIMst5ujbXJAD
ict9hxN7KhLS8UkLvHmxV2Ya6Ulzeaavrv/QV3cYdi9UxQpJYjlPuqMVWzXVmncWMN4fLAjuFdI+
QW/beHfoFeOMkkwKlUXB+JX5R2AsOAW8J8qVcarupJDPkBR+AFDij5DrELCuQYr5XolNCegJUu5Z
UYRS+FvM+XjJS/GBFBHV/Szh/yJpOCPzEl4x30o8QhHx6LRl0Xv18B8+FEayfxuEweK/dBXsK4D8
u4R3I9cIrDMfXOCFQfXXz0YSllfmzlrgDjtbi4LHfvL3A1iz01cEkJeuxjOYaTMruEftHB49YaUs
rcl0gZY+Nb/7S7VBfsgSOtRj+xsw+QIGIyvpuwjWm8kXAHg66qvrrAvQeJJmPyJrVkMIMy4qbX5e
kMmECpewK2GoFgn07R0zHlwLBpd3vwQ0DgIrBAcA7gFpFjEvICneMRtJiY+aWEuWC84f7pQHqfaK
XbOoiJtLonRWrKpFtkLsFb+PiTvEhoSBhZB2a52srws+sY8wX2TchJcGOqt88ST3m0YfVBErO32p
cJG0sRIxIBaSbmsteVwWaMNA/s4ZlrNtJcEIrpsS/dvLzp6fQo5HPf9Dkj3LW/sgptbBNAq86XK6
9adLZ+ocp/zKObho7nb9mLKNFlQn5gjYhvli4iL5g0JB8c+FM2Po/W8TbLJg4Hf5hsKbo/wbiD/9
T+/A4HB9mzLCxZGK1mJwjp/wh7iAZ2SM+LfpVENvdEZ7nEd8u5Z5K2uMx4whxuJRkPgZ2OfuttUg
IwRdL/Rg7nuJgX/Byf8jXpM6PAhJHM8mujprjVFzHYufiKfbIsrAdvjLOJRFMBI5ZjB+wC1iLl4j
4sQdc3v7/sE28AoDoewT8rkrm15RlUnoFJFlLy4on1l0gGxiBUPa2pIvWzK35ePFCHqjf4tBNC4N
XL7QhY94EVByo6+gQEsD8ZF4hFrEgzla1MbqFqMjqz6m8OILROWXRO+QmfLmiuR7xYfOEw49/xwx
Cf+uNvJBhOrU+3T7XAI3wutTzbQv6WTDd3CsPwo0UnpZHoSvSHPOK8VDrr84j3BlNOcby96Un3+L
r2Cq7EkksdMweuMSNbPBt8l5rfzRQSWPfP8krZ4fV6qPDF/Ot32yT52BEZ2Q5xyVvkFYgUiMf7vZ
L1ZVl+SyNd8K1QPWGZLu+FYig8KYGX8I2GmEoVOgRmdhDnNsmFvcXQh8sCPFwQvvikT6dHvX/qg6
98mGJhd+COPK6kvjN9AT6SBnMUgMLnIUcsonJ8ComC24XdZrxNsKQWsFWxkGgHxbOCQZAzS2DLzb
rCdG4eiG6Nk9ps9kyc2/Ry2b7dURaFbiNzix3fKr+cBvPeBAW0nELXVYVQzuLD8P8ZSTheyQoltx
LZ9AVy/7Ed4gzsjhhKnCm5zqOcRQ9rk6O/dVx73RT86oQFci8RemCGHq4iV9eurpqvsLjSU0cw9P
5/iGKAfS/0m5Z21MGLEtC1uRH84uW+y94ebNhzUdM5tbYnf5p+UbJouCzu6+tPHdBK9PiE7mr/1b
fdMR2ZHNspUS61CzXwBOYSzGkLrteSwWE8oQYDUYE1jPwp9hKsCvEKPeYyMD8nJnHOe+n6u2xRYK
bG2oHUsWHJHwNQYFSNeGmRb3Tq6dX2WZgzkA/iGmbu4Ewhs6Mj7zrMI+soJ7OV4p6IbpktfspC3f
INiC/iP/kv+02ww2BSQHoDGELE7IY4wK8/BUUYaZk+gdWJbOLUPVAd9Q3POJZhqTLurrtl6Tvl1I
C71d9MMhQceB7TWHBAni8d5G8Lcm2UFDn0MiDid0B0Fvnq5S8gmU+CkQnoHB4GFkK4rEb4NsEVnC
7q9csZ5mEwzuGt5myKRqs9uRKxRn5tJm7XOAys14ovKZuIfkC3qlr8Ul20GbvRLOb0hA/nXdfF5/
GJ0pISkINN9e7jernTw1vkdEd0r4OmjsoZXQiLWw2c2MI5MZvgrwyfH1T2wEJ313m4n69s6S/xG8
FkKdJ4SKCt+02inI/Pivz++6wKlZWZ9ziuN7kO6As4iSlKKQyvIWNDHzYw758viGXrRFYME/41ZI
GGq0BQ8KPNc6ZHND0KaCCuYKuq1Z+6MEhHouZKw8ESBtdBCcrhVofISnkfgEixojYVyPwsMTKJiv
W/TI+KQbwsVEFeMymKYr4gqY3iPwLhSMEC6IfAfbfZvitMiXsnMuseEos1/MUTdHwxIjzmhUJuIK
vi7z5dvvMbGHL+B0pELuDUQBY2y1AoXQkkdF35Uv0y20rHIJuIkphoKSMwetxkITLMa6nQBdGsEq
Ih6qdyjK/DdjiBVzeRhV77jgeBYbyndML6paGw7c68+tikTUw3VN99fz/Qm0yFY3/1uENAIXEYKd
elee69V9hZX6UCOn4UMLibtsHkHScepj38MC8wH4RUEIvbdj6InEgwTKQT7gjseiWbsigEzYfqga
9tQcCzUm3aPleW3U475Z5BuKkCN8iRWRRfAAFmQBAJP5Vmm9jgMsDhkvxhQFUzK75lDZ9JjNBqgP
nvE125Ffct8xVCrOL1eOqeW/6/ltwqXLuL8neU+G9EqKZ5R/PApf4jjc6517J9iTj5PtKNxf6ahR
38HzjXDYPz9aenruW1ow+eXXXBIoY/EaXiBE6mxwmNTtcw6tHwy0AaoSj1mTa/68q897hM3E3GV7
bNc0FiqtPHc45hBLRpoRnzx8Pb1wtW2oY7Ffvf2JStl5LiK8Nn8YZrn7vagxxUeVzyA3PP7EwjoM
dDdSrLsKTbRQy3SeFE5W3HVBgvAtHr5Qycg0vtD8kMFQxP6rJTv6DQYCR3H3ZGKExysLNgrTbApg
xlI8MTy9Hs2fuTe5PBrUO034IuOanotf5BuV2DnUhRRiapueAK7y0BjVfDyS80HyJb9u4VHCnWPF
Up9vuJVR9hYbk9Qw+9I91u88Ll6U3hP7Tzfm9VU7xUz7GjV3Jy1kGIv+t5zXrLGe6MhM6+VaKhbN
HpQqvh/HLLuCFSbnFx47ygLYmG0qhy0n3vsxgxLCEfXCtSVqe3Ve1UuQyUSZ06KlUETS7XXZRgYc
k3kSCCMulxOHdIdtBFVXRY5IYu/fbHg7gGulESd9FUykx+LReXbqGW9CZ94kptToPqiiqmkuL6pJ
UD1ST+5ZX19yhtJPY7KCplJLzLrfEzrbMgVBAfWcIjsruD4v/fb+qfPnVbevkEmCi2vXyR81RHOl
RLEgUr2mKQxSrie6eTgzKaHchJK4tFjdJNLbvZRvR3V/Z3jzPreZexp7YEkObc9NWkymLYDjZNOi
e0Hc9Vze8KMy/VPv51E6avoJAO31aU5TKj/FZYgDVYqrdjHcPx/mN5870r+IM6Akec6u10jCK17M
9WRhYf0jRrPeV1QJksIWBmJWu3kRId2F+pNXJMixw2k0C7cdQzaAxuv3plzY5ES3yHEeJcchQXN0
Bq9YZXd4aa9U/zZudoNPeQCjivBdJIy4yoi4yZStfBgi7euhrIff9uXw+jDGun8K+FcWMzwE4NZl
RJ6z1GfvZUQd7ibsou+AWW9puAP8Ix1jl0MwE0SPe8VuE8h4iCHwPnGAGHVS2Km7/v4l/Ytml0Yc
xGj9kODa7nSCiwdHUHrt5kzoUG/goTBdvExWEfPHEXuYuGEAI3HfF34VAulk9lHsF4iMhyhDxDyV
FpSoZPW8PIUcVzs2tEWDgiU10/EGflpRwveuGZyBYGjPNqJUWaV6BZ2voX7qSyRL1/DKhHc8Ff2v
llzyhNp4PCX3+aufv9+Le4llKrtWu39dvJVhurnydv2DulpBzSj41RFmvqVrYk/6/CQSXqKUymN8
Lpj/MzaRRLfg71grTHH3Kfo9c96A9TQJGLbWT0DQLDgEzgQtKWuDhuHlkZsubHQuVUZv1TfQJgEW
4BAUjCoL2PCda1SgpIBb4+RheyuGnBXqKQb40/xkc2PlVsb0GkHKPeQNyTSmjw6ClKrnXWcvzIOT
SeXpFYt7l/wfYxIrw4wfEzM/oYcwPZN7yxOQcKDLjvwPyITnE7h3Z05V0ystvzU9DV2bFLGX0Nq4
kOCSR0M1T8iRx+T5ivQhSHg1eDJ4AG5CfaInsURkD1QFjJGE6Y0BAT/awx0nIOy9OxgRbuzwRPCJ
aq5M9EXmCO4tbgnLg76HCBZ79cDdiw5lRBfWsP/hzCiWt3bXyuv8g2GEfPtLPxgEFDNzYCiQ6sw9
MyugeKj/P8snvjEbPQzGM8bY9Cz2lO3DP6CISJqehAjGQWCC9CIelZbbK8+ixxKdNi01xmMYPrRO
pFq6SH+cZlG4+3202tMp5ahauCFxbYJJoEuH9nnd3HbdgrRxROtChZSzvyE8OGMd//5Oz0L0m3tD
yIjPY7q0BPbxKW0zfLl0cZjIWfe71aK6CFEwnTo/E/36EHZI3PlNaglGFuOUxoRpO159dTd8IRcJ
YCyUSI1FYv0jvAwxtIJ0etnCAZqu10cCAiPyzqY/P6IV1qZrrnKaSxsLnQryQgy/iL/hHyG8BipG
y5gi8BEtpPFr7MfP21Gp6W5ZlR14GNFCy1Hzg6ZubW7zA15de/sKze3j+KI3Npf80mdBFX+4LpTP
/GAumSakC5EyLt5T0Zui1SJwDmHDLN2IQgkjAJox9Fc7phRgALfpOd1kCI3gRwixlphn8FUsK1aU
WLcVvHC+UKSNTb5Jq2aqRms7a5A/8x2Qdw94NqnEmgv1Cz+gv1gNABm6A0hPQvC458ICfcz7j/7j
uiUJb8ui4RqOSzM0mScylllMwggB9aLY4fo/2DCgBMVOvGEM/kJrLmTmpO7QSws913NBbdQAqh4/
QLwpjOhuH2wWtHEvV9+kQxgI1UVUVXQzF+0qSRk8xmw4q3wHspu9QxMaQ2hibcakRtqQHTbwJNRF
auxLEJp7m4ODszrfyAAioX0Boe1PMovbMpRIscO+RIHbhAQJF5OdMkSp6tc1kuRTplpz2wSclivF
A2Adnng6VSnfAyhJ64OR/zzfp0L9ytSvob+onNPJZ3OQrHzRmrhPbeCfL2k+aF+mAu4chMQ95RUW
aGLqEMmx2sRpUG72SCkGne9y/34IofwnnThFfKagzmLwAOec9Ml+IG4SMxLAngfJEp38WT1wfdcJ
TlKcw+kyLWigZjZqGeOJAbyRFhAypvW228sWMiAYevYMi3eYnN5evS3X96Xq6LMmQsSVfqb4C2SX
u+W0n9t/ty3yMA5pHDvUHOIP3ZYVm5z16LIDc3ukZq2Qi6Zr2ef8gK8VCP/Q6N6fc3A3vxZOX7w7
Jwp1/8p1oqzImto8MOqhsRW+MAx6qJVKVzjbOFrwO9xC3BTYooCMTP/ZoPhO5oxnKoxBbw8k2lZY
mIoQCaObEeM1vaFAjbR5+flYKnPCbDFA9SSbql6NUPVLjpVnZHfYnF7f7RsifVShROgX2eyFi4mP
H2ZwOodZvkcSz8aOfJAusHuSakJVmxogObLQwokFjhgji4DFkUQzw3BtsqEsfOjRLVUtfGHKgj4k
m4a1JrKQgft/Hj/MOXsGVkEsyF/4R6SgwQ3JkqbiRHAGwtLZBON7ZPpAmtwwtVjPkpWFPoDFzYsn
sGYAjAocB3DrAnaCryT9EJ3ZKvRvKMOXqfu7YLBxLNxv2dkLmSYDTkFGA7jFKBrrVwvZjA7sHy7N
RtiMvMOIafNH0yXTgEjUk4ZxAfsTuLknPvuXPe2/S6QTCLejLjQo1oeJK58zmhJQsxhzKEtRklCj
Sx6PQ1k73mM+oibu/deUSRETI+pEikhpJwMHUh2W37Uyb/4eJ8zQAPJN0Qg6PX71Geu4EJlaNg3j
j3PpPXDyd87qHO/31pmzlmleT/qIo0O6zPAql89pNaGY8bvas66LWxGPE69OQ05M4wloz8ug2Nau
xMB+DCQeN3WQC/IYuLMfDDfJChwD3IOPc/beG1DnYDAsUA1S1irTalyxeu88g+U64qknq1iX0rk+
lR93ZCZokTz0ywzQmQRlLr3j7TNTXXVuA5PGVPyh8pH9VYvty45IdOihUfFu8ebRDzCwhKWL+o1q
jgW5w+SL9yRHw/0SJSW60R5TrY54wxm5u1Yevz4qC6A7NgZ8jN3UpiJwznp7OdgZUtS8RAlw1yQI
xxZXtMxlaL59ivEXUFIFw8eSB+cp6A8eLUjVQGdtQQSYstC4LtGfvncNPSg3luLrOlm9koC/jOyX
6qypY5vmuTx3iJkGM1LAR5IdBehu320UoosZp6ZTAmEJHEiymQa4u/fSnCw+gJCzKvmwKUjwC14/
zOtKtKhN2JE1Ov19ryvPPfsRY/CLyjUPML0M6wR5hmN2rvEFZtce48cbcjfUA7cvj1BoTv4AzWXi
E8sxPcdnfsGcnsRyA+vrn3Bh9ixgV/sh5HxLonp1W4/E7hIe92ZNQv4IAGWXnT4oyMdrZv11AxOS
GRhgNvACw8fkj4U6xbHKlbksX4tH4sB+umnRU9tRcjzJSIKt/J4XDJCkPZlEHescxpp4cl4Co8tn
M1+WTIwByCoer+DwCobr4eZbhFYOM1WLOh2iODURoaQal9DFBObGqYhxwA7avYLk3ToVpW/0IXWp
LAGLdej/eZXpv152qDCNuyMyFA8yKfwun2Uk42CcQWiCePTtpfjrKWix4SzuqK1ZENmo9yEGCokg
orvRDDM4Y7ewwWvHCvNJr2gPgdYHev1T2l8gJ/XXuXuvtbDr9sjeOtJT9PpbQuKawYm4zZQ0sBi0
4iC8hUUVWFyiA8+k3udXCj8u7ocnpe0UB9NVxn0mYc8cHTphi3RTe/2cDK5y66nIIZasxycNEjHT
Tt6ca1BqooNQ4kT6exy3fTpr1a8nDB62rVTzX0+8ZGR6awF7GDy8Ju0Hj+u1zxSimjeRPcrrjhtr
CYsTr6AjOgcQIaT0qR7mix6aF28Ps4FPROVF7yLAlvngSFMwWvTw7DFLyLCa20F3KGJt4qNM7fCp
2C7BBwlJaRWhVALfx7rzjQCF/bPuWBPiqBzpggzzhUuFuxGlIvXZ3Vdlz648HfPNvI7lNfLNHrcP
wgvblS+iywXjDvGOaW6G7smluaIJqlgKJQ5NS17EBG4oEglsG/6EpERPmL+ktCF147bFiyux4Xfh
U4L9TSvfxoqH15cxLIAM+hrOzIow09DQnbsSshfjGTMSJnOWhLpWjNhdm2Dy1q9ZL5Ab8yRbZlpx
5hUi2W+kygfojKPqSb/nUkhYxMY9BEmRb/fM3KRxrQmpcWFeuCjO/0FmAgU3YjJltFG5NYi0lvif
ZaExDJyCExOQXBG5cFt1CHo4xpa0mJx7tFuLhjoO6KB80pPPMZsV799RlDPMwIQ+Raz3ypl9bHfj
wvZFjVcewOea5ytjN6RvdBpEHx0e1amhRrsRoRw9bzGFG9cFrWGONpkJy5097/3up8VsUoLcCAsm
gQ92rI+dWCl8sMdEgJc5/fKNTktzrcqnH38r7o2mXUS48lAOQFfOMbYbZRUn6HhZrN9dEynWusIt
Fz6/nhsVuGnujvSlvc+iXF40f5RsFmto3Ycay1iCPMrsJyFBGGbFzXlZMEJdk9iRa1i/fVOd8+/i
p6e8YdmCFEcBOeiirKE6wYYNGALFTSv0NbI116SwKTzbuOQFTSoYF0lD6Mdk6MbEA/0v2kL1p7of
JwbYgDRfKVk/kxXzI+186PxPQGkyEpXmA3xzJn1dsweCWlRDKsuW5vJ6267JX07WPiVcgplYPYh7
5E7E8aDKSdTNvQcM2v1YjODsxykxT7K80q8H67l96RCK+bOSN8CSTWPurgYM7NsxY5TK5knhZjoJ
pGTGqGs/Lgh4/vchsY9MVqlJZ+ONuemZbCz2JgygCf39UjHCYsRgWJw7VN1J6b0yjxcugzPL+J85
7zw7V580sgMG16/Hxt6TXMSgc0RnlDkv7v9M7KEFzKoNH733fvh9sFeFnDESycRZrVC94K3fUgpp
15lRrRtl1hgxE6bqjezavbKfRiUPvZrtMJdYBr7bffYu4zaxuqKHfbPEI/U632bMY5LWF5+xlvLD
LWVyVE1RPlAZWZtX52XKR/UyyESdlSrLJKlc5Go9Gx6SCNJ4D7tmPFd4JZBvqBLxMBVWdyOszchC
VGF8J683PO6NJTEQ9JMqHo3TDQ8XBxcuLYp+lymgmbo6o0tsfLydVHdWQBnTjj7TyO4awg/qtnoo
LeVVOwpaFILq13fx011nUlUC/v56MrmsGe+2vsx0U6UoGZEhDz55XKl8sK0/oWFCrHp1exXOnPHd
xEMeQ7p27kyVN3ik2TLvUkyaWUCvyCIfatrA/uJzxIO572L913JOqOakPQrSoD+iio61zYMwRjoI
3/Kk6S+JFlvBeeK5/Txng4+65Syfx236UX5c/wYGSBSgTOZPJYNZl7BKDW2nyaAySqET4CUB5HcN
UUiM999MddKva+4g90SawRUKqDjnWsTww5VNxl4Z6BO34VN6DdU2elvINueqGemPgFezZWLcx629
sqylocfMc5lIyiAKUTeRCYeD3cQy4Os1j4lgONBQzxPKBVq98ynPSRERcYiky739Rg4pPCAgEhQP
rNmuQkDs0FgKxr9o+Tj/ngsJvfqA1NeqDvd8ZTxZZ+wJtO0ur7hpzy1zEe2+NbmVVyRPoyt7+XDe
zBtBkrTnT7TyvYNhQnnyScYEEzL6YSDVrw2QiR2GDo7iqINBV/m9FBovsga5y8zJ9mBahd3ipi9k
/GzkPooERatY6xMPMG6SE+YiaKEqTSHFzpf2y6S044RmZYxZlsOcVdtj1ZledmRcpxLteRGnA6dY
O38QQIVzE9ZO65O1lDCGZ0ZOqiEKnBfBX/zPazpPQbHPyIiHH6Z3tJi3aRFzw7G/LKAfTyIFnJQ1
q8ou031wOcFeotH4al4iZPmF15KdBQBMCnYOafj9LOFeMcUGZHxKAkmlNsB/UXB8v6JECpjRaVLU
cEiOrvIMr6bHF2aUV+9tY39IwLoey+FFhInXTLyMffHoXmHKszNv3O7m2qgj2NHdXVS1E/ZKRHnr
/knWhCxXGYhuJaKS+Ff/fWVRDZQMVvYv95Yb+xvtq8R6nHw0z0+FIoPpOsxRShQqT8oa/EIduU5O
jj3woumCBSFTwj3BrIWPLmYD+0AIy9KB8GrwzYzIhyDnlt/RQ5EsbKwtRlVPDlEZ49Lt9dG+LEc5
Pr+LS74jM+jb/kSXC7yEZgcWB9GJKE1BxuweF/kblwO/aarTRHZScKZ00CbrA8Yi0zeeA8AelHXo
bk/16cbDcQ/oRPop9zWhp6PYlgGDOTrxcUSOk4ihsuYN+8ThHvTg7+3WeH6Qt3O5oxzjzcOZzT2D
G31GQCheB0pgekQPPXOvCxU1GiFjdDS2FgaNosfaOiWhA3/am0Ayb4TfC7Se2QmuD4uUDYh3MfLr
mpgm8gIU797MCI3PUbTTtlE/ji4I3ReKtQa8M/HoDHzzi/2VbftPjvqf5ND85fHKhNjKzKm63Ffl
WREI1oFUa9ZhPbgfkWZCZaSJNwcyB3GLBFETRM9VR/4mQ9nJcvr4ZufGfPHJIpEVg8qfZld/FQGr
Pdcn8mR+THlzpSXyoHW93i4/VfCWoJ9HiEFwxSbJohaVAIszQIUskBnfMJVkmI8XKnHhYTM+7Dbg
Io/29v7NYByUPtYApng8u+Zw23HOySiELmCneXyeKk0F9w8FxpEaJkyLueUwRUW0z5sPCU2wBM0l
9uTUGb5xRrIEOVpI2g9q3H63x/RsfKY8wwr2AasXlqP0zqhhrnQqooquKUeEqKnAp0kNiPIfkWNc
boA0xhhduTs8uIv8PmLqblFWP30VId++OI6//frWTrmJsNa4ItN9L9iW0VZ6ys1pJq4OlpW1IQ75
m5OBzOOvkRZ/g0W/+SN/vaXDDR4wYANIR/A9OW8pqcR5KEo0Rhyc7BJ2Fbw9NKB8hJkIsgplg0c4
z7/4Xu6YssHOwJEvNk+SN4QbGa/iKFY99JLtv70UqQ3gItgVqIhkmRL4CUGRL7xZ6iNk7cu7n1YO
H4YHZgxe1dotqy0RabxO3MkB9VKXCzMPDHNhZ4u4dbPz4K1JL9RRMsdW5YyDY4YpXYvkoMVOCMxh
wwum1SYdZUr7bNsiDIh226LpAIlGUc+E7W/yErlB5bm/iPJQckuGUew3PgGB7tr1aw/JX7lONbxw
8ETZfn4yQii4WxARCsONhSd9j/hLmhhohJwEsSzTA65+wQfrIC/8avs0Z7A6zRPi5ab9CVbYUf4F
EvJGDTpxbC4B5JlBBGGU8RZjclzM0H33CVlixFJRHk3Tw1MEp2NqGeCFnni/E7odOoMBbDVbc96W
Fm1DH5ewr7IfQ5O5OszQ4Gw2nzgxaiNUXrQysxw7n1Yh+7K3DaRI1imvhfFY5Qy3LpxnXTozNWG4
4+iBrIOzvadjK1DD3mNp4BiY3SceDbHNZw+k8zXuxn2RnmU6SrFlV/1Gh8ILcmfZDnPOBX0ggeso
C6Q/naptz2B/I6bBeoRAGwEOoK2KMwGh2cTTWBP1jjHxEK5wYrwnvgUwE9kxgrWX/5JCNNW3dMbk
j7RNlts1MBgGWxVGGHe0XdbBPEIDhUUN7QnzxRm30bIJpLmsRubDLYaAh0Sz02NizX2kP8oE3Zdn
gVplJ8mZzQkCd5a3nzyds804MaVdxcNDqBXXFnUWRZNBZMdI0I6nwpMlllJGve++0G3awSQFDeDl
IGW4Bxu+ghUW8RYYd9PRvwkzZlMJyM4kHI2a5iXGSPjIVaQzutsw0qrJA/k35bKoOZFzE7oIMgEm
UR8QwsH0CbltDdiJqadMaC+x2dhMxYcey/cIMfHt4rB8m3SqHrusjF1H5TwmguNqcvxy4RQO7xLn
Ivu/91IQEigRTGK5ZjBObdmp6biwsOLo4t3PfM5F+HncihIsIZRZlVjL3en+J5ZvMx1xmj5ipQFi
SUtDUewwuTlUF+7Go5jN0PppfDY5IFkLEqMpOeIY6P3/WLqv5kR2IArAv4gqcngl52SMwS8UNjY5
Z379/eS9tbteDMyMRtJI3adPn5ZctVWjjpMYqW4I0HlcZNpHlDQLlYJ4jgcEITPlnI8aVXZXtuRT
IqSSWuEzjLdzWi6Q7JMKSZqQkorB7Fd1Y+k90Wnb162T4A6r6lIWVzDIMLCuyM5QyEtB9xmKy0HC
ABYJhArgVkDnuSxKT5U2/3CgZ7YIOHvuK7S5/SxLA0lDGkrJSCkWL4afuUqEFJcI8EJt6epZXVCR
GnWLOSjBZCisIZqpEmeIp8XBEvC/nWs3AOKjmKZglw6oYytzrbhq8Ce5OhvFq2uZiFlTQXFLkfl6
KIldXN1gNNUrovxPoaA8c+YndVBUVXZk4dFZEsy5Shksxb7BRwIZ94+JtZlLT3nvVdjAWW+FmxKW
ikBJ64A+T/KKcpcSLGtea5JPWFLbfL+pYkWs2xnuVvDWi/tc4Uy1yR4vCIeBg1YVTPQNcZi9StSN
l11WYGOM/ZPGiKQOC92/FzIeSSFuIBCrh/uZUpSI5mQhSTdYkvETWbssSQi4HZG4BZnEflXyU4xD
pKSfyMqkKZ37t5p3EspluHwLlyKgLl/xMcUhNkECqjQXvw/aQ4oOWf3sy1ek34tN8U1ILdaVunH9
2GL6ADAkckgXtO/49St2x+fBCQfN7xSRHyv0AuT12G37GEyhFocSN/DYuaXsWLy8XT9BH9npWv6C
yaNTbfOexlhh/p6yhv7hZXHAFJuX7wL6YZcdSw9xGq6VfBLMj78XE7xqsGM2rx5dVBlFmdbuTo4w
4Yqtqhyy8osLnCAaQdti67JBJiiqun4hD4tAj1oJ8Za9wt7zJOEF8ieJdNj5lvZzkvvbOFWd6wL5
QfRL0sfgMFt8L76RqOQ/wbtIrVNUSFh0yQjOpUTzJS/rwvVdfmKoAOXvoYiuEGd/pOLfu1xdc5+i
WfRqTLbNeohfSNRlx/eTKuSFGiQEv06m2vT2GXvffsdkKhC443SosmuXlhEgmYXUyr3q1yiX4Gr5
zWdlgJFtZjbarWhKGDi5YbY04YQYVkzhwQSw/tRyPwnfloYJ0u+eO3fTahWPVi+fRMv2JrO1VFqx
wn5WmL8IUEz06YXfuNsw91Wx2HnqePCV5aYK+blK8stz2oV8zPEb1SYdS7lrYvdPAafSivioBFBZ
SsFA7FsUebqWhMymHMpCkk/PFLNcALQ7psKcYw9xrwGkvLM4F2PXkB2iYEicVD2kI1WGhHj2mE/e
jIa9wDZUWNsItkXWuim4j9U1K3EpvAjfmhhEU0CBiKmTwsss8kxTln+iPITlhFW20jwHUr3PrswA
sqbf25UkmsZKfmymiHybxrZJzhAMVkmF2rZSeZ7YVtv9b7L+vFO9FAR5JbaVyHr7vou1Yw9rumdf
Eh8/gDQNSQ9kbuTcX72DMiyFA7LjGbXeIR55UhGvfH6fIlHoER+mf19kwAMMEPB7P1WlCX/P4fbt
evI7PF6b70t3PRFivZ7LW8tJNlbbRAZZVLhWLKKOW+Zrh2GY+MrFFKfZdfa9a2vTOYiYevplJ2Q4
DcQgerLu39l0596TNS0h9/iZYJ2Twxg93uLv1x6jTtWUt/vn4y02INE/vnUD2wq1SvoblYP+pRsb
KGebtl6KDUHQnjsZke09cKQrs28yvNE7iDUftVDEVJXL7q2DF9x9DRbcZwQwpt8MMngZHBUvOqh/
9WxkCHSpNxSblyOsGAGuR64lC+TciHXlkViSqNRRvCfYTqDKX7C+TQ1nBogwtkBdFG6HmZ/KgJTN
QJjPbnPohotcqg+Z5HhQ2eLq3HP5KHwsHQbFt65CEbAyunxgzmVB3Akcg5143JpTFV8WyYc8ZX9l
YP4aSrAnK178J9IRU0ScPPYOqnA9p7eBGUJRQDfnSpPZeeTZb2c7k2pk+OjHiEOJOpYTneimmPpe
T4U1bRJSb8yxazZ4lBq1SbKRKrtu9D09PcKoAAmSG175T/G7QOXSKljnrw6m6j0APx66Hp5oOtTu
e8wojVf2FGw7j7fcx/Vn882rzCbzkS8JoKwfio3XfnSq7CwF/Msg2sp82JUMOvvCcmz/zvBIv869
w6mUaF5m2XSAIpd7dAX5kcsGB4DdtKzPlcz1tO3elD9Fl0W0Ez20qOozsFII6o4vH4mvTFmkMbto
EXPcfB8vsxdO+WX36WnRp/7etoCuokfCLUKtWAFhtkerFpAcTP/31N0qNIRloPj84lwPAmvJz/Pv
enj+telFT8Qo86nv2+hUfF/nG3I68y2+TV6W5KzRYLoUR7KLGsMhSahUAVaw/MDSzAzEaDPjpPTY
r0TtCIRYvr1WlQsJhWTx0U33oQb7Z3N+qG56W2g45O9STvbu1fTH5OvVovRy+CGhItnxZ0H84ydh
dcGMWeQ3o+UwZBeFMtmoYfnt7/WZB6njlkMK2DHJbMEuGaeuQLFzaB4dgRSozLtSxrg9Q75Ai0zU
vBh5m1RUShFcvNCOA/OJI0rNUR4XIbW5KEmz20dLggEPSQc7SQ56cd5/WGtSbJFO7vu5aFlidJBF
OvuueSl8p3sxMYsDjKU8qIqWCLXgsiQPhW5+SbiP91+Zbm4s0fDMW1I/+uf15j7OlGv0s7sRSNsU
0u/bj/XXnNBIf4ZjP5m+VArKkUNAEsnHf7dThfbaiwHGbu1q8TgNru1bJ/axfcfZI/X/EfvIfSwb
8WEUN3nfivTxPj9D6pTwIZfmh22b+Hp82ZKPjGLOZBVsxKm/vvvhb0ruQcvuKkt+8X39jHxYm8iw
q8VB8qlPRB9FEgmdazm9dTffN+0XGf5Ovt/7l1lYvO23QiHKgQ6XjUwD5IHaFqrOs4iQUBjPaDFI
QKn2qx/rregWLb42AcjIAhM+Mu3dR1q9qJmkwmj31X61H/1obfWRniVnEUsIb7JEBimEkH5eH6t0
ZfXmpFt63aWoVfn+jineYX5lPrjKka9LNy2lezVezXbj1VjtwzJfXSSRcIfDdIAb5qtz4wOAEuAA
yScV1VaWxExt9dggH4sO0LvhAUY0fCxgBGDH8CL5c4gWM0JU557F3nvpH+ZLHwfpO/5+7h0/BcH0
MpfYdbY9wgOyyZPrYjxRnj9Ky01lmSvNSZKH7kU8N8/ZQ+rt8dj/TpeTFsh1Ei8EG5M7iBZW9zzC
0E1pxAzbsBwboC9FCD+oMbe1RJYtENkfbQnGL1rRueWZvyyLR3mKKmbmJrKiD3fKGaVoTlCrMKFt
RNiIqUmNDZnk29LjzE/oLRCumv1JW9xU8M5KolDm62fOIcyGuP9keG3DIJI/Ovht8R19hzXoHBwk
xLBDXEgURSkPwMJ+1bLsj3VP/6g913dr7iiZI3MNKAy2ZSJVO9bBFbz2NPJG+TWIfLipsMXpZoXW
hCP71lcLJwsV1Usbbm/zVeG1UVW++FzU9vX0NIzHu3OW4++Zqi7kL226+08ohwJoqS8WkFuQ3qp6
x+A01nhNjra+/GpDnsJpW5CS+Ukbo9PIlxM8aunp1729+eaxLPL3z2N9gaiF1J1PAxqDha1cSfz9
dLB3FHgqD0WmAhiJ17D55vLiXfF6r0yAw2w1Sk6T70mVK8bnXtizb93V2HO0GC1G/AVdZJSu/fQU
OSQ+fMwmw9XoWD/WVbEfg2yS2YaRf9Syw+xwN773jXBsoH1+jTVfA1wRy/4gO+TRnLo6+NZV+2Rw
6pYP4+w0mAOJpj3k2r/2H29cd80beHwX3+HURv02MO5m0mH2mGFdIDf9mCr6MnAnZvGSw2qPNzaJ
wcoO7UMq0dU23+tG8v3qkb90b91nS325zqmbap5md/ex+L7MHm8KfWenWfey+A4H/OuFA1EkzwX/
XaHIUM9kNdITu3Hy/TA7jQ2WL7jb+ZNAig6yB8dUxuS44CfRvuWYD1bfjrAUNe99L+yHTJ+pwjL9
aOs0PoyTU95HfHj/zE4v3XP/MM7wNtrhxoWzLJWhyXpm6KQrTunbZeaVheui6dnh6Y1Sco8l1olP
9+f86S06fTRjTRJAs3t73z8qPqn7ptnp82c30INARl0+GbqjZzvRxC7Xq9O/QUo10tOoR2grVDJk
C3Rvb8nhbRafxpoMickL/JGPT9PDc488w6ErOsjDmWVkxYVfT7Po0NdOanDdK9GpnkoO7+yA7qnG
qMp8M1R3g+hvsr2TVHcfvgYim5uB6NOzJVV5yKnMdFjFjNlzb9MhvvW++oW0ivClYI1EkTAFP2Pt
dSsmHngdbxr3MYd1dh9HSWYn37LUHxO95BsIcPd7+ZoMEm2V4dybpO9D43on+xzvbhdfmaVaE/lk
+dB4UiUGtZXi1MDvBIkp6ZSfRfq1RZwYnwj91+bdJ0r31FjmwciloFEXVP+vpLyDam5g1IbfruWQ
Q74aHouLoVha0PIugIgVpix8BFXdS0mqTUXJPFmwfOR8SF3FiiC3HdDnkozav1+/ZfUUL/XzWIJp
iTa3f+m/P6lQFIJkGSDS8eE9VReUNeCy+oOy28qSAL5UgzJfvKumhNpDqbZwWK5w+kh2k2MvJaYj
VLVtuWIyAV8SKoE6DS4flwaxvvcJji9hxBJOfFEIH2+Z9pUaV8ufy4cj5j1gq4OBPcBm+zBd7Qbi
c7mzknG0KQaZnk055CIHieIXVgQFs2IoRPTv91rgUwc2dUykFPhSvn0F7l+QAc+qVxRYz+EdCbHE
ISc1bP6iWsGWQ/ADA64esRm85Al9DQZozd1HPhw9LwWpR/2Z7zLu9eFPt80MoA0r9WOw+Tgo8EOE
juViPYIoyKLFUdjlAwD+p2EEOn+Is/Xu7xZvFoTlGo/nSjPy/KOPQMGHv2/YoV9fa+xqCRep9uGD
CeJ8mVcRWCBJgdePAcQgAOWxDCaJ/Pwn8sr7csDGZK2x1DJCB6Wsgi81ktHVhftWXUjuBvlLBu0Z
Nxw6i3S87IV83lj12CKi8HVubXuhl0K3KmPWSAQ74dDZ15/v64fCzqmGFnBoWDXv55+YfPMwJmg4
apQtiVXjLISxMQrSJRWPNjbr+s7rDMYKan3v8hak0q/vwKHMh044+tShpQH4D+d9blHPMf5vOzAR
dU1EeiXCC/pJsjl/5BjchOQPuHHx/Xg7BaAUX4sSDfIYih2oP54MlZuSPx1brBeJbP5rS7JdlqBY
cS/+fv+89yMft871Mz21m7XiPxAxW4afjxm8/Z+1Mnj+pJqRD6nENhPUbzucnWsxWo1YEP30z+o7
7X8r27O9GvnkMchOHzM7gP3CGjwjkRO1xU+tUKwOmTx3MRbqGNIVBuIHsU/xWwkcBjy5yqcRcgab
/bp5RyLkRm3GOCaL8b59nioGijn+y1rPfTNvH1YbT9W3LMHcaD9NjXLfsKL7b6ipFxlx3XiSwT4B
ln3e8b8vb3cL8+rUSZ3G++et/orbag4XoO+pfcl9nwmMPQ6jRWy2SAUe5ebVYCxlbrKmvi62UIHE
LbE6Ob+5gsV+n+pl8Fa4vusfmKv4TjSZrxXPFcPzSlL7rZHKSh7681JmMsgB4lOElApsuO2m9Jo3
I8c6y2ur6Nqmsqd8tmvtj02PKZvknmteIj1SOftkI3bv5hThuiMRN2LH+ms+ZB7hfO6XDqRGV4zL
LVy+nTgEcbV3zj+A+BMbgbmEuo42eEpBAw+qHVTnmTI3zsyQxgoLYi7GaHokL8Prrvi8DOOXWTRG
/uK5re7Sotxl2ycz6CXV7ly89694nVnATyCnwukjE+kzmFMZHmQi08nGPid73sVjdo+pVV2JX8qJ
wMwESU1qG6xXuYCD/aFiH0vAahkwsWpuLVqfmaUeXSPkC9tEhUEJwU1ARRif0qYHq0srtS3vzi3W
yrK4Q+TsPwY2ttO5dZrUEmlaFZnyTVmfbRmrFXX19HrLxqrAg4AlpQV1PMbcidSH1SPggcoih0yG
5w/yYBBvl0H1aCy+Dl9ocYRo4yGD4xtV6OvR8FjpRdj8hFBDtnn5OlMmnhRj6ZYqx3oGZ+256e7m
TfhQa95a/gShs7s7sXaCyzxtgq00CKQLfyouuYhUpI+B7VupZuJaMWDX6av2mBQzi7Iaj9FxKlt+
sTHOcKMf4TJMWSBeCNeerg2Cl0KQzCzpSS69zoWksYU8Rr+kp8xzRhjrx+HZE/tkUWHGxNLB/oqc
xpk5QppS9KgJyDOJSmJZ0heaQqNKueKAOdOYaCHYCRBn6tad/OYNe/mZyZ94Wsrd4aH0lZOxnvQ2
ow0pGDH1rfR6GQ8VPxeLKKINMbH8833+FMP8iMZb52R9cu+/zpXsDlsDvnOeLQ+Vpz102zzL92Hq
33A4y5IlMxKuxWOUIXg1MqmSKYcAkabhv8LC2nXPbVFJED//gwkHXrYgiHnyGiEn7phoMz2xdMmH
kKyURYI4JnNUyH8Z7ED6VnAeYSlYje+zGa/ZBhMRqoGtpyHe8YU0iCknr6KktEZsKYeKfcU45E3p
3+VTOpXQWd5kFg+ggYOXdKtoP2J3CJYiMbA7l+QYg73KvAe9m6/OwqILxrNaCqbvKy/xcQKjJZdK
3uJSvopD9Ddjx2MgaoKH0bWsNZ5dpvaEK00pG5B7LgbTVAaw8m8qaqZLh11ZL1iS3Ghm09yWXPes
aeLAon2sF0jv4B4ILZWLkvG7otp1aWibhGruID+EwBVaMxfbzqyMK5QIpsZcPM3if/chVOAQUfHA
LncZh5g5rH21I4Bi8jF2GKRi2iXBFHE8jy4v8Uvwh8//mFQsE7pSaFqnh1Y9i4tv3t4eVzcjATlo
ICT783by9x52ht3s2L7MwvzQ25nyHM3bAOM4yh/JcbcDAsvJ0A8GRVTGecOKLHKh0JZZ8KOfjY+F
210IhodRVGWVKsbfiCy4InBswikvt120EJkikLsOSC2Ejy6FvqhxrLkZILX0c9/XqSMiI9f1v7+r
8d9k06zjyeQvoPKv1KL8GwmmeHBljGlOzuyyUPYcCrrpoT0CvxnAeWCVCFc7NB44925NR4rKG3FU
z93ZOh6+aVbqbE3f/TWRqc+DNrWlTeFTLyqHLlOMDNFusJtFp3BRaMXdGqu2WjDeL4Mw3duqZM8g
KwbmKcu27SzhuRHRkPli74xrdoANebDHPvTf7CRjdG9PfuOl+HSJqhAelsPsz88GxboPDpGz8G4G
4UIkd7uZ8mpswpn0oNnN7Ng3yNbx5NCsQUmB8npr/PzrReGHvscsPAUQWVBkDRBJ4Hl2mplLnsEw
p2eGxAN6mDnlbrabrcbBoRnzqse63+CeZmEYDMpfc8ItUJHn5U3yHv9jjoSn2sv5o/rnzuj2PX26
0zc0+TIwV+5td8J59mQdBD1lXyG7FTczs8YRrmYmzV95I6H3acTxE4dHOG95gndZmvxqYuU6vA4v
zVmkKEG9lqpFyqSRmhtCDqGkwqYylOshVgf6/L3nG7NQ9SBVjAyA+Ka7lRHJMVdOFj5zNpsg9cKy
LIv6nZP5GSxPpYVJoXHMd86QuWCO5tqW5Ac9l69EWWbR106nrrrPqZoONC3SdRFpH6+rmfK9kh2y
Q9fv6/czXTvwRcHiY48+s/bXIJ1kndhTjVIErdRCrEO1haySGgrIWKtmRq0JAVDVJdSMLmiz+hpX
cizMi1CdmM9ALh4SxgVBm3h8HWoKMBQxpll8oHfZeIIA5UsxqxiD/dKZiLtKyV/RriDHrXLV1RTG
jpPMuTU1tiqW5TvPwklCPnclrAZkCHhXNqpChxOUtyoVfhJiss3x9Fh8DxLRSzlDtql4qHAuZ/lU
5aiW7e3ZWaxtW1epNFXdt+hIKph07LHOabzODlXldlrTXIlnE3wqekD4MCR/5u8vRwXNoFhhrH5e
nzGgSlFHlku1Q5anfumslWq9fj7fd+NXzcIt8CJ6cm/f2/IVyyiwPW50Vz4/j//cP43Tw2M91oSc
tDnU00M3+X4bvAgsPlSXZYaGfSw+PHTV/wS5rMY70RpRheGjGW2lh/Gh5F6QfniSJOSIxaR/bZqX
0bMSmcHEC+mevKKcf/G6QNxwVdhX05/Hj0jQrBNZ9VMOcu1Z2PdWb3wRfkr3rKwc7a8BfAn/Jo8u
p/SquF47zAaEsuatuejyu47v8KMfXPB2do5jXpy/ew7qaDNQz9NH5vm9aSwKl8ZKGWYkSZWLfXp+
n9eT3dPXVbqUYkXwWaXe40Xsj0LCZRP1mJyT6nKMi/l6lPb3/OY3/X1p5ehb5JfNszpYl+lxIBXv
McUYUsYyIQ7YfMr6u1styql2qn4fHUogAwTGBjIOxxEzU5h+3xKWZpLZtdAosJGMuh2lvVF2J9Un
SavbNm8RUlurTvQtXK4kvaK4ad/qKVUn951ncdu8V3dUtnbV93gzpRb6GTLwGZelxvYZb6aZp1Vc
PgquqLyQJtZZ8u0idC1WIVAnLvGFOLn8SXyexBOmNxoR1Vcv+oZ5Yl4ekCM+Ev0VfY5mpJKpT75T
v89RRrBT3dC4ZBsxsu+LYJfoKSIqMrdCMBYsyxhyuXCjR2ugE/ZdlXw2w/UMRdkqJ4Eq/xoux3Fx
iPqm7ejYb6YSHyXxJCgUxjh+xXQz0jpNY9PX9GDvH96Gy4ua1sJn9ciiEOW2QX1Dhgipx+KyQvmU
hN2+fjfKeKB+ftHS07l4Xhz3bBcN4JEt45+J+scfoUxl047zah7bsqI9n9nxvRySQB1Z13nRN12D
T4WGI3PmkqrE8JvkFaglTcQCg+XPpU8hI6WE1kA0hcnYjwcdHeRA6dguIxtFNhSx9k2ZyrbczcP0
RprwINOCgjceC6z1XBDth8BbNHcYN53XB5bbdV9IfO3R0aDnnxh09FQ3b/d0IfUFOUk+6xZZFv71
/XGqSBVf5A9vcPbEx/2H32bdrBA2eBefFW07v+PoiHvw8NEuWomvr5uCZqmGKwc+KMIjwIA5jpPU
O/4kPlzx+DM3L9Dh1C/fwBDwwwADq3v5/IObIJgqLSgdVJjFAE4HlZTkEZfvqWLmVqZS9kcfAiw8
k/n7D4ohKhDs+g4SgDZZQ6OBBP5AX0Ap8uQKCn0FmEROazxQ/BD9dtFi7iN9LTpVOHKNKV3IfaW+
Vn+5YZmvbc8hn5mvnCIHdF5CnELg5g9OvXV5KROxjNeAq779jAZIQEF4CTEI2yiDdbDE9TMgEJ/H
XgAOwAncJm4HYbgQiwDfvv0LdtwFMjQB5rDrJFMe+cGpdi+d26fuvHHokJGGI5utYIJ1/iv3wRW9
fp46zrbMFJI/MNSf8AfGHeIE8ffL2+3t0BmsG/fP5w+k/oP//r79fAleSVGs3JqUWisSCZsJoV5Y
dkuBajyUG+vDWFFl9xf7QJAqlalBJaAQCCar+R+pDMH1alJrPwP4+mkV1DPS8Ma3hsBg5DtHIzc7
BAQk8TDecrS0Of2CWfTvv9OL2hpWaVm7FXMsAfEH1TbNIxXM9T3zYV7ke9OGQ2mxJnzyiZK5YJgz
VA7SUmmZk+aJ1tmhp0X7gvu2qLEql8dglrPpRVzWGUoNAURndgk2gE0m0LFcMNqP/VQ5CtbAnWOj
7HDMgf7FHMqNHV9o7lTICgswpU6z9NTeHW4d7mjj4QhdEsVgDvKzSY8GK7Xiko9J2N/Y1I8/LzKA
0vwXJQ5mAjG3GRuVA1JmfDOiWFXMPu1n0bojJiXXiXHn6/EpG5NQjWDMLAb2plJsaQStjfSCb+2W
zEsWFy/LwfwjV3+JPW3GruD4EKNgc0ZLrE++Erudc5ScSvi8zRbBGmSLJuVlo3QFt+4wDhEEAZZz
P9FcNlhBwalz5qvA40IIIzmNm32HrmZqcsDnu7ojOxQAmj3bixH7MXWp8omDLflzrDv9usomZ4DO
GwrOcc7SEjSDV2ZLRocJblg3OeXg8G8NHtPbpBKhgImcExXOkl5FGUMaknN0/nNd9iV2P6eO0Yn7
sP3zLhHVIq+y0PotUeRDrULhjJp71UEhVEUp/1LiB/saX4gr40XwE5AlXgTt3QYpn9elylU1olju
2ng4F51Af4NJfGUi812HBss8BXnhr2i7T9Eu933dq6nxR/GoWBH3UwkufqBinObAscxBkZsiNZXr
wy7nQGFpudnForFUswGznjM+INfAlUw1n21ZxRLGa49msnSlBJtV/6SkNenhck4K2urX2x4b99Jt
lpM9y/FNFqLDzeIPQihzO0aVtKQo/gkn+yaFqsoxWDc2R4E8xvtMAj2Ik2Hkk22fJ3TboEH8oy16
vDxsKrvr1/bTOvZSKBgpcbbs33gp5s6+AvSIK7P4myiCFMxgD84+wkXw0KkULfs2ey4bndW6b5ol
5g0tkm6bOPfcqIfgicV4y6eejdhNFe23+K70ulW2hL2Sal7UIRuvWmTE7ZlQyjSr72F50YHpOhzq
NG9jAmWlKZPmJYUoinMsRInSxz27ol8Jg+zc6q4OePD7tlGOCrJu68d2enjn21xL81uTA27VfW6q
r61E0hLe5XJTM72imyq7tAiC3FYXt/q2n6NIYa5GSm7RwBPEnjesBSvTELOK/CWZoiD/aHZYDlI4
T7PTpRR/33+mh9xYcMukbp5cNu/nbGMbb3kKssduFj14cMrVjGhuXrH0NN0hNyurZmK0tG9znS9Y
u7Q1o4HNg2OvD6Gtr0GGNah00R/PKjo05+j/FTaKlku6LWn6reJhMQBuWxvT6XJWhvqZkmVJN+XK
xuIAW+Tacuc3A0tdFrmEkD5y1vVV8JhaEPTffXoSL0j2HuavNTZexNxykNmtIX3dmFqUHAwN5qeG
MX6Vd0e0uXCvsA642eOF3OQRLWXKuwG6rAX4cKl68lLNtCjI35J446kjMEGMrn2p1AGTiLcOg0QR
WCC7uG99MTdNvsBpQPhnHrVNC6eOD59D11wLoJQXhfDvFGhzxa2SHFXtT9cDiGNWMAHJGFmY3H6q
aeQPOFoQm4IhPwdK2rpBmtsgOVWMmSgXFJiBTC1sP4i+SlZEfRDm4q8fF26Zx6LqYU3+xv6ur7/w
+dZykXZyS9EGa4h1dpeSoV+ERR5X8L4YJaOd27ztyZ1I355Jo4F4RUaOsR4kmi4u7uz+D1Iv6wFv
2cNkLwMnekU6C6gUNuW8DcqIRtpzB/UNyQHEx2wFjyxKqWZoVmy0b+s4aX83G/mLZrILnfB3+4mw
7lwGVgHLcXzq9DrdTLM6zsi9I9IuC7eBaeV2brU4P0uNN5v1i4Z9tpKlXHqqxYd2yBIwo3SrXWrP
6bzKqakGXpmL1J6lOf3UnYUxVV7SSd2MRWj1TZ0QapO6aWlZPRGCPraXnqBj+9F8ePdSm9RvtT39
Z++yOR4ksYPtManr4Uldnmro+PBpOMeyGv6YBeETeWRO7RvVSy2s+TXFIP59sqxO6q9m+NzmFK4O
AauFsxzb3nDfp9q/a5F9Nd+d6Rx6bVL30UPFirCnhTM/mhqRKl9q4XZv7iAIb/67n6xsTZdETfMP
FnIDvcTdYWjpvyaFJmYcG06fdSqEk2ra/+FcKa910XTemFSiui1IYoe+CCcMr/6dAb4SevIwu9Tc
mN/CKf/uNV1fzMIZMuSuQ7+FIUkIJryK1GXDn0NtYdlvnlRACIeE8+Z8M2NowpDFCwbV+9l61rCm
vdq5SPg9Wgq37VoXXaSTPAQ1HRK+bBr9a1m4w38dHI6Z/90vKfPwVTrfLvAqIm3RrVX9oPTv3793
jJQJEG4+zKPwc+Oy9AOG4VruTGMmZlp4DZbR2IfJ4PUwdFmqvJvJpSrRLnFTWU3I0q9N12/N0IFh
eoRFkcdZmzeI8jrObRBY9yLMtXCnYfa4FRbuwwyDG5jI7qUSTha+9XdI+M+u+2/m3vRdohiOOmnC
Q4/efBguGMSCX82MpvydQ2PCu2Gk/11P0Ma8C7rmpmE7a+5l65tu6EEKF5Kp/arIQw1d5687PSmh
lcd2mB+Ppgn915jwvITjPdZ2UIoursBPbP/NvvBRuG8TPAiBBXTvaJJYw62uRlNRjfaNxdS0jEbd
KgjSNt3/d0FzvxmwYdakXtnNwswN1/43I/49neF+w4z9d79mJWswDF+2nvYnDGfYV/7mYMPVoJC+
GsZqUvdM/D0JlsxwO7zaunvazTxn4SpQLXLtYVoJuOmAMD5hVllJDtybVTdMyjCq3v4NXZj9NUQ2
FW94Si1fk8pnOMQ4hR4JMzG0P4jGA/gdFE4QNYnCz2P/pqX/1ptoKZzO6NNSNAYaQSQnPHM87mok
v+07a0V3u8lH08JkcoRusD8I9IdlgjCcQiFnHRfWmDBg4X+WVHgQGuFPWL5Cy29NkuoahyDkjyEL
H/xrY2CQhI+fYZzDGR6GIUwOg/UoPqFX3tCUTXdjnMJq+e9VQLvYbvp87ZEJUz/05G4W5vO+HbUp
bvs4V+2wv3Qf9rpdN/w5DcIH2/66//QVdNTwJigtzSJ/NWHKbaJhADQ4m9ZSb0HYO/b3pMRYU6dB
2MnGJq+zXYiLhc+UOwG7HdtnR2Ee13fdVXft/Nu+iLJzPKyp4XiuD9pONxy07UdGp8FWE0xPps0n
gwXlm5VyRlqR41JcJur4sMw/UyUBpekClgOJarGoGCWDjo0sWG0nM+FZS9Fh5Ps04NDsujfieKoB
HECDvCbGvf0s0VwUMqNdN1dGQXTGMi3e3pGKUPZXoDZzrkWnZki86DGmomcCXDdVTpOEKWuZ8AJ3
GJyMjkziTuk+bAyL6oI64P9UZaZwiEUwLodOL86z6cb+8nSiw3sbp01ilQQ/j/mztB2ystKp/HqK
2/obVnYr+imoKmBFCXbMDsexG7pP1w/Z7YVUmREeY7xufT9JtpMVMRCXZ7Mx6S0+9nPHXmbbSBt0
H57H+3B37qV/fcMkmtHzHUbXbtBiYMOPihXGajpwwU0cBnsG51DWwXDdSDSP/XimcabdcKNqvmzI
MLtwPWM1c/2TYfAYuPp1mpT+C+ufwljp3YWQTlBFswhsTc7sdNMNdRWy9TCXXsqkL1pJsg0MczQc
jrGOOMpYRDqfK6FJ/uFSZrQwqERVSucp6aJ+UBgimDyI/2qte/234HnqVuPLreJB0cTbNey7RopN
JZLA6MIUtOozPjHqOwSST9KmipNo0LLQSM0neq0ZNiDa6CxD0bU+MYrIgnpC3W9479Yczp67DxYS
4vrI4Tp3TzlqWaAFFYSW/o0r+Hjd18PndJkfGTm1vA7qTig+59p96DpukKCQ+cpEVS/naYIuuYJa
zjGV2GBNuw5vzes0FunsNe6l1hTN9RCHEwuRMaE9mWzV7PO8nPOtjl90AU6/YbkP+SvqDtEROhcp
iGgUn3kCfudhTq1ILDX5g/RaNXwxo9oRoRn0q6MkDjFleRTPl+SNihHJLAgvFI2Bn8dsMEJdPEU9
ZPqUtC4+CgIpsUotk/epjMO1Og7RtkngWDlgL+ytAC6HE2qn6e9p0TAXDOeMlCxAqnaYMZd5IyTL
YJitazxefnnQQebDVcwf5qvTeGHK+NyU8biFpkVCuls8EprsRVlzciZnsvT5Z0zZ4CzJ676jwqqj
e//Wu6f1KOdBOVhkNt1t33j8vZ8LcyksflfT9DncdA/hSWPp9fWz/VIRFuzKopDpE4p//1spg7rm
o/YVLoexPu9v21cHRkZhEWP8jQ6Dz20/XIg7YW9zI89hWF0PA0k2YnAiZnkLeSmswtoRGR3brrqZ
6SnWPy55DT1dS69TLqZX4bzhWLvf31qdC3kwUaeLas5naHRYuaGwLmiB2HgihotbRf2p38NABxJ6
t4Knf0+a40KRkal5cKa7I+U8KFwtDOhoM3IUzrNzvnAtpOzuZnARn73+bR2LsdbnRoLHw8xo2T9P
r8McP3EzINiS+94M9tMtLfFcZz/cNbHzS7lqtmR1LqW6vfNHtj1pPz4VKC3Re1+XVQSrxCvXwqIi
Ylo5VzPFy3dEQZMQ48OAiJTPjUQtplT69uPYiDQj5aKSJ5boTe0uR7m1bC/7ot14XX2lJLDJnoVN
LVsBtpalopQTejdRHo3kOgkBmh6FL1w9RUnOFeKktIosU4o3XxRB2dhiz5U9QmGZoL4qDXB0ZZqX
LazDzraWqlxKXWoKwvXLdq5DyOct29sPw03So7uXaOar7HMbhY/TtllmZIDFqslSAs8ti9e3KifK
S7YCQ0oFklu1Fn/f1jED6jcUQHRCgGKhDKyqxhqL8hrK6uKlQco9OAfLFl6lOIpk/XrtVuXGKywe
6l6/6J/215VzOdOSONqY1BTLFsMuI9IVE5Wu8iVlQqPnIh13uqMBvm2dqhXqCDV1sEu1A6F4Gtal
8r61ba0rmVJ+jj13bYWKKcuKkCBanY7Y/ZaB6GyaYJqqgIGZlxLRc5ICn+bAxAlW3rKeay9bYkjz
SrqbUCIoyKqicunHrAIc5VuRRI1BiChLci2/6tHypLOsqZtaz/T2zedo3Uz1sp1sp5TpERPtZXpB
hvJVUeRE+ZVkbedfok0sopKoT1yfHIlM82Y4OlUpgR8a8Ua6oSRx69G611bVSOXeTNUX7XXtY18j
+uHjQx120180Hm2yx711Z9Fbdg6tZTFZ3QmdqcdQed+X09VT3fGNRSPe3KHgVJK0Kh9tcpftRePY
vbRl2HWjzVP/2L0OLu33IGa5apzqJ9V78q9WDBpeJFLWjDan8SYtge6iceif2rv+oR0bbrvTSP3Z
PPQ3/fn43lyj94/23XDGZ/PU3nb9Nphu+tvuHDg8nEiY7dMg9cG6+/dvsOgLle0H6+5tuO4uZ9vB
fvBCbuzuB5v+UtnjdZdQ22jd9a1Dfj9YdrOjYy2XLfjsRLCqK/a3dpVd+zTdDk60NZYyj75zvVch
9PhqehjeR/NB5HPy9rEZPmVtbYbNzTD8eY4in5shnHeoPOavGOHvZni6F8fX0d2X0m/n0Wr4kX5T
s6a8GEY7kXeFp/KxXtyrVLSyGP5H03ktKcqtYfiKrEJRwikZRMEcTiyzYCCoBK9+P6tn/zUzPbaS
JKz1hTfIwtF+Ft+WvUgdHdEwpsmK0HxU0aDDFPuKOwjO7qAR1VHXjV+I7g5GO0+ZJWCifxPUlSfq
iG5ggAhLfxZ/hZLHYNRGn0AelTZnazIYSTPUaeRR3EbyqI67475/Flhl/nCNcdKhEj5spiDDPJ12
ac7Pnq9YqhlLPvLqvETq18MZwFSBEEsnUE/86Y4FPpmHDT8cZBJYnH+2eFe1KdbvxbIJa/DP/k3B
Z/G5WEoLxe/idbpSbZbhsaNGulI4FCGmKz7RKeOYj5VYVXyI8nDMogA/WFpsQ7VLj+XmCh43CFbb
j5XocKq2PNXtc3eKRRFv6eJXVoAqTFOKZXVTvFEB0LHkaZyDc2ajoKopknEcAl39D2EtftLdZ0/i
fd0Wa/5bQiwvNslPgcF2xdGCQeR4xFLsRoCuEx7r/xbBLJ0RS6x+d2EEu5xGT2y6T2dkmq9KFv/w
TcRIwKoMAdT5QGu/QKxfF3z5mE9OLDdE2Xl+dxUQJBsxcHSAYgtYNtu2UTtj9+JrIKn8t+8Ov/U2
HBjL5avEBVawAnvAO+JoHpIhXlwX4qDEoWFlJsyGaLOLd8TGWLjGUIgD4ebwxB+BxBY/2RDHKJZ+
IjAtdi1QDOyQ/gmQhrv7WWmMoDtfLMKGbLQNVwAAx+UK/WdU16ZoE2Hj7YlPyhVD2AGXo4XYHKd9
w514QEtQHIXARyB/zz4bFtbRlGYCWDyZmHDkFqDxxhOTm7ZhnxxaieQ0h4aRVSXetxreE0tAuReX
iHMgXouDfbrAsP+t/v+FwV53pv82JzZ54/eGvYh9CcT7f5tkJfHBzn8u2MdCbAmHDlfbcCpWXCBA
6n8HzPu4ibC6WFF8uttwtVj3v01Wh474AgJP3wjM580RuxNHSH+AnXLMrP05oO8ujkqsLI6q8jKO
k99jFMAA1GPHabIaX/C+EJ9zYGDI+bxm42ILzAR//0OS48/OF0fLtLuhwy3eEIuIt4XmuHjFeQbF
wQu0LdgGb28xFtsIQLp4V+yAtaFAilN7EJum68MxiQ//bWdn7bhiYlv/3hXa5cKdTKh8C5T/8yy+
Kgh/fgpcP61wsfLVbhDR+3d0nJIVTXixxN8Hf8cp9oIGOvsjXqDd/fMKXmUuneNdDOzfQSU8+BEh
iN1knMG/AzB3cbMCW4seOMeZBOJoE7TUxS7Fa7H9JPjx9X6esFa/ssS/P9etOByxBNYJfxtjib8D
FFsSf1InCZJArIPqO9jVACCAOEpOOfghwUZgP+CuORl/Eu5ciSToHkCxOCn+QpyXZvh3/HR5eROI
OhB/sbE7hm53/u8ihQ6lgleI7FwDLCzxaUsCpCjF9ghb+IRPCSTYKYeSEsFxKA6bSjkN3QNHxR5Z
DdmQv398inpQxN7grP7xM+5bsbcfGvVi0+IIE2Iu9s3XvvP631e9skek6NkLpEWWEyfwGgB2QMGe
Rf79FK/EFRJy928X4xj+7/JOcea9Q3fV5WD5quJNsaD4J1Yk9eEICve/dwVNgXMmvFrFS/H2f4fP
+uCf/96Ac8A6iX3fiq0QucKlMeHVwnQQvAmujX0HNUwbZvQz+IU0mu/7b49QJhGM/9slEAy+sQ0W
QmwW8z1QGLwF3UFsDaYJoBKQxzD8BlYLqAFHDUxf7sMrluEcIoeT4qkjCPXyAcTHvRGLIJoCVoOz
w6bY4PecLACXvrCgBeDwNuGwABYBB8Lrm+6gplKgz1U5+PG2bSDhSauFYpMwKWr/ex+mlL/6/i33
un2cPBDvi3u3oL36APoHn+Fdx6kifChuDyHxX/ArXe3qY5QN/1O7D9H1++XeK/dSLWhgAH6HSRGW
6ki5u5XiPicIB2W/oJCH9ehTO8UvAPCvVuN7EbbIkgIdcGu+kgPeAqoA7EEan1/dfpV01+a7R5zW
4ytc5IHhDA4IfELgaHg6cUPuG9hZ8CsqOaruqETCHfSwPOkX3B/YPZv3yqokCwqpXgC9odsclhJg
ZlPtAEalOOBegTbhLw5GSrJgjrw+5mBYKLMBF0AG0Sqw7qBQf9gggEAB9QHBp7KAI3SBnXSE7hjv
7+jw1g6qZciKQES5s0kFIugMf+UKv0UQd39/gWUAmpDQXG5MGfpRCaLHfshIXzt8UdZ9ooiXOrDd
r2UIlaELhubhQllhSfib2UMs8+sAY4BXj9BVj3QGuJACpgBdCpvz9S6cAa7mdVQ18eNqoZSWqu4A
7AMWsTunmYFOAGvO9wFAT+e+7NKVFbAOQBa5jCyBAGjwlSBXCKw++AUIS5BJC8w7LCgTO1ELAbIr
6BMpOrhwU1OnlG3+soosiRU5HMAfYEfoFNJrBGwBaCKiUNb7A04A4Wd/wFQEUqMI76qJzBYnBnwP
yJt+ZpazFxyPxgCTDJwGmTGgbtAAGPJgRYk5I0PYKjmXTCu61Zsr6KM10/SiT66xPpFHaG7pkICP
DySEgZ1uasw21D8rSdhY2EsC8wTggUcgRCd4U6A2CdmQisOTE8DdwNVyo0VEBrAbwIvUVGQrB/iC
ANlsUDhl6hExF8ccwQ6qW5iTolYDhQcuKo2/w1X1QcH9QLz3nRQUKJgtCtKymR3Rq8zAGddGRpXj
aybQM44tqDUwuGCTN9/aaNGwL4UoMwrKz8zZnRDX/qZ2RzLvqXgPknchG3nrsT/QeNLpcVG3eNZ0
J/VRZALYwcV68B42R7QIXowm4/uyWt/8/jhbaVN8feL3UHI/KLC3NvrloWbSVzdkEpjC/y31oJ7j
JCA8fY/ZmEIF9UxSfGUi+wi8OD8ypNpvh3jR4WiG0JZPbIhvWuUsM68Oclo1V49msFdRHexY1N0C
YWmgu7VFyS7IgDzKk9oZTDhr0ux7zNCw8DuL2z4df0MKs/hIGA0cPdDK8OchPo3RFZLG6KVkKoJt
3HHweww82UtkEeFvP8yGcirYF04eiqe/GS/kGA0FHNfn/TGo5Lke/8Act+b78sWXB1UviOJxtnqM
Xq5wWUZqBvIkB2d+QK4IhYEBHATUKUD0nPoZtjbG9zCId2M9vkb14TkrseICYYyEIhMLMc9BjitQ
pwsOFNGPCnTVqm3slq431Fli0JOwhN88Dz3Kmxzl+CRKrQZ6ThlOX2ptshherwt9Dq9E69o64uxd
zC6MH/Y+uE+DU8YgDI1qEKZICgKYguc34N7FGRnVcKOvGqgWN72h3kdBzOrg7M4YP7qvFEieq9Ll
v4qCEqfykKBVwAzBgH8g2w4+oz7JfHJUDk9ERf1vhFWT9SQdv69/2w+ihVsFZhpRc5/jMjs3r0Zj
6Lwbqsty/BaQK4rORoKwD0A6VPFQQSEuOijD5yk56VTyQbICMivhtSGHrS9AaMKgvfGcIKy3+o2h
0B5xFiQ5TA+dcbZgnr4vroteLMWPVf9UdAyJh4JzB7QZtK4YZ4379svBpEI1D4oR6NObMOARtFzB
Oa0AToN+WT1hi/Jsl4ef5pQ4FwJy65o86eQdU2pISIunzIgmkomD1L8DCXlik2An1Gzhsn8RLDZv
UGz/lFIHCKSqCErCvkeTyZQcZELLfQvjbn+N3z3jGjeXR0FRmFvGLNaQaDf3BYF3vHPUyRMgbz5W
HGIjkLkbNVaFYlUWPW7en6AFah1ckntuAeRGxHClnuuonasX7SitO4tm2l939x/ANzQHYTFww5M3
0y+ddgn6gBVHg/Nr+znzMrtaXyYh1MEzc0DVELC8wO8YN+63uUyRATEn/FF6gDI27xOvvsBUaU7y
O/gGauJzlOpvEHLARqMxg6E81QBbHWW+ZPUs/fINs7AINec9b5a/S0P2D7hkiXsPXn49/0V5iCHa
3eHI/DUfk+yUbL7+l3qMhoWjGldn/EXm+bQNeT/CHkEaMoBQXxyc5IkSquOPCCZdKeIyFvSMxpRR
OPmX5pLMk7kSIRJ8/OxfY1G/SJdZ+GDARbgbJEvrJDdbEr4QDkfMRbvRWkqgpVgtJfGMB8MA0nxD
/keDnGT8aLJBdmHa65gtwkJFkDc8iKbEnXfkB15xtIBgU/Nsr1UWxhxv+Tx9kbvAa4DX/Zs4t+pZ
mvdX+VRbA/lFKQvsr/6zVSryy3bejGs/X3TmnVO6SGbNQnJxFZ1rLojLCVeC8lMvzOJmWS25J7ih
/Sag5lOHX19b3Y8gjmLZ3c0ImEzs3w/X2W6cU/JKp7jNBACesdycMNSD2T1XjVEt7k4uzORrXOjT
BfqJ6fm7epx5YkvN1sbdzX2ligF+9RnnF9pLzm3brn6L1/LNDTvGDI+uFUPIuBt3hg0QA8HaRYoF
ct1iN/4qwbfv1zxUiydnCCs0DEg0o4tj5/azuH5MJGdwA62+lvLGQxUpdRDJxpepFfzXSBvr/hUY
MWkk4qmADCrwR1ZvB/TLkjKQHjjY2c88uKV4BrAY+rJg+Iwu8O7ZF5be7GWXI2mYuy9X1M/nyiTD
Omi2Q674eL/cQiHHZOwWnWG9qs7I8TIYg2oBBwe7id7YUkISYH63OvFrhA7ldZbgLqp4dDxcQOH5
XqOWqaF9FhPRQL0ntJvBu6Skchy4NISGXHuudnMWoxwqdD2Tx3P/md7Xj0m5eA9VKimbFjHPFK1z
W2cUV8xMA89sKyjcmimyg1DPBf6ZcQWRSOf6EsO3HO/A3sE24awcWqYqOA0acZHQ98c0zSgwquLm
wyS12HBb8Vdx2nnPeYdAtNzOpHW4B6al0Xr/9nHuD1voKCssIX6LAnURIAoL6qe2AnfixCngQX9C
/QJHBY4fgVgNEQ4SQRR2ZvWawbOzbxCSWMkjKcoIRUAZuXc0NK3uGJ3zXqxPr0E9UqcdO6XK9HWk
k5LYfcI8VOJIp/uoUY6E91V/kw9zm0l0KXfsQZBPlbWKyE9IysIzgqEh/rKa9xbDzHdeON9Zg+bb
sGd1Lp1LwhwKVlkT98+bwQFBMOECiP3fuBpYOzsfcW9lxK/KmMe1z0i+klaIfw+leQbOiqphuEmN
AIDeWA8aeoPAXIVSIqPa/h3uIsaSTurnP1MNPtwYVAR14OagiCFzom3HNWmiO7o3/RjeqrGvaSRz
kobvqHIfPLXD54ZnEhYG2lIGjhd9qBEvu4g+KF9ytbisQYWT3upho5FpNy2PNJBVzg8hXuYMUEvG
mMq/+8n8SmWZwJ15cvQxO+5AFfNN8/OV2ZViJMbk7jvS0IGQ3Sf9Zhsfs9GbpiRkiCXwvekR5Rd/
sCRECnjwPufd4Xnk/KbTojJS5qs5/JPP9DWFg20lUXsoz8qhN2Rmfmw5oeWohzQf8r2cv4qt+lri
5NtnRFTgQGt1UWblfKNw3ne/h2dn+Bj1VvUqQ/RJmQ4wDb0ow3vEqDDVZaOHcgEqxVevwap3hDA2
t58mhQgcgiXIRZkMmoRqVwGnK3z7P8RGgN956YRh5LWtFi25rJG7weZmqXjwOSoSys9FggV6uqTV
PEL+C9hejnCXg+hLVB12CInVQGiNHf+emBp1DNUOP/aN5O/QxW4EBSNRj8MVJ8i27wXFLazFKQfm
0Y8OzxdSGG+L0sHNiWs8Dn0096mRJA00E7OuzV4MWB+z4nrFMMKziFCqFCs+9TIWeZ4pOFL4eo9A
U0PdB+LR+Oi3nPsLeA4OuRJJUxbkHfObO69I2xfT2sVBY/uh0oOPrFsv9EO6JlMCMAvm0E/nOEol
tNangCZup8oq7BfMHrhjUSWjnKlC8OIOqqjbPID+g37vLWn4Aiq7AVUHez0H7q4AAUTyH0xtAk7/
qZD22/ykg/sd11PhMac7oArGL+c7es1kcHAEa6Ajhbpnf0NNOEcAjPDNxGYMn21Skben6UaHkgSu
I4h+vZ0uKD0Sgt+yDd9zntsEU+awz70ZpHsm6uoeaFebNbkbCS44YX07lN3UewAxZ7ZPpzfvM/2M
C4cJD42T96br3sYaPt9zsVLXhSLUGe10Q2kd9rw7jnOEy+knu7e3U+9GqCgPJm/01jgquiHd3FRH
PBlPFCAyuggtdKS5hNyFSKUSkYw9aSrSsaoYNflaIV4NLiqTT2QhkE+BXtQs3xCB7e9MRr+BB6l7
1rBDMO9rwCIMb8hjzbRh7fecAX07LaS+++GuaLkR0PqHB4bCryXSUOwRnyNuGat25ICgigP8XKSI
1A7xyh4MHqEdCmX+rJ1lD6tMimPcSfy8KW4+g/6BOpiV+99LDgzp5z8nKF6BbzFltwA/c/kBB2Ds
MDrb+1xFA99I4l/LHr7H3uy5lifpOKV7JZv5iH4yHFQ0r0f5ljm/QDrmS2+k7wtXxwKqSDlTZKeY
DND44uAYWUc/wJvq+rkfvG1UMm+V0V6Qe9SNEZ17AC7IR3AlcnNw5BuTvywH6yuACljC8G57hgw7
E+H4ViRR2vZKZxmYSpdnNnNpx2eXFCfsW4wjkHGdI4Yzk050OA8Mhf0YB4RUNWhLpf7g6X4RK8R8
HQza8V1a/Yf5RBLobfPVvGxeXZSomBNm4g6itsLBoMR85zot8FhTfdUNz5wtl2HvevqAOggZGnwm
VxitIzwoSvPrP+e99S+4hp/gJwYiipqyB1uitkuLxLFDdgqYC5WZelMeyoErSgpnIZeIeEkPsaxV
st3FpQfd2+Hc7/thGciNWYDjQVsEnC2Vhdxp+qhVk6k6HwoW+O3AH1rVJwWg9oLZSteYI5ibXzZG
eMWs9VOgQz4XDMpSirK9ybpvmgwZRTeEeUnQrPIsDZn3WpIDiebn84jL3/Z7yM2cNLVevQm9SILI
ARVTxq2CG4xcdUMkIvI/Bg/kqoLBTDaGb69FI7CYMQ0SEfJH87KTvCRG3Zej0l10JolfrF/DkpbG
eBdzd7hwXRC6Jx3kJv4ye0LpXnYnOAVMn2f63yMSJzw6axBNAWgnM4sGGfefzvi/KA4EmnH29EXU
duipYL1gTJotTC40b1QUB1H7cB6IfB6y1Y67mfY8wfSJtBaRbwiZaHEj7UcoqpK7yl6FCwas3ZdJ
fIQiYglpjjkrs94HQtUviuGASv++cG/6FbqDjj6vkEorrB6KLjyJTn+EyCHj6bwNcouqGWJlB93P
DrgvvFT7Wrhfav5DpvxB/DxYHbS1IFDkdrYqUTOk9pU5nZ2HGPOLSpBjgVEL24BNz99PzM9gDWsU
+y9IfOIFRy1rTLo/gdo7/Hql81o/WyHoWrTG4Gp1Iz18qGH1EfWMXORoph7yxaQpdQGR2MMLBmel
AkUzm80kE5KIG2oE3VkbpL42aS9oNMOawdYnHXFRsHlElsInmET7kWsdgVGrcOfOVumC83ufkazn
W8WjyhkTcNzEc6UdlfXLIGvVBC/7ts1p4cyIsWi624SFc9Is+z7fUJfNzhl9ORrEE53h7zkixyaJ
piImxT8XBazHkIx9gxzyHTkhbJaNn/u40HCl70B1GUFqMiNcLlGN6pwlX4YERFWEOg7UMTAErbPv
0hmmhKZRG6XZpyJepawhepK/M9I/hm9oj/MkrP4lgQCIcpNcb1zMrxTi/DJQiPPrQ4qm7RCdR+on
FJadvkeU3l2S0u6OkDuvJ1LrJXWKa+53EBHfOTnaeYvrjIpLJ6z/ajLy33CxbUaSARzL+Ixl7uil
NH9udusWWBMop2WFcIjxpTTZNV4iank6+rkaJREhOibGBLM8mh7ayNVYG15xUiFJIMQSgc1sgJQ5
wQ4xpPDu3EViojTgfGon5UQvkiSZe52YePVelLN0rZw1HmqyfxigEAHPT3n43EKj1OIH+j2h5FMw
C/rOw8uIu8Lr5j2wk1MWIxky0zPz8uC0cJ4oPfX9dkVY9VgMTgRIzst+ISqWzHtHRtZymU4p7Pnk
4QZE2/hNZTbODl0GePe+L8HWYQoFYexwC4rovn65OzBClGscSi+BQO/FwFJcabwjJUNzB//Q/voa
FyKn9yeYTUzuYx1cT+uqbMUbUw+OGnwZuH4Ui6ET6sPXCWwawROY3rgwwbN6WLbamlNNfnsMS/yr
+xkSN3a9KnrT9Hm6YKFDZd0NBpPfBOQKxNyYks2X2g1BFX0k2iSAEV3wkNCIPNxpQQf1fR2yk4H2
qE/u1LWpGYmSEHbOZ4T0TSaMx7T2EXBhWB5YTyef9DxqtmAN+hQAryZ1Fc1LEqvnXGP0YS0tvm5x
iMh1h4CyWhXuwOsCYoInY8ORVqg5M9PGzZAp/r5lDmeG3230Mc1+MZ1hW0aHB7+1GTxP6uvljJq2
tk/o4kx3qgU/RyJog+jI+QW/Cf9qWc4h/Hi0cAruM4Z7Yx69tzraYFvuGFGqJs4ktUd/ZlNvNGBu
PRfFaHRQ0aLWtoyG47d3tWaEr04OvwM5nnN5yFftqRc9ltUl3+Ndx1Dw7lmciyKkYILxX00YgCJa
wIyKEDDCDSirA8DE25MI9UTKgeZdaUg3snZjcFG5fy4AYhKLv7+9qPXckaXA6QssA5DZm10iOn9p
CSVuVu8oB29fLYTdXfWzb3LQwbP2RFmqmkhv87V4e7oHxmyozr+qUW1Ow2pzvSAU6yH06WRRNem4
/bVyLJfU6sqLFjU2rVtHOWCFdOl/UdhxCx5XQgQmpgkcdxG262NEI27eQLCMUVkl3Gqh7KoH2VKN
nitmFxThkC0DFQBcEu52Y1Oia80vG11QFqKkkTDxZU63davMrBaMlj0qVsoUgwmmIJl2X5QGGTIS
lH9x8JEpt8EVYYRhKhmjRf85qhHniosrtME/CMuV/teWj28KDcHujA8jkxDzgGa/V/AmSXuoOaEZ
MlZD+FgzUI1f9Jb9jjeYUwB2HkHrFavc/aA7Q/LZw4+oP1amu/Ez0pGaKOwT5Vu39m488o8xcklm
viJDyu3a2csmTuxWQvncugVv6ti5ycQFPKeGkriUtzVogFmORgUTGzoDVAk2ur3quozIEmr+XMX5
a9oP79gTgXzfSzx1c1LnwupTP4CofxtnYTdQjm+cg2dfD3sxmJobnRLbzhxk4Rep78xU6KoMSfdh
6+zvIFutGdCs6MPktNVMopXcxeODGsfPzLE2/pplR9D1KcDqo09ARwSxO5ui325GZM992dFMKm1+
5qQThI6pbX2ibhP0MfiA1P5XZhnEFdk3Tkrolm0uGLK3QRMxgRrJBnM4hD2Yj/nbYE4n6lvJjOhR
RSMCdFovEpp9d1wNKe8Y6eFDG4dubGumlyYgLn+vVVHJViKehjeEQmwfItlVTVAQiBLOQIQcFKuw
pKMOkAr4GCUcTOj93bgzbzbdWN5cndKsJvWcK8PszYh4eTOjQ6X1khk9h2TWP6gEePQX/wak3bD1
vsOB38Qd5EmEKEniKKtmm82Y7r3u6HF+LO5Rb8g0WPs2JTcg4bOMcr4AwVEiZP4rIo2QYED1mqsn
AgNELG6z7jCbKGe6rOAUwUANJtWFx7xaUjaVbS6NvVtQNzdB7E5FnbtnNCiF5Yec07VInSE3PV0W
ZmFCH0aHYLAuw5/FFTYoypPFwyrEvRUXxz10BGKiy/dyXyr2mwfps9itrkdmkgVRIpW97xKL5pyh
D70zhL9TWpyi5a6Ltge4sxotyecoW4B3YkLJruC/0bFkxOayrDBcnYLcoIsKHpRaWw0iJxm1ccPg
qexly4+w0STpBnZJBQHoii2oHYknevaICeI2y61aGxt9T1jiyELIUEwZEWnaw4YejTcU1lcNd87A
qlZMQ6rdTCSmxikwJPCcQtISsyimc7ruqpdvXhai9WqgHvQhHEqFhvpY0JvUQ02kf6aLjM5dfwEH
GA2+KKPRfTM+zBO0uWnI3wjiOdhoKztCkJs0K4Ag5AGj0yE4y+IrA1O6PSYIQpJjphQHqijfPMGQ
Gq/lZwlLF1Tc/A5q2ek5OLK5ShGQUvz+GkAdCtOD+Xd4tVK7cGT7ZyOigessFTFaaiBIwGPR6Fj3
naayeFyH2EQ6mXML6sqhX2RQlIw+5Ewn2UZo1tZgy9OJCfOWZ0koguigTV6z+q83qyFswW3CdEx1
ZA7GaOT2jB7ftTEKNG3uZq6YtPrqLlV4W6OSxSSxA9wN1Ausnma8Hvg72HSWriTnA/rtoj8C+BPi
aVjZz5Aa30mGiGlesapFcWlDrgOi9PzQ4P1a5QgnGwZ0ozgwFN3Or0VQiSqiGIgqR0TJZPEl2bZN
h4vuGLWw37+MatghPfSfjrzoeZJkeGlQBqR/ZuIQPxNe9Qh1kYWYDDYv8zOh4ktWdtvSwqHyTRF+
RTpDLO/2HLJXUWcGV/qed+0eox71cs6lXhvVuU0cUQpDvd7QHGUoSolYxdHCoqBobhDnWe024DXk
gUvOLt2BhtxAaaFPp6VuNcS0jjodmev9zJ2Xzo6fA9AprAsLzf7RwSS0uaM0aD3Pg+lr2BNtFRJt
OnIfKCdi0FLW1Bl2qKWsqcDI5MKUHgrEPITj74g2nOyh5YCW6kKLb5HKA8j0ylXWGNaALoE3Jg5k
AsS0JgmvpffEKJMYXjfO6E14hDKAV3uyKdNUxgRjT18p3Ut9m1mGUmzyc8qxFBZ+uWzsQLdUolUk
GOw0qD3V5yRePhbSUV592Nm9MVMla1lXS5oqDG6vESnb8AVjDAD2RB9CtkTqh44rOAEj86QpbqQW
w9JzRTUTJq7kaCZXkzLXzWBmoG75HV76ITRcFJJRVjgwS73cEsstTu1Y6D7Rn9uN1Q3/9VVDrrnu
L/szITAkOqDLBqI5KCe3AaxeHCPN76xzt67rz5ZEn4CfjOMb/WX6kuXR68MUkR5yPqpX5IY051Dj
90nU8cTCyKrE136enm9BuaUC++fpfgsGm4H/O5EkM5RF6VasgZHBijmOdISZUg0nCBgh2bsLP8Mc
nZZxhsGTwDfmXovMD+JA49aR0OGlnno+bhiTUqY9qm+11TV79ON/gW6qU0LtsqAuAnzIP6YzEIxG
N4DN7iSn1qccHLQz2RyHSJ3BPFBc9EtnA0ShAF38iFyu+M7RwtV12gSSv5sjS8S0IJBrlSdtiKra
iBvrDlneeeyJbln46sD+Kv1qL18K/zGFoARQ3/pI/i8bPkBjaw5+C5NOvJt+hzWzPalUzlNxqBmP
0ZQ50oWrDG6fserSjpyXBg0OGpedqxnI5u8ibpFiqM+v1p2BjceKCLZwsOm1y+C3T05fCxSygOXv
IpVyvVGiRgD4E+zCzhig7zXRVowEPNzlokfRO5wSzbfEVOfOYbcUMldQsq7IU9o42MFL/6Mk9d2P
I4270SvsOoOQwT6bUnyloIcjOTnPz3+DkQFBAX8XLtN7DA0N8wHyjOkNDkxvqSyf4MV4YLMRYsYh
c0t1ANjiYg0zHyzzcb6HYmcfbw4dzbdfOJU7MBnyeg61M3JGCoxPN+oFcINRQLvNd5PBmmpwb/9E
zFpdZeaRbk61bExgm4DMZjzX+X3eDHEpuG5FDkrb5SxgezOAnOZGcRRnQIbQxUODlu4K1UDQGrSA
jzw31juiN+r+LurOhgYwqx1uYWKJeNER9Ulisk/HfhhUnWHc3T1k0EwlBOgjo7PQ8dCLHJP1cDqu
3neJhgfCwjuyQK5v8Dt+MFYjD+LerC3BXRXPtAL4xkyb4RUGEPldsd9NsL2CywERT4FrKZb4+S+E
cZAnAZ2izr52P0BbFH216/4VFvs8bI6fY3GRZ/QzljCy4PHAYky8NWIFuGH29ncPmTKv6nI2ukYY
n/Xc7gGogCDxI+Tj4U/NW8Qo+j4f8PUCkVsDlgdxHutm11VHYLApjsxQ8QGoJFgVo9ewBbrQkjmi
B7r4HH7eh7PrQFONv0/Sz8RU/KsYsYuRfmDaBsopZBW4OIWJPPa83uxkMAtcGu30AYRe2qrQUW0N
xmrq10nMNGJRylkMJjYQIXi0a5IxgFpuaizYvE8RQmQmdt8rzT1K1IhXj+hauFTqhuACDsZGCm/0
T3zp+AH6Q503Iq2S1oClLCBZFQRfxb3RTccH+lIsyS8hIUfPAMdEwXqBmnWfKm7poKtX20NofDgT
mKUlx9hHmggsmgXmGe0YMY6oDk5U511Mp5znHreRYomKbVhVCBjjg7DF29zoGFPgnmhTILcD7L6l
G5dRBmjMlGecZ93tWhACSyS/7ngnKIKdTqLaMXQrcRKE/d72e6lNHqOZDDkgRNPVf/qosxjUmG2Y
hUR36EMgAkN2B6mNgA6hq+TPDzQbWDpys4fdwELWQ2j1EK56+pCxDhRnRJPm07OzhQ4tddieEXe6
2sd3GCNPSw04MxHEIiVHCUoxRaFxMLsuiYEpEaX2hGrn/Oq1e/0Li/vuZdjv4BAQks7hUGecn6FO
RlvEP4iL5mdUUkkF9ieycslhji3WxfpOo+k7Srb6+FnZn+HvwJWb0LXtzwB90asFQc9zRufqjzkg
OmYUya9cBZf8jWuuG0QeduvQ4CPPN8CmtGvaLpRT1l5hdamrwJCwO+NHBOL/pI6VUBej29NFcvo5
AikdMSa8R7UrE84PMC9b8vEeXYq98E8ZHAeRskVlpLQTYSuN7yk5NQP0jaaAKOs+cSOZ72Ctew9u
J9lqfCjsSMLgO3cFD69Z0rL/pw6SCkSXkJzh5ItJHM0bJDUgyh8/VCck76XTp5/e6APyt2ep6xo5
kjdkBw+ypgIbjcWhJ0NMnkuwBCHMoZkRMi4CbERvg1un8fGnoEFND4ZL/5rxWQL8uQPgrjEDYbML
2ick8ZWDWR0kOGXf6AC/Z5BOA9AkxEt0JjiZb2Ji2qBdLBesR5jZGAmSalX7Inxp5kaLUHOh4BuB
FNuLMiJ58uDSs7rnDuPbEIUZkxNrtR6V8BkwUpec5hlCwqms7qQfNYHktxvJV7cwQK3X7D5hXNZi
jDiM25ReGB1lQfMweUJoN1F0g0E1sLmwhc+uwNZx9euvORh1jQN6FxUFNsGFryKws8VIRXx/JyQD
nzhoIGMwLkMq5Z5MQuL0Lx8/PT7IehDAi6qAmDpKYjWoHXT+bnSc4ZhsmpXzm3WcSbtXeWBpL6Yn
JXhDifR7294ExFsnpB/8/QuKX9wHt7CP9ohwju+sgO4isHMdIsfQmMw+DWd+gPeioR7u2+OOiyD5
yQhsOXTMtG8iDIA/IfRkr9wwj8E77fATGBMKzm+rjGlzKnA8c2TiqI+ZU+ocNB0pXVoxlepKJIrU
/V424UI//FFcZoDkab4H3BCKiYA+MCsn5vYXHXqmT9oBorl7iz5DEK6rXdTBngpa7Pw6p+t4pJhE
DNtBTZgaNDcEQRWK+1NyU8pjf8iMb0x1DAFHd9sPJHQDcM8g+drXdjJ++cxrzi18U8fSvS4WsdgG
jArabEQCmtsvjZRsiAI+tvXtRY9Egmyu37ZkRmSfgnGLhbsFwtWug8xeY7GHkFd/2vXVEOUn6+V3
oiesxsaXRsJnxf1xd6JYal8jYtnHWaGBHCcROJ1JwvCc0CaKkwNPZUGLQgqwuDi+1tKU3kN/+iRE
JX6xMLMbQ0Bm0MccGFK3XaNboAgtd0YjqLzUCTkc1Scs/vLQ03nQIHKKDHXn3ub3/QOlEGA8rUFD
kitVY9rq3WIuan/JrTfBf8H4ElBjYt9x0vBLePi0P39GTzhRZZeSxg2GTzhSXWgOzJ5LXK111FnR
kUFLc4jgQ9gHnBwwhQgVieb03eZOK254BocPdQ1wHe/gqVEStJqjtqhAfsp2hq8d+Amor4qL/ir9
c4RvcbZrqQF+NbP9+UWLwZXZg0WGGn3UjW4h3ZuciWbeOLuJvH5TcamYU5jxBmspyC4JWvoc5ZJq
HlJEy2RZImRwmzNUbbhD0w2BDrB3pwOr1+pYoF5sgKzSRI0QLDaxZYNDQ6WJsack47cUeLMDQykd
+YhVJq5ZXeoUA0fromRgZ5idwKQiannRySGy+5DL0mxg/klATeBaaj4vHfDXfnv5UlfF8wpVK1pK
Xj9Ai4DqjLcT0FzmeAzmPcXuzpg0ESWEvwKT4m5zrykprDPgJzNYnntubXJzym4CukNLJZ1WlNoo
CtUCN/QMi1dUXfrHHrdxenjeUmPKlrreTbhJZecG0hJgbb4t5lE9+3egzTPIA3JVfdyjSRmr06Lr
4KKZpRYpRI1E6I1Lno+epA9PA5U1S7Kupz/2JUUJtxdtsGaHV7y+74sxsK+o2Z3AS5IqZ5S+PosE
Of/CJucPGoJmmWe0d7zGHbdxaa/2V6LosZWGH7cn0IAgZeqd20XRjfbE938kndmWosgWhp+ItUAF
4ZZRJuf5xqWmgoCKgII+fX9RvU6dquruTFMhiNj73//gqVGNaEZHi9tnolZobjGOAGhW6iifdaG+
S2Io2j1BL/B6u5SJ41Q6/mZ1NVKCH7ZuglkIDfQ5YXxG83SE2QRTmnsX9Vf1BHrOR3dghBWzLKBA
G6vrevqi8CVdfDRozebU/MuzLkcH15iTako7RgOljpvgg362Th0jSMMDhmDkw/CBfYmZf2Fe8LTE
O59HUtnAJzDGjxN6xCVjtuEKOWTUntPrLaZsEdFbz5kapts7jk+tk/l1UEUlzTfmDaBIG0K22guW
fRjyHrO/npOIgI5qAYbWhfkKim1Kt+uhm+OW2Xk0XOmLlH4ES9SA2+vDB3tzIxE0goRK+9aG2G5/
YUMoMOioOgOGhDSlj5EUi3FguTEqq9kwwIHhQFj09YWHHD3icIzGC3Aq1MFERhcfIi7m458AGZhH
/b4deDdiDfGcGFz7W56UYskjBTUrVvzMg0bF4qEAmd0p+IqoJ3oP9tT4EL+/iDEEwGzXwdc68XGo
Q+zXOlsSJYbDzI89MNkka4Vi5utpYzjYgPfGUoWDSZgQS5V9DtRLh/bZGwGxOwxuv7M0YkbByIwc
6jt+w+pEcOB1XInwZll+dDpZkdpobGvB3yDBjggCJmhvq+dV9peur2ITInXagvRtG5hGF4ALgmiZ
UeFNZ5mlKiKcLzm+OIREl9g6pMJ6wGmIUpgOMv7BLRa9YYjcZ9hglUGKqkcxWhjuwVaRpiJrX3xe
TrFA3sOfes9VYLrNcEgV5qLSBl/OuxH+zA2hQ4ZVzX8Oyr3b7LGo91iXxvegad33HjFIz/o7CCTk
ydmwfDJHCMFogozBtHVYjCHErzv7jZsJXqMGEqsDwnIZh2lGxSzk1/+ZNY6K6efls2FylrkaEd0n
BWJVOgLNyvfYF3eIY/1yNFjcfH3JY7DSWEWSJ+MEaIHP+JL9CADhGBJSrqokrsOXD4hW6RaYP5hq
+KiCpOItZNtvTNYIuRh8jHT7WXywrs4mXLb7LD1TqCsIjHdisXzpxP71gdQVSKCwtknC4eg1+44l
eJJjLJ7MRvi3Y5oHbt16na9u4GyJasPsn6lQEvxBfpZ0Vt23U235PxxjujMqRCwXcFP5K6c5qTqA
xVSbH/jFM6y4OTywMKH/hs2F265xwvX08cfVY10TrAX1q4Yt6JEPPaxI5p5Cqov4WfK6j5fmUXDN
3lTfHC1UDuWfsR1uqR/nRJC5YOWjcvmBRFk7OQTNt/fpRWllc7Zqq5pjyCGpNHgEDyvEc2j6dfLj
fd1ei0g8PtkKQslIW3EkgFR1/xgKTzabbX4iWA23bsO9zbhH2GBTkH60uDJcuqLhSYYxzUhhxRwy
uRDq7CQRzQWu1ckSwGc9ONO1gI9KO9j/MX8UTjNPZRqdTVV6dw1GTgK/57G+44IpWpXWlWaH8+PI
rBeKwbjPgfiK6zfdDP8RrMPHABtOOCNpw3QOJrxVlESz6Uv3cBwoW5sfLu1vus8wYAFKx7M+qiZe
58BtU77Yegof6sGElxic8yWs5wEhp4Tz4TSKTyJpSKbWWB0VwCLjskXDmbRS9lq7e45UW5XdXsEY
RL57fQNLEUIvbNFEmvsnE48B3il24ScUexRIYCxf+/bEdNtBCfR6j9KTOk/tfYZzSh99TdA6OOyh
qFXnKHLmoOO0S+zhyxfAGfO9gyO4z3/JWgrzp43E5Xnzv4h7GCxxxFLZPEIKkxQ2Yba5NRGX2yoY
GWVM3BMmtT7OhowpQmmerPTld1ecdEbv6fgeVWTWmw+ZNzhEXv9lQknBkMK9FkoM5EoSPT7E68Zu
GtKlgL1gV8xS218WdusNQwIU85FkPjk4KPdo6EfNleE4PU1vUwXysl7AO4NhBwOafWE4/e1yVCRk
jjGo30ov+1WZHPKVWzsCp2ov7Fc8HzlPZzwALbkxIaT74JhF9cSJAqaS7N+XJw/lj+OKpoedMMTJ
UzqhCWsRr5TcFpPzSpvKO+T20+ESqYzhw+4Gq08mCS4SQPKS7nzJFaY4APZNJroDuzp6hQzSaGMU
ZtE47ZAtwN7wzr3nXr4guvm/jfEhLUkfRyJU/oTddhmr1L0U0Kp1P9UBQFPw5eJjVc7Ug4cRXhqG
MAmbBw4PzPzx2IGJKKidOcP1LX6s4FzH15oiLxieH8uuZz6PHAzKVjk/1wfvFnZR+jc8y19LS63n
8ckYhFKf1oBVUxXWhwXMmJC4eFxdGLcKHQfoMRo9kS2dMglrPLRNhxnmJ1ejXfD1gz2SNYI1WU8c
q3AYMHfZHka1awBjPeGq6dQA2PmNeyBm+HH9UVY+A2VDZ1WgWUdFRHSbmJ/lWKph7xI37m8CHter
iM4huxYu7h5Ybfa+ysRbwB0ki0C3Btfb/DYWTYjkVygbqNrZN+b8liK5cB+ojco4JcM7hhFnvXxB
NAhUq57kriTBeUM7xOUG5s4nMFpmSoyrB2bDS1X4NEQvMU6SABRtcDyNuLkztbP79X/ObXn3mZ1Y
Je94JS+1u9WhmDiMqb8mdKgTDX6KHADlcGFK64X/+xjk/xkiyipb81VarWwppI0NPAXWu0JX40ts
HTje5yLAvoMai8ToSotR9qOC1hstAl45WE1M8rWy7V2NLefBjABPJKPEHEZNlB8l/GhSHIX+mURh
j6YPQwNYEBYl3BAUR2j9LJ3qG4hKFqFThJB6tQHM1aN9O5NwSTPLUfdHia0dKeQH6wYkRghbXOGi
azyQqR5OyCIARbLdF4cK2iL8flh9ZCV17EW44XJwwerThWFqBfx1a/bCmn2GDpxiR2D1IXgjiBJE
f+aKlLvD+IeOsbVrxgtwsfx2msSDh3Vw34BrRCs52NJYiafG5UiHnD0moYynqenR8FTRiXW+yleT
D5bIj8V31VsxaqU44GT+UEg56aJ/yjlVCeu58CYm1CgozEEGGKwqgKDM5JikkfRB1cn2kMf40JNy
waP/Y7aCwuzU91pXi/DhGCshWW0EgFPQoCCtYDm2ZqGIsDYV5BgCEHmxTDMZ2rIQKeP/xMAe7ijp
EYXQODRMBOATPI7M8DsaPM0c9JHQAnzaKVww0Byg+ms/hoObMiznyeZZppUcI/9KLXoijhPkDZ8r
p1WDrGY4zta35WHLl9043L4wgs/9qwxRY5wwVGF6y7vEoIsel/aa9jm1WP78KAg4agCakMCTSOmu
GdcziQXKapwG6j9UUggPd1unOf/rvM/qOeG56uI3++3XG4R9Jws/XsY5b/wJXkAhJH03twMa8Z5T
VRjRME4esWtynNhoLyRuLkVyz+Z1GaYkO+PazAfuE2ta0oDWL/gM11cEWSikAV1WEPpRKdk9iDZc
LWxwbtM3HRMyU0ZsNHGYrXowtK6Nc2MKjN2w04qABzh9qeKpzIRnieGR2Gtn5x8xYDZViw/tmJUG
CLT4cvHgUKzxp0rwBwPqe1+NRWk3rdlNnxzJpfXlzMJdKgFcXj+POYWxKKpxHZMmtLiQBpfPdU3n
uxbJ2zTiW5zagF9kdsZpJ8YtwvVREAwM7uQOi3QM+llOFI71+D4SRXTM5kdV2WRIlDwWKoumYjNZ
4N0MUZKjKLPP1Hwe1/230l5O70TjUa0wvFszZXpO2d+ef+/oQe/sdJn/EgXGb0zkJztW/+3SCMEb
f8PkoRqOVTzLcYugzUqc6d1n2E5BghR+a+zTI0l3/qBHuWnxFOL8Q94MbAplSYHTBBGD10fl5pJL
SOC0COF6cyM6q7aVftwmNt/4oqbZ1ufsa3YzSLzIj6E2fJBV9aFJdLNcteQp9Dmm63Ae4VXH362M
Vjgds8QptYYz63D701NGKMAI+j3UvzfSEpmpOJJdWFKUQERWdykeGSvF7zKCGSgzM58vJtLJlkct
bRPcW4+DMR+/1gr4xJBsTsI3eXD61ycWVxdoZf4wxNZ89x6/AoAMXPuJ8JH3LwfYnr5VJG6iHsa3
C0oIzpEH1R3CRsX3E2wJ/2LFxn5xVzuMR+cIqjE0xf9MCPuE1bfhvv65oTTnwUz2DvvkmK/BolKo
bkccRNkftxysW6C3w+oZDpin29R1v+2jsvl3gnubRtWZ76J1W1XbApEnGjIM1Xgjxr/ZCExK1Avs
dEP7Sz2NE9+QTituEffTF8KILcVl4WBuUYmmNsgRzcme1EUa1TfNCkTJzW/RTfQ96ZcAd9NsQzfN
w3RRw5IhYocrcRZ1ik0jCLzEzwZXo1A/vZxniPCrnvIOLiX9+UVa/KKWc+55koMBXmPvWJRZ6uTB
yD6Z8Qzg7iidpW23/MLMYMNEQk+5w/QPLmqfn5bHjI57S6rdhRHDBGjt7/k7hVUibDAIO2WCRbHL
vkylX8omsAKeJoWthm82VXZasBlw/7GwxgSj407yfU3YnbDb8p4hC3XxvP4ijBhcDAqx7jswlO5O
UD7ANhuMD1Nhc+RQ5HlQhbwWm7iWLCVk5/YjeuKPIZwziGnllgsxOQ834LLMfS223FPWygL3nHHq
MtBcPKYiqOkZZmDfwvQ3mQsmaurvFYw5IOCNelMdWuBzxTddOJyczDPsdgTrrg5laNHLdpXvha8J
xm6sZW3G2gM974d0kcxJ/IIgpyI2CL3/sf7wPRh4oYh2UhfCQ5MsbX72fdNHMvFGbkOU+uTjGqCh
zHz+mY5QVOE5N1goEPRa+42fUD4j2HGirQ9XpDvHZP0K+9M0rsPniFS6RT4pvWI1RDAMYAu7Vvd+
22LKhkAH4h/iIvq531EVp8HNbcEnXg7VO7+/Ru9N4ko+ZAPa5+FkAtRDO/SavWfCEPBgP50sLsjn
oHUDUMZDDtJ/Zg9BpUh9rTGZsBJO4sxpVCEs59cdIJmNRjSDIwPoFMvNa3M2IsY9GZjPFSCb/ZjN
tYxuuJQjEdFHFD3A2aIq4KyjvxuzAgMZd/NyWuwSSh/u3rhk/Fncox6GWzzkIu/dlugukXMR6Mob
UyAHOfzlC9sVkQTpwL1diWZci3rL7wSxTxGClYHNq5BjOzCH5+q20nY6UamUaz/OAV4kpAKShUgL
OZLPj8VzePnd83gE5SRhdAnsHdL8m5+pWMmopTEopdO4iaEjldN3T5UB44dDeZeKA2yShA86/Cfr
mANYNmvsnU482hiF9C7g8MhtdLNCRbLPQx1AAswZWolm0blQqXDKpFs+KjIU5g0asrye+C+4i2iq
XegMEGSHuTB5pQ/BAuM9cEzBw5FXeecYz1FGgXOROZQS661ZsDfeqhAjqQrViEUAEByCFAMtOsLS
0dBMePfLAbOI2hoQlSWxGEjb4a4jNYMl+fV+c+hE347niJ4LLuw7Svf15BPm8FRAAEB6IDHAcKFf
4GeuIPTPmRBi4tVOh3tp9diIoCTwQqQZaPEpCbUIjc+JWRONJC+itSRDiVdiyCCZ1ItUkny9Ou5h
Rig0pydMvn74ckDvJK+SDgvaSGvyM24BTeKDzRxQcsfN4LSc1RcuLbP2wpY21NlUegpuNQy3NSvT
TZ2pMDXtnJ/Fnzr0A5i+LOCBFnXf8+9eehVV0c01UJPcXBR/HS12ZjN7/4FZczEhLu4pbplOSSxh
6nbBroOLQW2aGW729PsDv+65X/JOqZ7FcjUhDpAPRaip9nG47oitOOHZNulwEJ1AeEMBzF94MUjf
rQh64l2+gRLZdBg6QxrQcQwV+2t/lMTYHGSnlAdGdtspYQiMDTfSJDnS9TFsJ9O6OQ1IF0cDxmBy
1m4f68MZRu++B2UeIj9y+j0ahHYDnAnZK3quBzPEL1zLjbFElvBvKEkJB7o561YQAhVM+AgecrRQ
2zwX98khxCjGqxcK17MY5cvnlrfQ9RxClTilS8aRLGtw5384tbjMDBaHZrkZ7DJaaAacfEIklRzi
Z2AZyLsG2zhl9dtqflZmWO8ox+H5THlUXoeztidUFh/k+uEgREyVYf4ob2Dl3yf9NbV1vcsygJ77
329VrnikKWi1E1X1cMbH54WGxNquoMfySyMFq6OCtyTGshd9zJYGrbDm+VFt+kqKNejcTAxaUWDz
dFhC80A2F5exsEDEVYSCV/RuVKJUjb8tf0rhYP6L39MyEJLXx6VcZXt9Lp+aPbj+jcvC9I7Kcaru
6Q8KejCaiGtPcnMYTUBagoIsTZmDMawZHcL+7rmBkab4qWJXRLyEzOTZlWHPcJRfU04c1NywGrkk
T/OwpSDkIjF8pEHgFzKC7isK6seV7oFO4vlnXJJzB1SZm/X0Pv1CE2U6Omdk8yJBBakx9N1ZOm5i
adrPHGC+A0Jdi4mgsuPaaJv35L1E9zxVmHGmJ+SEY0xsGEpS8+sPC/Royg7WgxN6AjkIijORivN+
iJ+Ff9j9TskMSx7ASzQh5Kf8/uXx0MuWAIEHbNZ6y97idZYnjxO9OvsAcDBPC7QJDK/o6UQ8WH1h
1VOJP3YtNhRrAFRxYATZlFbWOMN6Tf/wZAZUlddEpHCMKKAqQLJH3LYHR1pnXJiMzevyWlWhBnDc
TrVl7684KUOz2QzHMmTsavz01SssYXlLL9fQDACdVgxJ5IketdioYGU0ekz1K7CNGCCC7M45I5A7
csZh8syyoHnnbGOYhvIRD3NM0ekyAUgYvw0u2uWxo2UB5IcDAx7BKUY8GK6ofWXW8JSth6vvJD2q
nIJranyMq8Y0TNL+y1ef1ZkMT4/WScFgQFxwzBXpwxWCjnfzw19vh6mJhlosbNqoHLj9gohom6Y8
r2xagw/dD4AZWMa5uSLbLbCOBl6OFKGOHZC5AzDGUH6tAtFuuQ/X6p9RBtAqzcRw39+/z8axZgqL
1AlUXol0jnja9NNzNVDp7f9paA9CqIzxM2o5QfRDZ6tzwi25kIdbOek/Hen0oFHP4wr26JVPqE3o
ptm9OBggZRyf7Pc4xexf54oVvH0y8LrD7GV+TkcCqb4/5mzBD24hNtNOiKHYSySxe98usmRW3MkK
M1Eu5b3ZPPa3c4d2O6pLn8c6wyFvJgEqMbnf907lCtwn2dZLWGgZxI9tc8l45Fl5UPu4RafXpuOA
+budflPm3zfGAXgIDYEr2awtfDrgvNaiINKQT5mPxOqdNMaLMk+csYEcVBDuhULtJgKXmZeJU5uc
MZczAku6BP2iTUH94i/Bh2ZcD1La8/A37y2e20R4xDTrIZd+aVzLcXPkXIx5DLQdjwUnbvZPNQc+
AcwOGokfHg/+UYRsEvo6EPpweHEfRhPA6/g7E/2OdpL4F8RFCPVA/tgVQIX4r2S0i4cDxBSbfPBH
CdsZ9hMQimJPAk1Pk/E6gJ/IobzSshGk11Z3pdz9kgRRjrjWhnWHmco4HQ0XZykE+LXiDNdVbtcD
H21Fr/Q6bVTf/GJAUHKsDUl7dh+coJSd4JrZFN62zinemR8S/spRQuQc/BOeM1SUkAiGTHutClsn
EiuBvISTFapeco/12cGDwwNkJXYDWldQeVi4r1BfgbGDfw7wbfuKjqoD5UHTInTTdPYdaQZ8xKoJ
Bgzjv8K16aNaBfmMqH+RjYqxOLg4EpMK3JSJyRczMxN4T/pYxbbHIF8+vjILwY7grlDy7IRAkMyj
p3BkUjOnhYX3tAX5ltK/gIpPlWbSz90R/uGAigXL22KK/7rbLb8/Q3HhmQGQXMlNgjb7s2o8G0jQ
e1viFw+sbjX4vGiC0sKeQdgEdwvXeJAE9xAz1rwJ5fWPX+f+mVtOXQ3e8ZvI44yj8szHB8eYo2VI
J+qc2qs3ZQN58NzeRt81qjHmejqNmivHz1k7V4WrIJ4Iq26D0fSlmrKnSaN8/PMJNrpkuxfVrqXy
3UpYz/LZe03eDeGtLWYeMsmHJMYJw4E7IciC5udJJG6oW2P7WrMrfq/ZXz3PdoZL0MOOuwAf4tO/
quWkXd2okPmYrGSuA5M0fmcrRU0wA1FVFw3y8PZ6FwA4rUFNLp0YKxg0KpTT7aVm/P7xqcQ5Emjp
DyQiEAEHP1Yas/f2Q5fkw3mfT/I0FWgdx+5M729slehfEBJHOfM9/csx0tH17wjUqhbvlX6sdoQX
pmcGoDuK+3pOJOBNRbgloCCRKUZZCZWTKXr4miFKU8R/6q1B6nm575qdHrO7vO8ysBui1uOr2WGf
0FUFvFj2HIi4VHFQowEz60ujExfJgCmkcibxkpIR0zZ6AFBOCHm0jkeNtoa+En/rWvjd0v7Dld2+
CeNCJsiiJw4KzLLFC5VXNCnbRavBgfnXw8gQfnyfRukLZ98UJwcucSuOR4N5P5/t5xo0GntkRuib
pvJeW/UXzAgG+24LCgKBhgfpO9ex5hLPpA61GJOt/W3O6LdBUwiPW2Z2wCgNueXfQTQhSF8c7Ok+
8HiZobK1vv0W6xsg/X+7eva0KfrkBXIxDqV0DW9q1T/VK3Z2uGcHPPUeyMDshMKZRqSlVRSjJix4
8SajU7nRynHu0R3o0FYb+yFqkD4nEtLwp9tV4WfgvZ4ue1KPd7zDiI/jm0/eIVLn0aQDoU6E8/61
0tbGiTrFhRYjTcYKL5t5HoenAd7V4aMI9fu9ZdT8ssu7c2eahwEFCJnmEKeaSCaK5b+caQuo7PXW
twDRUlZm4ylMKfaDyRtsmPOSwx+GDY55rxhns8PLRnk4nAHoggqD6XIFsmvNcIFREnwULrB/uxQb
XAmhKPx7rxzsbPz8/psPFr8rFR9e5DNhmkdgwn2e+l9SjvV5tmI3GkaY9JEzTV89L2LkKxtSgvtH
QnTp0pK9vlPHHbcnzDCwr0J4gthN6fM0ZrBRXKhg/8T+d1b+fizs6XNC+N+kx8D9RjauoPwqe0ql
vRr/INYgZzC4xWZ7/lWou/oErNGE7ckYlU10BKJyq04qC46TOrPuF/ga0AUYVA9PbDNYA4gWh76N
dCRmkcueN/RLqGnIndhdirHM0OqaU9bZxXwY1I1VlxhmCq+jwbh3ojrN4v4uRaQt06JRow7pA34X
rOP3UJvjQVhiogWPOLyfBv/0rVDDoWhqZ1gxczUYbO/LIYBu4yjx95Rehst2ppYmu3vFEkXhNznM
aIFX0ka+lAtC0I6KeCY+2+e1nzg5oLcpB2S8Mo1ZfKnw9u8R6Cb4ijdwm7jYIx2pyJCzKOeo9PHq
ouDiliM2f2FVsmd5LLQFFfT7zH0FYj3feBa4sTi08/Wfa40ItBgxWmAtGYXXz6PD+h7wgACyaTvh
ln6L1LGxkv94DOT1/Xg/gp9UU5J4SZfA0gm0j76YMQ6DkTvFqXevxAbC4BKJKyAi7TmnAlp1RqvA
FUAqAJ4cQfFgJaiPhmBd8uMgaMkmARPG4rDvXZWI7YyCgtwIZhuI/FglRCcd67moLCAtsLGC7H2E
y+d7PDjKGL79Q2SzHd9INQSlZvlld6frA9n5wREmK+zfO9TXgzXzqMFRZKtQvuCFKx/JbyHThLCx
GwDggxyEHEzXTubZHyX+DyCWUyIitgCobEWCOzFjhgtYlIT1nGI71C5tzNnmCEAPpjppkMCqHjsv
lE7JI2D6HTbdGmL6lykz3rozA8PCObQRxEq2MRcLFpIMDvERTPzwhl2QiJuQp02AHzwwEP5D+K5/
RrSO8CuH7vZPKCCxheD3QUwHZhtQJ4c+c0p04riTnqDHINl9wO+rw9sG1oV1D/mAIcc/luRQ1qMl
Xd8IS2BL9+FlI4gU5sxY3VlETiAjzCapwDchUTXO6zw/5euJZE55VUYOMO2R5A2R09zgRAnfYWEb
f3na4zPriPPUR1TL9y0pEyFSUbdbn9BAL3DnbzfnokKJgWI2VSzdZIaNOCFxThRKEMoZ7ExRMc6Z
TDxsRoAu6SFYTWHtzz7CkIBlDWHnYJ8ePim58HOYYfKOcVbyinA4F+8fEAaFe++sEschOsfhqsFZ
I2xxyYoGEyPWIkaGuyZQY1JMXLy3B/4HVqiTIPv/2tqDllc0GD+Gsjx0DAEvL8aNfSFDe6gmxw7J
3MaxVzl0HjJwdj+GQ8YWKpktwBwn2ETsphC48YSxBZchltaajywjqK7IT3hv2Tod7yipRzdRaLGu
HhEbF6ZCNh5gltAWYCKwRCAP7x3ZBpQAnNxGCBg8BhBLuPBT3gh0ZeY0OvxImBQLzimuCwxPO0cE
hLiaCRSlgLUGoRHG9lCScy7/B8MgrL9ROLtztHbe11EQiDTmGPYCt/U+OmtIsY9MTsWNfIIpmh9r
TBK5TRtlnT4j9KWWUGRS3REa7jimn9quOQVA5rbp9nnH70taJC7I9+/AEpbWqDzYNf2qdGgdOVwP
f/hl/nLI85jkkc0StIEEstxgBqjtMe5RoQMm1/v1s9UciICMRRSeoxPGA3a3CEGOfQOHVzQylub1
Jx10NYZy9mAO3ftRWPSq2wPZTffxYcbUzlJOv5AcF1PzyLjmEj0Dqv1Am92PL7jQzBnCCr4UglZW
vSdMHH/IC9jUBhYTWXIQmaIxFEa/g+dzx7xAuDsYTMmwMHaxibVPFPC2NzCnoH2wrPRAMS+HEY8x
GAwUTmF0fuJmhUN7vWw2+Eg4GBk5nTkB0yXRR7j6c2EL1DZoBvEMnsttLKvjSh3dWVMA6ok75EaQ
p4JgZmhdJi1ahBrzfCjjIx5eWtWYjcFSIFKKBcH9oFNN9tUps5MZOS2rdDL3zRtflKMMulunoRkD
NpsHl4BdGkE1vlnkpcgMzrNrq8CfVLlR7dvZNIFHG0vhGPV8Do9v3+zjX2nYeUsAlPf6eVI56gVr
mpfWqtfEiLO6psBj5itYLn+8F3Z0yZrTPKanxJOOuTX5nbPlA38DRoc2sa//JgPSeeBxra/PEScr
Wxp6N9xsGqQARI5GmKN5D8qaikFcGfGzlMkhhsPPshVxAhSbjDsa9A+L2zo/cggwfvm4THCLyFjc
GCgz7QqwZsSphus5OozVh2vkbhU9JBKBMoZtdwfZyADfHqK2zKHgTUOVHMx6mPXBSFW3cF6MswgE
hD1D54CYFL4dhOacsxq+Glal1x8n1LTOffh3kGsKtr2fyNiiiSAR6oFNHMl0Vzqqe2drZLGN+TpK
EQpbWMVXQrtAevgO5si3eY9oXk7Hh0eDzb/+EcWaOjIqRULWOpt+TBN5ZrRmvA5w5wQQHAwLXJrL
XG0em6EDebUZUQ6JpYH8y4MXR/MeMjpOzwTTwT0+0lBUu88k3RKBDn0znzFoVnhFA79/PQIaEMUA
XDNUTwK04586ZyaPGxe/ZvCcJS3V01H9xC4DkrQRWfMkHI34Xlg/zS5D0RqwuVByOjjhsEfdt+mV
LZVaGL+tMPGNoyh06UuIM5H/WqogKLxvbuIYlz38N3FHQsIkiugeW+pGt9lRDm5aOreVTEEcs1/f
JER6vxEdGaO3tU4LoXt9l/4ILmG9xwZDnF6zPLhb5/HB9NJJgfkBFK6D/163x/3TXBlXTn8IQx8G
/8po8rXCZjqkm4aqTYoObpFnadxiMclQkKXIPliRZiKN4TTjBAErATuvf4TwtUpIQY7THvEDHQVp
7Q1zq1komz6JTsrmfoHEfvA1e3oPmGPx2M8wura0uYCJsDt9m+tsuhbE8RNFnrQDnPhujB1G8SQ+
3QjDECcyPF7MWoZz8Xfsv4KbCFFQxBaN0i8VXSjOPWVIdBtfeHO6zSt22W1mB+pYCylfCBsXH3HG
fc0J5wGLItw8luaZf2feiRF5xXcyIEH+CSHHSEakVdTxK2Y0cr7DYgJYb56ElxxIa6IvARikWeIz
/RkWAB7+daVw7bpHz7OBucch4vst2AwelSHUEobojPqIsRqAevkY38iklSw+of73Yj6xTDJPjwZ+
hxJIx65BFmwdWG9oYujtwVvwLGVTxaTJuvnPCHlwgvvkz9PMOZtVzN1G4FiK+j8JDLSNtxX2O+YL
QxzsF6nX2LXojK07unwgeY+y61RfgJEXlGf8gpeY5IIYDOm8cqEbbTosGVtHXDimVm7pcqSu8gvC
LmIc+CLmUvnqA3VAGbVEJtyx1rgFw1AYjbLpCd+GxERBZJxIDKSqYjgBrTB+kpIFmVzZ1JzTWLG1
EBlTsnokSkA4dT5+/mioxJ8GnASZhIYKTecn5Jzts+R0DEwZl+EERHOGgZ46J9UrhMLp0oTyhQ2Y
1Yo5BlsbRX8R9hY6IUdDky5ThJbh4OC9bG13ap09+E6UHS8sag6fhuVJT4t1xKgJHyeCYMb3GAqO
C7WMI7Bw59HLdS7cGAyjnSU9FmViE8o+n4W5YmrFKh+W46x2Idtgu4KICUh4LA4nCmJRogRMri7S
WEHrX9u4Y9t+awHUS3MKLC36Ym3Rn3O0YLYbUT12XDaOhxjogtice3zYoYxc5UCYgJ+EiIzusx+J
bPBhvEnB9QmErhE36485+XHKcynRQnyoiWC7V0xwdJCrxC37tlIFbwbhFL0GEr1xy8p9uIOboMU9
ojf7L5up27dfPVHZO2SrIjrqVOprfc6jSB2toaXW4xbcaw1cbOVcqyiNknW6RKoD847Tr0+xQPlP
ENqc8YOGEHu8hx7ZuJQmRQbjr9pCYk5dfDiNgS/gF+Af+hWo2T+XdqRkfNN0476f+qqtOcnp6xkg
1Zj6Be+rSL5Tp9jCf5x889hCX3WBFbU5vXjqtTODvLsvX6LH+OSO3hRLlY3wwL8dqYXMfI4R279K
h9NUtMGaN/ji59mH7bFSX9Zw3bPHLXN9RFAmBsvODAoFsn99jDG7hW+6I/b7L2bHvG7UuLgsTRJ+
BtVPZStu5XbuI/rYPa/j+X1Eg1nlcok45P8vJNe4jdGzokric1jausDvhH2U5hykBD9VJnkAb0VE
tp951LfB7DdhasXjj1A6udv9F6KpZJx5kr0og0M4I5fBngnjgiLeCrbxA6sWCkX7wfsHCirNbAUZ
dldvMpp3zUHUhQowLC2HGSE/AgmBR6tqv9koYLrzgatAsrcPPzcRCMOfhVG0lWED0iuNuknL0acs
FOIkzRf8n4P1m/b98vxytD1Mkmgwz4i+gPLQrOSwNxL/S2G1S1MJ173sItmY6/DU4grNxBMnSToE
7z7mhd3f9t/q0OYvnA3YFCCzD0WnL/0N+Qge8PVvARpdsovaTJpwJvq6WJT3NrwmGQjCKQhXAJNe
TzgIgjUJZyg6PdR8LHu33kj+I8jd96aMX5tihfnEkKmbWXjvkCw7hl0OxR120ENbcO7hFZrgbRg2
1ej6amfG60Ou2kKUQi3bMeeFVMOg+BaLoVkM+6YmO0q0u0KOrO94Lq1uIQKBeIw5o/Y0FzYCTmbM
luit0Y/whPZIgjTM8MENoAQcwUtFeHaa/KJtwiIaBBBKLNWn1GfpKGIb558ldNN80414cwgUeG4X
KzBvWlACb1CDYF9jzlLHVmy08yw02jcLdyNrxoQL3jQAIEuR6S2Ct3eIgSIU4Xb08AbzdTbjWvAj
vtd6xEIH7O2m0FMs7AecYfRHeDjbHY9PPcLGgvWhRj0LYoYtApSx3A5+LgragStzW+OvgxVS4cVq
JLbAzx9t/krs+w1+A+CmB/cW5/v+CVgF4KoWilPqAkx4/zGYMBnmbAaQvK2AOmHh2f05cFayeow0
czMEFKBso9O9JIGE0SX1h3kujr2/77QPvPALarZRgh0RGJHGvh5c30cczf2f/2E0jlfKnqEpGAu/
IFy8sU6BYhPkK6TkX8x3D7s8GDJneIvRyvAE2wT8WcfZB7NW3VSAk098JfLATT9EKAKHtvfCJYG4
IHZp4E0eKJF7ANIDxlPP5NUS8hwgNhR2IHYIQFgMtRzouTQyjgYDFoh/Q3PYnhmKwqUtOeewmUQR
y0yATf+2ugX/RIDQQKTxx9xkM6YdDAQ4NGl63cbiSTjlOxUvJ4eTDWJU7QGhcNLQEqDvcrA9RpD6
pWcbcEDZ7L8P67TkdgTEJlkiiur0ioWXfO2pVLwFGMtD5JthJ0rRuRpOkCxC9xKZpMR+269Rzj0R
3PHDnGcCLsrbB32367B37rkywQPVhVk2iwBvRcZD7xDNFJ4orD3Fh+nvSf6i460Nrc15BZRn9ac4
yEX0a7gfQLN+UTJ+poV7wNWLycmOWxNQLCMCLDmKqHI3TxYigfEcO7FmpYuXdep56FopkWB/Ics+
eDULFWofq565DaMDKg/i+hzopqOfeaYuYJXL3muk0z1SofA80MEqHk/K6h4JlE83rzUTzsni7hse
ZhThFG80xIR3+hu785oODV3nkMO5SOIuPH+C0uErA4R1LmD2eIA0bFnbzNbMFpEL14sCQXglBoI0
+N1X1Gq8O2osVlLMhy6YCUGKJm/oMy2n/bsLlfo5hkeefK12Tsg2hTlNDsTYaUnkKrtvzGCTkHNE
212kbhH7CyOF9E883DpbH+J+yFK1dx/FxOVAzJ2tmCIvfzEbIHt9cmyi27im48SHdvJcNB5X2y3W
LTtraf2hIKIRSP8YIKlIFbCBoylFv1J4YBesvsq8MrD9enj/hLg2uCC6tvi3eLK0GH8eIKa97YrH
CqLbtra8+YPYr8z285kwuGbYcg/QjCxZZjb8TJh8W1h7IHjU8COJIwh/VGkBInPJA4DNBs0OpiaP
WXn5j6TzWlJcWaLoFylCXvAKMnjvXwhoQA4JGYTM159Vc+JOzO3TQ0ODSlWZO7fBGXZk7U6Km2xo
bFcxiwZXOjAMsAvrTtC0yI4V4MWz8ajDEgCd5w/dE507+VDvrXIXHiQ9pOnEeQmW12f9Xibo8RGC
D8g1GUL7odzRptrRmCYTINMVvEB+XHXErEaE3X8fIr244/zHn0zjxRKEu4wW2J2T4U6EtF7Iw+Yz
F1ujdYSddOMpLsbRGqlOMU4cauAPUg2Z3526kfK3ZD03djazwDYDcM2YkwJIFZYofSpz6DWm6NxM
4oBIbSIMKBgnRME4nwlUUabnxlhmlkf20zpffHjHMZrryjm9Z6ICBO2fMYogIq0/TQaHu0Bs6gUu
FBTYzUgbRX8ZiKXIYQTqGQgETFqAIEKCTF2LQRVKTQpBem2AnQ8leTl/L9FXUyJOKlzbQ1qDq4d3
HG/dQxbnJiNRiL6XDUZ10dKETEIkwYh1nlyUHe/pIg4/iuEnukD2K8zgKY1/K9wgiEvHZg3oh1m/
AwuEaKgrrPeN5fS2pb3SRoz89vk6cvUznqNOwmkpWpP3GEUGW4dyB0o5417PJ4HNAtG6tL34GZCg
Tmn/hg2quP3lqN4WXj2YIlVCgAGMkLOemaMsirE/peGf9MgyZmfc47rOsfKbaov+zaJwHyxx8MU8
qL8EnfHgPMZrfOAkZdgdOfurJ633tti2C81lICBDsZ0HY+baS7wKxW3w71ZUh0uJjxlF9vAOgkk3
CJhHC+4BlgLVRexI4RQ/+n14wUh/9F7mHnew6IjOH/htF4h+mDvj53/8gGNld5q7PSI1J35imb3B
n2aaezSpEhX5OXQ4K+DRLO7hCF9MIK6fs0kQfdAqNO4dgsnm2DjP6J+OmAMgWIqXIt2MwfCHXg22
IKaALFHyjTtpaBzphOciHDkl4pGzKVhK9Qr1KziOQfTfdQVFi+mAAbn78NsxVBA+CvIBbSLgB2XR
jp1KR2jSm3DG7apF83hz8C3NJ7RGiGv8YSm3T3Ql/6oASmH4htczUaZTrvf+s2eEy7FW4KPGZyEx
VgS0W8W4G3MHLGC15QAIdwBnCPk4b2Jtarw+qwjk6SADLGNhURxID6rA2jBjibaC4fx1ZDddSF5/
Eo5Dxxhx1iNH3aKpxzfwN1GX4Z6Ase+H+DkxB2SES5fGYS2fgQAYuzIYjTpbo8KESwcqng75foUR
9cdmghrPyf8ESudnHww2d/1NsAyf/QV2747MAZ1T0PCm/CcEAQB+yJA8X3jBAmjNwG79f/IjqmVl
8JdnOT5Z2LtUew6PJZovZ1OiE8ELK/4zbo0D6XGWsy1ZzPD6x9QtttIdxQT4SvkkkyCbYVBXrKxl
Ak5DLw+LJkUmMhTKKNgOsONTpwITv3BhgX2O16f+KjftM4I6M+aSth5sWvqTo7JCIP0wmfiD8T2+
of1lpPQAmWN2lHO9ASLhy/EBQpQ1kY2YIVlrVFHwKKDSNtseWTA8mpMPLhEAS3nrrepbe/stoz8N
0ih2N24zjk69Z3v5Pcp1ufZN7l7pKN212v0t5X01h3LbMuXgOMUt5tjuyzWTtJrdpVwbd+sILWCd
LcHFaFvEqZJ5Ksy+rxc4FKTDFl+291gBFuNjYXFrIyRQCpsDBTRAA/HdmBP3xjFO5Uh8tuGC6d+S
IZT37KFmkhwJ1KsY1S4GMGBo7+VnwvqtKRszRNkK91+8FpT8tTHiOI/WhYfPodce22l795fpvKLk
kKC+VwttZNyrf1zgfM8ZwGqmHmW4Ab4qndN9+pRgxnJwAJigpwbQ3MmbblUh2YZVpw1hQYaw18DI
N32oQi/uspBYcfb0bbV4Pz4M4gIDXrZt/CMot8/8yQUUtxiCAEoEuMjwucAcsPvgDp4kDw1C+CZ/
aDcflcw5f/gYBT8aNqmbyfV8obKKd+ya2YpLbrFvUpXg5HMSQa/hNFulq9+OekUMKkFcH/z1/58c
l7XUVg8/fUj9y4xS7tkSVRkYB0AhqCxja9A6SGX0AtGSSnTLIgQzlUSqhmbSDxdLHzeRBjrQwCJG
5Nze3g9KoWpdecoR0CrZ5/uE3UpcO75HLvyWfPhluY+W3I/lH9SfctTeM33QX+nyQBaZLMvvXL6/
58UeYhofytFfwsNY5rdwU4zrW8Qs7PZ78BFFJ9Zte2FKy9BVOvFZY5F1+DCG/UtX0sk4oqOetpzr
5gTjaS9n6/4C/cBOSnR5xCY9UnDJIqLCjrCft6txANXGFQcwdpZAetkYYhZHq+FGtKzYnjC8KTGt
ztxy8NlrR+y4cQZPxj76i9Xbo5x2qjVYWibqY/oRiMmsN+NIS9M+iyX3RhkLzx1I6dxkINv85nBN
mBCbGJQ41gkeD3TQRf8Pslq0yo8GVm3S1t8kh+vcNwV/DXJXUCBH4XGwg/gbyD1mBx8ZC/g6H4eB
AyNSBNjstXBhwyFOOh+QTqhuuHOxD8DgfxjQ83349Fwl5YhpGwy6u/5IwD0YnTysOVZ0Iw5RpkdD
2J5IGnVW1aa44x57Km6Y6JHmPkaZxQhDfV1fnCUUUmu/smGq9DBX0AVICUMR4zf/qQjKpo9UEGMr
SF2ECfU9ox3yLNXOPEdH7dK/vBfKHEBJsKqhB8CWEUrM9vLRubOak7Q1Ly3717r7607w3NYC8vSd
ZzzuJj32BuFhZzJH62Z44I6zWX8Z3/pL+R/tC64aLGSqyY3KoXX+2thCsayPNFTPfP1ZR39wAORb
75Xu8lsChMYyZTnkTsi8DUfXf+6wZP3S2L5f0Um6K5DoqY7oAhuiXvC+cZJnsocP73/g1YjZE8AE
OmoqCQiZaN2yYU8dxpBkoFPBaoea7FZujdUig9K+jbgeveg3GdRUdE50lG7I6s+cNcGrgQxG+Yx7
N/ynbW9uQKdafk+EoM2uGIcBQTnFjPVQAt7BDxjAZVSlFZ41YIGf97OxvDbzfmIu4bEz+e0Adl+P
wTC4DnwR1uWuv+MrbYVCnzASMi1rkWL23uscmGAw32cb43czysDUEJozEEFvAfsBRn4weBXPnNVN
rzv5wmpxdSwpliWVB6Jl4yfIHtt6aqwisLmx3I6ycF9GY+71vu6kvlfC9EMSiZ03MFrg6AXZuUIi
1vYIILT5w6QLiuAbi58ciQGrjBuihEYHy4GbANJgAhBIrdcjp2wAU6umh6brBlCDiw5XkF4FClFg
8zW4lcm6gP5tkXAwBLhZy9gZCJGjMtPQvUK0YWgJ5EMVjRcN9QgNA4dRCz+PIdKPOWByk6UZzEVe
gI9Khl0JlGVUTkKlgzHzi+/3FfvHRS4wBKF6GDIH5LfXmKpoQ7N18mj8UbwOuV3i/ArhV5QFTgT9
kXJzlM0hx8/bNS8W3/iNmenxEhY0P2yuQVXzVwvTD9XmQZ3nL+aNzM6x9QPOlV/qi9scemABS/VV
ALdA9sM/KyRoFfu8HBIM22H/FFISPdjWr7irIze1wAhGYzCNnOL2a2fMu2Gy/pubclvLiiu1NhSx
fuBa8RxFScuOGdkBJ0ERuTlzkjcuIsNGEVEcOeJS05b/LawfLFCfRpPFTYDbsMeYuRCkzx+KG2Yx
G/Uib/hmbQ0Uy4GNCrnlSxvCGPWkT2VgKkJB4YK0G/3tcGkyyKGPAtcAXvEzYDKa/rtEcI44cuZc
uHTGp91bsySoW/hjBQ6l1qab+dNu3GyjFS0dM9JwcPcpuw+wFL/LmjVk3ph8/WOsn7PHb8YGSiFk
vtgi2ZRrlK3k8/4VD5UBEicMp5vRQ30quIMgR7CVFabFGB8oQ+2YbtOROmZi2Z/CaTaIQ2yGwdWV
fezyPhOm8/wc30W8REUVyLYFVRFpCKnFGvo/kVQBz/EnCaGWbLKKUJ/aaHFCGNohHx9zoK0SuRS/
PCMHiE47c9Gf+hNmJXXcmzbEtMkerjY+dRD0FVuZsC9i8Yh63hyUjOoDpmrBH9q1uQx1q1h+l8Ef
LEdkPqCg8DDbfTIJobYywSC1xqfd/I4EloSpwqU3lzCJvC6QJI+/2zJ6AbRhUgWh5foqdunjt6sX
7QU+d3DCRkwYPhYjbYE+j2IHI1UEdtJW+eMWhPSv75FtHvRbs/viDkxn9yweDfHWi3ShLrUZVwnC
dbVhQAgmg4Ctd+sdJPKDlI106DZM9k8/rvP+PSVJtEHsAPYALxuWDfNybYgGvABZQSy31V0TYPvr
wQv1cjdARM/h5PxGRK24ECu5wZc1YlpOmpcOGP31zG17QiIuvfRpwu7mhnuF2D2FG+dVUVl1pfDo
0U2h1aBm7sPKpKfa+V4Hw5XJe/DAmgK9G+JCDjiKMths/0hfXx1qzpC7sznFByYuVw5LniOf0F+6
EDkfPJ6bXVuq86vze8b+mnl8HzMfDGvyIaARu+Xnxmi+B93mT2FnhBxzw+aMF1FfKAddxn5HzLTO
3POYrY1TPEbf4BuZQOcBpl3uMXKMHmBrh+ptqzSo6fKD4ABIGVKnBsIGY8zsMfyStOGXqf8GCxw2
JSR0L5zogBnZoHd8A0ow8w3scxM7OcDYvs5zzNVYFi6WayEEls+t4SFsvQzW/9htK8JNh4Rc+T2R
qtEyU0dH2b6w3AucXEyg2BitJXs4myKGMImN+JO0PYIPMfyVVwnRFyBg3M+w2OnZDZeippZELpvV
uvwiHADqMFywu2UP7GeP39n1aeBfOGRYBOPB+pyr1CM24oNzMlMuPOAwzd1AvqOzTX0cofA6G0vM
fVGIUPryCx8KzIKGOMRxKcEefmN2rBelLI0zaBzJtCVOjzJdRjWMIMb8sa1DCoLKN44hJFF1XTgA
YLDSWjDRG8OWYIXN3nILf0OkLRv5iPOlhCcFrMp9+of8Ges+vvdzSR1hEwM3BUvCmUY4mPDZhS9j
m54gGUEpnnPZFRc0RPnriNIRDOV7edMTYbrXLU0HidI3slVtaTKX6bnKUp5If8Tvrqxtc2YZlIdy
Te1iHTv34C/pWYLKlqaYpzCHIw1hQrLIDdI9mRkoBMKB29jaiB1hx/ScNbWi+mwFwoiDFWLJg3bq
XUwSVIlB7Nsme+uQCOYtF6d8hYfS4Zz9zjhAeRucp3FviP0fb5a0X0RJCWX/IiFSsDcLoYEyE6FY
+/dYNvbuXK+vmJy+WB4UCu3hPVbJOFN3BkUBN30L42eWavRTfcHUJGu+IDBeEDRwjq3HGtrdfU3h
dcYVgy0VHOy96EbynI6WFpARgWxjUoMksRESlKY3QDKKPJJ6TjzCH/aPEEKTvlPt6321x9/tqQGb
gV642TjoC8o3SBykukdBj+4aLpPleAGKflHAo2KKny8WLOAFD3lDnonxKE5YIFLrwL2RttQdFDHD
E58+CK06VyfB2YCV+OA2B2asnUPd2YGnnJj7wpke9Ej+2JV3c8G6gt/fu7HiaO5YisKrAdvlRTzK
gNG3HA/VJVzTXQCoo9cln9Ll/dC6mijTgV/8iY9RZ2e/7xgY+XN5q0wYWq9rYH8YB33hwMzhw0GN
4ZfuFEss7xfQCI9gy3McxM4/lHvmneqPmdxnivIv173ugaTEP3bMYn5CKoLumiROR5r6C+XNvK8G
W6EwHnQPY2etiNZVtsmNu/O9Q6rH8OvFmUY3w/035t7m44W3JrYa1s238sxJ8Yg3KYEEo/rGgblM
HwxqrjrRyxPUt1+R8ATQdH+P+6IQBooxneQIDVojCIfLg1/LooSXIepIdGf0hux0BCddzGff5fzm
CbjoAUZuUPEn8hO7UZopLK0EzTYUli/8g3Ws9hz6nMLlRd2/lzgwioCMu47K/X1mIUdndjLgYHw6
6OaEkAknMcqiJYoEMQE0BLFpyOf2ju0e4tIO9a7ws0Ha7yITo7f2SRoIXX9tveeXzO4iR6t3MZMv
4hTtkChF2z/mo77iKisKJ/nib9itMRCjbeAXsXlnyJI2uAG/VzEwKuJvJnzLGIT1SG1nnv/dwL7q
4nYXDdUH7iIjQ/cwmn/AwcenNRyjaNNtcDDDqTiK4N7hDGTZzG6WoNtjjrtFzybJ9o/U6lHfI+qJ
MUN6M8ixu446msI69KgQgztAGe2j/qAFKmiZubjYi8HAYkfD1Nhu/8KCmtKzLBFwoTPKHKAFUDzc
PjSPsJpg01Lw42KxDv1xseVal2Sn9ZHrJW53k9nIH781coRZ7Am82iNfpoqxms4DNv+GsmsOpNLB
y6UQ5jBiNy0vnz3vC5bEXJU8wEd2G2NurItD/Uf2LsoHY1EVpz7dSdxz+y3JeIgjMJvErRNhqX+K
1lY+IKTvfSRwmd9sAjyw+jD1hdG87GE2R73RGzHgRC4DheWGdiEEBYFi0dhw3DsaCN4ylwsJpjrg
2b+ow/4k6t2e88OJdnJlfk7jPyCf0C75RC69QfsdkqqVgVhOFAtHXusA5gp0eWvhWu0CHD3Ohekq
h55qkzo3vqq2sC8fCGd+vbClCRCKDr6NXb+xDl505AXvpt6ZCPuMVzJWtyrZRpNsD3XLOHeP2CWh
md7p0booyuGKGguc/becE7y4OkDVZ19PHdYcVC1Y2vYBQh3AJo0O3uHt8kfD6wVL9mISMACfpwvd
5sTIpv19Qp3FIHx3ZV4CUQ0RCJv9mM/ORHuLDc9PgMHpgSWCIJP8I2v4tYi3KG2CUtdQOcsTiLo5
K16Kp/9Vf9krV2xz21Dm3FhLviPByUcPWpNWuFM2Gb4VJx1P4TW7GZrJFh7G2kd/svhVewKWXxHW
85u8nCAPANoGCANCGAdE3jq8RuVK3WD169vtI4H8wl4GLgjBBdAH1IA5IRseO+Qu4BNs3PzEkxXo
4KDKgLHzyqVDxqPu6tuodX5cec/07YTVtGX1C+uj1uFvmURNrjVMBq5YTlriUFkXL8TL/Dc/pGCo
hSDV5RPiwYhgyHxyC/gOzE/sdzziocwiqP1mRAewzrhGVwiXiJadFXfu2xDB7SsVf3kO32hsIVEi
rB1mFSa9LpZMVSseQMr7P+NlvRhxBTRCCPj1defcCXfaHp9wPpew2NxhE6gB/XSj4sb1+k2wGyWV
nZ3ZSXAJPpSQZC+8RHrj243icaUzDGYo0XCVJOSAN8DT0b6BRL2H/XiSchsp87ocoWVXy9HX6VEp
UXegNkIw6T/qr/CCLSi5qXBwg+nc7+Lb0SKP5Bme/+3X+S3QhLc7lntrbhgdBECVzPEgmzj8f9MN
r0hJJu2xcNKj+RfhhV+6HTNH/cC/pZ0TE19vkhWy/3JvAPRyKXY1Uy4qvERecGt/ky23MRnfjb82
IH0gJtCHKpeHW9/rbvy8ylFC8bIjG12mGJG5R7nZF4Eyz6g1BwoLh64kwXSW2Q5bW3xkd+P6FBhU
g06ghKvh5ODx5snqLKQgZs/RnZUfEL986ElupT0iHiG5cjaP2Fzy+U8hYnPD3qSlUyLaaHv0r3jR
KJgb4uxfc3GyTKNz1429WtLIa5G0ktsNJWeSjN8QDO5+4Eal80G8XYyviffFoCue+NSxcPVA4D/L
KNpfrw6Fe+F7bwysytGHjs1qtkWzldKzrrshwxryXltotbLudjRTeJlAFZfs7OTjX+zKG00bvH8O
SWEKm/T9R6F4FdHWJcIqBBWj+EWd2zZO0GdrWUbNScYwv5u3xHagHDGnhcGHZnezZMEonTKRfr2C
EZk6/WrCNP6nz76l3RLek3EH2gUjZ5pWH9re9+pFRND8Bj3GoJsSQcJ3xFPo+YKfD6eMjgt8mBC+
ey3Pp4yrdp8Rt6fPQEV9dS6dosD7JW59+DR24E9jkM9yBBTIK3PbULiV9AGWNEnQRGF4W3nzOlvg
Ktt1izL1+vlac+t5cWSwhHRAhqTLik+3fNqWb1fcW8LmmkYc28pXCEB7w0tlV3G3M8rFgFoVFvA+
+DKXEbnHXE1XajQO43FPnXyBPG7C77Rd1EgdDtT+1QXr7J7dLiAH8gbzIVXHb0xSCK0bAQA1vbV8
uyQ4Z7rqTeIsuuKGzO/PuCdvwJc7+JLUiMvkqd39kcbsEx4eVlKznoc+G59UcrCbxH2fgwcmeLSq
wUnFtzpxFQiWyPE2YThsdKHG5SOl9BXwO/p4oO8DwDK/Acok/hFttUqzRDtXzaglrhNfmfuN3fOu
ikdp98X5rr8ESGvA6NCEs7rhKYENYic96WNiykeaUUp247c6Baz/ki8EPxUp10kndVVYCma6A77b
JuJvDB61oQFZJXHUCR0HrpDI8Ni8SgcdsOQ7CDYB4vhbRaeCcX9aeQLI4ymi47d0Qlpt3+Ga0KfI
HOHsPr0hvah4gdoGlUSXTGeHRaOKWSlP0Q17CDG4Pw/Iynkmumm6VJmNFgM1yVFpQGlXMQb710r7
WPHTrmJlDMcT18Ocn0YHII20bUsawo31wd1W03XBPf4Dy3zPeDUuPnI7qDXdGJ9SM32U5abrz4Es
U2LQ0mmQ7WAblq1Df/11PzfFlntD4DH/9ePQpZWkq4SX6CYHGmWaBkW1GfIIx1yNqfCQ/hZYFePF
TbOla6jIa4fv8oCq4A/TbNJAX2c2vgH8gNZFl2DtM1gJAGVOftK3bO/pbdVf4zLD/qPbzf06K/9S
mGPkQwEinDjAONeptzjarnDRt7nPyZz4jkkV43ZrxgMfhkhUMcNKXfjhVE/dbvOJ/o1eofdRWDOC
Y1xrOcbmYzkhiF/LgI9TXnrqoV2dkzcyQrF7cgiZJGLxOsur5Jpc7Rt/NTjiXR19G2NgYAZjqkGu
HShK5ajz+qXPuXDMSQAWWC6Q5bmiHEdrHHTpRtvSRbHNbSHfUJ7/HtLyS0zwh+EOJpWpJw9RXiM0
KMC1mTeP6Jq0PpxJ/ktspwJy1ooRq623Zoj7bwXa5hwM5FO4CdFQQmugup+LyENN1j2w9BoizdjY
SatsAr+c7oOuQGQMtBs6yQDmHWWiTN6lub/mLn039M2/VHLplq3CSV4yo0/aAV77zyCxCR0S9nI2
DRmWu1iXltjkPUBc6kFz1nZ15dJVyBsjG4RM2xji1QNNGjzk3Mv22JtZDnFvZuYw3WxhmTDM90d+
j/bFgzH0RmVE56S6+p2QsekHj9imxvmr7tsoVoKPS1fb8Qw4B31G9K/6Z5Q2SLj4Bwas+ZQSsV6T
xTtsRyTwCOEftgDtMWNgPMlqJ2LqTMYmzRJkIkLiKuEcMGLIitZT0DVi+nl91P857VEGgBVaM6DV
AS9NHiS4rTKk4ZM31Z38ebSmYNAlTCseCcL9z+alpsZ96AtmQkxTYJ/IL4pC0NcltixnCVsIjNlr
MGJSIOOViqhvfD18VzFHGBV2DNzGFBR+FEMh6WoT84eeNHIhRajMisATGHJicSWGe0/+YuLeq50e
RAL0gIxNPs47tNMzft/w4YTQ/KQJA730ZGVI3gflCCcNqsUBdpz4D6sOzkcyORSwpbCnYhiNrxJR
ezx/LkIdGTnCbMGDCa0EDuX8Ks8ac1E+bYORPLOpH55vPUB4FzzVgCAFaI0RVMO69YCgG8yr0Fjl
gGwCgtbutI35hY4XM7VgkEk2HPYscnnfKhdnewJgeENtHfJ2mto9Afim1FkRPFcAlXrzpgOHBgzp
cfmG5cwQGm8ZGud5ti2WzMHbRbgWXoVqBw/uQxEzieG90o6JMWen0ypHKxRUbkeqko0LjuwUkt0f
8EtorCLyDbf+pVyAoGIGEGDDxrJkMEfui80H/v4jj+XG/OVqsfczCjMb4I8WvyUPZRuszSuzdjim
QmRBEhnoe4AfrcNcQ9A4q4bPHFuB/IIViHDis3lJkCUQ+oRzKLareY+V/8UAGxkfJFW6T5Cj8Gfj
OhZfAtKHUuEXwfpIcpfe3wgdoOJ/Pp3YeYFX4DCJtp0u2bWOfUigdshUQXUieN4Cj4DdA1l6rt4s
wQ6FF7q3kMbkh3ojCyxTfvUBYUA93WyFdz3QLPRVwUqszhXoKtxQiqGWzeLCxwTrZAEWYU35yp9C
EXSAIL1+T9iugmSbBPS2MypfgpJQMB0/k/TRIRWEGhBqE3Gqf938Z39gF5vgXfkGoxgByoO3B7Zq
2dpfSjbJB6cpvHPGRudawDjaLjrFoLU45gypL64elJTguscvcRw8zHbPVFs41YEvZ9LcMjZ+tuhb
I9lhAv3jfElpcOwcTM+hj0xvFUgKua6b34Fzd/A9qdN8hf8XBKRZ43LKYs/SoQBGac6xioR7iBse
1ZzNTlYdK31IjO11yDRJ8fi9oxM0mxJg0xxCY+YW/R0lpxDsy7SPR4otjYA1yfpJBxhGzgBSWHoQ
pJYJwtR7HDsfwsoOQQMWao3iZ/jPO4GkIqwUGhK5hPAiuZSb7wwPLHVTQmJdSKfvNlddjOM+T+5P
tvjYgznqKRsYxWngfRUBIJkHnQrp9d3pNyDpDQkqt/oWPPgFECgzRBz5a2VGzSbfMjRiR2KxKX0t
WMDnYkXll5oOtL1jydwV66YA3g3MOLuKHBXLRMygHJaIwsjDGgoOC/TJbMOGoEBBIq3kEjYOCzC1
c+8r2WZlf5tn3eCtxIost2HPYdA/wmhCPTd3VGF4R0w/F6Va+GJ7I2U1yifQwUDp2Ao1zyIBApkX
aQce+wmMyYIFmg1PIODt1eHQizsm2NzI6EJDC1fn6kMcVvNom3FhzbHoq59yNmtrh0GabLP/KKPm
bkbOdSfhR4Cf6RnB0JRNsMS/hFHZCntnbgZ8qyffI3yveA9DRdBLJhU7NZsB5bVs/+5ga5AXoW4E
p4j6HAdkF+SVuUDA8PlwnZR9pi8to8FxWdnGiPevRRuK6TgZ9RjBAgPn62wFDt5xmncuJI0A4bpQ
C6oiKael6d39Hpf8ljN4sdXnO7ffS/qylmHzn86ngwas75HS6MoT02PTZGL2dhEjAD1Tb4UjLhH7
Yzj6NpC2PmsFZhcSOsjQWALMmdYP3GU42o09zxx4Y0jgQuO7dMeOM5s9N4h+hl44fGL2ySezF3I+
oZjr/nHxy7Ng6Mcjbr+hkLCH6x3haUtSrbRZMoJXBWV0ZPE/3bmPeYEnHl1Ijrw3UqUGVqkyTaGu
Q0VfQpU49y3sDtJtvhYMTW2QE5S5exvD/qNDVbeQGuhT4E36UT5Ge5XSRkrJoWKLZAqmQF8YcFIw
afzujBn3bMTcMW7Jj7Ekfd9piIUsc9MQQ1/vM2kTzY3xZwoFHcK5v8hmMSlbIsYwwQnJiINl+0Ui
i01z/cBG8Mr0t0qYq6BHx3xwnF7dfBOtVHyeqPE4LdmtVEfpcw7PYeIEzG8574DU1SlnQKrCFQti
AwoTa6geE+2lYB548aHn3ANhcCe5VzZTHPylRxPumtZG9/Uupsee7F7zHtKnTUSwMYKDmAF9gQwp
5aaoWYhUg7j+DOIfMGrjZo1vGzigViwJN6EsTJ4+0T/tGL+U/K+/x4qQI0i4e+E3TL/x+L0FJYQ+
UoV8SnQMQyCFvGLnE3p8zePCPo6d6o7XoQQGoEJ1yhfa28l9chXZ3ABhLQdCiawJ9QKwFd9A2g8m
60eOhYDkETF45xMd9NDxkK+DmIbdECKEwHAQyPJlI4tn59+p1y24TvUghvkNDRYrBc4sxi9oayKn
gjGESAWGN/IkXGRyu2tZSsOcZhhzuMzhi36Lpdaw0xFjWkLmV/5G5dcGMc6OWuXC04RIRuLLdYiJ
ZQ2bjok5Ejoh+fim4+QJVQYS4xQqGn6zS2KHCNjQq9EbxrTzvjekqKKbAgqTh1YybrDhuQvYm3fM
IQ5vAQWEhCo3+TnA31g4E58T/8YY4Rg4YhBlx8tb4gsV3RJOl8aQlA5gR8qpihsUp4Ha+UEkPqpi
qFQ2Ir66G6Fj/ghLEaYIsF1ZVEgt4wtM2mBExcJW21ItQ2Ii4AdWGzXFk43NVF2+3Ilmi475Z5u3
eiHPc+QfxEPseYbu+I9cR7kWbY0juY5749ggYZGp/hhRMOKPbUxcyz27ODWadiznlKPY98Hkh7FJ
3XLs9DE8RdS8/6xcKfkoV+q9/CyReBa1y2tDf/AoMAWL1RPDjXSZT+pNtakvcBa+S2uKW8rCmJmH
9MykW8OhIZmQWgZNvFi2uEqVe3n/24rd47vM14LQKngWvy2WMPPoBA/hiyrteuCQ+j3602wLd5zV
PMcAlqqEA3lVLtobLihODjGhWqgEBVb0rskmX7xhKSabPva8xFuSO8rEjMHQJF0VO5HE181K5IH+
gswxhFc1Wyeivl28iHY9PJrLA5IEkhVT972t9xrBJeWcrspNd7qjr647q2MOcJ2lRzgvLBoOyuus
XVWn36TbaAg+zZ0YB5CxQJLeF+Hl5X33n+oZ/W7vAapHB+yjjMUMluPoTkD9HrXP8YuxYyGiSs9A
xL0Hf10fcIfhY1+HEvs4RrpXrFz1lYnlR3rXV8YGqp3YSHquoNPpjGyPrGxCrDBdO/Y3NdQcWJ8M
UKhmNHHjvvkpadFf8JMbbS5dQFU5Xf7h6XTEyJ5QsQ/6h3rbu5vTauWf9RP/CEzoA/6sU+GlE7N/
cM7CVMDshmkcCkJybf/avz4iw97W8Iy1uYxn8CuWmLyu31PpoFy445mpsotcS/tz+sLPImAOcAtE
CDDuphySs4wmeRJvv8+foG5C3tyES7gy/5hi9HD8CajNqb5BTFFsQX7B2YKtvyYpeGiQPC6Svh3G
gjEbsw7v9V+/R3XzjLeFiIE2nsn5Byw74dIAGBR3dRXPNMffGufrpj32jkxnjNvn6ir73lSfgcya
tFOIJB/Gq7l1h8+j3f0WTE52EA1hls/fcKwIsQAr55Tmljkq598m3egMKsCrRdhA9/pOmARkx+wo
SxBpMU2xCEGTj+b9ve5Ns0WAj2l5DJ7t8b3+/qOmyytl0Z7ClTzLd9Us3IVja04a4zjf6bPrND+n
m2LR3IL+EJbuWD9BcQcchnvSgNHAcYYMNf7O+zt1Ic2SabNsgbn61KV0H1dBlswhmgHoUFeDFv7D
U4IDo6wYIiqd7+oqxm0wDo1/LrJ4qQl6EZNeSGO6UG5/IIezSdCFfFx5261xpypeCf7TABiWrZ+4
oETYohDqC+cEDYYbLxPCGx2Ej5Ae4qzCsjn4j8/uC0UTrCIw8MpNac6ZG4TAVKD1pBNYZMCPxBgD
lBvYE/swSis4ni8OF7USQBC8R5BRHs4X75Z8b2Ajvm3xy/1BDmVS89XdUsQhsO5SqC2voIXsOiQR
He2tduGg4mEcjTr1LANWkHZh0M/gCjAQjS3kCGso/RgmDDCV4AiTDsGLf9MuPTQnTEmUgRe9PnDz
aEXQAjK64EzU3abBxZmBP+wycbpyGmctvM4BQ7HIwp1q3Mm3Qt7pVTTSGTdH2KRvuC30naYuP7Gb
QaHDYaByyjMn7Q9O1U1nsgZ59ZEFLjdwblAS2ZA7I2NCOukDU0/YBDk394N7jOkS74SHiz2HCZSV
2hZsTU5w6Gy4pyAP5RH8WpQx+GBwQuFDMCg52R/UPm/8Mbm7fXjpqGnejqV54gyfvtNRUx1MHBA4
aLm7OpK9tJXa46kQrCmPqFxcC3JKP81CWbxlj2oCPF4UMYF7rda67BqE7JFoZ856uzhyFKbuuoaR
h2NdahsWZuSJjzwQbCsTovisL7JGHDED6YkJ6O+lkHBEsfhzUGNoF/pjevkrZhXpe3TVBE+rdqHW
4Y9R+hMm5SUtLfxy9/1Hw1oOrmsBtLJadlcMK5QjhF3So6PPLF76CtSqoaR6+wCcfSr2EzgJ2ImC
xqQegnNBK5JJA2+dqtwEsx7XpxBIe8voaldhQXsqsb9KIGABkdwjtEftJhEgXTHt+gxhCZJwNfzp
Y1OM/vjEi+rp40ttf61dpjjBdSpL4x9zKh5tZY0dhXBDsHWoQAV6B6Nvi+qxhIUmjXNrljFXDndm
Nf/4Dyk+teB0n2aCA4p8Tu9aMysbTwRKAct0hIuwkHzKNWK/ei41SXOdCgELdEhq4Pc9wl7Df5bR
CtfTZpYGfMTkQV6HVSTsFuqP+51q0HCw01zl9fpTkjkUeZxYgT7mgXhrd7yhrmA852KjACzST0eY
NcX64BOtrM9EUvYZn1IV0UnapsCfs2OvZmRpy+GdRX5FjjOlMGTgGjADgnW45EbCuo9RYiCPzc8S
s7QeyBE50BzAsyvW0qHI21kKsiO96qSPDL0iBA2V8de6yET6IhC+spHBhXnfi1KC2rLvqF1w9Y6n
VzJuYthiMPIR2Mhww3k/sbhdPqPYZzA1rrPU/uiaoFC0WEv/GF5D8kOo+9sivZroh5gov4I4t9kH
EzXV9v/yGLe5UfUQM3P4/sAeK+Ca0DFhkld/bGDBLbsu+vOnzs4xKdatNemTsc5g8tZMpEP4pAz7
0XB6qvbPMPE/ls5rSXFsiaJfpAgZJKRXeQMID8ULAQUFQjgZZPj6u07PjZnp6aqmKSFzTubObWii
XzFIscBK/gO98pj+9SRNkC34Ci+eyT6mgP124KI5jWRmWP4LC8TRw32v1p/N0xsG7KusS5x6Lc2Q
HoD7oQ2fkBwXKyd0/rKnb2HviYQqQOUmEuSlUCN6sY+/C9qXDyQRmEwrlYozZk56DyV3MMFVqDgC
hyL1JCH1l8zwCFK9kFEDS7yQVp6VhF5vdF0+bg7MesAMNs+HU4548MCQS2jLM0zl8NC1jlBSYZ9S
vmJL10DAQpVb0KAVrWBZE69KLcbTqnoYns5rpGoAg7fllxhMHS1TnTwqMsWBd+U5FvBAbpq15L69
ApiTXpi/geGU45uala/0x5a4AmqiC0gD/oeqD4RRBENzBo+S4QIxjYgvOuJtw0oqbTCHp2Y5gour
B02eYiH8xaF8dfuOuNGZxP61vJC/8XH7c9ZDcslTcVOZ9nAQAtwCj7bt2OpHrytbW57qyaCN+jFv
814sK5RD9O4r0pdCUEJlA1yKCalKVkH2Q6GZMrMIb9zwlPR8CEtKNB1N91HOJ3ksXyFTfSZU6H0b
VS2N3wyazyNPuJcvF9ye4DbaHJlUbqiq8WIhSwBd51KwYP956edTvR8VK8Nag3CALcJj7sn9/vCf
0n/ItU3kKSKDppr2pcfG01rxE3ZAaRIL8HUor0b7Mma/hIbRXrwBO+5fITbhF77ZTy/3BfgeMjDq
uolBYCQbIFGdtf9vaFQlhW9sCSnC5PnECBTaDMXtM4E5JiQz7bZmNe0xq2aDtsyFgo0dywGcr7Wa
ln+t3zlfbz+MhgEWoM6NGsN6TMyojuFMCFYKImzQW/av0qfoyHufukOFt98LshCveUW0y5QKTI7+
kTx4LtWPJx3MDEM21HwYLW9MjE4ppI+UaUQQ0OdRWeuE+yo4Q3oUFjiXUjKwn0oHvl1iSUx0/UU0
thrS5V88YrvQkP3BqX/6bKlcDbEjDe9ixFRT0XgY40kXdBpMG316zKfps6PdCTtp7faH1pIVgLh3
GoYLqxneFDeXeZXk9WyXrEASrkSU8uoJUQx+tiDQpByYtA8YLKB/h2vnmQAoT7yQARuwqiMYlzhS
hZba4VS/BUmPZRiYUUUs10QtYjM8oWiFMeMcskgLw1XaeyzEGTvfPv8oikcut7qg7qBgVrAAwvlU
5NTh5swEmHbL5zYx99G7tCPOEPXGEHY0biRFRA13RWqCeQPEcwbfWJ+6+tvJo8Ll2lC4qQASwwge
gvrLlO1ZONNORmnkFPsxzAblNYHlU2KOImQtEZ6e6lb+lUFroSryBNslfth4aTudkUCWIrj2HkO1
kLVR83Cb9wR0WmUCZti64YdP8NmP92XNZeUDEDxYEM6oHiSG5jD+ucYo0JLKtD8L44gwpZLgFwXd
a1FQG+hum1rrzvtE9UGLlRbmBjECkPxAAS3/4VvG1EA8eza/DKWwnMQOBPBjuO4b5ytNOIJ8W8bK
qiCslfnGc1338/trXQx5XFjJQHj8+zC4/YJq8RXrwZsg2udWLEg7PUE7Dp03Lfs1cbLymRUNcylY
mINwgHWmhgnYtDZndOi4WuobtjGWx8okAgbrbQacjG0Q0+ScJBHCygSpFoqxz91TlgORuTTAGIm+
eh8g4RQjeb9sELG/q5mMK9f3X2wMLB5pDBn9On3dQ2a8mkaqvTvQfWbSELDzenRTXeXuA7mbh+YX
/nb3SqF8lORoYkygLvetq2noJFzjjT0eNGem2niHXD2YEPt6DgBvvKbrmhje91om50hdIuUxYOM9
kHx5QL6i/PqDvKdSuX3D6l6M9jxD5EuL7s8iAPgCLEg9RCm9DzNR4kPTtRt2G9wPmFPcMCCF7eHt
v7Bjc91vodFwx+ieLE0RBVXqrCPCYz/WEKcxKo8qZP6YaD2TJ7QWaYT4MnsmN+Zo1ai2gKzIYVUY
dQDPjixiypx95+FqwzBR7UNSQRsm5Am94J3XDoHr7RpJ3Ce8MBr9+EB0tEeMa3tHtItHLRqgbDnt
YcsixXAaVrA6ZUjZqmHFd5iGMRVk4BCac3X+krmEzisczHHiML2awmW4B+HjhsUcMUKUlcHnAPdj
EopYR7jY8H9kMfxsig96hHB/poZ9Ik/ATuwAnUTnKJ7kxg/8GknjDABv6D9/5SzqPnRhdDCugrpJ
iaXOv92Au0hebOMPm+rVVnL/gmKwiLIFnvUWrFrF0zU7txfCKun7ex3dxzjoCEy3Jyya5Rlnp2zK
8Jmhq0nrItZYZ8A2kzBs+YhP68JvvuN+h38IHxW5nydvMmJz2PcRjVPSwaJ/LVtASEcxIO3Mh1lw
yyaD2xgjZu3jdYhdh3vW/im8IgLEOOr+cxB+hxCN0RY8k2F6rcLm9SPtx005U2EsUaVY2BgwoYcL
q1DuU3mVTaDe4wdeXFNNx2G7gF/5yg6lanpXFYnOBc4KFfojuJrLgs56sKkHKRVcF1wbrNa9oYe4
GzhwSAU2kEIAwFJn/ROe4rriWVp0AxGrJ9Ul3C/N6f8TXnEx5PylV1hPNWeFXWg/fWuhlqWVdMqt
tYTXoBFXN0obZnR5M76M9w0i81xbKFpU6FMNQJQfA5/4ORe7Ax2enqWs+x+2sGvVuT0phQrM99vk
o5IsVWxeg0nznddV8m1PNeIAiWzG9hIiWoeKrYVXa6kN0r4k4GHyvf5cH+P38TFA4xFqjPZfYSkm
6V5EDY0EdsDfI+/q7QERsCVlfVA3vvnTbdicLNO/96PLJXqpvoDGm799E1GpPxhmX8K6H+Vqwmtu
ZdBICWXTDWV4Tu652NsueE+0vDVn3rurXtGzVvlVGykKbgHUQgKL6INC3j7yAI0lQUB15WhgqtTU
1HmUsXgaFB5ZQhrFku52dAdwlzsgaAajH/f7xeDumr5EWDcYvrYXdWWG177qlcP40iEMZRPnChaE
bsNNUn2JJ3C/btuQwGwKSEJvGXR1lt+o3lVygXOpBdFw6hk3n8v3iwAAFgQFUZbM3OjNBJhyFsMG
/RXdWp/h8YA8VEbwZSC3HqIDgq/OIL3MEG/kueBnTD8VaxSYolgUvvW17Op8JDYKxrwdzkAedqRv
PURJ9eYNcU/DVJrxciemzkzqgZzvN9Ghmkymvi4lboFdi+o1ejp8MUlwMVREkM6hv1DdUszi04Fk
DFoCG8sRAZnAoJn2Q9r4RbnGVpVBkYHNc+StuEAZCT+IU2kBGG1BzO3cN9LoKzU2RC+X9h3mDnpA
tv3WZXs2qsgkYI7Nd40EFFIfTQUWMmUeNG10AxSfdpPnAcSx2rO+EJfr6IA8J/Vqm1ALUlSMbYtN
qJNvWNPYXbFuu8XWSP9lL1F1mkzbYG+HozCBS3uHlgPRXI24UZrFl2iKYdKFxRagQUVGMeIlxpLH
VeDz7Cfr7AJa5dC8wJQq2RWRQqLVNDFuqzFWpm4GOAfsQagKDWMAJc/mGY72SJQZDEBiKsBCXcjI
lKg8ZyATeYzHvRL8B2iBcDx7b4/KpBewBq/mA8pX70JwJysPIXediwtK3/sUNRUvQGpNDgWjOnTa
tYM2hgjRBlYGHY3iCEd0Et7WQJHXOVV5X7iYRFO9Cd4gekq8XXv7Ztjl1zFgi5Mp+rYnOjgdeC5n
htp11R6Vn/Vw9FgPyU5kVdvbxngwHszv/+BT5aCtDVZIjvEXAtbnB/8KzpU2tmGGG4zaf150kQlY
pz7TyRFXvFvt7g/qX7cEr0fEzanEdgWmonMhKoJ+DBf1GfxEEiLIqWDR/qeJUOaPUY8wdy9Qwuta
XVoYTMAjOnYLixkIjDjItUCq8NzijButhMzrkPWLi0UPYy3u5xUDI6y2KEpXAuhZ93AdlCONIQSN
K5Lj1Zfns+DonIsOguzKa/OPMkYH0sahwBBkDB4MAhDuexeveKzXkP8NXTXdsIpCKWveFOXevhFB
C7XgLjjfSf9Dj2DNwSG4d1oeHFYqDIp4QnmyWt8qA6n1NczGAayvMdPZ67Y8MZ+mWtPgFRnC0Ytj
Q+lNIwTDB19hGAWUM/8kN59dT8s8vZ+krch7Z1qSPEN9V/4N6f8EVEfl/T4yZBIWnq2HbvyF5/zX
7Rq/phIlZFdYhb9WUCorRsAg76g/Z3gm0PJGr6gdgVGDb7dMnsFun95rCQLVorXGZ4vqSB2jV7Di
7g/W9u3BEA4paZh1IAuzluofFT5zAm5mDIf+wckg0Nyx9M/cd9ZKTP/Ib1cEjkyvwpFQ9ZMkQwUO
b5Az3kGKRqjAkM17WyAu3tBwLwyZoUYgFIdJBtNqCHB1xEVBZv34qQgdyJlrTkGPr5PKN5agMliR
M+3LxuhEgFsLPsqyjZgd3GeKxLOFubF9HxNTNtFjFBqQE0mZCYbMLG5extKMRyBwDrp8gAggsSmo
LcAwo8TnUVoP6VAAkSni/xpa0wPE4Alk49eGw2pId1TQJuzEgIA7GdOTwxA6BaeOnhNSwIIfXrD/
n/ZJvkRSMqljbumsw7Ohnt6m/3EH0erxG2poFhsEndL2M5dXiK1YYQA/mXbv+p98JZp8NNwXITVs
1zhZqigflTQ/aqcBGuNfqE/ImaUlgqCLn6fQWt7caR3J2Yyn6V4cwn2UE+rKnRD4QUyHEkRA1AWe
w5uMP7h3i27BQ8CNRvYAdo8P+4S674jyD6bflxztDoeke6ofB+u7EOfOr7/wJMCNnw61RbXjcl4R
dSp04N4TJuYUnnj9oatE8cAeK2J63jvzMrlC7+WCn82NOrfC/YrXVKVv8DhyAxFIB57GnMIMeCdE
2jIFFFNw3bmRVcu8l0KA04Xkkg9pEnrJX4Jey78N6JeIg+nXGjoHG8cSY03q9iHj0qyHWFmD6IOD
CRYsRfeNU70FgDia85y1/PjlOcKWGL4Pdp08yBSbVNs8swxnKOUn3xXnkT6jI3kFHVoWDJgNE1WH
v/2NLpzZgP9hn08K7qWvC6sRxh3vYGwYZVFzwiBMAQZLCKFMUNimqXneLo2mzv0BIQy6qUTCOFQp
+6Gh6XCq2kHMwzbHz6lZSs/XElKYYBzTo0CX+qixUoYAsZTNoBpKoJb+BVtSK8UghmV2SPhycUDy
aRTrb5cIahNm7BHP2112+RUymbwGk5OgkSKyW0ps8ADIbK9Qhvk5PNRLOHcvjP40GwciwYrP8Mzy
8ewexJS9+957dgnsY0B1Ew6OcnrBSsbMcxi1A79Acyz5XR2Uyohe5LlFshjRGohzjAydKTjZqw36
BZpU6G2JRjExq3ks+IoSw7T5NgUAMah7hPBnfd1NLDwxII8w2YPkdBQZqjg0iUcGMtaAg/6RjoMz
Y2j8G6n+MeEBj2xZInf96rbVj73wm/qQLfLP5DFn8J2z4oBteGzZLzbSHoxLAKTtJ+X5JHXyIW/3
Ukh5+VD9r7WEswVwKCoiykXq/wHMHr/AouNfg04x9XYfHxeTris8PESSeObnwR1vGANYyFG+hHSJ
HE7AcgBKZmpGTTCXTRQFBpr33zf74T//FvidxyGplZAoORYc4Wjd/x0spScHm+cByWYW4kOqM0Fx
epypQtjWIKgJc2q5j+U24m9/8oSuP4PekuGsdk+tr8vWVHM81J2qD6Gzar2W8ariLJtBWL7FVkFF
XdfJVY9MrB6b1z8CE6QFY9y9Ikb/wnPng3mNGHIwpAv4e5BU+T1whMBSCTJP2WqpBakd35wA/iTz
35xW8owv+MI4FMKUycV/hwAf7OtSTvIC9itheMKfmv/YYtTv1xAyDd8ByKRsVUQiqAuuwWVTjta/
n8fP6Tacft4U4hvvC7l1SOmKQFFyOB38xsr8ohUVOB+Oq932ASn2FP9skTDOgJ7bUPrXDYAwcy05
3+hbeT/OFhwjEHmaEIr21oSD6gLQXt/hjWrb8vPcVY6If9uwv0LTmjDWWjQ4QrfRi5J7AVzDu0gt
++o1vr1DzjVMTH4ggC5Xl5POywSqzSDi7auXCB4uvF+oUZQNMEbBwyGZYt1AfgxANVdOBmY2HPXf
GQIzl5op5BEO6r9XchaZzgLfc0ZF71EGGkbWbJMohyk/qGjo/hhpC0KbYKRy2fhxcIDVltAb8TEG
lwjKF5YSKRf5mVIkIFZuGa3wZML7OPJm/D1Iu3ivQfAQtYv4MHcjVfsgMzbgJ2coIWDY15i8B2Ef
mMLR4sOSeaWtYBbzNiU576wyO0jNZaodW32RzWhFlCOfi9JI+I/q1SYnNphi6vkOZQ75yC8cOoSZ
csHVpS0CFydXlvdgjyQXgQ6LN68XUW5M3v0678Y0U1QkC80ttAQeDE4+EKh8ehiyxlhXLyOWCcwT
4SVrjyWVJ/ybDLtujBJVaDlzXkOplnEjEg5LJYrjIkZAKUZ5xCn1K04K9ztdq3CvIv96QT8wDLG5
3OYxtB0qOYHBTkTqCvFDA/zOiY6gJnquq620vv99fvKgtVifsJ2ZsHoiRCpgkcLkebNwIEungmTD
FcEQpElQI5f4AEwtNFpM4CgYn2l3gvp4g0flXvzB5DmWN73CM+bCJ6Ms1xl3T67YhFrpe9kfcMMA
2kOTGqFqCvHHQiBeQLF0iyzkcrL43Uni4bRaCY8VZ+oKpiUtLZ/0Z4xr0BIxVbCHIT8bD0p19XJ2
A93NsgVYIuyb8+0XVijVLdZKd+FeWmJeWMQSPDYazx3+bvhkakmTooS3El2ZY5RypQTsaucT0ENW
OxWEFU6HAQo0rjCNgAqfyCsOE2NyHD2vDKxdOs2hX9wDXDoDVEYfmBh31Lv4fMreo48uSCp3VLeS
oHebJr5cTVruo1sWKCNo+Jk3xDTJ/y5RHcEpIg+VngxuG6MlpzcT/TLpqaBOubp7zZv0bYWfZtSc
amUCI/SZkQ5DtMFcuU6MPhD3ZS5WGZKJKkrXzkCC4mFDC/rwZ4L+bRldTwCsfyDb/RCaKK8NPD8h
hpB0j4zyD3Nrt8LlHKum/dQUFBb/kohzduUcxNZ+/FnfTixGWBogUvQ5wu4E67maYyAz/M0w14g/
X5hVFtTnKvgeHyuY8xhwdkeGPl8szLARDIZE3/gAHAyr0aRrG8UFVcEybfH2WdnQ1sJcxu8RC+Do
8fYVDKQ/wS21YIbh6uAWO9aBwRmCmT5Sz9UYugJ/R4HUSb6K4TGN8BVJtBU59D4I2H75I/PGfnVm
r0JeQzjUa/fBMcDFVR6LmZAbegaguTT/7pjzUe6NITdi1sttDXtCGAXCs2yJ+yEhHH86fhDLVSVc
sOiNLtGAuZj7OQ83dG04GeD7h+kNiuwrBfg0f3n5XF334v7GtZWxawjkRyUV8wYrFjxQb7GzhYx9
IcSwEByRUlyi5pN8E6bH3F8gJ9SjR16PayKp4IKmzUJPMzd4McHgsuT4KwKfIDPwWRF0v9amXxfp
HMY4Es4oYCscL0XDtCgFOgCHXwQyijKZxHasN4r5/QcdVEmYFEcT3N0yEsU8bKBIPtQWog3G2bXq
Pky3XEJABuM22ezsfGIEXyyd6JPddsIOLofcunkIgH+Hmo3gUuAiuBFDAtMFDW2QEvHgYF2KbmVj
RJcZvS7WAR6BjCFPmCD7xTBJv2GNVv/fMdPAcsU4Bc2GJR6JeniBpd9BiWTlF/xEljqSssXlZlDJ
Gv7IWOv68VfYGBAVkOB4QGstu/SXMJ7B4UQCJ1UNtrDMgoFyj7wRjAjmFrzdyxrxHmBMUM/n8MWY
BbRrHa4Hg0Bihdh2hngzjqTNLffvnS8ROLN4sDaXji+EhlhoG38PbHERWNJiQqQYxnyygO2Tshg4
rXYGnSMxikfOIe5a3S8jNoqbb2KBIxp8kmigauzlSF4z62DNyGp/v74ZNG0e5ox8Jtb6nwy2zYb6
iWLyikLVUY57GJOmPfA4hebhyhwB7CxHO+1A0x+zeVpH7rieUM8XTiZQ4bhbZnxSM4J/ES4hULM6
8u1QEOqzuHDEc3L3RUoJ3Hufp51JcIbHLZNlHmCKsDQi+CF4cB6dzoa03fEfJhXRxZ6LLzBntSPA
NQ7ta2NlHnxWDP/iOn2nFKoerbIngGnmNVh6X0lbwL7AnkrEX+E0bEMZwww1c+hQ7EfEymZvDqa9
Wt3syc8ZSxuH0pJRq2FjsP57nj6c6ZS2jM9CSwpxjzXM4u2GzgYihgMuFVGlO2B79ma6mfyU3gbj
whxnJzwFJjsJk2VYMHYz4qyy6oK4sr2pPPkW8g/ZG0s8IsdjZs+P4wRnsggPal8NeqyGIL8iXHok
mn3C4cZBf2ZL7sW9em240rwyeLgYkTNtw+wTbzi3CD8iJMK54dNPmg3jpX2MS7ZfRwPBG33tqt1e
8j6H+9fnGcOWcoCD+19Xe+3TK5clDsWEWdco2yB2eLQ/D66lWHN4tnkkuLkzlgFu1KKzi3F3VG8T
ZZ8MuhiLvqsxBm4B68/PV32skO5CVibv4GgmUHcI/qzIc/1fBT3+DmMT1NijZGOho0zBCLUlaea7
oWe54vHDCILaZimaE6bPCSsRgKP2ZmIQZkFzLM77H1Aiy7tQ5J6Bm7tjtvqgkD5TdFPX8VA80zfx
AYtXEL12L0jDLru4dhnhaYPVe+cxXvxXPUN0hmfbLR7hjWSTDfqNz3jfEduDDRj8Gb9kl4yVJa2T
PnrtBqsKMR3Hy3L5sk3dZ2Nia6nwonOG0HWYhzjd1liRthcP8FL8MFa5BDhV7RnFRsL0CCSQaWKC
won1m2WSKohCkpwBhs4n4YCPfpCxzhQrhj37hMUdu2Y1m3QJIM396xpT+K/1i7XMgay8o+MMs1BA
s+hocKyZ1xFO0COeCMKHHQRmvkQ+ZBVR4bpVdHH4tO/jcCjAQPqAuvAY5Hy5yzQfO00OAyUBBsiI
E3hyeRTjWypN6Lgaujuq6AF9VQxpzHWbEcrFREtKJGiC2w/gxhg/LMN7QiKrrwXY88cV7p3fWCdJ
anC6jIdzPgVrKe3RQriT2x1R5BmUYDi2gZcTEl9gx36BHx8+KY2L2SNkojqFUxnx64SIs59sdl3Q
yvsSizSjhRy/f1yZcU6n60rxzghYT8aPOJ8VGIdnIZoQkmnuKTEA1HKYeMPMrsblAn1PIh0/QQtV
uok0n8ckEGxs9h0PUhWOeXpSnI0Ir7Bk4PIJ8EpRAvgdH18k6sHq925rgDfqW3KOjCluDw5TZ8xz
TSLNHgHr21gsPhnRQFxR1hmsfAKU84lJPr00BySPrn7J18QURL8ZSQfkAkKlNiJjOiSwnG0Nt5CL
Dbkay92Sl+UrSM6JeKsmNIn6E6FAHEsoeRyAO4DeAFGHVct0TRIG3yREWdAkYc/uRzCsy1AsdpV/
Wan8hCzQJs/wi+1MHuWRFtvPjTimejijsxEcfUwMIUUjU72PX4yX2CUfCLYCRDZ0+ExJLZ9eTDVH
jEskPBEo6B7HZyraV90lso614eEh82TjFD5ACa0ZfdAF5RcrPBUG6zDzuOdYBwc3RzyZlA+F5g8s
jzaEWQLPsUwJBV43xLZCJB919u8ZYpazn1KcuzBB5oBg3tdezrP4iwBQ/LPEsjuQKdT//QYj6Nf4
RdnGHrHM7KUPKZlxM5guRk/s29UqY0WAasqlrBPQbqZdjx14BnM64ILczVEUTH7x7INi5JhTGcmD
0gjoALAE+6czQ783a/QAOz/p82fAMQH8uoQt4VJjWaJmcbT5+7410WjMb3pwVYRBds4DBQGNDh0c
DVb6K7Q+Pg8ODIZsxjoALPFcMCdjteW5fFA1UoEU4nQpRwoIAVGwkWzgHYSsE7TwNR0wt6PkFoVY
7nEtTBoiHDgprzmFKH+GgRdcgeWXeI7FfgDtw6UUEJAOnSt0NQOMEiBuhMtV8E4/M3RqjLSoPx8k
qgkyp7Ksp9QCw4T7Ccna9ZfqBzUm/YoCuV3x0LBValK+IrABhm5DC5KrCwushSMo/hF5qNw4lJ8Z
FusPNmQAV3H782CEUMh52jNMEYfstJ13m/cvpLctiSie0S5NPJx6t8vrVTay8r/q+w6UIfF32Oq8
XCDwMlC82okfrnq8LL8NqZA6g8VxtfvnXB2a00HEPW8cJfjz1xWEKGOpa4G0Bq81R3BISa/ECYfs
nJ/buhUONKy4r1O3e+5ePyZU8li1u+D107rSCn9pojI2MHu+vYe/aFD+MtNnzYfm5w8Cxv8KfWLy
gEqOwxeWBfGH0cwlYGJX6/4FGuAleq9zWIrKfVGMcLgby+nH14gmRYGAf2gqlqI9Tc1jYtnRtPYu
U2P7PDALauQI+L1B6oe09A764mcN5yFRcUcCBW4cnFvejK6RdmKzjH+1Pzw8mUCtJLwyBQWC8kCQ
dPa+IUTJdjm7bKtUO3/P5nG/eS1wDEzf8VMQc/xu8sadmCitmcH9tXgtbjE3siMF78nXizMXCoeL
XZqNe5avJu8xGUeJmuSL7FdOnuM2QRdmt7jArhUm3KmctEfp1PyYdOjPGRh8uyk2N12Aw/dAnYDQ
RgYN04Io+y74rlX7HoP3tknyXMKICkGAbCbgHr+5r7APD7OfIdfOlgJ8j2xIXD7JV4tHyqGP+Yo6
SPxjNNgzid+sgP3t2sGiibncgcLu3zf5vvjOgQBzvG1W1FB8wXjFjff24d8fDXzmgg3xkNxbHX8k
NtCSPzP8SUPOQlgxtxk/ZBZAmFLPme58FlD8aebTcn5gUhtZ3M6QBCdcEl0NitOH7ho73ln/cGAs
E+UQdbxOqnzGOYAxoPLCmosx/ODhDOMSviIlXo6mmv/7n+S+ell+xuBtU5EkwUi+S66Yv928c8+D
0Iv3GMK4Dbn8JrcftyxEQK6P4RNG2mAoFXPM09eJhyZiJL4V9p1NYOK2gGSZAJMVX5KaBAMeOq5d
Tr7gXRiwUDpA7B3GUixVf/11/Zq8DjAnVPShFn5geUhr+wgZ4rG0mF+MMT/4z/wK80CmBSeJzQgv
Xg9zNxARFpCuDsufrxjs0jYKAOJADUVK1Kidq06LBHeCZYp5oo4yaK+IdjlVrAlfXEDt/u4hO1WW
d4xf0UavPl0I+gVzKHcNKv0dlQsoOkZy9OOYWcQIFJlafgN6YLimHKGSdOzjBZR/GAmLXvGYJCzJ
/eZZgGKAfJ94CTHE35uePAavU3jD2Q01m2JgBqVSRDTJO5XmzyOSaKaSqQyN2jf5/GgLNddsM3f/
Jr9aWuCeXiGp5huDDx8U3dXPZX7HrfKFHw+NOZJZ9/czambSjGkd+9PRQq9NCanG3fYtzIwdhrYQ
ssz39EF0E9Z8tKQX8hkD40AcaMu4HJx83ocvrnByjwa4R2ojjOoG3M74IWN+aUYov7/CdGf4+1ID
yGlMfUh9S2um3nMVUzEUjXatMUjHgBQHU6yXG8ykIL3gc/KX5xE01WYL6QwSQYn3hMfXtc9LjZ3c
QLdwMfetg9kD+TwqFH6izZveUbsQmpX/WZgX8fNczECzUD2APu7Q311o3tpQHXrG5fSx1tm43mAY
REt1JRKzfscX+yzKljPX1Udfai/HW6CI0N2Cx/iWvd2uZxcXWSMt1qI6VhtmKArd7ZkF50cn7Wcj
LYcaZAdHnb8vIWOqBueN1r6fM0bdnaMiaOKaJCXxS0aAuOlcT/rFc9YF2lpbZdworBMNOUigy7hs
r/Frtln2ZlY8PBSLS2ph5cN4JFL8F/jGsidfM2SWBH6/0Uz4WAiXH3Ntu5+hW8frZIH4+TUHjmLY
YHliN19l32AAsM0wGmIWYbXHOwUpUxH2K/WsJ7Q8aJy/8DGuPto3Aj6iSwz0zi9pzlxjL9g6yCZM
lAgUKQTN8RGFSZnzwPwHcwRbvpyvC7Aw35iKEukbcspffGs/hXfFSym9JQV/Mf+/oQ1ydJGkIv7B
DwE1N6MKBNh0aRQ40I/Q2V+x+zwzmYdZC7vou3n0OLWT+UKuJt8lk5tdnCslIlO4FD4ul8gGqKkq
VEDqbVrDaMdZYN4QcQ6zHWd33gTRt3lL4DPxHlGJewKHRJwWwmN69VUJHY6nJ5Qm2QpFBmEUAQDm
BIbtq3bvEAVpRTGAWKonbaLC8hPucVQL/yrcQaTMG/qrAH6uPJV/sEhGdzwXSsQ6vv01MfK2nRIQ
Yj/e+6TsgI+HuH1NdK46Z4dS0NXHdC8U4moksk2XhXsZyZF0QGhkuMqcoSe8OJxdCDkGmg1zzPZG
3wAGS+GKxJQ80mesgxg2Od0Mix+qcQaoPpTnSwS4JCzqO3EQwKKhtVIx7V70afHLO/jSuh8G1a+y
UxcIhTSCmKnpl3Cpu5kykSN8I51fFMiPrRwhhaJY6qftlEHMUAiXdA/Wuaez2ZCM2vIHiI8VCnxG
KlvAiYDmNIAijCXpO1Gjt0dgaCin5gJbaM6ETnQG0hX+FYfMsVS+OZIXMJ29Lm7iOkYYJq0G/Exk
aLyTNiu2KIshrdd8mGyEq5QL38ZIRwEucg4k6duGNzNcy6ErIfM8c1TUUNnIWGRsP+JtBqk+zkcd
rndGCvv8Gw9S9fc2kRlkxlg/LrDQm+Vo5EZaoAdZ1Pu3CQtydJ+/J1L8mr5cMxwkuiO7qCbZpaoI
I8eYAI+IzfztLP5ye7bGkgeD5sIbBNeowlzosW5cC4Gr8lu7W+TMLIjUMj/ML5ggsP9S0zTUcTLL
cIuAO0UMIi1YIIt1jY0eDrsYOsGbtkiVZGi4zrkTnGdE9KZ4hyq54dALs4BBcYBAPhaoDjPZ4Dky
Z9clWhrGJ2oMf4N0ATn4Tk9PJ55YgWlPf4FrnV8Nf7u3vbpS9GCi4EnTzB/+WJHpWCOFAOCXl63V
YEBCg74gZTNqHSU1duITFB6eCcEgCNFt/0tpyCcYwG4RgoPI03qkBNHFb/4MSRxfD8hxWLsQoSgT
iujAWrr6qVzsVaCm0/4712Rvr+K/E2PHGOtGj0HyfO+QouY9ksJDaeMAGATV3z0qR3iZ+fdoS5kC
64AdAYtpmFgOH21BjQX3GKItfQMA73XZCXey2Xc7VFw9bbZ6yrCAMD6UNJgxsZHJNoY1zoKcTLL1
dEyPP0mb8CsxilnaJi3xeUO+OwR5djUsaRPDy3HYtvfjzt/P6tFO8424OMDEsGWXD9Da6/vodPrL
fX6HGHEkMDSxphMEELb2KUFCbxsYTHODzKCNCJ/pUXaAGi4c46CHerJjxPBLcIYFV9nl+JppWyMg
pJ7Tjd8UMXQYzNjmfDgtNtWmSvbe06Ehcf6SLLPWsvDoksYQkcC4RzArY/wIe58YxfV1ov6K0x0M
ZzcIcjxIOrqomkWo9YsRyO0Ojg0PVO1BIEEjwCPDLee3/otsbQmRchZ9/D2l3WcLeZsnqKKvL7hH
ASdK7xJBh2I9odtnHwUgfQWXGbM9Vjg5VQKettJrtzzYrEXkWvAVh7Fufew0aw/vy10eyVt8pjnQ
/ldjOYNrMy2Q2x6kQI/vk9bl2OMOkgQJzFSCkIgQPNAV3f+wpAOH6Kcskkg4oWRVIJVfIalAzPfc
Yy4l1HZGJHnATwIt0SfXzTsxR8CqP9CEPWxNYfNyqKF6EinE6k+Z7Edo+RJlXpFjawF7sKB4bz6l
uF0F4CoSCb+To0j7Zj1nP12eL8F+kUeYeh4aatS4pR8V7hBR94dOcjhj1upMDqaf/RS/XcQr2MCc
8zuEd/2L6BWPjbMIt74dEaQ8NwgsmfxZDI+dOqlDWGmAD+xROalfj6Db7KfSPB/rQxtJAgU0OTFs
R0QXRhVXh7mN/bQPP108nBXcBUrc+zqdIQUp/1UuTeDsxfiWRYVLz62Cj4JnwNCsUAAIYcdz/V6r
W5U20Pw1yL92B37P4Vejz+g9MUiedOh+czdzFzAcgX7lZb1B9Ifrt8EPNsUjDoiSFlOUL6RSUh9x
noQJCj00y46EBVLUGoKc1AiLrNxm4dB8iZKki6jzn6f+8Jqozn3Zek8rKPAlR1UmgGOkdPkEOtFT
da9M6MjB8aoDpTnlDCi+zUiYOQ/iGGc5TsfJ7I8VB3vzZyC5Czn8E/FUCUtGB4rIVJAVUqzMNxW5
lffAjzYYpmz4diqEWziR4kyXEXhAF8xt8V5So0/2K83W7d2OIXV5vsYi4ONCp7T3tClMxYnpaRHN
04OKZ4mEkyL2YS9vbur644Riw7uf7wHX1LVw7LRZauDOBRaGGxuWXFBcFEVzcyJodygq/q3tgOru
xWHl0KLwkRDdXIuef/Ih5oSsYwzDcW8hdr46YMxDXKHA7DmVig8Rzr5H2DgxoUuXQFM87myx0H8v
o19zQZvpyItsNLV2u8LeWVTN7BrR5hzZrv/h795G+CHvCAmIdAQLIDYj6vmZ4JCWLvDyWHZ2R+Yb
6QWVZRZfiM7L7HQ8Htpr/4YHNtNNUk2Xhe2PQyuyRDDpw97umDr6MHZDHJTs2R9tSiIagsLL7b+/
FbRlRh8/Hz/+r/3O3EeaL/4sF7BjZIxhHOPPxKfvfNQPTj+HiMV0ggL/AEuX9CZx5cQZODGHdwmO
nJeABizM8bZxd67/P5LOazl5bInCT6Qq5XALQhI5GIzxjcrY/MpZKD39+TSnZmqiMQht7d29eoXF
KSfB1lieeoLMycMAnfPXmMEMHBRPY1VvDUD9GU8N9tZSXmv4B1OiMSbkSMPN7hG58h/Y2nSoOVtY
6ulW33UbCjCCE32PUjGmi6D+0A6oItbBq9ySjn7It4Bc7IkEcs2/fmus1HW2JIjDhriwYp61/uUd
XR4Kd54MZUugWD4h1ogsPEybDy7OWrfy6V+RnfFp9Uf9RCOH00l+t/hd6MqgPv/3B94pDe1d6SJF
npJ9g3actAz0Inx/kPeeJjMN2MpLdXa0qD1wQbogY1ZryyfzqtRLts0Exy0W+AFdWskWZF7VNZdE
2PvBqLfBPnDDZw1qlmMEC40MrebsxtKg+5GckJ0tdiPaegq9C/8nlVZ8t9pBXc9/1B7ZMzjD5OWq
B2LLuWDxZM4bs6gtVUL++JrnYGesW4wDvzRy9XV7J8Z58TrlC/f3pWP3wQ9d2i3XYNTzNfWdF8Pq
4gOzN678v2jv/2XU7cHNuPwf0DYBneftUz0FLyzCtua63iLRO0U3i5EMTpjYf/BG8n8jkCfKQySB
7db/S/Zsq5iR3AwsOowDvwASJLaFWG4s+foRd2NzOxvYGHwecE7GJDMQz+9RLuqJu0fVPaez4lBM
nQgGwwENs/kAb/YD8yGwYjYYdin42fyzedL5Ip156yI9gd5mjmzxadhpUeeWipmiz/xvBvgFNi9g
eK6Wiu9k/vGO/BntBcY0EECXv/liVS9uid26mOzNzxPUejtw6Vm4BXylXn6XHyloxHwJXKKFjSRJ
3lyIaXNTkT8ChQDn8X/Q9PAN+X+NOkP7F74dExfbRb1tt9Gt28K1A9wA6OJXzt/JHbg8IWtahWPD
LI4WikbxLhyEFe+q20xR1irp0i/jwGgBihtZpSqqFe4x3SZSMwYSDCq88smdCpkxbPkl9Z2hwX5C
pQR5/WWEzF+QU848jugmXBiIroIXj9oTHu3zv1Qybu0eUNO6RC+mIQiGGTB98HoYf/U9YO+hXaWI
xQetW9esspt54mPlS95oNivSyW2YRUP8GE0lRiHEMW/5Lio8McYZIpG2SfxbCa+x2MFSF6VtL1x0
9mD5J+seRnTM4GAne8aFwrCruQgAxKfJpgnY2O0nMzyn6TkGwQz/RoWBkii8pmY7FLDjh42mo2z8
RPWeis9u3KFPypuQKf2tRx8RYcqsqUhkdO3UC/9YJwyVcKxh5MO8ZhXtkdGowisipHZmVL5MHsCP
bjtP0SYPPB/mZPBNnB+u2heE19KqgAxBxw/a5SL1Ma3PCrbFnuHeHO7MHSHfFPpPvqYB9x/Q+GFW
mufgu4uc4OwXu9yJzsTNqgw3Xagj4yakU3rNvltQGSoQefZ8triZMoWoe4TqVi1gUUVn6CbMbZij
0K+ZKL8X0xaOIBNRVNYBLrXZ7OuFMV2jHeBuMuknr27aTswsjM008xl4TwieKu/oEFJtQ4pkNQTQ
LRdoimbbTI9xCZhD3W7BFHhb1NnVbJeix2TZwoQn2NT/jL67LVRRRFOtOl8jF85rGCDLK5CB+Mgd
80+a4g1bWKMorBi9ByTBBRumVHztL+Yv6KdA42APe+Za7lbUYrX1YI/OqQ/nycoKUIG1Yxymijmb
v5a07+5e30PekjkQYnhZWASE0qlrrKnikrk08aXz+zLSSZk3ssAGfQOCwXuLxY5odkCXgrZ23iBA
NUA6EHzxQXghJpTBAhqTYToZoFmE/1/3j9m3GdvYMJSwKWZJlv5gmMtVwlXU9szOAVzgEc8SL8ZS
yMZ0gErgLcXjNVytjEyQOodak7AIyQEX0U9BfOrJlZgtLMgTe5O+2a0UiQEoYCLPOo8eAAYMkFun
byi3iz1zqDcBN3+MYh/05nTqMQAcJlChQ23dQ0//Ff/kP0Tc2JrkoxfMBvX3MHffwJwGnUoKPt0o
9TmpcUvKk9+Bjmu4QgNpmMxJnnJvXjyoQ/3BO5kPbdixq3PTX92WzzPsuCYB0QaAEXbe/JcLc1Xz
mhYemwCDVo29j+8cGMvyt/g78jBzN/oYj9EDX6ZkOmz9EHNe3MTwyL7F9tHeSZpFfscUFfImJ/Af
m8UIilOyUq0Dvys2zyqzJPSAPnRvtGLzEUUNz80MXlhCHYZ7XHiy4Plrnc4zZklp75MfI1tmVbDo
WBosTaVgy2fPUbv9fI8psl7cxZmS4M0Pp/zDIkI8ltwwwUN0zr/xcKC4477KyAW3+fvAW0OVY5n5
1Pje/Gqw6j1Jx7iLXHhmh8Ibyg0/wjKGZs0S4rdUN8rpZURsd7BJlRtbUoa7h0wQPNAec8QB/hbB
1y/EhhWjQqR/wG2rBs4MftDI0qQtn0B7JrBT58zMnYT7bhKsSc8czR1uRilakheCGR5UBeIDsaPJ
mZ2puc1/4UVwf3G1NFeY3gYYBp6RD74BF/W99pxKoukZ+PJ3mLnYx75yY1MCdDIbTs7zeJHZE5ZP
MzTZ79kR3khRwEhv0JyjZNtGDyabvAHQPXsKrG0txasNqnQUbvg/iselcJGz7xqSyA1cY+axJLBQ
8DlJueODAE9+WISmntlIZ4Ob+Spwe2P8+OBzyfJsa+lz97nX8wB7H35gr8lDBoZqzPvXE0YtZyek
WgFDhtHtX0iw1DUE1ma2M0XTyFMEW6WCWoIRypsRZrDqMaR74vpkYQVHwRjMl5nRc9MmLCEiUklO
LHdo7jgjSCsF+A+iGXv+WvLQe0LfRryZrGJjw/aKPSC1YeQMmiuLXzEoD1f4wb4AXyHccH1MaNkz
mZBXA9OtcKM1W7YyiU7arf+biqd3GAGF/aq3+l94twr4PeYPo5b6COBOQOwTO8QXsCjL90XW0nz0
IFitnwCs05P1xeI1H5wkKfA7PLWQ3We4Ry+MNYiFZ2MjmJO9j+8fkjlr8ghh7VnJWFiy2pIzB0XH
2BCOOw3YmQ2LGx0a3+T4AQgmJ3jgxJsbm0E7Ml6eOgfaenCGQcINzV7cMsVjlDVTzOHTcsS85W2Y
fzGPgZj9Hq7Tc0wQ+qOkufPGxiaE0PxB4YNTw5u0d9aN4TER52OCUidny9jwRHFAgDhjCLmod7WD
2zeWmbA+XrDnpx43aggHvCFkFW7kTSTVmJvMJVhnvAGh9QVreOrwAEY0KseZJa7dBQkxDOuYYZAN
8TgIvRpx0TfvrCeHXju0s9HUakDQ8dKeA3qWxIYiAB+J9Y5KAVNBlpqE5QYGq9k+zc46zQiWCpbD
fD/lmtDj94luIymC5/8K40cIaZgXY/vKsTue/eCDaXv6MeEcydeFYql03i8IjJFxYsqO1xzbw/zS
VuP79mXHp3QwN+EvDHQy7hGJPuFQwSnFbGUea+1ZGuwuFdsADTL//B+jA3HxPIPZQ0/h9CudljHM
Mf1UHb7muU5PDoF2GJ6UJ0GRfch694h/Jr3bW4p0JEdD6ZpD0d/fdb2GiVR9Sl9E6t4GxlH1upiO
OVp2taBIXefEVEzqSmhdnP6nsrGhdmKYQCyUJNv5qazsiqMXj2qWIpxY+aDuJdos7iEKml/53GE9
Sawe2XbRSpAc/gERTkVUD9kIuK0wAEsbwuI8/r2nyDu9P3PpNDJV7m0JkesnDv2VwSHMAPNInwWh
xIELAHwB5kEV4EK/p5a4McaI6RiUD7XY9f21xXtGmE0y2/jI2cSexn+nbBVMhwcSRgqYJmm9DltN
AImov7J/8HjzVx5/aVnKzCgZveFSebK071T58YNNzvFUsKGTxiTjipIiumGhVj3DHCYtRfDxHjcS
fvMGHrfZ8JAbGcnGu5MwRsI/CyapVvqA2IWVeULTrt4iCq8MKzOpB5keNllerII4PITmx5TLXlE3
K3/TTR8NSUFvObmOMFFa6zxlMPYSnIYbfjaWaYqVDNRWxXLZxHfGx06nMzEkkpnyleJ0a/HNV5Nx
K2gVrA/6S+krHAn1lCaJgfabMBCFtZ6e0qxKgFXiTToNB7/BL8SI7L761xMMXbN7TCKIdJB5fs8C
SaEYj1BipM7t+wmDVHlfNBES4m64DFPPFz/wUI/FRsdara0Mt8YgWDVwRx1+in2Dc0Kvj6tSzh0l
jb9KxKYSiL2sNthsdLZSfkT004ECk/AvAlTD+EuMQlyI7iNa7lFE8MOHq5tqOfrhh4GQKhduGg66
/bAKwtGzBolcJK+KhI0CyNwpXobWbn4N7gOVAOVy5jmBSaht8ykaQI/TIcIo24wPeXJ9k6VUSV+i
bGw0NG4KzotFtYvDgNk2UMXQLzPYg3HYrqNA2AQTnir9dBMsClgzav8Eprc1Fa6ON6nvl95bY+2b
AGO5tBMMpNUMxM0g2whMYjt4YimiAyFYy2j/3pK4qYlSkNvNW/iBn9Dg2IuuR8bEY+hO5Xsn+6gM
8TrUEIAnDUwB+Tb20ICwqZZLwYu1bFPXDHcNAlbqo05cZFECOQ7+l1w/jKTaZdRAifiUY7DvCDcR
oOAqORtJtizfe+1NsiLSRJJz/B9cL/0YB+RLU4pO2UZ2PN0mNfmJDOkQa5SY8Tv8DsT8Kr3fEKU+
1G6wxa2Fel5xQ841ScajZdj06j1qTKg1XEyEPzmz8QxDcs48TcUmZDyrDdyc4ZM7GEgEC1XiMj2Z
7RsrJfy+Demf0AjrwCh5ArlGhKHCZzNkX74O39j/URSewmAt0AEqGioNlBzsVyFHRjReyN4J3hcB
MgVPbjcRlthVVHHiFtLXu+Uu4c+ZEMk6Weta6bxBFT9q4rz0EMKRDvpMRmaXE9vGI2wg+a4nkB0N
eEWiRDHFQzIHiL7XQhMsFMHkmbSlqt8mQM+DSB/uau9NZBJ402o4ALRLqFtgQxZxwxWHJ7tbrW4N
GgUzc9Ci9+35/ddRNdTRrwGzECluzBioXGYckv+S8tfC7UZV6Yoxdq8NCh8OWCSXdAx4IgUxahQm
4gEGp6jLdLRbYbmZBqJwfKtYWKoPU2JKLpoUkbUoe5XERBVaqxakT1E0f80qxsU4VO5Jz4FT7MwJ
BWgkeHVculbjCKG+M+JD2H1L6SZ/78y23sT1Jxvu3GIIQ7ga2qtEH9UnBx/TbYIISrpnmTFnYEBk
IuTOFHcT7TbSTmyaRPxYql/FQ1VhDnhhHCzUX1fYHBbZj4FN8ceR+KYEXvaBg9N+gYjzX3KfhDkA
EgWzYOxiNBWVi3GqZSfqnAQeIrFv2kMeejygDXITH7PlQ9uuCboQlBXjQSij+D6MSxKnRZNxIqY9
/XsOVOTfSDLirxZ4ImbNYFCdW8Hq69y0XbXVlcOO1ynSIpCUBd4ybxpMhTJKLulN8DszqCqpY/Lo
Y94ZI6n66GPcwJg/JmH3oUag7s00rjORxB2JbdLqyCJQJwHTX9HgIEsbY5uV5aarwc27747nf95g
N5PKRBzoZ6o0HKmwluSUP/b+QVQ2JDSiDDWRkuJ5xJKvxROPGHtgQtBpzIM2s5uijZTyOOEQExBv
TNDeppQw4ViJrd2rh9Gn9i9tGdeu0oE+gFw0wlFcyU8VkXglypJw1eym+mnEXz5DUHboGjXsiD0F
qKXZ7vUCFz06jUbwxphJKt7iQJV8E+37NP0XOWsXBkUFyV0inDXMoaSbFuwiYsws45tPE1MO3GjD
ehHPQmgrIZE8Z8VgrZIfN6tB0d0cBCAy6HJdhUU1g2nEuH7H81sajslTVWuzmQtET6hUcTntSvwX
S/CoKob+wgpnH63rYDP55M7C7G3N5RsBhaxsoP1lpbjVZ4iMpDqdXVsJlbUef4nlYRCJa0FqUnFe
ZOC4KcJoTQKpIXNV+miIbRhEBJ44aSGBkQu6ff3J9bQm6vlYPJfmQa2A9YTkrHaI8/zIDtNspcbZ
3Qr/KTqc1oFPAbNZ2POzSlf8Zjry3+KQ0hXpDY3lK5xTmKBOTKwjUhkRKih0R8zb0Q3OPyx02fLd
7tV2M5kHQDa5nF3KV4aoIWK+K6mb4afBLpVJ6KaEPa6OVVU7Rk68HN+cQcYwi1ftWGcSUu68O2XJ
gPSJFocjMYiwj5noz/BBYfSAV3FliJ6oMY3FqkCAq8NZzCeXZl5ShLoMdb6JQ2aYfr1l2piI+kXa
h8rBiMDqx0PZx55EMpB5S7EOm7ChkQY0HJQS2WDuJHBDln3V10TCNTdqhLDfjgjRNQxoY5OhT36t
kr2VGmclCUHzldqBx++nTMtD0Y14ZrlnVnY0dZ7qNPuVdXlvWefEx/6XX2OQsqVU0V6mFg2s/PTW
h7vJ7ppIBjMI1haW9fiz95c3taDCCyJTOKmWUNlygVK9S9eVP2yl+gNtb6mj3NbxkPKnfjGZ0mky
LCAGHKo70KiewGQJtoB0m60jCCJvVBx9dBqwt7qr4BDJEn6Uow5rQIYZaGHrMcRkd6HESNm/cmZ1
kvVdCZe0Uvi5iPgxnODGcGc0CHyQZ/kIzTNjTl0/+u3V6BlA5psUG+KovGZ+4gYmY9bm3MBIayVz
23bUcEmK006J0wVYVeMOeJx1WN0FnMBjtPLvmUNpiNo49eRmH8Map0LoZUSx/lqhn55aDuUCA64C
7Zsl22LxN5WsxgH/nWCr/VWz4SpmOmF/brHUMDWUnNG2rViNxBSKOXdhnSSh3Wd/UeyNA/nMtYVz
UORWpHxp5jpnMWsgR6hoYWODAEKL83sgAEzvhOltV3WLP5HbgrJGJo+v+pHWd5XVb0kfAiMDAgI6
9SMwMZhiD/HFX7icadOCSqEzKeJPDspWXJrKpzy9upB6LdwM1V8rdtuUtLmgLfmC/+Kz9cbsgUm8
VH0ZjNb7iHBiWCXGLkp/WllY9e9NaN0bswZtPk/9nHA6+4Lita+eOU47DgUklFSwcQKoO3v/w0Hq
sF2IVdyLOVZricde1e5RhFtDpolg1KlbdzLHOVGSA6Prsb2mWfMwQCh6jY1W3kwF0eVK7PF3xyqc
Hkl0ddJAMEPhs7LOgzh99UQcyjnpmVSVqLobq9xOk+kO8mb0czdg3BsUJAqbNK1KRvEZQCbHsgLQ
g5JpMCkUUJEOyUZm43xH3UZTs7WpP2OLBCOccVKRKw+OflTZY5ovh+HLgi+kyHt9Qs1CdOd0U1Rl
OWGbUVmPXJsRG9C2+Kf7p8pEECtITGlNM645JJRFYlI15XjrQyjnbPWnixCidJtlTsK+kf7qnPEh
/h9l8BVZ6xJ+CK2i0f8oGNCM6yoFuazfSIXAOFavQgQshvOozbnY1VapB/LE0YgOiav2w6dW1qQ8
vcS36IwGboHzNp3RUrWjm7ANzoufuEZpleubuVbHI8JX1P/K8ro916y6MaEw7NV1CCs7sizKaOBZ
yvWGpRimEEqwQdJNl3FDAoVgZPjD10oJpAJSdbW6M8PNGJfXCfbBS84Ri1ZOFkCH480M/DbmfsSY
HTdAkRLY33Gq4P6ewe+tjKfmVs0x0E9ZqXtKxvxEX7XImsEBium9yoNnz9PV9u7EhELU64NG1pJQ
R6ec+ILuUmFSV/fYb1k8A6m2mhhDwHwcwSOikPl29yn1v3Kn2QbypIpnqRwIiUnIwwsLu9BBG8lm
EykOJF/ciZrm6rLiBdxn/73Sh69ahw3OcSGqDSn007rKsW0uJnfEn1DPIMEkX91ENw50MQPM1T85
goGPCVSSk4la3NWIsUzI3RqRww1HDEr1cQYFML8VTC95Q/RI8A0m/c2EAUr51AnQGVA+zhUtfew4
18A6A4Rmnw7rXo63UYWWdlZjj4JtIH63Ui4qK/JVqpKvA2JkbaISeSE/FmYWmcXsM1iHSArVAgza
Egilkb8T4L28P08xHnJBs8l7lZRwBjDmIsvVm6GnkEHfK21KX6O1i/nqtCw4ttTTJejDFPz4PLlC
96viCJ0bGE2z6zZDdHqrXqOSj6QpODXUyTmAc/vWfy1WfVRCkRXba25O7IvqSfY3raRtCkQ61XXS
RsfPjlH7JtOe/iDVYElMDWZITCHHnVh9UTGJbMEYHWqT9h1JEwl7htcrv/NijA3SPrGvGEK0dHje
Yjc1SmvRgMqIA+wbBr8SMPPCKWyKh22s8rRmmFVRNAmKwA30GbWClLVxgnWSHcUaODI4/Qi5pQnX
eYT54+ekQCRqJfnRlclGS5ltznFxuYbsFlNW4i/0iREqAFZeJSFuF8nOxBYtoqlkpx91vOBD+YPM
T8V60imU4VYRdQcoXiXlskL4Mlqo4dLzUNbeIOEoQ3OlEv0rqocKfZKk/xhQZqj+NSVwuiT9TEWo
SBi9TPm6GcqzGDptrKHBj9ddVDsAgtVai39oN+Oaqat2jXCVVbDI3kHRZjVNw1lBGE/krdxEy2DS
12meeVDPzeBY0zzmYv/wVRQaipI66Qw4VczsMNrvGG7o/ToPq62oEdgwvb+NCSVxF4tEnFk4uWv+
XpWEFbh0+YwT8V7TvVTMDFpbZi7ZPaz2oHUvs9gJGh+frBGenJAnPhe2TLiybl92/wa8Cw2Mkea4
SKyjmL4wyy8pU9FeMQcunIKpVnbJ9nSLbqXiuc1EqiT/PVhgkvBgttZhFBt4jG1ZvLm/ZfoCd4Cx
Gw4w3Az2tWbvYwxmm39MWnDSxt7nCGY2Y7ggboyYGTwrFyaHfKySNn7LS5hb4c/+Bl/z1IhZurai
FabqosPH0xfSP4FDW2xnEfpqW8DeYVPslT3oLe7FSOkhJaJf9pjm5FAZ/QvEOubUwTeelMB+MC6m
Ox6gG4xClpgJrKbNCV0XU7IFY8PgCoBngLUi41vk35CLlynzFQSpw9MC5mM0aT9pSFus8k4FariC
TxfaBrlQvwlEAXzF9+WpWjLb5I2gZX+3z/4xaAutt+HcLsRrQ4IaRyBHCEWujY5kNJ8Z/BhhBx/P
N1zSHUZsHljw1r7AM/qXaOuJPIt8W1AfwlBmR9lq38XgwN+FpwMUNt8OA8dfO7yznEMfrWUHZgAl
KCaJcLY6lg5J6mxG+5f5JVrj8xO3RZhB8imNHHU9PX2PwaFy6Z6kuJCB4ULSYJdGOYf5ODfFRqsM
tL9klKIcohdXz74WIImDrjqbn8BK+0WUi9AERySbPZTfim/kmnEg0P5M2Mb56TVzGBAofSC9/WYk
i6Fssxy/yi141HIGnxfdE6XyScBSgvFGsMm8wbKZ3PO9v+af+W9MjpLT2hIKAJGCvFfg2AXZ9Fvf
e8F1R+sZHkl/cH1AxYXvsWCYMEI0ihlTg5VkDGwtJuYOAQB8PtwCjMr1BVeAXs0S6J5ChnS1seUH
2xk8hpX8RWIUETb/4McgFMLHBI/6ekEUKnQNMqVVHw38roLWDZh8bZW9pKC70hh5Ur4PK3au+tbt
GT0z49nIMOl9+g0iv38sNHEfB3DAKXCqYxssZ2yuHpYcX4/B9e9YWNkwT5VmpZ99wjMkD1Ieihz6
NxaztJbO8C4Bsx1DdsvWGVyZigiKI6OMS/ytsT2jI4xWMIAwbc45IZfV3Bkgq8ruwpp+mJ5EFLCr
W9QOOR/Anp8iHDkMcJci0WC/wjr7tH4VLL3hzIbbfoegjT7JxItpyyeza+cv/A5f5HYzK4dDIjtB
B1IS4f/oxS9BteMVzycbC3pd+KB2eO6ZZMQqfES8Ru4pmlE0GybT/TOUGUqQzxJ7NfuNB5n9ZuxO
MbBgYJAgFoTlsoehR9NLkbonxhNC/5rQm+KpO/lLB4F/yNt0nxFus8Vd13iM63A1mudiK96rzpFw
dkGjVS8DANoHTOF6xn+woYE22WKOBu/Sgyq0geq9VL57ZSktb/U+5Vx8JEeaF+Mav6Q1Wr5ldCwL
Jzh2eygqDvzsTeLQ1FXuyAr9sHaU3cKJjDe3df6QJQrDhkbsna8x8I3MhfaYTtbRONEaHjGjdDa9
1ykL8YlS6mDtQtmJyJD4D4qSBrfiboenCIrvgZBvwEU+I0fBMnTNZHEE5biGAsQ6lvSpcsSntm75
PndnhC+humKMAHQSwBcnvVj5CGzZ7n/hlVq6jRdhfBD+1cufdKXFJ3MprNNN/zRvAk8zlKoMGRf/
7b2skJZ7Ddw/Lj/4p2LtDoKXXLV1A+uB8SM76y1eVWs4lPkKb+tXwQsYWmKnusYpU39a1Co38Wqq
HgMKAcIi9nfcvzcDNjzh0Mvuwd30vYWRzcb/tnb+QT4Q5bbOd4BRIW3OXynb6aNHubmlhJhhlzO7
NjtxB812T4W6lLF0RuWkQDxk2YjfwaX61+7Yn589/sUlgZ1Ifaaf/Ef8IFmpNBbjMfxpdtEj+MIm
x43PzanZsdexJ9vx7aaB3nLtDHEp5LCY+f8K6T6NM0w3/wQVT9rIX8UJc1Km/MfpRITmwnDHr/E0
rMoLppFwJaJHt2cGwsl/sB7IAi5KQNO0LamZ7zhVI70zFtFRvcssGbr0ZLERt8jIVESUBJ2fKoio
d80WTmC6bvaPBx8R7mdylv+hyN+jiDuBuirbkq8QyeqLMmvbfqD+ZWprXYAA6ieSlgNb7vI5YHwH
hAJf2CON2h4/x9wlXxFiOz53AeTuzdtDk4nOJF1Ox97TWmI+dZfBmn+OdyWbP9wZaL7knCPLNP61
3zxt7h+F0Tx+Ax2UeWbba/PNEBdLizkeWd1GH/i3882S1GJ6Iu9ulzgBLoIGdmRcO0xBpNF7S3Z4
UGGQonr6i2iioOos0xVLMEdTyxDws3B+gt9O5h5G7U4gfHuZfaBe5JFzwbULWAx2YWO4Wl7YdnvQ
SvZXdhuX5xJJzqwAJdliD+R7kPcmY4M1zqDXDl+rExvaMfPen+rPkOFwVX4AvWzJ2YF1vGYOknnF
7Rlf47X1+zaX0RP2Toa6htPuxtwjOOpQsuHm/uX/6s/yItjmkoWw7B/TEp3ssqAKMW7pBB993KrO
PACBA7Q0frDvY4dB40JmLY9/eHl/hWSxLhEHE+IUHxKbyjkpoJ98gntYiGdBpF4YqPupbR5S722s
YY0jr7H4ihS8Ow6QDwJifnHzWIGonvT3knb0zRRX9fBk9iFB7N+rz9JldgiBZjZucxIqEAD5RUT9
CjtaxdD5v/MEfCiJ8Ejb+9v2lr76df/kGuWnzDeNO6yDHzu5GOyqLmZbJSTzV8oGUdjxgc93KHai
c4PszoAIhdPTIGTTVpfvf+a/7NA6xtq8FQ4zpd9izVH0mXBiHQ03eeR78yg/pguJObcfplOP4YLp
8nJmVrJJwE+kE+XGuT1moh6f2OXBOoue9mm5sCD+272xLM2Wss2TRLD6DgUtQMvjv/s/wDD/V3mt
tdCu4/IJntrhBo9I/Jv6A7VFs9hER6Wfk6vfxM6ny0/eATxvRDgyeoYLl/Sbh9K6kpXuyOuZoTXZ
8IKMw/hHXiQTr3WJpGHZ7mP6c8F+37+mI+oXyNq1wwFrC2fds1ySW4lQWmkP2Hc/t9HTyVJe+xf5
2ziCJXIQIMm8ohQE08er5ZONE/4tGufsynPw5NgydsEHKYr9ogUMw96FQ3Q4bUlH3008xekeMhxN
p/7Hg4+6ITgFX9CIF+nhJj8yWNKt2+DnzE0+WOg8IBjKa2aP7XdwlFYaQA1+k3Ym0KMvWld+zqrt
/FVRHKhbFvZeJeFLcienuiCCMZbiplqkv4Pdb/qFiuWErVkL/yf5eTOuoF1jg2d7Iz9mXqYorVfx
Mt3F3z0EzGoJBUD8Tq/Vit/7dRu3N75pCJTw/wXkLkOJDJ8sXxTMIMQIIhQUZumT3iG9sxbYPbix
GjXsHrXsAW7XrLqdMQ4vcLJnxwXry38Gjfcad0OHgzewlb+IeCxHXmGeinzvH7eYHZ39Fsscy9OO
TDVvyCDc/KrYET8koHSv+HUTjAsiKGwZh9i1mJ+2pnnl6C5sf8fcv5qJacSQYYBf2+8d586Hz8Tf
VR7BkcztfbTj2pXP6GSyNa4r2z8GIG4LEQdpb7xP+wg58l/hUOzEeGSgsxjofqBm0Tm9Mtpv9ojc
o6DmDFpW6Ds2xgcgghKjdVLP0bSXcMPpV3MRmK+k5Ubb3CKcwxfZJ7EStUOOaTcb797Uy+jx3S2h
irKx/Q7sMX/IuDc42W7li/QbcXFs7JQ9/6ZjfLNgr9kohxHO4HMARWdZrKgi2awoc+QUycecnkfE
nLKKroEb/DFY0TbhdrqJJCuNtu71KCLCXYX76meCcKRYDVSw8T+RF8LzOPzSCZEzxRGln97vucEh
hEbQ8BTDqlx0yGTdxoeecvnz/dut8hVfeLhiusahcuM2J8SHbCP7hiz3AOAFq6u9Nxyn38Mzvrer
mM/wiya0lDbAaUxQPsw7B0/9IvX8UCA+lB0YLhxHs2vKImEDoJ6/NkzoCEHkpB/ig3qIlU0Qb5k5
EfwqyVeMFVDuVwEMp88BbRbj3qkFAN8XivtOXU13Mc/AS80CycZ8C0PKcVPAMVyiJVrNmuL0gtBL
pTNsFqDmAjJCmLN84TjGq8viwEEkLXHqnP3kkPvL+LHpyWczm1A+ZtrV5v8dMC117G8l44pI1Nz5
JwXmKcu4WPWkItKl/XIp6J6WvteubpJa8Yh8qfr3P2C3JXg2BEIN6mzkyHNsXoGlTLEZJcrplfId
FzZd/2lYvh+9UyWzyuhVRmv5l1/dUDJAWj2d+RqlDdbXObNr2ZVY+2zKhL+ck2OxospdQnK2B6Qa
8eFHeYUelXm1RoiKSpT2IL9V0ElJJN2/rwRQtt+4yKyaT+4lhX6wkzk/MEn69ANioSNX0pZUm8Nq
OhQ3gM9uxGVao+BWDwkBLfbYeNpNZRqyBODtl0TeEETI6/HVEA6pk7+xSd2Uj3ne6mjWI73P3DlM
rJut2XkBXmAMV1hKdH/dynQU/CU2oKwswuxUYOSHTYCtrHh6KztiUklW9hxgDKdq/NPgpWNegO74
ZPlOfMU8LaxJMloZKgPkfI2Tmn+GPepKzrR9druIjmKPY91krrMLnwdnKPWTVG3wi9TBF+4HhykH
kxJshKALgJUBKBBJQpfNye6M39CFSswCeKRnN3Yve+EHvpuu4R8DOI4KLIPABsKfYAXB66/4LAow
wBVWUrqdAQYhxAZCPYjLWrb1V3gCMJv9+w3Mzii/adQZr8OxcZ/4kcH6QKADGHdtsSWfOYvxB5Bt
8xLuRECwmg0NYIHE3Duk4tztcQghcg/QhjAS8LcFrHliq3huj9AGB3mVa8fESzQOSmgxG+aosL0N
5IuItxfdtfgGX31CJnJxvXoF38aBV2XMpGfIZZdcw3sjzAGo6WW2xXQJUbnWP8Znvcfwn220pJQC
sz2QMfTzPsKbGdz2swVjXghr6TGcqH/phuiyztjHgCSWbhO6qdee4bPVKzylAdUeMPuZioFkcBU+
iRdLuiZRXgbihUIRJsH8GKDK/IVzPh3uyS25wPiPt9BO9ZC7pj4AiQKXmCSJQfYfAu+SXYIiF1bV
7y2kCRgWDCOMXWXOrc6t4oy0k115MXArkq4GxX+6GiFF4LVWnLCkNskm/UqPI08RRxc02G14iZKL
Hp06OmAQQK5oWj6BnnBhJm9wfDBKfeBM+QgxtGBtgWGpq0meEzB0mLC45H5jlYvpl+Vg4EcWPHMC
AUsyqiQKfohWTPJe9L5OOC0xkzkN/0B7SZj4GbY9XjNzdqr4G1/8j+wKJa0kZHRRXZQ71tybcm15
tIHTR1fbDA2FI3aHT2Z5iAyJ2zJQ46B4+kw+OU7cgAZXOCGsvekr0A2HWgrX4f+RdGZNqmrpFv1F
RKAozSs92GBv6ouhpgmIiiCtv/6MtU9E3aq6p/bORnGtr5lzTBNgD4XbaBg2G1KGspdNcDE0g+Uo
8zR241vq78+qwxJ5Q2iliTFg5uRnnWw2+77miAxPY3o6dtdW/Jyg5gAuAhyxrJ2UY3kF/dDKvE8H
oosy2aCYUY/MAHgaBBt7DDsTP/UcLcAP3wdLd03f+gTJmi6B3yda2Gt2XE3UueQbhlm8J0gYJYyA
YewDe8f9q/1kE50KEZnpCXLltSAI9LNwa8iWLBbhKSGnFPhUuEfIfD2uO6BsBELwEjl6AO/qy1gX
aaWGpNWEtYx25xT7/OJIhGPv8SdfQQrVXw/se/wxo965H+ojuBda7lhkuyhTtNVt8Y/eMGatyBxO
/iEnm9MAxvIMje4weESnAw+bO57QHl5vTFkHE875l/+ZsvSFHSTXnnyRf9DMjPgUUZuuRSfIITDa
9rcm6hMfiXcR3wbz7hWcNrgcyK/0MaAMmZZZpD9qjkCQZbcCVOZCJS1tMWx8aac3Dsl6ou/MxHxW
37BOQGqOZB7LVE3FyMRjTYONXGusYmRxGIcXyBV+X/NF85cPsSLgKD4Df0LqTvA8bdamHtrpgTuo
mi+pCHypmENRR51yNLzhyeRYqKNxKOVeh5IHOh+nkUWd2xdRQ1LWtOChAYEEoftrv6+Fy5oe7ruD
pI/PaJCvt2QMv/1WZAQUEbMw1pOhCpGbIwaYFltUVogCVCFA62SWANwhY8etL88nFkhEYLjeTHZr
Z+QMi27WZfaWMObuPcUsKlsJM60e/wOV6gbthCPyk5l8uanLwC9238uOufIQDSRd67a/6AhsBWkS
eRV6ez4Al3zC0rGkgnDYMO1iNzu0+5QujqHR+zUtLo29G1LCgzlynme4AC5te2xzj01pqtWrOHAe
k9fu4Ss3JeS19XEs+4N+Cq7iNvAS1XwL6wnVWAIGHr/b60WW3neFcYblMiQxDo8OdHPqfRGTivqP
KOGfl0PyBS0J0jxEtgMaSSQw1dnYld0MZ8VtOMOAAdeN35oAlXryvHwWdeoxeVowWGX0z+UErpkp
Gb0IX/enREjEmC2A64x6k/Fqs6PzlDQm2rx6Mb4Fi+TgM42oxjRjQV8VkuVEw/nu7DqIkRPv36tG
cgbnDlkdmIzdYCb6Zz9l5MVtTtsuaHcL5cxhV4BSOYzP3fnpZmtYURxcVaDsKq8m3xJVBRwJBwTu
pjrCMYdPaDYOmJ0OfbYDoAHrBS9E3Lqwqhz5AiqGsZaQ8Sj4flGVqHRi5KhyUUJzdF8BhzR7iCSg
GVd+S1x1oD0b58HSd0PVU2ABTLMto+T5S/a4UwweNUewmyyC9xKRVcfScPaY0vjdt6dbR47FY1VE
ChRFNvVdCDto3tCn4a/L1syBnjPO+/pGDK0qBXc+8RP6vmy0Sz6L8cPPWPR+/w2ItVnBgie2suzA
jMDI4XZzLJgD3WL1q5H6ckwgMOI2aV04XYbwkuIPF3EimFYIOYRy0v8YgEcQrHCr7yQcQXHUdwvC
Gj5RhTYcFnWroxtAEpp5Crr5YeIrmWELRJPGPIN/oCBMQ9Pi553zIDmW2XntsPsiUi9znl5/AEcK
qxuudfxwhsilGaxsK/++1kuIw0MoPuAFQeDELH/Y8IC6RuXXVZMRVPgM8Dwei8mDLfsC9aLMpx0F
Mpo/YdPIWNiyowWLG0ExLWZFE/H37uNIWGdQHc8o0LFHeK+/Ma0DKrvzaw3rkNKNQzTtQ0CHAhHI
FJpJG5+5J/3/1HiHILBYR/Lv6RFU82hk1hlieeCJHNHI4jjTMAq0Jsnz6MYVlzuH7n1ZzzkpOdhp
jxDov7FEAGCfcS1g8yJI00iiNxk8v+S6EkN3jgE3rr7ylNaH/z0ZWVReg/F2YPjSJYlA88CrsRju
sVZVpmVD4eAkVym68If5K8yC/pi30jsG4KMkLv35/+jX/DyYkr24Shl9qV6+oq2Yp4ymArCBEWIV
Ftm0KVj7ERsvgP7uDCRFGCRZ56HnojyysvY0RVnSQR69FvcggbbZnGm+JzVO8nZSudy+QDQQcjXe
94fBNFMk/iHDLHDU3D3NB7kranpyOC15lg1nyWhasxl88xq/I43HrH34L9WBZTxqBdR1wBuI8CEJ
pX5agoDCjIEJ5xsqzQIPIa0Y5xwM5+fyBHf7C53yWH+26nPfDMWOifuC3/1ta/xwAwBttG/AAitq
k8ouWFOwooP4FNHsbEdh7+lzwjXIuYXxz75lVx8/72FYUOdSMf5VZIwsJIP4BwtdBKjRPvg+N2Bj
tZOHTF7CxjFEN2GC2H6IpEbjUsxYTBrK9q3O8IiQZwEcCoumNA5iJFQAn2vMyZqHUvWxGD+XeEfa
WZ5iVGZ0MFO59pWtcRl0t8E/v0YBAY3oBKQtqAneLkKOU/+xdMSfzWJ4SEAXpBzd+/F41mGRY+Kc
LbM6GpSsk/IV3g5Aevx3bKGPcQQDNp0JYnrD9c1lv3yedq/oOwpwnWr7XrhtMIbD8MRER2TDKwWQ
lR7y50UYOeUfLIy5l4aMo9CcfpBrjh5Wmui2pJC7CjZWWAiIoLCqB0jBqLxgFKKZxxCPLW10nz9o
pBbsFk8otp7mFQkz2LVYtfb1gfMOYzFkkNql6OkXo8P9gndAZWRJttM/ohTnCrvDxAaTyr+u2a3m
e4IRAB+8JGeWz9IK6+AVYi42Vj5tvf0dOJStz/vimrcbLJTXkt2Q4FQRe4up6oJPUdyI2DeyG3/j
dRFh04IyLr6RMecsd/F8Y+mizzZWVxjEUAacwWXwATQAyxUvFWVdopypgLD30kEWeJFxWeiE2ghA
a7c3XFaPKFK/9UKnOdNzboh+OuAvvh3atFPFp5Z//ng7H2arYgXItfFZIrUlqJl6i1nUP9jqJ/0l
0/lCACA0bVxt7CZunNetgptdlNfZnLcDRY/Gxp+wD5CAxxon7iwqEdysRxlYt0ACIsQB2iKIwMJE
PakfcoyVeR3htwOFShIvff18iKk/nanB6UAXQiFDD0hNux1cQE5gaLjpgSyc6hnYKpznArwwzX+M
2dihPic5Cic8Bw+bKUaSTIC2Nfytp6ezRFcDFsosbRe8w90Ej6udzZB+nzbaHKYAT4S2whx+gPJs
4OgH7zApReUp/pY2H6y6JR3kdODh2p71UXtVp5/BTl1LRmd1DELzxr7Dd6nW3AJsvPGdOxeFRNEt
8SSRSGsxNUJBvIIQu7f/PL6jMUtw++Xqw0lZOLTU9YwWbEiYt3Fhj2y3ty/nx4Q/z5HfQ21rZ3yM
tcmm7ehiuOe+4IiZPjAYuvDJpIknt4x1VLYAPsJTgsXMKrZRjbLuPe0++0vsvNd9t7k01CzwwLIF
3y5filqaH4z/Hshv4p2IvDHZtfAWGZyncNRGpsciLPDUw3sPfQbxB5PiyYep8YiQNoKRG9Je8X4v
uLe0fgpb4MPkxFH2Wj0X4TdtQDrLgKqS+7Gd8e/CmCzyTdT097tH20VmN/tbaLRRqYUi9xuh2nhf
E5rBG0FaDEknl08uTE6XJy8GG5DLYFKTAemS34jqWNmLF69jYR/w0iuXnrynbZQ6iv1a89LBaWb6
rEYyEwKeXQ/339bYnxgJ0HFiYsStyrwu+XiFuPJHiV9RldgIXPn2uOGUi0qUa8irjF+OjJQ05Ngh
Yoe3Sncu0G05EaK7K/7FC65mCwKfCFHg+uOT7mh7vPBEOEi4QrcvIrkDGree14A76cZvxvtIcIrw
+Skg642L2O6U1Vq5ELNSHO/2rMWw2PN/eAqc6IsWCgQ3j1I/y48KqowJunkCH8aga9rZpaR/RRHL
LaCpHi4i2NpIVM0A66duHvubwUhx7MeqzZSE6umtedU6P00NbRabx5aaWiWV5ZgUfDVQmoyRqCy5
OzF4u/Us2vCnIubwQ0ulsc9rpJoy7tgOXfsYbXSuvnajvtreK3gbA+IRh8X+xH+m9WglYxd69BMC
kGNyxuvj+1utiLnvZdbJhrJUAwo0xCOAi8A//aL6/GB4YopA8E1nv2T/Dr70SvmYGSA6PWT3qL6q
VdlHcbF8s8xifckwXpmMpAztGkD5NEhe63bsIKKgg2ICR5IEorc5al3syIbDO6AuUHzqvJmCi0/L
LpQ6UHQY2KOOdR5rDv/SjJoLvbYHbddMSIqot9F9g1z9bvhMKljtqcTzmjU5JqSoWI8zo2FWZDMG
Ng290TBKPxiL3nPNG64PQkrANFKbk6HubbWDPJUWEMRcyHNhuYS6x9yrnzBsYjt5pqKxhgaXBbct
Aij+5gvK3+3QzeV9C5yu2pFiaRD1/TesEYEjSBJ5Mb3DA3T6ZaTjkO7j9X7niXMxno3smzQDCZ17
5QK5JreL6CtnH2JRFgo9GhN4MqKbdwBRoQO2xyl5PdlSuhl0bCh3FMNc8ncbqzznXDrRAFQRe8ZG
l4EFvXLq00EYN5IN8wAWWCRES5zk4XgeL9lW4n+MQyZhoQwD/INwixA0T4ixGF0hnJcnT8m81ViM
gOSBKf+4yRk81/yJbTfFYT1aZLSOxN6WXh6K9l9fLxJXJOT0vz0joNwpOTSwTIiim6kHJFaW+FOe
4bN6y1gZizaBz6+CpfbtGsQwM7myO5y7VxwqjBD4Rm28rrhGukAZOsUsLVjqUJ2VZu4DW75vTrty
nWN1nBHC0yoQszFerpRuoTWhghrMkRdU1W99FqMOjvtAVjCtUNuDHwBf+2R4o2vLJMa6KKS56q59
uqnOvEd54+mlTh15qI/tW6qxIuHhRhJrvpXgmS5GqtOERu9nzRpYI/6LH1Yvg/d+dJeD7Flt7vEr
UN49k6ELUqiO4dKrTanfaaqoC9DAGPJ0oIbJcFumG01e3ocb9THefT7xtbujM5yoeWRwFCfpnZ2m
b+Q+7n+6kKG0OiG2xNjNEcznKb1+U5eiQqdaZn6uMia0mgs2xOoJ2NtCl4h4C0z1DqDSSvhhpujI
Tx9Svy31Z9w5xXh1v4w0Xxq5HaMLN1duqQ5YmdGJ130DUNdHAHZBFtXTJ5Js7OCL6u/rxD+jdb5F
i+dKinmf5FMKgZYO3ivP7UL+AQyzGc+ZUL4cKfiEZagiS34A0BBLe6RujHRDUiRZliIyp2yCbQnu
lk+3FjCb4HAYM0qZI1F58yHk7qaJUY7F7FpUXj4VaEyvZl0JEa6kyMcAyN5LBKgeR86G529WEPlK
kruf/LzZZm2bHrFpmHqIDn553D1lDd8Pf/1Ht2Wo84G6qrzXTLmiQOSI3oMKOoxCJLtBc8kEjiK5
QgsYhYrNXzHJWuTVYkZVj8BPiZThX3JLSIkSUXQ4Yy3qPPbYI5YTGa0+fAAO2PMYVyW/F5EFV9B3
qMtCLJEnmxfSo7FmoWi/tuVKCcULkweAq2nFRx7HFN3eRMQooXOPHmueZX0BuOQyerkZnjgGfuoi
0xyamYqgkbA9Stt0m21OLn8EojiUdlO5APxDScOe5HxyDTcOsw3SL1SPS6SC7OLd0d3q4YwOEUTh
FvdKjmOn8gcvgYtNLUB1bDwZxsacYMDUcSWQ2y1zEgtT80XlK9zqlfoL3UFZSvOIbrS4UtSN0aZw
KI2pTEVohwYDd8sECKKnNB+FOPIpJyYpAQtY1q4AUQLqZPB06ZHXS7JKMAoQ0UHB8MoLDA5d5Mfr
FUFPgYNP051DDiS2eFmxUbsh+pMsgTyaUKtmK95dyRo5MAWO5S9D7HgH1+2zZhhj4SnjBxlsYPfn
K31BV6kjaWR0tx9Z5Euw7s9nEg62P/Hzijfk4SqIzy19Ua6+c86x1kNf9YiySQoyz28u3BErpjIU
IyDbXeWSijEPQ1/NgoKL8kYhahNTrNMTeOzT2KagZV3iPb+kpzDBh6mw6TRuXmk+PA/D9wyUDjst
7TJy7guSJDnbcTLhT6Ayblzky+D6QAU+Jrw5VJ3YCJMrdR0nJa9QbckXPttIw83X4gEF3GFfbFPi
ZUhbnQG4qsRWt5mv1nDmv/M4pOK4X5rNI9Lhrw3sz46Ono9xiQaVTE1i2cTjyONJ5Yli8MzjCJ/+
0s9h7vKWAA3iS0+qi3BohGkAmg30SEQnuUJ4ya9xBw1Ol9DO4KFQwrgGmxZIAmMmPK9Tv4Tn1nSz
0uuZlHU5/dGUQO/u+4Blzyw8pl5+JVtluDwM0SGnhKuBoW1nuOyaJ+PDBmUBW6bTi6eikykjUmZP
46dywIp0lbpumVTD7fBlq9TMQXH7BvSTbAMZqwQ9cgvc/D9MJizQwTMoQPGRZC+WGkAnOHAALcOv
+MzJWWTS3e0F+jWmWR3v77Z4HssL+BJISUHPmLRx+8wbbKQJSIM3CxnKa7KKRaIEdTVHPXRWD83y
NhYz1wfdJWEAfC5tbRy08/siueIOHfHw8J7kTGZ5ZipHuQ4B7UiOrlLQ2mT1DPhCNCXi6ArvN/Fn
096Mdd5y6UrSrRE1H5uVBrsI4pOp7cXS/+HWX+yta6Yn46uGDCFMcPSjM8O8QgAVvHhr/DgyvXig
Qeb785rrVv6yow+PNjGtLDir9VDHmGUqP5+QZ61ax7svp04VjIl2IxUChOD5+7D0P8EbX9wv4E+Q
LrFit+63fh2vmXdLZBABBxhfCYHj/LyRYcaTJL5Dj96cWSnvgYjEi+VgHIy+UbWWrvcq1K6DT5DI
rux8wtMcLc8whNvQywELKBwNCCZO+WKA9/3K3RowCi8B9vBV1+WU9+06cDHijagmd/JrTR9dJqSW
NcyEF5/W4RqmvaHnJ4OJT3iEgc5FAsxnaS0mi7hpOSaBC34JA9H8x77H5+IQqwH8x6F82KIa4YxJ
XFKD+HsMhfnPrzu4gvvdaggPgG/zVKjwXjixhxEMD83Bw8pjphkCYaXN+BvsU876wfihSYcpD6YV
R2UhEgDJUiy6GTtU1mBC6QgkweWZ7ADnFVOmG+XaeAfM8O6opRgMo56vrfHHkxglzuXeE56WyftX
BNoGuhdPKmwPO9Ru+pnYPhaGv0zWULSHow79/mkXY4hiha5cmQCRP8vB/piTVBkfx5g1fk4Jwa9M
Z1meJ2yftmRq0lMqTH8g9Yf3C6MgSHun3RD96qTLNk/nfTFaNkoI0NlhunozY5bCor52Oa/+dCj1
8Zz8RHBVo1/GFRAJmxlDknHL0NJlBvJ+gcqBLUcXRJgYty94E8Z21DecMJOi9U9uzgd6mjrDNQdb
MW8mI24+cntWXW4jdKgWKptFhtO/j2h4Zv9FCLZ333BWivONtnwMi4mNKM/X5aUGn12BzaO2qohl
vbjy+3m2j/FMx6htuCtX1aJh7YVEo2S4OGJnR+89SRL3KbH+WOsnYhWkQKn94WUtzTJBFivRy7Fq
Kuc64cFCT8aEDEDXBsWsJaNV86nFgewdKAkYGOw+S26+9y+fgXy4I0jLQUeRsnDoFw0P5B7/NnkT
XyflSjas11ZaKqtx5otvjMvOyaJyl29ZygM4l+aKCqZQJHTi1ne78HHu7T5QEGoM4dQOA0btyMSU
HQMwq4TAWDO3Rc52+hmIysMh6BIFrrTWrievCloGGRbQ7FB11BXVZGOqS04Mm13vjJTkHFAAHzXk
jQ0jZqj94kN0Csmhl8l8oOnKpZABYFJdq2oKJo39RGeR/17fKPpLOtf5KSj+JTExrcqtK4tyvwvj
xKZO6xEx0wZZvEYRXmq7ceQrmjvzaYNytvXo9FPbpXOiwOcD/Tf8OcvugAWNHEkzVtqILxzkAp9N
4yxuKGxm8AJWBD9zpZ3juSgYAzLqvmbEm4KgEW2g+TlH7a5hgqZxHhHWQXMaldPeARzCrXSBnsYv
nbKUJsvgj+Xk8o3f0ZPZO02aX4Y9oLbQHTMCYdTDlsvfHMv1PXpuByLILA3R2cN0ZOxEjKt996je
HZBpdOfc4qzrr9fWLnmrWEA5GL+8cL2VZnjJLTZzZF1ZE2gMK9KTJ3ei/QQSdzYCscFV/A7oHxat
M/mprceW8XDsjH+KsIx0T71buL25Rqwvq2tp/WKVrYHG4n0o98yNcUqAmfLTrbwwzun0RKzDtPK5
6iP22FP9p5mDHtmzrjlNWC2OLIJwUsRTf3e/rax5eGWz7RECwF4AleW0mBnUilTVGyT8bEj/3TWH
kaPvoP9w5TLXa5GyoYSIma7vSh8Rd+KaN7Mzh8EXmjwelvNrVa4MTJXTfJERVMLsh/i5+Zk9cbfj
TeUtbQOKq0nxg0r07R4j9uQfXpeUPf99CuR88zrkuJAnWBgn7J0H8+bvhXkodjD5mFG1wJkAFYPg
NxYs6yOpC74G1GvGB//xq/kK/Lf4xkSZtXCN60dZsvLaaJ6X3e0mpMWZVzsSVurpVXzJDeAkiXEx
ilade/+IbQcZOYIYpE6WA+XBq8M2pLLm/x25UL88FX6MqUdfFt1cU9TzxlaPPkEdIXZ3jGUdMLI7
RaMI3MEva84Z1SEpENmsoRMP6KrvC4w8awnZIoCpiXbI/UfAu8rnoTdrBs0UXExhQf92gNYrkiTF
KExCeN1HK9aXGGPA4ILIWOaJ/bH5WTrdguStLT/oHQzzDleaVHlr1fEDtBRyKjLv/cmHFY4ckQU9
WQyRso8pVO+CLEaeE1PKuaKYINrxANX7wsc/sPsb20NvhEOLihcJjqdb923uYFtorkgEx+vO5fPW
ArlzlXW6mzx31VVKbX17R3w+6XCBe/GlBvUWPs9ymLN+6X4aNz232C4tOFFc0vC8NpQfp6XbbD7L
YgZShnLztHn5r792UU48tHeLam+Cne2YD2ON0scW84hmcoFboqKt5USbseK30LNLU+SOy3SnwnPP
FV89Sq6EBYKcFKFUIrZk+2Lg1FvYG/aK+eTTh+LyyAIeeaZJ3xNeXptvUHtIYSqfefQbmjdu5sZc
QVGx/93aAQYBIE0+L5/P1IhnfsGA45dWao8ratExI4qD6i/bFEEoBHRvU1o+g9G6Qe4u9PDQc2+p
+QXx/HXJFGRS9CbKU3ZQubhfERJyX8PzRgi8SHs4ATDUkUQzhDltDIjFYN9GJjFlT+bXQAH9ApQm
3CgHPymRcmJEuulZdJWseNfPtXTgNO8niOa13+KOnN4eNM7Hx4pNBIBT+MNly1IwegTIzFDBcYYh
FMDaGA4Jd/ogFdgD9VZntfWXRnwR5YACCGEooqCUK89NUScAXlzcZ4mX7T+4nBJPkKGpU3ypMR+/
d3QRWw0x12ed2uQ+TWnrZaf51b0PksPMrZaSne9b0xoil7g9Zi1JC2HxN5rhdjwM2c205mePeDY5
4mxK+FX2Bkd4b9l4pl3mDT6CoZAX1TEWNn3fRjpgx2q8Zok+o7zhHgpflsURad2pjoj22n4miVeh
/sPO5PehFMkOOT4kANwXr6kSvaf9HxDbv0cAVQIFBiExLnE6UwOK3sT4lVeFo3pudJLMC5J8tLxY
YR44d6LPDn1R+3f6o2dhc4fnioLlOccYCrLupcOmsgkmQ2vMBJCqZPFgS4qG0W0uerKj0adm9gav
AI08zd+QXU8ob5OcEENGuvzEbxLkUN3vTm+XuiIjXpZPNI1Mbxvui98bWjYJCzeEWYMZvrBsr4Lg
ZJpnlTAmWHpF6lYC1TlJlsguJi8AERjER2aSu0g7wDZxIQ+cLA/rNFCXz3zyHTn92JRip+bfK6+C
J2i+D+jH+2raPrhGVnThVOFjNBQ8CETbjnl28Qa9VpCrgZ1ioWTnRTvZEFNxvwLRvu9IL2dOiVCd
QS8HDu5aeVU284IbAFrCPH7Mi1nLTYESTMHX793fI6KTPHES/iK7fDIht8rf8eRlM/+PkE6xmmAp
cYmoCdh0iPG5wNTLTNIu5Phu5PMAbtKuJAzp7vL1x2b7DbWLQhq0ADZu4THNvI7BLyJM2NoWSzWW
b0+SkrM5+0VIwukMoRNqFTSi/CaYsfgcir9HpwEe2FwZNKwmx5PX+IyFWXyCwQV76YN9TFFD0qxf
WCUUISPUOffbfYEJhRn3Rr6hV3ismQHzy/KGPutopUs3jTxkQcCFoC3G58QO5q6+wAcdejL2q6/N
j8B3M1cP8OG9FABAY3pQTZ4jmwvfwYqbKNGQ02emI6BtLXnBkFRYLsq5tiN4bcONn1FIidGBzcB+
dE3ORJSgeUb5uy5YS1IsDBjJEXNRoOhNF5pH4RLKh2YCWxibGI0PEmu2U4vRBl3TA/VIgj0cTwd2
/lmHMC5nVzZgBcNZ0h9RKYIqO81sSpf+jwcxJlOD3I98UmimQo6hpc6xSBksBpgy0P8jK5h83XQn
oWQChNSb0RDpqwncSXPj5Zs3wUcdhmNwCmerDbWSqpQISl+BnpfDLB4pqGRsyZquJEamwOdBtRcB
HdsSlXv5J4qVWwoVEIn+3SrqoOVjQKLGD7cnxnC6WdiBEelVxISgGiTinDkIXw+1VKRHKcJK2p6/
Z+kTmTM/LWpPZWbdkByl7z4MwcZutU747kzeaQhkFhzT4qd3LRQ7iyFdnJXgerO/niqIp41PDUlg
DjOxnhlnCXQqOkVSiHpe6IruznDaTjUPXfSKXTDP5jB8wOpAKmJOZFYQ8uxdOxtenuk9AO5E/RXw
qqkg8jwmCScLYIyGr8dYP6jhDPcZfmbFjCUzyxFY/5KvFXYXDbksY2azSNnN+gKYCmrr7cGWBCck
qm+U2SQVqFBPTR2Xi8IJpzq9OVkO532oowbVCfxjm/Zbckz7f0qAaiS9fCZvfOJOc6CypXzbekB6
gdve6eZsxig82u9sg3ZbBw8DczUST9XXZnNLVrv9GFKqYC+ojyzfUKKuUR3zyT6m2+TvtNZY3jBx
JP+yt+5/pJ2yJdszT3ERWbIOB6AHmZpNo0m2wAh5VbxIaOd7l2k3ikEUH1NEi6c11oGIVmOwZOSs
2mmQB0OzRW7HZ2Ir2VgAXG6PubHTTU0IvZ9Ltsnb4a3zF2wCz9WSRfKWCEWhmaosFmHMXMz3rPFU
t53Gi35zp0p9RfFS3QALIH9gE/GaLxU2qn8JAevsS12WrEhXLpr/WeEGp+BAaQSkT3UwsTs/OiW6
rwP4tzvWRdX0fWhsYuEwgMR/6GN30roP2UUhA/z6GU0sQ3uble07GmxiNEr4nrJ1s233n8b9hcuz
ruw3/t+e89tDiZ9yge6GpYnJacLn8SPKA2mDmJeGmxuEU0y2qOH4Skvdi1r2K/2Wzz14bupRdM1R
0Tr06nxDTjBNpJ3x0o8nnGbLwnM3csseFjlhiEzq3SxYBXWoSkwPoDtga0YAi5oTjRJvSCEu0M4Y
0/IpesWcvFtoWsaK0cI+uWhbUBBXmWOo0klH4WYInoHifb++B8PuoHkoSrvd9jC0s18E5M7bsNC+
veYlWk00Gr9c+9ReAKadx9fMf6szbCHDN5KANvb8/bjAA+9fFmQf0dYT3fFdJS51JpUXK3Vf3RnE
IN8jPVDmfUTQFT439Ud1+fnmUbMZ/mXnXAfPbJKotGpF/mUeVUuM2snx5CRetyDPAwfqw2W5mWMi
CL+N+Tq0R/Kioyc5nvzmtDuyAxgVGffoDyncGUqKPXClnzfS1qlGonTCdSEKwwjY62pE6PfwT7vy
GU8+Aa1PZ3+n+Cl/MNPGnKe+ijvmIG4gNDpD3gZsocjCpwhzRowlXbYulVCZaCHj0Aoem3m/k+T1
Lll7FjAz/nVI15e5SCTnuSmkoG05NLjSaUMGviFfvrLZIzPGwDMT/Og2GNDd3D0Pule6XVCXNxdE
EPDpn9vqwjOZfEges7G98O/vvb5YVBcVqH4nLlJvxeXkAYUAGXBa9PTqONcBshNk4AG8AF2RXJgq
MJhGOXQHK4ACF9T/ReFppEvjDF/0rdgePLeAjPHF6xxd3rMGtUFPYCIZQ1kKOshJLBLP6SZZogcv
KAPZkXU/bRhfkNtqi81GNLTVhanF6G3CRCE0iBeE85rwUJbkrOiL0NjzLMNd3vKnuGv4U/FM/ZXx
P/nEsklbYSpalucanZ6bpmjj4XNw/7EtzY+EIwNs7iYexJh53Zp3dLG434mAguaJi/Ik44M4XZCg
cjRVuMGYikTg1N5jeytPivU77DfZgnPLYLY9JJHnS5dEtCCAK4dqgQAN0TEoE2btNIjsV9DsGDY2
DNGMH4idINSkNRP1OKQOQ0SFVD336SzUdlmP9gi3CAA8jRcQVeI4YL6Xb+l96AK05m/gf7tf42SR
z1w35eyOzwUrCVQoLBQtoiO2GeMJhRNb/pqChsg8IZRgN3zDwdBi/cTB8HyG6uCnGGCZbYxQ+0J0
T1m6jWQsIDxz+nif3eMgvYuwrvFYJbuyNOO3dR+e2AhPutHJGUjDSS63tEfd9Vk/XfkzMscZh2XJ
lnGcw55M2aD07WBXTeq60qxCT9bJILt8YO3cEXVJimwXH788vX7TEowIFO6PwYcof89iFcVr+nDL
r4rcsmxI10bN9Lm+JUyYasV926bKsntofxmWfoEnpSx7qOTldNl4ko2LIFN2Bsw9vUW+3A72zLle
J4zs5T9xvPZ9L8f0QJ/sNnqJDJAXc+DXZsiU4Z0mkYwmpGgMZr1ioZMPneb9iRoiHZSstaPu2/lj
X35iRTYAwDfS5NQDEwa7NHxcT18krJJsl7nGz5Q9V4aqmdiCXiP3W/VTXcgbKZvu17w5DlLJBtfr
POtyphZvEmHAeGHSJSepDGRJ/5FW7wF+6U35ZFg7/vqjZky5qa7GRhdIrxgIRKttTu36WRA2CtLq
ksyz7wg11glHF5Mk5aW7WVyfzDFikLgnCYmtqZp9kS4zGXth/K2HUT2TYj4uYy0ifODt9ymPtLzV
wVwPhz05boXC4B+21FPGA6Hmr4ENbnhTfNTNoNdwQgy+2B/eZeaKL66nvduU6jkV6wwZRWfd7otX
igk/9e6N7A9++2xgjoruz2jKeRafpnm9zb6zB2T1FrDJY/ya1y+CzFpjMu5ynOnGhxi/dMDjy/a9
w5E2bpgst6iONNaGqsu08c2KCNy0OvSwIHfTAcKQIf20KTNspX7CWr0bTDnMB1P+36qxml9MJY+D
wv5rrsGagvqASOFpvmSXG6BajID3sc/iGnpzNYwePtoOKoqNuisYSnxB8Znlgnl3Qj84KXCBtedX
AsYMNK7JPHeVr7go9LBelfQ5gNueVtHZ0k/yyz8upyyB2CASklM58h8TBink4qeq1YbTB6AJ1Cy7
Ooztp9uvR5OHA/IBbyUm2/XYkzzl3P5ihEAyMYe+AUrIx47ReQiUdwoSIZLG8MmyiP0t5/VGYWzI
/PC3CLQlSvLXWWMCcD1QxzJ4aa6YpB3pUMNIksMPonBB87FFV5d4DV8URiXj5EN1Eq/m+GlJaHWA
eFZuX7mIonM4ti6iR6ezWwdSdNAFn1Xsd8Hjl/NmTtvNbKz/0z3lJ503+JkVkzHCng0AKp2BXUWf
I46nI+0iSxGKFoQpqI2R2C+51sgtQH9HIUNHiaSOpSjylRIBJQpX5qmspR/rAaEstGg3AS2FBs6M
G6Vzy53R1XN2Is8twG9ORSS5JABQ2G9UhiNHjh3uyKRZAM2h0s24AAh4JuUBfg3+gseMY5U+ky5Z
j33Q/RIsFtJmCDqCZgS2hl0Oe6tuwpQAkaC0yoUm3kRzi7a948agTbxDukHtK+QnpAFeBMCcDNax
Db+fb8TXJ36CYoZrHzsUulwYckAt4ZjvkfXGQHD5xY7FDTA611HYYTFwUSUKTTULGdQP1OFYbWHY
DSwCIUjFO/Cbf2iJiJSNWd6J3GV+fmrADonB2ENbSLH+BMdIk4NAuXHpg/nvvD54PPmTz+1KYvBu
x6JeeF9oVAkbZGLO0fAg7RpJVYk9YAJTpDt28/iQrJo/YsBYMflP2PGNTUtQi5AC7jnKZVSb+VLZ
P0PxQ4APYwEHC5uympk4qQX8OIaxaREJlIMLARmasam6XZ7t4J2JSAhKqm5TjZkmIao+Hfinn3jN
r8fPbShnXRan9hUN25CvIMy9GX4IHn7eNeTGF01A40NafCpcaO7YmFHw8CN0zxnXCxvrmtwEXL1t
xhAr96HvvyQrKzWnVZG1U/z/M8kNLrxieMb43wZErXBf8YjK4AH1Kd9J5Rj5qjP+1ccBmzwZBzCC
3sQnYqD5j6Yz21KUWaLwE7kWIgLeyqyoiFPpDcupBBEFVKanP19Wn391d7XlAAhJZsSOvXcobiyf
lNpracDDF5oihrAGbgL1lLYHK7SuHbEC2C3mC8s31pgW/QWuJfkLcRJc8dqGdgFnnSJODjwk23eV
mQWXTdYhLyFCalDj3W0ifvhuUwplKl2Rqe8+cVxFLQqxBAXurIM/UYvnOWwm8gqKuyCa3gH1BL/N
AzNooLbT0wPiK7x86GFXNiHlNp+kdwGdDdgDR8qu4CcMdjJ+gyM7pjuh6ty47wdCBsKRKlTvN+0s
X+ixy1ZUuuBy7JsveQeM+Wt6UFGn4HCFxrBxO2yEVxKMZyxMuO0xjhZDg1DYYJi92qUKAQXgMrXS
gd0Q6gmG6mBaLiTE0Cg76OgSezk91bWAw9ZpBIG8mYAHli8FFg4q9tggv94qJC2OmttQQXMJq0Nc
98yGcgN26j1ztEtijJkm+eLtVLVN5Z/3Y3nYwgOkl9A0HVmESG2DwbI3ou8cxX0n7yGsAS2xefrx
dlA8qNcR3gz6uFcHdzwhGqvEaSE32UL+xTdmwgFUKs2RfY6cuUuvPfHF4dbhYE+jQOYleoTPaZCj
BKU21tAoUQmhYyVWHOfI/qCif3TbUfawpGW6pUCYicoDK0nCCqSbTwUvTthY9G7AfdloDz1OF8X2
2QuAXsHajkkLd1/aTDCxGshhPwOriX1+grrloOWSrV+Va3ugbv68wRjd1gfq7rB0YKroAJCsP40l
0eQQKtkV9gffdJDQXp52MM4gxk3WePTn4jaA0dBZskz2Z6uIwyK842waE6CO+ZEmCW2A9SVilp/X
vO8nU6rHyw6aL6OHlq+l+dkD+Bc4hloucrzbCvLg6zS8KACGid3mFvlvwnBfFovMLiFZjzWsIlBk
9mDc0JI8muebL0vHopuVM+DOdleTCZ1w/3FHwSgoZ/K0cWifgJKQvfm18XW3HW3igWzuXj0B60bm
C0nRwc6SfjXiTmBcsgadMVZ7jp8oiG7TzsR4nq5HZGjgiuc7BGF6hgz9eo5sSC3G6rG1lAmefVZj
60vRQ153BA7UnxITOn1yVUT082QGJWVOB46lRnUptu87asJDMLx+KNPjD+4R8EmEl5uIT7FLk1CH
MDdjRz/Gf4F7jP5g3Ivcox3yGppc3uwRnY5wLZ1ICJq/wkMI0VWqGbDwoVnpTIxyeC/MO7ZUCbxA
47lXYamWFlkKR1BxhZDwrgjqpeUBmKaSaKNNVduObdgUFHMLugHGfHdW0rDxsLcN9AlucRbrINMW
VeaXQeUVJx56AZn6BKExFChmnBoqRIytDP1k6bMIxndzYGmI7oZqgFMrMsHMJCt0X8HDJSm7KD9x
iNQ7CaLVGd3X7DHPAmxT4E26AzyOhs7u7N/QbLhrexY5TMHUfz80uEbdYRGYA9/ZuFeXBIB/Pg+J
w4lNaS0CqAag95nEc5SN7LeZ9PGHowksuB6Shhzz2OnXLn/bCzjNYjRDReF0Dt2xaU09wZ9idLxR
g6K19JFsRj3LZxysVNw+KJ9XZI4PJM0DtNgIxA3eULALHHdxfLZhE7y8nZMfs0BfsDcYobPIpRfg
BixoQpB4+uzodWgq+3LXe4ue6ulG3O8DR1k0S4pbtJmBDGkLKUioeE/WF7Jq4eKojl9rdXylnQkr
8Sk9oATCn0ENIGYlG9iR9m0DRrO7LyKaJwkdZWOBuc9EB99oBRmC44K3iyJ4vfM64rW+j5RrjBvb
LPN7szPq0DXNtDG3A2cFovGwhOHooXYaKLgwMVT3dFX0FAR39xWoAjof0qfeuHP7eMNxt+6Ta856
QuHJ+Iw7xAbjCMcDGPMn3QHlmkDyssiO+L5qQC88MG0oOXfjc3qeULPoFgkztx01bEY9sQ6VvFMX
Dg/fM2hluVG3p4GPNm89shvJL4VzCfgX2g33dagQiKCuILY7AHkRg2g7CuUfTO0aNwOzxM30fsbS
q6a7w8P4XDJqFW/0YpMUZ8kI92UiuPEdMevvd/sKP5ehXfqjFVQ5ZQmFTMObIxj62pQ1Ed1/er+w
M1hn1FBo04eV0BOvgTHsarTp3KEtgQhrw4niEfbhHc3avlfMWAlrsQrhfOG4Ax4+xO7H18CVJORD
fkPvAoqn+/4BJ8piYOx/J+Nu7NASnjpyab7hEypWA3lX+Myz0KhTXa2g5to1rEXKOui5EpPaYoWX
DJUuBI9gRJiEzvGgIpTCla/adwP4nFipmH0gfupUTMEfb5ngFpBg8/XBzIlZVwnxtaFd4GnI/AQN
thujmRMmTjfG5Oz3F2Tfbun37cmz4ToDFtkklc1cPESxc6XVEs6KYyCRPVWsF2vLAWYDlU5ZIpfy
JeqFS/jW13J5eztoX2UuOFUljgjJJtVlhGl3IfPFRTpbpSsFDurQLLl2sD1WQKBqmEBX8Toqe94D
Vx4UE9zRX1NgxJmguT2u3919o7yn2EsPvCbAI2v2+Tg1Tj0UPyaPn5o+bSuZGsQ+A/77HaxoO3M3
6Fsc9rzWHexvXE3qwfyCCa+jmXgzWB9/cC7tCbngto/zzQdvLNIyB34REJnxcHr74V5lOkH9442g
495pf2XQ1WN/R5uXWYPSwqoYkzF8qUbQUGA9ao4CxkgfqlUKQPUdy1hqPiZDLBG/Bg645M46zDBL
hsCIKKE0+cuDd2u1d1q32Rn8w6dFLybBjolFtZ7PMU7TzsKYuzdAM22qkBV61g32HC5hbwjggnzY
v9GFcaz2rFFskYtiMD4asw12KRlFZqq60ad9xLr0C9yvsK2zVafinZziY+PHl+ea3xpgDVZQCkds
Ent3urbjAmkk8+LI4+/xeam3Avs5fzBrxeLmSbsoagNU5PDksJ8ZDTrgU5o5bSFoRU7Xzcu7s9AA
8HoEyQneemIMY6vuLFJnCm+YQ/v4+rRsJKScQuoMc51iNTQk5lLMJAeGAkMzW9Fl6LUFfYWZM7S/
v1CocrrXYdn0g9IUMieq+d4eDvbzWpLn2F99/FnSKiVb1buhqRzys74s7RFQhTmEKIVSbTcEyDNa
DBqHYwn0v/QavLPWtxFtSEiezIIDoe0FEdiIBhpOhxcA+PBPdX5bsO5QlaFUdTknZNIv2RGH/XYz
1cbTJqZfemezNfkxIRL0+TIJKBQZ97becoXqLc+U+DaAT9NpvDN6rd3+EsPEFmTT99Ceveh4fRZj
QjeUIe9zcwiqpaU3lCYyyv3pAju0TY3e+ToKtEC7MCs8rumqhGwsbkvuSdxDNmT6NjxBfNGoObCC
Rr/6Njskk3YGLZvWLMZ7QyyJhozwAiYstCZ1g/oHr5No+4UxGg7o+nIB03pvUVNMetPhIlqStVKD
H5q5X3K1sCP5pWoI7lpg4qtugWrydeTEVMenEOHwqC1mOa4vlEwQALYHqOUJRCLq9bCX4Q82fms0
C+Td1jPo1qlLhVhUyiztBz6tmU4V8o0l8IzOEPKUyaz50S2Znx3I0Ah+LPU7R7UouC3ME0C7iTh1
zHpqqEtACQtTLwvZoqEKa6hxb9oa03i8EkSJE+fOTqyMzovwu2jD91j1wh7UgCuVTUhMhIgpSxdd
itE6c0NYGszMHEPKI3hSOhx3a7o2UYP8WnSCf9NYnXL+Xt32zVeI6ptQqlx8X4JHTFBNQyQK6JC1
97lgZlBtuO/bI2OdocPAKI7FMQ7uQfMjQ89YNC5LZ0LEdSN4YwExaR8Ph6lvsn8bmQ71KorAOI+i
8qOWUXmNj4UxcDsD2JsRrRrp4e3wB0655hJDmdEMZxLmgI5hi7USlBom+xW80xisGgoaqzllvQZY
sLlUC2SHm258fcD8G21B9qmmOLkwzB13y9S/ORApDR1OmQbfDCmVpRN9ldYVOyY3m1H9yHc10cwG
irh5u0KYEPX+Bq0HVScmVHQBeCSdoN3CH4jtZHknIIUUh4rqIewEqBOQjcMPJ0keTL+z0elhY7NG
nat2SP+Gbj2jiYZDZWLzWWE0AAf5vYQuC7e03GdoVfrr6pJwL+2ZgucdVygf036nCpp1/YcC9qkT
FITxfS4CQ7CGeSeDQ60FiPgkBxKgWH4B07xJVkoStmeoqltagLVHXSWkwZLKzdfU1584+7AU+txi
9rZm2CXwyVhXclOHp45r26E+pMtkiVGSoD0DKuHDzp2AI/wYNWUy/vly2GIMU5byc3QDxQT8CEZS
bdWGhqnUAfotMVpDtNLYDOMAyf0is2QDLgot4m9uzApIszv34bzc2qDW6Hbm9O0KEC73Ol+x6g2B
4BRDLurETweumlmHnOoJInqUNXcENQ9hWb0shzYGtPkRCSJ2b4CKQQ/XxeexWOchuiTvHoJvsxKT
cOxufmPd1um6+n3b/fmAGh/RwxUkJaR61FJfB62LDAJGYDLwrIQZC2oHObZBi4hGaN/fEKdOwrVg
9qdCIasgASe1Tll3F7CO4zEpWLVqLu2c0h2CN5KfA+gSkBdkOdo6oR8BNCArJ6lFAFdjzQIOwIAf
ohU0yYLixBli2JQeF68Ck3YoBZUfLd8sZB9POcpYzu6LOWwrqzf+qcc/MvslNUwm124C2ieK2kvg
iWg7FP2XzAQDr5uDS8noOJgNaP6dTngH09rXrjEPF1TKDx3VzMIvj5I4eX34CWFyeYad1fzqC1AT
W7Jj8iGUn5KJO1Ug+Qy9c07wCoblVRiyDI6N8yJyC2n9itcjllEs6BZTgF9iz2PcpzmL7DHG3wQ6
TAj1mF4sC0SStCPLYpMH9G8hKPdFnf73/QPggOEEdiBnirav1kbC1JLtsCAfn78pDQh5lVlz81Is
Mh8KvLjD1u7ogrD9Aa+Q2JhlFY+88XPC+R7jzYV7riQi5tHi6YPbm4BNdjwFqDblcw73k74d+ez7
g76tGpKWJF4dtPtEMd8UxnIHQih8mUE6gz/Vwo6SXZwIYJMEd2Is2H6U9q7qfhTSkz24RvvPCdiV
2Bt5DkIMRII3H3oH3ZYDrEP04EwVzyLZGas/WEa11yieaKPlCG466+c4wQK5JP/FEVQnpXwEdhkg
Spwx5GqnT8in4+oqM+uTaLEPZBkkJFz+A1MvtRwU1ffVDUZ+RDRn3Fe0WxWD79Cd7gynMXoVgB5y
GNIigMjsUPbQDTC9CVMNILkTJKtsmR6+V+gV79xuW+fN7EhyMTyly+GO94A+AhfRq7KG8IA7T4EE
vKZELHThFPpxowB4o4sCP9MRCmS67lh4VQAFKLnNit2DJSx4AOyWhzWzCMsrUi0afmHvnQLD5YQ/
MDA26F3yyKbeXSy5ad6z1xIZ3nBclAazHqZaqWScWKtRQ3PL9ddQNDfgXXyDzif52nCCuONIepBV
I8cB5E+PGbGAMpG2yRQpBhwDclEzvONU0Gxswj/ETC52q9UsMw3yEWX+cr9uDFHxY39s8Vg6Nc43
6G8ziDp2DtuvZ4OumgCiY7xozfiK+U98xRH8NMAgA4B5MrB6v1j8vxILa1cF/urTjGksVWF1Jcvj
256+FQ09kgSZZHRAHOJ8vcbJD7Q3XLxPuJ8L2gxc1x+WW2oxxMpZSHmDiI3QVsNUiJ0G3c/7V3JG
vhZcSEeekyF6+4elQQ8n+7vkoSLoDmpsUpYfxxKan3H/MdEK43bBthtYf5xBLyet7pPKwW5uTIJI
Qr0bTR7Q6UBCqJF7E/j/PvZEC0xJFcZu5wgJsI/vGhJkEogrDEP9mpPuEx2xVAeNINu2mKji7MMY
1nUTN09OY2frQkeJMyaIHuydHubENwO0E1M3hcwMf7y5iMCopf5hokR44H0NPGb8Gg7QBhtsvVJb
7tZogaLt/et2BMbIgroN0dm3nEOIuQ9MfqIBZw1l1QP0i+iykVhUbuM9GNMbaXSMisWk1pUSGxC8
n4U9HFyX+IrrbrEj6yMsre7jAl3kQV5Gohng6GZip/756ztLT63k+PSyI5ZEBPntVvmFpwrPohDZ
AFAoQiTKSY7qgNcwD6dG+ERrgK00w/9ug1B7X2CaWKj/Kwh1Me4S/P+a1DMWhhMwWlh6OO5Q6Egn
3CU05IY+movW8Cq5aHC7jjiBvWPiNQazZAHNMFoPLQhn2zfTBOJctW8OMUX9pd03SciaxiqC+ldh
/PsyAe5ILzA6ggRDakpVRCxvIyBCcC7yC4YOEqncBtjm7/vAggKmjOs0YeqqvRK4gMRSvAd+la6a
PuZyTsCfcQJ/OH3QTmL0PjgX+BKxDbAfhRg+06yohwUAuCDAwwp0mEi0nWcWRkN5kEyRE0mG6E7G
FaEAaaxBk7lMZHVJyFViRkR2Cb/I0HBwmOrI6XAjhFmxVuekThuFuSkeb+Rp3Tf0EEWv/fGfwXtO
XxdG4EIhnREPqcBh+UuCQz5odjuwOof63IFQmlAM65xJvYlXd7t3Kvg+V0p9UQBfAgUYwgWLWYc7
kKX/NjmDXc1u3tu8BSKOfCDDyRZIlII7NxaAHWdsly05td3pfR3smhMpr4OB+4FyVHNCZkygWDrU
BlEWM1uzNMQLrogEAOkNwwTwgP5NUopthnnG083uW691dK62d22aYcmunWP6WExQX1OugHJ2Tn6+
q1wzZKi1nfNd0cQT/gTVtoNsvj0rCTLaBNxzozqkhfkOmvkrSILHfOREiwFM1jF6pYyuX2OYktJl
gB0pVbc14BfiAR2OC7rRXOCrlAiTA3rlGyLMK6xyTbcpQKpBeSpPkf0VWm3mEeexpcvjiIjF2vfv
robIHDM6AfXJ3hUc9wftjXropi8ogVDoyP+kkM70uGkVNFvQIZg7lFmxRsFthCWB4Jo6LoscsSMZ
IOQ/pHXM8/XXpH5RbMTMQMrwxK7PWDPns8TV10Lg5MBuXMbHot6AvaH0WLw3b+e2PI+hItssAT+9
ER4vtkxB6vRJDZkqJuGBzKqAUQElGpA6KicUgga5K2EE6LBkvclpqMD1xLup7mScIm5BE08qwnoW
Sipl5YQWxG5hJOMZecBBmsGJgJKIi9qsWpObA8qTVotKw7HeEFR2tMSGjofgIbVQoCxv4tT2rJI0
hOdEQ/PMqZ10gqhvQV9sHGR6Qo+BXJB2MyPYiQ13ebndvzzNSbwu7BzgDATX4edv+aegStMt2iOi
RKo3LOYojzQCgAnxqeZG8M79FNoIB//AERJGNPkEpe/7uYClLHlxKxq+zD4nrjRpFwZW7rn+qcGD
MBMfE9p0Ia1IVvFOvfRiOz9FF0AdW/kZaubA+Uw4c/kYBUNPwejnxh41ZJs25SXqy4UOD6i/UzFf
Q6c5e2sGoXR/SgKXYxesTrsZ5rLWHgHYCnwzxM4A/sWHjIIrQmNWgxrpYxFy2MxYouRHj0/VKJYE
49+DsmlW2o4rBIWbrdIGrSLQpvYELg6cQHZNJkd7lAmTcLmnxyWEVwrZy/hHLFA4lIQVZLq7/XWq
BU4R1QWdqLy9EQsiWr6MfsqAacBCrimZTHlIKQcRrWLtZGSOengJIiekHkqdcXrqowrrvJMg+fMY
cgKWz2I0KAJMYBSI3/Tj38/tgH1iCA0HTYyYeg5KxiPxv2afKLC5qYvWCIkjWgmyBFv8QrPcv3fF
yDD+Ps0WKhIq5e938doN8SKa8JAtGwtEkDyl8CbxEqV+HonNixf/7S5mw2Kz4gO9v2fp4cb/qcuz
IgUXSdnfH047JodoG04nsAVuC5vDPGn2v9d748WpWfOtF0DL3LS8LMCI1BVvo/BOe17xEwXX9iuO
oPLYL27JR/qx2Y0HWXUOiXtaXsrLc//vZbiQNMjmyyQUwIa8WHm3aer+95OXYCVN2AhFPbe8IIKl
/AKA5XHeVOivyrZhJynYwn3A8kMXSrht8B4gUYJhWpIFgEIa21E3GuBIMLSpTP39hKnNrm9uNEnY
24ediH8UGcUbGv8DuYTSqtseOTBXPCJMwyX3cRHPffhg4nK4vPe/jfI/OuEEJXP0qxgzoDY6s+cB
B09DzskrJBRrjzVRBOcBZOqDeg9vdnYkdvbx2Lx4KuJJ6Fz/Hhbzm8vHogk/CNv+NvUIGr+YlxXy
msHf/os5ryZPUxwLcWTjZ2Ex//eHHr3zZ4BvQHCjn5Cfhuz+EZRrHsJNlJ0HrxVzMJsOmWfjP+Cs
cizPAPQG13je+gxYWKPJI6BB8pyDPvCs2D0f8XWefvFI/K9PijkY0v0yAkjyR8B7mOBzU/d4VIwP
gnJOPT8QPzvzIBuLEW4GOis4tgewoWUgT5yy+TcQM4ENRXgtfrZWFqLo5OqJrypel7imzwAb7u2/
d3+PNAHjFQGZitcoVf9765BNlZ54UWyUSyC2L/YitvzvSfG5oU1xRrxDPMUAcMTnxFuh1LqcrXJd
IpTk6kec78i5c/VLr90yGiB88VAMjU7Aqf9eEdtRfyOH64jCu/Tqo/p7v/AJS2yj9MQH7hexJ/FO
5FbeI8Ct+m98EakcHxch0xXvEs9FTn3UJ6Wn//77tHhuIDM2/n1ADNHS46qId7O5fx8Vr/IRRnPJ
63DEGKzit/ulgUQjXv33efHcgNgdLuMF4tXjIvGtdAQM4jjEgBRvHHALcx64B8Tv4pn2KEa9uGn0
35bjFfeBuHVonwd+Li6DaHhPytb5jGhk+9Acg1f45B9ctaCmOhxo0LvoM0PWR3RIJP8K+z6W5euC
N3zWOJmF7/l7XoNGhrdpHuQEfXSm5smCEiLff933ufeZzODH8ZG+XwbiffIRrhgku3f4ncvbMij4
n6lIbIapKplCpOOdzLN9n1kgdRewY5gECd/wK/giYcdRj/kXFE48EJOZmNSIePlDvZl/SKLm5MNU
n78hXXqt1IXBZ4HE8vmwnX9Dcg5elomK67ChehgbyZQd8gu7gE7OVjOhigPyzo0n4lvcW5iw4I1a
mHVirZG5NRsZcRj9NaR5sUvxR7yLHdkAiNTmVjLrQaDZoj6p2cx7+lbfakywYnPgbn9Ps1lW8vW/
z2N0UYfs5t92FCvaZu6JeV7nSHAt42+NhQSeFvzBRs5BrM2yxHNQAX5gbYh2oRy55ooNiH3ox9oZ
+BrHi+uIp2OB/+/5f99DrCXSTBx8zmFnHLHY5L93iHeKx9DMtimPU7fcM31TnV43HhvjpOtb8fQI
vKvBfJRzI84zScW/heoTiJPZ4qCjWDgpWN+l8OpE5N/5J/GcYuTImHhpYOrHhbiYL5YarpN487+f
MtcxwqHD4hIIRfMAKPLv7MAIhpQZkb8GnBtymr9Tnrn9NWdeDA5x5KIVlThQMQ7+nWtGC0X1vyEi
1kJxVeS/N1SeWB/FF9CQoYmBJF5Rjn+/U8HnQTIVw5Aj1+ycE/HvPeTgLHDid1g2gIl9qhHUITjx
YtD1WWWfe1GhoB3KVmxd/HvucdQiJfq3Hjcsbg135edym+LNQXWdW5kakbiNpxIL8r91L+H2FQuS
eJUPRERC3GGVJx0ZXv6QyyBeo97A5h/78gKEzyjLWbz/fQbjGa6iOIAHz4nXWNyot3kyu/j72EUs
r/Rz/XfL4ai8B/T8OwFiu8pWPtILhsqCCNjE22TmZDrYe7koYognxaeJHvjO4qaVObAPZzVC+h4x
W4nvK86y9P9NigMXZ0CcrZEt7mpxlipGlvj339kRt4u4XlxGk+Boqu2q1ZBBzaETXzQrkHcYR3cQ
x32+53QfGQAXbjRiomb9OFMD4oy+4eZehoBMSOpu4/ppcmPTDlU51vP+GqL9lncTnqwxYZ8TnoaA
980aOOVxxmAAAvj4RS3gwv+wXPWjRiUD196+zyyy7cT7VP4bKQbzUbf+wDDEUKXG+ADl7PaZA5Uo
xwXNTCghcIRQbfCoQKRYwxJSNuQAzcDK9+VeHC44uzhuXqaigv8og/5Yh/pWmt33n6AMShCgC4Hw
5yIf72flqhIF4tCF1ODYIDSowydv+y4pl61kzPvfYTqNRA+K/npEqMaOkVkSzl/YcMORIGbet7N6
hjmOl0w5S92aeT34zktOIorR75J3fwI+hLpfPT4YWJzsZs1whzN9qYL2qIhzJ7H8Xhhyx5JPM71v
tGkdMh/EP8qmPvR232Vv91mNdqR6ixdyiHqTLotNt1P3+F7ki/tHL1dyZr53o+CxiZcZdIkdD4px
RxI7xko353j3Cl3nQpVM+BKFLRcsHKx6yJ0L5HzpNO+TYPXC4XwUdnBpsJA8ZMvPCrhxnhyHK6Tb
S7w4Wd1wJluN5rLXn3fzbvn66W3l1XOKrQfDZMYh7urDZ9FuOBNYHoTdWt6weD3OnA1Qk8zSj5xw
WOAMEa4zsTN/B3+jifEF6w7TH3AvHYoU8Q2BGRdsna+Hi+GannWn/uUeaIs7gvJFcqKPApy4QJll
xy5Q5mqIeHpaY36mrYi/aY9GfZVbZKEtRCz8Qt7Tzu5BNslXZNbFXHdglv28p9W+f9HxXwcrWD9/
6ASHyxYKwGQrLZtA3yihtn7t+vu7j8I5fHBxQZWn4j6+Wc10gPtMGnb+c4/V2fK1fG+oauLidbiR
Hc7VlRzcF4DrPrHlGguMhbqX9pwp+fLdN39sJOzUwvJE85JdsvySc492Q/cPq2I8YQ8AyFC6UqAt
aeU3UbAI+f7cYAkr+C/0ZnTMWek+dt8sQMkUK6ZltEVj52i7r8jNsV3zogARKaWn1yxZagQ9ikMv
rDCbfJdv5G7ZPA5EKEZAi5XLXJrh2zjvc9/ukk2xyRfVqlg+VxUS2OSqXzBW5n1n6Yz7w1L/+a4f
IS1sRstkfcc5ElVQhIkMfhhCbTRwni7CoX6or+UaNIrkHF7yhiQaSICUF1ADfBv0HW6uTMolMI5s
2V5rfEhEiymEQ2NSX6A3Mn31qh+b1XDX291/XgxcbN8DZSPmjSM38PuQsWhWK+SoPx1XL+RDlNP7
LK/ooEuxgU/QHthaPatW/XV70FMTkqbOW0U40Vy4SZkYuKfBZcW0cq1W7IYRyoxFis2q1MJ/QhcA
1PHDE/KRuYXXmAW5bZ64rBAXEd8R8SFegIwFAkU5tTIkUv7V0Ccm0xEHh2JqZavqUT+yfarU7EzH
eVHMETz/d8swxTLl8drwKYKV6sLUzJLbduP0ZVUDQT7Vr4QoNbdHQqf3MfEEdQXqq5wP6ahTz+Bg
trwfMFj2OCzeqWx6p/eSMvOld+qdOCccDmkp9X34EywE/MVB/0+kxwfYKOePA3p97Bi1LIgwUxSJ
/vVzIco8sjowU7PZiNuYmfbCTvUjuxcQOz6cdPX7A9OZ2KjSg2WzC74pu/ibONkY51JhekXRkokz
z6Z4kv3z+I7zOuyrTGyJ88Yqw0d5lXPA7qgpc4AcAG9mWgbPYNbgLHMY7I2ImKbZ7PC5x000OqXU
uRNHZ7S/EXYhpK7C+Gl/GRDF9zx8+HlllLQk6h+Gij+IHQXXecluHx6wfF35Mlq1FuP68tp/m5yr
9wDBvQoFxo8oU7y1G8RMq7lgOcZ1/XhZ8atyH3HwkmpnyiT9CN1LOpoWB6oMEWrUxuQLNQhNH27/
4WsfV4dOGC9ZVQhE+BLE/MPIKysjkWeiOjHcP+iQKe3+fPeMN/nIx7pVvlIEOYdJdCmLr/NQLZq6
2CUXdQs2B2Gm7OyUjnawbOuaHHWgu/pANqNUpd2fRdpakK5U6AzCO5zgAa4DrZHK+5G+yfEUvkJO
KyjZ9bzuDPv3q42/0MHYDlEwjfnGH2JLvI8bulddnhskfAkg6nxwgXOVxtT/cBPw35lJLoNLB3P5
WgfIjN3orw3ha8Ax2YBMo8zOCrtK4P1+cUI8DTVqXQvkIs8dpcHRKaXNZfiwlaCbcusJOuPAaC7g
+30ZFqKgfuOSyTW35D2Lpt/PDOCxHAe8xow90asr9wmq4/Ea4A8xL+oOpnw2n77874Y7Kn2tJHn2
fGyEtgniyyymB+cDmgYBOaXJaeJ8LOZVowhF4gBZkZIVXTH5jsdyYGSSB9GL66n+jt4WpAUIWBmd
NNNJzotTaaLArTRfKBytIWLWdEkhcAs6C8fF7LmPPeVRCOIOJl4fHDbk+WdTYtnSXeJN8ZtS+zxw
8infuu2vPtNEYQz/CdFtVw+lEzUv3RCeaW4fm+gWT1DZGpwT91t7EW2hPQrRsFfxMnQ6HxgHGqJx
W99wccmiRXSzSu6tKwRXJ0fD5TM/DIx4K5emDMeAlABUmlnOiGjoqth46NA3EoVl6erKHKHQ63mK
2knSuGqzlx+Blq1Vbv3h0Nfr04C78x5Pq276vc8E2WhEoWR8Gy4jHSNeCR+Gfa/hxH8xT+/6cPvp
4DJwmjvtm+nCjP+fXhBYxd24wtnnQ9pJUa0rwN06Ow/UdtNol+/n/PwsNf2MJaAkI36FXYA2vN20
ffdZTVKs8ulNEXl1Pq0/sDbRjqvmK4cghfvvW9DooSAMfERU9wwiN6ZYKY0jcXXJZzUjzG4+ix6u
46I7JcoA2Hy90n1I8xxGTWxw3LpmMh0y01LeLUuL8i6/Zg939LC1AfpO9N9jQKSh399pTJ4bGUD3
ICmTQrAoXjMWBsRbld/OG7QIGFUdtDeKUrD+V+tlNG1fFDQshCU3QvFsghcQ8I52fORxwRtEiMWG
nV30vVT05btglwgSBj/rCbkvmldfU3156XPsvqePnzsi85B5G53YqsN1nNbniADoiYsA0qr4PnBy
WCgCSI447T3XZALM3UwLxTbZRRC4MTfe3GclEBmuOVPN02cv2gdcgZVtJOy9LkT5AxQPb5eVglwq
m/QLYbvqcotkrvBWQrWK9ga5CyYZ+qS/Y38sISzvBCbfoYlECdHGjdQ17F1VD2kzRX/5ayp8P33a
YmaN9mJot3NUasLVtMTRGtIZ9eYUZxkDQwAWKYZTix2Lqcw1Tmc5pt6m/gpp3QAzvC/XXUhiewiY
QrgsNGx5LT8Vzigm2uoc1+cl0QLL6fvQpo6kCUWhmOVHcE2PrFVMQRFNg4a+WIB1V5m84GaB6YbZ
gYsUyTP1TZnugYfiD8sdZ/y2TedSZ4zODce3vdV4x4hWwzSZIC84Y4c5hJ3ULXJmHGzuaCkwpRc8
m8C60y3mMSpGvN9WbQ3iq0xkp4Jxj7Af6m5LxuUw1O4/MCCX9AMOb0u9BnWMvWIaHUq6RkPkoPKV
c0/h/zJHBFeuhpiqUOaZUw6iUB2JwQCzjwbROFEAXQOTBPkvXbfoLofIAEN75Ddb3elWTJ+u0FoM
FJc1lY6G5xeSIyoIZ5x1pTFqMtRTjF8EEVR2XlgIzKX6VMl3S+tWhWp33KCJxV0Wc3LLbtcyDxdM
4SQqjA5laEsqw3NLVRozIU2aVj3nTQUejMZl3NEB5czJlJA+/OpGOy0Pj+sQoWOKGJLQK9Hwi6km
cUi1kI5Q2wiXHawUvntUBH0C4e8BiohMEYRGHsL1D4N7I/UG7ZgmM9fbkjyEGUBWBR+++MBlwhiY
6DSfwgumGVVzpkei20y/ZwUPudZW/T6MHBc/1StuU1D/w9sbWriZxDi5VcwIZyYsfAbJrnjf2745
Cd4YW/Z1oP3DDCd1PI7YSf4xYJkgB0TkP0RXI2xbSYOGhNkQtoRiK5t9JhTDb055kldxhr0Vnv28
jSWI+/cokck8zNEd50S7Ft4F+FDfWILOL3yPY7tGxp4sXtcsJ26CHEWd76hS98WEAQ6BBCxkUOkj
Aurm2GfDXdI1d1irjkRAQYAFy+5c90lKpD03YtSjj4SMshIKBoUfioM4vFHFzynLnQBbfDib6Oyh
HYIoUIaImO++y+SAFwNJXn+H40EFpfs+9jA/Iddp+tDdOLBsg9HYj+Y2J8K894F7YJdxv1GqG1BJ
UDb3VerIay4fbP4WUJ1KLkaAtLOFv06C4FSFha8+6YOyj/z7qhx6DVT9CBvlxoWU9u1JQo0lDTO7
/1zWEe43I4Fro5+lQEPb174JK7vDnJzTzOLXs5hCwWzRJ/fxS8RM8/C0R51P2kppgw++CkPfRKzd
iXVfAQt2FEUzKnP3VUu3HeFbGvPEvNyT/y9T9wEWIDi9LMrwKUXLX+YZS26dSsK+uDd7iIEI9RVd
tIrfD+EMlLreHDcXa6QbEbzubYvTPdgybnFUGajMUptvfW0ueUjjT6NTt1P2rx/Nuf0odKOWzvQe
/u7pzEmKc7MSCO1wRmMDJ3RGajV9KVjdw+qz6S/7yGifM0ZbBk342K5vexwJ2x9toxFOk2/0puR8
g+98R7NuYTe1k8zX6u7SPvqCMTe8kPEQQzGGGwWplk49zneArG6Ex5EVaZfh01KpqWLdusFZpJKc
iGIzcy9+ZwAtykyi5R4kO7h2AxozXeVmIvU0k2CsUSdobFN8LJiC5hRXqaFOqVuzdmT9n5eiTYq4
NJV2jUHjNIMU1H/ONKhEGVlWS4/QnDVYmUaUZiXnmf/EP/feshmiXWy4aXB3A+aiFQOVFNr5brI/
OBMg1/4uC1ymiwkV7QWQ1eq9rIB8xG+MTU/8BvhDzLV8z6sVFiYA3J1XLqpFcXjzp6U8OzpVKwmI
43Em3BcDQOIIk2kFJ6RbF5P7z3s5EpEGejb9+tgXk8yt6MAK8kPYPQX/BkmsoXdUwD1A9uD1qIbW
JEvD/5F0XruNY0sU/SICzOHVVqBIkcqS1S+EIynmnL7+Ls7FYAbT6G5bZjinTtXea+/VO6D+/XjV
9vInuN/zoqFrzjmdMN6KT/3e/ug0Eguk1jSVEDSZ9+6c0Ogc6YFyKqYjR8DGmfNZ4jJ6pRhnOnJs
f7pz/FE/S37QpUsH7ZYhq/wp0p+k4fTkYNv+LN8NHva18emkPUU6U/ghXfVOC6Y7j5fxEtzp0TXn
iq4dh7P//g6/91/vbtPyk3ABDt15OYwvvd7OXz748qU4zNa0TQamBpwE6T/TqgvuCkrzyGXrXGQt
5n3ip+a8xN6HxI2a/smXpvFMY7A7L9c1f5r3ZZZKtcgBN34OPr3xO4ULA9gFPr6m3xtyNerjIX3K
SHE8dp/+yNG4vyZ8GAWsED8dYt6lE4VA6jr4y/fk1h556fmXD7tTmM7UPzO3iW0AzSonSnUZnEdP
VlHzvjTnlo8zXuiN+/3Pcov/m9ZC50TNeoSAx+9Pfn2cfK7AuTvVS1P4yuVS9hX3Mn6aDpNG0Nnq
Qtzhqix2sfyZP5erUF8500LVfmL3OGs8EeLn8t342/TAGAjLCyoh5XfLn2XGJd7j59LLrniS8iNz
JiqfTcEoqPKXUdEyX4rolCfIsXgIrhTH0ydLW3uNnuriGMh/xM+lrDjiHLE+SmJ6q0/Ec1SxrJjN
p/zH4WjeCzgLhI/lYkGXO9SX9qB8dbfRNZ/VVrNfyI9gH52g+NKm1rds34fxqHvhXT7Jp/DTuGgX
62KeNLpw1EXSd7oXlj/GQIE//h44E3emM/lQ02dz5iPmTyaY0XO6d59YXC+NoxyKT46Nj8rrSfFA
zL1RnXRfE2W0aDxaGwYes4qEDld0mGkxmTgAkY98NVvVWcSPjW3ZIdGp+kl0wnN1B1O/j4/pla9C
oz1xixPFK3aJdEVXD2yBuYpRPkGXVI/YARcF1h6l54YFwNZ3aPhciHVsCSAk3/W17EN3Q787H+O9
6UW7eD848xGLl7CRSUC0LviRIS/GO92BicS7KG/JkXZJjeST5XsTT4QX78UtoIsHbtuLcIwcEhzt
xV9rriViaxd1JBhHrN6H4KztClf18v3Lz3fjarGQjnvUj+GZoTo9Z8YYQD/Jy/QkENk0HteY2LaS
o19IQ91B+bY1l6vtK8S5Ka6wxiu1NrbNXt5kaKXNVQaATdvib9w0+26zeAeId2Zya30kSNxx6pHi
IAFR5ThTP9Rj71ZbAp53IuNbIMN2eclIdHrtjTN6Y090LHs8SkflEDOB6Xnkm21+YbF2FAYZ3Xbe
TLZsoyODd9GjYWAmsi8c5mc3gAeop6rb+OghOHBebb/gD6PQACbytbgazV371TrJLtnNf/JB3dVI
whWnOMbn7Ph6Svf8bLDfQPXL+rdmD0yQKQkocayZrJEHxeUfztsT+o1llGjhd4gO0gPO041vJ1Bd
Z9hcDZ8cma3iKOjhsEA6IB8Z8xSOgTRM2Qonw0PitMzFsGB3TG2XxuuLd8Hc4eg8ameAMxvLCyk5
thFXvqH5zFD2QisWjjlEI5bIYYsQK79UN66KV626TUuvVmH0wXa37g/iMsxaxr3JmWn1Id5H+8KO
9oQm2i8/4R/xNB8a5yQtXqRjhLQZywKdYF7EDyziaK4p+EkNBx7zDoBgA4xxVZE2l2zpZ4FB3Gtb
k5RuFBtoG+qdRZscuJFHd2dRDtmla5xGvJI1r8XsajbsGJewRjjTzJy2NWqI5UdnW6RrvTibEXG3
DwGkjbfwPJFEeemBacAt+giczCceAXNVdDRPxkG4xFeMWPPGglNd7oXL8KdxZniDioT7Sj/l23yr
2ukpgrxwKX/1L4AqbufQ9q9Q1dsTHFSdcy6A3n2+1x2JzXKJGZFvCm+VSYY1MJ8f+TxD0WLKcJ2f
1lX1K5s6aMUqwVAt32krayfa1BMQQqPd8j6VaAimO6bV9JgRbKBsXg6POFjlhKMBB+lNuult4fy6
1e5oJ86wJkHgWLm86EiPQgeSLzNJ/PBrDXNI6mmczUzf2gukq8c7oiV35jpcpXR7tKPwUz1w4Ss7
CW3nsEYTaXcOsHJGWQwiAQMeGm95lACi+MI5uxFZd5wfEThEYtppMvFHcgxLoZfbrRvs6weBuC7o
Np5c6PSY8Acnh/890nN3yTpKmBRJD/r5G8Omm8IIsXeVbYnTeua9Y+3cluvRya4Ww2VtU2A14lBi
Kywcxik8Jtf6nlzVjeB0V+lenmUOdn62N/ejjYuduDTYf45ky+/8IJisoRucikVmausoJyxX+pIo
XOPDyyF25MQSwWSGbfTQ3ZSvBU8cIqY0GCeRJnVMbmRTXxgNpCw0BWLWpXOGfnLNAf84gNQJttw5
+sLc9hD/oLbS1zxCu3qV7pr1y9dIx6AgR4Cs8cQ2S1nOV4XSv2sd8YKDxplR+8V38yCchj1UOdt0
G3SwtBQ88OvrF10zjFEo7BnyHtlaeawAKTOj8kl4sPv9IhEp2C1moOnL3L3iBSrX0EM3LJm79Nzs
tZPlETusePFdc8q7cGr5t2KhQKG7ZfSENw93nrQc2LMbItsDcRxg7RCy3fi+IJF8fRcSgwOgBjKH
E94EgP+CT13sm8+Smw0bZTsgp9/jeXxX1vpG2IobvCQLBVBZiwSil45udxfhL2MNX0IFtyS/eALj
IhJH/bF6B1zEL0s32XW74GNGUXXUV/VaXYlHfS//5K52ls7iM/oK9ulXbf+Xmkg/f8k0lDi+nnm/
wRIM20VN8nItuO45gR6sAraMkpDFlTEWyy3DbIQNGsSazGGmi95t3C9+O7pO9GYklhJ2Cw7zr1vm
jY/MM4/ibnbCn9H5Rr6MNm2ZaltoDBlcsV4THI23GFcJ9+E6eMlJYSC7gKISu/PKS+9GF8Ovia8M
doL/8vgJjsYZjaSvO7IDjGmdb8hJ3pTozJt9ZPv6JnY7/nciKyrbD9+a95Lfir3hdLvILY7mZtiJ
RKiBatwJ29jWub8QVHlokuO0CTaKnz/Sh+JHXxiwXM3DhOTjlmUDj2/ScT6KvuB2rrWLnAJxrpsd
zE21Cw7hsbxz8CJdzoCSjWVin1zlb8uLfPPSfcBH5blRL82HeMEZeF6obFfpjLB5+T+k3xS4Pxyq
4ofmc76m981OU3+VX/rR3IEAsV9bcrJ+tTO3itZa4tXcS87P+Zd6DG/pY/nN+lF/EYr5SPCZ8Jg9
oov5pAXJa4cns/Pw87E6Wgd1Swcd3DkrBAky8EpWy4djR90Hl+heMsmkYjqEp95tXRXdrk6GpXpI
rqmf+8W1upLu5AILHI7GvwQ64bRvjqorP/pbdTFtyn53YsE4NMeBqx254t60h6tKPSC708M8s5vd
jONCtjL95iu6CU+Wy/RW3ga796oDYYrn+bP0GYScSYcL0X4fw6f0WV0hlN1rP/bDI5NJ46Qe5tP0
k9vGO0Lfc/DDism9Mi/lHRPXkdKHdzY9S2uAJrbpi771Y12lo3UVyMNpDDChwxsY2guueLTFl+Cc
y0vSrgWtG2BK9RX/pr9UZvmvxZoEYRFRAr+6EcmX3obH8Mhv4aH0kgMOYagpwAZXzUHcLzYZfQP/
bNMd5f3yUuZ8gNhurrFd+xCGV63fb3Nn2g07CLm2qq3ne3PNjuM9PRMsdrZI0H79CE56JkL+lOyI
XH20jCwwnK96D/Sx3d4mO79Zz+gUHl6XBdtCfMcJYcClvlFinv77SLcSaxZIgN5T3eSwVJ7lb30D
fAi9YHInO4Oortv05zzRFd2CnyRy8q3oDlyq5mE805vpm/5fcA7O0e116B5cqN/BpRZ5dl/Lf7Vj
41YP5agcSYR3h4zr2TmqZx3Ipzpkd+2gHJSL6BvX8SAdGbPzV2Iv9SI6z7Srrav1E/9GvwFM8PIW
3YJzeHkdBO2dL8w/wo/ylJ7qWePLx56xkxcLKHX22sJnb+xir6LKXmpQ2W8c7ajxh14XPo8N35yK
QPSXt3Qp2jU+isG/stPcre9yF13x/WNSpNEq7YRNvNcOHBz8mGgR85Tv471E0k/kacJbZwdnTBy7
jnMGhdkWgwHIBHqtuBODpSQFVG/u+kd0IBDWX0AoGaP7bCc5FTHwC693duCbYJTY5PaLChxTwCpy
xJXhNPv5r2S6ejQcHjnWpGqjsLwTZ7HW2bSUdbbJHR6qR3Sa3O6B2gPau+lX7nyQDqKPB/2GLOI+
oPHaLJoQdatuwdZz/8BQjF7u4NEPpbfYYaJnfvES2sqdZjfRDwXbivzG0IEdm/H8sgSTSbgnS8Ah
+pgQgMzJ2ZtxSnutG24rYDC08lkdsJIcesfAw+Z0q2b/ug6rdm28ZxTF6O7Zj6MLJycOceYuFdlO
2FD8WAQtWnOBwLa40wYjKkZNZqv/WQYICHoIPmcNTpi0F9khdoBb7HoNspvStVlx2di8dhnxj5ZX
7IeVuhmuzbEFVH5W7vK+Psv7eS29d0RmwgBCAS7CwKdwYKXsiZiRtq/tgNSmOtHHRmux7EGhF1zD
rbkfjhBCt+Mp4MbIh4y1zThJxF6E13ZtOYKDF8kxtjqCDCCCm+w4yG/RmeiRA2IIv7y/jv1d/ej2
uU9y63n8zM8V5tPaH9hEaGtdSyQFOz14a302F8oGefGp2rTfjqbN3UdQwe1+X45HMXv6iy2o9usz
9rvp2h2rY3Od7wUGMcoxHo6j8qnaujt6tdP66l532xMB7QfJy9ftudqQ2blObZzFznyvjtkztYn0
+Wmu8h463mfDiam7vp6tz1fZ8Hmc5kf6HAEd4rlzZcDozbVhxeq38j5y8/PAo6jaZA46UBL3llNc
Bb5rdQzc5kgS0rvgvAhA6fhZLaf6SddEKNnUJH58HvasZfvuELiSl/Kz8tXWmLBcYWfsOnzSostZ
6X3m5Zg2mhN804DcG7+jzz/89NUxPwsOTFUnOVZXkQkBFzc/a3/VNfiQ6U2yVk6rfunycXyCPIb9
ZEt7dYCkw/PkDXilkMPQok9djK9rct85G3MvdhYn3pkgIZVO7HDrbhlHsMUpkh7wYUYcjdnLzhP2
a27MTt5AaqFwbP2ACx5zoWW39F4H1c1PwMxtINmaw2DCX6pL3R126r70p33KdYv4Vc+5RuRkI9ry
IzmIbsvVIRXUbQDgHNKT+tV78y13Zq9FefJbwe/KTtKD7ESqaAmVECh/gET/rBA1xXIeXs7GtDyo
nIVzbSt+/JW6qZtRxnAWJpsGOYE7O8kVGtS1o5SJ/Ib+6bHbgSIuo6sgeUEgrVWQIhLv2Ewqiyas
hxdzGxMBsytWxjpS+12T6asS6l1m5pgRZWoRn+C6dTQPq1yI1tpEsxWmisnOLyyahhAFjniOkA6/
9QCZoyRbaXDaFRYfVcmdPkQ6BWfJ3LbVow3HTTT/xl264TsabbkbWwEvLIxKFKGCRi2jZcyNOP4k
dHyNBNybxVmD+XCPOqFFr9C3ymbAiqkq+/86y2/K4l+RjUcQEeWGFCYKYCwFn734eprKV2lBZOe6
EoZspQgPehQ7AG2TYNcm0LWiQ9rAqFEm6EfZoxE8YwzsKFQ3VUu/mwl/1JfuNOC2jj+M+JqKkKzy
NX7jcKyp6/+NFvQjaZ3xLPKtX+G00vthp/+XQtR1a1HcD+JqXoiOSPzuhkmU6jGfaJmTKkme+XtH
O169JNwEIyZbkcsHUtKHIlRA4JnOBa4JAzGkX3BgtmNPXwRzICUUgIwbauSIbKTAMyyujG2K/yBJ
Yd1l0Zo3pIIlgfnG9JLu+BIM/802C4vnDl1OY+mWEdwR9U46yRpRXnlRwG7eG/OtYeh3jeinkGqp
rOHv4H76b0ZcmRtj5DQCdGUNG8isXYUPnWwKYEqcgeNtqm1q3MEFsZ8MgGQg25w3x61gbrrYJ0uW
po5cvn1PBDggl733YHq1dRZgL/kXxZ5ML3bxH68M8OXhptqQIULqcmOjgwkgwHI0z1dMuemjr0Lo
UIByLiVqkaPu66ADX+9lAOyOG//2+gkxbT6LZ3vjYkJwBbpt9sybSf3wzOCz/WyBz9RINjYZFBzC
IUEBrOq/9p6xoUPMQYo/E/OLzghZF7K19/LH/FQevIQBs19IkXSGWidbvfhf+i0ikZT5hCMrdErS
uOYnB7RgQ1Yocd8NcpgjFkA9ucPUTJiuM9hmKB2C88EWu23PEqMaWF+MwUbmNi5jeYajyooJOipz
8jd78xRug8WaFdPmhbzIUB1CGn748Qf0pfz6GRhoo3orbcnwYusfCvyQ+vmb+HOwoh5keWvH4yUi
NarrH0HbzCKiicOgrE2yPIRVS2IgpnvpvQ9/BELuXz43SoArxfg3ai75p5BemK8F06Ziau0Qa7Zs
svTZ0LLdrd/mwv050v3apEf4hpDV7HBnaucBJo1A2pRo3uDUm+/MjDTZMUH+Q2HrmSevJGgoroWV
GuRX4sYyihsvwnLSa8eo9wzWZygXaATeB5hnkSOUG4nUVYk2r/GOFKlkSChu4fUrHNB46sN796/U
t7wgrdsNi2hjG+FeNTf1o8X8pTtpsIJfGyarEutj7kHfC3bGy9YHX4enGtk9rpBbykmwdQdcPdoH
jmMws279JfnJTSUkddr+18jpSV7rPhHCMK+lK9N8xKtxhWAAN0IFxkK4x+QvC2QHkx6FPhpbKD19
1lMSjt/UHLHLW1ofNJq2Wf7eEN6BUbAGqnEz5V/hJmK8vpYnEbpNsqodWqMKrdmMDYrTOZGdKg5x
epwc3xfopBcehwPe+mmbXbrLxIks/ay2JASWG+GsXocP/K0xChmS4yIsZMVWxVJY2XOCw/KbCV+N
UwSNUQHjnSH/hEWFmAVn4I7ZSLHoJ+6GaDU0O/2gZO6rf8yKF1wq4AFcG5Mn6T2F9XSCOC7CxFvR
jgSSw3gAFHUDkoxrQxgRt/nDwBLI5Ko8CHxDFVM9l8Qy3hgYM7PUrJWRrzhAqhKqUh4U6qsXnXxr
h4QAmYfFJbEuMxi+XQApBYqB7iUs3vOIWBHOGfQS1AtcrYigaXRYoY02YpA9NpImx2uErBk1Ly83
r0mX8gX+P/LWK5gpP0ZtstBh8W6F8O1VJixy46pLJ6C2t2Th3l6limqXAW/0WteYIFtfa7AGdPj/
iO6tEjsO2GXnc7CQyNdD8N0E2BvJm2fwy1EsYVJzTk0a2nwJ/kyjs89ZjoV8C92E+G8scfukzOPl
z5DlTYn7f8rwTn0xePzJoXwf0bdIb3/dV/CJvNu4EKMW7aRjtCBGl2XX2pXv5HH+U78NZ6JXT0Nt
WzGRZrZ8komeoNVYbwCfhchKrti5lrWBaamBlpqeLAIt4JfbFyIRb2KCf1M+4UHwc/xRWd5xf/hs
H+2FIWzyTyZC3bW25VZ7th49E3iGHW0Fohm+G9bMfM3DJrFm83qKKy1Yv65B8RwOGXfVH+t1+jv+
5r9gwbj3yRYTf9bt8Gn39rxt/wLjCzDOdBHn/QApFqsR3I58fJYweoc3ESai/l6a+wb+R79+aR4/
/mys0+5J9NcI04ItWATb/Z7kxwHSgYMekoB6V7pKrDXaqkXkD2/8PwT6Al3Jf0MdwPRbT/dFcmJq
UXSBpN1AcxbhzjGWPsHVIaYtcfRr3tghpLaPgBwRoNPYrk/hZRxgXrTdmxisY5zw3zlidYX91zoA
F0NkWc6+RYApkxDlwbR7/mK4vKrcSbEVBCQHtswZOWTxV6AV/pR4o1lRP83iScGl/ENMzW6DmIfF
fKCSWYGgRa4E3Y2HcL6peCYIzsuODad27Vh+V3/0yuXyp1V/hW+2kCRfuHVL+AZ1GFWq/kf77FQp
b/PEpcd2FK3grgmcyCPT5pUss1vKu1bN4OlD0OYiWvHxT+5F2PfAEVJH1KQdxZHaBL7B7hkgU1Jj
DBIKp9hGcmplds2xcC0tXatx6RnmdtJOQmP5KdLVwGB5go0uvDhskSCQySV3oEEFNYEkPkXxuab4
buZn9ILfN94zXomWLFgtZPubhwiRMfJbQ9ynlFMCHBaJTnTP9a+ZY6jZu8LTF9Xpe/yi7MHHr/ci
8mDzsdR6hoapvP3Xtjc+fobcQyYiDN5ERitJjVyluvcg4oTkLnIaRtNSrWcq5Wltia9NoO0o7qVd
kaASNamL0u3LYt+e3jvlMyDOpTa1VQcqO8CU25zUbOFaT4tgzpT/ZSUc0vCWxd9p/CGU92LQ1xIq
0ZHYC+WmouMwWcJicaX0vkQ2rY4gYAI+9uSCtYJXY1lLH6VwGPJLrJ/DON8IvdMK6aZMOQU3KL8G
V2PYnonsynm5nmhkjAMDNFByRXvO6mET5Jywxg/lI032xDHMzTYejjnNLHJrTFho43fKKtYCSuTe
z1q0LXIGEtqXTI2jRc8+skgzq+DkQGRMqk34CjF0hM1fpoprDYltw8KcsG2EGqI5ICEcmvFlWgjh
0UnxCCfpIw42mSLaMyVYaW2agmMjktuI4DfRl3nD6vaksMHl7KDPoKUVD7RwClNbWyR2aB2K4j6j
eooBgLwwa9Rjvak6pOPkHYtYZgrdgrhsrIaM8BxYC5rFUKO8zInllB2fiJ5E8pwBifTKZzzkjhX/
9/vZsIMQvzx+vV6jCpf/++L9kuZAo1r6XUI1w+2UUA2pEJOFralwLNIGp2SXj3hBRkyRpRNkbq2u
VOWgEQpIyIuM1y5nfQ3zW21ob4FGOiNnf1OjPkP/lvFoBFhIlXVanIeO7B686lwQqBotSt1W+qew
lY0VMRA6YdEtyzgsR9aRNjPIKd3MY/4+JYByo9R+cchqUFyPEdK4GQ6CdS50g9BKfinLnlRbzkwJ
V/aDG9JanE8NqiGiPiQ+SC8gT+AiLm/8IDtDx+RAZibTMLtUcUZAQQrQN7ybPBx9CGig/IsgSgZl
+pwTfddOgJhYFfhgXNxiWne8cJUjoPN8zQxtw300QPZoiQ9qXJltqGCbNuOPKnmUHF2WY5yYYceo
MGejk+xkAN/Aiof+ra32Ugszgo0qp3jL8NHm+TqlllM6Diasxe3MEJBMix6flnI3+QE4x8mLIpPP
2sj3cv7SW6+ZEZd8VXnkJNpWs8BXSOGmVSZfZXH7b7PtWm/ChNoG2noKmPGI23o6hS+6qfLkpDxU
Tde9m4sNIzdA0vfUGVX71ZVfZiLtBlJW3vS2OwxFCw6agNIx/FbUkJMW5wkJ2YyJOTdNILvqwKVy
0mfrQ0sFVCS/vfJngrg3KBkk/KcMIhu7RfWaBydNb1edfEobW0ImW+DJ0MKVEmB6cSEgVmHMoREX
EE+fVZu3VnDMkmlf8c0trAEJFepj1oW3bEGTvoCF/Gs4yow8A4uIqmarT9W/pGchhCKHYo6/BDQs
hSU4pBBwhOpNk97A+0eZsuIVD4T5lE7je80GXZoSqi34cKAAdWi/CZSYpaHPFDG2dsISdopici45
0S4UfSevX3bM6xDXMpBc+nMC63kq89CKrmkdxK7iIf+qOCsGIed5ajUt09dj3N4Emb2nQtRQtl4s
Jau4o8k+jvsgKkFTirBEx+yoF8I2BDFt4mAfZxiUHed/TY2J/wm2jZzYgRo7CdSnWC1WivlPMhak
Q/QeLK8yxZ6ewvOtjV2fR+9m8alRTwyauEuK3M5SX+rhJ2WHMdq+dMZYrDkRlW+ck1AW/dW6gfbT
LWXzog3fGQWd+fKaBD4WgCYTceILrWQ3wUQNV1P3WkcUdDVwd6PHKSSm1C2tO7/IDQ7QdtfSezWQ
hqbV644nwOKvB4VsV4YtMLnmTVGE44DATQfVzccIR28m/UlFTsyDuVkWq5If0pBRHpbsqcT7IT3u
s2ClgBJ5BUdu3a19WUQpttqmyQyOX5uWJdxox/tciWDMKBloRVUBJTSYmF4+pBCxuuB7EouVBFBc
I8ozVsXNDIgbdxLiCioUGXQCa0P+ry6SlThZ3Ms/a0SOUPGHeLWBS6LIHUBQ0iMp09Ur/rQStPmd
r2r7lub6+MczEpYGpzevpDlnLoRbYzXOOBHIa5SSCYWrN9fdukCtLN7LlDVX8TXrHgB3mPjxFqlt
2nAKcFQ1ALm3vLwa3aYWS7yJ6OnSd4pNdb08hMoMsyUokY2mu6j5CgReCr7veM8zuuroEsRc3LU5
pC9WqVn5tIx/4mc4fIm0MNgMZOUsc1lHouyoYeqfiiNcI1bbEoMvDYxwApFLukL1Mwz1JRyMt6Ir
3Tm12MpHW6wPkzWdJLqcNMqy2J06x0TpZr0eKocNk/SRyDdSp9M9k0snKF6LAjM+m4j2TXSRITuj
SsfgFxGmkEmrHdpRqt3qL7akrcXjrA+4m150OAoRWEz33ea084tmZ32LhvWlT9nayESg3AiSRRjv
ynECcjSg1O+ZJCFYtzQoyhJvkvYeLvuI5s2hn2g0cUIFwzA2RhmPvP4RSdJKqD3sIFxzffQJXbZm
CvPqrqBwVZGXFAPYfIVI9S3br4iGdELNU3w2zUGTHCUgMiW9A1cMmVvoQBAFatr3pDjPbATJAKtI
LbZ8mJBdny9Ks4aLJVq3sfhOWYT7+StHHm3wiQflXiAabtulxIxNKlfQwyCVxeAjGVkT4g+25hTI
VhI5lnZWZLZqea9h5gix9sSIgqmbBWdsTjHKZTMfKX8oFkmgbeLZESonDJKNQmFQdSRH8/51PC6D
Lb/+xggAgnJWq9LOaL+WeOP58E36I8fmkV1DbeloKKofaKALEqAL6ReNSRpYdDP5gKZIdxQ8Mi4y
TCo9R7sOitXYgP7XzLcXh+baS8vvvpROmR7YCYDzJHVl7q/GSzRQkXVoBPomW+dMcyrKLXTEg0im
iASzjIJrnDg+Jb4gKW/RhF2iPS97b5o6UgR1VPQ6emPJN8Rrhd6qPj01HWuL/k9CIMYf1xgmUdeL
FeqK+UMgHCx86c5SfyPiLHdVd37Nn7phvhfCOQUgl7KrmWxidH35qZrc0S1ftLClsGLnr3MlsWqY
Xjo5mtmvO/Nkhv8SHsP65SwFkklnKilqWyyccPh5we77iCyNHnfwPUoXufjp1nPxTwMIa0Rs8dx3
XWUMYQ27REa/R4gfzxrlME9QVhJknG5HM0Er8ilIwofIwbFJvxr2J+tlZ8U5hbUcadMuGGxd0tby
7NB6LrALLBtaln11WfSuZeR+lKvSiA8zCWjtCy2cuCFuaMrBGQiRmyHUrqrmaHKOYVMuqZ8ytd6m
6iXv0Z2hjoRIPq7bud+aJgIKgGCD4UmUuAlRUypASiHW/xp+8JFSLsCIb07sjMs7JXD4gl1AOtEg
mTQ6OdjM2brVNFx8BifP46yoG9gPPQBV1eFcJpIlqxXo6xv9kLVokFiCsgifQRFSQIbUas1yvCDk
SbiRgMerGKJV1+pzEH0WuzAP3qfoc8Cg0ip459pzV6U7syVvIi2p3SDDR9Tz8WOpEUfZWYq0iRAA
ObyHNJqDCjV8WK5bIGZWeOASlcF2qW2X/dkAud5U7EZ02gNMLrM1vr9SBHQc2nL227pBTWkg3mDD
j9hBqSqC/QuQZCTbfRu9lxIiOLGjjJ7Pk6j81K21q2Zfo+oQepCf+cvRYjDLpDtr6odJPt095J1c
0pzpSAR0rJS7KOHuY9Vow3ozv77MhsjCEL8t74goYlsxaG61ZEkod7YZIVjOAM9Q5gwh129t8tBU
sqTZOIYMyA/ehRy7WYuNlIGV9jeCWI05YAWtbQ1opkxEeNiXpJz4Il16q9Mj211n/LIkp69H2hA5
mq6rLN4wYqVZy5ao03Os3BAjVSFdxMCLY2cwiY2BnErc1uvMo2niI0o/DcsPWYdkpBw8cp1er5dF
QrlNgH1ejG0YoVYYL3RSkb8CDdXSNZIOjXBtGAPXEVaPgbZebUcpRPtmM2vBZgLXu1wjbqTUxDsD
Al7HOlR02bZnfXlvwCWNia/H8CpZY4xgZwpMU3kvA471FXRGbfRFA7fj8B3WBABgfQ8sRyFzQgzt
3ARPaHybcbridCwr2rvCHtcVzVIBVK/iwBl7tBhdaMlu6ZhxYF4+dly4Ybtt0BoNzL+k6n0wqn2j
fFID9wL2rnPIhK1+ZImwMdk2Aw23NCv55CjWWemYd40fHJxani1GPrFZrzAfrUOWuGWHnQNGHAqk
eJIBRq94Ac+QTstj3QrP5RYYyDrLi27dIRpLHbNiyaG2W6n0rugWLK/BwP6ZcbgZRSCqRT2+CeXH
Ujgt9fnL8DoNwClzfc3j83a9vrwvnVmwyS7PCS6h5F7Ld2FGOFv8UfloTboyeZVZIpOKOlCo7GFA
4llCnok/rOgkj+qGy5fl5jpr/0LMDXLt0HHhkIpqjGrZpAXOV1XEeDUzeFOoHis6kjyT3DqpnN6V
DLpLLr7pOCBfiHBFeWlRTLyIPbRbqtA3E2JoAo1I+23kM5MVCn/lBSB5ek41JrP8Xueo0zhbZdPv
iy+mO3GzHStKC+tci+hT+As9OXuR5CxHyM6g09j85jV0Vcp42dEptgfjl4veZADJc+p8loMpc+aQ
/uDwU1pPthuFrmqDp2QwWAf7jVQEdiGy8UuXqkfK3H/HCTxClFyUIBMHiIQaeLaOc/qrchG52YNI
w68YVwliEJ3h4dwxdGpuLPgqbrooowPI6WeUF6N5tupJ8xDOy4udGqS46IQdjY5c6G4Wjxd6w5ug
tVyKxVWmz44pZCAD6fotfC3qbvm0XI40+bWk9CBnsH1NEifiix5WK4EIGy21R2MtZ8KGfmyWu0Hu
v5jgpR7Jmowjk5VAVFVgxbtRJRgAyHVAv3I5Fg/6tYUBnhW8rugB/xt90r5ICa8PW1K+8YfhABS6
nUwDnipKUhyRHo801R+ajlcleJQpZQekhiCSVspPQH+jlLyhv6RDbkcxwsUypYVPUq7kFRbqsGHu
Acwx5IqYV4+sKT7nS8sCXyqH73JyXU72Cg0/Kzwt7QyeRR6iyW2LmTSFT9w/NK5xE8cYUkmAYfWn
25BbJ40Ly0s3fkXdaRKqd4uW3Es7EkLessREIh4CmDc8kkmfeLqwtQo/BGW+1DX8xmBgwI/+R9J5
bMWOZFH0i7SWTITMNL2HTEgSmGjBA+S919f3jupBV78yQCKFuffcY/4JH/MKfLPDkiKpZm5Fgo5Z
b51WbNvW2EgG15PsoDX7n72GrXnFsHD4EgTK5gauxZLLT9Iep/BwibtuO45R/t+yUQ4PzFyMac3Z
PqAnLoIP07hHJpNsTqIadJFMVm/ZgDxTeBq8buevdXTSepmwmuJ9MnG+5F2rPTXTGKiDK0H35MdX
H/J6Ktj/pcbgYSES5nTzVfK4FNjBlg/cj8ClH49PwXzkVvWoOXsYC3PBuK+4tKX3E+i3gGvXtw8u
39iAEV9b17pSKi1wEjlyIcNo4VMaFrbynvZoGCFpFVLT4pYzquQqq+0zomjDwMqXIU027cJJMLZW
J/nPxCcVmItrdxcaj/bGzDsSE5YBkJLTbZOlGHfOu9gNz/3k5evabT6ymsuPnpae1yKtVDWYBnJj
tpfltbtOC1fAhKXqhvV1b6Bzn28e+LQGq4V0aHEBiumAiVoYMTkuceW5Gmj9cXQpgJSyt4gtO2bh
1pjod+bfGePjasgZFfKy2cl9k25l8GNTJLCYsy7d3uJm4L7ZTqzgKqpWeTdsjOBVNy6Zdy1kuR6Y
1fqOS48Ba2w0bk6yN6ydhXjYwh2hTVFUV9FrRB1RFxCfGEvrqOCKrNuEVXt0J2YNuIVrrnnQaY07
cROJ81zOW4eGq3MxZCxo5xjMRhNGlvS/2U9TRqQz4jPQQpDT4JXLdB+AVbvJ/4/R6IvfjAaD/QXB
ulxZkDxKw72OGkM9hlp5i+DK0NYCA3J98rl9mbgSTb5JPajGoD3CMU9BBKirEyaIQDAxP3uuyKFY
KxCP0s7kq4z8yLHU0bC30Jm8u5dPizJgBqN/J9q208Y1xzdtjVtc8qrbFYa5ImsbDL5oMedkaaU9
5o4sC/tP1c2V9ghyOgR31xjnRkuP7dgdfLd/8aroUJYMkYpwS+Qmiyy1CZ82OJfZAA4mT9ydKRdm
lGOuCwqSgrwRzwPnxMhwlfDvBfLsHpyDlXoaDNyb4R2GlxpfmMhCuCKuBOou0+Ji0URnA5rG5Kb1
WJZPzZNXgrFxlk+d+ehi+AVkR80V5QnLyBV/jNxSXmAVfYU5kGeM4XGK/8ZXzJWpcRMK7+FzC2pl
uxHtD4SNpin2bb3Vx2tJDoJQFrOpuzJ8vrqyDi19mckTzpjEjOKiqia1nbmy1ckdADSJ8c9hBCiw
Cbf0bVSBaEZgGmNx121rLUIgr4SHElwoFoaEsRJB4E33mWn/mI2szPyYgzC24tZUDCtBPHrtrBnw
l/T+UbPgFoH1ooWsWPZYI0rMrBFMFwbPgvllJItNMmsDWWknr7U33BoTO622yDZ0O9jwWnGLI/sf
CZYlEQmuRyqtwwlSR6veO7kd5iNDjxiNn6sOxnouHmFQHhwX1RQ2Bwky0IaY8DReVxMMM9y2fH1a
xrm9SnvnknQcBBOiVi5kXuhbTIfoqNwONMdt32/q5pVnXztctGvVuzbTdW5ehHLrZ18b0IaKALqP
toEa0LXvRYq3JgoB7cRMwyVkzngt5KHHJNDDXwi6dvnWlZeiQEvJW/Bj8+xwDlTEJcy3IcM8jdow
/AKm4W0K9pfC58wE1f+AzzivNkgJRQ25X7EXmr8l/mEJFvOmsWJvZHHHgY/9iOeAFkCyDxCcTs73
hBe7nvbPKZ4Mmt9gAjETU+gxG0EM8cfYomCi6EfEvjMitddAFxElkKTF7p7zjBUlXmWq/ZOluXM8
XfGqwiz+yZGG1/2w6FU9bGv3nImz32DpMH1kVXGM4oteVGudlxuyDarkzQMvLQYsbjilZyhkdkjU
Aq7N5hfLvewP6uYccDbnya8NNXcAYIe40ljtMtF+xvC1BcHWh2WGwKSgv6Ug9b2rj9VOW0BlzDll
jyPDD06hovl2UMRDCDFxY6KLVhUdJWdsCRKZOGzxfSPkM6yWROWI4gWXHFrV8EYRF3PgUU6ZGFP3
zXKU29w+cEwP0KliWFE6A30LULo3IBXyiGOBjb9TYXfPEpqikweq6EzM3xMoiNaLERQrfxAbgaai
zJwzt9TSYqDv5OeablPLroxxWleDPFKvg3E5au5qrgkBwi5oHusnI3k3YyglNNl1EF3pwFpaqylj
ShtSyemUVXn0Cm/Bzm5OGu5VCwuQMgz6BnbX3MAUSp8bm0wIzICa/gRQmrliGeik1KCaZP6yVevP
YFLmpgE+PsazhHJYGashca+liUdCMWISIv8iMEuQRM28g4OCHZKG3F19mog8+LSBjHVArTpGPl2R
1VYsp+DKodqQPKeqpRlr5iafdr2HkBks2+DS4/O5FdvHlBq+J4+6fU6lsQ0D+PoBjBPYOxax8XoO
De+SNDRS4ijrGuc+Cu8W+kS01vzn1BMHbuB17jhLh0lP1Nk79SrUYsQiow5ID6jyJ1VnmaF3mW2U
AK8KqqLPZ/IDIQjTiXoRiatCR1l5B89lHjWlxb5z8//woNTcqvKf2j/2LtO/aJ+TTldzbk3zuzEp
RGPdBTiaWXibMTmJBMef0+NLgfPZ8D56yIO8fmkzMqent+PiXpu1shBD2+4h6UHiwM+3iYoRJLb4
+ALsWv9r5pa3t0VFlgjYjelD2p+6TSPgKpaq3X4Jfv8bhsG7qkn2zjW8eBHv8kccpjzx1wzfcf3A
UiMs16pscabvGMSgH9/gCCXtBGxOzigHmzYrVRoBe4AEK4mhVNshDAdvSEyPOATxGXCX0AlyGi+T
9MA773CGa6W1sIY3o+p/nCqChYD3jQJIGPSm3Z4s+lhuKx0GkIbxDEqegBk0lds84NXdyO/BxjB4
eNFUjG6wEoT0FahEwr+W7IwsQS0CR09Ni6u/tv8bHPlLRT6ayOCCT1fSWsMX1b1T3DYbkfwAfiXM
9+ouOfSAGHUJVyrv30cNkx0Brogj0MxYcsQVwzrXtPxdb+1GAcmxRD/Zdpss7s8KuQSqCHjRBQfK
ydNwVWaQ7MUnT4TbjDABfrhaWYHH7FYS79W9Jh7jkcRcxtA6tVQyJMV/iqujask7TEisv7HkGXlI
ZoipcXXGZLEVKZRKQn86f1wwb1zdXI0OfPhT/yymhgq1u9URvukghBttZXVFKyFhUr6rra2a03K+
dS6qog47SW84B014bocG5wfqgjA0t3ViXGrZxvBGgk9Yq0vpRLfcdfYtTr8hgyLYi/5Yr6AYbKz/
qCt/TUutoTgq/s+Q2Xfg6GXV5DsXsKcy3OPs7To6y+wrcpNlIj+40M99t+6zd/rWbTrY+4qyJm29
3Zwx4FS99GLw/gYTXmDVbmSIuCPA58nV1kwo7Qir5+Y7obKSPv471cNtmE6Wzlq3JVwGKESiJXEl
Xc/RR29Q1pbkDlfIQygaBGQcUJ4nt9M3OUVbhEGRhqiZJ9e1bwkEVtBwYcFtraB5etsYRKhM4ahJ
+9uBvhQI9+yTPz3ay7wn95hqr3HExkdBFLQPjxxTUhoFIFzxS7KVgKwAlOJb9cFwtItNE664JC3s
I+nKYxI/C7fmAqwXJmFyIxTKreD8iXflzNPe286eBq2NuydNn5i5ot8K172EggNJdaAEpyktocQN
+EDgBVSIPzbiwjBwBdOweGujrQ+LYObWc/LmSDGCttSod07o/zixvA7Bl6SyTIZ5r2YJYwVBruN6
qhO8883+qEXtoQN111u5TzkWXERY3audOhu9uU7APGYRYwLGydxex6z7HsP3LFq59bXug01ZL9Ma
ya3MnmH18qIA6ZudZqXMr8azqYtNNHsroZEO5N4CtnU0aGR9vznDfRqap1RHmWsWa5t/Q2M9pyzy
pNt4xGQ40wGU0icZNoNc+x0Tk6LdPd7TJJk+8YgL3DVjnJdaGCmlt6pJu+Ku6AeGajQLrox3ANhJ
4h9qg+/mNKf+3Dfj0vP1bemhKCdmfBLwCsgd6lo4BB1WZOGfhzfbb+Prqr2KYSkH2FfaE+YrZYAD
Tfucde4uktFrkdgc2PYye9MCH0s0Y135NnOy+Jghs0uBK6RDHTYpv7gSvRj9ktarYCyfrhvYEM9g
jdrDqOJDhZdKArtmMJlXd2W9s9m+IZALQ2UB0sbIR4BnplCPw4QyguYdaEY38YexD8wVBmhnTok7
t8TvN0dKP4SHkQ4pwKix9fBalxd3JhTnmEL+j/3nDorEEG8sTlDRzIBpuCDEkK7G0FoXsf4qZ0JW
uO08CrAJyAfKgdZPq4AsV5XckzJ7964twRJOGGCBaBxkYK0BLgN+B4UND7G7FPzZAYJAbiVXY6i9
QhBYN9PJb4tdTf1Z1C+CcTcFOPQKbeUAXVVkZdCycf+TeAmxkdG/C7wStv/M8a+T9yavTzXMqzgm
C5wSKGousudAYoKZl+QBSqTwhc3iGOVDDkTA6wSooV8w74a288aDw6txDj6ofcV8Nr/nprfuYNPb
87jxYGEOQL3qf1EtMeeDwQ9pNGYkYCfnxsuPRhqxA9p1e7ebZE9dXQjvONINmL3YSzaWYW1z8QHB
RfDMGnx3ium37AQwhnoOOf6kUGjr0XiueyacbkVeVHyt75bOLHuA95nI/ZzVxDmS2mRvRGp8zOS0
SYkfCmOVUBkYLSJGXpKrpIUsbBePov/i/lPFLGz0PronsElwaiUVkVxIA3pk4B40QYaZ7R71Qjt1
aBBqrYC+c2VXuR6ZnzpqLShKpmvgLPSu2C4G2nS9U/m5WvCny4a8bgY8AFQVPWrJkK0MGe6B7nEE
tvluxsStc0lGKNtHblLQ9M6+gW5Y/Yu8P7oTNXSjjLXT9inqXtP0kTmfLQNkys8gRP4GHxeQNdL5
Qm/VB+Z7kvCgh2yzL3SS93DbhoXgwP9MaFmonBa5FBcBtN3vKnJPhHsJgRS41DLqOkXSSC145TA7
olSs3GHnOA50VdT3sl7KtZJZTfp2ZspVV7gRq2aTgV5Xd3u+RNG6Jt5W3h0t8zmZsC6o34SWkUUK
cb1R5WDXrsYCKNWCvShleyl1uI05+Js1MJ6gspKrcDS+TD15lQ17KCIz2PvQyGYKOmK/B7pSR2fU
44UYQ41vUw+kX4IregdNx72s4NeTy9h7WCol2r3GDNRN5AWpQpzcbK8D4fcG4fLGsOqKepvP4woi
eJT05xEIuxXGFnLLmEfPcRDiPNNJOMu3oYw4kxApeNZ6zht7OSDSHBGv1V82ezfX7S9GKrCV2TWe
hTIiG28CotGwMyhgi8xc9Wb50ZXjHrShnATlaPU2TDiKgCS406GygZTmluCweDr67YRbJmZbydoj
8ckaLtgTmgX9qf3ieVfNN4+xfCrEQNZlvZ1LxCbhX+wkh6m8TeBhHvWvBs8ooh3GSAlg0yPOs5AN
hp8QpvrXcjS4EaL3kI7EdQhGrJOLS19rsnj1QDvquN8JcIuRzZIl5JriPesWNz0DlektOPj6sWoI
qIFSuHcDe1eybJdu/w5YTLHd0VmEzXitE5vt2/QQmtu3psrh5MTTbezzU9uCAjoMuiIPQFpr9s63
6mcb49lNH5MN69ifVkZ7rUKbeGVaK27FbK7IIYq3DBl3Rl7c3MzfcP6EMxYHeUkZEz41JUK5Eb7B
YKIpzt1fi/7aZSjOnefDopYGQ+EcbujQHqyBVVqAuo71iO1tDdNAtocKoDSilaolYwnmlaN/MCOo
B5RtbTq+FxziM7MHewS787TNaEw0FRmfjfOpAqjQiPFrELaNnBJzerar5HNMxnUIG0vM4rNCzoku
nb69JuBtzD8z9E2VE999Q0cykqunTP9DwqBiIxsdECJhgZikCqiUzuTtoulRpekLhFeP7L/xWkz6
wbVhdkWk95Sztm+d8GEngL0lwd8hAMsAS16Ii55MxzxgzBgDZ87AsnGE+BjE89r5+tNQYVaXMn7H
ZSu0uzf5CFw4W5q+1Rg02BwbCQeWXa5cG9Sp1FFFmol+4ND/zd1uVzqorbLyxcWrSt/3IIPR8DTj
j0Az2FvlXmO8003bAbvgoO/gpWefPvWJa7y7okF6in150B5TP4ClQ6wJHgO0enZtfY8GhV0Ik95z
X2diFrFCF7vQiG44zmXRXwnkzg2b1V+MOY5608Qb4Tw3OEaaDvl05TQsYs1+MgyMDGdcXt1f4b1F
kwYISqxHQ//kgxnJZY1OpCcx3Qlgxub6HRLf3YyMDVtwbRZHZpptKVcFP6ojcnTGiAqWvmti6SeW
HiYo4bjpJvNjMPDV5FxlRa9kMcHXgNIDsBclf1qooRyxmMx0exvGDFW+w6BigLckfKJsomin+nrb
5CDAJ3ZEEzFe2yihuJ3XDYICm2OB4wHyNPc1AJnA3TXRpi+OzcpNTwB1aXJt0vHOhH4z079wbUn8
BPCp1ZlZowxVFc4qtiEW8jZqOF4zrPi8fdE7m4y5aQNxbyjndZAFf3ExLZuK7dVgrjdPV5caU/jB
PgzrY+Clr4MUUEsLGK3duaAkCymOxkpszDjaRNUEzcABfw0PDrVRFJ8Tma3FrEyOdWh8/XYqbMQM
4doa8qfewQAjnJjZQ1qFxbRvggPXK38Ny0OHNVF5SJlA1lDU6YJGDFVgkDEAYa/2EMDU4c0EKeWB
9QEKzOKW9C/gSAO4cca9nxoIodCW4GVV4f3IDxbcmBE/RyeLLQvDAwyUCsJvXa5wv1OQjwJ3FSO+
ljfEeiPVkMHN0SXrerJuEFR7iknYzNCVwN3R2rlZsdUDn0wVSW0yHFv0GIb5VRlHv48pfs+i/2TF
L+LxASl58NAeuJ8pkfPOPN90KscQe1PPoh8nIy89uyPcZiyvikfAEDqjVddeJ/tS9diEQ4vO08tI
zIyH/X12/gvFIsl+sCV+r4qZJWOtJwjp89T9ZzzN9aKD3y2kN1HVkpHS9rd+so96DpRewnZL9eTY
ZNA7vAAhjz/5PxRX4NYcZIDM9mwd5rl6tRCX2BfDwtgwfiss9ERbwe9TVtWzY7ZrEhtnGHBxd4R3
faqBoHv3B+vQCY5KEZWrCj5dJcEYtU3e0ed4hNt5oF3qpo4Il3WRqFTf6gcyp9/q1np0p6MeB9vO
//Y9Ri3PuhqU4wYT/+VBtY0CDnKQg0576bUnjZkKtB53uJYk2NfjW1Jk69Bl2tLD5Z3Ic4TNEk5o
mYt839eER7UlYY04NFpE8FTes146Oyu2dk2QfAXQzyZ9qYX4qzLw0HneRVidG1ltGnw13Sxd5cZw
QpkTFCQFQtepejCopl4xOtzN492qvwrGwWHy5/k+MtFqQyexqhSJ95CATTBzbU2DlKmD1cDfI502
oq+MC3MPYSJgLODgs5hkdLq1A9mYE6EgRdDAcCJ9rgq5ASVPaPAGqlqb69lgRB4jkR8ygIbhqe0p
UZOlz5HfDfAOPSqu9sICSXsJLwHC2cz1GTW/qTZvKxq4AA3lLJIny1vI8SGydsVDMwxjk2bRc+71
21pgHpqAsVBUGJFyA74JGI1SfviStid8gqYH9enUSjQUG77rXN0918OR/dDw303QjDJcmFLMNhrm
mlAHohLW4LfBIEjcnf6t4xgrW5gL6ApCfu1V/s9EvQlsaPo0yDwjqJnxcOz9+2zvw/ESc0QL6z2B
7KvL+MnhEfe6tmfJxvGlRh2jte5i1rRVDskCSR3FygihVqfGzPAxEsgF0KGOzT4vp8MMq9WcglPJ
rW9CRtcYm/bFdNAxCdYg0uQEiAouFw7+kG4Mppryc88jgf/4VeRkipurGSpYeI27a+pdQRozPyV6
GKrIIdYeFYlMcgTr7p86xzk4HKut1O+2JyEY3bsURi5zjsp2QNM/uU98Ck+uhI1ekkW6Na69TepG
eE/pVjnBHEyvjJJ+BtpkFB8gbq1Rv0RoV0w05fy6ukNVj9LE5mH0HgnGyOW0S0LE08qPXtz+SYQv
FqziEZPbEaFa6me3FppQmcid5jKMxL8WWUDrAKJtBKxZZL8Q0uEQdyacJLy/in+jQt+JH3XXzDgU
zUfA4GnYBbCLlEABWUNnXQ35p15pGp9aXPHLVcKH1KN8o1Z7x+KdEMI0vwnM34Em2KcYSt12F9Ca
F7kLIH5hptG6jwZbK/M15l3LKtwrCDzgkDVwh679jSqT0ohoS3p8pXPAuTvfeTEBjryU+qmmnzH/
UyLpnv7UQVjT4M6UD998MSAuS4+9BQuyy96EQl+mQ1b/+g2epckmRGBuyDdOF3324TAFj65GGDbS
izSM5w2c0KuaQRbMVh6mZh/7rsWi4WEXP4Ex7eq+OltmsreVOI7lGsAnK0dtFc76oWjeTDghqqQd
i4ufZsSDsrDAkWaslsvKu4RwyBu+MvNeeLWLoqjXJnwIWb0nIEsJ0EEzVK+F68QLylg+P4ISNGpm
Lp7VgnI5/hqHHtjtjsJVJPRyF3jPbgTJi6mPaotKYzdhKc/7cZjo1vW3NYHl2OXRcC4Wblo9VRU4
XM0kuCx+dAuFMdehhSq/nc68K6pdhz4eld2cnaqGUcOAzIdc+vrN7LdxsE+YUw74J0zfKX4+hJbx
vbV8Q0W1guzkj/RuCJcz6hyBN45hPmZsct3cAbNf1My6nI4JG7718mgGa++zim6MIIq+X8bwLePl
/CGcV9Y6+4BQyn8QlECeUHDjYWZeGxN7WBqHeFwupvBWT/e6zaAgMsk13hTYN9bZi2uKrSPOAhig
qr6a1Nuh3mLLMoCgRl52WrNB96b5CNkn7Z82oE6SZ24+OFHnSAm1GKQAuQjOdsasTom42C+ulhcv
Gw+l27XLixUXNf2NhlgNPL/kJOvlPWqgwUmUg3WgUvm4G1sO7vpXLbioV/L3FZ9fm0BK/ykISQFs
MgEi9I3dOMKYAaAMZrGOgYt7A79grUdQdmhZ6lMkdgagncBRXR/v6Jd14G59oNct5k3grk23+4Qs
mf1368KULhBgMPXNG6CfdWfre4/fs25IxAArDSCMRyW53/K5Hl6tHCImb9hytJMLg5IBWg4SXQ1X
VU1ITpKKCrUiAzZlbAhr1bUogQALKHT6Kaaw2xod/MttgV8c1AaoVx1meAzZNvmI0iv7rqKLDYc8
2ubRkzphxNwdS71dcI9DBkeEV2DSNrs/KTa9Tq6CGtDc4mjvjrxYbdDpdrcG5MJqjh9+zoB7+Ge5
l8JzMEPnqktvgZIz5khIYljD6CKtZGvTW4jpMdXFIRmyFat1mux9Ps2rMoL2Fit+NmZLOXCdf8o4
VAJ0VmP4qW7l2PwXF8SelWuDT6tb/wrMCRrMBOiUoojjv3nlr1F38+GVWxicB3B4S6YvJj99PTbn
MafCYOVBR21+NS5sN/pNUEQHQbRuI3hYhMZCQB6LtzL/tfHAoIIm6po7nAFeFn8X3F6MUHtjS48d
J78OYxP+Pim+fC6rlsA6GwI1kyoqRvsKh4OMj5wFXHHDFUw6xqpnFS01+zA5bz1cKK7ABZTABrce
GNMVllaZ8aFVPMn8Uop4p+Xzs1sWa8SxqAlDL9/z/tzJ3Ta92DVWx6xHjQmJhLEwVHDaZUxMxfw8
R3dXXVsQ3dRUDFk0XxZwA+Tijw0xS8Ajlqh/h9dDWiKOCX7afYfDoe//XBNwTUOehYMbc9vAjHf+
bH8b89nqY+g/CIW9N5vGNGYGXRG61K4n6R3UpdmZlBlE83qJOLlKA+8Ey0anKwK/6DQuLG9fABKq
peZwEdQFabqP0G6PE3ykArJwklBbj0w6iCmhLEJPxC8G+zVtDjpUb+Q4PONmQo2N2RGq535TiYff
YntajJdgTT+wSinlCGaReEYM24y7yzFht9CBe8WjGR568i1hhfHSNPpLZgEVg9TeozCfWZ795zhV
bEdlngxnXJ0s5puhu5uJ4VHFUVea5UHHa5LF7ZKI1EBWD0e4zV9JDLnc9Q4Nfaja7CkCYXqL8U0V
RiN7yYcuWort6BN0XDLhrpl2zt+KOqVA81bLz373DD2Vo8t2TmUdPQuCvPFxkYb/XVcPZ0aKWODD
S6+U8m7LkprbRM7/9ezhMFKRUWSRJQ9X2GZuEVLghEAvEOqWKWBPWFXrwsMhg8OnOle/Hk+pxubc
lfhGADfb9BeRcZR41+XYWPgjCzFHd+R8GsWnAOBr5U6FdfHWkNYfebS+wq0U/gvYjSJLOAslvErp
rjVjbQcHvxdHzQWES4ncbc8dwGk7jgdNCdJMWnkt3uM2TnfiJdOp9Owj5cHKx8kAACAL1IzqXef3
AS2sIjwcsF/HqEqtOlrCInljFYfTm/KWSQH8B+tsYN3RdYjAKTc6xr11FzJxbk9BPz2V6c3w4iOq
uRenpzowqk2uR3/F/FUgStPhIQ7zrXLILCNmJEBWNawDbYW+PnmwRf5KZlQwYACz5EI3ti1O6vGp
MrbvmJ8n8y5HT9SutPZ1lEiUtzXFfnJM+4+wOzfjk1O8CmZklJgTsKY/riGaciBPtgtsxayPKovH
Y5bls8zqg5Uz/FiOXANAEeXDlp9e/1FiShNgeYxLdrJsohU7Yngaf/HTmK0NNLUwWVkQobF6/YBP
G2FkGG1ShJTBicnBwAgH11UqbrFNxJ55Q5ohM3nkuGzPxdcYgl7uM0KkKKgxK2cg6oL7Qu9Yl6gU
DBAWCC8IzVR6FQuKwXmAX3FF9gzeNALCbctkr8F7O0BX2IQ7FvZa1YihEPuCgkcTDvEWV/Hi6Evs
IroGx4EV6QZYkXTZEqZr2p8griJ/uNvZxsZAtOca5f1n+p9jw0GBHhDwU10arr74p0liMNtoYbnz
xZYn+D4Fs1RA/OIjruSh0cK90Ek3Aj+r3JjBDRVEYm0TZvd6msCPwLe1XdmEAUlmM1RuFWJ0dfzY
frMTMQ41WClYJd7H8cWnNuJbw4qA0lhQ28F3eKIWgR2iI7M35ZIUhDGmi6uOKW2UV/x49c2b/nnk
qwUAwJX1nhNm7IGDiZsi0r8zy4RuB/XRpPz+rVm+HMzFr6d/GzYRo9JZOAwGw8RbQNOlzdBwLrAJ
1Opz2iqy0cTKvxTTrqsMxq05gWa7BPqwjrhUzaw4v9QxVqoBtd8um56AQ4+oKJTGfACbwNuKOssj
BADtdch8UFCJSmAPd+RmQDREx+g9Gxi/OZj/cmdF/TN6gUfHXNVdTBxDC+M+0dIshh8yYHboW3Cr
He1bizvxsLbx0cVO+yXdTweEGf6ZoK7iNS3RBqeMCMBUBmLDWYk8D/x/hnyFEONgxRzn0AkD8k2q
wACKzdYDp2/amevBnhgCois9VBHeQq7PtYrZjP5k64Roui/Ai4uyO+Z1TtCqfImq5qDaeNNIL0/Q
3lczGo4SniiBv3BPunN0aUdiQS4TZF4L8+NR8W+CVTJ0x5hTOOB8xQKLjxOcFCNCQUG+PKUZ+tvm
kQgMrOKZvGqkcf6mCpDohe3Gh6bJeoekP2QvvtzE7rCtdSh+sb8ChmJAzby/h3/FFKfEhgciWF81
75wlefhv/Bir9yslSg/7UIJICTrNyjQOHaC05eLsPSmNerepwO7qixoI0BNamKDCZ+XNKsC+lMVu
aE0Cidjzwj/pnFRNNiLrJfEcpqcPYOQyKc2Zt/7J8ZvO0d0WLgZ9DkZ9Q31PrG+nHTaC8yvowINE
smrcLUyRoF2HiNaI7IpQYqySZl/Z0xnviZYbvHTlEnEswWsP17KPZXuJJfnRMWjFm0WeSuiXl5Ls
M9QlWNErsuRYw644tBBJegenC0B9k5PWrJNnTT41EX2tDRVLCvjhYLHzCmbCxKax4gfMgYjFh8q8
tAWRNXJdN3jZ2qN1lB0sh8TbCnHT/xkeGraRrI0hXucUVGwIrviAxTtwSungNg33JGwj3FdBALsU
hOee8xxtDiroljoEA4cuCZVyqPTih6A5s3wdjcVd7gCjK0zT0pdmPnp4eMbDwYQNptEWlKTjaodE
O0ic/jnpkENSzsJgxMPOfzHB26xmoCv88rBcmxgHYN/T1B+cOU74PuGT1TFF42IHvurgUsa2vyzg
U7ps6kipZOcZU7OXCVTRsX8Dn3YB8XDBKeLmfw0AGM+zLuPlZwKjsooRtHAD6lnHeAf551kBfIDT
Aenp0GwI3IjMx0SrZukYcEB9DfIIxOjXDZ5Dw6Z24Bal1/TijmkVjEv/HgqieOIfbRgXJl4QOckN
AbeKaae3CB122G4rqby3GGvpAbEhAm4O7sNw42abwcpmfqceowqvad1Qp6nqnD/l2afjbS0HNgR7
3Yu/BBj/CLwcNufGRg5TPGzj4FlvHPYbQEOUUw1+HAQjAZjPTBlM/TN9NTaBc6yT0zgJUvWmDQYS
XkGh6IoL1070JwfIx78oJWZCQO2n2D209hbn7RaFV/qPiUYpv4JqU7709jac/kJyzYOTa6PkumQp
boX8Hi+E4xVX/S6J0MKE6Q6tC1qOXGkPwpmGM7Ya0OQo6nBwMszvXNyRy4tk6zC/oeFmnSbq60B/
8w0ITon6IGfwC4mD4mhHhdbgC8RkBaZwgM6Ncn1J8ZJPP0Dv9Pt8e6jklqQpopKEYsJwZJPd62/P
eWW7TR6rkFYsnx9KTW4F8Qlfkm9Dm9UMGLs7BxpYQiU+sMM6Aj5xzjChC38gg6BdOLZWA4/X3pke
7EKSmJSF9MKmGoqiRwjPnXAcDQrzNmooanY1xt7GOuYPgG7kDSEb1ibcCAE5zJBmTAGgM3a//iqu
7kw62mQrC6Scq+hpetTVL9CwHG4s/aJD4/2d6S9h8xxnl779LPt98BIyxHrRHzSh5iP9ZB6Lv/yd
v6MdwzeF8ewfd5WkaCuXGficMpBZDLT3mBCg7pqXhvfFIzLeZj6cwnisHg+ioXpOPKpXU5w6iU+m
S9EVZBBxoc+JHsDM2Q3ZOm7XmXGOeTGRTfKSU4Gu0ZM0qDXKBid+u96kPWJAXSGSuXuteSPN1lt4
3UDphCGdhenNH9YdTXaZsb/LfAzHTHvZBPNaoXAlTgIl5/EUn1F4Ij8o3WnVCvSoXyVNyDy8IWxz
sRCd4cX5KgSl4y6380WvhCbOPfsfR+e14yrSruErQiKHUwM2ztkdTlCnRc6Zq5+Hkba21q9pdduE
qvreuLjEAt0VIi8lodsnzLMyWBbWegBnNBJ8x7moNxmBxgS+haOEcq7ABglwyeeBACNyHTR+XRD+
0EI0E2nRZr5XOTwLIQK00kRVm3mnvFY9rR5OQ5gfVVAoHFIWozua3SmZPuYBizBrTzVWXs5jXhs/
go5zMaLQgVjq4Gcw+w2HjQRaFqX4GBXrIdsULFyISOwUhIIl863gt0Wz7w7dgA9+ZSrbmt6nVGA8
+hlxRqE9Mpd5R/+ucAEUIHk1QjGE/nGh8T1eefEWAVxU5kte1vaOCVRfZYCvs+pDs+7kGMCTHbRK
KLIdfzooI+PeMoGGLDa5/tSNfi0nZA8SFOagqsgt5H1s+C2iBrN4U3My/QrX52Itx6sAPrXEmSQl
F4uTvkTS1eyHyKB0gqjgrPFno1xLYZiWlRl9LfJsstY0Gi8z/UOGUKmq/q8peodwSlyqOlpW1P4T
sY2djEMnDx8dLFxS7bt+W8h/kSW/GRpYPN49n5KGGn3ZUF8kf9vxKo4N21fcM0/NYXIzLKpWrc/l
VCHJxh82rXYOnH6QCTrivNodWpmW4WBTNmvgTIjVeCRh0RGRfuau8S8k5JOnanSgZsCdYQYJPbFP
QvEHhGdgNmRoY0nZ+mBJS8UiaXEmZ/PV/10YLl+eNMWERNyAflSGiACLY9KyehKBlZEboz2TSL1E
De9YExGxP9d7XZvf844XnhLpvpuxBe11fcDSz2A/XlUw6Tkj90/zz1kgwRbP9wVhCqp3SyHAVF2T
ANn+K419oPwToEaESj3UuH8xYJXe5qdZj3w64rnWJAMQECkhItwrhHEl+aeFGc/AmS285l5k3v8k
z2CBy3hWrHbNZo9ptFTfdEZA9WlFx3E+69MaYlCr7r54DMiQTvcJJLDkXyNM35irwG1S5PStRN1H
GHwWcXGtnkGa7fSa1YjwwsXYbZbTW6SnmwzuvVm2iCjdhBx6A451kJQIF+wiO8f90zSe3Tqg7oAw
yuIQMQ8DgzXIVeN5Ra4aMyaUjNh9BDxY/kegxdfh1Q0fZb/vo4+pwNqj2aUA94bfz6gpdRMwQcMi
YLeJDqllbnStP4OIEPhqafsiOUz9RpyMTWq9xQBleU3GYk94GnISfKQF79wj1zAYvnOglKAd8gzT
loynrzroKHJX9EaG6Mtnw7roUcWBSzl2aUKS9UgpXIGnyXdVP6wBrAdv5HmueLPjstyqhXnsh1up
bODe9qmKtln+SB4CeUA+ZZgZ2YKkbg69vxsGbO+RzYUk4p4tMooP0aSdBKrnBrqPupTcTFZfU1CB
CgvAMHXXUaVWmVSb5cJdzN3MytmqDmJ16C1OS8SzyQFeH45y4XuxJIFUEIzw7LlPxXLxMVsbLbmF
vB4zKd/pOdRdzbhNnylYoaY8c4SRbXutZdKAYXyIT1dP1p0+JuIVcpTBpHkzzn8QPF8hll4N38zI
PkqOeYXIw/9TttHbHLsjde9og1GU//OfxgOFGP9nsg39obfCBguPBGD+LD/rozasOiK4mVY++o/m
rXmTb/ontSmISMTv+KlQrrpCxi38cEw/wcu94fsgOo5Z9GzybuLmz+yldQofB7amVfWJ/3uoeDbb
yTGIMpCTnwYXSIPIKUS+CKMc5hoxXYiZwuJeIXXCprkyjEc0FKsBsUx8lqHYW4jwFqipbyH5CS6U
jRPBY0J+5mypKsNKxaidMwLG3Q4LVYwNxDq1FUCEehxijqoC+RfDj5kZN0nGjchA/qz5kZEmcq8T
HrOOTB/BWxZWBOISTCZ4rPuo0KJ6M/aepG/RxBE95eA7kLUdBiee2LndCBTqsLP7DuwaPx3zxJsU
PPNfz368QxykSH9RTuveuype+/jAzyTxtjNsjjTMLiVBGoiM0t3cvjMUN+aA9SmC0KuPLeU36ruV
/EUBOM/cvw0kmyc8SUP6m6IMzdv6GqGvEYRrqWKxgjM4BYK8zsPUnRDnR1q5sZYwFeIXIxkarHob
gLQURbtIzAqDlJzzkqL1Fg0SR6Rhyi+13pwK9t+uahzilhCgNbHu5T69ZzdIukIoiefYL39g7PLD
8Cema787L/QgMrkq2c8NYyCnNwgcOroZ6AOWOmqxamd5ZlI7esMTESCxJ2zYwXYHowqJwR0nQxas
32JGApumypa2X5Mv6Ep4M0KIa7v+6MALIPeI/g1XDUG8IkK7wPBXValtlZik4ErAZ3eZ8B7J++W1
bzQZdgFLIGhLbaoMNQOPiys9kzup292utzS7z37GNPckCaVeD864+Pf02yUA+iiL3s0baCuLpSSO
NKwIBIx3jK60sS7qMJHNXozRiirrRpCgeeklVp4cDFhZhPowji4n8YAslIaWHQI2IRNyC/ULGajA
NPGnyasrFK+oJDeXlMtqPVAT/PQJ9HrgunQsOqurA3I3q7mZM4JokpakPnEM/5EGZPDpP4VGlcWi
E8I9LX3xJxOKUM0M0QWBo634YZH9FHT0zhApkdY/WfLKw3KDXevRYKafWToBzziz2DGIomzQT/Iv
YPpIgr3MmGf7me/WxCsOmy4nTYVQqQQUJk6KbYXgN04NluKtIf+F1LNopTdLhyDbaqZy1Pgr/Gb4
KvizdARTUplIPxE2u0Vm2SNZth2Z0C0y0ZEHpqJ+e5Ex9ZSsxfFharZCedKtYokoWieII0qOB0Yb
OXKUrZWYnnTlvW2nzfipxt2l1dKLVEMthaXX++nGnNAzlgcMkV4A4qJmpwlUeKqfS/4MfQAiRCop
ZyM+VJVBMbKEY0h5Mk5V0/LfVGu6JPQPd7jq5X7BCtZa/klG5aJCzhM+ePmXR+aXoQALUfSeD6uA
PlD6sb2sRjTxqdE0RysawVjYhrRQISuMiJX8PgagUQZVNdTVWgzwqfqd8hpZrbolILKon8aA5EOy
I84l6NfaQndV8V1Fb6o02ZH61hb6bJCCTQgCONVOOy6SPnIx8/6EleI6VWAUeXoz8Dko8kmJu4Na
WdCspJU19VHNkttUW4eM9yG1mMs6V8UCicfjXJAUli/UVvYdFukuWrIjlHXYT7ZkItFijbKU6VpN
FKYM8qaU4qPS7cGF1OdcN2uiKyX5iagIZrvdELG0KgU+CerkotPXpdpf6ug0C7IbyE9yBGQLImtF
Kug0fvqvlN5aTfT0+SqpCBiqkynNp1BkR4PenIwPcWx3w1TtRtrDI7k+KVJzL0IvQkkfF+xXBT4I
5CDjWzdeLZw8wdDYag8HlripNmyiyVinTPbZUnW87hCMpuRH8QsxT6YwLYVrlETEnXSRDhzMCU3n
DoXlqYNKkBtl7hu5cQlpVqEI2fj5wUx75LiscrKy+VkEzTCTq6wbXDG2CGUhEYEmKuUZIg0bCcJE
re2IfXlY1g3eXrKtcDt+9/RuGb8ggIV+6tBzGawbFrV6JCbmD3n6QMA7UsAxgnfIxHXMWN/QQRMR
sCV0VLuBhEnxDlGe5ZioGpHsgwHgk2ZJRplDTgUavfzSpGvsTBC5IgUAiJ+RL32gfbMwiSJCR4lF
pt83midEv2Bu8Zf53qY7FtQWCZyBUsMhCV7djjyPDH7oxYB9yYTAX8ihWvAUCgZZF+INXivUfDOq
PdYWmjf6E5tAWnrNtePVCpHBeGG7V/CzEOQ7HbBwIkyU2PWopFLWMYss7/3sNCo6/aMeXQSMe9qO
YQphqHiOyus0ntTwItPJxB5Rctc9ddwN8h75eZJuWECizhlUR5FcCXHVP6LIYOLpASSasvdUw20k
1mbi/GxlukEwS9qqAG4WLpa6DnHpG66CamrwLMxrlBclTn/nlJ1/gJyQJfatIRNHRzKjoUGeQYAs
5c6pPfzgcaxmBi6aRRHNSHv6PiLUk1vWBwC4/ETkGvxXtm4ey4y9keDvBG+myY/CBCZMbVf3f/r8
3mKwMimQFDY+cUc43DgRuhFMH54m8rB5vHC3OvlB+o2+yANjOsyoYUx/u8LFaJBbnzWLtIoeYKda
bmGARG1DXn2wXkpd+30ge4O6y4wTyFS/VHmv4Iq3+YICo861jB3i4YRDrenwN6yH4ZD3vZ5x1dqy
5CXBI5GPjbJLQNbrFy6zODhBc4GI+emWHPUB3GzuQGvuKsl5AB4zTxmhuBzV78wS4H6wAjLM5Dh7
xU/B1gtOdCJfQr+bD314BAOJiBdWao4h6p/OyWuEuib6mhr4eWMZR77TbO5ighl56QvM33sVBMhc
c/qX2w04UjmtgoMkbQiOAVtg3AsWATWOF3sQ1lg0ebzLfo2EEPaOI6hBvEK/NZq9TMfXBCADSryn
mTAh7rBE+s6K7UV/FQmMmR2OrwCplhhZnvJNkzhd3Ky1JON3kle3XmM6E009poMSk8zcmAN86OIc
zv//t9ge+nTdmtucLA+oRHeAEBZYKnA9OnCWKSJdhgBoH3bUHL8PmUKbQjwTJds2yMlWfeXJOGte
FErDjkqcgY8oQzLJa2iHIksecxvSqQAys2FZJWUL5/pagZA2bhFF9Y1HIsc8rxerD2HFJ5QHGShG
t+u6g4gyUTffQ1a5ZCsEm6T/zqd9pqBo2WDZgRm23mYQr2u01+lSxfI3rmlt3bQKTAOZJhygUMZA
ytk5tSeAENPJGKnWBmhia3SjYss3XZpO/Z3wTuGt8siokZXxsTohUCfJaaWDsJbrD1SqVejEL7p2
aQZK5W2RHgRyMeg0MGweTRXTyV0Bo7W8Fns9QQEpEVg4jm2F24sxTGK0IMKUym+DX/2DHC65tv6S
gAZGClDD6NUBOWEIxOa9kmriqm1SkdAA8qgPQB+gYhf8pHNJwNAq+LupHzBv4df0LhEz2d2C1kt6
Vq6DqbySFgCUkKBNpbvt0dqKN6YvS7FHGeIGW5t8ZfpSqAzQnao5yvVRms+WfCWB1wwxhDsaT4zo
yBDiLA2qEycOgTU1N1Fz0Sku2g75EMH3xi6RBNRTJO1uJG4LgC91mv4Nz1qg4FNyhwvPc66xVzo9
l5RFmh5mw4VTt63bgIMe2AeUZXXm7FsyhpHigHt5trsvFgrpGwVR8pdSJBk/CL1HcvdHaPKkrOqJ
G738dWgEQhtbiEtkksaGMnHe3G5NjFHzTi5fhQlOIQ8ET6wdfi+8C2Be52lUCAi32UBJe7wok5MV
a2q9yWKW5T0bAYooVBPgH9jmItIXGpvlkNduijcROC1P1JV5ECiaJZ36lWD0yABBBhLODpbD+EP+
AzFX9Qt7i4K0XwD+2kLrREcALEIW5i3h/gH1b8VWl9floq1z+YeO1Jr5mkEUZw9RWoCR4MYRQK0t
ye505DEvNQKGHPM342n4khctzKpsNsUn57ChZ/BYL1Yy6n6gu9kuCKzn3d1GOM541PD1SwRowR3A
n61DDMs/IpcYf8wq+LRcNjKPKZOeZd4Qr4E1AyuVXdQLaO4EcZViP/AwuR9jwts5aI7HwCAuoiU/
7VimHMuFCSUglkaZuBj+E0AVMJ9BGXhPMHvwnomqM0e3Uf5t9S9thOXnBSRNwGzkbTEgd2i+Ncsn
7CfwYkSUldTtW/2RYX8d6fXongjra4idt/Sne8JFQbAsBZZKu/yrI00ML+eVIy9flrQTrjP7rEE0
xIW3BqEksxrIJS/Z+MaJgNZB/VfdDhfxjN7z13A5qvZv0bPdA8BgWkcnzqmW1RYRdC6Ta7nGVYsk
Lr9PT24LSqL4V3ypX9Y++RRu+nb6SO/TifsBwikFOANttDyM1+Qvkq/PJLlYui/MiPyI+U/UV4hK
Rn+ZNdOFyjtUKFZUO6bcBcZvx4bOCjkGG6tx6UTIuYyd/RmjV0KOu8AVKilX2DOtFW9L9+qoVffp
e81s4V0GJF9p7BbSNdR+jTtb9gPeBzvGZ/bZXeVX+tCv4w8CL1yA/jWkxpJtwqBTl55Ez7xhzFE5
PL2jAcUE2a8Y18gSPiMw2IS7ylOPATMC6eSmXZm2RpL0/7n9bPVEZk2mQ0wRfWasHJBVkeNjobrR
8A0Rzv/+peS8gUVjcsHyTPE1NjMnQkgubWphR6QDUSQ5FrPuQBQ5iRU5h9/WjcmyzdZcMZRY6hfX
rBs5c6wYwyfRgz5AIgihon7RUELERxKA5Jc2+Utn9ZpVNm6rQtqYRItyYv0xyC5o1gEn1Brl/Qoc
RL2S9ja/w45Er2yfUi5o7aR/gDjSv/YmL114T+OHq201QApAlZ70DlnOHlrzaQxHsJbFiiNv/lA4
uLK766vyAQ5O1NDwWiTJ7EEOkYX4HjR2TG46+GC/Arl9qP9Yj4FWO1Y6lqGXksKq2hQLm6go3Ur0
WACH5Tngn9ZPBZ3N3qfsOmOfkDdtOsZ7FB51eUc8RUKFNIex2QVi6156ZccPdnqiN0z6qmoC1lfj
VpJhYFDfA96jE0Qlc+hCwhSc+MIjBfwKXw4C1oG98CjyCf/FD6tj70CuwWrs8suJTuLLkglp/v//
ixP7c/nA+56hteeQxxAIiQU8uPxAztPcONw84JDl1ImsicQXfY24B40mnwRJRUGSFWfPy3ggvv9c
u5Qt/POd6VkAOaBmpaG6fqXLIdPtoZHPS60D8+q8bF86xVbbOoQvJPd2lSCf5NSL9unLJxiYVHR9
z4XmoUGN01kIsV3xRaZ291U/DEB+KhNDN/1tDzTH8xi8562nc5EBmqgAwTuVkBi4n2DJIuYZtkDm
LFCeNZH1KB+WwCTSu3qbZ1Hn5i8sgR0q9Ak4MJUaKKHpLp6wYNU8KeOuOLy4zeipwXF8544X9Fi/
pi/jPfsKZRQ+jvCTWtv5/+/B84FAoXuFv9n/LRd8uGh2ed/5INlNfAk/CRRPZpv/+KvEbjhLayza
Ub7GF4ZdxPPTSfPwViPAb06LCOKLb82qgcp5U2y0Ww9lfRobt5i3/GJx7mAleDyec7vFAu+3nyHg
BJmNnkrl2rwj1YF4nDhZJ5FnFVs1wMmwMZfupw27FcMSBk5fBql3FA4FicdrXKW7PNwQ/CUQHEfN
oQFXsFXSYxEg4d1jz2+OAkXnLamzG6u79NoxS9zgyl6InC8pORPuqpD897UyrHXsqeSHoL4oDrG6
DYvt1B/L+KzmN5HFsL43w6NOHvLwIKaFnZa/VKHkWsJx0U50ZBvtRfNAAkeRXHBjYAzQ+AiIXMxD
T1evflSxw/ojis9jQHjI+NH156I/W/1F04/dSKeGPX2SXV4oR6PdtvQw52S/IJe7itnOoJ3SuLXp
YapOQ3RspROTSw/kauzqwhNIDCVio9o37caUXqKwZk1BGDkTPB90j5q5NBFuBYdX4lOGId1Y2LPz
W9ZzlXgLeWOm6aY/s8EpRcb82bZYsYFoGwJW8FLqfMpiG2bfKRI9DogGRt1gX5WrHstNyWsP50u/
tUYhorKdwnUZQbrCD40odZqQ/E8psKdyFw3/yvKQc/iq0x+rHu1O84CJkDKsQ2px5mHrp0cj5mHn
0I5bkBSaYp2Oj147iZxnxm2T2OAXPvPvQOsNpBadiGQGE42i6AchuhTdJZNobSN3aPrO+yPMuFGs
y9BrmFOnDRAuDpuQahByfYwW5GGNrsT4imh5J3Sb9g6dLA206Yj0N0FKGhIkpmDL8Uc8fpiCLWyR
/luIX5v7YB1qQgp2SrEWKzchJCt9Reh+Gwxuq+SnI7cl3nQSnhQnpOuHqi8qXqBHq00celK2609N
A5lNIOlZKJ7JeGijfdStZ3jf6SKKNj9IoCT6wEqwJ/9hgvDoNut9vUFFqEBW0KjKlsga8dknL034
6znZ1MaBAwAHf5GTCVXwE7I49HCUlA1O9K82CAA5JrrIf84x6i3jJDIG8IwkeZs2yXweDc9Sb82I
Q+8n6GCGur+XgNRHQJ2TygQ1loRh8qytQnHXR78BonD0SYD8BH6P46MW37MEmRsxCtsm/KjQTLXD
ycIGz2AUKBsj/AqVQ9B+V+WvD22YKy9JeU3tYaLBPSXAmchgdmU+/mu8AtUQIM3eIREnt4vaG8ut
36OqssfAIwYSSZJu2El5EeUd+S0pkYMPPEzYPRuyqT9I5e15knEUbgNxqzU8OuAsLjtL2e2iah9i
cAW2rOk8qpCmZfUpEHF7opYwXdAXa9qnFkZUT0bKFCpIxwmoWJukZuNXya5x7Vp4CgaXgTDEDykn
p2E4amR8d5SEUFhwqIRTZb6p007lUTOTkyY8qgh97ycvvGJeZcHLVX7Zw8Dm2dwj6b1u0COhxR53
MSzSwtSohHaq3NXKR49Kgy38ibwfs2OVnBjjm5g3nvd7cQyCqYRuo/62/ps1ndvYW4JelVPE7IJo
WHF1f40XFUclYBO0j8WpHUSMgqAMZMitZ+9TSx+LDgD7Q0OzCtEIZ8sgsCndi+nGsJC5XTjjgnVp
ez8kaAZD7aq9hzwInKO7lwhgxkikgXTtTIb575xAjpzpgAjYFXtJMTrcFWQQMGCku/qQd44Nsxac
9R/hetHx5r+KvaSspruQXloG+2lRpIiNY0qnrjhWxo7bNTLAocWaL2k7wH1hLsbbZn7VJDMLW/1I
kHYsMHMefB2ybyS3C3bZSzEwTRioPBIMEhi+mtGETg0mg84L87NvnvZmzbDtoEeoemiVOvB0+YmM
plK3evyoyFojddIQ1nAz/Q/kMmR7rAd21+2HgUavbQy2SZVVsZ3ZcjQn68nIXJFkU/T7uocIRzIN
02AHT2JwJqZtcsIX+/befJTUISZ7kRLw8JxYjwD79fhrCR4vVR7e0+hPH/4k5W5FF32Ed76b4q0j
10NuaOW5zFBgZEPMI64++OzPUtnJBgu6je07Roo6nPTpEF6jwhHMM2NOp3HS/U6iqwZEQ2tmvBY0
onAQmBCotmvw4tB0KfO4PPBZ8TmXnHPxh09bJC55nr2qbqBhVlPA47sb59+M24FMSg09lbWzQYNX
rv34FMaQkcC1jKNk0AG8kYya0wQaIvvhXMEy5m80igC7ez2zqBCLi0+KUxyMex68wIgsgTS+ci8O
54pZs6m5/OZbUF+ido1aslgcaJulahGAXt2wSVBsTXpkrdtqexrEXay5CuFJAaUMz0TaGDx9MJWU
jCdssc3dSFxUOMXizi3IYYXi5Ug94ZaP3HJ6xCwY07ZGPysfuC6LI5f5w2lJFMCiNp9nFa2G8i+S
P7RwbzSbrP+KEg8T3pUFTq5xfrs+WHM9IZJr7hpPeo7PfZ1ly8GUk1bJZQ1t7Kk5ZTYzaAYnOM9n
Xk9RBOsuBTxV0FF1shXGoxaRiVS8YzIpqnMkvRH1ht93FbcT2bAYQ4RnkB3S8GGUa1HYV/Vehsu2
sDHMCqcEuzAequKlcIXmRFzuASU6dDf8doBvVjn0wcUP1mnyFHFbhvuyZ3TYTsYhKg5ibkv1niNQ
p1/G+SCVnrC0zF7PVfPy0zcrvlkcVJT4KwivqXjQUI5xDPuqjb8QLWiZHhLoPAMRn6vFrijbxbmn
hBvZESiHxVvpAq5y8ccOv9deGDeIBZatDQcxmY7LHQe0p71u2d3NNb9xikoEo+5ksaO6rC41jljN
jVqPLICBMVQDXojlTRZ99eU/I93GETnE4rsFf2fM7/DYaDxQYMh0zSnrydgV6QFjnpRvep/0Ypcy
J4SZlsapkmtOUuszIqF4JhkeKKI7hVzBuv60OnBViHUaltVL3/IkvI00VEdeQCCdPSBrIk9i1X6T
7AiXQD/q3wQ/04LAzkcr23TTOluSYFaoEy1K5JHw9/+wZhG69RSE9966a9VfGF1neqPGbc5xJ8W0
t645B5ics3XE806GV4YVlrgRc5NsZxSorNZMDlQWTk6qeDGpA6OrKO/1fCMyFjaXAjBkIAEJizve
teCafxvWvQ3eUzJoTE9H25r9VPMvhqmQnTQM3Q42JieyhmOBEv3qDBz5Mw7+RSw6qU8OZQr2QZyx
gA9u2szJKq/scUL2CXbBRIIaCivQgXS8uOTkhaLMbvYaAGCDucpjEuRXWAUpIY4CGUh+ectZwaYI
VybdRFiUFsg9mQ1/Elzbkjv/5QPbyopHAISSFakHlAfy8vPDBGvBSgpSIdPkgykCJRuKJQKbASuP
BgBS6gEMLtAMCw+QGowyT6ApOtW0VmuXBFbf1vBWZvEFUEhStjAsoDVqvkF7IKLeqx0ZOgb5AXSE
cJnIGUlurDMbwXR0+YZeZ1KfSvLTcrF03AJxiPXhUuOlpiMm2WQtuuIfDkksN3SiIjIkAJZF2Ui9
ID1o7Q0TFsWtcrnD/qJTVAz/qRLI7eozx0IqSkjXxRdENr9TZkfKrIAtBZGujUOdbQx9T7FNm2zJ
iRCQ8SHSUx1D+CdVn7xW/EdyG1GvgWj/kPosyBsGCwBz9r1FZo1gGk026yKtzMulJeJ/HjdLhjq1
u6ENnM0NppCRG0LnGuq+mIf0IiCoJM/0jmRVRiLmqHBDcGcYIA3b/wKi4dYSwg3MERG/xa/BJ6ja
CleR7CP0Ye/Nm3qqvNZpD7wDrrEHXfuo0aPWb903ShoLixE805mI6GLfvBk5GPZax6RbOHHvysba
+NU/tS0+PCm3i2UngoZ0TNbkFeInSisLxet7bzLXKUJeviojC/wNTw6ZbEuE5/L9K9lOuhWCouxj
kilJstFSxdJx1tbsV5rKaughLNMlp37FHo4HbBoN/Awt2H/8VTS3VkuZFA49+j9JCVuRdYRrC+HE
bibTTnO7bodlaeKpNi78EGEYGjJKbUPJb7gkAtgGw/w55GX9ZEgxUceg8VBdIhaIQCGfFaSjR93+
oviVsFP4OHpgedFDF4MICRFIpQFCffOwJBAkC626jOCAN4ZDAh1MfLngWPMluPv75D5fmARMnfRI
JyKN51EfqQ8/SrCWl/bY4/J2MAg25DGnZH4gt1muVE0/JSq9knZJWwKQ19fZDxWPqH2DxFa9gPRo
Mm1X872Z7OSf9mgJt1Bs6weJFSBb+8hOKcIfAENAltDV/wENeTzayQcvyuewb1zxNOysFBW1HXyj
3FLAr8eV+oaPZQZPAwxytGDdf04mKwFVxogy+yePc31CQYImgFUgdGuu9UHfF5fswXCEbh3EzSTv
cLkDwYUERvUn5DKgk35GROSg9Xx2A4nWq9jj1szphqU09LRXPK7QItfcY6zrio2374mqGNUg35il
BFFL9z0Kq+Gbv31oXzMHgHV2btrlUxux034m7/OR68bzFA2wpuQ18fIx/6A6kP7SkbAtt21pPkLq
2v6bW7xk9wmxCS1ylBUZLn9ZATnFWEafC9IsWEAEMu+5sJ7PVerI6nqQNpxmaMkyUIXiBLPsltOd
TpCRO7PKOmBWCWxBvkCzGm9jaE+QMqED5AX8BRIFHiWFDuprdUD4ZAdf0ZLvykmPXhPtTqpDHINW
LmstjL1aA+vZKfE8NhJmBErBe3HnYGvwuEdrBi4LArZeKzyw2tqgJoq0AtRAzP1IvFyF+DiawBH2
gT6XWMhW+pUQh4ZRc8UbxCsbPsGIzsjLQ0TL2Hljt3qTrybFKV8gXGBIYMYYvOfWBq2tXrT5Ditd
8YQHu6QRoyJeswJ1k1tbmz459O/5O/CA/uQkH/0j//wqc8hguSNhgVQQVuECLHyhmPkHn4GhOaaa
BYZpub/9Z6dv2quIXqZxJG4Q53facAEEmEnu+ZUIuQREmjBml0hVVk+agANMNO9oaa1XdW4e3Tnc
caWwddRXAncRI/Sn/jgvftVVf0t+K6Y9LFzcVsQD25luU1ahPyIow2ArDHg8N3F6mjAt/DYkS1H3
gWcdzgdxPFTPO4fbDNel6iWQ0S7CtEKkMcVlDWPlkRI3QZJG5R12I5w78VqLiZgk8zrgiAPXjRIo
dlk/rRYUgbJx4lOw7TrRgN0AgoenzdNx0//xmqES/n8pwyzLWhU1y5JERjkPC1Bg/Rj+sNpi2xlX
lGuFohP0jgnrCL+KXY1bTFXdRxUBF7mRQmT9RhydkUqy3mn5yIQL0QZLNyZyGs6rZJL9Rm91vFE4
Nq10fJT/2u3SiLmINAGzGe+Lf6znhOJhhgVeZTlUFt6AD8PWoklgl8ho6Qphx5mY2L+KpRicfrfG
cMLOJntQa23xk9RupgL5qLRO9ObXNgoSBHURJomt1l3NAe7JD+yC7ABWIiqne8Mr5A9gXJHY5cSb
ir/lD3dQV8zCjGpEcLJ8lkfuMmkys7z3qQqayfCAql03wDGImCKUNFOJTDd8tj6r1AxXamX2aH3X
4t1PLngX9As8HkjtwImA0kbgJ24Bkw7EIt8FpQgm1atyYF7mxW1/y99F96e5w+iYXy13GRiPrBWk
zVfpAXEZDM/OP/GaT3AFHNPY7E7IfH9yWLhvMvLpZB333DcEHHR8J+cGnirk4Tvo2gkVCu41fI0w
WDBtGgk9XDiOi6YbAnhBu4R3fn7WaMncEtpLzfvy58mrIxkNO8x+YSL15SPVjC6qV8nrRaIcHNAI
DGyzR/9C6EF80cx1WRAq7egILZGro6QFu1OxSzsJIm/SJIjQfPTVm9S/wuRak1CCQJkF+QMFeNCR
b+ho6qaSGIbXZA5pJO1c0YYEvVuhRubogocCA7eGxeRSgvtWrvmRlTejeaum60LQWXSeEV8AOre2
6AVJLmF6lfMbtHqfbyvDpbatIJuPYEGNQA2yy0BG7ASN8dU/VO8irwJqpLf4bjJ2mcs1jp4FmwlR
O7bPffsuODpC44m8LMRzrHTsLz8yeqNVxQMGKH7Nz7fyLU5sLnd66dfDF9evZ6HhpWKoFhZdIdF6
Ajk4/+JX+PIP4Pg8RuTmFupe5CCmI2e16ruhfbbGtStXoDUI7UXUvRpNQuhVP0rN68xLpuxl9XRL
Bhs1D4RwTSsD+rwCubu/YKeOSMMdDpjg6JOQL3mzhbPjXtA+8yklCxo/+3T0IgxGFT0mT9/Q8OHu
dRBBFrLZMwkJ7TyZGH7qKBHp4auVDrp1ieTd1D0rjVyau4bZuC8/pfxRW0cZpMWMGPw8lLSLcn+h
oeAswujS5k+WIVl574lQQIpB/xoQmL/Xhe3/TnUFdHRljAersdkX0AdLvzTq1tXVfOFRhVpHRG5W
R/AnKjsKZyKWgOgM3KDhqjZxauF7/RwZwrPmM/Y7GxtSeqrNz4IY7L8o/tX1C7XYbQlKXKBDoLYe
9R3qDIbfRVeUVhz4LgNTQvbBZf5fsL4R2pOsXmZ91/XUfdsjLTwCQYx2GSNy89rgOICEm8mnxY6T
C2+9f0L1V9FzEJLH6PrdBoaRgxHzVbfxkckN5rOnRgr0YyNM58b87uFpDRK+/gxSBswNQ07UMwWQ
k7XPhD8Nz94wbaTCQ/VjJq8UAzw55TSo67b/SkROvviLVtUA43/uSdLVPzGmzcBCFvGAJLZZ1jpD
FFze0vyYTB55/ppJTMRbQWwbqmIY6IHjbJF+t+NB9BFbeTop+/k7dqgeDysQpGF+dDJhnKD60Pgy
RocJWDMobyPgijpsC4q7gq0MbVKyv5RoVu+EAczEEujkiMZncQAQ9vjgOuQC/wiRsgwfPib35QFf
xGOsolNC+d1Riv4j6bx2VMe2KPpFlrBxfAVjk3OsFwuqOE444eyvv2P3lVpHp7srgNlhrblmcBS6
d1bvSHGEDq44Qe6eVPXVN93aSZSBwBOXdw8XJIlciG5wDYWuQ5OPMaWqnP5UOkSNxh6qW5duUnMj
+dtvhL3dKesX8lcQhSLszJQNkyU9ukLTE/7qEF2oItfpZydXt9Ba5ZiWkIhVrweLHkI+dOGl1O+p
aFr8exwIfhCDkQTZO/u7RhenLD/lJtXWZrC0sjlEBtkkrn2FHYtVrkY9VMv5iMMl8K/1J+DyWZvd
Qv9sI+kcKEe4B2MiEKXzCAipfQzi9XNsi4jiDqF1vZV7W0eB0Mqg5guzPuRfJ0J2i8stsAM5xddO
/a/ZIsRVdrXOUYF5EQF3E5zwKT9hpg5zpkJeTcIimZuC5IiB4TRxSeyW+jliKSSyUM/g32HsoiGv
TxffHFzwJ4Z/ls012Cmc5yoLGCqQ45muQuJeB09jZxBUANXkw091PIbEbo56iUv/qKus/2n1ZUpt
o7gNvueGnAL8NlZwNcs/hNHsXVpGDZPvDKt3t8YhCwocvoBoU7UNHBIikhpr0YTH3HIJbP+QnEoo
HqUtMvxlmMzyaEZ+yCibR+9K3yfVynuncPQwDWNgzSQfHgGD/7u2HyH6kc4fggcgvyq/NeMHH9VD
AtI+awlyTrRNGq79+kpoBlGEGHd+cWUTzneQk7vwg7eS7emrkEFmtrRQatAiAT8Ptmw4aQ+X1h1b
P3600ZNlBnG7hNe3TOU/KEWIkera5hqOIfJQ60OMIaKYM44UF06+W4ot6UCbDXVFABbQTnNmVLUg
vBojW0YjBY0VMxMkj7E93BT1hPUnTKCOhA8gWE9UYvwsxOLNlJqMuRWj4cloi8OjzCgNp0YaEQSj
yMsnPeJyZnZ0rTSPoi6mF/GxEmDE/IEZAOUG05QptAXcA6nb2O8Qo2LKPxSFoNfbjzZj8uNQpnW7
0ZYSqyA8HqhGsJzs0iMjaFoS0wm5iJA2pM7H5AotEakeUAVcM5YL4UGjbfcf8vzV+B0LrVoCFTC7
p5CknvtCRrrTRn6RtFEFVM4Abwfrb74E/3+Ae5IlCLEQ8pEQNQyuA81URB+wY/IphZ1RUg+imZvQ
IEGq60aQIZG+k8lCWiY+C9OM6jUT97fx/ynGYDMj4RTMUVoJHg6vwDYMIdbg6aLz4Kin2uXjg37H
BYOTKMRa9BTc6dpL6tdQ8iKotA8OSy2z9YaGzQ446GSn9dn/7CNR+SANVprZp5j1KOtVtP8ANJPR
25AJrRb0yg55qOWEgBdQr5CIIeHjnPscKsvBWhBWc6/aJG4ixMG+gCwaSg9hdfaxPy1mcVNqFRxZ
ILZ3BbymSYmFDqxpwh2ADAVzLYPkRn3N8+AsPxACJCjAJEbCKIeye43wz+S5NfQLNohtMZ4Zsf0d
45w641McE5ce2aJr0bkc0d8wQZ22JHRBVqDsmxCo4fYvjBiVl/lqd4AiqICAVMqQ6nSqCHYZ/R3+
RJPm7a2YtX7pG/5DG2hDaHzaU3XAYEx7ftA7/tOOiHGENgloH/CaectvDZUEKp77OQCdUuk+AAby
DmfOifSgGuc/udkJ2YfCPBKdFhCihRvd9D9nEjtb8Do47z4vpCbBCY4aXDVyTRpM9olMjZ3iF6QN
JwCoXONiBqsCc1quqXA2vrWY4uhcQjsTIiHcRhV4FfmBw9TP4Fk2DLngjwoKIfUN1BBWer+Br52B
r0HWsymqOcNYU+zP/DXCa+ZB5hV2B6ICLCYLBAnI0L0r3Dc2fM5JLNifE7Z6hbiCVo+zoqOU3Krg
fwztHjLO1SyNjCnTrIDgDuGWt0EypDcleIMMJVyaa14lZT9ZZEgorsiPOIM/cDbYyCwLC8s3mGrg
k9x4E7We5Tces8tX2XTf8BhY14gpsE17ZJtmx76Ez1L6Dn9qoO7fKRBVCVkOBFnwW1Fljcs5PXmt
uBYUfhA/3bGCWeI7fG0EPegfEw+MBUAhRj/55uvSZ6KJJv4TAEZl29U2LmqQhqe05tI5fulMMQA2
mE+i5KPnymdYzNHqAxUjLgcmg5yAyRcd1Z96Slz0uWRIYlqDvxOKNKiOzQRKDR8GRFg9x79NQCsq
x8OHzlbwggx2hqC3gF4wCtOA/iif1soRPkBDVc+liUFkir+Z0/ZYl83IeW5wprEbbYachbMxgbqD
EwbD5BRy+IyIIXXsMD0lMZwFxBiMI0F+0d9Z0CepU4tZCZ2vmzLYKjahqM04UeE3jstp386Bnb1W
NFOcG5w7bEePDEb+D2ifoFOCYPGndswdDNw9dDcQsakNJJvfgiNBjMNBvVVg6cNHI0nojwsBidb4
p/hlFfQQ0HqAJNvQbSixDApqWNaYnqVTCP+5zNtZtJlDR1YhwmZE3Lu0DrQg3Fh0p4yCzBA3ep48
VZqgp3f/Oiy8YYnhgzkbw8XT0bHPjIaYIIHHI6WIWruL5vBzJUza8QChTK1IqHZUNKOg/XwQgG0a
jDjaLG0rg3wv/EsduXqEay6V1ERhpNzgn/Mfe9fAOIwnD0LLgGE52slH62W+E1jKRD8SY/fLeJby
0dh4a0QJK5I+jgOEPCTkmCFP4RMyQ2cSMHoWB7Z/RPVE+BVrZsUVUh7pcpsXnlo8cvlFDCaI2n+4
x+iSP5JLCJdVmaqgrT42NihMpmCxg4+LFu5CNgNvfAJiwBaqGK4SMZigzJtEfIKQJEN25mT0DH5r
OmkY94QSmAhUpgJQQZVzYevzgDnq0Y1ADg3YCZwUfz0aDn8iXUkmwdSKI6cXTwoXA76A4iCg5MB7
oRPz94HqKBK3Et27At8dCKeEAo2IR7CJgxeeYbgrRS8KCpjA+BBCKubwYNIxBpD7RfVj4ibHPHVM
NybOSzio4BIUxc0JD3IaaA0QEN8Hll0uFk1OwSLoYBPwBfZfNrVmYINnaNjLeM1LZuPyz1EQoB8t
ti4wAsQ0BPq/UMaImxXbyTOjjKSZM1Sj7JCgl05xlJGpGWhQ/uPSmhIFAxwWu1sxjNo1Ny6BRXVT
HtgxRVPzwakevRhEycfulhzad3GAL11c6g3WGzc20Jc6h/Pjwg/nifNbIC6MmRuICh9o4bOKoN1K
R/YUUklh7TFpzuk+3vbXyMHo1K6P5SHF9Gtq3eEJHpNjf/2e9av1Gm0AcC+tq16KH/0hHXmz2Tt7
VyfkmV5EXAVIgMA5+Iz43XxMPHU+fD4g/Bh4BtpLeaP15URAAUbl115UbPSpqkQol2iC4RtT+Rk3
AJY/6hn1qa27U3dmdMc3dH/Bo38qV2YBMLW7MzbbkGj+5fviUG+1O6CuFJC6MlW29Mt8UP8XL3tA
gZPqPXqp2+Gknbo7RJtsO/oXPL7n0TNkaI8PnQMqsQKy+hzGCwBTljcVIlQDsOWn/JuK8Sa46RwO
9b1lAg/58GH2pAJTev3HRn0C0g377PZZxqcW0ezZcJtt8qjPxpLtTYpmQst7J5pi0Z6azYjhRLCJ
LtIjnTHbVNfRfNjkh+aiO962ueBIUcHMgeBBEc2ZVEyMh5CKMSYoT54x0cHlod5jqrWW1+0TNukW
2Na1cUHZfC7Wo7nAWItPxW64AMQ3h+JUHb+H7JS8uof3TP6BiDLoBFP8rA1cODkigfdqyPozbCrw
ROPKaHGqIgeECfBgJy/lWK8GDd80kH68WhwQ1vgF84kBQctSoxVBdDxhjoFj0W/BUcQBES2UZEYd
bv2BEZvwxoF1ukmxa94+aG8NA306elmsfojkTD3/wV/ydUxICbqdIH5kRehP7rhfsETg2/jaHoqb
tpD2yWq8wwuV3gDwAELoH+pNuhDBmwd54IhiYgYhGOIplOP/hjI5dgGU+zf50b+yXfqj3sKT9QCd
0bflS6GtvuDW/Ab1Bz3B0BFQDuzQYPDtSFTI6TThEjAoIsU8EFRd5nhCHiLuUZsrluqAGUMQTXYB
h8yDm9gTZPgpCCe6w44dzjfy7bDiH1/KRtCo63DGLhahFQeDBLwPIs0tyVdGE2XvPeIfCrQETRvb
I7lUt2GuzQm3+OFhVnd5p/12wYw7XHnLc3neXop38wov2kb7kS7Slg0XL5HJSi/jVR+NFbT0o34V
XNZnfVVmYNH0EA50dEYs6oaTnulDc/6e0IOgVeA8zQ5UYuxEnib1HXyl/pjc+KB5XhpHIMflhnqV
Alh7j999MWveID76q/lZUpEWO5WjmSNnA04PjM+/FV+3ebM0atpBjAryyefO+oPtwqkDOb35Y7+n
FK0/MKyeEvPe8dT/b3464BAG/DULmqkYrv1DEtUiwcnIjIFbwQcz6XwCABH4c7ri0EwuC4wPG0Ic
1I+QyixhqU4TGsNXzM0PBKo7mBgF/zxljUV8wCxewbhW7MzibvIi2Fi2ea4fIfPsv/7BwT28QHl0
gp+ASlUblQvaQZAvE5kj834kYJy6vGl8U1BICb2nleOs5MoeNFgHHbbyq1uooUhUxhdtSkCaRNOI
hBaNJBARhD0m8D0raJqagBXibghO+Ytl0M2HBeR6yHToVEJtGw9LCGuYTWbdYYRxAFy0itwnzzEl
hE2OV2zoGyhFqn8Sb5x7F3Z8MWUyWGLmZ5EpxTOBNTa1/hFuy8Xa36HGSpfg1fBQmZwb+ISgtpzQ
c4EhUiLAZWpp6lAh+ZNz4bIR0RvHtCxIrnAjmrLduoq6QIiIJFkMZfm/WPFQDg5YJYZY68IJxyZu
EgI8iy6eyQF5GVNAPeB7oEk8bK4Gy0wsVXG84yNJ1B7cVkArklA4g1EwMb35QFChdgWWhlnHPNyB
SJfWsw5AxKYvhqtHPBEiDgyVyC7jX0FM+Q6+u64cfpiBOVo+P3Oxanxy+YROl/oH4yqFrAuT8xjN
DfRRAVazN9U391DSZm+9yXepGi/LtwX3JpW5YGWMjFklIWjmWQuZAfWYnmO1DGVPglhRpKhPcezI
798IeVd1HmWUXuFSty5GfYRSCy9J5pIrJqEMAobNL907Om0796cchl+KIWZbvwFFoQ5kOAEcOhv/
HZpssPIlkTuHP9KEg/xRr4XlD0f0vXr2J0iKBNlxdHHYyxccwHmZGppBthpzUZQTZ42jvJ4+O6QQ
wHnhDMIOv8ZCy4i9nIDjJuEe8BFd76bZpIcChyDQqZjpuyNub5AbXaD80vXdHJLBaeBk4uxYw0Yk
uIgXZX9zKOqLssa5YqrCp8ZqFao1WcsAuBDiCpU81i2hxv+fblB4TsYVCqepiDjqGsZfkPob9PAB
asQFlnBli53SUob7XDsU0Ohd/XDr6Tg8OOmAaG3ZDs7TMu3PARGER6yQGzFuguCi0LlMKy4HcIt6
VqQrkntk2BPxuSCQJsbRk9gSZBHLEis2uA6MgnNphpl416xV3jC8KR5LoCzC70NuSCW6+KU9gyg7
Lc9qucEWNBxt9drlZKTqt+YaA6nkN6AOhOfloaaxmI1fMfbqv7eByprF2OqbDBsLONTQhVXYQO0m
aOyxtJVQHhwjdQU30iq3aI4NzPG6lXLOq6nUXQ3N7UjAtS2nH6HZsGvODnWunFQPKvlyZC3pJjgl
hFPlCZ+0KJ8x4B/MafeynlTbn2jOnh8vIcDT1xABky5IRjDGvMy9tsjHU7whT80LBMX0BUo58Rej
bJPuQj4bRvSb4ZjOYUes/Yf05AcrQPny5PO0ntLskyBRWHNcVBgoJ66FaLZfS+Wm0cmG2KjmRYEm
NrjERwPywte3DhheeNgIWAoAXvquI+oNlZksHa5GYEA1OsfCSr39crRwR5jUzXMJT7WA2v3adMx9
EdZgtDuBbSr9w2kP1DaOX/H4hO4GUIBVlBlMhBeSZ9cPE60FApwb4xLcoTo0fPDbqEvRZDDu/CJt
Em2Pt8afIOzmgBNeTITI1Nhi69zfE0wZv/aIKCt9QQLUZ9MoIYn1E1Pn1G5x8bh6yn6A4O4XkEj9
azpaWtN4ut/P1Mlans4uoBYuHFv+5Ba3l9/pMpr0jLCflKOIQPamKKN6R/qHgKAFhGT2qZs/HE4l
m9UenvKletPywEvG4jzRF4kCecI2hD8zAyKXgV2hzkCyPTIHgL+ONeQQ1Onh3pfmtJmRQtHnyoNt
0sBE+gY5PDiH9MOBb2E083VGdyZ9GYz7rZ7toFDFHo7hRKwA81bzpLrl3lqQWYGBXiPUYCAN6gw3
+viz/hLZzC+bf7iDgW+7Hf2Tzz0f4szOrB+jWaZ8B6ufjCzXG91wb0TYpa8gXsCGsvt0PWDWnLi0
qzgFB1uMVJjmASd4s6Q9pcMPc5A0XBjhgssSZTvj4EpfBtTRMpTvxUiaGCMsOec0V/Q+hILDjkaT
n9OJb2Wb8D5f/vnIWyx1K5TR+RHokMXH/aLvIt21HETUmbq0FLvs2I2z6AxV6A9BtogKMdDrZ8uA
nDA48yyc+CTG63TiGeXJpzwXvGEDi3DRAgauFR+5/TDF4R8sWcbS4wuVB0hb6D5Hs84i0dDCYAnW
67bOmd1OLGVgZnbnDiSmOKbWbRiSZKvcA8+nyhn91N8/NV99PyPXo4Duc5q4ZtuD8KZfGpJorzAt
lapgbj5xI12Vem2P4b7FI4bOQEc5rpMpUs8YZw5rMFc+F1InzxXiv0r0ekodOB9eRav8EfyD6SsZ
uhaUq/qKlHQZybei8DlndAP2TeFv02DlEfPQI8KnVxpj7wGZU8H4KIKtoWnDLJOCuRUXL+xSPLxG
6kpyx+W5i7kosGLpQKI+IirL4zBhuKJZ87w0p2EdnDFc/dcDtzb08d7AaQzQD89dpigKxuFTvAy1
XoRG7KoWGj5WFZZGvXFrDHSlEZQpL15/K+0eejuwXrbq4FMN4JUd9XbRUWvJ8k5Ct5IEqyI7SANJ
3HWJMLNglgmn0Cm89paUC68HcNbwhvvELmrvDuCsM05foGBhx9JVhwHDoEzlr/hHe6tqSOzxaHzw
rPxWk3+ajKKL8TF2odoltoRmvSmKLb4xLUnRCpK1UDmM9qZxxZ5K1nXYaxWJ5+G8DUx3iLqDeCNV
Rj+rw3yKZMR2TlIASI45MovSMfHSwX9vE3bWMvPOfckmK8e24sG+n0u9t24RVuuwJwPjMVYAGPGY
NJuFB6ukXnWluoZeoHb+KaNGG5rXmMq0kGCDBTe/E6Zqh+o72iARGRIX/USISkmB0oM7tSOeg2b5
TgyHMVYzXJBll7RyZywNtrAlboQsFeJ0j+a/HzGalZkx4syPlq6Qc1DnLHhH39GsHtXA8sHMF+1k
awnmqeqzTHz8l0mtSTgA05wx1wDykYwcpGS4nZmhNbPMdB59/xrSgbMAUo6EcMCQFsQ3bMvveM5b
TBMCHOC9ahKey05joEE01qQqaiGkZBkMUUcMPGCiQx705XNPFCBHQz8VNCw9WjXSu3CtGrafGoEq
D0XCXTvVcspT6la8vhQO+gCNm3et49Ei/1ykCgNRqGIGXUI91uYRySlxfCksspkOkB3hNWPj9JG7
3dd6xJA0CV7nZdZpuyHLjGFm7jYdDXr12Vp8roTlkcWFCAw6sGiQwbkZYiTbPFsAK1EjYe+N9wO1
GV9ccE2mf75/LqhaMmm0J35rIcGjCsF3smyhlM/Y4rVn362XA25rvEymgGH0DprvHCoIAXa/cs8p
1K/M6m4i2gq82i5bw2mklRkmNiJh1VQcH0Yy4z+xktPhN+y8df9pXROlg9nGmyy/hD2bJ+nXeNy1
o3cVPvTA3H+zgw5HouGD7S6FEMRhVFTkLy3nU2M2N9K3UmMtfXyPAwV8mCRp82OQW0Fsu3Ead1u9
wiOA6A94ktGY2w7eT2RWsy/uLAkn0Wh817FmIX1v8hMkCmRait/sUFXDPKcUaeq7+AGG/k/Mz4X7
nZULUVa+MWC4BhwhmXk3Pi3ML/LnAYYk7GMCDNC9lbDJEgdHYurTqH5ImsUG2hr8fnKdXJm6kk9F
vOdAbd0PHmxaXO0NDYsF1FS4uSvsBykcliHe2rU80fxFlH4dAyKcb354msd8JHyOaNzY51eL88hk
UE/w7FTHGwRHwGmfCGnbyP1Eu5reJQZWDBh9et5fbLr5eLxtYOzqglfLZOJRpaQNSBajFOasBGr7
JD5kSFOG9hKUyrRhIGGeI8irhpdfcj4FhZstMCvGBObEoJcX4VqjLXwyDScQyJPQrp/VX3tULsCb
VIfI7gErQR26m4c6AgO/v2HLigejjq79nhBMin6ezsOgSaBd/tMu0PxS0mSYV6wK4zfElRo5fb+v
6cO7NNmYSA5HYUR4VkQbMg6PQUE0gV6sM1hIXbY0OGqyxnR7fPdhHjBj+MCC/7o+aZIDzlqaVM1H
wVI1tYUZrFJ9hDMjXvfZWwIWC5DxSA7R4UDtJCWnBn6BWIgytgMvR5tLyIBtItj3yJ5isseF5ZN+
ixNs4LYoo2GU8XawE4ZRR3XTAHJMwdYLDfWFjQGpgfb414JJn3OwczBOqw5R1tciwXWqXb4YXwUz
JnrEa/EQmLfF2BeKr1Fhg1DFhnZzoBPrOvjDU7gL2HrQnBOLN1r7xaL1XO+Fa5oFn2qmrkJQDEYJ
OILkQq+VcHUVS/Pr0kGSoTTWsJSxi8+zgQGZOMrg8GU6rrK8Mh8t6FRLtmmx5SOBYIP7PBNNGZNv
38FGcXg373xaBtvwVK7HV/8eMHOhvcaKiZ6Fb31/a7IIeJiiWYSx8I0XxHDT7kijefILQgeOkyG8
BJemO+aXxlPyB5BFWEy68b/XXB9jTShqSD+xydRFE1v9RJR4DMvUKaGEcPVs692arBR+o2Dag2wq
twRx/3Q8zIAq5GdYHqhPHBxfkW0ZzwD0BNSML/YZfPMLxQ+GL+pbjp9sLH+uYiLVOIhWGbwDw5Wc
+9x20jQ8ff1TTjao9u9bNZCZGEcw7jUQAaY4mGpoBLXxJmLKgZbW6ryTBiBVwbLsk2hRfLFS0pMF
3pETNbuX9LVpG9xpYydlD/1XGIfHOKVQglp4842Du5GvWg+1oxgzycxmjRSafDX0TuiRzhY255Hy
j9JqrAEeaHjx5vAVSlnaBRRFOfHhZkjIWqYyqpddL0etGVyDUneUkXcZU0p2VbAYw8dUZagGhr62
4uhlBcm/oKUZQJDfVVtLSmZfryN3TNuO0wQcgykeaTlBkkE3YQD0LTEx7ox9ZBbnui4vMbqGzxgd
6AdGGro3HR21Ccohfp5hSlvKiTi3Zj2kzxCvw7F1buME6cY8JYF2MI2dkvgzcBmLl+5HMKDGp0ES
U3JkNRpepIXvVPQynqqi/OLWzkpoOTKDWYnIikYaUZdAR8iL/Sdt3+LM9ip9XVlz2f8B8KmjZCnh
oNNjGJ3HWJBajxRuuIh8knhhzfyjoaD7XKoKsw6jYNSDnROkMBLPbB1ure+9uahMSZqP4F6LDAeT
MZWFwCtJouX38UnJbufM7+EcqAn0HGlu0j4FrbohJjsRYKR48aX7DRTAc/0Uwzv3AEelAEkgJjrN
zQIC/bR/A6PBIRzm48BaphYshob44mysIZsKbG28U1Igveic82UmznItQ9Q6lpi/lHvdYpTEy/uY
xa2XKMgLXefgNqGabAIEZRLuuBp+PFJVunWogr3C3C5NHVOwwjYag6CTDD4G9OJKeo9InbcSiWho
EyQz26hpR9L8TZSuUHpFNnqSS+sIu5OsvKnBI8/WvFDcO1MTsjYjA4BVP0tWMvh45ploKw4R59ag
qUSfKG5gKbBhJPjYQFE5ss4udzMABFhzdxTG0ejKs00J8DOcegurRfaJlkOt2EGN1kAy2+FgGX8+
A/0SHEe46XDPrL9P459y73/ZTVDqmIsAwBLQBZqKKREzydgFC45QJ/x+HtlWeQMZdS+fFMBiq63V
i/QCQaj+FA5PhgqMa17xhZEWNSa5SJAhuUO1+pY9gZPKbX4ybsatW+e//b9+w+SY7avD9WnP/DL6
Vn62vAbXg9VDuVI6yd6/I8Poz/mxaCbmL8hYu/PueLalx2Lf/YTVGYhVvo6vne4MjNCrntE0o/ar
ee/RSk68VQPBHyIHFvoTb/dhpd7YDFn01ONLKf3ImIIE6deWEehU+E5FWIdqrOfhg96+O/bA4R8A
27EBzGINZ4x950mBQQDAdoOhVszVQk7zJILOWLqN+FvnY7qckACONw49lJG2z7SmkSxAJtyBO9as
OkqACANcoTgcJa7ZHCjhILn5Z9YTpUuio36wKK00mDYewtx6Lxe3nHFNBvXJQ0z4kQBMcnHJhLgP
jK6RcpBAMVXz0cPFVeILtWignq1L3v4UZceqtuSTov1mdF/4mtA7JmJ6NnBIQ1Y1QTetKoOL8dt/
dzUzYznDDTYgd5SdFgbYz4ejWw7JtYWS02qnGNAzRyD2tbZm88C0dSC+vQMhiUPiMaV/okug5kL9
TZpyW7KY1e5PbyiVyLXVQFOZYSg08Ma0AYRNQPSTtnG/8hdrAqZ2cvg993F4Mq3yFfTh2Wqk9Tdi
Lcrf/uAZfB5tFGtuhpurWvZLnYeCuTl26ZjNAwJn+DYxlFIi4hPgmxRoT3xO0LEfXDw2NtntS7ky
jrp+8bLhX87NLYdIqCTvoAcZV5k2b3G3o2RjziWbIp/ImxmBxz2EvaeEhNeqONqZsMmwkxmR0Isk
TP7Er05MxjcdPLKKSa2M6brFx0hkxVz/LkzYnEbzoyPW7cQUZMSgKll0BaUijVxY3CsNZHK0wtwy
GlFzbKzqOIzPIQs/qG4tUr5KWiXpMdWWebeLut0AT0kzHISwgQN9DDjt+0Hsb5OO85Ev8niX60su
V2pHQe1Bs/keQHhvzFWg4FTcjSqEe5s4Pw5ZfdZES2UHkpUWLwwqB2s/UAsH0zaloN2GuLiHrsUG
iTu30g8F8+dW+G3DvchzMAkCH0HD5v5GIPoI4pMF1sBKisSH+dQChgWcWEX6L8pdxXYcshDKHdQ3
Hn6881TjvW6T4U7eIWQ3Q8ykZuPPd4a/GxxTk+tEmzLhYeQPY2n0IN0EOQEzGn4imAnn7o6IBqge
6Wjejqfasnl+tvyUGgFUBiFpj92Zvh67LeD/oUSoPyy0dAUJhbYzCYA3sBObBIzevDmYJUaIvk9a
ukDTfe72YNbfpQtoF+L86UWiCMQTZlKu+lX1M559ZuRb4o5d7nkvXDWj5KiXVGaAz5pxUPD/x+Fw
PJ63GBiqbkW8tUZWy4TiRxPZ9sVS5J+NTxKicSRDMWEIzC7wQ+lWZoPN4US16QTg3zc3sjQ38LMd
RtnqzfhlqAotQon3i8y7In3oG2J9dubAaZqvNVK4zQOuM2a9k8yDHmP7M/f2HNsupE4oJeNqhTii
0Xbf8iSPn199Q5YhDOm63STwl7StEZIDO2v7Jc6fpfCKaEfg/L+V98i7d5k/iUu2WiZ0pM3TKUGN
TrFqAN7EKzQ1ftR2njsW2ihCL3a8AZDik79WGaY2G6jRjPeR5sIlGqXYJFNT0ip64aq6WZYNxBjd
qqV+FpUdXcLERN45+3b5LylKGK/KyUbhVTWz5A31nRVQNmhk1v57lDlQhSLIHPBWTmG/NKF+wC+J
fSDp1PaiVa9iWuBA0cFFruxdw+PYmX+6K6+GxD8dX70WGZT+E3VXDSoSdMnA+Y4venGRsjnE/6jZ
QnBpLEeD+FyesGyWks1nWMPMw9xRM5b9JUejarwGdZ5Lj6p7yxTijL0gweTljeuOT6x+exjlhXP8
42ik8BFCcyWdue2GZqsUzxGvgKHfrr80KFegdOYLUJgknDOYi/KFlW4kacqADJFTMiwJe0B0CR2t
weh2RQy1UqxH+ZEbeUg3Nd+HWW6O78dPmi/w27Vx8/lqlypY55+d/lYZo+NmJxUzalEqyhElFy6v
ZvHM+kfQ7bOxY7wEsb4TZqUIKVLAEUZ55QWT7SYnTEv0/CtcWAj+TUp2Psx1dVIHCyVYfHcWtFRh
RhXO+W1yvjBhlRs7LJV8b/0pMXY5R8V8FL3NDo/om5e9iuLIvI+X3f6IESABGHjZ4UR3rj9uYZBB
t24oWSHOaPJv283D8hkySvjMosIGfI2ctN1ThvTFSnn3b0yle1JFhXgPZ0KePRyYcNraPTp7eIZP
SjJbP5PtGEzprw4fryUG/GPT7OZnbc2BMUXvutGwhprIdzinCy4A/aDdsbMkUBrvLTSLJPPVVwhV
SLPabJVs8X4a/1IaKMtc2mCihaHhon+WNPXJQbmwY6M/EfA+SR8RnJ3xOttuMNYqjuWBiB9y1foZ
zp21nXDRL3v6SEajiM0qByna984r8+GFC97KFGbQPPrl3otglvHlfNsF7l1L8BC0KChGXxeiQjfz
mWzjRMV8AkmdPlG3GaxdNKCsuSWVup8v82wKNjbt7klmt1Oc+aBe2uoyXsmrYNfu4QDqi2yjzTEO
sz9uPJF2hDk/enYH5Wno8lA5aHlL3bkjckxQPXK6dwiWMyZBjEzuMdwzPMi+TnZFVAM9Efoz3mZP
jJ53yZxn9lkwzIZCvoo4h9HRADn90poh6cH+L5sEj9p3tHlJgcWihuxdneE/ItqYpicqbNtnRIC1
JfMOCM88N+iePC7NYSHK5+JoPnHmwtlROhJGrSyhmPZ3bdmfy4VMKUCEMS0TmTiMaVf6onvhD5Kf
OTe8K4+uIAmX7Cl0bKfvTlCa0hPs2YHu04OtM6WtH5wfeZ0vMC8c0czBfZ+Ec11dFhvuYGzNsAeE
uKNu+xW+8dmMwMh/1m98lfdaZY8xYZ3i2EbJX+3DGXN9MqGfOG8dGL2XR0zdAOP3YJ3USp91fe1O
wS+UkQ2TcnafeHLxU6b4nMBW4VMG11j55aSdQsk5abaAFye+Y8InMl3M6u/FobPVmbwqJ8Yvsuwl
Jm7yOcAxcDm22Z3O6GAJo0x5TpnVxra1MgiJYPVuujn+PBNrHu2NeXioDwODSA7MJ4+MpeYm82HO
psUawOa2YsXi/rWgE/DnMAoip/+h5sDc95wsiwvhHnfICcEdeV84s25QkhbqDFNayxludL8PauTt
9+RdBS/hTX9SujDN7OhevvlvLpyLJcRF8JHdcPQW7WZYYC449ReZ28+ihbqkE9Zw4J8qe2nGYrmr
/5IfvGwW6E8db2+e240M/5k1I0R8U41fVTBWXUVEr392RFEcyifrV7t/IPllS7iR4TxkVMk7MPfd
6+NwLbOSaKRcS4hPrRuvacXpDlF/p931KQYdi8CBwUzdiLHxpDnhKLNi+HtUL9yn/5GNkhntjbbi
h2TtTFv5F+xanlxH4luQtFI0OpD1hxWzVnwxYPRhF3vtXGKZnW6G9GGL3FvQ2QA4IP5uyx1d3JI8
PayfJ9x+k3Kd7RAeQfJhYo0eik4xXg+u5tYWOXoOAoOw3VAuQJ5J3B5+oAC1+StU7QCdAaU/8uXx
CV5/jESj3v9KtcPk0sMYyqmv4BAzePDGrIViCbcMkO1LPIJgDybQYPpl6sAc799fnHCKGR4nsEzn
mKdgs4raopthrNPh6cq0aV1uyyvnrXxPlj6MITbg62PjqWSzmkUlNGkfcN1xZsiW0hYJDPnhE6De
/Z64iqd3NV3OhK36hijI4UOk6iT7ITWaDyz9xyuTZsZG2352JpoEYMAZwW/CnDjYIUuaVHP56P8A
C/9wJnAgwt0XTFieDct4li4aDhb5WM3Resz4nu1v7wwUtyW0ebsQHG8IzpbTzffDjaQ7XqqoDJWF
dcAFgxuGBBEndMUhchrljHlRGa0gbs/JvV2HS0hFv9bR24sJ5E3jWt5RB2GBrUE5O6AbdVAE/TAn
Mp8Qx8sr6hcIDMGezNLFZ4UEnWVyDhc1BBhBK8Wa1SehaYLklfXHVo238awRDq50yKR2Ms2nOlt0
cxYE8aeaoIeON07CpAYv2Dm9AQvZf8v9JHTNB3MDS1CTq1fy072Y5LQTwGdr62cT5Y/tjQgLVhyz
4QUcyqf/p6xpOuVZfgwwBcapZBleKG+/s/+RdGZbiiJBGH4iz1FRwVt2QQRUpPTGI1WKLLKoiPr0
82XPqemeastClszIyIh/GV2owuvH7ddqdt1yAN+atdOfFOYErYserLgxRa5DG61o/bDrzyb6MwZ0
bcF5Uy22E3pqQUwMaKCov9s2ytA1cO7uA5emd0w3htoETIlbVBwekooawbpdfnxWc1VgfIH0grkm
nFbuHauZbUqAQ32csrcDxihCGGRfL6lgrUGR35atyUDuLEUdOFgvLZ7s9PAV0LNDAJPBfDAxylMa
McJBWfmwGGRLvHGwmp86s9q1FLj9NDjdd6jim8A0SK+94/Yq63Uu2vAE1N9mJ3uNDbvl57YcBsgC
/z721Y6ikPUxK0o7PPXZ79jPttMQFgzZSPonOSB7pNWD9BnoC1Qv825THzMGABkJ0VbXAfkyp2/C
xdy4FlsS7OOSBW45ZUMN/IexjwwjbPW5Wiyfl/HTYoEwoTA/8QJxKc6wqo//aIU+NdkqlliQV5lJ
ebJmp7Gc4Gp51wBJgkjVUTRI6Otb15W85qNFEn/U8SFcvS4j7E2MFyb03ND+rdYeLGnYz0Q1ktxW
SL6+dX8moMb1WVpDmiRDGTFLjtTJVaTajjY4peEi9eiLI670VgjI1e7+0WZbrnNwghIyRfz2BFMK
eH9zGcJOVVAg1Z/oPIT4N7Ddtb/hgz0dDCtKlpSy5ANN6JBi33c9iFhQIAMtbo6AvjM7GLqVezWf
i7mPqo7PWWZuEYI4E0wrePYkejSD7SYhdVtTjgLwACpCp0RymFM20qfL2rtqI1OJJg7M1+j6i3im
QzFf6GAjlna3KxsAYo7gAiIIqS5ZlQ1BhvvKnYdfw8aukuwryyscgrjckHee1mOg+GzcBxqsmV1L
+rAdWSxfq5n+dsaBWFF9xlQ4WrEjziyAXzmaFvThQMp3vzNJL86sQXa5IdDCCHvajBk4RVAHrLf2
ch7wpb0xmusrcDrshHQ6rak+/MtqUXUbBiPy3eBuv53KrU7Z8uV+Y7CqiJfQpVPl3fCHKBH8Xlcs
gAsUSE0kT5kg69H6dZkwuZkqAuJp0pP6hvCAoB+J8PpKAPKEMhvz1WD3RJt6uAGeBqhBwTNJRQrl
uaNZyEZlIa+Yp3003NXIjlKyVqWkjeADTAibK+muGcTCZfczWlMHLncp1AbwBIBAsDxdzc/XFfU1
QK8gn4ngAXwcZDlT0MAvW4H8pxjvNyQkE0BUDhGEVWuHgTNi7Xg+YWBIJCo0GTpL9OGktvB/4LEK
sRU4g+Y3+h6A4JUOhgMJglEUQfCjLt3lMWk59c3doZ/ehICuG8WAz6kY+eFpVQZm8vbsB3BRDGBh
LkbrTI0ugAEM2nl85QyyTpV1cMYaSRPbKmugp5tMH7qYN/KAYBGE6DYbmSn+ZmHVPurlL7yc9kM9
wlcN9bIdMVfQy2g49uZxrB9VZ2am2gk5Mu10+qi7C4c02cZol17N9AtQKaBPbB70vz/X3ldqzFsr
NQhIpjmZ3R8aaJr7USPxWXwqr5L56I2FCB6/hESWBhJHDf/+enWD0I0FUIj3oIWuV7wHRBN/xDvY
ivJBY5XzjGb2xMbkjzvINNXAX2nR+N8PUVnhLY2GqoIKnJ/Xbly0+P8U0AWgYo2WKK/9OwWNchQH
Bgijszfg98SXQHPxZpCXvJUKitm89AypgNMEkCsLg3F0h9vuqNLwao+0r3UFqBrC1jdTke1BuQE+
JT2XDxxgGTxfjQ290S8BBuuAN7mFksbMMLlN4kesURoqYPwR58oNsrlES5xtBYpMvCLOn1ahA9aQ
f/1/LbXOwsjZ4s5loGK7uAXF0MRY/VLcNFpC2Y3KsP7c4aS4Q0KsWR07hx7dcPsWDENdqGXV9tG9
H+AkojOLkAUW4wGUJvBnWbN/X6hZAR9Og0HtQuCfOmB/EeSBTnc3Acsh8HEq6ZZBDz/qvStth/iW
qcrqSveb5BcqJAJT0lcLb/vbHyUxzIwRnXoPDBiSVyBvDx27nquHGuAXX0C05dix4kCkQ9NWfGrr
V6Q9QJUJ+QDlYU+d96la0V+cRrnop2lNJJ9ok0y+K7A7OdBK4xtRff9sjySomIafkB/gPsgODeDX
CiPZzMRmbU9j8PFXBMh8R+8twt9sTpHhsIkZ9RKW2LUjpSI7hXaWWSArD93mFc0JCGhmaDX6b3sy
zvDL7hNVxYuAWzPysjUC7qsbCjWr6XlCKcanf4z8A3YF/sNXkHM2Pnfvvv7gVrYT/GsTMNWNgm9q
ooow6KPpBbgd8WW6E/fGnp95MMiJorkCIWW6T0k6p84Mlmp8D+dREcmryp6HAzxanWllALkDmdTX
fn6CKfWlOh7wMP1xgqIgbBbpL6eqrd4SyMqANhBvGSgGElczmIybPKxQZMEMw4bF8YL79HHS4x64
scJSnm/f890Rbd4n2P5VqsBB/eiKPXRB8UBzT9F+QJPM+9C2cQiNKfIsryCVTjMEigvI6rqymoAI
RyERiwGMtZTtqFu85rsKuj5OQunxGvZwqTNA8dl3J7AyinebnmoaHkPZoZ/AHp+GYr8UvmtDKkUQ
/FjFGyW+Z1AUsBirsLcjk/zSpaAtfyVXKL9R+t1IKQbZyKQ7aN48IQ1iH4m/VIMlsTPKltcGCxis
ixZVvXwMQqn36uEyf4PtM7lI3nwDiDb3voPgPtlfIdQcubo3n/5AjQuifyd77XRxlYMjUoNj98as
PLdsFYEkv70aHV7Ze2UOrlTCAbf6GbwpLG2zp1tL0ehTVbiItzhU/WEHReMrmGE7eaOU+AyGsiVM
ssd6CwYWrZhsNRwz5N1Cih/ZqrmRpqAzR/yCM3fHqoar0ABkstTiSkIyhYbHFI4YGlCIeUC3xil4
jvCwpoxwV2HxgFtpZF8gszoAUqQ5mhN4TDC24MarkvqqzhLWg8AV6m704WExgKARbFkgLA1cKuSW
R9oE62x8StijEIgGgonHNmhCdsu0Lww4DR3uKudpbZAzcwb83ZNGs5GUqCV6X6A/WgqZZkqEMkgE
QV3RSL+NUIvCoEmjRn5VUIfQj5kFe+IzwkhaRAKq40xqZNvGdDOAsVxoLaBzC3gMHDfICBD1dGYg
Kg1kCvE+jPw7KRGpHQe4jLhamNg0dNGEkdXZkICtPaHspHZR219R/0YkCGEeE+o+/amGMjhFFk/5
IYl459Rg1OdXb2qcDxCzoPenHUHaU3BhzwTvAc6xBJ9Am6WGUZca7OsKzi8/lvQvsKoPLDfxpLhB
lOnlzuxyYwB+JtUBA5aQ01muYc5XZt5aCP6A6eUJTpCzkNSAd0NsZqPA3QMs+MuT526JbiencTXZ
nUGALmMZavuYetdDNELQpAlRMJ114b37uwF8urvdG+W0zOp5FtBAMj2tzQdiYBWEa6uWyTdBFD3O
7djNbyGli1x2qJ9nBY0wFiY0X6D9q1KCSZd81ItovL8nVLD8N7UULG9eX+Ph5yEqaV3cnLFqAm81
o9ekdpubL6Pahzi/PYaqR9dSNuk+ms3bllFMBwNDQAOmqY13sv9xYd8fH1q3qTxpQUn/93/RsQ07
06mO7K4A2sOfQKNtDKuRmwmE+KkeU2e2FyJLtIH29Nqhz6IHT0QhDQdpSue5iH4JUGofT8zfJ6Iv
F7yEIMOyl+BvyR1GOQoo0DR9LJwAkTO4eb2OGle24GxIMw0YEEiUcYI/qkCoDGGcUYagJG0oy8GK
bf90HqKO9IkornMje+Aw7DXBsYw0yCBL0MyYxZDvQpo4N5TM0Ifh7Nk4sm5HTByLCYQuOgBc2n7G
23hGyJ0t7lDTM3wFV3hT0ROA9PpuDbZLs4VgtCaiHIrLRc+qgRzh2Pqa/aX8GVz/GOzTqX+sd2Vu
QYhomjEiVlMQb/jJVUM0NEp8VRoE7dDJTnFdxAqefhkrHoqXFKWoKlH1KzUkhP515ZiC6pzEBwsi
qIEpjAMNNQFkUtCO5XuhDsIGptSGI3wiTPDgQ+VCL48cXaGVDViULEcKjllCo+Mm7449js0mKfcM
yvcE/PVz/wHNM7HOMLPp/j16OoEQlw2GvSIxYBC8GqAwg9Qi+DShClEl4HvqHi1s+4OoLwSP1x6r
UwqmlCfo9ij5CvydzOavBahesqDE4ApuHyEzA6+KsjoYuO4i/xZrCh8Fy+cDvX4U4ihHqhNqUb5y
vi+GXhtBUIf0lCKZiO39Bh8ESo8LagSz2Rg6BEnb3SkovrC1K024uTSbvqUHd11JbUWmJCXqB/l8
K7WYN+tZeh5TXpsS1YwbTkgl5q3YayFAuq37UJr4AHLFTzPaWBpnTpcOuTBADRSMqNHRfHrdN/Au
JojvIoc19ToUxtiLvuwxCdwUXiVIqomP7/pRplHkyivqxMPvz6hhjprsu1MEXswPu/eR2eHPN/W+
I+PBrfuuuZMpUrNdMO6BcPjcRrD3lO7qfNe99hjfAXoZgWrftwBsG9SVXt6g/GGivcqQMT4YoszI
ZdadRa3ldsaDXqZPM5zEOVoQ11EyyXdZv3+zlS6hr6BP7XK5xxc3UEiMy1rO8cFeE2J7qjrz6/5L
w694h7TTU2wgNk8l/H6W4xo/RBqEzPX3nWY+ol5IKBdW+7EGvH/Ofv8NYYTxq6CiE09HlH8cvMSa
dNkCKVWUJdiS0s9RfJMi+RXI4+QhB7P3nmlVDfUHrCys17mJV5ZibYgNxddB4Z4Vb1ZYj+zMJC/m
CO6YI6RAyY3Oj/C5aR3ZpdLh0V6NB/E4+nhdiDLu8rtlz+9Ol4U75oRWH0RUWepWqJ17FHeFPEsj
mlrT5dwdE1E8jhLXh0f0iOpQYtq/kvp8O/RRfejPRJUiLDeVz8pLsfcJNC9s/GZzC8VXy7vk+HMm
hwl72C6Crc9/jJUNZeewDemo9d6QaOT3+CrrKR087+7LyRT6+COSMHqpo5EL421TbfroEz0O4msY
8YXoi5NvAF6uB+ubhXBMNAsmi9F6ugZ3tsJgBTemxu9QzyB0Vr4US3EXFRz1EZX+N+a4Md9tRvEo
kZIRP8uML4Qgtw3FFdzCLurOxWEUpxQBAXVTFDiMEgqfVLST9Nwkz1jZPxPCeyyvP8FsSTV1qSxf
IzBBr6L4eZuKNfillZRv4XDQM9vMt4jsmuNwHJaL+e/jNNx1q8dK/oEgvhvTEqm2wh+pO3Wn619P
NrXtdtka/y3kev8GP/3JHO9e2371Wb386bJfdesmkJbd+rXt1rBnn0G/ugfd6rXN9/egXbdr8fbB
02iCB+98rJ/0ga576B7D3XjHN//+zvewzYH9noalXf3lsNhxYt7ne+WS//WcIQ2vbbPFs/lxkn+q
LXTd698L/C1dhZmiyT/yD2e7P16UC9yVli7FnzhXPgF9h/X/Bxn8NBzi6NzsCtZCu8aKhdNrOF0J
Cj/yGJQj+JTrn2zyWfT1T8MTGKlgRHF8vKv2j7W0LPfdqtq/t0+/j6qNFE/BT40N2j9hEbYe9dN3
IgjJv5IDa0djcWRMvOLW66JpTJuNgfYIX/5rU7hm6zwZffRwvgUF+ip+jOkxkFNNvKn/I9ObotM0
/ZV/57/PhWw+fW4x8gO0WHAA+nnqbMnfVm78zax+Vwb8gMvP/8pAAoz1B6StCur1iw1eUO6PMxAl
6ncr28/NK3jyCO4BfT0cZP0n/UNCOqz+Z9SED3/mbmxyuOAefFaPkC1XwswS84hxWPGn2dSMyjvW
ApTc+uhO37Rk5XMlSj5u64g50R4Aa7WHz7k9zOPnRiz1Ue+JWfZh3syTeQLDtfHniZhqd1/8TZCb
Jw3ffP59WMt0kRNmMMwiPlL8Rd2NWUyRnulw5hVm/FSXORZ98t6TE4FQ401Ms3MhfkNOxNmKp8I/
pPh2mDK3xB8CYHEQrmM8uaTlZIEQUpdCrUGEkdtBirfTpOb19kAH4wD9TRzxX3AR9KBzf+aj+Ozu
LP97m7hB/GAM+ybho/79g7ldIEohJwANEEclWeLsSHqSx/nOLo/fk5nl1PQHGvGJyVzwsSjBZPyv
80SMQXuRnAuqoYrmFhEHArG4hNtBTsRlynGzkYgqXSTimxTTmxMnK3N93TkHQqtmh477P4zAr7uk
pMmIH3DjuOuD+HHo+RBxq0vuKidPukrXRNCaAaoezsH+a7xXK5ru4szE75HpoZ64yTcl45X38V97
pk2U8xKQDr6DWTiKC4YGod2rUc5QtuNFsHdKZ/mLE12QRcr+lQiPQMKU+BI4etHleSfPBIkOukMY
2iwqd+w/neXcm6ABrPU/bDyX7XbqjH8mv4pf7aYhNO9wEHbLz3Jm3meT06wa7vrW7VciHvUroER0
qAr3EaLv1ey/W95xwsR1P46uP5Pz9VdgEf49Ke45wXbL2kuPvkbQmOczilsC8y38xoup+2RlQK9n
zrGGjFPWjYiwLX6L+8lWk3vPc/BpUWNuwJriicFf89vii6EIESzJDo8zR26JFdUGUEHGgJQTuOBi
HRS6JPWhCEfxXIupk226n3fYuPQZ18/4zpeyP3LTbtE7fiXfhIfwOAPwecdKcAyykCVHnHV2QCyI
wZTyf6EPNNAkrqKORBW9MFq0R+gqpSFjogbNDhqUXhdANDIS3G/HQ4JIZioGSwFGe/L2upSwqLtu
i9NNCLbPvOw03dx/0l2zvG4xwzuG2Zp+qlghHrtj2AAAvaAX/XtdTLxqSbfrC3NN/Vxuq/u2JvRj
a7UGXdewhFTbYvVavhcU/633z8fAb0yztX7RrEq7dAaL3Jsvr9glITr9/S1OzeK5eG1fAeOcpRKd
mf+nLCR0UKnTpPxSq3lv++aE5+V00Ze/g4kN+uU6CIftcoJ9jkRBkbyndEE0CWJPhwUJRYCYujYL
fCUZ8xaXh2CEktHcpMc+ZfNmXwu/Hrswg26HYroaM3TfTiPZ49eCxutsexwhNq8iVPYL62sjI+g8
h9LvlT89RCS8Spu9DDxgL6E2d12k2YY+apcJw7Ih0ni1yDs6cCRYaD/Ydjf2uDscZ6trT7H9uExz
5zZxiWeNjEuNdqewjU8xzRR49PNlWwbsmGqgM2yKZpthgTT9MlPZDt0oQgODi0FDTHX6uoPpgutj
5H6JOqhKAD7Sb9gfYNFJ38yplAMRqfFBJJHkfevFEdpkH7xLn6SttkjqEK8bI9a7wR6X2tKn0zlt
QEnIGkjHkBfBF/QAjPBcb5zb1yIfzJBPvm4gks7jFoPIJSqeo0YvhObOh8phier4vwjIB/LuthSU
z+2scLPMgYB8H+xBaM1mULqJ1TBhcRQuXys+O2vWX6y6R9p86j964z6GsKXW1niqj9irjrVXayDT
KmP3pizlUqC2AMkhocCxPjhvldtj4V5Lfwy4ZQADX8fDbVr4X7e7C1rP52M9RxMrxwG7+MvCzKFF
CLjgTebIIfZ5cgyQVitZp5m4c/SBT5zfyKWgww/YgXvN3eIGcwVEVshhmdkCNsog+5loeSrBRwga
Y8LRHPHxrdAzuN7CtHovys/fCBe8rAebBRF5jEsU8tzK/UxCDwRuX19R7blbEiWnK8WAakLWlnNe
PEaoPSOZ+3vvFlN8CpEhfR4rvx3TmMn/jt/Sn9AVz19sJgGwvjlA88Rz8PH0joMrge5B8fyTdM3+
2H6Bnd0BYWXBcSwf5Cu1bmo+1xJqK3klpNbRZ24/70sYpIJHMS9QwduD0aXINKgGupcPz6nHtvJN
c/2MCHTlj+kuAnsFl0eEXt2iX3ZWbMrZKMgIZwITQTLU65sltiZzypk8i5vGJgRxzPvABdPApGPL
IQl5MQetjZFaKMYv1LZm4GJhlUW09cBL8sbhLOjY8cCoAZmD4yppB6XuM372AqPyXuRm5zE/Pleb
6SKmckRnfhxQQ/rs6dZhjWWx66TwQZPyja/6kXWQLSaL2vDcejOki6g4CtI0yAIQ5Bgi6d5svhy+
90wglsuW6XqPKCvx/KxWAyzZULQT+JvfZoUN4teqPQv20/62/UXVQEJ5RX2rv73uUBczyTZqlE6o
yeB/QKdRcoEDZmwbbmyN+TcVEQY8I5uQAURDERgYOEYmndXfUpAL2G8AiQ2OLFFIgzA26Xu6A4hh
hwxJwc4SOL9N5XJA50O3d6jlprxutW1pSmy1UP4kf2QnDnaEupqFu+rqc/uhUwA3lMrRjSbWCulF
ylOPzSe5Ta3mDG0PtXmK2ZAKwOOPkAS3Rx9rFiskDtkeLpYQmFEfsvPt/PsYNjc+LpSDv/rTat7a
7Lj/Zg4Wri/m19gsQygExW/2RzVO9MQ+CDLQi0hVH6YIF81sBVkJdk5CMNpAHU9KuMjUIAd6TFfp
6KcjMKcEd9GxoP7yuNL90wE1YSo3s0AEATV8Tew3EAwWPAW4U7kBy8VG+IP+oInp7rRxpqCVEQWh
ZzaDUozUH4pNNqN1y0LDPlXrrP4MBfxrv12K+eOnyuWgj+Chuf/i5tDb9JDx0dAqLgXEpsMrYrJI
IXGB1+xt0JSH++evn2w6RjlnXw5/R0SIwp+JgZOj0SCUW9A3at9ebmYAPw9Ui3rzcb45xJcxm9Gr
3fjUVdBdmSM0gK8lvLbaIgJBMWoW3VR/Ngu5c7Gkn2WXMVEFQtuAYggCOLYCJaKwvgKTx3ryeOkj
TH8Cku+YhQWYYnfIXGozFJFBfrkCTAqLT0MT5vUEsXKzuabCen53M6YqNjIaQEcgsF65z0JUEneS
TYFjc//LnNbh/Fi+eHo08CecFDAWhh5ALsZm/kNybo1mmNQYyhnW8Q96NzEEnS6cnchMk6cNkojl
By4Mx3Bf7BFYf9ioIHL31jjoa0PAB249Pjd3h4H9ue1mzvDcUUo/IXmg3v/S9dNEhpjeCaivG4DZ
f7akEwI4hmtIPbLutEtWi8wYpMvmaErULUujUwxIOExgti/6kJBpYpcQwnl/nKkrXBfirrJwQSpm
5hLBoERkoCCg2P6AmmPgKM4DxDXGD6JGoT8RMCEvGVL/+5HYy/Bk3GZThAPlcGDyy6B9cOzU5uCU
Cv/+OYOWRDO2fnsMl56YlkMu1knpE0rM9N8QfRxRKGCwgiOSEhZ86i314j02Pohdt0D3qHTO4zld
iQCt2hk1m8ZGlepMHRHgrV+8F+YClMrmHwYX5aW3PY0h8sIhDLnXuQlJ6ApgVaGjhUuWPukNNizc
VOInlw/z/1CB34V6DpWIziuN+aHqM024U5R+WSB5idhCuC+M2kOMuhNQMxZA8ZG18wC3gQ4QEYTB
6pfzUGj77WHF0jDIzOputW94u8zckl6rkB8HfcgtEomH2NXNTR97DJqHd5ygxwLSRuYskhF4KQR6
FhLJTRhjdFHHLgYjXFJnXWV0PPTMIZ3OTFAvgO3hZ9yT331u5OxUrmc6m5/aRlXqgDgVkrIJ7SHW
du2pbsXGzeNIzAFKQgyMt1Yc0lCk0VZDPz++mXdPSVpzCW45ZNJgWs3l/7tBGC7yoNj2sycsLIpT
bYj0L3eSlIB7RNNVR++10+sDYE7uHLouNoOFkJUyXegVxLVmtpaPImi+6RUjyX2ikYSQNr7eAKFG
GncjSdUEl9rWSnKTfaLBgbIwgWX6tskKwb/50IXMR82CKrDVj3QhtwaPqgbLHaP+4nKzyPMqP6n5
JK4zh4RtfG2UChHJ9clE+uhxvmrg8ak78uSk2r7TWe89thQ+ReP7cD0FsAO8IybeYowskkJeEVyr
BUpFIshKSYUIBAhDXr8xJRv2PNnB5NQRNE01Ykz1dHk6L6xXxC7Sp1g/TcjCEi6cSEH05dyfxPwG
ryQv9x/nb0IN+GWyIKZv1rlbsWsZrrMgPWCcqSGKCvofGoF0j7NiJeX+MT1TFKY+9jIbxCmu4tSP
9Zqn8WmWzUZcgs7ZdnRw6Xsczi/tCKgZhQrhTo8UJWidpxBOYSkBuCLZ3wQ0N6CYSQs8BDrUB/d4
5AwnalL63AxCPVkll3dnzz53Myeh2g9nLvalpHzExzHilOTVj00zsbHzPKIHyWaMEj3aeQCTgL0B
HhI9/5EpuiCwetAIWDcGzQTgSQPjblNTbC2m4TdJPZDJBrnpUgqlw+PlciS20Edq5iBY6eUw/qJa
U/SX9qosWGtYyKrnTIMk8zau9kVZ7bp407soBO5pBsvBB3NreiYLiTYjYJEabICarh72J87hOO4b
dhvQjpfSCiRjbK2Vv8GqCCfblw38V6elA4dahiuvcdtSD2zaG7klFTxCxVz6ApAbnNdIo5DooXkK
wG3bnp4/0K9e+2MUYqml3X9vu7tJALRB1mzZwWyfJnmnP8T3nfWVAc6TRyx4LXvzUKLzYWZaEeUJ
rPvrY4mEr2Ut0VSAlo/ThyVBSkEad+q12MueUXfCnwCtXOQRXlTW1aD6omijKgGdktkWAhTo0uDN
6QIJI5W6s8tuAAMCE5noQeqUAHo4haDwgq42QcJJNhGWUHGFxcmSUCVXfXa0aQMNg042RusBAivA
ozhk8HKDCp0r0kG6NAPQtqaigvhrKIdnVpl0I/PlNu74ZQdXfQ76plctAJExEMqnfbePZraYsU/P
zmyoYvr6ykLWDBBYuEpP/l4OnPkVqDkBe25eZuWS1SJG1bjp8gsO2HiAGYyClDOPms9SCeiJytyz
mFfKSzyniwXecz1YycbAOwXgTCdkOsv2r23U8UC/TMArIJ89WODwMQ6rTHVx1uy+Nlt1eOLFpTbc
naT+VTivHbDSyeLJ4WEr0e7Lvlj9+dzUy+6RuIM/HHVSfaojWSVvUXB5WwDu6VMi1k77C3+u/UcN
SyCpgPGOMDfJ8SEWq2/6tPR0Pzos3OENppr6/Zt3oRSkcZFMKNAEc53xkpnucfVZc8jOni6GK1kF
n7MCrvVzcQYmPj/dv9+FeppHu47YpAIlQ3R1czvqdLaW6Wmo1aqXxXUyAgoELkfgfJqXTbubbrMK
sBvmqjPbVDGjBCT2/43lJm6Q8WX/ABbbk4Egmq+5jggT7LSBgfAfOz7rFhF+pq5Q4deAtNKJiyWv
UbPFSIt6e7wC1wUmzc/txnv4nFV+gI49gV2Xqz+p6eVe7fKtQuEe9Mjbwqh7qN7i3ug0cm+Yp8te
o+RSLVsjxAAJP0Nb1tNLGg87816bc92dIdm/2HU2t4/+YFz1IfeV30V+nx6fX1lt7FbaVFKnQRkV
m9cBBvoD9lBUH01o6hj+TQNgLR9VXhAS/HTD6eBA7iDMAvJrvh17F/eoQUXc4iP6CUvrupMjIo5B
//66aozCCliQYaXS/9vfXaDFo+TqM5BZlD2WWXY/HSu51p1HJBLkIi+2e9Ykx6OCJFl9xlQKMbyG
K2+henzVLYzKYkSlU4rqLEXERuKPtiZ3CL4e4iK5EMJAkcDZTdD+yrXdp1q86yVjDhcYcM0omVKe
x/ycQWCA7OlnB6ek4oXt2idmP6KsLtKCh0xvl9bTa7D4QThTOtq3uLMl9jp67wzca22i48zABcJS
DxjeeU3cugzMjKzFfb6M0QQ5xkVKyYMFW7cb0iRasx2Kg7pifpbptqMh0DjP1Udt7R9UdGQw8PAN
hKHlAN0NYELC4m3gMj9grF1Jb1e9Vm4pulhDDY9G65eYs6/XQ+e5vgWbyrrrgyUkfovUZp7vADyC
L6s8QD2oCWsCKYibaYA+EbWuodGr+qsPGUr3XG/tm4+/CahpXCMdYOPH5KMeCabrvQWFCKRhHl0t
MEqSNtsovuzVi83qpn/i8vSgu+zcFvc1EVGrF86+WBAKSVtMGvP6ngUTPPEoXF/XY5P2B6KkMmjq
M+VVJRitCyt1Mkyel9kWQLmBHsFi71yNm76v9cbrFr2OxoaWhmsFqKvyA55u7C+t2e8eQ6Jtvq6D
54k6kAf4X3h6sNIzSE9AEiiQLC92l4E9fF3OAC0IanKYBo26QWBb/x2EBmIxhnFVVwNdXlyAF/o4
xK7hTi3YOXLSJVkqwI8lJQP7Zb0Bmtcb5iZW8j3jA7/pW3JVHTau9oSge76rewx2tl9ZZW0xZma1
mmxmqvV1XsYvFsDm2+ptghUNVOexKPbtYgIppDSGbmkcf5YQ1by4EYp3w4TtNuA3iUUdkIYF+JXk
lDwJKFzrz+zWZDTZtY4Zxfa1Au+hkYQgzuIzei2vd3lwNNFBRJAf9GDHW3P0xidCmDPi2RuCLDsz
6LFTBP8VtfZxPV5h33FL5kgJgC655lbJxxH5yQF2kxUhvTOVtQwWxu/4D8yUNRxqPxI+hH7mQ0fT
8aIAEvr0KjiYFqPPAG4DONehPg+odWQUQXPXLtrbKDpjZhszBTQo3iQEQHGN3Tbdk/96iBzq9wMf
qmip31hPNpqqw+KiNmPVHUIH8aKB1dAP3so0mymRgE9gY4YYGDxZBvrhtnE+8V9VWFiVwiEnzHvl
mfpDbx+NUdDzYdfwYWdALib6dKK7qD1F3FkHirU2t3oWT9j4BsMEa5QUyEuYc4SnNycP2rjVmRqP
JlYNSLY55g9a6e2Oxse+epQQgdS2dgnwZq6/oqsTfVQwsSxK4c0nuMylTYethzoGh7KB5yd2BNpj
g0XvrfJ45t9D7jggZYxJXIyNxgKdxxBogWi/jF24EzE299w2fkUyUGHzfrg79zNIaGJZmOrh9fA+
gwv+2A6zvuntPtnN9zNwB7kx13c9F4FN/WDL9+Na33WsHJnJakxwAoLdJROZMRkiLkbKu5e2LNaP
RB/8sYaeGS/aDqGdfKK6aIEidjXXq2iI05OWN4IS0upwIRzA1AmLBGYfYMg8dEXX3+ANlmh1cz15
GbofqKDoHCC6oCLa2sdzfRD8sVw/FaY59xMYsXHlsFfnmAhkErPpX+aJSKDBcZ/ekDlnYUiDVRS3
ptAJcFdVKzbHWDQ78bfQn1/r9dJXmITsCLh4u45dLpQDqZCDg5tFDFuBl4ICiAeqKu2csQsW6X5f
PrW9FFF4QsIUyPh1bhDTD1e3Q+2a0KC4+ByExabWSwdAG1YPO4kdk18Eig0aycOLbot6gDWCz6oP
qcFsWhMoNB0z9b7LUjhh9gBKWHWIpN3dadn5qd1Ywyx0IBbUQTB2CTY4i2vNxyGd2Yyv4JYp63oP
4+EM9Ld3DacB/krniqYtieNmvhjbQqTLmPq1TZHmtzwPQOEv3qt2g5bQ0QU7dAS9nrJmB+3czJ0h
s0Nl3LK1RZpxshgmHSsC0hWY41JSPGeb4oc61tH9xBMqhE4TgcH/xI0HFiRHtOFfdCFFA+4Jopeu
kE6zTjzKyZLV4EsxUoM3uXxH+A2QotxIq/BtFfPnI4CuGTQVdbgtV8yxxcOZWPCc1Wybku1JIhIw
nMOvAfAbB3eQQA5LDs2BBTpH99X3wsBxKIdqM+IdyFui5bJcy7uZC5LKmTtf8HK1DhgODHvMXZ/9
Dk20N/UieK5YbGF2PnQBNl5hzDZ1iNMmyrGSFqa91W2QDywozKijSDE7oMXYBF2a08MHenfTS682
xUr33JFtwKUGRT+zwcT21BYPsoOFnoPrLqrHkGwkRX8sJ7/RUADO8VbWGKSK3ay5KYgHGpl/HdkK
iQmI4S5og3w98nL2X+Seegp9lHVFEjEUDZr9/Dy96ZWBxc4oOv4eAUjeDEo+SPyC9kOn/fI0eh0B
WpYC4OkKFIk/aYd55qVdvBiMoJw3ihAlvtpfRRtAJ3yt3zv+Xa2O5mj32So/QMDvIeFNorF1goch
283uaIvd0IgQeD8hv47ox39Enddy4lq3hZ+IKmWJW1AkZ4NvVAbbCiBQQPHpz7fc/65TXZ1MFtJa
c445gttA6BaeKm57bk54nqSjTQpdrvJzY6J7FSKBr5wpAj6kFbzUCdp2ePw5ocRzUgGlM0u9+8Ab
niQku3NquHlf6qmCD+8hhHPfyAXQ2kBcPBN8KNjmxRSueTeDy0mb/RT6OZcM3HdHp8tbX2fnHmT7
RRtAZsay37wCaU9QDQKaspzkL0bEGBAYLLBnJsrT5ld92JSvr8kNizPOtmbSzTKYlo5yQJYCWX5Y
IWrK2Qhm4OV2+pjUl2qBXYk7PsqIFU5CwvNccQAIeDQQl0FczxyyGX3NxtA3DCobbj5pYZw3M0Yn
S4o6jMerC/gGRiZnC2iPbQdrnRuMfaRScKJwtlAMv7bZQXNyM5zH6Uni9ex1G3A0hRLypsOTbqMM
eIVTSt7hH3kwgoYrgJn5AvraNPdje9i29RStI/pDrM3okkmvCWdd52SL58n8RHx34fWkvYzbs9AE
YJhjiyKANJDg+cHXARFxwG9dc4vohqvIq+PEMKqLjgqonNLmEukDRW981C5KZD8+lEO6iiDUHZE4
pfUmJyWGjsJ/z2BdLpmt7eL9+KObZ52n7uJ0ipe4W5AT62RTPCAn2npM8I43pvEHsQZDAQhvkC5x
vSxJOKA5yms8IUX+DJK0GHMMEjwpZ/4Y2FE6h8So0IPMbwabN6JpVOcbnD9oHsLGIQ11tHtc8deu
wWcYzOyiZUQgu+nUTQAFODxwekCGpNkGQJE0DLQ8CzWivOOq/rjLuDmKEDQL/ywnYYbB3OWS/DSy
w8sYmxjR8HiFhbKT/PCDziTN5gip+KYEHApzaiHunZOYxPMMO2VvoAz/vb8m7dkEi+i/tbWyrwVD
ekIf/kYwi6Sea8GlNLpjRCis7C2UkKVTnZ+naDOO1sZC90ansTmVvjl47ERXPpbM2Kj/5o2i7NS+
swUPuy8wkmGw4LabUvJy7ZxqqCBWENpTfT5+u+g2o9InP3w6rIrxhGxY8GW2LEyGwnXoxgjAId6G
n/d6yrmK08aXcqnc6NBtkYzS3Y5XZMcfLgOmjpPuqgWwsb7DDThDtLVY7iFsUltDnLzwXsxt5b7n
+P8tQpcR3sbaVAYDUiQlJyz6AWeWEhdASRawONVr2RaJqMO0Dnr5OwfvCzmN8xPtA6JacC2ItGlP
yIppAoqoXuUanTcgJify1CNPkCgBrHsi4fcc0yB+lA4IS/mR/ShgFDJ5EQ6wITTyW8iV3EyzIFxI
hGQcoaYmZCF8tx6AGKepe4NkKq+41EEZGFSSBvSaPH67rcax8q1F6CM9yk9YjXDUG81lyYh3L7s8
ssYhbnkv+fgXHltmAQJpKKgI48FOlACw9MLJvSCb4BUBGh3wgsOXCAAopd1l3pY7nBP9Ba46D8cr
mshXNLWxDV4mo9VdEehqbODJG3XA+BQ7lZaUb1Rt4TzkmGHR8zHewVvWd3d19Za/ylzQfHWgIlUo
+m7G+vk1oDV9wbcEZ9PsdjG0BIQk9DGIYZcoMJC97tn2EIKxYM15SpZb0Na7x3T5SNZMCilHX/YE
xDjxHsQqPIQXENYc7WHLSAyJMldx4cEaA60KdOF2MnAGwKtlgwqMi3bgHalLnhjuGp9+UTr6UjuQ
uwPanCzHqy6Q1wYzgEXrvIOHnf2Y05G4+GX/2tJ1M8/FmXGSCfhZdU/NRfGem3gDvHuSHPhkfJqW
ZcXUhYD+nGG/NKnhbyYm83eO+B4prYxPLCgyk1TlgnaY07S6jI4pqnRY6ZrBaJ3imuGsa9nRNvRZ
LtnXIjsGkzSnakl9NkGNn9+DpPE4nXB1lLSppk3LLwsKEnPwguWAs81m+ACmSdgHGHo3ZzINgldi
x3MEf6sEC+pJiLLu4BUsUkle3ptxBL7zRCYxrF8VtxK8+cIpMP4abUHkZwm69HdvI37p4WUI8yfz
s+mxSmCbUsa4DdFToRYO3TfbNWavwNi7xxezYWVDgNIShWsyQSxHvvQNcep4gmbkhhiY0NOFhMZC
uNU72DNqB/Vz8N4o8lgdFuEaA2q8O9lMJr3LPgypgB2I8NoqXdwPeIwTkoHUVNobDLGLTXnasG5v
2V9xObgfTArtc3Jk1E1o5/RBstmkJFuAJD5PVB+GwKBNxsocUg8NHJVCU9Eqxk4HutyUi3voR+lV
UZ1kwWp0/5MCNh4ICfVNucT74OUCGMPyL1eQQfDsYSl00XzNoreDOI+d2whnKbUlVHj3zf8Qwiw1
nCZq4XJF2BoBbEgSv4gf1BYlZPV6Wveu6RUHjWrC2pMZEBi3kUcJGR3UFUgThvHJkkkExOU7o+El
WTtHvmllw/bG6kRlodyoWMq7+Ba085A5Fu764cjV8ZxUd4iai1GAoj0q7faBih4ikDPA11edkHIZ
cR7Oqxxr3liT+p20NQA/sYKAMo8YEdUuThWmX7wutKHNF95jaK7HR+MbvVIlquQIK/wfyGcsjMkP
AviDKD/eSxgFvYvQayX/vLdMRqfRpwyvmggNG3qSqz7G4ixf8BIUrJ1fMKbbw0ld4Thf7maNRk1Q
QNcRyX1Mpsu/M5V2w8LEksWNzJTRDgun5weIZ84R4ERS1+jcjq/FiK+XtF8GPQ27vzMe3PehoWTH
Q4r+HH0sTIbsnNQ2o0CsAJhsE1iof3B943AF5SM3lvUPxB3m84y+uJQwI2kdg5H8HeuKKW+lgLSD
LB3XtiNx4gxdgQf1ao4BT/43cFSFGww+5WwBV+sCiF/7/feYWS4mhyhySNiDPQ5Kke6s0dbKJ8ge
ZLaQ2uWTUDYSqtt2PO1U2SOT4M45gZhiz1U276u6U9NlSE0mxNPIMVAdUcy1FKMamz3Xqn6fQeC4
8ZjREZ/MeH3LvBhzeAykHoxlxG0SJRd3enFqOcOvuaWaQ89PHc27F7XfTbmpW9anuyKMHeUV0gO+
Z8SnX9WZcPixJ9UepzY/1M7K+h6gcJm2PjhM7Zc/vOO3M/KOHbrT3BS2E7U9WtaX8PDD3r39+GCZ
eMluCKc9PBXTVnX7H+blTAQfryBpyfG2mYJg+xqnQe+OPzlVmywYf2LRgD4M17Z+QzrAp77DRXOr
zm73gF0SPx+4JnvYN0+WdRbZ2FVZs7wKGzUgWSffM7/Sd+jmMHdqhUIrPFBVooR78xbJF5+Pv6DP
Qc9mw826JQTrzGFCyJxIFEYBcxZ7QJJFphpf4vBhMPxjpC1f33PGFDj7zcbT+ozsYsbCE8OfcAgD
DIUjCUsr5ymvHmmsO2z18A6gI42Qd7o4oSJAK7Evu/8IUw4X/3os+bSggwDP5bWmCM7DOTtx/CRC
CHxkqRJ8TFlMNIuCljRi/wkaYaO3jAc7Uj/Y6OOr3vsavS21Dgbo2CmTNulb5LxlX8IbEofp9FfO
0CMSnTLR8cqq4QYwgZqP0qUiwWASuz921zlBZh6NAHJQb0TUhE7kRj8ZV64+U9GRTMbGRNIXYJ6P
KEGEKjyWBGyOb96whUqkY4TSMmIfoJhgx+YQwHh6YZaI7HwQ5Jnih4zlS3ligzT26epVBYyeXoBp
JJafZPcdcnyJ57FLfJjo2LoVHn18KwwtGLOxtLEFaN3q8TFe6U6B6V3paNgfUJ8ApkwlRhWzcErY
OvAv0uPxV0YdSCeJgFafRihohN4EFSx2io4gzznv+y+iP/P4BBw8MuwqzizTdCmh4ZenHlNgRs5b
k0gqMpfQMY4+uR7e49WwQuFH+VV+ULi14JXfDGLGhYtyc+htKmz2rQEHRXkxsHNGSy51iRABsfqy
TzI9xcMFAxN0S0R24D7F9o6hN98CwkeOJMdmQvPS1S6zX3EegLpzjohhxvOUBTCtGvwMgEe6DpZQ
AAoGcHI31mQtuaN8UaKzU6Z6gRRnpk7DK/d66VSA+6YCn5PLVbXJdz7mzvuLSgF1eh2MwUWgRe5q
Nh3NXpY/mvWKTUdNb49UvJG9IlzrOgvV5Mm2CZRNwohF8AMpFVhHPEeLCWX8Dq0kXzeuyKn//FWB
zrRn81kI2QJGf6iLYPsjYBxZyK1Cgkydh+HBTH4CIjJjwBAPbR2tGe1JFNBNDaThgBlSQJkYX4LR
h6y/UAwK9/0N/UJa1ARI4ZRCMi4DG42+VA8GmoUeLx/GprQmzO9GPuN/aCDQ8GoxdDXjS/PB7EZJ
5wUjYi3In2feyTv3Icd02OcZntL6SL2YkIUnOLhJNldO/QrDMWFWODpaEbWViCJLsFlzYQ5bmH4B
VPiMd0nHs5ML8eLeKUdmQposjjQY04CxwNtPyMn4GssTlWL3aFLr3sC4VvFcc8XuejB2r9JVMGd/
QB2ShLU6W9E2+hr5hPrJPeQV4XDHHJ8IRqGyymdR7sLtKO9rmW0UroYpNNgzEzqeOuyIB0Dny9lZ
Ch8RawvaQhgRG+Fapa7FPrLR1lLnGU1Qs/fktA9mNZdSoBBtJadrVcbO4EWkrQ39yeTsKriJWTeO
wjEvI2mrsXIctad6YIg0PpCpgCVPo+PvRm3l6mN4x3e6AkxXIQDgGgxu0OOgh0MINaePx32XuBgt
WpjSmbMg4+ypari+PtHRGEPFSh9I2fXVXrToFyZceyfhojiyRevsj1AmLGBFLOpjLJRiX5BOoYNB
9OILZsm9519hgxPfBp/QJ/wMNgp9xamE3crCWAsoLL60wCLRVKEBYDaYr2MGHZVHrVBpM1hpuCZC
WNOiANFZeD/Ba1L0j/rBetcuCwqqMP6JSVus4R4lKRsVnGkIcCki8WuDA8BzKNdvqMTJeFEbqwhM
Ss1avA60WVYxIGfjg2GjR5iNf0OTM0kbNpsVLM8xxHz0MYojj92aimTsEqp+x5jSZEbiwcHgC9Ox
gB1jFyQ6zQRHIJiAWA4IBmRvMNNJDxxViDitCS8dGmHYb+Ny9qgdK14OtYdMcnjPGjjZFfZ5mJx4
WbV84fmmIBsPFF4Q8eMmbSZlFQz1LAF3JzsksZXHiitDfvkWqQqMOCAywMhcVtI0nBnom1YDhPJm
gXTZKBB3uqqxi+ahgU+eiJMjrydlojNRnxKg3lKK3Ki5yTjz5JOhWo5Y+Y4E/OijKRnh0GfD4HUm
sEaoJxu4RB2ULhGSbvXYsU3gsRv406HaxSDmgOZ4wORs01i+cpLebkeeG05uKMy5Qhbok16n2PSr
avGmO+mdWndJZ+lnFQ0bNnQMCLYpkZ/zev4AqulEUHO8rXVPRSHKZcxuhaaQI/vBLCpdxr2nb/TR
5Fe9mAdMETwJu8ZwGae2lAXPlNmduR65eOlzH4j3THSVqwJF9xMsWg7gz+kMYCbalvg5rOwpLTrb
XOBzj7odKUYg41ETMG/luc0gBxVZqWEgs64jn+cYriE8YF6HeBfp8WOSBqB6FEBwJMPLuJugqdsi
wfIxvKqmN6rVjqHdfY5swILjFQdGMmuTGRS3wXvCg+ccZPqT5YRj5wFhK6yznwSokANN9bxTTlWG
5cJs0J36Nx1PJPjXE5CE0InZ9XyLsZyDB3q06s4khpcLTtdjt4dEh1wRIQM0YCiC9MJ00qhpK8Fc
JnoL+y6aEB/GHA2+MD9ems54dxsLk1RKJjA9qnLJiTfPDaSOfBNuWZy8ZFV9QpV5X4GGfRoggAIB
frCbs+xz7jC/OAtu80rG+thNKCZmyFeA+Wqn36YHVF53282O2EddoduoK+mMvy8pRy15v9gwNMzY
ACheuyT9hsrPjnBX5yXYKB6SuOpxYFwYMrC5kbku2mPip0G5GBZP96k4r5nyVQbImpUZ6Nu8wzsK
wVMASdJ47VKosSzH70BksMMuM1ckEn5D+KYYqXFJBDQpYPMcRp9SwmgyWmcHzZd8dYadbuRRt1sL
tP345tXIdFWfzmOUXNLhO0cjCUmz6LeYs2aPuY5IBALnvmBzhgSOwToOW0eTVB+i7ibR6fUlvEmV
Yvo6Fb9WZrdYHzY2bt6v5rPEEOotGKcuibxjnGEn1RLyuPlCUS7IkwjZdeBIxjCUGh/NvlomOLd9
Kj/aV3nomsnj0JS2uoZJs7c81Y12JUrvc7N+AINPAfQpimkxDG+4mnN4s6kbT1sHTyyKdVNoqx4s
KN/ohX9gTcDMsDbEhgwfnJ6SMl83CxNndDu/QAf9eF76RFBtm/1zk82aK/Z2hggmT3bEWHA0SYw9
EecufB8/Sd9Q3TvjgCkEHBe57cScyz4lqfu+kdOM+57+ES7kjxKdOcZlaEiC2PCg2yqokxKnrtxy
U8DrkDH0ey9g0ZWbZ3DlDM2op4X0QsO2ljdGvHjvUYzr1yFdR5ZTjSaxSyUqCww4TJ0bVyIOw2iy
U9viSv8Y8EzVH+d83rDTCgjTeC5SYzZub0XjJ41PijUOEpI8v/deFAt+ow7jZJ+eU0LW6FOZTyCV
JeFqnm+IkAUnZa54Ba1EuImlmbVnz77gj4J0sJnfuSq7bTalnyWcdAF5aa56yXa0k3fKzbo8P5or
JN5/ahlcS8dXrkKobe+aDhrMSHm6QK3urD5jhSEaEiy4Q5slWTBcPykxbvqcamcGRiqEpLHNQrWB
U+GPLZcKoAdJe0O4nzZrpTx2DMkn91U35zQ49EtyXWjOkHE3IJMQNrlYr9LMmr08qZvA6F5chWXk
2H27pPjOefdsBuwEVuxDabBLm5JwgKLzZgElpd4Z6JCHIN0jm13He31Cgwv1049L73q2dgwwwV4F
fEBDCzihiZGJBVgWCAArFi4E0PWxfYTmiBM2AMFwhdD+tPkWfQ23N85WcdrY0icbT75hyRmu0Pwd
eh0L/9SEO1KWEmZffUJndqmAEH8g2DhpAdXorZnvbriYBECbG9D3EjR7gvm9r69iBp9kv7vHp8cQ
fw4YCBrb8gb1mcxMQ52RoeAz6/TvB7b7D1yEDOe3YzsqvTtUz4/RhuiU3pg9vZSxytjPLjQsze/N
9DCHUXAit7U/+6GEQSAkFCdhPqu7ik31mME0tmnbUaJ/Muodw3OpP2R61pW20i9pniFzcmqfwo6y
HD3NNCMgMvVkmGSprRJANTqMKLpB28iZ5fXUiU92zROjvmOJpGPffzy3j22D/yZMA8lumSBz5liT
bD0ULhXToDG1Le+3pj0wInYJBf7zCuY0Z2LLdofnyHsnd3bVeObIeWNVNWAeGtD+mHx38xGuuWvd
i3emV42xzWSyq/ijILq7kp+EF2gqIdPSWYsj9g+RnjKev0gor1rhPe4ndmdj186ZDlMqWq5Fow8H
6hpJOP6T9DMNzdlzqx91bTuwIb6Y5UxeWODQviRLRB34fkUuaaPjtAQT97PvurK1N6iBr4d7tSDR
6ev9VcMYpT6JlyGDjNa2ur2qHDCQlwbkOONVBXJuBYNyuL8uz7tf/lLJvVuSWuJdisWherq9mR88
GGfiBcOc71bRmkHwxVcHcm+A3SJGBEzcLqR1ggex1noYde8AjTWXISOuDOo0+ZbcB899CrkeMDq+
jDgEhwqDlF39xBTtBOcPJJpwgfuMFvK9S4Lnibm75CTfYDjxV4cZ8ElTpw/TBph9HfJjT3gFs9/p
nfhViJk3uEzdSoE6P9dnGj6yBdrPI5gpJUL6mStu5sI2GenTYU9stMl0pfqEUUI8be5yOnACYXv+
U+C6tLXccJ3+YkXGAYzhrz4dPsGoOD2eDt5hyo3Ap2IhvGa2Yww1maSD0IpONCb+yE7OZefHc9Kt
iGwudybXF/Tpz/tlbE2nRWXDhMhh16CMgZ/UnCpbLydWSDCVxwBsWNGa83HP0iWMnELaqBk1zhjl
TLEal6Baj2M5rMv3gu4YY9IOUwJmJ520DvF1lQAvy2+dfe7xCPJ89XyJXF5OX4RrsdejYZQoz0Jh
zfI1YIP2wAqwX6h/3BH8eJ90RJTa4QpXN+OsDgjTyLve9dIm4Sol6O70frHg4HNKQZXR3+EHT9Ct
3f0lA/f7cH6HvcL5j1fY6zs5Y3akMUZBc7UiGI9XU49Ds3hqKFkKYGFv9Np0sscl9LplZ3i1BIyU
I0dLsP/3YmXbo8h47Mk1BTti8JdY5P5+GtEuso5x85VRIuQHywpCneZy8zJ21eMTRDDiv6D13TxF
yW/Mifiox5+JvK8N1DH1te0/Wu0kd1+SCXfvcXxE61Gzi9tFFOIegCfaY1cO2yYO6mEB9+TFT8ft
aWg2r9HJVNCsIJB5DKfS+ArrmxLD8kA5238PVTfZxXzu4gl+P1z7bKfJe6VF4OXiwJVlmN+Efpts
NJKXSLUxHcbT7N7wsTnLqsh5Q7ElxAOAgRjWjnbLywdkD+6QkLFLLFWgVgupCEDaU2NuDqhJpxXY
lOJFVmBA+EiXJry0qQoqZrI42CSyjMCHRuQhQewSPlimMLZifoIbFuQCnhQGAE47zEjVlxMDUl5a
YuWJzujtuBDfCs6YDJf7G8PaiBhEOBHQcwmoJ90LUQBezEz7H2zEwl8Ls55Ha4+IGBs7EkCnPDN7
6D4nbIopumBQAGoRUenwyhHsE2SAjCrUBV+6BfiZ2Yxd0t4ZeCPsOuYULTvoME8B/Gv2AgYC5AF0
Y4gmgMPql1QlUj4Y3yidK8BD5lStPRi2ijOSbOeZGCJUyQKUStWIxJuGA7XbpKQeSpgNu2RamIwf
gMZ6u2xOA5zq3uZTEcPBEWIaA347mqJjGBR0tg4DKUoIyTWMBUFzJTDta/au3RDaqzynCeYY9KnH
HJYqSw+Jh3BT3YPRKzWoGFyq+3Q076NZEfv46GBQTeHfj35U5RiqHx3eEPHlMb4AW1jtoVZg5W6G
xzbvTpK16M3NEzMWqADpfLzrLFfDSJpiXvsCfIjBGNGaTfSXzTCfbA4yRl5kadaChzKAcqLqWdMr
0LTe4Tx6L2I0FKf7QJgUo+1FA09NLeoDQG90eTHbsZezNe6lH6aAVDDckSaqEDX4Y4+jBf5Vn0tI
MyIQPfGFwHVgMHQkFuoYLQniMRhgu+EoALh8zoEKo/6gZ0QP6P7rM0UbeOeFOB3O+Rrg4t4hN9m9
llg2zME64XDWhLc4GPQkwKLQ1NogfgWoXQvvpU1+QqaozCEyL+LWo5lONwDaNF/MrAmIBtKA3MMb
eJdkyNO0rn5YGTCjxHGOjmE0Ad72K1BwDhRo/PNaE8wMB+ICJwAmQshMOwDaa2YJumgPG3RgTsAX
trgtpbGQMSA+UHdC5FoCKti4ww4UlCaSXDDXQPa09fP3yayc7MfnbBCe1QpOZsZ6zJ5/f7II0FPH
RvqpPcVQnYWA7JIxpGbGg8tKhUWrMfx+zgF3SZwHbSygLFqozoUqqP6BAdIGKlZXjGUgvKLsgUzv
QCL137gQ9lioh+ZnK+2Uf0PaSwLwSYMImDo16wXoM6CE+Zp8veXAIoBJocGDWehvuM+J3NFn7+Qr
DQfagwVjbjEfvSaTd7AOdj0jEes7Ee4a0ZE55pu5jaxdYBEwWi/TMdAC5DYkmKaE0xwBKe0yCn91
s3KwTGBGORrNKrJ9q1t7D7LVa1WwU5Agla+M3/zt9NFZhVTVPp07tLmIkiqgxJqksGPwiYeHCM04
OpN5Faso/fEJnA7sgAyYTLx4MVRbR9qiR5YhE/oRmeWMIkWOzsaI6oFIFXyaEA7vjDsiWoB4wd56
N14GR8RkZ21PgG2ovai0WeQYPlHMYA+BGdSAXIbqHBdfMHGgxVvKKaW/JmCg/34Idlb+1jrTK9qd
ktkVpmR5IM3MfZ/Z5CbR7oNTKpuC0T+LJrkTH2PW5j9KBujR+4PGjNWDPolXxnCLaWjA0kxmdSl7
3Qx6Fs7huNbPqhttN7vCHbTn4wUhhjqoI9UUBZKoR8D/LsnwwWZ93xQHfr+dp5iMprsnOkIIcaij
tzhfe+8Twy5jH41c4H3tmy7D1gJrYQT4NAeYbM1T5jU2+D/+f/wD0Q12jI1vBNAT+sWPkMd6WnP5
CTcDwcV/5izHyEM5hAbNsZZMI1a139JcwpOYSpyeYKeJMqcV41KdIkaI7dtrygW0+Yu9YW7JvJIL
O/sk1xYKAKc0iwFkIE77KTYcZJ8Q+yJ0vWCtL5DUV0DoDvdCCYkQlV7uUTgoLNH8YxE1Qa92J7KC
3hSlGjmqyJbztdDu3WcyjTa/xS//3/9Uv0ARNC+W9xnaRx4m/vx30393VwVQUHkqiQF/jxKP/N+j
aYV5zv89hJ/9u0X1xavcZyo6ZsZM3IPhKv9DQP6/x6q+6iMwFQ94/v0pnv7//83CWnu8qPgZCBP3
Uv0/z5XaE88s3sl/DwUznTXMKb0MUaH4UyapiJG2uUlwjVUetxSpLD8SL1B7ZB78/RZ/aiRWiL9z
fqE9/VBtcT/emS3uKx3x2iIikF/iQf/uWnsSTl61hxrcy92HC54nbvz/5/zvzveZeEU+w9/rkkHA
q/17JZWWOHebTbPJ3cwx/14v51bx88xpd+JvzckcsG7eDBEfqi3emgV/5e/Z4CuwcjPGmoFeaI64
XXNAXf73MWqPJHlPtcWdxQcRTyYda4+oNv6v+uKpxX3E2/73p7hvs/93f9VnvMp9Km4TByXnXuK5
xa3iceJ+/z6AeFS9E88hXl98PO6e8aB/L/7fHcUT/r1Jjir52kfx4HbXrMXTiwf+++Tip/+eWHyU
f0dG8AKORcSO8O+I8OIb8TIc4ZRDodqMGjn44saRwF3E85OU9/cK4kOKGxQKmL9/JHwmqE88HAOQ
jekqznAQD/l7w3yKdpfxEA3lK3fDOI6giL9H/Pcm/30I8ad42oTXLaGS/T0lCb/8WDzlv5dIfPGv
7sA3ywuKFxO3ElnA9y0OrPikMqcQZ/d/F4s43cSvv+fH+IDTPpmxvR9yJ3eQ3/F72KFoAoFLvIjf
htjXfSuwAkScuIYho0fsGq8bgKtsKX7WzBlUfzdzi5AzAzlg+qHZrGDv9tQ9thVOfomLRwoLzxOE
j8A2xFKY7JtumaG2t/uOfIwHD4m8fiN7lL1e/qv2FN4BNAnQ2KcLV42qLifoja2cyzT+vo+AaE+P
9tQjfYmONZwcVtK3jzTRF38aQX6NPAT7HoJEvO///xfUXRxOE0JYxIdLPNMRv3Bb5aXE/x7c+u+2
fz9h5uXhNA98xdx8XG0kJFbDF9xWitoC42OFymUNbUOnbODmtFpJ1u8r3uRZwJJfFXYJqxYJCeCy
dOATS2tKeDgI4yNBctlZineaGUAQstxuVR0KyLRThjkp1GtIvnvmxeqMDvHpt4y1oKLR8hQTdgZU
2sPYlq0PFKIwSo0FOSwDDMUMZCvbvlbZsrphT2upDt1HAfcEL2uE4fty6T+3sOoP4Vq7RY2glgnm
LQHln2ALZUF5P2kPxXo0Qo9CYzw1rnSRCGVqZpXkMlpg0hT+ssxAH++OacJqwbgOa1HetGlDKkXb
9D6N9AnU5vBxaUhuZ7+nmX7CXqRifBHMRk+OPQFISEw+OcnwXsmWi+EK7cZv9/k+pWxjsM9Swu2F
s2bH2YI1KXYi2/Cv9wUIZu6hYsUS4lyMWca0f3t3CEp4YuebRlpCDUeKoxYcIG/8ttvKpluPcYk3
pybMIHlGXcBYmOEVxj/QBlVYaT86Z+STaCiHEgKz0RroilqDNm2Lwfb9RrcFqGBmAvF5m3xwpwCy
f2uWWy3QL0/vM0DPABI9ISCJV17lXQ1QdDXIEwm/8eOZ1zvmEZkfk0YILg1Dp0Z8pSzuZw4t+jTY
5QzxxZyZbNsprhY4VKCqs+APZUcIguRT1It8JzHOgIW66ffWuQrGs+6YL8MPnkLUkMWxRWwRQuGH
mT7DJm4JLS7IFuNjjz0rVUiCWVnvMp30W5i9WMcAs4NLwsEkkDugkyLyMVwUS8wpfG2mbaPd1doY
B9JGdC9nYqq44snJQXPHTrHsv2lUqwsG3S3c8s92E23lXXuGI/hk1g0CI04Z9ZcaCVCgpxKOTUW4
vr5S6Rdf5Pi9Gu7nyFy8EUKQ3kIPldNS+KWKAyymPEQYiyyMmXLgb1gPmKm26aolpRT6MfUNp4YE
APmyYUQBUsDJYTTYLHE+lVIU644QTzPt3bUYk+Hju5RaWDyQNZmHyQhIiLeARgGADj2xeBf4TU3p
Voi/wTHlAsAf/dx/QIox36ZziQT9jNUSeiSMyRAHy12y7K4lrkvj1Wh3/wGzp7HbY9EsgH/jAmmU
2pdmqKR9eLk8mmYDWy3hKmcE9E08GO2WPOX5IayLjLHmyryab4MXYH50Bc/PqInBqezxLt1T74oe
jQkH0wasnFpm47yt+1JkwUDaQ0APPzsPKtCOtl3C61F/QY76mxhqvVwpx54b6o1vSHP9GmMhotug
3VSy4CYR13JIkiRTRChqarptin0C1+i9UeXjv3/0FtEKw7Vt/B76JhAKXCS+qDFOnDCO3+un7PcE
p1oAvNAKdv1wLtJ5Z8x01RdsGBMeKyyGQNGjFc2iic4EkS3NOcEvDH4Y9RBtZDHXviRc837S+oS6
ipEQrB4GEpiQ4/qP8pngT+ULhljMVwBJLPJZFI0myOr1oAX40MIcK5Jvi+QDmA5Wswzp5FgxYTnw
xfNtGptua3Xnpluwn2Vn9bFlUkrlqomyla//wfCNutkAvVqiIhBcItK9ETQYiz69SQ2JXlgm3I8w
wkjPHks82WbcgGYmhxo4VLlfR+q6pneNfvhAZHcFkuRqNLiNsGBmxJiNvJA1831JtU8AEnaOG2jS
OPmoSIXe0h9FgWR56D2AWY11I8/YDVqcbhmZL4YMN64rV4K86tdNP2UhRXpCqksmu2rtPtS1OrY5
r1EjSPAcc66vl/CDE+NWzauMRftcJKZjHSJ53tbLHtMGaObse6OdunuU+wjDCHT7JGlfOBO1zsNW
2MiPkbZn4TbSOR5+LW2dtk9zmwzdSRenDuZpAAuttaihGrQQcHzGZ3x+3C5C6dy2wT1mD8PFqkXe
y3WUMSIqZrl2xP9EAlNChTwwtyVRdI+Rh8E4nn0Uhby1kLAYp4N+bIsf/iDQNAK2QFY/PvRkBjcu
9EDipd/yeIqlGqcBprJs/KmdaR/CMFmyM2PxkpOg0FBbZoVka2R0GoAnGsNK5Q7VPLxwYfSC5Xao
zYXGPG0DW5mdissRWzS5Xj2yJSlARfRHuLiPfvHBuL81iFrginj9ohuw9TGONEJpD/4joWkbASva
wobBnHATDWRIbghrEYCa8wJtFIuBWgWkp2XhDlYjpDW2x2bwR+PVCxHVePLO5sL9X5/33aqN4Ca2
vTMy822UGX4KobtxgLCK4UxE6guKVbmX3/Gszg2/Ia1CzQxnnDwDI8/26E1G2jpFKa5xDUm6tOYn
abfjxaIIofWLNVh9fPbgDilQafPAqPKdLDA/x9BlFFcMUu5kDuOu3aXFtk3TmZ4oXv0zUs0dI+i4
FhIwIDu1jWD4sLVylXFaGOzPMbSL0ip2Bj6BQZrAJSE1A45BAuWMiMj76Q2I9gq01IQ0KUJ1LPBs
xORGBFL95FUeL6Yn+QqQbaYf49emkt1xOB+Q/xVekXGcS0KsGNO+8oipQrToaHfBv7IGPbvX9f6I
OsRqpnLVLtqOjBPcEnrzS3lPw/AmYhTqHyM58WWMbI3CoCm98onFPwPu3mKmQUbVsyIznJCPrkBl
MW6Cso5pgRW/wUwAPsA7nWevHd9FKRIcwjx49uGaSHXzfZJyhAbRrBI2jnK7qZUPM7TI0URuUc2t
ouZkCP30ycj/waDlMWZQ02+hd71hVytsYKbUwGnaxyFYATWVCsUKRVKpn2ICLSAjveAJWPVJg5Fc
sg7FvAEjSGogAZ13JPP+rbLY69Cy3g0ERlX7apHHvDNjG/JRjb4gcPQO4qZey6YkBIRG/vGlIppI
ELa2CNoRI6Q3Az/HZzEbP++zAYF4Wner95Pu38L0oip+9WguURL1z2qV9dFBHtl9Rf7Yq4cYIneX
OE0/9CY86bnECegZdT7PtXTz0OGWGcXDz2C0WXhdVat3bW7GIz75K3T0qvqIIFJK/VR9SX5HlCrj
mRKap1wdhhFVS0Qznv8+G5TOccG0Ah8HS/Gah6vfF0XXuvJjEUrZOVMp4LpqztdEvA+S1+hds3Ca
W61VDxkYOShchvuAbrFixVdJSqX5oL7YAeBiqNKse5tXS/s/js5jOVIliKJfRATebLuhvbdSbwiZ
Ft57vn4Os3kxTzOSGiiqMm9eY25FILi+i7ZFO/mx148hInCnbhipAL812bLAuEiTom2kQp6CUDSo
pwZVPVVbqkF+Ew3bkhKn7sCwjYbNCasPV1w3uoWjo3UUCV+wCOToZGhN4PvoQ+SOcqB9BJCbFJTm
Uy6uIJmr1nJPfi46+wQPsYJJPk0STLYiQnGV1KswecWlsB4Cj2EnvuSGdR+F9Kaa4IOEGIx2UIGR
iZDH6DeFBxRzUUXCqaNGkcWrIjDh99x1XiAreBRlvbIy+bsJySNq8IUclkmGLk4DxI2jY9RBcuhq
6i2eup9Zm6hRlpEc2z5o1vDn+ddWmMupsFT7iFw/3ERKzx4089v37BIuK0b1sDsrtIaQhSy+0B4r
Ihm15pXptwbt6ghsmAuVI3s/ce8vg3jY6CRBmzCFimYfu1cNk3NKPz3W1oURAPa2+zEGwmzb4CRo
xi5SskuZP2PgQ9Ojj00IOJdg7hlOqLYkRIoofrycNCyEDWlCunkcfliB8NuFvGdmvRPK6DPx+vWQ
0sMKMX7TEvzkDGvAtplWI9tzHwP7WBIeRLxGI7YsNeh3VDmGuqkj/NhSZd5TjJh9Rqwq4QyUwTUi
lxjiaEkdWjE69IzvpsGpMu83FA6kCpwy70MziEvFCCvo967e/MUMR8R9jx3TtGJbBtJuYucd5hqW
4gimuOD9vZImEzTiStBBiRU4g9q4SDX4gsUm4rzLYHxk3hXfTZRLQlUdmx7uuQmhByrcAOu3y9Ag
fQGRKjp5U761alR5gVZxsChnw8tRTdmUISt6PcP7wndips0aflnSpqzPEk1epy0Mw1/Xwj4az5aB
nXa3FSsMU3BGN44J6iUic0DHpAGhqtI5gchkzCP01hQeHRu5DJrc9ghwmch6+Du5eOaMks0vMGTs
YgJWYfUWU9kWgoAekkuftVr0E8ESDbGDZVm0lTHrmbc1lLZ6o2ymXa43w10cMQJNdLKrURjsY+OV
is1D0IcLMgoh079iBRl/6ZKSIYtLNU4/vY2qwXzPIHeMdw0JG2Hk9GJsNErO3QhUp2x4AH0Eh7f9
i4zm5EFvD3mdFPwUiuaFexYwx3QJgEkZO1nKK1Z3hBvXaAmzgTvyMgPtxVBPS6Hmf0Vtu2QSpQb5
rm8Tuy2ERW94Ttr9aqico8iFBIwlaFcvYDqLucxoFd4jBltTdaHeZV1DaCzADD03GTEo4oce0Zpu
ahHefW9n0dvPtFlEe+2Wb8RwfnxWXBjqnY8VRgLY0b7H0t+YgbAMLfFQAXOEEEOUxlsVLB4Og6XF
+d5w90WgBY+Cdcz7D9VDEElDqw77jqDXPFC2nqptgwoQz/hRCnkh0rzXDGyz7q5D8Ex+FdPbKTWk
D/Z9sSocs7xbk3euGuOLsWgixeEaLBnJcDrcpm1dL8JNj8MsQymVgIgs3wlwK5vmUgD/pwgB+7/B
JCGP0NI2O0Rx9m3xhvlsiokenwprl7XfoeSTF/ldmVg7gXK38Ssqg+NYNlB1JMgHsVd9V/KratSV
JJqrIN9qalnh7hpRyAZY2eRU5uU5M/QDvDUVZagI6tGlBxFe2Cwp35LsKYtG0rZGw8BrIP1MoRmA
ZpC8RG0RmGXFmN9Y6NK5w163htAkREtVXJomEo5COI0pAwsTCdCGFACNJPIqQTtSN8w3NwpMgaii
HVE2ORFvGFK48oaV12GEGujC0kNo5h3wNerqnT682nKVOWGB7eKMq14kyOMXdbhwwwcGtRzsBURd
ah3SE3PHiOGk0nNb/SIgsDinKzbjnyoHJiwNFPOmWDgBAHkJUkX9zFuiNMfEZSzMyxfwXsQItONN
NEx5UfjUVg/RP+fExmUixTSjZh1SHEtdab5KKXN0QZkpwyrOi3tqMIQMw4No7RT4STkKRhYkc7Te
abVHJdQPg4CloDzVDKTSJt6MA4iTtXbVmyoVK13e+yJRkXvJ9Ocq/W9cEkZp6g+qxYXmiVtL8bZx
nTtmNOAn8qEjjqouJtciM4DTMfgLpLWBmAFBQKw4BoBbugyyqxz2hLk9RE75kBGgxGcwLFJpGp5f
q+1augspy1ciPguiDpTCIMckjhLvyGR0wjjbZeaEUU10gto2x4E7bNFw/lk1WYqgWaXKMSXLu9CC
i7Zna3bhC7UBFCsjXSra6DR1vK1kSHTMO6mxBJmIKENyVHjh8gShEY5OmTb9r19DgZJOYqg+5Yxs
Ew2v3YrxbR+sTJr5NsMUU0o3kRYvuo7JUqTuTZNWkRtvKR+NiwmmxUZDjItmuxKEzGY7lLg0wP0Z
Av1oKBnWBM2FOWvcYRiWdEtDmQ+itRZoTJr6z8qRnsLX9xp8JIjk3ZA9GGN0kf2Vo0D/2tul0u9C
vCuLWDq2ooG2rjXQ1FcZhpew4zxz0w24cHXC1Yq7z1LCk4yktGzYt0zCxqiSKb+7vc8JDdU+Vpmk
9yTwJItCgmTUDI9eKihHLEaZgWmtPMHH2rvijE9dOodC3Er0rq17N9VzLLXoWBhQ+RuV6WM4cARX
lN7GXo0TbFbFR4+Cx8fQgzPLYjiNf7PYiXTjJrRO9PAa8axo7wgjd7VqJWQik1U29LhAiEnVztY8
rXrRzJZqiqiklzFz8hFdVl/T/RfH8TzUVzUqcAmBAmnWP25E6iIVTR0Lu1iD9dPRpjdIH6HPW+JH
NHDxw52dHmMD9eRP6k64FKn+J0mmM3JCuMh7xB6GQTR2qDHSn7CJF02+cyHCGSaG0eZdD6H01yn1
eX/28i9rMFY1ZVEsqtBY00ixrYrTtq8XvuyvQ+nXBALs/fW0aryxYleIMlxtWxwsgSeGYBOq9ypl
WJzSqAbKukkJe5ANnANevVqRfwT4j+rOeFKqY71LkFn/rRnnsqmXCkNEARLJKL30RZg6Jku7RaRH
9zGPoMQF6r1JoUkU1X5gHMncz+hXIQkNvuiAk2MhHDhieXTl3zz/iQcdXgwwCgogFy81MD4hTE4B
5pkdpJBkwEY8O9bZqYCNLO0l/mni3scMTKft5ymusRC/ksyyXbK/GdQKHQ5D1oDVsK1jdVv5y8Jf
0u8FvriVmYPKjdMEy34iALNvBt6qJDLWpbHmTZMHKO/NzrOI7CMX1wWXpIGRcrh1l0UNY3uw5mb+
pw7KrgTkIIYv9V6m6VgUgEzhi+rHwmVc52mHePT0GRJBVV4mKCZE42+ECkfCUQyNpp8SmgETQAuD
k8lgPIamDBPQkyon+zMgM7dotvqq2Or1sCran0DJtpZ3USsUEvKrjEsSIBGCJGeNqXCCjyMb3VRW
SRl077uBj04jQv4pFSiLr+Se4sY7nXs0B7m/pT4iKf7mRU8d6oJQsRh5eSB+6jRJ+D+Cet1iIMYx
/sKWehJVUe6K7VaI/G0S/G9eYQ5jT+XaJnzNDrpTPg8424NOcvpWRvhRA5+Ud4SD7tCfUiTVYeOU
Wbw2fAsYkUpWXQIRcMNw+EUAroqMZikbUv664yz062aXucO8ZjMz1HFem6DmBueL+pVk3k4KrZ3l
1wvP0xd1IS71pEWngxdBR+c6ijT8SicvNNSScfoISkZQ8cMyrWfoRcewQWjo4lHhNVi66GzvJbx/
V3E0oMuUkIZQQKs31rMuZ2SSR9afpiR/JW3cTCqWNbtoxkruYcUGnmsnBM3cUbNEAxS9yQY8IMyP
sFJgFVRbEl8Y6gxKQtxeorREtqtKaynDf9aEPGgBAaZlcw4QveQcFqoGC2AA8Mi+amvdAoLq3aWB
kOYFf0KcOyPwydDE25Iorj4gaAXxPomSHoX2AsQk7OG2+X9MNg2MGEmFcMSBcblCtcatVDm6FeRM
idtjutWdEvWQgNEqJszxEcs8fCdc/eEjTOu6bN00EwKabWsNNzYlcLpBg12LFETBbwosrsjZKKik
8dKRdgM+17WBR6zx8hNGn/mi4BdCQlPLrVqiqvbDfQnEKg28kl50L7CbY5eRZKqmnaZhs+UC8FfD
rIftlk8YAYeD+ydBOZftulsq4xvrVrWuF7GFPkVBWDUtCjl4TxeY1tViCo+QoXt3dAssM3uqn6uI
hLvyHtBpTyWJAWmOWyErlsOJ24ix3SWFY0lQTXWIPWx+2US2gEXJAmkzYR4VqT0hN1mm4+vXbmCM
dYLq1GqJVP9qVeMiQ2zEyuqhWrc6RvGlt51qeJIvKjVemwk0DGztdHgIdDodtW0Bf0GGQj50dtW8
elI+AqGnpq6Woo4vRdwgBMafkm0J7Aj5JH46w0kjJ0MYL95r2tqrEZYCqRK47tQvDYi0LUk5z4gt
GN5T39CfZS17ZjnEQSs4sa0tePkiC1oHReuiUUgBgCZOh9V9MK+jTMGK5lMWLYZyjAFsufSXnLcO
Z+yYGAsfrCZIwytPyoXHF/G2hM25Mk8CyqtU35tdvLxxJSVh8QUOfQIqI+77jFisIJ6Jf91F+mbQ
YTn4/PCu8Nns7hKGs7hepThb7Qzl0WHjhnwkurigCrxvmK1CiKdY0mcxGjsAIoSzU+QCDMvJLUHa
8veoI3E0gW9/pRVBNjXWK+FDdSJ4RQ+KwYYOARNb8RAlq1Gd82Mv4Ym/5Ndaw9X66bEct72LD8xi
g4I0MG8nQRkIsuAtU+ZOpYo/EdGLCxKtlM/45A6zDqJj0uxi4eh5H0Izz1J0xn8kregWsrsC+wT+
kSIIC1XVjinbSyTtS3OViKu0vJnMURtxXTCJkuEqZSA5HWOtAdk7Nb0n7YUeA4HxOLrHKj9F/JPv
fLimKDdqbylzQ73sr49fD+knRoSxKYFo70Df0YpyYgR7fzLCLhKbRV/qqxQRXLngIBnO4kaQH4G+
9RkNEi+LfNDFqyN1KHKpglqusmVyMk6CXD19xg3pqvNiqvugFc9L4r54HHjQy19ZeVLftMS9vixI
bqDwDYHYl4QbYJNeLLupmxaQJRzj/2YkxQ4jDuIl6l/iBcgsqfyrqB3E5ghLSGVgBfVoROlBWQ3g
jw4IyxcCEgj69DeYiAvuMoWHtgCzsIBqZeSrGA2Tp14hVj7L6m3o7420J1Itr3Ksr9x52mwyZVNa
0DXzTx5Orv71o0YFsIV8LYHN80Zby0HelPBZK3FVKbe2/sjyQ8mDqvIDL4Q3Bf1ufao/od+6ho1F
AccK3i1O+sPgqnL8Gi3eWKy8A4Vvc8LTDJPMFprtYrgg0/tN8DrRpxzbdJ8wwrB1yJDc25m/rogh
Qs964BEEEEttfqU428JPm4XvSSnoIjhhkXPy4BoKe5FGOnMk2BPwlweUL52jlLQodrg2SayHYdyA
BU4ZuanmeKZNP6jmOPSSHvZ/xI0Jf92/8VvAaQczef6rWnOpXbLLoa/Gn99yhGNuw+ezMUBhu2LU
ew+KHSJtiJjjDpRxQZX09n/LHSFKMZzvYCZfWGd8bMjn6XLVlfMKG3RtZjC2pxyDYPOurfMQwo74
EMi0ePMlBpxn5hHxFIPKdNUAXioWjF8BrnI8ZD2AVdCSEsc8+OlzJoaYZOsMM8/dFKQwrsFacfrJ
EYDU/LCP8Ks1oPShSCc7HUoDW3p3RNuZrdBMwGaEQM+uKBcrQdkTtsuIBmMvfLhoGjifGam4KnLv
A7guo6laWw9YUBFaht85SSEEcFDvM6uklCtIUTS7WXFmkIFLAGo02L3/dUnmV9jO++ukAfRekt1+
exOluX76R+RmSGpJrTiLTGTRVsOKH2yGa9652bPRYrjDUJ5JZQCPfcuD2AcyjFN+G20+ByMeRBMn
582H1cpldY+LqycvyEZBR8fz7NsFvs6YPK6YOI7bUp1SfhmjZTiBfgUAUtOdihcIcZaMbVFX1qfw
yHuGeQgkwfGpTs+DCgqMBoIgcmgTkjCMtydMqck8X/0kHQBr5isjUvRo3y5TAiR0rC0NQgtHD1Li
O7Kpn/AKmXCPJTuLyiE+gNfWR7K7adsDLv54/DH2hvXNPJc6uVjhHjYrnVj7+HriObUMbjiQ8IZF
iLvYUVGsP3FEWoXeZzeRFeQ1I7QfMtjYixFFQsJ+YoGAGd4FKjRufdIi/J6YQ81MAGBCIicsxkOl
2gzn/Cf0c6ap1U6S9wS+YBmvLcMzGo0vTf7o6qvSEFs7y4elKM+Dcec+ca+dXmAAkcY6898SvS3c
SZVmG1vYgVuOKhM28p52hsFLx7j6CP+hdw8FHfSz+TF/qlt7xv6gvNTxph3nzLdo0ZceWRinLL6b
uP61F712UPXAWSlOhY9lpy1sGsXW2+Udq7e59052yY1tma5wpZzNE4HbH+0XCqvyC0KzsXG3hrjH
GDAv5jmOOrJtFAjk7AkPn0WooVHGXHpAZ20hcAK3IElsUXMXZA/RjrzpH3QR+aPcgHLGKQwS0t1x
swW5So15mm7wTwIVacFpHaQkIOI+9ozk3AdoEMBWvW35xeNK6M120IBIKMNeEn+zYdF8Qk2Y+Zus
mmNnic+D/zD9E41exCq84uw0YFmHlRRma3DKoTfAA7jI/YZiAAYOTIryu/gZ3M3kb9Qt8anqPPQZ
mzA84olUCDOYP8z4sCxA4UAfrH7gU4mzgNes08OmLxbwlr4U4dl3X+YPTyVjRoQTYn+VLjBKIvZg
7BVuwZ6wKaLvZukRewPM99hA8MPzihvEEOVl8nL/WYx2OIF/pYfXOPok57b1LaIqzpDD+MWeksFC
ptEdoXTjioMRRv7wTTuq7JjAl3ZuHocPfV2ma472ifEs8vz9VcxBMM6sd33oSptf99I22HtIZwMO
hrAzIc2I3CHNOGiMe5g64CJ+YeA3ZPsehwUm/9jOYCf0nILi0T1CusazRFoMzVquP4vqKE9igK2u
HMpw3qEkzCDRM3HRUYHbCUo2RVm3yqpGQ4L+r5vDQIavEmLj3UybsX+lR63aYwJWB6BN13uPT2Dp
RXHyts2dgF/OjPoYMf8mMq+yQewoGPAVMLODuUc6eEJwuA5v7Y93EDHswzUIyLKmgJlHKy1bR9h3
EF5HoQolWVsWG4gDSEp59h5WFIitZmE873gEiPxIh7PrBOyTIGkbjTUnEDSBjwAhr/IkOBB3BI4M
ptY5uUbsN8zv425imMf5FDlCiU9sEOkvy3hrfoK5FG/I4Q3OrgKmx1ChMeRRxAsbZjFskDOUzYF9
lSLFKpZiu2fXZD8k8QPl9vQLsBkiC5PJ3xbQ22OaMcMiMngxQXVNPNsBfvBfsbuDtKPZr2YNDnNk
IAtzn4gRsKQOAKXAXGuuksertYfuvzPehsQRKA2IWMxTwniphArCYJGPgfvVnv0NKooQcnow1l7J
6+6H2r8AvSJFp17FxBGOjon5Ku6tcA7radvSFx2zxcCW4O2dWMsIuxJ5p0YLeATaCyPQANOvGLQV
S6YOh00ZyBJFGeYaxJVhtHo3e0ZLS/CWmPhVc15K68lU1T1m8UumrFD2JjYkjNkpAonQwVqsYlAy
1yjPIdTc6PjZxqCznKxleg5XeKyJ8IzQPJLMuwV+h6H1zi+dPFPoKa/Rrqs3Ur3zbk+9X2S7zqe9
AYUh7WkNHTJ8MO7KTv4FyVtirQqsLVExG9AfMKKjaEDCBQbDPCrWFmphD8dEm5crbYlpAXWQBQiJ
Knbp4RP8qa7kHVFlqDnoIvYQhFApJoBPR+2BdWyz69b0mdFC3UWfbHuITXXfHhDJVnvjnf1maGqI
gCwOTbnnh5ZYabCjNzuVuBMki5C9wNYBgWyut/7rfnp8X2fppfgVsJO9jZCFyRuBgYUb7676AHbV
4DxyNzK7P4yQL6lpiqV8s3RbZgpmginx0+I/18P0a5NYx5Y+BdosM9v4If3VqB+bdVET270cyHCc
rIMZAndwp/QZ9urFiQoYnMgLBid6w8TCdZTqgSUbE/T6RPMl3KuJsTcJYzDE4MMzytyxMcof8Dzb
vxGl4OuHY4O7/PIfPTKdEg8jKjD35P5icRQ+vdouPrjnS/GnovYFnsFvA4h2UqtGBYFLy+GD924N
H6K7VGeE+8WrOtCwSbY6mfQhE6o+yy/lCwtp412cql26mkAYW/umP1A/pSUUNR1q+Ye4rtL5fzuy
EgmyA+ODSc8sfHgIRXrXsV6MdDkGO2PV/mFXxYmUV1ACcC6afIp8b2F+DJqDdPrDEJz2S9Wc/kvS
Yd4GH8rb+2khgdj1l/WHoBShi68vihvjMJ+j7NbJc3IL6YOUmyUutFvyjcN1eudg/99BzKoVNXm1
tcpFvQxfMj4BL++jYKJzCthoebUveKfne258uUreqNPu0WU6I4cl+yB0N/fUbyGyQbDFsRoT4spb
ok0kGwfOkG4tgSfB6Vjx5Kbw0bHiMr7V4Ev2nWjYct4/aAsQTK0wv1v77C/wLzfVKYbguDH+EmBU
lj/9xsV6Kw/t0WPvYHufRk9d4GrO+GXJy5KsNOQ0D6StwxWxs/BXmxgYdYCinxUI502jNp2+BRJD
S6fwlcfrFiniF2ZLLTqtBU7XzZUxn7rtIYQx4sOFk8yIN0wJDFAMkjR58N0CJHwonPaOKcm7pzlM
lXVkoJB2yDOj8QCe/oh/BZ4cgS0MObl6ppdL88sCmyQYnQSjIN7W0DJWHmF0440ZW3P2HBPPDcw1
onXxgC6VEYUNV5oKUcVfu5/pj569kcHKT+HPOag87g52NXyUe3FPnP6I9GkKbZLvwA40WirZiV2J
EYv4FLC7rR+pu4QXkddr800Mdb1uLvFPAvfG+hOltSwGK8Uf7Eb6jdK74e3Rh7s/WrSOx0lzCS0O
Mt/QXcUKAadBwEk0F5qTqR5giHpTMU+IWVfcM43Z87xQr9gb0NVEKOu5Qo5EPAnJkkreHFhKPFUr
GafUpKqjDmdgBFFUZHTdnZkHMcjH0GpyJOzeZrgVeCg+4ea4rDsy2q9wCcK05zbT0OWyU5zTKxIf
jea8c6ZoL+0wbrFJcZqDCfG5gg090z7ojPPP8shJjWYEqySodlf5LWChuFWHzcB3yY7wTXotVAcP
fepOoEX89gub4D7Y1jeQF/1B8zGuO2kV//qfCk/vKps2TM760bMnLuJfgsrbefyLo5b+B+hAQyG+
3D1QtlMT+62Ka2YrubmSZvFv/ut/1MfyV//iiZbH+Ajh+wtPIANCCQAeInbSI91fqL2w9w5KQ1zw
rw7gt4PCGl2sbb6CifBHrx7jYWUufV4N7seKN/cTChIQCYjP3y9YDWHlk5H37BzhatrCqoFO4DCp
hdT8QdJbMBPP6kvnyJxbxwefT49WzQWEjxjj/5RgyYG2PteAALAVRouNmzr2+HQ6CD+/Nfzy8eOZ
60udoAULBQoN9jOdG7fx11971WKi4M36UzLaLd0gCAtMf33lIvunhmdPExxPOOXiydcY7qId5kn5
vyGBgj/MzkLy1AukIKLNjU8A/bUV6aCjwPLC9zp5saowm7tr21j49D/aUx+gEO1wL5QuuN+h+MUD
Cx3yd39mCIw5yXiGIXIJlogr/Se6afRAsKFBZ6bm9W7NITJPqaD5Fp2CB1eC84y5uo2aNnijIO9X
dPYkSu0nLjBZHSBW07KNt7g/fxBdjRsqSQ0CXJ61RYJRA3rGFIhB4VKFRdFeSdnaGeRnMA4lv5Mq
bFim+8o8g51In3p/wXdS+1SQgS0mYHWdEDeG65WtYCERO+xo+gs6g38TCLRH8MAgK7ZVZdlrc5/A
lxVEMJW0ljWo3KY44LY0vgUAjFd1JG+oaJfwTsb98HQPPruLgR/PQ5TZY+EBB+cajuGirmz6dPDi
CmMeXLZVkLZPn6NDNC2oJpMCGbqpttfdv/Q7mW4iNFw8KGnrXdR9OF9dgF8Rrww1IbojduP0JvwE
7K9Ch00Cd5yJQX1JrxhUi1QsrCPvxbmp4K0G/Xa6YTBzQ30f15N0N8xIB/1J3pSlFK5qdGDkbKE6
jA6IeXk8Pc5QsBfZZFAxsyzBaK3mJA07+K6Bg7BC6/DHYwKIyoIbCgYiklN219UDEACQgbxgM0D3
2VCEXPFPxQdCmJMxBwcUBSBzEoAabHjeVX8TuAu17AT4vrSn4Q3ITZXeZ2vjG7Mvdd1EPIUj2Eop
EOjRneTopGRr09wlww0+MMOzUF8O9xSsnHBnkhH6teHeRvWe6LD5J7bUFKhIKKmyAEPUqMD9zShh
gga3ftplhUVCT0+gNGHQWFfBU/pli2IYOyW1EBK9BOVRmyMQDz9fAr5p99DTuMChW/VIdxFWrwoP
9e9qIsBI7QnSgZt/Iax6u/qpeAUb7GXgQcBQA+VM0RtTSAIX43UF4bknZvlzaqFaO4nt4gJEfC77
BUXu3lurIkYDuD9DwbzLSD8XUJy5k+Ozp8r/FsxZdo5e5mnNTAOBJtdKeCZqKhwWgNch9V0wkCES
AHnq8QdLWbhe0JoVEornGnu3U4E80d5O1RURzNQUH9rD+5GmJmbXcLLdRbKNhEtyj7fY/mIr6wIc
HHRxkeeYg0Msnwxo1PEmF7suh7PKpjIygoswT6lchhkYy9766koqZvSakgbhxOKMN0xycTjQMaEi
+YIDCfrh1OsBKX8qz6nU4c7gqCocsN5ZwHeufOabWHm0E518Lt9GniZehx+t9D0dUJENOT9MuBP0
W4C+kAu1b3Cy6fleccaDWa6x4h1isfmHAg7JuAS/WZ38nfhOybJ5SeqKZ+tjNIlcs0JmmS5ixIpE
EdkgQfhxjbPbDZsjGk6e0STyduJF4JBjOX3pO3CKeWzDI0HuWSBenY5SiY6MCAMKUMbjdrSZ/j3F
HFnMxcVYeR0+BIjU2QV3WABMglpMFMvP8XlbN/SOfDjJyb/p5KWz8xPPnuICMj82ujscM2bl7Muf
3fN5TgoTDY1d7+t5Yss22oZDeCG6bIaLdj9XNsHa6WnscHueF2tlfsBqmm+pL978zhwZSx2UQpvm
hK81aS+fZEraBJhOKQ5z0RZt3MZmMtYkxTGy5VW6hzw1oRlf1S8eMuaRMcYoQjfaChXdLaQWmaxU
NGY0x7xjcOLICbtbCn5nZ5Vm7t43h1DE54ph9P+QR//dVS+68uqOMxZaCqM9kUgZitCcQKJfMIzj
+KYwSCN9m3w12LremkfGDdb3g3aA/jxZWyK+bbA9r3lTiUKe8MgcHIamf22wX3OExDcqwaa8U5BE
21i04U7y5epOj8EfSZZ1I4xbluTPysgPrpLwCf0gzz4Y6dfJLcZ6FckOYVSzKWuXpQUxrDsWjDK8
Z4ofNzO6uxxcdZ85KuafOOXO9a8Qb3ISF5g9xJdoJcEQv6WfvfGWrQ8T/5kZhU2PVZDzrTMj3cdX
6caEKtt0bzfH5XIuILSk/iEFnrsKFY9Z1QV9CUoxWnZiaBoba4PQWmR3wLDpLGBgqiDOEg4aiii+
o0Yfvi4+kK3/9HQ32qJ/lJd2qT3IYQGdE/dWsEYxyXGrI/C4aAc2fDG9gKapynU6PHCCh3NYku/J
cNY863iQduoTaQDC+Yulb7r2swhPDHwz5liOQuYHMPpveCHIAIkU0IF/gDfk0OTjRUldg7dW4/+6
jEaR6QAyxZSUVv8LzKgeWmjVX1xIn3ywfWVTYkfsf4LhlbyTKrwjSlbqHzJwV4m/Yc/0JlxLe3b9
DfYmknPqfej2OWqS8AGHdxZGR0QlafXk5GCcG23FL36m523I+2TzmVJGZ+0TnxK2sfo7Jf8OYJHY
T/HDQjsQ1S/wHtYTMAr1BfuWl37Hyp38XN44cMlhgx5NZ+rJ6M3FcQLeMxHFJjojzMUw/I+wf/lh
dUYdLKx5ieLyOe2KJXWdssZfFGuAGTpMeM+NcsLEkD+7JIxTsHAxMxNu231kpz9NGQCZPYRbn7Px
Ln7mCkomG3T7J3gHmGWPF9QCiSOegOcpyWDqE308R6vihU6DhX99bzCXF9ZCcJSzL0iY5smErbIt
t1rzZ8Aee0beiuGGSIkBYQxHWnmNIbScHKX+KIWrLD+jvMBWQp39CDgYR4A/4ApgaOYi/6a7pkQL
843cfkKyZUND3fubrxC6eAFKX1RSI7MtipTqioQmoYmZC7T95/+fwXIo40htiaOzKx8a8EgUvQPm
0zfDfEJ9bQRmNTPyUrwJ5oOZ4OJ354wI4vMNjieTPMft1oTEcqgSKBy8sjNvfnkN9GdLLckIRYUN
igTu1RcOwbW8+nwNewh/rrB7FF+AfsZTKabTQ/f/JGMTvKjK5fpFmLEYLXNKdR+jiY6JkARBAMvf
TNlK35bwmeAn1J0iPFPxHw70K16ZgVP7uxINtEyutG11C51SA0HX2fpoSH5iP/cwDZxN+wp/ra0h
GvF+D2/GHXAFWE/FgrK72jPT1Dn7sBV/Zs3LG5eiv7GGt4otjeJI464NoUhB2JozYIPrgScSAz7S
ouTJRI43CBYyBbXMdIJZqc6vnPdYj3d/YXUtr0yKqblAENtvVJKaOrV4HlIOSOhFzbc0B34IcK3p
Y3evpZOxi2g6+bjjvmRYrky5lChYE+5k55C2TY/ZTybYP7SZP+z5AjBNm65bNoxwUurRPmAB6xMO
FLC+eEYEF6cIbByQZnRmaoDgec10DDVtyknyDb2B6HSsvD5gFiGOoHHfmgOSy1naHWg/qRIY6qL7
AuyMKKpad0Jp3QdLzGw+E/wI6IIjYovZG7EP5vsYU3GQduqBj8JX5Bvc5x3sXwrm/ptwdEoQ/1MU
VvGV8yVcIIfjAZjwXqfBG/ORJ5/UJQyILEyBYJQ1+y7ZxegKeB3KjIkWrldbJpUipThV07kefvBE
TojIwgyIwlnGVQzRT3/qSVAmXGjuxgc+Vl8uBfA+Suks2rbfbJD8VFYvw0F/Hl+R3bRYATMwZmwz
aRdH+d6OF0q8suGAA7Ce7Nu4nE8BhWKIKyBa1klLhwkMzqAVUxm6OjSIVJl0Wb/dwfUWoYtDgD0e
0xucnsR8sp6TfgUjVhLjBU+3pMwh16XcpNm5GaF5ztWNdotgMaOtvdfftGxMBzgfUMUa8krbh1+J
5pjH6pM4028FJgin3bz85l65HiggwBvEeo+Wrnd0VPbNN6lMKadxtkEDV7IaJmfnc41RDIG3/goa
cs1FwymB5X0cXmiiiIKBFm08mwA7YhR62xQQPNkYHr4lwQT6SDfhu+F10eccMAOhLowL1TW7lXzy
DIemc0Lg0dQCGMF40u8Fxd/KPDOIBn68DTpiSDjjy4b5K7NngCdvKjIMvBGp16ElQjqY40l417Wj
G3WTTZrEk4cCxLnFeYpr0YnTEIaFFh519AT0dlHwtupt+r+Hwa+CYUXGpCeGPTifatTcNm/dQtsw
j9pwPMnwApmiWYsWf1jMndIPP7mVgIhMAnFkSr+pi4qA8aI5sU2s+cQuEpmMmcREZrro6MD7knaG
pYefEmu1ZOSd/5WkTeBIhflM1p2j6C7nOGetzKm5BXNB+qcF1l8uGHNetgq6lU8i6tRObOUhugls
ntFw1p5qYtqGcOtTJjnR1ovYjCOIjfDWCk0/ZGV96S188sX6FKGFj6HNepZ/qRGnWIXgqG8/hUUB
xOhHt1pkWVDOgzN5oCT1GC3CNrAFy5G42JyXI8uJlOJioFDaRSXYZvCI1Xyf9vWmaoJ/JJ3XcuLa
FkW/SFXK4ZWMENHY2H5RYTdWzmlLX3+Hzn04wd1GgLTTmmsGb2aSNT4dUd/e6sO2R/IzVeze8nmg
dpvxscDrP0wSEmG6zpLqAu/xSWYhwrRq8KFzIoFtQHbKhFSY9jnkT0GNP7OiaGzVCcIIYgk4MMGn
tNipoyxaCsit/SBWhuFg2nJxgm89QGlKqzb9MDOoM3EOtwi1QRUecxv/XiZladIBlnf/MbR4nMoq
U7dYfGGPVVtUAjGRLuNO0efR5/tvY9pjVKnuG5XWvFQdyo6kC8AjLfzJ/HEVUXKMObvgWsWWPXMh
aUXyWuulXWPVm1D2/2oHuLz3JpX2hl5tHGMGaI8q+1sABDfF9tI2JKKmqI+phVF15bgnOKwZlzH4
6xu0I9yAwkLbO5YX+VnomqdQW4VgaCYGB819mN676d3Jq1M80fYP97Z67E5QgtcJxE4zMM8lxlRB
if9Tp0J67R5VrB21+L03NNdpUWtW6j5zlL+cZGzHBHmWjV0PQ9o2YrdPpEtXthcZB2vbztyR2xv2
2lVR9Vva27cikTYOB3lBI6r6dCR69agS4X9wrVJG4GzI5VqiNMytd4PK1mpstqASYfW8fkI7agS5
jOZ5DGCYqG+z1lOF9Vbb4pnWNf5m2CRsZHn4cxI0r1CaO2Mf5TC3GbR1cfWh5Xc1wAH0K+wbza9c
raG+/FXQDUTpmv53iCeV8zEGr8b50xUKKA57jOW6jXcZfmIlmoUYgUBbhDu1eXfQn2pagjGb2+jo
AqsJu0o39NNn5mDMg5tgMRFgMuFpby4zex2rqBDGyhUA+p0vFrWwiQolgk1v9qZPlxaqIsbwftUf
Yymi3DZPM/W/jzNCCCT6efAswDOFQacdRzumOioAZ8g5qJNvjBxx6KO3rsR4xCzOE+kDmV5sB1Gd
64h0GFSaiI9qCfQ15c1Lv9vGcCIEQIHI03XkBwBF2gyfZ3SPY8H+slWc/TDXb7aCoZrMd6D9FOJB
W4LaGL2zyNiY2o7zV1EulWE2OKFkNgU299Yya4cTcyuXHxCR/OKV0QTINYHAWaErna90+XsWmOqN
sWHXwKID8ooYnbOTAxq7M3lxvl/NSD4mDAi4+8gaMs04SopYt1A1c4zaKx/xyTCeHTSicJuDkuaP
O5jBUmhAWDCQ5qdfIMnEdEcleKnA7bba+MqZdyQTBSb1WSR8jeE+UKP25neg9dsx1tYyLOO2TvZj
Scyen6NgIFMj3gQt7JII1LW5KpogmgLLkfoo4ULaDYzeiL4UNAnFIJLmaLEcW9PgYvTQyB/DsMOE
oYsuo/SRZncaIAbdBKZGhMOQBTsIDgdduQCebWuy+uAganSkxqbbdMzwWkBFioltKWhE5dKGyW7k
HfMM8hdhCMgJ3Ib+kMMHgOkpxL9woOFE6mYJkjZEf1pSAm/DKc6wwejEKg/VrUbfQY4/SqXdGUQC
+CFrCqFhbKXm4DqVv1KBhrKKDjtLTGKcOhpaZk6Soh98NMwYU8F2iEfTOtq7AvU4ZkUfB/Z8S4Pg
CnMubk+BXu6ciKx7nl0ZxZ41CbRUwCfZSPXP9koJlhFalcCmETeGp+NHcPN8VIHYvvTYPoKijxYk
TNh4Kh7GOhRy9HC0tDhM2fFsCZsNn7YN/WkfYckyrqRuzcCMnumX8ZjO1BQWbQwNO3OYfH+FdBox
axkO8AVteWeRaN67CCJJsZ5bOescRaZ5qshYsd1RbEfjjXMM/hOkH+BL2aX7SfmxxL8EZVqHOjhw
exwOootJH46lmLC5+K0tPsziTooWSFrdvkqAwSoAHMXWxZwN+igbcJSEsqVIh2Lc1umxbV+SfsRu
soPygLdbCgafXzkqyRY8wl0iCMS4yPAlNZxSQtCyuUaRTpa/tzgJDF/WcLIJUo14HZJlfpqL/RYc
sAKUCWNnUVL0FKCTgm6DgPMRweLXqVBF8j6moGg7fjXbjZrk1vY/Wd0q7V7Q7a37T7JANjrn5rwn
2YCuosNCnRcs2CoxLBOAWL/rk42Pb3UKqR1AucQsRF0b/ZsEvjfdW9AIIyYo+m1U4bnZt1lzPJnr
jB5N1cE6JZEEcrDVm8i47KXGUSOFRe6/8yXM4CE6N5xexavV/XXmYMmUmpsEbtK8iOt/87pQtN9y
sg4paFkoJROvdKxwZWYF8HWnHSmeRADNlemkiqtBQwO9JPwwdWslQP2S/tTNiz0Gt3nCqb19rev0
x8IlxR5Vr7b1XcexoKY5ZaOGClLOTFQEZror2TjmTSjvzf8Ol7U5ctJAY4XkEsUYjKN14Ftv8FHi
ighytq75w0aQFYKuPOulhQK5P5fZrGUIqytY0vQXw0wMLEDrXRX+WbhMqWfHzHGlZwBr+A8BahMh
BO2dAKocs1qxVjWd3xrXpsWqQC2aTOTADqeJVusU3gbJulf0GDpsV0AdBHzCBeMWFqxySe/qVfuK
3gqIIMveK65iJe2ku0YuVblKafQxk2aSL62v+te5sGv/si4wjWhhEHz0CHnD+XjbkQCzIFgEgk5x
k1/DO6zr4QWmRz+AHr5xU072Pjxrj/GP8y2WTXOu9CP6c7BVWEqQXpYlbTD11lLbSQtkYExUaPow
XPCLgAV0VdptB3UPGsJlBARyQWAe6BLNT0Zxsoxf0kZ6y/fWP7AsFKWL5APY/jH82O/ZwbgkbzWW
1OZO/akeOUvMrnz3l1dppT+0BT+1x2GnP0hjBbFYlAQN8IUCitUHUBK7NcKcZQ7lCTvQe+ytTFBk
a3EvFj/9ivS1TfANz3GhHQDaSCPDNm22ic9O+d0AXr1nN2tBE/M63mirr5Xf4iO5oWr7Lf8JEjaf
BAzh+VgfaBeyTsorqsq5XbcgqYpWcPfSHtMP/q8q+ML7aMNrXpX+Yl6a6UqaJOxF58Yd3e7ZngEb
R5f+gpusm2f09K/Gb/FH4Mm/AD/E6qXsaMnsaXEs8svwgZZPYmbONzjX+QDg4aTkzR+GWMUdsONs
++riVbWECLHu98lubhcOUFThUu1+AM2p0Z1DceXSW2vHCri8QT9vXvmqO3Kf3qyH8dMB1LISjW8h
Sr1/9kx1IcENp8u4emsg9vJhjK0/LIEI6d6xL8CAYWUh2WRYQvthIQW/pAKASHoPz9Zh2hfvMdHb
ONN8UQeASlQDrTt8qRcRCKdEKwXHSnDmN9AguGpfHNiAFqjVh3cWCvEGfeBIGxRe8RtO1Sx7xHDj
j/6MbpNXX5pvpneCOinw8bOCnWXheZ7bHKgsCEQdkBGb4yyq0lHYWqQPpwfNWYRHhK1L+U94KGMP
ebTQzs6u+Uj3aEYAPsBb6WPSkUTUzhWIPdvIJzChH/RB/abjppeXwQ23yio/s4T+UNSzVhNRenbI
856uBNYKC436MnzUa+DE+csvJhdzm/Knf/CoYbjBw2MEspd+a6v8otQtSlLfDWKOKFORkNzzkMuf
hNNVhg606Eh15/lRkAkCASGat1gnSDnR2Hi0J/Cc41gH/rE34SivYsB/te63Ay3uKGq3dX8xKMnz
g4x2Jy7v42RgFgzelKzmXX9eJEcJfuaob0vqW1RP85LEMjYLgn1I6A16KFYPxCaODPOgZfk+tpjY
2Kf0XepBaWEueo28T4qtZn70xF3IqzoHJ0z3fqaeK3P6R8aQRGx0RhF4suqjkEkZRgdCmzs2Tbhx
EWEqZ8UzpUtP3rQOcA9NP6WuCfXnTGiONbd36n0X0lMmahGDTx177/9uoOPRcsqkj8w8USTjYaQs
6GlVW7wZXkBx0me++kHzV17aM6Oq2QLqAGbBGoSrRE7JgBW2uSzbt9J2Q1wKoAh0B8AxAiQq64QC
MMt2XYGqcAkgAX4FwJ3CBYfLVdL1PWJsnpO7ELwbAjtRdwoPbbMt0gsmLKTZYumq4B4DZzrgONaV
V00Gf7tMNoFA/dUYV1hRsExwboClDlY64qW270itOzq6l19KaEyYxByM3ezU8oS7EP5r0u1sZgox
kpIknCcUe7P9zyFHS+wleqk1djlTtC4kdQ3nMOvZf2I0y+FvPSmbqfNx9yl38Hb+ZRxeA5xrJ/RE
IN0N5+uxrvYVcJA/xaTA4bAGHUOWNgiZFojEA3SQiUzGAsj/FupL3x0tMkvkNYeBGD4+SlIqxgKZ
LWo6WjrEua0ddB71ljM1UWQISccWKdIYfts4DWlYIApM+OK7DCnHgs+uqzThlOjiY8piWQQtC5ye
YpIihmCjSyB1DoYl0A7G0WY7+RcbCsFUXlfogLRulqEB14a9ZiMJRgRZJyi6sSmoB5IxdLhXDKpp
QGFB3EEJTinZP7VKng2/ov4ZEbT2mnQHNCUDPikBgXCySUCbTU/OJLEhBAspXtbcl6VHWCqIlOZe
oQw9kIeZWJ84GjWKK4iq0lzV98KCLMLPUmKnP6etGyKIh4Iw8rDWsXTEcaT5bIZ33EOa7kcOjmGz
ltq1aW4ac2NPZ64XxceuPxs2RiPXiQc4Rkc5PPJ3I1akYqcXN8DfPNrSixPGbghfhvbE14BRHPmf
Vgy5ArWLj/EfIvccMhx20vOn5/p1+9nI5yl5l7tbIu9s1bUVV7Y+Y+k5f572x4YVWnefMaBeXJ2t
/pP35j3otoly1yhncolsfcMX7ts1f953ICRbw7/r9Ku6HSaiU0L4Guqh2RIZtH8YXctwowgjDNuj
pzSlx5riwHSDkY1PqaibXM5cJZFE9p0wzbBeh8aO49VCM54q/zGs+be5pC9dC1yY7XWLRCubvuTs
ZEOCB1+zGYdnw3x1dbSowUaRfWMWAOnK7hcxPPdO/i7J6vibpKfiP/NwG+j3CXuGpq/HbazgV8nT
b3K6K6AfQXhM5gFATF3CPyUbRzPXvK4CwhFo9IZG4k78ZzLQZ+hDNg3+CcZ1b0K0+49UryKkhMeZ
PJq6XvXRvCqAWYCHj8Bk1kgJoMsg4OyWAcpi55E1NwM7UPUZYKBPYoaxwVZbj/GLcyO8+IjWEedS
cvHbqgyXM1VW3xhbHKoYOAKXyF2jugYPRLhj+tmX5EbvDGkDn4+rRuUaUxx+PcnW/I6oUS2+esIP
hX/t4Ec4ADGxfeXBhONL25nSB0YqvY/i56hJ50p3+Z+MFnn3yQjgUUlU5tL4CoZzV2fkUJ9pA7IS
8pRhtAzt2dCfYbVj5NJJnuwr+Ja0RrE7dGfd8uZ/8wQND6o2D5kX8Wo2/I6OyZUX8Hgt5+7XLC7s
2y67SJne5P9G6f/fnVfzP/7k5uGB0Rn1N9vcYCABws5TxSYIsK925jHEVaPoyBRRmS4cOrozNsAF
bLfJ5eJC35Vo3owdaRSDcCNBDvSZUci6pgZvoI/p54BzDvqL4iUweTO9ErYZ4TswQXQqwOfskA7y
29BDvDfRLVZ2vQFYt0s612whnpwz+99YnW3NqwxP7hjBG4e3kr1BuTnxy+FG+BtT9xzuY4U7pWBJ
YtD12j1wiHxeRzAgYFnPrRccFKnaOGzVi+Yzn2kX936OYmcV67HqkFiJOspmn+GXGmwtzr8wcS35
bBZXC/uR3i2Va2Y/E4V9PH9xgZQbWmHgce8KmeAF4tyUigIEXY5frFON4pzYiCie1z5n45DomrSs
gQ15JlO5jxhSwh1Q7KBaLtZR8c4bmjb9E+Pq+/VHTcJkPJMjZyGRaS91gjMMn8mvEvAJUBLapPYg
m1UPBhLqzgSohukfpUsxK5gnbkWmEuFjQKYi+pSQOkngpMpQy1UoQrBSJ5RGHTKDsPgsjafyg6tN
IViU9aegF2uwtQjxMiD8+dAQVNBWv+KP4ckhXWX1nC/l83JhXxkK80t0euXx8GJohbzQudfa00jO
Qf3OibcZ3ZIrzhfPPw1q8dx8zt+gi16k4pl7UXyS+yiiH2l66VQ1ltAA+TRCIm54mVTOclCP5fCp
1i+Urup0D4lHKWsXB0blMQmPhXHOVLV2DNI5pQKGRnfmUVM/ds175nt+DEfBM6R7Fv0xxgvlk70u
jH5Yk7ukXrA6V9N7xio373nW6MxYSZ+kSOP0xdmnuVXar4aGYKTuJhZ09hRmNG/QOzu1vOXBO/yy
5FsMJ9pmA5B0EUYQiD6ZxDGObMmlI4+t07aIqwpYgAdAXXqFxwRQPsQ/i6yKEHRcxiItfe80jvOQ
jEegQAVaLPqYFLK902kwRliWm+hpFjW2CyzH8zGAU0qWYi1mgPvJ0WYyQevZqBN2rNAHDMdpwWeO
DBp/nznbovNqqNw+NAE/hwcTXjNWPdvyN+yhZoK/7Ii+QNC4INIO37pNrEOKGlljMY0g0TKMuoMR
W0Sz4WfrjFg/1ZAWxl2twquNKuXa15h/jo/KOox8BD3BS4CPN6l474hwbXGOkOEGzy/v+FgKHgw1
r7Ata21Bspl3C1mLDmr929YoE3pYww1Gbzp+k0wGdo2EE0iRyF7ocMgweTLsK5PJ7RZsz8xhdpT5
rNFERJnx5vN/kSlXBXnP4Y3vyGatpcuYu5puHNae2N4VFiJaxZ1vWc9ZpIQ837R8e3HQIZ3EoMZj
TNqzSW8by7qQryIGAlcwiYk45TSBWMs++RS4W/uzXll/FaiOw/FR0OfQPL+9yfEem5Y0vhhUu5br
eNHZCiKgtqVOTRF23z7GSOkvgQ5LpT1oo1hTL2X5tkPPmW1FtpHTkzT7k7lmctHT37Hy4pjgdNKC
LHk3ppfWhkOyTx1yrS4t7AvzKGNcL9/4RTPeLoCqIOK0no7BBeI9BpgNdoO8hswWL8PXrzyN4aef
oso7wUBBbczKzzUB5qkgAPQT6BTa/G9cA2VUeYjDAYUYecGmNHa6RM+O+7DH2Rjac66tAtikLb3j
d6Gcep0EvwefJ84ccmM2XIU/EtI9le50XqvjZB5rtKX8kukDBJOFdzFjTzUhC7uOuKX+WneOcyxg
Rmm1nd3N0N+pq8Q/juwY9SWt0eq4A7TK8IZvZosena/kH532ZnduZqBY8fh98MGKLiHcYf2VWD85
itia3ulsTNSkT0KF6gRurgIiC+xiECsmRbRM44vWXEge56PJ/i3WzoH6UB32OC9E5+OfR2XVIPSM
3o10ZX0b+qqjp16v2afGZtfgLh9cct1lNWOZMelXqAZHIpq5df6HHSkGmcUV2lYa4fED5AKgYKwL
gUksdOG1k1+c6hcY2E82YJ7KtVH+ZIiM+S4H0ZJiOFyo9uksaBBjvBzGWO5NxUOd0I9PN3C8DY5z
pI58mfqjCP5w0oTVyr3nTAkMJ4OC8Mzkwgt0Ip9jyK/QAMeIY4nXDbgeTCCU1oPhNpM24JzyQ+l8
FYSXcdX5F2HCQ0+b3nPtJ2A7MONf/rLG+KChr+pArYMRUD2MREFIv2tKj9BcHmkX/85/L3EBGYsH
6c6ACPpvFWJU6RrNCYdnhjsHmolCpdpyvCvQFI63LpnHJoavuN4hqUUUCcMgYvNfFTSBS8C/AjvE
EkgQHnb8GzJBZOMhDXyh6qGMNy7BdzWlVwkvNx7+av8ONU9u5qa8Ql86+OOCHY85vEgIxcoTY73t
gMF3DPRQXCzlJkJPxsShiWezxyg5pdWj0B5F9V3FJ06qnfTq+4uD0722iqf5A/MYgmBPN56BTt3A
hIUW0dUAtr9BdupGVyHbErvXZm5r070kH6DecuEhZLNaM9oliAWDq1C895euT3ZZFG+leFaUYTWW
c2vYeyGE0R6BweGsGkTFtFwGXNS2ZunJ+PKYPEqN6aVDCIATWg50kAhVqJWNSqpO+Onk31XAkTr8
7OpLBd1WCtqNX6a7iGkT2AfNrPZJGuPDYe6b6iQka9tOElo/GxNsZJrxPm+3BcdrawXvp8O2h89r
uYry0xPJ6K8n6w53CxC2zV3yh1BvP1gmnOIvSTb9kGJwsu1SL04fZXWpEdllyU0av+MGDyqFHniE
L0cEYxbnFRW5rFlSlTQeC0Iv302cgRpXIYqRGx6Nj4BcLGKVmDXtZUw2lYP/6i8DSYal0rit9i0H
NzuEBOSyKDoE60l0py/T4GXGZfa/yjwuOk/u/GaEm5I8QPGo7JdWXCKNaAJMBT3WlEo6Iqlm2k0m
IQNLPn87bkML0v1Pn7pV8q0BmDj6YfKJ0YPXq+Duv+JR8iIeLsL7zty1mL9i0lnKLYvBL4tTj8II
nSRnRqx4dDchprgLf6WAfqLzsukHyIS44cJwwf07JuOY1B//q84gYzGVCrDBDI3dhN4rpvWceaxv
DneQW8FiYnSnjPNIwbzoIiaevM70S2kcyoynAWfGeRX+ayAHmKWeiPn+AmpeRL+i+DVkN/D9vQG4
Z0v3Ptum0KcRPxmiezdwTX0LaarpEeqNCCw7CFeFOhNunNWYUI/6r1iGBvcXA7N1w5sevQ3+hx6e
ItAT+2jHpsdHpLLD+wHIMMQWU0XQ5IcbPmHluKbYDlCTkuyE23SFtlA40cpG7NcG1d5IjwKLJ06a
Gk4+jupsjVihk9zDaUI0F93lCmWO4CiMiLHZbMvqlOryFUPOZgSkyHElxZW9nZMcwfPtCHMkOgd5
x3whP7iGA6noAK5ABp2GHy0K3qSbdVGfNpYAMKrSmhQ/60OOvvTx4Cj3PndBfJ1xF4JQV86/gmZX
ztIVyufarj9l68BaYaUU49mr1TRcv9/Hjofrf7cD2/FLC4+RsLeBuk/iX75vihJHbr+0PubDQQqs
y6UOfSdMaSo4+TJGXTvQXZC7nVacIjTyxdmqD7Km4do4rUytPKsAlDrkuA5jFItG0U8rfQ3w9Aoc
EGMrX8yrQDZ9SnxeR2ADdW8GLHNT+ibdh0YxW48/dvWd+DDB/b+M6NORTohpwv8GcWphMcsZIXP/
qvpZcaihfWCI16B8KvLFtzGrqZRzoX0N6YU2Tqze8vaNbOmRSD192+Wnsv10woNpfY32l1l8cAzX
64tDBWD/9HhChvsxuZB1UqnDoqSkUCAumUxLzLJMzotaT0P7Xx+i55wH+dNoAOzKi8W6ntDtNDAN
aw3aSiWChe6ulR8Bz7dmBoKU9MVi1B7Us7BJ5ezsAOWL08i3nLmsCvWC+qHYb4GCD/HstC73lKJX
GrN1uQ7t+1h+U9pizCZpG1EfRAL+5I7DXRpeIrsG/kc//AtAvdUxXmalZ4wUeeXShs6VGbON6ped
Y9JBvOEpbdHXYiWkHM1h12kPVoQhe8IbNbVH7R8QLg/mNqYwbF3DBpuY8UolPc92soJ2IYRvNQP5
o7iLA0iJE6kLMFhLGHI0sf38kYV3vDlC2O7VeiRSGs6eisUgPmGzpm4UX3i+z7KzbkHnmUarhOAu
34ykdYg9gXnIk8DESQwNvSi7JOpZWOc8+G3MijnXYLACRx5RO4XnEmkCXYfum4QoFHDDJzAWHs19
u8+jNXZWGtApzLdBLMQ//HSiChrxJiBIGRtCL8lXeNaAO+X9VtJJFlvnlBi6p3aeLLjPH4b/rgQo
zWGizfTBhHwaZw1NFAomvqSj2I3DWTbfbHHMZU8LPNnBmWnOfAc/ZynaQOanP4B7FykHrY57zwXV
xigIKd2XstcC8rYHesncKqzFiNRIMS5T1gix6M7ouM3/Od/yXmYU4nACSZ7v/KIRwbCkQQYRnzZr
JLtcgH0P55/2Hy2kYRGxCnWIAeV35SGdYOwF19l24B00HDwZQmAPYk7TC9v5WdiqfiLIZvJZxKJe
qj1RJRyt/gm3fdI3kl5VvA77TaAekJeIg3FVMDpatB8deWxwkSiEHRo30AZRcGASuaRUSkgVQMJR
8DdLmbSlARUxwpJ9zik+2WCwj+aCGkx5ai5VpszpqjlMN4GZESLNcSUrb6P2G2Vf4AHLOGHWDwjQ
R9yL/GEN8dfq6kUa8yqItWPNoEFZo4z0qfksRdusg5G+E99nwB6stmDIz8oF7Mdwik9KquwPkyW1
jL8CFFEm8e2gzhhlVymZnrDDIs4pkgSwjENWuZ04TWY0wUKvMN8gPM+0dBj5IbZBvfwTse3UxhG6
aoQzWSP9s6AaTKaPx/Q1x+wHmnv40dcUVngSHjHYm1jgA41YKvFypqNsDPhZX4FfmnBNfo+ldOvG
fk+kV5wTnsPySu6r7vX6NU9dkbqSVKz1ARpMFF6sEnNrh5ZAA2AeuimN9yC6FlTkevSarf3DT3Cw
Vmq3Qrpke7qw2PuFyFcGT/p21Mb1yTJ0Xj1yYx9DKU5SUo2Oabg2OtJkZMQZCTmhC4lmqL9xM18N
tuRhBmJRwNFbKOkaarx1LhsXDUQL7lao/JBb2YivXkGsJ1sgk6vExoqpPiacQyI4ij04qbw3jG8H
Y6KBE3v2jBJ5bYxfjm0jLMruYVyddFgt0A5mvh+Cc6PFHwtyT+PCX7clJI2wNUkKNrNxRRunHD1H
h76MtXb0VwyQrFBh1Q2oDuupznvKNUps/ZhjFQAMvJiZNK2ECWb0kcQgCuZ0CNErxGzZTqL8mCW2
fln/JWoiCSIoVgnwOn6P478I0WYDwo4gja9KDwAKewXnD7tb32JcnOHflPUazysLHw6SaFjuKMXw
1sO/ghMqufTyUqFsjPeZ+R8vlooAzgC6wBfUKVtssHwWOIEBVo5k/e1rg3PzSsZVP9uQhYxf95S5
5CARmYg9Pew/GHP1MiQ9kRQhVj622uZcdHuZQxn+vh+EaSghtwIG44Lw5gCdPw41/FA1O8AYmrzI
oHByCY1v3ZDoGqXYPSEFjSEA5Eeoc0X+nXAm65w9z2415oUb5zQmyqswyy1sMDmt3VBvrgnAQ5I9
BzwryunY5fKXrcHrH0A4EXyE1Z81UBZwPlSt9yz/1nB7rFiOkwY9V3fFSWXgtJsmaDXhoIQhMmr6
i6mG/7IFNMafl9lfzCe2MauYzwNWc8xAVJMZpYJwNnQHH8/BNkE7iW5+zsnlCJZLMD5K8Rfk6hfc
lBx/a8fKDuYEa5hhMFNY9JzzkJKg/8IbnggUlbBMNkllILoRafg1ANQ0ULw6CoRiG20xS+s0h6bm
3zVWB8BvuEJVuG1PNwZ+gpGEUrtw+4GQuDn/EDPOYOFc0GD8Tw9OpVGM1ttfssaF+T42zugJEO+V
ztV0vH64gHUL0C34jsmZZNNziMGoizeuQMELvqmv42IlqVA9dyhD0CdxchT6hv2chhiMr4EHrqxJ
kNOO3iz7o+Cj42496NLbl/Sn/IHXQLuVF8LChrQM+56wJKy5ZtI81nkoyxbRHaFJSIDvXuNDQoxC
vBZvqaQItskCV1RuO3mV/EltCfVfgbIOYZ9+BdbQ8qbVzjLR3ioHClhbmN4T16qiRFxQUxgwKBi3
mDgvtXwnhRtkArANusKDzg5lJUVdANzGHafyUdd044kHoChiJcO4h64mFHiMitpNR5K3uVbSo98f
BUfpYgWzvwaP8C1PmTODAml1L3BGqJiuOua6Kwh3FD6w8Sf5JkYa1uUmBLOFf5rYTFaXrZ3snDrX
MTe7OeNEb+2udYc6R7pqvhqsMH2MBjpa0XgLkEpRG6SoyeQFmwOuLGCF1Q1RG4wKo6NTB/NRht3H
gQniff0r+ecB+XSb3Gb2ZzB4PQof3JfxcPW4rYhY5h+wPmUNxgavOvQRFqWMHUkguFfFtlGIIAAB
G7ulqHF6swFNx+HUZ9bBsG6ZFuzDgSazJX/4/QjVvr450dqo906HMckyI8royhKr40NJFm5wMOVd
P1unLBBvKM2qxXIe3xqyeFXeluOG+QuZdRKHdtVhW9KjrefBrVVS8EavBjvG7AIjwWyG4Iab84Cs
U+m42dArWGO8D9uK447Au86+5c0xUXYtrn4jq9SCJBgbQZe0RWkwNTu7vHT6NuAP6dL0e+jSE7Lt
1fCcsYa38lBwz+RF+w82CIaaxbSlY2xSJaL9WlTz3EW1tEr9baUdGm1TaRu73UQjkWT7tL+UuL1o
HFI6okaoTVt12jqs5TD5AIxmrv17x/nAz58kWafmto73JS7WAVNhQn+vrozZm2YfYGoqrdi+ygx3
EZCJAEGGStq1njRb04+uOuL/aZC2Y0Wq1Lj0zXehHdnTLC34CBrMb4E+aAdUsHzztQXI2yQ/Q4wz
EeSq+m7Q5BxHa9Wa2pbDAuuWPCcCV8eRZdtmboT2KdKllWPFntEgWoTQFpLMgCcHerVSubVED7CU
2Q1+FAXkK52lCUWxSmzQPhDBZsIdRHpXey+W3yhv8vA0tB8EwMT+GQwVwXRinYrpy+KsaOUW1Fv2
/+w0ptBirxHmV/IDN/iiIMHi2JUfTbYL6l2pFEuFsrbBSJ5mT91eYVBEwD8clzC/Xkb4iSn9iVMZ
1aRkmI9YX5Oc0YV3K7qL7lmRhqgfLfWdiOgCqwIYIFn2UYxXE7Nk03LOON7ua19zTRNSegGGa6Dk
lezXmIZX6DGlfTPxeHKMnUpXRMgpnsX9JcTlzMTqmTdPunOu/oy4CiqX1kJAhWWO7LZzaxGEBWQp
/8ENjMpMMr8njMSiVdv/chiIZRhCBRmQBtJRFjEdFE5/2rBZ8aUqCk8pccK/JMKF8MuUoZAGBUuL
X1PxsI0t7VOvbC0avgnvohk4zIfrCGGOrRJ+1P3G8qlTgLFwD96SB2GYIdMeahFznOYLKAtGXGWL
LX7/rYRY0DXS0tKIbmdfC/gwc8yZlCLtpDenct4TPw40zDb8Io3K771OALH9Rz68TjnYwHQsXhzc
xupdb3CSGheDsvWb76ChKTrykf6a4ajmnA5ZFYdzqd4yX92HIzKozjnY3RHK1gRvBKZjGnw3lNYz
QdQA25gPUImc7hO+4QyZW0q8kH1MykBys2jlUJU7MRMBkl2HBzrhHBwRB4vTfiNWgbjOOyh8Zx0T
ouE4QqetqEo1oG7eUUI8GXNSIe0W4lIawt7/r6KkpRkVkNdZh8ICDTOCNB/AMokxmlLEe1L0X3Kk
vRkVUR+qWPVOSdIQTRTchgLxEJyiIzGyU7sD0sGOXqWNdXFeKhdVTPtQ1TAlJGYs13HmQ/ZMRroA
NEymdg/Jfmn6sPyxsehxCzB1mlwofDDStufowveJrpSeIBYXzwharyOXq2bKWWcxR4I/YLc5STwV
julzcNtSmbplPhC3ZZDXy2XD8k8K7jl7eIDSRMItyo4IAeo+e5XkHHo8evHlc4YZKQk1Hy/kvNg0
XFI28APkV/rqI4IzFgUZVHRCJOdoP50jfK6gp0avo8HZ1Y71eEwctqPGM4NnHtP4yh3IyZQT9HUg
ic6jfSAA+cXZAOMPXfXINKL+o0KcbrQroubT7xHATIIFAxskJdkMg35UhP8/ks5rOVIli6JfRATe
vKp8UU4qI6leCLmGxJN4vn4WdyJmYub2bacSZB6z99qguFayQgxdLxSD8yikFphvSkz8Cv+1Ir9C
meHp7NXa5Cu3PFIa80utchJOwOBMFaUNJ/gsIDN/hf3d6K9qvQ1ZWijHdvKJZDP1P7qmLGFu/2bU
h7l58IJDEd0d7giLqWsFjjWuUI/S+CkCGTR5C49O3PRkTfFf2n7nAmdgaUNBxVX+4k6Xyvppp5Pt
bbtsm9DnS4KCO7FKUdKRCDQ8a/PXU1+T/HNkOKGO4LzcgJHcLWe7aLCtaQi8kZx/RXBk/f4F0t8h
1yxjY4/jaqknz6Z8yIR4n2uq7pRsKeqdurbDfWBduwp9wkvKYeht1Ba3dYUKid+1/GFQPLpfHWMl
hPkITGBTDcNLPV5UEIaN8xnBFBoejLlgI6bNhfiybLoA2eJrq+XGnmch34jYKSEAyHSW32gble8i
HEL8bTvP+XSpkrSedBHXW8aBcgq4Ghodca8XIQyIeedBKnBRluOPEt+M6h17OLXmpG7iGhgiybR+
TahCfG/YQ7rRW5WtSxJfh3RLtVQbWJgtRGEws9yQpeK4GA08oxS3jUlP7eF22yn9I4mQvnf1y05p
Ya3RzUOYp4DrqMMGAwMAvn05YhceOPcdzEzZd8udTwgEeoZPyZ4y4UerCHRDHK0qKvUpoOXhJOvO
NppsIlp07zEN+jOGVwXK5eH2H46hI0B09yEvUdKXDEuwghbBq8i+GaAIzT3PLaJgKBfp3LD9ke5/
6Dy/BVpQ1sleGSijvZOl4ai9KLSNUt048VGMgilwQkOzbW+hsZwS4txZXQ9krdafxE5WYO8ATwzE
PWuMcaXPXd6Z81gEbvsiUfa2s9HTT6awfMM95uCe9+5CyIFdDcS/X6Vsx41HGZxCnolopcSrQENV
tB6Ut8h7lNkbU4A82tb2rg9odSlF9AuD4EljF7DiyfMoj7KLN4BnPjqCZ2VPCSPkOxvmCJFow/qU
U55nDcF/sXH61YjnndUJ5sdm13OiRL6O3AmD67ahTOmY+Lh1t1BY9tukP9TxFwNt0lQJAelZqJ3b
5iLSmwMwqJDvFmAVYutzoj5Qx4Asi4+DgyKF5WTSrkaQnOG3zrgGllPpAwzl06uzXUKwYvKVFte2
ObrYN4m7S7FlL3tnX6YbHRQYL626SuBJnQG0BgqWAl8zNnoV8639sMY7c5Is8qW64qdZ9U/A7c+x
bJGWcjI8lLokJTI0iT1UFvpxZPbJYE9n5fSVtz9j+F0SPEUKZXpu7Kum7lJe1gZxQR32qwmdjkjv
QfDVaug5T3r85Yo3pb+z4hv9erwmHHUO1EX52s/6aBvIK9+7G0DZ1mTHvZ/Kv7bZF/KmTteSdUSU
kluJYND1U/lT62RN68Fx0syl1Fy/LtO9aPQdbPitRWvkhFfNuP7nw+TkjY5BG3y+Z637ZjEPHClP
Ablqwh9r5iG7EKT5yNFc27990j8mnlKPW7cg7kcRfEadcbDp86wZ/kd5nFb4dZt4b7oTZ4l1K4u5
e8jQjSJLtVS0gfQgjGa4UMraw6vulYfWkAiv0nDjVsBtSpOdTP7IsmJvCfnsi5o9FW0ARawH3bcy
cMTrya4U2rNzMMOk6BKDBgFQavtFgr6fou0/bVWwEWJlTu9e9qhwicT4wDX5balkmLFVgIUMuyxL
w7fMGdZE4d0yXQCHvlXCRXoMFsWeToE4aLkvZbjSLFBzrhZchzkMJZA9U3nrqpnJnwzSY9fqrJq8
bRPox6zxsJrgPsp4YIPpn6JqCN24iaEiYMbbGRW8WlJIg6A41IqxrEAbOyO+3Zm+xvTUmJhERmfW
VPpt4rjQnYdbPCcsZw06+1xh1W47YL6jVTZfl6I/DU118NLhUFhesva4Yc0AtLFutts6OTHScSTe
Z34JPtYSx9rfCGsi/TBUHENEFMLVmPdtIzt2tGTq8C+DqGWJMxspOKqd/tUA5KkK7Y39+lq2FAuo
uCbtLtChahBPhoB2bVwGQbIIop8mPLIbd/Fl2BD/XCYGEoEbQi5Uyv9tCNiKGeXWsvWzVbunMQzx
qkefwmMmYYyOtXQzfiRN4bk12dEpchzoOpWI7rxNXgmrP5lQyxGJqUc686lxHzvPZvxF+ce09j/c
ZnsuWAaILbJaVXfeXQRldXUfRnm2c287jZEJbkb5cUFzUl3ByWTu5rXdzzCyb1BRTWlk5RT0LpNn
fynWcAgD62j01BXMIJnfhWezeZJHQSSPYc75WcYiE9sx/gsra6Uo0WaYUqLe6lMFhDcfCbEydybz
eF3eM1jBGJBH7pyaVm5SC271Q4NzvEDov+QbUnVnkesLau+AdGFvJK6UIMq9bK/ZiGRVTx8duXyi
WiM0M1rlMEl7IRX3pmvdJlW778wBOSkAOWQWwNhi5Fmuw/arZwdoDZj0Gs980yPM33T96sDaLuHX
kWEc2Pym+jmjbE4PiTwNBT02Wes2roTCWHNMt4+2fbOStxFRvvc0gHdCmsc7AOoa5i+PtOvsCwuQ
RM8QpivXga5ey94F8tYsveg7kAE3ugUyct9ZsG0qbGWOdexy5kfurwUWYqiZCbPLTBTIK/yxNp/S
OqWPLFJwYWkGoDD80LxT1h1DAwu2d0gb9uAzYeoYcBVO1SezuRe3yHwVXVHJdKQKKQx4nbzC/jZC
w4eCQph1DQYef+x0KPifsFKBbKrHXHJ7Tbl8R/u61zzo7CVeNnwXfMpHkl6uFXdjMhb+/JgUwJTi
8aESixnjN6yQj9Rtj3VdzVicQKh3IabNa4CEEXOMbbOtmEoAIYjIL3tpHd5qRyuhNFHrdgYxLq71
Y8yr3u4kNO/gOriWkjA6SSB5Wjxc9V7bj2X4jAo0dLW2yGS31QYXQaWxKhodFb1cj+mjxMWayaRa
VE1wKvX8g7hfjNT90RZ/7TEbVISjPVO+alxF41zwOb7dN1sbYkuCmTNwqZM3jmKvqokvZkABFryW
6GhMVe5SRV9INPsDfmY7L2Ah6Zp2D5htplB/pwLPRtKS2yhmm1ADljhcCJgKcwRKg7vNGObUKO1U
jjR95XdPGA5QQhRew2+aOBvX6g5WRETkeFJIlSVhcMG4u71rA5hUAz/72pX0XT2SR+etVvS1U0xb
vH3sdtN1XdSvJqtUp/T2oKF7uuTJRDopMG8cA/Hr2OfUOot43zNVbDTPj7HcxyQGRcO01ELYr6Ar
yqibA2/PAT6+iUfFnKfWkbLMKn2ZScI169dyaDf5ML2qAapXBWMbwwJSUQCZM0NWUuuuWSudSNiu
s9873PG9Zx8HWW67CosWWMGe6a0kI8uN0vWA8xoUXy+/zAjfNgnVVQSN31P3ul77hZJjDuPNysqj
Y7hIFOIRoJCKxrtfmfI/iUzosu8pOTRKOIMs7Joei0XyGaU3gB8jJuxUzjBJ6gwMDnSaJlHyjt9r
ybbQxbp468jMMTQUEkzWNBQVpfMXpAmVibpJ+3SvRZu81r9VdjlM6k0WYRjfnOBLzfqro7CFIXfr
koh+3zX/bWwZjjWBn6HzTbRby6CwtwF84JvwQIDpQ7gyepLPC38yCYiLp9zXWpdHkrERqLDSGpCy
u6DTGrSfyH6hDXsiw50LD5yEQ2RTpMKUELLTTz1sVg1LePAonrLL40/D/nInNpqKJX8VRFcTfiIl
6x9Fw6MNm6cIAbSkJZWUJoinVACxKJfG+sNk/xX0cGBCLDMT0oWy3xcjtsSs5gsDOEhEReo2ABA4
u6Ngxxr45njAYVxk/VOzfEs5y6wMslvKxE5T8Q1WQXqohw4J9TOr5TqcbzxtmEjTjF6k9t41SI16
zP/1xMC9YXVC9BgiGAIOzJWhYVnDMJxnpAzlTImK5OZp6TY02+uc55qgdCnd8F+Qv0Waxh7f9C1L
9z213yfky83G9ixJ/pW8MXGlbxv9Ww72LzBZO/g1SzTXRE2PTNzbtuMXSN5tbRemnZ9rBhM23Txo
0UHrGG1nmDkR9baSvcygk//Sw4AMznYnPifJYnhgbVu107UJ60PV2odRvNZB59c81YkanLijrpoz
3cPII0UcsnFskmlNW0kbZ+jEJSksTeA8ztNwsx3Jh9FedZclK++hmD07lMY982AFF9as0i5tGi8W
HIUBsUMkSBfgcyGcaaB4ME3bJ/CsgdrViDvVfQwpvmGFg+0ySS7Cu7fFXSFtw83Id1ZRMxI0qqxE
P11zMWwm2CfWYD7gl6z6nPcdXWq+IZKy0wM+l/c6aDZJNiC0ZNFifuoc5lmTb03uIxudGR/ZwPAo
celEb6OxHsVHW077ymKKtrZSmJHRtBlgPnv4tNrgIyEeDCk29JxN0H2LoT2PeKVFcG0Jxp3QaENS
QD3Ffg9HC+g9NPEaik7KPC6yW5689RsI9bPHaHgL5ddoX+xuG2pLwEIkuONuLKOTxeinYe5Eno7E
bcNQkVpi0TB3KdAjrLyfCnwlwybINuoK+VyY7uQv4gfmfn23dfJdQpQkUuCWGSKRWnSfLxh9iXSA
HcI6qj9xLCPqM4YfAqIHDNkTj7jHt7Q3CtAb0SFLJmS1mIscxG5pQqGdq/Ay5qI1pq0/T9Xq1loX
O/8yDKwRm3bYDdob5x8W0yr+J3tWk7uE72Q0qxzRbpnDNsVj7qF0LR0fd94IBCaJ3uKMfOFLglqF
/l51Dp4BoFk3Fy3kTw37a8jqiJRrMnL4pxYTSNCjEGuNP4n6swX42rDGip0/rX3Puz3x5VF8ngZ8
scbGRpzEa4tAiHRXnmLBijOTa1lXC6GFmyZvt4EbU455P5mlsP+rOK/kDsgO0xc6RtUb12nYfhAx
t6869WqV9V8BwyDN1HIzVPqvVrgfCgi3cNC22tjvZMTrf3AE6vI5girBDRbspImUlaHfUktu7LCG
AXiUQ3iQW71I70eBIlNKCWSVxeys8067V9WyPnrWkpCiYI1P59bx2+qCpD+2zz1ULXA0zlsMtptc
YdJQm7eMOLzm0pusW4fb7KL11rQZMsN1xsO0cG22Exh5gR1sDbGG5WGPpwYVIdopzMnhFsop3rzS
3GbVGu4YGys27VgCx/LcR089OIfe1sVylSCKb4J3+9JcPMhXJIS2Cy7OkOIBLs1fKE6shcuAtJzN
PEAYVhaNR3ostKUaLlUd0UjxQAhrJ3j2V4X+K2Gyd+mfpm3q8M2B4xxwNWR+2330NrgYCIzVKTOW
g+bnyhaEei82CiPR3K/W+g/jBvq/yjh41aOm87QIWDRYnDcIkRg100B+TXIhx2KjI6YGtG3R8KIb
IXsKPNlH1Sxp1qEr6A8+hOpHvVhg2Vl5ohbEC2Q7O8JDRAm/n/ZjnQcLS7uFZr0WzrR1JJFo2G1g
FSicyBAR/xG/Kt8LbCe4tplMa0tyMgflQIGJlM4Ml9GbCUZPoOxbgBu8Mawv363X4pd417fxzmGA
3Oc5/nQsvR7kklzQLqbn7MPJfQAmFelBkAVgckcIXBbit0/XuV9vYpZ0G23T7uyP9rOZjvywdadD
k86LGy7DnFzll4bhICEH4Z1Qzvwb7ae3H6yl+MiJRrERhQNiXTfJFg+orS37TwiYESjll2HcKdrK
AVf33tfnvgbUofebGqtyyPotho7Vmfx764g8BuHWYniE0bY32c4mm8nCTow+Royv6PyKI+ctTBfI
DcggwBk62r7mXoKBVyU/1FYjyzDUcVH7Mtzk2XvTnskl+MHfVFIkI9EwaHn+WNHW/WfNIwWhhmi8
whefKdPjFySXPBIo/NYiXLX1KolnTT1PPa4YaLxxe1D+gcyULkginEHGL7cBx2T/4sBdo2Holx17
zXYNcNdmw0rAArNK8A4gEHcMixHymAH4zU2p3Xpmuxof+q99I06Bix9jyIsDCYruqH1Hr8lfDscQ
cGxBcu9QrsaYZvcUmecy/oAxxc4f/5ttb0sMJFbp+k7isPvB44H2vjXMtcFUMo+RKfffeQZ0eVG2
8KSBl2bNKooQic6PHKGdQJh0QIXUVG2xcOrfxLqXY7HjbKJ6unoJLwJayJLKv+WHJmOf1uAyXARK
MZRQXSyDxFq74OBQeAt8W4AwVg61S1bhUugNYgaxtevkeyUe0wYukAxlneW+CILVQv2QKPkuddE2
mvMHm5WbESXDrPN1d4YCaZVG1OCyZt+KaINhKu9xK9ep/drKfinKG49bl187lyV+M+F4ecuhDchh
p47EF50Vi2+TBf8OgAKDERAoXrs3gGOPX0V1UCAdpQsSkfIvBmqZ2GvZEUGmLfSFLe8OB0BUsSgG
30u0rCm9S6rBh+ZObQiX0dxlHBtbhdYvGW+UfDSvNqkYJLZXq4RAAOiL2OBMvu0qO2b1B82DXl0i
pbwO4xx8jKEir3f9ZCOsBzlpP9T0UYtfBTcS1WXaqT441InMFOU7KntEUFzRqLq1XL3NnBPbjB8a
3VqR2biFeXURdoxWBOUbiAbW+emU6pdMnuYaW8xKQEA6Ha+lzZiVdb/DctshiFG3AVuOf3n+PDoK
2D2bcpgYUr7gPBycl6NhHEbiSOIIQBFVvcPOqUF6V0/PGOOVFUbnOeNYIrZjxrY8lhiYXMwsWVcs
OoJ0Epf0Odgz9lWhbrQR0XnOsG+z/gi3bW8kzXq5Hip3p06rECmwrVM0cp5L6S1ZYAf6LdJgmmRP
Bb52WMbXwSivJPCUOtTNyqtXeapcW51Iyzw9tc1bhKPdi+9uK7Czs2wij6vjzMcRUuON1JpyLaEB
scJO+l+9bbd89UBlCPdz3xD8VA6joYpxtxUj4tMu6yIoGKNav6Nn/XWt4Dmy1KUaIEBwzIiTS4Wo
hlPUECPpORRqBQKiMftzzWPIDVHlv0goaz+E6WI/qZDh5Y7dt0TkBf8gVuQW+TID5uwlxb7T/yEr
tzsfadOLitYG+ddZyV0/inmgi8beFoip4oQFyb+BEhMcdrbt02khsNIFGUMojLYar7lFRgoVysst
Jwtt1qe5GihziLDei84qiznZJ0b5jdb0uBWpZyqEIQK6Dfw/fW93cygzc2k6YVnDBqzag8Mchnf8
KQ1xLBNCL/A4RIlcdcPPNGooBizCSqgtFG/pSmvRAcIoIa/x0cHPhY5iXacyPANEdoq9GT46Ma0M
BE5t/DQbnAIDBre/qtp5hesnMAMC4jnCBvk9hpIG5MIsg1OjcCXpFbK+hM6DkWec7YlbhrddP7Fc
CBi4m6jYukUwfAiP2QoXatMHKxX1iaY7SHPY0DNmqdOfNvYNttVp84782jHZsL0YLCWdqFrXiL8n
i8F/txCsh1s6aWeWWjVyzWRIpezWWGXmJLkVXDQc15k/sUo2TqZBrgQcq6dRMnpj769Z2J00Ill1
c6Wbn6rHvBpRGKieZSLyn076I5F32LBySHk9owxr+slUcndVa1f1LOBCEnLDLXP+DaLaMfvM5VuD
+CSh4FbZCJNrvlZQCjMxV+xfx6jWPJ57B5tGmHeY7RnajKsJqD55qSW4a34QFZvOfFHTiYW+DYW+
CTyiBd2ngBLo2tdMJ6wMagIgtAV0Q2TC465h96cgohPFsOId4j7ID6TLds2AsJJoyb2DPNC1UXVi
TJ3hzV6ycDXJpfLlwu88NjZZGIysxetMEJl5cpWDiIAjcSSPoiaPvL5PKi0ggtUUeykBcjpVYMME
AlQJLYpxmbN6s5hxcZmBuerWrCzY4DycmJYKFzQIOgjIe742JK4ZC8E6FMCFWoJ8oZdLxK4rR+t2
EeJRVIBOe28Dep125+QlYeOMPtVpQ1+1FPDlZsXerEMIoGqB3ODnD7M1etwGs5FVsxdtzQLyrOLp
VmYxaL4fiM2eKKkQ2uZcThGYQEiPdfTOtjBFZgAfYxMxtqX5QhJ7mSbkeY21sHjjWd9biKdm7luO
mMFUaeJMwuHZb7puDgn4NVayFYcCvkQWGhqKi4kswrhtTqqB61TZheW6yz5aj02Q+uQ7PusaEnFJ
1MepNNBZo4bOCZlqkQX3ubtNaOj47WrUzoH6kRJUfiR/JF0CsXJUSIIj3gYDIBTM3Lj+l2Q00Udv
VtWhSsDeJysfl3yLFZNZZfCXQSjmfyhHBV0gw76IUVyImNRL/g10xzV6QZevwcHft7BVl+F5xKL2
mSFLbmIMYqmx1fFnDt09ZgVWJsUWmEzWsnZiAkx/D358Gl86Sq/QufPd4K/em+qWn2GL+4j9Av0K
nZAZybVlAYwGaqjbzPbWWkOJZ4+bLHhWZrJTIlxf4lvL/7SpPimms4hQi+gOr2hSr0eK06KXRL4+
U+VilZeKl6W2/nlqslTKjQE6zEaONaE1y7vfwX4qMQG9gpFQuvG6aZs10LbIn1C5wHV7PM4UwglI
caiX94Z6srGh4bMYG/rIP669yFrgfe6t9KJ0LiimKuVCIFsoKXEA28SORtnbRC6vDJ2rkd5h+fgt
ckDgPLXHnqoJSbgFI5rwVibhZv6Z83v0LLl8K91cHg0CfRA3diyqXP3Ga9fYxLjzG5cAfXEtWg5W
W/MSFl8VGa4FCgpOg6IzWcl3qx3E+5615mVAyAbH1A5vHedKyGa2Rwx1LJvERwG58KJhMU3vNof3
TIOMlH5xnK3TDsg4B/HRXAo07p2TDMjy56zgrf/KHGUmUh6kZXbJoH3Pn9szg5jD6yF17xuOhiOT
ShwN1QcjPS+aP4RsV1JNoeiZf+mM8AC8pkX6ITUJE+qd16nPfS+g2a+dA9NSdg7myzOHTgfQ1Awe
cCLi5HVdand8LKPcNdUjKv6JIkZ5u1X0Z27Kpc67Pr+pwYUX1xT/jPmM4huGYX0m8OKg6+9p+AmP
D5fYCE1zDnqP/hF93fBRVMJeTGx/I7w8ZYa96IeBK6nGdyXY1Za1yIFEkzjkccWN9FPoogN7HcbB
qizqP9HT2Fj/9JglaTH0zwalkGkVvxnj6gAdoM0G16JT81pIHmG/HQv1VGv1qQ3qvVBGv8JyUTdf
IwoLtfvCEmLTkPMPCLIGxs48LK1wDgazy9Bg/ks9Mta138dMDyextj4afPca1ZqOnKMu/kKsu+5c
tBGro86tF+9+ApLolalo5SgbDAVM3lXWVdEFuN/GKWZE/7SX5iMc0kuSMhoIP7A2cG3joLCm34ZQ
KCh5Y0uYn3Hs+wo6ZXTW0BZHDhjd9NA74d6MqzfsD+ggJBDg9D1Txs0Qp8ybuqUSzxL9YVsauLLj
zI8SpCI6yYFh+IgaCo8d0s8nyV2ClPXqTzAgBFrka1BRnAbrSRIqpwIvu0xsQhcCWvBMvMcTUKX0
u7DlcjBPdhXjZem3dYqtlBlxl6iv7OQfTvsqyxEGioFmcNVw6HWIhQVHh1U9SzmL12run9nKEZHS
xIRUoU4l5kxBmpekH1P8TE1ktvI1poMPG97Rhzb+KgbAFhLc6UjcSCDR/pPeZxR73H7R0uhQSwtn
Qw3GxeY3FlwoDywAtZDMk50aYNfQIKCMbN/08Fjnz7Y0liVLB6RoRI24WLSr5rNEhG5Pcufg03GS
pQeNJnO+Eg6cQdM5F9RbZQdXvbSYC9YrgAuADliwgDMZcKT242ZEc10mBuhna208c26qeKyBea08
dMRc+kFCbl5V+DaL1CCutk6tHFoxHCLw1Hl8LmJE7EwAgoIQoIZSXTIZkk+ijFVjLgzhGvxF3K3K
Z0scGKrlQDxywsyoeuZVGVDcj3Dc5oj+QkRBIsluRgh2bvgc2+SYNJ8SmVU1M0cS/WjXzqpnpaEN
fwW7trkmq4lQV1gnWKa3cRn8CoQztN+UBgGyd/6giXkZz/J8OykXQ32aEQbcCvNT+y/mrnbMjGd7
X4jHmBOT0S/1btM5zEaMJyrRDdOHxL3kjucb/cMlgMGy+mNELuuY43Fx/+nOLuuZhgANqdmDGR2c
myD+SMv+GXrBFf2XMzdgXumR4+rZl5HvsE3H5gJhDCLD5/OV/DGcYo8MckIVTq/G3FSMhp+zUXYj
62GYKYsSsW4BhjY2OP86JraYsELOMXYewDmZKFmWvdV4DzvFXuaTeSkSnV1dzQ6XtWyYFKcIo3bT
L1VmE1VJKpGOC+k2xMcC+36q0OkEfzrHQCl2oU2xLprbrMwnxjtl2a3Pu4CBrdX4icYSB2WK4TM7
qiZr//KVHXCH7VNSfxZxeIt5a4oIKwUseXekCDbZ8q3KCjvXQK+QhWD6DC5+ROTlv7m/1Gbu7N8w
RQLngXoYYmLesnzJZ14rPzHqUYkPyVVyWqFnVP45iLEIblGJefE+A9BiAW2NQl6XJf4mjaWBfUmy
9oDKutO+hshc28WwE3Nl+4eYvMJW35v1Rkq7xh9uI7HfW91FcEHOX3/HblKLb23Ian/fZ3igp1+N
75Pn8W1nj984wXmoyBxLX1vujQShV8iIXPMuPZtPO3woTnkYwKFx3C6k/SpxqWiSAimQe0ypQXvU
Y2cBm2N+s0wyhigkV45SrjOuZcn6t8lRsxbKpkDdzjlCuzFzY/ENJvrTQ47q2rRFw6bBKk9RyGS4
SRqwwqXfpgVSlcf8qsAbhG842Wd5RnuA4ESseiNba5PClm0nneCV5fBa744BcTlGtekLzIH2S6RR
ZVLXefK1YE2ZqgNF2sNBBR4CrOWNInED0zxDGcEQ5TjNu1oTNQbb+/k9zDhcmHEh2bZBqQcfXupc
A5LL+JciX2nMH4oyPIRVSQyDuUkRH2Tsw2f2H+lUTF0H6htNZRmZO2wqIWj3ja+L7DzQm442vX2P
0GVloIhKir2dVYvYI6mMwZHpUhKgICmSc4Tsgk0l8jw+vXRVsfowCiSlyk1hFuOI6ljFwrcEHz9S
HlqhoLxn/R36itmfPfHQsx7R8SZi1UqIxeTuRgWhxBCKg442o7s0WsNViZlSsUeU7qj9LLGL+e0E
SuXGJp75Fbw7EIPNxMjZjmMAFxEWCZYknPx8aFotoGesK+04f8mymc9FGQf3OcyEkpyirec946Pb
zydib0dbj/ZTU26OXR14akL16SbDsg2Jv+IlKKAQFHhJJFuUQP6TLLDt+i7yq13/5PwVTaTZ4UhQ
53xKR271FqBooDpkaPIqU2VtMCBVE3/GfrfzV0Afb6coqOnKNK/0A7IlMicCwyIIWQi2OsvhrLxz
nPLI1DoKaoSL5JbXy2GOOZfTaqjVVckf7Fb8/0G+KsodAc6iqIvj/GRHprdstacJ62oqTCRR3rGQ
uGIxPFMnKKI7GCaWCFkMSzpOUAiNQATFo6kTs4NrTDCfa5T2jUfmv8/J5MfQTse6w0brYUB6nvr+
oVLbdBM15Gij3+X57njHXWOvdPsRMGj/bfSB7xblMdSPgpFMyvTLGbKtaC3AFMHBxYGx86BN5kr8
Me0mgWOuMLeG9SsjIEG+juUty2FhjYbr60VP6Nx5apjZSYcoGv5u7oS9JMY5V7EQtTkONXXT9ih4
HgrDlSpqeERA1cRtd2kTcYpZiPCuhybV6HwWWIRNDGjVE27L+eEqa+yZ/MI+/muGYRWnPNk49xwW
odxUE0GAg/jubbFzoZeRzzSRmV5IBtIprVJWm3tllBuVWYRBrktluViSgW3kEJJ1cahAOrnQcxrW
QQoGfcKUtDHYCWYctQ6+8ylwfY2sdYAgrpWu2hJL52V/pcKaj7F38JtlX6Gn7wycNykdMRZqNxq3
fcNUj7Glo4GzLvYaBI+BvWI1tKtcsH3Q/qz0qfRrJW23gvKlHKbL2KPYzC5sjn0VYwlm07rbqvjM
R+2guzulYM047uZbu6VvZ7PpoNDKVA1eJyJiOjmokvVI1LH6bBjs1ynl/KAeAn6dIMHJxDugTTzh
0QlLuggO0iw+2tkp7JDoAEDQq+v3OMDzVDI4m39fq2h9gSuwm8OLgmqv98OlgFFpNmSEpPqPzSvH
37sjK2B+AfI4exf1vR6GizXa5ywTPh4ipSHOnTOtEtjfq9kmEYXHmUdQAa3l2gAsGO2N8MhXyIle
1c8IXRUdh0DeGqT7+c/qsMCzwQkY7+fpV8TjEU7uev7uKhbTGAMgpHFkbreQFF8O5bGXfNr4HN3+
7GIFGWgLuxmia8srP9Hj1xXkUsyHx/x5xOqvhOUu8XMqVANV+K7xEaISrJ8qy2mDM5H3b1RIH+Mh
nN/b/25AXkuF3o8bpQrNFwAwAsfehTorD6y94TGBSydxccaAKpHUiOE81VyH1Ejs5N4Hb47p5klD
NYqMI6dDmA/4zrkq6pHfY/4LjSpPmvVsyMWNvhQhKedh/RrbKd+pIUETmwag64SjE104IQtijWII
O0E/zWgo9IURT4eUK0zysxeG1gRwBisDODH9bqQFMQ+ORAbOhpoZ3m6Of/BeVYEwFIbfOjSvkAnV
/pgkm4TpQABegApjTT6jOszexfiMygMkCqi/mQnkWhdC7/lpRAWSZq9YW4V0v3Z2/7fqrmELUTOd
YgDFh4gO5NR1HzU5s3CRqTXrHcmb3TsE7hsVUp1fUUnBYtOoSz8Cg5t4WSDDR1P2oNYK0xNfwzD6
czpGvbO6F0b65EN13/afyTpQu8TNrg4ZTLP6OSA1rNmrMrExljQc/EcDxGFtBcfHm16Sy0nuDZEQ
K7qJgOPyG/uz8U61GPM3NbZqj9DikxhU9J52scabSv5R0M/werW+GwhCp43ADpAtxn/wK2txlRAP
QDeYCH108DhA4BPlYI71oaVAEoisowhssVPyW3AIUt5QWLhmvsloMRQytEK7ubldfRimgekuVR1O
HiMK3iM2r5Yeo66823Ig2JP9fP3HiE8zPjV4SSSzTD2fQtEsHflTZteqwy8cdMCxBvz5SIUQbWcc
RrRVGdgqJnAlret0MIlgrkAyEVbDc2yVr9we1leOk3xi00eIYo/y2kSg27CCNFosag8mGmyYl43l
YhehkeJSwOzQSeJImVrbLK2GBRD8/GfMjF1UVNbLsYM8KhnN/N8ypdjt3TPHHTaZ/7F0Hs2NK2sS
/UUVAW+2Igl6ipJISa0NQq2m4IGCN7/+nbrxFjOLme6+EgmUyS/z5CUffwcjfunyNsgRqtNuQs/n
3D3XHxG6lecM6zGw9RdLgyBmPUGTtEmpJZD7q36bTPBXJwYtu1ggZyZQ29KtJy0AShPMAnwuZn+a
waKaehM4za3QlapOZ9YeWUMQpW4I9qiqArAW3jYxFkz8O9SJkhiG+pgMjJ0hN1Hd/xOBrmXppXHD
jfPNklqcGXp62rjNsIChHMh62oV4NMe+fNNqpgKQ0jryax98F66MgK8wxaIaWTmhfF7AlHhBvkNk
xjp6V0pxCnjLH15tnOverO3y/o4ayk+Xe+KSdstOPQJLZQcdBJ1oSs562RxRWuIx32TQ+sAZNric
F4zqlZ7sOglbD70VuzLKDe0Kch+7eHkIN/LILU55msrsTbryMunwk812+C8IpvJmcbKQvD8KRIMQ
bYqf+uj0MfZSRgwNoZ2yeZRslbnxScpBAkMRYb6ZJFAec+canIDiBxURFbfiljsFpUH7MktJQOFD
kqeco9gMw1aB9Q6WqQdw9TSKZFJ0o/lYmPiYcGkPGhipiiFSRKeey1RtYaUelmnDZ5Xwf9LT4dtL
R2yme2zf6BAo45TajRC7K0Y1iOzA86t5U+UHJbw7fPuYq3yuWyj0amKn94gI3rmzPBomcC9D49fu
fD2m9XBLIN7ipI78PPfrxetXxvjigWygR8PVMWho5rnzb12zcCg65+rvPpzxvEQTRR96gISbZ/pX
qu95QgUqnoaUXTjk562LjYOkqg+pastFJq/ZljxOugpMIXoz0Eiqon13KaiLh9LaKnJdRfZoVd0e
Xx0TBI+ZP6KXkX41Cw/pWGDGORQdU4+Key10fZ7GUT8qEpyJ/4hw9EIJConMkRcfcaa9i37L+GDh
1KU1gCH4bL19Vb+Pzi7xviveMQ1iZcWvEl09CBzxhli+PGHKyPIvjRcizhhMDvcw1rZO2a8nlh3R
3BU4Q2Tnhkq/kH/DJSShFcHAEmFNWxyeVF8jtWHdr2S6N1CjPW1SAV48oESQM+hmcrX8DiE2vmKt
jS2FgfPB4PClVHH1CrvlRpN1oDG75pJL4sEz8WAaUMVX7IpazPKax7slxr7gE+t8kI1BMFepckSM
e4GOS+qwJ4tsFsRBvnJnOfT5d9MkO/TwZG4IrjHwBUxMOEUYf1wmMrn0V/Nax1dTNS8GGiN3+hqX
ljMYAQq6g/5r2rcRnjZ7MRcmZ71wyB42rTh0KWk5Y9vCnAkn5qLZPaYUrqujoCLEDt0vgns89N9z
t+y9XTugWONvsdHxxDie5Hj38FDgT+yBIbgw+uuk+ewT7rlyvJgMMhKANCZnwKICizsuZ9NmYuOi
z7foDZSgu3cOT4sEcpX4p3B6WQxw7ryRA0Z5JhENdyDY1qjDBjAzD1sAxatmu9G52Ti8kdVEnnAv
mC/X8moR83X9vzZfYOwoPm1+jAWVPGp0S2rSt6xAjdxMj3jNPaSWyOOziyrGLN1BNZDQx21pNICA
ONHv8Lba+bKwmRhN+sfnly69R8jk02OQGNMuEw2M5kR/4prGKrfTPWRvVMWyeWGFk1wA+rxg4wLP
DLXVnJMDRQaI/ynIeYaacXSPaSZHdgfm1pwXbHXddI2zNwPGAfL3DBPRuLOYd82WWdmGlyHJ6kOd
fML4FACDYqEdmHDZ8QS1Ge2RGha2YLVfLiZ371EGlsdUT5w9xG4mXmmOKoNSq5VHDpchQoyaqvks
XSXOLr4EfakxF8ybOkRfinmMyiP0gqeovLfOS4X25NKC0mi4b5eX0LtE1ZXYdcRdyT91vgsfdVzX
3WvE7c+lFgfjjQg3iVjo9OPV1UfzUIU+3kZ5VDPRtpXXRhUFkDhHnGmZUC4vnriGWX8fU9o8IQyX
OSG3ajt0e9qQARqU72pBzPCr9mTdQth9Ge+QmnCZpDzrcpszXOJqLFu56kDqFORC2e+i5KE6j4zp
rj62dr5rjAZV3he2ujSMrUtFjDG4pAEk4mB6SHuC1hFLLY0/Q0A3Z1PcY+x78FA4W+CV56LsRTFA
K2hRxEeiHA4a7TfadQKKTva6ZOllZSSzz6SPGeIXcB43FRsUjKWnDRKUErZB/lXBkBtIq5mU2yxm
yk8DxmKYZwBrPM3Zzs/OEyfPitYYO66vWq/t6snfjG5OVSbzM6bu1tSvLcjPIZ4r4X+AazFUbLSA
cFeRV2QPZXZgrPQERzl2UhUBH4bHFPGc8xArd1/5pcecRmLgVoyGqgWm1g54D+ef2ddxfjGMnSbi
sjAUzXvKE5bBdVSr3fDo5VdM/Fk823TkqrXUrNG84DwgcFouVrjbgBcNSU9BZcu6WI0pIqcUT62d
rgXT6i7cwnpNcLP13OUzbL3FjNsZK0lzHdJvuzmH7+6r9TPfwv6zEW+TfWTjSXCounwXpWGvTI7B
ah3Wo+U5dFOKcYpLha/Hsm9tBUltHyPm1igvWvSw/5t1YrgaMSV+t8lBy5jGpbzEuAO469X6dcDE
vKAkGXwUtZdt54hytaIzvquZm/1jRB3hnZEGTTfldwe/bDHIC5CtkGeTJ2ikgor8B8FUQuz/bTN4
4VB2OA8lZCGzJVAHXLfPb7rQXmoeGh0wmsFGMQlF8AywQNeU+OSHKKm+bYyMDX/VzAqubmKTabUB
OWAT6Q8rgnFvM4mW+vCNlryVGE0czraCZWeZgRREVtCESOY+Dn1WE3Wcgk/RGubRcyYyOFG1NrgO
c8TDXBNhJBRUATfMid8mqhyaSgYR24huXetuV1F3OsFnybhIv3XiPYNAAjBeCTH71Lu6zoc1Bi6H
ynjbEKRx9lX3Rqh6ok5tANqzdeW1wLarEBS7NH4J5bOt0fZ9YjWeqXS65/U1Nc56cgZBm5gnLXlt
mp/UPerA1GMOHJ5P6pt3oO+eJhznMCBxH5AaEcUbMe45ujQFrK2t0dIBdTc5wXrujxYdW5gyYXRZ
xGV0X7XhMyUQrj/rzhMC/5MRYcd9RUhhqfuU8jWVp2Um43HoMVa5j7rgIUebKO0Xr5uOY6EiJLsm
p+5tYW358bRLyf2jj6PtTEWoXnEhYCKrl9ix+bTbG+YnrA2fRX0jbJ/wkyT1Hyd9Leo/5BI9LsiT
dsbnhl0ZYSHxNuT5lurqVhefbUlzqrVf/4bWux96T3b7r6w2BTiflGFByaJuA+TsUkSSHgQA6dyI
7u5x2dsQVTocd4jJm4HBIrUAq4VB2zCTmquumdgOKezjDXDgmfi9AdSKhxUzIlchbu08vCP92NlA
w8byxRrRpLtYAxH4FsE/Rmtj59V2S/XwQNhH/PRnUeeQN4Eihlc0mwpQsLYxfhioZtExxmcd+0cf
YygkUlIIcJ/9Ve/FTzN3OxhVSBaR/VDDnnmHe5tjCHtqSdonWdXWKeMj07SPXgdfBdyIN744eATt
a7zUrsYRDx2g7rj5C0YV9XPHF7lgwQ09jjEccwZMqRafMn151WeBxSR/K5qXuNou2WHkq31U/Dkd
WsF5rJ4JMULfq52d8nDnQbc8R/UZniuNAR72kb/8ll33t+YzqjjItBikcYmSBGGwyEEIJ/Ge4aX4
6HFYawFLYwUcCSNzvZ4WzETAtb/i/q8rPgYF/AIcHX9DNCBASB5K/KIxJuLgjtGmEt8QJYhbwghC
y+Ksxuz2FL3oN65z5t/maJ9Bj7TXqFyhKrb+q5s99OmlrV6aSL6XxJtnDDuL/SdjgUT6jGkExYvJ
JQR/dMlFjmKywHL5HetLKYp3/YMaTSrd1k7GesatKO/nvdVL4FrPic+JZWXZmEjadausq/TWzQO1
r8tF8styIaM0JSxO9QAB+koVvekGPqc9a9Wdu4Jf0vBOYcu+kuxjyvJ4qCh0om4MIRTcgZO/UngO
/cvNqOL0X72KSpjo1/DeDV6EJiV+BATBJVNB+3U3PAb+/ejIpMAbAAWx5W6G6CUnVi9lkBTDk7Q/
pcY91/iXuDt7pBq6ZtinbumUk1H4lBOh35FCZEs2uOfW99y4t2KrLVgAzB+3/zatbakKbfprD+MY
8sXXnBwbyjT1P2b4McLX6BC2vOWiYTYqk30ob2b+lgxbfjFcgxiAbR3qaX2c9Hbjn9tua9W7Nj0t
9mfliMAw26fBblcFGXgVYSb73yz7xvS33FYGzVfqPdbbFCOycWafLWfjEE7sILVGG1wKn8Popkdh
riaHdmwrApK5XDqQu6vCHzgWFxHLP5iDgVjbJK8GJXO10fPRUmDBDYWrURZ9lRkvA5gOzRlvTYJN
oTDA9XLPGa/TABtA0EFcGhcrAQmfJPusz7YpgJluuvFDBC2+mX54ODDljLx5lS6FfAjAucx+zdLD
S1iAiqwnhFGUCHaWeJ4RsJrkrTTKH8fX1zqWKBejqe0yFh+pyu3MGEtwaJy4DD6XkkPV+Aj1Qw11
rYxwKCL7VDyEiK1YBzh47lOTorR22Wijt1EX0gouufrRyFGdOt06hlyduPg4la2oiD4moIl50wTg
nesXJ5eweOFQB3S3y3FucXJGzfE4gunxf0xDGUzu+JUxMmIuRbmgzgzviZzGLhXlLjeKr5YWkd77
oXgVzo5BKpxrneZyn6CJcaQ3x+OSuSCHmYA/qnbXoGLmhb7zKP0y0LUHeCLfgnh/rFyYf0qx7PWZ
Q9/aJWKV4S4ISWkpYIwR3fHUYnyLSUOw5eTmVtO9TWnZxDtwQpk9Ck0dsTXkg4FJh0MkPV+Rh5zI
hMQIIa1NWr8PE/3dI2ZaMrLUeCJKP+Z4nT8T83+LmulDL91TU7N/SP+zFFh+8jyk6mncTjO7beYg
KadkCcljMfW5tjOJHPu7KEaPDyV2eVoh6urTGIyu09Gng6xNPG87Li4JhwLUcy/vk/CeLPJNX3a8
Q/JJQUMJjUJAMrvIeaojKrwjwUYzA8vfJcToZjRcy7V41Ts7x9wM2fKfvNUBPezr7Ag64dzjjUiY
EmUyb1XgL9D1QgMx6G4jx8MuH72YYr6hRT2qgZmMUeODTYs/6uaamSaMwKn56ox612izzvxzQdZk
9LUuMq523AXJkVTsELHvc6fSwKLaZsKAn2SHM6rTkjLrmuXf0P8K6ScpYPM1Pm9zcnbYvmat5TyK
uleNw4soBrCxIeF0tuyyxsaSz0jRIeeJOKJgfoGpPM64V9OEbCuSLdF+SdZO5KuF7EEKnAPIwiNL
tNeUpvcxQcIgvWZyZOz0+FJ3/PcNrhseGdI5yo8wPH/tYjm4Ke13+phYDLeh+4bgpwabaJTdfPU5
EKPav07TQgZC+DHzYMaeM6GVVBWFW5a51mIm70xZxlCnvM3Nrt4urRd8ka7zlQ7hXyP7JuXN07LY
/zJEuK6Yb7W9rKzlZHOSr/EFZ8/DeAtxCVV/TI9hWSJYSC0a0RBIQKBMS/bcUwfhwWrIZo5HWK0E
RHbbJFksHh1GLWkHSCJtRZovCzuwLwP0dgvNTa9eJwzDy6N3z/SrkrWBTnio3UNBGKWbMKq4X2P+
IvKB1z7hRF4zurPXBV7KDp0sjXmlRXIx8Vu62XD2PWUy5Zcr8TwN0Pvsed9SetSU64yQWsR/MSGz
4yVrRoo7IwWLx9pESRCt04gUlg4oX78DQM3oMfCS4+j4azHv4cA5fvys/hgmgBoy6ZwQSuu4P+MG
4UikJjQFBTPANTnelluDKRAoWA/Z12N0PQ5ylww3bzpG3r4swSnr+1QH025cMRe9tKn2HJKO40Gz
7PFjVF2vKfoq1iW7+m+r1uBCR/+wpTAWktymudGjw5swsUcmMJ8OaoTlkZnVaW/owFZlD62tfkUP
App0QO0Nt94FzAd5zx2obXFWRFpwvwBaxZ8z8AugOO305KXSra3KwY3rqqSzxU6vVoTgXGcuPE4I
Qdj/MvQRq2Piu0n8blM2xqvNxI3Mw8RhZrYCN5LHpQHi7NA5QAR6LN5nezrODXmkxfb5ep17VWzN
jisI4KHboFz9lSdPKJZBplAP6LqwslqqUOr4xZn/9HzJM+PIhCEMU9T/JhOhy81sRJJ5NbV/M72/
oQyWX+VuoexmHzpXdVnGw7XRYQ4tJfVorLDs+qylZpyRT7ybNOFqI0FMHo/+wzXjQwJEghp4WZcb
Wd460zrhYtziHsHVCM6Uj57yQt4QHVs9p2xeOKWHc5ehxRzjdcg91YzQh8owuRAVGp64qAY+KMq+
k39z45Lj5wu9OVh4C2rb3nSDc0RfnGsu/NJ093HGuSZKodL5GyXu+jkPOpFDpScnzYlEPdrRrPeQ
J2AXplvZXwSTxepV5C9pJ6icBEjM3qg7etB57d73dH6fbK0+Bge1PK8PlCACAmZ2mEx7Ye3o+yKh
OXg733k3O/0CIq4RSNl4vlRnOHMB7plGXHHTJ8yRHyoopqpyuAJ862GOFIOxx5RuryNH3IHBQL6n
V4Xiq4iZoEk0LP0yo0uGP5XZZw0KNyr1dzN/+Mg4mqSjAN6S4S/7VFJYh049fYUY+8JmOhhDf9GJ
HsL73/ho5owSIBxwfV974NRSDaEz4oFOE0TWOjmw5N7SBCGvSO0VW3vY7kz5G+Fk9LO+Xg9O9+4X
2qnFFGChHvoTED4jlVhUz5jmtGij7vTVDMGvHrdRM6yUuDDH86bv/UuTG2hdI4ElboImdlBc+Dg6
tRpn0ViINz2BWdZ7onvl/5PYHZ1/w19PQriwK+1kNTfe5o0pCPMNIVSWNE7OcEuGmMvWCCwdRF3c
SWoh+p3mJR8OKmWmczw3+NqlL7YOOZInxya6hvaToe05sEwyS1S0443tasyZUVK1GIiy2OouxmQj
sHhSaQz4TDPKdc0BaQhCK9pyS9EJXEp8IOXKgLlJPmetU02c8beif2mDwFCgcSKr2SipGeRf2SG8
51568Mr4z7gAfWN5cRd5TQ0TGCSDg+y5ITJsyodf+GTxenbBcmqoE0ZO4ZiCrhxqOkMEzBx684/K
lVvCwrxI4xCXKv3R7aI+P4xWQqOiLSRvBbLAxIGjcwvSrfhSLDvLTo6lHZqFFnUPAleSKz9QyRA6
1xtvozfvsSpU9TyPshTbfaewdTiMPRUWcsZPYaOAyN+5Jy8YQu2KZv8S5UVQ1dytp47iZdoUHX5I
rxhfp2zYl4N7L+rmWvScEBIb3F65XrBGJUyahSQbfxyZmA40CciUh0KzEaetOCjynoe3Sm62m+zp
NlkL80E3+DXFO9VnOXAzQjSQpGlKkDUT/OHgZaDMxZ01fRe33PXq8sMr3btp+Tffcgh2C0p959OM
AdfRO4hYEBhDh3aPLrBB7fvCeGPBgYsQNkGCgYjbh/p+GpJkPVKvwjCCGp9JRhlL8+bb1Dj2nyq1
Rj9I1RjP2ExUD3jIj6E0bCGGARCxfUfjTBuImIFPts+5/6fopi+4anZd/p2JYo8yOyNsiocAWOT3
Z5exMO4bHEwK0fnXX9eguXW3XjsuBIecVxg4LNllp/3NTRIb2Oh0vIYLJ/Ik5KryPmLWS7BrVVjY
J2UAx8cgm3vEVbmhdaPCqT5BZmi17TsYL22rKYEX5LPhfQxxxXtyXrA29KSHNQZ2c9pfZ66M/30Z
TK1HGygBcJMs/MvR1/rsxQEcOWfEe5oeQpDQnJe3/BqzmBkr81wzqLa/QpukJ5qsF6+m5ip9YgE8
16s8/eTy4s5/RoOdBucBZw2RdR85IPLQeNaG6VT61aGU1auXy63OCLvgZ+oIGFHmyyjpGhE8TLF3
Yo+1UHeVg7H9dfELEIPipS72LX7MJhqv8zEvpr3vz991IDm26kqNYCE0aFNQGj0nPRwW+n6g+0CN
soogW6KNDSM4Qs9QgYUy114t4kPxhHKdgc/h4jzy3TAw3pcjX5Z0ISRxFa7BAQzwMr9bMjpy5tPn
bzcSqLK56fST+jdClwUz0l45p5dQuXp73SOhwGLPWVO87NfrrK3ZHMp+K2ft3nMjFT7ucJKZOgNz
Z217zUGFtlgYF9yYjPH/OV0fDM3X8EgtJgLw9WPSDLANZ06eYc/sJDpXnJn5r2+MYlUz1Mrs8M9i
gynz+egmm3uLEUjrjKP6XnOMqrkWKFQZDVqxLZlW8lwqwzlSfA4Cr8Mx0YJaEATyHXPY4MpBVcAe
ysvgluQUvlr7UfgM7w42n0rhLq/YKWIjDPLFDCLDChIvei4UEwALymR0azAxBoPwZmEXuRpUdJQf
VVK++nxWCuXv2Pt+gNs13WamtBo/r9EjlkFAHYtsbyaPSCqoO+ToYbVEW7e0sb5yv9TzY0ISdRgQ
jSDQnCIFXdH+WqARElsSakJO4SwUVtkb/skchKBtdkf1/PecTAx9Q2TV5WDGVIThKK65Lcd/8qTD
cV64lDAQAJPb4lwk/ZAeWsinPuOvaWY4zyymPAheOItDLAGOhuD4DDEJK7DAzEzyCysNOK+hPPus
T/OpDNdtepx70N6AmuvxTE0VFDJnOsxV4PTnAkg1Ma9hTr2nSZJkjiH82jUtdExZmPj0K0nWg3Nq
x8l+ws5GFEDOQehvJ4vkH2vWT6OfM2FfoprMGQulb7sXp2TyCH0J9mTBKA5yLrntJSNHFxKiXer5
VRbM7MJtBAyr5JaX2A3W6oZrkc7QKvPGfzpjvshhLOZplLrKt5Bx31hIVjFAPCSaLDnw7F7UIuCi
W2cjjcnL29RBvLLdzF5NLupzhE0xXb7kt7/ktwx8dFnqV4lvUXSAMaD6JMk5SllTpdiZ410nK5j6
47q30W75rFNgGhkL5ay/p42+HWVz9aNzhKE1O7SsfF14pTBCUqXcSlpTebzKjiy05LQyBT1DsmH8
ggFDa9WyG/V01/L0qG+rDNtrj/7lLJIZNdMG4MZWxIll9ob7wne9UNs9cUzLpy91KcGvMC97Obz2
bgPVVXtQheWsDYEcInNoQXCXJ7hqzrLT0UiFoZ0Gio8W7BRmJ+CD4BLKs32TsovILYKvAUjVnFLm
yOW2NSIoibQdJjy1hXzvChbDtDFvTQY0uWvkFRXtx7IBCfa+0kTDbI3iS+ZLZQDPjv5IHQ38HMgF
YFYMOTbsvGCCOgR0dATtOesE9BTOhTZN6yKK3tOxfKvn9NqGlBCADzr0zTarx2OfhW/cSo4m8kg9
i1MqqRthhNx1XcBNnTQ9a3W1qekXb4zm4lfpXYCANSZ1DNFMvNN0Uw8dle5F9svMjR9K1U1gDYLb
UZ2Xjm8XNpKBOljxEJvvWVP8zFWy1xE2Wg/WTXUuEeHiZkEgHcgOjXu9MXHnNcNBnxeifhxWCkFm
zGbf6pZ8L32Fjpo2XIDN5K+X8jdb3zxmDT6SkXKw2Q0KvwsW76zx09PnpEX+uiHrmg2UgHsDrA3w
lRFlTKyPnAWGu/CZ+jXNa12vE1oa1KU/d91jlxUHpwqvdjtvHedr3iFIbB3yjTO7F9uHHidH2OLY
sn8j1kbLSs7Cq5WnbDWFPjqVjcaJVMK9oqbud6CMwcVRr6cUW4zaywB0ooarm8VoPdN0Ec4H6yiQ
liVwbP6auw1dgroO2CwlSFZ+t5a1/im5uVVmy/i54iDvtVwpa5OH0QC73Q/pre6Q1YaKoRAFsThm
0tg9eTPYHCMe350ayquVAsgtkPUNNBgi7DxUIFlTDKuN9TancmZiGr+MYCPh/XbU9WShCPJclWI1
lx6ESq4DhmXpj4byatiPOWTIXPAzFPn4R3RwVWia07z6mIXNqR8KakFY4+aMvbvYGpx5M+59DgyA
frFvueM/t5TW1/P44+gWnMZk2C928dy5HNOJwUzdZ5qyWvkLQj4HR3vQzVX3DmtmFXnwhrn6g0m+
xDH8qXm/eNqKTkQyj9h/6ApVp3+2PKFZb0vVUETLqIjhXOMKqAZLzDZGnWXCBlA1gnRR+/Ar+Y4B
6FY5uBqrrUk7zFPf6reYK3r2z3cpYJgXJkqR/ZsRwRd+SpLe9Z4ADqh1nYhNqJI8utLoNdZFJ67x
bZKahP4VEuoWoXcUAjJMOnJhtdvzYvBHU7N/NgT/QgqAp8Vb0A/LC25AEHud8Wvp2ZEwzQDYzX8T
i4zBnE/b3OEvzqn9C+ZH38QZu3q71OuKHeVpsGqGBq5z7oT196INOYKAJCPoaeV1hmFQVHXH0YcN
eMmOtRaYVfObmZxDFJdx7Md7mgNeUXhWByOAjGWQDsN5JObR58MftUggJxDfI61MitZm/Ou92FIe
9AwwUAKjw3mu8bkIOJGOO+/5ANcNMYGisAKPor+2KyAGf7ij8z4vPxWM097132v7WS/VuTjyf+Ne
Y37SdKuM/7E6j15Rd0fwZZuOzbnAm55RRijM8EARNm2BHedd1xO7XELcFcmhnA8iFccWEaSowZFP
zdHvMepmDdNimAScvO0ifXfIFix9+zOMcjVY6dpSRvBk+tMnBDOTmu7xjO/oI4chZJaSZvDxaC0/
k59+hHqNagAvWe+Z9ONXLecAV+Rm0c1dPqNBzZxJpgr+BjZVNm5qmza92gsylAd2aBr3VFZrAXMS
MirQYIWNs7tflnvfbyy/JX56RdGyl8NS0wydpVvdci4JXph4aA+9bC4abCcygkmBBNbNOOpga0wm
Cf1w13glXX42VmJwzD7+Hvo8Sj/d9jYFQ1efPz17JGwOS/4eAaiePQaLdRaRjmAbMeg/6IbXNCqe
F4smlqnrnxJWZiCEq8GHG0sgROMQ77xmY8SS24zdxuZ+lXWUhdU9LCKMWL7+EfrOGxzdC0VEzaUs
jeNcxs9zdXPAS4Lx5kC3Uc6uOezeYI9a5Bp/cxR5rd5xYOPw7m9UCxSYVeAUYCMacREZ26WPHXHm
PFNrI7JFC4RH4e5hJFdNCthfjV+a9inp8Fs4Mt4NVQliKot37QgKjtGRZocOa+xqquzr1PM7eXaI
U6jlN5hNFG7eElQIlAjORmX1d6Es1aL0ncvLHYQKUJhZIya0UHQn3U+0WJtDp86M0S+4+RhttnD3
kLecmojea1a+maSILdYxnfxzTk56ieV3TpuYqOiE8XzWzWloQE7jIcnK58nhJTem+SVpCU7leFJI
/eHZyQ4lcsm+jPeT5vzGtoXJoUPN7/gTWZcO66SHV40Do094F9OamUH6btffQnyoI5yX3SVE+cay
DgYJJN7mCBWs1kdWuL9LmtAzrchM0FZk91r8pJn3UdHrdPQBYzYugE4Qnj1XZLxn7VpTDZ8ZfSul
wcRw4AGu3Oynrrlj4KwmW5d5aGK54OcGx2aaFCHKzwmg4khr4Kj9NH5/ZHQC54Pwg+EN+9aR3jpP
XT0g3pduetFBtTOuoTPvC83aplyP+/RNWB+EHsr2u/b6gIBMEZhRim3EO2VyvjKmYYERCoqEHWtO
jzFIUsz+2j+OXPeaM3Qbm8+FAn+Kh+cV2wivWj1xZEgkSCf0pJKyjLTJgjY0vpjD88HnG6fa12QJ
yzTwYQvyZeckEbQzSWO9w8E0npVHtwAIYtzr5LcEs4Bl8aSkwSW8qVImacMcAWChck3lW5BjwXNa
O/AhQJja/ORUxtlFhafl1yF0Nc/UMQ8wDLm9vdhDdo1yxjY2qAeiJEPxgR1wF1b7GKWSQ1J8qOz/
/29+SK+iwYOT6LrwVTyCtGt98EeXUSJo+6eJNgpzbDeusudgtSG1ZCqDHWfN9ntq+lcqUVEa2FGd
EaI7WIAeCYkg1oJnyHEAwF9A8GGCTlGquJJqJWMDZLJSCybvFRGW0jRaXgp8gEV0HMnjf7iYPntJ
dzX7vL3c8+QcAymYGOynI74wsufk9XQc8ehgI6nNqVw70Pkss/5J5sA18DJgrDDMdV8NAUPMXdyJ
i+N0v0YlCNriUoxBU7HQ5ttqpoL+2WbIr9zdfI+tRZfRq8O0FFlnrM9TzB9vQ+x0qPWmajYZd4Xp
lrgeKAGDPKFZEIhc9wAb4HMYWqpl3Z+E1HAV/ggnv031pRe08yqEdDd8zzm4AvDlPlDEyX2vCKw8
DQanObOMUPgypc4QKoX5C7ODuEfWXae6PWoExw1dPPf9p1tfN2oqw1rbR3QbHk1/YO8t916ZnGKt
3YwMY817hRlSZu8RtkQFytIREMo+wRaTYNkkR5nwFwgBhNdqSG6+PZ/bGSsUdzuu2eNl+SoShI1q
7v213/rbJiVaT1qMOdMQ/2n9XQVi+KlpjF+J591ezD8snKauaHhf9RXINAUn9mFBKHA6+D5DkTGP
9Wj+HXhG5oWSQNFDRuxL5Uf31h7MAMYDL5M8NhLBKi+Hx1g0uI7SlUZQGbGNkBW3a49Z2a6Q3KWT
2Qb8NMc8m1HgONUzTaj7sYdwkJRDixTJzxqX65xvOxzQLp2Qn5q84h8DaWalGXjXegh6rkvdn06g
v5zdp6bgYCgOEY4aTXWgVPo1diHzTLWg59elrq1+1lv7WNTzxcYaPYIRzcw7M5Rr0tzGpHxBMLwA
tr4tvh6tO5CJqIfsr469KXU6qKTPqdGeKE3y48+EsxQsR77+Jabm26PwCCl4tJl+hdLruM5opCaj
6eTb5XhoiyCdWc4uusNRpzDPlr0FjoUX0+PNIc8V47zknXDQmUP9oi3HfsSBwwuU6PumIFKA90pN
8QSH0c40A913aBYrCA3qWwHFpg3TV5k2v6Iwnpnn7elJIi62kc342eZ0+/I9O1ztqyLfWpgew2GL
6rdVtXWJDKoYYmBCDYTO4H3wV4BfN6lHpCfCKWmi8I/PFTfbOWz+5hndnsI55yGyenwgddGtElKp
IXPZ9kcQvTFAPBDqaoiOaXxzJpeLuqIbVbfGSw5uZIaNsIE8BL+jxdmWMBiu/bHZG+LZHS2dODzb
eaOjaQIptiLMkx7ztRnhaEiCji6iUpH2XegJ9bwGRgNTjL5bXT95evdFhwbOCFxPS0mwx4Dbjd5E
GhwF8ZQ3033EkpCe2iqjpuCjDl0EEljHxUtt3RmtQsLlfuGCyVC/njr7qktgnNA05HxZ3HuRSBv9
E11NGO3JdP1TRWO3xGCNFjle6K9cfY8anFwcrFxhaJh56ZCkC9A3kfZvGAuGsNs02dXt9n8knddy
40qWRb8oI+DNa9F7kRIplV4QkkqE90i4r++VtyOmp3smbpdKJJB5zN5rZ+lv5q4j0/8gdo/h1Gos
sc0z5R3S18CzzgLseA+1Wl3ZOfdJB1laD0453ChKBRZsBQ4Djx8Bvru4SlavxcTEsVmr/hi6tp8c
spjvP33koLJNOkdTEops5lS6wR+rJUHn6oYepDsaXbaY+bRofe17rO8ieu7teHpTqQUw5qT2m+O/
ngNt2cUMPZDwVgdEErz+mMmIZU7Wzlz2zEejP3rOl91mxreF/5WSkUPTzNkQZvRfuOiNPw3wPx7z
cKUxYEDnZ6DF+A2hZ6Bgy1moGn6crFa6AHfWuzhFi1iurQAsWz/XW8QYK1crTJicOjPI+tKzsGNi
ch8q/9Nro20EUErCABWwcToOZf7qCVwGYLgurFGH5CXiLinNeCEXjvo2Id2o/LNpkleEj7ExArkv
MPNjUzWH1X/v4oiSOoBNnVAYVjYp5tbJ8JOt+kCbnnWyeU9RbDqM8QhUc5xftY/G92+mzPzbu+qR
EAsBeNXohFmz6NZKd2GjNMNt4MEXmIRaDhJOWSzwpyGASYbcDO6c72/VHRpN3bEjzNlOIwdyYHLt
ExZFXTv/tKUkR5BsvabXN+rrEz6Jov1Gr1S6W2egi6vYX2FUZyeZchKXlHRlhda5jxl/Z0taOH+4
xtqGZ6TjwR8oEExOl8K4euMGizSmnTQ5G9Zv47ZnHUlo5L+EWHM5ABJS/YJTQwgLS7kmhmlJCSXn
PSLsT56tob/aTOMcxatp3hHkdsQXZoxFspodZ0gMg4F9TCBvYp09FBmLrmVVejQSq1SlLhrYkTJK
hXIRSCyWXFWo6imUcUsx8bg3wHFt2zxWPk18nlEyb3h++Pk/VQJEmxpG6NcC1WXBMDnim1ATSzdd
9QUzUCo4fpWcfgeXW886iF4LvtGVV1srLAQW02sItzCjG2EC6LWL2PktuD5jt1g3bQiZnBuh4yMX
7Rom2hI/XwKspqyX/nA3WAhTDTFKXpoFp1W9HupknVmgO6DB1york8AeygOBOT41TxrXhpruaYOt
FiZoUuj/GSTV8QEhFMPlJxM4fzLPIp/+Ctg2mehf+XqriPEHSYmtiXJxr+XJVS0oXRgJiP/n6XPq
0LRyMzP610zmZ9OJv5WIrhOLIdMQn+OQnSaKdY8YsJZYT0T6FMQNFN0iwLdV/zevx/UiyJSUfn2g
LiAh8gawmvZkmWdHl4FBMe0m9gPAeA3v2Vr5sp+pf+zxI9X8c6InRzzf3AbFS5UxzdAd96xV7kvX
PryOxWgrqWEb21j3nf3VFv7ngGfEdaZtwzE/edmfSPvkN501+R7i987Bz8HyVEttTJlZx2KkdH+C
+i0WMEJbY2CbUIO806yWAfVwdvSaCa58z/18SUwteG5cylnyA73D77x6xZAEGbah4wuR3p6I83kb
j/W6nuMS0V2F/XiCLcZ39BeiDO7jiO11C3CvYt8JiLUb2l3UHuMKOFY5rwbQmvaiDV+iKqAsukZp
g8QZ8x93bBRMWzU26WGmRCsCgHOIESW4/DH7CZMUvi1/nDVDBcw/zCn/ELN9aDX3Sl3eGEj42sA6
ddI+OKNY5j+F5V+gCwN8f3pib3rM+xH0uzSGIN5dvAA05lqL3nnGFWSP8l0ahN/OteLnBz5rKNsE
QdSxQqScHMlCn0dSmHIq6rneGfbMTNImkdKDY9Zg0HnQY75MVfLiRbivwuig69U7yoOmevgq5rfB
5OvSp/viKCq4rUVFBPCzQa1tUoROEWammN+eq8HzEIsdyuJUEI7F3HgRTOuErtolykUwJsj2mYag
jFegQoHCueax/0KDjvxK7mQJxokqiQgbTtOotN49sHLbMUPiJ+TwgQOLEsvZhzrFi/41F6TXknWj
dv/oRHWCNW2Pb7P5dTis0WTBPaN+aKpN7mBJ4AqNmhMLkKCAKQvbmn+As05RdVrtV1RMOPRby7WJ
qoPemRlKRtBI/sHtV7+6QOHr8hpYDvRq1tHQdkklw7jC6uQKmpC+9IgEONSQVndbsAg+qjlUFugw
753G3gHF5ZRCMzQTeW9dhu+Vry2FEhAkUCCV7jQFHJ2yeeVF7JkHyOizQSZe2g/BOZR27GN7/ap1
2b4xgChT/hb8lQebvf2+Vwl2W6BSK9OMD8Iuz01DCqKPmSO5p3SPTQN8gnuwH/xrCPqkZGigukS6
QR5SfPYpwdr8cT4Ze0F36qdd3G5H7VLJT4xUsDTBxdDp+ly3yrySyw+f671pppvD/+nGrxmZrGL6
6vDpElH05gViMcfhVjn59hKDunzleDSQh4Z0RcH0a3YPpBkGxwyjpEVUB0srOKX2UbNJsVjN0a0Y
VRXiMfKIep5UTibCTJ2TOZITBBKkvKpvaG543BgqEYcVg5wm3mDMmepvDXFPnTvfOtXAaBAV2d39
6AlHbohRawGt5j2diAG8Rwqw8dLOPgkE+4TvqN/U4XcSYcYj2oy7XhljUTvwyD9NRKzRLWSsxV3i
26yB+k+Ct1zx2kNx5oelPGIWxoeM8tjHuCN+TatfjcmjcL/AFKCO9Yg0ZsWJHNDsDBWzTnQEIUHc
2mhTqwVXtOqUHSbL3IIWt5r/0lLzTd+y2uM5W7hS3RQGJ4K99rAlJVxfzcx54MKOqfxN6eiL2ZXL
tudW5Bcuv0wi8Hyy04OtJddBB2RiJcyPDidEWWls2CPqQcOiBeg4ocO1Vec6e47hJ5nhtWBdVG9P
hwEp/jswUq3cd8M0VhPyLYu32Kmd90YVJ53pQx/i2UoGbx85PCCBQ3FWK74zKLchil4dp9cRHxGP
6oIvbH5ybTCWHh1nLLxVVTfQN11zjwpVkJupAfeJx/lmVtUNL2PkOs8u0ZcWF0zchgnO6+6f+1mX
XDfzl9N8aAm9aaTFl3pitFIzcnWaL4NzWB8YroqpxKvrmJdQNt9haV6HsP2FdvxqWS6L8qK6pzoN
/D+mpEjuuZKsPZFFZxcKihaPWwovhl8ngzWqEzz9+ct2QtAzUH0Qww1b6W4yya/QvlbvhbmtsqU0
X7zwpg7OvoaDS9owVWgckseMdLQc/GWZYP7Jl445L5Ni4GidQbwa90ByMyUSs2l09hDnEBgeISuc
8Qd6A7wXKznm3sVujo77pXkjKjccUws4LkSoTvQcfHTx3jAyZfemioCpa+zFvNVEdygjejT24cdW
IypPoPNNoIfIbcqPobfGeLJSwsu07VTmT8YfmuJyItPQyCGhSh8WZ4Gdz8xq0sNmaEQeSzl9FHuU
gpxrEIsJulKvIJ6ijZX4KwCc+THRfVLRis2ALpyDj42pbrJIrljHkAvKhF6vbnGT4FgQ2z5pNsSi
LoSkfScqt6gIAA9e1e85WPM65M4KfHHqqgS6UXDsdZ/PNELj2GHkxvfpwcxe2Yl/rcJmY8jkRGz7
j6i+o5hgFkfFP867PAlvrXMco4sxkQSNDFnDDgOS8SPLeW1tHw44EwZYROTJxZL2cnhE8iuFJz8l
D5NNa+5tGuj3hL8BOgVVCajanfZMsEi9oLab6UNGIXexmV7gJqzmtHi1YSuBqC+vrV9f3RblAJ+5
Ww9rz87WMkbUpltEQARgMOwq/ZJ9RE/PhGhEQO8G73bcrcqkBabnX6MoO4H6msuHehMYg5/9jEWC
dbOYX8jAPzB2+EyjcVvP8npmLRfwp2uS1VtLK/2VoNItk5VvIGkfEPAohX5MZEFjrhxcoVPL+KfG
7QD5qGyWmXhvvWCr6fOywouUJ8rHCZ1UQ43UmfuQ9z9FBVaKDjozObHOI/K1tfp/9zlnHO6tDhpX
MUebRJokOutH3LMLVuWkSVdTR7HvX4u2euezwmsglrQNtL4ki7KEF8Ol/VtVuAz7cGdPPlQ1zkit
xh7yyaGM9mgVeNklahGsOjC+7UUiLOBUqaZRaeRH1mPACTluI/eq+cbr/3/5MYe+zV+1TcSOwRMn
aTPjiqTE8r7Ub20S8Nz8956PLkDDcIIRNbykEui2KThS/vsFXX6EXzysmNJtwHjfansf0KWBJaoi
XjIBNdOAh7bx1HEIdKH+R7QJE8wUPixDqiHZu1BJDM7d+KyeAPW3FHwczPn8lkAaO8Bj0l3Vxxza
GMfWmrexgnSfA8a3VGDOXK4H9KXqh89Zj20D14rFXjp8p2nNrYBsHIwx4W3K0xPLAlzN9Ghhs6Lb
C9vskgZPy+xf9KJbODMQ/Z5XrjmzwFxGnBzccfxz7PQK8sghmugDUeFPidw8IB7Yf+r2abDDkxYM
F+TsRr8tHAsTZbhhq0hWkI/cy+UWdnEXxtqcLTDuEbaDNlnFU5pDv60GiK5JrwbeaXwx5NJ2oXWZ
JcofZeSeKvOEamj0rr185MiuzPFg4suNaMMG098N7F9F8QmwFf1qdqjQhehEimtMlCf6opE8k0p3
xX+fVNKdqyJbh9y8xJE3+he/Z9WTPMHu4Bt0b6XLO9tPZvg43T6kIbaoqtnznxQbMCrTvRmxj8nq
jSawrIDES9ZiEfGKo4iHVOZhi83vTKoU4WNrPlU5xV2fCUDxg9JW7If6mmjlvR3cFzKRwQEqUjZh
86NbrXK2zpNJIfNILYoqYRKw4v1i2twDeEHR0SzCce8n9D8MjUrdOLqUsszph8h4dMgdas99SRk3
qjcp8gIOM/bfKASz7LUp2BNUMxOIam1yPtTRV0lp/QZaoBk5wnAV9aiWKGML/SojDa/jbTKfBvMZ
i5hHbJ/UKF3Kf1mjskAvWd+9hNZergco7E3HaJ1QHJevuvPtg1Vk7D6B9A2sGA1343TaPmy6nZPK
8+CfmtbaTFoLkaD/0q18K7t/Y4sIT4yHmnNRr5HwV0+wo1sePaJBCeKDHTThoLL43kYy0VpSLGNE
2Um6KFxKIONLorPFa8d/gf4kDJgtJCt2NSiCcQnjoSAnsSYRQ8dVLc61xvS6f85zRXceE7gwvqg4
UNdhksnQupLzLZTexsz699jl3YXK3Vw1lqZF9M64gc9mGPdjcdYK4OjdQZu/xt4BuYYBl4LAcB/J
jPnNNnZ+/+CIaDRyk7q/UvGE3KtLFTSF+1gdFAlkUfpygY2L96nhL8kduIK9vctwCaoXMCOmJe7a
b18i2+fgKMMvHQEjv6T6tzElk2a+q9kBVi7IUwgfYtAATwHPOkPdXVlk0SJ0GJ4WY+ehaU4hGSzh
hBYgh7RdETBuIzhXQfErTZGe8hTZ9A3UxdL1q10ZMTIrnZVjvRKGuCsuCJO2sWsjwqFG5nON868d
ths61WArxQPDlj/HN409rMmwJ9GQ+8zlLp1Z1KHIzfHiZS8JataeEbeJRgu0beF+SjLpy/i3Pamn
2GcJAFWvTma6hzLkwfpCJrfkRW29e+AJYp8f0hiVSnzD0rB1zurHFP3DKZLT4HPya8Dc4uBs86mk
+G45nxrzHsBemKmvSQaAGdS4/7w4B4TC4zFf24kxQzKWJVpY4yRi6vhUG99Sl2DOlB/gxfFvF9Yw
tpSVQA1qUf5diemuyr2cXmYtItpqgaVAS/EmM3zmk0lasS437ej9iBIMzwB7i3vWcgjimk7OnN58
JB9If/33qSXEphcfZeZ/TIbec4kvJk+8Vlw/tRzXZQj3lywghnRxbT90d0LdTXcLN04U1dnuYE4Z
5YEIO8rdT0kxx1BH1ZF0kwttDXCdg2da5Rh+Q+62jFX4SKfoNTpbHYwN3IpeyXYtI/xJ/qvC9KMC
rBCG/SoOLwwj8/iqo0nWuvaeWXiGkoqvJ8vFmsU7XxvylmT+poyl/Q9oaF16sEirdnPyEdXy13JQ
kWVu8TfX6p+8LKIF9IWdi+yjhTlW0YOMqGEYb40Sjl3s/jYVGYKViiuNAaLQEqmCOUR+Wv945C13
w0hgLS08ZLYBumBmUFxO7muXNNCnwo+oEIs/BtXsGMmrPdDu+imhrkjUD8R5GS5ApSxKdOYeLkKa
oGWatzVqfR87LyHA1XpF7XcIyYVghJhxP8dvCqhvJvZ70LQ/uaMxBhTfzL89hqxUOwl0RgliDiGu
etuQnfZut3ea8lxVzXaIw11qHqg5VW9kas66IADc/zd9Be4BDmctj2n57gUPlrep8VQTiwgjjorv
RXR2R3EA4CQ213Z/7nwEJWb5TiCsSnFExFoe6jpl2pkFVLLRqSW6o3f3GsF8C49si+iV9W0xHwvn
rs5KPa9WJXeJnSGSgGmkmjkD1MUzhIQKFKgeX3FAKcf0vHXsCSIXiFtAv85dfeSpTxM+kaw8/7M0
Jt4z7a77qf45rmaUk563deZ3jt+ChjeJPrHpIJDCdv/Q+eMj7kFZVvuaoa9SZw0BwxGzX7Ye72YX
4hewJSmryZ/+NWcZEg9Fg+rPgGdNYLbUF82lVGbjGXSd58hlhv/TQ09RmwxRCijX8kxKLUcY2hzf
PzjhrtEQQOfXwOm5DX/z4unpb5ZzsuRrA/bZIFhDmFCYcUDP9t2E1zoFHmtFihzzpZhuJruKsrlb
JVl7crxJOR9HD4mIo39ZrIRSUgZjrz+DWg7PQZLfCHcj4rFjRjSqbbOFU49sQYyTAfvB4rcVyX5G
qTfY6IUM6ClzzufLKCTGUZ+bQkEu/mgB0TN7BlXMOvwQVQcYGIN5NcSszNOPfvFpyf5PNmJ8709V
CVZDZ1OYoYaAwkSGEDd1As57NdpAAjzzyiQ6QdyGR2Juu50xzQDxbL6x8X0ICAYp0YCzNltFY7q0
mrvGC9eKZ8/zWxEDpxv3aAkWjNHNFCm/FP9bVKzKLw1lArl1FmeaHMF5TD7bJjVy7lZtvO0RFKWI
mczCvGL6JtjBtIiNnkiS6xnKsR0rHHYQPDLaJztFwmx0BR2OYG5dZp2/Q8fhPlzVgd8U4WEyypur
08haunfxpr0+6l/IlFeTKw8hxY6BqFuVLt2JmqSb68dsfPeStJgkwEedneIuYJ9trFi24iqkRK/R
INYPBbApED6oO4pkuWkMTApZqZOfM6xG396Txvwmm+Lbs2ipdOPg4sNoA30x9RCo2ASTeU21Aao2
u9ES7PUg2YTCRyuAV1FjP0azTp3QlA9Jz2/tqaS6qQZ/l1yrjrgvTZBUwunVnJuVqOkQhMvxhoi/
DDazdpogjzFg6JsFZYZk+zd7uA+aDcBJp/y2KckbII+hGe+9EM52sW2IVEClT84TNMnSHy5ulx+M
8RrXj15c44gzrN1bPGPqI6/KiHoSTV1Rk4phLgie0qL23U9Vby3k1YtZ3ZfaOq8IFJzvE7e7EPrS
9u9slHCCaYuwgWhJf+8SnDE7B7W/HmMKM357B1YI+wZVm4R82bIKVpChwkIcJrznk4X9dWbgWWTD
IbayvZG0+IeNgP0Kn0eJrL+MxSOjAG/wB3ioDZuRXLMM9BBL/a3TwtM1QrZZvVPjXh+R08wW45Aq
7fVVlTOh60i3JOZhAN/NUpTpgopzCKmLmDsQPaUSyqxzRgvjF7PasDM/Ss9iSJfeCNaS3yAe9jSj
DJydHjuUuOUOfKPQQRkLWm1X+ijpHX4LDpjb2CVQaxWAPCM60Goh1EflS0iL9scvFDO6YKbRM98D
NDjw65uO+JfGj7Tq3tqIkQIYDgKDG1myTEmZ/GHO19IT2zWeZ4jEnKHDWtpoNkMywmx8RQP9iENl
UKJjDQK5T9DPR1uLJ89r+DrAkA3AtgcKdlPisQy2HAWK1EWcjaZzs/gw0A1iFw1SPlY+AgsXKxUP
/lZg2Wvc7COA2P9HF+xIIlRXxzhLsZ7ZR+k/2YmsdKNaCy8zFqX1k1vAdBjwfE/5Dbes7NhIXhu/
3eZvDe7ynAcDJKZDKJ8vZ8IkuRFMbpO6IxGrzN+wy5dN9qM2arF1xzZZO4R48G1C03CGPaF74L72
MSlGQp9Vm814ZG8+hyOH7zpeZ7oN86x7i2aa5PHd+EiDnRMgKxQcSmyzuGawuC1CiX2Tk4PAAeYA
3QqxwQW7HFBcAtHV++o10NCunTip/orZaYllo1yPHYNGfSl75l7a1XDhYAr7ant8sLUBwMVqseya
az7vEFmSWXp4oHEz/B1neBtxitU//Prv20TASr2V6UxZThZdlwrIStL8TDdC/KK1cL1qTbY988H8
vW6GDOyqvUFs7K7dsyxq2IgouQG1AoK7momgaG836rbOCF72ugMFw2QJFTJbD89svIU8a/TToFKB
0EzHRtz4zVQr3BEA3nUb72aEgIi1Yg2QMfZbWJchFo4F0pL9CF0HrcYlUCujfi3QaNRY00YGIU6x
M1oyUPzl6IplPD5752+N5UMKqlyMuQHY3oEiDKt6pZ/U8jIQwyFCQqT1T8tDpP5ZdhjBtRPHpXqm
VeOQ0br2AQB86+4xp86uFj2eajfCU1B9tjg61WikT5DxssVQ4XyC5jIBhaAZ+l+brHCzfEsc/yUo
vzyJBypugObDLcJwOLsEGevuvlJXTactnMQl8PkIuRibBDwYcjWGn3aSh4jCnaQOZOYwR0aYmrUd
bzBdrjL5rAu/3lrwrCW2hHbYurpVkr1EZTwF6HYqb44WiRmxW9MwV5pegCsC0EMIfjW69IIIx2lT
YQVjQxbNX40cqRO9a4zmKkpRkJvM+zOBcU0m87mQz3KmkioR60X9ZdBhxwBGsviqUS/E5ZumHzJ7
Y/U+nl+CbU/z+Bu70Y8R+MswYXIs2JGCQjgBzHyN4r914MllgNdZlt3beMjZx+srnwEDvWTubIcq
+zBym3Q6ytZobcRsBuYR/6CYb7UR7P2Ayhh6FxCSrDdvcdHunfENiWyQRyfi5iPwhwhrUCfOf35x
KmxMPj5BuBxyxiR5EzQAEFRhXf6il6REdte9TH8iFH/pmxOMB0fPjoRjnmbXfhFnTwSPErNPgdSU
mfoyP2UVFoo9wnKNJhUsa1jeKCQUMC5x9zpViCRehn+lmAtc4qSZ9Ln7CFiC1J4pQGQkyi3hLO7O
DXlQo61dBTut9Taza21DnIQIzjDm8x4AZkM8zd5/nWMS1Zzk6eXU8j0Pv+TixBIW+W8aEKNBjU60
cqmDDYieNnFJVlG+xFa8GzM2foF9zML06M3GsWniF0xyPFLpgMOtJ48yAgAUJBwRlJPAroAncNKH
vHt4+BNC39hsGtrWIqvLwSbPIWGSJxqh6dMKbpI0yz4x207DX2SUziatxlvthrhBep626kuVBwKl
2SQ4/T6yMkTnxgnUgNIDngj+CyzwFEXWDmV4NPrsmRhcIu4tm23RU5YgugkNVLOhbLWdlxd/U7oa
wUxkdoutOzFiDSGT5gUKlRjzAEz4OOTB4WulpcCK9KYxigma4DMNdw6PpFluoxICdpOBzG2Z3cjk
Hvo07HBV+35eztN47mymPUoSO1SUmDGDBb3KcUHEC7ue/+rxW5YiQ56/gEFM468eVU9SELHEcYnj
j6CMyXlWw+w7UxROvah+krHd9c3EEnsRcvs38JF6a9OJ/LNRw3CNQktmlIlkGXPKNKbzEY6Y75Ci
LCxrxqAdJdlheCGqLcODHWQLO+TLm1rUoI68cqih52l791SX/XuhsBfMbEr/5COIK8HQl1ReUuO8
yeJr1Gwi5wSfBer0TJIorzM9PZsY0hoX7Bo++iRcRwBIdYEX8mlQBzhjvGt4dfqYYKcs3Ud6dVYB
L+TLVMxNpesxQIm2VJA3t7F/OFPm2HoLeHsJZuHYuudUqLOtrTr/KapxbVfTKe2NS4tUb7j77AqY
YLviV3Pz3bKghwhHRIhIdtmQcof1AsTpOJza/G9TNAwRcyRELZvqZAIG++qyayOC4s2owMm2RNdj
6RWL3JOntGmh2WTRMndTIh32SNYSjDZISHO/uSXUVm68Nq1Lb3BBBouic3c1k+U4NJZ/zNk91gZH
HizTCCg0487UxFjZEYaG4gID54wrqLTOPnFaTab96NoX6oKECV0Dcsca0emgnr0IaeH06rd1jrlO
M+070TNfQvJEwYFz2bZxM6bsTg3jIrsDIi1ZX5njpf6/OJcrxe3S0/cyMTcubJVFmrT7xgPnyEnG
xi55Z6S3toW9smbvEpn4WVTtqXXYIXrQ21n9PSJHSl5saomAkEoRtlfhU4FWuGHQ6fr/+hh7u+ut
pQduvecNR1bnMsSsB39XDSe+GGk6f1T13CNuN8SJdhDFHUK+wMatiM9Mic6zHA4yOwOCrJRXqns0
6Y7ExMg8GE5GkXANXS5aA5vEPXlo3UaLMX7hRQFdrCvbtn/Fpazu0MbkmmJotKlLZzsyUgzDdj84
dNOqM6NSRvXV+4eoyBb+rcawqqa6M29rxc+22CqIGgJZ5p0jqugmgrscButB1AsUbkQmtvExjNor
Dj1UBWC6Rd0tBhBq01iSTQ4rCk9rIbHh89RTWYWOOPWM0rUtgV58A/5i1ghZYBdv8ppmQ70BDnUa
05/0NXcQArB4X7I/yOH6ei8Iliau2IQXNQGrpeC6OUvzynCpW1lzub7/jsFjb0/HEhcdmWycvkCn
GNVwMdrhTGeHSWuebgimcW0lf1IDa7BPkwVCMkYOsEhHhjAgxsCl/NVTDada9MqDXEcV52Wp3ynD
1OAwVXVrQsHfjNkRC8euoYpoGEm5dbGkOKOjqGVz6lzmCuweIvYRgv7M6uIdqQuZz5CXutAt9EUl
cnAyaHJEfw3ig56FB5w8SGy8rR2w0RbWyoMkVRS7qsBQvbPNXWV6z8DE1QY9SLjNTjgdutSJCLIa
rWjB+Zp1ONgmd5uV2QP98ynXcIXocf+v6mbGH7mhLxLbJiq4eE16bsLmiqzVMR11wuYtDgNbnszu
qYVkmfPHxAWlMj3m39EEIL/oBSOqGuxGYj3soMK+Blu7ZjXAUmPdxLzaglqoqbByml53VbTqMunX
6pnjkVl5lIKqXPPHn06Ox6FnKfHseSxAf9KZ4qqftFIs4c1UVEob322exGG9z0DzAtQVFlCWuJtZ
Kld/457MrBPykz+w1cY8f+fjWLLQwAcTVukr5oq4XCWUhQlFdorOx03LpYdQdpTBVRDP/Zm5jAkY
sUt2SNnS4YPJaFkk4eEZs2OQWlVWrWomXapMEcC7ct5RqT+JCMVLvchHc6sGNonKC6sfCsvr8AIH
FQBHefFQ3FbMj1PB5010ZMkciwVFQbc0MpTz7wVx5qKwVYApXAA0lXTiNeMZi0dkafkda9L6Ug1I
xgxZbMI+29umybTnGgak1SVo8XmvHR9YW9jvLONFNUEl1iQKXvR5DSPBuyqpkXaqg0T9Nbhi02MQ
IYMJIAPlOGHY7bSMVu3fJkoOsnaJEyRQYv4qOnquSHvlV9upjCnDhAvj7XIEC1nKrIyVtceSwb9U
Wr7ilEXgJFxtK8lniKgT6po+flgmXXZQAmm0pwjboNYs+Ed52HwinoeqYEGDG63J1t4svkyIObbb
bmyNQ4lWsuBYlfLRZRDUqvhFc7xlPn3P+AkS3pCCxqGcfpXRHC1tNNKFENXiogmuwGso2w5CV8db
CwNZovfsJZ8W9yeA+JBEScTCWC+y1GBuTEgGbYL6hDzZboX3prPKYT86QPUjGvaeu/2lL5tF3Cru
obZUvUyv9UsfXoTvQJ5AD670OgNyX4DgdAGABBhglRZxLO4HJ7LH763e6qkOAcFDhzReLIM7QD4K
WlYj1i918l1gJ7Y1PqD+Q1Zy2eV7vpQ5eDe45iqAfP70Si034EIrP1M2Dvq7i09I9crqcWUIEooG
42eRr9uSpFD6yDLGIALrntN/wbNFDU4e/H7i7FaItJohgG6Z74zxf0N2LJX1q9YzkdFgvSAuOdbQ
nmNtaX8zdM0hnxD3tPpofIsLIoHJqLub3oQPWnzZAEdDFLrnrTES+0FwaZ/AlIZuSTdnoBOpSVEf
630psVPPwUIP/0KZXRkgdpzgk4s+dsujL7RlWBig4Ltv01AZxbBLbD6AUFNmCSS7SNyqtGJnMVBB
WQvbVLb5Z8CqcubvlPMuq+9lRIYyE7HMQ4w4Frlw2xcbmge6fXtn4TDWLkOt7QOW775vbswavbDq
6nUqoCkFGp0908E+jzgzBjQHOvYr4Rr/wdcLHWirb3zprrVGsv7Cj11lfAuuqa8K1aHK6ZhhQLHm
6Og3gnccqqo1bRmdLYaouFZ99NEiw41iK3xRKI5cewn14d8IMqfXtybLTc9ljTdG5PqeUy7LeARX
Wnvq97T4ICu7WTocTe742yDl0bg8m1wnoLHi6gLY0pwHvmIbtuU8krI6MdfncFYPCSWEelDBPeID
ZhGIyAComhE/aSwdnk2P1VScHBjDADUHLvRndLdtDUqSwtfSPtVDH8CEM1O2xowPi00lToF4Jwdj
A/GHRHFvqcty75E/EJYDLwWjJY1+mPE3YwFUPP8dg13YIB/CUm9CZBvKZdnh5MkYPkiALdjpobql
mDF8vV+ywMzvgw/DqqDoIVyzJf8qBnpsc1sdC85LjDJsxDB14NCAYKuCTXXcfKqA6UA0qDd/4INR
rQvXRO/wH1k+9W28DrJpm4IxVQ+8xkCqQCiIA6bCwpfGoOm95YxoRXD3MeLDuQOrt+6+AMvxGlUM
NoIovoTtnUEEzhUiggt+lEebPTbpzyCitUlYWwlICzUHFyyq1HKFmmvdWfpZ5xzta2SXzP16s311
GonogzRHI7jb6TVzYgTasmN72LLG6phzoqLJV7iZUVa0G4hbL5PJym3ekYpyAWkikVyhd32fTRf1
46ZgyKnCUi0udj3t12RrqC11NwwndaBlprnL1Muy0c36OFndxjCu/E/BwVK1J4VHjy4FORulWW15
6MISNd8iJOUR9tKWxQ3SOy5R2ZLQEGVnK432HoMBr3V3hf1ip3I3jQMaBliLxjNCF2vIY62zy2fk
4xMU1RMBU43aTaXZG2CuWpcUd8f5U9uECJLbloZr/jZjqfMBafxu9r8IIbZNKq8HFs/oHKWw/kPq
QaysUtKDcM4QwzH3/bEIo2/spYee5Ixx2UPHqFrjn0pFKHp/XZvVshN82H0PB5Qblye97+8Ee7BE
KkH+aIwdmqB4Tb1LPyFmIW1esjp/qkqNEzZC/IxC30+z9dyNS1VreyR16VW1wk24COxXm3sbK0Li
XtUQMynrRRfl2FvvaDziBikTrbFH1DdaIY5p60MVDxH+3LEaHgELP2qCtt13HYet+1B9wNA83PDT
/B9L57WdOLZF0S/SGMrhFQQIRDQ2pvyi4VBWzllff+epvl3d1RUwFgon7L3WXEnlLUgwrKh2iRxu
gJDEaFLJPEUPm9NUtNcDGlpsjybpCoWmsmB+z+qEEk2+aSFVivWG+Di9nbOjBC4RY4xGl6yBnjdo
nYYljEhGHYFwZNbH5cJ87WjsgEAJ0QUmsE6MHP/eCm9fNZGgksubtgLsQPEiMmxfG5zb9BjZBLht
TavIHHpPAEuE86BjAWykbB9nwOCbjGZXDEMD0aJwzfTAb/qAjgGN78mzuN/p+AP1ActEsiBAh5ga
ZK6QptIxyQyew6rEgTxbsEegztsih2W84QzVfQ7ytfUl6nbcay4GOjFkwZjzsO8jCAAErQzOfpjY
aT8x9mNUlRaw79G9L0QXiEsjv2sBnTltGE4I1AWGJAqeOimRmcHib/m0DN+pviOtcBPV3Ksy2nza
4rrcHbl0pRDN6PKGpT9qY3CdZCaiy+Z6D7gfDQNWzbQVl4KHKtJVthTL2QpmkD61cSwG0EWsI3vt
JOW3mOG4zV505j29ZUKhYt9EbER74BKMV81p7YQ3GrcB7svBn7SLoV1ipMDsNldmM7umQn2TFPAL
yoK1MffbfCqIjcZVJHh3L4BluvI3rQpvnF9lh/U6yxMxoYuiqhg0G4foU7t6Ul+jylbPB0pu/FxY
4hczNbn23x/xc8tvOlb8BuTniDV9Pw7nsn4bc8a+xpaPptIClUYiysA6GsYpnBmvndHcjhFpOWKQ
6f2eT2GU2BsxTC7DFSALwys6ZwumyZAzxwqxaZ5grUoV6lRNiZo8Psaj/ZU197LPAcBUpxaWOBgL
Ci+9r1sNEy0dcxX/kjwjlopfovqnUm41E1iH+GHBoYw2EsaRONOyfhALtJKSFYLD2EZ4EgGqnBd5
U1vGMWxTsN5YJmKieWYWcchznVrgCx8Z1P6grSg3Kf0VdM6qs7ethcnF6ohGNfc9Lm9jmumzsIMb
3zAP0QBcBc54ZyOyGf+pmyKUTy2VvPHUYVWn5At/cpApLDnrMcTXcIpA7GjUJDBxzKgCUKpPvblz
JrEOYlWILGTAKDVRQe2ZmfJMORYfokZvlzMdUChy6sUM04P8Ni+HsPwKWxr2VMvokTckYaVicuYZ
GxFrThi9sChZAX4mBPsl86oqa4CshIMdrVSAqTvjUcO+FMssVhGWOefKGneFAwtXz27ZZNxzaI+j
Xr7q4xqollgzBmLypd9bEvEX2RWRH/vazDeyI3l0RoqtOh90xJ5WG39QOnWMgPnn1o27IC9h25w7
E6K2xUdzsubdHLJnPHbvStcfk7R4icFSwVOy/i0EmrDYT0t96BNnX1sRR1ijZlGXR4LKmy4RSuhi
xL6U4IYz94VY8UttfVaISO6JkRBZVRaOkbLXPFDUXUL+XRU+hLDEbOB+R9V7qYD+ggo2KK22QdGV
oAzsppdpyLwc1nI/lj5poUcYHZjuKe9hoTA/OmA4+l8T3WzxJ6Q3obW5Gyjypgfr17WWZ1XOl2y+
DfTgeCjRRajkMn6I+1QiQoPoIj57aX2KrcJSEOBFLETrgsbbFLi+k8DeERToSH9M6W8kG9f8rwyp
QqaWXGifMLZylBf5zyiCg1GRkDnbfCoz6ZbWvRzNszraUHlMrml6AtaJGOwTnNnWmo44McIfNZ9d
oydb7JxTbEHXsIlFRhNWjr8DvZKEBqXOFptxfaFn1XU5a0S2Z3q1l+r+j4yTyjgxE41L0BAs2lHG
pbowJmzKnfmSklCYdMAwjPE0TNypEESsjei/m2Ri96xjq7jwxeKlJSKTgVBjCZatoXq6al7uMDqi
xm5a+qL/orHrNWzxvd6MIoJC7i5BLeHC65V9lmu/Zo0LOTFhmoBqBORmC0iMsgDkoNAw7+Wu3JNt
hdI6BScdqqeS/NGW0JyMT4jq2uyURwNbTjPLdWZl6wbreolkLOx4+M2CcxtmhLLz/SLuy1aCRpnz
h8irS2Wi1kyvfwiYfAkVYPBjisiZFwrlLU8ovZuKqEebPUBbzEWAwhDZ0KxVLYc0h++p+y0Z02nj
n1EnebWeXcTnTebQG4uvOixvlTSeqtrazXX8VZbTi54XXk+xxWLBVo6vefUJ1z1m2dFty/HPnH8t
MWWHZPgek6vlGFfY66uRvsGstoSAJ5dmFpiZOQNLUF2yBpmtMf7Ja7Z4LdemA7cHPg2/X2udTLpR
jMT09gr7vMjVKQG9lRVc6C6yXKosZNmwGk6QdqPSkxLHRkD+UGvSug1pfAY04jUJV5dMuAxpF2iS
uMNG61CGzo+aKX6YaLCqUOBl8jvIgzN3Dc3wdZe32yqndqjTbIjsfZzIvoW3p2suWRLQiJlxNuDi
CaPxmLLuaGkeBNQYW3ybZXzMCJWGt/U2mLupLlnjiApJ/FKm+5ZtA834XK3v5rwTFauJ795atjCN
FV4ZL/eORjIchfd5HrgzsDTjBYDTpsV0D8zhmIz8daj7JS6qeKGXXmm7hMqTxKjBAuZdfHlDecys
TE9spqvMxI1VQEuudn1QHtTCepft5mYH5D8WTH640nXnENoI5mvCvcY3g1maWk/FRChTGbKb8VVV
0qNQmy+qR8YZyi9vjtjq9TVarhENwdIlqw6MhbVnkbPuLPAVFhsqBw+fg1Chk/+WFOZFYJlYtSbZ
Av7OgQmpMf4nv4YlkmBKiS1stzxnqd3NhbHt5d5HnPGSQEdb1ZNCV+KvngrJvzpgpvlVIuuvIsTB
rU5LOaIArO0JBseWeaux54unR2bmp54o22RT/63qTTuh/E6JglG4o5CJXEPSdppuRn1Ag5+L2+oq
WSLNa6g5ymqUmpvF7RaypKlJnC4qxw9S8yzX6Mu6bUhkq513p2bp/bHa2FyXFH4rp2pFNbMLTWwa
5HwJL0ru5xFXm9YPPTTPwk2A0R7aDVo2o38uc3dWa41Q5/hPEP7OiYg0YaXfxa+6SoJPbjJgSbpO
HypENau8lci+M234kbLg2jYaw7PzZGeFVK9vyquYdVpasCzdkQwFNW3eAFF7RdnRkfoHJGD0DVFC
r0NeoGJIyLIDdqNbUSDMbfivVLwZnNBlV6RGiBq4KKr2fGJWzuWk4icBJRFirkq2IHpWEotCItqc
ST6l8a8YexsgQCOPuI5ELhu3bO4jodKSlXGTV+XZEBYPJTEPi/1i9+g3IcflMAgMuBNR2Yl+Ynov
5RSAJOjDlzAnBmuXx78VmoCuJJUUloue30XRSYiuOK2btGs3qWz4Snvqu9SVUf0V5j6qoITNasaZ
1W8dktNSYWtjtx1DbIKtKmwN1y61faexaR8wPvXEh4RS/J2rmUe/dmaYHSP8FZo3soLSqumB0OnU
hxQaC+FhJBSOcmqomkeesF869+yTqb8tt1Ctf/us2quBuDrWOTBNUHQQ3OWOQTw7TCOcZj35WNqb
2NQh7nTIT6jnTdMCjuJzztytgdWSAVttM4t2RGO4eNNRe/5a7LQGfDgaZaO+yZivSto7TRBcYWau
NVYHUuoMh4BnLwqRteFqLEvKbl1fkNkDIE+jxd6WIEFI2bWpO7AjsWbyGvhPlCr6BCs+PIWMa6ub
JBmJ9gRdgGG4FdyxtXLLZ8VTZnW7aOT4Na6Flzqka0gd/Bl14KpAoLLIT/E1K+XW6C42JfdBl3iy
HorceJgCkc7O94zYlEDXtkLq13BdRd1DU2OmLSZ9+1fg0hXjRgvnJIah2kB+uwo/HFs7WeROSaS3
C3WP3ADpll17J4+fFhuhGr1mrMJzj9/KPqRd7qgrzUkNOtolBX7Sgwv125EWII6NO/R6y8Z7uJZk
I+rJaZI0/181iTKbJQ2yq5XNtbI74iAqv9Bi6uqjQWzOIYKiO1o/3kQ+W6WPf0wjRzX8K+oiSUjK
ImY2sbsVNyMYvfUoUVYaUrJobrX6p1rOqBXFgidjHmE6qKn7d7bqoccLSkghUvPSyt1bSdE965xt
KJRv5Imx/o/pSs9O/I2En+Drm6g8zUTba8SEDL1yigUZidQhRV48NXqYMTI0lIOTihQabsAnNZBg
T/zowfGli35TT3GG05V203RGnkwNZz84vyRum7n8WcjqfeF2Kc+oa/26U/0SYlrGuiIpmkPI3rql
PhZwU4pPmRQULCfJ28ZoWQvcy1osEpXkdTC+VUu0jwZ7zXjQIETV2WFQYibnAe5rAgKg9T1A1iBU
99nrYla7pRiIKxCWm+ZgstaUjH2CM17Qe42KdbORHWQz/BwY3Sma1QmLVIyPCs0UAxh+Dyeim6Nj
L7N7nFbwNhMK0kXW7Eca4tw278NSfgQDoOOyqVxVp1PE7qz4WxOj09g0Xv9mAap95suuoPI23siq
XI/teJ4AW9tsfGqIyhrzpQ4RQ0OFjKw/XsKXBratmtqblDOg8hxQfqS7TRGlkGpWIcir1EeSRxdp
bL4Vypx6Tt/ULJ9ZG7+ZxJaUavemD/izzfE4VM1PEC6HuBdhHUtyLua7fjBt67Wbqrsac83GeqFD
zta4pe1hbRPNPmflRzYK5czGSQZn1ZmMIATg7cuyI16LzYcsKFLFjZboxWnk06KQwQ2oVmrx/tU4
sxw6wp19btlQ4XcDExlj6STFMJnbFS27SnK2DfG6YuthTdFeLpeXQIZXkEzn3JGPVex8OjG7llsq
vwb6oZrOdr6P3kxKCWsCSdfz6h6tzu6P5IHpXj9+qKHww1j5t/XBcx9uunK32+3LbrW/bF9f29X2
4+Q//R//J1sTqrkfVz/3X8/7+XmUm8ft5s2rwz100Zyvt/Xqcjo9/dvD/8lXPiWHVbryXf92oxO6
8/2H791o0a+s1en5FN/1yXJ99Xzy2nL18XHZv768vm730NrW0ep+PxwOa/eRr26+j2lsRc7o5ud2
8uU15Dp+PH1x2Mn+oa3Eq4DcuhR/nrTRV3D4Vj75GK7v0TNd/d69Q7Nae976+ejXqTa9tInXp8jn
tOHhnjq+0n+e5jXvYq3cdvN88oGN1XNed665c5+d+zy5+WrLn7v84/m88OTzKcrV0z3xifn5eeIL
+IqT++/YXN7O5e/dp/ha8Wte4xZHvpD35hxle3H0fCUHjM1j9eAs8Hr+yBcv5QhO/Pokjo535V/x
O6Slaw6ElxD9Lf7efYqzdxK/5X+8znV5exCnGz7R/9+bF4jTzPtwFcUB8jUn3vbBcYsj5rhOPZ9Z
XJWBo/33jh//fWK+WckPcZD8DTvk3WlwxWvE53l++CfxPT/4qeSsczY4Qn7++PdmTN1rPtG0/ffB
+NDlimvHb8S54fJxmM6KN35yJsWZ5rg0ToPrO1y20l3zz8394Yf3+Hn4vvtz4wYSJ9n3n/3a9fhA
J3HQ4tT8O3HizJ3EJRAHIY6Vb+5OLlVUDuyDPhfXgQKZOLniUPnP4XqDR9mzBVufSNhZfYiTwK+R
mKz4A/EyjpE/4D/x8+nfq0rOeLHnRfwCGjLosKndxN2Xov/0pXRAhPpC2dpUTmZmQqeY1q6A94sg
1WqMjnWgnQ3V8HoYOBarOLKQbnXGwrLd1iIzh0q3XCCNzbo/gHwokkyyX0FEW94r60WV3puCdI3q
Z1w2VXGigLyajmCvAWD54d20NMDKb119VdpuFQBetkw/DaXVuK9185ghITCJ+bI1RgJWMBKKcInJ
V7ZbT+7M7ULf0/qJ69rrDLOjml+kqLg6nCcXOcu8JEPMN787edQgK6VWFBi4rjtWntpjaaTY7U0J
HsXA8f8YQPrzlpJVP7wZY71PnfJvRMM/Qq85Ux5rUvInA8xsAuMsluvIMWLC5xte23cwrJi56im/
B4m5H/N5lyUswCeCYZKpOo2Kb7e6r08Dp0zGHuEvSucKk9wCZmhGTzZIr4axH56s9OKHMGFgid+I
2X22tR1bCh2nl0qiREFsWMVWJ/N73bnZEbZDDSVM2ATCO0nQU67rVN9gePXzWy3Je1FuNmII2vaf
ELB2H70CkhL1fWFLbASBy0aYYzhPNiiiR421BnHOm+V8FIlxVsaJdkt+mNg1Qb7PS7jSYofbqHu9
sLdmsXwTQ6M6s1t0EFli5rYM6rKYxBTWef1n1Fjf4ndijyBm/DpKSfqm6QFughZwJ7/KdfWV1KTa
jhICovZPW0xsthWPKhVuAwCN0SlHUpZXwbaMvXnZDQCXim1svlZ4yaya5j5LmoT0CAqCosFti05G
TPm/HJM/VbadQb1FV71fMN/RMEi4/uHMSywm6DgJ30rR4mShQeMKhSyIfRTXk/0JNhMnkNArx4dp
uJUp0x5depg51Cf4UpnS9FhSg6xav0RskKsfAw17sZiQbA0bowXAtN22c/YqdcWuMFUvrn9DBGIp
EUO/WdxDO2SFCVQuzyZKpOgr1+Qz2KL6nVJtt2GfKbt2fosTWhflC1X4anm37OKFb+X0lIir2Vf/
LbhzfOhh/Z205hVF+JLdhUy0J2Sn7clqXgqZEEltr9v6NcMeKOfLhqXTzM2J8QsFU21Abe1v9fKh
y7sW3YojLKeo+jT7mMG+NJc3cFSu3OHx4+MVrFPH5ZCq+bbANlbbiPrs5U+OA02fdzUKzVAu96K8
UCGAgEW76RQSw1nEkLLEDqT9i77jq4wPDRo09NturlvrFpKLeBjUlO5V+JhMkOGDal2SaTo0YzSz
+5pXuWocctUDdwP6g0cxQLWs3dhHig2nZPCZFsUT+phlrogBEgUU0vleg3o4pb20m+N801QQq8qF
/Fsq8D28EXpsomPWxerXQsiRmS3sTpVqM7P1NQApDjYabgA0JPHB10VGBZhgzDwnYU1WlodUB8+V
WfmNC3ES2SIT5ZkipDhkAnGY7wv59KNHhLlDEhYbIVotg/ETLyxM/079gSEGcE0CE+GjxUkLOs3R
2M/KHnnj7GOaorjrFDfzfi9VpUeEMyDm8FOdKvp2EdpYvBxDdSpa6kT9JUy/25rkFY+ktMj0Z8Uk
i7Ygyvsajiz5jD9Fh+6aVe/AQ15qNNj76yB1u7AIryRhRPHy0iUawwfjbymjWiD3CkOslBrbln1V
R+BXpTobm4nBTsZNZG7rmRo9KURYJ2xQMPS7tyn/73kQGvhHggPEstElChJlpQ3SySEwck0pD+Cb
c8uo9kCyespxTAzlh5Pd25bqLTTbEAea4BTM+2FWfEGEbfdmpl0/m8jyaq14oUUlmpy0drp7pw5e
z/iXGu8RUVsDN15PKSOubhPfF7l13uwZ6qZsF0cfuEjckXqpQVNvqcPtUhCmOiz7NvsYx/nZJPWr
qpqbWGW3aYyk5XYAtTeOSQNaDl2b6ERtxPxRswMkQaGIcfu00OLZN3cFyr0scW3tZembbTuiImEH
1+oTNGzz0MlA86yNmrak3r5VDCfIQJLmUc7OqsWmXFKJMef5tGhMXHZ1q0qd6wUtxasSFP2s8Nka
hoN2L0mdSh1PY/6zpfIQMYYsjvSDa+ZtBh0UQ4OeWvZOak8ZA2aIsxlGqNum75hIkWuiNGh4O2zv
xx2Sv3uRQrJONLjnZnwZ6VtKZeBTwfJKJvWmxwWP+TVR94Crt6IAUqb9FU0hOdQLWMvhTUxWCblV
UQnS12y3ol3E1EhZtyctIRDts8nBOM8jBnZdNVtXQQOCMoDbO6TAasEbFLuMYC9C163ykC2Q9hmk
1WbGuYSJgo6tA3LTICwgoFrSCa21Mvt0Zkjx0v1eUYSJ42DBYyuBsWOIBr4B8jjVjJNRYmgh7RAc
3AYko18M5kZqzXWLpxGRlpBYmDEQwYNJxhCJm2tmOsZIen+hs80BT8tm40czStjhrLJYJ5+hIIql
0iC2o02tEVbRUXBayCPdOXV+8pq9gFYRryeyt8q9mgdbzbTPKUOMAX1HCT9qkARtdWQrCR+YPWtW
He0A4YqNNkmFjkuyzzzGa0OMgGI0qOTvOcPSm1MELnPowojq8eXJXGuMVG6sRqcg/43lDwUCpSl7
yUzzSLPXTnVCzIfkfjebYD0neUeneYOaeWdzIuWC4n2FJA1GmHJa0tY1ZBXAIGWH/kFisQvthEmL
zbIDEhj5MjIB3AwrE2w801cc0KAjG0qaw1ON2mSowSYgPggLZi2b9juCPKYuoc2XmmUrU5IcbQuU
93tPTrbCg63xPbpUQThDD41uZHKZ1O6gcTyqyEpCObPo+GWBJOHxY2qHOkzVH/n4l7Y4LgDQ9UIe
gEi/E9NHqaMoZN5IlsHl9nPg3YtLrtn1sdAHV+DuQtJPCov1tYkAUDiV8G4g/Zc6ba1imzVS1B8s
IbPHAJafbi1doY+5Gk5CyCNm9qh4w0+b0B4Vxcu6eStUTFCOK0s9mfAW3JWPf1YEbqRMr/cdpxXl
zoOwMjRj2l+SmKRJ/lMjZcgAqyzBNh/eAuU2kckd6NjcsYK3goPE1nocUTnJSAUUNxCbdc5iLKMA
mv+iksCAR3CyJu9KLVubBLSRraa1kWtw84gwrwJ9J6S0lVqXXpnfNMC7mGeL9oNIkriCV7S3WhDP
WU17yxlWukQWMt8oavtNGvhiycnCQO8BtE7FlqM20AQWqF7NLiLeO7q0KkQ41kvhCEmLcywkFA3w
H2yEbG1Q6qQVBt+rCZKwU+iUWdpF1jXmLzQDIzvdWdtrpbOJGaElFu7YjQhvoS3AbTEovs7StMxe
QgZF7S2lz2Wq2q5DL8IMqcb2doBhJ0+YIKBfVp+Nmvri0RKSm4r2Lc5hDcIFZZH4ZqrIGSTMRcwm
/55uAi6TkL2IRc1iUe+DrO4M/bNFdiaFHw0ofo2qgnLu5nGtN98lNOGBHqZRXcEIyuUHNmb6iIwM
hPgxeQqmZZK81wMNnZ6EpEB5IaITFJ5MY2dDHWhW/+LbURRybtN4F2bGUb04KfYnNl86Vak0oXgs
SccAEliAkHGmy0pc80FTF1+N/xvIW0JCqPfRDjB1FIvkzfL0m8GGgYMyS0Ln/y1BeJ9n8hV+vmEg
RwzvcghNuXOI4/jDLmAX62fCEfZlIm9KdcHDQI1d+V2s6FYUYDnj1zF9oINft1jUw8i4TNobF9Fm
55PvQC2sJYRVndlTsv87hSNtkGOTnQzSIuzS4B4WZkd9I0sRlKEZsceyMxzCT1JtK8vzy9wzI/Zp
7o+1cjXGa5cflfCzVRPIlcV5rsYnIiqIAuZBS5TXxCZtKMLeRIQswC9J3ejCJpy46iFukNgEJ3P+
VBZ9wxy/CVQ2tNV9VONtUUheR3+gJ7EpbI51Qu8Omg8m2hHle985XqriRS9NGDbqylIrjHX4gw1q
i6iogV2FOEPV/C1jkb4AF5rJYkrJZbGZQcVaiD1aocGbnHdlAog9715SyWZPg5LPAL0asBxNYJug
CMiccZUlsa9wIlHzskKhck+AK9ZzfAKQ8KiQh5t8/klYsc76BSPwZoEvK8Vrld3MKtoN9MYJHQn6
D8f4qaeM0uSIjxNbINPVYDAJyM7Wkb5KDXU7Jzyf3lkZ7AYnpxa4S2fSitep3D2CaR9Bgsj/Jaos
XwXxkPGVL1IXyGFKvaWHhwsBsIcRb8M23Laf3VLwDNzVhfUA0U9agGEbnRkd8IZmSp/vlYE2XOTz
gPg8qienKNGYSHSrAfYOz7D/SuIHkGR6PTY94u4oxcdUEtnVmm/FtE4M6lViAVWmRCkeSKqD4urz
5EZdhhIWfQ63I4S5hDCDkMX7MN4H7WwmbE704ahl0x5BzK1Lw0M71FdktYRetVVJ8oLMdrDDoHux
UP4MiHlMvaLd1pwiDYWeiRV95hZlFpdpYmueQkp4sxx0Od5xf+DlDN22VT3JvIISZwSNRkgx0p8J
TQJeEnpoUYNd55LX+VpnDh9jh5VQsw0xvwg0IYIXclbtCCO+gNVBu2wQpxr4U8bak2A7ByO6w/im
GN/DdEY7rufPIlG8tDHeMTygmqxOVr9fTIL60Lownu4WGBNRIXsNS9EWtqWK6jBAuB5WzOR0Pcz6
OrbVW0OqeQF6tmQJZ42/PelXWVTu9Sq5p4gDJbSb+Qf0NMr96oFV9zO3SW8wNoRlsz2kPjHk57Fw
njmPW3Goc8LcpPKVqQMBn6OhIaP66Gwm0qUG2lLw+cc8uYwzOntQ77StxvU0Ke/BySn7g23jsWKn
Ss8zsYiCSMi+/rKzU1nkJ1KUtz3zvZqKiK8BfaayUvKLXBU8vupLOHvaojITPZTpu1YuBT6pDIJX
p9Ff585Pw3IT5eNKR1Wf1IjZaGnmo7LpbW1fgqwxO9+Y4So3/aW3sIxMbyXY5qUcL7M1IazAjT8l
fwZwCCWCLaXfmdX8J4YPvOgnu9PvMe8ztOpWW8a1zRoJxMd6NIuzGhkbdTrUPBBZy5ZsuISTF4+f
5JrSBUCy0Y8fRLBvloQSjJlRgCq6p23cdLhRFhmiTfU6T1/EQdYNYy0jaU/pSsrXMWeyNLHkTJru
DlL2xbp6v2gU9tFOUmKxOJageiShuc2JtClzfETEWksT+E+JzdutnL+D4VsDuKGjzCAjB23av9u1
kNgG4zbCTRFPp4I9TsSwY7VofViip3B/Ogv8S5GyJ+mowhVRtm3K8VgVKC9J+ULe1dRMk12Ob4aW
ZGziwVM4X6iEB4pao3EwzQNIVksV4EVEosa2M5DzoYGzgZRKER5la3Tb5ZoRqtNUqqujyzaQimBj
BusPFWPYE+hLa5gwqiS+Dwq5UU1LiwQWmDFhevYKmcjj8GPh5NRtwuDM+L84a7khkmMu9W09kmU1
FzvdQ0DC80lHo0Q2IDEdYtXvbexLZkpwLG7ZZtm1vXzq0XvJ4/fE4BMCOE7QPtyc8han41ZRkPvg
wWzi9BbyxowLTnUOxu+e1cQAjjf6bEEIET+e6NE+nKUVbenNXDlrPSrIqoDdZsBFgPdYDnR8wx+T
56pTvqqC8XhEe88NqkkMviktsdZYV/Q+E8u401KCpjFSyhQy8Mss/E02lUaxbkM7VGc3fN3XpXbO
rZy+KXYP3nX5CmIAwKW0npKrqSH4Csu1k8Gve5OTEx3FVci2B6p/K9bWLWHXYI4VNBcKdA6bYslI
YyWTn4sCFwK8V5/hD6j1jdmMW4LHPOZNa6UjvO7Shz6He91ko8j2KHnO+NDijELdQKQKALZ8il3m
4EuS1LvQMC6a+aJm7+jjuQstt1EJb4ZZGUXhpqSVKMC83OaIX66VRbEv3pXSEwA0u4VVofIozG4q
/zjEVncLnNrsC9gwkNYrGUiR1rwx9sxBTce0I4FRI+HMfFY4Wk27xtenuWlDX7xNfktTdfNW9OOn
K1ant4hdZWhkZBWxFcvvM5jkhNOQe00YuhOIEk34kZmE5c2EHarJ0RqzPYjYXzsxfTDOIYGQq0gp
dpGA0OLGRMgkGrFEYg5/uW1nSrlOc1DliKgYC5Jk+o64ItE8k2bofBua146Co9H23pCRc7aQOEtQ
NqyHdcWQ2koF4E7qDCZIUHhSde3XdruZJ3bKmUoQCdvZsGZPTZuOG4nskordHdHVZj2xx6HgADUt
YT/d5z8WVEUn1HZLBjRxgVFkH8KI58L60Nk62ghtuJ0vtS3D8HJ2dtd5kmURgDw/NP0ht5+mvXBe
g4PaKnd8LG6H3AeVTG1/kLsJvq9jeoGfzd/QsGtz0k/2VUlNe1iPr1Ch6ZcPKF2o5as77aAFZ5uF
Bbna7NvDHRvdXcRgMJBsnHJCh/RvH7JdAs0QK/2+bXVR2nFFTAGthq0MdFo17Z0x+pXlSRFG39Tn
EFNUBpX0N8dd02XW3VmmXeC0697QrxXlU1Byt5EVPk1L7AuWVZ0B6TvU2VK74331NVLStRw5LwtB
RAoi6mK2oQaibnBUr49CqtO3OX91YvuqoV2gjR+Cx4ofbMwC9aEvMcseNkm6sRcH2C05fsIEqlTE
PYYHntDS/jgiPRmZGCsU4kuQ36b6UqA9D2YJINh0saVhK5Q3I6VsbB5QCCQ2JLifWP3KdMZ1BE1B
jvIgqPO9idByYDGE1CcdHMgB40OR5CMOq2Rm9IzuadoejESh3Ct0KPoedX6OBzbNP8MUjvmgukNq
b3XN2IOzTbdFWx+0gXy2ak0W2QqnEeGP1yB+16TF1RyEjWiIUazSlOB6C/p/D3x020W4YGAYTdYR
wXw9W2Kw2NXyyP+Ng5LnW707ajD4RDJ90CZHndoOo452TMnqHm31rYT5TSN+BeXze6ISPWPJ6elC
s0dej/Q0Z2P2uwnQTW+TEsGChtju7Tx0nmU4vqOMAKNY95A5TG0Wv2kBFqFu5Y1RJgeIOfuM1O8h
Vg6adrbh+WQoifRl2iisuAvnNAyvenfP9cuI85mqQXBq00PDco9FoLK1oiv9FgUXaXsk8nUAV+38
VplEj2e7TPsa+oSZPasJc+5Xmv/YFS2A+Iw8XwyeNhqfjDQV6x8RFpI0dWzkjmoOXzu1X8w2ukTq
hdw0xU1DmVKteVpEBkwM8Hdnos6pU/hFiHN0V+67DWEfK9M4oRriF101EDhVHRszRNTaM/7A0WdA
rk2c+O152eSdN5j4NfArtuB9J6PfBMVrSgZVqQPoB3SNxhXFnu3WQfPr7BesPDOdhrmI9xBiI4qP
fGuZUxq96mhx7dcOAS9wBapazT7K8bhFw4fBagcYn5buynsozcR6EslF7Tabg23cRS4QFHym+C1B
hc4xN5b9YiTatwgitCqWjqLMalCci7Nna3LF2XBlR6S4FKCYOqFjRdENKTfOPFpV+ctCoaVYcEWw
dwRLvJo+xzgAqaVsgLOS/GmBijE8J71Ks30ppFncDyhFCDAb9XVtWrQHMKmVqwjXFhU8dAxr2aGP
FLvG/AR6X70s6a9DdW0YfS2rXkuKa8pIJAjDBkBUGhF6f8CLA51EX7NLYvq+NCGu/xxdEtK3NOnv
cmfggp39tCWMHBlGZz4LZHClEiExwQokT92dTuF706NjSuxDObw6kBUHOd/lyrOnLEsRNg4pVmfF
Lk/SU5ZlpxH9vhTKx0QFUWNstd5gLat5SL5mfJJziQONVYJEC2YaLwk9z8aePJUxdKylb6KAT6Fk
vUznaHDQ0JtbaUHX18SfKoklBRNOy8K/prBYA4fADiIzWHXV/zg6j+XGrSiIfhGqkMOWJAhmUszS
BsWhKOSc8fU+8MYu14wVgRf6dp/GahTTv0TCI8HQZ1b9oiyTS2G6tjQ04MQYj0tkErFu03hlhzzk
npDvg6ebaGQmb7VoIon+EyPqYaqPqZVgrHYgSGa5dwplvHKdcGKiGw27TmJLjp9ZdSiIiYxGbbei
IjKh6a5i+7IQeAF1To7xbp5mkALb+ITWtSy4QykFF+so/mpHZECJwyBWSGqjcFty/kfo9NxNhYZD
gxJGx7PG9bWqObwq96io1lB++YXS+hBzVA0y5Zrqzcqlqxk5jWJG3fw0EKk8qyIy5F81lPAQlaTW
o9341FN4eQiER7B/36kaYQ4HDsbcUO9seUicwsSz3aFWiz5L1S5Mo53XwcnoXAyvAidigvVtTuP2
TvL/lOAvi84U/AHfzpgyFgS/2CMGmBNFaUd+6vDu23WBEUyq+QIwZDquv6JPVTDXkA5QIKQYuwxR
C0MLHZL0CxL7G8ksIDr9kzm2it2mpone5PrgMsxtx6eVwoX5rcbaMToyawQiI/B23baBjFeRe6MI
gPZKYmrhA1SKmp5cSdjEqXCq1b+sCHf0MtteQFzNE7dtg68Tspo19DZNXxeuvctWcdeSInwJYnGK
sotvEg0JI4qr43MidDuf6FycUYbEMSDIM1J/aGXoZbGlz3x6p7SVZC5LfJOqxYxt3ftL0chXsY7j
igdSYd3NobQH/T/VtJN0l47RZSzoXBvEn0iVCMupoKow6TPvjW2/5Bc9MKwwkH2sJFkJgrgPslMK
5VbS8CV0W71BqHAFYvJ4r0A8+5I4H3nfGUjExCqmG0xHtoAhz9C+ga0sNLKtJs1RDRES+FaWeKz1
VdRi/KjOLQkMIcM63OFgNFTYIuoPXIxtEO7hfNiy6p9lWh2amBq4qN60tb8aac2w6oqVFJMAYepe
HHZ1a3wp4yd1j1rRLhteBfMeUF4DpsDpGSBHKURYb6RbB2Rur0DxyLeQfBeaq/zUNRd+Pb/jIaJA
J6HyrY3JVe8lV9rFgXtPhQhKiETk7oh1OAl2LhwKIXvUrjv3NABQmFCNdF1UT+Q/N2/gq3KeZxbP
Tl/UPJgSvU7jvxpUkOx+RHcjErvu6p5fIjRRTaKzTZjJ0lL1Mcd5PNlK423rRn4GPMmp6LEMZLz/
FbuUXMz1OEIB8xcFbXzU3XEmnLWcHCFEYtg2unGv4QOVwZiYBYoyCBs/nXgeJBk5HWbdVyxeDdby
hjMhazk83JnQvalFZUZqntLU4GbAb0NhzhLR0DRuW/aOKn0L85Tx7f9BgUephBcOSwvRynY+zvqu
dB00YDKt8qwKvivzkMcnE5uhtk+wpIhAXYS2m7OSgi/BkNOt4dvZlopcZrxwjfBgLf1Opm3H3TQ0
hBsYR3TmHHJ3qPubBu2vpkA7o58wbc11xxaswlpodhIZhCbYQsLY1CxVAXgK4iX4QzF8lhviJnSo
R+9UrBcakBSr6e2opILGMBYxAmTHNIJKwwiOf4T/VoUHVU17JnU0QNxsA+B/mpf3IU7WSgPuCcJy
4VH2lV7bcLCxNk6W0dKA4a6S3qd7wCmCaOd7K7Hsd31RH9WwWnrKS+oTCg0PanAN1XMCdrEA9Cj3
iFRwV5AO3anhvTswteW/+JPddFcO1dMgfgUpVS4DKW7FmuW4TeaCom91mTtv9qrje68BMmG79ft/
08kgjO81j7Z/Y6aYZM/SWDdI+6jSknq2zE8vUcL0DVdz1votujmudjIk1inQn3Xz5EQLYz6B6HNr
+52pSIiHjFIoPzJlb5O5IwgUdjaROil6sfx/cU/42v0YMeQzuvfEeC33rIJWsPSbg8QGpu89mlhb
Hs+CbSPB1BLlJ7c6jXK7dIva1gcgALbGVUnGwhyeugYahAJNbadhl0oU7m7M46GqYolgeNNrtk5A
lgd7O/HWhC+pyZcuiFklLpcGlgvVXQ5ZBfS7mbvcKRJeess30To+ZomQiLlTY4lMq3OeX3IMBh6R
ZSrqTXGvlQGW9A703HTR5GGL+AYYtJY/LOUs6EmGeObzuckSyegjqYZb89uMXSauqm1ZJtsqecn8
Knnc1DlUZt6CVspZVpz6+DtAnTMZO5W3Tl8HGBTMkN4rxZ+5w6NnkA3lviFa0r4KHNYGIE9IMGr9
lK2V2HdM5UQmQRxEqf/S+C4VRVx0PUvEuOl7COnYoUtWk4L7rEAAuheVI60SoGXoK7EgNz+M6D40
H5OzZiqSxTm6I5aVYeTYgJLavxPJ6WniQIFAoWJPY4eoINXTNa2INUSGTZZeO7wD7SdvHo3/W5ff
lP3NYiSglNUnaSjdDe+BsUaXahsy6z13gWE3JsaCWAm4rrMAxSDvjiJtdmD/tbWmc8eo1OfU02sU
q6jZVQPfX0NBBwsM/oGsPAzRqoJDSbwbthDJHWb9BXQgaqXSb7/dBPEhEN4MWqzW33pIwgpR5Q69
MsvjeYjLjZT4tkc2GKGDBaq1NiR0afndDinUPeouDCC4Mi2bunGyUgLHpEjYy3qDY2FEyIAKDNH4
UG0+cnbueb468zcTT2DboaqHKeNtXqIAC7usY2G6YiKTFHXKifGYos+o0U8Q+YuS1LxC5NWECYSH
m7gkseSIs3rN9CQccXWD/8m2KW4F2M0wn821G/B+yXszPfixt6BFcaUBCi8FzipUEWRscSQLAMSV
xVrswMDLo7fg/qXGXxAz/CkpjOQkq8/OQz+ZBv5oQR1XvM54lkPggIxYxFa8zNfNECx7+Zeeec5s
oBivLe+c3g0OhFzkimDhDx9PYh+hEaSBH9+RlbFgTnQ7jpdsqt5MDgM7iQzmoxh2za1nfVqPhL8c
Lo2A+mq8b5iZgbvXxFBjMzjoPWqJthh19SBnlJqUxi6nKywSpiQt1gjZXWvqLj26zNZG9nTgABXB
axd/kEz+ruk3orwjeTbLtMdk2xPayqHS1UyeHMCRUWBEpogqgt9gi74n/luMfyS8ALWtgnW1Mp4V
sl1euzE831G1X06rPfeF7m4KBL9M7Ok033Az5uoHJIjgGadg4Jc64gwMHoVh5vTOyoHCbvvnCRhQ
MG+I4yKut3WH+IPEy6PMk+larLQTkZL5I2aSlDuHhE5e4vHECjGZS+gG/kT4msZxJ6pfXnGT45Pu
/db5OuGu32vbqVfTVN/E6haJ2e6SnHEhBQOFjs8POy9BNzm9au0twxPExxGxyFs6LRvBRsWmJXE0
q6S7Xn15ym7w3hLWFiTAXTcwOzRlO6favFFRVTcFBWil2lJ8/C8h31CJVDZW+yJxnbaVPoOh4bs0
UJ/zv1zJLvV0XYx9O2O8nirw+mP5oCl/BjkYwSNowAA7RSiuJQxLzTzxLc4ILGUwutLhNMk8Q34w
6Ec3OW2V7cHsv1yiwEZOphSjaQJ3M1a/66Rcyv8GDgFlBYYrDZy24mCLwKKTXMnQhdH4PKAi3mRz
KT0YUqmw1IltNzW3W4rKMmlcqji8xmRvFP1zgoWKxt0sGk5RG6NcqrjXZIhOFNCRmZJRKnObvBo1
FOsiYLaLtw55XI7PArRHcSKEOZBDu37KCPzIIGeG4MSDWZAgpCBFqjmbDJsgX9dm/CWA65oug3X2
Flg1+VRiW63U4RnnWBz1Q8VzE+m4Rm5qFzuS308bAb3wdykvtq1nHjmibj1BORQxcU20I0mr6fCC
BUGBEqk+RnOqxmqtfydtsBBbXM1MtKmPwwT2O+aYSJRiKZmA1uCU5xBOE9BiNBpueOtPpWvSg9Df
LIWM3aIM0jlZTXwBoGM5NSgp7Bz4vhXFYphLkYFCFaIrM1SqZ1NBWpQOmZlO1Pcak590CTOLvCC+
ZV5Q69JM5Top2NkwBPice7boR7uWSZSRufh7KYrDdxiAQUf6Ukj/hHOlNyeoy1L2r5li2C0GDQ0c
MtMlk9mUy0+v61ubiT+PakL/QEFrdaixQktdsxYTa6lxzfAj7ynJoNeAM/0fFz2bLqszR56Bc2Gh
f1nMCCwARGr6ds3+VPGURxOKWL5Z+oVSwFkyzBuZTvU0pB6dz5v+yXSrBiIMeWMGMXlW+G8NamGZ
/HnWXzQlrpFFFAhrJfWcFmNiMeq/xp6pqkxpHijBMH3q1c+kAyYjeG/p3YnFxQL5prNxTL+bHDOg
WEQLyNxfPu7KWPgXT4FF6cKbPbf0kuzcsG1otJ0OPi4CNnx5RxcodxUfXd6vE2UjS8qBM6qgMexm
DU+Un3JYSmrABnkVp16zXma8CHiSO5naOJmxD4n3pYhhyqvXrj5/28O6J9HNU5LQDqJnz1upBdFy
SO+jevL1YmFiF+lhiso6UCFOSO1F1Mi5H4zxWRstX5xnq6j6UXMvMlbLwTH6aqE36f8//4KOijhu
UX0WPl+qu7IaPj7sGJC9iohhli2NW3Pp9QsDAQ76LV0QCZb5eYAA4cnuyoytpesmC5McryZdWcEz
HArjg3ooJv7jSujypYEVZ/BfYbvrIrxb7CNT/WcOctUkYbRBL5UYtRhsihqPeNBuzSkWicdjpsJe
LTgGleajaqBN9IkjJMiQ+r4Q9pyNXRycQ3WSomxZp/4yN16eivLVcsQFkk+iVGFTLvnxWcoj1wSY
MOJKVFYJMqQvOhZxWb4tFxhnnp3zGHxJ/2l0IOf4aSwIeNzpprgpwae5MZD4zVdDOixFYrdCkry6
6uX9PzLsZxXKdkCVbwXhCbDRlXrRFJen8o1gQTv8gM+An9E0O44Y4FRu/hhrc4/HZU0XAwtvt5L5
IntkJITJWG/XeATUzqaW6NLixJQ1osQSt9/EewrB2mjdtS88YqwDGIhyFNqGlVWakAsKxyZ5WCej
51gJQ66XBC2h5aeIk24hjspVDZKtqKFUt7soHjeFZ2LFdYpQ+zUx7nQdgBzFbax5jHo602rhmCK3
CgWTWB+Us6TMDH9cp+WLzboXZ5TLY+EQsEixrxXpsa2APJBuuzHal4rBibp7zOKk0SXox5rdyvcK
T0YZHvIaM6YIL41hSK6lZ8kHc1itO1p9NJHqHZXju/TbtTATscmKNXJ+tnDxuamQsupqB9tsbqr/
SxOwdJDqEJkgdDOzibx92D/72uQN/h7dTyJ/h/1WHmjXkX44MNDgTZewGNtZfmcT4k3mACr8w6NP
2UyFU+WZ8I6FHakxnr/0lXDwS+O/hjUtNw+KdbJMuDSWueTdcQq3nrUTV4NqyrD5I9/fudnSxR9k
1ITiGvfRW+8qZBaf/yXDT5pCzMAciPtOqA4es0tLW0OKnnmcmKiK8qofKrK/x6EER6CTm662PerE
JDYMQFDhs0aOJDBnb4gieOkG06POMHY6HzZhv5CpdmhoqHxXTcl4gxNNw/k1mJr0oqDYuT2XV7BQ
JN6FUxGWJle3I7aQHLuuR/czC0kXlI4m4UcyTWkzMjxQMWAGOSjD/BLhC4MiRVpzJ7cfN80WOQaN
tmf1JgyIWz9dCQOx1qdnHrq2XSgc6KJEsTk80Tox85nmK3zOLrm7HdEdZR+X7wKDHvNt5kzJvlRX
ZDH40eKmhavRL4BFzxP0LlHg6uYC6xjTg4FQ8f9UDrZZYW1CraWkdSfTlu3/paa66uv4IFjVSejr
Y2IZ8wi3YkXNoFb+Ax+8pAk8MsZjgxNNKuBWlOVW9SMb6sp2iIbVxFmtiAYbSeJ0Nc6wecXF2RO8
Y1sznse0CZRRUDh3t9UlB4ZDc+zY1JuAAswu4YjXbUWKDcP8ExTdt5HJV5oMOpKy2Mq21Mcxnr+F
OOq8qz81jM+qTuK64Nv4eQRZnFsJXiUuNMF6aJGdwmHlRTgeu6+UdVw4dI24gMzgWB2EH5Rij0Cl
j/E5IJ5QQAXrFB1T5xfjdKfhJtQ4gnTDOoB5Iqz+NOankhEwNsoZwfNQoLRkKn4jyZHzE8VS+PfP
IsxyplN+Ti311AHTwG3B5syD7x8NiUeVWBLxjDrA01t9talxqSYgnoTqKeFJlePhnKkDSBDJ0QT2
Wc29ImkBxE32hfjlIltiyTcYxzQeXhwGDJO7OdJIYA+A1/Z8vZnRALHdyCZcrbjsHm1mcazBv9LS
85EOR8p1uRO1yOEhoX0l2UwZZLiIrmytw2vZhNc4KLdxKC4HCbWO41dUjMAKhYPsjdeIQpJRxKw2
HnjxeOFSvwUuwHi2fIctZDSuGxNOI003WW+uBihyKlan1KLuAAOJzq6UOfBdhPoAq3b81pXDGEeO
HMuLMFzq4y0po0WEdi0I+8ykZdQ8qHgX0U8V968lSWByghgHh6FbxKrBxYjq01qzLWGTuh9eWGox
ZrjESshuWL3yOtup7auJnmX91OQLy7Jbagwf8Z+KT1k3DkHyhkRndwWLu39Tw7sFn8uqovl0KTGH
cYFfSuGEaGR4X4TpIk4wxgeNeQiacj05qHTUitDHimJYawGDISOyzZiBA0pu3MOnEe48jHocSOgl
IXVkyIyKzDETJDLdn7l2z7n6wm+fV0lpZ8IubqUZX3Mrf1TxZmjUqHXRC3sBgt0ny/4IzxNyZUfL
txUqQBXvKxUweCJ+akn6h5EhZbG2OjCw0SnSvUWBW0MrJpyPuammkz5Pizi23VLJGXIGtl/wu/Ek
AGbZtrWoQbTY84FljFApzLQ9KzzrJf69Yh5r6j8NS3Ws64e8j05Z7V6Eac5vkhvWkoCyiICdvoZo
QtUpdaditpc4XXZ+tqRl+aB4iLntys3/v5N1DC3QMju8iGyDqttRBsN8J9i7qvsXCIajBiMC3BDd
ogo3sR+vUpW8o/ZJmmhusE2NLVN4hDDDoteA8tSGhvBkoGMCL3ryVIXMLsb6kOK+R2UdADgk2g0S
lotuJcWnwf0XwUw2mJB5LB5YBMb8XrKBcOAGtIxWa/qvIFxq1dGHYq+hBCSoGt1OMxDrcJnGar/U
GZ+QAELfc9HVU2JmkjMIOnwY+vEqUn9iOtwoG/C/esLWeAf0i0c0TAvpaepvEeMJgvBybm6Y8e9F
nnORqYfJr1NkPJlo455Lb6C5yxD1FO+XB0hS0mhA0XUaBmRmBGTjUwNpMJfXkVEGzuhzQoRmrUxW
c053PK52N4bfpSi/uJZIs0KnfgSX9lIt5TPh8UnPZfzDvcPMfU6t+IAaBFYtXfvBcEju2T9AurF6
7pcQ8BeBcBLL7lJlyj7pefDyim04z3ZJOBxVAKCgAOhzvCrCg/5eIfluvV98tQ0U9HqVJ4zWQ8cU
vhXzyMM7gB2ni0Y2t6UIDQwRmpOF7u049/gFUXL8ZEYd4uPfSNYtT85WU/Ab4CrsboTw0PTWKuRN
ki1e8ngXcyMgYkXXAan+kQQNsiBoI+qfCSOCfYogjTYWZ34gYOabEECq/inJK/RXgfsjm18RpHcC
A4y7mDKREAM73cGaCfvHABynPPW4TESaxSYmoERQznRx1xqMpgyLSSFUJEVEMMPR5bvU1qFvxgqc
N74oWaX0kx8oGEFz/HFH1m2isPgdQVzPmuqg+ScadAvi7zqqhAS0z1yG6nOwNk1S7cRW4g0Y58GA
fxzuEBYo3SKKUOKmZPhMRtNEdjZw7scMzumc9dMLwICLyRvnEdmDIOKonAPcaJfHK5HfgNLctN6r
JxF3elOnAzDC1vRsV+8Cmz+wTrhWfEMBWKaEdheJdi3seN5Y7ZirSDKoEKu2tfJEqqAaXUa1v+hV
aX/nkN3jtVewinfNNBy3q3aToG6ZhfCw2LJLlxW/JT8yLHuEZrWi+ce9TcMRLR6dmCGGBzN7aKS7
p8hrUFMXQmmqd1f6tzdSn8M5NxWojCM71hB+cjucYEKPtVOJliWxOlNprm6NMYFJXwY40qdGwjIA
YoYLn3aF9Ool+g9TB5l0EnrHvqvfA+DosYCxgQaH5wfOFPAfcxENJa+casct3Z64a9Rs22H9dV+W
/sYknDyq4lzIz6y+txwgkqhZFlUM/Jw7sQvK0o8WBqJzrfu8rbxY9SnvcMmMhBb+DC2Hy2nNAwDZ
xtFL8DoRJRIIyYCGqBQYRVi+c+I94C7AXyHj57alcVZ0Bu7IxXDTw0dLcXUmUwOAVyA+whB2ejbh
gN8QuFCfeoT01bM3etUtp/Vi3OTJVR3wtKL0d8OpUx8NtST8YOsxcAQIwtSa0I5K108mbMuOglyf
z5sUy3Ry/T9DeNTiMkYHwzozMIixmktQnxX1lpm7LgCl6WNh4YARtFe0IiH6q8we7Fgz14HwduGv
z5usUnPsNbaaffeCnUgPDQu0+ChQq3NCIwhpSnsOmtZJoALHSnI2fG2lMKKzmo0rrmBTeMO3Eu80
zFhmFa9UuWPGHP3wZ7jmHQv40GoKBk3AjBiBtwnvevAp2acrRqNqc08xajU7tbzRTigyVMuLS+zJ
Mx26uFna3Bvnp2Z5ejvt7FzaFJ3M3g8GgSc+tH0yF2yvi/OH8eMsmsezMzSNxRn29cznX7Plmkk5
f3RdP2i+nPfz5fFEvnThpDNnnJ+/5zge7r29o1zIVhdOsFZP5glOKf9LD7BwBgdvjsd23c/12QMe
3Wz6anb25TLMZuuej8EHPRWLx+O7nn362clRZ6/Da3OYD7PDebYOZuvT+X064ZOfzeabuXNyZod0
Zl/X689uvpnxZeQzEBOvzd9mmK2+LvO/zfRJTT6LtSdUabMbz/ig0yf+sLPaGJBXgRM5gj19h3zb
a4d/vHf2XJsf3NnhFc42Nwlg3yN8MAjpoaSGNmDnnkxRd8/9bx5fQ9vX5leY7D1DtAXWqgDDodFP
96WMlc5ajbJ5m1IK0Ug4DlU8wQaHuKXHga2FMn+Nsj2yf7Eu8OI8y/S30y0KnZiVFRKiG8PIcCwy
RlfoOiaAVGrBVZMzAJQJgnDAaAGsWvNQuITpIcDfJNFAp0DMsiS+U/9JwphlG7gooBDGcXF6qAyB
OaF6NYpuW0ooBTINlqI/cB3m3gqbzebSOkrxjdz8NsMdyXB3wLAXi/Km6+ELeN68pPbCAmYflyYR
MAoz1JIMGLWXndq/g3oT6uJCZFNotDdnSCBjBCjYGtpDD2xPzBmmNGuPgq7Wx5JbO3LGjklzlRmL
5xjdUeqn0JCFnaK0HoLVLcRlwxbkjhxSkExxI3ctBgpQCaN0LOtzPbjI6smCu9rOJWtUSHdLvMZ/
bf9ThD9V+EN5nh+o86Z8ms1sN4Q/hfWK0m8RD2NenWqy0MD3uftcioz2pC8pWWnB1yBdTOniG1f4
LbLwFv27md4M8RaYd11++N43FyF+sqH5XRQ/PfpCs6ftLfa+DemVNd8UWJcM1bUvF+9z5X0ixj3q
LwNk6iilgFkxR91PWpw818n9T+9/mu6k12uBibsiM8SpPAhM3L/dm+B/tfVyxFCfjNp0gOSAB9TJ
dEDQVuG6yzhF/k8AtRwT/E8qnVIODMZ4iUHmpwQNE8oPkEoGxaa7DYu1casu/bhHXuIRXFuFbfwM
t3HTLEsbd/fXFZqc/EXVsAKUNGaocZUMJ06veYOX9VuGyqY5DTWv/ZxzanNh1Wvwv2ZL7E8LybYH
fzFnAEPYAXSqvd3q5RxXo3CBqupCjsRwsmnLCwj2qvi1cNXJKVfgt5m9syu+JYXM/FpLCWo5YWR7
0bfa//r+pw3xFAM52PjhL9VGoLDj8JwR5C/Pls+q95Hbvzx687UI/Re1dRaj5PDb/T+mg1A/1475
Lnm1a9xvAecJviILxsi53WWv5BUw+D4yZ3EdcdNw3V8zf17XHzSuh7Y2b6hvcCxu0tr4RfDnCI9e
v/0yfpE1aw5Ha1zamLBxO9EMyzmf+dpDZ+d1y3160P7gOehb98UL4CaUvs3IsiCe79s91w/sy109
J2U/fvgv0kjt1JDIYXpWnVpHxmWQXGIqPtb0aqa2Tq/k0v8M0j8Zz1fwG/8M5ibpTkjYkLKIk/yK
+o8BHxvjyThLzaOSHKNxzyEQ86DhnhkdTuw187vNXtm48C5t8cJEyaTehx2mLeRiQ96lddhfxvLO
Sa3Dctcd4+Lgyos+oWL+OxE2AwcpYCjYF7FG+M9Q/cqTh6i/6/It6++uuDZ8s5z0vFfkgxnEtcSJ
244eQrttmhe7MHMAzRGUs7iRWCtwFH0C+VWHi97ioImsNKfusJf/MfQtGWRUgDLuqXXT9edItF17
IkH31bXTrgxuggpdBMEKvpyN7YDBjlBv0IdCYj/Z5CZs27ngv5riLf41xSGnFjB8eNmBQbVUPjnR
eseaUpZV3OyBe+qMB47DJACf0/IZG+vyRuJ3mVXz1OlvlGkteDFY1j3KL//EHwwVKNgz/BTlQlpX
TBmJu8/yZ4Ypj2LSei5zMSPxKdLXMw8O3kt6G/jr2dBd2nq2uHZHa8UdfNTshKlXPYkcv7aZLAu8
MAcgseYq4T625oGIQJhVQEh2EmdVYCX1iiNX9jveuUFpfxnNnJkjvSrxUFezoKJwFBYFcK0FPJFf
bmzRr5FtQR3na41un6LGuG5sKmMzDpvG2LTqQ5PFJUOAIiWOVxJDYZWNtGfNmivAAiy4jMg4F7YK
rj9f2InCHqw6h9l/pSofOgN/bHIbfZZrln0dGmmDVSLn0JbhX9DBWpQd98C8EQ7CxlfB97fJDNPA
1ep1tIS91xwik6M/QA1uJxwKqhLJ8xWr3TLHZhcHqIpXEek1p9ZBIOCRR0ximm5BcuNY1x64isQu
ID8yn8ILK8bCGh5CjJHRH50aG0Wb1ytxAHvuhQz5NgbhCdm6tRMbEl8lJNo2ZZLb8+eAIBlOQxzj
UPyrU5blE8iSrR5Mewqs110EdGp2I0jdYWEpN6H5FP11NCyacgbMt96MDfBtoH8Y0SofGMm1MHOJ
4ycdg+j8WovFte6KT16GzjsSXkSLV5VxBAZScVePhRMRYI1IzuDuFeziencS1B9OfCkMP5UjrlEg
jpHNU9DWtRT62cMIWVasTR9eWyrpSzL2WjeiU9LgGgEu4/KQiyeGk0rA1bDYZhpIu4z4cS9lF1Jc
/zBZ9gUwCcJFaoOVH2QxYa4EIVApNvBTFkYJuAy9m1E25qdFzTQkFDFbkeWXGUVJ3czXSRRQT4Tw
LlkMEnNTItTCVd3daRoQtW+E4mUNPFlu1U1JG3IRVSfFcy8wa/0AJkISMWxklJD7vBlYKodsJVhv
jbk+YYic7IiQUl0bAb+VTkb2bM0R8wB3yDBb98m1IUUBivdZ3Fq1Psh5tFRzimpCbyqRxzQPNhzC
Cchjgqv+K5cOBt+riZRguE4JwMIjq1a7Tuq269g3Vz0u6rFkdEjUXv3NrAtzCAyFQb3rKY2klmfu
sni4VMtpquooYccIzuaHzAhJ984INeQaZqQD6p94YQxL41oYKbyS5TBwMrsxmgf1oAOnKNCoycxw
KGR7REy7yahP0xyW64kqJjQPYP6/GxzdA/UviSDqc1xKdAwqVyzWXJ5mElFYjB69CzfhnbGQqjgE
A2orTWSnCk2sNVijqdDFsoDH6l5Q9GhVzW6gRDEcfuOOKVwkVTuAo5mq3/0G6lxHj1CTHIap17QV
llmGoZg+ND9fWVlIULw5uWx4aE7Seszock2mAJ/7U5v4nPCWeeGf0CogTdHxTZf4ZIc0/Uw5FYes
SmXG095vsJ1DQqhZYIxLCjZAZk4gMoVLrHMyhkuBg66cnPO+t9Gd8IjEyBZ8GJ2xMIszxuBklaOX
+rW3VHBgpBUp9kbBya5vc31GjGBBtgW9w21cW+C1zWjS6P/19TsAgDiEu4z5iw6j36COqbUnI4cx
/Bh6QqWNNTc9mCxPDa9LOB0JCQtk7S8Fpsgf/1R9EXLLlb0K49WPPokdZbIYIKYDJXD3HgxIifLV
Y5i/gskxgLlENJexlmOu431Mr+YAkEvGoD868m9h0Rtyn8rjNW9pRLisu08pyfO+mYz1zK2tDcY5
/NpOSJjAwHIK4j3tVm120qVmEjwWg0d3XY9xoVJnBV1XBjmpStoJvMFZvMvVn6QmqjE8I+Nfbg44
JVe+B8ZpkCkNprZOfoLzXEhMCIBFOANztDoTIft6ds/nKrrwZlX1IcxPVfwyAarElLDVCa9/NZOk
dl1RF+fh/ayjc8CKonGlZx7TJAT+EJUigQJapKMqLucGi0ak4pElKR3dx4xLeNo5/TjdChHEP0a0
rYM7BqeUUJI8wN1AZPSbTYq9U66eQvtulY1CsFdiEIJ6ifHdpAvm5GKpEPG8N9rGL0HVBleyPuu2
vnYqW4mO89KYHLjkumM8RpceFDb+XLti2ISYpCuPUIQUAAkkGKGPIwnxY5dvJUnbxt9b6qWa5K1V
MtIJREWNdc8NC20HtJ30xDu/t2gZR+pXIHvU1nenbKk66410g31mrRm8jwNnUBQigjxbxdBPFvQ3
wxrmohzA2CYpVuGP1uAUkf9N2mWJcbWl2muojwF+ed1s2AXh8tYLEcNLJd44L4W7wf+q9b9u/MLE
ak+9MxxpY2uC7a5FP+cVFXj/QY4DY6X/VqXoGcXacqJYcGJjD6sEh/uxREmaJR0OAE3FJnI0uUlW
AitGJ68ME13YYFabyr9CxjPcJQtDw56O0KNleC/wFpb0pqU5JB+yuEN766b2kVw/u+mpzfxdYuAs
LZq5YVGHk1hED6tZimNj4GgjecHdMDAmW47PWLeCkVdSDqul7DyNQAI0R2nsXafJLafqXng8Z5gi
ymZel+ItDZg31NzY9cKWLZej1LRhN7aJf7riUXaJaU7RAsnT8MmjIG4mj7kL8coNl6mmLQrtIlm8
g8xMRjdfmhgYBuLMekgZUpKu6+6Z9dW2xNA35itNcbHPMPPRUZoM0GZ+tpmW+JxWUErASoYcBIYs
9SC02P7XlrxRg7NS/UfSeS01j6xR9IlUpRxucc42wRhuVMAPyrEltaSnP6vnXM7UFAO21P2Fvdc+
huVxZvHiPxOQiTLrqOFaffL4vs1ih4Bw6JGiXaboOBR7e0R3Aa6k+gLTvPIYBXRozBLU0UqswLUD
0IX8ckS7SO1lwGLATFZu7xwdLDUqasXyB+7KfFMX5gES022yNJJDFj6Vrdk+NL1767P2bSR0gCLm
Ka0wKim+YEkNar71Xb1KSMXIfPKt0xcM+iqXF0KJvTeQyxcjBThv72icLMc6S4sFhPnRJ85J4EZE
m7ksT616qkFFyhs+AyzvyKSCjTu0b6lf3XS2U2F8Fkw7CLUMZUBnqDZCP26CuilYJ1gxg/yDFUXG
L0PcpdDJBhglpU23hYHEvK3e4uBlvs1NVagbAoAd4vS+b3Y+gxFLJ3alY0gcLNvSvQwoAAT1sUN4
iYOEHR87ObqIVLUnHaaQzbPs0VATNRRwi6XFvzIpznpUEkDDXLhLm7UiVc8W8jidQPT+B0nLUsRv
abgSernL1KON7tgszLUTPyJoHyhyLGokNWYekuGpSdZF+ajcN4qEGNeEi01p1+sadr6LyWpl8I1D
x756chF7TgCkgJKlMF+OE2t9oqnwEVEOd1zV+Pba4ZsMWi2xt4KdR8KLF3U7H+VqlaFArQb6Kvzj
TOuTHBVLcXWx4Kij1QpqjK+nHEivQ6h8Pr8Fzl5QjjAAH2BVtOLI9NrV9QPpv3ymffLG+UxKzSNz
+AqijZaYz7qtSsRp3dkPdYijvRtn+GbznlWCem9H+LupHtyU7UFHnZdw3Dm9OIR9ep09409V3GHm
A8Vgmr1PCEYh3JeFAgPQotcWEjVHamq4Ku4GljrCLKLyuaLotRuGTwsksPC6WfzHTGPqsw8aw0IV
0mUHHK50X6wtyyuQkWUAsc07kJss5Z1RG2ENHNW/BroUw3sxMVVHPHAqfhmR9lNUPFv+p2F/Ojy+
A3CuSQHFBNrN9FWl1YbSxuc8LuiDcnFROigDXU/JLsTgnfEcduDnEq6d88GdFIW3kQq9Nyn9XdBu
6L/xkeGM9Od605CHWncQ8rUnx8dJLM5B/poSE85GfukP5Hg7l5Egnf9UMQmaRZ/pmr1HyQJYgDrR
Q+KbwZX0VmWunmpV9eRjQi7QneE5vQsMuVetOWYlbmwtXpahc8py8nzhSPpUtxkiTT/WV21nQW/6
yg1EjS9RdIiGM3KbZGKdTfZ65e+DiRarf9ayF9mDO2SkVx0MKfZUM7Pxye2ZchRpTfSNxr6gbLMm
FpHRTxTeI/d99hCQ5wgzFZQ8WRb5nTl/S/I06wTweaqwysSN0TREwxcDxsYcrXVbY9kO04rgK597
WVsNOcp3I1uLFLMS7HAhFW/E54kiX+wmUDqk1je/576P/ygA3WGkPAelxNpSTrg0k47jgXm7Fuwh
JYC844VoPzO3/XWG9FeG88ZjtjR0jBuJDPFeTQcfW/KwCFVXS52qQz/OuRUYxB0FmblvYv0SDwaD
J6phlp65p31C/1chZpmuKBwo65D8YrdwYXKKDvzIZbBrpHXUO7m3NrrwaPEpTE15T7J2j5aNROGn
YpjOHniGEhexxOTleChzm2OhVOwxtTSIuBLglbVDp4A4/pJnr6lzSDPaeS1fuRbRjGX5TXbhqrN7
bnxEaxXXk3epyBrU3vT4O0JtgguQItVwx4PSWFZw2GIIBZBKaKOYpXGXHFQqaUmz4DMWmORZWS4y
wdjXShYWo2k0YsiUEdsuiWZtNBodTLTaJ9s2b4Ysc+bSEoTyeH66IG9xxoNsPam8TKLoIVCVbw2e
ucL9zQesL1j2I0lxpXICu6/WNfcOXWDimrsUYFDN5onzKS4QnOIfSQvApY199AZnhfgT9VC91EP3
YBlQNaa3ir5V44WmE/pA07IqFGIGTBvtlE3R2qL8zWIqYdr3rjvm46f5g17frm9F8gX+q7mMxY+H
zoubuSmew17iO1pq9JYE3Q9APZoBjVj1GNlqSZbHUfNO646w4BiXP55+KnmbPf3miZ9k+qvH1UCa
hOuU6DqwR7uLdFiN7bYxv1g/Rt2Xi5ZGZLhkZ5bs0Sod8g0+l7KPNgiTaweygswWJgJjj6M0xdva
TB0WZoQA7uM/4S5bYVnIP8FAsLd2cf/o078g5gUB9vvgG87FlukubyTTMlZHREgmrOJShvMmWdZH
FJ1mHL5bcUoe7okWwwP1YTjVc0OCjDUT+oQSSJBiEQfUBdtSQTDwXJsVA0n3045fQXHU85VUAUyw
DDINzHG8cCRWBRrLi3lR05BFxvSTMIdgTb9oZctHQvVCzkLGWltH9oRiI+u+lDdFIL5WdSBScrVy
z0qch4wHhpvOUqX2yRNneG5qOTVYvmkEshuZH4uDX9JJhwbjszD4qA1u/H2J9telGGgLLuYBX5Q2
b/QsWzoor8p/iiVRiB891J9iTmX9igUacAuXMbil0GREjXgnShY1xH/FgiPOcSNDb+HOz433Es3z
R+yNh4i3oEi3FQQZh5JGnjzdQzTZUe9pPjnbE5QkXuCxZ3Dqeu+z3DLFUSEiC8C+7DbeM9CHqYfh
hGipdxC8h0KL71LHCes7YOryYqtLGlXLNimkqnUDYEa0KA1BKaOA07C6ZUDznLw6eA3RCk2MAjZ5
jsu7Hr7RKmfhp1ddiyg4+vo/mylINh86h6iGTLwyjlhYiDYLYHMxVP1AQnxhTY+jUhmZDT3aN0zZ
RtUyzziokJOHHa1SKtDkozUETEqZUgCWZ8rWeg/CaKPkjQ68hmtmNL+lNRCaE0J3AbWKgD2WB+kW
kBe3pKSSgX4t4GXgcKw4br1u4VGZICTcpIKivhhZy7Tfte1u9Ii9ddJ+pNBydMr7uqGUmg5yfgeT
s4qoAtmZJRFJYmyaMpX6i8RAhSM6+wauHmfBEvBGyvdEjENXgrlp0DBaD0FnqjVYdyRryfhcemse
tEWvwRYKrjNJtdPVV6yTAZJQxX3J2Yw4ZjZI4QCaMYbspzPmYVV9zi3/MNfms0zmGksOyh+ysjQt
u7VGcNHU3iee30sVIlrxHwkk373uP0fdo4ymSzjZa63PF2ivl3PlHCRwPr+XO0N4fFS7PmeJ4wIA
z9mDYzCSFkOE/jQz6zVCPNSJRdOBQvkz9tAwodXoHH8v+/kWE28skn2aF5uoYtsLs++as3kcNOuT
FSFpIejO1GdjcpNUA9Pl5FzQU1RoyiqX2NfAw9MV7fIJKQEWitheEox1zoGpPnXir+jkEtfbhpSK
XWa9ZPhLCYKy6aV09Xmlm2hCAF48GM066tCmnG6ZHYihhAHF7jPJNk7hbXwqqspkL1o+GSLiO2dm
fR9zMqyJTY8AtiZjtq5Dogfy4uD4sFotbKK2QC1looWOmaMYHy0Z06TFjuMxah+GcSq1F5u3u/Tl
SmvlUcO2PDHgU8SyBjmpaTaHzPh1aVEbj8q1PI8sDSNOCRvzR0dsSm82Z2cCutvc5+57Gl5rwiuL
X/7seIZHvZizmx3/MUzGVm6TTkGObd1fdaTKcjyD2iJVjwWF5QEOTUHxYtTV+NCktbIZuIUaH0PC
fQkBdpg9qkgdNzUJ8MQLmkV0tY0X2IjoJ8yImpCCKMczQ6TjrWUxNwwPonFNYCute1H7VTMrqere
A27kUr/7+NM0zi5CKXML9Q3Yhbi86swfveFOeZ4Ra6OXnx7fjem8OZxSIuEZVhlIGBrqRcxBZIXv
rfZSslljsq7aIJwx5/EeB/a/BvqtrKBqRmm+scj4QBgiPGeb4rlsjC/ERZ7wKdnylzhkGwWtvdij
NWwXO2zcNJQdKN7uR2qntpYbgw0Ku+2zpr/M0GfamjlmiZHbtLdBsmutCRnumxbqOxB7lyKkEMrQ
VbCPdBgusd2UFElO+icrjZjMliPPJxK22UPk3/AE+swy48DYZaCl/CG/hewTSvWtcBANLCsHMu1d
ArKts2aT2w1ScvKwl2EKS4kPY16sU8uokbIQn1SQxw7jRjLbhxiGqo6pekhHdlvyNN11ryBuK1ef
KP9FuFZXTVAAXqeHCf2VN0HWwdAmYm3f4yZzsRrraFYivhuAWkxBd236GfdgWSlfWQOsnAwsghq1
8L3MLNKyaEvDM5BX2/1R/LODsJeOQW0deg8pgcmxYZStj0vGWyIQWKa6xlrkvU0muk+UDBPuQLZP
EphRy8mczeWhbqZLNkwvZhNvWSasg3K8lRwOuUASvy0Yq8f+JfZvQ6QvWfF3lNt48/GzefsW4faT
29wLsOdgBjDN1stGC87B3OJ+SLge/ANSHwLGCGgJAUHV40EzNPZ13cq3PhKp/ZIFTyyZeC1Qi/Yu
0BM06h7HTibfLHmYg3ZRhrj1Qf+EmgdgA2gjL+MYeBwqxIVybsNH1DiwiSmD96TfeyNcDrYONInS
kGGd0ATY4PipQV+K+VplfwdmRYeGZa768+S4ltiJsamL9hi8TM6b6sct8+768qlH4CV9C4nyI2fY
7hd33+JtoFiYBN0eizR6MJcosVgvL+x2aAtQIi+V5B4hgGSOjmyjP1NM1ljefFIqlcstYdXcjkyT
Ir55DKtR/l4yGqt3IZu6NAEYTjlOHN/OZN6lvA+B9J+ybkfUV28QO/vaOuM2VZXneUCGWTcnr7vB
X+8GyDSLxF+50bZH9+0ioaIFd9O7jQw74+skTEEhKHMqMybY5GmBnuW5Mad1GO9yKFb1Xzf9ojsm
Ejmn5HCCeuOgxkqav1T/Vapc8IKr2oxRIKarQbrcqHwQ45l59KyL5eCbaz2312P0iox6GXT9vvH0
RcKQ0E1bZobybCOxp+vuv2z5Zu9l5BOwHL5iSX6KuBJcWvNp3GGP0FCuqaFPkXNBY8MquBVqEexo
icgMYI7MPkv5eArOPaVuS6xnh9N6AkzEP5l0GqQUrqNgXjc1sAqt2VgUvaYGNLRaDWO6Lz2NkVCn
WKzXEiRccB/qmQlUvmHSXFNAchXhA+7i28QSWoeUR/SnUXXXsV3n1T9wx4uM/oHr+RlWJIQD59gy
hKgrTIDFVWNMnlCAMpVbW/Ce+vBk6MhToE8hOghrjPIu6RfD64gVh7tzCxJkVzAZS+1pY2OQK6yf
KgB2m2xK9zQVH50FaZWeTxfTiu/xqWG+133P2sMSyVV3IPUz9MBnJ9roMSNhSKJ2KTcSGkc67O3o
5OU6Utx2o2MRychDyjJUzfrJasDQipDpWc1GpNW/bQIeWQPdGqf64qnEIlH1aGf8BxTaAnxJMtKl
6s1pInMMdTfTwPLZKbRr3pKiy1dM9UJ+rkKUrHtgzCjITvGk3OU0tmCVTOMiJIRYG4EnAynKy5LJ
NdDEg7JlMzZfWpRCFSiaJFqPBsIXjWh5E2ZHug/Ga40Egx4JKSEySeRZsfiPVtkO1q220nWTyDWG
G2RsiGlz7NfkzunIfYxzPBuMxz6mX7WDsHoE9awNE7myiuhkZOJZYsOebVArMmYki+XySUv150Qk
PHzzNqHz8ctuKQFRNvhzy00goFPbDACd35ElFVs4bFZLJIWLiLWxh6KI/YTGXcDwEW1nRR/hZn+4
ONc+2k4D73mEAsbmw7QdxUzudlbJ35Mbrw3u8QwVj2ySk8kGSADTric0Uv63kqCTg2rR5HkyONve
OwppNUnHxgPeac3DouO0crkPBjEwa39k5b8cVTYyrpVE1vQvJBJBCc0edk60hs2uio2UxUxWMJ2Q
9VWRFRyujwntl1boJ2JJl3kW7mX9b4qjY4RGSLopsP+/wLqliE1Y/6Ndf3aoZzSCvrknu+aZpfNC
QZjKVi7UcrnSrEWTYQkEZUWwWhhAVm3XzBJnF5dq91z25C+N3Pjc84bLGcViTE1vjdRYz3zIQ39X
g1wPbLWqbUJj6Wxmd9qmmF1auBA2eKIK7lgK/ypUMgXWpf0z01odZA+8APwUpDxDgWujBbZW7MIz
LML6WNHFt0SSEKPRyDskK0ZpIrzFXBNYxT1goAwFLLIIwuStHxHcmO6eCVBuIjOrlnrC0ARWoMBp
LtyLk7rktOJ2118SOe8Cdk0tE2dw5bOXXPrpxbV+Y1Q4DhiPNuzWxj7Q8k9CKhZDhSqEiWn1b0SB
XJEHFKYaVTElqUYvTjSLPlmLgVI0vucKkVEQf0lxP4UrBm0jFiYUFqX70Q7TytB+obgsbX1iesKl
q720c7qpMKIFoLyzdxqmSuvY3Ox4WJCApv29J29kgx08iRnlbvACsc6EjZFi5yIfN+5gfvbVuidE
WR8Y+dDj5/feRtTOQynq55qeQKGRwolURPLNelrcGI0hhSZaLhqPDhnruWbmpAZ6hVlAHSBLl/aq
Lm8d93tPgYkR3QsZoKvZD99pf+YSmKpuiTJeEUSUvGnwqGB4ofCa+coRoP9whfMLAK/CdygVUyHj
d8rZbRJqzrWKdzOSyB9cF7ZndmK5EtZHUSWsjYZNjDcRjpl2q3sG+PVKebmJOHoyKCq7YZ9RduDV
r0KWWEwvSSDgy3c2LWd/lNRbzdhgvFnSmSOJqalGmieCsIOwfmKSSME9At4CnIRtz8DTGqVcuVOy
6NGA+tUFjyDjAxvxXjjHa3tEoLWemV9KnWoU0kluKsnUu+baS38sN0BTeP/5CfNnZB6pFBFN6ae8
5+pmykaly2bye26g/tqEXSFxL+djBePZpz0X0Z9e8Ia3z0P/pyMxqExtn1BsjjTqRs0R6Jt7DWND
lh5gF8/INyuUpsrYlwafRnQg63yt0ZQ2pC0i96HyUu7kBGmxUdB2FEeF6ghNj0G8KojKFbMBrB7w
fejul3bAjE3/C1P5/AE0d+Ew4NE8tOMIAYWH4QQtYujGLFFHYmCPMSsjC24FYrKM79LntxHVZzW9
q2/Tys+0+AtFQxBGvx0ta8fsg81nw4LFdch54Jhjc6Hnd6xYEkqCL346Ekygbfigq7kayHMgJPIa
cPE3+nuYQpPnmp+DlbpKWAWYxSdju5K/hj9uqTrELqwXhonlO2hQU1Ri5ZX/rOhD5+jgExaQPO2b
E6whnkYulqsIPXo8bJAQZQEzAsRVSfAZlL+C59Y01H4t2ApaS04CXtwIIAVPBSsjfjzjeCzYnf7j
wV6Onk16Z3bvPl+TOtwcCove+tV4FHDBwUY0NsNsgcdcMNvd5UQx8mrRIbESHDnuS142WzcWwvVX
OgvLiUgypAB9wbQ7AIgy/nnBShUrwLqeRpDAEW1iQ0ZG0G2seLwazg3uJ28v04c5Po4se1girKX9
0yELZf9WoMULgrNmaRselYiP1mYuKTAQqrrH7+IVtPl3sGCLkVWxFtYXIbKXujF5OD8sKhMDpFul
SFCIhEVqXQd/Oqk5uJ4wW5qmOwMOXHJoMgxz2ZTxAS2sYTFmB0UeMVwDs3McMB+MHADMfUL3xSJC
y8F42MDp1BxxSGDlmj71mVcVu2xalwWvM0vxJ92sLoWpvzXmgADH4xKpNqOcPqKcAFQ1ym8MYuOB
QsbUURO6rKbTgXrQ9Oi8+FZULGVYnrUC+ac9rQexFMHD8LONi/s8Q54jbVyyNQMZeLfonSsEQ0qL
CWSW17uxb0FC7prPVDSh5cxuOuU40qcNIuocmoF5ayXdtwu/NsCz0BbYKynmDGqyeSDbjSiKxOC9
o4DDc4zzKc8V0wQJAIUL2001m+RAa32kPgYr1Ho/ueF+1I1dL4ifLmuEa+2OdHDad5OZI0HCWV7s
vQp5JMGpncq2GVhX9bchxtftscDriv/DPhJgH7waJbsLLUwvqXy0YNAm43MczK0/+GutDl4FZjrt
Hcc+pB3OHZ+fPG4d7a332Vvp5TuZ5i4Fe+28jeguCxK/aJYvAsBcvzGACfZhzwTjVwGqODwZiM9d
sXYleV6S6YnddEenTt4gI7aW+WUaqGULSiWIjGyVM6wTbKq97xhsv/DIhaHGaAFCCMolLz3BMLs4
A8vmtMQPF35UXf/UNH/TuBQeHwHzZVtGewair6Fs1wrNQ4A7OCOH4kRTA3aTV4/8t2PivafMt3lc
R71ZNom9+Q9woHWnOMJSZWFX/ZV8HXoz7WZWnL7ePuzhGV38mIULB9dTCp9XHHtSgU2TnWvZnzUA
ew0T5ak4mC291LHW6nUDbKaRl4HSA3/eo+dicFFi+wQRlLh7WFNu3RYQnOMfA7P8L0JOTRdoBMqB
2WP6MQ+0jNp74vIB0hoqKyP7P9EYZAT/eOlzDHlBAuKOTpP2rggVDapDRc0ZPASaCJbcZcyz3XsI
hYiSgT0C7ESwnOwK2Dw0IKy7Rf1nsUEPvi1qSYO2tm0fKd1v1Mcw0GZYh/AO/XCR2nct0hijRYuT
M6b4S3lJNAucHM4q7X0ixd2NT7WPL5oQqpJaPK4Z3+HHIp8CTSbTkpHKmVP7P0UIYO9ZRwGboddd
JzF5ilhjYxwj8mg4nx7q+tF8Q9MBapcfObCzAvfrsWVpE+dNsqCeR0v9ccytjb2we/aBExN1ddoA
NuvRAWgHJ/xxI/emj9pGZ4CcPUwlr+a/zYsWTZKxabUvi/115hP0FrP17TGAlY9Qf7dtalSIerXv
rHBL5qgq0oIBExsbmxe4FPE61sMPTfc2rW6To0cuL500vyqMaBZ29tYuxMESQjXoySXtSBzv83PA
SwHCFNrlZ4LSQaImyeJHL6ir6nObBSsb/OUM3s7mFpiQ3PTmn5ZtG/c5kXxW+DoU9kw3uEJmePg9
0uEGclQsB2KpjG3Tjb8N/WUkrS3L2o6JDoXoaLH8YlLAapdSYGEE73E2r0ra6ASVwyDDdflea6i5
yisiL8yRCHIKF0yC075GOVerY2X5AubpzNAaVh57WGF0qykX310RXEZm3VlhPyPOalaJS2Czw68s
FeKq9UGydac+Kc+FbV0qFhJCN5Y1v3uKmSxLByI3rkYfHk2lAHZBLvkD/YgOVX30wE18u4C7uw5o
SqptE+xtAzIaF8NJY5lrmXz6rcAJsSo8DTY/H4xGSg1LIUyvqzpBnFUOJjmGSMb19hnoMuMvPtdY
nEX9qj6VvCcYQmM3FOnuHg4HiDHMT27B/ejsKlYQBIHtPF2/Ylj5Gq2ebt7eukGwL4ki96tqnQwk
9cXht2Y1K+QWEv1JYDgwIxirhc1NlSgBaVJuE24y1Elq1fHfl1jI8zgQRhnVBz1yNhsjmz7SEJVw
efU6Y6vNxcoqrVdBm6mFrATAFXSIOlxSAxCS3grvDeo7O7e/OUTWXrGJZxLlu9fEaD707uEFOnkv
zlnG0ckMsVSW1b7Qaa/1iOFwvOqwSxjdiLpMvmmCLUt2LtnLmtRE7H/pBwvq3LcSLmoZuXDpVWO+
F9nOe9QaFyxEFj1/LnE9B8UD0iDkr7nFOm3N1FePysJry0+aubAbEIxFZ21aCRwQssOoMaLyoEF8
Oi0yRIuqKWAtIpytiPYOMgePKyS79/S39CbkhZEnkAIcyoeYIt9YWsOkHmOEIq2iPkQQsa41y2ZJ
twyxHTtuuZ41iZwbEZsDFgeGdWgtXJ26d3qr8Qo1BmFBPZtqZtgOnw5XYBaFiyJ7Cy08maq3Ries
28At2Rm1U/jcFXA5KchMhoNNmcLohJwkJEsyWFhj9jVRS7mBv8KSF0MR11yf3oawSpQYEY+dJmnf
6IczrF5IN1GQxiBKakg6McodjYfVMk6RwDQd/rYRIKESk+LJs8EAYjZwPJzOYw5mJBr+hlZthd5K
FWxVzrTv6UotftQwhXAzRsc/KgAtg2gQUnATrlA4h7y+GaZFyejB1oLoc+ugQaU+eRAjE4JcW+zo
M9ZDPp862BA0U7sR4lvFNzPnBhiVccuons9y7dDh2M7FDtEmUug6BAz43CXHYdD2TlZ9WEF1Rea5
UIpLO+peo+zqKFojqI4k2QhwbFWMgN45W+PdFAIW4osM3ryWGf3NeBbLwHhV6v/ax9aAW41F3bJD
Rq+TaFRin+24hTz/ILweIQA6LUzdpYLQFMY6H7DddwjV/fBEEWYW7bdeGpQQNhGPSLqtCi9JYa7g
in1VGL692nrNW/oiitQ8GBaZ1GjoIJkHVLmgHe2bIAVvIm0NBZFot1XLqnbut3N77uAL2iXpmFsj
z9Dktwf0dmRlfJi0nWl4F+0lUYnBjrHERB8C0Shz86Ayxhx0qJp7GLKObq7YFTjTLNBrqY6HlxRB
bMfdaPCvSXZK+Lbja+RChC7yv4hpRZfgfJJf7vSu4G5es2s4WGbhL72A2zXStjFfqPGfWSQ9FXUA
vQLNfhDvK8TFbtqv0jE+leUZrP3ey9TRzRHfDon6da4lwQoE1p71qdz3kveWMQ/vETFE3qpzPKB8
mPgCgttSCyolTX7OcnKSQI5teiDTf3WGDB5NzwxlvER1y9oIIC4yOzu85bO5ZSdghVuTstQDjCD1
/qMq03X0YnjmWmD+8LJ7pmDlLvt2K7+kOpE75pZ1J2UwqxeP3XfbWv8CJjVAL/30tRHR1mYpPNvz
zQ4i6EHVZgAJUxYftmscQonyGU4dUEZqAuZD2tJihxLHPRMS9EfFXzlUl7QovkWOxpnHNcvFc1l4
W1MR7siTHMwdXsg1aCkW3G51qzPgoV53IppviR/GSkjenNgOPmyBrMAC6NQb9lvdWSAyHgjmYO/g
kNOXfVIs3vXEXAcJ2i6h+Y+e1XM9+69eg3zlGsMVctNfBf41XDLKRFn9ej1i/6BvL0ZNVgqyjER3
nhWpjIwZemgmVdq6jT86OSImjgnweJvM94buhl/HS189Db1n9+jd7xoRFiNqkBgxenAHsvc/6Ea4
hp+mDzWDSTXEGs0jUhdviukhgrvD2wyfrzBc1qoWK+CKxofdXPQvMe9IYMtMHIJPCJJIQ5pDQjCB
jh/IdJHrk3XXDr+1RdfrJ69x+uLPj5DpvwEuXo47IHJPLFmRGAmywwwE0DOyFH52WTKQRLcWoWMv
jVsQEXaQH+mEyaZd9lZ4t+mk/tvkJCyNCIiLcYppRE5iJk01vvsGyUHV7tADA/6BqOK8CwOpNgUY
xH/yPt7zZGvDurU5FQPk/zCEOffVt3fkZBHtXVeUUZDNkiJZjxFRtOLe5jhe2NlVLwO7tlC19PuQ
JnxmV1iPW2BkWv3ZRn8hNNCuy15z/lJHZ1qgF9vAhWyROcdIe4u8T0kyBM6mpQGbie0Am3/rxXWR
zP2on8zv1JLvlcQPfdr64x0kC1iKs6X/90Y4uDEwSbSjOMrevdmwY1CHEymH6zz2Sa6E0ZGiXcoM
DJ8PvrGnASo66Q5vSde+R8wdnwqdiSICpjRknpGUx6y5Vai5PJ97juqm/UXV4vh8AKRYzjztk1G9
ktZwc8YRVYRek9LYM7Mn1NNLHg5hvkwvLYJIHJ8nAVOm9L6Tgm1NO7GmzagnwIdOyffMhq0rdLSy
EOVJtg5och16X9xCVb5meu+41MHjb45kr/CPofnpQ9tit1Kkx6EhtQmkovVh5nt6VZ886dJfSIgZ
LzpHUJ0/BzSGUbFWNaPdbAUoWEyoSSt3DY61qgdOi095KvZNcOdQsYY3fXwYkqAoFw6dWAUm21/j
N+I6FAB4WDNaSFQrf2b9hSyU9i7uGC5W63RsNx66Wp/ZVsG4NfTrjTFaOyNMQEHjraUodPx3nbiH
1iStI1r+RIbDUIKqL2DdwQy+iDJiI9vbRDiQ09v/JL+z+TPZ1gEOMPOsp/hrIHYv5Wkc76J7iPLT
LP1N0nxFCKVmkSNIcP+VEcM6N5M3qJ8LKx8uRVyd5i4GbHXps+i1TZDJa2b0N3fpoVaBlGYSvZoD
rocACJwZ21+k85yy2d/A2Odgm3hxrhopSZqkmAbtjJgBe1tHQmHsUhumgNwQ5DFCGAySfGF22ItE
+1Xz8DxZC9sn7/swTf5/drEagZ6pBdgVhpVwWMDPuUtEW5y8Vt747raIgN+n6aOK99jfFPHL/bRC
pn2VUx1rBldoKM8GD5OJo0zq5lNE6U/s5SI3blm/p0ds0S9TkpKYCVC9+KYuQkXzQvLBlqyBmBbV
t8tzyOdVezdWEYfW4ISNzMdYZ5uw++i6eWl0BZsJQHYMjXTypBzvo9auSvOeCbjujNKnlwZlTBmw
wR/5ztty69aKhP9RNJ9QIOuW4WxBcK9m7yxvxunxxRynmzdZUnGofcNRZdrL+MbsLlXfHpiPs0lp
V5FNmN087QfzOdFzzMvYpYT3iAqWZqZCBZVMoeeXjDg5l4T4KtDZ47Lsmfy1GTrPaVY9FNJvCD6Z
hZYJxqvcOFDXP0fGvUCxpRPRYuAzyzxx4SMrsRRHGpSWHmlc4fIPVNuxj6HN2ATzBcql7mMXMXky
RiyUmRJngECNinr56nHfsTeZ3iv8MyFg3rxXaSTL2XwLB33pucWrGgCovNBxZny3CHcIHGYGJTP/
urBeOrZtJopEn61LitrVocDJ2xYohrNomoeZ4qO4qX0veIOnzmN3E6zV717w/xsl4Dwk7RIvJuIE
Lj9qAXyWWO/5RbcOLS+wWIUvX5qGzZoSTq1Bn5q5G0yNxN0o9/UXnPCFn383Jfrp8sRGlDijVJGf
donRstl29lTuazZUIS+SUab4zBjuhUQCmj6DYlUlMEWKBnbQXz6PysCMIzo6MsJ6264TPzgbMyH3
OkYlbRkxrvTnfCXZbnS/Aaeigs4DSzF5WwO9QU4GgAUxdkRVJ7QNE/WTQ4OJCXLDRJvOiDAJ7c0a
0Il6yUuIhEiE/U2ShJFKWHoUDkwHsbr0L3NaqmRRdZv2Dn9i8quyHTNsBBizevb2kTKPuOlJMllq
0fLURQ3mpLkYvec/IYjcmxiBEBE5mIL7h2YHABi7nAtvapeaUoRIWfzWBfl33WCthgaEF4w/K+2W
ddzdbIs2IxXxFaoM9UBDR8Ugg9Ob/eMA0Y3JJ6MdAKVYgz0/3+CVqTzwPx0jUJy1sXeLK7xgQu5J
FIrQS7RYX+xh685cWgU6ocT8c2w++q6fXkm+ZbShgdSyEBajO3yKBqQGhljHUwlRbHBohpj3+wwB
F+IhqYfEVU30WWCPaNTcG8FSJH7Zi5GuEaPshA6URjAa95cwvtbAHtCuwsuxN9OxNS+Ds7XrN9mz
Lgs2mACiiAWkaqns3aTxICTUZQRRUXjogpGST4aitXW4w4HSWmn7UiQ1lxnZw4RPYlem5u2fJ3tc
JixPMl279iFrviS5JvVJ4oW2ZHOMi/GYVCA/6hLUFvvSmoPZvfFA8206p4R5cGQP3PAk92L2C2Y+
4s6kJeHCK4znzhyvQ6zgQ2kGPY5OCYlYSZVggFWHFwRzALtrX1yNdP7wRu1RRFtDSkbEplyYXUNM
enD6H0fn1RM7skbRX2TJObzSOdM0DQ0vFnDAOZXtcvj1s2qkke7V3CtOH9qu+sLea8du8O7Yb1O6
yZi6FUm4HOKR7tqO/xVcs/7HmCELgWq8FDZJkkz+bbi4lT0/5AQlgZJGPHpGCG8FKcW1z9PHintM
ng38Ss2Iujj/Ub//iPWMZ9zbKEH1YG16XJnYGkpOmjpuT73j/ozsGExcr1O61kX+M6QESvgZzu51
pIPFsaoXj2gGCaG7GAlBYH2Wj4RXryKH39+9r5urg/OXCypPknNArMTk/LQIqnP5MurRQ1rEILBA
hrrk7zNukxoovLncpvsaprlXhEsrF38FnJV0BhP4GlALaryJ9u+IBok5KGq+FBUQejfmLYrZGZdb
3aYWw/ncNtUFMfgmYlHDsnVZVNZNN9/bCTqMQcBp9WfWW9R3PeIdBdWUrA18rNbmrqfMsJKbanfH
zN4i4ffaP+Lln4C+JOY+QatvyCPA3lDwp0E79L99gbn9OyooThkoB5I8DbD6Y5RfR906u7V5C92Z
cULyWtbYEDtYm13xzyXoHHofxpuYHGsIDpI4m4IdhbcxlDEox70ykhITIq9lunYt+nSbBXKX5swH
UWB0g3vGi7YcZ3ZgPdBBOtkkAvKJ4YqqejpV2hsr3rjcsbkzq80Q8Vm03ybeFSwZ/eK1DE2w/tWp
C66eEBh7oD5TV2mAHCf2H1a5Kj33FtZQ/cJ5+hAp8hLP2seOMgiTl4HU+z4IJgGNYLktlr4TbRzT
I+hzQgXp/TMksNbg1ugXB9w2rFElXCsJmPCWrvinMTRTVCk2Lp60V0qw4vAJRv0cxwf+LJJx7XXP
cITRT8Bfd9K9g5ZqPxJVjfS4PvT3orlbFYExuCFNegPm8KaxI0q2onhuQUz6WYjmCb0zWrK26y+S
RZE3CYypH5O8mCOETzASM4LGA7AtMsnFJkYP3P7LiUqgKScMAgUtUr6bnlHDEKrhgBGA0v3cxXie
8nPPkk25O01dAgXkGxw/PeqZWEkq/BoZPkkCpCk8FZ63znEF5IH2FUflJm2cexSil+95oNAjxoyl
Ok8uXYQPfZN9tEW8C9jo2iOZQ1DSS1pQxC9dbC28bhsY6ToNBD0e9Lr2QUYoTnjB2oMMPXrkGO85
KhEyjg3dWE9jvsG44ni8pbyTycegAdj1muNcFc+FU8OvLvVnEZsPO/2XmRHxD3z3OkDjWoMmWH/m
/Z9XHFwNQy0O5NwGwxMGm0Dw3jRHG1V3lCCvnAekhzmAN5SFHYUYVXc8/gy4TUUTHISbs82DJtsu
fL5Ku78FMfqhoaVewbRifAYaXFFygoh0XdT8jmd9o4/ki03mEiEIAoRul9NhyZnuHGMZosILze9s
EJTb0jo8sO2UAxSjhBWhj0ZPrcg9teTU3sI03820bzzijKGhz6a7hEQ/E2RJj2uowXfKXORf1PSr
nmWA1SgEHh5U3Ohu+G0zPASWgj8lWywQFD1J4RwsGH0lLuDwPe7LB267kPYdP1qP2JrF8bAKtZ2D
RZ9MWASul0K3D4Z2arKfVkc+1hxzro3UN5Z8bUGDk5MZcTvArGcqoY0cw+lR142t7SKvZBgqre8c
83YysPIjjisAJ3jufR4YMlISWKUSP24q4yWiRIa/HroWcg+4h52xeQkb6knLss/1VCAkh/O+dUuS
cy2b3SaSP9goJNHorjhBg1qlYULtNZ7Hnv9z+Duy9LfV6cx4ngwZbXxJgfACR0zP8dR85QGZiJH9
nGKMpF44Kg2DPnPF9VjaEdEAuKaSqAyxcvT4pWMCE1nBX+UVS+msJ30dto/SBanDgNRg9FygMjNG
B/ESLjOnXfGJAQF4R1dh+eqTHZ5KbLHMWlyGBYwR6A3ig4HEi9W85Cuq3DeLkJfApwj2jnOcX9Py
79jfWCjJN085+OReWXSTVNuRX3Ya/eSf2zL+6DNt24OkbTa+RHPb9dsIKc1EaEPGZ52n6iSbZFk5
gLfYYgT0kHn5z8HLMObdseaaHkvnC7+XwJLE7YIAQD35QDyYG5vo7HSU5uZ2grzFYJlXCixh+a7y
FSqBBWOAVhdjr6ETkA+J8JX/mBH8BDhxE0qiDHQ4LAQsIhx7t1SzlzNzcvennheagC4tVtTqNQYs
aFPmrQr3hcp2xrcgMH9guy6WWgG/aP4iy8ERmBftrbS540Ef+fDteIs65/I/dBYDjn9Rjy2a1iF/
WAClPJpBWynb/WU1cqzSOTmXDkECwFsQFXH8UQR/XY/Glaxr8VMmxHG/sjRAgngWJPG5kHhIJJq6
eB3AFmUSADrrJ6Ek7gkh8E2s/YIAAl9xscIU7yHPXzGpBNknDbfBlJF8Vn9l/tUVxzpsd0lLD5dM
myhtPh1Xe2HyiQzG2/dRtamjeC11pMUIQBANE5e2qMIMkxBJQw71X9sTafzOFEC5bfQwXhjyD2y2
qg2QCNve96bE4ypLDIHgB76FW5J3Qbu0xphMMBP8N6IYxbQCC/C/kXe2aKw98jgTTA/mOEBMJaYw
+63uRnCVA1LjBbpg6gQUKE11q90VkkmjJRZ6JJbOfOvJ3bX/yLAfzIuy7zoM9+Z6QtHNYVIdso6F
FlnARbYs8CxLT5DK/qlNt9YmlJddE1mc3UGL8IeChNhW9V+e5stERMw17U0Qjqs+NQiHBqHNZDtD
/Vt729LbdvxlCRl+iayB/d6OCZ8X/Uv9i5a0d90oNk7SLqR7rHsSeov3LjkELApc65RyXnZV9U5m
8xCSmMFJa2o3g6ZS6QlCPd3M5vz/aBffbxwdTIXXQA3d8/JFG90iFfULy35LnFn743g/YYdL19jq
Ika9CNWYqER/isi6IdggDHZwixGYeD8MRAlfBTuGhaSiJBMQ1HWj/ip4umoedrAKxtniw3C1dOUl
P5aNUraqTzUT3jtfLXIXSiDkGe+TjVO8SUh7PivOruj3s/+TzPJgqvU367IWvIalAx9G0+yz0tE0
7HWwXHw0T9aY7ctxxsQ77MqR99Mu/oyg/XTZh6nlwKxMl9C9wLmjiYwtHPgg3UHkIL22UTlX5m5y
X1LxlrTwwsmYwZGmnskia5eI/NYomZYgjakGKSmrbh2OD98/TTEzM8bmcWBtLZ91mos9FkaIPWAk
K5nu4uPPvWuPYN0vsLTacbpHbL1uOV8ttGLaDDOty27+BO9hTNnYmCzbUDRVR9XI5byO0UEU4pNe
ZduF5qvvQ4zyK+CjKRSQr1D2n6Ht7KLG3muR/YYjFC7KXxtsJNpEXQ1lvxVHKQURUetgPNzwZrkH
gGOxLg8TFt+56T587sFa5IeeBMEwtO4OdrTsH8o8JtjBqql0is84/RFBdAWAyHJAJ4N7lDjrkq0M
kh+mt28o+P+a3jhWnb4dUI2WAUyFsCzWlRjXZHdKn7Gpg3hARr9yxH+URNgR+n6dJT+uhW1gqApU
Z8uS8LMMjWXTQvUsVy0DD7Xd6uLTBE7Y5u0osDYEdrIBkUS9je4rBV/kBiTefEEE0RBnVOmL0RcU
m8CCIILwaOfLCoFyii3HQs5lKXBkCCitRvPFqVofOf2vek7Eg360ze9xfuhRvXJ8djhotDW0vVkF
loVElsKUqwmynwvyYPJ3IPY9dVonMJE8JGc4eQMyxgY+pgeEJC5/U5wVydlrmr2YQNhV73Cb/YGG
3VmXFvSo2rPOorA3hgBc2SOUYrI2ousEC7VorH+t5NfGkCgd7obUNg0svH6OFjRTmKUWYfEp8Z/E
Ied6vQj2PJ8pW+k87q86vFQ9hVzP0nRiCZ7dfWHBd2D7MQ7rvNYYmwMkJgprnLRF3u4QBoENwVqt
wlQ7lvjU5nr2qmCZff7lapBImZHpxXFEJ4LWAUxPGlirXMcL32QsBArywdRAIj7k2Nr0XNLoYAdG
tsDMeM5R6yR/DrI/F/6fQxbGaPZPtrLmN/gY8CeZiJvqt6Jy9w6BOg26KJfylInowu1Z6hPXkCuj
CRNGxuAE3svyPENCAYUroW/kJCQ7qK9tNv+gPBcFnKJc/5TT3Sj9ZU0u5z7zWRIhoyuIoEi+xqr7
yPljI5mio80uVYihJu9fdHc85RZJHf3e06q3qOr3TlOvK1JHUR/ucvIUZtA/ZoyVs6GGh0WYw+TD
+WwBedTR6Vq/XdMzBC12MS1k52XwCme+KwXttnaVOjl5lFlcqG+BGJ2S+rIp3iv5bdPw7WPuSzrE
jEyUet9wrWOdng+z3ITmRrqrQGwSWEgGAZcQV0zEJh9SnlNWuxo9hGfd1aUbwZpweLlhquJpo3D6
FlmxruOjj7waoF99CLV34f6EkH/LQ4D4F9U97DR6zY2995kXmqDJXHTIEwOHov5LiueASUDJagjI
EDmOrbfEpIAmB6tw+YZGemGCbpvYFYFja831yCIWL0GeXTt5H52T076HjfY2mu66YpCp+Qxl8/XA
oKPgbNL0cHjSWekqRkLyxf5bC086s7O46A+W3xw0fOZ0JgmZPkH3njI/0TTvqHXhTgzY70PJOych
iDwFlFYZm8sRZqDasydNi3iZdhEF9yysVdHXtxCfG1wpb1ixr7DHcTOiGyDbldkVfgGYUAWTc+aI
3bRwwrPb4XTEtjLEDrGKGfv3fjF4JTpoqj/j2AkM50rAHIB1k9G7U7o7smVXpYPquG9bulr0/YQS
uLQPxHwh7bCftE8HgCWSqlvq3gzaWO6L5LO1QJOijpPGnuDOrAA8cJDmjG3DKNe+l7AfvXfEt+vu
bdA9jFGEsvBlhzxRdomCjnmSi0PDRmtUYUMGh1MwfkIr3ScQZUzCRr6avvt0p5vFjarX14Q4QTMc
Ds6Qb5MKADcBv8zwbKbt+yz4I/Oc1aaxLcmscCr84Xa4T8P5qfIYFIjA3uaQ6caU1qbxnwNKNCwa
VCRG6W55Jiof/1OA06nRYFahrgM36CH5sBj/kMQzpogRwKqhRfKIwiyx9HANtSj9eO22TSzp33Y8
OKUHEpcMBhVFzhgNgU7CwBuXbMG2XBbzPeRlKWN3HzgnbQA8cPXqcxc98tigX7HWMjafjKtFxck8
eG87goletbKM+jnmsYByvbZbT9KhuUv17BQT+jXi0E1SktD4SRDiggQyuOpZ/2d1ihCh0XwZMFdI
rCUfrzHivY34SyIjQ/kwQDaqPPFCO6X7+7ExdgHBpQmXg4se3SbuQaP5WtdqpWLYBztw/lfe+xaK
h/mYs5J0nI1adgDi69MzMiWr+DVYngsDYtHWHODrpusxe1iMhDz27RGRJ5PcyfGSK5QUWuvmp22o
gZip5C9KImHGL5LKgWFuFchV0janomV7SZ5Em3+jIKXdVJtGpQ3JnruB0HKb3Z/y8qhjAKKpgOzl
2B8dZ9Usyh2JPisdffjwZZI/70Lsisn30beO+Vt4eFZibiFeiDTc8TZHyKCJDYSlfMpGlb6Ns6uk
NvTvEfWSoIt1cKebAjHHmrObEQwpBoxtbO4Wa/DWBap7HeZBNQ9/hktRDVmIGrfSsRCzAq94pTOG
cYbczgrmQxBkVS9MtTBqupcg1XmOV4Wvb0TWnFPNQooglnWrnzIYRJ04RjIiXCfHvD7uwL886dFL
pptbrUcWYUoaWiQwDpMJbzL+dF9eEo93SIvvYKdD914NF40mHA0Klh4PqKlOaob/oiN2tHzSaH5G
7p2g9fd+gxfMOuvwKGJLxW3DwGd3UBb586h168CIrpIWwIgHdTA57GPqS23XR8/NDyYnWBJqx9Zz
124rzgWLRWv6dDhdDbRnUQ+QucKQaHZWvzC8gQdpou2ZOczbHjdccwuEwPLozjsPMf8AG2U0uq2P
aIeAVv86JOlXkWnTU8xKsbJ8dH8xjCObvt3M0jfP9ZHHY+/P6hUtBONPT/siWvZN6/vNJNi5c0hY
AIDNo8F8kGh7Q69PQtivMdekEZ2LxGNNiy5DJK8muIegdVcWadwuHpt8BO38G5dIW3G36+FvbnV7
RHhHyUxEQ+GqzN0JxbLdZM9DPH2rF6QcaAGhL5XBF8EdBQvXaceq+JRyFzVIdP2AeMNSO+z06nuw
rk03LYeBLnfcJEW3Gd03gd46k/CsK7I4Eba0YufqwdFjbhbTilpKMZgX15YcQIP1B51qUD387K1A
FG/ZlwQKrY4+AB/zWtgWBjSBdJf3rS/Glwnn4IZUHfT3CY+PZd2SylvUMsTRjo/T+21dhloTVwNS
2756Hhx/06XTivSuhD1+Zx8HBisSx+tQiY1bwRwAWlcPwC/Ixi6R9ClvaEsp5DpMyeStoesvAmgr
z1PPj5ka5vvfAeyANn22yocwv7mRrrNv3cf+r+OSGo27Pj/GtMYRoK/YiDmxuXEzazcOzyPihsBk
nEgcJlvXHXYxxtIrofcA4kCnWSYTQsxHBQPAhiBELi1dlRoljRiL55YvqX4BkLCoA+XWwv0Izz7u
+IBs73mroyY41cCOkuQvRBEGR3ThsYcit6vlZmcTGtsIule1nS9KjNsFbON2ppsdcSIiBMEJpRFQ
Vdg+VlU6qqM3/zbsiyetWUe4Kh0T3euvVrzin3vyk7dfN42WyPxXaIJ5kh0OA7bmvPzPDZtGEbw3
yY8G0CO+qVLVxSECEN7TrHUBg3jyj+Cy64rxJqDanOJfmVfxxZKUJlMGfu1rBGTDATmEyjz1Z179
/mb0LFTMguu+YSyKoaaZN+TRbeMWaJLk+iiPzAGndwxiOHzxU5uQ6OJgWWUjUKZXJf1Jvavr6tuq
rc7SJuWczW4b2MgqGYU0lEiCCif40513RxuXXXnV3Hyre9iBzK2OxnzCuj1G3tLjLhgtKAXDR+wm
56ZkE2B61aYh6knglFPfcRpPsJnOjE/ZNAcJWeLTuEI9uJDoEONbT9YjM1UbblzHitZESo3WcagR
RGDTQEGWxjG6pXkd+HLj1e5L3/qbNkGMGH/YDItSfhc2RPKC1x5hqZovzZ1YIkkkaOXNZVtW/B98
c1QrIYGCKmQBnss3nTvBBr6nRwihEL7kIR+bMaoa+vW48zO2SCYKlCzf1W8NMnIT1/OY0nhp37LG
I4Xg3MenYPeHJherxCFVmfWzyF8a8jFpGS6+y//cK6N2sLIojWpcCAm7iqZAZS3mp/DbIz5iAp7Z
P1iZTe6q7upXMbjbORZrPyFhG33VZERkcUCuhT1ZoPAhWJfysFrrKI3CjqbXO4b+rTBgqt4q2noc
ixMOTU5WwG0G5e1I5ZHpv0N2DHmusdYy31Vhos6dzJ874WaT/Euiu1a/VRbB3ZDeuA5Nvp+yqlYI
ptYFCJzImHcUF+rFXDGhYifpHv3h0HEYnKiF/Mj8VyTHQTJAYXhkxOLisa8sY8YCJBygI35qFzqA
vK7mzB7mrUtEdemhacLQT3rTssseSQRxIH5VPsYhfbGgyeavSBvQa6VfApVX4yNIx0k7sSKTBPg6
iOdh3rS0q0gKcA4wJKUbLyn3fSgZiemrQC+zuqf6T1tfRyzeqKgW1uDuMsFck/9uNsa7EvOG1DMy
HECtpSsYgD52M396d+JtXn5V7Xsw+utMAcE5MONLmD4shgd58tdYMTsE1hrICjSm0HMLn6y95kb+
ylacu04eZFP/GtG0G/KWw0oXR70b2cU4h9AiksBj6emRDmPrv9GgMgIx8E/cC2f+IUFhQoAcVh8T
gq3Bou2MWHnm9Zszd+u4o/ZNt2VzHkqfvvpRBjoaph/GEoiYewUZrT3wZ4Z7U8zbZGLndzaNjj2g
fK5qsa8tefI8d+t82lG1V7utqvZ3ZQFUJFJo5oumbRmHQyDGWYlNHueLgfjAZvCfgggRGmrRxlxV
lEuT2KYURQ5TAiRCP7RfS0sBxyWTrVyoGKH/f+laBPw7TT9I4dxikN+OIRZMw+WKsBl0sOUnJYai
YjQJU8ZFceQFhZghKPkgxJXwUxDU1IHcNLP33LgE+aISAkVezsx5THF2RtqpQvUWTt3QL6LWboGt
OU230rXo3Ji8z3Xbg9hB3taS8qFPI8CJ7uLRlM+BSS5U/oLXLYXBZuSMz19jkJdtsYfxuYWAdelD
619SNI9UKzZ1yO9p3DXXHsmmrkNdlSBvwxfbnwh8CMhTMNlU2yZ2aT/3I6J/xTW0xF6FYMCuIleW
8Or5WiJ9z6SzmNNXRTqxNKLCmK4lufOpd2Qj+HgtHXw/ZO3kpK76Q/BQ/75kfJQHf36eH/TCYyVI
Mg2i+0AjgQrCfIAsvN8plb8HxlunTUqoup96az0VP9rwFmpbDfRKkPH7w45GUaEN50kpeo3wogv3
L8noEoz8Xdb2pgiyQ29h8W/UmhM2W8IUpc9XXpBtNWctPhEnNcGmB8loVbDWyqNMryhYDVa2lB1o
TBCCoMdwC9gvzbRsnXccQ2lV7mZnXKsyJzNBUGvlj2yibTd+cjXr7HDKhrWsNJ9FDo6/qfYCM5EH
wdPnpDKOEc5FfdoFoBo0CO0SnXBjbnMCU80VDfJTG7yx5PDQVWozP6vzTi3WidkPkKvjQsHRXSQG
WSIFPOQUIWq3GQQWTP1kxyc7uVW5PJn0hcNwquOz7YcvPH+aVBEeq7L+zWEbxx2JRDZ/9TtOl5BN
TtDeRgpHI3xvwHuNSXy1JqLmmerbOeMB33nu8l+mWBQyxuucTWewP70DrsfDqUd2GJWbFf5WEGq9
97zNNiN0MzIQiRfCcYa7qdE3b4N+dckCFuSTtoDuWJKCbzZwdziVWLmxu0C1jm8pvWDOfML2Ld5z
x9x3Jfvx+TjwRGLU3Ho66EtAqnn7kJR7FQw6yU01Aci0nGQ7JNamiMN1yA7YIYupI/8pHl30Neg8
cJ1bGKkaAAvOuXIR2aFDqUcyHKpDjI7BYlJlofGhsq0J3qL0mfOY25+KYoLmkbyl/IQ85lgGi9du
WqX7nZmbJojmOWDYeUUD1nXv1MOBcmZEBxROpvGsNgnS+cPUq0/ec1azntbMgzrqY3nmnsucYEmO
3wwf3A3Edkw4R1Dce4xeU4YYeI2T9GahxeyeDQ01l4OcRTcBIz3H2Z+F648HigkN35vxCVlv3eI7
LnAhqi6x5b1yO4yGg7dr4mBNBvzWo9CAZAhvykZFW9U2gx5GNAXeCzt+ydtiV9vapgyGZ9W38YMg
l8PL63dIMckk+CxpeRUJsD8yh8Qgs/IlserWb4DyDUfPEm8Z6TMwktTtBnlOZP4zmlQlkF5B09oE
ULdDXHB9EF7TgagZ9u7DvOYf3/qdsPwmaUFVS9tgEUNcbnv4wwFpKhCdFM7z2ay/qzrjkDIPGrmP
LrbaMnlFoMVvtp9rRheEVjXtpcOo7KAj6h5p4B5zpwc+EO40jgz29i3XDRNcvzGJ6JDbhIDwiIiD
P6Z88fxTiHvGJR+hyrcMOIivzfBTKuLNZDE4qxbtNKyCbltCjQjxCudfnZUeuF2UDp5bI7P27Drt
xsc/jOS83QuMpo0frmPJA1AQ4LOeeXR6NzxmFRGhlSxv7I3ydvgQPaJkIzhwV7JCVVZ12KpsbfMQ
MRMpahndKyvOqPscc/JzxuAQR8z1E7kPMnmZ0UVk7R0kI6oaBokQdWo7gTWGlHPEgOFfu6o79Ea1
M1uMekNHQpy/nzqDdd3ISP3H1U/jfBbywZN4bqvqlNGnoyqdxsucfY2Esnjh/GrZ6Nnc+CrfPUMp
uZ13URO05qNrZxIZIUZ5EhTAZiMIdUf0xLaetTnSCYq+njX+J9ARRjCFaT3nsGwlH8vHeNj/gz07
pQQDvVtf2dzgU0wXLHCa7rlr7tzM+f+BkedZfyixfTqBrbwacF/aSkcjzYXv4ql6S9ILa/lwVi5r
7YvtP/6//x/Z9BfZ0jbR5q0/2CfDiM+4k5Yz4gd9wjK0wRJFNc0HoV6wtJ197lcxRRJ41hQRcn7K
RUSI6XfVJffIYfSTlKcoS/76ioZMTQAjl1EL+UWEi/T0hm7lMws+Rz5VUePShZ9cLOhZ95mIoxtw
uUa/g1NsQSJsIfN0BCfRYLNt1ZHUeIwdY84JxjTq497qogWYTVDyRCRwek5oIRD9lGgxA7RBqi6e
ewZ/0+80kYWRfnn6JWgQALtfTD6UEx7Ry9oefgdWlR6bwYq3wOaNMOHnuQTruKSDV6Z/LHFzGm58
YonT+MhOfjVY863JDjNh9KTaMZAHDYhymyhsZApZjJrYAOATMPOdjz36aZ95p4YcJqlBZnrnsHhl
0ZPgZW8aSjPS3Wk8BL+icWTjqXLFS0x/LM1x25INUXOKPUIknnVkQIoB68A9V8frmpBe9FFGOB6S
kh3P8KAn7JC95dbJ0pINDOmug9ESNWvb4YUxnaPplK+epXODogk29ka8q2k9RM4ylqyCs652bMwl
Kz7bUDEVqEnDZd4aYG1JcpWxRjhah/rJ6Z4FkRnGlC39tF+wxV2rZaklw60XNbs8YSLUTpu5hyrW
b9OJmVJJa4d4FpVxyfkZACRx8HaMq6y7J1qwFfwCBbGdAkgsX6NX/KbUubW1k84FLPFTXkQ432s0
UNC3cdoSfuXyCZPpa46U2KvlPDY8a5MIZyHK9lFTNM5dfwzzHLMwmbrsedzgYUlvmSEfa+xiVcR/
Y0rlY0LBdcGkR6/Ae+CELUPKkLB7VR4NXb66xaWi86/aZumDbs8iaAf21k8Znudy2zM0MqE6uwxl
qSzhkngw7++gg5KaOFL83TAygwVOeOopMHf0jTzJFmwKIgWenIE5l89mWLB9cPYRuJ2ERqKe2aBX
xB6g2UcKa/NlKqS40SPENFJWHSOqvT/gY05ZEHCGeCbJtUPgdDT9R69B0uLz+EvkfLkTvyMiUhWJ
pOOZeijbXYRpQLy6o2TVou8R7zLO/uyE2IYfTS9OOVL2hNxV3RiZNfdrU9rrsDLe+8laBPNd0hnP
QXvoYvcwZ/2GIMcvO+d9x1emsPw8qIxsVhqTdXZvY74Vc33KDZZnm5iOcRQTWIYIqB4irQQsA162
FOi3k5CjiKwbAJC+snT9andXTGH1U89SCpWwbBFumg1SrDcvvKQMgCg71fvcntFc4dxk3HCzvHaj
u/W5HxRQhuhGaW3p9fHpwDJyvf+HaK2zqcvvSlCSWQSqTypqONSBewdH2+MYwi5XvvrjMZy/Mof1
i/0sSOPIWWZ2eBmkwSmlTIm+3A1OAtZq2pEpl1rOE3h7VLSMDMATISLp818z/hj9/MIPG+N73VEB
YMaCMc2y+MYiEB04632uLq1HI6Wl71qHuF62a7fMbmmq8cJ8NXRJhoEy7tmF42MjERSkUoEcZYcj
fFRx93EkaeOfV74VJitivNA+c2hlaKEM6Z2tb3AQlvWSlcq6HxnF9jtpj08sc9IWExVRhzqmgp6f
J6qjZTwcnHtKZ0RVgvU0pl5pg27pgD8fqCrHiYdWkqcx/nRA0fSiO+jAFm1C3HPgr8PMik8FSCec
B2s/GpaEoPAWSBQVmsSw2K2qwV9VAb/kjj53CI9qs5WgNvFBAQ0kpeBR5IjXNewMpD/d9cAA99CB
lbU+QgIrBvutzoFS6e2Fk7ykZMWCudDL8JhWziaJun1kTxtzURQN03432HkWIQBV/wqFfB161U6f
i5eRS7NmaZ5iSFDfgcuIU9T9KufNqcRLwcYuL1RtClwkTwlDGTBfXdPNMHPA5O5BM3v2v9Crsj+b
YjyNTE5hkn//R8+r+uIQjLu5vyQtzqNo1fOoR9bdJhhKhDHr3/z/e2Ood5GHpcghYYnrEfqEAW12
ntgiMbNyPeT8DNImQoznuX5GKoKp9ZWnoR2eLQlWoexN+gXjnJq8yFh1nUi+wHyhmDWwswji6e4O
pIHase5+/C9GuGOAwaRgrNJ/MnyFfoTiemJKAaTPhfYIjh8BGU0nkzS11/DGdNP1n4MJj+5gSFrb
KV/VU7VBXopfz72a+hkK+9S/T9D/RjPiCOAKDTd+8chASFj82hLipBK85A5sS+hAeQ2/HrWjMvnZ
O9IufFJ46paL6xe14cT+VXcY3pOe50nCbQlLs6xV0mHK7fJrXjevdfqcSI9RzJsHMrFhj1sy7R85
Mqb+zw2+Bw1CNrLjJknf7e5G6IS6TzmBIGutakUAdIrfam52qcW6nColZe4ntAdtCrIm/NxNyoJC
R58l1y6NbIQ/DHLoWWtuGQ/IWAIW1xH1cq6UdnkpKhI/neOEkzmJN/CLKjM5g9zcRz9Gj46IhVjD
vgU4WmNyw3CtNyTKT1p3SOv4uRfsbElH2aUTCyxPX/vjgyWRDC34W9aTHgtuY8i4TYG74ygsd9+C
l3Ff/P5HCLR/ZJOX1O0VwhYd0hLxU3m2tuydxGAoRb2ZOSLrpNu5ECoC27ywjqhUklM9chIzfYde
rYRD8b/W9zkDkR1VvIxEXmnMYGhu2P16EyB83FluAS/Ofy5oa1K+zlp85E55aGly3VYekplYPOwW
vFubpARXDk4vRAU3F4ugdzbETTHPrtZaHG1q/9RZM8RXmm+EwaKroZW8oEVfsQelG2oKco+jc86l
bE455TnCAWcRo+QqCfeeuvGag2dDfO5ACMjhuozui8fDNkODrBGUsTWA4jCiWKIjjfgLYt4OlcSA
xHuE0j0Uv85VbFUkpcyx+mpbhG8W72DMMFWY7tWzs8XIbKnKiEtk265WBeYnTf5SyTgErw/aQpgk
jBQZPJPpulY7/0B7zzosjgBofR7wVhkOWPKrF3qI2nessZngCeP87cKz6X9HNT6OifEJ5knKOiBU
nNBY1FoHgJxe06RN/59zJgaAOqerbfcsjmmYUKmhVnU4IsXc0fcdjbwnVnHexvMR/+OqhwsCzhlu
A84JzaGOqLkqO5ys4641JM+EsiixwGr0nS4Zt3goH/8M6MWsiWWYbOE9ryL5SMqX2rk2Ib8542rH
n4ovXKIVaO9qL+P1N0ruxlsnAt1NwFEVL/X6zq6MFHtGYiQIOP1tYKwaeD86lmTGeF77rTBmiJUg
tlOW3h39pcMVFkDQYYWT1+3CVkFDAXdkaq59YOYtw4OpAttS7guB/8hDzxxsAB15JHXMcF8H1NO5
9mPX9bqXbHbOg2mtaqo10p1Y9rMCrv8A4KxjwhaJRcKnCqoF82uM3pKfEGyb5FHZN3biFtlKNqo3
zfSgksZP3t4qZ9ZrzFrndOth+eTl9FkAY7thfnOKIdnM5osbfxYUNFbgnUxRrh3vJVZjTdI0YX+R
IlZHMIQeY1bj9cM/KL9gJETtm8XPdTFKz+F/HJ1Xb+NIGkV/EQHm8GoFKstytl8I2y2TLOZQxfDr
53CABWbRs9vdlsiqL9x77nlQX4PB9JIHQAckoSVhNQC38C0UAmjo5Ec0ag+ec+9RrbNQOS9rwobJ
bYScAZv072IMHeuPmYdTYycKtYiJIQ4hSudairXErSsbLnu2NoVxc+cw9Zz9csrQMlA4DjzqGIHI
klhmI8tU3KhPBSJ5ekSnTZ7spWNDcZq3l4ENQJAkGEeCbZnku0EgwiIYMxr+ZeKKuwfzA/VJQkiJ
ghLHsWDeh0lD+0anMCAXqBGXjHroBOZxLosLZH/MsM9WOa00nspBZ7VMs9R60Bvqt5Tt7ZgVtxHN
QsbsykeuO3r3luTCaGQ7SzA3Us+qehT+a40gyTYO2MzT5JyVfdhxWw3UvNyR/9e7+IwfUAp7zbFE
NtOQ1FqPp6lnEmd9MabJuM8ifASWDbmPMrYe5lcGhYZ1anliR/ce1W9D+yjHL5drI0fVrmHvMxE7
WiTp5SN5X89ujIQ6f5lZ6bT9JSec0ax0EqyIHGgvlPwpY2oJd6qtf2LCGurqp7cuwVCTCw+zWH3z
+hklSwHmZuOu2EMnmBqNaPv3qfgAH9pZ5LKHEzOivG+uqTVDGqQC3GVA0zrjKfKeKw7tpfOlNIuK
j77E4eAnYWB8Dbp/mgeyp5KtO2Os1T/yzF0liuBU4gWjM5SA2P5HjgxhGB89s5eGiYT0uzBgI2gg
2DIcqLBTR9bOGDbu1mGXBKhTGWeju7gsRqaE1B/quIDEpwmzTr5dhi+t0aNhdIHbMI0t2q1x5PDl
8FzYiAURJwENI7PZBSFVgv2lrCqZiXtlfNV982QtuWEiuXAjeFun2Tnqf73SGGHrr8mQdM2U1S2D
OGen8cEUEegAjdcWKNuIHmARCmh+ykly7Z0TKyEDLp1z6rCosY2Q4PE5vPnPxLQ5WMKEuetZnsIC
Kx5HfJIt6qYJXZQz9iynfsdF3w2KtveOPjXCmgoPo8YiShQGTxi5szGZRI42EMK4Q7jhNPLJamhY
Rm1PKSg8xioMCvBjq2I6FThLa8d8T3smJ85XZlKvEGvWpPFPm0e7WPuJegCbKJM6g1OkguPfnNzY
D2tq0uKOsMmiUZ9GIwQiuVL0kE52TLy94oggImVm/AOPh/sJxwxpkQHovbY8ptoIipxvM/9L2ekN
lnFSoNsGfI4ZlOGs+wbiAGIbP0r02aY/+KtXhczXLgUW3u0HRfcZmFc54KNj/tAM+MbfK8YRHcum
HNeeTkcfkT1ZMZ5PmzU/tIPRui4wTuAc8kP+wDT/iFW104lHRAmI25YDD2EwWuhNyvB3wCAQOV+m
wRgTjnkS6VeRv3XIGuk/1wJbeobMMi0SFtXdg96+sGa1c2BI4Epy44PSs0FJ2TbGTQPLjoRllffZ
G1zQJ2MiohhQNT4U2kKJ7Md4Ei4uTz4nQ8HfmbE8c9UXvDZJx0PJ0ebzHSCRdfOXxGVTaL1GhBgZ
WY9AZWYjFpymqNvapHNT0wf6jgXD2rardQKHr+03s8/vzlPY0kQEM/AN1A3Kl+sBNxA5CjQ7i0jS
WeWMiWp17z6kryBAkeaRFRvIO6vUIgEdXU5YLjZLOgK4aujCkwSsYSy3CPc5fYyNbfVEMc7nBfeh
FA5gEJL4lXtg6kHQYQVaWK/PwUhj9mJVEd8HQJnR2kgz2C9fbQ2jAEX+1uWuVeNjwuEejftE+XBt
bgHiOLgJxIvJ6nu2vV1rX+EUCm1eFzNT75M5GCt8M4xLiAJkg53nL8uFnTOeSc09o5UHnfEZ4HXU
cAzdym930XXF0SF1UuzhNKkCEFKaXUkQRI1EkGNxNOg5e2/vIVQNWDRP0yuOuI7rs9cWkcHeJYq6
Ad8eaw3H5UL1hW0/IrhbdP4oE7rpoJOk0wB5cbDOl18tTO+WrbXUNh74lxnNUsuT0IF/G1P1NEyc
MMRkaTHnOqCuDltb74KGLQlioTknxWVZSrruCVsOq8fWvhv4GLHt2MzzGGPH1XHGgcw2V7vzGg6o
W1jcrMy5PS2YlJw8g25EJ9gr81Ci8NSXAnjK8anw4AQNntiKKhusFBkio1rHMETUVD9ogM5TjaGF
/t76GLGbCAgS+v9FXbvoCVnUqUsRV3viuK1iflj4mRPHcS4RAGEfttKDnHEuOvLoFy9W4xzxAiKD
l5smpReeGA6jf7Qkkg8wm8LODmpM3ks1Uh1H64piKGkIOZueK+xVQQprmbYf5swdg9TDULwZaMxj
nd0XeVeLC0MU+GRh9EqfSoP4cE7j4csE1jUG3f9ktrbEZzcyLmxgMUCRq5Fuo2pdQGHBa0cMpIGx
qNZ0Bth0sGC8KhZoqgl17w2+Ek8Pxjgg2R2rRwuiL65WVi3fNlBVUDC5yzfKclUzc9DI/WHGKjGy
2Op4z+qEUOPyTYEb1nHtcnZtx8YNATEQRHtsjAzp9kgiMLkxOtUUZkRUFyXheZZB4yKf2gxIASgA
1sZsyhNQzx81ckEBmdhT1FyCktzo5lPiPBdYwxTqUmh34M9e+0H++XX6WLvvGjs8B+qEQ5jQnFtb
DqzaxjQGMZLXRLBlrrLgwH/n9X5mv0SX/SHi8mBRjVr9t9LPRYBbGEcQuEzGOVDvwTwKrQYtc85i
hq2vi7vvwxvfJtmEksM8nT4SeW8TDNr+my2Xcl2ceySVKQz7BKORXWsoXl4FfnzCSfY+1nyxGKRY
LzfMIdMTPz9nFQG5YKwnxjQg51IfLSINFxHoE7PrOHlrhuZot2aYpNlbLi1GPEg4OPZgs8Pj3Qre
h3ng+8o92g0+QVRcUFy3VoUwgV/P9OrZUtnWkMFj53nXi/B5rYzirRqgtmRbjSMBwVVGSGvbkuhR
xSu73HKcBgaaReyOXfOVpDk5YLdS7Oxuj2LCBWzr3pJrDh1qqX1QFC1B2Z3Vrwz8sRDYH0o93Y6y
5mZ+Mzi9+indJ/0X8cFTO12qQqJHZLk7A2bo2D4W2R6Iq1sGYW++VYz3S3x9Swa1sheCBB2htNfm
Y4nCftK+cqtdS8O8lAJaNNfwAt8Gt/BvMJpD436V6aOvM7ilZmH75dnYRMHzoizyjjlScOl8R8uf
ABIKdNMqAn1RBPmbx5Jtqcg0580z/tWgFConIvxaLRo52lGgKR3vEvBgPpmTWyYkWxvrzsD8hHg9
0YK/Otd25GhsvJdBDocy8c8Srp4yWN5P/9N2wMatQOuv9N4NIQ8Zgb0v/OzdmHF9E7dR88WmfnWO
9YEtsQd6nHdiaNamZV1GvG5mne4MRC61OGkl45x4M5m0m5S7hlVtya0acVokpHBoyAvSmoGgY4Ri
vBU2xZF7Lhg+Qb/kwc/YPLc0crBTEXwJdHEjD58m00/Xqc/enO5zu8dO5D94OiufMkzUzSihJdr7
GA4Mr5BHfHDErN80YLJZ16gxVj2gA08xmY7f4gR6otussxYFBH63gX2Ihr9Wm13qPFyaMIoavn70
6HTL40ppPW/bK7qNoAvhs30GInuR+UdS0GQ3EzkRZIFurOkwYE5hxlmbmAbkxVP5TgOglbY3ATPF
tLOwd6EdpuxgmT1Sir+b8WXog8vctqHefPZZ+2AmxaceX9ylGJ5vJgVq7VmbmWEJtCw675KR4KKN
APUy3JtKXW08HC4E11EetYLaMGYDUXwS65B5l9qLTyZIGwA9RXPy9OeJftDWcCCgjiLiQzpaGAAV
l4OFJIoKBWRfKcKi+shcvMmKlMIvd26eHO9qivdyRl9FHWpQr4lmxy1Lo2qcfcqaJE0PhMwymMD8
OcGwAJZQFqw+OKMNhJFSO8mURhllpgIhAzB1WuQGfr127XxLetxDWWP+5rbkDvBRSCGMhGWD5xXA
Ul3+xiNz2KcJcjsfQDT+6ZF5kFCugsE+xo2/6ZSxTXF0sd0IDeMtT5CQB/kTSPiJCEurmc+dTuaD
AitJ+NwkfGz828kvLzGxv+bIhsN/lV7+KViU6dj5pqR76ez+SIzfA8C57YBDNgVitZAmW/2a6ncX
4I0NGQDcNVUJsBSUVBQos7pJ6LZ5Jb518AGdj3Yox2bFuJ/afOni/dkOS1YKrLXWg3OWkYNosTvO
HhF+sv+drebTx61ezgTotFsNA/PMY2lF3h60QRpgIRg5Gjle07eM4WLB6L7pxbLyBe1PtQ1Kk+pF
5y/aMWxE1MAbAJkMpyXBeKxKkeuyKxXD2TdxkFJs2XyOKBi2flKHfl0/+cWlL9AqONc8/udmmOAS
9+U4qO4yWstgkFhQfGHYNvcNReiAf5srDsLU1kLUU9rZnr07NEAndA0y7ZO3mFGFOeIfMj8nEhUA
PnETE0nZDFAkQ/nPHim0kF3OS04vSCAJWIGmhJG2vrgrDDj5xFj9yGWfhfe98nCQ5MyBLNbBDIBg
2NFOMqD3lMeDxQmZ7zNOZ22qqbA/dTE/FhxckfvdMlTZVmb50jH+RFFpzO6TW3yr7k8wh+zMO2HB
uYT0LdDXdttKmy6p/5awOXC6p8UOYo2Yc9FQ9Cq6iBjYlGmvOKO7R7camM4jgub0SWp67WFT4iwi
cGGVFSyXy0IdRPHtQrT2IedYqBri8jNvevIVoN8oxudnASmEuVltHN3YOkZtdsLAQE+EQIdNmtMA
Xdn5Wrd34ZWn+y7YBu2EWoiXlnHcYEJ4HNCVzo5BPqF9mBsV5jOTdwOmPbQe9LCrimC9/FdyKSUI
23tBLfLPHH8ccQmwH9C+Xp0qhkNKH0x1k8U33ar5YDkDWZZ39W4utszNIdiaB0UoVe089SrsKPDR
nDOUyh6Yt+MWG0z7kABtBOwTpujDlsGZRnGMRNaD7lmuU1iMakSjZvGS7mfeRGsgIgSvzoBYfUZ1
aptwtcDXzLgfMPbOlGUW7Zk7K/RgTWhUt2b8NTHiWrhjvPS741I1oAyRIOlhmY6jjT3vWdVQteOu
y8CdtmdJNolf/SHXM9Fgo2Er5S7Q5S6d5L5lyDyUIRhpExz9Yj6MjnB+IsMKpwh20oDZIskPOfMx
JJozZwSohTKn/2FYxcJr0QI35k2kODE5JVAKQidBae3+5PNHlT0nKJM9dfbVXwkCLbNgmTsIpIw7
iA/BG57qwEH0g6BM0fBm6MZ3Fn84WEJLdWjivxGuuN/NP7oNm4MNud8P2wUbFWAzP4xT/eyYPw3w
qTYIhYW8glE8IrL4aZmAB9G5th4T+hl8KQGtl5izFf6cRwPARG/ci4JvlFmkyC6sysr0u1TESfCl
d+5H4v5wjqwYaTooAzumgf8SuwUDt/AQgvE9mNSnXpwzZoiADNqlD+6eYgbfzMnWJniAZUvTRsz5
1caOUT3y4HvGCakopedOkRFRuPa7j62r4A/0Fmh0jjWopDUhghcJKCe3ATcA9SvrOpvqxGDOxJcQ
8y0lyzSZlzLNsWtTDrruC9MsNDnSPDgsNYyV4Gq3LPfT7gBYBlgKqpARnTCcz4iALB4NNkP8cgV/
sdPPFkJ+07ZCXbKw1FFsvvpi3kTyhf9bycmeTeTgfsCxANiG3aIAzZA/WJ4DtzRO6XnTe4M+QmJZ
j/1h61j30fsj55LKhxeub7/ZJBZIpG06XasKTqMBmF+wMjaGZxtuw8Nw8PXbND6dzIpKHJTc2jZY
7e5Exg/mRG9SzNvE/yZD+8HusdNPGLaaJeJiM7vOOsfi5U5QsCb3NEr7OlWojtlbEzo/EtYL7g+B
BxN5lDHRodT1TWMYYa/LL9b8jzo7xrG8p9BSY7C6ZYLWuyqeVd1sjEidSBdr/UePjsJW/OVNxQ0y
7XScwqgGFppCs/LtdDO0btiYyypbovALwprgHIc6zajx+PpWqLkD2I83tiCbUbrkMNm7RfWurN9+
ZF4AYSdi62tQf+V8taXFHQVoBN6/mBDyuGqPP/JBaVgwx1+4bkD189/arpm5sqZn/NpTBTHoiTIC
eFyd6boe7A1g+sz2GbsM+xjx88IxHrxh51TsE54HKB5egiOZdV8A79WLk8sS7xFTj4vGCi1GTl3B
aGa6Nv2IVXbwnhvK2sARm66aeRneBjh8yopeu0qR0MVch3868qtt/nxeUd5ClDmu3EGBCADHx/ql
IE/PhuPWoTvO8hHRIuM/9McZixqbRWCnk79o8EXpQF2qJmwTREHWSXEsUEoKb0ZbCZe1A449dWgV
8g3e1RWJlPuCFV4qCZl0ovzoCyaVLkKvAQfqU9oEh0pHw1ukyHr04UEjAYKBgm5iQqjDHu1VP7IB
gRbjYd4Rhh/aZbvpmaMwqRZJvJnHc+YSvcQpZxKywT3h4UJzB/onLOagoMfWCgdoZYVWr02ZfWpx
8MHNRbdVLy0XG4Nj5nhUQVp5u8nSdEFbO2FXIg0QnBLmYqhtSYFfkAU5u4CgN18X9lwc2JtEx5Pi
lGfGAOC8qYDtjd6fI+2NHekWYtdxzLwQbaSfbrrk2aMHVHO0c5LkLy7Ns0njmThhM0gSENA6xADx
IhPxOhFGzpKiGGt7mPqR1Tz2SKQRxDA3nKJVH6wD+PSZFKssEFgIf6uORanwt7G38IMAxzH9sQir
7wJw6djzvmOUTKxvLPi0wWCFCOlCZaC+Zvrb6gsXeD52Eag/iHX03Lmvjm18w2bKUDCo/5J+WQeT
LCteHEPfpJH3auGGa6z6VrGJswJSwtJiU82ncRLf8/9a8RntGZkaeDA6Lf6enPmz84n6WYa91rcg
AnE5Xb1EnUeDG83f+kh32v8ReFHIefFu596X9TJU+ZumdVcXisp6KrODn3lnza3+tGT4IZL03DFl
7tu9R86hWabrvgcx3rrrorZOvWaiE4x3mpexFczWPWDDGkBs5hb4gObK20kOAAcWpOb1TyYFHIty
1zEhzTcxeR/jfRAd2GUfmfM/lXxo4BbGXCL7qg+ly6XGsWJn/BOsoWWIA17Xvnxa/Nsum+weFBRP
zcJxGqJ4l2eQk1hLF+wk2u7EaEDrwL1Gq3ICTcGpKQ8FVdGytrTU60ILMBGKIO56cM4xr8ui4Yhh
TFrEr7ACsyAX+ZQ8yznVECE9yfIwW+a71QLRwy5CXg3W8beM93bOKubxGLz1tA4xLzMaIup1Md21
KObKLhxy7xwE5cFhIBC01z7jXWP0aEILdVBBBtrOE29VlK47lkdpt2zq1o7FiEPuIRyQ2Za+pDbU
UtSYhY3cOkbM2a5apsNe/6sSfj2y0kcxAvmkG2aPrjjZqvLLcIKNH6PaZLPfBOnZGttjYe+ahmd5
2Vyz7JkjHlVCQKcad027zlgmTrP+PvXzTmVvnq6HwmcbZz2MTXSxs6ti3u0o9zwNzdke3pekhpyF
XzLOP1Es3lPOKkEIqQ1UJT8IOyJBGiGoLS8cdLS/vbkr/WNQKNy+5JHY3o3MpmUDd9RKBnF29k0T
/qAasqhnqppaXwZ9yXGqPQRp7Y9tlcekGhi59bu0H49m8dq7/nHBCmoRp95s7oeYTjtARsIkcSz6
g4+PIG6ACk4hxG1y2ShYJT6SBwVPLv3NTYOTW5RHiSfH6sACD5+0VOcyURvllM9MmbYSb2Y7F89j
Od/FTQBPiyTfkY4levDdq91ThZSO82TENfVzYGyIDP4SnvYRTR+65gIr63Bo+9khhd8d4BQpU3qG
amt4zrGsf3MuLx/F0DnP7gJpVTEw4Bh3GbNSmxufkwa/xZWt9RTd05NJ7zRjpBuNT0Pr/4lsIruP
N7em9sR9k8Xe0ar6k6nMbzWnzNgaZiUtwReaB5QpKNiIebyqZKgXzGjYViPXMvz4JfXkI00LDE9D
vWVmcXMrXhHmiTTA5VE4066/FEKFAZ7Zigwug6jlCESpZCzpxe6qa8/6wP4yAwizJIZOe8MiNcqh
1aH4YOtoaUj+xK4ok10/nsuWcj9j7DeEVpmtpcNkOc1JslZrq8vWY2lslc82gPaBnfeqSdyLrdwf
SAsvMFtsASxbD5R1gWOzGcjVThiA4kNAQzS2yUorbo7b3HNc95W214bss3dr1LiYGwzvEDd8kCPJ
D575nsywhcW081KbXVvwueBytGz+lwO5EwBpzZqmtyIOLLQyfxvQ9SqtOro0LTNgUrePPmvgA1xj
aFCz3TTA8JYMAtnYuT2WNT5/TTEQHH4KM1gXFhiZDBurIjRFlGfPvVfZRuv+WK6+kJC6TmpeBnFB
jQktytDUvuJTniMiVBfYLCairjwERfNPg2I1qvSWj4CB2p2NQqwfmXvlgBSK8bXClYSyC3POocYn
mbj+gVEmEZLPTebR/2w0m6LHx0n7nCLrB1l2jFwElrUNVA0p84LZsJGMshsXyEaL8lk0UNhdLsIv
st5QiNNx1rSu+tXI/E07zucAiYBT320mPjD9AxuQmpecF6VQCfIvyq1b68/fOTqvtJim0Bf1M//i
a+S5+FKIWIjtWafpa62Ne5hum9Gd3800X9cmyizRXpjKizL0stsCEhI9iXS4AVjAuahwrF7iS7xU
SR6qrr6bPFqsf67uEKxVLxhJUISbvjwtz1ne0XDipa9NXo1YDr8FjihPkUU8x0y/WRPFyUtuyXst
irCIsW13+SanqVwUcBWTbjkw5qJH9qv62er9o5w0hppsyupWY+UxX+W6mssXxiWHUavhePseBpb0
GOXZk/TtDaEUespcNreeQqd+tlsaHYflG82GqsFMxQFFwpOk+vMi9z60IC3seh9YyY0N4ZFZska4
VWHfdIW+cS/VHt5dqrE5Rs10XyIqrB3qP9zruj2+l3H64i8dwgjXWV9szyyup8ACMeFTdqx6ssYO
/PS/EZgfKKN6aMe6ecCYD1o11IcY110BAABj7ouFYFBhy4WZvHLSjY+BOuB6tEq02l2y6hueXCIx
8kzsDFTbS0yGQkadRsmRDIRXnCarBdBpaLDWW7H4Bh9SWuMlsX34VGycBeunwkdO11ePU6ThXm73
BIGhU5AoFglPaY/YGJ7jajrp8yWzbf4uinV24tUrnZC8VY9Uc4SP0nJc8KBaGoMIs911eYPIxwWH
bUWPpiBpPM/lO16XbeYzbRYv2oYgMza0lyEdEQkRz529ul1o8T7pSH5SO//0hmwz2riu9KsX8wqz
O46Es+9QhitpInWqjj2YTmPwj1UZvJr4VoTzNVT6AQ9ivnCyGMlrM4oZ3jwnNqmF2P/q+gm2X7yy
Ejy/pnZUTn5spXsWbHHdBB1L4G4jU7ImgJdf9B8pUVywgBRj/mm8KzgbyRU1bG6o9b6VGJTChDGq
Ud6dzIKsX+5bq390hbn3STxFCfZgulhPbIA+JbPvcya5Cpcf3WvGjVvfslBb9YupruPEoiyK2doT
t+IauyD78zpsyEWDis/i6FjiqBArE5oTdBcz8zbjwEbQxnBSf6JwugbSJaCIByUDF8oSqku1KxcG
OEj2oEzeRf2nPBA7T4bBGqhGIk8aipLsVOZuM03GTwBTxsMGgJHW4H/fwHRhECHo9AwdleOqQ6hi
YRx+UPAQNdn/KLoaSXZkyvArgz2jgb/NAeZ4nHfKXbktPniLX8T1sM8bxt6wFLNp/McwkBo87R5U
77KhcOrLxG5aLftkcBVTW68avwThO4fGEJCg66lVojdPfZL4G4Wqg7UrvCj6AvsRHlehho3HCDtB
R8FzojfO0xBAngH1oiUrX2Ijn0cECzgNEpeb/XW0cE1hO9HTniUxwxZNPpmsu5T+4zEXm7CdSt6g
OXghm2CmtKovgde8Wyze1pVAJWD5ECJ4oxFo5+135mkLUirAdWBHu5IribDD5isn4ta2ChqC4oiP
HdM/c3iUVrPQtxw1pzhn4BU8wX502ZI01IbLa5z2xfMw2yxh9EOHT6UfO2YcfJ50jxG2YBvWezdU
oT0SjWei4+jZTpb8bJnlrUTaHhv8PJZ+0Epis3MUcXrD2s15MeA/JuVrpuqVLPxVX68SwAURFGrW
h2uDQh5wP1C5BXWtsct6kFAz8J7P7lVztI8ys7dKiF0n4TWpL0Qw68jxfzMEULamh0smU157N6Mr
Qz89i5YSJ1HwPPEEcFkI+7UlV7emCitIh7JczlzosJt6eBWz9b9Oq6s0crJw1yqimVjcj77E8WO8
AG64G7Vx823nQhTGWhPZn5yR6bTfpsfwIXdYjY57q0BiXrtr5IYr1X75oiQ7hFlVi8Ctunf2yIdZ
QawLoQU9LO9yN4+0ioIUU/C9ltgIcgeIpB02ejw8NWrcoYdsRP5sohA1emOTL3xrY9hbrJJx+HMC
gUKgeDYG+yHnODWVsa8dwtsYCyltix99WEVaAZRAjMQM0h3RkzZ8GW6KPZchUiCRelXzeHD+XBlW
7UvSls8JghSX7zMj8HIwiG1qGw6K1zYH0MoP79OiRIJJuR6O7PaQA3xn41NcRXvf4eZjDLgrigoV
1qWa7svfLBOfbise0aoBTKMrZ3egXzEaw14jBp7suYStW0C6XGraW2jYa2Id1u6AcsEFGoHP+r6S
AT9zqCFEZBj+4FSc93O4cYwbetrdhLwEWCmzwTXwhS3HZH30EUvNMZ9EQDLU9MkeKEz5/itE+1VB
mcwosWn1V6N762bsBHxhfgP/NGhCNY3PBTx3tqPTQ0pbp3Ee25STvbijm3kYUFlEk37IGYEnI3WO
s+1E/UD4Z8IagsNVyNelSsciviqoU3p72Jjk4YwmgA9kLUIPC/NrrA/j8BXr1qHK4zPlE/UKM06X
wIAY7eW559vsC4mOCz8ech4vRbHJtcRd2xuXWQEeROgVueCSkTmAxW3bc8p7Ls2W3uerH8KcI2da
5izu8lcHoovGHVdZtHZZfhXkOOrDTfuWHgc5yxnZHZgu7VuKLu6DXDuJQCJPRwL02lMO8WmWQOFJ
H0gaUpLit8aBotJxOrIlM/Wwml5k/URxYHHRzZsGIxIJ3yli9r7X+Ti8owM+rxXig2IL5ka/74vz
iOSdhVU9h2U8bogrk729wW3nyqf4VmQ8KSy8TM5Q89Oxz6q/6wzTs58exn6bIjLiN7aJhzKOPKNj
8wouisFKusq5ouv4W7PucXEoy6/J+vQ+TLtjiYD/coTn7fXOA5KogyEpdwBdAmf2vF+EkWNz9alD
TLW3Yrq35TUd2i+hj5vlLuwM90Ka8C7Oxte+PgDy/2WH/6ZBFtWXnUUnuzfZG6+NaaK99PYCSb47
dCfNgdj6nBfq12StnKXpzjIoyDjnBpquQP5Lpidwe729z7sF/C9PtuEQxY62nzq48H8LoMBmGjMF
YCCEeuKdXgldiSx3Gf9D+EaczvpMIcpLRLcezhUYCea1mNeyg9AfU6Z8iT9/DphbB9bWZVK+uTNd
P5c/xXcv5nWZRM3GCfpHSZ6OxK5eBr7L2Iv4RHjmtkBwkvI6jT0jjiHed8lTJm+GxkDSaYlk0zQE
uvaxbXBZivko6cjLhYpHxaj6s0WHVrU2ZOTsMGkAKjZG1T4zbaKjdmiTEA+0SEQ4nKucFB8kJI0/
X3OeHnXAhxZM18VkshwHCf/OZEAGhK0h4H10+WF0fsmow+VR6vvXxYBCCZk9Okv2a25tjO4m5PO0
rBNqhD3xlWHJqqXHp/3fx8tl2g6/TZ5fUZK9ZNGyUS4Qu3CTQ0oI2rvnTGdDR4nGwAVDt95pJ2bb
W4O0XQ6GCRvbpMYHLyB6xBMY48ZVO9pL5MANTzFZF8xzWoK9ufLcuIbBQfIafWURy5OWXTggtnVQ
76JoPVYgSgt49CLP3gt9KaIxYMJ3SvL3RofeIXFWyRnRZ4+XHrsFCnnn1dcvg1Wt+W1ZFovDkJev
kjknqPnxn+qLPdgekg9MkiF1S+dFKZAX4T/z/uXYn5ajzG0/acsAv1Oa0SNzbSmxwajMnhr9vm/s
ow5a8d2Oz3mKUTKfNyrTnp3q6vBhSIG4VTtzLJu6S2g34bno1xW/beOU9L7xChwxSN2vKTFCnXmW
cF6Ws7G3P5cBm5ZX/MEI69LNHN+S4HHmvDLptmApmTldZYdtSNIypX+ividDsdHrbktTt2pqC8Tb
glxiZ2Jm75D41sXI94uqajoGWecumVKk5gKt88ZwTl4xgKKQAF4Gr2XIzH3j30kO7FZ84finCFZU
WIPrV+UVm0W9YdJKxI99gA3HS6CIAzy1MnTmRAhq/n2ynG0QH9z8KypuzUybBZFORwJs7JWMMLLw
gwc4oUWxae8xiOOBAweCb+rsJT3xLMgugE+j16EQiGDdfWLT4nKKYUvL42NPMCCUxSaGdIu3D7R5
dC/xhCdUsctcq+PvB6PhMCfmMYgZCKnXam9Vd7qXAaGO92+5pxZXtnq0lzAhjyCw4Z7zgXiVzbwS
wR33d+Pt25pLh8+Zaih4dLiF+/KQMaypzyPs/3FeZXJAmog1pWZumd08wS2LiwYqa/2tcT8uF5yd
whrKJ6T4+Y1nR8Pm4KXzF75yHKXRRkv+iGWDBNUeBvfPmn9JNtElNjjYyXGc7sb8FqVfy4coqFHp
n+inGfwDTOjyR4a+TEbmV1Q+IxUvj7GpW1tL/zfY+PIpAxvdYYFTYyc9wt48gDC7EruD55wsoU1q
nu2Sa3I8u7x+VYcZra2eI729qLIkYY55yCsdNSRmH68n+b0SURTSqRJQT5dOPMzfc/QyqVtU5gfD
shjZclIXwIEQJJtnV94miy6TDUvJzGjuFrS1BumEfS7DdBBbywSIvgJ4XZLetPbVy3ga0lDLDyaP
PZwIp/zlm3E6YGd0Ld3NQ0vPH8CZWUc/XflsoHZfSvbYPE8oHOLgbgZ2KAZUGcNXFz9X8d6bX4v5
Uiq5EvhueRRUMG3mlJs3ekRTuSkDFz/3wRXGJsoPcYJG37xOzYAgQfK9IbsafR5T/wu5FoFTUTTS
ihQbTpSrZLom0WNX4NXlLarPJvfAnM+HfmquWWDuRp/3wCgOLC72WtV+YcC/GYb3UhHb+4Dm5hw7
ziWhSUieGst/ImkXeYq507u9bCQ97E1lj8oH9LjL9U+4Ud5TcabCYbl8tv+d3tk8ndI94vT0lJ6W
OX2YhvVPgkfgIQu9/0g6r+W2lSyKfhGqABDxFYFgFElRVHpBSbKEnDO+flbfKd8Z27ICCTS6z9ln
Bz99C2x3vmnin13Q++cikPzoswrIq/8mUTcg/uaMmXJ5SfzUm4/MXWSH74yBo9MfaiCV34BR+YOT
0jX2dMDOhr+PzrPjfBz85ApfwR0d59Q6vs9HT8RAO37vXAP7gFQfxonT7PWDabmE6b6TJbE5DKeY
o/i0OSzv0xbeEK8L2uoTJFVP3mLP4dT+z492yR045A62jIfVtZz+1XKsy+wSjBTYfoAZB6/190f8
02k8SK7ko9BDle18fJx8rgApM168/f1tfWxoHXX/8/F4sAHvYucpc3+v5PI6p+ZEw+BiqOTyji+S
h1W5ez+E72ZgBxAk+lczkL2P6QTzHT3afjph61g+DSd2Hf1Qkoro5E/zgVf7sfpPX82Jp9xZAxpV
B6cFLlRyYk4ITnn7YezDR7h4b+sO8z0c9MDXneA5OqQerg3/chYi0yv8+RAv6+7Ly+qcP0fv/Nk4
l+fZCU6WYwarf7gz23cO/teTmzqHB5c8CK4nBzsY9+kp3T1k76m4Mhx2WufxJXvQhl2Sdhg3f8Gu
98IL4n1n9RX/8cBNLcCa9BermuPjDhXaIeXDq122/gMERK8OdnWgfZNZFIRvxRbf7GI7gyD7qY8r
wbYO6ke0jbbxAwXEm+lF2xTY0TM/prdkG/vVPdtim8D3zf3wCBHMtXZsxV9k6brDhb7dSY9Av6lz
P6A34oceHqQB09T9Q3njED7jQl4P1Le/xbn95a71rGNm45Tu5Nh7xJO74bs7xmf4aN1u2DGEdaM3
PANdvBqC0E8ff3+lezsej6g/HGx8nGbXMMl04rP1BCIyHYnE2EI6rINld4vuxCZthzdonC4JQ+7r
ub/QyDm9BxLoaEdWzGH5jg881qD9PJSu/K1+M1xyy8Oyz3cZbPTDQpSWc4DAs013zb/4ONrutF9O
0kE6hAnTEyc+qifQAebe26/xGeLldniJd9q2uTbX7MPYFrWzcQlU29afVNMSt5oFB0XheeEm1k+h
073kz2Kh0r2eVKd3ax6uMVB3qz/tZQ+wfBe5hwfomjddvr5IHL3KHhb7V8DQbfscUvWuzmI+U+Ii
UeLQxbSELpi/Jh/Yo2K8tWIFnrL/96T5WpvdAuwiio/Iog4ydmm5D4FaCqkMxHmyMkIQyNEmpmKq
MHa8UB0zdLcJ+gPzIAKW0bbM45CWnm7npPFh+Fyd50w9F3B1RX9s5t/4o5wXC2RQSQk3Fry7xlW7
ngt91PAQsOybLE2BHjPiuecP8Nh9Hthe5O1uMUsncp++yM/1cZQ/oDZ17vfsIv419AcHQbbj7e7u
R3D6cP373UuD+9+9w0/h2t4s2C4kqzu4E5xJDvJw9ViO0zE/hy5upc6/4999lzosyuPO8v9NTgxp
FmK6+cXJn36y8gNouvJRPuKDNB1juKCucmZVA45cx+eanD1yLyvn7cQ2Gfj33c1yd/ilYA5LNBOg
itNsgfR4pnvHce47z/T+HodDxaYACQkC4Yv+KqGv5HMQMJvPSeJDBuPhSHfDHpQP7zmYmmLd9PtF
6Dbd9XV9TW2XSQT/ra/z6+yXT/FO8f3hn+ID2LES0L4or9GHzbP41X9hpmG982WWt/lqcN3z1Jha
nDNU/KfZTJ4dGEDYJmlv86P0DxGR8x0x3axjsQQlQm2+kn8CtcnrY1wf1/AJvk1k/uicqKV5TBYs
iZzqheRACNov8XPtHL6+7sOyxRCLMTIDhhAVWsQ5g2TAXYPxIENp3JfH8i0JskDzYLM4offMZzwK
d9yNzvY3CX4hs4ge0BfnEJvpjowkB/kWWy0bvDW9mPm52Sf2lqroxDHiyNuPL4TPPxtfZf82D7xH
9YQ0Z7v67RcJgt5w+qJn98WuCpHHoYx7SZ/0A+cToU+B8b5yPgwnfNlc5SB+mLV/exsYRr6x15/e
zDPwtmM+j86POKqmd3ilHooaD2/fp/k5foOEEvw+w8lyOOjd6azwe+oF5IBvOYyybeywRT4Osud/
zO7g6cHH6H98zDz84n+K/wS6uZcOIODugxcqdkosMtnV2pPtfMv+d3kF4d2vHiTWbb1/p4T2TTYv
otmCdP/6OrCetXO7rfx2i7vSufZq71a6qOY48cZAPDb57ivdfXGVHvfUZwsTPyP1/Y/BezoUYqN2
WEKcycX+RE4Df9gEndf7xqUTUDv5Ba702fu4Y77CBXeRTDs0mnfd/zFOuk9C2lN0jrFMulonhAUg
6D6kMIlCAkmoy03j8vk/+MBw+WZ35aSHtHH6//8bfMQMvh4kTDpfsJCd6oobI5ujCKfr9nwQdtIO
kblXePcbkxUe3zgQKJ4zct3cf0zA/PdXXEc8yFVB49feeqF996Atc3DAEfBiRHZ7NjkvfJ6cMsg5
EKZvccxMu4StRP6OP5MLO/+xPKT++Ck2XipoZv2Yk9o70lieRLkS3iF5P/V+dEWksh/23CmiHZzW
FUep+F5oIUifOqIqdiRuHwTh7WvyFrqHL43clNPqa1scXdn9xeXWdn3QB8VW3tG1Q7//7xWKgy93
Mf13Id5c82CAiIVuxyUQ8mGzu8WP0JVeumP1Zns7cZJzySl2xOFan6HGBPlv+GReBweW7T4OdM9y
aVOPaIdd+yReEV46NHFi3wQ1dHmdO/FRaRt+Zc4/rCkcnOa335xl/u8P6dHOlaQd7rd87ykN1Rf6
Hjc/lkdGKScLS16CIM76s/7UH+2nwqUSu0Q+eu8bgkTP3BU+cR9PoCjP7VW4WG7/Rd50PBN34sAD
uLSecqm9cUtT6eD05tM9e7qzHDYsfESz/rSDqqTwD+UJptd/947TPxAVwPE9flm38Gh4EN5fTe+4
+6OGiH2Uf15yiTzYEtwGrqb3xzPvv4on6R3ttSOdeE5sqoXBgQdxjE840HnTofV4HQqvqPW6g0C9
Hfskfo6573awXN3s8jdxJw68Hv/w9NjtuMceipmvL8qvlh0o3h2+Wvd+G/gZBFPuza2+7V+w8dku
r+1e2eqsRSS8XHdiQF0MqvaD33vajVfWb3kFAF9O9NV7IKn7eWveOYJciTtm8WQzqDv1HlrnW3iL
X3A48vWLePrXLTYI70ZgBNlrv2386bbclHsGQ3TfHAFQ5QCH6s/B+XdjgfC0n8eP7oD2DDzd6d7k
6Q+EoPGJOWT9Uk/p3hGvKh4SiV+syiA90NjC2nJpGndoD/zkjm3u1ryGLKf4pNyJJTwPb9N3/tt8
670XPtnX5BLziLL6rrYXH4qtgeWjAT/rRHW1Yx1Tu1nPUOh1AGnwIXc6LpRf8o7pqYZ9lbodf61v
o/bISzpGg9MGbVD/3v5sz2JBMPhBZ/gPH6+g38rBdKt8w1+e14t+744bJeO7sCdGDQrXad8tyVGr
tW+rIQxkgsYWTM8J9HRqoTnlJT5AWSliVOQC2Zb0Ev48IMhU9zUme4LAhnIUrgiFWL+F+Vrhs3ld
Us6j+j601w73LHN0VH86RE/cbHSvL6gfO3I7XvocPy/YbypJWs9FVfBE3S2T4RS3gKfZo9jlbp4/
Y3HuYS/MLwwVXJzbPORO7s+13G002jasN3tfcmAL8YugQ5coMJ6z7Bx+JOckQAvFzxf9XfYb36tH
9CD1p37TrhE7dxFsvO+OQ2ivOYGDubE70zDitueJFuyZvgoQ0iWkwoO2d/qGccyr4DdiT3sFdCZg
9hkioKRM8CGWPBuu9jXvix2+Js3zwqM6857XDyhhvnEOfXuvXwn/dpLdnqPcvQaacx0dw2t3UWA+
OCzd0BsQbzvNs3ISqB4YBaNGvDkSRydFhUxtyYc4Dg9JGI/qb2Wm4oyCJQJmp4jRli5EVlXAOgYC
/5qbWw3SQXbtMWne6ulsjhXTuPJNVLS6YXnd2JDQqL3FRnrDPinoamNr4zkUtvNJSo8hsS9m6k/Q
XJgQf2/q9ijBjowR+aMpdUwSNCqA1saXjB6uihwM9G0VjBGNdZGD+qTdX2viak7Xzt+sob0LlC/v
D7L6MNIDDtuIBc7NdM6aVzW5ZSVOHIyeKPXPVah4E4379MhJJO0xSCF6W0/AxoniCqk54RCQjVGn
oHmQnowc7k+Mx4Hw3XdlnKPcpV13Ve0bMmoGjHBfw4ntvkBPi5HbhvcNq1LV+61ZNFTd/bYCmNLz
zw2gW5ccoPGQkSP8jD7X6gNLHCdUGvBGoH1YYPOTFp9WvvGi/obE200evCWZzGm5WffMs9GronX/
1Cp9J/Bp3v/AaB6YrJYyYHzw9OKzfZ3t+kXn/duNccqsQ1PdtEnhIAMYa6CNa6BnA2xZdVO/SbF2
HNG4rY3tDRv1skl+LRUG+XeNu58qhisyZaQiAO25fxQqbnJRejOY34XM7HuosGu6z6ZfTb2NJtOo
/Jbon0CSuvwHa2srZr3L9DNkA/PYT9VCVtCc7eSsJ7OT1Y913uwN0lrUWLpWKnYyn8xOY8HCgss1
5kXQKCkyqE/TAojddbJFbANeWVLqSb3xWuGcVyPhTyDM5ZBNO1RMS5rveP2bBlVVL58WfElnFG/a
R8XNTxjK5gMBFwIq5UoyhBJzrsLs8e/FFYZTxL6mEXQa+9q7U445PDAcXyzQafAywOEl/ejPU810
KpiaHwO/1WmXdrAYVlQPgCbNo6I5q1oSl0Kq1nV97vSMgCuOB+UaqjPE2ezQ4tGOK7j2KBXCkIA3
+3K4tB0gFcF3aD0DbheXjVsd65+gkcuYQdEZ90McDCVDagJ0bE0GftMCiebPFI+hkuzKDj4XNlD6
UPsVaQzzKnmQv9zZnojoK4646u/gnb92ODKS+bDf18pDImkbNVaKsljGImwjmZR6USR7mxogffgt
VWQs9i8aCmfAQaZKPsvihv0OJFboA4301pNeIZ7OwbpqY/U0xUg2QcX7PPebzfyjYPK/mmSwUL6q
n+NsvgyJvMNiwunU17briTCj38wX3NtbbHgawOP5UqQLGrGbl44IqQTkaHzUxetoytc83asYDMTJ
XmDKuFUA2h86hC9d8UgmrEnjT+aFoIqSEFPLBcbyyovFGZIxC5dq+9XCIxET7q+EIQgIcgSCWLa/
cwm3N1nvYsClQerVLThgORrZMwvCziOfaex/cG8zs89tZAjcZbBpV+k/ItKkSSRf0PFYnOuWmu07
uMZQUtNmpXFd1J3ozpeGB3TBUmooTDfG3V0MoyAfdMQ8MPzqVyz0KIN0WA2QkUS8roCBxT5qxBiC
Gs9R8blEucerFTNeaDd2UpE7V7saDVrSiqQ4zJ04weBzhCZQNMnzPeYOsylfCukjSTaHdMO8ajKB
cwoOY1i+mHXtpw4Lnl5+Ldsb82C5eW2ju0QsNKim0UFEP5jDrShuK6YwlB4bCjmR8M3vPTSvFPgh
+uKhFTNfIg8Y7x27BZPf8jAmzGa66CQrhHofpBYjbGNBotqnbjdLvqr9VsOb8qhHhaHa3PrRcDdn
DKRgiLRoP9hTauNhoA0ON8gn6B3ATSDPOLLZX2cDDaMS+bw/eF4T78PwJAgDtn6wWKkZYZtNqTj2
qF1CbCxUw/qLJ6ZuTe6YDEMSlWMsp6Jo4/kR4k0KFUZd1sC8Ki0++JrpyjjPS9OLOAuqbmW9Uq4D
MCYxZGX0UdkYuzp2CTPjapP9K60kv8hDkOPPRP40mxgfmRAVA1uVnbrT0L2A2OvgjRCVMMg5K5uP
NVt9tiDFYDTCYK4hPxArhYwpeSrDGe9Zvk23TRkBARmExoWJlJLU9PTpYTE33pj9y6M3GasGG0aX
pmAypM6nXliS2MwUuz+tXdiGbsyVcPP0CiAAHoxS3vgd0u1Nx7Yz81RkR8s0kezeOB6WGM8W+SdM
qnPCcbiBATrjPq0iYZyyZSemHUWLkTlGjqUJCQYaQJbBkSXI7o1Uwks7sGTGbPaVLPcFC7YfSDSJ
YCRZQa9kN055zu7GHZP4PU+RUyavYqmvxCHFKxUXwd/xulPTT41ZlMHUvNc+I/PBEOv/k8sHAjc3
J9Fn3bDoUPYlh5WpyrohPoetW0y5ZjWDDo8kCC83I7G27XITM9kGDGSpMrSrsSuqkbB/lBE5A191
/DsNr5L2FHncC+5RBL9jOI983j6Z9lPq5yVbLkT0f31cujPGlGP8h5VAA/6skM4AfKngm/GRd5/G
U113p2aTnGU539mw9N3NfMYDsatwBODIDWc6AkwH00ffYU8xnJuk/o9CJzbWCftwCHyCNDKG1EnZ
Qxw9m77HMZpBMqTbQfrAEIXKRPBfoLLIde4vuEdIJakkybPCqiK+jUc2FOydOGPGK/gygbQ5KZQ1
G2aseE5xjwirg2cwfLLW3Jrw46VElb32f13/OhOfgs7Q+Y86sqaXVnlkVF1ZRHUE0xKegqrlASNY
BImYBxMfXnD3MSO04PQlOvAJDLcc2lmXwRXppuN/j3x5ENuYeD+qQmlk/LSMpDKGVmELypkzXueU
F1AljJGnZOGWjvVTYTJn7G8lJCqY3DMQuvkjarwkPSeUobLsthM4OJwBGTdRWEQhmE+IIfpKSdwr
gag8lCGYe3IQDKGX5ktZ1TMGlZXc/yY64dl6d0G7nvf3+RYhF45y7JCN6rXQ9A/SDYJSeTANZJkN
xNgo6qNixE/5Yim/Yt1K7XeI1xwkEJNFbVH4KUT/hGxdMeZM6nMPHaVBYWY/pYDlLSIH+KktrT/V
ypTBk6Aai2U4p/1fuaxoY43tyEKY4+/IpDgP7yW+W+WG5oXoiETpnqqVTa45VDPUfeacDQWqzNqf
1SJQzOQdSsKQ1t5G/VEX2x+p5Qp4UAVktpV6tdfYnTqQcKSAkn7B3P1kLKguEmxf0vGhNwSTqPG+
Z9/J2bwlrWcKwdGbGOotwczE+O0WJnGcH+1ImaPbp3yO3peJyQeTr1XzDL7SWJCkWYwM9fHUD/ke
+bVkSlejXR/Uzx1WcCqbyoj7i5pejVkVok5suGA8nsUiqqabSP7MyKj6j4lie1gQkjb0f54k5UMu
XRs1dg2YFw0y28V4Sk1IGKiKp3XyazboAYtHrBvYPjijjiacuGiCQsRWXWswwz/rSCd07MZiHgb4
iahM6yGA/E6PoJnUeOzf5FZ2y63ud/YgAqPQB0TnUQUWSOZDhVQhlikfF6wrYcBruomCFxH3s2mU
EAvwW0nlQDBJ1nT9YVzZGLO3QJSwcgCASFBip53ajRnlPzTTGiyszyFk3oaWIaAdj3djkiAfZoEo
UCnpiUW4CzpalLNLim+CRd8o4bN2j9kabDqjPiwD0QoJ8kKCj9Js0KTCdFjigPFsMxColIHEL2Ti
QslHOhWmIHn7NCZj5yAb12GiyKXazaXS06x9mDxlqfhIqbIpaeAhR5JwnSUTKkIMMK3udwMBJEIn
SboMJTx0LEk7F4t6xf9FBvKPeBLqJhBdWodVY7XJ/DoO1rV8K80aZuxFXDy273rEUpQNFsKA4A0O
7LerAjeNMUe/fCStP/F8l0RpjNKLPNF6oWKcPjcrJjLqMV5/MQ1C0HVmI7Pqh6A1o9LwIgTvm1aC
jMx+SxGEG6jPJ7XmTzFPECEkj+7mbHcZAzOW46YAwGk44zrKU45eeK+p8dunBvmWRUClhG0xmXjr
Zk9a8YcUqueNCk0506Ecl8RtoHdqFpDDLutwDlM2l9QGH4kHEyOk3SjV15ZpjaAQxharMMx+hMsI
ZduV/B5I1SpiiMfawWtICOuhgJxvgyoRo6Eho/0QjDkwFSfm4M1wqCJYpaEHgcESDzKJ1r8qGvCF
DPlZuk3ZwYbz3uNLU8b4RZF2WyOzjcfttBieVgzPwwoSNpR3tHdwkKGdw29PCWiuUcpxcBx1eX1W
MRWXmTJIZb1L2n+yOXhiMzdk7dhjPpNHn+kqP7Txs8esFI351ioNuikmwptl2zYdPT1/pveWc3o6
W3tXdDRjtr7l8bJz1tq5WgKMK02E7+NENEs7BGvBxGVa13OjFoeu5aBZb50NmipEWIQmhlib5KXu
IIPdWv0pbcEuhlvD7gxrgbQGo1UwJHksOoNdUGY5fyAeI0rBq7pdyv2JtF+1FQ99C5M1wQKN42zA
1fsheFer0t4hnZkmQR39bV42WzVGVZZgvVLk+UkfGALom6MBf8QYxBSqKYNUySgdYsa23fW/lmMM
JpYRzi9ademEFIu5XdeDOMRyQHtlx3stISEjVwnABbRXb2n+mWQ4ikIog7axUsraNZEFEHH4I+uK
OmhENrXZakRfb9iEu0L+Gur4xVavFkrPpvmN8mUvuvN1oOLriGjIVPWR9P1J16DfhkFqJxASTWxo
bwrUgJHEQENEPKjYnXyzdBZgipWB9bQ1kOkaGBX9iZ5EEAGHirCeIlgsRG8vlf2ek3NMZeNh5oNz
FRupTskAp6ZSnCoURRNHwnQlcGEBm9NgiSJf4t7l08pDD3hJFIFuZX50Xnd1j/gALVWXxWjIzPjS
5WjFCCAQzZHg4W7CyDXK9GqGfoPnSquvjjhYx6TYK2X/ZMRQ9UbjYsfFX5/3vrjpQrahlOxwbJLE
ydhW7pqEpVUIDKtAlJxWXuxQHaS6cG9kQmyEwO15s7PX8Fuc4wO8+ah5NLMCMyk1A336J+Ln4mpP
WkRQksNC7jsmSdpF2hT7TpV3mqjZkU0k0VuR/J811OPMB6MQtwl/s5ae2c64snumUezXHOtWfheU
JWnA6VzkCsGJpqleofCMGxwpIFTg4c72jfSWwa+C/9Y8UUxpv0keiAsgro0gaJcFidVTtbVqnNsY
9TZReYtNApygGhsK4V5EN2M4C55AaUy1zRBelF6bYTpZZrbnnLji9BEOpwFWMV5t2GS9WYr8wn7P
/ghDf92VSIQta3POOGwUhsothidcYpVSGig65gzo2kAU1Bq9kIibaIrHOp5FgQvmM6u/poJhG0Sr
EHBhFYkU4PTTQbUYZkufLa16GR1Eg59QqXKyFDTO04jzEHX5Ble9CL1nijoxbr+UcdibVBk2Cp81
QWaPtzzNF3JL798KbkMkh7SxeZtc3qon0tjAvonas2Clm9/cB0HJQyF3qCKKoIb9JHoVD6U4FCm/
W/wWVouTsi/fBL1KUQbilp9La0ElwoJpoeJBtuTBwmOd72vL2mUw4IRVuifRJyoIh1ACuho8BUN6
Xg11v3CzB5G2HRbQMPSUnpiKr2HFsS8lPGANN28FJ2tLQucoBx9h9pUwEZjudbK+6sSVqBMHAP4h
1Jyg5rc4OmcqX4cno1qcWmDa6HPWxNGabtPxlZJm2pChKldw4E/Q0gX5M4Pq1SpQ8juDRG1CAZKz
6HzQhWvrk0AxlfmRvBhkF8756PXIXEWJIhpvvgEMwjn6i6KHQMZk9m+BPgrNmUbqS9Vc0vRgI9sH
bOAGWogqZBtz7a0AhvIDCKvocOPwJOFLsdr6O4CMtLBhqtwNM5nOOkTOZLpOQ3WHpyBuF9SzhX2C
v+XMwUWxI7NdFSw/0ev2ZX6cI5KV3gQgIZc35hkMKVT4EDmda1pnPpijYGjqmfY8dcqOks2YOS5H
BLfoHkgogtw+Tle98duWG34eqfySAbUEa1H6D52F7ThL5xT3+3FeXMlsnsxl3hGKhOMAnAps3RT9
Nw8/1SJm9K+9FTNgaRRfgLKeRbu4FgfRZgpBKonOjniluv6hDiDI8hMI70h5wbaJG+yvgABVtkG7
xOFGG0Vo4nousj9dpkkfoMr07RHhuicuCSXqOasovEoCrjhpo7R5Usk7xeoCaERYmzREb2tS9Sj6
U63OXisYI3FxIBGSMk/yNovDw7oZP2158g3k46V6iWjMDRx0V7EPbSJEiNC8TE+VPsqZrkmAUhaZ
msrNxjSW9UBDSYPoTB3FuuH999L7zzpMudHZUYB3tEgJw6OSI0VswpmOjnQ9qR1wl8QJC6MFrvwZ
aKnfkLkSxxdlDDTuMnkNqCLPS/TXw+9rU7ziU2ybUHMImcA6/040vS0Rz3ySSZLKKP+r7/ECPsw7
CPGNF8d6WuJDK7ud9U0dKnZI0R8I/CBHv7G0TJlCMiQ2RSD3n/q3hmCaC+orwxAQsMlm+zvBLxSg
hOjFk81wmNrxNJuq95+wWVPPlA8tPa7Np2SoiHSrYmwDK7wlDlKDiyT+nCvR2wapcQ0ubYOQJKW2
XTUZ66kR65LkKDp4FmlJCTKTEd6DbVvrjU2z5yAZ6OZXJMgtkKOoGuz1XO2NlNCJFDgv9yVq47l9
Q0EhVEtyR6DHQeCtQl1kMXWR1fcJ0G88WdotpWfW4ZEZeyYffeL38l3PLpmJKsGCwqUBlJhPavcI
mz81QzaOsUV5SChdxReKrEDm6S2Dcj4ysouboYnh5YHDfu5hPkR/CH7/O4/17m8q5ddiqN4TNIVG
Nn13OIetNAlim7VEAyd3P3i7CVg0poYVumAbpTQdxjQz3q1uUgQ9qQI/4hro8PrLKb+qiuUXcuPB
cXkIvrRtDdti+LOjiOECCzST9/Ui45lpPZjzgAcHrQ6yCZeYwqCP3hpM+BUCilp9PArIvgLTm0K2
zz7tn0mE3a2kPDH2n9pz3A4cFHjQG3BrOepF+FN10OTPdaZ7cBMWZ67AJZkZUq0QbuCnKhbNueyK
GijtBk9FdCawN5tzv6iJA8lER/oS4/jXaPK/CkrzuJR7dVDwuKBsWjG6nn+BeueeCEPmTIgn2FN6
6yEaFcLjt6LRStR8J07HiD0CexPMLYcIEnO0U2VENQ0DHoWXVB82IAfpyPEACAmiim0appIbBP4U
qTwvjFMQHYCWrtQVqIV2jYEOgz+nzAakDgt6HlXOY3GAG5iADDX2hM2VDWqq8/OSJjvxAmYecwGv
iQNH7LggvgzXaixeTAyErfqItTQIE+K2MKV4xLC4gBaeUcHaJ7jqGJz+pgmTOPNoEJQ2jTkOn5zC
9ebdir8a/STDY2GyI2soHNLuOiYM3ZEk4xRyKC39VRnKl4msj4GJehoi3p+SbUSdfkYy5jOA6SiP
FckQdYWgsYfM2WQ4xF3CXQc9Zrkv3HuTet3gRBw3CcbRgc50aWwShsq2J4gw4ugL/79hi5LJ5LFS
CVsUlf64AY03dUdgUFmVYTlYk0DM9dAYl8qorl9kDmrdrmSnr1kJZVrAcYLzZ+O6aYH7dNgcdBsv
6sQIlf7EwhqJoNORFI/VqHapXfqQQ9bvbP2pIbKBGIZZ6W0G+L813oAwzUjGHAByDTI+k8bixdT/
neji3yLVq/B078zlmhSkYgLOTWEQjtZeN2SmczsdG2KZYrtksMv0sO2MM8IrlH/DcEiNrShdZjiI
vDlJ3pxgPmPAMyOooOLKabs36E30egO3okJhiD+INuA8yA+Ja0SCf3Gl3hPMDQgyh67I5r8i4zKI
oK+IZRrhBprkW4bZsi1KTgEukTqE9DvgWDNWLhYJC3UHEo/JPWpFqWgemoXWCkUyStv+LZLgb5W7
EN070hU0FsllQbo0q9bLnNcfCqfFQowB/OABO1VTJ+2XTiu9CMxzVJkNhDSmqkzk4S+4kaj/cplJ
pF6c7bDyhz7bsY/P2eLKEUzA7jwD3bXRQvC0eHZSULrihIbEES8g0SEjzQ8tP9UF5+9jSLbFUr5H
c3hTIR8VsLRD5Sw31W6VmMrOx1ibf8qZZzr7tcINPg8o8XOishXtJC6gXt8W5I6d2HcBg9Wc/se2
GOyLzhRSPOaRIKsoVhhD2/cJmeQyAthixNGM7b9c/1gkqKYNGaI73tvSv1vrk2icGkJJhFBI3iAA
gzyvqPcW0nOZ/8TVwApFBMfJOalUOBt2CwqVBJrkj9AgUyHxaKjkPDIqKyo4bFSJG/0PkcSKnfLY
nnUwt3lAV2r8s1WGHga5krwoDnvQYCO5xh1MgM+WsjBUPzXaFZUA6RmqIbtlNKR3icNrVX8YHpM+
bfv0Hx/EhDzTuTVgG6HMQOgiV/MhC5OvoqJRb+vZ4ykQI3jme0g0FlfUVUmIidBHw9MEUi7ab029
qswbhn46okvzQno1m6MD1aNQ1oqmVkgTRaHBwEVZsfUjJackHoD4EhLSpoJgiOqTN8EU3ytCDkY8
cKGI23N6Ed+/rE2c6kZGIUi1U4rXtr6PC0AdWwrGNuKYNqJgsP41C5sjvCk225lgNopkWRh8t0Gv
nvH4gobOGpviVx2Kq4EfaLdJdyLEaFAI1B3PNmExIHWpiQlKzX6t2RhzQjaOD5WOg9z626DFteI3
JkLTcm5ri77jk4GbEq6kt3wVwGgCNhAISgqJvC4YFXKHGjvCgzAQ+yKojisk4Z9zD5UaS/IeLzwO
WYS7DXvlKH3MxqfQF1aHbiLMaPxPX7MCVVv1lrDIQMhGOfpjTgK1u5ThUUwohWRZ4PlLOTMm++9e
CRUOo/IIcmAMzG4Nh5VlKS5mCx0/PsjjhZgUES0EXWfG6g00iiGLxpBtZcMu7GME7QWHE6c1ANCz
XxuSRIzqmM4CQ/rhYjSfi3Lv2vcWb87YJB0HM66SlaY3iEsp/uUN88QR7QtHQtg3nqRBZIk+7fgv
IwqNy6IkF8A2KSS4/s6pXNaHqrvIV2kTtNl9xIQRjKB5qtihRPGWVTKjzKeeeznhlSYBED9YNKjm
mTcxOUvSH23zlmsXvm2X/EgKtcmtH3470iDU/pIwB+wGy7ELG8Tlt1x/uAh2fhu0N6YKZX6T8vdw
OJvziXy0bhY5ks8lpk9Snp9joJi8VY+1lJBg0/ybx8LV82/FYKlPJ1mEbK/EW/VOTaFrM6OVRiot
sB6hXrLjntieIqABZKzytC7Vm4Sdi+AJ5CFRrWv6JKPZwVqk2DYT5Nty/Mmx2Sha1G1I741uW6fx
pcZkR0t+9Y6aiHiQNqmPZp9/SfJZ3rLSsxoXaky+ZKs4humE6/C61/T5UM6PwmZ2R6i9BusYgkV5
ThvTt6V4y/LYmO+lmXiiwtdxmkuqZ4X9WNL30vrXGS/DrAFuPsL5rG1qb2iVm0YYTsZ5UTHmxwRd
Zg4y44eUMFU2wRvEIL0gpKWQYXiI+KtiISpAjBNiwhlihPbWUSfRgc5bKauDeP4HausNNnjjsjLr
AwrSrOPcAqEaGmmBrWP/5JvmWCUUeaH+scE7aImgUJMu4pREFb6UYY/nbNj9K5D2blr7GOoLx+gC
w6akeN+CHcFhSQ1IsiZrm+lzJR0qNpwVkmai+wCR6opXTCi5jYJwggoPMdT/WDqv7cSxLAw/kdZS
PtKtQWQwGOPAjZZdBco56+nnO9VzM93T1e0A4py9/2g3HczrSHeUK3EN9QlaRhxAv6osqDk1w4zM
Yqs6gBgQPOkMwoyRUNpTY6IxSGXbmjYYHFN3fE1JaEXyi44rtVnKwBLz4F09SB5HTulGWr8hGJqK
zWDU+8STo3pSXgYcyNH0KYbhUEe+52gD4WPRRdtpUbYeMxpcm+xVC5FOs/9BHKzj1rxIp7jkF8bg
ElUVzhZLOU2MpUaprVHcUFRjgw7HfnDhhgWBcGObk1q2SHP7QMhIMtDna/WpARftzTKiJb8kiOxY
B5t04t0yKbO9klXpeCVgsWuZJERyxiPlMHk25T4gR+gUUIH1IGWylIOB44xHpQJjVugzp/xjDs0f
hseMvjDD3tpktgXBXoqBaMWSPDI86wC1XejaUiUeQXAjlgKRnU+LS77MXWRx4bcY8cYINnrkMdk8
JdxN4I+R9lrgaR6pEhyYTAbrKLiD6uGh8U5KVs6Aq9MxNBJvTr6BjzpfcHpRur4Mwkc6YnMTD4mX
M/Q641pailVaz2r9OxtwCdBYPgIAVcTyE9kVKEc1xpvgfsUVKa8E5GKwluiiPGg7Y1lYFvyGey5J
i+n4vfzg5IPxhZSKJVwQto01nTEvssZ1nFc/6fRtw5wDCzB1UvOePDrD+Ko0+5M0I51Q307a/gdn
baGkkeyVPeCVk27HbBfC/EpWOmHCNAfYn+JDvjkimd8rZt6o2ob5Zz1i45ZgDxeKa6QUsyBd4Ued
oZ+pQNkyJrazvanz0WtxrHMzyieKZAsl68nKSzxznLc605A6Oxujf0PVhggmhDZBsKKCd3cG6u4y
3gk33PS5sQ58bZ3ICw5EE+EanV0YhdtabP1OZ3LMWMHKmeyluj+30XAF/fcq7OiUdyL6z/6dmlW7
r61P19e3KkoXUjMJCCFSTv/T86KSkoCIRUdB1NrWamBXnxhSZLQLCj35gXdmc6Wh5aih2i8ViaKN
Qc0jUrWWOAwp48IUI4gwjsStbglPi5P2XBbTrdE4aMI7X1wuKlIql031QRSnqqfQY5URZyNvJSM4
GgxaEuHzBx2rd73KgUsXTpN/mkmxcwx6vvfFNB5Z+qS2zsyP9exQu+O0+96zaIb8Z36m3gE4RkLh
vJKzF2ADUc4OW0clFz3Ja5Ne2NBLwTlYKfqLbXv64Cxt5ZGDZzdzfkwi5zjr2Xadu+5fIBKPJWNk
/LeHjekTGUo6ylHqB7ihmL4Bp0VM6SkzovuYwF8yTnPJyxBplg0wP8lX65LjATxthN9GOS8T8GDC
MF8MurWBP/4bU7i2+RvtKYnGWXmnLKlGDjY6l75HWbTmiu0g3RuJTzF2AIhYZLuE+Vc/ljC+5krV
BRvluDU1PnbVLiGuTlq6RdQSXccoQRKbqGhZHugVdrtHkrBUBa6Xj/cJmkYIfALVKfg7K91jpj4w
41EW2HkiYNW5mFATqt+D+cc38ktJBLlBYrJbRRuJUWUUw7VGupxCHMIoACPXYvOy248488EXY/ea
dr9UQXsRZuCQXAaHgISxQDk8U7lVomuPALd4/XIu8yGz9ynUHziJP6wK8gX9g0tCYlH5Z3XMj/am
adZkvPC//LlqENJeu4509QNYIoB1ir9Ty6cXG1FTF3QJ8Zd1E7/jJ5J9UGwh/P86IrH5RkhzxXit
cL+NCpB2yb0ExejlpYwucnkWx7Fc8VS3g3a2g71V6s9JxPu2NT+7vwX3Nr8o1UwOA0d7HDFOgfer
/bNiBJjwK5Erv4hUXHqY4Km1oUEY3lZQYTW5KcCyyN9bNfEM0NCZlqDGsd7lwq3xSlaUPSvo6hr1
YbIB5gFZ9YX9gLqt2QxzskEo/kYEQzo0aG6KD96QIWvlTdi84R9ozWLlgRghRtbmxgx0Y0Q+DPRa
gQgWS3+UP6t2flFMjDpdRVphsLKrlQyPd+ectrFxlaBUaG0GpMBBxzV7tsIqwB4yNOJYsOFm3E2G
u5CvJzpf5G6CdMc8fbERq0buuw3MyzkrX3qI1jl0CKbihsTTxXDDD6WgwhlKF33oH34NScggBJKK
kmYndSRZtQv8b9O6d8goJOzjmD90wagRKDn/bkqcrt+v3HJEzcaYwM3PL0vM9RqmlRSGgdAJNkP7
zoHK+T9Oa/mlOUfBefCxpp6ExqB76rDwXAoeFeXpzyvANCDaH4rSPeCgmJ7u5Ir4l5bZYcaA50pW
nZZU6zijq+On5bdBkPciv3RNTTHfzkSvUFo0UudHOAc76c5qEXtz/EGO3r9dir637s6L4le7acLx
wWkObf/C9Oj8IQZ0ZSBZEyDj6CqXqputwwLhqrIxyhWi7hdLZa9D8WVv5fdOiBbi319AYMjXhORY
8BIXTtbJICjxMillXmzKSIJZqnXVddteNVWGk7YJ7CsVqt26FV+Z39JCBuMvwPkVGqCsZNvzzJGO
wexIG9fOAD6vUgnu6dzvoxJjqc7wRdXZxneNe0nerM9zZBIuZAPp2CbGA6dZue1hqB3ywsiHhiaW
4u/eQ6vuk8bV3iZqIJiZeuefBH4hBuIKVWfFtjYzNMeWuLszYx1CwlnHGoBrtCY2UBTKaQ6nV86o
rSN3Jav8i9gZMz38SDABZIVE1YZd9S/cRFWNpeL019lnE7CQF4dklCTNVg2Tr1OBMzGVwxZALtUU
FqFClrqMeD8BDqSYtnQe3Ai6EVJw0e+7CJDUKj9j2DNKfpfzrp7rFX2RC9sZly4/kz45h9hpf+em
llHyL9nA6AKIT3MNyXwErROvPBQvjI3/v6TIq6KkeDfS42X2MIEJMy+EhEksQv5p4DtAtceP9teP
z3Vwmi3EobTOIkLkwNvk01ulPwJ4+Mh+04aB6qlV1QL/uD9ZiE1sL19zAhVsBPe8+LmgG3vD7kHY
HW9hf6IveWMq5rovxQcYESupBZeJfc7AdKEhRPhh6sIYqp3z/Kt52OYVaUwE8wjeORN9WL+qMEkl
PXGISBaloqNwfxlKfs2RjOXqHljY6jhCVNVaO0P6ym1p86wSj6Q5d4VgDcizVe8WwJ7qnzBE3w2+
FNeU3PnGstZPDQpv6xUdp2PVp3ykTZsw+00ygnPprleglU7g6kFB/mn3wk1Vn62WADln48zHnkcQ
7blZLQripaw1xE4DZ0AA4CLvWtzGIPQ8WS0qjIzUJZ/tsmdHbtUH4pvoNoKbccNmzV0ucDkEFyA3
BN/CJFgm1qGAdfRNC3Tjc5Rj0yem7SgpHtXQXtSpBBfDd9K0npnAKFDXlKGT6wkoCX5Ug8D/VfCW
MCqyckPfISSRetTchoUJdmZ6lw8HAnpzBl7N1j5mqO/UPCJ81fDkFMa7RrlMhoKrRoRD+C5BW7Sk
kSiX3ts027ZD4UmiQDA7yZicAiY+buNDG5THgfqC2AmpEbSWUZWiug0wlYf6sOxdwU7EgQ3nI8Xz
WaZvrkLD6xzqNC9WZyewlhnKfzoHjYkSO518Hjw3bvt0/UtD+xobD1y0U7cZ0mGb17zZOe54pSbt
J8kRMda2wgcr0T0km29VXmx1hqHaBXvsdWSLR7mG24y4Bh1CsVauhqLDLLST7FyUXGz+VJY9VLG+
8c3m2hjTVkrs3TxhpzPPji630cTg6os2imN+RWwhsDd7Kj2/5bjJgyvlyYXmLqucorI8JZ/G9LfT
oL45nQHgXn6qgOSj8PuFZr7HwSrtxE1HPcLZ0M3XPuUTXWbzbrTgMeG+mZ5epTS4SUj2DD1bHbYo
3IhTkSA5xh2IrBxp79QDHfD2EKmbtKukMledGZ+bZGzxzRMaNfjHwpZuZkP/q4TZW1CDUw+MjyFL
ibywMyTxKT6jiW2DhKZwm9fPuaSBYlIMhz2/vDG6AsLz6ZnAv2csRlWs7twh2ZQZRmI2p5g4gvkt
oXWvCEkPRVEVRAM6CF5UZ6Q5tro2OuEdfMRmRJK1OVUbQ4Q08lWe2RwpEhppqUK4SVGZMGiGiZVk
z0FWWkbFGgMBbKFx9j/cCtw1wr4fpc5XT1+8MWeHnsUvLqfXAnB7ASMexs6Se8MgZzZPMUtSOKpi
6phBNOUkQfToyiS8rNAHZMsAO4h780J568BGM0YiweISthgy2Y5hHA1NO+jHXColXOKp2ycvNpN+
v3IKuKqCSNWRBnkj/Si1aYc2oc7ng21SpMQLG0NhFYMUkjMVOLEgxSbYhAVmwj2ObycJAS8fbnPv
UyEPCFgHgtyYhRoODWaFamK5j3XSNXcxmoO4jq+qE79j783FKq0j1KwSEUfXAElcxg7h1PNRS0Os
L/O2bV1EFOT7SakDHVSKnnnY4X26y12dALCmPMswGzZwZrmuPSZ4eu23AV1aFjefs1HunBCjeWA1
67SfSYgkJOwQGJLfMtauDHSiwSNxgqtv3+IeZiT4MLmZ1SQULzAtrwNCrOc43WuBXoeL5TPD/h9p
BeLvmQaspjvpCn1BAAp2SuEkSfZkExDcFKjFV+C+xtOr1ebJqtV2PqUjhnivuvGvHVCCQPtcxjA2
YvhqK39juh+Ws+omtM0+hg4GJR+JaDBoBISua3oNDNJpE8bBYMSSbKTgA3M0LmzL2SuY+4mqyaEO
pcx7ymL2P1Rz+XOwCWicpL7ulPUaTDGEFs+51NS7cD9EUW4SinT69pBY2oExfwaHUhwwfug46CMG
VIb9GpqEJ8blsybTjqOM+ukgeGmcFJlYXpnYO+luKUKwTKnGLa++yxA81ug8MYWkzBqtji6XoFuM
BfzTnt20fjSWYAQ+VF1wCjhMHQSNnXvQzJtQOeBgtAR7uKWDENNjcaxVB9V9syPnTRLcRJ+BiVBD
xgJo6gP/dfHGZEGJgVfQP2byvgwwFrVMef+M+/l3iMnf6UjtAaCMOXEcv/4tW5/qGPfRDNnfwW/J
bj5I/IDgvk3H0d65zY+mNd+dZv8xStIktTwDyEUfpROX3ybzMjjYNiKo2VnXmDZ1at55dEY2xPo9
70IpLJa4O4PyIuwuIMbSwcjMQ9LRQiYPZ5NGNUG2l/I/8grbfPjoI+vGbTf5VySpCKN5tbRjUopD
RyYF+Ljrdx8mOGnuvhdh9JrV838yiVLd9MLYVbW1Q2i4VPhBAYbeNWG84WpK2nUe6mt2OH3GJmqD
JBJf6FhefSaJtOOj7ie0MxTCS5pmAVpAwGWL08c3j+VUenr37Das4DN8r9ZMH24xU+eeevIzW5vZ
zmQ9TuGUDVqW7ZIDWMoXsHP2MgDSfrXNaN9iArbHC1cG0dZYoDBihe7OLczTSlI1CJdpSOYTpxI6
WDMgm+HGV5wtqcW/OQiklNjZN7D1GFkFDUBk1mGHYOIgS31bg4BOjrvUsk0k2Io68dqyac/QHhlo
Ny4ue8jplGHqgJSJ210w8f5rOxnEUnCS9WxL1GWe55vdifOgDgt7zP626BPa9tZkx9I9CqqF+2Y7
UbMTqpAgYkHytFcqVFDyyQySI6yr1MSXqL7qqj/Ota4uR5daD4Jg5vx7gpr3jQdGwXq6KRAn5WuC
byHOUMjiohLo9jBmGdZfTNAThLua0PVC+U8QYz3rgf17Q8gGtr2F2EFYOrU81h+yES/S+IR9b45W
/B0Vyxg8UTeZNLFZc7UOmi0RanS0OX9iceHtZ8DO6gtHLmKtgeq75rNl8hmS/kD4MeuXmxRoGfRl
lA9nx/+oSWgjeW1gE/ar9zwqL6pd7VXH2LsDx3KQm3ca/7YiQWrvt16t++nCzsJvO4+2uhpRPNgz
3cl7G5MYCBIKEH1AKZBYvN3aCI4hoP+QnebEDKhfQNvYbn/HnUp0Sg59E1tUwVisOdbLq1B5p3gx
fKLDky3cN0yk0+ZnoxJEIU3qzUC2kc8kCwDCBHxR4dMERMFa46MrHkbgDGOnDkmHOjX50RNuFRro
IEJFi2XYszOKouajMtxTnkdFXEb1xkJDuh/+LI4fBlM9nuThQmESm2j9UBqE9xZbAKsUToRJ6wNY
fuT+SF06aOhwtA9syZm+NuTeZKf4yul2nRGu9z99nL7BVXsGti5YlxfiAL24mQ4zwuMeVgfEF8YL
CwPneTa9DlzwloFkAf4aqANI0ecol9i8mRcgYB60PwWsxC6BAbBcayHZMtFrb1wzploqdFUGWqPY
+ZhjFBphUSOZRXToWuIPcByZof7bWO1ztLOdSKiQtJy4Z8JY0OKMqL+ZpQrVPqrQjQnRHKm1irmD
K0Mn97ZqD9RPHa1nigtac1g0RmqD3VsJ+ZhiRPX/nYD3mQ8ofbHLxgoOcRpjtv5q/PjdjqEjkc75
+Z3f8ZyxJLYl1zsiYt+5lKQaTTMhTymbd5RI0maRUnQAPkRcD1YGC0dUn17N0SAlnfhvKUmeNjPS
lWRkiLO4HBGO7BJIz6p073PzKPARq9ZxQLJncdbZir2W1LaW1lsbFqXHydIXxUFdJPb43bQ/5Gsu
485dqnp8nVvS80mhrtFxdRhTypigV8LlT6pKlmpBnJBLvBWZV0lwTaQ2FdShqSapnioVdOmAASNv
7jPACFNQQRcjTwt2QCkqqlZ9vhb2h8YD3GhwHYMApiE+KtXpUovGKwd6Rqi1HMcs5FngJNKXOKAU
lgKdOn0b0q8oWjkTqYl56RmqfQIzmHCnkp2LettCT1vnfPCtR4KnSN7UaBIWZeQvEctKkCcwgk2X
5h7NTBDdzs1y+gPuxRd8o68JX3YYCfC1uN987CpIQeIa7eBEK8Vxhs6KG3M5VBdrvgXhP5iHy/Jl
Rg+V5feAgnO+gVTWW9aHGsHq3CXwpCHv540HsJVNFCMKnID7s5+oR4LqG45+/hGgfJIPRZnR3EOW
TpFt0Ryjgaqwi6vEQUvtJ+AoUQF1ZxBwBTcI5lNYwFiIQwaNFQqjIs/PVotJFKmL3cRM2BE0kFJ3
WWChLNkIy2HjEnfYD6cJQcNGVDlY4YgK5Zj5cBmiXbK6uuT5oTh19ENUHeKQECcCLeHafqU1s//w
1UeY32P2QQO2JFcW3eCQHRqUu8Gg/EmmyC/UktQoulU0PAs4q2L7WWE5qJdMChPdFulO1OSGxEyn
84Q7aaHEfw1mBnWs/1Qtxzc+3tEq3nMaoicUZ2IZ07oWTwiq/WsQ0vMwATLEPSL87qTCLjX6d0RS
lPwczlPTovu/ayTJ9elCD2M2W/PDISyah/61maq/ndsuY3GNiSJN1GHf5sFWypfpOvA0fmoFllhB
L8frnmqEhA0Xxb7Rp4Ma6btKDW0jJqYunBmMAu3IZTzVXA9kX+TcCMAByAtX+ZnXM7R/ksZaVSHh
GT2BZ8n4hSEZWFrzVEdZuRWCoXCXAosO4zt5v0Tbo+zhIaMTGpkxMJ87ndQSGMEdvkMf3IE6TCWK
F3TIeUVZbfKeS7y3fonZp0GZBnvMkxbKNDZ/Dq/tCG6ARMMGc+kFNh8+lFXQnAPBtBV6EuKxKCIF
vclS4G5SbcllyILfkg8GoljKIPqJrO11EWFQL8nQR87k2NvMab2k3cl7rTTLnYbomd4SvC8blcGf
tt1WS98a/R+IKbcjreWoQ2SP3rK+S5BSM9B1MAaa3xjaneHhBm8YVJ3m6gwuh/CRQaZC86ow3zZ8
XvgQsAOxJ+TDZZj7T061mQcOSSfFS08744y7T4KsDhpyODWAd23QjEy/qT0/JeOnsL61GuGoGrov
fazsK8IeTPJhRudVgtBSTc5PkdD96aPY6o3n5CNxmN4EvmSq69vwo7WMi8RSR+uXqqb3uVYXtnbL
qfPkxzJA9EV39OefiAO+IsKvcIjToXhVZ5OR1748B/sUDFygE5TDWEl8y+j8tfJ6H6bmlzqoy6G/
5cqNT4mSYJYLdvJN47TLzCPDKYJun29vhsEe0kgIRuvW1D1qNUmOEOkpU2XkfQtdm9mAz7xw/Bfd
XK/lT/rvJylJxonfoWDSfmvSKM5jDkmQK+6Kp9xxTSj+8UDRWlJs5D/AdxKRhDUPbHv+hgAQhjSK
Fz+kI1XZ2n1/VLX2t44PfeNp+oEo3oW600KxqmOfjxyf6y704v4lOClJv4rmRZo527r4bs3gO+lv
FINViLwVZVWmcPfir7BIzo+38fgpb7ziFJCuO077SWu8cj7P2rNsvChqvw0UnyiGFvzJO2g1V8h3
Rp0hqUAciGZDLWLBImuszXWJCkv6Lj0nRZW0MupdFX9myMktl5bsztqE5MSIoYR/ao7TbsBLlxRn
27m2M/YGtfHGEJFba77N5OsGyaYlBqpIj7be7CiyuPvQlzp3lTphRbKmlY1qStWRVsoHRdmOOh6w
U1VQwuluS/8a1foVXX/CsUx32AAL2jMlYFqZd657qH2S33xrr6PpHiU2nGyjotzYFjGVChGBPNXO
3K8a0e2Uie/PfgkgrajkH+OHoCe00562+FUrUpdzhLzccxFdpeMotRj+C8kJTKLYJKA6XU4IFQnV
1EEGrvskuEGGVeyLleUJlnv+ePKTQ45uxYJuro13wbTQISlTZh1eaCO/edWTvDXeW4QheYcxl2Rz
NwQf/hv6i0ZgbaTlmzAUfkaSPiBEDZsiShAw03lW7hGvSqVdRZyT7AUEnBT92o7UpdPpf5QI67j2
9JF60v74kriPgkaSZ+c+24gIVPpCSTOZWmqB1mNN1g/1k/BxxtGpNymNJIHzlF9Jbl0+sAF4LSCf
VnyIBhNQt7bajwkTEQohLqZsadTlcmwWOoMP6mNpQ6H5iR68neAm0gd/Z9Xtuu8Sb4YKSfJuaSfk
CMU1j+O2lvkK5xS3LsCqFLgZeO0r9SNGHV9JOCMQnpEFW1WfiUtpV8qWTY86miWxIecAjtbMjP0A
ipwWv1aJECr6LkunXyjTzhmZOpr8W7JlUVTxSH4nnb9pcdBkVnuxw0pyhocRj3M4GFgdSZuSfjiU
F36i/MpPe24X76beXOuJSZK4NVIipFzfxnWet6STIwcPKQguZwCW2Uc9yIT308YCmj1itsdqjFIZ
WyouLb/5DbKQzIenhsCXlzqlfAq/cIpffIuHXEYKyAUUKj9Df5Gb/7CROqSXolsBr0lIrSFLBOzd
2HJycwsEigO0fslCGnPm+/Re2R9SH1+P/m2hFMF5gvPRVY+4hI+8Zbdr253fGN1ymoJDHpjLPgap
MYks491mLAJBLHVyo6HNqExfTkp5qSzqDgvCOQC9wj8j5X34tBhCOQRG/arUGYovghUJhhqS4k/j
quey5SUSiIdwpXeasU3TVdIX34FpfGY5lKpDKAsXV9B4Qidy0CZ6uiMblsEa/Xzt37TOZkhgkJrn
bZ/kl7rLNnqXvqmmsaUKGMLqSZ3VWzR2n4DWSyMSKwpcEZSai5qw8Bwi3ixbr0Gpbmq/9rxkcgoK
bV0Z7qYN8RPMDLTImRx2e2Sb/8qaydIi6Cmnd+JWQKq16YxEbN01W0XftSxPTnKrUWHkTAC9ylqB
Por3rwVbDCSNQ+iO+lH8GV13o/inKcfKwRPHo8rb7yJxMgH/kzFeGesMKX3TVOgq7k2SfLl4eXOM
k674UmwdFRfXfWFW3yONtIrFcGbmRoj+rt8DLr7ao/U+0SH+N8J5JOXYJDK8ILW5YRDfjS5hKRmO
//77YiBx46pj74jdWw3/6UarmnteffqKtS+LVWJQEqzdLHKNHdLixyHa5jm1DcVHkxGY1pSLtPew
g1ZZ9lU13Se6gV7/CI2ZwR82tnwH4dbFfB3GZutkGvgV/EqRHdugQUJB4iFiJa5zx1SRts0IE9vV
EH/1Q/I60+2rqNrBZP2pMb8mvO0O+n8izPR5KYZr/siDn17hBDnyDuQn/rYh0x4ydVjLpd6EO0Qq
oj4HHD2AvhjeI5/stpT8X7AjdXJw8Amg++7EB4R9ba2CHrWSNaUfeeDzolA2q4rXKaMqe90GREBa
FAQrIVfmvmTnTUzlZrivWL5bl4UadPlFH1Fz6s499yGrspNcsGdSjodVlzyTuluNE/24Kg6Zddji
LnLToyVh73I96AJ57UXYIzUv20aIY9egqnkDMjYseBv25cTxKb/9pIaDm1XbxM7ekLmtCLB6JKZG
GS9DNL7kVyFWyzadi3PPsbYaujK9OKAJjsqO8ItfDOgQfNGCQC8dsCHs71Vn3YZoKaECRh8VtZiO
AhN6puimd01LVwY17qFCzzZkgsoAXWmYEpC/gLCl83JsnzbfgfFUtB850tIKLVHdpm9d37LweCUK
FR6YpHjtg/I8BurVJi4eSkOBoZ+dM975dhqWSTNi+c43pgoDEpvONXJiL+LT3kR3n7HGLHTPz0gq
1/NNN9uoHbjGSZKv+B0wEHMVBDnBUg7qZPWLj03XVkcD9K7AuGWpa80ipAYPBC6weV4WAdV+XG+B
Ly2tlcKwZEAWUnZSQZ2Wzlpx/KPCP6Dg2dHBggi02EGa1gQNDOsBMKv0zP4IVYi7l4jl5xDC0jhP
Rya1zF+gYZBpFRBexhYbp48GedYUM9IzYtG+JthE2yNOwgBcCXSW1zLn+bYudR/xqExe49yKP3Zx
BKxhSjkbU+UdYrK+dIKWG1t8YdcQruspfYWr4uJQQe1GNEyeG0tHOUvahfHvz0ySeeCfezqI5C/f
k7qpRnsJ1XIa1Rs1++F7ll1BVCQxE1r3t0l/6DzIh5tCoZxPfioXtepDrqrDOgycU2uMl2iG5lXj
pckMLvfq0dqlxnbIICJ+FdM6M2/FQH3/7MWa8qao80JVxaqpIcPVAC1BvDKJ8wiUtS04Y/MkXZXZ
c+B6T5rvaRzegHI+ihzWnnY5BH4xatuezxz1K0NwLgYSU1mdKwaxYBcFxQX4zY73Wa3tGD66JngL
bevX0nF3VBiDSh6rOrPA86xKYCCND8IqocQLSBLF4zN5N4qUXjpZLfqGB1ZiBwqAAHhKT6dxgu0p
YfCgY4tl5NeoSn45dztm00rmxbliL/N/pqRk2CrQ3cJ78DGSfxWwheiJjh26gtQ6GeO7QycRQqRB
0Ex9s+df0bke+T4FL5AelV5V5F8RAQZu/NFnxh+prbGjb1RPEDpt9seZ9Mt47CDTTD5t0pc1iYLr
KwyWHdHNkn6pOPM40KY1DzJHX5X/9mG11S0O7uYzmgln44tF0auhoPBQCyoVxIN/1AD28Bf+o7js
3ySHgKT51NQ34FbUVNopqjhKZeRMOb7ZCJ6YQwdWqindZ1aPhz/ZqiIzPMc81SOpj4VyKBJrNVdX
WTKkzrwxgHND/gMGoEPXlAM0z/jaC5oasF0bUFMj0ewx5vjGhJt45t2TIbJuhoVOOTo371aeZL2a
r1RuV5TGmHjS+U1RKtTzyBf40BsEB3YljFddnHQEqpER7vzJ/umU+KDwkStyEoZIYwXTUvJ8aXd0
06EitDWkU321M4jSSax6raEBCKMCQQ7qRKRFpbHWcwrJ4wmz8HMQ2b8LG1RNLqGy/myIeHLYDx34
sUySCQpVLlCbJvoqVa92YxhsrYEJJy/7HxtwS3CIRsyJSqkuE66pJvpmSg0IkpRrOufvgMbPJCGa
/mDzCcPNVo5WSbJqEoIc2gowmm21BqiiGaEYsdeid2WaniLahm/uw4eN0QaChcYLazyqY8rIqFLn
4KhwKT3koV926DecssOLMMI2aIdM9FvXDoEDAzKFgdSKGelVXt+cXMPwE4cNRmHxkmB8MDFBQNHA
FRVt72XlvJJCNgAbF1CdbwijISXuo3iMenUbxFkfEhIAQJC2IGl4JxFRdYF55G6UL29hwwPTUGfV
fCInMPwwX7qpuQzKjUEeC/C4WtylUQ7kjQUK8kh6h50X378QGPZP6Nu0F451Kxcb2W83Bq8iqnau
YXhttONXKLJ0bZbYqlh8CZIh40lZgh83aI1ZXxcm1nq/gNUX/oy7TO29gQALQf+4JaKtOXWriLuZ
lz/QviFePSwkxHP1N8fCLGnHX7rM24f3AYAs9WEx4CBz6X63ffQZGn5VnfSJ8Xvq/H2SqV4SECcE
0G6g2mCQZsviw/QfHGTd7J74g6qVw+lwa8Dk2mHa2UFHZS36uneuTPn8UvOWBXfpQJyN8D2JzNdA
P401axLwF7kvfmks1YK+suLYBGiwRUCQiZlugb+wzwThj9v3J5sfm7jLiHwpousifNIAZiMuhzBC
XBgAMkbyNxcXN7M3HcD1pMEd/IOWqPburHDNJzPnQ1BmwEz8MrTIQl8yKgtzq2TPkXycfPKc3lI9
S++a1Rt8zI5oPHS9MR56o1/1rLK41yzPstQzuXdh0L3HTYDuLiWa79EQa+kW91CXWitpCQDlUEab
TKLwKP+1AquWPPxmJbvb2VvSHfVtMilH9gWXw8/p+gNQGU0JGWKpfsVs0vQh9+QtGsWS4adBLMvS
nwV7LehWBijUOKPEJBGFS3RNXfqNFCdUFDH2Pl3QUooRLnymwLWipWQPz4U7C8Jq7s2M6TNdw0sx
83+6BF4pvb+v+cPBphxqIG4CXbVwadIDVk0Lkt4oulBLr1fqmcdVwa+sF4h/+68eYXc6RJ+qDXLV
dYSTDOI38+tV4CO64LE0MLTYcoG2yYuip6pmFRw4q1RKc+a0f4tTsYQj2Q25e/S1fdnhenQPLprJ
hvc3U8kGIP8EtMhZKhyrla48A97PqDF+yQx4cc3Za6vkOptSOF1RuieOtp9jsq/3VFEBewcH2Zuk
rFHOvnQ0F/Tzo0lJoecLzhPTFg/oulOSe9GARiqtf5nn9Ob6hpdU9olTJEdi5jrl0il1BAdcz8zR
UfmMJwn6P3LnoXPAxFltImAjLyQf3yYeygZPfU6Bk4kpVCl36kSp0c7UiOOwDQzu0RHlFw1GaLRF
Gi7d5pOZCnEUn2AS67X2wUlN5B1C+BqNIqA0H5E1EsdkqOQsh+Ab4e0iTfMtd6BQ9FeHCkgTjwki
P9Bc1MxZfcuIOhh1bhR+hiwkVzRFCqCvfLmjtkSsoTN26TFmDuymfqX5X7O/d81dAqE6CItz7TTo
DzqJU0LsfZMpboFlq2GndjCNTOFZotR5WMP+mOscZE2YETLKkw5wLO9cO+O5Rktd5iTWaBLEGRFq
a4XXuCGzFkmONwkTERexdLRwb7LNFwo+U7jIMQ82DqSvIb71xvkrJ1DGvhnUMqwPcxRvp1FHN35T
EcTabE2GvzaxIYDOFKb+yyDrwjWNJfiToXk6Puo2Cpfy5XT5MWPw1RY6rDF03OJoToYOyRcKe1AE
JfcaCNRJY3eWqUCW/SHjUmVM4Mhpx9hetldDpp7IGFDxP47Oa7lxZMuiX4QIePNKggC9k0iZF4RU
kuC9x9f3yo6YO9O3RtUiYTJPnrP32m5jhx7/KMxCWoLvRwij3PYva9+5n+kC6rvkCKgow9s0/8uy
m2Gqh/8ruqA5UUKKAWFCoBflOGyhXRDtx2qkEPqgCSU+bsR/yvBXMfcSgqEgowlY0Ul98AiwOsjG
tZusUxg4ECj2/PEw3bVYYdYZbONcHMQoNOdEZg7MHMh65BNpMaXjmeZj7HwxXBKfu4+InG25Y7i2
l9BlwcUwjdkFlxD6H4wqQw40mIRLCWPWrD0L1F9hgTylrbHUNVgfp+zUM8kJgaSre6eQ39QuoB/e
bEqAVIpCaExj0Mlz1gtTHp4qYRrI0KUv5ABm7ADtxI+ZQLzRCsV2442Zuqqqi0ANpnAK+SKma5Vv
uSLwPTnizB1eBsfgqCLdKZoPXMi535S/fMXZmggSUQha5tTEQMhss728MK/N/FE6ZIpJnvm0D5iH
iPaaaLPFlD3aXO7a4r0jr4atW2z1QvZAUPxaVCo2RiSw10ODygVA1yDjlgX8RMOEUrhHaUTZBbeO
nvMsxCzpLxL0uL+ZC7I7eOJQQyYT6lZmuED43BoSSJ7WN60ZtjgENV7jqVyOeqWc8K1txa0QZb6W
aQ8jtO4AHhAj1Ee0R/C/iocsK3hFeO+a3xm9kzCPNb/8TiOFxkXG/fQLXlDsuVV0mzkEirp+nhH/
0fcMH8jZuRJUbyi/J0CmNbpW8aHHYfxCOC6gMuMgHSk3RFzfoMGn1rxIUrA0fAqDG2oJ0UW0BINu
YQ0Yp62Ackh/GNb1styXyP4T4SamhzyVflg8zAKhKitV8lvr+ocgKZT9H24BBhJ44ZMng1D05hRh
PMQ5YHX6DPyRKTZV5gjlZsk1P7DFy/oYeg5KEary6Jyzn2WsiE0ZQnuy1/0EKTN5ughZgTA+ELWo
xd/caMcQeuZXbRieLDEWSukOt/spQ/SAIEwH4b/MpLc37bXgCNSyVlE+CI/BNKbn1LgIuT2rXmns
sGaUw5N7IIS8moRGsLpMoogqVOWosGJpKMUWZl0UEmPJWZmSmAoPqC57ZwSn/389T4451QTVY1bL
MW6K1SDhM6T323PaX+DLGgbdHX3XmTexnBb0CQDgFS+NneD/M/YK1yMS0jpD/mjU+m9UVb8sg9e+
Yoy+aBtdwX4oSrHo1mZEWDjMn8BN8cnYqMqcpo8BZYHmUjP6hRWt57qFG216vXZqCgYy5S+zpUK3
Lkl6t1rauuGzkV4DLo2C4DemDTwDyY2feHwQW2Bo0Es0oMHG5FXC7LfiDA15g60H9UJAzc8sjlvT
+7q1jRXpVuXXiSFsRtE9zeZJMZzv0OEhP2VI7FYoZtcZuOGOsE3LcLu8Y0hGLnAqsyuPt6KjvnPb
eVwbTJmZ5ZnWLeuQdkWGAL1a/tz7bViRTHjnISW/iCccG3oISzg0faMyviTMJrVTnwlslUpUatE6
jBjxiUcyESnjOEq4Uk2LszbOdp1wlTV8rtJp3D+UwK74vHBifiWwPOySNQ3aLg6+m17gXux2k/UO
zV2eSSRN7LBD3O9m0UiIPqKOg3cTk6VDvP3yTxHtTDkRIwmmF2oS/lRKd55SglzKr4xJebywjYOh
qZsH5aF4rqqPnuFPh1jEYBmFdiaBZ6StQ3r9ydLfbadbB/ETybod169TX7sTzI7AgART06YU5X97
C6ebZJW7CVEaCAQUYQYhdTpPbIQW7xSptH6ccibeIQv2+Dy83rYuUVi/VVqzm9UJcw0YldSzNHU9
0DeWRh1vvD/i83Pyq0oLFjUAYjsOpVy0mDN60Lp0iai8Mjp9zAv6jRQ379Ks3nVLeUlTxN2qDghU
Z1Y+SBNi5do1VVrcvK4tAzp8UP/GRtl0WfDaGA4oJ2ddgdZg/352gF0IBwxr30kxemQGCMKBLu+W
tA2Ox0yykN+0+1xFVU6NoebVzhGimS/kDjhkyf0apI39NyT30RxWJcMVQ8HcEyDlYw6yKeOAbcaL
62eoniwAS0so75vuoIbsNJeKDT9ncDRyuXVUZX8Rk9suJK8WlUtn39VT1txQDPEDc4sUBgViUHVv
NXnezq5RfWda9jIiR1kRfU3WF1IW2/GUcLKH+uEZ07hP2nFLGugxZx3I4Gd3nA3kzjwOrM75En87
Em9CPzXoqEl5ScvvVIIMkGgEYoXjeydPp3mIN2wIBVYx6sMth1ZOAxo+xxFnTR4e5y6k0d4e6vps
LmAD8n9qvWxUnJ9SY7+LhcD67GkNGIYCv5EdeCJ4nQd1a5MiwOJukV8eMPx1ctA81TMSyNj5a8h2
aY/IWz7b/9f6WNPA74x0audNZ7A0inb3WCU+CBLhXOjDzFv6d9BK4ukJChyPzoqmmEZMbGbZXhXP
V8k4qZF00HrrFMDYGNqtEmVkddXlS6geAt3wy/HQtPz9ir2Uhgocwd4i2BObh5Dhdg1+xBlve+LM
/hj1h77VbrRbRRuyjC4SHHtOOtQ6THhh5uOVY+oaPh5qTpgrDrdRxbrW+00LZF1S9qY2nCktsfaa
37Zz7O/OSK65wWgoajE/A6UMseVdBl5cIXdNkLDUyH27TPay8CzPGQMi+5LjtuCXK7WD7UH1p4zD
HO3p6N/9XZZV4AI4gKN9XGFqn47Cz98l8n7uqz9nIPy5bd9LCXuxkFVRCOptBOoXMqCoNQd/Gk1v
7tqjZg9kVexizrwCqyBSZJnhf7b5tO5m9RCqTDf12YXh+NGC8LAQqpT2r73tmQIOeJCbYo/b0eDx
FRq/KtW8Xn1aEwrr5h5m2otj5TthGSp5WhqJ4pYuzOS85i0aMbqPILkOQlInCuilD26x8mtoNHwj
HKHSr4KQsfsLUB4UaBZs9c3sOFEXjvyiW+mhM/cVmDXrLPVPs8eMv+lKd7rVx5DpJzDNtbEpLiE9
m4Pc7nvfBFa2So4OckdE1E9tG3PH+1sCtdp6LdJ3azOSAz9sUzLTSSsaXEB/PS0eAKpMN1xGqhz6
O6RK7Up3ObCWqafh7mldMj6KK5HWuEqhGevDS6u8zB/WJt7Z8d3I9ozJZiID6Mq5QIiYB+FScGBm
7JEb6xX0Cp7AVbAT7mc0Jy3y8p2j3hRchjtUaQf7T/6rgRz2fq/sksBfXlPfvkg+77G2190W+KW8
Ck9GcxAzIGlrh/sI6YHrkNRKSxyAIvDh6Fn8RWeYNujskUIu96a9xzuOW4zAqu3cubhNSx4Boq3I
5CmxQGyi8xDdwOWGBHwSzMORDDqHO18La9/YeLZXdX2o4aYrrxU9LDQd/QosSovolmlG4FfaFRmN
TLak4XIb6CteWsx5iK/lrd3tF/UDTQGRpbRcdPoG68rZNI/4ko6e8ssA1vSi8EIUpzRhQsJqZkp+
OOCc+YCDBk2XzwraEz3eZ6Oc9ScpQFhTYN0WNA8vxAdr6SuICQJNcYrkt5GA4lV6Ds90rIipKjz9
s9DWaKLTLcoJPltZHfne3G3M4am0X7iu9g5SiZYyIKTyXDF/11bDVqNvu9DAv0n4i3RPAElZ4/Gc
Yh2wCO1DjRXBdybTmiLPRZxUnJE4IYnhcFXvtOyN7MwcOA7ZdDxXVvWmv+q1mxpr3Y2+4RqRAMdD
59zRoyTTMeg+itoHASLCj4RXhfrTa0fqMZ+ukRkjlqERBL+S2nxrDjcHlcLAsczlnVOqTcSUdlvR
TWFkTjEWuvW7dsg+eh8s3SghHF+N6Nvd9Na96Xg9t0gqMFVyQPUiTvG0s3jMP5td8kE1TxGUMRc5
YDhTPzqI3pf+HyoBwI2f+k/qh3v5g/kLrjLMChSqsepx9Rj+8OtH+rEAXtzc3rbNyZGQ4SCm8Mxg
XX5P/Ur50GBLMrQfqaU2tE9ldVuwan2zeQwixmZ8Ub2KN5knlLwofksw+qX9NHe8/F2xRRwgcSQc
XhGIDDbGMeYjrxIKUtwOePe5kUxkOC9HpDn2/5LcVQAHeso934fbqXHF+d1bXvm0aIFaWk5fjiL+
EP3ZIdglAPIpS4hsZAfdc4zTtkIykK9h472K9wWVii5+hIvJ045mtvjAkcoDWIN2+OJCS1Qf2o7P
oJEpINQi3gI5hO/qx6VnKBt4Go12CQoviDfGprJfij+GMEW6NZQ9uC7UMiZZW2yWLn2hxVxpe97Y
4Ke4OIxPuXq5F+xVrs78Ad9+/NAMBNvrebwpTDAPSQCY0eO9ifsPnm8xyVUP2qH4GWiuKHsbvxit
esof8JSmS7K6H96SFnPRISdxOUbciW/ppT7qwV6fBx9EUyrWG9O4hul5KtHwgT/24nCbDOci9qxv
WlYMCw5aTD0Bh/Z9jp5D9ZJrdyhQFjOJgHitrD3XiCCnK+rCYnaNT8U6NxgOSpqy13C+UlK2njyd
F8bE5MnSheWb8bRlKLZdztQ6KhTm3RsQpYwLs41t+XQe9ZLT8p0Gu3NC+RDqm0a+5fM1my6BdFPE
gRkumHYPx7dRu0vWizy88L8r0npg6vSP0b5wHkRwEB9L6xEMb1X5TJRX+pW4JYl/ZPgFoQSRWf/g
Q2ARHt1+gdfCbo/j4JFKHB5haPcDGR9PQt0g5rBQLRb73hrfDVsJ7/nMK78Z9WuqvqT5fWHqpLka
/nrzZvOEzRuIGeQ3BxD2E0rA/UQ1S6j0kuyHP23PptYe2UesTX7K7wO1TegHfp26Tv+MS9q/7/X0
HlkfqC8qLgf39wXtFMPPQvdtcxOqbyorsuxxxTLpyF40bOwX3k2jPXBiZBAt3uZExRC50g5ltLdL
jxa1pTzAD8WMUebv2LfUHbETeG/VRPw0pViw48UEwvCjea0Mq9IVrqtDfFr8msVQdy3PeN/5OQug
4q844VCYgLMJgkvzxdxf27de882Lzb8pBbERgUD0ZQgIbLicT8C6Xn5r1WvKXcczHrhqsbb0fVf5
ceJPh5Zpx0lxPCaDKoptidgVN77lxH+QY7xD7QbPNEy/1VR2WUxn8ltrKiIo3uHF0D6z/reUxCob
2s9O+fLbad8mrPrL+AONKF18mFrYC9lT1N/C8YYtv5P3uYXq58PoZtZL35cV16n20Rtnw/KdEq/Z
wjjoONZjT35bGImTTNFjpF1Vm4oVsFyZr7a0Y+nXiq1ZeOEJuuTs/jMAoz747eM1f++b3fBH7D2x
FxFYHzwmwdZGUUwG18rYoqJ8cuSHlPeaE6Zcnag7aDEWhBpA3tsq+9HaUmQo/gCFAQTd4lbpGnf7
N5Cd4qK8jlByMNaCVPLCLWVHvDUOrF0m3c/t0B2qgVm8N+N0UkCC7+PiK3iN0lvxhgmQDwSGT4IM
dVbu2ZuE8iugxYlGaFsD90Zc8ORJD/uP2Df0z6HYls5fZCJvX3XlfiF6C/tbvXrVbjV4pOiXk//Q
riHuh/FK/UHra//MKPtRYG6jN74br2aquM6Jxi0+WJhdihdKO+YMXNh5y6WErSO/YzdhzwWAhGzn
ZGywpGJEBIn5aAv4T2u53/TZWn9F5b0K1RWd9Mz2GND24i7idzxpPJMaRBIF8zQSr/WFFYRpl8OM
iYQiQiBgOTPk3nR7Q96nRGFLRzwfzIGQVNIkoKIrJYtWNOea44QHQ+ySbH5wpJClZIY/ldvpUCf/
JmLjlbU9bJGhQSNylA3rcZo8SSUwrsi1AwOUzRYIb+KNDNt5DSlEbqwf2R8bWeJ44WcOc85eJR8U
M6dgZ+suJOXYTd4RTRcf1mXE2vvacfBbLUSYIUtmL6NtOm6pDgumYZNxYdbNb7WvtrSVeWfmfUJL
k6HDd/HT7KxLM/GiekTudMaZ2Om1eu52Rb+R8XghWATEJ+YIcXrIdLx0TAhcI1iTPsHUHZJ9Yd/Q
9M8I9XuXXdFWDj00p9XAiKrc5vOe2hQ4K6Vpf+227Es5pOzU5ZmY6K9j4PCK78B+DnAnvycNOwot
HFTCZCGB1HKR0XGUTbjEbzaZ5dR9u8GHfo0JA+HfncGB/n+ZW313PbzwFUuI1Xts3sZ0jAGDbCqW
Fd0tT0bFMZU7YhZ3gvBkolgql30/M4mccyOvH6GArtn4fyiBOelRmcerilb/l/zRehR5M4mJimv/
sP61/YWZR7Anakva8kYZ5Vbn262HXezzEeif1FDLfB52Rhz8VWtPvhcdotJX25tKy1c+Uww2Xx/R
ufheVjW+3K3VvEIOcTtecwylCFiYw9Yrmn45vdQPglsbWkb0N9aBCvmb19FHDU+43Py6TfbmhuGd
BaKbWRCha2u2beeShz57xmhscvwm0SlqESPi175SAR1k+STxHnHCa+wtaAOl29e2q64B89QfaGs4
elcvXLVyRUSEuEcIJrecEBAajbS6efHd4Rie5/rF+BH9YY5syAXVo/JTxhcdFPFf9sFsF/g/j9HZ
LB/LoffjfUh7aVW8cRn9/Ku1XPuv+CAl6Ge688XyIyvAsufww4r53X8x7bI5kpKxCWLXt3SPVTzx
1cmnvg231oX95aB/yDbHG0O7RPhLCVRqYcBsS9KOwD/QUzpE2lb7VD/CfQUMfA8DRabbvkWPxAmA
QR1ALnWT25sueOXpqrCIUtMMBKx9lPN7bz/5B2LmU9J4yoeClh+vXHdR0ndD+bI4GffYG3CHakgv
9xUJ4+8ISx0oZBbm133xZl7iH2UPzzfRfaoqdpHA3Ei/lMr6dpGZaG2RUsibIvcrHhIms6XYojkD
sObVCK7OffHoFdxoBPpBKaHGRnTJcguW1/JGHhSYjATYfQ3jUfsMwgczMJwVUQki6DkXj2IrRfzE
gbNN8T3Ti0NeH1Ansbip/YngwRlwzUGbucGnKr0FP238HOMnmg53KfdcaD39ztSvJfyIKsydZ0f5
aqzboH6xAc7JAV1B0h74w1F768KPgIP8PYUQRHAdlt0dO2N04H3FKpvTxCAkG68VNU0QXZvpPnDH
CMtAt/1qK2/CLW6iZOPExHhpC20k6r6gYmsYFjbRV/bkbFZFa605Vt2XXp2kbNPQVw48gkmyFrfv
xg4uWG3w11evo7XLGyIxV9oTNMV0HCSCUlYBsi9jP1DBl4/B67gA+EiACzUIuVLovJXWvweSpaB0
6rxROXTLP4AqQsppomssq8+pOzMx6/EYkxdkoWSWrnSECgboojtt79Cki8EufwmROGZJqJc0aCMc
WRKE+PjU0k+V5FcxIgGtmE8E37416b6c8ahUPJSfqNHW9Fo4k2IfadZiCpbiqHFAOed04kGTMoSc
eYH4JyYL+F16TuLCKhefS9yyxTPFz4RpRzAPBjvZj1T4YoLK9BCDkBhGSDQBxP956GDoQgTqwvge
O86aGS/cP8xB4EpR15E3a4skWAGtBXY60wHQUUwK8hVTWQsGvs55bUi3TR/fmdgJExoaYr4bbTp+
F1QTTbZQvDC7GEgDzvZsv0WPjkKYEGa/N9hq+e2Tz6BR2FfpRhj4SUitQg6Tp2s9cAccccLVyfAK
tApy4NcKrw5welv9XJIPajnCoOUng2S+UoPjOX5K/VmJP3K66wX7goN0jE8ry9d/lv02BK9cZif/
rbM7exkyccSPmCRFfyyhc4yomQbbAoCVsZnNv7XnACD8jQ6oP3rjVvXSZ5zDZY/0R9xn3Wi5Cpps
Vb1xCxrzlqTE9zEzLdXKb1OymGiEFfg2alIN5GHK1rVDXA2lT1L9Fdl51ndDia7aVk6o1fy+M6hs
rZWGYYYLqjEdmzCTyMTbIcWCLJR86jmS8Zg0o4fT/00Mlo3BQdlEZh+mSSU43EeWSgG8CZeKSF9n
F3EgR3Wm8vLIrfPIEh1LCofIJvaBpJkCH4dfccgvWRmCnWBBZFBVKQ8gCaxY/9vvlfxE7jLdsrAF
MTvBx7T/hB2ZvcVBDgOC0h7h4T2kkDgkahMeDpyLI/aUXxqljAsZOGL/0iWa4nTxQlof0mYYP01D
vaZsAHOmbsTkV84YDnLY5VyoE2dYONr/X79snMdC7I7inP//f9m7gptrETSo5S53USe1KDH2eefa
sMRHBVlgsM5QIWk1ni3ENZRjQige33huagpd9SK4y2Z/sznayV9YTS3qX8u6RTx9PKNCOIjZP+ix
6eH5CrPnzNBqQeYYb9TghDYF5Rp3QMIkNCfGsyGecLFyxm+8PZO543v/P5pjhsW1ECoCnA4Dl5rH
q6/bLY4HfGTcDVcYiUk8rKUR7T6iumitYscb/mC9CGErKWfrqh7PQrbXEnjK38KW74tkTTGREpJ2
5OFkWU3ooPPyEAqRNDpqwEe4DukQyQ1bjrOvR30XoZzonL+huEd47MvmxZmmf2O03EMEUZU6UI0p
jGTMfW6GnoI6Q6JS7Ur9VpDYYk7CX0QFYxen0OjcKIk9RsoJTdsJMRiDh/Ng9S8VWBihA1UQF9WL
/C+lwVuEKlR9dDSR2b8IX6yuMilBzoi0mQvBEE58O5FgalH3Vb8i79cGR49Cb1XJ8VEoBMU4vITW
LegcFmZ6KfXT7GFN+btFSldFPFyI6M3uCS6WTQTncewWubru+cATI04MvUsKF7tK4FmRtv6+NMnX
mDCxCe2ejAJGyzNHIcwHnG5zgmGzh9nV1zZu3nDsvrWRdggRII1SftBz6z2MjtzAOgBdCGCTprd0
kCQQuiJha2rWGbkGZofuB/BPwfPEjFDICJpG8wUSKaYODn5L0JSpWkIQRv7Lm6aJAS8DM9uWfc1Q
PMfCdy5RC5AO2tk7IaADgzTOMDJY1lUoRsanhWpJxA0L+YMNg9yAvwEf/rMiqI0gGhcnzjYq+uuC
U7qckdqoASjp2xguZ3Wp8O01OYq1dN+k45cJdm5mkMOpgpGOWcg7/f8NaMIEnqLNzWgzkklxsXo2
g7zBqdfSmhmCmxMh/ix/bbR3SRLfCpE3Zotx7BhY2LxTHgR0DehcnDK8qEgpMrbZIvyUGaPOuGki
ZNODaXtiuRF4F7mnwpFvSVlc1MITKiHkRUIun1DvIpFktzV5mQVBQKETB/km7yzyg2q3eKjBR2oK
+RxZymI/FokGJdlwmdOcWYVi4mDE3aggpkJC8FK4LAET6gC0N298yFEtNUBqChMr2crtI2a3Gcl2
3TRT/iLcR/8DVuVqjesd/UZPlAxDcXhWXX7KDHkrRBKhNe8Ez0iqjzY/sXBhuDkUQotCo5ZPXsrF
/9ypLi620YgbHvFIrI/7+KUov/CHYnRiVC2eeOEjUCUm2vHEoAEWCJ4a4WXvmuCnlsLvhv+ec7gz
dZy+6avGw9Uxd+JFBqWTmn+WXH2oNA3LcTMRgiH0ZIOi7AwuQ2OSiGLTDG5Lt6jD3xG5SoNATDxZ
OaaVjDWgdlqfsJ4q7n2tfamKdz3510gHHct4NfzZyFEk1K7oUMkFljF/sOlHVDjiuUHceIkHim5w
0kpd0wXRfEEeqeM/QQiQnoaYuPODgqeOY0BFYKFZDS5IFWO8tufl5ZxxSyqLoRCzImPwZObhgvLB
9mcTdPC/as2+GQLUhM4MhoChXwZUbeJntMnxkZ9OObIuaLPIX/BdifvH81Nh4tdUzUMpWRD+HE7d
IZpOjpN8CV0x/fX5ESMEYZN0doh1OqI0BERhqH9HOgs6r5hd8iA4DU2HrWMGRx3ghFrHTL9Ba043
2UGaF+xGhKoY8vlrYmVCayEWOT5FaT4EREhlNMi6T71H6UOxJmnKp6beML27oVEwQSYd7RZMheAR
GJ1nN5YnJEiCzDkiPBLEIUNjNs3ajlMWmXWIC1cSVGaEHNfe8A1Q7SqG57q3dqkzqCus+eCMSnxR
gGNrdLAzr5cxpfwh8qMlKR/ERC54RPJrr38r2rwxjGs9sn5pbyP9qioWzqFnxhzFoR0uZbPXZtJ2
Gr4i036Nl8FfBlyYOflgbYfMJM9xH5HylZrrwQqpkwPGCeNJH3LoaM5K7+cTRDUkXEjW5tAdUw94
BDh0DDzMw1AtUPvIMRGAAirEdDQkZ0cKgi+NKWkjSwR5xdAL5fzqzPIN+wjDZiJrFBSs+AnKhNyT
/BExlIzFQh4RH/IWz+Mh5wJMTull2dPgAc77Pz1XLGyW2pqZnQ5DniFz3hufNfh46tcWr6BwtRB8
FDQwAkf5KILa7cy0sV02Xs4qE2PLnwYwwwvMfLKejeVoTHyxYZ903bqhLq155kC3uWZBP5T2W5iH
KOD0TfTeJfjWObJDgjeC+tj0hwxBPyW1LbdH5skMGHhzUwIgzC5/6WDdI1Jr7mLMqwNztDIaysvv
xMY0oOayxhCTUnUV1YoWp1uT7Vmt7pNEA6UA1FiQxokZzdilNmHuSM3CjIEEE+IJkVPVpT8Sbe6l
ge6B8xfayrYyxqMF7iWz5OsE4G6hKVYBZRZUl8KYqGcCNwz/DVPywusSMrtB3Uy0C0eGX6V9DBp2
vKXfkffAzFwZYSlI7QbxHKsqSNJEdjZKDdh0FvnISA7nmN0mUa+V1Zw5dDATDZa9GrzqCtsQlhU/
Z/ibleXvklfClrgyy5Gts203RvuQl98K5aWpT585RGcarP1VsKOMuXzpaLclyxHxIy55AJAqNgLA
EcICaVod7BGrfVDrFswVGuaB4roZavGpDsVPGdmHmazGQuV4lO4g6t2UiCFmOr3WUNfsFn4sMHeB
ZAa1FFronrhuCdcMK46SKLQPAbtZxNCg10uobru0v3CwE2eujKlByLkLVc9anH+SOjuFrwO3rFJu
cj0foeKI1E18Cmv2BC4qrXN0q9PCkU4Mu6RDoX5UnN2XKvaE+U0hgbBPJSIDaj9JqcbpMsTLGT7r
JnwNlOQUmtq+Uegu5gRGQDWNzfGfgBX38tc0dkc5WWhRLxFcUziE3QSfQmGAYdQOI2pceeF7M+Kc
15sXEZVoNT/J/JUnRcjP495bajzmCQoWPK7jKL0J2aZYyljJ4584NK//KwnZpnRLPtasCo2gfYzy
PR6ZgrVN9mvP1snOh3vemge96/MVyIhYPlatdDC0/jLqoCeyUNlqDp1YW97KQ0hkB8WRM22V2DyJ
RDFJoUrvUDSF03detfdeTQ9VZ1+jQnRo5k1P4Io6sehpbXDOwT2masp8p4PTVoNQeDZx/K+Ebz05
MalS9VPN2avYhtsUuHkKFL8tlK+qhbu0qNkFdRYpTnZ1ltuDhXlrlBdsdfajsjdhG6FzoZigRmvJ
oyAWI7xEmYx5Uw4uUTQeqcx2BstHFwouZXY25x+nw5OkZruCnmvUVue+T5EpjQ9tmi/BIiH7Ywea
pLe82416fxZICGFQUcb8PY3dQQGuyIAujs0zRrojGv69Nkzo7fXVeuRCGBjR0VlMa3E5hW4zZ/2V
sBLahVsj2dEgIKiVukl/WpqU7FJZMsMoAbiYIrmfdfz3iCbw8dQkjQg8rTQoWw55wDR1GbCUWmH6
6W6xatB++lxG48vsqOGy8JL2A2Fakk8BNxp4aCkXMs2Ta3Wba8W7nHQ8XRzEq45MIpo4s3MY+uAc
4e4SsJ4KeEZOYU0a1wLix4wTbwEQO+gAYnQJKkGD0c3560X3X300fUBDGPCwORG3mfwMx7RZnlL1
29bBQcmdtR1TFpXBQYZELbXpXhyaM0YcXWK4ZiBtQ7xSS6z/T7JJ5JeMjCGDhUGU5C0JHkMdHizh
+eAwN1CFkdu655jXu/k0eWUNfkibfvmfYRrXSiuf5olZDicIVZguyKPQuLChgrPR0Q8m2RZJhVHI
lJ9dLm+nlK5etZBMRE6sw4ioZFDNWl/Gwnt9r7XsYqkKfNL6bBMWM3VYRjXwVmP+IifxhuBrzBeV
/FrPH2GC5CtjQAK3psP7qsqV14TPWiU1mgfCyokYGsn0NHk+c2RW86OaOLdo5meuJzttALZcDWwd
y8UIjH9yx5BHPUxbGzFVELUfRmP+ZEm16XgxpNLBZGvcRfvKRG+E9rETREs9+38XghzhmE9qq4Gg
0Qp5JITvkqdc/NXfPtT+0dSyrII7hqOz5oJx1qyW5aAw6m9adAfmZ6+e66XfJJQtHa1EVYJjGMHu
Vu5SsUAHnu5FTIygRD1ehu3NDOe3RuOkWtkVPULVm63BG+vuzZpJxVPbhkkSUwx9G6OtljULzSuw
CmJ7HD91CNo1RJpno21NB1NiAfejh5/D6KBnrCIJn7moQi0kmSnvcYc1RWiysTdFZf4pYkwIsZWu
ckt7XbA5ynJ8CBG4pM4bWlkWMEVVBQFZuBHre5kY+Ko+Ec1O8i0lyDMiH5Kf2YliUuyzBrWrUFiJ
zAjxr8sG4xYBSEvRXJMhDMY8TeH+/JZY5AQ8HeHdmlONEzovbS/BYoXNaqnXgKYUydH/txVk+WUi
GHvT5MK3kfgZwyqmgQT9Taf0rc+IhEP3E1kaKPL2f5bvUNKm54wgFix1WXy7y69NBDeo31iZhjRj
19XTc6JWWUo40+PvDMp0VnDRpIAN9C64ll3/mdrjVpro5sW3RmuIYqqic8qGU2mhy+A74w1roBWZ
9l3Tg+NQ93cTGnGZc1ZYlIPTVscc47pRLa+5ZP0qVu+OZbxLYoCc5KwILm5CcVOBHUroNeUqxXTR
3rtMPzvFmzRUtwG4EdZympgl+TqmbR/zLKGfnSLoymnVVDMjHCK5HUJ7W1xLwCFDjMrVVXCD8yre
xXZ9SLJgEzUi7BrDOKFtyFM7uh+4igNNOY7h/NImHNiGaS9HXyVhS9ZyajHkrtRCcCPa/VA+O9Et
G0p37FDJ9N8GY97MLP7lhrMqLX1jwulxeq9tGT331V0OlP/xfpPZ7EqLRAYpvnQc4gokGGqgP6Kw
W89cR6X461sE5znuaCFUbhHoWyuVMSlG4YMuq28Som6BlirVwm1QmnTJJtEZbxDeREAm/NzuJtpl
1K2R6DUig511tioUWjpNaAsDY8sMijAtIXlV9F/a5z02317e50p1XAraTIGyztS/CN4wsd2NLM46
cGvTS2uvoYKcnMLeliP9zWz6mnrHa+oSGfYEkyJ7U7J4B7ARXQqutsymTElieI6d1iGL402TAFSG
2Re0Y0crNqNDDa7D7is/tSHbwxZbRZC3xCcbaaZBlN9IqriAzXVcuiMeEt+wmx8cAT7LIlELpmme
q6qfV+gPb2qZvY+iTYNdv2ip6On7tpSe4ZK+OooUuRM81YHsoYh8L5u8ey29BjReopL45Vk5xUrg
lu2PQVqMcBvbPe3/5DAX2ksQi/4i4RhaT8BIc6hU5wPyAEcgGrUd+aVt6I/xNYuMP2uEfKQweqU/
kFuw4tuXvIlAu6Wn2EKyjN41YhYRk6uiVN1OnvsvpMweINcXx9bBrI7bYKRCIg5D3ItlKC/EG12l
RfqPpvNcalzb2vUVqUo5/LXlnDBgaPijonuBcs66+vMM9neKvXt1AFuW5hxzhDeg5HZsaD+T+Xo8
4KwH+NOkt57ZJADcBuxScBxDMp/lQVkf64iRImXXNO2fSOaW0KBDE5QncccKgpUzv3cZHktD9rzQ
4WOEpP4nUuNNjy5fFT5JKUcFJVQIuBTHdISe4bAzaQdIhVdwmOuUrgE0PE8fztkSvWM3uM2sH615
XdANyizzMlnJxZ6Tv0uAgDNtPttiv6v2Tgx0Rf/Utl/ssHpH3vdNXrygSy+A4WL0iCDNNotDEqhK
mK4g9JgbtFiggB/lWzIQlQ66q9DrUg45uQH6RuHAUDz1PE/OEQBEpPT/LC/7imr7lCbd35HwHDPk
XsK3EuFVeMC+uGHNaNZ4FU6rcATG4JTTwpMDO00RG4M+Dc6YCkXL0QwxoPib26kK3i2EA4Fw31jc
L0yZA92+ZKULuM3XnOKQ4UK7eEjOToW1G7rypvd8T3asMXiu43uK9ArhxQ3r17hSjlmsrmt65hEp
6YDh6tQfZc9VwGraKNiGRzGJoasXIqbbYqJtZRtKwWYIbiKoG8CijkgXO45+WrW0fYz3GE5s/hYD
jSYYUBhF3utkMgfjW2Nqo4RCL80OZRa+IRT2Ekfat6QZ4dAB8HgKsMRMvAC5KHsPSQEkqfCnAfEh
PW3BBBP8MTED+RWaRrWGZQBtivHSkpUocNLguNIGOS15c2WGRD/TAEUPgbIVovVIW6qFCY7mTHFR
kzdmnWp2MpFm78CysWrp5eO8eBP4cAzY3KLxym4RijgtEUwjwPZDSIMDQX/fbB8Sn+S6vDL6gIwJ
+rOtqIABhtQoL5gwY9D+XGTG8zaAHysX94gMix3a25rGUBd/dSHzIRapMQGyJ2xNgb43deVTneY3
YqPkUMk0n2EOsR6YVtQfoNTXQiRn/tYxgeYGg+pnWKKplWjcYyIhRD930M5ua+37+LvUkF7KqxDK
Wnwqyg97ym+m4l3UInp2MU+K5i2RkfU+wGvodwuKP3r9n56bexhOTbbt3JA3NfcG6odRW/u9g3b7
mNzH7gdOu/hmT8lfkxOFMS2iOWjPYUm6K8buc4JoWXNQitbL/DkFJiZtxZUhAoQSLEjgUkHE4pzA
I4Em3u+9LBh/6ShNg+65MIlYL3/r4tg24irIwT4D5pppDSG7AnQ/GOXYXf3SF4HXj+nbEnzQU5Rx
q3QBHUY4JVGEA9f3FjRsSS1iEnOkVo4I2UqI7Sd01phQ0r5tSvVVlhILQ6e+QdrAt3KMuevh3Fnf
ND0G9J5l98OpTXT02HmIUYGXsHuKZkSRkSKddQR6aQBJPBOuYoMdcpswKsqVczRf2+VWtMAPbKzD
yF1WSPfM6XgtnC98fqFb6NN0TkiOZIAiVjVDupvA5EpLy4Y9wKdFt2M/mCaAfiKB2MPyCXv0ghHE
G4cHQ8S0+hmYLQuhg/vKUhNYPHeT05Z/RWBUBqmyekYmbhOzYa52xAvb+RxscxObVxkhRTZqM9EV
KtZ96jEW+2MVORPh3e99D2HIETd5WeR8N6Z+ESXXqL93DPJLuB0GHQNogJDsYxyx4MdkuCXHBPHe
uDe9WP2hD2YjJoVzAU8VlSyJCHAW4kFMQWVAHLrRllaLUMImlCXK9pOH2qGrJExDA2AXoR/dLwbW
NZPdAWtB86mq3vXx1aSTQOvPmcQAjHSY6VkeZB8lRMEOMwQx+CKpsbXvxSvJCf6z0+bId6I2EFnA
ujwClrbQczRoR+FbUbV7hqRY370KNlPWmUzWG+iMIc0jC8pGN/6kIPW7IwsZyqF8Tq29c6/k9Gqg
2avoENKiRcnUiuOdFMp19yWPKEm+GtDX0pZOlu4a5t6Fia01N9uNZexQ+mAv67gQSyfGad5ikIsy
a+C1UMz6/+QVMzIOPAImcceOaVFf/gQQliRgdkiF+2+x86r+cE0jTU+9+xRTkbk0dhC7JXcRelGS
hzfutUxNkraElPHblR+VfxM2LnlU3kGvxjWoTe9HDctd6z4y/HqMb+otHkqiVNflhDKJk/6M9d2u
/WoiI6QL6CZXAjHcJAW1A+5Pkz13dJeZ1U+VzUzP8OUQD8NYWUtjX6atv1ua20YbjGfIe1SOSbp0
kca7YdpXEae2U/cio1EzFpiKTMlED/DUaRWWp8KtBn+qLnCtxjuvMaEfD/STwS0oBCehCyCeXXfb
ZQxg/IEjRNSR4Ty3sFYsDEms323b1t81enwiecU5g74JxxUfwYYTN/t1+kZGy4QfObKA4mJ5yDkh
0qqK8kjKETFtzkHmEAJ3AE0gwvoRKnMidNranMYjouPZiwuGPUJoEGwZAzmyBxl7yIJQqHjF8hoG
JfVduPU8/SYEHI/LbwHGp3F1xDUXp04PFXbtOWHiJLMUWgjkSRoVy7DmYTEToOMHoIQ9hXrcyR2b
09gmUgiLZQFNga0J0m8Yn7Th5zebW6Yzkk9NSN4JLahBbg99r1C0g3gt5vHcK+AmjChNziSX4jPd
rMfsHo5HrzuHnHIrNcdhgZuxoK4y7obhd1XpDA69gJIT2j6v740PeL9D+cPuDasvl56ahdejBgRh
36HswTBoJ051XABvWOY/PBsJ8ozpE/Qq4zeFEnWki2cgrLio0gaO9HscEtRz0fthXx3nAXwxY1Wb
DnUyfDKN9b7Ra82z85cI0ou8MVdd2v+hajxBnWNdSgtsSGi1RaPf2feGXByrDwklaDwqn/TXEFwi
Q6L1Y+Jkg+YV04X6IgCCEhWLFhMNITvCEV8wKXKwg7ixgJkhyf0CUBzA+QmVFD9vwjFCAMBFoG3t
dEQ5UKiFgF5u5FMSqblHbBKGV22uHexiJylwdA1A/UEqZhWOxoVIPiBFab5pwh1XfEU0dqj93TtC
HKNCSg8X7Ag8j7ygYrZBq2Q+yjP41sIPAD4dKEBDFYY/eAQNcBzfZaV3y/yymuGG0SrZ6G4B8Tn0
6kVj2h6yVS0B1gBflhOBBI1ON29TRDvyRxcQwuLyKGBOthtQLRrqdtrI28KZoGFvUvgOhGBFEfrz
bSBPlXy0Bjditz8FkL7qRc+vchbMDmT/o0rDjmQzp6yi5UOjj1BDYsaHYh9bo/yamnd+406I+EKr
4UwZggefvuuo2dGhQBIy30zFFxkWW9gkWZCBb0qrjb/hLF9QbZhg7vOPIoYrHnUYC/O2Al5q7bu0
DFG75parKhddHBFzI+OrmahqmGRqNM24LGk6XXWIbhocSuQvCiRDUb/dZ/QFGEeDeUqQXXDUaTMB
C0A8ahOT18vnHEKYV5X2LJ4DC10YD8gpYu0snOYGqCQCkSI/gZ6ltIsoptBQYXkK5Z4dJHAs5Mi4
IMkr+UYZy4buge8Xs0+2gAf0Jc2/xoZ+zFgcw5DuNPZFxYAaeHI08RluNEYcHbhn7h/Vrzex53iA
NgVv/qfwJGhW9GSHMMCgiSle4IOY4iEIjk0EHVBTQ6dDYUQt2XzuzmwM2Um0f9BFlXhesOLIwGvY
rl18lQBKEA4/O8wHkSNfwivpNgR63jzhgVYFHV+AFuiCxkxzud9sHeYAMu2cIbGE+hOIOHZknX6a
nIDA4TSSVw6espx9chEQdthi6S3OaV+OttPrVxeGtWhhzeqTZYFyPhUsXEQ3kBpBfI4PxQfQ3UtV
p+QzX1komDBWr1NcOCRa60kHO5aBkQhBHbhJtzNRu0LuTj5vDPJtdOMDhPQ1JFM+pssp1UmnsfKl
O+umcL/eOcrYWxXKohGwOxYqlcBx2i/4fczf6D8xAQDb0rl4jm5iUgsUN5Tlqwe1I09bLtHBHmfK
iRR8QBIaj9tjwaYCLBby/cRDKh+RIZFkVp2a0wxuI7G/+6nHX+pM8JRMTRI93L20AQDJ8CI/70C3
DdHKEcjHnEFpwqQjjH9afGWkoMBaqUX2UhKJIZz+OUqy5yPKY+es74AWEE3eEyJDCTmXXAVcEuHe
xlCYUxnzLVyX5fA2E/jErHCWJmGMsIVMKo6QXFW0fHcGRmYomEn7tPucrXtLmeKmp0HpVwE7nzJA
rjDJ+z0ZYNT+nv/E5v+LqCSKfsZoUSI3O8ZAxhCiJOYO7g/iEx5rB0vU7EfyWaIcyETOWN4SPXmx
ryG+SpCRLAaAIRQ8MkXsXdG6JrabcDig9OntA8tyzj+iOiWWQtnba5/kTkl/l8KXh0tg4GREvxx6
O5ArmnSO58stIvy2d8TGPXQMXOZtEPzYs0QbpxLdCFTltHB4GPTV5Un8PhG4luTBPF9PRLea7j11
3qXokTqPTIScUk4Kkhay+I7UgQqG/F46bSosK0MLz4jecA9ADXDsl3EtNE07V+6O121LXE9GAS8h
myEM3LGFOULKY6H9HIGvFIK9lucHhIB+VcqMcV7Dv8d2/Chz6Opo6IyS7bcG6Q3aAymDOdRAbfMe
jA/m53PzDykr1l2DmKyeBVRq267mUJn/VPrN4U3bWxcd1PKtWK70J0OKyxIwL7uJD4SWRhqTaDLH
ZyUqtBR4/Ho93axfEgnRBSBlA9Utwt/Sy7qT573qjYMBfbNTfyQxapDam0Id7eZyV4H4VybESNF3
lYyu1kR8QzoWGLYH4sYOAx5PgLVNqSF9znm4S5UoC9UiAhbQKECZac2LUOrLRHJNZ/wWCG5OHpaG
ymtpNVeePmsy7D6dfzxnNNcRWYVPXeAXgcRbA3nztYrQ+9v0jCjZHwAxiFykVmRglAwsRUnzmSGH
n8xlyaxok0wRUAIwR4bFCLj/0UPffsGG7EAAsenqEx0ImcqAKwS+Dp+kCZyINDEIighQN86FY8/R
wZTu+Dayp4KmtwQrjlItW25yJMmD45g0jHwH4V0quQXfPEk95Izrj9S2/CwvSKKPEPs6F0AkeiKm
W+y4XnaGRaNm1vCJtvFmqLeCC+hsMRsm2YkDe0tmI3jYXyuOVN8nlBxsTzFN5yZ0IewtiG2YEtl4
VqCHTSidXy3nSADU2oNlP7fjs7Od0WAiXKDRIghBFO6Aha1k/mEZE7oCd6oC0VHp1dknsaO2ILpZ
3qPHp0w+dO0ASLxKFq2CZCjY3pb9TVgXFRTeCLQV91uqWSv4kAhu0XDlzFbs+EJGQaAYcRohcaZr
1Mw/S60/cdHT3XPf6wbCT7riuS2A6cEAyRlkHCFGcPShv8JnlNCh1bt0pBc6+uKXi95SP7MU0NPh
UmoN+RE2NBjgqLnZfYJzD36uFyAihCMOo9/GuzEBfeAADSmnyf/64JtWDY10hbQN1otKCo+Nsh72
KMrepcgnqNZ5tmdFZAKa5KhEgxlR0JWOhizhgm/TEVWVbxWThwV5VqA+NHFBlHEnUoaicogn+lcH
lxCtaRI9KWBJYzmSgv5SpvaDj5fSgzf0B8K13MOAn3DwlJXlW2p7+k5SJOfJL9aZKiT7yRBp1QzG
sRksR5+aif1uV4y6HSn+9dUMTKZ7kxwsCNFVKPAtoPjdkd6BkRPYn8wKBE3OCLsyf3JcNLp8S//N
oTOHd9Ha8bJrTCVTSd0E8Vu9O4CXJVuVKoGrJ3TzMlNMrd0hvya9BBZfoxMAEEPj2ARMKMUWeZGl
PLH0Ed7gpGxI6XuONXM3pUegvSwHFgb1GkcQEAo5jwuBOLQ60ieiJjR1OxH9rOnZ4qZofUQImwHI
zOx8R2pB/dKpf2NGoE77m0N1Jj1Hi3Y4YO9Q+tjiLadeqKoEYDWF9wH01QicD2xwNwpc5cIjxnMA
PShUsD858LwKZlrzR8RoftfOhPhiyXgogQwYgYanmcUC5/Oi7LDKwCRRD3Ci06xZABkYIbkvk+vo
zaTfwi3iZCbftS3hM0hwHthvI8oKUiFLVYlYUnlkLejOQ0mRgukvpIMlJ1Q57kvzhezMDg6yH1C9
SEnCwecSJCXzRScZQOG/mqm0HIM0ojnUuIw+omWpX3iu/5fTSJWnUVyw2ojIkE7obxjWxWgvtAPl
vvLZo+BDQuqhNATpeqcRxOFrINaSPWE1xNB0puuoUZ+N+GIhkhQZDKDqR+dxhqIuWXUCxmIhE4fZ
87x9gX7Gb6kBJrv91CHjc/cXnGg8C0zs8isbD2AnwgABhxWEYtB8ST8dJNCDmGksM0gp/UqeH+tH
4cZZ6GXTY9KOUTRRabLwwM4LUpvLNWw6hGO+Nop77dFtokriowkngZyA7p1lochOel453anAZqqD
c+h8UxTbxj1QaBHQtzdtAzk9/WCjD9iDAaRjR0ZCNAWnKzkCSyWmaq7vbeytybBlxsB30ANkQZPS
cIJwdkgRAUxfqpHKvKD/CNaQFIgNQPNEQoNUosmmsRCPfojTHAEThycHS3dmAOR8mRQIrBt1evC6
0gSiqHVZ0Yu+EzDjSGOwrWFKkYIphLW5vTXWnv0/j65PesReEvBe108+nApyRIgf3HlJ+EvmMCB3
MJjls/QM9rgHIn8jsU8eFbwLzqvGfjarpwg9lpkeU/BpcmEag8rchDHqPhSYWX3yLcuX28SgAF10
3ENsQgOl3f+lVXO+XwwIyQ8JKXSizYuDbztnr36nfJOMFy08skXCJy0JbgnS0ax8No5B4YwsABGl
QKuJe0a9JTeTaC3HevqooDCXNCTSSCDAUfWNZDFPHju+uniOYLEAI2Lzc6Tg5SoVCCJ+6xVrfwSC
gD8vzRm/t99n2NGFecCpT9pEHJ2kAVRYPC3enYEhrCr4YNBjh+LgTsdBObXuuUJKPr/oLul3+Eli
78lQv8anD55QE/7RO/qe+LYnAbJ5s7XVvPCYttUOtxurKxl1fSzI1gBMgvayySGZRxls2A6O2yN3
nhw7xjj2EqrU2o67Dhpyec48LEX4AOAyw7pZqzFasea+a3q/irW/HVJZiIVhYNGW68pmPMu6BjXe
7kKGHDBMHNA24qJtxR+a+pxgWaGD3OFAnHTntYrfF5Zy0yELb22HEKlQGIQxFbcVmZeidTeOc1Q4
mEaNLdXe8T8m6661e0PXwVi+FVSU0zQCD1zKghX6UDohrwW7nVnSiEF4Hs8A1i9VT0+/ATRM0PR0
7TSLHqgx+I73APfgIkk3ocbUoGvW3yvxTxnBwpLLBpAG414Dc/q/BE4BsxdGnILVGa1ejfmsA1Ij
2fYPMRN17O989DaTTUeMDGwsrW2FyQHNNlPgSaEqaWPXOXcLWoenm2jdfEaERQM94V/jRvheLKyK
Xlbf8nKg/EbwUmkY3yiHaxBNevIZ5QcnonbPPsO5WHWiuygnN47BFkqFOR9df8weFF+DCROaBMY1
KM4LQMJwML8rabGC6MeGNatg7UI9AfayCmjnpyDgIgKKgVXHGA7f7ENVlG+powwIKQsyfIwzKQ7o
53NOyg12IdqOObaNJooR7WdcWM8K7gWiqdBb3yo+82LCHg6o5YJlD1I0wPVdb/6zQ7+V82cZTv38
0hczxqv9vi0UxDoSPHnv9GL1doDkABUBORcQ0p8TKLEUJDNIz11FE1K6KBlouhTTwxAKh6I+51n8
0jWTH3b5PqLzkGnm3hm7a+YiLWFVr6wDxp80yncUc1rpUvdeNA0ApNqD8TqMjXtcIraCCn6YOg9Q
Z+3x4et1m4GJIgbRPcgdDArpCS9k8kOcXxzkLAuX/ldlAuNVUdohW8WMWiGmusygXChC5gvsH3xF
XLxO6HU2GMg5QrC329ewRHa+fhrrYTvDVJAhiTd9qpX7xyWKe+kPXh8oIcMZ5QGmCnxp5PpL3QRr
85N29KyyjWZgetbfVZVOEa4aAQGh1dpXsdRGhH+Xg+j2AFSBFAfEQ3PMooUKYNdsX399pfIZ+RAH
bSgqbifaq+4n+PEV8UKQ3ouF8gCRLbIYE+NfdkjoXjiAYwtqguxT8JVpBqGfU7LhBAQiEk+4MCZn
AadG+E6ZH32CA3KO/1nMvLGnYcSBM2EMMbbuLXFG9FGCdYX/pi1sB1zWIR3cMiR8w1o0w+4gtJ3I
3WSgBwfKz64GzpreZQDYA3nXqdlsy9votExEeh3NX8CV4MEB8iFBH9rdKRFKHc9OkdYQzp5WCHZf
/e6zZqdowYfH/Z6OldX8zbV0b3Bq12hb2EC4wHvsM3LPpP1hR5Eb8fQ9NPZbFGwjMvHmpnjm1XT6
l2SrQcvrc9QSqsx8mQhjNc6W0MjkOmsLeD4ZV0mLkWVFxOlwMPI4eYr20hE5sSkgFJaxczLZZzSU
0vQ1bd7L+dsoMDxe7k1rvGo1uaMOkXf4nKWgbrQPN6DnB5QTLc/UgzzgbhX9Q5+XvWZ8xDSkWhUB
aN53pLZVdl02XrlzIxN/iUkxRB5kiw8DSY+GdHVJDtaZAAq7cG1P5Xn5wSoOYGi8a80SIRokxMT4
xqCaSELa3AkiPACXgo8l+5GBTfZpTBedWWw262tnujU5vFWIahyfS2s+RzI5o+QkU83C4mTROc1x
3C2b4UDKulvYcQSEadS3tulsjSTb8IrLYIEqAFTCE85NwFMNc0Ewx5OxbZbh2BMWSlz0QuIzFYBT
e6vaQMMJDpxL/RDoHhBrXlk3xo3AmiYAU2G+bJCKfhLowLZHscRhExnokHrYhRIYUvR8szTblRFp
ZpMcJX9DSFDyzAr1BcbAawMmNhD4XUf6QWkRDcmHR7sqJsIHDVYKerDFFMMPhpMXZWA36iNZQ9FS
ZdbRK1UzkXTYLpg9DDTf4wTQC4I30/gBkTOEoWCjYpsrN1L+2hueemxjEsRsBsv61jEMpfGFNZAv
USdNcCnWnSvoLHS1PjmtAD6VuxhFF43tEAENbyXBDw74su8aBc+hFlKWvWJBq4jQwMhJdZxHcFlF
TkF5rQJUPFyV53GvwmojgZMRYQGauwAOrlQ2MRt0zPJRVKyBWaOFbG/hOk7tWqHJGEXzWiqt6luw
iEp2pHR0qb4q4hEDxg0lxWAkG9VufcIYrqD7Qv27gHxC8n21AP1GjHyD1DlH7530UDDCMaNDPEvV
drlLqRYg63Kc8RXxCBkCBShrRpLZjQJOzjqWVorq3AIEuQAJadVcghswljYv8JtAubD66Y0fYhL5
uKHhSj3DaYBjyu9hPSuHAmC+OwQihWw2IKFyX4VL3w7vYuhiKdoupDlcO/nRpiUsNtN1nWNXTDVH
AGyBiEW0W0aZO6kE2LgQoRlVTS56p29VwHRogsCpp/KxnG3JVFAjfZpxFmAS0AT5LtKgZ/dM2+BY
QPcKCLg2+noZDaKWvEGm6gQP7KXEUrwEfCAcQOCjQ08/9SJ48pRLtrM/ivaiY1FkdPGrOSAV/1d7
D139kC9k/AC1Bf4TcVLoWPr+or6GYMuxnlqIerGVrFHZCxw5TZHxQfy01zHENOzjTNNDv2ES/Jov
6qY9W4vpVzCDXTzAC5ZVSQcOCcOvOLDeF6GElGRiAdMKchWUE8WKfmSMZ4fOKdfRh1uunGwAKhEt
I08LbW4bTZQC10yVbmFG50ZKyir5bY12zEEU9Fjxmq4tOkUUTBOoFfa8r3fZdUkKpm8TKvHo8tLG
UcBnVG3wFiMUG+NT4NBTlhXD6N0kgpGaqpW3NWh8WV6yLwEbkGpkUepbpdTjVgZPu9rVTBUa0OxT
fe/rXYuVix2lb0GCP5nOpc0xLV2GlqCWSy0456Iow9ZY8Otul+wQNvUh5z1bxH7I87ylOiwLLvXB
V9WdO4p/k7N/SNxtzZyRdGmaDdASOGEAOCAzHSg9DUgbtlI/GlsFQgsCdRr8jK3SVuFriLmlyoya
ZlFl66irJ7vtX1KLjfWvSCB4Y2tL7u8u8X6Air6wQQIDm0bz22SQWyoMFQAzD0ZwiAwme/PNUMqD
oC5igm1qIXwBKj0MkSGcSM0/Y/XH7tEdYIE7pJAhNOF7yM7xnpzlj4CQcxsmWWntACEjRAIphNSf
doE4nkokYqMDKR39+L8uUA+tyZHEP0Cvq6xtRhYZ2AwiwkdtfI/5R0nXBwzTRcIHbZoyw3aX1ifh
UK3bk1EAeqJG57bXX7U7Y7zFTozuKqh/D2vWmNya03qaaAZPNDu4jyMs8pQk695scBgnn4KvR7gG
NVKQ+MrlmnAS5aAOatif2ESW6FazMrrIF+jzuG0BKuV0uy2HfBZpjPK2TLg6Eldd6MVoK3F2cKeE
ZjSIRwcpNdWuPBwB3EncoAZNybRHnQH85KFPgQA3cq/kP/FOhpIBzXw3v7rygYu3xERYgjSTW89l
s3xoIifoRRkh57oSobW0NSJcplykuzZN8oIEUuA9S/qYCJyg/zRSxONZSoKnz5xmIFM0t5IxOum3
oU1rRoklFoPQ1ScTulY5osj7kP7uyGoBdBaoykYn5yAw0NpWQP/2LY87/VEyHvBYvM+4W4dMoH/v
Mb2XAKFIE5EnOF40ScctXS5xzBrp3A6MufAM9SPtHfvT2cKNcN5STo4jGoT9SkU4SsaKEr0NL2K5
edj6MvglqsbBa+jRBKJHjVQaom9dx8MoaXkEm9GC/E/Xu7wP2CZZ2kE+nmFZf/PZ2bqA+AOiUoDh
En0Meb4W6m8jl6ginhqZxakVZFKbaLcgTk4xVOmcKWHgAZc/ltGAdIcJ+QGLex45dWeDCqHa9mvd
BH27XFRqISX5yIJ7RuKVVg/DeTE7w3dqwKQOxnICxWo+22obJbxO+qm6F3Uh7pOwzBA9JKkQwyiJ
6jm6gy5JLn1z6rJBGpqxtaPO0+2NIGEi69Xmqfbqd02JpFv/nOa5bLqtiQRkGb2Nw10J9KOQxQNc
unqdQbHDZEjlYYNRX+BdkhZP6iNW7H8GbbzU89agxM/kbSF+eCmUB5gtg/gZTifat8LAeSnRSK9G
UrrvifOpwkLIm7bBvO/UNzrz8UBfy6JnA1MarAimrQXKlVCKAxKmgPO5Hf/TA9bnJSJb5Gfg3ljg
2hBCH+y9Vvt1MOx7gLbB5wKOREAdVRkxakkhyKYHtYYWk0e+LPz0TstNNraNtxeTueyrp/TUDXS9
OfeIRyT3hUFmDFMqpFAzEWViLEqotxN6gOZFIoBcK1GCHMtr7W2TP/SRBgCZ0wTFRQBEhoL6KTKt
Fi6ierD3luGlKRmZ5X80cAKyKegtA1n2NS8+c1lScQg1RhJL+e8wUX1grDZeFqtY1b4zoXk04E2D
NlD1sMWM9W5z3+kNScGdgtrJOK2liCH/W+UA/doKKeqeeWaV71EZ8BcPc9UHNSM4F1MBPsXsrWw2
ecZVoxn3Z9TpeDKKihmiDVV/7vp+W5vgm3mboJjPdRLdrPlDPIdmbTxAu+wZQwn11bPr26JaF4eZ
84iMJ9VOvZAKWrwZZnEbSNi7jE0UuZiWZ6/oEjO15RGJPfBUk3B0KAzjwPG3SNAa4vbS4/um6l4L
q4Ck0XD/pAFqjp9R8dPSK4j0bI+S9IqfC+noyR6wFu2psuOb7j2j+IN8w2QcU93cjIP6aCsQA1N6
MhrEiKDMiKqFA8RUSV5Souus6RvuZlGieMqRkkG1GRAMi8Ev2HEv2RvIA4QzfAG/CnqT8twHblLd
5hHNMlzrtT0iRW/9l/vTfzWvyp/8uXotv8Krcxu81XgEcX2ODu2xPdKkPuBdtAl28d49BrvmEO7t
NXYTq3p92PE739s6+3SPiP+5AnC1Ms7y9I/tJbsVL/m9fxQv6Wf2UgI7/cvX+3BT0nWBDseL8q4+
vHflndLyQQv3kfwBGT08VR/uG79ZXqdXyClP41VBlOs68hXQ9LyitrgdnpARhcq0JgPeLfsQQNDC
V/ZSX7RTcpv2wym6cavuTHAvSMCV9+QWPIVHSFMnKHYXulvojd+cE1IsR3BkW8RFN9oOSZVjsA+2
iIkj1pSdir160Hbxod2Gu3T3zWjtQuvwKYRfBChhXeLbcHU2WCYdMHvcpgfSgvOKzeDzWuGu2Xcn
BJP5IRdJqg1t0jVaT6fEDzf/rB1l0oWf8hE8/irekFRYK+vwEm3Ldbz6Q/hae/t+jUiTbx7njbHV
NxaahNl/f/3DNvOxfdymO2ezcMEMmsLDsitOaEMpK47iJ/fgXYHs/6UBCn2m+xt8TH+n9+hlekdT
sHzUj+U9/kxetHcOzTt2ozyOW3qErom1wBbi+9475XsTNxJvm/Jkw/24QV5wH+9Rijp3Z6hQ5dU9
lqt5o3JVZFeH4TAd+ut0kG83N/k+5yXmi3FKj2RRrBXUObjnjI9u46W/5Pf8aO3Nb/m+5bAc3G+V
v61uUEJOxW1yV4zC8zuSHizXS47uxCrfqxd5WPTkUUlD6B1lzj3pyo5x0RGMLE8xubkHoAG75VRf
Yh40qwA28wo37JN94EGcwGkcUh5KzKMRwY4DXz40tbW2Q+Nqw07iGRo7NNaO2jG5Zlf6LsXVO45n
yuJzeyiuMVSnVXY1jsYRCeGj+m9BhTQ/45l5Jsc/wH6KV9oO08A/qbdadmxGOib7lhcdt2QDkAAO
4cFglY3UbCtkPxHhwuSUl8oP/LrjjXme2U/Mt6EDx5/k1Soubjpicn3u0Zrblofy4O3Kg3HE0uRs
cS3yN/VBhUaG0dPBO2LMjIfHZvkyNhzLH8le2WEIuMXYcK37um+saXet5y06CL9fxq6FfXvofphT
Rl/jH0SIVnxiP3+1eOmcFzeOVbaat8sRWd7fC5OLHv/FB5hEyOP8jLwWjUJomkA8P/lc6YEgKUJ1
x5TP+3tX0nN6nrhd6IhukWRbdlCiP/UXHDX96Tlk2I8eubXRnhHE1J7nJ/WpOZmHf7Rnw9Uq+ev6
3vqfsk53zxB1rubTt33g7Fo/T/tp7z4p63yXXw5/29Vt3vzxt3+oulY4oPKlEKfY9qt8na5pNRyo
pNhn6BWtTPYZgot+5HtXdJDWJMCH4oQ024ri6MKfVukZkg8bSga+K+Z9a2xGT+OH9zXwj72PTTzf
irkA/7XZ8/R/VwW/k78h4nALbP47+mDzfcSs/OKKNPEKHhFfkNLX2pHi70Dtu61WH+5qc1xf0UPl
xqdPGGWvk5W9Hw8MsnkR/Lf98AnBi7XBQ2Sqe8Whl5ehgSL3mbMQDdi3aePtQOPJ1xvVts938gXH
Y6Pwf3klFgD/V3+XAJNI3ofZ+ZURk08JsdZ4beB/l/mAHNdKfpZ2Fv8NYS37zgFngfUD3ucKV+d1
7I/v6Y3XXrlbWn7r6IjEM1/MIFe0uM7TuvX/MfV4frdXfKyPL7QZViBI1v0p9OlEHkI/40/4oawY
uPHr4+uR80o//Spd/ccb4WzBW6O5y4uiF7EOfeRJ1uppPs0rzx+5IvlZ3vj3O5hecbnyOlBb/GqX
+rT4ePUf+We57eVBW2s/zVewQmeUXUI7nnslv7+eC67YOsJWW8mG+ZKnSL3++/6g+XgPmgB8S/OV
XKd1sfr3jhEhX3JV+l7nev53FfqvKjvvBstjbWzkBeSekuvGK3kr9hw3GU0SHte0QdHIH/kKbsGt
93vfvbmsKQ6FOxR53k0eq6wlwJ07kyui23L4l/+xz4y9Du/v+HzwSbR1ewh4W9xSea+GdyTJ2CAC
jdX89oFZ2mlh9dIvYL1r+9v27wn42fp+R8t7f7p8ipjlX9p53hZ37P8Q+UPfftuugjf3bXmN1rfX
w/Nh937Oz8OG3sI2uCl34yjhAb01vmQxm9sv/fz1pW24s9XqfH5e9uiXr+CqckaVn5mPJQ1SrEzI
fPl9u+6J9Gho81/kRzbJNrnJrxm/grLhb+p1dcu2ybZ4kVfItvztDTK8j4ucLycEY9oNDVR+xR2M
/y973kG+y6938i6g5Pk5+SmY49uIs5azklABTorN4rGL4WOvoXzQoNuk7HqIeD5KvRvQMjv5IpvY
0IjaTu+cpmiUIi+v8FMIDRAkEOr6/ZP3GyY6XoIDe8ft3S+o6dfrYot18Xp8hqm2KrgKebn6EaNA
rq3+9wn4VPwEcYt9xLtF22g7qKvoBclx33smE+Ri4ofEO/PJJt6oT+OHjfT9pv2Y/0P97okIGPgr
wtI3qdbzgLdBt3pn4HQnel9lBQWsNoBNfnIdiTLyhTLAGfkVVtnoy5HhrqBo8BWtHrl/3e+K61e3
fjyK46NbZ5svCWISweVJsz94uNFqXP2Xrakh+Ap9dtVXeWAB3P63EI6ytf8bVy/HL/StWJf1GV74
qjz3PgGfEGm/cDYenp6X1StjLCZah09cclbf1uYJeV6+Pvjf+9PTE5/nib/6ULdfzYqYYe8jdrTE
ifF/lzD+hotjI0GlWL1nq3+A0/eQT1nn+Zpq6ZGTE3Jr3ne71eHw/WT6/4hD/6iJ2EwYDxMJZM/L
n4Co8RlRfNh1/IkjDpzdOtjbq+hNv23OrS9xXfbgP4mzw4rXkVjPyczOzAlx8qLKRblwTKzlTJjW
3gURE9opv9FZogvtntduM61rH2esNSCxY+23vnPhMFyX3CVQi/+PpPPaThzbougXaQzl8AoiGAMG
Y4PhRYOonAOSvr7nqb5122W7bIJ0wj5rr8AfXmA3MT9O237G+4ZRe7Ce2axbdAsyLT//v1ViIdTX
0acxHbnKV51dw1iR3/xvi7UPFCIh23fOnkXnghc4rkRtyen/gEE7qqm1eJ3N7P2H6p6jDVevm53W
yWTBuxO/A2OagSHPnYXYosLHOLuKUkKZcSOcBR/EmkdQEr8oFoGYnev/qwMd+QvoUJ/c67m5NmZm
MGGrpoLDrbnHuZfO8JOZwQyff23c/edecl8Hyd1PvRlcam6tN6Oa+3iom+On9fV3PO7535Fm/MTc
1LP+L1ujoce6F1+klza3F7Q4+DzYDTPG0ujK/OXxzYs02WBowT9etPmXztKGVHxCCTaBxjUhweLL
33Yu+OSrnYljjnan9c2/QyauZ+8plFC34Q+aBT5qX/0dtv9KfCWvvI14CHnqTCQevv8IlzdnHk7q
yQ3iwOqmTMKVMsGkmKVLnIqQGU6yebpqf6l8P/kuPxtORNkvxijxmbjUP3V3dzqtz2K/FJvN9UwJ
wM1iWxILafHNYu56n+d/w0/+uJcuIwTWzrcY6OKpWFm4wh1DPyBNQXyXwb+g97l7hoxEfJKI3aFg
SiH2TBTcYlUGi5N+4tyufxIsYEWbDsH9VJo1y3Q6cbbVZzq9GzNGg5gGNfsLmBjDmo+M2ZSRUrvO
RgxzMXeypXpo+IxGz4/EU/c3UWWJnSaaz28fG1TpO0x92bbbT49Nn7w4vsqXxsS8APT9kq0+w3nN
5fpzwME+fcllFO/i39q8EeUd7A+mM2ZVs/hCV4Arby58UkrAhV36FS5RCvxHhhN/nGXhmr/1Svok
MtWVYYRNowXo6cyeSWsY6G6+HHdwAab2DPOTreHa0/SzXjnLfMn3pvjRb7xt8q98ECMSZ39ut6gf
b3SQ+SNut7FUJtUXX/2/nVJYGp9fX5eBlyAtG7di6JBw5QbrYF3wVbA2N+9p4dLdceHZze09Y2/W
ud6ebPK1eGw23xurBbdRjAkq019rU//tAE7YlL7FdvM9MV1/km+iebgqOdn0n6ieP9kBusl3M5mc
kQtOrtvVNpsYC5MqsV/pLEXhtP/Wf1Dp4wnNvd+KgeOz0U96FxUxEpVJ8CPmAJSVWbYu1qQi8R5Q
tMzEAm9vk1+iHiftsryx8C5EURW6wWpYkitxdnb8y+SYz+pV4SJWYt5gpuCaCzE7qg8mnzS5WXOa
I/+um0KICrKtVSkGhiv26pA5JPEb8tT/jrf2gjPktOdyiP+UOQkJs4SZPfI3F2j7/99odhkm8rT9
NzcBUK7MzX+ztuaCDtNizTpxtzfNH7XjY/9arla/5+3vrz99PTCUZt+ijzAxDtpEWuIl6jpLaalN
nKVywINjGm+DR7IDE+VZsQyDScfpl34v0edLotWmyrr/4KNrH+NPfBF+tPX48f7uP0jf/LCv/cOc
grZMREUCaZ993/mseZfast2INU98T9Qrog4SFQ1sv3/fE/WOuCb1ppwqXJd2cdPcYfv19cP29f3c
sdlAuGCfCD+ki7U/bZvZxIIoR/FoGXNRSWJPTDk/fASf9Ozys6g4/6/t0zMWCzPxk8m3NoVwsxM/
akzznewCbPEZh8NZ8a2g6Z0QyThHPDqPvpGPuOFOHBzEWUWddzOZ44Hsvtf9UVQV4gTJw+WTeCcc
5f+Vn+ku2sY/5Dx90Rihqg1/uhnVfjHZzrLioUDJvqaQO+7OvpupMryJhQbro8zPgXqO6lttL+yD
WFDCdfDCdH0xfPkfuv6tgsDKydQ+BEfpUrPYH9nc2j/zCwejluanhXYRnvLEYeSxbKB9pC8oXF0m
2GoSWc5PE+gTIalskWm6/FOAu745LX+tG/0JPL+O6j06avv+Ff/If/2rO4Y7g8MDmAZprfSj1UmA
UxA6rnA21G45Lwm/Sqa+MY3/JH2S86S/teRiiNSeChNXFSx7YSjJ4ApJVmDNQRsF1L3ws2VhGB89
bLfUqUm8IvQ+WSRgyPY4Rytoj/s2SqiS/HE3QCmMovQzSbeNbR6HvPoxzR6DBMDwwrE+DZpPAT7e
vbmNHWMrxyW2PeHGAjl3ZDzq3oSL6BByW6ZLR5xNBTIOEq3BcmhQdLw9bYNGaF13opH7jOHyi47N
gLV63VwRlwjeUSx1roS/ixfHH343Hq0CODIR3txVg0E4jckx2RY9PZMOKNlh0wFKFYQX8bY0r/+M
e/Y6HfFH+p2PLyvFjNm6BBG2pdFRQR9m0tNsIHrbaXuxHZU7hA9rTRpPj4XVuDH9Pyvyt3F5DDuR
IRUgmN+H8H9MSAKwPeuSk02q45m54HFtkkUrmgeQjVwE2cRHusTIp0u1vOUdnVnMqBPaM71oCQHB
0zYmEdWkzSLFJs44G6spdmZ1Hjq2S6BdQUigbVEgY4QrLNpPghmBIY3gPHyY4O6gyxJNhzigxTp8
V6Y602RSfFBeLDGGb5VXnQwusbFQms2qOHtWsU9o4EG89MM9zEVDVye1SpUVJELPBjrMjYWcHR0h
vWAlrEbWwuqU3wTJLhanOCMi0H2jGA1t6LnGN/ctoHeb8RpoBqGaG04RwnKkvB2KcPyLkr8unytG
7Samh8cUN8nB8Ur8Tq1xXo5Lt2tsl/bVUKVLHLIgwWH4J+dY8nNMyKOPwCcMXAMHYGolUH0HQtLC
oJ3U9SbX16ly0PQjFElci2ApfUk8tWis/Osr0+BLQsZ/kU4HE180j4kf46aInLWoaG2gFImUacTz
w75AkmkpN5MkyD6Yim58ov3fLo9EBlNLiIBGR6EJ9UOQFrjP90uroMyGMoE2r4gwTENdsDeN3rW9
S4Mzh2B1KCgLR2I1kggutlbNRQ+k1kZ37KNF3FfLLlZmvPexgtxaoxfUSayYWuJdktMM+YdhntJo
pcOCFoTZiSPfXGg0BHuPoHVMljatQ+A8je8M/D6uCar2R1wS0cqnwtBeKs+9cSyJWhR0iAKCpp8f
NdOAcMEai/8L1DcbJR9NQcHz0aCueXC+0hZhyob0zC3t4kC8upL4L5A6lQBiKhF22j/PXtD2yegB
CbpSWda7FgmAaiG8rjbZkCxs61s2i6VQnnPpa0wW8W6eMkXmqqUSoXVUbUacf9HH5AsqT2I+hVI/
kF/921jCC1b8A9wlMpovAaxuIwXzJaRbqynh027pJVSyhf8t58PabKI53Ty8eEdILTgITlTrodrl
Npaeos2L6w8iKAeaHbKqiu5/chXcS9FZVTSOW+H3aKOuKwyIYIgyEYi8cafMXXIWGyyyiz2Ok8Ry
UXMj4PK6fqnBJzIJhlOhmiul/rDaaKuQs8SLHyXcEGhOyRcj7/bJTq3fc2VuEjbhsIfQdDMY+w1X
SqJ7R10YqyJs8YgB03vmNTd4vRIsEkXzNm0W/cJTdsa9cB2DiTAP35IbDrS/WZhhq+4IZ8ej/YX5
BZlLTxUxSCTBU14bxp9oOKIiFcYIhv5bYyUnGmq98SucnCFbzUUvLOh2qHCmtONwWnQRJjrKXjKq
j5p+iB3obgLVWjCBtMH+TMiefr8nHrJa6CE7M6TZnd3lN3b2EcV8v7EgM2Ws1LSaahQDRQEZC52J
Qg1tABPCFRRjSUNqVEUzHDChlm/CYDkQvlb7JA+JIBzYERNs5bJTdiJPZvwOjs4lOgbXGOjtat+j
q3oPjtGLLbb8K17qnVi+v+pVIsw4NC98EJqrfu950jvKlkd4Ho+EKp/efwxTjtMvTsKhMVPvMTcu
n4yv5EqaEMYL5r15MWyzKyRF9a7+Vch4/hKeergPdzLInvK5OCUn/9ncitN7x2MlRxYy82D/9KBV
k+hU3EBvAn4Gzqv+kI7Y1stnQeFi+suw0CA3TpRb9Fd/S6f3b37BnLa9WKeSKVm45VP4r0zKS0/X
K3qUlxCpBCrrRUyrDg7M1DnVl/6gvvRr+wyfKXd40tyMW/dQf8efdl9feJryt6aVEFO/aXjLcWoB
ieth1U7fAwZZM/O9hFuZ4QRSzGXi6lXIm8uqWvCbFcm35iLtP9RinmCb2sLXX+HCRFJXVSzVmMh7
psW8h8obrJD38FtKh+ILe/q5NLresBILGv9nTKmzPLn3n12BLtI1yWB0Q2zjAZA7mspuba0Ju0Pu
osJSnybHuFvWd2YV6TFlB6GNUeTad42I7ZF+K25oEwv5xV0M4YHYEpwupmiVWXX9u0odDlK/HXJX
Bh/P/1pER2yYv3zAzqzj0ksLlHTQatipyu5z7N2igXg+s7Cdk6dvDiUmfc0pYWMxB34VCsaHkm8N
WmbkK1zZDn3iLZgRTPD8k1eoB8LwLt7pfxScgqMsqATurwZtb9I/y53BjrbWAHTjR/7wz0Xvjke2
Jf9MmqRyjBmN5MwPPz6Dkm8bL+eVPuAIkB98Ky7tj/Jd3Myf9DJ8BVf5T7/bd4YzA5EOy7udenfK
W+Ja7mBCMJfk83vX/r3//Ed2aW/BEx+umXcvQwi/bnA175SMvEjtNQp8GaNREsdFoqX/APjlGoeP
vJlRSh3LRwdyI+35Ne+uHetDdkn+tEPhciq5oV/tv7jew6F79k/nRzva9/qnePZfyiG6pKfxrt39
40jaFa7hv9W3Ld4HqMKx/Wm/vFP3+z7glA2mxyC/NJcEUCRlZg53764ci6d2HvbN0+cVsD/xVPeO
kydv9sW5CWOsfXFtXtrxfWvu5cv4geD4hIAfPZv9cCgQop/5Snrw8JI1c84SYWDA2+kkeMp4P766
L+eUQ9IhC05tXTR/l+aP35LO1RPiCJQW8zQ+s6fMS86wB79lF/sWc3n9h/zFVfqhJK/3449x8h5Q
h/c4ZsNdOLbf5F9l8E6/stNImx165WQ4mz/BlYUJ44W7xl3lEmcnUnvQHw53FiriN2/eg/t1D67D
XT0rt2H3/sku1HUIcMDxrjHdjBNc68v7x/7TXuG5uTJqTvEJR7HsqZJqAc2aq+VdlA0xws1+/DVP
1nk8a+BwT0I5uSH9HQTjzz9y6Zo/5Tz89Nf2R72zADMqata9B8/S3qxHfItP/J5PH4jPIP2cjWiS
kH/zsO/d6/2VXKJn9GwP+p24RM4h0q9QoH5FLKzckX17GH4oO3fmLWG/QW0zUW9otoiFOaknHqle
jhDZTvi9DQdkdsmFux9diievKz6NQFySP+NG91/OQzzvk7cY3xJs1af1buRtV9dGDP8fkleZBNU3
z3eTyGdiGD35lTM/34O4YuZ78E+on8YDk3zUJv1Z+7FRJjPhjh57HLOqvGEr2+/iU3ir9U1+YsC0
tyieRQwjPmWXYXjcIJ/Ut/deO/S7/KaduS7Fs3gO4vsJF0J0mvgJGdIlvx08y5d5lH/Vq3ZXDsF7
mvyhKIlf3tU6MxR5QAIx4ql3q3cpfah0op2b96T4G4Ay2IDUScR0+mYkA+Vw2qNB2j9ZoYJnK8Oj
mKQ37ZCEE6wYHzWz9WX9MKIZ11DKkU9MrJ+EazuIqXK2fvi92J7geyDecHyyftKTU3CR41P/pV+0
B/dBOafiDgNa+xODef5gzFEFErtzandiTdJeJguN96ewFoT34pkh7TljSwf1+Q+Vamq55kU74Ayf
YDPNhgcEEn001NpX3gjsG+POFzA+8Itk6vI5t5bPpbtNzcBXf2/MQW7Dd/nixgwvH2ML3jJ7Lrxv
1kAkAX/DFdKllCMcmHEOd+7va/2yzc+qmwjSFaXZhHLM4RNchsaJeiRV0X5FoSs8SiEcgZTdpb/g
Ll95TPmqnHIMHBoK00lwttjjjdn7ysMo5+gZn/hE0lH0TuRjESzgM7reC6FMSIPpVYtiXbx+PnKj
YKJbd+S8vCaeKXqQbPbvNeNEFrL/wNdGUbXTE7cJ3OGK2T2Xi4/tS3Mm/tW/Zrxf2Jyg3FwFn+xM
wq5m/rW/o4ANXwHLsIev0KwWJFNMXrAOxoNggSWDfjGg7f2iamBndvOjdbfuzp3LF1Wucvcu4ZXP
A0IqoHrxlLzeA7d9jNblK6tnI4uld+nuQT2z6Jz8KQfrpzszUCtX3irB3fB4oI2qXzzvc8C+yMZn
K1hhavp+qfK3AWAUf5ZkfnrEAEufPoCXMgfAqAwiGwBrk33AMxgn7MuREfXax+B8v994Fe06bj41
quNWy+zmP7NbdaOAK27ZTT2/z9GJxbI/sSSah8py8eJ60ZtnZdLv7G82rXGxUnE6p/znPgCdDDhi
YIQLqxBnCvJophRdWKpSB7KY8Tt1f2JnppDTSW0ZpyoDZPMuXMYpE4iPDgEj7VRrJxb/BxdF2M9V
ZR7yz+gScarDOXmfW9DExAwDrPg3VR4KC/etpEEYQBkWdzR/aYf0VN7qm3pTfu2TZE6bfXpud8OB
A3q1kkh53Hf7/lIqE+3ZSi5e9i093v6sAuOLqmZCFQpWnE4bOMagHpzNWhl7RWGEtRPREORPdFzn
NII4YaIp172ZRtGrqGsz2SjCxpm1IcdZlcULjKDRh6VfziROE8KJrsnqXSbxvj4DdDJNi4mNuMPP
Wn4WJVy0QP3xkRBDZAWDLVAmqYPrlM5eiDbeFmU7JUWTzNLcxH5+dHPq9QxgKjZIAidZmeAfdS1X
OnB5HrqD+tQ5ixVCQ1LtoQ9C1Mc3ByaveCV3WynWgYOKgbNo2Nfz0vxwZBaENBn36ritMCmRCVxJ
d2FN9pq1qKhSkNI02cHz20kHKUcmQ1VPzg22SR1ciWJBqtSvA7xWlYRqs/hpw0SnmUyaw86o6GkY
yh3cQiJbDx019hi99KHjdgSsgk8+ugcYnshBZadZwoqL22sHIo3NbHgYynEeyGDJkcWxFtcrYgE/
HASWo7Vrhk2OEmEYk5na76D0DhWEc241pEydG23gPbFQotGt0lfUVQshrOpDbVNqzUdJ5y3uhVar
9zfInyZAD5hRKW7Y/kgUdEJCJqRrcH0NDkHOsHxn/qwhnhWtMJoQ4Rni00mTDsAJ2Jm6kTwuJUj4
Os1qDDzIQ3v/VugbMdcUFwQR9wiqYGC9mxnroVtjpA+esVCAOAQzH4lnJU2H0F/iQDZrMHkWDEt4
2qRRcCD+1Qs4V/hqhlUz8aQ1ylunN+cKIyVtDH0qBFKaLhwSCSLYlHqPUb/y0JVuVvIwvYokCxU5
WBaOTmG9+afyK/Gz0qsPXlnOptsX4MnZPjFw4KwWFXsTKTCYxs/E6VJClGHJnIuhVEGGDYT/TkXK
PCcWvJ+Fx0h20vNDWVZ4X0RL3NM6eZUEcLQVe+6RXyVp/lwjLl2Xgi/18A4vUkkoMaZgBozvgaYa
NPi+x7eb7UE1v6glBOMeQd1QKPSC1PmbQh60IKPEVw1CToEXDCz526gAOPpOJDA3WPtmj1GVwBWG
4AYBV9YuAvmCnkzsXj1edORoARIQoOxV8CV0qPXKq/BJotOEvtVQNzEXtVeEsz2oU1FhGeEsGJU4
HL1nFvJFGf1YiwIjU4sVwhap0pe9szMAaWCJoSJJsI0Z8MIaEvaIjiGbLEQyl/D8xzvsA53XGA0f
cvtMG34YBfpWL4gtpj8/+k9mSFDdTW9Tj1thF2iA6IAmtWM771LZrU+xGWOZlyx7rMAlS9jPIvEG
6/BlKq+K0y1nIfnnrVAWDyo+FE90ho0zYHjmfcLxzgCDA5udM2iKq66hkK8fFtG/OR6lIwcj4qFA
qjk0gqkIOjwYgoZhs0/GmVn037UK/Zkoz6T5JudaqGF9o14Mtb4S+gobyNPHElOOvrvxXAQHW6K9
Vndb7+RoHb6ZI/Zk/qfHAwA3LfzBWHMrSwZn1f6UuA1Ylv7pFBhTAeoRkuj304ac506i48Ykfweo
fNNDCI8/ydOZpzlT1FHXt+42JW0tJT5zEWadhuawj29dWi7zajkMcD1NZyXQDVvbBhpG+y19NATz
AVRVQ5oJxcEQj+swBNiNbcDdWW6S1hsv1foq8WujliMI179zlXjqYFW1UK2K5CRUCkED2rV3gFWk
YvythvDH6+RpgAWHPVzN3s3wmWhBdEiSY/J14bVk1VeRBWfKSuofubHV7K2p/uUxQQPRCivQhPsb
4kcysOdG1bBth8ItoN7J3G7dRO2pTd5i40Qnkg7AsdTYlUUnTto3dUkEjfwI4mlL6hQeUguBoGWI
/pOanojHGMzAlYWCOXK/cXqQWY1iBNJly/SG7dpT3a5grIcOaHbj/4E4qvl3NDyU4SKUT1VU48XJ
qszqZy08to7caD7fJkQU21sbSYd1OwDkmM1yYYxK/o9YQm2v36pIiot4paQL3b87YTYtMdO1Cnmi
+fYUxnEeLnAnA7NMx12BL5rlb7zanvKuOVOTNRDSImo22GygBaw92OB40WJE4dG9MnD10PVyqQNq
672BW+6kCcavMsYFnfhuJ2USXpQEr4+rIE4rPVlMEvrZ7Cr0MSZ2k6FukZa3kqpFPz7U1gK8BM55
fwuZmhgcBmrV0KjXrf5G0VB+4+qPPUx1F6CopdI7LaEYoOliKiLnQKGBcUvVZAsfx/hcm/VWKaIz
UhUyGod/QOSIkYYOX4VDP9RiLAC1M7598XjZJsKFptL7hUlzbWBrZ8mJad+YlvUpVeDYjG8tXxZF
jM8QtU/hCcV3jroyaehcJ8Bx96QG6G6xoaI5ESL3YZAoSD0aospb+zuo74FPUZd8KEq6xDUhlzZK
sasqRt4D/9NVJxeQc0qOPugo4s7BstwtMYCUdXmFJQtGAwim6K/k4KJZDnSppwgcefMsQRI2TShq
PbDwUcXfJttYkLZqc6GqiKZRFlPdYNnIwMMqEA590qxyAwqStXybnwh4JGk52AiFnyVbKFrKYG5n
33ILh4kgmfo9yUwL8dGHkPtnyuC2+a86Kkc1Mb6F9lTlqKDm+OD9FNTMof0R0jPyRuHdN3OcbULx
TmIBomvOgqQZOGhUsD2Sn5bGnWH/xEQyI7SuIg0ZZ/PgTqhAZ++D7BFzthRtAqxxmnTve4fQsSdB
ychP5uynLNFqudCC6zvuZ5hq1Dp9aP3D8YHZkVP1e0Zv2P/mJwS7JU4A9MVou6SIQNksEINO1RIP
DJ0NkOBUoG9MOVjh/HgVIXdGGuYU7w8HQzQV82fOOpGirL3iESn905ROjLOx2kQjWw03JyPHMhvY
CDX6lu1wCdVV53fzPC4WGqEs3RtjOv3B9YLSD94MQqnD/9FPpVx8OR0aKlw5fIcU9NrtUH2QFCDk
/iYbaJ9ePEt/iOaWEAiLhooQjYvVrsauhAydtoXFgXJAGVF31MmmUVLaeVDU5Ffs2SttgA1H04p3
nzOSI+VowC7q8HwSSjkeXnh6YgHmXBrwa7ztZfxZzc8kXqvNWsdM1fp0oDEkiJ+HkNu6TFTXxCJE
0RW3K77kkAowJkKFqkvDKAHLQ9NojoYOeJsO7LGOYa7aIPoKQDv7TkINhhCWQWRSGPqsXL4QtZfR
j51RAQzVUrM/5OaCU3pGJnaO1XK/JzlXtQJEGhPJfbdkE13zmkww+xrIFtrEbe0dqjr8qYSnB9oU
mpF0DOIMWtvoCcdcwzgnNF3ZDLj/Catj1C/qdMMRYKTPalQXnzy3DM0Rm00aF65lYNdAm8tOSiEN
YeWzOAANI+3jS4p3Be7xc3EQqGIaOz6OjtGmTW1kC81OqOKscvfmaEt9l1ZP1llqw6wg3+XMghjT
TGpKzletfWt1qLwOGwaMMyVB+orhCCE2dUnwzz4fSVIpMH/ZyEioQ3TT2Sgk5BfbZ5SjwoswCSlZ
wDSFYhCpaBlKu9oZkZec2mAWbWXFPNQSMSVK7vpBtDci7acZh7mlvzHPrBdCfiyU4v3bnHfZeyYs
BISiTTQ+uuBHD4me+oVRzywT2pZMMTneZLR4nm/zYqIYK+tD+NXn30LyhvcYwGkQ0m4N9qI1S7uO
0wU/PILHqsYHPVara9YhmCNeMaJRKvpz8rvDxykptlqcLoQSLh+wvzHYoVC51gpIQr/vcwU3OWcR
tb8Nh8EQ0iBWdDk9CouphEJIVOmo0EQ3Pk3WnRLOQ/+zbVctnT65VlzmU63RmkyNVYF9dQhyoNqa
uyCuW8b30y/bWTUW96C9KooubCim44CsiOBcfUtwTypWlYJaBBozxiCiABFRAn5sz/CNTDtvK0Q9
XgApT8F6BpgbvZuI92R4iY0Tf8T6YEVfeEFxlTyr3GasYtk3vhaT2HwatDZasCJM5LjS3F9WOaBl
Pifkb6BhIc9swBh4a9k8kn96ArJ89oB5ibAASwQbY+AUOzOcuFlqxxSzQwzaCyqvX4pwXNq94q/F
VNXJepdXIBR8enmJZCJr2BTaeul5yVx50SVT833CntppxQfCWdF5FT9RdsXBUb6yHNyhHbBMg52d
LMS1trGjJyncYVcpsLDRqRZocYtD+5s2tZCPYwaR0NQVKZO+/SgfYv6xLZsYtbL5eMWs9jjV6HCZ
gNG6S4X+fohsoek0kMfJ4VWh3gMw0WGsj/xkvGIbBsP/FZ4kDdmeHPYoMFJ8/iRAKtGyHDArSgy+
y1GEMibARprNHU/Qzme7H6+GrD+KfCvGvc9BPbCgEjcEA2MuRYPDGs6j9vMe4k2ifajYyshaz86z
iHO8sce/mEJXaN5w7cce8KrSS/XmPOgbvFIJOPnVwVpswUwBccIXVjJiy6EiDVF+cW6tPFEd/pIq
zqXolJdPHcZi1cW41ADw4LqAnbmlby2F2FN7Fb1hC25T74t0OBx7bBvLViQfIbGQomyoQ/CM5tcm
j43jtihguEJMuow8l5A3V42boL+AQyCpVpRnmpfLN0knHMQCUAlhr2JwrsV2862bK62OJgLyENm+
uKMI2WOlSkK+qTi6G1sz7gr1FBngNnI5oexUEmYoBsA9S7jzirkltQNSF9NrdmT/WEsW0mzYgy3x
aWuluqkh0p83TalomCmUkcLfhJfvkcEkpdhkASbJrIDDG2p21ywbC8OWnLHVwbsFXBVmbLaKdwZm
peqv9DYb1hjn1xdFajEsRTxSb04KoAWP2tSOiRdn5UWe7pk4qw+MUgnd/ywt8nnLSy6ECR0nfIOj
OejDQlNgJIxCNc6SRzXeaYSFFlqCoyM6cVIr1bJ1mU5qrW19AJTcMeZCLa3+gsN4EJcMrrga7mnW
u/wlsCb7oqfWljohZrloiUBPxrnxIYT99HoBqpAJmz1uKMYZ/s2AGwVPK6TdVXNLaor7mc9qDPIt
Z/t/dhn+tAKLas2LCnyL7aSmcQYz+S7eLjGHIaTF5djPbGPcekxIMC5GmSgExNUWNhHe8HTajVNK
bq7lGwd0IAde4ESNNQERV8L2uNiP1EUMkXQXaCAmwYt1qcPP4z1mYsS2n6VGz7T2XNg8FNZ1BWWJ
oySO92EGDTUH6MGlCpX4sgF1Y9UXjyWOnlDuaBeOyKY9itaIzKg3PdQBVyYciVFkUCipgGDPRNqx
wLwlxMYLwfToTXsRxPGi1IOD8NAYV4OsfY2RMs88+KlY1jTpAMlAPOZLyDopX0d0zq2GwISF2Man
jRqQ3TqCkUSkma0yp4dflXRmcc6ttd+Q9dX3V4KaIQF9UgggVe9wp8L8ktOwg/0be41Yr70K0IV6
9FHzs6lRLMQTFu9maVWoDmPrJrIEZemzSRnuEoZs2eINC9vPv4YALiPIwZuMMYMFNYpfgncmBZ7b
Vc5XVuhz/PJdXycv/hdiSgulnfhd0mEwG8DbXcxLC9dTkk+EPw/O1RJ0NeOd/ZHpNAmxRghj5Uuc
tWLSL6DXKJhhYMX1j2w2ovPHYCBtoh+L2CFJ+QiQ6TvyUjewrTWmQf7ZZdXChjlB+3csnWmAVk+N
EOjU7RwTFAfFNL2CwjJnso5qMU8/apA5cXayncgVY1/p20Xz1cbeTBSwfsbm3lzionN5M0FqfUDQ
ERvBv1BpihwFbo1l+iu/I/d9p2LgU1ofDNmYo0OI4Zb4jmCotPZD1D2qqkIG8mYhx9zeBzQjzlXD
G863boaKtqv/GI2r99NplbhKwrzTxIMmWrH6ZDBYEoM1JnGFr0DVYoeHdTVeUAiGKyobsbNTaQlF
f+FpRye34Gpkbl+Hc1ZCscEG2AYUAewzZV/E0Ey4ll7wwCF5XlryEhJN0wnfBta2Vv5N2IB5IxEV
ktaoH1gGiMKOow7L1tCwf6YVYqFyX2q/+MSWqv0J+2eM9+0AzzS0pwnpZcLBDiM7y4YFEiz/2YwM
T7wKE98WJvFwaDSbcouwBY44spwvhPFUVyWcXHgfO1g0IqXTJOwhwuGt7kBuDfB34ejQzfQyAMgF
aR1KIhjxHcLKYiD2XhSE+W9TtOQaWeSZMEMttyUYKEv3ojbjWjYR7qr/UEtxjBaEHawdmy9TRq1X
edfK1OfifM6L+t9Ko8PCkEwCm9O38sYdKyBl+TqCKAt2E9MLDqDVBms8gpWUeEVGme5Jn50zEIOT
LOP46cfbhqhlFgdA0ba35pIeraQgWlfUjM2aIymsGqN5qS1LVONmoUddQpsPyxlATzhPLC/Arsy6
qdot6oGmglGBXNo2fHoxGNZSx5WAZDq2OJdRihmEBDHTO+GtyQYrVdbeEb29tz9zkjlnpX/gBID2
v8j68hMSUQPyrZBoZHXpF66RYI14t9nVHmKdK8hj+I6hJ6/1YuUvc1CmhHmJ7J58FGH9ImpuA88D
+ngjF7RgOpfDigkORgCMKJI0Spn4AOK32HnzYF85omtti4leQRpDHk5RV1UYLLEYebRNUxGYNRWn
RLxNY73FUQrfiU9xxGUHWfHUNeY1rN5Y/4UchTkD6gwNu3gVOU2BcQvVTAOlFGy3zK9/hL+PuN/i
DCp8S5pmj2Ulu4EgyInDDIdaKHgeVBgWHBAMm2HKgM9BL5IIDz8onSygpSITrWfNxRsGPIFVJQpS
/4VNinBbEYbQIY/OMIskee4Hrmgb2NBtstrNypVlf8QGGX9axy7CKUug7lwNJax+4+RUXpkvnNsN
GbMP+mK0o2kOS/nF6Ij2KlBGUoalV4LKxKutQbsEAKL6+AGWED3wRBo5e4o8emHeI3wDKu0bv3KO
DA48V9z3zCeVp3jtIQS19l0tsXASIv3KCVIoYlgucg0xyt8C/kCY+Rw8vKjfwhx3kNIl4zDFrVTR
LphjEG5D7q69I8F86uNYJ1KIbK9b4+XhwRRVnJpFl30rx2hbndreKWdbcoDm2lIFDKEHl8FjKDe8
k6gbl9iVve0G/wapXHWs6KoGr01fMgtTAbZhRKV/FJT2+b0UiT9+tx7D4sPS633eWwuOYP8M8ZSA
Hs4CBzNJNjjDzMWW1gMm6bReBMIop8QhQLsUFa4+4O5Bi1BYmYhjDsWFOZRzPB9iRNOxse64wBXI
Cmu7hBGXDZfV1gJGrzu2lP6Mc0Ir5vjDCKtdYU9YhsHUISMWKpwZEg1b+sLPl7cgLNYYxlWqzsRC
p+tnVVv1I3q89NKJg0a6qoF3hWMX828JdCcRvk7vd+CQbicKrr/yzBs3NvdQFGIVnqOdtMfxsKdV
kGvZsiOvsanQD5JQAB/V9ysRc8J9YyR2EarjtHnZ8B6FvwnLV6my5KvtHrOaT+EwFM5MEWDxxsXs
vRJOEeV/PJ3XUiNrsoWfqCLKm1t5CwgQRjcVQIvy3tfTz5fsE+dm9nRDg6T6TebKZVhABBltxJdM
rEaiElzVvkoVVJIKhw0veCQlmth+zWuKxSKMztj7BxwGHkC06YMpYcYwqW8RTuq9ke/7cD3w5p1E
fSSIe0W/hDFGwJGYBe3Ot3HRJ11qvPmzu5Gvm4B9uaZvzYS4HDZ4Gvabjv485mJ1EjqTOgWswB3a
2MVAqX+nI8fOiI9MQvff5bzZKbkrSnbWHFpQZeHRY+WZijueAtB4UTjovYWZo0TSb1mWbQW468dp
+RevAdZn6sWWdya2dmWPJyc2R6E1bjVGWZxNZBhcpLKYwWGLAgq/xVF0iPSNHEMyzUwYjOjla9mC
8Zb0KCx/i3cr5Y0Z3WXn40y8TmBWtYGH1xpO/88238i1qsDhxSKHdJcLMNToWpvKu1Fr4ox65Vp2
Gi+lfg2xLsavDSi+w8hTGJp/Qyab/kN3No1/jxouFIPIPfj5RZp//y1xqz7o4GatGRzEIq/B7tRP
1R2H2ndNw296MOVKBggbHxJF4hF3vqmJYbQBbsUf+CzGJ3Z1S5sl+Gbe4w73NQAB95R3zB7FN01j
iNgTlqVj0JYThJgIDj3D/9POtdWuY0BrjGT1saV057Cn6x2gPwPr4/gEzTMEb8tM/ZozIZgwSJzI
VC/IJyuK4QEyfdy1G67chNmf4aFqtp7TDjjDeyxnS6B+U5yL24MHbaS1cU+1OHUM/In9bF1xFNID
rDr1IAx4dyDuZ6R/RrtLTHg+dMgAsBFTqCzohfAFZ2q7saO7lcjk27ZWFlkSXXXVbZqV3F6phPRW
dPJg7HTQjdVsknqfkNCAEd9W7u6cCBbutvhdGTFuoWWYCuSRFBdD6lwqnT1BEUozHeI1ovqvRfs6
k+uqme5Kwz/N6q5NhT91jg4Ym9Hq7LHdAopHbIkEcdFgO8davoNfwNhD4mPYx0Kf92kUdMpZA4wG
sbS7x2IPI3QHX/6Y+HJ2TQVBwe+GhQFHnZaQTB1p4QIfO4k0uv6NpwGmKvez0KvPSntj6LJzC++B
D5OCdDTpIkJnGwTOuvDdVcXS7jU+E0aAiVksJz6+GY92FBT1/NzNH4NI/6Z8FWQks8pEE0o1b1ab
ijXEa4pdjzO+0p5kctBR33AH2OVdnKsqigPW3dz/FvUvVoJc0cDsqcFR3nJBPuZUtk3Rr9jP0eDJ
th4HyqTyoUSBk1nEAXKDyQnqj9ZRmraUqVXt7g1XIUDR3hvstATRpLY3vH1jxFu883qVEwa+62hw
mRj+IuNjt1DrRIATYXuUqkIlL7ilCpzpxigMFU3ftZwcYiAY2ArjFagUkL0nm/oSid0wvCom9GaK
Ho49ZB7yquTWCHXmBYzYeIs2lXzC3EhcqEJcpOjyWBl9SJyauR+MbDU4+QUikoJCIBufHZgMwv9u
VVyEDvK0axqmPE3PLoNSZuty1QYhlmF7lQlg23E94WBfQsXlfcE8hiHuj3vHblCppPuMZhoFwQbX
sK1+a1oLP8Y3Dj9qJEUmucyC2FshpY3ZWl9Woq4HTiW9bJ9c69NknJgxdNV28tH53JUVUhfiyP46
nuE29fNemkwZkxMQZJg0VAx7JP5FghMVHzsP/CFFuSBfi83obCqmZDCSLB8j3FbcbW59TD7Sucbc
+wbpdvOZj8ZgPZmQPbFfzYDDK0ZnbslCxzumOPcKVhQzUwwL1jvAZn4eFBfsa9z2AYJM9ogYuaUE
wg1yXGIn1xA0HNDjdgHqztldYtm1SwJsXrBe1hmssuwN4jWctnkkYptpJlh+4hI9oz84gHSjcXYc
Y2uq5Yv/0QeP0WBhvtg+dZSuchpQCHv1fYivKZhkD1c2pMLLHWvpZurWo68u4c7w+QQFLlN6vZV0
Xa2fTlyKMuFo31QIbEoJqBV4N4eeqAfzKqg5Ho0sXDeAYIafXRyoPelLVzRHuZ1LhoZtDwo4MGAr
uH2Mu4TVcLTIDW1XaA4JHUAo5sGYEK1EC8YoKUkULhbOBnjnUS3a6pbKNLJunRuvTLz1xFtsBD9V
E+s7hKmuo2+RkXDk/2s8zHc4pDrzU6v7d69XmV/1mPrh4Sc009R5Mo3qaLUuMhYQe0cTWzlanrxZ
plV6Lhx3najYVijRJeVWDoJrz3lrO8O3Rwk8TRZE9OIsYAgVAmKmYvKWYqjsAngb1UJ8a7ktA2qB
tMcEyoP6YaLysy7AorUzLl0oKaAzgXmfUpSAUbGBoKtAzCPpdwDclFw/t4S9ikJ48ogJJ9gBBgYP
RqYKHXTfPiwZFUPhqs32BdqLqpEmpb+r7WeXc0rTl80ZqkSGTiKsqD0iT2epnkL6wwqdn8ZgoI5n
gtxCDO7OmvUIaS5ai8+fZBooDQGLOlSQ73HKli6T3ICexINmQz41kkomdKQqUU/yksacHAj1VjLE
lUDb2fiVPVqr7l4WiDC2TMz3mFZk4v/PlAUgrg2SS+B9jv3aqkfQJGBdZDM8TemRMunemdFJTRXA
fuLLGFpDFLkDojF6lgwRdHDCaau7W5BfO2/fUUNgpk8dQXU9wpmPeAWY32JsHL519FaG+svPqUWT
WP0hx+nFYPkB73DKDf5KVVFVKjfYCQNsp2nk5bDXwqTZerTejAEyRItEYfG2TQ4Aiy6LpLCBsA4o
QFupIpQMXiPNYkXeI2IiOXVFhjjgc5GfHO2uNOofE8Thwq24omR44zGwLDmoxEXTkZUDmGtXbypI
Y2jee69YGTAfRpfmkpbB8B/LAWm9YDrVGybLQEx4RlPxS3UBSoNUkdBZwETMtRfMHpubMzgHrnUC
FcfeoG19U80YgBf2Ho1oQIkVTVtu9rG/Tg2SZ6jOKvHgWQO0QFRnSa7nn9Uy5wqXf6Rh1mH/JgEO
7L8dLF8l/A0gDdaY0zc55vjzHR6IbAQ8yQEsGUT0+NvVtbWJh33bRqfR/PTqnzlEvl5d2hKkKPsV
ZBrXxB3J3iszLbc1jNacypCmzqEBBtsWzRmQpsBa2l2gyqoqNuUI5YKLvmKOPshWUhuaWopMLiTb
OQ4ZAyCw/Aqf+IzsFyFc8DQY5tBwkzG1ANRlsMJPBylLoU2LCXYU/EQYzAUobQFz5AH5nFtAtg32
rOAcollzyYmYdkjFtoDcNcbLZY8sxngRMkjqGufQxjt3dNuNkBcMGvKoshBsLad2Pzf/DA6A/oud
JhsZm+B10r61/0aVQTp8RjPdMQszxLqTVtY2QAs50jwuKHpYoaG1+GV3IxkkNNZjxWCG/yY9EL7i
PxOJoKfMk4dxF7FdPNpk+HmmjcE+AxewOjGOhhoXQ2vgxxXhPsG+AWMxuEuaw6p21hIkZcB/swVp
Z3CQok9j1i3xLwS0SJ0uTqI2tNCtwkzBpoOPaW9Lf3hSO+3QQqMaYXhMrX6SIbsJ8UpgRDZHRFZH
X8lUy7HNDz51yR4hdaPDZFONtyRvkOE29eBfqMunW6lFVDTXjkm6XOBqraJxznZs1ZJMaNmHMjqp
1W4xEp0zAxONOBW1zS4QNbQbvMeo5qIwJ3HlS1McyrmIKwGvRJXhvpwRLl2kD4Ita0JjANW24Q+b
dlRJ0yO15xBiIVcqMYwb7iW7W+nuzsUMBFK29OrDxwR9XY+pokfKr05ifaXfErQ5volZctPhNAuR
swx3tpJshWAipZKw4gRNk1PO2RvQoqYfImKimWLJ/JWP3WaMMQI4MK8oTqZ6LnrnF70qXHYAIys6
K9IGRkfNeZ3C7GAC30OATqXxgr3HRnBn0veSayqUB0Yuul8+DNa199nmCJ8zvipD7gJthlEa32D+
z1PPvNBfKPq0S5M721xsTCU1itmcPHKRRcflcBABa6AgdrT/ecAXAegZlZwQQuboTePNyQ+FtJij
whow0KsqUnqCdcQJoGu/YLfSgtoeJxs7ZYBOwxv/C6qCf23DBUek2Ex/zo7kYs3McQC+U+AvAYdi
rNwphygJZNnh7byWH6b25yrNbgR5xxPOh7SUaMeXYXUuyjdQQUnIgR6TW+FBZhDggANqL9teSeMr
O4c3SOaKJJ40bQ95FvP8PTQtKCU5OuYSxx8f4WA5XtPe+4RXQTpJts40dRsSmKCX08oECDCcYSVz
UBqGFJN6yV7EqRu0HtiDzgz6HBo00mEwwt577cFV3luf0LrVzR53zXju+kfbOMLQ7KESjJfMO1r5
OXUhcu5SpGw5arSdpp45oJXpVlVn+KpE15r2LqjPjc0UcGNxpgqx8KASi9URWpOcXIMhxUdtfBrl
cTjhc0ZBVSbrcNr6YLEu97BcNi7sp8lP8bfm/0/J0XWyY52pe9UzmPo+mJbGvWd8yDpOPeQjevLU
oNnXeMOdYW5UUkdiNDEpt3xkoorus4WnDms1PQ+j8lxN/coA8/IhCOvdL7CBNIyUwELt0JBL8cFB
9m6fgn8xJ/+gsngghOLzVsKanoNTZ0zPhtj77amBe+aMdVccvTzGMqCHjKA9di0E30B/dXyijRUb
/UxA/io3iDZBI9TbbpMKDcx9UKanoNDWkCEe/dZ+HukQ4ih8KRaxaWNY0Vo76T0IF/IN61Gun9FM
HhvqJiu29gpYk4GAXyi6aoyMQ6luCuOK0Qp341CQIGxsvQRrw3mFtfWWm68tkmPpkdNVSZpIDm/H
nfY2g8LuGObYRpJ1GDcJXL8cP1caOoPS2zYfWyg3Nd7hHbHwaopdWte85fq0Hv1ob8Hkqy0IA+O9
iB/LulsbBBv8N9zhXomixyzOzjbt5wDDWQ45Ro4gFR5s6KKNmIViiRVOu8zkohuqL5lGQjcRgjha
/gn5S+YPu2zIt+KaMHrUmojEy8DYQ2+Xqz0t0BqZWGpwlgf6pXPcVRTT83rbGTY/dD7anPzQuk9N
TTDmvrVJKkEfgcOzBMIg8k4w6vPferDMrK32RnIGqvftNwmoqDvrKFxLYE+lBF+f/glVMOZzBgmU
xA2BTu1gK8+bmT9bnpiv5ZDXX3JnS4UxK9NZxgAcFmG5GMboGYKSsNJmvXgdIfmIvS7lg0zmBawC
9cv4haie2UsMp6ALCHYlg0UvOmsNBvPBr0pkcafsZDzJP9XSeHGwHQuT7mnJq4BSysyTJZEM6wQs
YCQc5S+VCZCJTWjBrWkaXEMa0YxwU6swpNSpYKQpqol8KoXW4VifCVhkFBrUSlSDCO3o9eBl2doa
/bvI70O8gaej8DKkbuSCEZZ2W8wHUXbEyL3hRUeseWocPmXpDykuJEq3Kf4aeBmy9WxPzWAF2Ucm
E7gi5Iey3UCR90389tmihHMwWREeG4r0GVcIrKiFYpRDpLYAAmQKxTy4L6a3iZLTqzdO8835Nlsf
rZ5sUmk5QX898n8c7WcgT3WiwfFpcQd9RxsnR6F0/ZzO3Tyta/uCVtgyrhM0FrAh24NLMEJnvVgQ
83HeXxgbz3xjrCeE4gnQkWqxpkwkbiuwv3ujB/v5agGAWbEgvylFcIx05yBXHFSLTlcPMkqP2Q/1
1BzsodyN6QUqLWTAUL1h4u8V+iJyshWNhfChD9LEzfMhx6sHjJVpqcqILo9+JbkAsbsDGsySsmSS
kkaXmMqMKqpo222hIDLmvoTF06kEO8HJRlmzlTMq634bvCBqvAGY9RP2514JFaUupoyJHDzGYc1W
jAtvHimE2Ws9vGtEL/zXF0oLKdQNmzLRANT0p3uPewgkTRogEwx3pFU0y2XCocs7jpLuyXbOvWPj
pOCtW/PP20NqLBkPCg8DameXABx4f5NtXoHcAgpEjKqkEmJ5JaAQCpID1jMNRI7jQX4RJY282Gib
g28KR6SDXuJDbWBYW1XehjjWDT4UcqNDRVT1dx8b8EDdufYHLOccjT88hKh/4JwEDskhP/aTw4dF
5GDWc2y8BXV1+JtgWuNBGaJd3lmbibI4I2OwwwxxuGg5oYsrnyJEIFFwz5UA9mzOjD9KqITYxOQB
AUeqZByWFulX4fes7ZTS34ww6wyuI5ZyemBjTNw9HCq4GEBmkJXCyZfaD7DEVLaT7JXceM0xmGk5
80yX+ikqtjivurgpUv4YoBAOz55GJ6MrTFX3yLNj/MbPzFttx39Y7UK1lRBL0Kcq2bIbZB1K29LD
MB2gkeJis2AuYlXUPfvcSbdsPhXmhcSIBQQ8DzXNJX2zkkzPSaqR6uW1P765rlVrDfN31ZBLwfth
XsWvFrd8oTU65QTcQwvJa+AUMBGXiA5I6hzx5MCXnxrC9im0DIPBZr5jRBWWZPGF3J7MCwYLPvBL
Fv0LLGBH5jzx2UOgZc/Ps4HaHztuyQEqPb61y42lmX0KjVkST3zQF8FiNr4Jy0pkLtygxpm+Byrf
UWIUaSQ5qaXJdaeXyuC5MpRXnjh/QxT/1lYjPdxRPqnnAvcXriK9EBwsG08e+VlSrvGXkPeBgyaG
85SeMpcoAO0CLz4KFyKht2lo82WVcYqn4MweiBvcXcWiNi6DA4stmXjB2JGhsnKo5qIAazHlJWtg
aRQVOKC8zYPL0+OfuZCDcuT/AjZwELHr+F/IuTJRkGfFnxyi9AqaP6fbaS1UxPourS9rsLJ7LPRb
uDbE4nnnIexRFF4Kz19GpvFOb+sM1SOms/QYXJtiT//XDU3uH+FIzNcB0f6oNsmAhqosT30ITAfa
omevfJa2dxUIPDDWSvLTVevKWKfGh0mukvSbPvoT6fBrCCM0aH8yNM04xPO1Y6pagnoiIwrHs1yE
BnQ1ZnHwhwB65aK0gdpi65Mvy15iaGJi6pi53GFD8aTN0TKf0HjqV8FmeCMtJuPxGzR4kYAVbLF8
B9262Ro45Oew1vgWcjLgbnE1Cy6S0kDL9vXpgxKboah6E+FBTzcgL53yZkAoz3llNN3axGDLatY1
ldQ0Gn9Hl8e/L0xYtCNgRnaAefYgz5VDUufykrZegKN6SiTB69knvJ4ksCR/DRmHY2uWXGVYwUT7
R6BHsk3n2NiI/I6+lOu40GjDGYbpmAaPV5mwSuoRkmw3HxE5jecI0LkA44K0pRAjb3nBmQ9L4Y1K
NRX43/40EmnSHOPk0qIvZUETJkRzy5VPioYAM/b8NNNF8hTLzntkju3Z5bHV0Yr+R8dsOTv63Wg8
AnVkJrpbDj+hIFTIFWwvubE1NCc4BfG/skXZgceA7PJyhPzNf4WbJ/rGokQ9wL8GzVzG0L6lvPL0
5mRmVInNUdWcG3otFyp9zskvjKwEHARjZzZyAcJVid3YPuanC3eQ41JY2yxAd/Y+++FMoVP1+RON
o9/yEA6tfij1Q9cemvaA3+KM+3l7MPLjex3jEWg+0h77Zf4M1WPgMq8TPnscIXFjQZ4nlJne7ffw
3AgzZHOh4deBL6BYNoX2SFJpAlXc9N6y6WUCyc3r35oemHJkgAczQ+g0cMmaHkzlh+GnC7KEhher
mrVQ+yF1Mb/pfiSr178SU9gPmQz0xbAnuhgz0ys4GuC02qRvOJKRlEDPMl+1Co+HcW9/w0GFURoZ
J0YvTIeRoN+1Ck9FKmxxuEmhBsnjrC0oQsRUw6JJYZc4KuaTLqJTyDgTglI2lsuUnDgqYugA9/vl
TLwLKA+ZE0DOlI8QryUW0ycjYecB/ev7kmvNbDAkjSNijXZ4pziQOKzq6FDCAUd8cmmVssWolfJ1
3n4PQIO2fRd8ok0PJYMfAdLBX0jariPU+XiiR/ts2qn+sg4ghxLuvWAe+sbP65z9uwYT09vj0AVp
x1irsX2iFxajKeEEtDhCFQ20Qa9ZKzWTPgaKhkdIUA05w9w2GX7bAwal3IYGCSuYlbjBU0PBIcSz
4dqZ88ZuYkSdb+LeZMWoPHl9SXkUhIHCX/BUYr/g+cZtsF16/kPm3PXyo6Kdqf2Twju0N2GO9HeV
WsfOrVajvSJ5eJRhv0ZS8WmY4LowVqAi4aIXKyNhkFEaL0Ep+1IhlWPLqSnAf8zgljIQ7ayMGcfZ
+6F0LjjNff+svEX+rkIlmYRbhgICPXbtGT7KoirXA3dW/+U78wPlXBI6P7619xpjBycCSsdiYMBm
MOsdriBIKU7ApMVolJ+cqV46bGKY63CXBPuB6DHUVItDxcd2l1JMfhF505yWdv3caZ9C2eyRom2q
Zl9Vq/hmwy+1x1OZMl0p3KexAG6K8GvogXDNrdoRZh/dFa/BhMzRby3IRcG6MjPjiMjsOQ7tD3LK
L2NcHSqZAbzTAk6omAIsCMqU5ttDt1C4DVUnF3q7zBOkNxhuybDXNxri5SBnU8fki5qcOm88OP22
Dd5i86QEX0gedzy2wYuhB/zW6bOJ/qjbD8O5Ya5jzx8zswSMmzZRp24oDZgEp4r2SKMsDV2LpJly
jAgozhxOoaXlccqz6AwMWabb8NgV6aNeFY8ArmP7y6HaqN3eiskKebA+hge9fnBT2H+vmIGRqbYT
1ro0MfOgniei4gnKhtoFiBGNGweiZ6geQDys5FV4jCZVxUBTdUaK1gHgK3Ck1ha4O34/gN8CUEXY
jMhml59DGwGS2nDRdIjwI87JlmNTmpsWayBGXXSzI6J1CDl7PdjF8StzZ27N9uwt9PFKrjmUkNeG
aiw3nsiwY2SytBiAztmpibEYmZNVHj/WgGpiqcXsHo0Q7ofxsEnNCJz/vwnZTA5NpUBISdpdjXAu
CbNNoz7UOMf4uLS2oMsL06b2PkILJBnuwoSpjjaOfauAtIMde4dxHUwWTvBOgfK6iuHYg2X1W5vj
RKWeWwTYjbp76jEOKf5oNEsXwWd1KIuz4SIb5JDBDFJf1zpuSTcLWSGrQwTkLXf9HI3LJH1gKrsY
GZ41+5FUxJ4yPAURUUe41IRmuunwnXXDerjZ02fVnXp73rTo2v3xswPVD9sHRevRDZ0JhVBIZo52
2CUp45fNnuYIKlt4DSudxgQsfoq3eXNEnwP0foEX2zZkwH3GBePd8KnzP2gpfHpugQStqXyRma/J
EJEtsbDMtTmaK8wGAybhM16snwpoU5O82K2+zDF+KRvaICj7BOtAMcxWfeKtfTt5AKB0hvzDZcai
u/VBqDW+662IE/b8T13BALmMnqlcBX0syUACA63tLddzqZ4mF8oknni8noiGC3g41Q98crn39Tdd
o2rVgrvVY535mKFBr48l3Het5QhmvJXDLx5d41HpKwwORByZPUg5rhn4/DA8lPF8MuxycF2V67CF
fFTBMSQpJwUupskXkp0JAJer/Uozu52s8aEe90Vz8122ScBVmuaoduEHd1gLAwNpwZvgAC5Tg6Y2
jyHWKkn+Ysbl0QJlkjaHX5FYn3Fi3gRKaGXoYU6UPMpydmGq4RAzUKD5N+VfhFp7aqHeyrjXver6
tPEcorWWqo/EcnqYu88W2VKZ1QeINrVxMgJ7V0iuOBx6kd+BkUBGswYkcZAaLFxLm3NmyjAcW686
gXHnsYPAKXBX7AHUHK41yRizSGlGwoarATP0CygtV1FJW2VqGnPG5MvNmTs2vxUgIMDETAZfl6CM
iveCNEBSWig59aERbsQLURXkAaSj0ODrzsN7iChBipUSEtuYvHOz8tE1IjUab1bor0vSwvjhugFc
+RRoK4ihfxpdmDuqh+xBP9vA9oL2I9vTXKal2CShK4qrvayQRL/Z6ElstEAQ64QWoVxdCr68U/bf
osV1Q/XkMPaRqT2Xk40jpE4VokB9jVBnye+ALcX5WRW4iVvDi6JU6zHD5t6zxe4hN0BlQBplFgqf
n4GrKNchWi4Um2sQCwEFz4DUwgw8fTXVRdVemsra63kvPhSuRaofiuQ/c9KMbCieveNF69pCP6aR
g0ZprPkiNsJroLJa0NTbHCenjN5dYtehFEU0nRI4GqGSV6CKqBBpPK1jgsiTt1EFuw9wSEF/dByd
bYiobYz8Pj3L9LdhC1QhnzFyYFwUoclT/5k6vD8ccBLsNjAgU0hfTvNq19Fgg2gysYBeU1EalZfS
IGPyRPVlebu5PSYeJT1OmUgXmh82+aLxe3HctP3nQsm5UmB9AAqr0W8e3ObxzlRw7N6UEptO9Yo9
RFb5JKiRmxeuFQPm0dgx8Nl5iroyzXXrfJgm7q+86gSbdfOhklLSmmhHdgigmOE+KTG9LL7BvCMb
9gi8Dfp6VqRa3FxYWo2zGaSLvsLlmZt7WgGyMBRu8EoZEe9gXxNslYu0K8xzbHRtOqQRvtewcQIa
YinlaxXlb37LzC8VgpxXvEx5vuyxHE02wfTOVyDWh5wKf6AoIxpfrXBSiLHuuUNk4Pwl8j7yrsIs
EbAqYGhpcjaOAaAaXSWVqGAGBvwhakMNIulfdpkaURIlK+otI7rwPdQlCwkRLRhCwoLDk0KGAhgI
U7aS9ajl0yPH08IDoBKKSsGdqqDZoo7U9ALcgEksvmBsbFkyYxC82Ujx2JJmAmvNfCUskyT7i13A
M7NeA/CdufnSMM2lTHNHfeOASPnCVuQbumyjACk6sc71R7j68OxWzTLT82PN7M1nCiLvUX4GrTRz
LhNDnxH6TGSfoAJp3OVxco/hl8i3uqJfU2BYwX7ymWpWypP8td+6y1w1NqK9oNzN6CWbkV7L5eMB
KOZC6UNnJUWH0DuFgylUACW75O5deLap3x4zJFMuvJrA+uytt5D37YN28E9lCgWXA+ZhVQDm86E0
k7NGOxshAsDQYyfE8wSDiIGoLRUjdBawRmHm8etQyxgDxhkcjT4rmVvcxbIleM+cj9iAkdzchSs2
Wci+mfQ8grXZcAgz7Twyiq9GbMrpooOk+1GN7ZgxtEjhvHG5Qa+bMFoenfvcHWxeNVTCNbeikt8o
/p353UWfMF3DkmNqep8zddfiIqIh+0LNUeYT/JCLXT6gK5GJGvNRjr00eBCKs1dfMo4iAWRstT0N
NlZIoLdM4pJrZzhLh/WSUYhaziFlZyOuD8DgDQhMpv824jJf7HOmlt3RCrxdn28CRjHWL5JBkXnU
FxGoEgzf5PNa67eiglc+Uw7XzLxk4YUBek7QULR2Ty0ccv9JR7dcH62eLobKvRbQmJErfDzGCunf
GN+s6c1HjXLsOzO2sN5htSOUbms0CThYkN0DwcAzttxkAx4/lOOucczmT9+HxHYe8h9h2ctUfgKW
gU2J/BLnN3MfFfSq+bXHfacAMD0Rqku8Vqw/9Jy5VPpEJlTzWhJy25Jsw2PjTxsl2/B5VhG1tkpG
UA92a48MfeWH/3L5xPDeSCusFCg29Quffg0R24eNMeM53uW/QgovwGIySQJsta0XDftmtE+VxtgW
AD3jgA6rcaUHSGiLaRUrxpsWM6BKlrb59GwCzanF+GiVjKJ5y0G861ysF/C7APBvVK5ZYuo0MXEN
n0vzLG08LbwsC5AthndbbcBBiT6Yu9Lpl2n8GqYfcBsQf8C/DIUrVV/oYFDehBBo0qxBsynAFPvW
Nzl7rk6sLtgpcz2tPXhcoNVsRkhYny7k/eGgmdkWWr2T/OosmgCW+MUvTlnOOFEMkplHAGaYwx5h
c0C7kcO+Ll8FBOOOWoocX4tVpAnk3t6BG6TDp3NAAlsiPE+/Q3qia5E86cMzr9OF02HyJhgqg8Xx
fXCz8/rdrkmKNfAHaQscjTdehwrGSjYAfeYhrFYmEMUEK01nyl+wdnXwM0V/UnBPJhDZgIhPzDOn
AsQNsMoqQYVgWGtMDnahSoAOCYcMSWOFd/usUkrbNM0lvpMFC2x073lwHMoOEaQq7KySpt+4hwHy
FJhc7dln4uGwTLHyTdCtFe0/C/YvhwQSJ7Expjb6/4cBf6/2zlkq4K0ayQAoWLGJQdKxXodBCiim
sydr/eTUrux6HcpFZ5xBExmg8Ii07t1socByZXn5RiUxD5w3KX8TIAONSgW9jMHF44jzCIcmFs9C
HozC8BGtrTANSy6MmmElWbYs+rin8gOwowKEv8Y+HruDUOxRt7ZnSKtT5S76mvVULGqW/wATHbwU
NwVekxyK+jloUHx79WFARCxwf4a7raGQw8EkpdHWFPGcoS4tftHg3ILuKqufc3gPSm0tfTOEq7Tx
3ReG2lm9RQCJoopcsJrJFGwq1pFLeK3zamNW6CJw0im7S2a5LWEa87CUWcmkXjqdwiReQ2dX1Pyp
IzFwtO7y0cTEYBO3M0+HCZtIDqFafRMgGNqdaJ5lIM/zbIgmho3LY5W/5GkAhklH0FHEE84IGhBY
sFMaDHWpVi8WYc9AU7lGGgTc0HFpdKBsjByHo6lke5+o7BIKcqOj9mPuyktMmXVr0bfeRRthGYTY
ONnnAOfq0hFLChrrJn1mz41g0HzsPLMxIWhKucMJEWlUwOgFngqzirslls9PqJwkfxqzA/BoC57s
DPe+Q+V89ecvtjyoLBZ1B/EL8Jlcz4V3iV3E5ilWZDjYQImE5AImIJCUlLlMEtERNrTAdsZm7Tp8
4ZKB2SPmjMRmul2yS0UfDolB5UNtQmI7h3+8Os25on3emTFGRcWvtE0cEywhGo9lktH5YmdQq6sR
JSlwjszeGfCFFGLC/Ga19awpGOR9h7oX85pyG3ExUecXdbkqst8kn/YQn+gwlq6C6QNFQC0eAW8d
E3V3/tLjizmGC9+Mlw7otqevLP9QKugs3kqSqxllAXNjsBx9m3C5GhfiHCZO2SnI6QWCazSd1CJ/
YVG0PEZgA/wiWV43k7Gg9KGhcEV/JnqKCRJPiXO4RSQM24UvZkV8jQttR7Me04G7BqG57K6iJbYb
P6wRySQHrv0pGIBNeCzam0pBhQVbsRi+bCqlQZu2Ls7DQHCziRwPyItTNFeeXA4oO983YL6sk9o8
ATfR1gcXaYVd1Aa8h0Bdl0w2QF+qmfk67huG/+lbVD7xW8kw0RboN0F6ubFRScF3Z3DMiRgImeJq
hmA8/PXczt9lkeGpAaOSizob4nMFJR4CAYpc6oUIOzcVnjrXRMoGDyACZvKLkixbc1R70UNecnFQ
MbXGFUAP7pqQAmcIfEMT/3GdcR5bCTodEaY6N6cabXilDui7jpmaPNpi3o9jSLkNGSiGIDE2vvRm
0mxdAzRKvZHfzZjJzh5MjrlJOrJE36U/zgxizUsRyLpWCfVtTqwmeTyqNqxF+WnehXebD8qJ7URb
64P2CuMXoBlaSKbvYxpHnag7DmmshtZB0G0QMgixWOAQtuHoZNvBrB/km2TbyPIL0CZmyf3/JEMB
RZFCgofaUJszRiPeuA3IwfIQijLyIZXDG7idAF8n0kFM3LVTLBZH3ElRhxY4dzeQ/o1qq7n1acBb
AJ0xtEVIxOJUQRmy5GtF6r3rTXmaRhpvons6Ur+dbOMlhAFR+VjO1mLXReFe71Iwkgoiym82WCvp
VeHYwB96sEJYstpX5LdYm22DZI0l1Dz9M5DawfVzapxgP5se9PbcFEgTQ0m971YlVqYTk5bh3JN3
oVkpEfAE/+pYIU6kgeXTM2wXPLsw7ayLd0WnIqDUAtBikipN8l9/TTEEyky/VuE4AvKWUTTpgO44
aO1q8nGgRAYet3WQbDzwDvjjqn1uQ2FGE1xelT8Ztc4IatmpBBraUrR3K63Tj3FwafFSCBgHC6VO
Yfsa7Urh3HUQTkOj7Bm5Om8h9SbEQYI6YHtV9dZ8H60XphgWdbOjrYVfnyVPZe4JAv8YQ2VGgsU0
t+ZmZdpDD6+JOQiUR6WKXsWmQ2aTbYvN+czTYJIh9DCuvlVixzvVZbDoRljJRHCbYc695iWXuAFc
G25cLX8iBQQqPJoHzE6zJ7cg7OQp386MIwaro6nqj2PpbVyUvyPO1vYndIzZMDhv9W2hDbjkGEww
0LZPMV6p2cU0RbEF697YttBgC9vfWda0MzId8vOuUL7RZUzGPwFm3BD7r+DWEwuRR8bGZ2dbeFLl
kAzqDOEFwRR9YR1MLAeBPCgVkuwr5hhUE5xJ0hs1kk+xTr+d6x7RbhUsbi4K9PhcHfLkWOspVFbh
PyeIR7lVpwRwJLkbAzM0b2Mnu44xEFODCbc0X1+ItALSyEgalnGZTfiS1oBLE5NmJvog3pyrdX0u
y/NbDonEjYe1CAhkDIumpIY7wtiTBkp42owj0fcBzks1MFI+5sEjUx7on45fHsHIGbmMrOgUboBP
JDf1lZx2DMfRVWv9VxZ+5TPCJWJntlBA91Ma73qsAIQeUBTORVpV3rls6QqMKuRzQ2x2rBJc3OJ1
jW8LwCNKpyvZ3Up4L3rvOGbdQjFg3yT/Y+m8mhpXkzD8i1SlHG6dbWxjA2YGblTAYOWc9ev3ae+5
2Nrdc2bAlr7Q/aZeDRY5U9TuiQopCUAJvk0E3SfuLkPsEiwnYRy1hDKjpAMZmwljkbES8tyXUS7N
UxnmQGGw/xAKCN9x33h44u5jMq+tls6Pfpc6fFD2Pibc7MNv1+jIc8K8p1d4bNawo79KqcPjjkgl
CDJnbRsY9E8+9euUjKRT3TTj1SY2k6ChlpO6jX8VilpdmZ8k0EbSWvnIicPkQDJLu2taMBfnBlAS
6HuEpKkKbwuJ5a/1Vzm3oZItuD9JBsDeMvtkTfQnicXjPGvcW0RIhhTFI+xngng55BSg/Uc7khFw
6KDFlDQX2/+EaTURhMlpMqZ3ITIU8wTso3R3QAf+gJuqLw4UN3IusSI4Nmg85bL7b2TxKWhfhNES
hER+xKSDwwihDzAqmqEYHTjcumxiRyzT4NGgImBBgqNJDA9MtXDgLToVPC9UTaP9Kb6RrOJEOKF6
iYh4QRvAX0l6Yyd9Vswt1VqfRnDSOYq7ftOjCLGtn1BZU2/Iy5YDLGHYUHpVNqPzLvN7ZkxqkqQh
Hw4Krde2vehG+HE8dFChgJmk+acHo6oZH7BmPUrOUwhdj3Gqh3+EK+oOCZfw1B285Fp1n0I4IK2T
G9nNN6lC700FQZWBjRvxO7VBQzWTI7mhXGgxO/d34O8nh3oxB2pz4TXwsyTteZg/HJB7VFg15Sx+
HQUMkGohKoqNYLsO1uYRysUQy0zDL/x1uDxH6xIx0ynHQ9hU0UbTteW8Uej9uUIfgL2YCLP2x1SR
smp3AVg6jtmBJgQ7SkjEiwj4rbeU5YAkWSF6iOyM7YSxWVXcgxjbheutqbtJxzTpaj0yrB3o3Jq/
ttILfW8zkCPAGZR6Kw1MnlUXw6hXEfActuWc6lP0N5NnYPXGLgigKyCUQXQRPnMRuI6IMEzvVhoE
Nfl3wFk79taAiyImjKhsh1kU9wxtodMzXjlr8CZcMeCqhbFIZsafD+qFGujm2f7K8fUTxE2XqDuD
MiPF5iLRZgMGWATyav0B8EaOFN5EwpXDHMQkgJyJftpio4LeRg04auydbMsAAEK5RJ/b91cpO6Pu
C8vwf30jdEQcqdg2ubHydxp7gJTyLz1IzgEzu+Bu/p4uk3+Bvk92W3LLbINgLYbfldBajbaj3e/d
jBAomGF9LdSS5BLIZtUiHQ8frGbYPjucU1WcnJIe1DXx/zmC0TsnFUAiTSBVOJcHKhuK16ki+Ano
LaNX8Cpa2AQ+8ksQeWkXZ1+sBowIzLJfGTnmpKiG7eFJfq/4rsp22rjR0aYOp6RD8STGXvzX0Nfq
9CnVcA1v113rARYKpFAcGGn5xyE5EUWNyXmdAag2A/IUmoZ5mclpQLlMcTcQMiXAhn4r2Fc4Q5DW
yEIYgC0ZEtqd5gxvjsfwJo4/cj5yJd5otbdR6/bQt2jDGmWX5vTGCHSsGXUjAjhd6Y85TWoE/jbC
mWdK9Bx33kqnHPCMH8f4idrsBfnPqGKhP5lUu/TPQsASMUF3X0eM5OT6U8k6CkwyBUlXCM2NeGPQ
xO7b2N3UHRwNxaHvMVKLFACFZlPubmUkzdv4FZxIhnANKrKr8k0oKCTiSy/YqiSJKDlHdawd52Lv
tCjrk/w4p9ZBco0E0KOPFGqOSr9U8dqyKUOasaZ8Hy1zI5EuafDih/leKz8+GUCg+I+nB10x578m
l11SbMReI8IbicV9nGpslvNcXwgSYO1VY/lK4KoEXomjn8hvhECGgmgDIwuCX9HG4Y8V0aSS3Wco
SOp2NY0IvEd1g7yTaTSm9RLhMDa5QqQao3W2vJuekirNVDjWCe6TGH3pnKKBmstdjMdZGGq4BTST
h8n+RLb30EjKQKixhg6n3xnBZBXOmpLT/nEG8r/7anqmQgDPyQgrBiIAVESOMFtnXzUxPeIAUD8n
LdghaRvjYo1y5nG6uadApahHxUhT8VDAUanOJILiWENGTSe3BnUTi6QIuD0OIvRjkWMvXXA3eeAZ
rLaXrAPIdG/cmekzFZaENXoqrAOBpghlIvbMKEN48C3RXiJ2BgThp0ohJosVhIADSToqMdVKVYHu
pS7XMZq6wYXmRN2d8c1CPmknLzb86Jsns/w9UZ0YBJRJ+vDvCCllMNT1NUh+dDfc6MU7ZZ1NvUp7
x9PIxq3cfBy9QCau/imBRKTE0DAIOQ9UJauJZglwSj4e6L0Sk1fU3wObmoebglNjzNAUusUKYQP1
l7BKNblbpTUcH0Udu5crED36xFBDkXr7k3qTrTa0T0VJGC7DKGkf6/xA2Bm/kaEZITQuzxnYXFg0
gyaRC9Lkou5o3/y4I29YWpJKH3aJ9xfTQaj3GzHoYWCx4XlxRiKNkTA2/sv7lZsCTA4fod86Jx/O
NY+3BiKo3Iqw2TPfdhyPnY8lgGcfeONGeGe+TU2xEgIIGqJ74gLqfGRM8GzIiMl9Aw/lkG/vLl9l
/JOS20JrCkZocTclXz78u45mIciPBnJz+fNSoFCGO1CmUpHbUj1178I22X2OOAi1vHSaqXsJq6+J
94M/UwzMst1YGHlUEZIj+QO4kECQkjv1cYiYNyNhZh6dQxg9qVgacHpRYwbGEZS5shi041v12dbK
HZGFj1bACuBjEoUW5bf24mND2GSmYEVGIEE8utQOXqsskHHGXrQnu+ojgMhOmBxTYt0gkn5Ek8J9
gsmCRxMQtLuMeoRz6pobKfLzDd1Sbzxw0LhYNRbWdxJ+EFNoU7rvZ8QR1k0FQRHVeHoAGzacVVDE
axcoQS5m4QSQBIqqWqSyyFnO+MvIYUgZmGfQrXNGIlzMRSPI6svqk6+mazle8CpvqvyEamvjoQ1S
v9QwIhnhB4a8Tz+DiT7RgP5B5TzzZMChqEE8sGK+ceAyopmoH5mzJ1pYgfEtWEpOTqkpYewFCqxm
W5J1OoIdYumOs4MG468U6lYEd4Z917886j/RGg5I2x8qHQ223jC20ofwwNXSXEWwJvLza+OmkS1Y
pWiq6vCYGGcngAlAEdTDA+q31GlXEaGBrG87qZ8DQkDgFJ+M+az1citGJ79/KfVLFiIxI4xkwmzR
Zusujp4T+j8JeMD46mIEYURo/dewpgM0JysUP3NFSWeRZWDrV3CwXH0xywnFR7gpq4MPyddUDYKT
Q+40n0PQEG9Oxl/2iaTPpTiBI5X3GZDl4aItFSWE1ZxM1iV3sBJb2zxjyCxXWMlWI/oULXiNjc+t
dl7wEkZr8ZlRCHBhhiaDV72bQ6K3UGyP+ETEwPiP5OKPiAfAgyacoY+SqNA33JS5g6+NAUlR8au2
LzjLjLHdVRrLcg3QHhzoW1TUPe5KuEPsHVwCLOiZE/2fmO4llJToIWkjye5ca2bFq6mPmd/vayxQ
OBIoBSjhOchIPWUkSWA9V9oVlduQ+09u8EkVKr0kSnW0ClV982AaavXDty8ahHTRYA9a4Jab6T81
9SsqIxLYVCD8g1tBRoenjqKqJxohz/3H1SJ3lRi+B8y3QCbMdxS/nQJ5zA93qHfnmRIzTrfi1Ogk
vNl/KqS8tIG4X3L7k7tkVNfMoGAcAJp+SGLu5ZapQqpprGI8pXa79NobH1iaoFE1v1E2ZFAvIjpp
Yn2XpYSQOXjNv+jMROUPbCCHk9qQv4a7iWIvZlyEG75JyC9bLq1/+5oYDGzY8UHKOYh8trKu/uPh
s6FdisU8+NK8X0FTZ/YzzIesiam2vsJC3Vl0fZAJGU7HwTOW35FWbiCo15LUIaSs1IAuiTSJtOTI
m2nx+Wjwi7BWANOq06zV2UfIx/uMOLKGG1KKzDKf+Zdp9F7M2j6hTEwKXCYDAaXBV09qY5W9syNp
7TIES/xx8KGpW/uomNkTfEnaqNImzKM6cPywPsE05CIgQzikKpf1HCM7G7QtKLgEFsoNHmAcwxvk
nupS35vNDdi7Ytwr54Uwe7mL4K3EjMD97CfKk68RU0WqV5x9FWhBbIICBFpunJFEFRiYsKNXMLE7
ruVSYbMKAIiJHDKUX+7RqaQv+O0ODhpdS002ZW0sWg5Zs7wGGqOqpDueOuoC7hJuGgE93ccmN5nZ
JHOUqzNCe6k9pZ+qsCi0JXkLRrcymRGasFayNqIbWNfTTXz/3KMGRdpAyCllSmP9uvC+wCDiinap
XkM4DeqrOUY2Yu+FeAk4/9k7cEtGzyHIWphPFI6iHYi5/qyRwYVceFze8vORkqTjZ6hq+1EjhAIo
wRU7E6NmiyT/MMjQFnKjQpmHsI0LT0xKJrOd0bxJCCi/iHDKjRqsH8Fx6klJTDLeUUTKKpyqU8lD
fkypIaxHvIHZGlqRwSHcpxXXBQrq4OrNDERDV9NrAGTEwpzU3L0Int3iycjifOeTjAZSQQUH5URd
pQNvqjvWIwoyCX9YCBssattJQp1j/iH/TlDs2obpRFkjDKMekNdYokPh/gJmL4P4jCXY577vTY78
D85tlyIMEtbHC4Dk4spz9UGPtfE6tHc0p+w6ssuJ2cmoJHh2Gh5f8U9Fvb0sYWqAxNci12sa2Pzo
XepwkTVhOpEcOUFEU3oQHqJsabW5GnSuSqIRT8J8JaTWlMljv0ieC0okDgh2co3BxQ1+ho/cJoWM
M1voAFwqK8liETDGpxeRFcrXZmGyslJyArTW2FpIfXtkeNJzsmtH1qG3EdgYDRN13oDEMu1P8B+r
ON8P5XdgwvL495Gyl9/bemsPyK3GwEMU7hDuFWdgUs0lIjKUQ2dgMmEWrLKtal3oqJcfveuhJcfP
X2KaJg6Jy0EPv+SQVuDN2AfAdKy0mSUWIJaUWcFMZaEokXXdKzAvYKRmcxLTw2BvqasrjyzwhQV1
jJSQAHt1w5iPbNir/juMKyCasaDcY9IP757o06Mqef5XL32JcLIqO7VYG2VwEbuwMvSLAW2Z8Hdr
KdkdUPed+8OjZXjPehSPBTWPTetead094Vrqhn10GPwIq+Jlii9tTYw8k6yI1AbqN5dGQtbUCiXF
yNFEq6aBuFZkBbveIiyCNYJiWduGzWxvcENu0rGevmRrFukL1mfpZjh+IDAQy55ESaAj3KXyiSpM
t08ylzv7B761mFBKF4yPw13kj3CAW8ALDVUfcFgRrKzO2PX9ySCxRuxpATgX21zgYokP09L6kZTi
UVPGDBRT0E3CkQbjsJLzjlNciW+m89TYb7qGJYUkUVQFlGnCeGf4NyD5PdCy4AVp+c2h5BjRLbWY
DNLsragz6mYRllboksep28tlPoK2iXE/4Sforn+qUdgWDpMXaJu1tUinZKxiy9ylVa6vqG+Z995U
Oz84N7VOjg60F0NX6DICVBi9WIUqMriEc7MxvoTvUjso0VZNDNIlSDSBKRD8mZJf9HDhlT3AUSZ1
PTO9sPjnQAk/w4UUCr9bVfrGZI5GyS1L+TBTMPQ6B/UDrWcuzF5qbql1hxLwBeBF/Bf+ecQETrPI
8UYBh768BHER4wFohfToXLpdMC5FsyKZYAbCZ06vcOXg3xpVXv02ZFpn6T0uECHPwEgENteye2wj
nQMHqqgjBQwUK2Uxcf8CMNqqv+bLSDXHf8lNUk+otJJf4GkXWJdjNePOTcFXVevkELokn0tHIcMI
F+5CXqTJvaz1wDntqdQgPPd9/CvrTvqm+konRrsdpls4Jrk5MoRP0lRHAdFCGBCn9SMBGAg6YMa5
qa4CfxOFi3o6lON0mpTyKSoPJi9HWHnTvbeMeFEj4olCZT9UFrFCLXkAzdamBp50osgRNoItQJxR
ZTIEDVTBjdc540BinRYiuyN4GEB4fXgdizLaRu/GaOI8BAZRbiCw8spimGQLaSvXPqOUBANu2vIo
185bizQFpdLjEgfYd4FagUQA4by0P3qNvQxpICxWYFFS1rp3DXNJRfCJhA4EAWUby6hGV2MLip4y
8iEUUCvT9C3ayr1QKUTiCoDLC+h1+C66yp9wVD5jIKugyJ4Mil9h7blXpDtVDNI7SSvNsCG0yOC7
W86PbEmsmVUmNxCo3qFaLwkdsZBESeSBzbd+cBg0HBL8JdAp6FlG2yyWCuQdPOkcQrrCXRCP2xYN
Eq9QtkToGsC0xzglqqcgxmDm4ITOBV8ICRBjaVIXgFLSybOYQBUQWcrNRHQC/5QApY7PrqCtLMmx
hXNf1mG7vvmrGlpQNQgbcS8lkDN4A4LUiR1jjlf5qjU1FtodUcVYLoEhVLMTAmXlc6YCElQyioi8
RuPFOVv1r8RRYTt2GHy8UryUyRRMTUAADtQKMM2HjLl6CzHSoxTjXhNGkf8Qm7wUWJCNVkfzWgAC
LpMZBZxDFjyVpI7RRGFX1SSPIlkSZTmVo6oSjoNsmvabNwLGApLg8fAkq20EpqO8MoGoqz7a8Axq
5GUCdwCtCRfksPuBSk9Sm8XDQbIJNO6sHpgJTE9qpqGlpyoeW1+bmChTktLHIQ7DY8XTDiGXwFEC
CzQ1cwL4YkKdULrhvwT5iTiaQocEtbI+yTdHR+XG5dpACzd5yh+2p8r3i0FeyWpY59WL077TLtmc
qniGGrNkYNT7NHt//Q+DAR0GG8s2orVRMTxCya80um70gL2QAewd1lXQVVvp6BNUT6OzFteRyxaX
JSgteO5HR1onzx12wnXwPsmeXtrphICb4IViJyXtQxZlXaUW9IznNP0rkmBzyo81gjE7kBMyQVSg
38RkooNhKPCSvDwBEZl+UTGaMm4CwPhy01VXabMGHFtND58LD0//kk/M0VpF7Zq/BMCht2+gZ0iY
8COIH8R3nsEoXQos8cxYJDJ1W93ec4VSmpfcgtpfe/jHguDMU+1fSmWhpTT+LBxcpWLMQRoWq80x
mQCi+UKjuocNZhPwIgUugtQLkMegVwcUGfEXkWLJFKeT3AssI6laHBrtMAlP5Bq72oGSUG5vxu1i
L6SBtmrtLB1za3LUULuqA3cXs0dQGLYRb5h1Wj8ndBd8QuHXZWujHgSJkYxISScLcMQLJ2GnFu6J
30wpNoIeS8x/8zugohB/RmVpjzcnm0Sd1ZtRp0+U8ipZEgmPm4OpGkmfpgTWdQiLD8JjHJcJKGj5
ajoXEhFNurn26Hbajn8gSUVtdKj1cSkFCtvSCM99FW27kEh68NuQ2F7DrZ44hXR15DIyDqZ6HPSz
wmt1mn95+6TAYBikTSH1ZM54Xr117T5R/ykDHHOElu1rmC4+Rsew/HbyZy98mpgvnCfPlXdkBZHI
+lmGjHTXzybJl9m/0r473nNXH8E8fQ7RNiMcgPWVWWSJ1tl+qqyDxmghOr6io+xlSSbIqcFltiiN
CX62saUsBzqWrAie0SPQQpAiy3AZPNzbaYjwOlxjCmCay4SkxvEcTgSzkgX0IFKpl+Xo7jBggT4r
wGxM7RDKV90+TtsRqSfBi/NJbp6xaxYiuhq894K5xmW2D5x3Wf48SClcxIjt0iFjsoZd5vwV/xXf
RbITKABC9NKAAjX688m+DfxAfiWoM+eLwvWEcY2Til+cIyOEIc8PGqNV0gMsqk+CfNfiSCFoQ5A8
D6IR7E+y3ZQMDLpHI1Jf4ZQ7NBz8Cif+cnByc48KBMrl1qI3QZ4gXS0nquhxhAeTbU6mAJN+sgst
HN2YjbkG5Y9GoKl3yxFwCCyVzac4QdvKmS+HdJOC8iqXDMl7wqGieEe5rQyP6NPpV2Yjyj7UQLYC
YDeBPOCYkU/BcrLMq/ZL9HoiuDa7L3HWSZwub21GOVKDWzWpykG6RcYGkswFzFkoPITWfgbQP3P8
DnSjoCuj76QLFJ2fPBRWh4BiM9Ug1Qc5VBho4EZEvygModg45AAUjBr8QPlAY/wIFpd+SYc2DzB3
9CrXqIPYB/FLQ5AmlrPxkchI7xJSxsFcKH38qkb5Xr5V4IPVQHEBaYLka1JMFlC5GLZYCcjAGtw2
ovDzsbtw7xrRr6wi6hjd/O48giLVVa5A7M8i79CpLt2/om4d0Wi8GG8tWevWNgUbG55Kg8NXe3bD
q0kE/4BRds3+JAakmg9KgYAKFwT4DXLgPvogN2ggHYX9AMUX0BglZbdUJjQIEeMut/yKklQSGDTR
9WmoUMt56zO8SJQl+HX4Dg1XPeK+2qN5Hbcqk5uUZJ8FnyZSRL4L5OHYvnrJMx91iH9VFwwBaMkk
dTr1C8oUOKRIf25w30EySdoRFAPQaMeF4Nf6i5RtrDSSihB7ngZs3pw7GKuRxvIHhQZqMoZZ9uZB
87nclF9pyqUOtmNSdUtI/Xgtilzh/dkjoRKebO5YJAAR1SVbtwJSkpeNYWoytXWp+pvQ2siT19Cn
y7HL1RgkYHz8QSAJYQogljkXHUpgJuNQ8stGKWGb9Pqt99ylqHta756Sus1mAKY+Sf8VZsANQPux
v52HYdH73qZySQXjXfhUCKKNg9/iq5cIIYXWyTn2UegQqSvXxcSKt8klSKBXvPjNLMi9RS3k9wRJ
0qMB5aATpS0avG4xULr4zNkzV2SCqunbY/hEhRyZ+3LiApWzStyuEhZJ/gR66dbSF8EL77lUYS9Q
7M8fD6GscuWtEL5xsnhoXGSS5TBAYkr+AeYe7k/ODxa/gYoq0bW9X8RMEFEXXEo+RB9XaNeyHAUx
Jeoe0UV7qimdRnJrhCw2/WnHayTVXe3vWTddO/UQ9hqScH0Vy2GLnDkxH9rBiLLfJA/BxQZAUnF9
pcFMRFYI5fYItDBB8oWpw0iI/eAAOi4bTqAYA39Jf31UKsx0ENBphqmF/wvRoMm8JEnKzZ1wU7Ms
iAurWMQuu6x+ZQtkw+008o3lcYilr6/1/UMjCkfBRobB58yJR8T4XMp4d5wVc8AdstPQVzXahQkT
e5vGhi5VAxymkZK9D1eX1yuXqIQBmWLdXtFfzkO9NimwKCsdnZle7zMIUotdRIo70kCD5tzAicnv
DkyMM46J+R8RgkJy6bMIGZ38CdZifHF9YDuV5pENiR77vU3oh02N/Gn0V5SU0bybCNJEYWP+C5hM
kuy126R+l5zKxZ2yTiOnBraIDeGUfzKtRA7L4OcD7aCsc9Y+3QJnrpV9MZ6K2whlkjsRfsrTqO5u
0S50GiruKoo1GgPdO819tv6YvX5nO3hPdWq/5C1BAx2Nb7j3tZJTj8j+6cMsL3r3jaYf3RPyIyB3
2YasIVmzmqTtkyREVsP0yq9X7HdAf5FA8cCY5MDmWdooSHWAVBR2XI+yysX1lW657cQ7MT5p9c+I
WuKxh2NRJAh3wZrEhCFtZUXBbiGA7EjMeZgwuHcUaw+3JfOMbNovba5fe44m1bQWFXtBZEz/teFi
7pLarnF9upgj57/IFinQQhwbbkI+37/KIrIpYvgi1RRyW1SUIBNuDWCon8InIj74oDQarcPwXuBi
E2k+V2cAiCONo2QrGPEJyFMzJOGWtBxwoEF7kXg7cDjcBjlhwjRwnHbXaiQyAXEOox+ZzA2FyiVL
tY2eYE/NCD+h/Ekdd4GPNqzWQc/86OcuOgNHyjxZYdBsvd2EHTBjueuw3HTbzP+x0XkaeJ4Pk0Yj
fWV0jcYB7ofLhim+CWYmKH6SfRkUHz2lFuq0jNtUwh8lgcEh7pastGS+xP13FwO46GekGAx5gnEZ
cWbMZ+8W4QVB/Sq0qsSKD0t+hzdau1LiF8ghwPoIWFdxUVkrhr6yxij9A4XbVEZWSa/+/9OeuL5F
AHRFBSQVGufzsOF+B7i/NK27qInMiISUnmdS0b/jYWSSSX1mVja0DlKQngF8vw4UeyWcKi2CQQMn
/BtEu3BqNckyjzXALpwegqulUv0lo2Dk/A/gYWaOVgfekewNffhp6mc3/k75tMRW7NEE+RSkdQ6z
p+91xN1vbciAkeXA+UfMD/DaYrykjEyTN7FCyd9FPazcLEYKCdIXO0HNjLcSk6psCpBE6qUc9q3n
kkc+qBIrXXnZk8g6GzYFNSYitdM8Nft56MSIpcnaZCiUVqLI5WOSJi2oEeFIxJtkSLy5vBB1IMgT
hrg1P3VqJ1GSB9vSYqIlavWKGO5qXWonWa8iU1Xi7jKwP7kwRSbCZUyqNLYo+oN/YITetK2w08zt
J2VDqpxpL5XsxU3IlQdVBRrDPtGAcHnQ+lXBGKNF+K35b3GorNCdx+Yu78/h+I7NiFMerDGy+JXa
afoHHzOr2MwploZdHHIV48/eZN1ODdd+iPf8naGARnfnlGGvm9mrYUUL3DcRcZo2bt+1OrySIRNk
y85BCUbIHNd9ODHyt1rpb8oopTHjQfdsFPQYkanv6ATzLOb9ENQV/3Q9rRD5DFlzNgH/kurNr3cZ
lQHpJNGflJFZGH/pwwpoDi41R+i35OJzPI3Zdzx9FAFTHr0nnqQESDGDhohAqS0Zay8yT/k0nGhs
Ta4n/j8P9UkDDRUPd3/KaN7yHn0XFahQ8sHNgpNG1cptzXIBNw8AO/hfnKNU6ejD+T0CzRGKQcHM
ISvrObZObYAOhYwmJEEcmQCSCaJb1PrsrxQey1Y6WmYGNdto95cmom2i+7RtEC3aGTvokuWBUUal
352hyOTsjWxUy7ju7H1DFCXlNwcl3QmMCUoPkZ5xcYr2k9/Gp2D89QaejMFFAO400BB9nK9Ns++O
wdUhVUA0pAPpHI5ocSSRgONfPMYG6AyXko6JzaTYshdcTNzMAGAzNhrT+vSNTyfeat4LUnANGXL+
6ZNwnpfY77V2RcpMFb/mWO4dwP4we6oYTxn1HTxufuqrK9O0RLLU+H/KOl845k04R5Dvgdm4OeEr
fG+ALPTHMskN3FvyvEBsmuRg6FRrlIJIPzMmGlGEiwi5nTOoXDI/t4X/h42AGLOErI/0v2p6HrnA
VeT8yXpAj8AXpC6oq25hO3+5krQfG1+3u29DIL4t2UFpszWxb2RrPaD+R1N9KIIWLz2OSGSoY68g
lbuEYSBODWl4/nOc0WYOSkUi1jZB/BYeyp++objDwX20eOeRz0gSjBrdlu9igLVRm0nRQvMvSWUm
tiBKTcBiVgsfUZ6A1OAbh7Ut9yl9Qdh/Jr2/GRDJUE3IORo4wRN4CPL4PEQoCc7GBgmDliQxqkns
JRGWbM6XuLSYEkZQN7QmNQXTHVjBOeC0aG+Fvcwdd2niPNfwaxAgzAhfXg51EfEMEZZvjPPwv0Rr
/ZD/LSUiFke8cVQLYeKy5o8drFCUXohDocESPZjePmvoMNqOYdPbcH71BykWOHEEE+a4T5Fge+FR
y9+EK+W+xNBqE3TJIi0EJlDL5qTCXUUPu9HWh7MDO5Heh01nUb9TgYpyim6hsa/9eCChTFW/pCZP
IM6Uf3TvKb2Fz12FERc1SXRv8jPxIVRCvFt4G7X/sYGKbaanAe+aOcl7RwNtFYOVzto/K6SB/Izw
Z+FVIInwyXtHQ0M+nwYq6vAh2fYcC+SqDAEET4hrALwpvNcl9ynzBeh45a6lVILe1CKwzlhfpUgy
PPMA594Pn8KgRvD+KvHTEPGCYNoIkx/k75Cg56eZi9471KGqw9gjVHg0Vr79grlW1BGAnkC/IBA+
GIsI1oVSG5tsK+o8Xq9UTW353TD7PCKQXfkzmu8BhrBLzExkycLiycpkI6GreJdNcadhQLNGS6HG
yirU/2qw4JL5Hc7DSlRODKdjhkPhHEta+rr9Q1dFHyNtlnzIabrb5OTlVkE+GBqTDyqV0YWaZeeb
UDVtpEIO5yc6L/EHa8a4FaytsLNNNf/gRdi0g0GzF5IDBW5Mso8uEX3jjUaDTwb4xzEj+lspJbAM
dlQlLbOzXZ4bfTgHQR6dlZ5RFfvRf26DHwRohXWX6toK/2rV0wNHtm64ktFSAHYQmNNc8kDD2j0s
SpLj5bv2/VVVy+OsTJcycBeFn+2ZB7gXVKwkE7myUH9qCAC/7bFbtu4uQzjRK9vqPtWov1hsSTE9
B7P1FLuHxnxKDEByRCWOdXJRJvcvNRXX6BK3aDOr5pg0OrrPradKPizl5Lx1tRCOlHTKwV14TrCn
1dT/MBF6lecREAYt6fBexrTRHB3yhvt2+i5ifWu1zYXDwybBYSAMg3tRN4JjiUEdSezG5rIqvD8+
Xb5F6CceYJ+8MtNSl47mbB3KwL9N8Qvh11jFqUSFw37BLCuJLm75p9GMDWEPuxD7aESHgUy/0PoN
vsBcRWqLPRDhpMerp+THGlUX15KqwSOV3SVzGYn0Eak1ph6CuEpoYYsXAoWJ/gKP2kIGknJad+ML
00E3hYLFd5b4sK6oVwydJd6p2NoNYwK4t7B6xDfAZfs6mA1dvErsgfomyqWscQ9WCf3Ffk1o1Ll2
91VLUkDngN5wP/j7uC0Oc+AyBATvobW2tOhC7OAaUQyewpphIfO+SV4dae9jIEoYjrQan/XxuyRj
AsTibPD1yW3NoTqLTl+22AlPU3oPy27hNJh8incPZWuux5u++zsRrNC2iAUu5cRJPu8rOls+nKBi
UlAkvEz8ZB4zOai18b+TA2OuwTCByRZGIOlSqG699wQgyDY/kxp635/PbnVB7rm0gCyCbtx0ILFC
+SccTZqOVqG/IjKPK3vhOMzRKSQ3DMEDi3ekACF0mEGQHs1Ajs6teJrTu1mS4EokqwuCNpcXNMjU
pp7Kg/N2qn7LtAPwk0/yNcpnS5s3kq/NEO5ijP5ApXFsNgkT4QcqKhNSYsxf+B2gmDHHMP0s+g65
13WXnAEkPfOpeHRi6WQ+kai9oyADD1UgWmGTURmjw5FCGaaHeoNVYGV0vYFFGXoNYeiBw+gvIJEh
35nwZjFMx7wRJhjjrRfPf1n/0Nij7yUfD2eqqLkLfTXrB1oJxgfP50Liq86qyWQpRI4OLkrSZ0lH
qVitwnOppHdIS0p6Gilcv3H8L6Did4H9C93ZzqaPWfpLobFMORGsqtx2dJx8q8RtEf5/Tg49cIT4
yN1ReVnMFeMpWAzhDacPDaFT3X5VzrAsIl/0LWw2Ab1TgEqLLSDJQggZkoZmiOLAAfdqivwj11Lm
HTLqlc/NgcnjIk7oZjLqiZy5rc1B6TC3+lEBefhqx3013HUST71MJcaLUaAmHSbDx8p/1dTIpUc/
TRg9sk2X8XfjluBqwfCGUT3bvrtNY2cDxCP5uWN/UqKYANZDx+Sc/ihim2GjHyrXQKapb3G/TC05
M/Exs3XZwSRLjZOxgcvxBqS/3Hsh0dAM/S2vAjgo3ALpcWhRTazA132OS5HsyRDILH7Rmz1PnOfI
HSzH8IyJqehGxjVEf/Sa9qD5q47MgAH+8QA6XZJwiLZmgAno6krJ383Jea5Aa2RQk8zE1S0uSTIF
xMyRVfnCHLOlOjJF8qErlx/BUsRthdIzovCeux7F7QZyiDD3RfbG9EjEeQCwPAWZk5p+TQ6BQDmT
3EgRY4ifjNvRo2CtFX9t09rW5meZv9dl9Tzqw1HLhs1sfAKWyLWRE/g5yFFBsGFnOmsrSp8eWA85
p2hvYv66r2JU2QxZs5AJhWJYkC3FzkuJXupc/+JrKDmuyF+QtJGOJgQwhc9MVhlqN4CJOfkG50Bz
0Fm/EB2udovhJ20grtFV9mr8WgbA1Z5M4FGhbz3To01AfVG8OyTrq51xpFyS4NZ5vKIoz1x/KdNF
rJyrEqGBxaWo3Vw+08AxEs3KW6npmybv11YMVMRguYAvZtO71fPwoqLjGIiqGgB+EZECWbM5+HhV
jK3Tj95z8uD18hiLCr8Cx6SMcClFi+bHDbQj9qcFquNNo31r+t0dJH0x2M6ZT017sxJkMJMjw5aZ
nIRM6jCCc8Xem2dal5LMPXukoLfcTUbjqAIsoLCOdXNXhep7RbzhEH51oMSzycUa4vSGcihC6opy
zfsaJoAeE7WaoWwe+fYMXXT1O8ZjNcqWztQuRPs29afSZfid9iEDQN3JWJVdtJ7JTk4ajYBRKlky
XJ1Kp5D7tNr8ucGVSFC6jIYxqA1jpA2WYm8z99hTRdtI/zQwVn3UjyJb1VGgaCB9bUs2QSV2l+CY
2ge/tgDpniW5G+RHBgMsSXrVh/w6ZSiP55MIIPknkqs7hN9qbK1lrEwEEz4AAxtCdTbLQCoP8sax
ma7yDN3I1VZ+KUmHY1tdEPX4JMYibqyHewnqQTJzQEgcvBxtIlhhCz3L8Z4jSKcTwR7JX9bDsxxZ
IfqhCd6H86kh3UFmR0qLHelYOVie3HFny/kbMvLBevbVb0ar7yeOYSzSYFTWyxQjPyrJKTUKjtrk
WTf640tvPsceeRgOlIWaf/eJQQod1T5l5P8/NTa7uUzf2oHLwpTw7keIOKdXX+wTdlWmHX3qjSQJ
sIBiLoNcKYmFNJLglYCHRUZUJBIRpWQkBOcTyjgfjhgNlsund/kDbgfodu29DGVLvUPdAtDU1Z9y
CYW1clRtsDCwhCBYIwAwE04BeDXXXgV1xzDZfjVkF2+ab/Lj0j46GGlxd8fuT2obqyn7qZw/zIqm
m7z2Ofx4QEUNpFeSKmHpiP+gV2lUpkneLdJ/TT1xsevYTSuQKd0r3lR6dYn0GvmbMi5Ygx1L5U5k
kKLMNIjpznkdcgiCEKT5T9IfBpd8HrT+me2sTPf91+5cRhBoC4VIsF6PtmbF/AjlTL5+i+yup9Er
x6NzftyknGJgGxW9Ruu0244cWGaI0OkwuiO5csvJH/IlThN6QCetm6AvOQ+Hapd1+5iVzmoT1rw6
UaTghMXMEFK/is1nYHHJNHmWxTqyMU7GW+Q3kcIt2DJtx9l4JCTrLVQpg3TuRJwQfECEG3kxDnUP
zBtgCjlU6v9YOq+lRtZkCz9RRZQ3t8g7kABBo5sKNqDy3tfTny8152rHTHeDVPWbzJXLBLC7NV42
PDzFPbvcLPyBMbEjEcdluJW7zQ0EBt5zmKCg7L7EeV4h8XaCdSkxVbxgqZkkFhf0gbWOKcuShTXn
CFitQB4A1Brb3kwkrPRJvpWKm+6aOnkyg3OYvgQlPHXnm29Je9ZCVK1Mc4u/mA0MyJd2x7M/H6iy
2gw7A5A5Ss2H6wATMP3OhWFOyi+vCz6jxG3I2peUSvy4A5KQL5ITDMxJ9eBE55prza7YbFgrLzx1
7VFJNECXcJjIvhDeDS2RlWTbRDWf5CIiTKAYc8CklwnvpT789Gt76wjTKrxLuJxla2cOVdmxLHab
STMkcVlWBdeURi/rQZDhacgIytF5dRlL9zuymZdyjRlUXuAsrFgyxcSrkg9OtRnoZ24uOZYEaUNb
70HmgX9pxzp8jJPlN9vE7z/6ZCv+93gXWSYTzRVD5BVVFnkQN+SZaGXK1t4MEQLVqdxSDBbAQoPR
r1SwlqrbNl+P4TooB69QRcJHDRpUyJWDG/HHONBhIkOdrYv4jFriZMLlMqg+vCRauo2+6xH4szLk
t1pec/Gg+wbOr4Q95QG+QTMNol3rBL3fAzl9oTd786sCxdIWqhGkysGziHscjvyQDBlx3V7H3twp
47w1nHRbMWQ1WNxdFPWgOmezeg3V5hMDCvivJ4WwwQqsCHcSiFS5d6lQB5QmHhX5vDSGu+3pawN7
HmTox3b8LWnv+XuyNjQY+rCtIIFJTgfolcWNL1KCDA0AStgRSIKlxIcyFG/VDLBjCSpO1erscqq5
6Wdvx5h/stxN5LsSayoGIsBwYKQrBpFsOIGMJpiwzOkiNjFLBqEPo36K/7I7w86ilkMG04curSTi
gOJssquTMv9SE/vDY6nUZvqdowxs+35ZxAeNOB8dVDJlDpsC6dlUa5NwXCmC5ZmrDg63ezlFWMXC
BBOcg3xQWR66nKrVZYo/xOxH73WGOphKEsyZEJJqr8uJHpz6gQ0j61WkQVRD3oSbsfYrsFnyoDnf
OsNHfHtP4v74OLZA5bV5PLu69yTJjRZ9WhNKlVluobGp2D6AhBT0Wa1R7kycbqux3UgMatuCXyfD
jmSPOxGo/3MXLjNaqtfKb8mcHn4MOixKoAh8r65PiIkfm5oDjcvW6q6UEyKcwsuWCWe2COkIyxgd
e3mSbkTs/21Gk6wUEmVKiGPlJWpudeXvwhDdc9cumu6ntnEQ7vt1UHxa6A/E0w2ghqm1DbFBxbdK
HAcl99o2m73ykiruyotjnERyJprOC9ouuVj5J5L+PTUO5nTTskfp4PPMY575pEF26yEgOojk81UB
scaHpSm0g6S3Maz3gPRaiuNTBmYua0g0LWIzZ2ztFsfL97DYyvBCgNsZv76m5oyL9w01aA2nFbqd
8BIBwrlz45Dm3/8rem1ryPBo8MTRCIiBfyDDGNSgELwAE3FTxNjcQCuKS/88PhQeQiokv8EQN8Tx
xvgj8jYus6E0WBgYG8W0uhziLUY6orPmYmVkRGn0PXK+A6BD58WVIwSxydv/FJKCKuVdkuNsoFSH
s2LQRUxwQmfhVDD77p4WyxwXp91lbcOAMkd4w39gyAxamYuQASjqCYASLqIejF/0epxQ3EAYKRIP
ZzoI1MCNSW4Z/zFZFsqaz2HqXCifeCp98qm2cJbee7N55tNCpBXAXmN2USc+ygdEg8pZSNRCPSLr
LNjkhLU84aP05X8EHISgjQ9yFLS6Zj2p5744wJfCmWrmfmHEg01fnkIUgYzWfIlkgTNaeuEWaRG3
jeGQBKtirfYhghyjZcIdfwiHADBQaCITWZv46TPrkDZSo0+JW274ck86rZDSg/gds/kI5KTDv2OK
h9e+4UioYQM+T7gZz7Q+s7oVDwnXwViXggxorjb3rQpmT8dLKoQ4/EmJwFZGN3XiP3mtHwT20IBB
pxw2YaO/ls+j+uJDvxAUvITaXzPKsxPlP1oQZw6PQ/UnJbgInzq7eG5WbUbOZA+t0Re8QBLtrhJf
UWtieFADZ6g1I1HAG7kNGuBIp5xhpzAEh4xdogQIIuTMpyZ5CfuXFPQ/cQeSCMoVwOpehgytspXv
Q5dZ19MHw/9NiGrCp6sVuHTMJUiLsRrJv0IJjKOPkU+RYzY7g41kOYN33Lqp2EnfRN6a9euBMbSP
IQDsuIn+Pko76p3PXjeeK7Sg4tTzmOZgCyvp249owAhWLKsZnthT9W6rHua/XzZk59Sxd/QqqKEk
0M2veow87SXeohBulVUr0opxxBonX0TGJwMFpqtLJ9SYZEznjO1fhAVQJWyzsOSoZR9y74DxVuVx
SGlzB8oLnNrYP2OzjvGsk4CyCfMBn/pJSj6z8nGiq7B0gsUbn6OCeBDNWpgOlud0lIqmrkZIfvL8
RHSZtViFUkN0Tbx04FxzrQUu7jIXBa7PFPivWdVcsscE5pIbxq7T7h5tikQozDBsYtylGdMX8LW0
i1ccvXlYJ9DRfAGcJ+JSvXBTVnCy02MdaUdu1xpzbzuFonVmsArC88MOc4Z3Vz+OufOcYj+EpSGl
kwcOaaoEGRfGRm+nfecwfs2FuQHxVl31ClOWhzeri/ljNY5rl5FYC+zYW8YyZdrgdfeI9DIR4IbL
bvoUcZksQxlIT8TFzrZ1ccJ46SKiM2apon8bdk/D723cf4xLaGMER5GqTRYqc8EHP5CJkXQBQMVg
jflaXKW94D4Xd9wqVozvUAdJtZPQ43pQhnwYiM2kroZxrzc4/dLz9ruuD7B0hMJvIdwMfrQKCpGa
rZuxeuuqbgdFy2I7WFAy1IxESguuf7iOov3Mo/SbLn96OECCkXXlk20dvaC6UPuT8Mq0JOKa7jtM
kxHApkbz7JCrHsfBQcPKAgxlPeEkIQU4yjzb+IiT3QR9NEHUKQfdrGHZPh0lak1p452Cb+MAVAyv
3SNvlKVXW+2LSQAelSTVQQhUR3tXxPaWQXcHqBg6a5AvqlzQ8L3UxhQZvngTlVjJs85AlnOFfCfu
2JHbNIbQUwLEculwCTkyZjPOHc6bzPWS+KpybM6t91KpeHgZ46JLGLFmxZ326jIV9pK7C85cb2FD
oz5yqAsjyyF2ocUpsF3zYK7QVSh/dgCXxvhCggsFqMJteirUzzqfqXvgYehP0CiIQl0ZEeahJF88
YE02d6PgzQeNCxh8HIlmAO4OJ/29I9fXYjXpmB33CtmGXHh9fyR05pnKEU3QUhuVZRLVGzEizqry
OWDeIqJND1QfJ+OtB/eUKNcn68c1SGcJXTqzcmuk/dmI4wVRnWuMLBYjsIlu3/wZ6hNQ/BsSvWVG
RVXg2V/unfjZmnDR9eGNERbTkp/2i9spi+2KmEhPSReXgeS904snIh8suDmYY6h8H5BHkbIK1RGA
HJWWw1oF2+c6vFsTHnLICYQjIMWNjGo4cgXPguziXDTD2QxWjLlPunaE/8uqyhoYga9QTwd8bazi
LWnfyv51MF9TL1ryMmeKHqD1MftFsrTRKY7UieGoaSPQ9h5trSN5Mn+x8ADnE5hWi/o8/jBmBGHI
zUtzLcVk0/kLOr0x/Jxz1OIqDZdHF6utE8XHCOZZjTP8Ezoo5zcRNeYlRnTldQLpyFrrMxq5UZmI
x/p6zJkzt0+R9t0SWcB9i3EMdF9/OALJLYyWJF0may1CHBOddN8baxqbicKc3qetkN6CZghW4fj9
vwTLRNiB2ERsNOc5SRc2zBEGx6Z5tfpboILE1X/1pY9rQt+KY+oQqYnzsg7DsKLDb3HemHGEr7Ge
kTodJI6yfyIGlNQLnUlnUECdK5SdEAVGTE6I/oMkWVyhBMuNmEzuMjdga/QFvJiEwQnlmH5JS+u3
xnVZiQa+S7HsCDvq1BYG9iQUMxBVUc0YLZod1vEgGQj1l2nqK6rjXGOlwZgKk+XcwqR2umXOMmaD
yb9pySUeLi5dB06yi4gGB4WNirxGJ5IYyQIGl2r1pxvpog19Rvt42/k+4PEF9y2OI2+p6L9MPNkl
IbupwVPpxWUMXtjxQvxWTf3CnJA/xTm0jI4WAjaQihiVDosbeVGuopNkCfr1b+I+e4iaTDamnkNn
yL6F8F0xQ7Ew0bFwLmvzaNmjuiQggHKz5ZbnlPfSQ6Dqiw51wzhAs+o2samuAOyDeNo5jIcKQDei
J7Dj74JiCYM3dF/zEKXVtGlGVDk51J5rLgOG+Dv3h23as3TAgdgMRmOt2/k95ujoCnMdYC8MgVLK
f5y3q+Egng8eSE6TpdtaCQ4qG3pEy1gNzS5hdpUr3zDI8YrfCn2LOYZVwJKIgi0FbQ0tKubl4/VC
/HOxCtQDo7/YekUQ+TMDO9CkkmLVk4rc/IUjVhq0xaE/EBTLtunkyKc49llSTDD2LheP477M1XUm
2q1uoEVNe+boGzUtlswpdDiVEQp86HDdN/2qy8gxhoXSmZ68ODxC3HWplOQ9wCuc232Ga2qE162D
x68L+NJ+y0FjaPMSrF1cOMoBCnu97wp3HUoeeubtw+zkUvCY0H+ygJo5qByexKlzNpD4MdN1C+8B
LBT11QG4y+Z4F8KfqbFZEGxdGNx99VIyShly2El/MkAteS9iqp4BDWY410tvNuoQR1R477S8MdQO
LMtzOBJFGuCP+TfAFRoLZZOM49LEML9TZSI3FmycciMNVwbkH+8F9RlpQlyqimjVi9xVP7HJxW5B
i+5qevL4PHXjLti/FCfyEnzxPgO7LQC4KvS6DadSGeG5Oy1qf0SdtIePLN13ZeLWhFIrG5Ecppcy
wK7UgZzLWICaQakvrbOhxc3wq1Wxxg9S8MpL31JO38ETsJWMOAOPaXVDhntsQRhCHoX8YFgToYX8
Ga8Gb1xy0skxokJUcYyJgmBfp/oyrJmUA2eC8elDvI5JKp2yW+UUy8Rm4Mr3hmek6Iesn445dYHP
7SIqbakVp7D+9JvstQ2Tg4AY7POiw+PZofmVZnkqDq5J3v3gXKJQA/PvMM5hXMrlItl24v1bptMz
cK3JJ06N/J+HQDR3br39PhbJAuE5FwLwDSue0BIkq/sRxlYUMqlvnvA0aTTCDL8VLkVcz1IMDHWo
bfREdfSqYY/VlB9ArqbcZ2G+sKsPThZpeAL+ik3ES8F8BGRtXEmPpaqntud3suz4gxwhAU5fJcI1
DiCZI8IZAO5iQ2c01mkH+4SHAd3TgftXt7AnmwelSBAeHZqsTRxk9Cq7ISJTo8Niw7YwhBnwW8bW
2cutYz8y9QfD8KI1R6JMICbnd5yuBr2FEVBF4P+A4qL2EOqB1rB8u7S+JRiXRlO7E0yeOAVJDOW4
Vvvo7IV/MxobtppRCZ8szL5LImEf3Dais6uTQoAB9yrHPyH1xxa4qxVzx/KD78W10AmqOrx15Wn2
RtAusBqMckhyAF8oOCt1EFcPqiWkWNZ2iKR8nt7HK0jdxrR+24HYF/M7dP9pmvLUs9ETbtfM8TA8
tRCgw47NsC4tsxNNDLhjWwVrNFVCR7bmS0ERqDUEWoG9RiGeeAZ5QyHCN8DMlGyRDFm9eivJvxh6
GEWnijJcd/46dOzi6TSKd/upcP8L+QdsNYPESMvPNqF1E7TC/TWabqcXHUlteA131XrQGqJ77G1Y
hGdx0uIhSB9e5OpWZY6l+D2OftklYdBCd2N1dGCKAjEC9joRSK6FrT1+2I51blvYyUy5zOxgYVEw
ly18KvNWJZiDkMi2C2xJMi12+NZQCkmpaDBGH2Bi1kRTEXUyIA3MkCIZE+Cq/UdaMFbSE0jmTZum
g0+lqCJoksaBWddQXRQKcQEQaiSudd5+gW0bHKH8x60V0mcJKxvMnzIudwJ0N4X1bkb44zK6rlwP
z95T2a1SYpPV9pYxHKyphlX3YzZ2Kru/i4eleGcMZrsCuAAJwXVNWDwugion+evsG3u8mxGdgL5x
Q5kaZoXy5zYZBFQFAYBN70/Q3RHtMSoWs00ZAGh0XYN15XRTnO9ZrOAGstOjAsP++RiZcAya1ayz
CTH9AhTP8ejq02GRpn+6bT7imQsOentwX6cOZox3TlGIqx63EJFjUp9A4p19B7UAltXUx7hnsKds
gUEzZh900RziLAwTs1sLm1zaMSDxSq92DuLBXt1xUTQ4vyVnmwyAgvu5Y2RlZevoVljPAeAZw2wg
RW7ekI1a1O5aLq/YOcUUlsB64NbfJU5HvOeY38bCg78gq63EWKnsbi6qq95tMPKDkUEtlKvaPiEy
Mkno+/wG9PUv9/D6sGnw8bWXMRqbvi3uLYNcm79Yx/FR978Ddpp/7qLvsP0dpnsJxyPUafnLcOdO
wBb2L+t42UM/EzMLGecKWFtD83ZgG7iW+ywJ9TXlUNW+F6X0OK35ksQ/iUFM1PTigh53bvw8IW1n
xBBRU5lcZNbXY3vAo6ooRCzMLCNyo6A9EOLFT6dogDiQRNp6gGkjQrWJ1LNaobLjgnThjHsmJQic
suRqgL5oc8ykC4kdhGshTdZMSRpV3+AdxFwUb0GreWUewzsbMPFIAHVrp3sLbK42PtBcz0ct/bZI
I4DsMKniRN56t6j2oSHC3ymfJTWrq/9LHFIGhieo38zlwyxmKhueIBrH8bMsWsc+O6bz3cYMf+pi
P5AmVBAfKanHmAKqH55+F6rlAEXGL9dx6Gx1sITMqFfAJfJYPO8oPa7K2kgoA+2CkqYh63dCJUbj
q2ct5y0WusO+d4OjbHyl/mvoSav0xRntrWd1bxEMjUhrnwnZXbQxfuoTZ07gwSPS8PljYeWac9Ym
xDRXJ4U2gt6CB+fACLIJrSliRPvgMo73R+USEDinxWdHIfejPvjRJQg9ZBln1z5kU/psO9ZC5zIa
aUWFE9GVP7EaE9/ZbOayefFnAwsjSKf2aogvDV8Ky1B6YUE1kPzpA2EdTkDrNYcbZwoPnPhL6RcV
YPZ0frZoXzGAt/DhcwZGnzDri8ZY4QC1FnID54atTofS1re9Fh71tDyINcesYl0R4nyoNFv5XfLn
UsHJDc6lSq2kopyWSj8O/5uV7DQRzDEksOt5GELoqC19kzq/c7e3NDJU5WB8m2cix1wktqXJvBF+
TacsOphdteY9tq1sL3yYxDykgm01hscuOejBGz1w7UE7FsAYk6RoPUcuYnYIa82tS/oPloVDzrkf
Dze4bwj+slXvGJgqKC9AHiCqUt0TES6G+SNtjYr4UlCDDI4MGlEUo5l9xRQaPf2qRGiKTBDRvk+q
pokLxeeoQSBjkqch+OAnKOS1GuimsVgY5+nkZPrCafpnM8rgHaAspzXHrLJinKgaNyrC2q8W/yw7
hhQJtgOvTdVBwHnPvtdvsE2xGyRkbrlh2OYAkVAnME2juB/RDcj//8hHqfY5CxGeMGRqi84opBOp
d7rpHtrRuDBakXMA3MHH53BocJGpL8541t4sEhZUXOtHiD6sLmrGvP9gkFxO5Uppc+q8V4uTEmBc
6n+GSMvA/g/Mp2c0gJ1ARLpcofpckN8xNOCMYaYCKKfMxdLA3paYiicDBkjrM6+OLi46kaLSAQfn
zaB168bjbF2KM5iJlZWYPGc6Qq92L9QE4gJqkM4J/wePeh6tTFKq0Llk7CENEtO/BRiRjM2c5lAn
74+5UEL9yyOkZgxGdA54cZ7xXuDaIAkaYUXMLFCnhxTfSiGryciclUEOUkwpqQhOxx2NusglwbMz
L5BXN0pF8+oy54CobxONwyI3rgmqUhkSRTxT+pBFH3x3Db4SwTd134xLEs1EnCHhgJGWVlRNfDel
W8wJGT8MGTodPzYoEwjXYElixYklQOn9a5mahuhShMOQY1ebsEjEF1cZT7JnuLbEx59gAYdTPDaY
OsBcs9UbYdai950MaEr2VfOxkOZvY+By8CkAO5Jzhm/IjdRsHM3CsHO4fgtmN+7sMdKo34Qw57FC
0i7G3iw550She9KzPXopPqO09yGkgg9J3c6JOK2R1ltLv/jgQnwgVB0xo0jR40l8T49YgEo0sxAg
+K2zke5i7aNkdCW28dxsMkoWZoyMAfu+3heS/ZHfZKYo6O2MfE74BBGLLuKIfnCTNf4JOA5Ttk95
C8wxbOtrQtko2Cis2yl/lmOBxtPCk1Cr9834XoRbjhjOWObKCfZdhOj21pUjR1jYYGPjyFCiBq2l
2DGyb+kww+LqxR95ba4ck6XM8ICcLRUaGtdiHzAEaPel8+1V+TnHW6CJzafOTrDih1lDMUOfQIUs
7T7jKdWgl3tJ9R53flExi7m1x28SK1LaBDUheHDeiPgBAjnTi4pdR0XvB2SaIBtKMjIgPGxVc2cp
RsosFHGEtgBG5vmfkZkIfDT0YjAXrS8Buw3FgYGXwxLEpUFd91hlOQwl3IxJAmYhUl3Yxh5ZqGK0
b1GBC0v0rPsbaASwj95lOuBggiUDhjnxSL6Ec4Odhso7Ttbcv810AZ1AUigeWTP8qczw1yPCETc7
+Aom2j02iqxKtP2CDgsMLNX/cMr955gBAijoZsChSYbucpazSIRXJv+XLnZVHMajmp6lVHRm/zji
NoxUeCAKqNySefkiCCcoB48hqT446CQ3JG52Q3Egf4W+U2VhSUsoLhq16a36wcay6y9mEMMihC8L
EjjaaNWsvwB9QIS34BhjPkB3jdGfA681iO5KwRKjpm4tY0ctR+1JYxETtW30oijTVcDxlumzhvn3
gMnEdFD0D9xeXgImsMimKM5ZXnKjCOmb891mLNK03zAe4QUoJL2Y+Z0TXHrEMu7XnNkKBEohRGLL
4XQnpdlnUffC7Q3xoOSuyzBC5tzClsYJbsxHWMdQjCR6i0XfMkUNQay6np4MjZN8/0TbR0xOWwea
yhwta3Mit7YhehCVUPHhhgWUINhInQtOXUl3ir1lQL4bhQKQhrwOPhSrpCv3eIsh0cV9z7wxc6u5
B+R94KRIWSA6GD4X/yudYRpZ48JusFn0ELuFdwVjRbi3MYCIx4QlDL+94tsXj1qICJnz4/UQ0RnI
DEhO57w9C2uuCMqV57S4JbjrHHuQu9D06+xK57elGBTXGErXOraOxPRxHc56twE3d3gSM/wkns7E
ZyozBCcsUI1tZaAX9Kc/ShIpMXoHNjnPztoggWdK9/BxaU6Mp3mkKVrJUvtRpg843QsXtgqBWhy1
drC1ujPrnn1AH2RdA84C2JsCIc3diOst9257Z2l5yJYgJYG784s84F1xkU6Rp+nmew7tgmYY0xax
0+CfcByKOoK6kGHt1s84KXBEZIStvzkVPOUhJffEQvWJMIMLkl5YJ0SoO0ZMNWphTp5n+gf8m55M
5ihtchXCV3iCc7kqjZ7hxLdZ++LPzcr3TXQ/GK3rVwAAyFJ9bR0w/YCeUREYRLiBGXH0YGlnkdPA
XunuQrkoW1oBGTvQ2UJbhiiUagk4DDZAuEnzcCmcmK6xTmc6WB27XJbGI7CIRt2NcWBC1k/qgfSn
uAXga4TlKiOZ6sqlL2RMPlkOu0xTKBYlTwzjguRSs2h5ySY2/rOt7grLoA5n6nbFSgtWySqKwrWG
6KXWvQWvUGM7yuiEeYyleRidXeCZG5hukrdW939VfCj9l0H5DGBY918gdFLNyFhCOlypAGgn5RvS
I0JqLoJvORAGeFGwhVjsco63c/n9YOWB3NhI4awboBX3ITVGQRfBJm00ItublYyHmvrErOpRGMrN
VtM6MaSBeUeHItT4ETGfmcDRYo7eA1QzopOWhvWEQqmI1tr8Ty5KzNz4UCHkZ0idAprEpMjM+B22
6VnhP8ROpNq+xVqQ8QVnrOEGDCqarZo+W+UFvM1nsDlkixqvP4S3tkK4zQdczIUL3l1PpD4Ib+YE
15pQtOfY/RfZn3nLrJkemIcww6nIUKzO43vG9IK3yDxdrh0sMfzhfdR4Jwcl2nn/1SPuseJlywFn
vcvb0HuFctXA1JDJyxysU3H+jlI++VNzLSnoDXlFSB00jLmxPheghsGRBg0bkwfByKPhLc9/Syz3
RSyBVU1RBxyQvdwksAL8EqAjvUCehc/X4MI3x8QPCsw2ScydhUHy1MogSkLzRAehYcMgXG6AR9m0
4v0r0C1qTnZ+Z1NfdtgbGZCNmKp07UpLtTUklF6NfwSRdTp1J2P6SSWBpz0PHazm7BvPxI1h9A+E
JZ3TdwOiEjOjEK/gHHPjaK0En3IWh3iWNtm16OxFwmFZFYhatJgEgL85wL30JhNKcLyoj7EZvKbh
u1HfVQPuEK+AhwQJQ7aU/HE3EhxqdwgRrnK4ckyvhkD5EiaGyEXGfVET4yXk2KT66hEkQE4ZHewc
aibDeONmfBt/NRn83RbvFJhoAEGzH6KcIPOqtCAWdA/2PRVsEVDoM8sM9fY2KiHsFu5Pe3wr4NLo
5T5ONtwxLHQgr8dZO/bOuhuBWHcltmL2CKQfPQ9GdEoDY5UK77wDs2L3D+DAjM8hYcC/E/+f8qZS
N/d1hOqq3HHK254D25j3Z5NYC/cVn465p4MpEW1A+34FnOdescatam1TdtI4QzsbStQONkUFXbF9
LSmz6s5axIP75KTwCxBjyved7f8KnbPdeZ/QvqO7g9DbsOIn/5nB4NLs4Xh3+PWLxTPmRiasIyZx
Q68tGP6JkCNxX+12K41KVVz8JNm1Q4S64VhDyifZw0vyrxp+YGxQH3C9+3mL5mB4KmqNMSpKYZhT
TmF/6DC+IwctEjVZ+6pYytqcf5pMZVrJ8LK5pwCPGjpK9AJNnUODj5YqOwvk32lvKh69cXdrY/VG
YdBOp2Tsl1bIfLvY9X0vPqP2BQQ9M09F1a70qDrPhd4j8aYw4cFQX3rkG5Uea3c6+fgGJ0DmLvli
wXzzSJcuz2XRcziDaxuXGjWzq76kHRQSBRIY5/O8L5qRYuJVQU3k+voCo606/NdXcHeicami+cBG
yGOqGKXHyQcZmZ+p21daZF5Mz9yG48VvqTmMSHlXjDNlCI7F3lcw5v+C9lCV3YvrG/sy2TQ6uado
mYKIrAEsC5Ic9Rv+Z3ThJm8tT41Fq/5xMwekqXjwJGWsNfXRawj3YTC2aZAe0iFb8yTqBowV0oDV
kleHKZRg+FJpBGZM5tRzXf4HRpCY6neGv5k6z+sebQsQ47qz8CCzcdjieutlosIgiEuAUePGgZTf
WTkqCNpawg8SZnBmc0jI45DlEgXWcsaluGFOUXjabgiMF/Iu5xYeCC+Xw38jasSoyf9p/Y50k71N
oJ6QMmkdHciFQfDPyfGJpwWq5m7d1v1znWoZVp0+lszOumTSqvLti945RSCmNSYuEb2vWO4Y2Hdw
VHrKU9eYx4gKdGKmO2s9sDzxU6U9fImdBwfCuvLNbRz8Jg0Mr6ozj6P5llL1ehC6VIQjVVq/qEwQ
3LDJGPWkL4Blek7LXHh4n9nk7kFSoAXI7HLXVepJ9ctfb3L21LSHtkNLsyTWDp+4dBEcp5jAq4MX
D0+RCytQ968uvrs5ukxt9pgo9uvWVY+6rn+yYdyQbj+e37K2fw7c4BQUkPGn3n7uUrQyFuWRtjD4
iTrORir+OGowfmQ9AxF12cfKj2npiFO1j7nu30eOlLS7S9clelmu9jYx7manrnn9gXf3AXA0U3m1
0+FstciK2UZz466AbzAyCs6DORvLulLWEVAHRd1fhh+Bo3+DFqO46dvX2v6nzVviiv36jsH9k/B5
3S55FfCi8dWXAkzKGu/QnUkyMl+qvN92bbpzaDU8RrIUOCpipNnC/wfILaPetpVt0av8kPlf333o
Fs+YsRWzGnvUQSRYaShL4rsMR0fuKqkUGpfUFuO5mftFUWhYUEvMy622TzNnZ2rfBu3OkLYeWcxo
FLkMRxn1Z6CPH4ZkaLF0dKXYh2XLCYgsC8uZ+s2BEqvdvOwRydx+trxkxT/YYjIFoqvaw7XnIDFz
puwcegO+wA8casB6G0QBi16VlpFmXB83QxqtY/5fLs8RvNR2YSQd80z5z/KrV6iNMj1YJfiEaXGx
E6F0Ee51ls4ICq1Xx9T8dkvopMZ3Z6xn7ac3TwqrZAD0C79ssD+MZKzJXw2zd7Rw052Kb8pzztME
R9dwjA8B5ttUMjKEqYz0WHm/UNGBlwOa1HoBLarzdHYaWhl4ulISMPOCfB+xlf6f516B/Rmc88nk
L4okWOXmxHYgYKbm90yWRYgi6dsQFZEOSW2pM0SClrwvBowtGHCokOCwpMahV3udK2PJ3Mj3qMvH
5piW47MHmDOgRHI8YtV3EdvcKxssNp2YEgyoYW7QkGHShr4T85cl13OgDfug13ae+zfGH2SGFXBc
rNw8SrU5EA4XBZ8UfbnzE4LIxai2/ERHyjrBq4bZQ3YAm6eLyqXHrhZuulb7Lzn3ycRaFgWWtMhZ
6lBdcLH0F/QLAKIuRoqa+W5wWcV0MhRbjKd8BuH9MJDaHEhoNvSsEJtkxrqI5LNnrX1NYXNjMm7j
2mIJwXeM1sGl6o/1eMi4ZUPrToqDimt3RpYEvZgxjeSmcsyTIqOMUF3aajMoBmpAngBDa4vCVztU
3jpMD0jzPFiydP3G1hp/hFmcFnjx7aoKRlfn4Qz0zQ2PEpUnyNFqNTSZtLyKc+fDlYiXIy4GKnCw
RcikDAIlSwd/t0UaXLLpHCiQsgzlrFA+1qH+kqO2EKHfDJiAZFbUvQPIkAjjZ/UkeIPVBi9x1R0N
KB0dVz2eVcR/jSD5IT+qadI31UPwUya4Rt+RJ44efNogAk0h7YGR1l2/g91XPY0UNBXuZ+OcdmvK
OGDqUbmbo7YTmNjkoxcMHhAPURLThqLPnIsNPlq8LSBPLxKiTAz1ZNjaMZxsURqNBYwN8JmWRh9z
Dd6oDIVk6AW+6RKI8SLc3KaLmd2KQzQanw0IcgaShNaIg6PDqVvIV0R9U4hK+50CVLZ8TFsd34XE
zrFo6vmOFiPlMAutdIckLJzH42h/ycTc7rp9PZRXqcMf+O9nnlNm1oa6suHd0lp1jIIdindKZHA5
gHy8HYRakivtSfBVADUdpzMH3gPyCOIaRdjFJq5oTviIdvYNSivLCYIbroiZw0CMuBwIjGnkrUcm
DDW0IJWcgLLXpCPBisONps/ctJEkdkvBcYBz2uydalL8Y2F5LDUyfmCTwEdKCu5hOErVb+8AoYLP
Qo4Qk6TGuLpolUFi0Pcohkn8JAgTd7glITwCpWC5NUbUrcFFdT/K/3pAKjB33otc3AO8ohTMWOir
ApEBNrr4zdCqcYeLAEg8dej+Qu0SEhaPGCkMsG8CukIARmkn8FszhvQvVHzV3qPHMvBWG9U/m/bY
UkDk5svb6B5hMDTZIWZ+KoQCeHi+8RbG8TqjD5uUSBDFBx5lvGL9TocpY1lIHvwKB9c8GJ2YG2JT
HjKw8+55QhIbAdfByVDgRfVfgP3qYDE25PNF8Soo32TNpC2eSL9yMcF6mniQnnZNcVySS7S488Hg
sgLph8OjgxfLQaHhiMVJ8Cwv2yeIFUQImxlpJf5HugOH5axp1ipjrigmfUnjzNUvNL21eYfEMnO6
Tc4/aDc5QQyQ9radpTCAvBoAKQAIRjkcMOZdmJyEgj5br7Drk/ni2K8dBQejNLZUgmaEOFAFqbbJ
mGSyyL/GbqK8FvWrVaEC9cp1xQIQEE6GmsMG/RDuFS04UnvU4YgFOn1tgUmajHD4MBBxqwKrAUbP
ut5tS+0/CdWcaPqqGShzftLEag+CJ92bQAzgDSJPEeqZUsdb0MJfV/k3FQytmJUo3jZO1hBw7FZ9
wt5qZcfmQ8IU0Z/BaYpgSrkQIx1IxZgPMEQR/VLcig7oJNLGSm6k1ngtUDVSjcjpp6UnKQmwYl0P
Bph/fUUJoAeYswIcaRVqIqM+mQpqp4Tu1RI9qFTmTMo4Al0GgCL5pSVl6B8wjEIhmzFeASbrIPBO
07pOth4eisLQd5JhS28PSi/6JlorkKF5+I2sn4xgvAnkkqgFt/k0McMQaozDOGE2l7H+OxuvQpFS
QQ3gAgKb5DDlUK3joTPFNQz0hs0CnlsRM8GzTCDhUZW7hC7b7hKhQRp8DjnPV1RbwjCSKTltJj+I
lhrEqcCZV9u1IGEq8cRZl/+MZruscJRKVsJ5xfrLal8pSgPj20xvg8nsnwZQEhTTa8nsqYamYe/0
jEy9aNna7xkiPN3qeQg/Seygi6Pkyyocmfb4nSyHMl5X4WqKsS+Z107/fySd11Lr2BZFv0hVyuEV
23K2wWReVMAB5Zz19T0W/XCr+1YnsKW9V5hzzBh9JCb1Zrr0RrEXMccC+SZ3+AkVIoeYeEbi0eRw
pota5VLKKD/4nGRQzkbyD1hE40J6EucIbZDpuKR7fQvBKBWrDFsfq9PO5rNdYbcCdFenNSoo8IQp
yMtDj+58qc8zMp2l0HH9MycLgp2KsUIck6LfKAwiSwji5dSATMMnhhPsrWEetuhAIrHlGMjViGKD
AY4xR8axmQNM5aluuCqbe4kmLxETitLxEjjGqXmKOmXP7m7kqnZHayfvpF0969wmS26QJLAv58N4
sWE65XAhUfR1i4NDgK0IX6zGfOMv9xOLhT39TPUPmoi4BWzDLoraSP6tRkOAJWaIgnpnHD6z+r0l
EBsREBIXm8JCB6PmslCDI8pYuHWEyneQXVWAiJBnSyXhU5zAFIMJoXp2OqyLhKUx0IAovznQLHKR
PSv32vTqthUPmcP27iC1Bx6uNWuQKVq39pOsMruXjkWjC7/G9DxY49RQHTQgS8xwEMREnOJmaxsy
gMileJVkMCusBfmG+ZSiSdlWiJ4oOFHr3UndE+NvPVHjznV5mgi+ajkSeJ8cpJVz8Eyl1rIZGR0V
nBW6X9AEXtrelpCiiOOILT6iVZl/2kyN9N4iJucQ8hDPMSmcDGoVfoOSVk+WQP22t/ojh1OEb7aK
fsYSs2138HhnUyY4VCPlnB15LBJcR7KFs7NPw/00eSnlg+MYl71Sl9H2te6Jta9MGLVRu5v0Oyha
A2AaUqQbaFCLdaNWRuk38WOALU36c92W71p0QxISBcNzOl8zmFnh3J2QIJfp1uqDoxHwYq1zvaCu
4AzweLL3iqceqC5SsmB4msVBhsteXRkjD6Yn/oKHmEzhoOn8YGxfhqahFyI8pTqomBxYEpnOfEn6
7jAV41F2w/rzEmQ7fELcLbz8InPEAJ2DxBFJU0hckhJ/pCxeBAa6GMNBz8noGtGpVvPPbA3Qxkm+
TgzfU0Ki+IA/0MVHXbCxVb9HPhRZGlBXnDsQAeyAQNQ0oxZrL3Om7lF8sfyHNodmFxldDdyYX0jv
8IGpGLY+jNnceoy7JbAvstpTa7go17AZMCdAUItLblWXtZ+7kFkYatraKY8ZPBr7Cj+Ol5I+oLK3
QAvk4ciwP5ZlXonek6OvZDfNOkQzy6dpYqgZsiwfbdaP3QpBGglMJGEoqPct58Eami3HgkkhMqpE
xLvHPnoTRUyc5McofJmCp9KodqkgJIMfiwtKeA4wLYsOxrv0shEHHPancspOi3Zl/zm4K4+RqKOR
aBpymoYrMUvWE5rL8SWtvmxtXBtojnQML/KumGG9WRDLL1a0Tb2AsEhWZLyNOciQnAZmYoXsMUDR
K1/JuSR6v7BxKq11CMKxz/nKCHrkRqytW3ia5j03o9ZfFhglma+7jDdc4kfJwMBUzhC1lDK09wcs
Ol7Wb1NuQmwEmzAZ72VXncONkaiGYup93toyYeGMtq17maGmSVRTBlmk1DchX95C0J6k4YCZ0RpU
iS1+Ala4LDjKF4tWxMuCDTkkxUwTiKOI60EDlsF4SRuPvbQoVrqqI9QbtOuTqaOyp1l2HiiPKE85
aIiqcZg4J4wR2+8eAv3IR898viHthCA0TnC9TZnwsIBeOEXLo5hMucQx6Z9DzByJRXlnGAfF2Xmz
/6fSYKPXAx8mJy8je8KZVuBxVmn6kiT1uo2N/bw4vg7yMOCZkm8tQ+bnNj+6sunL4E5qoD6NN+Tp
Qs4C8Koo4M+wF3PqQUWpx6eBrAYuXoehpqWeELR95k1wFKNquxS/WkYwNJDYILyFKXKsrDvym6L4
0ksYnepaxiUGtXhYfXqI2xyIR7j9QunR3AfFZE0LOQmeEcZ9dGiySH42tP6tH010IeACUdpm9tPY
t6tFLy9ajR2Cw8wxtE3+NtVfU65tMrBCQ+fcqFWFZrUUg6+Fz+I2WJwfWpLOJb/P9Ri070TV3tos
3632IjwkVhYuXTQKJymRAKmt1bg/8Nav8oQ4VHjU0AcZ2OgxYhl+E42OJyNBQj7Lmf6hUqxDwihD
aD5W+ruMzyrc5bL/1wzufcN1BeavaxWGpwRbFY9O6J3kO/O4LAZwVMKHsJr+n5hbTEJY+r1C5Jxz
GRJqzuwQOU/ahYskSdGscIay9Qxa4naeWY9PWKRRt4m+/E8e2Kyn5NWe30CdsmHftQx3KKmkaKd9
bYiEldOQI0uHDsHG1CG+BEFjptrnwhhPtV5+NCH38fkP3xnWtwJabJtipRaBr17GD13CCp2TrdG2
VB9QFrncmfxcu+mlZSya2qQd4It2kZBESEbkW/Ky0RdnOWsraveCz09uDPznkaZt2ELDkUfRHJ2s
8cCBC68s8L3B9NUl+ZqaCQWgAWeFjW1MEBI+9OJoBtYqNZ4qDFG2Ne8yOu4RTr+woIzwhdud2zsG
wQbZcKyfbUHR05xp6EEVKulcZ96k7mwqW4TSJjyj3xYtpMcEJdolLlHM+rOhILPglSv5WrdZeC6q
lyJiL0HnhOTNgPQkEchcwLQ6hn7vMOHnCZOYb3cKb6reH5lQotmRuoIe/JOrnZmPvCAypMMPM/Le
sRjssN/2qnmQFzIKE98AvNVRJSWoqdiP5szYekuDyPejo78umI67O2Ip07QjM/Z7Gu5txfdKm7Nl
hACzKiJfaZ88vffZ9uB2xcw9JM/+yPTzDwVE6YDYQygFoEQNJTyZSQnlPNuLiLqDocjRFtn4u3mc
YK5stTE7RoBqm3R+LbvzTByZyRGFdDrjSVe7fPfHR2O+UzIWF152wAKlY8ma9xu5ilXlV/J6xA/r
QCyS+Wo/gKNh/Q6YWVARKWipaLp3aHgkHgPXDTLvo4hC7J+ETGmipIDKVb9yurtMe2TGAXrFiSoG
Pij2ahif46rhBu6y+EquBuM3J92SjvOxc70n1BNV9y8j866iIaWfiQs+E1uAY4FHIkm7l75dR5Sm
KuFXGyCc8713h0D6ml0tTxVHD0persimX1t8FGPsfTQLC5ne2JjGvyjdcYOQYHpI6hdxkIwAglU1
2tNVtTamYGYOdYtNt7qKWVK6nIGlLavsrta+xWZt0Fyi+BA3yJKiPiJd8p+GYA6iXJwYGDN6X3Bu
sq1kBDCz7xp2satsFBxMxbKZ1JltNBEfiFBccBtHZXavVFJ/DPslNR7H7GyAehOBHQGJXbduVY9a
T0fIMIAMiLL1wlOddRGTYA2ykvw2H+JPZ6xKrUd/rv4WIhYUcTxTwQV9xlyiVWVyIdSfaOKlRMSY
pDdeLrNwz201+SLp1tqazTJfORf5HE1f+uLube+5YQbOdRYBzSfLLNWUU7iu0m/GIhW1Z79ZuFA7
hCPlfraynVV5nwVZoOpB/EtK8FX339JCq0CfC7gNxjNpepZ+nGGptzrFT47ioqLUh5NXMA5iZ1tn
40abpmuspwcrY9Y+/9PH4Np4574wd43Zn/FcJ+0KrilsYWs7NsE/rCBhoj2GvI+e4+K7dJ6yk4Hm
U7PrY2d5BEl+EeMb28pRHxn9B8hR8MXbgJMylBWSytLF0cNAA8eE9w8gF7H66+nKUJdBvIykw9KY
xRTrdBiOshJTdh27+ZFpPkOjQeuRGzPrGjmLybAkFaLg/ZpxKTSfWfzPNPp9BMhgsTadcvWUnzZg
fG3RR1K6UhEJyTcxN913zoegwMpFt9rYyFYZSYb1ta3qd9GqjQNK+qHjZkc+672L4AMJ1zBaR7RL
u4hhZExFOj7LyxxFxhkGhGqy1Kfyiigse4YfaCtEsmswjFC1FaC74RWnD/Oi56gRWtSEr1LrKt8J
vM+BXlGUAHUxbzqTtT4B5JRD3KMvVfAo6Q5dR9CKyBeftZnVW++89OyyXPbRzB1TZGzWlD6z5z/H
AJcQPlTpCNrhpsOVZtDRKMW581KM5PGa+oMbZSnAb1FxWMzTVUvbKpW6Nut6W2c3nf4G5aOWFzt4
dZ2iHGFsw4/qRO5IAQV/QsSUzJLsPCQMBg7p1qVyCItzVTdkHLPd6L76hhVxdKeA2AyxKYT8C4d4
10LPmnWS2OvpJTTKR5l9j/zlTtcOKjPFitC0Zth3rAHho2ZPWMRfKZY9ThCTA0EOJekW6H/FUEnd
zTB1QklUaDqTSpJEpNnF3mYVpxyJD0MUsj0StIxj4e2UaEb8wQijenPKAAoEKwTh4Q63pCdYb3z2
9DcTdg7xZzaBnW2xbzxr3ScgzoS0NG4KZHaaVuA1sQ8JVRCHKc9As+BuZZZdQbFxhvRcLCEf5Ucd
0fEjB2jq77EaKLl5TRk5uuiqEXpokb1SS5BxlJsRM1D2oWV8cAPaHZ3W3ZUQLXEfh5Jg5nH5suKo
44Vl9o1F+3biyVqq966Brb1sCsu4G63sXoyBtWL5dDkoFVCpYK1JmFW9SXPRtONFxWs1jaQ+Agkw
rP3Y/pMblruG+wJyJkeXqHyo5+cUyuPMqoKKhLHx6CHajTi6OE10yJiTcmdUGNRLQPrkajp26HvG
3o6/e+dUx5/Npx085MGX2+sgt+o7deiBKka+h1bYbzJRpHKRGtV5CAmEqUkN/BdFBZxnBGDtj0Np
mkTJRn60Knv2+ExaA9Fg2KNPIDeF7UnPuo5jhvm5eM1KfjiIZDIGmRbrYuGc0PA9kOxJzYMMRRAK
xDWJZJFBqMGbO4+fzAv0WnSQfPhcaxbHqyjP2N+rHaB054AJqVaICwZaRNRZ9JkmF+5dYuVC8EPP
qq37w5eJEJPyp96d0LTnSJJ4uWJqlLrZavw0M7qNiYuPHyPqP72s8EdF8ZNm2FBq5ih7h/m5Kh61
6j5yjpQfJATKLp/5blhCruLuj1jadeSQLWOF+VrZpQgHmWvKzF2GpbM4lUD75sfQ44NkdN6DfSJ7
IURwxn9D3FM0BjvXfnRZwPWMWdVz+5SgjHA1xr4mWQrRg82wPifabuIXSZFX8D5RFpS6gmbwH8M7
EmPMvtgKruRPbKqsYS4BiVI7sXk+uO5zH31LsU4fhNkNlSFEW3FLgC5EdDik43Ue/xWBxkjs1RxW
AcmNNEJmYHBGo/yHBcXmqGDyjKgQBfoc4xZ7yZoKoXpOihSSVFUTekCYck3nHheawD5A7pKoya0J
WxyLHR9c5wx3Ckj2pvwR+Pboun4FlQOhYARTGW0haiTD5hZ0WJXxiG+mHDooVzZzi3T2diLikPws
JpVO76w10FtMTcERMkujWmMFOVOKpOGXGwNMxl1mnhfZghMd3lqYEdqb2NMAjgOlXCKWGL6I09E3
yhQZMTiDoqDayuzeiIq70q2OavcgVAj+RX/TGTpBhdtMFNmyeYjwP1pPEDD2Ut7x6UoAa2c/sCxg
EDgjnmpQlLFC5sU1wQ3wFov9lsNbJ8pCa3+KyfZDzNMY1nqAbx5HaNuchMCQbWdkSmjp0IO/oKSG
Lqqk7j5FxYTiPtR3PLMI9JkzseoZ5v5C5ijtYO2dZ2QaMngD1UetJc+OlXABguIZbRbw4YadIGEu
LUN8+Wathxjh0UDVrt08QJCdpV4EkqTNx7/rkXQMD19nVv2KXG8kc9UTPz9ZRhDWNfbVLS/QDPOZ
lBZekZIqMeATE3phBbLPtgcUIf/jhRcuE7LBqs8seFJYHrZ1xHl5bpwn3dCkEREujqV+aRlrVIk+
ZqJN1l1tP4mJIe0sfyAKkLfAZ2QnZ1VAkUYYCPoAlIsGoBZcUr60bpajnpocTDfPqN2oOAb7dYeZ
UXYTLt5tZfkcaWDDHAGzxUAOOT8iDH4CW8u2ncF7ytVYPqcK8m8DLlLxm+XRKywJ1XHWcTtvaHFZ
cFA06L9Vhd6lb//WKiw4J1ApeXTgZyK0OmJb5jGcNfNa2BK6nrAZ+svT8+zirvMSv7VSIg5mhCv4
DHKNj996JPGNR/nGv0KgGo27NmkKczJNKNmlChEdIjiu2OJoK8502iEfOAVIxxAM72XWWSBoyvti
jHDYIaqKMpBphBYFo5+hp+TyqhEBAzLMEHaHFIedqCVTxZ/64irL38jRjoqzXBYA8XnZrsrlMYmm
jTWD+vWdKeAnVS6zPa3Fq7mowW3GJFp05fsysabBgcp2VTAuwsdxipGPW/mQP+Y8X/HU/6SGCg8q
+NTK7reBFl5z/Q5uRTnASgb+BacHGmN73ocVNRcAMnEuuXF1bwJirBdvb8EBsof0eW4r3wwGQrXU
m61bbzJXMnGEC5wVcQUq407pH9zhpc6Sh7y52sOfANEx+rcE4lZvw5ntgKg7d5k5bLqKQJKqPXqx
e9TRKpjNqWYejsqPsJBg1XTwxqd4G9lkUZrvgzlyT/6q4aVWGKvMG44kVpv7JvkNzWd9/g6j+sEo
epwahLCzpx49Y6PDa+UQ5RvMctZCdbTF2cT2eaRzyitWzS2xHz26hw6WvdmTARsw7MGLGaBWIcGS
uLcDD5nD9rywdsqU+cXCgqO1dvACWgR3PQ200HCLxFtX/bS2qQxi7cUy0tfOmo9cx+u0ZfoTnEu+
Lp0ZSP4xTvN9W7IMhgg/3LGZcJa1VTERDTC8ALHhrkm2Db7k9HXWT+VyQeN3lycf6fQItJObCm30
SW93U/uPhouJBi25bkaEXfO/+r3X2eI1IsW6lBZpzbm+7DQOqKo16cpgJxBZyxgOGzfbP+9YsGln
lT/nT2IeRT/irVTQYJ1vQxVYL324kzdcWnOXzahmvE/d6LsLGwCbpDNqs0DZNPmzwAA0e8udBkdm
2qS6/dgilw4BqFZcui7uU2/Huay619YjKJNhCjJaF8ji7xJf0fArSHyoOhn4GYwNV2lLUBAQ0wGh
E+CjZj/DodIYOoQJ5FAOrihG8qJGHyHrR7gcR4NwoU6P78B6OOahzvxOKiFMqjpf0g46XZHstGVP
0HiqIJinwNB2TnBJwyMnRcAhJW9lHXLLrbwO2NbK5ePCKVHQRiVc2mLkfnFRygQen8Q+psbUyhs6
NSJJ2GoPvspE26wWXy13TbLX6ftRuKl0JXUAPXVtIStcxuS5sK0zxfMdT/1amdEWV9kG7gvTLWU3
To9NiVZa7zEHZI+TAdpwUmNwJOHeysNTh+mgbbAuFigbmu/GHZhq15sGhkrFjFK8ZAI5kGzgmc+1
3jUQwSy/qt4dBmQqDlzkPjcF2YKqcqtxG1ruRrdRJfkxEXjusJk5gshOr9WNOZxRPVBpPGeqd3RH
8zBqHzp1V81IbuhNH0JSr5xqcgyk5jXxJhlMyCkw1o5VwDe7dyeg0Ur6oOAqWzKV6D/vLvwkowYZ
XVPqR+G8JUuLkw1xBIFX475Bp4hyE+XGtcr2NkO3JXxzDlUL/mDAFO6ymSSdii1M6A0M8oR2owBN
Y7qFKgRgH/OFsxs+xf0tMilWupNpPtXAlb66/MRvPpQnreMYUXZ5hp0YVQOx88GrF996Bn5UGUEE
DS19zgiG0nPocgyZV0z/gvDXBaKDSwEln+rXNr/8ttPZMyPZYM0xu/CyrO2l54ZZileNdW/4E2QE
mdraug+e3Jwrf9wZUH17njdLJ22epXi4qZmFestDhmG3LBgrUqoWLINspd7MdigOmyC1jsvkbVgO
R2AwhQedUq5SorANVdX4Izdrsow+xxg0mVi6dkOF0Q4FAI0/nHNPPertPdhbUt4kBQkxLT2iGShH
o1OIqKUOjEzIbK8GPiNEYuvaXMUh6yCaSmuTKKoITrYe03DGNi7g1zBDJcvKAkbwNJLw2EOtKUcw
YNDHlFWomgioZuZj5U418bfuTffcULw7pyrmQaRsie+KFhxI8DLA3xKNypgwDh96Py8/pc8ZqxxA
yHudHrP2VUcUMSNUqR6RdPpsQHOkrwKLKhk5qaO2qjQ04HTYKc6XhEcj3llwP0zaeNlcTNF7Yjzp
PQMHtCISC9cDz8gYNQRIFWNM1mJKTVEDp5CiKu+ol+gzuB65qGEHjhj+t/E9DSD9JRaJmcSHjITp
HVqkqtR3QFDE3F3Mr41xwnoRseXBoaZZ29Re5c8TM5Wge+qqE2bMzvBR11EeMnuEZPVYD699oa5y
kmUoyJX+FTpxTjUgjbdMNzDUI+ws6ntVL05x/M6Re40K+4Z3jrcXni+Ztj6hGWDNTLZkzn4cF7Y8
zVrLsp1KdpaDJkqqaCNG9N8a20yG0j4zyc749hxwPN7VK2efDIyDan9A37Fbth7Fb17XLwvhzWaY
PNrVt1XfIITRTTLtni+ayTplkqBL33YQTar3nK9d/NM7OQPVQ0sfMW7rYEBdxCkZ8x+J15NlnxTK
jT/SnPuvrZKdifEy4wKCJXTGWRXnp8tkvdvtOo7WKQmG06ORMK5FDYdihcdpjn41vph762Ze2dEh
kW2Ne7NfGTaFDfv2x5w+t0aSiKThHDEx4EkR0qP86aBwKW2MfrmTkbk5ID1XQY3Q5tDqDPINYrM1
z8bgMq21AJu/hMDrsOBZ/BwHzbg69cIIARMfdaKzCf7ezx+NpUQOxiYzX/5shDwUHpeIvlS+zRHc
4F6dKhc0F7M0dxNrOxGtZqq5RfjUEgpRVvzoOAK6xwWnv1UfBTcGbWlC5DIrDg04hCVasjDinRuM
ejuomN2b8GpTi9gDPjMcJ/L12jk1mhlsWXGDhyS2nZlEc1kMbwNSx8WunVAZosF+7bvo2Oas8wUA
q2X9fagdc2/fsgMisNHCmSpwGVMWcYiM8mr5CT0HFOCuabaNvVWXh9p46C2dYwZ0mfPR192eFkjl
v4QvqFvYDdkPwfzeAAnwVBefLFvXfu3g/1bMM126Y6Y7fmvF4ucxf/qsx0/ElcthgtjKUe7luw7L
15ziRN7yPwUsnwCtkjTTIu6XPZXwkVxHCCzw96IPq2bXX/VPskJJMhdgM0bAumCIdxYb3FgPT+Cy
fFQn+5F0QHFpa+1DbqprA8RcR1xK43HW4367MF/LHjDkecRC1w4HwF2/vNQsuS3qITjMKcUZIy7p
/RkEil8FhRus8AZBwkDDkb1beIXJFHPvi2wP4ILiL7cIWBqZDDv8FTYbCMwSOdLQbmAAQL9E5tTy
LYZOcqdo2/ixMsJofCfr1owiCpNZ9+TihKV/xRmjXHQQO0i+W2IE0fQh5pr6r0mh6WN/F07XyVx3
CIoMQ+xXkCorHIFG+pGz6VQZ9VqYWIvtzAWPzF4UE/g0u9J6adUP7A5ZRmgKfi+qX34mVticjZUQ
/HUViMCP2V+SFtwhuQ/xrWr3TfE96tQwGyYezbLvvBC66JkON7dvbpbThgDD3bogCVDjNOGOyPpq
ep/V2xC8NM0zUMO53LGRmb3LNLxmKIhZArLZBqbXU4gFw0nhCZVgXxKV6mqt8RmArkCagHq+YeHa
4PtwdEwUPmnA4l1XU+P8J62iGghYJB1T5LUegaMcVWyeluiFvV0n08+77iF8aoJN3m5G434sLcb6
+nqk/GBtbvWfoNKkEstY4NO/F9WlUu7tZk8/tsyIlQBPlKwqXQWuZ4MMq7tYTDpVyEiUHek/RBhu
Ej4YyZvX3fSwWcdwRgh0DNGig5vYTYRvKu6E/wnvxwiDdStXmkS1yBMu2x95s53mYo9+y8YhOwIn
chg9eusABRcVB8uXuhuf6BlWTSKx4hgPCOb17sEyWUN3kPWz7bQv82zwXxPUi3ajFVDfGG4i8SvH
dh3UHCbabdLSeydffmrvAYXbw58VvU33oogNSbeO2pgWtjmY0WnBtzsw7SjTc6p/VARu8uoyidSj
s+oNqDXOTgL/KN5x0kXedgTgb0DaWc1sDefYuKZvC3EieDU23Uz8B7CCLQFHVgKv7IBvg6k76x9k
KTCnNIgzcr41xlbGyTLfFG99+RB3BIzVxwSbHpNXTkJmHhPN28I7KFNxlldCQYo4gu1A81uQ4rK4
a7bkxBTzU2K0u6oGU9mwgWUtzmzFQGXIHgx/Ku9mTt2X+t5H+gQ6JWkF5rZZmE/phE9FmsOEm4Qj
+xJbE/yh4KpnkgXUb7qc6VChXblkVrZbbTo38u66iDmZ52vg94ZsFxDSbXA+WRacSVzE6bZgO6ea
ATsoZd63Ixw5lV05/CNoYrL5psYQ9X8cBozecXarG9K/PiL7xU73ISVgih6jcdUNGcgKShTiQt7c
3uL2SfY2+Eo9zG+J+Zt2Py1Xk5HvpACsQuWzt+xrwTgyn5EElm+8iYHCc28gZ1RJL9ymrH3sfV2m
++LcJteuu+rM+HOZb9fXDiwxWDnF6I81g+MRH2DF/EB2PAyG6+HOHoad1ERp+mvQZzXcmklFM54A
hNftxtcbmJb0HJR+DhlNOQB/nFE9N2c3f5uciQSaWwWjp/LEgBK+RYz6i7ZqZabBlzq356pxfIh0
dowA7zEnOXifFZ/pbIO3fxUZ0kwU9d9dyrXeORhMx0834iJumRMBOKeXHUt9T3hLB8Ej3P6BaIcP
DbnjaGHnU94Jy0XIJ4DCgwJED1os2rZbjfBDw1g+Ds06SGt48VBTaPYjZijunHwR83CNqcQmSIOg
TEnoBCwk/hLBJVYlpahsfRIA83Z19LAch48kGGQn6z5IoEwh6EC6CbXqSQEwEPwE81dqP7jRyeG+
ohsGvdW49VVpVBJste0Bwroz4aXoVOARKpve7ig4sIwloqJUV4tUJF2/Q5PZ4k0O39kZlNlDOpAG
gSah+qjya2F9z+1pgMxn5Le0PRrlaaHyRk4B2YqH8iv/LUtwYI/Wd2m7dzYTYVq0u2kT4ZvXIYa8
o31JrU2uwGvc2P2dRSSLB6djx1AwUVlHhz/7pT3Ow1PGYk1AaVr7KSaASjF8JTIZMFxc1IgxT57L
nZWNFtJxPBa82Kd/5xCdVMheq7k6/MK9hx35gWYD3SOLBNKKwe/a8S23zY2Z8/IlK32wNiH3XJZu
Cg91Yi1SqQjl9FmLXytOFVbHS+/5bDrQE/P9bfTBpgcQBZKSvsQD6XWHkiz2Jr5EFpOClseWwwqT
GqljN/7p2j43Q8c3euLPnHoXOfuYu/JDE/FPTkAzaAMg8Xdxd+RPjEQhouyq+wAlR3+Q/WBQPWna
nY4OEWm6JP7Z9qEOt1N3MwNqhM7bOFzSUu0U6TagKmGOL6xp+QBpv1gsUtaIGiC2zR2Hsi4QoeT3
j+WeQpZLx3Xj3ODujA9jRypSu1FBCjA4oVCx8w8MFes4wFCH47limsJwXkFPnONy61A1O8Ou/Bf2
ZAkxrg/B5tQ4qbA3wAkeQnp+Jdi17bQZbUIUmGRWA4GjGa5p2fgATLc2I+Ogab465rFm3OG3MUkG
m94dj5HZ7saOzWq9s5TXqMGoNx5o63ahA7g/nMGkq4cgIqgZhndlbVzra2Zc0ogUi5HAyCbRmzeE
jzjLlqEu1/lD2u2n7l+3DDwkvmIMq3o5KeBNuriHM937VubhsikOuUJCk1Ec4eqIWwWAJtSkneQP
CR2/0qmXume0Q1uj0q4mWBqmPXuO27aDWNNvbXoS1r1d+1kC5Lyr2/Aa0CtEnzIil8Kf0The3oJu
tE7nPSDq0xIejXZYjal+57iI1i92UT0Y47TT6nNSco+j1gko2juM7X/CK2YOPLN/XoLBn1NO6dy4
pMERCTbtNfjfbVncRUS2sJurgX9qG0UehIHP58ukLmommLv9m1ufTBI763uje4u/yuaaqi9uUa/L
4oMHR27EWJabrHZr+82IS0wU+YaZjoEWBhUNQu8UXwu/HbHiR0wSekrfRJLWWHtITl4nHcQUWp9u
FQbadbByerWKsvUjqVJ/Xu4xCiIZJS/eU9+NuV8Jm0zFNeqFOoNvahdJinzmeXSXR50BOlor6IkP
oEjbGVcOIVksV1jMyNKPRQlJjGX5mXYfcyhLk5azAUw8rvFPAJP7RYn8miGs8lC130Th0PqT3F0D
PPLwc+R4vy8hP51ePaoqfoFrV0XU3CG5U93a0sjfQNAmSu2Q/lCQYFLWaO3zbKmHJHoQm5A2PQ8a
OBYUGlRVon9DhAZQgcqScsoa6T0uhpvDABEzgrjmqd2H4Yqmaym+XA5bDOFAens0msbToN/l4dsI
Av0Lu5ano+R6CdvdLVDsVc2LEVh4ucyjrl1YyNPiEDVM5TmylkJ1lajWsYAtlpQU3i9qm/D4igxq
5FZ11s6AntThgLsaGp9CcAjc1Gc8m6DgC2w0/v38FnskQc7elQUxw28dhZHspsAxoLSuWGExLxTP
Gou9JCBhE/oEo7mqQeQ6kmnCnEgQZnXXPrC6LHJ4RQBOsFy27UG8rSh/MLEG+lYAepK5B1jCBrkF
BUCAsLShQ/irNM+sKMW8ldcJPm8iHXiLSpXjB9ZgyPRYrZo3i14A5joN7THXDzF9cs80prE0cipR
/VraSfGMK9I8cgQSwpskLNTgg27KhygAX13/i9q94jS3YsZMlM/RDf6j2aLiRV9OjPJooZIqNza7
KpB6Pag8AvWGdvD1mTAJezgbPHo4Osi4DmMA3CAfWyqzEEGixztdD/3eMBO4Zfmq0uv1lz7c+PtW
eUU+ioWM/sEqjlp5LypzJofihcqPKcvM8NOymk3U8QU5aA/s/rtrEDI40HhKF4JOgVmKmTGLEUrj
wr5v8SlFlE8K+1IlvMXw+WmlOjlfDfoh4gkAgu3c2vUV6kqsIteB+lCltQs47FWdMBwSUKEEmASB
T/V4S4jKjkoNZJ0CCQpEEwGvjavvLBPbSJT5ce2DYVjuY6jimsMiK7RW3BOryR3gS10a1eLmAMsO
aq9oN673Tun7rFaSyNy/FJO1mwNSsnWMZzHqMr63nMyHmE63qjFQ3mXaLxUWh6Efdwn4OhR57c8A
wtHSXjyZ6BnHZeH6nM1DVt4Qek78IcKzklOMAeZbax6T0eZBlwVVTWI2rWIOEEekGjClUPCJ7Y9K
6MCcSoRB3OkYbiGQxcy8PCvcaXl7TWt04gQh5UixYgsdZFitzPolZ8M70TQo6rLWagRMCWcRPxv1
uINliH+gnYj8QTWhosgouy+Wkzuj39A7M+rctBTbjF8695AY6kvImyN07LkChUNTISqLoPwEgTNO
m5wpQuUdoDDQTYB5R1I8NmvAD+sSmAp/DytR8VigIW7zclOb5CyZz6DCvdD7B8aJv4NDUrBEWOQV
BOq4OUKpaFt8sLJL5/+zxW3Kdj0hfkuXadX2IUhjcNSgU2T+OdbmRnURhIFn9ahpVeYUsv5Phs8u
PGt5+GzBES0gjnYGEwGPSArwLwx3RMexxL9JBgge2avFD5HLvkEtNwWw7EoDRL7pLO61atrMTbKm
RirCm167JJ1X65JtehafC8AUA0t2LNY98y4m+bjnF7CTKl+wJACKDYYEkwTT3mi4fhfT2/EjspoS
5h4q8BgB9ShAS65c16X9NSc2vIgjo9fMWJDCsNCEGSeHrocem30iYw51IX7saWK/hAJkwN2ngWxn
iL1T+fSEUia8auSzXEgNC7C6x6gHogghf8Xc+zuESKXVJNSM+Z0ASbHCCOCOB6DAA4O+YGqvrXEV
bQu+oJkAUvQDfdxvzOC9jF89smeG5oPQQhK+8HaoH8CPTBAEiLGUOiediZ0JPXuGSSqjzu1eZYpl
1+ghwvbOAM4ujYPNYIuohp7ax+DssB/FHzWHD9a07XiTOWAL7HqUqUb4W4XXOEYtkfxpSBPe2oFW
NxxaxPp404bwmyJXmkxOJtM5C3wHi3bCZJo2Oyhe6JauTouEAaZ5i2k6wbvERDcGxI99tzNyFjus
NNKD6/ztxgO3xWZc+/g1Q1o7oAKj663bBM4l30DMqERUI3nQHXvD9HmihC2kRluOuv94Oq+l2LEk
in6RIuTNK+UtVEEV5kUBF5D3Xl/fK3noiJnuO9MNVZKOzsncuU3RvgBgKEy0OjPYqsA9CtiUkfGc
eklyIVYv4Dwfj6USPseMQGb0JIhdQ+8uB5aw79kv9OZsYMeglBoWSawml+PHH4DeiDwAWrPg64dO
B7uALCiAZchI4lDENSRwsk2qALYxsby3GPsHOkwsjGhVSDlFNp5h5SeFJ8Qiz6WY7DhbcTFMp/1n
aFdbKAFTHzw40GjK/oXn3tOXDfwaDi5tJqrinAY9KAP59eWlx5qnA+bH44ms71y7pOyxk/Kp6RdS
BFL1OVRgicF27Ta6f6rCQ6jvnP63n5FTjw+J0z2HtrHqkmavxTi1Xf9A5REUhjtRchuzYiL2DaoP
ArFsyDGY3NPRz3G3lsAqgTuYMjCFKjAIyZhp2Fw9rqa8cajxiWnDxKAzSXkRaqOuIQueH9PgivUK
XkjMJewKR0nFw84Hfl58R4yfBfkl5ciXPdckI4IXDltCJDft3RNGafvprebZYyNZhkBaQzUAjL7z
tUpkhrEDbWZS70LHI8J7ryqzOCXVQNQaDaHmvXkmDY5CuoUFaEep4UNzmUYLL+30tauBfKaX3ML9
AHuMqMfZAUwecf5fpDAgdauxZbdPlRtxWheiZdxDnsRiHkF6JAUI20/ZTkuxs67sS40JvDM/eCJD
JBwupeG1a1h6jJbS7JvLz2c4olCRyFdW7H1UTRvtYJm7rDsV3i2dPxSyBv33KbTJFbKXdffqecM6
orpNnZ/U+SjHJ1A5PBc78Okk+bYO4zLzcWE6KZijJkwzON0a7NUsUkw8E0VtCLyKQulu1W/i/Jow
SFaHLdGDsBI5CNiw1P6kQ5+u6wIfLjyGbesJNkDPjKQMcvQBAz5VDbnqrxKpzj8JSaUMR21r2ldP
DeGs3CznxHyM8gU5PRGf5o9HrUQ68HJomteWXJWIOJ6paTYBFug5VlcWVQ0h6i/yVne5v6k8NhkT
mR/W1/6Xoq113PhQJenHSbUXDs6PJhxcoXUNMKeJOaAIOZWNven8q/wsvDwIalOerzxeeI812jKH
4PKK+oeXgi/ViZFuSCWpXhgcpFjZdnCLFwCql8J7xxViZjJLEBeAeY1wP2JRa5OghkRe5PinzQC1
lCGyvWp30A4xixWEB5m4D5pA0gFdj90sBjPF34ECv7rQeLvSfR7YLmvr3Wo/0cixtkpobCGBMGL+
Cpd3Xegmr+WH9BDeRI4UoaTxme5k0SqnTIBs1INo7UPvy/aDY90gG+JBcBVYigmvIGNu5nbpHkIK
uAMMNKacNpWG7MiY+YuFLNGCEBoU3h5+xqacgMOF3hSgdoM2qsoKbNKFrkP7PB4mD/IR6CZYvQ7n
kYjyisJQARmFe1FSxgq1t843SYQbE57hDbx4fIegzUAPGJyrWy0ngCPXjpbeE5/nfdrmF19EHBGx
t5qiLwuHJ6wMeTI2dZJoRhCsi6Enf2sxMHWBqtQp21IrKEC2yCPS2lky11Ul3Whtl6sBHtoAKK+M
+fOs188RU9MmrdZ4lVC/vngK4taOcX53lxwhyQpxwT/oHBk8eqg4MkJthBBPXdTBcdZbZ+F79bXu
PigwZM7H8K/MfiUexVI3svA1foI3Mftkd5FzX9e3WTmiRKVlZTULMmqRvzznDPnTi+4lzBbU+iD9
Muepfo3rlEKOE2q81fqzaV8iO0PHt4YytOnsEgU5zUrGjD7FqBPWWkpA3Z7hPRAi3Y+gxGICJ8i2
wOpoA6BtUCiBThIbXPuv0CAypqigaqO+78B2BUAwoPNMFv5Pin4aYPlgddkauGIwMxhGSBGaAwVH
OWmxDh/olR6AsgUFFG7Jsk/AOMmdcqnX5aN00/HPSJtG3/YoJ6rkbhRHLGpgaw6suICgA78uQIDC
XYFfsCwUNFsFslixpYbh3lXZBomp2CFQFfH8+f8Yz7pgTQq1Cnu6aiCtdpZCaoga8BNGMxyaaDo8
zl8ZNwnS2qk0UizGAm88n9tA678Kqiv12wbbH+wmsOKaMXW/8Ara5jFoL4QjSHNNmPEiB8nl8Yvy
IElxzwDu+24/uxftXkRLjKQ+50/jHrwH3/1n9u39zp+wu7W7c59eppf+Mt9QMX7NP9Hb8Oy/+q/u
63wbnvV/7kv5pb+DU5wW/f2zexxv3H/7i45f/aJ3iMIH0vG+/FfjVjJ8BP0Dxya55INWAB69y27+
Jb4V7/27e4U/9ULIzb/hd37Of8qPFpuapf8a/Btv1Ig3Zk7xg3xFBf78hVqMT+JO+kv7S1/WJ+xN
N8MWtOzk7FL+2227rcVfp4P5RVBS8FB/WJ9EMKzdrxlcO5T/uE+NsVQ8hwnhW5UARFRXbis0ib2y
clb0datoQ/rIpn3uTukaq7ef8QBn5eSclA8pvrEMo6P65x8hVC6SVbaKlwiMFtg4be3dQ7TxrhRe
x3QHLnIc1+be2Bancksr/jCsCaJ7JHbuXBz1Z/sJm851sXE205G4wjMatYO1ddb9LrkmZ0SS52jd
bFG+bGC3LIifP2SnYO9ci2O9pRH6QIi5eG+WT9enY8c3eLUfCEPBKo+jaNEs4zMGtef0jG3PpthZ
e2WD/AZ56oO3cfaYYm66Y3hQl9OuXugPxVO9gRC3ro79ytpDelhOS2wHduoRztI1eqp28QNuySTr
QTzNz9NSXybLYq3T7G7bhdKsLYYwM4V3gnkDAh8gV525VJq2tJQQh3mTG/VVDb9G0eeMS6dSoR35
D5XsPOHB5SUgS9TCFsAws5Xuv/j2yTDBZRTloaIln3yepbtAaAOnZ+YoqsoV0MhMeq4TTdt+Avhk
TjsgapujfNV6rESKBjyfXeWngy3hR0B/LMaZUx7PQz94d6J/gFT8mbMQl4tOJXeUg8PbVdMP0C+n
W8ouH6L+E5XpDNlQ6RjkOisxoKAkUjJsg8kmxuYTb73fyoDdxJ754DKtKsz8aayccFkE6TfxmlUO
LNlmsBdGjco9+gKJeEixGTKEzmXb51yjJ2bci5bqQeQEhd8+ls6wgysP/wAYD8jX9xBOw6Ae5xMK
R2CZg8pOgU/7qm9V9lEmbeq3NLf8ThvvCZR9sOfzjsE7lj+wY3Q29AglBVFFVUR5skr1N88e6Ptt
Gf3HiCLGbu9rFyqVBxt6lYWHdKo/NealIMaiRrZDRk7DeRWSVdmYH4K4cNbjCraUoPfs6lHnFnil
gwLAdOxV4Ms6Q75AZTOiF2s3BrIqBnNdrzBQRxfTYeBh/+1wBkoFjls2tcbFidfCogtxQm8GLyyt
vZ0uXLC5Aor+/GP9GAZhVem+nm4iqwTqtDD/4GlWKbA4avduocZ3k5ea6C7uUQAEFzT2a627z2aW
k/Z5dXuIGCSFAdY9qAbEo/pi4jHeFvljpOpI0NJVgAK5cP41TOOq5KwZny2gmeoxrQxvfkOqaQjT
PvtlqiyChWYcX9jHEdIuFdoU0pofghArj39JBxY97BkwY6T4Z3eSwh4t4P/SHNnmr+O6gA7POeF5
9noCqMegq+9vgP24iplUtUClOeVliYmxfMvm1KiVuIQ/xyBJaELoKA3AEwtAQhdiERUYoSUKlNjZ
wF4dEnuIt/ZkLsviwPK+jf6bRqUk0IC0P7618+itwKhzQn675rkItrOGcbxCNqf3S/2owpwOcLIu
kXFFZr6DI0WlqahfHGKKa2FD8ImsnpfBWTitAjKHwVV37tPx2mH+KM1xdskJFmyxfIiDvQhPUEfo
Ok6sCbByHh+5Ck7IikSvMoFBEk5bkqsAwPaOaMKcOzeWSw+kDmg/EAaEzNrNn7h5KiOFgg4mHeVU
yE9iRJ6bWCMyylV/TeCIPFBOuHRJXHDfjAujKM7MrbTiLopY0Q1r5DVPGwchTeM+zYyukEi09snU
ynVHFyKHr6IZiIOJnAbmxAmX5CYlu0hCIE2PEyQfYCOadfJAxEysLYigxP15XJYugO0DxCw0oai6
E9AdZTSIIGzWXm3t3Wah0BEbzVU0ZC59AoK9lWPiG3JJzC+/29Qgy+bN4aBEImN9jLmBUiHeFuq5
bbERyzc1jj24a4lfM65YA+oR2glH25gaPKb0wquksheVoCcjLorcwCJhythtc/TYlrTGGDm6Jhhu
8Ov11L0dedvIplI8Zu2VhSinZBPfayXcbp6MC2/ab+4zqqgsqBYu+4NpUna62R61E8vVRzOFN+gB
tjYQNUF4kuRCagD7RQXWMjFyHdo9qzWrt4Gybljpwb1L3wR1M1OAl5IgPEgnM3Q5ch9KbpTsJTL3
hX/BjI9HCilKlp7NMqeGZ4+OJcOAelomMbgnYWa10pXtPJ1LJ0QpS3oRhuG6qdzQIOPTpOwm6BR6
9hTSKipQ3+hQwl7fEZJ6DEbcuYsVdyPF7b0tEXt2lyRLLnXAxMDRGGqSmNqZbLC7krosh7o34Vqx
ndPxLfe7h8qbqcDT5DK6+QdMAcBQxJGq+i+v60f6aqwx0QZVJpQO4m+BhvB2D3B9EmOEUCnv8GfK
ucPvFiIjAy3osrlTk/OWsg5QZX9q/e+YKmuf9wsSDfy0fUMhousXB88PFXCoxx92bmpGtS5vmIcF
j/3jjGQ9vGpxCRNfW8wxwlCyue0MwRCkmlZL9r3JXpeOS5G+jBSTDfk5g/2Uw0Ea3JwoWW5g2Fy8
/C5bsAgKC31ctTH1GB5ECXgQ3eiM4MpGrdjRS1pDeeiRW/eMyzCoacZqYYz5B7eSkVvziiooHW7y
HvCnbnLg/O1lZJoSDti2T73GMEqTOqX8YuK2KUP7GsJKLqf0w6W1E7vfTgWigYzI9pKBI0HuCixc
txi4ah1EOXenGTXRWtCDQLos/k1/ynHAXtEexThQDuQkY1OsMyxga9J5lhg/T+MPLSbK042865nF
sBaCTjhrmywoE8hsvJ4VmqK0YjAA0TEUT/ECzl7qYH/XbPQkXfUC6NOGMThVAQXmT76KCWgiLfvg
EHnFmL/kXRKbvAJiON4zyrJOfvoGnxzYOUlu4gKavhQRzOIY6D+X48tmRG3yG6qhOMdOunVzYDN2
7iEr5Zyb4bBCBuR3Vii5OEOxg16P7ruAihCk8XYgCbRasTGoa5yxMTk41dqnWJQlMH6HlrIqXrH5
Wd4NXyQD2/xM+eZFmBl1IypLRTkKu1NX9SMvolxtLgxJXsgWtaCWfo/zxYMGU6I6y2y2FW5AlR39
5DNgi48JO0wt8K7bPDC3mjCj84uHobMe9AAmb3SfDGVtA2ZxsEW4+UX2j5ziHO1y0yTyoFTQv7WP
iRQkUbMywPppEENVWRlPf/VTmu1tJssj4iuD5y0arJEurmeH1S60+wSXqehJ+FOa1HRk6KsFYDXh
Id6SethZ06M5N8tgE/LTY/qvT5Zqc4k8d9U0FEloicRw3V320HEUgqgxc832Hp1AXhNx3MIkc/yt
PExOPAfrMNGNOUSjEJfcRIc5RsBiYGFewKHAsZApXUs+YrzJ/PqXZEEzwnzKYniJbX1lW8t6bo8p
bgjSc1NSqeqLFZOuN90yGzFxZNAHpzsG6+umdU8Zvd1Eq6fau9BA0j6xlxq9D2sPlDCaZNMP1W4l
q0VNulVdlhu6Nu9QEucSUyMGktWMVFcYqwxEOhi43Bfn7o1EJvKyyc2a+UH5e8JCdpC4Rh78yTu/
uc7p1MVq5D7OAv/tIwZmasdtaxW0FNyf4tMZPQBxuCsTby3GQ8gXlwXlIlIeYF/f+he4W82IDjVN
wTCg7AcT1WgKgLtlHUEfRIPVQ31DKkmuccVUxA8+Aa2Aok0dI0w/X3scR804LeS9ZRa5lTdphjaV
waINYFfmuA0GRvySKv2zY/tH8a/Lg0+AgFulwy7DNwFIjsel2cdi+jPTWcVsVhr0aT99zODm8kIH
HvT+AhrcPQTUx6OFAedyVoEFKY1k+1m4FksX65LhJpVKjEQFcEpWgULgzY3T2iHDCr2FwlTNr3cF
YxVG1BXnveSOmjf2nKcRwwDNuZfMkclwWofMMOYUd1Nm7bkxMnpk1wNd0OoLOEkCNNrN1xIzNBnh
KPrRR0bRBWSmVfVjFgh9T7nUFkEz4MpvqZktFZAtzClQRpLBCPDPcYGk8xP7OTnUFYNQ9F1PwGlG
qKDJKM61Xhx/QzLbmnCUOU3WdVccnLp9RLbmbNLdpJMLqT8imff0MzSvKIC5lY6PsGE9vhV9H/uq
NIfQjmHYrfDdxGOr9ttTh9FtGnIdAyUcLZUTd4emQ3Z8JRvvnpH62XTf+vRIIl+RP3sjTkJsc1wJ
0UbbbN7q804s//5icQGGMHiu6C1hwQ3oAVC8mZL/0UUPfGJBWQitgJlEVN1tcZkBWB271eTQ5Rrg
pFLkpVe15EKxxQdKrGC9Twqmv0N+rfFiLN35MRjeBu/VT5sTbKg0oLsMHs10Q/oJoeNI8oETMlTB
HjjiJ1KTuOfYgzEiUVdIoIQEQeeVw6G3wAArkCibGQBGcuKwJhWYBiTmLyDGyOkGPMRkJaSxQH9i
RHyGeWoZUAhdgFGfTYoaS/iPigFfwk1fDWhzQnFQM6yFIwcZjl99peiu8lxdj8avx3Sl91v5ctLX
2tBsjAoFv+dueXMr7ZO/8sE6ZHsXP2CeESc52cnkoTgMV+ApY34lmm4uvjMcHC1QAvKLYjXF+gfx
C/3bjERWex9h4hN2EhOPLWGEQQs+U0VvxYEeE/vvb9vBuMc5RpghjaGCQRlwFzcHToXP2gDNL5tT
jiktd0JVP+lfmVJm3qtiRJsOEYoG+8i7CzAtbUvCQV/Nyz6yCEbimEQB4HnjJgqmCxqCHRqFJnzv
sCqza3QxBI+hfEvmb/nRGZqLiVMIQFAN760OhuME6xw01QkmQrqsQ6Xd6vjg5cZzNimb1vvNiBxI
YJ8bVPxYbzpxfnDHlaH1a5+B0lBrO1+PmMFC4cWUnMEjSKjC7pmtB+zMxqNWdw/pTTe23FhYI4Do
LYLdBhaQPfRwKYOVHihHI2vuNDRhfBcfWD8u0TEYVOxqCZXpua5vKsWrF83nwlO/oymB1Q6rDD4q
EeiHSvGeWTYIYd/lHA16crTiszNc2ANL5RhTrmU1zMyPvAXuOWuIrbBSX8REgGvNWzcVJ9ZjSV0P
bcayfOZ85Npjm05Lb85ftY08D+N8oze2Jhjc8DuM/6oGS1BsUfL4YDzK4q7rN7UkG7rVF673mkIe
L5JfWSBNGaxa2JPlCHEw/+y0GxYQ62bmWe9t1z/V/xCSJebFYP+cRgZ+2IFq4WfMjNrsJxjruFLm
n6XtLQNPefCIlsQ//ylBxwpOlFjepm36jU1wQsXmM0MHSxgwaCKC9JV1rre7xuwPjpqfEY3I71Y7
zJ48Ynt7jjcTbwhEBPFnwbyiNH/dPkJtDHgAdRDfLMvXUedV8Pa6dcHQKrTDQ+t9D38nw1L8H7PC
3GgaD1mgZCgRUHhTcdtm2J7EHkSbPZ4OZbCX8yf2gl1jEU/WNAen/BWrOzWpsO4XyDaAoeKQUPE0
Dy6rCXDRYybV+pBEXOJtooUL46i4MtZKH/+qdmaNcESRHAkctHBrIG08wtXaW7fTY8aUw0yObgIT
S0XgjRpQwUcBBaeqw8WlFEoRdtvoRzuWv2t7aJGg/ofn3nrvPegvvY6AJ0SaUKwoqFzfZ0M7dxDI
1UFlTkoL2IxrLWPjc+eNiYm0M++M4jxwjEwAdF1kXPSIrVlv6DVoLuMZfl238gza6ybEZBExAJwg
Rd84HWJnLApwn7Ir5F/dsMhHwhaoNa0KB71ER0esPcQuQCdgc5Gy38eLmvwvmX9S2LpSBxYk+dAJ
6DcLVgUmwal6S9NkHxlXe4A9r8Ip/ckal2j3ahWa1pNXPVsxZUqqLolWcvuXydHXHu1PEqZvaddh
/HOvaEgUThP5Sgns8kJH5f/a1ujXQz3bDB7yA7z2NPu91Stch0fkauiMlokZHiJ2UjXEXmU2H03/
RwygsqRZJdA1vAzYBT+0xFiOc/sw2coOh/IeYd8Qfo/8rWUG3pClm0OQh5WZUhPBIGPcHWrEiYXk
07wF+rfDba0tDrMe76mxo4XGt7GmpDWmBUYXBJIbHHQOjGPpZG24gmAUGSK6AN3YQM4fZiyML1TH
XWn6C24C8fwVhTeYnhD3ivXUVbsACXSGzmkuafSMeRu+9hVJ8XaynfLHqWPyP9ngot4pwcawx/5q
7pdZRqntB29TGcJaj89DfvM51SC4Lcf8PneY0dVsvEkBOCB6nfoqjOfUa0iYLNeMv22ofp05Lmtf
OxguydF9spqH9tbkcEeamBnwL64ehcn8uwE4YJnkurWYcXLSY/s8tDIT5OpQOfcvTfBv9q1VlEKS
abEbZYll5hsba1ZpD/Q3/Wc8KoukXFvBeI5HXELM/DL23zMJ64zwSiZNRLKIabpYGdBmpSVsMh2H
vwnNpxVtVeiYk3HN8dEuuwfb+zGmL4EMcH+Qb1GF+gJDzn9meQmpWwAzamw/1QYGl3eGZzg3Gr4F
H5gniQ3HBAPUpp0ba7ijIdgzvJWGdWTQrM4zdgU9lG9l00WoThlvsP3WkMisPVV3ZDg7/AeNbnp8
D503BwAki75hwuRixDXo2NwyoqO+9ZNgOfvFDYgPCxZ4nCsyDhUg3i5RDzS3fdUcpKANOUM8I1ib
T2nN8QqZSdo3+faZ1Ch6hxJCu2IiRA5Ijl59z7WVvXFWeIjMpAx27t5oVtjP2zdq8p0DjUvD4jWp
qBLtdqG5+VowEC8yH/PeXomvpOCoEfMrV+yOcCeHjyicRY8S2aH+zZk+BgP+XxtpHWmMl1GSn3La
qKrtmVgzC6/8HeYLI4Ec1lPE+JUwiAawoZkxbfPHZWs4n0Gz9kFWWwCdIl5O+dGqGURC6KPs+rMo
AdHkka2oKsCbyHLlThefsr3OMLTo8B1ALMfY80gB9RcBzZA8z4n5RAFYF/B4dSx41V1e3QHITJ6j
FSbLJH8cr02M0R00PJVCvGHAMNXuUcfZP05fEvKOocaSgBeG6Xft5sSTgIgazREECBsxLeev2ZZd
acKbteVjKsiDA5PRksIgfJwx8hl0UXzQHkRnjwaW5IAMQMhjJo5JYjYdqgkLburakRQBJpa1CpRA
A1jIwQ+fI3OKjwTfZBpdgWvd0IkYv2rpQmNVmisLQ8sezYiTxNzeD6mav51uBzJbOdssBtBusUFq
2o0CaG0ozVKH86cFEGC4NY2HM0zYby1ifoBmBTNptHaHprfSz3755mEJCPHZZkxqg4dY2CGGaNUK
RBlkky6kM5M6UKdLTBG+8BUjxvp5D6UPQAS8hF8KfGqAE2mQU9WTBWSRuuLdvkBsTjzs1WuZJEd7
oVR7K9Uet2IxXDGrA3WmfWMggia228VQRujLAps+CQC5xlxZx1Vfse/UgGSlHJSYX2Tb0XMES7Ly
9KveoSOmigdmRmJ8lb6eIcqqUUc861SgMCQfPmP/wdm6To7udJV1uGckvIy4ngCVQoCoV4VTveKJ
yfQoXIlSOfGyjTUP60oHmmeUkbqEsXAHgBwqxqJOdJL0C3Ew6AJQP15QKd6lOsc3SIHgURagk+wm
mf0Inaytfwx/ODaptYGSvpZa2IKklnIeQVzi/Fo0Jm2923x3WbxOa3cz42TQD+5GnkfJlmbmGvAa
MlAqDp9pR1Rpq/jYu9W98s6u/+QzGJqgGWDuxlhmV2A9U/rzxg7gU7n33CogogLUzvkqC/7pSGQg
hbhUPTSmYlLeBRo6oxMefpGDq2+/7a0JkzisfFvgST4yWLkMs8v2E5dDGhQEU+twMxDaVCrassfv
ykswt+5/BxgPVOJt1FxMz19GRrhHs60qhGbpPizQx1SBpwaWqun6IYhID8FZRdMPek15ggnSHIBg
wmsg9zGtGOqE25zHNLoXgHnPFktdGAq8+Q2KTKqjrNtIr2+CONm3rsPP768DxmthlRkYQxdnWWDC
ZKugmyhg9zKBqE9xhajSGQnIwrCBCmauVbRvJ316x0+7ilzOvV/bo1KA46uT7WUZywGVtU8J00DW
oAPxyabRTnUIM6gQHhm/FAFk1reLZp65JDz25mQrq0PGZsymtIAqNiuWafIDkiMqgciH1a19yCKH
nNkYt0x7h5rz1+PFewGZ/kpFUKpBx+6giNdDbOyiuXgtzW2CSaJGL0A2RwYd8tYAZNH40wZS9bbj
p/8maJ5Nf/r3GtfRc2oaa9+dniyVOk5lDTD0YOBTzh9odmFKbriErjfQc3MIajpmL9oiR+X0HPnm
R4Ahn87IOCXADn2nxTPtTx6ZGjqaLg3xc6L/glHVw6+AzlCJIUSpoYuEmREVaDHcHhql6d3D9Hhg
nu/nA4GB3jKCBpmRuTM91+0FrAD4eEPOChVXAB2r9Z+zIVyNSKKVfvysQFDLIVyLVaQMZwVaaQtq
WqNkq8D5ieeMG8lO6jwD/6gnG9/MYigeAxBMtwNfhiyVc3o7FBFkXzBU4iMbcf2P8Pmh/ETiCW8D
DDbBzdiIINeaCkgX+QmvfouutD3JjLMEKITqAooudpHg0m6lrDgjZK1xO+2Q+AB4ahnptcZutLuH
YMbUH7K+/pFO6Wr2g+fSCI9NiW62+HW5fj9Wj1U7L5QpexozJgewI/XySXcZ/u4Nw3uXKm7S3UeI
9aceRSlb+0a29pGjw6K87eIfvG4Juf6w0afXfb6W+gUIfdGhTLWxc9XqrQ4LegCyc4dqMzo/JSAN
67yNsbgu7S0U58hZBUGHH+4H1lDsQxynATiTrS+Ymqwj/7OLzIcojp8E5fey37K7VRqtdElavPXu
woEiYiyqtriyQmnEernC0BO1aWMdW7gDzr6Ca481E+zreQlbb9vSTIRtxnjxpYn/UeLNubtuQFw0
bH0siCcAvGOJyFWK8kYKAGH7WDgPdQSbFFVx6pAGUaEht8QXo3CnS8WG5LBbukB/HMI2i89PWD+c
i05fCdeUY3Qqsycr/geU57j3gAkgDFhlBcHnm0/Jh+agBzdOQXFAdfCAvuTwlDq2Jv23wlhhUD5w
r+fJhF6+Q60Cmj9jtE++ojNAbspwq2SG5vKpFQlRoYUijFreT7pX2zWfXPZCIDcaJn7DSBuN7f3k
4gq6a7VfQbl4EyRVQB4N2QfG2UW72zfTtoKLw+ypnEP2GKzM8Eew3W2QlbvR9Tc2AhXUIk5+Euyc
lr6io00pG+fx0Ds/2sD0sCAZkKsXrkJIbTf0XNivzos2xIwZ5gfBJv1qXtHtSs0l/04rxo8kMvBt
6NehYrn/DyOb6cZtoN6ZguBELP0TZa1UuFJHsCPysOL5ZvMi1e1hipz3gJXA2FYax57zRqr5HgCm
CjqqlzcZKKTF/ACihcvPn+pi2Kf1jwtp29NfTNw7G6DtKLlxCpl6A7CULKnxxHnTsO4h4TID/DH3
4oXqKebs0X1OZuZnUtxzVDAG9VJz6+BYpr4ozLB6BN9S8NZfI9UGFZyVbZhzosNkpkNROYzIvxiB
zMQFJ3y5Bsg98fNtWilbX+2AS6AH918My6Xsa5lK/PXs96CkQqFGllJdfpb+RdNbZJjuRkZAHYuc
3AYp5g2mNR4UmZ9jXz5JtSB9FQYYtH9/Ppq+fiR67V9A/aLpOCzAwRrihn9EfhBbzdhFa2p/2hFA
eNnJ4OsPERUvuE/PwfNnQW2cDIp/pd8jOwAAwJ2iuhnuBYyHOBeoOon15PpX2dU6q0F/US+FDCpL
iBqFbbT8Ue0B6/XjzKAMgs/IJJVdz4Nip0W4p0kjI2M9fO3aDskZT4MLlqFCnGCgV19aA3yJ4o2q
OzLtnUHRNyU6dwghOi8uQwnc5IBloW0CDhfaJeGUoAOgkIyfDeGxgtO8awSBMO5HeTMPUPSVTZwT
CkunFNwUDlWp43UuifF0i5JmuPVuvIQQIzQGfITlcbC58FUaupuMAi8l5Jb30x7Kq5+fR2DaCW4/
N1Buml3+5tjy5HQfHklfUAHw2fuAzcpHjNgXBWqxT7nYofG2GvzVZIrWEkUV/KrOLTMOQ/pPhsOF
WgslaB5/ZDkqBSWzCfUQsSDGqjw0aIkMjW8Zk7yERU4eH4kY0ludLERj0cCN4TFwNOXMJvx+QHVH
4EN20TAg4QQsqGHbSjKUN1WM06ISckxdXd43bbg3mMQSPzZAvvKUWzkDn+PpshpBMoh/or1LIG9U
cmAcpaQCfMuSn7jdUz+wkGaGcePJ89PPwKd75Hzh8lJ4puyOOMlyaE0xxVfBDJYYcPTUZYYHjsTF
awcOQIeEtmKk82PMbSGbmqud00EOCBDGNXhEssMkDOunjoUSfU45ioDmo4lc/PgBcQFoZJhshmeb
A2WKkoerApjk0l3wHbk2G4IEUMJnCTZY8vDxBORQIgxcvcg6FsQGGk3ILMUYfpriKi+5eHz3LaIv
5s6SKoU+W7Y0hdLTcq0nHdNqAgPFyVveJt1figtijlDUUJM9my4YPKuCt22Ig2XB5Nt7CdQPjqDg
1ATjg8e90TpYMzrDI2+DN2wFJ5/NqJVBR7kkrcNEikQVRdEwBTF2xfndUp46D0qcw377KDNzcNKl
wuBw5sH4wSGhCM7dHycxH+InmaAj5pqBswNSKbCxC+4eQi2lv5OVyuCL8EXEtlI4oSZR2n4V0MAT
00PD0Ogk6AIYmT6Gi5tm2DDP4Bw0Ygy+uN+oTHASC0DkmV9xE/lHpQzw3Edv+of7dvWbhleRBTGs
lglVlWNs8hpA4Z2CaS2cKBcyj+7cpcXQiHy2VHM3GrzvtN/iv47/qeskCztTV16QHEd9h4sQXKsA
58e5h6BJqQIvOkYC24XxuoOz7M4DafYX9m15nAwgNXot4QKFKP8d5w3nO/pOTtkA89Fydq4WwYCD
s8BRPj7LfZkM/VwmKm4zFyyF+auYsbaDTzqOtkLs7WIKoI72U+uBuDHDHS0YnRxcOltzxULvPlpP
O7K98BB5w3Ir3zblJKQonmDb5gtH2meE3rBv+bdUj26XK9J45UHT6eCTSH1iei/FjG2TwWjES9Vi
WlO3bCNYPjGyB8eIfjSsTaeY0RTVDemrJbTb37A5S43ZBLu8eUV+1WXwPM2LlPr8yqAURjPOFB85
ZANn7xtH1ruoGIaeM5B0d8RXqAsc2XWyXyNCyQwr3Pv1zHThjDxqPpwDNJ0oQapmbTS3LjBPXYu6
YMMCqsntUXDEsmeWTP6JdYRcnclxqjpPsqOEsGJhdpm8nUxJS8WAqI9WDxckmOsWTgkhOxzO1Ebu
bJRJOAxCEOGWIMyJag5avlzJcTTS4oNvJ2MGT2lTKkubeDvAXbhoe0+Nr/K697+NFW3KDJiauBAY
4NCkYPr7lIGz2Z9VwmF1a5T/14Kuyh5NCBQ0mSuMMj9fDZwqATN/yPkcZhEBlEh5azSOFYChHD9Q
f+CF9IzXKFek6uJTaCpViFo9hzX/iw2XwD0IiXf4YNQJI16WwsbjsTDko4Tjk+BDSp0TBC3ZHtjp
cibIINavuqO0ZjTLGZQJIXAI9jKaux3uPIXOhGH/R6gVeNHGJoZBqTkmWxPbgerE9xJ3ZS7QDZt9
B+OHG9ybG4ECubmym83WfoInwDPr4RGkJlUGyImcNtTNbr8LmdHmybzmLpo7Ujq2M0N9AQk7hmBh
VL9Ic9BM6bI0eDmAIMA84KbMZ4VpnvAJaHFb+9IpEfueuRT0BskqbmmST5rCrWrYekOeLEXwbLGN
6x9SH7eZtqA5tceMOhBctl3MvpEueCMwPSDPlyPWAOjDLtIhzLIgszYAHoe7UGNUH5j6ohl+bU3f
CIQELWFEqej45iqFki8rXniZzPYH/CrmENKn+tEi8Z42EFl09JnCijERoGS8LWhnOKwSxr40SGzj
GipxgfD4owNt/MgYOBWVAe9yj4i8nDcksw3p7wAC2QF3NFufBHfM0DNcAKlN5P3OYdHk+h3eoAp2
2Vx8OhHZOdhX44p+W1Cd6j+WzmO5cS0Hw0/EKuawtbJkSZZs2W1vWI7MOfPp54PurKZuT7cDdXgA
/Anka7Clm2pqde6xpymrspQQ3BUKH1GD6WQHz8ZCLH2KBLVj9kBV7FJFgvw2I/lo42+ePZenNHKA
iF0CKahjDrnKhYJfSCAywIN4QJECUIZYxflIIXVjuWv47knnMm199hlsDYQMoLJw9yab1YX6lY9A
iFDDfIYKzS0cxrJugkuOvfDSmCw8+gMxk4EYF09GuFbYtStXdgpeDjZLAu7MpaDwhDS6CcALQbGk
uPrpGx+HfF+H97pDa4pwRNRgTXsp61taojFCsxpjZZV/2SnvWSEppB8FMbwIyPhSNSEFInwWPYrC
Ygs8uGTQuWhcElVd1jaCCkCLcE9eZBPwywzY6vFXUkUcq1o6MICj5l3NnCfuFGsIWOYvNgADxkt/
oHePmEyXkaueCNnTgl2S7JRAPHesZSHOjEsxM9cmz3ewi0XjlQcx1hL7tsE5DTbwHyWg5QN23N9A
2WoEbcommpi3N5LxD64oRVfVJdmeSdpEls3T0j28mXKngxhRh13jeSJDpnO/NOWN0skAbNPDGSQ2
FOO6Usc3oh0ykDAt2k4KV/zPwI0VcvI5cfz2MsITIU4nLhOz6d0a+lElC4+gbUKYJK8dAhhi6TgO
8HJjzv4XG6npF9ueFmDNd0FWIuoF81fA94xXja56mAh1IQkAMYaiVRk3GkodaEbMa0G55oghWhah
iuVYG84c4gQ5xuVwlIaU/+oRTCj9DsMzCmiEOGZO8n2G2W5Bb5kTzJtD59IIkUxBvKm89W4b7joY
Ih1ygK2G2V9C04fJM2PcBkgV+RMF4opmOhfcnikLq6iuZlsthl3LxUgA87R3lN/ZTe4vVAM8n9JJ
TQTJc0jgeqEBHizl2gLRDmTVYn/A8xWRX4MSSMHX32NiEGU959aiwgz5KR/ZBZNdbW7slPac73MP
A0l+2S6/FEm9wfzls9/krSLfbo7Jp8CfFr8yr3bEusDFr/jWQXMsaJsKZWnxiEXDKXcdvAvSdHm0
8r2HGUwSCdIM4TUcCyKm4FV2RJjgD00lLgynDuW6BG8SARzK/gdaHd5Ek7FMgHu6EfepimmnyUWy
MU/kz7bnyWJ2ahuCscQ5llgO1BZijx8NEJ6SRNfIPEQdNaOVyMJjWayDRNHtvlNefLocEVShoWK6
YxKg3DE+C9APIsCQBQAi8JITv5RZslFqfycF33e3zDraMD76T+3EZB7Un47e7AoGrdx7SWJrpZAW
NHcOC+ichxIYl7mU/kp6lqzviTZUoenNLZRPyF9o6+gpypEZEIbbyVEd+JukObvb2ku+ZkhnkABa
9nl0WPM2waYi3KXArn12gfYJxINHCEqh9gxNDD14F3X08L6VMUE369bjdTBv09DvA2yYvcKmG3bt
LGde4xIaAvlU23S7xqhPQo91YPNQuPpNhnx14IIUDRwXReLSBw//irhiI536iC58HEiTm3Po72Bb
J/baXeNLO3Z29kdcyq+cHClNgTocY5vxq3IN6mOaL8a4/1LVcOslzsYAbOJUkh9Ga5MzHcOhZjI4
2j7wQKjKmFUrmJP1T+4A1poswSH0jJC8+WiBwAZ8UKLWU4uZ7LeYsOmTqAs9QDFBQQw00SkhT6YC
s+E2BwHs5P2hg9yUzvs8pNsg/K5KFAHVLHODjMXYcIhzwtHIR8tFbXOmpTlXS9NExAYTnO6T4KMb
SevGXB6BJ6F1P1tD+zkECZDmyL6wGzWKUZUaQGuPPlTpxveMOTtvaSi5YqV4jhRor3VZbwIaBQyF
rJ5zzGFkGx2A95j+aUV76tEDckaRvPzjoqHQO1xhMTqcisPR0RwNnraWR+GK0TYyl0a/KuhAzMnF
kAaV0AXtug3tS1DhVkhM2au8tqz+xWQ5l5V3TwSO7OiJBUJqrBb0EplunLLJ9MlGO9+a9AXc8jJY
8llIwwE6aKbRG913jSyR7+J58TLS+p/YCpadaxOMED+0LgvKUEkQ3uH7LKhm3qfgpVcRKWe9+YhT
9sBLh9FjsrpTO8CJ8FUGxTlIry1QrG34+9zG+NJyGibKbHdKcgBOWCHIDXA7yK/vRLsCt0NRg0WH
27Y9FgnxHYj7NZ5rfxMvwYBHIk+JAq7Tfx3RUoRWowVmadHorsJ8evL8d5fqYU/vggj1XgfIahCS
yS6+LgRSR1lJvHvDDp0XOvzYfdamrXZgO47Wbwrf2AWdQgSb+jVW8SqDIXMY+oaB8HX+72lPandW
xI+5w9vUH002MnkcI1asFdius8sdosBQhy0HTENl2wEonmnuE7ohx0U7E0A61hshGzKOTNbxu6g+
UrXPJLiIXg5qhnTa+kz4v1Z/GNwMjK2sxyWow9Uw9RKglsQP3UBvKWaZ4tPP/hCrUxj4T2lMDFqF
DIoshIIa60PQUfySgjEGgWDcvQtz5itVjK7wU1NZz2X+FSzWqIZ1EuDra/+bKQoaGfpmlaVjFMau
gOsID4I13i8/atqoLehiBCVguBbkEoxKpj3mT3R43ZxisK1ollh4Fvus0wxYlsPmTAAQwX2J3Cbt
BEd7NAYPhfMkl6dwTXrJth0+NNNvNgP9hKBNthJv7WJ48OHeUhG71y8MGXUFAc72ehsWg7TcSrXQ
YxNbhjeZZsVEGNWAHjY6jrfj/Q4wLiPhMw5zAhCaAnmNmBfMueUC4ZMqnY+IRwB+FHZwNTDfKqlg
roA/Zrzzp7VhJ+wrfTLD9mRBawBvxPFnMmWHKEU17JJa1xxDB60XI3UMbwk0RkVGokEJAkepcNQV
w8W0vgdxKlc3Jpue5AMXj0FchnteAHrmBl4d+EiAtSa9ChkgUzdFC126ZbnolTbytiSpSyI3cSmy
+ofFZODkxdpz8otF6AkyZLXZtODEHi5zIxfJ/GcnmiUKfYGoGDtH/+pg0UFjIQNPS4dB65SD31Ao
pyHgv3D5Z1dGJTUGwNZ7pKCsTY4vWDeuPUBHwTVZFv2X/C/vvMy0Aj+ZuA+kWUionQ01kJcVwqwO
b50EOZArQ0nKRusqpEiXJFvhqrh77ThdtqVBdAfPITBf6ZVePc1ftc6eR8b1qU7IOeEEZ3M/6ezq
BYGYfoWSlNl4ZIXBSMKva3ULXfssoncROYcNLiUo5RRHt/akl1jawFT4LKIK2AWDLX5/pk9pJHlp
w9ZbcxY4uEr4TY8fxldpdws2JjUe2V3qT29iyM/IV2QJJZs48mXAvXnHH7wlI12ATESGA/FVU134
mYkTg2YnYJph1ATScbmk5GRabrKazGQtIL5Dx0jjIaxgL90UyJNhTWeZy/hAmEAWgfYkk29TtEuX
KMTBfS2QtQNDLCEhFqJxCGmCgBsGNjvIv9di9oJzr5TFm8ZS+B4Kaqa1GlOPimo89CpcejMsdTyB
/DoNIJn1UVZ7X8XZD5y9MPzg1QTA7UggtZX8prg6zDHhUDjv+DE1DYCqUHe0P31FGpe6a3qHYC0d
NRSZr6xEJxP9KncgWmcbXEOa0IlezU67TTOHG13kZM6r4IBGquIiAArm/EaMPCoqDZl0g9eJjxPm
pwMlG6sjcmymziCXPcr+euL3jpA+NhBxPdZO+l3BnkH/rPmm8BrEiBwovc6NHZNe/y6gg/QUbXSy
iDYWKt7VP1gBu8gnEBMelRwttXHXgsgOzbkj6J8BESZJWFZSMyB+ufld7EkgJz0YQ0FclU/9GUnJ
87vpYrTRo6CfAgDT38ZtITOtiLLZTCxKOzp3dFQUWzT8JS5C6RV4DTNlfhRJjt985HAoErjEjJnR
O3M1BczuiI60Wepd9I74mxn1zrDTqqTjBnBcehht6M8GKUEevYLKtlewU51nGzR/KX9SDzpc2Hcd
Vmt5/RnMdT5A2mgZJ2MtR67IAlGEdBO+WAYEG5ljRJsnv42UEj3ptgkztYKUQQ+8nTH+2BQurL/A
57Rvmc2ik/IniXtpoAVhk5+pRYYqsHtP/LTq7NnVeWYpFE2Bn2yNAoQgItg8eZzq5t/kMJ335LCU
7ngY1Atw/kSwOc+7zcZ/BW+UOQyrwjpFHGKL6x4wMVU2Pe1uaYHrwp8DXopFtMPp8SeTIm+jmCcc
88JYh+EkGtnTx+nmd+RZnGaErIAnXXpuc/LLAVA9uAoBxIybiD7GZqICka5AOxKPf8LT0TL6w8UJ
TvJkBwTifDwxZztXbiLvjwEeAXXQGcmcIwecDCJfu1jo0ixw9ZCSH1Dy77lVar8kukRwDjlTHs2o
f2r7AUsDAeisQKz0EMVLbTwLuckT1rDrcj4ECKSDZNfzxjZ+bJzFJYdQ7hDW5wiA1To0fOTzSH9E
dogw4D3bmLnUeHegqMADzYEdksGHg1szt3YMBLxp6fCL0BmgF39/T7I/Plvm3EEjC9+JdneugYJp
Te1JD9JFmUYX6lbD/YqOjctUTQr00vq55NIfObBO4j1I/0iZlhNWT9Epx68vEw+0gYBkvFYR/09K
O5gHH9ibFhwmGc4M6fdVdoeBU/IjJnRO8jbwCwiZG6Q6+3edF1rzCo+F7xoPokWb8dVo9ogYwX1K
6C4rV4F2O+nYbAp68wCASUQ8DhHMICm/d2cy407tMdnwGff+jauzIT4ME0arol41yPk047e8NzAS
MieCL9Cg+ZynnEaQQ3gTJ6gR5bsZqdhKeAI/ZiQOf/OQFVpQE9GvQAziMZJv2H26Faob+HZaZfw+
jL01T083fGxDWEDo/Ov4S6Anpm7BCUgSCfv6OJIXTWQsn4nIQwTaNX5lcC3718L8iyf+pt6vmcTL
wFqFjB8Z7zSEQu9hd7WKq8WZS8xPX3LwL214bLdpNq+l1ubHcfoQrzSp1B8xHQbLw0o0gXNEJAX1
GAu50RWfgiDyRsjwjWzbBpUjZ0+5CbQcDawRwwHi1WuHt8D3RiDZ2dnO9XzlSGFuBB+e7V3P70dE
ihwvVXWWzDpWjxIouQwgJGnisz3Q54u/CipqILHIvGHDoUZbWuKiFVqJUZh+hHi2Hvj6P2qaCFWT
bTrdScAYqR4uoksB1gpFe0LJIromem/hH0GTBsN/EOoaFtuq/hyixUpa6fQw1K/siQCdDEDgJVUI
kCD+ymFKQFrENMtwriKZQ/7B6gcSq1dgKjVZvnwH374p84ceMRhSe4QiKsCHamSYYq1v3OjI/Ur5
DSOwcU1y6vbS7yA4iCg6cHEFE6OuYwIfH2LupJhiJkxiC6Eh04HFn3E2c2xi8D+OnW1AFSwqLA/z
/uUFZyqNjRtu4v/CYxjwoKkOKdhARdJER6AXbZLr60ted6YDokPztCsXlXbEz9FEyaNR1Ad/Io58
OCZYb5Vs5+i7VAwOzXaixXF/5R7JQIrZiLv08QMJTenh7KnQB3EuQtL16YXY18mSHmUp6kcDZ5XS
ZDvBH7MStJ6c0QzIwaNhBW+sufI4NRR4Ad7azN1KJcF3cOcX+U3pmsWRwNpsNkHwkcVsRFL8Dbk6
QoXxm+hj8Ey7O9Dl2OO8d/hLgl56IDPhf/BrRQHGwzXl9Z5ZKK3UddPpH6oB08JNMI1kPgGySIOm
q9pJ6SSxoNShVxgee6KrdQIHi+BAlV0J1k1fxPUv+pt2+HPapzJJNgXBThQaIUrkPLj8tKx8K/1A
LpqRrIDoIyIco/VbFMIRkCOiRMCOeN/21YZ3i56ThllFztgb+GWjHWuRdsKY25O+ZqwhGFpMybAg
wGiCh/KjCWwm0uWp3rJJAJnbCysHcFLgX+sQjTYQjveCh6s7I5MFcBWgUee1b86C+AGDTcgExNgJ
ASezkOiyYxaC8FDQ4cK0mWOzbEPrrfMuFSoFtzvQLskDJskNhJmGLWEPYMJtwVss4LKDHbjO8x9i
j1lwvzEpbwCdzYjek3aBXVoICpn8GHhI/eUNzmDt5pACzLfkj6IueKJTqchGyngR/XgTkBjSvNp8
S+AgxnWctp2sVJVMVl8dVk6kEQ1zmTCdgyN74bw1QT8oiSUBJPIR1Za6UYnE4BnyoQ0G0igW1MlT
9XhTSbNJaStu75hymWyynqea/ElTn3IVGrX5LpoUINnCQnvvGr9C1/DhpX8YakP+PusGeJL2L9S3
DFEG5/kGKSAymTsk47/jgeab39yxu6cY1/IsoNWk66aAe3LJNTeL7Yn0qRYi2Np/SqLXKvzLwEDA
NIETTaBn2jSrIH4t+nOJdxzr17Gtjwo9qKd/CHWSjE8CnE+TyW7x11hjHwa4H6tOQk5Kd5fBsgAd
NuAX3tmtf0VrksxHVw22ZhsfKvAZPnNOlsJgT/7G2uUdJQ9lTJ78Rlkrgf2IT4+l8Kx0uPVz+Z35
f45PtwhpBqNm5Zu5+R3AYxXvsRCHaPgnGByCqRZfaVO7LN9892drK3yExh7UGOUlkZcWcY3wT/LS
a/goe8AA0S8vMxHxAo7XY7i9FwXtz4lPE11a0vCB3qRc3kc9c89/8ZAXgYNiGCuReFPJkj2oCMQq
FIFikh2AHOd324HsWogiJf2Tr9ngSuhHdGUEzGlCT0px4TQldGgbw7rIA+0tfZF11pYgvQtrC4my
PNLqTKDW0tGNsbrAiUq6INmXLOMiTqzEa8e/cTm/VZgtfLyhqfEYj/dEC4BHzepWSUqgJWW7Jx5E
5veKnUrkzHq0W6ODQ2A1sQpWyog020rJAhTvJu8qN4AltI2Znqm266beGOpHAbzjvEr8iFq86hMp
vQAMdE9ozHXKL7d7rbyElvLJ3FdDCChQlAYRtyS6PiBwzvERmcZGaVYl9YqPA4+rnpIWyn1KvVWb
q/AO3lBvUSUL45tq0VJTNIjE5zRWn0UhBLoe3GTS/y9PBlrDPsOLVkij4rkV5z5EpGKGqIhQx2sI
Hto9AKdHm6OAkdCQCyorVVn+yOsCDhNzkL4J23TZVST8od+xPjoooax/lbEto1FM/TMBlIizicjH
//sp85dov8XmT//W67BFVFghZQz6bRvk30ZUGkm1FtpB3vbeCYR7CDw2OU/kUAIIg+aX1C655ogE
sbkHkHKMIVY65jmCmjdSioRqF24nPmnKoWSbSFMVb33pSxqIjVTRooAnKharfF3r2aHs9/L50bex
yAxMx4TrESxrVke27VzQmgrMwtteu8M61jCXA7WIEcQcsF0leCg5Vhlq6E4Dw9TJv3JwurXrnjwS
Yd/GPDj4II89XEzXf8q9IDNhjYDeaTua1QemxPDHithzbAKOP1b+mgcqXR+FpaueXeclDdUdC6CI
q2So418wCTBVSR5Wncwb6fCEnCMNtKTTRvaYReVZPnNSt8RQUfPMhIXla7r1hacsM7RSsrlnCK8K
4cNOzVVHzZlQhCe/tLcc36A1r4REYqqo11zauum9FOTFEn4iQJSMlyogPlc/OgzNeUL9ZkHA3cVJ
CgiBfTTGfucl7x6LLwp+YTQhopoQpSM8oKJiwmmWgEUZqEvFmGGx9YReJ3F5WQJAJvInQcM9f0aX
CLDFkU+Dj4GHiHA66i4Rlxv1WEq1CAClPqZwAvAONlcurbnUX1AuHKbkjN3lBNyjWvDWkw7vmhpZ
TRMZk/oSgE6Npye6j968kJgnTLPbPxYUVRtQLDOR9uvtp0CjQYNY4VO4bAnkFRV6OT/yUCWzgGUL
g1G9GSQ4SONNkwx9SevYCCZLKgA3xVgTbZvxOLyy/SVlmwvhG+OWS4ZcHr8a+lHeHng8EUMEHGKt
NA8gmo3/wv2npMMTEg5QAi3ob9IkMGcJ6jIQiYXhYC0NBY1gZxvr+UdR0HdXkP7Wp3zwQgkKgqGR
VlEUb7ziOmRAQbPIlCMDMf+f7Uf/QuYgoWa6AvRFOSpwt3CpopTlpGxDdgI3CNS7FtyIH5pEHaK7
DXqnPKg2NRxXDUFpc0PbABJCtGEsQpYar4T0wuQXskAuBrKxKljwPjyLGtBSnSs3Yk9bJHgPP1mc
flBVEesVk3+WEUzj7nXuMVYefFyf6qvKYGfCMWrn1YzFTywhgpFK7pXbVk8QKUJ8RXdztHbwrPEO
61WA1fg3HJBYMFu5jRCmcr3ehcBxth/rbB0hZx3U9mKYxH95A9kdYI71poM8qGpC/i82x84lRaL3
r/LQBCjIha5KZzohf+kDuzctWx49uE4ap5BshCwblpjQMH6j2Ae8QZ2FwFVZGhRCuc3oz8TUQ2KB
dPAGV49aUF7yPxBTuSkGBENi9MZPtlQAya2ix8AcYJ3cIJ8MAlNeVQQQ3LOCn0TOC/0GAWmAo8yc
hGAz1VYOseA0v3LrGDl3NPNBTdNvjlvdLh4LOzvIu8I9K725zABp0rxXzB3eQI4IduwIJVEVs4WU
Ep7fOtRd7Lxcg6II8CRpLNwEEcwKlywgCyozfm+6fkIIPDVbiRKDIAql4oyk//5P4PGPLXYYxACJ
kJZ0woQwcfUgIAQQEPGSa/bnUemW3nEGj5RL+e7dC2y2N8YHucRmgDC6nSBiL49hAbagHwpWBhii
CBBAigP4+jpL1jwGaXbIad95QYGOBVCHeD31jv0qhbJv1Pwo+uDgoWKBracRYaC4u6w1LwGQaZ//
S4PHknUBdnmtxm31UTWsD4fHjzR1CRa9NLQUBflFoyDnDYdRpQZ3pboWuErgEHWstwMh+4X9ojbB
U0TP3Y5fcklp3HZl/FUPR90iwIXd6M1GYpACHe2UeHrExsL1B4Opo1WFVK/YwakG8dIYAVtvNA5K
dbaReDXlqxtUa3WrVygg232hoWbfcpKoAxOWU3qUCJEF85YdECnUdKtWYQt4PSfHQpxP3CbBYJ5c
N2I2pPKwNXCpcuDjqvm2dBnYquzFCftTTbzuqAcnmx1Ndg1S9WthNM9TTGyTxp8mEpqOYH1NxEPv
bE0LxYAeXqTVpGDXbf2cYC2pyEsz9YccdpKlZtNNKqRJmzfaHPAsXNfVjr5h5KCTU6VfoOkXtu49
OMDWTln+Bnp14AdYIrNjJdjVBWG7H4lixe95L3fmrcyR/zJki6KCmZzlPJRHuMsZMVxOtnr0xXTA
E3Un8zQwykpDKgrzOuBqYZV4nOfnxBmXybsaoY3zyYjY5dDEJR1i3AzM5zTK43fYQunUxUJmVDmi
gp4pbcdmvHQrpC3fxPfKnRTqFhcKzJXJ8xL9XAbHUHCBaClYj3bhlXBrggnp0ifcMFS0wv0duvww
U4qi+Z/W5dGD+qMm5kE1niqW3te5vVI9dyeqdI0tBAI5aapY53Am33thlmXEH9L/yi2M/IfJnk5H
okrQG4HifuIOjVLaCLY1iTyqsQgAxfrBo6AGoBVB9AYnFwT37lWu96TtN52nr4wIyxPURJYpD+pE
LFWBCqoETuq2g39j9BB6g+wfNn1/9mP0/9xEAhhbgA5mlSCptzSgDH9GRWMTnvjgBCDyAebUnnVP
NHLlRoRrakxcXLFs7GNb/OLqc/gClUXomz3mN2JH7poAQFSW9EgyyVykm1LtAJNguFQRft8pGePi
KKSkNRed3RaqpzzL9aRMQJ9l7z1Xpts/RFa8Eh0NqqBQRnzgNQekhOGe8AbC16Fx9VoeD9yp1ugf
qNhE4wj8KdYIy/9I6aCJI+fM9W6PgEh3f+QibBrvUcAYQaq43UZw90AnBJ6e2sZiQXo/M6Zd1meu
ME5lwZquNiAegieqozygvRPBihF7uFrY0p3jvUVB88qPmBChEPxtR5OUcKt/YgCHExuwb+ThRd6o
GS92ijaQySMCjXe53yWaxtJ+An8VJeZLDOgytmz20GGVtYVjowVE6DJ9qGa6h9MU65fJY6mEBiHo
K34lOeE11v80TV/3WfJSOvoqeQNxBgY3vGfgS594BUYSufsssq0fPI5VlHWrFLgbDMdA1ySB0hRk
eTuQkdCE2QgSCaPapVXDApt/lh1tHHLBkhfqrzSMAzPfXZuziZ2QQ6pcPVCpEDjXS6ejRJ+ajOgN
CELNIlEO3eCWu4q4S+prZuPx+JfixcgZ6vNRFhOwqZ6iU+TOqpO1DkX8BuV40JTkFBcayqbep/9z
nrqhz8Wmi9aXI4GydIJsyqNHSa0QYRxlT4YV+Nkc+4ZMEnLbU8fMoCTIyFiIYpiWnKIY+NFeVbYh
V5wMy3Vos6SbogFz5t9gpVi78cuWYSEmg5rEiemG+6Kzyi2n707vBB6SyflWY/gUI6cDQyVfSKOX
cy1cDOpmmKot0AEKqzm/FuBkyNl0sGDBWCuiwwV+bByNhrwgOMa9CBiWh9mzwedrEgkqmkaS+mn3
yNun2aoULFbS16ABkYmr/ONGrwgzBMAYXGtD5wbMKsReYntPUriUp4KAEBVnIy+rJmeWW4dBUBH8
sznRYT4apbGV1loaLpmkhXBEhCaPUfCtzgRnBgxK5h7SSbYbtJ90apnlL1jpzjDD2EUfO0eHYMDv
o+0t+1cYP4kPnNGtyAl30J0SOSR9VcT10QzsNeGGzaZqL0I3E1ayw4opRgPaX/n5GXokahO8Tz7Z
kG7fISDo7tfkQucMySAl6DbRqwvIH6KoIF3PKTFEs98dR+VXjYle4XKrO+0V9c1aPN/umKwDulwp
R5BgbL58SxKbpA7A4xHrVu8RMlG9QHMKUiVkM62YKA9WQUcI8J9t2v+Q9AnezY8AlkAslAfJPPTE
SUz/1G5E6PMhxLYwm6r/ErIlhF4nApEWif9IQoQH/UlDwmryk1fxUfK0gUTZyBmsmIhCQSSKjc7U
i2KBe0aw1q6j2bfPo81aEusIc9w4EL/sVoIjpKwkACiowgXSQ12jgNrAz0rzxPiMRU81NDB4X+T9
LnsAneyZOVotMBaKcl892kz8Hfmh4lxQzD8cCrO17yB9RT0FrC+EpIx/+JSQibKYGPG+zYYlEGYf
u1LPzruj2Nn+k8+77L2Dp+VN6niiHtwCSyBy65xZbyLs48ZispI+Ci5kpJUehlrGQ5bNHiBXGC2N
xt8JP6bhWI36atfhMeLD6DQ0c4DlMJUsl5+B3GfuESgVfl0kBhIap+rlu7wZnWMusb1yW1BYQ347
BQ0qvo/SSr8te7pgYhf02VR/2IJKPgn6Gao05wEOsw6IzOaR+xbW+U0z9TuBXeSwV2m4q+ZkreoO
kZnDRuGaFdvKyIKdkKGdNRrbKEhXSdZtFV51A3S2PgZmTnDGqg015FO8fT1sLabOndIl0ul9WbX+
4TbpuWpsDayCWRrvFr+bcRSfJL0ib4CL6kkxxm09DpCDTFe8kaaoV+x5QxSCobENXOb/tjy7PS54
IrnK2Hqb7HAp8LZ89h0uUcsub3E+r8kJP8hdzxJt4RMa4yKpApOq77k+pJNq+a2DJLiioVKwuC8V
JA0C9mEREZljiPkJyV81IrRTqQFSVlAJCwnsEx8DGCI0doxz0aRTgWTyKYnyuUS+sTJR0YP6SCir
uCLLySCclJBTW3vXmESdksAS9NN2CeZrv0qHhgNHOiVxN9bxzBom5ZliiFFDWh/HxNYHiaB4Jyja
CCtzTLdbah7B1sZS/p1gJp4Pbj5DphQLP782SGJ7u15O8VPdXiBNnNF96XBuq2hxUdG+1gAYeqI/
9zznxiG2K9kSnI1pdIKkQl/JzpReP+n+CT2JSJHlbRSJaQI5mBGEU2ytPFkl3oWtgg8cLNde0v03
aOtsCpdB4a07ypZfnNimpXZo4gjgRbswOS3BkOjQrYnV4FyVMYsRmc3R5O8L+NTRfA4iqFome+F4
pXMmJipDOHLjccRcpGJIl8sr8+h1Mp1bahpAndy1kGwevOsUxk+B66IbWjlsN1Ic8rAb0z/YGoOH
QFTUTyO7WF+5USOGvuYoZGlqpC1ooxiFKxtKwRsjD8MO8I1+6/hKQjB1VU0GxFH4/bBG4Yc4LPnT
ky+lb/c9oXS1Yv1wHeGZQd0SGDPh0zRfwYPx7fnIfKu7LVjhtZK81ZyfVMB1J2FhF8VACGl3VxHh
ICiviRhCnSAlWOAJMwoW32r6YwnrgLLrTq/Qpdl4qnvQminSmPKbFZ6E2MCn6uKPwisDrCP10Kh/
NYibIs0/JrC8AXBZBv4W85UDzamDshJZQ3bEIfaeg/IYZCOxYkfR8EqJC2rRRgv4mNAmuowCHpR4
wcr5EHkNu6D1W1GQIQzXjtIaGQrKB/SrZ0viVM3xrTSUbeyxjtWrNjafkEE9bZJ4zU+XmNOOWcMO
RSsZnKk9ORmArDYEh7UeiFQkUsHBIQNS2mUHzAuaxQ9KAFimbUCv3OQykSVXeSxZWoD4yMDepeyu
JliUWbS0trX54cAi55TjOvX2HpyMBhJBlhFLlTHaaf5jxYwlDVqDT0PXd0NgHie3XTqMG1NkvRX6
BA3owFEkxk6kGi46AfbyMstXyAMa+8IuZnj0cBGkBUnfv8NGNAmtgefRWQu74w76dc6IT3a+LdMl
tYoGfUjWbrpldPdBSzrR/HHXw5IvaQbC+LPVfcI+GsAyfAbM8LaKw4RnRLMhRV3i51LQL9O0T/Xw
z+6+RSMFxA0AijpQnPAD9uAU9JqjKPC30YA+uOeoad/saHyNpn2xaN1mmwjaybUve2aN5imedDoi
4xSq19B/B6bzqNlCx9QcUSyefOByL/gQMlIwSpO0A7uPjpXbHC33V83EA4kvyhhv5FNtow6nBA/F
a870UkUz7hwUe+u8pQwD4OkIAnrr0W6+M/a4GAGQEIsNyhgEh2/QoiyYeHutXaqYLv4YKCKXnt90
XwUSAjo5EwciAojJ+UsQvyVQ0NzUS7Oydkyi8qCC6W+cXkBsBTITkLXEZWQAQRDMz4b0DWPBnLFd
jFenqYwPwXNr9SuLaREiQhO5xRlFSgur/PzUj/WfyPq04srAXIPCFPMhDs7CX5ll/uhAz0kzJ2zV
zBBTE+Ay9ITr5Vu/IkuFKEObV1Pdefq7qazL7l/Jbt9+7VjG2kTwIPyaiS2ahkjABiPAfm1Wu5Kh
kfj0OWS4B/QSHE0g8AgVi/T8OYG0Y4rmxTqzkbJo7VOvYuaEkqm4NbLg2nUTMin4RZ2dEdNvZ2Ex
Q1jAaQLhuDtByD/jnhWyXnuFzpNWQ76DFLwYTSvmpoJUHGQfYosT3BLIdA4GyOmS699YzqBPmDvt
amKEQoFKZgcWYFKA9EC9TC5geHSx0bbjLaIvihFAoKZ4MLABOohapwbpRy3WNg1HOX2ATE71VeRV
FqQ6nbqM4kxMcB7IfdA0OKCkwVkH1cYjGrc42f9wXx01W134LnktoC5g7/CNbvziFMlSzKBsmocE
lrgDCFV6cMAKpmc/hQrhJACqM0KoiD8WcLWjjUChPkF8l/mJThQ7x0Ossku1/2oVIdskQZNvRNti
OziQ1UVM7EZcK/uIxag+ufRe1x+0MnsEOFlbOD6j4pbXw0LgJBFu0MXP5pslqBIknUMpEF+bGiYb
fvcmqB9rgNLJHBazFZ7c6uX+5RjAM5vpsFrGpNSSqw1kwUOTaubbsvHvT1KUWn961KqPnlbGF3cg
L6RMCDKO+3J6aBP1XCcJRZXtDBbRIUxJjv9XphM6CwoVY0M1VFsftjzr/kQLIH062iTsPwAXqyz7
QSgt1Y3D50toN2BFarlXYsn2uL/vTUzss/pbXwaMxi1+KdoEB4IlQBYQT+2mZ/1lpbwYyJciHWk5
/l3WKXLT2fwlMR4LqAF0sVDWlnL3YoaY+rLsAhMiEMMIRlWTYCThxcLxdvTXKol0sZs8+qWO4fro
QczKORZkjTPJh+pi+vEsdfufXxLbYlF+R8NSJesTsAnlzj1sISZ/wIEIj++Ru+DY/NYSg2yiJ6MT
p4OvQg9xLP1RzFgxHRLkx166d4d/jQTj9cWhh4DTdJbAGvdyuPA5HynTRNYRrSlWMoRYtkLTq/5q
DSgmsEJix4s2/4qQlbPMj2Mh3ILst2wU9VGaHQHhBXBEZaGjwRdOIbbLLbLgC5GmJ7fQnm3zc3Sa
pU1bmcxsRrS7ZTb5l0EZOkjdbBmb3cEkHW3CrmCFP1VFuxYQU6tLD4WU6GpLnWuP9xUaePxEiOr3
VruoDecA8H3zxnoFz7YnkJPi00c0KkTBcgj0qidV40/e4xpPCwS/RfRA6TRbN/gQAssRnmfGEo9r
SFx0fofcN6FY+M89mw2kb6jGeRvF1YmIkL3yFDfaPuY2ZV0AUrxjw5Hw3Yx9DdrZKT+J7nsZRp9R
66zH56JKWZ/R2j9OThMoso+WjWGFam68/mhgtVCeYMb3DmyOjMYiIdUx1MhdIx8ojZZI10KPxCwm
ETtxN73evihs4OHcCOE2sFRhqO3DxFrVkjk3mn96MIhBYZW7AXdU0z0NF5gpWBD5SVH0OrwSBOSC
rfX0V9EkaV+H5ou/IxgYz1G5i887ZBcXeY3n7Csn0e9uyAxYosR13k/JFmk+C/ycTdxJrJC7MoP3
Ts02wgTWo/0tNHaMwyktrZNOcmlp+6Agy7QKxaCx7tWKjYgtwUvp1prQLOGmmPr+4MaU1BSfCS+E
U//r7eBXSPi0Qr9G/yuJzCW66JH1vEH+XM3ltf2GjVRYWdP1JatV8ifcA+ckJM0KFyTdPCAlYUhu
sFGnM5jV2tfLK62D3pCv1C/6kQ3qLQ5OLgMwnP8H+CTzqYoItPNYcskhlykTKqqo/0QOKtEEnbJy
0A/htTg0Y/QyUd81OPnJ/x9H57HbOBZE0S8iwBy2ytmWbMlhQ3hsN3PO/Po5ZaCBnlm0LJMvVN26
IXluv7Pe27fF65+zdjZLEh+2IVbCucmUTcWlOcEi+aXhwY9xsJ6RxsBr+COfm0/hHWshRmPduafl
VoP3yN6EHMPuGG7LUVsJOMXLw5t4jjOgK+MgBVtn2Cvp9ZAscWfWG7EdI95OtakUuPPBLFgYTP18
GtRYxVFiaO+CA+nB2bLi9wkfub6F4msW23a2b8JusPAqmskHo3xA5xhzS6DnI0kEl0zaACYTCqxm
jYondERr4K3sgqHSR8IWMUlFZjAjS9IwprVICAa0xVQKTr4vbTSr+mcClZKeeeto6SXFMNotICok
lPsfceWu86kk1c1jVMLdSd3A1EQqCxo4jW7SoyAdhamAOAu8A3GKhelM4fGLqqQfYECOaw3uUW6K
17b/lavaLgQhqQL4OuQD8SkeUEGjPhgwYP4PBYetVpE0QpdS/efUJPRw+TJBatttlPw3UrZbxSWH
xq+l6a6a82OOg4qJ9T+Ifjzc1Xk8NwhALbzU/FyFQ77XaUkyX4AigTtn3QDBtI9qPF8dZmMIM2FI
0LdESIryHv23tZRypXeUuxuVuxErwNFW330FUNjAHcgwc3Z3SHRoiCzOp+RqXt33UEF8NjsP+SiQ
gSxAW4Unsc+cG6McKC7mNHwrxtDsQjH95FZu3RUjQah5zG5xueAig+4nj9QH+xTYuNVR7eB1we77
Uy8O4FrhPgXGskuCk5UXsw0/3BTBQHlORtjde4+uJ9bWqhXurS47ub57aYL8GVvtlVRDqgbYHGHV
7PU+vpyY7vSIJ/A+nn8ngtUabn/bnI9qV93nKv/Ah6/F1XOg6hXpoOGHP93UvFfVoe6yF0zBMpSk
WgckX0b2EgcOfSg5Cl1hdfQIHGs7QuJn5D9i76hBRNf/avldMCsnuRFsXprILhKtePFyBLut1q3S
lIMjPliD9peHEXIUuK5y1oGneIgJlPaYyVQbRjupj/qkgdadrFKJX/F2OpIvJwgRTsU7+QYO3aGe
4Y1HKxyChXPoPiXoFyia946RQyqHEWVMBzGUDEMDeu+zL+Mpm06McRg4AVJ1cye/vUSmTWP2XE3I
8IWhI5YHDEgGP1gFwDhaNmLctsq4OJg4BJO/4PJZU0viHIlg0EUvk3ffOF8z3QA+nKbvIs+hK7kL
VLz8TOxOl57z5QbaJon/5EZS6DWwwSLjI8BhCxjbS4ha3PgOVp0Bupua1I7ghmnapgnPsPV87Dq5
pCR70adBE48+ShjAVt8nrZ7B2tTiMao1lG3OzlJxY7PV+L2vy7cAQzuAsKNrQx6QPcL227j080K0
TbkgNZakAoXCxlWn1CGIvAUd6QwuTn+hc9DyazUHtwk6UCGUO4g7btDvCuGRAzLVZIJpV5+P6331
MpW3KHRfnAmXCUSOcm7IsVjK4Kly9W/5F4IcdGa4U7g0GAuHPN8iUh4pcn2yT2Mp8SmE02FhuupO
vo9NeFEYfSj1i7CtHTRdHJATMXO9hwb3z5CqjLSfglInVNxX7EhGK/1z05QB/TBStFKfNma61+zg
hKa36ZVVgmhQBHydcY5sZ+NqholH9bCobCYwCh8RGUywp3XtUDP8QgJ5KzXnHM8/qUt4YWZ+qWq3
qhNAZBvIjRlJRjUa+OdU/x6indaq5FtFa28kzbTMl71yHDVygZq1ku9T0vkYJPikIgV4dATbRHNe
ErhtTmBu6i45zJlf0roEPKrw2KARiYdftW92ANXQXsuwuooHW5d/6IL2zebeplHVKmUDcqRq7q3K
MJlEoOSUv5LvIyEjOElh41ffJS4jHLyXtJyPdm9tkmLaxXm1MRjjTcpfIq2YrqmAt1lcriRg3GEG
b/GSdEvZs85iShfhz2JquDQJs9INnFVUM0EA7qz6QPTa2c5w8M8PyVktXH0DT+k+0XPnYfUcwPHx
e+TGvoyY6FyMW6YhycDjuyjhlTsPIroObdk+RgvgH+vLKpguVUEpDeMMtVb1rTfYtNvl+CtgDddj
zOFqpzgrg2RxO4r7aKyf2wqH0OFddcfVyAhVj75Eh21ad4bwJb583Qzvl4ej9elSzVqyvCBKo//h
SBrVyVtiJL6MHO4WC+umtnKfdZVcZys9Mkn8MwJxcFOpquCJUvHWl+JJY2w6RLs29swK+oJaCXcx
jogkC1QPZerx14JJwWRroDYlO2DfsgLlNnBye5UKmNNbn4GGtA6guTDvnK8bhe5mUtsWB2qEkWGu
v45+/puG9l7NzsZkP/ywZC40Gzvc6PaI14L2iGh42Q0bl69SJE+hmlwq8ytXyKuynyX3Z4qJ/zV0
DvKMiPRZx1MN7FhukYg1MnX+0UhpPqxjxbliqvmXzDzE9pMTuh+1rbD1BIgUUXnZ6nh3Lfoy3sYp
KEM7MQqqpt0Ayzi1P2ZjG9uvYf1rb9KW2wI0qjSfwDWHMd/m5bR3HPfYG8Zm9IZTOXY/YfPoNZK6
pytCmMnXOG0CGQwpdKGlOwGJpDupBrrceS53zbf7Er2Gt+DHY3TEEfxGMm91bDgdRIfbWua3pNnV
unftnJ+GAltOah2TQDha8kTy/NGYDOCgNBIE5leEqjjHjmYuhuenWyffNjcT/FVL3aDCW431sPHq
Zx8zCas7qY76kL4bR9nShbvg7Ycs2pcXDYc/dWPr/5oSV7FFX50Ej+qH12GOyb03N213Ia28jZ+w
5zKYiYt+WERDJb3PqHt4TWBKVbzVnb1l2D8WqLvFg5QiEDIDA03jBFLKBV1Y//TyybdvwhgISuM5
I6RJsY2PhJcFZ4+rFJeCk6O/62V1gYT9R/fhrCr/CSltjNkn2BSK15BjgCHGvAbnYvaER/FKO/pr
axIfUpBdrMOetGzaeaAwk0ZwVKS95MrOsskFlDU11OX2xe+eSVNhXtiFgAqzclGt0xwnBxFc4wmA
80MIidGD1Mdyyev5lYoUa+2TGjmHTuUxoN2Be1jp/tPgcREWy8LKCWFBFjBWuDla+lYc3Gi6hQqX
Dx3hkBTY9Xhpht8EghjsNyTijJmwJ8cxsNaPQ5OfspHVB3dQrtjhKuNtpjdSPNfJWtXHU5yTecGE
z6dLsNsXHFrWCCblJ8lKpwLH8tsF7GrAvfMGt7LPMY2f4Ituysj/j+dc5tlh8F+x9d+ELtJbNAIj
MremJQ2EYzy7ivXBqLD57Qhf/JFYl2xXYnUDXlAYlPoN3th8XzJtszFm+A2FA6VNitULlAEtip8S
pIX+2F1nfAaEHzS3xbfav5TO/DsXD3m+kZEckzTeai79ByBJWZ/rXAx6eOI0UjS9YgzcTCUmL5QJ
bBNOFjv1sJoJP7DUVJFliI2s52FLWmdnYjlGYkZiYMjA8HDSxmgobfdcLohl40+HAW9NHPTOjYdD
zG1DssmMlsKjZoSxe0lGbp0Rfy1/M4bxe9u8wo8ARx/sYFn56NNs+90GuJC7X6c8kWg1imYZgWXt
uiDTZmzbiCH1f2ZSH6a6XRl2t0UAUkjJxQ8XkYIER/oeB22AGaBpvI4WSWkRD4C2cYBYMUGG9dxh
J4Nejv4Y/I3bArOOtTFaOAW6F/53VgpGvc9ObkKPZoxX0bVQ+ECoaDkvjObSM3dW9e6iIgwRzw0D
1lPWESa5n3HkeW1bCED0BrgMYP+MEgZWz9WuH+X4LL4ZJhVFis2bV0dfwPL0rdGP7/1k7+Wj/qqr
50pH+DxtJny0eLLBsYenQWAjumOTwKc5vImN1R88RPzmmATwb/6SCER+3HlCnR5QwfKSKGq5mzkq
68qU7VFwmCkpu2m8Osl7nL+13GeSBQC51fxBuIaPwq87TI8Y+VLhUv3i7t9S8SkqhDpcbbQ/9Bb1
hizCLP/0CLcOuQrFsHO07mLDh1cn5WVsM70ibZRSc1NjaplCuNCg6aJWgjNliPYHFFtOXYpVhPCb
znqMdnIombzLtKIAhO7BgSNS52b36FdgCM2viJHncf6IgKDgCTSmeYyGnRk/JxTOto1JePKcJ9qq
870FSinK0Kt41xhN9DwGyYtvgNRC8nEjeu3pZoX12m0K1ieOEgywS+4gEXbXFXZXDdR+55kIPZBX
bAzy+uhSj/llgiAIInrxHxbV2JHxltx1N7i8bUjUWJlBanHTbulD4W+YTOveWsOoqAtRds3DesJM
hN1nRijQwWpnhI3K0K4SJTnOBV6tuAcb6LpYo7az7rPzRPjhwhmSb5VS2URWjUn1aLVILAdqn/FU
QyIRX5QG9jCgNBYPOjsaY4jdkHyaBCP5YXPvwZdCFo7YUwIGA+qxbuMt5o3iEGFmN/ELh2ygUGiO
fvVlkxOK14SYAmKPeGKD9QSo60XOwMXdIqFzffR6cGELDdvw/j3KjDOig4NPVx7EEM/I8E6rNxDr
u6NVd30wrz5NJd46T6ODwjUi/Vu60aS/q9p7NWj40QXla96Zpyb81cE0VKtaGEq5bxx87IX6WrVr
2P3/NW375nEFTGn0FI2IDqyEs1QnHiuAgJ088OQkBq+7jg3LphvRJDePIax2o8fBgCM5nW4W1xtF
QXdgveVd9qyjLyS1tDz5LUYSRK+SwXQyMG4iIHyhj1Ad2Z08VR5lWR1gx68YmdXlDvv2MbWPYwy+
qOYw9iv9ygvJFwYDMMYdFm7UFZNMkRQKuUqN9UNWPgtiPHYHjawLhHwDq6tAvCawehSYz0Hm/w7Q
AO3WhOInLCml5bERPDDdvcAi4AEuZb01ifNkdII9iINgN9l0ETyVvE1eGhjd4m8uPoqJbxIluG+H
Dx+r1uAueFIGlipefK5FDBER6imQVVZCgYqNhT3htNDhIAvWqZTFKnAb2N0NURG9/6J7pbE0tPlo
hNURhfTd7J6Kqdiz143xobmfbnl3xoEL3UWGcLD+i9JLRj3a1c13SfScHq/0rFonw1ls5FLscQfq
UaXXGHt6IbJErMeNPYY0FFbGJvd4V3bt7f4E1oDpmmUC9TAYSoOVWbnxOmRYG270iHA0Ti9n1c3j
t9HUT5pC7mPFHeGZ8yEcMWA3HeDVKNkKr44hSFC9K1G0twDyGYbCP7z7mGuVpOX6AVQoa36FLfU0
RcVxTNnIVn2ARt2io6XnWJraW9Fal64fb6IntKwffGOPczm9NGn+x6mFGjRTx5dKtpona09e0X+p
glNFpDKK0mdl2dXts5dTp3TkHvawgzGzYILINAUsYNSmL2raNcPFa6CiwLXfJ6C2cgQUx/rD7Kh9
SkC/eRWU0y6Q4t0KcNZsluyFHT/bUScNx4zmmNGg4ftolB4HHPJ9bG9EnEoTsPFhTIo6sMCQc9af
s/riIG2D0ARc4/3WEQrOJLtmk/HdBfQ+1D2zTywVbJCI0ADhnjbxf1CkLyKcNA3vJuwaTPOXLlyo
BgnAnEKsW6v+vDe98WgxojWS9j6TUvcHjsn4kCmsH8z5QisucpLXxZvoo1wgF7RyIzzoCW6ZrweH
edMY3tNQ/eMjNgj9QwYKXNpQkCc/o9x2DzN9naOTv+o8uRplq0/JZIBnDxnzUaXZomXDYEdtPxuM
nNvKoFmwVoNKbJH6XZakPo2XuoxZ2xRjJs1ndPPFQ1tYQEWUnVo8KAon2eT1+c9xA0GSYlHpqOFp
GIxTS3+EgxP6Eqx5ugsF0XXCmZ5ib1mhjsNVKRZvFkU7JRA1whiuDnSKNNBwzxSKQrAtKWwXjhVg
b+jtK/wL22wkCWxaWpn/NunOJh/DPfScvjZORKr5gwYGwcCy+CJKatYWIrYrIBtAAKnzck/icEJj
rtvbPo3WfcBhsSniW8xhMA4u7vX6H1Op0sT7T3lyY1VHXZkDuNpA2/2zyKXGmLaq8bH7TRFfuK89
/QYmsiMe/dg6iblDhxwwjUJSrgVP49VxrbeAznDbVpnnXZs+BvKC5qD96Wxo0z3Uwgyg8Rc3saBz
1fpdQ1cKMGHjPBpRXgkXTdf8oyD5TEZi5tm685Nb7rYZXKpmptOWcsXdYW0TSusX3UH4TH+Or6yJ
DJoERHgD0JmTXkmuHhzoigwxEy/61EYWH0VkOMANlhXEhYbtiVQZlD2yVRzwQnZNDwmn+XOiuvi4
ccRWvsHXzzuJOi9r/Yt4mmv+/AhAI2Vul2EnhsZ9suG5ca06AyGBYLlimoEt3YbxigDoFoz6qSwu
dh4cIg1ZTgaWRm9mqdqygkwrW8zHcaYNke/FkFHQ5WmMPCsdOT0fOTBCSmoOQFazCGEGC96Nl549
mA4WShJXKxc9JZgz6sSWFC+IuCDYil4YhnuE5bQ8MAuETcrptLWOefAuNgM5lHCGWD7czlhQjiTA
2cXJVwUhv7Gm33KIXUGFSzIhJ23/U7+ZTI0z7Tf37F1hVUcjBxzXwORqzh8VCwMGx4VT7krO44BJ
WE1P10EAJecR48xgP6HtUSjThsw/BbjMehnB9Vx+dXZ3GT4l7lG4AxngEG2onD0J2EFojWsJ6uqc
bQSE1QKMzqzjfIhuBvNLZXpR0gw6LehAcU3w2iG9pgnWI0ynZgKRv4VMPCdC6FOJRtVWQfgFpd/o
QLxR3TiVvuws3Jq6Cb1d8myTat4bhNCt1TBaxPW5m86qixS5PSOL7a2/RoMF/odeTkTQN+ayqd+i
AYKe/Zmg3qqUdvOeAiD1rKOQ4rol85Eh4FYZ/gVEYfE6FOWpVdE+ensz0p9ckLcRkYNVc4rwAaZt
7mysABLY6pl2UFlPRhkslclYJYWHKBEvoyFcjtlnEji7CWOPJt7WIPl9h8smgiROYaeKdlVuPHI8
72mfPcb4+L+tXKc8aMmwbijMFlZnrsepeLIMCME6xc1AGJDzVPqgLZ/Mk7Ux27TuQ1h9mPPRp6jm
dB7bZgUWTvQAJxLgZtmhfoG6ZQarEkwV0rg3p0dbBy9ViNyU2rQ1VpZSPE+ms5FX0bZUPBg1deXZ
+czyJ4i7s5ZsDPZFpWxrMoSd7IJ7D/O1KioJvqGWL/5VMAsqCusaCYoDyWkAddZ6zO9sRFiMIgDI
m+wzDleZ/qrVlP5YGSSvfEYd3bJdT7wVOziZ78XsPaUxabSgjfVv7pq4obGwInIayIOK6a+KPmVh
I6OttpPnr7Uy2Fsoek0yn1V4Ioq6pW9jNPNWcepLvH2Eo8PBapAFHGLIicSBjRyETX2ZcbafN3FI
Lt8MuvjrUvCI+J2V7EwR8X/ftox/NHQjAGyJcBqYSln5E79vq/7m0VdFVpUFukDho0BpJp/VZaIq
/6r39xFVKCZqs4asGfPFrZ1eh/EftL69A/o7NEe0iEmHVpexNWkYJUOu4HNursVQPU2wIWYQGZcX
FjPI5zJJexkBm3t1nLca9MUkeDQoskugJZgyIhSd1HMBsxAnK9Hh6PARdZhziP2G+XWw3yMHihY0
UE350Yz+lOFujgi1xzdMIBs8gOVEFtJmMBDiTJMvBLGRPrcevQOMUEBT9RRDBw6q53gQISi3nB63
u9L4Vf2KbEQEviE7M6ymCzeCqn8oEc1n0HevStwCp07AzBr7CLvOljuE0YU036pXrTr3If7UBci1
qBYUkBs6oS4jAtv+FaMJn/lHwdQuYIQsSuqwxK6Ujgr+mf0aIYcbY6KS4/KAN9vXON/08k6saA+T
3Vg4UED98V4EybIJtWcDA25RT7g9F4I9fxferTXu5K4L2dcl9MFCY9+FjBjR5M4tUan+psfhqpu9
/9Qy/iEI4xBka/4IW86lR67KAS7kRTZjML5IdRJ/VQNPGi8n8VIbVVKNcT/3Rziw+ALA64EEAr61
reEaMojmTFpKxZdjS4WVRmsj5KSPEfMCB+5UAJf5Q4RVBjdyFnyN6XUCO8jwfIeVF0HLYvdHLcco
hznvWydhuTLwAuXOtZ14FSuUaXBcdaa3HOfiR+TRF4DOrWEp1OqzkjvsA0KouDZnCwoxPoRYc8rP
xnbzy7Z4A7l9JJLspHZJv+ppeaM+XDndTE9KmTgOmGdo1hqbiYsFjaslg8cy4SHPnwNnYW3g+Dmb
26q4BtQ/Pv4sCbS30D3GCouCyjUrXGRX9c7Fm76GOZoV1aYYlCv/Ah63E2GqFf2HD5OD95Q+3rpp
lbInawBPBc9sg2N8dBldtdC7mYnZ56a+x+DNNaQI2Y6BiGc+R2bRE6mldYf+MltTUaG6wfxWVBbd
v3CC/h0cai5+wJpYt/cKdId5RoaaeFurg6hLPTk5pObOE07k0J4XUdFdnLK5uJZ38SKM72DVaZB0
Ol5PLeNP44m8MXrJ2j4HIRVWRVPPBKXX/nNiawXlaoPIQcfhtpmSrerb68hWOaaQoU5d+hLo4SnS
4xuMBHR4WX9KO0IDsXrlBSZERCDTcmk/iS3N1WCZ5jdXfvvk4QUHGBCZBTy0i/xmM8EEjAjQRrhg
IwuB588gBa2E1z/qjlqGTFP/ruMdxsk9ysmzHqpr7rSPzIyB1IzXbMAMKM3B/cHwy+ZWfJgmdoFd
vMvD7jsnbc/X2J8OJQUZa9ZiGjqc1JD+6vlhcL0PqrcpwzWljx6x5R7Nes4wQnePYdMc40jbaIa9
J2BEB+QFGGgX+RhhjojxHjrOQSlWHoMdB2Nqr0kPc//PAEtt1HcNcxxV2weUlM6nMiUQLTKSf54Y
kdcpF1CINAMKk0UIKrlZe3+A0QFzjXlEF0soAAUH9uWw0TahMJywp4FMWw5oWS4pJYSH6todIX7i
Ml6TNqKg7PDze4pXdB0eutlHh7qjZLQBbnAF6E20YSgHLZ+5vgOXjvE11r+Y2AMREygms2pGXWHF
KUBS2T3AXD0DFiVxMVa3sgkYDEhfLTdwwgHJig+g2RTBwQVacgesaWZzqaHLgryyTKYGG8cvpUUH
Zn9642foXF12t4Y1UeytkjTAZ+dqlyFcQeO1H0oC6GBC1MiqnTS8Fo6zBcpuM3OZEmTtcuHWXXvn
OgOcHL19F0QHrs1WfwR2ctSw6oMEOEfJ5u9NMwMlpghXK5IVlatynFsYfd6hp+eGHTXGjxgIrQGK
jDGT6zGwxQqC0keqggaA3jPPf4+ajyn83aS9uNBwYGysCgNdZyZh23+O/7JdJrxcYyJkOQm6Orpn
TLCSsWUWezDK9tmamrVtwTMsDu2wDZXkhUYyZuXggQsHYt1zjCV4e8JZN89WusHRDBdIYBlnW2Ir
5wSfXpieCCNS7N3cO70Ejkn6lyzMAL5JgwtWTO1LD+6mN7XmrFMy/YATyMsMyzSNAQj81LsQQ2zC
Sm0mngZbdDSm1wYe6dAZ1ynVzIVJuavmTBToeweGutO2pHEI/TMiU2oAluZs7yJ8WvCynMItfNoq
esPv3waVla2uHTJq+IxRd00E7prNXLAlCxoKWDFYCzpH4xhOa+sTC+42Cc1F4EttT7R8XP8NymHc
27gBaG776LtTRiDPqm4Zn8YJN2SeZ9tMxED63HZY7hgwQrHasWECm9RWKts3Drm1KRkG6z5Psbeo
WdEY6GdFBLRJrC7EjYdtYDbsaNzUTClNapQRamKC08BgfzSFcrRpb1QStNLxDeXMMlTwFSt8fKov
2fDF66vrLdBdUMJihUFgpFsEqxmakpG0L69HbfPJgFGYn8VFTv+pwCfmrDY39mtUvU0gcZkuEh+k
D2VGOObdtLftFm4CKp9/BtiFjm/1M0/VUQPeKh6s4zkc76XNDez+4v1MoEGA/dkcvmE03KuHusay
wp5XQ/khWeqCrdvRI4wJHB05cKnSb8WcP8PkB8gj7I7rjqET35rvOVAyeNxq44jdiUcpDBKGDIan
nr8mc/lNN75BJwE+r8My5z3CzCwOEU+NL5hGZ9iIJjZz5pAvLPNOz4ypAHfATaLf8T+B29Bi8UqR
s6jVhzFce0bo3bwZSvywgFLDB8tI5lG+ykRNtBhwsVHfgLXzl4spDQ/Ko2JjdXlF+0rtSpnUUwKp
Dp1Zho0nfYoX/qvsq9yg7F4XerE0QbrWrAeMuxxjXrVt/Bq6u7EM13wQOe8HDFeWekMilWKg5ZwO
GVyNnGzBaa5PvBIYsKrLspqtO3QYSLTTAvuvhoXPSB8AbKpPaggFtvvHw7TiYKOZ7y18RIfOi/tL
U3ATCuy/pVh5nzh6dLwm0DkPEM/EXiKn/KYDT9XTwBnvtcjZ3jk66iqAp/8h6k27ZozYLGfIrGZA
EHvKYBUkP3ydweQ5Sjv6wsy/xugvOmoyxsLpcCJed19RbcQ80b5scWpzNvIsAo1zj266Gc7zSOAi
Yll06Sl8I+q4pCXEXmx5kR4cmsDE1Xlp08KkAIfTf+VwBNNbytsGZKOu9cx3JxyRWO9l0ylRw/FL
NEpnXdoRO3WefkhpVUy/KuLKxtx0qbLpawpqDbe54C5z8qBUNklHRMzMxAlhbgnRmF+pYHTXczVN
XEUx8e5WfKj1rYe7r/kUMC/l2WZes6X1boHy62HXY6bEFrCVX1nPJTAzVyAtLL/UgKEYS2oY4Emu
R1hNnsstaJ7b/svoKd4ER4WlxR7yiy8OeldB4oU+Tk3XZBkE0rbRmfITKYmo1zD+sNQtG88qbzFd
Ku+YAQq2QB7QTRX/jHA8K/5To9eJqRnpgrEVjhi2n9vx38ioVH330IbDUUhkozu4pEkqTBleOxt+
bXjWM2uv2xewUUqY3dw0W9v6IDPnAKGVSvds5ec4s7jceCGpMPs4HCaz3OnQ0zBeWeX1r8mucSU7
qoP8NYyravg3YWJQSVOft681RJp0jnYzVE5ACCZNVYC/DKpvKimvRO+BaNKzPlkZLIkAy6bIXPKL
yk/L6H7UmUGAtq1pFSymGALB1CPuEwBEvIQmusBA2Ehh2zGj4QCi/5ScvQoBetkckSoeE4CZ0UG8
D2fNFC0vb8hQuzV0bNkP0KtgGmTGwRUGdfAv6uOVx6BRfs3Q8tc25Y98mRq3N2hW0Lbk/i5G8yJc
vawgjta295qKnil5+JRGsgVobhvbWBMfWJAeBal0HfN4+B0H4Ck9sU4dnCdtIOrcwuCfh3VXMVrV
4ktg3uPoOqJdGfbd+MofH/Ykvh7rGLpm3p0aBSExF1AGMov0fJWl0xoGlhgilJQMEMmkstN8a1M2
zyPokkk3SnuPEmJiD48+lvQhPC+C2tsBwmeBGU6/i9Px6LsMUOeraZVfivETWM46hMKfCalX/UXl
qGO2o/WIafsBZ1bGknZziXtoSEHgaKu4mx5dcLQjThhSnWrFv1nZ/CYIimQaVvRUnar9l5f4oc06
pZLRn8c8vFkUAE5CxFSJIiDvGCTZJxsLB8tuL1nkfSEfnCAp6DFM6FRBomXR76BUGqFrK1O784IU
ggleevGsbBN0VyUWm2ZMkFydPZq6OvsCc+VK9mkgCkirF6XWP2NoSBWmzEap72IhT4xYa8Gyyq+9
/6rP9iNjIqI39xoyPz2KRMGaBHf4zPWG7FEyBAAKFnQQr7yNoCYOCHEXE+wYIZN6N1rG1Up7Zp9D
n7wqHL1JsA/pGKeqfZnI5s5wNEtscQdcw4GDbOlu4Nzi07khfRBjt5bybGwcIigsvL7/BIuy2sDA
yESl01eyLXohKSMEdcOGe41lrpMjquHXWcjbqeCTGaGxSnUMwKN+n5g5sX3hp/7eV7yfIgMTA0Lo
3J8WgFLOtKG5qnDCafjsAjZTSWAMSQvovHLni1M1HvtLp/7O4zXiotCjtzrqDxoezQkC7BmeiD7/
GhjExdt2wiiFy/XvPJR1aup/JC1qPJrWBKQFN01MwOnTUXz9q9Jb1UUntunagRJIMyFpU/E/QiVF
6Eg4CgAMbvKkkQqflF4JN0V/F9KlCs6aQ9UhuCz8o4JcBSrLlVOOOB+ZVoGl3sGYLix+vDO4Wrje
s4A4Ksmrzy/me8npaQiKgEVjDf1wvjYKdHPlx6teZgOncjrseik3BZjaomc+BO+q7O2HFT2qyKM5
QVTQOXsOrJqpCeV5VJHpy52dFfauI/HZ8FBgIaKf8eRngpFx848QAziW9YEK1MWNedHo/kepCJmD
HZau0ewTtx75NHDTvEv5oLxAZdMdkRwt1dp577CpAo3QmL0x9za4Noi+goh5cNUcph1ND/btQZl9
t+RlkJ+jGqTmJsNuZEwdcf8YVkqutbJuYa4Q0H0siUyJvGs9mZJM8lHX57nZlcld2hXpShiJ2XBR
ueexHhvXLqfj3CFEVdT96FX4D8R7R5q44tM28vfSIIOJuy8w+5WPkd8Ud1uv+EKNvU2ZYplus7Rw
V6CGd7VpM08Fxv7cyC7YI2c9hq8ciFoCG6XYl86zhEgzZy67ZKcEO0NoLBjPQu5hZMUmts/KkAgH
Stp4D2pXoG0hFqswpzTOq657ZPqVpDm5aVKpEmg8bYjQnORFT0Xlp7uWfRzCDkB0CPX/whUg3SmL
fsKfuFFJ2fSfnclYHjV1Y2mbyrLfq+BW4ICVCshQbtWcwSKnU+2/W0jlbYACF0Aq5rqaGPAnHrM9
YO2x+bRKfLhpBxNyX1QuxIA5jQ6fIosPJU/qrwWMLiOOaV1wm2k8LP7Tm05KjfEdw7/wKS7hnJUk
ZYFTWWF7Upm3h93XiNqxJyiIEQoJsc1WsYpjDmk/84ii2QLgjLC0gwgT5OgIqyRIH3oLawkqn4Jw
Q9e7fy1YR863dp12odfjJnWbZ4oNQcFLso45BfGAOXAuvSTIWZhCYLe1H+lQi6Zi2o7wgMGSTjgA
9rxIQwru6ZZ06MA1Dow9lgoyeLAqOhObfU7OOZUXxq9TcqF41kemXsyDjewLLYNQBhYDYkBcABu0
2InDrW9x2BvC079m5Oy6rrFnnACJE3uFK4he7vlnmlslS1f85eNSDxCvMjgZ0xSAcj72gf5cwEkD
zR4Kb1tnnHTdVabyjj7dEm1jlxaefz4j6myDm9jWgBABKCvuhxRgRLGV0fgSw0rzNaKtrN+iC7kM
oGGrTf4RFePayXyIrIuGu14w/+GsEi5XAExLm4y2zoPSV2+xK+HiNd98cWfR22iZV78FiE0GUU5l
NhmQECE/N3P6NzOrWG3txbKmtdKX+yFa6fWHNztYM7Gr08iEcz7Ne6lHSKExp52Pgy3NtNxIIQZF
TAnUgqIt+YV1T4eYOT4zCfuGNe6C0zpsLIllsimk+UsWRK0Rds00uv7hPQrLr0nxB0L4kJrTuoxd
qvGvOOs3NJXgGAP8Mqm6UzjqqYzCcoNVCuZGQnoN5QO/XVTO6eTgyc+LPcselG9Pm8N5EGF54fMQ
yIhI8WCEXhKuezqCYtKkCjaZ7PQTD4uGxuCeM6xX4mS2Lxy8QXmB50wSqMiDemqFLMNjr94KUUW2
UCKExV8eAi0HAF7xqZZfGf0UpRvOLvy0uDhIUcit70zT0kSnK//U524BjYHumUfd3ufLhsxY9S5+
aWHfyz8QMMXGVWOhQouvsFGUhoV7Rqq9ng0P4sN0Qad+c681EFAqxQ6n5iKM2X0kDKUpiW0LOSDk
0DGQg+D06Tt8BygsABiz+pW79FVYYbheuhExJQVqpLDAaUpdZ/grIrTxX4vTrzFjYURPQfqItyjq
O2P6HlltmufEFMSr/0k6r+W2kSwMPxGqkMOtmKPEIMnSDYqyJOQcGo2nn689VVu7O+OxRyTB7nP+
WPbxkg+JbGqiTeC+k0vcQMqZGzXnzhGxOHxZcnExsUdXZrg2EElPSFXVLqRuly7ZT7GGB4kZozhT
8Ig2Gq77jeVaQWmB8So8HAc6H1O9n/PswLJpMCSpZfPfXwJbtriTGrTd3c5SylomLQRWr0LDBw2c
FAdfDR5EWVEp1lsbPigLW1cv5FFdZ5polkyxjk3gS6esUOiYBje6kd98HqGyXb28Dlm9Rdn56Zn+
IfKDt1ggNJ1nH4lrjSJ0PKivPsFLmC2NVVlT79EnS8/Fm2VVXDCTzcThnnKfOI8AXtg0x1dC2V67
HNAT9gJQoVDmEzfM5wULzKGU8H/FIsA4XHP+sLVSxSxM3JsC/MIiVSpYmaWxZLQ+E9WjIsnSqdhZ
tY3rrGpXbpxeQgbyVWACgkvwrDEnjj8uWgb66SYDxJOy/dD/aoN3VzOgjrXZGvvXJEvvxmyRKgow
Knsy0zL+QBa+x6A4NM1kIuv1a1Unv0XzXMMBWgF/b8ZukFrt+ljEFSevY5ytxnstwoy84vCppty7
krxH+Yspuh90sCs8a/eqIYMoWZucRKktrlFbHpWtKGveElCPqHuNAgMgKj16SAAQh6wThVd5X6aH
SgDut+HdUVto5A07lSLDcDYgFMgpsIpLEjSbS3TWWotKXBiUql1yoD8xt9MUmkcvCLgRtPPMl2io
eNhY6BCIasLf49IPik1SU0jCteu7u2kcmMqiFx+IX4FRM3XElpe9qIPMo9DCzZHUVzTVbZQRYQje
HQwlCNpQC52GigiB8kdn56jeI9TuPOIBwaEc9Qg6Bzqj9b3DTjQiZbEl/DDri2NxcKLjRbcx4YCf
LkLFXxE/MQbRdk7/t4CrM3EsgFT7dEPuHBiSrgQm8hfNJNqiFWN16OoEmw8nuAgfRmewtYWnQvL5
Eyr8Ewz2KOhViZLPy+EzbOldkG9a+WZwtjBT0bT+JPnqzVwXOCEuRUfgEO3DSK8qL0JYZV5419F4
e8bO4FxpGJ5VhlUI8EgYUDbEZCWJk2JICGIyoIBpVkg2Zne2dgpNEKaJLNVcctbzbd0KFtOZC9En
Fpk9lTWFqHasA6eQFTjs6Dyaxpu6thWZxa9WkcllelF1RDXQigWQYJjmGXRfb06deQ7y6EBSz5L1
ADfAQi3N03RPaMRM4AjMN4Xn56GBPfOX+YMA1oSRQmc7C7XpiUPvZ5iWqWssZ+fkgdi0nFaOuaIP
hDFIotIrLdSDxFMnVA5rIOAt7rkaQHTmG81hxfGv8WP9KzKuHp59HUGtcAMM9ltYEKnigRuoB5iq
iYK5s5MCVQz9Lr22BP4N8A+PVGmKT25Mg5MzYchrkqtd8OGJ99xD0znz+bU4qJCNYwvskgdXV+Ih
wEKCQadbdBPs4ALpVa1vJ+selz92mBO7stqAJ7UGd9LeTQQBHs99HC6HOkEZslO44OTslVT8OS/D
W40HK7GohjZf6+S9x1bRQ6lzltXmbR44+Xl2p/wfxO/LaIdTt+15PwZOqh9dpGs95ulyRmLtykfE
EZ/4AKNqIYRTlqnPF6j59O0T5z0TU6J/kp7Bt4JSzTkotz2h/XjjECTCTZ08qoD5YzAJAmqOKlHs
o2USDUe2UXiY3r4ZeNEGODy1Q+XG3pwo7FOIF8sbm2tEYmTvIxBn3FFCtpDDpmFpCYJ7k3HBV79g
6W3jbht7+geFejy57fTm2RjnqycudzXBqGtLQ7SWGRYNRWj5BKoQTGROuHbm+BjF3EF/amhJMrJI
REomSNMDOaYQdQDUfKUczXqHYvnrJHq/7qKD32EuCXktdWCC9XpHx8jQH5e7pN8OnbbL59J8aiAQ
je6Ve3YsxU7JKgNG/TFmrOXO1apnI3yGfFtUV83EYRU/ZHn2mCTC1nshEvtUWvfBDVctQvXqBS8h
x2u7n2gvq2BuOeaJtfeVZ9pDthG6DqC1uQOK6dnAx6ygL4JYoO4FIKxulvWwzWlnsrJ1gyReCndl
EojRMFhArmmMmjlTcz661Ddql1R6PE8eE/VowXiwiQYJ3042F/tk5M6xIG8AOSRFfidYE8RRCw8f
qBltStQ4fEgjPzWTjwP6TTUDehSQ2xFhb9FQhWmfx7l+4TLaRYy5Fn4do5bPwqgTBT6jivdsoofT
U+MUL5FM9vUgwZLb74H7VE6XdnIuTTQcHEQHFCmRCkiAWYp0qqd6oDI3Y9G2y6whd6XV7yOrLT6n
II1+M4sygcrZ0KpAmMMP8e/PUrv76bT3AUczCytIZs1oKukhcagVlngNhvY50xOCHJ1tFsbvgUhu
odSOtYvLFut8bdFFSdYFtjTEGi8FbURhFT/ngaBrqrmNzUiRRrOWPfu/JhIyDP3llH/7zvhtpfVD
uOXe0cuPMmm2gzvtBe+aPSdvfVe95YGOQc1UdUnqXcTx7mUu8mztFPnat1aTRwQJ7GKlVuRozlGC
IT5l8qrod1HDRgjQNYeC5VKValibpuUisb90wbMIBYwuTy0V6jP9lab7TFL8If60MpM8tJnOZOIr
8NDN6Nn5XYQRsQmHhUaIvd7frXHGM9Q5m4KdmAndCk/qJiw/KitXrJzDzqcju7JRBGnHdrxM1bhJ
W9Z0kqEsZumipOTqBRmkenjV+N4N/bly9xqVwAChKO+vuAJBO0zEkxa6JG0eVmmPndv39b1bTuvG
0/7OlZEtYytZaZPOMVuxlhM7uS7a/YzGC1o5J9ACJxCXLwibGfOA8sRMVvHMu6n2xih/ljqy/Da+
sXrChtZcRkVEmSzja5pVhG1GSyNY5ZHzTJbnH7MjqimwueyIWsGLDe0cmJvOzdDY0L2geXs+FmmO
MLNYF62eTkgB8VFljzkxJsKsvkRLUUfJsuQXn3ZoYJL1U3qi2FWdD93+9z8lqqSM2jNUzcxwL1Ik
e2OQV2KaT7NwHrWOGrD1oBaIA/EM706+CWDDwU9mCkOrTTfdQMyclBgPDlj9gV0ea/edP1GLfzOC
atusu6SIhUbHeU05a0rHI91AyeZPOs73tkeZP2UbaSM9nj5IGBPy28+spR7jVW3cu5G6Rxb7nyDG
nj45/wRek1muIlgL1s7RSPCalKwcVr205etEfnwSscshiizLcW1K+zZX1p+QAg6qWp4LGosWE5lA
32HzV166hCpJ5yuks7I0IRMo7zzgIY24jp6aJ0xfXOVPHSzpoUXpHrjZsvHDK4oNRjp63JVkCLgM
JBU+wCx3BpowZg9WOTsulnpGYLUNXih9gjDss7R2hlV/9iyNhe1iXleNwy5aYXsgy9RczYSaWeSz
jm7G0VvXHxErUodxxNDgFNM7vc6g1lirQWFyUiaIp9Y8Z4doE4yEJA2y35IBKMKmPptBHRm5CclU
CWc1O3xaJOwBQI0tqtSiXUWo4Qp2JaMkmqvddjmvwvAfUTmuVCKYOyH8BxzBTse3wx2I0p6+LWCe
3A03UlEuD7x1amhWPcAwuwqIYFhCPf85GmR+j1jODcTrxS+DYlfw2dtLTXvrcPgQ+I42BwmQo1yD
K59zIeRv9xpFbEgOmE7ovrEpfFpMciNYAiv5FqU2EeaATgm3mqdnL6gwIAyPCWeWPWFo4RtAFAuG
a/Q4SbMMeDYIkaVx5dyIeG24GFVArLnTai3FbwOLzvOPlXPhO79he8FzSP5F24m1ByZA83o+A/sM
BJR6nz5/5jQvmnnaQ9gvLJ/VGJtgymKfMDU02mXqSV9Sv9Q7L3Y3oszs8d9zABobHecUxzUETq64
YhslU2aGhxCjQUH4ph4/DDLrJNA+NcKqgB5VKlc2l1hanmUaH/iZzmNLHJU5FtvOKt5cXkhGD6bt
XMtG//FQOooI7Ug2f+lOS5pzdDORKJLit80ySuTopNCQFhsRA3hA49gu5QGK6GJ1dAsx5LhqkHNr
aFVikszIbUIkMD3GcBUQNaPFxkb5llu/v/oCrX6mPltU+FWL921p5fELBsYr1cZYDOid5ANLa3QP
gu0bkZnVfwX863mokOTA1htYZbL3iFSQ1q6vsy03LWkhjIyK0urZvAjHXI7jXx9NPONnFuFm2aTs
thrVsNKgqY53UgE3ilt0J6XVvQVGjDYhwCA0bKrO2am0uDThMDmqybn12jWS4i/bM+j1BQrAbubQ
9wA1mCBOzJnujBLsND+TZMeIsc3QoqHZrypyomAP/sGWbFF8rbe2Tcprssnwhwj6bWKogG4CUUvh
w9lyZuxMdrh3jIbKELXy6utcf5hTSviTiT3xSuojwgQwBT7AHFZYzBj6fbYiAtzzfpv183tcvhZy
z0sPbZLXqeMtKueo8rljk61oZer962i+tRSr9K14av/0VsDIFi3sTFwc72KUuJlrEq/cHCtlx4sC
mpqZipEe7+OwoKo3PnoN4WyOmW5mt35P8qsZtivhEj2RCRgEd0XlBw995mnrqCImMLZuMnzVQx8r
c6W4Lr3miwRjX7n+QsYuWPkngGQTVJ/d0BFc4AIgCkd8lZp7dIaZLder8fhTW1ICwszgHIAiKMcY
g2D7ynI9z4BvWq/+8GCXdvO3PWNvRiq66UZ7Vak4aB5tQqyrgOYScuSCMDyr/516AF8WCT8of7Ow
vHv8YBZdvkHRX4IU9ENrA673dNoaacBKybBcfNkmX5iazxZdSdcthyg/jr2/r0n7sBjltepvVpqr
RAkW50nbm13yOw8WQQ/uJhP2ypr5apv9qj1MSOCJYH4WFrE9RfJmcCK5MDBBnN4c0x04vRy5NZw0
xnbnfY2Qq4MzI51Dt5PVSz5kJ5OofsGhgpDxoCIRScqzKrNMbYIdUzBwu2BxLsWnV1YfYfIaSxZM
DLgEmMThtyJaueNIoM2udu6DADifoQbRTPhpNGZng8+MsgKcYiAizzVx0Apza7iAs0HbwM58eZxs
CmbPNOBKugBL0LJ6NJcGLi8e0fgPhwfBpwweJpwoC6aInFNDPDVFin+KWcko2wRTLr5fzIVhk9NK
VaumnSnvOJZ/5xC9IaEgeU1QcfjT+mCrJPbEWboHKytBavHDHNQKYjNNIRYyeHbAqF6kBZYob2gM
2xWHkqie0EMTmkxmSnXwMTSNE2n4mCwqlLWBMy9t1NzVFK3o5PUcuGusV5XTfZU4UHUOZ4BQtiK7
ECulZh0sQUplvuscQie/5vrBSqtVaJk67zVP5jv6H5MzY2Z+tdLpEvH/jVEwTxqQxOe2wc7QPbG9
T2aHRRAvObN2waBg81FqgGS4U/W9rMUuVz+wtklygsZ4ELkpfQV7/Dv7saAq07pl4WwnzQXHdg/Y
rv8Fv9rWSICo+NyOkhti5A2L4V1uUfM9hBKogQBDDDV/O6gGzUzJI8SATKrLWGWboAFJjEOGBBvB
vX7z2QnhR9DZ9CP6Fitck03zP5Hbz5dJO1cqM00TqEa6Wp4rzX2ZO/kxa/YLnnCIkKaH7ULrUnJB
JkhO2Seneu1TKOs52r32yxsoSaqXt9AJd8V8VVFp2EAYVckhcrDFlPl4jjgL9RE+gdqZlAU1Me8B
ap4+pw3DwnkRxa/5FN86G3dWvLRMdtTUCYH1SM8id48FzCD3egP1t2SUKHkfJ6RPRfZKhuU8nmS6
nfVqqfotgMWSvNr+W4E5IIp33uTFCHcN6IKnFaYoA3vna4b0C1BaQx1ADQ0QuAZTMkNf8RWl99H7
UslDNoKLErM0foytq/bu2TjkE5ZWdOZdf1ZhrZLtszCd974OV6KQ6E6Ii8FGKpy9Gc2bnlu/AaaF
EFFbmmHCsZrTWmlUR9P5o669ESRWimLn49Ji1WWN9b1HmBL/DeRsW8b7UPm7esABO00/cxhdrAho
ys2tRQQtPfJW44DZmK7xRUEKFbsrxwQhtDNnEVXxV+0Sc8m7pPaPYHifCB/LzYHMmL8PtZ30WFJm
PNOesVeOplniXpxePO3FqbNVVEZLV9JPxY06Zg8HlJ/w8ScvvxeSYCdmzDSreZ6KY+Bn7zF3PVYi
hOT6MgnBwIg+qcb2yGKAKJ7mTqgYQCgNjKUJDaxA0XmAIezO9t/Z2ChBmck8TA4iZjcGAgkkDmTJ
SLl0rJHHKTqYuviCclf0OcF6VfLOXxgWAfuMb2AMVvCTtTe4HCR9jFVtsXKabB9k7kVdx4Kvo83p
bA86+Q9vlOKCT8G7ekwTyv84ZJhL4CG4ZafhHAhImylUMnXHYbzHFe2wKSr7iuzEyg3RHI/l0Zbe
wR+Dt35SOS9EuaubLMq9fwIYnuBVxJ2gk5FZIW1wCTzVd+QX/eM02mbpkfPkTFc32rRDdPerdosn
edEhVaLxq+S3BD/+SL0nAU7mCRVtb28YDmrza3itaM6Mm3jJHFQsahSRsbCYwn9iRwkKQyJn+51X
oSGLmCa7+mOyiVVoWQp7ErhAEJ8YyV7tAnMRqs1YH1HyH42uuvo1m4cxgNJy4GQLZ9A3k3f04T/r
pOLLojU04pFGFVJnhWDHFTbAerSuJnL/UG899cN4Cj3usqRhtn+ker9I5BeEeBsbWJKDjXrKzDEE
SNNuk94Q5Gar3uBhqYQC5uzQMUNMIaO5EaU7lXkQaWih4NDdKaSxIulhG9/nMF1KFlGHvb5KiMjE
p8IVNmQVkcEC2VRPtbq40QR96qS3yggQCzhmIAuQYf9z5HQEloc7B+gts35VIrew2z0YryvF2RDU
6sgbJTQtA6QZGydQ45X6wfXJOWrWcHer4kMljhQqyYu9VIdI72HI+DEh/b2qJokZxTFgPJYlWuOy
azokL5ZSOxasTqFg1IDtqB3js4i8vSzHF117wPwRR5qKDWsmPzPa1wGJIZh7CJPZGc62xKimu7uS
6ltAAl/f2E1Uo3mfXmSUbS09PQ4W4pdxeg6RH/hcE3MB2xsm5jk0oVTHblMQMg5qHX7r5QSdW8wv
Vt7cm+kttq5FGOIiJ+0MWxxRFEe/cw7Q8VFOHlx7a8DX47YgLaDYiG5d4nMO24lt/VqkN808DNRs
QuChVUY6EWY+R8WvHpvryKd8aXJXoutIF/DHVw/Esifvzo4sbj8O3Gxi2x5Cgq8gU5jNLdd+T4Kr
SYpKjt+60nGM8HhNbUYhas0j7JEeJ8WlQuUUx/KvPbq4UYdR5RqrN8O2ou/WICs/ctckVq4lFRUT
WubK6v9Ec7BO6hKDbbEsWfbU55FhySk7qK2eESAmxjFLUMGsyhQYsOQHwHf/3LHMpdOVKdwUlKaa
Cnt24DJ1XYnJpmPGLjFYj5isFIvK7xi+yKhNVVHCRNWz9zmc+NlQ0Y0wnHH2cqVwJHop8cZAJTNq
tdiHT6tNKiA1/2U0m5XWpMfUC3ZKrZFFBKkk20r4p3DWnhPATOS3yj9IgFQ9inOhnzuTldeVIZ2F
9raeqr9N3d070jeM4Rg7wXPKIlb25U2znD9GYERrjXtCumNOOhYE6zQWzNxzv4u86jOS8s+YTZeg
tFmjcxYMrf9qgmyTNWgze4o2fClpSkowak0dxqAhrct1OBagXx7rfdQQCuG0bL86s6frkcqjhpGa
f7WnQdzK2Xg3fgdmdbKyqnDdusWzU7tcilp9ZG2/o53XlMUpw+/IohGRYtkZn8zkP2HsvVhJTW0D
2HTQfWk4utI2PYZR8IlwPNnNJtPKlOpHWTuUPPqnJpWrMMTa6Md4c7rWvPUEqmzs6RD08JehywGc
BlhLprYMj7hu2TiTlkRs/KyiEi8ar70Wr5pNBfDY5OeuMUjB0kEzOOxp5QLO8oBFTf8YWyCwEJwp
/US4kZfdRN2vDwbGBarP6WcYeX/TwQMfcs7o6c6QrKLdcd23NtN3ZvUrU/JgtnO6r3oCTTivO5sK
e/5l00TcPEVrifXjddqnltQMYEm+zXQDIc4i7ANihCn8IlFoYL00jbfSr48DyniushVBlysvqO8e
XKo9kdmCdns0in0uk7XLn+DrzbnzQ27ZiXHClPeeXlwVKtDDl+C+pepvJAyv3Vf5jPAgiQ+VNxrL
cqacqJd+vKwIRHTILpF/1DszITs3nGlHPMhL0+kHrQwu6tXRNb8ZrUfGaU7pJGYKdiDV35rFYhUa
wTqtKbX0Bh6HE65+R/NCjldMzrPxBUQ00zSbVvU605qXXmbGaUD/YDKvajgOdDu55DZYC1EA4Qi5
IR1mutI5JHO7GtntI3gnNYBTq9oGjKfswCTqbQSZAiz6Eo5FX1h4IKvU+5pEtAvjitkgPLbETlJP
ay7HqPgEqllK/kE7ab+1rKeYWCPYpPeW+LPPuijvRhVcYrugVS8gOsUaNv0ULbuogHNF3WQiEO9K
Qo6jKvor65TgUETLeu4fSO58zIy0ea9ck0n/QRQbmV+ZuXbcCrbVQl5bV98ynpWjf7wVLVbehtXa
IQk+GOW20eSlrYviKiV3asr6RWjE1a2THMqWK+C1sa55QO8S8Uex430Qz8N3D99yZi3ymNPXH/tb
NXjPRFRWy9DvyYXhzOusH1HPOy9GbN60/rgylKxH5HQxMVjM0kX3bGx83qvQy9eVXVxml1QWmaSI
gYAtwhndh8p7aUt3Ldp41Rd6RpBxyK9g8BpyZKNGjipN+schrgWlMbAPliS4PdkCbBYYNbZt1fw6
Y0egYaYtu/BT2AoMs4mAaIZlWac7J3Uuo87Y6TTMkjXTcU3cbvFBECuO/3iVj8WR1snvZMYFZzQm
yHD1kcwvfsqaOaN0DCDD7AUs0/vo559ZOK2iTNs2YNlxr1wvOrHrWIbKj1q2a+qvto5IapytCsc9
9Bm8nybSbGHxQwtem9/xvRf7xvJLlUh2IVlwxOjNhpb/1D7xPz5vlu8hweID8CD0k676444d/hFE
zstpqO+YrpY2121jS0SH7jZ2VdmVfAisTRWtaCDNaeWuLRtWwCLXySFoGF2Tj5Na7ynb8Ed3P+va
YaQBYSp+egTOT7XOFm+12F8lbW5eQ1ldna5aBzwCJ5Cqj2Y1agZvmVQVJ+ibhQhtvoXEsKHudVOA
Szpu/LKH/o13ZQV+jMJxvFV/7JSElIC8wMxf6/a1tqAJa+n8NGl6bwtrrfKQE2GvTVEzQ/vvWZjt
0xoHEJ2Bt8rAiAvgzMSBHPzMdXcZ20JnWSjugYFkvJ77a9AXK0MQ+qfTugSjcUSYiyh7bMhQY58d
Omc7xg6Kaqb+sLq7rMFPgd6R8/zqusPFxKAhny2fnlYjB4dErd2L4jm0M6RnmAtVWq5E8ZDhZuMA
oxGFhmvCKRHYxaQxJIT1cGKlzJCxQepZSE8glkLjRGD5EhhSD3v4nwUeTY/Lepo4orh9ziYYztmP
riaTzTnAQMKF6/mSrtQgeWp9uJl6rs5hTXh4IZdBVxzafGlW1AaV8OEjenaCcAzt1HGgV7QyzxNj
+tJGYlAj0p+iHV4snEAxAiwSpoQ0tx51MzXEW2pKJLTQTOA8Ah6gwYiWooVruk/1S2guK9Yem12+
P3XwpNObwwDjWS2tK0cniDZkK9vOpv4JQNxi5KGJQ6iYNx8cJNXJr0MVLUET5GQoDNUgA62AUVA6
bXUd+Rq2Ig7JIyP5rvOPBG2hFQCSc2eC5lBDjfZzP7wYjrNssqXlPLchuA1j1YxMh2+MhN3hY/Sr
RyzdQ8nuVgX0AMV73XhXJzUp+SvbAHuvSPodn+hTJQn1OGUxPm1uwuAktF8P2KJknp2H+opObqE7
jyT6rBmrOit4UncUe89oGk+zYSzZ1WvwUp0L2cLQN4Rb9FirSvyGzV7FPufKJ+cIVDm4FsTblFRo
r69Gt3OLmzSJyv3QjMMoSG9ahAhF22U/L1OYJARq3lc7vsZM0D4IOeVFkYZwQ8f9Zr25OcIb507y
GjGL3HiJE+C6/EV6ksd3q/1NDfUwIEOuxKLcmKhsSfRdjpSf1uWuwDtAktOy66YVmDuxr09svcrl
0pmQoMaFFh5aQjHBRde6gEzQlvxjndXtQh6DOD0PRAh1yBzKfNV2rynPCfXAC1x2dvsuv/SA+LTm
NtTvYUuxOQP6UHI2x1f1jSdFQyQHk5d6HegupIxt9C8F71HWkAS5tQHqkKj4unWccQIF9cpE9yex
hAPb13ybnZUWO9hDUkKbCOLgaQkMQiP3WkmBhvEOE+NyacRjtFJ3dOrvXHxAfXkU5W4Q3+ySahsg
QA+vUgKtuKlIckq/WOtWbXkGl1JJYez/NqpuxGS8A59KYqM3m4NAUOlnP9ZAE1VLl+WwwfUTldWq
RMUDuhFIUpu7z9rdhylgCEBhqqmBQs9fEctG3UmtdOpWUOuE1ed3O3g00V8Xc0MAfJzRkYIWXMVH
QmDV4pTh7K9VZkJ/Un0yBaLihAdgEDr+54vuuljmeAkulCBjF3p8ZCQFSan0MeQ5OmNxUtpMzsrx
TfLzqlD4uj7oGoMaJzlwlm+ay1OugxkfibKsPxoKAj4z50Dykk8QJ8ey4LkWW+SWuQtqiABwZ8Fz
eggTG3J0p2+7+OPSIMzUkUIpApNyIhSBuW60bj/6jMIN80GgHd18mYlHwcyWE5MIwUlwQhl+zAeB
qMad9/ZPUa95tNJxoV4mPIa/czA9cq7mr3YIJWOx/g2bErtTGL3f8aK2eDQHNvfurfcoGMv39K01
bBrI+Hhu5vlIxFdHdiBH2fgJ07NwbQsV1LWAcrC3DeZhRivxXJagcLzxzm2iGZoRxze7BYAK3C04
Pl+91Nh/qOieQXAb1xcF4msmDEu3AsUlPt0t/YUxPRvcDpJgkmPZP7CWPtVY4uwn0/1r6+6+4Tl9
DvnaP3mkLM9RgjEYZbr+7Sokgc9MWL+KOERZjXa/2cKBScLkk/pWOJ8B+ccFGDVSD+ot7qmBOR2l
LqCCorNKlZtjrWS/KOvDjGFVy7cxMJuLjdhCwA9OMc77TrsT5e9QCZfCeRJMuTEHVFlDwn/1fybG
dfMpU3qi9JVLq8Ng3DYt/ey28TyrjcN7FQTDNW3wOnnRRe+RwknUd66ORNZG1MOt7xTFzrT6A3K5
2I5PMpu2eVoQ4u78UbOn1iaAnlTfiP6a82E7vMaQJ9Krf3nxujGvlWzYjg8anl/xavNjlCRrSgap
GK2auhUqn0Qt8cg12hj8h9LNRFYD78uciMge5K1FTJQCeXvjWonh1XeaPgso9rOJttkcN+oQ4QxK
Sawls0afLo75mHjpFvC/IbSn2YIM7w+1lmw9J3/nWM1UJgsWEX4X9xH0FQP9U/4leeILPGUjxrSD
l3IR2ISrChAzxneIcZJKpu0ofkaCC7LXWAtPLYKEOm9eA6v655iICYdNVq7805IuFHrHMr9A03P3
2Inc5Pn4rGocsjcp8B6NH/FaY2Huo4iQEpfsGcBPMK7uVNfDJpzChcJ6LPOhoG1ABqWnq5VzRmUl
IZQRgvDsn655KHdQZ6FjaTAw+N9okP4ZD1HFKQFjAXcHL60lS0FiWycvAJ0If/naKd21KulJwEo6
HwiIhx0WIlPLaXd1GTeywfocA2vbc6OU1TvkyZNJkve0IprALlTPhMmynIhd5jkEz5K9Y/8NzbN8
Sd/9+on/9HSPFByXtN55FtpVC3dQwdF1JkZ85KapFcOBqg9FVX/BS8oKVJMrFFs7ATbdIenvplTp
40VNkWgzr/XhZOK46r19RXxM6PFcoJzNpg+wVj7KwF6DAvB0VRahUiA2cfMWF7BOtHLBY/Jy6WIB
sreXDk+zMX+i8wZ/Nez52PlvIRmrZrQS8lya4uJ65ar0mfm0ikzbJ5lfx+RdWm9IAvD3OG1A5kv7
kjtbelFd76X1h1UHB6jbqz46Mdzgn+VI/P/dtoNXous2qARRgZIjOAmB9DqFhbZWfJ6xh9FePIxQ
EaBbSt65MOEw3ov6uylQe1wUJ6e+CrtYTdjtS3ZorklzqAmP7K0FR6HIKIbXv7wcT8cqR7JVnJRD
VF2fnR+viEwc6pL0pIN6xoMqONhMMxmhe+30FY13uzdtOotgSRGJoo/WSZ3BE520zdpTtnH5xWqV
kRSvNngV2vj/v2/jQMPbnItV/DI2z/ZoLnSEjXFDcnG87SiYaRqBkCu8IEhuKtIU3Z/KC4gls62X
yfe9pRipPcXLXPQ77QurYd8mRP/Oh5oyLsneMnlM5rrY1G7zKAzjzbSnL+Ktnga9W7b1m99eFMyp
rnRRnUjzJGeQlJzkqgwWFsybmb5XxaFT3nwt1V/Msn/mNHKatwm4+B8YixuJ+SCeAgYdMnkx5lai
BbD8OzmPFDYkVr0DsSTfEpxbVkSWNd13mdUfXkT1ZwbTqtOHhilYKSVsTiS02qTSHSRZeK0r8B+v
e2O6RmF7FybrkrzhjB97H/ZBVWP/CZNvYH3fQ1XT+tGwbHCqJuQrNvP4DJG68/po3bm7FBdblj1X
+d3k+goK1hjAaLJQjES7l5z46fzRj5+5Bzj/Y8Rbp3kvzFsm4I1b8rrKO9Yqj36YkidCsTAMVQoT
6kV16IlbCZcN2Pn0A5BWSuqIuGAUA+tF3wPxhxg435I+ZoWn6M5691Ok2THjZ7G89PJPFohzirvr
jH2/x1/PIZ2eHNJd1TsvUcBv/PY6kIzLLzlHIoOO1cENSB/mbC3PQkJI0MNLtnBpXXUTL+O4zfhJ
LYImAegCfA60JpwyoqdzUGi1AA98/xOH4AZCUaa3MK8Ozshvr94VoKTuoRrCP3fNfdB6WxXQYuz5
es8Vta0VpW4bxYjw9/JJ7tQ0148o5dBbiQ4vctIT04DylGRxae+K7C+mDRNXQRvex6Db2QMhHlj/
+BJztjDEYSBae71Udco0/+4Mti6/1g7k/7vd5+AHR5tdGWVOUxNr9uZC16LpzK1VVLz0M+an+dZo
2o7Law8soiCHtTbM2x4Rle5jL5nMd19E1JBgcpSXBNJHCr5y3NoZCVp4fHyETFHzJqP0LdCLQ1Jm
W0z3aHc6oK5s4dHoONHiawxocZFvzBhuQ3DEtiNFyUS1VFFcHBNIRT0OQ6PSXfneJ209QbsKowdZ
PFA2nW8rHyNRo6RqH8qKdDvUe+wPbD5UCNHYGup4/CBV8aMYbo+P21+s3G2A7Yvt0LZfIeaUvD5+
UPjbunuDJkHrXHHNkYRK49XQHaJg5+ztXa0WISCy/pW3VxCPxC6k3Jwd+bi+dQy1PX9aLh4py9yA
kQy67z+Wzmu3cSyLol9EgDm8ShSpnGzL4YWwXTZzzvz6XtczwDS6uqbbJZE3nLPPDgXu/P3dsGWO
yN4Lkzu6nC0AwSNkG+XMwhsHPScDmASEnEQiYEX9FOFNIhI+pxGPpa56ClvcVwQMvdClVdkp1886
k7DFKaGEhEA9foGjC9sb3sdmaB4QBPSKprp8XQj/07ZNO7Dieu5rjLMhzYhmsyamA3qA2Q/rZCmw
Cf2Sc45mQhXs+KXJn4z6OC5fmByHnR/QC2Yo9DkMcaJA04UHI1yuSFTYnPwQmBvp1eBK7RVidUZy
G/DsUttp31ieZYY30tNgwGt+B5+fbhaiK12eqrwKFMeOISozWCHoCj1RWg5eLmPlNy470yGWPDx0
2XbM8vdQfsWOMiFNik9dYmOH2W2F2/u4CAHbZQafL6HBUrrQ+6Z37DV8Rs2vjUUoUKz7Vr6fmtxX
nWIXmmQ0kG5h3UX+BT5luCPOnbEz1nMTHXSo/GvGQl4FY2d0o5DQuYD0ES7jyJmfC16fkmDhJ8uT
p2V4DPslng+5M/2t3CGfsCktnjSSI/ECdPwsKoDpMfXAl9KMw1MabRhi7cqUU9HRh60VGfu5dtvv
pCJnnjsWezq12WSQN1LnZAwuWXLQhlSCLtPLsCEZTE4/FdzxZDA16uRJCTwTCxCzbq5l/9ZRb2Mq
o9ZI080qFEXSW6LkEAAmdwhIR2hCT9OeobjWGdgqS1LBfSFWrnlQny2581UmH/F8SPp7C6l5Nlw7
X25LKR+t33boEfXQKWLX320Ygq3DxmAUVL1oDzEJZ9Wx1xniAFnjyd2/RQNtmaJSeeAlWqFbR7A3
BljSlirelYwKOcSdv0Nc0+4G9p1U23gYe01yxlnYROlwUvkdpGvRB/pzrYqPKml3EzPxkZ6GSSoN
CyojrihqmKlFDzHE7uwSvOIET/jIhvDXYtPXpnZdBUQioqEDJMTsYOCGpoSBAq225yZR1yqki764
z+R9CiACfrgfh7gUrrP+nMDObSdqLEDk4X3BawDLAaG+6DWUmX5FUSVqdkt2PNSGMzBAjN9EgXSm
uyFN2wpWQsx2tV3q3cGJN4EDi8JOnC2Ed71zhYlsxXUGMhUPdHNwfGbpV2AhmPN4ie330xGyMT/Q
YGwwbILI2GT02VQy2IFAXl96TOuJCgWwQR9OxaOB+TULXAiq5dr4SQkbSNgDIxPPGJ0sVAHSLKDM
ObW2tfFxRNmPxQoCFHe0irVMV5CqNLUCJrPzRwhXEVB/lV9l+wNgFV+eTaBnt66UKZHwFFp+BDDD
QIM5igJ/H5tKdfasFrLzgMUUOGLXYdnpzK6w61ITxJUYDqfOA8QMYszoHHLUJvRMMpReqHJri0mQ
DCghVhV3B+PsR5h+8Jw51SVmMdUm5zSLeuh4ZbcJx/zeW9ZxrgcoA7i0oTsqom2DRgtrZHH9iVxw
8UkbqnDCuTaOTRSQRZQhUQrWtph1rPGik8Np3Oq+wNBCPhacrQLIJ6SrLSHkspxGRL0c/CEcgXwi
tFPBTn4gjT1aMYFvYQmKriEATDBgrf3BlvRKJaxjueDEa8YNR16qPbB2B3+aYCLoiKVt2RMdZAvq
gt2AK3VXnPyJ/jNSZ4srpVDzravPpjqMzFRlcO6GZAoJcRwh8ugItV2oXYJ2PhrizqHtoMIeYLwS
ZYK93EnpEOlngJYU8V13GrWTziZEX8uT0PCJ14zUUxUUucpvB1ykRBVDaXyOpA+Cljv1VpCNAA7D
5+GKjaHWIGUKaCqMtalIrvgJPBC1BkxewQOi2VCM31reWfiiiG4OoIrZDtX7dAcHach+qKfBjyLG
KmwVhn2rvHVWaca4ArqZBXMm/1Fpaan0HUihHZmdkM+CI77FNtrctsG9sde9uMcuEDjj/8+0Usp1
ztAoppXWRFLG6hi1X1V5bdX84TBLXXXtt64c7Qmpoy6FDL4dcKkHMxFcHy6Fw8WFIkNqgmOL1hF2
/q9SHLApxZjHwJrhaiorRneWOkON8WGrg0p58z8HKymVLcc6aaI31aFm7reSM9Kj26jHwn0fWDvV
mK9qR7oi6HhJEhJYODOdLJTOSGgy1W9+JfhnoGqX1gHzOoeWuhUXACSOlIbUBM2lMZPw/xpvLZBd
H3euYy2YhH+Y+3T6jJ3XykENyFSveYqtxs8DdTcU5yRjETjlbWYcS/fRR3h24/JewXKnR8T/DLaC
i1kGPQOsTAVRI/14xdQOA/95RltPu4Mirr2mRK4gpwqIimu2AeNZDqCSzTcG/sLQgxg4QKPgHzMl
nBW5kgMM0aI12KSKOUOkVQeFGhqgw+FIxShj3RXMo50XJ34VUzYV2mbFZIq5H7shxlq5oy+AuBh+
d5geA7SLptPo9q2yDbQ95g2r8lQHj9o+WlF9FdAtZDA5RC7LugZn1FB1BN1zSjCOVXkOpXo44R/l
hfMeYgnNVFn3dCc1ZGPubmAUYnDIhxuzLzBOcajzyjdy/C9G8SkzsMgoDzbDDnbYudlhpeuC3W3g
TLg1H4Y500ZahQde4Aq4cbPsgAF3iDL3mqtt8ep3pRWVLrIMm2NlNVzUF/wLpmHtDc+svTDf95/q
LwuoxULpzB0y+8o1Oyn/oOJ64R0y4zbbBSdejI8Jvd95gR+tl9f6hCLihr3rwdi2p9xHzP/TYB7I
LgKV3U0749h+SK/1B2N/zBZW7W44IdxYM/d8tt+N+3wxn9Sn/g1afOywISD9+YRWzPqVuINiJooS
Wo2rAez9gIHoMe4laOFcBCJdtZbyQ6L47XgI4mO5mPjHBFzolM/FRR2fhJmjGQJP04RwEUlUpxZd
lmxSBttnOh6uyXcLQGsun8PxiZ8XZO/oBkjSSiOXaOgs/6mVX62567SVCdOVFZSE/A3H8v7NvKZ+
7TLDwSd0pd30C7oiF46wi626y4TAbd9gmPyzNuYu8iBLbJjrulBeVnDDNgTfnuxr9boIUP5Wo2XW
ovdwxHfSKyOsZjwyPYzKBUxnev6cVCj7VhBWlmGtP7L39lxd9ZfB3CjYrM+HMod+vY0IqCrgiLsg
Y4YKecJFIIoqa/QNQsAfYXBURg83bghFBeQIt1x91evILVzk7Cus7VeYuq1CQglpRum6VvxiavH+
dntcuXh2sNYA7z1WihFzo/nlnQW27671eX5kz8nV+SbsLsQKUV31n9A4tZ15ZhbHOCS/qIfBp/qp
Pvii0NYtCa0LnS+sjeRF/ir21c34qT7Ur9xlZ39FN/PMroNHJ4BPfNewtRLEQShh2NSwJ1yn3Bnl
zim3FjagpE+FzN+pptbaWXfDnea3R0YBNQ4+XhgeqvAGW3UhvSXHURYm1S4xvTb3itKPNXQXtFQu
7kdtdmzD81AdBvkSSKdaP8otxOCdovoVybrZ0aZ+ptokfSzyC2XXdttZnHwCBscr5pdS1XT8OV8j
0/SUE6A2OhqJAqdb46TPwBNQsob8tJDptYr/wWmhVdbf5GMZut0NC/Cf/tU8O1vqp+Uif8h362j9
E8j+Rf+KFy9asAyB4E2j1TA8A1aNmt0IGQdKu0YapJHx4lfDoX+xvuIP+iEGlG+IISnoSa/CGuaD
NKWrekXC784HCqtxO7uwnVsP9uKmdQluRKWzQyI64APM+Yyl6Wc9HQh53hGksXmZvddPinT3DadI
IJQNGmv5YAFQwbv1sYiMV/YKKou2xpL1zMKUH+Zv8wIt8G5Kn8FbvSvuEHsh2yD32Gi3+lah623x
GjvCMnmMp/BRvw806h6iRuRvV4vKKFlF29S3fqEmuhqoz2vvVzuDgJhNuW33eIb9LtiAU6pqgf5R
nqNT4Gz0j2CTgm5tKLH64ZfR99reRCSrRMnVjKBTKJTkqOxgq4k8PaHBKjiFCVH1QGEyxjsGU9ge
uUE6ofZjxoZCYVVwfgA3tWG0Q6Y7c0NlI2aAK6H8GFGtOg/owTgcCshJ3EL18J3FVDWYpdd1KCp9
y6B6mOk+n8Z55xj3YPH1iFGb8VQsT21yGabnjLzyFjezIKMEG89zu20YDVbe0F1psrFlpVFFoCyA
6vYgzNvL68jJz2KA10hJVRw06110QC249Pibtvo+mJxjSsA39ZiWtLuiu1vIKwGPBZJTfIIGUsVG
Eyamz7O8sa36HlGSyEXpck/jh6EakT8PEDu/gvi1UV9V9bNDYg1LBnhgFYElYYbvyaj2hGWfY5JY
xeAXiH3SY4ygf2TBbCUtjTJTdvZx55tRhf07xge2z8Acsa4KbYsiXOpTFxYPYDt/alvLJ1EiC5dn
ysueSnbQiKUgbqdlkkw/1tav/HvUnaAmB9qxuL8JSTtHhbi4K+ezh57YHSE7O1eL729cyaLFhwdz
WAaNqGNWDfBUz4bscQurkluNCLgCB9Fclfin/J9oEqyGadk1SL7FMEHUinn6r2dEhcBaAu7WCMkL
njouIswq2p0Tx6f8OiHXFbTGqALfif4p0pa5C3DmZmhV0pt+MwQU4NgKkDn+lesBDyktXM+klPKU
mIZKPfMsAAqOywntXJjifMoLw7dk7iG6ZL5NJyNaE1iUFG31jOk9nN1Md9lsNrFNZPQwJkDTkBx0
uydWhL2foeLCixAzTApbGZpXXEusXij7mAM48KbAdKaIQie+m53gwZ4YS0fixJUIx0AKyhgCKrVa
y1cy4lQbd0pzL2YaLhlMDbMHyxDxDumOyAmrw2P45IRvOtzqUD1Vy9lEtZFOBAxLL4qs7EQAGSA3
6cCma5mJp8JtD8qzSoq9vu7VHXDHMiw8W9DaVwsR8mA6W6f7U0zWqN8JBuGrjC3UgvQHAG9sXVxQ
VsB0avW5dMw38VFLLvVJPKpQf+2+6OYgBmjMQruK+Qw+NSYGO9JvwJiGjpAGsyGt4gWY2sHhKh0Y
hZtrcyABgG6ZxQGLmIaC6EFOj472997RpRgBgzPcnRKIR+wM9gcAVIJo38TLrriLEdA036c23IK8
DtYvt+ioItAd+E/174RX2Oekg8irrnmuhtgvzyVohZF8qsobOk+8r5HkksktGZeeR2zqtxb7TaF9
Ii5kRtbiOJgj0txRPxP0vlWt9ilkmAGFfP4OwW3z5M0R00BYx5tcu41Q2cOnECYvMH3zGLl+qqwn
CvtcGb6dff/JecJio+PMjYwVagZoWhgm6FpBprOvlhyNMdrp8yXO/ynPSgNxbacR1pueJABqebZ9
7Gta85r1Txk4N4RlYfBmEExB0aqtcZNRrZ4R7qq8m7wnzB5WKbDnULLUh4lx0yEZ6TtVoF8S/zie
EnYz3ehAITxDM8inHf4QGa2W2I+imtZYmrpfwrsySoaJDTQlzKDjct/0zROpZocZwa+1SAcYnK7Q
AeZ9shH/rAlz14+p8WZ2gDMYFxu6flP+4uiSJQXFE1g2WqQH2jAwvS9SH1YRQERNkcrIcCH1KznM
RcxEGQfA4r0NXhEUBeGl1LFzqb9GBSVv1a0VSbrC6sMETYYKtxxnA4wM7my8wUmkr2EVIGgBd4pS
DswIH4X8PqCTmA5sLwGPIuxnXoITC2QME4p3s49n5oQy5JXpBnecj8sx0ADuF8ZHweLKyIVId3Ny
HJxzh0d1r/3GDHsDmQx3/SsFgVCk2MdCeui9jlZLwwRax2hDq/AYTCyv0Y01cD+nDsF7jIjDM6SX
jQgXshHylCWBK7wMgSxgO0UUqB6du4KGghHZktJsVU9tKvORJdbpGUoA40fsc4vDxLVKjBXg0pLy
2gD+2ZoLKzLg76qJ/Ul4p+Vj4mk2TPuz6QgXg8NDph8QB5OBW55Ik/tLUFQ/JRuukBntbH7sOMMS
ww+mXTR3wY6wbviuxuKpMgBKXa34uE54kzuycHdjL6EsBf5Wqk/VZIDP64qZwMbbKAbk11+qXvYI
P/Thq4jhvDhnI3DzATU3N5NJAwYwP9ufTDNUIHMlvsUkekWf4gUypLIBqgyImUTZzvgGq9Gls9r7
wvumYGphXBft4hbxXXgKEU5uf6cLF88pIb+KSNBes0T2KCnH0r5NINx1I/6sZMf9kvKZtvgft/bB
6MtNO9Duzh85/vuOSkiLurHH3rXT1jc1kgPCP5dcbf5q+BaifS0iL2yZahsaLxhcjhteAOXBeA4p
1DLIJGNTHIR2yFiK7WgznVB8g7lgxrwldCxeTXJY4l9h0Gh844+HuSq9JACRFeF6pVL6UUVVvYLZ
Q+jXeDrcLM1YjwSg58rEsPF97P4pS4FLHyxlB6gJZJb6C4usVcv0WqMkkQiEadR6my/SCYf1pMY0
jmO624On/NGD+mmvEJHHNcJnV2xw5q05vS2NeTFVsrTYbSSPhKuQ8rG0pm2D3kugeKPN6LXy2iIn
IOJT56zJmCRjPT3xqmMTq+KOLBQiwRFkQL67SOexesGyjPsVHw9tb0D4U8noDEpjXST6n31dRXEt
+KhV+ir+7J6vkABcysOruhCUoq1V5JmwyOQ6JV+FfOfe3lYVXSK4zqjSypQR5O6nDjUoxmw6tWPk
wIdMn4yNnYfu0uuuBc8rtZFBwPnOktHT2pS87nzjFNFzfO1qjH8x4sAYvLIfFk+0nB5jHxEuhMkc
5CTogED5wopEGGllKTILWUeh8ekongrruB5ZqIRq6TMYA3xXI1ZX/FA+YbxaIEZb0IFznRCtCB7v
/MKffErmHuHJZ9D8gGH0ofkimaRxlAWuY6FfhR+yGjE/IMgRPUc+Nfj4VntVoVLHNWYMqf3PnfyT
WR+1/RiNLzJLkIh0rum8VLg0SWZ0hvTlkHzq8F56pqdkbWAJ7OFkEzCG6WSZgzjyzOCrzr8XSh49
f1KFEVbzM08YbvEVY07SAhAFlZ0fMpwksgClKVXTXF0zHXAq4pHiyPsiVn2dAgTPJ2nCt60i5StJ
f5SZkSyupcFMYcdjIxRxBWM0xesd5l2LPgWxbl/hNAFGpADVi1YXhC5a9E2o32z5Y5h/CZ735K4g
GIOuCe85scZBIqGyaiTYa1WGyv/e4TJrSt+NIr0ktLYVZkSIKvYLLSJ5OWP1j22D6aMK0yrkmHzo
du2B0nIlOwbYBY78Y60iQmduXt5ygu8M66QW9m3gDjFy9RpTuijFyY4oZc0XVUTxCsUOqqpULXcm
dF3WHXsVB4eA2tNwPBkbBuzPXMlqt3VEEwtbxwaAmKzLiBzWbH6ssUFuh8NqUHw3G2JHUO7Dc9bM
LVT8s5j81fG9N1LXIsZWLxlMmdkmtkf2GhmYIR4JAtpJ/SluyDIStB5MCLqkwx+Rwnza6bVGBwPn
XsEk70P4MzHCcRwV5A+3IyTSfbVPqbrhfhIOwIW1rv28umfIZnkAC2h4DQFGkDYotxQSyyWy0aHL
hM49XrS9jJ4r63pOu2C7kP+UBB8FSuwJXeEgHMXgTKXIrGWlf2oYrCr6W4L2gGdP7hpHzzQw0Q3N
Cx4ZORc6vQaOKZDP90iN2XsWb5GpLbe6mYB4ggKqmgnzT8EcigohhJYBAQGr8ALHI8g5IsykjG4T
lH0q30AhVVXdt/14bXOJnBjC0I1TzqtuGW7knyYYQgxvKFnGY8dhFgUyZCiHQcjAYUcVCEtDjK/I
PUe3HuORwW+IE8nZZ+S6ia8utwSS0nl/pumnjfQSE7tRMxiacxOxVQYLJsKw5WvJ0R2GxqJ1Hh8h
DTkqpwnVOI5VyRep3tQuGBVZmgshzKBeppMUB5FONt4yVbz7cM+gbW0Nj4RTGnW9XZq+onE44ldr
RltHB1O0vQpvflNO31o6uqb5akFU4Oq1ZIwsvxb38zB8BnLlt84n81UqpjEs0MZ/EVCawz2MrY/Z
+BdLEbgXVJ+ZNC9AoakgeIoKSF/L87iKgcv63nGrrsI9kN9nOGwl4OW/A570LeytmfFFz8mPElCa
BP2032pFtrXqeVuoE6T+zE9hVFhV9IP7zWDdLPsj7u9pBwt6cA2tPolrgg3Iq5NrxOd8SwVJRQDL
E0bZXH0aMt6HBqNGsPN6aHG4LtfioirZOAVBz9OcHSRABh6iI6ixhMkzn7EHjGMfCT5RQN9O+YqQ
rSYjrKS2EAcXS1LRx+uc926efMVcd5B/GwWHKciAbfsedpyATnuZcsCfZD+35EuljzC+CWKp2CZy
yOycX4eMwDiZLNYJ76rXZQShJw38goIjNRhfBy+EgvsYNW3IqkuRNhmthYU/TV/W7NWKDLSigO+N
eQG9rokQSUUMlMzqEYM1zj5+r/WFjosZljgDit584uIfYaBdrAYFh9ycTc3wG9vTmuisBtKOOVAD
U1tw7kVe+/iwGYzN9W8AstnFOIw0yi6ABGgxqk9UT1l6UpRo5SHRMuLeKOmXWp316S7iGjFClDXd
58SFW/eAJJU26yae3WpoPY1QYTXhrjTUnaD6kDNJAhqx1ZgNvWHUcFbhRsnST0HueBPfAXiE1Ra8
b151yA8U+6LXcdMlWVsPfke6wS6PPjIZc1ImhpDjpzzyBg43ri+bgZKMv92APAp/MAxzmetN1oB2
SAViwVagRaDB/0epBoeR0KvNYCuXiCMMKLxiXmaBDHJfBqgp8fSnNwgqm1p2g7kn1mDMZPToONMq
pH26qRhSNAzJjImBBVhXYX6BUib5euJkLHLMdYp7Z77qrwmnnUoxH4LyyilxoWOwK5Gksua/MoY4
rWqsMdmmx/r7yvqIGYNJu1YlGINQxaZkJRjFPmIqmmkPLcCXjBAQEbNC3OIQ7QvMVCIksGhBZJVa
GNkNi3mpmYmD6TayfYhzA58wKb5E4PkBjniQxdWXvrRudH456W1I+XAinxbOlMW4OImEb1TyPWTh
67HskntcgA+Pk/wu00RPQQHBCwp8mR7MXN7jT1axzf4umTBkYgCy4YZUvkhfOReYuGlCUYBPcN/f
CxwpCUn72xZii0SAJRSwCbs/UvcNBE7B0hP1imCYNvJeNAddFlFf2NlhbN4QJsBF/ae2mLk2dIh4
iRwDiyA5BU11a9JK5vtwlDZZDXXC3BDqjAVBSevcnuDUTioZdxq+KvBoMAuxsVmGD4PDtd9WzPql
wQTSagCWImN4IoTg0OdAUFWhsl306jk1vkeJoXLWdNTbyeJK844S5V1v6lMYkuaO17aWAFaEWKVS
GKg3UWfxiMWFoQUSwuvXyLJ3QX0z7d+cTrgnLIRJ9TijolKvqfWRU1ax8RBrkSBUV/5EeEKnP9eQ
FcyyvHLHtsDSrF7F6bbo03eCgjst73VK6EuBW23K+rowYU3QuEL2P1LY241fWifgxwoBIpcAJ/2g
D0BdtGcSciDc2ai5gqkTAIfdq77wI+XHLlZPcjKZKRYDSPxk81FHjcnsxiSwnADtMrvl5kvIaEgD
m6NOw7bpGGCEEEO3EYdkJceeSObTsBwaqulqxCfxvfCj2KWVvtPHcRvmJWzQcxZy78GtzuFxkVmx
mSibzZCITkYiIVReJsYkC4vJowYqmj5yuhMK0taKiF8B3m7oHfDAglU/NtYaDRfYC9mBNm0EFV0K
2arQJVLN6Wk4tAAJqvyQU/K1TvJmMJwTnONIWN1hbjCxwe08ucoUpThQKdlDTrakGsaocjrBFGHP
VvlF4pqoHMLYcYOhK8ezFjJFwqycbPLtoHwIJieRWRg2MPubmCdKaO6gF8L3Uj5CbJWgpu7Es0+E
wBA1TO18xipwsNKtodQZrBr0JXvUPj2hIuF0Afdu9eoQd/J3lg9wRx86rsqclRwCrtrHJH7guv4X
+klMIimpTPmcEVPWEsJtsW87m6HAsHaKi6WKYHf17/jiMMH9Zl3kwaFqd6W8Hay9bl6HqsFC6Cet
Bhd/FZBlEy9gL5uZqnXhNsMRQ/hI0ehJ7ZX/OUPgjn1xaECROC8F+TVE9o5DbIoOjNUf0yKYmMfQ
SIGUr4aHOIQTYFXsi1p62qDmBEYXQPiEHHO5aRwwCWUrKswJepRZfad4t0kI59BX9E8mxL6Z8yO0
2NZoqavPuryx1EUnssDGx9poh16lIo54IDjUmo8icQJawsBArzZcJYnWVa74VTOgFGw5g885RzD1
gfDGmUtUBgwVcgzBA5JiCELnv7AoeX6H5QviGOCM44WjBmeKjG1wRhZ/xhctTKYkOJIMFsk3NAyV
fXMYBE41dDYR1oK3TgRSHDEW8juJXFPdWZnDI8vA6Bh0D9gRH5Um4RmTBAa/BE6NGv9OMo05j8sU
zZEOnZyoCImxrFioLJpUcFoQLIEaqowJYE6Ks1OUsoxJZAANPpiErChud+8ZXIIoeM4ueHCMzUMy
90KVACFH3G6GzfQL/mm5+IOFXSu2hNX0QAfgUToLjJCP6kywsbHFgPTABpRYfnfVhGsHEylbWG+q
jpMixISE6EQGOlzMRcL4wo7dBRcgsN1g2BCURLkXLFQc0d3Jb3hYsTVXidFgQAX5A6a3ppa3rjmE
PuWMTkYXaGLPZG98S1rkWhrp3SToxDy9gCPB8fsc6jV7VUVeLpRwXZ37SQCDp8C4Pv6TpuFDQYQu
zoPV4guzmMTsyMCjHWB3OHHgigapRd7kCG9GsvdAoqtO8sahWGuYnmUgEl35i6hQPE5GN6fS5CgA
8GmorG3Qy2Idp91BxrJuAYICuOPgEKiKue97PM5nfBUbHQ9kxpXAcHLXXsTtKI7JjBoxm14KypYE
zNWiuOF9quay6aavavwVGjCYPRZgn7CRinJFCLxcFYn7ouqbCdyM5hs9w2J/qDjaOFSMQW/7zTLs
QCftV86JbTR/UeV2Ek2FATMG6qowzNBPi/0lTajyChJgjIwTzQM06LRPYfrEZetaoSrCHryS0zLB
E2L6ZR/x3kLNPjagem3V7FOa2IKjq+MLBa3mofccgQp09RRTyUV3LvAXFn3LZgbzFN9RPAZRwPWw
aalnBcySVnDM4KmIbU31JhjwmdFuhrm+hIrOAQI9ATysabyCxWxxPEbgDOSCcK5QEc8Btui09AOY
evOj6uwg2P2II8EcRd/Qh16igBnxyuPyp1wkXLok7POYGA8l1b8BPdkQ0XVgauBLSIXEtlMxzuQB
1s0pGlDVwzuYyDk5DCBAqfNKghL0lcXrJtuXBnhukvjTHMpQ/mbTvS41Y+kAC+3pjDjbTVXyBybn
kKLtrdXmnFGM2tx8IhKUtolHJI8tMq0vytGoQMnHQlHknnn0fADXEA8tRDFFE++Ker2OxnsSVSc9
/IqC+IAFGE/fOBoEo/+hK7S+gXJVLdixYqzWYkRDAB1z1ICPZgSfgvcTxs99LHv0+kJvNAAHUbWM
POi23s441QUidfU9DBCWOYkvWSOmSOFKil9Fhi7Ou1k0chBLOLeiNOR6ZZgpWPFllvxdZPTp4ssJ
aeskLU+5yHHomUJhPqnR+k+7BcH0DANY6UaCYfLVvCAUzp/E3Sw6MucTvikqpKcYPFHlIuCgFf4R
dJdIsk4L+SwmAgXxoFD6jpCvc6q+MC/IzgWVnKonYWclE3lm4eIg+zb9DD904BzqPirjU/R54s5K
DM1ncrow9bdhM+XVj4XlRNcb6KmnrdzsbWGhE5+imZlgbntOZp5noSXmMNDQLCX0NMhz59x6qZIR
zoTwGsW5n1aIQe6oboFxs67eGTWuKDa2xh0LrQ2Pmfq+1JgHQb6bKNjzDuZ0jU2+oFcpyRYwEjFR
QSCPswLf9MwSPhTRfstNc0Rq9kvdf4iPL3q5gMJ5ytGH0mKNMSmnpYYa9m45FHHx6M2T7IudayCt
tw8dBTzugE/wLZAewikuyqOqjZsyO3f0zSN2p3IujEWRAmYTXj5t9zJnBa0dnimke02IvTAaSpaX
RP0oFLjs4DJZaaNOHZA8Up9B0ImucSSkWO+iDf+rdvU7dhd+Dhxk9tq6qoDN5ZkrTnI5KWPnIY5/
B/AsqpyVMvNXccM4mnPgU1u0nSYTgdu4Wl1vZSl+UTP7ZIzZYZ4nDmEwFfUxz4trQn4yQcuFxQiu
84wCU7csaTsAno2ShHOYC5q6npnX462NYdGxgTQnoLikdm5CI8tR2ekYV6gPprumpO5Vm/6aCtwC
KB9GzkRTjNU1Jrk9ycYt+35egdWq+T3gBWIiIsrYJnjX+/LvErFq/ZnnT2z4Y4wcLn8ih5m1UJRx
Ppro8I3ie0meu2KnZtMl7uaNYF/a+UuD0EbY/8iD8Shh06SewWg1wbV1pM8tuaaIzZhArNm0QjGB
H1XEuS26zcTKjjMC75ZBrsEyE1dUa4oqO3eT9Jd9Wql4PQ4U6w+6ClFfcFXVwBuGTmQp4mfDYnJN
SCPaRKpAtQzOMZWZeAaSJaonshRw4ZMcULKV3n1Ng7oh/FZUQwbMgFHinrV6P2xgoMEZN+BMyB8q
TheVJv10YbcPohG0PP5aYqybGbZa8kXsm76oPSZuiYpxjEn6KBN58eHE1S5IwuLSZ7EMUKeF477A
4JbZQcCbAsxeApVZ5yhi2XB5AnpdHBIXgT9BKk1wPcVgZtaDdNqvLV4udW2fABPpXjzyiwUpUQj1
S9/C3K9XEUuTUcUp1Jj9xkIiHQYyfR0zf6LInVkUcS27gXMMdVXHvx7BGTblrYk8YGKVREa6Y86/
8CmrkXaYTKFhuPZwZJzkVPEICwf/+qncoXYVeiykn3xCa9jqGhmwbDXBRuiOBSK9EyYkBw1WrIM/
uTAkwAbcB7XBMTl404VUu5W5unmOSHCTrMMt9DNPeyJ7+O+pv7hcRr1mCvODz3EGiqtgsJQmqKeA
n1puJuYvtOI9ct+lHKlu4YXW3xiInFOc6WxyaDXw+Yx2ahxVEPxgb4fKdYDfIDsQMC079jQgUynh
QuEodta6IsIeuQe7jzSb9mH3HtGTOdW4Fqf3UP8Ivjqolbgr4prKO2virZmwKbAdfAolUmIULwsA
DiPBoEx/hT4o1gqcD0g3OaWQ5XEPocAlJC36bbsEEJyjE4GquNti6eiUJ1EiSE3K6PgB0kfxI2pc
TdsOKEowetGtrQxjhOVdJS1CGLbqzMS/++TOwgdfksqTY6T30CbJjDhJQwgdRPXApeCKoUBPuWbz
hRifBDLpdSkUWwq1SCp3MlR5Ub/kQ7tlHzL84cDLQtfZpOE/cwDukasbyew6Kr0mxHNYIeiU0hOC
xFhMOKR9lKUCwIdf8ElXElfv3wXdXNwCUK2iamvii1TS9YlPbQMdRngLtPjZRJzCrBfu2ntUFa4x
YLCFcSvKAhahQGgcbLEUcfXyV0IkWJwYvD3i7rriNS8+aKcQMnB1nU3QVDFjH5d3MY9XOP36xXH1
DlLXSEOAJaqswZpwJQ3yVRfAFYb7TRdbQqs3MJ+HbtwHy4UrR0QHahNBVCglWpMGcg7Q9EZbtUfS
hMWBLk07lWpHjmo40KXPQBsI3KqWA46Sty7PMU8Y4ZdYwWspax9t4PxaVle55VvMMU8lINoig4Ny
eWsQk6Lsx9R+GwYSQAxPdbQlr0lBm4dDU9JhQabJ79OhptISrAAHmFvprIfElzXA/hzUaqtG0vcp
Wlg9Gr8WfGcyxuBAmf1a0fCXcr5CheCmoXanUH4SSi7x3CExJtHvEBFaSjRqorSuUlK7gGBECgp8
1OQY4mVwrKZrQRPFfehy4jz9zZec5K9jCBMa2wS/esppgCMoKeLU6/vAtzUHA1wLVQz6i2YjUMyy
ZOjLnSZ+LaR5jc27x5AS2wE9Abhy/kVP/Zi5kYU7UPuFnPXGg1pCeSN+thUzwSVYKwRVVIMTu8MG
cmwm7A7Mk9AhAgTL4AJL/cUxB/GR69dJEYE0UI0sUJbHWHXH/x0beYv7R9Kj10Hbj/mCgXt28bKw
kCwYdKKq45pzNAIWpq0YcDhUmWOkuwscEEabdqG7Y9e5hrT8R9J5LTeOJFH0ixABb15BwtLIG+oF
IdOEt4Qjvn5PzcbETPe01BQJFKoyb17jr0TyWAymZBx4O762JMAS8y9efdA58DMmnbNChXunjt06
NJM23cPXMtoh4uYMrNkh2EJELBdjGg9tss/gjIo7L6DhBKtsrcdOisNSDGptFccljE5nVd3l2XlA
l2px9Of0UszfF0JyhxFnCE4mKBlxo/r450ItnmJ9spF+FAdreNGJyFYZQlZ6FojiK+VLE7pnMRMS
BhwSnTiMRthHDpaL9z34kjsbP9MNEyN5ApGy1YhxmzjVU805gEjeMuuAocbSj7uRPEqBw4kZEz0T
rVcBdLFIeYzESCslD1UujfR/C4LTXRSRAjwSxpH2NMWZGjQG+9ZtfFrU2bsp9NvaGAtLezH7AwVc
FsjsfRcxo1n1/x/rK8QZSb9ytqhIoQ3sdFJ0eyJwDKFiDbaZL5a72Qn5KGwBN+2gK86naJYn44dt
3bxxV6hAqEmQ0ryT69sLXpO/Ir5MkIzkV6L9lgoC2e0Nh7Nt/WA6I2/A7bxsY7FkyM3z70nmLVz3
m2URAAdm8pcSWTpn7sA0o1k+VTJdjP4hq00UUdgT0MKXBiDIVoUAOT0fRwGT0KAI1+v6Zfbt3v6p
q3TXMH7eLEIYAUHb9m3RTLqMTvmykMxtK9q4hdKIRa75+qRwkuBbw462QFLOlzrWU92jC7iPj6K7
H2vgLzvMIcHYnQWqDoeiv/mZnJ+ZSdksehrERVv2OgELNx+Gjtx+2wUSY1zqb+yPPAyQ65qG7MB2
Rdi5G+n78cTaZYl5oEfwVvtrLaeDoqEWxYkAH2LM0OCHXw2o9mUGlUzDDqL/MSgU4B5mmroXH9KE
99hLPEY07Xfmc2x4EkBNu83uDTcF8ofddq4O2c2OJsBB4o4acvkau36F9NpMSrggCW8Y9zk3Apf2
xg1mdBLUMGFwz0VTQXwGK2jEb8Jq10NmQHO5vVmc48k95ilcGV2m8GG5Ea2sHKkusa1siwq4ldEs
4yEB3KrIDxiPwynuJXOvAU+oTAna4oX4NQzH1//OCXbDjQY7RZKasSBkE9uM+7ks7hH0VL+2SENm
u2In6pi+3Bz5sdowVNRhxxtQQ8agQzFY+XlaQQOl5YZRgJ0GMzuLZwk7UyAgxs8SsM8A/gIpcb4/
d0L+alNicc5bkro3tfm4VVD0DLwtUc1NcGNtohPTxNhNs+V3jG5mtGirMz3cGPHlsuSt5H6ODJ4s
RX2dlYtAEKau8E2mIpOjoBL6EicGy5z9EjHtU1Jre1bRG4/cVH5I3Sdoxc2E+tt3fzftyaamkQpy
vKyBeoSTE50i9TokKdHUI8MSRYdYpj37P/danGn8gkE+E7mDhnFYOiPvQN3GJcnSZp+XUXNHAQSS
NHQGK06BdiY8RwyMa9uOkprkERNRgsnsi6aigB1tcTZskBtabKKTuQ8UZ8D7hR8/Eq5jN75d399s
prGs0xq8zSEAgtO31snv/ra0hwLnEdSalYwLmp9bv1KLOMZ5TOG9/he6w7sXkKXNEP6/sSj3Ruyx
LKFpQR6yIY24P0qGEirpMaGEF2XYUH45CL+wX18+Vn1DkgjFeXKijC6yPS+wyvH73zAJMcDpbnjs
JxjgVlZ3GJ0L/gXhrStp3TPwjX5TP1oBzSnyOa3wGTAb1t9XooVOdzZAsgsAX3vE5IdWSl6wSVL3
+M5ie1TGQvbHjRNSX87Ne4KRUY4MVXsX+xLzbz+TQP9FIU7b0H3wu2H9V07YSDo4IxvjeYVoYcg2
Op35SZr+jBXDJAXuioisgRdV6B8a7BG9+ZMzz8DSlprAxD5IJ2G+uwJljl0bleBfOZEVLT7NVfK1
MTspSW638EKUkEoL4SdZjadbF+WOeWiZngt4pUKMKSx3sFP3ZoYsLEUJ1UhHOo+I2kwUmpTkoihq
IPXxos3+snjDfF775KCDFAwzFafwu4Z7XLyIqntQMve/R7kMR+cNjoWfMekvLAECUuP7CoSs/8rc
8nZQerYRcPqarlK9jQ9Dtj0wuDUpcKhCZLjHNSEDPTOyWFI0DEQY0VjNqYOTft8s9pkawC2m2GDq
KmZBTElmPFAKzPYMzRNGdAKQgMJxlqEnYBe20YxINVJVNY2FJy7PDU8+XOWMo1eSER2bMawt/pzD
t03bF0W9cXKPAQgi3ajOp8m1bzGqYdN2SmhqyvdELwTFHdZESzdX/zcPWuCi94QjMcRmFavO6ukm
WWq5l9MD1Mr9pS5T0qTfYQbMK5kuSK/zp0Lc0ewg7oYCqDtCrk8mqIH1UVS4DD9naSIT4X0EnxZL
7ebQQD8WYs+luZPbf+kzTHfh2EJG+AM955riwDAHCk/PnB9p6r0B7HVc8FdDuo1q1XxbcS0EpKuq
t2XDDohU7vHuJxwQNg+YfNADFadXXJSo5RYmNE8QFj2COl083dqrwdsS5cvCBEJEFwgoOim2j5oU
WrYaVflPZNlbtpc3x4To5kabo2zoY1mhNC44Sh2/XVbRUhmAuPTglPEUr6LWFhejb3AtGOxQvHYK
90zpPkQlLGuDJwYeEhVgAEFX2J5rtIBZVnkjWtj1OR3RCePg9N+5bbyVPIUiLmf4YUu0FT0Sbtgr
0AHXaChGH/4/cFqhnRcYstts+ALcX9kKJ0+ivRJFCd+JhX5ysNKHW/pTymB4iL6N16EVb6X40S0c
Y6i6brOB6oy3tb0JLbwYEoF/m6MSYBkD0iPGQ6JU1wwSTNIOWsuPjjqf4+EgOCLiAC1744Bd2YSN
sVicJkjHFExbwHYiDDo0xjN3xnwFyK39bgzvBiihaKAn+W9yoFAVCcURg7f2ldPB4UVZ6Fn7z9R+
8b6q5Z9h1V1gL/E4iGNYjB1u2xbSwMJC5xxNRokVOx0EIMDqaZgdik1+1YxQEcQaDju8a4TRmS7P
56RlIAYqq0A/z5Jv8fSnAFOCvE5ld2f6kmt3v5ZBCS2mU3X92fbGUSDBaZngjbmGTPynxT7e6ZVc
zBeN4iFpnwiKalcTt9k+qvLneWiPcFn3G03vZEiBVLMfw4IAa+Ug7WcsdNgw7mUeY3GD1lBnN09c
h557krVoRp0qBhE3g5aga+msydiG8pNOjJ3mHf5/oC5c8W2G05pim0NhKgNqo2PeM50G+X9NmFU3
OLewOFe73lkyJtCQigvGkAafVrEmQTrM0jTALEcgTSXHJW8QhZPAH9YJFUB90A3oLToTVeBmRbUe
zc0K19bf+k8ZY2FGEIgLalzpai55Dk3GwRJB0hZkPxXYJXwTxDRiIOMgz9ZW5mgk28f5p+mTiYHE
0BNSH69BN/HSHsuInIZHdEuzywaEG+2P9MrojvQxxj7Yf0kv6OZe7U8H6Vmo+0/F7nZg965OMLTe
9J/5rT6sD+PFeumdMzW/bO+Ky2B49XeRnDbE2T7yKgcLgN0DmedEHWVQiuEc4YBjHqYyxlkL/FiL
mXpoOM2TjNQeblsIc3OrsLvjMEQ06RpIwFg56GzcbSSo7iC/y6g2IP+/kzR0ax+wxFq/qzNF+fig
3H+5NhAQqi6sIGeHcB3rLwZy1A2Og8E4aCgiUvJNYt2DfsA8X84i6wcF92t/mp6UcDxscPdCtXxU
qKC4FxD49dBmBqS/9N2xb342lY7jUeMhBZGDnfuiUWu366lJ0RKcWbR0HxnGg85O3Z7G7MgbWqaH
imL2HbRPZLi5z/NBC0hcY8/cQcDAE4WgqPoEvRjMwOdP6mWnUUiza+76IkAH1eFTUfk0tndCDdyk
IxE+lsp9vvoKInPZXzSMSHA48iDcmcOrdffaiZD6g/V2N6gavO4nR19YWHBDUBMqPsycBhNVgt1w
yyz2xh4QmzYfBp556ZuoDfUv2q0UbSUGNji0vttyeAP+mF3ycE9VcjBkjFnOfUJOA54IZ1+D+MHU
p3jt52Vv6Q+2DnpL6MeePNT2bdx+9Xvcso0M0CRzHi/jQX/LXiT6L+G7s6Ncvac7+EsFsdLe+icr
9svtg2DIFj+yvU5sUExUzzvmDbfGwwuHwTcDMvTMPVlzTL721QPA0aVI4KDgHzxXX7grY1WjfvN2
zCEyFYJLwSjQFU0MOxhYlCvD78G3ga9cRYva+cRNFr+nPvuDFkSLfgehfQfPaU92hOS5RNvp9kcF
j+zdFDA0SgPra0K9mkFLsvdp5tl+8kHQX+tzoLfh+IRxKg+esJSEmhMqMS4PWhlU/V9z7kEBbr5k
7ZUtrCfuyndeoycPIKMODGthFFuHdPtQmTXQVmW8vHKGGWmoAY5NS/Jt2neml2QiVKB1H+1Mt//b
osQvI0oo2Bm0bMCUCjr9PcY005EXXUhiOSfrwU5ONPxkwN5C3Fpqh130cEcZpYwsaePXTPcDZPoJ
sux0rJ5vf6hoiTBAo4O7CSK7nczDelaIZ6Ck3DU/Gbt41NXhnedjn37Sx1J1BbdQe50O22t9JgHw
T9P3RVzhmw8sjKtiS+TmKZfiQvKKMmTINwXzYykkLuo9QLMy1T6Vs/nZY8YOR21ULxUHbr0r2axc
BfJ9zORn5A0wHeWabvQnsVm8ZdfqiiGUc12DIp6gv7j5i4GVKgNkrzEhVmKBgIFAxLR3ux2xyyMc
mynWuXm/E2TlO+cdnE4Jh0xyo4LllTqaU0EG7GvxgvbljSP02Couxc7OkcNl+0Cu1frNiVEgKRGg
29u/FYYx9zpanrU9PPtur6R8IxsC9YFwbTBbGJX4zE71xSZvwibbo2OQ0rcTwP2K+OssWAiSkR/k
1BZg/PA+/2R00Kag/jTPoiGkkRfARYrEAH8GGUSFX3J8RjVWsIDEFP3fkpzvDWENJmb5YNslL8AI
omVAOIC3SMOz7cRrl2JV1nrMLXCs8FBnItR8TOFS3W0pgtXyg9lLgK1cJ38I5Og2OSdRcKMe7ErB
dFrJVhDNoT7dH1LyDNYl6itcxbC6latQyrEGSNEAWqjMb5KwohGVtsCSRSlCLAFefGjeqZ6EaWg3
Pq+Q4qr+MS+eu1IPwN5EFXu3+iesGCKtXmC3r5BXaK0U4BMDcFzDdjqdbw+k73rixUSJnnJcgsrp
ojVsTrIJ/yibMTsNmhqXyTKQlY+iisVkTF0zX3STolAea8zOy0/xbfwJYlcPuNBhSlFzCAgrdVk2
ziazNkeOVir8EZUYPLOWrmnu1VBUYVXefIlPw23S55/bvXrFWyE5mUGXeY3zhtQXl/6CM/ABJIjr
yM9JOoxu37PHnsoQmJFjUQ5BgXoWa/RKW1HNmHe75YFg5NTv4BF5Dvts50LGxW+kYj5HFd492cqe
Na0Nx2Z43nB+QbnkWrHzhh86AO5IQqSvHPIgP1G/w0VcheXtbotth++yf27R8F6cb5FCDb4QwjtM
35p9xvp1sqDGeFVC4/5S036U+Fn9uwtpUfpm3b7X8c1M3/R9AqPcPC6EmuJOTe9ET8mpeyJWMLr/
Mv4w3vF+HWf4IZEUlOjxyyMMDSzoDAXmDiuW8CF/hWpZb+fVYkT6McARBGc75ERNgW+686EsAsMD
3TmbdPllROBcjocgkQAvTGoImclCHsLywviwud7McEg8/FIrVu6rsJjZ9jmdccEV2uGeMoYL5hlB
HpPcKw7dLa4p4AHoVFyY9uP4vBRHHOxXQjPhaRm+apCSEqSPGo4F+H2BssLkOmdhf2TK4iAvJrho
MGH4hAncJT3YoAgdsBV51AAarxC07Kglmo8mcfC5qphFFeaBB315o7AygY+uyYMy+HCY+SAoxdT6
q+8fwOkt7JrvbD2ow56WCwuWhIySqEGUFlTJezYt7PLfywvMNLIr0wjdnumSvJZHTFbM5dCoBNeT
nit9Y8GPHR9jGPUVz1ax3NsQ+dAHLFJwWmIs0FXJ/r14bqdY3fyOoDCgEIR4EKPuuyTHAAzG8bhz
1N+y0MM75m3YberceclGF4Yhn3GGhI8VCMHn5bF2nuYq3Lp3hDeoH5oRqJu8tHl6ykgckYcIHJPq
lbabTwlFoUIPCUc5GNPVt0Xu1N04oMu3ZolQpWuRDXumHmx5DvWHg6UN9QAT2xuiY1tCVSWm+Yzz
6FHp67Crte9xp7Hlc0jIGP4nlMHbk1KOe8HTob1bhwYbHjw3aDgK+BpGSHj4n0xbgFXAbh3md4Fi
2wseXeabaXCAzHieUnaV79C7sa2MC+pKE24oHBMd7wHLnA74NqAj9xfMjPrxs1yaQIgmWn6GUDHY
Jl40Od5x50XLCJ4lJAH5zJx0R7Ne4SNoB0erWGZFpA+YJD/KBfwosNgbqlULDMGGpp09CyrAPWt2
8Ptzdro7aE66KFGhvyzkBQLFQD+AYoQdz4JZBmPyVuB8VDYAvZMNMPRdEwRhCgmE8ChPjh1lXDfk
+4S9UxBcwBklrJ3t4ugAkgm3zXLFOrVW/0Df3mdGOjf5n46nxsYkA6r522KNH/L99oSVYjI2X8kd
gLmQ0LozcBhjhxcwaj2SrOpbEAQqvCAEcQgEo7ivGLdLEQP0SCiwaNYEJ4eXN2rlWad9GAaeGqUd
T62TxMi8Tfu56oqXEhJEKltkIXK01DPW6UIrseKzygz0ua+bYKnhO6uMXdUxqLR2v6V3KG8qzrTW
UVDjdSs/kKW9r9lUNiREeUmrJes+N7valKgsS6qShx4YGHLVbanfDaM9paryKzV9mOo338KQiQjS
UNiyJ33LGB0uZ074JdYiRjqEGt6dgquuo8XgcC3bb5XClUA6Obd88mf/I52IKejiCEGAxftXwO++
NHO/FvW5N+kwagUuSR0Ck7w3OXGh5Y0ta+qhcypwkvRgrD6b3Im1DvUywh25nc+akGzyxIl5slT0
qBd9AebiXlqb17YbXwujO9zZ9Pk0LbYYGnQJCOJ4DUwW05S/JAsWZAAtQx/IOKZtHTKElvg4YoLZ
1oUvkEls9Sygp4P0Yb6vwDFqoEH6I0XxBWn/I1517dsNg2pXZ+P+rxqJqxeNxFBiujzpozRI3wNU
u1aoupZII2mwEf3TiQ5I73z+Cjlz08N4O9wvagHFyGPHw4+EEaIvPj+eGAu5BfuJmhzHGSRinU8A
lc5oBiUmo2LexUKfru76yrshZA0MiKmXjcxxH+dzZroznuUH3IqoueRbLCov1F4oB0MY7pIU5+Eo
721sO6C3gmV9ofEm6z59Ig2+qU596d1Jiv+tLuvR6R7YEaj81z7WtUMx8qSESn1aql8NtoBvdsex
+WSWQ3l8W3fry90UB3iHjSE0HHId3EoN6fpUpEblwTpTP9RJuHK7yHGIFgiG1vydSYT0ERlvrMte
rWn8bxQpLcPqxsMLhyHSw9wft5pZ5iPQvWsqLwTf73LhcpWNO3OATojLZNd/5tuzhS2sMvkQpOC/
tBV2PzC0bw1TVyxdVDwoCEcGedjNUuZ2zmliWRgWuyA4HwG2kYPQ8FFwxHWMvi3pdcR2UKI00sWe
gHffQEza8pv1Twr6ObX+a1uWzvqi0BQJzYg/4qIPhkvLuR+sQMcEOizv4SDvGZ1trxn9PcLWV4B3
DT8lj+gtZitV/TYtz/pucHCyMlMfoMCgbwglZprWA4rQYf5kN8TTiu1LXgPqbLpiioLtYUDYfotq
+SSAs/EHktKtejHbR5wRQZxr3LMbFJEZWgxfZRbLofS9GhRievmSn3FKysMyhpwsiguqYo8tgdwK
m1x53AxNd340v2nxc9z4Hpjc1+cBTfuz5dmPSsinS+9hRBXE1WFdOlq0zf8gjaZFkP1AOZza4zZ+
GMuj3aKw/usejA+IRYfG10Lrg00sVPaE9Ybqd3nQvWnejySbO5TI7sy2+0YGeQTvMZ7CJe6iJMAu
IXm8hfZJ55ykONmn4QphI9tLfv1TRTAPiJg6Whp2m559ItylTp+yW2gmHjHUYL6Zt2qMmFybsE+g
cCQs2CRk7hJr2g4lJZeWT0/rEeLye9ReyTfHv9mHcU72VCw7u6FAMwGpbFf8GTpFPKnQe0LiwVhO
OMmwRciY7eyWEe6WazovxGVCCuQCYwHEDEI4chZvfAlQqCVv7w9h9J6sKUpfJT0v6edg/fLJMYiT
+++pPhcZfsfTZ4ri1V2Uk03jmWCMERSaW/0Jd4sVCiDQD/Pfn+zjfpEgd18BXIaw2cLlqJ2INMod
b3kjmCqByoqVpWtawaT4er/nEcT7CzMzMm0YZPduzVmJ1Ec7EqKa6cdVFZ+MnZwfPlx6IFEKntji
+jReckqZCLmVFPO79ARAXuHiQbH9yCUE+uRDb8gAD0bhYY7etDtDwmiXr4Q5TmBadFuO/HcTzZVr
/DMRzYZJ+lghNflXfRYMazDqiFkAjh2kKnpdjI8DmhH9u0KRQKwWoGVUORF+JmoVkN+GgBkbOGTt
qM4yLwlMRNDYjgnjJeTgl3JlYHkhTVBtBG++BO9CU00pHuaoZCIzvnFnQfD+ZDwxsZUGTsp3+Mlh
nXxQqTHhDUFBXd8WB3J+kGmeji8VhcqOa93fg7vtJVxI55R8zgHGfbixAFFJjCygcLkJywt0LwbT
Yoei7G0j1Qdc6d3mJwmBrmqiylykhHEJmZyeATstfMKEYySlsw0mjj8P72GfJaKPgaeEpMTBAAsq
WsPxsCN4PJbliNu0HqFXwrrXWf8MVWLHh3P6u16tQHtiuomoFZCkFmYo2d8QZbgCBXPI/D6ujlUr
bhpdrhxPmd9D7r5wH+9NJAdIlobQ+ZVCk0nkSfrFIQG7J6w2A35kkhOf4+UxdvAFgaiA4a0421Zw
UDBLIJGFrJGIiwsoFWvOA/tQjuAbvg1mr4AMrtiMrnpMzBkUBindSyFOQRQY/D9LDyympVnd8VCh
hSAJrDlmf6wH+u/uyPwjuwA00rHxocYjC3MiUMnaN3ifIrB1F+3CKgapB93SrxPtBz2NRu+w75mN
uxsm9ylFAFX9z5R+tsO7ogJZ8vCRefoGRbNwAi4XBnSarzB5cqhVXArVO8QK2tmQMpOgUBpHYtRj
zhHbOTfSCey1u+2bC28xBUi/Uviw52wZukh2JTwZH8Y/A15l7bNG0+7AW0A4KjMBCoCD2/Yg7E7G
I1vVNB45UBbSH4mG/eZ1JcODQAavXo7rDdrEoe3/7O1rkGJW/TBGSJxyDCZh939rXBHQokjl3nYs
JdY8QpQLz8ha+8v3OJyqY2b/tNi8Qd2pXqCRsAQkXzy/PF0oxi+axOKmJAXJebK7MwTx9Cx2sMxT
r/fune9kR73HOrZv/c6MuWmwYKZv+ZtloX6zuoq/FHIgIOtXydrx4IU0f+lKtbnD2B/YSIEqg4Xj
wuM1xs2xgPlaXy2asLvVoRE+mU9d/7SgHRu95pEb0Q0nPnOanVQ1zl5Tg5sg40l8Uoc/nNfmT/Db
BkGKjg2HO0yfxi1anR99+il7KIIOEDFIbWhteLS8arlvqwfp3EMSpWs62synPI3JDOjqF8ae2ZWS
hS66sGhua9Vn5uE08B3DyVdZpkRPvDbZRQGMCxSSInYwpkr9CDXmF2KG9D0kjL0ieDDHycc8J3nI
nm+vLe4wMUxldp1Th1NoS+RlSM/yA6pLSfUwHqoP8/WGvfVzcyCqAxyb+ESaNkzuTaI3OK+2CArW
73x4rkFZ3DqkQWTAcwLyhNIB8UVvGNRRtYUo3PrlpbWDBuq7VxQRMgVIB7BWvKyM7T6Cjo3ALD2h
5VshXF9aOOUM/OZvJFSZ7qf/5DJA0U7eD+s6WhQkQLu6wVoG8jCGk9ZOe3JQoTH15UnrTwbbWHk0
eCbQZk/4FoYmdkvoK16wLaa80j259LMrqTUoxyaJ+ZJPvQyVBvgOzYq3xmQ4xH2xBy7oT2Uw3xmV
0BjvYJns2RK/2Te3K00nBc1w0GLhLhGyRY7JPgnHb2BQTBW1WHpXbx5oUa7gmO6avnyBG4NdRt0f
JRhrSOwdEK5dUXtc5jJIoGuG5FCxZye/7W/6JwWMKMrtESSbj7nGjtiMYeniasMvGSZS5uFGjXfz
IODyyRC4E5zJGyOGGYFxv2No+JOKd59M4VAQ/uexOAqOUYtouHgl2hVF6U75gutPUd+iMd+pF+Ag
vnRX9+AS0pMsDgvlWdT4sHL22UcelRH2ju9qGtw5JbD7/dX9+YrNTaR5KjLAZr9Rw8/H/K+fYmCt
Tt6lly7W6fM4vJAvM9TIn4/3T7DW/MLLzNWHzKyL5KqvGi5+zMisi7tTD09nYbrE5SiPeWAPYLnn
mvER6Oprgp8i2xll4YkUE0hdbRER8MuJQs/uoI4Zg/Ey++adBi2ACSRfJ5orRkU/3W8Xs5e0IRsL
+wd/W/rr/vUhBRNfNwPSBtgRTgpm+275UxW470I93CusVyqWOFciDnGbfoa/DmjECqzw4tsJkTSJ
lduesgFnXthS71oVmyHVRvFPhXBe7IoY6rEdp3/GP+2Nb4PojYMmbOCP6soNvxD5put7DAai5VU/
YPJh+lJUxYLVwgiRY9x5N/30T30dvnuEoShLwzccSyLt0j+w6Dg+PCCbAxZw1s4KGBdwVVn3XDJN
jgbmfHGCwdVXHpA++M4DO4cs6hs/QX6VXwEE82j+YgBOD/Ox0Vc+VpAkCK8Jkqv2KEXAHd3JiRQk
35CYQ64VjmBA36xSew48bgi0vu07/0yhrdPgwHMI74Fxmb+3OPuoo/RPxy5nN8f/bRZmGqeij3Rv
pt/cTlm+50j5l/wVmAUEJW8hgACBIaAnNS9F9sQ0Hy2hEqjqsX0FMUCHlv9jgpMxvN4Bqwn4B7Bj
L/ICXqCPSIbvBH15xOuGhNWBkVVUH1fRVgTQUZj1XOZwC9brLZoDOpVIvcxEQFCW8vT2LHDYckmI
arf9ZdkKnmrY/WMOoB5yhPm0wjJuAzsBuSG7otuinFVi5Qrwh+vndveUKzv14oMf9g4gEdsEj5m6
HrZrW/lo0haq/uWFIfFchhCPEMvg/ckDjKG40nn6EioHrk7+Dyd745DG8qXEWJzgWoIC4429llTM
PXvOGubBDJVf2Avn8RhKCURkyKPYLR1nfOHC4bvEgJ1jcRKPvKmKqjf5ZeNgPDW1D7hs6Q4JrQhF
PkeGXv9m9KhhE6/UFYAnmFW7uNrwHFMcULiu++nINUl+nTwii76M1uw/AFdqr903TG7Nc96JWjQI
xN0N1He3aLlsgztB+Lr77Al5BOC8XedvqEsMIzOSddk4mHJsMTgwA0+MQYgsYvyNbg7YHKXSCrcD
kzkeFTYcLLMZSALcsdNBt4nVZG8jP4ctbHka5tmpRylVn7OLI4TCAUWz8UJWN8MfpupTgtMbi5li
ne0h/el/7BPVCFaAiDod13i4c556FB0ytsvX/PpZUkV440n3zVA+LCHhBCr0Bm+gruM1DdziXAyL
XpXP9bLCx/ii8ZsGVqQLiDu/8WOmMqIETBkJy4RI7wFc7Qb3BzzosBwxgRT2q/3j/LJl0crk3/k7
j9SqXils1n2PBCHGm4FpzTNuLL8cjyc2uwGmGECiz9vkByw8MfSCdFEIaMgkp32o4N9vbnXJ/kT/
82eCyL9WrIcrP8VhEVAshHC9YuN9/WIoiUEVI49Dz31GEfCfI2/+x8m+8FGvK3eEU+dKso1x4yrY
k88kq4UxFW9YZnT+WB4aTLh62tfd4K8EydXUy4oZTbhws55Dhpv7JcOAC27UToiVWQJSIL+Wx+pD
ek8jSIwOnAzADXd6nRgJjYeFVY0kBfFbuktve9sf0L0HKtsQTt5/LAPcAxBvwDKOrSC/GFcqEuMq
gE9sp/dryPEXEtRF5Uq/Hlu0AoKgHzsetBaix7mnQljocpwSHwtC9V5f1jLavnEhtiRU2BFjAw0V
TveQXwaI+rGB4Bvtw+8bs5S+3p3nJuDcv/3eL/XR/sUW9mZ4DmlKcIIvGvg1OSSoCage8uA2eijJ
RamAihqNwp6yIlrje/I2p36vPMqvzYk4sYzTgpGnWMceWOl5jUfmOOfZ1eCWm+oe3ssdFeuDowUQ
GNg427eVvHgPSjvm2//NVpjuuLjTaRJN2+tJL/fdISNAdtvfq4/82XxSidhkakHpz4D2toOlL62i
mRvh5V76T17/5k/FMXguT/qjiTMVIzCWpxKU8F/uArXXf/Uh6tRgQv+NSzb+hK8YeH1Rj4wgBK9n
mA8F7egDW1Qjh+KUxn6MSg0zZfkROW01++BZXCjmogw0dtszIQJdhj2Va52db15nYFfaK7HzZAF0
SB4qZUjQDNg+768wddsIph08e5uCjr48Zni8kD9P1uyyq/cwKDmtJ+EP6SXjJ7v/ihcMIgfGgjsq
5JmiFGqdGN6RPlLmYo6EDZmxEO6IQcJO/7ylom52dt0dGv+uQdnAhWdGzdhU1E/slxaUnqv2ToWD
zbhnoxKMMm/712Nw0HnId0wiHiVhV0oWyMC7m7xk+tigvBvLP9lmXgBQa+vtXmIErNzf5B+DtJKJ
SLqTUv5LOsi3/wrtQr3rwG+WPPgBWa1jRtthEcJ59yDfD8y3FUasj813TSWPs/cJDneMazdL/5sh
l9f6isfFcp6QuB6XY/1624Oju5KX7EnR2y1+H01+5+VgKm7L4VgfsZqvdvKnEagP5ZFpYoSQFNKg
8rN9pF7kfsx8VvySHnjys6d8j6vpfvTEa57fBveDA5J/nh8v0Er2iQv8s9Ncylp+vaKNcU2+DR8f
/nAKp4MEN0NilFc86z6qiaD2N6+PcG0OVu8WSXH9CDMjuh9pId1AOkHhf0j8R2q5fR2m7uOHyYMf
4ga5u/uUJwF0bo+qBSoP4Mfu96Ls7JCtzj9W7uPo/veWsnj9hwGBfVh4xAU/833JXQeF8ic8pZ3p
fr/dou799/Hj3OzixIMkzr+IXA903SyhYcc84yH/bP+gXwDSrt8Kvdti/+rHe6S92T/yD17J1uJO
2/OKMDd3Yck2gfa7eOgyrtan4k8eJRZ3gJqRZi6Bxn180kkEdqK3HTYXF5Ird9y6t8vKVrh6ym6K
nIBKL7igVb37SGz3RKYccBFCC0U4bfGAVerO3MFFd19X9/f3Q9lR2DKCxDcsgBcR3j+YsjRgWad7
iC0JHIld/NTs2J9c2f3m6KEyYv55vu9t93x0n5uc3MM9c6/UY+T9ez9jh+KRDeOuuwur6WSHtM5e
Q9wWLEMXRR7/5ZhmO2O4byjM+Yn/wngtGrFi0YhJc9HEIWDH53Q6mJ5zVLS9gScXggd3Aez16N7M
F2VBS0qCkc/dkGlBYmDC3d0ljwbjbPwNnOxYHkhxGW4UEAipd4zMNjhTTCy/jYfuU3txwm4PU23X
vgxvlAOkhxHeBME8ey2/GOzgQujhiXwwItNTT1KIXhe/Ccq1f+bb/dl8G4iKIPZixg/isO7n43yk
dfCZmPpZRDrCQfKhj0DYC66IVxL3h5EARxPcQTIMdoREvixwKNvzNfWtf0ifGUi1V/U5JXqN8sB0
zjjqurwKPi6La1zsj/HUA5JBmqYA5CN/MUxw/kprrwbEKPzeX7AhTa8FdeyR9HW26YbyHcKW6n5m
KGSpNU7JL0kjy+5vUF+u87VmtPyi3g74ID4rCMFp4N3meofbQDoJWxVyfd+oPXruXkK86GLQX86f
1r/q5tM86LeISbPqE9xH0SqqWO65l88fNKI9UNhzaXulLNAIQIWmD9p/uHuOH7DLwc5wkv6kjjXi
CbmAJ0z/GNwQyOpDhrGJ6YKBBWLpdi5snF13vSMx14V5lVaG/bBH/Vtd82NGdUTLQHkF4n7znNP8
P5rOazmOJUmiX5RmpcUrgNa6IQjipQzABUtrXV+/J7C7DzNzL4cEu0tkRka4H4dG2/KzVgzSyQfA
F8zkldOtunneJuqOlfozNOt+eI6Lv8mZGh6yScrScKIZcrVP3T+WRvaqmAe3eaRF2SE1oI08vRju
k/dG3sZJ3A2VfBYB+rNFgEx+jdqzJjODNQExpOlgNHfc7Bmh6UrUiO4foh3yc3goNyNLVzsf4gtj
7fWwidcSb02FyhgKARS7BiTqcEX3ms9EF5QuiU8YCpd+yzRgxb/xn+oA3QYS4hVRWfVVHJwdg3sM
R/zboTo4/+ln/Wy8aP+VJ3V2rt5Ou377yz2WNZLT07G9GMWD/UrI0rVMs29OefaHSXe7vEgH4L/w
vUqfsAJS56QhLjYYNCscT/6NHlCJhAZKxs72n/p1cOH9dSCwbJhmsYtyHsixYeRPAFGYaN1JCSQU
hD6fsx6/U8A9NDcQ3HEEl7gPEj0pnz65WGZAT3CfnCP+T9+4YXmQBDSqPQxJOH6I5VlwtZFY4T9k
ny0dHVRwJg1hRNQPONlXCf5dVg9GxQ/kTvf0HYBVWXQmNjinKdXI8ivMPVz82t+h2EPCFJ3TYs2u
6BPU2m8M7xXlRmmtGLnO9Fcgc+p8h0eGYmaPfHRlsTqwAKer2L95/ofZnD311f7H5p+UG4TZlr+x
wOsbcHSfB4JT/U+PhM3dSF+DYSVgr3ds/7T1cJ/a69XorNDfkQtzDCl5OZNQNz1EzsM339iGawtc
GZ/fE/uEx6v4Vry5++E+Hy1nPx/o6PLegFUaiOh74lCG5JehNPMLmkbhrb/ymeYXJNIakc1Pbnep
KkTvNCAApbd3Kkp6fAwnpSgbn0TjgitTdK+HIeGQAenMezYItUFK0xaMBnUOoL4JAzjmqRv9+RoH
I7mo+tr30y3WbB+7kdhF8Tfve8g+4ugRwlOfZk8VNmN9MNeF+25H4avyyaBgzOAH4c6fMlEyjFSO
BnmppdNDb5xJwcVDO9okpQUMYdlx0DTgpaPupqSb0l+xvsX0McLiRSYA5T55usnaLFsgwLBtaoAP
SOS78Tj3fxfnpHOjk/4owjAn7x9SJt+AAPBSI9OmiEGk6WnFo0Hvvm7pHlqbFL2+gXKxQjpuMzWG
mRJkRJZSMTY7gdXF/KIZLtiAnuoq2hWWsX7TFbto4K9BqsWob30iPlpoH22c02nEe9xt8wSDESW3
32irdkxfy+pbMDZZbT5HOilcSGeglURzBDEYAR6OdzPZCUAU9OLO0M1Dn9AIJCs32ImVV9ExShY6
dxRslFgq24ubwZx2BBzYvhh7j7bPuN2RBOA2+VdTggost054no1PzGRir/Xm6tmM2VtthKDuQeSv
BDIC34RAq87eRKowi0EGCHd+JUBvrv4MxttCGjoOnAi0wgRy01KHlqUxoEvON28xXtnJF7i09Vjx
ZKNgUelbz+FjLL+5lDByFHeOP/zLEQW+vBUjZmH9Ca3dhJbB5yY6FcMf2nDWAFAGwNjCs4mbAgmE
4AP9jmxV3DzdFQfepyg3SiIvkVdnEbIjBkyMABTKb0RA5O75KVlzEw1dyn2YlV27MnIwLLQM4BPG
GcFGySoExQWo5ZGrhexIiDOu7W+LoN6Eg/mf4islfvxk4j9KTVGzfA0IDGhzx+OLwFsmDCwKdr3v
9peGA+9MPlLcNhc9HG/gMscJfZu28SHIUbZDbywQJLHS8mymXyUziDSyULk4+MXu2PF11N/w3TBd
4BEO7X8Fu2ipGauJ1p2WELTSpMexMS62X1LNw0Soi3ijJigY9JtzQjc/PQOdaEjvxQeIjcV3ju5C
JuyANXB+LHAyjA3xa+7wYJl3mEcQzgRNC06hjTeYqjrqKj63wfaGAouLDsQia9ES23ySEG779ClC
FqHsIqshOWPb4gMRJqFgmQumO152QIzfiMaS7cuk4SRPQKmuSw5mFFV8ilE9xY6WYKTljVxoKKaI
tDLs7QmaMt57o30FkBLw7GUZ2ya0CMGeZJ73pg0YAeU95Dlq2Kch/AgGDNz0DGPGR3iSGt59SBQS
A3rUYYVYGqMaUyAID6OiC6T/aa8tPiVwsOH8VUMjUsGPm3yzR4AInPEhaSRxqs56RF5ajh5SRfep
t19F3Ar8kEeKWfdK1aeJngBElOw5t4+cexNzF83uKaTJkmqPi7NparVWBAvylqIvMy13tQyfLr8A
i6iiVsIfOIaMSOGvjpsSmFSYBytLih8LKxiODBKQY/9paPcWWR1a9IidEDvxA7dQvCwtgxx8266f
Ysq+wQAXv1RROGvHrdFE8VCbX6PZHk1AfgVFjqOuEQtfWQZH/piBZaJjClVGDqCbcKvY4fjqDZlJ
HHR9jnKcXMeEFqgDudUmY4VQ1ZCSSQsfQKLFwPaXkDWHKTUCOLgeocWR3njjy6YsZV33GmKDnanx
5vod6BwGIQeWTIh0gzhItACsCBiQOthUTgH8kcdS/wCm62AREUBdjQAXhxhcAhSCXRW/Rl0ClPa5
HrNTRfz4tPTboviAhhRweuUPU/SiCTUqJMG0sTQfSFiInCaQhcMFNMZtIsqKVlnt7oQY1aPgRqzm
YJUNB+8x7bVXYAkVt6ccNB7gz5xrXFU8CbDv4CWwNlQsry6T6hbQZoi9f8o6YDUnvjV8CdFmTxXW
dDJIXcp00wXA9jem44+cNp8GhC3JA6IWsSHbVnkPLesxF3fFzII/NBtokuL8d2na5Qa1zxzvDH6U
SHW4dh7el6a8LTUHIiO59MF9akT0ZApQz5UXDxYQd+oXGKajdrJaCqC1rmn7rmD4hOhUJ/3W5Mks
amQpDgAZNscGGbyPWX4wXILtAXGW/9XOvchpweDmEgIeDZvZ+yis6l0w1Ijq6VYn+KOD5oaQs1MU
MZQSFvCG/9tcNIs+Mf1GCCnQw5kUUQwoDcS4gTDVxnXm1+sQ9UdzFM/mlKBvyaO7PWGKSYgZxq6P
eaZkNYcFg+vawk2P9Yl7YSQg2v2HbkTwDAO/Qp1BkE1b8hMXZqN0WNgM2vDeTMi0aPdUgygnwyeT
8R8Xt8XIE8IiEticPLm//zvdOkQx+D9BwCWI23JGmqUAYly2eYvjOIynWQafULgEtaRlrwAwhRnJ
OpdV76RdrZB0ZmT6kTDLXJ9wh5YjVg5JgkVKVORNEq5FK9lh/izijE11IzdJZKyCfDK8bN21JNhB
+lfoiNHJSlQWm3xTAmWXqaFz0eVlTV2yTGTohxA53upqvrIdeyyPCjuZMCsKlGGGQFWgp/DHZloj
RrA2MF6i6jSy/NPQ2RlBpD+JerIGDGxjyyvU6xgwIelorc30zW2iuh0eWZAG/QznRPWPfmi9tgwG
dOabbKNY/4aGqShRYBsm0OusJ4S5f/I189hyINUNhkP2Dm3oLwqj+QHXgyNTAhOaeO8W/meWllj/
CLVALMACQaubA1TIBDMjytMAbGZTqwlxwcMFLyRRIkQtsQr+0RCJDpWx85MvmNJY+Nc+PJSa3yp0
2QlIfYGtMFkAPxNHpnTtGLnRBv9f10LAOLBhVQuLHGl6UhLmSJTDiQenv3AiKNWJSSa7ghDe2EvF
cAGed6JuMvxPG1qigK4ADnojbdTzgora/cj8rxTd4QCcVHTELBJSY0IBOtZNuWPymeHlCul/176J
1pejQnaKplgeMfYEQk+wZ6LIET0zM1jvRmnmsy0GPhomRt1cxG7Mj0PY3QDwyUYHKUgAWL9qzzTb
9/R2PLZi8gEGTx1chApQPzZZt5xG+ys0jgna7hAhzXCoYFaZ5h2aQ0tTXJB8fvGVIME0/TdVgXRK
PlMdK90dKEsFxAonqc9h6K09qP8ICqP6pNJqCRpAFTqSrkspNWNVsRg1sYql1xxbRpIecqRyCo9B
wC3pJMc34krrPe6tbl/O7Nb921w9uJTbCUVXXcpYm34nS98YBshxq1+ehGwBvU9diuXXLkik8Bnd
BrvhTVCyYDZLl1jFGK2dec0JrJCcizJY9h066FSjIC8p6RgeDsx66fYMf7i65DhIikU7Uw6AGiUl
GZ3yUo8kdME6WxCPosWpvB8PYA/sUcZkUXcFmS+oy4SUWVBR4vqlfgbL8wAwsrV/hDqqLPclm5rd
mLXbhGdAoYvpyR5rIY4hix9NDrk8oFP5OpuXkg0FCU/qQfZD0ihu6kbOeig7mDT1dPiIe8oQLsjS
yd8hoBPmkrS3KQYXp1mPT4uLeY6Si9A0OIzMIF6X5TsGO8gDNaXRRsv5vByEq8Tgn/dJ9Q7gu+MT
JMXOQ5P3W1EJrNH9HLX+NrOJKerjEpCIhlWYO2YhF1YtUyzie5fOg+7mJ7dBa3g/vlIWHDc+xoTZ
mKP+t7UacOUKfUa6861zRtkx44NtL2M9wZMAdUCicoMpKiQ/5T3AKlNWDKwaC3E1p5s23ubA76FP
5dSUbeoc7LjbSBSF4YybyXLXruwl8QQYUo93FcU4FuwQW7SAXXyFhqsm7NRis48PlAB4q58NRKLD
gG6AIJDAMtmxw8usti5mYRydVt5+jXW/pW3EvsIzySueQWSpi2knCHZzHA9Sa1aesS8j928yTXzB
x9wFgYjnXJiA/7sDiF595KSchZqwNtCH6wwPGcTyzno7Dzsb0tT8Cf7EmuszePWGGO//35cYB9VY
/rsgX0/t3WWaStS1h1O/m/ECzZhEk3NoaS/g2zKyv6z25KC20ZKI1MKWl97hxfgo4uAoEENs7dcm
i0qIGu25NrsVXTkb2EpizHsIXFct8k8p9mK7je+sLyh6XAofSUSQdTpj2Tbqm2sgl2PT00hZUF64
r0ebNwIQsF//ayPaFCWh2RoRPMZEJDKHzgEpUzNE5yQVjOdnObmblLO/xsBY0EsRD4jVVDTRSHIW
FKLgYQq2dXgLgkgfBzo9CEdYXYVqMvR065izOCgd9HLrl+ZBqh/glBbICb1sL3nzA5WCdVNiaDyQ
5SOExzqi30R9N9WbYHDOgBVIMStok0T3FPS0NCamklBNf8QYBNMS30U/7ZOcNcANDj7jJwwkDNmm
c5BVT1yvQZKrDSAJMx0pOAXEHj0CvHsa8mSn9YchdJ48WfUhjBa3ScOowxSw72g5dze2g3rM1xCP
cI4F8DYAOm9hJgpfjdISLRPZ1/w04n/QtPsGz03z0yT/wvB1WOicIrpDNVNicywVgx+urgvwk4qH
v2K7IvG9BR8PJ3Tbzq9L2B9K60TVQHHuPQwvgah0ORuXycnN2VcpG/PyM+lfjekslo2CKtaG6S9A
RVWjoajajeQXLRBuhZ2Jm47KhPcBE5LpsrJEuP1AEgenjvzyjA0/epQfKiR1XcW3tnffAnLLWA59
2P3yZsqmNYdbltq2CN59FBctBMCFGihGftihuom1GsBpzpWdrxykkym7Ge58c5B8tzQnza0lnmm/
uCU1593AwVYaMEelQQSPa2tYw9ogFd6gvWAuwaohntYKbCq69skii8pRGwmcsMtqRWkqUGj2rI4m
mgAKPTD5k3TbcGs2MIedRP3VJvqW/G7D2jYW7XtWJs1TXM18fG/o1kTKOHUI+/0ZTf/OMINLyk9J
SvOk0wGSh4BhTt1VSMgu8Yx6jBbIjJAMGCcwYxCdJmLvEBUhL/+A1MLAOjhNBTvGvyyYr/TlATk/
AE6Lu9d0vkdaxbkJ9hK1pXOxWyZtcnqkPigieje0J3CKTlABqx6u1WrRsMUT/C2Rm8BKq+Y/F4Pi
gIN3+d+TvEN7gG9HudZbzs5NzRNIgzlBz8KR029ShOL4vwF3hom3jTnI+0V9EUiVFeGqy/K/Mny0
dAM5CUMfGhhWzSuVPCdChyPgJOyhj3GidsvwpdIBhDO/nN9iyvbZ+eFT2zyY0qnKppe5Y91GvoSG
ZzaPFhaILKWbCmIpv5Vos2sGzSEUIy85dMgv03r5yLAFBO1eWo2CXkhgrOexdYmr/DbCW7Gr+gMB
R+B/c5ja2KhHA0KDjFy7t7greQ5epBwHQTQRnZPymbCiHvsRpVlymBqFs5SA6+HuMxQK+p3D21ra
9bmeGf4o2lOumjeTiT1rUpd6sO418u7GYRw87OXFHbrg2Cu1blHGCWCxA9IbIatetwEjsI2+kNgu
tCxnG49w+H0yYJjfxNQiNSZuDInzXtoJM9pbFL5VeegoS0F4sPlKp4eqq+mLpxHvzFJN54yIghpw
5bQclUctR4UpHWwo2ioInqSbRc3CyYP8WseGCU6ZruH6Hg26U+5PqkhHMk7+bz9mG10imse/Jdfw
LRBuYY6wK9A+Uis/wTTDmBtZknfuyjepdxqykPTB2Y2oWoeR3oe8CkR3ysY4iZDJmWEPrYIFe9lp
IFPbD4o31hGhtkbw34LoqbPB7lMzYW9llWC0gcMNhM+axSWBVRzShacp7YEL85P5kKHyYWcQMMZC
eIdC55aayYdsTmmDFwgHM6UmHWoiErDEzozBluFvrQ6hWGnH4u/kWNiTuh2b50RXxGngHIMhZ7xe
s9Oavc5KIZWmRQ63WkWdvQM58KZqpESzdbe78FKnPt3XmwB8AgghzPGfuxLyADb1uJhIBzGvAe0K
AbvwLuvlR+y4+3nsX7qaTFpKYlmy2rFnQsVsL9HDfZVuE5URcsvD3tJ98DT93I10vdNiPlY1eRqA
KIXnyCZS0Presk1wXho8OAQ1JxbayeIVp6VMPBkzH7yal8Dl/Av/ag66XYA80W7wFNOBqThXDPT8
wUoVS0ebd3gLSawpIUHNmbeZm0sQkSifgojOA97lsffXus0JgIpxX4y4vijE0NFkxR+fCs/MiSXG
kcZa5Hsz9GN0Du1DhWmzYzwCFG+vTNCLtN0N815q1RZfBs/26BTHRbXn3vwE31qQzUEEMZ2jqHgr
Y+CB7ctIE1WYoZThAxM48XMDAspF/FWcyj2nNgjoXTJujvwu4iCNCS7o8hccI43A58ocXxRn16zc
TGzrjJQ98oY4mzDv8Kj9JSEoIcTHJsnKexvoavqcnG1UIjDw0hy/cjPcg7ag0vuRbFT5M+TMQt7x
B/3FqXiXE+RQuO2VE1/qYNEeMwB0kZYzS8ArmqQDBBKag5SdXsmsF1VjEyE6ypTVkram33KCZtqB
c4yFytG0djR1iR7GIP46dl+/4QrjIr5YVu+EzzNI7Q5FyoE7PBnsHE61bUSszdvSKjjkXzPh6qCc
NN1Y9bFx6uP9pAODdn/GirCf6UL8nkbzPCf5jr4HHW4hEAFMKnmrOhtjAWOAUiNVsGyuhja/l4Z2
MqziwyL8cImmHYA0RMvEgH2niI881JfCZLNsjoE9BnPyjaAFxzMLWQDDZOFa504CCsF7z2xFlwq5
CCfqrtbBOjBmdzUwcz1eovcpzXm9f8sxWgB9aJ2awHtyGKks6BStVMZFKLr8tw5fRIZ1AGYAJCPy
P39RAtC+chZ3Ipkj/+jhWxRId7fXW2ZY3IuzRZhnRfAMB8SGCUcdf5rurQ/omHU2aRfZlnPnIbFI
zMnAmhc04lmP6LfYfICA+IpIr9ZGYx/hydfTG81vlzfULDC3akT5cRjrq3NLicajbMMyrhilp+bb
1BNYJeRZe7tMLZC1V6f5U8Z3y79HDO/0L9rufzmt0CEMiBDufBjmJOEl/a0qRPrg79mZLSSFIcG6
9kB5BaMuavFxQxGwKMnkxJmOaADBG/TM6BTncUGramO2oxugbkaOMsDo3hneyOvYMintjfSgK+oh
boALl0i8nnmIMzDOEc43tHSbCuLalrGMwdy8qvirHcyXgqd1nmf6/PEqRXRe0DwTvFmNVF5uiOnQ
PMEuDwjG8tqCEXD1KBUJDSl50ZZlr/qWhDMfaBl576x3/iZOerE5f5R8XSdOV6EuWIaBc1N207z8
0El7aTKOfeBsAq/djpzpk2lYV0TKRUBeMvSH9Hdbamrf4mXG0clj5vKudkR0QHYHtOrip+KaVmv+
bETiD9yo1mYQhzrm5o6feJdlt+w9UN3G45RQWP3GU/REE0b7jjZXS+d5MbRtQt95NChT6LTQydVi
Z6toK4KLmUsbTRp+imjZuYrZTYU9OF+ii2rQObBOSN+x69InE01pncOfWHCxy+DOZv/g6LzK6aaX
dAVnajeHQ0XmYsAt3UdZZGwtfxGkYK/MzzEentlMJu0cVD+yYVYciofK+5dSvfUvgVY+AUx9/l0U
KOzk+jl06Q1Kdbd6bQgRYHjFCCfJv3zkKGyvsbep2mA7JP8liQ/kF6ASQkwve4/4aEJFiwJsj/ko
p352O5KIuQpoKBOYCBXOtQvpGLyL0N3M+o0mP5MiXmB+xaf0r2BS2awmw0qV22W4tmV8ApH9GPff
Zd9tqU/W6hc9/2gKw2n+8jGzeAASONdI+02e84BrFwfuxfWyF33y9n0NZhmvd+fhS6FbkJDQlHjM
/qPh6qFLiTNXIPp0TbHg0YbswYuQrxBTcMEgnsv6pdJ+5tldCa1EgLIGcVcx8EIOdAcBa44AuBNH
Xw0AWYPAO0vWN85cWqNX+VxybWcDzAiLmW3EuyhmXw053i89eB3cjP49LqtrhjEEzEo4fktrp/Gu
LEfSLZXIRs7WPcB5zHBs2GyJQRiso2FNDPfDQuHK0bQ0MW7xchF5JbF8lU6ML8FuKS6H5U0TRDyl
oGFPGzk5FvRlKBd7nJ4RMTmyQ9gFPgTFebldLQY6uupzJgVOY841sel2PnKc+BY5gE17cMcEmAtD
QWgxYNyc7kDe0U4IBHXBTJdPr8FeZPXscPAs0pXmY0ewRKEBtEwcGNpAUFF+B88KEyqPaoIoiNnW
ymjtQ16OZ4OzwLgQtaRHu1KpD4cXUy67poUr6Gniy2e0/TXEZLJ0/X6w5k3DzEBV6q3zrYcw6SUc
qW+Lq4UDjF5C3KIdEFYxOQLGzQqMB5ZVigi5Ka4zrVmHSSJ7GNz01ZJeaKZd43avs+hKUVo2/4Jh
pfnLhrtRxfk5G4rVHCCXmEmIceAX6Vf5CnOHwpkTlaCHdSD6wJZ7v1mHTGCZmtsKkjqnLPQp6e9R
/lPuWqdlmyxtePUgA3wa/qWaP1xOJ2PEmq/W1Luj+wM1o0pN8moQpfzwyeMlJHWKhhzPj6xgLEG+
fuOiOlhWQ4/pQuPtaMOTwtAa1sXgYkC6lF+kj0De4zFAINQ5CwUj9txsC5D0wU1/ZnfnMxaQx80K
t3j7I5/z+53ZAJsY7/PMHBWpSBkSAlezIbxmzQ/dLx6miqGlRlr9IKHrH82E/o4JE+skSVAd1Xhn
IGxCs2ZRiA5kF1SgrtAktT/LbOxKhLzALalDkm5aWWH/NADXQyawm/pPcuEJYgheW1XfCX9WGBGV
JDtwiUIzZiA8J/uAgbDdOffG0y+Kvu2MQmpyzpLjXjGZdrL3Cru84jMH+a3nuyYJWVzVH4PjZuSG
KzNw1pVBfi/TQS/kEYrJHYl2IVHCsqJMrrGnhuQFe2jd9MirRDco2pp+vkvpS6UNUnNm1Zzaa1t9
OSYePfjQWvkRYietB0LZrS0pYNsm3MrHccPPCIAbhRDTR2vV9chyLJ7SHpcWxACOL/KSxjx3Ay5L
a9xLTjo/LWVv/6ajYg/IFZPfBJt08h7JEcGW9jSamBpcD+kRgxaiRhSPBW+q7h8txho6flmipjEI
JZckoKWOTIDNlv2Mg9pkVruhODsN4AKlHdJG3wvzmTiXlR21CUNTJIX0DCOKaTo4zT02D3Mcs01q
a0qTlOZCW6MS6N5SWFrSzvE4KSAHZf5CTBc1lLw6i+6+eF2NSK7hwPtiRe1P3CUvwVjcFWAdIIDZ
yPQOqYltPLIELkO+TgmQc82ZVZhEVZ71LmzW8tFhkq1QuxwXaOwx1tbGIm3VJSUA5NQSYSwyoHTE
n4xcYJNIBZkw29ejbyksdASF81j/fjqpsE1/2IaL/+QaiWxDGk4XY+sCMeGB92iZ6zCdchXRJO9o
RuDeyW9a8Dahf4ok6NEiz08/cT/Gc1/Coy2dvccVKKyP2WLJRr+UWR0A8vKdlmu07C1GAqJPsvQM
u6F2HVJWBCpp3aMUi7WjqaojwOQUBjofP9oLN3ic6z3Q952t73lCOJYP5ucgqXTX6Vm+ApNC3h/q
8AcD1JgVDxxbPtLFOcdaubNZAZGpFWyPXo3gTA0o34iuUAr2xcwibRE1umh1/jCwQBXhrXT/i51/
sjLq9fgkJYHnNpvZzzdaANQcUIvOOoI+sh4beI0hC8k/hxsy6xTgSNRPsf8HTkDJPConm4Yn3fkR
iVFoExGpFds4aVbMK39qnLMxqwfaiL2sIvKp6L6yMykDEWrAtu+1l8nYj1m2MTT6xi7fcOLsGj/r
DoXpCNWHosOsGVTY7zkCn8z4wKyLDXI2r8CMceQvDMpPnTpNdcUf8BC6kwj9UkAvDUBiDu5PV2w1
Ikl6yUXI96pE34o4g0Y3QkDKQmbyNj0sDJvKeXfo9Km6WVsdt4NwJkrXEta6vh3824gYswhGvPLI
KiH/6zvlNcwkz6zYdvDGjO/Wad6x5tg9AO4aIzr01J3N9Maewv2Ug2YTt18eHQEmotlAHo5trAXM
3XHJmwphDuasLq2g9EXaqiwWdD8g0Hium/epjx//eplaObkNSGtrOUAmOFsGTrCt0IGIUKgRn0D8
RgO+bZOjheHIDOMdXFoENK86eV8LoTX7MDevJj+BxJ18pmqtfhsyUnsh/mHy4Ph/El54OnZgTTBY
kxgsN94w4N8W6op4Jkiiv1YanvR53vLMW8ChFnfA4877Y4YHQtI5T5LUNm4FL2tSFwQU3yUqy9T4
kBeJVCJNbFW4EJOWF7vnEiPoieDmNA1MAQ4idKdYuxQlQpjpxwFtotVGO48OUBsxFfZpb8ndsVjC
UstcZ+FHHeEGqsiKBnYpd1Z19Z6JXewhQtWZN+gOOM6eKG2NYFo2yLi9KE+cif9xNzVMYyHDMPor
hAXRUG7feiIGCprvORWfHxN/mPCeEDGySmAs1oG3KsPxrVfA691TB52Pc0Q9ppTCVJsAasPo1iNU
YdONufGV5f4+/jwHcpKTh2MmmYbszMWEUJUnnJ72zOqerHRmlkZvqryo8jpPAqvHJzrHE5zDirlD
TenlA7aVNPbwm2Mpmh9mHnhjjfmcsZx14NrVUqDMsR86pf2VLchmvOMzY6wdTCrqX6MJcmL6WXp9
5fg7l95uAKUvpv1dMhyq2SkLi1cpog/dPDlA/fMalkrImULOhvj6ZyZRNRMRorf0sN6x1Dy18rNr
WfIeGpYuA/lIxNpgl/E+oLHNhm8TC/NVzvh0gdQi5Jnm80j4Omf0EkZy9Y90jGy297n1b/IRf5AB
NtsO5HEM3TCv5Zxv0JWXZmfv0Tip5r2Gf1JH5e/626wG5uq5WJsR+9G90rSVNVRy6NZDIPf1m0kg
iVo+pKKSE3QLY4whRDcEK5+Ol5D/GsumV/OhGBMuYbiP21NsnodaHWV0Kmo5myzy4GBAoBI1kpXE
W2q6muAOReaDdrIZeybdJQlBM7Ury/Uf+QoaearMb+8pwvoYJoL1r4UYMQgpxyasU54NkBvG2aI/
Iu2/OQMug5eIYqlLpHJEVMtfLwGAotkRlSOdlbVEqcacvCxvWYlabWCgYXJ4JzB1naA5pGNpmh2y
oAr/N/Wjc3DSvQsUiyEj/fBr0thwq1aQF0PKMSka3Y8uSdbV/BsagNQH1PLMFHHjQfFHKtcyCIV3
pasdTev5PpSveHG7aT9wGIk3JiQRv98RaNAvX3F/NfLdDChJ7eh6efYeLYDrHPmtaXOoUePHdAbu
ZQLwg2QwIlxeIcRlISbxaz2sySPlCGkxwsvJd8YhcM1wuXfXWYOTfwzx9c5nSn2Cq9r2NL8g3OAA
Tn+CMqQNXxtA6TO34kDDx562dSFyq7phW77Q3E2at0K2heCZmSM/ZACUgSWi3on9fd6EuE954OcV
Yga7xgh2qtRFIBXV3yHDfbp3Oggepy486vaW/27GDSdL5nihte89kZwGzlmnInjy7YtLcE1/zqmz
rQ34ApsHrOXkav7JLbiBBw4MgbZuULj369w5Ni6hAAe+oLZLcHQy8pzAliSoPGwi9ALVsQ2P7ms3
AyU03ZPftjvr6LK+LnTLQ3QciklLjFqbCbWqnvqYOUGzif11Wh6IPXkMvfFZloYGqwdbgrTKWGYD
xF1uc0+RZgWhzXHtV1Qct5z6plPOnm6EQJBkCCaRrvZyk2iMzrwpnPS9jUAyPjnGW5qeY15pA3pB
RIKbkkIu7Y9mchuzAslScfK9fDX9MYlKMDVYtecmH2V+J0JRjrr1qB51tp96ybfykCeeCzC43uXT
izV8mAVq7cj9XJz43DJub0g+tugh8MbqZbQW8rVLxSyB5XOTrrWi+Fu5LBjM3GPbP6iIcyzk/SjO
thn/yFTtaol6zwDY0j2n/LiZtKCYStQrwk0Gyz4njTqf2XIqG5xigsKOWimkanY6Zzug6sF3JLBt
5CEiNbAxCI219Z72hCiyCqZY42W5SJkvsl4KsL+JtkPJzJij8gLfyuIk0WqEM/BzPJPpqzSkTbZ8
7jR/UPh2IOM6gvh8Bt1Rco8J2ppoQNloKEfYIRKbFOZQZ03J+RhAD75lTNxShTiLsapkcdknSlOD
LgYtMQ0RiIMtVkeTm7rXxFTrgRYtg8FLZfwhTZOBA5M4hleGnmP5QYvNSyDaJc/4FnKrhTvYYvEV
qXObffGJMqBjsrr4UXb09WkT4DSm6SLPjAhkhrLxHo6uOx+Cvlwb6fSf23r7So+hPk+vpq+tTC5C
2zt7hGJIwZXzRRG8rbv7oqlHrbm7XBtRQIfcF1XWx0b06AnzPuO/dN5n2GpIHaZZQf02MJ8e4ZX6
hCJMNo89/kfv2QagikhEErKtmA4E7gSPn9eCP8vK/e+PgyyYWT25LNqjzLPD+j2XuC7jXqGRRdAL
oV2HyyQovDT9N3rJJmYSkwGEfJM1ueTl8XTsvHQGEFO1AV0Y5gUWbvW0Mi9I4EdaU0yqLZKhJQpZ
b28+YfAq5D2Z32jFuMTzjJ8uIYZLQOHR3wPsGwzTFpoJwKjNsNqEGkQrzDZ0unXHY7WDUBjZKLOq
fT1r+4B3LbON7xjtCUMBufmu6bz7dvJsFIiN+Vq/ui/vP/l4HNaa6i2iVdBQ5PhtQlzXjArP+g8t
sJr1b7SLUd/hs2VeJIjsDI216Kk84lnN4UNkbiSVNh7CMx6rko5KzD5vw7yx+EEt3bAxfQYTx8mf
mAmHQc10U+S3z1+ZKS0ZpE/T+JXjJrVt4EZlcQgGCAY4+9BPkT9g8a1tXiM6ElpKlcgWWTCQKSf1
m8ooanpH2MdTdtdUvS4QAiV2fGBmO8x3pJrrhK3dbJpDEDWHGHFB7eK9KDhpBJ+0chRSnMWhQ001
SVwI3tME5Rab38IuzcCqHv+Y8xcY0bCAqESfTYR1LlOe8ZdsZ6zLnuTy8Y+MTAfEIboC36RdPT89
tnzMYrk3zLXY1NHoJ1g+LzYTQ2kyORnTQtrfI2lbLZCk0Hoyk+c2RBVMphCt8Erp/3IG/HZRrRFH
HCvSDfpwfOJlEd00K2+Wjs+/1983cT2iiO79F4avfU2XCOO9tlgwNksAGs6FEKLHCgEHJbszgWiw
G+9V48xaA1Kr62OLfpXAlcafvyWwSemETSkwGHkNREdfRHMKdYQ2NsPFI+YLD4gB5+rZe5uDfOuF
y4722bfWli8Gi7ZAW0s6L1K9Oy9hG2D3+td0r2PvnVE2PLj5HxOLv9kSSLfMO71yeUpfJd7PpeQZ
5mQdggjC+IcsTMSqnOVEiS6XyGLJHUeGaOX0Dj9SeuG6duKMIUnzf2zV/8gAPwDm7ylGn+jIpRSK
cUQhRr/YEu8LSsPIGhQqLhqJjdeoXYB5pkG5RKVXQlILqph9Bsqd6284NHL2DmTlKc+yERlICGVd
rSgwSe3ol/RtoXFi+3DSoDHEDv9MNzE07FWGTYc5zUD5H/M+lyD/jLjZKYcB63zyTQQLA7bfeV/r
xtYOPGRD3+av2uGw4JreiyJr8dlW09IBiB995J6/EYHrAPizW5g2/A9J57XbuBWE4SciwF5ubVWr
WJK7b4i1vWZvh51Pn282QIAEwa4tkafM/POXrP5N4HJr9rkv0QQOf+X2c1mcdWeDwRhrHWsHQOWx
iJ5bdqiVQgUcHsyx3RjQJvrpQSK5LBouQ9gxCcEcGgCXCFQ0472HCMsMmXdH6UQoccJp2vLT+CcL
p11rqZM3LLs+gbNimmQsIssk67lIoveu+Nssam02y362gJ4ds3uhyqKTxPscvbwnADzXnp5DzRpp
R7nXqM6EVhNRoseC1Xv9vYfnySJYyA1JirxInQdlf7Me8wZX3gBkSiZFAQbDPGTuZlDcvzb37z9r
Sq04Lqw2BbDk9Xg1wWnpk0PFyE4WqJfrx8SH/m7UznUavddGm69TSDZd/kcWtEbEBPoffupJumqO
OmPGOGiod3P0WjdQ1Th9S2Hx33dBux3l+mVtBBaJ8hMCYXyqx+JmeGcZCHS/KWeX0FiKFgkxcBDB
N97EX/9lKdgfiVnv+KPJPDH4x9vCgl7kQxSHBAbY8q/44sJIEhfWd7oKCYVu++9Bfwpfu2Kr0Ac2
nBP4BkyFTwYZht6U5hlT15gWSM+QHZP8Ou3LFBEk591Y6aspq9fjsA+fsZKGYxbd/g3xwguHNomz
cM+95jxb4qFXPXhBfFIehILZQ1PqHeax+/VLI9+MfshPCbSNbfQMwEhhmfz5G7ByHUz9M49shg6d
W8W6zvB20JOLA+jW+T8Me4Yuv8gTZ9A/u2Tr8OCNxWfcCDOUKjygqea6LVqyHXrX3XX+sIqb96Q/
p9BfWit6NGHhU99beNU0RG4MVCcqJnOlYpAbrPvyz+L5rH0fTizQ5pY1f2r+5Vwg3sHQNk4ejRH6
U3mIXXxMeEfwpmWeUVC10psu5whhgUv/2+t//enNVeY6ak8SPWb0mLTY3l2JfNMibmVn8jrglVrT
b2VXa9XhtDFfaccwXsTvp9df2NgtpHkInuaiMD8lqKXKn1ocP8z2ajohURdvZv6aDU85+19RF0jB
JFwZogY/etMkbl3ntT0aIHlGhY2C05+YxYl+xADkduABeSsjdL64oHSGi4FcVHio2rGwQCRxlJZS
cp6C5mGGzerDiiwofailDS5ULcxOcO5qZhPo3DywJ19dZTiS2/i4zzeOAFomD04FS2EVhNkn2LIE
ylkFoemM8uV4NgqGyyCh5ve8NAcrMUlMe6qWCo9R6oAS9w9Cm9BSd0fPnE4KkagwsFoYtcPN4qlP
KDbCFoNquExAniYoCHOvABMn0dA05hsFknyF8VZgeEIzzMGsCEKjRA3qn1oiZ6A+OY9ug4Vq/NN4
FUoReKGwcOa/Mpew6UgXMMwsmFb4dJ8afYEUVqyN8ocEZFB2Cq9GfeXmfJX61wmyfQNFRKt0+H1I
UQCh6wEuFVfpSI1puwmWEm70QVTD95L81un0j0WZDa8JIJEas5tZHnS8hICeEg1ko/hjDNgShGQg
NeNa3mXcNI/RgtS7TrlrPGvgACb7MsNrcuoavGSQOS7uXq/wKrDMeu9MyVPn1xdQZ+4j4W1LwJML
JmF2lC4ZxGEjpY6T28yK4m3VYypCR9W5JYzD5b6aJiJacF7r+/J3cGkRA/8pAAnx6hFWlT+o49QT
LonBlVluekqcfMb1JETsqD8G9D/oNaSANA2EN0lPV24eirE81FZyYOqHg6QZPEMufUg07FmXaOMT
zSYYmxsR99OF2VWlKWWUHPcjmr8BTV6Lz7/SCBz3gleYLdcRFzxdwwxI9d2LTIaSMb2VrfGr+xW0
0Olbm4N9Fg9EI2vE4zjGAdj7C/t3AiBAmhprhGPNJy40iOrMr20kM2QPUrkWotlmyeVY6CzTQ19r
XMYDNZdzHFyfgp7bB02LTLSTosNfgVayHL7SDmJkV20yL30U5+vem46xOP+QPu1gSFACtDvXaAwP
cnsvPOqqd0hlCP8IcwZmCZ27cM7ixjxF7zqKLZ2KgYAvyHgOrvBl+TcezkHRr2z0lDBt9Npc6cwI
x9TYF2N+VkAgjYSTJ4HQqiqXkcmIm42ceijKzegs1RYHSD8QT8IwiQUxgoUpagOf+swyYD8Gbyjk
8S1nSG0c/3GtEGUvS3u2I9Gdloc2A83UkbRFoFFNm+AiUmE2RvLb8+JX69rE2acaevtuoG9taLen
wdomc/NT+OZTX+s7r8BLA/U7qibUisOusfuNhSNly4eUsCojh3FUjOdKE3NVCA2hQAaTjSrz2SUI
S/ZlDMFH63LWzssEr5gt7vVKSvW4fvJjXGg4E6f60uqcMo2+CjmOiPn13OWhHQ7oUBV5e2Wafue2
vkcKH8bDdSaJcHYM6FCpt/NK63WgLh7Nl7If9wWUYoOuwaHXJcuM6fCAE+bsoljGRgJkAVXLDCxf
wxfWp8d61VlPYYTXF+XHMgIuIPubrtHa0ZzroNmrBqtaDlyJSRSalJR9Iw4yBi5vnBhTX+97LEsl
XHFAp+x5UHCMAB5sl93aBLcQGQBykdkRmd/jTWFRnvgQaRGvEpo7ZhhDm2OOrSnOMWgTqjg+2TBD
nPppDu1PznzuuoGeVGb1tb8AP7gYX7kPlNR4qtbXMQWxab+YC6FZIC4mIbJA1DiUWC2qgXTGvHXE
rIqBKRL+8Q84q2sFpMlnaPzwEGYUQmJJnW9JZrCRmYtuKGUMJOGD5HJKgRSrs4H5Iv8lQl47PGuc
Cga4YyNhPTGffTPVfKUHB1MVkcC42SujfF5iinXFWG9mV4d9c0XMKkWcmWC/lN0JppKn78JbipAv
1CGVWOX9i2uJR9Rs1TkA1QQQ1XxQtrzfCOtj5u7xHysYqzUObRIY2lB5SdRtRqe6dCP05b9h8yB4
QIdNh+M95jEKE+MuH7Ah1fH+f20h0OI7MszHreml69z+4/GO2u7FShFaB1sfzKcEkAkwNRcGVhOq
J7O907Qv4iFgtc/Dm/BTlx433cME6OAr/ZDXJqo0PkMRatDngoMTV686wkr0oiGYfDttYjGygifH
U3Vp9rKe7rI5Ttl14s60A4i9Ie7DQhMVmgbTp3Ilq+WfmAoNgiTTFrxlHQ2K45cco83GVpChcndV
eBaQI5jZy2B8KhiFJN/dL9CAjRa6JqNJ0yW8lsFDM18t82VG4DlPzJG64Q+pFPhM/1WY6yTDZxiW
u4BG3bFfRLUWRI8uPMfGpmp0UCUFDRnZhUqpQiI42Xvi3I90tjIAElkS24TRq7yVBW6cCfymMp+8
VrSo1gRJpZWkg5PDI6Mxp9iOKDU0KW/KKzCh0TDu51EEPkEBNFYNV2F34CPEenk3+i9qvpKg7pnj
HQyqIqtWOVrZ9gQ9F0fEb0DAlTw58o0fzPgbPeDKifBV5IcJNa/FDNXDntsMbqHvr81v5PEPkwYr
DRT0H5HSTd4t4fTwNf+R+ZHzWtW8syI8ZdnxQKs8DzhdBrwThLzpn2oEYgZfSx1UB7gSUk/M1kt9
0qXcRaqMKb7LlT7tdLZSXbfY/hMaQeGcB9seUF8T5of6KpR3rbV0NUCMn92FEVy6k1giIRyVYU0X
qe+YeXODlVgIEBSS47ec/C6iz6O5dbp1seCs8Rw328ZbG3RH8wDWr3aRne1xmDBCKW15Jfm8jxH6
t9Pw04Xm0YZZry3JsdaDY8hcsTJcnNVOGe/Rpcud2v6WY7pJJRG3T0lRHHU4uwQ+SiEcNsmXhV6w
ZwgomiidCbPFwE60Ow4Dad+GUk0mZBkY3HKMO0Y4xON4ChrraLq85sJeZRLkeGhHH1ApPYjEQfP9
r65R3KPITBT0nCLYuY0Lbk4lzxkuqcbi70EDzxwJBpsPUKvnKEgWDG8clOZgwZUvK7IfpltYkM8Y
1HsXWgl7rnKWj3jx1l1d7jJ9eBu5K+Iaqm4a4BlpHOgx19xNpf4li3DkLGevW+qrh/er/s6gFIDK
1l4DIecMDVFOEUYCPtgW/abnmC1C6nZjms7tBBrk4OXEJhcKVQVYurdh97W6tuuYrA86Kl/P/awL
fnt8HadrgAytSOsTig8VAS3nP35CxhAlVV91GysdMYtZSJHnMbv9uh5Q21IG5eAVlf7TYHxFakZQ
YiyaFycWPw3d1YejIefqgNzCI3UWkb5oEjqNqBF83yzLfkw9gKThWfBXN3cPjUs4JaZeQ5iuzZQ/
hlyO9Bx2NN9XMDVRImbDxkjI7oW5VaGIqkmfs8TnCMqUCUDeYmOVwcodoAra/U3IpnLnRzhSEkg5
l8P9aIWHqSwR2blMwGgdAF7kHYac4TK1HboZghT4jo52aKBMtx6DHi2gse+V9Rv5ajWHyc53MnI3
FOmiYJOMBXAVKJAEV55aKaVOPb9epNwx+qtq+iv0gpgpYmUNK4djbVI4NQ8HpvQAkW2zx1+mtDcG
GCcZM05zEDwwRdUO2ggng+mngv88wQFdekbpGVqIfONZz4UH/FKhbqNq00d2QII9z4KfQ3HzIvPi
UWRM6RNmFmu9bJ5gXcFJ4ETiipEyRFZ1TQZDlTSrYT4ZRrlxAIL49TL2ktoS23KsPFezdt+o+KXG
PtKRPFzyMxK8+CO7XckH7amSZ9pXIZ3CZdwP/QUXQuKJ0LhAWEPyYJRq2+d4xIdw7+YsXc/TW4hN
Ds8OUmnqlp+TSd8CVge14j6FWbD0sB988zio6DpQOo+6sTFHSF0Y2+QsFx1fFd/vzJVqnPsRYVNa
dwR/M+QHu6aPRIyEay8BK76EDIG4jA4G6YICEcYzZCcTviKay22sPJyQdIb7xKiE1cXGQ9qIN2ge
gZEwhzZ7yKDjcDQxbfEynJ/gz5YZqUEeO19p40dljZs0Zc75OffQVfqzQiEAroGyF/pmDxYYTWfB
cWg7y7b+HnxokXGu/cn8cS+7JoKxMmCDXPn9S+CZmyDGcLs/JYP7OEOoDEsiN5wNNNKzSYCy3rwv
MBaoSag+VJzutLraZbB1QUCSTZC8FXq/qwCiW6gQCQWoA78tCWxxSWs1PEY5+zi0oQuYVnHQsSKl
99D7C2a86YFjbezeTRILo+ZeVkiQfU/9imzk40RdXMTmLtRQFyXJcxi0O9hHD3aPzg5D8bIjOMAy
NxZ6MsuDVpEzqorguzOixCipcJBmi5hSK9lg6Tf0HKm+mLB2RXUK8EgSgvMcwSdl206/ZvSC+Ysy
t0WLFWZdMSzBWIxHLa0UV3fn5nsLfrAj4QzLX1khMQhEzUlf2fuhcwA/LEg37jFvjl7+zfmJNlJ+
h7AcWN5pfzYSZ4erhwpN6bApFJ6H8dLBcavZD1LCJsyu/XzaS8kYOg66Ss88dmZ9iobmKc87brIS
rBNfSiNdXRb92vSEUlZXm00EFzoePqPsOTemb7eCkYKXs3oDW4pgkOq59URMFYtsaPOXhj1Ywgmw
cJuFE4GBaIZ/JeAR/YpbmJdF9WuljJewRBOIbBuCPCIkP7ZXWrPs5vEaCauMg8Gx3qvFhXfnXWfs
YjFMYPYFXHNs01tP2JqBsQGmrIIYDpO1LmyCxtwPu7yExJzOTOJt7zRYLDbWTQNUbi0jpnzGqidz
wGyHZzmTCzDRXv+CJIf86vcnCNv3ekKIGgK+YezFWIwKfTGHF6QlZ76uDTWorptdm75YXfzeuFAX
mVCZ18nGIz+JHmxOEAWEq8ForJzgAiQN2Qkkmm4HeIbbdmmcTzh0uO/FfXGRbSlQq9sNH6mNbxVP
Fl2rhXeJDmJPt6WWYZu5+rkHFzEMHcrhBgc1K623hfuFLviOti+mcYD9gHQunXS44ABfDyhZ/j9s
3ZrFDviExwwNN6VxSK+e2KsSI5oWKNbDZIAjF3F3dROFpx/Bm2tAmmJMSOQkq+HJLJ34p/qYnU94
/CQHFfaHHOKYXG7UnzoHXN0Emzr8sYztWKNzYnKquy+lfg19Z4/S4Vmfhy1dd1FWzGreQcgDQOss
8B4B+NDinkzc3dpQf1silwqWgMbmbfRtwo79lcRp28pfe5V9iB0GJLAhx1OIWv0uHZ56H/a1c4NW
obdyt8p1J5siyXDq+MnIAbEQe8gZyajp/w4wXSDY4QypDR+Z/YcRiDzIMH1VC+GmtPVkwRkl7NsO
vSC2oSFSYV81Wxg2VL5Ye1BbTmwRGTLpuJXI8hLoHxYVfjka7EN4JtYbzCO4BK8hDYDuVc+U3kLF
MaKBdI5drIJ9jcc5mHXEsLNoNlIE1Au8HZrvBselXCc2m+t81DFQZaCbkEPrljhSVrfRTlZza4jf
CA2REzRbFeFd6YM7pa2L1Y11ktq3YQV72IzY/GR+uyhCSrigUpZiHSTVGg4PQqv90bxptyDJjNNq
LYzQAiC1bndBaO6NRSMig9ogXG6Obe8aT3uTqzCD0STteU4MkRoPoQJti/HkY2JcB6sxn+5NA2pw
/kUZyYL/h/Ebn0vv7kTPmvQ5MqLoNScfUESaXHq88IAaE1y76oqVozFBYl0XnLMO9gUqIbKhPfbV
dzYDx8sB6XXTfd8WZ056aG8xqkQpnuUzkhZ+VNROco4obDRpZtp2oIXWGAJS9wOCSYMbQFr6d/gW
+IN0YDqZQYMAdVSO4Moh3YA3h4hK5/zUS6gGgKAWd0SjEyuW0x9oeBi/Tnx23jaefr/xQHIHvzex
ICC60z1BgEjOiASCHN5qzoPLlC2HtxS49GWR8RlZWNvAf5Nt5ilINNNZw4CzikiqlNlN88f29XPk
fs7leJB7uJw91M0iVmFwOhN+UWxrOWZM8iLKz47WlFMqRdhpJNOachDkmgZPyo32xfKQqgOSyI0w
EIXHimhgCAsjJURcKSC4z2T6YaCiV3QbaHC3zL+cicHkGXp9QHxr4MHHpAjPcqK5/R31jszqOtUd
cGOANta04yuOJOb8Zk7PUdg/2Q65FV1x8brggEld+DaKkQqAQ2pBsPXZGopINaCaF7mUm4yoUkJB
cZVs6YyZ6z0Dujcw+MSGTKb7kX7gnpV9hPqustI75Xmb1nWIHJnu+TFrzQyvRWjf+TFhMDFGB/zF
CDJ0Bgc4aAOSBGBXOv4REJFrsxvpHUb3xrdPudDc+teES6gvhEb4WxkspaBcRq6oUzGPB6DqcQ/K
Q9AmT7sXYXqNMo9qaKF0DnfueJb+F6VARRB79mzCmu74IXP31jVHvNFHPNWmV7F0U+AsAQSbUH1b
yY2MMQ/Segu/uiDhBV+64DaGr+TIrVI2ihA2jVE7lROpedI6MmUMmRhU5Ovl2GIEzDGH2pOuZrMA
ziRV/m7znUszOIsmx2J8LEd/q1c3wg+53Oy9bIso1w98xBz8PEYMNeJpYHLFqIqhET2gG96cnItr
xgFE3xqMlO7M0nwysmjTFxVuhfFZqOA+tDSaQ4QHvL/2We57I0DDWo+byR1OZay2paG9tODKI0lI
Zgwh7iorVtcYnaJBGwai3/m9cqpIqRxO04PJWBai01WqHLRAsrK5zLdzNpHu/pbVZJxLxDWJHWF9
0yb7KVvISoSC68N6iGb1IoY5ow/bjr+pO2RlQ4hC5xgv+bMDHjc6LsbwKe6+aP4BYw0M4uj9I8Wk
oY1nQv6ya66sI0ESetCdLGv27/pYXykTvBoVNlxj6QzhoC7K3ShczeXNLxlPcviUusS0SvE4Qtch
2h9Zwlnxxf5O222wTBtcn9DBRMi4WzAduZ/ldBaafTLlEvoB6ZUNBwOUvCRKtgVqSFYdbb9EqG0f
2Y6iDBQMD2j/3mEKUte/g/7ZpM4pN2qq7A8I5oJqKJSaFAh0KeO9RfOYjn9CqN3wdyMcWrovq8Vy
7dcV/ReUnVJ4gPiiFDBOxeYxI9sBNQ0ahB783wGtVQmba9kTag3ymAxMOLzieQBN0VX8uNRvpgb3
AEWu9EOOnj+xr2LDQBRMzUivIrinzxPJke0Rx16M5ropg7UVvSvtKRWVE0V9HhfbjngO/6lb3rT0
mFpHPQkpEagCmS3h+bEqRSW0GCcDswjyhTWU1n7Fft72RfnT6xHeJQvUUsuvv+eciWLsvfeYE1K7
sy39uyZkX3bluNJCYjI8mDuj0s7eLPI8LI4wqxq5NJPsAjf00hJErCqba9hEiWUjyhuYqsScYQ02
odQG3c3zh3WU4B4B59dmINd4TzmjTWNB3ccxAfvweUxc7K8W6JOnFtyy9S9oRFbUEDhe3GZD/7BJ
ZwpxtEo4X2RlMbeXP+jD14G6wr9xxfPpTvMUTyN8HDxGOdyQ7vwhA32jse7EYtML9x3h0SGZvlxT
UcuUlJczUP35FKfmoDEyfbVmVK2M2jNGvS4uUrwzi2bEV8Y1oqEOJ1kdgDABemcn3UwoSlK+qLYc
7B7GOHBlwaExE5PsEJDb6Ht4zesuGV8DuFxlgXH3G2xQ1E4pfgWMqxBJuHu3x40eKi6IjpDaVZay
+vXkI297guDwPQPkv885y7xG32F5cC96cwYr97XmfMSc2Qlnt1kS3OKPa5jxaO5y+AoEPNHfVubR
qqqdXrc/bjruTQhPiklmUP4WIFNN76xSFZ9i3zqDNrN1W/PVjePHGZ2eU8efHBF7KExyHMWpfk4u
yUC4GPOGYd0hN2RDGzZ5XJTqc/ynMbxrHFW7hm4LXiee5zXdZJ/5XLYVURDt+z/3guHdyeE0DOQP
tDpp3L2LFu9dalsp5AN7bTWnoTXOI+1L6f81Of1jVjcTqzU6G/f8DyIJpnsjYQoOxwFMj4dqKoWk
7g74wLNea7DbHK4Ryhbk4Pd4SfWBRmDDdDeWPpP68N0t3xaKLwtdr4uhLYyxJg/B9m0AXGOAy6xt
wpoDbby2mOQm1Y3BKKVG9EdvmWlYVXN1YpJn1TacsRQ6MKAvgmlv+OShcxYntK0psoIe1Q+5Wv22
mLeWwwIy9K05t69+NdhkOjOAaBQbhlYRKxdEQlU17ooBnk0CFW9ZXgskriL9kjcsYDl80kX7KJz0
JfMhlsPGl+oliC4uRLjmd4jOELSxviAbdiJ8xUYH4ZACG7Xw6PKbQEzmDegi1d23ZYb/7+W30RwZ
q4OO6Tv55F0/XAriSvtGkVViHUfsgsZyeZ4p1aGsvHnjph3mx0ZDVOrj5IfSNMp3dTu/+4u7Msxm
4wJvOvbfGHvJ9rUhMd6pHmW/lhW6To5QDVc4cy72httsZi5QD8Yjm3OMw13bXPp5AHLxtlKjdIl5
nHEqC0kg9hgEKZ8SEm5G0PGAFurM/NZjKuOF6Ce1pwgC9RTsB9IrSVnf8Z9aS8A7GVY+/I2jwR1S
kyPaG59cMiWZwKWO4XPNQcKcEEXBhDGji1HADKYzIyPOqrdq+G4NGK8E3rPT5yb+HJtfrR1vEFQZ
JN7D54evAjWmIZQda2R+6EwqCJdn1K/jAasBN92G1JZ0Qj95736H6a+POl7v6vMSQ5YMSH4JvV+r
w/6xDdAiWh5yUcBUPX4vS4KTJ4+MoxcHD8Uhzs6iH0p5oQlDmwGk3DzZHP0BD3QC+g6ZbeXDtK2L
Gjfqx9rTcHLqZpoboDz6G4S1eEjdliJieOoFFGus2JJLt1/8g5W1f5xofARO3HIS9wNIiZs+wkTi
gMSIjcmLewywH6KopPSBKEoNr4zyPXb2LrQZO9AfsWo9ilhVaxUKRwr1vsPQ3Uvfqy7e+AGYpvrR
Z7zxFmfgwLCLPww93QEQoKnmUxwHDz3UBzSGujM9JTU0D+Wt2np+7/TwhlcpiUZ0BaQKT48xw5GZ
+UEIvXhhOl8v+Wmy5o2q43fd5PpPf6e8RXENnwK14HuNIV7KxDzlTHPL6nhkpP9QD/ktct3vFM1K
ZSBmCD3/1s/V4zyKrcRjnJThfdzYT71jUv1BzM7Np4oRS1tQhtcsrZbgj9L9KzK8jJvOgwxbZ82b
7tJdV8W8jou3cC63QgYCz4aPmBF6r/YohFCrqO+5w/+LyAUD6RAO1JmTPot1SW3N2wqX+Qi3lSYd
b6JeccyZKGm4b2Cn9Ui/VRV7orJYDKKbViUxuoAFyqO9xEmJuS5IQg5XzrPgrtJ2uUV40Adn1UR/
hulbEtlz751/Jte9zYXYJswPrhpuFJy0Mv67AWvTMHBCxaUeRQ8QZ8LEfUYlbsEHBzAlYL5fD4tP
pUB8qkYAaeTeT0N7SP1D3YWn2sIdDkM2i7GUjiN5ioviUOS/Dc9SzOR6JkkjtAQazPDLKeivsJ7y
s3mtN7h0FsQYZsS1Z+aj22LyOhr+rsQprqG7c6iHFVkoVlTeG1H0WubFwbQJUKVTHIi0xxU+nsk0
NtxNprcUZtnXhJiDIQUhz1qqYzwZRUe71naLRcyWwTAzyWnWtXM1BjTrq3jBIkyclfJp3Xn2gxrU
J0UMRJ545SXmo5Wbvzb5FegUN4pCUP7cP388t9tLhLyXUTBi+dAp+CNkTsHnrkqTmSJ8I2psu3c5
IUyUVq7NSC/YYWl/37qUqzyFsYNuVdZXo19OYTNtlhlTEwIrPCZ5tN0tdQIZTKlzrT6a0nn1ZmPn
tc2z0DXNIvjrI801movOkWAMn3HW3YaBzC7d2gCssnddJtjYihKJZSbQWoZ95OKPiyJ/laNYa2dy
8ODhK47wKPycdWQxOqcn3I8kaA6dEZIA1UPADfPheB/p0yZiUZtJ+OCxHxmuuiDoSV2+yFMotO6z
9+wTPgNtd8l0snec7j6vDco/xz26c7AJc+vdc7S70SjPcIqZi8Nta71rxzf2zRhvqPE+qefPRp2W
mAlkOp9LSu5wgL9iY44DOb7u80vgzTt9nlD9jPdwox7iRfuMzXRv44kGA/05IMWgHUIaboUIIg+e
5AUtfxSuKcsAmzWaHYpVbjKUgGhwCA80hkOop89aXP/gBoHzq3V1hQ2gg/ZOP6X/rsipMO30Mxzy
p7rpjp3rHgvCKlMU2Rh40VMTpYfFffWhmMth8nL2eqI0DP/LVO2vvaBG8v23CrYxRfR3f8wZHeoE
jCWTuU0q963t0T0GiHbU0vyGpropBRrHmAy4LwGGVxC+Rs09JNMhnzi9F8VcXrfvcBw8uBQ+VgNQ
1qn3tJqupedTn3Tbodl4WgPyy293SckFwtnMLXZ7ZXKcXO9iVw8gLKt+QBwXLekhi/tdRKOwSt2P
ylQPQUf7BnOgsxcLaj42S1CAY8I54NJGmHqJzxAHwjbQyF3RRszirybkrOGisujKbBjkOLUOSd9u
qsbbqiTddq1+aeNyqyp/ZREVN+YPtt6Jba0GZU5WasAbMAsPKRnEFM3ASk4MUFpcE8bIo3HiEWN2
nfckrsbTxsCPhjP8t0twmkqPZhh9LsJLiqG4ZR5W4S5ENLdJznBMU62r7+bW3u8QZKIpiggMBXtH
com9IjOOrHsMbEZuPrDQCGdgyLYBVVyRIEhwxhbenvdBp45TKQpiTy+wXmNmC2DHO5j2TCxxVMKY
rsGtkvz61LZ2CaTxwe7emCyuorb5In8udKdjHhbkqs4Vrth5vjbQl2yXUTLqukPJQKcvGKHO5H91
BnwArPfzWb9azTHUilsfYAqkMXieE6JUWg+2pxtvzbgm51ysz53Z3+ZWtO3QXmczI6qo3eo1PCgy
BqNGnUvzPUnzjxrCN8z2x7Rhgdn/7zW7dC+lXWGj3J8xmp2W+z7kYpxoubPpCOsJwnr2iJmIR7hh
Yl7kAAIEeGwwrDd792oyx6dp6baO8ehhF2ptg3znoZoydvxY7HtfQZ5RIbarIUC3gHm7pqp12umA
dgrE2mAGr20WzDC8hLlRvJ+Hulkx5AatXJiOdHdKZau50w8T6oYg8n9tL9vmeM3pGi6UPixba8bO
Nmz2C3LI+0hR0tWw3SDHnLVCkUdt4i+SB/deA39+8cdNg1F5QR5hq2MQXKr6za/MPer6ISNYx12V
+G8aUXslgeKADf5GV4hsUaSVaIJzeMt00Qw/trRRGrPyka6nTOytqQDjkAyq5ToZ1UcCe82GRrNk
mGTnWx3fFZFD+cG1anAJsZxVoto3ba43hQMmoaf3ts1meysjg1reiLZll20iNnCl3DX3/uQenQFp
zkjt6u9cFl1UA0GTROtxr6fzSmRgQraSA7qOryXZhbDhHVobE2ReAwSZejhrhC6GeH2rMj/IL+7m
lxmWlsf6QeoG34uGAqAsdBgEsicGTC175yVgXFCAmE9Ne5E3xWRJ+DkSUYKWD3FRSfPqm96+du2D
X0NWDrCDv/dxRkU2BGH41/UXxAr63ggg3xTdgmE8CSpOdMmi4X4gG5e/5PCuoBwBGk0sNQ1alVw6
Q6AOcaHdUtISjUY/4z/5zZ8aZ/s5XiySAsrrCIKj53it1CfI5WuXj1Up45jGzV+71XdOX1+VYRF0
Ox8x5E+YrGEyIlLy5Cb/Xyvy3Xk2oDqYzmvIzhlZU/Lw0h7iKJPUhGl+Ykrs9kyDy7HEDSu9OyNs
OkzzkwVCFxzRMPPBZvjri8e9z/1laecae5L+GmUxAVnZWu6jrHlotGsZW6RrpY+N/jcnn1eKQ0vf
yxePhvzB6eKTxmVmwbODkwXWHtGXSHU1APOGHG6jTjhVBUl32cgPzaecA4rrMQAS1PE8z4v8lFb7
CVBN3NEVkKljEGUIkU7Kk3juxcQIWsyrAfSnIxRtqpIKh3bPGWyMwd3smPa8azImjq7xakMAgGNZ
C9sAW5MCEGDi2HLuywVOIQCLcIpjp3sxaQGCGE9jsmpyJkvLciJ95lgODMIVo4CZ+zui/LJJpTR6
IA3MBhso9qhhtGL5jic1r1ubALRk2JTdV8Nm1+f8e7TwsHSdb9DCfUAsXK+/9hWKPHM+zAiCebhv
qNFXdTcc0ja/2WP12SIxjixjlTbjtrEhA+uW/iAf8yiabYHQdbaRWTmvbW3uI0gceAxuikTbZYqG
EdVnyvQp5L5wgf2S58IH2gqMczZ4DJ98OLjDZula3mb0pwo+BxRWLslgmscyxrHInqhUi+J9rKtH
fWSY4bDf5ua5LbV9wRvssL/UD96InWavHYyJsyJB8FMzk3EVkBPGVENfX8RPFqpaY5zbvKT/BVzF
Y4TY0hpfDnlQegXCYQOCNz85LnjiV+1YJBkZZngkXQmn55O4IMiFhQ1w087nVEqr98DEmlTKSJdB
7F1YFR/Um7EGZ7UuCx14Tjt14KBNp8G7bzdMdZ967SGNUVzXwXYp60uTV0cI9YWGHedZ/G/dwURL
Z2y77K30rC2bgjs7bepDYcXHINbue+wX7vSjgdUypeCxzNEQVstnrKji3X7nx1tlWdlKCpA0S3jS
2EanjXFnFe2+c1Loyol4sHKeL5cM4DAGtzNNH0U9Dq9NwyCFuhJT7HzZu/FyKV+F4DmIBSL7fdsO
h95ONw0PraClzD1dTn0MMC7oUEIa6jg99T8lnidSt0WZRFd4eAoTe0f4FBbs+zoO9xg5qNrf9GWw
gnuBVTb4ERHC/3F0HsuR40AQ/SJGgJ68qr1XG9kLQ9JIJOi9+/p92MvGjkKmu0kCqKrMl2P+YbQd
JI/0e6rrrWj7dTp/qUVRfWec2N9RK66UIEpH7gTmwRaXQA4fI1ulTTRyVaw0WGdAK7a4ANULMBEQ
6aW+FpymOef/RCba9I1dbKz6I3LXfFj8d8gR9zv+i0jcezbMu9TNLmMUchygdam60mnxk4+XqS3e
UE+xp5a3yNcPJuL1DMQk94EF31JvC+K6MIGj2RgK+lNjSlyfAoJxq/B9tE1BncBQGhuXWKDq6tju
j9alC/UUe0y09ZBgEf6aIfMTM//YkEe9LH4bxriD4Xxl+ewuhGvfNUkU2ujX51EGzVPBp6PPrQpn
uBhR/WvWJGmwQg0zeYWB2EjrS82YNCwzfh3u41SiqopYN+XzUJDup+sYxTQLxXtBY8uV9j+7poGu
0eibUuyUts3oP4As5ZA1BmrYMvdJi6cAEJU2BEdhZK9FpG3T2L73jImFNYEUYcgXc6wpoJJTMkRV
s/eFuA54CM1AW9kWs+2p5EiJflNkzt6tYlTbNCsyJ1jH40dkwWFqqxfFWIhtjGVNXX46FTZrPWDw
R6O6BoFReYRmmHBUzQZpEvg3qMPSRvBEE9of0o2aroL8UO8eTZTPz5CjXYWfYeBOWGrsZ2EqoRiD
fsYJVZHSUUXzZtlbkPV0J0zSzvTvfrxyGI6fFFAM3+oyc/7x6bfBzELRXgWtHny0nYHrDKFSlfzx
dF38LCOAE1nhlpCoio3aTiXtSn5DH/bQGZvjgD3ejHTOU023cy3SwAl0D/W/suvPTBkWuRbdrcw9
zbq2ShL/T+akk7uXirc/B3JXBN7D0rXj3NDvq9Eayeaq+wiieTN6lv9It1OUFI0IGYQVTIAlqJku
zt5Co1KJ4uW7n9iwGuF6tBYXvo/e1Bezoj0F/V8+aZBC+Om8BFetJUhCXFB/eGg5dXH+vkap+5Hm
FurJid5G2kQlZ1IqFs9pdpJEj15HRh1kJupQ7Wt0SHtO/C+vm7deT4SVPsS7CNsMW33i0rgR31Kk
Yt9F/t8wpDHn4P7Ig/dXuAV4zUDRhUaL09tUfDUeC/CcPIMI/hc686FL58tsueUineudFQMRzWr4
gI7zVTj6sDDKGiTeXwR/BDl1qs6HWFAyfs5jKGANQNXr7NMX+taMwmMXdQc0L9m0LbT+buI6mc79
lXCuJI6vVujS6qZFMRwH40fExoqrDwTSo86t3uzp1ZmgwI5VvORufgsAlDvDV35swLyF/Scgyv/9
PGCQ+NhISX3BRSJ5gGC9OBwCqzh40Vm/p4bZLDLDsX71yZWpi/9TM6NriIetLDhVJL9FKj7Ut/Ey
NemDwMk4ujfPgUePjSFyuvIsPOptuAkocFtJ0lWPhpOOy0YtQxBCN1Hjriw9X+aVjdc03XCR9ybm
4ZyxUCLgcXpkDrY0JdkswOjA1J4jfhVyatcgwJDSyx5S+KDNKgGdLQPxmevoKNz83A9UMYSAz9Ii
+tbCoPYRu/7elC+JuFqYbZY12ZLKtC9aOvs6yOHwOZgrJoBEgJR0k30Go6Rd5BToOcQXjOPFbDJ2
JymmpbPOp4uZUxgafoYS23pz89ExaT24ItTdHIwYziqAaUNhEjVwjofPEGAxWNZQ4O/XfozU21mw
oUxtVZYttTrcbmbfGN0qTt8F40j3XxfCxG/SJxjLjbsPUOES9qvY/UQPtH++y5wBU2l4tgm5RhJH
EDAy/fAg6wc9bGaPCWMvzEc8cU0Rop/KNyMUlolhPuFLhKn09c5tGKViREkRWXsRQUlXZQyYohOn
Y46Vb6VFjU5dbg8H33K/UEj4zF5Is+nm/qRHJXwowrrH+zQLws4OE/9A0zzeOeAu4eKyDo4DbY9+
p/lUF1qwyXvMfphDxxR0c4BNiR5CnAGnBI9SR/5Oz3mOyWGmlh+YlQWcpbwjuh7hKhP1H542Cj3U
4V60lmm0MxhQBsQaLGXhPhqWQXqvXZ5te9GobCu34B6PODTQhgntDLtEs1AP0CDpOgwrmNbgWRrr
jfrcGe9WhXcVRAb7FXqVg55CwGJbQqkbYF7kaq1r85or4AUGCi8k5oCVY4J67yAy9piesc4XUbMw
m28bZJzGMWraj8UthXNU/uKGovqimHGQCZbt1hv6q91pGyfBMESFZVPNh4LsCwqCF3p2KN+hNVTl
e+4QFp+UxPq095mJUu488OxBF46wz4V7XX8vhufUSE5DP4NcJEBjHo/Ml1JMJ6XVvIReeKRyxh9R
rjqz+zAH5zUOp2009lSSB09yNXJ/W9nzAb1mUaiwLJCpPasIebjM+dYq0WVyLzPzFMalIK0T0/mS
Ca2C0X7TGkadBAI9gTdihwVUXtXhIeQ26QK6BCaI59K5QrxdFJ0uAKl7F2ZqtDzd45TLd8Jhhmj4
MvJ0nZq0CtJ5XbWHseQ4nLSnPqAo41cpq1KqcTrxr6lDm8Ux0U1nzrrzHlNQovL7KCKcBk3JL3iP
su84u8coRijcFlFUk0iH9q1NtrVZPISDpJtyELkxYoDxF51YyMEUXWqDfqKzOvz9uI2is4P2ELmC
XR8GnhCFWtVeMTTamOhZWlqQoU705P/pzYtkqm5oBl3S9kKBiPgw3TZGsDIdsaqQxmSNuWBBj5nB
VKTIywZ6PaEblkPATbKKiLzxRjQx+SO+Tr6+UhRbRw3q/0U2ZzMggafSvY/c0g35FbBbF7FAvwHH
gmJCyQJ00a2EK28ytOCqIMLn33TaU9e+KTHf/2J3/xnCJKthMR8VP4wGA7SmliOetolZupXbcLDO
luTOWaoDO1ueN9rQ1Sj45qPQvZVgfOQZqCNsAjUGiA0h/G/N++fRDSgj5wXTE2KB8diFHbNkanvh
brmJcu0cMzwq3BVe9SYWn3H54+jt2cRsV0YnO1dxYB0NLqI0kns7/jQRGu4gcjkQvoxpsRxqeWzq
91p9OYXIxi1WdhgvMx3GGCET26yM6YmY3YEn5zfgOaxo1Q2jdTQGuGxzc7SrEBEW2PCIIJXRg6pi
nMxBrjSe43FArgHPBaS1QFOXVO+2/ezxZyO4ZyPUO4/9W61QPvOLKAgRNH6m5x4e+MxogqBhL8P0
+mS8dfWmJXlIZUa2Ff5I/2T6byWT4K7MsGoIIK7DxrY/+nxamwZoMue3NACBx6h/i6scWn05SFqy
MDUlN4NLQG7GoDm+tKbYhsPasS84pZfa3mPV6avXWmvXukugeXyz9XfBM572l3bwNqLn/McozWZS
gA38ZDk6yHXECylytXaZ+KfM7I/YifVcfjjctnZO9J+r37Pe3Wm94idWt5RA5tb3dn0/eizowVUf
fODF/T4s2bgRtJkNpAf/Y5LVtyvFDsYeezhWrPnDJQ+Hz0UOh5qJNGJa1bTAgsDKnzvJCU7oXp1r
eRaxFYwrPYzXWjNvW54+k1EZY60bTlyajBwosoEOnf5K3sMiHN9av/xla3Rn9gNMdjGM8z9jtHam
4R/djq2ua2EpJBcccK822WGaUm9P7z2kUtG/gB01anBg2Utuu/ek5XqODed7U0eJLVn+EQy1ylko
iBAvs1NVOgeBVef/Qzh58uawE+mpwjBJ/+5VH5qPkfwulFFrNv2F3lKhGbzuBGq1xfhjQRdrN2bc
xmH5oYqdkRhnCXDNLzBrDsOXeuyKsjh5XOa+fmWEuG95IofpPPFTZereyTXBVKCy52Lrqpp+Nchy
9QctFx2/Cvwev6z6beoxrvfVN5z/8kzvXGK9jy6AYY382hFWLArnmTi1B8MKzdT2QoyfGfFHaH4Z
jbxP1m7QEXwNBwb/SMKJHoS0Q8eYCTY8ionrjzRq5PiYk5ebbyE12UwocbUrO2VDDGQU7siqaNGL
F/uhBDryVDl7evqor9aYT84mM1TULybPGbZCJ8RRstd87g5a3U3LyLZXs0nnGtts/kN/0XKQixxo
YgXBZzr/NLD5+cnBcPfjtHfD/WDiDkDI734PWEiUJtHjWZv8YZNraNficTVgZQjeoNw9mcRv5XyC
HTYaQ4jLgIUMZqnC6DSexSwxPY52QLlee9cGr7m89V65i8OzYZIT5J91xqtMK9KdQa8pzz5GEylT
o706cXdt4IBV03wIbchGeRIs087cpMI6+NzrhkHYjyqqGCn2QbQVlvPlOqR5J3FypwcEELccWOjY
1ZzaAnfdEVewzmZk6KgE44KLWZNFBJ1InU4YjhIhomBvEkGKzafLrQKgs2LGynYCjFwd7paxW5LJ
Ex/o63JqqfYpQc0BVkR+DeY7+Wp4H5NplmC/0BspggDHKrdL0ZI7Jc0q9FdtgTlu6DFawvYp9btX
dpuIK6xw6mrZjn1NQ0ybg8ZPN7SQ+ujhc3R88vkFWDXFQEeJCOW49t+Dqnqm08f72Yd4JG2OxdA8
6VYHWw9cUZy724Ek7xbaK35BeqXxrYqeNcIog/nA7RsjAJoIFkDXpvwpFpUfE8yLp04jhr/BUdRx
3I0j48T6og7VURfsKFdclUc4WlgK6O334DrmX1WdtKEESkqmn7O0aSf40TFloZ2clMTKgPGP+V2m
JF5YdALojnN5el/jlOWTwyAQx11KqZ0KFy4myWE5JwSW1YR43RyRHQNKmX1b3qbysGYoV1//ivKP
nVnTBVM/bIwFrrCy3vnODDbSGfbVGG4ly2BacwJ3cXwPnrswWfV5ierJcDgVFNJBG/0/qanVvuLY
WI+x+WMOjB+ZF4R8HjK1sMVmsKo/EwtFQgUkOgIqKq11ktRrx/lW181gzZIN+nI8rBvRUrpW/IVo
vla4hJQ8L03W2H7UjaKj4dTt6F5MCiBOz8IJUQKuWs36hFE+Mw2tDklc3L35Zg9fuiyWzQT4v7gZ
KYLoqYFGu1f9Bby8T22TPEt+J5vPSURoM/KYq899G7QPEgD4FSlVAb3/RcypGYEVLAsoiPJT0NIP
p24d+g4kjmbtcSqfk0MbDZQ/+16+mhGgY76oa97OoNGi9lN1wEJlJDomgrR7cu5lImgJNbBAXU7V
wXEJQLTee4TIGZo5RlWYlcTwE6nt0aaM4JX24lejQC3kRUvg9hTexeea0ciCwc983fsdw39TgKPC
LoGRV5s2bBaxdgOegKzFxNXxxhpbcz97TrbjjZI0sAJ8snQ4qUVIv7I+f7Yjaxf48XusAl9Afvfz
B03IHhOFWaisXASlYnjMVk3l33/ZbbkTGHR7quXxox+zlUF+ZmFh6G9wjJlIIf+F0oGfwCiT5Sgs
CRITZ2BCu4zLoEMRYtmUanAFkKNKfVx5zbMyHzlYzJsKJrzRHoEAl15Fd5E1JkN/pTpVzM94WG1/
n0n4enZ/G5mvCfvPT61tIc1nHtuH8JEZSRKx+/DuGCH6ePAMBkcetRGyiiza5oz18tSN4tGGGCn9
g7pG6fQzxadUSzYaYq6uM06eiG5KLaf4TaKalqMof7owAd1C4YlSxRPg5WgR18nd96qtPSSERzM8
EXN0lEIglqVxOlvHtPWe/WifJGRZG/MO8wRn+zw5lGAsbC4jM4ujXKZ+iK8PbSRHAJPNfJEM0VsQ
egQHS0ys3dHxrFPXakfcmuupbDDJQunpERRGNtVMhdNoXrW6y+KHQK7vsWx2d421npJqi+kFt+MC
Ysdapea0SDpjwq5QNFnB/3SLXZZW1956q7CqzLPkdZ88KiSX4V6a/EYNSjgAmsrp2J4iYPsQ7MhP
5Ib/BqhDFFJebtgOJp00M85thCoPSlzK+V1zJkIjmS2HnIaWs7/txMoZlwgtNXvRM1jblBorkY1r
zMUSMNYYtiRyC/sprcO1PX/qOfF46MBoEXpboiyPNrsGBSCjhmaVm/sO3CQSnGJ4+vPn5OZQ1kwa
M8X2NDj1xkOUbJXuzg4x7R/c8mvOueOneQ3iG+cqX0Rt+YOKTY8X7rw0OVeG+9Ch3cX2L//cxlUb
9rnsPjOM2XF61rA5E/OAcuiukAK+lZzkDP0+E4hFsZhY06H3kXJZ0cmPGL5FhNlgV6xxhaNtYOT4
GXHdfBeYkENe9KijZGJAXTXvCfc/6O6bH372oXnwuomFvtkHfGtS/EXAbowc5RmDUfwmIQfZREfG
RR+PINsS09I42Usj4Pyl3bsC6Ak9/dgwdlxrtq4LwS0Ul7SDSo9ex25A1KEgEh47PMJYi4MiVU5I
tjozDsanFnOg7LMg5szRXhwx75KcyoKCl532IEBzGYymelkgsPS3njHsgFUujZb6uD82TCsZ+YIN
RdwST7e5RDEY+l82i10ptA2ufByabMBp/AfGw8xZVB0YejGycPXhCN3dOZpOBp21EvWm0BCFduzv
BQHmcbceYoJjs/1co9OXyliLQYfZ42Kh4y+OPOtS4ygYcajlc8p6Q52OoqLX69OE1z/s6ktvcyNK
MsryPZUkonOa4JwnLes4+u5Ko8E39zd9ZQUxRxxGdLm10ZA4qfRcerYgPxN2c6wgVM5ZKq/DjJma
9b6TYOFrf+XG4WMI9K3vEqSc9Rf1oFkMyLuK871qZB2st4QI66SeL5PnvbQu04UUgjutHpPYRY77
C9AHyF7w3HUQk275SNOP3dincDPMbcfmVHn/TDoCGXacYTRWw1ytPRSpGfeP6Ay6FUzjXvqpP6Rp
jnQtXs9qSp71R9Jcab01MHlFtfOja+aOhGlRmWHooYyi+/rsIc916QHOMY7+bgwJMaAG06ObP8Yf
XfopI+w3Ge4xHPKMT72QG42mhI2LeJgcaIPnJAwRGefdg/NI8BSjjKg7uY7St8x1yRkF8V3EAQ7v
XAUgJ4h1XPoRMeYHaI+pnW/zqkpWBvI5vQrpo+Ii7cZ1EJA+rDTe2qoI+qVrv9ueu4LztszIr8mt
cJdYLlkzTD3Hv8onY1bkh2FKOhC5GjUHvvQEag64S5ETUkKlp9vBOa2KRW0DVGBZ0J6H8tkQp1Bs
k+gkWrz0T9k3HefAp+pbGt2GcsccF7QBBP5SNJtUa8RwLfkBp1m3+t2dKDUoy/sVZwmVGhBzAg1q
jAm3sH23+LM5F5WfRpjJxrefuptZPZh9xhhj4M79c7+441oWt/nF0Pmn8ZkY7YGl8SB2VpacAipI
k/OxSfKGIst3nPLyxlk5Fbk9EBHoNekbORxjIyAD+KhXzspKD00drJFWFzoyClbg4Cp9sFyughoi
oKOFQJtNY2zZp4ccq5w+PgL0bpjZAQuh+U1eu5T8JWyzaGzrtcAXbEe/oONtnqgeeXmAhgaapZg+
qujX7s5uuao1Ajtxqz4FvyYYPT60CWasPCNeosukoZMYVvFFL/R7WvsHQWU/aSSe+P0XrU7M3uB5
WJNEwfhi1A6GeUBZTJUSk00El92yEYX6uP9BVTlQJZ+1yrwZo/irKLOGi0YDwK7ljYNvaurrnuLR
q6gZK1IC9B5tldvOW60C6yQ/pWVd9Nha+Y11TFiBEEF9Rk1HDImFZmIflYS8kTyt/ict9zZjouAZ
uwXLbb9MIVmrvojES2sFe9bY3egRYJC2hr9oi3jtleSPWekis6x9b36DbH3Jwrlf9h4yoq6Eaz9q
Z5vFw4j1vx4jGotgqvrxkIPLG8NrftSUv0x4njRJlCV0bAeZU+Q+Exnl4CaOiUrbIzqvg+QYIh2P
lLwpTBYukQ+YGzD95PgptSO+NhLCY3z9uHmUzpqXbVnRPbRTsuJgpGm6hbUm1i9j8jWCgomREom0
JX6D05iFIR0hYgh3ySeUoPmNsuE1RFMgLNAhWaRS72JaEASz4qF1H7ltAkmV0Jvca+1hTO+KbZ7R
REW5Xc4aE7rufQDpEzDsQEj26yfNoeR+ysZzmCdblDBvoQzWRl/sKujHZJ4+MI3DtHVK4r+bd/Ro
Oa8va3luCiK/QdrwT067kFS7HeJ1cm5JQafDumh1opTQAQLF72iogO337wIB6NS+pqQO+4hvarAg
LYL1xaz5z6jUb7PTok+6m/QBDIFgQiIWROdAd7acmeKbj2YuPhLEM16x4UHS+k1mbmr7XxpmP4o3
TIjJDHIkipo3tDtJKT+KbnguGB/IWOJ1DJ5b6LfokJFehYy5oFSjQGUvm2y+zNrcpMPDbcuHNxfr
LCLvgXojHoptP/y5/sHpxIamxdZDZj16a2OV2O+OXNvh34TGB/8D0zYyYEkybeJiH8hymygLGOaQ
zi0+JwkrPtPPEwFIdVhtWywYDRSDZp4ZQ1BvNzxWNhUMZj8QCPOH1ZEYUo27VGaQIzsSSJDOWNz8
IcKm8tjawZEOluPHEI2D6dS24v/hiRsTjwa9x5n+giJ4CNq8YxA8cjZeT9yKkJeNB4lMKh28NINg
0m0YXFef5XQ1EDEP04FybWV5cinjeDnWI10GhOPSHnZKuB7OFi1GDpgFYkSfQx9GiEOSABOlu1CI
D/oMwRggoQvQK8YYCAarOoxIbdPEPRZOvM1zfVUxNuCIe42qYn2JkbfZ7gnVK+bzVUZ0WNUDpOvl
xp2ml6TWtnnLBxTRFOCB+achampabxcIJjTSfO1Ro+MS/KuUao70Rt0Hzx/gzyMjPsl+6hI0q2Mj
YtOb58hNQI9hJhpMbIpXSE9m9o/wX2Zg752dnoBawTtjhp9w9GD784XDSAW8E+ReL72ntEKQSix9
MAw1eOO0DZa2ixo36pljDqQV9i86ArEu5xjtaGpEWQETmcBXrf0svhhTsEllbjCRda2FNWg0Ur9s
6oO2J5ZLJjhIpvg7iIKHR6pLOYV4X1DIFBGiAf2KwoH1oDWdHd6MpT9FzFZlgPAMwxzHlV7/Yx7N
CYOdWqL+gIdrcwdFNAWQ5uBTTX2wYypxm6kZHD8VUUhXfl/TxZM3FVyt6S6+QRc+EKKVNHz16mvI
JoWBHkwVQKuKue0c23thue9TbSOZnLcxReIMTdOeFnGAzrISyBCU4857TlAzElW9tQWAlRwZN2mf
yJaoc0AO8pcPmPe2PqchADvAJ7pRX4NuRkpWH90geI4dk2oTVX1o0bjBcEIxzAGXRkFMiETXsFSg
Yjei7NBk7eZ/ix/mUIudZLT0tSyyu80WZGTBWadJirGwylyCU3i7lp48ULr9zy4LBnPTBa+6JBuM
HjsNWVbjaeBVYHHnBAJrgreHZ32gFV5ooCARrZdVQkB1B1mHlR/F0E7YDzluB2pyMV0h0R293n5G
IbLKO2zOGdm69Rly/1eYct9Z8U52JQPn6ULk7sah1u4TjDgIw7ikE4ONEOxTVNkwPN46Gio+bAeo
8G66cLX0FQjLggksnQn1+mLWIo73fsv9wgKfxId0suD7MoZmuJT26dqJ863JS5EaURSTfkp5oIym
OfiddrW0N5+3Bys7M5MXGVK9GPMl9nl8UFIVKbc4Ed/ByuCwCKH1CLr8IxuxWertew7aj+zk3NWA
XmCRhbiqmsUYs1jp9vEgN3aAW1+ZWQHDlhpe/V5/qgYKjtAiQHH6GaovkwQ0cIakiphrW51Md1PG
4HmH/rdGsmhZa42fN6tVCW6lAooxOB/j/DvZ1j4LobDdfIuxRgijxYXVLYedhlu7c80tNsGsNJEb
DVf81sva/2wC/dXF8JRHybYxIe7/VH77mlPc9zkjDFv731NfjbmKxWAESJUOFkLBYh0mbtHesmwo
CRIyEfgJz3A2bA6/BdOxTrs7jD3VtuKifnFZ822QUJNHhMhQHh0CekVGtre6zHyExafZM2CfzJeg
Sc6dR+/VGvhj1nRpE5rx1rNX1eybP1VkPSfGPwCD+GE5yecbhhjOfsTiOFbRIZ1ZSyn2zRZtkeq6
J5Q4zArCsvkA1LiZ0Ea6LlJIL9szk0D5kxvf+CFhh+oZOmT82tnIUVqJcWEXonBb8eH6THRKAnVl
+49UU40XBkyikXutvtPjAf2mIDADEOX6ZaYtrzkfVWU/cer9rlRX0OzX7cRTRrFfWbAtLb8iGLB4
hPTy2h5npZteZ9Gt6YvjXzfRTvncolZawstv38xu2BaDcw6Ua8kxmhti3xppoa89u6GGLCgYPmZ9
pu8XwD2eeeGp9qq56UswcMybo31VeM+DFryod1HTehIZmp2HU6xbDkON7fwRhYhDLzV3pf2qM2RU
BHT+xA8vdqXwQR3Rpv30J23zY4IXbdaEYDOALSU+NwzFdegdM83Z+Xa11iQNMVxZBo06u3mzOJpG
bXdhbtgFhNKVZ2DfE/NE1MK0X39FeQahUob7dPgwEUTZ9HFshkzKTutayKE8Bwss63by6ifxNmPI
qPpfOpp8myLWFSj3uIZscrGxBcRLM23odurPoOWLGcUM3jUi5e7/hniFGHfrlMxgeNRPgiL0reoI
o7VIO/iwDYLEyR6wiFK3/a1DEaXlUEiAb/m5eyu9+F4PDa7CeTHn0a5DDrTR2mGrSqAxiv7QqNHl
EUtq7FNUk9dHJJFVhs+mnl9SQReN0xNXgTaFM+zmgu6KCb2zYiKiOf5mksgwawZH1DiIcXRmyV0w
/+8qLmS7GAPumMCcXjEjrhxYCGphlyz0bjndm17fj3TGiYZchiVhnsmwV/fu/41ChucBnSldEE/W
Yor313bXr3zxDeYqQh4NgH72/ZPaMh0OQHSEe91hRuIRf+Oj+r02PuIQVzg3nGdrrdMJzExGMi2j
j4DWVtY8XNNAlYcNtqMOmNpMOWs4xvxUqcqoxPY7V3yGxkgLDQeppFkjErBybk1lmCbvnTDpU7TX
SWKYlYjIkPaH3UiABqXryQi+euHtu3S6S9/4Qs356xHWK+jqqa6QnxBgWRX/Jh/Z/EyUFmlqAJ83
vkduU6O90Rq793qDe5Ai0fEZBwrW0BmZo2Vat3bOdlWSX0PY/wPnT9kZ98lFzVqxyV1Mjus6hR/N
Z713FwWKHBdVVhFUR4UhKXRWYSLlOGOpuZ3Sm9fc1zrlYsC36OjYehSTUkeDiuyHJYo1TuLCBXsI
57hLkCsh8FKwGIcbnuS/AoLCuRxTgIsoKMTaqb2zWfTnmdJETcQh7+88SR+uYqg/azjk0BaZGgoI
7ZlW0VKzSeHAuGDaD1SEdqofekOwNavcOV+NMogkkwhdGaIhdCBWxnW3voGn0S5uztjsiqk8NWQa
jxbf5aO9KJ0X23RPJf6j5hRofPOL7+jPk57u9OY3YCabVfGXCbQWN3o/vaHXhOKFVKwpvLUiSGR6
sk0q4nWZ1ejvlQwfPP3EUCmJP6ergiQbl8x3UuLmEUZ5/ZrMhBlE3ZGivQj1bczoqo7W+dGsC1CA
uOWF3AlZEVb85qVIyRnf+08zZX9Mg9tOikeefIXNS1MG5wIPFSpopGSZs9VhaRvwhZopvYgRc4Gz
dMfs5M32LUe74E7AmDDhoFxfDCa4vpZBRaZfES+tTLRhzNpMUAY9A6r/ayKkqDXUHjWDMjX0wYDL
bZTYVOtko1b1D53cpdd7B4cowRCGcqdTkDFaU8I/NUK39AHxS70MSH4fgYsxSghbXobBrJTfOVT6
UjXXojHeIXRZmhawyJ7OAwgA0w5WnnZjSlAzPAGE5zn+I6zf8tnezOyQDhDcqu2o0ZytT2BS01Wv
qI3XTsAGhvCYyYBq2A7aq2cg5m/RiGpoZbEtRJcO0b7HPh3zQEvd3qkbKnWplVtvk7jo2f6iIQfW
0qFjRezH7m8icQ/DFyxpWzVe0JRM4J5JZlgJSDWVaa5JDJHMCj32BnVIr8i179gPh+ajdv6HLu4A
SkOiOWXe1W8vIxPaIgtIj683MW6jGChxt4Oe/xQl4tnmHJtPACiN6DPiXDsnnZL2PjHosSfkItnS
Z0JS0IBLqMECZ0CHxkBkK4DCB6/1ZKzQCzC2lParDzqlI2JbE098obbeC6qcgT670iRYY/fyl1Vk
WRoJpiACH56QiP357L50BZNtILJN4XG0kKgutNTfjYV+U03egpMt8FkW2ZSBrDzbDOP+fwP6og6L
k5ICxDwQTRkvUT8vmQZnbD9gssmG3zn4U6g9I43eCJI81AW0l9Wj4qZfupgQPGRnIah0W1x1ypsv
95CwlA4Q4dbS7y8Q2Pkg2/pVAVaUIrBgwUOYhRmP4S0wKfoaSr5MORcRMeac/qf4pB2xisbe8uDK
Vn8dhyevECcnbE910xwDmgGzGexlOW9M+dpTxoCRWBcTtNvp1qbU9taEKkTbxv1HK+K/CVHAsK1k
vhICcUteuosZgWqHRzCksK30iEbW7KNmnnnWxyPtZ+Ge9HR6eF7+qaKpEfjumhAADSMK0/i0PTKt
MtqxQ4pEYhtHeyYAiyLm+U39/WTMj4CGhB5nNOMw5/Je9Qb1avAO9XDpsr72boDIi02WuBg3WvRO
tlf4PjX4h0a+m2O4aoiBQ46nBg2qOv7Thvok3Xbfs9QBc9Qp1JUNLKnCQ56enUBbSP+HG2UJGHI9
cAih7bgALAFhn9Mo08M0jJ+a6YI+RFUtAW3XqYK0ivrHck/j+DU45UZtGZ5+V+oRngbWQ4+M1n4Y
1p66dzuEUO5qNB7q1UdBtNYq5nfGNpxID2yzt5GSTD1+Sko0ELXI3hZQhKcatlc0sNOU0rKs4idt
LBDchwgvzO6z4PRnMSdj0qYU1hpFlqUtJ4ANFjyD6uSM9bZtgiVoTPYLTITrScftx6BmbJxzNWLX
YBlzze7OxgFDybqEIntYTEfKvrvc7UR7KAGZHWMRACCNoitEeeEZLSAdToJsvGtlgJSGS+02oBYM
Xm1OIUlVstvoyzYOfn3txu4lhnzDADFi1W38H00dGKk6m+Disw6WsXbwCc5ewVHH9mGsYSUsGGTP
6uvxMsXXV7BFdgCy3OZHtltrZFHFsK025ESxzumHOpo4ljzSMt4XhY4MVax5mHR675F0t433jw3g
Sel5bFTyGIA4Mvv4dNA9xdaH1TvrcWwPiv1RH9Sn6hXaPwy6mypGES7BD8qcNiqd2BZer4a45Qlm
184LFAhrK7p/ceRve8Cbdtv8a3X6GZkuT4TMbxLdv0uH+BcGDqBoMpDUuKJ7Mf5gC33GOvpQ/z9O
OJFnA8sNx18HtS8ta7zNFkLOpuq/W2gsYT2+5zr5BWSpCd7LTMebl80LfAlzlBNMc94n57OZM3g4
8rtIk12XZSd/pBmMV3kfocdS+ExRGTMAPMi76COwsESUkfTqZfUfR2ex3DoSheEnUpUYtmbLbMfx
jTeqeOKImfX083UWM5eSWNB9+sAP2zwoDzayaD6Jug5HLKQo0hPzZYmjW4PaDAURV8e2mxaTCkc/
RQIT0lShQHqp24chBQcVwlMM1bVC3axiRQP03AsRQHLGgF7sRoj3T1/YKuE7J1LeSN6IoNbGwadM
h7zvQE2hcWp2vxT2NzM0/4vzcY7F4NrIxg/VwTX8bRANaqE2NEgYdDrhsTCSoy8K6Gq4MLTBIHN4
dBI4Ic0+J2l9rBQDJ3MmVKj2XEqPXsXU7E2IvGpTnYPO2Klq1+Ffbs6ROI3yZgFZiVktHheZdMPV
BF34viFp9BYRUpWzLuig6WkCN4tjSVqcM7kE04KtaNYfUbZs9UMGygmrqbkK369p83kDNqFsEUuD
zSX0hFOHONK/6KCbuOI1lnHCJ2I51dpyAE9eqMalGbRX+xMiu+HTyUs5jNvQYZ4lyWuqkIPlJLui
mOaBPOLAA28DCbSyrrZxrH4k4UeD7UlQzgWcYBxUHa4Huh6x2q11yjgVwNsIeSUaJWR8ynXYhXsZ
RAgw0v+GpJkXfvDhRT2yRZBtkA4gUH9L5XdVO4AZ4ZV74QUgNEK671g+OqprMjkbLdqiBojjumZ2
jypOJuuLHJmBqZReIVYvhhkvnbkka4egThdJ2e7b/hLEH6X9zv2CyXKzyBxqHlzOK0NGwzZbtmC1
wWEY1peDihP0IetA30lC6DMPzkP5n1xfSB0k3UASWVqJA4ahzRpRGuICvePQ3PXEeEn/tg1UI+ld
pOO/vs+3jVJeJeXgKbidFtVadsCu7FT0O3VYLdIU/Ki+teiZiaCKuBEwWLXD6gYpqoiWTS4z27Q3
noGiEM9+AE4EhksAZRH+WsHWCRkJe44mipKVQr09IhgWafgF2Gl49P0/9VXQUNPOojYUAJzUvGth
hwMDolEl2JUAEWGf/d3F8kKX1V0HUslEihAIDSj5vAweYwIngoEtJ5mRG98CWNaX9iytvGMQn6yo
XCsiKFMmw2LLi2JDuo36l7530BJrO5o0zEXEQYcwVsXqoOJbBOSUeao/DdSDZ1FKieXIZ4luDnFU
loZd6fd7NL1R4rsAaYTowGiOtLZt9Y1aguJyaAaQIiggmiJadymub1GDmAu5Twb7Ypi6u/cUzXMQ
l4HkkHpowO+1uVE9kgz1MB+4eHuJgE0oqEZOWGEp/rUTNJDMpYE9wlWiE48tzrwrWN9+BqnDQJow
3jgU51mSf0wAFMbR3Bbx3gEiU4NdtOSX/VOOyb5Gj1Jl6lWE40Jc/oi4mp1f4yqh/QdYGvOEFEC1
gaAqdlBbEE0+spWxle2sbEQjhFP5L11gHtajzm1cw1aQNJHvOw0JMthEBGaPKjL8KJecE9B++mAc
+HiTyUZARdLW2jZrUwAxZLxmrJxSJpXjEwwiVTTLvRm+phCpvwpVe9GENQnW1N0YugXrVgXVhpSA
6skXas4IeWDo2K5oOdaSuUlIkERRYxXoQg9YSsD4r30cTQxwCWAkOr2k4zzebdZb7StkItNtQG/r
UOvW79TxYZkvr3LqE4scv7bDbQx7X+qBnAPKGJX8ewIZO6jSXvTaIMgBkgbFpTyluj41SKNxTWAv
hKgHw2I5cMUO7bIfm3ZpGmagnwqXCgDCOgU2OgMjyp22a7Aw5CJZJoA3MkfagThGFQWvSvT/af01
TGuZxoq2hABm2QO+jzQIfZSlqvYsI6MfMpKTfBK3bh4hvN5d7v4gUGqaKw6WBuYg43GwdvAWsr5b
xQRIm+AtqBw6w+F6KFcibFQsZOEHUALvEgca71ZuFglAiYQsR2Ho7lv+P7TP3Aa6mYd4c4joSGPi
HNCP+9YhthbMOtnA4XRnMZuSvhbzlREhP2CrSztPgGsSmjoHP1h9UdgbJXn6k/z3VJ0C7UImMgrj
G4e5ooQScjjerNxgAfZbEp+wSFZBGC8nICqq8ctYeCdqBdHQEWVRo6G9TPws/PYydgfEpTYAt1am
DQUNYChWhSbLBSC2IS17PWHibQjohhi62W2x7mgemCZiKV626iZaVxHLznYbkePnaBkxkLJA5ORq
u2kAj03TMC+GFnU1eS60Wby8m+OtdqL7FmTSRxqRjcmrlpS4TciQslbYt8EiMe1qHZTpbWpQVjAQ
mI+KvZPuB+WmlOwYncQciH4vJ5+CBET5Rs9/ARh+PlQ/GQI9gZqeGjQHB+cYpAZIik+7hP5L28dD
tgChrTok/hb3EtM/Wak3gWQvBvTs+P2ropfYepgnk/qlRKISL6s43ikxCiayAo4+2hUTFF3TnXR0
MfFQMGuMcVGxVVdoOjmyuhSGrwqnxFiTXnOO/CHYKQjo/swLg1yHTyOtNqP/5NSh0oFrb1wHOvuo
8myzgt4XBBUh1tZIrIQhNm89sCYtTP5TjN+WUi8qpZvEwadGkBCGQ2UaEOOxR2Lo4CNP3owPMd8S
PdTEqpaikW9NiBRQVgwJbRymImjMf8Y57cyExIoHItOpGWBdqTozFiafeWYsC02bDeaXEgRrccwn
ufxyRDpDH9dhYpmqz8Rs7+IMTQHhgndcFul4Hi3aguXMj22qSiHXAqExNrPNWByniDJejFHE9L6o
gl2J03dddTcdgosYNTRjvDZBc4Yjn8OIx4K2RMbdRYgMAHjvIG+JgYGWy0CBDVQVEJsfkJNVulM6
Od+yv9L8s7jNog22ZR4esB80g2QnpjAJqKWRPkdG+BdZjWEiNSn45m4lUJdev1Yi6VCr9QZA5Uyx
K6BX+kHo0gn5Y6+is0u1lMIg74OLlBh3zU/2dv7bG8GxCIEuIFUuLjbBgYt4La61yrC6IUUvIvAS
NYJ6zkUztHuC+pAV6J8Wk2urAOAvSn0QPMr0xvL3bziWwBUfOusi4q5oxflV+k/oBY+wdEzRzmVm
EIFfEZgIUHo6w/dqVxOqBMBCvAnR1GZfYHMLeDFYkMmotbq2umYReFTtzQCMQFePDcCwwkc4AyiC
LM7viwS0R0ccExxerriiOEsycjh0hUep2ZFOziEn+LbpwhETZZ4xpASIT2mobtZaLHjEkmd63B48
RlA2Z2SVlZ8dExWSwqa5izg0kPbWFsZW8DoYHQeoVuAqvCx5DQnDKYnL9zkfer5phBpNLbSQsVYz
slerw/pDSRo1XTDjif8qCGmTegwSSAwWUsA0jUrZYzyApJi/cpziu1JLIPjlMVGfwqY2DAD2y/lq
YBQTgF2BYWRDLhQN3ZTWjZAEcHjVgVf8Kw1lLUDJIubpdHFlFm9FRy7IdE4+unHoLzIUb7N202Ud
g8jabSckhys4kPEDSdeH4DkpGSJlGdJJ8Vskw+KsMkjoR14qMjWnrKj44RQufEXxnzgCBUyd2Yhc
yGuq8CLk5P+vlb41S1oGqYaaiIg9yqnspFUD1QU8+c5WjYeNNYvX7Bzbnuep9GpjWFhEEEDBh5yj
JKpCUtJH3wy7aUgYwtI+ohkxpWxWJu0elxF3P+QxSYQ4WbDoDCbu9ErEALyGrMbll9Mfd8IVTZys
SjaeThPh2prYR9u8a9P5kegMRskN9lDi8ZhD1qjT0837EhP3iATJJxgaKtTp1vlH72abWSABAfNP
YAZbnZQLAFhhhweR9Fi6sTg16bDzI20pFHSNDlCKjcUmH+vX6JJRFoTVFyI6zNIbV8PcCLFWMZuS
5RF74pdVrxv90XqPWFNcSCuO5HCUJ/c4G2eyrh0bjM2xnwGPM2GRNez7ARYLVSSwCrQAxrUBDmkI
moMjNNWDn5IxSwSpTCfqpHAuToy3xSwdnUm4JfcsZviYqEeZ61TH5QCtPm86opC06k1/L0z/2rE/
+R6dZnr5DSD4tl3KQlwKm5UiIHLQIq3CdKVNNB2i76nItiBsw0iiT6MfYK8fQK7PBP0oq1ua+fYv
1NthChbCcGykq91q46XI7aXt2VtGhK4GFY/irmUkUcapC7diWWrYVExAAm2BPAOK6S2yMaEJbB3Z
Wazpb7/EceQj82QgZv2VubUHUccczU+GM+i5Svig0e+yMjq06kqUYDlbHVMJerxiKGVQoXdkPh0D
qYndKzIeB1GvlEyIlAxT3ngZB3BGGdl41IY6SHdA11PsinxTfCeKRYccsRTKQuBZ6UfJhHpi7ymp
xMT9M4ZlhyFkSzt6ROIa/EHLAR6YwECCTUzRmKj/CuA8fZ2uFRgVMAOWAvoQVfaPv9ONfImowbxA
6AHNRngDaKfRthDI+4BVFAbpTRWiaxojbYWX0wzBF+iPf0pZXUUO3nbqLgmClUltJ05ChnDU4SxP
zMDqj2zalZMOVItOGt+fAT89yWjHsesFJEyAFMTLskApGFcfbKjIzXwCdJYWqwA/RkfRQe4rKx2A
uHjwsakRQv6K2CEE6DTqLg/QJOEuQyajabIPrB9U61ae0aDiBhTZluY9qVea4hxFkV10LkCJGhJG
E1H3DPqWmIvu8rQpRIssHDfiwsTGTHwo676FJ57QoyOBnNa6bZN/TPBdIgNcTIRGGaf+n589auaA
YFJEoMVN0YxwumwFDSCeGCxFGE+3+jsdtI0iT59DORzTctwodBhFtqMyIBRjZS3+bn4EgCBlNClH
zOCR5FpM5P054K6cRm+bc9YNqLJ1IqDQGu5NSOOlK5mY8hxS8l0xLEYFbCMwisqYueQzbQWiosFc
Nwk0NzCISdQpI0CvEi6peC8iJ9NJscTBjzOU+LRZmmfI+2Bj4atrQW5uGTxPY/4fR2LDJcuU0ANz
uJyFKi08SzuISE6/Om5R8wZ6ocgcRp2LiNKSiWCnhLth9OEtv6yBJCPVN1V4yqiRYunKuSwETFKQ
VMwtYgfWgb/vmHsYU3LSS1oThqAx/oaARbzh8y9Ol8aV8d9KzU1sye/0O5dNAqsp3KgW4/kJejyQ
fcFUI/jSSELuhtmw/t0OFnhcrGjF0DXZiz55WAOWwW5C8vtzvKL+YkgL2icj0fEC+9uCNgKSz4P4
BiJtAC8vBlai6Tzy0xMSNweRzvGugzDGkKGKGxR552GTIcrd0AX05+JqRBu9Ndq7Q5NZVce9A1+0
sgWUHwIqRxOmmrAhNJJnMalIJWlljMzDOW9S6I0MSRKG3pz0pfOUcSxD6GpL+3sRKfjAvQRf2zIe
g4YpkBDQ0Xj14u8q4GucnrLF1EGAgDpokLwhTf6X4DTB5a0TwIsjehxhcxitd2LkLB9n7jEqS0XZ
hSoKijn0knwmpry8gGypsn4x8wE8zOQCkWarMpYGuUdA5S9o2aLYdMB9i7JUEFlHSVlVFS0TMzwP
I44Nk7f+G1KbLM9I+1JRlp6ISElg/AtJ6PTqEhSYIcCDWUXGLQBYdOsRqwZQjzjqyUfXSMlhybBC
HQ5MMYDGrmYetP/pMihw1SSrQS8MXaSm5OWzgAWdSQPbgzrvvAf2LCq4HKEw0ZAC60HE+VSgctkM
kvrMvJYGqATc0f0kXltyx+xl00Ik7BT9Ilq7Dk3JP7p2v9EwDBD9VoGs0MiDQgQyy0Q/JTkIg/TC
SoUbygm4FVnRkNPRFET+vItdkXgFkwXpBpft9i3nrkb7UFTWPnhKD66v6FcC0VjhiLz2G78hR1pI
dvCHBK3q7p/GIFbMG8VqH0wmKeQjottGwmKkL5h3uA0EW/Sm5losb3uw0G1lrnK/PMoRblhlcIx8
MdJAFwYGfhGQXWsflf8vINEIK+/WYT1XgqCasmdDexmUnO7dFGQdJhZ9g9nIMPU7gRcUod+SG+yH
X39YFv+GxOQCbhdg1Xb29w4IMtFoH6sK9GwFZ0RhKOVxryquz6QN4U9nFb+gfxbtQH0dFHN7X0j/
ROkw9FhLIfYSqJ3bpBMSR6/OGwFv1b/YMpKT4ZLMuajldLmA/4nwTi8lZY+JGt5jAoyj3kEjRtg2
CTT9MUMeXCy8Dk6zQXpQtJ6E1YMoGrrR3tRGvEzpu0KmXYpIDn7vlZLlSNSHgMbGdnSbmuwj7d/K
tLedYGORM9rNRwrEecS0JYSIMSLOw3qqeyiCVXUpIxrOxIZW/w+NEMrH8A1P44/6iicrk6qZIXtA
m76z+ghZTmBNqeZC62jYAFKZpyvfCdC6xJOuuaUS/PUtFg8936eN0VLkAKYVQda7y7Z/FDcyoXOU
Lg1asGL/1kC6BbpwSJBUGTPkMmsQlwjNSu0vyUMFRBSPggwxJZ1dqkloHcx7C8gex4VgLWWKunaI
Nnn1y5Rv2TZgZmgk5UzWGHqgLoh3OBohtJ+/RVndEKo8Sq+MARTQmJVt73J52apIF+v6X6IhciAB
rxZNugAHwgo4hsBJiSJNsPlEw9Pj2Wu4WSnSB/Uns6twF7X2X7Ynvl0MEWkujDglo4CNFAIpFYXs
WP+nOqhzg7YNopHGUbosCnitDTNRWsDA7Y8xww0vmNaA/DdePVwCGtMxnVaRqKkBOtByFYRzm65P
qgdnE/IVbHZHndaBzTma5dln0rdnUYSKnAkNdSNqN7IZfY6ZfS7RgbC06V7Ha08wDWAxT5b2T4Dw
9OlOxSrOOtvelsmTJ7pqOwhHZDN6Eq2th9pTnqFU5PtfbfOKQHUK0Keg1P8tUHoGQEpQVV+lkXgY
F/GYFPJiZHUYUWX1SmR+MW/IZL7b+JA36JSIZnKu2K4H7kH1hscfxD1rIcjk7C3Ebav2kLZY1HKi
TbaNK6KM91XEdM/c5eR24h1xOE9Zf0Mm/5V39beSFdsgpjUsjlyZqlvj99OEqRAa8IzADWCkduDP
LUSkxKHe6F8ls21f1REXz/d4L56t1C1rQIEReAUNlMLI0VKF+TFD/olZuyxhCzj+lV7QvkY8wjqZ
SdqiurYdR0SERg7RClTtxEPpgF+J7qM4dgIrhDZU3iKgoho1ScdZn+JTIjUhbKQCzQaLH0zSKQZj
m4rKFpm7PgQ0J4zHcYPcxqr6M3ba2TKyWxTkG8ny/nV5Px9U0S38Qo183yfTpXAgFsmpdrGrmLoU
ngRuAD3qjjOOkyAvXJQSVgmgMwzY3FHLdmNkn8YkWFbmzQkhHwiAKjaJuGozPAiNtZAMyQJuO/AW
RfHulQmFOhhjJJLixgSkOUtgKv8D8rEXNbVVvTsssBW6Qs34n9h0vqkzw7ePXplfmro8hmq2NNti
P2TURO1VVkXvvmPJxsgmpy7mI6SoPpR20Q1BxOUPhRx2n4jZLoT5bFioJ9HlE/ovGJDTPcl6iPz6
xSesE8VS2ncq44wxRHMrB4cVA2PEbg/+xj4BdGbq2XqyIySPJfC5W60o1tStMw+pLkdlM+YSQ8ke
jAZGu2S/UgMIOgKGw0SlhWERQ86jvka8JSqWAo0j7Myd+mATSWzaThlzH4tytC7s/0QMFojWkvka
/V8oawqiWai0ZFSaTutm2YSRU7AqJEQMMA/Q0aBBHqFpprWS/kvAL4pPK7Drk57iaehyuRhzmJZq
s03odTCRW2ZY4UjnGsxq5gRIVlVrRKceFSFHZIMmT9Z2nnqsbkab/qdVXgXupU/xvFWqY4G+ckEK
SW/Hj4t17ShrgRAoKxpCAY6vWMyr8SKh1SX+SuhA1N5ExglThD5BGZ8KoRxDy84aqPHrIL2AjWky
3oWMhkSl5VfH+Rzxjsw4IEKR2xfmUvEIzZiyrxua32Vp/uSRsTGQEol16TuHFIZaCwxuYlYF91yw
3g3PzRVvM9JFhhH8IeAohPwfLyq3OhDTAYXgJgDQToDA2WKLPcdqQKwqA4mrDgBpIav0HKj2IyqM
pV9YoolqL/WyRg7RyNzKzldadxqYBrd1v4OrRi9xVZRMgcYhjed9OoCFQbWJdvUQbjQIE9SEYtTW
MSvuiaJofi/BFaExCe5HQlkf6IxrEdt8CWpy2/PG8A3MfFynpb3AL4QM0DIz3PZdA/aZId+QnVsJ
RcNoElnIVlTMiIqI2ataJq4QKxL0EBtUi8YBY5ji7KRQDCvIIWPg3lKvgQQT9ngCBehdI4kzAjUg
PUGzBnGU5CjgT2UmIXWqn7P4v9QowMd0biypp7AEbIgp3VXVaL2DbIqYT9ggygJUlxg72bzvQpSz
ts3+1n4ggrupN6FT0uHD3Prn1JF/qsDHMQ0eFHYJH1ZjV7MECr4HV+qaeExVaT80ke92DpohYkaR
gsw1ZMiMCSMV4BFziT+SCiFNE4aMPVs832tbo/zTlLdZ/XXXsaypVxMemUnPSkSXq8009jw7AVuy
5WQnbuajhRR0B4ak49Q3c0MLt9XgLFtOo4QjrR5/M0rRYHBSxETrlVo087ZXeA/dh+6TB/jmHQmf
ddTj30TzBCwMGaH+pXEkaqiSCCoVuVBKHzeK6UcblptX6Pux6Ul2F6QMqxG+UopWCSvethnlKhUN
GRrBecuJ2cUWVVfm+pPDcaKiZFtsGasrvvH06/qfD5ce+Y1DoFh0KOmpc197CCMju2XS21sex2hc
su5iOpgxDzRcdiWyR7p6EvWmKvh6/VbNMKSU0Gthhi5wJGJmbbL5ghFpGiAFEPohbWFuqUCHq+5l
nd9GAeIYCx2oIZY7uXC5DKNlUHgrNNWw9dQJHFkfM9mAt6UyspbTD0dhSGI49TXOg3s0XrQgBgBf
bVMgHRR3A/0nlWb5DDkCdB00YK2ycPvptnXYXhQJsXhoqOI6kWT49SlLnGBYKIIIUNGDYThfR+0Z
FhXyeSCqu4zZFe1eo90NebcRTdWp86+FXILITgCwdxvaY+uhbOBjjeugPXEALBTmchZTPJpnAXOy
IpdmEataBT1j6VB2wp4eM14QiLAZfGJr9IfYU3d9bV5G+I6ZUWzSZjfR667QUkImFX18C/SmsvNy
dTP0GKQHb4w9WPpW+xkODBAHPVpU+KrPSp4DRN06om/vbIljuA2kDK7JIvXoVMN6KKfuUdHuE/UZ
s6IxMDZZfPSheneFemAcsgz8cV2V3tMfnV2W+Rdbq28dnPkAs2apAMjQe19V2Kwn+lR1lLzSBCo/
ANCwo6oeJmxXcvUiBt6DnzzLWNmXzFcNGiz+0BwiW/vxNEa7TfzZJRR+KBSAlEOxq7vVk3oRxWCt
4D48mMHGVOjtROMGkqqIpVKkLza6nP4qHLXiUOh5TmCtLlWBh27XczaBh8CYz5Zfoo4PciJvUn3Y
UXmJfWPTUtF3Jj1FgFEeRaAJbCRehWgU0ACsrA5cBEDiyHKEHJgy2RfQRkZAM50QYRUyH8Ov2Ada
ICP6FMQriOm5qcyNpsSqc4SNN0H/yFDWrXR5ncIXL1FfGTCumLytYQQsoGBbcDZ7Frx8niAYzMIu
NkM53VKura0ZwcMGmpCLMXPnrzAmizij2rJnnj4q4XPKpltXrJp7CFqi0tS938qHRqNTCTdZUswj
8z9lllOWWsRAa/iw9NsQxRfVvuC0cDPY42p3HoL8MwvfER1myUDrtf/txjXw5Z3V1nvLB/Owbmyc
M1ft8GnREyhdpNUVB4LW0bNdE5k54NOl63xM5YIpOT/Rzy4xwBAQWtSP+hpeNtHVMFf6uFf9Pc+b
Di2sf72gtgcEtG1zt4y/EsYms2PezbJvICXBLmbKP/cX/aV5ot/CsBkI848iLIZwXzkZxR7nW7iq
s75FUHAJaKj7xnJixEOVQwNvdzih+G5US1Kp8lP7cPRFCon/QP+zBUtsHLWOW4MzfyV+oQfHsBhX
WsdY2B4cnbn/L4/n+Iz3jGhBrdFJPKsvpNUogymSSnYvQJViwb3hsJh6NAjmDcY0YIbUnV2eakZ1
v5iGwFNChRH3KWRHpidymZpxJF11s/gcK1fNP8URPSCmlmsHNXV6uEB/YBwy8TfX9NirdiF0d/u/
xw97zUO2mU5X4QoYA6dORqowJbivITQVr4fxgt8qBF4hFclyRbVVkX4T9oBi4p6LX+O0140Tc74o
dPWqWYb9LyRo8CsauE86/txNbyI+ss0AZ5MjISv5GImdwEo2Al8NRBZeH33yl6gpGH8RPnnAYmoN
NY3rmoUnXM2RP5M/gmfBjKCfw1pTcML9z8Dl3kT8AWgP1gyz7G6ivwg4a5f+5F8UHBRGKq1gTj3S
22KhvNsHIgR8SxvQdJxXz77BhHwmJohr7+U7MxABejZjNQACoBjDF94LV3ymU+Coy6Cdb0FwET14
zqnwPw6UgoEjBd1nhffAmmRum7n9Q/kBPskh2bULBDtYRRm8qWf2xhqAVL2ls4jIAzaNhRuigXal
PRGGq1HbBAw0CESgXWaSJPIUjIQuQuAKnYGdRiP+BP6xu6ag2+M5XtlkcfmyLRa4LuJLJ+Rn/Fn9
Gt7eI//i9pCkpIfME0eIjDuymVsuHSYiCB9jpeAtvCOokQbvGCQtKN/YcWCy4jlTe+QJ/Rtmdpfi
TlK0Qu73kh2Q7FmFp+rgLfVdu1kcg002T+76g++tTzL281t9U2+yCznFNmd6csMi9yk/6PL72gy+
TPxV89R/sRDZFm6915bJHZeg+3DkGZaAL+5/YI2Z+pLO0d2bT8viklzyTb9x+vn4sngzGxVd9JcH
PpcLXvDiwniOVBwXoLFNzoBr+Tu+hn1DxY3DAmxRH3t6rLfxpVTEIwDh9EB6fXhT63QHcbe8Q94v
yBSqHMSMaMGgp7NBWvlkX9MbBNGD4WbH6O29YIDOnQVS5/qDZ+1deS3Vm/2Acl53RVGoe3ODRCgo
fHSYPxDEYJFjRfCo3fSWXe0Xl+Y9pnNysX6DC5rbW1Zu+UKARH+pD944z794VxhVzdARVc7RhZWa
vccdT8d7dAesQa/ei53ByhCX/65v/Ul+schN7pmrvrWn5g6icNOt85O5gwu/85b5Kj5lLny6JUXv
slyJ/3g+W4YK1Prv4iAteGt8gb6LV84WQfLtsPpRlu0OfuaKNugW68slg1l3WFcsAVgm5MDOma0M
IPQh5FNO8l6d6Xt5g6q56yyCJYWmizzYCczmksbDEjcxl3bvhpC/QuDwPKyja7uTF4WbPeUVySpb
ttzgzLOs1sExQ20mWo7rcYO4Er9KO+PcvOl9XtMFLdhFuaXtt+rW3SFnQYI1OLfb5MjXr9kvz+yg
PvT/yl25orbbgvVZBBdtOT68qzc3l8V6OOh7qB2b6qBvsrW+Ca7V2j+Fp+ag79i82KNTAN5RTaGy
AmV35kzZ2KfEpcVw6XfZ0j+RQl7LUzb/MRbVgVth1RBDTta5PvFRZwt6/qE7EM/OxR3u+KV/6A/O
DzQz4Andi4sTzbK1vGnu8ms6FE/4gDt9l1z4ltn4UB/xrXj6N8Y+7KT2zEpzPs0dAQ5mKkSTV/dd
34q1N4/WHIEbbVlzjx0/LrkXa573BkfCeXDFrPXEQNTleT77R70b1+UGG+Y1Agqrdl8cC9fnu7wT
nVxXv8AX+UoO+c7Zq7vsbh+lc3qTWArsFrE8i3dwGcpZceBk6ADIz9jt0Vb5ak/srv5Rnrj/5G0+
aMyLpcpifKN+wJ9ym2bxvCF6A1p7K0sqWAIKsyjX3OFVt/FP4Je5TXWnPsaH+UCbcIfy9WlYJ4dx
iz31LlgGRGY8N2SWXAl7hF2rP4xtxVsGjLdkXezaF/7rd3kHl+VUvXnIf/tTDGDeOHquGl4F+pJ8
OAsGrueda1MO9q47Mu6e2ytpPbkOS6c6BHvllu3Hi/3iOF3iEneViOa4nbklx5NBz+DZ3yD8yPPu
kFzkDV5BLHbxOop1/ggfcMiOkIGginD88X9iixgjfcoz44tgy5H5ScIhP2jpEKlBgESo8dINpaf7
7Xfz4F49p7f2ld/QNfwkGBD4vAcus8Ys/1DezR10m3oFl7prhBnXDEUjkn5iyrx4Rm55wvL4y+DQ
3JlX54swFaMnI14IoFRMpXA6LBu6CcxxwHgQ6xDSnWlfiKh9lg/8dO75laBCKkKUbCBBk7vP2jP+
TsY9vQ1r+9od7A0Bq7i3zO2iQ3pTTqQmejRn/WGd91R+u2d3YfyavqAdp3NeisvqVR/dpXnHnFmA
GpHEKxZvsiDOZPTen+PW+CSM9uCssLdj0wUzRZ9FT9pBxO7IHchVcBenXt6Vt+7NKqDdzx+Tia0S
IYoqRNdqoNZrbLqI68W/9Mpx5j/IHwn45ao9aV+sYMTkAPcb38U3q3IYOM+cT/jJ4D8Ry76aHyxg
5Z1dRpBt4rjUvob19IZdj1t9BFAHhZqjCn7/yKgRKTqZv2XTnyRe3z/IS58x0L1ofqF3zjXw5NkR
X8yrh3cqE00C13uY/1mf7Pv8pHEqEXTHh+ws+FR08wx9RpLBIySKky1ycrFAAYdxeLAycE3qb8hJ
s5y0e3Edb8k3uikcGYD2OGR5FKTXj/RW/owf4UL5sr7if6lY5cO3/x9F2kU55Kfo0GNvO8zQqOKn
Vm+8LNkJZAEUdM3BhhXAPZ+cH/6RwxJELLMgchDUSpCfvfDI6hvUJc7WuRQteOh8Pj9NJa1+Etia
e/nDMsORjsfV3pQDr5PyX9rXLwLgnbXnvVhreG/zxdWTT7DxGLs0d9Yu7ym/8S+Wi3J5u0hc+0gi
60JxxQDAcuU9Po7LakZ1/+UcLQ4T4HBud6D4pkI5fSYcEOlq3BHgds3ansOtWOCSvDS25Czb4O6c
eZbyC44YAuNbVkZwLvbZMmJjlycV6Xz+MSXKVu/wP5YJDzl6Nm/9RbQjzzM3EUElv5FmjH8Pmi8h
FcXu0LU3/bY++f8S4js8tYs4vXkEKQTv/hFcaNlt4tu4Fc1bEYc4jHfjrThg003++axJo4hsh+LN
h6P3TUOV1rNYGZzuvFbeA6lE3Myyi/qIdg283bl9Ja0pnt21eg/xsnjy5f2NjEUnomzIWcQCIYV5
k5nmDe+/u9uv4s0SK54kNeEqXxVEDnUXPIm2h+bIaf6mH2Tz9Pgi4+2Ti3wRdLqDRqI61/elRNol
mi03wnh9451x+zx48KF8LCGK/FSaa3flWzpDh9s+ko1NRK/4uUS3xA0uyYex0LbZj38bb9kc9UHS
geQCyfdB45a0IYC2s7fO6Ep8Dc/g6f/HDtHRGoPDmZH7kZHVN7Y8y8P8l57sl/xq7tmb52x8ccOc
LOj78D66q/mqb+ajf3UXscJcspq3TvLQ3gK3eieb7E2yQzhgf05vViIo+4f8mD67Iz+AgqA9ExyK
J0kXiMVrcYXkRsbNn3AMn1GBdXwYmoBsa76eeyY97uxl4uxxdMHb1j4pbrh2LtV1QrOU3JLg0PGx
PQ+QPBFlX24n+24O/glLJF7qPTtKX/I+okw6TG+sjN76wbqViCfPokt3bY6EiTdSYWj1zSUIc9Ax
GXl/ciUslvaFvBTZ8ADPHuie2KjUIWSc9YlNLt4PXwbM/IZGHwUOARue6QwxHWuNhkn1C+vsqD/k
JzyuO2jjZI5ezUH+CE/6w9zAoqeT2X5oZ3S+9s2RE2H6LPfJsRErXLlLH/22/4kYx4Sz8kENxjWy
w3i2Yg9T3/GqXsVAgTb38GByxNMz3hwmKNgOT+OnQtSphEM8036RJTU+Osw6mIu9qWuAUCZvajb5
g981uOUy0KQ2pdhasvDlDzYJhazciArc+JI3vIqYbWQS+4ZDtMtv/g3iyhOx08f/JJ3ZsqJKEEW/
iAhFUHxlFhQHxOnFUI8KKIqgTF9/V/WN6Og+7VGEqqwcdu7MbKftNocri8aevZaDQ+xSZB7VuHWK
XU+BCOfAf8Qz5LlMaQ+lz6ItmZWE4/3bp9Oz3TiKfZ9/pzXux8t5GlQ/u9gCGxBpmU0zm6aj1xov
rVv8wiLivOZLKg2rZeWhms+FkZhD+84V3nMCiGs2V/ewT5zfWUShQAnY2irCX8dRZFGLnUSjV6II
+kyfu1O++i6TeXumP3SE4UYv4DKwLd+ISK7c0ukMp+JC9NZEwzOrz7FHEwyuvz/sNVvPeUCHtOTP
aGRBNQwu+g/SOx0Bl6SQmAMzUQmeVbgXIuIRIoqBIXQmDc3ZP2B9GItBTz5aLYqaXsZ2kudkASDF
V/rjghUE/vmXcBTqhgIIIB6uom0/IaJ36F9VFlrbIvKNiMaOdLiAwybMFaIg0IePzgM1GyQFZwIv
prkq03zJwz12zQxD6SJzTdBuuysX5/Hvu+JArFEd0D48Ow2OCLnuO7gT0HPXNPSP+Cb66/Dcf/h+
tVhxxjwceJWnflx6a1QucxUYFRLzbZBml6hXol1ajlAHx7R7MX+U1DnoHPl+EBhmexM00pOQQbGE
5gWlUTqpS17RNK6PNh1hNmmwhCtBrSlZtr6u7XghZYQglfjmkQ6mhXEEZKGTBVQQFmnO9JtOs8ZQ
I3IX6suArmPlhOaGGYXsObiLxT50B+6JvCvFw2TfHsHRZ7/WWDaGJOooB/EV+I1DnbmkwEnJjv/l
HQUdhH5f+iHouODCGjntujl9N5qrnB8hH8WWfMJsXfuK+yQiqEPM0BxS42ywGZ4TdmNOizzO03FL
XeVgn/K+QcQI0i2LysZo22TeHTjmLCR6ht41VAGVf3xAbMPj0qE+Up+5GJP+lRmcU3XZndBv52L1
nr+umk/VDR7gkyC4dH9c++M/XTwSH3DlDrjz2PVw5WUd5T+aMfvD/81L5D2A2oKPgANzJSjbS8Kh
GlwlzPEbxw49uP3YVQCvFgcVnU7w4CFhaCJK0YZkEdCJmP5Vshn95dfn4Xjuz2gLUwVwK3BRkcwz
KJLQlVtt9cRNQfNGVVBd4X55vXVx+IQcCw0iLm3tzEdYnAhzz01QHHjNx7BipcCoFqBnfHs/4tCV
Z2VbrzE/Ubwcrkanof8UsklM56LG6JuuN3hK2JE2/B5602xP5drzCpGQqAofm/OL0SVu767VoazE
PYohkX9jOoZFBFV8Iye9eUKA0es/dMUVvwUysVC9/dmDRR7txZHGVfhY7UTeafPOahz8z+C3rt00
KgJKAiLNjkEG3iYctcV4zaj2JZ7ALL6OF5pfzHC5ifK5Vb6tN439es2YlAW9Mu3+frDgQNg9N/Xu
oVBuX3s0x9m9vSJiKs5VlF8HYexSDxFgkaA9x/poWtHRHGfqH0TzuCDwTKlELwjLSQnAZbwRVmza
HFhMDsHxTGAACorqIZWD3VU3yR5SwKkjHnzv63kV0FAl+hJfD7clEWy+4quaQPz6MxciSH2+iw8R
fkGspDVXtIYz3DKCjC9OXzJ58sDMjD1QLBJVM3RIdnuuGT8qUa0DEE0PrVO+7XDfMvrW7boDN3AB
TwsJT1m2zPzOxEEJmKzhfsAVqVQTbhEB8Sfs/7VbhLiHrRERfe9cRe85vshSW7EUFQIN2gFGFRLj
z1kwPGuh1BAzDhY/sK9sMD+DcBHQCeiAmMvHewnZFuDt6Dep/XrOj9hHDpx2/oRdhEBxMeRHrGHl
yOfiwJeiffkdPhrvRl1rWwSUQ70rcBcO+YHvYpPFqSR++IT4VBiS5spiInPYjZdQRcAYh98ZNfxa
Jj9eQrowqziYbNMZqUMd///sNHDFtnHeWI17TQmmOHsoD4xcf8b9SXsh4EwiCasVXwXnjGjrnyGg
uBm245GivCsJCKwM/ES1miPEKNEO9YPK4+xiLf7JEzw3eVqvPxh+7MMFx7Q/E6q8dinWornVgt7n
mwdzUT1kbKCaPMm9sAj4stzMJKEUGFq3xfBkly8hYBvroowCmeMmWaD7Bd3pk49Bb6IfT8dz+Xf0
uVfazh/aMx/HFBJUM6W0DLEyXBLbN9rcL6xndRDH5kdzdvIrxogObQ/6TdnYaHa45W17HqYJcHqx
KrS/waRUgbhBqv8CbvcHyKWITQAFYE809lscbtpIHTgtffLOuJqID60EAKf/iiUWQ9m2E+T5AL9m
CQaKacZo8UOT22wbF+2iPs7GyyOJhCAQOCCAN5AIBANm3fh6p2oL00vgD5IPLnVQo/51EKHEafGD
/hQToXj1IU7k8WgKDKPRNY22JPi5zaF35hVuqpebhHXFwwHQbpoJ8jD4wWuhTg+djU+OYWbuJyK/
IqLEnIJxlzSfFv4ih5yQX6WT2xlfV6MBOOTQ0hzw5XixkBV4jsIia6j9SwyRm2IOk5hpl9qPeMEe
H2k4Q8JjbOWNy3/bAdXaNh0yasmk2IGN5Va4e44t4oj4j654R7QgwbHB94cpBh2DBU1MuhnXmU2J
YF0ZJXjF5Y3hxgfBYP/b2DsXhCBIt+w7lC5DJqr6GoPcxlvA5R2ydUgnOo8WhSn7IE4SDb1wPSAt
I2kYTfWa/LOYvIX8i0Jq4U2yHLKFRRiB/OKPKNwKi8ncLVaOQ8VtoxHQohh/Abnih3Umij7g9kFH
2GXYeFjxf3aPCmzo98TR/YZuXGwgTcDFcqN22TMuTcwEBiNEiGhR0UOWAUbraDNCMjvgbUagmCrQ
J9QR44VNppeNyVPoJy+aOicrcKZBYDjTcBp6lrN3jaXnWK5leFbgWp5nhCJWPxK1RJ0R1XrkTa2b
F+vePnD2PT06RYaX6lF08vin0D3rZHiuZQVBcAoMLwiXlhF5Vqh7YcCn3KlnTGN963m1bp3CrVHo
p2moB2Qe9PDmBN7yFAbB0pje3KUXeKF3wwMNXcMK3ZthGaEV60vX0/TQMHgrz6MblriZkxtxY7fA
NdzlaWl5Lri+eTeZQqaDPRqB9dMj2gnqFtfYhxH94/T9H2Kg8+Eld83fqhEtW931vKXFdxrGyZjA
SNHdW1jrvPAww5fu8Qcx4GVZP0HwMpcIoB76Xiv+uwxC13Nv3s8UHwkDK/S5eb7J8xJb3GVwc727
GUY3zwutaBkEURjewlQPI6yNHhi3MPJOYnEd72V4f5EXFUYE4VePWGiiVDPkDSwit2cFHiOYgx6P
fmNChv40wla8h0eM9Ru/dT3LYJFMj7+Mqbc0Iv3kbljTiKX33IfNPQeGK+7QC456bvz9ZfrfLWWj
sGvgS9jhJYKqEIsB/QqQpw6zef/aQ9E4KNhiiX78Px9CgMr80wZ5a6j8QjJN9O4Q0Bt3R4b6suvT
Jkv0uhnGDbqZKUyWMpgzH0Qtd5pMRpxWfX3aLkJjkulcSg/KHkdtRJowLnf5W4XahpUqIbQXGzoT
ubB49O59YDbSkToc9W3S3v/43DSsIl/S/xIUzJgkVNxluhTRrwXIWxqbWVe6Zfa2XuPO74SJRz38
PrWd9N9OD7bb6tjS//1OuQs0HJpe2KJy7pPTqq/4a6mL71F/AD/7V/5mokZ/rFCI2/3sn5rM4rp0
YZ2m+VrKazjYmUXk8TpSzcMIweFxbIxeYdvyDEntjanoGFQFBVyxIbUqIyArChCcZMB8yq+Tj3Oj
Gizpbh3kfuekHOSH+5tyivWwZSg3xHGaemBcKNsrafRV0YKMu7LZC9SUioLVaJMlW1/suHyHRt18
wywmZTj0Pn0mU7+s9rceQyhsjovr5brfO1hII9ifgmgfeEFkBNtA1veRZtDUnd8Q8uDBMoaUClDG
OBrdyGe2Lznzo0xVgD3KALstfEAqFUp9dCJopmU+uTgB2STEwEjWy4TaVzJ+cvFctTDz9eZE7z7c
vxPkbaZl86t6V1BZ1DFbVdn1BFYxupVUejNgW9afK3AGso0FVaKUIA0tHhs/Tv2IWCk3hlTs69A/
eLgh29WnO6CBJRk3Jk4LEVst8qtUItLgQKGIM4EyaUFuUTIRK6atgTXrlbA34ZoYEpAXcdeaFH1A
AEYT09N4k00rCzfUq+efKTOhvO8ms8lPkK1IFordYzBcuy0Jk4Ej6UhwpEWKiOY0up7xdMxdcNUb
lXpP/XtL9hCjKVNLHGZ9OyDc7WXE6HRIvzRxyOhKRwbB/Ix1miQxT0RX9v1AYiBSMODg/Mnr4iYt
KbP60biHUjgoIyA2nE9qvvG38LtpRngUCXZsw1M4YzwBbsBzSex7rPTvpvFGLYEyFYWr96K/+Sy4
ZaWCk0tBLeMW3tBT6ailGHwOAh9lFjF1c1yRnsnQO8GFN6oDC3V19z6zLGKI0An2vwNcPsV9te6L
0epHILmI58124H3xnTadM7LkxS/CYk/oSbOIV70LU+noCY/ewDPvoqdLjagxYUCJ94DcqQ9oPISC
db8nYqLSVGcy1QuzZM6nJV1dkvec9gCF4009eQUMNvO+QW/9XR13CM+LWk0W5vBd9jeEnNi8xkrM
nu81ETmkqFw0RAAfm6jZhq9gd1ZrMtXBKqJ2Ui6S9cB7rZK1YuKA2e2ksN5mPhtYdK+kIDUNFJvW
dw68C4f0LxATVEKbxp6TEzxcY2hG2SQqJ2NvYNUTQkVfWikTKn13+Upzi4Pkkcq85CsgkROtKpV9
MhmaRzuJ4nk8h1BsJORepEk7VdZjklCkhJh5vms2+UqZPph3vUum9e6++NCpUaeZ3JEOqGQeG4eZ
ctN89VmAZq+phpu/Tu0USs1iQECYrY8UXVPDJHxR+H8BDQt5UsKYhAsIWuNffQYhIn9UbIgAmHfx
9bIHyVFcywOjfGeM351LFq3B6Sf0dStvZEnG6asnzidKJiNHhF6xTeHLKrncFxTiWTRx92S3ChS/
nQxtHCEuIoOpQ7p17hPJe/GbYwA+8F7HUTPLHVLAxmeqENLe97HL10f3gzYVuIG2oHsY26D4qQP2
NpMCWhvvYS94qvWz4f+az3C4KKOR8bHpiekPHAZBeGkgsDYYGGEMJP4j2cmo8xlHlVzeNyJ2+c6S
ab6RnPd0aPem49ljryyG83J6n/6gH2Dkl6/tOPh6lKvMhqY2re2BJx3eU5EbiK2xR4PAGSCzU2xz
lzZVIPBp8Dal5d2hiQz5cNkE7TC7TW/3Ieva241nGpoqgMtkFoG05C4nXQCbzuTtVs+m1zWeGGQF
S5pRGkMS45o5LLjxm0o8/nuS2MwoQmDQmc7Q5fgio2Sr8RSRydOHSaXgMZVQPFJjfhSDKbwo1GbI
UCG4Rg6FdzQvN+D6a5Rncpop9SapLws1hYeJdqA2QoqFOuU9oM2E+Uzvop4C2lxn0JEl7gmykUDa
TvU626PcmSSIjkCDpne7EsPlzK7Te5dsT3/9xwUVC84PiGentAnRRze+AL/XfPnybpzhu+tMpOTz
qN/mZWZ/zYkhIGTAwU8uNB9L1jGgMeD6W//QKes2JvuT6ii9SjNLypwKq6A5Dqq9NGnV8mZoCuqa
0VGgTNcKHldmo7nIhYKhcQnUZDvBc7nvsETqRtu+ohSQAZ3HOVKvT4wCtMHFSahQitRwvEFjBArI
i1yNeVPdSdnSxkOgtDHlZ8ZDYlYqHfxFbo1qgM8IEJK2U7pGHzU9WxMDgqFnidiQePW8qd7Iu6/7
K+bdhsRiA7qs7o4XOvmomz4IablWLmTtmXtL4ROFbSI5p16HZ/AG7P7ThcnSWCLB/j2Po5ffBR1p
9r5XrIoZU6X+eHY+hrmpNkOznRarJxa41R9Y2j+WobcGNv2X1kHP96b9TXWTp9pOCyG++L81byaC
cRVb3vU3FEqCeh8QNTFYDHDvPadbfUB8msBM8RomiBj5Jg+wzSotbHbZotmom3oO078Iik2fOHMn
koYrEg0Mmzg89tl6cPuejtBNOsIxTlM4vJSLx+5DrnNwewhwoj5/FoKyueF9DP65UTEX9GcG3/ie
fwZmS+ct1sPAUqIGNNgNn7PgDpXbbhbjsQrgR3WYqzZTbDC2ycPp+++oMZ7uyKvNdv0KYv+74th7
QChi1wion8tieb8MFs/r16Fi4A/MEspAPR07b84bHN45GIhTOSkh89tsyaT5BGqfhcLyvRc/nxTE
pnI+k9SND+9FfAD2oV3G+g30Jk16Z8idU4a4WeMlFWjLZwDkZFPZEtbTL2wEmmzqinm3mABljlby
pCOzMDbGS1AKsyUzOpx8yYVidoyRSQJhLU3oPYQSfUzoXWH2to+JtIxkFEZjHN2eDRPIHgbxspyD
QCI+pNz6FmDfqp0A4DxdZEOeVlh9et/PPzZUCogw7DCKPr0BOrnjSUEU+MO00Gvfppp+UW1e0Xh5
dIvgZdFM1j66TGzi9X5AIekSt8ftVu8/+Jmu5LwsQEjrM+Xb5mmUBmPGesyBxJCHoHKH8/eCdOo8
W3MHHfibZn/2nwkjJTxSV4wt2cmXdsoxBESPoBjANYAkBPxxlm6seD+KDy9vvMxYeQ2g9XG5q0Ay
QBt0uL7JNH6gdHWDJXvvh2xYTwZ3qwI8UMKTNf+g2Yiukf5SNoAPQI9xiTt4iPQOy01MHp1RemRQ
QN3p093qMP0SZkeNdYkJHH/pSVJx/h4TZTeaHcPmRquNz7qx6MOLA0fJ62+eXL4kbtkKUDUmpkN/
72ieZn5Xow3uJsAAWJ166kecCKD0H0BBxPIGvSmn5E4eB2CQoVEAg//cdjghoEJk3jr61WFVMJ14
3kyCLfUBttlGtf5rnqZ31x5JMYIoMgXU2tSUOs0qutf+S8F0EWlMQFegkz8yEOQzEGCRZNimUFA+
ncktgxQRoOHhoXFBHj4fa8QQ3NpFJxaCdQpAh2IAL5p91vIZdQ+gNaB4G9wO1rdkKFs8NyAzUBFQ
v77+renwbVUw0R4mhVsylbyw8i7kMZFnKHqQWcmJQe7k07gOOywJ3iruC+gMfBoUDO//FgIkyQ8C
iruwNISH4Iesjji4wXEL5YZXjwKqe4ejDYhcdSBfJMDNgGQp5JktgBPsW/b2f7AIkEQQbpmbIdo/
WKQjAXmAoAkIG9nGayYigaUAXwuoCTIW+Br7gi/PtCmac2tWVtuEBzH8v5H1YJFI4TDqOjGq2oJR
Kg11opEiAkYDiwEV5Iu72gILI0kr2gJRKIdyhejaF0kpxmkJ8WPX4FCQmWUtWGmfKAH8RznXc9kF
FuNJsDxHIEKNZt8UzdBNmnmAAuGhoxQAJAxgxII7wM1nHR/gguDHByRNoICQBUgODkVIADmV/4LQ
EwoBU8LIKA7qje9CAAQHCAYrqXCRHwQuyOaMKVyQ9xR5FhxoslxQVwSWKU7nmvdDLblh+75DwR7q
5dYQKcsYVyaSZ/R85ZShUl5P8imQK+1XUP6NrogNOFdRW90JNOsfqxZcjaskIGOYUjore3UoUeOg
iP9jh0eC1kA+jNOLkOYgjX/fzTvkEUnjIKlz+ilHygo4glIOaslFmp9HR44hVIJksxdAeGwE3wdh
Z7DBYj8u/IKbBsljQbAB49TiY7gWpONjPV0xaheaJJXXgPLMRTpw2ywTssmudQeNrA1OI1mZGcuo
bKsDpCE+R/k/Cz5ju0VuLvY53tKC9Duq6jHvkeOVScw0wZv+kMDwXFOkSHkzUi/IsjAYVEGow+/5
kr/hZYK25AITHnyQXQV0JTd0Tkl+cq/IKg9HxQDHmofDGeuT+TWqA4foJxviXlWToa9c5olBeDMj
1KwYi4ocfQSM2F05Rep+vCG4I/MO0E+4B6KNZI1QA1uib7ADGD78mnI7QPv8lL1dpuQ+4FKKnlsG
HIq7JEhZR3jqL1pkGmjNktLVn0HDFZQj+090HOJqDc/4UEAPX/BLkRPjW3jm3wKMX4R8bJDQIeQa
oJYBSgO788zIIcARJxfYFK3F32SkQTtRRjl9jckIH8+fPbKPrQHcRWIEZ4OeWmblvK4kQkabfMOA
XMHdEuQcqHEUufE3qudKeMdAPOzBAbolZQmja0YvMNQj+WJI1Zp/3wn+Ir4SKYnHBSGplscz30Mm
UbOFYw+Z2xE6Rtk2weik8e8QYURaeTImCLCUJh65SNlwrOjss6HK7grUnlAXRIsEHHzeRx2S4J+L
pUGvMbqYpJQiriDS/QgpB/uAxLJodci/ENbzgyKA+KjD2QPUKeekJDGNwlBEn8UAZAJ1Afb7mxce
ehS5HV1ZN84BFqiJuCIgDBstdNBBvXLK+EJAPafcQgHER2VHTC7ksbAa0iYMBrO9NF36y2fMLMC5
Ioa+tiGqk4uxfQgJXLLpY5EyvdMgknTvOxAnciRznLb8et9Jqvm9cpOaX0+qazs5btEO3ytPnex6
a/w/FigYezxD7kGtwNcdWBwkUnePkMPCd6BvoNuQ5PiSKXODzxpXk/mUvoqquxZg8kK0iGgHJ/bt
INJLnMy3qbnD8LFgORWfpFHECorYmCQGy4tYftaVAz2UmJRMJ3Ewi0Ha6kBO5Ix8CQkQRkWY0ioY
X/mu4vpdqYIelHpHPz+AkbBIuB10Ilk88FMx8wf2YxB1Ir2TiFQRFem1yEYQe2QX9DM+CF9O9ktI
OEnWPZuDeuWd9x3PwNlmX4mnQm3L+8o/HlPl8n0RgvA+/mBWsRij3E5ki+Fnck61lpFDvwLhghI3
tpkUws6IUggEChom3JqceQPUrwtLwNAWkWF5ux2Faq3D9JuagR00hWXYimZ+A2x+Rh8L1CPQlUqd
FAPlRb5v3KwpZCgoXik8la7mxeJL67mP/01no8RjinfXuIwQjlsXY1YChdx5hd6c9o+CvGwG4YI8
T3XgqgjYYxc3wgKR+qKGh+I2kknkmb5j5qvRBMLMLkyP7TcmABSjGICuSLwAJvJAYHuqZmE4y56J
LfnOEHKyNRQFNoenJTKSVOdwAlgn1WQOYU3p1lN4dcSjKMuUFjCpjf0XpJd/WRhsPYYUC42Vp70z
NSl80bMyy5TuWUzupC+LSFyRnsJffNj9HzMSROoN+W/utoDQWNOxsI+kekYMOlBNzB/mRmRoVIdz
BnMataVRhUH9jsw0VUsYowCSDTqTtEz6FKkctpVUHiVDlEoJN0G2gGE0VF9tMZ4NvizVSLAZWAe8
g7Hdb2Ac+p+jTYYVrZE29Lq1kPTxw1c7RyPkfcEddbTHtPlNn0+zot9nbZdDh8qQFwhYYbWpjSfA
p1BKYPMitUXdEFP5GhNU9M40ek1ntUXFCfkl8lGCdMZtsXjcFnncmhps9DIJucbiozXXuzNRHdqL
ScDfJQbhs+DD4P6pKlMRHdqn42ozKRGhzi6INS/LnJMdBknDoFBRSakSFyDHjJLBLaFlGE3E2EUK
CJgJIISP7fHgZ/MMYtE6p9U81of9jxEe99m4LJj4m7IzSkLIgFEMhBxiuQHUSgdC74iz8u9OUEBV
uyajSBoNWtC4nqFq2GvhxHC2fI7oEUEjF0BefEB/CBs1etxipHkt07yaDRhY2cBSI8zP4OFID2qS
zTbUziT8Xp0jVRNcbol6uNa7j+0fFvU5e0B4z63Hb/HT1keFbvaTqnEoXC41W31NR4k/HJs0YXvd
XbisggPNVAx1MTz6d9WRwFmynHagZqMErTJPr49iC+RAufD4bdcJZeC0SBMlOtJ33lNgW94/VkYy
N6zTeQwLSs+16a+dSqmT59OB5LJGeJ3S5Ek9RuvkxF3DBQn0Mptho2OVzkpzqkDwwzNmdVCiEvUX
cO97IhfP1i9kF7fkjlVcFyLLD8ZmH39BUgVPQSzFP8GxG1x5A/RZKNtL+fy6AiQSHkVYQMyp0JYQ
D/8FJfRb5/64CsT44gCcgocPr6s48HliFgKkFJoa/IInNAnKfv9xKFAi8AiaGTREXJEEZ7OLuPX7
5bONYa1SPCX973AM/1F/5HN9bq7aWUqtvqCEYDn+5waVYUeiEuW8HdV436CQeywEtTqL5wFWdURl
R09/c/uEGDiSXDgL6+3zoAgeiDSAuqBGlM1xOzmeyBlrxxv5X0xHSfQ95Ltt7LVnbChC8DAesA+2
77ng/Ln/ahheEdofeBTeFUnleUqxq6h249GJDbEb/JbnfMJ5ITzEwyZagHqGZXiInyGTp7lNcECs
hztH0KCIxxe3wKQiSgNCeIXoE+6cy7OYhFt8WNqXZ2EpCRt4HkLgDw1lJ6STIb6x2yKLT/CVi8CE
DjTS2y4TGs9aghanCqMLrZhno/w7QrRp1BlrlNhysL2u9T6DqJftvo/LZ4gsT0pqBB4+V8eqUZ+Q
HiBOMahkCM1cuLz96B0+ZyU/XMs598dTYq2LSPQIQFngtJNMZPqWcFsroje6VQOYElfCbGAMA/4O
rh9OLMqcj+GPfMnCmVDruQq+6ickVch7kSisP6uFscSsI2/VkvjhDLMWBxr9zCZTkNmP3T6GC9mV
bQg0Z+wgrOMzbGmsFgGMaCsgXEX2CJYIk0RwqyEXEp0TKRDyUhnQmVQ8yrJFWPcUVGXsHXwIXBxW
9xthDKrWwYx/qXmagHMMDxQ4wk2qiH3GZPv1+63nlJQggNi1JmXadKnGhI9p7c+GXnG86TPwTmyN
msd/v/lREiIGRojh8l1NZhEDZfwYp/UngEhAAYphe1AQdZm+lwrjL0xATwkK4DC2k8o203qZMUyw
33g9ONLm0YKB+6PfJzm+6s4ZXcS5pA81jOjgNBwecrkicSYx2InWdO8OuSNGpnnlq7f7jQ4jjVng
l6PE2KRJRWpnTHKIjm4QPgdmxYwin9NK+JCMbf6msuTHRK+3OeBMpqYs5o8bTE5+Hwl1vSpd/NTZ
o502qVPLkZau79XtHu9RiVnpx3TSpWGur/zoV8dU9WAY0KVNYRBEMz3+7PGLwgQOJ80xC1Txa8L7
eoNJMZrSr6ClTRNS89P2n8GkXy0foyUL8vk4XbIpu/NYWYykyTGjEdJqTKlJu6qJTaplf2QNyVfi
HDHmni4PtPMzYW2/BFnyTjDU6ahHsBhOnRjHhDzRe6VgwDWFpU295EB1qZWSYIuNcjMGHqSOb8E8
YU+eHWFrIa9QIukAobRmRm0mqpa1otcSVN7UYnIT11Viux64leRCF5dBBu8eNqITg5f84u6OuMER
X+Kw2f3UkQfuKMXHo9LeKBncRK80ekCk/mO8bp5nKoc/6qxJKVmyMwaV1xZKh0JEDEiN60EkCMSE
YKGq0doczCpC2Md7Ts4QtFGaDP37nGqmVW+LtSxmn7kylRZU3AEX85vqyt2zVrd//j9ngGPIuROH
mbPm/hY9v7rivuBnY1U/c34nE08RbqEK4NC/yTMQYkOnW+JDi1kHKpaf7iciFMcPqxJvvHnP8e2o
3Zvis3wjQuU7/a4K2qNYeDA4XzgB7RZzRA6QTxBvYomgOPEFRNVbvlJcEVQKJxl6E9EldT6R0BQp
usWqabuVkRoxU42uZSRZoaAZaHW01+A6vmK6iLFIsgNfjq8y4M6ebyVfgvuS7EYbUYQ8Eh4ar2Yv
JjsIng466pcLhpVwIkmLD4U+IsDluSF3YgFx6B2KcMGdBT72f9SJVPAykNNBlOW5NNET+gMYixzV
ki2gOhp/+EdDHlSPhU4lyJAYRKlzCagOpFPwQFdDqu8odBPoNy+hw0VQRcqbZ0DJk7Q8C3riFoMl
jAigHNtCTHJlvSmJdESV0IxZ3HPqeSKZ+FAHgeYRYR56Pz/1ym1KzQcd/Pbx7OnUPuMBVumsWSgr
asRTAj5NCBHcR0EZvGIZ+RFDBdxID6AzC43BT8IkpFDT1IJPabTnnmDtLmEUujlMYsHhfV3fc2nP
d48WjznSBX1YUOZBVH2w6xkOxfhP9qUFN0uoiRFjj6J2O/IABl2ous6H+gBhjyGCUVhYkwEi6bNM
weiZKgm79LdNKdwiKXFAOoolws6dgXMOt8OzgF7ASsOjD0Y2k/5IWoQ3XmHB2Ry2ZrT4uQgSC0/s
xObwA1OVlvye4hgX5oJ44O8Vn8t7kfCn2R/HpYl62+/seWAt6zPHl4FGrDf8/dLNHfTDPicxCqvC
p5wgekXiI70tV6b8Bs2gEvkutOg1rWxl1i6PpwYJQWcoJlYixqmBPVPrYDBHo+eLR9HsAW1q5mxI
fOjv1b/BHolnyVma7W/LwaMgMp3ROnWhrWL8LVoH6LHFuMARJGqOJsFoNi8pe83MkflzOSgT/KUI
DMGooU/l3LsW9HxtRbG/W/q1+2RvnjMGHnlPsAY41rOHTVzoMkNEEHzJQjBk3noi9gmFyDjPs98Z
f/VzVoLB5GdB7zQ1A2KnHs9GJClip/Q3d3tEeTDJS3cYEL9Y2kri+th8NJJXu+rCHJHjlX2KWef3
cGwivVZM1RmzJqmNyEzmbLOQsZVSHyKSOORCDEBWKzMhbfocUcAQPkUTCQjUNnEa1R6Mi5/8jeHm
jk1a2PqvGd5f7XIlhyZzFOJSE+YmIQ16J9qKn32uCYSIIpX+nldU6nHFRqAH0eI4VagR/GocGFSK
cOR+5oMGW5WN94Mjh6cmQZAHO4aJOz9uB1FzAGFaSIJstqyn5PqDdNUdZD38Uu2rkhZqRIkKKS1O
PAeUYjVy9kvUEbnlhjQ01K2wmr2AkHKPvDLZZQrIISt/Z/IZ/rLoqUCYid9bnzlWCDEqECFL/rlf
iuAX4HKhESjswSvDNji0cPd5hzhCJXVtohyMP0gIjglCQnnnnMZFQDXOaM8vsIEYICIKlAA+DGgG
lT94b/8OuvB1sTF+cUWXAYhQIMvBXUF9n3E3XJMbwkZJe9YvPTRXcIDhmcCLUB7vCxULqZYvxktU
YAWoC9b9a6JZsMGEUZyHFlVOrSwr8+9I4C6zB6iRgj4UoKG1cEXYGOTVh+yO+AE8Ywd4t/gz4znx
LHGbOfYDADSxNCmgEM16yAH/8zOFlyf6b8UeJFeEnkgERjr3kF5pM+Li4NG6iMfgBy7Ms6Mv8MxF
2wNGuBuj1MFZxc9FAPBW26OowKQfpIpVr6xB6rS47XAraCJyQIE/r1RM4baT6OEXuMrcP8/INIq7
mHooYHh+i0Xjiih/rojRUGjbh0dC3ocEBZUlJGZ4HVFboI35H8Uc0XGF5C+OAcXzET4Gl+KZ0gNL
ixnlPkl4E33UW+EVUGMFEZisCZprC9qBYPC9eLNEj5Q9idtDnjAykEoEUtgKX1kgkJR94XBjpL65
PWqdEsADIJihsZ1XUvsx3AxLl+as9IS1tR9yQiP/61Owe8FZMb8JVcbO6Oln6nzwY3YuzXuCmDLv
/KQRwmhLWtxKSiBJrqqER3UOvtBvltLxJv1m1XChtX/1cJ5Lm3+N7K1hGTZMj62XXT3rwHZyBjtP
PgodYZh9bPeaP3IW/KDR0PbhDxiDR+EMucYBzozZUTDxno66nZQILNwi6qlqcBN4hxXG9dFsYmbQ
yrRVyd/nmLbqVc/ywGIQbvXeCrb347hEcI7xACq5z1Y9cl0BSofoxCAH0I6nG/THTJHQmX1SPxg2
Z4LElCNSDQtty56LOLukxTGIB99bX+n58rxPOEEE8z0oCB2zf2hP3zvWdi3daXf5dR4k/jJogoMf
3fhovaTQnzi90PMbJrGXQBug2QGZKfk07HMQ33QFZQA4x2jCeEp6hxMp3GW3yWhSbWQ9JsogzlY2
8qV5ohkFNBaaQhSMn3WqgrNpy/RVIKpZaZKdgZ1vVFok0XT8B3kLyPlBseLvTX/mIfTsofe6xEwJ
IPXKWTq6OedqFUv8lfj8A2W7fLvja3EiLY9PWwY9eCmy8chWI2VWvqby+K/LrHsbNPTD0OZfX+7/
dXdd/Z66YvqktbSMTlF1emq2X68Y2hKFQu0MiGnJseyB6j45UdTUcjTi2APMyxlqjbb0BkRXT0bL
T8teS2KithDxhuCeKPOsUer6cBhL+GkEok45ZtrM8NaYb1O0noT5b9a/VGEkF3Ocfjpgz7G5dOEw
BdZ90VIT1E42H9/YaBNbUVwCp2dLi/2JrM5a9OUDQJne03SNaEVQJRGMPTbP+ConrTF+2SRo36qD
Gho+gT+J8xQXd3Z438vpwDySZYm9rJsSuktPGBkfr5fYohPS0P0VYZsyK5mLNYonA/UwVOnt9rR1
/1/d9ehHFjAlwlVxSGmFd0zn0iJJqJa5TzttioCMZHjwsBgZHUyaCOPbAwbz0Xr8rpBtjBttDBmD
zd9CmWV0oMk9gSOQzOoL3gRin3EeDfAyut1Too8W00qfdtqADIoyIdskrtBOuen04Qv9heLJZlhF
FMad7hC8QsXz10fo0ZGtHD1UB4XVYkWJFeoZ7XLIp+Fzj+kiDA1vdhweuEE0J99AtzFNEb1ZOoqZ
RPmxiQ7iemBNiTpPGBpHESyhAX/o4a5NUZWg7uwpPgx3QA4WtcJQyJ6oIafXU0OC8mORkRvgf9Cy
E/SQ/pcgArUoERZp8a9YnUSdgBS/n2vw+ze4KBEeLia9I0C2EWrwRZ5W9tU37c4mRPm9oZcpk4LG
iALZzG2W7fUP6QCcJWzhY00EbjlmFiJ9+4y2+I+ku1puJNmiAPpFihDDa6HQlqkNLwrTiJn19Xel
b/RMh9uWparKzIN779PIufLRfuJe8NMrn4XC+pmBpwk2Q32YG/1O7EekUAacELDYeeUKfSxQ6MNv
a2ItlPrAnes3OMF7BRGKfG2HWC9Z2nSr3dWXb6EaOPlRixk3BudbtbMyOX5GfqjKdbT+BfGA+qDa
EHhe3sfZ/Hw3P3bMm64V7orleIcJXh+OGtO4alWao/fZ4t/+0rsuHw6EHp/mkvpjmY8jZNdefLCN
i9IbC3883i2vP06ccyV4zpXMq7SxzpUUJeb2fG21D4Wn45iQVXqYdcCEZF6zaVtCxcfOgCSvvcu4
N243VfTNKwwUurKi9eX9WOvUBCl6D6XB9buy6l4D38jBr5P/76uvNjrTUrz2SNMawRK7mI60ZlG7
TDkLDx4+RCVBUWd5b5T6H4uDeJV1ElJfW5lgJ5TP3mfnAHzsjcnLTgKD0UoWFIYnw1DG72mYIOeZ
IpCUv4Qj0jRgq3xvA114pFm2unYnuYhd5tR83dVfL3AY6wY24OmgmEbhqEgx9eVSv8ZC3B8GvEoD
oJk5hiymBV3TeNyehjvzu0BN1IR7y3XnMh8acvoi+GwenvaNe71jk+M+AWSKNM2uGmZgAaIiBAWp
peBF6FwJuc65/lGYyykRs3+rtx8aAKY+msT4sJyF4gB1MmXvg+mqX7ozx5OUPq2fAglmpCoNwXjR
45CYmxRa2ulGTt9368dt48NBPdfzJmd5PlBijlmV6pdi6Ow+EYsuXm77D21GXHINrNMvSTwxX48T
3LQdI+lZY1A7ZEZlag/MJqo3g1mYBMCUbNNdfSiqkyq13icPInL20KZNUdCWBYQYs2llaDoNoZAp
JL/NQkpgsqFo7UuIonDwV+i7vFx0DvEgIC7XD+vkvK6ZigBLtxpcFr3S7He7uD/WO40KM0mwSCUR
F3jc3WmI15z55bPu25jHKhSO6ama12ePJZAi0I61WTZXREhDDvq1gsS85ao0i8vxYdtr/Kc4RmFw
8w7frbixoMa3s0k2aeP8DBPVUQFfP25YK6X6ewEWoQxHo7IPceI4aCY2huOlYvr1fdUqRTY8XfAQ
lA3WI0UmaMHf5Sjb/aLVHT82UHDTrKaieUqueMJN8yvXhZetmCug7MW+OwWlbEsHamSPn2YO+g+d
lt3yFbZ5nW8un6Pqb32RLWtprfzQ0hs7zvpGDJVuH9CXJ8NG12/T4ys0/nUl2G1Dsm6WbbimW+By
A1KjlYNZCwCqosPeVA05b5JDLM7uj6ehHtiq8I8GY1VuNQFSAr0yH7e0iSj+zr9r8161PjDWbTNQ
FLB8x9bDbNuffUzNyDqpAQ+0+djt1el+N/aeX+PyvLtdv210nMMQ2+n96KvQEcba+gfRamn6X/VL
e7J+f3LiKoV/603d7A/mcvqfgVLmprzM1wM/2kFBGAyI060BuRHomW8Uajzd0ML7cIgJS816ZaQJ
VQqVhu5S/mB+AVjdMYFkJl/V3kUy7c+7DZaFcAt+cznsstHx0ygwlergfcVk/Ee+wu4JXOxytM6w
geLuLl7Ctj/pimY4vAluL/ltw/2EF/CGo6g7it4/V9Fd4BCJRO7G8csTutK7T18mpc8l8DFc+/Pp
wQZDwE3kxwFlYBgbLalAECNs0I03McYJ3u+o141f4vSQpsPWQ5q28v4p3qVSAEBXGl36lxp22GEX
Fk9/Xl5/IMeFo+PeoQ4j1yoOy5s44vM3ujXvcMiVVLOakpCMtTd67caVeJ10a5/F/iWNgSZxwurZ
xDNgOCAUBR7eJf7EBTk/Az/qvNJ2+EQiiN3bp65C9Om/WfuuKJ+/pa1fH6yNGk3ful7QTf//NjEM
4jLx3BVm0heWLvpcpOTnopJ3C+w4zLgYNawTXtFeQ3ziBkQ65p1LvvEj2h4uPLwzaCjaJga3PzvA
S1F8kBbzB6ycEI3HnHY/NSSf/p4oTPzab9kSPnPtxhbpE7BKeDw7j+3aOQ7XVD3kXdhnuxjJ7amE
cVKOuvqmMUGLGczCOM6fIAvCDX2SEoiOSNHlpNj3mkW7iAiWoC9vO5fUpLjoBacFOtQ0U/vj3Kkg
yVRiWy3sPBS6XlxKw88q6R079RyvKPVUM0hbMMM7P0oVEMJnNLql1Pfw4z2GCaDs8h14IkVxeRbT
v03am6i/SQ0/APcusCQSqU4BYGaFob6D8QrLHPCqyuburWal1sS1VJOdoPjl5cm1t0wtzF9iF2Qf
ZnauFqubXrSBwGtxuPWuFTU+5XnShhYoPMz7hx6tihj0M1adimwmnydX9TkmvOYEi9WP9iQ+BLRW
S4Nb4/bw/HLdJ8VlADfCxW4+6+5/mRRV6DB0etWf0+s6/+h8fBSi+y9C8Uk1/uD7U4jM5Ov53tcM
YvT8CPnm1F6TC/zx2iEse9imNKeB+VhDtNxEd/3X4fB7WO8sY1Nio2YySsaRX/O/kCr57Uf1ZJuY
GRYJtKOtZyfx9J1rBgkdv4dvH5PXW1elI4bNfziljdx5dsgi5KNo5Wg/9T+BpxWtYJqTYowvlJi9
FV2S+0tySRpRMTaYh1LSNT6m1Vqk03x/ynSd03268zfefFzxu7DDFBkp8KmwKRMo5SF4Rfk/KgXj
n8Xj/pm24/A4LLkAU9aRMdpHk+OiMKo9OscGWW6BFVZBZ2UqAkzPoAmvpuYabB8jKxRLJqtDyd3U
e/XZ+zOZQERu+BA9eiIvo04lmUadDhfn8tdRVog85FZkAThM/19Tc3dS0uK+viThDm9Jy4pc/u71
Az8guvRbfqOSVbJm95ruOsYtm/7VirZ3u87auwIf+j+8q+Fw6Si/JJvOqb+1Y7Lw7bL7uCW7jvf2
QiiAWF0icdkxCRdr89qMPOfAgCsmLy/W2hrvolLMSn+qbYNsowiw3jhAlXjyaD6kb44iCAkv4qGC
Yc8aKngIdJkXp5f0s5xN2nOsMYPz4BK6jf9a3VvaUKFjS6vZvrMr3B07nMTzBij9zFCf+yQah6tJ
fn49fjWG1uoVe3kDuwWFbeBgur1l1WN++29/jGt6j0/LeLiJ7B6XPk1aCa7ff9D5S7wQVdV/rYcj
BfJjdP4ud8rvEqN0kgzf3St7eFCkvfxuPii/KVYb5DIsxd/qN4MqhxRLw9dBE4U4eq2eUPevG3Ks
JclMQA7WA2PqJjWyxHh48dck+YJiic/5FRdksH84wZxA4GonN0UWyXUw703iSayaFg9/reUmw5iI
9/EXumQ8t+q2RTRkdz9h88rRixHJNMO6OErRPP42/TcanqLXFcZrj926I58OgBKIzcGbchqcL7fH
4pc9/lmKRMvpxZ+4nfxVKea/tFv5ykKuTROH5VTkyxmetPTSf0VDnsU9wV+0SgBwXJJri3Y0A8mx
pLvskOmgp9VcLberPuNYufH4v4mLJBz4sLLoT/i8YefADOV4MN3JGPoyeJPkRV87PnXHnfw7GM99
dooex9Hz0rDB6PF+G91/aCfbmx/343CTm7T/+eLdTvlLmyO/e0HvjdF4707xXVeNJOl/sjrv6SLK
j9n9/XPno9MZZFDfw8lq/jLeVA0kRdYrDWqD2+NRVVa8eMjqrHtyRk5WUR9Xq0+qHgzcOLpEWfbW
O2XX+JQcVNphu7NdAvaZHePd3z3/C9+ssR/7VBW9Fv2ckoGXw2+/bdOjB1SLyoNgmfwr6r3Rso0B
26JgdSSFkdcl55oBrbTp5pYzUVnLpiLm+0ZU+j6mjejIQrm0bTQgWd5R8InnnXuYawaf9dM6i5oI
E+Xs4JajznMlMy/5bv+v3q13zYCnNJEV03J6/WxkpeRwb0vd3398PAf7nXm6X0Ltvz+X6DFfRZ8I
1SGACOHAE++cYGkHZ3vtxHeFbj3rhmONgmOjfBLqT05pyfmOvlaZzTpuRNe76905r9vytX4FwjLC
2sV2DCscX++5nPvy0y032v7+iKc2VOvqwyv4cesFeZfJ7d8ewj/KT/uslLdeLg+lXEipemMC40Ne
6r73035Uc6WRL/AdU/efvusARARZkTfC00gXd+/v74U8RJR33X0HhArnvJQuHu/u/vz+HQ9etdsv
qTdrDOrZ+RmxS9hWyK/OCdB4tO/XBttvmhpvIBWOdTX5lg5UJ/EZIbIevV5iFxjtv2ka3Vc+miE2
CeqblxzVVtm2/i9/tdnjCPg82rQnX+iPdx7xOH38/e6nv+DDFDHajbtC2rlFz/Bk0fMlIj6VF1Ij
OAf5I7PVv2b9y9eU2xvluseTu20+72bPwYNSfoQ5iZ5XycfX0kZtL+/q3WY3uLrjf6N8Ha2jgYa5
bJS9vj2ofCjdlXn4S/TcO2TrFC8qOQ3idun+HM/6SvNBZblbdoTb0sh+Lfr3rxb1qIWio3fX6UPw
SQN7MPv4+DB6p13kMabte2Nqo0dGMV7GuYVMXl+/t2g9uUhEG/Zt+Jrn8nbr20yi346afXvbPQ31
f+KvVu++0b7edQqRLyvJ16WjdBffjx6q+Sl5eys/LKO3t7ePqljhMf/OCy9Bfboepde3vs+rDerR
7++08x2WZ7jaRbn1Kd+/btJTPKwmw1P8+n3qRvki6n9PreVr+UlTLZn2+/mr05XSqUhfD93hsO/X
o1Ke59/TuL+3VV3w9+s+E8mF6zY0PhJzTxOIwrTZE48KGUuDIDDcJefYfSoL5k4alJPo4Ym5pPqQ
PnU3cUKh4CWeZw9s03sKUR/ZgAGmzyqL5l8quLLj4bYPwD7DGnxoPi3+TT7L35f/mt9zJKHm2/gH
N/GyfNICWC9jTLPq2+Zf8a0woM7WJx6e7VIl93stdpEV1EIcoqrfy5/RwjHzZxrdD+57TFdGyD56
ywb3WSfKhv2+3XuRtAit3iAFO/389xQ17hpxpJos3DI4ExmrMFj824or/tzc9AgECvSYGeB9HSfV
cdrSLpR+ktx7qNWi6v24M2rX0pX/60lgxpqHHBdSSh4JBKro1zi5LmJZl9psZ9Sbf19k6mBGqh7N
AKf2dw0sCWDpT+xDHk+n7bf1CzUbGBBihmW2EwRMh+GptR4aD62HOTC0umYXngIO4OFSyg56lrve
ApilEfAoR+4Jhuq/MxaT3VPCpIkqP+NXwoBQ48rROBIkFjZAnsn1os/QGV/ugXUOl8zcyLIn+Fp+
rA1ng9DA3fdKw9P7xERV9cZ2aZc22OIr4FW81f/cvNaUPew+Iwm3H6XV58hgb9DDwjusHOqw1qK6
GUVp3q9Icm9mj+gmUMhEwwJ40JnVLvRNeruZzHEga8q6i8eyfKBLsQS8YhgsGWVouZNMbLAZhBmE
mrH0Lja5Jt0wNGKbd42kgX086baG1y+91P1X44ew9+MeMUR+0ak+FP/bEUwgkFbIVisOUIB7xZq8
lM32wcQ4jEUbqBiV17EyS4OWwL91MSDRkDLUCDbdclW4fBoe5lNbN3h0DRsgitslVeldLLQ/Zz+b
S8d/9UkrKRlPAZ6xWZksqf4yv/6uTXqsVHkL0y8vsZl5nXXQg91SgDgk5yZlg+W/8uGpAQMwM1to
Xf6qXdTtFDAm66/x9b86UZ7T/WlMdU8L4xbtFy81VbgtMn8zqU9yNYmZ2XAH5FOoQozvfL7MhHvj
ApRrpzx7KbfIEnbqZArIqo6oVYZKttaiijqYsD7I+SiNPTyplCuBjxcDuD74wWWtXZwq0yfrbbI1
QPp9fOwcJh1o54lR479qnerkdC4Kk25Ztm6aQYqcVIXOUtXKN9Vm6FKeQwFyotSuXlCvKwOPoBB1
L4C7Mb4/pstn/KbrM+kdQ1ExlI/qq7l3POD0LpYpcP1xlAewzZ+wwnQNxRJXivFUaOyI4itDpf1B
MLDn1pt0BsKgUa8uiUOq1Fr5bzx0Gjf/0TzGu93cgmFBDd79d31r6Zf9k9X31mjii5fl6xraYPxU
mlJAuT2XtBtABqrLwQZ8fkNwffdSWd+iWbN/KQrvZXSznslK6Wr6oysE2AEwvqrdTYxF2XZt/0vB
JNv+Tm159XapwgV0HNpxR1tmtKc1Z6anMdyq/9UnzZ/Cuq/TCLJ7rRkP32sNQThC1/q1Burkhk7b
F/ekybHZfLZoH1wGT+AuipqhMq6tDG13RhGKa8OextrueF9Q/N6k3gogSnMYz0DNUzP3ywqje80U
tWbk3l+KWuAtI/VGSWhNI3uJxa/d1qm9nFTJos+Xg7KWRO3+2CyldNnn3xoCuzkT/TSZDxWot+GN
kmJtYA4R/tozHK2nM/GI13U2qdoxxcNesl90nh0w7YLj/Pk2flJeH1XaFS/WJbKJlenyze/t1K4V
HleX5ys9GBg1j/k0F5q2RfmSp4EqsQ49osXpZWofr7aC7xcKhFS55t+Tc9t8GG+vXao547GN70fz
Z6CgSb540BnYtrSK6J/mevh+Om9l0CoGyf519xcDneAzzK464nGoyXQgnFHdPY1uj7VqMiGmN24X
3q2dnUajQSKSTJ825/et2HHgohaQNMvMBCIfyVxMZDjQEPqAsDuXn9bs39hePtyNAAFulSf4x+pi
oNcApLMsfrFaWtI4V5d/bs5dU35fPyrqT/LrxWQm3KPZsGUEsmutkjQtv+zoquhTTPLW7pgaMrGY
35Un7/MW/edmWpv1cEMr45/x7F6Rm/i6HWHNi3qKF5M9x92RJP7VWA8QqurpP5X+Cg0eeY5HWHhs
lbIRMI7iHRjo0ixBM4q0wlbl3lyyWr3fLh7spUnaGEJWVT/D0zwk2nzA073Z77nQ22gvtncn6KKq
yRWPOhutS9fjYDPCJCX9R4uZFwPRp6PiD3I9fwZ90IddPBTOiN/j30vhd3xv0+5m/3Q14LdyXTzA
kqU1/HVpQA0U/qufLbd6IoA/rt1Dy/IXAK/W60z9730tRGs+rFdv49KjW0frHIXl0nsd1cBwH1WZ
9eEwYbHEJtWnRscnbcHJKp1W5YlShca/yXvvLfRJMmo8jqZNbqm7s/z4qtdwfS1dQctW+XRDM37s
wsIElo5lO8Jiai4X2sVS6h4v7NtoPmiWXowV9prb5X1f/TwV39ZHg2ygZTon1snh9Nig8+zCMtWX
tgEijKwMbt5zx6XFF8GME/TVbfUYwM85VaXN6cEenVROgUF8HIMT3f/1N1ji4utqYGm8GYgO5d4t
COtp9Vi/A+m21Lo8+qaQuW4rnEKnGA3pNMQngCvBLQDorLae7dqrwR3l3tbjn4aBXBCwtffTQ8Xh
LxKTNbAraJ1rjqn08aDAp0GX8KxTSvSVrfoIO3n2UH48ll9AXAqlXmncvYy7m/MD7Jlw2dTRJ6bB
JXrwAdJefK16COiHDMAfacgzgJ9GNQh2x+HgPn/1Ra92+4q9T0Qrm26JPQYDXw509M/rtv6ypweu
xUmXe3r0mvXwIOZpzfkgi6CJ7PCzsgD1nPqmpnUlCEr29UHoUBsgpKFHcTpsryZDp2mNxg18Gnh9
AWLE8M7WWv9hicBV10XwqEOv9n7UH3OG0V37LgJQxJQv9mJcdy3JeJuOijQEA1LppDgGAVIbeFgO
l5BltIKlSHZaQCK3RioAKW5fAaUN4NCeY60UK2S6+pQzJKGuv+EHZtfusdpZjOgHSfrAVhUNC22j
8SD4NXI9jlOzvxnodu90WV1oC06js9j0pwbZqFBp1dFVlx/9Aq0iFUz00ElFo+SYXXPuOPn25E0Y
u24fTHJudBEFTMxA1rsaEWgIWxvgCGyUtbdPYKxWky7Pgz3t0UE6sUYBcoWyrj4D3FpLXJjZjgDs
5gdAhJ1D0tfqBNedYFsXTmmgsoKHe8bOcd8LIZNNqqbzUcrmyzdn46hLxJcJOTXv3csqDP4CGTE4
PfEG9Wbm+Qg8kLmBMaA4NjTMoZ72PEhgMpt3D2qtd0/LLBGL7MxT25L96l03XbER7FtJMfYPhGy7
FeBSoJiPd5yqkzLTSgdncpFVQ/F6PptrOcx7Jx0p1BAVjXJ6vvY1OxfzHuPgfuGwyvUPq3+d3YM4
MEczw3YsqgBzjevRKR/vMAWOy0FJxV5FA8qh2ReSwVUBDS6Im4D3BAxSVatX8ft4H7rMED0kMfy9
6eo9bpqaoV2rsZr8Z0AcVhVgAhvFTXnqTYhJn7iZaN0YdP93WcG7WE7bBDb5HPZmhLzlwVq97eaP
pkozX5tX19u9trLbkkpo6tYdCP1Lh+Xw9/C3UFAuHpKj9Dd6C/B/Yr7c7JqPCPqLUo53jqaHboQW
GEPhbICZhqBsgFQzVNiOYALKu5inAS07G3i+XsCxwyeJuhp6owHS3VQY/Fg/gVA73OsnHdrGr9Sq
fM7QyVhZtLbrPsdjA5x9wbveyr8v6ErooBpCIaa8E1H5osn/uGIgfI0vbkVRtBkt9i/4vDiBBJ3R
LZm8wnANraHeDSP4J8vgVfoX8+9zOfaslvd2RkPJgyX9boRBhR5f7zbY/9xUY/HTujP1lQLNtFQU
ZGpC4LgkYJ4LaeG20xpcf0wa65KV0JlwGfJDQRU0PEwuLqTRwyrkzHZ/NGj0Z0LRAIYB7IP7diDt
UMmFG6/XOohq53N2VZkQ3p/T1uaxUn8th4FUybgi1A9anprbjHTgqkh353nt18dZ20tT4N5GZKnv
II0T+9InwBEICsW0WIw0EbS39+pKro2LkeUWepcqCLdZooGlOTJ5cPpbmXS5nXltYZSH3h5yDOls
f+MfNmsdvLvr2ZBh3ZjXaa2NhXioPy0Mw/xbPYNP1zutO8o5iPfKnvugPUYiQa8YDsmC1er0RwS9
mMN/QzR2pOwUkCj7mNIbum/XZx10KHO7eD8Ko+PsxeUuZ+SQ8qyfMwaKAd93hVdxgyzbpi9Vw2EZ
8yOVbNPSAAVT82HnH7c3f7KIx1q/qMx6jIhbmIDhzgNTnVQgiYSOmV9huPyYsmnQQRC38V4wuSGd
v7RdDrHw8l/Wf9OnW+TzUYZDMCd02uyWt12bn9gDxMfsYV3rnLaf6037hoG0aSNOBYplOSsrzdmF
4rtK5qP18DfTtjc4Tds+EJsTUxx1dbwNzHe8cqFWudFFPW+2GAryHSYeIdPW1poApQhTETsLqBY5
fPqz3eV2x/yNAgKiqwYbRbg47Ff7egMcFpWQOZ0CT7We7OoJtrCWcWOcbYpKf8e/RSJd4IUIUWVs
JdjlSrvG7wjHFTqIS3w7uD5PSlF+5Tdb1wcCskjoyjalMJfGbwXsV33AjV2Pd1ZjXus4KcL3+v5V
djpudhuTNiYq7WUwKeENJe+gSot07WB7gu51+W3VAEj/+PeHARiTU+Kx3a7PJbwFih6tPvLnrMJo
xYfrA2ilfSuqutTumsy0DNQzxs3A6FWmIS0iM+DDzIPbdrltiwoy4ldkg1JBzuS0PMYuDRfKr7EX
4vqb2CibvwX2WwLTFFRT1p2z+qxMAQAwbqAO8s2BSX56sbsCYKCYLGufTxX+aHCs56Cys/a5TM8J
TKNl9DiO6jr+j4UpDAVj2Ebb+gffwdfgZAayKfBwVgZDCwi6tsdhT7EJGLGYubrF62d6T3/7GVkU
6LHHs/MlEE9gfljT5BCQaNB5Pbjte6WFTE2iElibuBW2GTEqmxd2QTlKCn6oPDidx59mb/pEAehs
Ef44RNgr4r3JtD275SFIlPQLRYuBzD093wHn1L/+74Fd4HSUIfNSg6HIwE4T6gdL1EAEEDupwxZj
EpO0HpVomhUCMS/vKjft0fPqa/RM0D9tdn4159JxfnzbXdPVObku4kUzPmsDXuN9y+FOSkA6peQ2
ifub/3bLdAawek3nejf3y762GJKMPwKZt3kjWfohQMxbXUVJIXmpr7EI/z5l+y6Dne365IkfzFNX
a1E4U1bzH3gZaGzjyW9evsf/Dt+N/m0oF7rlBlNKq3gMTUFTuU7xcdxTzdzcUliYzSVpTWy+0EQ7
TSiopESHaudk1yRnkpUaWV58a0zi0qxzaCTKngoI3Tq5BFFiA1FMebNezsbKTE+1VxDg9kqbo6Tj
uciQlTUjRv9m7m2V1P+d7+rh6/q/xfv5EViORdVtNbtbp7H2uTVLaP8D2kPEho7CchNKKPZKvRlZ
bFBl6+d4IkZSNVLtz5yPTNptM7KLpXFHsIvbqiUxVoYIaHgAomtXkBliKnEsM89+OFKvoi/A7FNe
+Qv+Fg+gl/WeMAOKeQEQB1WLaiT2MFjaoOQu6ymPMJCYi13Xc1beG4kXR2H0XuGdRSGCw6AFznzj
nhcvDYpcPWe0aQP/OdQ81NK+QwJnly8IqKaMp9PmBxgQnVenu8iaARXoJh7JuzMCKcK8KfHj1fPy
234tlx8LXMR1QGauWTB98XlLp6OVXkwJsUeEKOvYKjPEjcW/4Fzt9WbQ23H8KoClt6A+AxoqhOPr
NzH6BAEDI0hHlx9ZRn3xMD/0RHyC7IZxJUJTncpRDGcovJe/qJVNK7xAd2ESkZxqk7Rm+W1NI7x6
r0yyUcmBfzoaRsGvYnU/SgaE/oCSyg3Xos1VLmUXSMMA5zwtE/DdAj2rGt2YQ6+56UpPrI9lk+kI
C28kEJDDzXLiv6/PVo/1KE0mgbnH83NqjV/gMGaCsQJ6xY0TC3NJ3NANEcOgODVCpnP8ZFQXJ4U4
v7uE2YyShGv10zuL6YR6o2o7yP8CSip98yro89fLf+cw7vt7dunQllofe3WVMbIWjOAf499oefMg
+ZDrf9NNx65s2r7XHLTOJmweeiFsJ6MAAT/9Q2/zwINZ+7L4tz5noqJj88N28ZuEIJic1dTIyfTc
7BKvWDs/F5FVcGhrE4Ts1dL3/Lv0S9uAzPh2l+62mS22rr9ASc7Hgui4Tpl8HGTJHQJyUfHOlLng
YN55FNXPymetJW03/5UqrskvCVVC56p+aBNZYOL8FticqaKnf7UtAfL0SlASlpPPWmaH6eCyfC3d
BHZBsxAXYN9qL1aijXZllZJNNFWkWY4amx7cavXQHiNsLjEsi/LD90Uj88i4IP4/4HfXncK5Q4zq
PO6fzsI79AfHzchcWxHXrtZB9dvCmxpVWYj9LV8QIfEKD3LG8N1WpsoHt7wQXUlIvNzfMjoERIFf
efkmGRb4CxoVRkF/x7c+3PmYmbHbnDfCa46C0jXEnlWdTLuNcUeCxYc7n9Nv0aiB6lbXDPYYwPG4
aQXnMd90BP9bgOByrSN4Ca8FoSokBNtpkQiz6ELQFlnU72w9psp3ljzIJquCOIbQtE0XYnVpH3Zh
Apx4Ucxgy5bTrcFhl9/tuN86t3lv9Xc7VYzVmsgJ0r2JxOanimF+S8sGfQybJDqain7rMkLkig6n
+3orK97CObnBdhq4KwtWfahcQwVLPAztrQwLjegLPw3+nyCcaT7z9DRp11TN8FhyIbgAOWiSmB13
CIMM3FDNb2w6npEda5EwD6mUTCo9YlAHXJLDpBsOqLKQOwGQ15+9v5a/XDyb4/iEeFFMwQ+L/ulH
6a2H09gRanmY4hQodFbXjQPrB662VK3Sq6ptXsA4guqaZ+wpKbhfr/+cRF9sKj0XKaeSVHhbbyVg
l7G44PB0VXGPPfaC7fZAbDeB3FEx8NIpAZxjf2RW0qqEeGD+I/QMhBUEE18cA5ByTUUoEIeSw4LI
xcdpkZJVmxnhWcnhuOEYCfWLDIqHjoBujTBBAfvC76YM83mf2/u7Sr78Mf3k+lScpPKE449IUxDj
jn0uZF7hb3aSoWsQlM0uEGnNeF+bx3llC5pBHVBcTqRti30EFWcuTzmnZ11dCoCysvC0FU+ndE09
HVPYwP1Vf9JzLaWJfCmks2OfRPTw/GcLJlrJHbutsM7xO663TB2v1Xi7rdJasV2dOKGJSK5QzmnN
UKPevvvXdNRxkCvQWnTkWABK2ga+N3qwIozEYolB4RrjOXDIMrQsCrOOtun1mp2blMIF24M9r0+6
1Dehz5riqbbfdXXlCXSeT5U6udB5NT4CcMp7K2GkGRskfnNjM8i03U9p5bSQPM2rZebLzz0HbbcL
Xe2q0K4jcjHl3r27JopSLtpjqVRIsqiOPiyNJIUQhnOgUypOqeis1NJSsU2KhmqraKewytfV+Hrs
+iARkV6VG/JGE3gNDQ2a6GsUNdeTTlvt1oLzDBo79dkxqpU6n7dmUp3kF00AQnsteU/euqVCquUw
SKPus3I5zF5YrZLai41kD0oyRbEWdVEZrCr5bhWkyoS0JL7J7hwuKR1FLv9qeCNZmu1j69f3zpWU
VZcjSBhrl46oGdqo38Iy/SZizrtTyaP3d7qEMH+iWYmPuYvH8J4COhlqrc1ByIlKm547O/+UTPoV
RqyHjHwxqL9HQlqS5aLnfZXkH59zvvVrv4aajYM3oDzf7OFxCOQF4ooO1eYH4zvPRMhNFoHyu21W
raXkrS3lDQfrFC9KneAWiu3xCYU0qhe0kRLw4hEWuPztCvRlv+ma3JZD5ZDJ7cGBc50Ok9ytLrS+
ZdCQo0NKr13J4Zd7m387gq5c/AelujFEBIXDR5fHuBpBJzMkBIf2+ccDrsHOFRNLt9wn7tD8C3hg
Nezu9E0kvwjo7iMkXqZdTv5zgXlASM1wzl+piMtctMKz4s8UZGytYl8fPKSh39v7xfg+7DGS8D65
THY3rk9U6zLPztmZHTJFkvOhvd0nq1LbyZWuNGgy6ZcbG7/Od4cMrQ3MatZMdGGvrdxK6V+yKMVJ
ONSjY3f/vH22Ff1AVWlnK1W69r9A2HJumomNep2ku5sKwl9oLAdouWHmIK19jshqXZLDNG7Sgl6l
h1Jngpl87NdBkbZ4qz/L7zMeVjOaEnhWLG5d2sIGe6ZeTIq4zjp5kiu41GtsFvu1kmAw+CfrpYJQ
VcFS6cf++7x8CCDCLVHpOmSFlaHunOVSc6ZfPDxf8WigmShgr1Naf061pWBdQGmLE3yqbNZKNs7Y
NAmFkWM3PLlKvq0kYSOvUzvaojt7KicjIKNCKrpg2+wtqH4G4nBjQXIDBmg6gWCr4V9fFuOsUs6r
zXaDZOYFga29c3hr6aHS3TemdHq7DHfrvznTfYCPukyNBzDLMdfEa61zfsEq2CKSPhUU8dX+z+o6
FTS/nOSSKyqwV8MDZMcKTUhyL5/ytCShJvOyXxeLv2y7R5WYrcfLPZlEo/8wDiNtzj/i9AkUGuS8
Tsg0P1Vy0x1YWXvCIfMAdudHgKe6bReYj0lxPJxckx10sEtUmzF1IZ8cXtgBlTMOUg6tXGAOBsge
76LFS6wmxCKhtKgERPajnkhyqWDhoroxH01QmhswDYYgmt+dtk9CFDWTS3joZX10oOxqvPm7Is5i
PE1GrZwyWHmZ1T6D8QKMxMXRI5jmnrtlBSBh/sv0tAaO9tgcy4DHWb7TN3P1UqDlZWgQzYY10bZm
2ASyh2lXXGQ0nZqbSDfU3CadIOX1qPTkU+oM+S6uL+NLMzz7wzbmXEzeGLWMWvB0eUe2CEJBjYIO
nACZgpeD4uTu+v+/IxlRZdq2n+mBNaZ/x8+SH5c0VUlVRBSz92gz1RnNX9szXLPyG825pm8e2jw6
1bh9PXV8WXy7vFx8Kq10MpL//22XTs1UqkWiaUt83AXN1ZqTUcmqDa0xHCrsBILbBveoshUT6YpA
hP8XYlRevD6E95XwiCiSbzpux7UU6W7yBeHXRQIUxlanJAT8pH5tIHof8s11J1QyzPdpRitH6Nj2
1BUAPRKD/26Xjvc9wOybVbRLJYTFWniB/UcChOX0PmqYjU+hjI1qIzM58uv9szC/fsvm9dQh5vg2
iw7fhe3skdgWNo8tdgH2J/g0DM+vSzFyozI6DiQ8oeWkkoltBTdU024Dsdhp0tntPkNYJXjcZmUi
QWepnFGs+1pnVulNxW2bdqXcQzt0X2JjIVpJBob7JaHjcSy0x1Nq9jx+VJ+1WOOW7Q8hXmFdZC+j
ZeYcLr93j8ZjOK+zW9eeKJvu8SvmESiIxNSHtl3sblVv1gSFRybk68UiVQdTiQb6veUWsV7PDb5s
KEcn2/GH/N1pFXB4yiYp1mpPDam9X/tLk+rmnvNxk+drHX85VsN0gyNdSh0Hi3QOAbtvynkO1B9a
yW0gbnG+lDPEifICJ1JATCZPvNva9FUyNR02Zmfd73u74lsov13axXqOk6cmqPamRVC8IMaGJTg8
WM3Tpk+Ba56tx/1m9VMnSDRuIYC19pJ9ayW8V6PUj1bhD+gFfOxzeye5JVQic9YmBBtf/lt+g0Z6
0+oBBbmnmSkzv2jxNKBbcoVa4bqOhmLuqlub/O4IuuhYEZvob/vCQndDnrZF14oIViim4iQ3wxg5
2iPKqQDriozXB3XuOr4mq6RfV7vby6ClYfSIa+ocPRciW1IUmah3RNqacjYbQqWR4PEp1Fi0yzSZ
pP5HKhIf1kMu5eSDZhFQBoioDxrlnmfK9DEeUjY1u9EsszpwanJd6p8y4FlWW/fGQ1Zt+m0YpIyz
FgoM9qGyDV6xsr81Mq6TgKIwf3pMnY3SNr5mE5HSX82PTHhh3lF7NJCgtUyXE0IWxc58UNLr14gf
KAhKiPc/3iTUDxuvjt7UMNANpQWwpkhxKQtYsZUhe0g4bXHpsJC3ukdeOhS45m+bhzrSPbHQHmny
Tjmr5RjwcSuVvZBlrydiuvBCJ1kpSmrFczbbTIomlKIzctqqu4aEg1jN1be8RkGTXn8h4eKv0qSG
GfcMbRjQ/qc8GSyTU2MhMH3wJCaqqOHuxRbnkDbN2v8j6r6a2tiaLgD/IlUph1sDCjMaBYTAcEMZ
m6Ocs3799zTvxVfnlI0RSDN79u6wevXqmdE3t2ZpqP23K2Cb/bZa5ZQJWJDKv2ZKXrVbsmwzgtSY
DBj9Y0AOxFOTQARJXSEhj+mw8pG+YGjhNxJSe1zXpOKOLM7jwt8y7yxkHxsY6p6rfjnQCkVpkXDG
GITc4rtPFShFArIfmCWp5gFb5qGXrN6jZ016KUpLslhlrsuvgwaOdbMgQMo/sY+M6akS4U512hV0
Vq6/Slwg5KwB52x5SQD9eXstlseKGuvruwWURcPGS9/19qcenj+NxK4M0YNKh7G6Llqs8a3Sqb5p
2VfIU4xS8GBBREmcY71u/q/M0eNfllq1Pw4SxCoy/EmnNg1BXCeGXKSoQzS4Av9TmK8Mba/VReFL
nMOgAcL9lGh0hyeogFR9cmpCvhqYThVKHefYrHznKWsAzzWe/90nwkTZy+raLP0B6whtbWu7HqF1
ihkqK+yyAKykiIaPsDdwpLnGc8uJNnihR5Gg8ad0a5u+TLyT6dwGecmSOnmOZKPU5BFMbnnR5hGF
l2vESod/xulys0oDxRZfzP1HZixclVpQyDk/hO2tP5c/W3a7M2lzsJ7F5C5bxZbehrVldu1XRsNG
oLpKrEQTpR+EP1WbQbq7P7mRc7VZkIuZ3Gryyf2Jf/b57qcOgoMKLFuOvCD+8NmSvhjatJE27x+d
zc2kVZg+7HUKLR9y2QGXUeVKXxFuavnxnAC3E76V/qdtCUEK/GIaMsfCZQvJB05B556UiP0zDjXZ
Ux8rtlfaWTXaXKjo0tm7kqZXmRAUoxEzFlWaiY/izNvxxcrtTk/1RjuXLOQeJfHMUSq6jdCm2I2i
a3vdqzYg+A8WifiIiyxqvvHJLkopeDs0qUemJSGQ4vmRQkdsVtv/4+7kCtcby6vglxiSwXYJkIv2
LsWSYyR4siU/Y0lKFZyGztQEhuLjhaLNEv7wa/2qXibfPwwisxAFEuH+O65+tgClcLZj040XtpRQ
NPE/GCwlVl/92owX2SeuZRCiBQ2gRCmaU8IZKQeqdp9yj6KVwFNuTqNoueW52nrCWZunpBjLM39G
2GA5IZ9iFk/guEzBMZu+Kj9QmvUHlUFx/YZj60xZzUW+yaDMqk9yrX39cbf6kGmCLtbyZh5eES//
dZ/CCBKbQT2cbVO0PU8zk1lqO5zvdV4XeASNakGLv+eWgMe4lmJ3Mlq8Tkxa+zX704AadOYMFnUf
tJYvBrVazTgLYJwqAbIRvNj5IM2Ih3GHWysiAhKhaA6OeRR9xcCPnX4+cDuUbW9ondnhuQczbz/s
tc0lGoiFnGbHGvEUnkErdN/31KQYkqNyIKYD4xGD4HR5Qn4YvsG5YBSP5I54alJ4FYzJoeJftt35
1R/zZ+3ZTHj3phnxdf5c/7t6wSde9uaHJtO8bE57GxOM+td8tjFjaNVlGuy27eu6vRg3eq1qp2QM
0Xr3sM33b92DaSOpNzdK67jsnI5DsV9cx5rdx4BKqm3rnVcUvauadpSJIei7Cu8W4zx0pjYeqJQ7
4M8z49WgNdNCtneqX8IxvPOBmi7p1SVemQxOXTfWm8ujkLIRX3Xg6nY5YannFXk0XbYFN/O2rslC
m9UqGrwyfZz3asP3Hz+dy3JDp56VaCReVj/vyf+vfnMpXzTupPY4G4TDRWQowqrbK7K5fWZ0H9rN
8RgWv08d+x96Ep6FFpiG46E9ne9iM95f4wjFuZNrOu+yvqprKbtM9vgD3D25tMpKak2JYm/97K1e
mMTq6aH8e0/K62ixrauO6Ld5fzXcDef9QrqL0VGvcVk+VKS47UkBN/rrpjCCNvlewzGKMTt5gMj+
x9ASE6qwrubZ/LuCnkT3Wo9LtT1Nq22uxBgdqFlv+jzt1Uf5fuk51wvKXbZ9Ldw11Fq4Iem6r53R
2sWusANPu7Yxb23dgwYagdKspgI083mH24SCeenx/nHPRBjYaPOMfp6t8rCDSyjKZkWKmvxT6965
/JlTx36ZDma9xuiSb600b6mwJhRFuxsNXJdKUupc0Urfq5uEktXsFjTiIK2Ma++nTVtp5prgW31+
phhE1WdKb1kRd+272tvR8B1REDHINduOqT3SUFP/XvQnQP5vxR4Ep+Uwny6H52uHBV0smvW2Ggms
mkAJk2kU5BhZLrlOQ2fAuKrioSVV+/HNje9QXac+k/dL6C5NzXoc6ut5yN7dOjA/T3kDSp3WHqt9
ukHL3qXT2HU38i447CTVgZVLPtuM4CAPYG9vVaOzcuf2e2mSSr0tUKvaUosX2xKq8vopp+nNt+ni
pT6S0M4j4W8MpudOYTDp3buX3oURkooNy9kqrQ1IG6aTEU2d0uCQTodUJ9y9QV/xnNDkryZewYjA
O4jmXe0iz41KVh9gCbYxM7LaUGxonDo28C0Ug3lxE4piGGEu/komo/LztJuve3CTXvn5ONdOkWuX
+pvXWc8VPH8+W2JSOdd6N7jPi6faO3uMM01lfTAZCTf79d6p9qsymNKVk1m421kfA3q4+XPt3jno
/un265KcknLjMdd1g8BppemXVW/Vu3a3g1X7lE0+tjQYR5vhvbvpbUW5u4c60nFyKii1KVQ+kMsa
zqg0UQb+GWVVzhabpPJvtkku+3Qy65MmCp3q589pk4716v6YP6THc6iiofMZYZ2dVHwRJ0yLo838
w/xAhZoOqf5+5L8Q6hAWP3v1njLuKW03BtVTr3Dq51fZXclonSmhSsYm2vzAeaiWynqo6kz5Nw0b
W5HF6B+zfRbGnR4XeiJHvRnJOnf1GGjuUCbFVAGQlyEoMO2Y/PtXIYyf2ynQt9WIitWWT9nUE0wW
FMv+eogrVm2TnWBa2hL6cmrvkmKqRo2p+kWEuhIEGzJjNAsLY9t8DxlGEk4i89x0TKdZ9Bejy6bj
pWI6q7VYbIVH5CxzD9g7qLFqZ7IZ1WVC0rZEwQfxRpFnv0z3pcgImT3R39eUroTCdZ3yJJqpC9Af
tWsTeCFyknHyCsf729AP8wJ1twpgkFGq+EEmVBdVIwV1/jTYQG+NeVefkt2q8Na9VturvpUwrGCs
dSFTbWd5ft7i1jlnnJ3Cu+Hq1fbEMSh/FYlSSisVtEiDY/TlESm5zd2TOw9G2kfxqxj1raPTno/a
q2mDw+XQum9G1VQKvehjASjeI3BvuzonSilS0aqPDZSvJYJncTnPdagnqDaH0QMbRCAyBCTLrIcr
TnfNQ18i4XGwt1aOtYizmKNFGb4OWwZRb1gO2qBIQWbDfBs0GKZbjaQxzCF+wLabnIiMAJx6tH0U
qlSFZzQnzxnUZz1Ldv0F0sAbj3qmqEMcKY9e2d44cO4IDN93f1/U3IpvykfyfUWAWIuaG7P3jub/
kReqPwoki076PuEBNVAZ9pLvrnt1M0K1t92Tucg0sXS45OUQgj5rtHD99vc+OxucsVSH/hUXuBjJ
8GTva9XDbDk2w8TG31Q0eFGIiIxo9V7IYp7lbBDTHc+v8scniLVcXAaplH7o599Ok66qptjnbW4j
6Q+p6mmppvIlW1qyIzpeyRpdFBNZMz2NmYSPdwsCf7PMTKVqn2FsrXp/YUrjn/2fzUvDrRW7EsOj
GOnfzfTGhiGWi5fi3ztygoC+TqCFCkUcIqLlkIXcYNfUx3d6cOPxDDcd21iVML74e+718Mtg0fqE
iEPTDwu6UvXCMZjb1VpK23yJ6Hfr3P+sBp/1tgvjrZ+XPbFKxOzP255AWRQ67xULj9PeZLBojBut
S3faqw52iEzK00OyUmmpt0xnL9do6Vt0XSX6nl3hUCk62ffnXp2cxqeriPjDx2WF7EB1ooGrKRLZ
bTvrIZQjNtf9QxUp4hmr52JiconVF58URYYRSQkGxQM828ux/njqbnurlx2HRafuKNxb7bI8NYJL
SmPwbYpXvuluxqvvZS0p6iEyGXBYH0zM9Tsnhg0CgzUgprOu+b/THlyg/ntfSoTQwK9eo61lmuHW
kUv0VaPX5q10TTCwoFDsUD6NOUTKKLOT5+6IbZP5PJOvC8nliRFJLkVawFyiuKY5VJ+MJHiBSE7B
f2CziM2EObekwheRx4QSYYh8zIeYAwhoBuhNuqsRU3b+Xl875xjEYDG3SX7yyuSuVi9QPmF2KmU9
6TmkpNVcXr5yu+9cLVVc0NaZO3aLpS6AeJHLtgdJc63d0HlXaE0UJ4/mdnoiFL0/v7UW6sUjga6b
cIf90yvJPvGfDmm075DdQk8uP25NlOktxxzPNgtHyR4E3RNqMGuv/sLYQUMOpdAESzdvzuKpezq2
ry3rIZVE0/Wga8XWutARFpuLpLjFB3kXbCTICAJn0Q7+iVl9HcnH4tFL1KHocD6i9f2P44Z+wnyL
aeHuwIZrR2FPe96/0ykm7apAVW6/WCW56E46akYdBd3m7m9O1DjvFzu4YNOq+IKuaneXNhg5kbXJ
n4tE99StTp0/2YYtmWS7rJDOhoV0Miz1rk6eOX6BfSgPdiTokQrQQu7cf9dKD9OB3OrwWs+KopxQ
xErFENXnaCcgO0/1lRq14UeFTv1ggi4Z9X61vy63pl4R2sSjIMBNppdLeZG2Ll7YmjlDzN5gJqz4
ipwBOIYKW1j2dMhC1ga57vn3pZgsNdOqH+Wb127pd6O/7l7+a/Svej8HJl908llO/UwV6/3evXY3
f6Yv9aw6rE6y6rE7HRxWj9v942aRrFDt1Hf6p2T2eu/vpg/rQvfYvKtCpNWs0a3LUNs5jR7tez7d
a7EzacB8vyeTwZ5LLmRdSKnEx2aaZtpjKoPauzi+ohgwPhNGXncE9589ovm1gfaNbbb5qryX3su9
BkJcl67wC6oqvtOEBHSv9p5r23BoDvPxLp12G+0VseOVjL21Sr2bVRDoERX2yoYKsSCNTnKq0XYi
Aqu1l5pNtQU9fw4rfSHWtFvNLvuHWrfEwrd3b7muyd9UHIu9stag26O/N2S1bfdib94twQX7uXbx
mWR7JUYqXbuVuJVc17M80msH1H2qpXTnY3GUzpFP97UxU7EnOKs4UdlJ/w+JFxM6yOyTWry8ffbW
urGmTIUjBEnOpmbovpFg3I5NK+F6EF0pU4cLlLyNhH8bQONJ3BkRT26g1Y4KInB4uAvm/Xpo+0cQ
vulMNYS9hwCzY6e9o0/eVIwAX6Nm7b8ZonfMRmJKlPfHIP71cFxvmqYl1nYYvUk+LaZwS7S43U2z
irmGqL0jpBpo/ExH0i+o3jLBBzu3cOivLZFHmOt+OT0cWpxpuW08/Sdu8VXCn9cDBV1K64e3Mr8e
1u/amv1ltYR5YnN4eHzUAMDqfYxvkp4sfovesINgvsKQzzSScI5h1xQ7jJczAZ7QETUp1OvxpMup
e9xPR5TwHQew6GZ0ilFZct7oaYh7PR6+a4Wd8qdQDRtrPwFIys5mLYXCxTlF0vJmiHM36uCzUamc
qB7vyl+rmZ4PrPxS617rAeYKMd1z2qKnCs06k304/ynqPK9tf5EAuD/Qf9CDJmz+PQWLz1VPmrXH
CduJqCAA6d5yfcn1upit88YSzgzz/nVD3jg9AfnMQldwUOqqYRbglv1WcnW1l8Oj/F45vHR/uujF
P5FL6xxuaYA7iRJ5ffZ8maEp9ouTFuU3M7qrn6bRPC2mT1fk1WUTY6VIm8irL9XraDrN6rts2dve
sS6vo5l4udr4UzwmU9+omuI5ObWu+2Yj2xyeLhOimtm+kJSWCggPJ9JPKACnrvFGpcnwVBiAYqjO
qTaINAqrx/rfXa6fLww4+eOzJ9XSbhb0cjURQ2hoT0vLMsxybYKS4CNN1pWOIVlvLj3skHmz/1Gi
Q2Fc44+1401uyWbeLwk1NMd+zU1RoRALOaap3DPcUSfjrNwZnr5kjui+m6/cu1TtOVd7MtllY+CO
GTmMznvx7TpYjg9f23Ht3+1NNr570/X6vuhv+LrtuNSZ9M2+kBoZsdyrP9cRdEYywCU9elewxBAJ
teipLqtnLUNH3V3MxipzJHUczYfb8ZXk6Sqb3bvR4AOF6BPwrHfLmisTZ+fKM5ZFOY6r8t82OYZR
Tw0kibwGZs12GYHctsvbi3q2k1I4QmRg93/qlNrvmRoy1KUVgu0qGIIKic6nd1D8FBmRj3fUduvI
dxvJedG5/jnF/KlbV8H30sfnlZkrm4w51aidAH82nTkQ4UHjIk/JM5v5PloPgXnqJQoSUXJyrat+
pEOzNmHoH6fDr0dsvhmFkKYZnZW2OIe2uVN8jxSpzGwEPhSqRRH81i3N9Go+GS3xXT+E+yUe+oSY
t93oHmNJK9/izWkH6Fx9c8qz7XAH9VmM8l1HYf8Me9JBH9NmsX7qABtwU5+ROH/sE6UHGnJVmYPC
unKwD8AvRd4biSaH21mi4oZ9d42Moz1dsZCyU+0HazncrSPlU1VLZEHe6yplZCRYLVcXNqacsjr0
HW/vigwRX2HlwEKMatZqem1Cv2Avu8Hqr8O7rREY9juCZ3YtollYka+UX+o8ki/SQhaIzKdkMUTl
Pfx2OV2KutcyvmMW2wFlOtKuSK6MFk909rstC+uWZJXLqEEjDeEzNRTTjtnkr+WPvLoJ7l227+R2
CRjEpNJlu9oudu+ZsgFbRs3uJis49xRGAjeTsOYbeN9lZKWOdCu4BAqPR7Da5l9tIpa5kNBsrt5N
HfN79TcbiBWqpwC+E1HshyJsVGUElRZxgLBIsjMUuNyFxv1Mb86B5hEMuuuahJEz+ag3y5+yQvxa
MRzKs0bHlryj2D2cnkqyDMNTWoVSixk2WFsYId/vTt5vnWmpdfi3T2SdkFApbROyjUmSrz5VPaSd
hxT+YQ4jMAi0LpSWGan1LCdv+OfHWRsn+lj8veujTcb2ktyKt9PtUMeVzK9wyfSScBlKVDrzovg0
opk/WoxWfbxZuTK2KHo2yV3IAzmKBbGMFU9swArqs0MP+fUNQxAzfNrtUMKHVS1RdbrlizGrNJ6u
pR2b5CtOW38fZf4swUGL58eGzfggTPux/i5/bZZTwex2vLv+Z4jXbpR/O+tN9szVjU/9ZSRqUa2K
wno6vSVaz+cZ67lBGx6fxwe+DMkbJjhT1gst8o4CwrkFNHHACpQXPALuE/ETQKBmnwV6VWo2vgOw
Lj1x/Ba4P+uWhpByiiaB5S2fc5dH2dU0lbKieywuLSy+nZzSo4yeEQSP+jLTtBJ7FwVNytJXr7mE
mSuP1yYcf8rRS9bLIrMKtcR4E3m+BuosulIzFGazQDadGEnhHGbQHDxll2bb96/3VpTtf/LDasQ0
ViJgk+24KNgEXp3BhaadAThcyD5DBzYZfto+fA5BvnJ1C5ieaZVV2xshyTbZ9AMU982Ra51rBdg1
WbfyliXG2YBeBMK/qpMZPqxkOjcj9NRtD5oxlf+mT7tGu6iou3tBi/qsfOOAn5fJ7p/y5XHye8cy
5hI1IWjEofKvdu+Xl811pbktDs+V5mpBX6r0cj5170/aBKjJdfnoXO1xvR001mnp+EybxhT3PAnE
KA+iTT5p+oFpTO9EvJ8KfmCrSICG1anvOsf/rpXmbQ8NepJ3r+qtgkYwIQCurPbMT42RT/dPihMP
n/vmWvK7Zx/SC3pv0IK04kTJr25ttzjXHOJZq8TT5N9as8/94S65f8DxXP31Xnp/xamggSvkTOfV
zDxJFqc8mO4728Pv6vVDXlAu9u+5qw4TJ4S+zexw/bUeV5cNs5dezmQpFHxBU6uspn8fMvMJsRUb
77RthP70f9tScy0MK8rLyxUiycd2mYx9DXq2XS+a28K5uTyJ+6W/xdJHmTq5/uoTeQLE9+V4OtQp
/zHpr0TCePSlelcds3gwFUaxeLNDOXm4aOc/xpyk4Xpc1iJJyHnoYIlAZI/56FbbOJIKxAAyp6fj
e6u+qUbmP0KQpViZTRF7qWwbKdzhYtvCGy5igtQRQNxU2etc6c0prGUOtr71K0NwtON5UIlL+Y3/
DEA+jskt/Pz/8PrkOAxFlG0C/QLHxBgl00XShbLTXHVs/bzkDZZDvsKjYNkCboSBsHwNINHg3MKq
QhrMd09yHRZ+M0CF2K8SdZNbCr84vp4Uw6RGORPoA4MfbCpP2qBUne7VtKEyvn29FhP1MtWTeW/7
50hpVn20w0GmBH5EEVOs96i4h/uYpghKdE+3rdWap2A4IuY/t3iTMmuxTya1FnTB3N0/AtT5syR+
87J+1lXRyLuZU5ko4AKNAXNVfTdlWJyo3eCswFDs4p6SK1xpYw9zk+Ip3j8ctlvn1uFmd83VJ654
+/qqgCOfmjmq196tIzpMsVoEX7IGJJzlsPhGfli+uDbXa9afn/oNbXoQoYddClmY23KPjZfic7l3
KLal4lol3lBhFfnli3sjfBRsnwudRlcme9sk20JamT/dlRNmfdmoXDAqATI6IaxY0Aa4TpO9CTcO
ym6VrY2TWy96lzf90tc7AFz4A/IDlUM62fLhYgS+tnC87jQxaUm1NCoeESZG9BjNjeIjlZ4CakeL
yw9DDOaaP68GMLcpLIIbJTPFKN66oUE7FVVgT7BcmjES9L8grDVrMIx4PMWgKGx79d8muCGvT1Jv
AnE85AfzZwxvHjoxtFvsLSywtQ0PDmbhOVuK2kBOir4CDDt80j9fE+Up6XE2qaIwEDzKSjXZ74Us
1cBRPE6R+kOcZiT+Nu1JV/wtyAXiPuY8LPChr5yc6CPC8bZho75ZtHmKsWc0EfcUR/c9DOeA7G31
KmxICllvizb32dyEwpL+Kxh6LgVsWkGB+Hyo1DGbyvAJgyAJ/YxpkBF4GraAWD76s+lj66TrwRZE
9BsTsuJv8MJnqlxS3L1dlBFaFznU1EHWJw5nT5cfnu60Qehz/aFJZTXS9h+I6hWSBgwH4LKV7dKf
ExPMUsY3FbjDCX6HfvJc5UjDD5ZV39VH7v5Tv5N6zxP6dynphiIFvVjdlHX80FmriAzVBu5Z7UiV
jr8arzE4VnumAbZm9v71r8qfwnftG+vLVHTUxu/zh2ibbRBYKL4I1k/hW3WokUFSQqCqopZF490w
9pjmJnXKpbPSODYdcOBn4ymMHkEEpWgc/JWXDd3eGLawegF6nxlYOkpj5J9tdhwfgQZeNYMxLhLK
hmeO8yeOL+s/1QbzFYMRxE/l9MeKrrS6cfPSDYXyROUD+h6OnmiqkoURyALsenc7JtTEKsMScOLB
7uP8l5OwvGTbb29lKEcufnbJq4OXlBkyFaMEaIBfuf2IiraQCDKezqjxUqMV1tdJfQeCvRntZRk/
jYx3YcDSD2Eo5OIRsM6rvrVDD7s6MZrmrhEu6EJ/8FR/2CbCg4WpAJATk87q7KhmOA/o3opQbiUD
KrcJKAc+WFk9AuKhclhgdQYdLAPlGii0AeJynckh3RnHpdxL8oTnGq1Gk2prP7YibMLWMiiCLFC1
3ric/bj6tehfv1eekYsdaVAGAXFRY85ImEknTKzj4gV8GrO5PD3EinuiRu9Of2eU+5kB4EnJBpuT
gfE4wzkqAEydju8AAjcZRW2Zk+4BpXzkOXLNggc5zxYjdeOFSC7ymPO3fD3dj+N+eVK6GYI0SSqQ
B3CbOt5lD+ThaBra2j2bLyC09Wf1+mqh2ToFFpPHlsooVyW7BykbbsfsrwP2/dnzC5nF9E3JHlO2
D95KxJaL3zLgALuUEZMI1VwKxlCEhQLKX2J2tSd61ZnK5Y/7nQ+xToaCMcQUfgDsERcfuSDviRR6
fLAWsA76mLx+9MWGIeY+7EL4FIKZt+WtTbG7WgVny9ZXkNKF6FAassgkxopZ3P5yPBuJoOw2JvuA
XWhRCc189oAII0GDyDZ+PYB9z0jRry73SMrKOW6jhyWnFNOE9QZ4K7oc5i+DSC08UfagKJtRcNlu
aDg8WY1gz6ZFdt2ECKzhwPOFCj8nmwpN6tEBzs3K06Uj1YRya1j5oYG2pnJUOWL458W1CXun808I
SNknyvP1rwjBWfVtFx7jiRG7MbdiYGVch6f92SMxVir3oCiW8tRB/0W6CVZWJK00V+xLudGXX3Eh
eur1cdE/yRb3rljcbklGy0SWtQsszlP48TBSiKD0yElh+3+xMmGWuNIkS/ymcqiZYeoqg5zZJL/I
QBzSqvFz5ifT8gjdspomgyfPez3WausbDRnQHg7+TJlNTZDClfbXvj/2LAm76YCiAwMK3qwgMq2C
Qenbsy2BWG6dEu46ejdeaHO56x7H86ETbl4a23Rt230qf8Oi5C3SEvt0eFX3tQl472LMl/Z3dfbO
6C44bKdxx/izoG6Zoczgov4CJZSjxXI/9gTX0v1iyr/iXyCLRyfD3vYD3lptCn96C9rB4BhKkaYf
vg0xGmtmKvBv0YKYrSrWdWWWB1hpVH6rk6zhdwqhlxQnacqVjAkkiIbd+KS/J2AwnlI2sf0irOUx
Y1H6WkNjcM93Y9Hbj8t0XWhxxQfk09O9K0Ma7lVmcXZ/qMgYUrME+HCqJ9uP02jJRs7qfLiqYOe6
/lp+kBfyxtZ+0icXNjHDKAF+uYXodtQlWZVpnsfO4PrjeLWaDsMOTKMdq88iSM+dV2ZVIq2S/Q1J
1pG5GZnPeInjM6LBERM5Qe2EIWwzJG+Oshi9jtCPySZY13wo+6i150EAzufi0kKGi6noSUAKQsMt
qP/wEIJWu7r0QMt1zEZ3jO14uwyw29ibPEZlIF6MrEmvmmLkALJCNnHZQt079LcL4gKOU5TCtT5q
R2bL4D9gIQ7n6HizXfiEplw6JnSg/kS1uJ5qWjMz3BZAKMUkKKChL1ulP41XJiz+EeUxKMo0/6DU
pOQoLnPyMQdvnbI+KeKTGnNKgJnp+jGgkPNQXi6YXzeLXW00gf9hMPFaA10Eh4HSwE4SVmvtjX5q
F0pN+JAAcUb2+5yUZ0/X3pVqSepndEa9EOP+jNeYG6yqkvht3bwFkreFNG7WXNlu584kH86sQxEi
I2Au2zj8orKTyDUIT4dk8bqqPyz+5JZmvg/WL1c8IZe1SRuFx91/Ze0b2WnWKfWXl7RU+JXX7JCU
s2o2r3XOqIvJ8vcdBbj8dUrOtda9fxkqNc06MxLJRY1QyXmtGvfv1qDC9XhddxunDi055cZzMGEu
p+/Csb9CV1RS6SnDHGrq8A8hGKcFlRJIp/Hy+RxEnsITLdGi4cSlznps6DoNKyM6f9xBjALEaH8U
Jh3SeXCs+oZ31a4JsSuCYRsyXweijz2FkM9nP0S+jx42MWRa5esHYPozybClKNHrws1bN8LfH1Wu
kvP4NUFTMdGVomCbTIhoxl4NrqQs49w0+wsdAUVgn/Ek0hhRlABQsCstEGmRDH2iF3AjykLhHL76
SXLqmfHTBKDevDPaVKx35NEuKFonWN6it8k/z2rA0R4ZLukvtR2VpIqpLG2CUIv/Z/CIz5fI02u+
nFliJZ1owerubQ5JMPDlbvLZ0zLbFSzL3dR73vPwANyOsGC6fHVOtbZrzXb+zmNaC4Cec82UeiZt
PcS/khGLXIBiIxGWqhBHcOIV2/shrFPc87EbVQwArajwM1M2ZV+LOk6RuPAKwIryVVg3qo6cVJQJ
64ts87YoPK3S8vM8B3H4dTQ0Nq0QCMy9bFIDgytryF4MeSw/V95r72qsJWzO08DjVx9UR9QyIUXg
25TpFANyg/m3x19598VYG75ofL54bWy6cgj3GxDd3fQiIlq78YT9hRVUFr06P20dcqBR5i4X4pY7
TI7jd+H6UgZ4K3ZEFmVQ6y0GY7KZP5NBpzrh9XSzjfVqRposKvhqVj8uhjc27+5sbJ0i+oPucNVz
QBjG+bD+RY5r+bH/XomuOQc/F5uH0kf+7XM5PJFbC8PJqM+n//nSPU4/Ll+cAbm5Ecnf7wl9PR/0
je5S/eKuwV2iDQbup05/0xnUDIRjKt3raFvXwAtrD7z40sSPCsZuaSwWQwj5y1/rlSDNH/1/KtEi
GrhX7/DZuU7QrLGxO2ghehLXxJKhE13tn7X7Ez9H4PIrdPVAP+a5EtYYycE8ByjcjxhPRfHYxCe1
aqX+8xPFsT7GQaP2tJMFSD9zv/6T8UlpVqNjpbck5yH7VN0pmEeeS08mBX4hQtW7p9s/S1JMpRFi
4ngO+wyQy11TaZPhOZn/oxFxiZ5AYLq8oK0mrNsllVMUbSA5/pScj7wFlBIDkxAj4Z2vBUa0HmRo
5Kh2zvhnCO4uCPSO4mzkAMG7tlL/1YhCkR4J8wzTrWxmmpS03wT9avkhZr8ndAIWJ63/yV4EkvE2
GjJ+HE6DFMi4UEqv2S73sgc4IbaptK5GwNQAljbYROfb+/TWrs3wMoWo2ECEJVBNfuKgpKZPSD7c
c2S2KmQXcn6kTRm7eu98kfrV3vFIazRWh0sBJj7iNyW5yB1i7/RhFQIFUgbCAVXnQMD2GTddFS58
2Je6OiI057WB37fkErldrzQ3y7Z4MDzRUyAsK8EA2aXTDzpLDWxOxbTKpisUk7F4EMVGk2PqS2DP
Y8EGzQPNno3u7dY9fX32JOXbyY8k3mU1NJ57UU+uQJms/qZ5pZyWonrGbljXTbfcy+EolTrl3qdh
H1NyJok8l14l0cAKcuTD8dsUw/ktgTw6BXqyyPrZJAX/uw1TEwwVlPiIlMRJbDOztRgJ4LfqfELb
iLvkITLQKIupJa8/6l8OCsUHJtzzS0/kJ7LISK5B7vpJifUB3kHP55boAzfXKbp/H4e1192onhb0
mudfql8qFdWywNPmQRZaPC2/b2/L0+N0PB87v9usMghBxnf+JPfunABbgrgZbI+9OdRBlCvcW4BZ
NCbx0KJ3k92T7xB89UXKCOnS7RLAaUGdYyibocaKASj4DNl9YVL5yzUDReNc+JqAxaEVCfVBHuOp
oINR03Bax0wO1e9oyJe1qOwA4eB0OmJ1edUbnUZSMXZlrX4PMYwve/qxC6VkcozG5FMX6KtDRcpe
yQrz1D45zweld2eWOBnmRqSJn9VsI4TWlkUFNwHiK4fmX8bFLt90OHbOdHTjDQhpVH+Vj0+F1wp6
Gmmn2CYibqH7NobGVwYcqYoKlTvoRYMyiE6aq6j19EldJJpXqscXyVDpW+9yfUMUpvO5IJDyOK+l
0+fPvp6v6eP+FXdxcnzaTJ8KCDSFrPwbdej8Z/Fvj22m9PVDQZg97nsq9/cPkaTynqB/zTFtoIzT
7uTyWNNioaut2Mn3dkhp1y7YbF3rCj428u2zydXAMotLlFIAXUfBvSVEGlkfCQx/QZJaQHCmRHd7
DeonrXP6UZT0aMJt9q16pWV7Uz9006GHy7GRBGR5WngUEQ5LdRHAPOMUruf4AlZx/zpiUM4asQrG
xMXKYmx5dRmA9XzIdwsA2MrWCBhxbpkyB39CtcHnoEL50827bHSvM63u1IMnHfYAYoVPSLPNlVPI
9NHuQo8iPBA4odYrys8jvqJchoCLNth64oDoWcZjREIXUa7yzdVAs6AuiPalQ8pCv1RK7Vlrn8wp
C8h/06whbfaU+UOXu5Aecql6PMvGNEPSAuWvJZIt3EupzOT4Bjwpsf96JJkKbuuYSbZd051BGq6z
3Q9GrCYRLBpid+HcIVAJqVLJEe+wHRPGjEo10jC+i+QvjyY6tjfVp5wUGi6WD5mSFVcRAf7N7OOT
BZY5SLYWqbtnQc+TzmokWjhVfwpel8zHSE/31mvkE1yHPUB4a+9WPuRzYgFcZmijmaXoXLG/qcKx
JRqh0XppCd67n/lnV+X/xiXDwYnk1HWZtkjB6cd5P+7xQe/UW3Cqb6wAr6eurLOm9HQZUdG6s57M
VA2HWddNFDqqLW2G+CZqWRo0EyVZBUIyp32Vtj3+gmuEuQgQI1DBp6pkxefLqnNnBPK/cmuKo/YU
+XtCBb/taI+HO0bqqB7SXKdW7jFnjBO+x6RfPA1yZ9CDMJSI7YbKoP3+QwouhxFL7Uem1rbJV1sU
GUlA5unXkUXSaBM5o/TxpltccdWZlsTPUz1D3IPKyjHSY5s4crngNmOn29qMm5XEcJZ979r4FKA1
A9m0y44YM/1afW08Ev97YsEOpHweKmOZj5Z0eRGlBKmRYt80aow0lZwYg3hZ/fUQcqSe6M9Y4+Zl
dCPYd0oVX6W16qxijytvTbSx2iJ3tF7Gw3Fr3IbDQMpI7Mx4eWj67rDKAysQVvEnaKjk+1aZPe1c
ViYkLwObws7wVCd/WUesp5TigXeWiTmzOi0rWiktBKZHIOgB4sWb3irK0p40E4wyKxj7wauCoLH7
IfEjaNRoGNBRaUkE810YieVGSJ2s0ZAv/5z/YPIDHr8V4fVZSXLVkTVU69GutHGv1Lk9FeHatc2+
IJnsaKQkOgjsudK3HX3tcI/AIFJFQ/eurIDSus+8iyZ6aCfjgvcdKo8dz46saWQ1bWbioEvgh/Hu
UTqDFqFAyF18AAeoZsjZ1QBaxXmiKtgAEnfIiAanX2eBq/axyuIby71IIdEQfdCEVIn4PbZpkKND
HdgHz9qMBqbbUHwpOohjWCeiLIyx8RtxqNqOXTm3DrPnqEWy5fo9byAAQ0p9b/7T3Vpp67v2RP5X
0Ym8RRoHSKL1INIXUIDYtfw8A89Ec0HjEcOwIK6ewY7CjzNwNwT9kgGUGJg94ri2A7cB6IjoS4Mk
OUmNDGYYcxtOzNgW90OeNYsTQJK9bijxD4XH7zFUW4YsgBRAhFK7k7iJICdqUitxQlKjaQWP1l2x
6ag1yDnW5okJ7VXagkDQ0c1YbItu3SP1iShm+CCGENIaoLUpVhrjmRtLEm2sfQttRME6TB0KBXRM
IHnwMozb1uWqoTj4CQGPyvVgzxpOMh8uTEeXhhuBejSTjIjEVcE8wmVxgcuyYoIRNQDwLoFNwU3h
R+/OAYktB8+ZP+V8selTB2gyndUUQVip7NvhKVBNe1OAKZPXAiuhBaBTB6gLRHd9I0oBDiNmRL4R
mgbyM6JmYtTzWYgC1xYzAPJ4QxHgj8IIs2lBfQ3eqr5Nl3RLH6/fEP1TGcM5hB8CqJe9c9k4UmSA
G02RGssxTxbVPnZG6OYSdSQwQzLv3AsBNKkEcrVmFDcnLTBaeNYWLaIwu/ItUiLJp5jSXK5SEqr0
tt90ALiRc0XPveEKk2+a+Lcv6tO3ry2G6WMOSNnUQ2E8NuNY/rOvDuYfoIRQShi5Mgui0WyO10Iy
JbFGe8m3FnzoggAC94liwOfr7fKfPHgFeyAiCNB++2nFMNIVhD3mYl1v8c3GhlxoXJPV3f6th+y0
0rcDg3IGvqarqJmrNP+70R13eT2JTOdGuDSaqkli25jbUWrLU6SGUnSK2Nx+4/ICm/nfNUZxV5ZA
U2LTXJXtZNrtISLccsJ0zU5Z91xHT9Yt+Z84no+80FYn/g8Z1ThSf4O7EG07fhPRpu1IOa9eH3pE
sueYZi2TlghCb+Cot69IE9IIZ97IMaJxropf8kMnVQhhojDSiTBa2nQgZbzoSyLFYzLLzWooEqLD
edw8MxJ+xfddP1ljId0Vpumq70KJX4t9a4M8Yy10FE3Ya6GqIJ7As3DGVUAA1BuLl/+MvA/rP+mI
sqZMjTiNSLDT93803dVSa0kUBuAnSlVcbrdFkQDBblLAgbh7nn6+hpo5DITN9u5evv6/ej8D78cN
cdugbV0OkLwzB5RPpOszVAO1yT+g92e8Mo7ikM1uqzBKCatzxJ6FYzBW5sntNc5qd3CQCOs0AIc2
CSO9/tdv83hV02UE4wL4u/28VR7wTigNG88Yb+LwafouArGUjWWEBo9ys3skK3DZ2xd8hp0aq2Cl
hqa04fNMO9zYelVTSbBdfmnQSW8K+9OIXs9PFoqiK4DQteEzq8HTiBcwz6ra08DagzgNqPEh0a50
IheDk6RAR/oJThnYut00IzvngXZZ6J8ba6LnX64u9e1NLaoh9G41mknWsX64ELQqvsz4vdWKbJft
3M0hymvPmkc9A/S4EB8Wr/ywGcSBK1qC3mGubBwYbDkUnk4ZR9g4j2DQslotvap0T0eTrLTqBcP8
2D6I51ffvRaNISfsRYWzZpn+hNweAQYFlWL0mPVkEdGlsKsvdW1SaxmmiCWmw3ogjrj1ctWiSKmo
D3oFaatKm7YitWbZ6NFYDlNmCXHnkajmacrGFGQP3C4e8afaHTaerEUy24n1n3G0zvr9g8Dz5Ewk
q56UpO8un8JZdLiFHnBYHs1Hy/0iN03rlYN3MBiqi8nF9hWbEepw0nmfg8CZBInYECHRq7EFNXRn
mIU4ZIU1md0Nj/frAZlEwlv2IUovMiOidfkkg483EMIVIrlHszz4Nf4u4SgoewOJuN04puaHPH3w
cyZTzCqmUVufDQdAWDP/KXtszueUkCYuKXZj+XgmbwCLuJcynj1bSvwngcrDtum1W8FrZvjhFnYr
W81bNg1Jw+XhDnE34YK4wcO7HZnoMaR+ISgo1IWL+qL4jEwFeHV0PSQBcibYYNaQcZhlAvcbfOwK
B+NyT6GVXWHfCB+JBFn/rrb/nqb4eL+Luu7InClZfHkBsysZNXo1ymGIwjoMNtzkUbaDj7iKud0d
8maaBmpqNSWrVmOpX3gJQV4ZUhkpfQDx9Riij+/lGdtbdis7Lz6nxztbORnFz35lM9BCN35P8MZ3
SUrQ8mbBlpoOpRrsGfqausOhfHu4Hy1jpOO55LjO6D85V6BPsYm4fl8lxLZDTl1FH1I2ymTLPfV6
l+oN3CNu9nDb9KHE3nmCobp6FNld3phY1qMZGcp7i62QMYuvzMLvP7FlLQeT6vb4TouaWvVlm2zt
05Fu2Z6zpkVr4HPt4PLs30ON8vd1AIruUe5RBl6D0ZX+V7m/iqla6geyFMTeJN/SOdWZVH8rULT9
3BXUNZDL681gjR4HB8Wj1AFKZBLO1jggjZzPv4xcMnF3Rpj4tEhsY/ZDEw4578oggC4AcOl7elmj
bV+tK0P5Y/twutsW37Hr6cLcqwYUK01mw75kz6GahudrCe1bVOxVeWmXGsANzKSVAyVPrGJaSOqe
6RB0rQkjIhD9gFAAvuU+FcCuEa6dHi3XyZcwzPr2OunvH6aBl4uuJZwvn7MGLjomnftBuL1Z3oh2
bvvwTXQqFFIlIrFMVSf0ahlwzej3yim11wxTDEUCzcvBZfuoH2e2j05lVMR5bJsp727zotdiGKOK
oVtPkRRxnjwHVjF/N3eLn9Kw3pW5yp7+48ZK5xzUAW2//rZ+d6paNPxQiLMugX2+MeTYAMQPL90p
hg08VEdANH1Gi3E7tSRJLAeQ5nPVwoP1+7a/yPREDJRBiweRH1IEIWEoPToQFBHspMYFQK39E3nu
j4zLhO1/yX+FBAeDa6++V5Bs/m7KrIMkmz1iFXOqEN4W9ok7VcV0PO/ZG2vLQENoFu/9BaQsTUL6
2Mp6AZOzVND9KAcArmX4FdALFTeDXtH69TG6j/Ub1uEz3FY3yb5xK0ALT/UNP0RUi9fpIWnCphgr
iLi0H4u90+MB2Zmpb6Z0JuuEIaE++zOU1chAECv4gNh1W2BbpPAquSpzepPk0JF3uTxsc63CtHk+
9zUHrPC0vtUKN8Vrpnq08bx+X94sj1w0zUnxMtfcT+nzqHgJLC+bmTCwaKkmCFpr1HiqTPciEb1N
6QMNWvWAJRBDyhCdoMwL04Kxl79i79JsNOLsDC5rhsbkrdh4OqulYcjQbtdjy7uFqB2i++d/SE2y
4abJHKyfFHjWO8IzlcE0VLFDQgQFCnBCL6SQp8LHcbx94CZ0gBO8Trvi/Y3NIH/6uX4LslkrC1Qm
PLdVdStv8EQgDEvwhe4heosQbB7VpIOqPkMNqjTH71fQg+RvaFGsbppumWzEChIKWwrPV2XTTcky
QcICC2N6aTb+SZhN1x+ou8pQV9lxhU+bV6DKOSvXniTHpVd+LdzW7/FIwu+NsDRUP9HsyK6Mjzfb
8q2E36LSlP+rHNtoyi7FgWYuRE0myLDeFwEfgfeM5aQW52dVddW64HxUqtxeSgOeAsmFhWGns1DA
hMnLWF+Dre8wv/fvx2m7HKpzqJr55iFAWLrxsDaa12l3C80E8ZoOI/WgKJ3K7enw+XD9Au/eAGwF
0/x8eqOv+HxQhnwAFVrvWXDMViFIQYZ55eXk3Wpc4QuCBLsKM5YvzznEnNQsskNgg2DA+IRoAK61
+01RkdfjrvZePWa4BBd4L+vp9YgKaBq4z0oNfcF96j84QOdTspmKzV97m0a/wpqgnAoPI/b+VfgR
L9/ke65k0QTzkq5zbcrQIabnFSlcY14Gp5hJs5jd0YgiXegoD926t8dFG/UEbECZcQ0blUd4dtyn
U7Up5Y2HT9hff9BWYRnTRHB9yd46vVlDAgjUktOutBAeUxaU8hJ7nE9m7atR9US70KrWpQ0o/LFW
wOsIbc/bwXPw2SANkvomLeweoJCLVb8m6a7MYJmVTp+QBpUMzU6Z4g5Ao5645oKKIwUlvgOfU0p7
/5KRUIXnb2KKMTrtM668GQFBeT21/GIA9a4ddsEpJeHMjmmfihbTN+9Duav1I9GqEEisg+VBf9me
CjxAAgk47+CWQTJ/o4qavlMGTHxtL6a1JpF4+e2HI2iqwMVGqhMvDF2uFdONBqSMA+EMheeDtsZv
HhfHjGBvHFsA8Kl9xTe5o8SvtFF4z9Yvjk+vTSdU/sGOGMWmnaL6ARdO5cnIMDKaSMcWBtk25SkE
TWWiK9QTuyXjvxlfHpQ7Qq0ben012fDTKj3dCd05W6Tt7XERMoaVZu6ej+iy8wEjjiHL1AkPGSLR
uM8uW8CibUWygzUNEDAtouAd6Qm0U/GF2zacvPkovMMNGSzjfAuva8jXUJfCVGbFlcFqFNPr9yI7
5JOT1vWQ7tEGe7PtzFMmrkDi5EtdSEhZRMIYuzYVK1AC0nB1BycwBByFxMRtlQRJt0IyD61EsxBo
sZhZOHw9fxKrXNCEwR8fh4ggl0u5+aMpOg0GjinnpqhJzTUdyN+5YJsJHtXi/XvlbBrkScIXRlbK
Babf9mK6GsTAlRJiUe0ZGOhezUqATYJwnkKk2iQdRunl6RpaPgDblga1D2VjjefLY+N5318GnBi1
HpNxr/4pNzxeP+zuRCQbhUyhmJr6z0ohM0uQ5GnXrEybupzLCXPBWzaXOPGK6DOTiSF+sID6ghF1
BRGlVst01JKXC45E+UXAgeaepgAcReOko5p8Hb6FhmtFOvfns9Vu9RohsntLaYhB6eEaRYfPg/pi
pBPFTJ9v5/qdDwDy2u9V+KUDj40Jrn1Nt+9iomE8+TxQ+YCUCVSfmNZRqHbobJtcukMphmi4AIh2
auaePx/a/mtm7VHUxmH+8NR+iBAZ45FG4HwfRb0IoTfa0qjT6bROUTyOWssYL2TcSkyMn0Cq+0iN
Rz/9x3Xs00+gxB0HBvO003rEPv/YwnQyjqRSB4OLaiWDlY8eOyI2tg4e7YiJ0T8bw32r1E7DG4I9
YGPr8XGWdR7Drq3H1kC4kvkwTX9+xPPCuTqPv4fhiPZ3R8SPPwN7u5OfSwRGMn/92sye1MOPeO6X
z9WLugdwmvA4BVFDYAv+n/fN5AxxKIuszX/MVW5n2CPGj9VNWhQxNhuFj8B9IiG7I6FqvCL5H0hm
swR/APROU0t32oD3I357p+QDqi0xiQkJKHkzoMMLqCYn7iXL9Est4OZBDH9SSo/vgtI5D3I933je
JXwfyAVCpr9LBLJm8dqjkMTO7kK1NPeTb0kCzKIf5rLC9exNL0bgWZLOUVOjNZS3unxPNudv7McD
UunyOR3k3rBqYRK6dHG/kYJ3+J8YFxwWbs138SVfl7VnDUoTgZvUWyTPb13PvryybVNyGnMgHsPl
uOUvjhSrCE6JEml/hlLFo26JWQSjXoxcU0m3+CK4qVugwxI2+ywTt73TXhJqvEORISDKaVQC/zAU
zvhirBxa1dtce8s8qwj6R0WNb/P30evx+zeEq+YOeMcdyyUf8giArPchaHodBHgc9QMXFCktnp3G
MY3yiVzALJ8M+MTygSxaLNQH6o4i4nlVM0dixbFa3zvm3C0Te4CbAChnI1umnDg/JftF4ucd0fw6
cC6DJCYm8krSar4b62tSqLdau+DwZZRPeCKAfBqdbTRXedLiwsJd86TaN42fZtZ3OQV+mlE73Smz
FqnlDAmjBgmbeJkh+QBjWDhK9AVDzBVLg5pvkSW+8su+X/oefVUETUlIhdRfx3eu0LeaTBFT4doQ
odapRDKPjlDYtlbcSZozySebp2mQ3zmWdrwFTXpoNvbv21kHAsyNkcbDxxjsTl4X/6YP1dfdU/mp
ENyMebxXZ1g+dwIruQb1WlrSBoPkFGkLq3Ny4k7uuuuqTCWau9bkTlDiQpETld7oKXjH8vxGovHN
cGNglfPJApn7lwD1XvJjkQUoOM2U23cLTNgPS5Sm1QszP8oJemJkmH+Nz8QXtSGTIexwxhKFPgal
gwQXH/EThuiQ1pX+OWcNuchzgPiEeO07aQrEFKB+AJn45VUDDzKu3S6VvZ7TLRtLY89ZzKopnYZT
6jRsB4DMYXMKDCPWa6kRHU66c8D6305uFm+B3Efh9y8W++JN3WqOB1SmxAMw+P628MEKRxelvQeW
dMCEX0jTIbhDrhlA6/PFAPTumNDK/gFMRYhhK5gTKgo4YJNSoiUEjUG+0bwktR/Ydjk4cjgD2PZH
HTiBhQF6iU47kJC5emxLtRTrbMdLV1okSB50B41b8BLBcFw0efLVT7AgM2t2tXsRntZrsEVcdWoz
irHv4YqdJSrXjue+5B7nC302QhvfSRkhP5aX+CqrQVabDzY6fx8rLzSicG1FEI8XIK2k1Uy0UejU
hxBuFG3t19dLL/UDRiMcW9A+bVGfm3lAoohX6TYpnfTXFcRLhYV2tXijsP1TgR2ilE71dvlaTZHm
MrTgOwgjaLG6VWWAyEXZswhKRTEJj1YyWkJG89U5BdmSH7ZOFobGu1VbKcBKlkiUczVBuKvWcaC5
rrKI9tYJy5dKFrGtiT51664DeENdfVRDr7VtX04J2JBte9jLwSUq0TnX+NjZZfWnOmPJgCtV/SyM
xNCzI/OFbwVCEd5mkDldAg57KFOgOM6OuaiwTybXwMpaG2Od3KvBb81KrdOqc9wnl0uyYUEdmEjJ
5HwJ0WurmGRbhhyAFYTYWfxVmAIYk8EQXtPllG+dXvBcLX4d5TXfXTD3l9IQj5U6QTErYHqiIAS0
wIluPSVNWO2YX5u3fb/6kG+WWGzms9LJyotyCmBP9AsNplYWvnkjOj1tH4ARifdJZY+jKrfA9xdi
kqkyx0Guj4M+G5wD7LdVuX0PFQ3q6AaTN8ul8JF/4kZSaHpPDBWUVNi4v0D1BGGIEQr9DKyybUdJ
/uJr/34il98vfD60g/J3wHUt1cnyaS6JCoxPVRM8RUUX94t/YKf5SBaXpTR/KA0K3/Hwk4C0dEsf
ZOrhTs+A84U6BGWJ0FTFUD+92fmgVf283jSeAwHKWj73+s0dd2RBoKltmQHt+gdd8c0z7ZtBc2gi
tloVDAOC3e373vN5MHklCZZiKF4tbPBydv6wfs9NynqRLac/AIxOPYU1CmZ2WsJxeF2574UoENor
luCuzN5298e1oiQhPk7Ltk9Djf4t3jaPF5BKSkXwFP7Mb9WDiAQAeYCHy1o9cRfuQHGckYv8ig7U
TiW5/0tvdr+5X98We8Pu/mP+QIhAmV5E54/1R105j8xS8wN07+csK3/yr7bNhWiBSLZ6xg1ER43V
oSF9keVBEwlXsqK10vsQRJxs2y8DqXgmC57BEeD3SwLNATMtUEBS8NSWOemdNZT1AgqmMpYBvUl4
yQ6G0bwIKT7WBPYNtDuawpBCZpgKvHgHeRGlTddB/s7qldsMZvw1oOyKk7iHYj3icjrUTHMyt0Sf
0BeUyPEBs4K9dEC5J8NlpABAX8ZwpcIuruTGfbkDX07v3CJ/kIdhu9OgzqSoC0SAe5Gwcx53hK7C
d73CruC+3QKJbtLRW//8WKwp6gisgT/83aRb0tPnEZzXu3dY7VvlV3oud5X3uKQt/uSefA8FPzIe
igFHmcMVhrlROy8XXZagC89rj7b4AhBA07qK2zIing0YtDMYmtI+G53Cr5pmPY8zOxV5796cWb+q
LU7ly3Pa30b725lK0lpqT4PvzBXDkk1enfTven+jbr4aQX/zq3J68Dh2dTfusnrtioJ7ABs9cLg5
yD7sZuQoTNvfS/o+zjevtx7QbTiH03sJgB/C/TiZHc+JwXACX+4ZZtlWuG2fOMffVHI1QxLGmg80
Doc71iEmgC1/lbluIby63/cZnmCU6RQwbH/TzbG+/m7WnDCEXpQHR+dQD+1CjnbWsLR/x9NFwqtV
rXsHn0Tc1cv5vVuX8/lvVzfga3QO7GbhVUkUoSoEtveLKmyMwts+ZZ4RXY6xc3avytA4tRsI+/8O
pe9u7O8q9vEWPYhfFZw5rS/4Fg75G1kHukVjHV4225Xg0Sjnl0spcEpA9wJ5ES5wDai6Poy7xRCy
s4aMudW8CGkFlzHVfDmX51H+4yX+TcSrxgfDswgHwdD2PJ7KVb1K5osZ44PiGO/OyZ3B3fsAz5Ch
AnCQRJ4tAjvO30tRMWRP0AEKagKhcTgLWDC1VdcwpH/POjxlAMp8doeuLazx5T174VasoXcjmHVN
DFHcI0jtuPRhkxZpv7jWvQ6rZPE2IP7aOn0X94ieGj+7f4gk19HqDZfb74QbfekW2X8UgmdvSq7Z
7QHWexYuNViMktnr5g3HCeIs4YHm4dwtS1ms6AwIXQF3K68uk0xRLmX2d4QrZPxWvGgh15RG26z6
BPIFd5OKEznoQhjr/JPRNotDYxxnff9A1eyeaj9sssW/1T8hSUklvS2KSAPnhRhPnQYM3CeMtVAu
yNffD5ydGma8mQqj1U3l0gfeHwqlEutvsUWNqMUmO+zb6kw1Rpf6WMLCoiXNDpJLhJbFSyOCUgLI
PpLNKrRqytFH4fkFN0jN/Sq1HfOBC1UGzF8t9dNV6gjkf/U9IoewMBf7Vm2XjWDP5PDMpfDyrqgR
xil4dTxch3FqNGo1mFo4p+SAkgokZljsmMtKcSPfnghQBbNVwWy2Rs6zT1m41YoejhRsE+TxFXD/
UDebnZXHB5ae1ahb/O2X3+Ho0lMIaaT8fRnegW0qfu2y4dOGSbWNkLgxOx5MPUD6wx2g4RT5jxZv
hfiqWSu77LDgIbeWuduCz+OUuVyVT0WW2vjZ7BGydmbH9uwIkRpRS4aKFVQ8qInDrjXVjOkBR000
T+Uzss5wNtbuoYMzdXR9OR00wXYOjfYSRUKA801nGMVWUbEUbzexMoYzoPGxPGmyrijzTMbgKF4U
EfQOj8PP2ef6tarzap5sR6hU2LfqhEG6A/mLj4Vof3dojiv+HG1h3H+cu8VqcbAslhAq3064idWF
ds7ta3n43tgP1hp+Lo/iDz2q76Z6O3peeTFjlM7xupAoKot8HREosK3x2R7F9frLr302k6E3TMLU
JQQNUY1xYt4riCjLYGuCa0uIaq2MDXG98TRmzObyBbhdu+JD/TDV6vBv9JWvJteBLq3i7Tb6KKVM
0m4tAawr5PNaH5Tfz6+C2Du8eWl5rGIsXv3U9lgleItJRSqpkOTd2teEJTNOVpt49aAEJI+M1tR4
LlTkFJpLDWUIYt+mBFLu7rLj2iUnU5j1/TL+utzeyabg6eFAC0nhAeA344q3AITs4vbn/m5dSnOf
I3r//av+7wrEg16sEYfxcqpgB9SGiRhfTiCWm2MyknWsrkVai6FFjgvmSEZ2l0nuZdVvdEcQ8Z7P
SXZTyLQTaWHnSaP+qCWXRboXqqmrU4gay7f8QspcR2J0iU+L5qiWlApJFWTyzwLBJpXWu+7S69dp
G23w79EG43AcwLGd/fvDwfa1IfZTSLYNJ2NwBdDJscYswcBT/Kj5WwkPZ0Wp/6qTvySNZaZDLEem
SPWI18OkVH4hPbY/tkfXROw+P2VMx2f2/lNFSWcjUZOtSWDXrayj8jZ6Pbm2WztXHi6VLJ9LV+qn
Fdcm9bqyowRMonBQhIU4rQMYQX7cMKPxHSXVZXO9SwyJd8HYjY6+HxbJhv9aT5b/3pf35efGJDKR
S69DM2CrCgeKTDQ5J4uP2Ufta/1vG5SheEfCCcuvsoq+EKMiGLjK+GfFafM4RDQrN9Laqi0AggJ+
4HNSjvKjzr7UMl4Hwe1rspIzRXUvcvK5pjejKd5QjTK3p5EyqzhXEJ7q1Ert+imua4wb1EXsPg7v
VT1jW9Uj0fJfKdMwVpGIk+S6OZL0d7OOKNLtmAtPrZeS8PVmci72lHPaiM69Y28SXJCsrBSCnY8v
2VxA4PwDGrF/zE4Xj5ptECMco3f32b92D/1FuOX6W126Lx9F62lcaE4/jj+nYnDpL68RG+0HHwhW
mSEFcXMoI1+LKmr4uFsMHhBj9Qif2/qtilxOeBoMCebKaDiPVnBTUNB9jHCk/ZR/6igwnlYP2/t/
lazeEd7apyrTns6J0sZ41Dr25v9gkVokxXhsCySLSL1IFLYUtCW3is/hF3aCDZPWGLi1PUnlOJ+q
Dk0/b3Q4x6WFA8sOO7YZFU6wfTzWI0H8FChoelGIENdapSSc2ERwrmsCpjuF5JApAWzlosN72T5F
dAK/9wBWPTp8iKNmBF8hK3fyJHm6S6ftyTOON/94y+P4NTBjJ/ukEm2T8A/TQ48wWS3S0U8p2mbb
ZBqfYoSjcSkCLKgkJz7NEz2zLXWQ96YDsSaSezN52Wa5bMcpT+pxKz8SONW3EzeSRttUcXCutU8O
fiJ6lvbzoxT5ZR6PPjU7loHjxf1SpNQx2rQs/WFrwqMSVIDtmYvqD0qffqpDuS8i72Gca13KzVn5
zpFyI7nYRLkbpxKRQJx/w9wzQZC7qaRKh22nQD3mSyaiSS0q3Xp4MlGjSoBILKoGioci8CRJDFgm
+Tj1Lr+EnSyoYksJWVf9Z5P8rr/AYvBPmKmUBpIJgU0OKt96e2lOTy0l6VUeZl2Lt8AQJlK969/y
R+/oGQgbbVnrJDjqwkfCjEcdbQn7Rr84e6gs0iYQMW7LvPGrBYz0opr+BCKi8tFPDuVQQQ1fvJfJ
t6yap5OsC/hbvaV4zMcgnkrx7JKOt2Jy8fKrsI9zyBoLyaX2eKgmw48yw3WY1koGdfRzPkuhZ9VF
d1rWjXe7mD3uky6QxNw+boCIm/SmF3RO6dL34c2mhti5O/sQwFksVJg0c3V97oNRqVPcxLUitS+M
zoeJt7vkgqTio8HqSovPxRgUeywm21aiYHrL0cAauw+bhp3pPboY4at0Kp/clF0x4UGRtI7t5f34
fvXx2vBE90i3vlQBRrUv7Lm352TbIwZyj+VLfAyU7l5O43E7CfLimABgfjaH+of0mByT8IlcxfsW
QSSOCZgEK1dSeaUPo9pr3t0UQQV95J1JcCXLx2pOGl/XbP50TG5uShNadrRMyvHmNl+NrPm8aFVv
1Kp3aI7mrBHvPhqR5Rufk/E9bsHXcIOQhX7Cb/P23mq5xOP2/DUooc4l/lXbfjyHa6Oiia22Lzqu
e36rp/kHICZx+B/+GDickk/hcy5DjJFiixraHFaQ1lRsT1bN368HpqfDNq2qSppiXqGS3dGOWaxI
H+xPTYXDwjHhitc73YWgNuO6zAwBklaiSnQC1BiPwZFF+4T2DAs0rHVX7x5itS2/S7YSfnZIA1Li
EsNruB8VutW2rphB2QnQaq1EJ6Jpcvnm4ox9HLZHnVmHH97attS3Z434a5iAp0nFdd+OkZx9dMik
6bpMi0xtSsp0i/TgNGX4HS69FskJxCIO0jdheVYE/0vNcwzGWltQhCtN50XE+0xGA1V298fo+iDX
8RBELJfW+TfeXCxzHiPfW8Y5Hxb+LfcRUyReCye6m3Drc3V6nmGSTu9WNzOgtp2Ju1QP8bKRv3Ur
e5mW5CAl7zPD7m4MV/mlOCDOqTSyNsVjFmHx9n+lN46np2jVubZJ+cSbVTFAqJfjWSuIbNAF7XIa
FAH4CVuD2D4+2RYLsmjJE2025bDL23tr5l/SjY1By1goNMjHYmLKFTL99QxnDuZz7q3xNX2CnGB1
XLMw96mnZN/b91CDpxt+aty4u7A8bL2YsAtzfvVc+9px76I8q8u2izUTfuLoK8XwiMPn/TzLd/bJ
7ifIHOZY4etiSudN3XM2e6YDgEIl9ZuDD8TMKT506je1bTpus7+4GXflm6BQ9olIhslzCQqks0vX
r8PBKh2b4n+z1DQUMf0a93bpgfX6SkNQoM3K4xboVMSuhoROhOay2Qdj4bbe8Uqeq5v4OPRa1k+X
YDqon0iA1M5ZVMTDhb0u1Nxb9hz/5XxpDisaq960Nfc10UXL3ur5YpXW+xRgfPo5J+u2i/tLaZvs
NvHJ7HO58TFuvF5YW6uIGDny3VgJjabNO1xUndXt7HafjGQHXl0Y55l17V5+X2SQDEUDtW0X/WQ1
Xr3jc8/gmSgLf7BY634EAwKBsiLmqNwJomHYv74WXsOLDzjwJvAzI61n2QHUfR957eFV5lrzV0i8
79PeOdu/Hl89qN2JwJFH2Pzk+1VH1gdhaBqQrI2A1m3rWsqGCOqsiJRLsxR1uTa1x2L/+rWatSqG
d/xUcgsbvCX5MFuuYrBOGJ4lyNCjuzW56hDs48IqCnOEkRlve4TpXbjzP1n69zN3F2bUcRLpcbOj
ORjNSNCk3ud3eFHmS2o+mU0rRkYQl6f49znNGVi4xg6aw4EHRQSFuXLqh9v/fYRoNTeVbPT/378g
s7ZZcK6mJk3+IUi9qzLWuCFgxzaMdy+n7gEQN7u8K+QtVF+6LwFYgBQusM/OCJY86unuFafASg6r
M11lde7s4RjAIca13nYIg+p86tDK9UV7Fv4/FL7Ld6TRzZwiSWY90yKpPiqGdL1kxa6PEWGkY6L8
rh6ZOTFbsxd0aDx8lZsLeUQWiHhrX+SyA/3vRZHv5yS5+MnleBipVUbqfONJKAkvI5hhp99haDBV
FbNH8BEtTpy5X96nl7Fpze2HrdU2izYJ75kKufkV283hYEdxzg1G6S5MmH1idXnBZlU4UdBYMhUE
hlEZjx1+NBTLXrEZtu9+ZI16Ahn249puw0wzgvNekArhroJdGTTKPmFcvBMcZMrwZm8/K3J0O/uo
fFlhX9XOhkl6cd5tcr4L4/enKa2zshF8Yv2aOJNb69o9mXNZvXkmkCpllwYBAAzKOufp5WOpSt8b
+iuiBqWTju9rlH0OhnZYC57MrkHlLm4ZXQ/BtM4JdrULhG+tBb7fvzmhTcIPfhVQR4FSUvhkEk6T
fVcBc2v6osa0BUspwgYRVd7LkVp1Y4mGj2opGv1rvAFFkOdvxvoCUs6ShO6qx3CKG81cM5iLZlc7
TOJzUia9aq+L53ynYkrvmckC5zGc9lQNs/kQVN32dvth4rXF+Gkphc1xw8Vm7VWPLmoGbYaoK5lQ
PRKirQJFKi/t9jQNd+BsxoXOKhCTvJxe5c7mDj0lcBNPeDTkTaOdamQT8xyPP2btjUzcZPVxtLar
JNefO2PFvy7CSg1D9GsrGF0e4+uJlbQvx8unZdEAFWMdE3+CbPwvyLjL8zDYg8v7eqf+E/TVuZdP
jwueiXbLf7UjcY0tzxjQc1B848NtsAqNAZvlGaJvvOrQi9yX/d2mz/NqsgYM0pRtwHZO6Ons+jto
wf0hMJPTw6JTqxs9wZlEx0JaiC7fi/dZH0hgdG0R4U6ziyfGeuwzR8xvPsVTtyshkKzvNvT+MsPv
11lntZcwG3SyJIDdkoNus44SRdZF7oFp0Cm0wu9aY+LVO8vViTYuGwycYLmWeXHhYiHYZGAebDM0
YcZ5MaTc6t3TeArH/F601MozT/h3kyhcKVWLLPybNECIsTzYnt/l8HcdSWGgw3V3/adl2CVcbcav
GytB8CLGMfQImxTb6RPyIRgcwQ4J7yiYH+GnidLldnbFnOwRfFKq840TyQ4J7ibKXZ/HcebxFiob
bFyqpG3nSJmc/Setv5+Xid7QaN8+B907e9hbfpxX0l2rAJEePoUtYfBKrcuN5q946+6C+RL2CzrU
zBk/ndL5U9jt0Cyn+7bFfo1rX0G/BHXy9/3yI1jjOCLuV+s06JEwLbftrUO1qBAE4/ugO0/Px970
vlCkRHN3UHVInV8DphYVXi8hhiQuZMUZhkNabS57sxyr6FewJMcDOVPuZDXkxBH1TY51RI1exjdz
UhNqeD/cEIM3KJtfYzwolorFDOwxruWzTWB3aBHL/dKdXlk7BbNbRJT8rm/jFQM6SGz3lHXz/Wd+
cnB+cXH9GyVM+u5SVc7yBs8T+Bhd4YfPRnuUHFrDtAFRY+g0Z6i0oMRIBW0al+7hBdxfNB6omK77
qyTSp8hbrMNB+0KoE5nDAdztI3wQIB1k1VXzOIkojV9OkTqylgqyE6d8otnkRLswl/i9QtLt+a+k
wqXmH3CvuAa4A8kMfhYCOjgk4UHFfrnYqoOorvqX239hUkis757W0ce4uw21hyGuT+YFo30YqaUi
MOtJvS3D0wnW8zK7RseuIGbC43aHs0w9UEuvoFaUbdPDPHm6oBaCozHlSImyWkXWQPNvLudExk6d
VXfVrSjOKn3IkblQELSqc14J0qbmT7Cy3pEXh4AB9n+rwhSJf2kHA/GgBHBr+aCIWmYmyjXRvqnG
Qs2d5lSHlMjSSVKKC89gtJw1COVfukLVPV1p4pJgQR4yjdSgExdS4R37gR1XN7l5xM+g9qPYmiGl
omwGodMk1BqEkr5RIs6oyhFP0Pel5eUjVksa93Wa/qDUbIzDbxgDqGng/vhXPWQmVphw4orJ4jPf
SIpsMzOurEQvLrTDyHAMRR5+7R7kpJ01Y7pTetwJ0vBCaMAmFhJ2+iM1LjIddhlDy9rQ0n/OXHjP
5zvWwZM4eRjmcjWRImV9OXqopK956Mj+d4I9UVbYE8x8OqvRCsZGmOeNlnhRNLWIg7WAJndDqV0f
V2mjVbEL0z5hPrBC9gLZxpMxsdv+XtzsYwBzMcJf16X4+mVRvlLgkKfV/KT5TjCCUd2xwHgyo9tL
sJeDLZqPp5V065KA/65qacwOnRWd+T9yOcLc/iv11tmhGXy26HAzT4KWb7wsOtNMVZC8dVR6CW7d
tTtK5zo+slXzUuzCAPvUFndDffhZlYyNF81x4l/wG8fKuLLgME4fbfn75fxyDk4kLLVf/9EMF2GV
wQqq6iUcqQL9nk9pn6DKFjcjjR8chbegzkb9sH/Y5/hysULb12lMmS+w8+xbORQvybU1zsLVZCPd
0Cg9dp3POlq4Rd+/h8lKIL6rVxqH5DyYLjRM8J2v3Vlf4HB5FxzyeUJ5dXHQ9oPCKlEE6zv4FXRi
7iXYECUOa1VTEr+UcM9PaG5hmsvH1bvmtZwkHoU8uFvKU45edD7f8paTYT1e3FY79WYIurDGMAzO
xD/0iwvTsN6+gk0RxiofYzthug37J6I5+FvBtGB4hpW9C6Fwphx7aCpw1TkmnCPYblDS6zeLn0tc
xhpXzlYXM2lHg3/thC/nPTha0exjHHRAOxi6h1hu7KbwunXm0fP5bkjOnRLHBit09TPuBSkMOc1u
l76p2y60V6nVQLaHKf1LOhQkc4iUcBHCygohkzUIFD9M/Zu/RVQEIBcEk5ZhRserYArWRktDT2dT
CMZalCgMQZRgqY+eQxGH1XKgCKoDtx/W3SkszaBOVlzG4MOQPQMNlr0SaGzLKVy38VS/3XV/bXkX
L1m9vOcJcRheWenuaoMkxDsyZgrLLZg9TqXOxRM5cdBD4a7hFj6GffZZ/jY4ghJi5ZvwANJZ4a0F
N1Hx/8KN5Pt/Un5r9f8FfPgI3s3k2S1GM1IpQF1XWUjskTTnSpZ/D8AeSTH/fbuVSAiSTcu9N6iD
4aA4T8r94M8P3xFQWtMHBNbx+bUy7Kx7iw/e7oFLDD7mtjBOLunqtrwxuwThWRdlQO3RnfRBZRgt
SzT7ZRdNX0PkGx8cW+LYXj8Vnw8hAD7qmpfx9hgvqEgR9fJziC8uyQImx4f4t9jPr1USNsz/FfgF
weQ5P4X/y8/BAhW+lWtkFajd/jgw68XR4pqU58e6XTV3LykQJGoSiRNse2bJ8SIAcv4S8655rcEz
C6Hw5+BoL+hWsK1BTq9NiG3Q31CkSUqtgHopYPpdleloD1BDNdA3QdKX3uq3EvZTgHhIW/8MgFFy
6o4SYKjSiiQUFT9MQwtok+GQzmMtFsFIqD5cg2NorA/mTk+0byW4Qe/fyhrG5ZvCY3AOjcTwRnRE
r6oVymwXKgrrMqxXTtxHeD9QjPj4IYTE57Nac9avoBD6LtmmsPM1C7uz334algxB4TXhqlVeKChG
HoTYFjNPeBUCKHktRh1ds9WHUd4IpZzS6o8k1jHxDv3RwDilYRf4Db7GVjmjk1xcWZiEJyI8Usmu
2WXZLL2GkNYcZzuBnQVrUCBHif3t7rlUcuhO/CX7P/qAc4DvGu7WY9R9EL3ojB4cojb56ZoN+yIQ
rtqphkuteyHHFuKlwfYL6gs8LCGFpJxICueZ0zI7xOKmebV5s3gO2xp3ta/ZbbBkt6T3h3CY+9s8
N3i2ITjsPYr8ndskK4PBZG1kf24Hu7qhOPcuOCKlBE9T6dcEDjHF3x3EDHdMYqXRsjpVbyc4SyGd
JEyYnmH0vMsVtCZamOS2TdtRK6R/Cr1gJm+fQlIqyHCFkEi8Wedi0uOk+B9RZ9akqrYE4V9khOCA
vMJiEOdZ+8WwtQVURBEQ/PX3K3ecuHH26dGBBlatqqzMrI9dJfaNRPk5Zi3Myf+Hif+e92h50n8j
Ux8nfpfqVqWAtbJRSp0SOzTYbcMkU9PYYGTXuJK73SfyK9AxkFGETgMKFcTgZPmqt8s3FRRYfEIC
9sggtVvUTVjTvymuLrKp7Xf0/S+KL1T49yDvYedr7+4bgW+T0b5BpUWfCx4k5dN79cspSyiKkhtF
XWdAub55UsDJNs7ijW0aB0jn53LC26QbKotglVusUi6PHkgJcAepyBUZj2ATEnUZeWjdUT08bMz0
WbUVEXIab/Dvn/YcAdElI9cBYNVzE/3hoG3rwEiRZ5LetEHTiI8zic+SvgNVEj5pIbe+ja1vxryE
anQS1J4QDrwmg+JYlby5PFW+KviNoHfSKWsQLuQRTwcjJEXqhcsGnXy7tejwpfTgzKf/kljPriHd
ffacN9ntW3Uf/EW0/omxP5eUv+u7AW4L2UrZd16OsbietVAl0qkbAG6tZGv4tzHAhOIo2GmHlEQl
uKgm9c/bSQ7AJBcbE1O8Ce1aMcPZap0Ztv6xOwFphNWePBV8Z3CP2G7NPp4JURcmqf2k2luhYmEa
x7EOHZSK9KYBQbqWOWKMh2AmzifQZnvGxcxiu7EiuQBAgTIYMPFsFq31SbIFqFfGz96XYShWxZri
cZ+2+1Ilaw5cjUfblzWUeJ5r2h3mqQGIcE9bLxdYxH5un+ozpsljtcYtBpFMNW5aMIHNE3J0UbkG
x62fmMduG7xEc3L3WYPWfdPtNy//ugIQsH5bEJendBQsc6zvkosyM5v5bRiP2PriZuF3Q68CumUg
EEonkMIGwWX/PTxUzufw7Gdo5+OdmCQxrpWSAW41Oi/0I/sN8oIHpF5KrwE8ATz12NeldoPEYN1B
Flcm9x1ODnsqQATTqcJAlgrO3L03TZYTrgp4puBTCmDhLR7e4ozsjy4km8H5wu5RW7Hyqz8oQzBr
zydI1ehuYhW65yseDiLywfrXhf4ghFcshK3V+cAUC1xW0NIhvSLZt85n8SSEquun7rm2VlKVLfzZ
q2+KaCZYcLymQmC9OBfWSW6iJz1EKXzRQ3qt0/qzeFCwDE5MDZvcD8b4xQYNdHXEOI9bgdtmgZOP
3aTp8/CPWIkAYyFmUNRQFeePWFBSUxUARmvjjBOAUOwM6Luc4w91Wgizl9qQ8qrDvL6M/5nAJTpX
aGOT2seGyJUDrhf7DYph/CzEuZ85nFSoAr1ROvMdXlYz2DkkYw/2phvAhcTv+lys9SDr06AElSLv
JT4KFlIu/0NzCHjgL4I4SVf/v57+tw4FmZF8+7162uav0C6oASREAQDxC2InwepJhL/67HGOMaH1
wSUnDljVNNlwOuXSyM3B9EAcC7hMuBHUA+jV+U9IzZ9ZH+ybcQ9kIRbcV5Ag//09Pfdz8w+YCQqg
DMnC61raTL7L1qxb7wN3pA9tkGlLB7bJqSzgl2K82Pg1hFfWYokDmgEIyp1MQLHwvVIaXyGApH08
bzG5pY4ozpGXb+EKWskygwFGvZ7BQ5mmS64LD4MBpS7jdAny2QlSmN5MTpcVLzAl5MEhG48thxYu
+em6N5HvOcjg3hzVbrhM+kh92HVdfZtGHMT9aYfTPdNquP5GgFDjMq+cF3IBul1OftDdtovC1dU4
8OGz/4acIAo85kGP98e3rlCYKIchSDwb1itCDhr4mBLc5skyPn1Alilgg3L9YAewbuOwzeOSJYfE
/YlcVOVrqgUBAfgTaxfd0gFSF8m1+zItjStk4XHN37aH4EdIaKujSfY4b045iLEJTgv5CUeF367q
nhgluGPkSAqAXFrG3MiIVtABV6WPSgJMfQD/ZnwdaXv78avv8oEBNUXp1Ofgkki5uUVXkdvrh86D
JGCaxhQXtsHsEoUbwZ53QfDax5vozbrSJ/d1K6hAfDmta8hygLx+CzwiQ/qTgshInAJ6x37g3yrA
UIl7CNa0A8kdXKMcv5bAiNUvzh+yYPg1OitZeHCkdiEM0dBG4XSS2y+dZh9cyHGCBlZhMpxVTNNd
SmeE15OlqY2e0xcmfzmJCez4ah12ma8DQVMOA4YBt+TFR03GivRhrkJY5Mxzv8IV4W6ECu/Wbu60
j+bM9HBeIbb3+C8dNo+dcBTCM7Qea30r9264xAaHWMxd6wm8lAyHG4bPqHqLHAFkHqdV11i1PPkO
sYf78bpDAtDPzdIXyR3JSWzvfXqplRUPo01OAWMdoQ3PIMitsQBUxqpik61c2XByq7moNas45ntH
2jutEa/oCxBf4rjQmnUXH49tiU3weZSO9vcIArQGHndFTopt331afjZhT3Ywk4dkD5ur1wTffzif
cYWQ6k3jmq2Jywqjl5dAr6IY22nXE9myYjvk8GUrMiSk3n14MXaXbbHZRzy/rCfykIcf01f05ZEl
bwr/k52z5LPG4THoEyUW65k9E/6kw1MXnVEZSEPjyk5k3wZXgCNind0dRonTWMsxvNjwOIrhjSdu
9k/GJbC+5bCksy6bMn+3YRfb7PxSn4yrJ+u+M9sv6qNc3ILch6ShDdTIUpecABuMKfNNJQjIkxng
ylbAGrElufhwcjWSDYA0vOfRCnLxX30wGLeG/ctPIXsEzQU6HosZTl+cQ1Jtc/Jcp+tukFG6CKVD
0A9sf/jzWwF0bPpu0o4xf+IhTANOybdR0pdYVNlFzi2EhJq2MZ8Qz0j4JMK9hiWB5H4oiRVg8+pB
bAam60sbDFJK48jGQflBfg09laohp2Rq2gW1AdUNHTCpkqQKoZVGRBdwVQu4E7eQoVkE1yX37lmm
aJVOz4qXzHYZvoiWBCF4m1h9LJNlj7+hZ7WPsgK62zdYJEKsaTG8zUEnaTM1Wa45fCa437KkMWRx
8UvL4Dah3Ba1/ubBcTM4B4V75j1kd2TviylFGbgnBalDn1g11NsvfhEvO7BubSw9bOybv8kiNZxf
YusEZlX/STeF1PwHgsjsCkUDgSynWXa4bCoUBQHIQypcRB59YBf+ZAGIa4KCfEZAEnL2EAuTWZuc
y6ZQ5WXbY3YQaRA92KDpo+VdFLSbYDxxAVu+6e7xJZYDNZVg0U083UlW+BP3NHR4NdCI3NJ20Z/J
H8Kc4c43gede3jGAjXf64FpEYwyCPg9+D8w+0nWppvEn4D1HMa4CmFxQVXMU2H5h8SI/Bmr300Fe
CPIp6DN/1qiSSpLUXLrT0mKnu3CkuaiRk9eB9O+A4C/fg7iPCkadczak4JBK5NbPhs81HcwtRkqu
bKZPbj0NSovERPnu1X+22LtuPs7EhFWd27/tfnde7kdGpwn27INv8xgz0Did7HP90D5IQNeR8MId
H3BZkUbrZEXviXSTIYVKgkjKwxjZ72eSvoWw4uR3RZ93PwCBcoNFc9DTLXNah01O/nfFZGsUQ31E
zYxC41YlAOvkCW8lK4QFSRA5NmWpO6QCy13InOLzjfrbvhx4GQSSBwkyULUr2Nb242zg1ojak3BB
gN5Kwt4x7NZIHvRUxbaKiAXmD63yuE8O6B0JG4Ti7gJndJB970NtTXQA5CSKta33Vl5H4lHYj1nO
N2oj1npOIMstR2IlEW2UDL879n1NI96VtmhrBg8uweTDvp8l8LRDIuMDGNQp2BuKIz/5RvHWqON4
xAQXkijpvsTbp5pOH6xrXhhzA/LPU0Ljix2YmE2OzotJwO+M6PtbnxmTzvhlc5f7Qm8i71VPfi5P
LgMmhrLvwEsf8/NlA+lmOOLnVuzth0RBH+ISLWygXdhQdECl3N5TVpMP4Oz2K+XNbYNNKUqcjUmp
YFWDywIUefQawVoCKS5gWgMp3xH1sIYwrhjAYgaXBgwm6+A/2o6hU9EVhe4UgRBLJ7KiCgUNjp3W
oIO0uwl43Kys5wwtf+Lj8zUEFgM2kNXu/hq+vK58T+7TbzoZGeCcniJYCfVryO/k99JXlxYkefBU
kmZO1+AKUNENOu6LlS292AdfkerQMiXnh+IsHJ42uMIXCQGK4LcA+/KC3kUCOn1dPLfoneJSwREg
HAfZh5YsGXccfKw4uE0kMtGM/cYsQcw5n5xA8HIhp6WeNJ4YUkLR6tzYF/rhSLKyq92BdYZ3HGBE
i9EelCJBOGs4pJ3ssfJbdvaBqGwvm/fbzn7hcxrWLZVcjKv/nnIt2bUT7jz8i8bSsb8NmMLL13IH
oGimotwPZQemRA6HfHhvNQ9v0CEMT4e+kKysNrdQmHGnNFu2rD3ZC7htnMdhf5Slmh/uc9TJ5Pyk
ZbplrGk/KZRhHa4l9ZCUN1LqhDbSY5VOo5wEtlZ6DMOPUCO/ZjivQyAmbM6oa9k9ydcIzbgDou7n
ETcGcfNDJJ41mV6JITY/Zp7uRF53NQ7Zauo+JhiSOSKfv1M4YrZB9JHPyMEw5J2JW6fPByzd4Lei
UWcbgBw7IQyhYSetpSeGaJ2pRzZ1LVM47a8bn7geq8hhp5qhVOVnstu+uE6qQrmE2nHClO9Rt3Rj
N39iyoJyM2bn0qn7ZHeVsjpb0W/DEAGpLb8tiFtksi3AIxm4IbYIbBZINHm2vD2KTFYF0mwcZlbs
Bj+yX8Vsm0w3Uo8/XpA2KV/ZFVphXk/3P/Az6aMSPwOBj/ZiA/3dx6TLyXbLdjGQTVi2YpjESJDs
NGSHRmhaWgfpTUoODineytZMbltrkiHf52zwrnF+9ttbNKk2zl3CdWyMJIuSaPv5Ii8XlCBInfrP
fkRTnx2D0bkv9APWaygBGW14cCG3Dqny3tDWJ+asdJJ+vUUs+uCFulvYauMeNxgvoiRKyctz31mH
eltvwxJsmNwMuxK57bjV4K+U/P9Nh5xMZs7XgEEJBVe4ZIKOvSuJ/NRVQLG2OWuBh5C/pBwZRdyQ
LCapNil9HJggbNrHaz9ituyiM+M7tgXe+v9B/E2+GF+GuZN9w3QevBRBdiIJJpkga24I/gOeBCv4
LIE93cbMXCUzxsdla1ZWHtxLZqRw9SK3glSQqthwmi3hfGYPL23P0zygKC1wcW3TmsGLmqqUTRae
Kbc86C8AX8EX1oOrY9L8Pj/MTQtFKtXXEO8Qu3sqQAOg35TAflRxTkkgtcKVUEi7p8cgoWuy98MR
eVLk3jcVff/f2CtRguDHCNCZ4LarDBQyTjRhziF4pceAX6z3VE8lnj7FawR3K8Jxt5+CC14gqRr4
fTo4DKhs06gJHVyenem8MVOEJttwigpw1ZyXfl32O8wcZQIRU+3e8CZBlgHfCPht7lUdq1O7CYQA
rEwwtQv65k/sPewOSC7o6ohxObJnWK8n+4B8yX/fzeLLsmFTgcrLHsFnuxqEbEgSR5WZAI7tORT+
MC4Vpe987x4RYc0BdL69fSK1nxD19u5TYYqx95FtAct59aTiRoEkJyCFCQuZipV7iClblOhvchta
79yAFP7nNrBHMv3Xd498mUqrK0FvWliS4IRfD25r7moWlOSODbrm9TfJpotCf71gecv4GsmNQE8c
w2tvJVtgYRH7uimBABI/Np/VShKklAnmdDUl06acvXuXFU0XCTFll4BwFfudWOEfegU+A1QCqyF+
BPLS8PdZBrlleJKhSXYdYzlADGFlbojERwm5SA1kLptkqzUSQwkxZOMcCKFV8jhlehj3yAxOnYgK
rKmqlUZCIbpNoCF0jzxDRrZLNkWOwiL7lke8v6RypNAz5O//DqmCagApQByIvjGJTI/vEiUfmQnH
RPscjiGECJ/I4zByY/pgHGXXrYekksLlSHacUhQZ/GkyiQ9PAiZFY5GKK0+7xTV8/ezZfDrXIyFc
XD9nhNMuTsJkn3Jumz6pdv7XA/EnRqLu/6KLhMxkwX2E+lh3cRpH6o4UE6tRDI0hRWCdyeBzgSYZ
xPZ1Ab8qLE4yuKU2J4LIyvHjUXUDtYceAhSB2z8fxBwG9+2bk04SxY6Dm6KAaKsFcntqBI5fdh/M
vIEJ2YoEHORyM8BTgrTIQLoDYjaXBpSI+lIe1pK9rTfAqpOHvHlZtJ12A/RuasjNllk2w7VvTmuF
1rM4dduIJCwzmjFFLWy6WBG84XfnzpUmJBcWqG6DOcya/blx7aMVib+izLzrwkW5boGtUIyH267c
c3ij4Y3JqA02JR2XHxiiD7UnSuAzSqOOq1Rgjw2ZVHXoMsV2EjugoxnAwhY168f5rF4TBCgwMJgd
D5P1+ltNOgwiTlt+j/XKfQBR/o2yVfzCcPYoQYu6Nj7o+CEwgBE4hnuZ/QhyCLEyc3qlpQGbL7su
yUPapkZ2uu1144wGl2c0WT3MMSAsQD8Av8CjG3Uf6SF92Z6D4RhGveKcR3M0Ci5/0Qy3LpzmKhwN
MdBj0uHVq1YN9lV2XEIE0MexihYp7TBS+l0G5JMhJnEvzX6n7UaoPVGMQEYj0SSp3V5PxhrxbIHH
WLZKIDmFmG0gY7QQAsGTeYlPqPRKSVCcF40ThPXioW82/AjDaNzmUMREKBRFohePY7LxYwVnJ7Z7
cLpo4SI//iDahA7SpA/VVLXutsgNaRs13TB1ek3/8cG2zaeLyPz6thPDR6Gm6GB3qFqwMxpul4wf
V40H+m2/CyRwx5HVQezJe4t0A1rAxWPkG/NGIg4UT8mSWP1gBh5MNIxmUPlZYY53XG/W/rsvGpsb
OzbYe+HFXTfFq6XLvebUXH8CPbgtCASZHmJKCu9K3bDKNb1WhnDXfWJVUK+yxH03fWY9YWa5buwZ
WWFvYdnsnSf9igfWem55fNyhH2gLpK8Lc3GhJWX6xtIYcqzZtjCgmDcvAW6gT5VEVLXG4sbdffVT
hMHDJlwiY/hQ5gLlDGeiyOBBXEa1nG6mpg1uQ2NR2zmrjFxoYtDIm7SOt6XR8xPuOOqGYz6E9Jsc
kKPtp5+J6V9BsH5LNrMTjbVpe5SijnbjVMEiOPZG7VE96ywRm/282Z1KWiP3sVlyAeyIGVGk/lBv
fu/cdQzrWfkB1hwD/2EHtbUIfKISZ9/hwzd3DRZSEQcEJxLo1WpFlrvKgtXBHtu2M66cceCMP/Z4
PN6NxyTYPGdh24sV39jjwPZn69lgoE4zev0n/p3elj+YzZTy1cnmg++rmQr8mc83Nt/Sqpn5/uIM
8jLjh7YauWq0VoPCUidlK9t3XTexRgpJXWGvC1tBwhjw2oOew4tebPqOPm8w2P6okVqvoZUUtn+1
TuvBaU0/8sTr8FqYOvC2QgqcnUyOYnby5clqzQvNBqeBHBZmcf5WcaArX5Wu8td8ORBq8knN2O5m
PAYLOvliNgBWsQdn/6zOsfIXHGWDT75vnxe0iM4rTglnlujNPrpKsNpb8du7fVr4dJ7AoWA/upgn
O4niod/t7Rw5ZzJ0gm7p5Z5NWMakboFBmGwB8tyZUB7wIUJsJ7m9/C+sxplQ52bCc1wsuFoL3vdt
cdJtTsBa+bzm2wd3wr0uOMh+PA7QuNm8rrTLfGVPHcsSyGS82zk7zXac3a5ybFIPZzgcOk3FrkeA
H3NhLXZ18uqHNeaAHclFJBMZ7xzH2r2GPN0BeC6UtbuxGQ9pbrStjeV5noUX3253t/hHupHzMKcg
1/bw6LCcb1dEMNPcGr7U0KmcIfeYfcisFad8ga3hed87JD8h3FWv0bYnnWG5vJ0YKOp3YmfSPVTL
Vu7f9/1y2ePr7PQmEki1TBaXD+iMXn8IscF+aIz3JJzA1P+g6Y9HDkYayeiPQbqi9/4xrJSdtgt0
sak1rNCXdXjWful6/goCUUkroiafBuBLsGOwGj9aABKK/obt07+PdffjvPpX6GmHct3qYUqZLClD
JmggJu3QeR3ro+R0kMFSq7cottrsOqSZJGVEc4twnxr3xvSPEqTk+NqSDprasjVq9uvd5be5I9Df
jBlKLg+J+iReEVZd2kreh6R5AuIU9I66e12+WrxmRD0bqk68Fj9zgc609Z5Gw6EVJHSfIoZSd93e
gCrUT6bvoTn7BLVL+4GO0nNoPmsaTDD23XBKfsoE8fu4msVD6q0JJRSTAM7xar+Ixp2gqTM/zv8Y
gyaKEeqsd4F9mFVQSpwTzGQj9YnsjflzIXUaMI9n2jhktHpJ8diOCXkAgKkym8iOr96d+S8ACA/n
BZO2hbEpAk/FF8eCfhRN25v86/xo+I30XINyBrIYZdVdHB/KRBUE0dTSDrquykODtvfRODQC3I7p
pPQgakIEzhRt1KKDTanqtZ0PgKvpFZFK8EXj39LkCr7ojiRe4eqhk4Go0YYjYTlhAYK9IoZ6BdwE
xEWAaWzn8E+A3k5kGhfoZJo4xJCwYPOLvBiWFkQhehVUVCVMgUvqdQ6kBxhkkLfVsKigrLdpbUer
rK2w6aQf4zSnH0/zmCB1bi8b9igb9JZX2zNWuTWdehkDpeys58Z4j0JzCFG0W+ZvhECeuoHMjCQM
Wh4eZoX1rmzqFqPtG4hMdU9fLalQUjoM5XjPplp3KOLsSkct3Teb8xfN3sWH3hyGU6AOo3BljAFv
BnkadOavtipS96PZJbWYJEk/PK/NQD5o5U1VnV6ZXU7e3r6yE0wm40WeOW2amvjYkAP14e1fcKSB
J6cAq9pkTZRZlI1k7227h0qcblyOjYHXqaFBJZCeJx863jQ9TLta5hTzf8B5XYYAak7N2aLpdVF7
6msNxhFugNwATOqwDXps4kyEl6+60254u5LzqNvxfVdVwlRu19BVD1ym4xhM0zMxbICpa9UIS9aG
n+V2K1byEUGz06MSek5QX3RrXIcphpi+Nk2RP8zigJe/TQD9ORc1ufniOtKn+qm5qOa3TZfjJHNa
aHNQsL2f4dNrqmhRDZ4rjB2iRRuyo+5mnJbuqAOW0VFtnPAe/WvNFCRvj60rGPpfj64XjJ/wr7ws
tc2dIRK/1VJkfNvo1ExUN7PIq54c/c1iyY14QDLq7kqD7tgrtSKSX7ApQ3VgZ8EITa0nwp/hHXXR
G8ogFttW+209fi8bmnUUnxDZ1wJEQyqk6UIVBtYaQfOVZQLRW3dfJdYqDvFKY1aSjSgLgMDI3G7D
/TDUPKSI98La7dDrhpEWpMduS9HM7ZgYQGDKR0bnXx9up3ArknqQb3qYNL9TqzEzKGrpxW4Lt4MM
g+KLvi8V7Li7fO+i8/NoQgs9h8vGLJ52mYCareg+6OChlFmkrjeHrPxSky7b+EGXxpj0H3Ol61OJ
u432/r03nTZNzsIJqR4P7+Vr+p6ACZKof1ztEFH5UIOwNZh2HDtSm7DIS3wz3JwckdtDx36o/6In
23UfreAJvv+cpo0RZYtRW9Xdu30cnGY+d6+6+kXNzJHTsyBIkhBe/Tr30nr83laZ+6JDjQKdhD1z
dZxOCq+ZKbZfSd/Fsr6JFKzmkN1qniNNGb63DVqrGJzcFEh3FxfWEHK3e/moFCN4DNpIf0sV3pwe
vQPstIi9GNOQgTIXse0+uTBtt4PsNlRdUZV8KEU+1u302AFiXzvjhJhJZ6PPXZM/nOeFC6teb/+F
1S1g4nt5+czvl2V1AWSnVGCuUdnfl/039rPEvo+6MKnvjn5/1KJfG/oN3d8XTstw81p1Y9VJHS11
8vex1/Ca5cy0P2nw+G0xYWOVD4jrdPZD7EH29oVrCCO/4fc0N33PcNnYU4aP2u0Nb/ZkbUcuNY2O
cQgWCFPcEs1Utb94zqPl33qumfR5C+PhxeBcpmrhEgKH/aJYOjEMytTdwyfVHSJeY5xvbr/Ruj3p
eMa5ObzPteC5zOddmZk26rkVEs1VsXid9uyO9Icz+wN4PIRO0O1B8hafMExz8XClesbM85Iw0oLE
p70tJk/4KtNH6HY+EuGN4DJgET3WmBDtYUPQ7Xm5EEXMDoW986wG8TJ7sVMzhnry3LaAG99DJGyB
DuWkZ9X49uGTN8TW6LH+2NflF6VkR9POGGsyFPD8Wfe2kAWmiNdm+sSEHJLj07PmaDAnKuFrHF65
81xqa2pEYLrshUFRnTv7Yw1UiE3YGnfOmNGdmNxjmYKe1bBoXTNEclgGOKw2VmCjR+d2aB57i70P
KyDQcS1d3P2739z2FsZPe8Ke/PAvMO6XXYYZyDl3mhhH7NW9PbnAYXlb/R61Bdarq/L39XcNHovb
4t46GE64er3ZVRoOV6od40yD+xBm1d+boK10TvYQ9gAUgzxxouboWrsJykmoBDgVGXjQWi1YCbS6
UpIilgzmo31gFspjDF1bbEQddQOASX2K6odntvkgcxt61uXvSfNI9KuPP6wk8tkbzYf1fqkenR6A
PcC5nq1dfQBeivjDa4mFmUFm9LBbq4ii0cC3gVK/lzuRaetcpFKcV9+nEoynUhFihXX35po45emM
FGRquXM1/Fvmfuje3ZwPLnS9pzJX8eq50orVJeiSjQ3KjNFoRbZtJI72k3TYXlAr0tZ2wIFTgN6W
1xgV346cdFQIT6NnvdE1cqSLHRsmQkujuX28SaLGhJ76Bpm5dstrwMdW4t0MdekBo/aNkThaVSBf
hmoz670ZVNgtP7ye3/BAtyIX02OKcESgkFIOXac53A9hqmDhw0wbWueMBYXwRGevfJ+KYWd/LtfP
0YPOISSbZUrflBfHbRByJ1xpynbMrTi1cChpI3TsR9KP4N4jYxo0JzSDGqvuNmeg137+OUHhxFOo
IlOJbFj5KG5uMGgirqvMEy9wSnp71NQtaAUaQxyFs41daWPQDfRRj0b2yeA34LWoPpDukEo+0eUY
TG7CPNYIJCX7A3vJsORnJwWNDq3IHDf2IHjVBY5UW1fZPF0Aj2U//kIsgCnP6G7DNNcTy5ga0wbJ
pk0+BnjSDS2jvx7gRmu5yESSVfwnuC5OQA2nMW5QWeSD66jy53CAJ/QOI3pef08c0PxfUSj+Qsx/
jathsX470Wk0Sq1bv3SFqd2HYUK32hJjjNpJxvd+qHuPvjCxhXJ66YeHl5PA+rkpndyJvI7ZE3vM
8l5uRb9wCR6uPt48HEW8J7srcDMdS9XuL7tqg0wSlojmv92/PXww4TlCq4c9yM4PByOcfKa0rBy0
yVNmDPs1ureLdxKqAwJWdeH+oIkPSSNX0NWdnufWUHUR9/dxdKPfeOufW9YPmaAHgxDxirQ0b316
SG7iXZAcQHegOfn3omOJYAFBw/bn5urI6X84JJ4dI1q6evg1+NwGfZRgPFunWE+BMtseaYiCjA95
pGtvI3dE/vt28iHUGSd2GZU6yIfMwfGQZwfnFwgqmniUboQl/s7BKMTT5+VhPOrcJ/llVuBxyple
ZPyNjJwJnbuLGrar+Abbl3zRo63yVwEJFYArjDcC7Yq9jKZnyoT4ICO0Ni3t96154czMfCOl8Nhq
uYXMATII5XdjSiHAhPFfwKzfqHEbxmT+JSKIJh0l+7r/a3l/TmUdMVimwfoH6QyIjoIXZMeBmUYL
1SXl/rZojQyK+IQzYi1L2sU/6I+dYegcwd698e7mRE5m30YDiMrBmf6fl3kkxL4QStDvSIdPIO0B
aLg67wHjaWiCFSBCchsK4CZyTiv2GXALkRNeaOldnPHs3BwwM5XbYCD3B5ZP1sUbPIgYrenF41KN
ntTeOJmCJDykTrdXe/z4nU3kO+iwLUhPN4+Kb8Hi/woTRWMorCAPS1AbfhOJPH+dtNWoJi377lEx
c0/RmAz0cdkD3LpQ30o1YF0jgo+2q8DfLwLIdNDfMP/r5/7HrEhmCDCUbQjU8aM5N2tHLsoEbh2r
9JQEkR4Q3oroPjF2DBOnzXjczo4xw5MYtgpMWNPbc/NCEPPay/3wOgqdhr2r3ceApvWSOBamTNjC
l9Len3L/8WvM47/wybAiy2SXUvTtIQ7QZ3Z60+wXlfOKhISNDlORK2wC6M6QwFZ3eoGcX5qxMOpr
BxKqon7xtYEIBjoD1AGLeHabpH9gcpCEkF+nP69VMXrO6lG1SGfLaKtRJ+ynRBM6ox0bMEGGeHz7
Ar3f7AeuNOQGZKM9jOw9HWELzAPoYU8HuBl8mfG+ZugX7MNPz0CDDksevalvUkjD1h9GK40R7Y0h
M3jn7XHy+xwwwm5Aa7Bzas71eT0H4Qw3kQnIRTBfXdrwmCOA4XefiUGka0+LDbRe6DRACaRfS1Is
Q6Efdw7kTQZz/tq/9IoLGqwQBxgpi6E8pARu54/1POW3Pn6UV3qOc4ae+BjUQI6whNZGLGWP+/uL
nd/e/rfV2WXBqzVl/lOZHK/1uY3hde/NKcN08xHsa+4OGvNXIOuqgxaIsKhjRRaAYppgesB40veO
AhjCbckGgNvFgZnkGbKpEBOlfaYz1iGJLFw+mT/vdaZpPi5JbVb1hpSBkxzpW623+DSvbpr83NlB
GtEN263p/gVUUjI2nEmSWNe0qFY+5a6gHbtpN63qj77B/rf60+Au/vQ+Qy6OQT/bED99fBKbpIsA
HqT1xwKcIJ5dBhrEg8QPo8H1M4iaYB6KxAJzWBonWMCn6KZbjAZ184R5k24aeQkAL7btkHlojUZe
1XU753vqFW07fSFhcfHIxDYS8IO+NwaUOiWAQ6ughFTEqe5adc+/GjTQX1iD0w11tHBGoWdoHplp
wVnRAzNx6v3oHc3b8NAgJrC+ofMWFjlLGKkXMpEj1UruXA5wGqElJb3+fX0BfICPDJEJl4ytvmD7
1/s6K2D9cuGDkseBsEXazmh6moAkDB3zQ7p70DdQ2pEg/fSIYXBhziRN3eF711tq487ocu78xDEN
570frZ8NHOTtHGoB+fQbbzy8+5wHGA0KocP1yN54AdSjXUXbHZEOjKdUYX/ShFVGs7ljG8vONG4x
odz+XBygc70GflDRxXtuWrh6XDwm6tyxVu0CBVq9LZk3OT1FH7BehTXEjIDfoWWgecitymyJdHKk
oRjfIjoBKPtscbx5o6CjJEd/eCgOd+TDrYWoANfRsjeKCwY5OB22Tzp+mD/hNTjW5+H4Tv6M1BOU
QCQn4rRIm4YSLcfjMLjnjBuyE8wfDZdd6YMQord+wWrqueRDeosdS2lQCNFjGgifZC4QyzaJXeQT
2KuHlH4gq6vPOh+30DpR62pMyn76n+kv1iAbrU37mnf9ZgTQmEIwHT97/8XvOZlJ7ycZ6PPGEkqh
y5j6BYfMMTbnxqlAy7bBCkZHVIcOfEi7iHBds0lT9mCzl/dfN1XvJfYsb0hU1P6+24OePqoJDSu6
hk+cGRqzNgLuJpfypiFffLrp7gULHajyavqhZjpGjLYsWsQfyJ/vTYV/6G0aw0uP9JZ/qbLBPgU6
1DbmurmkYe0cDkLRQZKx+CBqF/o0iPQKhokCyYDx03KIOfzo4r9O8NPgAEr3O3Xfk3K+4ucJ/dmr
yz6p2dZwE9tTr7S92PY8rAZtqAQ5qcp0Oh1uHMcZHyCSykNXpffxDO+Sw/W6TRov1bnPu/c+ht7m
3767br0OGead2hB2EgVk6jDbpe4cOtWOiZOejqCsM7ua01vFgHZXR4hf+xkz4ZlUQGG7yM2g+xw8
zODKmJ3TbfjEsf7mlCP8+uhjdnDfAuX6ePgBY20tMRnlTpdpGXb3QXNQ0SXtYNZxdShm+CFW6EzF
6iAtDu0YDk7HB7ekt0sbHVd9HgARiH4QeXPrr/XXAUODpIvbig60T65AF92TjIFNGNoQ8hj4ICG9
YzAdV6ih0mcvaRDJI1GNEYpJPWAaLejpSCt8cWdu00MGo3KmU5doybuTPdGv71k5Dq1Egb+EHPOp
otpnlBC1HcgO7VRmwTMgvYcBGK9JXQaRlMTgeEHFmkES6rDu8Hs+LCI5WGIftgouNrxM8MhxpcPJ
hsy4cF4nZj9qWt/8SK+5Sys4BqOneK4O1TjZET4p9Up8OxFj8rHf88t5JB1Nm/KZJ5FlQIsPPaIp
rV5sD0KIQiRmNK3RHsJdevVjwCZcY1IPT2AsfHO46LS6XwpQnH/hicKVyExEvvVUm+TwMeiC9b7c
uzYKS/xMLUpzavTbuAP8DGviUCR2nI0AtvlpEy+b+f1DlW9GdnebHUC6kx2akhtwHwrcEGpu/9Ps
34ohr9fOg11NXdodZJD0Xv6jA2LC9etutNXezTavnWhlAAN6dpQwjQMY6QFSxBArpn8E4Aqt8/Vk
Bpz9PHez0OWgzQBAneUD0AE8nfvxH5NYPA7gwvTwD4MF8b6dlD/m+jVl4sKeUDmBt0pn480CJGuR
u4WZouyYeA4xNjTpU8hZ9QxvA+yIcbIgYWP0mvUY5asuFctkP38xp3lxZ45YPmLOYE7nF9Xb6AXN
9jtRrapElVVIp7qPtTbYPCkHWA3R5Ym7Gu1rjN7/MLQcf5zn9MCcUGAB4cHVG8nX00l7cw/+x9F5
7SjOLVH4iSw529yCs8mx4QZBBxxxwgGefj6P9GtOnw4Es7131aoVjGMUArWwcEbOBafIc0MwA8S3
3/h78jsojvKbfkVMKES7+snenN2P1oMIAE7wgTBzK35AhEg9IHPhdayXvYVp1nMrBN2y2yjHdl6s
2XuhRUL7/IGQAGihHDm86bqjp6X8QYMoupmByccLq+xZUi1VTll5OkDDgSc+0ivheYK608ezyop9
h5/4NYwd9gPFh3RSL0ZuIs06fDpEf8NhYELyAdpbTgyLUPPcrnyNbCxxXcIawHalndfVkXXKM9cs
a/CMmoEXzX7NA3FntG47RynE3Aj0gPa2Ia4ZvVBuTbLdAwfNa2NH0ULmYHlrmOgu+GGsjb8JSWko
wr7xgLCeT/uBpcnD/fQHzbB4KIl0KIoBXsnDJapTrC2VnPjPklUqvsj8HN/xC9giB2VlcxqfPWq3
PGzEkL7FLd/Na0t4r4QaGH+f8X2EIHgev0EbD/zOB4rUV2N4b3xvUq95OxDq/osqXoYVY1dCB432
K7e1Zg7hjx9mwpqChgc1H5aihc/3VEK+izFMNCtF9yqilaxwJWdUAd2fjYYiljIBCwG4aHh4gI0m
Fm7Osja7PufdMDefc5EfsStBV4Ge33pi704UlzqX/yvkXnv1UEqOfGhkAPBb4dArM4jbdTQD+qpg
2VX+EPtiZSmXJuMnHuwRO6vDcvSGY7t5mvtMW4iqlUGc02bjBBKjMdh0SNOxKWJoiXEUHlFQnz1s
iDUmIYw24fU/ARrcWOtCLZT90mutzydbvI4SCD0N37ZmXEVS32v+4SWVSPDUl6NoAQoYHRZJwhbd
NX9t9N32Mx3rchrgNwB/+LqGEq4/FFOYHqDMTDc53LNdtGIkFUGbXXF1PUTNo/eGgNHHY6GWnOQo
YjlRwYHhUidUxJvXmnmVun5sFGyXqt/HgokxNjS3z2LkPH0O0vgNGiw2xknw+ClvMPIZLs7175yi
Z/SG47iZ0AZjDASniSC9OWsyWw7u47u8EFzCsGvigREgc8bTwY8WBs4U0IlOf/VCDYkXZI7A+cex
ytlSBpHiPrfs4uC52Ef+1QHlWJNPuxfJUqMuVc3cSl0ZcthkOwkZIjS7eqsjAHlMPxJ12SrCvgCX
KdMew3QJ+SJtE/4PndTg9fSI7FpuBM0Ljp3iG31whZmMaoLBDEhY8o3DEcHXTezw1zxM3zkeGc/j
5gcxmLBMcHpmeLAXP9i/jMlIBaHT75+BEi1xlChg7xKxI/zoS1l3CXRF41liYAvaj4J0grNEyK7+
AF4hpOTqvgEzcfhkw0aNjqP2yxMnvsahxqZkYgNEt0FO7OcCZakzbZJmSY/cEdOk6Our6g/PO9UE
pQd1hKGO3EPavc8Eo9wxlaJGDvM/EINnu8LRRNecBWxysL+w2edM4xnwrkepyEHKNxEj9ugkwHp5
C4yJoQGTyuUiRnkyCviMNuQN/TBqY0aESM30fRN8DBc2zQCUAnEWq5PEq2leGZsAWFD20A4ol9p5
nNStAdrnvOGUO5/Kz6ALvlyjIUpoWiUznUEfmUp4J7NDo9Dtg7wI8pIoAuaJ7JRW0a7lK6lyRNDT
ocKVtTQK9Cun60/KWeVkpENdg9Exs3GFelXHIY/K44mMKXBcwFqIYceVSEicchALDW51fwmekVC5
WVTBikpx7hCLK7Zr8cQnS5Q6VElobiAQCR6640pgPajluLJK0y7w4idfvQxIyZJZCA2JyAFIQaKN
k2lp2F8fY2S8kLjEjtfDGBrOMiwXCcNpzPcAuIczr4VZdr2QyVr1CZ0eGL5ny2hiv1in6iHXXW4K
/pCDnZVLW/9GArboDvwPtworq2ZOPfz/7oW6k1/LcB3tnZy6Aab7J1CUMVZn/BobML6QwEycpl+S
0wFwwL8c2vzLiiQ6hXwRaISc2CzTjv9EW9SPnRrAtRSLC+JJfqHizCW0Jp6NywrwHv4HRRMSCAQL
wDX8Kh0zq44TmSXHfcyJmI9zHZXy6jNdkhfCgI+5Ximx084SyWPw1+QOa4+boOhcQ7BZ+wPsWzTC
jPzeYWeEdTunxGMC2uCclqtcOmvyWXGqcXCSC9U0PgMftMQK+GbjZ+SfaVuIBdrHoyfmC9WE1/qF
mlejosXSomTFk6djI+SXl0yI363Xgu0yq+OHb0baGMifkP+1DKUNi+MrkjcJ7HC8KrEFzByOLA4O
pEDwKxpOkNzu/j+qGU0HeLM51SZEQ+49weU0ePcuRw7nEDg9/wr10mxcWILMhJU3zGiX+5arzgVW
mJt1M265JF0KYqjE4YsTbpjTv7HYP8L0QV+JAvfKUrLHe6LwYBDSNWM13t9B38d9tnBKGerfFBQK
KIXIRb5oPhYLvEAdzvhihbN3pFmxbGeyw61NOm3EMALpIUeRaglMG9kGWf4SY+YZKjRyc5/5nfOJ
cGd+U4AcgtcfdvWmzXM3JxnjksJqT+87TwtFFDT2DfkaDuYHM+5p9ttPxxHQO3j99veSRMjC484Y
X7kAjDbl19lGK9n+Y3MlXg4xnAkFheB1IQTTZVHDD8e8uScXfaaewOFQw7KkKzanMf2Sx4I5Slws
6A/EjtIhUZpI9eb+TJct4kio1jA9uFfhxp/pyROd7n2cTI3R1VCaaxdCMLgvE6yadE8OB2rPd0Cm
Owp9wtFM1RcbFjw7D36oC5ikXD1eKhoP9U6/xtHCvy2Ru6XTlQ5VdixaCmfISYZwCOnUMu/qST9x
q5v8+WMmYdODMOv0oaQ80FISLQoU1rB4QNRQMqeWdNglgx3XWHQ5n9/rKcbdkTf9pf1yt0IAfg52
/v2BTRlwr8VfrB6qW7b8erDbHfXxF2X4QCEtQgFvd/SX7OTdReDgwqIKqJmTvcapj54Phz5SccYd
ZaKPpFte08i7OnF1+QYw2oBDEIwAMghkm/XJA5sVXaqVt7v6AleXfadZ8Rj1hApvw79kgfHH/S5j
mjU5asiv/h/vjP5/qOF+IdNeTypa4+tc+tWqKWX6cCEQkt4h/64qS5x32xTQ9CfxINsC2LF78eq5
AhxsZKyRIKn2TvleVOeSOIGrC+uZ6RJbUqv/gr8pTG7PwEWE0FR74w/qjxCYHjHAYHsSYsnZ2O/O
jTgAzjAxveGu44hj0gUzhx2L9oq8LkqPsbPQjiToMGy85g6tZ4cAArGOabU/DDAhOCh2jN3/DW4D
WyH7YAbxNidYagp2SNdLDBJdCQ9XndvYAlgcS7n/AOwTU+lJSGZTj3ffTUTfDae4H3OpeJXkaIPo
Qh8+S7rzOGcgrRCJx6dk86UfKsb30f9AdZL/R2VJH5dXPfaJuHTt6LlyJhdMAXUbiJOAKC4mAVkK
jTjyiYkFn7vbvpidymMy342J4xfDcy4f5G/dYSxLXwSfOvNeSwpeWmIuAd0SCGy9HUFOJNu03Y31
pEOHIVcv4Wkw6Ca0ki6d3goGi3Zk74c/zraP9As+Qw75Q2P0DO+E7RA/FF4MrhfwOrbpD40tnRdt
uUqEECSkjz3cHjEFMuzDcsmhgYaBOTMq/0/IdeZBeXSSODUYfmsG7fkPwn1eKraHJvILdZaLp+ZH
VqkVNo3xgyfEmmflZQkBhxZkeKRnOCr8IP8abnWLY0HzzRUwG68BqVDOOR5h5eo6hPTgH9ecY2hg
sHlYVweqsG3ecR4BZEKIrdlX2brq27beM8uvylXXzo3iL5aRrWsoVUo8YEEDWPRPl0NsPPcaz2Tw
KezoEEtxRaon/g8ReLG9jKjyPvZb376w2JAWMkeashf0/3Q+hLZ+TY3DsCex+7A7Qgeib+trS6Tp
oACvseak62ErQMJXnNVqAT1G/SbOXFygbR8QmARpTcxziJFAdF0P0Ko5xaAvPEO5wip6Gd0nldvA
v2csjEinnBmrCSVVOZMlrvDD9PMtOmeLLZgZvDKifgQveAPmKG1Yl1vMqP5r0MZ9dpcrt0aaFUJs
p8nquoIUVvh8Vc85NJYTP073qepR/ctbdZN12GcPya1nVIiwS3SfkNOjdWWrwfBVwj+DRsQhBrri
Av3Ss7xtYScvyXlbTZDTzNKVMM9cshiXnZ0c+/lr0XiE/joU96gmMWsaWy3ixA0Er9p2/Lrwk0Pq
UC9A1s3czwKh4zSsN5xp4BfipSsnLivauExj32R3Q5MzKtEzGE7W4X/oFyd00zBFSzZk+9G9TJhK
QT8kNMgIOBdrcy6rvrZONCTRnMSCP+FUzh+8NAr1+jDGd+Kvv6PGYWv+lKHoMTDnR6R3RGORDkig
4cnFisImxu9CBRnUw38inDccOBxUkqa9irnf9fce8lw8jBIoyFzyZwfRSsSkDqVtw0QQDK+bw6BZ
lIPHHsXeEBRsyTAfEAUsVXUg8x5EFvKVIfkP/VjGOw2KaYZ45Iqp7tMSry4ZjQ2tt1zA36CF0VYq
iSqJIyhkAQF0M+E81n8Qsd7pAaJL8XGSetmKuwbwB7/waj78ioyBVWrcciNW7oSpnUivjMauVzzh
nDwo+2GxSDmQGfPgY1ItcnkDZK9QKSs4MlgSxALd77rQIOIOT0G/ISCEfMSHhQ/8wBAD+zskkNUG
nv/VoA53iuOnnb6ZTjI06ndtNOs/vvlcMyp4b4AV3gsTKdJdIkNtsckCpPYHYrgu6t8H4h5zkd7S
zIUGdWtRd2GqOuoGesN1MmvGKgH6NSwI8h32BoDTMFUhK+BVVjCt1RfNg5w7Qo8sCglQVslR/I/w
/UEVyECB/Ih23dJWFmRJBzJVuiaFkrq8IuCgznhDPFN+AeYqdMn0G0j50GFxcEzrX8OnRJqcmS7k
DlFBzJlH5RFjEulj53sGPtBzT5zk0sORDmDOoEicJ2sYv/03nEA4O3B4REsCxhQnF3ZSdfgV/A/4
Re7rlwx7H1zJrCf0uHN06MOEnqOZvhhf+kVI89XTxaA1oyDYc/a8FhpFGH/OitqQ2LRXMbYklZ5/
NJ+h3BZwb87WaSJ7X1N62ZhY2S9bWFASs4OyccLuy8IKuT2vXL6yBfwXCNO5GgTglgZY72+XroUE
Bxf19KCQ3CWLRhlp7NDUz0sqZYwGU2c5n81QCXMnXpcT+BI9tr+j9a/gUFa2IYNXgVN3WL23xR8q
GuNL/Su2zzVxRTMfqYTtbv2UaclgYV29KJDXy6fkwsT2ddbOaRMO9NQlPrHK0ix3Sn7raeeMsyKG
8FOE8Yi2IjdxGf0YqvW+68jH5BmVWVssmAnr3mcyU47XL8NFNj35oz56PBfS/zTJF96UMajZFJxb
hoa4BEnT8cmK50z15G8i6BpUOxCl8UZIHQp2UmgXuseRGO8FQGRmgQg2v/s27MG0U5PlvKJ+EEBY
fz6gp2D0qXQalP9N36f9lmiWxkPvaYYIwFg1r2W0FXB+mBfYV4l+deW0scElZWPEBMGjTQUSUkI7
pJqBXnqofiiOcoHsFtWjI6a9bUMSk/SlKNnxCl6bPfIjcfe2My/ZAk/DgXQi+3ko7p8dFqBE663a
lWClJ7zenKut6HbiNrQKUyjSs/6YfXPXMxmeQ53lDNumN+27gqi+yU+v74rUR2SGCCDnGvOqaXZr
KFn6iSvB03Vwc4AEUruAneeH74DqYjfvK4HwB1Pd/Ho7sHJAxGrPjC3/onxf4qC/risGhgjrP1uN
ZB6/vkkBgFmME/NR3zzQ0Y8E9V/x/NDnCkPCPdS8bHoQJ056Ak7KGdEjRPKUoN/RUkPBDdX9ZEMh
kYZM/UGZl6+vdCn/CZiAZndisWYFsArDNyzqqFKhLq1Uw0eJ/DrGe1WyqjWI+SQQHSmaaX9jSiDj
k27BR6lfzzlhuIjChqnHEYFfWj/LyyCJf1oPbgYjUxqtBwxr6F+hcjb2nNz4jOxVZoGQs2hZ0GHC
ZDsJIBwmeff4exY77TfOF4ZpM6R6IwZV4c6/bvUxu1XfUB+G6StsibiyAGmRPNDn26IDSW10+6Jm
OopfQpAhUHdB5BQE3PSwGd4XH7+7UaBWP8NNva76L6bGFVYQMDY0Eb+gGHuvOQOTGo14KESOtDUJ
1aX9VXDXGNF/GM4m8nWSXHa017L/CZBQfAGRU6YwX+lsY9RAp1jrfpwI14X1e16C9pvjnjY1Lo91
Mcejj2M8hJxVU3iuiCWYF198gh8UopZ4ziAW0LbAd0h2BiXJJrknf6YF/ASQkbKA8YiIkmmzmBgw
IlQsR5jY17yBGierX/7Yebm0hvBUjrSJfxA6K0c9NadMch5OunptKDOfdr5CpEBRh2vPFjsQZYaT
yM/Y/1NTuS8GEr1TfGM5ZljQ8yqIlwhsac7M84AY48EfgJ348UFh07XNOR9E84VQhBh1NOc3w+Vq
l7y73kW4gXR7ogcdoR6vI4zZ5xICwl5dgZqcGa6xNi0uoUwyygxuahI+ESWzbNkKRw8fAvb2+A0C
WZOOgr70J/p4zP/BJcDKgbSvcTi5hkbljvHoa3XNa3u4qG6S3etztaVkrwMrAw9gGDHMkAVALY5g
hly7hYl7W664OEWPesUetqglPP2C0pMsvr7YasBfzDg/00g498AP4tcDoeM7WX5ieiA6hcK6Y35v
Fa7cj5pK4WnJbCJ4nw9bU142scsVeJ7Sq4dXI59nCoGlXNS37LnTO5ow9yHuqD5m5bJZi4SYiXas
HkC/ql3arxvdh+rU458lepgEYEXJ6CO9oEQpE59RAJSJ9msUz8A2GTP6mBQwGYGJgWeVvpJEV8Np
BTI/KpAMjpkNm1SBK45IvglMCrjHHmTo+QcS9AFE8XIWad/Yz4+vmEtK7ehqQ7QXDtCS7rSiVcj1
G5cwRKMj0l4c+NxmqxBZta82UlCHkvvGhmCZOJX7AhA5XBfKl7KqBgt6WxrP8W+BIUldvcmIrni7
L5GVPM1Wj95+xk7zq8/gclNgwIgXtgbUU8Z2YtjB16OovIgDqVFd4eG5bcVbWsIFBh8+KgmeCi8S
WD+JlW+q34ilDlf9XTqoO3p9xhOKDBSEsDLn6Ub3h/v7t2Beq0H4mD3lQ4WARJZCFXi937MvwmqP
sGbbPNMV26P6Q6Qq8XKpVVy0MRyrQeTbecXivdYp1wF7jXkOQx3C+Xgvx4NrbCXFF+tuGSvOR7A0
Jg2BwUnlXaHQOziHA3YhDGQ+vop2k+UHwtgLYw/L/M44LwNh038ZM3NtTNiH8kUOzwSY0u3uMUNx
VzykoTl6gU7hQIjQo1nE8UL8hdLTE0ju8Wgmu2E/7TpHggpLsV3zPdW0ksZ6QBNZa2TP7fHzZqYC
jAXTDoX4roNnDxm+hoLBhoGbZoQtxBC82wWSjKg6MfFpuLcrn1LpCpGN85d6oJTcCYZcvHoNuumM
l9KvzcQ2ltEfLDNSeqMMhJhxEhIsJnzjJNvIwh5sdPe+RwqxmevsEJsOeKA5sc1t+dtqvnwHZ87y
B6KLo3ZTqi2ohaI4mRmmQBuPJQUhlcBAhUvvDNNXseonboTXkAad/poWKN+/dbQh8I8oqV32E5G4
dPQiCAxRYMEGldao8F8XRiSTY7vHthHEyesB0YET19TI5SJbaGsmXqqlDG4WGPsIgh21Vrom9Bua
Ka2lbIMTlO51K9/Li3gCeqRTeFMqozWEFAqMCBLe3EHdhgvQLd4O1FlPK8cKEi1S7ACE05dROEM2
3LLS4GEw4y52BszOVaKE78ZFwjJmGIN/AJqHnRuvss3zFxytYCZ+mcyR8I8GM8b8hfPGDWOtcaox
IenXygy75llKW743YboD54c+fqJ1HNYgmC/37aZ3TkTmTJh1rxKConyOJSEAPU24LeE/oIuixsB6
B50Ztk5ToFL9lNLbYt/vja1JtNgBtCKmT/oFNaYJofcuONpImwILvW4laPE+VTGlZjHmP0+hARof
LiZyfJ5gALiDA3RhhSRBL5KKCnPNpqGICT4b5+STmcTWj9YBWXyHm8aCYxxaFIuO+8XWDqwBoH3K
zGI9OTLj5tKCuaVI8mwlXQLKvjClN6eqMFNkQrFd3GDBdQ2Xsfd7P/kD+qfroNDVCjd3qMk24PvE
2afdKGDMMX+B/AbihIUdUJ8GE8jGPQ8AiXZFlJCD+jJKABTrWCd10yVUuBEYwvS3m9Gsi3OMO2VM
m6eUHrAkuk26Y3kzg9ODZGNyiq0Q+Ufj9QbtfHtIkGAGf7HAaTjGY+X4unGaN3NwPPA+Pg04gcml
3zEBhwVvocmP8U6Y95vhG9YaQh5Jxoc+vguG22OVyYBTcppA3xwTjoXFcEA2qJ01iMQdlf9mMgdH
b0c6O/7KfhOONyg8I0TCiLl2GfahVnPU1gwwgHHYJE4Snm9es6s8lPQgu9kBO4mguRPFAYzsqppb
sTJ+AZ8NToVDDKFKxunn+3VgMVkmCibou6Rq2C/mfYdUHL0E1NiB3YGNL65P9Ij1AqQ0/tJXzDYg
M7iQAQzOspg/BDDXocMDu1u6o15d4b9qFL2Am1Vb2hi6vffdE6IfXIlqRtv9Xb0rZ7xKBlgsI+Up
xd6Dv746D/Tsm2YH/nzlMcGfMYtgKgXhD/6DS9Wacdy5NK/LDCzjMeea7Ng14pXBDZ2uJtaLQSit
Ql2jO+ssOCMSFlwlThm+kK5pZSFvclEfiKR1H7QWZViGsh/wLbZB0iAVXb/MkE+z2kkH5uaxA4If
4xhReLBOs3LOdUkuwr4Ttgx1QWf0O3WRvuReSuGY/j5AeOiqV3LlgsDznuree5/elX2VAK+c2at0
KtST/0tp5WCaxKIDNXog4HW/aHFPXyJcWtN8LUtPCKLF+052arVKVzw6BTnCGE7vnyi1uX3aXat6
CmLaX7iYs+vC017QxZuAJDW72UNL4y43/CpEm0H5BhvRzzCVmA2L5HINIWgFSmA6TDL07dtrPAQD
1Pi0ddc7MTs/zBNYlQug/Z/n7GZEWPEphzbE3wS6Cuxb5ZxaN51ejUHpNjuw5o+UFwReT+M1CyZy
8Sy0WOpzDr8VtKmngNicuuEXW5I9EPVUWD9t6Jr4a4khr48F4HBnTRi1pQfwTbwhgSH8/OoStk45
n/7PW38NFBrI4y4GlCjZVUCKN8E4bz4yJQQBLvz6r95isbPBW9dJz9IEdhqviYVDuMDrXNKeO/Is
u+PHZsMnVfD2omq0ZQ5Lz7Tr+PCSrfQY+W0edlhJKm5qnOXyJF/DR3SWnttxYtzRix/bqzVONAih
4YTKNhGTGvSYLoNkgekM2x8WA3hjPaZsKanqP3b46jwDKkViyF3h53Hn8wig/HH/TsBodsigvNKF
tMeGFM/+NODnDRYXsKXsKznfCwgX7UG4szkUTPO+P55JXY/qQZsXS233p6Z7bmU8sZjU5QvaP2SI
3K1YL73dQrbb2MnjMzcBZOcrmevNToLJDv3/VzeCQf6q9BWvIkay1cI3tBRUjV8JsA43CDZM2Aqv
PmdIsfoBiPU2WWUEUbgTH1uwBCkoAwoXpxYI0c8eS0YDUIIPWfM0QH/g9W8qbc1t992G+bIYMRtb
A6SPErcCol63ra4oRSI2630UlstqBC1woztw/vfMaqI144K+DbrMa1lmGiIc+VKs5PvoFc64fiQ8
MJkwJz7kwKrypNsgLT5H0Ho41FE+btWiGUDQFr3HKus3XG8OWQYe1Xq86+caTvuwqpGQeNpW2Cac
Z1iX+/gbEz+IV1A8feH5P+9Xz1G9ObKmaf4U74nZj3Pl3KWMm41OWw6VcgxCXKG8Q8IEWXRZhgjZ
sz/a0ucfm9vh4ba/j/eiXfAhjoAwUadYzYGfc+hPu7Gb42KPAINwbHrmpQTwKMuSUR5dFSAZmiPO
e7zID4gNkBcg6GABuJC5l5yGwD/pXAonkFFWPFoQu/L3Ni+dBMLITNoOJ+Q5tk65yi2zHvYwzb6a
pX5r3cdvvdpGR6T+2B7iPW6/4Saeki/22yl42rrYKCOxp+BM/8PQ6TKBwCi71FJwN+Gmh/WoN2US
QWIZnzNH3m0Iltxv6hxnthgoh/mZsK4qlzmoGtKajF4QV2KsXrzr6Kbc2lW9JFX6DGfdhIxlMcrg
Ko/bBkVf+dus6gP25ffcGdwPbghkLYftXX/jScs21K6ldq7U3yVrAfsWQuWYcorISh0GvG8vQctk
fGmNFT8JKk7mQgMFEVChn3ec5mdmWA2ZPs2OGSq07uC67ShXvdYXndjwmNcrATCCGdYkMFGanig8
0xOv7RBb3abZ905b4S6g2OqJITXmkwG8MkGAp/TYk47IN2ay9RZmZnhLbrhMLyObuhwGMJ6T2y5k
rdEEFQu6M2VJC7/4EBtHTblHW8j4uXV0v4Rxfn9jI4libgU/LCkD+vgrACG8FtgqjLtVtC0RvjDw
yJWVDFilWYbmfrwnFdtFYXGiTWWdDphswkiM8MioKLjxo0Abb3eaV1DGYT4jLFNcHsqxbSmxispn
0rdMjUfXSRmt+QVkUO8NQDwXDxOKYrcihBA5T2mPSISNPVqFWMVgXT9Rx86ilcS5hopzKtALfKt+
BSffsCcQO0v5JtHKFCkUSueFZw5nsrbSMAAHJXq7rPHk5+Oz3V0xEQPRIb1PXY9+Od3uYb9Ru6cr
bj4MMEunYOp3eBizdzF7a9ZrXe+yH5PRxYXsdt4erx31M/yxeFbxANRK0Eo+UKcxaoA6jXslxDrC
Q8TmcEcL8o78lLETpnBsWpsnHfssA2/77niqH9PVN62yibH0AP2SN9XyehzmPSLhdK4iTvprEj/9
SxgX2vov4wy7PT/BIymu5+Acz7/os8iQU/Wu7quQ/fiFb+OvIbWicj6FnerzUlmJPfjcH/iYsUSi
JMHd54DRFgzR2O07uykPkR5IrfMMpS1SzR5Nj3k2leWVRYfmOXFefuUivGa+ExkrCeb0y4nxJn1P
vso9OobsHcaU0mZoHss9s4nmt9pOiqkCrlNNRb8OW4ppD7gOSeqDgYKNxJ8uLd7U73khO9kqf/z1
dOVEzXGiFr4GX2TBD0wc9MjppDHtfYmri3JKI3KAE/0T8PSR6CQvP0aa33yLzBfwaWWUCse1c9H7
fSPtbga3ZaLRMFOiQcUOFuwcN9LfpPCKX+Wev10+cU2yhxcqF5whOC9w69i8q+kLNw4C9KhZocCB
CuKVGM1xzpCPIhNkFHGAPUClWxZ2ve7Y55kB4xUAPVlzBBiV52fNC5rh47fptvWlBcmzH7t0xVlW
exy+KgUet6J6kEDGMwC/BbdTm9ryyL13e5gdsdMeSNBuLto9PjQOTMooxrVp1srjtWsWxUZ4gcsw
OirBPLLtZ+Kp8aLPPeUR9ssMDD4sthEqreC1a5csvfpHY8qdeQ7Dymw9kVEjTZEyiox2IVq3D8cA
auLtkAZE986ODDJO4ctHhnXAYWDX6/3Xvex+wAEfcahFjrAs3m5NCWrO82z5gn8IV6ymggQkRKEz
Xkw8nLkNORphezIRGt80vyQSPKAvu4kvEaEKPmYjk1OcaMWKqbYdeoOQ38NuUT5wEzHqhYjRe8l3
DC7MCU7AKQg9hrCTvdhCOpric8CHHds6wqGcngpiSueMUAvachI/mYLZSbvM9EX7a1Kgs9ENsFsj
3RWg/zB/JSCqCY12/dyBJT1XE2pI1dPN+bhlVMHkVPGARAKhYWEED6EtACpsq9EMpNtV9NSr0eaX
PRX2aDXPsa2odKu4Qmm4CGB+N3FhrnlUfir77dM2GJgALQMXG6DXboGckeKT/HNsgf8+RDIySFtL
+raAgk1HeOF6FYceXl0T9iRjM9qLppF54UDOD6zhgPfSMMOKGFYDA0BVnH5OIhM9xu2krrZYxZy5
FkBrXem/sDd9rZLSet2lbPMC7iQJNEFL85Nwvuuuj0cK75YN9Imfo+pRkpDDwWCn+Ep27JFV73M0
CMJs/6jn7HoD+5K5lolMr9bYlfXHFp37/jmP9emVNLy5zi2AMQL2ClZxiL6GMD9cqWxNm0N6EnYE
32EaT5XNEa3MSwzmwfC5VUYZxIx9JsNTAHId8PW4/YcSPjyMbCZ2s61huzwcc8D8dlbjMoFtADtV
u5S4MTkzzGLeJmtTRT214qigA8DlJtvw7TgKOHiQXUAKw/SByYPD8jGrOZ/AQ17xRAIU1/XjqBXk
oV38DpJYasHXkTyNM5VoJ8ZG/ur1o4EBzN8Ydo8r/QWeUSHmvIN4YQFBJbKKkL6Qaqjiy1d5veTp
mONyzDFQt5lXL/pb2kyTc78lmk1gy9xWS2le78uzNtdCPmSSTnyDq4shHfDzz6Sx09vzFaSSS+wb
M23k8LjHpp4wOAqJNAJVvrYaI1Jqxp3G8NOM7NvwEeSmLfFnov9sXaOrpn96kwZGe5Y4+0G5QE0p
wCTKLGaL+FHIUwVh9VFGUQB14lumzkQRSNgYTskaSpaZ8fWaJ3irM4qJAVCmWM3xYef8mAtBTYtU
oZtWR5WZEpuJhpqDl3PvKbjO8q3GADR8L9SDARJz62/tknc7L7YxzttwYqg4WQLqmACgX0+9vO8m
NxmkIE93bfDECNDYFQM9Oew4tufPOprcJAYt76mCdNKSdI/Mw0G4POODoGz1Ym3mbg/bETWG+lg0
8dNps+B9gzEF4I77xXefOaMjO//xhFMA7KdzRUwNSLV7wqJtV4801Ht6LS93xcdvc1Cp4ydO8vxK
2HE23C85OwTlMoJXNNqDZ94e+Vo21k+oYZ+wxmImZ41a8q2LQHIhKG44JJLIjXta0CBlPAvIQTQl
Wp8GS5jpC+YLgwgqJe4JzLNhZs/fhd3tpfyi6Vux5/26MbzoV5ApxxpnQhYfDMnvEkbqltOvnr94
FG37DhhnVtYb9U/lGN3OqHyyha72Nab49N+IREhWj0+yjhMGLtlwnp/EAHsV3oV0YNTQ8/L7gdwP
kFGDnZVZ2tWBixDx6bKjCfMUuUi5Ech/oDJ5PlztYV9ZJQOKoPTygYj3aXH1174NZCjqa/uQ90/T
ra8gWgRXANSybhbEAS2rL0N1GAkxHD0akId+6lW2mhw+f9KxwiODTL7Um1CpvV3h0k7cAlwMQS7Z
oDJjoDd7hAxHhPax/P5gfJ6f8Yoo232OlxGgU+v177vWu/XX8+2EAwAd6iN9PtHmFUpVYzeBE0L5
9dq2/eHRbjMueL2ptR9ZDgScIq5IVyxzIdZOIQXvj583cxIvM974NDEOcMmTzxruRqw5IsqplIRO
op0BU+Bh5ZSAwhEnGw5HrXFZ8xi9WrEOx5ISgxNkYe6TY32hFR3sQWJJnzMW5Xsz0IVSjNCHifHY
6lr961gBdifSWpUWUI9KeBXor17wi132BqrLNPfMvwbN78dh04bufrhOvgruwwnzVmbszD9hHI/u
qPazDCu21sRpk3ONwGQa/cmr1xFcaVigqdW/Gx/8HYtBH637f78sPaLZdjjCJdVv07ATHQ4wic+b
Dgbp/sOlY8uesxxj02gswFpjKc/MgG0Vx1oa/CJ8ZnP28giqxLgZiALO8G8c/o/JFxtiZm05A1Nr
XzyIWDzVUKu3LbuJnW4iEuMOte4q6C36Q/tLOl5t4iFj0FScu7HyphrJNo/gCmAIWwnWxWPU2BfE
xLsUUgnGmOJW6pYvOJ0ECFSLFFUB7EMf51rZAu+yEYH08FCtePGSDnm8yHDnk3yCNbVf+jGzsDEe
zeYvJ/FJVLIH6C6pQJUNnEH5HADeRjllCNGBOBw5Itx0yI7YHjAIFWAUQvAAMdwonuaRzeyZ68kH
KgXuSRjyUbLZPZgto33mhlDrS4spI0a8wJn/h6ys+XI8mRHzTam57leMCIg7smVSJl9zOZC+KzbP
jFidB1glzlgWDEAiA0y3/yPyE2/s65zx4VLFDhlIzsEzZo/lFsjfJHgujSD1JbdiKk9W0eRP+QOv
+zICG1LaMSONq7YiPoT9P5LOa0lVbQvDT0QVQdKtIoI5t3pj2doCAiJB0tPvb65dp2uftXp1IzOP
OcYfOtALWenpnIbdDL5HRWlWnQQpqO1JnLp6uIi4OysTIFKD/WuFF8T0vYon1opUy0SbohLNU4AN
cmr3AGmIvufwRd6Iegzmg2Bmfp5g5qHNaO/J5zsP5VUeH/rPOk0u5E6o38BzDBXfRKwoWlyDWdnv
6tahKKKhOvMitOP+Ji0GKiK04y7iAr1XESZakDrWG4dX1LMZhltk/Lj9Ix4GWQxZPb5AfaBpRIof
UCOv9z5yGGybPejBTKAje9AYq8EdCycAoOpQYlci/fcghQjTTr6nGMk0JwOrA5jKO/aRbK5QtyNn
DXQiOpePAJQJGE02KET8UodyLbkL+GcQBYCdonTMByU0Gv7eNmXvxzMNNhmB65q00wcuko22mECj
8p72hULI4MTqBRxcSWPEEqnloe41Im8qigx4rCDj0gt2PslKyhDwBG34+uA3ZCYmEE2PAnJdHF9U
FLmnklTnid1K3lmrz40kGt+AfdrerFO8Nk3nLfuYlnTYGXbkWwAv2E8AymzPtEHBkQf9OHTtepcU
WCV75FT6D1cLV8epep0tzN90UePg7WrPEqqgNocEARD30xxIdUFVDIBU1qMcWIk2CqjgpSM+TEL3
pBYdABC0vQGZiLlHYQZOjnP+fuY+VaBHJHrXgb5XPwGjkDrj2O6PH7AVSHhGIw6EMhRqjkk+QkEp
hD34062CfbJVFtdZf6SSwmZx46bFPEBVrX35EFxt/HqCCX5k5IPNhTGX1+nhg8Tiz/Wsoc43OLON
U7GdW1PuAeUy3Qazqx9y1P+yjfTbzxEuMsJLgPA6hzWvbci2r+J9uA2XTP1bL4QuwGxTCyAvSEoe
PzNEJb7zz5SazJ6Z8+bezhYBkuhJd/NFM2GU0FeoUtI5qApAjQR4pUDryNnoRS6OVpI/5Q+wSVDp
euJtxJDkzAJmc+hQwb+ScrRGYCVIyrr2JcZal2raM38I0GYk9AnoON4mR9iSYhfwUnLt3Pojx6BO
cSVRMTKuNztYCAsn7EQTl55MqffT8+fPL5kodQXB8b0yKsiSJEvFpwelV31NjKr6Caz9JUgF8LSo
ibm3fvwM3ClGUQD9iLuk6RsDMyS6EQEA8eBC054Iy0PdpyJCFMbl8seefm76hFwMQLrSKXCg+4Jk
XYWbepJDN6Xo5RXItQD+nAEZI7ENqvu1LQBRFNOeVfNEhoF+wppupHAoLFBd8lgLM8uvZkg7jaOJ
UPZAHmfSeOYad1IKhEIlSvfTX3mmH/tb808ZtHRp+zSdgNMYC9uA+XB8Xp5vBxR3G3R7g13x17MP
kcaZzORf/CCnQkrkSx6N9HC5lzlPih8Ogu8LtbNRaLspRlJUT+DOh16NhVQ+zuMx1f0FjiYediqT
CFCXcYb/MhfANFEA2mprPmtNjpPaHLSO5EJV9foLyZhVyf7y3uo3FFKWQobfa6bRtliXUAoexuRL
9QMtl+v28wH8k68A5F9A3EmYjAtusHk08U/RhEg5E2NATuDfbkCqZIDzAG4ZZMd7t6YKLxjroraJ
vBzE3ivEXrdNKKAMOQRkeKACIK5wkQXt1DrIypHpxqclBd/FZqdO2mBjxj9NPVF1j7x5i8udOmSq
qXMYANANenSJoTOYFMt86IM2MhOmKxNBL8sHGH4bFeRqPjB/tSl1XwDt0BdUtgg+osYXYhKiLg6I
g0Q+EBUs3vsViZTUBZNJLRJo4w2VSsgWyTYOlkzz9tbIrtl6yN9MGxWLwlRZsm2TlrRPeLy02YRw
q9t/tXGG5SwRPOuLOPM2FTXZGnadz2qELKVtUI//AP5Kpz2WSooPy6IHugNGWUkmVT3PlCUnFOQn
kjlUq412zYvT3Jp4vnKDqw9CEjC/+Vx28jIhOZaQFm4TT8ueVKfzEAGPTRIuqtgjofBKge8Iwj1n
IiqUV2Rz0lGFigrXSRzplhLigZZgbcAX+ADaTx1OryuQ2DscDbYdnVwCKddC31MG15EGLkZBRPH2
YB4roZUBsMNbEkIx9JAetPq3vpXRGPi/3fp870Xiolo0AVkjoODgjlJ8DCAb4D0nTSKT8ulYg7tK
9ZKIghrXPxS5jYMMTmAFiu7TjpjQhs7nJtAAoRUZIwOJG6Ie0rbkkEvAs5skWfJXUCCo9IEH1AA5
HIry8AGMhSdhDIVF2drSsX7/2uRkFwYsX0sUxAFo6Si/HkTsrEEN+M6qyGvIDOrUzqokGY3CyLNR
oeViXhmiztljgAOXqSd+quPJNx9/Lp30PlFWshU/j63RdbibWEHqSfa87s7XYK6YtF1mz4S20FiL
nkutRsHXzOd9iGnIn4Y7tGxd8mrURt6g2ldofBgs8c6VIGZgLimdr7+l7oetl9EVDXa6UwkDb/On
NZYBhaGk9Wj2m7rIiwRxA3shWRfx44U7Qj+BZmVzL6yy3wYhMuATfJlfJ4ZYmQCNL3siUs/6eYvC
eYyYajOOeSTOk1SWUBWE49gtbPQ8auB0UevmXDwNZWlITkauqc1nRbr+5gpXu3IaSZuc3zXp7t6k
jJdg1+JE3x/WLpjgYhE2K4kpAaOUVI2ufZixs1w/dKD18Z8KxaKc5cZNSpb8TFpMDSSD0w4iDiEz
8KrUcHQEGBmPwGfU5S4cRh8vM1ZgPAXSIVnr+IYDWRl4TbqpEgSxx4CUpcCn9gJvTiI3CjCFBu4G
9bK48HP0QtVZHJz/ZDdRh3gBcYAz1S4gqzF5YnzZucTTk7ZyMptxW8P8Vsg+UhxVqUn+hBS5TGxC
2F7JYEw/uPMCnONwi0Er43rJRaRZQ3y0igm8TZh0NtNmGb0XYfSMQWh0xNBgBLSA+nHB1RnWIFtX
duqQTdXcMp/msgPqJbIWH7wWf4J23XXH9/cSdc0I2p0SP+R6GZeTlhyfReJlwOcY3JQ/bqpsP8Yu
NvyuWav0YE5mi0bFDLpOnlMi0UCGEc1oEjrqWVW32ZvQv/Poiy64QLsyaRrABzk+q/gUcczfJVmZ
mi0oRGR2/UJzK8AlKreznjoGOZz+/DJddpdvf0SlWnDkeJale+wsPYl91UI06wWXK6iBch3ilzwt
AFL0mbXuoMAp6ol2yOSmAkhlb3ueqKdk+lW2KpoUIuKCtddQKTcsYIPByxH0wYyuBrale8U3dmVp
lBEIEKhpn60UETrDg0nW73oVQ7xKscyd2E17lGRKAmXhfVvJzfsjRJKkx7PWIBMiMGFtugQiRn2W
fQJ0ZSJPeTdEXuE/wlrsJ82OA4929X+MVXSP79y9O0p7qDQbO5Ywrean0Jv5ECAQM30cVXZE8V0H
IsHNnDRg7gEpqTaAZ+Cv1JoLWFFpYayv85IsEqnGMcihwJxkOMIajqK5yO3YrCfr4+gtoHcSXUBC
oPGNQaCoYCFARZFealzJWJYrfriR2E8E/Ei8It59/JnUf7JiHQrzFbHT8FGApyBNA5virEPtBwoM
9QXaKekYIv10SACxlf57wUjdAgJRGzfSxknuXn+UP6JSHl7KDl8pyGbdv/7YzZgquwYIDJwtiwo4
EI6Xucew8tLg1iwKX6SOAmirRM9ke1jPIwig+JeBAEi1Mb/Ss2WiDcSSuvSYVAfUhxaix1vxVaRL
KqN8Nu8SUmxuVvQnz4CQwG9DwAQu1zVL0Fl0SChTYJ9UF5s7d+BUCfRoboWzd8ir0nb+9ibfxgUf
nBgCcv9eoMrd9pKvPjG1u3AOhTR/7xH6o7fpKl6/NFdwUlE54IvOl4wdT2eEaByU0w8e9//oplor
2KtXY2UZ6KGIt5KoCqGnWYzZ0qM7baoETRVuJtOE8UnZNkNSPgweg8Dv2tqMqSMe228YX7qE4VQS
wVyH8MqRWV34R/YglRT2JqZe9N0xgtSmQUy2F3qMeamRzqdv+SeexQnWvVwLxsgfXg8XZhaWciAO
eCf+mxVTYHTxKToRvFTEykQjnToC69Bs4hOFGe4hJPR5NCFICL2SxsO7pyAj7E4AHLjgmtiQmdEc
Bpr5w6Rggrb2mGXD6zU00A5+ovdeHBtAqK5AMS/xiY9GNYndBrR/BgAPwDv/qYACGbAPb/GJURd+
OAcmi3ZoF93gt6lG+l+3L7aDOc8xEUVmYgiZalFl50mEGBBBO4iae1RvzmS+HlyjbMKiBxBvt11U
VIbZD8/RCfEnOK+G+10BtwIuKs8tWABcpARZlXhPOdrPZk+kQl7lBCUp3WN4gwE6oWnrEHf2F5B+
vER6hsHJBZwUOvdzaWmaMxLD8HPJx0KqIDYGmkb6ux9zs5/zARJgQM5bdJvYWh/Y1YcT85k+eABB
rn0EaEZW4RHckdsCNQPSPl/XW6Aq0JgLAR4RZF1ymQKA1/nxGUQ+3MBpfOr22UN0hDkKr3N4dRB/
CyBMJA6IuOI7KKlLe+mwW3rzdsRmqFMhJU0pallvBX01cNvKtf9EZEjrb0AV2aHfyCKP5T23PnTO
Ve7gmgOQ5XpCvl0HaVtsWOPdrr+gj4CmNS1CBzM+l2tGa9c8gO/wd0JL4nruDuUDrO2/kSvXCvjL
7zxfQxfpdtkZMA4XRWS48G86BKdmxZhFp2LLQNBTQvnRcjpfQ1o5P+t/HKd/6jw9d3gPsSqYZtcf
cY7fWcmsE93Jdt8V6g+wqGZ4cVli12SHoAuRRkzvtJauyd9utZXZjQX8IokIy/8xZ0EzGuiXQEeG
H905jf/dxXee1UceO1wHMGNo/vUX6Egch3QuXcNtgaGjbf3luyofyMEXwipHQDnTNReW/sYo1ssv
yZ87QSwvyUJn9tdby5qy2IhbvuK53B7Wr1mzZ9JA46XdLAemALDT/iIsDE2xlZh/bOMb0L0D4tXN
gI2chl1ddlm+kZ/BHEF/pveKSzG1fqDZACWuHYM4i44Sm0N+DtF/2NUXzvUW86ORTk56ycQKWARw
YOolraPD/+gQuh/du3rGyQ4dC9p9teV9G0j7V3HaM2a0mpvS6fsANEMEydE+jE/EjzSgRYDikJ/p
Jn6HoLfbmX+C5n7iN+W9vBe3jj26udvXrNoyIKxl7SZcy+ltZir7mzgwnfoCFJQXMSh8AgfjKvcd
V+Rimcb1VEaw7SWGgbulfojuPIM3QFCdif59QN62j0i8sYuwn5yhT5NMBFkwVwjVYIuWa3hm8p7n
l3us7aJ/4w5ujFrDne1UnTPx6htT4MHH/qPwNxxUNy6/PJlvkRWJjXExpXH1lnUV3ZsH61fHnJB6
36qQhfjA/9sSbZIxd2/2rBWSzWLwaQfzgt5L5yjJMVm4TkF9g4kgPVU3Xzd7dlpm6RfpEhB2kOGH
A2NSwqTZwk/nIs+v5Gd2L+YGb1tqY6FcQHGUqGCYgHSFpAOsRsgt+bzV90GvVdWRnqZj5XJyJXtG
MMhUwSL7Qr/UWwlsJ/LzMRgIBOhBrzlkumkozf0+BMte9W2CFrZxjo4gdjnJ2cL54hMZnFBbsEew
6tEsgIcvqyKIZBrxop/XQruxI7x4EEplLBnyCXyfecJ70KPMBvPGytSOqNKiqeCkmiD1dSClZJcr
c9Vs+TP3fCMkOkJmwtVvBKd8WIfGEC47ltPs2boZMraazs/W/Xtnf+fiPks2F6l6Uv/cwyNHAljK
XTX2+RroY+HAwHsgRURNFvY84tpMJ/Q+qVJrm2qwR7glS12u8Wx6KDbZlCLIx1KvhlZFuQ2R+Ovp
XW/5Kz+ZLMn9auA3wzHIbCgPpL2vp+j8XgZnkZFQJ8UtWAfkBFD5G76sM2BSMzhdSbCH+JxAXbz1
RyYqb3LVx73h8sLkkcl8kHTIYOKDBq3GwgigcaCSkR8ueGEOE+6keH5xLfuXVsPxYa5A3WHwsyEE
PBzhyd+S58ssP0AtgpoNojEkDjKGkqKa6UHSADWIhB+/hpJmmrhkGl9vsmmJx76B0yKyUFOOfIKJ
akP6e1nL3guyH6luFFNTYbKBMD2fIgCMwAbxs/FBnBnrxHblUxWzJQ7WSYXC2qhyjUMhTbSVvsqO
tk35f4DdDrl1Lslv9J84MAE8VYTxpsc/W+Hois7eJpxnqVNOryOAkwUaQVhs7+O19hz3CIc5JHgD
9tonnfFeEsmwbVICttfIldoAv/+AnQc7ImnLHZQzLXPRgo4GvgnQjw0DePnHKRHxw92XfCMat09J
h7xHcOQgkUPKt7BGY5LZQERJrLZP/p8iQVABZB2am/ZZP82Dtc4XEblKegRDnMFdx5Ow1m92RO4W
mStU7qWpvgGCmNsih5sF4/4zygGlcZWi/o4OJMl5XNbZ9jiB6S82VGr4P/CE9GVnzKWemvPEWL/w
Wqf0/wf7H9EG6rhO8M81FFwC/I1lSDpQHZoFmfjM+YBKffvde578dkD9SOUg5TaYGqzRh4HBBKDb
ak3vlyOQLxTZv0gDTDMcgIBepHPQP9SORsleyMd//N6VqRS7i5W//2uH/t7fTub90EXME/9qZfi7
ij18+DxM4x2bRLujjnIE1uHvzbOx2iNOoSzkDomODkB+TCIMsZb3e6dScJUHx+UwGSLp3Y9cdFvH
cA1IayrYamcLXDpGa5aUOa7ZV8VjST2OXg/NDbx6Hnia240LX3MB/N9q9CmG6badp9t0W/iEal7h
J2vx524MUEEDbH36Su1WRUlsjwD+uue3pJW1eTMuKKBQIwAM4LQ+XBjnPaun+MOI4mPixNtwHcxA
PeRb41gY4xZDbyHnjczmyPhLp9929P3DRgTgLjIhGLK/4Bh5ZFHsbMc2mrPdQ9QkzOE+fWZbKm7k
7cOlUCV8Gqv3E9Hia+6owRhxpfB2XbEubf2UzTGygTSlwWxIwLQBYVywbpmOA1uoJiPaFFNuVpyS
mUpRphxrT8pUH1q+7h4A964z/IAGQORm33M8txdA1xv/M0028g9uFhAh0E/KKh/hNLAJkAbYh6mq
Q+2C8cJmyPaIlon9zPbUXxKystRE5hTBiFepOYAdWhtoLbLxEQCTV6QW/qRZfL0xl6XeQW6QoJ8C
G57S7JDhhKoBCbHytaUipyIOTTb6SMQDKJf+6lIQvLv6RsY25NAghg4dsPr9jXIQ4ur8l1ASaTTQ
/Gyh8g+aqe9i3e1fsIPrEa47dbDHZQJbAex0gj0RrKb4BGGhUxyhhV5LvyASI1pTjtTLogfFL1L2
1NQ0sd7Zscla8zn9jZ2YzZ3MJscG/2XrRrtFK+9Uw3PqVlRNuQtkEypsElVIvBVqcl8+7eFt/08c
d/UkqzwKTRUJemir1BAjIQNATZP9Xbm99T3be1mfSB3TyQaukfMWIy94udTgAR6/Kcc4ZKTpfq4c
RDo8hcQvxxfPqrZEzvGX9rrV8paLyFptmiE56OiKzrYYs3fgci4iOEvKF48h+pgcPZ9UKPCYgUPA
NKHayBCjT0a03wohmpK0+q29cZXhZ+0jxzUZYF6XTD6DRvXuak8IU7iv8cE5P0ziPnXJIn+tO9MG
0ZyYLDOHqsjE/Bus3AJtkI2zhzLmXqQT5r7qOU3mc5X8z6hg5AKIce1/x7FlAgbCmJVbU/8jaRtD
fxIjDIAIUHBC4ZNiwmdGPwtujOV9OHTzP6g9Zr4E5FwSBIAkB+D5IpeubdTvySxd7loxbHt5RT2Y
2wWJLYqWry0zWEmmxU07cmiHIEJilgP1sdhPqVOTEsfZjd4hgNIATLjfYsEE7Sxxd7Cf6OA7rXXS
pR3ICF5TBneoj1NKZxIg/qeICljNLqmn3PbzR5zMCxl6Jmqn0qFDYGgPoQIGQY7r9JusejRWtCmR
X/t5yjK4gxWrRNShv78ZNKRrsVG+v2kwk+1fE+2H6zKhxd1QvZOEQYhpRbUIl/FHRaU/F5U5u8CK
9tjYv9lgZMoeousazp7V1Gp3RTXPElfDtBywFg5cxDGKR9FLwkoaTq+8iiwhb3ToYSQx1ZgQBmw9
8ZRMWsnfKaAHflrWx/ZnGeTna+nlwEjbgyC1l+j3OmmJgo3zgiwOfI8lHz3S+EBb0nWkUIuiPuYo
ysL8rFEMphZJcTYXMxKEekLRxEfjNbY8Ho44hHQdw8K+EhRRIJkgCPvaoq4PZx19Z4SduEJ3RFlb
Krr0N6M8MAU9ZDUowANfQmVDdbwrPaIjUaytD/ai+t4SWFowwmykPvNjaJ1SkND/ZPyQRgpa0jmi
Ri60Xg0S8KTz7zBxZAlc6+yLqrc1As8ATF9tf4R5/DubIRWLb58K0BC95G++0FJ2wdir2gNBWtjc
KHHnwUQmlop9NHGNAg2FVWkfXm/8LpnWxKEyVJV5ukY9CXgCZMB++z8bkCUuj3FUDdGWcalIHrlo
spwJtBD/Y/amjB9bBKVSR3/KEmwQmBpMCyr6RIfEizkdyQx6baGn5aWXavP4c+6RO0F+/7PuOF4t
P/4gqMe/iWrsRwARTGjUlQpmDrcwihaOmrrsiIA5Wtln/wzQh2Z4gfK8/DTaolStBRu1m+kEndL0
A6laAYFRACsBXsHxYOZHitFIBXxLjxKFdafQR60NSENcYl05bJtDuGSjx2l8jvYYzEwkgcUyhLwP
f4Ly/HeKWmcvL6ho8VyiS4r5ZuyJDpTXyybffG71LaUuzEHTesXMEnM8tX4/BPmEaHjbcH4zSeFm
SYRGrQPGwwbDYv2mpV9JP2U8f2tnJIWN64rj5r0kXcTE+SLHQCeS5Zup/bKn4pb8mD1aN3QusKbx
x5zF8SH5/ioom3wnYD8QpVJk/4VCaAr1le699oiQWJ2LcxPlpuf5A4YQ1N4/TAfTm+F734x/WijU
xG4cq6Iqz7lp9cjoj4obSet/gJMvbDiHQDsk9mc5osZPvnzK6WpCbbnuCLv5kugHst98QIl4GECT
4mntwLKiOoEz3555AUJnyV9pfryvj0AxRKlaSBaDJOM3kdJujC21Wb5tRVu0KNlbek690DFO+Rzw
Q0DIXQrcY176TekJSB1mdcw6ejBG2pNUhVC5AILBXcSywZrNeUmicaqPXEqUbEY4EO+T4+f4vmmQ
3GQPQAaQFPUU7N/HdD64qyd2IfVEgE0HIdQSCVwNkXaSTOHDoSX8JKbJkAa37nwSjxNeZSTmAsgf
U7AhHzDH3EWAg97CbSEi+WRbH3lldgE6GIACAbtYUcTZXDXsCY2lmbwMc5ugqimcgn61kD7nCkB7
QhVzR3H41McMB9TSY2mJgcNxBpAanO0lL8gXKBRkMDBEHNxjjGIsFjxi0c/kxtuq7Yy5Sc2VyyBP
/3KSfhF3XgQEGx2quSPqwrwfjRa84ULcpvg+n8XI0auD03UFqRe3VGKx0wv0EcxHtNe/I3qax4O3
6J90KxsM3A+Etf79CoPAFO52OMMxiEw6KrsaBhyo4pdCgoTn0C1MZ5rPNMONdAv/jW/x0R3XNcBC
vCgfH25p6XVFdwRr48SIgybi24w+H8Tg8sIMBT3ExzB4/2Y1exRN1Kmg8EZsVvS8dg4e7EzWyToh
/UbPgkAgngQaAKSJ07A68su0EHAQ19hYH7cQoBk0rpW8Jno9dz70/9cLFephIzH+HYgz1LYdug7Q
J79nnDgTBieGGpQQhwrX0GDNTdx+sqfoT/gtlOtNgUYgNavJHt/les4kUAQchkUccglZJttyXwjJ
AMgXyJVbd1rNeihuTBjiPdSDaDeYJzqbjqUD6QlWHV3KTGBQ+HgazkuzDsQoUCU0ZmxBDDLHCnOH
kU/pyH8scHY3li9dVD9r3R2YYnAi0F0nejIkRnn2Ty6XhJuxx8+F77G9gQgJtl0IsI9sgR9jyHj1
qJ3JJ37EuNN79HqwZr69gH7d9A2riUfwjjr7ejKMH9gEMCWPnNnyl8XEvkA39urGugcPRpR2JDcx
/sYsI/5OhnQvQCk+89u5XEHYHq+FB4IPFTduKaQYSCO8rBEoN+YCPMoTN2d7877xoOiRtROUubc4
Fv+7oTAvkDdC9hv03z25iWV7pF/ERgE5j/wXKfJNcTQQTAKBRnIDMJrILJjXcXOvmG73XJ1XYqx4
7eqoP3nhcPkGXJGS+h0C1+OtqmfxTI7mxlqpJ15CebLqOYkN0VQ+5l26Yso+kb7FL7ODP3qMs9VV
Qv1jIhqUwGkZAtF8HzMhY4PnDGubEj5nGF/dSbpUT36C7ubdXrf2yTPJqSQufc+a5JufI1yq60o+
XXccWqEyMZUpiKfmXtAlo8b0uerxxwb3YmDI8xed4g520gVoKJAtud3JTCSQ5aZHHMN3BncCG97D
3NDS4tkR2i5DROC49aEBHGYztWSjYBjYxtgPDWtCpqHmAiko8bLNYhl9nuq9OGK9Q1v6blU3lBYI
CfF+W72PXCAL2H4SL9FgLzt//8D0EPZm/ZZT8cijMEgFy8TWAU/xO/n3FmAQSWxIwj4Hkp1855pK
DKzelU3OYqwmQp6NjaCcp5wuqL0zdnwX60CDYsaxOTFVjBU/qjOlmtmHPVgHYzdCU6aA9kDqa2gJ
ex9ke/jj4LuxcAh6UnoC9zPHFYg6Lx/HTAReWD35x/BIEqgQs45QBjVIuk66xINxIDbcCQ6yNs51
VE+h+XYjZfIZa50PaS3A9ZoPj8ifSaS/OMDHCPXzdO7iwPQwn+Wv5V2LfJ5V3jEXGMcEatfx56mg
ttyNpGPyMyzIkTbQyxyI/hCvu5G8S64j/cKTK8NRHygPXQmuYNUCRSYnHTgNP5vg24hqi3TM75hY
E+LogAxAW9DfQldNrpAuwLkBeL8AYNZPlkY8heeoLXIbNtUwJtDjnLi0nU+aKLPh1iHmsqKtgA21
yZW8Ep3QrSoBgIS3wAwJVHRGl2YHH3GEZLQpLgP6BqMlklCYcdJWFIdARCY38cOFEMkKCfpblxoO
ED77YhReXpBShBI0afHabhw6zbzoL49Jfc19o3WFzRJfICXJSG6kW8S0aIBew+ob7BjMZjBmxtFK
JgdvXCNNwPvyi0XKKk/RKMyYUiC7HNSHeGp8nSb66X0dC7h07Gp4eehD1g9+e80XIVY3Nf0KlS5W
FPQpJjBpp3l+j4A1wBgG21l2WFWM8hOaae/C5Y88Oi6RZZ1o6Hl0ooXQIoFPt+bIpnK5xFZSB4ZH
L5FWK1werlDtx90AfiR1N9QdWXxsYcVYZ9GOWcA9Fd0v0E/6AnjTUGTv9A26YcY8lijcjZgXtuoD
zP5k09okgMeal1rxUD4bD/CFI8OJUVT1JG5g++weEbriau5LlxdhwcHY9Zs3GUKPRiubr41rewWK
FGGmt4f2JG+HrufExtdncJEfMLzLM3MLWXomDQ1Adg2Z29yjXyTNtW85MxWrKwDEG/v2hr0B+JmJ
1wE2GIVHG58k8pCg+5D3al3MC1suXR35EcrqotXIlPF93LFoOa9gQVneZQrCNyjkOx3Gs5/xR8dN
ldnerGMmKqkb1p3hIbJ5Bay/xh2bSqw9xgEjRXw08mGbs6LLwViDy7BS9ymijKQnha0yIjwjspZf
CYltZ8BeqYyxhKVDA35mTafIjxQz0HCdkmRjBllLFK36pbzWFvZFRX+EBYh753tJOowqDBwFMqGh
a8/IM26gRAaLRogQDR5oU0Gf/tgzXOD50je8Wp8KQVl6AykzLmA6YujDl+bT4hfAw4z070SB1fl1
eQX+iytphBLmqkFVydigj04a9wvUDQEyBNkQnB+xdk30cqkBBVsea4PvHTF8JH2/KI1kqK4LBD9T
uN3S9Dr1m7MazazHoJlqyP5QC4F7gNVx7V0/AJ9+IKLCBcgPKprdcJpwRpdIzxCADUt4TWT+NwOn
ZE+4ukxFO5mk2raiLgWLFp253GFYepnMjIMkGuDcCpxlIdqqqT6vkfIzzOTBJJGHerTKoR6Qh3F7
eGbYc4T0G+SEVobmh7P2+I0/B49A+c52pAzytcuETvAzfCjAGzj2wPg7wTDify17L7UefjR0GY1u
TZCApckX85MB8vGzrnKsB8YnyGXFcMuBX2o+72Az/7ljvv3Ba/Ie+MCzil+zc+T3vIMBoZDvGuf4
N4M/0zxEqbjTWhHpko0MX60WTtJhyYV7b0RrHoadSPPCW8jtYDvAbdeGMhbCkGuvzqfiNAAg6Ojb
CuovanUYSKOaSYIMNc7MIbEuRPeQoJKQDUZsHYfiYRBMycAB6mZ9l1gPC/0G+qNHiUHz+RdT2NiR
sX3P4K0OkSL/w6J6wLUbYiS1cwQXr15C/tlyGPAAd9Tg0ULE5zJ5flnu1wTdTpAluovfyzJXMYe8
LeCKpP8dZAfY3VA3mc8dU4P18ILTSAghGOpMFibmFVjEOZd8mCSZie/N34AiwBmu/wBTmcE6aqeQ
VAA24GVWOXK9iSQvqeBg8hFoTgouFVyUYlRjNKsC2nZVVLvgeiHpQpkVsiQUemrwGG7h2Eo1eczo
RH+MKE1EH5G1i9ac+uBdoCRnHAYvzOdGYOX5RR7fZK42mCjdtsFCIHSvcIXRMdWF529E4374Ng/C
KYeOGJyTn5bU+57Zl8xwPK136Pux6UEvZtvFKLz7t4oQMauZrVsLF2waZjvvHwO3eErUjd+iG0nH
j96DSYB9/OsEFeWHnXOO0/jn+6dqQ8zkmUDvHZoWB3tLP/O7L2kWMUNKRNIcBue6NpcfZVRrnmGO
5YEzYFz5Agp9ttYMl65Pu8xVFdc6q9IWFcFP7eJfg5ZARBVNgoey1fNJCLEL+xtpZisQcGr0kxqE
fZz2h54pmwWnRIpVwR8aczrzoZ3rOB7TeWcIX7BSQ+RK/+AfM6nAeYDu3PjNYAdNVcu8d+ZD5jQT
jAGdUMCrF9VvD6n6T2fmoWmKh/EsRFoUpScFWNaIf1PETnQJIq/eq4fmD9VIxAy/qGMdyj9eNOim
CCa+SVXbZ4RIw5aLseBJvcBmeQb3lPkV6vzwK611dZ4/Yy54e/UGHZjPelHw5CYAzmkMaR3aFiBe
oSLFRUkQOOPtFbEF59qNX3sqNcVK/ssR0bs0ixip2+FnjUIC3QILGyyIOW4OzO8KlcTBmc83fyHu
A824p6jNnj/rhJz1QSmp42BTg+L8tvurPG2Lzl2JufPcABl8ddqrEKdgB6VERnfkKNoAGINyaoBk
8hTcMW4WZqAUY2f9vPXrnfbxL9VeB3+MOCCqmTs2QoiiTreEQp0d0Oz7aQwuGiPpp3eoI7GalYx0
jZOKC+GQnWeqUts6QK6W2DaMKRDccjRYs6frUL8Q6tRm6DXg3IPhMZYbv+9dtvxemIwfOJbD7oDC
1Kb+ZQ9krANlxrmqL5mWLL/B+TXws8+hhNmGQxSaiYHHBtW14q9MJOWXQuUvJsBc6wheBaM7i7we
5zdwzbP4gJYlm4IxjVFTZIFk83IwTMHtARPdfXto4OMWDBzINhBIa041FYupf1sTwvHRnblfNw9B
8Q6G1Y+1FvKK+ihWXWjQjBnNuOQXzam5Ru8xBhOJGMEGLsgtcKOIxtG2gpoIUA5dbUyrBNEdZxCZ
AvSQlGo81eZk9kEknYud4SfH7/zrkwPl6sBBqYj02CqQvBIdpOsoPqjNRhpwm+P3PqtvLgiyPDJE
+h5gBwD28aBeUBBrTM69pamMq6l9oWKKWpDHVtOCmYKxxwATr9mUXuaqb+3hybufFW/42UWXEpEO
lszba9qJOGzYMbHJ+rcjsGmwI77bOXqh6Iu8vn/vzxiJDGqtOFixmaeKK+GYjO3Pmaqsmfos788V
C0In1Dy0FNkWi2qZ1H/fdgLVL/jDCJ25ya5RozSxCKZM9oapgKgksDghhjku/yA5APC4Vfv2nxSD
EhN9C9HSD+ILSxlEIWDZ4XWCp6jfPpqJdTvhxgz+C7dEqkkTguVRtSpYpH/JrsaN/JxRv7xkhwwN
B6EoxJkAuhLYC3juEe2LYEEoB8ncDFj2k+zjtg9xRogtEUcNFwtSVyaHPh08Bo90ofzqv92hu3As
buVjgoRlNA4pKMeM7DJess4C4DQ3hFLb33KB6Ig2yw4fUrlS4pAi5IppImcOvSNEdTKbUvvxQcUs
mRsQUCmrLT6r9sd2o2mJdvkvev+raME/sjbxFEGOnPr+o2xG2m/ldWuVYiCICOJjUX/f6p68Ku+g
mZgP2F0u4z+MICfAxvfyHOJMuMF0wCM3odQOcW/YjZMnnIovvJ4pt14q99F1yh2JgNwCcXTuP4j9
Rng+Db8IHNuzgcIFNnOa8zWaSMBsoI5yzBogI8dEvC+uhEjeqB6H2WfAcEOiRyNNzCb4Ysrbe+cT
dU0wcsVQPvOMxvse7J9q9QVtsxic+UfArwcOEFxExgMyl14jgKXDlCD88jlXlL621V6Z66T2lEW9
iwXketgdC7/2ER+wt3CNYX+2Q+IyREwTaRRt0j8UTmapNgVhoGM8RD2UtdgPicx/jGMKkG2FUV48
qyiBiLsKd8KMsxOx2Ncs+eVehbzNv3SJtPmX2De5d4tYmZIa0fRPKLTAyVaP4QJvmaZuQ90pnlYm
IWzTDtGF5IChN36IHogBCPplrNQrh0ggJbAGqffby8Dfh2z+ye9bPkScpVPz0NWL6PAq8S5xjXU/
4YU6pO1G+G2HvxKkEZDiTnkgmzVARYvy8/c/mu5rOZFtCQLoFxGBN6+i8TRGCCHxQgwSwiO8+/q7
tk7ciBNzNIOA7t3bVGVlZpVT/dRYgL5rmc9pdurX+HSJQkAT3ev5z0L9t4ZCu+Ce7MKU2hJaBS9n
6g7qIZl/m06mSbsnpJLTLh8fwhz9+p747mHFLCuNeYXNa34ZTRogK9sLqJNpzqNzKi+bYnO1/utP
Msq9P/h7n6Kn/TnfSnXEdhxVL5/CRpGYDLZ2aNINywNaz59PrCF64ej4mu+uvtLDy8fv2wOOuGEF
fu4cghaJtphdWiq0s9GEQ/OHa7Uos2NzRyFzP1W4rkTPT4brRyxzzNZCf/uW/lAuPn1DWvnzTHM6
o4ceS2ixFbZ/jt2xNgV/XSjmzVOidWyue1mq3PGxxoiShA3z7Myz7WXeTY62vQmnmMb9r/cdc7tE
Q2U+cExxhoqKkSbnv3w9PVIOrmQaCToqzgVB64gYgX24/cTd+zPhTt+qqdl5U1MiM4kAnIl+AWgr
AeuSyBVwvuyYpn+xOsf85xlDr/7lc7CQ/y4azfPSmwDHYVW8QcquM69XVIL9TqXEg0UIxNJRqzM9
mu6BEexG0ZuXAUCff08+dDKapXq7jxsMpasUH2snTDzOhQCjMwOWDUPyZOyMWDhMvuWUzG/t3Dtt
UmqIom74sXNX+jlwot904Ka/H4VYjn00q4Sc9UKc4NT6eFNmvQzQIiCWEKv9j+B13YDWLssJoQ2o
ev9DlGr1SOC1Z+mV8HwAw/vXzL/fxqbFPjsY5QQpm9YryBmZn+NvC7yCRvIW0vdo+2Gb0RITHguI
rV6H2el+XX2c2x/5/uNRngu8KPta267C6hHQV4QIWRtMuN/PQ00228t3/gvsOEsNTeBIp1Z9Bq9p
UiVauhfPsDe3x44hD5+LCpnDg8iPlKkMOjdWv72HyYCx6LkkxJozcn/UhNf1JxpAFppY2/UNZLJ1
ZLiSqGtfV5RH3IS7ZQKcIz7ozEiPt6gsqbgo0VXajwvt5Q+vP11WN5V7JV89NG7d6zDVo/+IrKia
OmA5TRL6YCAJx64sWncJiRia+Tlp6LCEUvzjMkqzq94Yy26+rmsVI368ytrg9udHOCrptEWe0cIE
9AwRKYt1beo8rdQhUHXNZllPvnylXSM4QtYXQ10wBVqZSzc/tQo1mEKVo9oITP3qrXUb7VUZPrK1
dVLMHnoh588tfHY7YD/bundIffQRoVBicbv4U3vgGusgRYYxUO8YbwehjRclwIodf3Dafc6K1WfM
s6GFErX8nHzgiw7IDrc9sBNOL7eyQ+XQpfm86yZ1rOnQXHooX9jqQh9FTFE3ZNn8psuZw8v8Q2Mi
EQEvxpF46f30rQfy4fOQQvvVj0ov2MNgyYXqNl2MN/1rQf/YoGjx6Q8DsQpd1h45vYbb2VFGoEKU
YnnMknp2p1urRWP7WayrriMt0wiwPy19rsYO1/WA061/z7YnrCnd7Tg0TDiy+NQRYHbq3aJLu1jN
vJjS3WJ10XHANRWPWgWNOI8ffIlq15pWqjVtxlSWcPz66VEy9DJ8Wc2WEc8Un0QQqG+N9Y9JEbq9
8WS9Vs98RA+9879zJVW2+nh/NM+xQU2OdANC8qywMRqrxJIhl/h4aF9gvmr4rQUan45RKZw+jvnu
MgKjfEOZi11tJ/AJv1C5NTV4BAtnUyA9Lfyy18Rbvb0tAS0zN7tyBfbi2ZG/V+HnyTPiGmeGq7rx
yGcbUeKTWraSy7d2nUUr2z6OzUw5Bv4vU56PRevcwYbIlzfjQ7VYTc7bl98PIhjzddWaf5nlpiSb
l3yYA9c4pZ2PspX46q2g+0YQWAztq8OlSG+6G5YWGOIXnckxwdW5W7eXwSL+ATx0J8714KCsJjJK
Leub/nE8/0JFfw5Jo+bAv9F5dhjMg0ID8zcZavf7/nagW+R/vZJ9+7GZY0mKnoZkrtUm/OB7+5Vo
ntql/s2GeeykftT9LmcMknL+S6Fv8nFl2HqrJgfHinKsXVA1B+wd6gMcBEi5AznL47Lb3Q+dQAVT
bPouNG2I14qzMbFqrm/1eTPVSYzbd7hnAFBlSI+P/Ac7Vg1krtsmZoGjrZ9QZXlZjNlHkVCfeASj
Io6JEwaHxq/pwcQ/2n7DeWqJSG2iv3xPtBI9oI9dedJ+dgCilaK2gI9G6l0xLPUv21pU2A228X2r
h66ub2j+PZ4MI0XIsaRy1WWHX070mU3vmslo1VE5JCqRc2o5IGzop0YU55MepnJl864MR8eQ4xA/
NCtN3sXYJEjrHW0ba9mMo2V3Ozhx6oH/l28j/WHKemzRA6wxIRbxo/5rsRaPeoamW2vPftm7vGXb
81vt/m7n0zs78PRvb9tv7DuNtn+MbeEHXwPTGBPMwYnGpOgmew1lwtzPrVGaKZW0w4gzlakX6yuF
JT1w708N18qIRtqaebHQP33k4nx32Zi/JatOUqp9VdL+6t+1ENiJRKKYwRgIh3ZprA5xLYdqocGf
N44aLfwZxCs9oz68Ow+Xp7oKwW0Sq/YlU+RuAbC+PspL1bM2JLGZmYJRShVV6PiuIvJby7RSoxOl
K6TQaObKkmPWc/OK4AvcuKkexsa6thqJehVm3h3MrvgzYGl9Crdy/m0pGLv3GSy/AQ275woDi3J2
xDunelLc279kAuuixLrBfM9Xl2+XQaKWiMkzqzocaI2x7O3+OQFpjiOmz7XjF+/LCMHp3/zc9LB7
CBUdjnT2HXVEFu8f53P1NtAXa6TLVk2JZjKP2LPxrQTyJGi0+VfSIChVnhrXWr5juz3Xjp3EPL53
Hu38QOTZRqujo2gi60SPqTT2DYk/MNcCU2H951pfxi+qcJWZRFSh+CHfzmate1r7frZqwX2KgCdv
fjv3k6+u6pym/onN3tAAy6uOvfzHterWUF6UF1G6gXH+o1Cgznhq39oK4su3ovLSpA7TLsXKQGOA
+/NVxDNU8QAob0bLa2Udz/sMGeciFg3jpotrVdGrzBwo82LHjguSUCiAjf/WPRfKYrGa0/wl0c69
Fcvpl1tkCrgar3IiOPZPZGFxkZgdgjQmjbPl++wo0XYwRIXuqj0ZnqMjp4iJXqDH2S4u1bG5ypoh
WNyBPH4a3DvH1z/B2Vy49bEJQrhwu3AhhP7jaxhelIPwjcQX9naEjEUnxGm4Min+ufsfYqd0fR6v
RqI19iXpxjxd3dcZtpSFAuWFkZt0Ea4TMb5/r9S813L/ds6wMFcV+DQu15Zn+c2ivr4vl3pL+7m1
creU80FpVOxQ6dJzdCjnV+3nYOJI2zVpUdIMXmkly7fGobrRwIoTSsSwmle6/Lx51V1AI+R+ostZ
wA3r3fEm48FUWb7lrbdErBLMNKdF+YBW0b8Uy+vOCc2Vdn3xirpQrAp3wvsKPXFgLxE1NVrx4qWR
GxphB2l0aZhc9jtaGze6bTPjim/6/B1j3N7d3gn/1wjAQaSxxT92CdG9/PgO10xPRZPaIhLNwZ6G
hdm9Q7tz4bEiuCN9wLHNzau7Jl3mo2EOt7EiM+8MqTHdtZFrnHxfkfAjNzwNLj35wuft7T/VzC1b
xlg9UYAEGvI9XTtnmqkfXZSiUjP3g9M5/3YOntL6ZjTZjtiLsCtQaW4RVlsPu6mn967bOqSVw4EO
ecXsQJWWEGCm+EGtf9s+/wAjTEUkwkSuZR7kigCr+uGjNDxXcuT9kcZw1dNnWj2rAu4EZIxP/Us/
/+/eTmFmVs0fqaRG4IJUHs6NjRbklzdxSScxm7N7hLvs6omZOqWMuZeZlIGTcsdXiXbApwuvdNl9
GBtw6xQzBNO9xC447y+qxxaEfVKtjb4CjiXvTRWq93oAWk58SBbdQGcnd+jgQcQrfQ4peXj2UC/1
7xzPA6BmHWX+pd5PvWJVWB/lepOyWlV0r8n/e3drI6wMOdLEsVVoOi2K1QOJ5bY73zdOAxHnPhba
rmbI1C8l0g401HmkGevU9P5bn93ipLx5NPO/DW0u9uPrTIeHs2lxa0gCvHUp1dLlvZFp7OP0ND0S
J2lBFq+n9E23+KxLq+YkSJoWBy9f1Tta5oV4OLJ/vpg0TCfKv6kgfv6VYcfrL6cwNROd0u37nqqT
DNFZoYRPALs9Szrhg0YlruzdzazQswQpuKK52+FjDcTXpE4sGe1n2ZMo/TTQv6BBcfR8J3MUSBd+
2/lXv7LsnmeO6GALoIg950sakj81x5jOm0NkUX0FXZs8SvqSaBc7Ao3WpWf/xat6yuUzgqNjHKLJ
RG/SoUYxFFoMbHSAZwsxzhddJQF8vlTNj5ZdiXx+VBytC/GSjlCjPCb24Q7uL9fQQpsvVFWLdimP
SxSpGazCov6bjFLDICUMPQsdFVgB5X28n4EBNs31ok1zvRvrGe9T/FNaGFnbSmQ4UcRadf0p1v/L
SrIvu/FS4K3k2YcSpIU9hPpdxL7e8lOz6Pak+/hyqrfzwU2lob2du3Tspxe1tK8Kn182xouXdTcv
nxwx0Hh+8/NYPGuyJqUbEvrOvnN5ezg1S82HTSHouiySrr0+OzUltGf2/vMvORi9VrQsVWl7XN1r
Lld+foaNfhXrYmIy3aos+hqLV2SwXSdM1tNAI3KnSniuLyudXMLTdTwErb1JL7kIT5kA2nY6KZfq
+U6+o5tAk+ovPKx89/pTsl2n4mN8nOmTtRqvq+HEOlQvbQSyUv/5w5OMcsMK/G0jBzYvVnjh2qYv
Tjid9KC0nC6NbHsncvOVHFbmPe+04dAwueNkA6uNVwumJd4Zwvi3A5Zvk4318H3r5mbzu/tIo/Ub
y2iPuSf46bNfu7VPk+DcwS5Cy0IfH5ai9M5Isf0gaZ+uzF/3nuBgbkIvKtlWKk6VKhY3zQDd3LtU
613oN5cKap617kl/wv4LodnVtRlD8zcov62TvYt1hKXiyQtCn4Pla6GLfhVp6DY2tmHkcj2m2HKU
VKwbQY/pRn0zNj/TLbcvZKeF0xjRAxZvtjx4G8F1lpyGNGecnR4l31Sg7/fOKd9M9M4ztxAAKzmn
Vom+KD21VPd5yWVo6N6cfJSAyYO83UEjaWtfMwTtfCr3cQqQG63qD2mkmoaQTNzcpYE9xxyVC00D
VLh0l4O53DPP2T8k8dc4PzJqyVJfGssqPXFrZIHluatJnlgEM5OH6yBohTt+FU3gYlUfmcw7rjwU
60+/nW4xirFFQZFqf0s3PbVzmfsmGy/Gcr4FI5htmnpMmoYVWB0qx77+hNNVc7e6yexSXIMmHZdi
yCcPtoA/ACOk8zJ7f3JaqAZowHeC7wT1VBFLeOkpSjDZ65F8XHDLBdenxqqetNw02xGyTol9YA8t
9m7t+XcqOJzpjPug+Jwfm5mhg1lO8ddFTbMT8jqP6Smi0XQQM/+bSJKcmctQsWouBqH8vuNozfyI
6nHBEUlxZws/j3bm3cp1FLMZA50Hb8AtYfc4ueicQ9O/MCcmTpf+dbYbu8X01Gg9h5LnYnX5dXNO
ACTBbD5EOpK0aZ+0eY6OYxfHiSUzlI4TbRM66woIijBFee37jUki6Kp5MTzH0EDQ5D2WLo+3X555
EAx/UMtSu/qRQYEwZftFjSrUuLz5NioV50NK0yCi/O9HO4GdCw7slfrnyqR+XCDQ6bMVrXtuJxyJ
SfmLkKYtH6V5MFKHXu4f0ARnRtXqa/+6/ZawahAiQHcDt7c5ZOtP6IrVrjVE9fS9/gQaGkWrZOJc
uHKdU/VpA6+8nIrnZrtqf3y9V57cqkSsJpvOfAfy1Z2TqtBbxYleiJod0knNyJ3Osu7v0jsBNxOF
TBDwGJ9SiITjS1OOWF9/TFq/l/r28y6NLgnjI38GFb5sgz8aIDTYM9iD3ZAJlW2T/fIwKV/bxyjz
QoPT1Ywp27IbL7/I0pU7eozKLVliZI+kVHmEfgnLbxoTHLbmSoCz/tg193JR+Mu9EzKKdfsvxhJV
rQRhOpOKfxgU1q3FiLK7texyNrGRJH3zTkuYEKLpCtMVOsU6SIb/5UvONY63wUMuBNo+606L1beT
wjr9je9ksfpLVCXSMxgHHvng4BbO2+2j1M8zukcclsLYssWASKNomF/nXdC3LVL1dc//7z+B8dpe
fm+D/hsZMn58rTprM/ndgw2RZhCugdE6dt+2iC3bQ9rpUcHVtZIoh1CVF4Dm4JbcLg5Hl8cJBegV
O9lM7bgpYwhhUKL1kqAJmEr1xTgpg8N4s3100i0oK3D7KO52XHLfX1cd/EJzjnv1SYvES2ULkV9j
sT8e86LCqlFisV236WEpfQtNd7xsn5unr8sXyqNuegOACArkNbQS4Qy2L0SPLz/evmqIn+sqPhcy
No7cD6K7thumdud3lliVS53kpyB0HquQrGergRiUZau2kH3chEQnlapkyUu/k5+YHdk3R45BWOKV
DJZtoWN9GzY6M34QUp2Syqy8SHgIIhVmYccJCNzozOZmixIZiqMyMwELNxWI+tf6w2wO9gjQqhiM
eLhVbYh2QwC+7Dq2X+5ne/PCZxrmvh2YRWqqfJzlp+uu7TV8X5ScntU5481YDJCdRId9dIwdhXZX
eGNMqj5RYPjmX2Y5HD63X3T1/Fr6x77Azt50skXfKr532V3vrdf8L4zR0eEvUBrbGuzNDbAF0+Ir
fNH10Wc2A5apwbExC8fBBMHhgfBglbG1r+vGphEe4iruXQzE8x5I3rN27Iv6ngpJ+uA0DgP4WXaa
noLfj7FI0CgeCOaCSQ9zn2O8DlF2C5J7lBqHQWPYR5lP5e9bH4PlF7Q3M2MBkm+wZhEEec91eNzU
xMtJZl6QSTjejCPL4Ma6uirFXn557fnn4DLXH3Q8v7TgC63NeL6q7scapHHOYqU2SuSk3YLXSNi5
8z8C+w9tq1upBoA+Jtsw9Xk5DAo9z8U/jHfN65jbUundtpJupT3sw0C7+c+QoVLnTD4UHhDfuJGH
gKd9ejv1lvrxSQzqy/ggR7o2w55MKWSvKzQz3sZaT5uHOKcEs2CUWePQE+u4o9FscJIMq5BEUcu2
VGzL28eTXb3U07psUk60Vw7xLvF3cmqpmQp+DGfTQwgCZAjpwAMVZBD07lKlcGjqpPJ5fGVx4Wbn
XeUKms4/x4h5N50sz7smsrYwUsd76/9BncyKKyL9KnkIC9O6etQ5vnRXKLjwBdh/9dbmOzNM9LkV
1A+fKmR2QNeBedUy7+ZORI4fse7t4vT513UmT5C9tA1KZ6VEz04jXH9eXz02EPt6cRNbU/75Auc5
pSsiKqY6pl0Riyry5PKt4uikkNgv5Dv7sUKAEExIcx3aeG1Wfxh2fnQS1yaaLhnUIsAt4nA3yJeX
XwNegXhuTQhoL0PVBByUCMpnVnXmNgmzUVvnD4NdgnmF+MOsQpxMGatd8wlQUr4OCVrp3aEB6hlL
5NYq8l32J4Z4H+wt7p2Q45f+zOqsGWd12H8NKahyUz9UHZjlzJvNo6cpWI26xq4r5XCG9FyjXweM
HsUafF+MTtguL9+3N/Bd8/5PZaFr0v8O0ED79h2x8FQ+uu9zBOR9qA/L6Ckl7rL4sQN4np0gCwsH
1CP4PSSa294DceXjvGk+f3QhM+f+npa9AOTCgqh/fj13iDGJmah9nDs2VM69Pwwmes8fCoXEsWqP
jsixh+v2EY3ZS0LP8lUf2vnQETEGDrSPrx5Ar0BgTdz4Mh+kpxKNRkg1KiBbSB/5VhwEDejtcfY2
Qsd2Oi7f5jnCQbIp4hNqk5xUlEacXItc4seGjxAOxDoGQnj+C7bSVxWHCi7+XX8mA5Izx2w4okuP
RnKQfsOeCM3tGHtzCp0+PvlhEJEHOECH4Lpt3T4gdkCnnB1CI05b7H4mytS6b/Z4LfSc40rDrRBb
qCMF24hKwKFKHaR47ZKjkJld/MIJ5Nm9/Hhb5w8tKNV37Xt70n/8XCqXprQuZMZ7R1EohtRXUo9L
QObCf81PJu9R+gs6lxhrBb+rHzgJCVtcpsCh7hNDEenW339MZos4Kw3vbbvHsRA+pQ6keoYzKVbd
9qRZ6Q/E1lVZS0fVp1JTBdB2WGpe3rg69H5bZ/Cixjj7cnG4uTWdi+0npuIow70fZPtyGi1mTOaU
pwu7sr8nzpE/zaIBQA3FR9MalLburslKTSMyvr9UItbNrRugO7u6F9gwHWMLtGuXcFpQ4s6YmAEr
xFfWYxou7tJIfGhi01/3n0XB2gbqeq0d9ttJZ56tHXgc4dDu/M1uN5uTFr0UteudTZCIOyo8QBph
csT5QBLUPUer9vVzPcpDHcEUe/nRMT7smz/7XOe07h4GqfjSE+xlCKZTFJCEXXCa93kGkiKMDZY+
5zg7DYnTNLVoQv6GYUEBMBT9b4N7fB1PRse+m7nyZYvnNp+ZiCbbgmXw4xzAbIqj/NTpd+znhufX
5ef5H0+sjlD70n60U3A6jWJAwY2k7ncv6ca2TQV6a4McIsUN931+XQ03s2hr0wK5XAYCgOwUpGGT
fr1oDsIHVRw8H0iNw2ktGYuzLSXmY1/5f/1R+Lf9ysjJEhxC73oK53SFw8zl7FeWt7JpFGkEtGRR
h1Wlp0xpi+F5ZNsrYdXXfnxcNLNTYUjYPIUe+EwFKdHLcpp5yXaypQicC9gJBc+NNkaikUQAMpYh
6BH8HGfnUBvM6ZSJsLDr7P5ZrNQaxFy6P/QAGAFLCaBLoqdw5Rnhpq3AvsKY5EudqwkOrZN4Ubne
JPb54OSYnap9OpuyrXl355xTRdpXjzMBpcBova9nHrX0dB4KRE5qx4d6pTET3kAL4H8DBdPfA8V3
uKrJ6DTIT+E0dkgn4q45GW1NYmZxrzKMy+B3IDIijBjeumqJHoUm2m4+o4jGZE2l/7lvsfGh0pav
Qnx5CN+j308esyW2E20HAZvxAEBf/23qypm9kgeZredmk2szTK1xQJ02fUeXUGY9qT43HajUXciF
n7X9khyFI9Rx7wgIcDr8sLVlhCwcepPv3d528sSWSRLCp+3AmT/1PLMKZifdXZVjh0Y/5B5yqVb4
Foi3A1WX3qeC/KS6/MgNnR/tIFBu7F8ZNCACFbtbOyEqx/jUDpAGCFrnI8CTUCdaanQ4g9cPHu1m
Sac/PlLz3s0hF6GyPDnmy0soxejd/DD/1mAibcfRILxya8Do1gNgy6tppEvnqs9Kr/DvlokK74fP
S3cXpxr5zqQDL5TXZd5K7bRa0afSkKnp8WZb7lBN++9MTxq9vrQehcXMpCJWYpDUNLL1Qx0Np/UL
LQwI0K829tw2vhLDZEOTF83KQ3E1sWjwNJ2MzIXFHzoYIE5eaBCbFaJaWZQqlxaEWnLXsSVxSYUY
xycBAuQgkhGmQg4lAm8F2hOopML/gtexe9TizhJIQ3z1MsB0drOvAgdD3Aag3sIiPvHHuwx2s1zv
d7Qe2DUHuqBXk4+XYzXT26mI7GNcEavIzQv/M6ua1WEVqumIIbfMR1P6DgTCF1pa4p138uvec327
v1L57YNPPevmc4fBBX+KQ3n3D1nr8nUjS9QB8GEx5j/SX+f3dHvSeoyKaOWvrIScP2Z8Jlplap7s
Q/Yxbz2D+0Fw0dAulEmCHTrPkD6jHWQ4oSYjZkWr8oPnGCLlMyqQNDwjRI6iM3VRF7jBc/Bb5CWK
vLYGkf4WZGtcj7Xfx1xPiQbKyCShcU6giKRHWhgrNbFqS1fvxcrKoscEtZmMC5N3PA/guP8e+4iF
cPLWE0Z5yql/hKzBReO/AYmlhhUO8LV8dGiv31av6a/N+5LOrrt4FbCWfihF81/Pn8kX5LaT0C+T
Y0qpv38HPdYvMoXja+HfvYan8Bce8YCjGwhlL3EyrkpXIHDBBW9T+rJUeBenKOlyaNq8C0AMP1Ei
QLVZGgIhygi3cWKm1snHHO2xPumapS538gFBh3iynEk3Q52XcP3SwNHQ0eEcRPOJ/vnn8bX7OX1h
rPL9D6e2uHr+bZQayl1OVQSoukT2CplgC+ajdIwTPypPLGKH8+NQm1v1ktOew54VPC1GW4Ws81TG
BIOWfqCj0AQobEAL8BJCtlEAC9bz011TJCuE19rl9YbaIMJDF4bqVibtxdR91JnQvJPP5nDxVH2P
oG1XH/byAAjfPyFBSjR8mxC5RI5RorUmBiqvhqX6rXyrnCPlvTY6xqm5nk5ej3GA8nS77oAyJVth
+BUN1e6bj6rGLFyyMpW8B3jJK7PhE6364u15L/dzeRPFViQokzLxrqNC4CxuDZdR6oVKTRWBsut4
Wnez0+LUu2zuY2bXnfUoJJKNQ075+bdV6KYG3hDf17WlHm+kqRKRZOFlNZTJ74fpcAbuFLHuCgVm
8V8uAaWNcaYcog7AsdP1Otveqv7lrDKx1u1SlSnZusK1jrXz0CLAhdnPwGHrGkz3uK8+Qhfx7Oi0
jzRn3vT9hmM5KRueTXhWpZV/IzuUPBw3TRDuStiqOJeS0EL0pAjv67/ty1HODNqH2sekdynn7dDJ
lZ6ijuhHvO7aQS8jPcrn55bPuhWaDlhLC3jqfUWYwYFR6fuRUq7ps1K3xgTpXnOVWalH8YB3rqev
zFAcBKQVva1vPT9Ly/boJtAfJ9ZMfKT4ZXcOTdSlwZrRwHTm2DOtRbGS596lgQptrsa6+hb+3Zok
JsDHAGI56R+X6Q8yPY5XfWDHtKAT1mA9cI/GG6xxneE8ueCLvuaocH5IlI85LgMvm1y4HR9xnIWq
8X4dheF2aykIA5RO7vMHNHtz+G1j9XfP7uEar/Id0IuAwNas8IRASbwLjC++hHL19D4vM9Xmkb1p
ru689eyDnwbhPOZPfkpEwfgSjoiuyRXwo4AgND72H7w1IRD7sWNZVhx8PM9jKAQgeOQMOPczs+L0
pM4kZWVH6Dz3VZd8zczGjjv2i6OMavtg05dZjosjAYHD/NaF41zeeK3p0RtKvupIogPZYwgVVc1t
VA2F+ZOQ8nKsQCMCgAJyK9/Ki15YcWFlqJGFCs2zOemKQH23EEnUJ8hIfwV8L/H6tBb11xUU/rEG
YI4H3kegvH+C5a6yhDhs1RTf/ZXSV73r20J56lbZdn47pe7zKx+fmr+5l/MFIlQv9lf3VrH/1zlN
Ob7QTXQn8UrlXrDilDxMcRvgKre+tXpUX1Xuf7rcyqqZH6XbiPzDy6Dw7zgPJa8BwMtx80tCdKtP
ltWz2GxVBR4KW4vTFEzMUrR8dF+fhTi0ok3Evrrp5xXpYc3iHqO/duzjLx70FbyHM98TgqJ6qATl
bJ8aBlqWzXzXy6F011daE2k6HLPTeSISN1n+coBmiPnNI5uKX8tO70P/oIrC9tqfmxBggc4CFBZG
vTgCRYkqfnHAhgHmRKnLVPaMuX0L79dQbk5DZ9ZdSFN0bIpBnPXnewW0poAw2IUU40axdWmFCbG8
tBb9bdcMuszb55kvAqJYAIvHG7DODrDtOk7vORUlg7S7q5uHgurvrTrnDI1GYy1BR2Z2O3Wq2LB5
z358nxkNL0/SFek+rMDMNip7fEQlVxM3eZPCFdKgMjlmbsZVGoJGRdp1WnDlDljLuDgNMBomnljH
EIWgQrq0/BBKiaMlSILH62tqyBcaU3CWx20F0T3HfGHxZ4mE0WvvHQXpwzcKqAJrMlve67e+qEnQ
hB5qGUwlEZY/xdxXpDtTU4OSN1E5B658MCFjWsU7yVH6+63Ek2FtdgqFnsRPgJaDGVug2HGAeSz/
hXDV1LaensEeS7z67yieAF1r5BncUCANeMZ+RpfAq1jAKIpITk12SCX1DH4bj8r+CFOlQG0XF69P
i2BbW/NMQtFQlREDtLMfaXBdttLOrtqMF9UFihLfMTZgYEaJ6XjylF6AFCC2/TDxdhs9WgksdoZw
pxD5otbVueW8JnFKpvNTa42cSgKKC4FUDy9+ve+H0rBwggrJhZFixlB1t2uKVoRhToZl9bd721Nk
lOdfDLb/e7hmqq3x/F+qdtVyq1RB146f1xgCDI63phJlEVEy2Fmvld+HYkchV2gwsg6sueU3LCA6
Vc5h6bLUcgHov8dZWmnR28G00amtstQpfqzQqp+DooM5nPBsYj+Rz7unwbW/7j0mseJMaAyhsuHg
p7yH93DNEtYhfDZ39XvfnreQ6sy5iKmmKp7GeaDY8TUUoj5KhWj5zfwkNGFB22IssWzvWXaOfz9o
up9MSPGKsDOB3qt+fhTCAyhaE9d5H8+rydZuWOgZdUdvALgl71V1J9CF8HVkY/871QRDADzzsAia
V/v+RCVUxTf9Ek+Opi/s5nTO4vO5bpR+XMjn8VFPvNPIazB9DhKPGwkOQUaidofuwq4SsTpMKNzQ
w68xDAKzIBOEBFKdhSP35TG6hVJqWvKnWnSXGf1V78fFIYhwgdsrLEHwvyi+w6lABo9IdiEAKvSy
nWLn5yfAkkSqdbkjBCCEXs9BDgdGG9s/UtnizZNtLzEvu8mapAkFeRsQKy4Xr0L6bW6Mu7504is6
yjtU0mk//fedA/5mXk4Ol5JOpS85It9HhMWJSgwla+7G2t3FYeYG0FGibTtR6hFwhPLrqQDa55Ya
62bgoA1MnWKVon4Eo1+B/Ovmzao1UWVeYjBJnztYF0Hv/wIcTOuFHoxjHEvC4HKq/ahs62yGBMXI
O7YFGweyaKZXQpqbu08d07oc3jzoMGOufX3FFAtDtSOzqWcNuq1RvsmurLF6nXPshrTGAX/Zd57/
+EK3GQdKXkFidR6UZmmpSQiATLZxspa6VF7cA75ZbIL4JLfIoK1c94bspvoEvznG0IflZyLKbKqn
CuqZ2ue1VhJrqVC0cIC7yXfijXogCE1SNeKaON/PdK98Coa6emZWapT3iEqrAq4LqCORi5ayj6Dg
2JIi/BxYrDSLSlij27F8UKwjzr9UCqIMdnmQnNffUaJ1koeWGAqVbyqx1HeTSAsTAj6/Yn5lGoVP
ceXzWvkmIwzo//Va2QwzVOvz+n1Ve4zww9cYI0MvlT4Ln5TWqBbqUpqCaB2t1nTSiFJzxheIzIL0
lCzXsK4D92DRD0tL4JdYtcCF6crC9DckjgeYsxQ5+Xqms72HQlaLGZDGvX8htXeKCw/Ia4TsDcd6
9hmJNn3HhY2uWFZcnHBtXkb/uJUTv9Uwsf1iUtLh3HcKQ3zsT7fyhNKkWFkOFgqkQCCkjl6Rb0bl
P9QV5xspwYWNXfRm3UpedfOu7NKIIQsR2Cr+DXi8usNquB/aZLuL+G43w7YRZPTTulArlglgu7Kb
nsY2CPMDjLBhFjs38bIZ2lbcbeCYFDuheLQ+tyYdLwrMcX9aQRjwqxJyrYlXyoVQ1j4CNpddg67e
Uchi63hQk2ztFEQJUfjWyiYWWS/igGtK3YG0Z/z2AcTgPIP2dA1JKdIyaWJeFTsnuykR+bq8GAPx
NnzR255q7lb+uU33JGZV8ftawjKS3c52/fnA4587O2KjRcky9kR8slxlMzMBVDfVHlvJqYpaN7v9
WMWl3gbpSGmmC5NFEvVuw7EI4w8vCg+CiUP4RNyiUrQZ3k7l4vpNlhWYY2Z0HznNUDuHwLo3nSVC
AbMO7RlMOoHpejq38mSCEwmAdMFhFmC09FRyK8aWeoj2R3+gqL/8dyv+RPQa7cbpkawN3qlctJfa
DeAT4fmIkBahsPRb/RWbeMS0FyouAiEZggzoPlNhaduwltGpqwOAOoiX09yP9QIdPwJsEXRinqxJ
6kZMTH+azebBeWgXlGIE/HNITCXJmmAoT0MVxvYXip2lHkvTKQB1GxYfknuN9uIhsCamsyL2IXIl
3vqDkKBIi5mtNcscQze+VPVyqG2Gv679HEKAg9GAkyqlrMpPMwOKKtvOlWWI0scHdZX0dRV+/5mo
z90G75rBYpbWGMp1FYSMTXkllpma+7ljI09wY5D8/r292LE9mHuCkUTP77s+IYcBhLonU5XdUJnu
stFLSWxb1ZrNbKVCouFfceYNdLYid1QeGbRtNMzzevrU8j3p38jtim7C79OGahzp3nCBOkoYpgKi
oSmJr4OJZgWjVk2izG+7uGuYvR7gclC3SHpeLszrYe3JR/eRtwW5jpfDJ+A93aa2mzBXvctWE3aM
vye2v9X/Unabx+5WR95w5sssdjnm+i/7B1wFzDPgIXxOV21Lnqjs2ewU+bNxvkSygO22b03sxjp3
OT7+q2itB4ZhJSqnkdlDCpCy/yBp73BF5e1A36b97L5v+7TrTBBdWtRhBeZYfip9YN8f2mLJ+m6G
DZU2ZAVKPddysUuyU83MFRwv0aSOgaC8g761k1FSJf1SemVVdK7/En2GP5Cn8b2cxZ8nbkB2kLgm
emoETveOmFg9ZNLXSzuav+ov4iQSICyrq3iFqxptonOv2M/3nyynr71H5VbJda+nirwt3y/V2a7F
ptfyaXVKEQdITqHpq1xGahnK4jfkd0qRQveExV05BvApJLzITSflB0SBGfhkma8pSMva5ed9SB5y
dbUoPyVm33xvAZcYOYt2qccaAMMFtTBs1pZz4lu8UVn0tMnsHCHEF1jhXxBXTkPrS01B2b0Gk9wO
kmJP8iwNJxbUTe9//yqJmx4xzDqFKLDIF71TRdHE2sg3z73Vrrr4JdnWTLVaqpccQzssRD0JX0TL
59CURvyH0CBlyk7xr/TjwA/kkdRftRWuFWhDgVveQmsxWDqvMx9HH05f1Zm3+CPFdoAQiahiBA75
SqPdUj3VpWHtH0lSVMvxshOh+1+xrJdaVzlKVdTGmG35YtuG5PT6Sn4ROFsXOoNn/6uAm6fk0MoS
GazbuXit3yYPbJm9+lY1kWxuBZR8ep2UHfy1RLPwfkdS87y23a2NfHjFPhj8KtGqeHK2D+Xf8F6E
rkRM2FKXlmzqq47EybhOWqsKMtZYcSIV3waUDPmnvpCCHXSg1rZ+eS3UN/zaL8oIE0IbtM87s1QE
tIF2euL8z8u1HGjojHl/5pgzCHOVND6p3+ElfsfK3TUXm5rxvklEh7ta9nVT28erWqLt8CqWT81L
BWtQ9LQfFiv+Vj69r1+XLWW091BH1RBU5qK2gmdWHCVbz17R0no9TW+jW2vyuqi9H6OkmTU/vUSP
8qP2P5buazmVZIkC6BcRgTeveO8RQi/EIIP3nq+/qzg3RqHRkeju6jJpd+7MYBESlbz6NWlcC9v2
UT5/6FelLWL+2H6W5o3sXwpcGI8VjFvr8rPrXEwyrTh4Kbz7wvShY6VCwvYV0Sjk3ESz6c13/HdT
XjhuHrcpmt6MiNlvsL7cMIVr41rKjkLBhrIh5B37drbHeu5kOllUXRImAr+kX7oY/VqgwrqWpr+Z
zh5I7fPyHcOCtJAWSSWK65kUXNj8EIFozkoahzTPf27eV19QSAULQoF/S55szmEXkmrpjVpc9+Mf
Swk8ubFCZMAINGen4rZ67s/7D9RxITMnd5ob5DpagxfTpRwS4DBJMHbRla6OSMrK805I9A4CkkMQ
NRR6JolAe/5aeiBHcn2CxH2oSM/TDgxuYaquwseAhhUdbu1ZKkX5b5UZ3Sv4JP3uXs5Krpz9vbYC
mj9ewy3QjV/Kt2HyT7BI/KnknUJ4d9pf0vvh0SsS5tm+FIPcYbqwjmErimGwisgMJ3iZzrfXbT8m
u0/dMJtJKYyiHEbOxxLDi9MZbPcevBo9caCFE/kgtULQXEewTe+hIsRmBAkYzce5DolBfwqlMsdP
P3LQFcQw/2nBawFWvwH/BZ8d+mIjIdi3o6gS1Y19b9s5jRDwFHYg1xVqIDjuzxnZpPGiu65mUGPo
hapxppZbyC2KkcG0h8fEPn2iaJZiWELYD5ev0hP4cFmY97ftxTChoIynAzCk1+/f5oKhKrD7++FV
3A09I2UrNazGHdYUKuFSi/53TZcTcIGeD1b7c+4v7rZ5+s+DdtvC8aWUtGQ6dj+5wLOYv/aXmfKu
m3EFP/j72spUNSiv5KoS6poFXH4idovO2CCznGCtDwIxTRbTnYq2QuT7himjkd1XMKIr3mqfWxee
ff2hVcGrnOgcS/O2fuyPpg6YvehI37tTJZCw9J46eN8r61R+36YOAmUUxsviQpXQQ4Qx1Yn/RQbJ
noNTfSwa0/qiG83yn/Z/WcGan5yqsN60u/zFb3JXs9iOS1LosYB9Q0fF+hWGhGlSTrNGAyvG+feV
rmwG8x5nARXSrnP8EmfqRMZJEL2mrbnpJnCxnoo7Gqe/6z7gc4ZmXZ9x4NdcxR9X8AoffhW7Vi4w
HSkaSL9VG94zRYd03mIE4ra75iOzWxfjZSc5OkEYxYurSUSJJirs7pFUGqCQUSKt7RsThrGF/FzJ
ZuHcjqpJ6yY/VtFy/L8F/6yILN2KC3i8Csf+LP1x/28rUFsw+68y2pk1xL8GWHKDS9zW5bAlhouf
A7TxX9wyDU/dreIZic0xQhRRlM7899GXif6G7w3dXLogwtq7t8WoUFeKSm0+usxVMXsmpVz0HbK2
iMPhOvk+P8q4TqmX5/f5M9beNJKJ4tUBYjzO5iNLMVrES6tBhiF4L1zGy96TboDRFg4cGUH2P8uV
/rh1V9+v2rauz0d5Xiqv6w9RzsqmnFNz2Nneq4tBblm+a6Sp6V5vdyQkGB/DuXwaQ2GSuNnlt+7x
K8cZXZXvkCRur0z59zLICIaqCMJUmW3i9WlcW4nZoviq7r/uX+bYLqs/15VHde4K1i7Ixp5QN8KU
R7PC/v3QMZ7k762b3Naj/y1gnKM6YjUPP/t5fjM5B/lhn6bTjZU2Z8X9CyK3dGwTpJnvfTuOTqG5
78eU6w0plHaqEZslxoaXEa5Y2qmetCkSbl/HHvqR5Me1t8frM9fmfhiXRalsc83o75RvM1pmCpim
HpfC/es22NYX+Cxx5ItYc3zlRytPyCpgJoQ7IPbryka2aF57KEKa8pAL+9EmNFLh8ogla2IHg1hc
DBQpdu2lYfZYxXQYmPpoBebZm7SvydUap7s5FRKPenYgs3pCsN5TwlXIwBdKy/dzfXxrcLzfmRaE
F7Tcd6TFp1PI+t9aUYeCOeFJQWmPVVaowM+gANGqejyjGTqm2vPSsvVETXPKH2uIZZvadKu23BTA
nB9/y0tJ/BxqTOFwsprQa8henqCCIdFWP3q/zuOV6R3JfeEul9nX/7SKChJ0JVHedJZ6SI9fgmbC
nOPItDH/uo6urT3fZfhYNO9f0REKHftJPl0Ou7sjhn4fnCFAX0wUu+rqQ+B2OXxIy76p2LJD+Sqe
CY+My9odJqq32q25GqYr834Q4ouC9njteE3zlUHm61ycNzG9FhiyxWt9/7eNEpupbuYnpgGvBEA+
2YukIbmqSz+2V2Is3YRmADjgqLL0TCX1fsWx5ovwJ64xbdWCI3T4BQh4jvlzp3mNjxpCJpwK6FQB
l0Wd870Z5YocLdEdYWIQc27bUkxwPOcBcAkzkqvZRGVj0TS/YGDCW3A/g4WFgvx72kolS2uc4Nib
P2Kx4k0W2wX7N7wo2N+e9obb96UQN5/Z0SWXf/bSrfl/D+p8vs2ffpIfpxrTASkH0mhQSuKDhCve
vp+9eO8i2T58ID3INRcjEY3WvE8knT9W3X370o2PMvta8oGNK7/ClBDLp39z40c2f/99jsjFU+ci
lDhQbM5zVHs7fo0pzlztMImPUqFWGvfaHkGTbuDUCPeLlRauyqpV7iIxqs8blFCfyL7jhq7SU3E8
zkGjl7HiqLn72vZWx2BQo1O6rFurYyULjNW97WpY8A63suPCRKru94W0qbixeNDfsg0Lus56pBFs
JDxG99atO9VeovsoJj/u/evDCyQOxdx421NlXZ+KxcNRC4qPFoVtdbeo0NO3ISV7Gq6X7lWb4gdY
FHYSEudS9FlK5bDHapVSXAuJp8qr4ecDg20WqW/Rn3xsKyfpCKDkBjtBgn+pZK4cis7yI9M5qd/X
qil//7s+8xn23oo9cMqvFsX4opATvNT7yd0WRXe7MP+4dxpKLIpnNMap/EI/rW3xci3E0bWtmud5
65+rsma48Qhvo6jPbMpA/ptrIfks7P+Sy3Gsk9xU7PCtomYNCf+SvTl+FvVFyxJblhUcDSkMG3Mh
B5adKeZ3DgfThqL91IeW7a+yunwlCJm//U9CK6Ii6PizdurPl6VMAk3zG0Emtr9u4l7aNBSCeB8N
Yj5PpfjwAX6VGSYu3WeskVbNqVp2yGopZiVGRhgTcRHdofjze6CAu7rdrYr+ZKSs3vXcDL2Ug5sT
yv2kj+AXV3873vZ2uOgjAYAv2vSXQ8IJ6fRa/e6mHLIRbUX+6c7pA2xq+3OEAVMksRwi2QYM2n2A
njB+/6VXRP8cNfg5Y5gJC5xGEeG7aR8ezaMlM5aQ5JuRWMDuS05Cm+TnDidQKC8JdREy8W+mo8MX
s1q8AKqkI/yYmLBMzWA25Hs2o6VIjzK3/w6f8Raqwi13/xDrMgKOH1OtTQfMxwsSEO2EKvN4ff2h
CV/+C6a4mcpVHjVCsH12FJMfyf+mH8e6iYvk7+Irv6roQ3EE1ozfVWdRQMxQyjTns434Tf42yTVj
qATmcgI3TJbtxUi0xbLGG7feszmPtnP1VUkZZxUTSHupXHxTVQQlv9Y/SeeEHhnr7uu/wMckx6XU
7o6vF9CiHv2KHasbVSSi3nF1xUKlhQwxaXvraJ0qnNBInYmZ6grz0/eSdPvaxipXZ6ajnmeY4iCk
ABeIOaZgNdmK9pKuY1F+JXuZk4ISRSriwsIXo9203kj23P9cD66Uty7t27faorsP4fXL9+k7+ZVT
fntFzKx3R2GhRLy3Ix9Haa5KpiS8bVP/RBqgphB8BUfQg+bPUg7tjCjR93Icb+fUHQuw1PFDVp7F
ZBPyARQV2OAi+qv5FW4FwNqfyE8AnmRKIv1oRXmGq0XpcSq2pj0HKhLURzl04vgzJzzLOys61Xl9
ZivzdrznzxfJ9+u9uP/gz72ozs97iRVNHqf/sn/HM9MTkeVpuWgJbcVr+8/cFwoESlUyS9IkKv+0
6i9/tICa62jX1H/rAHiU7KCMbW0/LxnXaKhTzPV3Dazgc2KqxTi8Txy9wJfbT/SjByIUQLuKRAw/
nL8qH8I3nR7s/vR/6QUWgXVzLb0S01FJ7jTwDiyHUKHxzqsXqObw+37/o7tOD0U6jE1+dtc/9XOh
Qdd6qCXF4t1xBEj2YxOrAgERps35Bd4LBZUJU66kYcmusf9cYSEMZVV6CfVEEeTiUQ0lNcwFwxVY
AXuWNDk3xNmPL3llvk5ILyiynSerkWzz2GG6wCf7HsowoC/u5kb4B+GLrpKPqvpZJWx3AMol1h3j
1A+MBQRzKIcpXyx3TEK90GrsGkj4s1f1Rycn6Mj2L75WgwcGr0wtM9r8mZ2UbA0Kih0fvbLj+O27
22bID76qgYu/H2oe9V4MU6VA7LKur8SZ3iz4Gelmh1A1ZSXTQlCOFXmj8Rr6HhjF9WOAtk6aeScR
vSiCZn/GxaHUOObTn6ePy1+uZQUivdsfxm+LmuLU/TylNtpLkeRVYdk6NHToQ8e3rcRrqU1p39R9
4sLvgu96BXkIFQCnZihq2GCzKIRdSZ+IN7o3bg/G6/pCnQPGRCy6dAgSS4Xz5VdcVRYk44SSXgdl
qseSJIOUwXTTes6ACGHnB3fgj+cwDsepbyTXJlmAIteP+tGCr1DiHpC5OTjGezOyLT5KJ3lm9cMK
bjSvuQXg4xrWLpc/3vL6McQ1rdCYSffcUPj/nwK3/sHARMeE4F5ABOeuyp4GswuATj3xG5NhmMYn
oXXay1AeAWScZNnTYQxtn+BFht0m0w5KLlanM3yMVNrm03qAqIzgoesTWpSmfmieBBXCPR6DhhHs
enffQwv2dWcgyCxHQlzxM0I+bj2mKtOj2OBaiPZenRhoGjxNTqn86DG598hAR337FwVJcsw7IPFE
4SLWSC0b8fYBkeUnzOmNAYMkDIuKwlsmwjhyrryuiBgZDRoo5un+J5N5XrqfyrdPikNG8SmaoWpP
feO98ZR//YxC7KbKJArhtzkCBzZeNhcBe2+cMWNwGqYl9HvTFnPlFCQkU8O/wx2QKaU+7yJXOSwH
z7YnPr7vvPW0FgEpfYmRgQHLFhfMER0A9bcAigCVSpYup2p2lOvM//OZ405XNCVhZRbF9vEVTZb3
h+8FMxPOQLRUvDoH9lt4AE9guMLMrh42nSynrvmGf7FM7vZnonBG6c/HgTXcskLEYMuibMl0cfO5
/nvFGEwFXyu3gmNOFxO7YQoDA3b5zyU18fU8CC/FWzSRKLEbHrelNMv3Mi+dp2j8StctJrlobpzu
CeUynecfx9SnR+5O1fXfY12Of52JOST+nzl4mGNRy7TIpWD1ro7nM3/ka2xr0VNzESvulzXfI4y3
efEc7xDxGSVED9zJ+RsLZFFO/NxUpq4KsR+x0OEhAsGXv2ERFx5JtzfJ4hpBvbLD8RVuHrltrvhg
ceOn1eJ2ssKjsdNEJH/7FptMrHnVg53AmTYLncO0ntoP93+GHd5wWlolS/stjHHp8D3NlY7KW+bF
x7EY0xZAWkvjAuo4UdoYMoWo6QFjopT8ujxCJD02uMsI5vJbsM0vHzyWDp+Mz+zo9r38SH5No8Po
s3r7ziy/MseiBx0+l8xxU5IpJGIQ2PXIsYqOJFI2O7bsGkyGHWQrPvO7S+XwzQ5gEFibHZqCL+di
Lag4uSSCqRlLFB8TMBMhgmv5MVmONxFbvfqY3I7VLQdJebGRNw1tPX4N/HGZGaZ+QB4O2/5lZ15N
9e7TO94zepYWc9HiZYfuHb9u/njqp3OymOVwv85tV556iL9cy9doYZthWBa26pEFZNTugEi39bzD
AqT79Nct0Y3uS3PJg1K8n4wyEWoHJP/gGue8NQnf9yV4aMs2P+ie5odaWp1ZU/Sym1NrO883Nis7
DWwd5k0esbQHsZZbYOGMM6DlmXJ2GTB0rwHZsU/VDxKMkotiNViHDnldabeLsuDr1mgpZdX5X349
/d1xt4A3Xm7DfgTI9QonDMfy1+iX0T/FEZva8uFWLjBGr7nCXpoeEjLx/m3iH1dh1n3p3/5SncPH
3O0KHmPbnSErTEIib6SuZ9MssEQJEIhLEJ3qEtr2tM9BmICMonMSEEuFAa0R+5xNwf5QspXTx8b7
cwAO0/9C7Yk5y1xLsR9LBfFggImf3VbXnS8/Xia3yXJGkiZ41dUoWCvojt4BwC746wXcrzW3ZkKu
ZxsIKvGtRdkYntGRV49va/N9/aIJYN6gjtMCEMVl8pO612MTRy2RICCH8v9RstrMlV6D+NdrAJXl
d0YXb+WWwdWxfJ46jXdiu7J333wqS20mWSCzY7ISb81nuwsgmpMrlE+bUimLVqIbaYQXdGnNku9n
p1Ul05z+F/u5WM6LWDnqUOTUWEB0i+Xll9aa0F5b2fY0Xlu8d0PmJ/Xz8yRPvIXQnexqWHx2ujsc
hWAnoDxKpR4ezkIOgZrSMlEtJlKFJaqCuy/HUIxY8ULhOoPVTXTZ5AfZgpkps8u9l5mJSDkokR0D
eXrdjJ7nJV+m9rooW/JQt7HpyTwWk32KrBu7oGddP/ve39REEhoM63ygpKK2QrDNmo/kLfMNr2o/
9UOpOgmSJFEBUbAS1HO5Hxlo2W1zDpB0Shbvkt2C/+Atu2qMIt7D0uxuisSLvJFY13gB5DLd9RR+
US0yzcbeeotEFPxQMJjmt/meM2SaraJ/L0Ze2iPCUDH1/5i3TKQSdq2Uq4ChV4oP/CWMDSP2Oy0u
A+8iNkyOtQsyFR4RLZmk85jrAZfBlBCZQQmhIELiW14o8rOfebQx4wBbNRZpEOVSZLKqz/F1xLqJ
ny3Aw2xHLu3r9p7ddvR3sRv5dEvvKzY5a3+MAhUYNhgaAEGqallhm1Zqsp0WfWmnbTYhrGfGH/vZ
54oORairdZs+LbGECrXyYxCuBASPxTaF+MIj1X1MvVKYf78xYLG+7gor47MS8H3wCqz+YwV/Zf02
IQpMSu4HjsG7Q7eAWsvz61o/4uZCIERPDZUhdlZYJpsN/aQgm2zKFhxFf+eRN+ofzeVtaF6tl8vn
r2JiVUpwIeTdHvy6XlIzGJ6m9zBlJERrMVKCeNFVgehL1x/J7j0T8qZtoMiHuQ7xsis/WsgMBEDt
kIoxcZ2qbybzoW87vEJ3JwAxH8AEwR9kYIFitQefM0OXFs/VNV/hWj4eK7dY2VrFyct53RAPe7CZ
IhPQC7jdHpAdpr7ME785H4AHr2JKukKCITEQhnOUhDrE/YTclOnZFW88TxZ0Av0LiaTbAuaM12wO
gvCoAw8htLfeihd34f73WOmEtHFVzPwkuiFJnm4bxHNfP91K/owWiMvoJovfS2KwGQXL2QbZC/mW
DAmY63L6MgG2RibTNGq7M04aBzjXu3v466Zg3Etk/7+Liqvf48yxB94w0vOmdU3XE47nvO5D4b6K
QeZSRJE+MIdq88uqHY3/N9eGwmm4YdIU+D7MfxNzhN6cFEwKByiH+SB1+oqu9EW5dO7x/26RauTe
y2Dy2P+XEW+OkvQXYS+wq/2tu9xr3Vk/zas2sXHHI43LvQpJkZvXH95KFBOryiEt9MiNyqC6yt1a
t9XHdDHZJkab1Dhza22vIu8IMz/W1+5xHOAyy45uoIdby7ZJHivRY2Wbau2knLNlc09+bM+NorCU
UtI2sXibxH6S0ZKDQ5s+Lq2PV+fZD+poRuyR9cpMSeslTGQh0V1mlduDKPwsGRPT3/Xfuc5mU+mS
q8K1/4BcwlPSHwA27fVMsa//v7runRtaQXtrPcs0Ibiqia6deZL9RCK5q70oYMKPuiXmhHFt51sp
rmHLINI8xIA05Sj7kq7BfTrHRUKYp2+oX+4HzifZ38XKkSHJ4ATbCcCgfbEZp5C/cj6OnW4/X5JF
+86R8IzMxC/m8Agh0xM2CXlqM7u7OQMtYpr3k/3VrUR0uuG5ERFnC8Fm+xuUkKxzdJ0aYzVuhz5A
I1FMIfa0xxmpt48oUgkRJFQEFL2lVG7GsZaf0MFGeTvx+0gGcJJ7AsGlAxDJ9ICfw296ZPT+k+w7
iCLavu+PoQzGpcTq0WJqWFq8vop2LbxQLFK1g19JAl/bXuImFcziemLViO2tFk8NkYXUy8hB9PGc
NkIkaawk1J4JbJIBlTQF8pDEnn+fvtT0qD3JlQEJYhY+jeYyt8SjZRHKMBu9ABeJNq4x8D/iPdZd
zlI/mR9vme1Hhl5IZ4xGdpYINRcKFouwx2J/anHgffiSiyrCLWntdN8iB/k0CeZJLRPquiND527X
4h0mGy9FvfWncEPln8VEbaa6NIB1O4/NaqJ71+RhlkZ3yLplYU7bsYm7WCMSIpmuA2UdQo2sEQXo
gNphTAl8TtX1Af1FUQVwcSzTVA+ok1crIK3AdGBPFLyo4lVcIAGhsFZksLTobb7S49gvKbOvKIcM
/ASBWif2ESDMyL/SHEAJx/+i8SJqXPRBCu0ufXw1d+Hs4qqtLF3VKOdVOIjXLkkfAONoszlFw1O8
Lq+Ilu9v/gNDhw8y6djAW63AGBbdnKLurEKoWOup7mVVzRSZ7DRsOQOrGZgypy3hQMBaPH8ZBrT/
l+LtyE0mOdE5/gFitJMtpl+2rHa5I7AXCt/hI3IBRkstKPcVdJpPzt0H3ojT761ylyoJkJ0sS4TC
Bs3uBnpKBlKde7J/F/KnjAoMPhCI7Y8F3QjkhV8gUFJDi8IL4kCQqn5Uj6w23cMmDCeevOK4aym9
hnNKdUAyYETulZVPvL5FELmYmVq2BTwggFvcNCSYAoQb1SJUhDKaXtZ/STV2N2q3vWpyUJOtx3cO
gkBnlk13W01VPUxEVGCymKlO62KBqx9o5e4RWGQrBeEVlOEB09TvJaWVKvbAWcBpHk1iDE6jluoA
Fvc2JjxYA9BTzO1YbdW8C5Ouq1cgql6uZm6c0mwrzs0WkO/eatmsnPS5f6/AIKT/koXc9wrOC2UW
8DakjeILeH0VuyA3Ag7Pu4R27Q4FAZ89CcKGGiVaguSR3kRwLy8+uu7rDpjfAQseWlG8dk0CU2Kt
e67HvzgW8zGj8VxfjjkcjwkOQ3sh2d9CtUeGIYqe6DJZdoQBQ4Eq3AbJd9k3JTaHy1mS95w/zliX
W6DsyJCye0yEuccZkeRw1qelPzGhZJvNdJwRzcbnM8I/aawDoJEBIxti+vvi9T1gR0cJGvxhgDUj
NglqgsTeopB5k0fkzOmitX8W4+3EMPyFQggCGRXVcjYvHviP+4ZtDZ+PkCdd+uCuJIYQY9YQGwKW
SpA8Qp9pAO0Guqsa6xAD0c50Fz0lUngjRdNQ1zJpa2HnwmOWF63lppfqMiC2jfWY4iOc/ymYc6bH
iM0VE5Mgyul7VuUsTckQ3Gx4Re+vImVqOCP6gawmPcRNc0XY8HF4/RJBiwhir30M8W0eqbL0tWzb
MAnnSGdFs2Pyf9k+cbVOtVa6OCs9zgOvOqMojXmGDDaWwxMED0ivv2mlb0giJCL6/BAZkglFsD8N
iGvTeh77/2H1ge67a3gEWDbUlWdYiTXIo2OAlZpSKg921oWGRZx6StJSaIzlRMIDumDCXRnF6NdD
yQcsK8NgKo8xLUWCkg7KjUVMJ2Un+zHa2re15Ps12WFdGb49SnEYjf2QI2S6TDb2HNHLjjN8sT0w
+i19im9fH0V3ngNGhOkLgthERgB83vFntWvBiHPfd5l8JqCjWagi0uDqGhDEGl7Wfbvn2aKV7Ruy
qaftTLunzDWhQnsgzBzurzKxPi1dEXeYZTrNAHOx8mrExusu7kMHyeXXGQ1CzyduVZbDP4/lOT69
qRzmg3XwKxg70yJrgca/zsB8I/R5QGUPPNHrAPNa3ZDYgriALlR/CEtInZwbDiqjYHppP2c+e5ad
NeNobi0Ge99CsSH6WPYXOrC13waLPSRGSN0fJE+KFjHEW0UDWKRIgCCCV4HyhHTY6lemJi/sTmOQ
xC7aA6JWI/+j+mXWrMWEeWDW1CbA7qsMmJ2ffC5TnPthjiHQDfDuDFkeoKDxmRINP79WCGfzT8bh
uXDd1TzUTO0CE+ceGQLQjIJXFbK3Vo7wfBV7mZq9EOs6Rf+WF7Uw5joiIejcsME8G3XxXaKjbNtS
aPJ157E5lyxrMcWBhnX84p7FagIGAWFmGtUxsxwzP4vKbpRu56Q3QlCPcl8qdI40t43bhK63Kbrs
9LCLPT4muP5OMlWfIf+WCGWLuEN8nDsM4Qu+0A7ujNjwqrgauUpV7yqpQuSfa6UmIjgP4m0VUGsF
D4M7oAi8Spd3F8k0g73wz4ftgv2hxBSxSC0rITxyD+LUYZENy3XD4upKtKrw3INkNP9bKXSmlhB1
l1fUU2/StTF7qixSgWBG1UC2ZHPYJYLuGcU6u9GilfkJRFDmTAlNpHpthKVlxu7+u45XUNjS7vFS
ICx19ehx06kweIVhhAqXlmUH06fCU3mk+wKLDwq7vPhd/Up6N4Wjl+1dLVtPav800m3mWI4aBie/
mCiA/8N1A4EHqPkBfJv0urM43nIwEKksB8rHZ9sZiWPzaVTFZftJ2sJzTKbgjjxtMt7WQiqoz0dk
EpnsfgliU78MuF4YetUJxNhgwVWrzLXpExiIDAO8kcheBwRj/x7ks70kEaKuCsSuDbag8sMjTy11
4vOBnXUeB49fTUuT0MlNWG0UkHkfhF4Tdw7Ign8UAPuW1kxy9ohzFSe5iVV6rT6CWxmGGpQUBO0Y
usG1t9KJIZSsArgHB3hr2XKrCvfIb2O1ZF+qwgEnHpSlDtzTZAQK8l1Q0CIr2otQAXSsrw0RQHi9
OOu86meRU9S1TSfhjbuZCdHEZrMbQrxG+wwFYc7ovhx8BdzEJOtktW4YuRiK08vwPATEi73roy5O
oiJkavtBWCu4Kqt9/zL92G56q2yTiGHXJxNV36FWIWrWg0MKw8vp15TGlfBGGuYw/uqHnSrrSrTy
c4kg85ibV9UQgA4DKzl8uoAoN4iVU496kGUKWJwkN/f8Q/hO1vmAq62t4apYCCUjPsfF4IBQRoJF
FEmS5tM2QYwAHg6Y7fdhb1Jkv3PlA0XbzKu5SnGFOsOgF4+7mtCBMxRNVI3Mtvb+EcITjYJR0Esu
gE+6ValsO8HMnVMYNs8zUxx3jRCUiCu33jy1/7TJJN3EHxJBO5HAnKL0/eOsBkDiecdyLZ8WQhbo
OMKfOEVey/d/75BOfS2TNXNtSkK8h+VHmAtiaE+jyOJVzOzLgiqreNmSzv5dbHKob1ElA3BT9tQo
wRHL5FfPCsVGdaYwSKwq1/H+pvcmwRF0aah7o/42s7ReUf6pJnxfMLGOPcG7WJc8lT0RtAiA/6qS
jguuqDtCYMjQORTNzebXJS6kQChUv+DQWG7TYoMprDVTpi81rwY5sfwxBY/EwPRbq9i8elyGMdKt
GdrErHsz+pU+hD2ub+INZ4qic9dQaaJpXqS6q1hr5TgWivLybDsv+vxOrL7PCsowzWBAIuO4qrcy
XzLChhqTJAjVW/f4KGsPseMNbpX/2VRECvq54rmBGdiQ4LyAvFbZEn3xrvGhiduk9hrHAp1Cq79r
PCxGREXCZkQgMRssCWGjgY0fwtQF7r3AV2idIvM6jmlUCJlYqDS+3HumzXplc2+oioOwoYrD5ZTz
facf0rm+UZ9GGprcIJ+zfW1xdlkSGMNDWxbd/jH0oL8nNoh/mfRpomoVPds6LUYMpcNvFBPIAASG
pFE0tb62LYO3NmI6gPpyDILt97s56mgUWltJwBpzZF7dPOvWwbkzu3Q8fpO/6zjY5CL7JsoeG6+U
Ho68SbDBw9IosnkfmWDsYKi5BQ3M4V/cSxZAtdBCjaPLPMIZNEsCc2/ZZmftx95GLEsNrm0Dg/i2
da3hNlk1SDHDOXpyyxrODcOWtLu1bDUOycQVxLCRemOihA5lqgRB/q608+ZvSi2+ev+fMSeQuAx3
YFhYtnCCbY+J640yFNA9K4ZHHb9rI8NaQ6GPHHCEjIImw+NMmOY4u86Et04UnH0kzX4Iup3YpJ8Y
HQGffk3WlAurJkaZbSKCGYq+dqAozzwKCHtYx1K4p9iShMpbbBG/YVPemUr3mdHt1WKtFKAdbUyt
6rKl+1g14iiTLBKxdpZkeehKhlUMb5rYxXOW028phIbnAw53MPRLKfXK6s8Uz3HqewG/JBYE4fcg
7fLRmXC4yi/FV2uF+w07KjgG48C/eBgxmp0sDzdApr9N7jyJ+9wBS/PsVi+IKET1ndXc/DIFDNIp
v7AdHQI4qkiDjXwdh3nmyjMP7nknnyXnN4xm72Ha/gVgyR2LaxTvOtKKdQsTydRe1NEZ7VJwBmEb
22KnkR81V6J+0/VgGxNsastoARvfLe+50JyOXE/cAjUPnW3M7iq6E6psldayHhqL4f7jWJr+98C7
u+o/9ABb9S6hpScuiCHVEM0N7VwvZn8pe3WWCCAbQ3UjF2dfJmn5Vuz4w+gyCt11SqAGFycWA9rq
w1lGzSNQbUOJe99KEQVSePV5q3qujdzfDORutWCumd63bk0QE+wv+IdFsH33GgSmC2YpgFOZZOGI
2BlOrF8E8bYu7dTWmEWOuS9mp15yjrAcHTMlXvIx6QSjdQmwB4Yc47fZbfnID09kny2H6GQ3DWGq
693MyPkZyoVM9L20+grQOZxQLwe+4Hp7nMxy8m1kJBil+XSSOQTtEu63KinBatlhZJYlCjry/+kR
AvXOr3eKJ9RAchGMEc2GRtO+0XjfYCgoX1lXMHE5aPYAevNxdKYulJ6G0n14gp2jZXYwA/iOQWbR
FPvmbv63ZsDo6oT8B3iOnHP+hbyUk4cyXz3WwJKD6RPJh30WsvMMbCkCST1TSaGGdg12laW7Cyqx
EmZ0nhcSMCCiQ7iOHsgJbtBsNEAHVZb6VsG99XDxG8pYTW+2vwr2ZtgnHCiWIRccH2i2SdvZeVJo
ItPM3bclY9cGr+QtA024yTCCiANfVhjpj6bY2bLtnuR3KOyusafdN8fyN7SD6AP9ptZIBSeNGStt
n83dbUJ7mhOxpbHHBEXSOyyqkMtML/9yOyaFLw8iKx34oH0SoRzznzAIpcAebofGkoOwA3+LDtXi
122FHOya2U4ywpTxrSNd/H8dFGpJe2e9bV1GD0VKl8aqh1rJy3ir8yyVadJgJMgy8D28YT4EYpjs
L5HNa6hHDjPsjqnDyFtgiczKdTlNhBFuOBQAgegoHCEF5mqOVJ7G+TVCYYzbwe5d1cye6VJPka5P
8W4IQ1MfXp5fpAtbkq9HrGpGyRnI5B1VeRtVyaZuKt20bp/uuJh7nLV937KdRl7ZTBv//FgK0ygJ
BSmVzd+ypX2H2nIwwiT9ShqZQmqQTqDPyS9y2ktEbjUxTB6F2nDDIXH24eBYg12qvVlXDJMksWNY
irSYM04qMX0cc9OxDEWaYOVEuVxyMg+ixYKh9MHo0FM5LbZ/UO1w0YL+wQDAEV/zGdMTnx3uSu49
cK6npghacsZ+aJnKy69TaTMFq0puAreoK1m+VEQ8YMBsW+9K+rKlmZhwNx69r/q4dxWPtlwXY3iX
/JJjlvyfn3ZP1uzH1fqDSeZVneF/R8n3A17kkIIMwQGbx9sa9n6PUvgzc6t57W0n0vVi/mamTbk4
BuqU+cBAwgRzyuC4rbMuJB7BClDXR9AXab9rcJpxmNnh6XSdFWM1w/sr9327tG5hUwm2OPAOZWiJ
hNaJbisnz40FQydMm4mkJU2ki9l8zoAH4guPo2uoccmYMeIu/EfHgm3sIuffjFkumpKz1gAN/nfV
SWlwMjQFXHeuM4NE4lV8R2B4xYF1wiwE6RUiS/qCvqX+29JzUaRImHqwRSKlEOIb5j/Z6dFgr+KB
BroZkWXvI2wuSIQTIbUeButa6f6+vB48x64zMpXWulmOrJHJ90DXUhu4pvpTb85QfU84aRmmkryz
7ry6vZgiw8eMcv+tirymybGdOVchpVrc/FIZqZX60LCyvwccRocRi+SdXt2NGNZIYjqWwCMPqkVt
9tHlF8tYpqvsHb1bF0OBTyf7bK6wwEq+D2uEWTb8onUVuHr1bc9VIEsIOjukLLWqM2A0s7saP5Sc
oF+C22/lM8HS1W3l0HQ2mZwBMYj/933QQqnnG6Tt1Vnfk93IgHLd4HIglbu82QY0C2VIhop2v6VF
XY895W1a7EbUlohKl5Fwx84AFal42mgc4Hm0b4rN7VpiHgZR6W0stPm4dyLEjJoPNWBCxonytbtw
ODUieDZp/DjqKWwsp9DpdV7EVTBwHHvzsrC0goiwpVfKHMP/A9mtembObDfZ0Kcmqjz4UXl9vUbq
ke8OV0q30m0oWlGz2QisE6aT+oZdUadIR6sJlRXVo+wxCcFthdlyu19qwl9ogG+/uNayY2wYjNB0
FXduCNdyrqSDZBIRFLJTDXPR82g9PbTpC4QY+xD5EhKbhpZx57TcjOfTaFZzFhGDIGioNizm4jnT
frYQnf0jbwidn5LCljJbvSfKgBhaqlsveqhK7wTrON2mv5UO4ElK8XWcY2We/+rNQcJ/AiHO3O2x
evcg2iUmQg/hdxMUNewLjXMeo+heuGKJZHG56mfgy56iKbXk9guu+hBAj7UbGlUwxGsxEZM/mNcW
y9/5rpV4DiPL+vI7uW0ts61TrIYr6hpQ0PvvDaRmpriJ1+e3wjEiEgemkG2sT6XLrcMlTBzKufMX
KLcJIPJ2kapdJJT4ivTFD+Z29jozeT5mNAkJt4L7tCkJMZKcxg5f50JcDMKOZADFCt4+SOsL+nrC
S7LQORSa0FdyJCBef1Z9OKgf+3teC7Lt3qKK9qF1Ez1LEgqZZf/5qpL2JT4Yucnd8N3K0aRvKRAU
6Ls+maJ5a0iiFB8Rw4Qf+0v+sBlXv7QZCe0o75bvMxqsHewaIn6EEl6YbP4iZTghsy6oy1A5TPuM
KHzc4RyxxHHhVdeKgDvTvlN8CP0md197EH6NRciyf7rOFnJSg7RPVrkqJIbz7Pvhd9oPOpdZ4BOt
+OzWf5zyoM2yE2uURLr/3p3iy6pB7QXv24fZXSoXj2XE6Gid9Ry7tPijbxYQ9mawhokKcbh2SKFM
aZZNxbFjfXCR2Gh7ZDOr1nksgSnWlheJJmAdPy/on0Ev+GjvmSub7NPXRXPdrIppEo/TvKjHFlUc
A1Ev8lbyfEay1FoS4o5bULmV6akSCBNx5nQt+2YtpG9GRBJHPqSzEmdIVRkyfh70Tm5h24CJOI5z
zcgw8yPHpTcDba0bESJl8n4c8lvb0PzDfiYst6jg8DxVz1kAXG0xyn6IzhChsFR2IyO7xctBek2L
j3hZI1Lb9RF4Ktf3Mp7+/7F0ZkuqYlkYfiIjmJFbmXGeNW+MVFPEiRmEp+9vn+qI6uqqrDyiuNl7
rX/9AyUhiGiBaoN6xm/w2MZ8YUjxgXwiwtqubsXnxuRFhvnuEkmGCWczU/ZcZHhu8PTkj2H9V/jM
vDAgG78iXBDmbAqJeM6x8sWfLp1zIbx5Ez3gp+of8VZHjP2nsOuNebz43vBuRZKQMcSc9xGSB7uB
4Q41Pr42v134po6LkiNEfKLA8Wn9he+8a9cF9gZYWAs4lK+KO60FpCoMR7KwrhMhss0PKYwRex0U
gC/m+SJmCeNRyCkbzFfVG1HexEzungsSbZMrGgLWGNYCrjY/os2wljDVkZKT2ljssp2+rKLCJfX2
n1E9ifMkzToY1M10LMSRU9ywlk02/LlkcuIax/SQxYxKie4SLpEV/PiSPXn7/Y7wgLYRHAEfgnnS
UvDl8qxhLntmdbDWBiTLo99h0cFQEyM7BmL4FcFUSj1mHTCPcLCjnOvOiUNzTarPnZ2cR1nb93zG
4UjLHDQW/4xM+KyZMMhOICtcPxh/LSs25SYi+OT67TF7sdvGVr/Oi5SaGY6AZ16Gpo/HhnkC7DzY
VSpUT6bFcLoRByMSZ1ckMKxafaAV/1QX5UcvXG0pLWsou1hrUHzvBME5UjC5UFDovxzl674OmCow
po/k1+qLiqExzuhoEvJyoF7qtGwQyryBiX7Wg9mozjRSb8hGgDHLpGAIYIJcu17Ezd9XGudoNYrg
ERovR+unFryf4dnktLr77ZenHHHc3a2yTVP53WehD6epW1rjUsemBMU/MHUc6e9eAD75PRvRh1D5
DpppcQd7NF2JJHXs4ph3wEAZlMgXavjJc5VHhH+roFgoaz4KEedduRoC2WtQpe3mPU+DvpirhvsY
5nZnjWGyt2LXKm/P76SFxmQb93mjLQaUIqQnuom0VI1wKGM/iImTtXqROCEj31x/h0wuYdjzQaF5
Qo01pTHTcri5londWMkXcjzlb8f80Olx0Hbkk0ADHsHJPKXfkdQ5JpYW2Fgs+fQWBIenzMNVeG9r
D+W3wwPqDgODhk+bKj29wEMGNApz7nFxCvq12bE3XHKMOqfK5zqUebA673FnCzcDxABo0b9o+Cgm
OZKxQJGWGW8Rbnar/ph4s3Myc/BZ38UAKwA4FCbs/vazS2sPxvD7cdBervJy+hqO9jvIwAlgRvPv
xfx7UkdKbo50Y6s9ohZdDQo/Gd89GAemINhCgoYfHe85pFeQwvvEhw9WgtPxEK2Qh3/wthOsYYgG
8Zm/NbLAM/QrXyXaDRXu3IixHRtryy1g5Gw5tYnn98N0CTVGlwu5oKzxld+x6qvK4d5zK/lJTLPE
qBKeAD03C/L5nL6agN9gOgNhqBx6z2bHT6RqITcbyEcx9r3VzKyDZ+0VzbqCo5S6DOv4fDOuxnWg
4jY0z82yP8IrXEB3hamubnjTqAYq3ucKh7BsBPNNvnIJawIrmTc5sFbm1Zow3eWdQ0DXOvEepA+X
G+X1Te/Re1zlRf2cmuynVcvmsoHFbKjhnfjPfA3IQ+X9iQO5CcGVmf6CylIci0kHHGIKadmDrvfe
M1B8V7M7xD9T0BmHq488FhNTOmfB3gXQjclOC/lnWNS8S5geUBwrJ2HzBHCj/qGQg+oBcw6ZF+Vh
LGZENN33LfO5jiIRTv5DzHbgQX6bIHlsQJ/4iYwGoYf9utBDhDZMpa6J/I/4Rk+9N/Db7wRvm+u2
0EVhRDA8VgPufYrHRCx43ggO2ghJAJQjnkFY8txY1DisgTtgNZ1VvYGhAv37e8TG8SHEGRmzdUWw
Oe6yV8DxrP/PO+Uesyr49lXBOndT0Nyvz9UH6j/NoWBa4HRD2pUQDzRHwVFXRzIJRAgAuFbnsDAh
FBMys2jv8xRMj9Un2VjIVEerFq/HFXh59ODWlXvKOP4+kmbvs3b3IDWedcnjzT/3/HeGUY56hdof
75tknJxZu+I2mILFKOlRmuF7eeY4WSlKUGo+SwVCOEOmjTbroCjxT+igAi7H0WGdAjWUVtwa1vlp
RWXEt13veTGYKf+9nSy+Mj3ko7zANVd8jxw6vOYTHJkbBBUxH0vmhv/nG2nvHoxJXoI9iCIwPVM7
FZ9fFoPRORUrjIZ/xVruE0LO2OqQNvgD0oONFU8AnxQqha03nTtMNq8mLLUfle0VslrcQ8ReAcyU
3wlXEk8TFm1oahgoCdqyC7mEl2UH4TVhBrO2GbWxWFlI6Z77wvfxgRMDUoqKgKcOwLAJeE9wz9AS
UPKhjOAxYOq+UfHk1/y+EdS/Hlwf4r/Dl87ygLjCrzJCA96lG2RpQmwsoI3qgj7MqhPHMSFkaoBC
4MZHe39CcYGH+/36bb5/IZ4pz3A4xPbaqoLdbIAl8FCWgnwA3Ce9DkBOPeUzDq1sIliNMkgn1xmC
LUgsUwW9EUM//sJ77nMH9EXuF2OEBn8o6CH65gBpeCg/d9/TrqYuNSNqL6pT/ur/NPB9PItJexGi
CbvalQ6VFeEe79H14f5Knr4EMFkX/sfVvDxMQn2ZE4DSjfmi7K2CcGwnYAvB6XuFmDfZOfor5CuH
LsLth5+Uo29Qb/H1deHd1S771ggfZgf/c98cvd1PSOfzvQAX/Ur8aWIlfGt0oCv1pF3jZRZ/pPJo
8F12lFh2ueuwL1+j546NAPUIG6Lms9V+PzZKmQQYGRwqBZIWWIcE7vafAfkS49cZEPiMtGGafgRL
oeUzVKEawcnJQZu26JZQ5/zkdg+TXyRzuwckQtiJacTwEauKbvRsbERjbAuQxyk6X/dQhyvJSGBc
EYDIfPHj3Fl+nc8EUch5dsoNBwzNHA/yFLXfDG+DV5aJr9SiR4NeiTB9JeRDJtSfcSKvKHy/IEeI
vDYUeMWlbWZDPcRUvWtuWevHN9rwbvLIJogJ6IlSJciakIId4hAlHXr5CWKInYzuCR4uy+q5l8rJ
U3aZoDCLKEoEfOYkUeB/OtClYon78NNBlD6+N5SKy1z30Co9YDyoof6ec9AM9TFm4C2iklongi/C
jVFXZ9ng+mjwf8wuJWaqykyX17QY6i7Nopp9l9IW0A30riR8oWnG8ntVMgXDo53wgjTA/ZTTZPid
fGly2ANyn1Mue+4epHMs2SIGkiBL1BghYH9N2lqM6xvM/gMnhNIHfM0qnMQPNnpADp8g09wSp8MB
+xrHk0sviFyBKGpSILJ9LCzN2LKKtboDNtNFG+ILRk4XVt91hqMJdRTn+HM2JHIGyRFJkIWXWGSI
2AlGb2yJNy6Ld1Jp7bmb6BMRUtX9KktmbX9W5Ldv4O8qql/A2W/jZELyy/Rc7/HKWMJCap5j9ER1
e312u+feGcqw5yExH05aYqu4L+TY9dzLHzyuEq837l7e8RDKZ60F+0vPdRViuCyr3uDlI6w+IXki
y7L1GUbkVOuWhl6RjgtvZeDLz4pt5ML/VgQ8cBJT0vHeP1gKvGxJCQu6Yd5gulWMiOSUHt+It3Mf
m4v0hgeO1IVwVk6CZ/WkM4cnPNfUnYUtjSsmfz2ipED+wS2BhvxU/iFFgSlmvMPyVhMy1yFyXVe9
h7aUskvFLiftJi87G4gBe9f8gcel5TjjAM26iLa0VjGASDYVPq3IbC/Qmp/95SXdvuZkYEy0nlL9
B01Hmw08riRpASA4cwSjuhXpb/Kasnnm9czACURXPCQqFBlsnqq2UPBzaqlYzdf5nnAmfzfS3QPQ
QIdFScmW3NPMAhkm/IqYhC2y9NdKFlrqwlVlKvYQn2uj1iGR4eCerfw7MNxc/9HxclbupMB9hMIP
xwfhSD5UaOoYj3R5RGJRlkQVdHPOuycBGZZwgOE7TShJItX8pUeiQkT0CvebqYqhR5+YDdnTyKcR
VayhBncIotr+njI41aFHvhEFJD7laKHt5SmAbFeNZfSgMFwGn0nNskvvxydm4pI+RU1Wfi9Pdfum
o4d0UA1ebqdzwA2QpOM4dFdwwjytGn02gK1DPMtzqbZR1iC75gXUwZ2IniuqmOa7efG+i++SAlXA
wnCDSrIhJFgSTno6PjQGTSJIL6yLNXBCSjsFbJ+LYX/LXIctjpukWEt+o6TNGcy0IbcyqvB2qCZG
6RYkB0N2fU9gOV7IauAxPZWENghGB7pp6fytIr0+Il6GS4m29kEEDkJmeVng1KBo0R3cYFlyQJCc
wx5/ibNZk4dsVExUSAZUY2zgv6PhyS+zUGXAS7nIns+w5Ip8uIaXy1iIUi+wTtEJtKGBGSOqgUG7
RrbECwnd5gxGPhJWgxweLMSxu2aT0CQfJxZJwlbMP8kRatD39VtGujlvn8EJY8qrhgvhqrgYtF8d
gQUjnr6OmA+ENjH4pFyhQHUkzJH2TzYhpCJ0lNGnsUta/Q+cbsPvMWIzg886n36xSJY9Db8pwOaC
76YloaWffQrUGBTPV+5O/HGfOGRxa6DX44Kf43lv/aoJaOOkzw+WLFgRLNZa++GZYtip/wIZgrRz
1Jx+TrdnpDHmdmtpi0vN/YrJNeI/7NRg57n6AaE4FWUxef4U4efw/qV0426c/gx2aoZidjt7/55y
ondDeaOqf+8g5jlDJSDZw5+aAhB7SaomimpXnfGgpBeLQxrGGJnIXA1xGoNFt38fS1R/L1wS7IaQ
H902tsN6RwGej+Ujx192XytZwOEnqRMcLaHA4UUZu+al/BH9xK3FyWHcjgd470AWBP2g3WGr481r
kbzBcUdZAZt8F3hy4PGHAscM22wxWGd++rabKUXku1h/53y8JUdoQuXZ2bx1PFjaUUuwtP+yQhD3
z44uAbK0MtygNaHobe4XxUBeYDK2V2YUkBgDJ485fG2NCDhPZ2/JzAmWvqKFe85gHrXqFst+/lWe
f5TJS/YE4QKeVsrZPUb+aqK/P3DjAFV7VvUgsNiAqHPYX00kCx2We6KRNU4T9jr0zHQNJZPvcj7U
4FZdOMEa2v4ez/MC6esg1J7LYcMt/wRqwwD9E8T49sTtX8pahlPIcIrSSNm3hAO3vlZFaH+YEoHg
zpvKTXbpOceoDkidiNBeB4ZkEpH7py34eUcYQhlQYFQkOAFTTjg0JSxARZQ4pGDk/jrjRkVMkgax
a/W2GVZUa80WG6SEk9+uH3ucHXmjsdsfxVTkpG6tPiIs4ut8UFqfQbSBRNsraei6y0TgByn3n/nb
73C80/OLnl75qM0KBL5Dic+yH7ifpXXEmAlLTBl/jElDCA+uKAceo9iX344InICOzP1ePUh4IGMT
bWPKY4PA2yNTQk5QUSJFwIgHou7lfTMJfZgaO8mHNDqN+1GLQxIH9C5bfISHsdM3TDlRMnC6Jre4
t3nUhy+30S+vRTF/XPUzfVthBBkqEKyYmMct8tPEoItU6NCgxkkRw7TXIMy2BdJd6EMjXZAWu/WT
bC3IIplQPPGoFyA+mgMaTiYXHqOxS+vaEUO2THRP0z35wHleqWBv9Fbu46pie9ZfpN84F/Z7gwlB
JJSYU54aY21ceuzSQuwUGF7YT6/FswXGpYgaGvHST+5ICyBJb85ci0SrwhWKNoM0MREGBFbI5GIg
iekjxRZS7XIPUmvxucZoXYf2ixzvgD8h+UaEzV+GrVeCvqZ0RSUWfq4CH0NXgsHOgQ5flTCTF/NQ
44fumQr1pe5levkNTZRBUzL07r4CVDiS13RzADp5f87VufWdqevn72uBzwC2FG0nFPL8Aw/K58A2
plCA+8r5rq+w8rcUhx3pPvSByEATGhSybdS/YXcwev594BMPtFjRrGtzdo63gcVpc6QjvUNaqJpj
ix8a7AKgUqlZKGwpNIGq6d+hJ1Bl82wxVQSKYyJdApr3K4Y8xUvM7xtcqlSfXg2nI6dldE+qyj/W
HQc5sidtqWCrlvAjoHKVo57xy/DuiZ3Tswx6b9wD/B7d5qgdkDNIs5URf1Vtq1s7sB/jeNFsy8mH
AJFI2/TbdAJAKZUBFWDTOhLBznTWzW/KnkoUZgOf0/7mto7LyXWwTRcg2/cZaYjjbRYolmj+SsRM
MyxpTnPep/r3KNkVOEnlpcWDtWQVCmLPjPmhfiW2glOaoYeGZwrvGjNNVwHIZ3pDOMTuHrByCjhP
mAXN0Z9Wf3VkeNqSNEiETDCdmPv85qFxZiJDLVH8sepVMKD0QGiLMWTMJwUMxej2qzhowPyu3TkL
TN9KyZqVgfvEvMsMqSCV/EuMW3RqJ6nm6VZ0euHyGZ9gPkAJ0N28HyWR9fx5b+NxPn29bUYE83Rl
HHUiJli+U5lZ3U9B/UAaHBYQqvM6a9H7VilOjIdhNm8uuTHq2UkmL2Zvh6K0m0W6K5fYsL2uSW43
QbHBbQLGJciRahsUmkiR6jPPcr7EpypQD6rTsx3eHrhqeHE8EgjwvAsJFwDE60hBII2VHhhLj+uA
u4GGJyDkI2oOGMKgPQyhwcPWm8oMJ+owHRCQOGk/4x6bLrALDF7wab11M5zeFGmq3d5TgvSi1zDA
8lW/O/cDTTb8xo2p2g8YWxjazVh41cbogjiwZjj/VRxeKHor9lMnCzEH2XRCb0adiiXlmwhFHK7g
q5EB6XGf5JdwWJD2+SYPcFvzCBs/ZAvwD5hHe+2QXD5bJjyFINdJrLhrN60Zrq6AiQbHPIQlr7BV
mpwbgD44BDC/t0+HB5ZuICEgsVjDrKRlOac24bx6Y3KDZTEEyZ9qB07GIDcy9DEggx72h4Hzon3H
9BjRmJBKJM7Q8q0rvWcxH0IcUKbKyZVjx/DyoDqYxIO+7LRlj8RF7W53EyaUfLHVRA5MeYRQshlh
J/nPF81/kDw5vgvyu4O5Z/KaA3qBSiqC+wJl1sOSApw26W3tRg1TL+sdZrBv1Kxg6OUegYxPXWeu
2P/53PgI/2AYaHq1yIbEALaOytGQeWjJfoXlnF1BASOGmVWEgh11K5A2I+yv5ePUx1OXu1ghYvUC
kPUuPBJrVw36Vew0W0oE4XZCICBokBI+PEwEsx+qnqE//J5L/KhKOaqDe6DNgEj0vX6Q1/lOcQHq
7XyLF/ApfPImplLUDsevY7IzjkBaHCAkz/9y/JUH3DbrWQf7bmdSE3jYqPosKKh5HADwyVCFUOLS
z522jw3gEqvwTdmkUn6OTv6bR5OT3xphGANeGwlEkGoPeI2WHUedavKO2n8QrcxBybzvUUfP3q2X
5e2FXK47MwZbxLAGKFiFegttBP5uwkcR+vnn0LcebHpk5OscBkA7HcxUj1oiXvE31Yun+gXPHYzy
XT77Z30PP16VReVKXrxCicFxVHbCQgj75H7LUq0O1oVn9z6XYOf2o6dbne+1N5h9mZWNZHaSeIob
k/CrSZbprN8zTf+rb8aRKBmaGp9KkMIZQ/Lv4jQtmFaxJk8LzO6Z1uy73Xv6HlNt4uYz57L52IJW
wdqbV3j3M+yuGU/Cqu5Wr3KOB+vdNR08ZV2cQJh2eTTt+rgJ4i1OTThTTbQQA2OQLa+fSy7GX9Ka
1Uahmues5tP2viBOhV7O/8y1SBQcBC0RZ8DCNT06DyCBHVkK4Xv53KuTrA6xk8RMdqbs2iVf1TTZ
8Y1JP7i2fqZ3+KUjHEtEao+Q3o/0SzcyJ8Wk+6LStgseszFmLBNaW6bwru6xufGIJL/p+sR5KjyN
rdn9bYMpg/fzrCuzLqC256bRi0o33N4BPFYElKQujg4OCE6LETuKLchDYyyzhz8lfvOMLE16zHEb
PSXojCP2BRaRui7PLCE33UGRsK7yTjv3Qhr8B1/YSW9En+H5mk5RJTaohN5Q9fAGWzXoRQMUoz6u
SEwmbfTsA1kQKA2ExsBHRpShWRtu4R8WoQpZOmR297hiXvTF35BZHo5nsDNszXCwtsVkRYkKy79L
i+qxYjeua/y5+NhJ6ueRPC4/9n2txj5NGgseZ80vj0hSrJ/5uWqWRn3FtSRurxm1C0PGF2RCfdan
k9xcyhXt/MgKk/ehxQUYdlepMfdfEDrII4HVObGNZmTpB+klrOqeiVsXDqZ38o06myh7ikqz8Aa+
SU1wBmSGKMeZpA4DPAqxvZJz5/sD1YTQo/F3oS2ZG1D06EQre3yZoGMx9DNPn3AuAoOqa7xlsWQE
TwUvOMlbAo+qiTXGwvp9/l4Yij53wtrnMFgA3W6YHWaPyWMQMkVQHtHp98l6TmyujEsVYxf4LdSR
4I9qsWQdGB2zTZ8dDpdpS3ZEYUTtpCq7iia0yqfNgWITh2zsUV9ImhLQJxyGna9BC4FJKfC4GCWQ
gBo2Z+mHm5/203zf7cmsk34Gix4yiKMrgj0nA5H10At9JO/PNYoZbkn8CBk5JPe5NU9y8F2AJDwD
RgV8mM3bVaAAKnNFtYExm8C8+3k26Tds3Z+56pk47xLhpXvGzdLcfKWe+0tJ7jlUp1FVOB1+xfL4
HVmzF5UxBbsn1v0qDvttYzg9oOLPSyV71DEYU/GIa4tq8bpasFfxi1wNoTneHYtlhpa3D7qLqU6f
pygrZ8Xd01++eVax7d1UdwdfSf5Ol9aQ+zx0XoN5Sy40bKRry2Fv9yQ+Sh8XHBMb81OE/zLutQYo
qkAl8KpNE7v8JaaDKtMdiBABC6D7ku/YUV4a7AJR6GDWD9x1M5akiwzW/SF7eR8YDId4RiQHDoUN
N9WhVJvEK5qjIaG+vY2J/ptUAsY4BK2RnHFj+zIwz2ST+eXf5SKgfsr7QCXNLN4Pt3QypqMsaTXj
Xwp4POleEzzbujfn1T3EBpSveDhlKcVc+t551SHZUbwMwN9ujyKosehZ84dkNvxnRMPBXxiQWdig
zSXDkWU2kxYQ0a6VeXyj4+SkEn5tw7XTLZnX05XwO/Vnpkj4STGhY21Q1LFT68N5Xk6MqfKT7Gnm
7vizoEqGFAZNpBC2b/zOXRVup8ZWQXIcMpQucAHUfENyxUsE/8wBiguLEzJB6nGQ5SK+bWMe79P7
9GR6+I5cMZ0bkKUCqwfw4w1C67JjCf2vkWz0+wVEgM1FWMQx4Wz1yBKT408N+dgrkNioM2ax4Op7
NDJsHMyhBhOFsSaea3g6MWaAKb/8wjm4+4zcwFPiIEZDPGGGx6QL3I6LofbMZfeLGQetJSxEoOuC
1pQX8xiTv89YgXDqU5IwQUbJYTKG2aaUO2pYjl9TE7UozowH1MuDq7EaeI8JB6qxzQOupR5RWqrC
ZIQqjtlxv9AZ5GBa9vGSCsmsfgVWAjfMz0Ln39pXSjemaaF8pPtT5+xGL1Re5+wBxCHMhZhu8SYf
LDk4GFiAYHmbBu0YZ6Z1PIelzxeExgc49pdJ7vOsHqmq+LwgEXmxl3Tf5M+s9MWdoZn5b2QNgRXb
oGYqOpJGvCqcDmPFe0BnMG7P8LyZ8iGcQhr3mAJ21N0Fsg0GOScs5v75GzGcBo0F4IED/CSI6jur
hSsJElRBaUv6ScPXUOfu8BwfsBYJFOe9MH2R2w5FdcTTuRpOwEV8GOdT3QduhS0F2KLsG1/zGGhy
hobFL2adpBVWOzlKQqKoAcxtgu1tJhrOIDRD0lY9RRg5c9xgPnEHPudkews3m6k+76Iu6r3T9I39
JpbUk/esQrwPxcnb3lgbtwI/JfS6fh0YbuUAlO8rflsXR8DEWmtQQnb4PGJHbhOsZWC9PMH7Ywiv
AyfVJef4An/kjOZVtdPN55eszWKXQJ1ivjMmHTNsnQc2Em6+INPTjOhKRxbNp2nv6c0Fvzyb8qbD
AuUann3Hl40j5pK6iBEhxjFjaaazzjg7GFLszY20GnMC8HhzyM+qEFR3ZFIrVweYvQS3wPkNYXo6
5jqexavXRPIDsFM+mbhDxSTlh5Rp3e2+MD3JhUfjQfpxh92oCjdED4wkl8VI/cUonFpM8ROuobGF
0zm4yWwgO+xjeP8cKN3Y5tTLaZmsem93w7IqZI5t36giKBw2tRQOLnHswS4KJYah6RgyBkrhh8sW
52O5qnk4KlMlbqqfzG/PQ5cFdGhtCgeIZIrTjnaAtETTjCrvuYtX2rKYMAwUld9Y+4Ne4cLbcgVp
cXH3jXKkrgkmJnkjC5/9iFAHZzDDMZb0RDve4drYX3me6XdouVY0VpSt6hWuEx4rsiir8K8TDgXg
QAXaImQVcA7eI9BssHNpRhvBdtT5aYDpTYg31QPm+piR+/3pC6bnFztwyH4J2+GfhudTGxDfCaNU
oEiMxZwYS2gyg3Do+VAA2CTPwrBrPrCQwCT6Gzy2qf6dF65ZjCr3Lx6BhjtfW8RHHqAzz5iEyj6R
vNETKt7OCBCRbAGeCv8VkIBOA+bpdrlRnM8SQQni7oWxHcAD+8kmyYqWYAGY/S/ZJR7TaS6xZZ4r
PkaZ/aIWx8Vpe5qmu7eQ2+CKK7qMUbxLxdgX0ui1sz+kCCh2P2lX+Uw/Y83pNc5rgj9lebfjm3qV
0ITByOFCwvAQ4Lo4KDx43MqXLaThUPfYMKFgPn5aIdKDXIn6gHvz+ql82CpnzABJFM2QWnnacwqt
oAU+RuOLCyW2GJQf9Jco70BX/92wxpZvyuWB+ozBHx95+1iiASf0ChScvQ8t+JgdxuEJIloQyxqH
gA6G8xhXTWNe7I+cUQIJYYwGZBAHUGmLPwbDqPo+05cP9kaHdxsGvDXBl4WvCjhrvxaSK22H2CXv
noFcuRUVkgkPmejInzQawOxGf5/ZH5FiEq/A7DipTVD1/ggha6pNEeAoTnd7z2THHKtneY8D72R4
S43Ra1PesGLteKaK0PRIWKHSpoCi+epm3xNaTxK3R+lv+XvCgLZ1eBRm6a9+oRDBiHaw5jEsLuxp
dXTaDphYupzGnU9dSA73XggPfMgTPjRVGL0MjIJXWBxeoX5RotPy5H833wl+YUFzFqFqqmf4nwlf
a3b5wisCDuagm+JKFMSzwfw1oVinJ2g+E16eM1i4p4jgBeQO6EOQZcCtw4Nj++bKtBjjk0suw/L0
g7zqDGn7sfwsX0saaGJXbWg1Lr0ao6feAx2O9FDY9jD3DAZraiTg5cH6e6FVFAwlEC2MdD3DdLIN
qNTwFVGXDZc6YOkalF0m2+3k4oQrzYZKSKWRjrkJHAJg2GvgUvgCF7IrnjdAACZhC/POQQ7IBp80
DlhogkPyGD+1gFBf8WRD4po+lgkWxChEiY2jvxsEaj1/eveIQSusYZ3xaQAVXRo3f/q2g8jn1efM
LxpONgO34J6DgiyYOe9qz8LOg9J9754z6itP8YfLzoW86jLLcdOpHDA3guSR3PBEha6yb3Sbj8Bh
j6ajFVosnvSmdoyx+pt6TGsRAO6VoKOw4Ne01dDlkcKFg2kAlj9sWdPPhe6e70meM1Uy/Py3i960
Ouysykg/6KU7WFtrcWdH1bRlQ2uXKJZJyHRABDKPZDGsoY/3K06/i9pt7TeTCnlOS4RZJ6upI6pT
RG3h7z6AvSMYZnIo+d+DNe9czU5cday5rA3+KzakGCasgawD+WhtKmjwfEWSoEkhZK0R0AKWvR0G
kDsSEZ3i1tu/b+/DWBv6Xz+/h/IBXGj6WdD5wF+23zBF7Sfiu6CcV9uaVfGTre4rVecYl3+586Pv
Ul2mYU/O7giagKsuHhE7P6HNIEKDKex3wFiIVmsrVI/9keP+xA4gjr94BRV2mgbJrl/nYwR4FFCu
4apzg8wkSn+8jLQlrSNOyihpha8eUw8mU9PHhCbaWuO4P4ud9/rj51iyCKtbLLfqYOB1S/B3Wt/G
GRxUTyPSYo7jCnRNr3ZfrPbUZERRjzu2qHsAzjUvIkYhNpXGTg4RcdqAY9PfG26aqAHATIGHYfxf
gEqnMmasXZB67QZT6T3lAacOEBuDq5166OlQ+A7GMFiO9ImvZXLpLRuKE2YlnBexV9n36F9YMZA9
SWnbI3N6H2+JEXx1BBVgBB92Sp4H3DhYxCP4TaSFdO7Jb9YSaWK9R7cooJW15luXHCSl8liEr8kr
ZLMI3mNQsWtH7DWmN1v0sK8Rh5uEedqWulsfNTes/VHRSGdSF7ZgJMDBzlZoiv44r6hMhJ9Hdnju
E5IRvoscSGhHKiQNn3D7VgrR5GDqeszI0asRKXR7buCYBAwCHNzEqznQ673ucKr5nys8wivgCbxK
HzKIS81G5Qf0jKnIMXFmaSi8XARzbJYzixuffmj4ODHXsjWi99emBl5jwymPT4vhPYlqzaRpbHp/
ur+Eh1d6OwRwMYz6ZeDdTuVzHn0WGr73c3N07scg505zySbD6Ou8AdrTGa8dSD42Ena6fBytAyT2
6OMUCwhCH8KjVHKoLCxFYexAw8wcE1WKnwTwxg7FhFF6EZ5u5Q6y1jh2O/hzwIqACtua2Xm5M8BY
CZYpfQn5zcg6vI6GTW4YBklEH34DgmJEjMw3KP13oAbfMQ39MQ6es5OfRprb/Rbh18O7OhGQhzFl
sDOGG8UzXzjvXXF4hKWIErPWLOkT+qbXlCR3XMDeN07TNSO3506KZC8J4OMElq1StTQjET5t3ExC
bIo54/1bFT5p6TjiyItWfM3/bN47LWp/Gyd1G4/akntg7k/+3dbP9zlv/fl3cojQ8Q64KwsPyBxH
OH0ue3OV6s81XUiD9hfMatRu06/7oMibf+bN+rQzRJIgJ7UHrlGvrIO0Kzb93S13zUT1xOc4KLc2
XpLWlEDtcjGnE4Y7OoNMX53T+MsHeCHaDWr7VHHlSbrsyXqSwmTyJuKh86R5Nv6coRCcFvJZ32si
Mux+KQtC5Mptik7vRw4sL8bqBbb1WOGBIU5C9isP+hwG5BiVP0BZhEsztkU05SOPCAoQys8R91SI
PAEJJ8viOvwzmcMbwBrS73dTnfwTwEWPeG4EXk2JUH+xlXSNIexxV7ulpxnV3MBtmf/S1hBXUtvF
G89qckFA2dyMsLwdIUe1LxljgWlf/jPT7x/bjh8UDBLxnGB07VtzZqpgovmuf3nx7PnLac1eqBJl
wgu/HV4SXt9/Zcn7VyR4AMZkC80n18B//hYTBt2q/C/KVYrSt1O3OAa2j1A/RansG77OWGJnpAtZ
BbFDa2hT0BAOQS5J7Z+W8LEuVFE86sK9/8AOLABkBiNLYmKKQ38BU2o798OnOxSEl7AIR+pluMxI
UPjR10yIvzGA34hDNb29QkXYCloHbdcsymVMg4UWZpwERdiy9noPw4JQ8ZElOQSNYe9hHvF4KbF4
g0KowYJnVofJM3OYDP9tQU7G1z1jx8c1EfrcBbQQKv6J8TetjyWuOTxNulVBbZPvQHvkCoYQoXs2
aAS72xvBEqe3YAGPVVHCtbSac2WWaJ6E6yQ3V5CwuZC6IbgG/0JJkMxozNNxR1TAgW0qG9BMBIyX
ACjoV+BqvXCargNUC3QtEAohaIExULLB/eVExVqaLhwgI4NMLEj1EYWGTKks2cRvpxWOoHAKH9MG
tv2CEpIRwJWzjBaXlFIY5eAHZxAJHxrUqoFnK0xo/2NEg3uDN1A4l4G+ASWoBRKD1Qeew0wwgWS+
oCsnx4ES8e/l1RDaJ05qnkhKzcAJsVcVHqIVJzw9E3bGPOD5mfoT1KAUNmd4HD/3zX8yAlP4Dxiu
PGd0PuaOUBJAJm+OygpNBRoE0CzxERCMWw61iXrlFtGKMKXWIJUQ/ET1QbeI2x6QDOpzbfa8gZdL
fv6IKLYq7MKxBGXA2GwUbpm2+MAdSdmNuxV4yXueb7oxSA4wACyVdtRMUkGrJlL4XAdKwLBGFs5/
5oZ7Vx3ZYjofczMoWewG3vuIHQ23rQjvE4Aj7An2/fTFlk8N/6NGsmv+Zj95zbitZLcvJmTy+XQ1
wXdhhjS65QY5rXdaskLnnZ8voCeqroDxxxxtZUrPiUWBNs9D5gxdCE5PnUGS4Xv1WJer589r4Hz3
ifRPMDrcQtZEhTDTMlt/0oVWE4gVFryVNbelW8HQ+3JMUi3auIJ+jvKh/cnIG/wx0eAzjUICDZZA
LpjKdIr8qmwjM8FnQx3LQT+2VsW+2hMcMyZ+nCgfQjurL05vxGwSgHIkPYNUL4gxpcFzRDJsJDj9
9I2y8z+OzmxJUSwIw09EBLIJt7Ij7rs3hlrKqqKIiE/f3+mImZ6Y7uoqRciT+ee//Kxjlm/wDKXx
Yfkj7jBtDCHp+Ruly8p7Bf1iMN+Tf6qhQxryjPwsHiPdhorMYIFoadA6zVZ0LHB3kVOxPRGyeT6h
+ha+b8fcYm/bDjiQ8ME/6dP7PmetqI2kM/kW+E0xpdLWJwRrF9M7njGwiEj1ZK1HTxtzTzPlMuTD
96AJoRZlJ9TesBh4BGhYalmMQjXKmzUrZZObTPi914EJyj9AgAEPv0UNpDooeygS7Idv194ftQB1
AZQb9LyAtJ+dIINAqcFNivufnQF3Kjpn4YfcgE4Ab7JCc4hCpgVro26m9W0SziCZcIS1X4e9Ff/8
wv5J90QZ79us079tREXAQR/GPN/vaeyxGmaCu7FjwebyjK0Bppx9uPJMRnCcTO/Zek1MKk05lxP3
GSrYXhMaNZAD2tr4DQsO+OAXFFjG6cg8DxgAJ6fb+uYWI7yIIlGTAEfAeehJH94Xexr/AQBI8Gwx
E5ZJMQ8xMWaxJmAtZh15nkafhw8zJsxJ/oJJE6Sz/l/l9yNZOOq94bbhl4P4AG88xa99af6wHDYn
ySm/SEu8MaZgC6CfYJ7j1HcoGrcTA1StCWUTB9znLEe44V1/ENdB7mxCnB017k+oC4mH8hnlCJPW
FuyHRR4Q6cwsQxgWEjaLJ+pm7yz/7AOEuIfdwPghN6v0S4Z67pXcbXhxQRm3Svjzss5u4Bp8RkRk
Fq5JfoHXojYLfvPGN9hPsZMneZCYPVRpqKeH2BFAxy1XbKwm7TEPzfm3DbpYjT6zfruDhIJOAXX0
/B7r02ajCItT4Fj4SIQg9uLmgqztLjtF49Sz91Q61RY8cc5PaL5RARx6vyg84clnJSlik9dLp+Tr
yH2vUsdFLnakWLEJUBi5FtS+15BdVtI69L20I7ALQbruuf8sZwAypl1PBVjS0pLOeAH1SSBcVfw4
Ec3MbpLjOCfetYiVGa7BdOr8fbpE7nicUidr7/Cdv5plo2LuFCSNANibDYwdFNPoa38C45ah40c9
y+ONLGiPkP8BMVfSFWse5R4qbBXQp1Aen9pKLAPTcYuu9r9cm7Oaxw084AspYQRMQ3AghA1RH7i4
KI9aDPqvVt/VTkphf4zBc4FFqs8+iC3+64xw7MB5x2FF3s4wWdbL3wVbBWa0E4Sd3ggRphmgffiu
C480zIUaGUGHS9Xp++N4wGEYJhc4TdI5LNA/Hn8EaoibfZ4T0TyouPsBFQAlQfeEVxKTIjDHFs8Q
ZS7uAh5E8ApOm5xqxG0tjlU4hiBBI92xtvWa9/b1YLUNf3G1fTYe3+42SbnVJzxo+g50wHqsDPhH
iaBNJLgDPFBYTatsWlEseB+YsiO86ZpprY/qfHmTT2AeaT5F1PbKCZH07+gngN/VMfkCD8wIHseG
ScHUJtQ3kh96OKcI4wsHLXBGLzrJuwFKJM27z96r+kQ2DPaCOTxg9+4SgUUGIZaRSqCdbzebA2ai
zKgtf8DihaP7P/e57C0s6D/cZ/Q+PwH4MKxHqou4nw0X3e1SCl8rdFiR9AoZKYak4nCVrxco4sjv
ggRWCeBPTDGKzIihKCbpfGJGzE3nz+Ix/j5HaFtryVVS9hXQfGz288UP0Dx4MHtizN/ZDJBcPSZP
rRlTubniKtqnkE8LW2JMoLBvQRdPQXldKpjqlOAF6xuqJ4R4VfYo2u0Jfb+iBuZzA1/xcDLeYW91
Xz2Ywpk4HClKdqkr9m59dq417YydTe8ROpzSRlaXr9qFCT2PB4XVw2GuedoWDRWIipNxaLo4YxHz
CFF4WO4ToPt0ao7yEX5LTXg4l9DqhMVyrO/KLbjjOHWfvNUAkLScgcMJeRbwre6RkCO8w4X/N47k
IXFa2bWPjXfnpzvDZ4VIxGgPaBcNDt36oY+z9jeWSDt+e7ieuPkuOZIFVWJBqm8+HAgR+g0343Z3
wUNYdvUWpl9NSgSMACjQ39ht0kTFgqDv5QtjyQemTCDbOSXOnqA9ulNVjsy9PCYkleLV7TKMQY5J
lOROdbDvtIGnjMaRpu1r81jVCOggDd1d5e4Ql3k/+BRfQNL8XKZ+1WxLEh4/HBeunGxfh5VWEck9
SQ5j/bvoM+krM4aNtB88exEU90q3qy08ZKh2ncsfU7UogTxu2eT2JwdW3LYO9clriaT09SnP2Ko3
ebYOQ8KIYGJ53dtWkDmH0OZ1ZQA38r6AHf4fJhwL7s1Co9jhdi6dYW+DwaGc4PyepDN8EhbQrN7L
16TGtjUExGypV8SbTQo0DnMVSjhNJM3B+DdWZwcdysDAOsk0AKMiYEENccxc41JwbcnqHPZABhGm
XJgAxWNBZV4L2i67rbhM/OaaLiHwr/TxfX1fG386spDJIdB25bTcMQ/NLQiNkLbHKo/CRoLDuGt2
d2i+4zeOI1nw6xDKz156mGWBkYYPLaqSqWaQ6Lh6UeLeFUCf+VwXplOlblMubneXPNYS4BNvYd+8
cUJtvsFn+IEB0Bs+I+n8jqVJHmbrHsmCIJ0vj1U1z+f3FX6+w5/2l0ibF71kqsaFtEm+v8GLlVpC
e5V8iPeMUbB3vZ2ZB73X9gAyRyDYe/uWDRbZkxrBfnf/O+SLX38F/YLNmGTxiYcHzqP3k3RY17iv
hzlQvkjIqudIGJKbD4WMQttS+BCNZ66p+gjv9Vek3abae3X/jtcAxj9pJiUrQrG6yr81fyoBDhIc
luGdnrOTIfb216a0lSRkdxMVdAvhDV68SjGCGYy6vXhfpXTcfV0C7AjyZJN+74loMzD63uHSahPs
8lDlvqi/bt0SXsBmSGZgs82ztYa9QiViEYIk2RxDwIKupwyoe+1YnwAcaFHpZcyWfZosrPCp+sLM
0aW5BGTt4HgympD5iY8iHRPQL+WeTxW+Nc0JzTY9I7RdTkjQYPTqTEu0a9gSQuoIa8Bq0i6nZvDl
UYY1wqmyuFceDlRC6Bo34/6mEKuTe7t8RcbBfx/T2UtCQdj8MA8c3AJ4c5CCRPw1HSOg8QpvqP48
w+F4T7v3ZQ58eMzSEP+sltOCNo3OBjFAHdHJUp1V5wXnENjZOfhLBt5sY7YxWmkF8zHwLontnYPS
VTaW4CfAta6C87TYFwWMAnxv5L/0ztBe2oJekssPi7MdPy+vUPCfoUOIcf0WZMxYVF+kKjeXmxJm
zacfmK2zZcNZSpgtol6HXyRGFPkq9BTPU3GYgncApzSYUgxpEM3IwFsbEzLo04yZGBFtAC6QgII3
pjagwzLdFusaPIDSeoSKgiCjRd3JQnCHYAFj/U72Ef8rV/YbPxvEvln3A7QTSngIkqh4uLBUkv6w
KuLqO3y9cDF3S8KOCK3ngKZR3ZeHQJTtI3T9zxaImsUwrDPoZXT25ol2ie673TTMOFSLBZmCw+f1
sALHKY6EuW1QrUJunzQBJteC1cwW4XVO8E0BN/tsMBfqhJ0AS3WCFfHxW71OanCfUo+ALKwlDms4
miD/BcW4QUdhglQgXpafCbbs/0FaB0HI4gbwAUEK9li6ezlMQzctBA5gB9iR18U+dHg75bGQ799n
jwkDFfZbJBNOc2FFiyhD3aV7MIzsWIH5Mgcw9p/LmBArfniD7WBkhWKEwQ4A4yJlIcJWvj7hSFhT
M2hw51dV6WPCDpgjTZ8Ar5xxDPpMuprP7Uf7SA92KLYM0wQXKYgBYFbbynv67g1b+JuVzwQJ0sA9
iDnQu/N5/S/YV/8hkDvPGYyBCrsCt8yGVR8rXqKsvnGFALB9+g+8mmELJlGHBQVuUxq71wCdHaQT
OI4qITiaQ3JJgOMrglAN2D47UWhonNvPHx0aTDk4JygbH7gFYM2KpvTEYo6d6m3Ds2++p/Bm+Gq0
SnRhUsxmAhgC01ysGx7ErYy1KxlB/H2GO4Qz/3ny+FN3rGA2wnTxj7GMNfXhgGuDp1ROtyR+FG6D
Ae3v56quyVJBaOiD9/6mOub23Bvj9tAb4BsU8PP89r8sosTrAgVC9NuZe55Q4RbQedAtknmPyOk7
eZt2u3/gKvT34SBiPp2jMT/+NiqFOWZakGAhhQShFRtOBoOt5Qhr2ylaHqxIJQoHGyNGGtCzg00Z
q748wGJDBtdo8+g57E6mHPp/+QpKEN8t2ZC8slLOrwiM5o1HO/zzn8d1Kia4iXF/J+OXp21AzneP
ubKiMXL+xFzd96EIMHs8Ay4vDa1rTDG7jWpB+a048hsEnJzzz01xKo7ZWl+yYaWFoIwgOAza62P2
5JnsbFLOe+fHAWgoIIKZwozDSn0jJsqubrbMQLATkpKNCr0kQUWUgds2pJZMkEfcWpzSye4WyujW
vY3u6qS9gNOjSQOc2JWL+448KExLRIZJM8sXKpKeabVRg2ZMvDGQ+CMqxrVfnvojflJ5zvC4mrfr
KmYlgg0olMnO/hXeB+0fP0pyX0gsduvmdNtBOeGZ6C/Bmrl1kxP3BdKGelgc2xm3UGKwDgkAphV5
mEXSj1U2F6B1lDkDdrEmzo//Hva9bWd4FcVm3sxLc5B9bYOEwYURUy4PFPWgXmm7kzX+Rk+QmLh0
umO5szDU9LpLgTskvJdJBeOhszmGYg3Kd+7cnU982JtIiQf6SV6X28OsPgquMzoVmQzsclFLcAFR
KxgRfcgtqvqDHIjmDGGxXHxRQA4MyZe9A4RyBw4OPCxYkiTXB6zanx+EX6ijMfFngENBEae3ffF1
Ot2TzAAabYqLIu8Hfm/h/iycjL7GIBJeus9FX3K18wNBl8Kp4OB/b5igHi/Y7jsdIin6dFRmrLNw
G/d6m09hv3b1uLBssca+Obd570nK6KBZm+sG4vxnoLKjrYF1g2rafOnbGu9ekTkw+Ww4Ka39F0hr
lWhOtX4P7x5bqO97+Fxl/5ceB53jhDnX6bVedQiRYyordJUNVf6iY6p04FzlMWiKsDlK6KXMoMC1
DsKmvgZj2PwM7EO4gM+Zoe3qjKovCL/lh+1eg8qjmTPaV40P3MR5aI7WxZPRChIEdDTIapRf41Su
AFuSX5iRWNT8JhwGpN5mR5qfPN4akdBcTCWWMMq6OAL3w3HkjyAJl7sKaReD15Oxzv4uLfxwhKrQ
tlugDn+SzXKcdy430rhOj1GpMCV55IKPuKGy27Bj+tSijNW66TyPEMu3GQIPHCS+VH7nbqzrtwfZ
trfc3y59dDTFiOniB27S3//EFWHdCrqtbbQAgTUGcfoEHzPgKyTYCOWilEjoPY0XG3QmxsdUfgx1
CNn57rDTgboe6z5Oe/DTl/nZIiENUjj7ka3ej7hiSPbFjgMoggGf2SuFYLqjZEA9UD1aazLb4OI+
h1VYhkX0S31cQyESLW7zj/fc5GHP0U9QS48kChNUi6Z+WY7AxrECuzvVBRtBbkyXJuthDGm8nizd
pjQRVe1XGrDSPKm97rFGpQOrea2Ygt/DivYrqJEMhcV/+5NuTiYCRBLoW/Bud53fXmHHUuKuLB3Q
BCumB2XRyWfoLT4QHCN4grjs8MvDZkT9XVDCt+Uyg3wAWUV4ZJECMXhMydW8SP5d8/r7fFyeurPC
H2+k2as/6Be2QVYeTCWGu4CjpRmqE0oHJybc4nsMhRY+zBAeUMTW53OmEged7n56+LHhc8RTiLrV
LX6hvm1gQEFmYy2BRlfF3x0D9aGBGAMbA/ujwL2FvCPgeqeJa5fKgOHWY/86N9cCetKSORhJqv/r
jfMpwsbEF2X3/6KpTMfPsRIBpWocgxixiQ8VQ6FJIYDxDxnfArhQvW76/sv/SIHm0oq9AvTuktE8
7h88lme0nmydKFpvNC1275RvJZj0KnVCSE2MK/4K5fZh2ewNzd2b8Y9mefjW4GWv5OP7t1GuSAGK
n82SS8eM9b9nuQpY1dnMn4UrQeeCZnIxmuDVs/HRW5imQ/E91B6jMxfjZm6ZiC0Mm4RuEsoTpi+T
dG+44GSQgiH10NQxzOySNnjOlT4uF3uaSdZukmdNgUT6O7ht9wtwaur3YvbKsisB8T/g5ePXc1ED
I8qGXBsYUJT6A+b/skdJ0VwVbFeo1+EFyFRYwsuRIhDhDsXaiB4owUb5H4D161ywJ1dslX1VnC8V
VyEb4e/wGzEq/f4sYsRNn8majhCUNNmIFl0VacIN7dJSG4FafM/6khmrmmGQl46MUTLn3IHKjRCg
c60l7yHnuMWveNpGECvtt0iUYWxg3c+A9Usi3B3JiMg4qM5kfmI/MmiHzBRpcHAPVzQ9TIq90b3z
Pm9xsgAZgB11BzwKxCYtXeEsMFb28JWAmjDJGemqDRJzh6pWOijWYKHyk3j9BgoPTHA+7h2ggC0c
K0MXQgf+Ysv3DJalHNZRfpHR+o/MFc0brxiUuO8UnegkTnjRZrA4kytE8vQT3pBOgMWeOa7lPd+O
lR+5al+8rJJvDDSVmANguXpIobnv06A6qsfeoqcJ+RhFmbXQuoXkgNOBsD5qIrrbIZTl7qSMOOQl
nvg3Q9ssJ2U9idhY0TcgscTUjj1hRcx5X2wUYQGnzyMPl6JH2Kp8WEsPjBNsJMoEbk64mYF58r9Z
xz7iO3js5I05zjxj/orwNYclWozLC1uBn/h8XOtDp7SGMAIr4O7Rayv9GQm2jzyS4S1kPkAdrgUv
vPcRzG6+U5o0vgecZrpBlftpet9gxMuLGfwoKGFBIungPaMR7sfwYbzXuSe0W5B401jdkQ5DgzHF
NAjDX+jf3F5QPAtbFwlbfKqklP33Eb81rrYx8dwO8jrkdqXIMi4CV8L1H5maB5pUeu/ahYXfbzcv
GvCWKD9MjEABSSye4Gc5qpCqebJHmieeg25/JGwW8KwQBG2bbdLwVIaAmGP1j5Uk7sDwgaalK/Ow
2e8rXKL7oNeixNgA9W2bmQ4/wgHwMWELoEa0kyFrmek7/GELoA1+mztUT6w9ObeX3WMoi4kO8Q1z
wRhrBAwI50iRxMxECnZ4N0OYsXG6Z74rsQHcKqPU8hsqMv5tGAi8bXTKDhhpD/xOh4IHRzgZq0ZQ
EhioREg9NLpAuBJsYcbd3pIiK3XBqrjGstutHnenPj6uvKt0SjvB4QTTAz7OBqjha4mqhuieU4cL
fYGQiGUvEmpMX8P6wlHngMpx8Q1mLBcLnHeY4h8HOttEvcRHu0HzVENh3MPkgcMgnT8wFYasdkkQ
JNSU+/Yw4Lc4fSmdSFvap80ZDXcSQulYRQ1LJUpc47uXqUn1jyYFT7FJrw7YyxichgePE7Z7zVHy
38MDMz4r69ux8vJTx25jYW25/RixwY1ZA+Nx9NmaM7Gxa/EP5uPHzZGJv2OGE3QL+AvZz+USguPD
rzfNJaOfQIAR7+zwgIZGyRy1hJmPlSv7cuz3BP3vtcHlVMd8twrw89bUALxAbQIqkBLJSA+x+sQC
CcsFlAwtIZPNClQB70YgoU92VvQ9cx2viX2m1sX4mxYyb01Yw38gbxsRKneZxY7udwdHNV2GuwXO
p7X5H1xpXSYsGly+iLkQYXzHpkt1XzBRWOX6HJ5WpEOwpPdXMIa2pb22fWw55PEiBnmYiDBcjTTL
UBb+68NOQrfMeE9R41tZUJu8WnFrCoOO3gm8HYNhhTSHj/dmFi9/UdsMa2mWDvMxuukDxeUnlEsM
8Ro95GcC/xLqdE1FBLyBDhDfwst3MB944eS1fCGwW303DBfKQvqFzfL+9PS1vr+jpH8M86P0dR8S
RoBOfWb2nIE75dACyyJIbH0pVqmoHacUJTKcVbQkfAYRNwlEM3CzoeQX2rkSD4ijQIWHrBGWw3SM
y6v3tZlePnY1/s0zYaoVNpDb49fe2kGsgJI2zWnRYmuvA95DbRodll+7daSr7LXTzvu6u3aBkYn3
xBvBefuw9Z4xLgBgLvbbZdkUcpKRMkwMHEpEeHhwa4ooZRptmV7mCLUeqs1bvN/dPpDN5AFCoAQ9
VOE7Db01fTmJMy7oojY9TFFNBhotlK+Bn7HPmquzX7o0pli1cNkk7iFyMC74rqjxAwfQQbKXmV80
ogr/DhNld4Az63ag1z5nK3clUAI2DU+UcJjMiE1Ax0Z38lprCwNh8MKCZYD8Kxt9IJNrfgUQD4vo
WmxZxHFlb5Xwrtf5EomdBkGX3bCL37CZkmO67qYNsqnPgF+17QeJCu6nS4h+I2nYBLKTQshDLA7T
BsBkg5KvBs00nc/BrcaIaMO3iwWRee5hLbx6Y4cHXazGin/1Wj+FOL0Ag1rDrTlxXPa8HiuKuMPC
nOOA6xUbyyQsy6B/6WNJYAAHCZLCbcPz0kKwm76vMkvL1O3grgLUsnWBBb+xLsUflvyKo0F8waD4
PUv3IMg9+3ZiA2rCiaNlRMkHR7ysA5RhxZXTt4yVEfMGOM9nBdoYca4jLy8gq2K+B+hwhIAMhgPN
b/ODlmOztaEKF7QcjOVY8C05+Vhw3B8xt8i4G8pzBo77qughQ4JaI+BGjrW95h0wnAt5ziSRgRKC
Mj8x3KUbxeDHy8JyzD61ZZzrhj3JBzBEerLDe+W3gMcthjvWgZxIdxjC6PCTsTglMzc1CSuNvjZG
UMmyMP3a9NObr0AWxwcZkzBzeWCrJfmq7Ov1wJjeLtbxC/IFg1cDqR2bveGXTfQn+Ak0vg93mcGG
Ux6eEI4Vdh+AVB/IyiALuwkLxce2nv6iw4RQzSPx3lc5rpDCQ8V8Ob09fgqlNa4TX8PhIpK9n5Di
fBAqLL+9SIF4Et+ggJ6NavT0imm5BlYRzwgTD95M4PSIY5ctQr64v0+mzZlv13961uwwab+ewfIE
YLyb/sDUDUgajkYvDl1hUfYHMljGzPoOjL9C8vlKM6Y23WKeE3pOGGMcG6cWQ3tkJnAileC2TYtR
CzNcHKCuKGXX+u1AbwEteHE3rfOrsoRcUHInVHx6sZGNv1h84dmoLu7Ycml+vetrI7klBX50r6LC
WleQFF5q4H/qYdb52ifoncz7/E6/J91xRScr9k5+reVK5rL/HpvET9LOd/CR7N/33Es9OT89EyIB
sFFYdghzvUeOfHVq3XCYwxOIPeKqSj1tR4f1hiXiUUL0zwGYEl25L6GYIxeDHPv78fUelxgA8KHS
SdEIJfZtW20qSFPAPJaX9kcKaEdN8sFOBS+hsqnd4PunpYtEH3h9xVXN6InJUZ75WeWLjSKEegy/
IxVTF2YKzVbF4xOrqt+9gppmBZaaPMv7AwO3fnWKgL3WbQsREy8qC/m1hW4NN0tedjSNzAGk8LX8
CPsLjgDt1Qhk1bUgkvMRN2G/jqUukDHs6rOg3ipGoMI5P5sfu38bmk9HedvKy80eA+6Y/qy8Wqve
l1yG6MAmpo56eNH6+qhA6pGFfMOuXbxp2nuR/v/7w7YC3eKOMbCdQPkI/fysQncaqmNpjybg8mI+
6QZp33mejVdQXm9wGs7lY/juJv37mPyd1JaED7AHoYKvA3anFe7bFkxeCJLbZpv1BHyral6DLA6a
Yjf4Ra/rY9mLrMv75yaYW0ag4QOU0GvODdrM/yXWnAgjfyXSMYVEJrlmM41VGb/Xeh/4SDo+wHSW
0MUoXoOGzqoIWE9LnZ2wmPIPoCgWKmaf0+fLRrKx33fXqjBRaacS3SPEzak+wzF2+u4G2OlVRZAf
q25S3X1r9kZI1k0M0gSs0feaM4T/QmNSp7wPt+rcro6wUFSAFVKi58cZqy9e/dma9a8Kczko1P5R
h9bsji8iymWCZQHSQEs6l29Cf1d6Ter2IQTofyZMVmkk7bObfQ/Scf/mJoqjd6yP/awbStAaYB8Q
GoojN70+DhSIvjiW/vejNGgsKwQkPWMUIdCcDYnF2F/iegHzGXcMfCvBe5A9K7EMdkedRguGkACp
mxJbtx2+33BAlTxgCivYK2dxH+UItwV8VJZT3KwWt4WH45D2YTFkk9ngM1Wk4EDok22dIDjkk7fg
W08oxgA5IDecSXzlPVtDSsW5h4heBVh8qM1T3PGYrVne3zYQxSJZCGZAcUDEWTqC4MgzZMSCkznj
GCOTmaEeKluoqqJXZfXFAu8jOXcacRQosWX6NzRhdWx1UxMq/n8KM+59tNSYOL3pz8t83UOoRL/5
m1v5GDYIsxWGvAsBHGPrAPKD/hd7nibQUUbhdcfYaMy7h2OoAQ0qgZ6AG+xAPhf2JAr4/tOXx0BB
JlsbWKKAta6y/m0RL2ML9T8Km7wd1kwKzP5hdWRkgFSLbZ0eGn7tsgKU5/L40R9gfsKFBZoRmbFb
Aky+0XcHRZQ4+44cgJEp+9oeR8IPkD1+6XuuULkyP9PPntUDJfr08EiVmJPDFel/rFcOkzRir5nH
LGwh4HCFWbx0tAfq5H7BKxiS1gdngKtmDfEyy7HHnj/LUVNFzAcModBNWdHA56SvxfgTAqlBii6L
PQX/IwDfLXYauv+K4GZ1KJPgMEHCBftGNLwjNY6e/j6yluUsnaGyYOEm/DmYRAgXnpsrfWFwjF1v
P1uu6N1dLMnrNR2ZL1vIeJjVjJm0bGssLCBRQvMdvwW6k0eskEmag5DFAj2ki0pRayBMKSAeQ4Zg
LK2HbIVcLWIeBM6/fHfSkAUysz4kTrADMClzTweHDPPuYFbGxoTcGR/2z39W3iOAYMZkJO+5DUgk
xcZC2rGY4zL+pjRAvCnm3D56DvpJxoO0hcuCG+gEBwdwL7hSgAHMkv2/HBU6r6Vy+dRZWLD15S66
VQ55gLQ/+MNhbMZKjkwGUF3EXpCe346yf2wyGF70RAh45E06+m3bmTFnxEkmL7+Lb5M+XMbHy68i
bCAINQd2CWsyfmb6kqXya4ZFJ4/W59ybMvfRnlUromwQIhUTAAhCMYYfv7+7ebgbndnFbXmMwt9E
xHqfylibW0GrQTRU0ZiLkJHDqRLrA8K2S7cNMA0aKUSo3xwecTxQugBmTgwYTuJuXIrk94/LxjtD
ozVoWePxl+rNy4MetelQCQb630PIGNXpyyfl/sK/wMcyGzR22MShlCM8iodcYKxV18QDY5MJgvsc
4g78Mqb1ph2mFWq9DtkTAzQbxl74FLtC4LdaDWDW9pfWMnMAe2nT4VYXJ8vpT7ENl2cg/NWWzRC3
JmFKwEt9tznh+wyNFoErX85inF95x2BSbNTqEy8ZaAhUanWf9dGQV+6HThQlL8ILGEfF/IUrOhUl
7nxQ8zoP4HNL/PyGe/h5emyAoQSSFmgs7l3jiiya1XW6kl9isV+SU1gfbHChxONayeM3qXX/bz8B
iXmPSTbhgn3aJQPfnPjGoDiBYxFIA3UfJhMwEIC31Yxqbq4RtrMkORkxg4nY14pMckvIoOCPPH0V
V2um9+QPTiHMa97j4z2EPQEgz+toT0SU80Tqf1StvF222K62vGDNh5tHj2v2d+j6GfYPj8AI8vsc
MR3AQJMvDRaFxO/BVpFgHn99C68qbDfLkZkv+YYg3yqpcFxRgSVINCsJTikWu3w6bWGVu+KvHyqf
WxRpfp16OZwNWI9EYnygFzjNojdtNyZAE80gHzZTA7dyDxBQXInxB1HEewXwO+qZay4gpx0bV1Y7
PLPSa8JJw5e+kiDtIrDTfuFWpFryDgunXR6aIXGWgLCvVT3hXjECTt43g9Px9raTBRWCjy6HILiC
Yg8ZIfO7ufUH8lqtevDV/hjatxLA4G1IgcUhxYS7x49m3tL2gODVVkAik9eIbTo/D3LvGzrm+/J1
5Yl2FjPigdA0j26FefgbVeum53Q5JOGQXBZurmLy9V+rai4v+1MuHbAYYq/17euwgESZWO7hVHKu
sEsBDfuUAVWixgNkC1+Fn2YGT4+2KWUx5xjbDjy/9CuBTQ04waFBv0PaJQp7WM1Kn/zFBPkp8TKA
uxMgJjKmWCXAa41zHyYlZAEMqse9BfFQDF1jsNsGGcmiwqB08JmmIkUdDI21Mm65dcCCFcoJvq9g
5IDgPGUVAwajmE46S8ZRuPwv9BT+iCd+GyNOdPswDZjaF58RBcpTQ4z7jRFI2O0+7DBc+W8HBrAM
EY7WEbVhz4ERBNMDsuKNWQp3t9dMv9ktYznVGtiAwTMJFQg1dALT7qhcD7OX10d2Ye3g02HDpmE4
7MPvsCSIivBn4Fs2fusm62pGKgWataXiJ51gtSNf5h0dBTUoSti7RZQU5HA0qU+nAdFEKxmCzfAT
wXG5vTFhFcerPAeN/uEfzXnB3/F+XuOXC3VYjDU3C+oZc2KIltVVvsHXwexDyDQVnyYz7P4LYDlH
uYZtADvT5Jg+wwxkLFqwPjwJlvWCWCHOv96Onc8qxaHUWhpsCCDWIhyTNq3f9Eg04KRXCCVPJtpI
m2XrA237FtcaoWOFyA+AuS3GD5eBPyQHfoxAAGnsnk6NQQTGPr4rrO7QfFeZ+8ArmUV9h+m4FnEA
0wQh0vU0l/W6sRMGjQeHVT+IN65u7/EToM6rpgfn4eOAABRPIUBzsr17d7Qd1QLZfCCzddeBfx3A
TZwvM24ILFg92Hy9bVN7vVgFnPrDi8h8z7HNabHKeIzp6j7nl88jSDlKL2RaHFbWn3EC1iQBl6rH
i2Z+/G3ZCd3jyrM8OdJYeDzmWaR7z2t9bSVE3ipa1fbUaOTC4wDHkhkhZ2CNzAnbs+8cOtuMNluj
/cQEbgH0J001Pw1pltkhLGTUe8C37DlZlhnXYo/HADs2ziTgE+8xBjrGYv4PD+kxJVYPvxPui3za
js1RdjJ83EuGJBOOkJflCs7e2H7wYpMhrSg8BnyoX4DP488L1AaXc5vTDwK89dduiDpzkNjgG4+f
EjQIEQRKk0iHxsNDqwhh6Jl65EPQvNJ60A+4KDs5YcFu6R715A+szGFNCtubfyp4QIeghUoMtf39
v5dOggpqHRycBWe8IdIe0cRv7mfdkRtPmDR49BTqG4rwpsZmAc4eWQpgcAvoz3wSbIlxD0H0Qdkk
tHXVBn2IvBtYfZCIuOco0TqeNRwQOI1viOMMElEmuay1j5pulp1ouvBdpy814ZhrDmgRLqB3UKXG
VWasZ24KoKgrD3sCfCFuzibxhbPrTQmTWN+cqCYVPDSS7iBuYFTciSUMR0Z64aGR5+YMetIf/uZf
0PlTqnicKQT48AM45emlZQU7xjE9S6asCLXB0hdFgSBckW/YrrHVflYY4Q3IbeJQ4B6k60tH+pTf
ovUnLJRP4MVUWUesKWY4BH7y8TdjJq+HqTZ+5WN6PpE5hg3oYageLny0+eqZL+knyT1g93M1uFOy
ZorOq8qnaP5NTMJT2tdsgi+/CX/gB75ML0rwmSyfnvmkfvn0wBLRoCEnCpP7OFuy3x/XIf+iM2Za
GkmIygkHGKPDRVyOEMbrsfe3lqYvH39DdchtVxzxb6ItxXMXPC5zaBbyWAEtMwZrUWHnedwWM9T7
K6RIEsqlUTIBbpP8bNptUP9Q+/iu9OEhU9kN05EEKyX9rz/l/hTiQwbjAe4SHIkY8xBrC2LWxY0x
YmRgeDiR1g5VM7/QghuQ7UKMeKwQs0OfTeuCBQL0V/HT+LnXx5XPjHUABE+8LqDu4Vfx2JBP8FgA
Pao7Wrlqz2avN3osjKF8qiJl+xmVl2yK4hBJeIC6nOdkmS24HThUOc0Uz4TGqNkPgF2/mEg+BDAY
FB7zDim7Fzry54LmlMr7JQJi2pLNBcYaaptm2Ft8PfUM84gwIaR2h/lzqFwzugh2HYx1CmI6hEgy
JKXd98Kn383UJcun9YFresWKjZUPEMGslOZpM1GeG/mEwSyScm6SBbFRBTKLTcKGFz7a5ZsEzDnN
n2wOiCrGhRFQIkFgIgoApu43zCJjgkB0zP086PXI/Hfv7WGcBypLB1q9hbFnHtpkO3J9I8gP1vo1
bmouxfsKGRhCEBmUbreoRiLgUSJitPJX+I/YR/IVKYBG8JkTcMWmALmKDeDcerclZGwHhSkljNw9
nGGbGGmn/UKR9oOowx+28Rt3JdyGbSwOQvSmMw4Ob3eud+j3Qx1A3ja27Gbwp7jbzCXZpIzyPW/I
jj5sScET6H44ntB208sxnU05KAcwBcZb6Hfjx1CZITWamDM68SmmC8NqhOf/EN8jFA1493plBKfP
g0viX2GBeRgOihyAyWvVnxJ4p2GXYTnmxiCG8u1jLXDM3Tw4DNgCM5xzH7Bdnj1D6/KPpDNbUhWJ
ougXGQEig6/MMyjOL4ZDqTggIor69b3ydnR0x+26ZZVCknnOPnv4TIvN2xNhKmDpGLD4DT+on7Jz
AQrPsX41cSUAW/nayuy4x2MMp5iXz6qvUZw/fU5/4ZJB61soBU5HcL3dni8O3IyJoOadcyKPRh0c
DfhE9gcG+i19PqntIV3Ao8YhiHXSTnRMztPzQoNNaOGlFGO4h2J3xq8BJBgJ/46zd/I+OUTtuBcj
7vvlcGhItE26EZCQyVOywR+Jbg9S58Lw9i9s7egROtijmDBjHMDOzLX2ZPce8bSCOkK34Q4GSLHD
tfP0MUILPwmZpB22wRTYLZovLOdP6D5i/Di50wDtWAevuYNPuIvoZpGaIYlJT8EaK1yuldVN3qkk
NI46cwa+1v4daQ4bu4p/mCcA1I0km3AHF0pSAF9mNAxOfwrDYz6v20/IkaXrpHJYj3rFkc4RMIEn
UUejhNyIkNRz0rjYG3CuYi03luObD3bJW4ejfAAiwmVAtmFLmVo42GC8jQmOYqOjC2UfCj3jamBo
MQvF1UbQTqi3d99EjhhCRdCc2+xuGfb8ZY+bosId0aPgJFfLOUZX+5JgUlJCcqakdVr/6NxC6po6
QDlAJBVzghw/TzxwEeES38b5jLgkBhhgbhzefWYcxBsZwmJtqYvUKCYivWIQlYW4NpDjiOlh8z1P
sDqZZHJ0QU9XTdYe2Ws4U6znuME70PNTzJ48uh5bJ7znabLyjy59EcoBp502I5AsDAOEonoYgMG7
IyNCzWmdg3NOc4WDTo6VsUmkRfLctq6w4KpYK/DRz/nilITy7I2xNaGF5P08QzJhczgEWKY+Ivx8
sOo9Lm/LAl8qCOLJpxa8MY7pIVZ0Pkfy0dQdZgnOK2AFzHrcXcAPMKr+iIeD4CrioqDtaCmcaVvF
9mO9e0W1PVIcZkIRJYhjV+IYJzU+2vzCEKkmdhOWHCLrE6KYhj90OVxDp3NP6fIxP09Ll73EoYHF
I/+cSNujzcrKML3D8hwPuhFSOVeHS9sLriO0yoRAs41hFkf2OcfNRFhi9CKNh7ZFsk/xOBMCfx4O
qAIWuCjVoMRNfqXEMrMusFrddFhOUzXhD1dHN2+d02GY8q4N+g6yFpqkFMkl5C1MM3w4oKzPNlDh
5yF8n0M6Lv/wIeQivLghuDJuqqUa8zppWdEvQ0wokK4LTmQbw7ssx9KsiR9sA+pQGAs9nQ5p2XXy
Suuics9u/WOZA8uGNe4qhoc4gYgQvBqIt8D34PBz+R4DakfKCo4fB8S3PBqY1/jr/B2tY/p/JCJD
zvU3fBZ8Qm7ezTsy/p5rtHSG+fa/eYPbLSV9RuXvVjlbFSaz/T2TtLWtexwt9hBqOgYR9eQ+4uGp
AXoX8DFjKQBfJ+AUYk8AbC/tbnG9IX9z9bbKQB6dZwZyKQskkIl0cD7gXHE3lz/gR3JCTD0dWt89
GGBap1Jm2Mek6maKrbgIwJmEhbULk/JHMJ6Fx3n42Mj2fdyNVShSgqUJ6fZLtegPGxic1m1MVGGB
oMwrw2E0nMPkRaaCcBtrXjBCG67z9jZCSGssXyuktg+M/IivcU92OeqT/7uqintYwcrTXdVX53XG
tfNfNIgMnHU2CimQPak2iRYO/+C29kyxbgiymSNVwCvk4W1XkFiPkWJ33j9PkL6pWWoszWpcVXi3
lXtyhZVdb6G7uN2VDkRRbu8wuroexhw+i+O1XMfMOAb2MHm6ZfzNj7E6NnLcWLMuKZ0eHIlVjatC
BV7gZ5r1vHtw+YwDg7ALu9PyE39hxm6gz2KyEfdIzALRqxyqTkXYGRMLCpwhLwTSIJSL7nmv+/CO
rWZypPhCgPv1vsh+HFpDukmOtJOHLibQY5CRBLlOBhcwMw7rEJYrYBTZbBSgaiYcMd67lvBrUNWX
uWJE63JBTB0qHInejGbQkj28M4ULfikV9/BpoZLULFzaT9CQFPeW3hxxN9MKBatJy48Yj+BW2kdu
GRwZ4SaN0Bvqo+C70uufDV+9uuAH/VAR4JDBvALpH3srnEws/kN2fXbYX/xyxONB+4zX14YZ5RHv
7RJqC7YDLjShYQRRPCB+gIeR1qLYAUXbp0UJ5eD516NJAEp0h1w8v2HuPl0P7HN2x3bt7n2ie4gt
nViiDgp9fwgKPmd8uauX5Zh3qrrdha3MAjR1MGTzwYSSSyTHffhJaiwk8lQCnGGyPYDrktDcCguD
C2cBgjaUivCVz/sOt/N7VEGkYo+IMjaI4sg0K32OWWqf+M0WcRs1mLYupUMfsbVwSRfojJFcY9AL
RvxoG7hi/Bkgh7kKzCP+94U/C5zIf7CC/IX2ylIIgCM8OX9GPsjqZUO6xSdG5GLDu90lTAlwIkzo
UWXKX+i/VMFnB6lJP5X3qIdBqDtsijgogCmdy1xLWDxqQX4X+EM5fgKUSA6+yhnTA8CZh7WaidNp
j1N5wL8ZvgUsifnpTxqdvJK9n39+uY4vACeusvtuBn/HyPBa+Fe4zTCRs5D7R7+J9oEmwlzMHdRs
GXuRQo5MSaDduZTinYYFUznaNrHC43a3Lk6zHHAyuQYbCXZjq3dRFR4U1xSfdQemOHs5GysN7Mes
QRHgI21R0r8nPewxDazqDM6Ap83vHA/HBtVJQXThDm+e8TE69bmTrxnm/fwcXutCk2Dhg5GQnRme
XAbYbp19fGPPvovKxDklzxAO3ph5sk075gwg6yOdidlX/jgiSGKbf17CdSJdT6Aq8P5Ra/q4jNsI
WOAjuWe+6L8pqNCg5tDSjpweUnK1H2OhceEEUgj/iVizQePACIaGnDz+TkUJFJqtmS2xobAN/2Tn
uv2Rr4iffMsmeHZv0wZVXOco6KsCJi7FYIqjkPcWB9uE8GC62gQ2uj15omteVa44KLx7ziHrfHzh
284NvvBAIF6QJ2/YHwMLd7cXiXiRNIU47Xd/aH0sEDHc6vbNHvsXE8YwZeLXVTmZVFEOsb/nOEog
u6VtRJfghm77tqgCkZrxIkiHGSfcg8ewLziyPDvnOtMOvDegLZzn9OLJ9X86ULvhS15SKC8qo2lo
KkxHHT3DH/0ZohXgFrGTdfYDTA4eyWUlekCF6MHDbwdzGR7zOhSTSpzFNtKox2eDeYb88mUNRp8d
I1BGgJgWctCXZcB8Vc7eC8p0IRBp94/0Gug73iHu1sriqjofJg34OI4AJbHTfuh2OdPB88rZKWAs
4YnSeZhjVEo9RvFOwEMw9N/2MUJSy0QBc9+gh5LCv2assCd5t9RrSOf0gMCFL5xNHMbBaBhff/0b
8+cVoLKW3JHGVjmE0VNwNAS9GvndbSM2b7KGqAWw0hefC5n1zcGgj8vR2w13UCS5TrxfiEK/xdMg
PYDGjJdSWqgNJdUEqybMSYwR9kjg50T2bVAIMlsWPGn+4aAxxIzmSAsEJlhh38O2BGehDTEzoxYR
qCuLBKpRwlKQUhCoNQQrYO0SATgK+SsBlzRBmGZgu8BwnPLl6JxocNChYNPzb7qN14kOCzMT8ZUP
/5f9sgd0hxdkNBGwiGvzieRcX12DTlqMH1jjIOxLxnhsXaAUQFzY/8wBZxivUL0z6epDjgO97Dt3
YQQPkaoZn6NmdMkoULXWJIHlltE0uR0FBZoQFa/Po0ArgL+JLhwu6bSAGfKHL3SF9y14uPsjseN/
0MPmJ/RsIRerEzxFsG/t5W1SJ3pAqP3bN1Kmv8wseTOAwWMaKoJpjPQ+Bx8U9lAQ+8G2VcE6/dil
3z1dAU/iidAhuzS7meadhnQmLc5/cKYYvIaMXcboA2kpadriD6sdfry2XPPwji+p5nHdpPA8ASgN
ninohf302ImA8G6r97z0v+MjTffT7xzOmrU5mL4SdrH8vFAjLTz69hOpWx+DUVpMzOW+SQSrPJOX
moOuuTfZrxPYxc5vTzswL+1eVsU4ADrAj9LqtUUc0Y0G4Rm8Hh4/POxJ7QpzP8SwXkZwI4MITueq
aAve8eaDWWcwjLoLwiLOvLGyENLa4M4g4oDLQs9VqPCP7ncrPE8FAK7nRGtloDpo8JasKg4qkSWM
wLF28MNB2MhBA9heMJ3vPkgXL8CHkTYGu/zCViYlSTgUPBxQT3i/rTUTU+W5MmEazdARGRsQgLxk
3Ar1DYIuRRLC3bjT7H7CKGD+BcsF/Xp4I347RxviikUXsuVs9aeHiRItDYRS4XsiQq2xIBc2loOw
gWjA6NMvt/zKdjfwGG1XiFOhWONWyYk7BifFyZzFSbLzeoytzFZsOcqEmEYiY7HY5nP9iiEVG3ps
bdrs3kzq5h/cB1hD0WOO9u/IxwZ/AVoUFuR98eSdGcQoULQsFhB+RcI6hJHZCy4fLy/n+p5P24vf
gk0K/Itt0J7J8OQeIaftj+FBzFEEMF9BccAfQHqZ0ONgibENakJcn5b4qvPVIScOqd3YXxIqpYq7
wmOpa85PMb/8FCZFEmFuzpFEuH+Tfh4FEGjewxIMc30LhpO3FIGq/pYYpTNfXW9OHiyJU4Igu5/y
65hAMntUuYAwMRqipbAJ7/5NcjAbg54hifeGPuD6HnEFmK5y/yAnDkvvsmWYD7mA7yK2k51BLJ+5
+Nigzxh2VhYiAPpknnJMvxA9iKvAS0jOGTMchRWfsuZAon0U9SePX6OsGfeeHQJFmSnz26Au32SH
7QGw5IcY9BMP1JDS6T6npybbimdcDAAeHobzpykEAwafxDajmugsjJwg6NznQKx8SvI4wbG5pbhH
oamNPksc09g7+SS8Zo2M8zxhgMK7Id2oEqnktwj6+tsZQBgJwD1BQcUMAeO0OQuJJwRSCqt1OOG1
DLz5rNtTNeYtwBz59y34HOWYivBm1CVXzRh/fSHaYkTLq3BLhrqDnSsGT0oOmP6IsLM5/UENx0O5
HQhDJIx8oid7wTo9rbAmjbGcY4TXWXf/NjfG+vJS4AZyt+FUPBGmCutvgQXBi5+oASMGd8pdNPlR
SDpYtNR4PVdsjWNwdmr3Ft44XBkYPy8mdALT4JYAJQOVJAIv1JzHHFIDZIezh8yBEn8KQec+X6fV
FNpuqDC+/OA/31kvGREcQPtta6TfLQApHv57A+7LGg8uTgfc+fl7RgOIaZTcGDMsx4zJU5Ywh/jP
HqIOyBm4KfNSxNUEdIs8AQbg3ERWC7ebPHReyw4/GNc0Ex2Wbhjh5p2ScQd+2P5zXcme4BGC8SzC
wtElfyPANyZJW9Q23LDennB4mLGUCRE3QM8ZUYK4+18ASnIueY6zLw0glXiEez6oNwg2I38QIKg8
Ywpusq/ESQfSCDOC54fAw2ltv/CifdsD9nUVg1haagcSC9ggJHWuMJ1d5d2K04p9AZ4GX0Eq8MnZ
vLiUjy3CCqPyxTQz4sfxqotLUc2kHnfZKUvmHP/2zKO0VJyTPV+nloQ97Ja4yCo5H0IMYEigATnF
hlNkybpMv8+jXnAkw3jLolhiMBHzWDGbR0ALz+kfb8dgOvcKH5EelIUCcVCM4qzrgvcBPA5RCbYX
zA/cVZCNwp2yBCyKDp3PLboqIveqRDx0c34myww7US51hgxAtCqw1HgEsAjP8aG6c/w2TLMZRwFP
4dfC0JKWnr1ej5HPkEKwvPDea1u1Xz5MjHXamwDyC2iuNznBa1DzXwEnxkc8gWJ1qdsy/yvstzxO
xoCZm8d2VWhziL1jkSF3CkmqwA+TMQib7CBVEULW4OTa+JqQRcnzGMAO84nEPI94SvHvY3DtP7av
SGB/VD54G1vWa9t6FxdLSZttU855PBcqBy+DfJwYyWAWNYwaPOawfKfi+wR0DE0JMLGPY7FdYiz4
SVqISjz6PHRx9LMZSlvQJETvvwDTQ6sQCsgc7n003zS0iF3IMQSL++jOOCWdxWlaYMHjQBkCU5cc
kDU2cLaMz5LLC6GHMMq3+4RQxHSYBSF8+l8R+z6bByedinTr4aIIwSagTSR7sDCyj9PhYwev+tk3
z+MTR6iHM/E50kPACx+pUwJEOjCZEeBXfGFrRp6/xB2S50mEv4upDMWRo9gMaKk8hxMWNxMG85oq
Tg3eiYEADz4sAlZMbykiK3AmwKgTiq3/Mgivcfv+acUjBe0Ce+A13mlDNjJeozAS/YTsqNQlQxvU
tDwgrPd0HJeYqELs403MpYj4vYIKHnajveF3+cftAZ4XCkHc09kXByH0X9uY4iUCbox9CrwqZmHY
WsD1OoUVRpiXzPCvK+YsBtsCs112TmlbuoPo/AcbyrnZHOVTAkq95/br//tkTFHgY6GGVnfQfFoz
/JKCgI2Qx8MgPIyZR90yxIGWBrpNZAOctJwDg1FvjYvvqlq9VzcQE/M7P6/g3p9XkE5OwMDhABNn
9uHnlvdwck4Rhi3TJuHS46s1EcbWV6KqYHWQHEs2Jck2AgfbfugTv8gJhVt9OftkLYF0zH8W/fEt
usL0zXA77ULpsBaAdQcP3cTQjb3TfZMZAYWT+E06XmovrE4Bt/8ZuKIP1+N+OtyjJA4BhXAMDqlH
eiBaRkKkJ0nbSsCMhonCEk00vtnUQ061Q0QX1Au2MvIpqQbDHgzWXqzvX9CQao8yhWk1NQrHN+Ep
HLSlTNMkMa/PmY6jrCQ8AAtDKFs4brB6BvYHDuA7wODj30krDEmZ3v7BQD2FLeT/cqkfcBrb9LfT
LiZaJOiNyvw3Ixcno+rzkI+6Bf6aVliFzR8DOR6vK2bXPHfjzmebMQvJo0AyEwrDmKkas7a7fThb
4goVzFeBFxD/4baPoSxlEllL3AspisSEhIKHcVrO0v6jRvqwJbANsVqOO2grnHQ2q4vlTQQKQ7Ta
gsrHM7LHa81a7wZuTQRuBL1xDclnW3mMCZhQUG7D/bFujBZZczzqZN/dzfkw5YyYDez5OVUO3x36
OkaJwhT9ll9TopHy/oJB5S3vM+zoeOOkBHDqnHnXa9YvOxEAYnw4+0g2Mcn+8izShzNLIXHYfLiV
0zDW4FcD/19mOAcHRkK7ijukA4U3kuJbzuq8hpD1NuB9uJT42OvZ4vFyaw8Wj002rMvZVSJ7uRRc
14sV2hvUr5xKc35R9J7W3v5+eJlf8yDidhhQ4PZAgTWF1eCw5dPb2V2mkKPAUzOTd124L+1DY2NU
Juydz5MZIhs+SsOmWugzxHXhPR96WHljy3lGXmG1f+JmnfJHaqCvHrMdQkNl0BHdXMannAW1EJL4
V2/GfN+i4HU0ipbzitk03LCM85mNe/XK3hwia+uTYaZkON8tOg8HebbzzhUmjfGM44gjS/M1zjkY
WtqY8muBd92kc2brdHaa3AiiEzOm+2iNEXcZNQVgrLx9z0/Af3hwBXceRpS04M5v6xY+yFSc0wqy
FeIwXo5wZIUMS7AhaWotPmr2Y9Ul56wznMf0apP8+AJMwDgUl2zszACnW2LoLmOMIZ6EaAOSEAzP
QHvVK76Q6gVeSdLn+fGPNQawawj2lvS17oc9mkdr35DBB8zZwjNVC1CCegErBS0vqQA+bLekPKz/
OFHY9YA3nHIjbJp3/ZWGnn5M4YXlAd3IEhrWeUEJdmdm9xXJUkbaba8Ul9jqUys+nTqGJ0SEh7LX
O/q2+hiWNncjIitqdRrhzEBzT6GjBKxJqgyBdEJJdVXE9gTbwIvuReCfBQ2IwcwLbBVO+D+WvTrp
j3t7AfJwKH9kqnR4xxSfSkAinyQ5iDKfjDnHbOXAD+y/q4FPnRh3bhuuCUgyEXKPMQrxf5AJw3bc
TfTZPUBiNmcKrrFBvBC1hESyMJktXaKdxANxcmisLKCorTC6T7p5tz2vrn948QmtVUPeL7zG7SPq
Rp/lI2Ljbzl7c81m/EUDlO7ezrT5Q7pIi/xBlE0GAIlYnHLOsXLEUUrjPmTbuU7E4Pa3EzrlTN1h
rbnBzJTurBdhUDFpdiNOYsyhUhpAu4UjTDvN3EuJf+6ecNvk93cKX9GNR/yeSdsec+Z/7YJNMBIO
E8GPQQW0wXhoY+dTBbRMYaCS8TIer6QDVH9RO+pUSkQfhANIYl+HHoPdJRyygVCD44vpYabldRaW
sSKeXNh1FXIhPj3ZcVYDzaMf0qg7q/sIotsvIs4plzG4HcM0Z4jlz8DTuCAcQ0zomCACOa5zY98C
ggL0beUIvABmIdOStbdgpbLe5nSrSgY3L3hZBRMiOBYYC7N5CjH0kNFA5wgF8TVm4T9nbcDuIRAN
EZ+EAWAXMn45sCZasnyFQf1zjK4VmzTrmNacVqP34nHA78D4Eqw0sB6YJg8V64ddPhSEj43r+neN
4SHjg296Agvg1MiUoLcf5vee1SYy5bz1dsqlunnk9BD+3e5HtKf5MzcWFBVi6mKqG4zmNmzUMPGR
rMPFTepxF0DSS6BWuN8ThpoD/xkYPqfQcC/MjTCVBfpdiItgs1/7962yZ7f9ZZjTycRfV96Ttqdo
nbVfmVPZESPvcwKVxi4xkWETZhociNvJ/2DWLejCJb8f5zX+DiiPTREcBmgmhyFHUTdXl3RaMtEx
FPrIM4VnF/lZE5riJ3JNuP2CZNNneHRkVoYlB640bJ+6+VoiE7Lr9BswP3HpmfGcZ+bARgMleyIf
qtknRBXUhrKHdFRFWAc5VWQnnTfagmwUllN23QwFJxeOibMfeLZ7ydZjDO4AdSmNHXLIx42Fa9WR
Nxwb7mUHXwqXgKt1m0liakCaFGRjl7rcEg/pYDFF+hfoEGN4e6Ieo55HGMz4dtGZ3wlo5AKjyIh5
O/5zFTN4OjocKk6x5lBLbi6z6wQfKkyXyCngJ/BRvsUrKEoOSTkbXcMmbVmDZ9ron6vAW6CGd8ED
eN7VwIHpE+EXzVlDt28LbsnbvkToQOeAIYwIO6YWv6xXXChMkvWU3YK8weGu49Z9WY2nGEyxB8uh
iUnMPDKJgnoMiYRPyBksxPUZ3/oFCvuG3GDSj8m6dU4TSA5s+bxZDOpYpEyugxo2LQdYb4fBJPOa
vJsxAsATT47LtA7gjrPfQt1hDnsuLp6wSBp1fwqKdsAAK6H0gtFI5QjvAZdvS0ygervzknnO/AGx
47Pj4fGw87yMjjQ41Lgi9UAMj3E5EFOk+YeL0nMPIDvUJcSIpaQ4OmsYBKhGRkaiZ2KEyhDAR2HB
PnMiB1n4QhIT8nMFPCp+88CrJ9IBAstxrOz4PpjGrGPOBjBQ7qtJm4MnMvsvQ0gkd+aCYi4+gvY9
sso7AUFhPIJzzBCOPsZ99lvl0S9UDasJyV+ndEi8sBy/SDv6hp0uGKivcFhgn2qJlTUg/qMGYYIB
GhteA9GIC/xw2+k+auOWFdby8iPIEZUAUCcLToK2KrBs7Ck8OjVoNGhr+LvOaQN0UZ5EHcJ9DV8g
wtCLOCxbgkVEVzcsPrCaBHcQixDYSRTvsEH+lZ9MX/uI2oIyArfg3mM4lIoxrQWlpn+Qd1youIxe
BHdzoRgRvFmPmYBVXWzKCRvBh5cMKsF1UWi3oHGe2MBFWB4JQybzE71guJuySjSu3sIgI+9K1YJq
YQPZ1iRvyhoyeVddZoYh4t46x4iC0oDAh0zYxEuFYcOBU8ffvbZvtpzzf2raRLcpWovoMiKIGoTT
gfNw8y6JgpccFk3TKsPF640Q2fox90/+ZfVwzfEytuXFl8OHx4AcTpG/8Wlx0bLAz+VJlTfY2WJW
b4T4VFzgHF1GXVJlDBwNxmAMwglqwZin+Pmlx3D5NmLcVOJe0cRivAdlKEPrkdSteUw6BNTMNMOb
Q0LYgdEKPuwPrDoZFTnSx+pjyTUyZtjTathfHHpZSVGNv0sfVtGR6omWl8cR2m/P7PcDKdW5k01c
xbMXCnCQP+rHBt6maB7AxR3Mn6M+bABgi1hmXPF7s30reElYZWGAQ7+Xag7QffrTOOqJvY0FRtfb
cxehG/0C7FjnUMJV/57CDsjOi+9MTO4YQjy4tYKi8aR2saCwoUbViUx2bmNqKXgsEyVu8584GyVK
5bicveBg5XSH7Q7cHUCW8g8L3lF7cZEr8CWIkhtyLNh7OtYqwXgWh7wx/eFxPywqxD3kfT1hBGEj
CncA5h8dJyL145ZmEXWugosnv4dBUz/pTtktIskrUzNgfnrQIbJ/1FDQkmj/WJzsrgiafN4FM6xb
tN4YHyHlIIJ60WLfsbj7NKM+MAkQG9WTNgh6+QVZhOb2Yy3CYwPoh0OBx31O5OiUn4f7ZPJZIgDy
ibOcVDCj4I16I5oqECpKXvQ2Y5b5wDrbk3oCp1ddPBgFYlx+BmVbGLP7+OZAcUaYIFw5iUQyEiod
BR7cQxSl/JcEj8v8dHZu9xAsHNQdTvkV5SNgFAfvod69kAJDz9n0VwTE3gLIbQUFVQpgJq3ozQ3s
SW4MVG7/XLnAgu6EFxcIV4EMz5BuXxHjpvlwyXiL6TTVF1Rg8GgMPgEvB+kzpKYG/ANwacanEKCA
Fyimgw9u8bHuwXtmkFnrY6rqnMeclgwxXXrL8OaSgIGhcZ8i5QovtHQfW9jaVKV5M71hVyC4chR9
VAMlhFHVRoJnY2ZkPQjbY6YD7sR4FQx3qtoMaV3izGJ5UY45EiI8Mhca9+hlLjq/Zw8EpKJTkevx
UfUAZmVgMvgKuPqVJnZa6CQeQk6HSTcd5rbRgImewC/VqMGEG0I3sQAeVZ9Od46sodwqGYn2diGc
a4fhfV8hjQNYAaCGq35OtPFPdH0e8Q0SA6XtZX7fEoyCISPnrdBsAYgnXagSForXl0YeE9sHhyhM
xU8swxYZplpA+oF3pSlN+9D+yZklpEHdfgiMmEJ7CPCPjvsfYptEJhRt3lJPb39npHJsdM1WgYbF
bMavtsjV24g6GtaL7L+8z7bEIB8UDGrcPannJ/cxfUetL49hMVvfs5lBHopKzgwdMkLpvCPOUvhz
CXvkZ84mxsdGzWRec3XLxuVVrjiSDDro++wadOFx9tk1nAQU3ZhTrsNm+aUdO86qhZb0MH5g9kVP
P+uHID/2S4Tbs3/30KHDNcUyGNsxasOPOTTMNatrhZ83uqGzGpDfvu2lkPYoIFwteE3fc7YeetLb
l/IMMR/NWm9La4XRIhyRgfOzIYaA6YYcBJ8twYqJlhsYhTI59gcs1tEAyDTpoRcQxZJ0cZ4rne4K
iwEgsm2PgkHx+zxGtMPhv935Zj08edvvYfBkXSPKc5PMEY/9nkBJ2annXDvxhT7PqtaZl6Scfpd4
DTgvW8rWkyNVAotKh3NyS/pgtcsrQwGkgXe3uvtQzTKZOQB9Bve6s96oheant3sc0X78feb19uOv
l5LuXITKUTii4IDe+P38DDoLcOvX/g0EPZM1+4XEaaQn+EXg5DnpQzj7uhhBPO3vTrOfrpbRIHuV
/3LvwSNWvNpfu/2iIR0667HhxUNv3kZySqLSP44wswsQnmv4meIvmctOYwEqEe4HzijAHzKrPSPq
28c9Q6K83GNWaR6XqmGVk5YB/89/7N5hbwUuFPc8ddQb9Xc6OXGI8HeXgF+WyI15/7pacZrVzrq1
ZO8eQN3YDQrU3yPMLvr8DipXNb7vpB0+K6gAoYF58vjnfayX+837AapBV6pN/N77DD9+pnwzT9k6
NoByMeiQkT+4enKNGmdQ8LfH6RnlR3RZnWwZSzDzullnuLuIuBzvEqihIthDP7NKeaonDRkbXKW7
6jxi3XtMFMOCWADS/8UiTP/CaSMnzDqhzIeJe7I0IBwoKaSyMjV5QHJ2uCnDSjg51JXP723gQoTX
gsk3fbY9f9NNJFJQQ0ynjKyxh70ln+i2qrOb126HGym7WW//Mh1wq7F4aDiewCOwfOb6UJLr4OU6
h9hBxvDgZA2g832tM1ld7hqW0YAAit/icXebgfcCMnVunjJnjVWFiB27T5XWvCd6KgUX1jUc1+Lk
Mthb/Lwj/wyy57I94JJoMVWbvCCdhZ+ZHL5cDAUjnW2YQpe6HXs8SK59ACS2gSl+RcKZAWnjFWc2
xliHEgnCIzBcCiUPnBlkVMuOOYEZNsuT4RJlDe8shXWVwcZevSPetl1Fl3hdoPf8jX7h+9D42gSf
tkBaDJM2NMgULv2b84l4ELWYEHjrGXQL/AptuPzMpoBJzKVRvHEtKrAieTEjhzKOyPe1fBz97g1D
CgIloqKshx6bZJWfzVe6j3e36uUlVBgob0F1rRfFsxK/RiSZRkjuIDXio0bs0uhnqgiKpjePa8dB
ODI6NI247l+8ev62fiHswOk6ZvIVImCymynCHWbvHHBOqhXgPKaOggWwj4PGN3CzvtgKbI6BiUD1
awueLYn27xBXDZYYvWkZXEDC0bqh7NEtTfN1+LXLjyRMRyT4V8AoH69+eNzu4ToqX7Za8wfr8Qek
99AsrJfgBxZ10XfqyYmtjAKTIa9wRkx7ZsDuxV6GnxZfhIwXGB4Yo32daBDwtPzNOJ/mHObqafZx
SB2xYZmRrW0dAfBzNUEfW+ZnzEzhQA+W77kMD7rH/NEa/DVYSliCikz1hpnxx/+efBnCOg/lnCs5
RKCPHUXf6hKZDIrPUsbGdGCeEKAi6/lglo/fiqtGAwoOyvNpn5McUyjJ1reaZmkv23jZCEi/fzWo
6sP9/jWEyBOJKBLzsPmv9GwNvXjTJU2mPu0TiPlOZS0zr7radxKMWut+NNviyQKBPpT9nsIFXNrI
MUTc8mY+gCYoNr13PphB9HomV8bYqbbpP/niza+A7DY3HCVGvFrFdMnXXZ1Y0MmXFAOUw/+M69BA
1H2bjF34WLoCSUWIPTAjxSO5fiTwxaCzwZtCkQ+OKk/OS7qdgUNlDeXvZ358dAu+8Tdw4KzTpjws
fGkJqTyKphYO6j25XGzCDGuEqxDFcYTEop7Wn/1xbixLT7PJfPapwO8J8s/7C/kDj4KxvE/v0wtL
dzhms4QY6Q4bKz7ylH8s3WmBKe+usYRZyK0vVzdPWrbRJ+o55zmPUD/glgtm+MDECPlGCU6KRfHd
YRMFCrlrdZLVT/47TeVQy6pIMP1frgGLcHycXpDE5eeDvlJAY4RIzfoyrTGhBMtra4y9zxvV5RXX
bp9UsaSkxWC7EcAQM7kM6wn4W6Y+6mf60HktjQlH1LZy0aUTEaLZHM/3gTkkqxyHBIiHHkaGgWwy
tU4pWgxTx1whwW70TXfhoUsOCRkloFzBIZbItrxMfhEnL0ZRBIxNeYSoSLiiIIU40m7hLVN/Hf++
Z1F5cPb3KZqXuHvxLcOxFjR+ixP6g588mMqx4DOWJsE9LJXH0HnqRCq66tl9cU6BVlBDHJnALxqF
EMB/K23cPwAUPGwk7VgU4RaHHZ/Fa2mq9QzfjaNfclHePsCKKlPdsNv4h5O33pDwB4zPe2YvnIDV
2qiVQxUNAg896ANIWKBZg9kP9vM6vqBu4K0xraXPgEzvsrqmF0tPhtPSwyx2jhLYEPvFZXocrXMW
EydltLb5Qz/g1Oxam1OKo0fanWfNgUpBu7i9KV9rDzzKpiiQvIcth9Ovn2q7N2TX4x8XqvFVZ5gM
V9Luc1jvzjjaYqJ2JxyEY/kOcWeBIfd1xia/kRi8lDWlBcaZvc5cj5m9Au4Lqc2vAKci/48oyotw
CaYC6aLevhn8H6DbICdDQvlxqqv3+42ejfO7/PWOk/7AMrgV/JcK+4TSvtp0rhQ0EGzAGlArBvoX
eQJ2eblU/MbySIK4Rsox5A5APVyDWZ9DT3HQWyY0JFaT1pxcBLlxyDgUMZtnroZUAlRbXjkZZEyw
3TdEUliqhzuzUd1+2lpGRBJWEpEGOqlQZBh4FEtziBowwgACDsgoQXkg2CAShiCqCmca5qvwSTBo
I7AJI0e2HqIQezHclAxTDwG7IeFwvlHj9aNuXv+R0SOmBBVNEvNawbrACx6NGVxFlDNN2LPl3GAS
hRyQ1jb4+pfsOZchF2xp0vBGBZiGJwMpA7IJWj76Z+wIQy3poJP4FW0/hKiQWQt9DxUNTDxILRB8
JJMIMXyR2bada3LsCT6WMVahDOEgCUHoZT+2wJx8KkhcDEyfLBQuBc2USSQcfMy3hlJ5MIYR0dtj
JQlZVmICSUcJQ4ppLmEVc/hFYFgGlDNTpjljR2P4v1V+YY8GMLg0Dp+8Gb1y/t13CmAwlOdAoo40
bGuAwdZG3niSXR8JlHSBiUuQZ8XWf9YZSpXkDjUx725xTNgz8+vW5h16WNT8hFlDx8jKFPsauJsS
y9DB4KBuuLk4QpCwiIMaMGX85D7jkvbD8dq8Tchfio8Dqp8fjH7SKA/XTZkzrgQLd4d/qKl5NMN2
VI2b8SMAYq9SpLB6KLY6bXEM7rHsrYsKYkt2HpcTY9FQ5K0uAYNl1asOb6dHbdo4iB69X/gbScFg
j3sYnugMGZDNQTiAtksRgap9NISL7dNzVFsjVnCoopL4LjSoKMUj7me/2noOze8OXWxSR3qijxqn
igb2JeYZOAYPXE5Z/VgWnrAhWsIvb/03M8/5kamW5P1SyGnFAzhIJC//OtzD+OHNoQyMWAv6+TW6
dFGLpb9pYGzC8c2RiUH4dFj5jz91Ppz3RAXOkGf+DKjwmGmgrMTUq/uPpDNbUlTZwvATGYEKgrfM
gyDOww2hloIDKMqkT7+/7B1nx4mO6q4qRchc+Y8mYxp6hsv/v9esTxwLv+DD5JB97vYXqTaqXEDk
3npkVpskZltDVPo8XxW6KOmmZAkTUB/zaWLyj0MOXH3FYX6Om1Sv2SCDmoMZCj4hNuJQSyktqZUj
tH8o+Vb3VeVWWPXJfzOaozK/h2OsYmqYRbx/1CXTYYTtabS4TihG4JuUr5nDqLEhNBxdmGgXeVgS
JWqOvO8OG5KmCzQRPG/2O/asx/EaFsfRRMUiNBTBgq+vW3IMBIlGNgdyGd9X2qRxh5sbSS7Y9TH+
UdxLIlbI3tRstMb6nHN23jnh3ECVwWta3//NU8E3/HbAZoa8ymC5Gfv2X7a94Hd8EfZJQR1U6h5f
i9GL0hWkPQQt6TMZtISmEx8njEl9rFryn+aNGXrY3ZBmLodsAM7zdHWQ6BnariG6VTY5PjB+9Ddv
ZjfgJ3Jd7Q+Q55N0NsxIDMk3+wcoaBbTbIpxa6PhtuxR7nm1SOXlcDRL9z9XJRxAh2nu/sC6QLTY
t2YPj64+bCV9E8JZuHPengxu+vRVgJy+Hvf2JDKe6Xnipe04vTdHmUsfVX67RZwTjQ+Nj8vqyymQ
7QYeiMazW5SjliCQDg4Q8IBpZDdYYDA9Xp2GRNPiUuLDpMkObQdLLxJtEA8Wg4oscjNlKEfiy+PK
RMt7/TdZNuLAXxRed+SQ0K8CcaVH0bAkV5h71BXj69tSRg6DL3Mod4LGHMvOTVACYnsarvVL/48o
UQOFpfPdfmwili+PC3d4KWabDEbqras4UWgJiTvEgewe6bIXjh8mZ1npr40HMJEEcQZtfAVNayel
SWQeTw6NwEjm3Tl+ONY4h80YnGG008RdWCBaMfmQ0Fr5PAIpqwimWj7Ho/T33LKLE/T6c4hmbK/r
K30ZjaclLmcrWTb5IQxN9b6IyT/Gg0Zcwzwh+jiWSIXl5C+q7GV/cKj++sQuihVff00HZ+ZN6WkU
mriitLwCwPBzUEJuuLvkWGud9mZ2x8RjtlBIXOw59Y5ozsFSXnIKfhxvx8HIujqZ8AlyRuAq8+qV
zRvvE6Z5++cRITdsI7kw+7AAPAecYjHE1GK44sZRZePNZIgHB8B0GDZLusYYnBuv4FY+9GELdxAv
HT5srGeHMREnk+vTEmNbGvw4uV4thZ6F2i8IfkYxCWjOkROd3cDEtMJ/gluh6+Jn1QdonB9fY7S4
YHH82gB4CdA0ddM4oMkFnZUXKLWM0C3ScOkfYXXvL4nTwJsBYfbClF1Z2Mfr9RCFIwmCSN/YtTFF
eENhA0hmyljPR0ESwhmjj+jD7ZSuoB/TU+sRP2ATOpIzMtWJjYrv7qLXiN9uH0eRdBgJhgoMayuH
b5Ti6Ns396FIOlH+GuiB6A5cBb/Vn77MwT9THydMkhuO3yMDFv4NdsyjglR3EBFQj6ugNKAiEOYg
RJbkENE4eHFXDTY1Qg0YcY0k1n//Qd3yFSw0T9muKocww1+7kbUF/nFYfiTBZHwQpgd+4ApcHFEA
70dBiaXuxkTqp34yOvdjFWwHIRJlCIY0oKJjkqaIRWgwtwCXIDr/rhFhip4KKE1cL49vBEtKXOCk
InQgA50ivWUAy5oFCojVI6mx9LjSrD2kFbtIRkgsjbMS9xPJBnO5WKjqiUnWS6P8ImO3AtIhkDuE
bVenUF6QQaUFvTQWIxu4Akcx7hfBBWJFhKv8n57H2jDWh6fRjIR5zENEviFwUbacK+iaqVGgjRfv
LWSGiqctO4MV0yiGqvWGVaQ8ojKurQT/tK7wwkQL2FTZKkhQwTJniF6E30ODkUyjYsuMZRLAN/tS
eMbRE1wx6mNChVQjygihygT0k9WGj2B9g2MSasWfeYPB7C14YLHuCI9rgf30557vk/MNl0e7ok+W
MkbMuDOO5hkUKwKiA0fjjYJ8HvJGV4PRmrNIhEsLLQZS5Wknlu5ugsCCYwf6Di6NMNdzqriDNvOs
YkrKhU2rv60m9aG1Zm+iqtAZ4EYY0ln9QCHCyun3jG4OIjnFomvLF5wvfXtIj0/HwUfzs52KGRvm
45RD1UpYV2FFYS4J5CFxEud0SHYnTpW+e3xNtNnXwgxqlueHDfE8+2AVBC3NphkG74CAepi/XmLm
IXwyTtRGwaP7FG46N/VkbxQXR2o00Ix+PGFmHixBYUFa21Znh1A+FAzXH4swEhDIeBjWJ/C38EWv
KTcx7d3stzmRZWQsAUGfX619g+ZgFKesfkSIkgAYrhwicJST4c5J/ulAJNI2eZd3T8CvYtFJUfcO
vz1rfOqdhjwwlagYYb2514JvbyDXCDq2+g8bYD1Dz4wEk/d6uCG6+th0ygwgZTXudjy6/vs9E8sT
qc4/Y3x6s1pntBCE78zEKVoNJ+UzQObToMwjSapniR4KXRRSoDeSbh4LD27STnUfuJr5W+F8FUUx
OGJYucYtvmOjTwamCstqkf/e8jAZPZmqDGsAhgZNyP5k8vxUbdDmDtavft8shn+fvl+0G5oD9hBY
DWrEbcORHy7uM14ME4qezVvtkCY17pt4/NLBkmVU4/SvGrdv9GAqfYhzcnKGncOOVRgcA/TSA3eH
CYLkJvUX3YpIeOG9i5e4RXiTYdobWAIsTh32Nfa4ETQzLF3uXVe4xN/ytKbkj0wfAhkJiSRdeC/2
M00fWJiC4GJBJxTmFxzZr5XG73+yDYD0bXLFZJoBeKz0s7QYLDUvm34HrD3U/gENcIyIjmX4XMl/
itV3eqHjsDT5zIccDDlIdFbPJx+2nJCZzXPTecnPGCZw2Tijri7q+T84oYvwOXN214z2wKbGirgV
Y8XIGSPSgLuYdQHqNAzfYBWCVUDXztC7oZxSOC7LbPn5rUAamizAW8iwhYlPRRy7pNeZP8oX9p3e
gqt8Q95B0KYyLS0ilqDif3Y6l7Bw40gUTDT/pLegNZ3k2DBff2fN2CdBa+D2/+4D94YU4bEcT0e+
tG4RAEBuASmxxvMkEOiCqiD6hrwrdQtfj3laBXliMLB+TuKBtbx56dYnxGUNjtZaBfKHHOoqm4Jv
5Q7rKwsWxSeiQCpjiN+NDtVyRGDGx5TWGSfeq/XRaAz9HHig+AfYyvn/N22nc6rHXiRLrhFLSYeq
strDi51c4C4tUQ+h7ilYs5+r94JUNkK7mXJmiEmO4JgJIqNQdXs8qyW8glV27PJ86/egkFqG1wEk
JqqW+Livmqlk1idKRVFYDYWWUmx/w280KX3M8Q3Qv57v286AOyJqrcb326BIADEizOSPxaCcpVii
gPwwCnNM2T2N9qwRUopIwHrYhCVEzEKY0lVYdOQxWOoS4KulkFv3zSPXD+Mr93ZngPCjIOBscCwW
LKYAJfZ4nvsoB6qp+EyICP2ad5LJ8UrAHAxMeqwYcHjniBmuqBSYi8gq4aiLVTMe0SnO8qGZ7wQ7
HUnAekuY8TzXRIpd+3C/B6pAxJdQkX5Mpiv1F7z/6kM1MLHpl3MyF0jiEKZr8SmmFkcg/YDW0gF2
3wxAidBrwxdbb8wNoFM9Bi2jeIfq6XspSSdCSrgtzJ8JYoH9W4j74cM59ZWYATd/YAizDOSrCYsQ
JzeSIYosPTaH+f0IU3vOF+0/oWVz7pkPpD9Qxvz9Lf5YI+SHQiWB5Qu0YjTywZlENGfc9wYAyZIB
uPLBIZISwSX2qQHxe03n4KhypYAoYIu2q0l6kV6Q0OQKP5xUw9lBxo2bEsdUzPGC9ZYSKW/YyJDl
/V03BN1NSJxbJiuiPUneYgqe9zy/77vKH4SyTXTOVuKBAu8hJsfso6NeITVzwEedZFbZY/c16Xg4
H/ZNZCFWQ5FqWOEmZZAbyU6PQAY4SUapO7nL+GZgwUnX88aET7PVMzdtYNRsaYMQEC+FdhRRv/TQ
2D8L8KrjrMSMz21VMbpQhrmtXewRJgR11aI8avqk3Xan5oQpxrteKP4KCQ0gDb+HFc7EVoV7pqfz
AmS0o1TQkHar6qRfCjKGD0ld0n1JGuHn+L6JzOCaG3DD6q3g/COdYJaSPLelQHDycfqbHwEfN3u0
xv7+A4LD/x7Ih2L6IltnyKcPcjoALjbLNRzyVJ69PftjcDF3V3pQOJUwj2g+C8VoTUck/XMfbp+x
q2bOHUCf5e6ng9bXc2rWDtIBijoNBtaPhr9yDRj/YOamvwrYM66sIlId4p25K79rzqgfVhGhgRMx
sshJwps1MEnoSjmVEqtDETCfB6ov62pBFnm5xSmZ6d3BzRowaHAKqs/A6d3xI+vnSNKRHZamBkAB
W0xq0pHjfTrLpjG04fK5HGxL80zStk3gxBBA/8kJicObeGUnxugLx13AHGoMDIkhfMd4xqaWeCK6
8ReA1KjRC70n9zZ37CKdCWrvSk2oU65y/0NzH35ENpuEDp0voo7CKVIDVS5pxeCMNQKMxCw53cbY
Vk7FZD9HS4kta0JaC0xk6aT+kwwoEw8osur+johSrkZE8aNdkDkHLQFWDeCDpq5C3IjpOWZrtt/E
dN0nkfvxUQcvYDxcDh+1oU4/FmFQxJKi/ED7TtbRzRmNrQyZ4/2CEM884sJyFNQQK+AIzaO30mm8
p3ENM5s8dWdg3PfAu446HZ4Qwy1F8Z0mLBSIjDmRCEly4TfR3UzRjnQk5VwjRL46t6UvmZc/YZVA
9GwXPpKWI6ljTjEjRgNHCQpdvmcQ1NN6Wc3T1OxguTun5m2yKk+Gfe8xNt6QQYkOcIeKlVXKH8Go
S/bDfZGmZgMG2pKJlkQ8YBDoKwmElp2BzR+UiLiffqCtU925x91hjMyNO9Dtr14IWqafv3pZx3Ig
DmL+8PCZNsh5Q1Du9wou3sVVMtc4EcS1CRJ1oDQmputlBeNskD0wwVcGtHX+HquwisAo77trnEXX
CQmEy+sfxGekae7raZVLFScG8OkY2nbe8/P4unsd+PEf/eM1pEXHBHwtI+z00N1kMUR0fTxyk3Rc
kMraJEHs8I5ygH6HcHELBwBdJKUBQi5RizIKFBFMgOcqfj98VQohCX/WGBiEGJ21AoqZ2p/la979
RLLzEPUOETkbMuxmTUhgIgU/vN2GQCQgFqaYBf6UojZdRTZZbbHt18TmQFu/6Ns0ehmh7WhmBxPl
rHZ6uq09eIbGKk26WszOSFlKTsihY4VI7BRNamV/LinFTNZHmKIx7VOwUuMzxImLwwzqJzETzE8c
HrbdijDp/OV1BIt2HqF+KdAyEzJzTc/on2vF5TdGlXXAY2YSWW8Q/A2G0RHnx78cbFqeadwxU141
v+SO1oJfMhIVRAkRaz2jR7WLZObo0Q8DkJx1vSyhFu3nz+a72Ff07nwf0CNGjN/D+uIo5L2/9ulJ
OyZBWYjgwfG5XWobXu/19PW+ua2iDyfNVzZGbLygpHOU2ZMWM9Fn+l1WdJplDh3npeoMDegADC9f
TuBAxqcvUe2lZErQ9F4x5wqKm45s59EmB+mzE9oTGAFn3EaxkE6nZITJdusNjXzymSh+i/5aPnUG
/Rnm6kYcFF7RGvB0GA6md5IaZonNdMtdtasseTt0CiRJj5HO+YbXUW/7WL8g/GFED8lpLH5Yd9EW
qkO4nn2AM2UKXbanr/0c6LKeh6d0CbL32TbWTV9FX/txuXtEYkusJwdtKp3qk7JPRfhb3eovtwgS
9/WlLUlGen1SZ2DbEp6rSR9eEnmFMZwNw/7sjuyVLAUTmngN5Fx89fcFcD2njRWb9MhsY+dxGYc0
fJAwdgQoZlLjlqJtmVyP4xAGGG6tB1JemtGK7m1H8sarGttm4w4Ug8NnY4FPKgXWCyQUzMB0BkXX
MAEtgRfG/cyUy75QGWPZ/33Nx4YlL6er2JUJcuMqogHIItQxpPyIlg2+qSVbz74D380Jb+NJfBnv
r5UjsCwNackH9h4R/6pL2EY7NC1a0PNRDfIc9mb0X5SK9YyH65H7ZjLUeT5ZK3o8wHMVjIBQvnXP
UZ3Gp7ZVr5zbPjepz/JR5OkrOprRd6HvoGkWTITNTzMECPMQ7c9EFuAvf2+uPdYCQeQ9ZgRhRtcY
PccHpXxG59Wbh287NIarQYALFMOksDJTKLeriajlHZ+lAJ82CQIo6VY9+ONdtertHqvijD1KcFy4
Mn2MCy6ZA6y9frZCaQkRHzNake4cZkxpKTV5Y7PZVfZ9TQrjfcYLRMyKLhP2sDzeWPeIJhh7Im2c
EFRXs79cBbyTGAoZCI9EVTp3U5uTwwddZTFrEsLLiZNqJkI8mO+qzh/viHnueTzJ+F0hebBoOhq5
E6kZyVPkBDjo0GjsLz2IbERZi5YHGuYIGWhK/O0TlpaSJ15vtaUXYMEM5vScxR/P/gTAD7HA1yK3
g3JbFinkO0tGP7PYQhUTWFP7pGOQuIevUDj2pNltWfF+SMtbYXwRfYiw5qsaArDnyYTxp0h3LyOX
LYW06aAI6S/HzZuFuPdpO4flwp2mogsec1kEC0jkK2tjucE95OLzd8Fr9FVqtjMkkEQWwEoun5a2
L18GOF83NWmfXaPb4y/QvQN9ouvGsb6E5MXAsxAWfzTiPKCzEVUa4Awi8hLaG10zGFAofZm/fqff
CWsBGYnJPrgMjRnOKbA2BdG9hjZfcvjaH4msU+IYI3E8YModkbh0cyq72SLWLSbZ5MVBhHhpakBR
gGB9d/ZDM3FahOJrhdgskfn920H96lDovF4L5R1K6AsJhXF/wYALaOa2QYfLFmcxZiZwPCs90ERu
XJiNKX1FxjlN9oAgImKlsmfI0zCU8RZ8koLINwFyFYPNfUS9/P2QJSG1KkiSYW2/BsLEXrPoOP+W
ZkqXH7iyiL5JitOPqeVtDbktWGpSmuvMWgneKAuYygcvSo1N/ks/c3KJrhdJNShKGdwvbyYdUqcS
t6ddepxqhA8dDrZktFcMUN0fIS7orwj24jALTkXrBVlfCLwpGdRQGxhsrwOAecArGJxOdCHRL6ZS
t6vwgSAYW7YTjggYWi35pDr1hGzq5RDcnVh8rPXszJWjuYTXFnBJTy/BxT1A52uPHWAZsTGoUIWF
vitcRGRYitmKPC4wD8wrFHoochU2jxWvDP8aOdWURpAs8KTPpQgz676VRMitDxxD1VA+YdKyb0zP
PUY2LaJgEg0xnhruayEL/hD2yC1SWiHNAKZm7K/6knOQQ448p79OgG+vJRULaBtZ4x2ylkPilWTV
+MN9CDgLjwrMPet00wYrfiC2GIWcMrZ70HhASqATfZ9SfftEpK26w6BdkattfCIKU4GjAWk5yTL7
AptxT+cUKJKv73SyRTh9j9SLG+lNojYNBzMw/pcCsQMcu4DFWNR7IoCk2L639ReqG8pJ5xPumgAQ
mSApnDSTBjmGSOlABtELKkBfslqx8fJyCKnKncfHp8Gmvfmfr3G94QAueS9jq4NAaji9IfweoJQp
zSEOxWeQ8RxjKncUUwVTuVokZTodsKj3uIkgBYALq4re1k5zIeX9r72q3cWBodlYtCbmVZJz6bp3
NGctFrOLaq6GfEZJUAcX8nINOYgojLDkCDoA/QD1vgB8Kepeqq9Awsn3OWYYt5Gt97DMsqaSd8L5
oyWvmVYUdJgPsQEN0Mns0MQ1e20jH8dmFvLKfn/46zgg/3b/jpCYu39g0XkkzDLUf4tgsGJyR8i6
ImccpwlyBZm0BrcE2SQpj1WJXCOOcV+/m8K3Oripcfz1iFwAExBwJljXPQofMbgfrGMdAdS4ENX0
ySHGonpw/V6gYiOgkaSD4HEk1M/OXc6HpJ6jhez9IvCSzzqLsXeAO94lJLkOEVxD8Dbgmbc36vuy
bEMJ4WXoU6OEb+GP+BEh07jiQ02O+aI7v2flAg8e2jYAWlE6k5rAui6xJ1Meh7DkRITKdUnBX8D1
5YbqDS1StLinwGe5BPWBswWt5SDBBA44nU1EiveaEA11yXaIkkb4pFk0PZxkQocNhnMNur/BmvB+
wolKQKyA7Q43BDgwuwunQonnkjU/C2GNjtkKNwDhuF8/X+Osi3tesafNLFAnjNWQXZ6QVrE/rYYn
wpaweLDYN1uWfw5pmcchhUss+XlJkQ+MBfua4ZGvvFS2aOC2IwR3pYObJObd0McghO5fQu3uToWN
AmgfqEQEIhdcd8guJgPW3JvNOBWRI2Yg7Vupc9lT97I3TAXn+D4ipMV39phiQ3k5HYoQFHeVS5Us
YWY8kmDpTEUPG5rKlEKFrZeXJqmmjGfpdKPuY5c4T84s9Hje98/CkfpOU4bpK6qoU8YHzmpTi2oZ
HmURsQttJoK/5KhlaYSowhJ4XYz5qLtY228lX5LCrgwx0c7xfz12KkunmZmIE1Atc8iH4V3wE6B0
3nE3+azH0xvz7gzvHTI4lSjszOKEvuGAJ3GWlOxsjlXa0FzhJwdTsjEg42sjc4K5XiXcBN8zd7jE
w1pj1OO7CClskVhdzTXsHc+/BjzEyGhxYDHmYqtWp8dPiLOBjiPDIw84IADczB2CzEwikyfUMZzR
0Ec5unhUnfA8bmYjmU9RxXberwE5dB9xn7TMsZMf7igdiWj+2j2I+yLgnb9wZLF1wsVBF3CfPgzs
SMA2MNx0ibA3tKbCJPw1ZP6cCxoAtKttzYY9lecTCpJprMvmPM9Yo6ALFDgE5LGJ1W011WCPVaZ8
U4KHnqvwNTKQP1gQTq5fG9P5W7b6qgchQaxC+7bz1uSXqwsSeE/8uA5PMIYq0hjh8SoH0UXfZLOG
yuD5+n18TOfpj6Ox2f7CMaG0pEKy6LDeIzAYGmMsQCobrD9ikfxY8B0MQWPQDwSgPn9fyzY5Fa1C
QaRgFyECf7txLPavhlJyq3RJs7DEyyQCtCW9gj2gVHQWi2RVnbDoUOQG9ZCvUcVi5K+AZ2Aq2yJm
RLlfbum8P5VmkCod3O3IxDb1Sq07mcDvOdWmqlHRDrgddtFw2cKTYFQbm/id+hgqAagmD2i00b46
gVByHCQ0cIHpifX1jpOhtkk5ygnMMLIJQrw5uApY6b9EO9qXkEeED+o0GcrzReNcaIl2sEjvuBf1
4fb6JhH8vpGi/hQDNhCv0Bx/Vg0ixWLSMsLivBLaMAwgEwb4sUv1B/qGsYiOYI5+kISuOcmZDZ5K
kxQXEAonEi1KTO3phhdPN1hJDtZgRnWpCH0hM0jSSVRCaaZRgXMj/QpvDddJ8NF8SjYpQ108wEG5
BcK88l5d4pzgx0WYdLIXae0Dfp9JnVFli9WNlJD32Jf2oKHDpQKHxwgf1kcwhB1dGHjORlHLNM1r
I/sTwbvHb+7FIuPxeRE2u2xFKo6ybK4BTXnXdXF6m7JfTAqC4xp7O+RDYS1m/OchZBywhNNb1bPl
j4klCQmfF9NphNeA6QqpIs48Nn4mGmWLXo+zBTlDPOd5gD+tZQBltCbyllkos9UIWtcCKUUZ+sWd
RS7l9OHkvERRWgZikR05tukYo0hGe/XtPkPQcCrWi378i8vEYCrpek63a8ixnbCXv/MpX3qxrtFW
Qj7Yn7pELzCkl4wAJIth/ERSBTcWH+e71YOKZAtErE8TEJnv5qzDx0WPmnoVoQnFNQADfmAhIIrk
eD+OSEXBaMJJBhxtNOEAxs/goopqdfSf8suhp0lj9NDWlJzcN7JEham4QfOnKZJaGu+u2fU9HEHp
/Ysvy5yUGBgCWzTIjZKG8I61X3Rf/URkHmuIgPfIVSLhXNh5uLPE/qrEhCDMWpfotmegRey9rLR4
z//fc/vx0+psEejH8m5AhI9hxCDXQ6InASdxPPDA7Oh1Q8nIOxh7xC/x1Q0+vMSgyEA+0nVLUzsM
K/UGSsQ5dOCyPIaaflA7I6OmGMrRHFoF8ZPCC8B7Y33CpYY5003pl8Kjyy3gA7ewwt9wz32Xz5gG
TqL86WtmtOY0Zj84+vI5k39EJQllxtyhLoM/89FLmO9FpgqighFxOjjQyZB4s1oJAACVaH5M7cGG
SCaMjLAdOlUaNroizvx0WAyIEZADosbQRbnDhTh5v1YppSFm0/nEThF6t/syzpebH2F9RFFYB2Ac
QniRiv9QuGG3o/WZ53iXXTCoTGV7eEh0aUvJ9Nt6BeOVAq3AH0FsYEcNUKaIuHFH+CgOsvvFnOdg
y+P0gLrIG3F5SJagFZ5dTaMxJCO2j9wfKraAxQpfRX9kddbm7kxIxD/+KxrnnMHZ57UC78iGBMY8
zq/wsW8cYnCIyy8DQrjgITn98R5Nze32L6B+BedA+DqXMFSAcfWUkex2d24Dm52eUDHi5kLcnqwh
PmcgfFjglyNME5kvH4sz/wZBC0CGCMPiulX4a4izIt5uw8LyOjGrCkKbs8wWIckBpl4LobXd9+kx
6aYi7ZjiOYavfy0/MCzz8ZLGCLz0GO0zKn1Y+MeujKrcLba/XUcc2evE0+zQ+Bfxu5GYIPvC8Y66
t7csIJfuGwyHgUhX4KkQgzB5rtvPQeaDYljMlrLzV4QisIxN6QTjzFEMuTDZATx+JAOEA/qK0rU0
g9facjeZ9AES2dFaVIBh/oaxf3kvryxIvBKxQyTlfBZDQ/G1MZoKQO6er0HPb8dONnCeDTlBCvDT
E7Rl2tLZzlQZftGgU1bHTasub+Hli2lMArksZt1KniAossAKJ5i2Oo4Ip/uyWpMBht/sNscIy+f9
Qfo6soVViPZcLL/IFHTMNQ8f/BhuQyJBMiynVyyzQU26ihw04eevD47dLpv9a6YBAm+oPYf5iePG
fZaILYesSIySEE3StiIenpDAmyHjqz1+7HY7zoxq3U4+NM/BwD1cyP9Fxw1a6Jr7HhuAa2RpaDSr
EdCgkOjDegAUtBkAlvHhsCIzGAv5EOQNKR6oo1lTxQme+EmOfXi7Z/jH3c77rl8xRWj28mpha6DQ
NjMVfSbpRIi9ZwuR/kc3gkHgMJrkC8dGaicINBkcONtZ6CRJvu/pNd9KMgXaUiPzaVIi8YU7AXSB
GeO6bk4pZ34c0phtB8KawkSbrwFTCN1h7koHYJI298yT8032B7PIZPf4eOOxXh7qCL49YZqGb+S7
5vchaWdDEYY++NiQZ9Dm79xIg1f8iEnG3v+C45eYgyHFcblZCqEbr/sqcSR5IiTHGkrOjOjfYCck
u8kSBB+9CrS04ArZwv/ghzUrlqxEbxpY88K87SpwQOH1/Xlv77ZE1PAj6ueBLAGq3P5NOJETsGb9
vOe+wW7k1NhWVbbqI2T+Sca+RrD7CPKKDAfiDmIgnhzQS91phpheKkQJqctJjI3/DhX9oLrraQne
ktjV4Eg18DQ9/JvVxXmnpWfiRUhUdE25Fq9YdTlPWk0J2cf29p19jdeyv03C6yGLUyGP0nx4ydeu
gQ4gAWOTYNMxCUE2kiXMXoYzxr86Q6AwT2ghpIE/PmV/8oVTm5DbJl7FUeiFtfexyJ0vSZG0J3AQ
ch6mgiismKY+/yjG4Io9T/h1b3zlR8YmApHfhjvCFgq2bIpci7d/Shy7FcpoAtiFtBquUJ1j1Rhw
lFyiLSVJGdPNMZkNjLkGUs4AfYBfSbEVs4bYH4xHT1IhUC4JTVoftQtNddGLqwL8HvW2fF6cuvrm
bXH1KbogyYqv3FgB5iXOEwGo8LmQUAEpK64L7Q+2uqE4HCiSRB28aR1RcR0jKxnaiQOX7tCKStdO
PkeygOJDsjgn8knhUtsrbnknreqO28vcJtbjidlgGBMuhgOmDHNSsVpSogiPxOA7fdLBS0QKjP1v
+6/u9s2JmVsT6U1dGhou8WiMboSQYs0nuGQiIoat29/Iv8+xzIm5rfpTJp9ZSCsSmZIC6GCEaeD2
GxMKgPWwF6gLwpS4yC79P+6Y0YFIbQvzI9ACEXrTa/CY4rsQFRkeKhVym7HSWRRoYEHMDHJf2LcI
oRQxHCQXjjnI95G5o1+aXN3+5M7LogKh+Rtv7y6qO2hKXE7qdHBRtuihWp4q8m1JbJJ8Wjeiaspz
8/fy3vQSEtiChkMy1gyDDFygy4BY6D84gmvmiHANFx6c+IcOXKHhkRqFDMl7NFsQ3AsQD8IhBc7B
a2PjIb+QbRG+T0gnLVRGiY/cJPe1mEdV3+MQtxS7dH53VOF9CGXysg0GIk8+jM5w2HT2hA0KKUqR
XshFQV/yMxL6anP7mSTnos4/5+deJAT/LutyBotOoilLBUqMP3ndTJHvcpp2cx8xMrcOqeI+OmWn
dYYu7nE47I/zmQNhbrqgDV+EVGDEangqKVdgp7HEReuohMe9/rUKu171NihYWBqi/nZ8aiY58kJ8
W4p+rGfAiUARSx5eRCNTIQVNkczPOeGgvsSCNqCOYtbS/caTn5j4DCbfkyD+6aIj1SZlbz5Wkl5h
xr0xr9FCcZ3xjlMkgzTTvDcjfhBALZKhKVcM76Ne4HUg8L/ZjOJqo85vx4HHT497IbkkBqAwPgWU
X/S3hQ3Qh3AXI2EIB6i/AlRC4j7rT67+80yqfy6ENxZX8Om8FijzH4vUvztvZhS6kNEQyHG+RaHl
aPzVplcAAWjmJgVZ1SuNvoQzn4VFZBx2k1UaU2iaTB/zlLR/aXr1VAcqqbEaP/mYLCavDc7a6eMk
kNTWZ1cmXoVkgn/LU7YYxZC40wZce9lhDv6iRYLPQ+E2J/kAdd6IvAak4yx9T0OuTVpaPjPJeixJ
K4KG5IyT5eQIjIMnnmTEs9ia9JaECJ7vxzSzT8AydmnevRjBlYOYwlDnjGc6LTFLzseOarFoeQBo
RuX8Rvr/tWBgJfjcHI561ovpsw9WYCaLzsfJZiVxGX4RUGjgNSycJNsKOapQr9VOtqviO4YFidMt
N/X554omydOHtlw9Xd49rAmW5t0dEkOMJTJqjnspYgqWbYElUh2DCY//kcbQi/BdkvdAB+pCdYnF
Z91jK+5M+oeMzm05fpxHJuixfwsmBA1gKe9Fp2QRqzgmZ/E4rO0xMnYcbkBLzCn2SyciKJSOKYlR
DwttJKS9NP3aB+Q4Hg6XyySZvg9qFpIjhfYqSlDCkYVIKS68PIYPZit+1wNHo/7ZfjGV629i3LaP
SyaSr4OPnSwVxnVB+b4v7el1eV34SIczxcGVZ0WJO3+z4ncu/nB8GZL5nuWLt096lPlYw8wmLldn
/fMT90v71DVWLQyGEKMf4iQ6J1m+iJ08sg1h/Kggpn5mD7Z6h5cbCwFuf1xG4kFCetTqPwZsxJeI
sIh1RIxcmyk9Il9HJuaZGhqUObXZUehaBSViHpYbtNSsdJiv7maDKXpoyzRdjO2WMzO7LfbjzZAX
sv8SU48LfS8hfqCRo+7C+1DUwVQ4vvLgR7Q/pmZbSbyk2OA4Hjd+H+8cAsaKDkd0m41RtUMyEw9s
VJo07UZnFIx9DdGYWV7DGwI6fAvUCJNyprmyGqTggzSHfU633hRFnvIOGa0IV5IBNpAGv0OxUikn
gsYYodas8LclYCRDOTA3yz6iXQ0OZjztsUlcvYc8H804BdijObL++IEGu5rlNmmyM0JimzPMKrsg
Mes3SNZqYGcijpYORrfClMcGcRrGHChB7A3MhQjm+ihkANmGp2b7mry3/3Lu2O1h7l7b9DKMUeXq
pbMXAxiOHiK4UH3O0ECxn3j942dWebxiov4i1f5xIoZaI6mLjf4eJh78HZ2LIK4drggIPTX+uJyP
mHl+xDAme1CwKiXiVZ5T8LdNmeICZVqcqGc71seqpjbDxDE5+RLSyXu4izJO4reHKpuRaDIGZcAF
Qapzao2hYpxGDHlHYAVqIglkJwWV+XvT5zg1XLQzIrSmEqmCpP9kbBP+863fCJ7HC8fNN6c7HCL5
K/ojYbqJAO7F1+mAt4mmaIYW/PCMs1xHHNiLOYxx/CcgaNWLH7MWvd3AYTJiIkbZ/g8VK8jaItJp
DvT5ki0+TJF1C9NBMg5gndHZ3ACkOXkVVimMCqxsJHzsx1fzzZQIP96DugGyJ0RvpdD8I87+b//t
oHgRaskXhz+6fQJYAYYSJjBaZ/a1dZugR6UMoDWosALxJF9MxFd9DsOtynzSIsYVhGpNiBByRm4c
UooDcu7IP1am/3A5QS+QleZwAKzehDoSTGZowYJJvhY4JzgPiCPMe+vmlFeCjtvUccsdkBF80RNR
0mv9Zv9yirnQt4jIQRYo50soYlA4P1wS7DEAMMl8cPySVCksI2gRZuNzPn2ExYpPq2NnQxHgKbHI
+PxaI6NYtGeeK13lTGnjCFmrC7RftKq+45GPiPaqb+G1wepAepgmR/Oep0WlWzIPgs62xkUO5E0r
AkjN9WxGg4quHPc10soMrjmZUaSDn/yGcMfByKhjxBclGpASNWMc674EPTSmFwDeFoaiDIlX2LJc
s4gFpBxszyxgEmI75kOj8zuUdPHVwSgWSHHlnxhNrZxwss+qorDz57T7bmhSFDxlkqiJcZl9wntn
MBOgEO9t64goP/1CIRjgxwj0Eg3jgQJr5l8YjG1DlpBCTs6PfX5slQjl2UAkIg0GPJ9h42J4ZBBQ
nSLK4++SEBRDpbist1bm6py5QRMhX26+whPYBEzgSLEpuyLES+R5wUxw/KcoE89STTIco/J4+kG2
9xVnVJrYrqi7S1jS3E38prIaEos4GUrwK4cyGvk8T/eom9DQHHE0/RuwatFz66j/sXRfy4kkWRiA
n4gIvLnFFt4KIW4UkhBWeM/T75c9GzE729PdAqrIyjznP7+pJn8vvW10nAoJafyN7j6t7O9acuwd
n0LDztFmV1njqGEvceY9V/0ifX97LWrPTbQ0PtviNQ+SnIqQcBB+ZC/Ca3W2QXJVDsz3Uu7Y327L
muiryC522evWTXbSqxTa6nztnKkmtGc0vUObq8FE5t40D1rvP56vqHCpJU4Tzm1wglx0FmTHLPNV
F9MF8d95AM4V/04ZGwht30Kzyv6tozbbTe6ax1eUeRm2sJHZdXPnxus0CVMFe7oRxbXE7xZyn1xH
O9zGeC2BwvbosPf2BUk88mzjXPZuODVJlm379zPf7jt5Zaq5HaLcrozYMVHqJ1bM5kPiRh89wLfq
vARPAJgU+sf6ub5u7qFfyB9vmAnDZy3ZeXQ1+4bnQEqHSe/UuAXvH4P/SEouP4IxSzGwEhf8d3Of
uiqYwS+wazLbVEP6rN1DXYDPEMCmY/MyeUz24xNSibkGiD6NyEH1FRsWhtIOy3N0pjK4vW0B/GuS
/2bZ+Xp2LJTCEMyCbi0GwWDWtGRdf1XjfoT7U01nKwfUVCcK8ysa3SigHKnuo2webjodnIiMF6Nj
RJ1UDeV7ptrddbekLZfJZRKGY5C4Qi8QD04d2Fl50eU2HT2NOxM9KPN/0zWxAakeLb6MpLCnIAh5
tLhpA7cH0FDVTKwmX6viDnL+Wnwb9gHW8p68neFb+L3AE5EOWTl8ZDjI5lPBCaqxqRSai+b1bLi3
qqDlK76P5c96Kjpxp/g+dSUaMeia7dzaleOS+qmZisyAK1kSvUs5M9nLW1POtBfFUYI6ZImiUc2Y
fGn7LkOZmA4GzqBmqv9UHtm57TjbONUBFJEI+3cOXVON3WNyaq17u97d4p5kx0x7gvLRvGXSpgYh
QBQH2TvVr96WBSQz06es7D1HGO5CGM1OZJNrmNBYF5+vbb48Vhr1Ze/+RRTaeP1gOazmtvwch+9c
df1PaEhO9rv/ZoDHI1/2gvnRmVXBU6fzrq7xlYyStYIgoX9jil7g6Vr8r9J9zAilJPkUhXWelkkl
DKi7Fy1hrJ8fXL+v70J1H8UdMkiyk20HA2CpCYFWfKoeedk5rTjIsh5XtVDiNFLDPWh1LYiKV10v
0ft0PqZK82D1eSgT1wkT7Yc1FIy3GeJhjXBSDS160TmBYWZlJ0qL4R50IlEPBK7rW5enwdY3FxJY
ztv67QPPGE1CeZScLsY3UxpiT2v2BHa7u+jjcNM96B74foMzKjmm74EIL0AC/3m4RV5qIy6XpJKZ
RGX7ALB2YpbtZFRKzhRTi1Q51lzWY8Mkt87822b+7I/TbfOVbGWNOr3uv8yHg3n/X2kOxsTa4ICW
Ku+wEqvoYb7BdGMSrxEMBA6M+DDDxqqvK3zDSfAXp2xXD//pMCNlzctqGqt/5AFR753ZdobQvbxj
z9weAzyk4h5Cuh12zK1q8Ny697N8M3m/1eKdFPfdeYaq6KXUkegRhdM5EBLWwBFzaBOwRzlJyxJm
ER72rLJFXVHP1EElIcokOfj8decqieqlDl1cfii4MVFZ6NVtlNz+Snj7Bhrwe5vrPyVDuGDj1cpf
7VoUTjtu3mpr9cP8iJ7CILOs7jJBNBov30JeM/4YkeKY8mUUppMAbYd/0v0B5/C6RZIoTh+eq0Dt
t9EE0tk/b+14BPSPR4z12kyJjOHc/XpwsHVKVG/oIuH+CFuvP6BrF+M/m+iBUX1IURtjvpgYvMmm
14jh2tQUM6ZRm/KfuU88ug6T4jJMMwb2nODay2+EjCJm4pn7N943/7SQb5J/Q7KWQTgnRM9GMOnH
MgyR2it2lFRp9vijuKcL63KySCiLTqkEL0MACcPGzfTaThS/8aqv7HYtSQnX/igUBpT2jVVRUc1u
Wb9u84IeIxUl+4svaXEBSJLGIGk3qT48V+Z3DIR7FBjQF5S72TxpEoX1xB4bpQY5Knw686UwhsJa
87wsa3LIVvWXsfDiy4G8iNf/Run51RbfKkyOnUUzbqejb0SMWP4AFGeX+nVw6d4Awqyq1dofKTqX
wOBjaQtqXDSJPcSucrdKRKtGormFmrkURXo6aJ0tMseECNBYKaxevO1igGxODGxzzYciDtcI2lYY
HCob41OT9aDVK8W7u3UJBffWoJUr/m5qt+9VO18/1yBTiMOPUN/xRng/kqvb06PNb5aQNF8PBF8F
UPuzxy7hb7jvv5y/8EbQ/b2Ci5ZvUFz9zRSi+0Xx1CXP+gpK2MOQtZl991V9TZJ905WBwYuAmDcj
eo/m7nfdDklz61+7ULMww/85SxZMtuOD7Ts5k4Qam83FfTYzcq8LUejDFhUItZ6obYge4z+QDYlQ
qZ5YjZq6ffD8jRX/LP+l5z/d581LX5ZuiGkt7t+65p21KTEKfRXVc5fEuJWCfL6cvSao3RDXnu0b
jpub0xTHcHAwLCfjRRkrgKVvbhbmjvlacCmm5GY1vC7ROsMJr80wIrXF0DigpRwENIWp6hTtvL9p
FL51VRhaMo9cRGEWvI0yrtVit804NSCRDg0BLYfWqnzbVw2x8/gLOfE/n2/mtgq+apg8twODlO9l
eWKGNTy83b9xzhqYq5IXXwLbNMPBK7KRKY73VZ3wM+IkG04LXNE3LJXBsh7YY22EFGIcpY8ku0zV
xbRCNEawQt06RPzNzffuJ7QG5mKjT7VH+BJQ+yrXblj4gUoKB/ZtN3J2LN9ox4jdn/OCy8zjZVNb
X68ghyaCkwlGoVs+9+Sv4mKdJryegDCajk10QZwQJS1cAm0LXv9Z008WenJWQuABFmFyqkK0MToG
31WEmfoFWy8VJvAJnzVvpBsrvX7NPiUTIItMhKdrU5dcij0PZd4Dnotb3UxnvpkfaKyfberjDv0V
RwzreLkpCSnl5jH9x7Lln+8I/MmicAdw1wPXDn/10HsVN7Xv5PzJG/BkD/X5Y1XpGK9harj4Hh8C
ErjvCMv+ps8oTn2zTJDyRirqPTuE4vJBO3jobQJbLf5vGsREHBn2UV0M3MBWsrEfkxf1Hj1u5T8Y
Zif6vWTtoAg6GRoLPg7lJtIvCxHrCNc4gdpqVz/NiFPstfPkQGUMQQRo1GJRgLzLFiQ+k7/0Enhg
n44FlnYPPTDsccSqgWO20lwmgnO0rtMhEufOdcVXs2URYXoaPdiksmzNmSLOqQ1Lv6MUiD7TuszY
yK2Ki0VRcGqu+ZcsTfM1+ZqTzNAwQWaPf5CCuttxYbjY1QDLijsv0CG8/AooiLZUTc5RcMQ2wnBV
ex8Vwu6RUHOL/wuuAgqUwh2pVckvi4BY9wCQ9fDq/1bV7RTadf396+braXMHvnFADBSAwd9PkJWG
JJIYpAUFtZx93w/3jHlJaXi2VJFy020zjbabVVfStP3uP3f/xvW738D5JQNhn0i4aLLLaNa0oZwd
PqtrRL5ORoHE1waWW8X5b1wq8S5YkCwkXd81+cfZQrO9RfvV2baoN3gr3WHHyJPYdJPt7Izzyjo8
SlIzLSP0KZa726Gpf/49WRaHwXvGWB4ksOCFcTYqX2K6LTr5GuhCHtipLPy2u3ZS9AMQonoc8o8G
m4RHyu7JYUr1H9jw93cj7J/ZgSRmnjQhoiaQP0bC45XlXeKDy9KqioC8AZchFBcp9+GURpsIorUU
KldeG4GJX1t0xvYhZ3us/arox4Yo+viwMdDLyiYE/BTrAXjktFpobEfH3t7Zv6c5IlG1mdbw56r6
S5SBUHiGoXChhR/cWFDtVrFWDFooinZooqrNnq2FFUOhayhl3LceXW3eYS+m2/eUheWsdMpMlqXP
sWlHXTLHqdg1FxxtxVK4Sw13IjdcDArdzNBovzQZfw4+VdRxn0S6TKyONIMjlio21Bqap2vTnbP2
bOeCqfIV27Pti52XuiNGlCFjoBfyi9TwNns5emba7yIry7lgkAfFsszRCHrgzk0U5+ZOmh+6c3iA
62YXXkUbqgnjqE8SQQ+SqK+kIMT7D2Ukea9ry0A3buXJsbluF2ZXuRSvbnoQQqIUskZjWlFx5G/i
RlVD3v0azT8750jCFF5OTk+neOjpRPKDOL2h3JGRlJhL5+ymAuj5IML9fwWJvidm2GJP9YCcTt7E
aqTFDLLp2JplBxfU+yiLrJ4hodxWT7Wsp64t2ESF+eZfyagV62za2zbUpcylhSsPt+HyW/C63gyP
kbPY/nx/33efTZzmdZHnFHk0ns1ySrqitwjgW0EmSfDXDyfFTWTMM6LubYane057o2OZXqdPj3KC
6YsOzdq/6kuSvEsL3VO57zmd53zFu9os6wmY/tV2jb+gb0ShXYteduyhDIibudUWXZqPiuzRcj9t
7THdMiibwmT02qhYsgdJ7Uvb0v739H4k0lD+8V+5lEddO6uMTF9DcsqAmeTcIKkyNRcZhDSmm05c
EYyVyjogMALU1ZXUx/KB/fAc/TWwzYsbZ48B42GW0exbnvGBRADxClF2TozcDwVJxsu4qU0JHv8a
s3Pn2HkFElyEuAJkxpws7R4CRRkDbqrYP0m5c918KZhY5wIsnjwiWvybzfYChjie8gwo7QcIv6OT
LiiJsBBIl1KimVjvK/NsU+pcRJv4Cbvd9y5TaUyVbJspQhSMxRPlFDeD6Nazm4fbuID3Hi+eb5WA
U1kBRL/4qOngChg4Cf3WuO/zLd+0F3h6Kq1K+zI9kvz0E+NhYfYUnfL5VjDHPLWA4sVnMT5KvQVR
4edv/9AXq47ZDyV+kstQLqBaTO5juNd1bHgeKOJ/jbizuXZv5ny50bIeYkiyYwyBJQbIQ7x0VmHB
zkoJGJLgkf/zHgpLvbEof75Z+9VbLSR0PWtbgx3vT3Wp18badqhRtkyyU34caHF30MDZ31BrkOV7
gFih47Jyt0Ge4qHjG4eXRiGpEaveLdOBlpvh3u/exuHhfJSbs4sULgUdRrx5OYBF9/jApNbDARoK
lDP4vfC3gH1g8ZEjKcU6VORxojukNrvzy6Snp1LjHfhXS77P6PRsQcjApVkotQIpCbc4mhtPV2A7
UurfMLxqJCvLfsxWrb6r3OvZKHKekQ3riNVHQrrKyW+Qj/ypwP4Ux1v5rIy14jWU/pwi+oCTAww3
EcEkkuZRu/HHdKC3MvX1786otpIZB61XupaYiJ2Em8kDz7fteWYZJRGDNKd6fiQD+Rt9O8v6je8R
dN4c8I307ardBizkihtTGgd5VgDd92clJKDmeGJqM7OlAx/EhjOk9ZpnguVmTYouADenkpU4IxO+
zgxwO4OO9tZTyX0agRmma/k2uImBDHlPLDNIVdN9hN3tDPc2eGxS/aPQxmuhFAtN1Sp6tKxDC8U2
e4ue7yfR8NrLKzC+dOtjbTFSPPYC5+rZ9SmWpRu0kz0Fokd5UfsMpiYgCNPAasopGm/aN9vLf1aB
58ke0zFIruYO9+OtdJ4hdde23c3QrYB0HL/jg2tD7JNhgYECQnS+Jg85OVg4gj47aHrbLvS/lmfm
8PmWR0uTI6Mtnb/Kh4/429/PUU6UQQpZNXDLWEMn8oFZJSkyVT+Cc/GGKrnROfpH2kXs+5McH0I0
VsMY+MF+13qzjwf05u1cX4g2uhaRqgELDNtYbCcnvH4t63Tno8AfFLrg2R1CA8MCbGx14u63Hv31
M7y9Sv/ImrL++m8rcGwbOw3tNkr3k3a6xrb4duxdzsXPJmk5GsXF6+2rMQS8g+dgvB2f5wlKyTQr
78Dg3Bd9lSyAlUFYJeN0eK4yHyoZOcYC2Haj5Nax8Q8T4Q8qc9FjHtIPZksQPUq8JG66kr8SXC/0
YhCpKEPFVY2H3JZUS2z3wFm8evHf5Hp3K97zJTYMFyUYQXGmmjIRVwGGxiycqACY+iJ6SmLUMXQE
xsWVykYCMBsEyw+mV08cH0WxbvJfxyaZJjr17BJr/QiUiHhqM/aG/AIa24hNTfzMgSWDm5GjT4iY
z60a5AavYu5tU/PfQ8yIev6D1Y3kguAqcmP/+zn7+2bSr4mvv+rhE1xsSfGa6djB9OPe1irpc/+K
dYqqMJFob5FOchqM89dm8I3ZH8Xer28610LpOTWnnD5/wQSdxbE4MoUocYd6/xRUsKggoVSPbQ7P
0c9nIGs32CiU8/UXOZhiprmNYD8yXtg2RFhPEclIM18uVLYtmpbCt7bpDSery74p7GIJKbNkS8Ec
C3TK9nk5ukyIelovUGhYec9vxZN9DSifIqvZQersSwJbcQd7W+4Do23HXQu4PRUaC4i+zkgPCeFs
nczi7Kdaok++6JfaqW1wNyQdF+SWB5SazMHv84Ptt8P+w51C+LmOV66WuRIMiEIKMgehQOc8jL6X
1W/P0q53LDJAERuo/BIIxx91dv+69FICKAK5KAt2f3yEhKwDQ5anTr+ZFnGhuQlHUjPlKE5y8dgC
CZYzXVL3u/CjaHoU09FcHwID0OEMndeTRyt02IYLj005bs/EqL21F8DRUw3YhlQdYpJCzlFIXLs2
X0ydgJb+Z0QhwLUwA6HWNLOz2fSv+lk+vWc6o4DooU0YYLBUASkLzKNTtoivFX5BYAf+PE5V6he9
LnZZ+AoE9tbTjOYe1em2Y45d+XRxnxJGL4mmKTSpZ/jJv253fG5qXgkY/9mawWtSXWLXbH+8fpNp
lMbyv+NwxAJ6TjFdppyuBw0wzuEUm143FhhcGsnaopEtYyfhk4kAF/sZDOTisKusLIWWz9dZV7ft
bjMAuAWzfHPdnJvgcqJTd4Un/ImnK+z9HP5hWnPGhtNi/ZgyedzCEZQry4ZU8VNNB1vtpE06us/j
TMY9s9bS2nQnuN+LpuqylnHLwre2xXUSw/lGbfd1Yfd/YjWSgrh5cvsnENHRxXPvSJND5DunXwrn
QGB1adV9UypzaasHEsxsLjwfH1p3dcA5ku+S6g1TRlXuiLeGLxsN0uiQ+jc8FzjqlbTPkwe+XFrP
LxmtPgUIumuDaj68dhw2OmLhUq+GbD7bJYrThR6JuV31FS362Y/L+43T0qLGv7y6LKdkRshRkLQ8
SLzff3PRviFBBYVjuBYqcJ+mmpfuK6AY3lsbrdH/VKKzh1t3Q/B7fTMAPlY4FGKiZT+2bQLZ0plK
7VzbBpvWt0dz9fbiShvswirpOuRSO1T++2aBgALexCHmhk1z2cv4QdwfPN031vPFVLRTOD/OZfZw
64+/M0eyUuFULnTz/dvPq8ukEaxdCcrnRWcxhpZCOlBJYI+Ajt1oEcVk5z6q57FRDDSEHsGS6TNG
4XYSXgYG5kg3HNafhP1hN1p1TvXQMF7kvLAJYoR+6e5Ln1UciQpB2sepuxzycfllK/P9inrP8i8/
2ShT4brRXzJMX3blCLQ3+gEuXeVCcJdhLgt5KR5BPaV8K+yBrFqae+DIhH7VPZVMg3Eqm4vzbxPY
qZolefsOOQeBxRgiSW7RuntkdBMF769z8QKqSL3fOynvcbCgPOImy2eNnFxHEwXQvfQvJz3MMARa
YGYFxBmxzHf3TTfYlIojqqe/rS27e+axHtmGxoJHHWrfaoobyt/eJo4YdurCYc+asIR8GOWLbWPD
VetezjCLXTHWypZ379cPaEVqUIiXCp2VKswwnxnNi/dgVk5qADEQ5Khb3hetB2/dmuAcr/+dCc7Z
+Hn3choZDJd3MOJsiOAbElDCSnC+sUI7zBGrRsuBnK+PwlsgVJ2ruyjEteTL6fqibi7f/9n+rmxQ
zNB6uUqm/awGcppBa/HX0i/qnyp/HO2RbP0WsUENKMdAJ664Vx7RVRTmsT5zPHP/1fQ05Pc7yVRd
eLT7XvX/qrjHPVe4YL54+T7pymx6yDZRrnTj3SUiIljii3q+gjxw1gNA31oWEf0GeJu/wclOt1wL
y8E5zfo9P0vrp7UgCczIS8NzcRE0dPp+DUIMTev53kD5ay2QyaJ8bzkM6R+5EkvuKDmh7a4vhsg1
ptQsxA+VGAN0chVKs/iyLEjki1lKa3kObjMPY/8vsFH+Jxm4aenK7VmK43DOtiZxDMvvxfOulHiW
n73X4CRIlxT8U2BtMRtGs5djbbtv5TxM12oqXwWOSZ78lUS06Be47XRft+oG3id0drpalFIszM8l
tsqPk821t0GyaxWODTaPeYltf6QVYreideYtl60t7t1P6VBFMVQPLuvtzObjKDN9elL2PBDZM5TM
6yq3U7sElU/YifBKEyuM+GocGaibMVCvX/v3wbWffltPFronDuVTpLNFcz1JtbbRlkKJhqadtDka
WQw+V6X8OM7fYnDWIhF0/yu9YmVOnrDtaXYcSxaTb090TiJAdMdVeYHYN9qbOIy45yZGFJwpTWyf
s27obDEV8GoVazfpYcXFs3xA3zcQDYZ12VWIzohNcpN2qppoGW8Xf35HPuyuLArjVvf6C+DjJSoA
U+Afz3KBxW2q7Ee9Lw5ujyHXqZcYJVpHXDBbx+Dv49ArVJPjAz/zAJUq0QbxfPl64Y1Su90mf8vv
w7nsd54iR0bXwiRxibLqYm5UX95CgTJA0j6n+wuGX2pqPhheVkmZL6c44/gjk0oYBhtdr58ZPVBH
b7X0mHHUjILBBB6D+vDfqyQf9uQL4t65nH5VkmNvuYPnpr4Vs7F3G48CVcLhoXoSSRBMMdFOMggA
AxIHw6hVebUre8E8qyPeZMwLGol/L48Fw31RNVIPeuxQXNeXH4/6kkyQOePAzeicO/tBfFWSoFLi
+Ij857OtmVjYRug1HUN5VWmAADYDCHuPAajq8KH1SXG/b/BAlGw7fsAnVDkAESSmwwei9VtbgKvq
8dOI332emLGfB8eBO3/4UHHly152nwjZkUYQs+Qr+CCfByl+sgL+cPhL7uHFcGNfVO5PppOCN9gX
p5vBorlp+m5N2zQAKcNad5FQzx+CH6uTtlpSG4AMHuUFyazKWfvamaQouNSaTOahgQvcLFfLxBGD
v1BLJHp3xX8+X5Km4r4c3Q1eqZTckk63pWkKYO0pqkz/WTo+7PiP1nP8KaAzoxXuBUqITV7ZsO6R
5If/CPOsHJPkMDtxPCQr1QnPxdKkPQl68nRjmvCST4ZFSebrCETy5De2F0mlXhF56bozu4v+ZuG+
L2rXL9fg/9OuJN7xiXzMwrLykgMeq8jzS+aDkeIz1ffv2OQY715fFd8jp+j7dpifp5ftdKyyuzaU
dYrCI/IrQ9fZ8lZjI6DT8kjFnsH/LRdrXzIVc4MludRDUTFf4xNe41FiWfY96dnyc/oaz8+nHhit
W07pCs+w8loGgQxDzFhbLmc9aSSvJ9gMgopgAADfU6sRyPme7uXzl1dj/fjatMLnESKlTKS6VlMa
QYx2o/s/h4PCD3fdBte9akLCntrrMLJQO77r2GTL2+tnyU87Vz5yAhtlrhw2QqG/7l3jdav/QTux
KhHS77/oYzipnhmWfhbvxI8kICFZ9lK/j/2OH09dSz7YQfTdaDnbDtwJo5Dzq+SvuUQULm6k+f7y
s4sBs+0EQv6MUGMVj5DDTNo9jMmPPzaWWgwA2bbsWp7a2Ew13Bp2SIlaAfVbP1Of5PuJCYfmr8Wj
bADjumO5KPfZ3iOaXuGFuUmsy1fH+coRF7aKgEt46FE/dJQR+/F0+xU8FPCXmTyI0x3jxxwKtdO1
RjCCgPNM1FKXRjI4JfBenx/H7lrmZ3Wu7sdxSAiqux1xWUn9VXVrmhJDNeYIT2EX7RwFucygjlum
IFbD5cpXnBRLTlu7qHn7P5JHDfi1BkeICcEh4gcBeNlUkMrnzIH/ggs2N3KXsxjIG5uf8nVcVgUk
sfvW/fAehrmivi+1dKbIqeJeGG6Ofry7ylT1bf40iUZl9PREcoxOfLb2H+FNT+WL+3MvL/fdGy3D
P3rd36LmpSj9vQWe3KcXJGvGnMdv/GcoTMaf3Pfw7paPZoabBn8tUlqJhzK9G76PGCU0QhMB/dPT
3vajBXUBD2wKayatglXSg5PrZi24esNMwi/Xtd7LC48c+YC1hcjLqiHZuqUHieRv/FVPU3z/eC9X
Bzpxo7Kv+saQ8d6Mv9o30IEYZeZgq3pBBIwsi0Jx4Sf+7FZY03U9QwA4Oul+Yhjsff7MMFa+Bx+c
IQkprnEjXrJe1StNszXH1nHsExqkkNIFzs3i64hvqz1Dr0MjZR3w+UvnDrfMm4Ez04qCwPZYt2WX
19yAMd5qf7XD21877ThjdgJ1xkgJiqWX9uazptOtdEFj9f1c0iVZmuEPbyYmHLVLu/Es9tNTTjB7
AGyS6QODJbUFt5UQQ303qmB195N9W7Z1zMdIbmwfgWYjvXU5JL4vHjTLbsJkNS5Ewfc4DJMIUg3j
BuG+TnSEVhHMnYiof2ymhuCcMpNUFOk79PxhRySs38/doLDlGngX96yUlleTCe8Cc122+riy2qvd
KO2qwpVNVl1jrPpriDLkDn/TdWGzJE3RtGB674OGH0eqN34wW2cHD0fj2Q7OfLTN3j6uTUPI/AD9
r/VZYjc5Seo8FPRujfKoEdhAkPD7GPmvlW1P0+M7ycaL3ooFAqGNvi1fH1zRUAOK4ZiwDJ0G5GOV
bVsAQucQxSoXEJdS52xCw3IAf8Ru02QrVUdvCxoO0/l78QBJ0jZ1D9VY0HPaFu9fTgIbko3AXupx
vWabHoxNonZJV66kv7GWJX+SHpyuZnL1PaobbkO6usjx6PV4S52on1LiBEpnsB1bhYn1ef7stdep
GUcdv+JbkVDKVXaQQbNgs1tACqf6+tosB6OgaBkCCE9M4I+u6jv1s/jKwqA+0MXABvk+8RtH19Bb
2uyK6c6qbAbDH9vWy8ZeIgsCkdZVE1D1kdargGJboKx0S1v54Xnt+WKMRxAEYNf3TbcAgkkPLFoY
JUoHOLrQQ9C2Yur+CASSrs1naWOlxE9As4YEweKQdugIZGeO632RqdB8XXsNt+9XhKd/7AvPD3sM
9vI8mUzXz50VVc29vYcYbgb43rRZi8Ga6f2BawxUEC72HG8G+0515S/EuixB38wPq9vLP/oUvBOT
jvHE8Rr8Ut5zs+Qg9MsrAyXUOpmtd2b3vcA/6yDejIIA9IFHDvvOm9AefhIz6GwYqxUi+ob2Dkc1
NVkYNrdUDedOqhyQkRuvYV9/OJLqR8ckX/LygnNQ5flmYxCWze2/nRqlp6+fwyTN7f88J8z/yU5z
8ufes/93IT6a90lpk63FHs+e3YFnP6dhMObwIFLaQt1X+D9oXb2baacRJDXj/t1jWtl8BRqtdrwV
A+SDbD2i+0FgLUg1L8Pj5d5gyj06fLhq2cHTbC0QH2c74B3H1hKvRjOV4GC3MHXG/6VCiM0W+nBG
GyymMny3i4uvzz5TYp69JHZt8mgNuuba1JlHbOnbtgX3Da4UAgiIxjSu3+HXBI2IHwE/2DT+SA4w
WgPuglySrqCqeAYFhPrV0TAo2Kr5PVyLZMAXNKFUMvpPid1SC+ESYu8gVuK1H81bc0UkCUsIPwJK
md3F5mUqYjYyqdLtWc3tPpZXuYCH0nb9DtHPrxsJnJJ7+XHo3xaVI4uWY7Q+N3hqITVRDxhJvZYD
xjRrdiXPfgERKlcsgJGP1XQuGIhkHxKo5AH2VwyYDxj4m/eEzKPgKBKTiPq9b+ZWTGpEzhFQVzGt
yt+WSBTy7GvxygQtt7+fm3mucL5hSOZ+HV/k61h2VjhZVt+fu/Lpgu2RQSisbYZZBiHjPbvdg1Fy
/v1v+mzuv/moRY/u9p3AhzmedqIMfdzD+NECqziyeV7G3ctv/D3+vmOmEohk52HgEsRmG7yHQAcK
idQBCUrYZW3ZaKd8ehEtPRkVBISP5Pc9GFcHItOjmm1MUDVRVcmqCA4yxqEboW75eqzyTdXYxfw0
dvPpIxRZNfFcmVhNAYOu0294v8ZqVfw9aBh3I5ACKERLzkwLEHMlC8kkgjuFReRcGi3Rh9JG/vv2
judqZ8uHBbaB5Nc81m7dXDXfCE0Dmxe2TcdcuG7Q2KmV6Zq2dVIApuoffdIDkzcM88bB6mtdwyf7
G93YMZ1aTZR5M+MVWwezIYS5UQhryRszX2pmQTQg0ebdwx6FSqH4+GXEh4SAnWcdbrDkHHP1bST9
KP226wVtPEKr/L4lJc+lnou2fS2HhYoCXrn2dx+8b7r3321jA0G3Pa0G904a6DlX64OnL4Pr3NZt
1JsvFRLjT65sD8QEwTbd4yn4hhUKjVc2uuek1LQYB6b/Kpt140GveepuwDIISI3cqOBhvaO25H09
L7xmJQDvcumgiHOXyd5Ec2niCkTDiU+xOV87mIMKgE+2EVltiQ3z1+cJi2wDJa9jdXaTT3TD8o3k
JtbLfFy/7++rIWtcPm+bd9qT/XBukl0OSXH8ruygy5azwrw6YbZvw7nwIvAVMJc61BVTnCWUJO3A
FthJ+nhF39vO9yBQi7/x3rWMQTeAfM6tfxXRBJcdpoHQsqi0j/NbVRkeniMIFO9+ipRAGU1XVK/B
N0AN9unB4sOINhzU+Gqle1//Qwz3o3Gxpmw3k/RTNommJO/qGGBogAROvNOIIo8FUUkj85Pr5uAs
n2PGnzW7US58ik0HRxbXim7sSS2Uf0vN8ucOSgjLlSFbTdBI9/J2v9FHBUrKsn6bqO+XPe+0G20G
uxnfm9oLJ45HwkBdbxdPb11q1xTK4EUBpF8LtlkZF8T00Pg/2Cll35yxuZa3TXZ2pRmxM4k4PuD4
LsDsUY1BxbIMgkv3PsMgQzH8uh/3/jEhRHYfz1Xl23lbcVQ3GftUzj1TFKuic+SjlHIQSTQyxp6e
09Xjo/v5RWWySVDk5Gy9FKAI92ahwSWHDMvcfYXLv/r+mxx+qEaODDEVHofS64PGyynuiadAYF9y
+/AldmxfUuY1SQHOj7Uwl5s+nopwUFDo8Z949YgwCJXf0e9Ss2uOs9Dm/XCXkW5+s28eJgrpk3rs
O3atrEyzgukdzd+FCdIsvpncMTxGa/9xNVkXuU7OZNni038jLfGbX75hxKH8BNv2U+0vutafozeW
rc3VcPkAYJW5wix5tJxr61xlnY3WAUBpvF49tm4kRK9TXduik1JoZUEKOZlehsrUhNHtR0sREAaL
xWbDIWBMZD+2UEvXcYGRwuofNXDdA/DwV7hFD/Oyz7GsC1rH06qaSEWrfWDUGDcwh4+VkpDvujZi
P05U/3qn7rHz2fdn7+zgN419/8kzMjt9dXOeyE1xtlWYhQAd9GcDia3RAmYnyTCEtalXMM0tpyJu
Oz+pfgylOS3s2lCQgqFxMsuIQxa3/x6sw8fdoAK0bvJh/03WxD4wDwBlgBmorLTRhZ/r19/s+BWf
69kSP8k7SuKKgCsZr6chL0kqnnXGBBPVE2wwT+SiFD4X34HnXB8udyZpA51DHTI/xFvbQ0+YjXac
6krVhFe+LevPk3uHO45koXvMVHX4qr4/0zPboT5PB+8BePWSn+9BtwU+3T6nSX/pVN+76M4u2ToU
bKkO+R8dWuFYd77/8VzjiCH1WpdCAw7p+AxH/Gp8KpcdDdap9iiB1+dNpukpykrg2bXD0nwTE10a
HjAGFfeBPa076Re0O8mBDa32dRnLGCn2z43M8NGdf4mtqYezanZpZxk0oIWELvLusHzWLHimUTha
1cBmtalVFlmwHOog3rPD0H9xKlGoRSrA1JD9SBX3rh2YhLEhlWjnYOqFtB9GrOvWY8KLrjAM3+8E
7LPqrOsYHEHwMTlqWxTDFeuiHqbu/BUgcoEyjd3ZTEPmoLQ/q0j5iIFCmVmyiEeXocm+g5Cqh9mw
xWs/LaON80HCGOeRtexjBwXSbeInLDsKsfXbtjlMT77uRRV6K9238+Q7GYzrIO7It1f/5lD/kmbS
c6hTem7nXPe4stQvP9oIoyJDHPM+XcQXBkyNAgtnYBIKv0sEGjWIqMZWbw9zAVuvQ8s2X+lve/t6
qjGkqjtVn/0rpBXdFzFQWNZTuYtxWDm0++bbDZm39WfboxCJcytzbkciHZ81kAVucX+1wggpOtHl
6dtGKC3jrCKYxouz1zBTn38G0cz2+2EgOU32E86Ane+NmgyTq7sZZwpFixeDO8x3CfteE6WHwjLd
byOR9fOlOVJH2Yd8sCTejo/jv9FiIF9H1zyPz0Ou1Qs5Yh8h92NTbRBDcUfU3ZdScMMVaFYOhFsB
WRFL/Cq/BAsk2U82eOQ5vYOARFH85vip7JK4BLeWRKhqViZrypQvUP1znWAHE7o9RWOgx1lqfAra
oVY5VwJhLmMWbXl0UrvitZZr3juLKCBx8+M82Y8Fz1keUnb7WD9Qm57l1XueJgGUbA58rJ6wBowf
VvpLH5++eM9l2rEQqyufZoCR4uULbIV18ox2/b/pqqr73iIqyzhsSgmqQC8Hu1GuGochB/JKXpmy
rqcmz/Gd8I0oh7OemDW0nRYy5ShGBcxWBDsoLBSeSES+xi6QZ4AFxDgZgCMHMQGQuUkUtEb/iFbN
ebD97X8BVEroDa9JqpsRb/JnCq7/y4T73EKkXf7STDbkS3lWXaJZ/kegfueKs8U/461FeYwN5UsV
1U6kI9KgZYZfzfc9sSXyM71wINAlB2ccm4MZZ4V7e20/IlRFlAWaJRTtwfo6id0ahLrBmvM8vI8e
0/toXekb1VdQ3MAVofNVaB/Z+yWG6XYwpQ55avZQpegBhyjzpR6HGdUCv3Pc/9rgGkETwfvG0gMf
vjgzEy4/XXCYl1OLA1C2LIZu5b5QsaaqAZEftwMur3ad5ALJpL4lHw6qKMzyok1HLdAAmXvZeQyK
XTyRpzlvfBXcNaqcjs1cH5blvvM3Gs+zxoqzjJ4RS4M5YbjXcSJeIFlluvi6awVf5e/9LzMin459
QBBJ8gFU4oVbYTb3u6ukOdDN2tg56/oYccqKCDGD+f66HtoI4zNSA/4TZi2xIvJioYn7yzmTQc6t
RTtMyE7MhMM/iUn9jnMkiZJfGs/z2B900QCa/GEGBQzMC2cxPNDQe/IT6n/WE9G9bXDYc7JoKnD9
eFM2/xuXoPqWH611/Z+PkNp4qS1CgvkrbxvLYeB9eIhpJ8NAGbHP6ZAbJuebwWOICGtOrqt1DdnB
CeThG2NigGkJ+W5y5idRdRhCQp74bZv3NV1P6OyN/6nn2N3jQ62quZ5Hgpd6cdu4tL4F2VXGQaCI
AkncQQM/+6zhfNKMBIHYmTnsTY1U5QessuUVXzm6zfHGlDAg218MvqeKNC3VphP0tawlLba/2f9I
uq+lVJYoDMBPRJVkuIUhg0QRvaFENiiKBEHApz/f8pQn7K04oaene4U/BHeMPWrl4/mA44Eo+sSK
LoUJqjviHQjxWfHyBg83qBQRv6sVxhohvAqqyN+zCVZlrkFbTIC5b+1eLE4OEASzUF3/HhWbJzjB
6iA7bJ0GlmGB7z3qwVg38ow9Nm+HghEWduO9A1fbPA8PVSSFxUyBVNWQDbaK0FfyBWNcVTcQOj/G
zAXCIcQgwwdAhMH6GqfhryKZ8WSONtJbLVo77242kEwknnrvi00bIaZnMcoYi0PlWfnDTr8OsYcU
dsVb665d7u+m23vNltQrVyClreGpal1uoHuGWJrlCi1Ksx4lTt1YrwuzQoO0oov1fv8xzbQNYB7j
PvWa6sOvKzfGgoPG2trJcrv7+scwJYvZEr9Qk7//HOyf0GWMMIGHUNXeLXAwetf6sD3eAcwyY3rN
NAKyvBTNg7ZAhe9QRmX1D2+tb2VJ7+2lU+7CRIP2KKrRMbOACB/aC8sowB/Kp7LP9sXz3yaAqF9d
07IHqdQT4ZPQh0Hrx5q6D0Me5YmsR5fRRNuG0AUBTBaBGkL0pjIhUAqrtYMgUx9tbH+DMjNV3Lfs
5tUcO799Yb0gXh1LWBxdhq9afnY2I6jlEP449AalflE5h8KErMb9M43SLgQIx3WznSW73vb5u1At
DABNRpmx4DwhuthO1Yqax43iQyGZlKiJnUfmkSUFEEPBqECmj7dYd6Jf3SwEhCioBTaG9T1ZLDwQ
UXBdLBvww4/IJcVC5XGwODNErFj1ys0Xir6hk6e4y1vKfhnV0nkjQmsu4LXP7mLXeL/+zaaDruYH
5FN83DveYK/chgVozie76mfdQnUX/LfK5lB77hz4fV7RxZjWxdP7bR4eVH0+2sGjhgGnItdNj4FY
oLrSseZ7HrGIyJuHOISTssKWWsssJkDA2XKfyZcFXrkjnL0+an09ERdOjQ06JFl35/VMX/+hio45
R6XzFjD9mpLts7mn+kXGnvDqSBmCPj0fHcDKx3ARWK8vUN99K5jOJas7BayGmvWppbE92BoIreaB
1kBiW+UssasJIhip5XoUsE4JUKP9g7dCqQFM5LrEOd7M3uLQO/e+OXO+TVTiV6eW6DLU8/tISABP
GXn24hNww05qyWjs2l8KdpiylBKBFx7SnYvJrL3h3SGVEXhkkshh0pUJB8q9oGMSMZHgL6x2RWSc
Fn7o0vSKY/2iJUa+GvQLswl6x3iRt2M1Tcsl98wWQtUv+7qHUgWN7aFwKAfRG/4dkzlUz8Rf5u/2
NYs/4rC+1YaS7Zqh/Jj+CaGkxsZcFqRbjQkWUgjwitaNn9n3ykLa35TRzMQYhjvd+AU2e6+sHo7T
FxFh2lJaeJCr34bzh5zFa0AkbkBPWY0OrFYEL+Ai8/COzTajjT0XG5KmgNNWjOz99vVitWt7Zm5M
TUpa7hg4H1f0eUtebHFZQe82zRtVoMbzSbHzVWZVnFmxrHj2QxPxbxHO0pPMIPs/icP6JaCAgKKT
ZUc42tUQphE+DItKt6oL8D3AOmi4QiTfvPwSob4Orb0iodn7HSPmCG/KXRTGlbjw+uqaiJ6t1EiC
U6llM700OBCHPsTW+wJI5VXTJSUgaF2iMddepKoTuZ71E894KknMURTdvhhjC93QUiuBUTZ+71ES
W1u5aSaiYs++bw5kWyjX963+nKiWlUIstBcEktHQ4SFkEPPx5Wdiite/h7BRNmIzsg/9hp1S/dG7
E88Qtv3LuPUhvUnHWk5ZaT39cX9ibU4Q9squvSjTODghowjJFjs/67swxiaz+mydp8EIjbhwrtrH
W/sVPQDDG3Jx37WeiLyRJ3TraNnY9yrZseJ85xfo772tcRTU4cyAyw/nc6MHCGY6V3f8Lh43d5XP
xU+nsMyNOUc1c639Aj6KhFLGrpocdYJXc7nA6+ZW2RtYonDrxpGxdqmVvz/ZogSM/RzAvoX0tJgD
jDfeu/n7y+A22HcCrKjvySErzyOhBuD4OrEP2FXf2ybcpBQ4tbnpdCAzc58fabk2tvTS8r27QX5U
Wp4e94/wXQJHgtLNDK34rHVYrR24NQvnBcJ9f62+Flo/WOdWahpw9Iz/3Z5yfO75fO90JAfXa60c
9vEVeLBuuZYbfIMgfnbSw+swpxxIuKJjYe18EbvjKvxQrKWfLxfqdKkRkK5kkS9mNe2ibv1SF3Dt
V8AGTlhK+PC+1X9H4IrehnxtviyP0t6UjkNS6Ds2DbtUKV4f0RLYAhy37afBOb1ZxvJUkCs9KaME
Mm6zeH/ggOdRrCmmKaNAXLfuBnTV0kODTh/PGI+/VkfLfK+QHBcUYjmwflx5kdezmdpdPtm9tYhc
ZR7Kncuh/kXHRDAEXQVW8fZE0yb7qj0J0qqgPLxZ+8r3KaFzGWxONPZawje2OTY+0M63D5/wMh9E
6LKKYOJ5PRJFH+im+yPNuPTInekuNSkgFuADTxIffT1PdxNw9ARC72t1108PMy1HS67VDWvZ1c/q
MgM+7FyA+lhP/tjM9vsaP3hgou76QWn+OrqgyywKgw1Q5MN7pn7UzcHb3vayudblnOQydVHb9rn4
Xc3xMzPlP2u5f7krsGhBhRy5EZ+NeBE8ZC+jbXOtXkJxTVXfH0+Kl8SaaXGUKkdUMsJ65JJA1XNN
Gk6ppHSpHWjZXeqlH6KkwvtrNfV4JZlaGhyPtWum+sP43TsMDrwCBb0PXY0Sk0D7ImwmJT6rACmx
xWlRgqId5J5yG/0Q9m2EqK+jdeXW82w+mptlOHiMtUXbPUpwDt7JTYr3rOOMQ2lSGAwYzdXSi/Ko
eJ+vvXddI8fq9Wfte1j8oKDbK/6IQN5EcCWOyu31tkIPFCW4iMYM9FY81dC1d7byfecTZTLQUrB4
px+iIv18zmK0BwjDFbl18j+IGLvRmxb+b+24hBr7HJxfdiMeoeK6Behz6/PpB/bmQOQJ/lGjXxy0
okH6qYKvfK4w8G6tggtK8bVYgcDdQor2vLfV3uMnC23ytQxcyZz7dAMs6X30e+yVZzcwkXKwY2Fa
Cqv1vgM6JdCBhVEyhjAqzs53/W+moYKac7GjZj7HniU2up7lMu3iYbI/DikC58iz3+De+r6Z++3/
Fl4JqP5SRzxORH5fk9tn+/Td2gMTF5sQPJez8PH4mj+133njcdgIENCeiXuvDI3xRW25i/pSEN2J
grRFwH9fP1Ntu+PHqaurRwxP9vh1N7jLTDKW3fXlwQ9SuRqoTlGsU3rYnAj0ipndhawyF/JMP9EE
PNZPueXm8pYUttjcvuMT/tGQBbXmhZVuvKXam3mfQNTl8HoHzHvKTPNqy0VyUNItBSb5jEcwz88y
8wHsSlof3hv687A+ja7ztuP40NUNgIMJRS0sAuKDYgKS+4Xgn+77/tjMEiZxRCU09SDswSuFAnE3
ddV8P9sXD9VsrVag6vfi84HjtPZg/xiCbnr+NjLPiyELIkAj/JaCAmZxm65t/cBeOe3x79pbL9tP
hRQa1YpKofI66s1CYyKr/Viw84ONOI4oa4FHVNU1Fi+/YpzMlGH8mg7F2faWaXR4dM2obSgvzi5c
D9Ul5tUrl1Adme8pgA6CUb5/fYV5KQz1HwR/rxrg6+bPON/UmN315kn+vpTsa7fXSginnZpM63pr
i8++lh++BLEd40P7tHaGHbTCZQl7fj8g8/4reLM0ID46uzURxsMwm6reeoYyd028NncfrQNQAbDd
uXq3v8/O+1u8Efi51/3mIarK6xdZCbbUFs109kMQATKShg+sDbejDIrNGUshnIJdpTAC10HsF38z
Oo8E1VHmrrVbMk5kOaQl1YennoBOeXTHBEoimDtVFdWBplZLg8z2S3/CdiaxMH7UqHZWNv3nt9bz
ifYSBMnQ8ilbkNDqdfld3mjCh/XLCX8OKCH09YM5NZknkMu6qgRvH/ivsl8jYzVmJxQFQtlgkqW9
9q5KrEa1ptC+VobNq1XPh/NeNAesENXr44TKNHrbfNSmCksUgqN9Z6lWuWm8HAGDlHqbaND0YvRC
u5/DD8HqZyuKcYRxbUGCLncItZo0+tGUX9d+OpNwW3YWjXGEolJPB8SMUyQVH5H5AQxFo3wffyRf
NVQ5oAX1oQz68l9BDaarODspAbE5QkTaTtOAVu9tOJrvBqy4ISErRCPs60EA09A8onKoovpKoR4i
RsWMjCU9AgCX4ATL4pR16tNQfhLXS+ONgXLKSe1ILQkchLae43co7NZvDwWSWfNQf8tEfE1eI88l
6/nXzqPTixmGlXpovZcfi2BUudlPPZptKn4PXNYurHaueltUvLODkg38kaWxgmbF/ZbPiIMquKYN
fZ/ODcSCGAG5wzKIyG14l6NbfQGZyegZbFqZ6uKoEhwIKO14leti8vt6laJBpFesTySUbP7qbEr9
Akp56JZduerUlwysOE6N05muGgTbAA+RD4TOVrWDrVkFYw0YrSwvZq4cRtdI3rWpz9CnFKMYaKkm
ZdqKeazFg06j5I+xXazNhVIK7818l+yWTOG9coUAKd/vN8/vt37R9srg73uUjioRE+lCAhpBW2ts
jfDY84fWiVjl6gwVQguGAc2mmdkuNU8OdW7Zj28cK1/ZvOxIpr8/nz7YcP27cwNgBzDCmvSMC9nj
vrckUF+vgnKNQFlbVgWG3eEne9i6HqN18K5YPerlpZMSmoEgcDV/b2Y+aRNRaPMc6m+UM6X4MvHG
6fXuOUhi7/f5/n5WbtJoaMYGsTgm0Uk76JK39ZNff8e/Ei8SsrN3+KGNRuj6kToZo0N1+meLLDTG
6bNqaSaarBrvI9Zg3P/O3b1isjPiWPkpZa4uH5ocpsgsBeFuMdVpY+an1mkKwbgNMui0P7vhV4H+
Yv24Tq5PCuoUms7N3+UNkY/RsUeH3ais44iZ+23wzMQLjKd/XpXgWldq95yx5C/Bfds3Tg8sKHkY
L7aYcJmmduvfMd+36nOnQtdtzbfNu+/783n5jqB3bs2zjd+v+ua98zsuo6Gm9UZMYeXdsRwYpv2r
2vE3imkQUhmsKJqgT3abu1G6b3j43zAJWbxnn9Pml7iwfh2Y3dea+/ilJcHc1HtJhaj9Mf79RzmY
/hbJAY4yDMIO9HS+O6cNAk944xweUx222vdnfmBq0Y03ZVg53L6WBjjRexiVLUEK/q0CQQrNXTuA
u8NdQaEzRBbI16/XzP0Rvijd37/m0E1zIzl13wc0q3e1nHcNtEZJo2cUoVoaZJOCZFvEReweX+Eo
AQmAOFE8prqFh1Xec22ADCzLDHcHe/hF17S4Nvu2xNDb3a1+6+oXZTwfxVO6MtaXXe8XA4NRUitf
K9YyFBAAzJrigU6onmy0iivvD0Wb/mOKR5ZVA4Zf+2J0AK1qXod/+sc/aosTdJ7lTTrH/m+wr53R
o8TzJ+yopyNtUASozODONl9LTQsJkXBi4O//6AEOnQ9N5dgAmD+Oyx19nlV+/Kfjpdm77hUmE9t8
CKRzIxwK2vaVibbBKiqkNmW76umxhDdHELlH6KsutNQ1oKukNXCu/q2kCrd/BJBfOCYJdbmj/kae
SwI8jTb3vF3SoVGdWe5ow5o8lo/JcfIFsPFOzPpZHABQZ6K3FR35RUq4eUXjO340ZeUrFdcM1wiV
wunnoMSyUco9sfUQ3Gvmn5TUozynEKCn4DYCkKsQFq0Ule+wAMyoAq0fNd+GLDGOyheef+lh3ovv
7mrv07XadHcRgN5ydfRsOwk843svdd/H5ZeZzpPMYK7EUB6JRDCjrsVKdpSbhIQXFerr8M6EVhyT
6Jkdh+RunGvJl22i/8wOGT3iWSPzb06wO8hGNvePduoeP1IXK/lZrjtYDFkKyToyRnzeKlb/kZOv
erC7xpVU3Gf9MvpuFJsgdA/RXfiyr6pfEtHw9NiqXVbsEDQk5q3cIKVeKqUBSnO9Kcnsb3KR7fzV
F+ko9W1s0zzeZtD3AVPbvAtHKmv3X8lCL5FI70f7Dipf2RuJb5KZmtoE074bjNwuEEpr9dVw6NCh
BeeivUYz1gVm2CD60eN6eP4XdU9525BcrRfhtJBsykGe9h3jc/5u71fn18zkxtCBvq2Is/HNr7Z+
GZw21cwke5/G/el8jjP6NI+Zj4bc7jT+ZHi0622IhGRapyViEpwtqo4MSqH3bop8A/RIreQ4+SSg
KSUiATbZDD6gcXnkRf78logyvya/301YBMlKcbY/1b4mX780AGxl6xHogkw3EyadJzFiv6A0etdK
rxvK+W+TDHk9w98m/oqbXVj31mRJ1gGrLw0h3YtY86qBkPR2ksPKSpLtfx16Yn1mcaqR598oaCkq
v87/ZZ8KvKCrV7auNNbBDmDjti+7l2L/NBPCvE1wBXYrIbusZd9VQs8BXU4jfkzmz6X31g4LnXru
a0gJKmap90IGEqkaQjmIXlHbsdx6asfpVwDij482qHW2D86oXaFtF1tGWMbV0uvkRJ+2dZRoTAEV
hehtNsMRUmCPt4DmhVGnYzNdfLCNy1PmRfju0vNa5F5gRxipBfQjJzgXqH+6XV1ff08N33ID4RaK
Pl4m0+HadhZY97Oukf7crYqwewrV1gLsB9cxM4qfeAiEDnVjBNTHOl+6woM9zpb6N5r0bz+tTE5S
ue1fXcgxVeeVd5Qt3VobIjfu5VVQ4fg24vW8lqGtBS31kN/1BGzFbG1ern3uJizyjgzsMs/it49V
dpy5CvVzvflLfiz6utCx/UnK2Tjo7tb0B4f8XSf2NGGJsM4FnDfN4kfdjUFd/5waHkZxXDwklLY5
WfqJR++qCod6KddxA8q1fjW7zJ8Idhae7YCEbm9f7XlZmsF+PREvig/Yf+1f6z78ca5fjn8xjNph
ebS7JZsTf77oqvxQaNyEtvgOnC9IAgDHv7vhnlsd73WEureKirGDpfLdLSSC8OZQ3wFMQqtdB4Vs
41BO0mOa39bcucw/+VD3YZBNnIrZYrt8rJXgC9JdAdbpHcxP2etsDcy3cxTPvkS3V/ttmVVr7Y1/
Wb6dP/Vu3tXSkSzo6EuppPE5+1CpWZ/r82z4D+YLtWJpxYOvRXoswoN7Ir32frLxESA3rN1A5dOd
7ieNwF2idZ5uTY+ghvLYM/B4XqE2FY4mDYvq/TL9FKozAbtUJK9ND0JnjSkN/1/7RlbkBNuYbd2N
lOd3ogj4Mv1QOoB+chvpi46iBS8MfxNgicSa05CqD93gj0pnCu8TV1dwsKKEbV5NESCVxQWuTp/9
1oC1eQ4A+k7du+AR1YqtJfAEtQxwB6gMQVFxkmZ1tyNh56wTUuiEAUgFAlWGeZgoSWzvhtGrsRZc
iDMv4lJwrp0ugONZEzzC+70LoVXfYTC0rmBaBFYtRTjh+hRpgAJ7XN1SmXhwEK4XJ/lENzRLMxAI
ya3ujPBOdf7nSZ27L5oXpnZY35UMNOfMWmaUh7iT4TphXKJLi7jHwQqq41KLnoJJlPvDyK/cpTxU
qIHKzQNONwoZWfqyH5XpOYwh43nEaMYZzSJD+petVKfbv4aQIfKR+ELpcPK0ZxKNokhH47u2b2or
GolQe0ZBG8vdvZEcEcDxIS7UEk7tnTkJoJKH77uXN+OSuy8mwxg6daG412buPu4tpkRgYKCAG6l6
TKD4bi7E0DIj466aU6deAz9sDavNq8vv5vDSFLb7IkEUJwdaN6JknJzh0FzGJaU6nteIeIGROhDW
Iu8AIrPWWY3fHEoD4mqXPEMry011GQd7ezB1mBAawUNtGk/09yl+bYmt0gRiRKcw2Z/e5Lbbx49H
fx7kRvGLwDgUGuIcgdTnS185gUg6Qvx+wS/FjaZDK0Nm/DdjYc2JJpuqU8NpcuwehcL4cS3ixvvK
stwa8v2qDod8Mb15+daQcrWxdqG72lRw7VkYRlid/DIu16l2XMUoGxndoZescB+5Z/woxkxaVb1U
VsMlqKuZkW4ZskAkzKsr75bhJx2jwWwWFEaqB0gUydRBj0nMgryPLi/NIYOhznQZ6sjxAH2N41bi
7jSU/q5nlq90DmrvE0iXVqaX691xcYCBaB+AL0BYd6RR7ka6+TpNMU35gPGZC+C5nmYj3eqFYr9p
OlxWm9V0jfzV8mX8wASxqbuaZB5vleZwSCFDi7sy9dBWyyQNl/yi197rrIbQbFFLW0Y+/FZ7UBGp
3vOvfmm3x01ggDWQGBAgSAtxiWqz2VEjm20rEm1f5tqwWX14sd4lv7WXZpshM3qSA+kV0sFjBu8N
PtpjL1UFjulSG5/fU8WiQH94OB6TDXfs1WfDCzivGehsZdq8dw+1+4f2eOX3/bNitgDbkerGdZo2
3t9jMrVoeumSrVXkrtHpuNmxh9UcBr0jPghm4qOeRt6oe8WrsxiAAoHQZCrqqs/0CddN3WnqJtyE
NGBxNBP6V5WlMfH+DZUXAAUkZ9OlEa8on8Q8zFZm3q7pHSTCT70zo7xAzy0UZDx77PP+VsHMVfX8
tTNLenS4b262Bt4lNVJ+CDyjRx7FCf+TUuCFuZpovpxrs2vSm/V6wb0FW4DmCujRrPOTdGbPl1ov
PuQjf3RfeG7Neb6fIF695/LjArqmcT7FsrFcNh+aCV3CU+J9cvqkx1un0lNPYYStNxcn7xHK67uq
GMCihPyjgu3jugOE0Ot5ULOOK3nuTf6nMT/31FN6UTydlRqzZ0frdTyq8XLY+SV4AljiydaT516/
/1b1M1jFJKn3kmmvPqlrfBu9OO/s+bnXiyHw+SjisuS0LO7+XoXP6nh4oQs3E3xXvZEd7/3spq29
ragMGay4VN9ykSYTCmX80ZhBHdc7vWnvrZIMffZHg7wznCYeGUhw/E7yd72hXL6rwAR1XMCsmCT9
fr9uUhQrUydbOnNn2kue+3W4prpdKvbKBDenF08zU/VgZz4960xh5WzGsWZ40a2sm55lXImwumMS
p/BEHTxw12oWk5itqGHasnawZmEkRzPxv6rfj/yLRxsid947WyZfy4viVDH5uTgo0oyy5+9yuvkJ
NKClwKZTt/74fmw4qtsQXvtQ5Inz00G7X707gIYVDbY1gbI4XDkJqWeGBQm8mmP+xRi1Y/3u3voX
BBq8J83z+9h8hBksy1PdJS15hB88htB0o+H29xIRmLt/X4g4SvjVFnFvYe3t4buD88kCBJ4AgyRH
3tzANM6WkuVh8f8KvAsR5pDndp/UwGIX4UEiE2qWPDmyW9mn2CvT4TtP1zg0TDBLG+mxAloy/fLI
M7BmgfiXSUEophFS/vZAMdGpHu+ieGuRp4TxqU09cQccj9Xmm8sYF8oWvamHF5Mk19jGWnAd3I2m
y7/xtYae3HpzKdZQHHExAkVbRdwyXUzD7Ik5WmetCp6OZxM/y7a+FGdt2dmWQCMeb34QHyg+fT2c
Hz3LjXHPbmgZvY/DeRSu3vK57n/xTHX3jbeHtZ9dFPZjUb0YuTCzce57R+nxrESoMT06ZVUjq86Q
vlUzP06RqaHE3r41QmVzJ2jkxqUUAQupWhzmBPE+wDjpcQSOOBTb1ZNhZXPD+J42j9E6WazIAimX
F/0bKk4w2TAURK4rpWerWyBHwy/9DW8lPhr/jT1LHdkICcwEeQRZqwUKEoRC/V3EnwhV/0IEzEZ8
yRQm3d2CSqr53Cmio14qqaf3ZHUHet/Z6vp2Nli9+8aWqnh7075pNewfaNbuH27QlYx02sdG6Ozb
d6DLNyTbYy4PBY8tNSzz1fBS7Et1Fequ/G12TXXL2IxAXkfRluHSahme7Do+8LWx/+wgj4bfTap9
sLMaMk8RSkY848rUpDUz+HrcnHL12fbMVsPYN2zsEdxlnu/uv9sQNV1EcIXddkofwujWYZNC3ytZ
Kwrtu4HIMWzvPmd7CMV8ECZCfcYQXiK2oGm2v12pvUlvrNM+tU9+xwIuS9zXq4uOEf0Il2WIksmh
mX7Kq/PlRNVsTRbEWbzZ3moow7MNKi439cRl2zTKNI8NrlRwizxMXH6sA74/VNYzwcJFgbUEaD5A
nRYfdIgp+WWX5voBGZkce29tB+mEcHB/YzdeXR4xoHo4KB1vQcs40BYHME6PpxCpsYWm6E5nGgHM
p5duEv4Syr2EEHI7H+EJnHEdPL8R2+6H9ysm0G//VE/Vj3VCTCNSd8rLAZLJ5NuCDwteKLfb4uN9
GMZjsnYNbuKBYf7vJWmu7jopdt2xpN3ZqsyCyKKEs1a8dSKo/l4UvS86PpvGIS7c+kdcH7FLh9tK
tozUwxZejVdfN8ISGIGgVDp2iN6MACcqJxuMmD8Rb8YSObWWVZb0hB0S8s8ZYugZmncIMoo0OCqI
XmMuLQ0X0HrMtGVElLHiRHAW+0PMMuYY1kOChE3xKqE2goutw2NccWlEdzf+EIf9XlBxCxjrn8JP
HE8mtUxN8k/lpZ8++qijPVo5i0/iqieynP/YLQOXq3h/hQo1OLB3hrOn+WLFcn1/G87fwR/dNzxt
yOyKW9N5EX4kFuEVsX0UxPfizfAi4wNYsaC4vRfNmGSmChj3R100Jtm0/OftJdZJAp22gVi7rPGx
eHqEydoMpE7gMilDp572gAz2I0tcMPJdVXzu/4g8ciCzveVv5vecSHJpVLSClEbBrqUWk9w89Pii
xBtQ8ruOSR6wUJdlMvjJ4KOExknJ1LfecQc+hwBqwzssku/+T+Pka9sPgTwqSwzBQ1V1m1RX3nh3
lErKTzF439pyjEiMXxCLU/4chzaklZXb1h/Uruy/JzqidRfw7z3JNdu1J8W32iNL18kuvJe/uxz8
6sX2XVKiNqpvQnpg3yB8JNxsvoilOYcwQv6pnWrfwBPf9e/6b+OQZBth6/15XyRH9XZf9t9sW+1Z
pB2Das0VvMXaS8jXBROlBEkPFdMNevIaqxD7VYvSEtrZ9imQ1sI4gKpI3YW/m/6oyjVBO57jZ+2n
cVF3aYPmyyBUsGJhpyagU2jVVzHzRJfhEDL/+wkmuthKO92OF29vyktCc+r8+GYa0GhAanhZc/mI
UJ/4cq84SE02+nAHyFkKl9wECrXvvzG1j8mB7IkbRXjt5W0nRNosAsXuh0xabEKd4FjbgLvdKj+v
xbGKnBrYpIRvIxcgVqmts6/eqd8EKP30JJtYStP1NqPenRmlunIakaIAsyy4i6az0LRcEXWzAGjP
/Czu4DvyUHyFJgp3VQ78WR3u1BycIjawNYRWXFbQ7PwooqLYHj6N8gq7Lx6Hb8RiEulHaoJHeq6X
3xvZgbffA5KW/fUt48/TaYDZq0INVwU9SBla6UvwURwLVn60saxEYqFIbSOUS9U7w3wFQvJcE+Iq
6sUmE1tM9Mj4ANRoanTRdTv2kO/atDM0EZ8aXZyS/8UMUEt71JCHy2nnu+Y5TYXEUZ24DtBEOtLe
KA+IGoEPGpkIV2JBih01NcnddwQIqiEsgfTOQSI50cCB9nqpSr21rrQmo2111BpNxO/QrT1AIIlG
LG7TkzuWBEXi7D12DrdhUVBjAiKOoO2re5Js1J+fxc3P0pbZrKMgM43kMXKPQu8ErxkRfizhFtPV
+BYjXl0qW7gJyZaU1a7p8z9J8lzvrysuZsd0oNWv0zYMFaV+v/X8PJtZJeVQvb2/AObBSOyqrRZo
oRlXWSjJq1jwoOFqm07wzar1xWQC9dFp8cgDFuXgEfMF4BoVrSIRk0y5XLu4oD+QD6DxdS7EoJ+O
WG+1fiojhozPErRnfS6KVDgid20HeV70J6CUtYlWWF2kNctB/fdAtOrSDWhrj5eSBLgdZrfLW/QX
cY3h+qAP8kwzRfKV2Adj+x7akdQPVsO3hs55MNiEIC3Xg/vdEBXLt+pTsyL6r6H/HbMtosJ4OPHV
6STF9kt1PE6WUbaTE4mvw40MCB67aK5Pt4eG2Omy9OIp+hWPMD4o8TJjZbSSsBCujagyktW/lPTZ
oOxpRjBqrMi6gmB1qPSNV+hLbQ1I5KO7igv03KCen78rLT7areR51qv3+8/Pd1WJlJ/F++oSYJnd
egb+G1G0mqN/hb4StDvN2AkMWy1PlLa+OE3y9ed38L84HatqJznGYJwhr4/wxoeKHC0FFUGQjDLv
3wyNtD0qg+QrbDSlsEhSF4teROE+UAhB4zlwNLfjewlDEcI8ijqYqMFGWPDJHnp/Mfn7T6Qqsb3F
shCOM/a8p//rdpGQRR4b8bBKj5fg9GpFsHammVXeRsGYDOFXydFE2Teuws6uena2DNHqvw/5kNgj
5yOWmBKPwqjoM97kqIjhJ0cYERQFzEmLscNxeIsUKE5gYWvHV5Sw1E6zruPaj3JX1O5iT9dkGgki
ku2dKCPKfm84/cO4/njrIvb9akTAqMwylJ7ZAzb/4uIiEooTRyFZGVYoIpz4y10tI3GCSJEEQwMR
T6yNl+ZKaB0DFmmt9FRsFKyUUtX0tNKq90YhOxbjAIP8vyir+TbFAOEEgbEXpxsuh6u4sP+/osBX
ui/+pVeCkzhLmbfAl/uJvUqKF7zfyI3tAXcyo4i9/lZiE/r/+MvKHPVKkeooAnqlcpYGxbwHgLsm
1EqEj2JOAh6tpZpP0VK/7pdbB8M1CLcTjwVK6P/n7nzbx3IXa099WnHcfehh3Br72VFk68awMhZ7
S1D3jff7X+hn0PJP/8eN34KSR4XU/uZBziz9WAtnfbPIYLY0iipocYnF/f+w65oMv2a/CmcqVxiz
kZ3/TR77xvrvkClSgSRkWgp0arp08gVPT//Hp7GMpp92jxFrUht6QmYXtkVJ2xBwu7Vhl7WfWzGP
YxIOI/70PB/k5Vl1rMdIi0S3KqmiPTxknYz97DqY4pm7QfM5quU/7KYiC4sXZskqdDGvrc6sQ8oS
rpwYN4L4iKN4gvFhHEOSPaykHWLKvRJFanARQ0cmIyUWgiVDx6n+1Uy0Fj4WtuVyl4MTlMTbZio/
GJTpMtz+rGjLIBHx7jSxLKOC3MzJ76MxEPt4zExfDW5hGLr/BJN/e7d4Tpbj9dr9zS4OstUp4KDD
M5MrQnyJAoXTcvMIUj31deW8EPya2slfKhUpVHsv4doM/V+dVIQl1JYqxg9Eqq3YUzf0ZP+fuyni
ifIFFXxhU7xtw28pQPHp0lzTCnLYuSkXYd1mCNcPg+EOW+TxR3EViqoUnfVcvhexTy9XK7mRsSNP
kgRpK0wd7ZuOovfImUYUJjxs5josYVxN2N6uGaHELIv1Jd7cIHjGI/FFOyfZRMIgI2fAy3XiL+8e
H3uy9PhNK6BykkdmutZvi81H7UK7NFPP7Mi61H+w/z46mff6j6pQvvHFJPrSOu6qGxaspKRu+CeN
9EettGuecuCqVKVdYj9dBc4vp7rMbdFF6ofWg9RLJtQcU8EUr34neTMABfjp/en6sh/tfyvnMVH9
AXv47rFW6G+m++ldPdUoNz66L6vxcfr5khv/rG71VK/YIJZynxYdZ6upYQ5dbXVXT+frtAvbwMrt
2+zd/thKt7m1b4i8QZJ2OXfnypVLrjbX2l0dyC+My880pjrr1nxc5Hv223ibCqebT78NErWpYb69
qd0qL/HLrQ/G0tXfl91TCS5YWbPcKDZuif5j/Vg99IE2m2uIzUa5CJvyU73V7+rfrc9pZvZLl274
s03SVHJmxXZq+IXKTQoFoPn+PK983Z8QBL6ap9oZXbZ76Z67qWFABetnNIyfaoZfepjT5hun2onK
bfe7tR4wuwdxzdRvCTZ/K/KPTOcIY/4IKA4QXOHgqJuLRbGHSGnvm6X+d31fy43fEba8z5xtt93f
Wq5ymB0Szu7tUn/zcqlfa5f6d6Q2+UvyGS4sSaGeqR+6XHGXu2Q4H6bLEZrKrO66x5eIRAWWXbgU
KMMWUPIbkcTNROE5AJQXX6m2vKUNVglN9ggyVQEeuL6a+8t9VSybrW4TsuxS2RDMiuCeejPZLhpq
oH5XmA61cBoo3p0uZYD7XLtI26gLZaNFH+9s7bOZf8l0N823zo1TU6xen0CqfzvXOG8dj9VMz3P8
BqJ6bn49eBEYnZ47q73ScsAOGZdaJFRFvGZRPEQw4xiFUgXlFAVuLE6hXqyb9rYSghDRGX7mM3Rf
9SqHKaMFBlp+3itzHyIv3p7TXfmufJUw5mmTX5E9kc9Cvrude46geekNVXW9jVJE4cRmgi0iuYZh
K5ndA0xuep8P636woTY1hjK1O1Qn+vHkRKga3d0otvzO1vdFgl4ULdtvk1xjj6xNV04avGnnOtvp
j5VeNi9ta+/q+vR1hOgx+55Iq+tWrzCMiG3TKChh7ZR4ijAzBeQBZpyhPfbp1ARsFIZinRLlCJYj
0/qi5XJTBkXMbGR4kZ6g8lzUsZVDjCx5VDTOTcg7/2aSj9kb7Egn0/xplJqFerlBlLG680O5Mgsn
xcD6fnjo5zqHfkCLAY2HsS6uRF/RfxHrhL+OFdYyL99o8jB2j78qxZ/CP2BJtadSrTT6X1vtUe1U
VWu+sIr/Ph1hRqEyYoCw/0Zrvk5BhESuAnQTq0LNebLTdO+KBy6yDZtRAo2ildB+Z1k5+ZzMaRjQ
Gis11vBZfIDufxlDgLrTLAtVIftKe8vI9PM501R56H0Oo15lxt1nB9No2kIVqv6dZsUxlAlNpAlV
xC5ASIhzTolsEgFq+7P2xACioR4PERu6ledz6/pkgrbSD7V1OlzBC0ejoS/oTejuPBJlXAfzUpjH
vOHu9Evi5YkCxBZ0etu5gTjR61P5D1W733o4XXl/Oa5gSHD3gvxNLt2AI2cqloLZ/qOVrf38+8xV
Tg+skZ9uDATap2qJKSHXhPwAb48CyTijYv2hZndDMs1VJXQk/t8Sxyhx7iB/0L49rjXeoRXB99VO
4c3PYEZA0RHHaoho/NwA8/Ejtf4v2LaEfhRvb//TCdPd1COj1qVGTUD1DuQm9cL6TND2wPvsvWaa
mMcJEU6SJQsShIAelL2JqZdrpe66tZl2rxWwvFHQ0jNPsNSf/d0w333HcL9MCy/78QEDopLGDFLL
fSolEo53RCKED+DsU7VN6X6QIscWDpkgt/VWtrOtWvfvyaUOf1UD9FSSoHUBvV1bxR/ZPa1qwMBA
VcV/VTSs47/Vwyiebxj4Ns49yjpEmvrHPwM9MKfukWR+QV567j0yoKosGBGvfyubpxMNCIfbjUqr
fOh/fNBcxCMnleSmquWqS3uAN+s62QKVrPZ236JMqmo0Ibtl1bQOnZIfutF38IHQ4X30j8/JUQnp
m1JKwT7GxVJ5v371yrrcUyv+UJy9oSCGcMqB8/jeMgYQCgi9nV3bI2jN8deAIsQkv7CqZaqp10wt
y+Sj0JrX/135bg/g4KAe/JsRg4t+wvXgWAd/snJTZiPq2HlfBOz1ghUb1vRvtNGfnT4E7ODOG6du
aFV9VFszDAU6QZgBdeytNxaL1Fj0wtgTW6dzo1s77KUZurXICc1oF9RInLUKw+vTx2N5okj5Vmps
X7KvWYLup1Zq1gPQqeyu4HZGT0LLgQ5jDeS3cK7zTZRPvAleBbewkcGEkQHJpl6D9/nZSs9OkScR
Q7sbIo+WuIFE37cA67n/j6MzW1KUCaLwExkhu9yygyK4LzeE2gq4g4rI089XE/860z02ClWVefIs
o/dImBeK0bD4RhjJzhaDKzx6QcqFlQlTeKbX13B5grBt9fxXSjQc22meQgWboBL8AeNxZoa3ZMBw
hNKDLKCclFsVOj04ZZrPqDc5lNgo2GnQxoO7NbTyMUXg4rr9Ch868iWM8DaEMTUB5kyrP3V4OZgn
da1644F3B/rLcDTs0vrApndbqvzAHvVguYTofx1VJ07qb2hG0nIQNMwJyAyjMwbYAKXZMcIq6UQu
OzLOwyu9JgufLHURl0yDzeGqj4HWblShf086MkxnBYMJQhmWKGgpUL6CDwQM2b4SnVcR0fbUfutS
UgS71m5PQiNgOtocGIrtTiQF2q5f2n1PJh1QiL0x2J1nE2DlamARL4HEEfuRFq0GWmAqc93DTJoP
+RzXfCTGGmTB/s4fEBcIGqS5J4GFje3MpRpsjdoa8hrjNEBSQskQrTKuHnJxPWyMbsQa6jEUswfI
vm0bDMTmmt0snhT2wkUIkzxOUoIVg/5PtPxhzUxGCUmUhsgG2dBIficW7QdPB3JJ7AbOaYZcEQvU
VcU5hVRa2G2g4HRuwJToGFEdwB+JoXRAThL8mKtpyThv4nYvgDKG8URjYX41gA+iI5y5sSAevgLJ
J9T2KjzopyvyYclAeLrZW+xTI5IJWDYoJ8b9xcdXH15Tekj8Ck/bK5iP/BqiBbr9p/Vfi1LEmKMI
1uBB1zP5+JqSv3tHShuZHj/uRx0ylXcKm8hOrMr7bD5kxsCUN9RsgUJDBtvObiAsnEQkI1yTPSUO
SRIEDQLNCN8i+LzDTyzkfNQFgBMagLTBVI1PD6N2RH0pknHiXtBoUHHgWeCyOilMP5NPXMXX5Ity
6I4IV2bxmii0v5LbMhAlhq3FwQTBPKbDMtZ2RGuE7ySL4opJKY4KTIzZfeAv3YbytJZHuLQNxmIV
GXOOw0kPhrivzUU/T2X7/638J9eQ4GgpRImBnq9kxLABow3GhzhLoCDsHX47dJFeRporNhWojtkc
Xz4+AWjCdIQ65bYgQeIW6xsBDCJC9ZDu4dCKh+MM5xWHP3zAY7e/eydwzlTQLmJp0N9cOBH0EGJi
sPHNaek30cFky0Pi/A4I7rv4HWOHIqqO+L38xiKy6Ta5icONqggRUnpPmmGWGkEr4iS+8TlRpi9I
3LnLHoHXKyL4F7ZqVKQ8PORSlNHx7OwVjwJ9KWLmhd79djrbgcu+wyZzOwmuQQHrupjrKGlMsUqo
Ob0eVsj5+A8XNBQ1ItEXzyaMaDggElU4AFzcnvCWgQ88+i4MzEzkE/IoITwOqrgJuqkR6yzYBrS/
tM+Cd/zZPVkDyGZxhusCaSViZzq8jPEzVU/4pA2wB7tQ0Cg8JPx/dEGX15BBcTkma8aQ5IzQZBCZ
5V4HZF/dV62VCPPVC2U356rmEVgTeozJfaxJgjYYALlA7hZBmwS95CjwNUarfC5IEwVtvQwQyofS
qgfn2q78GkNO1OY9dy7cafqQ1S8LfoKW7FtrzzOHBbVoonBuxXIDuPkkGOCo033+g5MdBnerO5fd
cDALq6zrGkWOwJQYJiUcPuyTqjfDQ2KwIBIWYQSnpMUopGWTyrY8okiDhHuGsGnPJq+b08cYzUX3
nQgBBxsZHwUBTvxBmlre3W2iBUpQHVFlAHSxr3+jCcQshjogSCM1lvBME/xRc/a1ZwMPlTpcOeEc
UwPlCl+dYwfVk91J9U0LkwAySsT+lR4amw7VQcznUB6NsxEiOETlh5Ltxg/nPEf4bFELVQ7evvbV
Ovbg0+M5ax9xJbREjHhpq9bhYk91KgYO3TGPeMA2Hhs2wvba+nplmB1+81va2ZdRN879W5zHI4hs
axyJl5Kvo+ZcfbwLtuA9H1597Xan25yWGz3JNzXGxpgyTuSXIOPujftYC+Eth5FAT6QNeVoAZubm
MQA8yZYh5SDBNCjNK8T4VBqMKMN97gv55f617FlHaWpME/Bsn9lBxPsNeYCHIBrkt3RswT3bmMpf
q+0clVmYZLdTMwZT2V5xalDYpCDYvybvUbfmWdjzD5OU/ubmX5k/PMb8holkocOE7b9bQiAfuxFF
4/7Ja/8elJvtAB8vJWC7XO6PZBzMsal0heX2w+9jiXOsiK1kTSGX5BpFAiN8XZ4eUTOtGsJkci6m
JElYGWMbAMEWdYG2ko+fKYoVkjAGSiRhHzt60U29lj/Eoid2qDmedc4rQMLXIzXJ5NgGPodUD5WB
oPUR4DtDHSxUmM79L30gO5KS8BrzwfJP5hcbrC5XRAYJdYRDI2VfYnQNpPV6BlAh2dJMIHCXYBcX
AD9jxx07emAmeyk48/2kf+DGA48bWqGgW2T+T9TEjGdyHq25aDj3yRWWHgUxTL0HcgyWGF9KGJxs
kbZX9jbe7zMxWBlCFnJx+L+NySphU/Uq/4w36g2t7YVd6DhlLjVvreORxZ3w+uEU03pKFsiHArVV
GIGI0dSS7pMG+Q8IHbcOeqoEbTKaFRpdyvqetUeLit8Iz7t4ylOukiqdKwJUseZzZBRYUF4Y9zzs
+RxFqFDV4DAQSBzrwmtwu2ei1aOO96fTaWOl4vEr8LW0D4fDLzE5BAejdGSJMYfYESgEOsfbzkM8
hY3azke4NRMSzT6O8z3FM4MWPnNfDTPnOezPGkx4TA5h3h7SkzoocGSynwGr5Dl8M0NCRwK4Ndfn
5xMBOZgpEPAtzgiTyaalbF9YfhTeFvbgidfA6X5VHk3CEZmGs6US5sCNGCPS4ERm8AWNgCy2NzQY
WrwS1x4xpjHh63OodcioYRiB3rCX4bdi8AGU1vYaCp+Jb2mvQeT5wM4X7qrhbkbT1gr3GAnhDyrj
SUglRYnE5AqvV1yskJLZt0XPJXnypI3JLmMxirvQ+XncDNFsRd34sX66/RD/BmBNRiJjY6qHvTFH
I+KISCar+khZhA+zaatl/BqQweOVlFN390zMGCBcZim5L7wEOdsIcyhcumT6pNdSh6TUUULcRUYh
qez4AnwgIwMt4l65eywH5xABP3EdfUHwH7bQaTSXc7FugDcRRWIO32Sx8HP54esTajg+Ei/OS3Gj
TtinPntRC64itXRonnTZtjRnBx2hi91ASmFf4aV+XsM3/rw3ZnQiWCJiqfapNR+JkfOzbOWA5+oJ
z5mbObt9nf5jfDd3QB3kRiDNr77oeexLHmf3v08X1nX468J8d/55yjP+EjOB9hsvzXIEwsStFMIb
JCk3MLe3iW4T544hX8Fil+K3vif3e8IXC4MRWOWoDGCKBabMVMG6+l+bGpdjrISFmgCAPqLtuOdT
w/BpUQbMFieDLWAGmoyfYbckFNcufyNz0VtXQi/XGrv85j8HCSbgVzNGXXJf47uoDWJVHTbNUJFW
jeG/cA15laFMCUaOGODQ3ZGelvFFBJN+dadPra47hmxz8N7KeXUPst3ABI7RMMpohs3mTukHxMdo
qKZkRp/i33BKo348x+qLyu/h8nLytAKRXCnhbf/C8w7PFXlsNpDTW44YDqi+18JwEma9UJt4RQlM
RBbzGp22Doc5am8eO0C3C+mCkv11CIff3XeSqxA8Zf1CJt/+Qga5vUft8TJDrre4x9kKvU1Sxzdn
METMvL0NLIgpEClgc4hEXiFDFHzkBebeYIZwVQH04Mpfni4FOep5wdF6gZmpewphqmuaGmoL7u8g
c1/Y40BXAy90pFMvlkDhTEdoa5l9sHli/IDNF05cTAe4OHYvcrKChkgvzOD8EyjSRDdQB/eGIo32
QgusLz7QiKAV4cXI2T8ath7PMsdHRKcUqKOz+8BXMkZwltygnDFj2ueC6jrjA5tqtkrzqgrbtE+o
miLNld7CZPpCkPH+GkM+qbCd5PeBpOd11CxhcdBb0hgicZIFvWKrR214ESUdFSVIH/EnfZ4e5/tw
QJw51gT3Db9O+CipmAGtLvL/oYYgHmYDa/xxynAw67M3hTnHE+OKe8TAY32bo49iWCS4LSLstgga
Aby/BXsO7lvrDYIqha+zea3OzPLpa0Hc9AVEuSU80GhBVwui3bdk50brw7zsjrUHQV5AwEjM3P7q
AaJczKrZM7cvfee5vTjc9tmbbFfgJyNqP06l7jpcHUnVw/uxsAwY/0ycP2zgTBze41t43r1G2Rof
nUn+JRXDMpf35Q/2cgQcPr3N30sVv5O3e+aQnGdFZzFoeRVOBeGAHBPSNIYXe7DBA8zP52V6naLc
DgYYpMsYvbyDl7MTiOx5cQE9vqQvCpLlecxQQitsPjCmM2Hv6TLpMMdIcX9IPstREykxTkHFvncs
Tr2FEQ9G/PK+ug91EVTrF+PztCMFDAi4sR6I5jFyqJjvOucpY40qvGKAh1azsbtlMa1GGRsAdWF6
DnBTCbpFhrEHlCpAUWKc843sPZfnHaOfuytbpt+d+sCeBZKWXjh74nDdxcruPVED7nQx4Q59Vga2
doCYepzFf/JQ+FFmRwb2PHgnUMhDvqS9db7DDf7LLFYFMAGesqWwjPg/GDpQeX6FvWjdPwifwky/
50XisXAeIeoL+0RB5g1mALBI0MIZ7STXcEsAPbJ62LY+glzvAxv1uy/i3744QuujUcVGIYXSzSL+
Dh8rxsg1JabgEgvGGY/RRgXJcAAWwSng8Onje+OygBjs00nk3gV8mHkBnhmcFN9IQDTMyBFhsoPT
yS3e64GLeJKl67xSGrjJOMf4ZMb9A3O+pCJElnu8Kvw+EX800dBU2aQRsKUwEgviR0TmNKBxTonP
BjvLx9t78oPYwqSWse17A/TlUYv9p36p+N+dJJAvphtwugVU3G26pOch/9djDhzAr/uSCAr3uvzg
mFhRIFA5pGxlJJTfPNVTTix1XAnSz0j3FjKECkAsPSgiYTlbjLoU/SVTI+TUO4p9pCdf2ngdPIdZ
p2tG5bze/Ubaf96cysPQZxPKPfTz8AYZE58YFP/oCOdi2rEsnY2CDJZCyJxwJZ/X+vuxy7DPsQx1
t7Kl5UJgFs3mC2c1/MLbRI4zQc6KLYUCgkRMCxBFR3orxzlirSeBo6TaEG/z6DOqbX3kjsB46HUc
YVvLQ03j9Sf7gAat2FkExfyPX5CHFEG9B6dExlofzJExF2ga1FnVzdFsKsx4jSXAYDPl/ay6WOTE
CHBcOvRQDnaUzhOs9qEnMDJJcPrPdUsT/v4aFLbf6D3+hMqCAKUEHQIzlVpobE/yCmZlDrhXiGpD
/YIb4/jzFH43nDXBILhPs+Fn9gE1SP4o4tcCjMGXLtoKIg3CRpIEzvgIYV5OqDmjXYO4RxGjVmhM
gdQl+PaIOL6XA5ykcutw8Tg0j4Syp2damJqbWFsQYkOY/MdYAxpjPPTFkgkj74fI4av/qM2M4LWo
jgKrX71wXNPwZBDKWEv/y0fdJPcNgmlCjeYE3XXKTkPmCbLt95zLwR0HBjKhzSOaYnqkjkAUEivb
Pa/w3bQTci593KwogAlgAdJ5vimQL37hzAEVMOSknV5cYv1PBADj2UhPeN7T5z0AiYdYZzlajF9c
Wk7M4eD4DpH+76jVyL9xsG+8RficbjWc8QD/KWVxsbSJUqRPAjgQYXUk4Bi44j8YdU8qCGGPRQ4y
mGCzTwIgZt7okP9Il+SPNfPnHCiACFGRBCLQpi2FIdMsnXu7Mw/C9/exxchp8yXBG1mQjwEsqanC
Px/7NKAnGevAghHykpGpSqrMJ+6GWOoiA2Bw+3/i+Rbo5F2YbAxALPUjRqDLJ+b0FCA34IsORRqE
ixoCx/V/CrLJpnhArk4zWmLTdzgvVSArYwrjfthnXPsWWQs8CJl/3VzZxJafST0X6IvhPaa38Rw0
Js0jBWExk+ENlhy69VEm1w2hICk6baDaXCNmgu+2W0T1RGGAx7nUi1hsuVRJjEWF6hovKJJQhXRE
AXymOVOw6BUzv69bbORTHjw3r7icXGLMDCJBt4Nc5mI1cGn5PC/DZ9pf4vtEX0t1bcKrw0rgOghl
yivYw9hJIzZ7oFXHk4w9uKDHSvTAXP5YM0K+BxQKF6b/tPOTPGbDLPdKStG15L5QhFPoF3MN9sUT
Ihb8f9S/VEddz9LQcyxE+AIaZPj/ce+PWqdlW2DgCXOVJ5aiDjEE8VEvckXjVw2l8u9Hq0QdJ1YU
XYMHMR8GyXvR51QQvlOwdWG8ktJAbFJSE1J1wUw0Xyp4roq+YnSnFpfRprPooO84+8rfcqqlgty3
B2lLsQcGOeUjhjqCJR/TOLZY6n2AqGwLKZeJFibU+qLDgYKn571viVUAFpiKOYCoNaH24kiyfUUq
xfQK0tCIhhihJsQoaLtK2uOScWGDZEiwAC3ixYUoKBzDOc+wNKe5zBHKVKuMTpPeX7LPENCGvfRD
fPU3lFd2npqRmCo8L+772FU8jM9jHYPOq3Chys4xDfceX+6cfaS8oFTCgGoIy5tSuLzRhrDb086g
9Nu9wyYBeJhpBik54KHVpCTq7CnMBBTC5JrNbyIhASlsxP0sQxbcG20cR9wD01YaGVxSYTwhK558
Ic5CJakteLuNSffLvA/3NW5Qu24HC57twtb27wRaGE8SNXf4OmE7LdJP6j+BMfZsmmTgBJKscBtq
A3N6+HiG20/10S/5pV9PirJkxeitxLUIk4whuNZ1dach8dsVO18ea3KIJD/UohVuj3T4ZxJ5t/xv
1bi38xBzE8ZntO8YF1gNZ/lKBqQa13udGK0NpoaUbVfS8JigvlTrFj9X4vewJkGisZJDhpO4FQ/r
/Qtm9F6ZrtQ13igHSDwHk8M6leHSQUINABxG531R+biyMGFo8Omc4e4MxQ62Zir5/b+C4nhf+vh6
Wh9adGHbQb4ttil6qqYYTQyr6AHi+tsU7FBYok7ALA4s1aTyK4poXD9+LgCPwODY5zEabwM9vfhA
QfAqUG4m0sD6TtWdcAYpiHyueTrxsMIeEovvgBrb7q17FFqkyI2yBXjsWBKMC9TLk8ePNXB3fosv
kwrmL6JFVaBBACQPi0MXtgQBj9o/YiFqEduwwQ/EF4eEQK4UJjhfFv4rLd5BFb1n+DXKMN4mzf7K
gEm1nqurJBKWSV7wbiAY4o/qjuSXuOPoqQ57Z/Q4NOBiWPKOZbyeq/idXAIm3i5xIGMRukuE+Gvy
sMtYDruxTPD1odtfjmePmSnpsMAzgboxp2/Avya3TPyRfe4edT1Pq8/tBXTaY82yLbev1mLkAygm
kdwE5HPhFCQ8rpmLoxbodvPFW/xP8wDfQAimxhA8YwpjO6nXfCcdu5FgKT2+DJmHYr07AfmAcM1Q
CtEZO0W5pJeu2Sb4C+pLD+c7vFpYV9yTAusPaCrYvz7EUY5pfcg0CzuVs7f/uqL8wUecMDGc/wWT
xUw+p3xJhYVXCRKj+nA5CZYxdwq4PuLbRaQf+CdSzUH6XvXG8hkYieHDWmYQO3vFEsJNcTI9k8EO
ohB6As69AVVtdHeus2fClIH8LYbLxvAH3/13yiJ1AYI+MtcEEsc4/E2fiSTsX4Xc7v9kqkh4mEvO
1IC1x1nEFoFx2alztIC3wjQhaEY57jKXyPh/5CO+i0VZrE7Mw4WJ4GchfqLWx6cmP4qW6wO2sNHT
Ms5CPkROKQyiQcZVza6HvOvg6xPCw2yHWz56we+6u1y/JbFj+42rzz4H3Wp2gnTGAHX3gVTXTIvg
522kJYZt8w90bsQjpzeDCwAAMI4/DGd/KeubtR7zUGkDEoD/W0uTQ4+d6+Q6awJjKmyBrrgiHoUR
r6Cfddh6X+Iva+2yyLfUQ0COFDnWhwt/7tUvoe+cr9xJBXRPcN4LBiZA5cRJQtZ+YQSv2izdjqBn
tjzGYxUvhosbcxGZEPrnvh9qaGF0rov4PlzNHXyfNvfgvnqsf15pN6sr1AtgXJgYv7RZCcfeFqja
/i6u/RGxHV0dFesHW57i95i4kf9LbD1oJv5TuGqyB29gX9z/wB8Z4+FO/91JNLIZdaR3/fuYfKkC
ZPzji1AvvvzxDsdaNvGAf5NIi5/O9e3ym4TlEuyrYU+CDeoSo9D67ZJOXM+rcTXAn3rcYJ0L7Ylh
c6oRy4tYqhRzW5KQX3eXvF/8QaFffHZKOR3I0VNzzY/f1hPz58HGUB9DzosrQ+8O+xlHypLfY8jv
N1gN1LGmYzRoDIv+2PjYbeH+TsCQt52Z4B3DeY60TlgHZKhVC+w7BtsPnAC4Q3QDQ9ouOo3qJEO7
ci5kRXLbPE5ARAkFc/VyDETZCZPVj69At9OGNxyB64DNy5gqHZ07zzvRbRI22TmpTmMBwAOcThmq
sJCvG+ZWx2rR7GvGIDiqWPrIYMxhG2Nlay6+nk6qO+CuzG48UbGLSbRzZCxM1xRTG0EsuS5fpLAz
YcSxf43b12fDFzi4rhhIs7+0+B45j+dIQ10NHMIPy7esIv1OEyHZfciOra0hc0HstHjxFeepWISr
6yL0z+G+kJWtKxGhvhqFH0CU/dGtL2sJB1qah9qRejF3Iuc5K9yeMiIAmjulf503hFKQ13dk8mCQ
Dw2Bpu7G1yz5PFMqKlNytCzKWI0sPwZTqqtBirySZRsyqyNf4AG9ilFZFpm0OiKsSv65dIvk8hao
owr3M7CpHair+F7C+tjRIM1c7W4NYE44jnhpmV2DCyHtCTAXmix5qTcXXFal63u5Pbo+NLYX/MUZ
cZM4QRHCs1DeHC4PeB73ISY5fDe+grTukk9FQ2wXIG2OAROvkWFfmOBg94mAe8GRKXu5UHPW4Q5y
jjD9+XaBQq4LPntA/Sz6wvmc8DEl46l2LycgtgyalxSRKvWuAypLrP9kw8a2tY9aSRveiVRHpAvx
f0nelAxdili3cvvNsCcEinReTK4guMg2Itnq9Iv4XX4K1wqwQpTcnOIXKfKaXvt1IpAKRNawYKF3
syzmfRriQnA9zB4u5hwzym85pu59CjzRPSvjgjTdn3MTGgjtzXTrdokpUX+SC2Fc0uyXEihfS3nj
dms9JFvT0ttlXhRBn9k25cOxus4rZSHvoTrnyGfjq9ufA2rM+4dLqMPLKGwpaqG17R7zZinLgsYM
PGbKm2aZay5IQjEFxrpPjaW0rMfty3qPn9F5Yh7zDRBukEGrJ62JASyK1wBzNgYkT4/JEBUxSFaJ
rpH/TlFjeqgcw9dIch/ONTpvxTgX/iJWQOf4tDgLrYE5WtqLO5AdPPfFg3wSXC7evPLDZbQr0BZZ
YA6D8RWD8+i3fzL3Bf+C5nixNvJaswcoKvPZE04UULiE8U4vgDMTCt9HIFgU3PCj8dPCOvQZ5D47
Ly8ITUo+DTBmu6IHTAyULyXJR+DmqE/S56En4h5Q6wORQlq9rimUgcrgPS3MGOIgIhyhjr1Ys8wK
Gio0tjAaEI/10T+tWcK4yy5UT4orT/ziO1NXfVBvNHNzMBjUHTwT6HYclGeIWpExCzTVEnTSnFnR
Y0XjFA22zLv/kyw6zn4ZqhnIAVPxySfq++Uy2/KzQBG/EwAqylG6KNFB4QWaT3/uw5q1AGiqTylP
3hSGc9jHQtsjCmzWopvgWjBZFG7Et3nBO8FUZjrWotr6w+AoynYtGtalkfCmTKi96kSs2MNLxCIs
EYxz0IDEEckO4v72nqOadQOnkgefzoBIM0iQXDmHMAwc/No6vyUSl0h24lUGjsFE8wGfIY96WL5b
vxQ/QZYGFnJ7iTfaS4ilL2xS4pgsKUkhulqyPaZdes0CgK0dad5JfRDJh8Dv5czY0JQ2G0xnOMgZ
vrCB8IOjt7BcgLYGbLImOJSQkMEk25IyzsODMS7sJeYaGA8JitopczG4g9M7Q/LDEMj629x44/HL
kRGhUrOBKPaGJz24OL2NPubfE2hx8fuLDwaPN4wTLHKHAOMplud2PoNWDqZH/rc4y6Yif5EPj10S
rHCwhrrNRABmItzVXlJF2lCaP6bd/OtXYF3AyWE3olEjf44ewTMPyscX+zFLEZjx1IFgVTfLnMtw
PO4BGYodJvc9sSF0mHENaUOZRhAuBMdF8gysvQ0AAffzjDLJ/Wg+EICkImj+7Nk8fncsHgYuyYny
kInCE0cNbtA9vDzCBkZn7Teyp6uhyiS09AD16fHrIvjILoh+dbFzzFwXGfAMgUaDqHdx9VW9LdcV
pOlZRXoQQUrkBh0fnIiZlyG3BNK549RsS1hM3rzPn3T1+3Mzt81lNiwC069Gin8jX8DtgIlpMjRL
8Rts30ukGU42e/HYLXJqx+fy5X1y97cG4VRoUEmbqewf0LbM7EOFylGMBYRdOeQpPEICuDPrPNW9
x40BlgaqNqdAAWiNcC2ftuO3/1zw9kDJiQOzfyPu3hCyCj4QgBgLzhFLVKsarg894bw0423Z0oLV
xW45kfws0AHLgFpP9+XXRKnQuq3f8xl1cuDRGILw/a+IywU1vjFlmjpXUUTcjjSy9+Ay6sXAt7eR
DKGlpv4hU2GjRc8lcuwQ4so+G72jX3JbK2O6svAd9XbC6ZK26At7cq9N74FOt7uBjD2EJXcPfofK
Kf2V7LUM5xXfjBFW+3+CU82H7bRuJEyLhauBkMouZ4NZY+dzLeoJTnskEOMlDwmsf8L7YuXYxLWt
e0xonlMmSkNu8IJJIIKFh/1boawRAkRMKKx8YEF/4IoWmQvHEuWxEPCdiuGH59Gn3cGDHyi5f4e6
33DT2/g8afxfaB4ZTx3lgWcydh/2J49Vl34nOE3APOUTZNicAPT3vQVx5ECFg22X/meKCg+sCqbE
D6ALiZwY0PbHjNjg4Q8AzO9H1EZEc4B7g4sxHIBoiQaRdYgrCp4SToT53wKbO3RwZP+i70fW7sL4
5az5BmAvpEMH5qk4AsxFQgwppl04C2AFg3xRjrtUWNGSEI7QHXW4PoVEL5hCPCkFUv6MX/8maoxr
YVKufpNJb2tO7rvb3IjMyFheSMrkQnCe8MhEBVpJyVmbPtdo2UqvxCyK5Gd9ypSMRxWiPR0bdMk2
gErFsU2jWQ7xV+IgIHQFKj6DzrfH0Gd0JgxKKAsYYGOSKqkuxhbsUoAPzYydUJOoUcADNTOSoaGR
3UiFxY5yW3bJc8ct/yGGqA/4QtsQ/+Z4uy4lRgXCokzYjVSze6RDidTRYr35yJFDzWDaBX/XheHU
hNOBs/X9v6uoUYQw9Tvp79vcngFDckwQpSvu4jmSrdZmyNRjTigGDg1iOBhVmMgxlqGtHunrDsme
8/AgPE7ZnZjkKT9UOtgrxOewPOWw0hlxiTPzM+BP4Mpt2PD5MbqExrnoeXL8PrAT7CDJkr92JE2L
BGxMM6lMNciColz5cEoz0hCUSiGixatDuACl13V54hP+Uhgd6vXHpeyl9/tZj10x51Y0yB/EX2y2
+kKe3lbvjbj0GbAZ3AK+YbD9r21BP8NI7kv9IDMmRcwLUD3wyynIrJj2AKNZWlSFr/DmVLAC8Dck
vuBgBvlYnVD6cseBeP6Ak4m4hEdb+S2prw9EZKWdHkPaVhDgqXL16LKec/20x4CWyxirIXxDeBrJ
fq2ETK3B6F9x/afCz6wg3WjTW8ySdgoPEqE5vf/3Bm7pYD94otwP/emZw5a5IVNvwHYaMPw4zjHl
lDn/rko0pQp2hUrC9wP03RPQf/BRqn4IrCIHpxtmDqS6SNRWum/A0GthWApL9Bs8qcsWBiWYLRUt
hoQQsjq4mLevAMGISy9CHOJS9L/w/WnfzP1lUi3OOG2vzgSlwIQU5P7PFNNRPJLBO5CGQsyCJLgs
E0TCLEphFyAltInvL1/o2wZ6XHPDylLC0iMuuPeHoYnzB/3ghX3VioFf7vWtiZT02AdfiFrzmZb2
wufRoGkb9dbnt/0hxRZmEMwH7B7GlxWAPnVJPiaDoONwRiqxVlEUYYAjqPCc5ISoVmwW3RU1C08O
GPXXpQIanEhwnxDpnFxJ37oyGMBEcQZ0cIJON+HTZmdiFKL6+Rh6Q0F6IIEh0NfuIfgirmTN+jx6
ooeCXTXP/JbNALE7KlZszPjiQSZ5LIeyRkBNu3oHlrFQIVJ9APSii987KlMsj3EBpjXaUcrh8wYN
mkQXpCjcN1xxHkuCyoEIrimRZUHlY4MYyDCd2d5cXJWDzzQ7Ebd0sTFyRe4o7EFxWahHpCWGeaDu
VFAh6LMwOoV+QFhctYLgmlZTaTTYfYlWRsKFPqi3zgOR+6eN+mj3cRgk1hzKCV6QwhRdnwobwx5U
Z8H0oINC018NW4roimpYwkI7OjNCEheG3sHf59vKUoC27MeCUHb+DDYGoAvRO8i8lg2Sjyq+jFue
Pqxx4dLSWeKErY2wpxYG1XwG+DL7Wdqbcad+5HKyoaFsd9+EH22F0ShJmEhbY44cr9miRJzSyXUp
jdZl30AMS/pbbcYOLNf4rrMxkGdSTsFJ2hFQ622i8GOqybnvEPsYPRf9FacjYwDqe8LmGJ6dOSJb
thsk8WjPXrTJMQaxdAW4E+31LdcOhDwpeIPs7Eg5uEZhes7QH2pfQFwvQQVCOs5mTtrXSAeeEpgx
vKi54KYCGYFe0TGIIrx8sToNQsp7GG1f4MPCi+UOiRQIETLNMMVCT0TeDJRlBo6ZSL0WbHmqquEj
ouAKDE8bCuri2XnAux6EpsdgjSzNM1U5dPjJBep14WJUhwbKSNjgIipOEo/vh7OvipUm+kQCuFCp
6GOk3Sh5fwj36541IaXWgV6AfQv0TSlVEsZUc3zg+1s+gR/8gxYvaz6wmYmlqcfRh7HkDzd+E7Ng
YTgv1AvqdsCuT8zalXhetIlYK7BmMdmFd0PQKr6XpxX8XWaOtGQVRxA6eeH7RiiHO4iZx2lzSAHM
tzYINsyIiXFLCYDZCMOhGXeXhp7IBgwlyilebvTpSMIcZTZwEa3IY4xZMR1Hu+MBREfNisztEdM2
XARQ/ckjrJCF/w11nY1Gcs3skx2sbzNgw4DvxULnfdZrghDwFDj9mHY90TaLJ0olalKfKEntvbDP
y/+L80H5JSHahxzxIp/5N2Qs5xPIDpNIC5nbDbG0hS+NGvMB7WN2Pwi/OWOk6k67hmcHZefEhi2Z
Yvf6QAo8XDGGz4fGSmWp56QGS0MikNiZ73OijfCjaFLNUwQqzZD36krD3KVDw8ABceaR5xhy0msI
aQpbs/PiS8tK+ikK8/7qugC6HbY4T/2CenGlx4cXcuKAF3fkPsJShW4S48dQ2JcLyjxmGy4kOzAw
ljEDLjYA1NTCvQIzrlAipVVbgZOZK/GZT9WpIIYQlJ224QsNzYxksmmJgA55GyIrRGIjuvtZwWV5
twWKDOIJNa+d0w4lrZMMIL7eGWhdxtQ/whfdrmdV3LI6SaFiz72ppCvrFFlXr+eW/v1/zAjMqs7a
9/nt6GUTDrCVAs6nd6BAH94zwObcag/72+Qoz4mVGvdTwgD6S7YWV/X7vH32UpfexdWYEjLKkV28
lyVY98b4PhQxAU+3ZUX2bSqJ1hOG8ZyPUc4ennkmK4+45xiSKEzqzNMmBnP/H35NbUTt7l4mHQBn
jvW8DGcYkHPI8U4swv68x1B+qKYqs2rg8U5ydfplN4YiIdQRsbR+TMFQgeo5vx2TdRb02UPfVp9C
On7TVMPxL135r/hxTDky7GBmJGB76xZ9kmcQijjXXAUgnB/CS7+ZrzFeQEwX1MxyOmTelCjuYHYe
v6OB6N4MUGEgvghOF3TBBacmKMj45eTxFTzUqQ7dpL7R89UnwzcplXmMJ78kC/opX+cdPvjOnJoV
5gnp8ZMX7QxO5fHFG70DVVzgY6Qn9GD90DDs3lFz+4lIsNNnXGEI4+L7P2OvLmyZ5XDoz8ipuy7z
sD/LZn1AUCKxkitc/fEFIJNPWZucEUuiqscRm016XlQrhREwo83K4dX4hKBs/FJ1dhuZE1pBouDX
vUWu2MbTBj9Daw/9RmY2zc5D8FSgLWWn/KP0g/JLghaPROHBZ0ZaMOongrkBG9j7HL6pudWTSrb4
O//TQae9mg+jwfLbNlDPwjl6n9RD6auAFjSsGnis/YY7BcvFLLyv6vR7gLrktwyf3+WZ6GUOrvoZ
qeL2fePBY5c1jE/cn+wpxA3kUFaQ2l98rf3rXScfyHqcemr4GYyesksd9hbBbWfQbx4t4ikiJDjf
WHb1E4jP0Mg2Iuvg5X+gJcoeuQN5G5owqpifgyu11ie3jReQtf1lPNtaPzHfnNezz9MrGJrF5r4N
GWYAWFU2cAoWx2ycIyNBu8cADnn04Zx+d/cnebumN38mTE3pk4e0a14D4ZtNenSLPsd2z1M8EUID
UhUd1m1cD1UrJWIBzJ153XV2W7yH0jiPVefl1a4a3oMy/ADNMda1Vs2q545aGEZVegUOeXgIzFPs
t1FPeZKbHeD1fWHocZWQ1Wfvq2Msegt1LqwIBpTUZFohurNLxioPKqy7ZQJ1vmxtKkbblxHTU9IT
WJArKnSI9a8zzbo5vktsCWRT6EiumHEXiUJnPbvPrlRbaCDd/lI+UbQNoguU9feMHQM9MbGzzd6E
Fd6sav47oPl0yvh2bLg1wGkdLHIwB8oPEUx1ZyCfOf1/NN3XcirZEgTQLyICb16habwRQgjphUDS
wSO8/fq7tibuGM0ZCUGb3bWrsjKzzODQDH/0cieL2EN9is3f04i9ch7+oSXho9HRln+wVmvcOJdI
yRoloyi6j15qwO3NZvAAvN2bHuH2Y5wTdqyWLvZ/jNBUmddwdhv53ryxmG1vZSN0lcHo64sHhEam
/qV9kuoWzFLJdNeChYhRzFUgGBdV5c3xmyZ8QaegNUAXq98CicgI65wGRnV3rzzWtdR7CingXD79
raXkopmZRLeLSYLEr9FxXTndK6tbnL5V97gossIXi+55629erbkE9uo+1mI53RtL8ycJre6N5L8j
Y0BDOZbN3VPp2bgfDbOyOllEHCFZveOtm76bR9Q6Adl2h9j/HEn97+YulxNFoFM54S5xtWBqp7J5
zS8Npisv79W5eZ7/zrda6f2YruyeH7lJY/k7Ol7K2weqXXlpdWMAs7vrrx/RhOhJrzVPel1JQhfm
lc1v/PjMRNef3b7io3ITpNzqAgOPyszmOo93YvK8cl60DoyUEl9+emJZdexOlpVUuuL1iXP1CKUy
bHCaOTdy27cjJoSxIWRYBDRDM5FX2N7XJmLawdZC+ZmsZk7R/mdudFgYypHgU8YtQV8Cx/XK0Gp3
7Bf5YnBVTMaXQBChkNvphfRFDpK6rQVSM/+wOMo42u5jBKlGejC2aVldXarLQtmhal1uTE9bVtf6
cT+7bd0cxefZAK7Wrhj53v7nwe1daxHUoXW8tk7qZ7EWLNXfQ4GGpd9opSEA7hZ9pcEfR0zQXCWT
rp8XvQ0cLd/2WO0My3w0bn1bQelTA3mOsX0pp8d7ioRZ7lFeI2tm25mN/aw+WVSv6dpeDxq0qnNX
quXYdeH4LSsPrGB20JK3bDU4raiNzE5z58rJHmA43UgIPFvJ9PbtaXIme5JTpYBAvqsksxghmYEV
r+nbEwf3JcMlovtXijXhVxgj+nKXIJiraXYsGeDd6DwtFpGguU9VpAasO27lI9k5tgsoUCq76dw6
mvz/dtRmEJLOv2ulUNtPT8P5j+3FDlrsgQsztdSqOakXOvugpKIcSb6mPvNzRI3wJA+yjbAzkwB/
2bWSH4VuiZdSI48AuGMrp1ydLr4O3/rtT0G9k+si9dRsF5tWug+8THWflvVwWTM3+1NmpdRP9vIO
BvyK4sbasFh/pMtZfWYd0b5W6GMJy8FAv5pfUt31992ryXX9RG1Rh8qNT9vKqr7p6vhA2TdNbaeL
XmWy4WT8AwC6qVVnaKwFXZfyWsrxvTqanrT5Sr4a2HOKiyEMimNIcI1d433inV4zxqnUl5r7S7Gq
9IJDW038WxbMoD0a3HSIFqMbps6FTFFfXzuEtU90GYBuuXnJjr7y2RCIbCDSJVtj2K64DMU4+ede
Vh2C0F7bc8X9OfZWveXL4fNuf/tn6F/uvbSPJuvqskkyFokRF1kBMU8fMt5e+/MsD+OYSPB+im8n
D1sVopSt8OLgFVAYT9C0Ztin6CamhNoqO56D8/BgyoyJ6q0JZSNDDXWgPpsZrnhMneWrRDhfwDpj
skYBnq4uWzQnt5E+cH5mcE6cNOSzWN5P4gJMEPc+EAY5CpQXp8bSzHqq1XklmwAUVLhjZFu5OzJF
69fNy0TL8eV18pWzPu/VwjpKFsu5XcUkz+IXt1E8xRWS2/p11URUO70f0KWCI2vu45mrJPafjORs
Kr92isZjYwJsL3CTdGMhtaPsaIJ/Qmj2jQRSeTZ/jyGb3Hv6RvvqKTaNuJKNSp1DWw6WamZfn8hl
djT16rFtbnvt8Hb71H4/R7qT0XG2H3leN91F15ts2Ck9a0bBNhIDjDhbRe4riWCnXgpAQTEB5kJy
K71CsGoMO/OFipbVVT5V6qy1ptEdETljhZHu9mTZWN6iRKF2mVThgQaTlr6fQl53N8Wn07gNRZvx
jg5CiVFLENGfeseBxsKTK1HbUJU4rQ2JnRrKx1SUODY1DWbFIAWPHd2KyHpdO9TOvf2HcO6f0rWm
219Il5ln5MYTdjT4J/jtTYyHVZhQN0ohsJ+4mb3oZV+gA8ey/tg1G2DHxSaeyxAeVRzHoqytMqeL
1XqcVy8q6Udn+Z4/hjkPq2y02sXpB7/r45zvmJ7PibwVuXHIs+wRgNGTuIN2USxv3pTdi38HdJev
3477HeUT0a4IImYMVogyAiLu+qNqCOpkX9F8xy5U5hKfS9RWVW+yWaOGdrf7iPAnTfQs1cI5SlQy
hkS5O+l4ftDJpWU57OpLj09YzDragQVp6OKtcmX3o2E1ad0I5ygcjpXnB2S5QIuuiHl/vq6YVme+
TzP1LN0XBPhkNEE2/v3O/NAVmKaJOLZl9Y2tgBRSjFZAcSjg1aji+MRuA0WMUula2Zfq2aexTeby
VXOFwXZbXyH+pw2cL5tIhao3TeKKrAbzTUN/Ltyje3RX7RFhk0/r8nHL43g1fcrrjFnb9NctNLXs
G3MEVo/LzvI2OA6Pm7f1IMwLFkC18GWn29hb+aTkdXC6R4dUY8NM91o+KimvtQxtAdbPomaHdXBP
8yBP0SP7MUf1OZGK2RpNAYxWm/b6N8J92w0Qd/bneoHmSblxiskBsUUuU2pA+2vq1Fj92MrNiF8v
UBqq91R/B8FtH9iAZBkoeD6SHjqyyB2T/pmiwScOxZDFj2MyqIEgb+DM9JWBurDPeIvYt+tufrQq
2znsbfVxPatvoFPYJCBOMekpQd0HG7Adqnh+5ndDnemkT90MSKo0Di+ezJ5tI4w9ORFfTQ1ijllm
TLBeMO8Z2Wfzc+gmkdfC53qMFX3lUKsyMIr23tlIMHNLz1BsmffWdXYpt4Mwzph+ehr+m8ebwTgO
gMbd1R0mjRFLevvtYNc9YclsECABswNGaE2D6B1vKkZ4xxrzQgFk8ncwgYW5c9gp2GRmfG5THTcx
kQaujJ8UmxkOLQFXzPjdcKjhQvlpeJf54DRaDoRo9R5Kv1mluaCHDZ8I2YgfJAdGbpXBLA40nAQe
b/hQBxw8CtYDuEP4QypOz3zXzUhW561sMFw1UGM3vRkf0c0m8DUq28F6kIkvo8so4+6F4wu/thzk
xrtpbhyuBjcMOJ776AT3w+OQk0q3qLiPHdPfNwURI8hZfShQu4du+Oz26mfV35nCHeJobTfdhPsZ
Dmzb3XbxCriEceBoU1NP8808gx/9+tkO2TcBD3bC2Vk4eXppFwAn36+EMalWSQXHHn9kQg/Atsd6
0Q1nB9F3K7Ozy2/1THjhUQseQOE/4apbrsO75kj4kG137W9Ys++EXgNHix//9u8ol5Bxr0ZJhsxr
RBD3pv9ecYc9nb1deMf03+eH3w0LDbeyeZrunFKQtYPsiSQMiAzTSc4mWgZzKhcKp6EJ0Wkeplie
lc8T9mlYyv4OtrEcaWHyqfG6i1EVnN+MMm/fOW3daY/kAeFKQISkt2EFGJoiHvgM2JEfLPruvx8/
o6Amd6H4wGx96lHDLNq7HdNw0cLh5ha+cHzT40rOGLpEmfF8QKgQTjn8pn2qy/gutAd8h+opdg5W
VheXrxAcBFxpGkPvZghj2Nj+np55/Yje+N+JuM1Odd8ABu8ZDswHiOiUMH5t6EWBXDGpUe43EMVF
/n4WOB9G2flAF8s06SHGbJPXuVefG5v+pHZslDy34Tr57yj4Cicrjv7v3ywXInZ7jYKfdXDN7Ni3
aXghThqG4H8f7Nf4DIezyTEoEgdkBGy7wjiYyyjcpP9ulNNcDjwZi49JreQUfhtumsOfBZD7v7sY
6IJKIXPli7XwsId7gJitbmiEJ859nPKAa4bL59ML3uRPFxZckTxx7H14SR9GDH1cmETPx8Ysy7RT
NAEDioGd5kCTUHWCs+jYnrwU/OnvSFzQkjcMZ/rf2+qIDNGRR3tOWUeqiAcrD87DTwTi/z8c4dYm
9aLW07m18BmuIrqgHO9BoZLSzYEregYo4l24Zxw+NdxusaXtZ+1z4zMcOJ101RzhsK7DTy7V4ku2
9jd8Y5htLgch5H5+FmtMn+Ra93aCEbKL4qTm3Ukn2P2xRtQkMU6tikbtcDg3I2yWmSh/eggQdazI
QpgbMQr2tZwSmvlOLiDnG2MnQisJcclZaRiOdFDp+kOkz9dKgV4UfHOoQmCzYZBQiAhiseWF79u5
xgj4QagfhuJoC6Ezh3COM979vOthBE70uvX1eRuFnkbW9EUrl0uWlSI43tlq530jqbv16Qu+g2aQ
Ywkf4XAdPsUuDlcCI6I1Divh5gnghP00b8ieM6/TebiHpm9+ho5IRvPqy00IM4/G3Dh8ZXCXeA0f
4+4E2XGHP3Rs7QDctOhMi/Rh7KxHucZo7AzYaZeHrtx/R3lBLf/0a0MDwe/lof582YUPj/bVZdha
SJ8WpvX83z0NP/htIHsXyvEXWUfsL3T0MnuHYEjMAYIv9WjkzMIKC6vigY0svwszkR4OzQEHv/Sg
KSvH5Xu5XHv/LfNoCJ96qvry+aXuajXAhOW/uObsGNAXqUfH/MAZioc3Lrm6+ebYHCOfg4kQnmXf
Dn2/TqvjJUZfuvtjD4krzCio5akJZJNwLNlapxVuphlcDjzc1H1jnBl3wlMcDsKr/65qGMbkA6Pg
6zz6+3hSm4YPLHp+/7sgn3HMbWFQa3+032uDxlfeI5D1a6v+Z28wd3q18rVS+zuZ4GmRr+hSeoGb
i/4XloS/dsJ9iIQ5Zj9MaPx58RMWlkfSBQiv9NyI6XGHnEjI6JxmzK7Cz5P6BmrodTVjT0qZ4X5T
yinnWp+70X1c+EbERuLSgkMYYNd1rhmwnaRAuI6LL5/aQmkYIk+d/MshF1M1badnNc5VRaltuR6g
4YZf7a2n21G6KbibuDtettYmIUD2sQZsP7hjAtT44HUeLtZsL9mXzlxyDlY1EP02Exna7O5ILPZc
L/bx/ocMHpYnIirG6AM1ga67Mpquh3GGExztkCxfjiLsOP+S4BOkzelmp826ZqM+fpj2a4f0IDgx
Ptx306tvSITsf0bBZY9Ff//RBQwH/cO3WGw+LfNR7fBe5ltdhY9L1P9yY+izj7Kc8ujvLIpc2J/C
9pXwsvlAn/L1K9HbN1YQkDYHp+bRzUh8Z75D/yx0ilZtzDhyDU311xNy3jXMO6WGfrEpyBiwLd72
3oxmwqyfz4xaaisPuvZ4dJSTs8NoN40S3AICKcQVJG5sPg2xHDJkDDmppbIauixZvvgSLiKV8Kmh
AYqHJmcDXVlb95d8NPmZ12ASj0qe/cA0M8gPn4j9u/Eco0dX4T7ADYv1Qb5Y9/QWswzAVD6lPX/7
oNXtrGb3QdH/9dIWLjSsDNWtpHS4J9X8dyiJUe9TcfAu7IA73XTCzw27iXW1kKrsmr8SBlnLtPQe
Wj4A1a0O0OpVwRCBWDAUVbntzACOxMnpHa4EkVeYpG7xY45yjH+ZrxTtqRkZCcwx/UbQoplGsAkZ
+pcmYDtW0tOJUmUZCpMCGcG1tvlJPFrwzgbxwe8PmQ0eOjhP711UfVZlsc9nzKVHivaMlUvbVIOA
V76VdPvZVM0IfkaSz8WPCkbtkh3JWeTlNNOzezpahW+ngu7giNI7Vg2Hd+S7OeLJuyKct/Bm1opv
eY1igcxejSYP2k5/hx4apbH+PG5408fCG0ylAIQGujEFVAFwpqir77pPLXJqckeDoDp5kaPzlxlg
zadi2t0goniMKBhuvB4IZDb924jb0rQ0JqdAl6CiSs5+ETJoKlhsdOdrWEd5xa8rgDi7U5z5DoaZ
sJjUmG2rDORZ3Saq9roVHypSQ/nHhTsvrqxPkICVvmU0kq3HyJo/eYJOSLdp7N1g21L6zs+23cT3
2fAS4BS/UF0hTJ7wxCwHwKPStzzkv8/fxM5BMoaMkQkSF34lY5KM1RD3yFEvji/Hxo2xNIZVsnM1
UEvNSi2lIT+TYeTLyXzL19u6XsTzKVYY4kLj7q+Pv+7MbpTJqUYqNxzUzbN7RUoZgiTSqZpEKXke
pJ/1RLq9nVJFH//sYY66Fkg75kJMSawvKfPMo+cjThw5nlfFg73DRdtUMM3yNT9edlPFWg6Di5q9
TbcL4fBPTr9ao1CLv9jwqD+zrMxcOb98lLDFDGEf4Uc5OHWy87Q5jQu0U+MzKHO8aZSYL7BVQFOZ
JV6FkHhvvz6gUpzj69hwrBxO1gQzcNHBIyAdDYEjOQvuFz/B6TYMaWFKNyVLz5CoIuTLdQqt5eAa
B/s2BUuY/cy+15xPevuHXd8s2LoyfMgvoKWthoIUZL5elXtFUYrOdv9CqF7ytfUsqFPPlTym4PMb
fS5LhMrlryGkh1yGzQ4nzyA0P1UFMx+JArEaJsbEac3Jp4fgd8iY6cmYp/CKPCPSOutdEehTgQg9
461ycN9ej+BV6zBpPejIf0GJONFJBC8qY6x3MdIYHUyD9gjTvnaaHfhx7Yv1JA9l+TsDvms8O5Zf
DZhil4IfjXg1O8RUZUElHc6x1L7U8b3ir68c6It2hUEwqp5CcjUcBatK6SlhROAn1vNMXclG6ohT
MQQHMeoa40oaRcs7cZQOvb/dtPhyqM6SjCAvbdxNr7/HnjzCl31DVi0KEw5hJ0C+KsHfbRPDPKJ/
oVJb1tnd0fc8W4/utlmE2feD/Vihus7R/BQqgUR7iP4FN0YOZ+11M5ijLViKsw4nEtu9YRBFaiUq
NvQpzX4N98h3qAaWle+nZsS5CdOv5+CVueoRLhXdar8RRSTNGUud8rfHJ8727o/KRAtCizDvl8/1
ZGNZSzeO9aKR6d7sz8Xw5dBJXqIFiRzJ0/dFJYu0NtabepbzIEwucf1D9zxMKIfFxHMy0nGCYD2m
iUWUGG9+VJHHIRjLJAWaLNjO8aeUDkPRl4f+aQr7WVahQuLjZVQYz9WWT62qEEWFhsm+mzzFymMK
eUFUfWnJcCVf9RPfqXFyZtlxMAzSdvothghg4/OpPvmdqVmt9RUHbIwXQWeoR/V91hdOVI8UKodR
kua8UN/Ma3m3H/pv3WcqwsjxGImB/30/nR6y75k/RdK4iBloUC4jXf39P54brFjM8Miut5FAgWPl
lcljTB8UBENsGpg0qZWOka/hWTfb7li3k89Ri7Ft/t65lAA5Vo6P8EqkyoIXPMqCAcjUMwIXBJJ6
JhFBj+nZZd08PBvmr3vBUocYHWcd5841yZQ/cJpKppobNhmZnztQFW/UqyfsRLPVUqptwtMpwSBm
sFw3H3IBA7Y/5wIBZ588o5ogQAgBLTqSr3PltsIZvq91RqLnz/JrQ7qp6oHuCw5YR4cvRP501zy4
n1VnqbdgmE0YjFA7D9iHlA8BrN8y/6zum/dO9gtUm0Jq4qvjoLjV8pXhdOGR0yGb4m72FxB5Qycb
LcrgOyvN1VDngXi43MzbTjVdmasz6+a8kK5efy70i6in1d1g/0NkduUIcaqrVmx7jdtRKhivByp8
3ndFHJJJrVUcHA3mCWhAcDv3AgpDXlFVu8gVjQVNjO9ZJl7KSLGvxc+svFTZrV78Chlsrjxj4K1y
kfi2Ua/LIWdL9NR/0jh4AHYSKHck7xz9lPp0Hg/m6AbeZIa5xhEQN/rV6qqsX6HSuf5BwUoh6Vd2
1fEqZl+pICM3QzrK07QwL0A9uHQub0saUJJqwZxFiZpCOFa4q8nUdcGq/Uv7nQcgH5rEK0Qipsw7
8Q5pSGLurzeZkZ8RsIunByLs02jTD3UlihdffUwnOegSF4eledmP1Lb9J/uNTN3OgTp4VTyhq5df
8/WH/ywaytt0JSPDvNfTHwHsS04LAD7oWJR/uXEhIaiJnu1slez3Nen/6d6qaQIqfYIoKwec17UZ
8JvWzd/43OMWPQQzKjxNHNVN7GJm4fUiyl+qn1j72E3em+yfo0xxgDimGtsE1331frFjGuWX+Tid
RRXhGiG+2NxOU2pC3S/GGMBNkFt8M82b84t01DEG89+n2v0wWv3Aeuv3KPOde83WfnCEmGef1VRH
sIMHzdYQwItLNUxvWb+GWW1wGLTQZXNDZUWIyHDHYLgra4pkcz5dz9Kfi4Tys6BqNRUxdccUpOMa
go5YhZebuUd5m+hcFsyTZ8Y3uidhj0uCEQrlUExvuzc01WKTUJ6L5jj3Pe/SANGIprUservRbiSX
Wna3sxSj+gLruflAFlfqvZyGk5Z9sCA1D4J64p+Im3TFeAFLOMxX4X1bQ+P/ucdSsQz3/ow1y3l8
hlYGwrsEh4RTd9fcuunr3yCslAzJ9LaD279Nz/JaxWmt869NL1O/UuTDSn+HYivvGskBd9nddEd9
dSdJ4Z6vTzZVogjXfuglghhp5KvFydUFF07KpF4uRHImHSDcRzxBVR3V9l9GnOHItK2eQ4ZBK5HS
8S8/GXVRCl3/BRVb/bfzIy3p5cyvC5BEIKAFXvGEAZ5ul+xOcggvX9ogvlYxLhrRLAaZgDnvUmrp
O6WDeQT15na2PcaHWdKwyEs9DBHg1dUUT1eNUNFim6Zan/KbGzVKS3Ms/4JEu8pW1XP+uZnrpyO3
KKewa858NM94Xg441fYqmwTjPkG0mfs57KuIjrdWmA74XEW3r0l3gWVriKJZqzQIOlJzxly8mDjR
0Q9PBjm88M8RwX95to0YY/6+hbkSVhsWbWeJh074XyuZKBfmYIZZcqfy84wXuNxIhsDT/SUL8itL
Ez4d8YHAxLaJx+8BFl25GFde1j0il/aI7XZ50gyD2SiBZC7z2CicfOfXmL9No6CATTZ/ft/2h/Jk
sP16DJjaEit4K4KjGUKGsBmNbB7djBqpnuYUY9uBtpnyJkVH82+fbPVVZCrrn6sxHGUU2sHp1r6W
q7wh37wnnNTJuK6UeVnLeJpgp/7nrUJKsehOX+4pc+8JmLC47yqPHl616CFOZ4gT5cv2/eAQrQaZ
LstcfZ5ATJBhoAVfRieYWvBzmXzmYbqEBZV0f6HuB3QLmxuiihsS56QT5pUH9vi6vg01ak00MqAE
qTu4OSd6qW9tElJIyTrd7DQ8d8WZMXKZWBGU1m39c6fGTfitX6L3f4ReHeUju1jPKivo+QsThP5N
m6LIpQE+2FAmLEcsX7HrwepRxkEmKDf3xl9wrDT1QvGTb36m8S5RLEWd/RB6ArL46gkGWgfiRY8h
N56swI/i6TYoOyJ4QbMUzNLW08nLb0PiFFoUIN9ZwHRT+kFGOZK9kPuph83PZM9mC7OfzVm8d9Nx
2IwZzeO1BkCVv3r0tgjzHkeeFQYt5WkyXnULlGX4z1l2/6JbJSTTTKbbvz8hLb+GSubcNpSyvlMh
NlnA2KLgpYFzzLBJx8JxN5acRMkoC+P1NFhWS0lbQYiRbWoOVWEHqdZvfBjk6ktr89w4VOJg9eAK
RETEGlfHn2SJYQM2aHTrnF72/UsXzPAeVtqix97bBVrZxTLx6eX0hmYWXHPv3mbxOn/DUCOOCQHS
7gwt/AzzPizn/fj2cpSpQhbwDnrXrytdPtTG+sCDIgWWx+z/bToPUmJK1mZRERRGhjJcIoKMbjTh
bnimPDs0VnwhgnNTDm1efFjPLNhQezpF9D7bPDjsCBawh9MlJa1Cz1BZvhvvKz/ZGqa84m0boQBo
hwGcK8XKa868ALPaiIKKZBXX6GekweIdSXNt5jnm9mFkx20GwwVQFptK/Hm31UyWW2m1GbRwXmeW
YbXBC5jTqrutu3tjO4AxPBue1X3MU6DVCGZjGi00c5BN8H2lB5qyUz9bNyXKImYpZR3P69bccMuG
A/ltyytZIiCV+YKBjl7CvpYenMf7tjarYBUyCys2ZgsBOsJ6rQX+vgej/AXQiV/Ev8oPnEx/Mcez
xQYL1DITU9BuhwkWlxZDIM/1uQ1+FOB00JGU9YSrk09htmzgQ38e5FgtyttZ+DR9NGZtF7cl2Pjg
p5z+7Zpn2gtcYphGu0Ctjf+BlUkkt6oa0tMwy6uZ+0AZGc7HxZgVxSvpd3f7nhCXDtU8a6Tac1xQ
ouesfCAfuPBR5mbIy8chBGAwZKynAaiofQE5BJykp3b9y7vwtviQB2O805d3kj6t4hW0VkuwdatO
gM5hTKEhMhFw0nIIpTukkbUWJ7njNFX1FHqMdaRx3OiR7OuW7Pnl4ZX3vhLeU7voLCDroWa+j7fK
GM5dhhjJQcNi/TVFIksIkGxyJQ8NPc3SQcrurSgjAUHgaZuLk5w9YDehNOn+LJohu93roq3kw7rM
ol90lTCl4nk3B+6ZpesC7M5zMbX+TE3Gokg0OIs2M/+k+K9L85aCLd5jJg656iAxlvgvYQDy4mXb
274eX4p4fPITVKPsS+o7tSGgjHJZAUqooOuZ7dsXl+GUAGxKAccOli9IZox6O7+0IVpgotNo/aym
SjWngDyQIOTgP8TUB9QSlkHQLpsv8gh+EpcwCmf2W20Va46IE4jLoOmvDzappcE3+DZBDuK3+BtO
yvOP+ccumgV0OlsIdarQtAkd9qAHuuqbQRNiG4W5HDjzLO4zOi/jlV2+ZUeepsaK0pIVs+6ybpOU
aOSPbAdmyCAJpGdpm/Es5KaP5nJ61/6ClVTUR5kg3oigt7x5VtYUU6Tu05a6/77NpY3lj6zCg1z1
C2FaK0NS0gA+iybyu0X1x05iMz+9XD3IlzdkTfhaunkTQegLmyF/ECK+Q/aaN3M7jHfiaNAPvvRh
NDrH5eprqhHmkd6JfdizNVyWgtyzABSC1Qucie+CHWNTeUsD6YxVo0VGQqwxmDB7bOaPwVfDdmlv
BCEyT7Fkyp8FGfPc9op0FjzqMkrt6gC3LxsNd6GnDwmJlXqWOJKUGAW3DFvh7xBHoZ6s5qcKI3w5
hoB87ANGYi4GbvS93MPm4SbEMSUpbsnuOhyBqtRTYDTHOXvjW2kWSRAB0x3XNATBAP1JE21N9730
um+ES3Xnn5KooDCxh62sG9/EEzxfklV1c6U/8Hhc/dJt6pzI3dUr+dqkZmKQ/fRWNsQrC/Ph5hI2
7PnAUqFCIsdYV2FsaG7azs+KeCyzb5feVz2wqDPEsKqaz85qQFNCVwHswZ2wB82pXOJtZaiffI+G
KOHryj+JS6X0jZcyRErSpWcEBZy0YmqzaWW/8qDOPRPgs2K4Iuvp/lJLlIcEjjwylsFX08J975Uw
pHmVXILTYKKT+D4h7IWkwZM/wX/9Krxa6B6y0whAXi0MhgrUrWHATOWrixG7/vXg2ru37IkNO/Pg
C1qjYg2L9FYLVbReZ4jb/47VTHOgajOZZKUPYcU7p0J3+blDlY5PAxyHWIu+XOAQb4vZdk8sr8NF
0PZjcfMPp1CD5vT5aU+rzJupOlC092z1S4Fd6aea0OX1y/krVf6Xqv2727kCRxyP+31fzzeCCNM2
0gXicNikUWKScmnmGuNgoWEab0hrwj0RtMS2Rtjbf4K0OVwLTTAI5OIjzIbYdnumCG5Ntfp6zBbG
ffzKMktfedNEDjYv22h3PzxV/uV5MfYTXza6zkDK0Xq83RuW7Nuxn2lrr60EZBwXfni4ZnNE/cng
JntyY4xLzMZ8Z/bRs2d7DLyOOEX3FaKTsrBywtfZ1XpIQSFV0qv3yKBRmrDodBFrgjGb1vG3Xh47
6UUtpG1HrAa+C6nXC8xFrJ1xbi7/rANtwxUOO0Gp9/N6GR5tIIwwYD2qTdnXIPP38STBolCQM5qx
i4tc2/fxAWLF0K3ygzpZRobALFEm/FjY56iejFb1t5FIty3X5cLll6QWxhUmysPpbx4NEiqCiL6C
9wickWfjWZeoO93M++bXc8T/39+Ex61n76/sCgUl1H4bXXTa5CZqrXSYhxLk+m9I1O0ct2w2weqP
0qsBVmqzTf+hFZKU7S+xqHAJHKJNUf0YTzoaOypCKZV5zHgmPdu2+mfZf7lgxpiaDRb1zh+F5mES
fKOHs6Wz5V70nUQsUw5X/sn1Xv5kzqptbxGaqctNvbCIfF3qIomDQkfRSjJU5dpbVjOtYOa2iBFw
h/aMfcA+M0ovCwXnHHNJXF3dyokv7LTx/UPDB1xsNelv7F31ZhHHBCNhjPIRro+Z5PlB6lXHx7zk
UAETne5F9ke4d/Hxfd4kFkO5yahV4CZWkfTCcOfq6mcTTZrBGyrh74lOICEXvgQDu2g/S5DI0QBK
SOuJr8tLAcdkt6jM3xfnSCtYkmSYLGFgJ1w12ryEdCouvR6HPGYZcrR+G8r9bNX+cJaZwRvBhk4S
7I3SnxN1BpeR+V2fEM3cd7GzlPOm0Ymakye9IlE175gwZIvXJnykCXlUFcE93ftMsRH2YwUvZN8b
qewfs/mUqSTX+cykfmVBWDkMT5PyxkzJvTmxGbg98b9ZOq1VlR1BtBua37fEZg8EWS6f8bZRwjzX
uJQRy7VEknSE8HFsz6UDj2BB8zBxUJmDV4LWu6VOlqdelI270cWrtYvHOIUxcy0XWMysbpyQYVHj
fPPWPc0woAb7mAgPf4UGzYMbNoOFQaKbIJ2J1s1d89DJ0rUvXzbvB4XgrRixxwJ0a4wY5HcvST8u
jAYODe0jNZW9yuWhv4M/uYZa03H+exmdv0OLx7+RVD9bo79ulxqhkC2xfLm0duxibQjz7nFX/rkg
9/JIGV4qrylFW+F1PTUHwnsv40LoYRffxIqjKjB4VydRyKrJlovVUdCs2rnhpbXu7YOSi+W8ubaM
yaPLOOONMrorOXMX/J4MyVSq5g2FzkXlEFVd19L9L2hOr9TCKwIv2PcNj1ua9gK6Xc9UIt2cVg2L
nSaRYePBNnE4bx+/nl8hPTJ3tMh5jg5KCCyGLKZ6RnVZEGLyJFhCZ9XXvZWqJ+CGy67DRq2ygbl3
lqgaoXJ4k1mX//SY827pdVNb901lJYbNfNuImR7wLp/3j5VFJ4yKzNYY7maiBKYAfJ4+KZg4Fb6x
GjFVsRxqtxeAWiPfuo7OdnKUrR+ICtfXorIFuv+djmG8dRluoSf3dg00/UeIXrXC9yKkcYFIiIqQ
B3EG1i+AcP11qyelwZ9JXVF+Pkyc2xgR17Ht+QAUa6S+xV+ij7Kar5YeXL/DHTF6XoWJKQuqsT3J
BuRcPTFJ24O3MKQniBTIGCyhDAMSzhrT/Evhe8RevuLShOfTovV8BQsUM9XYu6hldgT30/uqfRrd
ppnWZJpgc7EQflITIzHn0TTzwrVJfgg5h4N5bB8xj6BPPYxNW2NiNa/pcXL8OTOYPJouY903aVr5
lejPTaqih9asPiwmHL9cnpVMzfItrdHE+Ar/gohHF3ctILxaIB4GLwitDvwJKVh6XVcXSAtLhhGm
y8/DUOKsdcB/D8iTGTup9EuhfYe7UlMs9IwNDP4dFXsXIg3KMmYyaQjYrVViyZEuJ8eQlWoubPqT
8rVZkDgRg6cNbLXBhb0yUT/NtgBd6I9ymwxqxC4pujoXPG5wfR7qgUBb39vFnraaZfU4DBWw/v2W
NzWQJZCLPQ6Uq+boVsCUYHEVCxrkVvHWwLXEPsWtNxdVJjXpzVuHLp3zpq+gSeN38LUhpRz8DtdT
eQGJJMd31WNv08zHy0k52V7Gi2bpn69tVH6yCM6akqgwYY2d9BuLOycYaU/lxr/cDqOCRKE4C+mY
fRS1zho2Elk2rvL0wF+M7SvW59p3qoMwynYXW+PX7rJ3V3Vykpld/lKEbQeHwuCU1/wLb/RDxAVi
uqxn3j2Do+waT4Og3vUJ7WMueL/fdtFtK1EH20eJ4aNGVHCe1B96sN3sb9OwjkJ7ee8Vk82j9OCV
FZ1t4D4gdfhdRXNJJaCDWzJ6gT1r21LMLu8cxydx6tAwJuO2GB4TrLsK1fOV8qB6X/U3j9rufdHc
mOKY6LNCGqzBmeIz0xfmfrWngGoU7gZg39IPaDiH7/0YjyM2eEG4lM7ASRx9jGnxmCVfPGJuCHSF
iZarKhJwLwkcu0kflVHYfZTZpcq97Frr+FmS5CS+5fTNyUipI8cODm0F+BBpvknFkMQAHgd8hlyx
dv8+xqPsQEmnwxaaBnTk77tJlPm49/fj5VQ0SfX01cxI0XyZl29iKw/7Imaaio+TwFL3sXpil1aM
E8Nta090HniB7ESWxFrdXXj9ZRdlhoVtbyPPdfarz/lrZsW8k7tW0PvPrWlmDNvR+Xsxr7+sryOa
mNIPA3ybQe3Kzr+zaS5VjBIpvETp5ijxSoMy9rxzQZlA+bOfFuj5HJ0TYSxC4sOMhaaxKxOabGtH
BEp/Cn11vPpGov78mLy5+46zIfx9FowTfry4kjbpkuoyqZwhyMLIxN9qYR/Ai4gCDqGVYNDyMSru
K6eZrD7XS70yJrFSZyw5WHCny9gUiWN1v+9Mrp/sCZfZ2p3eWd+AhnrP88XCq1x0qC71hMdSM0p3
b+yyL/fV3++zoQH99fvW+DfJ1506yAU+1C9nXx6FeAH4+E7Rxb6HScCmW7bPH6WzMZcW6JPs/WvN
SA12/e7aLgGq6IIf+c8cNtjHimOrWdxwNrp8c52LMQ+CxM/hPffBCkMrGgZ3b7I+O8/r52x3dWvs
sa2W8fFRS/PtZj4FO63ck6zXatv+5Iu6ZgCbKD9av9Vtn0vYWbMJnwOnlcH5LubF2isVKot6vmfQ
qm7KcooEMby8byhN+dvFk54saFFnIoOMhRc32lRsAspfmuFc02606aZbeQ5w9hjpmLTDGr9okb8y
rGAPVHO7WVFykDxtq1dtAyF+YHnY2JajtRm9hssVK/brPNO/RfPamaBr184nJnC62uupvLL4kmkE
YGy26z+k9mEayJthf/aP2NLIc1WopSWHKphWsN74fXnoUq7awdD4+4Z+pTRB3NtEpWZOeP65/Ux6
6XjSunZ+37KDzDDxKmS5PHt9lHPsElj8gRiC6DTbzQ5mOAI/lvV04BHP9CRVCoFPwsurqzAojSmw
5G7s8bV+Nev1liqHj3l8aW2qEp1zW2J6QcUOQ0+BdM2HM/ild7v7N8/9MPMqM33lxhYnTRIphDVr
v0Jc1OX/FWKT8RV5Q4iOd/3UW15fVnxMvzD+au/5lWWqdyA1QWd7XjIoRANNn0ekkWR7Cn7b2hXT
JPCOcWrtbsJD22YtLecSx26ljWOF2wxITxUbpzxWOYKhVo7N57dUczsdCVKCmMFMpPCKmTD/reZv
vG1MO9QwkEZs+qVvNaEdFv9LzWIXaz3bm75k6KA1GZymFx8XmxzLw5rwiIrFLrsiic3TXU+JOv5H
0p01p5EEQQD+RURwD7xy3wIESOiFEELivm9+/X7tjXDs2rKBYaa7uiorK1Ol43623fh/JJgdraRD
MqBAkEBHn//KWnTdt9/GRhv7QWc+piaJbI2xOGqvZjn3IsmzwBlLGX6lXE9Xo0ugbBHwKEdCteEN
ECDWUPkalcDj/8I1q08TnFoFd4c5chJDpE2+GkU1MmMDVYnViOO/UB0Hd0wAx5+MCjTlXPlYlmJV
3mKFNNTa7ByOtAZX21mWIaxMldxMPemvyut7wfsgKR08/z0ZroexjRxFGY5bDZn1KNtYNjEPvElh
jqgt0cuimqlwzYtkoaUV9cqluOg/S2TCdA83hdE+IGcBR57Lm9Ryyr9r9Rorp0BpLFbTRV8O0JzT
zXJqIwJmaMYc/7wUEA4LyZamCEbOJtM8585ilnDeh4wIJRHFSsXt79AZ0X8Ud2yV5WKbfB3oZi44
cNFBXWg4IdvVKFen6xwYAX3+nQaCw9tS4r401a9kHoXqtbQExsx7x46BLvhHI/u7eaf6/mHq08MR
uMAwx+LUFJmWNfHz6uH99sE2jPY5DeQzY8dH845MGLpBjisK6Q/4/4lFbKa7+o1K9LDSvVeoMoOV
T7ypho+KfxMI8LXh/LNLmlaExRV7T/8hBvvEYaIkidp9tjctKyTdu/37c8DJvz2KJDkikpZ1arjw
/jrlMPp2x+Z1eq6Fml/mD6V4dvB1DRA6r4dyFnJOvootJF37fsjsIQdvF/w94qENCS4hIVWvRtfc
SIKxeELzdEo6cXof7+nOZJiGy0TV0A7WcRrrhIzztWPtUgkaWdlLP/MGcXSU8GPnmhNXXxaWnMYD
ju/AGMXuNJTDkiAYA6e7QZSvhYZGXcyiCWUaOD9ZuIyomQK2bWlY9bfgruWyrTgvJmGH6F7uaw8Z
a8g9Y6XHd5xClBlPRTMNwD+5D5omj1305hat9LfNABKKT3Ht48n0Aua2/KX5/sOMr/iSlgFKz6MU
HPvYnvfxnJKw3YBwbwZbyXmghlP2LCPwWfhzuz9McRmV4yuiaVk+0C26u/JnFdyWp+1Jxvwwi94l
pk3ISao0cQLRSfffFTQ73bMxhYjcH7augIbn3kShHIkXf4kWiq55le/l96rraUqq+bmJJZsamXDz
sXUwUV7J3991tyYxkOZmQlgipfaYN7e9Q6qcJ74gUzdSmSsll2Fy+YgApQslONOzWdTP+eJiV9zK
8G8myRSkw9vHLV5ITONp0h1QluvLPS4qmm7zQCo7xrr2Lw5Y7tzaUWEEFdybOafmZPV+Q4pbe11u
U84A1EklMUi9tyRuzWCtJ0PaFTPb1rN/0Zwx8nxfVFLXenbXMC86llCn6sRfOcn7l7dxZkYstfCo
PkZ0HWgb/nGuYvcUPL+zGoDxBtngSVGrsG3cDcZJJ8QgbBBccqxuPxJj2WCsJbHonNJ6UcFm+Ekh
6lmkFJ/puG+ynHQ73TH53PgfDA1dH0f5emRY1jEpbQ3YvQOC+lswDZXShhRiOWK0opf5FZDM3qom
WxDQnS+fx5Ek+vE58ikimFDutCyoyzbfq35AYXLFEUoSmoOtVMKX2lX99HNVAIzf9FTWjIkCLfJQ
yYQRzuefoDTvo2pJ1M8jHjzVqxP83DjrqUMFOvgg96Y94WwwtU4Kje+XGL8eeUmYV5cFO4Pel9+W
iC+i5oJvzswE3G11BaoDq4wXey9Es2tt+76vs5xyd4/NdP81uzcybxbwuuPNnr3M2+nxnouCXQtb
ICxFbCir++0YyNTzHHwujHXm38Inm64BRiifn8XYz2pmxrnqab6vNHQbCHyBq5KtBlPkJCq3eZnQ
7t4O9UhdO68dNmPsMqsatEFL5UxU6edU/o2aGRbgD1KMFKq0djKlZPX2mXf+Bz/vQRsMmEgE6t7r
XXnWlmVnIMs9FwlCSfxQBYSEhB7m33kkuRAcGy7oWJPFR+NdO86anQjNcM7bdnoZQ6VXTpmSAfOd
rOE7f6bN5XE763EGKYzGkHu4un6rybAwdXTkcys0TIOLgfa8HRFDV7usgUt6ijIZ+yNdgbKqnpTx
js9nYaMckgiXM9u3iz6VEuzIqlRXNF9KsabvLI/Vq3E0hGAXakxDbc3u8FpJ3avzXOXMJwxHJtgV
JWXg4QT/y8sEM/WjAmC8TBR9NfPjuY4QejP4PeBRmcvTHwY1F1LO60MZiNOLdYPq9dlAmB5q9utJ
rXGCW9aTz58b64/7qXjzZmVvEpsRlc0RWAXaVfKDc+Mgmwfq0gKN165ThemmigLZibXRQelmLmW0
qW66Q0F9ocwMrfUTl1SNBM17z3oyVGjXzYzH5Ty0QQW34oO2+rXieEQGJgd20681pvBO6Tg7CUjw
iurrrX6cIJ4WQCC+xnb6SoMNdQMqm1g1FDJYGOnKMtOcRJ1FtnaOKu5m9jLL7Aar27vIc5vUHnZL
vHC41ff0gZATHFuav2M/y9x6L07iGm10t2AI+9K1tkzDG0+/u9/VL1mHaGZy/QyDEK9WhuIxnW43
urjG45sZVtwHKl7FKConEpW/DTUsIvD6zcUHP/hbGTf1MLzAXRqTDpnWsQevTAMJ7BPl3PE9figv
0h+p3fci9ufNfTeKbNzf7sVkspZmG78EPBUUfM9FZTUPi/fJvUYVTXIpXVLy78lA5CoHcC2tlQme
kR8nVBACzrK6nRrdX+tS7Fv7+882k1arnGF3uXl5NUmMt0kzANMbhajt5FbPxppn54nCRDcpKhES
OAFLbDfZlqpb90E8nReo3/thiAhyTgue1IimTGi71vDyiyM/eLwtp/kWFBwyFRXc6yQYIQ+ryJYs
rnn5/BZLV8baFR5h/j15G5oxLGcyaPNEjLaV/ZE80t/2CYZ+Vk7AW2iv8Hp4VpRZ2XVDkDxM2jd6
aye2q/+KQHlgtrY99/fXYfxRZs+aSJX36cr61U7k3oSElBocLY/cxmS4iVUEDtNe6WwJ8Lmo2IQ5
Lbb9YLmtEhI2wWRM7pppMr/ll9HBK17fzeAQ751/eADWLNs1BjqUOgjSi3ztANFp2eg8oDrOJkau
N0mwkjlL0xIlpIUmyGBeMTi27p+62qwqRa0vOWTTpI7sAiYYaogEqqooFqT7K/K4g+sIachxlFKn
/cTFEySIMx3UsivanBtK1vxCua5N8plh0CnfUcwKQb01uj+mHzbivLxgE8xazTMHrt6+xfjE/Dsh
mL8n05VMNFyPoJI6pDJwn8PeVyW6ujS2xOfIbcQq113TR2dJ8y6GTnkti+2zvEkV88d6Yl1JL+v7
SdlvjjfqC/Fe3F39Z5JLjWMfr24uVda4qShofMSFmOOyfo4PninBp3mIVdOrz0u8eb3/wCn2GsyF
5KUbZzqSbnNV0HLfl2z6oJCBYlhdOgyvz7fspuTTqYGczPaSt0nd18X0BSxYgjTdl/VFopXdlOFD
901JAnvWLyI+eZmtk7UVafBMzx/zi6+kaBGNnruG/baIysdr5Zbvp1Kl7DCRrS3/njxyRtmve0QY
qGItCSteJ9Zc8u3dJ3Xqw2d2eJzowt0bp0mD7MU5mA5B3dRZ66BIgvMZMlCGHzxswKKhbocY+pt0
e1GFBf9kh27QZxRV9WlSP+pfQbO8Vynfxpg/B1H03JA2F92hmiGq1u3TeYOj+x4XEFin3Y25Oovl
4itTtATZfW4UMEUgzCGtYXrvrTCKzuUsqvekH+ummyd8ttBAu1BzEF2L+fGzUFzxZRmr5SfDIKEd
HaxxYUqO8aXaCbRJj/wvByarBaIWzY6UzH9ZUgAsWocfnQtwlU1GfoXM7/r76xIAzqN0bU9bl3tB
+Ssv4ac22l+hCLK2058SPB1LjqhYTWT3CfhOMxBMaJX2ES+VeHmpdrC/XRNFkVoZaHuWtr6fk4w6
d7ZsqkZ25DipIrzWiXUiX+ii3C3D4io3glPFJtSynZZMTSf9bAee45QH11QWMMav5R+cgCr0tWnG
R7wshaGdY5NYpsps/vFEDTUlW/WqY5PKDtXim+0MwHGH+Mc8raJC3ITpINV1NixlEh+TX4dfXJTb
kTsDbpWNCxxrPWewqxCrF8OHuswXFpcTZf2lHKiVadOrMKe3+CzNnUAdEEvFd550ou5+eigtR3DU
1MBpfRlHLaeXZEAHc5fubvSxD4XTikzKaLlv3POEo0qO/sTMMeJ6YpUoVs1hqJev01znEJWveWOL
xj4Dhuc+ORUtZNH92UthlqDHXkevcTRwqL6Qwuu3cf7KfqUiq0+3L+NFOz8D9YXtiC3XjeKVzK6S
r+W+9uX1x7N/+knVA5sp3thyXllbKKZZPnc/UpXHnXbNghGpw2RlN0g1FhVm1lHLlg0JCtZdUAxr
XKAESCzXyhPeaDiLWizaKKWMP1C+oTYxHasAu5WDwaKyWXbgy49YNb8b7h7VaPt9vVaSi3DzLjS0
V1W/8VnLP7h09guq7gHexh4MRjsu13JdjKQSVvEw0Y1/2d6JW3MniTaVIjk5lhwVZ7L1UgLX5/kl
dRGKOVAi7S0T0+tK6lgTMRh+eySPVXnLPChXkS2kO5swrxLSoLfDp+94OZbiX6tgcd/JsQtDaiQZ
jy1xsZqJxMaqDMEJcdM29OI+xu6zZL27G9vpaij1cVPukoyug56gXutkVXEDx8ma+syUhsIHJI7G
T3tHPJXQQ2PdTZQfw15UsrQm6Peo0bjWife7/4aUUwbWX8qq0C1kjTXw8PSKxD1mvggSJFKibo2m
lLhOZlxwKzcM1M7KwK8tIFTvCnYelR/GANa9G6nj4SRVt7fv0zvW0q38lHMMU+biDwC0YOAdtxcH
R9KDw8fYIprtuAxoAutK6eLNC+/F9x628qxnulmfKsiOsy+lGCCiXpkBFQ4/3DtZGbtz6c78gzdP
OepOylvuuExjBxi6zb88AeSsnmFndSvnZ38wrlrg9erzP4uf7U+cLr3vXmiVxGrJPk91LeZ+Pu5s
2ZGto7II6chVtuTjDNSBeoHgA5RwWsr7ivfd/QDMCANnh/DxH5bM1k31QDktJNv5ASVoZHW6UpdK
8IK2+qc9V9D76/UmxVGoYtaFJqStRqvYC+HSd4hcDOB5LYzu1A5c6b2oEgqjR9D2O8EAbFF0ydzQ
DbA8Z9zmPa88VLgojD26++Zdm86OmWUGZJi2U/2/vvGVn5NCOapYJJOznF6U2CnLOw7TxPjchAiu
2rl+HOepbhFZhfka/+leGsO+K1AuuK62XyCvblTn2zlg04AaTZs8GAlvnUQRRonZ896rm783FvjC
p18V3DSMEsYll6QbiLIz6sl1zCa2NfmdMgOxL2kgVYhkKMEgEhzTDPV56v31JgGb/C5a6rZ87fLD
0Twk9VBzmht9J6r61FBvYfZ4e+2K0Tg/jumbWajpTmwmmqbb1pcvaudEA9T+juZH5+rTmU8PLUDw
mkjMgWV2kPLXZfr+vc0VXVjY6HCsp9AHKtZKMT27WdgRZStc/7uTn60TQ8/ZLwEVlrFYld0vCssq
ucidcgj0fe4kWfOIrh4x3UyHCe0o4/chPy9EdxBlRRLDKNwRIBCqvcN+Li2nr0tJfmxrZ6hT3oq7
T9Usnx8i6wSlp5o7zg8OpAsQLBvnPHHr2EA2/8r4RkUHiyeV6VIp1+1+l4TgYG7rboS3p4fecdHx
/qIl4fhgALUvNv6M5ZR9vcT42AxU2hTToYVxsu1HpvvsP97ivfShmI6U+kgm+wRB6/u1YsZQBVTf
T/PjTJ3pD2X4JCnVYtgsH7afsZ+3FdDF1fp6q1+Fz3k6JzgSF1VSg+U0sWyeKfznOplZRODvM3fu
3LTTKMsKmercj+uulp+Ze8JOa3ucp7B6F7daapbe1i94MMvucrqfFPfHqofpdQLKpMwVqgP6bKZw
scb7a6UtZ5gUNwRYoCqJovudwFQfZ/H7KvM3AXQLLFkyN/Mhai4rME3903oYeEwXTMlFRXLq4x4o
Qq7zxPjVFqD96QFRh0f7tR8lNHyxlSPXNH29xDgD35CtnXbhPNLg9CzMvcV3tUV7/yHkRejw81AA
Kc6zk6JN5ZQDwHfnWtLwqtqk79Jywlv7buMNafYFPXlAcUtMyQxs4uNHj9ES9KCYQz+fXRRM65GU
NtGFyjJ9r2r35nWf5RTZIQX1Zi4quK2s37nN1P9f6WgZ4KTlKM4tgdaO2b8RImPr2rsNLjOTrUn+
EeQ2HjDgVuad2k3xa1f6JS0f1RK4F60TVsGIEJTufWNP0X37pxWBTgGk+sefT9W2teQIZg+Mz/bg
94EsDc/aYbebPKyF0Slj7p3PfXP5IdWlQNMg+/Ad5LEeLcpoaEXEjpYdY0hCPtYMRIVQjW3ZcrVp
3G6U9H7UVUz/8yv5zjGLCJPby1ftYFgJv7mtynuZoTCMTMW1YZpbxdgiARdDFtW0i3LfznTpx+nT
uRz/irVAnM35NFZZtPXgftgaipNbXvUUHRXi2CABPSnKg7LEB6jHuB0DyeZ2QdFOkYt4P5I5pXSx
5fVmOm3Xj3AYXENDNtlOAWvy9WznMbbljk3RRrjwPtcmF4zdMKpPqICsjGpHM7wLgECeM8ykfxnG
GMtRqZVnfZlbnQrsu0cDFmRnPzON/LIa7Yq9RcDOsAH2gIXL0J8m/dPw8Cv1sPD6k99ng0qU0khD
5x54ULxW1AfQ/zNHeBFLgfAPKnK6+QYcM/81QVn58V/DYcpj3WXQw3rb3ouBML/ZnCNFP4sz5kei
mR1dOR5xbEBLOr0bjz51b7M78TYi79HHuon7HMTgrn2YNOeeibHoc+fxfn2Un980WXal+29UOYxN
SJuDqMHAN1rtNfoQGE9gwEcYsL6342UvpqAZCPZQ2tvn0fET1WUuXyZ8C5d3eHj3/pupofzxpu9z
NPTPXslFwOwSh97SvPOrC69e6JkYo+IjrXFu/vdSXYaGtEapJklCeJnswknpdIIDbD5FeIFPVhp+
tqXjL7GJDSQI0uDHW7YN45pP99Ka4ApxNl237yRIthqMZpNtSTx+gs4L9b1h/DuNdIEemSyZt8fv
0fbSu1BfL+d6PL6ZGS5kzUQgB2bQSADfLtcgbW6Y/nIiiie7APmltwgWciFobOr92ddpz4Tg/QU6
6V/QqwK619xxXWcGqWWIIrqaRZ8mxSEhXCUOzUSfAjeXjcwNDZPRKPanSWzZ1rGHQgMajlYtchGX
qGb4Vs6lADn3nSg2ehaBG21Zm+ERhU7nbVNJmWCigmboYaCTeppXSWGIHqYkoRDaUvlzzaiCr6xt
ipKtjeHVL4P682pu3YCpM6qfzNvSm09iPQRG8GWzTv3adocNcTLhaeL9MqGAoI8KyeVSmtm/CUMB
bX7Pa28bIURixHfktYDw/eqmxOXWCTurrhX9/LsDsD6Ngyd+XCgw5vkHL9Lyvx9Gui+YkDfi4avW
et7ekUJb69elfsypH/+gWtANewX4lTirZCTvuS/IyVNtK5Buy8RIWT4/FNX+6OMlR4vidrQexS7V
eKawxJX3DOHCqeJ2Vedo6QLT5/460buFuIEHTn0Wywzncj5heOF6orfJrrNq3X4sViqo53Mrtxsl
lQ6H3j7RWCMDam1dq/m8KrGuwQ1U9xlgIOmo9703NKHmpfim5EBuBxg8Xckleuh0Jui8ZXJVS0VD
uM1O4+ZZ90AX9RePNfX1qqGkmouiGr2C48u7rGovIKpi88eiTEH+lgV9gITBWlIuxxKlURCbgYpX
wZG4/VBfaXqYYZ5g3HlIhUTxXIqqiWLmm6xosgYmUxOcP8C+xi56MVaKIfaiAxoCIZC9GJOXs3Am
Rr7/qdkPc/UXDqQpuk8POPoJFr/zchKtR6f3wD3GJggDYvNmGHZK/4XW7mps0Zx3pRSDGaSHYoQq
jb0LRBP0X5/LDv3JoLVjfKzMATXkOdo4VcNEQQHpENjUMgVu2/lpqrRgi1FCKy7lKRVvq5vKRWaA
PYZ6lytkiykkznUvHxFtPo8fjvd6jmIIXp1g1X30ku8bG55NhbnfYr5/OZQPuQqThPrlj11qd92a
D9JvkHgdwybHmzo5/9R0/2rEme4xZAPvIyt/3PuP2cHpwp7469y79mJEQZ3/mKbxcnpXNgpSvncO
SKKL9+hYzSsXYPKSfNoWrya76Om9vzLcxqzKjejiPVCvDNOGidJzNCXPz62ndBnkdZaFL/Ob/tfI
MELnNUEE26DCs2z7phwDfqb1vS5R8F1ov3b3vw+CV+/P4bFx7ctylQ/Nl28aLyxf1R1joEdx9ZNp
Xmmmpyr3b7pDTvCgmm84CbVTW0pHfmsZv5QJcaoCy/6Tm/uqHp0DYQdtj5xNrr7V5XABVxI15bOh
7wVtgl0Seby0yJQz0LRTHY8whgWAoN2DlRGxIUlBv+KYfxdTkUKUYEasXnWwaqDmQA90Y4rnV824
Pk2CS3X3rOjObGnBQ7IL2LV0kUP4RPkA+RgShHoSsvUxrBb+OdBSm6AUdsv/26U4HZjlP4G3825B
p4qA0uS2uiYolWjoUl/S/XmkD3BuAKqEJueRvYlKt8AIOJYi5VWMHXErGZpWt0+8gEdUh1QsR8mq
z9Xgkox7xeRZA69C+BR9GZoTgS+ea8/JT4thLcELEnVm8ifxSFc2pxp0gmWuQDZaEM0y/6nBb9Om
PxO6aBeFZfEOdMrWrwI7NqI5GE55KrMrXPwjOlczROXVtu6gRPYh41B+bQW2bV0FtFcOk2LRELs3
lCdqNHmzdPgZDWTPByeklpWJ5GfpNb6N1+sA795S3XWmgdGYdfLrn6vrTs3rqak9odChjTWFDKyX
lQm4ENyxGeZX5QXvrskvsMHh/fA01IpqSyjhsTIx9ROrOxt317oTWAz0reCel5CzFPWdk7vGM1nD
SIu1QCTJQ9Vfbp3o5O5WvegOJPgD5kn0oBhbUuGFADNnimo2UTRJUQmOKZWPZkicEi/F5zTdj/eZ
90kpA6XVr1cnHZXsK7ZbmEMmnsNh6naTgsyJH6ki+q8lHk8OxHfAiRqaB5C2ibwU3K7W1R6MHUvW
GBU2qwCqnWOMcaIKU5s7xSbUVqoS/Vvi95KcVVIPbTV+I1X41MVMNOTxVpoogW5cAQKE9rpXL1E1
sDXUQYR6AklP8QLokV4mj5X8fBjDZDX56PzADk6ME8vWKTFKIEtmJU492VCJBFOqrhx2TyFWsNYY
21R33zrvak1CwqLWJfreww7O1U1Unl/0MjRQIYqnSo/gtMQq5M0nWIiKNjOpuNEHjNPgoBZ0T+50
koTppHHBklTMi88NigILLs5jH+eFq1V5ny8pqUCkGIgDLTqoTKwlK4vNopl3tz3r88qWkdWykkaj
AUdCx1D1P6UBmEdRGeT5Gi+QZu8BVk2N9x/e2IJZf6z1IwMKJVsK7H4Q1XGaOzXBrrdVdZuqWQyH
R2OldTcD4cr5tx9zPHLwz+koxQvItxsNF9UnSCJjdLxraubzzyYk/+HMG+iRUl/urWlockKo3zfm
cJqb3d8mxX16VD2Xm1qQZJw6fiAJ1dX8IDYTla3I6NqTg7J901HPaB8EKIAaODVGlnT70p4lhztm
KzwSLQeZvDOkINvq7tDbBbyymE/JiQIdeW5tPbvhEc6Sk1Zi8XV+0gEKU0O7T5VMqstJcF5Q7ife
RSUNFe/7OpY8mpXWzswGWZ47MUQ//enkx/2JuV/PHpsvh8WBhk9ZTyDTlPKk03pobnbTOkeoHKV7
Ep/8pWoxC1bn3eycrmzj1Xjv8Hk71m8k6Jd116YLZ3NbNGjelcm3EBQtOvoI111DyMoe9fcAMRXp
jy8ooqXD/q3pdwie0uxz+dxYXKoiAA3/Z/2oBewi9FwcxHF3a1eb68waV391Q7NciTQv3H53bTDG
i2hJEB6ALixKEvIUGYUUvbC3g/5GVPSWh3xjIZJ+GVNQ1lKJkP6QbW5KIbX4t3+ab9mhKJkdZr82
roT0O0zk2Z0/vnIriDiR+YSsYNmzWiDu0aJpkyUuxpd1MiWYgvXKEIiTKV4F9mEmZB/MCUsOIZKc
bRs0XNaPvC8JIJeC6lBsKhTMaspN1+QM+NcLARbZ8nb6o59ZNHexauZaji01zaq2pMWayZbTy95y
UTnFFMb9sDGVx2EzFC9jnBx1xbNkI/8PctkRNgigebOX/xf90kSw+Gzl9aICP3fZ8S/1EhGws7hS
1pdgzrIs6YNlznHN+uJ638jiNupcz4I5a6xJq1ZMk8iZE6d7xuQdlnE8dyD1x30D/pUap+mVfsxA
O8F03aG2/kuyRhcaMG2UqiVFwdvZoi2nEcTa+bpio50jSD5c9LAD6vmx/08DgFKQqJXPpW+fXs/8
e+aLxv5t1z75Ohogse6pHaqlc5MZSMW9vVSO4BMcol9Wk3hoYW5SSoPap+1On+Janu3foQZlxd4I
sVIZFKAJQdTMdmH3dqPAEOYtJ6hY74ffMzm2WGX7ETHmc6R+oKtZFIi2WQyfMwczk6eJ0hvV/+8T
27CYGpcbGKG2j+Vvqvma5iVfldXPmgbB6YMxTjPLFuQ+fsHzLN1E+TIlOASOt0RuFcpBRCbrxoUJ
nnEBNNEpT24qxi9vuW9VdJ4JUqp16F66ydHWDJY5KDKQxq3nVYXhBDyyKOMSbbwL7Ld1qXhAb3vg
MLGMWCCbKpsu8kyar7yBy+/0lirUlVvr8mpdJM/zcmd88XNTW6ESxET0z7qhhZkvTBfvWqzKGoPR
wVOrdKlp1pQOFcJwlXQJ18IM0cnAp5oS1G/8r77u7ABAZL6DNCTXQtyloJdKcUyn+vyHfu0Epenz
tSbmur6X2AtgGLWEsXwrHEH7koaUOS1TqMgGnpmQYQL8y9GVqjv/A4hqBsOtHMeaat3q5Hc/3X74
Qeg/vu2rc09+pym6LfTATMaJmiq1RpCSliJq8ivFO8lUgXFskBeeStILg2Nx3d5Mf8anTnFTqNcT
tVWF28W1NMeo+J3/5sYL7FucypshNdSDUW4U1KEQlzOfT+no313PJ/DMvsKQ8CmkFhSGFKkkFNku
5mtY2+wAQ9Gy7dDdVCkfDRt/Pg1kvC2/hQV8bw3PH4o+VbXScuTF+Xwj5A6bwvHPJNLPBOai8FP9
IPtUldDS1XQPquDPsjZN0fOUQzBpIBtpEJAocLb9tYBSTkJYkADBPWCQK2cqcoqa6xZ0V/Q9a+ev
85BKBgFOUziPutS1x5KuRkrfV1Qjt+Q0xnIfpQO5anA9edh0u3lENhw/q4L6y5LDTm8/CM7qtQ7M
OMab+lsxEkgErfRt0pRi8VOua/0g06ztiNrea2BpkQLDuiBOy7ZdPk9xrzB9MXsJBLP9n1MzVskO
k9wolwZpd5w0aCtKwhBtYUTxZ+FKMMYDf9sXHePaEYXk8Fxd09R604H9JycxXfe2w/TKaHf8nbIh
aiMbQXQTnp4H1EPQaOGiV/Sm8qHfOje3ci+kcyU6OC/eJhuewHnj96b8gzD/BPzzc/dQ+O+hO6Of
vyxRMrfkPPwASCHeK5ISz8qKZ821Gs9rYwWgAkF6lekHDoZdAXIwbuNQmJRjh7aywu9BCYkfaeTt
cz9CELD6D20RCiL6k/taGkwbgVwnX3COfyQ0ZLmNPdXOfh3QZ7I1h90ZZaOx/qdf9fpUEalYJN7J
DjTMafN5ylXzUTWQIEW/cyOWKvOufi7rKh4mTfKQHwWImkil0jdQQ5GAW7sJrjSZvNNwKYUSKMpw
0SAzow8w2CvDTjSVJ43DTMD9p8eDZgIFV1y00FBIyvJjgICWg8avepO8go1aibqUr+t0L9hawlsD
vyBnGG45S5VR3FsHZEHKpt3NADeeeHwQY1uWH1K+xqX7qk2DDkwraCd4r1a+tK9xYfkI73lvSFOs
ICQAYizhBFi9x/rGGj8gZpVsNTHAlHIiYMfUj99BUezOBOM0i/gGlvZ/Nwt72bpALz/TX9gQy5Eb
skdPMxgYcJTdzxOMeK8qMLQbM++ayAfcj2TbXhO7wtnbT37dewuHcgZvrLCWuCh4QPqUJ5+lzEw6
LMnRlPKOZI6/tRvgl+gaMoYAREIqEZm8cjvV11T0hEA3L2Gg3OMB7MSumSeKcmHYMdKdz5X1bYwU
OU0IN5rMd/fnppFL/uqAJj9jkq6RQPlA1v+mY9vyEakZcqD6avm3zZfS+eb2I4cn3r2NfYnEzHTR
vx7VimXQABdOaxw2EK+kZrdM8ZmqK6bUfHJcGaXu//pame8bmdlol8a6LD6vxikT/1pmXraEbKMg
AODD7Hqq+8KuUxFE5f25qWMiy/cdb+NJuhGoXF9SR90RmLZ+T0gQsn15i86LJtQKu7F/n4LQoxZ6
jOeRbs8/TE3FA7mLn2B5ZZxRIJYID2MzRY5cX+arsH3q59noRhg6rk4+gkynlxOUDe8McQqulp+u
tSQBmzfA6TENV/c917ony89j+YWoivZn6bwnX80dKYPB+lbIV78hpaX5+6LHbNw/C2pLLvLXBuF/
24v/IVcNZEurAT/KPlST4lNpqz+yo/8h4TdGC0b0Ddw4VYTH+a+jeq85u+8C9U4dd6s48jTGu5TN
qsNnHfTyFnV9hfVUwXI2nXX+OH+kjKxdxarVLNUihthETw9KOAQwA+4nRXb0ETno0Kw2E35G02jL
eaYr4lXTKw+0a/8xiICyEnds15yRhDcC0Qrc+4g5hpiwKJ2xqkeimLGi4oXssImaQwuINxKFscqB
F/PvEwlcsfxf8wjccfsUryAxV4fa3mgGnPTaePZQDAGWKRTze1P2j6coyCfiFZ1UzRp5AN9vu/hZ
aBs1x+GVsH+TpWEeDjbHj9+9wUVokPH+Nhf5rJinsDfVD+cW7qA0Ib+ELwS6hGxZrRpbNBPUDuIV
KXamm1P8wNkGjzf3fs/w27+pbdo3ykr9xEXnJrTuCkiabq/qEaJoBb5ihWWqpsC0RqQmplKoGlmk
iaHzLwpPDvUVh2KeKOtCGguNd5B8TnPoKkA/0dVb/leQ4ZoYeB0v0GVisd7tH9KbeL9ka2liFzX1
3RXrJxVAAMwOSerhXrg9Pk8x0SBptkhtgQ8lqiEwXcvIDPqvrktlimPnIjI24BQR5swv8z3fNaDJ
qGnsjsCLtDceP84UsJSUAmiaQGR5lNerxs3+lpmoVjQpfe+ojKWqCyya6ajPUoPTD1FVlfEc+74O
NsIc0lGebsqb3q6qQVo76lQBXwkIYr+hnGijuaWA1GqDumPD40Lq3uktE85ry9Y1musbIrSkMV5d
3Uz8OGSuhjFNNedfshQvHYq76qNtis0UBplPWTlFoB05JmZtvGuiSkSgbUKV//kXhjZiMcPh62/F
VhAoMyCtpwb1+iYEHXRMpDipSvT5tzFhjaHgh4sh+aKZe8inHY0C+P+BmFdbccwOhQhyjjJT3R9C
VF3B9RbVBTOjzaOotZ2mxrguQaUn6JLmjVtiwX/TZooFeN9ihLuoWMEeuWGWqMspQ4MIACAf+z2s
K1a7B5ifLdrrVD3UZPqCMGSlxqG8nibgBoP1h3iQCuyAEHe1qR/jmCwyDAz+nXhpxysNVx0haYWp
YdHAM8h414J3zM8C86gjyls3VykzzIXyBsEYp+w0JUw25sVj/Yj5vaIWtgPhN3aNw7x4exQPGRdR
SrLs25vUN7SxnwZ2thgC5nKcB8MOUPOhEkPH0swqb9hYk5pXyNTyn8+/4Oxw33Rj1t9X9GrB2g+V
JIGjIww92b1sIeWXYDKbmuY/7l9yrNukQIRDuwnolzRol1w7B0gSEAQkSXSs7j2IXCFRYxJ4/HoF
weZbPWHoBsKL5G9ITQoWleK7KkRZnApKln9h6uFekk9lVq1Drn6nhTWhvkbVXMG/WLWgdPsYtzyp
o0xtztmaZBfOIgEW3+9XbZ1u+ptz+aKJ+ngDz6IMO1/ha3BKTF0FPlpJ/Ov0c/lJgnjC0/v0irtu
0SK0VXilHXcdPaF8DTpQ1cBftCW2CrO6tppKpAdSMIADQR3CRWRnoLTtdDu19+YfE5RXMB1uBzAV
5NW8xeoq89e/9nNcvkmWZ/nGSn1yLh6+br0zwkn5vgtyAsl1MakAoFlijd/kO3oFchwTHx8scyt0
h9OmIRg2DF6D1Q9e9mqMqv8GdA89SxcLii2Cod/iH8aB1GCZsWwDSGAf3GvJKdEC7W7o3+nz9ZPd
NTEEmBfRvmESWY5nC4/BhGrgGysFdsSL9xRzXfJxsyOVmLRJnUqCLv4pdFCVFXauyrQFJZBdifb0
GQziGAOzGd8nHzU4gV/798cw332Mdz+7TwNpb0Fa6PC+payoAvINJaKuyJFPGQyzceO0WH+b/qRE
iSmthHXEJUhA/px+7qvaNV25/LBPVwvYXzOUAAhlis5BQWdrP32N5x+wTLy+bVP8fuzbuM6QW4Qq
WYlsCi/zMpbTxe7V1L0RTWphbH3ZPOTngSSUT3bmkp9ABUjVQZBC6usdhnfitt1z+NiGLkdiqMZN
5ktHvSWyitOUZBKbK0YpD96eN4h+rACTjHM7RRCvdthyYrEMMvCK+lew1tVgIkAVpPNA+7k3T200
9qffyGR8GQMBzdxXVLC2CDZ1ZV34MRJxIyU7uGENrBnrOsvA9HgGr3Fo4pnABPXVTOqVA5kNW6hs
5RrBeqIenaj7TXrAAUXsuhbVMmFCzXxU2oyLQismHZGRZYL3+0f6URisxpuZNMJsHCW8N1wVU99j
DSbghdGiJ1sQZJyKbnuoPgM9ODQHY1OqkL8aTtYMt1jEZgmNwViueqb/9KtzvVybvAFOjjQvE/oG
0WChZjwZZz73g7+W08XANhkVKARrurqJeJC0CfDf7L7iKhO163ClKf6rdBYNFYr5yoMci3bkwLTp
P8UJtm090i4a2EiooZF1ofRhcHff1WbWhNpqd34ixOb2p+Ka1zpUb9VYJf702C0/VbxT6PWTzpbC
UA6Z5GddSpPsHP6xVY4VKKleDVq74/1+4CbZWJsrMn94UkOWlQeZfF/i+kLueFQMMPj3EFYAJdg8
ap09WLNVVmXgGIrxc37dq0IuWcum3uQBgb3YICkw+XY5PjdDaEESEe/PzbbSeOenGMhS1tK+mZIU
zZ7/kXRWS65cSxD9oo5ohlcx0whGeukYDTQz99d77eO4x/YNe0Bq7V2QlZl1Nl9w28FKc2NaRXvq
eSJVuBwhIz6DB6cWCSA/gbERV4AURr1kBSD+qJyaDXWcfGiDLS9PPbCuc1cIjrZxAu7HReysYU5N
QX/CiyicLdbhmjTv7MwD1Upu7TLsuDnyFC/kbiwEwCEF3VNGOwU6mO/inqc5ieppA74GXUQgwOV3
cGfckmOUVy8JHepr2zYrExI9zEGuqOCjAaJqV9BLwT32qJxwrMHpBdxNYpg/56UxJoIJ90O1RyuS
tiuH3bkYziLmFkOAUBHtF19P9I1/oxm8Q04MSvPPYYY/mbnHUnNJFiGSwCwQa6isq7XGjAczhFif
SMrWszaBmONPDbjm/bTGYjL6aWYqW3O1zThHQEo5Y8+7M1GBecGW+3aC7YseiaEbXRXWMx3yKmrQ
LS/URtfQL+WLtBWNO2Op5J6iEYBswkQT3nyy7cwZfRNCIXoeQJ7GEryBpUnRtFCyHWIs12XOtkIb
ENDCrChmRdgiC+szo3z5CMQhUcPFo3dDWfUbMTViijfD+AZK2zY9A4FGM6A0B7p1JsyARMuG4QzF
MIoVwWFRDea6C7dZcGwqSlFBheaEUnnKgl5JyPHYKkmXVbw4swRBeKH1N8U3+PkHOzywQ8neZBon
OJjdDtY9/x1bk08DzQveM4BLFNlXwTvc8YzGbOE8UTHbANsfvCj+RB/1PtzKO1xjlqIsgxbIvIw2
nbJVpq+mcdbXdbgEH372w7LPd4E8K479S93lhx6oPpmOc3/ebHmdIZ0W/SRzl0V0VXBluNgGZ3Rq
Afr8hFsLo/U1RlY4XiEJ5ltrDA4yNM/2HMybc3KgdJ6QnOba2T+w3/5uLPtNM+vn6K6PLnJD2mC8
hJYWPtKgM8I5QpqZ7wxLJMD+u0o0PCvTjbR2TsaaZPWNw3WFSrm7oaM/Hd8FnpIGVbbwg/vnQuf/
0BIsAkCuCMNtcxp4UINY4kM7R54Fq8K8+EjCwJTbP1PIwmcbNkzCW+gUoJeshby2V3akik03mAhA
XETyUblT7VmsUGOQuJWZ/1mnIKA4Km4SdPbsnGQoP9LfYrL5wawDxBMvOwaSRxo/YgzBF9PEh4XJ
yLI6x2wgLt/tO/Cmyavah0cbovVB5gge7J3MBOjZgj/PuGUWOu6NNQ32EQgeOxqA5H6pIb+EyT8Z
x1pB4fBJ3+gOnKnDLs622eBux7sFrCvA676KL4hyvjGHVtSQq47AZ9kRzwmaSdpKFlyxKoUKOdn6
KMppXi2eN4YbzYZGPHpDy/xX7I70bt/AXAwIAix3eEeUnvFCTHvFOjBaYy+Y+lfh2IbM4CqIbgxk
GSVcx135k3kTh3KWxWAecpd+0vXYRh9tssoFGDG8Qoz4pvuBetSy+QpDJWSo/Q4/CpaRHAeIv2cH
EItPcBEtzDf+Tk/yNHPHDI4uOCvJjcUGOAYIEQ9in0O6xwD4Yl70iw/psZ4R3/U9wP/IwmM+YQcR
8SxAmXKha+e3gGHGLJVH2cMHJxz6GN4BlFXLDAPL7BbyIkayez/t0LwtytVwFEeZ4LwvRjSiCi55
rxTFHhOISf2uqfbNKX6ZAYafWNnJ6ClYU4QppoORHz9wkx8TKsxdcZHv0mejnwtnGnkQ26RvRZ31
gDlm96VzpCnMeZ4M0cc1y5mYmtDXAwSKMX33z6S1R+JdTKFuUS8y58NPEg0iZT/+FaRh3LkpI5Wz
5+1Ngvcnug8BMQju1wgiaS9Jyt4wpy2nxFaBPe0l0JpZXlinTfvk8Vb7BTdSDzlSE1j6NCX2r8sW
22qDjUyrQkeny9aEfGZFKrP3GkfEvVk7nrdrnAnI4KkQo9lMRAsH+4J0YianngMO3+EFKhi8adLA
h/i7+6semMcmjzt6k+Ctvvg2hp40w+nnMCAyQY+1dX7CX8ZxEE9JSMoPTurenD0/T5HYHowPH/Ab
M6hiMRqvEtJ9kK7I0aO589sz+Q4CNd9HDMHaD/AAhjXJ34v2vC5GhYANQzl1v4AnM5ZBEzUscidh
vbfuDArjT/I+jfXlnq2I+PUCrJJvd3DIQ6b4UUtLAV31+BGDZkJUgbqy1a6CjfkkFWsnJnIAtu8/
Mk43UYk61BJY1pGoLxWptn6SIcBE46U/ry/dTiU41fhPhXNp9kN9h2wBoPkFr+gWzRzEfCZOaqB4
y5v0SicfwOF/8gXob4p2EFU26CY88pqeB8Nrm7ZnONNX9BSuVPwkS76uhszLGDv4E7yIC8guJZh5
896oHSym983WX5JHoeT0fLTJlrYHeQV2r/UCDgRhB3eEOVAmGSwBLaCIBgIKMXJAC1lu+xMfKxwd
aQcrvdviFNjsqh0w1AQL+4u0+2Gr+1ReH/yNivz71s1u0ppAhL0U48wFZR+mG+yNmrEq6FB/EiAQ
6lDhTe8kZlaVyHdrS8GI9AIP7UNNn4jqj4NxgFXBU5VY2oJoBaL6j8gvPxx/MIx8ib/71p2wwwNG
pJgkQFZ80zCwzQEI05+cQ6S7GBahYFFXOQaNbI/aiD0L+vknnJyFVkSodb461Ifel3B3H1mnSu3+
zZZKlRk4tszs4cLC6rPGbtxmjnXAoxBxfnBHKLZksjMr0ep8RLN4Ps6pvl6s0aH6wU0qWfwhWwwm
+2q5hySlYvxOAkJStmP6ies7E7xorv95235WiXZhJs/f/gze6Vo7L/F6gVUsfTvCuRpWNGuMjMkH
djUm7aCzGz8KtqnADaWFgg+N/lRe/YGhQ1zC6Att4uonm7MvB7dE2FVIcZftN1IcPm0KMmen7uFC
WB94UXcz7MPBTvEaYvg7v8tY6DMVBSedrhnh2y/v8vY2INd/zVf4w3zxPG7fFVNmhkbzipcYsUJA
7HVJDuBRtOLm2mMUEl0gykarfu1su1u4GHkkcyjHwoUWjO0ifseIVbH4H5u0VkU0ScEfVkwvRyww
kl9BtobNf40O6r8NU8GFKRTMOxiRTAUZlzJFcgIkAAJag5aG18sLrgXY62LFz/oE8XTonmmYO4zD
mAUU6DB71jdNQAL5npGijHljtdGu2tNDwPjVPv2bmIdzvqVrugd9QK2w4+SBDHhHZJPregFquXI3
QM5Q1xHw3BhrUt9Dbg73sFJRF1Ol0NmwzoIpLouFycmf9v6VbMigp3y3HRfUDuVMwQFzo8zLJUzN
GdkYxBI+xxpPcqxmWTyHpx2N2OUO1wWJFnc7ukP5ZQkqpS9P3sZmV7SO8p8H1E43grCbK4EWIgTK
wjRkxtwfZ3gUl+I+8T24GTD3vOObdYbDpiMbjecRxZJFkJ4T8Rpsxqh67Slw9j549Y8RaHoHrGC/
pEWxdfEbNXhLMCJWNQh4xC6XfkHndey5MNWcs8Es21+reMW5eNt5eHd4d6E3r68+itF4gju1ObP2
uNVinY12Y/G2/+j65+XDfQabHHq8vflnbIWIFbmHtqPOWBRcAujs31Bf2LQxLl6QaZ9sYGIUs+B0
oQT5wBWNaChv4ieTNnxHnAVInfEYwIRAoCYBjz5Y+Sf0R7u9IlA8RmE7Djcr6/VZfARpudqYj1PI
fbOqmLJjhJmAMyqesDRr13RGX4WUYOsuuqe371fV3now0SYe2K/X1bu5lBUvPKeWyVu+ANawnLpg
SGBCo6Ann5onNZ/oTxW23qOCv4VW8eYCwX8Y7/Los3vBmrrmRDLmpjjkU+x1PsXE3V7DHS2+BF5o
Tl7NXRiMoxvhxn4TCcR+VJxyD4LtA3tFRAbsQ6IvYNnMmmnfAWtfGVpQDKLoJEOgKBH0NfTxn/2n
hy6Q5cD+EzIkmKqJultasByC/XyMaCkNGI7CIoXex1AGu3sYD0L0K1/EQqMIa2DSDLxtJtmYfszQ
kDF+qDaEmB4XORx8ObqoIjdnUoVwliInrYs5fRsmknx6+RQ2GEmA7ZDM0b9lmy+G+XDB+RLLafVs
LrFlgQltY+rPjo459mMaAkVkkghfan4ac5kVK7Wm2/Pw4LTq7GjQ1qVQuw8so2AORn6p0D0RFpdI
F+c/GL1A5qo2Kn8V3EbvrqzVs3x3RCiaAWXQKAxn5YhYHgbQ4idfpst7/Ym/4aUBxjEofyhJ2VEF
Ugg27iGb/BSbF3pU4PaUhLrXrlQ//0aQKoMCzLgUxJqIrYjn3YElCiw9Qpol/BawW6UqMufaj7Vm
pgLEA2toad4IUcGDFLzkE4z+XG3PjBFVmLbGIxuAFtsT1DM3fApnFFDEPWEbhCJd1PjKSQxsQWpR
gI1POHioJkEvEWQhxgR2sXa0hzTCmHWcSPq0i2ADzi79hloVLvk9CtSjvbSlRc/n8b5Bmovq9sEK
IAEC8nNyXgfiTcGmXRVv/UAli08+7/Khi3F4whwDABfjXkT27/oT0sVeqBmNE1AcZQQ2ir8tFiOP
8Yc1YSjuWfDxizSS8gnB4gPJKpOmi//bPeKldZWENBQryCXzJxwWFCRkxhW2Kw+Dl60IhiNdgk91
GIhcl0Ki5Nml8HuwOSHBX4otoXx8An3CnIQFQnwDBBT0DFgxF2I4d0+I94/8Whr5YkUVjCIXgIba
EzE5Kzfzmf8bHKnCDtiPL3Jcm2SLeUt9030qCPhyW7aR0Atzyqh8Zk9pOaz1bbhpVhYLhEgADHOw
+oImyUybigciDyMeLAKCCX2KzT5iDNFYrEoDybrQDxRMC4LpN52BfyruSN/IH//8miDAsirYu7Ed
zT5j7hMvvM0JO7evnt15rJA5kkGxrs1uYN/r+uShCBCriOD1/mZnWFUri9wETtFw4V+ATyytMx7N
rd8yfV4O+2z6C3A8tabONNhkS/ocvOOsSXAbAREv8ds8QaGvMtqYaayiC5hUN5dH3E36aiqxc4s1
TyEDjABmCbrEaXZJr+U6RNPlCAuy5su1ZhEDGlfopWC/s8esuVNk4N5xTGPsozJj4a+TBzgK2aDY
sL32ihsIBGTkMChSCucANELzmlur4i8RNvDOB77GkBpbEcSIOCROSOlkLCibmNzS9NQLGO+EGkLK
sMKqgrAAslKiRg0B29nr9b+CmAGHyGrZG3k0KkBwXcqabfagtH9yknK2B5p7+N8iMYIrPb27v5Nf
cHedHSiNeqAqxWfUmrAtnQkRDE7ItNvgz4XzvP+EvyrusQJ4S0MxHtULnNsPGgvqkQT7USwC6GPE
9IWIlzzob+hOLSa9OIkISwAoYqC8Qj8Jbxc2AgULB52Qu/4DJGJisMq/gQJWOEQ8MUA9lmRdMgEx
zpyBX+Kliq9C9KbvooDnOgsThAv/hmnp+AQvVS8EbWS5Fm6U+HlcmUkzIUWWavyzY6Wlqt7WKWRD
t3akKkXyF71NaJl0+fI07RcwamFtO6xtRjVOdAglQVnjD04HAKlMbYFZufmEIf6AACEPZLgHFWT8
gK1J08FV/LXn7N+R1vaF8ATID8BWLrqzBckA62V7Ccf1377GJUaxrIsov2f8J4SmoIcGZB/07pQ6
NlMIf4/dPAij8LPwlw1rJNd0ksHbntsX0PmbdF1BV79YEDwtfLSx7CMcAMowb8E2fRVFaIvBS9fp
XsQJ5ggQ/okbgXVGJjmkOBPO0MoCN2s/BCGTqg7bHfpH+j6C43iSVsjZf8QpYUBOpwfxjEHEk5Ix
dS+cC1ooZMvg3vTugp+vdzv70AiRM+JqZof/ThgN47CVTpIwU8V/iJkqv5NRin2oGJr8EN+NNbyL
AwAfsYhIyOOlbIXlyITPuNZMRH6Y+Es/7sE9gJUL4HMN2YnjdwJzDt78O1bTeeL1Y8nBwJ/XyacJ
uQU/juKhgXusgYH31ZsmUCGcG1eFZ1G95S0bFRd4Ny/oA7faX31wJ+PGhsuULJwTWwHADznr+G4d
1Vm3xlp5+yFDGYW8Ob8FJ2yTfuNNR50hagHA3S/75XzgEs+uBxm/cDHhQoQwVR4RJv1EvvyUCb1P
tKLKOUZL/RlMPulayHfwpbCUAYNjlz2LFUGtWCGHmRZGq/mxZ5ucOQVD0RbGCsEBoSymGAFPPgib
I1a/Hqgkb2KBWLpODvmJum6B3RdLMyB7ao/wIz3CQp/Tqyx7CPFP5VLNNMqpdbKrFgHOms6bYXBf
0/0EWxaWKfAbfLGXgQpG/mOwxOthiEKUZlc1f8ct9d+4jwkdeBpmp8LOQuwHpPv9wgQPA0CgF+OE
1J3p3Dy/wRFjeMCRY28PKN+JyS2jngSoz6WABaCDmDdvfpO9csimxtZBTzNjezoUS7iUPdOtQDjo
UcTk3/R3FBc0zeMJOoBhgmzbdF8L0RZTpxKqOHrfbCsQzGDBgBX2fBYPJub3+5MYeEK+sHLui10d
YpWSQX6KLsVdEJDhCSzwApukwGtfXzCWxK9keEams9acXJ1NqZWFeTZuBsaUggTSAmQJehS6Jwha
6cq8EBfJ1Zxwenn9gJAIsJ4FsYAAELVKOARiZsEQJ+MhcdylHUULiI8JBws0oGN+rWliOARngHNN
LIZbxNeJcQZusic4BDuQmnTvv6h4n9qTUfE8wTI4vQlbaINiEmSfmAQpQfvJoFqrEWYRzsog0CFy
hq8FKQY1fc/xAtApmQkmZIijmE6ByT7gYDHuhi8Nhyne9MvuOuwqqvOJxfZaEuGzfVlfKtUBCRBp
V7lzhoXkiA3tolnSL6zrEBuK/HrOwsAP7ZOjQwqciTTtLtnnoc6yA9kUzH3ERHbcgQUzDF55Z+eQ
U6VNQPlXyT7a0Nls5fsIwRKKCr+dZl2YjdSfFYQRMFgW4SL6hDMRTIq/GQRKfwdC1otwTASkwiKK
s7kRy7DkjykXQU0dZiiOiOkM6THkMAK6QhMrgxMfDnnROLkXVhQcQJBIethqH3Q8g9bqgXpODJjC
Lcy5qt/xlHhi/EELQxnW06TqDwZiBDflRLtACG4whsN8BT+9Cx9tyFM/RfEeIxk+USA6MDvwRs4A
QzNDMPbgLkFos7kyfDUJgCALlURi4BzOWcaC2QX2Ftu6ZUg1x7lymu9TVmutLJaxITbjy+QFo2x0
AL0+6+wrzhZScOeHIMmhAFbZNZztqA05LoZQEmDLQyAMb5iOM+m7ivEPjDri7iVvoCZATAwhyUBU
4L+T5bFyaRb44UCH8RMMENwbt0J9UVO62hHaFDGY56A927OerksKQrqArL9bXUGFspPtdkPNg5Lk
gxNlgXO6zV8kR3N3cBG1+J869oCNPSFLS0F6AKz1nYsS42gty3S08d7Ueihj+76oKfwFfes3AU6x
nYeiUaXH5lckjbhVcEHKdq6m2PSZPWhnZitLUycgabo2j5Ps5DoUz2WJ2Wwbr10LS4toCA591K+j
yJkYST91bLmYtJW+1Q15gAkCKcnCgr81F62fbEK5uun2OJfi5liyz5Khttt364CjM1a/vroNymAa
yuGiGsd9SvejpsOl6kyG3Il0NoJbVX0nps7M/qBY0Vqq0kMLHBPJNpsWnHncMsmWw3nF1ojSZNz5
20g2Oy046Va9NYHm2xHRG3Ltng8iy5G21myp9FoknKXx7eTR1Yc0V4XRt6/WCAt1oDQnuSRRtHSN
gsLUKM+ZI+8aqae7VCplw50UMiUs6qSDk7DEajxqGjWp4v0qQ/NXe8O2RXQFN9Jz+0esVuswocIK
j4FrwYUsnW1umcBWxt7Vip2cvXIp25QBgAf+HmVuM7lEMLNNGhZA0XgE4zmtxJlO8KLEJrxnEa2r
QSdNlEcRUk2rKgwsjBorkoeO7+0gn83sFLDwtWbKltkTOWguZpvsgnpnj6QnLeAmO1ykOqXh8qNp
IW1NA3qGAk4Hm8aPWrhu1Wwwx1nP8sME2AybXDV11wHx0SKPBk8lC7c8dLUDvTcMYVbhtujzAQq6
sZ96roe0gkUDsBhce9KmmHRp2KE6syBI9k1pLsTvDlNW0XSLUPrNZKrwmvmKu8hcKD05UsqHnZ18
/M+/q07sUPcx08dTGQaSF4AxZN7NMcOV3sT7RHLmkgGlYFx0KoDb3UVpDjqBP0NcPUoFJ06recky
RDYNtZ1DDVQUk8zr9h13uY5RqnY3J7I/xZ3p8ALqg6+ykFZptXKGdB4EUEK0cWbXbKlN40NsDZP6
0x/LSyyxCqfzZlkFrNNh11wBwAWYkPXDUVKRxdjtd892usjJcZYZCw8Qp2kZYH9oSaozjZamarFs
TXVh6QA+NrvAG1opf9Z1rGNrGAOa+SLkpogzELc7fSBQVTgkm+3MC9lwNuqrIG6evWvy7VV7aEJp
V9c2UyxnpSpBvJRrrLWt8OjjsKVE2lsrFWQpSr/zXR0YsPKYayjeVDc4Ol787kr8MUqzPAQZizIa
qaBS8FduEjMHJ9P5ZtMtbYd3rZcsm5CcZdAFV0MLfsvEmg65erZrrLITM7jUPqPAsjrZJWMKlgik
YXLUWVripN3LMjE7Vz0I5RGemO22FkaZxdulOQyrfpZSioZYbtAX68ms49pWOUPQ7TNX4dJav7ru
8MyecsscffxoEwhv+tmwt1G0sPMZTKCAXdPD2o92ikmzPBxUamU3o7RIN04FVBTq32jdPOzagiNz
JHvEn+yEnRlMa36AXy9s/ccyt9E1clYpjLSYybYOghmzH+AvN74DClyKJ6v+bOuNzdYm+4YBSQiA
aX0BKGvupfd+ONRSu0dUqeOuH/z0/lpKNqO2sVgTwWYKDiP/Lxs+zB5dH91PNz54A0bEqqlD3t8y
+cCv5l1J3dpNFgbrqMkGjIHHufHXmeyP0oV+E4ZElpwL7eZ7JHRgrfaWxGsTYg9jvyxctao5dUBD
cLjA4jEXVppzS2eh0dhRJi5bjOeGQxWti+btMx0ljZhzXzto5Wca3gi5qrrHoN9UNgNoRrFT1EWK
YZN97EC3HLjgRrEe1Kuh7rjohnMbrE8fGy+QH31uKPe8YtfZSINLpSq/ISYQ8yrtqxHtdDNroYIQ
3uxzFzxNtkMliypD6LeD6Flv9WzD1w/5x3jKrKcPiiLjVgrUbH4m2Q8PnY8stJmn7+P8pmOLbV3P
NPjhRo8++MgbDeWajdMYP+WUFAtVvw7xuiq/zOZbpA+zpmCOGEkLtyedir1kSoQ3S8nwqH2U9p/n
oS7eUuJEOSal+M9Cfdx2ok8MGIj3mzS669a+xJ6AgRXdtb128p8QQymfCgfHvxhKDd9CC5WOy1b9
a5mEMjnkQ1AJ2SJEQ6njR8ntt2T/cov4mVUwH70zZ8Jln5eyUbItP9/vMKD4SIGcmlOCXVS4pBAI
FIwp1CMfBGeg9T4sXpD64XYhZS8ZeMNktRheY7WKy3UDKt3/cgqj+p1CIDWD38i9V+YJJwDllna/
mv9sq2XInuRhmXv30N8F3ZO/RxmShUX3bzzSejpZ8Wg2dwchm63J4mmpuDgaMxh45HWOpKDaoJPR
t+Iddu6DBx5IsF4PwXBt633qH8LoGHSr1HqOGdt6+dEQYZ5y9VvAdwo7WB4FjSZ2rhS/9rivIHkM
K9PdySod97J15km+NrRD6V6ImgGAr3/ssl74lQTOweajZrGPu+UD49qMpLVYveb1pcCevWD5OT6j
2JzSfp978xSVTI3lBW+Cw6qqiyDfyt1MgsoPUKBzOAJ1lXkPK1v75t6JbmH+9LVLk32r6jkK6IyN
iOZbl0GJ4jMHFW01inN0SfSumnoqoQ9644YcbGSr0LT5yRMz2/XRl65dXbVeOio2Bn69Km0ufGJe
RZGVKCPsFNjJtfUomui7JjwqX4O+TuuXk1/iAlbTVsdbpCC5z4lzY7gMyoeq3bgsBCAANG1ccIWJ
fwy+eW8EACV7iiho5WfV3KZAhLCsYOgXMyKhPC5RO4jHVx5YHDV86X/w1dH20HyhLKnDg6Gf1C4V
gaVMF9ZWQi8QfQXwbx3JmSZqgicxU0OPtT7yZ6stJF6T+lGrOyx0EUkTM2KPNVg6S8iwF9DXrbmD
mJAWe7pikrs7rqhx9PBUgjgCQoCqhOwWXjfxqUWkWnhYjnTLrNOgq2vM1bkxzTq4N3TWfv40x5sS
mpvB+fWJMT1MPrnTt0kRbGMjvvWdhzUmRR7qMBHZ1O5Kikm7dhbCXBR/NQoy69SSn3KavBw7/oka
dqMM7rjLcxn4DSPjQNnXaUeKDMtTWmr4NuXxwZM8alT/s7djIneE3KJprb1E/A3MdJ4GdFHwv013
eKsBmsgW+T40AQuQvnReGvWZiaZS7Vr8LUxOD0Jk10B73MxK0mTk/hmAEr07y5oaJCdk4V5pfHYx
kA5bA5wxosc0pGlepSOlaYPXD3YHUXQd0mIja+1XXdjLpOSaqrDqIJqXBru4pX4iOViK9T9KhNP7
iIzEx36l/S2ak6gaDZXytVcYHjGcck1yGSlCon8b7ElgvDTyNifGU1y0MS1CLeXSUiUbvI+46WYZ
leSIoYLNiW8cwDwbdZkPiAtQUdZzZwx2Tt8ebFYX1fjIDjsr+pVCKiYTrnvRoUuiWym0eWGR8Oja
9JZ/5nPK6tHeWzy/AvMunMF5MJUEz9yERTNGjDf4fXKqLA0lfmYca6074YGmmSNvEZPBJAFkCQMJ
U4Qa6TmCPVTd7Lysk3vFsNi2E4DpQzrCEvZ+6/pmgqrlnw0qqDh7ivckb3Wmdwy/8lafdIxCw+aQ
BkifMvJFxpKK0BIXRDyGwPoOAMa7Dq5Gi/kodyEDb1OCHwqjuSJjoa4gvHPjg7g4UtAdbenuIDcp
C3/jwSGOdGyGE36nhLYZXmPlUJR6RMWPIr7wWU/4+oCclsjFXLH6iSpRqbJKgg+v7QGt86XsEUZ/
CkPmcI7btrgWvGqlAggIzk4bMhZHnQXbJybyudrGC0H/eLZS9mgbby1ZASV0sQuR4uRCV8IwtEFz
BNeJG79WwZIzh8mfJVxWWHXiZ+vYKw+6z/RCrohTPtut/Gg7EH5EaRIMDLFbWskcc9fEOfhRv0rb
jQtYJnqaXiE3R+HK9MdpEwiOEq8GhVJSsJhdMalMec5aXcBdls5JLL1az8UvDz8CQqzR9x+Fqv5p
1ItWzLzPy2fi9xTQigsCZnvLMTPqi3BByKuLz0Q+O27ABpEK9heTXlWa+hLNiykv/AGAI8x0mOzS
ox0oBLox35quvUm1fIVRfZXFF7dSb0bONNlJAH7Uj4hAK66Ul8KCRjcm85BJ6GUEs8pkFt/bFBG1
e+udHmRCxc7qrGXwQ1NvZdbVfmBREyUzthR4wPkaa5jkndYUAHdA1EqATZyDfthG1yhbz1bywX9H
IoGXTzI9fiSjesxhsrvcRV3W9l7A5DBQOdZeAhbiatjkGfK73A/+K1fxBk5YnJJc5IDBmMWEJsNe
hYes+SYxIYUhUjqLyrOJavnUUmcj8yyTF+I2tckx0b9ah32oUXuwSlgOGhb6NZeM7Y3gBrWLDWFV
zlLVWsq8qZrGxakTZ4JUKsjqA5L8Nh9gWoKZqq6J5yRKm7C7yhQvhtse2yr04DSmWFLp7CrywrcT
FpCG/HKuSsNd6+mXNEP6cGQubufjTISrilC4jDfJyFcyVyBlLwc9UQCjNwcIiHVskwwwJQeZNFYO
4BNwMYpolnlTB0ECDQArBLitqCMjXHRKPPDt/jamDBsiVdmqfb4vCeCtydq0cpy+Yt8/+rxb+1d0
j53NPc6qRcoEqa4/Uw4SmVMfvaXi3bPMpkpnho6+rKUyjqxPR+8XNYi2Kxjx7gevlDCCYoDSI8Z2
sE7/enSagVUsu5yhrN1vhiqOMJZpr0mDlIqPVuU+KYNNnVgBWAmQpbEi+sKq+snNAR1BDwGIZLIE
3CxdD3u1zL45Kr17o6k0PTUSnCHBIsF+j4699uBdmCXqh+4cS6A2CTJ6AIjUZ2NaoP7YKs7Uy667
68VSb0mcobL3M+fL0qDhJDJ1K7VDG+MjoW4NA4y6tx69T9c6YPbO6gNANLdj6Riig9ZlJAfYoriY
1egaZ2feZfhfdPKbbm1Ai6QX6aMspg0Ls038v9Z2qG0Vvzq7/OKuSs4R8QYA5uIkOgsiMDjrPhW2
Ubu8bCnEQ1aiSXJIi+xNK/h33fgdR3DwUugYkIIS8EFzeAcB9Ii8mROJeZ8St1YJODYlx1epbiXA
AlV8YyWLzhg3fm9ja4eRDwNifdQ+A4s2Kj9ozkEajlF2DLKjOxxyea+Gu6beSIxOjYWsnlzIghZq
M7Jlo/b7NsaMMO9WrgkDLYft+mfHcOZqqiY2ajTjd2OxPBpBip/PLIuV6IR3UuJQfUToCShUBTYW
GERZ0pGHdo+ViWqycas7RoK9vU7akj5ixDfeXijSWfOleVNTRoxnhaxEElACZaMaKOmRvZKuiU2a
W15Lzf0Ic3dZtQ7UyPCzqWmzOSR9k3A52GhbVwgQ1h3rDXN6rTGQ5pbEdrG/tNrQSxstOz+2brP2
zgp2G+MR4U38BwqE49NK6g9p5U27mGSpB0uFHiHMWGtlcYVdAwyZvXvMhE2KICdpUG+ffOUOJOmP
4zowMHiK2IzFjgx0hWzqy+1zrbjTQk0XDc/SVYZlDNQTUCuoIQI07dyo3W6g9FeMn8FlpQsLGuro
Jde3URdxaNszt6sGphltvLfItm2gX8xMWRukjKY9KME56qH4qtveZWhi0NH0L1lb5sQOUqmrXmus
W6UwhVJGotKhlpOoZFtdUI/qA4RwhTa8WJd8p7khOrTc8rKDOXEKXfYugGqJPG2yYysJT1yOzrfQ
LDBasaxdKlfLzsdupJIupQrdDXlNXKgf/tMG6q6LYAmJdxeMoqCkEXKiCjzJ3A9cbvExBGhlTAQ4
l5LOTPzMPGpmBjscWzRTDbZJWi3vcbuLdIb4VCpSk6wyALNEk9jUkGjVyVEgZgMwFdQYbcT7U/Nl
NUQzjQYNamymYCRBB1BF4XdowBc+1+6sp4qlmtVC1uim5bGu0QPdtaq7hhkD4spl/4OHSqVMr6ki
I0Pu1K3jSfNeLzeg7Jrk/yr2eMlNZ5E19j2q6s3Yt9NBMn8Tq76GgcqmDyyU1Pxs5dVK14yN7wu8
rlbTqVIdq3qEUYYHgD+C9Q+p/kQOX9VOudea+reO7546TVrUtPFKKoKJMzQzikaVjTKdvkscIFXj
4ZcvufmLa6hQFN4d6sEQWrV4lSqbbEZd2gvYruqsSwDErvKm2Ybk6sMCvbHbEeq5laKyryVza8jl
3CaTyA1jrWhvd+oEOzq5YBlWjdcOvbyDZ18zDrhqP4boMSaUjNVvZEEHd8gAw7GO5U0rt7N42Joc
KEU+2EEw4x+NCUPdMin6NmXfz/9lxKBFNjy1W/hUakVo/f5XNkMlF595qbNIvs+noWrMRGtWdPgm
9ejxtU3UuLteI3SHOHH0Kbb8PrqYslmVmfKNekuTkCK2KTzm+OAyh4HE0UbkRqR2WH+0LDJF7/QP
LuElalKx0AbelRxubDHNYeRsF5TVRrYRVYZKGZTq/lxpV9QeosHmkYhoUrqwmtFX+Uq/ChHQJqzp
BoKprRJgZO7jTRL2b19Vv8YwXifyy/FYIlnZK3qBuW/EP6JfiSyPc1BuTFEgyYP8metqgNUsCJTr
r7WGFtcESdazb6XsN2rGfQFN8ToQaY8ZuEQG5o4tNOcdufoEsEpqwkveIqENlGVrL93qMiBoHGTl
iL4NIuhRt5B3gj2qVn7LY2MnKh4Tg75GcQF8HPwHkciF7nBSzOLU6gpttfYv28vtfzSd13KryBaG
n4gqMs2tlSXLliznG8r2tgkNNNDkpz8fU3VuZmrPeNsWdFjrX3/4NoNXg8TYxun3qg/v3QK2fQ6J
lXdag/ELTL+6gdmNGz/ZKTwXCrMZ/25Xc5Xx9pTb77LgT3CzGUHzKIdoHT+5dDBay+u3+5t/NIX8
1EYAR7nvvp3eeMt9OWJEZuDakNV3NeBqKEtG1VXyPFnIQWNjhgyYTkg5a+/aZoPa0ClHd1XFUGjE
uJWdoAcLCJSTKlMfufYelB1+FyOuPUEEMcM0PGSUXndIorJeU9MW8UIXuKY1ysVYbBxtrIIWrClG
ngUJhRNYVbA7AT5n5E6VQm7CZeTSvGRMLOcfO3ipKeNoc9di0KfUt5+yAfW7b2Cpg62u656bmt9O
R+iHeVPZrMizH+tnbTKOTIxT53554zOLbHlW3pth5sxEpvehm/ah2Vx1On+rqlk1Pm1CmVPtAa8J
MkLbTROhwCZ4fcIKXv/U2Z8ri93EUi1pi5OgJ9Od6Mso3y1HZWI9ZHAxFlAq516zynIX+u4ql8HV
S/Sv0u7NoQ0XCIPs1P5rXGbwc7pXtQkXvUv2TRPD9RoNlCLIMKRk5dvypAtGEE5QbrzhvZAQorxw
frXt+ad0dMKRbJ4Mw5Z3ykkQlEMEttKXltRR/ZCGFDCiIUalfItnKVdG5sOCSUlb9oiJttfpQPJH
1t9LpjmpnTzrxDp0lsK7JybBHbmJ4f+TZpYtMqlysrE7zvlNTS224ZTubCd/npPhxYtUtu2K7Ob4
/i1K4ntLTQ9Jr5FWNVB1lZURnYQZgW4+/SCr11WOgZoNLuimxVoPw9ZLCA4fvOxDpee5D/Dt7s1b
bTn1qg2qxRfbKYJt1ZNRVA6cH55mFt7gATVe5h7zD5BWJ9X72CDDhTlh34Hfy6Q+1kPir5qxIrhi
Evum+LRMUe19CDqawKuxwiSaYdzKaebmiLw+BvW3YuMQdahZquTkxcnNNKr7Np4hRiTcoHU+bafU
gTlAyFGbld2W+cKhCf1mV6X9pS8dcTf14bUvSVrLNeqBGn2JHktqN0CcsS9PsTWbt9BtP7U3ndKw
fYodMWwpoh7dsr2PMmNeExsbl8avbRjP83smDoIZGf8q26PFaAyJvnGb5JH/Yv7/n/xR0Z/wn6r2
mIvD8gdcAsIygxvvsku9GD54iKevfbQKzzt6Vm/fgigHwK+6B5UtQ9Kedr1pf8aCzsssoQobKXGc
WdFFuNaqe9M7yYx5cVxRVjmNR+UM/OFW/hNVnLsq0Nv58y7u1W7WtU+MkDfejSizbPcrsqH0dtk7
EqEUq7a8fDHgwSZAgGJfWgTXkmanRnM9VPyoYjgMzB096CfKhA4p8HZIaezHaSvy/OxFOFpM3lYO
03TXe5G7aipoakN46aDv1QUWwz6bohzekkxiqRMhkUyAkVLKydI0zrFjPw8RTgVOXf5xsG8Dh04+
rCF7aRoTJb9oczrpPxlx+FDZOT/cey6q6VmMalxbAklFbWNIkNJ3qt+hATI0E3cv/PA8aKxDqki7
9KjIRKEsckg/BoQS8j1sIGRa2MKsjtWMG/Ng5ofKiy6TbR6sinqoGusH5c4aa90EKqq/clN6UcUI
cTlInP61ym3GTy7e07QrWpq/fW5uwoJqspOc3BWV4VR/DMb4kYf1j+Fg3jXjM11SlyvN99fq01f6
nNaTQm6n/g1tulEzxhUhpE0DfbPHDZvlHEIz46nIs9e+EBe3Lj7zHJqgfjdC62HOcC8cYYZVzOW7
qr0PzfI5cSV+nHodYpxV8UE7eK1FcTBs+PIObm0+/N20ChmsETqQB3tXpt7az6qLrvqT7/v3xmit
SqgcrbV1U32aeq6YJhN4MzZMMJJ3W5m/5vQ5Vcg7BubORr+vUzZuNFJ/OFt3pGfiF1i1gzoWQkMc
MF7CMjrlAYP5CMuOEllVYR9Mp9p2Wu0a0V3VIEHO+1tQNfKA37HDqx0b6jdvJJxt4Bl7zG79Sn61
c/pWGNxRXYJPWFxdZye+Dcsx0Kf6yy25jwz/Pqpes9kBeIzPkb+06EAQLA31UQbfXpld3AEHZZ5K
H1rf0Qx2PlI/m+FSfAYb3edPle7FnW1OzCbzB50itxHg7H346BtjfDc03bPFSDCV01PqY8nRnUXj
74rI3Lo9ylw/R6yaWrQ6lntheQcV4b+TxDEvAwPKrsnsf5uC2EBrF2SfWdNSyJUMDcwIJYxTG48G
rpV10l5Z53B1k2IHmn1gVbga9M91aItV9tSrAmgxJsmTnrhYLBMD43uU9tYbhmeDczn0xKYQqIbY
jLEV/vh86shUL12oDn1am6vQAoBPTcywpvLSDWzqeProcvdneT7cSg8F5AOZDdRh9U+rOoDoAh6t
mHd1XF2YXd/nJf47VvmUTLj4JeYO/0Og9yC9mkiodHHfOtHJD+tdk+IVV0URIjRifVs6wDi3gTF4
AqIq7k2sZHVInqSsrg62kGWhjnJmfhHoa1a5fxEsNFviV65z71qYUH1sL3Uoq6J715mePdxeLfAp
CGlVZD6LdJS7Sn7aTUTnllswLQjkmQI4GJ3xKILuIGRKEdqgTWPbFg0rfPm7WTMchGM94vw4euq9
rZvveUBgE2aMEtpkPEmWpgh7fPzEuxbhvqlsSBCp864j41lLiFycMWWGVaaIHxswDmlW6yoJN1Ed
XmM1fDph+By4+ErErrjYM840hsWpl73E0fywrGS3YT5oGXfR6GP2zSmRZwvCFmJoO+77orXuxlH8
yq6Co1J5LEDOZ2/TifTRrYIHlccviUHJ303Lwy1he5bqY8yD77wejykvV3S80Gr4E/7JEYj/c9Pf
lG5xNmAfxl6CcJduTLhbz/0OE7oW79sQCu1lgpjMFrcsWA4z8DnDb1cxT0M1nr2q5fQR5rBuCyjl
gINPmMowJ1hGRdkHd9rRsrDgD+l1YSkpMq3nc9qEj12ksF3bCFtdhxb6nzfQp1TVLe3bl2C0Mf7q
nWMbklhAAnZqAFRGdT2u+t4BIwSM93EpCfpPgjb6GsE07vniL3Dw3wG1D0Laflgn2gIYMWqmIaIh
DcB0HlJ/WYCSpN0SCNrWZFO59xalZJ+G2Ozl4YsL9ZqCdjOX3ATGDPmTDZeb9QevvF+pVL4Cl3x2
jnloXFjylru1vYU80D/KGNApHk9G0L8WE4UCZ5BvV/dgmR5cMdNOH0Uo36a4h+lF0ltgnMeWKy52
+31Sxvi/TPZFclelmbWZopCwgwG/ksbCexUSve26pHRIHGbqz8Kr34a0vjQTvJ/YqDG/xAKPq6q8
q/xyNwTDtgwjmJH+hr4XZyUazSZX9DObWOKMouAwW+zZMeFCGv9qDtAy+ant8ObV01fYWpA2rGey
tqEKOrtC1IsQFvB/MkZMkYrgzQkBCEuZ/vaT+Wh3FrmGWBb1m8jW7LeY/pqLmxMa7nQ/qeeKAULU
2ajo24no1/GgoamJEkc57XoXeIo2M5a5k48SP2kp6WLJ6LOZg5kds12iDBgKPUkL5m+L72Gfnt3a
X4+9EVEUiad6nJFIy5UcUbbo0gX3C3+rhoHfDOEEv2ItvK85aaE6eqgNYlrQgZeawKcawuRzwPqp
mnBUVAFThZTRO+k+ou1ewdFK5sM3GTNgC2P7y9UunEgkcnXyYDOuvCsL28YpfxM4U7fr4f9JRqT9
NF/iGEb5f7+4WT2Eqgamg1dI6lJWIDyeSNb2/X1v/sI7mSQDTcOGmVEjfrF0SpgHVVfK/urrem0o
663R4n7W5s4ooGk27tpK9a515M6oMvJCvHE/+faqsu33Xgc3b25ovjyqSNq2uHx3DAvCKBM9PTu7
NrQPTvg0JEz07XU8pjc/C69RBI+05RcY8DMIJT7mOdZYrv1Xth8DVgfMdvYZRlFcSBTUw6FJsj9v
Lj5S08XBHd269282rG3hTN9hI57U0P3QBawsFB15zDZKfMClWtxGq7tMEoZzVHS/ildYGPnOCe1/
ccasRCEBhaT4o8LxNQlxeayifZ6B4i7SzpnKW6Y5bir9sZ7MdW75NKrWIayTTdOBVdL5QLLKvmcT
T0x9nzfBUdk+9h/zD1ONl6imjMg1dD8zgXwFobtt0GIQHUpvt7Ilw6uiEn9jiwkMy49Gek27eN93
3kco2RKRg/j85NuUOwp7CArP2aQupqsmR9neGHJBjyO1H+HKdQuWkt3iCHSlTVk5LggcbWj7IZxz
n+Rr2/dWhU90EJlj3PU4jdScgCnYw0yhs3BDxW9HD50RumExYeySh8FQh1BF+MTBRLP6D/g8sGk6
wWjLOEbXOONlC0SJtuJDMT+v8GJ0Fjg3XrU4O+Kyt3zDABiu42B0cnyG4Oa3fU3wxRc8prj8x3Rr
l7WguvwPpXBntUsQYqCU4rcW8UrWZMHgk5ZBRqeYjSy8abHBNa6ZNa+tTK9n3hPTQfxqyZGHfuAE
Lg6yZHXP1mpu3t1sX3X27sTOwpsgRYSPv2GGtg9Q1Zok6Fm3GbrsENp/mMI7zGG79oUfGA98PR8l
5MAWA17ZVvtEVfLgx/oUl8vN0WHuBH+SKmEqKNjfKxNFvPrR4k1azQo62+MEWdVARNkwR89gY2rm
rUbxkYvHcLzQut9J/iIlKriiexe/OcD7Bob2mb2MysdtUaR3qmYicu/HQIZ8eq3/5ozb8TduvtsQ
yQCiTd3aJK0hAiBl3eLLuEt99dsk6CQhGaaUiDV3cgT+tjx2G44WeM6a63YAlkuXvGS+0fJWOmrz
Ei686uHFoVtS/Piay6dC/GnAIZxn4wx0Hs/nwXtPBHOXkpECZhAdLtuV3W5ENjDINleOtA/Lm6Fo
QM2TuGin2t+YX1MiQy4Lva4sDQiJyJuWbyr0jUIwkhSZYdPdkmLcDymRXFwsIMaiczbZsxOHG6ye
QRxCrR9zb94qTUzHsnKzFHsY2DvMJCKP4cQ0l/v0lTezHqsJS8BuxKQC8dGyY+uuudnLuMIrIl6g
TyHaDnjmIlbsiIfyIZRVBtPTXr61tGgYZih0r+QvlaWDxtEmLN0uyluhmfpg4hUmLwDCB8MNdjVf
pALjuamz82jxYdtXJ+2O8YwJXRW9V6V58hBwBC6mH86EmpPOKAjgV1Wt+dokT3mcH5msP0RYvvth
v4vi4bMWcm/wYn0dfo9e/+RZ3S6bqeNk0W8s/VHi6dQmzcGlY2iU+wekuSvKXTTER+rRuAaLM0yX
HSett9L2Dp1n3uKlKxvjm6BJHLDemAKAGDZ/nczbWlK/qRFcE/4U1JNrgzSAvCaO1mEUb5ZcuHHd
l73k/WHe6Vrq1TXkcLcc6RYj6dYmeoqscHM3h+59W9roBmcTvxy02B2FEi5XVXYZG7LtHBv9YoTi
wQmPuZQnWxFQEwAihEX+Qx4DVGfO8ak8pz2rukCcv4Q5lc9D6T8t32R2eI4lhTaeOgO/z3LlmZTt
oUMYW9kxRQA0IWUW9bnE83QykwdZt0d/nCnUsEYxTGdVYQvl2fl31KX7HGxAqZLQITM8dBqmSVLB
c0JJ0EAqDaI0/e+jTDyxhbLg+pd6rI4dGVCVq+N9/x4mDKWXJ0W181OXzW2IkGLzG0wu6voy+8B/
LQmYREWQY2I86woLvXJs3nQw39rqKmZ83MMZfxzN0SKNYiv66cRRGy1cQ8DJ/Wj1L67NCcVrUF16
cup6WwnY0kljQMfhejQ6637O1WNhe9sIW8UCiEKEGh1HAwndqzeYgamgtXcLTlqZ/cXgCQhfw5Ya
6PLSYacT7sPAZUKHR2kwP9TtwCvy8H+jsi0C9ZAX+Q2XW7vJvnWdbizkhVHavLfYelstfuGFEz0Y
QOpzQkyvDKS5U663oopsREloeUXT6GXN68hIr4p3o5oPQGik6M31B7DM2dKcQoP9aNGxLCV9GTAv
Y5UnlfnBiW8Sq+FAoSnn+U57zlttqesEiBCWH/FISlKErXnafSWRfVEjMq+cgVYkinuEYlq+xuqU
5SThpvmDnQByIw0FpX2Gg/RaOb/B0B2dobdWiYTKDaqcF9ODgmpsc57oDsQrFu1zwU+LbHSsBWum
7vDrCzucbjOMG1vvN52Le6ZN4FuFtwt6uv98slbvWVi8DRp3U6sNHvskQil1a9r8w04SDDktztf+
pUG3OkztS9f19EjExC/7YdGmhNhdkewj8+oUFPorHfCuMM1nPSBjtMD1BG1QHdc9TPl+zQvOw+bZ
66n8ukJgSEa/79p4RCXNxc/YJO1slqsC+CDA+9Fg/L/qnBjjHasHq4NPWUle3NSzDJKhPud033NK
HzN4mxQw3++rr6ZcpkA9EKFKq5fFaAdKPDCBe04Zvc+ztx+wfg7bjgHkjDqn9/PvKU8uWRJgbwIB
nzPV/F14GO4xN3p4hTH3jI4ZudDnNS4DLTufXm2o823wktiKkB2JZSCWpHYf/ngSeqGeq7dw4mCv
54NdcXEUnv1R5i1K8hlEMzImvIUoCfC9FO2jyU2jsoQxJvoA0MnYio/VwhVvsaLLnGtYIkQssWPp
ikfTiB5aEx8x1Em4SCbc0cWAH2CaH6OmOOV95d8J4gPHptzIgK1dQB6iCchXggC3zmQU5qaMxN/D
nrnHnKIiH0tkTg288zAfDlL3h8z5Z1cz+PCMrNnrEQ5Z7WaQgmsptkGMfH3WcOkFx346llQSmAnm
Hg1aJ8SHqiCLsY2YCu0bg0JhklWPxjf8y0Ns+tuKt+aR1DThDzXiW8s9IwV2Xa25r0X4FWpv70F2
BDUkTTx8YQaLk9LkXFj2f0NdLQkxXI1pjduPY6FP80feAaK0snjMJ2hyIQpDERIGZT0tNWRZin3r
CIhB9s7zXEorFw+QKHhoG0iCUhQ30xncZZr4J2MYBAESRgqxNE/hS8mXftvrSMHfX2DBZt+2FbHe
QBJ3UwizDb9Ur/4MYV/6TBEnI35XVnLuu/qjN18zu3dWgR/+BfOIKgiWiRg3IsGSLkkmphXupTF2
kRWdG6fG8JgKulpeprwizouVfqC1YwVg/Rl1SKu0+s6jz85dki96+xUy3VNTBfxMtaSM6Y/Erq9Z
Wu4wfnGq7j2xFjWZoNC04L+WJphGy24tuebSEFqrwq6J22nMxVPjoyUUznPcTztCtsPWPU9+/zfa
ANczpmHLkW7114ZLuchjHMLMXUdVPQYh6b0x1DU4BEG3TmndoyB7tSdsd2za4S7Rp7DCHnrWh8nc
jORPJKylpOz+3FyTgIaKonCPMfdUiypY0UPJMTm70uIwocr20389zcwMT1Z3/iGhmg6a7KkGXwNx
ImbMKtchtWR26O3oUibjPndnZlnhX8ssq4Xxa1Ft+maHegKUI6nrD9fI1rIBAg9qCv5Cnl0NCdGs
G4WJvPsIqsLuMDTmyWBQczWtes97E637b4JsMTlYQnoQB7izkYTsuWuvCuqLE2OjFYiHwrDX5VS+
6NB66sT8o7Tx4uMtigZDO/lnGs3numT9Yilt0O1LQdptJdbLs1j+3RvTvVA91D3Sb4OvocCjhy1b
oBEMcv+WYHsRBdGvN/k4/ueXZVwKO+q1l/jYGenWL3+4zTZF0q6NEinlT6aaY+RgUg/KWrbxbZzf
E6x9u5GMG5RFMc5rdfksIRr6EWNBp8CtSA+bkSu3gldptPEOsBtrlZo8JJiDEHLLLn/saVunBg+G
1Nn5mfduWRpEK18PPUaZImpOAWYs/VSuUi4AS8ffMYVrSai49j9sO8DbrzrJGpM7+Z4ZGNnEwc5y
+w0zVYZK4971XdJF8UZJE8BYsVeGPhVT81ewN1Mh1lPpbApDnifpX+EJPznevMtR8hlwxgXV0Ij0
W9PeVr0JhDoSUiNcrhEfb06zu9R9yJCweCzZ0mVTbOFv4mgUGA9TcPOTnJ6vEGgM0F6X0R6tox+6
S0gPcA/z/K01Wc/+ixvKXyFh+JfsNtMkaZAPyNM0Z9jzIihvQ0sd16F+tt5k5byMuYRSbVmXqYc4
Yz8y3DhYwr0PXGeGgjRuXFedE+OYK4b+rmvDk+XENrkwITxvKkiJqfki8+i9F5BQpSReGMsBWVRb
RjF3tWM8MK7eWibKzKj8Ckf1PBqECM3RM1ToQx8hlJTJmy4EqWTVB0TmixAIWlBVIZQM2uDkOrjJ
IGuOuurYO8x+O697rHsCqCO8uft+8RiBl6sCMvBgWBlkVXE3ZejpO6v7aQnswlFb10BiFng+Zt0s
3d9q6G5SVtvEh/mZYg9uRk23FoxeZEImUoh4kg54kMgJ7Pkyjv6G6VsM2zFYewXDy8A8R0N/G/ho
bdht7Ur9iwpnYwKqciMJvOLT0cZGBJ/Imum14nZednxdud8J5BCJI4bpprehdr+9Gj5bNCwppdNI
p9jQXAYarMvQ6Vsg8AqjoBrZVi1XUkyRiZjyrDgxzUKfLdSW49yuII3F5U7BG2zS+5yDPKyzJzcO
r35S/VqVe2eH6rKY083tZ+xTsAwTXT/pZdJArRrGoO19rncMc9/McUSRgNwH8jvZl+yCo6G7EJ64
OPGHVVgvmmwdvlSKsopuNUoliAyEnpjih8FEtJ0cZyeaajvW0a7N7YMtxoPSeBbS7Hlte5jKGGZ0
qZh423czVekc2vvOiLaxZRwDQcqzk3GpEzn9FwXDeg7ZXHxba8Rsc/AZ/Pg0BH3lHabwJq4qvy1V
OfcOvl2ZfShd57EJbAI9AFUc9yceQqhPNadRez+G8r6ZUExDvC2aP4OTZQaeDzoBf3A8BAhqFr6Z
ivaT+fXvnKrkyXEmihMd/2l842oEMi1Kc+Mpor5lvIoKScpLNXt/edQcG4SAQMpMwQdqtYTA1hqB
HXt/NIkYFBVJF1l7dq3wMg2vTqCfFAMDhSZbhwNXf4GHUUq9UY4j0oTO2S3IbB98po14aDh3w9zZ
W5A1Vyjs0iBYjbWDQWT2NZXwjzhkezjqSks8dc1w19i453TzBhLqZgZagy4GTrqgi7mlngOJb34Q
XFhp9zCf7+c6X4qG0xiMO5fDq0jwyxbWeRwgeDW64vL5i4ELMFdeTmkfBnkL9hrJctXS2kuDGnim
bKAoMJJ/aMo6qBykFVicD/i0J7X3hHkT6rOuQP4G6C2pNNKwOABWw6tnRaXwKIJXUUHRy8m36J91
5m5dZr1hcJDujDVm9GzYzpfbILwx1DrK9dbFicsvk1VZxu+m9eLE2asbdj9WjFlX8M93S1wn/LlZ
zyJ6jTUhVFZY7mpH0IAw7cg9dO+lCVgLrnZQFQBIl52GHHAk9U+cvauJFmXbq1mvPfTFXVrieCHU
UQm+gypxHjVNSKnAVnU7c1AFNn1jskaBH81slNg4aQt82xcI7/Twr2vmkOQ/821qir/EJ0dsNt7b
tAQanwvWGUlIuhnXDpwezqTUQFnpf+n4g/zANFkcgO+E5b/X5GJ7JlZTnddispzA7nGqQ5BkryTZ
RC1C3NYHmgIsaQby8STCEjW6MCcYlKRzeh5MfYvcLF73OKYIonwqdH6BNYPLpj6Lw8OCOUBnlLYY
AnkdXoAKKNmJjBuj3Y2v8R8OyBvTDfDROC6Sgy9fWJdYWndG3H/OkVxVabNCJzV1PkkL/nUIIV0J
bkgD6e26rMPNhA607OWz4RgfXJWbWQ7FGgoLQ1q/vRbSt1G1HoOguaoEu7QUR0Hf+bK4PMfQHe6i
9HFEirLM+7aJxKdGi51nMQFXJnFZ0KCNZGBs32MekBcYZqoWTwPnzm3KzzqOLqEToKX+povjroov
S4VYteK76T8qr8MGnsyYwoXmtHDrcCFAXarIm8MIumxXYzQy0SZk6MeWOFkqeAT9lg2A0yRdURgR
fxMm+N6kVONO++hZW+l9TjS6GjMJevy7Vn2FiFTcEP1KiHEaSoVv9hwo+CS27sQATLWrRjGwdd96
FK28IBU+13pEofwwefEWzIS/5Kt2k2PGVbpvPDWd4CMHmF71e3y8hwBr+B6v/pOVXfzxHoDzTgzc
QuY3k2eCrKJi3mrIz0VwbNN9h7pw4Npy0Sy4dygX3cWb6NI5+3TkWmDIZfxM1leF6wADWu518ymX
oEVwtBDveec0IpnkLYn3VMkTxy4OIVBc6f84pQIcuAZ6rOiD0pYoJxMhM1t6fOaRDYsZz976VfFm
uLWScm3FuM34WCy3w2sAi0Kc9GNBVyfufe5EH+7yV9lvRIoU8cMqvwLi8YLn7MVI9qU8gcu35K5A
S19jjxR94raLtaqHtyyg/bBFtYLZGAEYLtIVREdy2731uI9hzcPCJeAmIWR4W72b3m7O6cnvzAzI
KdgE5i9sJ7u72IsVG5qFf1bPT1JPCkBGlJhdrL1LFdzzrkw+fBI9YWZBCxc3O8O/GONutJiIYGyH
r8vwQQ0Q/oNiYVOMmcFRe2d80T09gV3cO3NFhFWx8jCQB1+62gEezSuHRIEMGcJd9ty2qLQ4+Y1N
3h6x5wgQr4MWJveKBA5j3b9kw6Eu7hsZb1ghFQbzAw3tb4cZkHinh+N8MZ5TnPw5eSCDejeO3G4i
AfIBD4ck77YWFeI3DkraROaEdgSmJ1DVMfcuzW+QnQQBs/X96EJ/RJP6RdeaO7esY+FjWr5vXpS9
LyN+/Aa3IgMrsG2CESOuJSRZZ1jTwerDhb+Cq9Jv2gUQFKSr3I4OX49rYPiB26xIrwNPHfr0d3FT
j+Gvga7tJSrgLm2nbxZaLOgJN3b3CuMDV1DSDDp3X5BOk4P4njyceKYt5IDy2r1BFIZYLN+7Z7d6
XFwmqn+8zqK55WLD7Hz5ZiRedldfns1qh+sukqemuScmA5d+fg4olW1TKLzp+SkZHuvxtesuTvfo
S/iFWJcbUOCQi19H762wmR6o+yY5TrxlRi4ulN8tdBf9jdgt8+q7OflV0yuaUtN+Et+F/RJIBP+b
VPzk/tp/IOl5uuJUNZWHfjyzALr6WDxO3213DpCQuPDGKBMove7qC8gsAhQuoBj7a4wB/6ECpmwE
FJj0lnN1wFVDk3qwsoK9uPZWDIeMgRdgHYaAWLNEAbkTgMkvEi9eKBnRCe42+vQsWGkD/5AVOw+s
J2mP+Nb40cVQVzzNBwS6yEGC4ikWaK8eEmIXUmBv95CXT2yDuUZvwE43vceIU26sXiz/Yo+/DcPr
gcuSGheRi3knIcfi3H0OxIbipQPjPVWfUBGZTexYrXAJAUU6dCpf9rQxP7OBaesJlohXbpmglP/m
A1ZP5KyhjSjXPSJAcpHg6szOBncgoh686MlBbHbk2ELeYMkTqt0qfVgnEqbEocyYmNk8yjeruIdS
56kXfC+jNbZc7rghvyHz7C0yLxaKZlIY2tx1sG4Bw7L1ZNA/Xkek3xkd256xK4+cxBIuSqLzWN9t
uqvpjZszxhIwpbNkVzPca0EclvAxCHfuteoO4bgzFSOEXTIgYwfiu2KH08sNOSxY8P8r9u2lZSF+
95q1jOFguarFGhmrcSOmBQ9AKpbwa8Gdn8BDMFSAmJc/gP5H1ZGZGKcFv5gMzoXaK5YItsk1kbI/
U0MYBBA05OHiH3z/1VCtcgztJjnvcagk9REDAxvCbPtrJo/8f7xyIhxTSGVvdyZAOaXpzO+F+dvc
wJ/DtovdL+/AsNurh3lWfSZnXL0N3o77KQW75r2m6Bw26MBgYixx9vXS4UAUQU09PbmwRrqdeiUx
x71MIUlP6xBZkU+PnIW49VXVi8qQmL9ZkCWOcXuLCfHGNg8+GWEU6teCA4yXE7fxeOG1C8zh18Mp
w1vH2oQubiOn+RcbvLQ6chERkgkkSWYm9n+++2gkPxGHeYX5gm1umBfixcZbRAaJTBnJgAdVFa36
HVGUY79GDUOu5s44zHJxnMQBCyd8HLhhjfi75HmOjplxrIk5reFu/OnpiY/Co0/5KsdZQ6Scc3yu
/tFjjs9IP1FHDV828Rf5sXXv85bav8fkl5S+7fDUexvslRcHy9B6I3cEuaOeKGKO1LP1K2+W2wIF
NJLbBhGk3iLs8V7j4QV4AOoBDJhxOJYlEkpUSGSGrZMDYBJ2jg70W4dTgJeZYIcsWng9BBuaL8S5
sFKCj9sfgVwa7yKuli2HHfNAHmK3deKn3N8z+iS1I1VH4Oi2vqPnfXDfTQoY+wVu2m70DtW/lD3L
3JS8d6ZWAQ/uDnciHDBE8ojlXpC0xPjs5kes571HgMfeWkNy4c1xxUCChWk0o8nvO8JgOsCbJQWM
JGxunKnas7vwUxfXOdmE2JtEG4VT6mYqH0zkcesMNcyBQAy+tiBxb8k3W2N1RbjbMUv3MVJcCuDN
vA3fs3QDl5rMrx/SbkDLWoJHcOOT6+mNI0SGF0LJ5/nhfySdV3Or6hWGfxEzVAG3AgkV1CVL8g1j
b9v03vn1eTiZySSTZB9vGcHHWm+FIAxXlECIXwvH7xESOyqp4tr8Jq59fjvAp9tUXRaUh9PYshF+
DIs3N4lq5pajeOEgQhJRyF7mpKwRsh0VAbJgPj8tYg3dbd18k4GrTjB+vsMhyitnrtnSP1VpVe/r
Dc84/XKSU70F8lE6S95FjPzBnqvFI5eScrVq/I3pqonTLnbgdeQ6ZgbqPuhzHklCZR+otosDR3YF
rmmbbJGEcy2NKzU+ErcFgYfMiiF6I/x9vMrpCSSqkmBIkurFHaZtKhuomMHEYpOZrbhwQ4kLmiND
4lzRNtATba5Tf0u310pB9Xobsbi7F06j1E1PN04HBcGSuJkRfFv51xBYufb+pGZTsk0RhB2TGra1
EQcu2LyoPDoWpBr+hDREAVQwtcqrNNkL3xmd9vKBPwqGHolPo73y15UXQV0soXj4aoLiQowEmXs5
idV0IsxIndcYzHJkNUPKJ9jTJPwIWvg9ik4Z3zouufDPF/hrtB0d5KDRsCHN4qEbvxHqPGQ9i08B
yTXtUbwP6pMWrfzn4jMQzwblZ3/+h4aWq7h1c6Y4iZ5nmYcHtB8f2Tb1bObh4A5sjbKGsA4inUkp
NH9I6hSP+pKMVvCqBpMWfbmOFKxATgBkPHrjbdRNyADy6ALdkX+b0l713pFGTNa6rUjDRfB3Go7N
gcg70r44f9QNezcSJnU/0I2VHFXCkIiRdGXz/ArwmMl0Z5s7/UZRXdVZvr+Maq49ad4hGXPQoweP
00a4qkTtrhQDWwpmKgrDjyBxPWKt1kXIPxH5CcI+3tJxG50V1trGjQGYTOEwitt4oYGDlgi8/hpA
SKMGryq3vvYSGsgbuZ01q/dE+26Mfp/IP9z/PRtA2XwFMmso3G6NHYboI2D42BnDe9kcB/NjEVEX
oxKlsBk6DNAyKmLUo+w+NSe39sZpIjNc059u2sEj6g64exbUnBDDDLJfkmQl8hYq2F1blCzr6TPZ
1OmnHNiYTsU9DuP0H50bZyoxsCCuCHqDbigc/e3pa/Lj8pGoAJeRiQ+X2kIL+bH1DEv61+6iGW7F
Hb6NiX+f+/a0s7zvb3HyQIgBWzdPNXRbbrzhGsCoK/4/DQ3U4Q/x08K7e0c9dBjWWZ/AcdBNcMD/
cZ4W9oi9kJb34B9AY46Jo99OwZZnHLHmQB6CuvekFU1F7UYescCCCdGumDGb2x5eIocBU9B52z2L
GMgOGHdmUECOqpW4IQoVMEt2FiBxl4FIohZ3xgb9fab8RvIvxsWCnGqC9YZd0x887l1qkdA8l1t8
jgZaKM3p823B/sPanl+j3I19N7w1jd3u+aMGn8T8pYxOcJkUhOya38J/nUQyzFMi8dljHr0QUZCu
OudBkKF+JhBgo9ZO5VN/wPxG+g0a9qWf/jYmYU+oHSkmzWQqqbR7sEt+i99ohzlduomOxstbRh9p
fudMVzFBmP1nStxZa3NA6fV9Wn+ktUsCZ3dOudNNwkW7Q/6rPUtljdI9Mi78coNTPBfGqvvuRjRP
lnyHrtRWUr3PL7SrzGYJN/Hufmx3e4wn/uDEhWvo2AG+TYB/JD1QwFSzkEKlOmZykOVb6sBAZpMb
cuLSzmnuwwPNb94WMo5BnbFjYZVcGm3hLPVwLZRPjLN1fkUahEKa4p4UsoDEZ9Npr/0hJ2W1l9Yt
g3+8qsg+JHAGU7Gy8lyTZCYNUQ6OSMouuP1VxstpgCe/Erb3PTDmudIGGn3pazYT2giqqq+a6JJK
NyT8iR0CdXbEhb1CulaoO2ltk5ZPv9ixF5Oq99Cd5KPS9lVxa+fgKsTGvHRZz4Xho4gD0OeTtB/Y
DCe225JK+v6tFteiq5Yp1r4GuMDHoCi1S1IDql+jpKmzU93PrEOP46V2yeYlkDPa8UgSdipSTxP5
JC6eTdjNJpqtUduuOHVs5YOokWXfw2MgL6ZJyWyH3aC4QZjRYJruYpTmwoTqiqFWiDEeseiTf8bg
ynxdbSvSCiXZJQ0uJVERiN28yeNJRgaPCCTvoSLQXG2L+W0srAcVi7pLpMyyMZmF4DUXCZ5B0nlG
AghoSTcFVwndxQJjP+7i0kOl79TsS+wqjHloX5J1VW+ZrDR0zSU88exGiFzN+OIJMKK5hA8aLkjW
xHklAan9vFGGf2nzZXQyJr1j6VN2LmjLEYmSARFpGMRQMpKVvGUJ5fMn8q1IoCDilVCBpamf2K9o
lkEQMVRLnTaJniZFmLSlTFoiZLIF6UvcNW2Q4ufisysPvAF8r3Ny8qFM5o5eVJdovlWYls4kTXtU
EPIs8k0IhxKhTckEpgjhxaRvRLvB+0dix9nzqUg0M6AyzDlTZfnSF68ymWlOU88MbBkgbA9zFT8z
ICiIadJADaJE93ENTMIhFp5pvdPEfexDn2AfiTOymY/AXAx8YENKH24XCP0q4FUpc0smdwMsZsIv
H1EKbZl4F3PslUK/62COxH2GYuWJVdq819lmruHLvsjZ1dErpGcz2PBHcaACxZ5pESSMhhZVaqpa
aRUh17WlL21cjVujsuCp2Xsb5Yb/hUwh+nGrPeG3INUJYxBKdQsUMf8I/5rSNuStmhMOdMyprFNt
zvF8sZuozmFqhULetTtVcUKZI1/4M4J32MwnJCMR4fj9sXgED0pPvHEVnTXqgP2n+lGnpE7vy8Ix
7+AhAW/dfiNObmkcYibWgt65Tag8Kn/bOcDrAmazj+xCm0EJYCqvWxFrKZpYrLbrFKCcs6dxm3/6
O9HX3UHT3eq3KhBdIPq06g8etD7bkWJQeNuAkpfFvdwHREzHxFqtcTkScdnDkv75f9zg06MyzhSF
MsrVmr6aYEaAEdmKdZew3fJmSofq2m/91zQbKVcdvnkSuC7UlPXogu6Ep84jO2Ecw5GI90R5Gsad
sKTyKcD8FS5yQsLczeCaBwdZPJTVh+I7GOwN+V4bRLWtNaAcwDHlhvyHVxMbac9xMREFvIQDY4VK
GITjXaI/qOWoOQ4MxiNw9o2nEI+AQ8WJ0i9d2PJymd4CeVYgBj57qLCfbga55+YyHFckwHu/tGcr
dLtLlsBCRz0HYpt3OP4z20PTnJgzFKp6AUDiDxnAgZa6+YLMdWxTykD8jymB7TBHAdCp50Z3ewHW
nVFTfoEZAiym4dZEhTWP7+N+rhpjSVA/EX/Xz34G/ChcvZSwF8qhnlN98+8ed9WwcLOXsCGVv9nQ
OAzACO/AEEINEuOk3HzV4l0KPkj3zcmkI2aX3JZ2zRZD244fP/VToV4jpAxKQdShLdGN1oc4+X9I
wjKNlVk9EJ/Qz0t1KErJweKWLv6B+vM/AIgUyLQFO3nxes2/0vI4GMSufWrSVfHYaDcRm2Cn0HJd
N65+ysrLbKAX0FmrCPO97rNh3A95jGvpywt5rgBIeqsWMZvjiryT465Fe3W8KrgUtRB6JsUPrAHw
aYguyMgWYTzq8DTqBjsMyriYaib1HKYLq9ODFYHEs0OiAJsmr0gSa1L8UPsySfcSJSootMpnMzvl
AWx0CvzkaddAQCTx98xHME7aIn+GrGC6IWWiAhe7VGzsuuxWM5kRTtcLRviojDcFqH1d6YeMK4qf
yZHbgXYafdmXTqwdRvjn2Ed50KVWbOpWxhdBUQcCTd5vxGNdoQR89YTWmFsnWgNwAnKZ0togH6n/
aVCbzgjTdM0B3nPOmLYKrArniKmRqbNBq83minB6IKJCuQntG+yfv1WetRXZYCVEMyxqOEwrSjeL
jYIGzwe94mVNDhHRMLjMN6gbZq7MIJTb4opKA08BIh18/HngsKqP8lcb3keDLBirnTZiAT1Ev0rt
8mDExY0JGJxaM3kDCW9TuDK1Qguw7rPdwtXK7FicwWU1LBPQvDRCzMvXCUcnP0qZjKetlv5rVPL1
3YX+rrIvws4QlVjEMxfGRydT4aELfC3AisO2Kh5tDoqms0o4BFPj7uWddwU3IlgT7oFYuwCjVyh+
592wojoU/9AypwyRNrH0AOpZA42ReZRtfgCfMcqKlOIQ4+8jG6LzAlsYuFp84gPqP3VOk0gcsOJZ
/bid+CJtPiauBugAP7sALQl8MwMy2WU1vsAE6FAYC2d6988qtsHw6T/TgE09el4cVERBc8I5CbVt
+reuX81hZABvBMKB85BmS34P/wbNcGUrpPhV1I9Veyi6S6AekclTYcuCh7dG6w7NoQQi4hCaCVQ0
chycREBA34MXWTEJGYuNnKxKVHYX+g/AukcZqAKxi2SJ4WlR3brpNadmYvM6gOfyCxJUFIFyhoHd
jmT/k4KgaGeTrDYMzNwGRb3WiU+CtVv6N17iRbltiKdYuIvmyLkJTxTqOz9/FSKimTXq5Q6cOyTo
ck1VR+wfaKogcf0vKA+AB9pPdWimOybpegQZsMcNqWK/sw/Gv/K80ksBmIrPjVdhOm4SeZ9RFaG8
VH63FPMsnpTO22EXwMjc6LT1rJTuGQoWR2jTb1Sd3lLYgWnSeVqg8Ckz5REh9EJJfJt4NdrU7JSm
gfmpysO1VjwgrjLCL69+uKY7VqZGdc7bMXW2xsBbA9dqwrVRCKcKstUcolcWuyDT1tA6Bl2QRivz
IDM/qrdUfUSfAvnBHuXS4o4mlM6a2OLL9QBFRuQM7pUZNPqbQEJxdbKlhttKcacTVJdwTqpPoMhF
s6nVL2XiplL3/BfPZxCjLUDnob9jyS/EB2OchJuVwiwZzv86Fpce/jtdqcJjvKG8KdeNj5iaVwEH
29zvlNPpcYjrq0j6KazCdvodS2K4ryK6yHKZ/RbhHjHjxL56SMKdAblOOAQNtfOtXb9rRFYXRKmN
9Dm0/4jadTP9XvuOTDdlf12YyxLlM6DgmqhYkUwT9FpLhUslHVLkuSYX6pUrq2y8s4XKnH/NXIdg
XBR/RfRvJp4Ry6XpMy8/9PxUgJniy70mIPr0aBAbXB8XFGdzW/B8CDu+uJFY2StCtvTJ0AeQX9PC
5q8E2a2HB+jNJUlOqrrrYreJHsONVAexuxtI2A0qU6JTpx9KcaeP+/xLk1AOzI3DJDvgLG3cYHac
yL8tVSvqShQgzDZeQY7StdXWvmkprzI/F6qbVdsRfJbiWd8x43XROgx7WAiYFEjXJYF6TPc8e7iW
RVt/izRHf6FhxrNDGy1xqsv6g59HUSsITkLOC4sE0S0wEIuG1HiEJ4TzEKHqY7+j7ZOTrwUxrWPW
mZshEYVLbP+cH9cYw6Yl4y+WH7UWWoq/q4S/seTHEoswXVumUx9W1yunDS9Z6KeaSXNQjhr3fcjP
idLq4KmSw8M1NmdicHiOExLsTKpnKI7JYYmHpcw3lYyvobc86jwMdBrtL/RM020kjntJpaEFOipE
4UjL8OzICkh9FIxZkUFccPcHYS1DdvW0H/S/GF+fAuiLBycygXr60ckf3eSgqM9AfWbgBVnZrsp5
VVQUaGXaQP57VTRetGpSkGsAOvgzA3mEb4ca1Zca6psIZQMmS8LDBpQoCLdUxnog2SYUt3XM0hOF
iCgumQ+f65PJD9tM9iH3kQjYz/INrad8+ZM7mu+qIIJNsz0KDOWHGp4k/AlXoSssf/jRqAnoU1jR
S8wTPALnAWGn5k7zc0fKBeDN21B/wlNlg8mNc2Uc7/mIevHo+fO8z5Y57aUceEE+LcXkokfU2LN4
N32/2kAJSgSxgWYRBKn4OcA1ae7KklPUEIy1ThmmEtshq0ljdOsQKXVDhKp47P7E7DSkTs4ZoaCh
cUX9p/iamJ+QljeXmiKTgPU0f09whDRFSLbwGSEC9+pdTBPIr4/SPHsRuhOsR3E9IXvHRPdBwlPx
NXOEWJv8rUibuHYA9Q8YyTDl4yldtgJDK1sCn09Wrb6hNXT4Y2YHoCf4KLpT6eT/UQUCFEVpeEnR
uPChhT8ZGBbnXqHs/WEddwQnH6rFvrTz7NRp67Y8eXgvvVNZv+KSJF+UPyJxEusaSD/LbnHgBHq9
mup/Et9oe2ZlmxfnGXIRVhXAf8PH5VUer+nPy3/jGHnoKTkL1YbLULNifADV0NhryJcmWWthYTXa
34KrEZPS3xhok9bBcEzFDTZY2FI8dC1BNDyBa6gYOT5AbFHpA6s08NX7iPCSDGHCpxQ9FA6SoHm1
md1MH7p4LDEsALrw8T7RZGQ/CqLHhXwpM1uKOYOs8aehhoyQIsj2zH9rWco/+C2OJCpzunLyqxS5
K05PI4NAi4jGeYVlJ9QJCQ6smN8/P6HfowGEy1u/eiXZj7Cj5FWDonrwONJfyP3RAhHoYQtcgKK+
Ezc9h3QIs6ae62RyeA830Yoq9z4qrZQxjUFBD48GOz2++AHAkenAKBwGEQVZLPUcWfYFKyoPKJT1
ZaAQAV33uBrRoI1XPX9kPPER80ZzCg6hKSwF70/lbR6L35xfVBjseSjKic0HJoTie4y1iM5onKNH
MEIEbvS0sn0X6CO7/MEnm8LjPHN7bHUlkr4NujsqO0j/YuwnO4R320XgPwb1zDJ8LIRfSUcQH31I
mB444RiOWZF75niF560XyIERufMOJO3A9yqWIRGqxEQpbHqA94IWKGYhMh8R/gGmMDY2y+h3VL7C
BeG1KjNMdoAJMQDSAjrLtihulPwKpCqQHq06g3KmCIegw2kX/SbkTLHqoyKX7eBMV1cPPGUewBwI
dB+gL+KVRNCSv41fKaINdLN2Xh7qfwvNfWLF1bAJZpcO1RIjR9r/giP531poFy/1j7DEaY1abvHJ
Ymkg6gCs8+2WtOhxLekfyCU8Egln/ot0rlOyI9fKnSvuiTixSfJRkBKhJOdshGjS7nxe0ylKOBjk
0HNWH8yg/ugTlrNjC4EyR/0tAMRKVGxgXFwZfhy1SP0Odv1Q0qLz6mAizCMxNoeZ2BzkdfToubOA
ZXcN3C0JmulGZVRhslgcmpOBZAj65UCnuBtry67Yds2WRAdB32jmaU7LuWMti94GFZXlepy2/l/B
kX2cbZnbhXmsS4u2Kep2yrfymtak4PX+oZGQOR+5i6i4S1s3AOX8VZnxyB5Rn61K8LNPmOByCO2u
c7BE81iLH+1nuPP5uDdWtQ6bdEvtOLVVjcsuuWyIapu8g58fjU+DfnV6V1AFL7CMZ2D8zQNTAau+
kN1ND3pU8FZl0hxzUKsBDDVEOMrG7f3yKoSeGtDSAOaJHDss5uhRxyPVdoBvyOVolkG4zSV8Mjex
3zAre70NYww8xyib0EbZ/QPwyHxQBZy4YHf97qVeAjwagf5dCmdW5aQ8EP4jE6fd/lbpF8cOE8K+
4Kb/mTGqwUJQA1lBQRPtZi9MSnhZUMviNBS860f6h4+whHik0+tT2aqqIwfUh4WGnaDsyRXUZG8R
n2zk7YbFBm8dyqO3FJ5BSvINevymJ+xyOZbPkYOAxcrXDnr5iT8jLdkLhaXRMtwRfCq1h7iPcBkh
lHCG9pBVyBfYyHnp18jtsIXUKkUJYKrCFnMwV5LggS7g9eLI5h4HK0UT9FmyAZmZO7MEo29lsBYY
GBx2ItYbn/FGbP7MO6J+Dp0BTZ3xseADK/yoHk8SCBHsD06v+MJ50+mujIhho3zREom8T3uUUcHY
suOp6bY89WxGFM7DQ2RWZREYsIHk3DDIEPBvrrr4mA2H5HciBAFssUVnQdTEtp5IPTxWhCentkFh
l8DjCYJ5iNGXab5tnnp5N/7NqVvTZnGQFLquTN7BCT4bDz0N9ciXXg2t1NuP4GeD8GMqLAoOZ07/
VJ9yuIo1f0mtpahfUv0et+sx/0ibbwA7I9uH4ia9htmuIf3T/2BONTFI5CeDCAFegaGjqasSzYKF
xA5og3CWBas8FSEIgRxfCS3OQv4vMhjIlZd4qSN1hPVlh4qAlDhsRvMyA0jTzous7J8nEfYMpKVX
OzAxdBR/SewSyt6r76R9pfWaoCFf3CZABLW6Q6Lely3vZisc2IABt110FSh3ybL26SHs1qQgpv3R
pyzGZgnTbHFu2k77b92zq5sGNAZq4wbXxRvRg+Hv4E9wWi+Lq74Cj8ktz99E9XNgstRG1/TuogLk
zlSG3M3j1nCoryGZBgKf5vOSzXNqsbWS4SH53TqSf/oLX7P/Tf2ilrwBZ8f62Gv1Xut36eDqPUq7
RfX2JOKH3dAgdc8UbC2jbGubsGqGxtoAd1jwPkHTNoXn8llvgumFCH1dKxuDl1DMt4obGVEv0VSE
SniqQ+kf4m34g2PF/AyoCmUWyOsyeHuLTwM03LNU7K6opr0/IKM4XIuktFZnsXwj5enhyMGm5P3w
Ji9RzH6A7mrKP4gD53Q/pogQyqN5IW/Wg87UN+SqmONnINywGsbxyb8x9vckyNjdr0ys7aw/2CBa
Y1RDHLy4UKBe2QN9jPP4GFoVdrfy4jXXKkYkLiR2rRPH6ozTbjJAraRTJ1sB+UfgSPFRZ3ri41O8
/vZEm7yvWEVfdYbHjVaxfAthEtWlHt+775OCcmatyGedAN0cpf8eWy3frHHue4AZEtedAtP3WcVx
c9G7Y2LTZRoIDD3EvzvN4m4mDi7TyTjiTU+tujrL0V+Z7Huk1mF+LSBcK+9Nfgapfj7n3WTn4WZ4
ylR2O6nbehszQKFb8YAjMrOGDabFnhYNAtRx4RFtjaOeHzypJ7Pax9ztVB7EDg/dPWz3UFJkaraX
QHMUWs8oTPhWocBygoTo/t0rBWasYxNdZ0z26eA7L1ZddEet9Rews/2M6F2ojqKqqacEHB7Jb+9N
8dQG1w92k/RNLnjpb3XML4BDoVvQBKSThGoQLsr1SSEg0xV4lOivQE97lMRYLQ1vw3UzdAcaLNmo
6L/IlRAg6HeS8iiJCbKM7VW7MsVXyDVhXUhcsWkQMGjzU3Yihw3HhN1s1exGLrDlyvFjkJz0LKaE
eGOnZG9kvEjXyg6hKZr32pbNTWfY0XXxTy4OY7/XxnbpZSeO8Yy/O8gc39wmPLbZCnkm5q2vEgAo
vwoK72H0xsSgbJIfKbUanEHauS/WSgTNuElOwSlFIrDUCIf59TY0N82+VBhVe6iJhB4PvecoLcEr
lxSpNlKZ2JLM78rbtmlocU15+pPJJWoT5adBxCNJiNOnoG3UDzaAWwUPfB3ytbL9PzyfVmtz8V2w
uC5zJxmZ0r2Xl1/IItDxaicfknnsvHOX/OJF9SH2bgYHiVJdfcjREJyiXboUaCDWQVoyntTA9rB6
pis0Cum0H6KfIzRmIl+IbQla3Nf7qjnzEOCJND6ieyJ/9PXavIr1u5CIOCRP8ky7Jn279bVf7AH0
WzjoRbvRAYFXJw+m72pQzsvasmrpPR+WFfZglN/Fx0Cm9WKpNegyRX5VQbUWC2t8A9DUsRsLcyD2
GK8rkMB+pz+y5oy9qnBNjGqs9wRUVE4f7TVytK8erxkSvq7D7l9sdfmWd5SpL/noenQ3mXOS0mGK
FBNnejJWdnxRB6n8hhbPvmqAUggL1r7qWn3kLrDnE0uGvrjnEoVETB9wt5D3pYs9rYjWJK2B6LCB
kPXx6iFrQLIDkn2cybfVi9bvkTnB3gSv/hEYdBdwZi193dWAHfKVAtG3Enu2OherBL1xYo0J1+bp
lbfItJd+A7JOGeCjUx2Rm7bbNuO6M74AHyJjhWobqocFsGSZq1e+DtV/6o+tA8jgZ26ADVO5ctUt
Yyemth9aDK8d/7ydz4vUynRFb09VL+wOKkuOv7o9iQRefpuKQ9Yu8UrdhnYHA/vDcrKL+1j9M9Br
Ya3KnajbR9KzHIjUdbHge9ts3ysf01X4YvkXKbEKNg354rtB4OnEDAJXsmpRufcrE+Ar3Un8rq22
NMQt2kSjYznnV04ohSbib0mDRMkrV7eLLZ3y2R6BMDc3ir94vpsW+IsehO8H4RUmO41VC6w9ilzG
8lbeoJvI+gNkjsaYP78gPZErQ8ODajzD8mYkq2Hd1Num29XKLso+F9jODYQ9JcihsfXGjQbfJaM7
JtINh3YNBvjVUw4kOVQizh0TVivtMn1LgnTMRWrVzwSsBqi/RDCa2/iglllxrTAW6AxRs2iFbylw
jc9F9gu8Lc/nBsLdHJ8Jv1NO7wpMF9Kylh6gnCY/g37pQ813OhUXgjxlLCjFPRfO66ndY6dSNUS1
cGK3aTV9efDFhKDTdUsuBKQdtkD6KugrlSN6HjdicgiCPyD2hX5nU6VngjS6gXqY7IrCCgKmEgiY
t1okVqTiy7U1oY4IfXB90E3g1dmu8RhpvRFeYf6PzDK93zPOI4PLVkRDCwINenTfbYlES2nZWTGm
+saq7VclL12s0LDqIXdcWT2kEFPvKg3gtlu0xXD74pZuxjB80SVX9gcU5OvZYUjxiF//tnxEZp4B
Xhnb0YEIWlYIPXlk4i3ucuIjbelF9IB6GWwi3wvNMdO1mq0KZA+gRH9+SV1Q+22Ux2Yb/EjqDyZI
TlUEwHXlInJEddLpqLZhPvK3X4B07oZqO7zy1s2LM8JrSfkVxnV8jFNmmLN+B/G75BIlmxB/G/WP
vycIVso/49E/PcSXVGJjRtijZjuFyufCqVpHVyyuwoJzAdPV+rBwVKqDjh58VCheKuRUkV2Roq7I
TxoRl/QWkVkvs7Niixn6O+SWaN7pKlgwmoW2wuFCfyq1gWx3lI7pJxy9LfUmIKebqT3Aiwr/DfxN
t794+Q4IKb1NPu05pCesu3gL9S+Jh+bL/Ft4jpA5xQB0Qk6bdpt10osdcmyGZB89RL3Xe2eCi6tJ
garJKsfpDeABdm06EvekKNvDZ0wqN3TPDu6OmHfEDxkwz9XgKWsdH7dZ5dbM3TSFoFaubKrX1Z+M
uZp35ijdSu6fjY7WBKRadwJl1/v7ABWEuk+mXQKn1NgBsV3dauguSXuARoWaRTMxukRiqejhZPEK
alJZ0sMkuLO+5NOzDTGdrco11eZcMfElknhdQnPa+CvLdB3Ga/+2IKJUxHEJn2Lasr6GpS2R/WDQ
KVY1/FKOQtmXTIvjIyL45obqzd8g06AndYw21PflysW7cBDwNJeATboAuz5tsEIOaGPCk3yczt4R
UGYwXEBYCcreK3d8Bag/4sVPTQbRXTeolRm+dHrovUeo0NOhuphQTOxrTDrIa5emLR16mFuCOITV
QjyTSlI5PGn5T1d+VHPYfLV+r2qu6Qi/lzzD+KGDVyKQ9NYtGgOicSx9p7pfrfivwezDz/1c/Ocb
IXqF292NRifaYVOhbDOJneTRk3E0A+2z/m2OlxzBfGmNuOpvinlZNbV3Rx4BBW9kLeuzBgSyLWVs
57A++F+cdS2o9tYILNXR/kmEUmwQXEz/sN+J1/FKgAax4AS7PUNI87d/4saJKG5P95j8XZ2C4/fw
Jv38Ev5N/4BocuaPedi3mhdCxHWNUt448g1g1gU0/uMDYdLCh+1QzOJdGldzzb1qkc3Kowb+k6DW
rNfKC3QMNLUvzv5+ID2aIEaCClRXYdr8opQMpR+Go2VPeu8SZrepbOWln6Sb98nQAl2AJIR5Rjxn
P5285F8QJ/0HurrJis7Z2SDQh2ive4h7deYrw3rt+2tSiZUQHMtKL4VgNaxk4N8Unar28IzhmdB3
b2Gwg5k/0xB0zv9u9T8KCxcY2dsAGQbCJQENeexKfQ20iloMXfk9wm6KYDJf6odiRQXjiTiMJiAo
zBqPUWjTQmPF13gBvLGcnZvLEpjUoIsGYiP6YeBFb7ogjtm3NLoHedc8+tyavo23+KaRkj37CM7S
nuc6s6V/yWiW5p0d38N7YQWH5JBdpAuiPiYap/1JjuO/Go4T4OSTUBjuQDzIJDyTkqi5BjnhKpok
YjepPjevcBj1Hd71B4Sw/qGTZ6kfe54Jl3geiI7V9NHMpYVaZon0sb3LLTXAJbYRyJEZOSrQIn6i
YOKmRSQBxc9iM0f/LovELs1l6uojGPMy/QHZlQ4jOY1z1qEl/NGpgYeMB5X3B59sli6O4w4NzQLQ
8hllJP/YNScY1HlMo80mHpbpQ0Hag3gezQOaCwaNl0T+AtAw2YL/2DGKEzEOwWJlEFGNkega5wj4
OQXoWrOlirC+lXYDZMdDMhNrpDazs+pU6YKxW75J/DzEBsoYYu2W5GpaL+4xMpf6q/D054ZqG3Rf
NtHarXktoEItFhsDGQ1/0xeN9fKblG4hckcR/nNdwrQm6z4kncWSyhUXm6zNTIY4hSexMom3L8HR
NiUIIrmR8wOaV7CZOxK5uCI3hKsIbTuYATxsVtuudVI81olVFiv+egRViwMzj15tJgMtLuv9tmyv
vrQNxv0sWBIOIC5kyiIq76ZjOp2g5ihYGIIrkwoia4nQHhc0U38zClZrPT9PhIjzZ2S7qtcDFZPC
qkdgz+VdSBijth0jXbqWCMRJNiEDBPscHhBoYQCWZq3pey1b1f4+5aTgNPNmVhj3HSoupAtmvxKb
LZbTjkECk0Ns+TTc4myZ4Qusugkk1rbyDoCMAi8w2akCJ1FssNLCdEzUH19zv9u4JqZoiUA7z+Yb
Sk/nQxNZ+SxpAT8G3K5XOt97b0fZajS2kuTAhIUsGyGN91zHJTe5ZLXGG5kaf5NNWok8XZH0bPRf
5SsoOG5Kt5BO3O6JTekiH5WfmoIGxecIKMwlOIGZTQxXIsOJxW0n8vRWhyfZAKvcgydZ1+RcL50F
+8HwRtid4FiIt8wSmNhRlU/0PsC45uWTeS/kbIL0yxeff4j5tU+DgI4Eu2lqKXhSVPmB6IF3vZJe
y+8IeZTN4DcYEtJ/eq0egDpCczLpFme9tZPMjWhmUR6UXJLK0GqIUFHC46LDO++k3cdCemg/wo/v
4QHNvwM8HxpBucJLxgmJz4B35p7c4ih/4N4gt5AEN1985Br9l8C5oRV/Jua6NFZCbfWH2nsJxtZc
XEP/1UxPga5S16MDDs/XLHK8msIpTzcsGwTyJuEK2H6KPzu+ukYqj/oCpWj6g2aN6ZzYXXSFPqlB
JIFu/ZJfpAG9B/dpMAIPLFc0zRJDRHdTRebkWF/hDKRqW/J6XRvwgYDqhFUHNiWGpsEB8Qi/TITR
eGzim36qI35K+mtisOD+gvCH2xNzIgz+oGeCyqFDht2TIyImv2P58uibWJWckiHW1enVgZtXPgf0
jPOZ1MwIV4qZ7gzLIrlP5hNtWAT1AnzJhk7vkfaqZ+EKZ2hmCyyEdnIr1eOiwV9KBrMKuKBisH1E
FD5gnNzLGGPwAXicBoI9tQOg0U1m9aU2KoHegSjcC+Mz+0FekCe8WZS3LwJ45AwWEuk6xVkvIZh4
LVIcOm2QSCnatWcD4rPzBvHeTXIoTjXuCWOFoZm/yei39OPhd/8y4H/IzAkODAN4nzpbM5fSC9P2
EYULoYhznAB6FpJubZ3s/wkLNYWAMzwPQCifC2OjE6PmnZLyrmRvD0EyNATvZkkXSK93obvD/H8k
ncdy69gVRb8IVcggpiQCwZzEoAlK4qOQM5H49V5oD+xyl7v7SSRw7wl7r81R3NCf2Qiem/yQe7qG
WpAzWPkDjcHBJSMcplUGoi8eqDxC9aQA4m2XvMLmT8mcIkYDUWzxIRrvbcSrJCjSFqd7h2WlYpCr
RWu2XYTlSsUXioF/WKaFmCBZy5TX8Avnn+Eis5BvfZlUqV0/O9ImZr/MG8lipkGs0VUrm624oBaZ
7E01hbIbVhf8FoJiKewh+7nmGXxqVACk/3CB7IXszCqaOlH/bGba1edGVS2Whoy5U+4ClpfYojBz
q+8TekUpWC5L/RAT+Kuj/UJFeiTTs5NXhnQxqcMqQmydAVwnsuXT5MFjtKo0kAKPWg1XC3n1GKM4
PaqTq2LwAAUFm9Bw9RfoEv8YU5zE+Z5Q7apYY6QSsV7J7JzmBuWJuAuWDVLvqcvmLjSYJigAj6Jr
Gh9EFhhT0/DrKx7x0w1otTJ81cLVUM8jre5Xj1Qc99K3SmbaAtqPR+hDt2TDUrPrmlRU+3RDSjbU
DczgOf/qXscGgSCJHCUzuk5TfZFodI81Wte6qYesBhFkFRyJmtaRfb5JgJahPJ6A/YOeu+STOANW
A7teSlVEiqjVJO0yYz31JACt3M14sMxFQcTH55nld4OzmPxy0/vwUCJLKOSTj5cmRjlLpwJDbwR6
DgTXG7Ul0uZGozn2ZuURLNqIKI/EY4iw7fqTPQPdK4cH5mazt0wcne9zl7yKsp+8or1iCdWfhAjJ
yC0tRa9idw1yG4ymTp2tgpRYC3Rn2MzhkjKgK541gafxRhCh5YkokgX+50rsjm+dtgpIyM9miG9E
WQKwIzgns+l3Soa883eyagVHItGy33wC8nUWBF90BtccOylsPNohQ5EeC+uKkJt7wktXBBjSvWJw
hmYnyF5tFxX4WQSO82IzClQMDBY8RgfNr6TuGEBgtBkwIIzUH7jYMDmM80+yfIPT9AQLDkuVXPiC
8eHJv2m+QoRXEPvih06fItlhYWp1pEv8mOSyZjydxFLi+VPxKeabD3JArEhnXb4U2YpFcL5RHF+w
q2Sl4ADghM+pinbsNX402ILv6l4qRCG4efKlY1cUvRJAFxZkiR6aUf9gAQzA+5pD2n8wuhBAi0XT
Gja/IGTyGfXgkLqIx9lfyRR3k/3IJ8KOMdoKgLPQFoHHir8/5OKIr0GZrKUAz4zgiUwboR0fj8Qb
ogkv9KqV+AusCXVT26yTFPVRx9+MKD0P5W2GTmZS0ZC4avcDA0pcTmEOEhunmZDusmoGI99iKZk6
kXQwjr38T0bQtYFl8vYROjL23DAvF//lLJOy9fj86NySqM/++nOmXCfhG4yBwk5LVm9fdbepd4yw
w4/H06SC49CWAr+SiHIs/DVlp0PhV3Z709wwkuBFsWZYUv947JCqooZE4lfMKdT7gYd6wfS7aWg2
cRsxlZ+j72vswvAoQrDTYGxDj0J5RQTIJ1u16ESYUn5Ch5DicAnfArvdDU1Clz6rQ0hKk3pVrmWw
zxq3rg8/XLkdOCzxODqqOffv4edR+XxHDPm+OE9tFBHaSn17jAp4CiVEKTK/FTYfwao4k1h2zUom
Z/ZgcjTewvQ5a9c6ud970+K3qGZOtYQ8hDdDxu2JSscCc4fODSF2vAR5tRBYImAFYLcIALC5dNUW
30sHXmIFkA66SL+QGYRo8j9MBcRBc1O1D1zh2r9ppwqPqv/imqkmRQfDMl3je6Y7Pgipo7csZ9k7
wng4Rlcs0ddGXiHpnzEdoj6wWxTI7zxfJzhvUoHVqSWWvCDJS/I+B+LLqowqn1eGnBvShcd2x7QW
zQ5DXMInvq9+tTa6Y42gVoKPwUBnbpQnpo166/zx9iTCAaGfNh6w7jLy4JVqq/P03+VZabkiTsY/
tLQs7iCJ+MrXFDYHzkINNuWRp4PD/FMtTZQd6L17EVKU+8FfYrMwqghZ42AQ2CbSpkyKnR2Pyoq4
RKwFtorcd5mypM3sqsccc8ftgC6Rseo7JvbT0p6qvBqqY+TvJO31blcKhnRymzK7FVfZtTqlJRTg
RS/TDLvhbB+IGJX/TSdHlzDD8S3jn1ysSvbiye8M0UuCiFDrPJW8R7Yu3RY4IpN5tpO+7Uu/Y7CJ
1bWS3uAbN8jUjnJ6IWaKzTTlgQdaG8Eoi8TxzKpJfl8YP428oaq2/LywMqMUvxm6A23lvYMBaLw6
li6yvh+nKhYysE/O6fiVcrHm5xkNov6PxGlulb4Hd1Gse/8Hr8OzIv0OkQyq5/14j39ELDP/smrV
7GmZr/LooIZNV2K5lNA6Q9tdf9DJhZvMyJgsLMPxUn+jBmbVaL/RIbNn0NJfYAmoIdEg6DOnGzjV
9kr0Tx2f4ZEO5pP8Syswc1xlxJjZAvYD2UmHo9RaE6nl8hm2BRew8KuzK6odwlqhl4jLgrk1A1bq
2kW9ajYa9lU6q3OuoVtazKpj5WRnOG2hfsj2MRP1doHVktUzKasIVubBnsu/X5v8ii8qGaZ4fFe0
YUwl/RnmD9CzIJbc8oQMAypB3OwD6HYwgxjkhdnVZ5u8i7+4sjum7kwCEFvXSGLYg8ARvlKt2mhB
WmyDC/NDivLZCFzuu1gjBQ9FVLUPGHHSrMor4aw90Sy16AVcnVEPyh41RQp7MvbBNVC3Zr1syc9Y
AQAhYQgn7o9hrky2mM1vi/k9tFHsDtVWAJH/Eb4zXh2NZ6R/lgiGTA50/lDVUlCOoKh7oHyf0hIc
0Vb8rfJxmBVumn6j15vujju+QU57nOSkjiQzqOg2erMR6LSv2jO3MANgSsBZQgkWHmiJeBM4o4Sp
K2Se6jDkIcaKQKLPrcH2ncFDtWI+IlYTbE6RWnOhOcGKrn9mZd2S54Vvd8K3ktJkGXBM+HwqnJYD
y11RvQd/bzq5itHJFQkUHRR8JWyahVXnnqxa75Ql8DZWPV0+651HC1C6OYE+5v7tQ9pxMMCTl6pg
5SU66ccg3G0+7oJgwegjnrNIs/QfRmrIRZC6YB2TnGbenj6exq8NfYKdx9836xrhSVnsH429v41g
Uv/JK6Qk/Ed55odxx2+cnuNz9sVuZNKDEGCzyF7Rl7FDv7yJf/VN/5SO5DEOR35vW/+rruVGefrf
/LsIa9nnFJI7+VStq5twaSeRQrjFc3QbMKM4H2FueIanHT6PyXwLXoB/gmOZ/I85Qxl/m/zp39P0
g+Nyof2jqueGcnTcJn+zY7yhruDjw9QoFgQwez0hRKyYuXeWyb206hCQwx4fJ2pXVr7U10w89d2b
rVDCLJCtSTkf061VsUnlLaGbKL+R7xCSVDh4aRFCEViG6W3SzK74P/B3GF4wbLLZSs6peNnpyRAi
Nm0Kd6x0ROLLzKW0ikJby/7N3uxKDY+VuRJvTTbtWcA5vcBIOi/HPTyC4RyTet66rWzB7jRZg+j7
9Ve/prrVU8x40+QJwsRs9OQtNoIZH4K0YjKbTQQUEG0W0ABU5G9+45X/TV4xcQslzwiTbI/EulSz
0uFRgbX9MeCsMqGzWNvXUChTu2a8h77zc/f1YziCcCAdpzxF5rLxnZ40jQiF1oKP0eu+klt5v/JN
5sbyTrdE3XxEwx6pnmmpO4xr+6A6xf+Qm8ezgLUWEnoX81FPP9gdCVYqkjvEG7zwk7ATi2T4mnwt
oSraRbd7w5ho5V/OnlHdS/2jXwP9aVWPI7LkaPI0nYA8bi/0k3z6cuekOmldi5SKYXKUgEAT+3+g
CGf+g68xG3me/XWN9UUHEYYKzn/UoWLTMzIriZzwuy43RXbklzsm/IpEmVG/hM0PbkDy1xLdHTWv
QovZT0yKgmP/NuL3RLhW2No+Vq4zOufs9B8tymIIpXnvJ8tc3mVGSJHLkoa9hCHiBhR/PxoWWirL
inGUPFyHBKFlQDEMXapeFQ86kNldWeQ2N/Mk3cRv59e3EGUm+o6Sa+GBB0gbL5AAMl4fGTrDp4Km
xQZGxPONE5lla42/VN+/lbuZeGV3IlP0BjwnooPa8kJIjwCDWX8D7YxEz+Aj/CRPH7n8JgEpOa8O
9D3LcJM/RfbHsUWRwT8OTwybXTEfF+ZSaCcc04TymFv/jEcbwZwgVMkrwJ5YMi0rymFLZEkRaVuF
6C6A8vrnF1f+JEM98Oy+hx16pEkfdw0SAoJ/UL2hSXok1Irxin8JvBRk6z2afDi5Pad4elz+IdeC
jcMoscFp69+wNrGjFF5tRCzy44ONiCpkePWxk2CJcXmKCcLET0O+Qb0yDzGyWz7j3rdy3sfmLK4p
UfjFo3TfDn+GN+m61YnU8Kjf3/34GpLaepM8Jzri55m6qIJTaKsJCHCJHgroLdHBsODCl2+HK5pe
mgNN4OdvCNjud76+xYmln/LowEuZutleHa9js1bZDGHPYm7PU9d76m9msU6YlZa8hnak7fHM1Z+V
0cPUWtamwru/Co9HkB6hsqYxU/HIc0v7VwnFvn8yDeYo08e8qnIP3RzvnlT88MMoYL0q+1PDlm/d
UFZXmSMi0xi5pmIUVsAf5SeiC4D2BdsSHlKzYxVCVg7VhYN9nHMKFwWjTFY3Ad2JxWFsRgeGj7yA
AOHkDb987ko0RS8kYTyr+UsXL6p/kCTAx1z78N1xJ3NQDtFOZ6KzHF3Ipqgg5+keINYioM2jmpXP
PisNzWU24YSH9N6uWwCDaNjPHRMnu7niuFv6OzixtjnnCl4q56bAnMTOAbPhXlp95V/qDlyDnk0m
teJZQtqw1H9kyzCOebT93LAf5Y+Kk2GJb1RcYnCGDwE50OLp5lEswWAUB1SxWM+Iz4Rds6mcc5XN
p0gzJ0am9J2t8cb1dhivVBaVa55IlG4oxMEfLPTfdrZqCQJN1olD8cpDwRjQ9KpwnfN65EzPtP2s
WvGwJtpeRs8WuwJXMetNg/iXYRfIJgKvH6XEnblpQC2lDKK81nQNF5WVSTUTZ1bBJU4HzSpvTmAw
nxASWzGcvjJI/8/q7fXhNBCkU90b+nrkL3r1n8DhmY7fJBJkd2NBqStNOif8NFtmgTPJiRZAYsHK
fBaB4anP5jLKC7NfytxdtauEXv8vIPnCh2l1munwdU4tkqtZ7UWM6dD2lFtS72VHtEJmdgQmcWgu
6i8+VL6c4mGAaphHbys2DxMdlr0z73J8VjhwGJsULvsFY5WxbCr3w2yR6E/CYRnauOYIoGJBp8u2
9n0hGeqz0AFyURgthB0RgIr7qCqmIMoxoSW9dvmhAgVgxLR+JLoyBaS/tOX4VH5sDHJtchqu8j28
RSuKE/R10FbaeY1qeJF9zVh2YdHGIXNBlEVF7SD+qog3oB0c1vHsjAzlnVpsVj15HZBBakX6qkVe
8c1g//NnarQUWAJxqj9Qmfue/DAXwkt8IkJgEYJbfgZ5ayHrdsw9Ee3IByFUrafAANJhIuGftndV
QBQqwQI3olWSNaMPngxSBTAF0zFjcGtRwF/iX1k4ldl2NgnFVHkN7GzLFl4ndWkl3uOrOB4yobPa
CN3KluJ+5EMgFqmxfaA/QCTnGAF3rTRvz/nOfzbBjzB60GzeKGQt5ZY/mBVy/TZrOu+htoE8pc57
XFdo5cu1aXp6upK/Uozdp/pi8CA0/lmZIbSJKK7mGlsh/9A8/L3qzMLfcDkOZ5pRGnZUcRekeOJI
WExx/Njlmrz0gubaR5302b7JMxBp5qT88ObJzbY103b/HgffEWUk+718n1LysUagHEc2Oq8BCP60
LotkPKoBBj7MNXZJU/Xe6YfyRqMKJUv+SREcJHZxAiKP3nL/bqjDzTXkn9kVHYlNSIPFnps4i9CL
v7tti1PSmaA5sB5u8Ian4BCmPNQynYMc30yZrVnYcRI0GfSQTGw2wd9IUrn5gpBPXxKSiMKgDG8q
H4SDRczly0yP5Tm+5xNgLKJhQwCNcX02N00rFk/U/9FWmzFVIJ8NkA+3vImc3+nHJR7eGTExHoZJ
fjwQGImXLHnPDeOnHlYUD/gVzfXwJGbN57rACld4hftik4Ss0/GpVNbs8ZCoPCHNmtpGHOyIz1kn
V4h6Iqhsq7LbqZtgBV7YxS39Mtlf1HaeOgE/PmqL2PVFF9cG0qN4VShWgkjTv0ePVl5MVFPSVxXG
hIDUjWVsvCDIkNgzl/9hCAFKulW2THvgtxRs9qaEB5SIoEGd7oJcUHRBlhi2dmpOtP6qU50ytz9o
jHAASVHtYj7fCtdaoSJkg7Cub7jDSAE2+XpxMTyymGk2HTSYAuFYD0wJtgJmDL4ipnc7ee+iTx8L
XKX0vcg2M6/H54lIuHCQ2E4iCMRxc2Z3LuWNsvSjix481P4f0me2ZDDQ1CNOUJ4WmsmJmxagi7cx
lGJ/oJseMZg1v1pzerMjKGxjB5UNkwvkV8nO2/Ww1Oyej2RdbWKilU7Nq9/FfHbrEljtXNjyZmYU
e75HjsgmZtmNrjjFjqIxT942qLUGFGEb2K/DSrsFROxxVj36v88ZbjIHodtPVsp0ckATAQLRZ5cw
gETVdflVdikDS2KDuT3RmFJej6dM+mFtRg/MvPWUfRP2VEgKTYgdntPhX5+dUoCHbJJlJ2Dh9db3
tbR4lcvxHzIgyXXRCnOVAvveovJi983au3ErG065N8xH45p9KxOeT/4OWBn5VIP4ONo//1Wwvc/v
NTZBqK2zLyAf5QZqyTN0cSciDMBFx9wAScGwZXH9SXec2ewUpAcNOm6cN7x9K9eBxlDl0GM1CD3+
CdGegdG2+EodnBSqaU8D9tm2fFsTcN5TkkMX4qAe9jSpPG2mBDfMIyRWKjYQDSE9k14nL6lltpXh
Ir/HmbsPvWu2a9VVi7x3MVjp02gWF+xJPrRMjKc25COfUcxXyKueC5NUZCH3GwQ1gLJgwbIKNJZg
5dgNEQ4DjdNic88DmH/5/2IW8sou+op/u+bwcQlanRQm0qqSgHYg0rUBu09gr5LAODY+NucFucp2
8ab35qQTo8VTWh0SJgEtYhWir4VoCUmn+oUuxCCZlcmofyGt5nSdo0xO8NauK2UXoGs/Jdu8tNXD
Z+YkvQ2QXOLRMbHe1VmBhttTQFhU10Fcyk49o0XZk7wUJM7bwKs4qHwxsA45CwDp3Xv52aACi01i
FDntiWR/FJampFZm/NU5zco1QYPfNFaoPSTZ9RnASIekvhDGNgmc4s9XHDgKE5tnNjrxtUHtuaEY
QM5bH+XNWN5DXMkzR/i45ZS8AuLJNO9NZEk2ULbKq6/ihDladALMeB4YPQDoOePt0hZm94O0Ngl+
S6KQybapQLLukDwLEcHUx57CkXsDuifOAfiGmas2dhltq8YDVw6vOj+Olq7+UzU7LHfsxfF9fcUv
LEoYaghb6d33Nzr0EAnrhI70b7QtQwnrhA5xzrkGQXxYoYhvN4gQZcrgs8YkK6ddpaWqdjp1Je+F
gWMarfzbsLjDo8AaXnhRQGdXp6paIdhKkMOzN9C532EneAPTFRoGtqUdO9xJNAzJEYJirTkf9G/I
G4xlOUfVEqHfXOiiVa9CG2usjvmMn5KtCfKqNc6Md7jsglvfHsQ1gvjhiIEt3srCus2OVeml2u09
HqNkn1Ugr8mI+kyw4wvD0CG4h/SSQ3WF1aIgiH1SIWEk1TA4TTVEctkBdnCRUMutx7if5YbA5jmA
2JfuUFNjwSPQSKfIYC+Oa5uv3lzkIfDwZJE1YFqzozC6dKBcHTZBPeyMmouvYEx4MYxkUVfWh+GK
RpCq89JRovXnVLlwmYJuW0TdsluLZwq8Fd1yiOGh2yC5GrYEVoUrFOE/tfgdvL3JNT51DQxbP7Jj
Dhi1LX8hsEf4ijhub4GTwQ7zMN0wBIVZUKEbt9hmLloTbpUVo0ein8exNhk8qbHDv4j7bnCk95PX
4CxR0dSTWukcs/rJlQ5ICDYVBmZ0OAQemQstvzHXRld3FtC+Z5AQ+lPru2H3m6IQZowqR5AbiQ1C
+JvvaqbDBggIV0BhKjiRsILREI8ePwZvQy5AnlqLCnQp8DJW13zlsmcYgKn29LOdcJZVZOfU9t+J
0wPbvrx1aKgxrwdVnaOBALE+hvvRN4Q+Nl6Su425yVbmrYP9Z/UcfEQ5H/16YxrLmkxTi118X181
VDpJ9fqIXHXVvm2QplPQypsEgVaunGJ9SSMnxsjNVa98YSnVKzfj7ldJx4SFCmWFzx/mgxa7HzxN
DoGvDnoad1YCSYMkigUxOrR4xrGo/dWRFScbmtdyWIuQabFGV5bpJf0BCRkEmfe9kldF82wZB8qP
oIMpE1l8grMW1hfEdXMei/fZsFkyRUKhTIrRoeeSLQOobtTsHvyxGjRJ4uT/R8mSBcWgxhMm3AV8
lnFd3lHUY6asP3fyARfmg/c5OKMVZiaAngsWiFGSBoq2Ge/Y5IoaNlIOp8jJ9Q12QwxseLnot3SL
TIYR8KTM6XzPkxOGTdRe7fvUzbz846Rc+4xPBGSCzWL4zThmmBEkZurhEYlq9m4Cy9x02aKJ0Dhj
5PKf73I5ybIbYTVia2Nv38WjHKfl5wdZKLqwcWHMXGlCcJCPdsKaniGIZXOKBrqDCDj/GEsD4q1a
XN+TbpFjCKwlgGI4Js0OfR0il60/3EXEedQN8u87emQ9mCl1IWlef8KzWr69NMLQzEInaX/xhsrJ
UkRtlVXXAv1ao2Gbi9kB/iToaqNTKgHQY2Z4+VAPB8oK8Qu5ycwq4FQh+E6WrJMqzJ7ASKotg9dW
fozZn8TMLGbAC5Vt1siLvPJI6SXe6KFO9S+OXRD0Z0zARk4sIBpDqvYZpUX8znk9tugO+uimSZbC
zqF4EiWxwDuAurp2+NYK9AhPAJhYB6rbTPwR5JlXTcoNti2V6k6MJzYgfomJBncRDwulce3DCU2o
QfhrsBWYE977bnI4UePAZBGps4Y3+hiOnymC773DTq7QzYXINI1Acf/Ju3pw6+44PGYkDfUgs+Jj
OMsXg3IDnvUuAISVNyKnyu6M5xLXAUc0OgcN4jG9lAGPBY36gJzNR1mHM4w/2gXk27MCZpCYmWfW
6pgs1ReG42RLgIjpSBqx85UdZvdWeKXsLOhsqL4eCpt9LND8K3rGrzMk1z8VApevSOeN+xtgo0t8
4giy1KvZh3bGd2uOjkHD0yu5FfEdS9OIu0UdDymEeuceTeZF5tMZUPqZZ2ik6qE67VPyopfC7HdI
Ns01hr+ErtHLlb+kvM4CVKlT+CSMY57KPkiXOiKQhD8gxqtklBuZYIbBCWfe4K96juU8MHfEOC1i
+QpfQM0QSiIBcvfFuJWvzDiC7YfepkcZIB6ant9tcmNAL2TlNMLsDwWGF5FOisEasf50HkTY6kCJ
MQsSSGOGgU5VAU0B/CfWarKN41eDP5nL470T/tXRE3GR++Ebk3kqGvUbr2IA9CpK70O+8UXAGZMA
VGZoQlZDyLG9BnTIH3djjYyvq4x3M54t/tnPA5QqTufcP7HPM9DXqjw66Ner5A9QwgfAEFDTf6X+
yuWDHnpZ+x2SbfYitgEX5IEwEuKZzBVzoBkKfp6G3hpQV1B+927RHbmaC+WsouCB0l+9quSKDVXM
oSvymTy6OehvUAGCW7VobPdytw2qr3YkbOAvsiM71hmpITgdmEGxBFvgtpsTTzlE+/zm/wuEZQG6
aXaZgSS13/oRQIeBU36AB8/t+0zXWA7X6kNKt8ONN1fdRRjIzwY5Jm4tWu9pNCDB+dlhguaa4zJU
V0awQ4swo+wAaxP7YCJRf9h6eEZxlH+uWmlpa0XbD0tD2xb36LOjKGIP/6GpYjFhT24RnvHm3GKy
AL0VLEoKJM2lOJBzxvwIH5R58tcUFJM/I0UB4LNhMhWfxo4WZzEJ5ak+GnVJ7IEo/+aM/2Sj4NHG
LfABF0PrL3kKk8nuiBIhrn9QM5f0xUjod2r/1JTDrPvWjH2x1tpj8MvDkMW0j1AYAY1wDb77C1cQ
Q35SW+iXrpIw0bfRgWHZ1frz+85elMCogdjBVRTfRjTv0ZffbPpiN+pW7YSuGbHmDTfhuttBuMWx
yIYUWz+LQYAWE3GLYT+Vn3IVZotqE+nPZBNAQ5qjBXhoISOerwQ8/iHycCkKJDstRSZ6+/Calcds
WtuhskIg/MNwuZTJD+MSb3huzzLThx9UlgOokRMDgMLOCTCHvX2p+2NenDKWhxwp9G/hl3xSdI81
5oAGl9foILZQ/CwBRpFVGI6cuHyNUbytEg8kCRDmTFoi4Cm48P9Q/uNIEaFBPARlU+ZOyxZirtl0
1cFlKm2t9lBkziGAWrHqu7WUo4ckecQZ5v2rSNcf7mY2qLaBOQoLA+ScBfp8Yj4Cr/ne/6rmInwQ
cpGDqgEnh6V3S1hCm577P+bZP+PmhyY+m9Fi2tRr1EcEvfb8WuG3fqLM/1HO+Z0ZCxaI7AR5+oPr
HLojw+onWWMsn9kQOohmOpZ/bAvT6CCOcNDZ6UrEJ3yh25fBbGe7SLMmQGnm+R7guRIhKqOppaLt
aCjQaS1rfUMQQ7Mi6AyvCo0sthTjGc6QMZyQnxdXMzjVIRESuNw7VIeI929IcrO5dK1Y7sMYvfln
za0unNUr/T8IW2vM349c2MKoIlk3QQh6Zh/q2/E36ifsWig/GGK92iMiarTt1TUezqzIm/eJIY96
ZC9dO3+97yAvCfaRRRsAox09f1WjM6CmgF1NWmLrapBr0Qjlp2rWcFZshr+mukjlFeUzbZg8OhWX
c1Bd3iOGBwT5yPv+1VAUdIEeWMAbucwWzDxcSqV9rU+D6gx03JKdiGRr+makwWvt8mmGmqfK5DjY
BJ7uBl4uWVxJmJRV1QFxCAQExwo8NG4TlawNBH6V/4jQlXcpAAJO/H/dQ5KEg04QXYjT1Thy5POG
m/DisPBCk+Hk1S5U+lp8HZMjqtF3doo5NVvVRRat8GH7GRlFVNXaG2stBlOmX8l2Irvk8YHl4rqX
v7p49y6cmH5SeKbo8KEw9ooXx88JMwNiEbXLAKdNi4BLO9JDobeAODtDHbJt9W8M9epA3g4uoOXs
uycEet4sq/6aadMMUDrHX0zME3KUGYGblyo9wt1TKbuLQnBMJIAmtKCOTRW6jnFRFps/eJwYVxru
GBJNII+w1BpWFYrK0V8YhzfjYYRV+emNWo/KdZjKikZ3JAXq615B/FGcNFiNcfeohPVQ/rCUSvRv
XfXk/I6lrUOd01Vfmf4dIXwW+e2TJ+Csut/29bkFaIQHLo/+JXRWn18oVSFMtC6gAgPpaRw+g1v2
8CKRoEh2YKmE10js0l1h4DKZgFTatk5cFjphh8+oKqakkUTzus9KHTYslZKjscEzsEfxJ9bsiyaJ
Cr+WOazMZk+AnKh47ewod4ecTbyjyh6fcv4leMiAxN+GVBvgwgRqLfsGWAEcDubAezg4KnsAv5xg
FPh92KmSicYdEL80fvB3+KfzGGq4XnDSbGVM0AITF/6Gnn8K3FYo/LFyJ7AFkYJKISm8uFmC6PHG
0cl+D+MFoaJzTbynIpwapmfFz8yUXBEA4J6EkYyfl94nYnCbXuhaaY7ZaLK9lH9bIMHMF6SYP3vc
EEknUF5qen7NAQpbQ/CHrEtuSR4BXA3UiUb/t/EfHe0oDKD0FeqR17IAKWphU6XgC25JAz+L8Gnr
zZK56DvbTKPzAIUWZKIoPmfvD04VZhc/mn4TUWAeTZwush2mULSZrud32IXkmOC2Go/Vh5ae+YVk
bjpUcDIaajRr9Zumr4HbDgZbsKQemxPsCNJpagMfY/wXl6zjs7WMJfI+oDKSUSeVY/BdUqcx/Ge9
GBs7QbtEn2vWu/64HqKj/LYlmh07ujSwS0bGBggtA4hK+S8/3CyQ7S5LbBO9NOOpD1QT400o+iF/
X1Em5aMrARRt7QE4CR5oLJYd17cLmClhJkyLfzZHJAvTsngKnIp2wbmIH6Hh+KptvuItiRIf8YU3
sDbxxyzJh8C4W92gDeffPmtavoHFDI2k3+8BcLCBz3YFI2OH/qXKXCG+1tohVBls6llpo71Vb6k5
LRzflKIc1+jRo24HPZmAsPxzjFVpOSapx/pPj1NkSBdmYOHsjjSUd5LHbr+rChF8E2NTA10f3UGg
Af9NzlyYNW51fNd1ZyniUqdYxOcaIPE5FM2xxCE8Xv3fmk2rBAkaH8LesMw3QCPoZVNDAWYABGAb
e8UPbC1md8dmWfOYB1yNAUtluRd40RZSD1XxR5iNjo9TTV2ICu+Isfa1l/J+qjpIuB+MGoAgq2gt
I9Y/5PB55hnLyyVpgVWMLH7JRElnKLEaRoyWMP5h82619MBXKElQTUZMVoxVYOp6M/EwU14MS0WQ
LJjLzXwlZesYke5Fx73C9Be9W0cMBuMmUnvmbEAylkALivmRz4aAbv4H9dMOzVHmTYOz9HRFSxFs
2GXO/P9UkaZNCKlPngtrgrhWGa8ZjbaCJg4+ngtfIZP3V8luTGKi950xwxv4xMIEc2CrZCqa8OgE
srtWHzp9L8I5L6p2TQOVMCCImedKPTEByl/FeVN/kHpBGvVlBqConjGgZmxhtm/5KLE850vQhg8t
7yaKEFL9oSPrWdamiJdvuBwyN3m7yHYN8ajUJKbaQ+4i7jBp4f1k8xX3jKPpoG+lckcPGNccfR0O
BDhp7F0QrTP7jY4Id3TzV2QbQJ/Hbq7TW1umDEWqmZ7FJ2/6nym6MtosnImTLN0dA5usQHvQrRbz
vzIv/4LDRKozF7JE1XcvgsNMW8rasiyhdjvkfShYqkZsKwL5BRwvvJNn5mOqP41jc1u5Ir0Ntwj4
9RD4CfDiRQ7NixbV0mdLXefJFuxH+Pk2geXjeOZLNkFboWGTrGg4+3A1un7T45h2ymkPlNga41fM
janFtO4v3Ik4TtJVdcGj1b2SPU04ypJ02DJ2/eCbZH6bFi4PCOcyoah7pro191+0FciR15eBv0LP
HICb+hw0/e4bS941Pp54hrLraPh2doCXS7qLYjMwTuVVxN/RhuA/rRqbRnxuIMISgsbSl3npgTsi
wgmmMPEFLjgH5sHfVcqrpGafLR2lYOs3lpkh5ccqHO205C6SXMFcKCyXCrcXuxVWnaErzH/HLWOj
jkBtUsxhhTb+VfmNRnScv1F0hCoiplelcbNVGsQL8ArRjrzUzpuxOFQY3Drd5hO6A/Lfz+zkv7+B
W43pMuQT6PYfYdF+aRjKpsuNCd7xGaDsqSKUbvpB4oqcnB+3iPUkZmuZ3l20Q0zP8tKst2xWrwRG
SzyqCwa2rIdRpymOPMz345XgHyJyESX9cslQ2hrD7eOoDAW6wPXly2g3UMEXwt13U3SG8SNb5khS
dGggHT0pqjMn/SeGpFXKoP83BTSKG0mw8iM3L2pAhJyVnajN03hy8X54nRSAikji/MNMumjhF7Ij
csSNKX9ICIFLPURs8w+NYxeJ8q3ZJi9aiabbS7NVwwEEEwYZwAtiBq3ThqQV+MSr2lh8cvsTOPXq
z0+5bihseYHnAGeQwqlPweCRvEXKrsQS1MJEAu7zP5LOY0lxLAqiX6QIIa8tyOE9FLUhijIS8t59
/Rz1LGemewoK8d41mSd3+XufZ17aOsGeLItuxir9BgBBeTzbZTl7TTlZ1FCfb33Bq/1ERzTzl77T
7+ufBCjl+9xVyFD1jIFpcERG0V6lNXVcRZdpOPSRoyO6g7KELUaYAWzDdRDvU4qOo39UwrU+PuEO
bhM3ucLu0XoXGMXprm/hTDwBPUKwO2MwJ7ML38OiHebGOUUdZQs3IXiSREtMifAhaMeCIldm9spk
r5oSZV9KeNObHRd1Fc6f5yC1Cr51muMzpFoFz0WXX98FlcgC4Ex/aquFhiqWcuNs0leM34O4YGeG
fAyH1vCHxCB/RHhhDTax26o9VujhIJbHX1pzlE8JueA9QmFEZix/p9oVASiDmEFdsOQfWsJLWN5m
SKenF8d87nkrrh1jkZL7xpiX+UrWtjG8KzLVGVsuFHiyYJuA97crRvBsi1sHkkzOOoSHvBUeufSt
v0hCCcyVb9PKdtBoI2ZUHoGz/VFbQg89sr5ENvPFwJxoBncyrt59omhOwOQAC/ovy9i9z9QYCGzw
4ngBdz1DeTtcVGsZ4AChVxMo7Ygf4o+MgvGRiqj8RjQfL7NbSjtmx6L2YDEEvelSReeo+I4TmC/0
GakD/IIdJ6AYSxqWxcASGbMDWa0yvcHRSD2qSBYbzYskg7P4UVkI2xTxhq6Dw4uFByeWnTwx6+3+
VS+2VLj9Iy1RuIkOIm7A5OAW29o1Yjdl7MlQkh1GpBHZeBfNA0j4ue/jaZ/96oQB7IA7/TL2DBWX
+orf6YgNcxcg3iJxrmMph5IJncVBqAGYfUS1ne6kD2T88PlnB+ISpOxnHO48Aw3gqYnjH8zUOfU1
GEKcB8Pf+8T21v+XyiWNnzjz4XsSPrUMaA+Ic3U6EIw43Kzgj8W0SPXFAbPxHRHoP468V2DXC1aP
0CMmA0QQ2tOIHv6egFScBIoZ5zYjOdb6dPMdYBOGd2XxOdH5xO6bpcySoFyf2/XZJe4TGmgx+6pQ
XoLmvLDVsCWEf6ERMYNzsVlHR0VcJ8SKwsH51Q5Be+MyCqk48sKV8fP2cAin28mOBrS+8GOre/w8
zvCTWhE6GHYOb/pLmSx4m6wbP62dQQXiXw+2jhKLQeX7OgxIkailHrnOnszC/xQDm36oJYt9p/dM
O5O3b4Cf/a9Gpdk65YC9xMkELIYrsbZaD6zLbwppkIU/1SuOoqfxJ+AhNNlIfSvy94i3lUspMq6z
9GdUPzR0Ge2w72ZWOHqzo9qn3gj9mx2gJhwjyPJ1A5OAbw+pPhEpwD/Io9XVrP3pRK6ydGVqlxSB
NsmhD+msiyuNKZEwgr63O3IDub6fKC/k52bMWECkTiBhaRP/mpkVZwfzc3b02UMNc204ZOZejv4k
7TXwpIp7pOOuf3n6Vk4CF1yGxZJHH0DKHzydXyJq9E//OB1Wv6mFZASGMeQjTMQ5K340Nwo9NikW
OcfCKkX9WZxjxmgaG5zwHvGOCWtLPc1fDUhX7pjIcAKR+bCkSiGMb2MsefsB8LzTmCyT96fE4bWf
wQawxbdLGixZ9S44KKxGRDsE6TaJrOzKOJQuY4EOInzvhUUBMSZaXAh36oIVZuPGNckSHV0je0GN
qolS87GKr4xgriz9ra9AQb3krZP1D312lei79Yym6i+9Z8ohDpwalUYPynNV3lkokHLjpOyq3kuC
mY0N0hyc8+m+FjaGPP3ei3ovPDH7LrSzjjD1lAl/2Ah7L7gnIdiwXnYGSI+QwHftSfOYoWh32jGF
9eK9rU/57FgqzqB56SQZKMWrX7JTswh6ondkkh26kXJnuJVZCdPw4xt0KBfxmvEnJbIiLdAzTsGv
8HZ0W6i3PgJr+cq0CDRpZrjAl1V2NWe5cJgG5eoaXJfTs1enswlxWudu88Eg80u0oMNItmShAVRe
Fbwtmyf13I2L+Bv/9QyMGIy62kZ1o6+FG4+XcKSphOo/CfQLTzqJRMmolnlD2PbVbIoNO2pVP/O2
68jzUY1PO30cs5dZf4FV0zAhJn+L/dc8vfF1JUarYUsH4Y+B6bK+KYZrvG22U7XNKtMqayc+BTsm
r4aO5t7RMVQu008FIiJboWN65QrMK4KF0VVy7A8oOPG2kF+BUf/NLQE9y/3KoATsEfur/hFnXiAu
BozH9GZ/RySo3WCnH61SWKBQ8sAl8Dn09KXwhxiAPDWRKR2iR6ZAczS39L6ZzgKWuoKyFQ9kvOzK
Swmh4YNq2usP/QdhNorLepHROglIha1eSsLJ0DE1gC/Trfxl5ocMYySMN4ePbC6spwH2HkgmW3NM
qh/6Uno7WAn0lg3dMrDBpqsUGxDEVyQ36H/VxmdIlf7y+jLWazYbudrtcNrzQeJ3qy0uFkm0EOyT
11Ufuw2NNH9sCGhNsQoPJ/qXlbTVNTZSD/I8a1d2yxie/SGEuEZr6qRX5oYysl6LX77dLMsdWQe6
Yas0cc2S9Qv12h+/QIkDiRRayDBkhMz71pNDl1GFD6wQGdmCU+Seu+GiAM3oPbM7VNK65/uEPA/B
8KZNF+YFSbv2QnAhrLBaZspvfSLK86Jat/7A1lM9d3cyxE6THB9QCy+NBSS/ZxlVC2fB24kxEzQe
UEVzFS9G2CMMJNtvzTbNUwGGZI/ihEK3WUOTY7gDtDyYEQlI1lyTr1RC24LwICwn0HK71VDS5y39
yofPVLBBCsaThHZNQ/DY7OGjSsmHMqHw4LhEO4UHLtmC6JS637LDy3Us0f4rlETTkcLGSIcnq+4V
cuT4HDKP4oLKuTmEoYErZtKQWkWzKyOWapQ9xnShltch3JtUsLOXSWQJlO1yQcA367e3vxnAsTAy
YLRS953NrIwxXq2c+UOTLH6OEi1aAy65kVjwS6RDq97jYMWUDV9FGx1if9HWEz/rEUQ/KHhmI00g
LxAlX2E6qkpOIG83B4pXzE5ZBRq9uqfMhXhH64Z5MDwkfuSk7DY/M3U5vn8T7BG8y6wHdMzQcbbA
yXzRaP9gaNZbNXdacwNiD6cV/ChsSzJUx6OEOzo+zrotqF4itlEBIKzRZETW5BEvcHQM9do3Vh1P
MhDUN0C3PXbixFnn2RlNVA1FAF0saYr83ov2gB+zmv0kbNTZoKL6wPJCzX/QWzs+AvNWV3K6Lk/h
sdQONBrqZCopt+K8/5TZ+x9CwRYvw5y28A4qoxjmMx6F0rSbdoeZgc0RX4+5tJ80+EyXfDv4VTso
qqtk+OG/M2XTsToMWOteCunDXE7Wsz7ydYKwxySRgXj527sBvl8KZvJkWqvdkduVpZ++eMtLsMo8
pYwk+wdLsOacI0j+DmeYkhkCSO6Q79V6Qvo/0b6YPyiC+sHTvsFrrEGCe1jtwl8yqmCV+Q752DkM
HgU5v80n0CzfZCF9xSVp6i/4KSwEUT/5u7C6cVlwaEoF2SfoUGEEB6cgQiwPJu/qEyyiP9rZfGKp
wPoakA8vbDhzXDdc83QBsluUXiDcqZGw5meTooDqIrr7pit317T/igjtQiggDo6EoB/zNqNMhkUc
tC2IADfeydmuiXH4W0iMvphZXJGcKM5ol18CFbUO7rMd7FE4mOpHO7GSonOF9ODI2ID6KqGcGI90
/gVgtUPV7JP6YYSH+pXfuUUKGT2uukbwV88u4mR8/5QDjNPUpEgcXNP250sKA3afxa+EfnqrKksM
436zeDTAHOY7bAio4llnz9xa8ho8AqHH684sZT3c2S6YjU3b5luqxTniNT/l9C7qHhK7koMjw97h
oM4XNzEWimPCNOuSHPLjDeuaoq+kYgVFaTOefISyICixcyJnQM0cfMdXdDLbd+UOvLPGluEYPefN
BoNSJiFoTM45prGO/BOJhBHBQRfLRlIB/wT4jVb2qs/slnn3NtC34yuwAh/AwlyGjm7HJJMuuktr
v9u7mh7o1j/RQBnVCg69cERb0Jp3uSfq8lTfuNo0eYn7N1z5S5JAnufniLOgA2dKyhhzM6wSMpu0
aw7Y/U37L7iHemUUS7Xa6FsUdoK6btGK0KyXjBRdfF1670VPZ4zWiIm5kcB6S7toOPXsvrwJsC44
xjXRH4nqZqZTq2e5W6KnqUo4/I/pjI1vidNpS4H73jKuU8K7/lyiVlQJbAqdtF8+9RUa/tlW6Hkn
Nl6cymPHUaMYB3vFCAUsz9pMVpn/6tpViAdPOM6u6eJWu887tcY7Ov37TaOu6nRGkS5ha8aObA1A
fiG1y5Y9uNPINlnVW7TK084DnJFvIcmsAWBHXv+036ZrrPlKsSQ7woypltgAOCiTxia1EWAg9PWj
8EnqKh08DzQA822fAwM7tUh9vo1vmAEkTmmKZ3g5mFIZJqXzhHrE/nAds7V5UxRUc8bFUrmPFSfP
3bI4R/JOgtCH65L6tGYgqJNZvBBFQIDOiGlad+p4zdjQzBzyx8IethYpoRaOmIN3XedM7bHu8fAF
V0Ydk2HnV8bvOUMNTe2ask8DHq1slfrXGF8Dm7Fo3VT8m8WqOiDRq2QrXLFpMLwR7uucxhhbprz0
9QtKHpUEUvmQzhhfOA0oNtCWb5xY5B4TwIDi+F9Mdc8Kl512v6hPQuxxgoKBSicvRdbdA5Fx0by1
xckFWaFZGW0gcGN8aBm/N+hZ5pywOiff+ydLPVXZhc2F2N0Q5BGwq36dMAUDJeHOYMooVind8XTh
meElTvl7e/YT/4Dz3O+ktb8JRp5cnU/EAbiWP2DoVPpC5DaldnPU7KjuCSVCUOV7n1V21pjPQu8B
OENEr5h5EFnLheY2KIA0IhjnGa8D58TI6N/B/kUTxdzE7HpaenKdDpj7ge6weL6N3xSQhOyp6olQ
PZVwZgbqYHtu0a7lNZNHwCnEV6k198ATDD79CL80f6H6ozUv2HQmP3LkhMi6aV07rOb5nXVpA9nm
Ts5Pi+RsinCaCLIUwdxEmv6Ytn9bLsBmgsBizOqO/I1FiLMuWmcY/WBqXFOCK4QbJZMh88RQBEn5
aqTs5LvnWpLikvb4tsR6obz0R8roaN8S0Dx847gS3j98C1Ce5Y4mXFhAigwcozcfw6p1ATSPX8kP
eEaVobqUbEJwbUwiXWBSXI+QrBVHm7/S12zqA2ERA3yZs8FKb5PxLX6NzK6IDIlfGGqRlSHmkhSP
5fs2g5u+9FkPqdPHLF8YUr5xYz1Nu6etYK8t2f2OSHQz35W76MO3kKxA80+XkXIZ/kATQdyhRtXn
bOFRsfoW8SGTjRDwSY5pVebHSVfDQSUr21xiijfmG39B+JrDlk6w3q/YrQAaCh6H5kewC55YAXlt
CxH43O+T2Gqo3TUWo8hmV0DJEnRe9lyr5Z7tr6kctKvenfvCEpRTmXFs7BEzKvJx9sHqCIiqIaJX
dPybBLtmp/21P802RDfT7pgxN7VDp46bZ60vGMIkGMOf5qrG2uNxaTAkKKv1+LSeVGhaBAL2iOyG
kXWCVsjseS6Yp5WsdcJTyBxZbFBf73zk/FxyxGQ0TysByPq+twzgSx9WWvQnMzewC/ZAArgrIsVS
wp1QCQ6HiNNdVviSM9jjF4hUTOY6RtCO3/AlCh8Y6crhQw/tEBH4W/EAXMIdmq0lmCjKgbiYiAOt
/dWFb61cs/CXDx0fPoBlqt8M/d9Bx0KIaY2k4fSLEEO9IciSQKVs+ofgCNgFOyKqZalDv5R/lcHK
ZMBAYUmJbxzr/iI8xOBRU6drq5qlBkwQga3ItFqMP2r8toG0zjEsR/0tsFNXH/N92l9Sc4PflZ8w
LV3G7PR8Pp5UuhSsSnsAGpoHK5LlyuuIm1pjXYUrlV09PKcYEYm6qyAI+JRVPX1eDcLGkqApdk9Y
laDCampJCQFJJm5aFk1PfZvp1N71tcKi88QGA8g1JcI7hIJe39rYlaEv1Zf8rS8HWPksYJWNErzK
4ctI0e8Y68704vSe8tXxiTH4EGDxDWuzchrEU6J2mvVfEpe9Yryy92kUbHX0WHRVTOx5YDPqHHT2
afYn9WcBShEaYZZuEOjgQRnMYUqvx3kUfVa6t6ptHjI1s7uHSImNvYdILog/KZ41ZiEROYNXxie0
Fiz80colW9o8VfhI+xMjB54RxkjG+9t4RIaNcgC93hjs4xg1B/IreWmeZnz5zcWbNtjuDuFzPSMJ
HZPH/YQVD4DjmY+J2qdytDOYbBThF1CXR0SGJIg9Hxp64obV85o6WHgu2le2eF5YSkQuQiWyhQzy
WGnf8SzgzuTA/4IGRXFd0VRIF6m0/EtvY9eu3bbj45p3SAPnPY+8RdHLKpSFsmKRfNDLyx4txot/
SYOre6KD8hHx1nMbfqXSqpA2ekKMqNhzax8jnVDA2W9dvnxzL8mYXi4Cv86KkKbuGEo20zSKVjR7
i/AkYrihpIwcM5rDpEeVzqtjJKu9OXotaSmdN5pi8ykK9P8gJ0cy7LbQgdGYac81STB0GDxhFHK8
Qd4fHlufkJnh9UM0MM+nueHV8RhsMRSZDPIS0hJJXwfjq9ki5j9C039aEt2XSueoX0hoUZfggFu9
fwxxB9gE+bkke5AkoUfbyR+TCp8MitKrVaYqK8hOvNMpzOcf2GotrUsgbD8C5CXQ0qKD0eWYeZM+
hPNqy3Qk8pSjxGyF5fSvMjiURMFOTSwVuNpSX2mVy9/D+kHmhEfTj6QWrridrNHvIG1YwGYuASAu
4TqkjgTbAOvMT+xyxqzj2IuN9Zua624Sd0l4A8E0H31Lib3oqErwhBjQnDPMvw5zAP1RKBDRmVr0
yYMWF2oYjBlrPA80U/Mm2Y5XuvA/TEAHNvX8Hg2scxC9q0+xczLNNVGZJeZxuON5Xnh+5UL62AqK
3TEiLCP4qovkVsHcYXQETBnFU7AS9Ck3OUP4gzwAI4LKgItExaRd4OmgONJe6gTmMFlNmA5xLC1T
c2PlM67xrQULD7K1V6x2hYa9/VRZM0qg6y6mGmeRUKbm1xhcurIMrgpGGGJXcLQweRkoS11dcTA+
4GOkPdsYpEwxkVmIZDVs8l1PVXuqfDo+mtxgw4XOEGTqy6OVuDCgWXWWSmvHVyHZGWw0rrBlKB5y
0IwaUOBv0tByYpYaeUUBxHIwYDSEDp6YlAQ5Qb+sZMfMHm9yzfzGKV6QoM2leNI/kMKjrLJ8vMee
fNEZCy6ODQXQTnxxBWg54iOC9EiobnHHX5hBxf6fEThacEfUrU0TKINXSOGW0MusWLEG8HZm1kgR
5oW1zX+MIJEKttRs0A2UR0UgRPie+fPZS7mi8ooR1rTOk/CimrLZTiWvbZwg3EvRrRvdmo44sWbf
mCrGD6P8HrN90e9lIpbmPQmR0uK9A5ZLuQXqGIrbUryxeScL+MvC5+BDpnnhsYDpX9IqeQAcFUKZ
qDd6ek7u+RLBRuqMyPo7thhYGA7JHwthWkq+mMNJzBmBmdVDrK9InImsQUvTL3JSjbEOzAuVoA97
Vu5pdfhfyNmGyMNcO5Blh7fHKkKPASCCSCphvrdM4RBKYCnhiuXyNU9wXPYlpiE3JbDV5fv9PDGG
6h3PYBlFaqZiP6/MJiJIOz9xSvqBJVyqNe5YcjbBvcvzjgxJ4c34EjUYImAKYy7nYg1frFt1q7I/
lz6Y9sn6A5n+9kbEAPWf9AcLxbkWrxSgiowWHP+rye6EwiGADZHe9T8VtY70xbwSsQhcEqO9zejF
9GP8O6XQHaVqDYyQzxkCQ8S3QKvWvCvhfRuka6BaOfcvtStJvHp3pNsUgLIiD0M54HG0yYwkODX9
ZlW0K025Duhk4MF3zdmorIH8H49kxnw7YzlpG9WBX9qw5mtQ3cEoSNhQWTfjXEy2TKfeygKxL5rZ
dbBFw7nBPco+Evkh3BudUGRbvxmeJ720E4adiW7Aj65jcmjm6THfFo75q40OmovgS5tD+l/GsyU8
wsk7SDnjIKPdcNXLi/ymHmWQYRbSnWGDBAwkAPkstFKLcgt3c8vMhzkKGjQ0GaA9TJIYUbkiF7Bo
Qn3fKpn/yO0rUgjY44uEpxaS1wr1JfNTWJL8I0dNsRZV97lo1tVaoH1DuKw4mJKpsegLc2f8bQpQ
SkS3z5ln1rUV3ZEKEqQ+4tg8CdBFrbT4SrTlKH5KjcsPSjSX/39I94OgDHFDtqcYxX1kXBnqWSh5
3kRpIVZZFHZ39Nl3zEl6NzbyNYeYuvH1U0sp8JxGRwmbFEYS2DuVcFO1a5AAjKNhMj/FKUiwkDxq
v/jpQSgSLukWugzLBsyzK2DBBonFXoFZ43PIVuxI1HOZHxH0FncaYGr9Gm++ME+3+ee4Tb5zTt3Z
llGXSBLl3+zKMwRc6PxH34BWnCpzHD1ABczRWboXqpvctS3cnTfZeyjCIVNxWJOyOB75heahTSZZ
x6GffAjLol4zv8H8qIFYLtk8QuuzzUeMLsQ1aXiZcDAopXxWBR551PcWa5MUVXUtUT959S431qCA
LD72guloSIeFWmI26nM1wY11YHwYkJNpm89NThINZ3SVLJQNzmzhAt8Tv0wY4ZOd9E00QmhpppEV
isrRXEADMBciU843YJxJK1xSCkA+p68vyXIJGpZL5DLLPCDAWAUrqS8+63kScECr7JkWJpjKVCRs
squyAc+lj2dy5Z87v2UgVsL2AITSartJC3dOgF+8VypWwz/YEQbXBZcKVcFA9iqFvLCyBReC0OSr
wuYKL4mzZGs2Fg1XhgQh/0phkxATZQdb6R4yKtqrHROZj0zmt6FOQy0kPFwX2kGUFpFsacUxDlgW
L9DXZdMAbS152SOBeldt5eSs9/ytA88ex2FXQOJHoc2lyZvl1IP1nMXHlGxaagH9sWCE0T9ET82v
4RZXypBbHNNU8Sbzkm4nrWP6vOI66ptZ9xgVJFo3giA4kZmOvKOLtMs/tBXJwVpvUzZJ8hZapvFp
Mlqt3UF7BBgDadS5KdfYQ0uXrTuxc/0Hzr73uC2GfWjsa9z5GiHGrHmaYcmKHW01tE0GTQc5fjXy
UgRvI73+3f19s0QbhgNwC0cBGE6rofSh82F3SCZ0EWwGmSheEVoUIvxenq9ovljtQbZZMHX7Rz6Z
73a5Bj6C5QzGeool32Hxkyd7mQDRLU7Iv5FIgRVCElXmE5tBkcBLAQwZQfaVY9S4z7ieWdCRmIK3
gTjhq7+T402OVgyVpU6RsuWpz4vPjgH7pOtQCV35JBMP81lvHeAVZMxCKcY9LIkRuaLk8SRLw0Y3
6QtY3hiw2JQwlK9ycxnQayBBYMbBLUlBRGxysy+LK5dtlDAU4uwA1E57H9G+T2qTsneE3sehj+Dq
s5dB3Wkr3nfz4rdCzLLG8AQFsk+Y50oEzYMeBYcCWwQUzYzfc4cfZh76yQX7NNcltyhPP8uf4JNj
7B06DC/Mw5Mpvc/fQaq0LAGy4sRhwLGY6IZz/QY5cmD1ZAVr9cjxFhcHPjQvZxudOzPkCFiniTli
iMZwHmXReiauFe1CLd9/5D10B5cuOsah/qHVBw7Ad3eV6V4dsFzFsDF/6LoLlXgnfotI4s4psKU1
x379yRZxKfxg0KBLZ+wLvTEZPulgNCan1YqcH0QciuiOTOEiynZmFK1yEodllq3rDaIZnXF0xkvM
LrOZ5ec7kkZnyaeBYdHCg6KHECfpRAanei+oGIP3NRHuAjbQaQGDN1F7CZQ9/Z0fEWGT+4pV26eR
WRCS3CTfcr4XkSB+UdMxssS6wF01Wz/BIpjU3TUzn3MXnEfgoqHuCs1Zkag81grSTgocpOFsR/Dw
HZJfo5tXaPsqdkIgU9SeqTl3tI3VCVm1PJ5UkA+xa6RkDJ7SZ+kVecWc9efJ4yTC0NC3acrqhuE1
87SQ1RQfwxwBQ6C5vugiAxKAYhL+8ysCIby9v8oUWR5O6HApwyYYdm+deROVhmHp3GFgGv3PMsT8
OacZNlMvpzvBHqYv/HrFZH0HEnPS9JFRMixVt/8LGlL65uH8AStmjgU8CWxx2NG09n/ZRvvOA9wx
t35Y+6Q0xOXkTOF1qCXQ/4X6kfpuXWxHgYMNre2T7/ZcYTImhxtlBu3lGAZuWtsqh9wMuS55Qer7
SjXaovAQpF9df5nBV4reyRsvTERH/5MpZs/gtdl1kTuaxyZaY0jDLDaWboJQDr2wTH3Hd4LLUAeL
MEmbzoMxLHz+3bU0HwMToNCr/9TErTDFXoEGgKeJGXDNrFohm8w1aycKdzpTY023NUKZKdkaYk26
bzdLr+TcobyRfESXmDnrtWAc+/WTGR70ZqEFLDRH6pFLV4ZeoBrYixvJV5wuFRQMT21TRylE7jXb
IKNF6EYbgA4hsvtJnU+rgYB6Lp7JcWPBhJlRZ9Lz9BD0j2wnp7W/MgEoymEjZl/K4EpLftqMYm/G
BpOJ5JK983XcoRys1ssAd5RT/+QtMthV0z8tMf/BZRehZTlXf1T4CiXG7Z2t26n+R/wB7kba55xx
0ZxuCR0gQX+R78EIyLZvzovU4w0bb5esQQ1JiK3xPU8WorZqxQ8fvECKocgO1PVAlVrLXwRklqAS
AWTK1ye7Ztk4pYJVDC7XMD3zNpBskNcSSQD5RXt+aqxen+JtgPXbGV9a74wJg5zvGjJGcjGL71lz
HQz3beKJBSdWfZAzrup4zRmJThhPJg0DsY+s6t7Luv7VzFsVucwnB7v5Ez+Nap53x3HfWi/9PltX
fr8PqWjuGnZJsJvxMfFXFe25LH5V4S52tGwTn8kNQuSMJaXZzfpb1uwnjU7I2k958LnxnIj+KrsG
zkzhY9hUR4HLxD/gtaHVoya+DLcaNW5OBlTDfcRKjwgxg7/G96K9D8FV6KeQlfeSXfebYaYAA2iv
T0vqECloQJjDV0UoMY1Spzmy+GpVl+GqQI6WukTb6EO9r3d1QWjpLkZdpwYPpT+WhPlmC86q/l7o
JgsyHHherC4TBTSZm7iSv3prd8X/06KD8UCZXtryHdUSMyvIoniDEW9dM5kylfNfgxa2H+gk5Kni
TVZBfJWDddziTYsv6KAK1ie8FsAg6WdZ7vMp9hju5r4O6F6RJke1I4L6bDcZtzrRAc/VM7Ki31/Z
m+UfRoWseI5BsccAnTshc/LKk/GP6+xBmvaao4yjmRD0pZk8amMvZ5/RC+mJbqCtX+jBoex34rCo
iNXbSSTrlPta/yFPmNF7UXzD/+C2DkmFXE8Q6WTdKR9F/k2QUAYbov2uejKzGY7EKgj5g79DOP9b
PU9juApRSNcmCahr+CpEJZavEsqMcg5LN4pII+UStUT/j7M3OlYumQm66al0j/LqTTWNsIfyDukL
W3JLv6Lm58nM+VBLZvn+ZBJ1jeIwiGRyrWZIG6sXpHyu0Xk+7iLi04AxfDOkSbJdEbBiF90yvA6S
24sbsic15hXvQwDFUXKCaK+qwL9Ya26NJZC3Yo6IJFEORvbZlxukX39IN0MGO7H2wWTvLSy/+9Ub
ywEJWU8ybBZQO5CwZJsafW64I2BS50YLljHGu3JV46VUd1g3Y3I4EdCExTasvbS/h9UWokOAO0Sd
829yrbdyosJKm5Z6/MEsS/iUwvnLVIYe9F6S+TY76tFkY7ByMg4gOnPJR2LN3JuBegI7Vd2nLgVw
a7OLQ1+Cd8anyj1IrEk5eGnRVEDfyDksgnuFaBJboWbIXKSjnVMwCPhHtfSB12AQh7mRLrqSUdrC
ZF8M+yxqzDnLEA6J94WxS7mlgAzofxURT6bTGE7dXKhw/Rlx0YVlQM96G4vy411tlOr32X7LuMmY
ahJ1hnVKSJjcElxNlkroxtHawM33ZscS/rAiYZOxreg1JyENHsPVEzj4sjkHCIkhQApew3KrSrbT
X+uZELxi3qnEdVbNdlWzKv0jE34cGMAzns8VDsJacRgppzkYj+kqhm/TkhjQLPRxOYw78gCZqHyQ
viNka4NghnEv/xEV2F2U6kI0HmpmaigmYFc0HzrxobSLQCxzad0ZK5XBKWtDyHbMD3KP3VFypjdi
/CBHdhxhSYL00n7OcP/3M7CzXKCExC5SkcgDV0f1ic/SuDxxWtOrIzBmjRQc/XxJ4S2dMLM20QQ5
XGDNVrdtdtKbfcFGa4Te1fA5RsmWXQgWbaX5myl38gGic2EeFWDF+S/hFDHWRV/d9u3//z/EDn31
IAGGZJc+BUp/Mmc/PtO3BGOpFh6NxGvfbkh40vLTFzZq9snKr2cIQzgTxXlBDgjJIEHEmYmAaNLZ
rwVhOaISpLSmPsBUmNUHJFI6M5+Yh+GnNewn57wq3ID95uq5aQ9ZnNopuUDSKQOg9Jhlr4hBWZF/
sK2mfzU+JSALBbwWqDBsuXmapWDfswR7rin+RouCF52rupSJ3wqW8C/EHtkZEZBoiGqtwMG/Lqhb
7iSU608P95mpgpP+Cj+Dz2BwmaXyJzMZsgZldoDXNylY+SOv4KlL0Jry0rPm0LXftXLo6t2IKgO2
WA8RCYIvZKElrXfHLCoDwYwUDSzi+NcCWoyCzzeUsDkN7LoVicM4Rb1Tg2nyA7YYZBtKJw0Sda3v
IuM3UOf0ZHq8ZG6Qy+jTXE1+jeiPGqYsKlsODdkbfo3WX/Jb4EOXwIp2hQ12ajvQN5cSFzg1RF//
ZLPWjqAjKkDVDxUtVg2b4acSvuSvKt1OzFJD/8OcX06N+7Xz/nQrUpyETghAC7GGO1O0ONT1h+5f
04nXtqqZ3vefAl+1WaHOdfEPv4gloTPZqMJyevg7QpYd3IyRtpXJqsBUgOule8X+kj93FLndoMl6
SrDgg2lswXTY50XI/MtjWmw5vfR6+xyXGWt3HdaNHannuCPGy9yUzE9glg4uM1zUE/EmbdyOGa2x
FOVVnlyZRvcQ50GYHSLdKtVvgC4EGSV3YlJ7q0e4EbBkdEBg4EpPKI5DuBtNeA/fpwhOnnmmWH7P
XGrjqLlWs1U87DQMQc9PXcXzR0NkE3yaWAlMg/KYpH/F8z7Z9KZoA8HwOHn7tRltShB2dB4ZMRfC
OYD8IapEQOjeM9j2m4yhzbAOVIYIdvB47+TnqqxmVOpuKB5IlGd8KiHOBvwYW3ry1aZX/APjG+nV
sc2PJbBpeScmjO/A6jIn6xZErtKBx5us24gigQ7KycgOCQEy8olhNDvyQt77SbSaTA3s3aIaLEGm
kJFITBbjQEABFhvRkNovWCTqtiGRyKZcaLVTlrq9hh9iUVClc/j5No75PSqLklUSJA7C0FEREseA
3qNpHW1XGBGqF54+7BioAxtk8rgPNkG7fWoXDZwPY8r2qL9vuIzf1l9VEr6JpkUhJ5DTFoQqLfyO
GV2jLjn30cPC0MtQMiH4sHRGz/R14UdVo9hdNB5zbfCKBJ1QfAWXUfqVxVuDvpm1Fp7+JbGIUf6t
gdfzGTq0TspPyuDWTQiytrHwaaToQtDlMNzYemgMoQQ+Yd+cAGfz8fJFitcAtw7jj/SZpTdh7WNX
qdHGNmsiFXQRkc6cQUQyQXjJdR8tOkj2Mryn0A2bbU1N1uyEQ5A7Z0Yb0p0bSYNPcoaSoj9pgBbq
/D+Ozqu5VSzctr+IKnJ4FQhQzpa0XyjbkkGACCLz63vQVbfOPdWne29ZhrW+MOeYjnQSROeLI8Ys
8bQ70LJF5J5icUtkWycJD+s8ubHFw+pOA/NPi1YA1M+C0XauLUfc5LU9ksxWbyVjzlgFuUcMjEXF
YpFBRlA30bMZ1yUB8JicCdEKHDg9MiaxNTMvczvqdqnMuXDBSaCWd97Ad/sjXGVsQQz3R2OrhSdg
vEn7Nb5Q+2FkcRmOvH7RGQ8nEeqg6IHaIa5KqJaSRJd/E3y+zoh7dsTBE8whsygdKqJdTAZD/IVo
JQH9gjUWaTJiIhQDLLvCXWYHePWQy6bM3QV0tcjd4WSyCjv0CHGoJN/Bdhg35iVlgy/vzOMgHtNh
k3m4pyBcLeB8stdUfeZJOm0lrCMUxjXeYMRJ1KssNeVfyHXwe+kSoGTz/WCMCD1e4t7woVwBK6ep
g7vdulgbhSXZLl5/qKm+7c8X7rV99+CLblYlMgUQFNqvoK05C7G8NK0j2sm2mY/mNHMj85RN8kH+
1++gJEZThhPIrFV6QXH75nZIHJX2DVqOSaaa+T9Ofd1+46/ntw3n5ET46B4zcHjDMKeeWNhVqDHw
Om7YB9bpian+MnqtWJEEgHvADYhTLBeDNroxSA+0nEQzbEZ03MAEf0ns1rcpiig8ImdTPgeefug1
dP63lgrx9dWD3eq9VnPqDymCyHFaMua5Q9FzU5mWjMxJCnepqHk9cxcjUJF4hTFXYIETVY9sAliz
UtukfUG1WYwn3gsrvET6msMEdiV94ps++/5hS6WcZJTZGRhJP3HZpo61oyte7xLCQ5xt5PYYtJcs
7azg+wXNBJajS/Tz9EbEBH55vfpUgyvpWrn7Efh0BwRXSIHKOaqQEoGGeEhl8tDn2OYZdr61hfR6
vHi8WFKr/yOtzQjdEjAL1CNZxl2Oj1kjlecfkX7/BMfySfRjzSuME0+EgSsK7ejlk6fbAQMpXPWn
vvCWMV2NtGm82ZMLsGUfOUDefter+PJxNlyVePrtNxKzSeP8Ee2+ZkJhG+EyTlfZ0wCvA4P4Arcw
dDkZe4HJGsv+asZ6QrFf3/DoTWuLgIyczKLHV+iVK7+7As65SUsCiQHPAOaDcQ7RAWGHvYr2coav
n3gRPiNeD8cyV+iS2Ualfl26hG43P5/E4x1mNGg47OGJ4uHsQe1P2i1Jz4/JGYFG7pWuuQ/gmIob
nf3d8q9l6ZHP6PfSW2Bnimv6irHKlvwt5WdFwURtdVJ5i+3CGfevHQ/beze2V3WD4UDCZoFpxSzn
/XdFMt04+yNil6jFiW7fnQBJLviOWS7kxZype+NLe/kA1kwd5h0xHYyb+wgMt5fsmGXMuEf+Z0Si
oGIELF5JhWT8SUOBqtkgmpcKz8kxvDzfP+oK28nsfR5ca7nXvifCP5GIjJELB0phgvR9LleQouzX
9BvychTh6f3NLHTLSwCyAJhgPFv3m0c8B0nESJ24OLIfICIygO3c8L1jFwDqKpwP+RclGwtXwYEi
KaIhQ89KwAapovzmnMnGT192xukAE+fMs5YEexmRGAslRgyTOn3OLhUwJc8jTQCbXdjApY4AwuaM
0PtHoy2htzGT96v3igbAWLx/pmUuY0EW945wRzZFnl7qReoS/bPxcatFZW5ClJwGuZbLD/s5uDho
wDsoSWRvMC/eii0nuWtiCzL2yV4yHcGLekf77hGocTKxw49c8tx5swSXaGM53rET1LsnFhBB33JQ
G2ASD5Omk/aw5P6uE4Zc5/TZgsMyXXpMPq7FoDp94RVewQcilD16+0qxTxmHfkPpqBi1zyZHB9Uh
Sg5pt5wO6UVuQCWGUzNLq0V67qwtsm6oP5nlR/TwxT5+9LVvjNuXsqzVRxquTI6qz24iycwk02UT
Z7jSSv/i3IeQRsQiFQgmvc4dr9GECWzXzd/r7WUL49aQKsc81vTbGFaMg8yuNoh3dupx2fjBM2Lo
p9qsYMbPPGXEh0xRn6t2eIwabh++wD8LExBS5nITsBCqXVlcqN/owHaCcCmoTAuOKKxqBPjh7PZ0
z0GIjwkpPWO+6hEoVVsGT4g2vOhXAjhKqzWLWk9kxwbuMfFfIOAs5BdbEL9W+J0puF4J9ZnpqF/+
mJ4UyOEp4Dgb2KWyXabKqF9b4Z05EuWiygp9xbIaxJ9x53hhPcGTGGwAb09YIILNuf5uhNdirGb/
yi8ZGtcATteFKFV9Fy3rWYUYp8hJeuf9XQrroD6m1ZyASYi+KmHMGa/sQkIedRxfsHwYpW9LjNzq
SYxX5cUa1km5loaNdGRwznLtxiYnxqPffhVscHLOpApGswduR4o3uP0U895AOUMBtktvL2Zlswod
BrA9tiskJFGi/2tX7bXAqU0UHmluIqtme+g9xqFnwYDe5WgjT43NFdkFm4Kab26BfngLAGDJpano
Tgq8RhXBWicZqjDQF2CRMgoJBXU//vcMa+io+MWK/sLC9XpADS0ld/BX/cdjpgq1bdO4rOZr1MnC
17vkl3tVPnzymfYjKqfqGZ/QwL0vOYrrwk+seauz+GQQvMzOobzkSeV3WBau2ZG2eik4uBTfotAY
l1RdREr4cr8wgjN+xDG5mfG8LpeJuR9VCF8sVT4eY7xWW4elW3UbYM5YCnDAv6i/+2VVO3i5RVw3
jISOrbDrvohClpHxScz16NDyZBnhfQxqd2oEuOzJ8VOJ6KLHXOMeF9yEixdvAhKu9iFRR0hzJWfl
85sA40tvJikbseGHyBQI1uMmDwmLpk3SzIW5iRoP0LnwoelB2BGSU+zJBytwZe1QUadSEW/xUMEC
JY4X+d3s8xMnGzHaM2DR0Z7tLVCuRyNYIQtMBZJvP817L1UeQ6uZOSzLfoFUhy7EJEPjE/6D5rdX
06vGdqKHW3hmhMaYPIaMp1xN5YTUL8jX5p23I6Jcg9+iSJ6Ba79GchX8hiH7Op7ujjeRDUaJHoGW
4VtC778UmEJ1v/VfqfvkThaIIb8a5lsYU48f4PzlmR4LndrkXOxt7cnx3tvBDqtrd5HaCwakCMFX
RCB4BYaMSd9AuO6sN12DaLyftpwTg6vvG0o9U1q19SpXT2O+0Cgz/fczkYR53bcOdXfsDMW/nufl
NWfMLlroQjAbOwN6n3TN1Ek1CLhCbtSxphjzZ49NJVlzPGkBgoOdiJAdhBAZwem3FtyG/qZC14YN
C+uKPft+MVlxLrK6F19foP1wEQyMIQm0ocHQ1yMgxpR97qf5E9qvHhmU+JODeyVgnJ89s5s3LRWj
DeP4qbcq2FOcnzwg2tYcbqGFGogypiREvV5p+OumuiD8M5o9WyIV7yPoUv0vF05GeW5RabjF+6bw
WfAsQkGYv58Ba9jMV++TXqxH28byLoBDVW6APAjGgd8rEgBRulmM/nXCYxA3qYuqvATFN/lnYrJv
dDvmzebrusGJCw8DfL161cAl167ZacFzzvBuw39UJDtJnudTQREuAWMM7NWqz1a75VKPoEtncqk+
Bs5VyUukQ158TSmTfvnN2BiDk2qJrsbdJTHOYCBLKhpB3wPBfuKG9MT8t0yuOhul4S88ju7AH9H/
K8wF4LgQbnM04GTEUzKs2AzB8YOQy8s53mCkQ7VPSEgQhXlSPrQgQQQ/T2giPvovFOE0uQQI2Sy2
KikWFPDaCrZ4QCj5V0+PM0prSvG2509D1rClfMIEwBAmALwRUTNCh2ergVyJS5ZAO9quehsc1fH4
DktSs+4Ckt4Jmts/kEkzWbSSn6T7eqm7niUbIAR8JPwrA2elSIDBWqRt0TjI0JCC1IZLXFJj53Sq
KRu3iMdEkanIZBYc9Q61IycJcxMaQenSI7WMVxnI+PAek1BI8pCOF/Ouyt8lnW8Mhn45LkUnWdRM
IYhZcuojjQJlCNmriQsZvouhfKF3WaIjRT0xa7x+MdjioeLQAsALmL71EVsMc9n7DHsqDR4Uqvz3
99Bhewto7kcKXFflm2lDlmv8uS+qZ5bx25y0h+xDcO2k6ryKQsk5e2MCIJREj+91fYorcz7SSeWy
yAD7YmAKilOtgP3F6ka6W/8b87tEZRUCEQRW4uXisRb+OqS1Oaw+BAzH7qd4aaSn2OUkV9hoRCRx
S7M3ZO10w79RMDXIjhO9H3f5md9wiZI1DZ9GBxMk3urztCWXdAbachCBdumO+jrLFCTDjv6mnyun
iEOWIYW+MmR7GH6oTlHhvdqnbN0l1pkgmj7r4Dlx3Xz1qL/31iOKC0dHy0id0McGGo7FFOcVnPWK
Gwy3qlSyGcJwj4SrpM6rUebQbBrIc2PDJYUd+TK01XUTOuaOkQCu9dxlhsSuJa3BOdoxmnuqRYZ1
OI6BNrJxGZNfK2Yq2S0Yu62EaO8UFjqL+RuBAoWPSEzYC5XTZ4oMt19ELqi2eUv24duOtiPQEXFR
8/sOVuyjxCPGglHdUsxeGYkZAfI3n88H2QvSvh/sWLI2C4GOvdqxVUEd3+gsoh1CJ3+5hCCu46qP
Ivtazz9fMf6Oo/Whm7d5HTqN3C9bCTdYHbGkc+22xwRBDD44d8ATj9Dzbb8/h9eejolZvT6m8+rB
TJdkelyDR5Wag5WSdXqDBfRVTGYGXYGnnPU56gzTcIfBz8EA8FMWiAt26LvYceSF/zloNibRgCUK
QJwofTTS3DJ5vydoDgiysl+VTLYQEeQcMdhkUOmdehazc/OG2ol7mgEi2mQejDHfoBkmnoH4A5/P
000rGnTJoNv6f0C+sZoHTzo8i1ostSkEVPOOwTS/EkXKAqZx2Cb5gcKZxanxCaeAyhn4SLBTL9kR
db+5UTc7yT4m7bG0LXAqdGG7hhgC8CoeCioP/UoRMnjKq9mc5SmJy8uMv32HYa1Sj2CcUmUh/cOB
/+Ygi3642LqYFDQn/WHHLplX1i/D55AjcUC2A/o/Q/PlZNdq4g8lWw6aT75rjty24/lTYRf1wpVs
B+u6/5VfW7jrWwiKbKJQ2l176Ss6UxdNAuFbtAAJqxdXsCVB9rR4MM2ZrLMtWcXY2UpPxcTQLcx7
+CLAM8cq8l01m4Jhi4UxqebmnGkGgfBv1tdQyBz4R5q4Niy3bey8gmJvY1bLAxc5NvhjRk0EF7Ci
zdY0iIJLUvC2+1chieGYUDestQX9n8jfjgIcc0mywWGKiNTqHTzgEVB2r//SzFtDSzkUG963tv0x
anLP8acRjcxDmfh4B7AvtN2Fv6U5WtbJIrSj3shAW1qom/yJMbC5En108peDLE+1FXYCHX+naizE
DqPfXEBX8mukU14MhR5+jA7kscTrMRP0Td9g4Twr+A6r2S92Bjh9jJuMt0/tPSWivtamAcTFWuFL
0+YKgR6Y8ag7Bkrtl4E7+JqoCHRdAc/pX7Xn2R8czt15wTrJJntjQBwmrEG0yMv2q34vUVfxwDLh
6KDt0LbPXj96hB5wNon9sZ5Aq+aZRgZBLyqdaNYi3pd3sB9UKuMdRqbP6BnJotozg8LsInpQB+It
4ziGoRwYGpMrwZ9COYYjzz3Tbbb2e/plhiLgF6f5NAZa4CboNhh4DwWPIf+ODrL0wybyeSDgsGu/
BuOACkRnd4WFPYLpcSA3DNKgPUEwKf5UsgKQV1t7yPa0x0r0q+UM6KfJbHrhYw1oVigPHEzy9Pqv
eafsLMryAgsig6kvFb21skTRG9jdtWq3yLmD5pFGMcjxDaxI1MXdKozvbQRFcpV8PDHZtS1exB0e
whGJoAnhtPuzupnPiscmZLMjnZiiJ9s06X2aNDNv5zSPmLmgTJrn977fvEhpR2XXfWVAqbFaBlR7
pANAEzIWL+vM6HoF84dBEu/OaWIONa4kbznkebQbaClM5MFozWlYBxSulVc2XxqqB2S8b6cUJlI1
Y5BogUSWQmIaMjV2zdoq2wfyMjorJCu4MHHicDnKW+Ou3WEe11t5y1kKU+Vg9Mv8mq94iYgfZRGO
9FqFVCDZ8VL5Iu1C9jObBWeus+yPdijCbHStbOWm3PVu40h3DCNsLqwHtUy8AfCUbJVwSS5FVZ1E
+YI1hOBkCJcsG9DWV8ap1P6J8sKK5wIUGCa07IpYUegobX76+Ke8MsVjjQnQofeIki2eH4J3LiMm
42+DXe5MuwdsBzofNXtP6DAzw/jMiOTKOhKLzkwGvuGgCOw+u2xiO/RoMX74YstrApgFEwcqPjfC
XRPHK/YlPYZ/qiLicNINFNFoeSK3M7aVO6v11ijYHDMMJxORdlcipJvmkx+Vp5117FSWYKro8oUq
/0TTR3EKxiO2pUpMoZj08j1OGwyWNXRnjAwaN31iEeGVqVYsyZAL6ZU/xVnxGg1L6jftzuydLByG
aQEsFI91pcbgFUCp2P4x5AbOWTJTPQGy/WxOCFnSUzTiDcUH4Mq/ck1c9B6ZnJjYzJ1oQWUmICHM
fxRZk/8ERAKTXqtwFZDzKCCm5QNjsCAAK+tJsceE0BJXhDkzXx40QuBcuLSyzzie7Vo4+A0MD9kT
/8RjRLwK9+OWfRtmXdZc68Aic2CO7lhhqe5M/39n0+qTNw2GmdhpEx6hQRad3Xq8Jdjo6PyW75PE
+LbZKw2p9mwQbICEeJ1E7d/YnrlnBRLjYRqgHESj1KFYA6HnaOh2OvqqFsE3To33tb7XDjzSCUVp
d4mvY3ai2P2sCm1fDLc0RJyCHeiegYX7zFUOH6yVDsaB58jCgIvEema4C4CoouTlR99O+/WTtTS8
hFBqMmx2LP4/kZ8tyWVaSXOi4euv103kVcOOc9WEZ0ZTJKxiAUfgc8gWPOhpfw6o4dmeZN0ilC+M
eFV9g77fqO9U+gjgp5NDXfBXaWTAMJ1EIsBrVbc+Kz2WOdDvfhmiN3ghoGIPD6v1U2HRIwQpN9SQ
Ea4n0rQJhl6JVzRdiduwRRm+CkaC9cUcHglP5DxEwB/f1etIWFiKx4N0DPxA+k9KrZiOXkhBzBZ/
VSNDTBsM+3OSIukzVR7obvQD62CUCF1YnmG5eubh2tQmWiyolvfwh4KAp9FkUqgittYa941aLVbo
uEgjFdVVhi40hYo6mhDt2b5Jrz8xUeeVcDeqf90b9gRJrx5PJOmmb1i77JYXmfClMgtr0vOnP78K
X8+tmdzvzXIZRAA1dDa8foUg+q2oNtEybf5x6wRSLzBbfZ9u2qfCZxmJjiElCyrKxyhZyzFN6YlK
PrCUlm6J6NRSTGgwpVG0KCwgkav3TgzupdUumuLWnBKnPMngCRH7lvhHE4T3Zs0/eegfqpwBl8UV
rXSi4kJktwTZn8tICJcIELLhXCD1T7g8kkc58IBiH+SJExlG4mUromqmM8SKgrVer6R4D6jCiax1
nu6srxcicNhG/QYDbCQvjGdeX4UeORDKhUG76EgaclbKEozKdjpBuKL75PHWv1/hP80iSemUTv23
udRXecs7Ntx7jJCYKV15paEbV5A789F5KF7V7CKi5Ppg3i5kiyk5OdVg+/SmZmjCMAR2XIahNlfn
UrrSmZYlUUU7TfhAwBF8w73Iu6d0ZArz8hlxtxZYHU3/STAZ9irMg/j/RH72Mt8Ulg0oChXQFgLH
adoAm/NxYwlc18MmNzcy/5o8/qWFLYMtbfEVGD2vIT9pAZAiIT4gUE5Dc2VjFIUWWgbubZHVgSrQ
THCXLIpjQDBICBd+ToMRYIEYAUIRtNjFl4Q0yXHf2uH+dcMzpZj4EODFsWtvf6T+Eh3fDEIXgCZM
Dw5knC/Dz7+BWu87CFdluFen61ZxpnCucotuX8O63mL0fgdcAEsNObG46SJvnEMdg/XGRvMfV1hf
PZuEi5kzqwZkaPKqMtuQPVqdNMBt3fOO8s+HWoaahtvbVsAYa0d9B9Q1yuDc4rSv5xUjKDH9B0Al
hzcLuVV2QuGiDJwRyYV0DXIDz1iskMaJgqO8Pk6wChtS5H5pDl4FGANi9ep+Q8UnvzsmByK6EzB2
/ALz/FAQe9DjSM20wwc+HAWYrQlocDiBdRnv/kNCEmgCnIHDGeITxWCMVSoHE+GKnJpELi/5RIi2
ky3OJj9yMS0To6Wbvrkr6TnAoBi8N8vw2XaPprmXAEUpZBDrgSmwvJbNsc9TAUZYdvqvSSbLNMjB
fq0wZw4IOqiuI1IEqNBOZqfDMvv31qb9N0AyzZgKqajZcWyDGhifv9ofc8I3C+XBVWlkzR/53+Sg
zXZ5OaW/oFCE0iCwe2VWE26qhfIN3gtDuXS0yKOXScDlHGCsi6UQgQqrLxYVXAq0xHP5B6mNvNXw
IHBuiQexNmaITrCL1JMxQ7Z+RZdnLEZjc4oZ+g7Al2fRASzGNNRx5PqPO0XDceNQyVm0H7b24B+X
83j+Ur7Vq/ZESJb+e7kfafVCS8KpQu/OxNM4Yw7mf+mfneZ3PtaU0trX61xz0VUQ6srpXYfEzMvV
lhXZSVdBHlHEkdtM3/HCSDTJJ/BOxZvEOrThH2sNlfIvXhHHiMLCN765qentsWNhPKSiekUbtirD
/KNw9rI0sE6GvrihoMJaxHNcWwyk6fA47QhoiGlkKNkNJLWeeq44uFa0G1cpcLW1+v0izwYB/IyT
1+55DxN6ESZ0ApwY1ZXAwjFWA4FuIbDHn79Q2byjTYjdek1kY1aLvhhC6INeIF8BF2QtGUird3JW
P9eCHUG60cNJujjI37lIOiXjBt4uWE2hL3WH5NR299fwJQ+A5Z33r7ouKYPyR+SLJsuBSZhOEof6
oLkCwBybPRt+yGSfvSbuGrF3W5KLnGDs+WDsfVYD7bJxT2Vfvul+oHmpuS5PnOfhDuLODyrf2IF0
QkzD9Pj88j9y3/zR1CX6D8rgmXn5DBNsnSkuOgoKby4Ed6qjWBTOaKbFJbkkN+cNHaNfIvKjhzG+
4GiZOU8q9L25+sPuALCV8Sf9mSRCMrztj7ifyzlHOV7wTcLriFIBJ86wxKbz5ts2zlifAIcMw9QX
/2lQ/SpfO6FV5jz2eSxQBwJgzbABh8CiTzyppP48cumXK7nR2L8wtYx34irKvqJ+Klr5CfBURVz8
FOV84UeCYT3Y63QcuPUWQrAwcaNjRt0KDj8CYprup+4W/FIOCZvBzo56+ocYKfFCFNnTp8oKpZA8
3iOAS3DfVu9sI11iH371hO16TfZCnTUudgp5WwnrlNN58/9SjYeZeqrkuZhCs3DV8FCZb6/RVj1b
WLBNJGbfehxYHhbJNnSNLxzsqBts8djZyAppbcIv4gveyo7ZC82AvuX/gvGSuKAzYi0a3N5+hzCm
gc5GsFzohnGVGRibvCklztxlwHbZ66jsT4ZfSMscdvq4phWgMybKJb6QW+obDNiZkLJCNNObvmX5
1jPpoWztPHrusKDaWbYxMziQDgHP3BzKeXhLmRR2rztdBHiWliXUcCwrPL+nQL60gLk6nqDgO4d7
RE0Mrk88d61nPKe8dgbSMtl6fHAmjh3Sw/ApYH15Gwe92lY63tx9EhxEREb/kNajsGZfSkdgIind
tlTAzEa5HZkV+jQkdLgIj0I2dHTEBvgpmsEtay6zrJci20l0dQA8VpK2Hcwl5sZERc3K7KMmfw+V
yiJTr8DBjYeye78WwHwJ6zHPqDDxDEwr1n03+1P2WM6Yi0O9y0gv4IBmSCqRgEv3qNU7SMOdT2AR
gBQjceEWyrDnTp9qzlGO4rf6rE5wDtpdqG9IkH9jkDC3vGMV8F86PYTJR+n/luYlrrPEq+Bovrac
qMOR4ce050VfJuw/pjOwQd4AZ5Y/6w8ERZIrZtynLLG6B7ZjA5XOHT0EU4PkihiH8BNXlLaUOcKd
F63J/DD/JXbv/cOWGxAGQqIzzYv8WeXv2zCg8Y7PJPaq7xteN94y7owGvT1ScIEWeFY3fjIuQGpC
ZT4N4jrgy2vnmBEM5pgYl7ggb8LnX4CYoUoOYuEV+N76JRpZRtgHPgKiYMiDxPVyD7mfDf8UZ+SS
JiL/eTnckfoxHNcoPqFdhLPJYZ4eUUIwt8azFnD7NHsVJQjzvnTDb5TXFBqVRb8k+Kp+RsDE8AVU
C0cev030oY0PqkPlMO2+cP1Jndez+70juWEETt/nXO7dApQ/quOXyylTQeqJ2/Pkchg8sIpMMarJ
cxc/s8nvzHUYLhjA0sfz//iATKtfrC7sgtHm4u+1A1JWrcBPolrW9mQzIvFIL5Ndlw0NNsxcQCiH
eRuR1gwVJoMcII2SyzHj8di+qitAoG6l+zxnqW3tqxXhur3Os5c+p6GB5GrtAU4lOvTOpy1GrllB
GT02VzqaIvkC9tg18sxHt6w5FVoX3MkGM7v4UBV0+CJJi1S4wMLd4IBCr8WrtMNKMMMTW6dzRPnL
ju7igcSP7+7+4ZViKhcyGMgap/mZukNC3G50+kuGmcS2DlfO9InvmDA3oBx4thuOoJPCBhqdjBif
Ab1yKgQmph6orQ+E0NGSz83Xy0wHEyuRPogmPDHy8vcGQScC9oyJzxwcnl/z1/0L+JeFB88gB8rI
boqlCEtcKqOKhPM1Ik0s0pTCvPhuDMG+IC2MFCauTjYSuG4fvHdG5Cvd0pxfkOZwenLvhu9zHmNf
pUhcvsf1Q0hZy9I+8kMheWG31Sw7v6T+JO4ekbuNOVhj+orjCOFpd0f5MiorbLRl/7DA+2yTE3xN
LdkiyUfJx+tYbBK3ZN7zzbxFanZWskLGU8JsMtEXkA7hO1zBOWMQzvvSDTCnlSfWY6h5U1Thngr6
+4IYg0tsFXsSQcPFpUEi/8E5UXpCsje7r442zWj+EUJKeRRs6fLR+OhzfGxJvtegVWwoj4JQooA5
W7xPDNs/BjoZXjATaf9SMFdmtWCTIyw4Ffj81ZVu1ArgcyBLW/E0JqjG+cr5G1OPKZoQ/vEcJ9KF
3NT3g1syp7ndKoaX9Z7xJlfKHzzeYqyxSPA+E3pclnd4eXBxsYGc9g0cQIq+Z/6G8hyy7FAf3ogq
NawlT/55k216nGKWTUBwMR1Tyl07vcKNNWW90PTRraHUdZEkMJmV+K8QrbFO/UUOsBENt2IyTwou
S6YZoG+mA5yl4EHy9pG+HuUPH6f70YQ/DjQaWCR6rH5pBB3zBtO3PxjLFjERCLKZmPmt9TQYFTuM
HRaYMAiTMX6HebweSbCHsAp9Xyayj5MRq4OmLMXzxxs7D8m2QjXfb6IL6G1l0VLMn3lUZXWXB3eT
X9cQnDllk3ipdcuKjQFnzlgcsWlnCjjF7kCJLuhzBalLQmFrW+tK3WjoruEm56RdBcmBSwYoTBE9
Bx7MzE5OvOYF1Ky/ftrO5UeaRZ3ZGxr38KYIW8B8kwsejWbyO0UjwxLG2/P+0RmS0gn0pL8+p5sT
K2u+yVBwOHxuaiukNmjyBgxCMyIncCJd+DlK9vx33lf2r8iNEXOJKwMpAHApFj6EKYo2gab5Moew
R04uYP0OH6s00oxU8X3sfISOnBWrAoHk55oIqwS3KKGcnPifhEVJ90yL9TRwR8bH4a5+Z7SfQo9p
HPutKsD38OkQ75m0SZHnweRlmsvDHr491fg3jbez8Gx8S8WxMg9ltc0nKVA7V/5SJA8uI1xpraFl
/WmLdXYhv0ti9NT8yDglk68cHAC7VLsCksnQpP2uqws1FCPD5CaxDYCpjK9s+qHmHXUSIYcer3PP
1rOCaKTny0BeaMrk9DQ/rtg1M+03pFfpBlv2mHNXJBMQvuwGPCp//BvEkqHuOigWtIqLCkpiF6/h
ztbojmnE6JJwchnyw4QVnJLdEFtQM5aFkIJv2Lwiw0k34udEtFeg7jpMUK6Qr5UEMikjK52owB+r
v0PMJclQ3XFq8afU+Xum6UjQjCVMggAnd7dJ3ucC8ClxSVqBbAS6hIkyaq2jUMG5/ShZJ4n935Dd
XlBKwT3wNQ7r9sMmDSgJNXE02hLUBNMRjT/AQdAVVHUOXIjtDX794eMBrAXNYi+ZD4l4M4Eolcsc
iVjrVNbiGo9QH2aZPhsomVAP8IPwYrCeJeKJh96Yo82t+0UJkfvllRjuSyfhKOgc0yIJbitGrNm3
yvPBZJgDkgu0PXTy4sWGnEASoueXeNipwhjEHABKvxHmt6SizdTI05YTYen7t0AVYM0r9I/DkdPN
GCltECX+8T7QjbjpppDWebEMCT1bFfRbxTIffyeYdnSnjWwWLaSF/+83TC/RIdc31Ye/PTy1Ba0K
bJitpFxp8wxs6cF0PxFCAn6RCDPlFPbPkQ38A8ZArG5hgwAeqDu/fY7RiXKKZLL4c5nykOMlmoGo
/Ner20w5Mfq2cPJyau0gCMRwuLFw6ksME2910TXbslhmyfxFJe1Pax2fHp79UeVLcPIRFcAIMdfW
V0DYfeLwDTeWw5UTCKtMc1TdAw2aKaCUUBWh0bno4g9nLKaESjxzL8gr9MNYBDlXpzREbUtBQHBe
uuFqCCYnBncI5TVvLB3Dc8ranlkjzmBHeqCtApAD7kMh+UMi2sFuqj2W/naRwapGmziDAso8iZUH
VhqGXrdofogIH5jBn7XNeZ5fuYLizTu71c98eCblsmDRwOQYDfoVMQFoR7ixeuuyzzKQsGL051rD
4QAJqZm+xU06H66pCTTwrpjwn1Y54ivz0MqrZjwC+13J6qL+XPA2UeMyuEm8+jIp0+kWK7zCd/ws
Rci2eYolyuyKWsE8QPmQEw3Q3/Tp1a14fZ3EVTIygdL9YjiDUsjwDm8i9sPh+OCPTjAmUqGQRDWw
BKVPr3vPOgvwsejZOu779inWVwZrIyKl6Jn85miraVWVbzLXyG/jWMW28ZzI/i7VPmep8vrFUM8i
Bl8gU/nPN+DPZslqTxs9fIU+Xyx2OA9pCdKvDp8RgTQ8N9ostzDTeIPpl8ivmAHpbOaXBb+8obYL
8yYgopqlGNiWCU6t1WD+b82oQDVMQ9Dm5Vp7q7mzMTWNDb5PffxRkwM/RUyW3cSeAy7YHrVsjfjY
RCMG7zUndBdXjD2QCPnNxWkYQADt7IIdoWLcgcjZ1QPeqHlleHxEHKjZb3ShWDphlyGbho/4jy5V
LpwqX+jpmb2quGcoXcFYhc5nxeAOnAiLYez+UX/kg6/xxhtuo2Lh3QY490DD/wOyRgtJBi3mCDYg
DGVW7KoYMGdvn59NFO78t4jyuT6LzBFMOw62GdMdEFXET0H6b4/SnCdVJbzPaxT/w2Qinb46hsDo
9j4hW7jlKKyva26MAksro2l13oo7vvKkvrJJi3Q2FGehNNgvTK3+iJjHR49RN2u42gbJglsixATP
GGbRdmKDc3YLxEhtg5jClUd5Bbq/XBUdv3GnVHxOm36hXUrmWCnxJRed5JH0H21xeWWGQoPCrPZz
0boFDnAPsxemas6jt2vX3sg0/eW2mDSd1ylDKJiNXosoEqoss02EdIwUwNkT6rCRkicLvW5Vf7gF
keNRJ4u7lLyX9JsHCPHbJDBmqfqshw3vVy0vWHHyq2DtUlJUB/X1XV/bZCWyiXlvcm1HPfB5TRIT
4Au7od/rBMaxaWDD0RgME++F4jVn6bvbqfwhqJHcdit/NiWREXOqTXmh/6I42JL8gAAFG9/4FVkM
OYJTo9rVuGL2HyuAQODgzYNdjxcQcjCcweaG/bkRdlG7RsoZ/HLQC+WFId/nzcm3zHvSt7y0pwWM
5h/Rfz142envCNE6vXeNSmmBmXfiDteYjFQ2aYDZq0UACZHSjj1biQiFSA/Uponl0YRp8UJ823xc
ano2LzSvb0ijC4ikJF9AMoYgoRJ96SOaM0UAAIdpAs4wg9aGJjHbDBIz5fEBxrOegjbe1j9iL7pH
auzZJ1AbMW2r+NNmVn5kZijwzEXk8HQbvBf0AoyhSxt1TXRsYHBzp0dwOqkOOSIJtmH1O+kQHIo2
kVOBi5dFqOmV1A5L9pS8on9K8c3jxz1Ol2VKqOMcVe1n4aOdt6YtjQje0TFskE/xUsu9S41q3vIz
ZWqUef+RdF7LrWJZGH4iqsjhViCQUE5ON5RlHxNEzvD089FTczWnuk/bEuy91h9bljf6H6lpRPJ1
03/EZpMAH8ZObyB/P1fdxpJ8bEcVZDuzMgA4IW1O0uwN+T5rS3ZLxp7AynAuoGencwibGTpityK4
XKNuxImGhzm6ZJPyiedLVumGJDdyyXoZn+SWQXVc182zs/zB4bVDPWjykVm2UZxZg2Yeg48cEOnS
9auA8mSeExO3tORM43tb7hbpUrruL+WVdJJAf5ZvpEQV7aHLXGJY+47gYtTvS8Fh+i19pTUY7ir4
rfA0kZM4EqZDZgmyo/laTpuspm3y1/CKPYOTdhSBIg13RJ1X89itRQhBLDwVuaLrlj7LlJWJKr8l
o69jeTM38ezO07r4GalX1GCTuTxsVFC4aYQMyZeDZc2Bu0dlbSGxoveXoik0yoQM1W+FeNT+4GgY
vSIUabfGWll/yogAElEP8xvexAXeRRJcrAHqR21Z6BEF9BJpI2TW2tKiOlpXhDjyhU9rSh6jJ9pU
xvqX4RFEBHdBqlVNDxBO6AXg4HlpgCIxoPIwAAoSK2OssVjOnELDOjFs6xdlJ39gYKGWuATXKjIE
MkqQ8nOjj/jfF39KTkzGX996OJQCrAIcMcvRv4tpnuYSSl3YLQb/gh8WOprgzI85WV36JeJn1xIo
BANHJjoutehG1lqbOGl8pOCWIlyYlLTnPtbsSXQM7cjFI6XfOOYRyHBD95eIkSVyHuGZeC/B474V
n8OlyZDm4MlYsDA+law4MHAYf+BbwFpECHOpo5doxzUzT9zaDlvCRHgS8olV+rCy5wuvFnFbI+8x
fNYiZyF/tBzR222W65HsdW3Thj4fVU+yBOguWZwO8h4UJsQQULcUYTHkdX+fSEi2+QNIQ9JIaSwZ
Vj5BYU3ncTGmhKvHlMe5F+MTJZwqbop5DVHK1ytKqJHeoI6qGtqSbAyPb55GxRwyiwwJqGEPjlrr
t6zlXE0x9/TsyfVbPhzj2pY+qOyCF21/0cSSRI+evRdtRPMQwoq2rgdIGNOhJTqDofnACWLqH+GM
CPpEmKeVkJjOAkbC0/CjEPVrNF4q/PB8RQKX+IByDnhwBsaZlaMufTNvmtK3Gp0qzAbmfSbqAkRZ
kUGlRvKEZYwKaDJfGXf3fF3SzKJ/RQHkp30lCSECB5O4gV7ltMrwNvCuheEyBFLmqxjoufBwcx/B
epfV448VKb4RFb3cPIr0YbCDskiGCXwey2QtE7EFVJAqCGV7DnbqDwb1HpAlnP4YIv3f/G3DyP1Q
Xsfkt2Bt1EmKrkZeQabC6bLUnlNifqKlOQv35ezz7xEWJk2X9nWOq02cX17x51Bs5jh2aiIxtOAt
oVVq2g2888DBgcOz3eETZcpDjCUzNZMlt0Z8Y+lnizA1dBU8oZJ+yzWaJdC+4cMhes7cl68dti6j
/EZeVhlelqCKSe/Ziy+kQ9d4qhpMaJP/Ej4tmGcp/NMAr3S6vL4ISRj/yLUGNar7Uwr7ksL1Rygq
Q+3RkCdQjEhmABgWONGkeeblBPnChgP6ARixoNTRe2BcuLG9JrMJGMx9DjoUZdV+2uVefCKHJyaQ
IPXD3/CMXwcz7sLJV5xD74hIUq8lDG09oHN2eVuZRipXXNRl0MXlNgm3dCW1i+sYrgjiIMNH5RF/
wxB+mwaOsPeeZCPm0gXIqY8xZ8WZXw4Jgkz+xV0bTuTubYzOwXwJpF7Y2P/AxYnR4L80puvyhe4O
aAHHuCn6BeXZYBNL28BrYcOp5HBLMJcKLmlHh3FzYgrDkv5oyNle0tQf0eY/2fbMX9aRIs48vi9z
b1b8/k+Il6pTY/6iHBzxnQ4nbRNQ8I1miIAIINHm2byrVBOAQO2JoJ7/UxvTVobwxoa5Owc77OeC
U+2A3inNqMmVsLkbFKTSeAxY9bbTNmy29OMaaGoZ/oG3hJK859oRyLTz6sP8zVKf7LLsYsIsVe6L
IONxaehrHzR0JJcx8n2qZIr9hIrZBohD2tvqn0O4lwMylTFxQzy0sV+BmHOm/RU837QWb9nUClfA
tktrsp2/MbfyPv8HpldPPJqvw6Bf4FH/+H1V6zTc0guyCOtKVAsCMjnYqtLPAoO56ZK38E1HJIF9
eowBeikoN69wDtGFTZUNEKIdaLFzsM/yHgjYZlnNeJ8pIwiJw+HLbXwk+4rf7NlDgnpbLu8Ej1ZY
IdGgjJXIZKXDX1hPPiMK0R60thn26Ckx3WwVtak/3bR7nauF7Ze+lWhD66ThE2U7Gh4I4qJ8I7Dl
pLcvuxnOXHlqdudlLRCDbgBJTHMjqX59acQfGt6I86EtUab8Un+HL8Pq3m641rNyq804yZnOr2CY
3b2fadFgWSNUA/3LsIHKvgfar9r7qOFeyFgCg2PsvxySSduEA/9R0tXdsL50v8RvY8n6x8aEhXpc
JyYd3vgpPc5Nbv6d7liwmvpPQ2V24y4jSGXX1V91Ny5l42Z3tLWDtQWHdQG3zWMueLGyNc5YMc0S
FwoKpFB96pggtkW1HYiVoWQxAzfmjn5P+Aw1j1eEU0l9yjuOqCW6UedypPO7Q1wgm1cZcb35I6eL
HmhFEkGgUCCXrz6DH6Zs9Uc0Nrg7iEJ6HYRrBgTVIPo5cvwi7rGjtxAyNVx3A7JSsgo2qF4QMw6U
WLjqnSVnn+PushzYG7B4sN9B9/KD8UsekhABc0P4xC4oB7lVg4BDfclORPEqE1a79O5ooUsTJuh9
IDivj0A7SdFWIlGQdZxaczwci2Sg35fmT7wRM7/+bajBdQp0Yco1jlzSG9T2WEjfMAn18CkH4LkQ
YlhQnUU0zk4vrkQVBaKPCJQE2ax0Xu6N3T1xLXbLV/NpvL16v+r8TzF1W2at6irqhwJqawXCpc5v
/dWim8rlUyoPIaiN/bqb5oplIwLPWHRn8gZJYD6RYWbHFQb3S+53ps9drnZ+SOIIP7xNkrNHbkzK
z63udNGJipsq7st02wRAdDDh23ZiI13xqK8yxOOEkpFEB2hNLt9aiO0A0aiqPlmWmhsEONAR5mSe
amJgTxQAvX7ADF6f+VH9mOqDERO35pfHTnovkJrNQ7pKcLOjR14r5b98XpxsdJVK6wZzaxoRYfF4
mE+pR9IwUKvkGGjMpgdGbpz3PZpHdUtAO7PoyaRHb5sSR/odM/VE0psV7RBToEbjo3Cr+zic+Fe4
RPVteghKf8oucvFhTX4T7fMUVeam/vKjRbitbpfCqtyJ/xCQiNfa6R0KC3Z0JOObXWnDDXJ8xBV5
kp+3Sn2o6Z2IliVGcK3iRNpS8RL98ngLkgOIC1QvBh+Z+pFj/mbsoE2Obz1nICf1lxsaIuh1jE8w
QPFwTAD3AG04xHU21T3IBe8GYSpLVzZcUYX2wFa2/E1owwPCSAntzXdo2sQrP3FgXxAigbPO5xwu
C7N3cuYOB++z7tT3mNfYoYdCAtgu5j1MOjK6+cDWWKr8REhs4I8PRfRsKSyJR8cEV+K4mqa3KXCR
eKvCt57Z/ZEDyaXc9bEMGcIfevrSsBPtE2A2MtgA17XdVWuLSYkQa2Y3dKTcjZbwFrMcyWt+iXS4
ZvM7Aza0XaK9w+REG6x0wQ7xoq3J3lydR1RjBhKFTSp7CW5zJgLxOBXEufC7giR0CzqNwl9k+7KJ
rhWYxqIvDhu+YOtcUz3D3V/2nwTdW+fbJr34lU5f254fEmeNtuaIen1QxaC9zgPBLLhWOmLN/iFF
A49GpTOEO1rbiTmutmIF1kTDKGI6nBsWcuBXtuf2qX35XS58oPUYjo9YdHVZbSwcWU4cfLbhhoQE
xhj+BxpCpcs5ATt0JOIECuESmecBwQ+AfMEMkPnNnXSagnKQwZktlje/KU9KcCuNj8Ro1rSDJEse
3buo/mnDQyiWOWMpOf17Bb3TYqJ8VReN9xtiW6sUUNJjN+yq8RazUpNRvZapBX314GqKP0eXOTx1
vALs+8g8s5+EGUnKkEaSq9b7GKj4TSR6zuj3ZBLKv/g2ySlQeGrAcgmSfOHzQqIWFXbIKYPiXzpD
CKbGVsfO2g9+VS1hWKQn11gzWRUtWKfslBEIrRnLp93X3yaoF3phPieQklF408tNqVC1EW+o5Iy5
+vARkZdHJiazjY5P8J+wrC4Y+TA8AZNX71p3AIokHQUli8wxV/t1ebX0Y9u+6RBscbeVuX0FO8me
9aNQnlxQ11j1ZlSwKvEAWyaqABFiY/0Y0sEq/mB9mWTf2orA7IHZs025uFFjscZ279Tjtf0ea61F
k4j1Z6nEvYMWYGEWv4pozyhF4Asr/oyvAQPhKj/2wrnLbIk4KodsXsBBCswHDOvIYUocm/I+jf9B
fwASJhuxoDlOeOoG1tuEvUW1ZXGZesWQLqS3mAyY/iPnkNTbLTMkOpBv6VBk95HcV/qD4OdSYY2s
E0chyo9xq4OFRrsw3KEKZZTHAKb5onp69Wfy+4lej8ZLAglkzR/w/a0dFevpKRYOtgpcFeWBXFnY
qOSeIHek/IEfZl3eX5WNZPJAvhfMd54cs4LyJxQepFdz228G1AXjqqGOD7kE6szLMnf+WtMZLQ8T
f19tJ8th/46I9S34blwLPMdnMU+MbXCEVQ7WNL+b99eTgOlPgexqLB050VcAmaphI2XIZJKhH7gf
Ne7DGkD9IwYWg0iAy9YfeeKpV8IXbkXmceCS0RUX69cGC+vrsdQuh5+kiE4WvK+xokyFVNSMh3fd
kUoNQKts9MHH+DT0m6E/xNo5JOgg085K7uc9gWc/MltKi0SjpcuU/PoMGgANHfPPQZ69eDfvm9EB
YdRICXfLdo1Xbv4g7AZlPJDFqQD0/dG9yMbF8ClUt+AeLTlxdmWdTHlvCv7M3oaExW/SR/kGhoOt
uSZOljbX+P0VXRvODYxXm+U09ohiDd5rjmxyeuf7oEL68WscrYCqL7uunVNZXbLM6aVzSO7DEpTP
x541N9xhwHd+9oZ0MZj9ngUNJKm9h9EnBGBpM8FzqgK3o2bAQLYSTsRgWuOtTGBKbdJ2ZPWQCxu9
gmY75snbIgbY/ybBqSScPvNSajnzIyUaI+/jGgUguZMKgRTYsy7Ef/V7JAEGcuzHwOJ2m3EIESL2
2gnjGycqC3SzG9nfsLdp6WXmJEe0uuqfUuHEF/MwW7/KvvGGh2W6w7/XWkCOSWQaxOgHrJIob0hK
IWBFtD+I6sVRQKUqFSah/GEw+ey6ivSLVXOJJKJ7u+UDu9LTrKA7IlB0wnxkS80l3pRu9CPUnpQT
9uwO4aUtV2RDSm77zG8lbeYIAFwu/WqtXtSYrxI49lwA2NwxsxHu6czvYMov+/SsM7trrzOVZVQy
uaRjUGdQ2ShN8Tt0HsHW6ApEmpgJLl2BrgfKZfjWidHw1MQzhZ8IVLB9V9Rtpb6//oVwaV/ajnBf
PC9rCeQS6OmW4d/FYaU+5Ok+KR7uNGfiLiNSG0UnsaOPnKYgy6vIvlovyQ6GIw+O3DyneTPTAzfX
H+0Hegkl/lpiGQrVVUUf62f+Q+BZqC04FFMPkxUKXEA/WDtthQiR0EvFVfaE792KfzydjeJFH8O/
rt+gFuH/9yIz7zbUAThhy8KY7XpjUCTHtM8RwOqZbRMTwqU7yFTPsH/RpIz+tnoTebIZJqeTCsFl
LucorkVz22YsCzdFJNn7qYJljvQaJwN6dXogVv9iiHnM4oFbARtihQkcVfFlbhVi/2jIsAnFquEe
jr1ErImrQTzA3ib2FPxq0ncq4aheo3Pv0LEpXosI6bWrpWd0i1swKIyBHL6OeatcvMLcjsPph1fi
QJ8UntzkRIj1vCFHgiAenMaLAZOol5RX2ENIpxJAsFfuFj8DOmDdVwWAgu85ICbEoDFgwGrCseLm
KUKQklqmVfrTBqs2cBG/axE2uKPWfSTWtp6PpYV4xDbBe1JvlG+JvbOo0mGzIwQMnfMHDi5jwK1G
BwK7TnKphl+CrETfgqp08vaW/dPjH/VT3xJQjfM3RXK09G1xDL5byB5bt7oi0S0QIBD2sD5FNzZI
g0pVJ6Tt12sJlHe0XX5Lk9P4jLlm1eOYfxTjqoerIYRQ3dfboPg3yJcAnSxNN41LDR3pLkTstnsj
8NNtxnfRc3cCbKJp3s3YEBSnGK59vNYLL8Dc+7uLj7D0tvRoZVZDbc8huGQcvUf7WNviLURGH+zo
WlHfsube3WvUzGiFHP2ZPCp6VPjpC+FcEHc3f4tvNY9GKHJlvcITOchRtDcjvyBaRNkR/ZyFrqCC
9X5mfKcNCZoNWZXTIyeNvgwxX2wxo2Bl2XQV2jSKGJcCbKRFdevBeUP6vo46qi8Zsw9ZVt3/86jA
1XvodDfC4o/1FE0jalp9/jHTuxqSztHgGXLTlNqJd9kxew9RClhTqZ+zW2yhP8CrhFdV8ekOpdkT
V91CbtJAlNkJLAeDXg1foJ4aB/8I0IPxZ/1JuhtGXg2UPGx7xq95YnUi08htEP8a2NfzHrH5T6rd
pdkTho34DogCFIiFq1JPM2moyIZoNUDUrL/8RfQ+gqBQq0dfHHZySDIauEOJJY1U1/wz4FknQMm4
SrEz8Dbr0T/O0hbLBSsC6hdK42nmutbiudd+ujXr8Y/2kd5JUPHV7jR4yDcpHCQ+9U3hCFHpAWOF
9JSPMNmaE6b0XxIKDLRtcA7LbdKxYHG2N/RYgSTLVJ4MvgF4VBaPWCN9eUdlMhAiybkjEzMz00v7
J96RFS7zaH2rdkwLoElLpXLlzOUFmtdk+8KqQji6eopYX6EcssJ/rVrUMYhHh82yIP2+zCM/xbeJ
aoU/0W1wduLskvxEb2hs6xvWpAMnaekpuatel7A3OlogBezm/BIY81Cp9JgF1t+UomdUo9uUNdoF
IV622u/kewHoWODU2A+GJ1Erf3xFa/jd0RfeJFQgW8rDaEsipw5sDRcckFJ5kv7qcqdjrmYepj5T
RIE10vpFJzqIl2nMK07V5EmAZCIQDADde0YAGjiIZ3tOJ9mtwgceNDlwX8MZIiqkd08FrCSksLO8
SOIz2/DYlHC6D4b8AqXCSyfjxqWe7KsrEbdj5UhkIJrA075zNm72FYbdjD3lIacnyIJeodXSMYbT
Ql2Lv5Tp9MjTWw7xR7AzNNe0EEmf4pHyTiDyrSKR/P7zothjRjC11uIbHxtUE+obqKYiw1GffoUD
KgHc70cV65NNakKOJIt/iKRm1raM1kI4J6AQYgtrCn3gL93+wpOkXQrxX38EpC0izwDsEZcWJFlj
ZFpKYuH+wY+pM0bQiOYANMGy2UkYadW34k45DGO0BeuyEpsLUAf6hly9U/obt5sFfCcq8m1ytPAe
iWsMQNDbOJ4aF88sjJfpmMKd3LQk+OvoLMdkYCXnF6uf+dlA+HTLRXwfmHuRIsdvAtpAxtuiW/JM
aen0TPSjDxW+BMgM4zbAa4FXydI9ykUTHx6s20CACOY/JF5TdE+IByESsP6ag00jPiWsqSLpnrET
PqvNBDcDNk/7BZl4EMyBcWc3Dsb9fB7mz7K/ScI/3JIIVWsKIYG9X6eg2WgPsGhMd6zSuIUR9r/i
e5MeXu2RDDkZoglUNZrPEY4Er513JJWlVFxTZXVoDoHIR/XMlGOhnS2o4sXAdJaVYxNuxO5T7teS
cQ8KtyTbWDNBBUBOHwqSGK5jqN0IbSBNHAJOBIdkLySqkJkO8W5X6tUCBtik/1WTZ9v+zf0vwWV0
HzxlJsWQN6cnfKiFJ0GHtIvDf6PwEQk7lfw8sj65AMlXovSWL8iN0cSCG6qPOkLDAOhFlava/FQd
tmnae6kDjo8E1ddPq8NoD0fHTm6TLRenRAbYsd7xk1AJopPo0j5HFnqpOPVoApLvhQFrNxU9PG8y
It+PSiJ7FB2PsUKOLkVv8Hyy+B3r1KgQZ6uv8wNay1jztHEjb+LpCoJgcD523bkJcCM+QFjRWpCU
4dNfQ0hhTL48MwKIu4lduHBb4YevV2BEjx5kj1rdBbYwiC9wb7PyHjsbXSJncKPhd5VeP8IniTrj
OTv2aFOY1AOgBCJsCXf3GqK2vpSBjIt/U3jg+F3XZO4Eu+KZSOxjmoPdV0HqFClH4l1gZlnseCrZ
axKIiIPs5YuwQt9Kv/l4AeLFaWDVnNvPgjYZ1RmDP0AAorIBSOXi2LAjMLDDe2JAAwdHT0QkLS5q
RD6CgIOcH5INiaaAyIaHw7V7DPIR14LKdsLjPlFuY4v4moiWj+6mzwyuAj9DIvcbE//YAjw4XXSN
Q9RBlFcM4ZbkvO240dGJkDHpWIcOSAj1Effhs7/O7Cu2/EvmVL964QrY6capLc6iucX1END0C9tn
iw/Zp3UF/JKQZU6ely8EvmY92PVw8km8ljv8veydjMjU563Zm6kJJ1AE6vm9Vr1yE+GEhDfQfaXY
Kv0ZEjHjOWNZmS5S7IHW8hsPtkpAH4dI6yEYJMxnwaqZnA4dIP6AJOc3Qru0xr2M4NuMSEQELgM0
HJI7LdkTxiplGx1QVlmQnjX7VUVwMg8QEt0Nw/usrLFZvU7YJXHjoc2w7iVfLg6hdFzjvy9Xe9JB
mNgBOb3+EzUdjBqHjbjRLeztEMe2HW6rj6DxXuKufM9wafCSbxk8RsQR07baIbBYDbuZTxi6iqAG
crKQPMkcmqFd7Bhhg2It+0oE8XJFRoBTYuxODXqyPVMIwAG63iejGRK5xvkz9YMp527H3UnAhrSF
JeRvZwb87pjgZhYCbTl/TQb6XUMJ/DnJ38qAsEb2X2J+0lWxFfF6h4c2IXBv9RJO1f7Fp3Y4h8gf
EfgwjJ75coSBXCds3BtwP3ZBxmgeOvPvxU4H17wjPHMdmchmaKbFKFcxfeAOOTTcgdYeF3ZzCQDK
fsvqFE+2VBHQg77yWNDuFVOzRQUB8UWAMhMSDXfqGUd8QutiCdHMNoGrsh5d8EOGTSe9VfhDCKAk
hJYEpbVF1s5HFW5klO6uGO97urAnZB0g4lr2GwJjk6c4Te586aRfxGAE1qVLYrmLYlN5SK8zopSh
87neUCe1lY3YhMlypz2UGRgNKGJGcn5Q8C6ZdOmicUjOFjXZCHvQjXPYkfp5Nu/a5VXYMYUrMQU8
w7lcDtV6XW1nn+1o4lgghi3fEBRPkCn6arfClXDK8ZK6BN1DyzAlnnWeXSJFFqDx2olIypzQgP8l
8/NNWg6LK6k1NAFXDsUJylJrZ70n1M0WLcXcxT1PLprmR9lH9m/pcylZnbzyzfIzl7WgrGGeqOsC
jdwyuVP1bTIa8ZDEVBUvVLGJveP0F2PVdqpFqQsOxugx6NumuAQ8AE86uzeYG9GviTCs8yJX4WPM
iP/JV/LmBRH1Pn711b+kOqZoCiP2tKkiCgil/BIC+EJhhJiB/CrJ0QnjvnSMfCU6t6m8RwisRDIV
cvwu6lrP77UE5f+c2DIL1Jpj/mYNaPaduLBHWoak9XKzoEYl+PbdOFISRNIen7t5L6e1cGDxRfSE
d03rGDICX224pBH2ZjMegFJZywjeDUIB+aNIulfjMaUKZ9i377SNzLNDluEBrGoRZ1PMTBMK0JOx
finXEgG6BGK5Vun+FSHlXU4PIyYTAME8CRWDP+MjGgSP+JFTZ22b1scLzPdVU1IYrnmSZI4lE6qV
fJlViDJqEp6Gr4/vdb5TcFJI/6Lqh+esJ+d+bV1e5+ynqDDHmwjIeDiZmsoJI+TNiongOGJ4GP10
+OLq71pIimtN7q38F0SPPL0V8ZdyDFwO8vapkdIilDeDzi27+kglJJYrTbRbYqNX2cM4ZtFNg8Gj
iE3bJqiLuDDPjBMcz6SOAmy0/2YNm9llTG4CNMfktM8EiCxIjk170nGVi09eR+iVkWDfL2na0Vab
vr4ClD/kkwlbLEQ3pONlvKkfL82TBA8bV0m6vvk91Fd9fI6fSEKLZR8E10QKaKAyznpX4RpdIe6d
uOEIBpm/WIWo7YRHU5X19IHX8bNiQcnApxy2i+4AroWj9qLcepT9+q4D8srJE123t3l665hPMUbk
ryXKtmIj17a5bKfu6xJTf4jr7jd9l1iqqZm3dR5AcjdQsPt6dVWkY6zdJzzlM1DelY28l1BkM2b7
rHRivo6SB/W3fP3hWgRb7FyH1lZ+TT3342RT83YaPHnoIkhrea3WBBYke90VVzZBsSfWrFj9ioSN
Zf3DkUCa7eLLLfxUW3oG+3ivmjccMtW27+yqec41AkPibMExnPC9yRxrY9DZVG6CnWqS9e1WxlVR
LqjxwId6vwkxAdnxgS8OCFX8WXj/oTli4VEQsxQbhSjr0aOvAEYXymlgKQPWYQ0jz2+RAZAkjIPm
rwXw+AntjOQiDHVAXLTJhNCOL1qy26tBThQCiH7VgmmsXkDwpAdWFxla93Ut6r3MtRGtpQ+a/dKF
z3OEycONMTC2VRRjXoyeupxNYGcMtOlfA7TKZwk6adnFV7zmgSM2NuYjctBJoxjAQqxssAYOh/5d
D64xzDaCJRNsCJe+dwLBRkRv0x+hrCIIBYxg4pbbAWKa/L4znJR6DqfEEc81bsCLxiOEc0D4Z4a0
dd4n2VVpVqi/K3Ixoba42/S1pH4k8daAqxor5GYxtQRrUhnCxxhg1mgBntcdJZMxR7YIqEF1sIAo
MnAV9j9zHlaKGLqTQktpAslHVc9DValeeapMUjUCKGXjVvBvR1Pbyb5JxBvh0qITE+ldoCMSmt3L
HzmY4SFiR3EqLlHzokPhA4vVhq8oD4GeLeQHHih9/i50fz1ge6ZS8cDbmTp0hp7oBOaxLzt6pBkM
Iwkq8VPLprURPBTS5tH5UuqePQhllv/KBu0AoYf1Qs5WVEe4GvPcDpsONowOOfVXG32S2ZvfOo+A
d+menyf4dC5O0KvZ67z0ViJl4iKrPZDlWFtp9aG2NgMVQaUr14/01m9EkH7NGeWH0kCKE5ozHFTi
L8mDwjcNogyCw3EAtvPgXuKqkcgnPUsgz8H6xdlCAkuyLqDGtwIobgrDAPFILfM16f6M6l2UdjOt
XwUvV8OR4vFi55KnjLRLkTz/GDmSQjsiqx0vvt2UBy310vZcEfVh6JdQZua0GGv4C4C+Tmq8I6DN
lIiCX4KhkI/a88+MctZrSXe+ppYPUBoAjFB7oZ1lFKm/os7wwJf4ObEG6evacIfxWKHtZ7InRJrB
fGwfLYlntDs7Q/g7JU/Ute0tRD1CRuk1MT6H+Ci3FF5Rykfg878SBUO4qd/7lWy91fJ3JoAjIYfE
lC7uTWLuv8iow/YWK07IZw4pZLmVLVOwKfDy7WmKBOEe6GaHVanpk4MrqKv3drqm+MX5CWua1ilZ
uIdr5IfMHg2Tc9pup5orGVNpXP6laHD03/lFlJDuGOLiVn4RlohfN8HKV98j6bgUYtHqeCsUQrze
IF8LOuN4TvpuHUpfNLQo0Oido+0nD/pMW31wypwm6rxRYEPRIziaVm94koh89MtTRGZrcs+/4Cph
KRfvaDV/quUOyDcs/ooE+hWoZPh+Cb2vuBLaGvlPtg9kPsmfPXd+QzMgIWTjuBP61bn66TqPsGgc
oJ1LvuGW56O6Scv0aiokh0BPvC7sQLz9UDIVPLSdAjm49AeSSJobz5B0sN5N48cISSfASr+33bYL
GK11BngZgxHH6gpRWPRDtiiRbrNAfili2iR0/gSeg4HJKpVwEwurpPqKFfbTHBkLmWtgg+a/jt2J
nmITzh5K459h+ex7sryh1alUnQhotUIic0bFjnjkbyTkhTi2W4NOaO5dzinuMGGtBpuzKQBhCD+J
+qWCV4QIwtDeotucEc6OpYpqJdj8MIoud6N5KPK9juTCpo3tniXOGN/PDUdW8vqI2n8i56QZP7Wl
b4Gh60NszN+wOxgUQ8M5ZUAN3ejlqqffrbX62+KmG/cd50cU0pIAfnhe+Cg0qJT2VJNf6HTdH5vZ
H9tdN9pTI6JSALp81WSM5E4n8BzR7DL2bsR2NSNBq4hOJS9zZhwybqL0VzWaI82HmByj4atb4nF2
IY9Dbu00BQw7Ch1FvwvAszp0E8dwE+/Ha0U6YPTVN+emv6j9vZERGgIBI5nJ6FZgfkkYNwhMYCUd
6Lq9WjBgEHHynuI0aBcO5DDZzeppOVW75JhToGN8p0SRa6zb8jmHlB3kI5LVjD2mbv9KFvIA/hOt
LBDkQUOkMVzMT5NFlJ7JjJE+LXz4EjMAP97q4BRiimg89HVhQ/IqS0c5k5SJHPvLQnk97WvrbkCo
mQIKAXwj10wF2t3KAOIzzaMwQNhlBwqgh5F+y88YuYWcv7/yW8Da0y3BmXHCjedpOLdywe5w9XfH
EgcIFNbo5MZ40OZdbLyH7FGAO/KXOCKh+QixVuoerIdlhe645DPAKwaXrCRod2/0hBMctXJbNY8w
/sv7HQ2EwaUSN9P0pQW+RWpQ5MXqZRRJr9insJEUvbCuLyJyv6XQpj1UCmWScu7kNAcVRFq9c57B
4nGYithQ3ajbWuo+J1smrUhG5ztCFJGzKT9S9SHGLLor/fUj6u9T+V29fpPhrOvH0DiO2b5KtyN8
HuI4Ep5NyaPnYHztO9lHoddcaQhoNtPg8DP2ZCmDfVmPprJJsjNmV6Az9C+TD/qb8gw490JubLaW
YRdnCFoIIZYtzmKqTvbdI86OOkMGv8LIRdDtzXTbY3lI2Gw/ivg8AJDzoBLb2fF1I8bev/Zh+2FW
m5Y4a3Ud0eL5Ex9aChLIaoVuFM8KRUARNpdtFX2XwyO7qz+sshWcN+1BSJmYfhG+1EimTtON0NIU
IpJ+98ArvxYi+rc7G/yH3ubljw8FKpg/HSxXOIA7tQxzhjctgWWAjXviEdDotnCH+HLQ6WlbQ6I7
aD+gzZgpIrmMxXr8MugubG/TbahOPYWU3OHdR4vKr1G4Mf7Q+qv3QTpLQ0xSbITRxSkzPw0/wg6n
SPkvUe5ldqtzL5IpZoEmIt4x+NSopMk3w+jmb13x2ZGi9WhLl8GYnLqQeVp2ZExAvYgqdSO9DtFT
vOUg0DfxJqBABg5EkND6soE4f2V9R+mmz7zhAzmc3ngCWsx9YPrZGWuKkYFweojxDfEg5Tux2ein
uFlDBxiXieov+FF2gk92NoLhaHGQd2QpCHg0dTcwtwjPiV8beJfGnfE3V9zcoZfo7ggGes9+ifki
rjDJOaIeILTGxKozARugxPwhMlD8aClfGHcRwgaEcABlnHOIcvGqR47W7aU+XUkPxEFwdR2wHCqV
XKDWGe8s2kvxIzglRLSmnFB/r5Huz57sRmGRz+YGdSQYETesacW5oBoDo1WHrz3Nbp8DcTDmRssw
dOAmyL+HTlsp+m5Q7KFFqvxyp7MVnwpCh/GUEypqNMf5WhQnoTyWOFkEV9GQs5K8+dcYV/TE/lAu
PVizsET99HQk5xuc/yYhUgFSt4ccuxgqY3raqcZ9YOWOenHfksLTBHSg4yJU8b948nhDI0a6St+V
NsEL+AZgIJTo8MKNhEvzqMGjI9QAb/jLjF9S0/BBRdTUFm+aYTNsWsgMz1Hm1ZLXYmZ6f7UncCK0
1Jfhfxyd127r2JZFv4gAo0i+illZsiRbfiEcjsUs5vT1NVhAd6P6Fu45tkTuvcKcY/7M9OOIgxjD
0F63k0OxLuKLPqLoIfTZBFFPkV9A4rbq59UheYlHkQdoejDXejG+O/e3JD1AGJHQ4pM4JLB/5F94
crttiIdIkKzeekzdtfds31+I2OrjZOybCBnUWw0qr868Cu1MRVFd1n/popHLb3L+CeIayQGk9DSI
WdRcwppsoVBV3RWTkAiaNxN86dzMh+FJEv0bCmvcXpRPTReM2LnJlFjUbTHRV42b6n6d/2MCgF0N
3O9nnNL2r6sHsm6e+vIfbVyefsRAS5hcvUH7QodPZGOFdoozg7JgtdPBUf2VpC1zJ2uejGKaewCE
4bupvbOOMwuvUWxhtW1nD2we605gaIKypTNQVh+xGUjNQoBEYcvBw1FV++pu4XPcDWwDTM621Xc9
bBg6o2/EGGG0NG2oFjzGTYw3p7cFhzTts5grEjHvgRWLeCTNIDRJF3NXqauaezTQgKdxaWEiNVIW
EJQiGogSPDXqpQNdZPqG6vAPyLLCPdvAquYYZfXrjBfZXL9+1OKrbg5Tt47mIGU+GPIRE7WUdbuR
pFl5P8bn9LfbpdIJ0d4TZG1FQMatwv7+0+4FsupYtTwY+4LJGx/meCpau6YDKF67vt/zH3ZoI8T9
koEkexqU3OSiwvtjiNcf6aZ5mWh69foMcjTfVjOZu0uSTPLR8jtETl+snxUotOFLO47MbjEX3xrq
7YTy9KRwSTD1UJigGc54ReGSpuj4Nwjru/odaBTjOzjas+AmmL8NxLyb4Z03+4lzVtxKki2PqL8c
QQbLBeRGQiCy0NzbFuG/kw6u8GCtVn9io0T5GAunnKEg2auE7MQXVP5pkNH1dWBRLH0nnYzFbA5I
iDBBvF4klkUE9+koNcjuxFfP0lNJgwEtO6W19DZJGwbSKO0UwY4vYk5oApZdwpIWHF6B2U/fccgi
Cu8o4lsbOI96ANQ9v7U/sXmAQTrQHsp0+Cf5swQQ1JzH6S3p6Hf5bC8vuGjtxuysVeFQcQApFF8X
A/vNGp5sap74HPkdhtlhsse84RmELDxJeQLSQK2GauM57BLidM+EIQ9fKh0q1LXU6wp2+wF1gcpY
V9iLkmwZd4onZrAZcdGV0xkOiP9X9jsOXAV2XsE0fxkaKahoJQ4CBksY6Bm7/zfFcKtLL+8G+v5V
7YaESSQ3Iiyoc+I/BlGIdwDEHepjdnx+mtBWFNho7J7RJqyHr/JaQHivoSfxRw6CE27G/iPJdtM9
42Qw33oYxz+smWJ1sAX2SoscYl72STqUAbzREq76tbzHer3sRln1ELPy9OrmGqXwr33dPL6MrYle
pWLijJoKewsLF0M6i/Jj5B3R4Bqzd8U7otsv9jPJwsJigc+y08IEKV+eDGXKw8h4GhQG7ILkSpnB
gQl6XePT5siZL3DBcw8APIKpZuZscIkhF5XPlNEhCWgEK8LtXaHagu+IBptnCgN/ljmvtwXS3aLD
c9tyz7KLprj5m/7kiXXZ9CZO/J1rHbEtSioqp2pFs9JbvGiB8ivje4G3VPf+9LLLfj8xHNf13USP
bHw23+Zvs0nlaxOesDbm5Ddgn1o8VVfpe2RwrYInApZUQRnr7HDgwz8yOqoUl0C21/5FEWey7Mcs
OtziFwjj6KL8zA0jrwbsK0tSw9Olv2YOyuFdqYIio1CQfwXFGZmAxSIs36UdRPKujV7auarEmc0W
Q4mXuOW8GpFPHeXkXGNLyaKO9pDyiH7LY47UMcTLo4BgRTlEpB4F0CQwV2AfnYsvuIQrOImssV/y
VwqbX3n3N/z+3WrD64YqPmE7ljfbuZjZrV2BDssiuBtQzl575maQLbkn/WwB1HRLeoOc7hetu/kP
jQgzuRamgtMQHMsgpdy8AWUos/vTfqvZWvEzdsuk7ALFhtltpu+wZ8Is4u8d3lcYVvnKHJj57NGh
Af3PGZz6XzAKKCwKJH89mEQy/QZCnJmjgCA5tC/upC27dAIEY8ZypNuB8rSJdeyQB8xYw5YcPuBV
6BB7bBELhfmnvTEphMIJmGEyH4COeI2CnDfqQFYlppLaAwYrZvsG5SwGgjQodxpDarxdV5o9hPDE
HlrzTfa5pgpqRY/ahn/sPwWBpcM6+8T5gO8asRSXHa5A+iUWJIfxEWPfc6B3X+ZPAzoz/R5sY2GL
dJeBNdJwRCmUi9BXuyB9erzLKd3t8XnqGe5wp9vqMc8s/DXmvxb0h60/QKkN/Z11tW7szVO5YrTw
MS0rXmGbaSQOEoFHvbUXDxx97KD2OvNGPH7jvzw5Vqt9cWY6k2aX5YmkaEzs5h3TgY9r0DzdQ0fE
rvKOq8TcElMsQZUSkEtRVbtRgBBY2HKWg40qcBk58bjlcdGZuzoQ9FjCh15O/cBh1p8Q8uFFaXUE
5LZKt49/ZoyQ48Fxd+uD+Uema8cNZce1P5hH+DSxaiW+sc2i5dlgEj9D5rKJI1oXHyATG/OU9Qs7
vEzdhCFNwnP+IeAA0e0p3+igh2t7UD5hwc2vGzY2jrlp2i/gK+ktZ0HVJRKXKMYGg/KaFz68gOiH
Qo5+WMVIlvxDXoTZK+RovXTyVwjmayCwG1psXhN7pdw6CDDfDWWVnmzhI1UR077hIRLcM6M12/YK
2zd8rUl6v2sqRMXkJ+qPA0OLeiWtZRT8SfIryT3ycSuO8IIgCmNfn6CTEF/gE57kJ/KzfIYvTMu9
HWnXDqu56UKw1v/lQU1UshtDX0jwuUEW4hQgsxnPp4J9hU1kRcx0p3FeHZE/jFg3IVnnRwhzylaD
iZKCms5pwlfSJW28moJiwJma/0yYQ9oGpk/0QahD020XdXS8B3m8Wh0HEfF55qHAMTiaFHAyyA4i
q4m+dLIxOpYuW5Zw8UltP3LwIuFJgxDEorVdIfNWXSO2JdQzR1gBHPYxImVLHoLmn8qLbE8fSoX6
xteozijnli5Cp9q65S+apkOeOKmnid+s0WaVTCdHWl4nO/7HWCyzH4iNWbdq5ba6FtOn0OFcC3cv
Tz0RHGJ1YCmA/xdj0AXxVWAP9Vvy47CkAZ53m4KuOrdTQNSHB3hvGT9CA7HwLWi4ff7PqYPTcDA3
5iVeYxhiIcrbRdRofVPZEdwiyMSzGy9D2W0Le2JbvLYK43Eg8f02XfnZN0BYTfFolPLW0/54Kdqe
QUD7rkW/NQsvA/UXFDvuMiYefCN00iNT4EVzhFuCwHZWXtIDiw8xGxoU5sX8goADNp0auQI5dtoe
NYzos65v/AHABASus/jChkHjUi2hVJeXLt/TkJi0nPs4oWCHwqvNLbxqhigdO9zHHG+x6oefwL8n
EU0k5f9Ny1sX55yqfD5LJ+aBVk/qsFuBATQjKLfuaysz+fRB0/CASnTTBx2REMNmAmWsWN2XCeSb
QzjofiEoNrosootR5MC9Y2jZszX+XZIZOG2m10YYWRorQQt3vx24qtHU5hA3U43Awu4PghIL2QqV
sOioYFimcafO36YQrMrIYjiKCZB90/93NwFLLPyCNtlKLeh13sEe9ydYGmlpEIiyR7Bk/F9Nm7C6
rR65heYR3ISAJCL1N4i39XvsxU5/2qqLEDNVfH1ETgvr8gesYpcwB5awWbPgVD+p8fXxjPeII5vV
3UzgWXIHTBTzkhP+MHqIqnYMA+BiSQnXZAZPHGkOo6+eBuVa1W+aiSaOuyb/HtZnUAs1ip+X+4S+
AEpJSH5YoBXFBRSVLN0iNMPKQZ3Y6LV0POAayIMT1+PCtekwkB042lvtxG3bSTrYDzIfeUrI5m1P
xvwNqoK7CU/u8E5d3z0kCuf+zt3z7A48hi3K7wn5k4I5x/QmFpq01tpqsnrhb1oxjwn/qmmHzZN9
6NKmvMjOhQPBgSn7EoqFQxRtahSueXbGjlW8ZhDo+xWkzN7NDd0K+da4qQXt1PLoys32eUyeDEvp
GyS345BQMRtTtyLGK4mhDa1kPKOS67oD1z8cXShKZrLFqTaRvycsCsthkQhojOqErRgdkNusnp8w
XhZ+RcOFieLl/8uYGTAsWWHw8j9xI9WObvNoIfJ66vtErbh71w0Vg+a1OK4AxgIEX45jtKcvY11/
MptE7MR/MP4WqK8R+eNAd89mQLg4zy1IGWRLuETOD1TP2V10D+Oh3MuUSsywP/FeJTsBLait7nAP
Am08jTxmHj40KhzohnhOkz2zlkF4LwsLR+K4VywdiADgafq8gawrOFTdNz+ByOwKiJgT/8rRJWIh
q29fLaUsIuUnd6XdXvi5+WpfgWnLjDYdGOpL8q1DyRQvYVo3fk9WPMoSwbM07BWzcmQB2UEV2Obf
VBCS0TJAEkMP4Ltpm0zGKMd+zXwxKy9ig/Q275HkN4DG6YYQ4GEiLx0UwAHpoN744INNKAGRQILn
xKi9ilzOgZOqLC3ftFhEcspGssLZQUhLBAgIYOG3Ztsx5WAULOMCRgOMA9WZ6BkV6cfsiog1e6Ht
O8fMsOEjAjECBb1QQJDBwpLqo194HDo7MowB37xqrBSNRY2iaO8Rn7+qn2NuxYqxTu+k2ZmstoVG
AedcYqfVM3Vt8XnxbAEvvSS0uPCl6QMbK0rRUp9C4JZsgqXsuyGr7iRpJ4JjaMXNkj8ZCbqVcgqx
WD6D7pgBAFz5DKixzSeGhVwiTthfkFOwRKuC8bCb5SdhQ2aHcUyfFCkAZ4HmITV9/hFD19mkINXd
sQq3dEfZntgJcpb5QITihtg98la5H3+DERUeRXzPkFJYM94nrHHVrik30ryZghWnC3HxHLQA30rX
TB2j2UZ8u4YrxKdapK6JmbKiu0dRkxOOkge81SzqV/q5YZJH7YvBin6dOHpWvjqRpdbw9qQHv1GM
Dxj9r9LIyoHenQmrzyw32VKR6snmec3xMpNKgNIHuc9E/ApJGrw95Depl6h/Z9aHljtkz07u/ELT
2HbvBYYvb7U+aDrBV34GL3LXbRZ358plN0WjOshfInwin88TDlu1xZ75TG8NMgarI4GHlq367CHz
5eelsEa+yG2J+unGj80H9L3CM8mSrMRO4MAfRlm/rL94AlDhDGt6XD778h90rUt9oN6kldSC1YUP
AYYo0xi0kU/kCjC1+K3oJ6I97hW0bTxlxU1ebep0q3/FV+1gWpV781ffZK8xSUtjK/ll6/g78xiy
4jnBpuYMXOp8sDeLSQh3vBUN+1VqTWj6/72KM3LvmEbbbzV+8IzEoHPJABRKRRa/LZN47kyHidzU
HiSMg+hftkzC5z3qPrF06Dy06KaLLmLETnRrfSdfOEzRKOJ/hcrMvTDfsPWMbGB6ktiYkj6z4+Rq
CVwLlmbGRT4YVvilHNXcCUm4GiXO57/8jV1gjLg3OgL6pS5EpxRSADPEmxyc2kxk49xS/sqMXmZm
NrE4f57trstA65AjazcA4M5EqdMcPotDlQTU8BUrLXhSDC1m9cz8Pv3uH3z7hjeHN2wHzcYQrVX2
UbJE9vozUOzdEDIEWCjQxrZdaJ8834NlQ/3AItltEKnn6Pd8viseYB7dBGUiQUdotpV35oSEPdCP
gmimAn2IeFDb2+sYAWAwt4yQuHSO5f3Zr0nOeptco7bx6w9+/g2MHdUmw0LmATQXITrog/A7FVu5
vZnEA/kQgFMbLJ6A+BVPKaW+7oSOcOXoINxruWo1gm5FKCboIYvDspTzQcTVxikHt8WWNHi2h/lN
RKKIStjGnYy3L31P9nUEr1a+0ZDNJBUw52t5Vz4QgpbIlUka9rWzWbuLCLV4I0xlsQ4mXv6Obp2H
uQbZ6vCJ81vwUkcIlxeoBtN0FE9LrLu6WQ0ukPDnAObBUx4Rdv11/iVIn4zQUbii0QAcwN28pH5i
7P7kcv5a8YmudbD0dnlaho0J+niBVvXlQq/Jwk2y2pm1n3NP1H7D68LXwEoyOdA6dchQ6RYLuCWI
5Rm6BjEasOLcf65EbEYmCgf/VWyN/USArBOKwKHV3CUPHZGwGiCulo51ZkE+4cXtkx+Irs8RHddZ
+ceV2J7JOHy1PiANZaGoXaBI4RHbpLOb/2ilSyLDuMBAIIcBQUZAjLimRAniKr3fEUpIGjzTJrhQ
Z8YFohpEN5lThxuaYpzZpXAwvdiknQq6nqmSA6d08LHwZ4hGMM29+NeA64b/0zn4m8npU1LWKS58
TDFxS5R+TBNvKKEsvuh9dk7KL65wihtb+lPphMCF0KWcOsDN4FSRkjUEnTrSHidC8g9mLaTCgjgO
Vovtdch28QnNIutvlTnGzcQp4rKXZESsH6gqV6fRZwkL+Qs/HwDap+ZU6OuhLUykrDlk1JknaU+y
fbzWPydGC7xYkOzY2FQW8xhmWI3N0HSjvLNlp5622Ayqy0IQ22pQwKRh0+sRepegBNDc/LVlZMrS
NmT4F+1XXxjSXqIjGkCfsFe7KQjW1RELVAtejSjUpa7GVpRcuxcery+kLuKGwU54iG0rfwMGklNS
ig69Lqobhl2wJ5qAjpbua11IQSkielwqnTnfCJk/TFsVwXkQrnDPYhIk3Ja7ivgvVg6QteBkPQUb
Wd29/dPJXofG0YM7IAaGVVbX7adjjSBac0BxEWYD3ktimHmONiBrgigI95hHeeSoAeQLONziANMJ
5tute6eATo85cPapX/fYysVfvn5sNgr5R9mGCLpMOvK+ggqj8KWBvHa/KQyNi+4xp515tHNLrmzJ
ecd3fFKRMmkMsTgsVoWPNZhiIdmAB6juaoR90WcU0bqAwiENM9Mt8Ml3EScYFQocnDk9YJKXm7dO
scsLMrKUeQrZn8/5m15JOsmVOwFxQyergjPZojRij8wM96lsNAk4TMNdLrFNd1/qnnJLQrDU2gon
rIkU0SZABH1N7SbV/vm+OnCmUhS9EIrBWEVkTkFJ2/Y0DrrgZh9IjShjVOjx0jr6ba+9EOCZZ2JG
iiBuUoLtEbm1gcpbxB97KI4FWtXV6CdHVFlFa+k+Jky3ks8rg5PFlyg1qkAb3nuGKWRg6O5TPOP4
Yw0gb9RP9RMPtR6w6oiHH8N0hPJjHDxGfKCWS6fvr08u6oeI+C0P0PWbppddX69/XCW2/pbtZuMo
/dI4MY0uNhxPqf5ZIARgWUJYgorRpJfW/NlF8iNcgfFi98CMA2mAkSieT1G+tuZl8Nt/WopjYr1i
JUqgxfmpMWcDd8/ky1FRBTC51AR8hDgRHYbimGsA5HU6NasjMk0iyS+AAwnMtXo8+y21yHStAn7Y
PRUHu31f9+LTi+0lciuIAsSY8pmQH4oLFlHDFt1DOi4Aoipxxe1w1lXHNAMd2xQVfPqVD8e2XKPh
PsSir9KAchN1oRNRlL6FtTvctY8ZM+WH0l1ZM/Fjwwxm6CCY95e+V54+uGD4USUWYsr2yX0mPmU8
2XZqzSPlrs6ItKX18A97p+C8UM7yPw30CT41+l4iO8Lh54mBKYc+sUxdbXWjGOR2ndOv5j7WZ6na
c3SU80EQFgd8p2/JGxLIcmc1WEVQSVlLb3UCW13hiJGdzyVyMHIrsZOAQERK/dqZI479s3Jgvd2G
jBVs3MCOsjNCp7mzQ6FHsBmh5zr6VSskMwGzsocbMsJtBbfew0yoUjhsOyZKe0X8EcZdgd1OXX9j
ai9OreE/G3f4wiQ7DEf5dXkyzrC1H2DwzV9rEH/N3WeX4bXo6IiYuHvyZgm2s8Ef6riuXxx55HCy
z5jhwp2Q+Wj61XjQ5f+UzT6eMZgc6u5AvNHzHxvF2jcGr6i3dQN3miLE78PHXAQ0OwKD+py4PGOH
TqOBoQCKUf9oVXARECfw/bC6BMMsXxN+d2rXeySzPmW+gzuP5t1hcXmrV1ZLqbGvvnPRCxmUJyd0
EWV1Mu/0vzQ9NPfEFfzPRtyYS0g3yuPUKvclY9YX7+WwkPqHLUpfwpQAxlrdBUgAMVMIebbtwgZA
fwOzFq4ahqCZ99EeCGyBD/N/JNPCcgcJVF/zioyJIGrOc/o57iT7qrNEQyvNYIxOUrGPJnYKHnlQ
+aLPyxFxidurW7hX+VspoXDta79h45a7BYSLbA0BaYyminUAbdOi58MgTpkd6vv2H9e79ktIeBFv
wxt+9Cf//a2GWlF1WaFzRFgsVmR09qlPNukXolCl2Urjj44O8IKybIAH+SR31kUrii1MWDeGUyJM
d0MQrwsb6bkbDpLdVNbwh5kZ8kRbOyFJl5TVrOEnV6k3Ek6D8tdA2YmM0rSed4pEfEyBVnxE3Zad
YfSRcuxBTzoKPPOtH3I1huJRjt9mTlV1U2ExQqJvKQiFNuwMy4waaB/HfmWpt7LzEfhKmtONfsys
kRlFv63KC1PqfftTPGAUpFEgaH4TPYFQIX4ao89W2CCcXg7i/ojrmtd75SytCpIJC3HtQPQhk+f9
ykJQVppB1NHw/HYNhWnAgwH66QVWMXfmJqD6dxKaJ6yX81bJ+Qzl5fdML2QaSpj+fH4+XXOA5o+Y
pK/xBXFUR826V/gLQKXnx+p1p2NuCIl7ENhEbAMKpb8Qy9vPSjzPtUNh+HJFrtdLu+dUWFLWctkT
dRuwKAdgODu4VbIPjoT5k3s5+wBgAeiXbzK3dLxUyp/MCBTdlM3pxAzmyFensPJpLlPtlkvWLcJy
rMaEm83H6s60CsQGq2w93jXJRvlVL/ouIg27X88/EDRmPWAqii6v/GHPRd/Bl5F7Evnnnxgy+wWf
XmDubZXFVzbkaB7mXUG7Fq6wsV0kPnvzYsyP1bkojtyaQMl4OwUfrfPg9cYxmw4ZB8RvczAhDHkv
Hlu2HDiTLB1rSWQN6n4AUGBGh3zyI8aqDQxbOUfyz1IXCfUfzfRoIJwUPI2Z6etnheBYf9BJPZEJ
Ln28zf+FiRAnR8KKuP1DBxoMgQnijfkg05cs9MX4WgCmOA64fOFrHOMOt/921d7JdZt/ad1N3Qu/
mG+UN1oLSv2X8qmEy+7OZBwsrO4agDzzHyMeln803vqjIRmW1i+7MeJmbNJXPhHnrz+uMw6o5Faz
WL+BYTNtiFlaQLuVmu/itJfZMBXxrsBepx6hd7c8jyaR5yKmLv5Vzn2aL8NQHMp4+2qV45EWWF+c
6hharwr/1BTw355IDXD5ji36f9LJcyTKEVM3Jsw5n1jFKwaM/tkwcnmUpONh2I0jO+GPfYV50AAc
rAw0RuE/o/szQaiP9049tv3DfDxLX6MGjHHZShHxLM6r81njxWx90B40l1nagf6S2UwQmUmkjfhB
LUDZyPxN/794nDDOSLOtPlpM0RG6psgp7720ITIDMpGo7AAfV/I3E8nnEUg+WzkmjzV7ITM90FqZ
/XUYLyNTY+EKTBACWntmdS5weWsnlcKYwiZbQnNA0AJEjyW6RBNUMHnb/ohwcTEZYiZvgWhnG4B9
aroDkDSm3spYl5dEIJQTIJ6Fr2/+ImuoDIrPNzzD2GEA6Tqv3xcD/dGuDyGoo2W5+XJBcybDXqPg
P6QfSMvyN6zyIRzQ2VNjp7me5CYwQo/gUZVeel3fMY0xJM68Du/eQ/nryutLPHUSZwqGR2Ehqn8V
6FaQYAOb6qkhSkS7SwOmIaJ750kQhS1hasQV0fzicnn97aEZKBvhiMy5oN/LboXGJbVKYKZia/Pu
FMND9UcN2twZM/RQuvKC3s7pAFHL5GrTwnuS8f28AGQFZbUEDPxWvsInZ7ENMSvECBjJtY6wHVuw
QXk9VPFtMfRn1gR+mOK8Lix9/ex3ZuYSgBfZKSa0ot1QwCOnpdbimRgilwaSNU/tGQzy4QwKK5di
FZgwOEIqaHQYYrWRVHsZ4zCdZit5AKKFnlHNSpyBXJL2sH5LuwPbIRmWUx/h3fnQk93yg82WibcO
nCCU5ge1nJLvABDBMX45/YMr3djX1FSwSC7GsOMHSfu/5HWjNl2WMBWcSA9kGu09H51wJQ6ZVphI
FP0XSxQrGrKmZujC4T+weSESZwP6hsPYtY9PIyh/VhLpuEwf16Hsz8xDpC0O9+QWox/6lVPIe9vn
MjZ+bn4RDtXY/QiueskMGv5F+6fLQCQE12Sx5WGyOhFEvQwOqfNRsD9e3xpejOiHYhhIIEElA8aH
lHrzn7oNAZgybvCWhgHNzv713eOXW6Tz4KSb9iR683ggWpZZlgjNBuqMxdzQPGH3pkm5TFv+v8Ly
AfDH+F8PlD9E8EWYQdSPUudjvXG5koaGua9OT2CA6YbNh9weACzvKJ+FB35fMo17dtOHIv6r3OY3
PSm5TdZVeKtbmsjbKO4pUNAnDL9fN2T4/QLY5HU3D6xU0XfJNkpF+nziWhAi4afGDw23fBYOIW6s
wUeagnapei9vcCIGZNLA9xDitS7eK3q/xK2hGUEJpeZ4AzbbnegSQa4zrmOdwe7MXEf4P53xpGen
gvRnDIhYUfCNh3fDnSQiU5c8WOiC+ZlNogFBLQpUk2eQtFvX9OmdGLS7xQ/rrok6hn0a0itgXQyn
aAh9k2AeLA2a1R4LG7IvPy3dgN35dJTTReG+Iz8Ijo7h8spGn6zTuPae+gbWdGErPzGXpJt/h4dy
Gds2zN+v9UeCrvhX0IPyAy44E5GcnFjyfXmABpAZJCIzY3f+/2uSATC/RzrFU9sSw6qwZtFO2aaq
nRRmG0hJ8EHZOafUgN5BqcWEbXD4NYErsRsvzzKyGa5/eTHwakO6VvC4Gngb4eCYVroXLDkQj4/0
BP8QM9ECZl232UG84nAW/r1+ZAFuPAOMXYH90cMFgT2Ms6Vl5hKAE93wMjbU62y6tQC8cfgOVHhF
zTM6Et7I1xGhN5XpWgpZNOwNCJxvKUss4O6H8PhDTiKhtTbp39QcrD1tqP7IgPlYFYewi53SfPL7
6ABKRHvg92S9iJDvq/md7yV1g4Gd5YonpD8/RRdJKBhxeFeWnuHM5DjbF59MK/sbREm29WXmt5fG
gOtDIvFtaQGeQMwogD7wIqR3Sgr4FyMGATb2fH6LHoM1UbRBcQBuByg5r+3LMdXvYvzQclYJPkUF
OuglpbDy1U9TdarXdnVbpowsCLIzX+zMfpmWVDg2GN3cNHmbIHd0Dn6NcathNSfYyjc/QHhKxlEL
MlrbPfiE6BT9P1oA8SkA6o19sPNGi19JNBDnu5AiEN6N0UFYxKm2uK82eemZT5bxNogx0Q5tHDt0
JB23ExwgeHmLk8kdMBMlpGKXpHxuk4EeYKuZX1L1MVlEI6Ctv/fzCVEZwomIennJedSrD/DMqxtG
0UI9CNcazZFCRQkFMIlvwzLn93kdIuHSvN4jgmZ75FvWbDDySJZsG1ozMmwQrwm7NvbYpgOvotXk
95pO5Q4Bn2AeDWZsDL2+jE2ZW1V3SZgE7ySTZKHrmCKx2XUiKxXG6fWSLoD8Lol5TSFLJ4tnoZU7
HzlizhllONPtWm1w6UjGz7zrVkRkBDDkDeQAjO/2Qv7IdiJ1ymQNFilJSF+z1mvgzuUOf18UM8R1
wpaZkcdXJ2t7ntohYIUgfwBnLA0HeBFDVs5h5Vd/4meinWNPK/ogmQe/Ms+cVVPl9co7awreIuJQ
19yxSDkwFd5WapCqXt7/EogEzoNeHheXMm8jkNrrComa2yhbhWH3kQ7jF8ye1mwm5mbpTWsctIyt
XV4T0X1+tjQ9N5XB4E2GNat8KwQdZPvkLQdoxlhE28ZfJXopV+C7eG6E6IqvPlG/JDDw1VYGwIsg
3ca5Vfz8r9Bhzt1vdV6Ls+ZrDYZkv5le69UdIZ8Rvz3LXXqG0TQVHlMz8d5HkGT7bZ0djeGhPYEr
eL1wA3FC4y8HIAZgdScbgoHeazitEkocxBOWQaJJTshM+SuaLAvY74gH7gPdasF3HLD3i9BsOsHP
z+LqTSUDLwyQkyLzpMyVxw/zULyx0YP15MzBxCJkSn1ZDI6wkNXsPWR20DkvJtaQle9PaBOvAFw4
BMVv2AEsznJfAmqFLQH6T3+Rz3xH4mX6m0k2Rn73Ps903TWyiCYYDTobCoOrKVhT6uX+ExbnQtJr
rNdNitww4NGTyX3j8QfgwaAo05ktE5cyuS89YN+cBkxBOfCwvTMEmdFXWgsFMjp2j5g6bbNC8wJg
OmKcSUxECrRhLfDvRZr8m0I/XLjlg672EAFFOIjxh8qi+eWnm+lf/UYwPeOX1B+YbCu2QoWwSu36
rQHH8aF2lyKgRUW60/qIJHH+jIILSoSKjaMeN9laYaSymxSo69zB1Faor5xxWTdJLusZe9CCECXh
3oA2GTGWkq14CV6zZa9hRcr7vMZkcCp5WlHQYrdqiXgMPWJJNhwrzDk7D1qszG2fcm0Say2Ja3Am
vq77jBAGPkziCdhu8NbvvxXT11ijagcmVb3iG4ntmY5Wba4tZ628rmlTWIXckcRgs2P0wJCCbXj5
Dm4bsACPwRMgJv7Z5BR6DDNk1AOKO3/XwhbjHmw/zNtq7/flBv+pMXkYNMcwKJZIyk0hbPZQ48aT
ydmBo9nwpJyAzIDdEdNCN9yk8Xl8G01Q/edo5Y3dVoX1dYqO2FbPRXbO8NmeUAFNdhK7w8pP6b9N
3RplZGGhD2FIOGQtiQ9MSqiDnFUw9I6AhM587vLB6Ru0+tuRIW7SBTyXtl4dXxqfVwT8hSE6/7sC
d9/O97pynjzy+xZMtMjgGlnmYjwK/QoB/3bO99cm2kjQkxj5WeGD4cbrEyIhEoNw12NvOnVozEeS
4pkaEAbN4IXBhgVxj2pPdsDGMZNZV/uIbF6NEgvbeHA12dkJFzm6c8mIAxpXHu3eDWa/+SegtKko
DBhw94cEiBwXJw05XM0rlScTKkcZEbN8zlgLhPcwdXRoPfl++McJt4KD823K3+JtDphSRc1+ZVD+
rWXUVzdYgYyiTuaaHqi1Rqzj37Jm1amVMPlG1uYjrILvvISk4/HA2g4/b5rO+ozzkO0l/LHUe527
yh1ZqzFO1lgkPAvb+JoZy/tofuptvidkxk2MzXPaqDclDF7DkXB1ns2UEGMUIuxqnxPjKwPez4fM
SSJwDhAVh2+IcW5OEK6u49zudYhD+yQpDqLEqcXgbjc2zI7V30beRMImRspQm8dneU94KJrX6Zku
jP+VA9tIAql0TKULnZKp7ToQsjI3Bsgi8KkpwWVONd2EulwLuYuTXZW9MGMiI9CDUz/F41LfihM9
nGrp4mkQ3qIQAU3AKgdhekc8tC3+YzSp7HQKu2T1L6uPEsu9hhbBrifUS7yjKwgk4mdT/jMhd4eb
gXpLOgJ+iIcbmYaJfl+dZWBZ+K38FJ8O+AvOAacrLylBY9nDNK7KsCtRt7D449Lqqu088W/GW5ZO
CNRQctj84YL5JSY+eEsYvCM6EqwNXFWHFFgHUU/aRtPZIaFmgv6KbVB4E8nD+htBftN7S+vg2m/5
rYvp0j3wa8kb7EqAdIuLcJ/hntfwH9E4WQM8DtqoDpWJxXu6kGyRDc4fpeKzevgjR7VMGSCS3b2c
HRnPvYCpCU4UDPQzXoU4elMZHA7/GkbvGcO2MNqAty2zHR+7pO1U7ZrEjlQ8ZEIc+LO+RvxSKslP
FjudmTqLiOVdTsJR5A31b4SjfpoqyhAeKkb+Co5ZHlAWvQAc422eAD3hqRStutmb/ce8o/5ZbVCm
99rFqL5FZlXTGoQrvtlRegfRyTrrBWojXlRlGCUwB19YRsjdrrqsWJsXHNaDPyGmLoVHVvCY91vz
wMH09PD09uJtZDcBo1XzOF5lflu8A2chtSSgbp6ACqE8jnCSeMDXDD2jX2GdPUoBTSiDYQcrOVMt
Cf/ZI8jc1WP1MGd7fGPu4KIOJcgDh5CCLtnqyZ1q3dXAzoKlBGxUA7o6s6eSxSjNB1mF1Q6Pf4rf
C6G8/R9H57XbOLYF0S8iwBxeJZLKWZZlvRCOzDnz63uxgbmYuT2YblmiztmhahWDKqaXurCQ9hVY
RWpfuFnmvg/XWETw4fsHaeLc3heouttLG9kV5A5SIzG2IVFcDuVSWfVn6oEKVe47fyyMQtFh9xbi
gXIxzdb6kYX6Kp2OXMOVM12kwYGL1GJHGiF0esCn7RQREW/7bXx1MYh+Qvt0p/dPZAsxO/qPe1N/
83E2nPQoOlbS1bIouB9atkOyHX3ClvDEY6RsJdokXpdJ/hqr+XEz8DIDl9dSn2ICSFizaYegc0VO
7KK6yYo9bHVzNY43gmtM8yRMFzF8C45qtanDT6v+LjLMqsd6Tm+qVuuR7MmF/8GeZjn9Zi+CrGR1
TaFZ1/x07HIcEnkCemjKUcYM87of4zJGl3QRcLPFGC6BUy5S/QVqmAynahXe+gwq9io9deOFZQLJ
NvVNGvBfYolfb/mtdMK+9pF2qTt2VfwcgaPBYYmhcx9qRvSyS6vMYKOnX6F9ZfAk4aHdVZ2T9Wsm
F9E20MiDAUinYRNN53Cq4Y2yHouTtVUGpKAv/hlrQoK901JoV7g9RkrE5wDa4q8rv2uZhc3GD4/p
8NF8EYa2V17leOtIvqm/pwd9LQMm5A0bg/nvn4WuILMp0mfpBEuky8Aj4EFpPbG49L4Kjq9sq7UE
kXd2RfDig7EIdhfiQQYGNCKuBjTj2hvzZdqree9dZHvmkBMbgnSXKkxkvs3qY/S4b3E3bHMBvD1T
yyzzIDevG7Ngms605SmBpc1nHnqv7iHtY7wgqhJlIUrTWV7WoyKmNSEq6xPPpdKC3Bt3y4T8iHw3
PkNGHCbIF12ukVQcFaDDeHAFIEDSuPYwEEoYbktra1rtWs/eKi40S3yr8i17G9e4quHDBC/HkOuA
27Ocpz+d08Yrf6ZRY17gHlC+zGI3ohrbcHLVEpXGxagOSbetGCmjENNhzy95+MdpWZsoCRI0Wsim
//LcIDNMXBhf7W8OLwNMWoEP6jxkhxSjOeeBfGJA7/+qAlYjTkTU9y0EwXJYDz9T6JT1T2ZiZWFB
ZWOQH36s6UcMb/WBC9gCiGksQ86SfD5NqU9W9Ub5nGJgd8kGxVVcH2KG/LgQRQDDxtPETQQGq4re
Ox118gI0AAd6hP6HqqgiC+5EMiZyB0zI0myBPmn0DVNjLBSIQxo/ZqCyDKucDH1jBp0NTf8awToJ
Xq65sZYV+0v9MpnvvQQFxs0Mew8pXWr2E0U3u7s6f3XhQfX9lRh/9h2zBeyoKNbPKbVaKUAvW2hY
YwhdmsgCqO/dddRPVn9S2r3frRwpBtGQOXLOr7UMUnlJo1MyjKAQqqO9peEVjFnORgslXQ9gKVmK
+jOAZTyXNpeJykNRkg9OjhzhebRZ9aFTLha8Kv4dDYMwvkZO/uDR0m0yHmvsjuUWk82lhC2eclMe
d6NOBdYSr/NV6ViGyZGOmi/+dSRtCwePMKj9yWW+YmeSDhboSbWq69d+fC9kzIVO9BnrX7idiVMY
xEs5Nw7KMoNvxNWeQuReYdTArhV2l5KKtRudIP2r8ENotcKFcQ0QWhVUe7VHtxyuQGTyLWx/M4u5
7aEqHi3TQi09q+Erw6OKBitjg+sPq2nkb7p0qP53kAqxcHT2O2X5GG20l0QJGoh90WNis28wBYxM
vHLwjZJrHNmalACRkDuoGELw0ffjQJF+Kxj5tXcsC6U9XMSGjnYhBlTd5Q+S1RAaZAiAlAG+fkrr
rb8Zk2XIIOIoi25YHmTuPBE7/DaW9iYKDmVFmdHwTaXmfFlvQu541g+GWhPFLcF4VMcFmpIjDWLE
G14tvmsXCE/JznHYJ4j+5tQv+jjgkXF/0UrX6GAnEWnNnYGzGmcFliLghRCZ7fo726nZ3iCMFNqd
lxLltdHBtcLYXCbi6tvboxqAV2LaXGJxv7GgAP5i9ufPLoBwhrtSWA/6RWh/k/JmiDx91S0uN6gl
u/ys4fsjb7JGEUxJUiJJIUlBdBssdNUO/G9ZEIOz0jvOjbP3Qfgw9FPvQYNDkwU+sDBvwmGO80Xn
vlK/qUbaz+iRjaeCt5+oMT1zwaP2/hpYkZAcAgQp3r3GAkzSBz71T9bRkpsfKThYe4r+oeKsghlD
m7Shi9GuZfHnRoGjiysy3Htb6p4lbIR5wI6ezBln7JVEcdUJW8t8K4dXhOVTuafiBu8ncFWDzAa0
VZK5YrNrwSMQ3uD9ZLa3klyMsDibMx6cJuzcQf2xlL0PY+bRhn/QViT90B+aO/qvlCI8TN6b4DNW
tq1w1LTf+lONEIbLq/hqaD8lX5qyWwK0XfbFMZcrdyiVpVDePQ60ka1TAgnUo9AZQzrBglOkQ03V
4mMkDJGvGaXya1xq1d3kuKi4xeqt6J0NYjI90j1eHipX3NQ6Qyh8srYFbeyUDm/hMZvOvr6IhVub
saj/jZkaJXA1tcStxY3F/UIvo5HGMNKZiHOdxWtWvM84eYc+26TRchjfWWsMYCTWELJLAkVMnII6
ScCOMrFRFajzKm0xVnQfpwpT+d8sFg2sa9m6gGVT45Ktst/EIV5ij2PQ/86/AEVyE6Q77cdAHLyt
/F925WfEzf0lw8UhheeQY2hglPyGei522TtgHuxHMgft9DvJgca+oQa0IviOyZ3B58wFvAys6Rng
tnxdNa6KqDsZIJyqVZ3eM0ih4WeyNjA8hQ8ZTj8BNQtlfrkwZLVkqXwj6qzJyIXc39uaSunimA0z
reYK7cRbEUPk+exCkLT7J2PcoSPDtJLLl9i/qBOXmLkQxIcCd8nP7YGpX7XJqmc1nZXvcDoJ7Yp4
3Kh7drpTzECNTZ1aMLSRnHtHUdzwWHfmW99+zg8no1LvgdTP8UkE2Cgua7mkejbhmzC4eYTDuQKu
9c5mHO0v1KxhX/xoGhGV5gEgvJ69k+gaS2vgYSZLJFte+kf/au1yUjFoIfxP81WuK3tAVCpe0qu5
bTbTHnzC2nDjbbPI9wgGD97a3HNEnkx7eAf6tSuxpjP6VtbMO21RPCp8gDi4N7q+nopdTa4wLa0P
7Oea6msFuWs6di4mLHb52kUCsROAoFYpCZBYLfoHJ5BOGzwvl/cMJarxJ8TOeOtVZpxsBh1KV5vJ
ok2RuZRvMVmx17q2zTnO5tGwioSfEd/HkIDDbsXTijXUAxLkk3b6HH27/UifdLKjWz1MC50PQXoL
XJa6ay6cwj9YyXwJwoeeMXPc9yxk+suIB3CvaQdqB21anFto7XYjucR0ZhhU2MnMi1o6L5tnnxbO
mMVYKME/WOr0TvkwGgfRkWSgWVzoH8IvQBRfQDZvt4fGXESyUzNjQC44uqq5QoEJDmJKN97ZHOwh
Amex16qNxLT/SUpGhMRTW7L4177noc74Vz6invHiOUFxzNpuYa2Tg+KoJ3ixYGURRN25mfwlIvhF
wUplYRNN1i/+WLAi15avkkSFeWlg8KPwgfS2TC9NAycbX6HdbMyLqoFN8BwSvr8MnQf3jw3MNWcQ
GFRIP5YjA6kv84NvpU+rFbnDe+j9ZMU29jfM8sqXB5TgTMNU8FuhqoRmpe0CjglcurHyAXFAZ+YM
Sn5BHMT/efjDVl85S8ejcU93ROBB0gOVwF9w116QkI7WDRAW0nbL1lf9V2VCUnDwEmU3JkP4LDP/
3AinyvzWXB95U+OU+k5xA8B7LikronZrETM2X6CZWp+5qO11G/817YYvBEy8xZgXrF+t+1FtBnZQ
VpfcVqeiWPvVFbtXnTPdWFr6FgUbfWr45rlneYNiFVFyWT/hY014lhleNmvGxm/KgcePzjMaGeFS
MIP6Dh3VOYvlNY2+WvFGOVqgTEXsPmuzd9xnnJU7utg6bYEJniVmVftqbRWrsT2AMchMN/oaLpvF
sINZ1+MPVMgCAnF4lHD0dfUO+C++z4hsPQj9ACg8W/qiCmcSzpiD4du0m5odfCqCAGoWpFTi0KS2
yM1XEqJuJz1Od4u+9MliicrQ2JFrQzLGydj1oPuQDGHr5y6m7H8o6RvCpnz6AHQGhOswVAccxUDf
kCFW0rcY0gjSyQOlEWFiSEcyBO8CiriCK9WpBDzBbreJ0jdPoPQ0MYalp573x/+fkTxof8R7SNqb
BhykQzLGzJ1SARXqFqiAbznlNvlWpXWMRMuYhVpWyOtT0Yx4aNi3WPE0fgzecTngEdgwD1FsKz7F
F+W9/WXJw/dwfku2iGEyIgExOcecb96zufEIT/gM2nTN88PN7lMJ4mnjCYUZhNKEt71Q9yrqaJgC
/ZUpJL/5UNFssxOl2Wv3bBCuvHh+T8QogXhLrzLdLq9RREYduSSStBXjLDzc074p0ZJCHjXcqD6k
1a+HYQ28vHiaSuKCnYCpm9ZTmNiVcUrT3Vj+9YwrhPGd62IgIXsiyoexYsyquiDJZxFfuQA6pI58
RDhNUC2xoN5YM5VF31XE5CA8uGSttjC+NZUxEwBVoXeG8p5/KsTLarwnALCfYfcZcWrWU7Yg6oJj
l1bIQuHofVo3IBkj4qjW5KqVrLVPE6JAWMr/qC5iRVsW47F3KDpT5kEuWRWigV39WtXVsQHlbjI7
1nEBlOuisb16oPeiT5OcPOwXhjDPld3ZcOlhzwo/4vjemDP7m34uR0iCL1PpqEK61QTENXT6HpMm
LQ3zxr2Evs4mSeBJ/rN/I84swMbGrJlEI+hoi2jEas6wqngGCLEi6w/DrHDXzgZaGX+LdkD1PzL4
gJwHBGfwi3z/O9rfg6HxtWVayVoffE13CoNzzqRTeUb93jRfXfPS8IhCgwh/ewWR4SWHKYkVMDp0
kFS7XaufJtPB/9Y0WCH/8DFG4g5zFPMXXLEYZ4EZlMq6AB1IyHf2ZiqnKHxgcgU/WElEOq0YEld3
j+MSvQGuGyIrlU9LXfFND9h/K7fiFgP7RLZ/rKpTp38m7W0iLyJCg0qvzMjaatbD3YccSfzpRVGX
Abk1+ExMEH3hSzb2Ygepa1NhSwVSx1nB/JyXKftMRM4RoetwUvmstMyuSh5z39WLowmXngtfBHn0
EYBvB4yRLsfgwDaWnYg8hwfZjOIeDepRYW8xde9BbTAoxzC7DYurwWrVPDNGH+4xYMwMJWxRAZGk
pDQtkKyLviFSEs0k+j0PFLHoePJzKBBS7YHUNwpCKX4d9HJBd9ksEmWjycxUcNxvgEpWDGO6ow7f
NFsqLwhG5T4MicbetfVa4fluQ0e2TjhBn/CdJulO/zGgzZAYPXXfMfb19sej4oh/GTWmsDuI9JPU
DSBbrX63EpA3dHqkNg64dXFXBparKzjruk1c7Af0JUUxn63larAutV+uPY2oxNcY3hr6/j7+RUBq
sBo83rPkLs9eIpjw8CtZgqnqRWZAn2j4uy2KfOEURZ99wV6HQ7ho1skIyrqWNzX1RVF8GHGx5KgA
VMbgpcfj1aKJsozvLBGBFjNrFvS/ztD5WGdE3GtqtwppNEJARWL0ewEuFvpQH/4btdS86Ol6EnlM
Hv3HfF8PHGHwRb0FqQsINkvrXQu/VHmdELo4a+4E18auJa0YpmEIyu7IZqszfAnODtpMNrCO8m0F
q8I/powHUtZ3POoLAbzjAZ0lwiaDZjvakAZEVekotcMKq24Zvi1VbLo+Pm0nYSxJpedqe5jAODBI
ghNXPtzdHuJ++qvkjg9+vAaswRoT4DIQUe2UshrW2eT3jkjKIpi71hlZr6XLuJnXu4z62v2j0P4g
9EQsSpAEJfGb71/MeY/D9IBuiyAYTpUcEFN50BmEdwxzNRPOEdrF2kljkEkI7hH4gUYcdiHDzvGP
SubQOiYyES8/x3hq+nL205Fqk87Eo84l34cN82NEBN84uCSQitf5UR1mFQQF467/A7gp5j8D3wLz
i3erYTwo0DiZXIkd6ked4bPhU07NsQwqI1RAF+NA+Daj8IqMHqrPnO4EbSgEqMwlhSUkHiKlIVel
ZFlmXAPgq+gZe4pRoOKvRFmV1T3KbirKcYwKmsPYcjJ2lXHMby3CTVwaBIOq2ZrXLkqkJFFuswAA
j8Jw9L8YljV4v2DcNEQzVkbm4ZfXsyrvMOe4KHxHADvPXBVCDo6tuOyR6SY3/FF+tovweuPB6M9d
jxdqKYnH7h5537W4pmGNFEid3DKqeWxGtxh2UdguxmRLzpKezGsPn/mpQL6PNWLD0nunTn80z0WB
Le5K8hfG/luTqBZw65Kgq72E/u4dEQz1xitM7xYnqUwhDz7s/5hqGpYDgQQEH2ln0tPxSnvpuokw
DK/C5CCPtoHSzfH/ko2PXLio1tXeHUiMXxq45MEXD6mFyuXd6h8e7IZ32T9RfHA+M7phaUQrkba2
jB6FLqIfSLX47LKLFF9H8iBOsXga811HTAuOEWzsMPxOBlUbKunU7Rk7HYggG1YJfxKJBoZTlOTG
LUEYA4tGh0F4qca2acV/AjF3qG2x+0pb9kHHRtl35Z3WvuPCjt/Ldh9CtZMvLdM4FUYpatau4Er0
DhP1gDRBQccQJT29EDhrfQvaW4JUYd2A7eCRrTfGM+LzohMdGQIwwOP72ec/tMaiHF90eE8tAkrI
e3kJnlolQcyf50CStk0QuQgFSjY+vIHlBnfAFeGhKmMwisDIMvxV0+QRMN3XLW1bItLlUbE2fnwS
a1wmIeg3nHcTeyZZQuPidP7c1tMx9Y6KKqEYPtRdE/8Mh8RByobcVLKeDbsDmVBOpyTLSyfJu+e/
RVgQCXuvWYUGNR/f0aA8hiwuLJQYmM2Y0a/k/0xZgYja2cpE7WEjyZSsv3G4qsEp4W7JPiNkSbsQ
RIbcEsRyiSJ5FuAKZ0RfxK0T5Yo3zwTj8y7xo3UUNWpygARB9LoY3THaW/ySAHW2O+Adr35rxlmH
imm2FZ/9Eu4tAAMv55tUbRuobaZsS+IrZRFpvmVAP5xqXBt4fMqNj1TD+4QaWqJIOiR892s2DDP8
KDeujGOF/BhJK+Igia+H3BGy8SiQ6Al/kzyXJYS9wYJhueC3txY5mGkzEibsA/h7/5Yg66Pw4fJc
gY+iYxTsBqSO9SC6rSK+A/NJWd4oYpRxS9xYsCB5lWwZ/zEYa82CrbGlrzBsAXULNQPH6stwGwpa
xHac6+OOtXIsOoQ/ojNuraNlHQRqJT7MjB71bH6W5ScCE7bpApGVDGEmB8MWY8n2kNn9i0MiYw6n
csDW7otnQOOevBrpgYSnwp20U/k7EePDbqMkeYqQg5M83PXp4tfkd09uzrp8UAM2OwisyqNZuQbN
joaQeC50TQZWXiATbQZeSJ3xMjyO4h+aAWiNwCYmhydxBPyEavwqWRu+tXW81XldtE+6hq45BBbj
8SsPtDaeuIr4efJDic0ispvAZc3Zew+RwWpWrlPs+tJrEo/VWXF16VVwDKpYXEe+ti4llhB9SMO5
92fL0htL5gTFTgH8CzEGP3bwY5gbyjEheSHzyuOtp7gML5n6yC3sqMxhhKfUmPwYNjnhVmChIb2x
WrwGiOgWnXHIXEV/sE8mQZc7X0HAnv7ynylMkbD3Bx+N8KFLRDUBjPrs+82ExRkkdPaRVk9mxQKi
cqN/TOhDJAVqTPhXoU8x+KRmIYrIhr3syL12Yyi98nhPKnOZmW8RPRrAvBg8xDQrdI0vDEtPHROa
a5CHBIjLGdX3AT9/ePYp5TGOSstA23XMF6BmiZNjasz72tEeUni+Twa9kX+OSNBOtB828Mb0l0Qf
ufBQDCY+yiGXacNklOQfjcFNG9jzR29ixMdtK01nTyablHFa/MPymX1T7D9Vi1v1oGJH54lD4lKj
J38jSCd9H02Wjrq4SbS1z3xoIAFREHbEdylfC63ZFQoa7L1ZP/T2iydKjdHIIZ+Dus5EUcaDfQ3F
HUukOjhbpML51UZTWQvDQSVwe/Y21XcF0T/TJ8Q9yC1i/Ttmo0uQG/45dhCt/92P57phkaqJy/ZD
QBpMNgOSQL2zSwwWeGwqKDwvJb63ZPkg2cQxTPVSqmhRT0ywMffoWGS58KNrBCeC/gcZpA/PWKzd
yNuoyVZjxZzPK23iEgkl+qRRF8UDeciTtcVYCgwtmaNUufchKz3hV5fhz6CtO7LC2iX0MeAjBE3O
edlEayLCJ5bwIBdYKMndIv8VfmbGJhbNAa4CRFMD/zQhN6RwovTKeHWB8NmX9a51xD8LoOWg8E3l
QRH0zoEHTc3JARdQos1qm/equ/BNZzaLK1IH4VogUigBhKEGaR0SFcqFHe+U0uGz3qUdJYj8PgxX
H2thixJzSRRbBdGBtVJ6VcAdFuKXiJ2mMi9BYXdaei3ARopNDXMfC1hfrE5BdmhB1CbeRwblk9VD
cbPUtUe39m4RpbAUmyd5ShLOjgsMa3JKSQ23v1WbjBO48WjgNxSwzRcPBcYXESfJkllSzXeLMRDf
OYuENCDmfAAGFhFvn7Xvg5o4dP4qQwiZ7r8VcfetBaAoGoW+x3ez5MvedwypCSOwW2z8CrW9T5rK
RElfwUOQdWCn3cXA5qGN7vzXFB0oNBOKDv5mMoJr4leRktdNe+R3l5RIDO8dMZLTgHezZuUEnW7w
n6TMqVuuucGYGs6G44tg4Yc7lKHvCgUhSZ66QUSZEXBsLP33ojQ4lAB0Ippu86OZLi56yZ3Cl7eA
qsuUQMAdbv2IL11ZAb400UvSjQvSj4HqHBMniwQqaIoNsjanMVsmhvc+wtCzUCYaiNtwoBtm8hGp
zNb/As1pNJ0bZVT2lPAVkY4i0CNBfsj83wHVVc/cMYtw00btoZ/8jSica4YgcbH7f/6tCoU9J9/E
vuPNNJ55cZyprXNwGJN/UzzUsCJCkkcIy8ZLQ2GkMcvatsQrmxsyinUmJvqKuw1pwitsQfvVj+CM
91HG6TiipWscCSlj4p3G5J0Ec8xwPM0jKySMk6RRaxvEU1X4WSY3gX0uf3Z6ZMnkM+ZgMWBX7fIr
zXac9QCVIVDX39R0Yf4TVi600eBnfkSSxlGMtad8MJCqPdaMZPEMvMqNhLATfQMqJgLyMFbcvWLX
Cu/FvZreudesW/Oscbxg7v6/N4jz3WEeaPOA/+COrNkCibZoPTbMPX2Y0sxjw2tXXeQ/EtiT6sI9
z1okGd6LjbjVsNwVNpaLRzBP39Mz0TWTuQFfEiqX6IezZE/Otgp5K9kpa3XrZUcTiSVc3K3mnwVi
PsDGm7b+uHenmGa6BnjhTSfF+4IuBUPY2BX6L9nfzKTMTZvvqo+k2M7R68w0xTVblJFJF4h45gEh
+h1MQjv+h679OMfrXsSDSboLI85hN1Rrf9oohCwQDvb0VnTnCTpOov5CN/FxwqZsJSlcXRT2e7o/
ciCQ4/vqXZBtAe/iQmqPUbZh5YQ/n05xyUg8v/irYo0EMQRd5BZc1CZMQ/2d3qk4sdiTK14lGLuz
EUDL3gxcL+8G1CDWkPGs2BqTn7r8KyCM5bg/btg59Yp5ndNVGzRcarJO8g8+MeSTkrfqSgcNMT0o
bCB7bnMvytpbubgyeRLElFQkyr4N7iHERfA5ow1bPxr2wud+t3FgsahgtBrOrtsF9mQ2+IzR5+5W
Ee0BhwZndXxSHfpW9Y/E9umpwTdcl/Jd4qwTTxy+PgXDPr4Q8tScer4SANljVj9uejXyE6Th/q1c
GYXD2rkIjgZKje+sXWE617ITdslswJ5GjP0peMvfRcuew8t1VtWgRYMDejXYBPG6kP+qPVUJfTfv
po7sqLDDbcDwExXHkgHKsQR8CzzXn13hOTgrm+Cr2o7ZQgGirjbqRX0V32K167A1YZMaIMWsxmtM
r85tzupLcyd4qmf2GtxO2p5vTEZq9ErzVvMwZMPTLZEMxNiRoRqdB4IM+ByopLzsXJV3bi+Gz3wm
jGz8lX9FHr0SPw2Xjikp1jmxUBvOMuzI9RxvlKyaPV9+A5xFRTY1Azd6xMjNMLJRBVVP2cBDWzKk
ffI7pmzmzDWuXoWPE8FS6WT1yoIaUy2ZnN0Z7jNpsomGVbbFPtjUI99k9qvWuprTgLt5gV39jMfg
g2ZSRNHPwAuqFnEwensyw2V6wBua4HMlSX2X0Y+QgRQPi4P1lLNVEe/p/BR8d02LObLDmhPfIuWR
hPsKaMOAiMJcoz7DqnLR7tpGlN/q4dRvd+M24PkLVkyzwMnNd7pM2KYzwhP+xPkfHxrR9jtwyM69
Fh32TYK1IrgjJylpzcOp+Pgtt3X+kA/1F207NDKKrQ/vV1kM3wxOcDkyYzSg6CFtZwbgyktv5UOk
DlnDA+i46U24lKo1zA7B/NQJcKaiKzc987LUgcA1nYbxCAzRPwF05s0iVAgVSMJej6Md2WJDlc/E
hLzbuYSoH3W+wv5CeCojmPgXwQRbzp/4tzwknitcx/xNkBxtF4+b3L93PwmFvsMPCPW5MK/NnaJD
cIb60L9Jok0U17XbJouvZi1JCGzQH7GVBrUMtJ0tGCljLPqKJ+4nA1I+b/rH9IX6fwc6BsAfwcB/
yOMGVy0AcDjTKb5iqOd61xmfLzXvXNHUMhF5oYtQNCYOuzhdc3MJTwTD/Ww5VwD74PtxKpBUZDMw
fOOS6VzPAlqO6vYgr8x09RRcYLL6q3TST+a5k0/IqcOuxduCnGaaFtw6JjbjqZegjNMS8OjMEYvz
1cCcUV2HhcsZzGIDe35d/TBx41rTVPzuJ4tUd5VXOmNt7eBM2CsrU74bkfUWTe/VPv0ckGEYm1G/
ExHAs5NdmfuiDO23GRvdAesl6qV9PjALWxnyvkA9xKEO4grzF1MqNBmd3SuXeWU+nfkIqpr7xeAT
rtaK+RbC9NbXnvdu5fdhcH+I2SI+emFt1GwLZIPuVazP+bWYI7zqAwqxUrh2IlMYejX8XASV5Mf0
qP6XOnAh86fM0zbbBMK33ozHiEaCJ4iRzD0uz6w3lHX+i6YOswd48Y+ewUDBlhRqz4WaGtCEDREz
VlbI6KLYnZkymmv1sNeWSMvYMv6hXL/NRq1iXV7h0XA6G1fG4+Zr+iaoknErVq5p5f35wHUccdqA
Ju/SKyxxnfS5Lb0gJ2CMgXmCqna0doHL2OhT/1Qst/pBMV3w1blkvG6EiY3ji3OkHK0v2rkaNiHn
srAnD2k4ISuOzf9oCx61YV2dEAOUv4QYS/+Fq0Q18kNix8hOSBP0j0kmgUN3GDCA0LU1+DSA7ldE
XVjdp0CUE1gsu7A+CPV6oOlVzf2sF6WpC5186VqQTXAFScExHO2aepCle0aJc+6Lv4GAq/KjUcA1
5iud+BgAD8aW4BdiZMQ9Px/TVOJtSoCzC81YcBsi8e9uhrUsvvJhmVp7Cn/DUDiVtqJpR6h+8nlU
zgC7nxXqN0s8G/FLIjwgWHXs3ZsNrXhKp8gnnBCXIOu7DnvIhnbL6u3AwC/40w4O70/Cq8yRUboM
16T5wHQJ2H35Dsx6ZR24ICUgorevZh/iXn9owR5cTr3G1RcDHB9scQa86H+eDnKh3tC5pUBPnKnZ
IK8kLRH3yQ4NPVNtdiGBcKKfG4gNr0k//szxHTDts0DApazJOU+U6i4ql2IDzFm5Z96JyttC6JTv
pIo8sfxUcPt0LLu/p5BnnrlHwNoei0JNBxZICJJ6RBaGrSOwMuV7ZPHYVnx/4XYwh/R1kXcDUT8g
urmOWEXtKpy4VzgaRkfuse33UAUSIsf4Y2bTV4uuvWGGSUSlEnzqvW2w7deLZfXkAS0JRuXBC8qD
Z93I85mKD46DSbs2xpeGO5GfLMEMBet6QgNvrahPHZiVxqLhKmbQ8m2Q8rkJlXHVz09D9cH0g+n5
WOyQmTPRaONNNaukcM+Q1rAHDsT8mVfNpVq00DKYI9fbsnaZc35ayo8p3eXxBLGHfS+rsiVvdHqd
NRwCU4/0Ty8emnXQon0wuViMuEkCoFHUlJrLV0dAETkQvBTMlQKtBVWFSG9GL1A77EXl8TVgmbcO
48joOXpL56xM/Qd5a9dBMwTwAdHzwaHGsgVEAlZ3iiOY73/qSuSgTrNfyrf5xGzbpcxbvX0xIVcu
ae3qw1tVP/FQDM9gOtJ8U7CSRl08wmnT1Sg4DupKYqffxzd0YXX5NcVMVJuDqbxo06riMJmHASCw
tWiYWUmBCclRB3nE3oeClxVPpBILZ33Gxbegfuf6TswfavYzNdJCjG9ivY+K+yh+RNG+kH4V/av+
Az4zYIxsPyVP2MtF86bDyEO0KmIOCCjI5fQPjkiO9B29zGQhVH7kgLFrAMWo6/nk+AZX/W7ABVPy
GfFkSTx7g79qGd6xbh/UXw41ha/ocxh2jX5NGObBfOq9Y03F/p1xvcT4PYpN0zIeQX6lfZvZr3Dr
sdbwMlLKqOfIAFNilh1HSEHV78nbhqnNlkpv9jnp4z5yDx8VS/zpsSJATddloCZKVuh0gk2OLCG5
jczaog11Gy89Y8DFPdSljKIApAGlD649z7ny3fAZjAw+m3Y9N6K2iWOFKoX1jRHB1Y/XuX/ht2H7
mLJn8IZXGL172a4jlkMmdpQqTAOMvDBgQ4yXnOJWOjEprGgEJ/9rEI8Ts/Fmfu4046vhFca0qfSW
ZfqXKT9UEZzzUvYRlZemLxwTRZls3GjObeqkRYAut5CArFWYhLM/eEmmIS5f6MtmI0p/BRNB6ajs
GXjjIQIupmzoOSLA2MapDVDV1WD66JeQvGO8P9Sr4PRNSVAz4Y4PJSlG8V/H1BPZAltvkM+Uf2ga
yKz0yYqTqhV8Kv831GEJ2g12+wxNHSBC5WABxzkrgB3G9J39fP1tsXr02ms+OVJTr8Kos31sMjwr
gUi+7KjPlVw6or0ZqQvBrL6NIy/ZgOnbkRq3RrGJkTAlfI2kUEIb1uEOyyEdF9m+DILMQ1is8JUF
88b0qLdXkd2sziGPIGO0lpP1zZ9dk9cYUqzn7I589N0MuFKAzcjzBy89NtaBOrhyhLZcor5UDkVN
DEtxSIGwBTiIL3WwDFGSB9ipB5GhZnaKWLoR0bFhvNaH7960iaRzdOajnoDJ+LXimjhOI0gJEjGB
vnc++DQw4CQHGRwJNHBJxSbzpiFJaJk26cAKe9Ys6Kd0ZNQgzFAVMpRDBi48e3kjeGi7my27ynY6
QY3KZN2B3TO+SAEA3kFlJOV3owKVDs1tRwmuSHuLQWbGls3LH4bnrws2kpaKQSA76w0jzE8gPIIr
4s1GOpj+jlgp62iDeWpPpID2LbBiksI3ud7LhIC2GEo7O8GT0XExONPecJnSiTChuc44F7plKFWE
Ea/ErTcdumrduSkLUqYVFtsvj5/G48EGA9SUFIGU1aS/0UA+U7SpYEdDFE/BdNaw5ZTsc4+tAOvG
d1TaaBpHxTpJ/U37bhh6ldWDQcREewY3kJQatgkG5CPIn+KJn1cfV5K6pDOWGElZ/ujMWXZcz81e
YBBpAmp6ZNMxK8D5vmX0C5M7PONpAwqeApHfSyptMWDK86laRwnxzcC0KsJBqdJSs48y/nF0Xkuq
Y20SfSIi5M0t8ngoCnejqKIOcgjkDU/fSx0xMz3/TPfpKpD2/kzmytfbbU+nBHMCeTgk5GlxjdZ4
Qs17dD+f+FDRavHYzj+E3MA8Yb7eIkaLLX61ngSqltAH09i+H3WNBNNc105V7AsGRiWCsabkZcSp
LanY0Hs2OBV5gQBiaN6I2pDfzz9doJKQEGViZsssTTs+mRakEi+sQaxN8Banxo/y8mnwgZ+S/Lcr
/BcFUw7zTliF/W+PwIMu7QI87r1BkgE66r0EKWUm0JQSa2hLW75kxaN7XyXpiAo2Gb4lBVUnZTLW
SwBbdCQ1eYGmF0e/xYxRHN9Zp6Ne4NzCi6By+nf0R4p6ad7XAQGJXO2F2RdTHznaAJOsXaZUPQtp
8V4B3VGXhnBN3hswMoyPYW/uXsodepkMzj85q7ZEcXGWa4Ca6PaA9IUMEFFZmD2niwQ1Mvei7CsB
Bt2rVdChG6vTcFuiVRokCkiFWJb2OAj9ibGkBtm2uMUwmMsTXh7luWPXQXWYQctWfynBP8K/Cuo7
XBiENOScIuO3arQCu3RtJhCCyeK7D6SOSTzZDb9jBTsqJPNNHculGv0I5pcMjLXlapRQMGWUxq/4
p9chPvAOcIu2KpZLGGCvkQUDgcfvU4ZCwEAq/2QuMfQyfjlafX6tgf9c55Hb8W97Pt2uOIoRqmXs
RARmxZCWP41pT0wukn3AlSFYENRLrmNgAILUTBm24yZkx/2KQ0L0LLoNKVPY9x6LaGLZAL4RioXJ
GcdB/uJFH2Qr0TBb9XhIMqfHwlHBd2HdPOOuYFbLNo/3SZfEFSxIyJ2M7yryVlDcVhTwxbtGMjOv
Zd15U3TAIBuw93TcXoihMaMTcIIWgwappwAtUJvDjhuYaFerGeWDDW+VCnRGjZ7h+G7RlBNTz3/i
AflsGFzxaGBUmDR4jEgG9UCNTJNsattQpFgzuwrxLQ6FMGUEexGHc44Dq6emg4AJyk/hZC1e3z0w
Y21fMPsYuaMlbfWRJEL3dNy2qhU2JB18KRaBU4DIyYmqq99X+EZFPP8wvBnzfxU14FqqN0/4NWzm
8SOUkJ90FveuOq9Fr25+lUJlGvqY4UyXk0NN4TIoD+B4rL3SnYAxgJqmfC7qEBUeVp7nlwSe4UBS
Et8Bu0a5DGQytVmmvniKIbHlWBGEPXS1mbnoMY+gC8/oGlmpOngDGk4jQ9oXgPel5MNX5vQFJLyY
S5/TgonGz9QkMtBNKEZ0r+Vu4ZkskLv6nYnjX7qjcK7CRUeKDOAGFuH9qfXMS2GGfp8EmgHCkpE0
/81hI1JYuKz/y/PoF+V8/E2HAAb2JAecUtnmGtCXnHBf8HtbtXVm/NGdtgIyXbEBbq45nlI5pekh
TygRIDDArICi6ESGibzEVv+aK6egrjN/at+7yvyZzkuuRJQT9K7PCy8flmBziZ0a6JEC2hoo7iz8
Q4pUgRrqa+659xG066e+gMIXxMT66KdXjGIv3eiDRyZcn2IHnvftt8jItKLOGmPcQkeaC43D2hx3
Q3nR33jLFnoKSc1cvFl6DcB6YxRTfFAofDLxOLy2Q3emwtMlRovqzNXDZp1Ipi+2eL/XUnqGgMcI
BI/zp1g3sBLyOkOeczH4mgcJfrP4IBUZAdAqDtctr0/DZdqBJpdpfdkyoPz/khGQ/t9JsddCNmZo
k6uHHoIpp/ZJXAS2Sv5hRMMUXvQq3ZdS00o4Fma0QII35hjZLmqx7tjSxyzgZuIpn+GU4U7U2Qgx
xK5Fekzwr4WVsfJjr+dMMWklD3SX4etgV0DZXrY0ZzTJn2EZxhWpJdC7cH+WU30RLVSKu6n9E5tF
Z4cjtsFNTappAqinlo8Fqwii0+nNnyhwh2+NzoeJSqbv3nuEsbmceirNcBU8d6UEusbDnF6w5zUM
PJBeDtnwqf3F4TaS95wGhk6ny1FXP/QvMg1A+zQOKhgbEOgyc8vfJx0v5k/GzgkEAA0pr4yeNDkU
yaFlAMP4TysfEZTJ4pRzpZV/Q+u9Z2eFToE1igDSM61wEVGrRHZFV2JSr3gfOkTgkWyl8ILwc0kP
gxc6FAI1xvjHuC/id8LizamLoHIS7XJQXymECc9TiJgmhLXxEyHIXssnsY3AylPOFS6lecotKML/
xm3HkDIFk0N4AnNyfH4rzsRuxdnxEx/Zp7DCWQyzrYAQHUYx1E6XOU2b3RPApcS3cn5fSK2rq1Np
WEr7PbXicmYZz0Wkufxyw3cTHCEGNET+gBlp/JcwicjnsCIgJAUqvBWV2exXRte9SFcVVgwHE/GR
QQhTLBo1bYZ8lQuqBKUMfJKgWJaMBIkzCYMQEyurakKd3PNH6yCrtT6Es4k7sfZ5TlkbUtmjLiDf
5U+KjjqjQoGhOJBYO9UC1oK0wtZstpsxHxGffsrE5zvQflBss9kJhZYmBALc8K3yD9KtT7ff59bj
9MtoIke0HvT5WrTGwaS9mQJhCqv99tlutZxBDIJbwhDAMGGXJ26kRM/tCUvQWzOyoee4jFm28EB8
jqGtxTvhOiAYZYfycXXCTWKrLYjDXVaMjwQY5bNxbtbFPES0azCDQyLFki7XlmxYntzsJDusDBy/
BjETTo1Vg+9J3JgXtN2UkM/jkwQIHpVXzfn2FxM6M4YbmBENOehNULIl8vsbWQONZbqKA7WTeo7k
ebaXRe4O+Y02LfFF1v3peqxPar1ucvdJJjzVKrbYV8Dugr8X0B/+xBZ4NsMDZGfcH8ODuVXPUjkd
8KC50qTC4dijdOJM0VCY81zbDOMc0X7uFBKpLX0CeFvxeB6eq3ITeujR8x+2J0TTQAtndYzqZSOf
GtFHpfXk6T2jWRgUR9ujivr8AcsPh9PApm87u8tkx/MGwTKpiFLYoOREdK8yKHgGannlXe8HC1fr
a5m1Vu+WTyaW+vo9xVmDHCk9oAPpuGIlyJ+A5pJHuf4402Cf0qzG+ZuN62jROHfVK37UcMM/PlFC
yqUM8zer/zUp6dDWaFxmygNBcfqTlJvqiqgbdx/2CcLANDTtrDkuHZkZZzbE3is7NNmqfn89/7hA
34dP8LS3+V4M7TfoZCAxE1BFsp5HNEhMaErVJbWSSkiifJu/wqDdA+6oFF9CBaMcq/wmlttOOEf8
UzmkF9Wh7q44w6lxMUF7uvHLnGGWYpJaCuKePKMP1scXDRA3O30aLX8vHdm+AItgVNjA0xCamyBf
gN1IzNBAOfO4r2R8XZPzIvuTi2BEdvKCeIZGcHrzKnnSYUNbAMCb7CtIJWCy6WI7B7ZCwL+tvHNA
s5JkpVSKaxQUMbWu/htRnzxm27Y99LyXDZ6Dy2sKxWkt4xOwTJi0iMSsELY8vick9Q7JSShQzsO4
BanJPpGOIJ6tQ2xqGEWA/72v5iVj84rsPFhXAqL0v9kd2AzKnGhdOjXzjgeALi5vAW+nLd+7cZr0
gal/WpfyXMZbDrii6qyesz2qTqyxNJpVzQN4pXFFNw775Hsafp/wd9CPJkz1SSXgxqhO6IYYESDc
errcPJGvX8J9YyKZRhDBLZxitB59qb/FBa8QsH3Ybz8yGSFC8FJxtpjf7GE1CeH0pYPZzzGDs7NV
OOvlf7NhySFEC01zzPzmVQepdqfOK6DC6OEWXXTrVDyHGTWwxBUKHAZdXRqj+1sx2RKhH0zOVRzl
dOPcYJkYjCjomRWBHHY69CMe6GgKSK5gk/hyI0DuFgnrmNrbTejb/NkRT8XMHzsA9bci4Pwy/c8S
x9L4L3HY6LzXInugt8UkUf1J9iMq68YSTMJlbUG6adnEBMphM91MhvhLCLLpThqCbECe1voAmcRu
Iw08YKA6eNGt8nOromW3QiyNkMCOqBntZbi/4WjpTzUnYuhtRbdfGA6JNrQZpq+57RbGYoyAjuWJ
TyefIfiRFpUZZKR/cHM62bL8bvQ9oppw4NxbI6Lw38lGu/Iyha7u4QocRCzGKeHXy9GumPKNpLbY
RBY9iTxlbweRZNLCjyL7ryWnxwNoy4jeTiSaAa+svsB+zsvOlIBCN2vvlXIyl/l3zpR1gdNoJylX
HH7MSBe1iOnRZtc7hcHKjzhaiujTP4HQs63Fe/LH9JjGiB6AP9qJ3w5zrytGlfHRK0cAdZWwEup7
/n76ZdO7A+pdCoOXuOtYUSbCbTB+u1m7GqWrPqEetlX2nYuBIsio+un5v9JLei2rcc5KGigZ6kmX
DbAk7mfhmuriLU7UsyFkgXh4t3SQ4z57n41yBcGdGKGfql28x29GbMgxPMNrn1/ybJE/F2y9pKs2
kvihHiJhq4Zr5id4iljFYdFIJWhAni5X84FmeIaxzsQ9AK2jcAvzaFzBM5rRVcY6qb+CjmDK52n8
974xps7jczP8i3Wvlm5K4kOYD8nOTp/bZLgWfI+lm/QrXFpejE3CZPc1c1Ti5Wc/OJJVd9zUqk2/
9hhw8fZb+U20vOnnNNrGYdD/mh1i0Ji4t6BRRLAIqIfiZYJrLLGw5aLbRIVKZdJhgIP+y9naMpbP
XfwySv4FP+5JzV4cE3/aVnL+p8Yf+p12UyBSbEUS76j/Ny+gNzAz1F2sL/TnUcl2gr6rvsqGOSS2
PkRa3NbQ4DI/Inx3NG3duLeouBJMfhyrU1XY873w8YeUGio3KTszn78BW1oDDWJwtuwH1cn0tuSn
HAtXLVlRy7ePlRyvSu3BQBXuGlwR0meYD7/KrWThJ85YJL3SwzS2b31eUE+zwexGO0Y6woX8A9CO
n42C8atHIYx4YlRtmv3ECh8gPJiLtU8PQWb0T5sWWy3ftWGdQEU9MwV9zDFlLHyp5T3F6CtY1tFe
G28f7VAxuhkk3LcL4QRIzH/5QrnvMTmTLEb8wPOrAPmwwzuDehA2IIJ+ZZFvXhlLa1JnC+sXehE2
pO8IUGZ3lGvsUm4WOw1LaFqX9IC8RjBRt6GdQXJQYQBDUPFGF/p0C4CTR/Gext9w1NG00RL8TwDY
vN7o0XxwOsuscKvfjphabVE1S/BgmcLIqiPq3Qr3JNQQlDU7ZAKbBKawtrKPGbozX5SagawE8J/Z
vpgR+UCNIBMsan1Pa4mzasVkc4kOUyFE0Ew4bGT7W4gZ0V2NLPKDuu92CfWYgxwlbJN/f/DLZH/T
68Yc7+U8Z+uZepB4xdXZokhXzP/4wOOvFADJHMoBnNjEfp2okUM3cj64heFyxD9RtkpPqP5YRlxD
bG/fYJrUHFUsjFAvamwp0P4a7Lx0Zv8G9oD8fV7GTkpxE3Uhjzuj/qGlx2CWn4lU+vw93u6m4tuf
bNryQ7KNX1TuyNb9Rb3oFEdh2CNMJFnxFNYrCg1aTzt0IXsUAJohOkF+QL2CjnCCAgSRT6GbK7DJ
l/m++9iqsPjQKaeHgd0ovZ+rDBvqlbfDgtbL4oXWHfN1SlLraOn6vUdtoVhsd83yKFbH2V36+D3j
rJm+jaZhHWIVfV6tISa+JE+7K6Mbs0+jlzb/VRaC4X8Vm0iEUyRFgJci09Uik0yZg7qbcAg5AkDF
UngfIaXQYRYnzYF7klmxJ90omkNC3/qbuJSuquNFCwT4CKtc8+mkSFtdHnVB9sLBOj639SWW1m9u
tJVBvPAatkkekCwEksl5seme9EtILTVqnG4LAg4YtB1EpGmAAICjZVICgkgIYYOiTGF1PekHubww
cDC0BRwe7V9H/YKgVuT6mqZc9BYRKkAQdExpCNOIJjyAU276t0Pj2bTTzZ6+VuH3k8NRn3xox/69
QVxdc2ct9RJqCWMO0pJOiLtuLcYA5pxuNZywqiAfY2u6+ogeAzHZqXy6GbT0fKx0ULz371MFjr+L
gq5bkpkU72Xi2/fAC54LU7Y0TlF0Tyl9b0YkgMO0a0jsX/RHlnkm6pcx/LfszXIPswwpSx1kRdYT
1bb9YeCHcTWEa4VB4e0Z2Mz1Sw9TV9ix3HpR6MwL7JLz1MZVlzMTQt5A4PvPdKWypREXgrCO/Er3
4tAz6//FbNpSK+7gN0ldi7xaxk9vE0nCgrZj7MjGmJkCxeYbUgC2xGJH/MuLBSEc1rCjYkMk8HIQ
IE4d+0bzmtrPDdxH6LwmxoPBPTTvXLi367hY4UPZ2+tt85U8l2HhotGU0wM2S5qkilhJ7In/q9X6
nzwLoMbB+oDRenoR9/GsHc37HLV+zaKiOI0chsnww+5Sw2CEckToDokYhCDg5AdzOZo0sUHdhAoP
zYQjL6e4CuZwR7TbyKGQoc0aGMIPeko6uOrKZWBOfFtIPBAItzOeC2SwYnmSUXfD2fM8l4SqqL4r
CyryGctphjLR+N3V0KOtfFSt/qYMrGEdQCeTppBF9SA/tGltbQRVuC3ahcZZTOEoJj8F38VTOzDW
Ny8moTS6Goyli2O/zvzwBFkNAZeChGXB8owrH9Bgbrw5a7H38L3SL/K2cBKkLodrkWIyxwIoL8IF
o6rAFA4QZquOPdtS+Q6JN/41lQDEqeom/ij6RX1tNTeGtfUz1t/sJbF1v7EaUZIxsN3y+KR2UBdu
4lCxZm+PV99gUAwRacPMPudaKfFHo8NHF8Mmzmvp3aqFEskOn3+96crtIDv1rdXOMUHKNXNoQ5sQ
AKUyV8mNz7BKuPVBRSdCe00bVOcLHF1ToV6zPkRIZPhAsqhWLThlE3e4xQkoFm4kr8tCt3qEFAjW
NQ2zlYsJ6qUx48RO9wvszhJi5JrAPDFmWEy+AWR1fz28SxgOaudRCVEq5Aw50gvshvJf/2/9ceV8
yy4aKR171LTy+vG7RCU4kALgsrAMpsTnNv2badtZNrFMZBqHcAa3at2nDPkwwSOXgI+3qze/QWsX
PywVweKRFJ2W96aFGn81+Ion45sIp6uI2QAuwXfgmAm/pCbBEdOhx3XYBEzLiEngQi0hvf/SL1Vd
DEAHLO1h8pSSPkDhv0xo4DsHeKQyLQ+mSDH067Qqx35Z8McemQlqjyeRRFC04OYzFmOqwJLfYYuL
dlcBKQMM8L1ovQ8bCEju3MYexaPAX7mLcqvW2WnYhrZjMpDv8TgjgUwDRAWM9cmGUEk2Ru0HHh3y
3ATPwLxDnoV2GvCp7IYAmdTkrAc1bbfltzELhvNIiELLDL7eqVcBrezbjb50ToJQX0grRfmbLOCf
M4FVxH116C0p2L7Vb4oE3TKOKPyf9bl6+5EyZx074gTER0jvtijdePHQr0m1zJjSK/qmp+bkZ4aj
3MD+O1axR5SM3lz6Dgzzgi855TEEpzH6VQKogyirDVMozhc0bIxnL+i5WYPg8SVsF17JkhxWtV2X
wjdyn5wJukQO0Zyt3V82HJpkJZMPhbeQBXG1DIGpkKkCixPsFmpHuEP75CHB1qxRzj/BWSzZp8bl
lQKOZ5phlygflO5n5MhjnbugAS3MdT7HD1ROHVtn4CulLTYwRunaZA8oJFY37FYe7HKh9vHSSw7b
UNAhypV6wMAvCbIRMZCEOBlMP16DzxZhU0fmpgsSBzjledgVlyjHP2j35QlRlT647H53s2tmmych
Br3JZPlBMoHhKJgU1jPC4hM4NmzROu1uthc08gw7jOemXPya/wtmwIwiRpwdzDYQBmfozxqbNKo/
FqtINBcwgFt4Q9rp6XKQ57+AsLV/z8phHjInXoPRH28rqLH8R/vGGAntFu4Ei73OTaRlz/RzDtIG
niqjapERkMxq/HmrCYl9WkSPEU1HCDMnl/HoqQRogfFlJj80nezrc1q1PfSMuUpmHG0JYWJLMwi/
R4bq/H/Bav+ghUXiBGbg6aUk8aGxaBFm8mOQcwNHsZzmqQwIWuKEhUN448pjDoOyeUXhSlDoZ1KB
Ur4CfHSMi+S2ASXPwrwSH8QXFv7k2OzZmJ4Y7Lvm+gohgk68X+r2zGd0kfFns7rFJwZDkIAX4En4
WclqA4fX4CVxZCAtEvPY6W4FJtEyBwCJ7fCTwY1o7nXFr8q4RnhMI2OmsjxWOgIIF5UCaghskTRJ
rFsZp/KT8idhKIgV/EAedlwmh5X97m0kATh1Em42dsO6y7z8hMWIDdf0kxGYyuSItQnGCXzv4aM7
NkG3YrHyD4kdFQvyzvHUn2S34o4orervs2LbMT5kFO4ojdgL3SHUwO0H1zTNhVC2IZ2NsdfU7HnR
UT6BTcwcfpOhJB/cBTz/QsEA1Y71YGejNpVgw0gWznjkYyuZKJ/YxcWTWspa2LAMZtP5pFXvbSwH
/JxhMX1GzPp5AmZbjq0tVxoTVq4qWB0z4Bq0YqKDcHCLF65Fc7SjWCbsxyCe1Kr3BOI44w/bBeoW
ajIUOb0t00JMvwUZQ4pGbKLzImeIygBb44JAnmOO88pioEdZdJoUz3jhXQ483wjoR2DNRb3FCmei
iGzxr7X8HeGEJvxQZlQuNp+Sh+5g7JFQSXw/dJGAaNmkrNqbehZ/8dlPwsziHElznFIiYaj825DG
XpszXtZ97bmwH4kjbJwUOTrlbYvgg82XFREid2WUzHiGD5wPpPrCTkCyMHtsRD+wGrQ5Gig+6ZKh
PdNgXpdH5I+wn0W/X2MTvFe7ZtffWn42S8JYT0GDqwOHG2lbXJg4VIH4kXLV4JNb8tbgrkc2qFEP
o+HLv2h/GRYUW4bfbNIYQs5GuFBETs45s2cWMoqc4TZkWoUAFW4DYaNN/37uaCzI5GOjcGe3cXzi
9mpQOUBVt5odsQEMM3g0XEgtFsmLbjmHpAFMgWVu8jC+62W+hdrvIrQ6aYvpPeClkUGaTG+AmTHH
Q95o9//ee9lFA+L2nHjt9J3WDm8gUe4Udxeq95jv4xFfJyfDsaajmRYz1uuKQHtkyzQ1wXzpSMtw
MLicPUTTvfk0mCgcJL4dNKx0oSp16bz5opTnhPpHQcfXW5VHSfR6fQ6WtP5jfwuWYApFPRhrDV8g
Nwo6q9qdTCc8hiAGoGO9aOtgfQPE8amJMdWqDldu0zhMm8lPfHGoODceWdbhHAX07PyIKUJuhFRz
A7QfP9x0N7B/5TQgOAs2IiJReKJgJKgUJcatfKpIdMMH66Vd+eBgwEdc7PAZhiekmsyYSAuQsd8S
M8vJDrYWyyxBgSM/KO0pjckRazF1PI6WFlbXXDnhYmFmnu/lX6RxKuSlKaqERYIFigD1/SxxEZZM
oyBl+uT0ypqhbk0DrXJqVqSE441zFsfMKGSwY6wDK5uQ3T61jA3ZXwruatAEOCIyYMVO+wpK031B
aSgcjNW82PC+aGkjMoioaSKHPhHVNBtotjhMTadjA+PAvwQtZuLWSI/fbBb4VJxJN4QkA+0DihsS
WhPgdqh2OnvNJjF4++ZOYJsV7FuCrHWblGVv9mXsP+4lP5HrxrX+ZqzMgw9gvASoxFnI2YNIPb9J
23yV5VBYbQNdMYyxabVoESHFC8/njEuTi9Nk6M2xS/fJZYxA+odqu9nh3Zjm/DS6Dxb640m0t3xv
4CoZvo1/yG1UxhoHohrY7PChRprF2IvXToB2AK0a87RqsRe6J+OcGydhpgsPtUdcwOCPI4l3mdo7
5AlzpUNOQNY8/SaLPk3mf/0fPnaSWA0K7H/hD30n5UW456+03dwtXKTYRllhmHf9gkbFaS8yggi8
n8yniB7FyIaBmxcUyTo/1QyEAAvp6Sn5FE6fwuGHKDndhLztpEOhaDBbJxZtQ3AYnPJHcya2P+q5
+dU3jR+AcQhJZ0JeQ1FMYCshyINl/rKILK5sUz4MUmA5TdWNpfvpFJsSI3Gcni5weZZOwhSz0jnX
fPalIK681kv2xl/wPO1uXbOc8qk5ztJaWNSO6Q9XjaOYjSv1zAvxPCZIMFNcs5b8p25HJ/dSXA6g
psh6uOF/FE7hyTwzPFX+yStQ13Af/fakz9csK3hEEnbT8+efclPvpsubJ3wTmhQgQ8f1p62z/x8b
vo0Xw+FpeoDcj4OHvg8EEdCcPeJA0jLm2SnaCAvWNXWwpjUW/r/5gMRFpxrRgcVRzlHG5zlD1MKE
Bf1J6iPV4r/QXUwJgiGKFa9SHLxkU4xgBO0Qx0ztIIQ2CccD2Dn6nAXJx+duRhmhkZ3bL1G5dESp
45etkeDzWkxX7UVHFMgSmTLBlsGlsrAmJAywG2QfMI/ZsQh/xOfMiUy0m8OfwbrL+4BUsShpMIPi
gaMShp2Jt5yPKD6+VlyAnr1sruNov982MpY32qejtn5zlMPpFalV4EZYNM9oY6N/VW0xzIbpgSuy
VUnmswouC9VOORTIJg/GE0awVbTQduRgrtAv+SIoxM+yWRLZtGMrH5UcMPi5ZjSa83IjfIc8GtxV
a33j9df4Z9Kgzke8tRuJR+knuU2SFfh7J5IxcWmIqmvcw4nZqp456Sc/GNlUWLYs4R8nXiXyV85e
5QR8iCE/nkjwaPATFlifM2nZbZp/MQ3JI2ysHHvcQrioe7Vevr9JFnImLdK23dBpfqf3/sDytUpp
x61iGy2lE1QGgbqL6otV4qOVl9V23JAstQQvABsQ/xSLrDe8SSwdHAlEfRhEAtLab0WiHYrAxcA5
NcfpRXfLAy8QzxufAWN+Zj38z3i35pxm/hLnaBOt6IeCGzJFxyzx0dzHvXSrXAH872K40D5dohMJ
C2RDoE3Sj9FZ7Od7WsXxl7Uw0VsJW/NTdX7vGBmWhZ3+43SGgsrEOBrZBQsEKXL7snoDMHB/dU4e
WkwlVjhWvxI//qNKwU7MKU7pgMSPyR6pX+G3+KViaBLQZDae8B1t+G5QwsSc2DhBGPUxNAVcy8/O
mcZFSRnMGiq+MgLko9Vau85sEBs85kg75uqZMxRe4LbZsqxzmzPQCNMR3PSgYkufG42drM3Nhzib
fgo1LXjzifc5x8xkKVjrCRt8mKMmnZ3Iw0IaljABIvWWPTLLT3AWEa0DCl8E9i8Hfcs03sDei1qW
2+VYn3O0GtM1g1bsa6KKrQnq/uNkLH9kV7SbXXOUpu0aQy2qXOTx4Tc1HB8X1z0Fd+kdo8Nglyf+
ieEyHqpA9EuvXPCoMvSHSLUrdt2ROQ4lA4jVqVwB6sF1hebasAumTsgAOqT3Njt/0Z3KLjqH4HlU
0TiTTYB7B70IsJvJtybz/kF5WAe8F8qVQgLosnhAP7AJ/fZO+ZlScEEknDeHZp/fh02JcIPBGGRL
ZBfzYcG0bZy3KFQ0LOPzBaqvEfk1nCtcA9x6LGkQoVCpfn3/pIeSIRcFz0PnJAKvi+Yu0OCplsl8
lQUmJGhOkCdUKnGjQl7ysGQQ/ou+5ve9x5f2j2Mg5amFZbOpgsHOgPEh3xuY6Z600/gI1+IK1yF3
mbZgn74o1+xScCK9kWLeJhgtiqsM0EPa4RWEiDPSNTMiIAMCQADXGPc2c2O0zJTX5cgVzSfVXlha
SLCoEgeMIiZF7sixXQ0T+cStZmsGLcBF8gNwx3I/rEgj9fgKRQRINgoO9BtTNgQCKe0HbAr0HTzi
JP3NyN+wk2gvY1oyfvnfGfNUa6HBy0HTV6mU/1mL2d1rmqmJtekdK+WvSkHjY8aH3pR1P/zwJYQQ
XgUEaMwZI8yGfNXFUYESxmgPUxKKdg3bBYUdn4jorpvQo4Jdcf/tJ1bqfgbmj4FmdhCFVZGsOuxp
+E6INiDC6H+aGFUNVQ9Xz/KSMiC49hBh0/koOBwlKbobpmaDLb0faCSrIyfMh+RWyclf5PdCOr/z
w8uBae/Tf3E89ajarbd0JLy3V9DKLLmnaTUScrZzjHObao2WkT6XpORbwdfDhQi29EMkiQMsGDk+
xGGNKl16bWpIJfVZDeQ/tsBkeAuSJ/JbzVq/CW+tCeCpIqjdRhKCwpbnQ1mQqxud9dF9/ZUbVszx
Hcb5MDeCxIm/AOza1d2od3roArKzKSaI0tSe64IAJYJQ1WiCUWDLgE+CbHXephj10PzURJD/zGLm
5tkFFq7Wgw8PIv5GcTdgTaWisZ/UKkXHNtVHvGkZ6l7g+ZGbq9ahUtR4+uWt4XxEde5r3CJhsysN
3cpJkEXZ1p90cfka9g2flVrt3v77h0FFlUG3YbqtYNNxBREv5bI+F2y9qTY+8pJWfPYFX3i2enpa
aJGfB/0BP5xhT6SA6Vwf20fbPSrhMrxcuqPk1+hHoDJuJqKq35LQ3n8qT0UgtGzVNbi/1Jldrdd3
ES/Sm0aiU+ObL2cIL4nudet0IfZ7tcf8zXanSv7i4RgzaN5HLBc17MXDg6Fe5M6Gxbtnjmg4E4Ks
wu15rkavYOMN0uHF7Ia4QVLqWQm+/FxnmDIedMqHj84jACib1YQp/g3F/JERHhIfn3CNiKS3Qszy
GdDV+ZLaEM4VDzqxQ66i7j/i17vZGcqaPKrPFW2JygKWqI+IHFDI2iwu+QL5uGOv5MsscRUIyOO3
4rReYcu/JtJOGQMpXRilS2plvBp2JYdlYPM3buKAqf/U7H0oJH//xC90mibJO6voDIINVol040eS
OVnwLKGFCa2IwRciGwxlpAqqHiT5N8kPiq0ExpFurDPmxNFwDMH+e8uuulT+qYhca2/SmbR2onKW
WM8ven3WEFw2UBgixPbhImXq81DnCo5DpKYiSigP8XhUEI4wrcq4eXExgzvUQI6Rj8UCgFHvnhU1
l2WJHdIn+prA1oYk2Q9scWuKa9TgHje4bBG52Cw9Zyv9WPulL/j9cSRjIuRX+a1uil9hRJsrhwGp
2O94oJOJbuyUzx+mnOy29+O65+Yyvzpo5PP8xKChYr4NVv3IG8QgRjqFEwu0hCaLvxMWzscWG3tE
AY2Z9LZG8sQXqbi0YVhHOBRVtHZwUH9pFz+g0ekJ+2kERh/NCfVaUQ9TMCfAwVLEoC663AbpYoIX
xZfkQCTQAOPPzC+gByL9mlD7xCpYKV22YiEo5lfh6eOZyN92V9oiElOGxJ37LNFcOLnqyZ2jQ9+B
3Yv/gi/eHliSNYeB1INjp+0UAwGLn762n5mL4EjV7kwmcr631oVvTadK4VgcZyj5H3LQk9YKpX8e
bYzJvDT1z7EAN8YWE5dTIJFcufQiwwGdAeyAo+79dBgIIycBCtjRsBYOigoKW34QOo7/y+cYlZ25
xOHsY3Y5zO44N5BbFY0FviJWScdeSfru2e8GfY0qI08WQ2P9Fi6HPSulQcO/Ou10M5V7HJ+7g0qG
vc578Gk6R2YyENm5EpzWdMwljtnyuaRUL8eFri0k7rcetZNF2NqTnwLUEKFOLVu0zuap5sLOZOyJ
HkjKJuVlIvbDLjSPsY3EaCMKQL50PE2M6lAlE7yb2bhNppxFMrHfPjgtCpWAP5tUls+40ghyVrdZ
v+5p7ghpMF0a5Yisj34taTvWW/wf+E/S1JMNv0kfvMeFyOJtXAEjNemVBZob9oftd2HMAz7GweIu
YJZS8MNa8MmAX4DWmL6JjvHk4gMKRfFJwEtRNHHJ/6JB/UL+wsRUItP2Y+tvrLcuP+YTIjO/uuSC
Qngpftv7nzO1ZRhwzzBxp1umiWBgTrXPQBkIAL/x9AHQ3Vsq8sqSXDvoYIBBp+EKP0x5o5aaVvxW
h5eJbgjdpGAT8QXksDWt551ZC90SXyEWPpCE/ELaP35t+iiN/SxVEgJrriyFleX8yfiPC/mLIRfU
RuY0TBw4xY50HvT72sAjPWe7wT+xEBJ8/Akl6/CQNMaeTNicaZ+KaDr2NdGlxMr+UWkTinQl4pHH
8sPbOE/vr5KIFmZEWIADqlK0OEYBYdUfztHTIcHvs8cGsfYath+vC4/mrFmGDAynd+OZOBG1H0A0
8H1MenGCzWjDWF7xFIm/nwTXnlVSPYe2izoCLSfv15tXjNOmBJHnkLnDbjJECpdMoz36H8pxfHRv
ZU+OJ30tYlGgLqH34tFbA6PZuEDUSc+USStyAWjQLk2ryNqH+QZMC+EitNzG5edRC4zo2Candkmo
f8MY3wrxmfnMcesksCGoaLcCXHv2i0mR3gPzKb/TBM2aV4zMhlNufK1b/3lLJTddZ19cQR8VRdA2
EtkhfzGyxT6DJYWejEzxR6tTxDFERR/PoXQmuF3sHYl4ANt8e59sM0R09H9DFzz7/UvEzOE3pINA
2X16eegkITYmN2IQXfAp0zi7bbrQV0vxpyp+WMg+01OKXQ6rbDhndWblFVIUeH5W1QcGqE8W1LKv
8ZK3/Jl2dM5+qy7QlU09rEiplfA86qwKLJpFUm1/NbbWSXR52U9gh9YMNwpvUoD7hQlfGEBZT+9A
m8vvlvhI8t9XDCH+I+m8dlvHkij6RQQYRfJVYlKWJVmW/ULI9jVzzvz6WewBBujbPb62JR2eqtq1
A/DWja3+QWMrimxMPe7z6i5KLnQlkhJxRIMJgPVDOh+2qmCjaOAjXqiTsDNoXn1gIYw1/6MkBopD
p8KMX10VYL9H9Z8nBUYXiCsW5SYRr2wcYeL5WAdukv7QU7K++ov55KdMBv5Gi+lwjpd2aKs5dBkb
IciyfCATBYWceIS+4jPrGyunlJbheSQZkMN+x+/cH7Y6qapwQul16bQA9zJHBvkPt2MMV3ObfFG+
23q5j5qj+p7gcigiotwgWQrQ5LyY0UJSDQNH4WYOdlw5VenApU/OAiTbdlNC5y4P4BQ8xOEA4QOb
9CW4ELo8JoidaLOSi/FvY0mH9Q+9WbXTgwPb/ijYBsEWUld641VPstuQHTe+4dWHQ9M/ObGbyWXG
3IAJLa/a0K2INaGAmlGqjvTZNJDLCulh2Oh6gcnm2Cbku/iQZa+QPTzKaI1W+Z5JXVMgetvRvhjt
lWb5sKXP/ILw7WoFD3EHBrppOC0Dt26Th5v3+K44Wzj3wIV0h7nznVwZ1eBe0Ncg/WbOT9jvqrZe
e1GLgzuJxw61H9IWqDnEV8bUR/4zBva0Mb40FB5oAyZSoRETApOY50H5hK86gR4CrmjeTCdpHRfe
IqpLz5jOc+uVF+XJ4njFqoZj8lf+4CgfnvX6PmJY0IIlcwEs6CYVNjNsCW3NDd5vwD6xtLjrs2Rv
8oiycP9mcqEccmUhYnigP194i7CqyfKbXYh+ADVuId9r8xv7mbhx/c7qvrolFtHju8GnldM9MNcc
O1ECT/v7MC8uhIAX5BHrVqlfibDEc2fS9+bscGyIoozqa5le++Arql5a9hSHe0mRupxRkWbSc4p/
4P7i/snHHSrkSkINrXbcqVBEYCG30mmSoDx8moAS+XiQsQZndkOLf5Jg86AOPpUhVjknrK6QwTr9
OWM5HhrXxYGa5upt1A78EQUExv/j6iWMfxOu8/34V+E2LXfwYfaSDkTsaBicavcoQ/vBb7EYvbX1
vcGLAqWreKtXnVNCUl1hDAtlVFfPXfCvV17ycE/zZ9jt9ZxIaTYtfDDRm9Y/Y7Qh/U6sDmNkwT5T
nDLYK/2zM/azTjkFM+hhxPX5sJbEn0g+E+6smhcKCkQ2o/+GM9rVf0QxBOYl4KjFxjGId6LkGdUF
RuOQEn10xl93wk6e7ZIowAg9QV0SuwNcliF6GsOVHDdf2kKJXEFOx1Rmu5KOoFM42YpcAhekopDp
dqnpco1zZGnLV+4Dw/hStQY0xhAGiLu6oicSBkenyrMpS7xFKf0DbVny32rjCLGJspwujnW0SZoH
eJY5Zfqi3vNoEZiQZ88Gh10bTzbs2RMXNkm5U4i5dMP8jXS5YnJ9JH0X9CnzQSh3rXmv8Qa+dbID
SYLmAe7MmD8nGpo9t2J17QpX7D+H9+DKm6G2X2wERQAhVAL0DeOOp1XUH6m+nz0WjfM+jR1ISQW+
AoldgUt7rYw9mBsMR+KC5ejBOE4wyGqDdSOtLP9tJuK0PUvTVUKD7KITTYabgZ9ooN6m2K2qd0TG
Nzqoql+WvbRDtH5JfxSiM0mQRfNLCjstLO1LgWnB7DjcTyI71mmv8GSDnzOiK9jcfQW9DTNID51C
tYBHaODoilGvFx0Ubbama1y0XBzleOMXiX140FZnzhu2pkCzVe/VUFvaS1zaTe/FPqwOxGF2CdDX
U0ef2JpaESFL7Smon756zaUjIplJvwb4NDoGHKWEaAzi3m+ddIvjbcgZStCbkRvabCLMg1IrWP1k
3Y7VVksvjU3vG1w0Ld0lslUGz/QhvEh6gLo+QbU1K4XNMs+mack+vDTkOL5dBGR7wtAlw+FiTpZk
OCBaESqiLKUltoYraFSkL1380iiyddEnaa3KX36A2cGGkL8CcZ+8n9gvkXHedh/qf8n1XbLnDFN/
wHKkI2K6bHXrxwMFlqRTr0CfEh2j9ERdIg2HGYztoIif8T4x7WOIhU7gIrri48GUsk8dYwJ6pGYB
m3lI0fv6GP+Ki5+XWF5gNALSQZdhl8bAhkp8iY70arou7lDq/RWJC3cd17Ou70DZ4WbSzPK4R5sc
M7QRddp14J3ZRF8JFocgvvi4xIQz/ucAtLTL1+rtCF4XeIilUFHCP2OcKS/wnnocfaySqAQybtjd
5qU3LkMvxGtXiZ1w2YSzMPeoSpqB8YqjLjk+1eDRkFMn6S1Ye0/HiQafjY169vNr9MU8BM0Oh5/h
H1gXbJaG9mdN3dFQCKFIrjdh4giLB9hB4eJdw5urb8lJxCU521Wjzb31TdsLPD9aHatJqHKSsUWU
wD1NUwGN4Wc0dv7kGir/suDFuIrmZ5y6eSmffAH83SzjkCMLR1Szi+oTUBmtjIZbCSaVbJHZSo6W
LuzG4lkwarLhcaf4UcseWNtyv9QX7j/aA+jX0CDpoMGFxewBks4NoVOs+QBUzM7EP+itfQuLF9OD
9Znb3UH+DtCEaJP3eUYKVsPcQoyxcmaBPLjU9PzkhJ/ehaIOUtFHLwRNJFgC4gXwWCOvrnbTUfgR
VZWd+RGrY3R5GAixET+N5uJ+vNpoDrvIBvtE7GRzi4ZezO2F+YJ5srmdSpYwXouDHN5jnpZ94W0B
zQ3zFcYDyB8Jsd4YgcZ4srRb+HZnInfI7uVNr97YTFfqGxxPufqbWoePGs58BD3JDfRl589bB0ZO
BpzMiRQ9gUMO9yqnOrpsezBOzkG1VzL0IzL9LP07IUVjE5+Nl49p3BKo1tBXkoS9xuytqU566aX6
jjA8BhVcgplu8BTkxamLRQQaNt5CWd4httI0LzwX9YlWF06B1LtONbuSJb+kmWDs5bWxVY72xACN
2yzf3Y/oO03/nW/LwINtGt0F4xHLAXg5VCtihhjIGm/WwCxcBhc6TaHcZjMg3JbYc+5EnRudfEpg
qzWyKnh1QM7oZ8F04fAy+9GV1Bd1BXJP+B9BextBxiMW0GMRcBoPfkvcP5fa3G4AMKSIpIylsCEJ
LAiLZaPymSvr+BC9sy/b8FFOqZ2MnkoGi619jDcm/Apgodi0JJVp1h3PVJKb0/1EGC3RtLY0ONiP
IZfKzD03wVztmKhZDkPK5RooN6rsXAsgBPgX9qTsTdR6bBnYmNu8hfJqYdjCDjZJ/Q4YUtPxD74z
jzmlYzuC90ClRHUbwZiwCwXYca9+8vhQkieUTfBo8MZQD3xiCPTE7qwSNcB8QYy4SoK8LQZeE3iG
brNKjzx0USrpKPXqK002VFCINpcoWXoFNH8sqfDZkuXPKv3QxUvIWl3AaGrnoyelpjNHA5SE20xx
1M7i0lNLx2CXmZD14gBUQLioeGDoEAaHaZvIVebzhX8Dm3feNdqJO4iYFzSzNbhsamvGrjAPGL0P
SFNayAQDSsZu2WH384MPqKFV81F4KmyxahI3VUbVef5Nu48EVLqDb6m+M+DIyAyZuik/7ROyf/Cc
AeMTqmzPjnVEw1v2zwZ9tQ/wgNBJlb4EjnzDGkhAOFEBe/MYygxJavBEOEVOi981+xXtYgz0l9C3
KtupOBg0/yH/QSxfrf6Fvic336LigDYmqK4BLchvFv1LCB6SlqSDGFBORQD6LtYnsT/gWhFB+Tox
6sOD5rtyiHdMEL5r/CH5u3QPCSpRe1j9TXwgiKkN7H4htKCeZX/DbnyNb3UGWZHoqd6K9jISOgQG
rLsEB90lzm5EcIBqL+F/FhsTBCAMM/FkOj2YuwTmg+UrQacz3VVJ3PX4lsbXurVr8z1ND/1qWY1w
caikzMqXCfff7LSQ2qFiYXJfOvjvpK5mvDrAK7F/mzEhUbdkv9TmfYh/Uq3ecP2P5p1qL6yIo1Q8
bHOr99r/TMY3faWvafcBSJrqkCQwkeiFdz3TXwVn4j3CYCJkTA33gbwlkIzrMOmu1A55R/IFDVC4
D6e9RHoOiz/oXbG5XQ7pYCX6k5Ccsv6sxQ8/2zXyEfdMBNcr5Y0QMKqO+WPE2zwFUdgyGsNqqDJ+
yXMl3zPsvDuQwKPIp8wkaDwo6EXpAjjieKkn97475RhlDjAv6fnek6/YKo6UXMG0hByjKCz/PtqF
4vEvpFVe1sIKndrWkD09ceTjRIOTe9Pwr8xOdfU+CPtBedeyM8ShfNrWAS02V3t6zPuzKX9p807p
rBAZNz4n2a1OtyqRgMkWS9R8tpvfEgdjoqlZVa2V4V3fzQj4Tx0XPIE00L90r9Ow1KbkfEiGpfyZ
MGtRRyA8UDbFtn5INE1cUvixD5apOfx/hAuHHCTzXUbIjwvIiZ+qG5Y/3zCQNGsscGo3Kb02+/Fr
t8LAY3bNyZUrvLqtcaAwepaSWWF1NdqLBFS4b4FcaeXlPYTl4FziEi3b/uJbtm4Nmw0aeDmbd0l2
Gp08X9x+tvGC8sGH33SDU2RHQG4BXjY+rI4Z/6x87IVdvd/KihdDvQddS2wTr3UaBKSGNvy9+qsi
tq3AwNZelZbOMO/OwbJggSmLB9W5bTI30rzqVzNALo8mvGG/QVV414t/G97FHBEBOMLEleeDeuYs
JBMnhVUgQP2FaI735S4sH5Vk+UN8igZPwF0ZHToTA5bfg9N2lvnJjJZDJ+HJhFXUk+hrRlhfSl1/
Egix+NE7tvrwyguBgJbqpDr1yolKpj/0ND6VOQ4crTus0G2g6RaqR5KeAy4MmCz5Iq1XTjGQ2EFW
9z2kg4xQsQq3UAeD/qT9m9WfBlAPD63fBhBvFWPWxUYgRy8Vd7CfQGKk7pM1ZgPG3e8L+Sef3uLk
UVAAm4fEuYoA54sAmz2WMjUkFtRDCYYT6bDN8Qfqb0mDY5KNxExLPFGGQnCc+ZSNeheJxKh3K08T
mEFtqdzn4AQY8nzpldOxPFlN2LUJnt/geGVP7S0wSVw5zdHPavxJsmPTY9jplngJI1WW1WMm7MX6
poj7uduyK4P1zkokdMfkezb/ScarEg6i68eQU52uPXbIdCGSgcYR8TNzWns65LdFPzWmX3IGkWih
cWVsaMGsSVZhhCzRar7J9Xcxf5HZh5BhdUy7Y7lELqsXMd91pDK38kcWEmb8GAm+bv9CYrlYk7Fd
E3Qyf1ibfI3+NR53YX4dMPeUEba8RayqEMCMrvnLHcFRBN696dyDw3HC7Zmp51wmFv9BZt9rK8Uh
TU6pyuCyC/Kt4nuz6OiLGmHqTnq8F5N7gGZZ9XLY7+WO7xeo3iTiMAFXYjdSM9FQEEyGOgEcX/B4
jKLaLUMuHDc0sZraRJhJDPYEB4lueFN+kdI0A4r4/W7IaOXQfzWmwoCQbmYCAgtYWz191HTPm4sM
P0iJ33p4QHX6Nn4vSWl+wG5RPUvzoRBx/l9BVgz/Vcz7QNg9Nm67WfsnA300UDPandzAFv/sy8+B
Ma0Qoe1EuA2xj4tZ6MT4sQjqfQr3co23HnTUYE9/PH9kMprO8KVKJwGdiuGZ6Qdyer66h1yGe6nE
HyfK1pSfaVd1rOTE6m4213Zr6n+Tv5B7vjnRm1Xm6JxoPDs6omtbV0Cqr0lP0Qu2UssguYy5zb3G
n56eWLmbwb1MbgaluxsOXBtRYIWiNwcEnpDVDfIgQJSKz5X/mQa36SPNdgNaPmF+Tg2vCxQHwG87
aOd+fAsTjPG616Q6xgw8ZufBFjsSfMmAqJWAjNk9K8xkvPThv4j8QBcBrUGpes9Ur9ROjfyqlZMC
ESg6jcQmx9QJj4cxxg4QDUGZXwuWM/BZCuNt6v/tV/Bbm9ss7Sd1G0a/fvoU2GV7ZkK1dldsBPSv
gL9XhJ9i9ZGzHyNgBwTGqbEeH7wCLfT8U2a7esFmB8wzLilhgpWrAR6oy2Nf4EQvbkaoNRAlAbrx
5fFEFQjVwn0pwAQ8PwiKhZM66US95DSqi7e82P1TTPKQ1m9BD36KXwRhgLa+qMLDv2lwwvpRlhAt
Ajif0FxDFW4zV/rACphd8kKdh8xU01ygVs2vU77F3IVVZ/IQ+D0Y0lgTUfwjnuqaRHLWr+fxFAfH
DNHeqoak1Lll/K/Of/B1roiFJrQbsvBrphMr8b/6EJV3LmS1vdWKO8a//XCv4Y2Zj7Y85F+NdJGX
6xMfdVHvy124olFZDI6q06js9P5QEq2Wv8XDpzY/C+kV97e+evrNKVC2LKWF0IvFu6LdsgzxBDdN
mLBzvIsYg5TnBg3jtmhdA2kyTXxk8QS30QnXiOgEOo03plEBh32HUKWD9mNq73X/nSZ/plH+M7jM
CnSdmGz+qZPv+mq7GYEvJCYlskagtsJ8gktD5Po03MjpZAPIgE7chqnwntLf5ph3tkABwbtCnznK
T6FA+BAWG7FkYl08u1LJWjWnhtyslCWtHuIWyYrOYSLBxzgJ0Wi+qUvypc06r+c6Sh5NvDfNxaHB
0NBIOE2KLmDXlvcOofEo/Wnpq4Gd0ECGwG0sUGiqEQ92D70ybZUtQo/HQE9x8plppMFgqw8ECd5/
EJJtVu8aTBzaUzVZkeEoIEDmffke85QeCuwGiu/cgJtS0UmYl9VqD2Qfs6gGwi2OXf+vYGfsmivu
88c43FY57zCRZCXhb3jdRyo0F1c0Cbo6RPkxSN464YBf4DDbjExcZUV5mYAJhORb86El6Qch+ul8
Hwlrvg51pvd1gPvt4PlU80bWvhPSwtXs2fYTTAeaNgEWscFEh5QskUJYUDBo6aImiOpkukQXAupK
QL3VCsrWQPkpIV1PZPvAcwgDrEzDN+6ybIQZgQZbDA+t8lypLLdwcRURqmXsFjOAcya2mhmYdyUa
EWmAyXXyKyOcokSJpB6HpZANW1Wzp4H6yFqtIcBMoTFCWsCVNsUDcwTMEj2/dcVnCe3GBDnxV4AC
0a0IvwjvIXvyQraYku5znCuYhpgNGTCU9E/1f9KFlNH8qXh2ley8s99J+RPVX3VKNoKGvz1Hz0AC
Xd8kqV33TCzdcgeFTFcsAnpGa8gY5gpPDnEZWZ4j6uaJ1lAwy43Gj+4y4tFg10MVkBmUzHDxXvqo
SxSWoARy6yXaa2SuzdTv4Taw4s3nl1bz9xQOBuTLSlAh5QNXSyOWO/mmLLFygvResZNq+Vny6l+M
zrD+UxZ9GJ0W1FsNQfnIzBZ/V/O3KAH5caVo6cMnzV26EovIINCojkbftsNwbxNpqpsgEZpgQM4s
xlM4sbibKMsMek6QuUuws1wBZTMGmqXXGUfoF5C8AXoAqiMHHxMyz+P8IackCeJRjSYt9uZ/aX1N
cKh16PvifUJ/AJNF/KRV3xakYF1SxRFZQ5TCg5vAIn+kxoK4PEbnNPQi6M7mkqGpQcadZ1eG+of0
jNVWSXxCzgruMY/Tjpa+2smlrfxC5Sjd2h0p66rhRFxbOvL0bj706N5YiCf4FL1B/VfmdbEdkdhb
/rcq210fYp8Fhtwtq+JwxwY2gL2YWEgS6R1LULn+FPKBG+s6xH8QJHE4KnBaWu2jCIiB1dblDB3u
I8PlN+r2ZgmJD6k/Amc9SVgVMIplTG8qqWGDFauKN63wRWhXsKC+/iBkM1fg0IAtKf6CPDeOkFkj
YfGYpppvXGqydlZy1ZpSZTcmWN2I0VrLENRFu7ZD4UAJqxFCamDMqKvrg4jXO3zClePHJPmcV/y+
gn5pMYhxGgK9wNcpUnkN3xOqpWTCb2NczhYZ9x++y7UBpw7xnBC6WYdiTPpN4PjoL8XGYaiWmbST
xYmMwx4QxROyCgDIwC5k+BxP+hVjSfsAPQc/AlytrDLa+fAUjdnfivRlohcTqOZxkjbMhZqg740g
omli3FdJ7n3HFK+lztbjNhDuQ38R+F1U7UWDH8ks+mJ3SO/ix0gXX14VDgZWpXPx8q+9vEc3VLBM
3BLSvN6R7BXMHyUJap+DyUpGgcTAjkljcuSiNmwuWEhhRnD0pR0kI/aymFOw4o/f8i+8F1xQh9WR
TBk3PEa36a49pAeeNlvTFZ2RfyqM8pYkbklxXQnHHkUemXWLDSxa7A1Sk+ATKwa5We6rADZE6xWo
eVmg8GfwOwibMI4YEqDqYReyFu8qIjLkU78gWNArp9vqKaA/5LflY+tiR/QdbbT6wq3xfkT8uB21
O0mrM70xpB26AZoygZ420/Hf/FXzLS28kn5r+OD3RN1clcIxYH/2ZLvxLMH8D8hGP6rsJPqtguAd
gwlI9bAAhUcKgUQyHwb2OE14ZmjEFS3epfr33O6wNcwecDm16ikikwHJSfBuouol/V/UQTdQNDdc
klO6C4ajC7l9wMdosS7aEtdWTJZ4MmS6VnRZJV2Zq21R+vcsPTEEZoEjltjfINdoZdHWISzoEup0
CtC5inf4LY0UdoMiZUY/4T9dt30ebi6UlNtfQQydh6R0vXMuo59CIahgzQCDFIe2UuVi0C5MHcpS
KMxPhiNUIwoxiEgbFrrCRqOl+BtJxiicvRlZq4FX6UJtW4FqtaQuQhvDd4UbMITAn8sw4f5KqDuQ
wmeuxAaSZPSZJeeChWTIp73+w+fL5d3n04mcYd+xWpCCLVGabfzI/zWc5M6qiF0ucJiC+tMw9nQw
s/TwL+B0chcy7muuWYNoyPuVYDg1N+0ISJdLHTu6Cnse7sxtfZzo3SNoeEIzWbi8wDTgWcIn08p3
QBgdz70IszDmjvBxkpA1jLJmtiSzqyQX3iptdB+oQvTD8K1m7C75AfPna6cg6mfWfyQ8Z8rKAVvc
qBHyZ8YPKxW/B4y1/L9xsvA+ZfoK0KG6rBNrCEJU7wGF60Yat/m44DSGspFrq+X1o8v2bbxJBNwY
qGmoj9hVqXYTsLrC89MKeYhqJxTscsavY9OAyyHKV/lFUpRt8LYih5Gz5JFQWQtYPYIjWIJYXVJ+
EoKXsF5l8UPrvXzqRmGtvrsnACj4apy5RYQvMbaiNkoXMAngc5MpgISoTyx4WPXhCS9297FjQ8s+
jSKO/cAbEU7Ud/x7Wzjbga298fAEGcMbi93zEF6b2CCtbmlAIbIt0rL6pSXblIARA8bdz8rjApao
Hk4seKOCrIHqOz4hvNfCb6B9Vcq5/fSDc0OyUE62+U8av0s/enEHANbrPSNF1lqKU51YakkytrBk
z8F7g1m9ME/QMmH2jYwI1aL812HUgSaWRmKR6NW0yd8Sey208qwpoXKGDlhWqK51YsAIq5I2b11B
cUVP4dSFwxxFF6cWlhm5KTLybM1XQxjXyGM0HIMFir9pILIyh13B/jrD6QG3DAcH74CEYsL30BPN
uJixBtgsjO0RTv86+OG3WXSAkGiwQgBAh7XGIwzAGizvh6ztstIuVBcTa0IaCzZ2DmNEHnJ5b+ge
MQXgu7TuwuCKHZg1FQg7gUQbnXgwkoRTUN8N3C4KpoJammVY7zIGC7tXPq87dcOtzB84SgYCbZBy
wBXGVHj61C3i+0ABkOHQl+BiDt8Om0sekg9aNb4WQmmI1Cdat3w5OnDm4K304pXJH8WNIpj94umN
ChEBOzw0JKuIinJoU5ZC5BqGiItrAwd2nX2G+ApGVvaJG632jzmPfsx8rD5StGe0Jn/yfz8ibBBq
YmO40TRnUPmEqE1oetflS/oDG20JMJMtM9w0xL7t8Dz0MTzLNjw8OstF1ME4n8LZQWUc2HR4LUpg
zaFwmzyQDWkw1sRITJMZWApReVQ9/ofD25ZU4IPKzX+Hqfc7tdYAdRpDx5/sl5rU/fJr4BbET+Fl
zmiZkXlndjY5jbLBZ4n+s36Vgt2xfkRXe5C0Z4u9AuIpKOK6hY20phOkZQ8X6VRnPGuQxSx6BS6E
DhQFds09+pQR8kArz/YR/vlI49jYhA5cbKPfVCha4aeNi6fT9NujtcOWk2XmMlJb8x/zgcBIMWAP
wVrelZG+hSy7XKaAFjPu0B1meGtrQOCKgEF5Uwgbrkk6Tx/NIVbntDfjuoBLjGiXHQ97QVxLcJ6U
HQ2ltAQfG4DN4pgTU0c5Yv5WIF+pLjAI9s4Fu7Vb+c4hxbrV2AO2BuQf1JG/xo0XXh1BL1iFyrAl
PN9wx9nDYjGqrVLHEdBBkxZQ7jOMgDYrQFfgoEVNtAF5pxMqDnT8OmYorJT5HuhTMYPBOI8RAD9T
ZcdpT365WDhLWANzI4Jc5pvBk0+FrbOZLwHqN+OGurj6AGqJeVm8UHRzg13AwDhyrsvcAjQJMHqK
LMzdubSBE0nvpJ+eDSS14HtHHyFPxurTGXPLpPbwzfEqnR01OZDOzlFN6JKw7GR5SoIk6uQToO0B
FBpPIstQWWPA4F4b4iECylAS3oBH0Fj8KC3ZT/UNVEYDh/yN2NR7+j7DwJetmwQjwQq7hTorYyN9
4qqgWYEUb/gooK0S7mtij7GbScxDm9AmMMWE9s89AdXE4dMEbeiaiyq+cS+K8UeqPBYZV8BhQLNz
mCIaZSzuhPqoYcaC6AufhZo9wGJPGJjLJhjDIhiLKP8IUSSBbAcwYt4MhNGUo54SACJW/uhE4lgI
Ndk8svm3Vizy6QzgFDNv/jMBZyUIUI984rq4CTUvk2Hymb94yuG6Y9pjbqAMMGxo4WYmnUKFu2bl
Jl3XRsbHSrZylqbmOmTRjh+F8khMlxPPHIfZN3MWcq7Z6/8AonsTUIj9KkdkPb5CbwotwbcnKPhI
oyDGcr0RCYAkGiEoeI1yCIQd6n988LZ8lsTFOrSdWovtKCWvGp1QfebFJSxvSc8a4K58DTriJhs5
cL+PY1ybgLQ/EImmSuiCb4vNFxu3vvn4j31GSBc8Aaj/an8V22Y7+f++VQoebuTscjkN8IB2UIsH
FPhswUsLJBA9+c/i3MCLBTlSwBugYmzgePqLUSDacwse3xIsgp3tAPHrmGcHg0X4Gt4JPkMQj6mz
C1XAjukWvtDdR+9zfcQyojXWChqbdfSvHg/pN+pmCN3hTcBkme5BsjlnMKRxWlj40tXkQnmHNk6E
I1+GDRBCfzYIDPrIJyBhqdv4Q/5JpVcLnogLVaeflmAOXkSAnqNgyrLb9KhRPzvn/2rSTHJIVibk
C48spCY8gs07P6kGi7pKyxYgtcDkcSIe+sNqtsmiwgAS0vFiLsPKrqICraV7RwvFxIXBDRfLYo4V
Ir7BU4BABhL6KErhpkfLyn3JkeocRMQxSZHklvCeYBvCgpVjPm5ZrBI0GvJwLQtWmArTaE1f+Lrx
Y9CtAnBsxC0cWMozmwvzLbxBbgpiS6y2pXDRm1dHVuVZI+m9Oejwlls0ghIuCtqvQToUacESpGBT
V9wS3qwgvzHihJAwtL+0hKPkNggwpMSV87uW/jMaPAnxdkSg03vN6JjmnrULxYo6U+HA0m47gYEh
hB+e8SRhIytH76u5wixX4gv+86GiEinqs2+vWb1t0VpXXoIQBSu5gC0CvXjvaYQfCOpOKF1V+o2F
gxq8utpTZGNddq/q3tV43AEdwfpe51ykAWdvoj+eg79h/NdpZHSdJ9muG0SD7Pu0J6geQZQezu3x
1gQFdlakzBLGpZqvPGktP7yOw1kTThNef/CTDRoR2aW4FfJjxgFR4fbdwZvHoSUd9kFhRS9tdY3F
D5gwITrd9lBqz5w3TrIqWJ14qN0181URoIcVSrKVILGMbz3HscHcZXYNR1QPVX002gqFE+3J+Cp7
zLtxfqMAGLb4Wb1FAxps9UOFbNQfy9LcowVSi2McExx41lbWfGUfIudczwNyHggfiJEwr6tI4uwJ
PWGg3Bvk0WV+tc8LigxXYjjz11T8KrhF6CaqYxu8VTUPw4/U67RogF0P2mQx+TKYilZsy3LVQI76
KxIHQ6BJw7/hmAQqkC16ytuAl1vcs9UP0blXLzM9TsQr5judHG8upLL6kcVLucJXRn7TQno4cZ8g
1grfG3BcG2pflhywROismSwJeOKxaKt4uWMJh8e+sKvp/DDoB4MbirOgOlTQFdEGWb/NKgQFtrYY
x7C4B69Tio8OowvI15sCAwvk6IN+1uGp0tyEY8kqbD+VodPE79USwVOx6qVoI4UK9pRYnzGaRaik
7BTlSJVfFjRZfuCDzzPXr3yg0KtMsO/EVgb0GLIKVxhYaNfv+v+GHgbmmFz2z4ktnC3g8VXPXoBu
gp8zHERMhWIbhW6Sn/msKqcUrrN09kY1wl+2wpbk1IUfiSCRx3Uz4n0Et8xn1XLN66sCo+pDRzCJ
u0DJpjqwQSNXJoDhEjQIWeLTL85gV/iWMOH633r2Uct0bXyu4V6dkJ1yYK+9fZB/2hnncj6v9Qh5
jlKINf45xTuoukS9i71GC7f2P9tyhitsyQy3ZldWr/afUrprp3fDKY8r5nyDNc9BnA/ejMorgv2A
eKbugePC52qEm1fiMVQAz3oyzMnOIADQB1L9ChU3D6RNcYHWHEJZZCiBZkRJNf/aEe+SbJ3jPCgN
25VO1De/NIQuPt32bdU/aXX8dXmdGk+d8XFS/jrtV5jOVfTOjZa5uYVnFz7ACGYtA4nhYoBBh1bT
0ffvDeKWsflOh3e/Ok4OxyF/Zfjc0bnNMNw5HfyGhTtsm34XxOuIOUuk3+nwsxmuM9CzlpEjcc/o
LyeKtCTBm++2arLx0WfIYF69ZtUQfskwHJlHIFyOA+sNtEQaPYuPo9JTxP8+Zj2agdnh5LP3cXdl
vp38dYJdWcyPLrZh4v5Ne1ajybLe1rAnWccAoBH/BkEhnHb5v5S/bMD6qEeunOodloHJIBick+kw
oQhIVSZ9HAY4acT7wfZVBrf+2dPWwLnB6MAssBBwvhX8Kd3x18C+DAESG/6jvGwN8MYA8qkXEoPR
7lUNbia9MxfrHNKDWMgTfRif7NRYwR/MD9PfdCQgjxftVv72DFJ2u6ttF0IUqcpLhCYJKdGb/L56
qA9IpImjeyEhjPt/MGg1B7rgzjPlj7o61sUdnK7+xZylwtsAsKc9cs9Rci8a5mbuPFvDRdvlV44s
22bejLVx4v7Obr4XfudsRdetFyg3qSLcmlQ2+HHkRz0Xwyi3PAhssM+Jv5ePOouNtUDf9I6y+pw6
i8tFiygRtwwgc2ykxMXmAAPmHUyFPRtFbcCI4lhpx1EY1xPktGkkJ/NB8AGICeeAydtI33wbTZJQ
7vvs4mNgQfyBcMgQfe8obpxD9c7iVlntQcaamislPDFnNOKHJmOQzPUg2gLveHlgkQ4qwvPJ8J0f
CV0Kf8UPBKjasOAhQggJrD1n6tZszzEna/pp4KQs0Xe07nCgXpF/h8kSfgU6o4G6blRw4KF3O0+V
TRfoNhHXVlO6cv+O3assKRzhXwOpb0rezXr12TUEchuu7OMUnb0zcg7gklZkI3oLcXuIAbeXH7x4
PQiwUU1n2viKC0LSt4HrCwUEMGCVD/TxWoNqcwN1sbzBee/Ui+pf9fA+CG6sMi+ra7O0uA6JHBbO
kMyBIALLoElgrscO7NSA7qyR2bwTToDGfvjD8knzv6K/MHVmRGV4anJlEhaQWo7U8wDbWXhO2n/4
oQyYNu5v7QQ3FIB/gBgLt+WBZeQxsLzmQ4TNbTyjZ2G1721H745ZU5I+uxILWIjE29Q8m0vVt/Kf
ylbxqUO8f1Ycflpb3kJlm/KS7wR682ummyA4dn/jDxMKjubHO9IsqNoI+c3rChGSOTKD483YsOdd
3UdkJO+wJ4ldt9b/I+m8dhu3tjD8RATYy60Kqd6L5RtCkm1Wsfenz8cJEBycTKZ4LHLvtf5qHlx9
znRYCifSy+YYNFC0ClhQ71yghu9YzAe8jCmUPMV+3OArcmofvjpv79rDHVEd8YNPaVNJ8PaTI6eP
SN6R2Tk8JC95bk3seIxwzXceZhKi3IKXH42T+W+YLHQEBvgKUO3JD3f2W9x1AodsA/kdUVQTTDFV
eEJLHvI1CKgD39EORyKuj27BpKowkkbmbmbOy1eAI+HYnFiDgBfACofflnJ6XihcmtVkQUY/zPec
WKewHbPNQOkYaFg+EpvOY4gzZO9utKrnfCPF77BzuuAWtsfWIl/ZnPjf5A6EEzRb7YVd2Lo0ITgK
bmxwKoHcrW9C/BjpaGqcaN+6zr78FVh/rcFTzjEwCbcmdgp7ECF9TMyvjMch5y2mxMW0wr52R9JW
qWfuex/kirwuCU8/j4quLs/CAwFEihaRR4T8rMh1QIUtYOJ2mrw5P8jWJpI14IBQdzVHOKqpZo7p
ruAsR1fFyUG6nLQEGjdObrkX8nX7kPmSQNXeHKKtRbG2MwMSRHhNkBaYPCDl/BCfHXHPVdlycOtT
5LnCvK0nVzZL82xN9x3eKURTwmbAIB9tZXWmiBPl3oh2rN188G/oxzfS8RbtvN0qK5DnJb0P1p4X
Af6vnlwSGwnsUjwrMrENO8GyUYdHcxwcFZkP5pEyBlyZvj4XAQ7QCKVUT05jACHP+/FZg/EDStHG
2pMvoxnXgbmQhMfONgqcDvyZawHk2Im3MY9cAiux6IkuntcvlYE8bQ4+abWwGh1OEtJ8xGylSy9J
+oqPgTAzYQS1eBeq9B39KAQeTFdYzX/VuuCv/G1GfFdOA8MqEM0W0BwokoG5sZMrD5o5/nBkmyh1
pUmYhg6sMPAgZpeHv9YojAHr59BFtcuzudCwJeCC/Sl6erfpX1oW/tIodoOwIzokRsIyZwU/gzCw
hEc/ajvlUpGBo+c1WTMsxVfyK971RTVOnQnrPuWrkDoEmrZ+YggTHkBIAhCUeALXrC/mZJ7d/GQB
WgcF4yY2YV0jUEUgZ4zb6E4SQMDDaHnXQli6KXa+a5ospREAiR3mjNZFpW/3cIUhCW2rga3J+8kQ
6OvX2J+CBHaiU35R1ye/EGPRUYycgTMedUt/lPS7SKK7uVZyvoQZTa94mc+QkMrtYfZnUCvjmEyu
XrmINgH1VFP5YSoT88Ej0mGb4eIS6WtEHM7NsKCTGK8GfTDifGsekFnQYdTbw5TdYtiLGIGBZWbR
kt9zqi8hrdkwxqdujiB2EDdaeVQ2GQJ8VnKushGkn0Jb09l6Qt/X5AfNMifEHiEsid8enoton2E2
5Tkgt/haF07Yr4QZkxJapVGhxlvKTH228G5yNAKHxVuw8H+X26fbaIjyef8c/U+a2fUplE48++pf
zzCCigIXe48RhVFzyjPR4aNjwGSaUB3CamMnok103Ox79azSXOL+ttpBxJV1jqUf9DvCiDdQV5XK
tvQipA+ZtqQ9sb9jYf/U+49yzuttYD5LdwFcms82+JSRnak/vbvKh91G/4IkRLSZa+gsRsCN3aO7
CViMnM+l2iN3aj+r/xPqSdGZjt0Aw5RwpmbJ74YmzsNvsdGOrA5Yh4xZCkqV7HaYEWeyRDjdMv7c
B8y+xDELtEvjbkChdpTJY7Mzae/V0CGg1cSZE/8WE2M7Ay9qGazHA45P3SlWz1a8M+KrWjep1KPH
jVwQ1Oj3sCrxMtUJ7dbnLb7fZ48utCdxxz/21js1f8ToKaYqKn/+C2cX/S7a0gARVfw/i8aK/sPJ
QgJBfLQYXvtX//mSkSWS+j5maWWrJtpx5pcg3h53SQp8doa86KEiJUp5u5XSXHLz0qTPWtvn6qIB
RiBn9FtoH8C37ArIPLJrzdCDzqCOj5CekXIFN0QhOLU6PK4yQWqjjiklj7B7EOS1B1fDP4xguoNs
wQLA1YkxIrgptD+sMdM9xq8bHh+yMKKZ4aL5CzXcx98B3KBK8AMK+2rtb/EQ5eSKMSoLfyY/+Onm
7VN7Y4l0+EPlsWhhGnt/1qx9ZXjGpqkEzQP0h9+sWQb7yr1p7dbIJyugYo50Gs7sJU9Yg1TAWBGT
5m3fxTx6y+tQYxuFQHcf4lovSYuYJaMcucYzNAK03IYIPUXpma8FWiW5a+mG4tiF/UPu/C+IREUL
3zHmRruMnqMvpXmU7sO6CDpYKLUC02FDPAMFEUySgFXs2ow1lMExpSsL3IchJW2k0Sjdb9IcwvBh
rGlVcLeKugtwxPe4Alm7GfgYuVoIPQqyTLArdH/9oi3PjLUKdamoq62pOAOSFkw0grPKIZ5yTKhM
trG54ZLABhDtp/K6+NYbx8KZ3m8CO5zLi/IszTGwHtQHh0jdr7jShWngwIPB0s4xewktvWfI7aag
p+/RltePxSRE5I3acfAwcPkbMQTRDuUEX02rPVNxEzfzPiSvEvQ0ecqkfm1aHDfxOvsuRmmXTRnZ
Xeng6Me/wDj9D7M6vhThr9GS3UaX7Vr0H6b4zjw+1ndPpprESn5wi3PVXXqB9ljWt8tQc4oeFf+c
fAuP+LcOOTTzqXn6pKtSxDdM+jNWvpU/vjV/7StCN349V2TSC78DfC/4ldJywffTuHsEPOXFr8/0
uLUO+BqsWX3XUoBfJOtXng69Ar5VriQbwEQDinnJtew2n1dZjJGarOxd9PsxiF/QJ6rvaJ+VwSgp
yE7HxvYbDyaji4HqeGd9jGkvviFbfP/cbMVX/N0IN/z8LJ/avi4GIkcdE+FFwQkMbA8VCuAPPInx
nT90ohTfpXgSrJva/ricSmM+5hQPtrAE34hO+GaUf83doTzPrzWj8JhUjAonMFaMakGCb+Uva7ZK
s9DhblejTwDo41iJ07xegH2YE8N5tsjSp8WxkvGHzzpxLjkC9+k2IiqN+gyaxg2+bfsWwqhfQXKW
NXVlc6ZakP3k3VQzK9ylZ7AsQLhwykpr7F0qUG8sTxb85tx7kojwu8Kg5aCc+1HIKnAiG10SfZY0
Y4JoN9h/kJcTheyUSKQhayFctTnuW21SWhf2NlWgXWzyZy0VCFDm8Z1GB1+r/fgGmTMrYM9a+G6r
LRycOcIk+7pdS+3MnOBA845Ndy12iPdkp5XpWUm+Q8ROuoSZKCfAsYewAH+olrK366Djy+o4qEec
RCnU/OddmaEDrJWSSx1Xb/MdYKJGmCKxhU5gvH98dg0UUi7Yh56txHUi3EDYSgOlGsFye5Zb1id4
mX7CmR3MIvPoq/cC2jdXv5mtKVW/1ivqugcUjcnejP+IoSWxDyPnKzNA0fBfkm90atzFx7fD+lLO
Gz6miZYg7FEsKIIfeozdBVtoQnBRpH5TuzxJMQfABH4r+36VSw6xCRTnUnhNJztB9BUeCJIC0LdR
FYVtJL6HzdST9uptH2DquBMfgP1S1PnIUMEkiGl+Qye6I0UDW1jy6+EgIAF9ily5E8Y8FM8kLtGl
bCc8iema0Zk6K2xerGK0Z3frheHIPiqnabssmo24iYCEVPEcmKvRHcMrvtC1rct/tx4KWYTeo+w3
qFPohpWCN9LZfhHDUX9s7RfJESSHt1aVW6lC+BPk4ujQAOQqYLjtHMk/4J8t1iCEEaANiVedT46W
f62YfBfFZG79SQDkn02gvXoMucGFMPNFEq5Z8BlIQCIPnbXp+gcHbCBcgwNTVgMUkr4xdxBFotpt
v4uptjIWRfIn/cUJaezlMjB+wuCoEvVNG9B3eR+CtSFgUiBy5qtI5ypZiCt0EZlwF40FTTRIBwib
m8cvj3/wUr57IreFa+9SwLNF1uyRMVi/PsYbMlcN8VIySv+RkT9H1E60hviStK0a7dxHIj8Nlimf
mpdli6eFDiFrTxpusqiMSbb49F80qWHk/s5njoovoLOQXa+Gk0xMOBWIJCOSHnjLbma6h06nzYDc
tGEBhwCYcNCD3ZBTG0P3R1ye8XNb1sKA0DaqiwjqQwgQRuriqg2/H41FVD/jJSOlQmfsJcuiXhm8
U3TBtWNNXaw76JQxdcmY+Fr3T+hPprEhR8o7ItjMt6inGAxNbkWngCbwp7fQXUSjdqY8tH90RZGE
AeG5p0NeaH6EWwhYU+49B4548O3OYzISjwqCkkInosZ4KMNDOZZwNXuYyWl/D4mx8lZolDh+au/Z
ZH+K/CBhiwfXndSHjhwrgLz4p8aGyU2i39BWxhCWOI3yTaGsTRYk/T5yd+dSozIBKAlNqrkOYlJt
3Y3LAFGXdPltGQJVdWNwABI+CZjbdRQRPk37U+Mc/0oyBLUYV5FQ/xl/QLmUlmrL6sTZhKzYaq4d
kWHIFVig+CGEi923ULCObmpxF+8AvTt864iHaHuxgZxRvXcTX1nT562+kt8P8hvL9gIHz1dA1w3B
RIoz6nWx4PLzcNbECOSS2SAtwKkF/YwUL0AB8LEDBqc+3+b92oyubX/mlhiLiymm7OZBtYZVBzlr
ZP51ipo03onGVuBjM38CD9U1IXettKu6JX8KamZ5QH6Pnmb/IdlYOPezLjsMKNSt/AeBu8V4El31
kgBeeE1iXdKfcuCt28kGZ2SaEdq8S9WTnH4HAbA9ezAlt/IqKhZ+YVt8yCqXffwX0iKU7PwP/PI9
6Hd98HLq1qnSmSa9Gs0pOuQY+vcH9xLJBpVv10QowGAJa7gWjNxgMYNE6MAPKCxeBFIjxwClMfEZ
r11lbNm4XJMU7GjOzpUJzwYMpgBi4HC0I8B6C8YC6eUkWOQA9tXcQzLCjZY/cN/Lw7HvtrRLkJPe
fX3khcUHw+z3UY8QpbS10fuS4upNjnL5I9QOLQzAbrb5wMABXJ1+l/lansPmDiaKGTZVSqQguSDj
OTapfysuRDITPrr7auVVSbVzotwUxDVy/YzIa5prY+ZfV7CMTFpvcguZ8cJ3gJpljMBncB0ouCqu
xoELqfUnMYFy07SdiwI4JhTn5JQzR7CbodAHPdOnwK74VO74NtieKnpowHSJ0YWYmWCLnsqxHVLc
WhxFvP34qbMHbWmN8kDnDwFV4p1pbdWlzdhhV/q0Dq9affAoz4Pbr4e1UtLAFmHPLbZMdGW5oH5u
coxeP5xbaAalQ1uw7f5x+yeOBi4xEXxyoVBlbQxseKsoeY4srg4RQpT+HDHNEKx6dZ/3oPqkj87R
9SIcIg4Elpmjn3WRxYBghehXubW8ZUQBpMBFOC0WTTzDvbY2ja0kLeJsU9crvmf4SK3m6H8jcNJW
8SltbS93PntETmrmiN1maM4JYBMMzOcQB1RLr4xg5iu/gw0sTQKp4aLVn9WUbTASYORI+TMXVO9Q
E/ORnUBZeYRL/bUjmRLPjGjVJY6grRGoaAPYONECcnVqwlMtHETURyKkRvP5joe7ZdP2jM1YcGr0
KvKG50DgD3a3g/CMEYy1wdY0EHsQo4xv5hFC90hOTWqVvOq0uahcIsava+c5CglFlI27w3eCvhlN
BQEgFaFOMyWytbcqLlxlNbbUoqnQqQgb456o6cmh0TeRA+w2AKQOd9JMPvqOWKhCdCeFR9tDsQvk
r6E8K+4lwtaIQsjYMHi1Nbl5JM45euCY/i6FeWCm5DKkQ3RA37OIrVGfVdIlwMdNLN8CerLLnEhA
BDZv4W8ZxxviocbHsX8LFj7ISatgnph2pFa36FWm3Zqip9+RFJV/zXQrNN/lO0elaJ1LY9GsDDK/
pT/5YvrrT8LdLigfomMXgQpFdUfeKC7f3lb4/Sz7cllvymI7NK8Q2eeX0M8D66VqJ9VdxfW1+KMd
CezHWjJzyRyZtKlP4mdwQLerHNMNP5oVN6bEGocj6SHHlmFZn1UTh+86mPJCzZdmu47rE0ToBg6t
S28qrBCxGtVGYutBKaRNjM8anwsDN3MdJvcp1/itlE6S4lRHjzKKgo/MfEvZoZAcwEFdtHUy1/hF
IJSoTYpg6xL+NKa48HhxgZ+JNkYPpnfwVcpDNFDVu/W8LI+ddywEcZQ8YVmpaY4y1h1gcUB8QTdM
KRJJo02lfzXZAV0vrV7oODHSmRmWIuhuy+kqHm8DFIUFncTnitbQSbmhGY1IB3+q0T7UIhrC3xZS
aULmDAkYjKnXMP3T3VVCSovdfjXKUd+LYP3NLKqnlbTUbSYzTVqplpMMe25s3/sySSQxUOyvamvr
ek/G/fTSNdc227bMZZ8/9sBe4MA8iFS3Stds7cM7C7aHdqHOLuJb6KdWtCjljbZykbR/vkvrldej
qRaJNZEI3SQoFwz6YfVMiZMpT4G6Ibe3EpfhaWwFoplevCfJWdNtAZGuuK8j4useprfjX1lfW8Lt
p3wRQneC7nKtLRE+GXfzoQ42NTws1mN8EKW7R+oUD8vAc4zEqZ4mnbBEKjLvIgYvziGECY/yZydE
bIMjysXHSMmKQFCTThzvNlFtVrh5jAT+qpBraO56m7QqupomylwRHebUSnFKdnnW4pKJ8ZT6duzN
420xbfdD6hDtD81C8+QUQV3JYAK1mIR3C2ewQDTKzKy3JWmlfDdGyRv+NATzo5QVaYzs1NlRImhm
gb4feQSSjmQR07CIPsVmlEWbGkPNp86HIrwOFIsDfvzsjXJHUnmjTVb9DLhBvgdM6D9oM7C+Fui9
WEPNkH1ikS7j7hny+PnDt0YFYHfvlKNLlHsdUY500hgIwL2WTbXp32P0Q7REOprA9yD0qcV9fjQf
udbjpF5nELwdWjdSHhA17oTyVVerBv1pMZezS6+ehJbQKWL28q2pf2aw9QaOe7RjnvdUGx7F3iNA
rnZkwESpG9ChTje80cHF7O20XJbKH8lLAkt7jmQVzxfBVLV4iKH3clJVPgiSAlL+2pjV3Xx5KYHt
l7p2QtT0nUgk6yEfD2mI6LFcEXRIJKLsRF8gt1mGcMV7KtmtuX14RsD1ikuvnfJo06IPy1xsixfk
YgqVFUw7vDnWK853afVVyjOdnSGvqabrrjyvpgF+zvBtD7dOxxBDJdjKyn5LpgblL0Z30iKD9FjL
KsYAK11nXDXSM6I47gvJnGFOw53yBzqKlhVYgH+wJbJZiG9/FP2O+hi3W7tv4eha8JJoJIRR7TMq
f8m+YJ4HXxhL3UarL68dJFRyUxEB8eUB9lmT7kYK++dgRMuRTCxBQGbof8FIAb7u2cm8o0zmFg8e
7JecBivvgKSEF42lj1/YnOql9YuDBNkF7xB/k/zS3bxDSfYVPu+EEmiI2eHbja8AHegKasQ9cv9Z
BAb+y2klIM9YQEUo+Z+M2FjJKSI7fcgnDtzXkPPQoFhBQaawbK5AfU2mK0U5fg4ZveqzB1cEz58e
8FeOmG3TDenZyU3HNYauhKrMeW0gqDowhTKcZKzGfBepzeX3o5zTCZWV9IdIOmgsGxUzPsmVQgzj
x7pmw7iStdTPtdao8u0wRGMSiNC4b6LaseiMJt9xyN/hDs01roEPf84oTTFegtNlu3rTtNw1bKn8
QmVU3N564kmBRLxiGd74AIVtZe2M5NcFa6JKIJSPKIBy/6STaHKXCm5XGxOx8eJsQSODopqHguWk
rYUZ74oAgt7N5fD6lgFC6uLoFksF3SexYuiCDAedb6PTrfs7EP+xZbK0Jnd+O8ZTKL9wU/mUlWwH
uJ5wp9N1LN8+S48Jcr/ZwGN4zl0oYuokoG9RXE+Dn4kxbEEgvzh7eZ6qucm3C7huMT6OJIFwlpj7
ggk9NxeZcpSFbbwLiHDmdWN6oPpQ5i8ZYZOTZ82TsXpkyTPSvngI0wsKchlPuUP+wZO3my8we3Ii
gosZixwt9TvEOclPpT8APd4DQkwY9lL1kqbIc6rb+FsntCOq2VG4TriL8lltRxcEy1aJSPSrExgI
7I5aM5VwUncVLCvJSbg3Me3L5PTAQc/jp8fHp9bMBVsE0wgNVBHUOV7wj/nONVwsfJc5I+M7oXLK
g+uIB38+RyYtq6dK3GpoIZAXqRbpOYcOidFEzi+e5cy9Cx05Jtzrt6RsszlzMCVoMyHokNjz3I7w
SiYsAgHdN7ZJ4Rj094IDg/Pmzz/1vY1Si505MtHVTDhtLQOgT7kxCsPkNQ6TAo1xVMGMgXAEsx2o
YmFJ+R7A5/SSVBSaDfgUveyhEKSR8UU28RnCqu/XaPt9Jmh2alSzyiqKNpKwY3bcsXL+fC4Wj63f
GpxPKKYkvrSMAYjDSHNU/8pkVXsOPoBQvYypFdmfWR5pwm6czuuXWboOOai7eYKoYMQzOC3c9t6T
UNRml6hbjzJuXuyK0C8SE92tLxxalMwp8dTpQ2V+CbQf95zQ2rjEcsSjkKd7kZ9ATXZzYxDMHLxU
+FvxKjbdAp86nxIjt3uSMYxyGRXz+BdNBP4TbsymPQ5CPF94cA0JpSp8u1YkWSCozzoS0TfpSyGC
XQan2LpzoQFkOvc9tya4MEtPqM5SYQbvinsTbbfJ0AYPoW/JgMDfza3OT6A2yAwWeKcMVEjTmvPv
JYlf7RpbsuWtMLckwpJsS004jbW4Z0tlzJ4R1PP5HBf8RTyiFUrelhktOL36he3FAN2d8ZX6xsHo
R/dJ2v+Jll2TZFnvgbwYYbI1zpDYaSc0VkuHMcxgArmIWTWE7mn6Y2LiAcesE+9TcbYm+CVBqp6P
Ocm8tuKPACwGj2ouZIt2RnNdIcoTBDID/nB5CmxAdmfMaAgZHUJ4yMS5WP0GXKcYsbAREVUk2Lnp
SMcEiH2WoVDfjI/WKX9wvH9MR6U1GmmLPvMppbZVnAajWpzQDBJtVOBZ+tn6uWLdcUKVPrq38Z1P
BfQqtIINfJHu6qO/BmmV8SvY3AZppi0BBuBn2H6buWU1K8S12Dg+CJsqIiS53YLTh9d0SA+Buazk
oyStmPNcd0l1TTgrcrAJmofu5G5SMBNTgs57j9RoouoCPi/msEmuneYKC5/Y1Qu5O2v5G+WRXjmK
A1bhBISg9eeU0J4wRNaj/bB5WH81vj5uLxJ6yH4MDjKeCNF8mSTdwI2MhrL9eECKh4EJQ2meam+g
eFgyvsXo4IeUnNdtLqxG4/THOAU6RTbjoNrDxGKz6MWdWC6EFPfBihukkcffTB8FyKlrTdvK2XRc
QU2yxiysAQmIl7pywCDN7ILiXlV+s8QZjnm7Tpi1sO+5KBK5ZjBhxgu9QNGnzUtg0X6m/SnZYZzt
wXHNmYTEFiiSu9oUcT98F46PETz8rAVvKRM4akvpOapIJw2nu3lfr0qU35zzpNmVs+zWkWkwWO3M
pz2VnjV8OpydATJPfDul3aFcLb9MYCZ2S7/aDfol/1LP9KqjBAacaS9c5lmNyGOs9N3j0tGyebTO
lgEFPzP2OR9uEcPBhB8WTgX328EoNiYgEXON7oOUbVubmVeHNST9nsQ758PnIyChK7qrb/JqHQB1
GR0+WEB3QA3Y7tBisRzZcrOO5Uc5a4svzmv/Nte+WfBRbrNWAWxOMqxgxAlga9J+Rk8TIOoiu0lX
kzK3TYvhyEbJM+zKc7vG2ab6tnUBAqpXw4+gvSnXCgCehcVMOlAagdBFs/YRhgIO53XH+kbvAWMf
SxTRiLa8TDAfb5ACf45ky2Hqde86fcWUlYxh8g8kR1vVCbnRtlWzAKKhvcQjQ5LQKfb8GWN2yrLy
hSnFIjqJoAz9pa85QMXWURfwRdURubnoaEfBGelzFnjjEdC7+34mOxANlBRVgCZ5UnHLtbNsjCAx
yocExFZPrYtH/F2K1RyAgARFmyS9xO7X2BJral51hxpGHyAXqcyv8JO9MQWIuAuoc9guKe6ZNJs4
eYjCwScSY05uyVVA+L2W1zhKVUzHew6SCvB3bJVCCDPFd5F2s7FBZfaBX9Smnbhu2tGqDfsv/LrN
TQudVN+KItcVyVFnhTw/je6hdKMIixoACbNei3+tp4awPHvAQCY0dM4oKMOz1Zb0K3e3CtJOSnq7
oQawg/kd8M7JHIUJzni/CFeu9/KGdYoIyXsQJWUZawHMprVeEh03+OR0u7z0Gx4rElL6Dbu6wGuW
AVZhVALKRLyicJ8yRsbocm7GBwW7dpHx6FQchz1dIK210L21Vm0E0dF/gFTohd0XoK0rTd7GFFUP
tuAgeEYy7PvTAqfkpiNGEESWLD3OpXLWz0oPocyUbcG0ALJhf9j0+ABZ5dJf1OEVeC3z+C5+/RL0
2ByQzFVoDabBkjVWVn8oofHBb5PlkpXgs3Hf/gcVGLHlM8zroj6vCQHTKj4C/K02x8GgODXnPDRs
RwxUyiFaUQlOTpK0HG7FzmMX0zkXapnlOfsNKSz3u3BZRBCQ0ra4ucG3wPJ9+ASniGnY685xecKF
BCqBdVU7ev1OSA+08kQw1zaODf5auEZOQ9o6Tf9E0vBvHqStju1xPLpIUem3gfAaBJKRR0U4fag1
8rvCv4hxCztv+9VNUY9kvsVMH6pdwz4ZeHliegSr9uTjMB+wzGPAISqpAE1RyFQyrT02pRS2i8kp
izhK8Cvzo8SqMGLzjpQWk1Zut/KP2x0iqK5JfNdOuHv5DcLzvvwlO9Gy96geVuK0QYY8ocmHPTlE
6Q9wBXuN9V/9FhGBZOKEwJew2uHKK0aad13R6gRBOqaz3V33h0NTAgrwOWNZnEuOUU53Dv0cWw4C
8pxk4VJ9f4ZDGlz9Vzj6ONbcj9lAFBdB9LM+gZ64Clx7KYy6NkXWauwo9hJUArgnFStyw60F9bbQ
dHKiWaZh99wKNhIOKenfariuEBmSLohkQWL63YsmKk/r5BNAgpOpbC8fdOd8nAafdGHLCmqOsfMA
LFhfinyb+cYr3lcgPIsGb4ix0OCMonLFnJpXi5htWuVKZolkX5XbHaKBgMzuixTtrJasziVIvtRu
vZ6JK1l2Y+IJWdOehyuCP9L/G6XDFkepjnVR3/fG1o9/Gu/uJ3yW+bM0ti5vRXaq9BbT0IbfUiMl
M1pjFk+jKyoNN/lKxTfyPMmcp+wzDNFUfAsEGsgviURXOjz6m1neFTSgZPmq5rEjZXyQ1ylqAlKe
ILgQ8sQdKB68tN+ok1ZduIx6OdkALpt4QhCTwObshbaaO3UDABR/ueZFIW9WqfYQrz0TPL9WQ2rQ
44oAp1eeIrUBzBMBRDN9NLr0CrvHSCEg7vGkd9xffDj6IX8O3lKkwgwOnjwVUkQsNDn+8DDxmKrl
peseGfUZNU7osyDZKr9vC1zL90rGHZxCO3jZIiNyTOpJYyJsTL0q/A16AF0FTXeHFLzXnj4pi8SJ
Iifi/+ke5hz5S0NJ3IobMVuKyLYQW3EEJNqF+Z5dEJBAUOANGNSlt1ktq+onttYtdcrmbyAzP3Zc
rwdIgDE99NvPUOHY/dmX9q3LC2vMQXbclNqJY/eLftLqndgYV8FV0CN1MA99MAd6EDdAKYAXAJ/x
sEVdz1R7894QmIKDtxAQnpz1S+A7TEB+eUr+YIFgHtSNaHN46OWKZDUwLeJZbYF+soRUW7OuGPcp
Ao3hzVN3qQJk9R/w2C9z7Dv9NZ5qKyx8xSGADR1QKC5bYB+2XLKju2NCwHN+HQgI8O4ud04PQxnT
FeARC8vCUpY5wnsujt8WPjoQbzFczQUXF9lu7tnlIt2oX0P2UkDg0kcyx0OhYITXt6yYCx8zAmcx
GjSTuDd6tlFxTV05Gn3j1Yj41Qeko1I+c6HZcD1IsqO558hjKFiKhDCjE1ng9gb1uUTZJLEQfDQr
/zNu8sYslLYEJJj5JUKt0j3FL4D1AnGhgUEV79aCnmstmYE7id611W6W6a18NXS6Z0qevAp9bM54
iGfDrdGZHglcYuojzaXl1rccrmEXuXXzWebEJv+lh/pSpZKNewC5HCF1f136yog8nUceka40ozPI
TdOHHj0NnVB6f72O5+Mhj0S9DtS1iqxB5iASeduXwgwBvfgTu5sQI7BSHFSFqDPZnEWE8pWXoOko
J6AJAiw0RsJVIA7rc1KDLuCPE76HgCIf4ETUI2l49UxyE2bDACkxIr9l+8X/Vt6X3z5xUrvFwlC/
JOIPW06Iyp875l7mx2v/mlv4VZa+T1o2WyWy1+6FEa5JF03zk6Ahx5+RxMeS8+OrhWOfSF8kDBw0
lGkz26YwZ1+HoNEzhYVGGqMpUBMqwzZAwqXccoU0pZlLHXX4qutlUtiesqncnfs2MBLXX3x3yYMB
hlWcKJgjkG2rqYaIzLOw+7h4Z7qTGKNyXWoaOl2qX7nukp1HvkdLxFZ5TJUD34DYxspzkJjVh2vx
2X0OQ7aT268hOYOYuchveCFD5QItPMV5DZAmsrJ0uNms/FDWX8HH9uJvJUVBz/hBKiA/A/izkx3L
+hKEs9iQ6UDWAmqcQ8BLK+EeBcIMdSwzhOIRYg7MhefK6L+JtQFWHzMDOhWKapFF9w/KZY4XNGz4
y/p9SwZM+lNBshUEG+X0EGyjkvCuF3H98pfhABV9GqLvsFN7u8bffvx5K/+5EDzMqGwn6uSM5cVt
d2I1x93ebghugJUsrpSlWcgVyb1HbwEcwztHZRDRveINDtXVbhVZs3+teB5wreLyvIvE3qF5WrgI
u70x8VVoOVqK+9h9fr5Fdr8ItfPQZyCKnJBrBTUw54yMDk4jZIu+uZIU3TGesv9s8ZibeDXwtNDW
rR+Dz4p3m/yZjwh28QxkYqIX4JJQEYfQgnC45EDUwj5lSyQ2ib3R+iKPHGdTPEWSCjlMQ1qxFM6V
vFHNnUssIC/G3r0RZzORWABd6WiinUMxAtLHMsMkz3s8kNq+gtoW5UuRPkIZhTtRcROx4FOGbExW
xFHXv1L/k357Y9DH2JASmWtJvQ3FEblWzmtAmhBVKKS9VcLexCeQGuSnyIfE38V4nWLGaTOnQ7Gl
dgWV+wiXk8vfWihwDDSHLNP1rcfTjim9ITKXzSAplwOOJGZFCwk065KCqaPkuQfyYTSOiPCidexk
mb+5i+sCR9Ee/DnCfgD9scfZhbnQkPfWrqIJnNBUkH0qWfJVTgzRt9KsfTxW4EbFzLAcS0X6eggo
h8lJw/mSYPWKsWhWdLDq8CiaNgpVwf2hRrAP9mbFX6/r5vGqRmJ1L+slbizzIBGBHl1ZVkkur/j/
vTAhKelE/gv+fjzkto+eHu8lCJR0jS3flkvOJ29RjKKdZhv+Cth5cZfTC9eQFAjXa1JpQZEQ0/3u
Z6afsMh5dKETnIqrpNnmJUqTDtqKAEJzcxvv72pdorqkahYldSB5tO3sI7vlTvJI38oWAuFZpMFy
2heT2z19uMj2ol3jAGq23otQBrTXPAj62ruEZEQwpG7vTfNMl7xPHgIhfWswrGUIPcOdGz7OHjHT
FLVAQ1vxO9+zLvj6o/D2BCozCfa/HXJkxyXHrVVmIeWnxEYRrzLCsMwUrXblOur4OExxN+LJpDwA
7K0/5uo/js5rOXE0DKJPpCrlcAuSAJGDAftG5TG2chZKT79Hezc1tTvjAekP/XWfDpUnptepd/x/
3fTpp7QOuBanFSUKHFVfUXfQkGxe1OaWy1Cr3XDE/ok4dnhOrAXkglj88pHykXbz6hdbZXtGQnkY
4aaOpWUwHIBGCsVVoCVhun+zGOxQoUYagRjGNa51JkIqVUuwWeGaWkAv1m2V7P8r4Q6XfIqR/a7W
nGv/nyvM/0NjrSVza3xX3dbfGoxAydKkXtasazgy9k+1iRqHAzjplL5wSerzi4hvUlmG3yj9PS2k
NEtxqxQfbODjjb8AzIuF/UfnQ+TDwE9Z/44ynjGmEyiR8TmcIHBSJX9QrCXTZhBPjfBZ0O72oQwr
kYx3vp7VSwHZmCSYk6PEPcTsTB5hfIwY/pqHXzGzglU3M+b/MW6UHzLfcvyq3nA21ixd6I+BPDji
TPrdVv6/PF0ro1MyZuht6Ox04BjQhfIvjh5vr4S6y8G6pJmxItZfXQO+85Jrepf/5NbujSBYGS1z
z3/qBNCN/LM7dHvIw+O2n3586V8xvGrO+oK8VHNj1Vs3k0YFdWbTy/9iAaGJv8z2G5L8BR9Yu6Rc
6P+Jn9F7BZUiPnnVknkoMLiV326rcqOg7Puml+FSKhXLiUT8Z1s5BJSToyU0AVcBNk9L+Vd7Za/v
AkXYtecS+nkNBGPCTL2R4COa+r0HLJ2gUCVYsjRp3SLiNuY8R7EYmaiLHASUxWM8nxatOe+h4UuF
nGe8/K6fsWtvnwPlIosvgv5kKtfvZpsOXfZ2jgyMXLpmRqKtsXOn8Nq69w+f82LiJPg21zB3g5cG
QL+STmV118s9JBqCSdyCuDbbTeaKbqH9G+u1Ju7pUy45hbEokdTfYGALVoPDkZ2JKs7CxkWyApsi
5FemsTh7C+PLogOMZaKXKXY+kOvi8+HJPlanWkZA3eKXIEGSPaTlt8zbIAlXqfuKt9ULORk/0ET3
BQA/v6LBYd/VbJEU7xAqS2CGxynlX9UfLwPVbO2dWdmbNxOm9Rz9HZttwyVlHMjTYzzDic/80S+f
3fBNoaxAucM6hB+7gA48+vPrNdxNaBMXYD1puM8NbJoagbOXrv/66t2kPp3rxyxAlAGyDDqOz3mj
4FX253NcwB8eM6Hpq8+Wls2I4SK3X/p0sJWiKXR4ZVTjyN2hwaQ8VL+Jv4m3XmWslPeXWFPPPGvc
HAfYmspxY/HQFO8rUzlDPfMfTeyEPqRf2t/5KvS/qG64WGG+5JqS8Ac2DJxTTJ8Bc+CTjng4aZ+Q
h5iOa5bvvvmNjl2y0z4rHI66GxZYziiwwUhOe2EC6a+4vfHOmf6HZmrL4JV0gJ4S/EaMR0BW/9Ui
VD1PmEAkz5wShNNaJSuv/3HGhZka8TmnORwbYOxE9ASMgXyE7ff88DZxuiovU8M6vCkvaP/NfRwo
tuTSznoWhacMjaRTSAMjqng4/IFkF5XdSkcP+xYdnODijb83VBMIZG++dBGg0/y84TwAx8wrYQIr
yg/5ZTn/QdHS87eCdk1Tu2IMIQws4Tw2J0XeR1RRaWvO/xnrq/VbmiceSRlQQSbUOGlWRrhOPS5b
mnbjPtCzJ7LpsQepW1wh1970WnWri4+eoCctTQEH6vxhKV6b3cNSopxJWKDpkOxk5F7Fl5awIK75
do0ooA2bSKNc7xB3O59/DD7p7CiYT4S8Nv7t3w9ZvkhJi/Bykni8TTyWZMR0u8J+u5t8XtJ2DRYM
e2aJ2S2VOv6d+5hDKycYU9nFuZ38FDq9oDzWay7fBJwsFH/82XYCNNdHSMfeh6zop3SZRBeR8zTS
K7E+vJH/an8+ym6LbpUEzGe1Hc+Y2C0ajk7ye2XyEM0DwgC/WMc4GW1e2Zkh0oIaeAawJ+2i8Zjn
fcAMCWxmnLuxfwhOBnJ0JXEA+GboKw9bGiNIAKvK31jdqp57kMF8QiqdqOyWOgUeb50UP24g9ubx
IYkQgvwCCGqEDeXPAzGgJ/ESRQFRh8F1MWxFjDE42xLtZ6DapcJDzS1Dsq4dmpz15gD0pkAiRE+V
cRV+NfJdxwNf9izuHqOaefprlD8RM1At+1Ubr+PDnfyHyY6ImjUS4pTgM43KK4dLBAJNvXSAwXyQ
0QBCUJdjo9i29T85Y87JExr+TMYtluiOu7f49ksTOdc1EarchgqnwpVLIEQoeTLTe8LQqyjGRU2Z
d3VN/W1N1g7pkQozmmymjYEi+Sl/BL9th+2i2ZYazYQ9X7mKcYewG4Y0Wf6KGDLw9gsiArwzhbuC
TZwmDMl3I/MhR/TxnInJVRX2YlK0zI4IhtlR9q3lP8peMdxuHbrReRp/rfEVUr1LQcN3sBl/+Eox
agW/UXckTyRciAAEH0K2xoYm8uG8iX1TmMzCwqeBh3/XESoNe7sxhsPEByAZV7U+vv3XZqBeBnf4
WioJmTjjC7NMWzK7aDR7LM4RULI35+b+rkBpQoUPAkbkoJ50+Zol//oMvBc5YScFJzXsWnJWC4M5
DMCejs4IIgb11aADeWsKF4WtlzRo8Z0UdGZRfcirIaMH49xpF1lwk/I9Tl3FPFNhR/8vdZAjhEra
IqHFears0knIwZgHSKvx7R1UrlG86zLTJaaY/GyYLb+S37mk9yF0B3FA6eW1ejI7HVeauh5il+S2
NbDNj3dx9CgL5V7FlDGCMYSME1C8AsDKEUNupJXXgAEjuNAxAL0jmxml4xcM+xes7bnyXZIb0vkU
GuxTVvBp9XeAT4Lj26oGRw2j5ZxvVkcGOuYjQiVBXLeiWzhdLN0Lufj5nyN+LsABg6sDuxrRjedC
N9Bi9D3osGp1+Gj9NbEuqfrFSAb5dGBh4ZDLZKT6iTaQ9PzybKLAhngXZ2CbLemeDjmHmewB3YWJ
T6ZdRo2Pa/VgVCb2V7W49dIrMhzUf5LsvsTqwnJT2BlOnjTYUd05LhD2BzfDYw/qA0+Z+DFK5HJs
o0Ok9aoNLjjJW+EA/koETxHXp4ImnL8JXA8GEoQbT6hOJ+xgyhIXhnWthmtOvYpB3InXWuK2xsvC
/AJTBl4eWyQdga1pl4SQ0KbgPCbNSiw5NIYnK+DkvYzYsosMFZy4TcM2aNyKhjRQ9/J3Pev4MtpP
/rDUoW5lc8qYAxo7voyHh76DhrKrmf/2r9a57XH0Ii8Qd+/lRN+NG/Jlf1S2GTh+HpNCKtww/+tg
u/UYfQyNQ0JNUfS0yUpsKnCPOOs7JacyHZ+IlGOn+FOKe3yPgKaEOi0My5nGw2ec4yLGksV9tKYm
BrtNmzopa9bIvU268T4GO7N2JhL8xc0XlEUi0AReExjh/DtwGZFEll2f0jISXoPh8lmkJHCrAY59
fhJYdfMISYjjUB1Bb6sZYkXTJsD7rIPf0bggkasaOoiCSB9xlVCUhgSCg1p5RNVzED/nJA1mNOWk
FNDCvrQ0h3DC6W3A2jYtYGTR0IKSEpu3el22BzJhVrI33w38z2NmpN6oPFpOR62/DT6i+PTulxch
wmbXnzv5A/0q+mD4j78min80kNVh99eY0MSIE/o2ukaFbE9hpRohyuNsn9B/tL1F3SDAoISaSH4b
1YWMhintuCJX8rWdC96jE6iY4ZGsuFZHjIVXsU5j3kpSSjdkStIyWmm2qfLNX5w+eGlQKbOnOgch
Oc/qH/x0hXnnXfN9btQNY3jO8OOp19h5udSFPa4nZm0fSvGEKmDVjxExp/hOCagCplDcMbEbxPtB
27fyOhTshDKVRfJLo2Sn3+JwD5p0OzJox54wnPF2P5pTGgKCokKAwmt7+m2O2nfPWeOe3ok3E9G0
x2eobakPK1h+eRXxdiaLDn/K3pr22e6T6/QivjC1QcmGQuc6WN4bvkyOpcu3cTZZwKlVGGhU/3gz
lLckwHPuO4ydSM49lVAKvuQ52fiQcaD708syEfo6VgfDffdPy+LIW4d0BihLzsxYBKXMKYi8oUAL
1DnucE8Md6XcUuWgHnkGqTdrPe6W+EvSCwPxbtrE7WVMvjADlb5DOJsW7wOLHKm0p6wsBcPmSMGN
8dpfuZyPVwiTlJxyvNX2eu/F9UrZt/fizSYwd1jwOo5OTCHB/H45uCkqukqX0pmVgz0OJwZcI3Zc
WGSUUALS2rWsCPywe+y7OpcijWDR08d46/T/6KqhIsmCwoO8PeHgZgVwMEkoXyIfEpa3yK3sgYkh
jq5Q9ghbmcdwzaRmOetba1n9C2Y7eMW/DaiW9MBfLYHfo5fdhqYWAYbfZO9zO2eJmD6yWn/6ljth
bLwt4WfecSCaE3NNeBCO6q/RmbAtlJUnfuJoGRzqdVm+pqVf2fE3V7t4HssOnqW6gcDQnIvRgQoD
5GZAMsaaWT7ZG0PymsYraA9K14xIiqtOLJxbwl5yFK+aF/gDW2DICXP2wEd8fTs+fI3DGEYHSpNG
18FYj6oskFJw+U+gWzpMpHGC1INDTUqYbq3Yke5jvWd4QxUIj5GwnD6wslbiVchWvJL9zPCdmiMZ
CFDd6jbsdyEXZ7owxUVxZMHzytirmU2yfJrBG0uFhCbKjBVpaF0LRAxshq7cc4/jGrcB7gRd2wjD
xvfPaeSF9YXRBVUFMlOQCM1pVR4kGOkDdbmJgWUwXZ/iglvEUmFEgalDKoD8uNCe6+xeKvtY2pT0
NmYO0X4oZEeCVqS5KKJSn2LzZLwcaWDBoDuy/uJ27V8UYqkkEdZVvgZ/kq/KPVnI8CtlXQLzTfZF
dhNxJpM2MT1Xi+ZqxS//EaDGRfCDY6QgCYx+zjmpNsAhw9IKfHqgZ71ZOlRIGp+a+DVJ++A0cS7F
u3A5YXcVdzWWJV6XjcZlwefQDooVsTGhr5KYGDwf7KV0EEFKrG/p4ZPNFo0Fx2KYrCX/1DyhEso8
uNbRiMZLo1FE86MYtnUunv0ncxGZSlrOgjCIfrDJFAh0zSr8a7JPKatp+6CadVERsfomSEDQ4P8r
pcp3VEUXBmKQYfGgx3/SlyYf55xtv4yFbcE4+ADWxcUamHxO+5YQCqszpX/c4pmqz3xDO2AIkKyS
H5QpHcoeh071mnELvHKm5sKuTEwwMJy7ktMk0KxXRbdEdrtZeziRdAUoGLkZwrqNvvap0OKJ908y
msbb2KD4hPCcxW3zySGpzV/gEM6d0x7Mf1V6W6pr+BvcfmASL6sUeCY2HL150vws7/Iz6md9bl6z
WNFTrE2W6cR7Z50lSnou/nOQzxiCISIjV3IN5Y2o9zSnX+lDYnzTQXpCPMIIDbbauMlf96jZsbGi
g7XYO0jBcOJPDrNgRjbf2I/1Sjbh4SL2phxl5T1kK7p1Bnnrw46QKs1NGdmWY8WfGSxIe1fDX085
ezZjNF2ChBSfrTo8XyqvP3drDaVWXw3sDaSwE+c98MX1Ts+eg7brl15UeR2IxZSBLyMwCrLLS6IR
5t0AGH7rR3PEksDdicGtmVvMnalPoJLsN2TohGDAtvh+8JrqOdvkSsGkU/jnt1ks8+wQZMdaO4sw
DbSPgh69fX8MTrHs8aky6SPCVSGBGX+EK6OBLQzqqcuDapw1ZlJ4SOXVNFfB3WZjndsj1cdA9O5q
A1mK0C8HK3jqDGvn2V7GzVg/jBh8sXZnXwUCQaq7OpOhKvo25DOw2PQw+t/YWqLZyWptsOYQdkHJ
J2yj/irGU5M90dyo1ZnnmH8rhozxaNGPukj/yZgF68esxZhOS0bsldOq48hH8Uf/qe/WX1gvUZ0B
ifADaLQFaxsNFxB6Bz0OMXzocQM8KY686KffsNdg1rGYdZfNN4IXeTor8koveNX37m/AFsPXQ3zg
p8do/s2Rkct488Uf9KbMM7DjLefhE2MutN2LTEc4Q2HFIY6nEt5t1+jvXUYCnt4gKIFeM5H7oKWE
EGnSrmcD7ZHTAKNs3Pr0qvhb5lHlvdEcVFdqe0i5/2vwM2LFNraslAYzTV+5xzqQuHrfFX/tPf/G
+FYXvzU3cW2EBV0QYyL642Jdh8verxg+FL8EzCpgPot2S/4LfwR6IT9v4852qadxljxOyNkLExxI
J1qTuNlzT5ejL+MM/IWa5fe6h5cTuJR2NXCCUYpY8/KE1JG1oWYxHozlfHomTGOt/GdCkJInHQ1q
EBwSwcygOS934xJjF7aETUMKaWVa3zpACiQNmrWImBXfOFYYRhuWM3HuKLj+LpT5qEA9jYIp46V+
cob0MVRX3ntY/Cr/+PeMp/yP2AHHf1DGb5xwu+6XKq/mGj31dlYPO+ZkjMP+yvJl8oaTiPwQS3pA
VvJL+5J/IuujgCMxW3RCO/nguYItV3gs4cP5kS7KC9stJy72jInM/7X6FCYwTGuNfkhKE3rIrPPj
keywnerX8B5T5EHjoENguXEq4yPZMex09G3+lfKJbWCKGpQ2rOh8IfDD1YEBLHTLsD8OlWuBuxi/
KW/Q6DRMFZB7xG3xKHJmLpd19pPUHslkEomg79fmu1u2FjrlB/VZFPbywYe24fVEeKplXayoFMTP
Fr2iWy443Z/aPDGQ9k+QuNrZP6YXXJkb5cS3uqW56YQ3C5lJSojUOqQMIv+b7YRvpvUi4jSQa/4n
FNMkXHyYPS2TXvYLZbjb8lRf5CO2IBUNd1qjymvImAO6/AzkV3DDfeNEeN/IxZFepUZS6jnx1whP
T3ZsEgdQ4hPQrvq/cNrQ1tDyTWebcj2+QPgY52qHGx1HyEbcmLcSlNqr9cxr+M3yM/Uf7XdzQ2ie
7gz8mR+xvGyJQfSSjdrB5XBm9VLcwFWf8G+9ysnVv1HKlv6rgmvI7f0LEcv4A0hCsgtk8n74yB3D
4zcV/JjjVfrLbgTxZi79CvsaI2v2euHr/URlSzmt61xBIOhFdqGekpgBIt1QhErtbt0+KG/3cv+s
/VP+xRxF8ehajGrRg05+bq6US2E4P+ni01p1Dm8eS6rXZbaxzxkKbVO6CjhdRzgzL8NZPvXxSt/9
kEFkeYR3v9Q/1U20QRYm8+JI605jI4EU2RJuYwghOfpLWOY06S25FZ0T6jlAHRAdsTP/Av6SsS9O
7x4l330QLRDpDnd45u3yV1gpBy4thqMe6Sv3WBLlLR2gvyTgPZRQPmUnw3+ibtlUJ5vGicx2qC9g
csQkb3Aau35Ye4CknBeBSpJP2vIevo88M7vmR3OKbp0v+NfRYL/BegiZQSq2DhsSHliPK9GTQTR+
Ko0XB/VlVfZ7iDNUEtictXdj5vZH7HCQUVazr4sfqCZve0fK248Po8fVP/4rzxx6D7ArmCenxkkZ
OKEvprvxRxiIC0OJvYGj9K8OhPWrwvVd4o86MMZsxi2q8vuGwY0A/k8q7zUEKx7t7/wyGYBkP4pg
C70KXTtON7Xo4NgZ6IwcGkydT2k4TzIBIDrb/HPJVSwe93oI1d53a+BrO5UwFDZKo7lrjPDEoyx8
IwEZPyUkloFhQaFdYutaGMA/Rg5A9QXpjvN8rhA3qL7GGd3Cjb+1L3MgwomPRMoHTvE/sCZ5/QyO
SANXkzn7NpcjnHlv/JBSZndaJRsM0GBhl0QRQXKtJodyAdnNSG43mHw3gkfUBzwT1T3KRkMKhUDB
LdAOZVS4dZB6F4U40lqAyrFYr0OiPP26jNbc5VgD2bmYpO0TD9kPCQnFoWa54BoA/mIegoVrhFgs
yCBgLuK2akk4rVqw0xnxAK6FOwrRIQPQc0BHF1YodUOfbTuu4Iko2oEj1xDO3jaIDXaK45UmQMzZ
tCIDqzeNf13uWGdLXHHP13UyNiiixMDX/ieyl8zHpVQrARGjmM+5vHmNekrjM5Q79sO3qyduETrV
Td41EXfsHRfJ+GtCeoXzaVy5lGAsgIBVvQ+t6VAxw6zD9O0eI+Q4gY4ieuqR+w+GV8lXrm2CYCeN
qJfq5MQhHRVcmWSnJAhiMrE3uz+FV6B+KAnmZfFZFc9KPY7MLoDzqQ1hpMXwteNQOG6SIxho9IIb
k/Ae1+8Vl0Mg7DAAvv1PYGS6tio/5H/NeBe0k/4gHLHrGCbAGsVmKruUTsiwticwJtgQI4YqPFB4
PqY17E7yuTP4YE40BJEtEX3lI5PA0C/iMzr60N1IwYwFuey5HzmONsGNOZj4z6fc3R1+RRLka8AE
qssJDktaDd77pGER5lU32ZFG+MPLWtrONkai5OwDpBVdlCQp2CMXjuGqvSRP7D0/RfKQsXcZy374
UoIPQIMZNO9g2bQeocjuTGmDIG25hTFp0bEg3nmGEaiXrO8WLABv+uVfwf0mJTC/1B00tvn8e6zT
XXTxVdfwXfJW8rQDQcuvR46q2FKINC3wWWEerO3vePEJw8bgBz9WyIahcql/0HQBC2M2wq+CwJ8j
Pm16AL74XsKjnNpTy1yCVOslTg5gQwcDBPDd6JyGHpl9GP724Wca/kpEjoicfJAxHcFz6peQl7PY
wcDix6SVmibTAfiv3RobtpsGV4INbdbUbRY88cFo7trT2h065UFfK+lcpafqHk6UqoBH4NW/TYn4
d9SnbdSuNe3J+5GDkoRUO+64tdNIYR1HMG0UurenAu7PAFeTfQdekq2vJMA03xYjaJCFS4O84Dfm
ocbTLwheVD9/Tifzg/2KExN+nczlHR09C7s13gJAsQbfAnGt5XRiAl595gy+Ohv3gdQuC0bNCyoU
1qzBSzA4zLb4Yf6xjlvEAMwV0ReZdGXO/utW5WHQWH0gKtROacsHneoCRNAdxKCYSAJoh2QRAeCk
JwFHzQGYKVcrY0fSKnhwR2nmn0GMr2JPXRFmQYzWVOcRiDGWDFgiCG6Jo7FtfXcE4gtGqtVtxPXh
e62xfqYb7ccMgVRvs7usneWvgeyeAfCCWBmtdXOMnkfEyj+kjjvqemS8TZlyINGFctU+gxF/8jL6
I/oIhDrXuAS4OZ1mnx1jC75fIBinmlqTK44njob+qrp8BYdhPASoPejEi7CFFQzYk8ADwhXxJ8KD
X9ORwzDLbnygyUQnPXztUrcbr1F41sxNz4DdJCRld8La2NV2zKpA7CZZ13bGyRSwt46oqH/U+cck
XCpMH6yTDk4ikZOGC6le6VZ8ZjwUYL8sryUVeR45UyhwBriapHb3ie5DLyKxCBrmKQUd7Ba37RIv
SW1s+jV+lOrBEX/8a779Dzo6KoepKHuuuTIQWQkq/sms++rP8KRQB29KzsO4UvkzOxxD1JWuZfZq
12D6QGebCsFvAavzz0iXJaK/Yx3lCIYEjkpIPId+Rci85lmE18pxoOemhqhoF+Rt/aMo7lXSWe/y
xVSNYkVqGpIlIIGf6ab/ybS+aK6kQM1AmyNxyf3e9aUCro9TiDdJAGU/Oe08bYhuvC8GoQNEhMKL
Y3zrtnnWeWOXe8h1bvAPIu+B8uD0WSHkNOCl+9/iN9snX1y4AXQpmAnx5eExEM/Zt3TL4H2+8PrT
AopkxJ0cxaIKFhFg6hU6Haq7g+3LXI6vES+tj+vA0bZqQBfXSjWeJgXwb4rN6ldK7OMmpTs5X0nW
Iib0Tc6GSMYvoyuWs8ntcF/xPFzMYJ/TV8/TKtD8hjZvjxWkmmgnrAMmMFr40SHydQx7eM0k0GCr
wGtmiQE3+9z6Mey+eECVXfMR4hr7wPr72VgeMyG60db11p9PyIET2yBhN4JT4KQ7ZV55TW0VJjEt
FphpAKMFp+pSXd4M9kNssQBf7PhTrtix7wEVTAfD/6CqnTgvEm7qxeM27FbNt/ZMdLwT68A/ZN8y
/tcf1mbqBcjTLBQBwW+vHHkd8XwgDizef8UdS2C+0b3s0CcbfA3U6Fg/okq76xLItYXM6Il8gid9
VRbHwU1RiJy5XYYwzIL1lv56dmi4bi3fsb8f8HsvVV4ZdQWonmS/uuKFcZTRtX5iFIaS9D0M6Z/p
GXwzRdHgjC07hCX+qGeECE0thxMcjGNLFFj4ms8CA/+x9o/SC8o42Er7bS0kXqaSTi1TRyQmS5Ar
ipdV/1PSSlWBe8krTNWmE6nPIY7gx+X3SAEgh8+dsYaLdiRzxW7e0IvOBetMauZLjeXTf7+CYZbi
mm1FiDgWEGoLT0uA1CubjNcnX5FtP5ouE22M9OJWQZCZmWpHCyPOJ4PAZALcuW8Mt+WjjfBdhg/p
mR2kZlV2RAlg8FxCwCIhlu0X/cqWAvBw07xPuAmqcR1cVRAyyCwXGtYxJhoKxNIDq39jXMG6ha9G
WU8cwciF9msO74qwQHNnfY3/TYBE1W/YE7DzBAqsGUDzaluu8NI2+rhup1NDGr9eprEj5+ssPQs3
aNsRnZjMlCjNKNZsxDbNKyU+s7XMEXDSSi5lK4XyOToWdeljNEiTfegB0EHtlIw/lbCl2z3gB14I
Ar52Um5bLSbp6ryvYBNt1nKOuIAbYWLzaz/a0BsZho7BF/tiBF1EO0g2BFc+go69f5l+0nYjvJdp
sQdK1bx3EtVixYEGRP0csulyg5A8vn1BmU9iL3/EjgxRhfkHt9KbPC1GEv0/r5gfAT2ExlKyjgvi
eoOdsmtyN8AwVf60gVfRVX+OO4efi08QPRr5le2hr2G/40thP6Vw8e/KIfZRMWpmlR45k69CAJ6z
I2oByDL3UPXOdcfGucroxIVaF6+ko3gm84OP1HoJ63YXRXv9TIUjh7ZuLdc7lUouACB/LRTDS4yt
hzpS3BvazXTUtxt/0Gtp4g9dZS65hANvDty0jcypnAglYBgM/mRL9jUdqIydDhGDgYVd7mTYGRvj
xovxYRgnDvmVZU8xsviqX2z5ccIXC2Uvu3ymeGrI2C2nwp1gYf+1txGuLXDhK7ZKjCG0TrvDCryW
ciptFoH6Z+qhsoc7nMciXtKWJMEquGhE+/oLhRe4TOWVyD3tU0V1kfjcsRHV9F2ue5OM8FePeRDn
ytOQ2G1svG6jy+g4VR0/Wo/xuWUuagd4CbQIjKjbn9+VQ/AzfxrGRj4D4mQMhe1MoY3g/BZvgWHn
ApaCRasRHLymwhngKaHNIXAIbh8b2J31tdMe1klmwhCzwsjmlsWGQodxsR0ktwXYxHQjo62nxXlQ
eMljzByBqQZPZGltWCoTn6kNq/yCODeJ555MEeQPx//Cs3zt8EBH5YObQki2y5lOrBhdYAMQp0TO
Et0O+ZKh7cLwAXaQMGdmyKxpXz97FMEjn2HK8XWR7SG3QEZltVTfH/ydNZylpdr/G5E5NjqRuy9F
wj2y4DdYDpNoow3bGJYYGW76Xlv6RVYGbcq4y+BkIOhycEjeO3VEKOGEOK058/FbTI/MBV02H7rk
cVbaT9FK2TA0DhbVZFuf8p4g9nv7jhyohYfhSBeaxY47XzAI2KUAqL7HEdcvVgi8Ia7y8z6P+xqa
zQZzOOMM8ugcMnaccAG8SdsKyqyn97cu20scnyO7PBF668sTXDl/nxUHXPU1+JSrf+LFN3Ioyujt
tiZeAmtLWRZsiRZbe7DVf+XkUCNp3+LuiZ1ejF8W/Zby3pKRFZgpZpxelOcb6BNxt8DGe078Cern
H4jH4V+c3NiLlK1Ob9WMj9xAofO5cMqzPxyjBA91rjk1Gc2RkSoQjCq2lemgzcOU9vnGD5jMoD+Q
yxYEBSL2gO+pheKbzUnOhRx35dY4iH9516x6Hnvh1PkmtRPG2gIFm/pgC/nJ1F8W+0pwMp5iDSj/
bFzfdbEA1b1jJFbxbDFnAa1K225RHkIgZJUE+iBv7bi+RQfGO/U64b+J3hhgyPSL2SqOUHX8fW1b
V25KRvd4i6uW3EAdfZn7SNzLZrKe3xBMiv1UOZ30l/CwTSVLTvo7gobkgVC+eGQm+RpMlynEnSSh
LnhYSVL6YmGVnnKBKaG4LThxGsPJMsgvgbppg5efUEFD2kLAVVVfI0FxRBBhHKTvWRfsGr204bsa
3bnrqSLbTZ9hh7RDz2vgvVkr++6VKRtR/JbEO1ZeBjM4l4G+8XEhVPuema3wych4E/NT2q5a6DtB
d0h1eUN3sY1bcGPlLvmOTuanUOJro0R2ys0pE01XrNwC14xoXiMAciG0Iekv54tV8RBFZkvqWbY1
Xp6KE5SXfc1fbm7SUDIjXRfU17a/gXGOgfJyx1lKOF1AquGRmE51ezGsE2NjVV4Chof4ZFY0B8Bg
cOrBRhDNXE4IHRIYPIRCE04UOfj7FK5ah2ES/dBcRdm1wGDzhrJyCuu1yXRWdopwM6gfU0UasXtv
0pHTLL6I1p3yW289J5WnGWlJx04gv/Pr1AM/1HH++Tix6mI38P425EhKOh0IniitV/TdNmJoMl+/
8cOFHPOlRML0Bqy8nMgTcmi1TCdv/NU72LOKb4L0OrTjUtWSv4yrT5GwpOC7kaXEDXDh6GeRoHIj
zY3ZLQ9dgONQuAp++JdXZ6MdXLOao6nQVGSydMjMsYq7lVqO/NMCQEfSKDfWzTtyTTHnafHp5dMW
kl7dBVneRHVnp884Dd0s+euKc218W0FwEsBfZWaMnlVgt+t5nSkIwgIKn0WwDqbC4FXFeavDszhO
/wvHT81nIvne+5oMD3sVEUu9We9PC1U1OQPeRVFRHqmEI6kgbEflaCpxmjFMe9C4qWdUa1AdndGV
U2xUntpCmu0ED2onZcTldPCaf4gNvsqFs7DptEj3f8hrxjnBb5PvZDCAZu6hX4HeFIJXyt5C2SlR
N6F+Ruwe3C4twROO41+iP+cU9YiPH6BVS9UQ5/CGjz2DEWgKu5JitKGEHZf+GvVRwm4RnfrgM9zH
IglKeR2obhQANOJSpctgucGkqL3b4aLUbsrGyN0p/lewY5sCkyxakCUKvaK7xnl2gDqmI252tLjm
yeiV01NjAxNgO/DaUIbGxhvumUBjdmHmOgi/VZKsSkVbaGIEn24RUe8V33vR4m8OGSJ9wl1TYaxQ
mWILNISKGu0z8lU/lMW3pi2F/qxnm+GI6Q5oNntGj5dBPb2Hn17jr7krnUi86Bli0JHUQwOYvrmG
zJI65EkT5UgJPOFNZ5AAPT4+iAn8+mw2oBE9oqFYcsoZvMvNuQ/Jh5oO590conqXX5r+rle4Ayps
Rmq4oguCKuTExB6OFkiaSec4m56rpGfztgPa5rOzgVEXvxb3cSTZ/MPg3q8dqNygvngm7Be7kJWm
+4Vm70ZMdkesUjbOHTje3Cd9tm6BX21betjzna6fB+URf5gaoT3SjOGn0m+yfF+ML2gVZEVEeQPO
2TB2+E1k3av3FRuzcRITeA/svdRu8fDgkOPig7/jPN+UcXW76TPBlaBvOhL8SLLMXMDm0kp95gAH
BRZ+8MPYoIhM3Z6XDa/9NnDhrih76dSxzx+mE0rDRBuMxPmdc3hrMpJX1hn8IWSe7KxKTpStQi6C
3XhQRg5N4KtRCUnWY9GZaFCw22Bt3XDjBgg2IVeeiQ+A5Rs0HlDeCk4R9kvcdyB/ic9r0S5Gd6aF
orsLbozZBq+BvBP5N5nkCu9j5+Ln3YtIB+Gm/Hkn+9q4G5FjSL/5rC8qsJhBr6vjMeSIwGpac1VC
qCsPgbE1Zj3ofUmq/0g6r+VGtSwMPxFV5HArIUBCOVi2bqiWA4ggcnz6+ThTp2fc5XaQYLP3Wv/6
w1HETyp328kN3k8RxwsSodaUWsjueg7AaDebjFojQBPfAS8cD9whczjCG9FGscZhBeFmuoSYEk+1
V+DjoIA6w5OhiO4WyT6FBw3xG9+XkboMoKENB7LTGBqmWMMD0VnEf/oUfsKBsE8KYKFxtYnR5efQ
IrTQPWjww0N6kRnEJET+U6HbhLBsTIkZBYCPE2QjQzHcpKEGkxIoAqglYeRWnxW5OnXlTPCO63wv
dre02WQGIwywa0LwRK68yjab1LgNUAqS0mPBMq41dGkyRCbGZgAwlo5IfBPVUIL2xU+wkaKnjrkf
BSQUDLSZOipPA5+awa9wsaxqZu7M1yWVvKb3T2feogAaG/wC0doPE3XYJmdRwVmu78VlTHzgkvKz
wT3SScnYomrBlBi3h9Cb+h/hXTspz2HQlm5IcEPECJlNHECDBbRjXN9/pLMrbHtM4X77SAlba9uF
j47cH3GAnbTUzDnKGdw33Jub/GzMlkLCBXkWo/IWm44XTyPUKZHHAv/BowGKrKpXc7BD6FhnFV7B
W8byggPZA8eSm2/11h0q+WmhGVFPgu6CgEBTkHxFZLH4MQTUhtyrasEoRQESjQmgx+2CI7kRz018
6Ax2TxVLSOzYcK0dv+FU8wBZW+mpiM/Xb4a/50q9TpnPe03YKt//4FCT11XIiIeZBoCeQepJ8S/9
kKO1mrbAp9dJW2eGiMBnKWAegVOIqF7gqjHXCmtqtORH7lfQiY0a+s61iL1EXVnxPYcVieslNUow
LSI0DhCm9NXsiBHS1hezhX6sey277mYgRLUFD+a8dzSYE5OraW4OCbPDyKRa6eVeajdRgeDyXAib
WPmQ54e4Q0XA4a61dHTSVcdComxytxmPbE7Y0E/QTAKG1uo5l25BcWeUYaQDpR2sfYEdt0aobf1G
0U1/72MZO+DH23zm5UcNDyuYb1r+q8h2hKtpu50NqoYdCJcCfS9BtpG4JEYz+jagsFtbuH6T8KUl
SwnS3xu7dPr209t5ARShX6m4g43xEBo/HZw6ZZwFxCC7hrIdADDniCuI5kXnmArcXRrpDz36K1PX
mn6DxE8tHPv3PHKkCVb1l2kc4w4gsUexQmFw0IeT5tfyOoRe19lyezDk24A/hvkL1LCisWDJTGt1
NUqesmXLMxU/P/Wwa5R42d+Kbv82Hw0WF7rNZSn3OkSfLRCa9BiFi96da2xShgR9JgocJPEPg5kD
Vq2pJ0su4dVvG8oyA204rOYCwR48wIzBXl5j833LFDeMkG8QWOCqm3Ei8lWaBwjZ27VGvxxuFobX
GxBMNAfOW9zTfYHVAueZPCRoJoKDrlwVwFuOtoOKm5MyXd7VVV46De7p0o5njjGadDfwTVnSmf4h
OK5fOzXa6eOtrb8Li2HTRqbrHBKDHKhNCKv1zzCeJEO/hOPwbcAwwWMUi0NorjDAVbDRmxqiyD6/
9rhIWwumbq/mTBpZ1zDBA2D7MKSj3J6RaXAtI3nbA23NG3GB9sCE1+wHsMhNnG8h6DBRcax6Y7DP
YjvxXmUQoBiNltNKqNeJblP6FIGt2GmwaA5EC6jzAX5+BCeiLb3a6w5AfysskLD79NPDGdGzscqt
rYZbmeEr6TakiV7FpHhwfnE2jM03gnAx3SC9LhCmlmchcwZVslNUu/j/w+n2m8jOyp/omgQ0bDSw
oXBh5qPgZbaj8JiTSJwrB86oXYLoFBEh9hHRGXjAk+r0GOBy9Jgv0iS7+WlgGreib92ysQkQlaJl
+aEC3H7uqNiQng9kZcHZzekADy0kOOUvoHuU6k+VYdqAXLdrNpggrV5QSIqWkFCa/yX9ezPt6WAF
ttegckRUavgzQqWa746CcgeRBQGgSfvVKxcIOSb0BaZZcPbz/lpph5jUFwAhX84R2VcXi02R2d5N
26YAtJxGhbVUrHU9ijizrKpq9VafRXCCcucJ8kL4bM+GuJDg1bTzVhsifoKCfMpW1OPS4sBhiK5P
BLRvNzwq4bXDOOoC7W6F4oeI5AaM0kNFVCyFe++OH9g+yHZ8VP+Au8sqwWTsjxtckAXHeuC/TDsJ
C5KU1lz7V+MIr3/lPtGuWfQpBU8ZrjYVQsBNpnwg69X0/KH8Cs1PbTZNGS27WKMoitf4v69EpmZr
0Jqh9pj+qcuB5h9Ao/QYXAygNpkOCxx94lF9uzKt2FGn/kRFbU9XNk8VqTL0JrldNNUhVZBaA95s
TZHtN5n9kf1qjWqfU4qXDBuN7nhccEI5ibU0DA8VUw8JLNsw2JiqndCsCXxZ8JxHkI4+ibMV9g9W
Za642Hm8k9twRa1WPtoz4NFnww89YxZ8QPcY4tBnrnPTZmxLx5FaHpGXW3wNPtPoH4uxE27ZcDPH
2/taf6QCkgTATNZNgJ8vvrl0dcmDMgLbtDD3qUzKHme1CAIdchdkx347rejnS5ya47NgAAbuKmuO
c4x/tOoE5P5ufTJURWWTeeQOQd9B8XNBspX4wJXxUcC0TV51h8jYmf9wVGSIVih2A31ggZBRc4K/
weYJFi6F9ltWL/ztv7WMxoF+f2Rtf2aY4k3S0ehKG3CdZyBasY8p8nEIyMy105aIA38sHTIaJ9Yi
xZE27U35i/ztNwua8S3VaVA/i9BNOJ0gSIx4ilOFWC5lXY3taZ1vYC1BkUyTLbB0/1EAsZFW5D58
NblXAEaB5lTKXxRSJEx42M6z0gGui6LBWPNabPPsfg+C/V7XzTbZK/o3VmQLdQYM+I1YPCiwMUv8
IDXGse+V7uKFUH8GScYm6nM2swmEGHoHEN6ihJBqskC9OPhXEcs9Q1JycCFaHOO7/fihJQ+NvZzx
3ClyaiIQhI+WGak3oHqE6Sc5luwRWDJUbs6zb31U6Ynp9mPMz//N95CFJafi0mUA7DRvr40RrFV5
NyJjbV5zvlEASw8Fo/ioJzBWVJMIyD6xihAzP+8blx2pg9xEv/pa9ulREbGs++v7r8q66uDesd2v
SsCd7lytO+3DEC+BiAz4mM9IuvYRaRROF1IldOxPGvY2QBKSA7Tn1KAMdcyNNm/zYNYLbBIpgGP8
iqD90AifYR0AnVahX1z5mOAnYtqKXxITHrni0ow2HSe99SBdTYWD6gojTy6aJ9f8bTAesfM9Eleg
apvNjKljhd3ylpKBmdTS+gw2+j+CWolnlUBFv5C6S7hEeYLJ/rjjHJ7w125wZ1WoaJchLKwE4bbw
fHcbs3uGzUeNqnmOXX425iLcmLkDREopBiQ1TXdmu6UyUAXZMfCpysgdzRi/eHIk/VyHDpKeTP2S
u21xVHGOTfDLqIwfjF4kVrKumxiEMWt7rwqYSNZjPns8FQHytSGWImrXlDZd5kjGd8stHA1/92Au
x01zeZzr5M4Vnw89/Zc9W2XiQebnW7Q1bT2bYYo/req/YZykhCoZTgRHJLQU5jdrBTKzcRkg7bED
E2MPsLMKHwVUDLQJdg85DGmysDRtCLBp70geLpypDMB3alOO5mBNmV5POJ1AM62qDWkRVYtOhf02
z+BTIjF3AkIyP/PpIReEfBwC+SoZBm4Th/C1G6BMYQEl4GiEYyJUJaG66rjcFIcOjU94ndTtvKBk
ECDq33G+syFYGePfjwMwqVGi28A6TKa7p3dnFGlyhuCT5I8f86oG9M/oCv4GicCQqF8S75JFha9B
XbuZ8b1KHhbzGHCdDOcepkCMaF/ES6Gyyfe9QKmOKLz8KiA3Jg91wst2Ef/ofxlxRdNFh8+uJ78B
gThfjXCiLBf/TTwuYVrZYX4ByNINily+JcR5vcW9+taY6ywmaRZoTTKw38armSnYv+QEQl2C0lr7
4Cd+Is2MYXLhCkVQ9Jv8w+8KTNLI1vpP33QLSdnx8FUF4klv6H6S4Iz+Vkk+RwFbOrzz/V6ZowRh
ymg7qbzoL3I3l0FwHomRedGegMnom4k8v9bOxw2i2Y4tHRRH4dxOU1jnj/AhpeS49Stq7gnRc2En
J8oLgGe5vHU8U8nwRarw/C3U/BjuGEcdugxZ0q/abmfLMO2DT5B8rKPzlkmlRPkAPSO7ifPa1pqL
TnxXIu/a7vzyZA5lRs5O8FqKicuEd3m4KtikozRfck5TiWbJHff86GL+Y+OOQr+RbZBSbMlv78/o
2JINZWc7WoTX234ouIYsMkhAf6buK84n8ywRGTfbd4InweRQdbGb08MxBCEeAqIo3hfMBzA8J058
qROtg98GvRig36lwZgaAUGxKEXE/dKb1TE7gQWLMNrlFy7hr13ASGdCfKzz9TLtDiIydJ12NZDml
y07whQmrlXyF4qqdvuYEyRt8mSj+ZyXbdERQcYq/WlKEz0lEJAnCafCNFre9R/a2zenarWkWWPEN
fhTmJpB3Uu+8onVHEQIkSNyDtOeEDaZrJRGjcJ+IG1h29PHhR4Y5sT4sFXiU+qF02TNLqPWy4sef
4UyltUkn2r30iw5gkTULkXTjEIIozx9gtRquTfwoje+EhZsJNO4Rv+5SnvBcGk4WoX2K926PAoo7
2m8KUWzq2K90Dv11i9ooRE2y5OGvrLWmSDS4W/kflURCQ4hJ9YSYC/cSckm+rIiGYqV9vgkPSNYl
E67dy6uqnU4AbbcJ221jrXc7ZMF2Ju2CXQI6/MmuymzOoUko1tFPMZEv5sTNWqfEegM2iX8DVuzC
8a3Ae7WnljQccFC40ptUP5uGTdkVzwVFm6/GX42kxezTEnyKKxgz7xIdAcwNZnqDaCFocTu4qwka
IBrsP3PDeRSJF1P06nKrBG6Ie0k7Hy7t+C9ACSTsJ2I2aoeZsOSioJRGP5d2qmEn6J/HVaJcIwpi
pjD3oMFcja7ug06Eza54wUPc6NUtS1cQTcTS19+XtD4Z5jMRLvI8VcEfN+dnMslWNkNyDiHYlteW
GEEZwjrlLCiLiRdjwr4Lpbw/xJgbOe9iLbSXHDKy/vq0Jp87X+GqkxF2wQpvDLR+5UGAvTH/4Jrz
+IX9mxXR5pjtU1evUHYAlaIfaluL7NplvpH1I9FrLYTKxDYaL8RLQ1e4/MvY3LyS3yi0TWFVfxiI
MtP7JBKfhZk5zD3SU7SNToeKmeUqIaHks6Z9jNjVJxvPw/42ppdkT6EmqCtRApBm79SQ+dENAtsF
FHFz5xT8swwvTUjtZSBSlcoytfj93a2bMMKEqQo2nl4qbLTpuEh7k9AmSk6RbLtGJugPh0eS8Mji
k47jKvqJXi0FG/wh45MaJECIbeRfdX8rqc2EeQwzXFSrXqaELhsEbcSvM01iLqxaij2Kv1Bc83ay
Gd4VE2gEbOgMIQXULFQqyjYpYedxuBq4dRR44MlXxq9qBKLdkY+KW4sM+y//LXHe6hBMVqSkDuVO
fzfbqVYRpzPbgEhMblJSE+E8j4RZ98YEsIzNdrl8CJ/QfsxnAahETVl0eGNDVa5XllytmpB3jxYF
drIkAzoRYjQQ7f3Gw9XiIJuxRt43Q3Qh+hfTi1Up202ASc/fC+8k/M0sZMbJvNcx8VbRGYThdS6V
zMXLff1WVAPJCntmKKc6AN1apb4EmNJ0HvjIncJnHxTL+bHue5IBKGy7s4kxPWg5FRkDbejD0MRX
cfUVSusSgCS4JzFjHBvKEIFuCQggnlCoWAFJivxUyq4McbKQ9oB92XDqVeDZRfQtd2cQUINRqkPy
U/oTR3bar9l/ebByGmme+RB3RHgVxtK4G3t1LcEXDh8Dmop6aSTntPPLlHw7ks8VhqKH4oZfcuHL
wNHjrcNDsXRYu/OAAg9QGJsFkwSckWHVuNp710afYvcQCUaeTTZJuLPSdRjTqa+01xfRwQHPCGaq
tY13MvgzlU4PcyI1MADQ/2IDEcMSf493TtqBcHm9LqZ6HRGlW0gw1kZ9Sko/QPZo/NYjTlXHRjoq
oI6QJ7Hrg19WrgpG5z30DV5QQQZATUrSiA6sw7PCB2ObJj8a9o3lMdM2UdPKSy1yKosMkzaqlmEM
Bi1JooF+EqH181UfxwmHSXZ1r4RTo42XjsZROJTlsR1voeS9BqyyVnSTKk3dlwYAv2YTbWiYpHUG
PSWYXNh9gpJAY8U4QoQE7osleg5Q+wdbM9tH+zSlXfXDURIDB0MPZoLjFdR+mrBr/0ERKvc07DUk
+DtJZCouLScQtXCwRf0zyFaTEws7ELX0KxD2GOPJf5Xl1gWuHExgIGiBcMgb2JGTY+Cuh/5QWzXq
x0xo4Pkq8Ekk2BSgyRkcwFCKmYhxh6X8hv9AmGmmwVKsCVd9ADrYTMpn2TznGn1pRGdKv85uPyir
Uo8rn+8GxcNPAmAvHxYh1eRAi/121ezSqduW50pnjtLzck/mb3vSx38ccyXdVsHNr64ZeQfz1bta
moe5yXgzYFaitMilnyh09O/6K3FT+2WtBM43bfs2fugladQyT5/QUhw6GL+vfyZJJdOS7ROsS2Ks
wys3fTW7Z/XHQYINg7/0oh1enmJ6YCtFuLdYaU8T5qlUQuyhUFzHR+B3IDbE70xTYBGtZawsO4VY
Vqg33PvxX5E5urgzyX5hDsKdHwYCFWpPDE842h6DzaD/BQKs/xV/SmBE9l2rj5xI2FE+j1l473V/
QpyL/oby2zjUOOFDO+FhsssTW9rqEMDYOyM+mLmVGiaJIj2CiFX+ukYrjGaEbLh2Bk/E9SDjD7Fo
8BFmr0OPO1r49cmn+bQHUVR+Bog9E5RJJtycV+Nwk2ovL48SnPa8/qH5EqxnR0sgcVSWMmYEPthy
g22bb7GXBgT5JGuO4weAgABNP13zoEBe8DkcVDRsVb0Glgf0BHvl/YyIg7sbm7nBRUHueuuhBZoX
uTqLMk5WId7c/aMbHKauKep3dWVU3iAeZ9s0tJgjODwHjFct4w2p5FN/kTGPx+uCqLxfQjeqiHeF
XI3MrXGW5yq582JsbXy9cHJgrBo2uG+KjPh7TJMPL+I1kQOb1aX4RYWs6nh/sVh9QPWap0W8y5Qw
h9I4CHG/rQk5Zwbs1iPSfYeZtYBwYPok6gsPItJBUA1xDCE/G91EOwzvs6EtTzQkjS0WADdLdOD8
GfHz3oiLGiX4A/rhIxfP2SE+hVBhI2at6KtFEqygR4vqoQp5us5R5JEL7yWkZy/1+/DoXieM4JPG
18u7jY/Bb/0cSA38o8WjAkm3jU1q7ZIQ3ppDzBHWCaPe4vdP9H9G/4ZspETC/KswK75xCjPgWeIq
v/qaxZfRCk0EZ18DXNx7WPlt4xy/dOf9nRO8+H9d1m6D9nQ2u02w//aML4go2AAaEOP0jHEovT4u
94yGIZcLIIrELvCbQBoN5toolHEl5zKVtD8ggOEViUiXr5aQZ5wQMyfWC2kIboQRx4cU/0waSSXQ
E2yp3kwqAplV3vrqi1aReIAGR2N+CMN+wu0zpAYDwY6kt5F+8qy7/X8Bpz2ebPeRwa8VeFCeWm2G
8KhmcHHB5ZHMlb9C248iJPvhhIdhPp0Z4nHI5/jYIb/0A1o7r0ZLBEuNsBBR+BKNTZwcY+EPQsfw
w7dZ6h6G+KUnJ1TF/9xmyg8+PMaH0Ucu1aATLLbNLxs245LEjTdLC+MW6YjO5cZos5kTq131OdwY
mtI0S4ilFLcRyESttpPOGDu9JvQD5JxAZkj3wfQrMmR7UPZrzsFEjNEbIVqjmVmablmWQudD7xty
7rufXXjpZfL1+mY6tkePuS+POc6LpFxqxxYf8tecvJQchxU6b/kMlRfzgvGcPXlomturXBsEsn30
39opJaML6A9JO0b+VubDYoTzPRBJ3/Fmmf1TNeAoOX5kKCmIR6La+NMmxgDh0pycDFVAvIXbQKDH
6xtW4+sw1JhEgzGRqGETWd256rdaXOFLrIKDBhQJw8NvlVmlU6sHaw0jZ1175NkAXdJtsSFtqO64
o8YwB/SFGvw0R6iwzlniM4BZGDQ2jAGG2aNe/U8CLKwQ5QNuN0z/pRU5GiYRsVjBITdoJ/tFp0qN
RkzFPxgQBqZIDPCHpRk7I67wK7Lh6OdtlMfh94SvYe4VLEX53DMbJfyGSSkg0z6Zeaow1AZE8ZKx
OXP0P14rxXRe5DQZ49I4jaSsWcsRXz2FZl/CqVxmjagb2Vrn6S3/EbcRR9oVQEi1Z2GpBc4o3BkI
51+8UX4N1RbZGEbhQAf5x0yynp3zcUaBBgj8hK36Aq+TmgDtfFNBtkXw8jfhlN1ss4ZExjksHruh
Fn6YRWSY0DpcLx5FYl2k5qg2DMfObwYLqiewjeG6x570kmw8onPTzWZbF0htax1HlIOA2yfcLrR2
/TbZRRQp9cLpjom0MaBgfDY/nMIg0IWHm0o1nAcWAkaLJUrsLl7RXDKMiKA7YnQHGWMhJluzXM1u
StIKfJIDVIG+WxGWs5DPSrIVNvSwzxyfgkSD1k3quB1CvidKadoSwVS+1xJbIw4jczQJKpRBPYYJ
g3LUtoIMigsoV+CaMiGahpyHYRAt+/tvMm/ZSPiQzR/I1OmLjDxhMfN3K+hg2Xy+pTvKevYkaNxv
qOnix9v6bdFYwFKjeDUISMc+m444YodV7vqNH0MzIaYwIqDa4Fy5iZTvXsLOZZXiU1vHjMTAVPD/
FW+c9la77moCl4tbExpc3l3cE1yLoPFFSQ7NCmPnDrrAUGxLTokZajbnP6E0ouREwsL2iHZVZIGE
gv0CsATweGF/U+N+C7PHgPzLOF+dvseWWxRcx/pepdj41PeWYWsxCwLwKWc1swXpm2B6EoDSg2Bh
MzGrvsDBp63cHTvEe0p/bbvfKjaYFDINET9NaXbS2iR4qLIvWwX+Y6sWvwrYhaXloFyMkMoV6YcY
XGNgkir5qcJ7Jn7grG6F61LPlzIza3C1EHgmvZoTQ6EfU8TjwxGTcxJ8y7WbWY+B+p7FUJXbOLyP
/E3B8fmFluPUav9KPB7a+OtdnIPKNZODxS8SrK0Fyq+3fufG4kbUV2xkMZkZsnmWuu1ADoB4z6ov
g1EpUAssWzxh3sxURqqbMXgKspsQxArvotU+pm7bge0EnEwBvQJmuAkfMEG/d71J1sdBGE4ZKRAN
MVbdMS1QuyTfnF0m2jjtP++OLERljRXamFzzlAlpPeN9sRsK+Ik5eSmRTfU13k3+EgP1kzfxwlfI
JBmAe6y8fqP4F2PIgkf/lR7a4SMmGYhbN8pPo9hiizxh26DgYqJmu4xlYLyfLYV8iaGIHMIjCzv8
ik5BejBRQmHQ0ZXbsbkbip/Bz5v+AkzrOKErA+vy9IhthtFj18qlEHAEej8yB++Wleq9HwV/r9zG
rVwcVdi2XfJ74fsXbm7PVuSjR1Y9G/8XzgGu6In3mbNPsLYj8w/yU7xDltLvooeymk+KXvFb7WQf
VaJITs9skM8kbRNvZE8m4oS/zF8Defv9kL14836IfuJUv7yWDRxu/oU+3inc94Ojlt8Wr4Zf/Y7Q
3sV/2NOffIGbXXgVnuijIeUzKv+bv/b/Xy/zLyBZ84ZP7ZDyWwv3//8ueuQG8RtFD5Wrr6kL3ipR
PXw/H1fN/P0JgQikVW9wdfQivjV30g3u00++cpax4EoMDgXiu5J+Ozfle9BlupymLi5Xb74S2gh1
/a3jeqpeuulRDXolf82d6oGGwuHn4Udt3rlXzalxJb4bBM+ZX0O6ml9D7jDJ4LNv/j78ctFHD0hY
5BYI64qq7U6qrLTBEA1P6NkkCCMvZPLdGX0sQnY07V5cLIOndNMF3ns3cC+r33jT+9baWFs2CtFi
AWiOEH2J4YR363Yx8m3pN3MQVHJd8Bd5b9LN/Irfm9dn4yLqBzFw+b/X93vTX17fptNeuAa5o3ud
a947ru58vTuu3RJa2bJygQd4O/JcZqcbkAHO9GrzPuVUhvRfmCnZ5h01iVsfmFXzldiELzPWW2bT
edLbPyjSuzPXcr4eXKwLBAjnRk3p0CEv8K9FttEflH8xWlCndEwn8pRV5AWgDQ7HkPXXb6eP2Iv4
z9hEXrnWNtQzfOmaD8QpC+786ddX969cI1f2IPz/MymwvDd2YITTrZlDvFdvFkq6K3gWRj4yHSfX
BJOQnQD5k7Z+33uCjbsnOcdE8JwnikzsCmg6beVD4+KWP3xyfmuu9NteCjz5uSGER3nA5JvhV/a5
LKLP1Qi/0817wyVcgTbxGCZ4aame7OF0MX8x8gcIRwxtD+G36s8LZ8cnml19YJzBDVY9VnJ5yQ98
KU/d/JFHejNiSuzjZ8SMiy2JpVntEFw5aDX8ZPF3kRf3/bChdCdKk/9s5v+/rDoeyg0vqdl1Ozzh
vI6tj7ZALWz8uk7VjuczYGxk8qP5iMF8fELUmFxel+hU3LIDHRQvlDzGC1ZMdrVLLtklDpGQ5Qce
rl16SviSZje/0mIn+qK/hCpySi7xKYMqzr0f3dfhdUBGbh2JVswBcwDULuGh4OtbX1i/d6+LcLTQ
hPmX963YhRetWxHRZixesEyPwhrRKZqadNf7wdk61sXmP4mQdjSO5j5EGp3D9kBh5IcH2O5HiyHe
ji+kgTzqe3OvHa1jvLOOJ2NtHDUBwrAGrcqF6A/flJ8bnM1z6yOiim7xDVbMPa+XAd8FfRifqDOU
2mCVP+nYfNinfL25r2EzItPmr+eQlp5lE++QcO8CfpuwRYOm8Ao0XtysJfrvs7Wf0D4qXrSrfeUL
qwC+oybCbG4uIS7zgqp+IWyj3fyq19gbwY1etz4v9Vj68W5+E7j9E4W2KO94tJ/h461IHfzvVymw
Xvackxh67DhLk5cT77gcvFu7XfiXeGmg7bEb3EOwfb/TZXClW6CKTXCmA0TSewvONUfZzTzDcjXe
S/2MiFr7Eq6o1e/tf7+vf75vHHfCF84Zs1c8s5hbKy3HZ3unFZovk4WLu297p/TGetwb65RbO99S
hpywHHml2jHdWWvsM34LUEQk2AfhGB7mz3mtzx3mh+zfu/LlhPNSEY7zmiFRAcPJi1T8mz2zRprV
pkdPrN5x22pAnmWqnzVOEfgwkH2DzYfL4/PONIdWroXHGeEnL9Dp1imEslC33+GPYII3xIDVh4Ex
YN1i2BfzTNLphWNjRy8sJlTwimerPyy5tiWGCFlEDOYgLjSGxa+RgMrBZLQUrJS+x4ZQdTR4n8Vt
tFDpNwf40qJu50S7hupXL13T0EdvxHDPJO/PwTo+UbavH0l3kNN12DJobDZ4wrpEvpX2PU5/G4pY
KI087AsMAjdysUJkDfHFiU/l5PcoALRdUf3r4XKrDQPl3pPqcdMwlB6DayrHSNxVhJqHt2ituPCo
M/vqGpHwZwq2gKdbdtE+yEvKsBjl7hODamyp/RIsv5QpRTGHAyyl21tztO6kpMTDxbAZclwnQMLT
rnFGzVjUmkuNvQw55u0SIgOgi0mIhOSkr+PUu1U8K/RKwG1l0VXf2LSV+/QzS9YTMrjUFr5q6kV8
ikju7Q+vdDdYP1pbIJNnzBG7o4QtCe7HHVZ2jC3BbKAZsCx7ktNMt4Y/2iDkqvzWct7NbfgnZ4+I
+Aon0iHuMhFUMjihOnsHDhklFtPK3qSZCTx2r4D4UCATBMYA1cpGkZcfkPPKN+YbzQ2M2PjXJzei
3nNAJ1K3kLTEN6SYBfORBJZagL8T2ZhNRR7XIUegfWM4osQeiTLZtxBpK1VlwApHMOMaKRBqjVe+
IADyte+Hb5Y4t4xUDwmposg7KtfBdIO8L1krjJ7S+iAYRIx/1Yww0D4SXcDAtnN4U9EPHvNut0PB
wAYt+o1OpbnCWiTdRS70ATQDy3xvwQmcbJiCvce43xf+yEpEHlTbLPvFuJZ1N3oA9VDuWvk/3ErQ
zDJAQqU3ujqw6tAeZLrzN0Uz2rp+jatenxwIsh+7fYkio9QP7xvL6TrXV77ocIGZ5l/Eg/A7neTr
dxqTY4dUEqMqAsurYM/hzYakrcsCvo2jPvS3nfvhpXGnwX6vqD7v/bDiSYzBNzEhcklQoWs6at8v
xiG0C4t60xOwsEx/kcpi68ioCYM7XIkhju8UCuAO0zI8KAijhE+C72d/1OH07dQj9rKVh2sYBpsU
M7janJAj4K53w/W6A9l0ahCHBQWZvBY4VpIV253UrRBkFBRjNAwMFrjMZEVS2kLh4DWAWFDl3nBU
wPMQK2bu+gJzCKfa43BabufwZWqRy9sf+2UX4Atpv8gOW0Ah+oSJCTVt8f5F38N1bHJk+ZT+RJg/
GzgK41muf5XByT6s79cfnCCcEs7ZGQgNdgyC/WXweGOEGNoJQbaaH34A1wsHxv60ylvwPSAVUfF4
iCfJD80T6wnlBJAnUjcEO8MR1eQnpifX9Eu9AWU/y0OTromQAKShl9F3hWbX4pm9wEvgSSbHMUUC
g/GuDXlPx/uTDVw3FuvxIt7B0h5tdPBPxYLwMgwUd9F5P+zLQ17YgrECvVU17hnPdb7C3b1dUNCQ
1oLlYBdeyoze94vj1Rfd2ZHCXIfvFcXhrFeFgXSK/EuwT+4Z4T1obC60PaujiwRIvr622MhfxSvw
RVltKJNCcvhkh2Xa4CtWELshLRO8Okn19QioYdz1s+lO+eGtIUL5yg54A+OeiGIxp0y5saIQj84F
DrVw8NR6MrXXtIvUPfq4za0T+mErei1kIOYqoteYNkO/ky2HLMFuPrh2oFG9gMn5mjLwl4IZmTFc
A63fsdA9bul84BYumTJM4r8k8DeTB8BGMkTsOD56sCoZSBPPmH2SWnI98xLpQBlcLV+7cBcz2aBw
np+7evleFmB1dubScbf4R6Iu/hWe7a1ubeGsrYa/wNFtHKs7bEGWMqo2FgSUXbdWV1gdIUtf/WgH
9EJP5di4gpsUJ6AbnATD6W5sALQCoC3IYCGU448vwl1Ii/gVt80HOYj6p5Dg+4x8c3KsvzHdRhMt
NCyfOcY5+JyrrQBvH9E/X8115Vn1gnSU7h8+s66EZcRmNs9GqDXOlfOKaCH8AApbe3k18r7SwaM4
wpR+slldBGq/Vaa2wsIEGVmID+0LF5y5ytM44L1iZ6qHGgPiRfmkGxlJyWJFAoEptuqXzwax0Wuf
//03UEATHP2i5EeKRHuXkdtBFQw8SuMD0hvYFB+3IlzzICJ0F0W3izZabM/nFCNjnEgwdQLf2VL/
4ekUcWwJC+LjkIrNKlPUn6YzhR5QbgYVrF9SpKLTYtdAklX1Xlbwgnisikef7UblMDLigGnyHHFa
WGKCJsG7ASEGyO4XYjEnjL2+lRkebKstQwLgWwosqigSvN8tMSL261KcANO6B+ZG0JSJ1RsaR7a8
EDtCFjFpQ9oaiDnn3b0cfi6GD4jiS3Ud0N50q751+NMCGbFA+iVlLA46bD0A38iY2NyqZK7Ou9Ye
uTJwIOBuxrMPwutCh4DWxe/OBhMpCWb0AklNUHgRMXV4rPUeRSSTdgx/mJOgWTctkDYCenA4naNN
4XTK+v9IOtPlRrF12z4REfSCv6JHvSzLsv8QstMG0YlWNE+/B7VvnLinTmVmZaYEa33NnGOuk0v6
BKfnUPV2qVdITiq5WKXIPSaa1UASzZCucPje6pWNfhgGQAi/oPf5KJ8GqiQnSv7/515GvhS3FELP
bxoCfoSnpqlcYgwWLK8rsqGX+Pys6IPHbfF8MCLbxq8wRaqYLvhetkSD5nFAquhxTEbfbIGsxwfb
fgLfUZeB+mDFuVpgXGYKD4nlkCujcf3mpGCnID9cjlUO1NanS5A/+Mhmg5wKRBa+ZjjMc7OO8GUP
fOvIEfRiRESf3JJXXYcsgciZf9H2QNqmjaHKIg6HizQ1HB2HNm54hvR6eiCneJDw2jjljj/r8HL7
l1uvwgUbO22LVSiXgfixJEkuSVnaPR0dKbvmnU2logEbBl74cjmEzWPc7wEH4XLMQZP5ac+pmNVe
ifbCm+JPljK4HJ4H6bVrwF8Pa3aouK/wgcB656PAUQB+A8H7KwDnwJHOP/NxS90hKkNFwb1nsxVL
uZtMwqhwbrI1sSppg0cR1scIxYeuiY39c9vEYayiqjxzo74C2o0X5KLuWJIe+Qpmrle2gVApKNCh
XMgOtlUeuuJHpQ+dfrrnXaR+L0zeJ0ADUf/3SD5LKtGGbrVdXAH82yRDpg7JcWlB8gowVJjikah9
aUHtLusqFmP98KdWITNOCmQ+N2O7EiXUoFpQoqyFhSE71RyaxLZTqpRnvfl4KO8a/+3u9am8PrsM
TcFWzU+9vnsyEy2/NboOlX5dGD5FkXD0176bLgqQMZBtSZjAo4KVQX8nbIzsgmd5RjetOM9n0L5c
Kd8w6GRiR5px21I1sqpCVQO07/Qi7DpH1bNjXcRBxToJ13JTfD9gcpCGcKnuLcufrQp2lOqYw7VF
VMAKjUivRHQeJVi9zSDYhUFsCAUcqkNUVnBGdsN31q9XGSKVkwiOi7tnDaBYa450mE/2PhFGmNQ1
PxmWcn7QcoOrUtSP7LVvBNJC/Mjkp/htfkjeSxhInvhAmW+XYN25sgofiDVnLkVKHXb9uRP9MceD
uh4eLkfv0iDihkoPoNHPxKSPy+yOI95wKbGYjMHKRrsig2eymTXCGSa8TcwOD5VaEBqeDROA851a
xEvhp+HppfwcbBOUJYm2Gk5OvMPQes818zWmszg/PpsNRFU2IOnE/enAjWXFxAaIORC5oC9ruEwX
9tXoY7MjYVh1u1uFj3/8aFGgmHUMaY2zM70+4MpbBtUbbEV2IU8qPRQgd/JU3f4isreCmSE4tXBP
DbvgqPlXNCxh/RjbddYlLB5lvy/igzLo+2ECDwYnTnzRUWAdnHiiZ1h6icyQ4+3BvFiERAfrfGGv
RMDrJEj0v9V6C2iTg8K+EDRpl2fq8S1BHvFB85oNIdhr0/lCTT7sTOuDypNtOJWjlfmt90WCDUO7
Dch56igwnYQ8J6r3IPQOqN41ulF+ayE/F9qehVgaqavBZKEDjmdH2zy/6SUAX5uB/51ioXdhxRMO
VYHywtrzOogZJ6Jf7MQURKVXocmGaSZjNub2i309/Umjz+7hFnEQsenZSYzOxfgtldGDLikcLqY1
3GgT0afUYyewbMmiHLEpgUxgiBpSALxKwEl3qPzlCsdNwqwLJY0rgvA5fiBOsMfxjB28Vx3I7iWy
BsJAuITeE4kA1gaKfo5CfotnNvu3zLt6WhuAYq+tYNiq3/3yXpWgKXuyTOBJ2SrWeHrcdyCrsWfY
rbL30soZQEaUIkCrRgW7uDFFSzmvCDZgfYSRlnYAGZVtdL6oMZr3W2lPhlEjHdJNfKMJys9T58zo
AA22KrxrGIEDvcd+tE7OpKVS7ypUebeVJR7L70sZeVhcQMK82E7hmqAKOhONvOsZZZ/bK0o2JB4T
fh/0OedZeMd5OLMR2cu5h5OG+MRbgSLVl74rpzGCF19kBzLjY60fW49egvW0z84GfMUtvZI2Yivf
oH34gZUDmnA7L3kCH/NeWNLA/JhYLPZtaiCCFLIBACTesIuCS+lvNU87DY/1/qHYPOwaPS6+2ad9
7oHUQfxYyzduN5tgKyddjLWaEtAHwvHwkCHh4bJwhHFif0cXXJbyylHizxXTtAP/X0vRQorGGGLG
lc6jbhuHHO/8GeWyjJ+qvasvrD0OoGPy8LSwvDIc9N5661aj4vcTnYfAWjOupkQR7mS7eZxzt3ar
sibuHLLrzfmrGm0WzZyeZAVri8zWakkVm10ZNp9da531TvlACwc23VHuyKOU6I1GguwuMixIYpfX
7faxNexjBYc41E2vLyy6qdyyU8b080Ra7/KnoCkcn1voBN17uaPvWzZvnCzvy5htWm8R+j5t+TvH
keDT/+/jZf+5zg84Vf6B3WXJzEcFXYH3/DRWzjj+PLYYwQe7kpiM/xyBs3CIJJtKKtYPWInCY/P8
ztrIp/wb717CX0h8XBlbeCZM86Px0oJpnTPld5eBJAhM8bopJg6HNrcz/TcBTaC8VCtWPjzFS5i0
Vc9/hGYNvHrN5ORXgq6caQE28/8QJkrdxvSaUE62rN7WgOe3fEKsGd7HnRliK9T+1O/IEdxVbTP+
O7XDnquKQ5drnbtYmxk9J5AzzIUPJVXnkaELkZ53nIO+HvRgeViEHxX/4Y9YTLd1OEDOXYvBap99
MQTcjQHPyjeUy92AamPdUjL7tO5rEQ4GPuxdUezb3HEv60WkTQ/n4it6f4bdsO9PI/xRTnLeJCeq
NupoExcDZsJCyiT+izzuaD5nVjvcO6Zm+3628Nxg2KzgNCsXjfm5vkE/27ARLq5J0D5CEWz0HOo7
oQ6zv4nl1t8z+0Qxf2JaNRxzSNV4SV3WsoLfJMFpVM+leylgGPVfX9q6e7vdcBboX6Rmxo5d3XDm
3mFuiN4ordkW+lHNhMSGoQiz6SCyp+cvGVRsHW4ZlRqC3cPqMMzrMlBa9MeI0bMYcZGL2R3VLjC/
iqV5haiLYq4ZH2Gvq7Zu4c7b80Ouycz5ij4anyk2+ksbnrpu9ys7QfKx+NMYdG6ah5OQ3wk9301Z
kHnSwmOcdkhUO8Uuj+VBUS08Wxskq0gH7IbOaquzyow9YvY4wgTF4kRr7zOu39FWMzALoF085G1w
OsXSw+rwkIDZres7iu6V+Y11QnJrdiYTXG6c2vRK1uKmu0y/TCS11+Ikbg1Eolb3sFe+tOXBmUNM
ecV53CLse/Wb9oz0DyBItcWnLUFccR8bsr1S9ETV9/Pp4NUjoAAb6FYRbCKGEXOjKZAupY2A1CTA
uVy79ZfHqY8K5AksY8Nev4YkYUkgWNnHwb/T/IwUIHWBXyX9Wn6Xvk38JNJHzHbMufZvTCeIJRpO
7UZ3nhg9EF7mVbAziuqfPqP/stp3ttrDWV7kUTYmU0Txz3PyL//Xqp/41bIzmKYYwQWLq3TNVhdZ
MnllutUUFrQj0UG4jIRUzYOxCxDUDp2LvHLVBlWM3PpWGzbgR1ATLHiIiPWz5hf7zj/1Y9M7y03Q
BgP6WeHAL+AypzE6pu2Or3LeYj9BzcDvvOCyPpXeQuI44uAi/gOILpYKpOE0zlbsY00jb5kvAkbp
57h+jCgKrMRKbxwqu0AdrdvkMRffSP4c2ZJfYl60ujezCql+8gM0CuEjC+PMi1Ly2b6HM3nIycLe
xTnSHeLQ+HzSyn5O0oazERUpuFbLOMwGbBVMOpbpxCFaF2mDv2eijpqL2QaCDrvZm/mbn4uTfidq
M/QGNo1Pfj7bbYQf9feTl7SXtkdedNNJsOA1pC7baiquY0oM7REQGkNiEwMIm0k6Zesyky+8mt82
RgtZn5Tpa6TQyF2Fv4OJiDu5TzPVQwPiHD9siaPXBiMLQWns90rWEioYIhHF6Yz+4FCYQQMxvk6B
0NnEs0NqahfLBJwPZwlds/IbHDlqk5HWwuo3CONWnxrxamQ8C2s6xbTa9hiAn4H52hURUdwbhWq+
YvJPYsUzEGlyHp9F+xZFFjS0TXtBkcW0M9Z+Wz7b2XmSQYmKsrsxdEd0kDAapa5YAlNGKMdrR1wb
DvcZDy7Tl21cv9HIvX66nr/9Xj6XPXYVtsVPWxLdpQdc0LZrlvoYsNmi6Mgm1op00yr3gf8ceBvf
NHsNt5pPS+5nkXwVKA/futwb8eaY9bmMGJrCw7aJRZNYvz/eZL6U1V2FFmqcK8LrlfVUfiUbGeAn
crT5rk4bZkmwVNYqIBhMgcvVgszmT0CZVVtLfg2xAaXsTbhrGJC87kAcTYGlwT1a3xuBq9sMUPAx
GFgu//bSmgFKlGiNqHQ710e2yC/s/H/VPqz2dfQOWBxGKcq2at9RynQhYnKuWbm/FfHemi7cYp2l
GyTVLKkl5bnjtauttKXe/TYVOsZfWjHhj4yfoT7M1abtgoTQ2I6cDtX0Q2l+55kZMZKTOjB+vdP3
0oYoi4INfSeXTYyWtdy9k3PajU7dbxD79ZFbmk4tk8PJZ/KvHHeGdJ7fk4T2mvQP+TatiN879+Vp
4GMSlj0OHQYyG8ZSeU70IosApCN9vC1kPsjgJUBvpNetkRGi4Ca/akyCVMQLL/2wYFbjbY6in0P5
JCRhn7r1Wze/WLXahCDJdFkSM94x/2kHDFBh0r43BcVFim+JU9Lpp98Z2c8TzWH5rfySGtAS04nP
F0mK9qtXgcbqVV8WdonAbSXYpCjO+fWh4WmEDjWHnYYVG9bAkk5uIzWrh2WGiMwFUdaKBsFm8IMA
E64Ph+k7Y9v3WNwKw+6F+TdDZ9EiTkhduVgGx2RSm9d82t35B6Z/3ovSBV1DBZ1urX4IlAOKy9Tr
e1Rw3f8+WWeX7TuTI7Ny0Yfl6KV/iatOx0DGkVaecg5nqOOkFsj8sloPACFpusVLEKkBY3N0vvxt
+G8vOpCz8Eu5Qk3p1DXAKOSNTMfT3DZ0XDY+NwaZM08swkivysefCP8C69Fqh9aDYXOuuHG/mZMw
xmbAfYBoKWo/arw6p+QrcUBpsBrK7Ib4M8Zwp0UJ/eRtBPjBX/6zy4E8cIVx90OFYY2fmNs6Je/B
fnnPY7/wm6LxV8iW1T0XXBJKSagyWRCZsMMyYcDI6Mwob1THr10LUh0pM1E4phMJCNZwhNZhod07
0ru0gIwcHgfl9zns0c08flpjx5dqsSekio+bQw19e+W9rijkUEYQ3LuhkkUo0xHmgoy6OPbitjSO
BTI4TvZ1ATyE+Je2J5FFXSMrhX/a2jHxO+l5lRPrPqonp02AcAEMept4dmgY4Xv7DBTQXXYnxNp8
GHzItbELlzo1d6rTi0ddcWvm5rWD5IJ3rQpa2ULPYiBGAwH4S8J8e0Af888cydn2lmRjqxJDHS1W
DAMVZER+qBHulbvoY8UjsZzeQm8XNmEVPD1PKj4ij0kwhVuPMuFNGXHhcDqdycHqZu8tV1h0wDbE
gAD9mYkZ6jPoS4hItLuaWXHjELreMbgioxzDBXfX7LGu5uU78Epy6EqVK0GvpoaTHaKKOBnU74Q8
OS3M/ULcZpE7vmvFz3s5Bq8d0mueGH5Vsn5/XngpObSL/TI+1kFywoI5qLw+AAgGT3PmHTkqv+Qx
IQJCs/fLGdQcnkcGBnTTsY4ulaOSBBUgYs2O8RM+iKfHTno0boNqJXTZ/Zb77zMzPZMTw1qFT+nI
fEv5m26MPzA1CY6500cXZSqL2Z699l+9FX+405DB/o0di+h3cdzEKg+KEPHt2scRhdiyFNu1M1BA
hyZPsaTSkeIb/+0ZZg6XBnniqLC5be+EDyXYUsWDwiXHBgIyB+6HyyPyCB6X472oB2rn62hpmaaQ
ZOngzprUbfkCc0uXFZDZCuP+SDQ4lnhKIajNIYN2FIzFZ/uPOCMyDVgYHWjq+B33pb5maoQ0d/Un
YsT2kw0La/7NlrE5AhyCKCA3kmDD0gTN9qSf++2E75bfk3+dveeGnZiWiXObvzDxCNfmQSZalX/w
yfIzstbWpB2fLKLaRUDAsPtfUtqTytzc0qHgwwSmr13ZdLdIiQmFXt0hT+6oIhikL5BU1I4IbRn3
somcrGEx2tONhSwgcAwAF1Ahb96WbEQ4/jp1BzvGk07lXtCtWfOVPnipWWZL0ZexItcSCxjzysc3
O/wYeXZ/DXxfUG6TRYDkQ7bJyojJiheP/EOPcFDYTYktJraqWLM1/oETIMOnJ/RSsQYS7Fqnry9I
MwRCH0f7BbImsY0f9UZwB5gmUrsW2rO9xKBRqUU7/oFEsWHeS3hMZfvFvY/qm+Qp3COMHhYkCqjX
5Yf4zPFFkKfNLoBPvpeO0X//ho8ecy2/lwGESnC66/JFRHetOiLE7q406WSYtZcRFAUrWuRrp9UF
ksGu/6cRLxDxfMgo45GDYdecDxVTE8+Y97V4hKipPw8JrgL7CeJlr49sMq3ynPDYK17ekRDi4Lll
kbEftj4qHmBLvsiNX/+TTY8FskcG5up9tX8Zl7h6DwZKaES5IGu9eL3aM4lE7YkniVvkLgSxzeJi
jP+RXMgHYDOePihXHmgekXH/2jHXVpGq/rcr+NIMW7YJi5i/SNqJDsw38fCijCSHETsJh+ZCekON
brf48FzE6NRRZKzM7qN3WDzJHAt/4k9zVbIgm11cNMyqmERwVGWfCIIkLz0/OwIqcWHjAVrP792O
9UeSHzERKdNlINmuOnOQKuOO1ygm3D7H0+UwP+uPZD7pLnMAC+0lM/WnG23QUZCdQuiFVykuZye7
Ccpl5jbrUv9kUcmofQo4iyxciD32s2XGs8jz316nnKhMsIroc6TbpAUV22f2jN3O+KBK4DhmdbJa
IKlkjQilk85kMfJy6a5xU39ieX1M9y1DQhKe1kbOvYpq4sXaHqcn4W6UU20w2cQpC170BpwLU2dx
iTb1QVvkCzZ9/J5lJ9LAn+K5oySOb3wfQ8BHi/+MY70KysqdyVaB4RCwrY4YfrM4TkLE8dwgNaxF
cUnrrAgFGN64RfTEU3vE+j41DU7Tk5kfyZKbK7dX0eeGAgJHY50J2NO/KxHbMMxXqotkw9wBrqrg
K8eGp6HZsBtgJDgHY4hgWO8tVmPqjd5A0MD0neJgOBIGlX8wwePtfAZ7Vg/t8dmEMXX8zxI8Ujr9
YSz2ZIm8XvZqtId8O9/bfynYW8pKrb4r9bZRqrU+sJEbUlfdxMKlzg7V6siFxbdIhb8sSF7k3eGa
RbnI4NZO0CpTBhGZQ13Jp6NAX+KxZUk2hxGQQ28oTwDMddkpKv+JLJr9GjpSofjhodA0qFU+ovJJ
tNPVsn2bDCYytjmdUI8LScDDzfXPoplo6iv3N2MnhUstEvCC1Csvru2mezfQ162sTgwr0SkY3a0U
V7yQGyPSyjBbJcvJ4u6lhkCRmtDcYhjBrK7ij0GpSqnD9pxQqcQmwe5CriQeI9ymAd1IwwqGHh3k
EsFibDy5EyA5NMdliXqr7pxACpjBvaJ8Pl4hIN4YLWFpD7QzCHCKk4hZ2OlOTPR5vUMt5Pfh+PyK
by+ofCfkljjZbIm4M+MLJ4rRvcm4mN9zU6H+JMw8fFJaG0eKmb5mlJtsc40dmmV8YB4aPWk40GTw
V0+NjwhEv/gmJYHInY/pRfKXLGCuP+2PY07LggdkSwMFBCzuCwex7HKONxBOCNf6oRfHomZcmDTw
sNpPJvSBfGg+fsU3nXnxInRDDsQxaovMQ0XG12Hl47peVv54gHjCZdCsVnzhhXyTN+av7j4u3CXx
kRn4038jL7HfPtF6XbtljojqSNP3NCsUzu0BGeu2sbT39sjZfFwha6erwTRwW4QG1ept5pqkJiXu
TbadhrUj9muWGJ7J2HV5ELgH60+qg/++5GjTEf0VuyGEmM/8bFBmjLpLcCfVBMLq1R9NY577vDNE
HmODeW5IrjRuHQkzRA1hw/lbQJzEP6zLu1OMm+4PwBljYwfshehxsnCZPANS4fgZaEFwUJdXmdyO
PS35g8ucC3cbM1neTy5YYOJfMnmNutHnJgaRxfbdY+5u3CSDbC7HQbBFfmzr6D8zHDs2Fe+ahxlQ
YY9u47f65KPtg9nrCNtlrJLbRUMIF70IMXCYifhzoQFYNOb8ocblpFdCTjmUiXFhUXn3eA/OPHAo
IVBPoY1ESt0GfeRRiIDOwbi4rk68BqW8ROu+xxZnE1bv4B0Hxr44mh7TAY9aQnT54qiAAoW6a9md
yTbRU9o7zR2jAxINwQ/EAcp8SlFaogcjY2YJJjO2NcyANZWJtOOmoewRcj/j4r1Ob/yMl4fHk7Sf
BK1yww2pL6U+XSmu3t5+6BQ/xCIfKK9RltMmk9bNYrujuykOuYbrwZI/sPh+Pw86DVO9tCCY0QL6
Q3UTNgOC5nFHicP/PbNXZn66sqRfMKAbcsNqn9YPmiJdhhGaNEEsMFmnUMnvWN4SgcwG1WTETPX/
QuBS/Jjxx+OHiS2z4aXVaw/iatlJl1gJDXJ7drirAMqI66mu+Qj5HFL0LECr8RWiw5mpDfjfxFJm
CSWhr3LuMLJkLTesyJQ8q1ilka2pKgYqFHaSSOXbgvr2Oxo0PmregHTNp86AAbVeaycbExXVZyYi
rNeuDd8dO0mVT5TGNPuHTQwYr8BAKFrvU6kmCHvatkDymJTIWy7OytgkyEzYRLb/HMpVAYWCt4eE
KRwET6Cs3e4VXpFwzy8E4ffyKhkjlJcBGygcsjuxfGNoGyJEAr7oIiQVbuoLSTn8QanPcPdfCnrR
4mJOB2neVSOz1cc7On7rBdlB7MLqWiD3lKzPiiyNlZ1L1BPzug4Wc9qK4DCmdNW1mtCd5aE2cHXD
AAFExmSviXdNq7jDfKxBl9agmsRf3Y7K9zix0UaaWCZPfdQF8QBppwLol6/PrK3GG5GNEkaSw+eo
A2wJ1QLVG/uX8nkUeG4jnVIYUwZGakMGDDO5TQpL6aZ4iAkKtuUxWzhWwajKeV4nrOMAt1iX3GQ2
PuZlXgOJIHXwUKBrTJH88odrlDYsjPeBCL13YnObFHldMb7NQADGMJW8lbYZp8MjAGgGGjdsqx2f
Vte5TCeDZwngfbAfPb+ji6GRA/Et+yfi0uy9jlUQgOTnTICmK+A3ZqNA5W+BnKAln1k7dHLjauxD
a+Le/kR5q/e4YFYim9hrRNYPPkS+ghfVoBm9VX/JdTpMwBbI1azoRTGiauQH7WaHfQgmvCI7882P
+RtbTz6WdptlXxRUGa90cqLSnxmfxlAzQI6Uf0fiwcuNAemIqvrJqG+Mb81wrxV+zjGZkcU+vWfM
IPa3b31zeRAZMGdgFwbpKBaXVndqUwBhC11i/pCcFUItgaCsig0G5WiH34xZik5uR6p+cFUbt88W
9pwI+obHaqGfld6zUI4FL68ifpVF/qea3yJLmDl6gx0DH4G5d/Vr9F5yHp1OucgEkE4pb+DAX1Sz
EnXyG4MIspkZuDb5htwh6Lkl/Ofz84rAqxWp5N4rOsZoTnvN4ZcbAn5j6D/5V6rFoYk0lvYqXYgH
1AdQgkvkn/KyuHViVJhFW/hdC6uHefKquiIkLGqw0s9NxHfbBh0UgnIsti1bMB5d2p83dVpi45iU
OJKTod+nqiNuWZbsvpfWtfrbcInyKBnStZLDdvyosjcer+hNTwib6E1w28/1zPN+KIlFWi3XGtfX
RV6r0KUwEj8uWQ+cfC1NlvzD/Jp7DRwYFCzuk7/mvgK9vS8QKTy25h/DjfJLuho/CJGzxi7vz0sd
rR8X+XkYXmEmHU1Y/SAH+uPUO8PDjiRHvEwqJqFQdVubd6K/VdntqZynx6ZgbdUI2+lGYCSJiY2B
2fIrqtEQEDo2fug4qPLX+2jEVo3AS5Muw63kkR2b/Uoz1q+/KgtZpWbDG4VabveHfhvTaqjQfoFl
3DtHYBzDDBYjJXmFoIL0zQRcG917tZPKXybmcyAQYkABvc5OxBY25yc4ffMa5ZsHcWeXqQsq/Yh/
YIaYANi9cY2flcGwkZkrNss6mFaLLXkcbPH1oUmnkRcuk+i8u23nGMwbEPvauFb79wa+xJbGy1j/
GJRlX2X+ZjA3qVqyNP3u2o9Afy7QSA0kbac+OfLWlxMXRu9NnIM9C9sX9DYI2I8maNDeZUTYLkq3
FS2kn0G9z3Z5u3nmY6BK7sikwth1KY883thRvpsOq6b6I2e6ddTSnZiXMI4JvT5r2qkp/UbmQZT9
tvEjV6s3qJ4RVpfU4oP019O7xMS49tGua/49iveJw/5FHeCw0NecNCYTyUuNzcTyUr2W7Ec1VxH9
Rwv2wBd/Xs8j6dA197E9wEgx3uvpzagvcxpEy1ZzVxbBI93nsFFCzrCm8Lr9pB9IVxaiY9R60lfj
LEXzNj8zksnJN1qzaBl7YZ2+vqltSv4I1ZI7QaGG4G2UTogFn+7qSgyuXQ32a8Vaay4tE9xzxinB
MEpmB0VgMut/u5hc6vthiWgOE+hJWVIQePlr6rZa7bSv8i8zQca6yrVY/fA9isFPhcCUshTiDL2q
VDgax6S0i018wP1tbr9rAH/qz9TeaMW4/HKZXo2uvd4O2j959c0dVoQTy9603svamdy11gOIaVX7
hsxN2Zbus3Gs9WUEdc/0f8/oZ5k0UVISfL0dsUticsLq4tEW0vIZ5xezmolMuSMzNIPVxkiZyW/4
aA4MwJSdSDWa+HeOaVYiQgh+qnSyf5mL8krZRrx7HE1Z57wUF2u18rzPY4CAS1jdMMJB2zE2VYRC
BsNS+ZfUf2P7zTiIpcjMOz+BcqfSNLMPeBoWeMTVrsn8hEwflP5MIUndXtVnhnlZnJ7S6p9JUkyB
8mp8691VT7rH455EbxwwDIxSMn25+WMR/9tV5hKOk3vDbByWzGv+avGYdt90rdRolfCLqiwdzga8
jsEbV8eONvDBGckOIzK/MO/Tey/VEsbbZfImYHVY1wC0SJeYUXyF2uzRsSoXRgVjDADibXodqYIN
7RBTn3QXVftdGUz2OmTDJr03cK38FDESURA3PYBJFCRDCH49bp/zspBVANuxjwf31e8fJDvWzBCw
WBICY+yhEJWrbdsei9ojq4/VJ6WG7OLK1fbigPaqAen59FkY5MZWrujUWKP9UzoazABQ80R0M2Ah
3RqUg3Gq9hV76AxqNzlllKTs4ZDleIrzQqFsfFb9If9CiokQqRP20UZl75NuCmJ1H+xgEaI8Nkog
ywfgLENjVbdNSttHcjVyhu0jPa3ozZagn83Errv9pqeqY6bMjvLcqh964j7kC7243G5MGzFxHSDc
7bvjC+GkwBH/NbTf5Ri+CKJJNo29LIHqE9O1p4tCmZwGNSPXEqIdyDan9cFkiL4RkQ5BdCS6biTS
c7mFlbAegZpOnoZlC3+G0e+b4qwPP3K/R1c77RBbj9BPOVopr5ALuCv7H20wx/JiFktCAQ4gEouW
1S3DxUABPw6pmdPipwBivThw6kVSrUaBjhg3dQfJyT3mfiKaeVuusJNAKrL6Cp07mW67iA3m5M0d
mZtL7OiyJmVG9PDY43buYHySjYw+bs9IjIwiJjt8PfW3qlDoegruKmp/T1IgIPrJ471xX4TyYQeM
Berif6bNTaABuTbJUUVOC3N0nSCFsYpvHh7Rk2KnjdjeQXrjPoVAwffgsTVuMTHOfAv7F8EegMIQ
A1td5hp73gOcEvjUNzGrOTt2+cbTkCDTfvyGq1wKh+d6p5HRealrePz80caXr5/hSyvSluBBFbHN
ZhWg/C74a2qszHCqaPzRsp+kPGyy9lsxGPKfTQgm4kkoEL3wEKXbXCF69iiHfE6ATPwBfRXMfnhq
p+j5m1wohdtFV1wCI6oyV0u/xnZguWczMCOfhd2L9roIPAbVCaSilWWhrrn9HTmJfGKYJvok1hFY
xkLng4wfMbeVt/4vipyKcoLXgPEXM8QZOUvkj4b3anx917L9lDxYylPhxNjM9LF28AB52BaJRuNX
vc7Yk/Fqo+EhUYoUBfTxJRLYjz4kik2cg6J1H8N9Sj+QLCXqNSXz9k8wD6Sr1Ph1h+disxHppnbd
tM9FRmzzYbEcuy+EYl14VfC7jSxqq50gX4d2+0XOzq49cxYMBVU1NHUssHMwVdclLnAgXmu4v9yE
3D3ajqY+oQeM/LaEr8v0kPUKIvnEmvl9VI1D05ooRMGNTS7xVPt09Y74n83Xk1foaOxMEGbV/JZR
DTjA176EdEuUip6yLd30efBVD3eVME0ZTWnC24+v+xm2xSY1kaTseAaHai9Lnzr1Jh813QdrPnPP
C9BwnLuzPS+4wyV7BJLaRCLIvG/v5u2lbOE/kqdGuZuA6IecN+q/5nyEDA9JvvSEfy967Y+qnyzt
TXsyIXJAMhos4pkmP95vL5fXOq3J+0FNb4tYLGgVUcE/EM6p+D8Z+3nCW3aPr/pg33YJ0Qpkth1E
L4WYy7TyCKmKT/z53AABry0jJDViIiiP1MLmtVl9+ismxpL7fCLMiIHJ7yr8yLyLvNTp8/Pp01m3
m4ccDuEw8WJuOvg4WcgZ7y94meXMmj/NAMJIDCAa/zEgiTL2T+rjVDC27TEL8S47Go/4D0m1Og8g
nZf6neYu830PI0k/2epZ2MJKgQwnLTlqRYB2jNuA3BV1r57bib5gY2DmcabYJaQDsgmPL9hRgvbG
DkonnQnwJNL2YsVY64wb4vSiXJo2NOD/3rMotl/yHnXYENbqTWaY//N8sak2cZ7cDEdJjtfJ3GSo
ofTqTZLITfyo1S/Omvl1qXS/Ezyz282E5KbmKlCH7YClJKihiEXuirV6Wpz5qvBxAqZdXQjBImIQ
OkvExEQ5k5Q7QCgorya29+LfhOKzaJn3U3jOhAept57ZkySi9OG3z4dQsyv5Q4h+W/xyGDJywYN1
MCVUrAwhXVV21P1rq3TMGbiemWaZFBY20coIwXiceSR7MrqQLTkN8ufCn6nuBuPjOdh1Q+oE23ua
OxaZxb+xp2D+MKOvmjtJ0v0yQGsOAZ5TWL7wP9Utjc74LnPlQ0uAqe61GtRWe5hmrnebFnoSNFw9
bwymCaFFi7M6ITDeyDDPX9Z8yBiIsrA7jseaeEzGNWxecCxPjlQvJEipOgl9IKcYrg5dgafc9MWl
8bB0jEY8oVn42EcTy7qrpG/jc9zstdd/x0HCITIeVJEMS8DbSE+3vW/qWzKZZEpBiw2AdMwWOpUN
SyY+PGOSxsljLT5ESAioJNGN5158RweNYpE3JcPV4qNcSAQa7bXAFQid1TUseQoWIaElbFdKT2rR
pulCE+F9/gdMn2C/DJnmgCbFVDxZOCY1EbM0pDVlTe89GzenZeWJtrlpkNImBEH0VsZocvaby0Q2
UuYP3NRuK2w5v7r0K0PfGTE7hwKGfjUnL4bv/vFeUUtgdk22VAqz4CbH5Q6CLj86XLiaPU2wYi5W
Ou37jUEuTrkl/whIGIoJYZsOvOpKfyGiA89pCxxCPZpveuHDKUWCKbUHAjyl5gBeLCoCaQUofy0T
UBCslPVzcsZXwEtBiNf4CVW7s2sGhNytfIBt9VNBltB+Wp3UJf+5YB5Dlb5WZrHACCraqiohopQW
sI0zNmR6TlBCdisp1szi/qxIXLaE9E/1/8fReSw3jgRB9IsQAW+utKD39oIQJQ689/j6fdjTrBlR
JAh0d1Vlvow/ucb8cW48FZKpo4n/r8HSYNDIwhVFDv1L+8dMkwLvkz8KILxv/c35eRPUB69jpHGv
rN3w21nsbasCDHGG21y3A2Wf+48CI5sC8w4bVSUSFs0SKOH+aa71evBujrYubebF3s1yzm5G83NR
tn81D+dgIcQoFq2AAgRwh8teHH4IuMPcTFOqp6U8ZCxMeHVV1bb+avcF6KmTn1E4E1HOl+dan8X/
cn2u7wUmesUKihlhU7gvJYWTNYK8NaZPtNM8bbzWJPn1mx+N4oTUUU4nYrNo6aGdNFpvHIz8H2SS
FY44NJ5EL9TuPKZJ1TO1S64E1El4ZP2pPpCnp07wlcXEEcOfvrY0/Rehv6vMlSguITWmyaartMlT
cLCSWd2KXM+WLuHYq300sGggq5tLKztpKNClX7Loy+rjmPtG3PfJN9bNScwUi8JMhdQCttGldtp4
rOCmDYqgKe3KWg8RIsTokivXZgyWYI6VYlE69MGqq9eCuez6DamyuQPaACXSiPVV2Ka1SdsY05Lk
CpcwuvH8mH47/8aza3lbKA7IHf+M6kmUsxlvVO4ChcJkyTLcR2vL2nUsnNmoHi8/Tmwb/V7KV6P9
H7k1txB7vMh+TKIOURDEeYTZ0gUAZX2U9mkVp6DjQWeRyP4McmWzX09gNiqw/u3HzfLJc1PpH+JL
BCrj4JhZ9rAlgYmrUJOGon1Cup+9dDKYUer80TwEadL/c0TGnrvCPxL72BfohGPbTWfuuZfQQhM7
EOl08iUSQeYegphO+1cqTx26QkxetnlFZS5YD0btcINiYrX3wvBRKIJnMMUynR7AqVaPUjZXgmvz
MRzCvP4ageP+Mqjt5qphEJdG8aDJiOXldj9pxwx4Gxlg0fNm2tVLzinDPkNyQuFvghs2GM7D36yI
jeb5ccZhU3qwxjRrfcFe2wxAp+k+mpuhh2qV2GiX0yOnCJm+mALpiK+RQ5lMPG83HxhoprTFLInQ
zWl3TI0ZlG+5WriAoBC2De47922JeXvIzk+6qvFVtgXhEBgs4TnVcOjgQgtBZnNjKL87z7xVHD8V
GLYaluACJld+J5oRtLgctnu0cnMPg5BnndXon0Mjm/Qootx7vVpIakNW08fU6Xoxj3KYKExZslBi
r/1cnw0Xi6h3C+2EQE9vfM95TFHMgSfY0MsW8IGySz+YqGYcfg6oNATofFBGDSLdSqpWu/8wT1Px
/bFY9B/15IVbGeWuE1yGrUcCwj4CJ6LcBPXgURDiYVq47PhJvlPpp4viug75Y/hgUi045ZM838Cq
hDu8ybDH4Z0vz6GyzMJDCXrBuDVQCZeRaSvWj9Ix0sYBizbNXzIWCEva+FMhXddIHxsZKjHo3GTZ
z9M+m5U5rUkXtUjFoVq5Rli6TDoXdfrHhpTyFgQ6OnpIc+eMI9WkZ5gUswBOgPw3VsG/A0ZYcq7H
Gwpai7z103uLDSkCbD3A/0jyZd9ujZY1L56EHvLvflbWzYq0EyIDu4OvsfwLzxjXle6zA0wIAWPU
VR4qxG+JdBPIwqttw/ml28s50ljwH8g57wRxI5mwjxP4hB7wVjPc+KYC/KXb1wEjyPa3I2oxRnkb
DvC0dIByGq46RdwTiLrnRubc3NhxycUVwO9GxaHL9H3D37MAgkSJTpiTgdI8EMmDoO8gxyA8HD5D
Y8z1gtynXrmpVQwcnUIkjRZDajxMlFNqQxtJKphn0Yz3hptUy49ExA8KSWUwtiaLFRMRGg/5XHc2
WvMylVUnQJGX83PgVY+oeKeZ/w7S7bind5Rc3oiCN5G34iizBIOsPEL52rTAGvvX8006pvNbSAhS
GyW9Oirwc5ETm4uOAiGxBTFeQ9Efheqpo8iOiTXXE+WsOgHqQbVCRm9KL6EOz5r/OwB2ia2Xnw6z
mr8Xo5nIzO5R45fmMVdY9WosTAZ8mLA+ymE6y9WDbHgn0sGl8ezRo1QwX13tEMRjHpoS5xOj0cyw
+BxfYk3mZV+t3X7bt39exDopmlffLP4J6EetoHr4UbcXMdoBQAi7YSM6DpYN/WYLlbrxrI5+eIbr
8ysl5ikVP5EcEeKIqSUWtimpxRaklL7PvzXvmvZHqyLrduYYi8VIY4yCtJP0UUdhNhCnR5MquzbF
bT7EV/cSyeqBDM+ORpO+Tn1tljjmSsLAxb2LVYXvi5QFFEGcVAS5YQTurMPuD48tknRZAHwflMcw
iY/jldHV/CySpiqyeNTNP8ejSTWEXsY7YCllxeh/SRv5Jg3Nb8edKzhBzPzhRfHFCa5qyPybIpXC
vU+Kee6ymhMbJSiXeIR59YyKyXB3/kHlygRcxjQMRBR9XP6oOmglzJwi/YkdeVqYc01Kz/jYRRRu
dWRhjAKtwcvnSoEhmzW8YMAu0QRX860bHDjWGoK2svGSGk000zLCLZjKdo5yNDxq7EevobOj5HWB
t+FAp8FI0UZqnWuDHlBSdk8CT3kztfKTVoxUeb8D1adBay0Lm7XcItbu/iqSAf3ur/70iKn5OCXu
Qw3c/l+pGfQqiPhMyGjh7bJQZcIYEwseh/JdsQcqUBXkvSrSrhVJlsWBAQxH7JkouQVAyKmO8Lbj
3NWPn5BGYbkJ6Xe7ePVF+iPupbcI+SGlCWA5n3tonalzzvj7uoONjA5f4iIHhWAiSfcknCfdKcp+
LL3ZAo7iDpzwAiLit6fMzxcyx4bm30jEpULOe8g45qn08RkxrwcG7dISeHIq7M36/5cNh1nP8w97
kmbEq+dOgLubpD/8NwHDhsMtl0Mh4BUCsZ/L3msMzi34/E7ONBFMr1ZDb7AW/B8vQ1KJZYQXGFN+
ib9EQjrUh0DGvn3IA7iD4sc0mWa7sNJg1Opv7y1y/zV8PCk58wk8mB6WchGbf3q9H7/pljFpEtA9
LN8G2ljCzVwCNRR1r1kiESPa/NTxHFci7HIBiW89aiJPehYf++YfvFzPxaEm9oSUIExi4p9T+soJ
TpaSFBrcpHznIQOj8ZYQ1H3XmssMsagbzYVZJS+igIOBYov4hcZPG7iXlOa8gNAXzbJ54k5WeZEi
RMyDN4UUa3KeZhVfOde3gZiiwnRRLVb48aYv0m5adne3BDg2uznKLR9+w/5XVn6iFHjWzKX1XAne
bCSZcLUTEKtBcXP7vyik4TXmHFd83FKeaxbKgGDT8Ua5Myude6K71ghWg/ijD/WiyLbFN/umdYKy
+IoFJINLYlL3DB29cXc9uMGaTirQA96fIyWcb0g15DPzUZFUhdkskSm5BHn8ZZmFO6n/MBSLSOmR
tYMaXvGoZ2nIT39VZC4K/wiSm/uHWyZpx/4xjPZF9tU1TJfUsfwWgXXWCpb8bJ/AhzH9WcFVKmjN
YGh0iUGlHemudcB9QXc2eficEX8R9kspyGYDq0EX/tZUoECstBbi1RdrfirTFe4mBoLtssTdC0tb
aUXqtGkUf1yDyX2GXg5PCmacSMjh/4q2k2ZLs//F21+E99AVEKqmx7H9b/AVZN63QtenpWcYISU3
MAicuwjHUKRV3UVAFDQe4BsYjpA6qPOIkua2kTJC5YZuC4lmnCXiJTdaJloPfmu78f8nU/fqSgnu
Dp+65mOFBpkM0dTkTgR3I+HAhtZNKHNI2cjIYSNxVYruWoRHjabv554B0RLxUiLmaIjxnjStnYjP
lAEApUDCTymhNndydhsGZg4UZI/02IvYfiv9qGXlPC2hNvE0qtjX3qBUWgI1o3CzkXjdsqAD084b
thX3kr118zSuEVZNZkitsuhZMzskvTXcCERUeO4q8NYlQgTTX3AnOxAwFHp33LyA3NS2JZqOeWVd
gJlnUgKgqgkxZZHO1mmPMNE3XM8k/hgdoDztoXOlaMYb/J4QX+UdlDjUhzhdSUDMabaHJv0wXq6b
yEF+GjqmstoM6LiYkvi4JEAYAVIQ/Dn9r+68XN5L6cF4ZvhwjL4DqMKL0tpQOcZlj04o2UvIirQW
SJtME3wFJSLx3XVUvnPuFI/nPOOjxbuC5DDgh0XDoor5uWG8FOBzZ+bR0pW15lmgHvVqQ10xJb+7
y5c5NkK+PbW8VGC4BGUneV8D9l2EcMAlrjR5Vu1OaV8wvCoiVuuK2Rl/ylw1cbQEJSmQ5ptaDzY2
3/WdLtMI8h0Al2S4XVp9oXekipfDzTS8ZclPKCbpxSP9qO++EleFul3xvj1Jys3RK25jTbcxmK2C
HuIA5eFSQ/eY7MgCE/2Fxq0poAsPKvzVU8MP0XXOdXShxU18KJ61krS9BqCGixHkP1K/TiR03nOy
rIDrpps7r9QxOLRoRWDCZrvbnEqa8gW40pFBFmKPOWXcKiWYipR2gsM3GwZ0GCssS6hqEh9Hf1Ev
S5QoQY4lGpIAKfBwc/xkopRvCMNpD70Fcv5NLdABqz8hvoSOEMCaMjFH9873B2962ivVWvALAl5Q
BHVfh/cS6I8cwZFJGwH9oquvYH31Jz99+urNd15FZwvpmeXdhGsiL0odH5y/MM1iZqCSELgbxJwO
3ob+Ng8VfCyDl+/918B6XJVvhRVIHDPaw+7bQovIEpoBrUthiThy/K4Y/8n0WftZaoz9IeTFCM3/
BulZJcOlwLmc0hlX+eA+1soWgWm/Jeg92ZWkv8MrINM69dW5k9ptgTgpkSZNbExl9GYpMRoDqzFA
R57TXfF14fBYSDqAtReeDZYn3Is5bmNikalSqCZKtJSE5CHBHTBtc+1b4YoJq3e3Zkq8gQOilZsD
00HKbTNamaQPAZXTWGdb9b8hQSdyh6TawxMULBxKdx40pKui8Cq8NRRqqT7EGqovoEv9XeRCdsQp
JVwuzmlLkQcKrkoLxspCocBQbcrovv2M1FyuU8QoV+IIldbDTSTbIAMgEY6cZjpMrkL6IhiUlqcP
yTnLBQLo4gu2B3MTX1ISSwcU8B1y2KDpZ4UMl4UmqxRTiNoQKYxiCdJxGrEsSGcVI45O+k4BpoZh
o1a9my87MehCHYUiy2b3wnbVsBO2NAxjGEW+aOxCdJlFuLBcF0E9pyk0f3RoogDA+Eb/CAZz/AX3
e+kqGxljhJ9Yk5ZpchWqR4N9F1R/+YBaiJxc3LRM0RiBDhpJcdVBzou5y3i/yrpDw8jE1RDpSszE
cqxOe4WnElxNaAHgxpGSIgcR8gEtRX9ynIG89oYZAkNvs0HlTzm5rnGWGbFK6zxbdwk2KAQmWU9T
DbZAxRTRji8mfxpcn0x/tKAJaYwoPfNJ7nA/pm/FMxpD52bL09EHdGr5K1hgWQoJXwqUUzoVKOD5
tvzqUVjbOH3CE9cLHcVjsBn4CuiEzMPYmBnFzeS2bo1+VYjiwhVTG0ecFt2Ffg1rSSeycfQgJtG9
xNsSCM7aJylK40013sonDLK7+cScZHzXLGvxwuivAaNzfDFquDPpRFYKHC0uisLHFOBOjOxo3YLB
Asd5VIw6I5vEH6HReWZzzrP8nUZbfPxWfcaOCuFjvLbQ6bZCpYTgE0/coM2sopwLHhP27IwbzK/5
CBqxGOaky7eI2PEkDt9gPkSQIDk0ktZ8pzpFNR1M1Orh5FQAZKSHuDg7BjeZ/AzFbXcLjHbihAeT
641NEsn/SDftgEGLq2AuQKFR2FIG758fvtiAYMb/Cdm5CL710G64/blqPdA/k6Dxt4yPnmFkSf8Y
zYwV3SUS+FA69C7a7+RkQL/jemgXgaZWewwYHlRiOyvjK4QjrgWv5vKjsnrDRyrAGi0ANIrC1WGB
bXa9cFVqZELR0QKGRPZuu8/NNdcBWX4jPz3zCLScb8L3tv7A6F7gAEejO4h/U24MpZuLLu7k4gcL
hBy+Wg/9MS5hkzEa6tkkRnYKT0Af/qXivUvo8xXrSHlGzVu23i6MGfPYZ0+3GzCHHHVeHzNxCq4A
RJDnPQz/kqMgjHpUKzENW+ZKhNaAAqkxH2vata1OwXCLxUvgXWMLBbR7D9KHq9slZsXqz8yexmgX
JtAqZAYrCXQOxC85Hzq87OqvFr8a0ltH+KjqR6TjRP+jKpat8XUykyrqpvlPqeXE+8jNP1O7m/mh
pbFdlH9V+Sc2T9n48+FJDresPavw7ZstPWcka7JszEToXEmK9KO/ueY5r04Zw3B5BhAb0UqG56U8
UQJOcoGMxQNOvXxMQrx2/a2kKhzuZXDOhIxz+k9c7hBlKtUvGsTcgQJ2NFp6MFfJvcrGWW7bSWTi
Q+4+KWkYssaUWP3o5fKGwttAe5STpWbhT8hxtdREQsDuZX3Jzq23lNJ/ceodXO1uGebkmNF4r2rE
Ry6usTmny7ksY8qYpHB/W1p12UHwdnKIRiK/WtlxFFx1o4Os4DMn3pLRJ3ImObzlCCHhNrU3DusO
cjZL4qvYBqOPHosWnZpKW+gtmd4vny51FawqpI+9DGSk4KTFDso23l8y8hV755ZXtsessNiVebpW
HZBIukh0BIuDaSNUZZCB2EqiN7zHsviIwKpU50peq8qXf29cUm5QA9YcKZp/FeyJoiU3s1prBDG1
FebQ9C/G4DKsy/bRBu+ADrtUfrLsr9DDheOJyzrTSEw781o5qZzDozE2rYtt8WHQaRdx8KNFQnCF
FB3ToHMogCfSX5ToDYbcCiHdwQwtVIAtQCnPKrO6VJrr+Emy7B5Jr2EcsCDrjSUWouCCcjgO3u4K
9F+bT+kVu8KiKLfUGl7MtL2A2Qk23lln0hVBMU2uSVWdU9fh3v4nk0czcJFOhfZMDVsRUa2wFEkn
LGOQe6N/oga4SNvI8j3lsSxixPXzjiatvEbGh5kzYJ1AahoTVhjIS2qI3rD9hgbtBql1D/vQNH9q
OJQKXVOxwL5jAh2/KRamF2a7ufIPlSjnuiluipwfYHLIl4Rk0yxWhkbDyR0zMh4UiVHxKw1vz9lH
rcIuSJWVHfHnuz6jcZW9igxHfbJ9db7MdgrhDvxIwPuLy6fJfNF0RayKHBm6RWl86qIlc/YWeOFh
IBnXC9cBNBnBR2CaMl/cWukmteyaR4t3TTnKQ3spnLlsuhurX/l0ooxrOgUWknR0mIkUkxEgK0S/
/0iULSKhgwzRs45krSnJsLQ7N2qEytT4NWGwNog+D80ZISQeCdT1VTIj3gdtD8uPA+rKmawdjxQg
Ei64Je5WTR9nrj/l5/APdZ34DECn9HOMrtA18UASkgJFR8QTMelRxOEwF2cS+jeOrsnFEOZNufBg
jd+n8S9Oo0KbwXMMnVe4qD8c3wyGYc2ChgS1fJ7PcbFX3RTk4CKburMp7RxdWwrhva4emn5saTS0
uz66coTnlEuV2VPzD9lNpdiQ6I4NM4vGnQqaI8fZl3WnENIaBOmR4SeHNaMO6lr6JnaZ2lVA6iin
2WauCbZhEWggdASr4FWaKkiTOb9RE+VL5CvIlmjQ9OFJoKWdrgR6OpH3NwvQI7M7hQ4651vSvAyA
5sifvBdUDI1ivFTxpqd2+enwCYnajndnYEOC7bwem1cUXkTT9zRlaLq4tFV9+n8yN1qIHaUWNiV9
/y67Sd5fyyGV4B41OIj0FewoR/IYoJ+7OsmqoH7ilEk9ZbbdlvzhScDuDKhc40TZrwEUKpDaOPNW
7SlAop2CKwk2SD6C9iXTNmofZvvtmQbhQAbPiNGcQtvAfzVC/VAd/9TpiquN8RtQGnSOnUItppfS
bCh/sOXlzMw8hcooWmn+zoLaM7C9A+kvlnyVtUtazYJG5VQiDiUVJ5L66tAaFafe+2g5m0m43WvF
Ir8CljQ4MhdiPYIm+BUpfCT3GhtwaJMFphQJY5CykDmkpc5Csiie8Z8M/tpJnljgsVq2I5bBZNDM
9eivlv+lQcvsAVYNADRnC3sc7XYg2cQ0jkGS8sdDFkfdYzOd1pxfr5oNfyqCybpLFilqCmybnJKY
BzBHqE0MFcKKs1xdYlW8IFrskmlpLJQLZHLEA6xomOUWLpmpy+Dar9VlUM43lf9u5ZWL1LFecNM5
TP+oxUn6w1lJRDSdBS1YWlfKBcvvFyDv6aK3q7GTiAYzCOcFDSkV/4Z+HoKjSQcvwWorOiBjuZ2z
TlyU6G8eznBOm+N4io/o13mnZCxDIqsnC3Kfu1uBW1cfsKeG4EX8mR7TY+qujTkXkT02Eal/wcII
UUMcGNVBgu3XZP5wTB5HOxx7u26qjiQKjr2ENwDXGXWja6FbZdE+5phsEnI/Ho1LrSbKfmZmCUKb
nQoEFwa4WHDG10beYl1gSp9Kms4bAGVBRSWwMmdUlMNGLk8OwhGmRABdHX0VYLbISWPsbjJLMfiU
yGIdRutPCApocQrCfxaqSFpFNAxRAtV0YD5Y0ZGeV8JcLE4N6jw2BuMJu5I1nRmjj0wkJ1sW2/4y
dA6R8mp7IvwwK7ORkhmOYIPr7BGT6xyVhONcMZlYxqK8YWt9+LDeBFAssyHcqeXL6VgVAfWaCx1q
JeNgfAIp7pkt8LmSGwK28DTkKJJiQMS/iTQ/2jjVdOvdEQucK59ZyKmmpRfYarXmFOH95OpvXO9y
814iLHrAA3QWIpX5k4c5sWkeN9DGG8V2wj3VYaD7FEqolvbFR/Ne5W7F1UFgCLU5oeM6AYkYZlOr
PZp04ffZZpBtHSVZt+QD4gKqG1v+g7DCMgEnGUXcHMMk4yNttqLt7VKksL5MYQzDl3/lxUVYi3ig
N1xmWlEEI11E/Qr7JGEqy9FB+yGNY8mkmTUB/d+yq1fUp9Kt2BfJkiMQR2DckTT2t6P9RSTSPrAj
/wFFuYdfYWKYw5dHcpt7qRkG+StphaCYOvtGn1tS1y0GwfQAtpQlaY2A3mvOEv1ScQbHyLSWMAZU
+q3yorVOjkYiD80fwWakr8IxIWKvNg6DCx+l3zhjku6Mbch1j50+3kwotxVI5aPoBpVSPdnuXf3X
M6f1r07H/mA2YwhNMKqLwYqg2NeGFUdK0nsor1DTHfmb6xI6II8RvkYsQDbLL3hb/cwYj1WEdRwc
qeb9sWd4bzY6okbg0WZrOsxBvwZ+TGu0c1foItngeZBpIV9SfQUPD55uV40oZvEKw11H9rJGO8id
tNCNE6cdDNFahMR/g6vbpBfQYyK8MtBZesIZFREaUVReZbRLlIcq0Y2ZleohwpwenTp6gnqHnoBN
gCZ6PSPBIM1s64i+LSCs06bVSKUd0r2pqrcL0kS499mqvbbbjMSrS499i7mOs/Ewr81kCULmnKbs
oMKWnZgfJkWzOAA4S8YXDDS6ukcZMA2IF3rbDBCoXLNFqR3QY2vLLjs3OAkgqINlPPLherSMS3rp
8YHykYNozxh8XRFKNyvudLiKqX+X6SbtyCsQVtgr2bxZpKmOiOcLRkl2cpJ+EvkkTdNjspaYlsdT
BnM4BKfSIXkmLdeOXCbeCyCAPexAZkA/UDvRV4Chz7WbgmBhg2IZwZA+QKGdgLll/kLvQ5fP2CAk
ZHbo5am7CnTajMvXUFTp+gQGz/uGIxSAFk4x0Bb5YqyjsUIdJ/01+OPxEOQLn2BLf9lDWggOhmAj
tXHyZfOld1VkjJTeHuFYaFsGyuQLOqo97ZfxeGSX1X7Y6c3SZUOuZoq8N0W8RoQoz+Po1G4Cz/5r
LbqK3KnU7fU+ztamtiwxSYUdoL1JeMjpjZTtMWcdr1jS6AOH5PFAW0UnqggdmawHkjui9hABQxTA
PCKnYWlPzLlbbWpmBYdm5zun9q+Htv6TMfFbbJt/6GRYXLGVR3bxPgkr3pAlnARwHQ25zWMmHzOb
Gu72TJuqG8thzIdOnNM31OWWCAZCvVDEwRWf1p9mN+DoJWlHW0l/8MBROcEmbGc6evgl1HIY4Ags
FiiNkqVCs4G4yLXJqMBCMIiVht7jTJ8ruJmoLm3GM86co+h4at2calt4DTuiEkoiYD0IWgMB7mOP
fyQ/VcMazgRHvGiTbktMWGBPwxls3StD8gXyJsY40+4V/mhs79lqFBRy9tvB2yazRn8XqxIN5FI8
l5tOxcTRxfMf3GdKyOyt3Gwwey6Mv4QwJEy06DEsSGlLlczogZwA4wiTfGhsS3vgJh/jptBR7FDd
IYdK55ANtFWDcb6Zs6gUOcdAFDI8W9AH5F8mwJOeB3rq/ZjPiKSNMZ2ARBdmOmBROBtAtidtFsnM
7KYHaOnzjQyRrCa0ic6J2XPJmC8rS3cG2704cYn5O+y1HcT0cA0Tf/TRYEc/tp8RMQqVlRcJAfzb
f9rYS4ROQN11w9zSccckc9Lv5ryn7l8Tz9wpQBgX2LgKgYT2UbgZewsD+eck+s76BRNhsArNTWKq
A88Y7TXnUdrAlgQDnwd8yEHETWzwhmgCwoB7cl15l7EdDsoI0lDS0ofz6IOTi6U+K6yOxqqkDY+F
CWdIdCKjEOY4XSCRDoL1DwKeFdoagtkRZMq9Xu9bQBhl/zHq3W2IPuOF9YMXjdpwab2iG9JVdrzg
2OcXcoC1I5kPIqYaluX8ZpHKafjg5xc4d0a4ixxsJX00I1pff9EdaigMC0QstfQjq7AjXyTRslWI
UyoM0aFHPRX1dUW+p/fG/ZLLZwjybHge7uCtutVEOxyPOdZeYuo3VfG7M96etNDnxAXqx31rgQQ1
Vhx8NSBJZxPDDaycBZJOelbWK9tRNX4QTfQK5hzviGAR2o0zj6oV2hwUU3BIdX+lFWtFunTeb5vN
SSAoRU5GC++NYkaOd9WJo4+5KQLs9A/mrrVDVAAGWAgl2r8q+/b9AmBe6qNstytnlhOxvbGGm08u
wRildus/PhFRMc8CftPiVPD87JpZagsNIlqSG4J5bqAPgEB0lJ8QdRl+sJbiWOXGN47kFTA/FMk1
Z1/JtpQBqEwEfcbKifSFYR7CwH/dk0gH9rE9XJMLVtdJsULgI9F7oBqxU5Fo0o0m/4UpnisWjCg+
9z391RkRzJSJqNLT8OTWxxiMIOfQXtjw5TAASdgOnWzN/kaaVaVcWEzD+Fn1S8VdEz7FKG4w6yfT
6JogTNrzJTB3yh1gWhJYtrJgm6XHygSp74B4LXFNjQqDjiO5ALyIJKNxFFixPzDnS8Lf1Hi72Lf8
+ERFmTNjYkFSg5fHBSU9mGUc7xS5KORVuAv/oj6kYc29uQpZUlkwqcnEpyQ+fZ+hOzwbA3siUTnF
AEZCe0SezTGeGhP9uuQzGEcR4TR4acHYPlzlMBabfEclj4K6ci/jfLhAKEs2U0GpyUXKgrsUbAL3
6/AKNOBqTBgcO0WsflrxbhDygGYbixF0UBi+PGZ9ERkupDlExLMWl4jxoEfAT/dHXJAwKxiFqrYv
QMbH8UONhqKhhRmpripiMUg7EFaSyg+xehFP7Ko/En652HjHzAda8AxU/mrx6AitkimRfEnHozAR
xAN4Zio5BO8Mu8N6n475Nxing30t31i3yKcgIGyVo2WvN+OYP22+vXTL+aeY0NSKGhnSJUr1WRP8
FuyKHXuhsGLmLDmdLVpXJaMrTR2o7aXqzZPLaSkkn6nzvz3c17E3X6MfseYyurTftFqaF9g4+rm8
aC8I0WvT9q/MJRFbEq2LW20uUYkCkGeAME1+Uc8rtJa0RfHLnabM+WZpvjRAGDgoMbpYylDDaoAh
IPN1VB/cIRx+PAqgH4KAPIzVHKvhvP5wn6tbGsd8vzCj8Ci0J8G2Limx1ug6pv3P8MT54WHdZIhA
mlS1MA6ci+7d8YI/ntt31T1D7yCu4YFj4mMzVPcOQUfZwpkjNdQdIgYQDaxKW3POowKIRY3Oe3BM
mL6rtBDoM5WctuY1D/QLrNgq/2P3bPZxNT5Eincf6Kg0c8bzjY6IDx3zeixcN1Zy7swtBlQm4zyX
474kQOizXo1LacQJdWr2M2kMicciHPwv5+HGrYkyZijIYnJGlPrm93MWNo21deyXzgnieztvz9ZB
q16C7Zn2cJGOCPMIfMCpFaxv1r3BLb4O8E1sWJTUrOCK7L0NKQ3O3Fru0xe3vGYsmc8zM8zG/RKS
6kq/quosm+vwAdpVNOreCn+J+h7OyPIe3BQkgyIBiHm4wFV9YNVGzG4+jGt5CARSOg0kMf8762Bi
cX5g89LnZG0Qkb13H6pKGrmN8qt5UwdDnhPSycxNbWRUZXlhOjMFB3gDg9VeyAVs5kZ5yD9d9s4J
3FZsugUG8S3dspE3OlhR9ceigOSmxbe6xDuSPjiU7x3I86yhU/EfZHemCRYry5XPyBxllqyMjQfM
aF7etYlyGVetMYSBvl7+sDhU0XIb5UPEw7TDL1NBdEjlgUwSBjPSXOKGcLK5p8264Zln4NwndY7o
fcbaBs17iv/oWK8odBDZzlPmnjPoRkmKpnBKGYnblxqeRjs/45JOuZxmdvQwj+E+PUu0i87Yn23l
qz85LJ/lvXeDdT33btEW0uQNA5ZxpJMFIbKBdgDtWVoOy2M2BsXNYOj+Dth9caw9fH8Nnb41ltEd
n8KOhk/8yChMwek2P9WZypmtYqlZ2yR8MNqw1sGGk1NizJuZf2YyGmQT3+YtGdeaDtYRXW6yGmbx
Gu9CtlaTKc3SI9473OjR8077sHjK4KAmITeBe5Djlceah6zD5bidtjg1Jz10S9Y5ulrAz+0SeOUh
RX6dck7YELoEqL7n/Lcsr2CEmekaa3s8dindlOQH56IME/UlUA9NjRvQJ0TXwazbjXxd2D8QWxhH
yN2G5qgzF98890Npt/IrWTlfhX5FsxL8JT06CEtTh2dwSkipR/QcAgvtqFzdiuNIOHq+xXcKR7Re
gF/b9V8NCuKcfh/50YNNXT1zN+XuS/8fGW8F/P0qgy4+0HCspxsMZhyTU3WHsLejOfeKnjiJwCOC
/8KIsdOYxL/w/nLKqG0qQGLEEJ2NilI/upJ1RNFICeiT/NoFdwvpRbpo6T3F5jLYIKAxFvI7gsY2
KTghbLt8p9OnZyUOA8Q9MzE9SqDM9A1jHpUT/6QlmRQLnbtumqM7Yt4ZRWzbfcTJhlA0GiEs/H8i
kWHU6BdVsvtkVitryfht7+VdXzPhlMC9BDw3buMzkp155qcQFnmaLTK5ZIT7bgJMd+BIVKoBLXKn
UgEdR/omkG0ZMOM5giH4dhE2rk3l4FdHqdoJInxw6UcX5zm/v0TZRu9fzJehdcXsgazCmqEsypHo
pAv5bHHLUgaGtPMlGtVNe0UfL3h/aku5oKHVc9pFhU7GaXmaayZgHhoVL5gT5YJyrd+k5OvRzMPO
/RZYtDMkLGltoolR6oNmIVjfhxMikKkcZMSWVBH68OldBCLt1XDyqS9sKGpDtNUOJtWcXtu0rvY1
1XGC6KsieY1FGTFt+nCkH9Srrk9c+YtUHvroifsNR1EhvW3jyI5ZXFRUxZrSEE49CrBhk9PTHleR
FCmtStoqa7yh7iPqM/SlFJX5J0P0J425g62X0Xn/6tGzonmaQyAsN5X7z6cPAnJdGBWUwJM6irUC
5g1pOP+RdGZdimpZEP5FrCWTwKsyKc6amuYLS8tMRgVl5tf3d26vW13dXTcrE+Fwzt4RsSNyA3c/
ffvf24M0DmyJGi1HxVPijvHSsk0zYAU7wexswH+ScjtZa+Nvz14vMW4dfoMq6sbgPZtvLHzKDq/m
8Fg1tNn9saKt+bQ3leHHJyMStJYKMB5A8McFQYLHKq2LVJ8TRnvvFmKcfoaI5R0vpUvtg8dcpM2I
wiZaNuv+As2rw4MfU7cNut/KMxhuvONvEZSX99f0t/qVNnWQXsrQ+fjmrtg/l2ztWG79ZsHTbwNl
NznqP8aPtSfeZT2F5J2HK3DXPNBsLEWO0/l01y/rYEqqgcZg374N8kDdg4laaww0/3UL7R4duRHc
fHIkbEQa+Ve9j28R/p5CBlSu+3bNH/UzsE+GGijgdWmBVChxdIGUdwFAhDK5yK9jOGeO1tpGjLIT
804sKMHG2ylWDdTBDDS7tW1rf2zuD6QztPeY/tJ+YbfiYCtVilRd8nDcKHeFdUU8zuXzxNcfPB21
PTZ3hDb48CmuVGw0pk6+3kF0rwn4tfeEfpXCURKP6crJZzeCTjGK/lIUhCHOhOjTiQuJgHMOWnNk
DUAYT1gHHQdHVGal16Nt6ZjW7xjoVdy2tsFomrmKVxPWVg9kM/q83rIdvgcwV5j+VSqJiebo3jyD
yd48cEPK9Z8SYGxBpnATe6A6uRegKvqm8q9i4JM5r9D4hTE7rHpzhCI3qOgGIbwDVML1kj4VPVp2
ami1IUK8VDq+qK+4gxcOSmz98AdIXjsgIMYkuwHt+L9PijkjKdXiVud7NkndeU1BOZeA9lYe8NKX
/xiqNsjbixloR/UxpsTdMxcb4W6GzzMUqcvPS7iS3s/u6H/BchCNoriM59tA84aSTAZeWpQIMRr3
tZjBWU5skVIyOiDb72IBwzbo0ABzxjmNkgn0YTKnhADlr/csGJAu+foEB9Hn8iJKRDow77PPcD9O
BsoP7TKMDjMyKrV87nwkr9KXFPofWQxE18aKS322u0H4r2G7TL8Ro8NP4m0KSAp/0a6tQuhWVYM5
mSqg02gQRCUgiS2nzaL3uHG4ADFSgXEQ2VGouQj8NGfGVbECnUHFzFGQZQ6LeFmwowSSSx4SGsfM
Dz0Qmw+EjYzwV8whckppTBzV7T4D1+i5FO0gpp6pVK9RuwsR0qI2A/8y8QhXbnV2tkiTm/7UvyFa
08YxD0nENCqqltsLsozyACyZWeBCB8p0O80jQi2id8CypHEQqjL/BAY8JhvztdC0RcwW2ZAZqDO6
45B5i8qLKh2I6Kn9xOk/coHJg2k5vb7BcaHKJrpHoSGCgahwMTmFfctSf8TAA2OBkQS38cDtrSi/
pOg3weuw7E9AhwRmfuj7aHtkmiMUxuM/S9+9Me7RFllyzTEhzFG3muzSpiE7r/SMNo26sKiOnORj
d4LxTN9fSPwhGDVqGHrPEqu58Kyp9Cg1T+koNmVOrjjbsXiAxvkc0+6stgzVtn8S3z25SNCmKv9r
ysnYwaNyynmWikUxB63bIUGOkepVIy7FZHqtLWrzsSVtiuigh06akAEQuhPTDwUyXjoaSEHq6866
Cm2p7xsgWhv4cQK3STNTOIBQjEug56Vzzqe7aYdf9W9eHFKAQpTDU2TatU68az8nFzKds8YvIOaG
jTYaElHYlBOkM61GuGPseRCoKk3rTGimooWWiPqYNEv6y+ECr1co1hyRsgIPB/RCD95wiQj3X8/p
StInItcP9e5rTSA5IV5CRvtEStzRd4LHthI2N/0cvM9gOeCSji4KITJa9dFESMF/Snrrhk6PaaKX
uKjEsNMpWPQL3RgENApDG245xsB9zLt9wpAnAQ5jeRspG1R04BL/nXOAawj5QkJuSaos2TGeXHWB
/J67rk0NnigjnMSpv8BtMZHG/Nvk/RPOnDhVYd5X+bwNaTl/t3gTz4nVLHxIAsGCdPsIhe3zjKhy
JCYT1bsEy8m9ykbC3JCMWIj5yDmM34fIQg3oKRdM+Yl3oCb99Fcdo/1+Lfhp7S6I7f8ofhXmjmYB
uEjlaJ9Msfx1tHsr7gTMeXZKcNrX5GExxr+hsfz8Ui+8st0UVOpqJI/XO7I/lA2410uocsEDcWoR
+sPwuS/GcwlLpkIsj+8K7Ao/ZxW7XS5b45V5UyqVnJ7lknXFSIGFbrjpFFCriylBg8HD9fs232Xf
Rk3W9SODKOp8EGaj28sgQ+QuNjzveIiEkT40zHSd65vmCVyd2Al2OygGDStZaCZAU7O0yJl9n+DR
CN5ZAN9ba1KpXxhKg3dXip9/QcpRLjcXJlAqbaFNf2jIsGYZpo6JRwWk19MjKpW+Ft+kcZuc8G0y
sO0uds8z04hYRAzMt22MlObwgGWaJioE5oxX+lf+w2v1jl3J19SlQq+5ATY1mfSysL9AGhwY5Vcz
OfT9HsAJ/+77RyhrWfv4BpufS0bZlSEyQJstEwnw+YK9JlLnF4FeJB9M/i2KBSt7dLAWfZJ6krlC
MXQZeLcTBLc9mSPEp7X6Jo59ES9IqzDhBWJXqXDELMHohhn4Eo2DjMlkzlRBTI2bezh8XUwelgxa
zM+Ny0OMblfBh1NB4sucfUKIhtSfBsvFqdXcJeiNi+FsYZf2EWP4aruNSMZG8GO+iCVHZhdd8Omn
34HRYiQS0rEnBppQOffZuyO5Jdb00gxnQaQIyCrG1uDjCJm0Ibj+MEn9F9UpDF9MgGXdsy1hQJax
U9cZ5TuaVa2NmSBJUGBj2wnDYmGZhNgJ1/6A89uc7iPhws2U5jQ+DRQfDIK+q97hsKiGf1L5E8Gj
qngXsSF+v+nBUbQToAwllbhQdmJzfYJUw/wtTVYtSYHjKkML/HHIY8TXt3qihvc6UI+uvvT5w5J9
SdoMmeRE8SqrLpVgR7tbGnuSdoCo4Ao7wkLwBkI+CUnTptiMbJmssCiGwEkgqssFU7fVps9RYm2f
kgjTJb8ejccGW8KBtK+9gdZHmCz4yNqlP8BNTluULymMeXIImwMafzVxzH1U41zr5gO7npvczvgM
NCkm/kDDzF9Bs2nr/rVKyVt9LdJsk03XlBo4UlHIF75FvE/sCMsE8g1bX4XbNBw9pZmHt2ak7ykF
LxXqFjEPCwsCD12/nDn0H3ykTmOnOgCGMXtJAi30Kp5GXETBTkiVUi0tjIvw8nvjGO4q+boev1O+
OgN2xFKJN+xzfSmLCkCWk78jcBaTv4MYAU8XqnI2sdJR1+DUCefB+1i15zr5xxzspDzyPuYt8yt0
Wj6+NIKWYFavJxTGq1/o5ANDzEHCpbdER6rSnmcNwCY1++lgTzeaMKTC5efUsahXNYSm5oHIWQtp
oV+l1XM8UDtSBDAmX704vA0nze7jjr8+qoguM/vtvynG9R9WUe7hKTbxAYGqQNeO8ejhf13I/wBH
Gw5AqqFwQ3YPBkSM+pB6hfH/XD4CflCqgMHe+ektA/kyc28284ZJuYjlb/bOKDuxIZMsSwlmkuOA
G/mJ440DsS5WY4tEeG4tQCm/eOlGh7AjVC/t7DM6hDcMjMho3QoTQuzxPwcsoQhnkFhFjCEVtrnh
ONOei/eFYqbRUZ/IeFCUGJjVJmlMv4KvB8OSWLnor6ojCn8YBcWP80CxfGpE3oYIzawTht8DewCv
yxqmL/WzPxY6jxDYsT1DjlmP2Dqr6QZy4nNEhNdhVYy7DCh+sYzgO/2k8NVu3hDR+pUx8Irf5yzU
10SngVZyFkNIR0dGut5Qzol8QHg1YRpFt4Ha4NtrKDW+ji7/pV/oT+iipJqUiOqHPWVkUoRWF2S/
XFMNcELT39Dry62tYdLUIMFn+oiJJV1DBMN8ao1ow3qAy1S4MXLq9yflrlSBCZOM6BHGeUHHwQ/m
LDp8CGGztR8bkujT+HqCDi+yUdIyrvxawG/h3dGA/mCuwRR+cakZ+o7KZfc5RkAa2mHZm2d1V5gn
XuVa34XG3mrW1gtvvavarBsMz+4aHm0XCDCLFEYBf/9RyFI9o7ym4hnt96VhFqOax5Pv3JNrOjJi
Bf3qEu8VBUZGQiaN7xOuR/AS8efHeEzr3RTWC/WEj5N8UFJFvhiqCGm+pxv9gdWdyIROTyEME09+
eg51rHLy2MUuJ7ngEfF4xHDLSftg0UCHpB6mv14pQ9qQSlaqE18D+cmHJUc0UBUnBeJ2sVd+HFyr
STPI5XXyAAC6KQmncswKgeHq1ngCEf+bYKZY+2HukhHb4N1JnbCpGobUF2EdTO74zEfb8S2irKkq
Vi8IfzHOpYhm4YxSDfQlReLmqQl9tx3jKR3PJZyJyb7AcWiH80OFW/PTUb+goKm/u0BKN+iRz6DN
cOVoZPEtoKQzgzf6lBzthz1gSXyQaBM9Y0EriDUHQKi4yVTD+D9NCzx8zhhm8GTZ3uU20PGwZfwB
LwmOG6cU8B/OBMv2oWR4T/RUnzBqr02O8v29NqKbGcVzPbpBQk5aRDtn0dwm7BME2BLUqiY7Kevn
o7rRwpWJpLg7N9QjUrc0Y1dtFjmgQo9nOslF2a5jOlmHEpY0DFVAyOFnmxa7GNRLyO+AxIyCoTAR
gvDxcOofSO36RcoqZ5g5OE1iUwp1cEg+/koT1UfLMfIIV8jzB6So7S8AGGnai+fH8yhFAqomHNye
XjXYFGk05O+7HrG/EGZy7Ob9v+/OOkbyEhCSE4qAwD+9cl6LunrTnbvxSpnuYZoGhSwNjbwY3PAQ
fnkFm8NVeAeY9Z/ROMZbt0NMKqx2z/YgpaSAbzqahgFLfx7X7EwZlxz/Pt4f/o7mD7ajuoO3EpvU
59fEgWbRn8lAuPUbfJxUxPKz12pC7pn9BAN6g0AIVa36umNrX3d7zhPKXqPH5I+HTOsjAcDhy6d9
AszKuvYcsxc+P5fhuWdCMqMqlVCtpsUB2nTSIaYH/bMMLPm98leDsdwijyqpO0b2KJoKNo2nF6+O
zYLZxsG2xoWirgyEpxh4oCrCzA7QtrkkIs/giZhH5CZRj40zJseaO6Jg+aHpRAgDDMz14Dku30tW
FnFP2R8cMv0avV1P/YP6CQrrzxwd6Ts6VH8pbjx0SK2rPnqSemT2AmwsQbnWzYVOLa1tbT9+D5kP
LDyViXfzhN0iiiD5UkpuQyYmhsX1EmhnxC0AlWtRQ4bKvBKxmA6aNewU+2nvYDdnWGuro7WHLAib
l6uj9c2xOUKHiwUN1tnHRLmlxmpM/qUtBjiEC+O8kqBrYn9+/kTyqYbUZMFY0WFiocxcYwhIozoq
R/O1KbF6jh0uJqGWKazjSznnCuaFuCliz4nkyGKkBBMy8yi/MPzsbLhDNVkZ8m+hf5sDti3LYnKi
YrIgmvrnLeFm9dzjkle3jnnfp8xlMbDiTf+LV0f73FS7alzj1YMViv7ZfrCMjs/hTSHssd0PxrVC
MK8m/5DnSNfp+zISgNjvUSwxQIfxQIOasJQe1kNG95cz9wyqbB2UiYdP1RNTeOyrCD7cvNubJWFF
eYQYMD1k8Mkt5E7CVjZfo3GuOcqbxtWbNTA31BgyFuk7xf8M5fCMedLawqASZJl0GP+DS3dxGs11
KtXzoChs6YE6hOhBqibjRD+Kzut17eF5DkblY3Y9D4EjQCsZjDxRAAubiSxF7YLfdYXXpR2CVCFd
nzMtrGNlYx6ejOI1sPXehA5v4hjGT8K0NCGfJ1mZlfhExBwWhUK64CbsiClcya72V+HFiPhFP4wZ
ItAP5srkwoQhB2BzSyOvBaa8kqZpegW5RFSF+HgyEzQqlDWJ8/xM+dngHQnyVEg0CNGwx5eOQgLE
nev9uNAO+b/a2n+Od5bEonIwxHwYi3Q/AVHl84XdCqs/s95JL3cSb6dTlvGiApfSpG+MwfDpNKyv
EVrEZN4St2/EKI1yfZ7RK09CjEyWqN1MdbBNGZf0fqZvQ6MjVh6EG7ZgKVQBEfYL3Y+hHkJ1Mn+x
+roJI0v1KY4Kond+xDNUSuZkQz5hxQzj80aGNb2QnUOvDjbjLxmCiwHc0qu6EMF9iMof2YK2fXck
UEVUI7gJRC42cEaF6NDp7nBEKpbYDSFNNVLnD8Gt+FnYphW8SKoqFKyOGNTqf5Qc8zNKXGs9weZW
QRuLSfczwhLoq+mwbJPcetgBV/duolOIIwCDSZcC2mSZAvVNycnHiTE9a8PpHG7mjZCgVo5Wat6L
Gud+cDF0DhUVATxQl5G6zgiiZb8BiMeX201uCqs8ZsgmAoFqMfkQvjaTfSuvpF7xNQJyP/Kvtqdd
z5329L43zcZaUCSORCGHykKNvowJKXu7N0Yx+QAuC3wSdVjCNn4s/aPxnRRTV6MKRd/BiJGQS3X9
QcsiXy7WaH6mToNiPfaU5swECqZrEIy0ZD0+kdl39wlez0P4stvm9KmvoonAOQAdUTX50vggSfZt
Tr7C5E2TyY5LpPWwSaTIbvD8iXhr0vYUKwJiPY3TVUWRp/iY4I7XBCawYM5iQU8iK8e4ucbRkn3O
LD0GN2VyhvDLeh7ASYfs+xkG9ACYeMbphqMwbhccgohUOYUjaDHCvHvUNS4WOJ/arggWlgV7pKgL
47WK+pXBB8hIRDlL0mKft3h5+/BLIV0lNDQqoghBul/St4A916ixOIUWx6xfvcOAbiNuHY497IxS
akRsudDS6fOKQ9g8w19FKJZKAMyN+cFjY9moCxogDGlNzePn408Twn0iuORUZYvCshwQEBKRLl7z
VHLbGVB9+TEcvcnJhDXDrMeGE72DLoQnQu01XXK5L67syvGedj4CVyFUeTvhywfipTuY0KFNV4Xm
IXmi+E/Z99gfXn6FOA6LkfAPXgTPnIQrVRfcJiBxIN5YcVG7MpDFJgSESH9JJa7vhjsjKKspZRHF
K7/o05q1rG46HkHsFqCkLMEK0bCHPFDBR5TJVHUbiqGRgDeUYmp8/3BHAXO42wMEXxXQbVqkAvXC
9zPlBIh8pEA4XUDWYCiN/ad+bS4aOdGDDX9JbwmUm1GqXvTQF2LhBhnYggGZ94twpEWDWRcaH6JK
cGzVvExfF/raaE8wSJNkqw2HTNty37mG4j4plrSlebbBjwzxCT8A0Bf4WPvgwkWtefxwLShOCaxF
2oHq1pgxsyb5GGF+QBoLv++XpKIPeCU3tjBx1r1IW7zZQISzYWS6WNTxVuOw2MuB2nscrugLCSui
bgLxgbHAoZWTRmvhvO2Cg8ACEFxkdD4sC4hGdnh0uDTGOKj0K+4kyMskDHj2iEPe05/MutKut+mm
hXF/8OF4DzjrWDZcJVoUvgrtexktGbxgIGmygXbfSsg/yAv53rMCYVnpU2rNps+jNVMO8r8pJCpD
9ewZkqe/VgaimbA9g9rzvhmh37Z+ngJjHNUCaozHyusmX3tMLYYDvxsoOu7WAxQFOpmWjQaHu8Jz
Q4jJ79bDLu7RFvzAehR3dSc9nlDSWFymDu0vsAdTMal6bF4Lsbjv9JDTg/FoUTgiP5EePAAqW+kE
dAC0JX4cL6QBSUfzeYrXDaFl6u8QpHPjJHqvB/Ip7iTr6nnvgonoAhnHUzb1vyLA9xlgKlDu8wyt
ODpYJnSAXDrRQMoSOMKZRyzcOWsmsCZGg+ELJZaQeeXfkVTabCIsXCAOBGNMhf/Cb1X4SxpOdSlT
3FGDViZv1XsR2WdcsQCmqd5NkJCGthnWe10CqGKz8Fl20HSxhGjMkcwPQ4tbVMt5WsPRgXZDhSuT
2k7XCqctznO2FOOqy/enNEfbQ2dxFVVK4+BtSdOjGbzQPqXhBHTikJdfKl1hhGq2pPWV4cF1liZ5
IZOXP+GjvClnniQSSmBhvP9Wd6qwsTWvhmh2+Oo80RDYYDSNQCdlMxYGSKOC0ykagaFkmr+lLIIp
KhW6H6QHFtbqjD55E6YHBj2Zd2L3vUpweBF/o8dMLLFOFcSHYl1hr0ABZFaXAbH/kv4iC0AOYVX7
bBZCvprA3iBWeLWI4BNIR+09Q/UnKqwmQfB0oNdXpQNTUtMXqA6DVw78SoWKgJKscMvIZxd9UApp
8TUEKqm1Cwf80NC8/8rqEQCRXaPnEUe+JAcg2VMTuYWQXDPeoWIyoTMbtqSLE908CxdQqSVtcU5/
LNQkrc/kBUAVAwImdsWJO6L50Rh9W0FCcgnCvanFvvFfOngQE2xwYsMeD+rrwBbBBbBvSFBjsHY0
/pRl9LYgZLzq3WLQsQR0uDzQHMxIAHKRWfLdJKYIU2eCRA/o+U00MzEpmP7uKWeQEnED2CbwQ+c6
ObbyQnR7cceA6a6QAj5j9PGYNuRb5YPHSAeJJPCeVrTkE7E6PznuoOhZ/F7jDHcyJiJjtPhfL43W
XN9puMXBrekeciw+MHeNaoTvlZqOOf0hmZsanrOvkYWbFpsxHjxI+Lg7XDQQ1NMUGk6aQ9SZUEx8
2mG6ZDqRN/6/97e5cwl8XVIHT6SWCkmUYkviL/NYYNX4YXwgUFZaNDT6DHQOoc2d46dyUhopRyz2
j2IDEV9PD1q4ALHMfbCeOoceNSVEJgXSxjTXm5huEYov5Ea8fiEOuckZGs/QfnHTujk2XlC2zLRY
NTaVnjCZwg8DQRpmSq3Lt+aD0qY2/y0VQBBGMakreTRjuoEpZhXxAfjozPWwltAaiSkSPm6z45ny
gDhPeIWH8cCMDvo7vIi4gFDbSt3JZAIL5Hpy4PvwsQ3ES6y9ds1N5TPzCcCKsfbjzWGMTmjwGfE6
c7SxE0AKczACwbNn5WsAP4TH/B0uGsU9nyHvfDwXGGXhRoJ/8RTIDRN/DkBQOqoEEUQRLe4xMjKJ
k54WgvcKdgu1BvNOT6LHiN7E8y6dq9xK7jkTdr+8dHwHkEz+JTOBaCqZ78HXZXJv7sYV6ZeO2WIV
sEa5ZYgu5cJteRUzm7XIvQYpZ+2ynMTHZqqMmVVOclDMX961GH2OqPkcpJz0UWYoSrLmjhVJ3FMu
ex2ciM4jzD1soSFO5d/yF4Ydb3JbnDBYVcEQ4wXzBWUPksr+ru/YwvIv3NgLFykxv2B0MhYRc2ts
AVAYEPR0bHh+cdSgWkAzhe8HtQMfGknfnRKMCpDLAD4Bd5UkundIZofH1KY7fEF4KylRuHcsaG4z
KgU+qMJiNWHscCtiRtLGNAe1t3R9MiJaLlnSoPas5JZlQsGHvSmHBP8D13/uKQMyH4+e+K0x6i1W
KHHW3CaeC38R7BKTLr5PTJg12wycdedzr1F1g2h9eNGZe2asrUNrydLzQ+pFXGTwcoGqAdDAOUue
4wbE4mCBF1sgH5hDVUNFu8O+hc32jVeMsXwrDks8R67LC1suRyxcTIcBK/gPrhH9BaMcPCGCQFm1
qBNfHgkBI+R27KPxxSKOS8RMaGTDjBZ8QlTOmM9CmSDaxPukz9hXRKHDIAmP4r991SaSZDRXZbl6
a77WbMTUarmyKNZYp+NKm66NYQmUxifkZyGDUFOvxuS92Rra0XziwHpSO/DBI8HfDGUhu1dgnJHd
fzWSrZgCwq5/GdYYLlTOXBWfe6L52GsZZJvGy14lQa80dh9Y30ZfNAqLd45SPlUFbgePC4vbiQgN
fH7YYpgcQEvcTVbEWbMYR93OCdnWFwSKxz1hGAw8imwTA2uS2H9S8kEklr6ZbaFrEVLwOwmereVg
uPAxGO7BJRL5/Jyjux7nNThtOx8+NBizEpn3a3aD9CPgkJd8gnwJTQPcJnTCgihL3Xt+9gwcEqRV
nsdoTehcS6qZ4U9ylwic4umaChQX36SfI6i2oHUXrVdzaMIlMaEgxjCKE0k62E1oqFKYPJaXvebG
WLprCJLskHlnRN2rxk2Qh8Lkz6YzB/M+FCDc1flk20AfEiuUKgCCtlI5leHnM57crHKBqWQC86YA
Yt2XIsYXZ7mPlYA5W7Fr2OVfYm0zPB9iB0BVJqlrXJLQti193ZksvAubzz/kwHOEQA4DjbbskbtN
AA+TdkQviXDiGftPQAKD3c/+1c7n9j5lOwn5NiPWGEH9oepmYgeWOgUUQWHS0P3OeuS4aNAJRUBK
/C/fyEsIUZlmmXpvruF2meO1M3+S6c1ol9ujNTFBmAXenbLLnKlnnqgDAnxJdu+HeX99MX2/f7vL
cLZKFtKv8YVFAMw3FX7uoj/JYdM+fvXduJWbLdo5N/lz82F1/cFjdmrGPs79uMhkJ2O4ubsN8Kp4
9dtd48EWBIiasy0TLE8q7QfPEREELi6sFWkpLbF7wWmCJcLnuGVMLjO4Dko0M9ZPhF0Mt2T25sbj
0vfqfrBVJ/8ROzsByaQ3/rzWRDvMY8+yH8dlOnM2rKttcfpiFhjkImDcxtZ30028r8m5l5YG/8jn
eGOscZ/YPneKS7TovomZ1fosSUL8Gf7pe3IMd0pAjBAbBrQmOaI8dev3eVS/WNIy81wbYqm32JTe
jD8RKu0COUG7ma6gKnC02X8pJPNAkc0YW+LsXDJ+MLuZs2s+cy6rzv464uc12wvfUXRb6+nmffms
jxtzJoJBy3O0i8A63cyVdgnqQ6LHv6VlccWfQj4TfwUfJz3y7/L7+QcjMZvT6RKDRSlOR8KYG8MJ
DANSN9kcG8UdkQ838YPbERXE6XUw79Wx/hp4k7z2i5SSyd26dtxi039usZhbP4URA22V6A2gHBbo
pxbWiZF/fpXcLkKmIcko4hmZHoVqH/yE8U0KzglcFycZv/7zFURl2OwK1zrzEwNqAniatzN1lPXU
GfaY/8NJ0kc8HoRJknBA2DPOZd/o0oLPr7QQkxxflIxI2ZAQFneSzX6bOx8k3h9BxDhNGMGqhcsE
eC9RitEZeDe6IS4Pf5nfowNFBK8CRideQn4sy46+fv2N+5/L6JeH5g1rmjfd2EyIjAzPXPdbyS8C
CDzB3l3ACFBgos14+SCuZJlY/sSbbEZerBvIY/IXnWViTIxjcq6/tR/9wZXQEwG5vgnNo2WiIef7
8IeQ3D/M7aEu5o8LvxU6YetqPYDuuzsoRXPnzDeu4ug+9MD5F3X3vFMmUa7QJZElVFzkHdpK/MaY
5gMCNWzKAmYx4PdAFKgZOCU5EkL4nX2z+CzrL2lHnyRqh1O/g1iqaJNP6oL3n7WhiuZMPEvOfHgA
hYeFm8fFSmGXZq8vVgYNF7qQLyzO7gh/cXaTrjh1XD+gauBtCI1EUUG3SYke1O50nfyBMcP8o8KA
JNdROiDonfNznzI28g6/c5l0goArkwG/HqY152Y1U1nCBrMAfwlbFi4b2GwwfIqbCP5/T4/MKXNt
HHGtf/+lKxgSw00urDDxwCix///TWLwbZY14wGN+a17NOM5vFEfEs83CPXFTc7gSu17gN34z952T
7tQVJiwLWLVF7VPTQ5wT5t4HJJ+Wj/Gk+riNu9maKDO33YZLFfz29jw0B/lefVnBuAJJcbIz2RHm
fsD36C/8M/wSg6FLLM3B+K/abnKdMtN5Z3DBk6hKJnbPNQ3Lt9dRzP02v/SeqOtJR8kwA7ije+7W
2hni+5ge9SAc58XyieLznu3d17aC0sFwB/cOXkPWCYPk547xGqaWZ3wV0dDWpVuX1/fhfWDedo7T
7f69fB+MS7GUg+yLUbPUTfYvF5ufQ/7ozunOcO+JX53zk+zK9vsHu51DEhj355rx+h2o1648Pv0n
lvWz915Fyw5NcnzuAb/QwR6taBbuuGfVb8XOCqZUz6K9fKm+ht/+Hv3oPBZj9hutS1wXmA1CTnns
cCDqKUNtAx2TL/vltn1Mz/AKIwL2fvb+BUaVDtm+WKO/WmpO/mhP6UO2cQsLl9Vcvzz3L3GPqrVB
voH+He7Vf0x2Tr3i/GLey+tX+Sk7YE0VTG+9icci85/zF9PttP4VLTIqH3hG1GnU6KSABfwO4wUj
WYxI32+1cjbA+ePDi2RXa9OPu4n+/R62sJ+aU9smJKDmlgQckZVJCIHFKCIv8a9R41nlT81NJa2q
j4un3lO+lpyOqEiH3TDZpwZORABqbmNuyOBKyz0s1GjAnxLZZkcDVaeXjH6CP+BnxdgZ6igw7ga6
jMHBG2wBc5SwyvKMDcMQZJv5la6gGkmq6S3UvpiYzNDpgHu/Xwi5cJWfKWuNSLPYA0F6G8CMUoAy
iteKnQ9/s4ZXlPpnpn9D8iGykMVmzPflq83N22cAP/q4vIdouOgaMN5EBWugegRKZi9MwagCopAc
7JdAkpDMzJALwxVApYktcgKgw1ETIdRDeSVe7I5dmJ8MFMjQMErRb7EB+82l/Mq28d7cPO+v7+Hw
+Zf9vb5hKVGNsFO+fZnBbAww6FoAfFCB4pjLyP0h/FXWyb1jvCN1aJZFR4RWnzicKjhjkjFDGjlD
KjFjh52zPfO6AW3bDS78r8UzX4NWgUC+ZOylyN30JsOhlAOwXMBblDBy8AaZeR1gYzrTZdaQaT6k
wyFo/0ILA8DiWmb0yAd8f9PPGPu43gLBj0QBoPVH/U5726+AgAfZARRPUTY/F+Ij4HrciYnAnK4e
pOztJWBfPsA3GDbAIEQ+EuUBoI8tod4x18tPk/lLgPIa2RSkPsx4BjxMlkApGgWhwefIo5nDtuNA
zlQsxpY+PU3Wlo+ZEYSFpm1kmpFvYgMWAN4CbUBAgPGZmNC0Pg1hceG8tlboUAU2N4cG6BICQucc
5FPL7lNi512wXwE3gJuY7hOHWrYh4UGPIgmiZ4HqpWn+Xq+DUHsnYGf4RSIJZ61hDkWKgGXMh/YX
FZsuHZRsH6NiBbGFlKQnPWib8TE9SIuR2QMl+O8fYinfOAqkS8b8Dyn2j1Ug/pFWEkPnDa/AvdcY
pECpu366A4G31Xf3XZ6TXXNMf1h/4Q0JleiFLzQVOHjyEsxlB3zyAq7JuDgh5YTcNYNQp1UXihfG
AcFW+lnlc+hyq/DgptkDQGGGITvXdKEmUdYcjF7r43biKKtJUPl9I0h2g57jGh6Ko6HNLHpABQJt
UZU+gv6UbDtRNQEQdEwYvOI/+rLMQPvqlcDVzAnuATiIkCJcVH3ZTAFkNclA+3HCbuGE+dxYa7sy
UD0krCuiKyilKfvxBHg+cr8nQvcN2S26EM3EcMDB9UzrXbP26GvebE0bfWnszeNrQzSib3manc1b
ToFklaxaqv+nnT3g4Dixs1v3N9kArFP+f5bRqUWQUy3MYBK88JkgKnwDFcbpv9BcbIHUZTivlq0H
tSIKP20TrzDC2TRu4+aXcZOs8luMIJkOnNMfqthG14XOdYnLBOHjIZasoNcE3P2Ya3mBG8SWCItN
5GLosInX5oHi/dAQWBafLD/c0PQusQJwx6UYpuh/hjvZe+ZXcmPPenPB1vK1wXcH1xqBi0D6MOfi
8oDTIEKIg/J0N/GbBZ0Hc5P/oh05IkeV0T12sehIytQOF8ScKD7k/xfFp5EArMXA5pdupL6Ve+rE
OVEN7uh1i+xYcK2Qkzcm45m9/PiAjHOLfxNSAJ/A5LILJkdnfvee+GLUZNGGs3l78D/IU+nXwwtF
rFctR07a52a6JubFVWysVQqb8GEnX9FZ2Mmu2DInRAnDS+cbGxOlCDzosbjLO2uVe733WZb7eE+t
XQTyg3eU782SR1sJp4ZTOqLuVUlJD0Hivs81PfKN4We3WdDq0da7xTZfAvM61TFdAslSwClrZRku
dcpTqnDzIyLZiAvkRTA3qN7vxoPHxZfJVwQApILfIYmo1w9s5cMhwYwd3QXDMzBbxcXYKfQN9Xq4
hAdqRYziFT+yEdX6EXfRpKSI3amNPB7fP97LwbOOEkYbsaPQauRfJnMCHFRsRWD7l9hpHHSUG8vm
dHXIPjq8fQtb1XqOZZJYeXxjcja3JCeKlAWBtqwnvNc0PwHMqssrH2N+m8+beXIoV+O/cTscctYG
iL+DRPDf1Au9fKH9FOlcxz0ak9r5mx4S6SpOJgPPydjGq3SBLe4iXRDswrV0/pIWeKnziUoP9wan
QumIPV8gw5ehnjugod7knoTj/yy9dd8E/mR26emLfJVgg8SCJRZ0h+NWfsh9WjJ76uXY/97SBWaV
PtTEjCZ3NsxNtB+z6TCDwbB89JipxXiUfqx802GTRpjMa7idesqyttkHEXAMy6lXOQ/y7ud7Zc4l
28zgrx/koHoMwgQMii6BPPh/+Soms1B3Ez/cF5gzMZ5xL5f1ZuIzO+1PlhPvzP3ipiob6iW7CZKL
dhDpZoWdL8u5iflSZjMGbE8Ouo1r0/9IOrPtVLEtDD+RY0gneit9I9hrcuOImtAogjSCPn19a9c4
OVW7shNFWCzm/OffeMpGXT2Z/13l7+HYes81EJONcD5UHbRhbn3Nrymhm7NjEpA4D23i0HqYoNXe
fdlBhr7gwiqd+0UbJvwXAlYGWOEQ9n9IiYroYef2gA0xaKwxo/XQGIlxRQASKFk89G4G3AwOCE8t
Qqyo/1AzWIwNwXQq92lSX26nTu8P9tjC3vP35nMQfPyWbaL6BbzUvXF0++v/0mXqzS4jF1E2a672
MlcJEv+5uJt5jJOZ8QoZZmLiJmBSdvK7Mwux8Xe0CHmWKfs5SwQo3sSQzVbM50+LTPzBKa68zrl9
33zZYDri6PZgdz7o8Jou2SqtzgCYn8MEtQjInithFlT2y62I7SZKh74vOPl1mO31kQ2RS0qc8meE
iYfGPtRYb2N0qa/N3VLxBwKrwA4Sy0Q3C5D7Wc8dhBgteF2rOFuBZbqvzT0uHAzO0EYinLWyqIwG
cWask9M7Eh8WHyen4tjffAcY2EkpQIFpsUUHoz8woPLr7eP6XrBHGHKE9Is5xFzfdBaGb3HxLbzc
59WWNbdkskFVssY8Fvsc0IdzyuWAYl6YymXy12VGPbHuX4/tLL47wru+CaBRLSFSoOmmS/IlmyW6
JPaPHW4xGJP50xGH9Qml7WvDMLGN7y/jxh5Cw4iDI7mYoAg75fCMKPbzLc963M0KIAHZIXaG4tXC
bo6F33r0S8qUwAcS0/BknNO9LqceXcmYwnJVRukx/5I40RDJ/M55LestmmT336KKkrUUZiuqvfVt
3XYOk2XZAdGOSwCC6QKPXQhGcXEgAC14+8kaxe7fHQfTn2dE9B6r+o6vNvcVtKvF0+1XBdGFKHhX
WYzlDaJn9pueXyQ5w9a97qDRmavOcz+ENHp63BHEwhYy8uiyP1/yN17CSD/hvThQ7/fSBeuPx1Y6
qtxDMGG4Dl/DNv86OZXHJJYkvMkfpCyxzZBZg2ICrMK9xxJ2Bld1h/K7oxnkFHTfz0jIH5e3ABmX
f1qJrF5y7tZYXqvW4E68p5Mv755kYsJqnByKYevk5RtQRRservz38qY/ylGK/xDSsNKfUREhgcdK
cU1g8Z7NyiLeLGpheRXG1IGSb5GqboydYTld3bfsGkuoqu2WpgR2D5OAOfmJ+zHB4vP8+gn7RWrS
KPP12DTOZA8IcWGe200Qh5r3a7Mv/zpf5REx2L0Fq+VD0UFPaqbcgRH2hM4ngN5jVuHbL/e44ToQ
4vwkggXBBZyuprB0sfa+9KthCWUH3kP7VV/e67+Ix4FPg0WxYmtAAaVTiXRrRxURu2w5ZLpqjBbl
fX18r0ahtOx4cmfueJ9E4BZ0UK8LyABNFu2pUJDdzQlYeus8UfhAThOx2gkPHNAwv1/pVwzqwgnc
e27pEe6NeEzUR2lDL4QwfIa20LhBXcENi2YPD6fZyQPUysY/MGYxAKE9A3KZuY0fSEu4oONVR9JT
60wq0ghIkx1HxHCi7IXjouDIw3QG0NjaK50IqGZxUUdIXxD3HuSGQcFD5WPhxMmb162D1oGOjT0G
z0yiwL6AwYCzCLN6numieCVAPv4LFht8KcKB2a3p73iC9AdYYEF2zneJ/dw8vkG5GInSpwAM0X3k
vyjqKRQMno2EXwcmT68lji1IYEhKPpIpIG34sHyahgUPhWBFTIkBixPY92GBTM7/0vkK0x6eroB1
B+bnAIkfvL1cvBZNyftsKAqM1oPoZahRecjs4ddXwyym/N6Ru2VDJjbLvflemUpciVzfqPMnfK/C
oKq1maM6Y2OyuArfC0YpBCek82ttHCSjCDXrkHiDP56zwRjqAlaF8TqmXn/QLtjrXvS42lZevmy/
WC1/VE8xB5qvQMy8GtXvLYb2cMh33dlVPEjWy/da/2Jl+Qy+8KxCQizsvdgN2b+ULQ+90Sb541+n
b4ihnfU5Jj9JFCuYmUJZp8n9UEeDW8OrP+bJvFxaQM35mhr5X1MOkYLRab4UrjyVLWNRxDaNl6Hz
F3eH2fKxImeYUnrkaJQ4L6AzcxqkQed99rRBmwlo5tQdhcTzusi7bhaA+2tHb8NYEDkAQ0KDGezi
ZpL0F7di4kYnPIHPuGH2Ok9/EXxQLbyphUH+EPslJmt5yJd/mon43ni6LFRz5jF/fLqTKDf+eo8J
gPFHMz0K6dYOoyurs1MprbpATD7TkKRQwxwfKrRhpB6yOqnEYtDLiuSH05mW6rEA9MRvWNvuyRrA
ORF7VI8t57GULSg0VgN4t+fUuyq6CSuzwSghFUdvnml4plBZptuCTYz9ZYpBYITtgaVztKhNHDZ4
PAw5SfQLiOR2iluxDU79RwzJ8LHJLPHUbX5GR41nL4+Ro3Isoy5qVrqr+uO95mKiHQ+bujE7edGt
+l32DQ8We/AdVHBMRG7fFfNI7HmZr3E0Ax6m6CPmY1RjQblreIIzOUu892DojdknNtHcN5FVZ2IK
BYCEqchx8s1tvVeddDtZsaBhoIDOQ9mcd9whJVZGndu4YlhzWnyON9kZaBWiJMISjjOlL5n5hTWb
JfQat7QooY55SNww7L3cykBygSBEA5CHOEI4dcijy83oUbhHHPHyg51uYVs7xV7HIyZUvxu/thFw
RwOVlB4mB8B0aQkPsuxgbQpwq75oG8iHb0pyygjvdh6FYl2kHqiOP1pOSD4BQ5mThWfw8S0JcOeD
gRy+LcmftoW4z60KY47351nztsBlWZNcL+7jwS4D1u844hFqZAjLN3nIzuNkJlFhXzRd1I8KJOWJ
Dzw0D3jssVxGGzZ4MhRqW416X11RoltpeGK/Fo9FqiD/TlU/c28H4qyZIpi3H1FYvr4AvMa0kjNT
8So2ExiQLPA3fVFmi5OLGHS4ZLyksoXXRVocnUzrqOHImbAV4diPs2vn/tTrO4YRw/K9ogBnaLAl
rTS4C7M6PiFFglWF6bWirp1g7o6D3cQhpZQz1JyJ4qODeCxn55tFXryZ2jwuwnZDZsydOff3e6GY
n+D0ddv1Cw1PzDnILfAsxveHHK6EZKgY+lQmRKX3jm+6mLXHJVPmc7LLz7hsLNotIPdGwf1NFb4a
MPM2mOkOY1GJlTzMSiPdqIyGQIOdyVKBfqDO8YiIsMFxph6WkkKfQzWMOc663JWrLMDmku+BklAS
zII3AVS5cQN0Ry1BO8nd2WANRrgWjgaMKObcYzq0i9QZI2C9QKAnumV2VHg+N5G6u7mtR0e1pfgA
l8z2xb7gvyRTCbpFg8ejwMmpqxI2NCqs9x6CJe2TPkfjhn0EI21EL/P63EIth9JBm4fxjm5NFSbj
c415x668wE10tHXyi/tYdzy5BMFjzFobw2r8VTpEuawpjOznQt7DFl7waI6hrtnKad4ssh0saFgu
+86Wl7P1c5X5ExyzZoZEBAqCygpHFFPRiMtETGnfXFB/ziptU4NfBPC/V21lH5qrhY7QO3klLURH
K8H4x6As26jLxMpt6m2rdHCtZWxx8jQL5ond/nNDufmfoHU/Ae6YrogaBqMdjHRmax9YA/MH0m3m
R+TO4PMG2A9/vzLfpQFif/vOvvnpSqKmMlJaNhANwkp+i9/bogqghVI0fkJ5L+/fP9T2QR6XCybY
i3RzY6jQI3eKJdf7UEXWHAD6KbtwJIBHQ+INwQMJfitWs0ByGyffDIhXV5JJF/BDdEy3b36qbfKj
LvQtsAJTWDgO+WpF1pUjCuLbHPakAQRuS4fPIfNvqyfb6dBseOnm9/b9iO+bckfhiFiVRQo3j0Uq
NUYLv4qnRay7k73600e8e8AQ02dyW0XIdSz8p8zEL9b1ZryTDrwa9P5Gxo/BnTGJ4NGJ3mNqK9NV
x90BcwhaM+axC3oOSISn/bBVYASilquN6QQ5MmRMMz95qWKO93QFw0ba6hitsB8R7dGYLaikQroA
6xCju/C21ukcFCT6c35K/hjV9sb0n5Eyzz4Ml6iPSLD5k+m4Eve5FqeOdmapoiDOo2H/ih5WGxFo
MYzdz91vOmJeHLWFb8Ow2JERaSDHot1SmZW+M6OAUl7Ii/dj8Kczn4zFfTs+Le5g/x3gzsTqFUru
x/LlJS6tEG391MMOkW1YNWhxZswholeYuIySnI75lZaa9PvRw8uCBqOOOU+dqX/b5wRS5x6sZeMT
1t4tOvmFiy0988/fD49jlu3NIcKHURUd4elJcW/X22KNMVW7bKLmB1dy8BSwHOn4sSuvsAoX7pBT
QC0y6NR2OCnjCbounPL3zZZDloHmfKh4D89VVVtDF3C9P2d2gNtOctNLemT8dtBR5xzqYBaxPNLN
aF2fGdlts8VoPYrSeBbJyyQUffNtwW5Fp1hiW+CVZBXycDbrmE/gdr/6meEYE7z2kK24KeCI/DIc
I2L8fsCNdXZiV5mTi/OCBc7IlckqFHtXe1/l3mqIk04hbFrM1oqZ9RzDmzNqYkIBCHBcpuo7luv3
d3qkVcNih4vVFjatbvLBqsNliZWAYWSWQWudK8fmB0X91+Pr5k6x0czMASXJA6YrtHLrMXNovWhF
uKnumMKPrPqf3VlR/vaSw/dp49Qe82xDSs1X4pB+y9js1R4lZa8c+cuSmTfuvKbq383CPfliAEc7
STr7wFkvfzE5yH6eGBOToeEwgFzhnbOeXWiscprhqQEne3pi/OugV7p3zkS1IUmplrqigKXJFYNz
eTVZaJvZBisVdjJavsLpepPwNepeKt3TN9omjB0/FNoyI5dwkMPnW6jJEwn3CIM6AnSMr3TbRcOm
Xd4QkY1sBHd9YWmSOVxGGw7nkSIawNuL3BoEOwyhrTFx9rkH9IZKFpCYdh4GsaGT+ESaNnjg2/g0
WMnMX6pFfHjBxJ3YE/7wcKQ3VvImsziREJd7WU76KIR+uymsWbnNantCS7GnEUQZXwMaz+bABXtO
G1gDGNf7bQ1wi95W9bbvZVzKPuJNZnN66w8jP/lYuLRqeVjlO0Lpb41dQihChlTbHz4/WOTUyWSU
FmHBjYVy6ob4K549V/Unmn2Wr9OCSecAIsTPzxbJI2g4E/g50hCpVg+uUOPCZjSPYFzb0487lfGk
+R3Lq4GMYj9FNF5spFP8OsUyx3WK1HY9/Hv5Ue1x9GTQvG0uKpAJp4aHrY6ZcYfhg030djPE7cSd
AYlJJpJAzr/UWBX5OUrIuPWde+9Z9Km2z3Y9ee1Or91ruivvm/oOucr+1F7R0sPHspD+eSzNIRO3
gnasyGsZMYFdyM4jbKwaZKJ209nL7KSvWndnj7jFsvkRyw1tdIAOEZPmMaE5WjCTwmTGZnQ+dT+F
vO3esaZck2TxeCPsPFfAWePpRp1uOE/AO/Tutz+mq4x49cHWiRFqLIUNb9/7j844fdP2c2+of/er
EnL39T8QCtAYIxdFD6YbBHHedDZ2Byff9iHcuZTaJj3gTXn+N7ngRhw9bZWeWF6MI4pMACHCTYan
eW98CZh7goGQd1PtE4bADAdOrHAPM0HWD7088kvWlDwxZTSsBffFmA11+oNE8aHwFvANbreNDLyf
hfwoAsiqRRWGcbKD9ccLtJqFOLI19nkGQTc7rd1HHzyqRV0tFEplzPkm5g3WWu5z3aQ474HdQAYS
9gQLEWRGJnxTXqbctBm9Gb/0dHPVwhKFE3N39DSYPoOuDvUBoyfnpGAxFPXtLss3SJc1jNWINlAY
KoppMnkm0FcQhtMP9+F94uqYuRRehm6E0OkKoinx5fPPpsURnBhchMpEkJfWiHwo2YPVM3SWjHXG
yEPuxQRa/f7guYHud4xQEmMum9JcWJwPAkrRi5DBKV8JtdedsY/x6SBcQ/M2+CbqZU0x0Wtj46jB
kKCbk+MUoyCmuVCHkPPqX9h1QVNJs+BF6p7gOJkS788+jWdXCiNnOeuFIJO8E7QanwwbCAdBAyqu
O5plHvtjI0WJAMSZMYgmZ1h8s3y4w1elRLiTYY/F9JcXQB6YAyK19OrH0YzBbvBumSLOriOQ9HzV
dyfCd3vz021PykIlNgXtEGmobH+M14FBZqbOu72E9QlDzsdsPaIKBHCj349u2VYHgEWghRQloXet
HPR5idCnRe1jp8lRh/JVUJFdLoSe8bl5knpqwaMmfHRehR+6anM9mErIA3on+946SH/JJ/t0ntK5
E9lre1/irSeoVy2gYnKthLIOSRzWZiEvyX8+C48Xm6IIwWJO2tTdVu7DDBnev0s5nUGyE9d/qjgc
IC3nkDkV571z8WRumZNUDN6RZFhK7wiNT+fSvEMkyg6vr4EmsWJGOLLZWsEv4JfnVrIZbW8Hxueg
U6kSnZrliYc8r5UF0AiYK4ByPS6sNRpbDgm4jF50NIaNDPWa3EsTagVHJXQniO+SnimsWDtQsBjM
cxCZ0Knhdi7OPAfAkaEghHNAw9zkggDF7/Nj+CagZhdrE8uLmhLUnOL7BiUJH8l8wcfIu0WuLu9Z
wLJN5c2nQGVLnhzeDJKQMnHzHMr3ulWX72w7GkGrDx5SgPYJcWT28IbWZKbf8ahupB1eAcXU1nFH
xZWlZEOfMx5l4p2W9qh3NOzkw4lug+OxxEfAQWMDHsAdDX7mcD5Ggb7RGKHisxzWy8ZRDqRiUe5m
nWlTbUAswRsD5tb5jWM+mJD/8FWQzNwVKA+NLewEVE0I2BgdCiEXqAGewHSS7/UJnkn7CDlYhG7c
aErx874titKfZYGSoRoyYZtg4VcoLjrGhH9O958m5q6BIsEHA2OUsXDKYY4ZsCc0eQMNBJ+MIEfy
0sR4yQ9cH0q6An+XEdMjcS1hznHCeTHp+Z0TZ9CgPxvCVljjCWYGCktYGD3qudQWij3GL3DfIQPI
G7X7RZynKdwYgsfHu0OOKJsAhoX02vJn3g0m2wNqwAiKIipJvqdfWYOwYdqXq3cLFHonJS67vxdC
oeJ+FGLR92v/FNDq6Ip3ML/Ez2DygOCnI/YCjQUF+cdM1TkH1+L/8Fo1+RZiBn9Vv7wXxf+oW7xb
ZokwsXKhU0RfyYnGvblO/P4h7M+56vnpr2yjUYEZsjsdwkZbSOx4mPpPMQa3EPmc2J1EqAA8FJ+T
VT4d5JQT1eFAOCGsLCg4cBihByYxtreoajBKp6Sd7lVMu1CkJr6cb+XP+QUfBHsGIqBIVdFl8IE1
7wNcjOQdBgnMkndlcTpaetgct0SS6WyUpmhUP0iEFNwMLCR2fGwkXB/WKvqr6bbHHDBx+eEeHxzU
EyyKiY8u5/WyKkgiTUAYCi8+S64t5q+fM4wZEBUEFyCb6PHgJEJzkYcwG59PXI0R8ZxomDDThY+D
sBC1E4atECYxItL4We5UkmYA4mBA6KQ/YyxrYevDLFwSErKQo+A7IJsFZisTH9e1Nt/fMCK+bV+j
9Qdj5MFHKwO+jQE9OosxLr5o/O1ajTo11iV8qZaY+RKA1sMJzwMF323GVRK9foArO4oDXCdeUsDl
Gz8dEmlQdk0UF0YKawGXHKT/nBoUON0BmYAQM8JhuC9e4NroFPIlL4CsBilRCfMWQ0EElnjHobdm
BNivKsaIpfIzauMUR5zxmYuJGIqv6VOIu/KERCR4fDA0cHrkHIPU4GS50Zf5QkGdSVarHJDqGlar
x4L1wMbawvnsxN6MHBfYC905vCR8V4T2Uf7R4SSM4GcanDbsbZ/UcCi9JNRF3G8xqDSUXnhAEJ16
8RdIZ/iN8vUHq4icuunzkJLN3gu1Fkyc8ctGW4Fuh6PUGVWgZ0Xd9k+WyZ/RHHM7dqi7Hh7SnP+p
Tiwz3LOzepMqm/vrCyEdmyOkKK4x5CtFCqp+NeKGnGkGS1aMMphfgMdBE0bR/MBMEwZcyDUSJkz9
Ve3s4kBlgxCasXYOEd3LoUW1y+pFKeKVCPnYNkcOCkM2EdhYxVOwrVhs3AEs6sdrwbLNmiDRMObz
EfByj00xq4J9qsQ6kCDkCHYflvwJ13xRGQlGHdUcFxPEi2fLA4MXJCk+twL3FpEPyI6wAZ3a3IjC
3AeRVRbwz0ce6Gh66+/+fWGFwpdmN4CUNnqEKkURAj9keF9dUBzYqXtG2v90Ynxe3oElxUVRGe2r
c5XKFMorJiRMuX7f59E22T/3Kr0MXQWYKbMaJvLAuhiDwf+AnHYo4mHXbZgOIKK+dj5NgbxC4xor
l5fN6/N2LF2e09SxQx9QJ+MYUuDMBOGPZxmO7VkEOQ26H+HvL7QcTOTR8wMSwWduCBBkR7Hl0pfP
d4ggrXNHE1zGhGWsepe4uDWxHtCyB/u0oCP52N/QrLARpQNc9Ax1EPusWXc8kij3WV87Pjs3DBQa
INbmzGQfxdPsCzkUq0yw0/C4BYbU/ld5sXXgEGfCeIHQBfEcslvvgpMzurt7CtVGzREtb+7DK/cE
MK1QLrH8QTcClTmjfsWvGqIiOPpph8mMeHaKd50zw3Io/ZiFwUriNsMqhIi6OdYNWHx1txiemLDY
OTAYseojzopv4TB0+s2FzYT9gSvM1HYmLsAESljnYck0hnvB+JBt4+G9YGV30R23MACX2xaZGgbA
SOXeqClfHiJQ5eUJNqPN51LhUuIjW6JeQL6QB0TftWBeud3E2q7AxhSyIfIhfK/RRi3yb5jhathd
Swb0G4JuWDHvp8Ulg43FDc3293S1eEJsRzDDTKlgdsD4noQakA4/Y8g89pnvZQWRz7CDwzdxlHXA
4weLgRuqRIogym6u0JmZIXsFHtZTcT2yDSsXgZvmPy40ZPW8+VM6MQmulsPmTWafwP2Y8NtMbFKC
yuf1kXleyK/wyHmVoTArQOUIieWCfy38We0yhUYM3Z/0XUiPxHclXJz7riFLj7IN1wxIKQ+7hQ+H
Tdqwpsz/xLVd/tHsYYdzIlDkadAWgiwAsHxUK9mXbrrD/sV5b/v4GWcbzsjsKkbKtx8OCPCBw1aB
ywFSUOO84VAteAFMdiAF02kJshDriaw6sD+i52427SFdD7VonSDAEbxgDnK0ZY9jY+hBxgnGhoRS
WUjY0hWVWXOmimLYSyYG85Y7bRFB7Pjtz8J0gbByVwQn0vRsXLRodx8XdQVaFz2Wd5LoYHskqxHC
WvSVH9NGNGfDumMxw1Jl29K3yA4g6ZIVQ8ErnfCv2Oqdt0JcoZJTBd+XPYsxAsdS+ZBm2U54XHA7
kXyWHRGyNNvXvsKEHzVItrxdBwuOFHkaEvOSqYUFu/uJJ+vsMGbIvk3jUzWfrYeAtsFhiraHLWIT
4RO9YNi0YRmx+TJawjBIw/SMabIFD+LIOQPdYToAf4hWyBj70DMgSpXMxnvmRr3fwXciMmA+8iug
UhC1ze2LvsZqyfliWpMcTjtaVPidN5BlNjl4dSvuWwyCd0o8CpTrJ4Y3sEtDrvQvdRSafm7a7vwk
i6yy2IMpAiHT9ZXTUfQS7xuKMdybhcOgn1dZJPvTbvI90TBSn7dId4alBp/0ewD4MscEidQWeyeK
kvV01xHqsxnFTEfAPXv/xhCN0nCLWfvmcWQfHi5aLF1eX2r0DvqAAKtFw5iIKRCKHiRoTIUEVoLj
GecC1hVKq/0rbLf19v2XeicDi5CtRrA6huLOU8yzuNY0ixAaf0SGwX62nUZZLJ+fsbTocRnQvcka
ny5bT7hxDTqEUVxEoDMkhe8/R+mYbnv/sxywC4C9yWT1DWuttpWLckQV90ePyuwPlpzYfNNfCSlJ
5eCWCNP0scBsFIbcdM52GCMVhB8JKv6dbDSsAsWygp4uf7cX5ZJvtQ2hCd4kekP3IdptoUY30Hem
C9zX+VzboO30mL5O5++Fxt5MZosrZoCJEMpgHUIDltG76LEg6WDfcmQkNPm5f42t2sMRKRzwGJw/
CYSh0gbsqbeKDbiCpRKzvjGIkYHtwuEW0wN4w1cZMOu7NL6Mj+Qj5HKl/H7z1+3z6ysUnDINrhoZ
AX4XQ61bc50cKabSMAFjNtX347c5F4f3qgzSBd7mIYwYZrLKsVj3EUZD98sQ4gwaJzA1EL/ozB91
YVLE2pks3uvyIEenH/HB1tNouuY62ai/bMWA4A8W+3Q/V9YIz4nJDv5gdDeg5dOBfb6qo8qwADgY
AuzHlWBZEpX1N+jOBEXZWbvS6UD/eOFKktk8+lBGY+FHRgbEh3ov20+v/oG9eo+QU6JMm+FLpMKU
WCNO/uVJeoqgLNk8z7qAm9p9iwRjeT12PjZMMwzx1e9+NV6RgfF2kG5DZ6oX7UJ1U5rJMqgZ5qqO
IPKhpoGc9OAKVp62GY6nRRmhEf2mZDDF1BYq3pJkZYudaU1OUAu9kRtq7Mu+iNiYLthkmbii7Dhi
Pg8/dOogJfmEWQQpCRYcydWxvEr2MAR9YMYkM8r9PbzD5wPQoY1OYBUIFiuWmnKLi9zYnq0GwDoK
IxHaXSLd0/12T1yRhljiOux3PfNjPHlS/KG4ZOtyPwsh2zhFnAYoh+GxkpFppu7H0gxKGAi9YGGQ
KzMbzSCc2LtDieRT9QExz1GNW9LycUGG67393m+4TXLyvNYj3DjKA55Nx9xr/sq9vqlm89eRAj/7
UQXhMYaSbxG/FjIm9vhf2EAV/Xc8awafI4q6fUd2FPvQZNEgjxD8uJz7a59Fz7/3WvuSPMTji5pR
S06IHMGanOwLdmXc6XFyAE6TF1BWYh4sQNnvPxQ80FWB5SE7NXsEQ9C+e3MGp7Q3AdThx41xKEeS
Mo1AIHwI1xhw1r8keVpjJv61N8C5fLGdD2HhakwoW7dwauIaZA/812VU4WZOYydh4jAZDYbD7Xts
qb64hJiFuMlqCCr34wj1reRPL8l2shnWk1CLoFB7hTOHj2/xDDRnTmm2qEAbb7Bgj5lCvTr28DA4
OC0FGJebISxiLKoI9Lln3seHLCMoXdHnbbPXaTGc3PefcnwyE8l+GpgOE/8VUgIYDGNREVu9+fQe
qEZ6Y3GGrjgnetwhhLDaa2U0Im0RJJY7WOQ+uCV83Pe8PE5DBszLU1gBJtA7gjxI9uvMPFgM7CnA
UMtDCItrxKCMjzsid1yGYlM81iuolurvc/WQ5v3M6u9Wgc/Iw9BfxmRm3NkKv/KvAk53ZjRESLO6
12jK+tKZsBLxy5IxuQt71mJqYbx+m5oVk3TMBC8sDV0J5YdD4cY0CGZJO1rM7raCfeiSZUAXYOQn
2DVO2QA4CCsjb/Rcabrbl4HeYHdu9YWJAgeEl4FlYaj/OLwNkyeRIW9+dBcTv6IwNRB83uLIIION
rW79PvfMSW2PpVWm2TkXn+nFzWe2UfHuqsU0qJLDG+gnL/620G8l0WTF854YBkop2HJkOK8Y4Ly1
4IP5W2N92LfV8RdJFM3scGvWxTS6QWSauNRTwPMIOKdjBxBc23TjFfIr7STg4byliXbGLLL8qCvL
8esCstqMdyM43w9hxUXLR1tPwVXIouQdLSVEszOv3AxIOg7EswZ47yzq9YwbYjvy6FxrX8bjep77
b/zAgFNmJhXOSjmqPkl2wrXcLAeD2aEW9E4XMf+c/vFUBcx7hO1RjxezOPu5c0Pfr/flaQWN+2fy
TZXDDAdeMP2G2ASZCnIPr/XjM9JkmAaWSImjMoYcMPXSATWrw8RJ/uASRWQYyZToSVEpOZOJKTU+
Q4CnhYcTMbEg3pPCG8+YcrkoVbMUEBRzcZOAC2pBkLHxmgTWLcOqhgoYMiNlRh8wg5gOFs8aKEJj
3cApvfyjKu7/NOp/Ct3eZOp1R7XPHJLANiZ3usNojMoHJg8TMLna327u869SjClTlISQaTeBPMcD
MNs/2ljSQyIegAno02kHR1fwFdwvBlh/t7igfMSL5x8ah60W7fJcxVef92SE8Lbzkc8EkDepH3H5
8RiKYFH6wiH2hWUFAWPmlHYZ64rFgzlVA4ldgfWIzSkc0s/y1oQU3mC/IJIYjCFefTGS2AIdsR+n
kFEDmjfGD8hudPcfBwiiwkI+EJ4R6XgBzD+X8XdxoPagqUCzRbkomgrk+eU8f66gC2+rLQP2sBSE
1/tVD6rNEEyWOItDaoBjgyIVfWRJPNAUL9q5wtOy467AgxhsXswPU7YT3WRkBct0uqj7YMYzLQfu
9JDvoad7IiYcKIP0iwzB4YSSlLkQFhRu/WQfhxCGxqLwtHYB7M9jj7QNmkrxGEvE7E5luXy3TK9m
c+aHnBOKHDSDFBCqsBZk/oMiuiis6cvk75mePd9uIbtYrDJL0KBIo2J+BSwtRcGdDKtKiwFPirUJ
DYUzG9sZdkdX6g5+8zVxa93DeLSdwfvSPBjwCT5McE9MHZcJTagcYZeSKBqR2UXejoTWxia0hK/Z
Y8vco6VLAjLFqUwVntrYuwOYUMoA6/0P7zPFeRLtg/Net5DVxQi4GmSGslOdo24GIYCsSh3/xlZ5
dKWsB7OASYiYX/8fO7BYdtdXL/RG938aZjBD0GWAwQ8nurJGk/A+OI9syeCHaRB/hQYcgPiWb8GO
RHOguLWCdiYQ8KPi0fsD0IC9AjzhhQf03HQ29pNAbFlDQymsjMQXcmPWvW7jowrWzOuAnXEzgKd9
SPJgSPHwwIOAHMaShTwRuzbwijQP2tzC85K6D9MXNJSnNaCW3q+wpMFziIUrBPUHJgVUfMC9IFwC
aOdZRLtOtwTUhQ0S2MfHpG8GYQKBwg6H4+bgmjNGfuCs4Mg443BewHEhbQJtJfh1YweFOOdfdzTa
cnoAuUGw+HuBtjILARz5h72AtmJzeFNcYFwASIyohlskIlGAd3MsZAyOBrIgaTcEFBZnPpWkC3uo
KQkM8we1OIDnrJrzTz48vng4UG1QJQLxZpvkaTXnzl2xMaBwB+njpEFxRh846kX0Jp5KzzMQJc0t
EjIgdP6SD8EX0BA/K1YHHq1I2R471sh9B+SzQ5DPKvnGOyj/RR9VnFPozTPPxYsKHBOjJUKhRUA3
j23IU+R+EsZGQSUJeT12wO3vmNTLnEacQ0IYny5oXk6yC94OD1sA/8AcYEAwi7lHFsj04nzRuNRc
+D+geQWu6eYtEgdUy+bsC0cHLDCcKVsO7hf0G6eFFqur2VYX6BkUEB+zKqdBWFAIGdO6M8bryeKf
aEG53s6cnrMQwyD3hxAmzIM44wwdOCa+WDNi2wJiQC6Cq9WKWAh+7vErDu03XZUbCdQY5hScWsyO
fjlf/3wZ5DMNXiekwPjxLbXl7IuJXUhDctCWgExLUsd2UEaZJHr4ZbLoRtf+jDGPOFVUw9Q6m5tZ
D3A6hFERUFl5GL7yReUwsg665Z0UClq/12JAn9jiS0paJWnUl/E2d9t9GcpbQkEOSYhxlxA0zjPn
FE7QIj7JKjBnSKZKC9ZfzEMaUXhv0my/qOeoYKer+njaMfpVNu+Vjrk4ZPMND3ZrWEqoVXq0vx7r
gEafIO+DOPW78vBZggfcoJg+A0bZ4W2br9+m4IVjjubT0X3dzvSugFksFn2b8moS/9fpkErMCgCt
j8pl5ILjQBTdAK4uhwtVDNxFKS55y/ehjLtlcsF6PyanQbiiMYn07ysuuNMF5YGQFKxIQdIkc3Sz
J2OngQ4KKA/JsZgL5RzeYMRJsVTWvFqQ+hMCRH/ITCGi/A1/x9nQeNsSjQIVBs0NlNp01wX4IMMN
F1Kfr4S3/rydCisO2MHL/qDzbwirPnQyeOudqywbJhUU9Sg5XSbfX8lV2kvI2Ojs8Eoiki6YovOF
BWvXVEfKFcdej+EitO+GA5oKUQXiChqT6OlrAYWQYHImwdPHtABsdX76gr732KBtem0yTvsVSjN8
JYqKZH+jS8cVAytGJOqqiQEcYD5ebdRb1Xfn4Q30owNbN15xmn/2NWRT1AR6yBZF/yQKJDgcqQGD
CB8PeGsMSk0G5qvGSayZUTh4mGDGA98baV16Ta+Uvz6xDakxrmh4D8nstimQqJSrx+aF3S7uWjjG
D/MW+v5lRJnM0X6VmB1D0WpMeSBFUcOrek5BLj8sFbOSZk6VjVbnA7cJyldtVpjoy+ZzZL2m3puE
RhwKZhuYPDUkn48Ll4hnMKUrR3wrLKpcbWBMxRtY6b+gSYeQsCpziFdUxjYjdxgVD7TocDfJLYJc
huBIdhl+F3SLikdFgyAeL08xAwXxvPaE2uLbQYvK9AKnOBLJ+jn7IrvuBM/V6ZYZU4pV4OAAGfPM
+/ckCSYMPDD5Ioto0R+QkDC1eGr8kT06s8G7XZB9nlX42z6RSgHnSBjf0o+BqDDwgn2N8R/ea0IU
wsjrtfiPpPtaTixLogD6RUTgzSveW4EEL4QQEt57vr7XqY6YmOmZqZLg3mMyd24TqTnt97/v4XJZ
PzXgvUbs7qRH5OvZMXJIDWhjyUxEzAoBDk4hwQa4omxhjlJNbskzc03FD2Q8QDN66tWmdQLDcIQV
LlRJgKnEzjE9ig+eSDyrVYfMFjx5HOAa+LYmPjlUhvEN0jQO5iZLl8e65x51W/tSIRXcvCD06iY7
HoPx8MHQ7hFcCrjVRglj2v6RG+juE6htisa2z5xMamwwa4l8BN/MD9e6u/d0Bd6YPfG0tYadFDAe
Jcu64gesh8DXm/yxU258eKjJVIO7w7W0w/ruGrD5MSS7MhVMdv6NNygdKpcZq3oMgHADLKoZPuum
0TUX7Dzb99+6Qgofwd7NfXamie3R4VaEgnSyJd+cSRIPUVmpi0G6Haspxnr8F+JtG8zAzAVIFqzJ
p0mKFM1MjMNs/eXQZCU3dti45LAwOAVR/4yXrXXLUmAyWjaZrQZlOVDaCCE+WbVzP+dy7iPN7Nmh
0ct+rUDA2WHOCb31LvUIDZooqCRuPLuLwuIzbspzgk5JWRm+h4kx34QCNpPI1qOokU+X2Ln+nFxb
ua43pMag82xN27nugt3lh7GvkF+7AHttkC65BdvUK986qz8J8xAraXyAmhOZtMJkF7RWfn8+Wlx0
d0cG+OEwq2Sj+VUHtBZ+ZGb+7/2F981f4DfeV96nxgbZ3qiLcFtRIcD+F2X8PZWJKTpZ1Ym3n3tD
ZRPrKv3ibb5DKHmMjgPTf54Zp/2QYbhjWypEqLIsjRDwbJi7//Wo/UAP+kIH83+B4CX+g09N402Q
URc6yeo94EpDt+itOmXbXzA/8HrB8OXXp1FZyZlcvbZ62xaWY/Pgy9hq1p26me6ideioiqCFfKyV
Ob/7CkeI2ZG5Qzn+eazvv3Mj5lHVpgKtfC4MduV1L06Xg6lm2Y45j0yuN15Djg2Ve/Ah2hdGCldY
rXqotCsOHAal0RoVsnprnIeKMWO9vCTTVs+dOgObh5KLURw9ZSi/84uZejdjyZ77ycayZ2j+aCyY
ffWys8NA3rfvaQMoXCiSVLAcn1okYM+yFuVF8qhRaQHjn2PmLFEKC9U+4xWD60Jagz2kP1dle9yT
ZIjN88Mgzo98Zk6mwkVk9Q0kVcbnqu+xjaMHHNpLLJ/T/eW9lC3EuqHkabBLC3EToUpF8qrZQNVl
z0sXIJAp6jucd1MKfS+RpWTX8bIeiu3SfuXNQRGLB8LwrrCZuqk7Y0jlq1/FbWvdWZYUZdXEXFSG
syLuWxqYi4pOjV4zn9Pdp20yUNUkmWYtUrZZISzH3vDSILrFy+BBE3wnc7VIl5fAPj9MKpyOFbFT
ZmUDTg3Gevwvnsl820NoTDmfdpJYZ2aXuaqjHooMwoZ9Y6k5+mpqfuy65aoJHUWzti6HmmBrHjlv
Yb11TeYV2A8FdP7tGZV217YSfjPbaFhqt880FZbdqoRyQ/7CvL3izrontK2M5UAM/aAzd31Hutl2
zwF324VGyISY74AuQg1VC3/+NldL07Hlurmu/3iL8/2NfmK8T6IfwFWD33E840QaEsWy9+tSafAW
YxUmvSbUxBEzj/lL2YHli8dqLqPM1S9oPFP5c3s1Rq65/6qnPPV/UwOHXG6+xnMUoUx/DCA+FWLO
0kj31NmX3uZ/aP4T+5OTBU5c6Vo+Nr+gI+Y6nUzwO7Gb8vf+k0Ty4wqgP1Ze+QbTnirz2VYOw7jJ
u7FmfoccMVx1TnOHapichaL3/X1tcyvl89qP9+I9kC6kOWiRDrCK3OAMtT6QgrhffFYTGmMwqlbA
0XRIafUvdsr4VgKrky0x9jZcjwzrkp/7X84xi8KrweX6VMU3clxqIY/FeMOEps71Oc+XdtlCdFTC
5u/E36h2mbm5Ap5V+7DubJfV1yeKzMJgOL8ZPE95OawvFeKLW2DG7dDg//thFmAjNPyRYJw7LcaJ
TuSpzDBab0V7J1y9mx5qgkengYuLJzFuvZUPM3FXqViDn44jXUMZaD2qBcY67DQ/YudJdtowkpc+
juL4/6FViSHSVdi/30XEaHQQfJCNItN+sEv12QRKdP5WtpefmCC6dBYJC3pmmjmGcan9N9NbcNLl
OpCpZAntLx2X8bSUBYtoCV2cU2lsxpDIUaT3h/6KVc2jqiWOBQd73Zl95fdxaAYTkQQjwej9LpgA
TwwN0PK9mjx9Kn7iUtMkscZFB/NW9Rr8IYjLebCOl+36afFlLM/bm5SsqIG2TxZjj09jifHZE353
qltuMdrGeMNzvy4KqSIsbXRf8D8NLqz+5nLT/ddI581+DyCEgJpKvXKf/iWZX/Yv8frhD1Tja0XK
wbkjNoy88rmKJMStxOo8flg7NvTxHigTyGD2rd8ZbyRn8aA2q8P0GO6Zl2W4MWBgKGz1YzfwRZgG
i63J9q+tzVwBHi8ez4Vh6vdSe38DRl8fUhyu34uPzLD77E9Z1eyzxfX37YsBVxa9Wde9+EvwwfnZ
9KGGy26YlVJwgmxQdNPFd1Ycn5nVq6H3r615anCefQxWF6lY4pba19EDhTwPF6YduC9Lj3Qjsi1f
aybIdOuJMk32qz59hnWtBA7sEfXcvxFLDDOMi7Xs2JSeGwoi+cCsPWAd2heea+lCErTSA+u+BtNE
4TnMdA1FtIu/vEyfLRchpg9q6fL3WtmsSu/JtRe4bbfff7ULzn0YEhcQ7RKLkHx2YpvacpFx1ecx
y0QIgya1YDSzjPI4b+Yqm3GEGymuX2n/ix2DMXG4fmP9wqkcvzF1lQ8ZmtbO5c9BsnmXMscO9SFP
/lwx3lcvbHCnBodzRbd+rk+F9QYjeAQep34Zy2d67BzmUssSFB4huRV/obm/VqCUiCGsUN00dCaV
1JjDLkPnLJfrTUEV87x0lBhhOUxVTNm8ut9TuqSLQKqFcNhWaijpNTc6J/PXycssSQTMtsZQKMdU
Ra+eLUcBAgnjJtOACHnFsgD9fWZq2SGE7fDp7HXpoasq7rdfiPKphWawrvfaM49OlwQFhELrwO86
JLgfl6YqeQa57IBtQu7/L47o/2iPiRw5E/bWcmNU+hQaGP/2YbOEItmS5CpGVrtbV6F6WY5Derrf
ytzBgADS9wEQQaIM2BaaJ8YPlusnetKefBkkvaF+mMLei0ip8C3cvai83ZeVe0pIt5a8PO0vJFNx
eewyQH495tt10BMycDyBvbnOfr6DN3eDdcyd4XA5expk6SIuSHaDa6S/uHfDOcZHepZY/oTJw6Ke
4lOiIr8MDBIAb3NJjVFzx0OmlEy1EpFTobpBOHIFHYlsjGOvu6JXcEZHyB/rh1MRbvZrVew+WSei
yRsCR//WH69XPvEBHlXaowZl/LCYQL2KksTJ4ii6Yjfyo8NFPG9kdNPKHXKV9D2vz1bW6g3jyiyb
JIFxrR0MyVrOH1A+IYYvaGwtAikghfC0bQWBfGNQIHvTbGBbNBdKT5xQ3LIxFnERt9/3vr+ntMMn
uRJe3wvvoYNUQ6uVSay7bwy+WCM5kY5JCZsLNtDhyIsVCCQ0sFMi3EOTu/NuXV4meJ7LqGBPUrTt
ELuP9+qZZ1Irt5DJXeL1Zoa6DmKIPAcIunZlUQzlLFHMPAt39dHvGq5p6pQpBJI3+vGtQ2UuE267
LR6fNYf9HSjHyOdRvBIVUuul8nHTH4PP4fbrQjJMw0q9DA2kbDjkkxrWBxM+ybf5/F2R8OVIDJMh
qG+k6ARxlfOzWHjaXWMc0qTtF2HHIf9+F85keWBEXSF5LW4f6pTbMdlVJqc3PcJ798qrT/uRCd0C
Uj8heQS/K/+4hzbG6bI3KT+0iZxiYx13wFf1Ro6IaPGRbvE7u8tIxP/RqEpQXBSugnCYB4duN9gQ
kjVNNNQa7TsIa1cC1+fmLMwn2U9GTIz0PevHHaSNoKgiEmXmDZ64eLKwRVhZQm/Wc0d6gPnVOJpv
48psTXEXnD8lmNLf7AIop0wMbTRfgO5jKTGO3qOcPRtWCauIbKvbnjh1oEFCQYJibpCtZMEQL+Bs
IJwdMDdM9fEif2Xf/obqDrKdKwK84/7sDDiWGls3Ftn80nCAr7u34XNm5nprR34W34n5+nfxz2AL
mSosnH+c4kRndSokvlxy6115N5GTCZO6akcUs4468XZPumrai5KBGRHGW0nVo0R7LouvPzQvvZgb
0V8B/Ji3Ym0V4tU4/kRmYBtKoNpzFFFLK10pxClITJ4mrwZ0+hB8/kIVZ2nQKBiQ5Zpef1ACHEvx
Gf85RA0gPSpnUktzK7qqYevihw6YvixbMPwfUEtxrcRlyQLMISiW8AaOP36jNkgdFnoWTclHDP/o
W1m9ytQTYDy3QT6uQqgs3SXj+79Rif5T0RwkZN/nqdOf2DUPOzLjjX+veFD9puJo9yFD4qh8RO/f
FdZUNobV7Th9J0z37z2Gz2hYLMC2sz7c8OF/SVYdFQ442cvfVJ+mwBaQYyhDGrhFgOAcdJ7oHhgi
1ZaN5zPUfqqxUNYq1jnf/h740Gy4bDPVXuUTw3essibsGKR+sVhSXSo+A6Uzd04Y7x0NQ5RuOTvZ
jM5xfMHzZK2G/iRxev74bJeqij3hA7Oi7oQ8R1s+aASyn37062ffU3+h+5fWpqHjy0/ya38qZHrR
hvGZF+VQsnFezZOJmy4ixV0l/9ChTRaJQvoLFulC0lspMJnQR4urcZwfQyDeZiAbmcLK66DB6WuE
w/1vBVwXxcWfMIGrLpGBsjw5OR6Ocgxb5bn+8lhXWdq3UTk6GRnnHArPP4mYiRmnXdWQUZYaG+88
HNtw1j9mphG6t1PNlJzDKW3YYV01m81FR4fI19Q8MJls0TycJYtmPyCCWYMciv5MHe9wyW7CJ1GZ
5fwYqv0yTE2BGmyxR3s2mGGDEtVEJ6AoYpa0PlcBKsnsSL8ZpKjomw4iZie67JcOZV93TGGJjJeB
tJCffkVnVrkOV+Lgu5m7s7+Ut6Kf12bawgFuSuZT374KKCQzumh3MABuI7LqdbaKJPF4sgHVNtoz
Ec456HjEqnQ8gelJH2Jqg+qbyhaz2/L5VMgpKJH/Xqp1/795vliNKGLr+N7TGAn3BfKRhLzHet7H
Sdxq8YYS4B0kRFYXp/+wBKyAFHVLuu4KPC/rVwOYRDlpSYd68Vxc/y2XhfiidHSGuCJyksXz76E2
N4fskxvH5oc/BeVkO7nKC/l6fLxq2/bUtHi2FUn05h8wvRZSFQKNEpre3/En8Cbvlbe8yXz6Z19X
Ff7D8c8/vmg7PUuMxvtqdnCqqVkeWpNz5T08sjrmWoNtyCw1nk/GKQy8sOvQtbWOi+gJi1y/c0PO
IrHG3v2HTR++o71MF5WttmLR9PFqWGHaVdLV4qoZ+X50Hzk/ZfFjMNDc/J1/HHaHKljmNdv+njL5
be1dznxtDElG8b/9h6nHgDr2M1HDO0wE28dKfHZsZcbXsQkz3CXG+9qyWSU7T/4qk0ufDPySz/wg
Zz0q6W8EJSSx5Pe0ckPBrd2UkIuigXTmZhfHBk50KjLLEds3rCC/9h/LmaI9lD70NIkgmgo2lhlw
3+ETNPO77r//kl+67lwTKpW1gboGoZN179hzaD/4HZtBFO6TXRdF1hk5+pcBu+959quP3IQi89h2
P6/GkWJoKf5hjdlJZrDg0ZP7N3133c20orPzLxUSm/yfsOhS+buIcF8LW+zVYInbCCQ09I8ksuBq
dppNf6fDcHVknEPOBjan74HYLbRAsrXG5TNalELY5RbxvQMY5pO9u5GSitTxEijTrx760tT9ojGT
p1ujD37LWcAHfFfjq88Ub1Bdu5oE++fBi6CdSnadSXthp9EkgOvTqoHTAO4hElgk+d20i3SQeLUT
PAGkKUTrp6g0rtb5JBu2oR1RNGttMLYVx/jgjsJw8qbbbzL1GLssQ7Bu8H4Cc9eoCeskf6VIjeqv
8PUYIfNFe5e6Vromns7opbw0SFt2MZN4iLnVI4PsJD1ZzdJD5cObb+biZ1e+NN9/L7ePqNUHvnxu
sIuUcmwJ+Yqw0mPX9pnBVRaE2onMz6zi1i26ksobrZBhIdhmcp+sG7bbVLiBOIrhQNdfmO/yQIxV
XlMVF3PrzgFV/q7r1/6teUUWPnELiv0gEQ1fMxzGpnDhlRVTCRTIV//NTcdXj2I7ZtvqFDdFpMGq
ygDO2FIsVxzPAp70cycFjPm61z4ewW/IN9t0hgOxPfxNybyloylPwDmT6K40waBhyh1mGmq2L/GM
ec9ooKLAouJ9AtW1A/I7FgVmpCndHNBERX0FBopIjbP7+BeVMcsK0wqzXrqA3Me2tiQE9DNualV3
s+YP+PGqqeQUkBddjml9y7BKe5RlSSGwoecSD6PwRuKXN7yN9JhF20hyeEmtTA0fjQSUBV35NWD5
H8/72GSylyp3tN7hk4vtJLrXWjC8RnOgnnj0s05IR8fpU90KfM5pIb9SRsiMiEpp7NFsnbVs0/Gc
7q3Hl2hNxTR9umNLi9lq5PlUKQC4w6TugfT2ANKh6+lS/mxlxRBk/cmPIlcKHZBCZfIS/iIdxGGd
T2YLCpfscPu7epKm6RUcyVok8DEQGQEShQH+EmFHk48M31jlos2wzeL5HE6sfqqUrkb5fc75VndW
Xq37ioGe0d406AJYdnioC05NwZkhf/3BkXIg2ST6HTBT7Pf2cZuZOahNeWlhFqAHpGcXM0ezAsiW
vufBLMV576yzwaO9p7otWUizLVcnZbqx38z3degwdo/cOPw2XetnQ10iVC7ZTr65cC5RWUAAyKxE
mxzkoPSWyancUK+auPiq3YQ78Zh3jLl6X02nh8XTSXywLhQHsRpkcQvSfrtQ9PBk01zrPJZ0Y+2B
7ES35wUGjld/CrkIvu570Nt9Lv5Woze3s9engIgwv668etE/z8RkCUO3sBlHm9ueFByLFAj57ky/
Vb7p2ZE5DRunS1DlLn/pnMxBwExn9g2X8jQD2ihIIz0eGbiz4sjM0uqMReF9LFLj198fkc9EElX4
MXoEzRLe+ztcCDnJ769ATVsYCGf+8XPaujnkjkf5/7m+jkSPk6kJfe3mPuITQb3KRQbq9vOifKzr
B3US9rT2JzPfWkYtWA5NvZmD5741t92R3pT2l2os0uLNdWU6+9aByr0kh2zfl5Xth3e4XpYc42eG
+8GJOsxubjWoJpGT8HDC3BPtYpyJPIC9GPjvvOjMAn+lbuqwu4+6QabzBFR8slZuMxgfiKZq5RGR
oEOmLvVIk75WcbpqJPskZTkUMbdxsq3KD7W0Z5whjYoYvTUe9dSpej8VVfB+7y4EItovpFarz9Ps
HlgaLkqZjspwv0jMlIaThXqkSRX/dD9ZIKTyaEuOBU65r4rD9qkopPP5X83+m/jw20jnr+Xpqmdo
8cA53HVMe1MFUNGzE0+jOQeuva2oLHLakRZ8nQ1D2+tr3aSbpZnwTH1xxkFTUnxBKZ4dnZbGClv1
eGduUuSzZl5I27wAV94tzAmkXMmjvmMZ/O4GX06m/6qWfdKh+bpLrZWpPbpXzi3X0ec7xfs4GO6G
g2287i1ZHzJY2PwZY+Lh/r47rptTdVvRivd9EioYD5XJxV6dHNQi7mf9G945zXNQOj8Kc39gz/TZ
IHFainOFDDM/T9PDfRPVOJ3X7fVDugQ5A5Trsq7nzqX7Y+Adiq8Xoh1HBZPxy+Gxg53qE/pHjfGS
kGotvaOv9fWuYGSkG8tjD33VXD+D/nzrrbYtPDQoutk1iaR/gBgcEgrN6iLd+/9k0DPmRBqtn63L
IMKB6t8TjrbPCYYCg+sP0fp63fXcQzwsTWdiML9O/y6unhBArARXWWVt00xQ8WlnEnUV5cvrAn9B
M/PnPn/vc/n8GDw29Df74fNdIb8rP1YTBlqR9qK5B2j0l7/Tb0XntJfL2eKMmlkTwf7e+eCDIU+K
9XW6ubqP0sOXWIVsa5/t5JoUkEhVqEfZe/7gApk4H5V2qF9sYARPwx3odEV3ZsVMFe7vUu5UgKuu
+07td+gE3y5dbWu2eg9Xp0n7k43EO4idwpOF2fSjfcfbbbZgWwFvQzxcBAMqpfy6ukOd/AWPkoxR
wjyv9SnlzXHJ0aV243HwbRoH8yD9uXWfCdX5fY1FpZ9Y7SqvazNjYAHhlI+2aE5nVqe3fr31kqXL
o0i4dgse3FJ4Zrnu9HsaLeEMnHHgl2WGEjnTknRe0NUb9ME3NxtOo5hR5bvgX8cbf74idev+0Bez
9oKILZrPPaFobbMrOK+OLQ2+uTvvYYk3zeQ3jQcyJcSbJnj/qDG/9/ei1SwcPj5+ZmExhOKF+L9/
LYP3UDmJFF5ItHSppl7H+jIspVcvPQFwdL3FjXOLPIVnn4tPsbdk5yXlvJtECaOyhl6TVen9Ii2F
PKYMbitsIKptThgbhOW0rdA238nk8xqVE9Qp7RYOA31NhDvCzgKbvA9oES5XJ5tYuNQHFtsKu68L
it50FBCATV2+AzrXib9K61zl+bP/evRefceB8WfpODr+SSc4MdKZXD5A7Qhsw2dXUEfqVFNGpfOP
P0/J1X2+G8sgA2L9nKtbjTmLvfZpBtxTQR9i9WW2A/eL91Kv8oGnPJOHn+zw3YUoK/LitwK9m4d4
WRb9xYM2GU83IWa2kFBZlE6fBtULfqUaLgg8hZ/m0NqDHCbLuZ9XG46lbQ9HE7qgOKQcKtpusJv7
qXtawmt9qT1rYzSP9T6H6n5yHy26gtarZ9/9W7CWzYPDcv1xMSFtW/DQYI+ZPbpeVO0Vy8Ol0KON
ymKDJX4gqty/ICdC+mQ19S7dR/o71QzicH94rpy6e6tZpG5QIhpw2XZv9mrIZA1jPA5Ot0Jk8NCH
MRCBTGXyU9j2Rk0S5LNqHM4SyX8+kqr8ibcGytCaxmfRVDV7q6R+r6vWblfYzA+bZrxoIlPhdvsP
ilPeclLIFl774u3b1Ikfkm+lY9V1dqeZPHKOi2HKWCDEIZafFRPvTwRmLJGUAJ+bX+fOfHcbAfRE
LZjJvsvmym/S2XQ55lqEzmJvnspamAQrQA3Qugs/SzhjYIcqKwkui38q6ZwjP7qunXFCzOKhZ66y
kMqOKd+8naCxRYS4dLAJoTiVkJm6j6ECTidkOiOVbU+I/TuG/1ud8gp5M/iqTs1dtEuOlUh/uak4
THdUxL13tnBWzItyMqF/RYuBA5Ft7b4XWCD9RDzvoVzWPYcJBJgBxD7Sh9lvn1B31SWdekLy93YG
4AMMs/+Q5uFWCtHa9+plx/qZLZlJ6756X/gFBsxw/ngj+8kvjsIXHQJev062TTbsy6mbieWrAfc7
vxNk2xDgvLi3b58SzV+x4dIIVameris3N4fqMdtcDAJx4FhPcsU7+RrZ9GT7lPZaOOdKm4Ffie2L
dYGbsi74RcEmwBgpIrvQe6CouRXneNZJ5Cxdx4YWhyHqsQ6tVgzlEgqjwppKSncjJTRIuN+byvpV
uZp7YuLeHn/p5ViW53nbxnHYDpPQszoUPje3ag+hyTA7c7EDzjMo1VF8oRXzQk/FYDoVkAGb0zDI
6OjdF5q6DowvE15V5ONelhS5DPgdevX3PlINWSuLehJDQ9OLfByLNd6oV7pFsFC8BDWIPOu9VATC
GyeWe+UZtReGshZj8a/cdnT8Za1jIQFd0NxXrBRfw9yyu3ngEdyx8GrHWGNBy02YjSu67aVfXB85
rFwGp3sXHojQJo82t1Yegal+c4tsMSW0L4beYX5wxUcxg7MqyTR4p8iNdwtikiK1pSrPR1W8Zuwg
uCvLQPbHulu95+vS7dq4JAiSnvOF8tilEkL7tr9E0dNd1SvHbQ9mAkh0tw4sMLas4rIcHuX1s6Rn
WZr2Rj+sINnOamxMv8yYDcOzfMsF9xZJNFa82Sesd6gLxMx9bioOYRguT5elyGBhtf5QtCCm1gxf
74DkMf28zFN7fqmBNoPdhhe3rotPIpw+K/gW+eOPe23/E+/L6WUwArR7bn6ymfrhWsjkvqZZROV+
upGsxpPNVLa7Ilf5OUaEpOyHp7gpds0VI8HNGd5V+6iJlYKMZjbHuu/pEIuuP6nxMoVLQy/vJoFu
7aLF7UQQ71MlshknvqfTTlbjngzGLyE/zt7b4CUncDNqWFUPxqMQFBOFB0OBUx0lB4+GiQeCJb7v
sbR9fHDfvmNfPAv76Sizyti7RYfTI1Kw+CWOMDtaBXef2L4MmE3hp77qx2P5ERFfVHbgRLBe97X0
LZ6P0D9E++972Ab0BsaIQkuPjJVcAeX1tkF+WlX1nGJ1RaqCE1ym+Md15ufMt9Um/nU8e+1B+K9Y
NQLjlr8sUu0Ys0V73J966k1duKsyu64eI0DUoBZYDUAYrIOeUtRdyqRDDqqrQUf7/POWYeVYaDyH
qXeBsuITsdOVruI13lXI7Crs+MBQJAzMX++1zL1lqThLjaHPm9F69Zt4mPdUN9FiVCJICIguLjRD
aVz6VTsadJxKcAYdpBaZRTXyDCHNDiLj4tOyHGMNZEyiBg/F7T9ZC1AllAj3MMU4uSwiIRUGU30J
f9MZGXOQ0jBcyLGwygXq4/3ZXgSNEV3UYl1d+CdLVp0mvfyR6HD+eCcDf4PZ9p2OIR9vGjKiJ2D9
uSyf3eBwgB+RK2bbsTlj+qXi3qGSe355qXQUTrLnr8tgOYxOGLKY2CXvjUQ9EGYYxIGw3tDFdB8+
Mv1FO0DV9XcSFDCFcGVrlVflY8u2S08S2fzk3Nw0LtP+vgo/vs5W6cKC2+Und14aw1PpYz/OfDGj
htrswFkEWxXcxNCNjRDKbTGQGXQ2TGx79y9V7T+9l0ci1+DefNbKLKHuA63lyKgVu9VYRuXPEt+s
lC+cWD+2XwpLl36X5UK2l/lZ5Fi2HseJ5qu15+G57RxdiRUfDJu6cZkAHc/KT//eTX1Z+2feltFW
4lLbRAYaeZqy5xeZdqaqLpABt8QX5PG+mrB2tbX+wf/oASgIUp8vDXMib86wamqqk3H7o6ml5rpq
ABPLk2k/1kWV4HA4uPTSa/rnAoPkOsXq4WyEmX/v8h/cEaMZQxLqVmtEqgCZk3P6FC7CgLYUNdoI
1Cmz238EGVKh+9j8t77kVF1azg/fCNtaCjZL2VQleTHGyQSy+iUEJCbmSZkHt5YKpnftnF2/p8oS
Ub61/sJq3nwvRqJ2UGq0VdzSaxfespFUi8Hwyo7IJyJKm+K1Gys+QPrxfKp8+k7WBaqLlXnVt00P
XDjgqjKn41vM9j+xmglbNFBzskND0JZh5u7bE811pj3RxAObcNMHm+2+k1hwVPy1a/kxtV7U6bwi
zAthOxbJsUlEGCR+jXeuLvFlAIfefL/LuuV1zco4N0llHyV7/l2+807vXL/OXy1w+P6Hbx8AwEny
qNNx9R7P0peFnKvSmQRcK15Rmd6/9szFl/yOwZGk8K3do8XT2LQzmn+Rb1N/Wgm38CX5KfSY63Uf
tu4oNzB4nfa0Bsr2ANkWQMmrd4lzKGfOHDf6ZAm8k2xFe8saCLli+oloKjeGWwTEgZU1rcjk9Ap+
jImPFD1545CsKNncLIdPB8NcACdKu8Yp8hXA5EDClElm/5EiwQbTpV3jxPeLS3vBMuGH8JI2as+/
gOPADlRS7M/AiQ4Ty0YYbL6FAPZRcJcVFTIfoFzw2UrND9WHxb+vnZIVk6gw3fWLYJBBpBQkiw4d
RFlaGgDu3LEiMJRcXHXN7CRTC7In7I7MXCPpmop8PHlVh4j1YlqjNtg/TcIqQE0mHg9jLT40jnd4
xqWU+7HjgOtRb7uA2Kdo3TYZ+cATt2UsKuCyX6I8Aqu7ZcM9ZFDxhtA+ig7S4/waKWSzBYKG2Fwk
kgG+eTWEYmyKgavC9DDWjffhJbuZxpV9Boaqzk6MgCPtn3ds5T47PfPxEW4Zl0169RTTuc0otPVi
DEUda56b2pZ5jloweMste9POo/vsPT7kUXFU2Yyihd21fBjZNYc/2ony/cvcZA0O7i1bpzKmd/fY
TttrE5YR7F3cNmC3S336C9ZDgmkD+ropy0y1Ox3u6msTjLRsmGfZ3PA9sELPTd2qlsKjIDl0iYLZ
2iAY54JrI0f1631RohKWdRUAMMhjoDtWSCwOo+XXsebWjVfWH/zc6GNihcPX48HTGKobCR3Sq38f
XxqnmVfojCAkAn7hyfSe4l8MDOVDNiSzs19tYWJlxt5hyOUiq3qWIJYsgrN/WtGjESDqCvKY3L7P
ZS3GBbfjyfuNDMm52LwA7E753V+6t6kuJQUtGl7+WfrVLixN/hquGAFGnopj06DIxxEHhY4LvgpZ
9Kw0wrs1Q7N9A2GcjNBL7+e6fxQcgQJ8+wzcdXCjltH/H3Sj2ijrXyPvSFafGfoN/RGq42A+6tdZ
iHyfNHMtpojYOsHjxpXoZ3D7xFU8NRhVWZ9Y5vP0EKDAfdH1ywjakU7ZV+Hm6Vf5HYh9AS0w/d3M
cMORiRzSp2q2n+quK07gXE3zMG1fMAqsToeiewxaPktbipfPaRuh3RKd6+5YYuzyI/R++MYqxAOi
ujAI0hO1Y10MtNX5MxBQeYEtx2qZti+R7UOSFkV1ii27rjz9zu0MhTCLj31tj6ix1IYfyJqcPBE1
blWcI5iQoRRpYGqCxLbXweZ4aqy74tpsXZZ4WleVN+hLFmWSZio3CrW1rpZGMzj1FU6N0a2hJAAd
c3LoIniVnVAl3VXkXtKtzG+Nka/io8mcd3hZkhQWy/qxAhCog1mSM+M0uxvlzhiNox72xuETnXaU
Kx6ShOQYLyG4YJB7VihKHmSaIhaV69ngpwVpjoxXoM/RelEGsteecODW81DQOI1AptuhZMS6Qvgp
jPHy9Srv5rfunw/uqeoVhmRNrccAtvH6ETcfljhST+9mBHoKxQm7iylZKHjXNOCWj/2S5H3y9jh0
3TeohU/BNuyhJSMXlSM43cb8ZnOPT5N5Pz6sX+Q7NhsNXLHnL25jsqoivgWp4r5FFYFJ1VOC55n/
1TJ/6ca2lQktQGSQGsDF60sySFRKHl4UCmyMWM6+UBNTXe5/Ppb3h5AAX1bNUUyv+s957kt8BpP7
2rtD740AtZJAXL1zmTMm9o6AU3kVVPE4N9u+F5/b8okpxbbM2KBCSZHsS74+lmKazckwV3POIxXz
idnlOCUUXCXEuIpv7mMWfP6R92kK1/JrVXM+OnfcPJV3YQhMM6c6jZGJSkJnds5TtYX50LXCocNs
jvMCXoVOw7mmaOnZrM4UJwdBQ8RV2jXrtLw31rNDQ3W0jIc5O8vde6aC9yfz279TmpkfwMpIkEa2
18gjYZcIbbhUV7f2UNd8zpJfVVNiXWSOk88LB1QtMebilpfM54obXOdpDG+yCIpOkobFCtpCoABB
gtnD4tpwfowWxfd4kai9x6hZSOuqnP4In9wWQ5dEkRULNtvM7IlMTZM1fH1eW8dhWGT514V/WAPm
4HTA7jp9+qH3e8s2xz8LqMI6OGOO/rlUXp/1f69Vr4H7qnh0WF1f9dj7C7cyx7LhWHOlPse6i8Xg
2kLA2bIL/r1jeZdfIHPvxXX/sbWzKDVPpahBpbtZZ0NxrlJE/6ZLNt6iO0dhTw588WXP9G/BHCpZ
8bP98+vWBlGsmbLpmUIUuzTaTHcO90AP8fgy3cw8vJhtZZotBw02QN8DIahFNC9FZ87O4bJ3lsJg
vi/au+vh+QgLf4ajrnLK9V6gzZ1T4kv7SkhBaUv+dizjZSDXpLqOr1G2PTJo8EGejw9EslGaav3a
gC7fGnIMvL5jCWGrjlMvyppLC45hYYgonT0WE+8K8qcmLFK8PMqMBGPlFxyQROZK5bctHTJ1souo
qpihkuBSDo2MIWf7Vn23Cw8a293Q6lakiKEMDD58AINIDYhECjSyGs6Ai829u3g1D7Zd5mzGl6kP
969wc6TXH2kyOI8hYryYqfNJ0yKTLVh1UI9XxacePqNfU96n6dYeSTQ+DBhQqjVC9TXfAC37UEkM
ulv7sO0ZewxBZCvBUPrwZ92h7O+9HsHCowtEud+KT3nGqzkl7+JvuJdHRmI+AIdsHhWHa0rj+hrF
px8gxVW6lD0ozjjGSAirBCOudAMN7zwh2aqtR/cXNfH7Dw3fA1GiASXcYY6wXHfwaCQsk+LQhZVh
Z2Gz4GmHk8GxVNTnUn2pdjJNrI7v+Kf3ds3Ir3HBrEsjQAYAoYzO+KcJdSiOn2PVjxvBI87SPJxK
A99u+snNoxAfXEcSIxiAWnr6HWMJf8NVDRTzz9T5yKvDeCveViHbxNdKFMl4UYbqIBqurExWUL4r
SiMCFMyGYweBbhXNVnM/zfTSpefY3FE1i0xNtHlqLKB9mFGFTNqcVw0VjvtIwx0eRq5NSvZkOzPH
xw2974H717USb4ZETlhvL9qHYFwx+hhhWqwG6ZnCsq4+ibZjOHEVFOBqtqUWnJK6rQCMhdOfQijL
IvKOAgjaSX2dVLTP7DAphVwyRAzaumYXhOdbXClPgXNknnwRpEPKfZTXgLf25DyXDO3N+cv0hulA
KdG5lr2WSRz1Q/HcDP8b05TarX4OJUGs+9r02FlG0AVu9WiIfhbvUzuV4n6dj4fizvnGWI19yP3n
Wgx2Vq6PxcifOSsl43qFLJGraslF3ts2z5H6iahd8YD6cyoBN0aL8FcJKP8Wo1tpMfL5avyOXZod
XzvCaC+4jm2CL0ky2TnNDrNon1q9I2LwVEi/8ultNRuIIH55L3zmlLLxFnIKJWVGe2C2mRWzrmz4
6hSiqBXIgOyKPoO2nXNRquwmO5x/mM4wNDTQOBeVkYOsJegLx6ksG5GyRVPafLLAJAnep+Rwpgb3
n0SH5dTuz+zm3THa4aGmg/XwYzWo/T+Nrtkx76Mw/wVMKJaf3RMAs+BOVdRRnptVnHBfD2WLNNYl
8vx8dkRLxPJCAy4lvkLbdxvVZMpoEbNHKYy5a6CUrCQNF/WbT4UWdwrdHIu7D8BWmpfKvhMCIy4m
PO/8+/qVylX2/KaUYUHyrQdfM2nRTZ5cYp/PD+SIyCB5aVKZxAWeAGqhD2ZZ1sm66Z7uAezO1Y2V
dtkwa61F4x+pE6TiXI7wwuOoP1hDCfOxs9B6tbWkkJA7v/jenmuUoi0Ekj9CGPthYKU8cu1pRSe/
T/8s4pVIJ9fRp+Mq3V/llzb5dfoJMR/EmEcVcvN86LwQby4xvNlL7bCppbK1/1g6s+1EtS0MPxFj
0AjIrXTSiV0MesNItAREbBARffrzrewzdu2qVJKKSLPWnP/8G3jHovNnYglnGVdXMBzvtJUltyBC
uQ46HanFEh8d/INgzJVLpY4NM8oruz2nV0whMBuYwi1B0sBwcKrpKak/QP6Mrpi93Ls4uT+88ZEh
vTWKc//KloMIi4gi/QglojCIPZ8CspyqpYVN0YbloGS5oxRNhlQ8FO9Qp5hiutvO5AHjSWIwHMw3
seyRfRG9ofiNGkorNWTGznloY+ntcd608fRCcBkqIJhwA46JcPDIpyPBxeWskYcpK/77QmEOTuE1
G12zZXg8ZDfkqzM+fx/CAxxVd67juNl1ATgJ/A4oWwsUB5x0VtMG5s09GWPvRWjb+7umL2zkqTJE
mJ+Jk/2KsKxSPjNssB6YGmJ9xdu4+JBETi3OM/hP+SpBmMzjmJCSdVxQ6NCh2FYXikGiLm5XXpEw
RWgW8qLLmApe2gUKxI6gmFOeVjPVwpv8cKuJXIi6eJSv7rM2Hvv5IicV0n4rC5waz6Kme9O8ckPc
AgZojBix5gEEogNFx4gTV/bnm9VSNBP4hqrwFRq7UwzQOwqfx8/Tl/bmGFsF2/g6+VSFV5CY+DNH
Zyimrywa6oy42LgSeZBnEPf0hWKWG/3NDTq+zPr9efjGZoqsFsSfyH+mhD+zTfSrFrklH+DMt+Jw
jGHJQBJfBwixexioYAUomDpPR5sSkChyhQkgJuhuaaUkcghDrNMHgiCeTWFZuGCPBbRM3WYE9SlC
OEOgKnRLYDqopUwTb2BQoEse5iiUUDEsgIXYvQDzVhhgURuipbBHl6hrHZaHU+f+NkoyUvxfWCm/
WPPMmPmJfbbGtJvS2s7Hs+LI9eEex/PuNL+wSXJ10OASMh2AomHnRGXDyWYLB+q1QqwmGHFBwh7c
1+bjibwSzp4HwZazBDtZ+ovD0FaYywkSpGkFPZHkpD9fGYFyv5BJ8Yq4+Ywx3rZO76CkgIrBUHwJ
fEtuzgrqx92BmIcMhdchH8kUITfYKWKD1U61NjjVMENIVZhgcDEiIdYm3QhH9MmFKvwbe+XaaVjB
nt7tGxj27l+2THMJsuqMY1sh0olkzdfIG5LQWVW2bgUaOo7G4ztuPdaOfzGy/YM/X6jDg151SE6V
wpOU3GkVhrf36JbQqYhR4KCgWKG4wQMEWO7pg01wSYeMfKCb9q/6kQoXUxY15Hk+gRHfccUE/GBw
PWSQVk9kxQzfBNNIc34USYOEE8MiVydlpkSNr5NcDE33YcMh39ZmoEHSQBqApXakf4/s0YY1+vex
bV2LV3Pf29LZG/Pzd3sN5UuswnzcLG9MT7mRkM7h0gVZIuwj6Ye03vQ6NyIyIUHv1nmK07Y+eR/0
YQkn0ykdBiXOvvveG3gB4fy9sABewo7NH2z6Hirj3ZNs43wInmpQvvwzhlj39HkOasDuRzKCNOeQ
T7msDa+tv97D2Hl+XG10bHlmhtG/DwNxFdvM0GDt/rC5qabTYcYL/MaMr3zSzAsuGSehdD/QQK9X
eHiAWrl70o6P/BvDL8lE+XndjLE94Zw/YQQfJEIzK7+YkTl23SDgvpHwB7TVTosN85g39mHM2aX9
Q92KLQWOZQe6hE8dU5oR81dwWioSkeLUeoWybt6YyGHbuTEaETKEPOglL5oyNQuAmiXiHAvZBTQz
AtDzyWt5Wz1q95VwUi46x7yg6KHigYDxIpawqAIGzZ+XYNxBWTtTDa0e0SXDE2y0o6T4jNzLnmoW
lAejFtpoHqOP6gxWSohQPvJwCuzMoCoSYGgA/Asbfe9DSjFJMYONKRTubDJURCXvgtqQAByZu9vW
jCno94ONYIwvPOiRTUSdShoigNJ32zFhcc6lj18oOtcXpjKvOiRJiPBLCl0L4L6K/zhbNNelFKqX
CFe21vwi3Z32m8cXhLpxgTWvDSZlvm76cHbghZZit8q/ThjHtWyOU+5rTYmRU3WivCr/MXofjSJE
ahwteo7nX2yXPjqMPji3+Z26ecIsojSqhB4IvBAZpTb2AR7H+YyNHuRBEGkZ3HB99MxjHWKJIJeJ
zNCwxNtTE2qXYgaajgeROUX+SmpyMdhggsUSXs5zYzEiml1U57d3UtgWEXuhzU68G5wUpqt8ZGIA
FS4G+NDvTp6I2uqw7uckohNR2OFdqPJd7M6EsfyGrymQrx5A8NQnR2TtrO2WoNv2WyVVrEl0iSMc
mli+Jqf4RWiswIclHBzAebrRAaMD1m2KNSQ76eA8bpG1Fz7KSJnuAbU6SGzh0MVjy9GuDmcboozg
hsnQDJFjC7aBA5wVvUBq6agjFDkaAvzcFbwh0EqwXjCf9RU4cPI+hRcsB0isnDAScza9w3WUAbNC
nrT7T1rOORnp27VSnoPrJiXg9TIBIMeCHIdHAMmN4W+IuUZqhafhHue6XzaLKei9uy2xFEEs6R5Z
+PlGVLCiN3tHDEdDYHPK3HM22pnsIjCEiCd9upTyUfUjfmdzZudmzsHL/yrrSlwp92HjPFRy1G1K
rPaamknzgqGIykOxTM/r3uGWZY705+naW8kD/172fx8q42nK+R/taAYSXq9xmT2cnSGLiOTCl92O
CE8r7etEvtl67fXOhrLEHS82xiIS58WcRL0TGf5D97CdiIpZNGTiIMV3cTCOeAuUvayVZ5TVYn8/
5F/5P4nG603RgVfve5LegpTJTb7YiH/aZbRTB5lDu7u8bV6Rl+IDwbQCCQfYGjwwknBD7hQ0SZ5f
ihyqB1Dano7BTM3VdSIOgbpZ/MHxcITngI852nM8utkmsiXeZsK78tmsmWZNDuNdhbphQpf4Tl5V
wFQL21a7Jwg3kqu1mO+yg89uLzK60UEHw8W77dtMoxrgkFgo0/4xzaoZA1Dec0nLgvsIGY+xSdPG
rWtpzHs4/Rh6pwlLETly+Dylss0nDGxkJ2swQr7OH/wah4CD3DgYHmWUmpwJSOUcH1AVJRa2iPHm
eWQdUhtnDT7OpPJI5rrb7lkhat4a3saZKEEvnxnlX/YKSZ7D7gaOI7e/eAqAimigMTMBFBLPw9+v
/38gwG3gUsQz1EI0BZOBN4rBkrHocBQfC0AXR6CepwnuPAUW4AOO+lR+l4AH/reYMCLAdhijewZg
9uEUw57474pw/a5QMBYcJ9SUPbRpDd1k4Zt5GDUb6tyteTje/qnT45fkEAcAruSEr8kXDwXF87/P
lrO/h/ABiu3wE7mmeePLoeFHVBMRkIv3ChnC5K7uHKLyy9rWKxc1qfvDpMsHciKlmPfEeeTOZJiy
A7I9/v9Nm0HEUJhzMraPePPA6CWFbcK90nrCxuqWZRuykkCauf/FOyuDNuO8fjwx9J5QKtlTOFjY
MXXEoQD6AmbQqMPfwhHpaGF4ZoowtcVod2AH4hlY3lX7+AVYNNcC2EpQ7RE0M0VJ6NiXJ6iSnO6e
wRR35jvcLABu90DawC6ceJ0TgOCS0UfnAS7oXvXDQ/gKWS2Z9jJJZGd8BsDM8KQpD4SYiCVE26sv
J1XDdCgwCrOpSD8ekowNUzNxec6BeMjEG+Mj4ocyHp3/Hj++OPL/vkhhyrPFM8bzw2ebzYbtgcWQ
LYXV8JfzRXdEbClew9yTJOHCA/Xvk/VjUkVrsikogHdmNEAbgA+Hti4Cs2elpZP+EWPeyo//xfvx
VpvCDU1KNhc4CfBIJqzN48kw0Qk35vfpruAHXXlmrvYYwkRAFYRtHM/2fBSmD6iwc5K4Xe9qp/fk
5Usju1+jFajRhIFNfaf5PD2DKkwUB9cktHcGDFZuUfDEwqeQHGKWIl+kE5O5qUF1zSfrArq7gwKN
epu16qa74lHVvHJLUuoTfRqfPCFro76hsuIr5G1vlD0ZmbR+6Sj8ZauolqmUptj4s409ba4XxQEr
P+snQ3DGvgCJ/ue8bZiuj3htsWqecHfpPFgY3IniGhVcnqlILWYpYyD6hD3AZ8USdpDDA2sRn+ET
54eoIrh81oql6faZ/XdhuX87jxhNYCaxqh7ECs1NpHBniqP4u/gRkzAixPmL+EEAxeART6LuRBdj
yGuI5czBJ5eMdVd3XrbexEbvLOCwGAE0IjMdwcfasy+8QgIEoelyjGIJbjbs2QzbizLBdoQ+gNfX
Vxmj9idjC94UmYOP5xckjeL/b9342/sYGMIvh5PyCIHGuIczjpW9h71M3HKoWclcJ9QYlp1dMUWt
XUKM224yx1d7PUx8JOB27viNT67pxGKH5G5qubksu5jMKQr4/xJdff+WO14xIdtYTlo+p/40xNj1
FDFt4/1K3w9usm999vG3c0ZdSbVoHkT9UjZTDlECUYmQ1JnjxpuLkoQFHYSjvro1DJJRubijjeDl
Ec6kZGgzad3dmB1EmHuTocMT0ztEWpBeDWGD5VNC3ROkzw1uF5sRVvWU14DzRzh/a/Gz9QzZrPF2
CSbdoOyLrDQiiJQIyh3AEwv/S9BDNdq2gG9WsjP3stVHXLZBQ9DvN/U3YkAWKPrkON8QLy3OWw1F
rOatTF5fXWp6ZG+5vC7s5GHfbKrK5oU96Bhi6/p7e9jmrQdHPOsp+FFKYeiNPrv7c4kKvpplHUsD
FCTTljGV+nrbU2hOKX0Hm4SYfb0mIywuqJMm04GVCnR+OaDdUdLeEQGwjobDvUNhgSgRuj442ObW
+RCVgW9Qc5fIK+iI/xUSai4bXaBMpjHeFK5E5gyNCzSMI3UuCGwz454RovSObGU04b8SOnjiCP6R
Qrzk0GnxqkHAEuvyoItH/rI+zQUqYzrgURR7DzdnlaVVfRM4kvHsnWO2DszCMUMKpPQ8V9E6O2Bu
Fc8UWsjC+qaXxUl/oa3Ndcu4kwqTghMZLEq/huwoX0+pxjtoWURk+0rpSRAhv143ZDqAW0SPEwdu
t790Es7d7la6h+hXd3cl9lHpxTvDAf5SLYScdo4rSIKZzbQKi0kVPpI73C0MFjTCMqdYp6KHCi70
SoSyzozLkaReFWiZpzFDVbsBVRDA6p/fMpWUK+IE2Nw50z07C9BQAG0JXjgHfHv6JL6q1wgnSZcb
ve9CGhgQihSoFp0dpHY4NMRGuRTmGxp6NgVWj0hn6WAX4aSJ9UTIk+D/YLELT+Kv+I6PzS9jVQ3R
Z1gbUQTSeYbKQWsjz+lOHooPSmJOsuiTbcRfYKB8jNPkTWMrAA/8fFSGPdFr4LYk5RhRYhuc5926
mKo2rKYzzjJQNjaDMzhmPoH418wQGbEVkkJ79BK8Nuk54tokYmL8FsUZMAlbmmCywCeYvD/28+dV
2abHAt8frs89oCB++aB3WHMqpQuDaHAwJUcxpHvrpOEhZ7GmVCKEKhu8IYNhRKA3dT3oRFMHZ3op
IplpkD+T9OJcF6blgWSU9GH2698pvXB9S7snaQKqdKQaWbPsYwmqSNu5QExgfOwk+QLQEQN+wppv
68dPvWRdcq7LsiBAASxzfHwjiCmhhX/dx8R0YyCODWkroJhc8XlKNSkEzX3zsPSxBefJLe2EzpdB
BjtpP61wgSD9+p6M2HMrV0Zg5oHmTmpYYKmW8zac9XCZ5DUZp+LfdPirOE88TwFcwZzm1ZIciQ0P
+kvdUvlQcnq73KdPKc7TnRGeAcnwR5qM1ZDKt+sycDbod0AM7FcSN9FIu0wRsvBAcSqxMKvr8Mnw
hLvSY9xOGjPPH1MV8HrDIcX2eiSnkKH8QwGG50Q5+oSC/RwjOKZdFV18/glA9sIXqsXG9qSUsAPV
bz628hTiPFBWdJQqodkhW7wiIrB16gHWu/cYkO/I9n6AtwphRxRvbNvSimY9ErZr9GStA8fuyKY3
/qJsQ/U5ZsrS4yVTcSQ9Znl7ZQ82YixeFKABVnNvaX4JBPq8oABGJbNg2Rj5w9h/Ht92lu+MbonE
OWfYTrzCTMpS+SjCl4+N6mvmdAA5nvcxIB5Dinpm+OrxLkKlKBwEPVBLIzh0452QmHrwhYBUCfXk
AwyWyM+mY8VjyT+D6pgguT3sR4zqZPv6i7khSuzRkiGsi9E9cubSoWxRvGLZtYsETlA2XpBdfZpa
UwgYOPgKnjQ7AwJEPBAPZPTM8WkUYzYp6vcqK5zhn+PxoqbQNvegPRkqZqGwReCsEMl7X/NWFN1V
upC4CNahNS5ooY5t1ZSb6HwAFfCg3sn2a8nsxE55Sy4jhs+kQGHWODsrY9+VN5noevIbLoUxHduO
p10BRXeZHeVDaq2Su5tBCHxeZ4pG1Wxmz4FUzECUcR+vWo7gkdfTGwdi7s/z8Xn1ANL5c9j3Rm6f
GqMJNLQr1pNwuqY3+M2sKHNo02t5zMHyFLMEFyBakdL8IbLAiPqSsBI22wSjhlHQMZFn968X1q8y
Sft5Hj5mqv0+3uLih+6wpUtgW2DbmhpR95i0X8ZMEEe1yaaMyVzphGGFwfRLNCnN8Sn2ECi0xVHd
EbLMgGrJI0DzuSJz3t3wFWqoGi/lfpK8yM/A1OGNgwoR5zyCELfxE2afO0HFYLKV3UeL3X32wfxB
FKAU8DVrNkMLCleoYzR9dl/ED3s9urAnTT/YPH1cUtvsO2ZqjnEE4/FIQITckwIeLT7fsFmYbbt5
ACjY2JLl5PACeZMQHbkebu0ve/ap+2QZDNP+m9+U6Qi+HjOvi03SR9Rh2DWlXv16fhWLHlnIEObb
0eDn8yoRy4+Z2/17CTh9/6rCN/wnIGwyxjHPQWghT9ZwbYPnLodzavjN29FZ8jTnvixG4WlrscRQ
JJICzvuv3CdPnncjMieWML39QOvmvN4etA86JGMD11xRac8opXLpmwHZDRjgssZl39+9b7PTx/vA
gYW9hA4ZrcmPBrGEzwDRWn6lhaywAIxE2qnhmzu+bXbXlr3lvx/YQF5l50SNphYZa7iQpTn6nsgX
vEoCXhjm5P31Y5nTnloT5k1jRMxSPxkXkb6NyQSZ8KylytO3rHwC7E00PDzJW8D+xdjhgXTxh/Qd
1hoG8vAD7+tftjUGcQXLxhZCBmMLYmJeKz3txzTN7NVs8c8jTXiWPDuVKNV3ubQkj2KSOZWmwMFG
cl8s+flstiajdOlpm8R5KcxTMvVua+okWaCOhDSqhdxPi/P8dl/fcaO4YV1QE99D4pKyNx8haB6R
cyqifamAJRI2G+q5xXqx01KQysua3SIKzvFl/14y3M7dlj4fCvf0VGCyUM/OaA64B1HdCfyN3cAK
KN4+mQp5inqYPoZFGamsveYOlqcD8Wg2Kxi8AYreWELhzIKWPEUTAkeZ2r8MNgxyBdpYogQ+exZm
q2qIB3jMsKfwVFvLfewcbj7yREMUeSh8c5/PkafESeEE+Sd6d3n6jrot0m7mLDtor0nnPMFWCg83
wqwQDqlVOXHqFZDJFKjAKQAKllakRQyOa1TuTyy1IDkXy8sBwbTdUr9FAyHSsNkbWRCcW9LMQGNH
RFRiOLa6+iPDribDrzTLAZ5gxsBMiKjGC2X62Gilc59ZGQsHjKHjFZusfMIzgDq/wYHNzh4bPaOi
AxWiamFycN8wdKYtQCcnE8ooraB1jUQ2l+FzvVAlplCsChdsnXmTGuoTGKfT5wXz9GYjkkDggsEX
eIcSZasOrQ4NCBjVyzEus0H9xwzQra9ibULDzUb4sfByJ26FkB0W/b3YLUkL4eLp6YUQNUT09IC6
cDghj5vXJ+hrSMFeUSpKBBC5YuDqdHtrmJ3jexUA+t+y5sjXhGoaMZ7kUUNCJTd4Jk5jsBeJjOhD
XX0/kRIApJugNOxvxy5mSRS8YCpjoPxv1Dcnh2uW6ttN8Q1LgSN4mtzbgtsBVNOaPxXUKSDJ4nhz
Lkqsr0kJgvhHfJm2GqAuyD4ZfQI2ieGoEKyuzsb4pu10YbyOD7u64yf2VqiyBLYeKXUaHJg/m2yM
3bitug0Eck0HChNRMnN1wa69oTMuA74KE0Jeshfonf1A9ofhbwKKDYFvAuW8vswZGKC7ofOvnp5D
UAKCuJhpxhglI4tzK2B11gLmMCivUDGZBFPwcARYIQzpCMjIioa51cQwqZUnPctoabiYz+EQ4Opr
VAPZH3kCbGT8ReFQdP9QgnOKVA947kxsIGba2ATjMBZe5p9YIcXrTTQjTZnOMqGnDywBYOh9yWc6
O+qgwUmorRXAc3Z5UVlRnl628hcrs9hTTpXDksJdi9MMK9n4QhwHZDOvXbPCQqScGz6zrXHCgIld
7Ac5CsRRR2PFnrJ+fghkBazJ8Hn0GYS3E2enhgnRiW4SeRhD3ZEvoSxu3Frxq2ftkpTDsF4nNZJ/
oK+4RWFUsZZznOyKwu1uwv18Y8rFXUgzQ89BT5gVU7aE4IoT38P56HDmrzOaBe+kfEMhoCNi0kFp
zK9G830VhyZ9ywsf6NrH/ouOk7kkwpCCcR/ccgdlUKzfaMXAm4Ca3oQ9mqUzDgEMHpNbmzARz9B/
2Em5vovuCqUI8JFz3WhqbJFF+Toy5M2UlGhLt9kUs/sZRJLUnkXWe9yyjxBXDOyBsS+gXBa14IiA
WhXAVPHkza2PPt7jyCakOs3SRJMxFiZBrLOpBHBWBzW8X1WMKDlOafxrUi/d0/t5KoFP44HM0oI/
zdMXpfEJatzFfVOr9syHnkLnI7tXZP4agRYmNC3Oo3xhtnPlYl0i/ENWqJzfLc9hGVg1A0RffWNd
+hLwpAtKJa5HytTwznAJfbJH78+w3GD2ZxKWxX+nIMdzgQ0QK6JhltLXImYZxLseW+I5vu2fcBVv
RCIxKFR9wDWGg0DtXFz6Mxis6XvZeW/i9Xgsrm7abZX7FJM1XbUJh5JkhxNF2WTgWDxpaw8FuV3G
nYje7a+L+803WcKUGDM+IVJWqUlFEhcK+HOGtSedrvCFBcwrjjy+MJsKEZD1XtwK2eUVjLPLMmDd
6GBk770gNMk0XCpmeL88p3AN0NKxakVXBBCQ342peVnz9OM2AYCF4QfHz1M5osFjfAQtj58Ig/6E
hp/24z1nWeU8VDqp09Fv4y6pRePy4/QQ6q3lY0te+d37zMp2ZfSuNfbyIB4HVkEZNslfgfrv5fNT
7q4enettWpwwfLXHm0Emgcj2PjGJ4z1mQn65vS41T3qvEgx5uoNieda38Q87RL2nteZeBw4Dk11j
/CPoLgxVl0/JNfcDTeOGG5uC+2jc9zzNDG25xIB6ho+JorWilL3T2bAVMcIZ9z/yO82xbEpK4DN8
+R6xZfpUbpz7pk5ILcLpdnnM7ekCWQ150rYIn3ngGyVOKOy6TSRhSg3dp3JfyIh4dqF19JrbBbn/
qINmRj3HevHUSJTjKCbYk8FgmknWhOWGvmEcMHVlraBcgJNAW8GRY6GWPM4rTIvW+e4cAHfQRyFf
AoWAU13aix07GhS6y5ZpbgHbC05ey537kretk7IlQvWKDNghYS2ea0xj5cZ/nL5PQl6FlpKRm5am
5zysRhnYhzlJ4GHgKg7WS99RoED4boVuHziJGTAv6DGjh/xFADbTMC/Z5IlKzik7LnsbT/0JL1ZW
F2OqrUB8ea7AqdOGXv2wRgiSMWcSRiU3O0VEs9idWKtQ2zCTFQGayPDhE1K7uDKqf3Zyrk2jEIXi
9YoDiQkf7VSW4tL8oq9BVhz9ZRThC3dd8Ksk7wZmyg5jQd6UAYOt3rxQjjFzZo8yMYIDKdT1X4Ul
V+xXjFx1g57bxR+FbD2mtzi9PzCgFbv4QmTe5sdPkLzcdv1h2SKtkjA03E8QR9GEngJ2MLc4KiXs
CE9MrVjcW3dNEWhNcWn7Tp+yb01Bz0+sq2DoJPbhmvbAoNYlPKTUlvVpxWfkHXupBMtU+rPaxMuT
h++TMb50rMyigRicsd87LX6qZgox5UcOuRr04rzqK1R9FlP/6qo7oqVzl4BX2GhnCNYWe1YTij5o
PC8W4K7lzXm+1rcDXQUPB3jkDa+OkciM6dICKet4clndiCHd0sY+Rqt77U+K97odh5eHX4MioDi/
4psKeH1FxfamU5GRJ3fjX0tfGrcmELeqxNjt/oB+jXwSgHJ0OeTYmGVVPm+GtDktGHa/ZFrBKbuY
k792tzaAcqPZLeyvs/eGGUfYYBWXCC4TpVyeCdWcd4icbreULloZVuwidyTz6pa1FYHmDWgSue1J
nSjYxB653woWNYm6z1yhE6NufH4gkBKrSX/CA/WxaSwQog4vvMYeoMTw5qwZVLWbEvcZdCAQyMst
1SmKZA3Doq0ywrE9NADG4S7xKBdR3oQW5a/kXrowaTl7JuTAD3Vt85MNuDMDiDj63/NsCOiFIGZO
cAZkgtoQU9c8fP6cMa4VbJreoSF4hyNfhh4GSn22AfE4jTwDDpCNOQGN0Yfv14ZExZ8WJVFPoAy2
wGCGgLwTiQESdJORLe2B2aH6Cc82EdbY0GUPkJWwQHl7rHCk9/UZ94waQjkRDz2zAP9+JLSaBcRl
hYIlFleSWxvZddnPn0xO4HfMeHX5E9yV7QeyAbRDyDfXfG50P0yFUaQwoi+uM7FTkhWJBwQ/4757
oUb64inxbxkudkaoHT6rHF6Nhq1hc6/ss4JZ0hpbDwN26iVGQYVe+URAwJWHhikzZhGbT6w5f3K4
MZeSMFbNe/0wvTs9A/lfAa4zZ9RALCerH93QKUCnKd5Ps9FA6PT0lodnqFjj06pUY+agJx4AGSAF
HCRRhZU8R6FDTUXVoOA6kVqARYCt/u3mGC/3fGMA24ewpM6H+yAqvTHGUxdcZcyoH0Hnds4UzzVG
Vb/mKT2hD3jCKbg7XIvLQfl4TzLPwfbZAEf/qFvG6rrr7o4yqsTchnpLBWSIEH4wdZvieErlfHzQ
A5hY2ZXLHifRp3upbiCJ9GOq3tiULaqypkJRABnPMdyDux5ZCnbZ+zxh5M6+DEOavfwFV1ntfuTq
e/wCM8PFhIHdFZdAHDbgECqjfQFu271nFfUupP9PUN4XWiVNR1jmFD9jlkPBW+R63eCGezmP0fOd
tryeuq7aK4SOMSEHHR4IBAY5YAJwFgs5qNVFcp9B0AP33p0Ozw0T1lEBOIPSOr0hnxt7+CNY64rz
/44H/OP23SnuVLRE2j+Zd4eVX031WJOhZH1/biBLV2yhOkxCeBsdUJsJSCAyp2Q4YECcFHvPilr4
eYugmjBTTUFrTyexT6s7qil8SuiV9urxxXk+VGO4SsTNVlw9Cj1toxZs1NLgvm+VgweAtrpScXD6
pMoRSIA1ya/zXFkwe3g+vL5ze3jkCLUCbaDrDPSCatbcy+giGFu8X4AK44VoL3RkVSNXG9OJgH3m
6eWSdvdEuDUpK8nDcrqpAnDQO9T5nYAJkg/jrk/WkiEO4en1WloZvQp1lMxsuXcyOoMSt6ez02fs
wIVJ9UG9T8EgDWV0kYKRqUzxWTMWg/UKYPDcGC/DUDO9ktrqzb/udBstwr3fYFh8odh+DKd02H5Y
Xhv5y8KzFP/N58uyH2AE1a+g3mjzukBPzvY8YENbbvLnxhD6r6irIozFR8Ag43ZwB6wk4PN1kKnz
egajijheHT3zK+5gPvCtJtuM4EJrB62V7bfxIIkN+n/3QuonjJmoeylzoYcQr0V5JifQkVX6iC/q
z9jMbutylR/ywx2Xgc/N1XHMp2guxQAOlA9FCYQRDCm+BtUFtjHsS/uNWmeAnoKOiJjOEV0NU+PH
afUcxd2i/cK8Ah3IRkgS7sdL6UJfZnpAj/l+ahOg5/G0OU9l6OIDQ4pn2OER1Q7RCIrhhDjga/3N
/JjnkqKsdT7m1GRGd/lXWTMNNu/1ADN88Njuugyi0AhPCKGXZ0KAJix86BF18Q1wlWj3WEtVLA9L
dfO4/6pt/LzMayWUlMP7DcBog2Twxgi8F/KVx/xuRVgSds+10iV3Icv1RqgZWvJfYm4CbvMbC85N
8nt4yXSh9SVuFNal4uHRuz9JMLjesJCipjDev1Snj3zktJ9yOrYi2fRUBpFoN04PjytS41FRmhZy
kRPHXdcLyVoiT4U+N8H8IR4KBusjnysqTYcxKOoFG3K7+U9kVvn9iWlbCUMPaexlSvKO+kMBimaU
qwGfRNsaOj7OhyYX5uKoymvA/GupCYN8EjwN+ol3lXagdceH/vJQ8XSgYDMIAKX34v1zIx60aqZ/
iC2xHEvGQQKPwiW/4TN94XiF19wQk4iqXIBq0us5w9gfBRfOKRwRGygUvRJphY3Py0e3uUVxUqDg
kx4kwfr1fXVWoryGoGzGepei0yab98koEvJ44bOIEyMsey/MncdY/yfPx0ZtVvQq+PIEuRohx3if
Zh95CWe5N1wVg3VQaYShGm865oF+4p9A5/16TR4/1AiXR6Da9ey54ePispLlHTcjDQvr6PnskXD8
OjLdg+r2ge9MZjXW9Hp07aCP3SsnoqJhxISksWTBVNAsnLjH6MtDJjHWikEIONclhrS6w7xH2Bn2
+wsNorxQVqboHviiHOp08hYmeUxXUglXRtTtZzqDHBQp/9fuRexP6wnVDjltX8pKXYySt0/YVQv8
IoFAkocwfS/0dfVd/Y5m2lpNxLeCCYQfIIMvCq9xcotFqc2GcstYUJGNlkEB46rNaE+hLxKDHBpJ
GcM/wjzCmkrTZ8jEh/kkgnCV2Q6GkRGapZXKN/IOd/1+2GMQuiJ0MjSN4I3Wqdi8ORygTl6c300P
jCn5rB4hZpphi4QIKQMIl0wABn/Vghc+G5EVawcV2+MmUrDNfVFzRPIS5xBms9AzGSypy+vUWHIX
Rxby6iVwCpGP9S/H5OFvc5o8ojIpE2Mm8kZJZYoZ2YsW3Io7oufuQua01OZ6oAcmgXPF2NMgXAmk
S8gYpIiinnGjFkhTdGWlf8DwimzDrb4e+Db6cEQkO2UFjyq+ALic5iKd8x1CMt5U08vaCOsZMAxS
gqT4EfCxmH/dCLa/HXCmJFXzk8F+XbfBmND6gU6CKamUEto0H4KXf2F+b/0Se4kTFA7nz2U9HeIO
t+PzWlAR4Bd87GKKpB8Ul9lfDzgtqAt459UMh0tsQ+4bLAXWjyMNGtUIUrGFmdJGSys5ZErexfSz
txjUq42BaVc0meC7HBW8InyRSYWmKLXSGrIGVO8j9wRx4swfQ1gOl4xbKiTgmitJfyBcRSBrDtgT
jIXzchmYq1uszHGXQtbECDTf6hfaMWtZ99vOlfupNMJ533tQnhvIrzGKbVxrMU7rQE6bQAmLoIo/
fhEbqRQ++DvQUPpIyhSJViQlIEPxbXbH/rycSYn4TunrnRp48NjDEodL90pZMGU45Q+LM+YQwSgw
Z9evJmmSItETM5FQm/k9r0I2SYA9WpTHo8CIi+CZXXlOQz3UQgmdrauH9byetz/DsQkQUa2LebU2
oQiur8FTzIIndVD+vLG1TI20ibXFENZBR6e8f2VVMDBfpViMh/C0OW+qQF/oPgNA/jdW5aaIi9j6
Oh3l9JFpySU6R8ru4XX0G7OXxuGfqdbdc4SP7Yyu82uY5kEbWck1lvj/GvfHitEbsOfPPeZ8rbsj
P/bv3N1Qw/MNn3BERxMP9jtT993xgaRlUSNynbyz86Y9IgiKi3VFCbzJV8zkvXKm4SOzGUIrkXZN
PEqfTBfT0UrxlcXHrzhaZSGv5PSDN+cVAGv5Przmzy2nuiSne6nN8ljDS0gcL7vKTJ2rwfjvGn4W
CufFTB77qzV5eEWgph9+IudhcNnxLhF8w2Ueq/Px4TZF4r6UgztlCWZMSwxlg1v0RlQJ/U+amTPd
rUA6qqiaahkDe4oxlD5r1l6K2FkbVMsulnCsERYxLTm2wQ2DDKYcXQBnztPjkZuPkSMN81Eignzp
4bU1HMop0iQlGDD2QBuMc0MC3z6RAa0tunEFEs09uaKqDfvfPqJWk3lruZcfxkG+bZI8kJbSjDsb
9RN3KPcofqsraTlEw7T5u+euX9KsxlONSXPS/JOW+bz+YqrZf5tjr4+gbnwDwA1ThpUV89JiV4RK
dP1XLQa0tsEHicPVrr/GuLcBTiX8FP59Un11vx2H8/kdpncoZ1SKvBpfHJP+PskDYwv0Bc9NWlpL
HD6583t4Q9LM+PtY+UbXFg54BP2Pp/NqUlVLw/AvsgoleotkE8ZWbyhbW0AFkSDgr59n7VM1NU5v
TwckrPCFN0xlIGePub74IE/QEsCbOlVgjhBCfMZxN7Vp83oI9vnyXPFjmD93B3UyK972FNbDZ2xq
dIoP3eRn6CEbjHY0vYHMiYL2HAGWAQH8Dw5kBL2d8gtl+F4YK1L/D/nDXmxsmcCppes8fJ+zBSnx
eJOzK+qbag+vgO47lJh5ykOQvSgYO6iiBaonLlfc68HiMy1/sCCRjm9L2TQHxDFkqp0IrU7aY5j/
SiBmw8hhVNqaRQv2KXy5EXrAxJECqLJqbum62Hb+e/JACiqexKt/6DvqlaZG4etts/U9WUtaU95Q
dzzr8D7BKuzSGx4lbLxP0AXpjR1s8fqpWOuEvA7KLNFicIyX0m/pjqbVxsCE4b38zBGz3oymrTf6
zaGpS1NlOmCRUTFNeDmPDZQTfzTX2Igp6gWMdhpp8jKmhFr7FZtD7OWhFpAQgYk5x2vIEgtaG9ni
CTztuX2fAV91LF0UoeIFx1hJEAwP9F7fe1GE4o8W5BE9yq6IIYuuBwBTmsqs5IRLFO5n3+lXlJNQ
CkVsVhZQpCjIfUGWpH9IP+ZQ1HbkcjYCHAgMpZwhZWu995RB52SnhW+d7tvCJxKHbRhQ8ITIw24F
Cioyiy1QTA7oKrdqDyAMdSYACO0OQmTkgqvhmJRnHHrFEygJ7EZ3PCnEp/Y3iLX9jeoryHnSbATl
gLNSyN80pGe3dH/39y1qFVwz0A1oJ715+tDBo0ZCgYEFAb05sryZKAJ+Lx/wjs2NjdHVoO+bmQfR
FGclU/7t5+T4IAPq7alkO45cEGwAwCzAwnRm4jUgra/DO24lWfNCFCSEWx4tIlrEYTTnlOj4z4C6
m4OlvmQnhcl244bTQk3PBABPny9gwsBJggHj0LRp6ZooNyFYzlYkkLDNXpUWSH6Bi7WBRNWzZj90
6JroF7Z3i0cHoBmZc2G5QUUW2NRCeU/AX5D/rmAapt5rPTDnlCUxHCfAF78HTJNrmQBCaPZdaWGS
J1i/iGKhlEVvdk/lj2oBs45kJhBCWTeyOtI2ii/UspBJsugez+XMwXg64lACR0dP7trv4TJWYOR6
cbpUJX2eIoU6eAkcSL8QXeR+hTQ/1ZPvQbDP61m2eAgAKyVSqHoOVT5BaoE+UNmH+WD5WnB1Z4AK
YjU468t8Jl8EemE0caSzAHF/ZzipXed3qMJop9UCFrSvaO/NZEdiaZlDNqKFrwUNFiKGa7hcswBm
4FsBGGNwUCZ5COyc78Ov6qxfmmh3BgLdRBpiolAIc/LDR3DCiSKCJ24bVTolwAbA4NHOcyCtEd1J
iLKa295IOewv3eWlUHbmxlKd2VPForj+hWABM1z8Pb0urwB0DjNgcaBSw44OAGAGGmd4sIh+MtAg
peDW1hYW3uhyxDYom4zYnaEGOFJgmj8XhQYC2SqFauDNKMdYSVhsX4vHosA2hXoVss/0tOm5uNws
7dbskyuFeIqEdEQDOoIMS4Yz4D5anSqfdkN9VHT0mJM9xwNbx9zpnXihVjaHswrsuJzGPCDSg8YK
+vQoFoxWBHmSz3iS0x3x/QoYJRUlMfQe6MoxLsAEbym+iZvkRDe2XEr16JmBEgY/MR1Pafcj645v
QYWEYMv8YJl6mRYJEHf8A5TrQzbVID4FQkITwnZk6fQyS46ImjOHdfUDRSOMzwnoMEHIO9OKdgIk
B3iEzYRnuKQY29F92HfQ27DenMJO4TZ+nIcONQuPP5qqcB4Bhp2YcK1AyBxGQDa4DPXLAiKOIchN
U7J/FHiyH4y2k7+xNtPWX2SYphXGVl6CTo2lEi8MPJxzrUTFlZ0rZWn3UvqflLknhsfEH7vNLA01
sFm344CVl1k9660m3GHRNvDZJDQgR/8kTUpKioJc9vx7se3ATcmmpWXBaWWc5DOKZ5SZKRHrS8aY
UK2y79SJZHOKqBURO+03VkbkiG5PXNkFqARFLHQ5lV8Yn5MIDcAdCq2TFONW7NOcYgV+geouklfW
Gd8l1BT1AC1oybl78uSs3wh6j6VGD/9r39eROaSjbuaaoziQlBe99d7qgURNEqZQ7MSHL81Wai5/
CcNevMZ/ZTkBmGI2W3BriHRzJ0yajpFp8yFHzLY6W7+pwF6tfqYyKncxjQKzAEqLLqr5QXnBUjAa
odTuxseR1VSUHSZNiHAUMiiMSBrw4CdpVa0qK+rDdDLA/mbegHV2x1RavHg7RDTj0vLf+T7PrGiJ
1Ha2XbRAfr7mRVnW9hsxlMwCcYFk8gCzX8ReYuRqdGt4jS1kZHg0a/WKPg3KJD8RDSkYMAD80FAs
fWbrlHfy2DwcjPmh/b1ljrhEvUeRfkJlhCblUnv7JdU8qgIs0pP3VnK0C1L6hOPoffvxtda43ews
VDUn9wDrWhJNJh09Bw3tb/aOA2mWIgrKfQDrGRX5dr/UQoK78XT5q0we62GCoh4dppwUYM9ewk7L
Li156iX3sdfoNtXn/MGrZi6YWsa0uzGD+lMcxuiUtmeEqVlPNVAI9qci9+pAi/+WFxWhRjp+2ggo
Ul87Q6zBWb0pHReUMd+CS8ZGkTUE2ENcqu1kSFGkVIELvPTpM0y9BFQCCVg8fevTDHoyOCkVpQKf
bf3maAFKjGxxEAptoGyY4xKIWe1CQoPOxbwLyAeiDbagRyJ6AYAZPCVVYLz0EN04Ny9bT1wlhxxf
KVuA19obXLuXpPab0Gg0ZHWungFlbHCclHaBiZAW34/qiD0rW39HYdbvYnmeeioLJFSFz9h9Lxq4
9gmycb/G38cIVLxd9gIrhQ4Au2XJF5jjAvQ52uvsT4lwx1hRJcrjEG59Efnzjt4SBera+8yIbig8
U8ZC1xaeP4CXLbSCEbogMHes51a/r4GEDr3ice7Ppbov0M9vPuvCzwwL2QrZ+fexkBKsdDTP72va
fBHMqHb/QvGO1RuDPEpvwatZUz4Hgmy4dIBoTnN6SAZ0lVvHIaKpy06F7TjJYkAW73Vx/EZWg9rN
cN2wvpLMrFr0w+/Oh4VffywfAQQChK8t9EcmRELEwIAlq87DvFAurGc9obkCFu2NbDPz4xMgJeqM
C78FPiSo6bhmYt9XgxRaNrvoPfukdv/a5Lnz3TYJoUm1fazLmi+RK9QKsGO59mca/w8lqOTg85gB
eI1dBhWUDRZk+mrRHCNisFgS1CEi1S+lgrlcA1mYld2l11EtoluN+EgAcYwKcut/3+73N2XaQ7Be
/OU/GR6oLyt6OfEjvI9+B911xA81tCodhEqju6nScAWfglzS0E7jDaIRJFvlYNJ2KPnsMSgU6M7e
drQHnBfOlML89p147/slJztkY28e07r+SdIjlDPjze621KV1gXiR6UfWoLDlzOwH9FOueQePMCf5
+lAEH9j90Bnqq1G7MuRNghCmGg6HLAcJfhH8RetpyGB7lctjeM0NBVl9Wq08nA6XLNwadhyjlGiS
TnCR3Ii2r4Ge+oRaOroyd3Ql75NahVAKrsTW5eX9p2OBPRpX6YhW+7ym70W7CrDseJF9/Pdn1eVe
lu6zz/YVrQv0Z0igYNPzInxUAw3tiM5VbWkjcvjIGSMGAf9EpFvZvP4B/p4Cx/pFNgGYLsli8cuX
8kdfjBfpfHRUAXKY/bFmFM5ULC46e3wePIGOT0oQNy9LL6fllPqquojn8tjS1xDx1/qC/6+VsP4d
r/uBqchmMS2mHEr8nr5QwninhZ8fhuum+nsuK1cGKMwjQqZiXk8/nuZz59M5h/bKaQMjpreK6ZdW
x8CseOyLN9JUx3Kq+aU3goP5W3vpXHxCREFCdrNZ44Bz8ytHtakEUXaoPY46BRMePOaRA6KQn/I/
Fgj/dSm8568GNrn0vuCZHexXXIT1gtRvFLuja8w2HYiyzDCIQOLMqkvsixJKdig8USEpxf+n8uL+
kw5MSihQMoCPoOaK3ox1Z4GU7eaSlE4ObhCCEMsv7RNwiWy66OsrIZf3RcGIhA25GUhyXELrME8t
zDh9eR3/jcfWAM9dtNg+diZ0+l1Nmmr5rGknPQp/962uzHP1lNRIQoBYaJyEvJ7Y+e6OMGVCgvvj
j3S77Vy9Duk0U6szHCXyxtXCaNHAQthYtlLdNlLEZq0U/TU8ewlWbs/ejhlSwOjQu1kQO1Qjpp47
IDjM3SGVJEInsKPIVzKvv2AtwupteL0RbZReCKpJPF4pnQ4/u5ithn3NXrPGxbaERgK0bHBd4PN6
QFx/r1n8Oo4x+1DNP2REZsledtMBOyi1L+PhBH8BLpkFeWTSmU9z850kVLmq1vwSQ1jGBb+ScXkZ
q2YoObNwjLQ3WJNXOGgJ7UJjKd/koLM5K4sH0h7oi+S3nwL4RmGaNejtSb6vgHSxU8H6Mjv8M0ar
+7ludy4mBXQiK6QvLfb3Hf9I5QqTj817ZP08QYWUvmbO+JGxmdSZu4Z3Ct4Rg1gIMSPrezt+QKDj
ahK7P9k2H28qUXq6ll8Q8nPhK6Z7r20p+SqgFPNumi7Vv9UkHOvWZ4AWZFjW6/7pNNSAu9H2wQG/
nkEnYqWWxCDsOZwPzY+J+71ti9yVDob5+JihitBcvG1RLZnsKMaa0WVA2KEqpjt2w458vsdltgc2
IH58iS7HMA7NEAsrW7mMFSYH9zrvzQmdSbO+Pfxxv2TxI/rSCWgGw62MwhyEGPMbLO77GMJVUJfO
ZFKWZgBZyaQRuCzsCfSI6vIJuslW6pxGDoufcqrAMv8zLCB/Pyr4iUnyg0uEiLHGJKSWiiXaTxvi
n3VbUNIN6EITgCVov50H8xGZAGpPPo/PLl4LpZhX2RF6QMiEAW/lKhR476jpL4fl5MHpWzEGTUDG
KJ0+IPra36A5ZCDa5x22rSxh0P2dWd/+qK7s0kF7wQSZRGjAswV8mImZO96NdLcNmdID+ZQrc92m
gEk8f/qQekJS3T/eq9p++A0OV2hJmqRcxCmlfwmA7tjNYYJ2y6olpKfB5RY3Br86j5G4MO+/GcP9
T11TznqNb7K2jZG5deXqj9lXeLHbobMJtMPMardxKNPGxIE991afjzXrAyS8JKfUXfmEuYI5HG6/
LhqpXpu6KPY7JqtN4I7B7/oFEakZGGhS675mLD9I7VEuNwiss6EV1OhqrFjSR9An8sl7uN9iNJNd
ww9kJEAO+PA0fvzxHnd7sFf1yQNlDkleVI0/OA3+Sq9phK9hho4XLLuLziZ/PzH49MgmEm2tMfLY
gMqYsh3gzWr2BqED/qFx02I1hmVH2X4Xg6FQu18J99hkqGOiArce5AOmEAagf9R5aMyvugEh5ZPM
A9NPodI+ClkrQyM7y+WUHcoG5TjsxxOleazTL9bR9DbKU9sf1Ghak8G8gTzGKova8gFr7EWDwhg6
ysvRv5SVPrdnetRzDyzRncwHX+EjDpkEuANeXqn4H29sHHPS45cjAbZ2et0edjMox4O1kmj//mqI
bif255DXjWNKVZnuvHcHe+kZI915w6IZb6WXAwxDG/wN27/8E/LSQa/VpLdPbTmSp8Uy/85SyAPj
9Gi8dzJa4WRfKArRWoeBDEiGmt7D1NIAWkyOKh+XtXtuEs1XZ4h9KKAEgfPXLsC71i6v4M1QH8hD
AYjgVCRq891flnj9Z/m6G1YjeDpo7p/aN5Zdpop+0psc1K9l777HxDvqrnoaSI1IO4MaFbzRyBol
CAtbiebgsNKdP8o2G6ENjE3isEcbjg3ZgHxQe2+Dfut7KQOtwU8YV+YOZaQes+I2VHt3SH9mhUsM
zkcLgFDm05jiglNoVpjRjX7u8vFE2hqfoGQxKCch/Wb6ZDZt2niBqVek2oFheGSq8nii/rWMgeGi
r70/dJoSPJvMO94+8IIhC5oUlaLZHWhFexw1q4F21Ex3qSShkZu/8glG0TNxhoui2SvNKqNYA40I
sY7LGbYyq0k7VTFXHVqu8ZmyG9h/A7o5kW0gpQgrcvLHw2nI/4jB786jM3F82hHzAm/zNArL7LZ3
yhMEUWW6LH7HuvOnI1ZeW13jIL71wrbLpodOL5xRP9liQV9wxmmQOG/Vei6RvBpMiIKn8NytF4Vy
+gkezQS6FolDn82O6XnFbh2AO9qCMMVWjBgknaX8WweVA7DKjhwmE52wkf/lR3gWtywKZkFARwgB
svCVQCEzVlU7H0ZWWzicga6RhGG/OrA+eE40cy0EPPTaJXBEYP53O4iggsY+WSubgeLIdMJel/Tp
DE6Vxb5+f12a2OYN3TZ+xjw2ECYtWLS00VVmVw8eM5aJ4UpetYfydl+XY6tiq61nOcEO3A/YYVcA
EARCek9oluvWg9xN2db4VhJMKgU8fmK71PrOaLysmc1wnts/4vRGsaCP7UAxGPu6DkUa7I1/GqKr
3I6UUE9IxoCOPaJXoG1lvQX9LNWkAdyJRMYE4246qU3ADHmnm1Cotwl15uM1AXi6oo1TAenXgHN5
2j6GbSLK7m6OZEZ/vw4+gUZjlEJyeSTRqweB1CMDlLjlYEkiX3DyNrSSpzmfvs25JVAHqvOLDwYZ
G1kYWMI3DJa1lS2APVfgz5z+LPQOifVQsWdtgFcHgPA9faXTsYM+AWl1cyo25O6AQNUD2Oh6OAPj
OSYvsWu21ucIt0Zwy5bRTnIna4UnECJFJymHDUlYT7mcdJ+PIDxNUZ3uNhEcoe8JZvV9JFQW7up1
QGfbsKJ9+3XLjPQoX490kC9BFKgUs3vlTbjJikAtgb5SD6ZxmCnTVlGhTqDElW/f7xDqmZHHjtGD
TwPkBwcGEVb9M1Vgy6SIgs2GAzf77AYoXFGMzf++LJsPDNES9ZrRE2dh4LeejdMps29B3a4/g9Wi
rkVHsl1oxZSb/VHwDOcavC8BVzCivViHf3S6us3Dg0z6GS5YraXNK/PuR8GXpmRFIfC9N4LCqU5Z
9vuVfpuz7Dx5CrkUoo41jAIkBRgQTEKgyZKdvUOq61lN1vgMENRTAGYR/dzpSmNuUiFsuIQnyvz/
/N6X8lQ5Z2uVdsF4GcfzooLQo15SDc/hUX4FiaTdAx1KVPzZAdsf5WxsQsQ3v5MGEip+czIkNqtK
RqR83f6km1I64IOE03ireO9lcr8OJc6UghwWVjKan+uHeuo+dqx49cCrAcSF5eAKfCYmBZCI719O
crcp+0twJE0Yyzi0vMbTIbD9W6sycJTwXU6Lyzjy4Zp2VVARgOKToGVT2v8jsUoEst/QZUGW4Z8B
TuarW7V1B9r+aYBmJKa96/sHeKv67zl+AN6hOszWW5DsuHmNH5DDhqRD2wYMS9BEIggB6z41EGqk
doFCzDZfNI9ZnnnlvN+29MFI5IxzAqVRM/Fk2zYaZEFhOvX6AfnPsUvsauol/isRRhmgWn16L0Ln
7agCzTDgwuG4esU7OkauChRrK1oudPcw0ZBcujWowILUVUm8PB2xYmvwk19RJEUqE6gepf3aL8AX
lr98gx5TH28V/Pio7LHUFXNwQfCIhvJNQhcAKQLol1uKhjWdid6Ter9378QZzDpivr9R4urhdIQ2
Z0fVaOTuAZbiVH1fDSwvcbEEpaDqD34RrfGA6riIpiHKgLICkBhghEPfmMMZEsvBHImSRxDHk88v
/d4fvZqmp3zzsOlsdVu4yFAec3XWQGhlh55AAcTc5jUK8MCr1EPcsrTjUcG0+xleQYRJIPmwdKYj
SZWLkf6gFEa7HhwSau6eSkJZ/FB+1vVZkQTN20bodwSXFqF2QKDQ5wmlEBuyX70TLeV9B8AUJgrD
RBWIQshrDBxYMBjXUlKX72H/q6WORLdb8RIa3oz9Gw0CsFXGAy+9wChCuNlIK3xoRIE+1A9ZOsmo
nMPdp4dZnb9SSG1soF7u9x0z8z0ZLGEzofc4I6wcCa0bikzU1+V8lrb7QYj75xicRRvkd1cGtSWZ
SF4X4wl583wcPmFNfSnAGKbcu2nkYL96wRuZ9WcPmpEqzftvZKtopOA1zLhYAFGTr2XngCSIRl60
iJALmjeb3UudfdbaL5pNmJrTYljwDB5rxBAWb9QEqJO3M0g8+LaiVo8Vg1ewtA1/q+j4aecI3etJ
ILfzSg90mjj4Rn08cJiQKwHjDEOBy5NMVFdB0OT42Bl2x+Y2tItu8oGfjt2aj9J7S6WUSSRTgJ/E
L08mlI09dO6fCXg5rxHskn/mBJjMIvwPk/AjTWvshySH0/tAFgB4gOjuFTIzoH4wgty18VVbYzXR
537z+/6KzxwcWyTjMdD8Y7OUG6uF1Ljo9s90IqNTmLuIZloEaHQV3tv2BxdrdKoV3Hbqw2iObDdY
obEn0fh6gknPbBlMQzO/O4WDOewC2ZU9IjAZOk21X24RY3kttJ5O65hgVguMYHwA+AGrnY0OM4P9
cxutAIdc6J9oc32rb7kFqFWWkJ9LH4wVnKgF9AeCUP89T5wc548F45sn89m+1/V2zAes8y1da5b3
s4C3Uonm0TPMSKz/6Qv0e/xZUmEmRJNXuUFutFDN3FU7dVqtSnzT1t2moGexps4xG7FxPLzar7fF
8XnMj/zmqlkPfrrNaAdQbNosivC1zrxPmJpZ0O8QmPvj626Ezc7MoL23NfaUy6nqfrcJHkOIBXHu
xDOn4tht6i1930PJBreI9v2pQnuIejG/AAQ6te7HekuFut8bN05cnX0hYaKfsI6gWh3Yr7iZVGGJ
wnD2eDhQ/wIwG+9ztXqfAKKsuunr1OzqkEMWV24QSs1Dqt7bcosqhqPzCeARKJgjFpJfu217/rCy
Cof1OhwiY6MC+YjXb1DTMBmgJqbr0hc4nOQi0bqz6q2yr7fS+XmMxNk9ht5IM6tFHaqzh2TH7+kY
UAM6YaoD4Pqx5gtrKadi3Iy/fwq3oHk+V24iuinn6ow2EtzoLckiqxzRkMSzJsDiqbFEHAnH0PEQ
H4Nc2HXwM8bReIfKUr6p6YfZ6i+BbUa/BI3GXyJ2/jXCbGZMcWtgQoEeZ4phd8j+Hl/eYYm7LYtP
/ffatBhWLAy4nje8RVHzpwqVEEeAXiSUIFqY0CCalkG/uQOlWSREGyuNrJJTRW4h6PbKYdib31uy
prJzbmcDN5n22Iz3m2h65118zML02syee4FvkcBpfd1ops5Lm7ovASuVgBoRisnwp31N4gAplrVx
1Y7IpOo/DZj3kcg5kH4UEXliVm8EcuznBfWW/vTATUfIWTFU2KfojEuQ1JEhBJlHP2lYAfCkZcM4
/4xpP1b7hyf/GC8HEQaOTjvq/ZcsmzmZJgx02OlP/oPs6fcV9H/NaSS4fmKxvtEnoT2NqEFBQ5xs
gg6hMgGeRVMAfEl3fQfJURB1IPjy+2ymNZI8X/PErklj+Uu7rfIrTchL0LphFwI1kLLns5ujO0Bl
kOAUAA97ArIGY1MD60vXFdPy1nqwlAjAsUdUgfgnq2YDJYZ2AF1IvEYBjHYwchArn6A/wHf4+o0R
CrHgpfO1eqJxFBpjG/YXCyh//k1nNJXB6WaZDSEm+875c1q1eFHDP4OCiSRP+jO4ymG/VoFA5rMP
MFj4EmhMpa62GcyHa8BjVGCSveIb22irLjLYu0LdUBMCf2h73IGHwCK9AJFIBnPyAVYZwHuwgqhi
opc6Mrl6Wt4gHOhYcw/YI0swIf/YfXQqhSbwBcGYFcg2O7HLhTaaAVbUwQKl5ghtNrO70UelBlky
Ut8Y4pmfG6UZfqc415Xz2MbX13ZR7wvqmmvtUIXjt6my2fLZ53EPT8XULhRzqYBWDXqoFlWy5OtX
l/Eu+Ylmxkyex3wQVNVbdUjO8qq/jC7kem+Wmkt7KW7yEzcgkrv2kkjz/kCpt63sF0EmkpWUqiBs
mV1s0sNYj3fvQ3Uobg8akWzioCo55ZTQp5hQQcT6pL2Q+EhQKbkeuL+qSfX9eXve3mNTIRUFdn+q
DvyTztRF5Mui/4cfN1RfwSYEpWeXXuRRguTvHyNuzhvYpDonF96CiKMTIYXfxXcln4yYMjCuL/No
pi90AJiJV+FFAWHzBzso9MquEE5B77xJIxngDGVBT4XMpakCevvuBdeN/YiMoMIkGgQM2BngDCWm
JYKvCffnHdmf2oUN19CI/bfzQsOvkgnqegYeE80EsdXoTYr2hMtp484zBEiVrJHEg9YCbIe/rCIb
l0o+IIZxQ0EPeC8EM7SsqJ+i2E6MSOqHFBW1dQJVkhWiXjgazPs9+wrL62t9Rw9WCcTuyqMF1jVA
tkT05yDsYGsEqIz/RD+NOQcDEGACx+WaKPPCtm6Rjms3TCljVwPuhlEWPNbPq0Fv/JzttROqgJyS
1tnlIQFyxLJ4x6oRHrvP6dNaYxuCkIlHFxqWhDnFId03rymwLgQRUZBgkt8Z7JSRkft+Tpj5I4by
lqv5gkO5BxoitngbUZ2ki15PAIgTxhglmibCigMChYadykC8CC6lxolQycQNgjo6N3VeTfEpqVeK
B2gBpr4zDlFFhVDC9n4CA0PHANRVeu73Xx//UFIvuq2Vy3b6NbVzRpN2N8C8BuxcsQUxJ3rMpBKX
bCHu9A2qM5MYmA56QmQOrK0H8gSI5vms2oPdGmzSW3GBAujdD6+T9EeUED7O4n4Q0QKkGUF60Q88
o88Vl1aImtdqbEd7ZN2Gs/5U4phZhgITDhRA2oOmm7CatliBUGTDF/NMNkg+y8Dn2QBA36YLniU3
VVgRkJSAqbil5+jt0JycK/bj9P197xBCB9Sx7UE3i6HC1QCCI+AKlR0hSXlUzir8RXAaoLQ+FFuD
F+OJij+aCU9I0OCNnBrX+kyoN1NnfKIcTslrSBwFYkSM8WIsSM/F4bvhHestQr1wfBkg6c3YNUFP
jvOgbUhp07+HOvoPr+D1sNhmxtMi/LLTcuMJ8lkxUIT4mqQ37CpCYUHy6P9XZ+XGOXNvOX/uCIOQ
EI9aAe+BdHFFbCRkfQYlb9CoTFGEo5E+uWBIUZ3rWbs/NXvp9txiwX0g8CPMo2k+uCRXFPNgZyTY
jxggZNu/2IPssmRmVbfhgQ9Lrjxt6jk8ZYY4UjkjFKJxUkJr+p+3RGOAC/lnMkEYz+WhvtIL9TJu
G5MaOB7lEEAgw9IjzxRa7Dd+cgck9Q/Rh1g/mzHKPEx6WKGwcKgzkDl/L4RinFrsd2Riyb5koyeH
x++U9jJ5D8IqEaBaYDxoVhGQjwHqehITZWjScn+3Fi+UXoQq/D8MCucB5oxVirmFkgaMcxo6eGTC
72Y1ZeoiNADjTbjTw9RGbOC/JyqmOLeW62ZTYYMe/0v0wGpyfYLiFd/QzcgvLL88dH6BjPOFrksq
2Nn8MoNDYndWnIFsf2K7hI2swyGdoO2SkEdQ4wKTTmuBcrVskWoBzGXMcBo1UPdeDC9OBnoCRyZz
wQeIxOjAsvt4bCCTN8hFsOaORSjAGlGzQeDt4AIBR3AF9YUSJi7VVlN52RzYG1KCjTz4HuR2OTI8
+lFvKBYBrVpAYfpiT9HiL7otncoA04ySEmo40Tmtb1jEU9CmyFJRGoHb1Y/8UbdGjvpu3DIVnzKI
URR+jfkLVpH9HsHlhFqXVQvUL1UYOdm0y5cCnfv15d65x1MdWxppPlKhlbqU44DcUtICwCkI0i0x
XBE++00P7Vae7akg9No0A2e/jr8n5Y3B3pIlVKD8pLniUm9ClPcPVYVhEdPx3yWVh2gmNilGja4L
MMz9h8xIJLToZk5ZG1TTH17e++pGsMEYI5Tns7VDl2FUBl8hNVXxJNnQliqUG2Qk734+3lXoLDnt
M4ADLyM8kj9OikAz5vcdokBLaOas/corRG3vU3kE5DMJT5OVltPVskcZkpgBxxwLax0FDjmgS1i9
+FMMe0cG/2lM6OvcUDG4+wKTiMzJuQQZ2AIt5DywV0G/qgVF99ozt97PzTgKCtSouvTchdg/C8dH
YXSnHvErGUUT2FR31EjnVFN02aoCFSFVRHfvHkVIo4SetdRR/i8mmOwsS2mIxgycqSj1UCoQtjLY
kY8wy7aQg0jGAnhqBM4DIDUlr6fTASZEHwKAJZBmUMOY4giwFpz1Pasul09KCTE/CevKI51GhqLy
VpjtFcdVcx48dlSEX9PV6PEzMK3RnooUh82pyRdUwZmy9lx6BPgj0IMn70CEpgJyv3367FQT1grK
cQmCEuVoFg9+voY/knyWPvDZ/PKjmR0Y+AA/9ye2GsPNqME+vB4CHDR89LoHiB4WtxFKqnvBEXZa
1kf2XSBCYMbeqx40rFVvYpvimPJAaVfLgcSeQe9uSoYQcTy1bh4VGNr7jMgMRDcwI2RzZ1AyKbB1
ld3idb1Z6g0zf5MPk8lS7OQnZGI/BWjHZ7jfEtuqKOeNgrIAeOCwbzGOJDAEg6A0vGtLCxIyKDK+
OMkhKoSGcWkB0luNDcpo4qptjegJdyPI02I5IbQgNoNirp1EIfPhCGWpCYmipQNMEeqge54TI+nj
8EU+fC8srtL4hwSGdTmpxGq4pF7J1H/ctHmnu9DsWFI+cqirM5JBL3Wmwy0xxvrpO0QPeKP66Q+3
bfsBfYC4LfWbZMm6bJyqO2oFGJTDcufM3N6uIJdC2sOCeLiZskYSaCF7izJEcVHh6xGCMAhRpTDm
zLko9fWBE51YMUjeQQ1niC0pNoj0jliPvUUGg+GTKw0aFvIIwvuWiR71y291QF0e/TUESrruB9o0
d/Uh+cxvpjaxxrPDYQFIMV0jbgVGKLrXXeJ1Aj7rxCNEQ2nPsyMuge7MLTgQ5hKVCT43Kyrym2BY
+HEfFgd8s1jMiQsZNMSnrP0kObXbQTMEYgy0Ap5AB+kG1mTfC5s0roG6GNL6b2n7gvaQI+1po2qe
KFb287hPsOvhh2iFIOgB3QwD8VfjtFJQobKFZQHKB+w1oH15qCv6BSyigLh7yI4LWh4CzugzjMAf
Ri4QdgpC5KSsrQA8dWtcBTLcSXaS163JA0JJlAowJQjpSSgoiSOC3FEum6mlSy9p9NcV1hf9K+xD
6QOh1gb4ky1XgkqBIhtoMpCfYNVo+JcEs+AZk0M9sGLJ/RbWBw5N55dA2OEMEQ5rNukI8j1j/Fsn
jWRrWaAx0AdCgFQIfedLjaYV5Qk42Cy5M51v+SI7xvOLlVHUYGJAiLWX/NpjW6EfvhyaBxXeCEqs
mVdBInnYhKprVG4BJJqNQacQ0vMvWjdIZ+qXKhDykrVP4eZujY54QTFT0fEYLIH3D4GRUOE5oMEA
4FIGkCntaT81C1CZ38pHpvWR23LJZOmBiIYZYGEREOME4w7Wug1/y6684bK7EJ3+WzOaMyVPEdaL
a2gXtL7s516/jRfUaRoORc0YZ5KrCGZtJjje7ZIPCRxpIJ/TB/ioSHPBm0R/ZGyCjdd/I06ebQDt
qBOskWJbfB1K9TjHIDD6AtP3xI/A/FQWwj1EGwML3b4hveLKYwwwsxs8Y1fNrm8sGW0uH0ESj/r/
rd9HX/ZUG00mMCvA8Gh9VyfC4vJX2g5R3Fth0EU/96IBno5+DKe5HsFbm3mQkngG+plaOpsBMrma
hWWhNwRKogavgxyUm+Zpo5xUYj+q2dpZH1jcseqsc+seHUGuC5C152FEfqOZtPLm94q+vChd4mDU
VZPhr8PsASxADohAJ8KzlPL7G7tK9K9qkFaO0tNhn72/S4D6yZZFrWR62dkqIhd9OuU/oWzuG88O
Qz6yE5RFUPeHCnTB+JyCiEJbhJhevkS4FPLMoRKMN2wBNQYuBCCQGnIM74UuBdbgRC0oJxAz8KIZ
aROM8Y4l4r8X74kfRYRGa8BCAJk/4L/+/xoF+pIcEnnG3uRFaseCQSOKr0ScfCXAZD2EUXIi5yTM
I2wlAn2BSPmXMjDrKZnw4jt8n7kLbwFhHVf2IQ634tv//ZDI8WVLJ0IdXkg8wGBmOvIp7T9PXaYD
GSFlf0QwUhfobfrLqo3IBKUiPon3BJe8YQHj7HhD0iIiYQ7XCqIYi/t/Ogm84cWBoz9OmNWYhICp
xIvHQs5BaM/XpBApAu/5PiOb76B6898d45sfZ4p9JkgxUg/KV6xOBCXvgMbVv5vHDeUNL4JdFlY+
A50qRj8vjvU/ns5sSVVmicJPZASDiNwCgojigEPrDaHdiqAiCoL49Ocr+c+O7aYRi6KoMStz5UpW
eZbahrZGmQ0RN3Lc3dytaQiGIJmzn+FZYi09yXiYLVnrS4gPXyfKt+ueyIGOBK881jhcVr45cULb
0GYceXvei4dzQlvw4YQqRm6mddgL0CLUBJ9CeIJQ2XktPkBNidxEHgC7hSjwLQJl4YQlBP0Xped9
ebe2Gji57QG5TtjagJCjA43PbuOjy6oC4an5rRpag5diY/df2eB/eq2wVIXFnjUNVQNSKTVIwG4T
B5BJw0zxVX8BokPthbAJPQatRfF5Ce2XWmYk3EwRJYMYOGb5yzJFB8SPRHRFegDf2wp4s4p9q8Sn
BfiN4vKh+1LxGFNg8uFn6JHXuJ2AHEvNOZ0xfZiYX97U1FK3bwd85wcl4hIWGSivYTkSNhaEa3ia
OEFiwCvk1Xce38jEBLzC2CP52ur6MPlCRhxJx4k4R8eLfyhuHXRdIjUDZWb+RmG+qVblw8zxCwMo
/X0CqTnnSPbkhWkHpCRXpE09lA4x0Qc2VAvxennwU8x1WIUIMgGTwUAaPkdvtz+U2BEKJ3wE8oD4
K3NjBPgPDwpT3iJb1cPPJEFDng4gDVijUcpmKAqiU7Q2AL6qBBGAjOrYBPgn/dDppDlT1Gd2F9x8
KA7wtIP3YU1rPAeE2aZWaiCok3R52ddQYJrG+FlMsUQlobZmkjXWiWrLeIPgySABxTgR/XgmCOOU
oKwGmN7gQ/USuzNOoF/pn+DmIIAkcGfa65SOhW5o0LjdwQ2fX3gJEpodkI8Dn+wl8RDuixEUmFgt
z4QkhZrkOuk+XCx17yMh4lGGLY1tCs/5JsXdk+hkT5c66waEM/rM0pjYk9Z7e4Y+AIMZFE6E7MK6
cLyA5hkVU3I5d0mMQ9ADOXVreNUkCblf3mJm7Uh+Vg1hJajhGQRjSRxUyDohge7PXwMjJFJAwMRy
3/dBOHidH7YGXZgTQqQpt4eHJx5zrLJsmXfGkn2ul6BI9hGxzx7yfmd6wxOsEp57TPe9SEiOqu4R
6ZPZGLgifnjsNBQiHlEfbLLSGbI4PPyXyxDvUit/zCEDRgnIGETR34MtViAjYDxCscQmrkg9wvNh
quqby8YCqM2G42114SjeX1xcFiLLva+e+M7h6gioQh1eJqDDNjd8lAH+eyWdyywJIIvC37rg2HIO
mwrdPVNxPthH40vqDq6X+XutogQGubB845DmVPsPunBYvsz3KB8sEZbALiszcJOdya8J1pli44Ij
OYyh7SO4VF5ydpNJCbd/F6zsID3oWNJJjkHTANdByEmx2qKe7tPysQgQg471RjBevAmU2Magw7xZ
O28BWXTPeD1uK7J+TqXV+2K93DIEsQjlJX6kVA8cHmtYl57g/5cJMW0NfBIs6Y3hdiTCAI6f0+SI
wb5vfjbPUNOABva2D8UpXvblgtkbEQHlfjp9vOxe6kZe1Rth5gFjClrwG9YkIRw4NyORxl5FcKBj
Fj5cxE8YFonpc4UBn2UdeijB2PABAst8ASGZal5zR70MzhdXGfYRLbAMEbK2sKAwPsBMMgLF7Z8v
g2s9J2pmtEct8iSmPX5b0MOALXlDWYe9Fq89cLQgE3CwIIzK50xYUweI1kP2X4Saz4GeBD0MuOmy
o3oaFKk9CzcIiFZVfXSvptTEheEn+4Imi5fIba5w7IkHOxXcI7e5AD7CwbUhdDGq1vtQ0ibEVu2A
qXbT0dkY3MrN3X8CoUndz8WVukP5NSXa97tevmnoLloHRwXIjFcz8fqwTdkfpkq/qIa6vJIv81Rz
YS6SK6fCb5sg7tcg0yeX94QoKMOi49e41qSzuAgJhGFWBArvLOTrvMBwO8dhX2INtJ7alBcC3Rmn
PhZYVHkLCPAd+dCvPOy116lB5QDCjwdpxAKBlqNjNeF9hidffuxusvm1JtyVFV9EgOozTA/bAsB/
fJl+4HUmxlcflanhJB3s+B7h36+XICn97L649mbX2nv2ZjX06MPSZpDmTnX7Oasr9icGdmOWE/+x
FzPsY94fIUQ8MCCH+Pm8zii8x8i2lx2HlBiHJcA2EwBYx9Lxd2RrH4edIuwQ35lYzl4SqD+w08p9
t6hWbPzY6ekhfDNoyCviaU/773Xj1So2HAGFiC1Mp2v2qHTK+6YRuz2w7aX/t0a/eH6zV9RU9Kog
Epli3nMI2oETESKFFRTdD4rGh4i8WsNxNqN3vK2aTlMFjQIO1OxclvnTvb8t7BY4L6/x0Tqx7yMn
j/+oXFAgQQbF8XUy4FgATO6VGwwozQ4Mx5sQO40WlLe5dKzX6GH7c0FulsIY8WHzGovgo7opLSpl
rebzd72Bx+f9U74dJRoLXjA4V+pRD/9Wxvrh3ncynGor/wZG7LxODsZb26uS38+M2a0eS1jn9GzQ
YWTBsdWFFLw76z22909/klnyFrBbVcOjm+HquLz00HZeiVPoNKx60NfowlpRQU2N3RjmJ2DBsQiz
nnUDxKA9lAa4HPTyActAhns6xSBm9nvMQvLXWQocDRQaJVE1WY6hPijyAX0fYJSxVP+u+Er9yZoV
q8NYtnrVWogeByS4T8e8TpqDgo4NXujKiwF9ygMdJvnFR91IfQe8F2joVyYUafz+jEdGx4NoNTLs
qhoomFbUaQeYT+oSt4BeAGR+G79mN33+kC0N7yGYLj42sBMopWBx6rMrxZ/LuiQOgDY1HXBy1ejS
c22Wa7O0GxCy+wXNv+zHHb+IbN5LR5xU/Exx6Psd+EEegyQHKjN/3OHCJUpiZ3uFiNqvQXJKQuRE
RNdQ/J5OIPtYgcbYy/HWf6MxEcUjw2b4xMhknY85piLkUE+2JHM+BxsyuMOHfLceYVdEY5hnNzMd
Bql/xsAfeX1MkBlyZGzLLNFO498SR8kH55GOf1ozBh8FLIdBy/jsEoK4iy2O8Cb+BeeiF1EsR5qY
0ycEyetK5nWkbLAgr8DOvN3sanfcJ7I8E9WgRBHkQh5DGKyfGoQdwvsan2L/jumiYBeJGQ4Xs5cD
7nsB+s/HsSW2q9+OzuQ5qO9DlJnTxj8PwuSHzJNf9dg/VDtpSbDaagF0blaHTdjffFaSmc9lfkSQ
BN3wwKaPrIJjwff8fUzn1bG3yXbVJF/Z2MxgS37jzozTL5KFp4NcWKmr1/Q5JyRr8hP/Roc6fLuQ
cHTs9wQfCtguZJxOdwkkXMq+XFdrKcCqtEXc1NCII/FtEGf5S/MimnLk8gsYFHr+70VxJXWRYDnp
IBOCRqrNhnmKKniLlO0VLnIiEnxBSfwkkn2vcJIrWPfi6XNyMxx+IhngL/T6nPCVkxQTJlAmlnik
6m8OXGEYXZxyxabfwdSc7dofSMHjKau0OY/68gIZxIVL1CJ0+U/xBzq+C0jj+zGOqvCP1o+vvw8s
96jtkUqgmaBp2auhgQR9D9AFK/2yUcxAsq+LeFvuP8g3gv8Snh6mkO1195jhGI3KJyHhbapC/XP5
QwhK2TgxvdOo+Pseb3b8C3D+qvrDTuOisXCN9WcHYlQ/6nse+fqja1E6Ngn4aVOMGO3qd2vQVju1
R9VRV9QzH5aqOqSXe9QPPwmUXnhxnm7/EB20lSSw8YPHFDlk/gpZc1bXoBz0wmgI8f68njbI6GBa
TOF/3slCY1fu4x92EsD9hhfnHrLA9d+b9kk8gN2GMLIw64FVYcoEvfI9+eAPC9SGCRz31OPl97Hl
q3G8/fLqVFsTUlw+lI97y9zhyOd5TLHm5rsntnpmwW8GvPhjS2XQJPvHX7G8LsiCzwPMNPu4VQ+L
6I+6Y2i0/etbFB5/+1X3JKM9PrhXTi9/n9i5EQvIS4ne5FCR1++26/WXTYwphp/4IGY6yUTmpx9T
Nk7o330oyIgWfp2wWgE1PGFY8uCT8l9D6oAk55XeRd1THzE13JGR8K4qL7qZ9SwJvdwHT8ZcY/2O
YN3AFaA/6OFk+ETeaB4jqefpd7cBiPKRH3vdgjLPxmaOhrGJADZSs7LVwfShj5tqfWN/gGfIjaFh
0xIzyZZ8uGtYb+b5rh+8dIcNI8VnM8roOx8BxHxfhFfghNdhu9iEjABjxiaSgv97T96jTdQOEvoU
qflwnSvcxlBrm4citZXS/npVnO5GnnTH3MJ4pf5JyfTJeRLGSEv0S3GNisuO7a+JIVqaLsJvbfds
xzFlb0czX8mcX3kWY5Xy0sM4cnt7JBm/tg8i9//y8Qkm7b9m7Pa/pW8TcWzvaYaXKRQUfCE5HZUi
iHN2zY94DCfAJN2VK66/mDkxQqIphATIKWYgwt5rwQ3Byr3uLdPwstLmnRHyxhh1RgBtN3Du805M
vmE/MitBF/HcZTvRUAzjXfKb/NB3d/q+WbI0yIhigzzQAfKdcrMeZwtAMbA1sb+wbxgAfvpEGoCx
59CPzWbYsWmVM7Xgzs+r+kAjspPub/KV2LUyltj3HMvF82gsWfsvKEXgo0AFcQRlSv+l8Ti2Lc/k
IBr//43UtmWJP8h3+FITjNp2+PIT9U42bSV9jiRpG5c5lTHVDgzagq/KJt01Tzd8dPePCwbj0S1M
hzHBJtflRL3vKWLPV1fMVsyV2bG3k+Z3PDcwe7EXsWILO+r0j9UBDT+0VExrzntG90UA4Mg70MKU
mNK0RWi7D4ySId9pZMgE6Sd0JNqVKaYJu+PLgdtYjtA9STv+Un1tXZCwzYcTXowPJ8K681XdUJ5q
xYEuSKVxjcc+2fwe+EZNXJxbyAMUkGM7MZfBNvIypeFtSh48BJG4HXFUNWXkIrdxpGSsSlSZQodi
4wYSCq3ZFAw1d9CqL4GQQZGyAYc9rNDVOAqkGVTPYxkTvgDlGEqqhy6Um22VcILFGWUdUQLQ1KU4
seHVpGPL+q/C2pS0kLJ7DOo5ZcuPKP4gPIYyf3APrxBenV1kuv7iM4NJ1E7d0kGNOO0stZ8PenSh
JX579wAeA6yCelj9JMPuAPI2RwTvgoBpifrECJO9ukwWwGZAB2o/WthbdYi8je4RCu+fYo/GH30a
SjwUEbrQY6KbQCWJak05VaqNNYM4E3ayl4hykY97kMw8iKclrbPZLehPEHuzY1cEHScHuOzZWPgH
8uODdkP3+zsUd2xNQACgnVRz8zKIwA7ghDK/obljP2BDW+uBxGkVfDwZYZsyCTwItrcpl4FK3PHV
VkSxiGgEep/1CPQGO380ioKd5z81KiVHDZ/SMCgsBWCjO0JJvcVICgYaYjpgu2xKv2poKp9P8oBp
VDQHumdOPuihAc9/W5C9N52RroLczjkXVdWcd3KRuu3wbeclRfthouWEqZzreTn9d96ecOQ6ja1u
owGJOOMG8Wk7PST759VrCMXmdxJoj3T58xHyTYL3BOpWn/0ZHlpONQWgYF4FrP6KqdziEl2Y7pMy
IBhl9Nhv/gyn9qTt44xBnkUyw9a2LJLc8zpEAX/aAdCecMe/E+7j0SykkziUU5frjPHrjsHQ3kGO
nJCE44npjXszEgNF/054lxDNZ2+DPi6d5C8ozQnunu+oQdJRNmY4yiMe8FWUkge/N9/kR4rHoGch
4RGkQF2ShJScW9CDpuIvH/JoMyARSZkOOHKdIzNCWx+M8PY6w5v0xpbdy3ctQex+urmbo7ISTyAL
Tvi09/NwJCjmIJwqyC7FKe97hVw4YbVQBw+HlYd0bJOO2bFdqdr7h+fRW/c/gwaF46v47UwJBm7N
Dfs0ClPWJ3WreioMt5mvPTzNJijvIV+lO/ByfKhbjjQkH4ollo07LGXiqRxD3p3a4oxi8htHzklH
as5ZU/jKkTR85cgrc4WX4G3EdV76e0uboM2E+uCnNrd/mXAR3F77ru1btV/JihOStQXiRnIm2/ZG
fhXbmW+d8SB+5emcdL6TNV/bknBLWx6+8uH29khtck7+YoX7XmyzbcvMsU1f1gPagQRcITEXKQxH
OtrTPY+4xM98pyg8hiMN1QoK3MOCT2qK0haUlOTS3s+vfOV28es3BxIL8eJ7JCvORblBUR1oCCTu
7+7t9Ai5gQ/+UYjBPJh05MWRr6z97Wux50vnQIFIOs3d9pXaYgizwrdgfG1LwldupcyUp30u2fwr
CVmQPdfJ5Dy4zuX+gC98KCh58WnfjezaEofIO1xqb+ISGYi7vw/hURge+JUTVjX2r21xuJmHc0v7
PiTgxk9flJ8TEnM88z6i9r4ZkR2Fp/Z4Xa60FzlyJxm1J/+K2Z6Qe5uMR5IdEhgpOQmzHVfIMJ03
w1vYPq/NlrLy4S4SdH1lSCK+S8huuGjjbf1tNs75iBy/H0rA9WaYT/5dIgOKEEYHfiPjtna55x6S
VVsN7VO59voWhYR8uMh94olMbNwVIUOMhRBJon/H9m3aN2AK4bYPO6xv9RpAcuiMTBxQ5H6vSGKT
JS5837z5PounkKr+puLIrTyUi6Kk36+k5+K/YwKc75sZF9nAcb29l7xpz/a8gZjse50c2rdQDndb
dYFSLLefAc6nBLqpYiY94jC6t3xdPQlpEWFGF8gVDBqJZPN5XiLUqg6Y75hYhV3n9ZiAN++anRVK
+hozv83u/QZIxkJSRo7EjWbJpEf9k3VbSExon28TUp62tP+KTY/nIiWkzqi5vgLzuGgc6o97hYDe
tgevxA+8BnWO2q+teS6SHUfS8ImUAef8FKsDnkdtoyiQr3jQfdvi21HIgWeTNcAIcQ/387MikEsm
lUdfoEE4cqX7PWlzbx9Ddm0jcC/VLI6ItYyfEhc3kvBQjiRpG5qv3MHeGPmSLLnIr3w44fN4DngI
J6TnmSnR77B/iGvcRAWizaCY3PdfHt9mJW0Y/7aZcT1hYYxFgte0LbwlRFnkM9D+wktNvAZXjCMP
4EkvVJTir3HEoslPV0PUNsU0jtxBKxlHbuPDt7ZsFJ5XJMXrjwdwa/1HuUhBht9Ttl9tQTXUMCRF
A7BW2JpRefUf2bxEep7Kp83aOJILeelHLlHCQqQyjsaRnOCvq0UmPK/+ozik4FiLUvMT93/fhW8k
aIvBOa/CL5x8X6x9//9KFSg218n/WxR+5xulpoO+9+ht1trqvr2xucE6g0R8djVU3wSsBclrdm+W
CgNnNTJ6Thx52jHyKzAb5fCOfh0YL4GMnCzo3ayz4hWoet42ipjuTegs0vuggO++Twgr4f54S2xJ
mMIuBIkPOg8Lr9tkICeTApQcXN92vIUm58S3LLGKmQ6IGpGUXSjGMwOGsyC7jSQQQYWNNqqGbA/G
0LubKpMXLPvADs52lUEA59W93zrZn4l5rY67UOxfxtfFKzJL/HpwygA5aWBaMJNZiosCUvrp8nHS
xww6IQVulmzwBB7FRgL6TRh7kN3nnTnkAB/i+c7VUe0g2MCIcvE6kO//fkaSI8V2CXf8L/zZTw+6
gQ6E+SOUliluT9dQxZ+C3dF9etOHsjzHEaYe3ypLAyfWPWqjdFjuHy83CvUGxji7Io5NhaPs5A5J
2/Qx1gGtEp/6Zl/g6w5ktH/KXLvP9EkO0vI3X0BqeH+5ENOkhLUGT4F/EwQNGswqnZUEqpk3IAYo
MbDChG6OJmDfsTpB0sUMeJn3lokLezQrjZNN8cVzX8Ln6u7A5TxQF12b4vjyHC/NPa7JN/tVjiAK
ehmmIGBhP7ft/SmZFdSh6s60uSC8MPnAl2Gegwh3lJt1Ya/zAyHS8Lp7hTTSc5T8vHvEgLFEJVan
aIqfD0k/g6c0lNfdYni/OWdYYv+00XmRYRL+eaN6dGIVJohBMhOVx6K7hwMJlsUCppSx6uJJhAsP
Lj4K2BnGgAtUTnELV8dhb6FUHpAMKKqXF0ce9X9lELWL+3NwX6Jo60+bnwywDN5sMMbg2zE+w5h3
kue8uzGHCoKHGS4BIenvVjZiuesOK0iyrfcetqXrdRRNr1A8BOoefkYYlu7bLsBZyuKFqMtHElgz
YqIDw306MGN4mCwH2KNXjNjLthi/PECpdwfzzr4P2OeXTnH3KMIexiiUhovGvs77fbPEBouN1znf
vlP7TlvJ++iXOSDXLaJuoM+1GXrEgzgDRIHyBpc6K8fXmtHVc54wrDCcb7CX4D9tM5KrgGuZOmLs
GChyKwhTnI5uYxmqlwxLeEtS4lLc3etCBg2I1zkrnoLDFQwQ/uM8YJDI4GMwxw91l9oo0DiRynBB
zXT6VoJWqWfKUUA9dx2d2N2LR4H+sYP3HEF7TyRVT0p3cD3VM8kgsK9ZY047FTeLEQ0y35X3vR/V
7WNFbzyheILGlw+cXuBl+Sp4PKlyHlb/QOn08DouHhxERX5ZH3xeRr1peqDCNSLYiYFbsVe2IxC+
mGWuwd17A8l4uXBHYfMoMZKOe2BnzxDUmulC1hyyFT3s6vT6Hh2zXPPCjE0so/pcn/MHLhx2+h6c
aggJg4c9gAF/ljK19qaNc/Mkm8mWLsCQL3gLnKSWBfoxlabOQcEuyZMPr/CGwZL5/Ww/NbhEH97L
qxnuOGgwyERTlLjJ8lxiHZ2tLmzAhNuL3SRZnDO3YkQ3hBNymWAk2AVkE1FDxssbt4nurNlmJxTv
OTUTj14TPDgN54kK5TVgxLDbg6FrX+DzCK5kRHiDxmLw8PAxbrWq9UKnh+dXhJHNxNtN33UViykj
UgjvYkvF9rq51eC+iWegzIpVPu2uiuADleLPYzLGGc1ShxnCym2i2kQ/P92xcqOE2NGuRLWxQfte
p0itdvxYGuwg5zEO1CGwRrTM6PUW2l4ZV1exhXjv6MkyktkUN/97iNiHziwKMDYBtcFIkrnKAS3X
b/Nx4NqRaBCghZoj76oBURcUlNaWMk5HCCXV4ukWf/Kpnho0miw0YTG8k0P1+JygmkOxjUvGrJiV
i/usvzFiK5tXc1ZrVipqCNKzcg3Rakk4ZJoEXZLsPvBXO8EhG3cmuDhSk9chNLbgJVSXCsSN8Oal
e2mqTPthVApJMEstuFAMeRUtobi071Ms9U94Ci3VI3aKibuOV+JZO5WEiULx6fIYAUdEG3T6ODaK
N9JHENami2Tbe4rudQ3ebokCuGBmmGdBAoT/oIO3IHDgINtRU9IG2bHzwJHNKsKMzBSW07vLNADF
Wtv9DHxVsFoYssNmjA24jiCIQwW7c4yzR5SIya80po9i7NmhM3e0feW+/Ivd85t81MVJrJ704QYY
RhGo++HlJ18klVvMkuv49ifWYayggTqgsA/CT4lx+5wz6/f92jPWXedhly7cZB0AL+O8HtyIItmD
v1hFC2ffCI6lLgs/Wpx3tAcTG+s9S6EKwTOvitjCXPZeK7i/gcK38qDnPKbMp02o73uIBc9JFkTR
qo97pC2sXZhiWYtCPDBF3I3I7/tgapGqXl1LwwEFvABiwbz4G1TBbclMmOCM1fc6EFFB0AE7BI5K
cH5tGJK3GcJB9wriwS3GUewWGvE7IrzsYaGC0Q+PQYJHFR5XEoAk92NGVEJKcBdTJmxsdTGUXu5W
om5UlnhrBdzIP82vQWd+RvMGg40VybgSePI15IZOD/PzKDovJPWUEyVm3b1vP+AHPtMrTgcF7IH4
Mi8VbRH1G1MvxvruI1k1jIJAo6HaZh3G7xgKBecBOEXx+9Bswm/YeKpu72dhDcAfIr/Zk8hNmUCK
EY90cRXrTKSwxJ2yYwEK1OmcFHxJB4CmoX4egKcQ4Zqc6JAOs/1tXI+3yu/T3Bpz7PsOppohUyDu
DIJTGVGZdg41G8iXgxBAD6a1HrE7VpyeeVRH40UAaV+RLJiC+gA9ZwaIeoBR3V/NbWzMBObLVvCa
dvfZWnFm4eNsk/PixGjX4GeGsRsY5BUJSSYmCmymkB/DDPmZaPsU8WJEhASHVQpoR7SRCOB4Hebz
avHybkvM8UOlcmGJ7JlbfI2ndJppTfzHAU1fWerorGNesAlmiXggvIoLWGFYnFn/Teby2ex8eNiU
goVvi1eD4Of8reH3BF4G6R61B0WXMf811oLNOvHwYfgBoMDN+BezHbEIUFPumfCAkrErsHGCxTHi
z3DFKWsncklha6OP1QtZ5mC6sJE9Wc8Ayw0ogJ3tE1zSbCZ4TKzbfKDgyzfCiuc8xmIuheR6wNBw
Vw+HGMIegkqAyXEuk6FmsbhakIg6tZMz0joeXCoWQdrMq8k2uLExsKJmrEO0VvRxArZMDIgK3+ve
5jpCkABh58HQ4TSbd8CajWEI2Nk03TPHseA+fkHpmcaECeHvM8hHxaZ0V/Hs7KOKpYTPBRq1Jqz9
dG5JQ8NO59Egs164s5QX9yS0foM41Je41zaoZzOQlsxExvLl3w/NEM1oEdRgq4fDLtsjT94KlArx
yf6EKQQ/PcuAzNcmF5lCBDhZKYQ0nolQGVbsoDZdNX4Grlfx0eqsev7DwbkYU8P1GIFvTzEz4Mgx
+Bw/tRXiuLcCPDwpV58tY3+c7XTIpFz0o9kkgt/rkKBF9a4jA36RGCb7p1WLuWpUnIyxdNC3vKEb
2zp2/8ugDhkFYw2h9/539pkNUZ5vmWd+PwYonCFcKAXoafuzl9f3WfwHq6BqxdssgGXubVeBRgzd
keHmQTJDPHp4jf3Bj+E2Y4fkPkWz8iOO4st6XOE7DfcJ4pdqSZ2JhHtwZ3DrjuM+VK6E6aUZmfrL
NXJl9iG6s5XCBtFg3iHcVg9J4fn8ZV2QnCoPCpzrylG21q4hIhvO+CSA0rTAhw/gtwdAP//7wInP
EusY8QRIyIMJ070Rd0BzuHqldaVJFgXNZddT1lm+jmM3ywNLA17yvIZpZ1Y3OIl3ZmqXSM3NVAXK
yVguKm2owkHSzwj+CcCzvDAISgTZZppriN1SyU7tVJAjfrQJjgmfBxSEzRNvntGHsEvyiEkR+vNo
2Af/fw9u2TaVtwkz0mPy+HnYas8uEaS5oTH2qYSiIWb5hv+xHCGk3HHUwO+wdO/nBRIXJ494z24K
EfF5Gd2iSS67z3wtG4HSBG/ojj+fiSqPFKw/TTEyLjByOW98TSFdtaVZl73u+R6UxYLojxjh7kv4
pkzVLZ9OQTwYqEnic+TnLG+qMVPC/IZZbPV5XoCB7jp4XHbzud71nzhRRrNcnvfwy2CSKBGVVYAa
F4AgZoHPvbzlVWviYH6MzRNt+h2gGcODd/kA93nD2ckuTRn3wveoGxkW/Hjdqc42AYaDFxwBfSah
DIe1qkjwYQLDAojpyQbuEirhHfoifSLPjUn9k51edci+9gLguTdERKRSYkRSpxopIYZgZmGWlh4M
LzqwSbOzQ9iGj6Gz41JXNjfgakU4z23zw6YBkf9RwFYtWB2QMKFUZe8FL0O61gUbH/7Ev0j1xQ/c
u50dizabswrvCpZRRCDk3SmEymOkUnmerl+/SJDqpNjGYg47USxoEIsfVo00tUwpRGyNcMBgV4Ab
M4Jf43RjsUX+5BZPRFyWd8xdHXymUNmp1gVftgpcJjhLvAUgT4D/zOzsbz/St7q51LzMmiE8Jg/e
iFYgY064DDtqM71SAOxxuzP1U1v6qnAqPM1sSMd+5B30vvpKCXmHCIH9dDdMKFPrh1fEdkP+zjXx
Ut2scekorYYJ5ElMpCsObejT4GGCpas3OIMiIM5FaRMfCxpYnmms9BV3wWhxB+Ll3X4eMhsKQU7d
JC5cdbluGrish1QaDYKaCCwjejJIpMbEb8oFf+lry5UnHOHbksCJXVte5Fdb+oskp9SpGzCb6Kcs
fnskQJ3pbOlB2uL2NXkTT9Hqe4mLH59ZwahY2G7sSbO+fXGTVcTfrq0NVBgpft9X+41wAh3WprPv
jTvwS8o2lLhsSuB4hob6rhGvlYgFgoz61rU7qqtJ1g1yqWouG3YG/WojOCwjolYno9fq6mj+C107
mvyVqpvZoUFDgawJgApCGxfpR4fbLyAPaurZwDZIME3nkQ6ed2I4m1lEF7YhC3+UaDTs/OzAK5t0
7TtxQ+BruuO3Z93SwZsnb7jjCWjYeWGyA9APQRYar7/u8kXlLagNakhflJv4KG1JcqyJikGHU7ZP
IoREcMRBEm01MDV1gJHjUWv1l7Qf/LaZ3/vjq3y3qWDKrsL1CZkQqo5l968t6RMNAkADzYo06+Ki
+vIXtDKZ5RGO+VZJIQn9li6vGF3xLfeumPAO6ceOJ59FhbPm4XwABk8BH5CubuOJEcTH6E8O6E+f
gCmekHC9vwiQNYY372zjRDb+JVwd24ltuun+9ZARoF0vzePTh7e9mUUolbrmse8RK86+TI5gEX7y
QT7o2kfY0WG3QArcQoa5isYNCLVtZwCZT3mIj4+O+fQblmE48d9u8XZB10fRUIcCE0dWuD0hFPpT
chNcvYIKl7BkGFqthIBgLxg2lhrrZj4qD/zNCiuXLeNuo74Co5vgH41tYCdvZB8cfRq+NyXGWLSI
6H86w3gUzz/kGXu41WF2GkJGAm9pCqnp3b2MMgdevUk5bdij8KKEMfmDpAFKzeaEJ4kOB6NwHIHT
gUif1z9gwOVUxPm80/M/d8IXmDXvhTNIamuAf3tjGbkRo/qqR3NDlHSxkr4oXmQnQ2ZY40dzarcK
teEV/PUGXCXvkGNlDLvbZAKruquvmCllyZJy83oH+T+g6V1CEjQ1cX2c/lLaKrPeX4MaG/xzKuj0
5QS6XsGffpVXPBqWfC0QOGTOqb2tvoBptNyQhQF1fjSLiN1m97YRMe/KDZHboAa6rPCIQK2ExX9l
6OZtUvnnvogE14elvqD24bOHnF+kh83SjxGCL9Znk8TWfeJ9fJbqKajZ+X2VzK/TNPz4r4nm0xi/
1459TpiF8Eytlgoai2mhbBMDFrE74e76du+8SGZvnDbP22hWEWmuNys3VFtfhzppJQ8fq88hntMR
iDt3jLaXSbwrJgWsbfd5NoWybqL6Kpy0sMG+XLgo7prd19ibDPGh7K4uVw9vk4oIGdDL2bkDQ5pE
1AZWQFjT7euvmDg6w/6s2vRmgoZM9qGq0gEgIFRvm12K+EnnHmZOPNcDKHwclKpaIAeRwzjO4JSE
wF8Q98D96eFWupAAjPnlSJqRTl/0wOwcIMz1NZ+Q5dDIHEHRD6HbPduE+lvJ8P5fvPw0FtTaYMYJ
EhATA8uMCdJIpgtD8IUz8Lse44a+AI1xxyTtRCW+1rYdI/1lRmSB+4+IV6hs1UUnd5kXsg1wfmIH
bNSgSzDHp8/0TkjsjXhMDKlXTkCBzH/DOiSYoYhDMKOriHJP6y2zEJO/HuDI4UveGZ2FR2gJHx7p
t0nwP18AVmiphKFOHTR/IqSiVJtE/4MdnkZ6b5K5PPx8ELLoRb3Uvk10xsO0PkJiOxfw+NI/5kMR
b5HCTCBvJcZhj9iVnYlGCE7FSYMCXFlvmq2NyTnQXHl0h5PsM7qNozBdF46xi+BS6qyZevElO2Xf
N/kQZVOdnDfqJIdfWAR0TA+5T90wib62avCBo3UmhSLgApqGIQkDLbhuqF2YsRZqIJDY6GUiB9Is
R1QPgQeiMTVF05w3oirlBQOu52UbMUrRCwTJyljg8lBucIchLmMgYh+WMH/HHEVExMi7EQ8yGYoI
qn0Iil7BjeCCokPfj9GMIWoEIjl8UUsiWga4sQOZcj8uM8CE4mQMhYRRWB4IJjq/rNS+U27yw/PA
8heztRzGPUtbEFlCtBBrPD0Ynu8ecTsq1MjgZP7iVY3wERBBYoY2EOABbyExcfC2yHf+m9Eu5nNl
qyBUzPJNtHy25fmTttBC01c3LJzg+mei79AbSzED5APmm+jPWJD4ZvZnSk2HZQT5lKvyi66dyhZz
EZFHbG3BTE24joW+IGJItil9aMq7yE0T3mNYbS4rIk4mOzHPbDpBeSDPTc9LVsjIvHbF8GCOpxvF
zPn9LZP4SAgbRKU8soKxiuUHpvcSvxJsE52A5YLb+EeJ8gOLLJVAx5RYNmnIaEiLL1gARUVpi7cu
1s9sGI8laI/gFcBQO4cwAxE6YEUn3oU8l11l2hOUXhIhX4nbNYXoeWisrn41EtFK0RhP1Xk3zIbS
tLNCdqpGMvE9Ptx1IYIHqlhEdcKx4no6RS1YWtqkHClTKI6LHwwnqFRj+3Nzm1/0yAQQuNHJCdyq
QcWLEIjk3A+xFfUxqJBTd2qeUe3OO8fziW7CpB+Nn0OdeKCdRR+21glExEOCShJD5H8kndly4swS
hJ9IERJoQbegfUMIMMY3hDG2kNjEKsTTz1dMzPnnzDBGS3d1dXVVViZRD+EdIrMkQKmmoK6C/Ou3
hFY/BNhnudvL52l7MEQzOXqOZ+d3RBCQNiHMQa4EhzCD+z+9BRr+QxwflKc4992kId4St3WJ++I8
kl6I0EhM+MIMM3Ei3LLKn0ymnQ3CF1UXqL5FhKRkWdJ8g4tZefTK+SQUvvXQyNhAg378ii36EGO2
w0NaT2U3GoR2QZfL7yvm1WjumTYezUMZBK3TM6sBKVQejEa+QinKiCwZIi0vCB8PgfV5ygx5QLwA
niE4lG5v+oheZLiPGXQ5iRL1KbycPQqil2jvkgIYD+JmoscQFvuqMhLcTJNW41U2KHbspNnWBybX
y+ic9MyMJpEUtCQ5WtIXlxREZ9TM1UUXgHkNy/GgMIt92g9fS5WT3MKeQYWK5PNyO9dIdpNfVYNb
CtYDZmESCPElbeMjCsTTkttZOS1c+RYpeH1ioqttBz30pLXcLO4xiQmQbSF5hwLKmaCO5PlgsyWv
oeT7VAmP83bRStp4dx0hQl3oeNzU5olIQpSoLA57AXTN1FGObh1BDBw8yBfYE05JFMKyc8C7peiO
fqwmQqhN0xxMmijZrb6sqRKfg0HWxuf4GpNzuUMrNDSL89rMaCFtRzbs3mmffQkoEa0fNG7QnAIE
lnvbdKZpI4brGm/NkR2C6oupsYDeM1oynlZez/cpaPTFqpBHrVO+0C0qMD1wHXhmIMUiMopMnpJa
TEqNOjaq3LFJbagOnr/lVK5pAocIVb/kPE51QY2AhIarrBybGbeF5s4bZOS36KnpQ5zZxbStjiHs
jWhF7SJ90ktPgYYotxEOMvB6TFFvIQNcjkXq7h53AXrfYbtW491UDXrvkdPjk8c4Bvew2oix8J2g
iUDBeRBLh9dYy688Bzzo+Q66V6dbuXCEBGq2+n3mWng90FNszZ7LA4rgwFpl8AbFlelrNciYA+pb
4X1xJBWFyt59MSgAN27nNxxXO0ItfAZ8cmAJQHBFSgskryjxbSnblmTs+BuoL8If0oupkvNq416q
eJDxch8Ti76vmZEjdrujPpoavyrDaYdm9oKEbndyaAWzyLhb+aCwg86nbxysaLnQcmujhYfFYXFe
0/XFkjCzagqQkVtjfUv+nO4j6ivThhoDv9z+7z7aRm0sIufnhbHEvENGciXvGUjq7+H33b57D3Wv
oYhxgRtrwGZ5yJSpQhM05PAJfAostlVh5Vsds1DjJoX+iuug9I3ddLFM1mXepDdfj2tZs1MlZ1jA
hGp557fIxzeoiyNt+6fEPU4Y2ZYVcY1BEV/XZA1lgQ/4zAjpQ6hTFqxCN9tpfeY5r/E9BnhZ0v4d
8rTzVaYkRkhfabbKaAhI2wWLmYfAcHM7F1T03AjPsV60J0cvsIDa2c95FqxoseXnYrMAI5Ro4QsD
UJJrPCjKMas2HRQnRgf+08Se/b8838swbFp2aNa4r2VZ0LS2W29TawPBz3XEGrzG18WTkGvDa1hL
PhgUFjQULDFSnbMBxt8xzGZ2j1mm5IE2yoavoPvLB4tepoVQlOdt3C7+vysLT5DWMhznNRDa7S9f
ui7I1/Pfdi7fXcvqB6Iri0Gcyh03M4eQshgUOKJ5nfa5sT07L7ZMkolZm0Wd4iq5wJWvKMvjXB6O
JG4M4/6MznkZ4tIx2mHNv6zwcXdSpvhBHjd0mBEloTUAP7Po5/LstKos97jLcoq654QWs0jlAmib
5QTrzKv4TiU5i1RmWKenuD/eJvw9ZlB5mjOYcfGH/ImuGGwID5m9lvInWeQyyNyaySynPEhs55QY
WT+gz5dHWn87cKxKuB3KTcXmxLl1/vmjg02kN2kSgNcmK/yYlPCzIXgyVgKsN4T2Q+ab7cPmIBi3
XE1xKk92gd1YBQdx3SHLqMeHsVyetwzOMcwUJybqSTsgY4UtBWJY2KKsZ0zPh/9wJu4PURX42Nvo
QDePPGcbHHFEFZfCx6WDoA37Lu1IEb1+7BjsGphKfmcXoEANi8yRzsGLh1fC/UP3z8XpbOarDaPE
3/Cg21TBFfRDO2gjJQCm5mg4iju3efgaKxcvFXdRk3QstDqpmZv9nPaiGOxOrONVFT6jdWViULN1
qxyxo4QoaIz0ijh0f+/uU5p5rixd0uHH1GD7Y6xxuO8JZDBlJ1pFj9D2NEhtIaUvhGj94tl4s2tU
fvxXT7/+wQNyCnB1uU4TNFaKPWzTFW9FfpldHRrhb6Ra8ip8RDyGBx4h7CIRcDfYOit6C6rMHrPj
wkl5RHOyF5VZh6T0gFuXhcFcUgylkxybwFI4y5OllJY+rxebAUOZ7bNqdkosH0GysCTaOSEjTroh
2sZHoNE3v0m7oJyCpKFZp0OW+x5TniinYsP0ggKcaJNroqRS+TfyUzxAEP4U2DnePHRk2eGbAvjt
JhIGkOQPD2ETSV3CZoyUaQknJG6MODvigDCR67R0WN7wqdwyOSTX0KT97ZGqXMpO2OYDnDuelbWP
droyhrY+0tPV9z3pOeITVwX1oHtyyfDpc2kWUamWyD5RT07BBX17kh/wdx+Tw8cx0cbG7BSc8TXy
nBbrwg47Nk76THGymZZryz5rVHxvrzjHLGlZ6q3QfogbYcEB31vgt1mJRm6FbN5L7k6BKN5OaMux
IgfSW8WjuoNfpzMY8iIG8EiQxsw6tJs60h5IzICj4R8ktCFr54K/8dAEYosBdR/pa/pKL4zIwNPc
LVx1Qi38oIgP3EJhI2Iu+Z4dvp0HqEf+wpIJxGOin0AreoUEsh7tQ3iDgitRAOiZgIM2P9H59IB3
0TaUfwDAHvCKYoV3IkKKRRdqTbimUPEOnJv4VFoIlFBcQC8w19RJuS1fuYqRGeEDuUicFG+Jdw7e
Xi7g3brgPx7e2LCPo96Hb8Bj2yFtfLKZE4z0XVaOv2VvFJPquzqXJaqD6V5hdqAViDFbYK5Ywu2X
ohW7nvxSvFYC1DtO5v/20LL65OVpLOPJFUbkP8i+Cx6/F/+ADTOiDKIODMiBnyw+BftPHh0qF77J
9hJcvG14ZOftRVDB9h3dPS5vUO13VC2oK+FJ6F/pIDZjUk94PN5dRn0bPU6E3jUOdrDeRzsqyzIy
COj67bjPdFY/MhoyhzYJgVdE9pyMALOHnkhkhG/OOnENMg1iBmL9/59PhY+El+O4HQJll3FVQvmP
n3DkqzhPXpnSIhPV/FyEgyGmQ+NM/KP6FYUGn7Zm3vTiK/w6ul0ghl7zLOz1jKc8lQzLySGlHGwn
MLWw0oiVafNGUhDZDMw6FKg8G6HMCe4l2qZvr82D0L/SxuieeyeUG+GE9vvRC+IbohKqdZ4VMvcL
ac9QuAyRWYjPbHH+YjmTbi0BDa7WI1ZjOk2y23I52aVt+cltqhPWcI0ebpCSlmcBJSaUYhR4W8XT
wrMbl38IGftXTFNWj7wO+xx/oz2lC85EaDQaezbjZBA3sI3EFGXZy8hQMA54WAiM3u9JXkhuRltd
7QLe8eV9sWQZX/kUEEggCK0zxPMyN4w5c0GMENyW6tfFU78kUIUklPUhD8C/8roSLcr3ZR+UzyFJ
o7BKUIlRv2/HMzM1Mn1i1Bev+ut4G17NGJ3ZKHBZP7X4e/gbEzW6UJXiHgBtluxvXG+H+fxf6Qwj
O93pD3k1jx+R0ThRN+9HfYqrOt6EaQE9GGq+KFhd0eJExZOhlTcgggolor3xILg3UoghgBp5Z8UX
VyTxyduNu3t8vsLfiIO85kfj+Qg8/7+OTbVcw9Q7jEesTwlkpYtTYSDfC/Nt1zrOkXdufhu2XCXs
gULBCBRPljDON3iYI1m3co3/u4csd14VBpgAMLk4N4bdhI3bFcvAyXo6n+E/ePT3BspIIj8eXb72
rliNTBX3YkRYRKzXewzR0DZ9QODHi0J3wNLK33NRs9WbnGEIBzGGTOZOVu17nLfD4PIL7Ti2JNsi
jxFzphWTAuUTlgsZRgerB0+LqfWRImP2Of/SVRUTVUtcyapjnDvCGXMNovgL+IMqm6isCNl+OFKG
JuSawLtG8jw5z8MCwrvK1scXJarG2eFg32vUIsoBXpS9jVSiQFk3HOV5aBluuaCMpOz7hwdzyKAR
/YJZD2gaZeKpM484eXHdkGUnV5NHF29iru+cFt9eJRixm7VIQ/GuMuUKzkTGXGWUyzVRJGYuvle2
mrMYg8Fby6mjhQuHWzWpnKPk6eSZ5Am3EVvC3+Uk/VoMN+sPqCy/xHHJzKkB4FQ55ROmghMhlGbl
NL+ypjgXsm4t2XGI93lcGRe5YtBe4bJoYy65jfbPUfN7ETPqOJFyTcZRfoytQCxOXovYGAsRK6EL
ZgeMmAfmPPPLEZbfeFwxJnlYK5Q2O3LXCN/ICYuo9h3RGsTtch4gHq9TzkGay7eILUkmOrLJyz9g
WGIEclLCpmjBwd8wjvyPJ+n4YbFZGWZmgkM7D85kYHOD1QgL4HSWtXQP/7L3yRaq5BLZtoRi8lwY
KD/D8QNWXvEzLBhBczBgRCT8mNgKt2Tu5M0ZJjkhyeGBljS2cHm50iPfwh1keLFBJazGBOjUopTR
tnlvDP/tSEaGG4b0XPb5v7dPlnUn4y17LEPPheTQybEHumBIesRgWRAxD8fsUN+Upfc+vOCU5SBD
P+I7tyOTRG4F//j/QSW8kCFgzfALg91G8vxMutyLuZTGfGg/uQOXPVw5hrFSCAe5Rs67VOOyceSB
CVOppKe8Lm9P+z4jwpjwpm1g44D3HNqgFAgFDMNc8C97ZpFx3nKKeG+zx/cYrVzCVm4d3EzhSuFR
WHIylwz0f8dAQOLT08ODcm9sXDt58vP0afEpGx+uS9a1WBKf4jtkY/l/WsLyeXge4W2Fj18Wy9eN
HVpsXwb4f2DE63rdTBYco/jeN844KFne4mRPnNP2n6hMYcAdBTluKZEMyCIZcPFesgDlZf7vJrL3
25B5DZmyAUcqeTgxDYYU6+AvmISs7DFmJC/IfWgSGQxpMOLMZPlX9glsUSQa2GxY91wBh6STYJIF
SgCEd5bHtPn0HbEwBe+cB+ZgESeLV1KJNeToJLNNeo0zMyMqsyamh11J/CauVsIEWR88hHhC/l2c
F2v8ba73AGMSt9HfkFriBXB+fJXoFhfIRIvbkqOzvDhuzRiRsBNHQJyB++CEwn8YAXfnWI5j4XHl
fYlJ38ea/45fnkuuO1hB5sUORATHtrJaP9hW0N+i9YRFhrVjjymNJv9XGp5yQxbDgTQblpu33cua
lSu9jS7ucQAVXyePKW7yvyPAZv6/b+VNZbtiO5OldEep7z0177O+mDtGzAFeLIQ8mThZ3poNVZ7+
vdxwWXLYwvGzBtjQYlJt4hP48duWjYs7HmkEFpvE57dyWHlHTRieLCcxCv5PAljZdyU1ekStkbsw
xe/di24rXp9NTOadTj/Wxy+SenBm8BNvVwLOR84468t7GgdrPSCkYuTIUWMksip4UkYM9gzWF9+R
hScuXwZSgob3qB1//1vw41d2Xc6Dzp6gRuI5icDqSI5FFK9CmCDg8dqG3dUHYj0BRpqz8R4QEdIh
e4F4jhw1tnVJL1TbjWBTTclnE6cwP9JnLXwHSvzYfZDKhH/wtJANmAz0L5i+32MV6QuwHXN7hr/B
rSKqgSQjawdwOtzoDhm8nUNbxQe0W5ylEvX5M5ncV84xOsBdEjGHQJZai3bx6KZLzGHk2+GH8oAL
DHBdz+l/fOeof9sh4Vljf+6oOfmvD1pxnD1dUtOy+byNPums2pX56u7X3+a4AX+a2L+qFV0H0QqJ
CRryTvBMbn/hJYBpc7idN/MLGQrozaeUh3xz0U5poqDv5YR2lWhOX6Kdc1/0Q1ipYPmdNwTMaOAE
Glo3F+/2XQ/n7J24iRXxjKNPtj9wfbH0oeEdQdOU3TyQNEDdR3WMCYJpCs9LQLXdBoIgxVm5DA/n
XtFBGDcUCrq+HIbyLRzjNHXQbQXAm2aYcwKDukAj7iR6nru4x0n6NKXTpAcWYgnJDDDPFE2dDiAu
G2Tlfa6K+UB1HXsTkd10IO5pRxFna8gUBj79v1vgrKMj+DrCiu/D9yC9LTXq3L4EfHRlBupXb7LP
73OwOr8rh5p8Nbk+3O6L4htYzWIPolEdjdHJgAv2g05JNJa91w886C9A2GegSi5XYw4qV/mBObgB
ewUkcDPQgWQAB/s4hs3Wuf4pww3X+Jqs/DNyvDQuQngAjn2sfNZ5c3EeN7fbBVQhvqCUQD5urwQM
VuejaoHGIqoe9sgGLPVKzbmxMWYDiKPwe4TZG4vGyM9e1tuiQz88g3JA8uYpolNXiIkqIYJQKVGH
iAWYUIKPTMhpaTfYu8bOg38A+OrT3R/dOeiiergbOtsQTnaowQ2nhIwLfBBECS0SOePWiNUR2LFh
68MgBvwcdn8gisAORIBkx40XHKSCXnYfsgYRMxANDINK3cu1hmlaIiY6aj63TyLCI4dpUjdmNNn/
kgoNal9foQkxvEMah+Ay+RkQq2gvLPltBSW9HjWm1/+YUwdAinu4n0PAeIUScnbxzUYoy0g9P4Tk
tQ/fF4Kduldyxp3YM1YrTZl0wFvDaj+haQAQKjjsc6I6z8xcPL4gzy0M//hRJh2wfZQgyTmNeOuB
V03ZpPa9KRnqRghuO3VUnhzz7BkAMMEQ90OnWhwHqJmPasutNe8Eo8XPbcp0mD46m4Rgc3gFSBQg
DgUGuoWB0kcE6/pXZbCwM6/o8sB1oUV91iY8pU49aVtvuvf/KODc+qKCBKvGFXjg2TkihIpuQnL4
Owpj+WHvm39VMfiCNBNqtxKOL+6anQFKr3eUUjJ2DQ7nl1+JI9K6dj7smfh/0jWExBDSQcu1BoGM
CR3oARL26OenXfpqqkEnGvUewsw+0wCXJLZH+xzwCEr71KUpb389yBq1Ecqg1uY5Pv6c4+N8VfSy
/ZzTmLHkNhyfVKgrCWq/LNR+jx7sdGT2X8aoWvARDGwsovSiiBQRQE17/LoHBxp2gBqiFs0bNd7J
b+/O3gj0HgKyPoaXXkV075Q1PQchmF2Taz9V9wXH6mpCY7NUb+RcKCcOVj4HXTYAwOTgV8e1PQag
c/0ewxF/LnojfAJAV6g54PQMFNVBjAI9DzTK2FKV2X3d+GSwDzsw16XjAIuzeFbwppyo5r1mxDRC
6/2JDxg3P0fF601uCUOqoBFAutyu3G7Uir4GqP9m9HBQwXlBJXsBdakIV/BprYV6atJCOYWsvw5j
uBMbesP8Xecy4yEc+v4FVq8jJw11gWaGEIA0N0dhnYpeEBc2ncGXzqrLmk/oOCE4zJTxExUnSoCo
om4HogN0qzJen7enDweN0fyx5Ama2jWmNdZIs5KBlqfFQKMighWjIGOmD4SkIoSGen61bvvjfpVD
Af5VWb55RvwSJlJ3N91CB85u2wjdBeQXlnd3q3J4d1n/dpUx8gZdtXQ31DWtYh0RkuJIjA/ib0Re
PiY+1DzhCYZN5znuUTfr4j+ITnJt4/Dgr+kLyvP4BmbQXU062G3xNP5zuOXuhRrFaJjkq5PzBAQx
GA9UHyzZyPDuz+EaJLIK1K2CQAzNxHs5gYF4ZyMBvcvKDI0v/GGPpiQbCUX4ZKGRaaDYpZiNnk2Y
QnqONJ/3ANElVDPmhT+i+YXKiobyz5yxJBi+xge2Po8TE8zM+WsK0cxDpG5h4tT/zlq43TThJalh
xv+Mb2wGM6xESt7VovSi/Rws/zNHe+IeKYlE/oDzJzgTO6jGxuaM2joDI3w3htfBsd3z6+R99CVo
lkMZRzGCsTrqEVFJFLuNCMTfASY/IHkW1N5D6sWRlIqlsCHZyhKuoEe4itTvwR9Ex1BzlgcHX31M
Tn/H5JZI8veY7P5E8y5BQYa/dFGPNBMf0eyW3qNtIvkayaNJxvWOurFCOmlLXnKf7BHngzdIiJAr
CCZJgnYRPle+ILmmLhJvBX0QEhCAWyaWiOTGA21WHeO2nhpTXvZ2gFtUv3jmBH+ACpEHmqOOyB4h
4INcmvOnLSlfvIKniPYCxri4LQMIep2eTbrJmeuiLJ6fzNr4gbSyN9j7nereQaUOS82FK/RKRbAZ
KjNq+6/aUZo73FHn6/QC8avToggxh2Vy4lzJiwVItcOuHz55NTOwEKy1U9O1nQnKDsfOOxtxa+de
tR2Nuzp6kqE5e3rjE7WRbrjAEjniVsQ3I1nh2qgpA7MA2M1hqnOukliy+9MGIpmHuwJQOUbPNV79
KP4AOMwPkA2OYe71g9hiuZ+V8B75k81VDjRm0PvRaSkERO7RVw7SlqSp1rq9zBpeZvAx1cvjTKII
xAwiGSKvNl2agYhUBiPkWtCfSG4AFdK946GrPKO/ezY7+FahcshRR90zOgLQg7ioi8AY3tOrMdXW
h/nWO42Q7Djr+D739PO4FKCIgWbRQ7kblT3voNM85kGlfBi4NVi+QGWddbOj4liN0/SK7TPTRzap
YgrNAyTX9eimjGnXo8UuQwG1Kmwiqa9U/bsY7iG7HkFEDrc/x7NzIq+MbjuyUICQkeZowsEkRqRH
jw5k+agz/d3oCEGN1HD11on1W3KCsWloECFdJp3lhMY51T6hiiZQQ5cVubFLaryyZjUvT66WqKlq
jsomAbNIQKcMJ+yjdNe9JvrN64DLXFPjMhkgbcLGFaGX22xWHKlOhbaYjS/jCwdikR+ur6mGEEbD
sw8Rar/gT3cmKHw0V9IL5YPw5j0+4X6NSi1FvDQxy1R/BfXMkEA03s7KoysTNaO8Ght2uBs4n4+Z
siv6g+ArNpus90e40J8155mquOkFl28Ot51n+mNUBW4lY3jwt86T7srb8AlD0u/Vv1q5SdNfYd0/
z+f8kbygoaENebAuVXLVKENtPTpOBv6jh41HdY5oAZ1l2ux5x1sBrHets39Nd/tNdRkhtcwBbj/0
6COka6kb3vof2+03/CCZOkJ16vFZBUdsbbmd1j/mk70F5qYnERlhRwPqHRayb4OS7dVDMG4Vefqo
iveOb60vYM52fksfhhKt/C8RRITP2Gns+Spa15/6x+D7i/vqERsorP+vwMMxDb5Wx2xMKNs49Kv9
vDQi37P+5UTspmYv2C1YCZWGFI/cuEmQ68H4vVhXCaRhXBfVA9NfXddoGoEiNgrdx9ur1Gqiwx8F
wmOOdnMdEgGIyqQ7hjr5uNx9NOX3PrGnLVs/ke/T5jEUqItBL9NZO0X2TYOrv18wNfWnXTnEomjs
rOxYme0JBDmEarQOwQK37mXHI5zh4xNQvAHge+fZgwEw2CMYQVsbPUdl+lF9G9M1NWfU6KKzOUR4
N1bIYWHB8Q71S4i56B2YHnR35QGqz1EkU/Vhdfasx8g8+eejo9OOZodAulE4g4odfdqWrYy0HNsJ
B6X+3yBCBAwfuvfW/eBBZ6x/27olcu1SvuKsZNJR1wxdm/PfaEPpD1IE50Tvmxkr+68j2yUMAcpY
AzKaM5729fN2GkMG7FbwkyiX8E4Q9jwNPw+voHp8P/beEVLu1xjS5xdneGBXdPZzzvuh4wMKDTe1
5FCCSg2VtOvLJXJpzWFMMuHmGtb6hWJm2JmfVTUyUYDnlGMN/LZz64uDitUxscZMtFgvpJ4e1HHa
01MF+14tvEPHFLLtsXxPz/FpMN1BSdiD+7n66E10YjIY/z5E38qGXh1KOk5Kr7FKW+RioH4rpy+w
JodsfPzk2HiNLpcQWTyH/bgsBr55W7cY1qqDtQUv4PXc5xSW8L1P18VI/8W7jGG0U1COOik0//i6
AB2b0Vhk2qxzyBnpQifdxVFdasfh5ROZUQ5554Pb0VvlXd3jZ3UEsLW5B5cqJ4rawOKMgXUw8jHi
qz+9lz6vIQK2qM2D8LomfQ2brENrrP2IpZKjGG9DfWJP7fExWU1Mqrp3FxiHb42Rgvt8fuqT659F
VZzkYnr4MPh0n4iAeJ1cPjnwoYtgcawncfWpBPrXYM5xQptSVE9V/xoN5gInI3eX2EGLLi774GMJ
OeS6VzyW1L+LE6iOE1g6AFXgFU7xnbwhdRq1aBSRdpGonP0VsCFC5Vp+WEs1oESdAEdbmFmfEnl/
KTgbi3K5kdsENfw+A140UxLgWaxzcGbfUtFHe3aMCmH5h1wWhS2OIZFKGd6YUVWcAS1MXtOLBw16
/MoPi8fSJhQ5/lQLnZ94LZX3JXfAeYxNRZrjRHXZTiDBjGgotEEHRTHBTqROiLZ36LekHTeQ175G
FK0E8ZLIGxrORkmeIDv0jFzn7P+4SA1by3u8oj1jBpWE33TAAXqh5eeAt98tdGDHvCxxG1WA0AbJ
cwC491ryZ0BQcO8rZKjAC+Rn6ka0eXIPblxYCaVePK6MKYOSEYIyXm8teUBSpzXRw9osALUs+2Gv
AGHEWUyJGQMynHaiF1TPBbZp0skTHoAvkFXgJHZYDMR/7hZSuditwWiC8CQfBVs4ea9Cp/kQNBHn
XGOmFhr6Hz4xPKOg8s6KF4NDIs6rQVlIIAhWBlvktH9D3Ayq9y4SexykcIz62lgbq6hSRnWCRSV3
ZkwhD6wCWCGz0E6wlc4fXIdOH0QBUIGKJ6rAc6lZuRZI4QFvTvYGhld5g40A0ZSNRZLyoXD+l6oS
SCKGVcs5x8yMzcXjLbQlc1Ec1q+8z+ifKa1ShEWtL6REz6wFpAmkwNwrGLIMI30YoBCJG6lOFs9c
LTinkmXZYXq8uoyQymC8sMlTbM0It4E1AAzTMwzZl6IPs8LMWLPdmmcj/xCbWT0/r8ntUkkMBcIj
UMwzascUe8D7kagB40kwMRcomHQBH9YC61K8LZ+c1kBuM1YHi44VoCTMs71RCyYiNDYc9klVi10x
cYuKkzywA9B3/c0LFZS4WiPai/E5FoPRBxPGuwoWVMuRhwkwwA3pELHcbfpccuSlpEzRQO696RWA
/s5UrNQjr8xzLATdZ2A1jKJkYMF2nhfw2csEgClcPGmBC89rwG9SAOItSeFQJiV6B/nMkD9hoR+J
HVaL55I1Cu5ScE6E93phz4yGjBEPj1EW9kZI7PHIS4GMwO7BsLyWzDyIUlbzc2knYsXE1VJrkkPP
ARtppNbKtXPoZxCvkMxP57wN6nxncm+ktnLFU7P+rB9yes9YbySAORAfvY6xfDvBiTV9/fRqbPke
sckAGxB11+k9AtJxW1qJIDr2RBvApV9DEkBYiVgp3WmssSMNqhNyZbDI9jI2FFzgjKWMt2QxVwyf
XmBj4IVYlCSWSLiA5sM4hffzHHAgJ+HVkDCZlev36uKHSKHxuwnCj5mfCRLwSl4iea97xqSVHzjh
wvQC9CxZFYXzHv8qWG5gasyX1vBt3hOvA63pasSKBbgnwjYD/GNLizQbcVlUBaqeuZbotE4Poft2
zxGnYAc+qY9xs0FD/jY7BIeAEzjZcHDo10xDD5mfuoG3p2GBX/hETx2DfKNz8ggSng6C8QloRYcK
zwME6x4w8eqTQlUygJ7g5DSR9m1Hlr/y6FADiNb6r0BJr+HAA7GUmmN9/ABJT5RDr1ysbgbJDYRg
cIsaWFyCQdiPG49tGbINDqto7LDr/QhIqSMzgpW+13UoE07mCXWJiI6t8SOGz4nCXLqiHYgmsVmV
0m9Gm09u5qc3IJ8Wn/CxrqQFo6YF7BXQmBLR6HUavQIN1Zj0lB6eQ+49Pk9Ksp8Bp5RH2PtGxjo7
goDMXon+bXuI75nQiYUcMn4Juafkm7vU4gje+rU2bMZIMS4I3O7Eblx9N99O92Ni7kh7NzjQWlCY
tPMjmoUSzNLMK1rX6HlZS/tgj+4mmh5uSJJSHw7K0HB7tK/Z9MI9AjuTvh3yzYy+tHZYqYK++g66
lldUhgDlPIN0k9Pmr4m0Nah55ZshfXmPuB5XDFE3192+8yJbcChgRM+ATk7EmZdZPeMkReyIYA9R
KES2VEkonGCtGZ0z8Ytu2B6iblH/i84izIGzV6Dx+ytYhbRIhTtgXDRz1NNmeohI+dDhcAx2Scn9
b7G0ROzHp/kusrx9XtNK1HgtWjG7gFA1ImeOIfcmZdaQZJDAsReRw9tl9ucDQ2yz+kdZ2PiY4JrC
hUUHUlIFlAfk+3RLAKvc0fQmzZBGIHmCeIeXCWzPCgx+0TBH3p0+rslxephc58ijMSXlF81H0Sk9
TvvBIZIW3MuYFH6bAvgKrj4Xm1RyTC54y4Bv01T3xajsx9VEGgNpU5lwzJsedm75dYYgwHkG9fic
nr5QDWSWEWCCg5rpM9xbtKe7rV8YdHtA/R8wI/SudUutoImL9rHbwspuAW139K+d2+EqUEOjqNJq
Xs13Ka1VbJgaHFYOLYWNe1mUaUvPT8wKmb1os1Q3ZUqbcZnycw2p4Jyu4oG7nWo0kI614IDSLK/H
0rjRH2MVT82l69TKaM21MKXL4rZWisfixPzQ/zilLdLMabPkWaVPzM6IU30awStaj0pfgdEhoyEJ
iwhMPhkkZtjjojeLBjSWGI+yX6w2+7U03Rnp9kPbOw19LH26uXAir8UqXIW0+G3UnFVPT19Jl9Rl
vUWDKZVWNhrZSt74Ql9dv6CzM7+mh6hND4FBQ84vDWU4iuAZNTg36a7/oT2/SuqFdRmxNMQ79eiL
e/k0zCUqQDSTfzMyaZWiRZEerTktPiU9PLRLjZ+TRzQYl+EKGNR+3ZFCSp9bjxc800uGwVYyqO8m
4azD2eeXoF/gAPVQnx2Dev0q6Bi8uzTo5EbWy2llomP4QjttGa/QCUN+kFIILRpVsaMHmrNhVDMC
5EdIHVSOTnRvL7edw/67Ul02Gnto/6gu2Z38iloGrOzOpOsFbT/8AMuH/6EP3qklSRZQ8wpGAB63
acT+R+uKNuw9HXvd2e7g16TFXoutc3Q9OuP19nPALb2678BZpZHpjDqObklpj4xPWHYGFodsDoFh
MztbI5JmYDJIoS9un8TBKHs7ZGdhUaLngveGzqB2K4dg575mxwOSUpJUG1JKJTVZUpkCQwHMFOiB
OdVwi0FJF07tVefwtUMs2KO3h8I3Ai/SP0E4R4AhkCTpRRDQtEkwQYC39YkkJP4ikKcDAjQRYSc9
BwDrsnbSTXpf7USJrYRokhQt1XGgzALQAsTQLpCVAwEu2VYpHQtFuFyX/BSRLtlVTisE67mA36U/
BkhwUH9tIyBEJ4caN9pCzwiMmQBsnkJSSmtOD2Q7UAbizQYlokKC016GMoS0kxBnsNP3OkdnJ+bs
U496FvE8oRqQh1w6JrbpKyeeCCBW+UP4nQNif8zG/GmwMcvm/FYAJUer/ZD1aUBBW2ORBeXA9k7a
kjKHPoL55AhELsKaSjvInVoNufuTfNz5vQlHTfKCVG2wtEFUxTaLnU0mvvoHPLntnYtXYn5YXpc2
46svvvCVNBvxmP1Yi0/iL2OU8EBQ29PBhHrA7JlYnsXOu6tJu04oV1zofbzGLHpy/abSdwwqCB19
NsVDLVoYrZpk79W72YmCNmvwtp/02uUNPYLVct+Eila05GhhY/lSLsv7nqPy55Ni50C6lwEn2dFK
yV5QOWCZ25IDEQxcjZrp7dw0O6c0h7urdz9vLIjlDvOymqyO7mEfPFYxT3VqU+glWrZvNOnoKKfZ
c09wBmcT5rgNLFgdSDm9XDbwEnyEgUbvkOwKFAElAHqkhzvwCR3BYVTqjsqhgB7NLzPUYjPZQv1D
9eg4qnklZM7OoDsRm1TXSuN2Zv4Ca0he5nfwio6HpAaFxQZSzenFhfKHxhBkTI/BlspG+8FQlXCG
2pQWD2m7y+pzdPhiW2FLGoApcC+Vu3sNLSL+c+nR4P0Yr5Y0W9cjmlb3wAWa6R2AfPY6+5WxuBpw
Ffp2zz1ZYAMX+pwo4wX1CNnPXypbg7/ThHbtoNz7TxLLIwYYlbJetGYv6FmJ0E20p9FDdfRfhggV
ZgRTKePdfl9z+/c2OY1RkDhSSOOwBPaOGZr2FqvFS4e+dkRtlA9J+qH/9CojEuf3OsA6KIiftIDC
sFX6yKYimv7YUlf1JA9J2YXyLKxQZJafpKHOqULrIhteifoEqthWNNjlM1LPlHQquAUZcWt0Lb3+
DRooSDxGiBmE5++JPSS/OiLhUUQD+ByxeH9jPWcg5BSd7cghea8YpD3DVktXV577MlLbYtUjazgj
frkcU5xvmSpoxXhrLYtgYNklKBhmsNRAIpZW/sppllfSRrZFPiC9EwJhOQCEaUXEvEgPqOg/vyAa
6hsr5KuxunALzAdW5OnN9OttYg5yNOzvk/vvg5zW6FkjIb3/eeT6x3Zp/gnZAorW2uI4radsFGAO
2Gggs6IcOzmlhFmk2XcwwPioLLLt/J1Fo1hBShZRNmz8C4l3e0hr4D+Szmu5cSSJol+ECHjzSsLS
G4kyLwxJLcF7j6/fg9mY6THdEkUCharMm9f0y0bbw9/91CcvYDzbqV5MbXMjBXF4s2Y7H0hucBtM
dg/mNv3mWtULegj9BizG32xScQXWZ5P3ydZIZ0nTCbRAD/kZnnB1AKMD3OZnM+ayansIsarzOgtb
MU6lxhZIh8NYcbLT8TYW9kQcigpxy6++satYCzPiX1+IRfyGj7QOnikeBp94RB40jHLrzm+M7fgP
h2ecoEt+W9rSXJKKFn/TUMFT4CkQgSRojVqMGci6fKk8s/Y0XAPpPLtz0ts1XKJlN2T7KfNwUB6Z
r19yfA8JpF02T1TKTKg8LICRPq1wII9Wt2UIr+v4JSlMgcFWegIot9HgmJZtYZHKqd87sraL43Nd
7tjQ69LWoo3uwAFgACWeQMpoq+hUaVc1Jj++yjf2zljfOwGrJQOMZLnDvQDhJzdbsXzGGdOwfcJI
+CKYHDLKk9g9cnW5eXiUdsGA3WGzExLXsqAUvg729EP8BfEaNcHUnNDIEv6if80/+ZH6CRNpPB13
Mw6/02kGKBqxngiKS//VvMAMWBFm8pm+euroAmnrMZS8ihfAz7Rwcxm6b2A+6l+qS97UbRlsAbyz
Ocj/RkID5+NECggnIYfph3RSQAv/m/qza5Dbbg7ncgr05NcgkjsK8tmOnj8WlnqFx6yVIQ7YNTed
J7c+tRwWy0bX6Zud0HDDyqOZKF46dRs223X8DScKiDfnigPuOAoj8N+4sK1oDRRX//heLhqTS5LZ
Bawu5A2jlXp1EbJbZgb/SGxN4AulwdT6rFEQZPYaBgrtkfITcIQAXAA8nSoG/8nQm0vk8zaAO1SB
JKM/dGDOP7Gma66krMrJGwQdLjRvGhj9v9hmfLR4wmqD+scWzKCG44eQrTvwfUJ1NNDNsyX8tH/I
P1TNTZi4fTELjYLmJ/+bZ54Su1jcpnMa8ZRBDOCH48o67RkB9I4YHnk3M58d/w4sg/FwFc+xdByf
9wVAaPyS5reweagcuIKyzVpfTQJZfy/FQCSivdwzoJmzXYlldOcwPWOCVA2eDM2+vUZoUxanzndl
5mss81Cmgyaj112CGDhZp5iwn1fWQ/7VHNoH9512j7q0kh2jxCAAi8C2vQGqJzNdw1YoPkZINU+T
8+b6ZPLaHawf82tU9ia5NCrFd8USEV39o/gXvcRQI07hp9W5NByU4uJlIqOHVEK8ds0NDcwBHz3p
rer2rFBx8HPJrVUHm4f+HC3fcXmwzJfEYnq/jSZ3knFk2GR/0q1czVXFeguLLx83WLOY0p7Q0GYb
mX5GlfZWe+ON80s60PKDqzHn2TYTmYqASJSnQn5AIIh5AGtxa43UMj0at/o3NbZDupV5xWmrJK5k
ui0jUfNAmn1zGOb37L3/yy6x4tbpZXqZZrfE7Bt7Ltn0BIzmuLkbCS4R1k/tBd0O5qhyG2QF3lBD
ZVNnj4hC6G4Xe7zpqPQuKu6fbNOHNVC4gQRkPDfR6Kb7lrWBg6y+KSvPwEsTgwX8y6AaQPDcg+/A
LbQ4XV5z16DiqBHc9xK8yKJ0p+ShPIGRRONavbNUJe5ydicW6BD/l9tNdu00H/LP/mQp6+v2yo4a
yCgCFZIGowj4H5/02ZeMjEGc3VJ3GF8yCIDmpvhMw9fwzPBrRIXVelaMvQWFLBm8wsX4QBCLavsq
mhzUPLJM0xoNk9aIxC67AlqeDigL1GpnUUuueB6cSLXdh+1bml5hvcjdV16dYE4xf2Rqm6GKT/2x
2fzDUGonVH9xhj0iU/sEVZ40eOR45cgWxXchfUQYRSn3cb5p69Btrbr8HM7wfJjCe04+FwU6tuct
Nr8tTiKJn2UDDKMCwts+mo1NBwfmGCfuiuH9gLKp2PDfVRzs8U79UwHaXibtQl9jKj646rP4ZeyU
v7HnYxF8wIY6Bm/EMZLaX3iX6k9l8NPai7BO1ejiiFXfrTMlVk4dfjxIAi3oPKhh/quU1NyHlJCE
TtY62bspbq3GCdmD5f5R/AwqwB7aN3FP6GdE24F7GgF4fJUur5gXM/5ZZoOTX3jHOAhuumbNNbEl
EQZ0U76E92ncDvKdHz+LEC3cSrEbYc+eXRO8vE6MnOehfWV+zWmCFV6kV/qGMumcRU7Fy7fO1Nhp
/Se0DsngREDhGiraZWXHDJih8eTcBJ4lCIi2bthUZ1nvYDKEz5UknxN2fcxVYd+KWxNesUmA8lo1
NDolqiv+sgY7RhZnCsgZb84rE6xYd3kICZoCreXLR6x2HPkRRgRvU2howb/hp9DtUNiW5ke7i4aj
btx5h7xu6/EYYn7E2AcvnsQZzxrnm7oRoCZDBCleenKuGHPXNklYvvVO0QJdpBLtDmuKz+GHK5T1
WzFEz2f84zFZyGKAx04qIbSlxi5wKI93QX5DrY+6qwm3M65xtHJrrGDGWBeWHQAq1rS5HeEsHsSp
n13qT94Z033OP3KB3BxiRgLr0V/Sz05Gk5QeeNiZiP+3GUgqHDzi2MnvwkC6uFAzjzcCrLm8LEv+
r/8iwbnBbiNIXpQ9JWf1N+AWC/ySPqSXHDEuueyqXZnYQh8yy8XBvt5JulOIrvH8Tjs20Cum1fWy
4W40H3w2Y7ojNs4P2o9sbOe/KPJgrlLpYRowuPVDp9P8SaF4bjXf/IevYLxv+yPcAo7iJ3kK4uJr
+neHRhzgXrbeIuW2QIuUtyRy05FwlOOjUQRZjAXoTiuPqYkruwN5VM+uqqxsLIJtpXCnD5PTJRBc
y12vfLXmR6+S8qiRxv2yPtDWDUbhqMUONVhjPqz5Qt77/lk6MITiiXOsy7aZBWdkWwANfTBAh3g7
jPsp/tTOCu6M8Dpsc4GnHTOkrm0mPc9bldrPytHac696ACvQg6KeLvz5yxD4eeW8n3GL6ZzeK18n
nGYnaQseGm/Xa+ano6Mw4nir6Ao/TM5JLLUsezSuiboRY1JMvUJBMtJ/Ix3hEX90bVDi4yQfktBb
23QGeZCWcT/VEl8/ZwBhmkMQLlow+ocoQ7It73O7+qpnt0pXK3h0rL2LG2tubuixjNSel33zSeiw
iJW3gZM2PEDJguhR4R5nuiJNvxX6PLzP9ot9xqIrY7ChKCfGJnP/L8L8x/qr8q/yewGgin664aUY
rkMfMFrmglU1jsRBKFxSamQz8bEXbQ8NEGlPL2nLiDKEL1G46LxP2bOGd/hiugvFxOg9hvzQXXX2
OgWnc76U2kCBKZA/73N2H4xvRb2J5qmbL7W1n4hIx3Ez/NCr+3KBYyzXroXTJP6d5+kwnJU9dNOW
iHaTgGzrHSsBL7nWld0SIawezcLm3Q884t3KDZx+kgPtCMXk8w/xDQTnk4yjB57e39VnYtk5OP9A
2LD4FgGTrc/MpnR0Ns0jHJpQc4XGz6xXgWlxSmb3zJZUftENj59U5zwU8ZdB4X0b1sBIVF9mT2aG
U5sE9zHwdJlC6Ycm8cjQrTSbJoavissrXFHcTObI1eVzPTJEpIXPHX0JqKAGw1NiTzIcRE/Mbp6Y
Qor0o5untl/OCTIXQcLOObR5oUf60mxkt7pNCAmHk8kUSX1rMOJZbtigVMY2++07YIHaMwaHljes
KdYE8sn99vkh95clfiDpYzg3eTL8fNVmBiTV9iLZNBNL6tJS8eOlZP+UXhn4MupB60LcGlkgsBDL
70HahJDx6r2kXqCQS9mXFh/aZP0UinQwl9cYkQX06ZxjDCeQd/Ez/HvWe/b03qDqguXWJHtpOEZA
V0BJQKg5UZzawMe48NOE+l2Glp3/wRodKYOi/+Q8bXLetlQkDO+xJfpPHsVOjjSSFhSqkMxF2481
WyQMH6ZnL2V4AD9MCIbA2hn/eYRjy9aCpeqTlUHEQGK4RebM0cEKV0MB3euTM1T7wXQ47pkyS3WQ
P6C/R3j3M4xNHVF31kwZ/IgNm9iV/IevNnWIcafkarrKX3tGNhF7DPCj3fLas8aZEUHcqI8donyi
R5WNauJm/sabFwqvnN/yCyswLF7REAqYWX4a5jYCYEvX0sFKnZTVgvZNs/EcT2tbHjbp+8Do41Ng
NKnvqsmDxY1XUB8eos9F+C3SPQY4Ck7ZHVwlOC9+/FHIngjaqm7VdDv0NJ92MiGhyGSPkB9BgPYb
+gnoq7JvyyB9X9288fTfaCCDN1RznGm4pAh2aSJs2avLcYnf2ycU/NVNWfd05iuq6ZUWk7m8v6IP
Wo6mDIS2GRe7Xm4ksH/mZxXNoL4lijpzTJA1YOXxmsPawwYUo06LjdYek5dCsjlyjcRB0dsrwH/u
QETIb8PV+Hh+gSAWHCYj8hsvMw6LBm3x1cKEkUebpn+Cr4wTU+93gw8eywYw7od2UyUetQQLgKm9
ecLuPpp3AOcIj38o+tN6N8qvXBVzpYK+Q7Z2MqTZ4RZT+3vzaNA0WdRxvF781u7RIxHrkVyG1Kle
eaeVJx0xRq+pFEGUU3rJdKTr3D1x9aPeSk8as8BXuQyoj6zffthKUZCmNxln82NbsZEQAKM79egZ
/W1UDy2D0RM0Xy/HBLeq/kr+H+fXLggV7TSOGi0ny1L4mvobgehPaCjtRh9csz9FWDxYjrJ4YBXD
dk0aB8oPmf3W4HpUuk+vaQ69aJP6Q/bBQHmHggGRJw6JJXwwZ8w+ZOOfod+VksBvCOIQOqN9b5yt
bEfOsmTSgJLN0n6zspX2kycS+RkFEW1KFzwFNB7Re27aVISN/j0X+yY+0BCjQbDGew+FBiKz6UHj
puTPH0bnUyuMwEJYaZMA/1n2kHDIu8cvHX0H5az2oUNKKcjMCeEYUVZTE1AhP4/j5CCLyBHX0XR6
oQY09ygjtwJqhdZpODPv9Z5+qUfjY/gFiRRv/NDSx6Nphap6BwrCk+MR7teAUOHa9Ue2CqlwB2pz
JaAIMYGvhX9zHrSSs6j2VLqzcdWAxJ4iZwOgnbAK+F6r3xZCB8MGSMLvKNJeWdnYjsFbL7ZgUNmR
YunZLb4szRuZnrn5hFpPYIMqvETdZ23uJNkV2lcVBqzlFNVW175qRj44grLzkTxDwu478VudF9Lb
Emsq/JmybcB/i9kdNqW1iyVsRy+pHgjmaq+uV3YufJf/CFshXKpvg+WxWq2nl2aDBcsqsSqpWzpf
jZxF5MQOvdz6TsF0fkmwjqKAJZ4QR0WWFPSP2F/CIHzXn0dezqTYrO/VAg3+VvSHNQtq2vfiSesP
Vb4jB8uoT5FftA8zuak5gdk4XNiFtTWJV2IWUrzl7dG0PBGfkXkv9Tf6J2GXNKevPtybPQqX70x9
ob9g30sQxZcfxO2Q/JMUFPRnobsRQBOJgdpviwqeg/mdzvuBLhMyYZ/cBMxWhW+jcIjomfiGL5XT
MKro1n+qL5khM3IiGV9vYLTIMXTe0eptzt4tLqcBzD7udxUh340rSR/hi/ojJMGS7XLNIUdJuLBR
43qNldDzbqW7Vsg2H09yCmSysOCiN9fM2srvw0Pj1U063H4b4VlIaz5bZ6m9Tdq+lul24898jeIJ
AWJd7LSz9rT0bnzAYrtI3qIF24hb1r9iDS7+U5kTKLZ4B1kT5oBzo4lckWZccPHexomZ/Io+cUDa
sDxmnSl2bsEuIEjDnyYS5vCk/U7abVZ7g7abutNQ+Fmy68QvNd5rCnNhAPwRtZKrXsKUDK2jCW8O
SJ1d6zO7h+FdIxpKYspc2TVITXGu5NMILIuF5qZJdmb3Ma2DUJjbuWbLyT711JfujzKy+1JMLhGN
0c4iFjsOfjR0xnkghNBgN+aw7d8xnA9ZTHSxqFNA3mhlafNfTP37ae1a8ZHEyLc99T6LbuotQPNF
AOdclh/4o+PJ/0MeSBwfMJHmz4yb9TrtcEGXZied3T5z5XZXrbpcvCoJ5yGogMisAw7npIFxiwXi
Cx8KrrspPgnv/IfxdAgaqqMbf678jcU5QsGFB2SZnBpCTNA0WvvccCzL5g9yrNnMF2Ao7nGknkUo
/rVnshdqJ13YMC8QJEfkMEYqh1E5T/DE8eLP/zYLgphvjRa/cgbeNPoSxhE8He/SNapOdfVCNwy2
0m7S3/R1BnqCSyTviAHpAPGT1O/Ht5K6ATKwEYjSAzZH/PS1kzF8phgPGQe5ei2kb1H4gwqSwcYb
nHybfcfhatWtfoCkyd2Wn8Kak274ghogc7Ax8LMwnBp1R+pIy3cPqSqyw3Fbywc82fn2l9olqp4B
ZuFgEKRgspqskp871XEi+DHbGtoQckCNnc40B+kTdbe0VVKv9ykJI0pkuD2kYWj2FAKgIR+jygOF
8BnNIrvntJdSDgksEFHZthqByzY2MBVecaPsLLLb+xJSrjAgz4cSZ8TXiM51+mWwFA1nJsWx7sFh
o6UhuAvLbmlb6udhui6I+oX9gqh2epTDhYJ3mjZhD4T6K42Bggw9O0UNgtYfdg5SdjSylmSH/773
oEhUl9Bfda8y3IYEO9GmfmntCC5AeyFrxKpvahdo2FYDBKrk7YTpoX8fLxP7PSxq6UhWD19GMF1j
bovR1n+SzjWrj3J2sXY3z5bg9A0lJQJytwy9MWWq6arflDeo7oT6i9oq2cKJHxELHiULUwuo1kzc
V3Vss51RiYWvAoxGy6+AIppbGRPpQdPW2jEmpiNUg1GM7GdzZd/lpsnNCxttTG/McZiSdaY8Jpo2
wsmjE5mABMSktAmn7i9vAwPl4BjdntoPNI0oD5K/Acp0itsLMqPezd7bJYAoMAGjCWvDvjYK+CQU
DNqod1gZzeDUEDBqB7MACxOsOFC5wFRg5oNWBjxJhMjmgZtBI2SCQfqJ8CvCtGIWA63IdFhLKqZd
zTYj6WstQDvAjYRm3u/K24K0ZKSEU9/khHxRGzCKhUD49Ehl/ZMZdtjuhE8Tx2AGYoH1K8vEJ0Fo
3yAMnsgG/DLfTYSTy52jTv5mVKXckX9k79SQiKvjFAsChuWTI83eknlh8qFqPisp0+xGdErzWtE+
d1suYXebXvncNLrY9HOkxmeamtFfo9hOCYL7A7Uup9Ifp4uC7iLZgl2r6ipvjpoLR3eUkZnl05mU
fSD/E/Qrl5/bUdGwbFekixkR1fVrTvH7sShucaNPIY0RsXW4rMdkZ20FEa84n52NEDaB8gwrqsIV
qGQuYuSRJpT/iLVDKUCCk6C+GJjTVPt8AllGWNRbXjO+El0n6e+jde7lRyJ/VBau6/37RGttQF8C
EsB3F2yj8ZPI7bqTHjvZ81IgVIJJXNjYBmOsX5E+QBgFOi3NZaWH5KMw/Ci590owVV78QgERN1dy
HKzGJZYDuEIggD75FKU1qGFKGJN0iO3W/AlngmgXAkt6DXZkDDrsEXh69BwZdxrJpi0eNpD6HOcJ
E2L6JMSidQ6lGm8OkupyfmJQXP3pEjLimyC9zNCca7d83lTCCtptSeRBtEqQOnDG4hw2LE1HhmE4
Xcr4ocZeNp2fhtdpJGRAmGbCjxMxZNAm8aUbDnceT9Vy45ySPmmjn6RWNPlmwUNK8GLEr1jWSFzW
zcGIgyInM8Nv6yBC14EOh7bRg394VK7kpFWP5137rAnG1NZhsfDoY48zfcQBAGvEFXPekLgy/Gn4
AXZfsGs31kOBWY+osHKf+FDBhjE3lOTqmoONICxb49BxhqABFrdMZWlDnsw+LVtPjx1gcLKPB6YP
+2UijuugFTe8FZpf9Y3Iz5f2X6/Y00M8tGd9P619FfppbNzY7FNSn7bpWX5T38jdnbF1Wv7gXVjI
weW1NkR4xlg1xfVvDNi5GyxPv3gc9i2//1/+rgmphyff41iQVlx3DVxrRJ4cCfeHT/6UQGz2d2C3
hA1gC60Y8vJ+ua+yx+IddAoIDtJ16RN7f0q/6b6niwXBGEXaG/tNhOI8cfJzdcVl9cjENHnL0gPo
MDpqWr0VnueqxSstSdA9poUluXjGVp7pehnG+wsWdyTB2WjsQJTy0k7/RBFsneIavQma6gqvDem1
tWzTcmTRy98gJAHuiyc0O4PpZe/8iL7aKcHwQy+BHcNigQs4DUIXSpEwuTPz1g8z00t15SIhDLSW
9ylx2h3yOsBmjREMxdAVgFl5fx5D4uJyhJtSwKvFoOOjy/kqVcz249ci2wKJ4cMTO7QuUwd+gg/I
3ByygddLTwZJBoGs8dDZLWK/9Iiq2yqPFcIvHuZ+W3+lXxB76HNoRmiL1Kc9QNOoFxfcAfSJgTSz
afPKG+IKAs0AzuUuxgFgykyFIRSFqsuGjr3Ii07pjXEH6ofr+pIMaJct/gJwzBEelXZfIYqdJHtq
fFaivr6H5y/dfl/6K4ZCpQAvBsEJmJ+FlQWFEjYwjBoROBk+iruJ6SvW0x2MHTvC7xj4gmGuK5BT
KjtmtNZqzDJYffSqxdW8SeexoHiCwFZSgx4IDnpFZTHskcQrdwW0HAF8chD/xK9O3oprvszu+crS
6rqPFilTf4wXm3euKS6+wlCqkIezQAoIAnCVfjitwEb4acSrfpHRt/yyO9PzwRtnREElxXTkb15W
bkwtokeVrz1bIYLO6k0arpg9SvCNvAHe1rQTbI6vnqfih96U0ciK6ZU3sIvw/QlLawBTxxdru5ZM
/7kOD88jEiWOAFrWPLnighRZN4Um7lu8xid+ciTZ4D0KfB2J+T4W5MOx1I+UWeKwHoDwGKiL0I72
7Z7Pk2oeys9/Ye4xkB10nyuezlsOA2gKlrYdyauG8rDnWWb81i43AQ8H3ecWL9Ne/irO0gsTO8YS
uFMwolghF8nlecDMQ18X5gowwdrD7/QFqQtTK9CAuOJhogO98/qAH1m1Pk4zmqDZN8d/GAgs6gnQ
p/4ozy0xSN+omrLZbXg2UPHfspZDxXki8wCLTkJ/Vs+q8gWxEO2P8Q8nBfO1mE+j9MGsfr5xJSrr
kZiHYvgw4tPIWDWxUZ2b6bVEL6t6Eb6CKg5OhLGcgdBiSgNq8R9lfntXoy1z1Sd0MgZrgqcq6OE4
LvuN1Jk/KjeoOGa/M1RHQdiEsARtIQFZeB8n+A+EhiwYlqg8pxDtpLx2OiGyhZHhZ4SUpWFXuoDE
LuEd1L8L/6T0UmmnhGRi9U5J2vVEurG8DIvnECsBfadML7p5fT73OWYDTyrBc050A2wvc0P94rP4
2fI+nw78qegAoWf1vE40psF+xIbcGiRD402FkZ3hdHRtHbVLeQv1MxXJjKDDWt+8HLtC6jHeGJg3
sl6WW2c6ir7tQIPBNcKBUGvtKJsvUXpSnz2poHsh9NMVU8a6226B16sdEDNgBbOaEtEyv6tEvz2b
RTS9ZCDP6l1J9nKzZuHy/QyO6TLAqxM7ZHkIqHml8aVd4255jqMl2XLwRJm9aPgzVNAxDpHR2h3L
qu4ozL9S6aaJ7zXfapS3jNW1RP+6ELcXggOl727bt/da9ZcELCsMpt5WS3+eH/pwWYADjUueX1O8
BNLHMNGawJ+FkU1KAwSZmrboTSV9mDgd3PMVXxN8TTuZ2XWIfDMKgYTpHkmVJUzlSMU31wTPeCwe
C3vI/Fgprhm7z8qv0hMTZEN7M4bzJO97YYvBTP8P/QK2Rse1yxmZYuN+yoYLypr2/x2aVCa9zyxa
6VFzeBbOgkCECW599V4Ld9wfK/XoVXAt6LrzlPwwJ4MyuZCWoLn4rxT9S/hmgCFTRWHJUMBNAY6E
AcOcAGnS8KveFOthwDg2Wnx2kFqAYHEHeC62InV0gkESD0y65/6q3OLpqI0+8FRiMkgYj8XoV8OH
TJbDjUeiWd7LUt9m4d3kc4xUIS7PioIj2V7oyfBZ6U4jwm7YxUQ91mtFfMnUeyS7EwyNz9jNXpv4
n3FpwOIAt1lZHcWESfYIDykuBOnVNK5sk7y0Wb9l0W83viSfsnqGJcg2jNpFeBkSh40HbOb7ycwn
GDVXep61leIKijBfhvKKxpZBMIJSwMLWEXdLuZ5o4UO+we+Lv9HHM3+r98gXsclBM4h69aqKR3Sk
1nKqCQs/ia/MUvsvEY7N01k143hNWD4au5foUDItfieFkVlGLzkGd655xebcJqqTZ585GKNRT8x2
AsSUJRib75bsOcYgVHoNF+ct649zfO5hgTaGw6GuL0fOgpISpFg9YMUiYGDEAUBnpF4x9ojgTyHR
LZGKHMpqf631XYcg+h0bETzh6OZoieVTStsROete2R4meFiQQYvytZh2M1s+tWMnuwrKqs5G6oKN
TznZBWf4GgTsAZTOAJsps8qNFtHIo8hix5aPuXmlSIrUE4wMZYaisn0UkO/Y9Uumy5tJ8KnrnsI2
Sfe0a5HhAMxzbtacDwZOFsPFiD4q+BQI9qF0zlvrZUpOYk1OMC5d5EAHxl1qfE4Uxsmy7gL+qleY
NxRs8Umhh8VVKg8gfj7JUqoO1XCKjdXAJHq3igCGTMJcO/+vaLD5qYi6qFz46PCrZgfLFG559PRp
VePa40NDdYRKB4pCh7r2aeODMohhJ1gvTh+teIZHgsJa/DTbU7nAefTYcp/jo0yvTXlYh6O1/TRs
+JVS6XcVfD5vnjik3JRhScSw+EuCfikT+dJ8U+eNuQebC25WBZke18MF84JtS1ruEkBsGBe/f77J
XEStIi0QAxByl3DmyuxacCBnzBpOPxu9P4SyN2ExS+TvcwcbFdoZV0l66cdAhaqZuxNlU4mVuYne
jdzqFjUYnN1CXpVEA4GAIiPCcJ/pYBeM4QcdwIYQPb+fznA/ILmq5r1R5Y30AxtzIPK5xbYJaTDN
jUDmy41RvSq+UPxSCCPN52xW1YqkVbxaymMfoiQz0Da0X+P0Ga5jfviq6d0ipB7Ht/S+GL78h4Zf
jRg5F0L2m6K2zh5V8qs23PDPmZ1KtJ6U3zf+niWKwrCCBgOEXjl67Sns7NkTIo+MMoWZOmdHh4O8
ypRBRMgcwfRLHvA78hUXDFlVvsZwqHTpDCbjEL2y4METpsljKDbGZwUDD8Np1FNT3KjJqpVPQD8H
cNBEW6akdEaZwrOE2ZoCgwknPG11EVQ4Rm2VkemHmB0ng2UMZICvOVWdL8ew/oY/K/iLABjW7zTo
mOb+MhWK1xiy2yB966MPkebWGjiU2kMrWttSoS7CHDSk6LqUzdtKReJ4mKOPZeCWuBFpxNpxYZwt
FLcwIw3RdJ7y68iBxgHOztvbzEdn88oYV9U/k/SS1k4FOc90M4qQuHYanOncAh596iGmACvBh47D
38TTAGamlXjT+nVIczX2CY5KhGhjwMY7N/e0DEpjl0T+hPSinv6F+OR8zyEE1eH4xxGfY3hPiNp4
rCECT+urw5dPtyYSvOEPqgTnfIff0zQGJVGfq8Om/tm1n+V/rilZ/h3rx4bBYrWOqIrxWGpnZnW8
hkL3V+nbdnCZBNb5sVde+diFvMeCr6IsMps3zioj2Y89DubQA8nVqGygQvnbSDyuBz1Mqwaj8pWM
AW9LGK+DeWiqwwJJwtiNGlUS/jvSjeEoQojZU+fDswfcfcumqzFeQ91A9gL9NfzD6BXQiQQaffkx
QiKmP9ZyihhuBDfwgFK7fn6IIBfLtIpWgtl6SSaQ232JCQsaSLaup81nnBBRIDfBlrpKXaWamDZy
tRmrSLy9GmsGgXsxPwsq5aPCqdRGGNmhuyX2O2J0KA6XqWZgCW5V4CXSCzIB67DZNbLQR4id4V/b
3vPlJ+eV5vFXnR4FuTV8V2xdK47ttQLasejhRNMD5Gy4Eaxz41N8fmiUdGhU14oq3UsMdrqejtWP
Yt+KfEbEs37kqv1ndOMMr8/v5cvC5c9TfhkdpM7TeulGf4oxP6l8MNmKvPZp+yz91A2XgzZ+TKtn
eXmWLeKatorsSpWLkQsm1XxLV1Q7/XvMr1Pkl5UPLCBjqUfGwVZe7DspwTAqLVf/vjOkv29FpoNf
OW06VKkBGi9z6lK6ZdcrrwoOsmlJsabenI1diAxY9u0KQ8rVL+rDZOLk5JCpCUDFqXKgSfPy/fJH
oTE5DCqlabXkYsHBB9bOrYJmgdVQVK7O9EdNAcCLd8K8WSd+yYQk4QnMA3rmhN62uYhYZPybA3F0
8+JIOhJ1OOfer4qtg86xBMZug5YDcuDkswXJjoUXatHEofZkV8jdHt67nF+lyJ83u6EVNrsIWORv
Tr8kzGyQDZv20rwqzauEzCu8sx2BqQzqaUQwJo0+o0mFojbfyUznmJVAxyr2TMtAiCB6EP1Nhi1s
+Y4AxwrjN8b7AU2GiI8tOVRwK8cfvWCHPifNV8OgFxkPT39idzqdCOiYxmN76egdkhNUkDmBoEfz
7U+c8LChTMpiaPq8E0y7sdDTWMU0jsYp4dxpUpu/AS6BdYbf4Qjg05dY9R5S9p6S7lmUneyqjMQQ
PqbqBrC6UKiVxVXIGC+SP+pVVyAdFztJv7wvNPSZA9bVYO9ZYY1aedknLNPX9r5+6fr/a8zB/82z
MzzCx3Nu85e7/lpfZjXzXL8PYJTfKa6Zk9sAq5nT3gF6HegfrraFnL+V+VXahETyTYnz/786bzVs
l8F3GWm2L4uC5Xl5iIMwWHPM1n+m/N/633Gw7Jo1N8HwtF2OnW25/joo/9nW50HNXxKW59pOxs7e
8hiTfjHexHXlJvEe1s+YuriNAnOtSrNVrfZ/A1ygvdV8tSEVhLMeqPy3Q9Ln9E9vQVnxALxdf+Qa
BBjivx4iUMzfw8A4Lp5EYJ5G2jP++VyQlCVXcbFI6ea1oUi6GAbwsOEW4mnb4csCZlzf+vSnebzd
Q3TKA0Z1+Ppj7r4STLrTauoPbWffnmu3vlAQ8gcn2Ub540oczRfOv/SjxnAUuNKB6FEzZu4DMAUu
ETYsfHLA+F0ZMM0hE4S4cx+/Qq7K4qiujIs8Jib4hMWnLKCMHnerdX8WPL0c27HmUAQJjEwuEA64
QXVtPEx7XesMgyHIggTfsjVnAjleAMi0Gjtgxsu5gwHeagc78s//rx6IcQQK1BjL5S7oG5EMv3O9
e3JcrkuBOwKq3zMw88dze6kAG531/QIGuNOjvqguc+cy4JAXuYvrrzRIyGHk5pPwiyTa7901ewHo
+EKztqU52DFEQq7M+NRTvDpYL5fiUOFyuxtuxbyjDAn4cGvFSzfnSjYEdMoEPHbeV19i9IRkHqz3
bWZzZRmwmGdciBFksR2wKlYjfWbsWENHEC5YPQsqSP7NIcJnBNB0Z76d45aIMBwWduvT08Bj5Amo
WecwULjfZaBn25xIxwHdtfAIvYE8w5BIgjIgDERjheVcBtGubuqhx4q6cbOASZS+Q+XNPcGWL1Df
SI/3CgItkO6sVh7BumLR618HMNoc12/KEbIdDMyq139i0xIgzRl9siHYp2kMD8//kXRmS6oiURT9
oTaCScBXRsF5Hl4IZxQFRJn8+l5ZN6r7dnVdywGSJPOcvdf2dZz4aBW/8gCUJ8UWYNVg+3F6LcgI
5HBylTIEOXnQb1/EDjwoDv8NOKwczAbgWPvgcudc39gbOEpgUiCMSC5iZoYL270wZ+wL7jebBUiF
LQpdfdthauj95SjwUx+Cw7C83o4xttM9I21fNdZ7oQ2ZG1wMVVzWIvRAzBE0Tf/mDQo/zBHo1rgw
waH+XV8CeSeRAdSLDkpYX+OATB5ufQ4qkOCGQV7h7wQtD3ckCD1Ug5jToRaJoW76GsXcPDC2wloh
ftpeNah8Kc56HOouDScXQz0GxH7FA8S1wSvxL9MoLcI6ZMXBypTTwtQIuRu+vUBVt32EUrxnMQMI
9yoJJ7x2ylEQTxz532XkS8IjlwfKlaf1gO/x1opAWuPM0eFtabyZ21jz87/jmAZfiH8i+0V8BrxB
f9RArxeI+Zc5C0JVyuWrX6nx5kP6syFvTnw+npMUFHEInrzpFPyLAMBI/N8zgHurhZ8DMFvAbXoo
DoVx+nt+cSAYIWKMqKCmKrKdYS05UgI1Me2M8NxkY3GMxPFjbcNKg324eNeRLyCFX35XHERMAEMJ
LBwllMnfkffu8/chZ9iKn4knePBf8VHoP/2dHVIxmIO9Lg8X50e8GREMBIdRxMqIKDXT//KhgI5d
eddDPqUASsA6ZH9P7kp0IILk7sfsmEmVMuEBCfihtBfBBNFBZSSKL9znTGAdHsG1BUMRqCItIFIy
OShiAPHS/JTaIjNFCwbnD6korpaQ7oXI9RBJOuKJALYLFzNfMFjEZcYGiDQDKMl4rv4GubjyRL6B
eID4Qr7ESp8WC4KXsyDyxMMbXUiRHBMIyNNjGJNmBN8IjFGHSJK/SKm/V+vBBBFvmqL+WJB3+Bv+
n6FGSYJ3WHJ9/b3naCSeTViNeQbW5X3YkOI9i1AZiiocCOHKfsEEgqQEZ+fN8wnQ0xsclIiXE1Qk
5n3+n1vXS4i2BElGmLJF+IpIJGO+RPkspn48F/9+zN6MSxYBqUykufg7xMgMfyDzf2Zu8XE5iFyG
xoT0E051jlaevfXfoGXclIdqSHXqZd/hekZ+ZjWOCRBEDCqToVEwtotA55SjfOCGwLCAQMmnu12V
PaVC6DD4zMU4oHclMn2iA9SW85v6E34IDpTgz8C7EvFGQvrNgft3+jgV3fOfWZ3gEkG152ydxVEW
R4znh+t5Fy2t7uTxNzbE9S/evphVxIf5O+LirP1hqJCcS/A8xdeDOYiBha83/DutSO5DQVH6G0p+
25tSirpdKWiCFKJyIjD8KLx7tP38v9PWCuKquGCJMMKH9zdpUHz9DvWWOYPJILj1mUYqKKTiOhIo
U8HdUMLeRBziFMbTv3fJ++TWyxXPff47BGssLjwyzXzUN/PafyGl70LLeHrLKICoEtzDnmd44goV
L6OEEeyul2NQ6uSSYKiKTyPQoRLUUz4g7cnybzLio4oXFYMw41JgBHE+WvHiYs7TOaXiGcVphAjz
ZorTmWQ04XwnZ4x3xV6e951zfMV9I8f9FjMvibeKUGYMnfbvM4n5PB/SHLvzIyWs5MJ9NAN5IrhW
kg8f7e/iFBeNGAriz+IUQ7t6cnyYCAOsm0HXQ7T7dxbZfmbjIqiGOBL5Cd/kYO+AEIbi89/GgrvD
WBtS+hApbwKcJT6fSPBRQhCqEBYZienwtxXvUTwWcTtHhveNYJypUAkJ7WIaEdMRKyBRIEUbwpHj
43J++RHDqw7zk8oBiw6SH12QYrpnKglDpp+/B+cB14l4b7d+l0uDydYT2J+epzris0iuuGQktx7T
xZvS2ZmrDlRHVjcCGEgHCFwfNFlxUHUOprit4OARR1ocy7+ZT8wXnb6y/4SGgB0x/kvAbT3mFhF3
pDJbPBkI4uTdeCmBl4GjC/rlBYeG8GdeXFyzYvB9h7+ggJzz7f+7cXchByWERwucwce/h8jpps8J
tJ7+XZ82A7X/9lPi0N+zjyhfOAY9wkWCtgEbeuz87sge8H5DzLfJ8e52nJYFjF0zlcW4r+OvnTpQ
SLGLuXombtNvi+pfuigbv0NSz8LoDNSeJ6PdmPyQR/WpBEVSH2rnG9X/C2Ozrbm/QI4pmAXvUHXK
zH2qAjR6xBOEy8h7UvRcoCJgdQkVIHMT2Iu7KAWXOPxQw0hsHcG7V3QcqVlme/y973re0+zfsLk7
mBLrS0vde5XlXoCMA6S1G4PILyApWklYRV4kg87JuEOytxjCu2nH5rqmCm2DbbpTSbWMl61RwXSl
NVZXLB3fMw2EO6EpsFbRyEKLJAUeQWNQH77wJCnOdlm9tQf92sXBX+GtinyTB4jeXvoZfcZyuZXx
GeEt156hVgKYbgZS6r8aZ5utVcTCIJoOhhk8VURlEGkonY2xiRXyGLRBSmPIqm8MrDyiJWRh5Rhp
obztUteqht0t9GfqKc0q8j89U3iJc0q2P3u0b12DheGW37jN+CU9zOYfGR5Ah0Ym0wKQxAjDkDyi
vWsmTKHMd1i2wDoI3j6NF8cAIEitWmefD1u4Z8Grk09tssGtlRG6LJ6kpbjAhcY101tUkDc/Q1kZ
apHb5Mva/umRhcUXavm2a/R7lsM7Yhr8OXcCqFxsubpf64PkUF7VE5kIDpcyE5RPG73ZVjfcH9As
M4L6hKuCPyEky8hBdYzApW9obj6Ml1E2pfHxICyUWi49NbjV7MJuruZX4BU/c36t2OotpWW/o5wr
trpwpkLEAVWPTBBtW70oqHo9aKnGwWA7l72P6amD7Zo6VXxDnkzCbR12lwUfEnrZG6kJ09TT73zJ
1W2wLNwdosSEFqHnEJcLhbI7K7gFzMuG+jyVY9QemEEAVmU4+ZCkaXv49wbuUajfxSD6XlEKcPM2
oj5EVG6heTkqS697zvUhhOJypgbCvQSi+cEF5UKvUc+9eMqSBCCdoCbWyVYGC0NPAHlMBSTXQ/5C
ozuZSdgZeMHbrqloIqPNMpGsw3DOEWMg2aVr/XPy+4lCXHf6K0fQtIpBSbfDyo4I2yL7K4OPMbuh
nA4r2VNKLyZnoUuswHvTrZaUm43PxNDI1PBe9Zme2B02OiKgGLctYqYFTXpEB4K2Q9cFhgtOtDan
4XNgf5YNfx+2h7Zyn8yQRyJOY/uqwvVnfYMD4of9g6eijZjckW06tVVVrj4nlvg7juy8Incaqh/A
atp8FYuFlA/4JgoHtBDOXirGOaoP6qQWayN8xOQvA3yihMwmjG2G2v/0DDuhMUV13Jwrv6PDK/Ee
mlQsn+LbhRLO+1iWUw7jpktU9YYaE5wbw6X6SqwUWuy3Tx5ONCfpiGosf4GFg+Isq02ajarYlkLG
QSYik4vdSWxm8+l1NpOjK2oEAgDbv017n1Yyis+HE827VUBVNtMmT7+7e/qPx+BMy7t++9d4hZ5g
NjPJQaAa69xoGPPuZniFeg+39yUbhGfhVXlUzgdWNfZ4wILwvD1H575eXUgMf+iDR6fjfG+XlszV
9I1KJrdvfP60nj1ou8UJotiv2xNLNtj86p2OWcUjMCN8oSBWlWWA0ngSpCpzQ6/o5OAHQqkSw3oo
Hl/8nGHnvSoSqmKpNkva4fXp94rSLROShPDuZAUZG7oJywEzE5XeinKyAu63eIF9VB8Rjc313WMn
qtSXj4EGOGfpG6EJupHobP7mEqIBKVmiLIhnVJwjnu5OUTRxaE1HBamJWWN/mYHgEyXOmYKuhEYx
Ul/crsJ4lr6OeTKgC3s4U7H71qb/+Q6kDUk52stPFiYiY6VP5b/rE8rQEXsPkx5R4ipH0dsc36CO
FSyo+mhjiFhBoJssZD5EzoYdDYj4LMhu34u1/hoNPtqBhzFnpNm8uNwk7icGAtnwHVskAvH3qbXm
gJxF5fdL2BYaS2rI3FzfvNwtDwbZhK65LKqL6WjRsEy5fxdoeGPr+vj5rTWgxJquZBwJX9bJVNSr
7Gc9XILJOja/PkvdAeplMoIsiv937DhUXlnn6mPMFuv3BGFylw474BAyVWunmpeb38MxsRbC/dvq
R4qYep/mFWwA00U9gSTAICIrE30PiVI/KsAYKg3bpt+MJqrOLn0zuMEyee4x3xlhu6GR0LsRvoRn
p3wzqpyZ3Cwr6jI0QIx9yS6g3ZSILDBgRjn+g9WX95fXQfrkXhz3aYQRX1hI29/vY4elEVJVfmkH
ha54rwShBPKcfkXNtDykyIvoOZUIg+BW/5jUuaveRcpxviIxwH8twCElTNiPw0uxVGyNsvVDaIgK
w5cwz7qf4d1EeYOTb0tXF4WaPdA2mhbQl6EvLeWuXAY3KrqjRGBgUPC+fkO8pg9LnMSqnf1GMp7P
ED2z+elXODammdCPihJqiyHaysc6XpMovC11ZqtqrK5iyzZ0msiIE2YPejWxJY+6DLf5LbKe1gF/
npVVCA37HAsjfJ2Lm1cTk2VFxYhDzs2BphFIky11+/TlYE8P32RwRg7aTkJm+q+7TS+VSnhCMT8o
PXrtHupk7nhWfjD2OcaLVcmzdKy0O4qGvfRUk/aABgzDt12sEcCqPvPzwzYDBK8YGmzt/AuV7W2a
UrvP6HRrHBlH5mopF5lTYNqyOzPgJQGsCRl+ezRYPo8xcz1z4JRC4Uklkn7JNPNomYMsZdHbyz+Y
M8/GRYiHZ4NzgGiqpHzTwcvVHdbTBxoBIH1sXcSxLvaDfMY0jnfZXVNp9QZYymi/FvaVtLkTZYkf
nFIUBZA6IezKDnkc6EnrcA+5hOykhtUXd5bCoQAmrXXVv2vEMxgLtkZvQCz0mAuaqX7cbuUd4z2y
Ea3I9rjiNux+llzXEAuM4YNVOKlcucP4yKiFfnyGY0SH/usQf8FMD5Zkx9XRox3kwVZ11UKslVQz
GG2JTcmwv2MhkYS6IQTG9R1+ncmIDcbPu49RJTSvHU3nc+zn2UFBfWoMEwir7DJ//aoXnusMU/9s
hrUeyZ86qhFnRnZDr+43/K4GNJGYtERK4FmdMn0Des+RX7JmoSwZD1FAy991tf8i44oJrTfh4c5Z
jrw7g76IveFDkGriojE7P7BbLsp23cSgU4QQqInDKve+K9p5zJ1VdyyaXewYYjFj8XQa5HWQJYPf
jlffUaZFHJMsiEVzWq6VSYKhQQOBYIXcWBHyFUhlcAtL2/LumF7i6B+ipkk7Fk5VatiCrERtF/cm
SCXWDBqy2W6NGsVYxDBviJtDF58CjfLT7pjZKKYexVKIXgbEAauwwk/wVqzG3tUnYxW/fd2hbsvV
v6UrP3nRiiADHHEICnEjvLe0lmwKyNhYWVkBNNPDW3NNvrh7E9XNFfDMJZiReXRqXDfUTq+n9+pY
84tJEhl7QRZOvjy+ZUs4FCYnGj2YVQ8fY+MRfpzS+X3mt+Xwe32itsBSdFXM4Gcbsa3++qzO6fiA
XaGjMsVNVi/rym72z2JIV0HaRrAsvNfuxYKAclZcBdnmPRBGfKRTU4mmwQPJPGBd4RJhsYHdD70/
8YlMCPdaNH9C5Yh2gAYhCt1MDnOENCAol49tmo5+RwXLxSq2u0PY+ebMwHFEWIT7I2fEyQ4qlZ7C
A7BjCJRaDSJFtrQ3Pm7QTSIhiHkqt1FTd3czFNeCHm/OSBfoBayk2WxttvY2fH/mxtdWl86K+0Qd
5GSsifw98lGwOdivN5R4lCB4rdFUwl40W/e77VrA680rqCJQFZQ4hCCVu4TysnZou6mCY6EQ+ZZM
7CaIYuo0Ke9/kK3JU0O0jA/qDAWLjCeWbi6N+uflyou2g/QiofAXYIyYCBhEmwSn7bgxHyis4VXs
OvwpDVormZjyESGBuIA74ob+o7LkvJa74S6hfON2UNQMacw9XVqLbjyW7f5ON9GCMAF+x8xwugK3
gEJRyI0fo614zvJoiJHfm5aTDjMTTAMrQ7PELmn4Q3XFHj1MlrQv6dtOsVN3dHLwqhlDQJiO1ov2
iJg1SJZJkKcunofu+sFWmpYOsIxZvm+xuQrvg+G/p5/JI0RDh076u/+UVjmtEAqTyyKQlNCpsZKd
0e1OhVroe4ynPaMPFwl+RUVBjmIC4P7HUo8WSRJUdIqSIY7UDgrGHwIVZHTbxsmXTa+PmAhJRVgp
bJfVkz7b/kD959/+zzP37BG4/hyaz0RiP1faoEyEQ4ZKsih6kc1wSDveV7FSHJ71+uPHu6/Zj5LN
673uRRyzQfKb0E55sYjGNuMDWvkBs0NXpezBNfaacdfwc4ciyRztJq5yERd7P2JdxOlxqsltfDnw
cDQC1Ha0c8sj0ISa5ZwvwscYTYQzGDhtAnmCpl7NEbtkrKOP7It+O3KJaCZRSrQbL1ubRNvFQ0wn
vnYyoaK1QbxpVZYjYbPpGjCZiB6ckJTw83LGh7zGpfzIXZNlsGLf9+mxO3st77vfz+ZUvWkkHtAA
jAN1z53v5j4WxrG+oEpSR11XQrEPnIioGj1o27GhO+hySiOQufmR44H8CBhW6mKaxzGHwU8y+tlv
jKVEQy98eO/eE5YOTLJpNJcfICngjNlPeRCqCD96lESG6hRyBpNosTfxPaEnZGPwaD7MrSjW6QV1
dqlfJktWz4x60eqP+0IC85opx+G6YPFas890kKOgwpE00nfBEeHX3qBxeeVWapkLlWbHGtOn8H6h
a/y4tZABO/nPFeifaTf13zCiPF1b3wCjyM44ZON55uAi+1Zb996Ou7Mkdu/aUFVGt6mgahCT/enX
j/kX249q2xs+eEt54eubp57fPj30kzFpd8toa4TYYLguDaTQ1Ae30pK8mwFK35I8IRwDyDjZdMM8
Z08cD2O8MsSSxJNmgqdbaNBgZEFUonpRnDK3M8hE7NoWhj5YV2QfoPpe9qA8mDgYuaPEcwkkBEAd
OoQPFbI6Nmr3ySh9BwN+ukF8jGejdTjEQkVA5hUSeG1sQqFEnYH2SJpDYkL4HYffCyKQ5559DlKr
3hQ+A2YmCK+6XRFfQVHriJCCYMcU3MfPLof3HQJ5KjNC4o7d/407sWVTyA/RygYx6HXUEVOQfwTB
rnDji8mHDQ/g6TmtBcpAw2QeFXTjegtA7q9uWOms+qifAFZ7P0KtOzOVCc+RM5cTe3P+m2LVSY8b
ior7CptaH+EnHyPeV/QdPX32opDnU8n+icCZr4f243JbXJld8SEs8VGQ6whiNOotEE6+OEGAQVlC
qKzt4J9Iss8UD3HoMW0CQ3Rg+4DZMRwoDlecGTDTmSccnFw7YQeHMpeN2o+x/xApaOmTkiCWKVap
FzPvz8pQdNqaU3ppXw9S1obsujbacv6Dpon48G6Jxb8VX2vVorYZnTGm8Y8GnhPwf42l6UfkHOWi
uTpnM87iLIFGVjydW8D2WMayGB0FetR0pHjQMafbT7yv5Y1ZLtC51zXWlhGUEdRGRRt+e0PUNYih
lD42MYo5NgZAXEpL1lBkcDnFmulAZ+2g06vbdgFhJsj4+mJJUsrTDGoXOjzWEL7UTGEUuguCpeuB
5nxOz6MGqPbhpqUnLXK3mb1L4cerh5FqNzVLjdhworejsh97X+M5+TuAGa34YMpDGYsB5ZXafrJF
1l0pyLZS0a+dN5z7cod3k4bPhTJN6eT9TB++Exdj8o3MJ8QU+uJRAGQ2VSDcj42Mr6zxpalhsyrO
+5E6VupQNj1Y1tlrwoQVDav+1KB5npy1yPrZ6GCwdOXcrRFGsDxSRw02E6q8HliZKWr7Mnid+MAe
ewPTUVhueACIHWq9bqrT7L879y1y2P7Puts7ySvPbJiZiHTKKgEIWiR0f4oHDAZ7CgEmG3mWpezm
UEm6FNj426D2uq3lvif14OurlI8mzSietUi1mNd1jytKTFqaXaHWnX7t/mchNkDc+l1zYApxtKto
LKo97F7IKlFfADQ662I3/b2AG6nfbmvdvNaaUSLULJnYiw1xwW4zanzZ/QTk0mChENZdK8HvHVaj
PFwUTSCzDd80gMv9dP96hz3ia1iVM3eQNEw7z7mCHZmyYzNdwoIZRxtIMcimcJXBbfsOrnTLlg5J
CnVIDg9x6e8FCbVu6te86IZ4SHgTfWY+kB+Xp18jxWetOr130f85Dyr0oztbs8Q3RZyEA27lMUMP
vbmzakA6axPCu/quCjs5PaD6+dfUf4zgQfB8n368wgqB+ZWAd5vFGBIH6HEK2mv/vbzr52zKXQEd
0zH1PyCJUE8MbttX2WeLx/MprgoaXmBAy809mbApuHlYG0ht2GB/ZSbLvEfdRzSqaZNofkXZiGxB
czA77brgkGwq69D8Zi/0J5sMUSo5g3uYO8QWkYvQC3sOu51MW4UfvJd8KC5rxcN/0d2xR5mle5bK
CAQWxu4qTK8eNSrigoEmACVJadJ3r0CO8wkytDwMqZppQnWBGQjP3b4mNgdhbhoysypPz3iFsdBC
9FAB2p8jh7RFneJRb11keVg07ntBxY+yajS+e1hoW2sB9wI7Oj4bWiohsuAjigUeAhQAGTtJUzlW
t5i9AROT/T0hCef+zZmnq5ps0LafW/aZXrbB08E1/lxR5kPwYGUcygFOnWTBpvTuXR8+d35pnpHI
3cM/5GNex75sZxAl6yXsty6FwoDFDp1pPGw39Hu+x+LepSFIuYFSGEYD2cb3e/e4BdAXFTTDO4tN
isYs5Z4XXpBPRiif/U5sh4whumJwJscxPITEZyixtqKG2HJdxq7S70Emx3ODYubTh8GuLtm0PPD6
93EUUVx6YLcc8Xyvti/jL44JG14qowfrH0IEvDKUaAZTgEr9p7DSxSvKxXvkbZibUIK1DsIk5zMt
Fx20wc5nQHJI/3eCDhM+41PhOB8XzihwMf01yNtpy5w44bDhlNb7ZP+JmhbCrBfphRTkBZfqBg/U
q8YMQszm75G5RWOkuib3D731fqv/blLd65lFXDGd607PNmyTP00HyL2NAJhb079/7zaM1r+/oYNj
fwcsaCHr30f5psMNw+64iZ+gN9IaB6b8AAD1GBn+UcTQCGUBV3VPkDfZHlHXQ5xD9txQfN3XlKPc
xmuIDy3dioS/75ByXXAb3AYK+phyxvXlCEHVjcaOy4qOr5Yv2RN//uhI/vtXdCX/fTVDoKvjf48Q
j4r8O144X3wr002UvcbJxtWwcV7jbNyAujPDxhH5oSRm8icsO0v818NVwDeGxULfKRx5AuFiVLPF
Y0/Kc7ZrIfn6a6HmQcn/iOcXvfP6cOvzgqR3rrO56n2Xkgv42NVsfc0+j/6bZlMMoqsIBdoDDc6f
D76eSA4oc1EBty4d9yIficSw6eI6+O9sbtncLijw0aH7WPuJGVJWsGSHjSp6Bg6DV3MMiyH7EPYy
FQgjO05nNSeEVRfEol/YBDgmySj5PP07ZPgQ2SuFXpp62fyROy+RZqH21eOv65PISZncZgnCeW64
26MjZQxscJPaXxRvbA7Q+Gkbqa8flUHiUJS24fxYrHv4t4BW+vQpjyNbR0Fqc2fl99rgazNVImNC
8LaAhglQwtgJmaQo5lOq8v4JIIXikrhtbqT5+nFoWqv1oG57pbOZXipgKEgT7R5f0ws8G44Vjjpb
NGhJXuSMRiFZpbb4l3bQoB51SRtMXGNAM5eGrs7Pj13vYx1ZBbm3GSWwFS3dVb7IZinQ+2pBGIhI
afYmiXtcToA0eeXsbk34bhLbx0mFukjI4kRP/D0X41A0pyNf/PTn4H90NF5cZChiVOUcU2uzEED8
nbafdblcTpuTuJpIoLYhHNgXoEv2jcPM9czhfvGJxF8kXIKXpzWlhsGXbvHRxXloOPniYfRcGAri
/JAHbR0198jiwKIOw1cJ9P7fF+VvsOhiKIuhXbuYyZ1/Ko6KRL98SDTA31BHYMzj6FwP2FtiPwST
5YjRTtydCzOfsf7vGhDXgQjB+zq/U+WJS/btUssiIxyx4BYfMAF/ggMPMM0GBG6zYbKfgfmn2or8
mgvv3/X6DZC+HZjz5/kUu+w8nRZcH8/pSAi6Kqi91VB8VwSv8RfBBsHGKCKEHCYamaPuxORPc6Qi
ylAn35O21/bpFlmD0mfNL82onmObxiCsEvSzZu4vgs5JiCUk+7MWYjxxLMQU8G9uoJ6sNgPQhZSL
CLeMmAVMP12KQ7Vt7UFmjY4f+wjHxLoNut5kcjyS4XOJObM0QznOS7W/XH7sSUDz5++0Pq0NZnln
yBaZM4dPjzWjyXYyZ7LFXGYduM3CndWpaP37ErJPxdGRsnb8CJHqc9w6Rti7dnwjrFzuUcvGLdZi
2Su+FJSSmvdEJNo6rOA8mbD2hkc1YvCE71mxMAbFJD4J8YTqpM7DE0MKMg3cgucRRELAHoBJ2gy0
3b/Jmj9HAOmtQAwslqN8HZkAfaqDZLQFtIraUEH+1OsL7ZDkY1VHqKLPStecsU0gjBVVC3MkGiM3
njaO+ALTx4wMP5R2vpiv74PXnBCSLtJBiPOHeBW5XSfGgd8S6fMYdhekX68V4iVuB8Q6VK4r1U7W
vDTbsBytMJp/25jE03L9mlPs6C1uB/oVs/KKe27Ij7jPwndngpXgPduPbb4twzUFNn18Axs9oJ6i
jfsEZQ8UImLs6g4e2FnDDyWP2BezOW3v36Io+23uk9idk2rQcw3kn6YN/BKpApoekPfAWJ6s2tBB
UDcVtJ2adXH/h1NUIP8VpNfQYjY03KmAzCX4L1Z7viP+CV49wgoIgOQXnMx/TN4rCUGKTYzUi4rE
c6CYlEJoZjvQV8ZN//70tMLJnyHbIPIvtlQX7kx868+yBeZeWTGD8QymKtkVuiWvzW06H0uct6VO
/QAOqUvN4I7MvXbijiupNiBzXHrEzdNcohly42N4fCMb9pvyDEUa+giMF4YRJbnpv7CbC2wmYxxT
VZlrS3Uel2s1ByrmmKeuL77zYJywTLF1rnjn+Oq/uQlVrIvsZMAbIxD4ZXXnsgBU1SzAzx0QNVN9
KC1IxSHpqDe6ZxaPt002lOfnlbIDuT4EFiX2G4YvYCawjc2wI9nzCm8V6ASANUCOWfxS3wnZ+knQ
Z9kFj76o5SvuMLrDtre+nWVkHawRJdYiSiDPOUe11XFjqEK8Q6AVb2wL3E/VTcQubIKdDSi/UIZQ
QaBfskb+pm7RCYJzJgYFrcuhc+Qsv30YLU53rpxNztMp23622VZbfE7xBgwe4+ysnNNju4uW301M
ilVzXCYzY5NPioWy0i/YDJEOITtSDo9tgrKx/xkjpKKJMy6W6KjQjSk2R9gTC5J8ydDmfnLvE8dz
t8UN5jVmgr4+gy5ijIkcvFB7LYmvRf+Wve0Y1YZFjPmWiBekZdkBRyILb0ljkzJKqP2CqiEZ0bxQ
Y+8UrsEIoNrL/CYff3S1Zbvm2oknr72CVi+dco2uVYXG2EjLQFwTDENrk1Swnocs6r5PLhzhkpU4
Fud9eYpYBKAfAWV1Oyhf/43Ch715bCfY6jvAJGF52tHHaQ3/K/mfBlWRk3AKcxsWS2cdf5Am9pUO
V8wgwpUj8OuMKOsR0R2HHGmnSHE0TzpJPZBr0BkAGeCrwlLj1T0/6q16GCNS3+hM3+owPXReKBQw
H3oNqYysNikiINO+tlviM5b0R2GwXbh8qcJjYo1ZsIPKqzvO3RjcUpFDcHpRY7m/LjUZGAmo9p6Y
hp67kis1scgws/NBLjqqAdOoA901UMhZS4Zf945pjIaE27kYq4KaGKEUqrUEiI2aEwoJouiZQihp
TC2unTG7JfMCsC1A5s84P+dThG1bNIaEDrMRlEXDCkEyiA0opg6mZn5BPlGwbrHWLn/bJPW729pX
Saa708o0ZjDGXEjTZc8u599lTZpEEnS2+ZklCet7ESxRIf+OSCt70j93o0BBEMFSjDJBjUyz3PNd
u6K1yjpHQw2mHcq5MegdPyB1MRYPgZ+DdKGyx0aoCUDcKsc8p+q9MESWo0EkJ6SvEUgtnKt4sBr6
ZhV1f1sZAMeDXASvvUFtRt93GgMrpQSPZZaVBQoNurGY966UKFDds4zsLHOkbdZrnbN6YE4mpRlv
5aET9igZQxZl79F16FLTyQfSag6kY70wGOL0MCjmuHcikLf3JbbpIUVrSqbqJVv03ijwIGDBR6dj
F89+FzbyTKkfUIYoDHgmUCn8M0uOyui7hZpCcDA2bg47UGwoGrY+omr6YnGkjCDFQiGFcXK7JpHI
XPkS1kvJiQIR23zEGV10Ii6zCKndRD4wsdb8nhTb2dqY4nf84sZ++r/zJ7YrLAExJV6inqUZXn90
XXiM2QaxXDuhCcaeK+0bWXSSytj70YXb03fCBw3uuAGKfkJOx5WvEXU51gHqCbcAjoirBLbZ6m7v
g2LRwuehG9fg86XGa0FM/3AXYBhRvYtdtPzExvEM+xZ8JL1C4G4s2zgh/CxlOa0xkwN1ZY9Oe+rt
PtlHhmS9A8XOwJ6Ujhohmdxp+SHDI9YdGwOii+afeT0GRLX/XBj/zQZj6eE+ZyE2ebHdAIQ8kufS
RA4fa8hQ03uoGngQ7e+QCZj5kPCQlji0dUsOINciltlWTJ7tGN1bsctxhJ9vbNl3hIQUZFYwKJAg
0FEakgzycljsfQ5dTwPMzYFFSrp6hQ9P4zL97Mpdl2aP4CcSxPidIrt7zYkORN450VFfuFGI+I7U
lB/rOmkFMdPGQLeg/YzDoDNhnppyr2CifKR24pZzgqZYe22SkKzAy92lq8/SrLCVkbYHLoZT+Y2l
o5h+pcUnDeN6jEg0kChz+i+19tzKdbnfrMFBrbVttIVeJ57bU/B1R1Yxzoh2wIBDjU64Ai2+yZaP
OSWej1dvgYoB63FYP0wp3PvJ3WN1cwV7zp3NK3VwwvOC839d8UCqse0gZ9M67l3MDVXqFP8ezFH7
Z9i082YElQUGzKx+NSvGzbpY6Rs63282HBuFZeO5pF3BVcJqXrGy822bz6hkV5eOEx1Naoar8uHh
gS0Xxpqe3n2ZriNKyBYzPhylsNnSU2AcgyzjvF0qUcfE+QjxPKKlTs9+pa7e/CVuBTZJ3KVzgUem
ZII0rtv4eoFQwWp28aUedsPnocRZz2yPcpLmyh9nWOnuqXZVFxW5BPBS0+FY9TKaCYqJFAY0HKAy
1Cn5j20wfOwgZcUvieBMo3H5QPSzmReMS/fCTYUuDwhRmtWUsjutWxLeTdmTwfAUEqIf3xsOgtaG
cvi2PVH7pWmVKJZLy4ZJjJZ2a/R5LaHvYaFI9ZesHoXoIJcSfjcbIGWCGoKttj0imfv9ZS2JQg3T
Iuo79oKppUHreu5Fm0TUm4B0whizFgYCBMQXL9s4RGwAGX+8J5FxRbcLU7J4G/rC2Kv7DoRYDv2V
/7ZTwzVWPYSeIFisU+T1XNzoExoNc2kXbwgpaeb42btWtlXpHWYWmhlC3cfcLG87LkN3KLu3XY+p
884anYIWabL3o6ABcrExpKD1IfWg/Ux7kcYDpme2oypsRNEKoSBcY+y/VDNpmI57GvE6hCJZxIOO
4yPrhpotMkthCm7HdKPT9Fj+OLkYeFcQZlbINQj9o60nYgSsz7He5NR7gVTlrOv3CLXo21UXfYPP
k+XmTF2ZA+zMl4xJDvcwtXqsyIISViNSINNnnVxBL5BC4wJ2UndgR747ndjfUrzxLxY7cEE0RdQ+
Ej8hthwxBTIRojl4bqPV9x1oPoraiAg7uyHImlkXpTu8UmzITBCaX1/3LHv2qBeRbm9oedGXB+qN
Vzu7ewxpCl8M4GGXFEtStEl0sDDEITU7ds9Et0zkReaCS6Y4uKbLjwiZDKHm45IFpMS0oOgdT3oM
ZpvrKIZBhrT60Ju0V42huAZNIq1jSg2vfXVMLjoHf27MWXaQvieiLGuXYJwn6u1Bi94PNuiG28D7
UhzZqXATtnrHYqeSFBZ76MppCH38d2hsGlDOPG82Z8OMhmFHNaif7d+rZEaCXl99WbcLS+mCpQf0
KCJ7WXh4wt6BzWMETHYxT2YP9Pf3kFdpyHRNZuqGRQcbJPWIBLkzJxVhezvQhfYJJtu0fbTI7YIW
BwiuIwIfGg1IPOOuQxscpQEcGZQeN0bv/H2kRdceGWH/eOVM8Nz8elvlZ6NDn1Hziqe4EZDH/9jb
QwVjOX/r4PG3ldxmXfWjM8rvcJA5lKQuvQ88Fs8ChSw0ZgjBf96bGShir2Df+gXx3z65R0uMdGwP
FSp5ztfT0W0I44VRBNyG2fVSAMEexx6qpuULb5KcCHxY8i5y78fUcImpJnQeIV2DIC6UPn1KtbyE
p50NlHTIyCkN+ad0rfpsf5Ihl3OHmnbhZqdyB5vQXBah6OUQknxDlGE6r6l8aH4ua6HGb/Andq7J
ufp40fY5xtZ78++R9Tg8RNJU0KVeyd0xdtpl9nFSihxXrsXnwFz8xjXsLdiVk9rov2MHJSIcUToK
oMzo07JI0jMHp7J0/J+oM+tSFdq18B86jmEDCq/0gqKAivri0FLBvlfk198vePY9m9KqbUuzVlYy
MzODa0S+F7CdtDiz4zl7088dZ2DhXGlHZnaOsKARJjLy9X79xaeesUIe2k5zsqK8IOY/C8U4BJ8J
lSwM787LaEd4t6Q2EDo7xCUezpaKlRo+Iu34qJqCsLJ5BZhCJHBUaYmNgTmsLimEBlpG4JrgHvEu
PVHCNsx8cbf22K2RiqQhSZ1+sVE8tBImp1HTevVoTPAiIMZeknIlN1lvIqTn7UT82lRAaIaI710Q
+6ITAg0azCb5E8IPhPA7wsxRKSAmJUx9CLH8qBxmKzyx3fYFjg/HnPqx0X14zix8I9pHhYSj/dqq
SBbuYaLT4rs1vKz0tajrSeP1fZ8RwSECvXNfdyEFvbZ4LRfK0MMsOHgd4rdAGT+Hn/4Xh8TCZ/v2
2xtcp4jG2z0amCQXuMSkTLBRnJP0ONbXL4TAZhksOVgvEGqoTNlRnMHZ4YTeUhB3p+3lgR69fX3c
mBd+rY+kMpkRhjr45ByzD/t9UMeLmr0jyMTeAR8j92hla2HLu4x2r9l7DJ+iu3tJ8P/Db+88eUMf
eAmcAJHyuVSm9SkrnSLTmHn6B2sRqicS05JaRZiZs560Z58pBAaWUyCKe5+VELV57WrBfEQOGOP+
oZUfLF8h1J03LzTc/lobBiIjH2ItOWceJ+84JmmD1PudaiNi3lPcdsnEA9sxe69wk3I65ZoYge8W
WQnkC08TqsiJ7DngbTlV+hkJJP8tEeJ7coHGb33qImYCOkSCjUGNi4dQp/sFIyavYRUIcZmk93Hq
a957+tgyGFDXa9Iys2lgv1DM6REQjOhsf6BFS681wlc5Lek7k5QDZd6OQKhW6EA1pleW3QbJa3PK
/MHVoT9smSzGH8PbBlFA1cr0bp2MwPdz42VEwXpyAWsGbxZIeDSoGfw94pRZO7sVjDIjxq00RqiC
gdXdzBF0RtvhFSNeTCstwCQVsHsF3dcGxRsVRnwxY94m28nl7aNuZnTlQSIAuH5dsBFB9+PYjTfx
JrfieLPZubE7HGKSXPdmGXEcD4ex++fONryoDIHg3ZqJxYrjLnsz2hlxzY75WNmH0Yj9Xa2kt3DD
iAsDAB0UcDCX41wN5qvBaD6ngZoxn4uyFikYYzpV3Om8PxUEsQmGyBPgC3Zf8i6lM+cZPnHe1w2p
2RSQEaKT9QVa5hUoTYA66fIeBv2OPIgvrwOzhXw64FEBpW7G4GEMWtZ1wDeh2mVMA2sSQCIKSb8d
x0eT+CxIEIWE9L1+oe9/MIIDuyUw9rRlTD5m8DGjzIq2E6RjqcW5dufTftuF0zf9mKrBBesYQf8k
z1rT/vRtSaqok7QRO+A1mKy7xTo+aDiUO9pEB3JFZTflCO+kvJAh5tj57bb7rAnsI/FcxFk5GdMJ
9BJeKhkxOS6QI+4La1435/2PLccuGQf5feHW9OfzlUIBlv47aq4N0AH4NBdchtJqJQ8wHPbOaLXC
DWRUCJejDBgo7W7Mpe3yw+jgMZ7jjbEraQeyUbxrNOCuWxh/8sDbu7hF0JURI/CZnNiHPeFMTDvG
vsuBt9j7CTGxMX2ZnMdo3bEiZA37VPWmNPswODTOdDAJdpAmIX5Xh0epoDnl9E+CuzONIo9JezWT
nIuzN8Ytc3yxliEC2OF6b9yNcRheDT8cs4RbY5JPHi/cns1tbn+hGnq5wf+TIFhHH4PKEvk0f0ti
OQpI+fKB1LG0KLn+UKu6bgNHX622HYD2sltNl0I9juDFjkQBb/EmQYBYZ7eR5F2y2MXfYt5E1OLh
gRt4kQUT0KKs52hu+S4vikjXm4gqxwRaNhJYFfpPSqAHbRburgXrMn1Ys3RG51sL1rHd5hV5fDZC
ECM2V7IFs9R+WB+nN/wbIv/hujvTHaYbyQ1thjppWAIu823ypEtOCTqLtauSYq77NJic/LRh2g/5
F2f9NvwXyv4t3vgX66abpj0KBHowqY10Rs8xgwdmOFJGj8fZgwl7NmMXWv6eU0yHy/l+2XvbPUhJ
tjzOq2a9wrTT1OBQ5AhnGu+7GqG/RMfOnIVUxFlVtgPCPx8xppGRNc4Dv+M+Rhrr0mFElsTmlXxS
OOOD03ST2uPZrNezbS701eiRSOndjRAzs1H4Xlommpdu2mAvZ4XpKjwLAuH2ejN7YdghvzjcMGSf
NpteCEggX7pklBA+f5GHIXVBd63crhvRlpSiDA4kifBebBkvurXd7iy4IluejOCXGaDkzjZJ8EJY
xaMgohhgnOM7f4z1eh3xageQJ9iTxaYAkjHDWI8saCYmHH7T89fRiRStwySW3/PCkfkxnbzMQB6Z
AKCGF3tvRuuIfWCQb71ku7e39Phi7GaDsBeaOXpDoooUBNsxI3ub+Ntk620jS4by2UwSKMCQDryI
xuWnvQf2Y+sYLm5iKajucYKX/TX72EMxO6MV9x1eMO1jg8XazudYD3KZNOlxMN6PPh4EBgI7seKG
wcBQs/gbfALH8bSY1eguM0NkI18sj1ZPfEysX6CZEw7ua04mJF9uNke5N5l9ECo+eAeSG74zl4l/
iJNg860XHH8HosWaVQ9DC9FQUoZ8BCfqReKxI188Z3d5yOKwJMv97kmiVcydJCPFiM6JvcksVqvA
PxvJUcITwJJ2qnuiTnZEM9cTuEcWWtHU/Wh8tWYG+Rw8xPcZDESZ7KecfU40GIK1PHpLBi0BsbkM
l5AlZr3cUxyQm7pFjBJ0/BKZkgLadwLwY8jV4b3EMwYUpyjIxxlg6MXgO18G/OQo8ZNoPQnIk8q2
nlCRDc9r/eCK8mzEMhSt15D2wnUECNKG3dh60js+4tTyw2rDBXhLTna58BVZKRcuJp9E2/wUyzIH
6ATmNadcpVoSdl7N6Nc4N7xAGAI0Mja4pisoLSwc82e3urgQ0mX5JNXJpZTTKTdMON+JmQxYJ7mw
cpllQWwZAavdXBaeaeH0YfzI4/LsHBI1y1LmfSdkUIHMACEl6U0yvLRYelh4Rl1Wk3gYVy5Iw3BG
OplB2SEhMWTsbINdkev9NVlF4ZUzbQZzwgI59AnrhCwL/TlfJaN7EoHnGksmeYIjRZVtwCMuDGFz
HU3adqs7gfTqBGtOPafUxixjj83aSCo019uPwSzPbS4WnZOR9hqPx00jzGAotGw+8kbxHtnsBFjh
PfaJF8CnO4wDf6fa+L2HLp1juccAYqOGfyT1Z7OGWZo9DGkvDEOxSQi+Wdg+31b9GTaxsMNliFUK
lwB8YpuSyFwuwwRtBuYGO0JhKYwszNB6jTbfUEX3o4PWdtteT2oOM6sNXY71ilVUs/cuaIaRjH0O
mqHq+4w+GXfJtobmmuElS75FQkLDpObKvkcQA7GD6Oj4b+wJQQimb+8DsK2Ylx4yRNUjB+TWAII5
A4k5nqUhaniwNXilWNIbDbNaE4pooeUvx0sObQZhmfXsjpQc1H40XJawPi8DeaawWU3AQcjfWnQA
hLpBn18a9LA0tAcphWB6BExk0TSEfPd1ol0oDzuzb0/KOyC+I2crJwLc21gzdyGsf+nvBplrfoeV
QHcftnOXyUC3JwaiUHGAc0nsXyEb0I/YRTCTPH5h0RcTAQVRy3jYD5vWlhAWUHN2LvYFAxCJDZCN
Ew5dDz4qEQiCOvyBPr3sg149SWcXfu855QChJKJly0KoDcii0G2i8hPkFQs7c2qW2BHZhMRJlRk3
lgRxj1BqNVBDlPlVwhL6EUbYy56kAH8+WxvukTjCQsyAcuGL+RZdCNAlvpMKfUeMl3yy3MsnE6rx
wf231Z9WzhZzZCrH+6Nu0KuLUyWl7jKf6mYWK9tOUFuhWmo/AXBBf3DtflwjnPjC2ADbeCd3A8nG
i2t4fjx2MQuPVw7azKEunbn6TZqlETXEQj7Z4coP6ia24OfATadynrEICqGwmBGxXOQQehSkuMzJ
ypIprjxK2p8VogvO5kA7SbSLnVNhxGs5vGgyiSbMemwLxkkWMFYrLBETIGI1WKHXyzI1IFvAmZBN
78k9dhSHjDafMnSoJlt3ugEuXSQe2QIG+3G89ZjrfpJ4iSdNhQv3s2rGSrhl2ohBwQFJZ+ESa7D0
mcbu0vf3hk/hVbicXbri+izT2WxhzEr0DfofMoyPi7UHd4OyUUse6zvBZC2kpomyRAufxxCxNtmu
LtRVEmMZpcyyzuz0ptcoMpsaNiOFDI8fVjl9tJM1UjUC5fRl8thQgxcGvlUMHdpoMIkoP8DLCscS
MOLejpeleYNrIj4YM++KM/lku+M7LuBvOA/rbd5t1OPA+HqUPVVMEKEXCSukBnkKPrFFICkx0og2
QMZgrnJSJW5ZQXYhYoyvnouTWXKhKZ814qFmLMOhxHtQKOVtVUwxSmdpnFtEB3AAgQoPLshSQN2C
VRAqyJfJPX8bSI7yxXQ0FJ6MGFIOXzH+HrAlYH8aO9T3nnZhvmC0UHRg6dFudJ3ABnuSNfk4WJPp
x3mSowKIS7Tkd6h3DrgllAIYDRYpUdzjMgRdcZ5XU3niJstGuWnFYTtA/965dICYZeNsXLPppyW8
xYV1GNMr05Z9q1UnB0pMzvnRZmQsZOBXu0+MdDT+rracVmqdHhY9a/FOyTD34O8bpD3PsLasP+Ln
NP3jpU9DtYdK9w+PlR/MJCwhoVaisVqdiZz7HCKFTDS4f336vsAIu5F+qhh/zLEPfhmemXvyZb7J
DcoXP7n5cknZgQFDTOU+N6cEhjhtJDwJAtmgDcgSzORpVkSvX/wsXtJ8AKjg9K8WM0y2yr0CQyY2
7zhFl5VZvkVoZPKN4jvwhbJSC6fngXQZfgT+RBNnA/dBc+dzhoNYE4r02FWHAozq3dDTzM+YXp3A
EueKkCSUOCHFPQTBcH/HAzvYgaLgcCQcBfAYj8vxCFtPqJ3i8c07uCRiDlYcO62gzEUkMa8coWyV
o/rGZyxxbemTjFu7816x6uSDhZUiEpO2Z0+/NVeSOwL2Ziu6TduD7yBfNdx6955J3URtqY3aI15q
HnpgZhGagLDnwwLnW34EIOC3hA0585rJB3ZVbdtkPE7G2220jchFs2LCg/GEDylL+s669iU+lFWN
v3n0tyUnWatpOsnjcs9/CGNJtJqyXlPC6gkmwVJbRTEs5qzD5Ad5XjxpCYjB2Krf8qgWgC05sjw3
e8KyhIFpHQbyTXAzqxV/7Ml75J0gWOan++qKN0vxkYoOJhn5WoRaKJxLmWlPZlojunOvughbMqTJ
2xF9iZPzoSJDDBFKHKSKyAjBa6NKzf0ZpyOlg/SU5XUpa0nO7N8csUmFXXc+lsa6X4twpAkIRWI1
N5aEj+kZpUUKud2P0/JV/0bR6G2kQIeTYxaynMQNd3P8NMedjRZwhLjfUKpZackiYUu3aLjKyYhb
Ji6cBdugYsTJtwpz9DoRIul9Ijy66jGcMWHRcXFL9CrrSBaKWOiTb4K0ja3OK8FQOt9wQVTzHe+D
ffAa0gAGb0o2IGSz7hCGEmnKvMVKZHa8wZzJmUrxcuM41arZbtAoxtinunkOFp4E6G2rbWkjHStz
XvG/LobIxEQIkbUwHEe4mrdlpZSHdh75O+YXXFJTZzo9aMEphHY8Zf6WiXNPaHpQzYeGlbaN3nC4
GWKXmZVM1ozlHXqp2Hqxfhgqdg+aI7F7SckOdUUYIq7RDwD8UbnFJglVUGjeQvgGKWeuyBpSmPlk
V/m95LZYb1B+/aNcX6w0Lt7gxaB4UdpSVN8D/PADI8TOCYH8ZHKOLkz4hieGrVVn3wR+Euar4JgP
lhekXxzAKDuzf9ZQTK+we2W1EKIsh1FZzk5lym8WSRCz8CFxyUrytDn7ssGSMATE/vRkqcTd5GBl
b+WA5Tia3TPDQdENDaqNqzLmEOCYUPQyYblsuflSHmj4B/RSG4AVHRcZd0fnHsVM5z1Z/N3o8mBS
p6b6j54UI4kX++P8Cu8Xgxwc/IN/xZwRe00k2JKtgcYmhfxIab64fhgwLpCYZIE03xBO6WUCKRTy
BQRumjJMFnT/GAkfniwUPhydvomNJSKGqoufW1j5UGy6fKVsYpYrjxHPESEXE3+K32Ie8ZDwju/Q
ysSzBBr35F58QbkJrijO9NekyBVCp6CM8jnyCtKvDLyVbgiK9yJiFW9OnDzBHiXarD6csPEOtPFh
54QrfKPF7sv8RV1MTAlKsJMQACUqFhxANjraVx8oxGE8/Iwuaz+XGZlQfD8Ln1/cW0EJcGHY1OHv
LR0O63cqgE+A6AR+FSgx77IGCb1YaMqy/+Iti2f8MsQmr3E6912czWhNt5QQVIJLzRsJ8diOXQoH
cczfTvFHoXBXEAzxl+VQcTxBnuVcyCTkmlU/shrvGLdC29/BHxeoVEYrlTe4E8JH53+D/43fQ1/G
8G/7zQhhd8sck1lCAZYHiabbCgtQVS5GwYIH9jKSpbdazAer0QgXTUjuMJW5xzXYFCsmDGUB5G1Z
cWU6ZdV06vV0l+ArTAEO3bjGIQiCw4FM265cWI37D6UC0wYx9s9nl6dlG+Bjy4s/wEgCJsm5/Ceu
JxdbzsS8sis3czAaCIZP9B+BhUWgvCec9DnOoCQF+MEOlSDGg5WcubmcQMEnZNR8qdgoqoEnYQ2Q
j69xL1AQCM3vkv8u+9GUESNrJwMIcliTGgMSNwylo7uVKi0ZVRI+H23WTuc32AQAPrvUVvNSWkjx
ij3PSoScSDz7NWrd3UAGFUgwYAFAzDpaNky8aYapbEc0kCi2kvAvShJW5cRj/DyZI6qMVt6zhkZF
OFkSeP4GXHP7m1xf6K8F1w4WhLjF6HhxecSHehgHT7Ixm8yG8eE1MHm/Uo4Wf+cMLPHW5PTKJZGA
Ukb2F5qzpMl/sSOKklUkBa7ll9Wly0J5tXwzrbk5q7/5CMGMd4qjx9jhRxeTgfqlXE604DAaTfMz
kf0U6wOgZkFF5FXCh/9OZD9kbREiOKEg2+avjavKEiUbTYVYTmSjsQ73bVY3NX56z8rDF3uNRfcz
f5+IHSdpxUeRD+JsNCxOSIMRKvGG5LPE0ZMyDXIwQwGsFPNATcwt/o0T5xLKH8i0haKR2zaFyk7f
Wz6xtoLkPlCDx5jBDa2fim9aZSTakIAW1KlPKiGTUleig64e4/5268OrB51gdXA7ttK9Bjq9f2nO
6NGVwinD0dWjDtiGPeSR8uo2hwjtC9N3ljEI/Gys23rcxHVir9+cFcKEKooi/2Hi4++IHWq22kcO
QLwky130ThSXZtSiZn2651rtrtK9VQv/x6mZf/JFO3NWug/nStBypNGhSz83VieJISgItfly99R7
+18WIim1QvGKOO7v7IWIfBjLz1DhQYmbKDl3nkgfZsQ7uv32+dZuwz0H4qztujdr1y2Qr97fQvSO
xtnH0Ly3Zn2N2wxExxYfFWUp4tId9TioOYN7fNAaQl7o3SV94QKXoU5WY5NJJ05k3RjbuGKIdywM
8CXxgqChgexQmCOx2x+DRIycQv28aE6nJ1ewBNSnXBio/7+C/0YSzgdZjwOaIZL/kNjuZT0see6Y
EpoNxVNSOF5Z3Q8mEEXJ2JHwUfwZ2SRoEkdhb0lwIUKRB/uf+7B3JHS6J2eLYcKgOWCmxVgTghCY
nBCYFC9KDe4v4wnQP2+EuUYgT7scEyrGEgElV6o3XpbUIUkNhxTKiQcsvgRssvC4ROlEXkJf0crd
lafEMXpZdTxO8RkgUzVoPufDKtP+Ll3RvMDPxt1+9D7MVsxy79TNw0uPhHwednBFVLwN+UJ599cK
gd+INr7EHZS/QlqrJ4d5GXRlHGI9mEGykTrnRtwkcdIPbUXrhFqwn2uBRLJb35YODXasEoX1t1Ub
CFYmE78ES4do7osXgZgO0aYUoO2iXSR+WO7kifwGqGXRQxmDecwC07+52PYhHFA8wz8wINLK7SFx
H6RfTIdGyRelpfjiupASnk3ruH4PH1St0xHQoSXYfqAN9Svd6WH6mPrfaXkcotjOZLXOQYbU+nF5
Tg9jrUdkjY/WQkAlguG2I2IZvelQR+4TDRLaOOnCKTtI83iroL79aFFhcQW0oEFn2W/19w37O3zN
jtt2ctx+0QZx0dThEnc8skjIYuMG0o30hYKCUaclkXHp1ad6JF5iHj6BTo4TcWazkcRCNAmGWeuI
nyvX+G3LlWr+0XmaIUtxd3W9kJ5yIUPIlXNuwMBP+9Kj4VmYhzJgZJL83FEqx6uA47Ku9zLzHjcN
zRHIGS2agUavWQnuKJHjN/PNqwLNwT5i/lUTNZ8rnuI1PYjV3hUV+f1cGiaIIpGDdBOqCNWN6lTm
9n8lzaUdgT4p3MdQVB+RcJe1EkYqnA0GliyQ3OyE9OUn+Kw+qwzsE/U8FGb6C6rMA1Hbz6NdIl1B
leAurG52ViIjESTf25lJyk4Cn15amCkA05yZzSQtqgEqw3NHBZ3ULP7z9yXQkU1+Y1vt+lCz1JCu
hlUlH/Qrh+EEgfuJSlfDvoDmOTkU/hJXXxx5wYj+a06AayRYADRxZejKDNfTJ0sPHbpq5gHGFvZk
dRors+aso7g6smHIL6FIYdcHp0+QYQIKKOMSN8eLKZFvEyo4/SARh2JcGCrZ5gtdJSROPfpyPcTX
MMEBuHJVGCgmUI4d6I7BTnsG2TkMoSyMB4oF3oYAQGK2K9PIIe+otBLUTVxECX+YViiEVZtM6p2B
O0UW+exGEagnqa3BHE8LaAX8jMMexvhUlJsx1WrGfSSruFRZSe0rsq7cJH68U0siyupS8SdTfoXn
KADcZgc49qFPD8O8E2FsbbW6lzFNDMMaSGUPERBB0VTGuMTKUN1jCGcwXwiYf6VndUv3X9299+Em
cfhl9hiyujIiaPA1YExFoPiUtykeVTmU2tOcY4DEP6exnd5NbcXIIXcjeQcGOEmPO3g/ne5XMpyr
tWhAZUiFvEuSDik/nH6lD42XxN3dkbCAnGEgAQlqYUgwkybrShxBnq2KOJqBOIVy83GBd1BbYneJ
GweKuwz9scAIApuQDhGQWD4HDpcoerJJ3h41dYqGcBXFg6zgGwRHxJeU6w+Fiw8GVtn8e06mkCRV
6L7AnKTo31wL4A3ifweslxBENolvMouJjAf6m5/S40AmuSAh/wVmPFaCwBckQrYm+AOdj+QMc/Ze
SYtzKciNCsiBroRFSVwV48qUkKVXVtgfkijoofieR0v11EB+M8JSWTag3OGPPg6AbwQuvIjCRYFw
xSHdW4c5Ej5E4bKsnvqC3vxDIeW9NwarBBmMZxVTKWCncAWWSyYEuyZAk/gJe/rzmccIMq9L+rOy
L3KFfyhUGwvySJre82C8+3ICZNCcOGA5aHm5QFXyiEaqvs2Nnp19+f9tgCZBZb0a/TPqBHD5hvDU
WIHTFD48LITejPwabgkd6f29h/ZhVyzsMyaFu6zAJi4QduvijFWZwvI/QlKShesJGX0JCBLfX4Yz
W/ARbE3D15jZgOosOBho1axb8rF0SuEvuX2rjbUIk0/FEX4CjRop4IQK6twnkvGr8ygQFCgEwDxF
nVc6jVCWj8+kAZgcgRF8lBAp0ovFy7hP4InauA0Fc1G+XZB+avq7gvvvhgKvtQCg5LIvjCYf1DLP
sbglpxGlWNUzcg8FFGMmmYCvdeZLv6QhkA8DqEN9l2Ixr7YtqaepcZKoqiGFjZgR8iRM8grkkE43
X1A/gUFarmA/d6DumyWbYnXM/3wvzUe+uNwfKAU0PwiDqWjluDedGq+bAesXx89HCQX56bPZuKc3
hKyhZR+DEyJS9hPKZUF3K/OmmmoH1T4DRWwYxyfqIekabFKd1zpQtBV90NoHS2gFjRE80u+2BAUG
Jm17LQLE7fEvA6Y+hcolerTHhM2vD23cTAjGu9IvuzkNnK7jEnIPtQlN73M1v1vkaWvHQdl7ZY6G
93IcXRRUcjIWol4LlaXhy9zpFjrWdErMKbJ7uhfVKTO3hd1l3bzVjAJJ0iZeS5c6NSroP8Tp6mB3
/Oucpuxp8Qqyx7j9nB9yKJBUnLSHCoXtNCxrjtXG8qzNFtf58/N3ysi6NVlYEQ+Gh5mWzx1C18v6
jXovPBqdjyrb6NQucHooTHrRrMpoz76Dkt7hdpnRdU5HdWG/Oq6eHZpym+xY5061wW74fobaiVBs
10ouECGh/5CpFcVzkh2NYEdLtYvdyElxwmc29is97lALE10oI4Emrjt3pXuvBY8n/OuYFnzAC4vZ
YtZB03n1TJ+re5ptlFmHZbpCo8VgSZcW8QAQ7qH5TMtmZLkPnJ5avz2o9bWBHpHkHej9t1+6T79Z
1cpldNaRaDFnuW6keyeb750CItmiu+hq1fYLPXcCZdgSPUhmRpofPZwmkVvWz/q7vtaV9KS8pwiK
QOLNMigDqmr7jYARdPBb3stFe50qSvoZOwKSQUvHqch8UlOBRp1JpVNRw/uohac+MkxBPqjFsuWD
R//sSPH+ATn8d1eDRE1/AdqtIw0laWOpeqdGy3lbmddxTnBnvrZE6B+T5ymV0EINZQ+0bmhkce7f
XeSqKnPBEmlLt58zjW2OPP8I9jS92IurRV+IcWfWmT1SJYYdOqyHL79NfQF8nKhMd9Fjc2MrV5dN
Ds6x0TPjux8K6Z9azLjUHETLg0aqBt+w1bT0P1S7pgeahx2cTpMcNd3f3SbFpQVxPzwAWLW4+ITT
g0/bpP5z0b0g2A4Vjlz17ED8rqNFZ1xXtXh3jhl2iwbFzuusEZwvVq7NGoqrYAN1a1On7PpNe3EK
jgilTvPn6kiVgFksgna3tX3SQLuwsqaVT853o0RWgyj2aWnogXdYLFLm6IlWtIYKJLnF/431HsVt
ek9fK4iz2K0RbObjqAN7UiDy5bvpKWgOIgTr4TjFBa2ZOmDqjYt9ThdUu8BjfBqIa7FEnf0nLa7t
fUlrPzTiSQSeG9Gl94Gth1TG2dnB41Pc86lb75ZfZM6XG83axDhkTiwpSqHX9VjjKCAckhmSiLQk
b1fvQhFnDOc0+ca4BhwOf9JZsz7bIM2VXtPDnqZRrQwVrsWaNo2b66peY5dy5xzcrPOEtQTfhb7y
NJNDi+j+ttA13FmNfoZ/cO0epotU89reIrh3wt0Uz7NBmZJxKBz6H+3uECRAJdvGk0YMF+wEoXGO
TjMlMI2xVk92L7s10TyYKjW/zJw7jdEa/Yc6Zp3tEET0mh9LTerz+9X5Ui62gnR9+3XgZRrlDu3b
FzGJ86eStheBUhUyHFbInF8pBqZGAKm1bt5cUlTSf6IV67QadrtGwoyw8eaKLkJz+0Ehb3BBswlg
j8IIZXNOzjXrFp2HlAgs+s0+XGp66SBE7lIn4+ssg52j510OgFVfKTB9XuB4XQn7Ors/OhsiKqdP
XvUV7Xo9aRcv8iALFIdn183lGZRo2eQeskDvVnD0IVkerFNyGlxA8EgEdYaAeMchlVQ0Gj169zkK
SI0PPo/0eYCSclaTDpUgCrw0HckAehI2g1M9Pt1TpTgPkLRDuwTWubdFJNWs9y40XTuM1DHysA9w
XorydOj7xaBOsdnZ1OorDZV0CyVBBX4RYOXe4I/Wfb7D0S5bqUbBuKa4C+oeZ1ec/fpzeCrODsve
2UPj9iTitM0Y/Yz9qt70KBg6Tg/vB2OcApACwjgDDxF0Ws2hmUPt1VNm4Kumeee6cQHmbqUfDb9D
t5i/19WxpC/DhlinoCqYIrVWBxHGFulg/ChEs6xmHZfoYTKDr5/JN/O1IW3SjUIzMdDDMl3MMtaO
VWtFKdF84VDX/gKwNdvrHamgTWeB2B9h/qXpPPFFyN8CqMJaHzdn7+BOLp/6kXS3qU0WazzMCwVI
Ba0mrGfN1OjO+fHqNCNHm39CuY5PKXmJNouyLEeNkU5FkKIKh/h+dJAV3lMzfbJeXxsr1kibgDRH
omTvYOtBk3U/vbXNOlhZYV4OwRe5AZwHr3mgPydF2wLo3CkFQwuDgnVLbYB0UCpyH+l/i69xHdJJ
AvFqRDhRRdi+U2WgujpfRMgcZ8OvhfqpKCloGJ+QduduEWfuawypY5ihaGW/wuOQbIndpAmLTk8s
eEBx228MUHf0GrHWy50jYr+9TvrG59l8l2p6HtT7++SdZuPFUA0QpTWbw/bsvToPLnM1LbBQ6e7a
wyka7Cih2g8JXK/DDuQCUilCdcqoounrN4AQpxVkUnt/XRULOjDTccNc1AywE64Bl01RLB5kwb7S
dwL/fVymCtIMo8O737w4dyarOr83TEDNi6u/hso5vnz9eAdopg4kY1UDmATCue1m6tU/391T7jeo
Gns7nFz+uKlWi4uOXm/demyofaUz+PiFjFDbesSvsIO7GjcQG6NoDMhub7yBgsnE5NZ1fb4a9+Eb
GOBi3P8W/WxyWFL0Mj/Mr5Rp1tHU5lTJGrJSqTiSFi41EoTW/uyUI4UlRAPCu66V5fFkUvN2H2Eb
zjOcFhWFKGrTUS1oo8REnxjNeNI1nnV2evKRMqL2txU8+peo7GXLwwSJyH1yKkanFzIYFl+6v9Mw
hnPBkvf07qtV5ufolNyM5+oyVk8ETC2yRpzjdQuQXYEFoi6CvT7TrMJrxaCOeBpf1E/NG02u/rBy
+tdpMmpV5znN+7URhhzlraaBNMFKCfcio0ZR1eXYb+tBR8+TW80HE8Tdx94+W5Nmc1yr93VmqU+p
z5HgD+0+kus9tNQAEOzL5Estvmq1MymvfK0o/zrrJgXlQ/UDFXcxV0IlXoT1oDNEQG517vPCy+CW
UGxq532dQsMrCBwAPDSWMuhQBKY61DJmeCJNta/cgD0bFKBT170PW2jxquaOsuuUrtWUxH9jloh2
yDdlMNbTBvmN5IM8VJ3qSWlM2mH0q8PMumdenYYQL+dJU3rU0qevLVbyskK1rH/2wbD6p5WoG1La
+6qb1GO3ArJSdzimgf5GgyG4f4IFydfSo4H262s+sZJ780tNVtUnTB19IqTE991shxCyqYHT8Z/z
8AJ1Y1ADiGGVZHDAgeopUetvv4hpyd4OIVPuaM9BFScpP+YP7SNGxawxvONax/QxqUEmO5HRh3dG
8TYnjMzh8Kx8TbqPeXlfCV+wcVngeCNd0ZDKcKGHIt4V1xyqY0nutQZ0sj+snuRnkWqj1wwEWDJr
CzOD34J53UuRKWKA6/Ij1bIIORMB4OboawoO23H2MDNSh3UpgCYs4JRy7XjH9gX7FttEaCpENbSy
VIok9Y593LxSfcaQovO2hpiCyZ+C0yE/3K9TREtjyYzWDi7NE9rML9ZtAIg5BU/j7JUoipe/Bzqc
hoP7CS53900vdkVaiLT2FgWq7GfGAKQQjypVKsmCNmBGniUoHNJYhDI2Fr27fqe3co/37BEzw51+
d5+Xnkqy4zlsotbLux7k87ocRLm3O3VY8h9ym0+r1vt+oTR/6wgBQ9mj18sNXG7h0QCGLjAjrgSv
K1sozxo1VKQRrT/FrzbATmHrCI1A6W339rCFSaicEKw5EcJpiDpS0Pa5oorIOTzAVN37eVEYz3dy
TLAT5wG2Fk/Kf/WxCsQC9M8Nyq6CKpGKxgo9r/wFnQR/glOi5SZN4AqnTeIdLx9v/+08IY6K8tuV
Wi2qg/H/JR0o6fPfTfSOZKvbK6onyVW1wT1b1qlKOFAYm+AYR7exRCkZCMnBLHfOaZOxSG72IEf8
JJfxPjkOVOgRVb6QlOAZUI+Fzm5YNBVDEwtFfZoTtl25/e++rCS1hCEFm4XuWIgo+yQ9iIRufbhk
/TJ9pwd6S8k1VaVWUH/4SjsotY9ZXGc5paG1VW1aa5DRezhEu+cXETq6gfA7Omr/jvatOsgLMd7d
G8npk5M15rdv0/yeUHY9Hv0OEeQVg/E9j44dGL+d8fHdspT54biD3wiD6BS0i/j6AEM5a1BI6wT7
5OguTuPQ9u5v1q4abAEUOO7Xnlp7O2dN7z3W1/K6aUuWpGa/GEGfD1ljBaIei6HIwXRK6zWrr0sy
U4p5GeVRe37awsQln1UstUHWvYb7oDMhMEbuAIi9NSkhrTXRO98hvDhA+TU6zT6tnrrN64PmH9Ru
rUh2T5tCndv6SrkntaLng+I98lin4diXXjSrYo/kCu4oIhXlIUFjqQDowk2gr9QDiOPvkAV6g0rr
encP1+1ApfQzovJWOfZatMoogcoOazpuXBGQROfUe7PiITIKY4kvpRe1oYWK6i3oUH0YqsAkdS8D
ivz6d9XK8HMB1VnxKHnPzFuS1JAVba3yG6jNArnI0n1Dd7sRTlkPmM+asQeBJGqC8MgZaFk5emfA
u4WlcAoI1Ca7IRK0uzUywyj1+ovB9+/QowzdbaU0xHgPkOraogPkncbP1QMfE5safDlrQOXtBmK6
eJ1mSfHLH8kYTkErakWNaJHAiGGZ96435z+tZvtzeD5Oz9Gp1u3o5pEQ9GUf9jTOsq6ak326B7RY
6H7QMO/wIxfmATlufCGsVYZUwOKyrGGosclUVpIQDx+UlI+P9L7EbsInICfwtK50lqEiZFWDxIEr
2EdghCJ1NT71iZJvxLSofaOXg/NLimE/QLzksXls8MBPbp4c7I+LL3lM8LkSKug5WpqpnSImDy7b
czA4BI+YZcS/j0iQOzq4Lc2VSSsi7Y4Bebj1CWpOi+0dAWZWhKlOaev/EXZmy41j15p+FYevzWjM
w4k+fUHM4DyTumGIEkWCA4iZAJ6+v61yR9s+FXZkZZZSYkokuLH3Wv/6h0O+bJlOLrutSDO1HL4w
eW+voH7blM9vbY6nevj0sKVbSFsrPi5Kz/Cw6J7c42tCnUoufe4MVsJkQKV2L1zj6ijCJwb/mVHz
XeFesEtXnBu7we7JPeXm0FxFm2xtG+yLgFFMV0kDWXVQGGP/rRFFsE5XWE1hp6l0Q40Qg9n7bO+y
b/LXpWqsgiMXfoEf08Mh/iinav5IUwHLNbMGQ0TrTH3GFvo+63hlEIn6mpZb4c1Hptr7p2IOxMR8
mUwp4MNkWi4xNOrXJGDQxA11tkl8atjIRzQhl09aWNmvIkH8yKhrTVghUA28X01KuYX1BOh89dGz
Et7Xhg0mYpxrWCztpjvBZKtGgyVWdufBRayL5IP/W5wzvM27i+X1O0AMNTQxC0XyzzToDtZDO+Jd
BFX8gfazDFK/xNbl15lA3rH3Hg+D6WBpY7fWj15BzjrIN9dVCzJ2PGQnE1yo3RW4NcyscQlomwN+
Xl3bwxgax4gz6xRo7vKhn8rJAASy+3wH9ihjp+dzy9sOyA5SkR0USJIp86Yqk94bhofH2N5dYhDV
NTgFGL9GYyOWXbWWhS1UPcUul2hy+kK3GMRHKGwavKaUzBehcXl13CBewSjWGJr7+xRh8Qyuijxj
VwKGWnFgN18gJ/XW+MFIQkVOOpHi54hP8URYSyasr6PXXDzl6FXYmcApAc3Bqe4jx/ag8HuiTRnK
pUPz26Tr/qYB47hlNFKgJhPHoN049YB4P89qPtLWV6ndwKgxaEAQ9nX/KfYYvij9UAeS/r5kHmFv
Dd9nzaGNHwInvSU5memVIqIsTF9++hpTFT/urspMals53i1sPjTsBpg+4MV7d1CUdzjAlS7h6Aa+
To2wkLkusrPwAjkfd936fki+2B8peYwTzfvtnLXxSND9jx476OG6ISYtxdFBIxQLEYn/tPzHjb4l
VkkzF14zMoMvAHiC1ew1WTiGHuQkpBCfPcln2s2vltny7Q4WQrUCEtmHfSc880pYty/U9MTVOF0t
/msYW5Qe7mNF7nTYdeDTWAfWHnGLCu0S0AhOLjvXXv0p1zX9AfnsAOs2Tg4y/o2CbtqNIdVOk+/H
EoMz7BuIWaBBoIl4TMsx5j842SSUOZBQ4CrAK7h67Ohs7anh22jie//V+405kng6QBhDrt27AeMQ
9g9l5Zmf7edTc4jZVsb0Dh2p13A9G+dJdfiMdSWQ+H7NEE8Vzel0rxvL24oyBL6K6kqXgH+aSmFa
+lY2sYrodpxWBDuh36CS4u1hqkhuQR3LT49yrBxL0JGuXkZEwiUw4SBqBAb5eBByZjyBd5WtaTqP
dPo3va5fd0Ntq/VjZ8JjP5nQ86HYcKN92QyF4eWMshGzBtjGXAxFn+NciR6UGi20l/e7V0jDDJXB
7rpqTuwKdROaJuBCcXT70QDz0MV1xij4dcePhDMXTyoKoyD/ZZTcgE45JsR4bAjYyp/yCRdN2oSY
YTJ/Fb8vw2VwDoKv+Q7a8pRpU/mVu18V8gysKSHwCKEtE3CIzII/IChE9Gsu1KAD4zmGSWJUxnSY
x7bChJ/FHJhTGksspdlQwNoDUBj3NRH8QZqaCBF+yw8Vu6FguByFBsHHdEVMxe98UTCrBPVPyK+f
Z3xoVmKQzN8dkgg3FFTEfn5gbgvb6u/FJMjbVGMetrGnPRZdFSBI6gLbcAa+FtXKBvQcv5cCqSiX
z7Bdp4cad0L2cE41NhZpewkzzeHv1k+3fW/tL33/mmaPTTHY4B/2/X5/ivwFYi2kkF5bjmrGhmv7
NsYuZzC7zZF6rK57rLNU3euVIUcbDyg/NaqPn/xTw6dPCvXXMFtzojLN9ga1ozCoAkfbFuvjTxOB
LZE5Oy55a2JOePhYKjK1k/qBFRNWE1sSFz7E1OE5ftLQM2LHCKeErGsu7Im8sD/fXAl1qEGL7/B6
Zaok/OLUq/jrpfFKSAwTefrcAI0cdScHyM+8p+bKtQ9N5d5Ex3Uy6YNnNAjwlBsfv9vTdZYsj8Td
Ht3HNAlSRiZMnEBE3aOP/CN8XH1OBB0/EMUmOvY9vls7WcEn+9gHODYOj9t3OSxkBkEYkakNsCYt
A1+fJeyDCXel/4S3RzsKGJjgTe/ea1cHUPpgZdZsWrJ/UfwraXyBLJ8E5NWPHxhWqOSuPqEDQbRI
3O4VKL1DQQ9TwA5IjS0XDdOANdMsOacvsYBBsNqcktqI4z2hsQyUrziJuYD/xwzkkkjtnggKgdZT
mem2W4Uypu9jjSt5o+wCAdYotKTJ4x20K33cj9M51RlnHckmvDxkMt/8TfrBMaeqvNt3MiohfCUO
sTvaDx5I2wSruOeCpBxRNB1hZYX5RzclBg9/VzuoKV2xbqFSeIkPQJJ6wqjZAJhD03rg2AWczP3J
qkSZWXoclQ0eXir4KdbtJ/ruBFIWt0Ux1EHYC1+FZwykQDWISzCc4d/EVVkeKgtZIIyi27+crI22
YCTRshJXBbgHEoo4x/M2+cGUH+C9x/CPLx8UIvZeMAJuCwvwHKnXF84wfNeWvZrSihF1D1SlGbhw
Y0VvH4cYfFLb7bEc+s5tBzTazkJa1itD0uPQlNyC2GKTGxboTDqLQX1xeBzwvKqcdz88cRqQsXgZ
msehPsZR1zlR26W3JXdN1I652Ue4mdr7ZEkuSS6FLyV4Qa4QBuNUpPr4iScFo6obBPj5EcvW89PD
oXybcTjAhkOou0kkh0K1Wd++KemOQb9Mb07zc8cvtnLYlRtmPwxs2MisoZiqNifru2YEuP/j1no+
nPyrX9b7BAXW5p0NlVUPQyZ8+33wUiAkgxW54qHpePB59HF6FftbmvgJszteM5hnKeCgfiqGxubw
cXROd6fdsfR1j5EK4S0afYUzz3bFSYvr7fuTiW+/TGTuuBdkQDbygfO6xjwv0Vkc57S/ONbM7m+P
aa/wpBWBn4wgBp5pRtbiXvoypNeLS6Z30C30QcC7jxfHgYAODzDmQkAiS1+AJMBSgBiB9N5K2kw9
yHXYr/LbPhHlfDmBU1RIp4HMnvR8L4iOC6sbuUUhoDc3q0UrflXuQ2rq5j6Tzs/weXebiibihI9k
wg4Es+N+qCZ3ECWULgQzMhIh2mFUoEAUvJAqaC0vfTkYYcnV7ELUBzlHxB7Je3AjP9/R1oPHpEDj
rjqXhKFARcZPDeFfW1hgktwRDU/jAsb4GBd2+Czn6aEn0r2jdaPwYrP7Yk1LGD2Shki9wM3K3Z1M
ZcAaDLUQhIwaH8R8BrCS6g74mVZgJUxC3JCBSLrJU8LkooLDOQN4caoDUB1Wlbeb+9zJB6AgLJRK
4MgnjDPMZnmRz0X2JrQkizfpZ/ZZ4J6ehNwjyQ+eHHzXEqDCcEgK7UbJFddab/XIeBK02eh0Mows
kMTwFFP83YC73rPnnNmIRE5AlaxJYmHgCKyYffRkw1ArOzaaRXXomQyWEC8TXzM4mND45vLqwkuK
N/JjlIM3M1mzXO61p5MBf973z8R90DUz2h6+mthoiO+Bj4EB2Zj7EzOzLRIiV9h2J/tyTdH09Gm7
KeAg55FulF7Dt+2bbL2uNpY3hubwEGLQqAEz51V72vi4k8F3SqpWGCnljORH0kPJ/nvt7qgtjHgr
djeKPHhDEf/nZOTur1EAafHl5VVRqnvsiMnSZnCBiafuW59qs08hwNXx24My0cw7Kh4CPzFnU7bS
gyTydgXZ4sbwcVkwafXVcTaXsAH7SZSgLyYS2zbFCj1pgn2DsazjS2jgtuSwO9aMH3B9g6Lxk+2F
4lpoJBL8K5QwmYFo8n7gj5ScSJ9px+UO56sIwJiVAK5MYtucMp1Zaevon/1mhVsf7+vhEyfrsQIX
cZHPmmU1fc7LSN5CkxnXa3lijbK42fB20YXczgSnR8dJvr1+v6YqKYUi1yTKS5+duoID1JEG6RMy
MpCxYMJv6d7hxFNhx2LjvROyvDPRlSAuLrflFju9FKblMt++HiEjJ5B7LL5bKjBcFt1H77culvCa
5VwkgrndYkWfOLzoKC4Sj5Ttazs010C8W+MZvBcmmZv9XpibsYhkAC04q0xcfTMZM7hRJs9dkmLa
/H2XTiY2+sOijZPMswdBXg3Vy0w6BmiobsyosV8Y59h5TquJMLJJCSKADw0VhpoQwSG5zFxfN5m9
ZhDqWDNrghghsTNvKNbAV8bevMcFrrWECyKjgGSBVSROV9aXORHZR+BSTjmILCZFUfn1nstL6DDc
49El0he3rU5HYwUDza81OOTGGP7ODbY5IHf1aexlkAPSWcOKV4Tczu+sQGabIDqnZIciHcWO7n6Z
TsoyKB6B5DbTQdxMDT+HS+lQac0BcIme6JySwgsKfkLpmwQ3wSzRA7bGdgfKMNaX7aL0EySGjVcg
aoa/5Ne0xFaoESoIQ0rxp4PgfRQuYtflfW4TazlD9EFUYAmENhkcrgthbcrx7dFmdetsmoKRMASR
yGVb9Z/ZFHPLT2s4PeBVg2NMMfSgUjnYJEwPONQIQgv2JCu7G34x8635Si0MHCCP0aQrwwM2NfxD
QbUSikesHC6ORrkHYAhjCzwcf4RybcdTM8b4QXa8cY2ODDu/4QFojPEKl5/hWQSHWft6rvNygUMb
ZC3nOM13NnU05xTDUk7nPAhTkRwjX2O8G2JtRIrGKgsenjKslkz0caXQRk8O1BnJQmzCjIBIG7rS
FSNtYbGY5Dm719Zh4bCZkkRkMpWmT5eEm1/HqUK3QHQiW+3uEYTSwg5LbFDkc71qIc/s2w/zk6vH
WTBLJec+1/xXxOAhOs56T43xX+1/WpljHe/1euCDAxoXt4rlxtVcqZ+zAtnUP6E5PGjmlt1Y/LN3
4e5Y3fl4sHiP6QC2OVz8+dslZTCZJ/MBAOI9eo3zSOIi1pQrbA3GFwZycL/tD/PDnAw22qrDGRvt
H3XHhfL46KS5mDCDyYAQZoi8GYWADG2AhQZLatlSd55t0PGGgV0IAnphLKD8Dj7J8W0gouIm9Hbu
N/dI7Q03hZV8dKRvwy2ofHB8wIXviUJhgCVGH5oTEzLlJA3hDvOcuNMeo/Sna/3rFlp5dYsayzFI
4JviTd5dPzmFODLMbc8pfvdzyNmcGqMK6J/Y2VDaPc68XXTJCB8C7LDcm+KTTKjcZviOU7jm/Oxj
KN889tUSUsG3Uazs+e2jmDRnCtKgGz95j12WywXeM0zqzCWVqnapVEjHOkjhe/dgPxe2rITX1qQL
DXDBw9fq7e5fnxTNphhg1EiVjREm1+YMlA6ovswCvIA7m0xUf1GeVKASplmDIVs5isLVazQY17sM
I/owNsLBgQUE+sPC4hn32FwmvZvvcLyc6WA9AVs39mrF+b5STtLpRpbVUKFR3/DvizOLtgjwHVk0
KF0IXx7dZ9oU7vnAQarCsArHWx1y+NlomEQqsC9Q3s4eIkgqbreg1kTMcaAX3GgwJjYUKTyLCqaC
S7rQByXM4OtxKGavZbtPsO/lUn8x//3I9ggTkt0FNhjQyt7+uq2ZqiIvsRzAyQKv7zirHUy1zWKv
r9BYvSbq+h3v21n7hnySuVtOOH3OkLVY3TB4D69vrzOgpwJF4VN7n79WukO+VKuz63OY4DAG3evt
dMsyVEV0cLZJ4H5jDx+1B5UMHryVPZJelUnD02d4ONamxKQReG+IQKh+rk3leXOgWxtC+XBoMO4w
n+0pY1o7GSuLohMfvl9T5KIoTz2cEJFS7Z/L4pB48g4egHFIG//dTAxtev8gBMjMwA1s0EkmUPR7
gm4S0re2O4NTlhNp+bqgV3EFn4yCjNEZQhudY4jhRvTMxrI+M2+zFznRNOKvCawAQ1tdq1UzcAjZ
AWF1S9Uf4HsXY+LoUWy8l30TyGt6ECZIIAnKIzSAsMK6dyaaA/pc9f513nT+JBF2odqnhARNtQNa
WLh3JMFSjkWPOeiCcYusDh7o5ZNrzvTvi5M7wei0pOZB23n/LIqopKRlLHP3cW6sgoYNjSGob6re
CzRKCjoO7M5zTZ58gf8WmDRUIDi0KGsCecWS4BiXV9YHtiSHG3TQzzqmcbxseTSDY4bUtJU7RsEE
1r1oN0TdTXvJPs271Y0ocAh2XsDcl0b3FfF5z5kW6hsFqOs37LxyBsGdClNWF93+sTROIklx1waD
wPhirtJyvaBQ6SPpGHOUwwwA2WCPBU2rtvlch9fF9jwpoBXmI1jvJiMki5bATT057pc3kr0sb0A+
SU7CIHeQeh9mjKGczNMQdlA/GLv7Sp+/R/CcdnpEnEZ9gEEkECN5pEXcj571la9vjIxgLKqWY/Yz
cMcj/t9uBsbEC2of4XNONyjNXpQ6EJpfczKerfs4q5eInHIQswStRgL/q/ZvO0V1TdByWHrkoyDc
8PFknV+M6EVpwh6wGVzO+svvtAgvU5cZ8uukXMkZdw3hawMngucM+wkSY8GLH2kmjp5qFVgGDRr3
DBlE0vbxe88gdZym864bvgQdYfS79TQtgKejKd6DZUKTuiuQHC6vXBF2+t7nkAKdfe/VKXKI1/CA
Gst+et3rgFk3HOr7+MKki1ppLh/qoSt8XO8WXrHq2dw2y+IR0Qw09+gKIxCEc2gM4g7a3QO0Z1jF
qJOUVfVTEsoOAts7HvhwG5cHmVExGHnIH4QUYEVTDb80zkwhZxfefTSMCGIEPcOKihGP0qIEtmsF
H8EcCj+VCs4rBEW4sjfMIXL3CS6ijJ8qJzlby5Sh9yKnVDkO84Zr7jwg78noDO0FGqnBBAEZZtu0
2U9El6sSv/4WbHNN5ABVAsO3mVlPdTbo3NPDdjVr1s06HXNvcZ+1skuGKZ76OGobpgMJTktjOwku
vXvnaDj11uxt754/yQ8Qwj33s0MmRDawEuKe1yu5L7z7E4hpTi5Ep4815OuhfXWZKQ1At6cllren
49haZ5x15LmaIgsV9puJJSXok3kfjm8EmB89lTPYdAa2d8HuzevvoCnJufQhntbTJ5bRjKg/9NIR
vTduJO0wR73D1OIE2JpDwUEV6UF+U0wPPGt6hZhxXb9RzQUmqj8IcEZosW3okG9gV8ILa7ohMi/V
SfCF+DQ5eXJI9yDiOqShnzyq14wzKc99/KtbF0gK+Qz1NpydKSvjTs/HKgGVj6gJmk8JfUMToJVZ
cQ9i9kURVo/MyMYqGv4gmwGW76lTZb5K6HnMmGOx6IYhuhjEzZvNH54dFD54hlGSfrLT0YxCxbZj
Pr444jf2hPw33cDDhtXPBJJfZfQp4YfBvwG7rrZCgybsO8RvFmi23SFPw44yoRZDM7771XHZ9Q+Z
LODjQsgdQWiQCU47YbaUCOkRrGwcoi5D4etzPl8m57PNZ858ciRUTe1wKfDp5+QXN18n8TrxYJU5
679D7GiCoWy6eB80rmgiJ3fcDb+/U2eBQmfVjbBnxKYxm9S72+Y9Wgg/RlQa4fc3foIcwNS7/BJe
dUD8vuR87IVGGJXwr0POKRnO6Ib5TOrrI5XoyEX9y3HmpKpyz6CkIFgKjgO0hAMpNKU6fqFYQ1fa
kt6Msb8KoSAfZv0Yv/I2ypeAaI8yTO7Rje7/7R4nhEB8Psh+h0GfuZcz7dDr6koAF0o/bX+OM0iU
YQtleF32zoXeTeKIWcOzNl4+hSmZgz2EPuJ3pne0xUOcuqv+QzVNj+9izJBHMrv2e+7Cb8wMXMyN
s6tXXNwuILTNHeD55sMOW2rcojWhXaPnNtkBuRAPcB8mW2vR7y8jaeA1c2YfbxO9RfyU/cLy2S8g
eJtGzOGFu9nb0y4xNwacQOA2IpZubLkYJZLhi9sx5QAeAN8kakOxOoqbJFQ79B0+uwzchGKjaiv4
QtRz15g/LKw84LaRZATrqCeNwn0h5t02U07vzW1DnUvIKHwvBoh3iRCusprfiIU+hgNpJIH0OeWp
nF2X2S2yOzB/CsBha/sGQU1vYNTxa0Bva789FaqEgZSMSWH2gaoGGuXXPTDaRYsiAT8o+IIXVzt0
uFDAbQUZmuoop9URR8BRJz0e069fvYKbE7Sw41BBvEjSMlHviFY5uk/5rj0wpOwgdQk3AsH1ecfg
vTPMfCkoxC8hRCtjCLuwwEYWXHUeyOmPLx8637kQpZWhS2HoGNMWYrBDcQzNV/hT7PfCdUGwhbCr
fDkR95WYLQn5nzBKgPLgrhkIAYX+Gj8xehL46B+KZzENenI6CMn9cQ1UzkdwPqC2DQHDRoKVTsJD
P73tEgcbWGEEq8BV/5qfz8vLUIjoP2wm78IgU5gCMCPEXVmYPAqV2i36f254IiBcPFlBbjIWLbSn
BxFv4k6rGFhMGC8wVSZy23mPlFG6uEDbo+rNvZs9Jh8W7zxMGjbEyXLHphthaCTMG9DqYJBb7oQn
G+90CJI0hBsNA/DbdL+5VF7PAatM1ShzxbUaUema4CHfU7FPyai7hLr6cDe+GKwqJcb3oikThGo0
ObRhW5TyERP8UTqSvq+nilkxtyL4JVd0dPTzrxLEbqZP5IBZa3AcARXM3gjp2unrkBzSj2JZziFq
7+VNe05j5dSdqvMbL6VCYU+zIcSaOHQw1mNjLLzn+Bj208H5b0VhqoadQW551L5C/7MBouasgYrb
7/IP4hLQvIvIjed+TJDVw4pwgGaeFrY77kQVaQwFAkc6WdGA2x5UdIVDR3Zv4wuSe6ZJ4WNMVFcC
bVJfXbqhSnCxZ0LLiOyClt8v7PiN5cuX9dOuIJpBdnlBgSP/dl30S62BBHPj1OPMQ48VM5XYplGH
X+Ibg9YNcYkLjnSgcBQZgrxxxdNgDiwYgD8Qoptdw8UD4sT3zVGWwmyF0/4tLapDCu0AdQqTXQw1
GEKSOhCL2Us8QPcK8QEXJZxJCNv4KBec6hbEmXTNlnUZkA+YTJnpqYgXLZhMDrx8YSwi2LzAct1S
/6aCplHNMAZiSkgYe84M6nOgMHmIZbzxkBmE0hQ9AobqEDuZeaAl/+IaEGWWcM/0w7Rx3p8PEGhm
ygrxvVCEcLFGJfO+nG8Dh9yvygUx4KI0/Yk6yOCoFXx5yiw27mWHti13CyjoXH1yQk/4QMqOwt5z
Ce93txQrfQiijXTt3G2uewqm8j0EtAPdqvfpz/WHcsWmSeiGErZCD7zyx0jUywvRL96TdrgnjY07
l4rQKCM7IMN5bawG28HsuYW02qD7LN3yOiEHbsxYAQx1qY8fMPHiKnNh4xxd5gzvN4QDR0MULSjT
EMwHVPrebVYQiwWf05FPDL1nDYLYa3hHCq6uNJiaYWFx/Lbhm2LEO24ZJK0I1WWkkhCydV0bGxzu
u8X9RMWtfksf8I2HcEAem+NUfg/hdbDr09okMwCGDb3OVaRHt1jzS1owwC+oGF+wJ1WkAKQathIw
agpPA4UoPw5hNRXw/L2E80eA3NQk87NjTfIDtaG+g/ZozSFv3c8D9ghKX3JgDPg5V6aiHC6rbKbu
WEn0gtSPTIMlSDBbtIKczRdUDCfmltac1V9u3pN0nW8Hq3zKi2FJsUTVLxa2aPqT7WNPxw8j2++J
xzvGBeXV61AApa8Zxi9uo4RIMNoRMI1sc5xVZ0UcB4MDSBqYDGFnzUf2gb5kpqDyY9YEdg3rH2D9
AB36CutozriD+ceLfozmjwFAPSPKJ9B8UAz1/M4Q9TDbEfhHyOFz+yDmeaKMNPTOT/ezS1wd7J/w
TnAVt5oQRKFaCKyvBeMf+EGhNhhdr+FlxvuT2luIwZdVZo3Nw3GZAAqrjEZd2hPQE5jaCEZmI84n
iT5Dc2to5+qBuZZ8sDNucnNcHR5jUcPIew0m2EqiQo6p9FlNTJcRTdyYN8GnxO5h2n9ZplN9NSon
FhC7yiRfhGV2MVuTYyws2EmgkbDbzVAiNHUCGfpgzqGII9Ku6SBi64uiShHB0yPyNdppaUR2Gx6t
YdMv0ix4+Rmn+MsrV7XMK+1QAPsmDEc1xpXtlbiD0r8D5F3lyY3RTHwMi+11CRZnsdgejjQrGfhq
3rsd6W/STsgiC9Le0/GB7sMHHeB9bOSTnv1hQmFW0LZrXiJIqng9hErlXJmoNeg7t80n7JmBjgCU
Ztul1r9TZ5kO0FyaBipbCyiFU2tjMD990VIrY8JF6t4lkMywu40LtiD6N4YI2Isj9mZEPN6pi34q
iyH6UKQD9gvtWwMsWNZ+NZV/dJ2YPuKXCu+vf/lf/+d/f7X/dTm/5q9Hd3mlf0nr5/yVpFX533+V
Ze2vf8n++Hz0/d9/NXRD12zb0DRZMi3ZsE2Dr399ItK7iIf/LckKWysbBE1k3Ywa9wYT6Y6we1YS
V5KH5gqvJQC/10gMTMQtb6VuJnYU774rkoBSJxsELdGuZQxha7r/XqHHilUwjnn/nGXgmMNBDSE3
uPOmOfATqhAlKgvl5b7hy9fzdxMhvSupVB+uMgMOXn7dzIUQ27UzOlhgpncyBUBNhvkcZzVRdJaw
Dr3BREvcet/dfQSqzXE0Z7vTvGcVwh46YhxQr6/hAyEWjz1csFbcd7sW7Z3h1OJW/q7c0aCadfUc
cvx0f/Gfp8dEzXzuDLht//4aK/qfXmNTVizFVGyVD/75GiuDUlXtViX7BaQD2lU7yp6OggRkoTJ+
FrJguAv3e/QmcuQF84mxClEgFQRSRpoQ4ldZxARfvpJxnlc+30TC0Gj0IFyzwS21crrST7E8FLoI
kC/OC7G5ZwOSkHx/LbLBO6/CJH3amnGywMmI5BibaYQ2gyv8nOeRDJEZhTXsKE5TLQIYV9LWCdrd
tNIiNsvwxnjtSQ5mHnVMljXfkPzyNirCeTZ6iVZ30A7fxti++tZYG05h1bJFphHUWfiSpz4PiGS9
bBjKOOfn5nn3kI+S2ySD+YTaoR/Nm9NxbnbLN1IaPUAMBSlTuQVpHmS7G8ZCCJAxUV6o2yIABq4x
coloVVkL8OAYk9ZsJe5qos7jPWQ8lIh1z169X7CRjArG5W7H3z8SiDL36evov0+bvdR+41zibLbp
RjIgozFwtVgrpMXo8ItxDaBdEa7WvTLaP86Up5Qr7vQWLDaUHLTgD9RjJ2ByIlhOt02KSQXDWyff
TZ9D7MhAuM1IO472MfjpEJNx8jnI6Ru9eLNfTPPYk719PBir7F0DkL9CGaHfeGphkYJWSTFAuBnd
T/b8uvjc1ye01feZZfny939Yl+af3fqWrNuSoUuWpf3LsjTMVDKspoe4tTc+3sKjn3r9PjV9CUKv
5X7cvYbByCQdKhRmD/8aHq5Pqut4qrjNAtzh3z8dWVf/w/MRX//HrSg1q7eScpug6H1coDwBnkIf
kGccnJ/QgVjmx7iWPOuHshQQZXEJNbBRGEOoDeCzoWKkls5kR5ufB6rfWn4zOgrdGkNk8BR1Wk4a
KnT6+wZub40ybfz+yVIn7ha/hBjYFs28xwrl5gyUkLYRKM+7mF6BiKmeIb2C+G3xw+qOPE7yxgKk
dIhz1YUdD5h60vIMMUGhiTBcdfH2c1KMQG96/z5nBMpK7YTv++0RP1u/G+WAjJsuLGJ18fR1gPyP
MgQb+MFLJMGkFKdb2nfbF+br5lkZj6Cqxm+GEJBrKUqo3APLZHM1o8FcZFNUmxf+J+r33aWzJjoU
woIbj96YVNrOxvCb840UtQi9ACLTpxqxpiqch57Rv38PtT9/Cy3NUHTb0nXtX06Th9q/+i5nSUEp
gaHOvOvqChHxng5SG1scjnXMPhQpPBuKxJg6riXQDcXKMTQS77Xm+sZaaODhSiKvNGZOSqOXL5iu
9h9yrP8YxsdtQwtIcsXVp3z6989f/tNbwpYtnrypqLaq//MSLPJXlt+uUru+oi+HdsadPGI3Ol5C
Ks2jbzDxhwJ55WgkF8Aey9/2+D88A+vPboJ/eAb/cgVfTVWZ6Y1nQGXcQu9h0KE5zwCJg0q91bkP
ZlH5cEcIWZY4OPHnAaD+v38Otv0/noMuKQoXQTINU1Yl+Z+vwq19v+peLX9rgisaQhgsColn48Ee
b0EosaimPKZ32tQeN5g8w9u/oJAfXSMLK3tK67YjZ7pxETyXW3OkoXsY+ghDCrfbSl65tP3XBGzV
Eo5+7n36hEwCsxYDlxiRKE3wRLf8WokoLi8fTJg0yqE8dSjdFM1rCOZiYgA3eJHKAe+Hir9QsZbg
zyVIevQ+pJMqm1XpfsmLJ24YDKAvAXYqAKwdqZpRyethBh0rT45NJ7E4aXzs7Kh5eS/vAksK5Ow/
XFDNFFfsn6ssXVJVSi3d1g3J/K3C/mFrO96NtLjeknYNEESJHghfiEHYsXGJ8dNjLDxeK7+Ljx+3
qHt66ZhsX35pARpkEUSAEFPHCvYRZeOUcMlkSh+WjS9ITUQcgBFnY4VuWYkVRlISo6hXeA1IGYtK
hIgl+NI1INo2oAQLRZYsP4OPhe9EHpZM8XMeZUYIBfmN9s5aPoLX6UaCp3oow5wv65HhXYOcj0VD
9PKOZ5Zm4af7QXjcXKPCNzYSQgNzTChx0IloG8ISJH4SU7LKv/HyfglzcbGvfCW4RnxhTLR0dBsr
PIgZW3zF5tb6kOgTxMsVtB0p7mJ7lnElLlNGJ79/3vgan4E7QKBadFyQpTSz8HJMaYBxD8C1zvhN
N8enIbK/wC9iJeZlAheJZ39laE4ERoB9Bh9xfF+Dp18JggSzLp1XIaLRkcwRfykzyhQcbzp/ofLo
8Rph5hXgToCmot5gvxnyoBEnwiXGTiRsTtCpw3ySoENOUZHUeNt0iAfxLs+ZvOge+YpT+LSBgtWb
HlM+jWWcGgUOdY86/x5JNl5x90gNIDSIYFXOkRg3wVgNLhGmFXEby0GNs46M1daTJHEIL9CKxZ/i
83f+L74GrvAcv/0LX05//nh45slBdXWSyJ7c8BL8/QYZBt19kESPnxJH+pLHw2vkBw02bSy+qfgN
l6fnGTzx9TGDwaTjZ//x9BKej3hWGZSf0kdc4GWghwlzJjiU+Dc2I/FRhc8KJydemdjqb/746pGv
F2GNZb94xu/fV68Hcsy+LmjSE8zy8HyB5u5x8/MdszBh7LwRD4dIFEJd8zC59C6BzpDHA7NyxZcy
iLoeBOrfp2FuMj7eabzQZ2R8EYLw1WztgFmqMCj6/7/aH+GaKBhDwhFJ/OpRU0AGmcqTfPX+dVvR
I2S64cBHDcu9MvCp4/BxEdZh/367VZT/eeqwO+iKYeqWoiu68S+Fz70ujffr2LwpxLqAjL+4+ZIC
8sVIuJCCgt9Aydw74i7C3wg9mfhsGR/PZEKGD25CIjDGkhCccStxO6HN+iI7Pr4yKfdvYGVsOTjD
aLGBXBU1NxY0whdV+NVIyFlBS0yogArk3ioiA9WzYhkRKjmtAJIto8NmZOGmwp77e/0H29rHpsk3
eSfSkxgtkvPBn5e4Ook3rwhNFsSRpSHs2Wve1IR1LX7/8atmvYkl1LNwxf/Fwqp/H42zBRwbICvy
TXk7Yb2DWeGKmoXi/b3giio+fWQ17HSWbRuLNZSPhVm7sM9U/OzzHqWfz6j5GXx0XzKLWdxBT4RY
R1Ziw8essPj6OZg8IwUS1su32fKw3Qn6gx7p7A5iC8THN6DqD+wITzf2ilugs5GKpcDeB6lbYvOk
ONuJJVHVw4kUgDrysbj0hqdNxIIx/kOjbvzpCfIPa0T0mP9wglh18fc1IjZwI2Db5/3j6IprUeEC
X/gpUZ7QsrWtMA83MSx9iTtpZW/EDS0usxkwvNOx6QItYdNR8Sm/oOpn4Wvjh5f4cAUfQXkS2+M1
UFn9eYgnAGtfCsSm3/xfws5rObFs2aJfRATevFYBG4+8kF4IiRLee/T1d4y1qqL7nNvRJwgJ2Gy7
TK7MmTMzwT//x1MVsv+0LhaKmUymVKmkK1l//9tTTReFbGV+Pl2eXBO+R0VQ+uTYydS3jMNhsqyf
SbwJc5BupmzS2NRixxYJK5JykwQ5Ox57l/hfWXNCslLrgLxSUNhJewnfiWmswuwqyBNt/sfNZ0r/
X1dz3lYK+VIJwz5bSf/n3S8X34Xv/IK7v7Rc18hXk2w7IMuuxpPetpOG/9qfpWp8YjHfksXdv8oj
HHJTupODoOOSQ72e8ZpD4ud0y9Xf9X/OSr/sTHruSRIcopjX1CkqtpyqRPCFSPEcSWpx/la3deDx
2un+SMXKY39dXdbL9PqO4BN8+53dnanv0tUMzOMMiUTzCLxbtcAK5NpjsyrNXQq+k8K7c+VEcsMw
1xTuzDjIoENUPfYjKq7B11rl+TvZUUhvN6CGCv9jHYbyqNAyoalnXfHnOfPV+WsUC07g71YlIT9n
FWOe3MHr5NTwvxmFt4nb7L05SR90trnNfrwwJ8lExvz7d9FbKub+SdfNFbOVcq6UL5aKwSj92wg8
bC7X4fe0eHkiyqweBah1nhD4DXtVtUyNZTFW9m5qqG4jStwy55XNlxaZSVCAjnVSf/JfbQa9pjPv
KCUQwM0jYfj1S2tOMSa+jOCVXVrlrupeGQ2HH+h9QgmC/oMmxHc/F/poLgnljh0I7qLChCdN1c1R
4aYDhJEWaVYYLjMUpNsY4KDvD9MmZTEdVf5EFajwybG1ZhiuO7vxBEWxnKBbNaFqhwvcGGfrjgoZ
KmZQOufN3Eh9M81A9g7VwDgDP2bRyjxrkU9qXr5zea7m/l5jSaSEmmq6BVTlxbIthq9HuAoxKZgF
2KxxowehwnWK/MUZAnDU9IlmPQ9QBXTpWnMpkhJzclqDm86N3EYd53LIbLDoldH55jjpPRvSw7/N
R7pVwmXJpOwdCVJsfdcLPNW6ue+sp0gaHoeGMHMDjPUiX/edi5PMV7wijgXuJM/c9TvKJAkVSLF2
ZwP6nUBvFHKvZlOsPRPN4X0zW6m4zg6elYfjJGSxYu6mW8Qs5XkGrw20yRHUH+dcix4Xn/5Kk16C
sFMe4xgu6oXMxUz8CoGDXAPVPz32svvOgsM9kU2GDoz29xEfjzgOWso7WTYJStJqmPW+oQGwcqAX
+5PbJj1v4DJe0NTxToOQOfJTmbvyIJ9q39m9cG/eKC3MIOJXWmzbIVSEZDB7UstDyoutlm1duDnT
/zM6yVITdubgrs8RO7bMTe07y2Hfi9KX41RfaWnPUlWS8ZIbTcJ1udlDjUYNz+op4yNp6HhjoZGX
PASjoDDi6aPcTbfOMPnCtRwq5lxaN1cMhTg+Jz2yajH3HOyObZKCQGZlpHoHnsGR6K6+FMo+jdtm
7kxD4SGCVwm00Sz1MTQQ0HFUOuAd/uTX73NGh7MnsEO8C1vcCyybJKLk1GUdIi4APKtkWlcDZ9qw
u+6U+kzhfFLqD9/XnCbPeHLqaAitccUoFczwHx/PZqn03eOEDHDs0bw4atngR27F/ZzX3LkCw6tw
foWD8sKv3jl3MW9eODH6zVg5pChxLVIazbHPzi5bCsMr6qk7uDgpmZbc4TBKj7CsuWzhMGJJv3Fe
Ugl2kHtzzjQPmyq4AVtkdfJUmKo19VolJ3INXTU8meKIM8+4IDsuO9cR9XMRud6G5871FYUkh5sw
zVrYts0TwnpKUbgT3471TAa7UzmOZ2/P9mP9TJQ5ekxDm3WPoN6P9mj2Cv0UKp0P7afhsxr0iXtA
9FN5Oy4Kp1ZU6QgGbMLzQNHTHkDZe1bRi68UhWI3FpQkrbDK4I6rXN9SOBYwmzGgU/UdNqZq5CG8
q276TaXTVw7ONga4GqdW6qHBH9a2BnyJXVHM2qeGqtmpTeQ8EPMpfE/9ila6emq8kMpOsYe6o1nP
Nota5poE1q8+C3wACWCZ00ov1iqgAd69CYnc7p3PPrV2is/EccZlkL2Pb7cEFkGwhTJNW+XMk/k6
5n7Aq2ygBduNqcZ8z04eCpiBwpVNtE4AIzMMLCCEjirynCV1P4A82y+jMO3GBcaufef6uBiHRZP+
YZF9Z4llCKaT1U0yDR1LFCxXs6u9cQ2dTXvySuSwJ2dsOQwYjO9ZOtqx7AXy3bDosvMIMHk/8GgH
jPd4pNN4NMplOASwsehUz+KfyzYp9n5/8+YAutzw+175mSU8WY1VBBy+HuDutgRr8DjX34+cqV6G
GYhioIJwHjFqnRjxel6L4dr3pO44FQZKIBtvB5h04eKOTM/ow0Ulo9gVSKnwECgXDne788CF7Dq+
8UnbMYI8OJGgJNlumUdg/hZkDm7DYW4Hq6XYjlSkbBae0j160gNXbQgkPphwElqOgxvjt/huAzCn
vOw5XMiO8VTR7mSenSir4x3E/+lkS7CkmhSFHYncpkM8rUOjQO5Xnp4vDbgs9rsnjzNbAZ1XI5ix
6ihqEHJPLMMusNTd3jZZpzgDQvPPS0E1fWJJSky/sm5O71hZWyw8eTAilsByAmui5ynyrLQplB/4
JQ8u0IrmKJiV8ZzhXvm1g6/C8oVknDdLj+gRj4rn8r0yG6nJuGXdc3dFp0I8Lgbgda4HvOU5za21
QyTPm8X7SS/1iObzl7R1r+F9ivLuw6TcMp8U3JdmZbBCkTl2XHPi4q6O0B2y8k7vcnUyOvXXglNl
oCUTRWkEpr9OWEoZICmYYAk0CfJFNU5fp0WVgILWjLwos3dIE8T9Y6ZbkHDSEqkxn655dTHqn/gj
R6nfUfrbxad9I/tLtX+Lpj//zFfzT1ksLKCpJnkrqjD2kEJk+Aqiw84vAiwiuRB00zCWRCSCDh0E
oWDkoWEGOnC2VHOb+EfpkK9b49ZINeNrydbUm3vM6qv6qjqDCIalksWq20F9KSWbZo7SWTesikxr
w/uus2kue+bKPjxdOt/Bqjlg75hPeNrI1gmWa1KsrUmcUDK7K4G9hTgigqtIcCm0NWsWgLE2nVxS
IIyo2F80K/cZshrNe+sXKmuwzT8QM2ADsr11T6S2HvYXAHeLZrl/6CzHYmsaT5Wu51uCKWlmX7m9
VbCvJ1zWC5cSciVhEglG7IOhpUV1JdmA8JnIBqloQTlKz6QPeId7/RwsLkwtYT1xlEpX8/049gyC
ZQWao5SsP9YkPOgJZe2ahybcXgKDjl04J409VIlD/9Zc17gFzP18f1vD6TtJ5q+pF6876xD81fwO
KZKHDQ0/kRZiI/kT2wFnYStAnSUNSWibx+TTmGNQAMx4Z74wFDmX+1FTpnVuAcrc+xnwrn19GILb
5EGO+MZgAtDkeKBNnpiYr0eS4r5OkmwTzj+mZ7y+4KBn39bu4MhBdTq3sk8FLuZo9ILnVoSKgASr
uXfBQYP/vI3lGO4KN+ceARPtTOg8smeAnVrgRrCp1L3yq9CngGd8xMozUWgBjIogqHbwubUZeDYx
Js/tg88IeizROUJWboGczxn9VUDL87uXQJffzq3rffaRu8aWrnz4i11tE5ESYuCVDvV08z8b3mfy
2HjFbOaHtxIv4017Ox6mEX14s0Hc6k2I6pLo+tGWs0+9lNvPIG8+qg1ExMDzBEiVoI/XYpOcKfQC
Qfqpl+t95XndyObAfHcDj9bAT3NE6gWklatc7g5v1/tjS2yVc7/ln6gIUeIH5QYQYBubnh2VJdlm
NsgSa5MVoNe1idpMyh0C93tkVIRK3ti3Sw8zKvsc20dAxX1j9kxeUyTPvl0gdKgL26dHiaikeLcn
HbQ/GL6Qv6v04mdImtSOagAzPsy6udWPSo/cwuwRIWeY0HniMUGHRMSEhnKNdJdMfZge6JJYnGPV
yLjmip6iH7WJlEIJi7oTDKgcH9HeUJ7Uiiavt+T45oq+DkYcBrOsjaomGmp9kn9HH3wuvlNggtWa
tZBodzT8PcuQq5TK+JGgX1RVlifVAOKR7ofJkTrK+gUo9EQbiKcEIdAr60po395gjNLdEdJWFMzA
1Rc8VnhyRIUTKfXitHFagoUzfhUkoesbhChua5sB8QqNSi/Vi4J/0gollSAwsQaUadgZaadnCdmm
9u0ZsHyeelNIIKQQRa9cFKqENjp1+RGmx75xLPFVOWWnz5m5+8b0k6BK4i7czhmqsK7zzcubne5Q
890j883bW/7XntPOEt8945Yu41sQDhQ9cUSwhRqqOF2+2yZYnbGYkVQNf0sovwSi5etAsrnfqN+n
Iw7JgDik/hXCVzT4wBCOgkqfQ5AcCXAnknFLAvWIJy0Mv+WYPfdnhIzXP3K3E87AIpBEZ0AqsXIJ
60/VTxsSLaUp1EHSBlJKu0B5DoV6hLajf8apeEVEfydrnk5QHD8I03Y9zjAYh0l2TAIkhKOTM/WM
SH+PEzWKPGBtW/VKxmIHDxHgI/m2Ihnk6Wvg/LwTtCfnKvmHKLFEU7mgk3L/SvvZqsWQCx8fDNA9
+cka87Cz5T6Bh6uHBBWBcaeDKtM4JGR/oH3nIMWkyameHnBdoVJAlwQ9Tr8MQRr3TXKv4VmDtY2e
owUerfFoEJ/rqGcgO0FJ09TU4CrW7sl6V8vXiRr64cpNFHBrVb1hrUyT9h7MynRu6jrxGbVeRSlm
mOUiLSIr2+amp6NixjNfkuKXA2DBTRV/4riokw7G5jCNfonn88ntZ5de29W1IkohRxc52tefjnBH
9u3NRprQ4ec/g3bSdTw6TpevxadbGLs3YvEZGk6PMn9HjkZAsZtHOmiPDd/d4vvtbfrp6HddIz79
1U/5J2jkuKdYSZ+Z2qyeO6K2ZNtHL1YOhg2OOn1/s6d1D6qIAc24BWkwcpYS3ldoEcVeAva+8ExR
xBNx9I44Hyw4cvpA6a/WAQ2n0srWM+hAjlI9jGk0JHD+iJmXwuQImD96DFpDR4cbOgQgLIMbMDgU
zEVZiouajkex9vmLDenKn0luIyqbsu02qryr7aDvvPvfl85A16UI9IYl9hl1kRawvYtPscX2DEjV
TqWyPaneen4kxTbDi7SACcCW3lwh8lK/BN02IicCT+JcS7BIogkiSiGMkhdZWvX2jExxvwWqtGoy
NgE+8XAwQzLinpoRAeXpZTH+CK7jnJ7dQVfmihHZjAaA19riSdb1kMfKcDCqhN/G64CGRtMFNzdW
ul4ijXcN58mrA/8mUES5uEPi3MNfHP5IdM/3uOXasOaEWviRmoLH9hB57mKlBHKIHRs3M//HlQ6B
2yALFGp3FMLZN3cIQpJDfB9SLsBxfQXGLwWhNW0cnjZ3GUqzkEMOj2ZUgX0fDhRmefpZlTpu33/s
cIKh0v9WsalXS1b3IEftVlN7qkj8UfiCSsigViUokJNsGxyy+98Rhq5NPjXzEbmNtMG3qFQp1G8f
meqMchc6F53UkNV5L9QpoFInpnyYOJWPUPMnjWEyv8uPfY9+SPIh104PpMPiYH1Cvha9bbNQrzCK
djQxjYm72dcZp3P0RNrAeuQp8tEgke2PmK0NXm8Qh99mc9sxGD3cfG3Rkw9dX0vp+gm5pAUlHuG5
SeAlsiD7aM54rxEYS/abAsFFMuqcwzUOyyJNo1NEOXCoq8O7IKes1BrtLBdWNLxEkUBtCPTLYSOu
Hk6wwyD6+51iF1S2E3+u/Zz7hJceu4NwWj4WKXPOnNuPV2SKUMF1yTkMXEiK5LgjSXy4OX8jSQgG
A9p/BYsoU1tVXQMxsfC33Ah4vQRPy6p+hlGeZX2bF+CS5+tv+occPpXWtpetV5ArypRcknpfNI1c
4Oqq0WqWlS5OVxgUFW45kgCGTRkRjNlmfkCQDRlFXCrhqFPPpMDdzj8yuG1RrB/w6DFOU8i6fP3c
cx+u3inXQwmrahHDroJhU4IEkXpXudbWitUOK/gwISXwUEQZ45w9waGPBI9lcqMaHoW+Oep67zGH
+m4QvcaqBbTS4DYqICRd6EuoBiU+6zzWIyorADsOHw1WoiZdJhAnWKTj9WNnKfeUjr7iO6p6vnqE
Cl2b31DabSB/iH/2pJ91ZBY4VIMwW6eCKDkrfWiCiqgQZTvnuTGvS9cS9h4oFvFEyuAFmrw+9Dg8
Csn8g9okyF2t2Fxyl/+hBjKB9uG19HK7O/wQGluB72GRv3Ee39gC44RTFrxHnlMfOUMJfAY71UPm
EBmpZU0N8g8CUlRpfIjo/rNVJxg5ckyuLZQoVgvKH4J4VCjMaYuyev3c0xOVX2KdAIKfQJcMun1y
IQhcCRR6liy1jG/t+WNNnknUpiIbJI1g2lJUW9vWu/U3WodbcObYrX80p8uI+HHtJP9iC0EBi93r
crfpXDneZ9+PqUDeSodWdtK4tnrWFdWH7Hi5OHAHiMd12XSI5WCf0hoeTrfdu8kbjdSddB3e9KUe
l1TlpsfnWquO54x/dpILsa8rQ10xXWS1ZrahQUaN0nlYaV7aILxgvqUmHCtYHRGljDSq5SDb3YBT
us7cKPkhTinGuh7sAd/ACo+8CeYJXy6xQ0TZpoQcsFcKY6bCvhnwTukr/r9xlUJzBsNry/QkhAJN
WH6P5qUGpAu6dqiPPWvCvP8ODSj2YPtGB/B3MsVuj9aA9sAJuxADGSUag/fZQa8i7rBXEpmuw25E
s/jQLSzyovWqrFw3tsHA2AetSjPn2FaGLZ6hCwUjEaMxqOruoamAdEfCT1rTOqIYWW0hKM0FU/KS
ylP9V9NVqMTJnUWkFEi6c0WOefvXey/rrarSBXskGj6oLBNaAUWNMTZ9Vfpmn/wuZOJxMzAFH8xx
6KOtoSTwYMyuw4BRGE2PCAQ4Ddlp5Pt6TCM6Ua3cinbGD6pkq06JIyn+Wk91pcB8I1QrqE/CLzKp
JD6KCWDZ0RdOGSUE/YRAEyrStlp9uS9KKYuPwsL7Yo7Q1HEUy3S51YujEpwzdUN9/psOFYRtCG7k
AKvVj9+JT7vGWolrVP5Om4h1nk5XPDr0z6Rl5CQ5plSmxRzH9KfG5mv+TS1ZIOAwcF2YNNN9qs9w
OPrxL5qZesL2ODgE2grxxZpb9Cu8Ii5QCR0RTeDvB+hhbxPQpj1go8ovZW65fUWXU0gmiGPIKesj
eidudz4qRmzgPwLjSloMDnP2uZMAWgXtWYYZw470m6TqqxcIC2uQuerRLrE9klI3y4lgyoAu2ifY
odw0PUVsPAlGUOhtFzBSHnD5iom8p8kEQ+akECR5ELy/Zd1MsbMvzQ+fP0vFKJUo8UOmE52u6bmA
xKegVqANCXwiRRL8s1WdapEtDc1py3WVopk8dYY9REWiWacmTaUWEIGvqOoAgbRl1tkNYQIymrPN
PAWq52OXEVhUlEpAl9T0n7wLO9jZdnpcmiJS5LSPEJQDSdA3DAVmscPVdi2RdIQpRDvbo7dR6T2T
kNrqY5f7uW2QDHS6qUL2JYypd6TA2vl1Wj0ufhY+T5fa6p7wLJm+GHovc3Oi/0DDGJ+yP2ajTaW+
6pNf6juVkPzmRKmYZPZhPhrSve5eTljPKvNbbAXyuhQCUS33u0rC7v6AxkmJNkwLNWuLbB/bBD2m
HuAQb764m0UX+n6OEkRkIMSuWzW/AYBm9d39jJpp+NfQlo8WHfnO/KjAdyrdU1ZjfySjC56SmjVC
9avdEl2PkXmBi+JpijsM7lfwo+h1Ed9eIscpf0OxyVRChgUVKkCD+ikYCak6DtcSTkv8LoSK55oZ
KLgeL7tH/wF8C3xA6w4NUGMLDnZtkyx4kY4f3Yn4u6iJ0hZvAkjC6xo8H51MM/1OLDnJ/7qyZqND
F/evfmL9U4JdRegYWS3r+2OnBG8CzwM7UpEND4tuXtJ+jvXfuHIMu1uOLCapR6Eygas0fpYdBKUi
7gyPK+EOplJUfYBTBDeKhActLG8I50n3OMJvsh/MIbGICeBp5W4vrRzePvkd0W/sb0VClS/4x4o4
vPEOYm5pAwgyeF3d9OH6+rJ9iDKP48Imu8Y201bLy2hM5ENlsTZIyFXTkSJgIrliAeNBIkSZO5zR
zjaADphlp/K4xc8G45jzycRiKw+nw+2o/+w+1ZYLpJcOzxPpFPtSckqP9GH5ftuUc7zpCU7kMULm
ffJGO6eUZ2UAmEWXuG5Mknb+TsNkD9JJ9UHkSO5hAcDpnJ21qCdX0zJcUZXQiakdWCHPAufwVQ52
37axaOZHQlDqxkOUQhTmNPNGHfL6oiHnT+rrhycKpFB0+JjMayToJgPcjP83BAnfyRZaRKOvhGms
OFEquGJo1iAMwj2tvnyPdg30Ti7NinapR1s/osssguAcyvA89elZPgFPNGhc81Uc4mJRpmy5y64e
Chctlw5luAtTse+2AqTDfFiYS2y9tn64uk5YFIidv1vQItRRUsyGungaXuJaVnEsccfanToQvH+Q
fFZPxVcK+e4lyG6Tu9+O9e7gj0FrEPtRctrA1/Ymj+3nS0TM9l/WxRjBkR7OT2lGUbYm/6ZQdyju
MUotBQm9nk+koiL3O1/KDC7nUDGRctLcY466t0dHi1d4WBJtrh4pMSIYcQJumdc5xufl5VtqDMPo
AxR5nL9UlysuNUy4CFcF6+CSZQAFuVFykdxXq7gAJmbFGRHBiJ9FgETgRLDiuw4IsnSS/bz9jPIq
EKYc3WyVNBH/8kEoKNUc43MoHbqwZTBSGSv4wK84r91SvHefuO1IDT/4FsiMhIz9nFBWidIA1stH
ZhSBFaYcJ5ASpuiKvnElgeC3M3razIyUA0w0Tus01FmtaIzuYGRL+N0p6XEKFuGaLRPYFpFOJQDp
GScwYpzS0P1hE4kcUqiNKDGokJj3VIVrnB/tDPtNx7FESTj6iaR+OytC9HKwUn2RKMlCcoBEJzd4
iwXyfaopZIJLKzZJbDCYP9E9DOwp2Ub6mAKQ9+hBbp6FrHxkKEofhxpOAOQrngIXAKIzmqTP/0nI
PEyIGdBUWEVcR3JkCZEaIrOj1Fx2g3WAm3TZhZfcvWC3p5oVEgDJUoa7zIlKoFDLQebRZUGhbWPZ
QJVRZZQa5ep7GuX2ksFxyzBmrN4+cvx3MFdIMJIGbF71iq1V79zxPUIsNqUIsN+PDECc6mNd08ME
IpeH5iks5EXin0OEvm5lRradIE+OSUWBrPbhPl+7dVOvJy7kRUnLncPVHRzxOEu41QAqs+Q5qj1W
PMhJ5RSahc/eijcUCH5Fjj182EFhSoABohg0y2NXA6eMf7HjKiMRQicQcKHrH1h1WJIYVACErkYu
srrwHcuTHrltOADYj4lM1R5cDmLsmTYFRJAeInLR9aIVpFZ/GKnD+RILwMU3Uvf3O5b5yH3Uhzdg
MwL8Cjl/VUqq22qOqqJGomwIAfFLBpNa+ZxBhEUAQ8/O3QIYScM3jVsQQh/iMpNknzxj/ikIxCcd
pfLy9a1q/kSVfltbDYY4izyJvllCdZcVhKfIrJJcIyI6QI4otaqREX9UlTwRiFrLs5uP7go2JWor
YI/+D5YaGKWLHFlkMEGk+bo2CBqmPjCeHjcDH0Kx7TLnmoHp8h7hiEMFKEmL0/WIVQ1ll7ysLRVf
1d9bA+42b205AZVmYApQPziRrc88gX0weUVp2wfWDekKkUl6H1SUNKMvDcIqSZW6JBdzFi2arA8g
UxsWuXNj/enj8F3N+z7Db988rRqyGB/1jEiXwH3t6SxQmwENPcKf+Wp+ljNIhTwIDY4D0KkvI0wK
GkQg8VnYCtmBNp3rUYpH1WhmLaVnT6jMM3AXzRn7+Tx2iXShvLEYqui7d/bRroqtEqzE5rRIlljJ
22TSI3OldOjfL0CDC+2jGLgQ5QXFYglbbP4loWzKfzkZbiSUIfU2fyfSKdggBs7YncNf9t0xtIfv
rrl6KBxDFXT7yjswsJarlrIODz2NtksO+EmrULa3i72IVnkAw4LnwU6kjdL4NQ5kcBcOKo/OY41/
ny+iYFIhAAfnwJ+X+n6sfaE1N+1FlADLktNzFsEX7dwZK7VBVQeKaq5q10/NNQ3ECMfkB75romjE
BUCBO9WXozWkLQR2HRABzTDb1ql4CAEsju8/CEDxaXXE1Voi59/rEYUh4tkEwlTTNZdeJenxSb0P
XbOhDiHwoDF7xv6yRHQcPpRGxtFhrvxrB4EGKKFaF/B+PgUOTpeg0k1XhQv50qCMbb+iYYMAk9w6
B6yBvAWdRm+0L1eMNLn2CcuQz8eGWZV0UjXNEPl80r6kaK0HWgeG1W1q6NTdCowqF4XtwPdIa/tD
aY8kNDVwVeDJx258a6Hhqh+oeisSXahjjAKrHKXr5A67POpvQfNBB0cFQoYiP9WKXKPdGFjSrLau
uAppXwV1exRm0kfU94bRYbQdcPLKWzp8Wb0pvqjCRNg1thzVuQH3ZzVKj9Ca7NhmpzY1rYnEmwXc
ngOfWc39QhQs59Iv6qr/3Th0Db0r4G3CY0pnrWo6P/U9kQZnaRVxQKMY4ieYJNaiaHb+CTKU0K4F
mY2rEyna079RAroEICie8tUlEwUBwvgkJLfwrtSLw0r574mU836S8TNjwBsiod18JT1YkHoRFdbT
4ozy9c3PQEXehAi20AVfXSzmvSmxTZQKBQFynEfJqcidoN4ykD6vn3o1zLFKcZcVyqirqFUvNWrO
9R1EtGVTGrm95JKpL9U+cl1FtwrjQzXP/dSs4GYiTaV0qZaoKkplxmmDk3hVI4MUfWi4iQlcMeHZ
5ktWWuZpTQlC1WidPTl01jR3o09n+qvYStfkut0gdhcJ+XEUqv2dOf+a+7L44SGhdMsc/Vx/dY4c
WCzKPIggAEoEszGNnceJmCgerkrpwQw8LnZmCcdJ6Lj0EIfz5CPGF0g8VzmKvzjID+PQGtzzvu8Y
ArVADkpdgF4UhJU9qOASHbF/r/ehw5VAjpjso0s+lanq3w8sw+z21+tSTy2rNzLMB3/CAmQ5GkZl
TDq9tZM3vSy65cSGy0gxsUrsOlJe49hNIVSzhOkoVr/HitsI6cWANwdFJmCqSs+ISBveRWoZBi6f
wPqQiq4slHQqIIZ3LFtyxhTO5f6JVKWggSkcH1kkdylhhD3kAkq4/fCSOqGLg1RiMnVOEweh2L4g
Ij/enzoCq7maTgzSc3OhA7y32RP0uhWKzfbFS5ZarhCuD3LyyE+77G0AQeNgjwPeRlN7ivPF9tZ5
sWhuX4aPYu/6NzXvDA+lFwZAdH2hSkW8RAtJL75kn6lOSHUrPi46mLf4BIYI/lWTyMLB7Y4CTCxs
1x95pi8wH6Wq1ZlMt+M0kuYilOorroWsifgQoXF8WSDERURVSG0LZlsDVE7kr0HaPMBE8U+1Q/cq
1Kaf0j62tRy5vysf0svOBazcFZUFkkJXGlqpu8AxoaJ3xWWA2VqEvrWgXgNUPXq0JfdQ9UO4do+A
wrd3p6CK2gtgARibdq2UGURluM9DN4eMO/YlRkwalcG5kzLY48kIlQo51TCWFi/lriI/m1wHkvmV
8kR1PGnhZhCVhDw3rg82XKGWbsrtYsi3CjR/cPEUxivolI5LnRi6CWUQ8O1SnX5M8dd86796cRyF
WMPpwy6MDFK0o7+oIh0YGpZcwlQPSlLkp0mYi4FnhSBF6UWKwv50WEhDU10F0ayanY9YalZncQpy
PqrDCg/IxPAdDROoxUXdLctP/+ND+CXefGyr95EHuzm8Mx0uBV8ERItQ3hxyBR4rXb90KrAqzr11
jWqyYWgLvTjEF2/zh0JLl/nijsnDBGEWXCDE4lpoHPobgL8cbbKpHns5Di6jfXpoua7+uatvdPiE
oDadrwa5UfE91Zy2siiqMGoBfUk7C1OJ7NS1AgnfaNscoZk7w1TJSIPuhhfNdGupH0Tso+3toPyT
J4aZeaPZ9b1ItQrth7rljDHInGI/zd1TJVk+OKGz9TVh6Nn6kv+qbShwyBG7DHUWMBYKiizbU7WI
d1Dta8qO6lbR5MENHUAeCYd/vQrIQS+bfVLb2mF/ubQs69fPTJXlBqxrwsRV41UHVNGz810S1QLR
g6kPoHgr0aDKQ4qpk/d5zaMvaxnyb+KZbq3q2/cYHUh2tTQ68DHJf+5JLPTDWEEqyNG0JlGb0457
c2njlub7K0lhsSY8YANSTfbOdCPdEBrb4430/7yWbc9b8xZpU+yHY/fYnbdm2CEeOa9RVyPJ6iev
7ZPsZ7BOugFVu5KBxQ9u0mThf23ekmKWbmu8eNkUbr0bzr1Ffc1Bs/6tjUnjBzhkXUnQHPi87U45
zFOEGMju/EqJzR/lMmU7qIC2eybn2Dr/44Irb9NZF3+a6p98/T9XkMEWLykyuJ162y/SxOxq99PW
/lTl4DEVICbj9RfVmrko6fJR68gGR2L9yapL1anUvJo614QWKAKZ2j6vv1LV9GsVdsCJDJyH5X06
1WZ03lJtEtZNL90FdWXBjskHRN6WGVVqf04vjd2mQeKk63zkFXfwjcmTXF9QcOKW+ZzWSOJZqB6z
7c2qu8+TtvtGEFGDTP7sdSz+bNx+zIZP+9UnV9lfGrMqD7bY1UiIP+uvSGa7aPOMlLzdFn+uWDMJ
Wtq2UnezPgUQ6hdu6r5QflmfG5m77KJLJaGyKb9zd7NtbXpY/Zydf5F//dpZvRZrJF3CUCRmv53v
pToC9SjPwSed6qQ6cgZ2/EaADKnB+IkUZrlmvgexvUdCEIwnYJjOhRQ/4jEdeaIG0Hy/eUhQy9kW
2KPtzJ2Yjb/Lgocb38PyIue6DKF8D1Ue4D5zVyExxwaF3ZiHG9zT2auqFRYaCn1HzqnqfaVjDE6G
A/2OqwDOa6/U5GyYAZq3sOsbZapkEIIe43mEjDakliWZIwnR2cO9ovGQ7eF+58SGJdEQ7dyT3ofs
rerT+1Be12AhD3CbcUkUT7+UyIlqbTMpsoSG0GppbhPBwwdSkZPDsBtYswgiKzywzfOVfu0aRDy1
8w82gN7/ok4WHj9zZ8BAhvPQYNsQ6/SLOptwN7ymjZb1/NAFuKFDg4v5/CTJ8gilHY1bspem3diq
qY775u649d4w/fNaol49N+Cpy73M26GNrNSjfuLi+rvn3B5/beOrjLKSwbVMyMFc4Wvpbg68dmrr
hl92Sc846euTrzQnfUztT/Im8WujdDfpn9o4qUp3EY1j52T+dWmEs3hiClENe8TRn9ocQpmpBp+Z
KJrrIHhybzDXEQtUaplSoJ0vQHlcd9iTIbEDXuHDsnui6cQ5zLdCE3HiU4MAMVMVhBbruslW/RNN
dmhkyJhH3NeBzvIp4RGEhv3TrYxJK6sT4dWxLbUnDd9wsOQoK2FbR8PyxnA9vzlTYiTbhnHhXqn6
5DXs83TjyA2+G1jRFQbunh88FZFemKGT1/8Vo50rmXRps7yRuvBPikLC7IvmkypW8mQq/K8kAftd
pbzcFC4XkkqJJ0vjXndOhDGD5/2JCtVkiQZtZOnF2Kby8w4zWGeU0OLxSXT/iA2haSKhTL+Qbq1p
iPbSdNZE9iXcG/FUDB+jEj1FFpvygJElv0ltwz8p23NOFfFoTZEbOLGGiVGZIpdimboHKMMFbtC5
9baoaCeUTIgPJGJh7SQyRTxFjpU256UeKEhqvGrDLJ1ARihhqClCZX6Oxoc0BTLfa5sOcacvviR5
T1qzLxENlVEPF0OK+IxWhmhT8ONLC4NsBARVKfxIA1wWH+OqruqlKuHDSbY4g1lQsFGTWdowVVtJ
4WQTatPtMbm02tQwjVtKA8PqdAvRv8Liv2HyzEibK7g06b/AxY+eB8M8o2GpbZeHPzlpHeHiLnAq
qU14N4XaagLwpNMnQ/CE3nbVDTRuvE8qqlrelWcTfgjN5fE/5VAlbtpAYGvA9IM1NaAky8o1+67l
xiWgOo0cU/HokVKPPT8soXlbcCJfnzfS4ROFWWqqEn8ilchL3TsBwR8Jr9mgqMRwI11vGZTFTfWM
VoGaMvl5I1bTKRqyDEG/AZx3eDrQHKA+tIF7Bi6KWirHSxDLLygqtwbF2VAJll8C/CekcwGh/e+J
D/L/PyXlf86p/0o5ky5MjovUlpQz2vs4gxJ883YbhYAlyW5Jn7Qnfs5eltR6xfKRsOgARVFjGMmY
s+X8qyQLihzDcEI7RuUlkwikr3+/4co/5j/5mxD4r/wn5CnbX6YXbhimLWmyBLNsRnEBXxr2DrHo
qRLGEMXKYuDLzZ0CduwwlsRuCjXJQ+sqiW548N+O8SQ1Kv50UO8ezNgU99SAkxLBvGDyBSaJ1BPs
+GiImz2jTDqxYB1/43OEEdYqVyBEfJNwLI/iTmLIljzh/5V6pPyPIpHkbNlSMZ/NZMpmFPpb1opJ
dra7XdPHC8L4jHCRtZ8mTSTYCX6v+Git03i6+plvXV6QdVh2BzFJZjMmpH+0QXh9Ugo2gEU6XrIv
AmZ2NqZrKw/orFFzecxik0gWvzCFxC4iJ9Q4CTAEnjKLuptF717U/aRaTYlTNPGA57+vQaKnyb+P
h8w/5u34WwuYm+VvLZAfFrerRYHcK7qgZIHv7/aPQDf0jbPe6Z0hFwwV5lih/se1/zmd298u7s39
7eLT1GKdS2W5uHSB/WDPQCxQ8tBhJ04mQYE4Z9YAkzbFGS/K5UDNwoWI+xmHnntyyRw+VxqTF39x
ySnWsu+BhoAnUtx0EeafQTv4JQQoIm9NFFJEPi5EITaImhrHRvrNrfPPG+8SCVwdhDOAEID7hThg
JDSKuR+VPa7x9afGstm0Fpef2Mrs4BTJ4k263kc/0hVgi2ggFiahKjucQj4hW5ayUXNrhuE0rSkl
g0rVJIcQCgzKFZoVkepq1oVfqnlRMxnWLmhfF0aKhpgHS3jSrTE2D6vKxL93WI7Ehf+kQ+Qr5HQs
FzL5TPm/UhpWlt+LzTWdt8cUHSgL4J45IH3xygNQfgmVoBywUD2F0U2IJxDPskQSmedUuBVbpDIx
6LeQtkT1HEu/n3IIyhwzyn6osHoqLgmAoEHTbyoK9pursqsZmuqrxDmSXc1fpRee4CjrSdyP0QNw
BDJ+tYhlbBjhKm3aRc6+XnxtgHcpUkO52O60D9yLVwqSvADsGsR00XK4SIU8fFEXKWRjM5AA+INR
QHRcjjJ1bVUYQKNPWVOTFu7N7gYYaci9i4ajSXQXXeLxhmAmxuQF18WnioDsFkK08J5HbWCFQpWt
iSDbauXEUImYyiiK3wjQirTqpTck3y1bZsyeCPKoqt0eFOP75oKbUjDFbFaFNiItYMTSnyZYRK6U
y4GBxeQdsBfhPfG5UXxW2VP5LD5HJTTMRzjZCWQI0uQjD1e1bT1Ndj5SjCIGdShcGzLhZjgabC6K
gyL8dRWzSmMoaMvMu5cfk6oaNqYbmrNhzLrf0cK/0NXRoTUo9K250C8+p8maQHszSKgvk1aAdAHc
qBZf7mny6kahdE7dLtekhQWN3iRVgTbGzMqBdB4GAsppQkeJxWTmlWDTijiWaqmPCxzbNfFLUvvU
gUIwAb+AY8JgFHiWIBphFIePi5CQM2UpUYJQIh1kQLD4XfUvM0JZ3zwNWN+b4OY3UR2Xuzmj03ha
NVPBJSU+lamrqjbpV4ENLB4eutLcfWJ4gBhgh0hCwI5rY8yitHw6u6fv52eq17J2zGsAZI+UTgm+
XUGSWZ3n1nNpWy8vZBbTKpb1vEW+0FRuKNakRfhu5o7s+2wsaW7yWnjSEomMZynNOZSCxatniqQJ
KoYoYD4ralS/DS78wdyAGpXSKfpMte89tyqFMoE0W2NLS7QyjwrmPOXI6UB4KlD+5MdR9eAZxcJk
BcYk4TqIKZkEVE0D9ccJAf0MT4ieJ30jJuaSoqb/KxLT9JfJKlEBIRmKBBpVQ3UWb8NvXJQtJpe4
kGyYFtlj+pMaHF1jRpCt8WWi3SbeOtGxeijQfafwuO0xfUTSZNX8h6MUK6FhGCqyNjpSmKYq1grw
GIUQpyiaWqj2qwObRCvoS1fpMDw0o7eZIwTWZcwwWIk7aU3zutiGGIBjeviNmD9hMIMpgXsBctWD
USyr3dQiuxVZT9V4z2Ryiap/kLGBcuSjS4TMQ0IpjmdwPhCm9f3T4gGjDfFKkjPazqRneknTNXJ0
ht7y9nY1Ro+TP02rpchxMW3ObvSbUIkPKswm7rcJJLgNCg0wKxQ5wUSIcgzNY6DIqbh+s6rZWKLv
+7GW1zkA4TIpDDHMPmJ/XOBE6PmLVpIkCEFoHXuR4O4nZ44hG/uxrpMKLHvqDwRWvzk5IE8xqPb1
QvZnlF0VwCAHnGN5UyOeONgEJhgsVJ0BjnYbmfKPNLcNGl/Uv7n8GD47KXJP5eftSIDFA5xA4b1G
OXpNffZR5CrCSOOH87hItn1ajzw7Zv1J07PekfflnvC+rjiCHYRqLeYuc2DC+qnNWC6UTcK4vlAU
g2Um1253gQ6Nv/1RXFeGhCLJKPgCHPXvRgEzMejbofPUzuOo99ReyiXD0V+GEGoUdbTtKyMjUMuY
KObDkp4DnwfHZaTh6Yf2JetHD6DaIFQQXhBKmU9O6vNATpuGuQuNCYT+UsAcjH9Ssziu44LlnTjO
jZ5wjJsad8lwkd0bw+uUia7SGkMakYaFiGVH1HwOyz86cOW1ZBl6k75yXyPP7jOJaOiPmneC233s
YkhXmGPEvCpmILL9nXQ43KnzEwTGb44t2URMnCPYoG1jMhUpatLg5HMJNxybl96EFje9iO3ic2kj
ySl2mcvUyUMlVdBX3GSjyY3+sWPsmPpRbGc/sMWg7D2emNKz/ozU5ap5LoPCdpVmuQYO5wLM3iZL
jXOR/MBbYBdECY1qbhcKXo+iYLu0SNr0B2dRGZCmYPykzxJxF4ebA08qHQVKuU2bw4RDv5eCMIKk
JBuXrFphK9C/715uPfI+dF8vO6sxiVr4TC495W2pL8jjLdKySOG898aF6WZ+LfRJW85k8EbkJHqy
I7mu/BQGgh6bC88dmTUuH67wZGsNys++uYPOeURuFsOpHdd/TSLHohPOLEYY//1IeJNfGhRLlUqZ
E3aWMa7OTqYFQ99JcxpfSTto5KtDHV2LP/tLUVJ8z5BYgGyZd3lOXCI5n5llPIfa0oHUP2gj/JKW
BE2ebMjWihiFyqZBbiQnH2uao932/ZO+WYlggit71J5mHgDhbhrQThDjZlCadqC1AzzDhg/odwSs
A+7Mfo4Jxdn/EXamy2k0Tbe9IiKYm/4LQgwCNBiNfwhbtpjnmas/a1XZ5/Wnx2EHoQlB011dlZW5
c+fOaDo8WS+q0lWJyP/skQ1yYJ3qbKv3nqIP6ZGzF+yPbzVliQKaTEv/r3MWN3zZ957DKsXWVx71
6f0g6auK0bgPTboR0dRmai8FVq0P1OMyTpmwDKPJQ2Sd+Sm9QEe+wB6zut4TEci8dawpdIf0gsEJ
RuEcoEGXk6725vb4kEdLUG5BZDPKDZZVqMkK0n8dVfmoYL2SQOS98k5wv9s+N8cnCPedyQyKCHtS
aU/o4TjyVr1uWpwH3qlxipwKURk5yHGaqUeRBE6wR96hTviLbxNZNwYoXpP0Jf2PNYRxs4ABG1vQ
nVIdhG3nQLR/+hDQoZsrlYDsZVDj0keroQxOFGUx5R65VdYIWXU0wanRU4DkEWQRpfxre6PVZUD6
lfayl68fvqScNtOayEmGxqBx5tIiPWjYPIKHKmpg7GRKe4joHy3Q1IahFIr+7opfGEDJra+0Bq1Q
4VUGgpWjJ7Um82YppB6PNtgCxhj/i1KsW2sKbuTjGUPFxLAUP0KbXE3QlICHQmz+FEIltqlw4EAZ
e1wRcnEOIYDeEBcLSBav0q9BVKK+fhGNBKqlny3+BM5VuUk2WHSxbkltMeCI5fd1vkq6jjJCxlkq
j/RBvLW3RBjqBmYBkciFauXdjZ+X6VpmNL3z+6w36016659UQi/VVxgvxkqqMYF9MZyt7np0O0IB
X+C7y10Q6DG2KXhtPyqt0e3lhoaIVxopvS9gNG6WBC+aogWleVebCoxh3YW9wc0WscVODkfCJe2S
3eIgYzFKdNz+cDt12Sbwr+ONd0exhD/S3iXjOrMDE4nWOy+LDpwxrZybkuv2giQnSL6mL8fSAzDn
Lbvr4v2OZcmO/aZ3ojeTIbWEa88jpR26i1lzvQEkcfkdUMPECwiewBRtgGMFRUqVLLGZ2g8/zp2g
eL9CHBukD3GYxfWJGRdglRikl1FBKUI49F47+QPXAwpCkVBJFodshVwD3XT+s6ByzJ+K+CgZJFQt
H0XihBNNIZTFDS2TPeD+urrmGD4gIcIZkSdCm94A0ZRfndnW0Vn5GJYBRRDOS/kKPmPkfbgp38lN
AcR85JNZlH73jntO5gSsxTXIU/jIZVy+HeypgiPTzougDn/hlBu0XZIWqXx65DQRObB8rMpUTIVC
5mamZ3xM++ZbXd0ipBmvMHnkVRw10pKZqycOVKYuIwBTFK+IGkYlGk9gysT1tOSE6CjSp1OmweTJ
hTpl2UqtK/YlBrgq5q3Th86U7KRY7acD5Su3tNDkxCTDicPKkYssAoOexYel7zqhWoA58H8WplEJ
/oDl5yY5tGqC1NnrxVezK0tqOKWeGAvr4itrlDzmv2jV4vBqJypwODHCBCKBRkdaY90rXG9hzu9a
AuKz22F7LKKK6WdeURYVK5L0RcuNksxzPNjlmjkICEHLQphtSEno4Op16HNZ71SRHhEolVEu9EwK
ZAV7x0ImPxgdO4q6VKhkj2aduQPhslKoFGWHXY1u2NL+aQpBBaLKW85DiTPEiK/eOR7NbJjXZXhK
RWZVApRUZDbBIn8DTeAeG+HIhAr3uwW0CBs8lC1R47OB/cSsxAZCguyuvmV6woaujewXZkHuUt0y
15nmc6pJXQBKTcmvZY4h/XOFLBSfDsMKezUET4qEW9I8HNein1+447CxJJ7hREjnfM23zhRPelfk
7orc+x/m2LmG/WO+WIsIt6Vz+YBWBnucP7aQjWjaDmIhI3sP/zhp7F9GzcG7UgQiw7QBgbwMz5hC
cObdtlUM9Btde604NIbA2SEObOfRLJDPk6vvUSoIRDlWSQFDTq0mSI1zdfIVfhMTLcHeu69ajmUR
VpZgGtLJDTEw9AY2gBATG2Sfm36GQYRxZiYkTZzcvwjMrkmhmTi+7kBxtCxZ1V4UCTezKDN1x90g
AMJTJ9ixe4Pkutoby4Yov4SnCi2+GHdvx/JlGIIxUQIF0aSeMkMeXaIFPs1P1G5EzZfFuZZ7c0U4
6nwoNtIpkNBus0FxJXkDAECQw7cLpRFCaJEbaxzsNhVY89dZGufxaUe0BLaQgYQpVX5RrDxfnzK7
d63Fd38zYMnXz09DKpv0VfSDXSPGDnpusg/EaQxtM01DOesFYyjHehCCwUVLCWNVwjbAEVAxgFx1
0lsJblZ4xJUX6ogMs4RgdPli4cDli4CTDIlca/hthUaoMU+SA7OQib171f+P4YfamLkvQ/Y94Rqd
2sK7i37YPJBeztfpXoU6Sb5+7M3Jl6JSck+nRBouWLBijti90nyb1zjtmR0e24xBnvII5UaVr04s
CW80W5B0LgAeiY/y8PRhVmGZ6pBYFC8DWSuWgzLpFHJyRjOqx1F5l/9ZaK87JXiYhQ/Za6uv8vJd
IxLAUqJYV4zPSeuUwqmlHfUklWktvYVODe2sG54bTvqm3+WGeKQ3b1Chc1e4lKAvWg8fRfwkZZK7
fRE+0SA5n7Sxv5pHDBs0TU0OTHWvy21GR8YJe1xV9bWKfV+umJNv9AW6fEmtgSZKtGtbLp4B4RXa
OBMZpbeEVutYEA2SBR5u3cG49UfPnk0oQQGhnyDa5ChbCGKOBEoloz62QASgW5xdmFhaubC0mXDd
Ao3epp55VGDNXe14ffgIDh2/CxD5SfAJaVBS04OwkJKzfxT4l0s6Za67pZTwxpUDF+nyb7tzR5Gu
Aq9xPujr7/pGDNGTj7kI508MlLaE/0IHVtYqU+98HDxuXsqr2hAmEBM703QiF/K2kSI6Qrgl4GOb
FySSWnP2MKumyQP8cNfTyOhaYG+5kVDUtRGWIAlmIUvwpqVQnmDYoDtH8rh91/3A9QCuDuT2K4is
9wO07E73mUffqsfBTHgfd9yAFrSTcQowhHJy2TKEtS8NuPO8kOk9R98m2qUCXFCdB8tvnFs6FdQT
PVqp440dPSdOEOTnnqMzLBzFm5F7sdgp/kbcwsbj/Ms8XujM2VjQOCqAVhacqPMhSsrK4fyde7oh
/l8HB8UT0T8poaJc8YVBS8cuvdjqzQcan0tY3ZpT/RvfW2rgavmL+iCHjyJbzmxdU0vA9ePw0X/H
8ZQOHTi04I2KgVi+a1TmUkSByY9bduwcysF1d8q3CrjwhFRgUbW4XaSN4QEBlTV7E7EGy9p/jPA1
GLCkqxU21EAldYQEaB5yuUJsjDTKWeBUJXr6eP60Hj5iCNaEgGt21BL7Gvti+8TuxFEDIhq5vqUa
jF8MhukoFF+QD+dWbsgRMXwqgrDYXzaz6uD28sGF9GV7X+pokmJd/Lx5a3Arz2UQLmZMT2zL4sbG
mi+Oj96br9LHcwDdnPXlpiMop1kW2Z4wzu0cCgt77Kg5gqGRC+lnEd1yc1KHN0GUb6AQoU9xgG1z
AT1r1D6y687pWrjlWJwOM1F74vh6L2Ane9UcnSvQu/RuSTSJK8KVIZnYLVkL5UT15uA/wpVN2/vA
ejjRSgh3Iui7XMiUS/+VTHLo7R5OyBvtahVcjP3d4R5hAMjAMkr9EoiOdFF/G4V8qMpMFr6J1l8y
IOvmt4SafBiHGQgturO3DW/V1zCxws91YJeK5otXmpa5QIQTvwxUElJZ0O1oSS0MCT1FLpkFpBNw
8hkFY2ayIi3O/Imh1ow2OCuoqiRnb7LfVl0bdZgoEAaT4gLRozXpmlGZEI75ofEr5TiDB47Gp/jl
dwM3gVQ/5cip4A3d7MkSg8UUyRllWvSJnjX4ptPEf2HQgTHqQFndNoE1rf+UIJFGed7tUd8qXhev
8fwzcA+947CkE+h6HLYLVY/X8WvK3ZjU0hbZKV8iEuuvBU8pjPOCS5OVFwvqhIdguG4Rqtg376Uo
gm3xHlicgTSav4A6/YvUkUvLf0pS/49WEDgwv9EKDsdZcp4P1vQigTYggi2uKBxooYqOf0QTxa9F
PH3QMw3vJ04LM407hNlPr5IlzcyYBPF7sUFdzN0Ue/+r+l1Y4PioWIngkrnjIC15X2iGbQjSQcgm
190D5+xrWvnz9aRnXnrZx1S86GfIEDfWO++rbok+3CBPE+JdrJB7OhwFq6VklFla+sudnX0zDBHC
GHanjdywuvh2fDVogLWOo+D6DPkEethgJzCsYbc1vtPJRtsDVrjpG1dO5pXpxhSM92nZHH4zmRJh
W7/rNsp6DXeR32LOKswDphYUhYQ5Fh+Ke8LPZzalrAqGsf93JsKfGx5VsrlyoUzj1WL6mbayzQ82
o8rq2Nez9LaJW8aGFKYw0vcseKB+ZJaveFu2AG1b8u06IzohqCm1Ch+X+uohVx/CwH6C3UfaN0bA
Yl5LuPBenT7t308/X/ojj6JC06O0VEmTSmhT9dsUTVaTRZKONrbLEe8UXzz2mFpMF+AUMp5When3
LvD5/ZJboQzpBdKBgqjGkRWcrp/u6w+jSv07HbZJKOx0U2W3O6hc3cgu/3/nNrJyPpGyw+2ZdTgH
5KyzeorrDN9WKnhy4Mi1kEgQGQ6SFaKerDEL4KHunIgK4cy0S39p3T9NfPZ13JAooSvk+azZM6mU
oDu7DBeTpxNKQvJUdFEl69WGqzPg2hFx2zMvBj66Ev6ue6Rj4jbLebMxKENr9lH9C3ZSKkcsW9Cu
xSQpndjN0RnSk4N7i6QHk4Fi6tJ2NXBi8ORbH1Hqd2mjHvAcwPmQjD25WfwytWoJYOeIa9bN3SvZ
Rpi8JATL9avSldh/TKKX+sumicXAFIYrLiguyl7oxxzBkQSC/RRkjnsO8t/N6MqriqmTv8+x5E/U
xGKxVKSLZo6uxJ+7alU24/zkfGaKuUQEHLVydgAI1abi8FGcoABYGPmJCQQ3qaOo378JI7tKokM7
RmAFtYdAbRmE8DSSGoAL8CJ+btGYtcNHDIaK14OXDTzQ/a27qunwyGIi9woLn03479eaz/6phVix
VEpKpWzRXmKfaI2Z9Tk/Hq+nx35sQuGFZnkoqGPiav2hjx/ZSA5AmcjRxOeitUQCwXyByaaYBE0h
JADE89/ugbaqBgwxvXemn6CmxocEnFjbK8nTZIchhpIL8TeMkGCpW4p5lWijTMWFmJo3zAODRjba
CVpRWHlWhQvJCCU4vLOvFZzfyVctkjGSbrxLQ9MuWOlS9+0Ph+fKojb4ntSJAtwwLJjH/cIl963j
oAK2BZss3C/3tV8IfizAcz9h11C2lxgLiUwcb2NaCb4hxdERupGPaH3QBudo8YagFkmgeFPd7VeN
fFOIh17DeKuWWmYaZ3w2dQhCodDzqF041lxdpMEe/mVMc+l/uyVz10tpLs1l4aSlwdj+ZkzXu/l+
Ph4sjv2nfS2Vx0Sy1aShdpX62qst2QnBFS9WkVjn9LTxI61NdmhuG/wPsVRGyYa6gmOGqMdXBsat
VDNG4BlsIlaRfVa4Gbu4roZEC7mHIfZXZFl64AGGl9kI1g/CYtMf8x+iwBLK+Ys1JDFMjVRdiNy3
3PPWn1jCYFzfKEAOB5c6a+ymtx5T3zq5sgOlh0r9Cd4kru2iQbXEEK5wJD37xOqH/yRJB80qUK5f
KX0i7TziG39jKGcNPTXdT0qp/NN9elYb4KlVEOY1yV5a1CYNikmSFr1sp7ZpD/YRzhBsCVkv5UvV
kgV9au+sD2qZ+rOXfxJFQ6fkz6ULxUohX8xXCrlsqfCJZr2Y7k/DwyRFWwg4K1urIMQ17g0fTEps
Qgy+5p7Av4NCZwY728giEEOaBdvqEiSd2bVYe0FJu6ieIFpwCjB1Kg9MMW5y9dxyS4GJqEk8hEJU
mzAcmux3vtTQZQ8Sp5VDhhJss1CvNJOvJYQRS0+Teq4braFk3uV14YdMeChf7FWBK/NGlVwTXvc/
WbxJ/o8GkEbbpWxi69PSJwM4PWTGx8qi4AhlmkXy92fKEegCs3hxODLXJIJp2/OSgyYFqqEgUeYL
mfwzEkkLADST4f42JuNjSzh6rJBeQo7gnr5RGrsMPbpESRxOhhdvi++hH5/PjVprGtGlXw6kpdhi
OgdYAeKO2lyyRqSlRA/VPTu8a5v11cT9AtyPrR327LzFeYU8muppKqQpKyYth715RorMjLt5f+/p
vu0p+MHmrz0FfXm81aTm04d3GhchityNfcCECE3GSY6y0RlzhwfqC93M8EpM0yy/0tjY+o19kc3e
SYER+xz3FMae8qY8PIIM+lDpLUW/ZOp8caStXlBL0vibjrVaf9NxB1F//fw03VYXfVWBzK2V25M7
BacK16M7KQn20gt19uTbMrcbPszt6Vwvk9reE6s40z1BTwaqwke5HZrB+bI8fXrKjcG9u5kwbOFd
1NZtKV6PiRNHWh6lXAw6duEMuflCHGiWvk+rkxqLGGKOdBrNufFleU7sS9EEdt2HFn9FHdWe6Dch
Fpo/GxItcIF+sdas1gs1dZSYaSBCYVqgCkQAIeV+uRbxn/gw/Z3ogfmxKX6QxmP8DW5cYL9YqaVX
5B5bJmETKcShT1FFVa8xUG+BfJJOy4FkvNBf8cNGgvOeFDeGBVNkg6zx86hRCRcrv8EJb8MsJfsk
KWRwQ01R6OPvb7ZynciQ5t+cT5LoKm+wMuBozF7Omxq82Y8dzaXo5eS1RFOnyZPTZGUcxhOLm705
03TH1jyB2dNddFnpsPdhC06rszbtZG5mlMFOIf9k7jS9xyaBNeiCZE9+A2nYYYs12atG8cawzK11
Tl910QHCMlO1OyrjvFWTxqDnk0AGIBGUyIlFDChcS+7EJPyXp+I7/W94sB2ICLhpqwR0Bixwu7BA
b9CzJvoVjCPADJnvoh34wNUE6q531fRBoTVH7XYPc8k66xWFsvFguHjAEqa1bfNnidcMWQRuRvS4
RFpLGJUhvr57oXriJj8o4OIWps+Y4qsVprcIDaJIH0OyehvaP9lCytSAB3ENkMywvWQeVg75h6CL
osulnpsrj/w07BJfZibdRLUerms0y0TQSUfRCEKc5+WKYc3nqwN0CCFHdmAcHapbFP5YVnsaKUL/
YelbOCARhAQicb2ZbukjBmfZOnQSnOUc6uuqaCgmpxL7sEnOfFyFBOBFH9u5W7hKL9bOkCvHIUxu
93WTKbOW7R0HgfE+JjAAq85dXUZ0Hh5Xt0iCsJN9CUIawRlAk/QuZAgQlg2QgGEbvOa2+tKErAFG
u7Qrt2KXSuEqxWz8l2Wvkkqn/mGJlF0bwoopPKUPJ71BGogU8lvp6YTCrcCDWC9pANyPcSPo6J9u
ypOgJHPa8UO1nWWjQL9qPSlhCL+vblBnDX1pRDNDPmC2i7IAE37g+JyqD5Orebt0E8TA6KwF9/5C
Zn5IEy2z9dEvezjD8tclM1FBKySejq7TlMkzaJewmusn07n62XmSYDhqnLVpN/RN6Yayf1XQQlEu
VQ6pzCDtOsuGhjnEMnC+DXBNMFzAlqd909qraq5mDVv5/UBPZK4CT+8Rhv+hOkccNnlg8Bf8YsBN
VIxP4PFXdbTF14CsuuUmV/UundM6EUruoJ5zkyNWtyiAbju6hwl5EbL8+OmOkDkTx1lX1L90Srka
zppwt3Gm/paj+mU871mb9sky1n68LFF/AzOmzZgQ/YKuHPiw9J5ZgmVAeOfNrzHXJbJUJOkjvGxy
x8zQDv3eaZDOte1WVNCXvpDQuktEO9MVCbm0dyh3k35glgVMyuyUD7OeZjsNRAg6zFXbnOpCZw0n
qNWSS7BoJ6aJXhO75M4aPXkWMi6yiHMpIhXQKVKuSQigFJ7Jkr+M8agRksPurd2/APkH7QQOICJm
tgm3+y0HOmFSKGvVJSjaEUmWEgwNbjE5v+jKmy5H44KkzPfDjcU6zgJHzyS7uRATaf4dETOSTmZU
zKANOYaTgssk/2XWTsKHCV//TySFumf2egessaCUwS3U73jdISw2NQ2+dj2qGyMhahDaSSSMiTGY
68yPzrYmz56Sd5/QhIyz84yGTNansNzIY0Ktwv801qhw/6fMhTKZOm4kd/vEGtKldYZc6BFlHsG7
UnjzLiljr0SpGiuc9tfc24rrtxbFj3QKwsVhUk+752Ntg9iwpRwWo1Yaetc6OZpS/S0RPss5Mqjr
0oP3CuVW2LPslhjiEslo9bgMWpR/cT6bZHcdwkRrW/06aG2h86+D0fDDXbUxM+4JaAQEHMySC2T5
Zb8mp50T5RcjxnF3hg1boyepGF4IM5u0SRSQdt6H5SGuFXIh5kOE+hTeCYxyRt3KLcMrpzbB8qom
tcZJL83cRnAmjywAMOwe9VQFyl5TBauFdNgQ13qWvuYKSe59kSk+C4pzPPIvIV+EQRFnVc2u+JIn
Jt59LRId20GiSGHsvlUmys7Vp3eqoZjvoDoEXDhh7ZhxypETWbYW1C1ZcFvgPaMmyrSQ47DGRNuV
6wqFs4V66cnsyKTpg3TOEEHoMi+dPVCh+0Tx5AeMinN1ercl8aNaUmJ2urXvmKxZ9lM+8wzb48R5
8GLOldegctED/gQiXpN0si6z+O4CjlmybevYMW+k9uy+nyM5lauPmicuzkRV7JhCyVV7zgHJxrXP
nSJQwJZEzvB1/jpqnjsxJzZhIAQXLI70ElRoKV+vQkw1ulnzjDmyE4osSr5rTKhF7hBvIWlyaBSb
J/RveRUZK/M2gRmCXIlOXalmbObS9PxVk1E3xsg5T5ZHZ1a3U/psSuiwgzorMU6q7bqJSoTZC31g
UzdrXk71cXCfTMZEP1jkTocCHLHt28gdvMmUlglho2H7QOuK0LGS4KuEqxXVSXSzPKbvSJvWFIjN
LV6KF2I1u8P+CxvJW9P/OXBOSrl8sZKk2UK+9ClwHia7S3ZUqhz6c5TCT2+Z3NX+a65P8X11QM27
C2FYXe4am4+CGdO0URzVZ6TcF9ULyY+/g3S53J9A76RULFeKlNvmyjnzNr/hNIfRdpcdnjIHQW9c
NDpG6+Tpam3B6FYvRiOmYeD7tlbUyasIMG1vCdYLV/veplX8oDIO/W8AOvx8wPHcc+iUUz9P6X8j
7n8GvfTVFCXzfV6fXLttu2XH/StNauTk3RbcjMudA4bDDde/Tw/pYwIhg/QwHlKWuTs/1HJdA3fF
L52+w1ehzlN3fp19RngIF95JZeXl+kvl5vjFQs7icxa32rliOvD0+q9b+sea5UqF0stSkpZz+YKj
/Nso7maXU2WYrez7Qlyl90EI/qTlLFp7eHW5K+UVFnhH0mQk6igqGKuWE5E+t/9oOHW03HbGP6bs
fo6IBWyH6o4RGiat/O3xevehAcCAwNsCdZ+DPFmIPSFq2N+K/mLKWH9TsplncovLb9Nn1Czsj0v8
Vg/rJEQG/5hK6R/mtThQOVd0ZpcLn7QsKqVdmh4Hg1MfUoYL+DAD1aBdL4iBjrdLT2b5GQ5TZDrJ
XWVmQDfb1iel+rI6GNUy7+d6loTQ6VzLwNocXSU3jW9w4Bp5ZMT2JOo3DxsqksuI2ncz7UG1toY1
3d71eqXVuUpPk+R+9SQFQpk2Db8uk5uCmndu8HpJbly6xGLp4n86w8qWWydboKbNeSvryaIcQ08X
hhiKD9QDXvSFKEZpE1QYm0goFgngxR0dJds3eVjYqKbU/bTZh+1ZYssUY4A5M5oibtww3TJ/ustZ
VGQCyNyKoK8MDa/A/+fa5I2EHdmvALiKneX1/q74TSsoWxgiAN4Os5u8uFG7lvD8YD0D1Wlqnvz9
Zuf/UKSfy5azxUq5WCiR8Pt0r9fb0+48HSenvvEcsRuah4opW/Ih83/KvJWkUXmXdpVjg4MqUENH
qvH38wi1zZ9sKedRSPP5YjYtJsVP55EWp8vS4sx5WDoh7CSebzrZKgXDyBJ1XYqZcktEgqE/ca9x
YUz5IoVZz31IpkV5L0onBOkU6dTccZZoiTyY1L/Mkxod2CH091bIEHb39PYRcDyxke1q2h0JA6IO
7k3pd1CVzoVhN/8EOvH47+zK500kSSp5BBIY/LSYLeU/WZxzMtgMK5nBrg/Lr7a7ylQt9b40ky7N
d6u2Eq1uqsvr9e2oXnw419LO38e98B/Jik8f/ynXu1idV7PhdLTvZz8OV5cOqnM/kOisg6ffjK4m
X7J3B5yXWTvfTHBfkrtZbVWDslAj6mM/PddZGbX1zT/O6T+yCZ/O6ZNywXBaOCbZ7XDfH3648Y9a
hWpBZj/o+fwbNAO89BGdCu9A5tdVurh0YB81DrUxEqXz2t2YLMyldryqVHujeuYK1xqQ5e9nmPtP
+u//nmEh+3+3iWFuds6tC9y0zM2slemlvfRh8Lq5yd+Wm8lrejfqzv8xJvlc9g+JmFw2ScrlcoHl
ms9+GpXlfnOqJIPMqW/jpUxTxrVjYyWVWe7SvmaSDduVr+IiEWjkxuj0z3sldq0dC9scGlv43a5j
vZ100B1Aqs0NfXGB54R7REfjf8vYQeAfTKfgD7/f4x74NteT5Q9C2mK2fmjyTiFNOChtzHl6SSMR
A5xyY0+1fbZNGZ9Yz+g7VFISyNjkMkYWT4L/erYeS13heFQh8+EDGBLI+IZtlmMKNW06SMHbdZy/
Qasi7QQwDNRWQXiOs6mmt5M+QHdQ3DiDAlmxYXHHFBB8oJa76r8T1Cbtrm4uUrzqdLWsZm7VnZ1w
FQs/b8zrOenMbek9T5d5NxAwZj+mVKiNCc+0lyYwNx0+PoJhIWPCKz348EFU3MHiKNbNhbvBN1s1
+HcUgVfaKbwQ5GzStybOmpQh0oq8IGjCl2hxgO0DnnZsVHmokE31k73dlpqqjjsQv6WSqcyJr59E
1ilRHUHsd0eLJOPTnupClfCdLf5DEG744NHylA7o6sQjWvbn/U1vufEtxtcb4xPujF6jMP3qQDFM
vl16CWdLKQ2HM+1t7ijcrlXnZyfLOMicqDcnoIvsuGUaz3MWVgFSSDvDrReEnLT2Hyje9x1szya2
z+RO8Umc96EqFg30z8hsOv7u1LP75aKfux59F6i0uYKYI4g1U5OD8GoXiLkJkwzeOI4Bo5MLcSyt
UgtVD2E2M4pOcR+ehC9wneS4AYVrrsA/TS+Ym0jfvQuOXMwYAGV2ZqrZ+N7R3bK3feLzh91wTKvM
nPC+cfhQePE1g/tjnU4Fw4eNQQ1vy7rATKwWOU+n9xiPxHMoskwiGRu5LobGc3I6MI1Y06O7WX9H
dsNJFW+hl1U+c7bnj2ztWM+wFjcdEkXWfzivfLVnwqSfcTWuAb90fpwu9qlQjZifo1p6ayBhWWq2
vXwa9Z1ELmneTxLEZD+JLl/NoHoIX2EeSGw5ShqbniJBdeb+axWkjAk6G8SJKPtCfw57uffMnlLP
DLsMJ+nlxKQRc/VAzyHuYr5avKcEuXS+HpevdxR1juov1xlKl7bf5ot6+cey+07Lt/XVEZWgSu30
kdL0+gnF2twDcmXwdGRpiurm7ReLR6YHFyt5iIH5y46V/sx08ylFGP5r8lWOeWQIzIB8hOmiayft
d4AQOB7FAO8i5MBvSj2lKYQChbXEvlTyFY4M9VShi5w1LMYGs2efD/qvxFGQBs4UNunKFlv5V5E1
a5d24D0hmOjuJqjfnEEohJUCDqTjKwp0AN9J6cwtejKvIS9pqvzGZDclT2OUgecm1kGClXMTgVkG
Rq4uqCit/rV+q6jEKWATBKuwfqXHSj24PAFt8wfxCkLRCfEbsAv/Ew35xbkVXKncSsW36iUB4alQ
+xLhF5lEIgzAL/QQE0r0HviIhDDlzIF7PtLGpoxvbICImjjguginksqyoYXgda0D85Z2S+gzwwXm
FkGDBSvmFoVP8LufFrmySYPqMt8bUVPLYfT38lzq6qsnWcCtkRE7g6q7erCEpng7hfkb+SBTJoOX
OwEpOnzk2vKD6bNGiwo74cmxvfAVZ4MzRATtf929hQUj5Yq2qL3Jg5+nsxrnEjWgDIuolcCOA60C
Blok3JTLE/AKZwq/jFAHQN3C3CuLMCI3UlQbTYc+mB6z0WCIngwcmYLMupxaERRZUBSRQ+FCJesq
85gPqJ0QZmeLUhLj1za+9CQ8Ke++it5W/exv7Qs2+6kPLPub3Adx7Q5237kX0jTUHtuWm1a6KF7Y
0Cr7RAUJQxGjH+OehFOSAVjkN2QIGBqhRdo4vqMYj4iQAyvKLYSYAJsphBUpwNlnsasLM5UhpbZW
+JOuzPQ6GbaNpVl2YMuCnHLZj9ewzk0yqB+yu1/e8bHUj8Aqh4lu2sYZA9G95xT3XoE+9yWBDklV
iKKG3ENYY4bv4qZi1LGKJIaYpAW6KbISFAbhRZkQFmWJYliWupmKV6NR1MDQeEB9kxjogUsDFuY3
T9e75KlToEllAs8AKqePgCRvpZ+vADZvmmKipVXIEbhAPH9Z6fGn17D7iE0GzSVMA3LvMnJA1XQQ
YNlbX8YNnJIjNU3JsJJjVgBH5G2DkvMcrspR7rXaoor9SJWbvRTfyJepY9M4N4IYBAljYTQDIBUJ
/GmyEizvu5GamJLRWhY2hHTfSWdLJq4LH66jTo5fBttQDDbvCn6YG19zJAJbFFNlv5v8FPheNm0P
dyR5PPjqJ0H5I6doYf/u/dwYfpT5NHHE2E+i/Dh+rpxAJyqPPzkpnGa2kSNi3g/Rx7XnRCGcIclu
1BF8TDoRkZTEIS1ZRMDkdUqgZ9DNwPCMz/ocS4jzi5x2yYbeYjdj68BsGe1PhTpNluHu9WQD/FQq
CUIFMjBivb0en7G0r/VdZmTy9ZT4Olsv0WJ6xzYqLqGGiQiF44hgwyvJTTAKPVQae5FbjVVZEcOw
jllGh26BO3b0niYtRJQts5G/YV5U/IDMyY1Z8yglA/3+CNgwgZVvLbhAdYY6bxOCJMgQ2poTY6e9
eefMzuDEi5gGHR7s/Kmt25Ng0q4NyHcN2fpckMqCDVtpmOk7QnPptDZEvQDZ8Ho2CwFpFZrE+ISo
zd2IfxR4Rri7xAr1w2Il7q96XApY3HzdBqLZdsfKAshTLibJGstiVcT0usQd0B+19xb5bYDPL8ps
VepwrMKBXXhYH1KLLI3h6+qrfVxkvkZTbpoulgCDhkMbH7eSRzMWbvbLFMhOe4Edqcfiy2gm13cC
7OahSrXC1xMq5JwqJzpurV+QpSOjZZ6LnQyawa4xZ6sUQC8whoj/wy2UJThkhXuBq6c11t5+tqen
GUy/Wc99whLONdmEzYPWPRdGnw2P8bPgBXooyQjzDnkuacvNLLVtXZCajF4esIpzamvYp3B0tIUC
Uck9sD8uUCiROVC/M291svQCsj7IPdJL1lbZqsCsHNUz9izQXPkwX1C+tY6bvAFjRicAdKx50vyM
NcueM0qteFxtiivT+wq1NKGsB/howrmp45Bip7yqPO7BrGcXBxXkVvzXK7CAR02EUtuGDXtE+aV5
UafSLNRPgE858GIbyJvWMN9jQiaMRdiyKGyFHnb+UuCu+OV399UJyvUVxmz73ecmzfwVdFbGcdRc
tyzXmZMpOnbI10AR4MRM5Yh4vHIXyBXRIqAV5CiUu/P54vWGLI5TOc8t9UQspPlV73NsjZr/S0ix
kd/JaLOzgFqsu1CEYzIo+VDI39RTLLdhmZJlyd9YcLO591I9fTIsgWXgbbT+Sg/HYkiUFx72HVeG
k4Q5izC+p6uYRA42DbMpx77Bx3KTXUZCqeVb+8smCO+7lrlbLIDJx+Qj+2UJpAJYCVvPsnob0az5
Di+dNW5bacrBQvrH0uEVSKUsJfn7kX6bYsLN1KBtheUn/5KrTjpabB/Su9VDU7BHkpI7QeH7+R8Y
YjH5I0RSKZYKlXwpX0wDa/s39H5Ymp4Lw3L+1FejR4MvuQ6yGcEm9CIzUfv2tj3Hru8m1Vxr91rs
boFSvAI2mubgUYspqfjcUKdKDrvXJwarMHsJ9qMsd5WRwAa5YrJUN8sS25B7BsFejUV9M3mO3j28
bhiyaNIzMMVu5bFAa1WdBraHUStlfKia5z8BUye51ZlS70hvUl4Al2rWiao0biuRGkhwvOE9RxwM
9xa2VJunekCVqGhRynahUrEQvc/7FRk+blzI07sLE9+BI5zrYg4IFz2WHytdD29KIeJJIgfGXu5T
ppwPaBwO4f/A6mFTcUDd1OcfDC/nv3k5t6cSEKVemxrwYuHCsysLTZk5AUsPfEAwA4zzpnORvsiD
BAJR7eUaE3+dKdSEh7JP+palkGWKXN4LlaZrnN1qkTYrRchakV87qteyCCjk6r0CZQpuArHsz+WR
4AuZdLJ2Z/Ztc3N5kIyg3EAWO5uwAGV4yS+r1KnIuVF6bc5CjjZRj0svzTpmUwzudJo9ff3owEYW
Odadah+Tp2bC486FjgvbqXY2gMysPlvEhMwfzjV1yhD9h6TcrGhVNsN2rDuiPNkp+KLSBoKPHmQy
sNHzwPIwavilGjPtx+jISug1Hq2qXlZGF5eETVoGPfmkQTMdIx2/vCoNR7TPGuwj7b4pjfzJXaAg
VTOhNsivjIWurxj5Hs6OOyYhrtdD7Qo7unSHDeppjAvaO+POEKUK6mbdMNwi6TnDPwpk+oaU1B7a
dr5JHgfXNkUpd/IoAuoy6F6D2LLL+pluO6cQAEmC/ydW+6eKtVz2N6tgCuQ3q7DNZOaF7ax8gr3r
WpK1Wryn1QMrC9ihc6w97VlTpVvsFI4rLLYl83nxsyw/QBOsLmrYwkoUrHDthta8+mC84L58n/mC
FyYtL7kVs6GtpuTKmCnzLSzP+8r9FJ1JgbeAnOhM+pfYipmnyInzgDGzWGlAdNO344dIT1SHFmRY
NY0rkvq8Adca2soSFADGBHPBTSjKNhRf9h2jAOqucJBsaeM8Gc+DvgnB4qqfZ9NwsqhEZDjoLDY6
NjjXJ9HxU6fI/oDKMbgexhRoM4XIuuHc6ALqJOwRZp92YMO00+6lvWSTsVQ21x715MnFuE//Kkqj
GBVmr47/QOTz/0HkS6X/c5M/pb8n48q6cFmUTn38fZJ3lgRK8UMw9irX00W1feP8CkopXU7kaJJW
xoD/PS+AsvXnbA6ngbIvbIBsNl/8Txb+kt2Uy5fl8dRfvMfgIggRBdY8m841EJccR5JRwyZOOybV
WaU5jyzkAjJDPkioOg3ExuUb74Ru8ejfZX8GlSqmlGmxA4wiyX2yqKKCDtEl2slCSqvnMqmJIJEC
hRClXEahZ++dGOC62YfMPSgVuTCcUWhcvk+tSEhLj/lVdXFT7JdHprWxTQh6hCq0blr7IV1KBGJK
l/pKsGQJ0h9iV1TNdGxVZTm8VljjMsfn02KFwuVxyIjqfor56OhbizYHN9ISxMepvX2x1RF+VgeY
D4duYznFzeiHVNjAxrU8tqvqrWGOlGSkNRvr0JbcmiN5qy4vNhq2R0qKQmGGFciyc0nt3bhtCmWa
Wxw2J98tLTr1lRSV6CzoakxnLJbBbym17lNrCzhA9mckZXpeOoxAiUV3CKD+jAYAL67nQwKcDVQX
fTmqvtuq8mfuQucOm7YTjluYdn7Qnfj7LAzlCJ9zqb9Pwk8pxUt+OU/W05wGz8K0qJNvFZo5cXQb
IDDIFHYLGnN7tMckG+8lhip1wD0UYoGZoMxozaHPtIbgBRbGGEfCSccr0jeyTrWEuuK/0tKl4n9y
gGEhleHVpKVsrhC4N78Z7U1mX1oPsvtTXxrP7vqUw1/TL/N2pySHQ+FFSBK7fvLA1dHzEVJGWIJa
skxzhv8RSsL4Kf5fBqjXLKuQJI5jMUEhqOkfmLmKKITCfawlP9mxQ4zEBijBAGEr0FijXf5Cgs1S
1xllRbabsJljNDiSamDfEkRL5IV+C120ORzWcs++sgCGJ4Nk0FhDuDG7ILztLjSn+V/sVyl+L+dv
dS1HGdyPGyWOOwxMTO+L/kb2OnS8E7UjOw9c5D7N3aN3GMpYFK5JF4S5yElG7EwZDcmOtIKH+2Oh
jrxjvI6DbELUQ1IItrI+fRHlXODJ+iRDpoTzwWtXFkOGbkCeGQ1fTVHpKxo+4cO0B9oPOXwWqzpW
vveXM4y2OxPuwJQDGr9JerIUw4huER+zXZpgNtVdoNRRzCR8AG/wA3PzUEymmZKOm3mCkcz5SMzc
4lKMPjZ1oOcOyl7EsaJnRqLxQUzdkXzqQ/6yD0kjx1c9wujhjVt2rnTTkppk2DWhosLKTlmZ9Ogi
8gFVw8bq3mDnGGjvwxLAVCRjN60S2vOEobwTZ0yAqmmwrb01BsordWm5FWrGRGJKIr2W2vJuC25p
1kFcisQT37dfAl5wtb21LO38DeMVOHIzZIbQstZ3ZUcRXaNmHKjOCloisSGaCZKjFthFFmVPKxP1
haHSYcNstxOqzLQ8QH/h0oZVwTx1A0CLQ6coY7rps+t6hIyQsc/sRVgMeAvfJDYwNw2m5AvwFD9J
gNJ6FSIXvebAiUAjBGm8cG0GEgzf3HCtTfEjKz0rOwIyY3MkwyyrB/zdZlPnhzOGxdOx/ZS4IHLA
EyqGrWWxToZjQIbiOHVx7rRfwJyLdfuXo3MGrhz8UBHaiw61L34IV+KGbxMqTO4/aDS5bPong/W7
l/nJ6C42h8wkM82e+sWuMCJmV0CvNaDKovSekjGNkoXu+O73Eqrizq95m1kHFmLIRmUF2aqMS6kH
ajWDKdMNkqjuVR1iRzelUPyF1UMstUU6DO81xwGMuTxy4TqQvfEzlqzHxQ1SNXhzi48UxZVBEwE0
3XhJ5S5Hl7yVAidas4b+ObDqNVVHpHlNOqgUtRUOoPeolZVaD0v5st0SWp0qA4GCYmC3watij4Yt
6u0u90ZEtxFrlT5Hvt9zX6Ea4W0lnCTB63YkGFrmBccNl6CKPcXc3KQt9W/AuSLRXJhajdNe7loS
3rCZ8DUgISu3S7KCWWSwz4/B45o5AzL8OCPodCh082OAjD+F200QzPOmIy1zKFIVk8iFxOYM23YQ
SDfkzsieBZ44mhJUn+hGkB6FSqma8fhJfJVTCvJesPAIG4Q29nBVLe9MmZ/J1b0YOUzYb070BHw9
VAxZDmr8WnzWixi1LT86o6Iip/EcvmR+7YEnpD+JYMj1M8R2H/tFvYu5bPOrzq1fsLD+YIwl/HmE
8il5KttgMLEW4ORvwvruiQ4MKpZXRxI4+cfC1YqkCi0Hukg3UH4SWxuM20nQuFTU10xvTNHKVf+l
8CH24XqUtbvoDnrai1idX+gvXty0nZ1koXGwzNIjMBhRav2xc3v4JMziRGbSdhYvqVV0ADGuffw4
DqpEQPI9hupKnlFU9iIsEhfN+sP1gt2gdVyEcPIse44I4zaoA2hSWO0l2xu8pgxyvkkzs0Vj0lUx
mjUIyx5lFZBqyLBItqs74oYZdzWWBjucO2CB4MGCAHfCEkEubQxofTptjQ/VTJfo9d3IV/9Jr1pa
vgeAljRF+27aoNKFAP8O8U6OSK5QGFUHXFerQPGLvPpDu7IPBRjD1oGXxMhYwEJw2KIWN6sYNbuh
6lwPOIyBuAezPCTztAfFPwF0qKUKXmIdAv+zy6uyJmzF3WI/85VYvH68o8wC51xdRAn3h/aADVNl
UJmKewLB4q29bY3Md21Bfj8t28rh4Ov8WOdT6HnqBgoq/bE/h/IC1Gm/Z3rlu1blKu1RoRSsCoHC
uHtAgq+Am4T+Bu5P7qrCpBg2ZcBsn/S1pRYgZfflcL25EiMrIrTsvdbMadYQg+6uKZqFVr5vj4Ge
TmT4KUgtd89McMJ68iYh1QRsx9/3uVvgR5EoM3QT+hm6d5R7NrJiTZHUsS25Voi2DOx+Z5vwsdH1
XMhxUlM2yAbC8r5zU1E+2m0x18rSJtHn3VbcUjT1JvzghNzaplVfxXGKzs//I+zLulPHmiX/yl33
ndWah163+2FvCTAzGJvhheVRIxoQEki/viNE9e0qn+pzPj67fMAGaQ+5MyMjI/uiE9STaOjtyxnF
K+iIC9+L1SVwpVqIg0DiDT9xXlHkA/fk2ntsl6ugJ8Zppwzvdaw9WRAatlhAxVk9EVfBbCBC8zSE
fwy0yDbFF5yddMp1REE7LDU4QoBpII5HpOcMVCbCOmOwSCUzY1lh1vkcgWB1tLqK6kOfYxGi8oIB
PmEi5ivMYzXM98wKMIXCxcGQre8Bx+iN/3Dnugl4gE1d+SDAU38g3PugEh/iiQ/mw4MeX2C5Q+ZX
QOApKcZs/P2bMNCjQIS+N1F3G4A5SQYZYyv4FI9ckdujbcx8EHR/xF/VkjUg6Iy7Z46KZFt+WUvm
QoHJwRu5o9+VAd8OjXCBIyLRjTMxfWu+mfJmsrkZsQoEVRoA0JGMBlpC2U4C/fiU2X1RAldhHoG5
nhwoiYnQlQgbqAbIwzAH404MABvIBMHxa9ZMAdATojxyg/8qKJNogDMyUjwPb0tqOhDAvCGb0yH3
E26IYbKrNckSbEDMTBIBPWZugm01yzbuJBz3xRzAEqMtkUXmdXgl/A5zNDEn2QIphW2flRp24NLz
hHmgpo8SV+QC2X2S/wjnPGd/H3v2BPmfseff3aAffNKkrrpCNw0AIDMaWMra9N4DfIhuTNkm+hDE
dok6UN+0w6CGEBR71ObeemeXrVcopVBjz/3++tBL6d8gGsWFloUCjEa1rB88SuXkpnkU6owsiduj
KwsMClAjHJEIK5Ff5jn0ymzG49h5/Br9Nn4RnUkW7Tckb31Gw+6TCmlNsieZEp7r3iBCB0WKCyEa
woNrpBduw2yaE0c4oCAxfYP4jYuU0r7co8ROgye2vWGekpYbW51HCTOpZ79Yvd/Re0iZPxrAmVBe
JCpPtVKOpoomSQRj2D3a2vKvWY5I2PthFbiV+UWQiBEKOqtj6fBnsqcJ993wSs+0h1Ug5QGv42xI
d49wia2gCAHzeVoWXitqIfenJwCQUHzXcesBHCXQ0iibzRQCPQbWtxG8hIWkPe+rhxGso3sNMgTI
ySAef0METNoYSndbUEattY6jgN4zPR4qDMDTQnRBBId2/onnP6UKQoT4SGcAQVszmf+oQufRkXzX
ofQeggjwmNgGh06xvsSP6VP38fCFiLICY6P71INt/H145Chj6OmE5Ia23wQLeppp+02mIW+P7Dmm
mKnSUuD8gIcB70pf6j2aDPC4x/J45fTP6IBazHSAVGrv+Zc5ei/cvnkzRJSZIeEY8ct9Ntbhk3VE
IgjkVvhIDweOb8GL5XVCziAHpe+KSuh0BWIsMinlK8iaj/4+oJ5gnLlYcZIi08RyaAiP8yZZuAGl
CaSPOIScjPyboujXDwv1+vDpcO90p3pZB/5Af5qcRnrJRKCRNcIDNwOXjlMb4+qYN7qnEIQg+8VC
zEMZBKBCfctIOPLYSJwyQuu8X/qxBM1RuYJthjkl0v54qb+A/k0wKEhp8TuBeepEoEgddeRz7jt+
FRC/6H/CcJCiuO/2nCGuIPr0ffa/p6eSw0rHlUVjD2j98Z2jSi4HMH4uSXUZzxiR0E9m+EB/gau3
xozztnvuMN7GwCzyzbk2o2+6Go+UH6kxIe6Kd6suWyQR6NyyNwyWc1/cecHnBL10xOP6eUGM/Zwj
1yybjBG6ZEzPNClVG+jGcjTpZhSIvElIZkKuV7KAJ04PnKsYzYix+q9DhkZXcF51aDawupQ9SsEU
A74FJiwmkBgTgp0NWLkcI/K1H+xaBJWISjcMifr8A+47xfjSEWsh2BoieOItMMFBhQdSLDDSwQL5
Pi4R6geAmoylRvcMmxF8HfhjvDj1mQMS7FwIcjEMh1dO00qakAZHCltydnpT1hVGE1QbfCZXCD+l
z8NyHJA6vh5UiMYO4PFhPPY15PwdrFZ6dUQ/oC4SwoxwAXPygP7ii4rjXGq8ihiWgqqznA5EChju
fvEhw2MhLuUbZzNmZLUR7ueRBEXLF65JYx1TY4Xv8aQu+1vDpsBI36HfzBiWd29jx0cEiB1wVbny
wK6FrdvXfrSwl7RcyOq80Vg9oiauCQf0JkZxvFBeAmeZF8JLCZ2xgfAlW9VgKoDGNstOIoAc7Hl1
18FOD69zNGaw5xX4YMHw1EIWcpKDSB95t0rUip810khFAM9bnO1pEoH0iwKAGQP0cydQAbVl21CN
Wgg9b+k0YfyMPMnGHibjaHxd3RboZYf6enOnIsbvvXUPncGQqlD7c/sMSQEcNcQk2Z6O/NKHOqLt
s0T+wYslD4SHGiMkfj2qgpmP7eD0Eh1kkRYqsHsMrgCa+TioiLydUblxmSbyIzIlOI9wTOG3XpCI
HRz95uYNTJBaUK1DWguaVMx8obbyVvsfPZ4Bzzoq0ZFDL1EGUY7RzEJHI754ct5/ANK2jzgqoCSP
wn9DWFe5ScWTaguoJEB8yA+9swyXudycR08hCIFOjb4hKzWWIvROHjxxZD5G8Xt09VpdmItkNADD
1gs9YcbS8b6C+SbetRGgrxX6Ft4GX434cqLpXZxWYTNswmGsvLnNRw4p5fNbqT7j3YxVkEslHl12
serX2mLmzGKIN6DnpAEl2RWqpt3nHdk7s1Qcrr6zvJ5Wow8wbXCYihYO3gfFxDop7FBqtey+bx5k
e6Vol7YisuVWHRfviB0n10m09e21uwYZCK7qRZjf1UxHAe95JQaTyaL+dF8RVkH2VRPtM0BPYTRQ
gC1Xivcmb7O3cHzKRfmkl/gHxrzyIInsZChhvE6wVVAWASfFvmUizUOJandn2ID9gJKYd2N77+ZI
C0KhncTRQ7pTdFFMk9jLYllD/kF5q+7DJvXKfSoEOCkypvYyqMqn1X2XeoEPMLME9wAoNQjPt0OB
wlL0Ikd1lLyj1f1ZABBWN6tKlwEqlB46E6ghVCW8Jl2mi4OOn1scHUJaqLlsvHQCg4wmxerT9DJE
p3RNJmJgLztlaqLGyzu/O4q0XM/ZeK1YI93hjQfeYHWS+qoaQ83H9dDA7Yq0ZYGuyXgn8QLHPRWz
w+3DlVhWA8W/xWLTrqIA/FYg8rEQput1d98Sme2Bbu7VF8+C+wfi08VrEEPtKA4x2sGnAr1nHUYS
kwR3WHIvQAhaOYTe17YambPOo8QRzDeyyqgU2AxLkXmoXYMIRvnl3MRdbANfV9D92nyPNbkcvEf+
u/Fi+EjLD5db3Ysz0eyG+sJi8wNEoXf8/bDehLF4v15RxKXJYtt5SINFKBjRJtNmdhuF0mQImqyj
deCnhZdLuO/z5e1FH5cSLzriPd6fgcQ1K0vWm1gXAXR2JuUGqZUrzpu+g/nMlbeVlcraUz5Oz1DI
g0BKLtLWv4p6f9JkCF5gOAyu3qX12sBrP5QANI2b94GkI8LNXNwlmGTUuD7Eb+HGuE9vXuCMHRTM
FkBDX0Fuk/7BCD1nfxL3UmKZom+4vfZB/d013VObymQmak9DibM90q7yVHk1pIKrENLnCLnnwvi0
IT8Cpe7dXZo+PmRRe9nbwR0JFZsKpbmIHWeoTpZgUcsVyIvD5rXFj/mnim0E9xBpAWUo63RYY1JZ
PZDPBDjykMpAV5M1lKv19V2688HcWlbeaeyEqI2FBYOSVifjNwcKot2kzMFRBAErlQ78YBBY/dKL
39I3P3vz0bRaGwofV+I74qCWsn6CHJommrXiQTaggaWzEXgmq0X3CtoaLu7+pvpvwcGCQpe4Qm4D
1wlSCrxfULHLFaPTEskJpicYzTYvpJ4hJvXsr9y7L1QwMik7yfYPZBKQtqYMTx/5it01r7JC5Io+
mf1vKNCNBqNumSODwfagFA1NIR8AHjbfEYnby9pA9AlP+YmVldBqmodHgsMp5JoJFENc1Kufqejx
4DQykobcwaLGJ7AgWkMOhPJu2piipvwttjEnK5ARNTM1DWJnkkd4pXwP/g759GQVQs4UBQIloIm+
TAA8SAAUPKKYHCI1k+odSAuNjV5JnnlQYm1MYjOSYjx1h8gNEmLAbPrD7wtA6TEdXpc6zkaoKk2o
go8N9pfyEuvjT8R2dpSOZFqQxyTIdPiirBE7EzKhF/l3JuQpOUKgjtAbwRnCMAzFQMhH/RyoGY/s
+H1NIql5JP2IuT4qZqCGGC/DicUhQeIGQRdCHyqazahIgpHKQVYgCaA5qndJtSThkgOk9ZNHeriz
4yAzAQVCuHdFx3guhMtIG5MUxYcCrjC+j6mLyMR3ejyDupugUl0BpmqNz57Sa3tfQe097f67ZwiW
weNTkNiSqF33GdEz7cW/ukCuhXgs1c4veB+tfwc+V0BrYgCLD2Y63nZ6m1IBgF26k+F1jj9dMrXQ
gs2sIO4uSOR4wTo64re++Mf8bfJs+dZY7ZPzkAoDj7V59gw0uMLiJOWYG4CsS/ZL4SjnwMwYEdOJ
wc9Q02By7oLlWT9RZZAbwRjeZkz24TlsokezcZJK075RRQZyJEeId6r0gAuJ9yTbQxUc+TgyDogt
spkp0Rd7RR4DU29sO046GgH1HoUEymg9VCLxei9/1jPRiYwTYCc68QC39SeQm5nVOiPNwGwdn35k
wcoxMhA5TroLIFP64nwwoCCiwqR9OEp2/a/3eCevgWEIP4PX8fg+QGiC/gw3wZcItvO/D/Q0RNzD
PBs9WEbBbOJHcj5dbAYAVOVCzInv9HJLgvuIbdI529kBZkVChKLqEFLDF0sP+P7wquFyG0f+PmkS
7tNl1Mwvf8mPwGbAbjC1yUHEMCKsI87CBDcz13c0hLoCBsngrj7aiaVDPk8uOsnyvBKqC5tQmfu/
txkj0cCGpQ+ol7EcOTpMR5ImxGyl8wKW6DD45n0yEVn2OUwkJiG0ikFCbML/MstIWTgmK6DUhmmn
Nj63ABcOWXi0QKwMIoBCD5laOfYLZYQKP3y30TYZLVt7sBcQqAtziUvDesmBQjPFybd0WahBJgYE
4vHJKYTXOBtIlWAJuehcTq0TjuED7QZDddJuyqnHxClXDX8Bk4WgkbESvh8JcTHcxO16ePmhOM6x
dcE9Zd6XpRkM37iyzCf0UDYo1wfqLIeNC48fz5/Y/+bPSVWXKdOfWOLfeSw/iHt5XZ7tpgaPpdgz
UCKpg1EZYZ5HEu7xnUuHEAdj+wcR9QG9NKqwXrg+LcgzMp2A6l2sFwcgPe0tjT9bhoBXisImJG0m
yRckrADgM2nCiAWA2Z5FAZwtmlca1fs3+Z3kCdjgQRKz5nxyHmnF+buowsE2Y06an/wnkvOvQgko
PbdUVYOyualSNOCfbMab0bgOXqy2gz0qPOtERGPt21oD3IFPa6Te9TZFK1Z9eUq9FlQzFEqiY8EK
JJVlGMLjFRWc2V1liKzwLqoMEi/tPNtGPwPpyiv6vyFAovs9gbMzGOkS0nPozALHsxLRPnl3DxdL
GrtmYa+NbfitH+tnGKHoXbNFuzO/w1KmttfZcPBFB7HLlbKHpPGrvoALWs7iTkRocXrzz5dRAbCk
8aP3P8G7/4buGpBpVV3b1VXT/KEjcc4rPaj18r61XmigABccH8YFsFffIRvoxJJYAJ9tAX31hgfQ
7hXSW84RvbVRGkuDQXiSqVRWqbLomGE78TUCXNx6QCCRRlQ95o7hMSD+AfsGebD7OATWnQ3dKbPk
rFl7UIWYUu7pNAh9KywUBsjMslWou2EunsuyD40DYYE8+0gAFmgbxHZ9VLLjF5Nu5BbR5vUPiOBR
EI9uRjJCpMTME+0IFzCTLswOEltme8wHkVn5K2NJjLganvdsjsMHKcbI4fT2hzaImh9mX7rxeI5e
Bs1Y8U2CKJc5yS90FDUYOxI9eChTNAO2AFpDLaQZH2dJDuPRHFJTsqTsgXOx0wEPoce5RToKDR3+
tMHW4bGgHmiO+GS3olFmoo5tXWmtfr9k7H+zMn9fMT9UnJygde1IxYrhGckj7dFflzgS69MfIGAv
JglfD3pJRww24mvm4TifgD5QvkdaEmcRIMcXs35MGEfImpJlyRngmCGdBZcU7KC/yDH0Dni+P45B
G8MBZXzW6DH5rfYJRp62fySp/mpCwK0zVEN3VdtQHM2mJsjfuHVZYKWx6uTMgABlBYEHBf7o/aUA
MgJgNFeh8MRHr/uJCjfyLCgTgYxtz7cgQc2ZnJFrpqReTyBDnppEUzRcRZnkI4lOWhjXNCUYs/fe
rCJAfILbyzpkZkH7Lm2oNpleT6gcbbCggYoANIHaHbX5wKKb6ExuQNInRupYg/sMt3tN/ixlvXss
qu/xxjqVcmS+U1w/DyS0vgP5KGWjBLxyeGhBPnQbuUHiHXcTUiy4YKazycHnDcAX75vXFehQr8FN
TYaPRjE81Wtwjijky2nis5wnNHfhUc9qOjatB9o0NGHcetJXsb7cEXJBMw1vRLeUJC/Suvgol9f1
w6NOMkGnl18JX5bMD7LzDlWx6GZS/Drtpa8zPNPgrVjTybZ9zOvRS8KVrOhU8gAmt4kpacKewPNR
xk9pC6f/iUYsA67KFUWPB5Ur8Fng0eA73XJ+Jt1b5ChxPRnuMvcr+Df07eBEPGk7OO59K/oW6/P3
mxDH17+c9SbWo624punqCu3639ZkkuuXi3tT2bODqSPnyKwH8x5gBqBxDrw9nGp04x7FLUggHZmp
IJxKW01xBwhtMENDbQQkSkik7KjM0QC957MPzloGcQNwqaEPcsGCZohGrmJA7wwEjqsimeQm4ZEr
loUZ3MnQL1tzF9OCIgbrIy7uZBadOABnEUowe6vhO+NOPv3Y7MwPkw7IYIztGxjUMSfN8nsWmamI
yRVE1SpnHesG3q7P3f/70TUoR/MPR8q2bc3CyGqKrluu+WPDF9G9uKihCpGfo7uc1r75fPsOrz7y
BdtL5SVTc2YYIplEAq6Cdy6BXKbTECV52SL/7F6BJHTInr9lkEY8IxGtAEtA4Hd6z0rhrn5/qfov
66C/VEN3QKK3zV/WQTRIm3vWNPV2mrxac0iv3GflETsJRgEsGlcWwF18cFFmhibrvd7SN3kpFuZr
7n3fprpoZuYeUBlagaxscEKqXTt1Z+ZN/P4yNZO+588hhfelq7atq7pu/BjS8hreKrM+19vXXBzx
f3w1Xo0hrRbOxJDJWZQin0Bt2Ev/esReBMk8WDdFQOw3Ht4BL+cyl5VwRS72r8CLvM9PffV5E6/8
6/fl9r2UcKiGyRrWTmDUvds88+L+wb+E2NHHarWyvK8lPn5qCnSSkmexPwtFNp4iXfG+/TpkYpeK
FUDpzXb7BKHj2UGVBz5bD4FN9g/867CYjfzR7C4tccD/VDlZLNC2Bo/VDq9exIsmQnH2Xp6nc97v
dGqC5Sam0/3eFnttcvWOjbff76fTz8WMb9d6XEDi4IjdIcczV9/Pjso08QqE1bflWZCat99/6tB+
61jHpcoXzXt7m812MziVjugSD0YRkOv3J6ysWNccFt4jGmfhBtFzR3xO19V4jXas0oHpo5w2sOE/
TPWvJR1YkaZlYTHaiqk6Py3TSbkb3blK662OT4SjjE8vRYVHiokoJbSXT1Dq6gTUZCVTCc6heQ+9
AV6AMhHw6g/n6Wvkzw5vh7fFy3Mrvr+/0c8OiPL4O5vfMKjfoaD0AZga4nv6iptcA0YYr18v3mss
B7M/3ZD6C1P1xw3RIfqbqVXvZlWFZyxdOLLyKfY6sQmwOr5WKC8U4+fAW4d/GsO+8vLX7fL/BvEH
LcTu7tcgGuT1NsEUXj9uck+9peNRFTzyEW/4udxGYnnErhFzrOCzmL5iJ6QyGN7Ed7Qs5Hq8Xsdy
vf5+jrCGPmN58aZPAQd+FHrb7XK5HIhl6wMdr7B3bC4Yrk68HfbSO7W/Mw97iL6D5LpGgsYLxGaz
3bwDf+1nlqtLG2EJt+K5kKEfYji+b/1koQXT6GQJOhqdiD31nXNfcuvjgD3joqe4p7mCp9634ZLp
pC12rD7tdz1+9YgLeSzf4/I9n4CuOz9P2D2llNC6lh06YHAmeIHI18GPbyYasOCAGcXGQz9bnOjc
M3usD7wVxPrFMJGDTbwMJSK8gY6GA/i2pl49xgydKIT3WnjTvSuWS5UzjMyJ+Pr6CsTyfYAB6jBy
8TCHtwSGzjxd1gZva5ouKS0O8sj8ILjjAVaLl8kbFu8B9UDiMMI7BUg44JerOU0R3/ZONW8x2hlI
UIkdJB0XiZwVwM4LYNCt1wC6dvDHu0SONlvWe9581n0itySOm9lotDp5m9Hu8PZWiNlsNeIlgh6D
q13tRofZYXGwaMNgxb7w6ZvlvpX743GOW1h9rVa7Wfo6mO9wOPR2gaavlabYJ2I6DCVFHOXyacuL
/PrKhd7Pwus+FIvn11eoBJoNXtluBwKr0Rb1OhuOvjZP71wr+CMuEU4hDfGGVzIbzXCnX5vNpl97
T6kHLNidvquYEJVD6m37EfpCGrARHxgqrEYualwPBC78z5P8PIvjvMIo3jHx+AXsCXv1yTigG94R
f9h4f/7heyjfK7ktZSW52GKcFiXGBuE29Ou32dScN/KEyYFl1sbaVINtHd3x8lOMZaPiB9TM4Azi
VX2NVkjARDDujlDxR5Rl7/qHhRyLhaEFaRA/NRexq7zdrDqDnnZe5Z9v+eoC/VxgouUqHEOtU86n
n+s3fTJDCgKB3YsDQ3eMVEHfMPdO8vtz+pqIyp90cnH3T0IR2jt63TxVfuVfsY4rfz99XX+vX3zI
BIni1UH2WgRIW9+9OeZ0P+e8rdfTCSSP35Bmi2GTQq6dTNxHmfRMMf1+niwc8RxD3A9py7EBWNqY
XuaFLEYwEJ/rTMLAhuL5GeTb0YRtFLRpBt1CNxi3iMAU4X1P5IU9e5DMmwZLGIoaBydsRYm9Yos5
3Ij1J4zP9/gZb/M9xuHzucbx+jrFk7TdLewSRVUGnotH4NlPJ7n+fP3P//gf//u/Pu7/M/jKVw/j
+B9ZjVGMsmv1v/7T/AXK+GGnfyA9up3a2SCGnQ5ngCnQ7QD8JCyv7fJ4XEYvoA7PBnK3wtbYjUaY
+A0W+Gi0w1HrZ2KCYwWmEufI8/r5JnDdNzGJPO7m31+lof3LcQLBXFMD6ITuUK72ozlOEFfaRR0k
9Rbe1qvyGn5GWGXf7fE2R89Ld+behLYJt3DF61c7F9eVDX2WZ/dDw5p7vTw3z2Eurbm1Ro3HYHba
GLsQvVMCecKqQzZTIHWyRtOKlQlsCkLEaI40ENZNpqFIptjosI067g9TsK2hO7uFRcMmA6B8RHtM
WQt33IKdlh7iPdCvyJJ4j9sbevWYIXR07WFriKsmLrpIVGlBbT/xa+x4RbihUErZliJFwvYuI1We
326bZOC7nx1266GBs/ZRrOAq5x0usTt5VeEnA5l+xaNCl9ZFDHbtsQEz7iVNxDmRwWsLMoctHBdJ
c1GGAjTiT0MRJSgEOySS7Tc9l/pngA2CQ2bfoQlMJoxA3GLJKPMDMj1mAW9bGefLsRxLbzxOhAE9
1r39oSCpu9MWl21wtD/qhYLMdiu10auOOdfgs8e+IqzF+VV97+ByltKS6liDrFu6cj7bl2IPzZhy
gfzxCel/XSDXG9cif2s+1PfzXQZ3YUEyZoEDD3fx5aBQUBEYfUzDCeKfKuyrur08gf2CWJGcHID7
kzT2gxBtbKyjDrI31OE+NVzGcz1KpqezD+94incIlwAv4+XZku2qW6N7J8quN8iVNy3fPAN/fHte
B6hP+sg+u7G5BqV0mU3R4hikA/TOwILoZpDWa18aWFJopH4EjYhP8gKZ3EVYiXiBS2/nOUCH12YH
2KHbgcMBScw33GcOyVD8p1u4aywpTKM+v3wpH7q0VwMvWCkrIJaKYO+2bwRNmK1MwGA4Y4iJIejA
8fyORujnF/A9cJ3KM2j+zlv1pc/Ok6T2UlXmuUQNQAvDl3vgjXQQTbW9uvJDINiRZyMjPZDGON4k
Z3lBKf7Zv6kzM5t07hQZapCqk/wpDsfu5ejUiwa0mE7mKzcblWepAq+EvfeSVUnpeRe1jh2iDdy2
B3k7A3VCnbjtwc1Ag+gElGlHdpY4H+onuwM6PMSzoCZYOi467WQD9xX6shN3FnyDRpjN7siHnoUD
YpEmwM1ECDFAXl242+wsdQzn7rwsh/dl8XXbVtvQEF0huk+sdnUffWNDX7bRBrirLWIDm0RH/PBe
vxelQN3L763O/8foOJZluBYUqtUfqYFQT8IiNyBbe//IN9nquq0W6jbblpaov6oXrNt6fcaGsqW9
Pi0zCJoNJtGhm2jT7kV5bxL/8lImEm2Bfn9Zv4qwA5xHP8j/vqwfKIal3M91rsT1NtVE3Ejlpcpk
dRqj9SzoANVTMSnm3YeJQOUz9rF7T2+///xfURR+vgvxWGgo6wZi/n+69tkpvd4KFZ9fbK8gfB5V
7CJwbhShY+tjb6CRCVjBz/evZg370h1gWwbT/D0C8ULYe3ULjemaFgkBs9P9YXB+LUumaK6O/2mW
hqLevoLub3GHVd/ScFBANDf378jdnX0VrjtKzrzmaUkXF4xVeOGKbCGhORCQn5eAulfuwl4A2E6k
iUocw7MnzPKDTqNLRVCq+bRYG+tPtFsmelZBkckYhz6aM63qP1Db/w1F+dv1Y4z/Obi5nd1UzXWp
1KzI4gnbAqxG1dvuHYQie8jsTi34nseTh4K6XqQaZBMgPi3g3nKozE7wvW5ou9D2pzBCm7nzByhb
/RecB1rSgHQVQ1M0VdP+eYWDyMxz56Zet+dv/aN+S77cl3Q6eCmXt0r+YaX9IrXDyfzbR/1AzfOu
rt2yMK/bV3UZfugZjuNgjVQESENrKxXN1HVl/lG8Wju05N5kudQQWm2CK44z7/eX8i+I0T+u5If/
MdCL2o5tBdMyU17tMWhizrR6tha//xSVY/cjgv3Hx/ywOGqbFV2kY2y7WqDKKBH3KQg76C16eros
MMIgxR3+8JEwZT8+1HUV20JnRkV3WK9g/PjQUxKdSi0ti3VZSLWaqKd5kQ5RIXoe+EknT41nbYp5
U3swuUk8dqH+5Aqct20lCshF3nwNHsyhc0UUSTdF+847PDKgnLFnuF6dehrqmV3/jLqW+6iBpYeX
CAad6eXT+0dTy3ilz8pJh0q3ZyiXxOBFAGEHk5IzCVHtyQVCrHAyCnm7edbNawd+hRyQiEHzQDse
zbOScRp6WeDjii/XSZJO4qvvfoC9moKuBRnlb5wfFYzTZwfFV3ucD1ZwcbNa5q3MIB53nySXkQEO
3n10y8ZaMk/z4f3qoahPuYHOMTJRfGHIqBwW0BguRKP7kSvPYOKl0L72HBTh5bILhwVqjwL/FHkq
Cu1rGaLoyJg3xrLQx0a1bMElA0sCfLBYxp1nGF7oiFARcFODiX4VmSrLXDqRPEfS1ISSiAsE6ALv
cvLcfaMJWxPWl1p5rSvTwAtPoi5HBpoDmSCbCX0gOiAHSLmCq4WDdYPDsFYlJuCCK7pImN1qEubC
fE5rWb1enwb5UtHXTvvSovQSfWOmISRBQfHC5IG9VkgdaKA6vp1mTvlmm8s7so4DyYl2/DbD2e3p
F6+7eNbJv6PURh2Vra8i6EXHgT0yxOpVmqV3h/90FepKW6sf1Wu1uD+jT2opVEeYtVS6p9hA8i66
eZeLl2NKofVf1ULPPP3mm+BMoR9I4Aw1fTwYwCEYBPLiShc4nTvUTt4ZxcOoe02WruFdQP4BHjmQ
Zu3FplATUWtSB9CcCc2mB16WEn4FBhAARvt2Q9hAF+JYWcPmJKqLpO+2yktRVuLU+udv8MyAusEp
Q6A6EAVKWFuAwj4qbsxMnHH0g/Bo+y5KxTRpB8OumGaFNOJNdBqp0eQWeSf36Z55gxu6qU9SZ9Y6
0fCkHdImfW47JKjDw8mpnhywEt3kOlIuWKwXU947Vd5SeFMX+HIXVIwaAGjs7elmP6n1IWmX53J6
D20viEN4Ts7Ezc7jIi6HUVQMY9BdB8lg1RZYQueRqiFy2Tu3lyjqvHsETw23qMYzJdxdT4ksEEHY
7j7T7jJLgYslSL/HLmZNl7fkJu0riOLOSdjG+wAEeX2mDXYXtEfN3+Lgu6hL344DUQ/gkGPZKfFz
da7gwr4k2lRpLa9qiuGpgzh+/XE6ozavDb1K68RdtaSZgt0Y6H6ijJI4njl5KHQbmW3j20CRTHN5
vjVzRe+GQQghA1CUo0vq3+4dEID0VAhTs5aFIxJXfU1LJ5ClgzApC05o+4HaXAxkDR/ZRLKvw/6L
QdAwkdtqn07m+GZhCmt973YgX3YybN5tFSEb4hG7W1eI8qJ6dIpeUHqXGzMVebfg/llfr56qydhB
dj3rJMQ80N5wdVmez69V+RKWNdKKOFtB5a8cMBzRP+m0bsyxEd45FvENu3eVlBrSblE6wkyoBeDj
Tp064J3WAHDjZxjjZQqH/az7gXv33K5cltAuaO4jQ1EB1gcwOUW8UpTrEfkWkcLPc+wG7UvSbRVD
gLlcWDkKvs+oixhAo6m6odpl5GS7Krn7LWKpWl8kp+vcuYde2yKjVKUSWn5g1Rh5OE1MeNN2E27i
DBrwVx9OugF7ePUttAK1vagaJ+idssWejuHlZH6E/B4mHdsSXTBrv11cwCJ2incLZPIIy8DU7ui8
qD5ldSC77QDcC7WNJjVKBECUNzsc3E+N5c4brG/bBYfSWUflddxVumdY2fhuJvJqVeJuIKcKdTpk
uaPJKTWXXaDIKgNj14jGdbu9XoBghvEwvm/y68CLlAYJjhD0/HPsaY3tmRWcIsTU3eXiZ+dsY8Mj
bRxLNMVgbGXPZ3WpQbKsMLJtVLpSvTjyFGxviR+D4dQu6hikPx3kdzWRJ7MURTGqBpiqHETkDEA6
9ut1ML2U57VloI4wQefo2HPtN8us/DQ9pjmqBnAIVd1bY8P/aAYyDGZBUnhJBRVDFbBrZ0gldd4z
HeTKtsLqBCzUgMmVRzK1QDF3bRHeYABhp8pT5wexMWwaoHkIu2J7FrfyAgJzaN1Ep4FOjD0R6d1I
T8+TOI38QbC+5+FRNWAuO4i/YFbdwNkO0Pu0rQcS5sbPQRIN4Y8HrayqNd9Ei2NsY0gWX5theV13
SicuNWqUwmmU2qMsgiJKoMooxxWE5upSXMXlDALIKfRS2CGJjiIyCKZ5AvAVamUaTFl3sr1BvbNv
NvYcwtPKGActpCWx2dPDNUOo14b+9QZYEdL+11IboqInLraKkYjOWNjJfVxnzjBs10X6gZ2qZzsl
a3HogC9to+6563DwVTLKVJRFAEVonq+J4lvYIOYJEf7IRDx8slE9FfpqAROuXYbItQgdPEwl9JS9
sgIJOwDeg6bJYIl/nA/as/KZwCm5SB3QHgoMtifohhUwTaJAxmRvASQCiDcBz89EmL/RQl+Zxfoo
djzjLIMIjodIgcwfumCoO95J84q7Z64hi4n6AhDwY69Ohg1EdtElFTowEGZAp1lXXpLxKcWxIJp5
rnjZHfZMBIUHx6hOAB/JQBUKGsWoonlJRQ08IJVY4Q2W6MW7Dnwbqx2FEY7M3uxUXEHyzvy4lDpY
9oFvoqHEwFeuftFJDZKHKEs3h/bZtx1ZGfDQECKeGpGCo7jo3vLIszLRQs794ED2Hq6HAQ9DvCBi
d2CC7sPCllXktx2cF68E2ozO52i8hsQflOsBRN8IO1xM0RjDe4ih8hVQfhdBIdKdO7Xe0A+1noeJ
hJnFyrQ+s0WyL2fZ+xWuz5kYi3oMsZlEmMr7ZXI3x/SzhoNmkoMnAkkbbQTBfbR1akB+AfCCmavR
g8IbhMOueWkb1ChcAOQYlkSbNImhgLK7hbkv5SWS6pnlPC66olV+kA6bQsJrB3CDODlA5IcMkSPP
SAuim8X+Bo58Lk1Lxkc7eLLU/0PYeS21jm7t+opUpRxOFZzBGDDGnKgMGOWcdfX70Vz7oH/Wqp5d
XbPTbDDSF8Z403Dkz+Rq/OiAIO/GSbgBZzxhS+F1FoPDdVvjjNBs/X14lX2bU6WRbUJpBNIXA1ca
bSFylMTuqSh4rQT7Iv3u3RywEUilX/PxCmT6sstvEBMnrcidGXCLsKA/JkwDUBs/MY75xn0M+Z6v
JuVq7pVgO1/BQ463t3Ux/BiWJxGPn7ykFJYUcfpmepeP2BnaybOyNSssU50xX7eDW5nrjiCOxqGM
88tVhUD0XHxYnzUXFLdw4wCPCRfzTXcocJHuZaqtiA6QktbYRe1iItBhUdAavarteuT+Dilf3Yh3
Yri0Jy3pvbWDI0bbDUc6ft13K+qxe5I7rCkj99gguugmnSfolG+2hnEs/DBAbBD9+ax+Ox1t5a5v
fJKL5Ieg8zoCW2BstfPwOb/kr2guRnyF0QKjLrVvumkih7ouaGx5cDGyWfhhBtdHuwE3CuIUetXM
D2Xzb5ayRrOryalS1yzQAub39lx9CxR8EtgZr3RZAabAvrUD+v8BWM3VWCKmE9Yux5N+bjFkoRcX
HZyoGdejtmLM8By6beaIui1Gzth6/Ln84w8rlvZDIHVOcTqAY6BAZSmpEUpyuUS3iU0yOe1Xhnry
WzfsjE1fUgTZETvlU/wIqVMbm+s5uimvHY2BahcvnJ6GassmJ5bxxsE1L0AkDqU5djCQ1fjBIGEm
p2DlZy57nD0ci05Obds7CW40vFO1I+CvUh0AuilyeQPCvJwGESwNIVeC12orxuHOxoILcgwKs90b
C4invgTfFZKC8VPtqUqcQqZeWYGmt9yJbN/aA4leGqXB1WCnLhQ6ixbSCOFf5Qflu4kdniGIbX/l
KhEf55fkZjQeMB7SELa0Ym4Y2QFsXRNi1nnBm7AZGS00uvy36ocmopCWMlz4Dj+UymYncHSPjJLv
7Ep2JkxllLeRl05b3bQbwWUH0wHopcsyDAOnrWzxtb/VyFZ5BXCCH2xFJsFR/dDqMmGWPgYRPnYu
dZMG2+5Cn6jBN5peF63ET/FSD15UbiqZA9BFmqx8xd+8IX+0Q3IHrhE5dhpPmAAPwHsuqcqidF2V
iGXRHdKPXfmBV8Vbsp8ih0JchYoQ7wmSA4JDKHqQDr/hr5yAxmHqDLt4Hr9jaEDRid+nOzSMeE87
O/8Wb9yWZNtQiwiWHX43N3JKWE4s7OQtummvzSWc1hJWfdwFdN7Syui8sbNjxQlDd/gpZmc5Qzk9
a5cL2mQNMw82eB8e49Iue6fvnc5ygthJx1WCQy1yQm4B2N9L+s5YPlY7SGP+XvwQPsp70Zn5gii4
Wc2Fja1V/JivFoYF0Q7vE2Ui0VKc5oHXwmXXK3NwG2hF9kS6okCITJcWl92M3OtAnwpRlgbOBogw
+TRe/B++cP1tgJoiroudhC18Ti4TzLTiMJ1l7JkSKbwne+sz/dIYxkVna7oKIAC8xxttvXjrGvaK
E2JnbVflFaciKWrUJlwN/Ajf/Wv1rOq2SiFp89cud8eX9MgmCgUHVEmGW06c4kNmqp9gp2iRYBk/
hAuuSh546vAD91wmdASmM3DxlE4zOUvjzcHQ2HA3HN2y3X77b3yjt0lf4Fk8sljMy10LNehwN0A7
wbeI2JzU5XrwS7cfHSqYzuQY9EwMR5orsqSRiWK6XQ5BxnnKPdWfw4llkf6cYE+za/oPmV53Z0pr
i3xiHKuR41NKcotE3jB7ACAi/gxGW35ww9d3FfXBcTlYLMcnFeVmdbA/Hj8I9edA7cAgtnlVa1wk
VENux88IGjOvptlp/YWdGeXldlCd4lnC/foRUv3KjtR5TW2nr8wUyq/+W7aJ8CJysENZMEucUq9b
k7rMl2xusriVq++JcnpBrTnH11qIS9DVhIdudFVajNLh5XUeHMlr9AK8ZyBTsxzzNt27W/HG62e0
FsQVv7viWgzs8AtmrTG9HK4hcsoXXnb1AXAwtk7ZOqZqV5obhJuI8gJo4U+zz2czt6XF0b1ccrPI
/ev6la1lTunbQueYe+VmbkJsn7x46r/AwRExnPqv4ta+Nzvxs0i4F50wdTljJv5edgTT8ys6sHUx
rHxr1Z7Tj/lsxS43SW8cOBeKS/7V3Gp62HbDUlVNNiPLxGnm5fsyTGt89z/YNcLAMQCytIAW4p+r
jKkpLLIvL7THh2v7ph6Ld0gYjATUfghZp/v0KF/bH2V2csvJRzeCIRLc6tvcW0/Nj/mYvVAlZt+c
3JR/cfYipisl3QmjK2VgMdcoZ4/xY3qT6g0YDlSnJp4KFgF4zqsvo7HqOmdk1DcdYrtKrE2LuUz+
aqyNYXro6mExocBkwW7hxrHnYFxSD73oxcpqqtdKsclCqn/uglUVuyZQlP9gJZsZdnG+WMQXR6ep
ufCZKGOo0mg8S8yQloMzseCGCL2ifh0n6rKnOL/r8qFGj9qtFXGrGPs227W5W2A54TLTYZ8wGWbf
OWJzbamFG0IN5rWQrKuBnmAl83Nbj750MKRdWTlJ9DxOR5+LtExf0FkGdKZ21m5bwm6IJEd8y53Q
PFQqQ5K5MqnF26Wk3fCQ+fw8pvmDG1Zi2zTuSD9UbDj+QhpJQnJ9pzXoqbwOOy7iZbe1zmF9GkmZ
Eb2qWMs8TYYvhOt2fjGsbfuaIlOxHNYE9atuebG/S9RV2q1hizkTLdzmFHHilvqroXwY7J44yYbL
12EuCRcnKJxk2U3p9CCKnTNh6iXdiGqeg2g5IFYQbcxDHnwHbGiGHg1Azuw5d+fbsnqpJZ+x1L1k
80rSVwHjvZmep6wDwmnNfS5tTdJlASR3uF7pp1PawVONpSCi+HU5uAYMjPIqg6TskKeCP9C10NIE
zMza0kAAvBSdI0sHGpQOfG9YKSjVZ7dNPDlxxpFjzk2Sq2AdOn3tB4eQ0FXTlQau83WEA9hcxXxo
VMfk/kEuV2u0FWK/EihWqaCfOuHBmo+QnSapBtmK27+vAAe2afIXTubPeNJ/ovJ/AHIVCbtk6Axg
Nn8RXklliZZsieVpGL3U3xX1irt0eihfiU9oqBM5yGHQo7WMvrY5ZGRdE5rtew3tGMKrya2ojk1X
5s4d3Q45MTsVdBn6kDgJGkRuF0xmMq3uoQIjUh+T8F4SFoel17CFMxUPBcv81mkHpQBSVW3x0j2J
QLlfvUhSV32b2o3ob2Xrq2leA/JfKXw6V2v/QoEov6Uifx6DZpmWBBcK7feL+EliASQugScQPyIK
YHCP0GuA6IF8SyA+e/7iXk8xpy90eUsLwQheKgeaEFu7QITnn9M3pSsWdczUqemGo6sYbosEgusA
ai1wqcrFS3z+C8Mh/iI4GDEs8vLI+OUP8rLlX+SNLAhylydzcazFC5BlOJxiw7d5mWzRrjfdZjDd
mWYk5uBXkkNdIhYqVMc332E5iQg46sExnXH1RuCHNHZGOrAXQceSV0l7GDQKej550Hy02T4RboX/
kbEmIv0nr+5C9WQxoC7fCe22A2gun5L8MeWazfbzcBk4Y3FDmCs/3fTVqyE/qsZXURyNnN7RQkZC
Tk9d3hMCKcbqW5bvGcgCcRX6RrKomWnSBAqHDQRw324LkhQq1yTfD6ofyT71KgLX9JAl+9L3tO45
zx6tcg8UaIQnZTjr/n6aXC1+U/3XNFxJ5S7VHwJkM+ZFqb9iUFKJU4DYkZbae6/pT4YPVt7uCmkf
90e2BN0HMP147P3ckdXjX16bJC7y5v/ad4YoIfnRFFmRfsmfgX4ESxDH8tT8UEJwPYtv9Xd8bd4M
VHjY48MHGTX7a35Nr+ZbSK9A5/SGnqY4tU8kgb7TeYTIRoy9BNiEAmeboaZ9B8r03+R7m9vivXxp
X9pXfdc89iUBMk4sUe+14VL3wcfEpr2iqJhGWzPt8Zsog+HWfodX4Su6cQLw7cRbeu2/KdJ75GPH
/DJ+lq9UQz/SYTin3+M79ZZKDKUImGaPIxfGk4jloD304KdvwqXTQcrdpFwNXGCP1FwUuKbpmJod
VA69Iw0uvAMybwrTflv9UDo1CF2ovzRgPlKn9Afzo/+qv5gNP2D1hojP7IDWByEimENly5eU/DX1
IXoLntvt+NoALUME0en5dnyVGD3eHstjc1b20b3/RDFegOQC8n41z92pvxTn+N38ocnl4VrQO0TO
LIz/Tv3ID+TQjMfgx6C2/PITLpLiMn7FTDr74WkjWKIihckqr9ON4pv2QzG3VebKoTN+cWUttXoF
D0SOCienHSylsi3/8MmEL+kreQOeD36i1o5eSsyH78Y9+6K6oVzhoKClRX9SzgtSYtyTr3gfXQFK
OEUGwi349VU5+5/cSSM2HTrjO+Pavgd5OUUJ66DhU97aU38WKe9RyB6bb76m7tvVVXwdXrPv/jkk
fIHOgzOeyjfYUz6HpYMkC8xswI6J5rrwjFvz4gOI3tUDUr1d9yN9UaF2E5IU/bM9x/focwT0+uh+
qlt4xfmg3wm3GZ7p5KJbwMcnzuPCWk2/ABAG4Ay6iD39BZzCn+fZknpFz/OlXXmrbLP4BKll8g0/
OkCLY3yar9Ulvne7kcUIFgKrptHNwhNyISGUBbDZlCeu6ugq02a/0Sjz9JTb8nx4CBQ8HLp0YtTj
QGX843V8SDfhh/XKQpq/YoKBIqflJ6oo8h0q7+I5/pLv5pv2jgKL+56gtq/u0t/1i/6Z3gcizQag
A/IgzsEFKICWXyWKHsv+R3qG6iWIS9jCrJ7zB4W8ou5WH+dLdBYyOzkVzywRGqhkb95yZnMGjnyu
TsHz5Ame/9TnSw/G60N5ZC69RPnK8iq/lc/yMzi3l2lwxO/2U0NK1drDGTEX20Z7D1mFj1DA6ff0
xtqFewwZI8s+nF8Q5X0xJJd/K4HbAU8gm/mhS1XZrazV15HPjloLruxKy8NxkF7Tp+E8/9kedI7Q
HTC0yOiqyEmogGlVXpRrtx8Z/rtiIK5C2fxUXJKL9B6iK6tZRT9QiNVk8+15vNq3+UjHV33Wh+yZ
78jTXbbVDzhX/C7eu4+BlfJRS8siMfqlUU1qh7+HH2638k15D275U/Mgq27/WaNQ++QjWp/xiwEQ
h2Zlwee6r/hSfmqX7ECSfMVNsRxpZLIgiTty8vFMk0WMkzwPj/y0CS0SuN2Vi0/95tpRPqr38XlQ
Xf27QsV1TY/KXng2v/sNMBZJvgxf2Uk/IjcVv1/+Lvn8LBB+tpVswbk4vmUHvq1Awes2VzwtxggE
jfL/UUeDS7FL+UNbSPkArPdcn8Ln8Wekw/4Q7gVmBZp2TCYMTzIWf68J03FHJSe/Cmf+Pv1M7vWn
9EgoLmpt8LnI5TvL7wjzElYfb+d7GGztg6ES6MZgUw0+AjK/tnAnPCEMjr6ZB/5S7kNG1FQXoAJ/
G0Nrc4h13VrK7BgUHvGCYqv8moOauWoL1WPPDbSL286ufx0/BYxa/cqqX0LZSwYPySIaKG0G5TyM
/eOykd+Ct+YmslTO1Qh5Zo8vw5v0BXjCJmWRdh9oPiFp9/k3VAZnJodA3TstwkXyj0zSXmwLWvZg
fI6NgxQwpzyhFthxRbEQ2Td146gayDo6xU2EjEl3kAUiJPAhcWd3Rg2PNi2ht7cllKXoS0dnvPjX
AP0QmJqEWGLRuKLS40fLOtcUlvVhMRGzcUSqGT5cDG5og6F316ACV7d7XtEEhePwlqfUySc7Ag0i
JCRd3jVhk8MrVZT/Ob1IFYezI1yXLOpnlLATbAMvhZ8TSDHj4LGLyWZaVoNRk1uVuKbWhpfmQKU9
0W4lbOBbkEFQ2/1b/RzfRPA+sp3oD6l6IocuI/juXsnB+AAgre9IXUewYvlZeK2O9aNyxsJ4+w8m
bwFQwbrjYhjsmMO6fo6ulJwsQgFMmKIAliCEgLOjK3gLbE7wlZ+Cd5ObpHWEn1r5oDkigacTXKl/
4FbVIZ8C8TBmbJPpqhkcVtTemTOMos3CqzDuQJ7Sd8Oa8UnB13Oi0RFWeprl1aOHLrNBQMxzAta3
HPoX7q6e/v1xtpz5rdQBRaD0XeVWYIicbOnWP8+38saXtD5I52LjsL1KMGtY8w8VJTK4JuUdRBWm
insZ7we+581QV41vFzBZLD70xdBK9Gkv4qNJWAkw3tdyFN2mm3FUH4BTWHmsP/XGKWNRg9zqK1UP
cgX+5HxAQyt8AqJYkDr+DwLr5laCc1GbfumwGvihBod+M2kchCiYQ7Kf6DnZjZfmA1HIAOR9iy7Z
xTgQpHfvPsnrfLMCaxM/zOhCl4scMHps7LC2ocyBXXxwGbul6rovV9YbH2mdv7HJq/eJ2b/mKjPt
wrQ7jcwwHgGdJk/Bf+9epksJYLP8Tx2ArN2e5wf5XbixbLUP1H0jddQ1fZkvEN0rfA0X/WosrT8g
i4l/lbnN78I5PDZ382CdQAfUFTwW4ElFeUe3zfJk3yQewC5CQP+cvbHa8MtLYAfOjHwZRPc/gCYY
Myb5A+11Uy68wnJzf8L0WPyHe33CKHAWDuEDCQfYeasNYx026Ul64IUqtwpQnYMIDc25PBmA7K9/
Lav/V1VtiaakEVsrM/eE//4PhWSvlP2s91F5QptFH1doK/RTcupSj2Ub3jvElWlPj5Z2M6TnYPQy
gEM0Q/06Kzx19kwAQW0hO5DjpUzNkT1F3U6d6+PyAZNTOCbd/Nr2jsH+hbwHlaTso9KgbClXegzE
43JlzwRSwx/GznIuoyRZOgjX56hNvKyH06FC9CpcKNznXn/JP/MLMsNb/VjggY1c8bWsVkntNVSf
ydrSn2LhbQ43bbjTia5hXFB8RN3cosGxVpBxUu5B1WbfXeMiTgnAIjInBgKkCCbFrnYkrMwgxhw9
g8dXDUcoRDse7UJw0GiwgQSnAOMjyUL8i15VFn8nAyxdtcEkJ0zJpoxk9Vdz2sqlHEeSVJxSCVDR
gd+qKd/IoQLsfNT24uAovjNaKwuA8hDfwZmMCgAUonhrMUNa3AzNiuIPXF5SHM7TUl3K/wbMu3RN
bQ0SYEabGIGM79FgJJajYAcj5JSf13QX1Ilmkfnrg82ppIS7othO/UqhMMYKziE1eGLq8avCoHHy
gJu1QGOsrfLQ0/xjFZzS3llEaa3XCd44r8xgVWbnIX4Ip9bLFQ9qAZxLftMBP7JdoexmTD4EfLee
QqqkzhHJWDlHTliGbl15ob+KrVXMzGIBnptUPQ9dndk78+QMtavhQkMcGLi55UraTit2I79n3BEI
KIePPgJ8BQCCbT7UmIilmrL9Jw7exze5Y278RoRE11bcVDTXHNjGvS5hsj0EXVLjTbGD7gzyZw52
IonXgQugpIwnA2vFbHmjtI2CvSjsuuQQsTKR4kFpGK5OSu38uEhnAjAzh+pFiVYmqCrYqkwPyUdx
g2YjAN6j00eMcjbRy/teSqLnyLc4ycOqNj2TeAtzZUpeUnnwgZyEI/sGpFGBBl7Dwfc9QioHkquj
0bwXot1c0E4XcMIwfmDnkSP/QRwN2TFrvhFaLm5Jz2zQb65UapfrQFCguPrLYfJboPtn8SK0Zu2q
Ookwv6SjuTEMeh4KxWk2zyZsSoSApdHowMuzJl11c9MZZ5QrYcwIAcRmGk/sL5/gF7aj/fkEpiHK
sq4ruvkHtPrHaZanvPPeEIuTSVoZdIMxPertoWGD6LiDopPAoAHzxRhvQn6vlG6NYqGOHoTkqc1v
0/Q9BH/R0+rLfv0NWhiWqGqmrpAQYywf+B8fKJ4GURNKszhFBHPIildqpZcpr+quQJ/c0f/EhmsV
lDHT8xwnh16Hqe5Ed6IJrfpwLcNfW9anDGBqcARM40eBAUca7CKkLG0kBFeqPejyo4JmJp3ppfdV
+CbWnWdVrG9kQUlLSJAQYDvCBp5AplK+sbolbV+o1OVS8twFuNvhk9Ku3Sklqk+UQjW7rDNPTYVo
suOEXpTUwPkpZ/qi9Mu0YR3J8gfrU7aAhAN9WxTzsU1BTkCi/v2l/nYY/Aew49lpkox4Q7d+IY1m
0WPlNYT82I6rGUg+38vBSqo8MdxlgTMNG79nN6Nk6V8LH1piPbXrRU/B7fSuweNTiSnbighyfAfB
YV6EQRsh8np/85cP+uvw/q8P+kugbpVjEStTUBwF9bmyDj7xDOWzKWwQkaWyC6VL/xB+toR3IIhS
4BsdiGf0pcrwDA5hPsbWQwuPOzlKu4gAuK0kysh//5DKr036/z+kqcuKLMmECPx6mpbgG43eq8UR
tAzbXKS96qPThKRGYixMTwn5JPh9CGz2xBEYfTvDfbOULAQG5OtA4FDbxJu63+pcmfPGH714nTNl
XF6B/ibTIZA9OmisS//+uf/Ae//YSf/1uX893Eg3fEUo5eII7CrLq/FChuaTge7s2qIAtKfwL6fZ
/35Q6O8NTZQtyTJ/XcUDMWCFpk/FsRfpZwNf/VZaXFdhWBxq5CMWPFLAVaEZ6vmBC9D0mRttmbbR
oAbn7Qkd8k5p8kL6RNWkeKzcstfdHk1wNY6bXNEf5q49IP/JZCRTfuzvc316VZW3Ufefh5irXG3/
9hCt/7VETbBVXca0A3b/y4hfJrGUi3NdLNgE/L1iIBCGNkdT4g/PjQyrBCnZ0rcJ+rcqvPVwkMlE
zVWSzZNVrtze5kh0ZMCT+T6/TtopN+6NBv5ItyiHm5LYNLomwzyWkI2h/iL0DzpEEqCDCDYiFFfN
7z0VeYfUY6Es5F1mPSpCvm8pqzvtI0VQOqAc1pTcSQyZvpWeLBW8qpyO0wDyFDAgCRTXXI/DfgQA
o2RppsLJzZ+g8qx4P5IcFO4s/Jhy6Yzwq0g8aEy0Gc4P3UwEsIKyhW1hD+29mOBQDgFAl/g4wK5F
8XcaHX06bDEwsRJUiM3YjIq5mq1HlRYu01G7p4vEPXHk6MmaEvfeVzNSIsIlEwO99cFs30uTJLL6
UxELhOaWM6Ljk0Soy3o/0e9XIbd/eulxm5JbLCB868YXtdvP0qkHJ6KOFnzfDhsabWNl6HclO431
RYLtGw3s8M3SMjN6V2+csXxsjWszvevqPYwJ00QrFA+trXbvIiWPGj2bGtEl08I/EhfKy53m0R2S
W75g17YKzmeCViXmyZqxDkwvIaGb5VNswiovXS4uLvU9IAO3erWqw4CdyOd30x8lYJvVuDcBATLS
klPlaJUv4vgiYLmc1HOJdzDtzhoYXBc/+2pol8mLJB6LEhNifEitlyRdWQEFNYhnXRII/Faj+tMr
wC1OSGvB4IYb3LWV7od5386v/36UwPf8j1uZbkfWKLUthV//762c9H2b6WNWnOLkbI3is5irTqMZ
CCXgu2laA3OfGgC+CaBmpK9wIrtcQg857AG+az1dS13lou3WFdpcOdq1YGyyMD0IlGC+OD3U4DPL
/6Cb72o/7SqKVAgNzCHojgzeeAL6NUn7QQOuQcOpdeK+4KdOxgQYaV/OX1CM+AcwssgMBqCcC5FY
K8ZPmt7M9EtAEGi1oOS4C8IYgdC5VN4iFK6WKG/9t8J8n1gFUkajwBgADu6RjIWSYOVFCQap1NaB
29IMpNNVLt7z8kxaYzs8YApI1c+C8eFBuzYs0l4GtPoWI9cGApZjjrHhMdEIly9MZ0B4aInYYAl0
HdhSRKnIZzVugZUMJLWwJEW3DU3fE4XeKaNzi6/AL77VEr6duN9on7L91b59SxQeK06SljbAsPrn
psBxnYCaFOEuRIcp6du4umYB/1MCnJIhHEy+ooIJRNQ4zSKSF99nVEP4E4YjE1YcgyA4WpZksGxV
gMgWN50FjtdZW0VPOXVrZ9ZA0NDxS6N5lWfUDPQevjpwmcGyhPNr29SImT8zE9lPc82Q1fkLc9k9
lpySXaUBCaK1oaY1h+RhNgpnSsIHwSe0j/rOj+AqBDTXY8g5oyc+MnJEhVWLyHktIJ+sCmS81GWq
iXRUyFChtk8JvGIdJZ6W0M75/k4zUG6luUst0M3gHzWO3d4tLeXg08QaTO5AZq7VT2Z4TTgXrGja
1RBLGjlSZuZeA4w0LcFdMmqfMfMUmgQNiVgdHqWGHNH8earmrZEwkXWBdMLEndvHvECmwSkoSQ8Z
h8WIXFvLCGoEksFg0NG66GX1RF2CzM9KG09UPxOTpgKjT1PjLHqtsJ/MkoI8RNjWhcEBpqzzjFth
wuRU08f7eCRKUQa3nn8oLSE9itHciQbiGalH9STaZfAiEQY8WT8yKYJLxxtNdKY62nWR4Eg6JgMl
gUGn1WaCPWSEqkeXCOKq2+KqoOewimuhvZpozhvkvKfC6J1YAUXHwc8uUBiXhrUZ+b4kmV6JFyIH
1LOY7KD/WBYCTospptB582PoI1QyiNwfPnUELSg1IpnU3KQD+0DXN8AGWy3SR2rvpawuFhGFtNHK
HxWQtQfSy1EVhlsrEnZo6xf1faGkGMXkdSVA6AgkCsIkRKUdg9ap9bgWv1KVjLRhvmSxgorxFogI
qOlEffjAxaLBMFe+2fJMQiYsNKNt+q+L7aYBlUVsUBOV7X8rpP+xSVpfZE3zsKPnoZq9mI6rGE8p
DEir8mD0GiF/PNH+xXtMGSq5AqNCnohUuV11lqueCPNql2WtqwYzU+rErHxM4+ZVnauNpJE0Kmwr
yxWRriLMF0JG2UEhZ9MlZq3I/Fs9wK7NYvaZ7RwS2Dkd5YBq+JONkmPpAOTT5lPCQaCE43bZ6svX
iIMS6TtCTDZNVqwiK4dtAi/N8B1qFSYizdVUdJwR60OQHZ7WzSx3UY2IlNX979cDJsf/eT1YOGtl
wxAV9Zfrth/ltunNHIVHvBnIyYew0CEa60e5P3DLq922VbaSefW/TUTBJHsi69JcOHedRM/20mWP
ZXo0rUOaHRUm8fJY5/Yl0i8j0c/qpmBiL56gxIEo6Ot1ZDi57BnZA3gYUH5PejgxhAOgsQMs0GNL
BJC+zJM7pc9xBI+/EklMpXvAmYWGG6o39GQm6/W4PzATeMmLgOpr2ojZ3iDUV9pbxsHAVjjuaoQ0
q3haN6Rpl65AYfQ0MOmEhafsc+PSai9578XCph5fJ7/DznAV2T1GeSjgmcpr0jzk+qOo7yQGC3bb
KN9E5ipP9qqMShOorVz/+3vgVPvv90AkmyhqiqiSOyv/wibzUimaTE7KU5pdZ/meIrSrxxejfDCK
h1rc6/5hsF76dtfpq1Q99/KnaTz1tTcnTGvYPnXDqZU+reSIr1EgFcYrW57Ypi6uvgq4sma6Jwwa
tiAVNiT+qZmJpbuYk4LyoPGWUgPs+2mu10b3VDDgDdmtfCOpAm5GFZ6SAQ/KtmxdHgO14kCkGEu0
2hkkdCb72DoF4Y5chSpZqUycVLfj8ANy3qBgMuwUGAY9qYwfY9VigSs8TCWsgapY4apKgZsSz5KQ
57uZ4YCKNfeUQL/O1WFw+lVgkQePxacn7t+tCIRPXFQJCq5V5I/zTk3WiAgkwGYqYbIdUfo/WTRK
/rWH5a/KET4YieP8KQAyDQsOxa/wR+GwygdUHy5HBONb0IoggFBDfiAXjknDZsmFHK96RnSTPEJl
ix4XqC52J/xWf1ijpD2y7ZvFsIGXZa/z+/U1Rsb2DzM1DEunPoWbXl8nuovFo1mwYcRQITxc4KSx
LZpuDg7JTttQfNXzC4LIEZv9Sifh0vTgoIDS+otBj6VSoTqm/6gju07J8PSSYDViY0FTGewXR4C8
DpKtEB9qlIKSiyxhMuzoM7qNwHAYOrFUwktqttEtX0hBDLxQw8phGDFzLBcGHEcybaV6V1ubPvLq
yDM2LCI993TT1Yh4yTahsTZNb1a3eb0eiPUVXKPC9YuM15UZV2NtfKDYEHplF/zR+yQW284pIcuF
hY/LdFdEfyHaluqAlfWvTFgLHB4ua6xtbcoDWDmKjRz/BBPRyQ3ioJ48lYkNmGWBbjTkZRulfBpC
zka0uvs24nhZSfM2aLb57DXmRsjXqrkZowcLVgQLcbqW+dViYNyuCA+oh6FVCIEp+qese4xASPSd
H64saS+MO1VbK7xLzR3R1AnnuPuisZPSdcK8DMZnk1RZg5HaFLnvEIAc/uR+QPbWNBWo0sl9UpZ/
TDM3X6xIyFid4gs95gJJQQmdyDEJ0S9wBb2xAHEt+C9oKVEkouQciXie75jCo3hV6eugdcjlwYUy
OODd/Gopbg8iOxy48bD5texfwYVR0aMVnauycIVR5xijh+Awn8C6bChm3A9tAqpsI9fKWxeaijIV
OT+kjFp6QuzlmjuYOyTXLXJJLxRA+F0B7J/besKHuua5ycaOFBUINAUHawcg7BTG2kcWjTCb/mZ+
seBxhB0qWVxyCGVnZJTh3uBXUiIZlqW5TeLQRovdXoo2vXWQyhVfUHqYlb2U7vHkQTCFDOrI9tK4
MRJvKLaDsRM4vgWbjxumoOrrHOawcHhL1oDGe9MejXc0HgP1Eu2FY7gjhmRSfWVPWvgvOEf4qpxB
tCMgsw3nCTsGz5VabEIb32N8WwJuYOIR2YD6HTBIYRSDRJtvwm7ACAhb88GnYwHxVaiBR3PJHULJ
oeFrdgw8hox/BZL8nJln+ZiIduEj24VBcKoL+S44Bcyzf4o+ARqs67SIpqmIiALUViYO08nRX02m
x/cSk64eeEsio3OZ6qJt5ccY4WLhCKPDWI33YFrVOIzoYhnI2nF4Pdb1eYDbJBChSI7+fPDjFAH6
2pyfZf2hS04p7EfXE01pPkbNYUpptLwrOhyHS46ox073VI06GkxHRw2wkcn+WRSySIditEMKCWhy
a0OhhsJd7L9r8e3fLzjlFxizoNUm+Y6aBa5pScSH/982FCB5jKSxJr1CW6Ts0+O89wni/X+UnemS
olrTto/ICAGZ/iqzszXXH6OGbgZRERCBo/+u1L3fZ3d1R1d8YVhlKYWw1sphZd55J7lbqcjxhE+B
XmtUdlXQJ+EKUc7ymj9azMAT6tqA5pfeuVthUKuo3IBzqg2bYmNcVrU2VeEk6fwaIqYFCfX+OzZS
/Q8+EtdOaIxIInmqr4HtruvMvLaOXDv9lskBDwBsTfqeHiOLrPK3FOcDaLfCTHVUUia4bmyqDC9L
HQpfhctp5xyCZgFWd0nHyBPFyhMKL0mXH/Txgc2xPaZAh9Q1Th/w8oz5ITdFw7HKqY+uCgxbc0vN
Q/8Mkp+syvSp/CA18y2LrfKHhMJ/b9P64gq2lEwbOQGXNZVnwG8IvJBtdwjjABA6Pfb4zMNJ/8I+
HiqvGgQOJFpwyfRSA0IuHO7jT2x4ZbKFRL4e8sqhhhp42xB0vOVkRB0uDoCIiiDQdAAPMk2PCoel
eQAKSIBHIdbj7yj+S+ZdPbvQimQQNQ7b6svWTXKoCYjsTFoIH2QvSWJK4Ev0yIv6ub0aEHujMdsE
ZCDsBtR5kF7QtnNCN5ywJ3EGMQx4AvYh75efCplTAEaGq8qCc9Q3FcSbr9GahnYT6PWzD5zM5k9q
xgC7IyApiHYHUCJOBeZzeKIg3UkBK4LVOMjF7H+aS9KL2EwdCKoKX4fb9M4Asp078xXeLTiwuoVw
uCCec3CGHXsp/Jb7uAS86gJyUh+61+1jRTG6NRnSh5Q2TGTmQdtBLUIJESVQlPSSFT9OlQ8ANvA4
UJmSf3BtW6wQQczcG5wcxtoYBuz1TDi3dbelYgVfhy5ErByyyqTPYEYqnnVSaeBr5zhilD1Tgq6T
4A3Md0A2IKVA1RgHKkjH9sK4v2DAwXNQ8UUymBZodYRJBjqigvP42f4sH0HBnPmTUivAmrkniYnZ
7l4DI83wQC4KHxrRouXhEcQSiI5jOHq2t09b6yHOHkgOgqLCYB32LlAbNQfGMSkINgMGQdDfh7Bb
zqyX4csJrA61ioeQkAEwqBbqAwq28CqouYedA3MCOoEyRqxZ2MJG3ZLbApc8Ob9ySxeINOmGC+HS
ALCXXwKspOgILANscrtJ9wO4m0Vk7k552s+1tfYTDrCckuJH8gCnjwvX97N4A0lzQkdi2AEFURJG
ppcGH9SZk3ukkAAW4gmYn9FO6gotouOJE9OHwXYvGrs4KvR9oNDpfpaeCEWRyRmD4jh0ftveD46e
Aq+j4iIJ8csw8c6FU322fuurz3SmwrYPgIz1k0HlVfSpo2c7eXvqacl1xxj2GTtI0PCgySiOaXQi
nBPqIaujZx29Q+/oM3yr9qn7NJb9Y7rqPrJHqh7PLGvqdGnVETPaLgiOI31brMi+uDhJMLGR+gcx
pKqw1oTFD5wI3tsSGrfGcAgSyqLkIx4Q5x9fegrcXHwDICCUonDYHioVQ9LLC+OMOzRu31BfGYX4
4HFWheWwhVT6SQkvMhzqNGK+oPDYvzhc/rYM8J8wymyFlUc0IIgSvptvNVd/N0XKH9D8v+i5L1st
oyh3bU+QcJ3WG7X4ccJDL8K238RxlBx+Zkp4bibJtFqSzU0gztKXu93875fwNc13s4amqpI8hk6M
Dd+v1lAhrHJo94lwL+43wCktklPoUsCPvV8bhP0DzfZK6s7w/ggnCpvCHhZA4hbH4jlr59vSV3aP
2yLqRgHFPi0NcQDjsdd6++ZC/2gT/nOhMpb/yekm51FjH4dbgGEw3QGS7LU4aIpnagDA3WXK8mhm
a+VYUn2Pfu0pUMzttxS5hFxne1jqo2io0myNPJpJqFjdKpA/oCrq4/A174zgYsdegvM8KnunKeJn
lV3QoG++yW4pf0hMW0Ni4MZQGwqL5hfD1iSWnWQ2hg1cCEqITi4Ud6Nox+n6DNCQpCQsjECdx8o3
BRi6LKX/JPKu86wQVNEN4QsjFfXr8Kl6n7aQd7LUCAbDEXcKyVsMD86+naOD9m1oqdMOX9yWMlUh
3Gj84uIb+aqu70zztVDfU+XZ3N3DDFNA6EbBYzI3BtG2XJ/28BP69Rw6JGvkU3KX7iYm+i2NDuZk
YE5La9rm5JICo5sdj0FvuUkaxbulyv48mx4G3+WDr4Gi32/VxLmTEdZMcaL+s1LKkdYnhTI4rGGK
cWH8XPTwBMeBGSTsftlEuSPI2geqC88JncLecSn83asyrR766QEc/ul1t9am9wBb7o8bQJwOHtKi
xLD8HCzr2XGRrQwfPowJkYox5h/63XegmLRbLVeng1OuUhpns8d5zR0qKX0tMKf2++jHAcguPeGm
SkCpnFNNMKZQxMOR6dKVdboLwFlto/3GiiiuZRMAFBXkak4hg/6crI5vw3n1SFnPpgiNSKgyIOkS
RkqyGuW7vaH63yQwNMNJBVFZjA1hhgUU6ZiPEDiNtcnDcAa8IbTopwe1x/Ry382yzZmGZpSMR1iU
kuahCh1haMYXWF7r1wvaqk26cT2vMfY05ouGDnWZVASOz8uGFnDlZO9YgfIAWLB/KCMVcl443O/S
JfAYKzCCk8dPuvqpY106KrrEGXgNxRXcwekzpXrjBYy/oGRonaHRE6Fe6w/s2d52lChhUEhrBgFV
Fn4XoMkv4wDi4JACoAcAVONzcBlvXZtIKQiceElG08lwvfJvImFX2Mpv62hEDY1pG5ZFTvrXddRp
TZOmXXZcs0kyKtLP90kVwn2m5LMTtZiGd8IpPgJn9gzF29NAPaf6bXI6R7gcFFMWnbBesCUmqKvA
Iwi9M03jzxD4TAaNCzuDQitN2AWkjt/d0T1vO/m7ytT+KPP/uYEvOx3wIkqs2+h2HTQquo6OfApd
H4DJksV0Ymoei0W/92zb29KIpxMC01PmXuB0TelZD1Y1HYm41q2raVGM/RQGU6e7pxYfPgCovf5+
vdcB/duAf+GO78vaMLYV15vAoAEFMl4sRcEHbwQyl146CA6MwtSWg8KN8P3IJuFqcK3DO31+2CiA
H8mh7ITcV6cHkfmN8v6TAVJH5mikEXC3lNEXUFG53e4Ho7w6rEtqV+ErCI9sWUcQOHUBFbkStP37
cPzx+4DeqNpQNWzb+jIah37bdIP2cFgfKXnJf+wo9tFTN1Efirh3S7phU6j592/UZUV/nQDVwCWx
if+C4/pinvRLo6vsLg9ryNKgt2rpQycFH6j5XTo3VUg5CjCnzX6VJZQEFaPUyS97Vz2/NA3EBiYb
D6OcQFpugvfXCJbvqpkGtvyA/1uyISJfq4zA1o7u7WG3qYgYZx1bB+qUlGqqcH95TfIfboITRZoK
PZhbTDsb2WH1HqMY9z/6i0fNGeyc4z0FljsSgpQSDlgP3fGpOEy2w8GmY6erN0u1CBKefx+fP0UO
/js8X9y1uD4VVq5kh7WmfQ7N5y1h3bZdtgXB5Tj8+1dd/a4vU0GOXBMkjAaP6lcO1X3en2iLVxzW
VaR/lIO31twQ/RzgWBE4NiEwJFyxKfQXnGUu4/QdYOlPrqlNMwxLp+JWUUZfIbG2ZvX7/aner5VE
h+bQpNzNnPQqCdv0ifx9e1nYyctJLdcV5eWd+tnrXr/H/PcTvfjGd1G+gKfEdyHWAR4Ip2lkW/oX
4ECVdXG/q7iWgZJQSI5NOawvO3+/+wH9ZeErcGm1wYkdYDHQCTF/I/e/cf1ev96GBnVo0R8E/+1X
O2BUXW9A7LVfX4rPTr/PpZDChjkgB8eYA1I6HxI8ZLoyHlCnQ/05p4dznftHkoUl2IvKMWni9/fl
oYkkfl0eho4naY1ALQMi//Wa8nybtPo+3q9ZGvll+HAmGY4cWPv4zZYKUfhsBE1mLRvzoySkXXht
TL2O+lxk9FcckiBn1WoxjbaGxexwgT2rUCFX25GpKhwdJLpVZ6uBQmrz7WgPIxLgf78B9Q9ZJhu0
6NAYaSaL7Arh/I+TBhNb2+sjI8cTpgnUuq3cHRvMyoVKtDKkLKy9O80Hi+19OrPntKT7Sb3JiU0t
UF6iCTbNg5Po75f0x3kW9KoFkJXw4Fe/0Ur0Qt/Wai7izRJvRjSapcp9lyyS+LNTYZW6WHPtDH0Y
tVZ576MN2A+ZH7El+No8yb5xQKw/2G9bxI8rguKXku9fJ1lrlVFnty3wwL1b0rlqe0fRMuEhIFqK
HaRkaYtJDDvODgom9j3BgI47dBcZAKISbtMBCI2MLT6sM1KZFMPMqcIMzYZ8ph8DUEPkuSHOVnqH
0uRzFVxyrxjOE8JWI3hxQuvkEvNuatpUT+Fh6ECR645BUzVix/TsI4TAkXWgNh5VRymE5ey7fi5O
7yPoht679e5nF5kfeeHBL0LIa0CZwjMez0BzhrDZjjyK88HKJLqTwKCjkZ//xnxeK8p/FRGYm8H0
s+VhfZHP/HX0krxX1FOfMp3nhJqH2jEIsyix6QkD56UPm3ih2GvdJP9m3dvN4lJv9J4eYcN7lZKp
pjwGx+TR2G5Xlr5jXH+wgwpKuPwupIf+vvL+4GkCDtQ0eiqY9kiFDu/XS832SQUioNmt22UaQJhN
5TNo7jGIA+bwDCb1M6escgWqnlyc9r73yVQ9N5tikVGUVK3E/x6+V08Zm9vP4zsohPKHSf8T6Aq/
i0BfgapfR1XF/RlKezGNbkm/Xuqw1fOkzst8fTSmJ22agz1IKY7oSDIdzbDVntOWRirm0+VIxK38
FpX8u0goQ5qiarY4Ybp23eb+R23YdpF0SjvaQVsyq9pmCvQeOO2hoNCUHZQQqA4oJ+iGxMWN0Fbv
88t7NZhfNHotlLjsIAsquFap04drJze+cbiVP46OMeLK6JGhW/ZVov9zef1Og2207nbrUcXG05gm
Tf2aQBoxJP53Jrcd5/vN4VMxs3muUz6VnJRxQkXpCTUzOA4nZwOEERiwtIPf7AIAhlbHgIAOZyEy
4/C0mexJVJpAd8p0RJU5LEucIoYNUkkW2bN3GQT7QRAPgqYkBFu84poBjobARHV/KPDkN/Wc+vvW
gluar8Towrlz36oJzIqK1ycl4Bgg7a2uvnY2ze4OunfO/DbuyIpCeKpuV9v01fgY0PPhTKpEjF5D
HtHavZ278iE1W5Am8TShuD5t7oqIzU4CF1IP8r1jLSNcyc5ajXoQLCOq5jV8+GII1j1eHlLop7t1
d4CThAjT2WLzoXYjf2THs7yDsEYtw4wLH8CMFccLla4WSQhbZd9V9GWpy3LebFX3mKhBB2+2msOd
Q7fpcia4JSASXbJfGdblO6bw391lZWSZlgUPB4aYTna/ykJZ77WBrdvEnYSHg3Yc1j6MDcgdCKKA
v6SqAK9irNonZ5e5VFrhqyS77NPSKCR+/7sKUX53CLgWoMU479ZII5b367Vc2rNpK1s1W58ylP/Z
F2Rib4MnpVoSJtAhVD7N1Np+Q8vyB5up6CMdbghVBdRufFWy5j4fWemuzdZxdpfGsNQclwb8Wilp
6GSp1iRXzJLeJ69b2enu+/mom1ZqAwHTi0qxg2nvvhFB7fcIG72AdSSQ0I+F+/rFWeurbVflSZWt
cVkTWJhxQFaUS9taGOsXr5vshvM4aWcl9VaArrS9e9p2q5YdrkLDmowG0jvdKSCp1EdqkJ3BIdsP
JuXhqloQDi3uk/358ZTE/u5e+FLNmlZFcConBXURJcvs29IaWUJf1C1QdoUtIC4wC+2LEUuzfp8c
RtsExHcIXhrvQ4zTyOhXh2Oo2/e1+bPg8uxqkzHhxcn203ZxYGOqJLB3Ko/nUfHNlFt/GGFTH1EY
osLCo+lfV71idpV1MM3BCsaDxvbB4eyKqbACHFyqUQ8f9nFuof8gpZoWa+LzNQnrFcWYsKSfwQQQ
yVEcEpTxedMVK1JioEF629cgT3sE707xYwTz4NIGOEcaKDo9x24/Q/Tpb6xHIyJmiWPcqfdlMNiQ
wm4mg4caelHTV0F4usX6I1l+tGvSOTWpuzKsLD9/25Od2kZbiIUP4OkBYAojIxUBl2TKPj6nCr11
8g2k3t8sxj/kMRmlkWWDd5YhG33ZMG7LQ27B/q0zWZlDSdRJuyew7Cp6iTsF7zelRPE+PB1nxfly
wB2HEJOyP1JhA1c1Npc68XLDszP377pCFRn4dVHR6JDwALFR/CKU16+6Ir7oeXUZHrQVtHm914f7
qA2Yp9SjnL0O8im8wlR5R8DWxrPzi+k/DBwQOyZl5HZYZE7s7d/N2d+vyfxdf3FNI8TWppsJVTJf
XKBdf4qt1sq01WEWbzQabHSPjaOEMV1syXfatg9FB20xYZOBdXSsOUyzehl/UF7F1jTcrigCnqHq
lvvJ6QdJcFjIk6fzR/JTXRrPULTOsyg5O4P7gZO/Nq+HxYc2vxCQRCsVE1rwuHhcwzGsJBHssM7l
iRqHgdMRiPzI5tT4/f1e/6CjuFcqQYAg4M0Mh198KN2wu/SY7bWVDH/2Au0dTRUuwIc/ek8gw0ZA
QheJKb1CKClIfgNyfCSZQbi3H7qW5uqGs4MEq3LJZnY0CSRHT1qQquG5pKm+26v9LvG/Xu8XO1cN
YjtV9aMm2e3pxT0/xBSKvo/oiEHHI7owQXkxIVvndVMCm9DMX6ZsjB618SM12ubn3wfvDy7Wrxfz
RcEnaZk0FKpoK3iFia+bAdrE+ziG2+nd8P/fqJom8TcFxAibVRpz/CooaGVzoAMOXtUzg/assbuK
PzPayX3XqZvExG8iaWns86hpkFI7zfgS4lAGw7Lbtft+RbsIo/goO6+CrcMMbEojXoev6uY8JPs9
UcGeQrgkWB+aeYB4oIixGfgXKserGXQv8fuoc9rVgHIW8E706wDNbI/VNXBj7f5C+6eMyG44hMiD
+gSq8V+ayyQGVpFNisZtoC4k0voMwKHeRhlsL3QAAC8IcQs8qDlgxB9pN9dewchSBNEvKG0Blstm
IzgD5nHUh8QjMGWMKcCl0r8I4IqvnGGYP5nV+Md+frgjAwIrJAmT2II+G5DQ/Iyv3sxJhZ9hQc+A
fq8pcVAaGn7Bh5BA1wjNAYQELu2e+jLM72FLvizAz+e01g1b6AHccjCBuG1BTKaeZeTmATMKfygA
SrAPimP5BQgnsAwvcZQ7ELloZ1phslWwXmgG/UpB/GEAZZ9zhgrI7aflcLzAjEKNIrSqE+jhIKdR
4X2d7A9e9VlT1zqmouQFZ5wkszGYgoIpkqACb0nmmSRxLASQ9eJMK5USuPj81D1Zp/nh7TiICgqH
dkEJuwQ0La4GRlxQiwFAr8t9/4YIE8KmlhuK2tJpFrRc/rvgAKP+fY2NCLsaI9O0bXDWX1ZzHlt5
Xe9T1pjiDOFjzoJuM1gebSigoFYJ6+fSZCZDTXFKeKLo5Eh9dGgOvN0bhe06XVzeemC+HxZZPVrW
lRBluWk/s96b1xpgHkzOu+j000zG1AU22p3OyiU6T0COLSwiM4N0hwI+7R7Q2pkSWpqw+NvCTR6G
MOqHJ0uYnWlKAFD9OIayr752YOlpXgMwVmrxiQod4SHPvSNUWPcAYCz4ZmlH45ereHPRaSZePCuf
JFzejgefXCr9X+A+TZzSI2LShmBCIRmlUqDVwOlNIN853CWg1ig78skmt+/KtL74wnNEX73y+eIm
kwxcECVbDqXqGqybd13s9wmIG7e1aZkC6fS4din9HXW+Vo/30T2kJNKUHk2hTHZwzwH+W7KhYcNG
lsgcTNgCwcfQzSkaI1rylANCpsfHm+oMqHQYs91f0WoAhIftA7182k51uODIdLRSo+AUmy0ECE4e
sHzqg28o413YH/z9DOIHD2JCXJxl8tP0e4AhtAWc6VlkmT5ASjCYaEiIleqICGn9CJr1EBy2k3v2
6cpGBwJ6mGkb8xU6W0hCYmd7mXK0vQYPJmUBc6jeIQOlfZh7Jq8CdTvYJfizJkdcqUVf3m2d7L3E
T36taUFQTuDIvqurGSz0lmAGuaqcViRkDd4oyOHOXpsHRKWjYyzWNQl3zzQkUNzqPIFBdbd6suGE
SQAvewop0Za9wviBm5xm54lNRvPtgClELPUJ6HoqdaUZY/IjoUEXxhKuuDXI2gIK27ABTk0iEgpc
CY2D1SLU1H9jia7y8qsbZek6tgG/3CRXYn3xzZu82mlEFrpVso1UqvxrBXIgC9o02tSww84h0t7D
2k6vX0jUEuDgKrF8iP1Te+QDYOq0nyY0EhmQ4mH1zdb0Dy6GRO5HBM5VWplRCf+r5TLbrZqoZ6td
pQ0UqM9mC6Jn5yv3+NQ4EbpL1aQ22e8nQH0cwnfkLUty49RowgVDoRl1CKDNYDO4X1X44NQaQw+8
pYnBmCpLsrPUcrfZ498VFIUevysowyTuiqEdYXHNL35pn+zLc6v27UqVQqWLXS2OqpCeHA1J1wNU
a7Ye9UTZzqsz4OkBcDHA9s1nl7u0gYKr8zQaF0eEFhi6ANd3xmQPtP9KkdRna9v0jIOnF7RSUtyT
dFLxNS0wMgixaZkwbeopnUiIp9Lwidp2MOEwTVEBohQulWi4OvbJ37Y+lWlnCsdIe8GBsYVGZQz7
NfFy7bHZ3lVVEJMJy0Ijdgiwb1FHVQi9bgE1E7QUFA3pEKC3ryg+hVqhDFaCIC39wyVoLxBxBWUc
KnEIMroEK5uudnSxndK7aHfxaI21JyLJNY4ogpmNtnC9T3WakCbRIHOA1+IdWEdqBCKley5B4YAB
q5Swzd+thvp9KNSdEt5qrIsiDR5NgGKY3MYts2lzWZ+qad0QEQ2szvn7rKq/J83YhuNFGYQlbGV0
RWv8JySWVQNSCn3Zrg6Ve6TGPV3HBXgsfBlIi5/ocaAsqK69rDII4h8uH/tZ9mYpzmEveD0o8o53
5gutJSGGB3G2q5Jvtmgk1MS1+iLGMPCQXyLWbpm/hRRH2jZr+6RWVid3+5CF4OmiA114u2iwvL3K
QvgiI5oKhPGinJWzhkeyKmfpQh77hfyVfNrL9v4yLzyBfMDuMo+jOiBu7EIKDL34SuLgYwAmtNaQ
52m+mzeBFe7m6bqf0ttkCQp5dZzv5/G6nVLlGzYBqEt+W+GeY1v6i2d3u0jB/5ia7wWnAKtISgQO
27EKisT0KGe6PkcAW0idNP7lp8E1l7P8Hhtfh5XfT89+XocX0BwWMXyBkx4+Lw9WVIdlWIf5ZxrE
gTzrMA10T14RLQ+zF/kbFB5H1KHOO+T/Z2lgReqj/HV7T46XY3Fbec/05BM5S/aSck45VxyMOIcc
ffs7DSAIvf5tevK9t+8En867t2ugBYUnTysqQ3mmnEE+4Qoe5ezyfZz1+lq+8XYNcqwRxRu8ltsp
Vff6ye2a5P+tSH7Kcc0s5iqsaL/gW2e3d+RvuTKqtOPgOP653RRNsSzhYNpCc76j/uCwfTAhUDSX
jZeFhxl9L+ir6ylwP3psxqaVz+1uVJcyoUgJzn7STSm5X+CwNOH+AfATU372C27aYpFtYVPYxBt+
ccHxpp7tFvLcrkFVLnasLivCu3lrVrRqYqLjAEg02ceafXKykuP2C5DRJS0R1inHZ/eDZbqINwWf
28vBcreQV7e/4o0cL98m78sn8lfKqh4sMzyINT9kTcsZCt7rurEaQZzPUi9mnIIPbB7D6Bl6tKtM
iFzAoByJjNS8h4Dzd+2NfONVXtfs32tPHkcXP8YDOBrYq2GgAjPSI8Pbe/HScLNZ4oIzhz3qdEcB
ExSJ8wOIHnxgNaj9vZdF2euhDbQ7SLom3TRd5vOcNgHzUTW1P5mJuRmep5C1hIlPUdITXQcYwBKs
lkxlHRZhspKmDStZuZA6R1TLh/D/zIv5eSor4RCeApjA6fFpIru76OzvWanUnXv2kxZoQYZ0ZhaN
IOP1ca5MT3MlUKa7CIoFDouZIpE5eIyZ07NPv7JIVEC83oZGSCNT9+zJg9qBsAyKdxH8PanNdpos
B4sTon2a95x5G+KJupp/9qA15GG6sHmH7VRhrSDrW8Rc1r/IxpEVInNazGqHZiluBY/bOcjn1ZRo
iWcvsT/ubTgS33DhGnEJJTiqf5jJrJHOnR08K6yDOmiCnhs5+6I86F3B3Bezk9sxn3JcujjMRiWA
+n8n++he1t1GJhb8CVMvEy/PZsaaj7LldpUs5X5i1niyPM2Tu567ZOgYP/7crmB5GCzkrugkxdfX
qEC5EPlphcd5ysjBwgrmZ+jqd/SnYD4NFhDfiMPNUmy9jjuCPIy7Tfz+xWBV1V4ZnhnGkXu7LO6C
JFrK3QyW/bPqy/LdId8i3XFwW8BD5NGIbsdBzfUi2uTyJhpFNJHoruEDwgtcL1/GaxFZmXSevNNP
tYAGyz8qpkUmXCa/8JoVu2W+lzXGtgl9ivQ2PGV93bRbe5/itLJKRu4B7S3CzOJyBk8HTwt2kfw8
+5gPR6YjDXAffLQDQj2KdlAvL8UqHVjYsgpklcbreL1nyIYQXrAIuqjAEKEKrrIsUjpiwgsu4abO
5Pbl209zOb98u9iL9l7Udcx1FHy/Fsh1EW1i6pNVzPWk6zoYOZcVTpCTRmZAiuim8w1GsBbLx0O0
iVwq6kMWpZjNBpEvvQyZrKZmaK/A54nMxsvz9PaoAmnfrlLHcvtqJZCBGLnJiq6712m/rGX6yUtP
syh3S3j6DvMcieWUQRXIyhZds8cC6/zfCdu5nx/nGpaqmRkRJG4xy/lXJURxKldlsIrl1LK+6JNy
YgUlYfx45VOW+25mYqTEXBWcGO4vr5J5IXIRJUvyYHOxycmSJ8tbRF1WAfOBxRehNd3BIgXsuQ3T
q/233djPn2Sxy6cynGev90k9o/8GfjUbOdWL+Xr089V2LbqfceXrxfLJAlHwDsQvEAFJ/TIwJ3AF
BalvuwZX0UybqfyUs1L/NjvOYIQjYOOlfhNsV6KlZE6HDzKrsrBlLRDUkdXPYsFKyvyJlREPwIrE
nooUWHAJ35T+VcQZLEJ+ngzb7slAJGX0ZQghOHZq5kv0v8iZ/I/q66HumCEN4oNzQH8Ixhedw7DD
cJcuZQmI2Nqf+TxdFvPLlKIzX5a13LAsq2YmTpLoWRnkPbzb17sUVSi300+b/xtLUck33SKmlrl/
kJOYeBgijw2d6BnBq9xmy+OcEl+8MApLrNV+jguGgKcR2goxEldLFhAN+vzjhI426M2QAIC7XYv9
hR58U76c3rCd3KOFbQP7iRqER5MSGKbMXoqxM1xuLfFldOQWEYAQQr2rVVT9El0kqsycxVMSq6gB
8alAzomKkMuW1SYiIFIq1kRsiUilaIZ2mvqpf5xnS/mbd5FX+YwrDlgU7sWT6bfX2SJbKFHlXVbw
ODr8B4zdAIY3o/v8na4lV40ri1fuHC/E0y6OEkFjCFeofIkVUsvOMIi2luE/Xtd45YvPRdcWTJni
Y9ImFQZt6JlXY7UNqVjFz2VP41NHPxuszYjySb8KFUg+oTB0id6Eta86jX++K19rn+xuFpU+xNSA
f/UoWxD/gDZ/F0Lyg3AonPbsiZggSg8jp9+Yru6KGIkAiVWEc4H43e0B8JZ3S5xtEccTCkB0qVy+
2NV/f6O4p6nuyBQnDKGoOfFuIUHgHjG/7TiNrtabfsLX+dbdfCH3ID/lEuk3uDiFA1/jks8rjbsa
eZrb3fWuEjGMfuVBTuN3K9017kUHyHP7mfqQV13VBXAmLYA0hvml8Je5llcgSmgyLo7T0c1C8OU4
KDL3cg9iCYiiXN1ekVx4iZj1y6ZZiboTX0OMwAmVl92JEkhwUvrrvcvyF4f95o3cjpO1ckTzo69E
IkSviBPDKxYCzQSWmeizpVzqzSDX6BjRVvXURgWeHkS/ihzWwfazRgLFgbHCAb3akUYWZ+HuwtNM
j+hxqkTxShaAxsCU72xl8AGUqeYwAyjC9IxLpF1dHfKofEMZGCxMg/WFS8Qwscdp+RrxnU5OGtLs
JKIKhUFno+yquI5qUM7Tu/xHfDd8xbUOjg797dwaAzGkHfxhPpwOgyySv4ZBwV/FnGZN6XIYyEqs
/QKS9V32th09mnSxptTN27GyTw5NtV1ZlkNOmfDPWTRY0cIBS4PXyknUYM9qPjrNWnMpH+FSKM+K
kgj7hFW6cEQx76a75WE+WMV3vAvlrEtnH5xYOk1x7Qb4+qN3WXISHF+aJvt0MA5Kn8/5vb8+5d3L
slkngeokwU2Ajh5NTTieBM9BfdHTxuk82R1Hp5nmy6jvwjP30EeaD5iJdzRf3pcZkd9pOHgVkZLX
WJ7ognD1Ufchrub/HiK94qTejhThE0d0uLTn/4okbS84YvAgAlqiCSpE9OLpuKo3YRWndeSodyPH
fjhhjUQj/O955siTo1+PpVvbRhxcGBI44vZEbvj0/947oL3QXYQKRL5FpG4PWSxiAK173YUa9x9B
E00nD6I9T7EvR8jqEY0hRvemNW5HyJfJ0pZz7K4/UxZh9yLHkft8onAFb9R0RRES7YRsJFRFgkUt
WiFpt7np0mMIDXQVjn88V7Ee8jy8NwHWip3/fMsbEDTyT6AYedKNBc9/Ki/3fAiyB+cbQeIhQsc/
Aer6x6L/a9UbuveOa0YJd1FCCP/6mtUr8JqrCyl+pxbIJyLTojb2PoX+7u5abLKLbr9vulx+isSL
puc4t/sh/3lAWch5ZX8pSqlZiS8jfo7oAbYxDIsMjAyaqBk4pacivyLBurv3i3dscMT9TW/DYjgG
wyf/vfdjBBmZpnKfhG4ekoxBC6FsOZHoaLzPqUw6Haz5hO6HvhKlYYxdomE7SkcMpNzaaS77oooK
GtELpTvwoRIZN9FlJXMgPoI4R7eZvr5iTLfsteqAObzupfah6uzvKCDBgTQpJKE1FiJ8DGUB4U/J
QRCAzOLVKaxCqVsRUdUfBcTDH0kw8uBTSB7PLwXqTHwtzbdf01BnFHqs503ikMaoe+59C75/FklY
zeRsFTajCvUIhCSB1ptUHmfaTRmguCjQCXLAr2Mab6JiRFtRSQNbfOOJmytOsjyyeT1RP3bhdqlF
+UKP5JRy4tsXnPmqJNAxu1V4nh0RjYG7W1E5Kga187gbT0cxVxx0u56RZ6JUeVbQe02UKFnoyLbI
t8ytuA4iu+gD7Fm/gPQCMm33Saz8ZSXSLrKOk+GJsFznGusgD/nr5ufKGIluShbnmXzXkTGlHzjW
03iGGJYyHtSLLCJRSrfhlIGU1zgzlJ/wn8cwWZxmJwwKcekT0wPGFEsc0fF2IlrvyCd79N5N/8kV
m+5VLumagISKi0yIDWn930+kUxyI28/b1V4tNNLIssYEbehn74rVEbsjX854MkU/7fAy3S7gyBdD
IM7M0WvWI4aWbIgCyIRSh3/GjegtCVaa6LFORN2IAyMKhypmxu78jLd/vVK5jv28DtBxGB+uVdza
GjFK/XYjynnHAhO1zuDfPP4S2ytL/l//QlSbCIGOt2E411Xn0yKW77r5H3JFt5CC3NDFuxpT3hMd
LfsFmZ9sIYvG8EaemJskkEdLg1KY7uNQvR/S3uCf4ZOZtcJ/Rkte3obvX/3F5EODNT1yR/LR1dNy
2vGJHao4M/JTNFTq3otTLr6t/Jbtk/jhkIWzfFIKXQkgGOHgQe6gcLOjdKS7urH/GzSke5Utk6Xu
Q6oj7g3hzskP0efiQuDPt/TmI73r94ubI3xbkTcDISMilmiEu5lE3RQ+B0ZLgjRwCVxXs7zSo6M3
JEOCXhZv82Zf5GOZNFEAuzBjYZ/YvN1UI+LwfGaAz6APJym9CljHMocyyNAULcUlPoXy84yTZEa0
BmDwj7w+zyDhc9W7m9FuNzaLo3vZhocl6DjR7ltOKg/J2ohbZE74cvKk/Kc4LAnoX8WV1xIqE98C
INbmpsQMXFRxWWWdJgF6k54YlJXbpACcU+NXZ9gH0AQD34xuPq644CUiKStFZFDWxsAvX+UkLHqc
FIoAHXQW0iwnNbiNq9pBTPRoIQpEFr2Mkwxqu7mZ/D1bgYFPyTjsId4o5gg2JeI3yABpfOO/XsRN
hiEBd28eRofKu2lXdAC69jTLF9slaUG6Aa7yBS/E6xHfXMMzE/dPXD9Ro6VPv1122HLjcqWytveV
k2xKIQia4MxzwQM24betimxWRAxghiVbKYoS8kPUFVV+3KAMRbY4zqqriTjPVCeLal9OeQpvqhy0
YISfyX5WnMB/fx7mEGFtHXlbtrpDruvmnBrv4viJiyoHU8SIbpGYlgQyJcJBLC84T+2XXLKlomlO
q5N3Wo1mTFnNxglflv+qAomF7J7gL8BMyJ5z4IHRv8ZZC0dnUyG+q3wivyVedgrMez2kn9/1vwbe
YKVNjKW1NAI023ZIXnxSn8d7NYi3E8BRGSRBtQO5jHm/f7c2h+1m1M4G6UemO5l0zHod5muS0fb9
If9oTm/p+f8Rdl7LbWPbFv0iVCGHVxIEk5gkUekFJckScs74+jO2+t6qttxlVR+7fdqSSAIbe68w
15h7myC9d6MKG8edkbgqjkDBJqsfh5NFODy/Iwjsc7q5dPOfCwZDRUCNGwaa8YU4IUSAzPzhU8kn
FCG8tNXbhcccmrRwtt0bVVqEMNI2/Ai8fy5Vt0Fk5Ijr1Yp/fWBpciLwnjYwZbie/HHYlNXigbN/
zVvtUZtMQA9JAkLuV77G1ols9J9Fo76pbzV/0/JNbPPUoXl5MLKd4N84D6W89B9baG44HmQMYiEU
eRHAThfjw9NdTD4gQvjEm6+w4UhSJtYgHsif4r7HqOmqX3BZT6B+XAOzFh4j8aym4ttc8+0ib5LT
J8PVh3Kd5AsvXefXjsUBveuNCVciFz7XGp9HwxV/FOXu9IpnEqske6PecItejBv+Zq+0Z3xTN6L4
gsrGLd6+wggRQlhbe1m90TT/WjUWq8A6S/fi/xlbyw2vlhuv4wM22/HL1xq0tpZYQR/QjfiT+Cde
c0W/Snrch43FLAKv6fAXlHvojPCyzdd3Nhv/1uF9dnt+bbo3VHcHfDSkLTcFRRv/Vazb9OMiFnt6
kLbNI5iKry+XttKzeBkK86duI535dnHs7nnZZ/HDxAuk6+oRrwQuwdeHWiEAOCjPzi+W+Icm3gT/
gIvJFnuDD1vx/9D0YjKgfz0E1dd1AYt0GkRx6o36pAtoUFxLUa+SPBbUPz/DoowuPYtHy+Dj4gTz
K13z+lwwXvmNd7bh7bAMN9Yz76/Zi3djrqxn8aiJr+G28B7ELRIJJONN8YL4k0tHwihtjWeJZRtz
M1mJ9g0NWxkhKitXptDIOuDe7xMkXa7YTGiHbDGpX/6zEKStCXeEi5ge6IJjPyiuM28M82e6IuI/
86M/rPPXVydL8ddcTUZIHiWXJ4nr3S6uwz4iIu425cfLV8Z6koBskPj+kz9jFAaH4II3pEd566sY
pa5O6BGfpBNt9aNy0s7xpb9gYAucqv8QybD2MD+Q2Z7E1iayWpHXfjVvvnZG8cb+uSrWVtyTmDKh
9RVU8XZR1Z0kSsRi7xMXTmTd/6xT8TsX70gmLhbBVmI9Gy4StsATQ+DWOd5lX5k02bQrduGJHwG2
mdR7cQdcneXMT7VX5jFc2yvsIahkIg6j6kvteY3g+F6UWETnQzqJLpkoQIrKNv1Dfn110rZNshF1
7X8avg5NNfFnMdR0qm86Em7KqozddxDl9ngqyRdRWha7sbkSj7C4f8Ep4p//PyAUakbkB1ux+w/7
rzX09SB0e7Z16Tyx9sWHFl2wr+eAP/nAXSFy8cMYiBfrQTr7txpPYL40VxrLTrv/e+Pe1v9DL4YW
kfk8DFOwlfg+zDKpzaz3zOmdUbpnrxHWWIp0kKb8vkptT8oZPaWGxggkjJiD1qyk0auZy4P9UeXA
sio3c4AZMzLer0f7I8L97LFEUzgf4wHBjkTMTl8/Qyk4PgwzygzmJd4d6FnpmllhMdcx4vSzQNxA
hTV6SximkF1TFqwjPWYYONtiBi5XEL7LrRo8ZqMFbw6+075UKWcG0M+3eGx3NRqmFgQM4oNyW6lH
H8pXQ+QjAMkbbLxtpHt4qvQbxxQOobYJVXJbOOA5lg1GcvEWqGGp0mHBzdid8RbjvMAbjLQ1WIn5
Y4QX086BUNevBnot2LAgLWcC4wk+QNyiQnFNjHvveizHcN2NlzDL0UdiTyWjU8RlBK0k2LGMKUMO
so0Uesh8M8rg/SUgkKPrIu/zrHCD6BJPjleC3u9SXorhfYziTSbeD1N9HI1tmh1Kcy0x95le4vGX
H71HzoPabxTtVLZnrfKMbKNgXiMJfqEhrXqao86pi6/QPGxAb76nSxfTuipWiWsNvODxUfZPQ3PJ
0pvxVaOz3u4i51Tkz7r24TD9nZfvhX+6GeLrXP6C1K5JmC0h0DrLzc5mmhPjcH/X23f9eLIjfJkv
ieAk0Npb54Wrxyt025lzKIOD7h/QzyimGyDXHNagg6AvGcjWmHKMt3N/hf2UxW4rL/VgZQPXhGEI
6LBZIevsQtevRZJQvWsvQIEHg9MagwC3L5fOC2pP4dm3imcX1KGOagcrYBXtCSwzVyPu6D24n2qw
A+cUDJto2FgIQ4ubSr/rOOPbOMeGmlBIeohxSmZGD6sadpZfs264duOVuFnArCq4iWsbhrgJb/Sp
nWEtgISe7lNBeL/Nxksr7e1x2xh3tvzUJA8DSiJHmO40NK+CTw1CqR3u0Mom6Hm8nsCgQ8YDW3WL
G6xvrxhi0cpdJT8p9sUKn0trhz6/ReFHDRf9gbCsf+idS1ts+AxgOgXqP2fwSiyp2VibxjGobsP5
oZ5vEoa0hm0S77Fkn6H8BCtM9pzIG4ZVVMFP3Uj2RTbOoOVn6x7hV0cMr63t6GGIbnoC99EzJjcj
TaWK052HftUmB2RZmvKq9A+24sHjHVthoylEVQqZ8abtjt24S+V1DZHYPszjTYq5Exiyvuejbgbt
mCienBNzxgBt9VTzBs05lSogVtwhUTcLC743cORH5WIcUa/pH+MjTDDpQTvmLv5p6V26bw6MReK6
px2aZ3krE2iQUcNqxM/4av+q+eorvKz+U3rVT9HTTKmfaRTiXuiLiHRZnNhpAZ48MzPHOHdWnGag
mH6SbCYd6OIwHdJqxXIBDooIWsBOFwrooHpgsJWnxx8uNZ1WYkJ0jWdUoZbRLfQtYi8ot8jDpl/K
Cxp9ij/miRkUU18ZnxljUMNwiuAUM65VlCizNJ3pZuslFOZYS6vAxhxvkJU1kHb5CF8l7Aj1dh8P
2Iv39Vae9bWuX0dgunK9w249ghJRadcO38shuEmCApdWD6ZmzjRJ89AUwNlbEOewFg+jmJScN5Xz
UASvpXIow4sKLrxlDqHJLB6JZqWXjdtYcJ5ltN4b+ODSDlTXjM8cO3u2mbONFm0mdcEktH5jfVC+
gYh8MmU3ALwB3hs4w7vxMK6He+XVetUeJtJt62reqDfEpFt1wzzGXnudX/F3ZXABKJeUr3BbGvol
JDONkabdkqsA0hw7wA3r5+i/J2fziWvIhfdRVWI9QrxDWHMXl6QdWxm0nOzlG9gA1LKKG1Jd+sbN
PieUNFc4J58rNoL5ysbl3/YTx8gJH6Rm9sB+ccsUeKSZkm+R5lYt3nv4JIKkRKKOsF1e+M/T2TlS
n0UejmoN8ht3NsZam61SE4aD0jK4KHt1G9H7MjfNuTm3qKrvg/cI3f1HoDCPmx7sY3vV9xi1Arkl
jD/r68Ked/FYLg0wfIn5odrb+a3kMl+g100n7WDe1FSDwjvp0FKme0Y6ij1d9kzP6cH5aK/4CUZP
EjO/r1zD5Jf/Xt0z19SdzGpdo5cMUMwyPMa8dif0gTW9VzVc+0O1S5o7bLf8iD0GQ4QlESEjwxPO
qs2SYxqLjIk5E2o5sSvDWURpPAnEIS5EyO95q0a7SFF7Y2qG3h6597hQ5IXxJr35grZcY3TIj4Vq
Q1jIoLVw3hzAyDK/MC4aXeCdHXKVHPtm/bNxcP2YpTXyfXyI89m4zyaIQlTEcqBtykjlBJewpEo9
o99opIagRXMsWg6q9NTF9Wri6Q212yx5LNSLLN1hxebIilsy0+5rtauiINKaF92+MIiL+cUSwWSQ
XuoEmzvE9/g0cw361cgjhi2Yma9CqEg4jYTEkkjL4zsJ+5JqQNNu6G85zjvRAqPI5oRUvQIm1R0r
6zngSldQojeQbFvFU3qQ9W7kOYzGlACviVdcwKBDfvALwpKNNt7HiG6ovpkgU91IP2nSdmSr1bct
uCn+N2BOvcSuBDORlq8f7hGIajZF3XXV7s1qZTZ7O2Fu/aaZ3bDnzFn3DczJn7AXX1SNb7pIRrwV
RijFmB+zWb9LiDW16tQhysaz8s4grX9N7Grh87gEI+gBT/GXg0akAEjZQ79ZqNhve+ln0m/1jjPh
0GKPBhuJpxJSUEtQtZg/Bb0wJLQD6gI4aSMoSCjlhWjVVah/lit4LyqdOpRSvjuUu67Zc2UqbcNg
O98y+JgEusyhwb9VH83r3+NdxfkPIaglyxAgDF3XmcPXf//ASdP40mwrw1kyt2rO75uOEYPyYap4
V8jNVGOTl/OLUcRLpz7YenhoTWvtOJmrjwdFclXDRfCuZYLryFOAMWwWrPxu1bUuu1NugIndlsN5
CO6aYBMqC3lat4hK9E5fZADuDf48EffIyXuNRFl/NeOz2heLSbtr9McAXVa87vUTh3wXbIPhXkdH
UNxm/bMubTjwjOnGcu7LicnCbUpTe7i3m1Nbrk1Y5Dn2KauWfrWy00E0J5uq2dL4V63NKAEpf2z8
A+4xTBl0uHyKCHFrsPytjW9tIg1+6dFId9CWKkJbps8DqA0LBMgWVVB/aVde0F9nBDg6tJCDkb22
2hFhcVBuksjL2CuI44NlkB+iYtvomy4iOPMm51K1ywHA48io8g7p85zs4dmDEIznXee7eLUKICQ8
IITa3PvYk2mUJ6C+XY0JPX0bEHNnCNt3VY3Hikhrh2oV+J5s7SADGsMW4hxUyREF17jCyQB9e7ed
hNYeRC+utm6o7xtnUzBKmG6LhiBmrXBJ4JzCHUK5SW8HF6XIM8CsS+sCcQTlP9tLE9cwwG+sWKLR
e6e5COInlaN5Ba+66rFyXGqMnkde2K+s7icA0Z9TksJmz9IxZbOhkn2lbP8SU6vKZOa6IiHHipjO
YjiZ2+uCMiDZ8JONKiqbkOGg0mzg2ycVAcDapOwZUaXCMYUuurFWjHVYbKzJrYJN7GMNtGpp8/Yr
X/EsZcXoSvsYvhFHO8TklgtypZq5iwD81zneIhoCbjepXBuDx0bQNzUCX4T5mJnBqwf+Q743LsIP
ahVWy5ivx3POnXLitU7AW+4sSGl8Ey58NH5IqEaGpr0fHuT/UnT/dpW+DdNFRVHXkZqP5zZwR6C3
ozjfwEaCpSWLBX9bJERunqwv4E0xr6NrnFfQ3JZStQbEjkcPbmqM5g4bM9gQ5SaqB4S/GFbEdGrL
oJILL7kZxEAPns596crPZAHkd2BYAmuJp3QzrWd4DZin5GI3gMdv8SwgjfHdvNzJxY3Zb6OYmda1
45N8eh0WOjibMplG6Xte5A+TsABXiwXgX7yYGWV50t34doZ2AdN8hPOD365LFM2YAEWRcR2r+4Fk
gNIGTe9uD3Mdjwgf4CKFfdXjTAGNJqmYBKwcDKZUT+bxndbWh8lYwLw21RVEd993pXhNis18GDxl
ymV+uQYGrnyUcG8J4SwP9z5HBuq6GuQfhPj2f+6+/1ra33bfoNd0v5Oj8ZxlQPSXjO21MOJJf+DM
o9LRNy3QB4kZByxl3LF0mw9G/2I6kJh54PnGWcul85f8R7wZIpZ65M3VGog3uQjThaohBrGqxAWG
hC05tnDs4rIY1WqVhYaVyAFoI7TalLSwXDFfiC26/5Q817v8gtuT78r+MqpWTFawzczhpgOj3Xvh
uLHxZgi2HO6c0QbgDbI7f1OT1ECSfmFOkI0yFJvRThsufneupH0drxm/zKp1qf80bPEfE+dsELaq
M25hwg/7zqrqK4k5jFQezulYsaRIT+3x8JJNbmq9WlmOhQF2zTEfRTpTVgkI6Z5lQJ1YaCTp2kmu
hzCEpkgFdCD01drNQDhabvpBAaQKwNqiCERKUCUpu6qzAMsB7BqQUEPCyTflTABrN10BYFNqcEa9
00YORxHwkoQpsCwZHGzS9y7+NST7LvrV02Y0CfZK5U2jEGT1nwpjb9EJFsNAk0j3eka+iSjwvRz2
ufKcU/+Gh6IzcTqTV97Zzc6UaUPc+N39PL9V+pE7GPJM40dsrJ3eM8Er2wvIy2AYA9xIDOoSdC6O
UeYBM7bRP1A/HcAFbKfpvY7fmalx+ntZP3Txva2+cjKlfAG13ULbJ2jVzVWawbXeEtQBIq7JomlJ
paeoXtnmWta3cnZxhoPEs4p3sblk22MWuuJvNk64Y7LHouCkEhMcB/mWub7BXwMtLmbXitZd76lU
iLS9Fh17nMRVH+rE4HhSeBkKRCTB01CGe7sLM6hOyxDEpA0+D79n11QFSpltl5QAoCkai1cRpeIm
KC2sAW+uxfwhTk68SyDVMaBHzE55jYXAWCKEXNvNIjej/s2IorTXeWhombd73nSqEoB9aC1jjOsM
iBTaNwQinUtwK+X47i306F5Vrkq/Vcnlix2/w7UENsO5mdJBw5gEmHq76rDl4Ip/kLZBRMMHYFT2
bEJGS0XsB7iBov2JCGLciKk8IjgNR9zvo28JxN88y9LhXDmMFLS72B5dlTy90y7OqJ10i6pED2pX
GpjFil+bXNs6o+o5unMd6+hi9+zL41WnX1HNxVbBqD7rX6ov+njpkWw4mBI7AX5kxBi1k15HIwR1
1KCpZazX6Q1C8XSvqWedLLOggjkIT9jsxehxeI7aeVliaZGFysp3eGJGuMOaqm+bDNPhrDgE1BeD
MfMG7MUwGwIsP5KaNd05UdEDkONPvX2I6vohUM+d6TNtb3kYoy0jzyqyVST8WWaGQfR091V6BbHo
CyI+kMyUs9sugdhlL4X6CQDSzceJoIb5Ad5QYOdPqb4bgvPU2ss2w7Eq6TmQ0IxEr/700Zr+roSf
bYQyKTF1TChfrX7MGe7MfWk1EchjTLBWGPLSQ8eNSOP7eddI9/NQLEOKOBKBQgMwz+DPPmFTFa5q
CI9x9QCM0mOcbuBYgx2Qaxw4/UssRrVjSkiMplIwkpSLGlyrQb8xojuyOqRh+Lo0rKWqPI4dZhjs
TH8PI/4DysVcJ77g4Fdk+HTfEXtWlsW+VMz92Wp3FZmJHVIZq6ZjQx7LRBu6LPMcjkD8GSx80fJD
WO9mSpsdeWIQ9phv06vA7FGyGp7lblNj3zUjG26DY6N/quyeQzFhRDftJ818nEwND2lmUoZqHYzN
wki7bWVqXmBdajP84ZhQ/uOshRtoqBbjlqahyt8mwacxaILRqtqzYr9O8HYr+4w/39bqHxL1s2au
v8S4gL6ufs0YYM7J5f5+bf+k2jggxDB3NRSZU+prsvZfYWw8BElRA+o56/K6lQ49vBjKKUzutiMF
kfXfX0z5c0Pg1TDdxDQDjB7Ymt/zukgvfTttgq9XI49VihenVJZO9zlqJGdwW1nfthkt58b+4XOK
KdvfU2gHG2rmb20dYKxmfeO/KEM5phAfamriH71M0fb689Tsf326f7+G6OL861rmuVTmem/XYpmW
/U6tqjUVqZroXm0ubbC1lbcmVtzJjH7aaf8c1/390327riBbbKuBZUOYnROJ0nnvUNXZLx12XCJa
MIg5Q3Ykqo6tnnhsPJpB+50pkpgwwpCeYUMtJwI63br8/ZZ/mzkFEGeDVmGSGMgBJDb9G7BksHEt
rsAJn5v6LWwOwgdW616r7IoF4t9fSfvWJPvjpb7hSJI0NAajKgQ8SvUGvG8zKhhAKB6sacIdSFnV
pbVPM2ap2NCrHMpAuQstKnztta6FtcawkLcBzNuQccOpcK6O6nsSw7ATpqx5AKw5Td2S7UfL6VwK
wHhNxENfymrlH7LL72gVYfZsgcwShHpH16C+/r6UQn9o2jS3slNQPPSdQUPuGiqkIYz3R1xF6lvp
bQSlIbnq1Q+L6XvOJl6bXiOPCvgyzu2v2fB/LWNN69MwbLPsNGNrZV/b6agwNgTSpCiOnbyR2kcx
ezndjznWd9gPc0hXG2l8sVG+yivdWTTyEZjJHB3N/Ifroou58389xv/33rBtBpwBR9L8NpfeJ0km
K2OcneLurrVfqgE6+0y7cXyAX6xG1GTBEeAV2ySuTwoH/HDKvNLYJeMdBrC+cJRba/IpR9OM+KrH
0P1QVZuBvmW3pgBTMvJLSmd7DH2PDqait5bsycznmMe8vgYG5LJT2W9MOmSEKhQdpL3s/ED1Uv54
ZJjMBhUAq0rnaIAS8vu976WohFCJU0Iiv+QsXcgCUG5hLYALSHXMqIh9QSpKhI0+YtVAfvDplRDP
uFGNTqbNlnZb/UBk/Y/3BMTANqEBwBvGi/7392QZYeTDokxOtbPLkytWbhKROeFrROj59+f46x7+
fo/BNmpYs1vCoJtfv7+WpkS+FU5ycqpWtG/oi9zQLj4m++kAEwTQgA3LcDjKAQ4oRMwLuVoUu+KC
V9hBc1OXdg1S9sqdpRvlJd/XK/NuBuS0Shc3EG5ceVEfGHd5GUUvoGciYXqTH8OX4RG6FIWUffmB
DAkZBeF7myzaDwyB0SQ9UpKPr0hatn//rNq3Y4n1rJMcKsJGyhC54rdjCVKgThmpwr0L8k5g3E8j
HoC4oTfaqcsvMGxIX3s6PhpFZzyniZ3n6dfESNR434/vBYlyO70b6dqSScMRtaT2kza+KtiaBiU0
0Id53NpEnrZ5G2BHpLyNEnpYjDG1xx8+yLdymPggFiA67hy8ctP4jmQHcFD2wKDikyo/Z/ZT3VUu
TMpFO5J9Wa+OnS6tCZ+CUV70HAEjRBIZLzvsv9ZTRinHQETZBVh6kSI2blEz2lHgcxBrFE8QD1In
avC32s/2aRRenV6j/+C+on0LhL4+AKm6ypMnCs7fwa9S1jRlUGvRKTTpH8RwUdZO7CnTTWbsB+Uw
ArWrz920znqKpovp1UdhHuzybo3bbFEdyd8hWmiCvb4t6ZOwFTXz1Q9/2epjERG8TccRQYqq3fQV
u6d0yIP7MsI4G+cBJf0hYP6O7/j6MIR03BLIp7b2vfbQtlZcRFUXnSqtoJvy3slPfXINSgxmmTmV
jloPIAl4UPlsZHCe6MQRSWfZQ0gHn+xfZ4hVOijluRWF6FZdpxX+1k92h+3ac8ZW5FeMqIfPf19D
5p/3gLermZYOZRnGt2V822UcWdK1VpPaM1nhzZAOL/NQHdpZOab6bVZpuBM1r0bHOHRfbXrIRB20
jqH+tIAPQTFZNDS/aktQs+KOo/Jc0h3M8T22mN5SX3T5peAQt+fyGpsfw4D9KOd8Snsgxtonv+YO
pjU0fcdDEOFVxeK14tdkRC6wjHFBkHLxQFUruk06Lo2xiiqjuQV3vHT8/rltoaIQwwaNvK2m4jAN
wLIw6PIBl1SI17sX0/9MFfhg+HtNHRW8gJEB53Ok6NiCvmol9MPKtGXeETyINJiLxP+kRAdj/qJp
MjrqQ0h3q2N4v7RoIH52xB5kBIcWS22Z1jaaEL27SJ2/KagA+VgKJ0W27yqcZcyYFhrpK32FcZpu
OjqrNiraUuKZs8hKiXIcBeer+smg8xkBuaNShB99H8eez6sVawmunKaUZEtQO5ddAyaK07XpAcZS
T22MJxQE7cE0kVglw00rGee+93FGQJLp9A+WspPMu7TEpQV+k4SPlFW+Z8X9wGTSSO5a0ayPH2JQ
gVOMrrO+dNQEZ2WnZGugknhgSNUujHRAapjB5+mr6VSnEjtZ4xox+afiWebflyUp3kxH8lV8fM1n
XDR5qMRAqB5ssNZdKBOV1vHi+x8ZPcxFqFQ3E1VXXlR4XddHozMXnWUsQv6daw4G6Wgw84Mhzxtt
YuhcPWRgsks7XMoTclupxFm78kxLQnfLodutC6ym52D6mDH9zMoWcNhsITpt4vcga/CXHEjDh9EL
i5Ocw4ubtBshrbArnGPoyfiM6etuH5Rru3mRuJ/lbGAUsmKV32Qwbxy5wSRsJnthbk+mFaMxyM9B
WA4vkXNVNeqvsXwIFe1YUTKqwmalSdWpmc1VydHVFEh3e0NZ9fTSbQltFYAz2aEgoR4Hk3tvBeic
ogkod1auAuriYZssAwX+peQPmzpJt2THdzweSTh5yXzJxmOJCkwZl0ZtLeq+PiEdavthPTjKTaHN
6xjx0hLE8EoKkdR6MqCTnuZbZQhwHq44KoQ2rX9Ji9eG9ltARBO1GQwpDOtHGnr24A3GlRrVHP8K
EVaEycMUvqi2SBxGGESxobvjfCimIxFwZB1SyHk9bGOz7taD6q9Cw98lSMuz/CVnBfd1jl8GxbEM
NzqLZTZdyoQRyBxqGNQivbydLTBm9fg2MPJnXB16vv70XlYftY1lbPialyZuLRgF0XjtVAcl0zKT
q50ZzLch9oCDsS6B0GvXYU7uWhm7oanYaHrviTZ/6bA1hGtVSxF9wGeIEIcw9zrb9xZsLNkOjqKi
hQk4Dxync0c7PA/US5QFWMDsoeUW8duYNIugoYBa7DWLZc6sSZa7dIuREwC5kzNYHNHk+Sb9C0x0
A4qWGZZ4DcVMA+E7V6aUq5uZelQMQzMBhEWd2ehoo3drGXXpmGMzRGjcaYjBnUNe34rnVt8paYuC
SYbJp2DOij0Su0KBDNs46MpDpCiLlI+QgBubU/wAoZxji2KSGYksKpaoWjInaUY0U+MHDaxqW+Hb
TBGmophVT7ehgviKPcLiq6YeGbcyHdkmtZGGNO59YYCetWaTRzXUvtYoNXhdMlgTOR4Z5aKxe7cJ
dChaRzXtjn7oe5P0yVNdAXeIhuSUVfm+i61LYtz2UD0DsEWkvTlZXpHMW0kVJjyUW4BJ9fIB0Jac
XuXMeETMo7Ge5Axj1CCmcxfgaYmCgqZLq02vmdw9EClT003zd338DCc8tcOPBsGcZOo83ZeGwhxy
g05S6FcqbtgBUoybXRrgv5jfhP29KJGVyUMhuTG3whqsxyTRPVl5s9EvxAgctdhalBlkNtbOnL/q
cvAZ4q/dR+c41j8y7rk8awefSkkK3DCPzBsLhZfFDyu7l4S+PHWUHiBiL+QTnf5sBpTxQjeiKtqo
XNFblErR9FAPqFjSgV4wEjWkjTxJowL9CkuymJtqRA8d9sE+XRjG78jyWehXR9AUMVKk9pw60pbl
SgnWXGoaPbnxkHFyVT5DY2a4J1OW5357N/j3RCmeX+1aTo6ARyKv623Yg3wkz3buYwRyfUgniZ71
suiAO1MJb186pcUojiPGcqD+oPXsw6suDbsGX3CpwiIJYZXhhJuhU35JuBb7s+Uu1TR6kDm6DWdV
9XsnDj6Nkr7A1F8med462MLXQYtDoYqggIetSNRNL0nPMxaxxqwtKYwYxrMoRMWUy3mgnY8JI8kB
1MyQrsXTU5FajncOD5oxU0Lliou362QJVh44F+bTvZm3B+feAirWWRkK5wK1qmwnH6EpPedNR78u
wRVCoervX7XKx9J1YTPxZTo7EznAHMavoKY3cx88K1SlybzoACpnTVHPJiCNgjompRS9wauOM6Co
s09K/QnP7phGH38PyL6yj98yMRGPWTpedbKK7ORLpvGvSgCROjYvvtOcw1Il76QF2CgXq4lXWuQv
hQij1uhj+bErdpRSLe/tYtjaVENK5VVLm4WfWjTi67dunJZte+39mvf/+vc3aYh08M83SUEAYDG5
qfWt6lZmZtl2g9+cM3XybBuRmm0uy0FYciLF0Ef8VHCRz6NfSu7fmXL6OVPnQj2zFztlYod7YvW7
mvEyaviaSSwWyelaNpPbvK6uGAS6TbPTbGkl7rsSx3t7tlLw2Qx/+E8qQTaqsxDLkU+rhJKMHpQu
UcURhvGHeDZnR3LD8dCS+IiWcPcyMD/JLPmTTz86gUti+2cONaPv1z5WS2KFGnAdfVxCRkQpevNW
DNEPuc5XUff7JUNXQ+Ipfqdw9nuGLaVxUycZ91Xpqr2crTPUm2URrRvUZj3y6ZbhziZA1sfQAE+G
Nt6YMhtyWyMXCC80vjw+CGquYXwI4x94iX+Wvlh0ukHZw6L6BIPwW/o/wDQvMk6Jc+28trlxTdLh
KfOng4GdQKejgFDMOw2hmlE9zJl9N+WIwP++pP5z3esm78DQeCdI7n+/PnGlZDWyJNZ9iw9za/HM
a/R7mgiV1MFn4kANaGk+KHntWk1zN0bJHSveIkYznWuKBWOQM2fDgRcW+aZLusuYBj80Dr5yoe/3
0JDBSlqyhpuk9S1X0qs2afKI9xjhKeOnO1rK2w4XFbHa/SZ0Fg4rsED5bqFjQ1nKkxoI6VTAQS/v
Rp3wfHwgll3WenY7GwelDvaq8dy3FwuFtajTVuIAymBjaEJOwRNMCbXJAzd0c0dbVRGQcmQq+diy
WJLmIqKZLEh3HD1Zl8KojRx6dM1NGVoZjcaOokW7z8dnyTo3cwr/lNr0wGJLo3YdIlqdCutWn6Pb
AYTS1Oo/pcSiBP779SIThmYuckuW1ve9LGqaOtDbtjmXDghQFf1kSifZ5xGtAegqiLFyDps2MegE
MuOBFqdC8jyW+NVq1Ifbeyim7UhQ3LvtENyHRvyoNcq118efapx/bmjUvEzuK3cW/6Pv4rd2ttVK
0+v6TJbWVfJdaXCASP6xakQwlXutylBsadxE8uR1iNSnAplIt1Jj21XmARQ50I/yxo6HG50wwky4
xxlxlNj2xnLXz/NxSOWHzvAXfvAagKjNrBeJe+0kI4u9wM6Z2f6oTqnUDKwgQtJ7OdTORShtOgmq
ObA2eo2xNP7SuoORWqtGZ1i4M18iU5gGd7d/fxr/Y0MQ14NqABxSfpnfWmROaoRtpWf/NDcknzau
BuGPEEqnL69RDNM5jZxkJdEcI/r6ubHwH0vHkU3MsUyV7YBK3e/bwdDMbTfJenWWmp3d3irz3gx3
dvmaoZdoaTgyWlaHoDnya1XcNvG+NXdT7hX4fFi3Jo6IEEyYFyhfDYb8ME3AYpINNN4jDall1P6r
oflUK4Cle9W8/+HaiV3g26r/7a1/qyU3qmr2kaNU52I+aeZrzuxBvTPafSq/NsOultfJ7PkgrseL
ysvbl7m6dsW2jX+qaf9RXYOzLpvYCaiEiYr51bv5VySh26Vp9j3vY9RvNR8R2qvGsK9OAuLfisi+
HU+dgfg7wcZxwR1MuYrjrgUBZe666YcV9bV/f78qwrgIpLzpWH+YK/Z6ULVNPFXniNKF/supMRig
pAh6CBKHJQFEqJGOLQxGNrBOxJfCeRy0M/JNtb+HQdtNFyzIt+bTmLvWuo23DoKdeOPAXUxdkhPf
WHbJHidYg030V3zkK3zGIHkEP+M346ICJb6GL1NPjXqTxPdG7OLC4yJmgv7dSgRPnnnNtE2AwFiB
WuzGsYsmOWTqPt6A2UFazwBRjgRroWiLzPjh9PtSZfxxdXTVVjQc4ajEf+s9FeNcJKnfVOcZCW18
Y8jeHLjGsKcIpsKrftepjAHcll00eB17iro0LVe5T1lV4U0anvE0tiTaL14+3aDesiI8IstrCtI6
YWrnWjLJbaDlW/bmovSPabHPQlpxe0qSXYHK6VbtmsXAM0W3Jn75+/Ng/lkZZSHClqUJrMkc7t87
0P8j7M2WEwe6Lu1b6ehzRSNAIHX03weZEpqYBGI8IYwBMYlZCHT1/5PU+31dxhV2yeUq2xhJqcyd
e1h7rZ2ZkIzfp+cuPRoc89ZwJ/rBaiaHdfphhzg7Aoi0gyem5C3ElL3foQQjHvYD/eGqnOaO0dCb
OrrBSlX4LKry4e9IqjvA22RZVhpoRzn1vkH1ok7K2CJxKJ5ujXZHIAUyF8Af7YPc2E/kduEbkzMx
oEHKrohIBm53dBI0Nnhb9c3hOASVIVWfbqQ+NRq+3WjZcBrYG6SWDjKnRXEA4bJz7wFdlPDji8VB
hotUjMMFZr19axDXiZCkHe+DmFTjznk0iFELH7B+Y9+YwlqFAjP9XE5pqYfQuY1wSw0Pmk6/+KTt
JwlrQ6sDqyaW1q7MAQk76eDQqPdmMRklEetQLtOj626cq/uAfCaJDn0IH6C0gdwBxEULzhJa9tft
tHlz7vLzDncJPARu1dZd2gaD0xDsLrRVgHjtS0hHxw4OOcUCppp4eBdSuLMhTTLZNN07WevQyd2i
eehe/DKPwYAjRxMlB+nJxlVYPAoiZ9tolBz1eOhWlNQDYYRUP4PheFGFjU59tXFSSeQsljuJ7+se
3bMLHMAUB5tgXSZiCV4v3IT0zEFJW5UdeiQZ/nWcO4jq+Hrj6aTtE/+e1bvyrwn3od6ZTWettWIr
jlAryUn9Dkp0s/IWvNWtUx+dMGwAvTRiW5FGz8H60yqJcyLp0FRNmsIVOTxuWbz3zJD+EuSXk0mm
GNzgWoCTISz5swbiImJUhp2UTRdqjCMFWljC6fzpkJDMLCWXUDuB4VMAS1J9CJQi4mDB6FHtANQb
p1166cD9X2Gk5gXL8+KMsC/RDNn8z80aMKUkXUdcmy7AOxHAXcj7I9jdvAUQsUjFVrXzTVR9AmNa
HJ2Td52wBertI995OPXg2szt1dY5BVSrw733hJxhxmQDrh4Ddebr6vg+pHSAENUxPgTWxOrS/E3r
bK23GT2jenM90GKKDBF91+f+wUHeupV2qiiR0XXQ3/Tr3YpfbfPiRhliMM0+QGFbbbPQOrdxtXX0
1j56Zo1jeKcPW9Rt1dJuxRDVtp4eDeYhCta2IcseiDiWy4C6UoxAwtEruXuweYjpqL9ZWA41v4+m
cQTcy1v05ZKMkTjIvRx2puFquJdQ6bOcDXsB/pqCIm+pliudpixpRAlDOBWYleRFbVOCPGDGtca6
bzV3IlInBqUuoHt2Yd5z+s6kJBbDVeQ9PTlYreRN9nMReYuxjdA2l81rnqJ/kCuKLizhAf0/3BnA
UOlF5KjQxsl+sf91Zd+/2X9QB7g6hq4T+H91d8wHfZDJdXvu4kpTjgiSTVkm9ZKT0HuX1UmAVA99
HXhVGb7sutm70EnxoMqAaAe4MRU6zorHjd6JezDD7dTp6T3vhjrtOYbhm2BvKhumbUHbQAI33v7o
VFHZyfTT9J7XXD0NahvAepvBsUJjj3MnRlfe5n63fJo07uZlu/qE/QzMW9W6ycqFUoS2Cx80TB7L
hbOnKUalv3SmZYkTl2EYeR5nZB55LldZp2/l+aA5MofApX7tAHA6sjtp0GvUuTDtMngCmtzj2t82
wTqBdt5CSzYn2AOqrbJClnHv/rwjvZAc76Nd1nUCXhAyVOred9vNOdeK4+zUvegrgxbSCg75CQk+
+mUzc2go8qIKlwUFRquEB187IZJCY8vPV/GPkMPCMzPB11V14GDlr4/8cCX621QMRMCOUVGdkWtL
oNkKWONWusr2qbyhb/jzKb8hOdiITYBguNMomCGY9/WU2vVsWudjwX3fot22DRDjenEBuv98lnfE
GbkNTlMDtFBW1elvENR7ejrcrXLt2K0nveNpcUCOrHwd4N8d9kHlLPcbsjEPyrO/OBrfzwuUD6lY
HmyJsr753rL13Bw2OUqjx+5u1j+tXb1oAJoxnp/rEnrcB1GvhBcJb8vPd/vdu3k769ugJs9n6Who
pWN3fbG3G8e42HtKM2mPNng2UcvoWNWwQo/tHV6i1C/nrTv9XngvJbSKUfOgWtcikLpvQRl0b+bB
KV7JydZ1videRlD858v9FhSoqyW+LVNxJ4v7zmpwvZ0thGDPx25xjYorGYB7glzE/EILSw7K//b0
fz7f97X2dsK3aX4rDG2WZddj14S045EFs5smDrg2hjFdUwmk0JNt2qryUbTMZKpMwhXw3s8X8dtN
q2Dzr0govZSKmY6ieLdirIp7CrQerOBObOgg3qIR+Nv8/xa7vt3ym3kxttXkoR+PaoydcmpTND8h
h7qzSe2R9KeziJrAqRDnWuvXx/uObQXiqbAgqDmUUKMk+HsL3ItnDVhIeXfsUqe9gpEv7kfvSq3r
9qgjfKVqCpWiGhjY2QvfrVJfuD9+wS298IVfzGuZGoFllNFvryDc+C12r1/0HDxg2t1dxNUQ+4ze
K5mmdgZ6gFLFA8FlpoCkTp6gLbS269AVPicFXgn6OhCWDLd0SlbAiwrURMBjW/x204hSXHcYttmB
qdKpxkBqjOgTAS2YWt1Myf+itUQ+6VkHnyVo2qnEP0+j8j8eLGIypIksZbnB8H6dR1v9fqTMd9h3
z8V0C1DBRGSFaj6zt3GhG5kUNtLh5HtmtSE1FetCj87VvSGCDmUA+kpz80IzQ2tzdfWkbP98bd+S
DmxkNRK4Kr1sqj6ir5dGF2VVO2f7ffehU2JBFR5noTg/RY0YQVv9fK5/TbIvJ3vLcNSyXRWxdG3X
pWWmjNkow6FLgajaYmJvSz5kkQVwFr5IsgcpzYvz8/m/bWNv96rG4q/lfEpm5/x0SvZdy6yINbgD
0p9qNj9Lv9Q5vift1ZkU9E4vGWDFXgPx15nW5e31lgEVIw9RkKIsu5l1F/O6vkYX4NoqoRxpUCi/
wFnwvH3oNO2sZ/CvAo2hicHWq/X+uXb1k6qX7KCjB/ny8ziADn2bkaxwajA1lTSvl2hW1t+Wu2Ue
kSfeplkcts7ES+MxoeeiBUXRVXYophEvQ/S0EfNOJ1o9xZqjvxarXZ/it20hjtKZzuM51XEZH2Uh
UITj9bqAqJPQOp53VGymi5jwrOe6zojgrds0xWj0kN3xUaSideSkLEVHhWnTzX9e2Z00J+x3DiSl
zkE0m667pCmyQ1WIQI8A0SkEqlCi0+lMp1N+b3oVxJK9h+d34imRH0SwcLcT4Z55/Z0wbTmzez1u
ZK7SB+o+1TGui+EwhI3/Lqjvl1f58OHP45go2+35iYjVXemiw30Qff7X4XAvieilLm8Xv17CJOUM
ccrtP0TixPyqxmiIuiAWiRaLxXCYkRYYcsLp9Cw6KNnwZjFUKg7MmpbUJCgumcpld+Q2R5NJN+HH
hXgFsCU5vthjMAT9jejuhdsDisP1Pwo0G6viszlquje+68ZzUhmixuWKbZ/F4+nC92m5hBIShmjF
Ci0TGG33aPelroayG3kSV3N6xRwmP+4QaIFdHcw5Jx9cKPKvdsMie6D6LwnP4zkjZ3HmMcM9Hkfc
VhiGuRzDliHHTxmGQxVf7eUiF3xiDoVkfAl9ctHv20d+NXXUI7R7dNLK3kP0Xs9PJWsaFtaWTlIB
VS9q3o3ZIl3yw4BZo15zFfM5TcJDyPblrk1iz6OBk663IN4yjmqmzTevMVHR/smn7dKhK8q+NAkO
0TC3t1y1R8oSZrizuBA+XrgMyC9OckVxL3rOaaetYuxbihYPjilTnAgLyyXoPySB3+r1p+6vCCv/
c9AvaW8jWiS54Qi9QpJCLxZC+UQL9Tl6jspzrUtcGcBrYS+2LSaB+t9qY0cq9PRWHu8bDZkW4yFJ
n7paA9NOayN6cU/NBb8zJ5fJjS4SexGFC4Y5c1qNh79ezKIWyXp1xxuH6U+ei81K3hthGLHrccCr
KAYD1uhqFa14DDD/MIIWGSFNxAw7Ixt3mJvqcQ2jsuOrIWYI/ywIrmZHXEuI+hSrighb4w65Mx44
Dfii9bCnYeStgrX4IH0hDpyOgRSrKOL+FrxhJhcXm/f47/XF1C1YfqlkgfGAySP1OpS4mEYdnymw
jDu8uTpSMTRs3oGpkwkuO5cU7oKyCzSFOyyRoYOxRaonTJTJd+qCeo6dDsmNNR6NXN7sZ8BuLfQO
IFznwfeectV+2jxMDvX5aZ/Ex6C/6ptR+LDTdotxN2Dc24lh3ztIQnYGBBIdGTGtRdRfeRDp+QSl
ED6KqcUZmdnR1YvIPHI2WYwhEZcleeC61JXN1ehiBRjLMt94SlSYGyTKGeXFKgpZ/Lv2uCR51I3O
vEMyrzWuuTcbixDPlXVU48PwXHmorel4PO4ssSIODcVy6e6kGyszp+78KbfM8T2iMertefZkOLfd
h63GhO/KglWLrCvGlMfGnTDrNrbGEKlhvPmW2PU628YeyPVVQgQmNRQ/1W9zoaYcqj8pv08/Pj+J
RwfPQks4c7k3ZXl9jXetuYycR/pPjPLGrrkXo7345DO02SYZTxorXpcFKXjS+hRX+x6o/NfOx1y9
poKHpTP91+0tl+6oJpoH8eliVJ1eii3ccaTYCM6IjgSoeF+TM2YLphV7i8HvYEMt9UjUcNRcdaOk
d6fjTVU0XfW4m7xhd8Tswt5zE2xKIuXsRy6VpFlD/eVVH5Y7cbeNbrPpTAAq+yDzJNESx55nAK+N
yB3T5TQst8JO3OOn2SzcOz+F6YvPo4MwO4DTm+wxrMe4CxEFB7N8Gc/c1xxnrSlTzvOeqx0UkkUe
/3gMSR7X15w0uwzClaXfy+yaGPXUly+zOMfm6eLQ4DdY4UzUIxfBZZSdOeZ6PsUGMEXuNiuSzkwe
VMkB84yuGSn7pyuWluyNnPZHe9JsTtxR9y4+U2VWzrLnd5F4Fg+eh+t2XZ8tjOvqsCYZQ1CjYjtK
Yrf3ibangAyIZ7r0GbWcMTM7M5LPKj3Jum/n9kzkTV2efWUHJs1C8jFhodUEo53gix/dsqM35utG
qT9r1mi0FzPPYBtfNwqxzYX/2lDmaj0ffLU2/qyh1w4qui6D0/TdVLqjUVMP6myLNzFq8tB0+Trh
AILTZWUFiIpd1B/pUaWlLeEYllRZ/LLPYqInGuLhma8LslrWVqo9MXdPbKOp6VgyZqDjTiH2r72Y
QeDPa4UxszT2RhYHvxInDpOODlzG+MojTrgwNcMG2MBbS1nJfrvdbI6U97MRTObmpA3IS9C8IoHT
kDOUmOOPjz9GyBTlsaJWAslruCOISo6KzlzR7z6Ce1DA8CVvwcw7ePi/3MYJPiR04bmZU5jd/R0U
zZDlbVrJWWxahe5YPLyaZFNVO+qGaaTmydVh68ZQxy5+AVOUQj1zVd0fU/SP5zLi26PR6/eUF8Xk
ZJr9Mdnk2JSeeWPTZm05c4omHkxjO7k8hcx02OzszB7dHPc/VpuxYlbitP3ZRDpMytwlKeChI0I2
r1cE8P1k/I6a31XGZ8pcVpvdkRXG9bAFMAlP3mxyjdCH00XhQQHGx8xm1lVtbAOwXv4CnrJZ00s8
K+XDKVNGDdcej6fzOazZ7sVn+Lk7v8uspuFexMrfY3f5c1sABOwwcTYhfsOmt++eEPKBegxslF/3
8FMj1h1bY5cHqGxIzXZHn5AmsFxLym/Dk/H4m4qQJcfVT6edDnb6LDtMniLElpKeP4tud9ljVFlT
9I7LTjap2ZCaN55YC8dpN3tN3rvfFC7GxnItCKMhLGw8/ZoHtBw3adUcXfts920qGtEJ8s8aoWi4
dqJoOB6r7T3YinaA743npRwuQ2Cp1W49bO/8ESav3S4nWET2eydcrNbKEMLv3aTtBj0bcAJuuQmb
SHPTJTfbpiru3ttbuZpMctu5t3HpA04QDPpbIcFyg7OILq2by668GgyCQcCM1+x+/6Mi208ChKND
vvzoeF6bdc8KoMDR7TbPfdQ62P1SsYiig+yvZH/QfnmozSZUWlCUwoOQjSBFjSLedj/QbvbrPpiz
TD2Kew5yFdzCa4KNx0NDhOobY1VIK2H0WG65Pdl0H46FqTcCVtZHQCbfvoiAgWu3JxVKc+0212+w
TBQlMt5WtIjw8xmz4KN7tjEpO1+uw6ybdZTPh8g3XKn1bsZlX4PhGepRci3KE8hEdBCso+6yy2Z3
cu7BGa8OHkTcXbZovCjec0iQUsijf3eUxZxMLGzE5OGQVcCEmqI5UQrIiWyXUS62ofoZA7kPz32D
mt44VLu2snzVIBtSfWDokh7w2OHBVxuQ2tpUDTMaOHXXadYh6YbGT8IR2pvMsLq65Kt2W+LvMaSU
LRZ128M/GQ6ZR4md4dSsXjEbnkt09pR3sxOoyisnbRguam381yd33XptcvBNEAao+ltcCWO2zc5U
uUfKFf3zPsypjd0/uauIUmvanj25OErfTXrRRQcF7Nf14vhwVKM1dWh5aF5s9WCVH/TH2cp4R6iv
IZKtTK7h7di4hnourvCzbpea/6SeUg6Zd8uNvUb5hQZOjienVa71zobuW1Q9mpEG1gTPcHhluoQL
5YRCYYRrvbMvEgShM7gwLcydZFQWq4NkLcjBgMqcvIg2hPM4CI53aanfI4xN+aWbvARloQ54IygN
lag4FU7JfnI8nIdzd9SuWazKfi2Gis39LI8/aHZyuTpqPTieW6k1TvZiEakBZ5HySAa8t/Iq8WmJ
/8aLxUqFEKyvGc4oU8HfdJVbWg/Srsm/sC/C2EeTkY26KHvIAP+gOXptJ6pcdeJUlKDdWVsx3j5H
amBOHOpnF1XKGnwMKvIjmLTLNj0mNotyeZSK4X5YglGeaimb/rXJOl8l9ipSbi+jxFo5ifZETVPx
9CcXtnaY+vDCuvDCDGFAmTH2bGRREAQfaqvDhj2k4+T+a/PbNPofo6vdfPpnVMmqFHxxU2I1hR6i
83J+iX5zogRViSNGoLyHfLJQ80W5y+ytnfl46y7G49a8N97KkHAqGo+39n3kp/ibQyxatBjWnCEl
frt18+PO1l5qbMqqAozDyDv4G845bW3t+U30Xl4WG/gJaRSLSq/akjJM0pCrSBor5pTgKUQL3G8u
9D8uZcQP6zZxq8slqofZ4f05u2kvU8kp2HU68Xw8ZsJhWKMVBnnIeBD38HpCOQr6lBlX3OpiAaMu
USoZg5g8lq22q3VDnUbttNOhWpse84GNC/llfMXbnPcmet82HqWG9YndGYYmw2BhIMNhyHB6dmQI
e4yrsraXy16sRtU3bXDX6rrgyhRjEAf8abXiRqeDG9Ng11OO4d2mOZ/jynFvXOycCIlIUkSMAIZ8
JgJi3XtrReMk48sSf03craQ2iGxoJ28IOSFVINAqY0YFIb490SEzWRnphe6HnFgJFcJyxLPNGZw/
Vhq2HDFe9LEWfSY7m8rQWB5ZY6zBm0v1jrDxjrQAATaQCTV5r33Fd/1SpXJPUm0hrJMVuw1JCg6K
p6+VtEoajMtiBiLDouJLLyuRzdrZdeCiVyDvABvhUoMNvQ8iPyYrM5tNaeScpNaFA4Z9FrZ6R2P2
zdm/lYc3t4gjLTI86mM+HWNABv0yFxh8sLyDgPOuQmXXhqyB/ut6ol8wVlWVX/sr1a3yb6Zeq9bg
YYFPgjTh11Tk5XLOM+NK/m03zNoHNK7Hzw+6jgxK3EE+RNvjzDwhs43sxHN8XNAJhgUNrXAXVeND
r9p/OFn/3svi6hzWbsYr0tAvlNTdx9F2WUz+5//4X//3/3w+/neyPHb/XNb/OGRp90gXzfX/+581
VWv5drV1vUpGs1QiT/yWOK2ui+v+lu2zmKJysI+rUcXfdaDOfqCLOGvB6uto3vFj381JJ5G4bfvP
4Q5lvNTL27eQLH334Cl1RZAHeL7RqZ3G6zBt7Drgsh2rVY/uw3372EWIpVGzb8N1u9xUr6A3q5M2
xa5xnhvrX1Kg+nvn9p8n8Nc9vZXftmdjm6aVXRbfPu9l/PxttxhrHjTZSILCzt2EwvI5RLgWTzs4
T61GEl5dgN40f201uaFdIgeIc/fXxMLdywTtpd5tVHgGik27jyQ0vGtJGuEODjUv9TYP/0wXI8UJ
sWkis9W7z7VlhQxNdBkq8EakK5Y9LDXoUIVFm0HYO64RtDTyUe5Dl4SCEPsq17agsC1vw2fZhhCQ
7lt4Bchjn3Lf0OD3lqVUlFu0bg2NRhED/NolJJBKJsQypAjOc0Qmgjvu4OjKOhjBoB89FZVTzWwU
rcw/nSSCaVdpNX+ePuXSWx3tNdaUc2GDqZqUQGpv9Q94EwoTqPU11tYwy/k1sr57uL/cZ+6ckM+7
dze7rg7D17OJwhfpD6w80X5P/dckF6JJ2t/4d93QeuqHO3dWEZdROVeEshoKhyYvA1rapZcHqjPb
aFuyZlvghugNlIDX2ATv8iFrwimR5OljxgMVmEz4t98n6bMiAZIJlTfBSGLBgkQOgj4f2KMVrkQf
kJejS+cjaOMr8wIshDJ+kD9h2Leu8pXUVmN1E+wT4AUgIy/kFyzkkp4CSoZ8Q9mrNTs9ilTixq5/
QSULeWKBj2JyghvGEav3ZNM8DHK2+pzs5UptMGqbUuT8bOF8ghBf/WyPY4D6g9yCNanjBdZxLV/U
+VxVOk/mBX2JRIhGZ58gBtLOs1/q1++9HK+HWocqBJYBSFoq1beHmlnX+7qoZdd4yP7D7quhcEuJ
tks5TaUqVY4W+0UGR3NUtAqZGHvjmt1RZXV4sMJptwNcn2CQ+wP4dnEXSiJQDuCf0VMuIMPKNpuH
v9R19fo/6h/QXcGRZBq0LlCt+Wp/88fhPNtWtVusN+E5RHA4pfRi65+wHYYzvCYLOCCVxJuqw24X
0G/3K/R4TutSb5b2ZNOsBl0CQJp3Pd02Qn30bEOZtnZpGJ4F2Sqsx5XxZrhH0rfSufB4n2QOjx9r
WoSfjs7WjKUPq/FxbMDxhUmYNVBYhU8MLd99Yz9aj64gBOOLt2XHv36U3NJ03yzGM9zrtSzmdCNu
SfuF9zogTJl6++48dfkN9K9GRzddzg6ymkuzq23lLTR6ddSTuycHju1FrWshXKfhp+Wf9WiDMUOT
1Ipmn7WqrIY3bYhCQnAbILJoH/u3h9iNa40EswWflNhz/6TTJltvzcRF8EKbmBDvKwpwOE4ttmJ2
Swyp4ULb51vBsw/fBU21DdUjCTsHYeAJAQqafdlrD4w5sTU9idGhVSWzWBGV7uy37pR/mZ2/H/Jb
Pf2RPxPY/3nIJXlqHAMyAepZeYZzI3pDC8k7BTU0bOqT62/z67czv1VVD/dTRc+SJIuVGAZ6XcjX
wosBVNbdh0oXkjixd2/Pwpq3/6WI/l56/LMs/5rZbzXW+6y6x95y07mjjeB+bN45ZgGpwugW6Lj2
9Ak1hmhCIG73W6NL+a2arE6uWEDAJuHUwCyhxuWvumdWpPlMK9Ux9AdRJiSkzk7/9gTm5vltXu4+
Iq19XFYSJq8FwrQIap+0esF92irNgToe51lC2feXrb76Vvb9dlEKUPXXRZ32lfNzs5td4woE80RP
THr60yEkHa+bkPM0Ht11s9baokifr6zx0ykNk/AwOUxuHTgfZnAGQvvpURZP4e67SW1vg99ck6J6
2OZRAS9vQziymvcBnMDdSrfcLvr1X3bQf7mLf4+r8eYu7tb1CtxftWuckzbAk9UxqGeOhwfrOlsf
O6Mz80n4Wh+Qu7HbnNx8PnOq7sX2yhhVIlVyOjewiHi0Kjj9eYev/MOdBdlAqwDwEbMChurrEM/q
s6tRSu7XGA5UOuwskg5k9T81xmeStwoSGiSzITUHMzcjFFgY7etGlDJJk/PdlJNaRcJtVcAA0Jtt
BH4OMYpu/HKRwNW4ijc31oJUrA5jUrVU5X9fr3KTpWXrfj4wEYB7Gq8gQGXSzUBl06sURsoAkA9Y
yDMqeztnj0Tehs+H/m4K6nfPB2CNaDeFB3c31edZZp+X27VIl1rP7AKwp56ptErvYLPxB8M0OJXs
0kAdz8GN3PHr40x37E7UR/mgPjLmlddhzK8PtssqaXo0tM7NW98aqV876GIG8eRDnFAAyYT5cZn8
OTL6pEUWPduICvj3xSYsA5euN6rOzlHTQu228AfaKX+V+8RlcyDeRxLj4uTjvGFE9ddhdmiPaidx
jfpRRBM+/2oGHdC+FR0ObvXzvqp+Pla1T6Uat0e5D4UHDQG3G3uzykWoFA3shmRNzvG+l8a7OI23
PaX3rIT6qo2MjUALtt7eu0XFQN/ZxeASzMKtODiXAM2Z6BSd+/fBbbDr7PrraNNXevdme906hxU/
C2oto1ONCDc6GUwekaGLPNg28+Dp6qy09cDsZSPSIojDqfQIlDokI640XLHj4kRT0iL7Qxpivp2W
5+V5aQ69guYfkE7/owd1LQmrW9HErM1pyUsm/QTg8jradbYqDdqqhuAOl1VClWeoNA9PyCzynDoH
dIQsf7uEUhxlNRII/IvEFtJMSn+p5qS/RIvlmtqpfpq5byYsW19Px6vJzD0S2heA2GHMbyRegl51
dVhpWkSG6jCaN/KPrVLrzgSCUrk0uHUeJRtEe5i3Lnw+B+qgoyB8+Hd/Ftz8R1PpOJ38GgL3F/Tr
H+wV6nvH9rG97abtXfuCF3NqPoNSQLU1WPvKq9n71aAcnPyLj7nk0G3ErWgr0NHIVrrx/yUgrnvZ
UlctBi2trbVruOjlruVUehVK3haHckUAtLH0dDFX1RYLJ5I8BNVui+oFbiSlBHdvK+eRz43/HH3o
wSbgHHDU/uvQvYLzIILrwZNNRryNBgTzXpWgkyVxQcqZrDZ8YVjLcte0t+j2xZvWpnULkeFuXRCI
vHlAoHjppt4kwohrpJrBDczCDYSd0bFjmc6tVbBhtNRXyhfq3FozUhkPBT9X+ftj59o/RdfOhWkN
VYL64jE492ujpCzvg3ri1+b35X56G5xIWT7kZXDsp/1jH7700Axr4f31xnua4igBmOhk8OrqfD9V
f+uP+KpBvyKMcggxcMlTTFc4YWUSKpgHSpNVpOChzVU4+muIcod/9H428gBi/zUL4YIEIqtDlVx5
82qq9fxgFvDCxJcGPqmreWV360OVzmG6ZXpTNg40nAHEE6ovRCmZAtCeq4hMI0TTHM2pvCIzo20S
nanITgFgqgQ3quqN+OllVJ0kg9Sl4Co+eXiyS7KMslUzGJDVJjP/ByNQEaZUB2GPgyqjVGz5MqKd
hgI+0RlRXZsE50TlLBHKtCEOIdraNdR4Pb1Np597Fs7mrF2fGJPK5DhKRxWk1Y6e/guG9R2d//I8
gIr/94C9+WLb5Fa6HwoGjOQN165wDSrb/7BVtERHGAc8VF4hWCNiS42U4MijLKWqd9DQvOpgCshg
UtZR1bQHQeyr2HzyPqt2l4GZNNvtwYZ9PcGZA0TBJuFkAvvpQYmD86f6EFQThBq636bDt9kAUpqw
D7ELWPVp1n3bTc1COydl/Rjvm1XnuLzPyxNEzv1Zz+xhfX9LIujfXQx1ujpARR2Cg28YymsOy+EJ
amE270eFGt62X6NIfGqbVA9+ubPvXuzXUyk/4i+H0bhUTsm2VjrGqKo1609Y1OXzozI6XcnF6aAP
TmL9sU1F5SFqozuQudHP51duyFdj//X0b7Hp/m4V56zK6Y/QYzfOgwt+HrVWdBd/Ps+vQ/oWH5lF
6WSWC06khUZn5u47QLqpFFK6+mUDeycLYyFwS2D66egGvQh77tcRTY+P8+nx3B5jI9z3TcbvIPLe
ekx3t6qiJjInW/h5GUL95G7izeTWOk1PAXMdrU8kGdFB3CKCc1MfeqMCKr9Ra2fzWq+Sqx3/l1H5
7iV+vda3ZOf1hvLPTF3rIc5ayQDGowjxPWcdJY3NQWS/DE1ZGc1vT5tGacbGYGTeKRS0+t7cZqfk
iFHFw+mfV2CbN73qtKDxBhbBq7h3kilyb519eBnO6HTkOzT4rWW+EZeA7OAvIFld+RI/XNA7ud4p
m9VvScoFUccDY/e5jbX+Or4sDAr88GI5Z383U7Jc+3bazePSL5PyH2vPoJm1DHlljcX+8uH/WntH
K99lSel6jk8xOcBy5+Ymv4ZT/z4HOiAks5mO79FU1djt6Tg+nuPS9N4FULHfs3n/9mD/sYoN8mKl
OnQbdGdZb5ulUd3eTQzWOS4+15NKez1C8PwyKBa/zNbvezJJ+WqN5i9FwEmG9evK0nPI0uq39BxX
OhWSbnGJdPq6l/sEU4dW3f75bP++p/8+2fvAHZ6V7W2v7RHMQi4cDkyf7E7v+MuK+OfT+X93ZLzl
FUvF0dzO6pyk5KY93augefabhX95Km9zHK7eEt0OtHJZILS/jhpSDub6dFqrjXn3oYEXy+Es3fbv
4Q43yrecXUunV1wu9+Fh+PFwaEfwPZTRSFBqk1pbZ+vuzhxcCKCvj8nPY1z5xxOl0R3qbWxCVa+9
ijF/rYB7GYrAs6ZdYgDA5+F+cVjUG2hNQHPaeszTZeWEH3UKCwUGoEjdNgE6gfZAbaM8p5JOPXOH
O/Ob82d8i0BM1iMMpyU2ehL5L1fn76uCkmpvaudtvN9QZ6x31gsQ1P3NdINWkOHttaigxrvrwPS6
HhP21pa7KeT0OwdCMkuXZyXqQDAKbT7KkfCUrUWO9BViReiPkDXcILTRqIOkQ+GKTpOj3I11Vj/Z
AkQaEMiDEG9kot0Lh6dtdesgq6h7/EYl89qFvsyKt3t8W7Lne3Eq1vfTlnIrmlSORY15I+OsNyvk
hn7j5qlRDzP4rhCe6K07sHCWHvDp4ZKLw83PUDiwrZDnhHjjrI6ruy4IwI32YYWEwUVzsruwoIR1
AY5ED1K7FQ1uto7WLvuzPk22iPUlrgamBP2Ag0RX4tA6KXnos7dXusigT3WZNh6Z/TT80wAFaU1c
PhOSKoVM2ontPMNtCBEuI3vt7J1dfzaTjy3w1dFi8wk0+eGa0+vw5GoTfbDr/2KFXr7e28ixuxtQ
AUKAXa7WleH4a3acZ4gO1Mr6Or41SrIOpqYQtWEixsUIyTvKITitc8Xu6d4dSU8xk4SIJ6Uy4pSv
Mh+Zv3Wr6d92VVOnNkHTHq0cLCLrzYjU13r99rDOWp8rKdFX7qE4ZMH/BYkZUtd3UWvCqHlDWn1K
ne+R/+JDfNtC387+Zl4008oPt+1J68PKACDmAZAD/dRUeY4GMMDsF7OsG98MMydEccHAlikGsHfK
5zVlW9NM71ZfwZkUaC0FWvUE/auO3FEhB0Q9joqs/4Qe8zkMeATXcxA/se/3li5/ms1mTdCBATJW
xRxwSchCgv3L7NK42Ww324P+x0k4zRGQBAXLjQnZVRQzpx/DEhcf/NYL65w5qr5uAtJVyco/xxzQ
HuF8B8ge2Ipe77OrAIkXB9Ut4JAq2LnR8wGYa6BQU+i834DnUBlTfdpbjl2DpOarpqbyTqoApkpg
qtFaAZw2c1Nmv+ULv0UcZrnErDVo34GuDA/266TWSlqeGgfD7MMDJ/E7PcM7unW5Q1UVYSAABlsZ
K/hWf4ek9s+bwHtLqgG5Mec2LCg9KjhBr4TQXwtqu3sAGziXzT690S6YtoBFJE0WjpKv+vlc35O3
b+d6N3vVu4bqI+fKyPMkXg3eiBp1VEiSmSwKR0Pd2d24dzJ/uY30lrR4amUFwwj2TmluxL+5Gd+X
z9ebf4sW9H2ldEW7wewz7OQxa0S+Hxv7t7Po3xfN19O8Ofrao8DR3HIa+hyGdWYyqqk28KDPSRt+
UUBRF4pEv3XsV9Ta/2oqv5713VQaFfjoTJ3Rpn8BFP/CDEz30Cy70729C3QP7AcbPEoPDhppAApV
pebqK+gjuGewLHS0INL68xQoW/+4KqJ4ei8VmTMIj7e5fiiKW616XBt9G0iRJqZPp8yUV00FMAGz
4asWpul8GscNwFHbRuIAQ2KOrG3XV8kaFnSjAVZatWYBLY4zt4FVSf5/0t5rOW5s6cJ8IkTAm1v4
svSkxBsERYrwKHig8PTzgSdmWirqJy8mTreaR91igcDG3pkrl4E6voG9tWKDaHwc/k2HVomNYwO1
n30AwI5Z8MrrYq4PiRaBwC2EUhvQ7jqwr21owHtsKvaz97E1Tf7eOy6e5hx/HhEQ7K+D1AlWTBsP
y6BzrzsfAnFhM1ayr9dp/1O++fkERxU2LMqyn+xdDx9c2rsQhwaIT9Bshc3HgNmGYgRHCr7ZYD+6
N3cPd1uG/u/uTciMfaW0vr+9I8nZQXZaGaA/XJdikN9yYQjv3lwYgFDYrM3KI0Cgwu67AlWPb2gr
zgGjTf5P6/5vW0baBZv4cPYO8C8Pi//D3bmhe+ckNn+tvCg1XBmN7+Gb+01drazP8GLlERRB9UbV
S98jXZxKpSYm1HVGdW/c5Qwl02O9L37GN1CkG/v00JMpCqb5oBzwJXbwc3lIg25fbZPn5qq/Fd7V
pzvSCYlns6D2HTAfTJ++XoSX6tB1z5MVTipRE1HKmvrF+xjLy9J1iVJRRJhbvGPCOCgAvshmYuEP
IPD/Pz/v4k3si7IuOkuvYDURheHpaAUSX+OVU7yC4v7bpuMf58lfP99Fq6aeK6ktNT6v3lCP3EAm
Kh1xY4FU9whr1ulN81DvOn/yZUa06V31cHqKHHGXPVAGmsfzr+hW+6Zy+AzM/H3PjfWa/zxnqmEx
lxNr4vS+XBl7XMg5A2ZkkY/C0/Bb8aHmbNWNddv8ZnGM/ZrvLDyqd8bN6Z5aasLvFFp1489BfZMz
VIV6/Wt46p4mw17uvnlc/zgVyJkg7oR8qdXs5AIWw41DasR2rsAl5vvhmdCv5/IBF+vAuu3hoLrj
TfsMreYK4ks/uN+SCf759KhsWZts4DRnf98pjddKy4ymuo8f06Pspc/1DoXMUWeW9PUP+jEsvXxP
9TWnlMIDz4WPVuyPZ4Iu3rDaWCzum2N/9z8Z0D1c0f/hw7+p0p4CVAe/b6MfE4MqATrxtxiY+I+9
AkW4uZYesiqRZfz3T1tK8rkfMiHj3Ug2UGBb5uSjf97iQBdghwtJDrsc+pJkXzE3hwcYzL6yieAk
LR47o0WtBhpdbSB4bYRXTpJdW9ndA5SUcTc/ZVfaE/QE5jORq2/0jbpRr/VrE+lq7GGQuzWceZtu
hIN+1aBmEAIgp40SpBuNv+WrdD/5K49a2+KiDbcEozW4pSefrKQnhnt2cUAtet0wjoOlC4Va2Bhu
AhYi+F8/KGmtQy4eFPRNEiPFtfcxPgqrPx4UDgZVPIh5Dg/SumqeYMi+n25jrJYKpD592Hs46xDp
8B2t5buPvehtFJMcl+bMx+rb2teu2qsOgy6LWzb4s2cC/Mvs7e3vr3/YS7uSdXdW1h6O9v8D8r+o
EuVI6WIMj5nwUhot/rly+115i/NevzGQ/djKcQxHjzLRqx/XpIAUdcTpbfldPdcBmARte3Mlgfyq
35Wv/7wdOrxCUguJNbkEUA2975STrGb3ZOh55YGmhomkM9zg7OZL2KWhtdj2LvQbhvnxDUyoyTeR
Bs6efqLKeyndajvPNvMhgTXz9U3j8PrHEiFrhxRE7O1Wa4u/3yOzNJJpTs45bBzsybaKPwVGyGDm
uj4I7uif2EmGQ3dIPeRc2+yaGas37sTr9Lq4BWI9/yyulFD+WR6Mp/IQe/AEHmgmx6vu1nwRH1rc
auwaOjduZcd5A2fhUIXKUb+GYH6IfGN7eoOhIu4hYO/Um2zf+sZmfMAlXcHVWsKon3RfG49DKLaI
oO/UkJ7Y2iqO+XrenJkiDqHo5Vs6Aii+A1lgjLqNnyT23bS/k631zVEEwvv5XuH8QWo6zgSaAar5
972SlJIM1qnJ74WQgeI27igZZSStAvXnKm1d/esWxOm09Fjgofd9K2jM6GpvcTV0cqCvbbGVd2qY
eFAjN/JWQMdcQeJQMYlTqbYjL3fVI9phNLyrMx+xtyxNbKZoMzTG6fi3b2roHxqyMXVjYHWX8IFM
qLHAI8PJiVEFGQFUCBzzsl33W3ywfJlshJDAto9vkSI25BTfCr9wmhU9XP/96qe2r+7hQlWw0ARE
pWyjzSo8I3qUoXniqtDBUMEjhU1ttD2TS0d8ht6DMJgeoPdqdIvnqzNzzHGLGxAZ49sIko2bhPPj
6U576Ey7eJRgYGD1v/7qKY6OwEyGo4csHNRS3hHFeyPuxKcSdRLMDeRl+KOH7fMY9EH7kLJxzg8d
Si8e+gSXoqe/KH1mMEFyE90ybZbDGLu19AlHFTe6zb51uP7HS8JoiIrP4lxf2Tl/P3ix0Nsca5Ds
fnyVt2rQeOj9txYTqX6/tt5qMCI9UsJVyhD7PR3Qe+1mGzMA1vDz4xR0BySEK5wRopN2Vi7GKh6K
fVatIwaYcsFSiALYDHa0BbtjDnv28AK0XxlABwkcy1XEC5EAagAP3smuBxbXah5YHkvvBKMHPjIo
Vu1Hm9ypQ93Nvd+glvTFq64VLTUqDaJzOdAILfYtCMmzE9Eo5V4O/xi2nx/Tqazj28hveL540dNN
p07vgdTvU3prUh08fAPtxdtK9DeKI/ozf0/7ci9zOtY7Bo/wh2OaiDPzbCC/2u7uM6RSBj255jS7
9ahjSMUfzrYk3LKdRVC+GAIfMna5FKlczd1gDOy+r7/9frc6272tKqgqYF04jI35ewqLh+82Qe1f
jxdYStYY5xCSZl3U9d0wpCc835kjvRL8ZY+0lQvvnvlh3Lm6PJbcow5V5ewq/q/bPoSwzOJPA2m7
GhsMLk45L0zeNlCEw95PNvRTaJgyTAVBfUCBZlwBhI35Df5jfXfdFzVQVGK0nIHj3euH1W9ABD6b
2Df4dO8dCZZdYxIowOwUWZdZsF7MagsQBcSJoMYUPeJnPM3u9ziU+rj1+jq8rOg6Ctf3msQtb/21
80fanIpRSg19hhX4Awc+MGeoWjry15wNIsZuc/VzXIWAIMxevsmvVR9DxA3xy/Y7W12geDpb3jrl
ryFFfH2GaevjuahyNO0jKkw2mb/LF21jPitpJp6LjLaMI9XWNlY40uOejjj3f/wOu1rlVisUBu6H
O4PLAJNdc14tArRgBvXFLMtnO7UxLPaFQ2S/1FuOHN6CtV0HB6xRmQquAiM+vROxf/yOq/B5yGpi
jfjHz3DRO2imFc9FUmb3hh3RkEPHRg+kOr/wEdsMvJ2zc0LKPnAmrEQJcIIzbP7vFtQ/UPK/r+Ji
n1OjlvFCylWYD5qPjxVoLPYxPOKV5kTeiHe92L9pXeD9m6vbRuFoaFXjbx6osv6wXz3Qi5qkbVvN
iA0e6FrKr04QHK0Q83+xwDmhIm5H5xM3xU5UO2T9wNSfHfTYfuW8yTfsnTymNnj7epV9rKJPF8XE
i9EvZ7+lXtybKM9PdZbH6yo7UxLxdLalfYPrzcohsmPcMCgswT/7IPfPHyf81xdAcME/bouOHkBZ
B6mYO16U1d1Zr6xTnOHxzAtOthG7//8QsA/k/HgmSAPDIsmfWOUrwj3xtYKv7ephG73HYY++PN5B
pEcjQMDOXnfGDZO7UKUsxZ31KnFw5XVXNwcIvCDhKxS20jV/486ysj8ZlNh5iC+/x2sFCIg2/fX1
CWegxUOtPaJGFf3/yUVXaBz5iAOtHj737EhBtavDPFgF+SQGgWSs/0vQsv9+RQp3PL48sJP2q7qH
XxWnuF31riuKvkpIkGey857ZjQ0bJWMMsFtxfJx8GfaF7DI48k0/C2c4eh5BtehjCc/6+Of63QpG
eBmLhDxmNh/JOfslbZoVKLBCNf4tuQbuw8MdbiQcyKta5evH9plxzpvNnrRuTaau847/XTvgVX5O
i15J77EkwlvhMdbt5I2HcXcGGHQVbjKB852zBBV7EHlc6GXfC8s5XY83MZikZwL8Vt80hv9C1JmR
gqeuVT8BBuvJ8kdjSCScNEOtSe9xavn5/M5YxqvpoNkAeTwGduVOf9c8wITG9UCEyKU9n68TzJ0J
YrHF+xaPmdodIZvK/vBL+fn1HVP/AfWuzSrtnEJ4IrZ0f18cXPLF6NsxhUueHofHc4GVsJ1Re6R2
Tb2b7aOb4WW67di4CSCr/OFH8SRfkUqeAsvKFOFXJEq94gyeFaHRIEVenBtk7krOrlDiIPCQYSOx
N7HiiMK4/6bb+5hkXewTUMDgHoISSjou/39ffSv2zaLNYnKP8ztd6MsEszRDj26Lr6nkqj+6q+lX
ckBHoKLr/05KAALCt//r40lHFhkTf+T9slNdbBK4veldqp3kO/NgXNUnezpvWt+CYusbdCsxGC/c
7h3hY5DUfkWr1XXP4H5eza5DhWZiuhVTbLybM8ZPK9va6Y4N9POFClWlQzzx9SCFphzMNIVALhFD
mPNLW/oEjCMBynelo2v7vPmxOs+WHrFKxS5j0ntbOsUuQinejDcyZEHB1jf8k9NNx/g5591wZgMX
6mKncUZTOVRedRhOLoqx2ZNweCRJx85/8fp3zkANvSt+n3c8zT4Qd9BUYbtRcO16NPPBhFvW1hz9
GjLt03RHqojopCh5KIbQsZs2DsTrf6S9QA3fmk/1zM2I601OWZAjukARqTsicUR2RJojE6Sx9iFp
68ckaH39Odto96wa9RvQ5IMH8+nBcays02lNh/nx97oxTZw8hSiW7zTqFArNEv6A06ErnAl9chJS
AETPKq5wQKx751d71VOPECA52+fBZQsh+0SMQ204lvXtGSJvvElh//VXMuJt/HEahze2hbCW+UoS
ioRF4JCt7HLK+GbXKW6t+EnzwisdjddTeWjVux4bcuEbuOEzQXddnf/9kB+Evz/2HQIBp2bQBelu
9NHdqGSivOgvySvKhfK3fq0c4/34Xr3EP9W9wkOFzbZMTvJNO2etJ/XnO80UiTkS1yJe7MhAMbmu
TKZ0t1w1j/Fin4SjNDh1ajNpz+nodVdCiXAOR9WLllCur88w2LvYKaALmzemvGsgd+KICKj2RBwu
CgeE/bblL7RRKUloxAESs4zj/GkOMZqf6zAuAj0JNdlTJyCMbcpCVQNFDVQhbOm0XrBnF3T4cm6M
9qp2dcFdg9XuB7QMui2jo6Xswx3rpjoHahs8sJh1FBK5C0FBM/enZhsbB724P/cO7qvxdfbevLIB
Ynk4bq1HVbSXB8Ilxlsl3kwfuRCgKtI3u/ZnVt7Ho/3vrl40I1bel4OZaxIJM97CyUz/iWZ4JjqQ
GDYXMTJS4+qnuekfFQYmqmPNTlcdTBwDvzMu/nyAcCkwK2CBE/qEJfRFMZ0WolpXmi7dkc3JFnt+
J4ytFl5a7bGldFA8BfLA5BlP5wfZmxRfkL3k1czIgSRp0jmPXqIGlnw1q/400uMZ+zP1k+iZu6Rw
dUbciGoRtKPbfTipod5DfI0YejN6yCBsf30WfkZwL36Ui6ozjnrFkjJemGSDGdVhBA7rHGZhYLeo
Px1CL29a6PUP370k/8c9VHldFctgT7rcjqph7tJZku4MPBeheMcktLrwpgaksjc1qzMJJTJkCTTE
NH7yiIUVM1cCXqCLzz1qBhN57JtFtXhd3pmiPfVs276ohgtBZHkgwUqu3TkP0tOGxJYW9WUbLLKf
Tn6HQ9ccfH0f//nOY0f+//44HxDAHxtPqsxlM0NPuZvxg4TsDlBh4gXvC+2mSw6x+SPLbiONinp4
nHsFrwz838fuBlkLb6ZuM+9xNc3LOrdFrT06A+RgIYAfnDvUJoSsEp3NdInVM7gngC8gtPFnOW91
cXcic68S9rLyKok3nXll1ZQtpGcFCwokc6OAjuiIqIgAdYfFXXqSf8Lk5Ju1l8m+kgXcl5b8F/Cl
fKdZDkGepDYpylZA69TgLXzTYrMgHvvmOkpdtb5StQ3lY0IF2fyczFBO+YMuBDWC56eTu55cOAW+
9qcbDW2Q5rQ96/6bmvczOeRj1f53ty+KEDVOsh5mq3SXPxZvp85e7qN98Zhfg/SSDvRNxfWZsLB+
mgoypxMzq0iXrsyVKWYZUcnSXXSG7FiC9XdeXJJoS/4u6RRuIrrpznwh2UphiG+uBU9m+XrmVpF7
es3fmt4heHkSHA0qB7/mGP7ayeimjQvRT/mOzvK5y7643ov6tsbTQZ1irre9zyjDInthr0Rxjhh+
dNmMjIZ0BG8mMxdkt7Wtxcmwmzw5KqULNeVM9p8dA/KIvD/YhfmoS75+Wz73uh9XCLmHUpIbejmI
h2EuJ13SS3cd4ZeKgyx8Xd0ReQHEvTonsEh6R/Q/mae/pdfIIcffFfZduTtrrry4A4L/3v36mj4T
5i6u6WJT704rV1rrpDtSk6EUYlc8oSJc3C5zLYxaiOv9oZZk9zpl48082+8W9WeI5uICLrZizcwL
a7K4AIkBhLkSLltkF7jbvsgvC+5MNKwYLkm2RsijRUQ0ca/2iT44dTuYY0wGQBBHR+NEXNyq+uaV
+z8W1X+P7AIzIdvWWHKRqzMaN5pc1K1d6UYwXAWvUB12Lc3Eqd0WTP8khAJOT41boh+Ng4SgC/ht
MTMX0oi9ER5n5+SNJ5+/eYLGJ5zu4gZerPt2nuZc67hENLgJmvPCN0kabG9G8ZgKxwY7QRJqulCD
c4ktMJojWEWaR54W609KPAOGSk5V68rQi3FhAIFvXQXTsMUjelkgy0MOBGgJOB0VbgvSmLp9hETB
OS92y1svOXADjGcornV9jPXbvj7O9ZGcLZFraR+bbiPkIZFqqbJX5JuoudGjQ15fZcrNAvNA5+oC
3AQI4MIsG3oZ0lUs9vASNLfDsrdo86YNu/RM+WB99z6uS+uyYpXU/x7uRcU6nPRSTyzeR4neAHAL
eQOwfrfWVtEcjFqwprIPV+gRCKSeSIyRAmIXyZifJy+bvML0iHUlBCyZnPK7sdhntO7isV4UfvFJ
1mdT4OJ6gmSYZzD5wTSEF2RZ3wkZAwO88Km4Tj51YA6wQ6YZzXzkyJk7TU6N8IyHKLuUhQsWheTz
DEThOnJEjUWcBtGwfnwK68z7ekNZC5iv7ulFgdOqdV12HZd9ek93NMVgCdE+O9ZQf7+bAAPOff1h
8gXeUutqrsglHxbRjqPuXcJC3kfiNioC7lqBnyc1wNnrCnvGdfRxeV1iTyEMgNkht4fUZDmURq8c
/QzTe9x2wvrkE5J9wlMFtGxcm3S4w6mXg7ozM8K0qPFGzgc88E7eRBOJkTtD3XHbA4ghv3uVkRFg
wZF50J/1xBkwQXjTEaBi+caZcvJrPhOCLjAh2USGKzIfko490CcvpLRZvd+t9b2RSq8n9SvGK4EA
e+3kRdVewSl0DvKJawzTKVxDOUkDJFC6CagMNcmTUmJ0/EgI0ySUY4L7iLp2M5l5Km3VzaxsK/nQ
WCG5bmcEvBS+iH2NQ9wF9K9w7GHYSxogAxGqdrp4guJKEL7weAKBjTGoorKzlcfu3kqdnDB6IZSy
QFG+2cz+XZj/90p+dLp/FJTzXGYaeb3SHWywe/yZ9NYuw/jByG3zDlus+thuh1/yU/pDvP163X5m
oX28b4QTm+I6MLiksp8XRZpPWSvdlSbboquNvD8OfkPiG69S3TitTogXGUdu/d0R+EG2+vzO/PfR
F+8MUT9mXbTrO6PRwXpZu+kZpLyp2IORvMaH9p4hU3gFM6vbcOSV2h4UKmeJQ1GtMRnNNpkVnCyH
5Ffah9nyrdTPmKGb3lnyU20tgoQGvxYXI4u+4bS0qWTJEDKQpFaeKrsm4L/sgkWWrXuCEyc89+D9
nU2sUyI6Y7rCfDVz7dSRfkYogPBoH/CFJpkd5JfwsJKzBMdGnVGB+M0ZLP0fi+L/uz+XyjRRyWQC
CjnhWJ3p4mDhIRVOK7s1cXWLr/Veo7uD5ubM6y1nPboAuaDNdqFgENTsax0hO5uTxlvmC4CZiAmh
6cgOcdmcfydxo+ZhxreC1AY0tDhz4kF06WV3Mt2Gmp+fldTW0ckxWqMu4b/xIOaxl1q6k3aOenbY
ltffxsfi/iQ6+kyJSbqkVytrDUpREwMTQNa5H98aAiZzh62bMhr6ZSba3EfC3JQqMDTfYCK7eBh1
ya5QbOfkUA37VrwS24MsrF+n8c6IjhOjNNzX9B3JjIZwrUdXnRly/hJzUpjO1JOi4TWQ+BsytIJU
35zN7QjdgSg2/HAMhxabaklWnZNM+/7NmYqR0j/35P8e1kWTUsWK2qpqLZOVqrtm8T7koVEeROG5
HA9Cg9J7rNyppM5ecAoRdV/RIs9IIWBGZWDU2NVYvro8ZEZQjq4RbQrFlqfcHhVgRHbSvt2q/HmY
6Tiexb6Azl/0lb28vFjVTbqrfGm+PrfXtNZC7gzd7/7NKFcwFk5BckxDI8QZBzjeYHoztA5ZEEwE
l/s01NhpiZtnNkfvoPnAsOsWH2OIfGvhkppCbPNlB++n2WXTH46afDuONbo73YlDBW9DRPDhrywp
7Ls0HK/SsHiFV34sSxg67c94/dZDALgecN3TArV62azob0MjDw36lnU78wnCapY93PRvKfYe00Hp
b3gDf4pMK53xenbXP5PvpCRYvxj5j8oMMnH7k+9kRzo0CKChdMd5d0v30+twHUi8ldqf4ulO6Q7Y
VPF7ieLFcPRg0CiB1B3GPqyijaz4pXI4LS9lfFVXfkYwbuyL417BvBSouj0qTE+7w7k9Ej29jD8S
JkkZYUTXUh+eu8dG3Y75bT39IPBYko5J/GjKB13a5CeZXjFssKoat4O5E6XQGoNyeVGkY67dKPs2
2S3ytdL+jGIOxTA+3eXq1uwei4SePJyjzWiFPX+0uqu0R65wST0Susb5ejI5hVPeGptvwc3jIfNq
lCzv3/G4r/BAjjaRfFiiQC+3MQlpqT3hhkQt3OyW5kporgYlqFH8QRrTfW0MtD601H0m3p1OHtew
9BvZ3BnFnsr3pG4NLILG/bnYDJZDUJix+HEZZmnQsqzK/Um6msetqN4U1bOaHgThgT8+8IqPW7nc
cnutGOFufBTGQJQ2M3/GCrmytA6G8ZfWHbp0DU+8YisTrR9mkjsCtv4C/JczbNokGI133fohrsbm
3UHqN0uGnZF8qLrDHB+z/oaPVIzbQb0xx18dOoLuMe79ug87dMtl2PRkSG24IL4TPww3ijmDhe23
FbIC+J34vJmgsDReT8LGEshJqJSHHtgVF9HUJw1qJI969Kko9PGgmH6t4D3Umr5GIGlPb0+ys7sQ
Z947DXkB8Iea6zbDL+MmNQ9l/DxMx3K+7k5g39sxvbHiH4PxOpq7SHtMmaPIE9i4cNWWRxEIPlc3
BWB67QoMD8h80B2NkqRzhJOj4ZarsVk6jd9pVwP1FtrIOaRlMGBOQ5dCxIGRDxyZDrjY60pfX3xV
dYYm5NCK+5vxN3Bw04eaQORQ2AlbWdgmRahVwQgVUAxLzRMI1byX3mVsRoct8fEZ6ZZVkNMvVR5Q
UnF2AY3rZsdByKkpjz86vFI5UFugWO9MRgKKUaYqvZ8OntiHItQPjOTMUATiapFUx44OKqH7S7l9
UXRfKkIih09jwMVaxVbQiDeGptUe1C6MlP2obGWgMoPj36+LTU2gA5uM6I+xv5hupzp5vxFpgXXf
EMNqfhEschb76k6ATcHHNI4o2+3iqIU/nWwzf45RlzNrSm+TYa9S3nagdP40BHq/rQQP/57ZTTq/
EbZVFdvaEp6W45htqmxTyFuitJLFkWCAVu9m7puzD4wbD46GgYpk2AwwH0tSSpu1UhgIbsWVGC/o
yisQEBGfUq1/JYSRQuPSbTO7LftNJDkC4PBi43PauAZpLTioj25CKFYdCqbbpmHTbo0l6Pki2rSn
oC9CPPST3p4kP8vYltZP4M/yONrWMbHyZnseXZ6CTIFbBN3kKxSrEq94kL6K+HoqXqN4HfwqhRqJ
8HifT0sa/4x58MTXnpp6Mjud4heWlxRHA892iQSO6q39MfM+Sp6huighSoYGpgeC2IDK8qbQSbWe
ma6/JoZfVG4k2YNi14vbkjqOBga9MHgBvkQsa8uTGYkTtoMTCkUTtwaO4OxVhrOOHcjdiNeSe8GG
ikk8ua7UA8cJEhoOkOhucNM+b6spzOTdaXGnUxhzXKa+WBOFuTF1anwfj2s17CHTSPYJlqm6EU77
0kJl+5TkQVdvi3MwpX6HkVQxeYg60JdGq7qDtRuCVHAzRPB7BtG1Px7KFVqxTyjgsizUCo5AWEck
5EK5E10ZbJUj6j7ihXkbj7wKu2i3PPBydtc1k9gRu6f+VvbV0m+YuZAudbt6fI3O+4lkDVh0vAM4
rbrxNQnC/RaEQHjWr7Vf1FJK/bOGL3WV8ZNjUoxHZoxk1GM997qfnR/OrDacw1BoIyrG53AMbzsf
Gl37jBm8IW6W8/1yghq33KVnr0WK2W5UnLMar6UaGxzjZoZmg/WOZ90o7839cK8B++N9+Krvcr/y
+CYnn18qD2N5pLXaIy+5BmXHwgZceZyPMtqUYhdrzJ93zRUDU8LBDWEdYvRb5dbC/Jh5MHw2YxsB
9jEhGqCzPOvrDVuH59oSdEyjcoKFwxO3+gDoAQKpPbBz6F1opvbJPCwgR6lH3TawhIencbrVTkGG
cSPyaeKRaxumDmZ08U92wKa9WpBSQhNFOsn+zsvvqAZ7MlWA/MzbeztREkCNfMF7VGD0uc6/xL22
vOTSk9L56hCcOdVw9mrcCjESw6bKE5NVvFyw+aHohASKL2dk568MawBAmuVRywMjejtLr1rxOM9o
fZetPMu2UbyWHYMIMbI7xNq5hG+RAHOTxkmSpG8KTmWFt75oni4l/cNiJUOk0TxJgw26Jbd2Qh0w
OgZavtHRSzdJPb3ywBUpZRTohYZTWX6/3np7qJwTSeKtawle07kRttk4c8IEJQC32AiNnV9Jdyoj
KFp9JlSTDwT7ddv5wXH96vIv8FeKZWlievtx+RbM4Mlte6+I6FK8EqYPovGIrdph16uALAQb22QI
a6qTKi7rYMLi9nb4ZeK4/S30uX7yV1d2AcwOTTloksaViRFRowxV3B5g1nTWaU1k03uBQUmwUte/
nDRxa8SjH23yGdaC6iSQHvgVu6vvruwzsXRt1TV8/nAlAEn/gM7+BAmMdNSslCtLOIEggsKh+tG9
VG/iY3FvElFarJFh5rslw6kanq1f+O4pv3QYqBjTYyz1i5s5kigS2xmWhQdpq16haYqw2+5v81f2
zgP25QEmpfNDcSPDhVhdaMRfq5Fcelc+fb0AzH+CkH/8MBe3eV4qc+iFWrpLdXviicu2mDinNf6V
0YBtkkmnONOxJZbGdOlM8+QgnnbtvMvyfZvvp7U+YacK2jiggY3FcACfto7LciwiWA1HrTl08o0s
r4jwWQ5yFBKFp9WhSRLKADXJX3GiKqyUUIdrn7gs/UlhlyIMFG/ZK1p7tXUreQuY2AzBcPZrHA2G
gK+NiNomEM5XvXiolithCSsqztjVG08DsK1cNmgGF5yp/eyVTOCtMFOCArYh5BMIrYuTR/508/Xt
/JihfFq1f9zOC8B+EpezJSYnJpKv8uTKnY/DojnZDDLUARvt/DUSnPpbJPKfGDx8NAgmEKsgf/Eu
/bEidf1UZm0OQqHIbtEe8PSlAytSV38ZazeNiba0Dbi8BMLB3MY0EVRgrcm+2Uykf60lgkY1csFF
A5LSBaCtWklkVSZrSSVqDxfs0VZ5/xAwYEon2BRxJrsz5gew49a5l//Nvf+geFze/D8//wKzxgpU
iBoNDK1Gtn9e0dcfLE1Vo7HwxjhQJ/gf2CW7+XuBKgNeHsqLeFvLu6kOEyO0GrdQnNPZg1gAjDND
O+swv6SZN1OHBpcJMbt6lbp8ocGdLlz1hS8TK6yskM5ISz2Rn5chJP7s+qHJj1iMx8NVMVyrw6E+
bZXkahpuuhTaiJ0kzqy7HSkbkZcWvgbBNVkXJWPdhCk0M/iDlW4ocw0qXQNG2zbLoT/tcmGTEUZf
BidERiqzO9c4+ZYF7zkNBNGd5LDCGFzYKaZXRnRLgUTW0/wBuCoeiJEAu5swkSxQabDy9dfsHFiD
V0n+UG6+fiKf/SHYKf98IBfr8tQvxnSeWZeR4i+zD/Bd7CecFuGYQ54HAsI9vfI4FSPSNyEXAHjg
V97breWmdF4KYIdLo8dgKxsZFzh9BAzsmdgtnsK+8ZZb4t8LQv/Qs5sujq5L5I2qPxvUb86ShfnZ
Nztv0Gx9dIvcNwBx1CBF0aFvo4qSfj/q17p1zwKQMdvvj2S9f30DpM+G3+sdWKfXjLItRO4XcFQ6
163UTRljFLhIG6Y8HQ6Kkl93Icwk7cf8gwMD21psLZ9HvFfQgehu1YUTDaHlLL0ncnswjl78Auv9
ljrWr5khKO7phDGLN4h29wt3WCidNdZmHBNk6rAo0DaUbv7QEKeFPTq7Ovb1zUNZ+2d515/3iQBY
saEtoBrNFs8EcyW4r3BUwc0VW8Ifk6of439j7SSU56jyI81BHnlkKxkg3KEfHnBRlMghCo1fmKoN
h36BRmIvVVgecDrBguaEaxGOxzen0pk2AIyLh4NY7yS3y8sEN3eC4FsfACaKLlTRdyl2BSeMDrWy
yyvh55J50uquqsc2RpXYEvAhwuOCHUdM9o/hUb1Wz9PVuJ2fWqxGUWgxNOuxUurt5jcfHT/glmN5
DENE3PpPrmx4zLeN4xnC4CPiSO4qjjY98JIf+2HBrBTWOxW7sFHopu4y4RGhlvqQnH+2xtpY9LyV
pAghsPhO8/pByv20af2xQuS/925MQE7qWco5gMm3Np0Ea6JyhX6t0hllZ+4hETiaAKPDQQwdb6cx
bKuNlrG+nbb28sxtSZ9+EzQXj1B2A5rQtHJEtir6abiolGqSbdE9cvKC3YNF1baKnAKKu/hNLazq
6/v8+Wfh+IN7LFtoNv/+WQppXiRp4fSbxGDSdma6AVWNXzrDNdpQJqYi9rpsk5auWnoRMCD+8dI2
LQOzck9yOHZXveHFEoc3SJpXVfu689i6Kf2q0mffNrCZPDvJfcbYuDmY1lEWDyQ307zdLogXgUsY
U+BeZbgxNuOVhw84mnL1PQHakm8a4GqMWzS/ag+DdGikQ2rsUuVGAutoD6fmWKl7awg0JsYJFEFH
Ii5B8+D5tGaYnlbkD8rQuT52zNtJmSrATadnOJ0JRwA4SOcSvTFSbYBBLX6te+YA1OFpURA/93fZ
6IgYJJuujkpO2mDTz1AUfP92iWxprXYcbT2UIQLZxqvE8EcKaytkPXCKT7oPmgkGHJcbJoAl8oja
VxZXnoPutE+0QzQcMu3QZcdcgLakOSWFPFxHxD6Rs+zHH7hWcSLn5Tp7wF4sJ58TzDLhezsNJlgY
LxKxpNu57qfNMbE2/Nhnfi7o+LM7/bLQBC0+OA/w/3zozu6oQYR0I/ScLUxgV2Hjxi7m/yHsPJbj
RrZ2+0SIgDdTFAqmvCEpkhOEKErw3uPp74JG5+/bcU5Et1otkcUqIJG59+f2oyVsq7YL2vnYlX4x
pEBFXMkmzQwAPI5whMKuU22u6nwb/qgkcDNo5FN4aMxRD3fE4cEaN+QLq57IEC0KCMuOaIgUdGqe
iYVWckyiYIAvFNoBP2bzUl0+aJ8ElRFMup+Wxx5KM3bkn9Wr9Il0vPBk69x0B5GTJ3Oz7sDvpyYw
liAxAlk6NQ4v1MmsEI70GJAL+USglBctCer13GPmCx1QkBZ/G/Q/ma+CLTP2YnFW8DWGrtGlhXtO
8JziTnF6VM0GxOu+YjDuN+QK8v9U9jcuvKa720uSl7EXho6WeiFQDmwvLlL4ctMN9YPZeFbkC9Jx
Tb2lDJZlk7pwUEfhrmQe2OCaA1TFToLa9aqQKSzuxK5HJtu0Ke4M4oHzfQSIUHnruq8wgwETE+cC
uMeEIbwJl9FAx/fDkl761hXWAChuLfYcn9FHgr5F2/RIOe4y6A4cQrEndn7ETS/2o45citE0to5W
GYKA94PMZAAusxWaA+FGNb6YgdoGuulNHajWLnrnjOvxyiEYUjdY1GItoAX+Jr2+ZfPHG0xDv9iG
to0aYitD7GNgrF0cAfnlsstODYPEGFCjbHGnIDmQfxGC529G02TfE75hitf3+BO9JpFaahPILxoj
9CQeC3t+NPkGFDaOaHpoQRrtN9RzM+5MttNNc82OsBvMhyg6QhxU1xhyFaAFDK0E2LqXv3tPIC85
epafgy9/DSSFEhP61Xslc65+hxf5mGXUaHvjo/GJI2YTQF4OyMDUHZpSAD4YpNmWRy9vCf7a5b9j
O/xqD4vIU77d0nHyRqazMM2nPiXpVUiOcXoZ1HPYXSzxGPY3/iSK/0dlrG9dx/+/L5uGrOCkI6/r
H00eETuL2Cyh+IR/pzJ66l4Oa8tZpj70aq9fWvFNzZ35Xd6lJ8Pwt6Ge1KNwqzuZiCwPsajWHxrc
GdRfgm2Ul5Bhn7S5xaELOioBFbgwI1mZ2ZrSUSYlq/vomF2goWaxC8R2gxtiRPpTv+UPMGsTAOeV
dHTi9tzuR+ZykVGKlug3M/w8/70C+1fFqyFZeLsMSTEx6//fI0nMa2tqdY4kq7QVYPtT8qawPRb7
rHBmlTLA1rl3PFksMJYuE1IYIfFWJDsYNPZGXLtoKsaNx1asDWzQYDBZ94tNan2qH7U7Q2F7LJjI
XMwd0L2K/1axKxKWB6f7X3DNv8rl/vPT/KO9VKU8H5KaDqu2OD52teyAOQnFLn1anzR5pmQvv+iz
5BEsxDb/14//VzcDi4ggBoJCCGH+R62iKV2vzSq1ikhGvYx6/mz0ZIEHuelLwkGvb4pyyq1Ary+o
v9TIRQkgmyfNcsfsOhoHaz5B4ujCYyZ8Okf/bqe9G1pBx+CL+DzKhzgLCiuohPNSXbUo3hnjq9zc
Z2YtAYNWzsqvSL4AkPtLNp/G/trlZ706qNP/GHxBfMO/PDFUMYqBzhx7199W9z86ainNtLkRM/FJ
jOqNo7/rXUWNEZ1yjtjZ0TL9bDu6mcCV7VClxebnjHafVPSr0dt1HUjjjbnSh+p3dZ/qE6qY4Ted
YIW/LnsdXoXLMPlmkLvRJ6W5gLkNNp9ibZtSUX2G6Saoyn5zZNYkW/A12TZZh3uMMOIxRH50bzhD
bhw3jce4NvuXmHrU9xOisR9r41Eryx+rX38pjScNf8yX6D6kXrMj7rxiVTjSl6X4uStGv9f5JMm+
9ZNNPgWtIMZdIBPg5ddw6v9Yy77IK3sw/PqPxoY64LL7Vc3H8JdVYMXThVcoDeknKHElONLZyrwB
UnR9GZe76VfmZwt8bB6k2s20VzCZIj7Nv+lIxfV32NEHZMzhrL3mh/VhYdBQByDH1Da+OzILI3/6
IjqFBOrXfJOfmsaheXaMJySUbxd9ycauVX/p06fZQk5lLt9XFUeR2c4WBihys2ZPOEainb+P+olF
xCnaM11j2gnj/wA8ZOXfCl7TREorqzwVhJT+392lN8Yu1scC3jbe1Rwui/4SU4Aujp76veF3q9+j
bBF9ylDkmyHJ8RmFE7XX1v1CZ6yJqy4HMOFlCsr1lNd+2XlzHajrIYsDtT5128lhL1AeW4fXhm6F
FAmb5XLoPgtjV4vuAk/yZP205qGjBkjfBS0waemtF52JSOuLnHnLucs8tGFoEmR0YPpuk5TsEdqK
cCs6cdNAHMYPsXTW6IRohM6TJ7ZH+ui2T9GCP/JQLIg/4azBAUdgJWvXXMYVXxYHmM3TUZUbHS4v
HyKpi2dmPnwXxOwzKPe2vLYfZXRUnOUNKYWie6SVIsujFhTKu/HFqD78hrBDzdOQ9h1jZn6Ckwkh
Atcr1EeSwdC4moX81tp32UOFmHBE2sJ3Tp3FZtQWaOV+EA4dOpyfIXlsGi6fE8kvKPDms8jlmlzV
OGOCKle0lHYKLfe0ZjImwFepItUj3wG/ocaMdZyurDAdMpz5Asp5OeXraxfovT/+xFRWuJh2Sqjs
zo4+tJ8iRi46g0MtBQiC4/5XiTo12UE7FurJkA8A+Thk1B10q+a1lyqYc18MPSBpXsCSPW1Ff3rP
gCt1T9aCFs4vs6m0oYjM4bjixm/JTG1+lL8h8n4LJ6s6WWRg/9hIHlrtXZfdsa0NrnyJ3BCLLDUn
dKmz2M2PFjbFLdr/cZCSrP9vW+J/rPV/UAVZE4pSUs7iM5m4t6euvmnhtYnu2aXq3NrykCVr6WlI
gyKl7duDkyFGkoG5CG6S8D/sJ3PHGGxKpQrxg+x05T6iQQuhiH3D9MuY8JVZPQkgySetPc/1lf5M
Faj2j13nxt88NMAmehogrLqhgBrJ+fvdMNCjvS6DKxHTobqm4aBuaGGpiXKZX7L5JS/uSnHvi3vd
ejUZRa8101bnXRy6S3JQ6qDUrxljEnNieXa5fh2n26RfFPOAB+Qrfs+ZpOOGHwY7HAIs3AeQOYSS
EFo/+CpBapQOVmAh3iptiSDiYz34GMhmgaNqz2dFspm3e9rG/FvPMaKhiHMw4s7gjvUm8EEUncZe
Oe54hmZ5J2bebBxw5MTt3lq/s8a1GN3G0BHTid/blHlFMFleG7vGg2p3rp2C0A94o9XL3yne4UPX
2Z9IUPxgsART3YuA3iXxS/6EHC/BWaD4EN0Rs4K4ofbZeUKsOrkzvnx9keMDHAJycqatXNCPkUjz
jZuPkB8U5hTnp1j3cJTmqftijG7XsWdTTrvrEV/i1t1RRMPM0ICXm7LM+oIs4F4l9WWRmTcdgdCU
m2BGvOhfg1+r+0X0HHSzU3YQQwRTL7PpJawamgMmvk3HuT63YJ7htZBgJ09q5SG/4qSdw01WMigH
k8x+QK6tELPXb/nMqJ4VbW26zdLUmIxbOPTVuuTlkadnhzzeFwgczuEz2mc0HbSJkPcyOjynNH12
q6Fz19yVWT/shbE36DarOskPsBrGL43Ql3rXkJRJ2zlvEFzdb1hx2fq94OZ0Rl8a9qjedqxvU/Mg
5TWa4s+eCTeY8EOKQh5yG2R5bv0C07zgtkYQ6g4guVTaL9mwderAZYu2UW5t7UyM4Js8ys3lY7Uc
yXDTCtlvICAHPpC1xMUXIfrtXKKldiKsn6ljhn4nAT3vkykAIZLngzGfDO2QU3zre9XYayTCoM+k
qvq0sN6jR4DN/+v7TUTmeB7AxjWV9bSvkVYm14gXhu8jBAQJI6cblyvyNJpYwIFxZzGZL8J3ukOl
O5owN3v0GzoyYoKye0dG3yXuUpibaIcbCaIFln+6rqUDksCWGQJZ/sgNhBoUAvt2N/+W9I0fIKUY
DhgF8gRan54sws6H3ciGuZlodvlbR6zZGmjreeoOc3lTi2vJPJjCxy5ezYcidTrJ6d4pw8hMGBEV
hLsi83hqhHN0mjNb/wUiqvzQUaK7uHDCMcBZO/AIxD51abN46w9gFdDl2MbPRR8/LiQhqfMxrrzx
UXzTYKNnlJnpyXE7XhssoO+peUTKwqFFzDM/HageKZKF3zQ8xJOTnRS8y+x4kpOqXlyx1reRbhRm
0RRgdQfurqBkdjoKA+ZoMgJMcvBXz6InLX4x7JRL8pp5OfgIwh7yxTic1X252NmJC2MyqgExEDjr
rqIrI9ImRakN5I2qmyrD4TCHtg2xGx9688mFq9NgIbCnPyx/pflC/5hp78wgkm5N+9LKXlkfa2zk
XVBnAUk/FtqNzl4SR0JuAvzs1dZeDV0iGQTSVkSnQU/oci850ujSV8Ci2DFhBv+OGV8/5Zp49U2t
3VvI3l3pd/Qr6byVKJnMRWma7+X4OJC09B03xzQ95+VBUQ+x6GXmeVaPoh6kLX7+uzze5PaHOVCG
A3h7hnWu8SO0rjL/yNu7nvlhGsga2vZjFLmy5PEYVxO65WNl3P2yfHTF+2TetfEcpVfRdPsYonA3
hC/zeDWsk1K7aJzi2k1+gZXisQsRbAJ04ZwhDkvG1Ycmdpd9Mr9s3PWFU5mBId2X8LyK56m9R8tz
FW5daKNU0esryxhuEet9S7NzXqSHUT/M0CP/ihjlfMcXqXgCR5ucCObE3pePrjuY662U76t81/qH
qj3S4rk3w5Cu7jlIiElf1OQht/d2eKzCZY2DbjzE5TOXAh61jGWXXXTy74t71yMVeFYsdKRy4n5I
gm07xP+9q1swrJ1yYH+SCEY0br1FTPZFkdyRgWlka+HPl1wRrN68L+2PTHx07Y8lv/fW2zzeV/0U
dre1P4vtqRrc5iuTdgZofG2j5GEbmBqS9W/GdFhDv8cNkt075Vr8r7GvsvJv5CIJKYQUqyLDU7V/
tL5rMTeLNAvrs0LR1B9a4axh3QGWiM+55YEUL+Gezh5YWW1dKm2AXiBgtjN4WAmFV+mOsyd+IsbB
KqkYe9oCnZyMl7LfTcQ1kjRDJRo0WOPe81/rZajslWF4pKeXtaOdtBPl7CzfVlZED2G3OfpWoDVE
xFeuJsV9UzgJFqbIswS35CEtdw3GpARNNkOR38EWKJWlk4mJq3UgGJsJzzIFgm0dkR4dtMpeztU7
gwmN1xaZ+XdMTvBD/0qPCLQ7srQIPkhQuqNYc7Bc4xoGBw9vxQQWva9pAyHQU6/GHCnQyuFsxYu1
IZAzMYTEP/VbmEBv2lYPFGjw0ujeCoozJ2R2H9NTKQxIIULYT/gzDsV6N9Ek8EjnqIg26yTCMGAt
DFayDZaGjBA8b/qGehNwlIg2CA5f0UPBvEKihMCmNY7rHbt40x904BaEw2Cfv0KVAy2RbemhFR5I
SjXtWJld74zkJfJARGiXw9wJ/5QE21HQKNBhe/Z3C34MchZ4F2Cbylz6A4JYoLEsoTb2aNqm0kbH
hngoBp1lszY3RwHySgShOPXEDtnaJi0Y+didlxb+WO05ezgoMa0TQ8RVf0uBuZkg9tQ5byM4Jq/L
HQoMlPysJ4I98nF/tEYfWGdhRhB5PNoZoPa/o1VErf9bkf0fq/wfDMqaE5zbWLH4LICWEeNoYM+e
QVIUJ6e/tG5V4LbAfeMs9IzlNynJ4Y4HwiL1XmPV29qvlb1dDDJGd9Mgxbvltv4hKmLhMHu2td1+
sfugqtjgV+KiIxuUL9Lsud6v4q7Fg6lQT7vtpom/TwJaOzcu/URC9LpLfwwp/SVF4AEsh5yDZD5Q
aKymOxknMWU4CA8LKDEVTf8FhpEiD1P8RtmpLzrYJxFYyb5FdAzEHFQRdRCnnz1CTqIbRWO75WUO
fxkqNg+c3OMXPICpOFEE2eP+2EqXTwEtZgYV6hulI37H0vZ6q+HKoa8YbhP6EyFNyalMgkbdF5FX
nejH6NQktAjRpjmoR75wnxKkoR/6MSgJQSuDWjqqscuYOyILCmD4dl8KLoS1qp519ayVJ/Y2/NTr
R5j4Jm6g9jgRSTme6/RY05WVLqSVQXjeZJsipRGZr1t+DsQBgSY6mHZynEpfn07k0vz31SLL/0qw
k1ltmIbE3Dz1n+HEcT6YYaEL4rMEGcltInCscSf1Xsr0MK555kI7x5GnpKccuCnam92pRyHY+tBw
yPMkI1Cry8xEQWYI9iexunTWc01eG+vSWE94tByxBOKb+mJU11Y5KdmpHj0J1pkMIXJBR8gfT8vu
FkQEBE52FBJ3HFFKtD/SilYZuendjIIOK/s1rC+5dCPSltm8KEGqiPHXxP9k2Z8FFezs4iuYSNnL
2P72iXStabgtuGucKMj2bAlKMN6LDPTLDpZBSIEz9/sw8yH9otJLZQeNIAf2SMklOxkStpqbuseV
kq87qhKkdTNhnPF+zJkSu2u3kJk9bGTMHIlhr+j05repO81GkBpBjZUve67jcx6PzKVP2ay328lc
tqtCFf/MAWlILtqZsaM/4UHGymuXcy5f5ei1A+s3frc5j6inG98YcPHE8DaQHqMo1pYXdsN+e+T2
JOlsfIZiRwSvMVnmZ/e+xLzWbpL36V2GqrEplHuf4/eJ7+zRQpqDKj/ZohNGbDxDb8Eeu8HTLeOB
2J9+grihyqz9GehA80wiR5OrPJxjNZD6C/KTmVOrPFLAZOE1yU4zfKh0Nokx2VHJJuPNilNbWd/F
5RSpfvUtEoJCaANZB+YlJ0+UZMzqVkFQCsmnTrALAwwap9MOlh7U+LVoVZvylpjPpvrW6he8UjJf
mzDnmowgCRYvMI2bmN/i+Wbmt3I8Cv1dWo8Rw4X0F1l/Dut9rM6deoysW2Y8lfkmRW9T+0dub3r1
rOWLpfmjBuh7xz0D+NoeNPmW9mdZuuLt0NX7LF2wcszijyp8x+QRIwzo70p0M9qPpf0tai8Z41fj
I+YDLcZwEajmEYsHfGyoHGbLD5nJCdeKtl6+JekZ60RhHmk1ARMUy4+LE+aLrsQhfFDyk4nPonuJ
8YlEkCdPXCQZEUvqfTKPA0YPCXoxkPJTGh9FhOPlZ6//mbQXXY9gJzG2QOd2DCI3Y7DtV0V7W8tP
Ey4Fv4qkngoWP2+8u0ftLTcfBjGjuDOwjJjHUXhN1MOMKmLtUe5znw69fGuzR047uB6N0YuO/LeW
b/F6FBgpL3umcMla7GH7ho/bB2bu8yHQFuA+KyGrSQVFagA/vlnMvKlg8jTTgFxw7prOnrHuuHCY
LZv7BbaCPJgx/+BN+etZqfiTai9oW0Advb38BllirmhNPD7zWrirelqKw9idmdjUXKflJz8Pgw+z
BTHimMYxk8/ZeIrjS4ERRKO8fgwxSsGznJzH7iXRXrropSw/W/iz7kVcfs5JAVH51i2va/S1jF/h
+KiaP5iRm+Q84IsGEqQ1BY/LA964tRxxjkvMy7W2KyUrh5wAye7cj17LtZPP6Ehn7EOVR+pV/zJv
M44OMcaZaPvw/NMw2rVw0QGM6qmTAr4qxgokwTx7oFXw83pzUYYDAh00AKxxjD+y+tJVHvXh0lxS
lE4S59C9li6mgKLkNZTwr/i6ceRvc5au5QuWp2B5B41d92myX7g3rDoGAeNVUrbfFIz8XphdLl11
4WnSbKY/s+UVN1MoXmccR+KlSM5RtF32Gj9Od5d5T+szjy5lQ9LNyWjPBleABN/YI04QiQNrYqV8
DTSDYIPYa1h18llsLoL6Zop+iH6TfHmu4WY38jXAGuNYSYFWfJbRRR9OvL+Vn2tiVr4u9ZFIZAm7
hcSFdUqWz7qPGDnNbGIOCdai4vEteXeemlt/6pHT/cQLunnD8hPvVVjonM8z90m8siE3wiVR7/ww
XrSZAcoDC5t+zhq/gwAC+FTjg3fDKzbRS9pvK6jg3Tc3Aw6yuYlv5JYJps9dzjCP5T7vkxerexDm
C5gin8UcToMUqKKvKgcdZSaSseg4yN7UfsPnNOY7Agh2VJaNob6pHHGZdK34z0o+R9F+1+FX3Xyk
4Zc0vIebLnf9AQXxNomfRfyOQWxoblX7zWeY5tcS+435vpR03W6XnKuBNGPwDYNNf1yf3FZbJQa8
Ag/Lmt8cqc2KL48eGt/bZL5r2m8F/FtiR96H0fa/Sfw+Rl/r+gO8KkO7MRzW+hpHFxn5Svi6Zq8k
LIztC/egoEmskRy+b8ut83v1ZNaXMnxtGoybqLoeCauAm5f/GJOfo/rGiiCIIRtOcn1Z2/tkvC/R
u0RqVnYa4nMsXCPh0v2ciGhQ7nrx1MPLoNxb9Q3gt21fFqyuUPDUdoszWU7TEjydbw2/G8GofwPl
ad+4VCaF8Jy9pjgC+oVdRgtjcD3syaCqmlBPzA4HPTkbC5lbf7Cm4kuFSRAgnlE3Oi0FRudJyVGv
oTWAx7hMuwSA5pUccuQj8XMghBj924jv1s1kl1qyFrAyMyKg4F16jXkyuuOkOpWnPemCDJbiZt70
sAPyqzEecFamDNAGAySaFLb7y2SwQ4iibkc+ioTCEIfzl0rabr2XGR4FLQG8ijxxOo5FsJ2xJv0j
PsZLY+wXYIoxaGaXHqfGuQxyGf1cJWyEV0Qnq0qR5E/WoUlOaeG1sj8knjGdpuRYZ2d5AiF6MAm6
TK5Bqn2azadgfuTTm5G/88+avysS/jEyD9fH2Hi0aFbz1BNPKx1TJ5PME8djmfqd7o8kUOP5urVI
F6aDpgeR6RLu7ljiHbucYFxS82L0r0n8Vgi/SvUsGm+98ZJZf9LxWwArA0zrKYARKCYIo2gzvvX0
aybvUn7SDvCluvUnnn/F0UfOZPKEguKrCKnpNlXP8KGM38ryWO8JHepdRGEybQ1ERWsJxSH8kdd3
s37N9U9VbRD+UfZMv4X4o8p+xdMfNbso9SGKnrXyKibfvfKqqs9WfORasNYHMf6tRn/M7tMa3b71
pvmuNq9R+j01r/FEFcS/dfdUIY80QLdFfC9MAHig/bOZZnaMQswIBbscXXMMJNAgPEu85bV+NsvF
VB8VZloJOX5c/iG7IET0IRxwyYLPRYNn1i9i+jlKLyITH6SPWPoQRBwxoHxN+x7Jf7ryY4GiIi6d
trqO7oV4MUQ/65xIutCVDi/WejAGZ/1DsYr7LlmPluTPGIro5V4QaDfkdVL/gaQTqppv7puEyLzO
LZX7kjxKkXoPNBMZzlmrbzO1m71Wx4jjafTC+kNhYGzxjNhYJZgvz3iJ5s32jbAtHB7C30CWcnhP
GmQCPOr5Z5QFYD49+SYPZOFQX7TuFQl+RA+NF9MEvjwrc0A1ilqljA8DJSWTvpGdpdjenWhAY+4U
zBdA0I0YunDBvlpGFWbHUjnyjUxrZeQe8STMFOxR+z5y5UX5OfyIYpwCd7SXWeKtBGvr+LM2eCxF
2B+dINWAfzH58Jw/pGy/vIAcjzhnTIfyvkNesDhz536UIgpzxEk2CGbJcBh9814iiaL0Z2Mdf8OF
YFcUFzf39UeE5Z00jclTpEAwj0B6uG3khgFExL8Z5L0w5sPcFb8wLZJQUT54Twk2Wfa2doc7hw82
kAjebQFxIQPIQCJAq0uks+R60Ft5KXJlthpE4ByesAmdo4qOQlKgdJPyQwXl0tiYQnOeVsoJoKIb
ofj0QH7jyydZtq3fyQcxGeMbQuRTiyD4QGBVTDXlZmHAC7Yk+YBZ7cRb941TKoVYuolfIzmyhO6X
27TGYfK6bgPLF8YyvOU4vIy9bEcvxOcwO+B3xOF/WoCYeixsNs5FONTynGHtuQs/QZpEdq9wSzYy
bvLX+FbgXQ/wWOmghiSOoVBEnvPYxGRMA9BsyNYm3Fj/CSAzIRDQ72F7GZDVufMfgIbwCZCJVQRO
stlniOKhOz6J4mzfFAA3QO+GcAR7yE7M3OxwmEX08EdNhlzGAOjgDTV/5Dqm2g2awRJqMWBH6E+y
BsFCK+i3F4DaoQ9qcwN2dAyjhAHKjqa4M/bjyQOJSrDPi5doOWYcv8J5rI7GSuoQIgDiMzCroZV1
Afjyn0Z2CJcLGoeOcVTdQVjPikDVvhOlE3g+so0whbPBemtrOpC6P0sHdBEWpXu6l0lSAeorHIHU
A4mDS8qDXgwq9YSUOo2DpfWqj6EKCuQZbkNjhlMWP0roxouvWj62UegObC5SYxeofElYzU4aIA49
PFOgqCyHw6Luol8DBgqa+p/TSyR4ywtaV45LfDGygymu0tAWBg2KiwIBo18ibkP7w5wJa7ftYo8B
cB0jxA6vrWQ42pt1H/B+oscl8JT8Zg48bfsLPhS/4QoNXBt4KVgCjQy8zUnLAxBhpDI2neEI5Mzp
PvkLAeuyu9EgfCJ5D33dW7ucNI/C07u9jp+htkVSqxmYwTwtkyEYYr2PDJzshxUO8YyR2sj+Rtj1
B4m3Eu4HIKSdjp1bhwR2yHcMybCP9wvrHi0zNsB3pdzglJKUKVg3NJmpF3VHwOhW8OfyMQy3sWKN
+ypqy96W83PYPgeTcVdnwjSLD/aJ7DvTAjKwysrlzQP80+YeJM6GOZDWQ8Xwr47F44lbjqSrMFI0
PtWNW+ZeSVbxapc4yCk41ZOIy5G2wUID7LLZFIizmQ8CUY2DSnBYljgOIbkwXyNOCFEUU4xWvEiA
/WKo/WZTdbslO3+2pd/Gnzxj7PzxeJqit0jem8wn5Q4fKDH1GiXNQYVAuAxM8EigREnCckv279cC
FagesOQzuhh5V1k+JifyNTCFFER9CSDhPsTbUAcRxTkrlkeudlRyrbAj60HV+IXuFfNmFscXyufm
J3RVIC0gBwErmPRLLMkmraGBiuckMiumdI3enWIPswXGUYgcMsXQOfLoJlgIQm9EoLQF/CAhLYnm
J3cPcVMC3W/LC35hV+b8R4qMiTqzG8lOBCQZ5BiBqoHIAIjQmnJ4Hopu88THyFHothTPKA4N+h2c
zQTmwtOT+wcdz8/8tWXB7FFwbjkPR3wu84onf9u4DOrrLWbFGUYurS1LO5WsKWBxIoUKYu4OOGZn
cwc2CfDMmFwzfiyDh7gpJYI+d8PRxjwKri1ACeYX2Zf1q04spnaNh2vBTIXpUIle8gfLZ4cWMN40
36SWwcNtfB2xt7O0Mfp02eZbf0sehETCHDJU7tb9iZDog8wfMPQiGAQL5+BlBSlvLUQNvC7kguIg
tgaxAlrCtM7GGjfY9m2pY0Cb4LQAaAwqBVXSNq83mhHYWWg0zvU03w83wptYDigAidLhhOIKxBBy
aDlFByYP221j2sP3qsBIBxywoOJEGXTctIhOgevt9ss9S93qCZwEcPpzS28nkRCIqkjthME/qad/
UTAs2Ksp5thpGU/C7y1sU0e8dYJyQGgLuzCvO+MQTXan75Ub+NkWdLvPL2RlwyAMjFQ+KTDyxMB3
bvbNDxMLkN2zLF6QH5MNxKm78uB8cglQMqOnoS5APSw8suMWvgKN8zcwKFcI5kW/4SIu5vyWqiOr
E0XP5v79O5Y4zCmuWIUNFhcM2ardIWCxc8Ic8ODWm7EWOCX/W3ZhiF4nqMpdslVWhGLYm+pM2Ohe
8h+WLcF0JxVO8ao+a7iS0eZo5Mni26x208MWvyIBkwKyjA1OloWd+TW+tvJft34ZmLQMEl5gQkj2
Se3wq14RFMzOeIitfV+7EkqwK/831yethvk8K/LRmM5SdtRbbEt7DMCp7iB6WwRuIokmB3m69cpx
Msg/8RTtsiB0iQ+C7Oqqb0YnduV49gX1gh2smt/S6ayON/5cym68vmrdRaySUVAwj8F0ZNJO4nuZ
nOvxoXAQp48ZQHjwyAgjsoJCKEYVhZ9zBRE/dn/Rw5bwH8GNCR9S93151NaglYnXOwjnuD8p1jPk
qVovfecaH+i4Oebyk4GNvnXqyVnOI5JVSKGtdiWwVT4QFEFZNVjeGk+7ZT7CV+OBKyWPhU2SWEK0
ags8DHRjw213nT9XxwUVI9649ZJVV6V7GOFNgYxt75zIlCqa5BOdzL6BunF0OL62pGS8zMSjo0Yw
DrN5aoq7lkGIob8HgDpowCfAPgIRgsds8FPMGAY/KiB5j/ID8VY+M41A8kh3Jj5A3N48IDA78vIk
sUA4GJ/CeTU3YWuDJjcPjE16Tv+AOMWjRtrCk8QLznbp5xa2gFYt2w/Ujj3x7TuiHthOeaNR51F0
W6RRbyYlZMsFD1KwGbPwFnPBeI6NQ5t6hrHnyZYQjRJ42h8l2qbqIVp33bqrEzryg8VpRTBMfhol
n9qEdiOx/KQ7K+KVPRXH0BKjNb9piHxwpKDEBbJST2N+MInTwE8j3lSo6eWaQmASb5v6w3S0AMmr
S2YGXH0ZfQ4Z7nBy/qxdBP0WWydt9KeKpel2UD90aORiDsc0Yju8RdlLiJpISd/i6Gnmd45lnWwX
82Sa9zS79PNd189GdjOGa2zc8umcqT/niiYAOPjQ6WcOLbR9eYw9ZyPXSVZBKReyzBu30U7JEBAs
QNZKfORIojdI4uOyAhkEVXifolOXv0jDta0eZXZZp3u3PiBmtoZGDcr5MBOiKf2uBJpnrhymQGc0
YA8ek3INi0BVgnp5j8cXPb4O02ktrhLzynR/ek3fAVfFle4JzQcyTbg4pJU7fEakAEDA5QekAdGI
628LnKDkTJtd8qH9iX+oL2QiiCiVbEJFqARoc3pKrsHHi/nfaSLJ+lfqXMSJiV2dmYp/Jz/+h5g5
UUOpL8xafMan94nxZMr78Fbh90l2HU5MYiWosOI9rqOJFCeODLob9O/sbUxIQtcOzQ3kgnKfJBN7
YkQw8S64eEbMIH+/m8AC6lRA0NaBRa64CFwQZBOIQVp3M2y1jHHbLRTQjB9juRIsq9gtQkbk4MBG
4a6HTTV4ZOhMGD5hpyBK8eZEJwoPuj7iYGRABMHY/B6uB0pKAEva8mt5sxZ/xVmD2BpYDOaofILr
hWzSFFV/3zAAcQJGRFjWqbtkjEUB1D4bF+OBsvqkXpcrmJzw1kNXDHaC80Gz0z/auTgZd4x1GmGb
rQ3kwZgPC+Jql0+YhnaUO2FsVwRREUXhGEBRym4l5o7Uxb8v0n0Iv9s/w6/yzfCmX3R42JLgn5BI
oQChuIN2ntCtwlohTyD+wdiSMtkMyc4BtEFtTXGyMLnjDYaeICB8WnwHXCZmHgp0Tpr/R9h5LSeu
bWv4iVSlHG6FRM4YsH1DAbaFhEAB5ac/3/S+ON2sLntX75XbgJDGHGP8ib+gX2AXgIorgnOCDR8D
LD0LdxiMnQp8zWWUZt7DfxOzEppCKDs6c7rjci61JvRYF5VOvg0WEBiJY/n5ntP/iWNbhAKImBQL
wcDfxGjrJqmZUYNjF2C70Pzu9kDX8bihqe6VressjFe0mKL7QrB86YeRZ6QD47JgtwShgY0bTC2d
hSBP9b2f73HKuKR7q2cvIC9QlqEf0ExyRgeZb3nhQiogjmEp2Zcmke4dPjGWqy7LXz7Tv+w+7T8+
0xM2H8et3kSXUN48orHhzLqNhkfnIWSNNIh0Xwk4JYd4d9bw/Zi2FkbIftKXxxUiDZCLBZ0/HiuC
R/9Y1wQCzBxlfEhn9/TcooOBVYj+EzOhz+o2qMvewXHLlxQd1y9aIOe/lHXUGyLBxHZMh2C0p09x
SS6RWbctkkRuEbog7j32m9+OHzzvPHIXzlvCzYRpjQedBcYKLiZ47t4/0PSBsoBv6BkEEbH6TzHJ
QQWBx9KHKH6sSB7wCnrYlhrczVdGWh+ybUo73HlK6qfNGdmqwx2KAx1rB+b7wA3O8t62XCTAUDBS
Wt2MjUXyoSBrrSA2Y0jKWuq7yU3c4DF8XLzyFfOMxHFh6HWYxWge68+r1oPb1nxhlWm0ol1GMUbX
cUMqnXnXM3b6DxILSSeAmKv0sDyLS6aDvkSIneLjP2oqfHbhcXRA5vObxab6XzkJF91SZZNoCg33
kCcVkvMwstrWuOgSRhS7ep0vCuxfBN0bvYdg35wQZbC5hEChiDKiYSx0zNfVtnivuCi4/DGUso35
dnb/+ba2zH9ZJjoiW9jUVEs1vsOa/zgeHMlO5HtmdxtuZIM03A7vzilckwO+GQmzCM5nvZxblHV2
DskfOyGYoT7EEUl2mw1w/YFNaetD3Lmi2atdw3OmjtYDj1HI7b0Ob9cRLD0DSU++sq7TUBunQDbS
EoIt9gk27Vg9glcFK1pDSuYbU5xTDruDCUDpgSlCZ1K+b1XsAFH31ojScIkd5NCPT80CwvBFTB8D
tlvy4KD3zRVGmFbZk16Fi2GqCIUeqA7s4RDZHvr4oyB2TkAZlD2jxBGv8RW6VEzGKYopGWAH4Rnj
oroO47mse9q7usyCcZwNDoI8CmQDIWVvTNHGYt/HYa/tu5HQAOP6htrNYnNAM++i3b4v8CPkUN0i
vMnISeDrxY7EPSzKuIfntKx4+rnMR1Ljo2w11hBjwPir/afTY3X8bl1RIJ/JtVDkKSA1qASUdIS/
CTysAuGUuPvvrHi+YwboMjTASRcpf7oukgmtIoWS9RSvwyaZ/iKdXy9itMSbrZkZHzzhHKfRtG1H
SHgZYjCYMx/7phuEBAPRu9luBk4+zMdMTHeW2dB3mx2a/aDHERJwwN089nkxCiB0/TUAHn5W7oEY
BrWX06d/XXbaquJBnB9gONQ9c5TN8A+GmosmH6eAoBmUqWvwRX4o6JIPVBX3NjixrEcQQMZNvneC
BexV5E0TPfKyoHcQe3gsaZx8pnxrSASpQAIE0iwOeJQFKzy7dFjUM74TFS6ZuHFadoQZjvaeCl2R
azLHKwDRGq5e1TKbcXYuSHNhTr8CciHv8AC+Loj8d8Vr94G/Ge42LqqF7iwRS3tB1zmvfTqJqn+b
I8yvP7ktTs1XPLHmYArIcoCRAq3Pm7x8JOUaXwd1nAwlVIf2SM765Y6H3t6p8Shh+sVYONXcpth3
hXu+fqIqt+sFrkHn/n0atEJVc6APeI0/MHfmXXOL4gGNFSm/qatc/DTYlLN77cN0svow+yF0Z4Kb
QdXrs2YVq1lXBuodI55doxUZ4CHuvzZ9PChg6fPN37xKsBcfLdmElhCod+cUkfUNkiQTMd+9bbMk
9e7n5tV4rUbQ/R9rBAC8MYRv+EfKsJ6GIHCXjVqiEVOMPk3QGKrfDXkuC8t1sL361d46VXtpZwa+
BKMZunMzCMZw81jJXyd4BNsj5dTgZqb61wlfFcm1xahxRlhXV+EW9Ygpj+mpUY1XwZzPlzkwgPxO
6aGDurxik1oOKqBW7FK4sQZwnCZw6MUOuh50is99gUG+znYZU05XWseOxyNT3Afxjj8YX41/ptnK
dJ+uK/exv+UpaKcHth8cc1cOO+42cVMn9ZivAMHHZYHhIODkCI3ECds6NiaSJ69LDID3Zr/p8eIZ
266+LbsqON84SnBhcdt+sjTjBctJDbBkfT0Bsbwxbtq4l9wHsifM+nf6K2+NBrT2nDFvSphIqu4Z
I0Q6BrVfuOW0G0v5/LKjNwyX0RGXRNZr8bj7LFlvfVN7WU8AhDSDW+g174DQULJIbRAszoYBH7LR
MuunA1Ww4nhpKgdTbHTMj8AfPZpdIJO1NNJP/JdI6LyC0IUzD7vGpPDwiiNrAKwkGiQIHE5fuCGU
KMYnyKmV6zDeIRnkc4sC4CoDugm4WOQnUsiBuEfO4IwNHzLJrMfipjqWB5w96Q9848iVloshbCp1
woDX4fv8Vi7jofALF+AL4IGwtFCOZHjJ0G3SPlp15INsT+mN3O6dd1dlbOwGrDG42t2On1bhbBkM
lN3BGMb8KNqbzG03ec0V9Y1PbAdZ5Rx8bP3v8CiN0YWrLbGldcOWrUNPeuedy6OCRhXTKeDqEffK
OZ6jipTPxhepxlugF9yFO2DaGhDbBV9qzRlyV+j5BYvWCfY6CmJAOPtcsGxYFB5CR+w/v2OGcrrW
DctuuXsLvJoWBQOAemFijtwz2Q+4W9wU8BuB8s0lemkin8TVE9tYeN2OPqcA9IpogMjRGXUVPu0+
S3mdfBNwFaSCbKpwAulYW2IQiXnGFEuBtBnj2c149XPjoNnCvOZZVu7Itgj1s3Tnf9GWfzQOtXyJ
okPmQMk++Iq5RdbSnXlwcbZBqFUfQ8RejihRsIOoiTIMmsOIJ1lQyE6UEVvyRSUHpsvwtC5Z5zRb
Uxm2fu0nuLdBrPnqoD6EPRGwjFQmBdl4JQyG6ab2ZD+YE522ABRtNtzGeGhQ50IcCjUOyANqNI/V
huMW/bhyBXtEpHkEODIRCePjPsRgSwcjHwNOL2HEPRcZH52HLUIf9wNQzsGVYZc8UsTI6gyd5YHx
ZPDAJnMNhgxThCYF/hbOwSh82buSR4ge5852e8xBQHZSEIxkFn3v6FCu8Kzwu/Ibg3WD25xyRhc8
4MBNnH6iTrC/kHDlWEEO2BjcJcjb0On3ats/XMZcS5N1JxpLipojnivgt+hoza9j6uo7yFDycrsM
0KA8cBhy8xX3mX5ib8mzyrY2QzQKS7MmkNvYYpmo9cXsyXKq9eLV7WwMbkigwFfEN0VHU/DAIeMg
B3kID5xOqL0M0ZPGi+LE6w2NIVyBuM8XwXT+6Hz9MkPZmvjItRgkNdc557BuZLb8PjTtmcq+mjho
YmUDkB9GIP5AE3WThvAV4WGYBrLRvo05ldsMuzFDbAJjqwe73Lu91+/Cqjh174vCeVFfgiUr/m3a
gI27qasJAfV10jDWYgkJJue1GIWc2FrMlVn1KS0PVf+wvm5u52Yrfhx9h9Q73T6jdHgDgrjvdfoP
vGY+oz2mkf3ko8UeKAAo1dZMl1iXwxqmn2GWVrLPTPOIG8WzFZmjjFPp1rGRgeCBOgN/5JlGhZFh
AANdPMVzcFe+KDNqp+SFZ9BRhY0/X6GL+iOdUwQpCOtm91hy4uCWYZKBTim9m7CJ/DtEZyE/Ca5r
jD5RriLmaMt5qPZYkWxBzkmiAyDxjTcp6SO6Anh265NEPskwQhmtcy7B/6eVs9BS+YWxYT1469cT
Vsumgbx4HFJ24UUA7Abv+SywBvyDonuRs7FArPQJUJfTDcqLe7f3zbZepOy2EUvEt50Tf4DYK79M
1Kr+zwqCcFo3FcfUtefNlBpc7NZo5G7TLHCfuHnQey4jHtBuWuL7w0TJkoqMCLbxLgbL5D+48cgG
qHy1zuogNnxzIMceJQd7TapKi64HrMMcBA3PT/hugPLjag7+fmrnSBC+yl2u8Xv4TGTIYavTziEx
NrctIk39OsDijSYqpBEbFY5Xc+yPpHfU8DCZYlda0a/TRBIt2LfAEiH8jQ5LygWEkkXKgbfkAaWr
4fiHiLk3367v4TDxH6d2DxqV961N2wLAYQnjEji/RG/CpIOdoT3QcAFD066SutywoOxl+2bBE0Zz
SnDhhD2dukNQKlhJi5xpYq2dUrRZGFWAF/bszxq1NoZWrJ6+MrpAxGcFJSZFxWCg9bgPLarLEfZ8
fQYuRpW+AzvmTUb0QbviS+2fYUh3RJdyxPP519dxONQmmBFk5/AFb6V8XG0BnaAJ8tkxWVQk39rx
zzFYrFYskZA7sdVQX4UsjJx5ia0ZZctDmZEsgmoCVI8P422BA1Xk17RtD+KDIVadVc7zuAfOB7jD
JaWocUkpfhC1Wx4apKSJjyVzw0eC4Vxj543PCv6oxEz061M2obbx3MUmyZ69yuxBWKZLALDRlltM
luWT8VY17mXFpr9NxIb957MPff+/zr4/7lyxZvnj7Csu0qNpKxMyHyleGpbPPSy2uQ8YGCYs7jfU
xeKFSUQHkT9mO0jKzMbwex03O9rcfF/2+Dq5AviN+a3MGByDB2YoQP3Az8FP7TU+okZ4jLA3Dxk4
tRM1k9YziCzaKKL4mFiVdXOSet3kNmOlyrI9G7RvgbMLrvN0Anh/Hypl36x7rrDQmxcHBJmbBAhs
3M1FISaCWx+okrhpYXDrcBt69DT4ENOaIdb27sN8jy1wOqZ4XmeQ6V7iif2BaJRniKxM6ndkw7PD
ek9MWs7ernsMx9yDGr2jUFByIjcnJrdgpSJ2FGfkgKPRTqffJ6Wrv5SvcB1zHGLcTPVS5iikSPG8
yem0R/FXW6P186LF+YoDy1swc7YcXaw2rR0W3x2nPY8VESnSm2kusJl4LGIHwSMK4SsB0pkxInL6
OrkYG+Bs501USv6/F3++LTBVAHhvelS9GX6Cdt/y2r3EupGOXnhSK+EHDYyCPw2EBdt/6GAxTgWP
hOpPAS6hLyC11BfKZYiHZOQ/kD3wc7jC+FdTot3y4ImSvJWJSDwxSCT83HQLTQHKASyb2lVxb1rz
MPx8Wxr/rKeqoxnE8FmO/l1v/7grpVLq4kcLxRS64BlyN0v8ZsGhoc5JFLov2ZLSDI80cHi0aY8R
DlavuPKFdLNuhEeDhs2RR0RDUQ9uK1qUdrm+veiEooILvLFzZckcuYWPm7p5ER701nUEztY6I3Bf
cfa0WLoJLIyY1P3Pn0z7xyfTZMNxVIQumjBm+ft5e0RmJOdd0m3YHvOGpcCTj4z7jPl17krwdAUm
oTPDI5ugCrPxf8035gv7eIX2noNZmJUgGQOV5lSGnGaYLmgR8jZogT+/V/VfVglALTLWMY5pWqby
bETaBrlq2bxZrBIOTi8K1nZIcBLNhNedldwvXi02Ddyr7GB1TDuKZXtzL9uQzKihzoBFJ/QadIsG
ToLlJUe0fw+8wbAZDgA5KhfqN3EKcNsNEDsIWN2W5pUeruB6tMPY9CFx58Xo7rxzHDYTzBoV2+Uw
7IYVaR8AKd3Qyad4htbS6IKk844VlX/TPR0XTnCSkzUsV6zAKDg4DPKcw8FlfMZqcZ+dcbKAq3fs
5siqnSOnSFmO7kfBzDq20+YLAkTQu4Bri+KFrNmth+b+MGGi0lbJyKa1gBICBgR8DwsCRpLvrOUR
59Sce4wFFlSje+fy1Yyh++HRtSpfy2kLt3eC3yPkms/HKSfXeZFsuB0Tmp+EH0PrdhZxo2Nm528U
HsJLziAPLBKvMSRLv8xyGEAL8oItShdWNdzSbE486BfAmjYEQLgXPbZ3vYwLdkLHS/LnpFkz6fIO
XjScHmh5hwmutV48L/uczPmeveeGz+XMIKSQAOInhEPg0gIxgxsOASiezozCkEGvrwyDvFPvQRPW
IxYBEiHEFxxzsMCpxwB+SQTleuDYn7T/Gu0GLj1rtHZ8bFLiYQt5t3SDuavMLuTxhTti/Jr9oiXT
/3ueCVhAwbZXAIUghX8/X9JNqo3WuhfC1LpzRH/PfpDNSxX3m4tHNCNwGzgAxgmMP0RyBrvrMfbU
UTizX3Bxs4goA24TJdnNEtTBPXSrAJ+0vQ2mJNzsWBniqci69IsdKOZuDKzdlsUj003L9GP98hD+
4xkUH8ggvcpxTBlD4r8/kH3Pguxyl4tN9vXY1Ufa3E9jX37eYdcWwmdJ/fYG1V+sd2pE8tIcy496
Y54S7ntauDNVBXFuh/J2cFsU7+reefm5Spj/vuL//wafioTePqo6uCpotgkgFkkLwn0sx1s164Fo
gp84HKyaSNbB4IutZJ/uIn4xWM5gwMHwAAJGpfA5c3n6iRAmr0v9KPJpeWYLA5gEw5SBkVtS+vJ1
vhJ2ivyoi+AFsrrhb5VjQZDRW/Z2fa03Lf2UIrAXqFEAJOAwCYFrnwwD4CaCQAsVP/R+vgSGJTxj
njYIFErcQlF26/r/Ngx/nFdZbapypUvthuOpwYFV7hevhxVQusGHmQdknpFEfxUdvnx8haqd+8j8
mbyNIfvi5oP+KU9cM96wDFyWlhDrIjMJ5zqp9e0Xg4LySlOV7ZI5TibMcrnX7pCxoSMe441xBtQC
nsigks05PDBbcluKAH4g4HYP/4KtS/+KqWgfs1EcRcod7cKoeT1gaVPSOhivoPZsuJlRsh6bnzmt
PepwVqOdjR1XT0Vy02j8KXohF5Pxw3705OYdM1QNH9Mbk0Yyl9JZVW/YdzzWjrUtkd1aA3kskSm0
r2NYur08WBfGqWxHUr+Ve9DIjGrUwQr5hB5XrKFXlGi8GamxUsT6AtcsIPBhtmt9mI/z+zQzaDDZ
GEdvFRTRI+BrdSZ4MNtfRukLBp8yuMwCxB68HxosEbn2OOpLe84SztHy8hI+tndzZGRj8qDMnoyJ
9ydri2qi7Zs9YXEk8byVMytCx95DmMwEDHaiuNcVg7VHcoBEzcM0s+7ha0kfe1I/zLP1biV+/BXv
bDqSYbVng1xMzkwkwWc8qQgM8losRbAEHOLmv8fcrBsicxBnEafQMNxGeAxno8Qh9DObWr3IZnUh
qm48kebaqat68UYfcXg4MwQf6YQGN51YiItNkXAbfOfRF3vzw4l66pLtxGNrQPRlEb/X9vkbPcWC
w4Bniz6ZIS4+Fadoz6cDVky/KGOE8XQufCserzMZzzMGJWPtbIuvq96rVuSXQHjLx/f3YOOEIiKF
6c+7f/K9NIJh7wi1izTJIOzwwOObHPWKQY3JqNfNEXuvgk0cDWjA/XgSs7HYWSsZxoCL4UcYTljq
+YTdzYPPZg3OE8NxeCHFdN6R8eGzUJjIa9gSyJ88RxhxAsTQSZvRFNIchCl7UeywzGefaahkUyHG
B4CtrW2YzRhceTWyYqp8ejlxsa/SgJdEmp3z8DzGV3NozE2m3W5ONTn0qTJDLlIxiSfhC9/Ani8M
j5MHBPWH7wzYVyMwZ7+RvdDcO+N0hy8RlgMnFfPlsn91PthyH865z/dGS/bCyEeCA9srVshrTk2O
T4tAmh2o0yzHRdDj0KyFJ/S2EMx2/AfKqb2BPeDU7KtcyFcvyYibYWRPiCDHs1Wdm4hkVo+JNDEH
9GD9B774/QcQ8zIf48W0Ft6eOW4Ps2CjLPnBdU91+rDSse7B047VOF9VSA0cmHPQTwDyBStx/gqb
yHoCDZmunuQwgb0BkOOthIi5R48Ab3fCAcdYahwxx4HWS5HVz4e++YaTDlbu8ZqxON1hKjZh0mhp
XXEEuvfA4uJlPGVFA6kIzq8HoSs8499MP1R8tuwMZoLaC5UKZTM7eRiJ0ou8ZvIiq88esveBrTth
qcfVkTDFlcbdSoqGsNDKkTyxsLQmTqRX4l1pDu/nA1YLkQcqUV19vP90hHueego22qhuGRbuY/P1
7tvrnyu9849CbxCXoRqYQ8sU+qfDrijLpLvf0naj65O8nWP5fcWaL2UMucRb5TEDw7KdqdJ8dTq0
4Xp2MDaP+BzUC/wj2w4F1V6vWAQKj5xNEa3vH+gl5Rtr/tFhd4OVF6QDRZhkT2yzEetM1ZzjPRxd
+q0tyMSStGnynaQKd6l1mb6Z4RHWe24DpN0dBl48HfWeJc/sOwF0AxnlarOEs62QVdGO6TTLCjbv
4HYRPNQum1s1agiIBzsCpowtm7H49cH+qcBlGC/HcokVMhvAS7iK4u/vrcLdzYNyetB3WL7R5Omy
nysToqddq2M9GJ8ONXdRlP3SBDn/pawI3oHtaCYHrOZYT1uKoIm1Cy1Gsakc1wS5h1mFEc0nEW4Y
PQKgPt4VqhKTGyZNwC3fC3sYVfwybXIqemhCsSxjrgjyXsBeF7cGUGp2TYzkpcf+ifGeX2rpWRAU
dGT6rlSJZuSCsxMe7RBMFR9/ZPgezRcUfOcr/JC+LnjjxoQquPQfcK0h+8qcDu/BGYIS5fXBGOBA
r4VVBZQh/jXM4ysUNFjdOjIEQe3AyUOn1DPAOjwR6skiLAfImlmFHCAAABDkAIRbpF5rWFP8lluu
i/v178blrwtrP7XLZq1XnRGktMtMdewvoMwJsNADlWWZA/2gfTcbkRuhNkKwidg4h/XM37LpxQMQ
QcWZ5F3shNij07GwotyFZ+IxyJcSxC0F0jejHheJUsmsRCS2gROHD4MgpReay9QOSjabMTLtf4sT
sf47a/PhbMZs1TYNFWPLv1vn6moXRiDdio09YP0cuDP6LOcMEEMZoS9mMUXnVMJOTwUzEEEvSt9+
P/qIPvC7qSDP7/hN1QYYHyc4jpYmcO9f2qr6OpyrlXnST8kmmvSKHdawa8bIdum8q2eWOPPyLXjR
+8XMWbYnCrS2VbbOV7K0jsqWkmzKUL961We1qhfXM8vpaPtzlbIF9+k/36rtqLqOpaeDF8XfH/xA
m1o2RlxstMyrqZhwwX2aqlodE+KqlGjfx+0NNzfhSh+QSy4vsesniuiGHRa8yVyYG9KYAywp7KlO
eO7cygUAUAYlhkgEku3Rwl59VKRY6qk6D9AwsvsojRJMLuBCvFigYkhfEi+BCfOAQiPC3lCXQMRn
QQu7T7hX424xV5AOXfwcD2MIiTgf+lKMDxy7Ux/9jUaLifc0IP4n6Wkwh3midOAWcKvURcxs7omV
VAlpFZNXqvT7JbzrX3r7f1ijOoYtqya3j+5Q9Z8YgEHlHKzO4gk5fJZwsjA/wr/xQtvSuzGGQOVi
YlTFGEPB4BfDTMsznAieDKUlWBnv8S4/FowpaOCZY6Y8KjUjjT00IPZsQTHsEyF+jckpIgj7WvpL
8fzHyunvT/DElAutrOqsMCs2wc2DZ0243hAvlUZQeemlSTYgh8CGkN6J8pkJgJtaVkM/81pCGB5D
J5jhmAS3VpB/wIgWd5aAYIMfOeyOXy73P5CUv9/s07h7iOp7ara82Vbwn+6Vy/CkOW5IOcm/V2Pp
ktUsu9og3LSfDX6VqafiLZdtH5/Ids7WV3Aul+VGnSbLbob9/QoSHuP8OAB6fCMoks1rjNfdONz8
/ND9Y5P+9zt/ag0qJ86rruadyys6kJKVC4qNmyfPYMsRMOrWbyCcL/kp3xdoGdfRvNnm7zRSqAK/
V6k/vx3FfCoCpqLKpFeAZkPWU2z1mbqaZobxCG92uEyaheAtI1J/zaV+dXhX329QNu15ch9oLHuO
CfR+opYEixFJlftK2e/wdHnQb2jUb/cGbseOj9JhrCEsg2Mp8lILGTqKdVZvtRjYo1dN848af4Ay
+aKY1NaEmRwWO1mrMcZrxP9MD3SC4RBPUHBjMerH08cxw0MH342HQ6YYJDukQdCAetEbnpctco2R
RixjL3m/bcFhEcdVmOTCkhpbKq5wrulJcyefWI85s/4b4CnkFlY3mrPULbYEcxKKz6p5shVEsh7a
i+Th34u1ZXE4eRpecKjwTrdt+2EMTDyWOaBn+qY9HMUO7IbmhzAZCk47ivSVxPtzpHmqAuLNwseK
4MDiGEI7gsz4qCeszCDAWJAgzG4pqbobAuiOsVYQeWE8Zh90A5K1J5+yZp8PS9ue4tSvI09mUY8X
WoPAHUdfzgXDUyEJAyUQN80rulpBqB4xOi78B7gWBuoJfD1/y4t/vnf/c688lYibHoe5Ylvh8hVy
y8hgEH3BQ6Nxtk4wt5M+3lS2PfifJrmY0zJS3l9pethOFu+QB4gu/a0QKE+dtnhLhuByOoqJYRS3
8t9nWF7bcVQ+lHCpbMqdswdv18mFYER/lc+3JYAZNR+7v5+fmmdn+O9XVdllWYaifjf6f7/qzbwb
ZRwG4RLxGIhl1zN3SDfTjZOO6y2r+CWUYf3Y2cJSIRxDShxCsFTgVEXQf7zrDIxJi18e76RARXAl
vMOCywQXwAqHRFkKys6QOInwDlrlFVtEbyih2n36TmQrEqttfNiV5uznz/SdmvZHN2ASvaOzCpXp
oB3N+s+VfJSH2uwk9bK8a+vURLY1qXJ8FZYksWB8K5xWD594TmDdGh8mqT6QdjpltxnHzVqpYFit
8bLX7yMzfpUOQ/mCQ/X1JEcrM/V/fqP//co1w3BY2+qWw//k51Undo66dJFtUJAvcO12hwV9IePc
59ZwFdmEsASiy8fysO398sqqOFaertFfL/1UvO+PME7C0JAWDR17MsnQRtmDtvVl2IDSGE8xbH27
D2iEjM0VeC0uaOiZoOQBH4kjO8wFXcgeU7RS5C8AqXtrauOxgHuvUEhZJpoYD9FkNmEvxsZI9WS6
mz58Pf7bEiU+2zZXteHeD65XHHGgGfU5i41sAOvz0efUKo7dLnxFBppo4IwuAnBUzariIepmI2G9
t8iYIAO2wKOYCApgHIF8q6AyJe0HThCWu8XRVtiKohqEBNRnIkUUJqbzHM0hB5RXfYXU4V2wfIxA
v+dXwH1ZCDvXNDPX/nm8neS9CfG0ec8js9q9bUBUPZYz0HOxv/AzBhu6u9++HNFhPX03jH22ycDN
Q2l9ZxX+sVx93NUqlaurs0hJmbwcc0jlRNtL1nsqYb2IiDI0ltqN0Ais0Iy3joqEbEJGYP3LTfKf
iqSZiuGIJ8m0NFNXnjrBi1mEVyO/OItSRturUrlnZrYzzM9am9nh7irnGDkgMEs/y9IvzfefX/5p
UuMp/vvVn0r09ZFHTaeHziJHcUNUNo23cBjKyY+HCRvOf3615z7s++UsDBxlSzGAUzRxMf646Fqr
G/euSOwFznTQwarSL8yZdDc4R5Fb0bBW8K7QdabjDhNFBLLduMjGWJAHWAQhbFMbDvCv8AYH8JYO
ctOYHCoStdtsHBmt/7BxLHdQp0UVYHsv7cbBfdUyhB2s91yd8KvC91lSeg5kV/kVM8CfP95/H3dT
V8XHU9EwyIr1dDGLrGmyR3S1FmF55GIe6hVbwov8Hrfjn19IecZvxIU0gKMcTA1tUYefhtB7GktR
nCn6IgLvWpL+UUKV/Lp1PnbrIDMQLdEYXEl/LUQ4BnEXsEIh19P1Iu5kC4+RZecdWLtAe8eYYiPD
5YMVBZaKOTM8IgC4F6XtV+Pbp/oJ7whDoYvt4slMSWFesw3vUXphO74oIr8SinH2ri/vJ4aUYplQ
qtBHCAkYC714aEPAa2cHxKQXXPYwGBdEJvYbWOhJM3sP3ZPJbUYHEi7i432OeLhYFCeM/3Ai5oMc
VgClaCczN5kc3tsj6R/OBEky6cXJXs3g/LRf9PJsBrG6oCIywrHyYvkfLtOj82nhcO/qI4AkJGYL
DFUF8kocOV6vEKpZ5M7iT3CHjjUr2QXwZZADHB60o0BNg5+/NvVp4fT9ramKZnFeOhbKL/Xv21/W
0oAhpNMXARRNk+iOXjsGuQY8hIYFF5sCbUeeaElQ7rRnIu6lYOUwHwp6+y8DnPWPwgPkhAINcAmt
03MrlD7MNK2TWFvEI/wmRnmfTnnAk/iCLZV7FaEctPHhWprKw8sg8c3dZXp/0dlZL8I1wfQ9C7ZZ
tLxMIaL0620zMd+Y/FdW67GXnZQo20ERN8mrtL4sbiOcD0KXDM/DudlhFLc8nLXeY2qioJDG8awc
GQPNxxZ9cvHVCdvWZQxU9PPF/0elM3ACNXSdxY1Y3vx97Z3Lo1Ks3FAXGelG5bFlgsoxf+rQeI2c
6y9Nh3j8/j5ceCFOFtWEksEhI3ZIf9S5SFek+m7l8uIWj4FW1IUtfbLDby/vkF2C2y+92H8/mmXQ
45BcpakyfIunpjaKQpVPdpMXJGTa8ri4zfBBriFTysAXSvdLlRNV7PmzWZpu2pyehIs891OafE8V
9WrIC6Snd1q5Q0Us2UyFEf7zF6b/9kJP31hda1FRXHihusHMVCzWuCcR1D2o9HdsVNwbIp6jZPe1
+ygq53oyzZJpSgAA1C6730KTxVUL9pJCPB4W6r3L8cr2bYRRBvFPh8Jln4ounUOHWkGp4RQKYc9R
CAhcUyaNaFUBTH0isoty+PNnM/7bfcAl+OMiPtXvWwg7nBIhL6DqsDoM5GHLLmIlXMeG8i4JZzec
ur9wIIZwrNG2Xb06HgQRMUcslJWXm75BFpbASGGSwWK8GcoMAQohDR7FFNcWHe/TpB/p4+DVetM+
H/uCh5eAj70JQCRv6sPIvi4KVl35oDE2KmLxeVvhQwFd5pcG53lfStHjo5qwWElY43i0RR3641lI
u6Su9LKQF/IumNgzE686mB/B1ICmIxI32AuntMdDOG1gMhgmnu8z5kNA61Xia1N8bqG6pmSpQMS7
vpD7OiqQDNteBJ5AUgc7HYit4FUnZ5tskSkzq+vwPK/DdKYtH0uoL+EZ/P72BlGGPZ98YC3bA9ap
IDfRV2He4VlLw0t78UDz9JWA1Ri5f/6+tX/ey39cBP3vi3DopCR3pExe4NXXKFP1Ngm7IZuSHDyA
Lphk4ylUJACraFIFb1WxPJSIAIeNPtPqaXntR8CpKR3NMEK+Biq/kHDpuAwvtDTEjyR9Y1k0YywE
bQ3r1V++we+T4PmJt+GJKNyyzE/fD+of32AlRY5217WOlDLG9en1NiDpI8OZULijuAjY5RocWd9Z
cFs0juUM7WbBLia8tXiJET7uBuVLAkkjgs5iV8OuAgbYliopvTFRlBhGkTa6Ke/ooO+kFGO3po9U
gf7Y3BcAdWLp23pp9UuRfvaH/r4zoQFyHJB95xjGU7+m1o/mce/kbkFISjqK3srau6A6pz6wj0Sj
8Hmwd1ZH9i+eHH0bEyRc4ZjJBw90u9d51o6ByeW3AhP8E2TTAylefvclAWRhcIDYl41sP8d+FGl8
20d+YkcvsT2FpxvDoXwD5o7JO9sTGQoYjsUFMdtWPYRMovDgYlCX+PogO/18H/7rNvzzEz/tQVum
9oNtdN3ioIzv4SCVpoB4999Ov3+cRyYLAd2RTe4Y+5tN9cf9Unc1xPUHpx+IuwEooQWz62WOh1oN
A3vx8ydSlP82VdTJP17taYCqAuXQZBEe2ubMRBHHczy9DGx0CrDFGGu/APc0GkzYbsBsyPM+7jCs
Svd6LMdY2sPj0nLkTD6LGUqNFGPx1wO0AbPqXiIIsfC28BQC3qZzTCCa4yuGPRUh0CCEqIv6ULUt
By4AK6RmZWN+yN1LKKinv11OHEBo8wkoudZu9opu39wE2GS4Bm4X2Lgg2z/doC44HsEnUTEPCMJr
xvjIoyF33hBwhRtMI3HDid/tSbqWxtdX6JjBOXqPt+B55bctijmU3lD7Rhc26mOyUuV49kHnqmYD
C1v2hIC5ATmqmTYk90qns69/KW3PTC3xFNkAGQbftQqGqj1d/6DIeO6LW7fQVK+Q4QRPArOv2t6D
MDfopHiyrOICjrZwyj14yqnKWAp5aAlgPJv1EMot7j8oPQh26QEK/k8B0645voLrLopfiYl1bpMO
IwNnQF6LbYqdFyZXsiqWFM0WxwZqOl6QoTJHZlLbeAr0Ky6iMjGjFwcjS4Jj8NkoWTqQhoiwFMGr
4tchecpTu/hlxP3HzocjzqQJsx1LkVFu/F3p08q8WI3ctgsgBod99MJa3r5YJbiply5x6N4wsXyS
0RqMs22JZ+oWmyR7IY6+D04paC8hV+aXx57X/W/TxrsyTR2JvU7j9tSQHu4POw4eXbvIfFLS4Xvd
xu2R8ixvtYOHGyLCm6G1vw5SX/miQA8Rr18AGlbNlOgq8oNm+Sn7VB0/ur6VBs6uIjSdP64lSEcF
UmBCTxBq4tmHJQ7SfV91hJ+LjM4d+XAx5GADw/NBnZFDlAQkDZovnTUUfkH2GX30IP0Mov59gMGh
p/blIcUxTacaibqDdv1/lJ3XbutYtkW/iABzeJUoUlm2ZDm9EI5MYs76+h400MCx7LbQuBf3Vlef
KkoUuffaa805Zt8uhDEUadibrrgnNUu3DYcBa7MnxGTm0y2iXf4qODjUyctkSTUQQswyaCHz/AMZ
cIizDuLTpCbDLJ5VV0q5X85R/OCGiKKZgQg13cXWrhuZosZdO+zyNxy54kv2omMboxcqAf8iEmJh
6PNGnIrPGGsIJ8YRSVvPf+HFYDZGadOReOhN5HAOFLplYFrYuHeNkTNqM4iKIidE4icAlLOVcRpq
J8E8Iw+R9OORg7EbjAWZRp5i18aEpQWxEBqNk7yE7wiLZdihBQO+okjL9hPMvs90wW0kOrYkc0Pj
2sHPEuNdpu26amX0LsUuwwcDFd2V26TpP8+bBodMjmCQFERLMS/2Hr+sIyOReDGsueI0br2juqVQ
YF3lWYrarVa6JKXRtfQ36We+YuiDTEJoHfwQ7VdSKhl1igBIi5XF7WDViMxqU3mJHFfYoG1EkFEB
wRzFkbUyUZHEMdT59I5xNdVuyJFb6J/EnvHoK9WMsiU6Ig0wA4eaV6PiWBl33b1FijebNarb0W6i
vniL9CCyVm9FKOA4pHkravLI1ky0s7n/oMDEZoPBLKkzlyNCmR8B8VfrKmPaElktKO2wpYQEfdky
INGeSGOyBs57KMxAYkFBN1CX+c7+nKjLoMN0sGF+JUJlHT8h/3KkJqgkwDzwDOA1YVKFRI3DDUMm
EV70B7YVUMTsQjwgNG/4txAojKdJI2Y1noYdXvCRb1mqi6GxAxKP6EfRT6xcI7fD28pVgJWN3fDh
Awl7/IFzHE3CaHm5kw/WvntC961rU1Xg202So78J3WJp7LsNraIHzKSvyBc0GLbcSPr9bJNQHMSJ
jjrwNWjAjjqIHFDI9+t6Z76jWuwyhxtwqqbksLKrKpg/iUk7MtpSlBdK3/5VA3BpTGCg5AeGHzRD
SDxvsJP3bgp2KLKDVwFVDApeSCofwBdAlWDaC259jFrEFM3g5HYMoslSPPjPVJJlyOuz1WBqRiRV
2YSmFClK4on8xi7uMiVc+tjFDvmt6qTLfJ8twpv+JdgiKdExxIIDGmMeaAmxh4JoWcMihF0X4Y05
sJqU/diZUfqJttR3xgY+kfpIu/yFFb25w9/tGkuS1118prvsKYRUDv1qTBOXjj2yqlt8lCiHaZF9
KIvhFXXfrfjKeYz9Xt9qKO8iUHUwz7Cta2hqEUnOfWmv5kQGTYPn6ANlnfqKn2wcl6lPJly3eq2R
KxYdQY9p9Ro0KQwlhJDDWlmqC2FPoy4oIdZgEyLSaiqjykXG8Sbceo/A1ZUPUnO3hQP/V8NW4bsw
H3NxUTWur81O+qoiCOMNGpdw1N/HX5gHgln/3lpmO0TR1lOxI2MUyTBV7/r8OWIv7qobCE1sA5Ae
b5AG3DbOaSU+mvN6k+7jO6Q66kJl5reWbkFlnDfpLQhs9NTUwryaGnGnESeGEbVJaF70ISy6VU5+
zPifhXkyrAVh3g7LBItoPyfAlDmop7y2z8AIiV5Li3UVOV3nDJ0D8/IcLL1o2iPkog9wDA/oZ6Ij
0uD0zUJy5tv1EyOaliw/dPmoV1/TY0+GH6iGZ/+zbTDFIPiequQbOujTkK3COg7ACM/7HoubU+I4
OLmnDVTdrXcr32J8BxIRPUfz/GU4iK8iWe8sSca0YIAM72xL22JBB23YgvoedufuoIXPZ6yxL/EL
9vU8ntHyBNm61x/rl/YWfTr1AY8XP1P8FrCDcphYpS+Fw7747N+jCDeP/WOyl5fi/jR6nKtldp/D
J0MQKtNhtFHY2P4uWov7GJMc03B9E7DwwxLwPwMOKK28QtbOe/aIK3+jam7gL0x9WfpLznhQ1/c+
AJJVt+qu7Aq/Fe+mbimiLquapaDE+14tiXVnKG0SwRlTjBcDuT3npVTdJz0uJeEpYCAfzKP0SoC1
8bNRb5hMfihXGf2INGMvrtr3Q2ylcb/DuSHzWqj+pm+hKR7iOHfVdKv1hyZxYR2l6jtqtJIBoaTv
SfmhgZ5yXyuG6SBsIkaGSfckCntFPvaMvYpNOaLunD4lMmcD9ZHDCRL4D4MpXqaR8fuoEO+rCxvU
jiPuvVi21rrG8TGu/enCmgwGIWdbeniSv/eNZRcuAuO1pZmaiG7HL6seTsSBQPumv0GEygG0UxID
0dhIRGAB0ojWEaebkjVN129YNC1xWfQPCU1/xFLFEF/pDEjihRhuLP4ZqlL2MN6mrX058lD8ojin
eYFBGe7N/WnRHjzW56Oc3bDRdi/VPngbzZOQtNkI8xkuSoRd+GSLw7m5sQpXfTqpCy8CU3K+VZC8
zhpUxA7yaI0aaAwIMFg3Mgg5JBO5Kgb60VuMYx1PzdR6plgUJpUGaXJen2h8rKRoyh5U3eCrmjVz
JbIpA9CNlu4ZZTOEgRG7mz6DmJwp1J+4nR+wwqcMQ6eUAaVq89ai+eU/nkld03Cd2Gl4I4hO9FGs
YmWhh7fgSaJx9MDCgI+PBuRen5Ufw/7KqfZnvW6KIrN1UVV1TdS+Thn/HKGjJJYCueYJpTtGBU7B
QYiLVs8KlwSLdBFQaMr40pAQztR005JVql77bb/kr9/bPibvhkKHV9IUJpQXZ4Za906GairUiAdh
1XyWNOKWMRYlaSKsWP0ZpLsFxl4ECq+QCrMHzU5WJIzLW9HliGfLt5ilxD3lFIWvMUH7GWJLRaFH
cXWyzY3q6u7pDlohJnU6vEjkgWPQ/0e0Poxj75ZGpmPyl0j828nwaU3IyjmvCbfC8NKDq50lS0rF
eYpHr5+umzWgGHreeHgKENim087J/yTIkKpqJO6ICpAIV7c5intz49lHJV85jROGE+OIjucZIZ26
G4NBRpaEslGgqrNdWceYYcy+AwN9191IW6GfDDvJ1Q8541GfAQdz8OJxeK8nxBaNgnu8CGMeAtgm
hL3yjecQ4CbXdv2q2qANgKULa0bf6XN48J3xaSN4/WkuGlAnNu2mf2Jxt0S7MZZIEiB4dVQpH8UD
NLZP6YYN33hfMTuTwnWv37TumQZCMZlDX7zV7qxrS/PXSfXn768zVZBkg1njxe/fRabVparc7CJi
fr1etA0wZ2MXEtId+k4tWfunDcnSoC4qzWmtnUTpEXNSW1Xtq8QjEDwFSUjv71nKnhuqUim91bRn
7LORrCGXW4ZU23eResy6Dr3mwI0fM8LHpuKT1bHSFuYxJwk0GUHNNbWYuZNlwIzKB+txwY8EGCWG
90KMWU9x3dynJBueuo8WK13KRCoieUEIPhsLe/WLqaAsMBjxVceeQjoDbbUSUNYgT7bQWhLVO0xN
0ooh6qM7biZAY8p4lo89jIkJlkfrnoJ0D965a51QmObsAB157aNnmVBZYRJDBCTPCbSHgTf4CZVe
BYDKh28l4U/ETupYJsGfOEyJtBX6aFpW6HuwQ3dgOgwfyUHuz2PUFsJ5exo+1KKehCYlrW/N20C1
i/N5JuYL7Al/LzRfp9MfP7KJLAY9H0PAy5e8OONJiIqi2dU9CQH3HFf9B5Ct/JTdpxxzhs635JBp
UKxBCunrs7dKtecmezkpR6tfD/XGzG9la2dGrOYPQ7VsFSCUm6hYS+fHtoCjPO8Ccj0/++a5Sx87
cmr5+8JtFK1KY0eOYCkt8KVExpXe7pfj+cf3QjrJmVNFdnV52kw6sajivm123jCPw2VHRxXEJCs/
llJCBtTPJHgovSeZiBXAHBNJe6bhZJxfQ/VhCFe9PD+fN0CdUVAV+gbiMPhfYMllPw8YYmf7AlyL
8JnHb2ZI1NOM/B6I+4V85R28+i3M74WKKaiDlFd9s8sXzYvwmDrg03Gtf2HPosrFu8yhxqztnrgg
OkyvErArfyntG+f82RxoFoaibbLDMS2nwn9qQMhNRET/RHkSbjNBUD0MFIV/P1O/Lxz/3PuL8kpK
88Dwi67ZdbfRAsL+fCCkhi4SzYsgmLBpEz3D8fZdwDe7jD7YSOWrz/XYdbz8/RFYG5qoWPz81sXU
yYtLv1OHrNnR49V59R/wUEaP45NN5OZz9pB8YiJWkRTgLTdyUHRkH2LrHRFumiu3m3PrqLx2vO/p
VI5Gd3RwLyEn8F4pvuN8wgHHcmUQJRjuZwDptyUiVRqyDDhM58r9/Nk5MUET878ob3lV1YsOa9OH
/llLvXrHi4MqSMiKSX4GTOeb9vn0mdNG64rbGnIIHitZJEnFvFIL/KyX+QA6FbqB+h+X0mXr5nQq
k9JX612VzNDW+FzESN0qBciTu39/2fHZ+PG7/XOpiyeeUaLVxBGXkt1hqk8x09iKC6Pkyj39rb76
9xtdPKJDVvWWkHAZlaGfsW/W0fHv73Gp8Kcy/nbP9IuhvDwMHQW3UlM9lSNTeEqLRHyDLIKxAUH8
QIrNe0bAZsYLSpbMiugqEqo4nXP0kT98Hs1HuZzHGPkQxtC/yeZVPoOIENerKl30wEQtxOd094ne
heDCCbVganWNmfHrL298CUQMzOJfTb1/6tCq9/pzEEn1LodBhj6suyVMh+23PZ2uzBF+aZxzw/65
1EUftdcrMRegwO44XMv9rojnYvOqhC8p59lasBMw9EQPnufdiYVkEZa0dPfDG6B2WgZSAIWewIaJ
DAEX1Okkfm07yqK/f1P5lxdRUjXEXWgtRDq9Fy9i2KV+onTnGpjKhJk1UbLDLYp3ZvhUrcJOWhOU
ztLqphxDyHWSd/pwo1VrbOjFCD2hWIsf/v5I4+tw8bpIoxlJA1eMUdy6+ESJVftakzNkbfpqpuW3
9JAVSyckHhGTYCNg+PtyP+X/CnNgndO6TkGItGV8Xv55HhLZM06KlfPe9DvZ2pbR2q9fS32fwEiy
ZgXNxM4JaC6Ejhe6uuTAPab672Nk6SRZPQ7n/VjM5FuPhA/TwyGFZ9avgN2+lNxQhamQiNs61B+k
06OZrFN8gxKpX14ELCEnZCN7avGGe2I/aY1VVNyr/YOqv1XDg29S5Qcvuo7jBGwXbMl1Z9pJc2PG
mwwtY68ezGgXEd7B2bg+0NmomhuhuavkhAjDlXCt3/3bXJJbhTRaQZdjIQq8uFWhqlR6pDf1qJOJ
Fs0qXyOiGxV0LeMUC8skGepvjUs8siPT8V1Gi2rOwR/geOd4C2OWWQAA3Si9s1YtYTUqxESUC4vz
qo6c6ii9khMx24s3WjIpP9VDv6S7Z7eHcYMdLzk57+WD4IJxx/7ZTxXX+vReQbcNiwCkRMCkjkxe
tzTt8hmLXSDOI8OOvNkbTYeDOK/oHwtzVT12bNR022DyGO/DvhrGnBgG0wBk6NMDBZlb7+Ly9I7K
GFBesmW+gjcrJKIAbacNllme1zTOVTtAP3gLQJJhcHqlhP2SN31/ByzLQJYwlnqa/IMn03dmQXOi
5pnMAVIMDwSiZmzPWfDedtAq6aCfJicFdBiAsVP16YVH1d+qbKA+Q5SG/o5uoaDWmRWnV+q3n7sM
n0zh9CzKuoz14GIPaMVz1ZtBVe86ChxV3iSBCBUQM+SVW/DrdXjWZHZoNGCXq7Sv+GVRa0a1C8lR
0FOXlTo0P730ilj4SxP9407/c52LJdoTm7g+5VxHqTZq+ukXs3O7KSTSYt2YYYR2sltlo3cf6f+/
8qoitY+E5VJk2s+s7fu6I+lF1cISqnZnZCUDGh80XAvoK+3jOK4Jpoh6s+aODGelnOaIoABbN0xl
ZvJjST4Suh9HzmdkcP69HCLUvlx/+VzIevBJWbqsmZfHDFE7iXU06OWuWQoOp8Rg5GUqtjQ/OeES
o42d2t2mcDMXycisxo7f2IUNqX/hLRI3m1YbMoYcFDz8eQlSGZ6naWSfHCbWLrh8N5zlqG5ZBCYS
/8m7iXbBgdMYfzp1khlJvdPAQUkZL5iEuP2EruQU9N0snxkzXPIuPE4QltaUYwLDdZx3Nv/wtHlM
X3I3dkSHDpZDzuwz0c+3CBX3KKxtWHgTart59+Dtza2yiB8YmNjv5eQw/vekObnEuszr6SfQ6wnt
msmnPHkaZ62xHSzqdWs3h2BGAJ7tzbLdaZZPxVt9FizShTfNgDKGNn38ebAhU+XOsgd3uLJD/dgQ
L36Qi/rRqiHHxJ1R7lSRAnVZnEpH5giQg9wJ4ZjBx7zyCPyQn6D0Hp9NVdRMWqCXdd65KaXUytSC
Ne9YdC+GsTc/JGiQ+SGlbx8LR9O6+/uSvzxzkoiCVYQYwLW/tIX/7MFB1ERV12TFLo+OXjjt9oY4
a0noQPIXOSQI/n21L2Hst5d+/IL/XG5cfP65nBmdBisOuRzmQ5q61T55TjbsHtBmcpTaFkZaGB/B
Pn4v1rqT3JQ8IPQKduePDugEZ1BaGedr9tNffmaJA5Eynu4A7IpjpfbPh8oF/FTsvfmOmHrpjh6y
gk4HQ7bmNo1z5QYo47L24w7wblP7yIbOz/z9YgYkObPzuBhJUfT8PpHrFXssW/AZAAQoq5MCENyW
DdvSZmU4a0g/egw/MGMe0HvcYfk+P+qb5h6tY1AsIpCujGe1db+wnHKh3ovHVpxkH0ADangmmt0K
U50oJqaaTMnTHSm4MySuvMf9A5qRpbeUcYhlI4COQEdz1gxuTFMMgoo5i2Fh3RDAibNanSDTh/XG
3Fp5YMZersDmH7OleVDufYqPDQkq6V58VLbANg1p6q2DT2/NjLZYdvdyMUWsyfgZzEt6l22xovEv
jBkSMVJnuQE+QGxZsrQEvOA3YjUHmKvGU6Mjj80dDuGdDxv0/BI+Gfc9FmYIpHBf9v0nGZgxaRiY
0zqYD27SbOVsCcM5o/32pqH0mQDNQZHF5Lv7FG9pApfr9IMSBHNO9wi6e6dv1Q2jcWSRT+orDlfv
GBAl99qS2kOTuIQXQKP/hkDyozrMkheMoYsTBYgjrGCZzL2Nv9oFO3JJHOCbm9NBv9G2CdiPllwG
VEHzbg7eCiudsuifqpZALfu88Zy4mwLpB2+Nofyeye2oc5kwhwY/YO2J+ek2WJpHNmcxHeoR7yLQ
9iDgk9ymU4aKpUdN+BGE72j7/n40f+z746v5z4Mpf38w9dzTO5wG+a6R3SRWQXZMa4kUSunKdX5u
/HQe0LGPInOkvOrXG/LP6xYN51Y5ZUq+y5V3wdt56q0fMIrxPr1h2ZGXrc0auqhoCTmP/v0Vf700
yxz6TM5cBg2I79+x6OPE86yB73gK3KHlxiM6EItPOX85cTrIWZJi65iyyAS4bSppuLLAf73dF28/
7iyLSQeNQL7+5fo3mHnMwZQPMGsYa/Cu274DnNVGTjBTbMVOZsID+KeZhr7R4++Trw0fobclu7fF
qTDRVpozYrsl/uzJiWzSt/ifYtpOkGhMea+QvdEXnq7B20zUyYPFgKthd1adwuHIbUOe5/+mM7R8
RBHFdszfKbeyrcBEVteZg9j5Wl3zy6b27TtfnF0yr+v1U8qDJT2SVkP8F8KJjPSkJV2u/oOj1t8/
8i872rfLXWzajSWFqXnicj5kA6KAvVUDUADCVYglblpfaw5/eep+/KQ6ytRRsGiq0sVPGshdVyWJ
yu4hOBGKc34LAMJvxqMyP72ad0jYSMSNdCZHTnwNjvvLziXLpN0gXoaAyfT0+/Pc+X2u5BHXZr/w
7iNGRcaYVgVdOrt2qfFX+vk1/3spBorfLyUaTVTkvpyDz0cPOhWje2YlQ+Dq2RU/mmr+skXypSyN
ri/WN+vS2FemQXMSFD/fRTR2x6BJuNhTU0MBaUvN1EToOf5/gsgQieaoUmQGq4wQRaAgIBFfalZS
+jYEEKNpIwqNJgrEq08DbQZCQghXPOmgIssp5kQdQN0nlAyGRg0o23Q2pK4HpK3HG22H2Qy7vzUi
k5Gi4/btRnQ95yH2agublTnBeK2xw45D/5FGQhS7PEZ2gCRJn+QvdgvJb+U7WXxYxqjlEF+dQG2S
0IRpWJo2t83teU2gICodtmgZSNxEUecktAvQf2YxGRKeo7L/7U4ulZCjgpvgcwDqgINz3zriRr0n
hkRDXZTAAp6ihk0ZJ9WopkiunEQ4ZTF7o/rF5vGQr5IFPKy5Btysg0bgpJ+kU74ILqTWI8Hys3T5
NfbUVylJkiP2p3iC9VPQNMThgqSUDdScDgBTSxbrSfLODoX3cg38kOgHZuJoThcFSH9o1HfeU3KU
AIGavQM2DriZBN9Yt9uBgNcZEmc4bCdSH6xJDfMLv11hS6XDqE1JZ9joSGFD3CSocFTgqSJtAWY9
O5XEtU0lEtSkWZE5yNcwFL9ZR6TxDAbZFw3kzMLEYt+ADI1Ci+ienfjUo6gXR4U0d8NfKLfy+8AO
DFTJWKNVqx8stI/UlsI8z5dhvAq1LYpJ6tCSf4h4azD32nP6KqAjK9yqm+eojXH1kP+wl5bZ2rzL
wd+DdIVXTHFKDN1wgxu8fPXuhrfhjd7UAfedX83Co35DEKxNWbsWd82Tvg434V24LufiY1o6eMcB
nBZ3SNHyfbut3TE74NE8WC98fqBvfJ+ineHOiTKbT2YVhzC086O8ojIwV81BeTLB491IyLVgzghP
4oP5Wt2YZABRbYFcJYv1QXovMdIBe6BXhFHoU3sPA/ID4J6OAkfGN+JDdVPeRqv82boRX6MVQot3
ShgUjegw4lfpRuedERG9Y2lBytPzmQoX/IMKfpD7iyJ1R+DRU6tOwLYpIAAfDfSQgFWfYDHzweI1
Ir2EzLEtMFLIqwAV+ecwI3pnuyRLI3ZVOkYkxWOnIvd2tHX3RxR5Z0RYX8QpZC7SzpgI7xG3O7KF
p55J0Ki1mNBT4pNp7+MAhjioN23n3w97ERHTgODI29P2bZbeLeE8zxAlWSGSh+7Wf63fPOQWZyik
aPmiKXsRzapxwGUwJJ50gLtUtGTeSsJaqvIFMNLLK5pQYNAhXvFRGbHz15R2xJnh9gI87XozYY3y
OsARRFYS+legHqNii8kUJ3qJ3AqerzuFuJFJRSTbw+kD1kJ2GOb6/u+NEIjCL2s2HRYFHBn5gBwq
v6/Z56RRu6jVkRol74LFqE9/j/P7AOxDXz2lFLt0GycdKiIWqEC2iN6NACUdsnZ31vp1Fiazskqn
SoLAqFgNljqRR90YYUsZpjIjjmZ6vg9lZXYmFCArSpBs8VaC3+kHnq31e4uZ9Qs7Ro9GubH2FTHS
POeBikS0kZjAn4Ayv4tlSrIr7w4LmTXQzaADfyLtKHvMJAY2MJRDg3E9whyIRpZd6k8CKBdV38Xt
pxRtO7KwmVxmIrbiYGtwPlJ53QlCJls06WXmaim/pNXPI9ZtJOsSAUaYA4JDBP+f7r+O3tmifZc2
K5RJU/Uc2Q0ID4UX+qyiqsbqV0ajEwQclpqDgSaZ572x+GfN96q8I6cQbEoGhwHdVfBenSLnZKZH
IfgIdQyv4TCVi3DrF968tBongFE6agRqhAaYpKXgo1RoOT+2/odg62wguhi4eQ9kBV5TxMp0DjIn
D5HqRpO+wnYAeI/OdpkdUqDzAiZsTTok6B3/fnBU+cdzM/Y/mQ4isJbBal9UbGHiKWaWYGqQ3ewe
gUxOAAtKfN1G0ZixB6lTyXdVcdGRpIFbwsWd2wEwAngLhYUzK2R4RPXMkI0JirZ35BWszQMC2Zl2
xCjpP2KrTjCRs2nSagt3nJhEsn128evfX+SX2gzjrMa4U+asPerzvr8AmnkO/SA7BzsD+gsZYwM5
U2lFVFW16T2bEt8QbiKUticnPwHTYTUJkbhes9T+bCpjk5CUsZQxRKDql7qI2uLh1nLF3+V2r878
fRMvQtiQ5zUBW6fQyV9jzot3hcWOPR+d6o7Zbln3CoGcnityxa9y9Hsdx/B3LBgNBtk/qQnnUEuM
XBEhBUnrmE5+ynlzYSnHup5l/kL39o1ke2h+CVCN0LsS2M36oOpXijxpbHNcfgyEIqjRdFYnQkm+
/zJt74dpEp2Er3mXOcP+YYF4pezQV92OpRj/kSCu/n4cfnmuNVpcUO3xU5uYCi6e69gQ6raLA2Hr
acmyr5dBzrIP6i0utkW3qYc9vecQdiIYqIHGQKm/ewbRHp4jKR8lW0iJT7gPxIlTwXdWvDs1O3T1
e4Ttszg/KuISzWYj1YuSmLshz2fZYC5MZlIphncK9OL0bJCw2Z4Wg8BadAL6XwdXXt2fGlhVY4Y3
jol0Q9WULwPtP4drOWrUKBcib9vqsxbSW7aBxcviaJFv1DmHunv6+55KP88F4wWhnyD6wbry9d//
c8GmKONCqrlgbi7yTCLZr7otu61BmCDpevmTj0ANTTCSyyeIr1G5VlncITH8/TF+Ni/4FBY9TMaJ
vF/ixaHP7HxspVLobQ3SfS2bVzwJVmZ+7Sj7c2EcL6OAW2BGinbi4jKZcu5D9Lfe1gcuRTRGbmfP
sXSfSDbSoy7fEA4ph/gnpCtf79efFX0kBkjJGCMZxg/2z11OmpOUSUltbQsMpqj3KPlh8OjhOoD5
6+NTFt+Ua8rmX1ZPRl3/XPSiL+plaqAlQmNtgdDXUE8610/ux4eqEqkG5mX8oEpgs+1aXlnNcxHu
ivP+75/15/mWT8DdHm/3yIm8OFs3oST2ghJb2wgWoci6ZJ9VR4jnVF6Fsvj7Wr8+ySbyHhZFS0ak
erE6KLVxMv2Ui+nGY0a7HYNj2cwTdq+scFgbxWyD/UU6QVebJfWtkN3UymMN0OJ8bXEcb+z3xRF7
9DgKwtik0CW7+LUHoe8sz4upk9+BirWB24YzGr56NwE8meS7OnOVjyR0jGuD5p/WclZi8A8Ys+mP
8S5dNBT0Jj5LWajrWyGGWgkO2kp050RWF0p1W6v8tWUqSPtowvc6oVW82Ln4KugyO3xI2R6FBNC2
ynvoBQcLV12NHK8hWK4PFkmRkZJlTHOzXev8sfYM4LfxOe9luOuCALWmfuaGj+fEyjUjfZbKuCTU
+iYXtSuv09dU4/IGAwzSDRoMLFn6RV2QlIJQnMtQ3/JgU9ss8xsMUA/Gq/YQPjMs24mbcFXfmZ9w
//SxhT3rD+GMU340YQxGOORtPwOQNSOslyTGrlqASd4jCZuAjQYlMAECYhtP5En4kACA+6NJGwG8
sl26V1QklxnTOmoavgY/GN9GteiafF8YpDJUEQcN6ja4M0i03BrzdlfclgeC3prNcKSVAWa+ubUe
LOYCPTb/yZnyGOE6gULYkWDaomvdohqiEc052KDf+GCOqgbb2qavREjj7IleuycMN0/Et+N2Mp67
N9p3+X15n94LtxS+9Uu3pmfwArpb+cRj8pK8czvuy6V0PN2S8oA4kJS06oE0NciA78oTBnxJQb6i
vWvvTHP6J2lMZRlwVdI6f+eg5BmORjyKMmnoZwkjvJ2/6XMs3Cvvyau8vzYS/ilPH5XxEhHdsJs1
3oCLd78DSHAWTzlhd4T0MIkqZ545leDDU5fYuOzbdmE2To14IXXIo8Tcj7p8lKRz3mxm5PpWKTGm
05JGjjkDim3UMyFxzG6GO4+yEmKSUM/Q0pxIxRP2mexwGhF1JyfMJ1iccSRGblOM0axjoEvgnKNl
uPaKuWptTpKLiVsTZ0m6C8tNr5uIcVAUPqe+NCnI7cMWTUwbrw/ByJqt58uC5C4QlUCbaNjMKnWu
e1P5NH5aiFWNMm9wmF1run4dCS7eKFRMGs+gCHSclInvz2FXaGGTd7GyJXieKToHlrEdOgaWz8wM
Di2dndF4IHbgeR0zJtVvjZEECSVhHNxZgeAzZYobhtLrHCMNmwPs5YfoKkfSZvTYiniltTQPHM10
pJL2yLrrSK/FJzzP+oPeP7So4qMjRAtfvNGLu8h3ZBlzHg57uk40VWSsN58lYzXR1VSkX9MQWK+J
kgoL1xnpXOTivSO8lbumcsyMgN/MhmGf1jtumRSuqn5tMZe+puqQx7X8243TUIAxEcA7RE3644ii
nAb+tFdo26EKaSpMB0TERvPR4aYjWROQWWjaaUo0aXIbtSbo/wZY3zO6dUXpZl3Ae56AIUQUPmao
0Bm5ggPSflRWVOiwJiELM45WfjiSw/LcimFVmtswfyuyVdmsEkDIZXcz4DYCMhN+tAKE1qR0xkZC
EdxJJL60ZAYkzP9MHLXZk5I/ScmzQCrTQHD8MAoVxWVDxyfE05+mbhpuyknr6syfw7FkDUav1N25
2IfGJib2IaBbatIT6GjOlngFhY5pzaxRt3m2IGAXW5xKGf+G++bc356ylxwtY4dTB3HZRPLe/i4T
fpQk4/0wZVOWxtwp0GnfH3QhTpSiGBJzO2iPkkzneIBHyhNmVstSXuZldGWv+imAvrjgxdIki54Y
ZUJkbtX4EJ9WXvVsMRNlIVZRIYcd66KuuQKVYXknJW/o0lCwTzT0m/1JGKGnWcpMh/7t37fh68z6
/bn9fh8uXvhKTv04jrgPRkIumUSfjO1TPbueyDQYIitz2rCc4uF2BgMpsY9M2zIWXvEYMWQrq4Yw
MZDIam1LyWulPed46v/+hD9rmYsbd7E1cnZtlKTiE/pkQhpu0JEof3efs7CmWyuiy5STyWW8nwFG
x5ixWwYntcLkLx7R2UwKSJKVGcxWp31xBrlRLU+gJkxhWft3cNthBfgQSJDlhJ+1zmAcGwPwJU8+
dg9l5Pqq+/fXkcff+ccN5xAj454aVejj1OSfI0A6hEpZ5LG5tchfbmm+p4tGBmfX0A3GL8fcKVXQ
8GK8Jns+oKYqm2MygL4k90JhGmDJKd8rtvPivR9fqPjJStH9MVzpwNOBiDHuVEzKf39qRf75qQ06
MGAxsfWp0uV5NLTENDLG10WS76UkXNS5ciMlpwVnyWmYv9RxOYsKnPTc7LN4VFskngr2Q16sakw7
0HIWYYylLU1U/kT11nprDblwD54vC81tj7Q+xa4WlYDVRWnRDEzKCV4d2IKpPP7+Mj/Hx3jnJE3i
3qPBE+kjfP8JgiIvdEFRjW2vu5m/hPnWm3dRvOnIE64dud/rEkMf/OnJ/O8r/6Qff12Z4hyDJEPG
y0Gf2PZxoweiAY1+ZySIPnnddifs3/pw14egH4SbHk9dw5AkoOneF2y4Hm4yuoxBEMx8Os+ctKbJ
AJxIRUKmkP5SHCzxUWMR+fuz/o+79N/PSmn6/S51rZAXStAZJGy7Q3ETlzfeaXtitJV0DwK4ad/x
6q1xujGUw5Ur/2gqfbtLFHTfryyJpVL35dnYJnScjWF9ZrNi2DIsfWowRZzr/jbvnxLp+Pd1f6qa
GL6O6EPT5PUEAnvxjU+W1quZFxhgnNC/CA7SbhiLt1mNXuMlg1vQAM+GznUi3bnHp9c8DoR7GAiU
TeG9IE0KMW9piLZecd4EoEHbOOw19rm9kK974BVx6JTy49+fWhqf1u8LCp/a5PhgcubFv3DxqaMo
8TWZNXRrqR/WJLO2fv1+otxX0XtnEh0cIs8J55lY+tSXXv6++C/rAgQZ/L6oMEzAo5dKN+BRuhB4
JSewjAygT6EkzLT5aEPStSzrkFYVJRpkZyF1JUtypfguNUh4ZqXw/GWaPnu9m9O4JfflJEPbK+N5
5N2HTbpWQQe2HsbKkn2oRygzTKpk09Dar7p4GcA6//uLfIlFL+4ijTZi/JRRsUlr6PszF1Wh5VVW
oG2lR/U+uc8f6zWWxpGHlZN6OWn2/orpSnyrrZt9/4rbxn8eNpDSGX8d2zv9vniuGP0iQ8eYwFB4
27/yV1iS9YN8x4G/lSBeTZonzNr3w1pepffkueQvwZlB56QjwpHC/445H3wHQKXnD2Zh5QcAQmZX
MkKoQ3YvHBijy1sTHEN+mzP0GhNbSPKFrrrHLc5cLlAnzWt/jaWl/nwbSQ+FjYnBQfkPZ2e22zi2
bdkvIsC+eZVEUS1t2Za7F8Kd2Pc9v74G4z5UWo4Koy5wEAkk8oQkkntz7bXmHHPGy169f40gaRTF
EFTXMpw2tUV1PSFbrVYCgTX1JrA2Vnwo4L09FWixpnsm5cDMFWoFwrexMELCeE/WgH3R5xMpJvpL
o3LUZh18MvmvKhvqSIrBSlqIMIRimyFQy3+C1b+3iUnLsE8BbTzAla45s8LwIL0SK7YBTG5JBWrO
CgHSmNcQbQ2QJ/goURVwAgAYK20sfZ2L6wIlLfFYd7nlUNqZqs3xIRBsQQStY0/Gsk2WjIcyA6nk
QnooT8Y7Z7j6qwEjAhi3p2fGRJh4TmzAZb5gZQHMSf9MPrCCAt5gg3rjNgxfDA9rc93wHYCSMGF6
l4YleUYxv1CAoLtsK8f3VtjIGZe0xUoM7fgDITKOco5awwODI7gRY7Sdqm2s74XiOMXrDmYxOEJ5
aXFgIHYMdRNNUdmu2l9OCH8xJ9Bn/r83GkX19yWgZJWkUkypLig4XDNoMC7JJ4cC5cN7HN7jPakL
d4ayDGBTvQ43YHd3oWuSPJOdM+bwwNVuk8PwHL95x5I8QRHaB4MYGhUZRE40fMhpysehwui9CF6m
bQY94ivCm4hbnyMz7/1wWaI+oL/CdSBS/FO/9+57Yo2lR+oNhNDqdnqsb8uX8p6JOWUx0KiF+QGW
RX6mjy9xJA2WlWCTHwpGhEaULy/0h+ydhG64ws/lg3+oH3pySF+ZP1evnWs8dsfqLMEYaTl93XML
uUcsvAYH5J10++8NRvrTjLreYWZ7mYZ/f+ZBXzWrxtrLsjz0ZNSK9U65l+6VG+8cPnKpcfxKAIpJ
nNzXtnCPHeE1fJQ+RGJI5j/QtVUL79W4J4LrOdvGLqrGhKPDon7TL/xjfDw2D+1bflexDwFQMmcp
KtqVcK+e1bekWMxQpTvzTYN0ehSe1K/6VXiy3rnGGqYorvQsdaD1F56LfbiNLu0LhzPNrl/GT5Wj
e7NS7up1/zGcJqdh5DrjgIonpBX+Wf5MGA6vC3d4IwPlTbn4L/6tfEBWUm/9l+qtexxX9UPa2MSI
IcKTPyi5L/oHEglQX8+0nLybyabdpD6jSskf/M96a27EB+g1O8VOX8TD4Oaf3p6Z5T47Vyi2T2jT
N9oLjRA3ONO0ic4QTI7sQmfdbVGQGwfppdxYG+NB3H/Kd7n975v40+rEEsE+zDl/dnpxbPy+RLxA
6JlddLJLmQ54VrzQCCFAkvdZp9kC+jTYNgaNpsUEUpWEqwlYszPAj5zm5odp2kh7RFCywZoMkTFa
8aeKISpa6QY5iDYWBfMT7a3ODoj95IMZXjit/WYziVsLMDTD8Re43kAyeTWIDJE5BsQOOwND2Wqy
E8T0yUz26z1C3h3cDZh6y3AF7pRNI+MvICjkNf5taPOXMyQVwJ8BoMW1+XE4EMcoqHxNouuWOvM8
PFyJli0T1ovOkZB2ZQX8QIxcMB6M3rNsBe8NmraOpAWpRb4evE38m0Cbeo1bcbXc5hEAUJdZM0Fd
9/1W1XRYhL7nVkHMJDSw3JbBsn9LvXti/UbiNPB3W1DitlV5hDchgY+VH+gTi5ciPQBML0DydOR2
b2EdlDuYXJN4BycYQzyKYrp9GziQWreOni32cpAkNszhSr0xpW0yLo3uazJeB43iYVOnrnafICSB
kuHNQS1otJsTCidNd1CBqw5k7xyZEzsh+dAteKKl+JLseR74SrWNLIPxeyQ6BGggZJqwK6UrHdYC
eqsNXRMJrUqww0mXYtKIl5BKpugT2U5zo8mOTtfFkm7Edk+XTBmd0HCmZBvfwFDJjoq4jiuQwY5G
7zt98KdDHuz9niJ1xYolfpOpSZuCVtqg8qgLCn4bDCrqPPjHIEaO2qeE4hUbtLfMvv69zv4fN8+Q
ZVVkCiqqV82SyWj9oBxK2TVuSItlRIdWMEXalq7pf6eJrcg2TVkD8V5jk48Ce5M3M6mFfbom9Wuc
1sTj0WHNta2sO566BOj872/4t92calvUeU0CSOAg+f3xytWxEkarZh8yts3oFh9TxSzLAc3Hulf8
PbOmjD2UBFrjZBAtG2M6dJr6QctecUS2uHND8XkAih48lcqa1vFcUn7VKIIBu9GA58CcvaNBoaDf
GsiZlQOx4WhRIlI0B9lRW1rMeyOzPYGoqb2mH4puq8OzI9FS9/ZKsR4Vu692SvqOgksFqNg6kbTh
TC3pGzmjebzNp4OhuP5v4uy/1YvfrszVHtkKlYc9oyKMOLVRycQuvWMIfoVsj7HdyHZR2oj+0MAF
jRsQ0X3vbckw5+EXyD6kz0FHEt3JCvuh8jZCamHBGX9A3DimTZi5y4FsJrKVmdoQVwsQzk4M0pZW
mfbLPb6OM2OExpyWJgEzYlxeeMy+3+PUEvqy13LZRTnVEUQPhbFaR8laq1YITQHJkmoe/KHqtdEq
K2wWddrBGF3OiXWI6SAFEYXQLWAAy+mSU34p0/glMX4lA/4kLCX/bbD9s7k0G19o0nCIYcR9XcLJ
yuS3UpTIyE5OlXeUKcAgF0hrz7sL1j66/J5smz3xePX4CPJrsh7p15W/kq1/HhlYEJyf8V0xSqBf
9P3CWWPpB0FkShykF7BpVHMZPLTBMq2A7qyGZ4Rf5mQzRMz6tQKFTjtC5VPIyAqW6txYBpYMA+Qo
CegtZgErHf2akm108m6NihG53b8Xs/zzss3fl44PrXFaQtc5ADXjyljrDMm1yhWgIYpVXAQ0Axl5
ZC+0ZZQAsyrBp+SV8iKjfMdSSvzvSos30OxycirZiUibbTivcLJl9S6C37IZ5Plp+/5C+/4lr85h
mSFVldTMF7VipLZE8twhp+Z1CyAP4SLLhOrVX+RgCluCorbNm9jY2N9TIqTQRCrOLxdtXsfX34es
S6KScIEAkr3qHJtZEZFfxeqw4nVTIx7kvcazve+P5Krrn+h5h13RXgALZk/pgQxG33OyXQZ0j8rV
2GUws3978P5Sn6GOJEQGdDfnmx9KyXxSk0aKdcmt1gRRvlIoc9qYGnC/eJTWgIHqY0nCR7Y1AO3Y
zSE6JIfss9ZWoCnTGTT8h5L5TiLMhZL2QHlGzqRw7IMVZwgVgvFiPBg7lTqMpNfGMYzlcOd9YuAu
D7H22BLY8VXChUEvt6ct3u8564mjnRy6l6KzFV70eOCXjKniJ2lw1fH/f/nzk/nxTHrgnBDj8X3d
iVMexibKIpfmlUWUcqA9Ehbcl49ytGtNe+R31W413nTNQSxf8vSgm9y1cOP/htL4KU+DSwK4QWQn
QqBFX+37N1GFzFMSvRJdnaZ9xruZVRRQjUZshxP4UgSYysQGOp5D8xghlQwANJThu1ci6PpfXBbJ
JM5JI6eQqYl29a5OVb9vmsiX3MFwunrjZdRvyFId+jr0KdQEZwGBuxE8n9covJfqR8l8brFq/i+2
GRl6mmTOwBSQC1dvRivKx3a0ctENaAxV5B0Pk7YogI9q6bouz0KrA/es9rp5EUgEnNgOrbJbjQwo
Cp8Q2cYOx480IytRxseqOZLonf3OjeWzH58IKysn+ab97U7+pbinvoGEpZNwy6vluhQz6iKNtaEn
NR2tEv3QJyFdlMf6lRT6ylbO5DGhV/hI0LprGlUl0vUV0ppfo7l+lvPfv8bVbiNyeB4Lla8RuwFI
3a2I6aNlvrsEfhtv4b81S1JiEJ2DNbwR1r/sdX95QXy7CFd7bxJXg677fLr3KtwUn6Oy9snDaV9l
f1seNVv38ZgvtGSBzPdYbpo1vQ7htvPXxrD0Oof0InWTUUnv/KdfvthfL8sMTp6pexoIju/rrFEI
yurNdnI5yGz7V4USis6bt+5jJyC/9qG6cI5BPg1Ija/GilMe/BuyIFt5Wa65ZlDiiQWeXv79tf4y
7ORu/edrzdfzP0OutDJH1YqryQ2E9Zi5WW0326ABbfw0ttsYW4Sd9Cso1J68sqDarNH9B4atrcTf
mE9/mR5+/yZXz800FUaTxlwgeadeCFXiEeZQpmyECl70fugviKDAZcIlrpJTOCz70anGA7KGucHx
5W0YAcyCKM3t803XbxuTZI3DSCgZI2pyTKujFN9izpBpLm3+fRH/dmtNECG0o4kp5O5eXcMgL/Sh
yUe3rlH2ixxN45SkEhzd7eO/P+mnipe4MHj9FLowC1AIXG1MlS+2NXnqoGdnNxP5qi1NI32ZgVWp
GfcPwbPZu5lWLvLfXlnG/CuuqggADgwV+YGaRvP9+6/UonJUvYITVHIr3CCsByU1i3fpR8GtWkp7
HxACMvuNf5Lt5IH2aAGaBbs0mVLovonxUqq9DI6RePh4B6Mv/xxAnTcHeoH4jXDBy8O6NJ36ufVX
HOi79iJR2tHChoaxUIlRtWCB3DBp0Kwjfe1ovMWnS/ID3XncJRkT+dk+jLWMunBKqFsX9WaIHI4c
MmZXxDAM6MlyZ0QvbGRYCthvkqP2yxvsp9t8vkH/uUpX+0+YB7IJ02t0mzW9C7VfCdUqgnuIKbou
HskJfIw38S49hirIbVvGnPJAG6IJt51nI63pCLmmQ1/b/YEDPpUqyhta03SUP81zmm5hpPz7idL+
UqyCJZt5V5JBjXhN0xWUUk3TthhdsnzHMz0UBCdJ6/aKW3ZHPfyAxdkA2vR2rU9AOKqeWxMFGUbL
hM6MI/t3xnjTMnJBWBIuY9Kjm52R7Kx+U/UbBiJhtDULkM6HBibrsFZoblaQsE8YBosIHNmG5oaf
bcwBEV9zZGvRjdngI+LS/i0x5s+0+PoJng2jCIB0DT/01RYsDUbRyOQ7uFWNrHWj8tgJ+msdbArA
o8VKKW+SBrz2BpuyZzwCzq5VXvw78gfIlc3h1ycfgUbgKI4qv/ptrvWX6SCGVhK5ZEVF5AKf6fv6
ao2aSDKTapMoybh89MNLNGJOS09y4Eb5LqyPcrUjCzHL30T5/O+nQJkX79WlQV1Dc1CFxUPJc7Wv
jEWW9ZpcDa64057V2ZW5irRDPzl0QpU9IbeQC2dkBP3NBVD3MrI7JIJU2pyfaBcrDFafAHKXqiMW
T1hhh2hvdRs9B2JgSzM2CHfgemB5qqQD0+WUtv/+AX8qw+sfgFKcTVHUGH5d/wA/GKosV+PRLS/w
/4Ub87U9yWeY/kkLgqV/Hb+KZq8VO0Z+tPEU1alRGDv5Yd6LgJFixyvs6Y6eeXMR4Kdw0u7gD1f7
kkHxc4vaiLdgxQkNgjikAfb2yTyIcJMIjvYhGPPenhPx1v4Nm03zy0v6L5I1ulcSHgo6HPOx6aq9
IbamXxaD1rr+uCjNZYtX/RFhKeCjrD7Wx/iPOTN5F+ud1y66N/HBwtw3OuRwiE9jAzry3xebLf/6
cdFJRcZ+zYiEZfQDJCaluZSXsue5QBdzvPIcYwNHOtAuTdrNmD2B0RlJs9TOfXTreZvm3bxteT3o
W61z/NyuMQ6ne6m9lxW6qDdGcujpNhCoALfcezT7l6S5V0PmVO1TWblSRJyrfyOVQDs5JNMb891U
fRk0O9TXN5WKfQZxZ5r7Z8mKb2TUTmMu76pEO4/IXwWwWQVjmRBXmiTsWsYB1jYu922yyZVTLd5I
470lQ8c9MB0NxvuofMhn0MXR6Jw+ONbG3EHKU+yyK03BFrlMzWVprCSsljBsSXRwOmhA6SY190g1
F0b10CVnX3AbXv/836fXqMViuVSJcJtooJORtlKkhfgasjYAfoRrke/1IunbSrPnDJHK7gEXt/tY
3PXKXtdcC4Hq8Ij1swDbrNHFTBdIwYXmnjwekfk0btKKYJW0BzP/qZkPqeCQ2YYox0l9O6HZFYyH
st3SALD1eqcP972/r6SbcNwrydb03UjOKIreJ5m+CVJq09hVNMLDixF/BuOKjk7A45aeDeDu6XA7
wD6rAzfDLhzyHA7i1heOeIgMfV/Ijs9PlG663BaLmyBzmON60UERt7JP+/Igde8YvyJjr6HbK4j7
eWLhyPUmhdMcvAngoL17uXmOgI4QNByAo4ZVdijUxYWO3JmY9MhYRsq+9U4q2A5lJQors9iNldP4
27Q5qu0uKm6FaWt9VeOOdToUlPUkl9t9u1fllQAoQNsbLd7jVaoeomJPQoIcjnQ48+WofSjpF+Fs
wnjT9MUqAiNgMmUQlI5253tZnDIBUqf2nmWuXNko8zHUOoZ26uHNEuCXb/roJokfa2815tuUxkLQ
rAW09SMmPOUNq61G7Evi5h6ygWOT3JqI4PVVVa5V8q6s7TSsqmwVl6sicaTpITWPZe+U6UNq3ARQ
/Q24tqDuqC/16Qk5cpe6En2K8FCkN41yF+onw8CZPjtF3gXez2H+XPRH8lDzchVI/CgbFRDUNzpA
fXdOoteg2kbWTVwf0HT54rlmrNeOdx0g4H5RAHbyVvlE/Bvd3q1X7HAYB7bxizPuj/vr2549owgl
NmuQYHPg5tW2ZkXAidRm8HjavGWLq1IViXItllPHo8jtly+p7FT6seh2Xt0+GGK0NsaR9uKTuMxw
UHN0YXx3UcCmVRal5ySu1PSu89RN2O9iqeJ5Nlcm4W/mrtT1pSXievX8t0oskI4RApMdLZU5tuf9
UgT+j+Lq+pdRZTDQ4rdpTCG/v8uJSa7jDHqEi/UPi+umCB8bDNu38bDKBjeR15ueYK/gCTxBjkts
Qochma8Yx4wooGmgOn1tOoFaHLNgWk9Q0fzuVaK61RhZoLDcZaay079EwVxmAK+t9BRol9Kol1LH
vNJgbF7StGWrSlxJv6Oe6ORHHVup1u9J3qAwWAimciu0T7HvH4ak3lQwdOmfVeYbMOvFaBH73qVn
M1AeWjNxGii64dC+ZW25DeL3lhVnFuR20bLkL9ZEax28VPQcjGfyqDeKLr/3BsS8UzLrcsCqFUet
JrUCm/9IwJOy5lVbMFVJS7sx0AQATsqKFkc5vo13LZf2KnQkFV+xehhTA8O9sdazG5F8Ju4xFFGh
JqQAgi3+fsUpBTYXuxgXqnesmnOlomOo0TSHUugkg7YPy+pJGERyjnFm6Nhr8rVCPLiRH3J88EJt
zROKtiiXst5zuI2Xja4vJoWNPJtWTPIsAUnttiP9IBKOskT3FEpzh93cyt88BBZVRoO3n/awsWns
yNAgeqIx6VESLsiaiounsLo3p3cFcnX+1ofKThmOqfEaJ4juczcfyUGWTrJ8yoPNrUiIiN/DhA2W
cXGpSDvRu2jn8QiXknEn8gAEKFGS8jnIzkpNpDsRFDgkm/ilrs9tRhhbc0wBVlb8hpDMCfNUhXdy
cJ8p7yoHkHgM17EY7VAqrOBO+hzGhC+JLlEkSsvpWSDtK1AmDmE0oUlRGIJ6OYZPpkCB1OrZi0g4
qcpVMqXmQ5Kld4GpSCU+BkHmptWdygSlk4Wlp3Qb/i39vUNmvOmZXSgEYaWKeZMX0z3jM8MfT6GG
z3VQeQWPOqrF59IQbE2y0N4vNc0eu6PIAU+POem/aNZ5XqV8ApsBHKNFFqenRoadEX2Nmf8KJi5o
WthXx5yEs0yfJxABwR5vsbQrpWMqvwp5+t539V7J2eq1Y9haK42jljAFznaoQO92GvVIX3DnnsZR
JvMjod/tabzr5UhZNGV2yBKLuEH5AfxPjLkmGcWPzuydTMBeNejrQMp2ORmukkQWFPclze/ImgRb
IbSXTGUFVMtMeLZ4HoqxfakgCrNBwT/t09dw0k9yudNq4yVHTQzkAweC75bWsIJ6pxrpCvHxKK5C
IKLGzuiOVuRC3oLHQPhLWj2JGszqsnto9z43krUEo4UTsUqA2RIt9Rgi4vXZIjraSRY1fHdvJcEp
M2K872P/lMPABkJeTPrazN80Gt1FCaa4NOjETzbueN6U5iYl8aRUMW8nd0NmOgnlf2Cea621BcUE
a8wzzF8wJMmyGcneJce2sPZDtc8qIkfLxgkIGhZgeCYa5TKVtB5j9ZCTNWsJ9cGH2ZRORkYIs4KF
pp5zUVtq9DDH2dY+khWBpLAzT6Z8gc9FR8ybr3pwmiaL9IAJG3/MG+MSFSwNRObMpbzqxH9pFGeP
BqgK/EAOl1Omu5FK3bitjqO1ZrcYUMi3qJolIb4VoW7oY7mVgl3bPhp9sU5Jf9T9ZJv3wX6IHn0l
uq2phXQ64x5dci2c1TVzzkVTpBtFOHidsouoa5mGAfLsmaFUgV1zF/uBBBNoRI21wnNk8hoakBV6
ipOBQcsuooLlZIhEtyDZuppeCXXyCMGQaVxF+KYtPX9UMgQY2UgtFbbb+Vur7KvFnUa1GZmMiU07
7DmlFeMmqd9w6r5LSI3iKV0lNMs7iGJqUTzPNylOhTWL8M92JxG0FLNvNZCwEkcfCUyozugLQnqj
Wrzv6uBomdwEi9OydfRwCsa8QETLW6WiuBp6YGJQLXyebC1ubkIr2RjwXOaN1CgPibGU6Mv8+9Tx
U5JNuYDveYZMMzv5ccSb/HAUBBHZrDSGMtlhOtbfk6Ei+YD2wyPOllUODUP1C6WSJd9qhDFNenQf
KfpznYyrpivfOmR5an3UmKO0qmSHsroxedtQMP82k/7ZqkNuC1oUWTZ1wJwX/b0GqJpeqnxdQDJP
0Wt0c7DsbkhFTtDII6cXrxVtiwhksHRJ/it0/kezbv5wDmcyG7GFbv6qrWv1ghXiXjTdSKAn2i60
GQwjeEfyezWrd6Th08o/yxiGRKNw91UnghtR2I0+Lv991yT151GRwEAZ7oAFCYAMy++XoYl7qU3N
znRRnqYEHqW3Kvu4/DHisPN0Hu5LY6AqRFvcwwNiYmpE8i/12J9xzVU5pjBjN2hwmRIm36spt9IF
sl/1eCI05Y50KHHY4u3mbPDJ04PNqwLqHA1Ol+Fx0l9bahNFKpcJrrTAqx0OlozdTolVbNX2jSOa
wRHO8HynVoNlbV3K+HGiHc2bJRipaJhaFiI5e5Cp+2Gnsgxgoy/156lw2WEWCq8yGqNEs0nlUUau
EAuKHfLLsyPgkq1qbU3RHQRXFqDgaMIXx2qBgUk7u/rchua4f9TFl9A8NclH1fW/XCnafj9uF1eI
6QQ5AaJKk/nqUhnUNJlX9KbLMXrSJVuaykWImmjQzp6P2VLcpxLwEBS25D2llA0ictsUQnjPaYiS
KcuJc80aztvykeAYnVCYavis4ps63Hn5mzUdrWQXCl9485a8ntsuXObBpcog3gS4l/q5g0FaSle6
EkesAvwTCXAJ+QjAWKgwIjYhv6o3iTQt2/FIAUCUW7UsmaXoJhnciT0DBlP+RhG6Tm7tVF1Y+WJy
mJAM93i3wkrfSHW0May1FzDezoV9jJFPKpg3J3dq55H88igk4LyiN402RoAbO/E2njIcEmCdhZoc
EjO5aVP9vW3YzKGamcJI4PVRiVwNsjGPmNCCcAfhBWiwWGS6XaAczTlTCspHVav2SHxfC49L4b3G
6uWIxpXJ+OIpthHCVNvXykSQpt4rDKdiIbQn+tYU8b7un9LS4A1XPGW03/SKMmVi/2ujUy29jTCw
E+GjFk9jexBgexPEdQw5EJc4CkRzGTJdGsQC4QvAUemDI0KCu7/dCPpvTfCfxn4cDhCVmefIoCpA
IX1f871Vq1ZYaoYblc9Z6+SeuS2pwWNLtS3h2Uio9mfoTlBNzz4Ge8amkRcvY9ibus8XFPae8os4
/mebG84+/jysn7pC2tn1mFsWq7ITzAHx6Xz0kNGSs+vkfbM2gWKxhItYXAIjmZhTjMUhqFsHSrbE
GlWHo2z2296nRkTIGUaEYXnPoYA7kvDvDq8D2TqaUJ9iiugRxJIgFm4Z1jshOBm+fkgk4aVUznEF
xMrvT/PZJM1JnlOPPTLynOe4ENsjZeZcvhOSFFNh1PJk+9QzIU+HZL75xvTLu3S+Ad82RFPCVAXj
QZIRx5rXc3ZlkBs1nTTLtZI1BgG6cgiM0VDozU4ODhSX/34J/PZxV6/CmAlD6JOC4KaEz89HrTUW
gtCw0+qki6vyN8mf8uPtN/88i0GVwp+Gdi14ifSyiKyMhANFugw1qe0ocHSCJ6hYAnVYedmerSfo
d/CA2wSxm8NOzUGyUI9e88CWLrGRRdmmAypg3hfA7nJWsFDdEkZFeZTyLo+bXWUkKw3bU9IZC72b
w4lzVJ7/vnB/iejjp0DFJ8fpz8Dvz1L7z3w2HqxIHDjZuENlQ0pPBrp24Vbn2ChXj5ZfOhLdeo8c
UoOynf1FJXLPe+vz27a47dFG5RyNEzTFkf7upW6Y47AvN52wNszJUfhV9CV77zbxHIZWhDbej8Ze
Lz61nHht9nERzgou9vCccwbsVW1tqjuFzHLdIYYroHBinIJIx3TJwpbcnjwp71K1w6qkUo6t7eiR
lWw85pgiS79ezv/0PQI6JxBtRrD0tC1nYtLySElPVhImhJhMNDxsyVmhupOyS5Ze8GCvYoOovo78
9q5xBP3BLCHsCCS+K46hPkeasu64D+NEUsPwyjPVNseeg2LI+4KaQoyMVRPuShTCVftKEejEnK91
ZC4ereGwmin4/75rf4YNV8tLFufthpxK7t6fSvY/N80P5Em1ePBcgAZ6It4berxlxEn/YmjxYZMx
37Pzr+tqU0zbRH02Q6xUN7F2P0a4jUAx883jCsV5cDvG6zFFI75Sx3uzOcXtsCiYQUVCxunmlACP
1qYzv/Lfv+AvCxYFjgq110A0y1zo+wYuDokm9rHJBg6zKSKCAgHlWg3fUzJt0ucpfP/3x4Fc/7kh
YehSNMggok6tfD1cVspYnybBcPFNChitxvF1iN/6grdj4YisrYAnhAQa4mJyZ4ANWrGmtVFbpKX1
R5wjee8iw4javC3gZfTKphBVh9pOidsNIXVlGq48L7irrGwtKKgbQaGHw4quQTgclZr5LPu6GJgr
gcZWFkhsx25h+UtzQPLA3dAUtCGvnml8BkaxU9dNqDqc/8Cy6etxrv5IDSZZBRMVzfJPctMG7YWH
V8ryzwAXXAL3dKPqdxLYwV5YTh4Ezve60xcXz2S0nXaP3MKJBrAh1gehPzHjGyy+FOWw5RGoM8e4
+29j/d5L8Xpe6V0NFhKbtxV+oN+kRX+fYUarv6bmVaaZGI0vvf4a8ZsqxnMxw0qi9Ab/8ttt+3nX
8F8qJqXinGwlXu3ruly3wyTWmGQ5bsuXqd1R8sF5oy+XYGWcMFLShf7lQ+dn72pxffvQqwNFIceF
JAf/86EC2eI0gCTtRN+AijObg7X0M7U4R8M4cudysRgQ46fs5gJV0m986Z8cEzhz/70E86voP0u9
qLJOr+QRcpABZTmETeChGqe1m46N0wge7sp3v5X3skI3ZoJE6SUWXUg6WiKmORplDfHnZuUAxFO6
lZqDdleNtdUwgkKHnbSXIM62U072qgfCpKNGYSkSiFMrBxmSzLwHA9Ceahqm0A/fi4D8w35YQFPC
j0JyuB+7c0u9gqvbZ29VI+y0yl9n1ZdVkZiCUzimNkvuepOxVDY9tCoNvUReUD3sm8exd6dje4/z
R+Bw4yj9aaTcrw3JnvwHC1+XEYYbUTvyc2XOkCKNasXwnKQqVyX1d0Jp9cvNn2/uj5vPrmTMujzN
uBbzR0BjAt8E1NQzhkl3Exm+83WU6/NgIM2LyntP+fJxZfryOuNgkJa4LTma/PI1/lJgcKD8w67i
ycdr+f2u15UsxqFq6q5M+qkGLgeFsXWG+aLXPIBMu5r80uGX65qLjrk3oIeeSne/pZT9NF/w8OGb
oUKgPqCYuxI0yFFDL8z3dNf3bJPGt1l/jgyl/WCn6c2mYysbGb6X0ymn+hbN27wnOtz2ZnbxhCwl
hRsS3KtzqiO+Jja0mc4nnIzgS8d9J/e/aU1+Hi6hP6ncNZQGpA0zrv9+2RQ5N8JMpg0XSqeeV5c6
Cbs+mU93aARTt+/eCqa2ZQexnEm3pvnrNBLptl8mtruhPDdt8NA3jlhHj4L3MpQvurrLGMHPO6nH
y6CY6mXoF5uK05rBpkcXWcqj3XxG7SDgBoV+1rSXiONsFJFc8Js46y8vMappcAUMxCWVeI/vPy/I
2lgJK1WZt8OBU5aY14vWZIix6VSnDWjNJo8cXte/PIw/juyw7VGryngVDZOD+9VTEGeJZLZGoruJ
f0ePqTC/xOZVoGNdFVsJxIuvawt25Fr7QiCxotlcgHuOymwVznUQNNb+9Ms3mvf976uUb6TAaxFn
8P+P8qENB6XUMlr77HehYLPZERvLlGrQXzkK4A9fd73dQJUAaTuTqn75+J/3gY+fLe4sTZ1vcLU6
c8uvBN+j4csIgMmKmO6C0kaDRmlY1zsmR6r2+u+PtP56D/7zkVf3oOojxItDq7uMXeq+3IwQav1L
yMh5nrs1zIuKAYjMCMZWoGpgTKdgyIolUqkr44F3J9tHEYLonhaZCXiOR7QvTTjo45qzagOhQ2Xy
ItDQ7o1+LerNIaYNK4v+apLLPQvrz82sG/A4GdDc0BZkcnHVfNkNBNya49IKzWVc3ir6nakJdkkn
uQyzTdRFe+LahuSBDd8N2bz8gaFocSzGL0YUUv/ooX6oQAYM5bwER4semLXqDYyQneit0/LY1CDW
BfhkozzdJDMqHAmrrpRrDr1zBW50oKO1al1GTcZkBb1gWthml6+Z2AeK9SzzfusAahUV2Qj02hhS
xkt9OpnSrouZotPrDuky+zITbgjR4KCR+K7EBug0A8Vfn92fle/3Z+eq8g2HMtWbIdfdxuBo9ZVA
xuuWdK0YLE9kOAHV+PeT81MwOK/eOemW/+GH0K8e1lguMp1AAd0V80dJw5FW7fRyL3BUpTdpDqvG
p+MVLovGBM+lIXi4TDiARypjtYMORTt/1swFq947e1Q/Aqhjs7wPLDC7HxSC3IFJy9/jqXWDHgh4
Ndyx94kqEolfVv1P/fn8S1CQ0TeULZwmV4VZzTslGxR+CXPNoD6KlXV701lErxeXeRHwb1tzlce2
hQlfzfD+n434C+bbXJ4NdhomWzE7Ubb++wL//WvBj8KgiGdIuX7pdDx8WoHVxE3S4j7uaEMhG6hC
dGD1WdUzjmBctcrNOdWnFCx560wA3C0aM4CIPPQoJdJryuf5JVV3yEhovf37K/J++MuGqZB9N6NM
JPxYVw+BPqaSoDXgEYs4fBS68Gmu8ydjgMx+HoDxzdObgVFe2V+UefijuIbJ8aCfFvSjzQaKfIWT
VDGRRlUvtac8NUH3fzg7s922kWhdPxEBksXxVvNsy7bkWDeEE8uc55lPv7/KPsA5cYI2cC6CbnTH
pkQWq9b61z+cdSkC0PRDAefts1XJDhy1hWWae0+PV66GA1hzlKekrn4OTbnRUZHyzisWEWgGlyxk
MK26zcQ1BtjC1Y0TWlZ2ieLusmSiyjANwI95lxbkXzChSs9de5WgGLW4GhQ8ZELU26Hb1NN5Cp4M
ZjQM64t5SKCfEh7TmMBLiiebg7trq8fGVC9MIma5QKmAw4SS3Ssx0ewXeOY3K3VbOJBSqKIrxiVW
gw6zqnZjWe3m/gDXoXS9Z+Q+cY16V82xAs4Ro8vZG5la8p+xSJastxEQ5TdZJJso0Rk8sIl49TM1
x9yJCeTCVsRzCTlKHnorw9PB2vZC26Z+tvehpcpF2tfePhwH4qild3RdeAiEGcn/95Kw7L8OMfAr
XKwd20LtJv1R/ywmwqHBakyrCtrQo9wDpqjcxo6YJ2JaOqDLwsyAu6t1WIUrrbB/Ff57wfTLtYdF
W7uPEyC0qNCXejjkktLRaJ9d9i7Q2foO7iNFv+JxTk6wsptdnFmLrKse/a5mbSVvYwxmBNHGKKZ5
hcfHWBMFzokUMBUJyA8EEXuXRZqee8veIQgAkL8B13RGICRA9Cx7q2G2iKF5MhB6qJPzEDE9tuBu
u0zLu5T4cObPeJauwqA/2Ea07FUkYGtNKJgInjMzoKU7Duo5rIOVQ4C8gNPtNMPcSSBnKuEm5FmE
sqvVNYhlYsmXoNe36wELj26R1jfokiuPPlq5NExp5JnrIULpOWdSQfBW6H/2BoqPodsrgGBDj8Kn
jZ/ll9azz9agjCyvKsLxDppzNxLsR5E9IM9KBBhWkQ5HGzFN2tFq5jc76x6Vxj9OOkhcQF5VSbiY
7Z5NrYSa4221iHhQsjNz7Em6Pt1MfSS/pexbNRec3wdZOQoDjuBwtJR7ZnkLP4DayZzEuFj4gutT
tmyb7Am2eDBoq8BBeEwghc2KHjahwnIdsZ0cLy1eVVZVHkw88icBD/ZUsu9OzS6vmJXq5yE3Vm49
rYecyK9yCduPGXOx5QRGEItIPtePgNZjHcCvwdA51knbdLgAPHwZGGC5+k834IS2LT4ygweLRJEp
U5dBOs6dSGw1N+HlXsQZ5cekbWNaTDYFr7q33vTojNquUrFrCYYF1rVbKwfbAclKkn5VYwo51cFc
YyuW/a79s2cqXqLzywaKZ0gtCKiUYPgRef0zwPXMbK52AKHFqw4Ju5D8d3nbNKAP22PWgO+nf+Nc
fajMtS/KRda2F5mqO5HTxldsBDnbKISrfNqJmt+crwvR7lVB6iEkjK4135OMyZ00MzLGQ5jZa6Gf
XdxIGmKjqHlkPBlySXPszxUO49ghjuG7gy9EluC0DcsbuzAHDVKFqdBwVjha+uomig51/zxlm0nP
ln5RKIBN6e1hR+vGsF5Uc6O6w0H2jV7GBjjo3BioLKG1qxn7JIZ55BWum2Jh86JZBcR8yRBKcR7H
ppIpjqNn+7pR9xP8I/lN7cLfSfqBM2bzWMbmaEjLDSzz/s/7Wg/VXHfoYLH5qLnZNhypUkHwFlsf
THTJlX0DM5CtmOZfM/smZS15ZK7leyZHKFrPeEQ/tvJ7NNcUqwF6uogBHm7/WnCpcN+R5Xd9Z8I3
JrwrUKW7YNinwXNOjFAkX+BmIkymXBowQipFPYzd2YTOl3fsPrAvImNXavAoeIcHbKLbcpVoySPe
X8dBc5mYoU3mqXbRtDJgvlQQw5KAX5K0u2m8Fe7BCRu2H3deNu+mP+whJDVFtggM9GiAdQE7Ydw8
T/g1ELJbdNjwgvD70NrYzX5YfDwKs1kzRD9NjE5SzIqoWQK07NOULmsIHWH65GbFeiJLAbQnVLVT
GKqLYDC2geFjC4E/JkqTUCflOj8n1N0RxXPEuKs2KeK7z9r5SKIPfBuGaVrIc94Zb7AfZjkuRFO7
bAxl1ULD8cW7xH3plBdafckGaHDNZaIoHxtslvIUpQmpUOQ2gaCbDEcB+qikEoBztJoLEhcA2g07
2QxKvgiAlR0G2JXz2JcvaWG9utUdfNUrYHLwwpZ59zT4WFVl7lzE/gY+iwET3uFYdaqlOqBYJV+0
AXbGTlTvZDLJrwYhBQQ1Qnye3DZYwXlcyE6kdNP9CPgejgzS2+w5CaM9MKcLmF9l7tIY8Vk1tYNa
vxtQlsK6hc7MS+H9xpFkpW3Sj8getcjGpQhM7g7750qdiGUz9Qf8357L9ubX5q5j6K7q7Z53vxVn
L9OWQL4++4RDl5vGd59pghUz9GBqA25ceeW5z/HqoHLRS0nDm7SDw6DDKJEV508a3OG09B7brGcM
hzK505dyfpfF1y4bFwNTDd2/oLTe9fBd+hGE1faI8NTIOQkxyWWv8t+F+ulzfkpAQ56b8pVtlR9K
8pTaNi5cF61W4VqRp4UE3VYZJSEycC1zmbLzVkFxDrV+O6Fm8jtCr8JdbN2xnWYBnqPwGjN6cuoW
Vf7Z5huarFJwAfw+8auwu2Wa8JkJgvInqGh1uomYY3dts6ikvF88CZ1TodPoKrbupKMWAx7IoSZh
5QD7EDbj3hthBOfApfGOV8amdzByOIieuQSGmLdlvE7iu5Z1C5e1KO+MvDqUwVmvEu4kIME15MUq
9iGGtcb/zpnLy53OjfNlVrPX44Ki2ykxNGibCv2pGi9QIush243MX0swTNo9NrZopPLGdyvi74dM
h4dE2fP9oLyvkzD7UMPqRf5niMJjKw4FYR5G3a/6CNEUeepuBwqprE0ABqhMUD6wIFYWdbmDebpy
AneljvEik/1tbLzDqjx1yb4Pm62S5HMmTbNAe4gLKNMsWwV6SuxnZ5cNDvbbGk+pWWANewPuV1pv
zN6Geq4v/QbAhzKX0eNSJTqqNJnUsSu6Pmvurg3OT7nVcYB2gfJND/FXB0G5aErTN9jGxt/G/ao5
lcwppuwkO8dyulEO4VoMwVBupTAJre9S4/4m9sgr6oTLajY5fFii/1mgxnnj18JEM8pksk8Bt5mp
lLgt+Ea9YzooDwsBY3VKkhVHZke5JZfCCD3ym1JZ/9o8yQ+CrSImICCLf/kH5YUR2ZVfZ8gv061p
xehyGLRpA54uzkPlhMexz3G95uME7DppfWzjeO6zQcW4YXcotM9m+t5HWw8+RNWcqR4pyB/Rp6+j
n6NZLkY8qDUOkY4faw0DZW5qPw0RIjX7kgx43g2vcKoW4GsCCxwbUvZEG1NM6joMVzqzJYviz8YB
qq+OnU/QHV7jozcbcmJ54AvLgzyHGA7yMmbRIdN6Dkl1PlbDDQtStB0F9p32WXbt5jezlL9QK3nn
cLgldMggjver5KwSbV4VZLKc5B2LjTNFt1l/QtARyHy/vdrfjDguRw/OWFEDA4aJ8eeKSctQ96qa
y2moPaiJAmbBsvymUAed67zwIc1unBDhd2v1X9/T0lVp28+XxOTgzwtXEyFQBdEHJ/YUCUU4WFiK
2nvIa3Yy2D/iW7LiP98OCxte5HQIAYTzBerOFcdDTldlJzhjCbyRBLwNrQEm9N2xIOcpfCz8YFtW
R8oATvPS+Ab20P75nR3sRAGEESB81Yz1dVc1rRVnJ1mhN7W70gCTjPBu5MNy4lSWPaRkp7Uk3cGg
nNvhEbODeaE0q9gyjmzJGWJr+ztthPZ3X8sGpdpSyQbOoX4FycuiFe4IhHQM2DCx2eawOwXa3IqJ
CrVeepxakXt59//eI/6aPOCHgLkFULSKAwqbxBdsCrzRyyZF6Y6da52tylr3fr9xiT/yqSMT/PA1
B36PBl4Rd/vJxxMOuz0t3Vhlvdazlxo3pCrZ+igdcrzHrq75PGA+GLq3EWwyVoqVg7es0hA/PAbP
baavDIEzF1WjXlPYTmixok3T4DBL5Cz1dPSdtvXr05bfD12gK61dedpf5+e/Q2WmJu+PZeafBfF4
jVbNPUQIrlh5RrVO3f7037dU+9/t4SvMj1IVUA0lIADxF6x0Kn110gfTOjnOc6zUc3P0BKIpTHdS
tVxOrdjLWjf1FiUEpskOfgWA/xZm81RcskdrhnEuSNH0wScM1h41JF4t1DB68JSjTCk0cxOBJGvd
Zxe45AxiE2lIEC6cu+BAA06igfjQSYszS+tVnZInl8TmMOrnWHU82mn1IV92gWgwq9rdoEDGxv9X
rDKOSM/xJQIivKMo38ZiH6TMxmj/4XjNHLfcjpCzmM5qsq2gw5Y9sqxNPJjwmYpFXQSBWMSYJFxS
94SZYBd5kAGwEQ4xaiGyZ19XAPDpmQ4xcc5SkJFY5FFP4zwBeZusB9NNPszypbfFuq3gviuMU4s0
O1r5tKwwWU27hyy116Yf478NHGcfa9GxzMSmid0DnzttP/uG/QShmo9zp0G7IsEs+BVHgbdgXCyV
pl7H3LAMQ2HbDIgSxbs+PJP2yochRFTxkN4NDzRHjoGiB0AQ8C7HUVv+sKuPS326M8oCvx0yTFJb
QijpMtitPBAOI84XpqQW5u8SvscvYF7D4kxgVldUAZmJAbovxy+ac9ToUbN3JnBA69RP00EB20if
xqhceu3aMC6JgWuP6W9j7LJF8loG/aVOsiVn3u++poFQ9CvXvZUjlJeqMo6GCBf1JI4l0rT+RQ0g
xO7S4HEKd1l+6KtV5q9d/73XjznJ6AmYwIO1a9STH5wHjCxR4WMSq/e3FnFfJGixSalLBCUM2h65
RnURr6L23Lv2C0qbxgL9f6eP595JLUKbWExabz9F7Dz5tFPyGKMZ+82AZQW52E0muXKQY/ewu2ED
vQTYMUyMRqI3ULkEPyHzJn8osu5KdypvCa9E0iHWoJVTmnDed+eQkc2AFidhmGIyPWp8YxYyy/bQ
TtfOa1z+9BECVN4tjl6VaR8OByGeu+rWG5DRTBx8smK2N/iBlOjQunlnqjCIZxE+TdOzMuLb4Nsb
BWw7A9AMx+IRMErnyaXBrqa1NDDBjAoGxeHKT8aX1hhItP9F1Sw1RkqbfiA3g2DRonUo4eH+ZlKe
JfO5xmRNtRRkOEwsgGtdPPBG2rZMr9b6hzpgQNv2s0R2gDVwf7pVo3CTRe4PO42uMW0KnyOC9OhJ
mLd89REvM0mjZFgg/mmCq1o/YaXFKepgR82XQ9JSGR62cnhwxteEjL8SUSXVJzB60IergA5MVl9a
g0pGkCGaLh3Oe2Inw98IQO6/2+ab4ZLjLND306cx+KpVezfUi8550HJCZoDFa4eDg9gdfy3LFT1s
ziYovNzCSqvbxRRwREvNdAi4fVcskkTM5eAuQUqntNGqg6/TkFTACO5n4tZrW8IvNqA3cZ50uLL5
ldPpiiwUXtwu3YlwF6SMvMa70m882BYuO1CbaYu+nhYkec5LJkA6BWydWPM4wuy4OZUAqv5grqyi
wIfImdnuLzfxgHwwSsnWPZku5CWurFbMKiJxYvxCehknOWvEhZiXTntsyb2N6Tddk53V3SrdLlWu
VfEDvfWYYF4Ie/1N9T8B4xr8qmBlldVF8vsyZ9d1p47AmAmRKa6n0R7pUViYTN+JBUZnWmpXbT1R
BuGTqeuHJZ6/oM8DJhIdboJM+wKwgwjvVBPjgNSJ97nrLvyILiJDug2VPKtf7SbYJsVwsqaLfCBs
KxMbtCfFikaxGWyxCvV8qc89tdtqPpIHXi+Jmo8NIayQn3WkOY1+0qTeJzxVJBWUbGcj4qAof9Gb
p8F8yjDtmIzsKTVGgLV2YVl0EeT9pHC/OlwE4GSlYO/Ga9LhHqJ8hva5ZH2aTvdr8PV5oePRgGNf
+mZQrE84AlgwbNxnrxeYWKVsV/7SziSoDS/JH841xCxJbJOfMkLEyaIes33kbFX1qI0l0YwQ10s4
ldzEFAgbXRhlM60uAHUNyIERawNBlRchYTPjd9b90dFvpnWP6bTRVaqpN/OA1zrgZg8epQH/Udkl
I+JLB78Om4FHua8N7IU4qYaUAKjkoRraQ0O6ouhTbEg1xs1QGedEdy0M3NHAQSU8uxkdfZ9Arspx
PrD1GTLDLK6XGpLVtuz3ve8umlh56SZ9ldu4RaP9Ltxl15FrhbFlU8K258B3u+hNY6iQqwgh7XtE
LkafMPkJewzg8FdAtPELuwWPvAp5ex293vbui3wLIJmsNcTwJCdHYlU1+qKHNYi9X5mY69K8W9ad
6dbKUn+VGBeb9W3CN8zH9a7vye1WrwOzJlRKT36PyOGionNFQq8NHeI8TJSxhotZl0oJ3oQ9n4Eg
1/Q/k4bMkvY1HB6F9ETunoLpxfJvnPUjYcOd9WZaj5P3mbG+1Ip0JDJ6sJnCIDY5IrpU4xeV+lDV
HwMLSn+A5nSW4YRtcNzBGm9BHGNOjSq626gLR8Er1j7WBNykQXBWezhegU51Wa5GKz/GvbHooH6V
jU3AB5T1Gg5UipVA6s4ziZvqyixxP0rlNW91TlbwWhSLPaeFGbLSLo6+rpOr450ogXeWjeYTnafN
luxOxdpm47W0l8B7UOx4qyqvDiYIwVyFb6wyvgiaTZ+s22Q9OGudOsAntazmBjXjMtdektqlw3nq
Hf+1qpzZNHaHsXkcHQVxrgfdqFwqxnMIZcvr8feRICz7t5xKN7q2S2mUtb7aGIO6oOJC3aFuB/wB
tOm5cT8t7aKIUzZoZMiP+wyTYB+YuDA+jekymcwK4mvvYNec9/wyxi99NiNIhpD4Ad9ev7z4s27o
mGDinQAzeCBA3iuZm/sfZBf74c0Go5g2CdpXIKio2NEUAu6bM4fCoC8//frSQR2MyJd2zY2jMfBE
T2VouHv7ez3RVh0OosaYPQftmb/bRxoB0LyUOOIQLmXIyPDuIcHIc3xR0RGY3r4CehqqYYbTJ4VF
CxaopPKpM+E15DhqVrirjLPcdz7hjTTGMSGr3RbsiWYxK+lTjOIJL+sKTDsaXjPnrpEb7fCzU/Nc
9cOCPT5axXwTD+uahBM17l7gi+JM1bL/RtvcT3Ze6jx5uCJ1Mz9zD6U0cYoa/FnTz7QmJoIPqstW
BeGMSEiPjnilkbRovFPxlG/HgoR4ioQSU4YQqFVnHxaBcmxa/WYwQk2L5iVghhzrtzC5ZmwKOiMW
UhR4ERq9e+1RZQL1ye7p7hosc5ckgaZdNGQc14q2WPsWs78JhXt3FblHBlfzmGcu6mMkj0oH7RnZ
XoR2lFfvDV+uuWUqZBwmc1KxXkpOEF3BBIxUAkMoy6DDTDGcpYT1lY/1tspPqTg53iZqZiAPMDxC
826Mr0l5CPSN3TyFVCkVlPcAuEaDS+lYHq74DKfGYa6aCDTcbRPd/TKei/Bee3j9Qeqp/VUUtKuh
dAADnR35yDiQFViJzPSpfPN1sJyxeI+acKXgg1Va3iPzyI0V8MBRXxCPiGZ/U1bbttqKaTuQBWnG
O5WS1Fc4IiTFJmCwrcMlV9yDaz0a+FBMNR5WO4s0Cv3ambgUkbuk1mQ8gzJW5A9lw7iyIa44QBBT
T8vlKlfjGftFuDzbpBJLrS8gayBW0/3oYgmUAPWhEpDGQn/RYfHfIVSS00g7QD3XXDuRnzTHXbpE
ywnHOAuz2xW0FdQ9yxb1d20mqwF0OrqqOhnzeOgGToPpKKixoSwmkzwKUiJK372oH/Ui1j+8cNoa
SnVx2IAGWCFN1+2T7r3CkgNCACTZDexb3B/ZTTv3IbM7G4VAvbS0CZJsjH+Kupj5sBF+54g7AYrO
fKWQZQk/ZeF3He4O96aiIUxGXmQw+oqIc6NdsxJGbrzX4cHVG8tOL5dZh5M90l6CGh2jxydQiV8d
EHQdXfDUKrscFQXGDvSUA0TTYZ9rYhc6yrFuo5M6CaaHH54BxYH8wE44dKnPw3AL2p8V9tajQX3U
uoChuPb0l3B6hV1isbc47UHVAplW0YIOpCXaBT6gt8UInGo+wGFp9F5cmGzqa+DH89BbhYm7LMl0
HN44wqIBShQDA8u4h8gG8aMJoARg5mB8CjV9qBL4Iu5EFhBKkCAK1kHrExaOGP3VCTB1PXrG0Ylw
tQwCsIyPLgUxF4Sg2z+wBVv2PqhFd27tXymxs2CeMOoarK7z14oqXbl7GSwE7z5ZhGHFD5yBbhnQ
IdbzDPcQA23F5NG3Uhh3GArCiA3Wnm3hYpqtCw12pF3gzmDTD+E20fYBjgumchm0aMdcEE2yeOHG
Mz+rVr7iLFOPURjhJAMSROIKVfY8vorQsI4w4xW0jEVIeZ+TDBE3OJ4MOvOzhpLtOfcXMae9NQ+S
j9QRkF04BKN7VtEQTPs0ucT5UdFunZw5WBauc94hcoetnzvb0SGIFsMe8+p1w9qpFk37k/kgtqAL
lxLeBSHqfzIPnbmUGOnGNp8nwdTcxofWISeqgiyhJwRk1bzbd8CnpU5hrE57oTi88Uw1HA2bvm6Z
Vxo8AXPplc28F1jLK3cfVX+TIkDcCeabfsVrA4kneXOuoFdH97lzSX6dFQSwICUlEuK1sOAIzUkc
gKszREv7kQjNCT+KYBWYPwcTXkyHTuKH/1Rtm0NO6suPmoiBPP7UjZvDojTGralfY95XnJ1gMJ+d
6lcARgC274HldPhfgEpvpwTDckIrOH9rvPgJTreZF+fVM8kAme8v40DMh9oDcyQhzDhVON0MRzO8
1sgigt54bdLXimTqJt0Ypv4honytEXVc65gIwEEJQRf8gZVR31wND4G6vki8B84Inlp8Bx0/0Ym6
taf7t5OBiNKfBm2zR3FhElmQQJxPyDOAHk4AS7jQ7MchePYwpPbsz9HiHxxHWYyekmv6Xjuvg7cx
u8YKqBDdU4OJWZ7dVToFj3jHEaOM8F3w0qZGB62ICaWRYnDH1gjjWFDq5Pg59PVnnV8j0v4SfKGc
QoYTpLOCIF2l5fZgZ8H9ASEbzFPl3xv7scS8AiLkwOIp8x+TeFbcuwC4al48BUZJfx0nWsHkSSl7
Aj2oxDHM894977kGk8U+NQZOuuY5HkA8ptOI1qSC0PQdXvo3IQ3dnBT+uLomScXGFyqzlZa56eYt
muUU/T+SrQ6bW6P5zaIp6ulTyW4Z3hbVeA21q2sLJkC3YDTOzEX9HosejPVOEk36BnP816hHxeHd
EJYhXDz8/gTyw1KDUDOhhGZdGva+J0aDymRcd8bGjHZ+Td2zD8KdNf765sJS9vwH1Mno4v+98Bc4
346TKs1rNz852YkpsgTPYdk36Vaib8Gy97bKCPFe/Wa29U8U//9e9y+b+N5E/0cuX3FiofYahiMX
MFGXbjvF0rTNV9iIY9LKfM1NSCbZDLrPUH7doyFlht0n39nr/m1SKO8DmTgCGFE6iX95AEUZA3Dr
ZX5CdbmDy6mT79VHOQ4UcAJ3sX/DwsKlwkG5Pij2rKi/s4n95xAJLNrCSZfhAQYHfy4BJ2+9NrBq
yhBk8fq5QrcL3blAdEglZyON6UkNp1CvvhUe/WvxcUWQTF4J/nwZXzG6K8U4CIQn+rkJo4Uo+j08
A9MG4sSqpT4qdOAhfAfK7XR0vxnw/nOihEGnjrTaQCn3l1uWmoBR+9nvL67QCGWgXQAKWRFvAch5
ABAzIHqkVTwvtB+T18D1+v8ZKmFejBRVxb0KJfWfNz8N/JHmA+0NzHrFLtYUcyspLXKxroLv3vXB
2sTrMTu1WGxKCRhmRx5z98SNFs3FHinous//fjX/NfiG1Ougw0EAgTLoz4/kq6bfuxZDxRrGSpyS
wtl/Vpj88jwKW900JPRk/u6/r/nP14C0BCZZTD9kFuGfF40iM+g7w/zfaeKERULKeYWfRJRJpYXT
41tulm+M3W1sJaYYX6xvNoa/aeMsBMMwDUR3tvTj/fK1pyFEO6EzSInBsYJUnZm/msk9FaaGEwxS
8x6EHUg+hTSZMBmox7Mk3FlhtW7FUYp3pbsCmVCtSiB8duWQxzisYFtJN7r90ZsX0FYJi3uAS5MP
4FdFmykMHwJ4X8HZiPvvvtBvU4CvW6zluMLF9h5luvPlnhZ92aABVSQrFSuMkgFJQ8gEwjaxcxvy
u9twr2LkU+QqjqIeJaC7rpzLCAwukpXThItWT5dy4BNU/UsDFJQDKxaQW0YxrEPzVtseQwuLOLJk
LW3k1IJ4IUxIfAaiFeLgmLaeehKCPcyh11bka19tl1ZeX6JsLfmR0keplu99hrZrnfbGLi3hrHbT
NcEHshwXylTjj5Ytq/QiF6Mk7akpomQ1mP/IKviDBjTAaw1XQA3DM1gvYUwrGF3a0C8MqCOVo29g
DtWA1ZbcyCZn0WDpCTFSTlMg+wRODKGhYkAm3XJ3jkhpBdQNUPxAvEofZivLCDdA2JLwpJNCnkOo
tEqcI4JXxAPbIIVIZs1QQsohVE12qRUzSIIkV0w26EgBzH8PUZKWobPQkvDR99Q9EiIEjbHYkvY4
a7ACh0GqldajBltS3nLERp5B8VYDPkMbEIBZA5Qodcz3Ovyd0b3q9bTz9PqgsBNUrTVPvAYCMEUa
aI280lg68JRuA+ZoCpksrn+QhF0W6VB4C8w/3Oosn7jBkrW64EUeKshlsAD5PUFEcYWTpg46WGG4
iCWlxxnJ06o26FEL3d/Q4Wxc8BrFOGJUOw943iiQ14VN4w22lbnP2MvFqbqmeEmscaFB54tJuoYx
0ol3zLRXhXsexo8RkA2TCAaSgOB8LOUWaGt4WUpC9WG+wbOzh3zph0s1HaH/tAvPpWAbUHjH999b
UYMoUyeUkDvkTuLNz5Ulk7tl34zkgOWUkMJ4rAN/Yeh34hrWDpw7yfkbctwqcISQJfJgMEOuLo1Z
PXsu8YRssxatfmcZezJT5mnKzWIvEDgUjA92BRpo2syXnMeJ/NlceFsn9t/yIYUZxaaVUmRjZDU2
uyIzd5Gtv/X1j3RMu1kJzRmrs3e+XoSLJWIuwIebZmFILd5KOSeJnKXu8a8ML4gSDqufMD51qD8O
4UBjA2wCRWpStb0kpUn9fl7r2xAjDa1t1pAzpXJdx/RGS3dIhBv8WyRbLqZP1UnRcmN1gY/gOQZw
D4rg2HoLXb9AtCXHpYIsLElWJcNmg1uowFgYUo2ZUzZrVZ5/DA5K26CWiIpY/wMle04YjQhzlB3D
Eh1hgZON3w0LU0vWrkarbba/GY7BUrWKbzg22r/KBpsYY5ecD6oG80vBkiVNV5nViPkCKwzat12t
SD7ZDc4ZV+dJPSJKKPJ0LUmUOXPV/z6pvvICpAuG5FrgKQ3vBTeWPw8qmAiqxSyRgwoyuHaEaUOh
wH7G0QTR5r+v9c8KxSZ1T5ce+Lb+lWTRdp0/gVZzJUsa6GblLo1Pnbun0cck1sfou1x0SPm1vWIe
MmX9zeX/fX38iHEyR2AKF+LPL+smiRF1zZCe6kbDAtUny1AO//taW+lR/Kq2wzxr8w1mGwsqpjp5
lwgZp+uDlRScK2xOxk0KYhjby58zYanHHJo6mL1p3hnpeP2iG1+pfZi91+y92lEq+qQWi4gFOsBs
6SgbJ9EXgzhGoz4fLAU7n27vVdJJJF3qavCQgm2nNLF1Wm0LV32HIAhWgTiVybKiQUQP7HWhSoo6
jCz6+BCaL8w6bVJ/SMYlLgQJFq0CrukY3BoMYaUkJsuKEwq9PVIeJCKBg2MEoLgXcK5Ae4a5ssNU
oEHjYvLroL/CGGZGHq5QCUgllGAXsnO4lgwq8wqa/rXElL4sGc2va3ir5bXKk0UOCbJW8guniFuI
tTs0D2Vu7RKwEGx18Ko3NYYHzPHSIAMejVd6525VUDuDuZ6WEIImHFCKg6kF+/9+9L+zB77WDhSk
wjAt1p9hf6lLK9Bvta/6lLqzuZjlwNwcPft0l+d9KM3HgQ6jg4YSAH2ZhIEEiDUekb/VLTw+SbgT
3ClORkkIRUirx9FB2tLKYsrVsoc0Xit+uTc6sUmnikbY1EGVm10o/NOvBEAid8QiHHIsdMa55in7
coyxfGNUmiTNYz+ZG4WdlhNGViSl9t6P9AobSsd5UfmAS2KpQ5Z04mQlFHMrqb6dLbZs9d9qVf/B
wMK524Lwh0SZDs750tuHlqn7CVSTk6GfGfNmJhgiBi/vkup9KGq8NRDv/PcD+tsRyuWaUO+whGIL
pG7+89VEjeuMfYkDjeSIG6i1uRmcogFHoRR/SEWCvL0WDHQOhwy9KArGXB/wAkVa3zEmxLvwvz8T
YCAX/bJq2KnIBpU5oVJ9+eeHQlQ95laEfamkKWUIp7gbkho3MFeVDV4bJI8p/jkywaZZSVbERGot
dIknxTaWgmVmsbaqLNhMJmUkNrR+t6NiG+Mcty1AE21nStNp5SzXoDzLYMEMHccVUH+pLU0yapCe
8NcGDknXy14aO+LonWYVQ3ib3OTfLJG4h3Lu7z0+SSmpyUxwx/anTk+R22Dp2lFWeiTL7Bog9260
H6KwPVrmG7uQtrWc+pTA/5HEFY7m3w5VS0fU6HHhQVAM1tJ2DJ9qpTnR1cxHjlpJkcgc7YyzyK9i
AgkHAOvE9Fv3o+XO0iwAa8E9M8C3ut8Kc52O78GIG6aqtq/CTjFd1ufIMbe8TC8w7t6kFDEMGcBh
UpDDcFEQNGdIj8GuDFwIesESzI9V2YABMk51MG500p1VRBuqXgRw8v7IctpUxhPm869MapdR2q2M
Mf3RqvG7iUdwUW8lv32MSJImbRNgQo96DLb6HV5bKkMZGDgD2JRcY7HnbWFvwvhL1pIdRYU5CXvN
KI6C7CpL2F76BURPo+OsS9w7w+ni8vymCG0KxKgaF6GKMlu/RTR/JPtsIUTI8tYY9EMdwDJJfhom
9m4QSACmkslaaPQrNr/Cqayr4eKJLy6NM26l54xLtZIY/Tq+VC3cgxQj3aHcSfkTNTAi1KSz1oHQ
X5wugrtWbDm5hmybCzEfg/xcNMG8xYbQgq+MuMcBoJCH2EAcc+rOe4gnodduigbWxY8K+1Sde9Bh
5Uu5RCfThtUlaWTQG+Z4/tCtAW+wUyH8og3CrU+agT+uYhYGZUraYk4aPgzFdJBsfpvCMIy5gf2F
iApt3rRPnmHC/+fTmahXtasKHOGmaySSO1dh7uo0O3NMJa0ri/mjVfsY7Z+WcWfSxU43t3F2lmIm
pSrf5XapjcsoTPGlcNbwJjDM9RQCenFUhyzoaRd5dHk+MxP4KzMwmLVj7tnp2yQgd148SuChjeEo
MOfAfY+V5FLdmwjTLGMTryyrwrTrXlD/G52yaHKieAuGWfUOZecqAotGY/QWM9RPdonufvwPZ+ex
28iyZdF/6XEnkD4yBz2hF0UjypWkSUIlk977/PpeUT3oKkoQ0Y2HBzxTdUmmiThxzt5rt8HwO0uT
jQ+crnfc+3TMj5THA8aK1teZJQ3dUTrIplhnP8FRE+FWkp4fFhdZ2/bzFpIYgEkH1qRUHf+8nH1X
/bCaUXgR5UJtfN6yrZ1YrTM0igdm/Cyt6O/xIzxWcA67eVB8dNqLbn6Y4TIt5Xibw/8lqNzX3EMW
eVhAgoYIKfSqc7aeCh/jtJ42gDziLcZ5ZGxSlOWDI8+X9OhGK1+32EVlP4IqtCw9QmyZnlQfFloA
OoYZ6YdRi3+dfvKFiyObB/8u9XgDVKowNjfN1s+7RCrxbPCRo1TKsXnZy35vY3VOP/PqARGBwF01
DpifuCZdvOVSVfQ2K3e4UCF/rcYlEkNqwomLYns5655aojNG7l9ycI0PWBh4Zbvu4X9Kcc250Bf7
Zstla6N3jDsDbi7Jyv/ubnYHdTU3p+QgNw7ZS0CcUBfaUi4OUtJZbH2EUj4rlKKdpEPawrWgkZCM
80dxBYrY259vwp+u2PlN0DRNeprpXdG4+vcbBXpXZ41iJ4eMCmCKnI00sMulO5J2XjZM/Fs6vZAc
q648uXmg2WOOsio0TloEkRU/63hR/ekmxQ8f+A/y73QqLT8N6JG+kM2fsXwIUXmk2KI4ohfavkKG
aeBessgCYb0TOC6GKX9s+/hWmg9lR2BQoyt5TE3SieHyi69ps+6kauQCB9JnzXk6f59KLiJq0xy3
VkgJq+0j9hEjRCgq2wvdcC/bExk0JYXsos6JF5aKXBmnZDPGm58vJO/SN48zHgrygugIQ1s4MzSo
Otu8qREnoTE3DQJrVxrDg+zjYF5fgVtE76OcBsHr/mGoJJiY1lHTSuKJ8222E0Gwcep+U4/sOwp5
xOiJ2g55tXKlhfXz4NS4Z2/t8pFNT1YIIAZA1I86UNrKY0CPcMyn1o3LWW47jFHpEqqfkKWuKls5
tamY05oKy+Agm2w4DP70mmQjL42V9xipsw5ODk5bHz0W3YreRd2sI/1VPpZV6EtBIHKh4g8iq9Ea
UmKYc6A2fWOhBYeNS2H6yIrwymHeKTBY9fZzP6jzGlR/mF2P9EpQXwPhxOzLEUg6jE2ZD8ufntRf
pq+skBrvpdKzqWuCQ9Yh2OiU8HODDl8U65y9AN7yXP2xTdDeHpAT2ckWY5B0TrB29OORJox0krDb
RuKqMG61CKF9f0qnt759c3xnUXRbP/vUhH89pTXj4KvO+GP+0PQHTX3Vg60zIXVHGSyiVyzSMl1S
bjghanMgpKGwN0x6Yso1uDmyuiiibCllfZGW3pCwY7cutUq/kEpkpdzq8LZlk0teOrm4QodcpIZY
tf265e3Io2vck/hYgdRL2ClDAoUx8ch9bj2OrtCRWrhCs9boOecyvXTVXeqjoKagk/batiYLAPNK
DQqgYAPEW1p3Yj8iQi3ptCOZpyvZj/daBPxFw4ldNW9KlhB7j+BC8c1dU+qzJgD8zFmpw/kqjecU
DUpwUhASJV3LGOm9b/mKSbTrCmMnO1/+ZC8jxp2VNOoW/Sak74axVWqHAWuvKxyGUfbaoisyOnvT
0JvM3fDJh6jcOsO298d9ok+/Uf1sMDH7+9zpgWfa65HZs1uRXSdf+Ag2jVcOOL4BBqL7JM4qWEiH
WofiuEG6lTHnSxOKDTplGrZ2VcfgHG3x7FNyvMgyRMH3bnOgpDxS0BB0dgp2qfSIfaeLS86NqWyF
vnX1Lf/Zb7cKfV1DJeyHmnJsu3lFE9IfPm1OyI724JLL68tGsLfBHjArmPJUGtPpDJXQc16ty+ba
GyjkOmIgUopvOj9Lw/lkT+OMYanKMhfNzc9rjfbdzskeojH+1PFQnZu2gjgRfp928UHtHUADtCqV
cRMjts3CaA4hxymSTRpix1d3fdw/pu24y6wB/lWzQiH785f5k5vy7w5i6pxZDcx+9NPUc5uLbw5J
ZZapD1N92aYHgdaimpBoREjMKecmeImBgH+BUof33jwY+m/MOaxXAbdR2wsOHitrqIhYOdhIh3s0
l5RCjr9TeDE66FztwcjbJTLWC324b+Y1fHPOmCTtmir84bO9z2s6U3czkqsSMIEGiYUtLuqWTgCH
/+DGSe9zJ5v7/LdIo/uM53VsmOgqJ6U1Vul055cpxosdnRxzYvVsSPdBcAbXT71xWR+qAYs2lAbU
I5YCdZyiLyo4s3361nFUgwul5jeFHj+G0atKRK5pWH8O1m+vt2Hm1//1H9p/ah55AU3von3i0BvR
g3bHg5GelPqmqclLISwOwZ2rErge/jIJL7SR+qlGtFLyx75bxd6NFqmLGiRITsDw/+MR4VJiZ3QY
JhnnCeEBRFo6KpaCZ2Mim03FRpGhnv6tmv5CkjOqki2g2SWGiwng2nG27iv2pjmyl1UE6DB6Tqzn
FDFur9+EOP4rtof6qcaHEESbCKdDSr1mWQBCzUtvmv5lUwdqCK3fga3g8q+zRyQKItOa9MY/jNh6
rCCfqRGTGIJWrQKIuocPXK82kYskPMOL2vHEK1cXLp6sG87fL8a7qq2BmoI8I7/iXzfW4yQ6xGrh
H0B5zMZKW+cETuZ+tkpd781mRcvhGnJg97yPqhNXsaIs8lGsWC7n4UNi7ZGBZ1bEIIUirnlyEs5v
LWVde1EXIYvX8y9KJp5qy6zEr61eDqqOnoeqsk8Fuqgsm9GzeEmVHKoCzdpoAim16TSxnRJkgOGz
h6dQOAqj0ezCu/BNmc3TZsC4Y4EUWKHPLlkPscnx6sSjxfBYAk6oLGePJI53nD4udgt7hHXSMvdg
ssYSFfISi6UbIEzn0G0lj5q4dNb55tqQ9W6D0cUMzkj87BjWV2Ywud7o7b3i0VAeKshumQkNH7nx
sEnb+/6qlc4InwZX1e589a2pLl2Vb1YImQrIOZDykgn5n6v214OUFHWqJ23k7SOMMkaMP01Uw4ao
PR/cV47O0OxeOIHQaYg7azPFxHDQTss4qRjmfUvHq8zYzVDaWi3tsvjSUfXrpmabNIrp7dtM8EHX
/vucu9gWLLgg9l5DxFCX+lZN39yQVffn9+kbGRWfQ8A9rEsmMV+OnXlHtFAXePY+zx4THQjXVUQ9
yBV77KMETCVHznjNWbijj29Z46ZQelSGzc7nVJJNezoPbnzh8fh6BpVfiQgVgfOb90ceLf66M3Fl
xQi/+elG8OpRhVJhauWa/I4FUFgsvxeugFy0/n1RbcQJYM04pgiHUIl/P06lsvHMobFIrVjjgkSc
6M1Lip64fiX8sbE+ChXrGgtL49xKfpQUjVBgDrR+oGBsZVP852/0ze8nHl23CQORD8D5/pC0YS7c
QmWt4rQYJmtpPhfOAvGM4m+1urnQZeZWf70CkJHQprDp45E9n0p1hlZ3Ji8hXjl/JedKPAvYNys3
n8v/VtGId+LhVHB0zBFbyFgdmW0TMNo0poMrVT7Rg4maN4gtxCS4vwRv08h2gCkzMPBaWS+mD/Ws
3xYEP8sgHFB3IHnak4unMYDAJSGKAvRMXe/q+nYo9noRbny6xmb9ScdmnSZ7HYi7SialVLY2xHdZ
+5xZuslNSx8UQUzVAwoGS3tUKvSLGw3CVO4IPI8cD1x1Y+TwAzCuhhzu87EgRQjPXf6SB9Sz1FmB
jDjJ14kWccQbF1Iso4+wV/zoSqoIcEl2ODJ6EYJuInyqbq/0NDyGxJuIgSYqFa40qsfuq9Z7p9oS
q5HA72yVGMch0uZekxzTPFuHTrs1M30pW9WTJ5CwM0V76MdqQ/rDzCbo0R6LOwqaqyYnd0ceNie9
3pKhtDHEwkedkdUxcxx/5ddQlDFLcQkVrVu5joxUCxj8fD6khSMH8Bnj6yAxVnIM3pUfquAvckYg
JV32LRWl/HQoj+W65vOXfXhTEhFht8oJoWTpxbt0QEDK3wBfusrq7trgIwOhP8ANQlt6bCdMn8Qc
beRpRBLOIg6Dgtzvgo05RAQqy1aQntLnpkjPTv+hcUXlaLAj1kRV2aOBfsmbjgjjwjP9zSuEPoc9
hkIcjeiXeI9+aBzCzOy97L3gyJMHbBDVxG5NjFiRPP38xprfrCF8njANdG+2TW/x3zWknzKl6zvF
2hf8Wj9OJL1swSoG6O+zaIwGD2gPGRt7UztoZPO+DAw0wLHBb8KzGnjGQ5Wke9N/tBryIONq6+Tu
qjfx/ApUyiRayTNloc5tuzsJPPtDSAqR9Qwe4CGFUNPCde6q9xb8GlhkW7utGqZBLjYm1VmSj7hR
zXStt0yuaLmi2vfbiUNidqnpI1fKs5XUdTiGMa9CevYFc2LkcVz4U8FeEv5SGDdrsPumpWEvREEI
b39FCM/4boefJKzwqPXQV4kODT7VYm3GT23+HrvthaX0m0ONQwww/TxVKtGYov17Yyyjz9RA6Z29
UdzjChZ2syT0QM8aTmQEMhgPFLAJHg8CfVJRgjZKmfJxdB5vRxjU0kiUt7OKKwd5ejGOp5LuWpD3
a5WVLn4rA3NVN3fCuhd9uIySRUowIQ906my16ALNwP26Sv/7U846ao5eJ2LQB4dYuFt7ILK1PxTa
jV690gGwgoesSVZ5BluoaZiUAOblwL8yW5gPHslp/KYCU33VG/Ms23m44aEDhv59K9+KEeMmbmwk
q2x+b1p6OyT3MUlkZrHXFERjGFUylGUZ71FScwBBPrSzbIL+RL9A4DcL+AaJaqzizNko1AnC2HfC
3Lg+6MyJqBw3ukag4MVkdkbjo0mVFwv08q77pre4d998twKyxFEzVO/koquNC3Vja3MDdpPLbuxp
Id68ud7sxnBPnfvHAQBya4EpYy5QPSSEIikasq24mN1XgYIYbKPk9F2MclbSbwlBCOKVm/JPFsjS
vbDYWPaX5547Y0i2tUHJwpnu34csDu2Sr944+1HRtoZKfpJizKP03YA2EHOnmB8vCJtWx+fJe61p
F6a9QVzewdHDhT08EqzbsfUMV13RLxUoYo28U9ihJ2PR9yEYY3bkYjr0H2JqOCscWIS9ngXNtje1
x2wyqelwYUog7DO2GsiGx4whRh/0yy22gQ9/wNNCx/ItHQbKqF+p+eCqPlmjBRPLdFf69aotAAdV
yEfqC0fGb8psR0f8alNafAd5sevUbFs3E3swr1reH0kJPGRus0QTB8IK5ng+171goVv+PlGedFZI
rBC+Q57FFEK6hPtIHrZReitlVGdOcTGI5+tOwfej6cHcxYBB8kWzXHZ5XpfUvwIkWRg/cfoR9cbP
3kzukd2Fyw65ozZe98bWacTWpNmFNYxGzCCYyKz97kDWMVVyY3Pf0EhZa5tGbq0GGyt7jxG+EasZ
wPjK1GZRt9u6uNcFOaBvxHysfaGRdsgyFE4XlmLtjxb137UYCYPjInUCgYWc4UxpZDV+G7qhwu/C
jESuMEPe6k0vmd63vnpoIhdD0drMKG2alcyFsL1lFR90Ko7cOEY4TyIeNerPPm1XCZHfFodFVti5
lTyp2rtdAatArGsYGydrERlUmBoMWo0WgAWqlIzc1RKvX0NycCze7PItYa9rHHVr4ylm5YVlvFJ+
k/gNEnBYpNVNlb04NRMR1G26n9GVD5c8E4TwtPz7oDYa/j8q7j76mLJ+AaMGZoJnYVNKSjpJKKJG
clyJWKsgnBrmsSGztM2WpUeGeWgx3vZgMeITRFFbMFPoA6LGocnl1pWTTAujNjGk4WFWBlqZwYLF
Ox0/xeTPAyqwVF94db0ytcMwVgvbi4+0v+Xo5xgVbz2SSYJqVpVpzSumNVNJDBuGVAndnSTBJXwa
tadS2bdUqdl1ovYbi8RQHR32ZJ4KC/zWk1lrMxNxh9XGiwhbYU+iJZHa8MZJ0gDb12BKFyAVHmO6
8CXXOGkXmYGlYJZpdjCbBBGp1YHO+wze5NYyT/Zsk3eYD+C5tHb9IiZicpPxpAzrWHqMnfE40cur
Ox5Jk0Fz/+jWxVFvu/vSyUJMjvLUnyQVyo1h6avpXklYgCsAlPtRbUBxidlAq59ZGUFhOMKyNZ1O
7i8tcqyz48bv8w1VxyuioxnpBvyBEPsWMEHpkg+yJe67eZ9HK6Y8YXeTlcmFcsz+ZkHWLaRWso9J
IWLI//+vE6RXqlXM0VLs49jawiRgzkRMUNp/hHF9DaBQDdm49IfYDo9aKNlq6vDBQUISv2BG+GR8
IxptVEYtZEAJpDaOhbfvtUhPhPWiiaxL9InpqaTxn0NT7R/YVjXcWJXXY6A86QTRMy5ikpVsadiV
DFH4O84NY26ZjFIhl1aTK7fZFLTlU8rmUIkXfvPkHUs6gamN5KGbF0A/Q7gWNQBlqqWuXyMqFXih
p/she/25fv2jezxfLWyLUzeOJVswgP73gkVVYPcpPum9W7UHhR8tocleu5c6TDDKufFh+qSeI4Zp
w20V6r/1bi/H0TGnHqWUCr9h1qFHQj2qebBw2PC8ngMRQQbIzN3+g3k7h0q869JdPhUIsIstWiaJ
Pm5S1k/kLJxGWqgKCSd+icgemekooF+9p9Z8pMe5CJMXSsku8lc5iQ1eCDBZIWj2OS5B3fJSGD0X
kiuFNa0L8/nn1N8LVoOaLN5w6uchkhnDvaRetb6aOxz97yt3VmAKhJyD2oRiXyKwiDVY0fFu9E9x
sGmVO16LYgjw7R5yDelvFSwq+m29fxsRrZqhMrbuSix7BdJ4oUHAxQnv1G9WcD+ad41VzEtMQvh9
B31Z8E/vw40m3pKJ4VM/G+0P1X0ow8M0BdCcBvxvV6ASFoBYNrrz0tgaU7XXwaGrFl3nQctZDLwP
17mqdmH7GWIVrwjqgSUVUjqQIbwko3pWF9GKQf3i58fL/NrMkheJjZZGi2q56tn7iIDZtyedzcie
OH3R3YufrCBZqHYNwcdcT/aHx4dzSp751ONBcG13yxLrNksyZfjcDp5aZa3nGHamXevflqo9Nyhz
OaHP+vHBTI8d1Hs25Ctd/90AmwgpZ+zpzvQfenZgN9u1aUZGAzEP2U614KPCLaYeNLy7iX5o5332
2FR//s1/9BpfX6n//c3yyPjXGmQ6hafmXiL2CRtwlSrQ2eCskX+cY3JX0av5vr2u6Zm7FVCF8DYZ
9WU2PaohuqbupdStpcsjblT3GRWC11i3cdAugtDd6vRbKrGChzpWON3RAb116n1LYyXyi2UWSYvd
tpkqgFc1L41PEsNB8z8zrM42NA9r9K8m7QXWmaE/WkRmxMOjrCL9FlWTBfTRgRDq74vWYr0muf4a
zbRkTq/0AR5phatLFXO568UalJvySncfGoNkVZBnTNS1oJ9jaJ6SZ+S9EFTuK31X2iSbjcOyKW9L
RQGbsbtwqb9b7m3sOBy/5WDi/JCHAtqNREINp+HvxdnvvzdlgRhDW8T0jZUUJRnegeSxUrI5ysOF
8NcUumXigWfirYmurfFORPdhtjS1tYszcTAeCInSo4ODaHnapdmuES+iW+TDvdu/0ZkMm8dhRBFC
m5Be6JTuFEXBq0xaoDJvmDbxMgpwGP50zRGFMf8dapUuOyRsjwkgrPS9ohUf/tY4GidPIWyY2t0A
Qux1oldTZpbHkekhUgX+fFYeKBrLHBQuCyoSgAHTC2tjn7/l1BjEZ6wIvLtwRXk2vzy7wjI1Lqkr
qI3/fXY1oKm5CTZvn7F3qneJvXUi+PoRqsT5z5/07a3765PO2tx4mEoRpHzS1CEZ58V3jinFKqC8
nz/nGyUtS9BfHySXqL9ex2QE+ht0DreOJMq6QeTJHkLAo3kqjblOz7KrckwZl1Y+eaV+upJnK1/o
Ok2XJXxsY2T48juaqS+N8ekGt7127wavJZzFgScOnNi8cEHmqL+sdE3XxBZbKzjFkvI07mz/drTe
+4U2ssYHy8jaWRG5tNdMZiJ9q5gnM7jW4vcsuCqaV8WgC3rXqU+VuHLgZBTJmtqib66Ki3Ocrw0f
eVEdsL5yyAW08t+L6lVlPQjVtve9ej/4N7zrvr3w3c88YuE2OYiq88S58LZ/42yUWmg5f2QOiZTw
bGEVoz60ZmrayJseUqO6q/p1Pm57cF69jhKLrdCCF4YOcoaMJKQNfBEsbHz3u//+CvJQ+dfDZBiN
p7UlXyFEq0eDIuE2ARuoW2LnUoz7NMRtxNUTG2qLrLNolklqgq67lQKMMr1V4lcnwJDrrb3gecKW
PQw+ALNtXG7y9lcFeyoagBF7xwGmVn2Ji2l8V7PwWiPx41RuciX//fqAU+xW71Reb6DiwS8vAwGl
j7eheMo6pls0uwhhh/VABiVnowZasIntz9DpwtPOc16yJtsmrb0I3PbY1t0BcYUJOFmhRoEaMBem
hYQJt6nFkRiTr6G+SP5E/SGC5GT76gYOsev/kmKIh8HsjwLx/M9v+3cFBzpGjbgf1zLlI/rvL7Q1
jMigu+19WfU7i9n+yETCtZZ6dyuRnNGxS6pj5b4okL+gZdleS68I5nkNcZNSFNpfS0uMt1V5U6e9
Qqc75IzJOpjAG/BW5VtfPvkgLmi5G3lODsTOIBSVrQKtTQ3hSsT3VHmCFzN7wXIw97ts5wu0jGq1
Ld3Tz7/2j0XqbJGhv6KrnHY0Cnj9bG3zzTZshZ0YNJDdtU/fP1S32kSw4k3oT4vW1XBmAsp7nKi3
QLAuJybSHXBYKr3NVFyaJxnfNCptnRg9JJSkmwn7rPVgWKnoVSYFe4f2iZgi1JHPMRAR6y3v7wct
WDhTNO8MGTQ3y6L7njfB1u/yFHQVgowG1y+WJYWsZ99VEbus5KHSyZ8K91UmjjpLNFsJf7hmCuXe
D+0lhMOf6fP55dQtlxVNw+dr/Sn5/3q7tWAsg8np9L0y3nj2nR//oiWa6Zzjmfww2emo3aqdDVoS
H58QD5VRr436yXLeI07GnbVPwSnGsPiGHrA6YxWoouOJBpJZ4EBy4Z0TQqluveQ54XDkB48VOJmw
0q8MfK0u5p4hxbOaAy/1upXneIQCPV54Yr4W5K5l6PwLnQ9w3D+38K+fGDYKw8fUVPdt/+KIOxXJ
Ow7YlmzfGsOEgetUx6LZQADnBF/cYfmcR/FvC8jjz1/E/boU8YJijbfx3tCk/1NF//VFCvJRqiaZ
Jq4lShYk0DMgpctgSFeRv/FR7HPxFKhNXg8xcQgWnhNsXBMRIeu6N1wF8txniZ2L2UGyRwLwgXG9
qcIQylYHO33A4QTWZ+ARiguxMRq6UGKaZx6flOXBIpasP+HOoyHbM3PdiFXcvzb+beHfjPqvgpkf
Lix6zyB7F6zfJqpMN/M3cVeuUgplnzaKDnWpLqPlIG0uR9eqlz4d91D7yKnfNaA2Au+cPd69snt3
aGPshhSI9srK7zx0d0FQLVoHazgkSQ2rDxAvjmwAQyrGzEPdzmglDfFH1iLfx7fo5T4x6EW6TIto
7tOzV8c5lN+5HjxLZ6prUiwS/NIiL915pr412oiBnb7x4B81iEJ784J5VK6k/74spBdSJCKzckzo
5WcFXGa21VALbuA0HXId6tvwGht3jbYNBm4BMR4/PzDffZxNW9HlzM103Drb/D07mhr4zOOewc48
50jTR7+r6KgTdRIUMrXkkg7jG3UhQhWA8DJHAEX4eVJ7m2rpNKndtKdKD/Eg24G+3YfFB/J7OySU
ZG91ZIAkL2RgN+VHYqVIRv7vP5qZIkB6h56uIMz3392M6ItGM/pq2jtZRDgQmOJba9h54Y6c2XUc
P/18ifVvyht+MuouSxdsKkgQ/v28KR/CpFPaCXjxDdBPejwljCNJpJ5THFTOsXx0r9sHYISJv84z
IDeLcjns0LzCGizeu/xZMT6zXRTh3SZseNaV+0g8KOWmcl9VpuDML6l0Yd/BKHhA72QVIMcPQYrh
ZT4Or0a68mFs2dTn+yR/zj+ddJPTGoCrXV7jnS/GaxTP44S3qFp474M4OsFVnlxlz/qH0++7gK7p
TTA9lsZ1W6xy65foVrSGoSz31Y1WL6q7LL9KX5zqwKpgePfe8Bzn96lxo5nPVrpAmtte9Skxe8vs
kI30fwmvng3RXZR/dPwTT0RFxfYmtW9099C+xtYiyD8AFYzRY76OvZnyPPZ3SnU72rvamNPvLfKF
0BfxQ3CLz7Ze8o6nlUwZLPUZR/pQ2ZfdvAZLmFyryjEiQNxj8dvy27rxydyHt+x3uBEYKTX6nWmx
iyz134P6MqnHsl40pNj1Jyc65SQ50MIEK0A9A1rvKaf9XTMxXpB5VbUntBQ2ClK65sUyqIGKnUZn
3yUkcaKXffDre5OvIQgRejDJj1hi2XKyWX903Fl35/CHw8OQHVyqivFmmGN9NIEk1m9jeS+AVeQb
+5mtokwRj7+gtre7VbIuzX2Q7QZnlzP9CTelvXSmX0F5HeAkVN7dCBnEdUDLP17mhKfA+3uLullw
BY1dO0qwAKczuqDoMd7dzc+P+DerCDN6qiXoKPg8zisUMxlCtZjqP++014PC2IqYiN9tm85V4J8/
f5hcks5WSD6M7oSDmxUxwtnbW5ZCSX2TtxdJt0efFCASIAam8PmltfibzVSWW1LnJ0tf87zwUko9
87Nw2ruMNhprR+jIHFH6zPBPpWbOq4qsb+XCpbTkAn/28xDtGiz/1Hwgl85+njqWTWTCStj3Sci4
N7vFdXqNh9ZrAZW9FsI/OlCzRyLOyWSzM9DxzV2hayvXApzQwLIUjGO0u2CkgeKlC40GKYM23tZp
3TIegqk5ASmJYaYzsfBVmKQS98uJmRQStvYF7wDH5aJ4ZOrMNGChKfmVYbIeqTgm+IfaFtvicKWK
02C8FdVLISMHzLcpA5rtgYdizOEGBsXyhdv+52qfXRhXdlBoqkMasNyzrUrv/ahMzWDYG421SNzy
verQEQjV/7ChBk8leiipwNdrQvzKtv3FEG1F+PQhYqRD2cmZv1Yx3lN0RsDefY12ckhJQH3RTtps
Kg5h6q0pRBaNgSk++8hUjl/oD3LcAI2moGk0SSOU//lKXrsBapxiquT+EfvsfbhduuxHNNmTuiXr
a27ab9a2hOnRhNrS7j6BWC1/fg/+DBHOLwg6DA0VqpAb6tmxM4lUJ20zu99nJutGv/JDF1HRU8d0
MUzQMsxJNJiXar1wumQxileZgl0YL73+keHHebX9axvcaChA6wVvP383S25p59/NQf0oVUMMhs63
vKGsQn8MAFQPHNzxKC5SsNx6DHC/1V/buWHcQDljFnyblz3yEXOjiLcatmIDngEHvUNKSNu4mzCE
0MnIfmwmdstgM1j7emiuJJenJz4k4MTDaK0o6CfSl1nYBGVFT2H4GekY/g0TYjIjOmDHEz9YU4pb
teuRMOMHLDdNFdz4AYzziAoWLQTDv6C/S/uVTmBpY+srq7xEMiOI5bvLYmmgqyiB0KrLy/ZXeQ6K
J8Xx0vb7iZZ7q6Gblq9pjLRDnHyomGkX3EgtCuOGhdcUj0PgzQVMCgozwRQpIe4zddvrlh1eytkL
orAai5Qs5RirDz1lahKbYFA+R62GNtqtNAZfenCXJfpaBbLSw/RTAA30Wbr19XHfZt3WpPEtsmQR
RC7+R3KGRzZ7hqcmVbZVEQzpkOTKjb73e9rqjB7YELMTcmddLCdeEQJjZkl0X2gWhc1coK1IjQ9m
fDa8Q0Wr1zX/HFAliyl9do+pzUmZjltZfKYpYNIqW7VxeZuGCiKyep0xe2l5aIOkn9nDkygnwi5q
9GzXAwJiV33Saf72R97uba50C582Y5Pa8zrOFixfcDvp2aMMz4JxPvpbv7gXWJp6fOLOgnjdGcko
WY+JSBhzj4S7qRkfulI9VYPFUOdzSsFkCUT2SXPKkPCU4Q4TNx0Jj8NxGzE9Ulk67Y3VP1jVa5tl
89Grae/QnZ/g5Tg96SXhJrKfJhhGHVHHGq8iZ8185wGHbUfc5TbudP+3wkyGEvRKBtNKmUOOow9A
w02rhADe73UOh2bKAqM9qYhWcIMM2rILwZuQagLQ2addWUeHRnvjfxcuyICYoWorDiVDBVvq5dRf
tXfis3MOS1pcPlHjzw2iWE3DmwnI6GrvLRuuFXOtKdmQvOGgP5LaQYyPXZUupu5NIXqjLFW4rTo9
p27PBF8pn8bhLYsZmiQQUDBevTBuN4PD4GLErMk9o0J99PRj0ZgzN93hQCyCT7tcGagdokfFWij1
yqfWDDArqjRQoXrrK1EhrQrGZQDKuPHuyMDDRUbRZy1sa98a1qobMB1l9z+vT+c7O0ZcRHWGwcJk
ssXbZ+9hOcRp2zFuPpS8Mxj4jfQpIpn2TWetKKoHrCHznz/Qltv2XwuikPgN07IwaTM/x6J7NhG2
K84irAnhaahBzCzbeK0O20BdhHsv2GbFljjIPFqa2BbXCXKLfKsby7b/pZBP0879lo2JsJplcswb
Foa5OR4qafN7SYodTfYGXcVG7UhTX5AFce38qqONePN/tbwHa6tbthpJJqugBGB66NRDsE3LdbKr
f6N6fEddA36gBOF0Qu5RX6f2Pk2vfv711qVff1bUtN44WURXhid8ldFuagGt4fxfCqr3ZlO/JLs2
vsqS+0qZF6QUFiu6EYq1Hvs5o7JhxqpQKIzB7hKVBJmlyu4N0VsspmytZQudna9fReMaAhBwlah+
4PDMC/Hq32REAG3c/t64yjkkkJNyzVPe1vvQ2KgEdNz8/Cspd8+2PYti0RI06nDU4FPR7LMtWYkj
xzP7YbwbyoXi/KbDssr0G2VKQNQSgFB1VBAAKl5SkLhh/a5Z5ZVbn8r0l0XzI0H2xIu/6t0OJxuH
AlNwjuPpj58HHyK6OTtaTgmr5yNlvKWCmteiZxErCAn1WblFCGroZMcIAeGD5YtppXTKycSOqbmO
jmX/XKod7AbZEARu3uk0iOI1pRbEd8JBBJ5ZR6zc2IXgRup0Yy+Hwt4W3smotYXqG3iklYqoTndZ
xxR5sYFLNlyYS9sq4Y/WLFhvHurJwJ7rw8YWPkGld2nTkH6noG1Z11M1d8X7JD7J5xzrlODKehMP
S9PAy6pxP1zQIAD2M8hdbpedyuozSSUIZW3rNI1gslXAAhh91jjBETYMZHkPDhuGSkhTdfDG19o8
ZfgwDVYSYhqEujPLTxWBdwsmsri2h425VDktTMqASQXFUb3KwjU3JPBeJu/3iDBDNU6TgniyvtfN
U6NqTLbe9G6ndrcNeSBGffLGBwWH2IAGvlol1bOZ38XpViFh0Lwekl0mimUy3Y01s1qEnJH9GBLy
ZCDxnFY3Sg9ivl1iZBc67zllNJ7efB2pd8NEpsDGA+IfrNvy2sIsiLbBrlGA/tKUnq2IbuimL68d
RqoQgiELils9vXNwLat6NqvELZQno7n/b8LOq7dxa13Dv4iA2MlbVnXJkmVZviFc2avYf/15NHsD
J5kdZAJnMrFlkVpc5StvSUw0ouMcHWHPnM4PtolMlzHKt3H9MF75SNJTjR1Utk2ijZkplty/Rrca
drT201aHkfuSqo0M2l8/Temqo58ajLrVQpxvdgNv0dGgLQY/iv24PCeh4cf1ZgFWqQaQZCg8pIBm
0feiQb4dPEDXn+6UxWFf58o61UskobYy0fhjsWOiLaJnvyvapZpdEtrboSUShEkQnFFFpPJm97CP
+06GpbnNp4vUYUHd8CSRFq+C2VEfvxC7obFJhw9JWdMkGcRVpf4gb5DgDuUMhaMt3vRwH1NxSGJ/
km+5RGftoM9eD4BZOyWoro/vC3E1KzQb4PoWbnmnJ4+INDWK2AVJx9lh9/UNbhNk41dD3xgj6Bdo
Gl44XiLGNoe7+8wCnrMLcpOeOXuAiPlTk58z/cusbvj/sB6vLNF0gbifJTZuLmya+4HaPI44j54p
elu9AwCVZDZ1ibbCbKmt4tgqvylkyg6dVYJnBDPSy2IFvTHpfQMmuHmeHhxjZ5wRSeTQvkMvZwXj
x25VX3pyoFAE0KMxP+7iMqkPkmlP9M3Hba7AQ5As8b35ZuWwrOYDZh6SeM0QA4MWP7Q+XKTyM8GU
fNzhc1KdC95+n2ENhVNauIRsv5DXcFYlv7lhg1HFXpG7yKsDH4zfsu5Yd8tROXDvqJ9Q3cBWCi3Y
CjieN2L9hK2JSz47K7Tcse14lkSLFm10B0JtZ6duuhpAd2YqXUl1DO6qJfK2KmMeKRhvJYMvCzXi
nrmj9xhxNq+FXNl9sh4U06k2SM5TE1CXzfgh5l+txFmjL0DjPgkVNkjqpgaWXTtjfAVM0O/T8wgM
BgoKRWwk+UmnvEj0OA1F7djPSOF70bDEsymptuhS5MJWCFB/3idwEFXK1dgcAwJ3W2Mpn2MeKUhW
YijBhsoj9PCOH0YvIyQrNDaOKn7iwCewUpfPC7axRxHPChZbQNapl6F1WvthZEPvmO90Dg554CKQ
UWPkBeEDkCiAxMmLdoG0RV5m/JF0bLScbDOLfvSBDU4BSVhx4+hyh/ajLWguzjezIj3daKFi3cOT
wUyPtwOmJ7n40gIf1AfwklThqs8S9fxWuqWQkDpy6ACZnPDSRSe5AkwdX8rmeQbc9+Cm0woH78SY
mupGMnettqEeV+orsKA45DJ8ZHjxRZ+WxX3by8/kKyBFYgndkf0CPJ+I7hhIS3/K/Y7juC0OWeT0
qPH9gNSjOdpGpyq5hDBh++oZ0lJbP3EADqlf3JrtPWPXc5QJoSBHiHz9VS0OjDYJPcru9ZVLD3iH
WbrooFY7MX2RcMgdrSIu8GITQVwHVyPWmhwC3HXGA+Ub2ni6jFuEE1+pJIkHinwKJu47nDLy1i4E
q3oEXiciFral6HBHq/2+EmagBRZNHQnMoeCCvhUPvAtYh/lbB7EaunRFk63wVXKrMsApaLxOlXty
Qb/kpQEcDlb2m0WE3Yg8re7Jm4gX332dZ95Q9ni2vwTteioORfOhzcwN9OgW6Am0nZ399Nr6wSUz
Pu4E+UHWe6BgidZpoVb3raKtoOJCrRKlZ8z4buIW36jqS0vYSofRa8yLNuKZgeyb/CTLP1EP4qtb
x7AL4vKnAd4jYRtXVkyOQ1I/BeTLjXkwpqXZ+synqjhouMStQHfVi41qHqNmU0M1a1GXQrDfw4dp
NXSmB6gBPRaZGDrDkERCQD+0goT2fXcyU47sBTuRiIwhiKvyKOG+hWAjk0SJLrLUU7ZyzKblUMKX
LJ5woE7Yga7qjDTCXqp4CPLNlJ4XHUr7xHLBDvm+Ib4IpNC/aKTBUe5i8Inrsr51IqsLbQ4yLMhR
NVafbfvWqe9dKm6j6ckQJDtHAoguZAU8sl+jCoZ4U66+Z1kCxPzRib47EYpg/bRDTjfK/GGxDfPa
Kb2IwEsvH34pH2W/aSg5ZShOh6kXN4ehFq1qYZDwTvhXUYfSXiTiNg0KxRC+YHqVSpC5cZgv/Xgm
HJ82ZX6J6Q8CzW7FwzBfm5YEbuLuiQEG/ivn17uqQgqj2Mmp1BtYIsbvoFbA/aFBIe1CDV4fXOMt
mRscy5Ss9LnXrsP4jcXPOO6A4uaIJgSEhdr0PdN5KOcX8PYaZYRufz+Uih1/JohpmBJCN4abyZs+
+2y6NyN/GgyiiSX4On28deGbltySxRopQeywcLye3FEDj0kI+iWTp0Ra6GOKkmu+EfbWfZwdWORj
ccaM1IrpGyp3Ao9lhrmcivlefq7D4xxWO4XQYRacuJdWClVJXPiypUz5f2bJVMRRnYDpUfwUapdJ
89HDFSRPHnYlAg7iqxyCxtMyu4pTcNWfPYlplqRPKCAZQrs0S8FfZM9BgtIsSgBUJ+Ia/x/Mpt5U
/fp4aHN8LlmoCaZU4nQrpb368NhAKU2MQzcPIy+jlmjAWhKK0tVrtoRMc5RrEEs+2FCiLHIwyq5t
ahyb8Sboht1kLwE6U1MLbg3Th2Zw2y49qiPynNxrtFbGb7W+oGfpNRgDFR9CHmPl9ZQlDefLbIW1
6NRSyjJISZsptYwrsX0zCMl17kQuP8piF8lesugxYH90Qb/hZFpS8KQQVoXqtjGuYnid7xb4OB2v
qc5CGEavOI/QcPOE9LOFrv4w+WWTTY8NlFJZPSfL+7Y73BNv8VEY7p0mTgvWftgN+WBJgDxRGQ4H
YjsHr9IUhdd8l3Ey9fyL1HgFXrsrXu8BZZfio6EA0nz3GeHhKq+vVNvEYvKadKMJgMIcebQD1IFA
E6siCBEy23Le4rwRGITwlRMHlrFE2zkDY9Reu/S2wPulWiJm64jBtuzOlUB7gzJ0+MSeMqaOJrqj
X26ba7mSdA333dS5HyifRNm54eAEDrFwp2YdSb6+l+gLBT7lY7044/KmHSnnJvdvLmEuMavLxJWA
d1h2FGFtKAcFshq2HEW0npXrjHQonmQBPkK7OVwOxIIFLMgT2aAdgokh8uJS3DS9nX2r7Okhwyye
U3dAUdqVX8xqK4w3xfD+Pd/8xYL8S02BbBPIFqAK/qsaOvWMv1cT5ywK0thUprN6MN7TdBPXHjWi
zjf6FWWFxFIkNivrvst3OXhmlshFRHbwBWWhBkHyMzbQqZteSKNKvM88lNBRHYTgiKcTqg82/o/b
ec3kh09F39zg23jeX6SrKeBAYYeJRfWYQSxO6AqmZ22Tnjlam9qBYb0hih8Ow0f6AVusaFYInlJr
IPApFT8SliDnuqsiH/59PH7BKH8bDwUo2wOWCAiLRPTv41Eu4rHOTGk8D7k7k5uky+S+wheRRKoI
N7LkFMf+ue+psm5DvLDUJepA0rzO2MVlapnOsHATGYszz8S7DqSoQWnWbWcKXp4ceTmQeaD49Urt
HWLbNHFLpqpI7uoZlYX9QGuza8S6qzI3Gzq7rrjPRBp/HnHPqBEFWBoOWKAjqShaEej2Mz3Ego5l
7YbVOsH60542ZumV2k76UGL8LW05RfAceXTkm/YzX9WWhTVPvqas5mHJGkJ5rLoYsddH605Zsiti
O4OIXdavqE3++/CKym9VnMc8U1CY4x/ZoPH2O1gAXVlq8+I4ngvZ7hB5NB8lTeJ05WWRXdXmSfmp
mucc2MAs7KbwtVVesvuTIj9F5KHsgDH4S/GAyiei5L22UuJ1mu9VNnLzSbiO1TJTLlgy5xNqqvtH
PSB41tTzMK8XrFkUuzVCWBwvdvzJr6LQes+ojm4KDz0s3XySEJmLthkOj+POGJ9186YlaGNd4awb
K7ybqRWb8kFMd2G8NUJXTFaNcESksZeeQOSNwhXcmlwdDWEtIiSsv/bvUX0MF/syt+E5zvLzfhH6
terelRcZWYd9Op8JWTiyeG01XtTFwUgvdXDh+wvl5a4Qqe/LYNXIHfP+NOBHTPNaW0nGul5sMfu6
67t5uInZhz7Yg7pDeLVLnjV8Llkb/bdmPPf6FmMhLbxBjRXDtXLfBCImEzujhHheW1F9YcIk5Qm2
f5o+L6iaI3OO7bN8Zm4t7n+gy7Kr/L2C+Z+nT1uSIiZIx/9hwIlNFVV6UI3npD8L+a2Sv4QE6CJi
VdGDE/62aD5zdAGUU6EScwrvKI+yA+1M9bsnXo0qpK8wPIOvQlKzl0Y0a7fZYiNBn9Beq95aCHtd
vkxC5Ib1ez49C/MWkjlb2qQfjfDcjl+j8YwDkdpshGErR4cufpnlQ1FfMXTMx3XR8uxWYbicpJp0
7hIWp2F+XWDGlD6kVwhmRgQOjg1HyrQOKQpJXv9RaG89mce4lQISHjfoMZpAjndt3jdzfU6wnTZ2
KbI8DUImbxHZW/CZ5edZheK3owCpircSKVLFI46ZDVb7k3o/DdLL0DgZKY66HqZrFcKBRCV83YRP
snDOqcXIkM+7zQAr3VzW0QZ6Hn6sWAAXyuZOhFKsZWXdIUxMUSMApb4S0FHBEG44DuaTwoKP1iZk
4XBZ7chME06p/GNAa7XUHlWLBB86ZGbY/eNDH5zAzoqCD0wJzB0QsIeScH2FHyMiyS5fk3ifTq4o
0qLwxfJSSVdFu/1h2/jVmP19W0ahlE2DebOgNvr3bXkQcjGU6mI8S74IOee5aBzDV18FAr91uheg
NFqkVPa8fMMg2kaCzSlg8VmYuz0VKxXnLCt5id3uifKTXz/gKLiV2ph8+HCn3cypd0QsNQ/UFz9S
t/vOL+o13WQO3AU/dqmXVs6wq9dkMMfMaY+IKsjLYFXbCNIjSuclhBMWigAkQmtqz5ZpRw6eCrjY
X4qz7gmWCo8xtdNhd/dxZiSop0rNX2aMgDe5QlXBbzfzGii66fca6n8uaYzoD7f/Hg2yFV2N8/yD
Z88PEuXzBW/Q3GMLKA9UzZIXBEBGdwGWxoRh4cF/wEz+hRBUrW3p875SUaKz1NsCXcxyiaDlovM4
ZbUTxY/uepeX5exIe6wyCNkyot/dYgNKMjx0gFL8zZy4HQbLWJyDN/RDLz8gf0DoCsnCap6qS7ep
N2nsNaoTSy6tper7joIX9nMUa460vpO3cdf4uJb45HHTRk8cFTQBAecmWgeu+vWHmfIb0PXXDsMZ
A85VpstPef3vEwU5nSgYNbU7pzUCbnAJCPvoe9rte4tYCu557vCnlixqCr/1gn5FTxIcKqRaEDRQ
fmGf/9KT7ZGXGOYh7c9Be5mklZYv03gVYcLW+sWEFbXiJnpqVTPKXPeTWD1FmEcOZzO/IXiICYZe
v+rlbsrRPMDuuLgMi/WQb0wNu1Tazg4U3Vhcd+omWDyF4Y5YaNAAXR1kYd1FO8rSc3JSemSUbwNV
UyITPfeU6kd61yoKTYchhhVdHotgJ7WnoHox0vU9WbXStopODadstw0knwKuIaLFCWoDWtoaAFde
fdT5y6STPNMxlU7V3S9rkCTrqDvL5lOp13ja75vEA6VakjZmfvboIYHHfcMGEpKPvCkOLL8DwBCR
hZF5qSsuBVyT8/7Qkxck6qrz1Q9E3UL9qKXHdLy1/HSevsYaa5mtweocXH3aNsoSul4SPN/Dswpt
f/E6qoc+PXTpSzjsMv1tEX8l92s7f5Z0PMItXeNFeZqDW7s4qfJlBk6Gz7J6kMgSgpcOrmn03S4+
JXBp/V4cX/o73e3nMT3M5pMxPqXVVovWVbhtQiSVNh14ckjm0mag5S4B1F7zNZLABM+J5s8KzhAH
IXsyypOm7kv01AsrExw136mASlEivTeWFK4a1C7TQ5hthhGgsXVPfd5LiZb19GyWqyK51Rnb6FOE
t8lMOPBGR48hUUsci1+4Fd50Ib5WFaC7/aLapvMa42NVWcZs6yllp1U2HENEe8MVPwrSzYzsoz1z
/EV4/650gu7hGMB/R4ObhDPHecHc9kcg9ovK415gMyJT0fDwUnkTMO7ZPje3vI/e+KSSCwx5ItQb
MEnfpuTr1bKqqWgtg2GZdZuG9KraZmSVBZYsqxwnPZZ2uEJbXg+3FQTaTSY8x6DIoIWnmzBa1do+
rE9cJx55OQ0cPtZxyo6CsqypNpB6Z8ek2zzsj3V0E9a9dhjkDW09kbIIvqU0djW7apGvd/imXi2p
mM5ICHZOItna4Cp0GBbOYqDxt+Q1IB1gXQcoJ/H4NL/CVja0+Vg6oiyJR7huoLyfuaEJ5sVNAi/Q
7JYAvvH5Rb1yWsFBGnI2HlfvUahPnbR3YNFzrSjwRExhTDcAcYi6H/E/hwjXNWGHPi6BI/RitJni
MaBzND8k2+S8+XUJ/jcwXBI8xpeGgOmyaub68aoYNdrBYzC4WQPGMQVAPOoNeIReVa14wYrPmI9L
aXDrGe/zJYj2eYCCu+Zm6O2AcwApgN0fg8AnKiSbL4VhwX6wd6A+Jo07jbic2BklrIw8x+JuC8zq
MUBNbcrxRWvXQJIo4GExXbu8MnVNtB4G9x6vjUdz7tf7pc6D3i++Pr4DW9/cImHRAyN9I3wCmoqv
tAFgh2sRndKLd7icRC2As4/BHI7oaE0XqocIN0OG5T1DHZEBJ6HioNIsfDzJiXyaPJn5zRbSO+BA
RNyTNQr48DlsarMjusKQxEQLKbJHV+fXjTM7OPO5PqPH2xID0nnjDZkCjB63w5/8qKPSZLohLEiq
QhKhpY2LeDC40reGvuqj3+oyD0hso9pZgJX7Nb3Y5BidBINYWPtcmVmIMQzzkqvxArDnfKDy8cT4
4JQ6iTzgqyBog26XjUsLMwUtZGYEn5TJq2LPy2z69VPluyUnBpPSPz4Kl2MiPFp16PfjH54+7gdw
8YTZeyG7ysROO/tC5dCW4EMy97LGZX6yQBgaWWBWgbO3BeYbhs0MBxeWqKrS+0aShLL3lnn7gMGP
CBH4DXIHpf0xIGEi2Z4JQ8qTl9PF+P6odaCqNJaR03D5ILphLTIXK+1CRtLFeogHM3FuAN0JbZNX
4x0RBEZhjJ14g70Bv9fofobSo0rjkrqsTU/ZDCzcuAD28MKOFWK6Ez0jWrKDRQWBtcqnpk3MMPIZ
OMXRTWBkaJvxINAMC1BXMl0axDxtNsbkk0gPXZvH0yXIWvw6jVR0slDdhK6OCZ2NGM4HcwSVad6E
L72HW+gS8/EJmFnNrWlcer0IfDGSjA8I6wCWnoz0gD1+VTcuwG9RPsvAByg4tYAK89ov4wUxAPpX
0ENjp6ERJ64AUvMy2sv8meDuQ68o9Oim8iu/qs+WhMdabI+KHcyQSrkTVNatZLAihojflR2R+Bbt
fc1VEKGkDEC6Tx+zXSnVptLcnde9w2eb3nnnDuhQb8Fd9R665YHVtiu+G6GR8k53Qc9tvtqv4MWU
rOBHexnpKZNkue3xfupOzZfyntzaLz22vBHHa82qztwhzV8TJKCNeGIe73hQLBO2RjIaxhhl7gtN
b7A11R0fqoHnznix8YGFXkSvjIPCylN9gTOyWs2xi6gMgQBrQeSsj86YJpUDKFCrRqqYQ9q0mn0u
QoCwK1tfBftsWTqUkXyarSCu9tpSgSr8QwVdO7SbcgtnbH4JRat7rlAz3vcXFKbddhlYqDywEi/l
clrOO+De7NDXZGdcs0tJ/dAikJ2wff9qf+4UFHJ671Z4C2/0o9R3ohjjY/7WaKRCQK8cit8jxnWR
JX1kqdNqyHUB+TBf8hs21doGy17xHcHoV8ABw3PwIX7z6hqxcYMSF5RBpK/XdH5m7oBdjIWaOQIN
PQw2cho7njZ7YuFqEvuE0+V0enGipU5InR8zNgv7wqSxCRcAIFBay70Cl4/cyUGvwWAkSaaDG1AK
Q26e9iJuTqug9xe5nR+75/orfh3fKKiBCdAxfqevolnt07iL4jVKPYPsCqKPClE1u91WaUC/r/ke
pcxFtS52neobM3VSR5IcXfUqyZ8c8HsU7sYJ7RZbKHweVoTIHw86sLg4jfy7ZOHYIaZLqcdsA30e
5B4s4Xk8CKEDahzpIsBpMYYYn/qzeeMJpIaVs+Ss5Gn8JrWlN7VQlu3CHWZPFn1uV6cy75vTEyXr
+ga4DBaPXRuIEYJzfFS5auRt+/qUjuhc4qeH80BT+kq71JEXCE/yE3ASGEcIZHcGyD0HFDsswPzY
nuAXi+z0ysedTjqlbSPxUDTiLzYAT2rT/JBySpB7dUcTwOMpCGzh8Ga/curJIO+upuh1+YYiS2lY
08dZoH7JqUm99oOSQHoY261GkRazrsnL5Rc8TlQCa6uZXKVZLhosUZwRpgamKNjRiSjj2CMCfyiT
yJzZGx5Ys1hHgN0Vm+aGMK8A7ku02PnzU/2ZlM+yxlwcnRmeh63qADhRr/PE3E9Nq8XTq10Hk6eZ
PpIRk2Rxz1W5eejiRCfAeXrp61CkyALu99daVzM6mIXXauOq1Mgo2/onG2nc9bjh1XHyTONlMIJz
UQj7XB29ERxUZt3q2jG/qZgjkgD/Fdk7CeGUhV3Grqpt5Po4LM7t8DEbGxS8Rc0zFFs2nBIOVeQz
7yfo9zgCcXqTkVeQTVcjT9P0+sEFhlHScIJqMCxbAFiTXxFVphuhpw66Rha4VjntrQnh8miHM3la
+6W6U+TlvVwqFQomu6g+VfKmjc7AmBIAXNiyTbV7F/DqdOTOmTnQcW8AuvnYed2Oe8o91pRcU1+l
rusyxfEwpbvkjoCnIKSCcPwuvfsyf+lv869WQoUqjjMb7vhofYCetAD7+qPuzScWJKRHE6fEd0Sq
SxFzoEdnHuoERbR0gd/LsqSAO4AOdflRUV0iifVFUPfYXJDcRn+n42yT4BoD2aSuTASA9w59VKvS
H953KB51A7ipF0nF6itYd9qymaDouDlNfXayARQaEZ0Ns/S42JLyw3q642NOwI69O7Jtd4ct6zkx
aNcsh/gESh1vxLvpN/rrWGATtwRepDAtm6WSeibiFLVxERBioItswKy0xZki05NCJBR40bgaOa0F
G7H2hztVv4mkZY5vjB5ZivChyh6qfV1yMifdyu4vuQzXyEVNGR3PwfxolFtqrrLT0C7po0yAfluv
Bjr+UBWzEvzRKTEQpbDpJge8d5ryTiHELZS9uZJ79JGPLSkbGYRwk9OXYlhOAvUEt6bO2+2y/qlr
NlK+CiLPKNeLYGMSgCho5ayy0VdyWtsbiVMOT3bm/p5uBHjFRsJsBxdVEP8IZW0oi1YgkBYKkQC2
a8KmJ8EAaItYSGhPdCg+6xv9J4jSdPkXLLTqscfDRKJlGwJoTbyaQO4S9Jb+AjqG3yS+bvFMsGRw
ZkTfoC45aDglOksfbcmgjAnI6yy+8zb6t0H0Ilrpa33T300EBEPbWICztjITsaLHGwkE/AfeR3/I
2uAI+uih9ATktd+2h0T41r+bEYlxHCkYO5tG3Bh9ZUa36zYiGMbENYH8ljb8A8zrTQDLAhgOGwgX
q687zztgvQEJM0g4VMIsGYwD5ZzBbhXHUAEULJXIkzoP9DNnaPU5H4FLoyoVtHDTAeSAwoAPhooW
p4VNfQijUVH0Zt4lcbDnCg3EVEG8WGCW4oIzzuF81VfqjSYD9W3Q2tzLRJmJhco1MZWQbF4XkYYg
XEQRG0iiaAPsltBunbaKslK6PVUng1Un2CgT0rhjtbN/jBTASPSozZLH0YwkQWMHF8k72BbhqDnw
SszEQTXLjP2idVA6RYvImJyBA4vKmNtpa7XYMqHkbqk2BDE+YGdUblW8YG6hYOODRv8O2inTN5ep
4K4K3RuyQ/yKhhnoN9BWz4rk8giTHP3z82P7IRdG6iZaNyCDC0/91jaShArMY3Un9eT1ZHA/uEWm
YEzIJyEO5Fa8Cg7V3lgajT+xxbAf3q+5CuzVYfNUUMcg64rRutyMKbhVjy1EmGhreNpjYwTLRScY
6zG3110dAOXgRuGy0F3ukM2eUl8qgul1F4BDKvfeew36ZR2ih0gcWPRaQBZwCRl4g/mIZjC/nD5o
IN2VpXKdPlilSbRW+WvvMaDFBPKBKId1FNhTSXJs4wGJsiG2Lbx57KHm36U7QJnQEgEjIOasrb8E
Eog7YhQuZysEupZUOPBQDLarXXbplvIKtmFqGQvfwEFFs4sf7dyVEOQRqrMAm3RraCEEGTPYD2A3
V9ZngGeXYAtsh8jhUDunNclJk25KykU7usBEHDRkxQsjmsw+kZ1pINnpPkRDyQTwRl+3NMupfs3v
ICkqGrKCxZprR4Kbp1L8fHgLe6VTjMsoc1GSpY2OMymqaTLjgdIRhpUYLLTAMLyuO+bBDL7N1j6a
2R87oEY+6BkML8dolXabWXiZo+WdyDbdjJBPqu09392nLXvXaLy02jZfXDTZR6Mny2+JvJdO6mJT
Q8s//XvFVP6NC/erdokOFP6rGoKZ6L//vWIqDqkQRlPfnSPRgeQe6o4ZEjc5Su7QrkaDHToIdK8s
sRtSuNwHa7doXIiIsYBopoXhRNwhB2qhz7fCvI4nE7mBK50StKUB3tkNhXnKvQuei3P/kzCA+hvV
7b93r4nohT9Idr9bRCLaFCqyVnXn/pNC6wBAOkIqyLqbjnpOT+GGFg3ob74eJQKIV6kNLElPcCx0
cjYPlWKSraG5lzg1aKo3TI1+aPYdxw1AlPV9FX7WnuAne8K0d0IIDn9iUurInAdsOf/ZSZOLuZoT
n0evil58/wPqHw8FHsBvvQ/caaEaqQoUYON3YYBOku6KoATtmeJoyxZjG6QcP0IG1o5MEbVmy5nW
Y2y1YApmu9TAUC5RLAKRWH32n2gAzoBPXknsKAiTi5BEsKfi0f7YeZw0e1R3qCRRzQJfGTV+Tu5d
uRb0ff4nuPVIhbP4qjUiTWLllsh8PTYjrxvwc/FG7O+Ao3EadlZEN4O0YwIVxcWdngAXLmzhQjAa
Z5fAqjHwM3QitKyeL0rk07MCtlRBb0VF3442mB1xoA5fM4UA6smfqPymnwQG6OVyWNbt4xBGbF9a
WGwnHEF0NhOOSB09MnqoVj5ZLWcXKa7OUWKVH41K2kz1BKgKcbY1/EHiQ/7H5yLpEO1pZD/6DX9f
OMjd4H7Y6O052bITAZEv39VD/FLTycb9yiKDHs8P5RKOla/4rXyTntUTpd+YdPZrIm7PiJDYt9q3
R8qG5DEl5CXyjeBCMspn139f5uY/NN5VTcNGVcdRmn9+0wXK5EQvlKJuz1iSAd5MX2Idy05fNi0Y
Hz36uDkQ2+WsuAYFlsANyQIn3EvdDNUJ06q28+Qt0jX6XQk8LBl/FHvuYFI7bYMgLkgugJWuNMAR
RL8BfUbCXzu/e7xmYjSWBu1qS7hQe+ZrIZIyU62Fd+eA3MMRnXpDb5UrYHnAhpOa7M5WZFt5xOYW
2KwOrM1ZsVANBJYYRw75H8BTSXRmrEdle5g8CZyk5NxRqTI4Zdn86RsQm4HzRDf6AaohGxKNR1wN
48Ab/uAkLP1T/+evg/vbHqqNvT4rfdme8wRgyuquO0FG+9ZSmJOda8CoiDnIPG1rosRMyenHEKl6
WtKB9HQVHtsXtJjFdxWBSzLBfbYjZPr3x/+Pu/xf7/BBv/5Lh0qWA7Qo1Ko9zxl6nzYFhA5YIxpw
tgg6/u6yW8Q/nKblOtiKdB+siPHrWJ2EAfgG4ABik4AWPxn3CDS2o/ZuobCJFxJYXX+mVUxZIoAI
RlL1hx1Q+seF9pep+xsmpxi7EYAo947u6mNjY5+A6XIWTtAQp9viq/7sbsI3rFUOgFdlWxOg6DeF
eJGkEi3Fa5NY/z6a6j8tJgMrWjSKJVlmXf19NIcME8Rh5HnHyWpulkCTynJjIi010xBZ4+OG8vZs
rIf+YCrYMiPVdlS1dfQ44NcTQXzq3w03AXQBoW0GP0dCABrj1J6aJ3GH81IMy4OqIILcp/6pf6PP
+kT4j/cDeUKwSTbBpnkyYsBHqa/NDjkqHjHm4P/7p/xdc+LX2WqIaDA/CPkGhOm/f0pREGbMdFM+
JQki21uNDioIASCDFvUdZEJ7QOBLYM2yB8S6fqov4TP+cr3os9SoHfGF8AHMS+6aihlSS2fgBdOf
ApjfFx8iHKosyspDHIMY4HdvjnLCy9xQpuYsYuJq6ed8k17LTfwu/bRHPOSXiIKsso15wkXdF/bd
BVRboa1jeuUP4RhHPdUcGwcq7xSJyGgWVvMNmn6x5IiBIsU580fQ3e8Ur1+yITibQPJayKJp/Ebx
khHo6logyudola2SIzReX/6IYKgR+68PsGzWYFTAxVvajwmP/Lk/DLRrNuMSaRFfWS0OTWWL/qXw
IYkLt+YSn106Bc9NyX7n5b5qeKv4u7paxrZ2gkNgrRdW5RePrA+e4NO6/57O/an380N87gBbbwqy
22t4kG9KuoNd9SdO2/9MpP98XhPbGEVFifh3B9NFkSOoVrT5udPt4CI9he/TD45LzKbsqHudj/GY
P251T11mZ/ij6jK3O7LYA6QwpJfvu2FHgfxQ0kKOzvWu292f6if5OhLqX1Fm9vP1fVfukjPYpUPt
98s7gto3kLI/13RFKkPLwVUEKzhy8qqk35uKyQBGXMDdKbfGj35j2p0n7DJAwi/S692plrkPriP3
WVcO8iea1x9zlxPagkOxT/D1lpyOOti76RPxu/cjtSlWbAG99zDQ5OOkSjYFd3YdQOABrvf4HzYj
jEwkxKiQASgeuTdZKQFkDJcJqKBG/QGBQYvvRyBQP/Qjzvd/chaSHufQX0PJXw8C8QMFVXwk1vXf
Jl4LGzqphTInZAk3KoCpS/yG6jV2x/X3eA2/k4/sYzqjifQkUn39jj+MnWGLruxCpdukH6Tuf9hi
/mHtQgj8/xv6jdJqymqZIbf0WAkCWJtH4F2d8zcgp3TsN+0qX8Mg8nU3WAXHcifs+4/2o1kW12Jd
XUIgOx9kbj2p6r5cAmJCaUU/Di3x/SM4/NM8Nn9Hr/0+eo9T4a9naDZIWlXV+bk8dXvlpV8N7Cfh
m/lRHfLv/IkOHF1V2pVMMsRuK8MKbmgQAA1CExcf5TPQtepHXMcrbTsdzafipL4Ym/gTYMq6WA+r
+zbaS565qi7NrtllT83lB8w2c6/zF7s7SK3F0uDp9Lvk+74x9tNHthPZPxYXCZxOtiPscItnEVxU
8XyntWGFXnoQjjhqrh966L6wReXbjQ/Tpjsna8EbruofFvqvY+9/phdiDY9gWJPgKf99gJSixYBL
jyEVXoTPfB+t4JeRfmzH5+I4vc/O/xF2Zs2JI9sW/kWK0ISQXjUiwGI0Br8Q2NhIAg1ohl9/v3Sd
uNFd3dEVp47bBg2pVA57WGttKUxfYZVvqetuzWKqJLyTwRuQWuRNku0kXPMBduO6It0+jpLX7o0E
LYAoUjey2y6pxDitvMq7b+/EEO/nwlejJEJkaoahHz222eE2ATiqf2A+N6t+Y36Ap8Ynl9+kw38P
2x8U0X896G/D9tZm46K3eNBuPvKvU9hIhOs8c5ZPs4U608L/vt3odwNIDDzKjYla1JT5+4c2TnW9
UBwzlbNN5Q6+Gbxnk3KB1C15t6kaqC+NqwK3fk5AV/v9p/RKmWRP8SgcZF+dr6s3nlARdpYfncQB
CzFtQ9kGn7K8z15JVIb04gSIkZOGhYcqqd8d7rP67U9yWT81Nn/vsb88wu8rT2rgLZnFM9tgt0+l
zxqW4hWgsl2GnVt7401HhPugRpCn7GpmLlmmnSQoJ/e96Xa2EjQTalHYMIzc45vyQuRY25GM/YOh
+a/71F8b+dtrveq13DUyjYQB7wzQJi9Xuw4eL4rbYBnTe9elNNW8KLyv+qhd2/ftEOnzNrycVfdh
k2v8wzj7h+X724sf/7bi1BWcnaYXDZrXOxJlge4RCA4uK8rbT2Nw4ODF/erVU9b55ETGC+/dRU/5
D/3yQzn/58sbE0jBGkSJRazif1n4yrHeZHrB+FNfRpvkZC1Ge3wafDtlX6l4dK5iEfnzcpy66QBc
yyHx4B63DahD3PGzRviHqFABF9AljEToyJsDcakcLahJ/kAXxwesdg0ZFDudtOen5RA6RHSc9Bpw
/zftAMLgEy8/R4J89ggQ4HNGbuH99yxTRWf+x1P+bpVRh+SqJ9aQbXbG9DjNXYyJL6C/kge7OwKB
5LLfZ676QcQ0Kmb1LP2DbN/43/YXSx+pGgXfAEhbv/loRWONKLkozCTHDIC1J5hHIIAMkmgohDEg
gRg8vMbtp60H48q+TscTHSG4dealLmHa1ZPwoItNM3as92ZHkWS7m4ChYFcEwRxAX7fxQX1rV/jN
a4XFEVruba+FRHI2UyJDzu1Nd5/TNEqcoxu7c9WF6u9V03QtTdPZDkjz5D47rv/Q7ePfQ3gMcgsz
WEFET1VUWf5tkPdyUg6QpGBz7WoyXCttw/alwkqHef7J8/VPx7JsGU6bwU4BqAZHCPaYnZ7zJaWy
XWNFaWo/n1fbR3CEOJke7fd8S2Sso3jOw+7m+RINoQ9pXawG9z6TfDUoptkL8JxvYhMwbWv2z+en
SRoHzCg+JHfHDUeJHBeMdOKnbhDEBI0EQc+tZNirZGFd62mDkW4M926SO/CUbbORX7sNoY6QjHtE
DEi0r9t2m/b9uurO6YGY0Jj49TcolwsAh6fAb+DIPqE4ovf2zRMb3yo0Izztp1N/998JdVmwSalU
XAvwCMAasEVdCBr4XEfpkv0UyoNLYFP/Ar4EDAdgERQFqFGVAjaKLLddeqOZNmOehVDewCifl/V+
WEnvjz2eexk13499cyLQfdmrk3ox3g0iOAcfw8KROqUPx6BgIOsvFFnLBoJOytGiyPZBB6kMthiM
Po0GNAhrl5X7uzs16xv4Ckq7b6+fyuv1E6AyV7se7mCAJs33iHUK7AapyvPlHlJx4LU/U8RLnnRf
LUCofbmTl0eB8+heRGFWR4IIVL4YE6QlZvfJc2l6+gemH6syUV6ENwXIgfY9T9kZdr1FbhyaTIyo
3lT+5AN5/8QdyJxuVU1faSeJW/J+gEqG97hC1AgkwvXTBD9vg1nWMdVIiMGyxKiXbDWKg+wjfikm
YtQXf5BoU4Qp9Nti87dBL1zEvyypD6Mv64eEBVF4IJraterJvV2fzbdmBUbiv6eY8S8rm6UQrCDq
p48MRf7NLnvUWZWY5QVzBfvwGNSzeIvrblBHdEcoEHe+qJlQDjAlcF0A7Co8kyv4LEeUXUPPh0QJ
5LrD8MHov7xSUBGNbBsq8gkNgHJHgC0hKgMMp3KMj/7qyDLBZeKZ6ey+iN9vr1qYvuRfzVeLWx7P
rQlljV4f0BDt+P2yGP/BCOW5/qVrRWkrHfkUWUH/7u9dG8sjo4nL5rbRzBcF566b6dCkutenQprX
rxlRGnIwLsJQShsIeBACJLEnspGw7G8TorDkLceaS/alI7xxXFgQdKCUJC8AoGL0pOs3xVo9681V
B448u8XoCwHFnw/tsoZGTNpO8sv8YtfGZyV5+jPSjL2kHuS5USLY4vfESdPQshbSc1nJy0yd5tIU
TPe4ReII9ujs2PqqNUOL4IkLCfannxkt3PxIaiJqN5udwB6UV8peuW3lXoFsfZHsNcnKIse7g5U5
apaWgGwFWhYgOX0kJZ15OgCU2wTUjmGGueEP1DfD6S9c9UbK24UE0FuAdsjA8fb+sLEq/2bGEOTQ
VXVEFkOHwPH3N1Irxu1S3LLrRmud53hSwqJL10McXKulJruoc8GqZ0EHWtlG2meXATkLtTrUSPGZ
7vMxuzXhJZscc5h2jvkFGHLc2WDkKAraA6hmIQbFux+OYYKMCi56TVlOfxz7irVOzbCywqYOkTe7
d2u1nV8VwDgvVhcsEsNNzekAt7mnFDqFV4yXAeyfoaMp8tZp1CFdHpuXuFk242360bFko+2Lp/LZ
SHMi10gaKHI4vPfsPniuAMDgxo8XXTLpCoA0HjL/UHISySXfX968RJ6bgGkNqGb2CMI5AVYnU52H
Pqkv89FXXSHqsrPSr5E2qyy0VibmKFRRSE025PlBFLBqQeBRy4lI7wKMIZnbe9CzVV5796W9ao+g
AjO+bizQdX8wAHWxGv2+WpkKRY81lTyb9RNd/stqVermsY9bK92U1AaE0EQtIrCs8JrTkL06V239
G2vlbjnd8vElRcBrC7BM9oicOYXQkZx/uJQig5HN4kyqkJA+ogPJMtteDhC/juMpGD9wBOobuR6Q
V9YXy3OzIt45Mv8wGC1hw//Xo/xmZGXXyspK+XLdjJEFVFZHZXV7RNkYQNz8aG2y56KTl7cGrW+n
iNpHkMPgRAOBp7a0OYm1RKObo1GzRbRWLf0u3x/nJfs0aA7S8XhiZ2xh9HZJxkuztN7oiJMUSE98
yO0hoV4Q6paXyVC4+lnp3PTj/mkBXCXCQeWLm3/B5ljGq6ELEdFrgEb66lJWQOQRigebjGbkVvCW
1Zf2OWNUZFVQb56F28/l1FeGCYVoCIKgVkE13iHzbmsdlLS6r56r5rm6U0p4/FKmZ6mHRtktO8X/
713mpyTxP3oWqXvMOfRUSDb8fZZn7GaljCjeJk7nfUHAeyIpu1RlJ7j5ZI/q8hNrxqBwreQ/SBA3
Yzu/vuvXSWH4x4dXK55CtqmDCuhQmSen/m7mIZDXF3BYpsx9BSTZfHx5hZ7ezBUW756CeE6G9XWd
xmfwwWDR7zi+F2+8RxCOsjko/Fab23dShVBn6URZdTERmoVKBSqqG4GS+sHlGP4T+d4NeUkoVBa+
5m16rKihs7hh6oBxVFYq2anqummKZWG+tqN1Uq2MCtT7pLxOHld4+VQkZgQVX+V9Vw7u9eO/e1YR
Y/IfPUuCXqydikqJ9L/3rFRc4lxvinSDAr5zoRZU2UMwk6EUPwd4CuhwWKAQzRKl8zGgKBWxR0y4
p+oaer5Or4CP0jJZxBByYKb/oW3Gv64Nf2ncbxNqGOpU0/Mq3QCV6ZR5Kwcj2deRw3xS4NOpPtEd
EaoqAPCNmTyck2eYXrx8DnUv/kzUcDQEmPP96XJfxgx/QM4E0Hyy1RYgVWP9tAIZjhOaWggyXwSR
wcQIR1iQCAKis7wwBOMvYBLtQSENHu+vKxDKWczyCR+P6kC4R5Dr427a3iNI5hrVtEEYIetJpSd4
IUDtg8oCwDzDNq+ogam8XIDGjoAvBRcS0Z0ztEGGYDxWZs5hKJQ50hG6A/ntoCs9Eykv0wbOP446
0qD8y7x239dessUSZq0/Vi4FRrSo77egV8hKdvfdpZ4UAj8I0yogyVmYE6oUSig/UM2ZGCECLQdy
PwxzVAfad7Q+8JDlYXY8Li4HEJYnLDPWUsxvRjSiHgO+n+UAFAOrVpfkGh2uUr0DheqPLqk5xKpw
LkpN+E2UmSUz0vPxnJLx7CoFKuIA3iFgIE2DiZ8j9mtJy3Ezby6rXP2Dj/vvO8lfRstvoQTloVJv
TLunm9sZ0DoemrqmPIm1pd6W+m1kSM+Qj6Y/wUnbEDXgcIMasPDBU4RgprAJ7q+E9DPQBlhn6wRs
L92VnNtLkH5kr9qahDEORY6gyorUDTDsfb7S/hCWUQRh/R9TEjNa5xuRdFKBn/x9SnaFpg348bcN
VmWDeoji9g9nh68OBOWOdMDFpSQXNL/m4slJ2KcAHr1mjBnit3kkDVGqQ5lFyKm7uPlni3we2yMr
PdObqpjjQBr8RveYNLru60ck7bHJA0ReUR4m7KKBqwoIuHS+PLKF4PoYBDOwTSx4t2djZQliIYw9
RJ5rLHvdMZ+O/nSehInxITOh437Rp5ALjAI4mTfuEHiEbYERQ80DdwQ6M4d64Blcx5zJJtWGEaHw
mwZxAF/O3nRter2Fd65jgcINLHMybqc5ikotldQ9DhsabwzL3XQNEodPB6WzKyVnGFuUV2wm1dZ4
OkIXjcGLOWQF6DciXYfx1rbzpzkpiLyNqGkziePAkLw+91pCH41H7VA+uVCWF8+sCH6d2Bo+LAo9
gUHt8HuiTFpBUlFddhUe1hwwkpG/xYdxr2PBDzG/+B/6cHjL4PTZNUhv/3x9GwcpAkizBybg1306
IJN7c01rnpUBtCCpnDysef86+qAAoMhRyfBdnDHRZYBvCF9e3RsakuP/Ma2gJIGqQcoaBlaOE/vD
ShvDj4XfBe2v9BXJ6bG/73Y2rUanGguRuokjl+/hHakIfnEeLb55fM4vfMK31t37RYmKFZYD53L3
IXXBV4P+xYkQyzgSGtSvi0CewRq+C0ob38PcgpMGsQg6EL/AQOOXQRSQc/onCnzgNH3YRpCCilvA
bZPBMxDQJ0dN6TroXtTf8bJk04NVcaknxTdwa+gubTQBTXQfPGQYjK8e+tzntXRqC7Chm98nMLJl
F1YNqRHuvaQ2Q4jUtqsFR1B7zy64ddNFBvQcbI8RjuBEwdEaQhNZ2ftakd167DwirqfEtvwM6sHL
vMVoFu8tVgwjOEIbHASzadxHefECs4mmFlzdFG8UZg60cPKGrBxcNv3k+wuVSdqNmkxgMFUH8yaU
+DSgDvtB9s0vro8ooxGHvey12WSEMCBIItn1azWUs4mRTMyvBh8S6sbgUTYTfouqBa32gh5dHkfH
/K05hkX6IiMymCP8xIrslqO5fvEpK2ookzSOOvSK0KIsAoi2WQWlAbUt2zBnD3SbOABePwpGRSCD
YKQ0bQM3/ZpN1MFVGkQf0Aieabd5d113SnQhMdQ51o1yW6jCRW3j31qvtkDmby7FBrm+TkUz1M/p
8Iz5OFG6fYKzjTodOpFKaDLxEPxUJmg+Svq8u+MdzbP77MnkrV8WWhd0zeRB2QcHbjDqhvAwL1BC
1AFlkTuJf6P/VAvF79PMlW6vw6VYD9eRI8cr3ZTeU23AYEOg78EYIIYvol4ARxtqvpiVlyvVTqtX
F32FegqNHhDG+3roN+IM6ampXQPcWO7e1896VcQo1t7jj6uFCB2SYwzDst8jL0kbE21l1WZIKRCG
n1NBbsreaFqQrSHUD+WBZ2OSoVZX3gAuUX+JpRnx2/SE+Q6NLK5WlZrDS0K3lnxxMsD4AuCW2HmL
UtXM0udw8khRZYjNXv3jE47F/C5tTH2LxrQhuCqTkRy1PJqKPzczYJMs4mOIlXIbfR27D0hTVrI+
FkFHwccKlNJWZShdwEYYz4uHs4v+QzO1jG8DjvhFIsz4mEH0u52P348TIooDfCGGxh29D1hW9whx
fpuVxgZp54ifin+3Cbp7kv3xMYTA7kJEhXaWDazeg2TKd2hB2qyMRIolfocwEmKMBM2cUCqhZBkI
kLWHn2gTRrRlrjPiiuDOoncYUVOVk36dJm6EjcBfxf/+W0cAY5cf7xbBaDDaphufx1DCdP2AJary
WnBuK+Oc5u+s3sRpcLOMwED01HpVWCyyY8S2IKNg0uAlyTiPErlo4Isw0aTxRFEhUlWjnQFPijBc
9tS8a7KifOsDKcfLKkY7p/YecA3V7C3vZpdiphNTuQXywzPZ+Aow9gu0UPErFBL/JkUGZlo3Paor
uSZ4cMXbxt1AZGxeQZR/EO5BElFsYerQUy+Zco8rogXoq0JvLM+Ej9Vv5ESIQo9ilhcbqZQZK4a5
e4qNtoLIdUYusV2xaXThNSKGjOAGtYKh+brDnOdMQAEyj0FBjjxEy4kjpecxzIGLf4EowzAgDHu+
zJo5r+Sbw9Snh9YgAwBDiKgch3IKuyqltPmw6QT6SWeIFGsKM7TRfQ1mK1vHiDoAJ8wctFlr5Myw
GSLGDpPwOO13RMxTGIXUTW+8kRWUvKvcQwX3UjnlAZuQUU/oD2YHMCKBY2wotLIezRFPY5DTWfed
RjYX0Y2EaTlsM7ZZKFQmIpW+GBkg+BgxDOnL5Dlvwis/7xEE7uU1StbZWt4JFRaumK2P02JdrMut
tdew2teP3WPXnx472n/mita+3PYnqresh7nLAeUWVdQ1Siinit/oxfaUL+soX5ZLpPPoY82Hr+w+
PJlhiNqYq/maL3tPV/ZiB/0MH/eZUT7b/Wrkz5yIqPHrgh5kV14ofhWipBOhoxYWURYN82H+dLsQ
79t/zot1MrlQe2rs50u6utyWWwZofMAueZygX55vh2YpnxJwJgdTQvTVxkTiJ0PlcUrPJAx5tRpu
DEY/QMAb252dn/Fr+Bi9YF4msX/SC1Arb8sm/DUUeOl8x5HYN3zdg7VCkwXm00Gmr+JDEy4WJLfD
Zmt+96fnsUcKpYdxa7egfrkdHsGO8/iLEcFliHTxWX+bAEblwzqhjLPIbHBJPvdHTx+dHYZoxRtH
sIt8xNPmiWgcn/AIXEIcmohCP1yCn1yFD/mdY6T98Zt4wv6xk/bZ+rYk9be9rqttEV0mRSR+L7eX
C30p7XmMYS7g5JDLaNyBfuACtzPN5PZ8S3NIuoguORvft7OYFvCEeXOADi8zuu9aBIxTOoh/LbkE
UsDMDcCpv/7h/z2hxnKg+c0Dpmd5J8XiAoRmGR6XyT0SS6S8u9HgfGnZDNzbWWbsVCG3J5q25FFY
XXf0EHeXd+X2+C3t+xPX4Db9iWd+/Dw8lu7tzHNxIN9x7O2z22KT3gTv0AotfacgQfdkeWRZL6RI
zjfDPJmIGRGfr2tzasqTuBB6CinsB8OTtHuYrKswW3PRKhTbnDb6UqqRmKnGt57x+pQJaESg0y6u
6uPiUd8MUQl2QhimqjvCd0M4CA94qUkLi0AqDvhJWrTfGTOmOiN+em6j/sQsZFvp0FemzVtz1QBg
acJqLm2UPQ3Y5ofHib4g24TLSaqpZQok6/HiMc3DfAvk5WcsjsDfso7wIlmeIIUhBX5GgRAwukif
xU69Iz7YPP2YBabwMsTVqe2WUQhpwcvXhbg6+F0KJ3hMJ/kJSFhMDhZRBmePqxcD1ocLjj4zjETH
qsO7CGbB4Xc4l5+Y9qxeTBdsE8SWWRdZeVgmmaMcL0kv+RKD6WGi8e0jjo2HSbfzsOTWdo8Tyqo4
H2JFZkVKxCVpAoxr8bqtz+x0o+QScSFw5kiOs9qz9uP891Hpy8gFSTMjeNCp8ZkWNfDAVYGtZ3SI
4DXBC9NlqtRrtAck1rJLbeOuxWe8F4aGOKrxeIASjicqrZajsSAkBHipPhWgGcg+uH/KEat/gSww
tTHoUBKeKvqlLi+M0SyeL3aTCd4Rk1TflWe0qFgrDN/4vp/6p8dwvOnkJ1yxgWuMJfCQXJf7yico
6fqOqKxXf0sLmpmt72RDB6L/RGoAdvr8Xg8wrURjGWgGfqSFCgQVMmzeBYfxJ+eNiCE82ILM7/KM
fUTLFL/e8QWTh/2F3j89w2ojvZnkllzcvOta2RtTOOrTq4fpAAHgwALBXjN2axrtcKN8i/G5Tt1u
YiK1CZHBBV7AckCKhp+8whpjwCTKFSDAhzubnqu59mltctbtD2VOI9kNOIz4IqUsa8Omqex4l5+f
Ocd31PhwWkoSweaVQ/YW2ktjG7Ty2IiKgB4VvcYAQ486e2dMFPeIR2Z0cQBXo0Po+tqkNo9n+dUC
k1/26BlMAvk7z2sHTfBf3UULZfZwfFAw6EgG/wTG1xfgsxFhy70ZHAM8nnukT0lqjzmTm/1qKK28
U5ASf5lXtiXhS3wEp/ZEdpiwaLwds6o1yz66R09qlUXGNCMAtn/WLqVLENFnSDD1GfgUK2THwR7g
3Ry/47MKaIFZDWd71827UD8x8Hiq+33Jm+bWNEDecScGdBHVO0Ry3nGuArq0XBKLqdnBUV+cp2j9
zxnu9CdzhPHLPet1syjeb4zoefNZzk1QEwgyjGcsDfweDoTBonzLSOY2zCp6lIeknxjJ6RmnvWRd
EosuGX44RFgeoEmY9DCdOQbGLevfwGBmqfL1d31lBD3LNTqkIf3bESlac11rz9M9du2JjYUnQ4ii
jeSdeMABEQuyEDf3HYCyo66liR6Ygc9IO7A45Wc0HJjcNIdFj1Q9Nzv9LHJULqCsnvQ5MKIZl6J2
OHSZjJHMsLxRwNWm47gBPcH4JX9f73hB5LDK7XVCXbw1Cx2dyaKAFFPrYB77ozn7ehFdo2J9XQOh
plIenfFrHaABbLKYAphktIsP03N94hrPyyzHCZ0xzo69WAYA25ThMEfkQdkep7SA9rTyhNapOzK3
LKI3YjdMWQvFL8HeYunRx7P4NudmopNjsRj/euX83p+6rV7ZplgkOQtLHi+BzZbMPvGi+48D8nTu
a/2EEI8PMtMHt6BOsx0bTh5innWO3M5/TTfeLqGmvBMGCT0VsfhhIhkeayveXHom4YqWtbVnye6o
3/IkIivuwhLxiLpNx9WoP3RKlzSawRMf2DEjSIm+uXr64z2s54gORY+aWXicsjTfp9CJl4yUPGw9
4739vu/SJc/EAkuGj9FEQJFOxmoX/Qmm96e39duUBYLDeL8ZTwzwF5fhaSPovK+29Un2ENfGggay
iJETFTuQk9ammt+W9Hm5jc83KoaJUBpncl0TFwDtCuQ5HjMmBM/z6/P//8k2we8v9OU7HcuBvF+O
wuYTll/uCv+MrSI0AsourmUB1vB5T6xOtJECt2KG/lr4mWNchYsx6JjQtJ99mD+5Jk3gF/5x8Jg3
/HMYz87nzDZO50ReEsdjDCybBUIADOIIdXxjSq0LLG8O4DDMJg5jccex5c8S4lKVCeVzE4PMAOiB
6uJJ3vF6xBZKJhlYIaew8grCufhHfzANT9WZVtHzDGHsvMfujrWMSNGsmGpzHFyYJuBQ13ETciJP
i2HlczKX4wH46HibGt9lJq5Aw/j5vyXhxHrGu+E4DEGM02ytSAtOYUhxBG4SWx03xoT9Fe7kFTIO
mKEsfb9aHLcoMmPa4ThMjy/QtgImEOUPFGbq1jwNW/x8LFJuIu0byWaPcljL1tj7O7Y9upSJwr15
g0w1DFUUHWjMTy6aG3BXpfEwS1jT3n6WKDD89Bvn8R7EwgeaOXN5VPHS6PifNZEHYJSw5FfNhN/5
imteM6En/6s77lF6Zi1mlBq7bnF3oLe7ugs8A9MWBL22v0SEh68Raz4ncDI/uTSvhgHAlkacRxdm
HR8z5/heTLsfwxs/86d/6CKWGL6hFYSMGXpiJBfs5TSdkSa+aVFLFSNqmAMMxwNjNHGasFEwln4M
KWHXk8kHPHXigWi+fkWnzu4g/P9MdU7m0XkpvFpWbFrG50o7pVEteCcGEKP550jWM8xGQkEMBukT
G4rO4liuSrv4jDO4JT/5/dfnrDvm90X0H9fhvoyRUTv9ZTnS+uGnDXQixzGy6RpMRGxGZgsjh05g
4HIu5r1EijCmlp2YWlva4z18MKCgAZecTUtICs516tmIgcbiQ0iBLatzscIw1OghGsgjYcBx11/d
Qtv5kDUJC6HsAoqgcNgjw9H7MTTFPpoKRR92bU7jO1qUslDULgNTeCZUJuYHraLf6tN4L3b1n7UZ
i1PMNsLfTDR6V4AFCREwHsoQM4sWcGMaIZx19i1sIAyaEyMwPxs7oqKkzXDAlmwqkoUuuAg08D75
J+YgaLufPY83wmqVzMYTgGcguQA1HG2GvLGL911ofGcRuyWDnPWJwUJQAOOK/n0Qzjj1EQcOoQx+
Vgbz+9CmCerI1B8A/VFL0dDupfKgwNE10OPwlU9kXNfkEMT6i3ZR42HXmFMscBYILAGxdGIGsq9Z
YXyJeNGPbCrvjojGVGJS8SUeBe+QDhrC0UyZIGElYgDACEeQqH3WW2GGaFMAJ/2pGXnt/37Fn8Ce
YD8gOMJLpZvo94casDjy543KUj8vhl2E9ZCrCA+ondJGMig8FJXpMSjTdXsa7XGKb366ZKhe4cOJ
XBxAPy+9zFTJI5tJD3In0RYlfJzoLWbXL68WiwXD+jYd+cwQKEHf3O1WodpQ4cG7GSNu/LCESUM8
KwWFwjhqpEVOBICGHr8VKC4Mip/1UJMj3kCihOqVcr74Xu9Alxg/TArzG0+BckGJCCY9KpKRVnjt
wLvJkam8kDIpWEokVJvoZrn+bE/i756o22WWAYv8+T/6+/QzvcUHjIWjsB4UKzjez0ZMEWaWnXRt
9mNhyHXHV7o7vslisx1TrJkEj1Iuqi2zR5JOnMgY7uZ4alK5EFo01DviSQixMH7l4ZVHos7Qu2KJ
8fxjcXoZVQeTl/ERJX8EecViz1vsJcT6RQiGzdnCu/kxv4oiGDoAUL6uBtrlg6IFVRPyCU9H2oFV
UQUOy8MkYD2CMQY2JRRILwn9bmGCkAUD2o+sCgEeKJO77vzwFiI1qVHgxtbmzbnZ3qMiolQOxl/n
sjiMP2HK5sSUhhChARtRWZeyJC/kqdPYq26iMvOVMJqIXb7Kr4/XlmDoO9KDL/ns6FffSqAudRd5
ke80Gr7lz6Gi3Bpeqq1RwA3BUPIqh4vuPg6UgrIosJU7sQtp7Iri4AtZkBQK/idcPYw+m1B2/3Xb
dOX0hsbINSAkDs3ntpCRTTRF4kqqkcZA2MQmg3VryMZRRInai17ZCNk+UAb610N8hBYbmaaO/Aza
lUiuCZE1UmfxXqSE3htEXwgak32Elk3pRxTewXEKMUEUBnsNq5dezyYy2fZVS8iopuAwnewxcpRK
YOpx2NjEPIiDqxyBjsJ9fqAUmMngiC72Eijrod4qjuki9YZmntChrxY8Z/tOgmeU+qSG9NNwHvEk
1NtcMiQeO7yqhA1gqp+Id4J+LqZI3S6T6RfljtzEYaudMRXYP1OYcsTE8S8ILgFaDf0yjLctWXg0
s90s2n4SP7M1l/k49inuOjGXvI137hrkUC3g9x4E7hopnBcuOrH8KwtOMpU8NsQ5c4W6c7l4FKBm
I/bNLUks7ei36/75itod8nJXwx2xh2ku2nvKthLeFAF1Uj+k2MAfyJtxMwHiNkJiEa3PMoSzX2qu
uSsVMQIfFyAuAWZkf9KnCMTulFA5jBkT0EGEX6y5CpSFI2am3b8IFXtX9RZEFQPLk8gPXDFu2PTO
REonuVuFOJqr3Fdmw0fyRSrGDO+BMkOr1ycsSPbAGQWgO2wwdQrmlMMrs1F4ml2n0LRsBW+UALaf
zrWFPGV73NbRzU9Q6bt6Q4Pv4hwP1eQzKnzc78V93mJC+YCI5wjgPCbUXZKc7hVBlHlyGHY5psc2
qdw72/53/PAeC1VMTF8+22A4/Ou2jlGIo3Jh9d08KHoilAfKowc2b/Si3dzWmNSHZJ6hWYZ2CHme
3ehF2ln6tNhbrxXi1kAeNTstXK1Ae827pG57SNkhahs+QtZQytgpH44alpSxB3W5TQoWLVv6OtI5
P6DvMUsCaus5ZUodFQ0dNLVtqnogzfU4UOk+ftMeLv+SIagbV6dsRhYWXZh1YKcpimyb2zRZ9PDT
jDnJ5jSwICgB7yHjgaedrzPNJCv4nMEE1VMXlElDWowKpUzXWgC7m5/fYZXx562N6FpKB1xaFEcc
kwJZyOfcGfWlIhDgAM1UaBgogwNZQZWn9AR2JcWxRt/Ry4DZKQK+MjZ97kPhWA67fnEVqXDNzosh
ZWICI+OJfkHviO8T3xzPjQ46rRRdWyoDugmswVRyLmhvUgODMqI+Kw1X5i+Im09FiG0UaFCi+lLA
MkcEiEw0kobidz6h+eLbI9EWlJnFQOEsTuGAunC4MJ8nF4JTyLshDCSEKHgEmsIxqVDyIH76g1Rm
UP6ciDoFAxQHh3KrYJc54OeC4ie1zWhPPp5Cdryh86fbIeASEP2AaWoDVUpHU0Ri//peoj58FZ9x
JFoXV1AotHYQTbpD1SWvjoBoY1PggdqbOeUmURfiq5GLNjFFMrgSp3Aw5z54RoSD0Vy6I9iLs+lY
T46Bxj1p0c9RKDuL4qALl6tjUvIUSA5KDkLkSHGgBdu+slVA4AAHDDcOlTTU095N03vS5YQ0yASA
1UajFkHFHywCSzrKtjp1QdFaBQ0HevsqzuMCYxoDL5VF9gNAAvKiqH2yCVSxXbxzDkekDXJ80LIA
JZBQtXgKdBARQ6c2rigpyppEodFmtqiY6XFYTBvNHc8gHcQkX34eRNMnxtU7Kntu3ZUuV+ciNJ9f
fv0Ev8XBKLZeWSBJ3fzoz6qUYOkFSiGuPHAN/ElHmYbDdjP66F9pGE/FT66CoPKAbBrkrNblisWq
fzcJTZG+fAE0prwROrwj9epqc3I8/jHkQ956MkXBVf8qN7eNchTDsni9eA04ArbD1/419b9knzS+
T1WeZTe5Q+RM0SmdPGfPj3zRg6fctF+8OIPsMJJyVzd5BiDBMhb8OsA3uG3AfrTv3Wb8gRY0eylQ
C6RugWsAFpM+QDuf0T0evcV7pPJBzZM8NJw7asCIuZyzNWESv/16vlFa6TqjTXASfPll/AaNFKGX
qRDOrpGz94FbJDMc7jdrjFSo2I2QokNg8FyF+NGbgVQGtZ39dJG9gPZw40XyzojkFWEDF96I7Bg6
VJ7hbG8uyDl78J8hT5H7MdKFtonZMYsJaypsq35+7gMgYd3dy/3cIVZpN4tScrEpEm/wliS57Xy7
hZc3AbKgoAzrsdujLgsGFhlnegiLAS1jQCDXm4tlwFc8L3g8a5ZM2hWDDI1g8CZYVvJrNg15PrpZ
RebuBf19wjv1ijd4uE8BiS1Ia7Rwg9l69nVA6MYAcOE3dTBIbh+HAD5QR748QnWYoHp80ZGiRyWC
SlCIdblYMojcqMlUhZ9N3XJUxsCtUC4OuV/Qs53LwADMwsDjJwChoUd3S0BlkATmW2qUHKrlI5kA
/0nJQndCWBmrhpuilcwzA0Ps35OHaMV1hCzGnJxJAf4EiS326COpdY2KArxoNntASQAXx4g73wKQ
BToWzaG8rVHqJeKkZsun6owpwfQMQKxgAMSDf328PAqvHAcJyPw9H1POUmLRezjyaAUIhUcT0Bhs
rXEQjwTGSY1DWoteLuZMv6a2fH/3GyPkS/2yyIo3ADYF1YbYOkkYGW7VBxDKhjPh6OoA1IXqFIPf
QS3Tp0a/GEbzoaJQE7hEoWGCl2mcKHVK8cOC8pG5sFt0MtjxvGUsY5wwUfiw8mrZs4QerteSN1mj
91vmflWsLuriQ+cTfdqdsbSZtweuYyZ4v3a6754zzqsL4C62qfnjyeS+koiuguST/f7iE32TqKHS
UW3L5YnJ7NMpdAAnIzGKRq15oc5igLQwyXmVwqWYlh4IYNA13IJQOmLAGKA8HEAFphfHudj2KOw+
aBNzMLUXiKI0PtbVfQKwBvQBE+tsUcAtCXzKpTnqidQOL/HLeAbCXFxas+EMfowrW5DQFH8BnO40
mhWrFvly+0nVKuFSEHKiMUQ4R4DnQGw7+cU1TgKv1noEuUcU/BZSwQAbARzIBOO1QDwmMNddtaR6
PNYj+sW8wuH80YvBQQCLIZBqS6qT8dJ4qjGyl61HgVYyL5xHJM1ysDtpG0s07ysZ0d36iQJwHn+B
SBoM0E+MSd5Tuza/THNmEfs2sOj476PxuSa4OVxuFSLm/5F0X0utJEEQQL9IEfLmdZwMcggQiBeF
Lkbee339nmFjCZYrjenpaVOVlZUlVEWKjgVMeZYxiXYKEJws6LPNbXjBZi9tJj1vu41P86iKrQKy
Vpuv7+riQ/a9+rXLU3MVjfoLPuwHrueJi28M29vfZf4JMu1kYSWn19m5yfXAvlD+OI1oCEeWSu3y
j8m0zzd94MFY01onWblncVLtPv0bKQyneD8otelDb/j+pyY4d+C0OcJL7v3+qeuKE1LUfD/vwrzc
nJVAVgA0bf8ROlBJo5nGzK15/yy1ySbfvi/fYqdcdgMQzVf9tLZ5fRykqXsYQ0NxoJ0AnjEsIDQ5
rdtQK67RecAwN4Br64RLqqt1AFoyC948sZhlO7Ov8hCano7hEXBJFljr42BKiUWdmsdCfSneCPIS
KwUIViPxSPPJBNkPdt/prC1Dqnu8Vpe0gIiV3GZP5qiKh/HeZuSx0quDcwyHoSt5odaPlN0JIV2p
8m26W67K4KFVdGumDu+RJKJiDukL9vvetcgJMwyPz5iKHtrSIRvHOzwP0Nv0iQXGOK49YUDW3i0/
6IQWJJtn9Uer+JBukmsbnasv3q6F+C33Sm0eufLZZs53XD4zaxg7BzS3WetIF1XZOL2cKFHewcSL
Cp3aW62T/7onJdWh1b0OM50Tikohvg02THhiyczZnWJl4akWIfnPmKC/9uduCQmCo07myCpYCC4V
9lm4tkCtm1mrT5QK10mzuta3G1qX0aYCAglXTxmv7hxsP+bHOC1GJ7ryYSo/1yaXVg0ZdB/dvyqf
pedinhwWQCY8HigjBvkPklMFToSMoDuEWQhRNE5V6DQdcSouY8qvwuMZqS/a/UqBofpEr6pJk/RV
ruOimz1i64YV1Y6LcU02oMBg2a3yX3NAW28hNp6LZlL0q6wQmsIBcVL6VznHY01/qSw0B/JP4/Zh
/K5c7noWZQF6h8Tt3L2m0ur1icLt3dCAbl2j60e5Wl9JXajRoxirEEhza1Nf35PMZ/VFWtmmSmQz
mgpuH5IbZTPmkLsdFBMz6NPP9cW1SFzU2FEjOj04W1V7Nh5PmX8Stnpwi8q6TiIqr2pkr1TfU/Ja
xxp2LoRLFI51fPqtqP4yjivjfirDsxKxV9I1gItKXJOH4S7HQiru5dE2wz0SPX0QX6JQjePdVTW5
sFZU3zBxUr4GCoI3hLNNXUYi8bDcNdrOoru6rVhbVx4fMVRAGAJFopel3OzW0UIV3ApEj5lAIzPa
p6/UB5VDsp7FZ8Fe4bUjhabY9bb5aF6K7yAc3mkprhHFPsaXdXRPUVNtNdn4Dp3tLN4gLKvDmJLF
nkmYrf7+eRGtoQStLG8KOKdpe34cdgOXXqPVo0e7TIv88ypV5hr5MHOgDBwZXzSl0+EEA6QXqoTr
pr4EJuF5u4gYJyZFJb2dJ37cY53hSL0lAUFPlGtBvshwMVTpocU6IONFVlXDDvrbaX11TFxlTLh2
G9BBzqzt3PF123M5F9WILA22L2VC9cP/DXaGEmTa6cDMPb5O6ye9qI7yFd81voJBtZwe9SFawPSe
H78O3W3q/3+qywi8Sa2RS7xMnyf9qQoKekGHyDlH63IpnhEQnsU+LCmOpRkKqxnHol6idnTgiA6A
aMTIPAaUvyoMjW2S/r0pjByp1ppv/dPfDh6L5ZIpm6Xqb+6yXrPdBlriyl7PsX3NtHar1vbYPFRL
9uaPi/KyJLOrIXnf6TdFtruIQLZJ4PqVKKHZulVyXL/bOtHefwurVoFUJm6GWHwpkZJB4Pjwp80s
IZZKcD7RuLvvs435d1X7jXFfsFmWzSl5U8lGm0e8AY+a3KtkCyTdH5tXykKTB0kx6kWpdzeLt/iq
ytBNz63K9RwehHV0f6Y1LQ/ScTrukEW9lJhK9VO2CSHZjbuF69tq3M09gJbhCRnAfFcvaD64SrFW
9Uox7kfoZydQcXi+7PrnTMvLLFXu0anwemxv7+/6yIdye4/TurdqnsxIaH9sC22l7vaFoVe+J8hh
rVFDmsG0SUfUmABo/pzOktzyfXNMsoC+7dN0+eaC9+LP+2gUxgIaYb37pjJA0KdSGcTdXRBe4rdt
s9W9xbPGYSLFPq6PutdopLpusG/fE3KCF9XQaDAodZUCSa5h7nSPZApKrVF3dGzvm7f4vetam2A0
kv4eLF8z9VV39H6PQjBoG/pRn7xviHluX6np9qVsxuXgGoXddrzoQibjcS8XFj8ENIIJ4fBwBFCM
2m0NXLjaZlJqPcJ2VXOP7VKrVp+/8ntdddW1NwUTmJxz9s1d8P6I32kVA/v7pGq6BOUJL4xGxnmU
eVbXIGiNpffxuqOqLtgF3Va9OwqDsO7/7cm7h3lvqccQcDnD91G7+qXWU5jKnxjYcavuXrfYZIl3
Qave2gUjJ4663aA7ucQnX73lwl1QPwSL4Nw+CMoFsSvSNYjGwfu5XXEGRHpwbhfCt0fcnaiE5/i3
9pupEtRaJmRr1rhH6SNno8k7RUP95KoxtCPwdS5sLYK2m2Sjbqvr2bWDCRW9dAnFhq16Lgzfvc/2
JA4m3dCFW91F0G+to1b89j4OnHCLD8FoEQSnsH2p1/PBJGyN3rrdon7KhV0Xdf2we3B6128v9K1K
awX/DQk/OE0E7n6rCb5E0HaRNP/x2rT40zPYDVpAHA3bOjb7GtaVpg/griHrIxitv7pv7VMYd1v6
ms75RSQKtiyPJddYEV6gir6iHiHyv1Hnkax0tC01FHHPU0oG0ATbc1Irx5Vb/3aqF6vd9fj9kG+X
s53H4q1qzyu0a4dGqfKmVGBu3yQZ/di+ztA0CoNS7p2g72qZVEvP49PwWOxc8u/HUmuxfVvnJoXl
v9kpWp07+9zbYnYOd0gHFa7D8fz7qFncjaPdRbRHnaSvUoaSR+7ttHgqKuqIZnWSpt7M507BZjsp
bIgLcxH3NUAwG/gqLMg9mRcZagei46VKMJWQ+0UKFHpOvvu1CpEsgfDVLLYKvK/OQLyKMFSnsBB8
KGakcdytVFTbCB5vxEGKRA5VHX6MD1it0M4cJGZHIo2NUFrCrMr9vGSW1bFicXoqqKV1+5lSd7ou
e9lLciaPunot7Sal7Mdu2b+PR8vedv08m7Xe5K06PftPFYrFjaEWlHMsw5AiOfH1ouKMsMAU5Y/I
72Zria/Sf7IVwV0wu57vD7MG6fMd/XgAgyD1m4vvIge4wjwTUlW4QemYqRAgwwlwyPaGhJBmM7cJ
BN+CRzksAljBXeMoVXpWpQi0ShVAaYIfMU6llV4UrtC37lGEYhZV4ZaCGpDNpqGndoiGHYCO4MNq
qhRMiryK4VVLtEQ1imW5PiUuRxsM6PWIxoTNjyEdhPR4GLiE6SoDSsk84jfu4zP9cZo2NSq9FTyn
GruVC9Or9wSuepDjuJRTHc57iiZvUxGAuWXlqEBI2h4SAu6bz5JGi7K5kN72aW/cx2UlyNQbeD9r
+1RxsnivxNOLE5yvy9b7VGSjoNTy++rzJGgkSmU1UKZZaIB4si7PhB59C+bZNiXwaeEKrJmK8/q/
PtUi114mJ+Z9Z9U5vy/BCLoXaApWlOrth0jJX287SVe7h/4fXxKPt5SUQ2eZ7jDYuBwaEp5/v0sf
1eUdfDqr3OCZjw2Fa6eqkll8XQtYqE7TOFW/95y7a6wjfKKBZP4XOnUv2TJ9f+rf+lwXOvhxTq/r
c4PIdVXH3ECsyIEbEDpGjOL05OAb8FX62JG6SPq3vk77l7A5oGkcnfNxVaUYRMAdqXNUgbTrDUMv
ykBJJ+a06Z+6xY/yFC8FNdKA9iBypcXF1wzGVbfiXUkBk8BBcPeqNFhYAk1LFzOqNXoZzf5ky+kG
VBRJerQlgdfol6sCoCAX6Ar/3jx3OqmqMZEHhdkY1kFtl+yEfRTVGqufHs/Bdad3NVFoCqiEsuEc
VTu3a69ya1yPdYl+6waZlDuMeB4rgtI65Ztjb38eyzK9LKhvJTeQ4imZAy14TaqAzLonApS5bn5c
z0Gm1slDdB7IMjmdEtUdrhQ2pBGIpXEzQT7AiVxjSd4doV5QRX4T3hFywSiDp/htAa5UI0VIZ1mh
4GiH/YYyT0tU1h7HU9CLF7tquP4ihVMsHAIGiLipmvR6HlfRRY9pWuxUZg/xhfQocjZl3Mh1slo1
LfxVWm147wwVkBoj0l5bS4tR07QZ83EQZVx1tESnwqVyLdwKtMr+WJAdUMCZRlMUSryEEsKBTI94
z0l/JLuB1tzbFdo5CKTIN6gh23qZNsrouAvWcldTFax4Odp+K+WTpvzC22ftSrl7A1t/SrptZtrZ
wZlGpBIx81mXW8kCnCsaJGEAAeujVP6YTR54kuj0qT3A6jy2V+yS26SEWVxOFtv6qZzk18rbOGcG
CEqJA8GBjbx7muPbDHenZAxKkzZZRrf/K0QkZF99KgyLp/gxudwiyTJBZtnUcye46VgScfo8hXJQ
+31kqYmS3XEi7Wq9VOSgNrJP8NxWrsXSWDjDdzK0BN35SsdnekHL/cgJXk3t9yj4DrHAv2a1HZNb
OVi9LZ54JSza0/A2LOaDlUD9qjGDLzi2CnSPFQi/oSDhwowewyr3ENubG5BtuPah0CpzVENaEpuB
B7y24+pHrZVXA4TVwni/lC1abA5VoZCwaIgJ7kh3ocWMjNTaDLmBuYM5w8hUnJlPN0VifsS8DYZ9
mcAK4FOc/ZFWqSo9Yh5B4fbW9sX6FNud1WfyKBpC61yq95mNihQoj0eQma8MkflzFnZaUVKtL+Eq
+MrxLurSfmjPeE///9wqT5kMLyw6CM9y5MByeJO4iqi5aoVhtPN6cLKYI0xBlXkACshtH/KgdXYx
LR3jiLTJnokzYnRSX3dP4hLu77sNJJNnLHGpGh2wx5BGguX39ZVrGBWCXFo1luDNKlpMNpM9jj8g
tRS7jNxzT+Uhq39d4jIPrF7sktTtS3+UtR7X3o7IdKQaOKx6K/X90q+KhTZvTaN1WUby9itfR9ft
JnMMJlow/J/Kk++y/G5tPsVXfiFROW9G5vyfe6UbdKdbGhGcpYUlgwePWYO04wD+pg7T/UhYs2g0
+/vaJTw5j9KhusRjl3b9nCyyVZLBPZegnE9PyFzhinjdXcnvF3o9zjpEGs5/dKJvteDBxUXtxRKX
V/33T789gltqmaJk4Sp82Ua6Ep9lWPr19J7bxCsAFoB0EBl8TikPQJxsz2tQhkt36hXPnJY1w8DX
YX/dplMd7Cs31TV8Rn+74OHvDTvXS/c4ZsfD1Lgt4hPi02/1o/qhmA3ur+XpkLb5Fm9x2wAh69T9
3WUbe+yma+oBu5J2jb825uvT7Y0CbQFK+LUZEvcWeZ++gkN4Qdzvv8M95GagVpiwUfVz197BFeAv
OG0AzXAcviDnIeBnOo7zx7080OtL7C15Jjkscq84YDEyJVOpLg0zzbyg2qNXXSXGiIddnAd6m8v4
KMyfACQ7D6ZcQLY5HndUJrIMwiMgHJY9mMdpnz6Qt+WHF0Tx/X/33txNr5LpcFe5+o40t3mkPrxs
6rddn3vrmB1//A9ucJeccaB1CKQWy73YrpXk8bt9PfIvVVpIYRroz0JDhBMAPQrvYSbQKKEulkrN
S+MBt8WANmjL4dTOfrgBsOgqNclyBZXlaaEyIUtqNwJlRrHNEITiIU+IlRwTsRKS2VTVnWj8W1ut
B9097LmUZHVQrq5fePf5VeKeYBpP5PMr1rwsAMAAMhrXnghbPvKz+UNbkCi45dVi7PIEYCyelQh6
dfoFDy5Q/Sq8Q1LXLRbV+zqtKrJv0GlRZSfTLDZuQxSs+vilUM82y4WgMHjUp83NEIDkXWQeyj6A
j1OkCqxlF1KW3KwwZ8wirsq12hxlk3ySaa1ioazwHpZqKUOKuAeRDlyou8FVoW0lmyzOVrzTpEIm
ISPMGWbtcc/r4fdELRHP+qXhRNFlgPyBTOtaXe/rwhSWQy6DMcJcOUjyaHDbD4GOhzf5p9+6SIP1
WxZ0cFBUmB5Kw+92ClTofGNCwis4J+3BGGhG/RlYCHYDVpW/vISihMHOJeWZOG37av+dDQqE/iji
ewmZ2KvwA7oFyR1KKWhoE9lB+g4J2G616x/Xf2hcadutTideR2XZqmYS2h9+NPt/bARo4llqrX2z
+HFPjJLNgPkb1fru2YR7P9c6BPPKLwtd9vcYihhCVOBSZ2nDtEpSyG2BCydBoJSidB4cyqlB4ECA
LTgzbY2xfWiaol9XQkzt8yopF+M8vWAL3CHxPBDZKkLZSVbylYJkClTOIFZGnueTFqMvDslh2ViV
En3gBumEuKc/nvv6B6Uht9Xq5in80tD2sSa5mJ5yKrTRP/9vmH+amF4Z6MnbcAcQoStpkvRo784L
ART63PRcbACZ6dCydKVi8pDOXzjZQ17qMTZI4K26FiDrhtBbz6Q/0nlgmFQamqOrpq//f+Ytw061
z++95v71nQNNwHQ0r16Kf2cUSM3+fWic6AffOsYVdAsQen+uV3u65JarX37ThRKW9oczA4IPUpbO
daA83N7A8JQu4dHd0iDJVxrZSgNMTSgGhrc8U4CJzFEDLQWlx2DTphuoqWgUgazB166Q4t7TOnQc
Ip7/0rDToknPDWq7YG2mt2Busp8M+Y+0TgYB6EPD5V0G3m4EcM33lcZGWi6u10M1gmQKH4Sb0u6q
NFQqFAk45OpaMT62FghfhXCBL2ZNOTQuqdPbyN1Vuhr4vTHZKg0RBOGMm2E3FMY4f9xAWLb3l2Xz
Qp2ZwxyvfmeTg93x0T+iP57DLXSmJiHZ+kz2gAhatKq9FEBnM5V7RUtSQF/F+8tYBb5EuEORsVP6
sQ9mlWguyHIP94rK/P1sISSQbomSyh8qQXJsHTPJ2I1XnMTkfKovrYViK+umYah03cu0nZlkBBrD
QotpOlR7cYFlbSeWhMKKRyLFvoYLozZzBEB+CPP51JJdvooUpEOYAgm3oM9YcCiDDmhtpgl1HGUI
XREISQNbgaunlhXSD32btFim5cs49mOhVIjEPIeoOmjDkYG3cAGGxqB9ypZkU/v/J13zRIdTaz4A
bac3dGV38NuYEFb6cleBEZaadVEsIjXw2cd+1ueWXdez+PGHC6Y2yu3JdZhwng5snZ2z42vsjXl0
4Yod+TOM/MB93POoMzCt8/V5tuiZEVgQ8BKL/MpezzK8U5tKUW0zcSURDghkPci3IO+5X4vQaWgB
c/Sm8Gppriyamu4Pv22LlXqJ44JTC1/ji3lJQrlWOZA5o5npdAn4AX4LdBjW/oY2Cz/NmLmztP92
xBtZVcyiO4vJDDWzvwu//mJB+QGql35LKpQgOwbM/0vlKQXog0e2kdl1c+TT5E2quyvOdUitdKa8
YqyXiVP1HfNU12y6q3O79Lubh5Xf+bdvnH96xH67m+/tAkx8w2NP1o3hTbJPLozOEeMvB0oD4M7J
XpOALAD5Zz77gxGdqqW6+vK7hgrYFb154SNvnh4N4inkUE7DP7sY2XXVUAMpLX80UvEeQb9RClvZ
6DI4fxeZgIe2ooDTUnikTaEC2Sm4vB3EEJZpRThY066oGCEITwkBZXzSwoiLjGzR8E5LcnTIUNim
F9h99M7xVtZ76ekAQFMdD40uExb+pGweT5cnOrF5MiVE+2ps7ST/fJXKJ/usZDvr3lvlzknMVMXA
91p/nSzi6xM9z6viWsERoWdwH8zq6mApv+L2KpPkFnao4HZRig4BICgOqpfv5aZZ+c6l9aM7e0Rx
sdgNeyWc/3v07zQz4tXCtiHOPyqTqcCaILeDgahf3va58FaJj5UgT+dSYOAfSejCuHHf1YvppUrS
5zQF3yqnVxS0B+5w9lAoAmpLFMLmv/vfBU4/44gK2CwY/8yHj6+tJfRUr+DV9tRv6x3vwXXaufr9
e7bPsGB61U9VkiS2lar15VBGmNwp0ddHY/a6wX6P8M2iKk3rTLxWrABppFupL5uZ58qzokY4CvIv
Ft/SKqRPLjmgTekVJxkg3Pt7spXEzBky+oUXuYa98qeEkmY2jLz78+udWDvkQNA3IW2X+9pOKl+Z
3uI1/3vCT75Z7VNzvORccdmeLvg4Dxd9NJvkoc6RehPj7nEMDYqWw0V4ox5/odFQkB/wlOyl7sry
fqeSFVHIiVVQrPXJ4C46ONi/jw/SH+H6Z0VPoUhn/hkGRnIO3DrtLTqF4Kx/4pR8XHzetK9hy7KZ
qSPH9hZSLutlnDNEiZ89r6HWyL1kCWauwtxX0XL6Kp1XXkr5d9k9Z/9d4mJCKu3UNU1Y3s1LXbmJ
7rwvKQRRN36ZPa86s/ruY78OfoUOhtc2R+tz0aLyvydght78vKiv6iooBIVvjqAAcHPTfKpF1Xgb
V76IYignmUyHm/ZJeJZhX38k9/q2MfsZXuP14PQtWUQF5la+teCefCmPm5l64EdUejo+o8eyYQ3d
7XsVtVNw285HcLmrlkdltHtLGyE+934Oz8F0WCBJX33fhNXB9SnbmMgFCslF/9tgM75Mo9xjoqjP
5TnrM/r2zkTT8Nznv0DhrEGPOBdDP3byxv8Kilw62XeRI7Xng2sbhAXCeJ32j03lTLGmMac7VeZ1
2XsIz43py/UfOHv6dahnouqg1s83Zq1M38zvbxs0nXrXp1k982Ryhfen9cvLsid0qSRpmE1OrVJ9
3ONqJsiJA1jd0+b5HsgwGEwjYgvtv7DLpQvafatFaz1SovuRSSCBmlT90ryK8hWrGJJNtrN7qxfe
iGS0oXbH3q41/YBSgpWXyaK1LzY0o1Nr3p9U28m/A2Z1TvHfNDokyrlS3+hkmtjQoLCIn1S/fOyi
X4uUGjVLxWpSxdH4Xi/18vVL2teLZ7Sfdk1yZzCWnp9vlYLn25tIRXdsu6tv6qyc9nSwwkzolI2G
NGP8Gismq36eeVN9xgcPJsv+oqHm0qmz6SwM4VIoZ7TDju0JoyuWPiOcJBXwYyNa9rNPbnXYeSY6
thTWCK5Ne8K5PX7JJ2Jo4TQBbESzAFRoLCeuY+ztmna14PfSwRcKoN49hdQS5kQyVw9DSKhx6yxa
8yRHiFiFpF7RK0fjTe3WyaEu8oFrShFR0Zjmo79Ss2fXuapd01TrBLB8Qpox3TBEizIxk/mVLXkI
z6OdWDUhKLCclJp5W1DnJFfihQnICmM1rX5T52QWTfuLAWfcns1jRof/OPfzSfHLjBQe+ywto+q/
AxA7jR8E9hUhkzQyy38N1y+1qNaufj6D1owdVBwY5i3IqiM0jnM96+7zPiE3pQ+sFYfA8tS41W9v
hb/QxqoFSd0nc8D3W0YpCiSh+Pw6/94MTsyeBhs5znT4W1yh6/vOGEXb84bsNMmi6Y02M43hWz5h
Zg6X/f0rwO9j3zy+wt2eVBvtUM+Npy8K2X1lXdjrR5o1VmddNsKlm4vzyTGqdJZtEHiAn9WTZRGu
k/vTojVN0YZSC3cuLT0aWPRf7wLL8hjDs0oPuTd1RbcvYhikxMVNzYn62f5ATvv8u5wsu+OW5JVU
jL4tu8mKTwtg9SrP9jsfHn6KjWUim6NbehZ6H5yb869iYx6Nw2vr+W4Y5J82deP4dVOfqzJqGTgZ
ita4cidLt+F5Hp06WKBRFlVHbTvFF05t1/1FnAwfjUVv3MyOfj6uvxbcfqlfa86jdZKBDso/eTPT
bz8iLIt9UFD6Vc7B0zEmD3YJVs2QxKBnWMfZXppfYSysv7fRtpd/P4RtQaJI4mI8S1YvSOCl9319
3ln/FEeVt3JUEso+tuHB99dLJ5XwZQycOpNCC382Eb8JAIzPsKLmbbj9lovU2vxURpXvwvd9UGs0
ckVJakFahEoJYkhqY2+dCrPNSqf2nAbYCwwfiRFSl4yk+8tmcBjkwvqD8ML1k/XSOO8DlHbSXjfr
xlNNJLNzX7H4F91Zw5Iq8eXSULv0pGBQKZZo85v7fYTNzD/BqT4Z5X6Ft1J+qcSZwbpe/nZsh3zk
c6Feqdcv/+YdUY6QMkI6ftJgWClsnxroZptGvscdyX+l5AK42WYgyrAfbfsFgofBtXFsbFJIrNIp
fMLAbPlDQQ3R6hZywK/0tyFH8nncY+9t+3yVl+VZRTclRifsyWIiQpCLa7xhNzABhicdpxJ4uUEO
P+KsPz+e+TBdpmtW0lF8+px/ENPH0RyJOhxah89SWP2yU3xX4kLrUlcTV4rWxwb8tvzyENdv49u9
bnFlWE6qHyYbEHDVlczRELZsIl4MFk/Hlxt5tSD3exlWvwyHYnIZbDGen/b9fHRKK3NcfuaybiTY
giuQbIrJ4/O2VMty+3KlhCqKZ+ZY2jvH93Pj3C/8FpOKYGj9Mrl0bj/eqJ4qS8aARwYst/druxRa
HwWO482AGCqT9u1M2alREsGjEgMj891alc9w8XTtXXvLj0enjG9vgymdQXiSFjCUg2U2yiHcpEka
wkuf10si6rgkdJj5zYyu9HSelz3V07ubyab7GG6jRbz4VAz62iARbpEHi9z+og0zASZyQ8PHvj8f
N6t4ky+unqkV6punxW/xJXXXK4BCatXHp4OMmU0axTt8ZuR9aAKu5IuoK7OrUMGmrpfE8qXZaR9O
4V/hWLHB2rXhwIXEQXxF1Z9FRSiljeiAX+fxubecRrtdWKKDLq3+Uq+Kf+O6r3q71dPl/nr7YUFY
/gUkD0KLb6UbWl2o3rtw+ymcS7K4BS9WqpK4tH0ZSf+5+BdqTaPRSlnsIjMv91PQU4tk92mDLmkd
vufPdmq6qjUvDtO4p0udKK0d5vpvhhtwDTKMdlzJ/vSdxjNtlPis+uPK7l8TjVGqo82b5KoJq2Ak
PF0Txh0UNQ29hd7iRTzqm6s0nePXh7eJYZULjNHy054ouAi4NADRyn1w7k2vfNzYZlHMhAZvc/4a
36NVo4yzI2XnZmkcQZtio/HTfwLijVNohgFgmuWEQfty6ig5mMbH04KqYNry0+XZ9nZFFW9Pvx6f
22TfE2leJ9UnI2uNK5MKravENaj88u9WDbPAddTVsASH1X9oADb+208pxER6vQ0xPxqnjmt7+u/1
twjgYaD0uxpMKrPjvwogC3bXMmmwe/fD2iNJP7xMBMWE2IQei1LdVZ02IiQpv537536xYQOQXplO
kGmeFD8ltz40BL3y+gEBQOqs9vjEKQ/KYi3Z4xbx1hE9Gjs9tJtQzLc1154PQy465BcHj4sOIEiD
Szb5oSinxWj+UZh4SqhN99adicV2iu/FBjrJ12ZgmR4Q4PmxZ0zMPJ4mdkJiK8q2FSmI131Rl9ah
futk6rNGzfNko8fPurevpY6gwlI7Vk7VYr1ins6eUSJejs1ZI933Tm8ChW3P+E9kn0feFyLfdard
rLojxYQuZnzso74+KVTYYirGB3YG3v6uVToOy81xY96Rc7fjMUlI/lDX787yBAXg/rxOAc6nYZae
zzPPeUt0ZLgaINqhodnMBYDOzRu2lSCJBH6DRnSxsX1dfmfT26beNY3cifhwOiZlb8JyovPr4XnV
yLR0pO3NkC0nO+uVopDG2SMNI6z7++T4skkDgpch/L74tZrYPIdCPH8IpQV+/CFSeZrc29eXwvBE
XmktPS68TGAP076hAEXdBmKsuncWPIurTT7YJ6Ah6YPMtuOsRt00RlES9BIlhH0KnD5wy6vRXSh6
Fncf1MqBUxCcVyjxvl1M7phQLgLqgmdoPAuUbycWFRXr31y30bb5aNUm4u2BCHhybGCiNGo/97bA
jO4BJV3bzPqw+DmNXrLRYaKjMy0l3TvjQUW1oDGelYD7hbcWFoYaXa4PU4LVaYLXFEmVYxKx+erY
k6PLQPjvFN9H0/bxA9m4WK0DRiHH9hTQMgweQpVZNIFGabTsj9bplZY/PJN4gtBiivtCsERyqhGK
ktEsapbGPeviH/P7i3hD+QuiCdDdlcA6iSBHBpAKOE+Zk5FIEHituu+IUKTwETWvknTvtBowmila
ZUp1/PsQlOYYMBcsDj7nW9Ein6ShVmAUd8R84yKhaP4BhtW0Cr3dYvptxYPZ7Y8NILSIotWvRB9L
JpMOJQTeEF0yUaunDw8jtnwadz2YZrgsZqqvVBln5pb4HtE7e6IxIWr+Kp31GeDvAU+bulIrQC86
pndAZxNC/v+lgHPg8RRIl3RM4kAQhBgir2UWX/Qd64/oAB6uICohG/S9suonbW/vzpoWPtsF40di
8GfbWyknVEe+j/3a8NxffgO7LBvALZDh95j97IrdfHuqVb/pEO3aQ7uSlmCko80munVzk7PoejyN
Kv3Tqimx+gliFm66gi0dTmVQ7OH7/c6jbKNbadmT2+ekgigoJnhkX5sX0b2dL2EZbjAbfplDjUz9
fVpftwGATHssU5CrUI2AOF0fKgG/aYTxm/d1mlTqvjcHxNdggYUU8vOMaCPn5qNjLb1KDQuLRNRD
ozvlDmwpLYWYWTiVXYR9y4SgleuuuiluPrGJGGibbmlSmADazl70ATzZBIafgnUTzpF6aPjEu4mv
yh9GWBrdbRqyqBqwXmP40oWs6q58su7bPR5mBlvQuBch1dMPdHuYAyQSekuTFONF3p3UmXTs4Tiu
v6fftV/PxDcNxl9aLOhrFUqj9554PvJCUrRStcn4MMBpw2WgMiEFK8Jb6QN2l6M8J/MaHQast+6k
RIBUgk8COS22C2/Z88epQUVi/fql2ld/+bUe6a/Cr97x6OWv47jnz8WAF2iUYJ91WY26xDaeAsmK
yFKbP/YWn+Vk+m1CeOKVIhWF6PTMlaphHAg+hoxZWuwW1u089htPhomAAKOhWDd22G88nyXHbXtO
Zz+zToe1LZz317siQeW3uTUUGALY/ENr0Xo8RK2V83hp1+YEogIdBnmu1YngQYVTqpE9AGRwSM1Z
O6gMnEdQEyKfTGtUGT2M0zeD1JqUVgbNtxJeOtsCWmV6c0jCv9FBTp1cXDs9o4uVuZRLS1QaitRc
dO8MxmJjdrNyBW+sXOUTWWbl+uGnuy7Xd7dwxG5ILZJ/BaQxRKwXHDNUr11KcsxyEcy6SBrbTzVx
NhR1ER1741P8lWJBN1EK/vwy2rT2eVnxaq/y2NR9fqfN8FN88v29gdH1UAYj9R0X9UVT1CsNW2Ra
leFcvd9/M6miucDIPU3DSfWd6ZES6eqXuv/Jj5G53y2DB7qd5S8oq/QCyMsrWjBTKHT5fvvKE6O/
NlPWf+Px46U7XvIcuzGFO/Lqx/EYLkNBlm0b0VDG1YihaTicBtWvaqMW5V4yT+dgOcliLehpxI03
PZUZMYgOlyi7tMNW6mzAVMWLOjUvfDfcDc3caV9J+Gt/2V69y8P9VK4Ba6lH4eIgN/XelWyGkHox
/i1A0XTwaM56s39OEdQw/sS+ROjXr4fw8plv8FHGT2hXzZQO0di/LroncmpyS5pm8KNDcbtZuYXz
r8vKwOBfMdb+wajGXdb8NJ04yfWcVmjHPI/y7ePL9mU/ur+0j8CckKF3GNwmqZ3HsP/OSJmWDQDb
GXh1KhPs5ctQ/A2q7/PewxssDdEfeKWFuFgNqo1NF5TWthpUWqhh2PaD0gQzcPnF5AX/l4bX3mMf
ZJ+OR3G4AP2jBghJZ+VRlQgUJNnowXqUrTWvgjwUFl/335fu9ttb8TIKw1v3pJ7stYll08q95d/3
PTUqE9jqYTD+l/th5KtQtKmF+baaBN+lyfjd6zu+FH5KP4fPc2/+tXse/3u8jd8Lb+KLlWFhaDa+
nF/tfXNTZfF8fhp3FZ3+3A2WfQvX/NuEnTUeEzMqy2s/TKof6QS3r71asaxhq+50hNFtMd2YacYC
BMKQmhWDAhAVqNTxwVQCU/rvcvfaWHxeX47tTWp6WLEgm/v2vLPobXqnXrVFjBS4kkqlpeUeVqyN
98s/GdHF0Zgswepfhf9ebV4odNyaZM4a82c51bcG14245LH+aM4b4sz/lDps3ntHzmW6nc2eKm+b
X4a1rWXcu/0eWLbTkS69DWdellDLh8zWdobxeIuZSfPv27DWurZv8bk9qSYnNisVhTYYqr1Ppi/e
SmP6BycZjfV789B9xPgQDVCu8bRu3looFfXe+Fn1+I+l9uSpFudIodzjQlKThzlVUrbYJBBRHxPi
uNaXjQLlxkKSofi9Eanm02OILH7HjWyv/GKATIq97df+q/qCb8OCWS/baeDQC6ulCUomxk62YahD
+Q8YI/NXwc/8h1VeSAsQ+sVksZexjJzPMEFxsQviHaXYwfjrrM6pGnv9y6/Qoz4DVVh5p/3dUFRS
/Hk1sRu6oT3UWozbgC+ATkMmhxV/pyIX7ahK/QX2cXZEI6ffXOz0BLY1lNhApr7FyydEhkZH1G+w
kWQutVU2DtgNMQgR88IdBppwzsy0SWVoczJCL4PpFx4rWqlroFjlBD3ToPsTw2a6SWmL9gOLlut5
nXA3dFSZVAyHYaE1729fbdSHH3xXHtz2VbRu+5pm7szTCCLjL6UHube++/XIS5xWdtKlblnB2VoN
5LKJ5zyQYEgRPRkdCljaQ//j7MyaE9eyPf9VKuq5idYsdKNvPwAaQMyj4YUAgzUBEhqQxKfv3/aJ
G3XKlZEZ0VUZPs50pq1h77XXWv9hQU3BIA6CJ1UKBpBIkLHvFlwjQf4jgeBB8QlZSL5VPuQRHCOQ
UB49P7lYVee0FFvhTrPYw8UkQk+Aev2Ly+be5Un0oD7mFUT7cknMYED2CCOsTTJ6Y1dd4LaduhB4
FrGTz+Xx3TP9wC8wtgXkArOyPp+Ll6cMjRUjV79IaayHDyJOUk5+fDtRaK6ybVII5gTYdFGO5P+h
ZJBkUSOwn9UvzlweM/cB5sljZufrfAL4+aBXA1PJrijSCC9gxQeTowiTll31oa2OuBTBDrmT171d
Y6xPC8purMtn2qWYJKMAyPfjNe9uv2dlYklO9B+oB+kDRDgj+eIXBMZvUB3WBXQMGD5UYrW1ITUE
lueZsHDhz5HniSSOR0ojDioUnTX+HLNa9D7wgpEwBH0ZfjsRL79KZ541cKXovnOQ7Wqfc5LulJRA
ne+B0LwxeTiI2h+xAHX9OYH9fk4g4Je9VupxLAKZmRfQR4O8oe7z0SKzvpNROjpDII4YzNnRw2t5
SmsTo3+8LB59IEz5otdYIYr2PgdH8Mk6FU28bXgyPlmHXG/dcS1kelhMXhAmY5LAlJ7q2pgsjQH2
M/DowJGCnj6Nz/Ky2t92DeP7HijfIMP3kL1a1kB41fCE+a0FZQgjm3BnbUiycc0JefmobHvqtMHe
J6BdTeGHRwJtHAwMIK5RCqPCFAnnfS2Ni7KvN/yLQXSDCII5yqBF/Q7CCl83/2pBXul84xH+gIBP
3TKAGq6gD0eITFqI0aYw7bMzQBBy+KQPhR19DZx1+nd1l9miItUi5SFtocfDKSUajjT+H6IdxLnJ
IWWSsks9c6gOU697qKCctMJwVKP+gaBN0ORQY68NLIBI0tyT5WMegRwZA5R4YMK179qlULBjzzL4
q/VNvP9Kt+YqPYOvAKJk/CiaG1eDnvuZxOvNiJZQzPVLPl6HdHU70LEc36KeidgOvh/Ub8pcKO1W
L/1ikO6FhcQSoo/Z0Pxm5MQscGIaMvhL8Ez1XvTVIWuGfk6rmiJMoOUVdqNVj20QcAF5r7NVLlLW
K/Ec+3pgt/mZgWpd6KXdztnuuA/sZKHucNhVdxZ0vRUche+gaH41J7rE8ehx0Hbh+P0ZbJnMsysn
+YE007+LyVPWxDoQSfIvyEzap2Vne+z3vyrouFRcH5JAw4pt5KPpnbyn76W6VPb36/NwT3qIo3Ak
s1w466TdOT2idH5b5lPqLI2jMTxQ+noNydysFJdcOfKu3qAEjygMyXJISjhN4N8SmfCWkXGb436I
2Ofq0IJzcq975cSrwnPkSYv6em96qpCZiKnFGGZ90q6mdKGZGfTfjKsBHCNnR79CGAzFL67rjp2B
qJtM+B+E6dyA0/y2a5wRxREee+kc9gV6Vqcm2kqfqk77uffwtJlojqFphKJEnqr2SSWJ7BCuifKc
R28SUJJdHPBP1hXV1SQ+vBbwM2Sy7a/OFzGQ6E4w5FwlRN1OJBCcq0LojQN62EemXcDwPE5Qiv8V
tghMnLREf1BToP62B9GUk4mjBt6LBJsE2lcCe3Zdz9JZvoGQyZJSpsoEv9KRPG7EbIJes8kmrd9d
yvOjmxDcsXeYaG7j4NSCQOfMOqb6sMhKv5vDVE8lbWlULE9bOzPqVjlbexAynERo79S2YkzQTAlZ
C9QKTcAtAU+4FJ8A+IcN3C4baQ15WrXrktet1f393C4qYoXbEXZDj5V17pzLFY41GJt0dumIz3iR
VSM2XxdzAHY7M37WJoSZL0RjWBLgY6FtJPYJHVAqLmao0ZpCUsU7nzbnYvMaPs+E1G+LeOaeP08v
x/oCievCQ8cdE37LgAY4K4BM+XgmQlhXFCrIDAi8LLZE7FzGiLxFm/xS9+P1cdF8gEDe1tmSUkkJ
3ONnvmXL0ITk6UCkueOWRt6+4cxblYtXg1QAhtYAvIxnUVD6SMClYnfzDLzCv5/hy7J5qW0ooT5Z
5495Cp16j7MpPJmGLgOnDycuZxY5MisIQi/FM3U6fAShiKFmwcdEuE2E+A2y9A/sFIt+4Lxcmbvv
idPx7O3Lu+BwJLUtJnrR7zCIlzdDW54JyDxeYiVAwg47HR5zcQAKK2m778ylJfWYlPfmarfV1nDf
K3kmTbWpOrfGkpv0DjA6MPfWtuUErgWNW4GIUhe58rJ7MacwNu0MRSwbBvSLRrlTHlBkVVAhJpJY
Qs2muXaJkQLByA68hif5946CmQSg3UlnOrr+41pzwVgIA9IgdYN7MnnOOOp4irnep8h8AlPpPDvs
9Mn/Thb0PRpzX+ZnhFbiZHzhxbftfOD9yXMlnr9wFhK3ft8wsfYykyYSHorWDkMJ6ZqoDgNYcPnR
NqwobXO7FDRKIF6BSVFKfRu4AjeTo9A6J99cyuDvpwZ9Lt0FQji5qEUHrxd+Fgfl242IJYyTDCWx
fZ8eWb+r9sy771ywkiDJgFNGprzFf3MNjSBj6/InrK4hVCJeOHYEMpaCg5QmB20p9jNLLu+Vn8mX
cgh2EdANKQUheRUsNZQ9HzQEknm5fX8Rlap9yWZho53uHxzFx1k1xH7Ie0Ku7CwwLN3CCkW0IZJp
kWaLgAHHm9V1QqNi6T2KAxJFFjnFFyIlZEEGLOBkyG9fp1YoB6wDZRuR/C/YA1DiQBC9LaqVuZVP
MiQHEJbbKHOxbpi+1s36uYx8LKYdyBrVjoOLHZbw0BBbfWaH465dM21PAHIoCVbWNrqwDQGvruD2
12JsbZTV7fS8PEbmFXiH45TylQBrfZGVbSJRQYbThJ607IJs9UUDObYJUg5hYWjZDZZ/9Iw1C5w5
BwYGOti/ly94321f4wIFsbTPkHHmYbwPnAGEVO64MGza012gKDQTx6HCk1i+bq7Ad4hnjci4AAbb
4wC4pZM6EcN82OS8FsSyO/Fiws9ygqh0VnudAX6Wg47jM8Taju3OAJ8RSGJH++EGs3DCnjDHfkh+
MVCWKrA7VWw44WhPmVZujhlQamzkS3Tsq+sq7j/P4QEuRQkYRF5jy2f5zE4+7suzm/lH+h7v6RP6
yfnmkwE0C+UCqC3tqXHJCehvIE/yuoPSwwhuoHIp8SE8WHsOCXrHEOz4Bd2rQ1YpQqQZu9URRxfs
bAX0SLVNPSFltvlJ/4RVJ52UU7XEd3Il7+KZZsd766Mzq0d44vvp2eSy6FTIk5yjJhvRD/Dve30L
2H0J/fLwmiCn5U74FWdO3rWlXbsLD8lKOks+HjCgcKROa3mT7pVxvqSHyCH63CN5O/rphSZeMSdU
88cUXxAw0W8jSIKYAxUC+Jysyb6NppCSHHLyIfU8fyldGx8p56K0ppGwDi7NlwqczrTVjstK4luF
3o2J5FRlnKl0SajBaFjQATQZn7IHzjZFh6KaS2vgPLJJ2mIsA/I+Ajo9sfSNPz3dhw6a6N677plz
FsMrZugnuX1y7ozluUX3GxbMnA8Esc78vuI/5jrYhZvbhnF3mw6ukcxNhCtGf41MP96kEGeGdNCC
geQHK/5hl/YGcrnRbUF8PMOFWqBJBF4BFYO7tbLmkGzqnT7kpebXzp5p9ODgj+tt09mz4JxgQO49
FONA0un7wxoLll1nUo/vlwrcp5grPvUMh1XkqC+bfwznb/z0YbS5WGtupF24wISBffnY1H7tRTOw
SV5kDFMgB/Gkf6/0VwR2jsSXPqDrSWhHaKqLZlo6owSCdRYSROEsUwCKNL7CtI8mbe1IazquPG0g
B+IQr+O+f51Id4B34m8PFJA40iOh4XBGty3WN3P+3vEDRKv7QQsCxu1jChBmjrItGiercKjgIF7T
8YaBrWOFoTDsGFEzf3WbghTGfQkinzYq7GBnMrLiuBEbjmSGlsL0tUd+OIP31r8d9EFNGD9uxSwo
KqiJuW89lv9MwHzYMA6eaq/Tp4WPYcSaJsLQXGizAMKPwtd0+3pW7KK3JrGC1AkBXfsU9h1kfcv7
PB1aLmC5iMsQSHHpuTxhgUDqcFBLCWTjZnd9/freoOnVt6r9nCm+vlHwsuXLaKxt8q3XJl7wFlpf
hq5IBrXJgVsbD+10uwIfPvrVCm8YGiLVGq/ikeK/DiFTJu1iuIkIOtEWD4N+7moe/xiOSI3qxa3I
i6g+PupLeXhyLRIgHz2KdNBcX1c6VUWfVVbtWHEQIqexHTlvAsSINBDgdbG997aRw/snrcoWt0Xw
+ECCXWFLyfj2AfJmKFlPu9xQ+0KrSmlIgW3ga6fYJIu0utXERjaNNB15NHrmV40T3OKO52TkFawe
1hMEkdeGq3iRbmKK+ejVqw5nPkmDBBGsof5hiCW4LGSpfbpiAim36N+3xRe8JzpPfeWq2ZhWYU/L
xwsWw1hI8wr6X4L6hTWqI40MtxxgyDmIhzD4B6RwBL/YzlzqZw7ocTKlZY8NVLA4Dtr5lSYYDD/1
Qwv7xwOe2+PCxwWOGXl0reg+AxrwLd9OtHwNFvjDCiakG/dfA6tXb9QLDC5iHnPvJo2djmlUaAP4
N319EXJW7x804/v6HM8euETV+LZl8QTjzLOWd5T4HrUdGNswW77cakYxgB2ksikm1CFjY63tI3eH
St6jvc7uk87GWeA91RhyIG09hItDmpNY+lh92ei1w2gfcE4fbTBqc0T9InJ49zlvX0D9sS8aloBB
buNiaqLNdLSyiAS6nnw6+hRWyedqSSI5e9mBeCf7u8P8dZK9I2SRDy6AFRGOTAaQHEcYm3fd7Eqb
fcRpao3gitH+7qerdPbaWNgvUlyNlB3xMBgR/5oeaImVOlrXwTxAj+3njuHdwcspa+QGvjnOP46H
aNeF5oba+ESSnCzvJ46pwu5CMIHHNhcQNl2N/vNkuB1PpxjE0fI1hM3sNHNjSSNFWUY7xOa9oveh
2GTJGTaBgDO22WP9QBwidHAhI48Y7DyH4TT7cqV56Ueciy5dF3ZHO4YGBTohUYXYwTCYY7CV8XoG
iEh6tOrBzoGyxsFYJ513Sztc0viGABTaXUCF7Mx7VITsI7h0pGFwoeUO2Cd/hbTZwVeJD7RAOAYB
UgV21lyxlNixMsPvTc2BMIFDRFnGPLN+4hTnyCGrfk1wh/XLK0hRPKpm1CXlhlzFhDKPv8Xzif5M
0HMqFofPfiPj4ov7Gb+/47eBDfAG4IovyHD8R3B8jjtT7GqEboOsbzaQUqgCb6PvoyzokPDFcA9v
I0pA6WkrnrUfKD5EYgix1kA7RyuAivuMEOKXG64uXkBAsvb55j7jYjxB3XiM+DwTJg/i78H6yqge
GJXUpy9DMTAp3Wz02ogDBoyXk1jGTkDAc/SMQA0AudzWE0Tyeqhe29KDWOqCbjhdxX5djV22kCdk
rrHderRn5CsI12sCBxhcObaJ9qK/+Z59p18BRBWGM7FFYA971S6ePNzQZYLhik3nWHbkIsyeiByT
rpRjbLH4dXNCvtAwhVPkaIKrR8uPwGmNaBpTLq7BRANifLg88VSEG1VJN32ONQ5mDM5t+TrJX4JH
ykB5mwHEsAudeImLgg/DFy4/2F/ohUvi2qp0AUzRDAvuVJe5r72M4yTMUfoKskM9RPR2iS1hW9A0
A9T8R1q/sCxUh5YYjUv9Wq/fp4bZ5dRCI11wOznG2bRAXxSHc47Ocvo+VAqt7v4jAwErZt2z4ieo
IlzY1p8dFEYHk40K/5bBuivO/TbD3MQXHQB6MMSBc4bqD8mf+D3bh/vZqxuVbtCEbruaDF5BP19A
IPFDcaBwLEg7GMARCFfkYG9C76nX7W1YErRNHhDRSX5IdDCURTVrs90A0uIRTOEhwYJm21bzJK/y
qfBliArN5jEqVohCeNHGjm7aY0MVBj+dskS8cHX4IMmUOafwBrUb1l88SkTOTgm6gmL3IiptH6OW
3clyXtBOhKnmo3Agr0yoplAUzh4u8alfr/MpD8GVfJ6FakNJ2WAsaGeTsn+i37UiaqM3gIYyKHwe
hKteHuxQC6MGUGZ3gXBxCA0aPt6M7JrFdJ9EhJP7cL852iZXqfl0+pycDJDVL9qZ5hXevZ0OMBd3
ItrDKwmpAOdi7BXDu6NxQrG6h+zTtF9pXg7NEQ8a4EyUL3iYNNMMaSWNfBfr8CHFeLeXEwgQZbzx
bNrl1SBYkbi2nuCJ0wmSvPJAUqhB3h7AkWE5cxM+H4jIxB7R80zs/MocNIoGvmM+SVZMW4A+Tf+D
zU4Tg06bz4Z2zWG4kL4rJWDnXjEM/QTqcsYhe1/d+lui+bikWOouTRjDZ/LPaBW6lncUffLsSh/r
SErkt27yBTlT7t9hfxBMyEXW3SlLmpFoH6SLQ2sNzcMRx7/iB85z13F0iKC3DSIiop4B5jOhHUOS
m2VODPudZfhdVlJ/qqj/+vKVVIWzSsTGHGdIB2phvMDvhTS82IUuxPR2RPkO589h7se+mhMRQQ4g
KHDSsf4CgF+ivt8lajLqm5hJx/LKG+Ln8ETQHKzizZOmCJgHOS81DcXFk4QXxIaPaFZaEdhgEChg
kA1WrIOUm+n0TQ1vAyxFejGtYG7Ff/Pm+OYtHrlgBrJHPKbXTA/9CMUoGlC2UujAoiKVd+HlbsCm
63TAsztm9i30YhzKn3bMZG+mfFOnIvvABWlJx5LtKS6al3u480QSN8EyFZebrgAa6PPFHCOwoGmm
n+IFqfREvhw5/yi2ur0RG1UlJS5F74v+DWmecGFaQQkm6ddANq1597vkfGzeEMJxqeeYIdFIoDn1
aRbWEHePg4yV2BF+Qx4sSExwOBPg5VKLaucHzMFh5RdUEiwXCm/ONo4Lhw6DE3o0tG3Q94Hl1mOK
zpniPR2KUI//78IRODxb/T774sok0ZKhtLX2sCMovo7TZMXVUrWc213tHZfijJMIK7ANh7dNsTsu
Y7e75CPMQ2yJGizlByTiPL4YABt0oex1aYKivWBhZrgATbkpktrIciIIAtmIm8IqiW3IskISRMmH
JRO2tWBBcHExF8f06MicFTflFRumaN4iyrBe3jt1JBlJI84/bsdkCqRr8bnqaemA32pPlyep8FsY
Ci+HF8DgYxM1dt0HQKIsRRvCt6LjmO5efGWgzlv8/C/Me+CH+7r4D3gULfhOhgbKvOiX1Jf3yvLu
G8uGRbPjQSUMEkhxYnbenV6ILH75QpWH2u37J7GmGkpNrHTBcBicy089eqHb6Xw+wOqx4aGhgnlv
iyMJqPI6Lxnzx4UNms4wNu1biemHc4tts3YtyalwhWDy+aNf4Syniq+i7bvX43/+43//3//z2fxX
cMU259YG6eMfj4oqKnqUxX//U7f++Y/srz8eXv77n4ZuSrIsKaamKpIiqZZm8vXP0zJ6BPxt+X8Z
eig3WfuMV9Ii8F6MHKYqrk5M02EEDXOHxUhsJtKVc8ypa/ZcgGrXwZb6oQ6MzFe1MebSzDXBj/9J
Yqt5tLHx0bp0V++TgokJXEdIiEqvCwowAfpSA8fkXG8G1ldHmsQnM/VvVr9BrUU7iR1Oxce5mXr6
a0KYok5mFsDL6Vx+f9Oa+oeb7v64aS2Wi7DipptPppSrswizlcKuySjNYnGzPpn9nku7+s2klJbh
Fx+Zc2d0BSicX9GVzPtNhvuSa8xoj5HgGRFm5o6e2EEA47VMXSyAKN0xaiJvUJbmlTojH4WaYEgr
0uD396LLf7gX8YL/9gLrKMw6cqeIVwy4eqJIqB183TvYX71H4dF5Ph2smo/wnWA5E2YLEqq+EfTL
y3Ebfr47A9J0kvfXGXKDkc2azIfclUoOsCMEr1wbBZAHeQ5KPzsQtjT7QfIzZ0YbYZhONYcob05+
zepMlM5qx3vUQ6As//c3qUi/v0ldfP1vN3l/J2ncjUpWqSvZXbqyk+Kg+srV3L13d0LOTBrA8G/H
CNCIklwVjXawlt9fhSaWxW/2yver+NtVtKUaRU3Fo05Oyrb7jT3c1uan9Vm58SyDNzAhx8DNY4Tj
sh3OGQXuvYTU5TaivqADSedfMOuVsUbzyMT2a0hHvhmDrU7yBRGyPlckHS4zkB7rztpAyxSsfn8L
uv6rW1ClrmFalqYo5o/VcryFiWnGDSvfUT/esKHJnNteoo5aCAE4vyTjRJiLMcm5MrB8cej6R4uX
D55xgMuGl0YkROYmDGJ9Ag/Oebv6lIyfcqmvuujBEN7lpKryBFnCKV8avkqolGYwK0GWWmYJHZIP
Mu3SpQP++1szf/l2/nVr3R9rxKjDIAgqiXEHH0+QRdJFwQWvIDfQ4T5Ys3Sb1310jmNjoXpADcdD
7ugrYxGFfXUVhE73wOjojTrNzhpqY3UCkAiTgkXNggIoYorJmQgo+49ZPGt8bdjpOgwRGzDfh77U
cVBsbrlrxK7RYSpAX6t7TJqiE1dAC23fYywJgcUxC0QsQh5DCdFMSXhgwgR0ASzBhEHhs6X/QBLw
+wej/iLaSZIuG7Ku6ZKpKmJN/G3ZpklQV0qgUHauzLPWBatkq48lg3JjXGmQKce4h2dMnomcEBe+
vR73FYp3tzy866FG2hkMdQYUJW7FLJXclasZ10ibmoCIPpCRIcP/rwvual1TtbqaZIiQ97cLjqok
bdR3G63aamzUp85ZsrZyDcgNknOv9H6KgV03vjzb9Y1+O854KiAUvIRqklfTLkPGvgp9ozPLUeg3
ybJqindUSTnNST3eNnyHF6y/pl6EuLVT/Bbe729AFofmj0AhcdmWoqqmomiS9u83YD6eetytuQHm
/y4fs6R1b6t740nYC+zmxge193NGmRe0F9K8bv8PP118958/XTVlXrgkm7ou/zjd0lf+vBeKmqxw
OB6cYR/2l0gbe6I9kyPDDu0//Lxf5RCS1bUM1WD7yabx43bDtA0eRd2NVxpsUmwTHn0M/TXG0YTD
kLaWNdYYAZ7j3MJ0YKLBoAp2HVw8oHs+8emeNow+kRzLnDB+4Jj5lrTTy6GYdU79Ps31LTFIQc6K
3h4fuE4PFS6EN1JkGC7sQaDKF30W4H9KUupePDx3KkbvysAMB0wLk+gIa1PzvdTPUeJnwPfpMrew
ILfh6qAGwHy/KJzHWh6nI9NLR9nM0mfh6k2/DpSLLj4FwfyVDh+Zp2onCesHjAg6jCYpOeF7mLDg
ZEgHF10l5hTVCKYc0FxCeBXeJG4oe81rWa/A+SDD0eDOUjtqaurMhQKd+3G41cvHY4RqKyJfnYeP
UdjYiICFnWTXch7MFKjnQTakTXRT/egxyeDAmv06dxELqYHXTYevZPDWd1EwVus+QBAp7N3stfSl
wFySqRyOKFqlMzUz5cENLxK813Tc2vv8TEmfPHMX4ClNZkqLAeeHFQyiXVD8aUlavzjAJctSJbZD
V5Fk9ceabB+3tA4kNV6V+M6E2B56FeIryEfPnlSLyQ+8YVwFcpwkYX98wHTgD9TCU0tPNuwMbP9Q
bwySTmje+K3ouAVBchxjM/DIZs/QjSWst+wU9DvD6lTARvpHHo7ujw8aPQbqmWICeQ0ssy6HMF1u
Zj9cmEx48isGMTOr24W7rU2xeJq3ma/L9MLhQaU7cBMoDdVOHhZvTwLJx7oHFUqweFr9+LNTOxk6
cAmmnB+oo2c2fWd7HQnJ5SatIrR00tjAD1H1XwGZyYoRP6U56zbU7RzzsJCl15ipIXoLf40q5+iQ
Y7fhsLj5+W0Ga5sxuGHgt3Qc8QmApwolLLFNbVhitooRBdXnWYPw29LZWWTIxCwv1cb6e4YlV4i7
keaEMGfojVBepgMp8KTYz6t5ao5fOeNrhnUrdFR0B/Wb95YO0HwYTsDKThO/TRyFfFieo6sx87l+
n8r3eY2QhYYAlM2G5tWkCYdJsLndp8+jo77dzHRewayLsYLkvI7jIhwjmWy6tmexX6TQPcpzxbxI
5TC9zdp6brVukLtpNlDfH3Szj7sk86Kc2QU8nD/Ep++D/2c8tCxDl7qKrncNxSBe/u04KYpno8pH
OV691uq4g2YOGr6x+KZRRRtN73em+rkZpnbnclxacC/hUCan5hPeSca0Atw5J3xKRMu9ZG4d5Aek
+1aM1YLdEHhU/MpIEvQABwLhTg96GfQSjLPJjAlLFJMmAideVWeTghiv4h0kk+O+AP2f0bM7fkZ7
8wRTkG7iPFu03QkEPqxq9XrY7hLRKL4lrowwdB/3M/cPgVvhxn/3YH7UfvKx0V61YsSr1oUv4mHN
uBCjDXH3ods+q/6QxH+Xkr/7cT9iQGkUum5GCj9uWq7qzWMmXa2XoHTgGsLjbBOu4Lkg0Sr9hzrK
0Js22FHjjk3K6XZ2eEisoDC3QjMko5YsVpQq5YGUH1BvSW+Z5Y1Pql1lUN8BnrN+iNLAlvd/emq/
yKGJZf9aTz9y6EBukjB6WPEqxlohooHs6l0vtDzFog3svNHvrXUEnWX//KK2V21Ye0xry/Zk1q3q
PBBSrwo2kkvipXUYk+Q8tGGUjRVjniY2KWZEp4le+muIqxDDBe/xPIdiR1KGW0AN2Uq2C/TpQ5Va
fPTo9rJzjtbkhFwNUZH+ZMa2j2gOhgoIfkuTeCmtAZoN/JGfA9YTvWUjszUEq4sC8smwmEl0H0ES
Ehqbdt3BwFo6ZxMKqHJDb6uBXjYVMBRUD2WXzszTUxji4PNiuAU+KOjI+pEHhIeNCBDKN1Lioalu
PZgr7m3Ct63vE4DYRGe6lUDCaJ51OOzuUPue0Dh//3Z+VeD8/eWoP6qAt6blinVjkRWHG47lh840
m70+OuNiJDuVawwzC5tqWHX9eBbOAC7nNSDgvOO8B/zZc5NOkgmlzISXO3tC/1hiCgBjhPaYCzZB
35tOJnpl4JRrjpaTVUj6wctMh7drfK2YqRj+6ez8ztd+s2/UH+lw2L5vcVoRv0K8WwkoDsZiS2X7
yHomfhXaPnGD0WNdj+5+uEbwvNU/jUU+lD1ql8hrR2BR23JcTwIG2h2HDNA6QecLmFaEBHZvkIbQ
HuslowcvHChcc8t1sDL3yRKWdN7py34EeDGM+5iTffLksPNZVm5xhYMInmvOpAUsxOIQjV40z/27
B6hpbKUrwxpjGfcCl0EY8qI7w+hNGJ4xnLhwMFbFxRhFDMRSIfyFLno7GVgSbtVTvrktkQ/K+AaI
ifNDTcfPAh+dYX6A4UvdQSVNA/A4Za56/Id4+F1X/OeDpjCmMrYMS/mRx77v0U1Jyle8ksGkEC0w
hgKbidW9F5xChL6n+iqxEBjQel+m916DaObWE5Rj1exFUHUdqCIw4KlsAd/DPXmCC0ye74urJfeX
gT4gN0VyPc38pC9YNaLy+3gorvX11MaomrGcliAUPgYp/AEAACCPUbym2fv05cvvt4n8qxrB4n//
c6s/asLI0ppK6nKrIAlMXKMHPwulng5xsVlWIIdwimB27NrI+cMP7ooo/7uH/OM0VuQs71RHNmhw
egX+++gUII8l4lLgGafpTspyQtKUh1NGiWW4610S9LvIT2hSY0KGDAFwKWfuqttm09r0u7ADwQuw
m1N6qTZSWdpEw477EBzS8gOIIvxsEaA6t67zLMe52gueguxeBY6YYT/vQEvjtZTOk5nQQBgNbS30
S7DbxTjSzNNobjPnj3gMDeIxgXyT1PYTn3iM69O+ckEuLDgEzLlAuPV2VWlZvEcIV+Cn5S5TJuPb
AkIdTu+QCwWeno/e51Cb1abd1nZ+bi9JeEKN/bgBYjM/3WnsVh3nJqZyA1zWE0RLSM2u2jTFewjb
swZfDGGymq6PFsC/J3cH0aFu+t19jUZyU5pCdYDM5y76j/ZLsrG/qHUM7D2jRDiRQdbE1VFFAmJr
BhO8Z5mp9tU3bnezOBjf6vmLATvgP+1xCFSolWuglNuj7NWdQQV3l05gM3hg1SsPJUgyXRv5Hzxh
KXbQ73UpmTIPlk4CSQcfFzzxQeWZvhDjsWBjr1cbLpCO6CJAMLLGcFqO3cUr9EzMVwy3SZhG77Qy
frB/OBS+g/7v1tyPREdtOkonKFuC+hoesfWJFdrImEqLJy/jMQv8lPGF0+7WdLRNSjzD3jJYY1jK
3GwqAYHQyptsEY+ywR82wy8yCZrvkm5IFEamoosE7W+Zqdp0Jb1T1t+FcxxM4/vC1EHUoG1yWHW8
d2a/Ri/2oil7WrgPkS+En3+4BENkKz+ezb9dg/rv1yDfOrWeN3QEDQql9zCgU4fRMSDAovPRPZev
gbq2PPqUrdEnE0P3EUIx/JS2YYTopE+4VzGBQkRNUcX8Pgh8wcCQvQj/g/dCxx6GWuD+WUFGv4+Z
Nd5A2gFsXQtq32cGcGD2gA+S1iufXiVGibpkUdrTD1m8tcPAU+22bZ42oaFzxAfXISvUpxJjUo7M
Offg/gQQo1E6pGAnXiD7t1fUu7XQw3FHmSaGZzDUtRWmKdLqL5dePGdR3x0d9A3o9DCmfcFjwsdg
is00wzz9wPTwyEW8hyJNx7sXG4+7Rz3ONgT65F+xoB88FJggnKCGyHC28AdM5keEYyp2jFbYAfdz
cwIeBuuT1iCRCF5ZRlT2NKf5CCqmq/7jOI6x82N/mfObNQYXTTOv8xQuK2RqyHqYtAF+yBAOOCGM
qWWqeDMqAw/nGLAh9dG/re9ThukoOuPVX81Ifg0BCQEyDXJGYxQzByV15NhuPgWFXP9jWvJr4OFf
i/fHaVk0iXSUNXry4GDqCktpCPutY7R2sz6isP0Mzq2dX5DZdJF+twOWUIjrH4lx7WjXApfHHbNw
Id2TXxznr1k7NY+DEgdpZYC4tftF+sBLNkTXsRciO76CxUIkwegOnmNnhMSUIax7i1YrtArOiSUG
Ngvh2YOxzQavjT7zEJXWLdAE9xmmLfxWcxTufdUD8EVth/WjtlW95ybzSzpEQqWC9IVjGYdQAqS5
Scco5RsmWnx0xNRyfBzKJUYzTCdGpNgjaEyjqQQiPIFYgSSoseGercq8DwOi3WnZH6rYb3Dhd/v0
x4kdmuo7L1RObMm1kFhg65wPyaa705CDpWBqaO9xKQ65jztCMUxGr0uxeczNWbtERMIc74rp3xKV
lcEyX9/Opq18dBYMo/eQOC6LIcLP557RJrBSYp883cJKEGa2zx6RVqiTmj+EZPlPYedHGnC7vToP
PczjVf6p49+xV4W1kS26Q4T/8D5BXJSfZdXDuASHiWOyCXCv6/YaF8D59yFQ+dNC/nE6tHUpqfeW
S9EOVoDk/CsJJ3HlvpgGaU1b+LPURJOC3G5/Y1xux0Ev8Mo/GTKR3Xf69r77/eX8qnn8bwH5R5l8
fGnWU5PZV/qs/YKBORbtKWnVHbzgiX5ipoTlEqQc74/p7y96dLL0NwDlR53RPI+GIt05JWl0NcdZ
gUEPQyQOIIeQu2E35ANwFQkJ7o3ZJ4NHBM3D1iY4y/LlJ2JAzHRYTGqPedB35jsDD9A6uzKBPF8V
k5d3HxuzCv0YNHMkf63QRZvgw9Tt37+QxJL2GDCbv70mQIpvOB8S7oeUtd1Pdjl4iVG48DyYaIPG
8Q+PXfrlMvjb7f84jOusJqKJJKGmbdaZSsFCSkYlrG9ohAHkul7GiXy0BgHGqHTVMK5F9YbNQjar
MA/C8iZ0GcCsJ5suMwkRUeJBzPwbRnI2k7c0Dhnp6t1LJ7+Ns8Jrv3iaYFAlI1wQtVcf9xsdRgyp
4AX0pS16TObOShN9HGwALSIOKqsHAG1GQ0SnigXDZKhlCytZdfDegE5NBP7WpzMKAWP5MkNFNUxI
W5Ceo6AysYJ7kmtvj0TpZa3aFuXvgVISXgSsGfvhgXY5QNcMxIYexKhOR0NwH/gqEhngwMTrtism
38SyRwPh989dFbvrP+KaqqmQDwzSHfNH/hGVViJFbx57dDJ7CH0w90XJdEd/jqlZ7mTq+IHii5wd
b0Nu8zmpsOOBOX5JCRsYNiL0hXfEaU10Rx6IUF5Op0E44BOIpMwnSebNFmlgu9a831+6LC7tPy/d
BKWyNNmS1B8rpr1pt+ShkDrVS/P8hG8cLSDp/z/O3rS3WWzr1v5FSPTNVwy2cd/FTvIFxUkMBoMx
jWl+/bnIefVWtu8okc7e9ZRU+6kqYwxrzTXnGNeAJYF9dC0e0Fr9/oHmD6c23tD/PvDhXoXnSiiD
/oBavmfedeGzjT21E3lf4vtHskxvgjSUvkPQvSeLgOcJRjPOIKd9uTn1nKR6RilsyLi5DFRruMCu
FOe2jqhshuG5PKgv4krcKlAqJfSbUBvg3OaD1qt28rA75NvrE4pfRLETfaV+ZTDWO+PzujwPzXV7
Bd9oTtH/oAWKBvnHxQuxuSXb/InlQQWrsfFhCcHAB1mj7f/qyn0Nrn/7LR6qkfCida2sMptvluca
cq8+b1hlZjcDrf0Ah5w/T2L0kze3W8lzoRzgTyr2Ma5vjkWEyGP8hzXzZE2NA4OddIw1K18EEL5J
OJ9d1+2cJv4AiEXfpeDczlygGJ5fGVfwnnKjaRQjlck/Cg57Lrjqlwa4GJSqt/Y5YzFVPWmNCAQ6
T7W7LU04ut3dTXbQL4EUeekmnOavxTE+/v64SD8eL749Lg8lw0VJbreoZScpn7HsIeOpGltm5/dW
vBxAqYolNert6Eh/zeKln/oL//OkPmzvlXnvhNLiSc0VLITDzh+ds5GvTGg20C8SsKsEQ7FxSsku
sALcCHsjO2iQcyAwYWkRT4LhahB2Tkfokkm1PMifyU+MCUNhNKZxgp0mzBzUcdfMsmron6cXdZRI
jiKRomKTEiuaHhO+VN2Vvnu17HMzBgqhWS4cg6jto//MDepWTvNoPi/yULzbt3pMMBu7epG88vvR
KL3TdwWWPE2IpKDlJNrSi7i2yPdGjbghhLAVoBEpCgQ1m4kbQqCMmO8VxwwkyNL8OhVPNPITNFH3
eR0NYrhoEIsB6PHQyF4Su+mWxpsvjxr/yPE6lD2Ye7d62MpuYo3rEj+tq19meIOQaf7xZEj90vTP
66JKzIctSePk+bCSZImahVHM6wIBl41AJXPO7Rdgo8DiOEu1vS7PW2WkBauSakMchglZOa563zDc
Pa9reBkQonAURWNW3RV9AfbDlBSutUC0J94zjPSfueUFRKFfXUzVwNaMaSuPWpLcaroi92fztiLj
vo9sb3eh7t1YlEK4kZJ7+9rqiOooiALFdcdERe8jDsIKHtsJ8wDwk/j8VujMlJGOI1hC8D2Q1ZMq
TAR/Kym7JFv6+RoeCpZKhVWIykIGt78tgv29XuryMSi3RjBurH2sehpdz/vYyJ76lrg1LJJVij6j
myjZONdd8+YK2YxpDDLQ0J/lZAHiNVCGZAoSRZifJ6ieeIR+/3lk/YcmmYRkQzUVEwWB8tVE+9YY
kPMkq9Qu5WwlIXtd3/yVb24786lFKX/9lO9PVe0o2qYQVoE4L4l3isY+kiMYhO2iuD/J5rbFFLyV
2lVMfxXZmvYsFhBgno30xWLpS6C46PTVYk+WR7m0UHoZMe0wKrsnCRcXNQSYtGdzwWZ7ESbMNFW8
vZrqKOkw9V9ThmY6o68PyX8r8zkFYSVPJNNr061IiDEIGMb40koRJjK7MEi0eMbAP47mGQ4OdnN0
uvhiSBVrHB1iFbpuOlY8H+pOVRDcZEsjn+dMQmTO8a28LgSXPzpxVdO/CtspvktL2XNQhJzaCW9a
vqMezXhly/uIVgTDFx0Gdr2iZWeADkJMD1ZVnV0xvrJTx2+GtNHDCf03S/PMeFrDdJHDsWC81mC8
8qeg8QqsTfC9otH1+ka3zrfohqdDnfjCi6szHCMYD+JxuNMshnnsuGazuJiLTnwppUlQPFvRQTeO
PIYNwY8+XQhpL/WiNDYh/d1KT9B4GNfw1JrtoSSIiqhqzdXztVmNasuTsk9CM7JlLK1ivk4rLnim
Cw6nAZt0LMwFbXo9byIIiAALOelelyoZM1SL5YbK+hJ7ZgQHAMpMh8y2Y8BZdnNB2glQd7NVnC07
KCgV72pwlNonkIPSorlu0S7iNwP2qKmTOn7J7n0WtyggOh3mT+flxUBMHKxi3WvmueVq3U5ShjSH
zgiyaTWWblJBThxJoYc/hV6JjvhY2qgQ7U3MtB1tj14Ch3osb3YySMOLc+sDO7ciE9JM2yb5wSg5
fI7DvI8jjAwnuJItmHzcQ6zIX6Iogxhn2q4EvwYzBNE3ETHvUU/gaSyEbHhL5oQzWJfN72+i+uOZ
SFMtyTLRyRrWw5koiyzZ10PhvJWJ43Ak8LG8NQjhyFla1yfOOvKkI2+IvPUX4T3Z8CYY77eTPmkO
pmck0/a5Hl6hDQVfjWOPCLTLlf2EvV9YN3v9PSMTzU5H8h+X/bV8/7O8f7vsfvn/tn7UsXwur4Z/
3pY3r1Q/VN2RlAFTCgCA/rzKVhcTQcipKo+mPAm7g18/+fLkcgdr/4GfmfzbKwxQmxRT9uEWh1x8
GQbwtE14geSf9TH3xUe5vyjrjnFOOzRADN5NHDLGmKy5tOPsOPQD10C+/R6vOB0BEHrx6YcRIPKX
KlNS+1ri3y9rKkyPTdVSxIcvG1mJJGQye1mcTgNr4Xdzn3NDMTZuDnVZoQ3P2lBXh1Ix0YiYQkQd
zcNjxBjWE3B3obD/hCyi8+qBcuTtKS6eSYAkhNNqJod4s7h3HtMtvaP/RBjK6HYZSwWxPy6tzkYf
WTkAoUHQDBgPxWRsDW8N9KrhuceFuCCn+LcW4vgKCINJPpVg5tLROmPBj5z4TpiiE2uHq+kKPi0o
L8Xoi2hSGgFCQ0yA8hC1jh3EszMI1HgMqAbzEPYi2nxI8SD65NmkwBFQTgE5QdqLkBchzDOYEOib
rpyRwyOLK9iSxDUm6EZqj5NzUs/1CCnUvunX02QbP9dHmWykYFqQL4v6XBniUY2lDUNg5g7/d6op
XJdVb66CDSUTaPHeEF+9L4Qp4vtQx10MQneoKI5B4796yoslskoffx80bP7N9O/KEVo3vXX0xLv9
pWK3ft4v/3sEHsoZ2aiCtBaufaUrqK6IKYm0PHN8J3ntMtEvk9x4l/tO6/VqayC8b/Pzk6Y7KTkn
wAiUPlimZgeBgEucO5DW5ZkTkjEUcK4r0TqB53P2TIWBDIQQh8wsErfoZCAwxlKQAIviS37FGiIS
EY76C81CqF9ko13eskUO++TFWAsa4cG04MgrciooT9H8CtXgJBN5yjBqFZrkXxaMqN5FZo8Toad0
B9y4KTfQf+/hOkBbGJ8gH8Leh4Kpz2YmPyCHsOURsl02mBzDVx1jAZ4eYNaM4qO/xhU/dki0/+7y
wxnLEALhbmScJyRrks04GWEwh3slbXz8rUum/78vvj8JV6mC/vu8h/NLbNyD+02lMZc+d4Fb5MPb
yV/rb3IzUKbcktINJvw0HyBGEFgJ5Nnw1Snn7wTEU9QOxHftZOyDZXmZqujhRcBxLlU6v/95+/uV
6v3z9dsS9HDcsQpZS5X+zjCsTM1Ru1Y+GlTHSFtOtK1vBGVdSAVzUuzvd4hOiMNlCqsPOuPiZwYF
YZMekIZne+YLFnZYwrASKAI29dCAOEwMu4xkKDmQp6kc20bNWN5JE153RuWcK02UaH02bfpGyCxI
FVKMpBGleQDomIAB5vd9aFV0H9NaxYny+3eXf/zuusTeaGimoX81eL7tNV0odKlYXuhXVrZ4aveB
Nrx8Zs6d5svbfXcfV8/SmojI1ku4LpAjk4bOgjw2vD8ezx87yt+u46FvKsa35CooSbS9TjpsdMfy
hJekPeCQS/5QMv3cMf72UQ8KoDSTGzNT+ahgb1jkRUUrCC/J4F4Nmtl9d0HegAOJndMGNk+CIXXT
i3zMPm//T63i/67jq3r5duvrSFOx9XAddMZubx3JtBRYy/LQrWO82WC4MaRnm3KvDrO55v3xu/+4
7X778IfSyGwDyS8unFEupichAJqcF2CpgAX5nrRBjMnm1keG1MBlFjjklSed53hLmtcJlCqpSgYp
Zb9fktYvQP+8ht8u6aESyMNSS2KBSyrB9u/OEfx1jbhEqIXpFkgRpmX+tLS8ywyu3XNE/ty+eeaN
FDAu4n/YNztpp2A33HZT80V9geCW9ymxyqu+lStbfk9PzZrtnOXORIsAtforToDwMaea0qqmIdDq
yzNuaRJhhcHvX+7nI7uuYdpAw6+L6sPqG6C7Dqywf+ggk57w9r/et/objQ0H/SvYzWb++wfKP3Zm
v33gw/Kb5a1QRkoWbal5G2t0pjmMKYR5GrFeuqt2hIzaMoCLZo+DqH6GaYgDverT4ce1NYKtfRHd
8rah2WIFYwTMVwlh5B935afRviR+u8iHlbcOqjysclYfYFBGZROCq1WjzMtggYfoXuFLxW+lMqhp
N7H4rdoF0Z7aBXTrnTA5TNTy5P8yGkvgVA4UJAZgePgu9R/X+XOv+Nt19jf726ua12IThCa/XrfV
T5cX4+ZeyTNDRBI5OS1Wzqj0FWr37/JY+Xld/O+5eVgXM6HQAzHmZ8wl/DDCc4iG6TxjqJI+KRXK
lLmBTax2qEQqxCTGgAqHGr/zBOMY5btsWV49qZs12jhHYJxNq8uBnpUZrmPgEfpSujgFVhsGDR9S
OLy+VSQWQoo91bDex3VgA6UAJ0CQM6XqS7VGNqNupTHSmyAAGga+ze4M7IEuEp86PCRrYYCQJ7g4
oTCq6mVwdzhGpBMRetF1rko9xZVEFdWTX8zSEVekqXan+CViaom14aS9QrOiD8DLSnVdwmIZ3p8w
WhGwyhEspoelv+NGvG17WrjRZ1HjPqSm7sJ58kE60IljeBGNbkyyE8dfhtcpibaWtSC7siMl3cAf
M6iN+U1f+gADBJuDBWddk1lyg0EFZ+e7X5IH8R5ZNrLz8AqFfNGlbxJ50Mro97dT++vtfNiDNF8I
WjPhgbpITq66Re3oZMkyzpH6LL2+XHTjE2euYH9ehKt20nOr0FhdGKQMeFFE8n+hBqNih39XN7tK
HlYozdIBW8n95oaikzxBXuRUwQQWsN0UEUGrDSiB5WdGeKQJg9IqKsoMTw03TEXl5/teoYduDTN5
eC3t819dMcn64ys/ugBvRn0PZIGvrK47c9RE9EbtuoWJmC1FkjGHcgdIKoHEB4B2Yua2BaMfuZTa
ja9jvPmnnmPsioAk9DFb9W2RjH2asiRBjdoZ9LNyBIcDGYB0SjcdGTA3h4WD6Mr8IwKRRN+xcoV6
QLcnON5vnuVPTLjaPd+Z6RMS94Hc98kQxBhXjAY8r+wQg9vHZRJ6OSMYUBUmtrMJr5CfLYiczHdn
xhKJ8xWuiFgteg5ADBBrPqFDDJGwXOXJQP1SmuVowskbQmNCRUOa3jQKB+Upz4dnsLKwuDEHvDG2
Z2cKRvmCTDgkLhhzWQHFvckh8rnfsfRxKu1kwolpnhEjyNq9Qq1O/0Wsp/DqprTKeMGoOi/+qihw
zcFYMXf+kGxjUoX1gPgcRBd9xMgxZqjECTP3ytyWOf9My8kZbNoSOhVf2zxAzryv8eVT2V4n8moz
M177pgcVKiiO2rkiV5jDMUD4f97y+mccffsSkYJF0oZN7F374BxYAcgr8vm5nZXSVFUZVuBuHdyO
zGHvpfOXGOtLbPVv8fD/r5NfAoxvK3QWtZeoCdlJlO3l9twSjemPL4V706dF32ReiKAGBPywDtVC
3di0vbAF9E1MNCXBVLx4V2V4z0fZ0YKJLGFdnqvQRqr2EJCIly3uwTyIZnK7uiAkBi5Gmo46igA9
+QNUoE8GAQVvwTPewByprjBA+ZN9+dWZNWMv+n3xkH5sa+mmTrUu6qhdHwqlRAnloE1DauUT4zGZ
ozAdNcGWDNADJIwVyV8f+OMBHTOaoumaKlra4yZUmxdJkmlIScvL7jy9bRKwtqktLIK59lpOwg1N
PpISnvTD5VX5+P3bGj+dW5lyIHcVZV0yv8r5b79sc9MuWqHX2PEIH1Xc1lxEl2FGUkk1MAK3BJyX
TkMY2aRl87+YI319kyclojBinuiSp8KkcSLi5U0vYOo3F4qxqO40bX8pd024kCACT9Jxc6p4GVOX
X1vkHercJ5JMUK0sEgDtplfQDaAvpsFmI6TTHJXga4pN3C4scQQ4twQtCRG+mlyCIVXIWaGf3ZNt
68JDKkHadTsGF2DtSsEG2/TH/fmpkpd07JaiZSim9qWM+HZ/2rpRVN+/n7dK7l5B4SGisuyMkv66
YGe+wgLsCXJO6mNuXYh77ME1SSAVPSX7NkJ0Gg2qYUa+6xXZJ8O3Nf4iMR2aKL+YmWrswraijNKW
keldRGc+qKqx7r9HzQZpHtMeK3Fh2wPE5zaZPa0uh2FjPQnCQR32kBjiiBUGg1AQWHU2xi70x8zb
1GQch0NwkDRp7kRKVm6sYx6xTfixyoKtQJW9G+SKxe836yc1viRZPE0q96r/7/8Wcl2odMq5ihjN
BCMpcAK4aPLkDkUO/PZYORqtp2FNI1CMHB1EMft2yzYQLP+frgKDqWhIvL6PlsvGCqqskqzzVhhX
bvlenLDyFgzmqydrwdkEIhds0LSPWcDkePj9w+WfKkrJ+u/DHw4GKp020ax5mTMH90Q3A7VyYmj4
fKcndCUboiIHnBo3XMXTcHtGgjLR2y/BZQ4sMJoSHNJHrwLa/P26flzVvl/Xw1kgabJO7G7cFAg0
4NSX3UGC+tK9igfhr67Hl7bjcbfgbK3zH1NHtvJwGmuxJ+eZ+fUDaBZVrjhht2UrGyrAhxkC3GfF
G0OaDxQX2kxw0bApULXpDJLryymJ2Ywd7hkiDrq34qP9o0Hx4+Rf5pXu22eSKhp9JfXtjb7FRtqe
a97oAr40BcLacP1xgxV4xCR9Xk+VVQm16q915KdOkMykRNU1TZNV+eHVyGXJl5WGT+2G4j4mYm+v
SUhDzXW2xVkzSFx/kq+safpxGTJ41FxrJJzojs2rUXB1s4/yQzsgR0npoHIskAC9Rq65E6DykazJ
CmiR1yG5b7xnA0b0A2lEiUL4La7BLVJZ2o+cufNX8Jq0P2/2R7MkUttCDO/w58tzPQaa/97nVUIa
/OPJ+xEoIiuKZomqJmrW11H62/0OSzEy0rBiBeWjdljaOKNnswR8Mvx0mJyMPUtX5cRJcB2TN0I9
VhilrQOaVJOGYe85SAlKWqjvDAWtOc3l246oO6aycPZpQu+JpGpgypaeFZDwJGOdPrvxUHP+eIOM
nwqD71/k4SeMr6Whx3LJF0FmiBCe0AxsZheHUrdTN3T4usC5P/u4noGPncRTMI1W/X7gFhOmAOxj
L8IYKxvhU+xaOWY324S9vzZx5g/MeWdB9rNFtrU9a8JIXMeLxos+dNK6JgUVsBcvdEJ4YzTdg8yz
EBXDozlEz+Zb8CrAvWpG1Z30qaP4IkM+nPgaemI7HpnkKONgTMZMXizgP7b+Ym6xO03aOf8UGbRL
0wOwudTxJs2aaa3a3UEAoejimmP8SKdYAWofTqMF7o5Pa8OGJQGaputxYvhCnweBmSKOhFd0dqZl
uxg5ORzyMYRvcxRaCWttLhFdQ3Xz1o+6Rs0k2BVO8hmPYCRy7LJxhSPrZnRifIXfUdcCpcvWRjeS
p4BuRIfopld1CvOLbIaaOhOgu8fUBBmx5pBcBzgALIOtdnY0+tMz92Ug+2ctoxJkG5FVVXkUg4iR
ld3KjKc3RYdIqDdjQpVfjbib526r4dhwRcZTTrhFZt+gwpYGAQMkW3MlJlI+4QE8IQOWtjOBx0Cf
gh4HZa3+eDR/fjL/u8iHBTeMLql8F3kyKxdDQIStxKkclMG9dwV62h+f9lPJKH+7JQ9bnHAprp3Y
v9DdO2wJoAOO5RLWVZ7esifrDwbTj/vp9w972LeKKKoD685X018zjwnAEU63agevWTG4gMxlzLRm
MCAOIQ/1EaXnFavesJp2mY341vrQXYXS3Utru17/cRv61/2fJwN+hS5D4pD1x3UtkRJVCltug3xx
7tgK28GxmV5OBKEeO8thNAyzcxgNAOA1y/IvuePXieufT+9b2LpsKeBLHk4pSu2rUp0UFDnT80I9
Ud+Q4vtWbhk0lnSX4oU4agfG823TkA2OQx5Brcrpf8PolZSyPiIeOHKIoQaOPFEoDibUGW+1NedF
ROjPuZ2wTKYyC/OYzq1Vn7U8CYaZU7ntiO7O7/fy5z3i27fpd89ve0RQ3zSjLPg29GCQFfNeiWTd
AzqlYH2/fsZrfCxnsL4McGkhOMqmMXCay149DFbkmD/hysOC4zYjWgKMVdQPQBjMKVWHbKkpMOBk
ySQTRQKcVvB2fyEc5P6J/+3HeHj/1PYmGYl+O28TzS5OzQ4g2isqCAIqm6m0QzjkNBdHmkC5INc3
JLuY3Rkh5rDrA/vg5P0lV/+xAlP6yotdF9iJ+tAAuzYXJcquDQvCGxpnsplmH9cDaTmu+RYjG6LT
8HFdYDCPb8Nwa4Y2Rp7eg4qyFbwZ1Zg8S89jad7nWY3aafxHkUwV/sMN+3Z9j92qps4N9WxwfdGM
XpGWewEjy2KsA54TkWWNm/bgI3VhhYVmUsIZnwBWJ1yBWb3hoNeUQa/7i15MtVA71+jnFFQT3X1Q
bPLSyyUbGVU/1NikK2heEL4WGu7R++Dyjhwhm3L7VafYRCtBofIKXtOXYs8LfLoj1PlIP6Rhzonu
A9tFvQhYShf82y7lAMkUokRL4JV2znRoZ73maRIOCVplqE0QHU4aCll5HeCYyRZCedQI8WXPkyf0
fDj9CkvSugqO8nvGAAGxKtz0bngCyZoro+421PYt0LTCae8j6zoi0aiRxrf7lByktPVMnL4K44xp
ePE4AkcikgYaKXa1sl5+fxt/nFoqEu0ANCMmI+Z+u/n2NqrnPCikst/zmqFR9i2QJGepHRejiw8D
cCCvsuvkSg4V8cYRpMKBZgwoBpRTfbii4CCOqh6Z3V9rxA8oHdXgmhBmqiJ19NcY4dtlXaq7L/oa
l0Uphd1znHmXyg3QYJBwTiVCED1tgnPNYrvqrLWOPJKQRB4CEePAmB5hDa1SdtH5drCxjUlym2WX
JRaMoJlDgzsT0InYNrq+hs8R6w9KZMpikMkXB6Vnhbatz9x0eH0SHd+CrQSz+rMKJ9iejWKQ0tql
C/nSJF7IAc58sTJ2nj4QCnuIYxypq0qGrfXayBBNuqhfqniETLckU+bpjM6mIsAO0W00ag0XeyOE
gzsVLpdbOaCRxGArTa0DzjC+ZnbZFfH7DVQl7Ut9cT6PA1rvT3mzv1ZLLVq22QwYSnD+lAk61MCm
jAsIuvU6yw/h0gRVD8ekXt+CcXgf+gatx2POF7hIlKMD84O9i+Cv23lv3T/ku8f19n/z3Q3xn+av
ieniGuMlUlVSdsa3PmKT0301p0FePyUIMOIBhCos3Mx7wTgERKkOC3ROBXYM96wPMvrIDXmGtCxT
rzOHPhUeqVkoRWOn+mRYUcI9kbn3rsHfuIvx/MZO0I6v5GENrq+IgW5P/LTdOABTJdFR1ptJHa1K
bcTMqGpHibq9EDXWPcsVehbcfhyGjhlbovWZxc96scyJj6XvktjWK+rzUbRGlBeCLWKXDCaNPlCE
PTTSqtn7x6oYET0AOVVTJkCBOtPB9BEqVLPNHtI2KEN5SJg5kR7psLLG+ZqdRjwwDAA0jxjpTaLN
zFSf7MZRNU2TpRo9p9VcxCjVx28DgTekYQQpjiCLctp88rFQNJvwgwQiQOIJE1PVM+UnDnAYgROa
0jxBSyChtyX6Wv2wFdN5x6NjYsDZkChHBnD2Sq+UWQydDZYaeLE09DVolExBbCC/lNP5M0dygea+
jVeyTr2smYh3rJAO7E9EUNgLGdZK+ZOaISm0m3IPvngdTtK5AHNjgkU5e4Vs2jV2zDiE9CaO8Kdc
5GxZfirVEtypjzkHoDyibgm8zsDgHKIhcMZ6PmHkJSkcCxypAqIKB4Cf62h59HL5w4DoDnTRQ1RF
c7k1iHKdisUqaQdXqqkeSwbbtv+ljDPMoAl3Cgc1Rvyue4aEifcoj6YVMS5ODniGNepIyNq9j15C
8oVQCFQmXzXgQQCqmg60D5wXwflFkqdR7CTFFpFkxBs5lLpJIDHjZLXuAcLgNl/oxlNGW8UriDrG
2EU1lWcN+9Vb1EcFV6se43HkBJKxPoytyOV+qsSqpBlq/AVKNBxG3CF1DPa10EaMfBNpw4MmE7vR
j981knAnEjxr43AZEwInIAObm8CqWxL6WK2yNXtx1IwL8Z04AzPD3umFFxIAtFGlLXk4Wm1k4gyI
GN+Njb+OFv/2s9gCREsVsfBYpvIoo4gzKYtFSw63cgNJGwWbtSQ28WY6dTFkYxzIng/LmryjxOW4
g7BWl4nDvqfD3/ekHyb8mmIoigSpSDEsQ3yoEGUj9oum1dRNYWSz7pbO1UJ26riYyGemL1Tb94s6
vgXkKyvJ8BblYx3D7+/XoP97zEIAp9ECsHSVvpb+0DlSpbTJg0T3aU0jgPRnirDW/VVM1tZtoN2H
dfYk9BbrDA+u+urLW6H8LDPlZCHQ765jGeGFcG2wFHV256skPYIxI7qphZuKbTJkqWkLqIrQyDp/
URQEjSJfkvsXrYI4nDmyPrn6IEfWVbTNYm2T6wMSH9NmlMbH8PoUJS86OsyYiIrqxS9Pd1KTYY86
hPXoliMII00+VIC39Jl+/uss9EMFrGmibhmqqiO/MJWHY5p+kdvYFDpzkw8vXuYlG9W17MRN1vIn
lDdWbvBVw5hCfH29YSoiqWXMMa5VnW5sDWPin1BjHzGyubQI6zeJeAT8tzYnFKo2O8Lm5zbjzPVf
dCfwkLsfYigUc90xvfSAEGxFCedk2zxz4NLU89gi5cAWn7T7IPeMcbpKnXAYHmiCecJJnRmTcGrt
9QNHRLoL0QIdGNNcncAK9KszRoFPHBZK1Qm2Rk+oJk2zB/4gXC0YRVAQi2OSBQBpuOQOzClUN0CV
6ylmqj7vBKE4VCqWb1SoFhzkcHy1hpU26h3of7Tbf9B30E6TFE22kF/TbH14J2IjCLQsL6RNKgxN
caSYo9RfwnyzzhuFRdsaA/I4TyleTXjSppsQKA4HWh0ZxecZfkJxx0aeErU6LLpDJHuxDHVtmKYb
VXxS5aUg/PH+/LuU0A6WOQxoqgHpTn14fTIKfumMV3DTip6urGuBQaE1uHVI7F3h9tSZ+9/f1x8/
jxVD4YVVaUA+9CkuUXH2Tc0UN9csgmbgXYOzXfTc8Y0Qei2IEMH7/QOl/in/33Mg3/DbJz68BWfp
3DRhxzfUDE8o02kmc3bhnfZrg7RGDFsjn6oL0pOwYeoTWTVNr4qD6W2hRn9MQX768gZ3WxRZuiXl
ax7wrVj2w3OeAwYWN/L5oKkfeuC1Is4u3xOtHkwX4Nn948v3P9/jlzdM2ZB0WeUefJ3xv33iRcnk
VL6cwX7fDxldXYVhXCK1Y2Hp74FJBWN+bGguMui+MvtoRKZkzNrr59p/+eNK/m1QMa1jBMU+oYv8
8A+NWisxcyWuTZod4ijXPprzUaG/70ejsjkafbgShKWyJRp2+/sHq//2AQyJ725qMqMn5R9mSXi+
NpKg5PeNxAoWuBbqE4RWwpDG7n2I3+odlBzNKpCStiTat8/rSKBaujOyX1xp1MnjszS8or1hgqc6
TH2NAsg8GZI3JqwdGiTfkWRMNWC4hFEWuTlxWmQ2zC93L8ncJB2n6SyVD2H5x4v7w/DI6GfEGiBT
FY7pV2f8208rC1la3a5WtUl8mF8iZ1OQN+eVHqKEN4WhL6CCGNTh7vfb+ePHAmrtZQcSJz7xYcGQ
xFgL9eAOJpYTfQh+KD2PJBkB/SpsX2MEGvyQxv2Pl/gHTRhrqWUxLIPaKinWw+k3DwVN01Ht7qgz
PGuqExHZvhbrK1Bvamtikrybw2HsSDDq2FqE7CHpoNv0aUztjICZCLGk1SeBl2v5SA1MfABo//RV
IbgNmVE04M96+tcv9O/LZ+imJCMyhvBmaF9j/m+/kGqVeEPOVrFTno1tQchRMQ8m+gvO92Amv9RD
LA1zc2OBq/n9N/pSVv7vW/+/H9x3er59sClUQhDmfrG7ujgqnHiiEAfOpG9MU3Tsj3M3si9E7uEL
cyIncW8jAYkOVGXnNsOQ5rUjeURM3KqZJET0qVOIX1t/3q7FRTtWp/7g96v9AejD1YJZtTSRjUh/
1InKoSGY/H+LXUicJWUXo9k+k6Rdk9lxSQbhB6YYf44qLxsSOGyhkKzGwotOqoNAfgoULUbnb+1b
+oLN7vZmPtFjljwgZ4f7QfXaVV+MFO/qTp/FM3Gr7pJPYp4GiYemJXPNcS8R2tHAIWuYiM8doYJE
9GbkAOcO4cH0Y9Hk3xAlX/8cefaVwD+/ktLnGEA2Nwzz4U3KqtwKz1pT7MR1+dyOzotsJmxTj/kn
czJ/wA41qietDTABOQfBRINqYr7e9n3/TJwow2SkLPxhTIUECIwkyAjJIOSFAXZwIJTM6IJX7PFL
dVlO4ylc3ed6z/SD/my3ltbdIj34hAtDGHQum9Yr51fPRyA0b9/MU/pSz1kNmWqpBKT1I07t0HnK
EQM+w9CdsVR4KOLt7YD4kxOqvElnxaLbmdeBsZDujryTt8q6mBWzeJduzDFAsellbU79Q/qUPsEf
VA/NPJvnT6Ebb8OJttJWwTL99JfNBJLs5kJ2mDnoM8DIkZnJI/y5NI2P8lBy1Zk8ro/lU/mUz29b
2cE6Uj4F22Is/XHCQpDww49Dm9aSZUgJGnyT/32F6IjUF124Fzt1HjEKvwzCFSZa5kp70t7tJ2BG
AwaGJAsqNhIcBxkJIT45Ii/DuU119+q2a4PIPB8tvzqXlkzb6aYwEMiJA/efwpk6CgdzeXRnBH91
6wHCCwfQuo0rdai6t0lJHUzKAcRjVnOScCAR6fIURzBnfKjIjiba5gv7Z0zYI/0DoP2nBtnq3eku
zpUmQGdvWrqA/IvpIsHy/BJIXrIx0MSWrhen4rKnY/GXljVM1gp9jAw2sGsp41y0q5qHh5UB9dGx
I85vysnoxsGI8TCCY53ABngr/fQC7Gw10J6vZB+RkEgOK/cjGyDKvCf2lThQp15lFwfkHEZKGNi8
XHcUnCT0ojx6M999qadeIP9AoBldJjdgBbD619W7+d6HRqJwQrJrDloyevrkMQi1T7JER9lFbNab
w+4uADbguPQsApj2gs2O1x4z9LTMFI5fKS+cD1By99whglA+76T8iqCMbSbbAC8oCDFAESzGP3Fo
j+djSU164K8SprTAunGNRzjaIGcN+DfokBc+81eVhge7Xo/FtwUGqhthlz7J08tnsCwOxaEBp3+4
8Y9Ff6yTkvnDM8lZjiKdat3SdOWhdm5yta47+V7tYvv5+fVmvy4l+pgok13JPhKGbd/s5XVAti3Y
pHjEJE5w6c07LKE4nz4/V6vV++pwsQ90YNwSSUflrO42D9QItjzQDWFA98Ue8cfIOxBEy1/0/4dN
xN68r24O//TdHuGfXdD7Gn+uXl7eQvvkD/am+/FxOg/hTK0/PhT7A+/8+IMoqdH61Oe6krw44rGz
P9YfvvtxygaLxeK0Xu+fE3s/3Z7IabOnz1e+0qn/u0L7Q7PX6481wDWbTF77KNjHq73fE3m5f359
fn7ek+Zo1+xgYNv/v//6gxOfWtkff2xN/4e081pumwu29BOhCjncAiDBnJR1w1KgkDMRn34+6J+q
sWmXVXNOyZJlWSTS7rC7V6/1vf258dGGyqQQG2gZGOA3buXXSJoIkhpqUXPPFhgGBtBdJzVfC+7A
maIeNslncgq++/nJwSc5Kw1S0gFyk/4j2yQbjSuAaQHDnq7FQH1K4xNmRBcx1Vnr4lAcdSUiUZqi
ejipU01XfPam34awcz79zRUPDn9ad/r39KGhiCh9NDPdM73pvbeIxTlnjxVBFdF+3TL3uxHsPfIN
9v5+/87X/X3m3u8DZ8/N1Ob7VwER9SVXU0Oy7egemAAbDJ1L7JupzvaVd3p/d+ev7nY7v9/Pp7U2
32638uPrHuVse5+y4O4ZW9zu3zmWO9IDfg8cJj/t8nsNsXDWpNEz+oPb3r4E896m22YHczR356ec
37mHkMwO7Xv+4KBcRpDeQ3uvO3yFF2w+fS3m7xIHI/beZXfwnjmwMjnNlq4C1/XOVf3fJW/ZnNQ7
xWowKKh7jnxFEQYzYHdxYAR2MS1jKrcs49BDDds+nE4n3f24eE+ZfQi9w2GX2ZsNLszT7d55QjAr
nlFbh7hhAj++dUdYWIZZ0i2R6ma0uLDH2QuveDp8bDab0UE+8unw9PERY3fTgaj2QObmc/GMF3AS
06lM3wuz6ql6girZC70L5+KEzuEJW6QEQvK5QWjgNJ0dJY0lHCJ8TBbZ2hcYH068OR6Ws4PJY9PN
wYg5kvNQoK4YzEQE5mQb5XkbXpaFOn+DpdWePkcHDv7vj3p+5Z2NGfgMjjV6uOnx+N8bAhi1n6ov
AC28AvnPl3rTz5CAl+iUv0wadnxZtQUQBqcuPUD69opxB+fqPDAfPJ+OOx0f5RAndsm6+R7NK2RA
Aww5st8eviUc7LcX7vHLbseLVtJst3tRVruXN8XZvXGwcXa233Alk/XDU2Wj7ud+fd0F9vRnsvBu
7aMFN6wFyHjoMiiO4E4//EpgfUOpDBXdr+NXswBOMH3an/ru8+uzw0qptKAU6M+7xWezVqlhY6k+
mn5Y6vrxMZ1MC9oAPr514WCvhb86s5/z2dSXTu3Pdb22luYs8c584p0oI9uh+yWijDnYd4I7+YGv
O5RK8XzN4nj8uvvq7OPndBnUP799FCksfmlKFqAfI5ebEofIMR1KHnN9hiv7/ERiE5h2jmijrQJK
5bn8BJ/+DxF768d0xD3oHaq6oVo36YyaFZkRpcr1fju5H64wtdev6/8czvP6UbGf13hjfsh9+ezw
y3yf2ttmhpN+fnye7he/gH9wtpNHciv32X2enPb2eVtOced18iHcx2f+P7dfnyePDrGri/PBTt/f
M/f1ld8Bozt7fcef7F9fn0HS2ss9ruAePjYHR0A82+9He3laLlPn/nI63Z+WuYPZnr5Nw1sebM9w
PrDZy+XiLXEtS48l7Xleb59OF4HqJLV7++R5mJfHa5YX+3JhtMO5HPTl6ZA6F14PG8Tsw3J093CZ
7HVpOaeDdzmcYucDvu3T9C69fZiC6KS6fr/0OSG2Te7lQhiMndOJA3vegQ/+8JYXjn6ZQiduLcf3
8Nfpv9CZO/z89P1/9/6MvSb/lzqc7sabbXabl8k6PZzIbmNv7NbZPW0mC3x5+TZFQIGY8cyZwuUO
C9mtZs7q4eHh7m5aR19fhFBqoYTfxafmNjZ9ls8zy9A2Dt8rD5lLYGtYx9208B4gtbMfdpjew+oh
sBer778Ce7XaVdjww2q2wipnD6vp3TPvK3ZXWN9xWs+fGBevwNXYX8ez83l8DLzj0bn7ujt+HQl7
hvvFUTv7+1fB9sDKOgNgbS+OnwmylsdHzmw9/eDxEePge2L7kej++AwFu4O65hTYIUhF6WWKotM/
nGPkHB//Hcv/ZHiapG0sMidFgipbvN1uSclYlpYUXU9+pSAn2fsfo5LMSqPdjBB5VnKztEbzoBQ0
UK2WnxezsiqdvD0vJKX5YVSR3vif+wvDkMGd6sBd6eDc5HLd0ARBkIfX+2r+DCvtkqkkL1nqHs2/
ZbvpN9LGX0sbCH5n470xl1zkyHfyjNxyoToUsbGt6fPVsjGqKa+oZ5NZ2xX6pDTn+MG3GX7/9/OU
MUy/IXrltz1Ppj1lIo/oDYDhmNIW1YN0k++Ehbx95H/KWTlbX+fC+vE6h+d1hjtopmcFKNIpKY/t
zm+P/R6SdZwkgHISMpMHP7nU7fPrlNcgnc1mSXIpKi4hxuKDNP3763QFBOz3dxIUYIOz195FhHs+
JTIU2jhvGHZdLmX6ARp+s/pRdF6nFER2SHmVOW2e2eRywsWUsvAv3q10pjxYOF3X13W1LhC7QqPE
3xbrYsHwGJG2dA1iJ9DuO9VtHTLZj8sFjhMC8+lewi4PybedTv5gMl1v0zsb5omm4PzxtHkx7Zk4
3202U/YMf9TEgUbAZP+zDIE7VbPaheTa5l0/PojXTFIvgPE4F929mPeTT4If0IFQkq8IVV1SD8dz
OVgzKhE4HQrv7sFyLoz1kYTQYnEg63DUfemKfFaMKU2HQBJmbnjiPF/CfAiA1Z20MgvicfEdjiGI
mykPTFTp6967Ep9h+HA0PkUg7Oy7BE9A7kzwxlmKcvHgjsR38GQrEE97+rXfiQUoNPIbtlC8BM6B
w/TeU/z+L8oj0TCPXmP0ixYIodwVKEYTYQl9DBKe0euO0KadPqSXGg1J47M+wx5h6ztaqSjLBqgw
C/MfTPp7VP82rBnM56gKVi0q5k1Y60SjCcZGr+9LcHXQ92e7mnpG4sjDtlnVq5qEYSPdqeFSPTL3
ENPLOurx6llhFASanme+XJdBR8JZvchvoT/XmaKkiGQPO9GxWHDkyaSVUzob3J2X4yQ9vx/XQBLW
I6aK0AK24Qm78uoGAGyqjUlT7YPCUqO6+gtsTCIu7h3G+DlYcLKXQgCxwaTUiVDfUEo+J065BKcE
78x5oWm2qDjJo2zZg+QKaCAjdz/9S90bR3U/PDfduk4Y73bk/TSZps3hRiEDY6sKQjwkGZkeh7HU
lgof+WIqQkBltpfuCuK9sBBfEcN9Vu7OD8qhcIt2pp8GeV9CHwdZ5yFQXTjjfhzVkYzpEfz+iNiw
QnRDU0wCE6lPfYGPX/Q69bgaq5YqF1jsnokLc8WgX7lT4EhV1mB6GipZqwAsdIoig2td7RST13Yq
Ra/Kq76hJ3lySB+UJ9qHyV0g3KsP2fkIcfVbiYu5QFzPKyYWG+jNylnNmG7TLXz47zvk7Bz8QLYY
XgJy3HYFvgUacLi83Hpzpsnb2hL82Ivwo5wPm25Tflqrbp+8lrPCfdQBMlv3cOhT45miUuKQF319
fkFlvATvSJ0HMNJsSkBJ9qi3URICijlFzsqh4b5I+Ru6N1LzqwPKGFukrbnSF/ITQmFPMBSvZEYJ
9lQT0j2iz9fXatjq845gfRctaJ9/T4V+/52k62g8jiUxy46vZKQdQrrTZ+YEqynPZPs5qYqTVs70
mTC/znncjKotBDy4/uDXjkl70b8IMGb+SGYk/lmU4PnqgMBUBOQo06q/P986HqvAPNc1gUxYIETG
KNmmcptV51zdbFktw8V1eV0mh3JXUhy0wd5fl+cVCixzxq29zms8acF4xYwVPZfsaY8H68a8eSi9
7pKRDGbzaT8HepO06kK2xf7tA6ZeO3mbvKHFcOZSnlv4tXEmMvfLGuZjcn903ufRQnksTs39OKv5
lF1mroHVQvtu63Pyoenp4NZcnpUnoxccrLpFzUe++NFV/dH6Y+1Pg0/T7KJmGOJNAyMbukItWnmE
oshpa2VVM0woFrtQZOMknNJhpRuK1/q0w/vHFLSBlB2F9sPQoeOFXr8zFurYX6Dv+7cH/SML4ayA
0OsQhckkIebNwzO1KhujLhpOanO66jTDug8TDEMI7eX7j62jv90CZmxw1qZl4BNunHU9ilY/CkJ/
qs5oMsD20+TmXFV2oto5TSFtFXlriu//vsA/WjDTBTL0hqigZE7ckb+vTqGJTKO+Gv3Jb05nMong
I8hmUv1wHk//uwPdXFzVBH2X5VzcudtXJuxUj9UVnJHitOcfEln5j04q12RMJWnauROJzU0nNSnL
pjPksT/VlM+RRsqaYaOPD2Z2vvTVOj6jjteXtJQDtJAQJx6oIIMyMFBpLXQ4QRWPJRYI8boc6zst
FLwy/OlmSD+d4rQUfnH6kt4HfZ2I/92NPqKrz7z1Ky1qxxeBG0rbzrhQ7YUd+99P4W/r+Zdb84ek
aiN3uhrJ/YkDAjRBRMMe+uda2Mbq25ks6N9Hkyfz+C22/f4kzJvVVRmtOiR6hwLN9X2AdVXpv4ZM
Rm/Etmi7dJcoYSwWgEHIhFeSkbSNoyvAfzSYr0Z3bzaHhAcT9eEyknwv6ky7g+ggh2m76v4Hhv7r
jblZnkXVGGXHrNtJhluTuTJRmGmmYJfQ11NFSsUf9jfy9H5/3Bm6eqI2dabNW8cSSaF+laW8Pynn
Nw2+YWFqxhYZ/FJVdmkTYEjSHZyQ8nhhMQrjWoauIDYD+OxXxzN9j52YLwtoLj7+/cT+5oLMyWrw
ppJq3a6PrIi60kiT/tQK20p467WHTF/FyqPOKcKOplk/2eof0VHRiYlIjOJ8yI3kG7cfx6DWAivg
PtTRtg0zu1Wh86DT1lWQcEL7NyQozhPPADMVqLGrgJx8GBmi5xzk0pTbCA+RYSJOWsKECJ+CITgN
jQjpISxjkGrGMjSMHxoNf2K6J11UhoUNTUE0zrglcw2GtK3joO1Oj+bWYJ9lDXO07vR8h5AOQus5
Ez9PqMNqxaIBknkMUJ2ijUqNMfWS9xzdgbsWOM9R3viHkQrFQn6OFl/g6xfxvKHpSvGuPZrPhF7Z
CY4jeCz60eYHBNakOBRQwGHA+EIKAcMvM2g0cH5ovf7Nbn+7wBv35BtpbgZ63Z3OzQaRCU334lWZ
E4TsUbS97EnZxpT6njegyV397KKFLOQIxLXbcF6CuC6f/r0q/5yn+v2G36IbOkuNzfbKDZeeFfpy
jTPC9gFS3mY6YmSjPy6q7sB2A8pF6oQhKLj7YvdEW++d3eysheO38iI2PtTbi6V5+uHs/qS1+z49
LEZSCN3SN/nvL968NzsrnWR/TtK+APjHbCgz2ttcR1Oke7DgKtrRP1Sd8M30ivvcgK1QnTWP5uvw
Vu3LB3qH6cJQHfGBUdOPrpjDzNPlp0gFEbzuSNXR8Vv7M5J2kdw9R2KFmXrQtCTdMeqzy+u77zsZ
kha+3V2UEKV3Nz4icRGaM0aO1pTo73q3OcavV22fDlCi2MGexD/dIAzkIirXTQzy7MWg0GRAhaHA
96Bl5lVh7jY5yr2HcJZFhWR2jmh/i6orvkRzaw6efnoXpjONfNW+qwflvXi/Us+kn/WceocWNV5H
3SDUk7q0ohksR9jWAzXeA0lJtw/pkjmHcpbh320SfQVJGdNW2lkhz7PZAJlcdwfT6QTVhtHcFvb+
XQUXjcSUhgMYvwF16rQ7we33whJ1GPdTwmVQxTvB5gGrgCccQljfmWK7CEv5ZL00q7Bwa4zrCDjp
KKz9O/b+S8kBmAyJKbtxwQWrniDe4JrrLwHukwUviJJ1CLHnUHl9t1BpzlCJ78iG/blBzbB9JT2z
UZpyCyc3yZsPlodY8gpUe8BIlbbXBq9AYfSAjrHuJIwKIBfm8C3AdXTYhB+acdpffClW+/+W4Y3V
VqJSJGmI1ZbD1HjtM6cCLUIJ77EBBA23I60XcUZjO7uT3nWn9J3qJQc5vjrfn2HIWufLA6JsJv2a
w/nlmi2uxlyGR43qzD0jO/SH/b2Bb+Jil6p9yRYl0GCU0lq7u4tWuG7u2sgQWffoI+3x/pORTZHg
JmL+enW3cC5NyJA9H6ruBEErBKy7GinxSVoD6wjdkmEx5q9D8ubGLl+Z62hGTxxtvPGIaOYO6aCe
1lJ5Ac5cUAcpUaVww9V5kW8pGu7beXQPMfO79aQ+ptgnDJ8eNkz3fgMaIIdXyHoSH/2d6UXPPR6E
UWkqpFSQTu3zOG/vA9omGMRc7FmrAaii6KFxZPQtGuiYQIWUx5YG4ui08al5PYdOnqUzqMlb3Usv
Haxhg9dsZV77AJRkTKeRlnFdLahlFbaQLJhA1oCuQ+ijud278YgZXSA8QuqHmt2syHS7fQTDpa30
lNmdxfV0fkKviMzufceMOvB9hyhT7cqXfqZsATJMmiQ2crRrkPvwrM+vHkMcvWd57dPTU7RDr3Ef
7pE0sQtIaw9XO9r1b+2pwTzAZ1BwuzyglsAPqKVR6fu8HvN99mAenylfT7AFloU5NyisbVLaS0d9
Bp9HPQkPRyfsuZ8JB0bSIJSeYQt07EoLk2LekW4sQnMI8tUe2nHZTqd6NK8pHPiOPxlXAAqnuDBf
B/n7vANePUfTEmdLJwrCgHUr/hAEpT9H53HrIOfhmIEEE4DkzT5CKWNVMpO0O4lOcqCfPIEWEbJ2
22DGLr4iPT/6GaVWGtWbvgKeEtwx/HCC1wSrccZ5T81WcdGZcEWwbQksBZCGzzPFNSnAzkTTlULG
spn1sNYFA5aD8QRJFNhK5Qou8aG/K2mNav6mLWftXaF7evXQJI9igfIMgOjYqe7K6qEtvrXSymgd
riKo7WcDlMG72p8F2bpdJOu23ph70dpa5g7K5xBXtvDv40/InsTnofFeAixGy1zpDTxJRo6X8m3x
qDymc3qbPLbwHh2ctwmALosugE8SHAhCzHUjzmGlMpkWnVQBYxviYvH9+op/nx7egwzqaf7ACmO2
6L155+wm3E/t+PoWSGH7kMVejfxbuK6LVR51cEjB3bNncihzJCZ2fEjjlrr8UNCx3zA90wGDgtzO
jh7M9quPPHqURK3OqZ8oo47u+Tml1KrY/3Y5yt88jqRZBgAHCYDid5b0S1jP1KgAGY2eewCgxAI5
5IQnQHQXGZdjvDLplqTbijoi6eiAjII9wXXtgRR2xBKPFYJlmiv2n4O+Mjb0HGYWQiX/PkXpz1M0
GCxkjBuY3KT7cNMl6fWKEbhEb06+uGQfpTW7Wr6LQBZF+jyJH+lIp9HzD8f8cw/JMRE4nNJ1yDG+
ISG/3BYrMYZzpyngasNyn6i111jMGDDE333GiHeGQUUWC+i0e2zOzXyEkIG1pRXoQ5Xr1rSYZVrW
nfpDTi79GfwMZOip0GCpKnWMm61mB24S8eHsCjulK/fWUmTD1OgouQtzShtCif5p9iyzz7wipKxk
1JQtaF27ZDYE3o849puTMWmeMdhgapoFGkmnqXyzve+HwgqjJNrU2aqQSY2N96qkB0i54d8P42a/
9n0gk8I+pDCMTQNi//1AZZ4KqRAa4UaMFpk60yGiKd4SyBPlRVs9VtRd/328m3LR9/EsjXEZSzQ0
LvEmxRibLiutzg83Sv/EtWX1Oh+Rkl+ZP1VI/nZhvxxIvdkXsqbTMq45kNjvDX9Xsm4yCxns1RWx
v9hpyYT/fWXfXDa/5BfTpRmipHMTmQVComO69F+WdWD6inHWtXDDYLfcuWV1CaFHbI0LpSqFMc1g
eJTDo67IiFygslTF8wJ5mRCetUp9xm/yzAHwCS6487nFzLcVokTdeDGp1fQcdAbW26PQLP592n+5
T4ZInUuSv7u2tzsjNbTMutbrcNPBPNcOTzpClfpLCk9dpRzD2tOU9gdyi5txge/7JPPkRR2Dm2an
fr9Pg1CIZq4qwSbuZMdCkYsdeFr/EHz/YkAGzHKYjog1IyP2+0E6S4a7zy+CTVU9U+n1r3uLmq/+
/1n9/L4WRYdsADIMoPrqjfkMmXJNaGwHG4nHHr3V0VdlMkRvaTMtff/3g7p11d/HorprKgpsSvS0
b45VSnGsxZoebRJxF9WeoK8Sw65IhFgzDWVJeKXa6IfbeMtt9t9BFW1aIvQepFtuszoP8moQtWi6
QKHaWhaF80H7UKN2pSNQ7Z8RINWAhKQSE0aDo8Xx/ErPLmx2mvbiV09NrbpB1P7IHnhT//zvvCir
s2FGKY6i/+/PN+oNtag6ziupFrkChSbDz5Ma8UNUOxqTd1dgy8Y2+OkhAB3njW+tHF68KXDJogLV
1+8HLkO9EscIptHyTOJWdChVB0hddHfnEAIiSIWlq38RtXY9KYR2b5EkoENNZ5RSjA6fQVbCgN1U
C1oF9vVMxUp4y82noRPWXTYgiowATLTWiy3TkHSqKQTF1qfaP9GPNuJLAuUQrVgyejnwsnyY+yKk
0zStKMaegdrTJ1aQwxZ6gMUQtVLVGqDFCya+yEp0VX65vj5I1rhKimjuq+YxjwL0DPfKAF1o/YwP
tsjEjEn2PtzD+7SRcv0wtvFS6/yt6ufbwjjvuQPOODURt2dMuNqyw7PS5bWFkwHCYN8aD30uPmX+
+eBrMEP39aJl/DOGhK+s99Z4MtVjQcZPi9e8VwXhJS5eBcWrfH/fk+czn/KWYKlNTxYfIwNfwb7K
CILVA6sakZgjs1OMwlHyel61X7Kw6HVrJsLCG6rZUg5NALukfyxHv4XP4soQms++0p+rjeCoLbto
Wfc6JOaLkdqYdTBiMMc5jOjgv7scmq1J1PeijXS99vIkYtU9q+3dWXiozJS9mBmsp1cIWT9LOUYx
5k+pNRfIWoKqQC/9WfXlQwSJbgpJxIcknWHlehM0aW7PU1w6cvJOW97VKABox7yZldf7lNmavJHW
xTCumcEBGkErdxIDUUgNP6jg1j6EsuddF5+dcVzxr1npM6nR0vlP87spK8g1C0GfAS0s4Yq0LiQb
gK6nH5z9V/AKCQzOsQ4cYTwFef3optfxRa77TTIUgOqrmCd73RoIY52tn2aH/+4+frGWm3DfWVFY
n/Ui2vCQ4jPbXwSpBgPhJ05H9pZpCy1B9VSy14wr9m/CqoC7gNjDo1CbHwZHpb+FuqlNRakYlB5T
cr+bLu2boJbUKNoY2qlLtdm18wJjm6SQ9QnhrIuoUSV2el2o74NtmZuAjbSoL41hFYT9KQ87+6cy
6Td3x60z0XWSTThQCSC3PUtBy1tZzMm+mF0Yxh5Gkb0GnUpzfiRXIStoFAoVwva6gzfy5/vxF1dm
agrtLUkkUNJHuLkfY389h34QbKDhp1N6juEZOtQpzfkUMtrVGAAgNqDdo8fzQyj7SwpgThw9FgRS
kDpbt7uOWpWa6Dr4mzB58lfXZleFey66Hb7iYXUVHVSv2tJHWddFld5Mjm3/wx7kZgsyhY/fTuB2
KTSyHjX56G+k1tPjxmHDcwa+lR25y0Pww1CqrPwZMzja1KhgqsBkSPT3G61rZjJaEkLnmon69K63
6D/RW5i2VyBXrXAR56e40V5FpDiu0isOPRsoksErrdbpU+JZNfI+GvVC/eBTqvWvCOBd3X8/k7/d
ke9WNXRv5Bi3GwEhC4WyDDt/QyxJmdfLZITGUfmSPYO2mSFkPzQS/0zQTFXVJp4di1FuRbl5AmIv
l9kYoNKSa+vqehRlWhrvP8brP6/KVKfMxUIEirrmbbRur42sCLEmrEkTcDgNeXSI6InpKf2WDvy/
byG0PH88aCarVd3SedjUfaybLQCz10AkpSrYjH7nqjH8Sak4a/NortTbqAds72durQ6LEpJ5caju
EJTOx9c6hUgJnIUpguFXY9sUCsRRu7u8gVDkQ4IQo+y0eQ5NbsY1mGW2eC0nJQ+CXlJen68do7VR
usWrNYoBt2o8t3RyAl9ZSZrmxgGF7lTdWCENrkzapGQidcxkggwTQRAcfNIDH1oLeNUctWFG6Tqi
lkPnUmaKxRpdzaLcGGYQ2naomiVOjNAgPf9FTd02r/cajbVKoZHCywyCfCuq87Ckip1bsxIBtrQg
HVRTDIzZ34ZZwKKIFr1abFPgWF2J9JHFFJzvb/y+cuoqec6NYDEixld3ylwzzgvkG5B8rr3xKalp
v8ifAfvuRBRsIqbdAECb8tCi/2wlxNbi9KjF8kLuNKdWfWfU4tXQRhvFALYpoUJLXxRuIB/NAB1c
SN5VjlKayziqbKZxnbQAmM7QEU5ICJfpVYIqFAJyqeaydB5muVKDFacWKtV6Mt0KjmcU6lpEPRPD
nCtK7rR65wl989JUoBEHCGDY5L8rxOOG8nfdW7MxhrkCLhHtqRSMdQnNQgW3VqMhinoG10Pdo1MY
2R5S1xxCRiSkRVYXDI1XM7OTT+awkujxTsYpi+tKntSQka2tGXIJCtcsKR6m687X2DxCgpnuz+HJ
ovwVUFNLWROqeF3uMtl0jQjoXP56bq5b3yx2kUmjIx3vrgbyfMZF62KwcY9WtWtRe4/UdN9A0Oyr
/do0MggVCJg8cY3+qDo2O11B6l6QXdVfKOOpVqptWuiulTM1pzbzQCwfRZ+yJsury/TlmHWuaAne
5GOkrnbPZUXmkeZwf+lUgKCLF4yDoKFoJVS2eI5chVOCJH5IoOULgvmAmj3FhWXdQLxC7vcIPyWx
2aO95xbmuy4xeWcdR4o3AmNv02JHZLJRVxFc3FFAfNdRfuAZj6l4CsMUrGknemICTjEzn68GYjSC
5OVnxh9kaxUld3FeOxEqXkk/3p9jkZG46w5LUKNHfUoY4CtpIFhog/uhTbALwauwLSX9jOoRWb/0
LgzP867Ln9ocxr7suSP9U5PBE9ltj/W4943esQaN0dDkaaR30PJsyFRj+dX0r85YZ17VeQMlTzax
A22R8wACEUwxAnHx4yg9pUCYauntHF1X6QiPT/7asDBHU5n1bTtTrygbkwBHWbJstmYIFkBZtGEx
u0boOHbTXUFqpEShs8J8q8JO/RIUW+EhOO8Qoe1lU593w/mzZcLwOqjQR5lX9J4Rh40+DNhoDM2L
8mbTUM83W3WRS/EuVlDjJm3oBwQNongRNVB/oiCa+dZMV48dBK8RArake/B/W8R3VVWf5a4/TM75
qsmO3CewWjEtCwIZF1qXUxoSrWJovuIeSkNtGaZMOPohFKN9GS2ME+kEdXwIPUzzA5XDdS/mi6g2
1mwmPEEOvWGXst7r68Q2ZCw0laZAIaBfocDhJuV3Y1PD6hqvDLPzCoT5+kpE4vy6SAZpOw71naGl
68wALqoz19iW8Ea1aCX3iKo9VinExkRtS3yXB9HpSLotJIsrAeWDswTBF5rwRnwfF6dziWi8M/QS
9B8h27mgejpLKptlhiMjyrzIV8RhtgdpxcC9sowGfd7KcK8lwkeTyJSJYG4u0lXO+LBsUpV3xzON
kTJ3h1zxpEY/hiIbhOp8aLHDa94eCsC05mck0UftLQC3UUsrpF1NVtsoW0nQ7xokJyypdK6i8dlI
tQ8XIXQ+eKJrVGK7yTqFs6ca6E/WLyqSsQIsqyOoW+xdLBdFX6/8EPGPluFRo94bquSFJk0EZa+F
aNRGFQX+ZGOqbqJgygmDqmq3uGY1tS/r02oRAYSQ+uUaOmN5UP0GOq+OLXP6fO0BiuBP78yoRR25
f2+y7ADuJxQWk+vRYiQrYYmfNGsNfeUXPlWzdOroyZCwSZZbwPVDgW4ZYu0DPdmxZj+nvZYQGcYD
ZH6F+qS1p5GdcVUPa51JXnNgIFyOPENFwbQ37K7t4adgDo4rDditWDTrGuOiJAfjKrpK0aLkjS0q
HeDkaXuJPmk+rZsUhG1NPSYsPXTgkb/zl3hT8TrJfeheIuYHJtVtXUe6TUEYMqxEzyD5vEJe1CfS
8s7MocrtEckaAbzHwofflO9KwhybUbykbFO0WHyW5VkklySQMOYFarMWpXQnh4JrAAsoEhRpgkUR
Knap0idjxxnTQSw6oq/ey8+KqN9bcHKOWFgSZQsVvr00ACk7IcfSKSD4SJqyK64Ti3uV4WaYasne
pbyc0UQg6qpHyy8s28jybShKSDRDJw/Fk3xpomCtx4Gr1g3y6uyHBZBwOP3SkTvs2leu65xdHreD
NQIlDEOH5ZtUDND86ccJl4jVpMn57hpEq9GiXgt0TtI6Vlr4YjXQKobJdS2K58WZG3fOJJ7A6MrJ
cCgKfVNreCYhoKOvFOMmhuunrER0b0la01Ey7dRE/KWU7gSyagjhbbUFuW+JyFIKUCWil2gp6LJZ
HmCprmUaDTREMSx9Eh/RPCnhs3WuP4UyP3ZlNbPgnmNFdVa5yaQpZ3svC82FyjlDAGdMhk+C2oHN
N1MBcbWBiErSzD0qNfZCnGBngHd6q7k7XzMq7uqsCtRDywt5m4ogbmjnh4qcqO2ih/jazszcUsHY
nSEXk7sF24v3eAT+3GpO0wIOodxXdC8GJRbisGHLPXYnJeLSTMpHoAtDHTywG+UiuH00j624WCmR
f98ow7I5030OhgSHp9MfrgRYRnLvLNM2zgp34KINv3Kv9YiCTO2MiHWgg2WF7lXV73PZWOrp/air
a9UPvYic165ScdlQ/LbvrqbpGNykXmQeJYyWXRNL9nlEAJAkNm2oUxrInOYCLX6Ngf543cbg03Yx
EoemHM8T3VyofbGVCuXOaExPjZmID/JNlsNXlcskbqzozurQg0BgJ9MGdOPrTXYu7yxqXG2WH/6d
1H8DyH7bo08qhnBmsC3SwNZ+z4z/UtZPxa4Shzyy1j4k33UXLeEwVAbGPBPtPmuQNhi2+HJfQ/g7
hCkgIh8ONSgLla8rAtkkbk6lgwApmNlSO5xcu/j3CX7vzP44QYh3WEjQHuFmf99dXvWoECqfHjAb
gDyOljJK2hkFqyiah+am4kkF0Vs+IFMOWIiAJIlkZvVyjDcNEfEszQuto6w4rLKph4xSR0IlLQE9
7J9FkoDBPpOqDRQF4+RJyiEozlwUkqbvzle8KyUuDDyOJoWfol2HQ7mM/Z3We+HwMZUhS0F3sZ0y
fKNeqFXnpZBYzI0krhK+lPCLqOeTWB+b873MOCBJdCBe16BMF0YUrqVWfhFz/66lNvrvu6ZMe+7b
uwaJtEHnU6O8fdvu84O+FM6DYa41ynuwrviha1YXk00LiaJIqUyYh+HTIE3jOK9UR8ar7Inlx5l1
q9GVUaaMcdhSNNAw9Y46zUfnu1KF/g/AbjB20VMR+QvA10m+E4KjoTN0Ivykh/pHRWsCPv5yEVOF
55e1Wapd2Sd0P9b59UQ1izKCDt61DrHL15iA0cXP/75tfx5QpqEN3RXrje7N/yHtvJbjtroo/USo
Qg633Qidm2w24w2KpCnknPH080H/XFgtFzlVY1uSLYtsxHP2XnsFdem3//WBcjT2waCZ2h7IiCrm
d7s6h2cRUp2qf6HqU+IfUDv5Nxj0550CHkDCx/MN7P6XAW7fzJkfF6m5b0t8T+vgeWAyHrUtTqwM
qLCeUHVPUx9jti5JJU4aSh9lMFDfujWRkKmYE9ZwYxpSmQYTqdCg26LC6zAO7mygA5SmdV6H+wwH
7kgZoHa/lxpkmIiVjXa5jTDBNN6mUCfZBOdiptaJ4xcQuPxtayAmgT2TBh8s7i4ZKKtQe5pZ90cp
vhtqf9mCj2WorYvsrhidOMB1L1rX4l3WPAVZuc1hYUjzHSNKnZYr1IAD8DYcEyrmxrHCQ5fZ3Az6
Gw6tB3ZePEEydR2WeBGHxTZTg0tVU7f9U9XtphpQgnDGea870/he+9ZuXlxAY2XT5YE702UUgN7q
+Do3cLlSiC9Jka0AeRh68+iMZenUVnU04tErhfhYq+I+DDI6+/uATaVvKYYxSgGmHENCWywcxdJn
sWzvirQ8hhrmwdlm8F8aDl1Dzh+KjDKj9DLrl99YAAsFXY1vBru5aOy8eJ1VZSdUGaS8CrjD5KUZ
NPyAZ5ULxLL1PgDJ+23mscNjXNtflhuWFZmD1ALyzufgPxVGhf8X0QvESkfKfZUZG6HIt8nE2Ub+
NdXjDbR9HwKwsrD4f1vlYjc5rOUSOWVxKdMLXCohugj9biljq+p9+bfBWOk+pDUNEJ7EouJi5Iat
puw2EE2yDp9UyCMNHXoErca8G/J72XoLJFwcF1PiydoZEf4yLPpD1LqSgPXE+DCEyD9wojPbt9La
L6c2xhspLR9HH8soRbSFFH/ytjddYRyQSPLdNIscnxDlBnUt9RvjX2hGK73Ln4dixL+131KwSXJ9
ZJq6CsmHtlLtPo6/ZqlZD1K3MfO3Vg83Wh4cZrrNrI43pTVezVR0B19faZm+bc0BNkWzpoXcW1Wz
07E7XQq9pSIVMPjvfHcKxCdQYo/KfOsT5VfXCmxKvlyNNjWJ2LHavgYTFjHMskUltKXMuosFeNWz
QU8fCxeBHw0vkYjNk9weJrQveih6WRGc6nE+piWJaMSfLDMAHAvXGjv6JLXbpcwfSR5v9YiJXj07
OViNjD8cXnoyTrYjhNYcxEru7cSoedo6xwzrr7DP8UWFEVfvRjE5VX3jFnHrdgALgh5vRUwysyz1
BAYPovoxVqz8gvwTlWQBzm9WLFViycKYTF7yj2+W5aiPktSSc31vlPeYqancg+0EFVdwAfPDkpnl
2/fLsnqLpjKbZZwO64Dlk7gda0Gg/7Uu910Sy9gLa4c56Xk932sq3DINN4b+a5A2HUhSDahfm1tN
uOqYY8bzdpgFp2mbf+Kpp6rzPL8jpErFY4Luy5hx/4TlV8fuaB5G+SEsrwg83WK+yPdTCk2p3QQ6
SULjk8FO0En3tI94Wm5bEhj09xLnvxZYR4JqCMX4+3PllP7r8lLsGEjiUHffoqxxLyO5iXzC9xo0
y6MGzOko1BxpFWPnP7iVQo4LjV43rEXQIrHjClSMEYu3Hrodu0YGb5JZQzBNTia/xXl/N8zntB/f
ZVhIQN2XxlhSLaVgO8rDc5mQLTG3/q8F5ZhpKMWRaC168or+HQiwaKuHeBkGJua6pGiP6nd/mJ5a
BqJltme8FVqqO+aNO/f93TJtGlPK7iTadtnTtIxaWP7KiOU+dP0mvJcpz5C5WAAO8RB5YvRrKggV
pRo3J8VZAMLWlByld2fswKbqlzETyxL4DR7PZXwWQv/api95K68MBaL2NGyX8zeq/qDx77WSX5Yy
T9eynV9Pl4hfUnWdMx5cSClWca6G966dCF5Ec4xdFT5323zKcesGM5+/ctpdgyE14TDIz42JMWuH
JxcDyCjIz2wnjtT+Bi72DeTZuVLdQS+cZNMDJE+m4snNY+1LXoxn1XKXlu8Y6bs+r1xRLS6SgTJd
TR2RDE70IgtI1ZTVZREZ+d1Wzd5l+KxLR8t4kMmoaPgsx9AO2QL0DLvtXLiD6trN48YffU9SE6fT
Md1LhGhdMgI2K5ae9r5iAewS4a5hKUmXgWxjHMjGWmuF+TAw8uWurSms7CBVz70EGXGxwlXfExXr
SRNi+wBfNOvcpmvO8aXS2DQVNt6KaVneNREYKy7t1MjjhFS5PTbN8Nql/q6Nu0fNVx6Wtkip8bEm
3yiJn3Ot9fy0PiwQQwznNaEPNiPLFUXSNEWZrBKCKEwfF6yKej0z0e8QaJcBOnVvqjR8+hnkcStx
AwpupQi9DEv4adMokpuC4QvZdIY+djcCdgw8dTF4ZxT3h6ERnXjaJFqDWxpbTSniXci2F8T5fjHx
XqbvOiEALfYM48LYfPr+Hf5rLAMXkm4VjwjdICL+lhgpmdaINsbX9kP7sfAXKKnArUtqn0WvlP5Q
tN6mxuAQibMUeTWqpLMq/5VmmKWmNIm8tccI2l44jYDxdjPvCsGRcjIDYTCkhw5+oT+/qEN77tXm
DBlwU+LCrpEkNU2nsXZNP2AVmN3KcBvDjoQDZZ0xhCtNP1fyoTWtZyERj7GMhbkM3h+MgtMpXxlI
MmHoJkTeRnImq4bAXHnG6AWmeJIaEXSufRZI4BBNEAd/8CpuvNI8jfK+mohImaPt95f+r8bn98Vg
9EZMCnw1Q7wZRioxfYkY18S/y0+LWa2q4JOPNEIS4SOrpjeKle36rfiGZe4oOxVhIaJvor1H2mtY
XgPzpyiZY8pA03rgpOkvQ98vRy1qI+5zufGaQRtZCYrhlv2rVB5K3KktZjP9gPDklyw635/QX7Eq
/7u9OuqvxepRZKz85+bXlHmuGWVWHv0sXdcSdX8JKlAYGxZELx1+De1nwbBrYBeMM69mbGSOd7D0
E3oIsfoKSgykIiw1JGVbCkcrOffCveDjZVpJkwc4DRonms8zza4McpyYyb2S4rmvvcy6zOLTrIVZ
2zS+uWqW0ijLDurEalvOT4DtQZlcq0raVdaXEVg2ZfJq7FR66MTNyn4zCeFn2//KGvOz/iiwKh5p
3uegOSpDtDfzej+IMeb8hFa3gTNF8GEytGGW5aCC3mAG/GpNeIn6CkV/cCgNqjaMHqV7rTjpgmem
8brskFUIX2N5qouHfjikIX1u8CFbj32GbzjmxOUorsch8IreDYz7SXyt435TDtOxsvzjuKRVN47f
fWX1JVA9P9LA8s6JWB2mNNnq2Cz0+QfQvzfPMbhxbStZcJ+FxVmK8faJn3rl1NQ4Xw1PepshuEq8
2MzfNUI6Z4RWc/ArZ3oiQn/4/qFQbjW8y0OBgJdwMBi98Ctu2ZiBNcajmJflUcyTJ8PM7A4nCyp8
ySnKiB6gOTZw2GtFsxUeflG7T+ZdG+WHmOwq5H9tu5sfioGSOI1pH+l7VP0wa44Me77RXck4BjxH
OcK1fHZD+UM17Rj6dqZTS2PC8kFxzsO2th6sB/1+WNe26OHQsxYvJDVQzb+nR+EgHDDFlbYDcdCM
CXA88PE7MOwGLx9iZc44Pd5hzbieHNmJ9rJjuKSjYPWCPc2JTljCErS4zDYWDU/1VXgJNtHG3wEv
2q29fzLsfbmdD9hcYK9BOtamWX+czd+2d74X3mUnyaUQ2SZ4JoU2eYpESI3rfo3rmon0//m5OM4b
/KI3uYt0xf0Yr1a2DvbNSX0y3GjDrxyG7Ezv7fa3h8cJjzpMZuK7yVHc/1nNHJc/Iqz83WIiMzxJ
WOywcmL58Xbs1jZ0wRVMiEN2Kk4T0OSL7/ledIku6VVyfeBzfGvaw2K7Z70o/AbdWQsf+6l7Kt6N
zxkjWRBfzJeUxxZBV0kXWYDBqvM1H9BXaL+alEcSrYkU6ne9Eb3EXXSNIxxskvQD01HknoQcW6Gb
N/69x4Qeel2wVkvRLjKdmJzIEUe2RgA7XeHRLeLnrrKcCA/MxJrXkJpclbEhiTVFnVwlmflGl3Yj
0BoiPebM4pAeyqjeNFX00YfdvVA8K2N5UWCOp0tKhxR5VpbcD0Z0lEm3TdWOXaLyWkZnsqk+D7FC
MyfbbS/t5jI8+TKTPKzzVLqq6imSMxazUVv15MAVIw7jDCWMhNiBMHrOcsxQY7rL8qnXfPcUT4ED
1YUpjXis0/RlZDqYg+cJTNaw6FercxJ4ijUcxg43O1xCzTbfaWXl6cyo0kCi897ImpeajB6rsWLm
5bNYEo6YCAdZ+pCw2M8lOPLjqpjSx4C+4fsX+a9i//d7TAYGjRTB1Hhg/Lm4iyrgfSWHAMIyJDL8
U+MLeHci3cfttqB9pxxiFORULFhZVNwVbDYDcp+20HZGy0i4JvIlQS1JOHHCfW9gUyTTJVPQlgy9
vJpK/HfST9LmnqCH/bAKmbd8kOXgCSKDiAz1hLiCm51JS8vUGLK+OGYBNGcChkx1eW7n0KG4XBsj
GHi26YRDxUzECP6pSVuumLrO8WXQkQkOjmw8VRTYA4MXtX6TTCyZ4pOY6HhCavLoFmRlqoOdixBG
A7cLDVuQGluHCayIW9l86ovPsYsubTZwX7EWzD8U8tIREE2x/yb5D9B9RIFU+oblsdqIZK40o60n
JzYKK5JW6l1Zp5BJBpeZ7MGK2VnVBh3pdPDlai8gcAuZzJGGThGq5eraj9+t7DmIsAeJXpCV2TSP
Zi57Ic1LTKBrnFjHPhm3TTSeojk1V9Vzlc92rP1ELtJuZQbLhVeRXkHHseRFfPPnU5POQpulecuF
J0Q0mx8HsYL8E9lDWO6kmEyCPt8JlsGb2D20kkrUiMmMTlslc3AXFNYmIj96sF4m1c3EBz2+DuKD
Ej3JyTZLwpMaKE7opoG+g3NKIYTpP98iiZ/SGADszFSRFs22YPTMWr8RBWyCx0Nc1us89ywD1ieU
T0tA9COWdybjO4KDD3oQOmXPa+dHzkyGxZh1TqPE51asT0NGdqEwhP+I1lD+8Ij+DRxAZLY08jRM
AzqedgMciGEoqE1jZMcqqhmtYB9A5R94BrO0H17k25qfW7LQ7ihKliwbevc/b4lWKJ1cBEV6zOeT
gGyQSu48mJCxwjWczE+SN1+bXtur0yLQj49KpkEnwTXNJz5wIPa7aBkiT9kCqb4wyvgnmQQ85WDK
0Bgje2uPlYHSsWIDTvtdIBuX74//v+pm+O/EwzFigd2l33AWOyONzaSVE0bnKgTF4ZQSTGeKgSNS
wah6B/njDJMnZr4u9a4YfC7BG7LhybhVIaJrWrAK/qvfKCX+4SKVacXOCGOY3a4xjz5f4COubCPa
E/hwNaJp4cvCFHUskh/O5S8pAZb5ooqh14JOWZrye936F1xU6FOd08InR7YIwJNJfZAmHfH0lxQf
dfLl0wQfhO6nR027pX1K8qL4YgcDy6eVuLXkKxLDnIiJ9g/NgP5a9C/D5BjEvhMHaSTunOAn16RO
G6SeJqK9x8ghEBsnno2zbzwko+/MQbCDalCImZMjBhycMOj20OhXhbGffeSE7UySWbL1dajvGmMw
9mRLOxblosORPAlERIqcxQMT18y3N3l97M+dl7vlbwukEDM5+8Kk4IgZkleuyNekUsOZboX780fn
NffSqtgt5d3iFgjxaY2oZx2tzo2Hteb1GuLAi71lgHv49Vwd5xV6Sb706rofZ/dr5QGI4CaNIS/1
IZ9wwQjzEtpXVOHncb9Y1xknE1damPGwwE3MM8s9jIZ1uaFKPMnbdmU8Yq3lmHzMJyadz9b6zkuW
ZIFnbGzXrePpNm62JlbUyWKYiYXaXoNzh+kcNWCN9aeySXaqg1hzZT23Z9gox8wZ3j5GmhqnxAgR
Ut+6Wc3XBNLdvJ237JXla/66nGVGLQg/eDkDFxYeJeUHBRx/41f65m4vX/CtnMWZk+zGN3hznOhi
9Nfvv6LdYhgMm5+fF8/e5bIsf7POcYAFR/r7qo0bSoh1vw9x024x8lu++nphyD9+NF+Vd2W8uq4e
EywG8YYrvqhOd9Gu4o+Ne1KH3MWQOMM5FLM4vsnyrdIHynEvWH0l2CN4i+Uvl3i5LviDXjAZ/cLW
m48ObW7Y4kAXOBh4I8HG0Bgv5cxbPJXRf6/wIr1wm/gDnEBsV2vYh/bHNXM+Ik7yyl/Yqmqbj+W3
U76asokylyWBq8WnY2563dJ48oRdryX//8qR8JGBw8c6Vze3P/AD364uWz7N3W/svYvJ6xuW3Oel
5P+AEbKvVhI2r0jODx/BHu6gcsg7UpfImBsw9IqpeELKi4rFB3mtHvOURoVtZzkrYy0guS7g9uSK
/J6iO6h1aHXaW1Pt6omoNv1BHZJdORHsDZhvkQbpD7BZmAMwCpPNlq4YFFFGYNufR8TD4pv1G+kl
XnjAq485grFITWiCmwwp+RhzUZgs+dUArQ3EQCZqVCNgTzok5Z2GuXAN/IIumiHz3Ry9o22oja26
aDt1yvfyE17MukQMJ0ugV6oBPUShW+e+RaIzMmIOYD5qPsrZwDNHmtf1XBxUHBEaiJW8X/LzDunR
1H92peLKKFV6fHhUMd8MIsRbwJrZU336idBaBaqxqgJMH6SrTGCpsc9Kr5PZlRXUKiEPW3uoZVK7
6m1ruQYNk/HZC+UR+4TVPB2m4NNqg33Qa65fwwStjRcWhkw6tTkC9xYyRkzYLQCzNia7AAU9RBQi
AeJVIuaOKrjZAWEKfUvr0Lx+9LlnFi9LXSCh027S1s0j+b4Hokj5mHgv+XY5/PIH7LlDxQssostN
5apqOFJX/rnVpt0QI9oRaRsHwYsiaY+lDTlx6UOB6QGAteVGM/tMoXlNKV768sQ8dWWV6TEMLdnD
Lsxf+YEjzcT0zWGmeVXrDYDrim5H0UnscBKImM/khonLEqxKngm/fJGoZate83RRdxeejEKEIZs1
mdSTYqxKs8BJRLL76EnK6GUa8V6DHpcqEAZmZqZKvC0bVjjUc1D+Krc20N3m4srXtjmEgk6BOAFv
YjAdKaS5ZsKUwcGths9AO/dYT7UGXphZ9DBF6Q+I0m/48d/zm2WfWtyLLBPfNpRvNxCZVZthm5W1
fwhrmvJgwDNEhMgLMIgiWbQji8RQQ7ZDvOMUmNy14Y7Wq2n0bhpdsbddy9g4mHDl+mtJhlpdzJCo
6Bq7NxmXle/LEoLCqJtuD9ZkKi7Bp6fSVW/qEmh4SRJqkX9ALZw12VZnCmhF4UbsuquPnKb2SWLK
XD/tPuZc2FY56EGGw0zc2NRjm7qWeD5gUxtPkvmYFiHIfeRKOudVtTC3iaQcBt3D0Gc3jjozuiVM
TUwYsn7qWm0LGoWxasuaf9TE9Jyngifiuli0e4HEq0L1Pxsw11JJDoIROp3Gpt2y4bWj29OljW1q
W6W0n6AyrShXGGGwiA3HOvtsutOisEPLA7x2SmhQjfgSZuD/IsYrDIrTtnTkuKbuhrbrarHhMWta
VyxVwDgO3K+VOGFxyPoJ8GixxxVmQMiyU5FrqybtuhGbjVyzN5WVsh5EY1XIWIDAk6ZZKYaBDCug
rgTDFX9dXwk+rv+BnUfIPNyA+oN5ps4wplyr9TZm6WidEiDMawIvkOFyskMWhIAqPNH49fjHliat
HZ7aJdX0jRYqxctFp/BdsEg/OA1wDWvmZWVw9sd2C2lxK2j9Lp6b3dJFoAuK2s3UWC2ziXTHOGCl
lKabmrSIcXwnJgRcG2fgdvRU8rORL48stLN6Wwe6I1WgLxRY5gyOi7SmsoWG3GKz93IebDM5KFnt
xtFX6Yse13zq6WQWGqLIOF5huyjWpZ4ehlpgKo8dR16dJnyKiHRZSS2y+Gi+slxjLJo4gjcqk5sp
2kbvLZd1SGlg+k3KQbEIPY2GB4WIa2mobd989KtzkNfOvMxLaDS/fyf+o1RH04SqEq0XMLdxW6or
DEZ6TQvMQzYfpVBkxNvcBTHbFIRLRR82C3cpbq2T3D4l0MbVlBgrkcGeFOO4Us1kkL6VAr+tudL4
2Amvkz5vmuQtlovPOQzvU9jRyC7vaYzJ2i3dCDwGmerDOFNpEGlam7kX1MXD92eFbeTfb7qpyKil
iBFE1Kzc9Go9PMBAETitKolffRXp3Hwn+OE6lch0kb7KSHiA2QsR/iBnwol+XNSkwC6gMi50K0FR
jkP8JStvI24y7VER9BdLIWW4Gdd6VV14Yr0kSS+i0jzipUkI/aNh1nYCPKzDrpVh0oeQCH0YjFLI
uACeqmiE5yTvXuYJr98iu0bhdKiJHp76+yph84r7U85IHmsmfBsZKj/25LYO7bHDWXV8awCPLByj
UuEukO+gitgVlbwfvUXNUexIvMXXSt7GcryT/OwtHCNMeZFwoD4h3n30dOPQt6glB1xGuOCZxb7a
b6L4c1SOwjht8kgFxHpBCJzR6EcYi5Qck5hJR5S0XVWvlHoXxiWZThy8iXMrCdZWPziCoTyUCDXS
AWa2DFqDinWI4U7wIjyPpAUtt7eRu6faAm4Zg7VOtm4YffVwKVAV2mZ6rPQ3xfqKLa4jbG68gpKa
/Dr473VG8aMWRNpJm37Ro2TYR0YTwgj1YIaKbajTe6RRBrNRRqNxicpdVMxu6WtYj+2ECWq2AEwq
Kp7POQlso98/Y7+VaDebiWUo+gKbWwinfqNx/24M1RIGfpvpByFtSGq8j3to7+W7pB0qeEcyAFqU
nzpYMf4cbKNTGnpo6Cj3QvNjkscrhcTdJMLSaia76UAzIBlbCtnI/l1FPZQsBMgItIUCL5nNzUKg
bsNfRkjmSvJUAdUY6qmbvqg1xQLHZiJKU/zI5OFFmUSX1jv5mDBDqofc8XGTIRYdw4oZUn9xLajo
hMGHTdVjKRa531+X/2iYSVU0GVRK/7s0N3iSUCb9XBmydjAClJr5L0WiGj1q0r1OEhJOaRA/ffkH
2eBf6lDKkCV6EPbpgh0iwmc9+NfNUPJonMewILkEUmaXW+tYwrvMPIhK5GnNZ5yduGqxvwAFJT9o
d4wfTC3/A33FP4EMvSVxlZ/Em/NGeZ+bsNA57/HUy5Wb/xNZ1kbxQy+dgqM0bWPipjR13yuRLYmZ
p6e5vSA2lija8sQDLu8SCss8fSqls+AzWIoehqE6qDC4JSE/9S0J3fFeRgEhaT8smMbfICBaX1R4
Mg80FZK1rKf/un6aGMRSNyvqwY+gEM/4PbfRypSKu876ZSb7OaHYtPJNdNHT2jMhEUT4q8FJP6Fb
2jDPIpQcTthOqhNPhgtWiC9pfK0teSfEa7PRr3HYX4SgpM7Df53Z3Ww8zCLTePZ0C3VAkW27EH9o
E3tmmBtoJWBQKHgUPAzxIWRYVLU7K2Ys+M9Y/iMRCgHAl+EUxQLV7LGvoJI+TS8RIMSYAH9RLbF6
ynDBi4Y135v99AzBJiVYdVBgIVPmS++90LmSGTpm/hQZzGdtRWGPMnNnZkUZAihn5DZ//278toD4
c83gMnOJCcxCzmvdbkvxMEq+lI3qQdF6W4cknaofMSVEEacuhDlp9Pd58DZACWMPXvmo0uomhtkn
2mO/eOvE7yA+qwIKrWnAZVsmhHcl4ZHlnD9EBJgNXNDE8CJm1SGh4+McbxmskxtuyqmjtZ8pzl+F
+WhEX2ZbbERqse9P8NYZCNRPAbAUMeJB1Clq5g1y2fkxrnFaaB1mc8TWHauxxpHqxjNJZCp/jXh2
WkWFYJZUalrYxo4UcwPtjzy28FwJ1++P5m9oGzKsDCVdJGmV2eYtuUxIfEPtFN84RIHP4ADzA1++
BhmSYIx0+tE1wHGMj0KAjw+9exbKe7glm7jOdxE2CXZWMJBXOqzDzkxsFRRdaEOVyY6Y8pjivozz
Q8LTu5guJYNFZONbz9A7kkIK6CAGaUAqkRBkYWLYTn+QjbKLMabv308oDuaU0y8k6WuQGmtlWuYv
tf8auruBsfGsPvszrAMmlzOOV5hvdSJ59rw+QmFHAwyirvrBaeb3G/7Ho8nkBVKgxhSAAQz38c8V
AKJVl0mGpTCqEretVnoy2im9PFltZTdV/Dmwn1m1W2kPUKyy8b4on7rwV1m8jj4AUmSuFhxyDC1n
jCccFxVXWF5ugiD9+nExUMPqmqETjKL5IWnyV3+KaGOGdr1QTsUCs7QeQQPYSAHLBAlm0ihbs5hs
PTBeK9DXVk82NQIoH16tJTxbQ3e10vC+4B71DKl18SEIXzviC1T2lw5Hu/EQ4lmalNYO511HQ/Jj
gBaXxIfqjGhozhlW55Z+lKxs1/idh22AYSWPYXdglhTll7HmrpXigcbb7cwjeLQyfgbQlocypeZP
8WQtc+JHaHT8C69VPHMw+7DbJV21m1CUhbQ3yWjUP6wh8l+lLTfKhLpBjydj2XM7rfczU7EyVNWH
WmUUBbczAbYUegIcNNQkSudig1ezXAMMSLhMm+PzSJpsDp+hOhW0t5EtA4fV1cTQ11gl2rGrVO/7
F0/6C71ejhFhlqmIqqr/zUMHfpmzUFUOgfoy+sewERwRwkkgQSWAGdhpdJ7KWQGWCHR5o0o+KP/g
Kuhey/n1+2P5z0PBqIwNmQPBTe3P5xpqaRGPzawcMBpiPLAOgv+H6eXfMAglB4sNAglQe878Zt1L
I92gvCohN1W2AslHSsT1JCNKhiklCCji7B62dTkrFyWFzTC1JzTj7hgj/hPQiTf5PqLu1WsiYqTU
o8F9WCq12RTssBrssBDt76/KfzxFQE1LlbZUTBoDjj8viyROWVNmjXyIh3xdYKSnD5lTKsoug2CW
WuqrDBs1p3JWNCoXssVABtR616vAklCL0xwAAecqO46Pfq7ZwUzUqi7vGqH46Vla6qY/FyYmwupy
rNxDjPBuptqxKrfpKATKQZXvEwRmiXoWCrR2sOCErKcqHrxMEzeT/OXXuZdS31WQfOS0voR9sRez
ESBxfIoT1R7jn7a7v99Fjo3tRcIFAs3TreUT9P+R/2XKB9rgroDd9ZVXu7AZYTZS0OWeSOKHRuMy
t29G+fj9LfyrZFv83om+tiDraTKiqz/voFhYgSgNrXxIcqe3oGPZlL4CHsjD/fcf9HdFf/NJyyv2
r+LQn3SjjEc+SQcTUL8wkFJANbEl0iOnku6m8C2B8fb/+aE3b1ST9lIlS4N8GMTdwFMnZjuxP9Kw
VhV+v5gDa9s++qlA+70a3D5s1C8gIWSbMha/Ee0oSlQahV/LB/84kDIcvkuMRMzyV7QjlksoPRBq
CCww5c28WIWwupNHnFeG8odmYjm528Mgm8JSwGVg690SD/0iH6WozTEtr9Y83212FNNHIfjhU37v
6X99jASj0oKCDyh6swhobeGr8ZDKB6ldD6CXJai4L6R2ozwqxmPvT3Tp0+OUbtQSW9w4PlU0+FnZ
uqwA8I9JWvEEvLfkkBZcWYGHWnHmtNAFW/V1Mj1Ly+j4UzvMKbC0rw67B/kVuYyN2veHXfE/Ck+d
ggQDUVZgrMZuabJJoIajKWjioQKOqZDC98w9Y9LUPT42DI6gFnhhhNapxBELr74fntblZbu5kny8
BXdWxaaPPurPV0RNfZMBvS4eWqLVo/AtC1r4Tm7iczR6tRLbcy7CADLWkzBvKtCn2McpWK1+emv+
Yg7gRkOu3OLkguwMu70/jwNsm/2p4zKM+gQPWt2Ejd0MBigwsmTtE6p/JFUQx2sPTZQcFTgXESep
vbI6hVyoZa0amP5+f3W05Tm6vTqwibk2EpRi2Kd/HpVqZZMfzYZ4SH2Vl0rbWmbnDiIcUhhiza8S
gqYgyJ40J2cDp+ywgt4PfUHtSHGO6i8DZ2VEmZiYeDmYoQIPKZG+MmtRWE13eozleZLjBfE4Y9cf
Ww1hyXN07gf5MRwz/F4e1Zok3FJ/8wOsu9q8u6qNcG6DkPVZsjOhh/o2OgOULUMOgIqaS1UIzORE
rxSJbPeJMpcnA5Vg6fZLUIguAZNmP+wlv4cPf10kfZn2Y2QqApD8eZGajqpu6iXxQEH12CYNAz91
U+rHcIC016pO5qv7DLrrDB8wDM99hmask/bGjO/LSHBP0e9gYzyybryqwfAZjfVBUlBfyA3TveAf
pdZwd+yu3HSX988B9osbGUcV9Y5784KtxxENBWbqzD2U8S4u8g9Dk52WscOc5XYRzI9R1jutFNHA
p/e5Fr0b0vP3D8r/Nq3bi4AeaJnNkEbIo/znRYik+f++xqV0qMGPgnxfNru09fpuBfhYYa+fuzLk
SCYjUb4JmHYa2z5dFwszhtAe7HnsTN935C+btJmrFEb+i/QSMFJK3hLAyNyLmk8flUXnleZjObl5
4FWws7RxL9XbTDjovY25qxrCITTQg7iNfxUh/xHtPWA4PF1K60kCKGiUDVV1pZPaNZ9iY4NH08rq
jgQ05jluBk7jO4w0xpf0Wv5D4sDGQtL3qN6F8bp6sR51AOJn+Z9CtduP+TnsHHiduKVbwq6Y1xkZ
U/6uXGLhIIdd4tYRCFQ0vVRemcxZiv0gXw3rHMxnk/gWMdkxlZ6kezVzkBOq4RGBSsBAML8isRuJ
xajewxKx3yZU3+va62tvyD9SjN01MOx9MK75p8I0CxpIg+DOZSCh1Z4abqLZk2RH2jR4Z6L70eM7
1rAQgmOx8aV9j24b7ViJXNpLJq8SvnplA0SUpkDnJLKvh/4qG47M0yZ9FPgUaZ4Gkvx/CDuvrsbR
LIr+Iq2lHF4lWbYcMWCCX7SAopRz1q+frZp5mK7uVd3DQGEbR+kL956zjywdhOAQrwFgu3naanyO
EvxceZcnG84zCycUPbFTfVKaJ3nYBOQEs/Ps9H1S+PRXLTo2itsL9tJ7BXn2YPdbBGFuAB9ecq2P
6KdILzYPN0uxrzWE+g4NRftWnIINuEkkCa/KexTSAmYOcFp9r40YExwxuZBFwJduPRcmcMiNJB1q
yQmhy7SvfPaS6iq2oR3jxou4b/kVKk+P4Ko7Sx3lWVcZTpTlwMGpqt+L9vSuB5uGvddNprU1OqFy
k2NPj70WLDJSBY0m4BElZqxvFtMVn6Vbpp1X26XD5IiQHv4R5XqTpMUF2BLE+YHER5aSzcGiV+EH
I0YcRy+P8eQ0SKjIYL5YHpXmHk+lZq9jGCduYdPQ6+VDqjscfJq+nwi3Tp3I3K8b9o4OD9lLNqSp
SPUlqnTIauOXtvSMyDPi53DYUG/og12TOGIBWCHlj5+7BeQzHSp9z5eZhm4/v43zW6vX5Bneg+kt
6h74fPhCxlUqcNmcFiGF0h6zEHqSL3GaAo/E/AxEzdZlCtRcBWd+ceTlFUOSxQZkPiQVfVdXI1ZS
RtuiHsPsWBRPIiYoYWPph5mM0tqxkqegQY+1kYOLktnTS0XyxqghljoHJVaeZ1xhRBT25Etn2T4S
fQHpct74LOEqVDvk/ZLyimc0k5/N8WlUfoBrbxI/Wi4U0iYeOwJ8suEr0w9IMyTGk8mN30dqmT7T
Q0LQxLjT8b8iYEiZOuJD3B7M8L03PbwUkvkCkFs1vUQ7N71b9LhoZnIWT4txbJT5m/I5EJt+GzSH
EK0oSlMkANN+GHaNsGuNxW61kzgdS+nWGBs3KT2Nyr/VXuLu3KDeIKXoz0Pv3yvArBzYJhuQWunl
s/r968gr50uJPrQTj23AIaRpXhtLGyBjuPRlAc3IyFSqCtSthDvdmvVfrB704V5L15ZBa0D8rBpo
W5cGWcwtDwmgij4qShSlFrpjYBzYL6RSZLPJc9iodM2WakvAANZk81HdKwNmvYSM3g4MUrsV29gx
wrvZX1GN71i8bg1T2TVp6ncVnATe5kRH6dDVr2UfKrbKoibRKg62BZRXfQq6rdIonhQzP7CuFRdg
oSMVkHSvSFDJDfMV3rwT8XyLwQTbpb0XTKH98D0lynYqo2MkwZgPSG+oKM5pCWjsnNydWfiX4sQ/
LFsNCbw75T1wh9RzflsZGUE/UW+bpKNMRwfluM2bluBAtbyq/zkaR6M7D7T1FeirxXahqZAf2mXa
dMH3nz/+f9j4rE+EA4CCALhp9beFoyENY11mC9qjqPVDQD5iTxQvncAg0DA0x7YWgTGorm3OWIVJ
KT6pybwRLeipyXcoyPtE+Jen9A8lCkO2WBCpqgzGWfyd+Nm2FVaWKROPpY4IfxqxhuEuLNVrxxog
YvJZCFFHpqj3mRubsj+M9yE6oVwyqTVazfcgtS9monEbPPTCo5rjb0YY+ec37pcW968rFgMpCTY8
DDQodn9fsfT08Kwol3nj6peackQw3afg1tXIoZCKT+HEmRttKokRLr5WQbqWhDexCVBQKCkhwvxx
W0b8gQASJSWo5JqMD4hKffbWsYk3CkhQWwTYqRg382Rf0dBYWVO1NjsY+C9LgMaENTwfiKDfUApB
LOqdTYt0LAO2XJXJUwKBJSx+tvlJb8xT787WTkdRnw5uhisiHSL0xafeoIiIvnO8NgNnSK67Ic3V
tFYep5RJj7c3gx6nYYfIDfI92zvLbpbIb1KgHbECeyIDJRKCRcLs/LIkL39+l/+hOk1Atcn6lXqH
Jim/uwPGVNLmoEil41zPl6hHA4bYQ01DL2bwvGH4sCSLkX0X7SUJP/VuDjbDXPjIaB9hgZMgRH/A
acxyb47dOSm0x0xvvQwY+brtbWrpWZplr5ni57ItD1Yz/Bg7GvJ1/SDW5rUuMMrH+SbR7rl4KCe4
i8NDapHavm5WKmKTLORNSxI/VmKB1OlU1rcC51OJoJANNmo6ZII01OMuOAeh6cbfCyXksqNOHkS7
2nzVnUKg2J9J0z4Hp9Yv18RgbTVmBwx3G/bujppGp2AUbRKpQGk6AbwuYVUCCsamkXNfa5qfWs/q
BHG1V0TaWxQnbNHL6tTilaT0+iOvg4dOZnYMabU57VLeQj61PnznBcv/sgv97zL9ryeFiZnD1ECQ
rKz8X46z/6sYAWDOpiksIWhW6Ua/hcwWNW+NwQBXzMCL55sOGUxnt6lzcMYrPUJyVLrhoipuQzQm
ygp8Si/LQOJKJQJLO0iRsR8VOvmxcRgQsatsq+MUhZviJI14WoUpeTc5UYfD2xweEj3ftlDIykbm
XRZZZ2n7emTRPj6HrfJDiZdLS6xNiykt7a+9odlNdx1SyNDiQM21uCUxJxnukUSdaXT6gmI+T3Ht
LUvx0GTKoafKkVH1CknkWpLUF4SDJH32E6daGu2NxNokfUp+k6YvNCdOYxV6YUQqbHq1JvloKfZo
Kbs6urplCkYl83MsIGOJkRt7y9C9Lkbi9fVsJ/0eSDpVlBE/mhrR+RHv1Vpvja9rmRFQMreG1g0a
bdaeJWzavSn6Ffr/dby2KtWrOwEY1Logn5k/BqDlgao7ymwe1AlP/nKXKwh2xYhtHTPN2gVVYVks
F3w0pyQhKrfx28af1Zg+li+lewRXfOffIlQ5KXhoCuOnmSk7GC8rZQpkucAQNQtgsygJqzQfWTMQ
jyYihMkCxLSN3Wb0JRBhQuskgjPdr8eonmIpGsB+JBRwmyJ6rpDcajSZc1NwRkQiGdYzGH8hsuxL
lvhlRyoxRPfsviSzvySKp1IHrfL4vecDFNOaMatBk+Ry+tuzBdf0PaRo+as4FcUwjEwy3O4j7fcU
rhmy6pqV5vLYYDJ+peRL9y67Zul3kL8N8mFVj6xTx6SAGg1KstTGg9BdwAjaha5Bx03fc1gKILGV
4V4O1nnlqhOKJfPRAYyz6uCscIzHInB2gX02n7U8YGv7jlMo9UX01Mn9ZdHnk/xa5IE3MSjR/K18
DWCEoUAlg2P65wGV/ifrub+dogq9Pmnti8AW/ut6D1ZeQyluoNxwCl/Kn9Kl8YZ3fSOehYNCzNPo
jPgpcfnYjBnkK5GefKyO4Vm9mido8S5bEA8pk7xlX2vDm7cxTDZufh5cg9vLyP4jZ1XIr4lN+nby
Zie3S1vcJ8/46iFMFJzrFGsIUOqR3dtUwviVr4X4SU+88YPMPT6TNrWxrUE4WOOawfDwXV6/WAP3
3BEInwCZADs+7Ml2S3Ois6NP/Ijs30nCiV5U+IiYpyabcWYk9w5ZNPIExhy+/3pY9klg7qhm0jSo
RFsw1nvhgIAPr5DKZ/LwDpcMawoyai4bZeHU4YlEobNeG1FsQhytouFdH4I/zL6yykZ5zm0N/Gni
/x6fF8ldTp/iE03KlsoE7oE7KEfYf+gVBhXLIvQwW+FsSVGeu9Z3yuRMXh93802vVB7AESALsKE4
pKRIyHaV2cVj8Jm+sYJtATtGtvDNvACGFr5CksNDsMcfLIy5S1ICWJrwCClPFwGruj4sD85DVUhM
c5v08RWaPaM554ywYfApNAtpUxtoyxXe/B3fzV+bHb4XqNSwyP16tk7+xfNq6A5XdvAKREl/1V76
y/hZnYaX5UX95CHRouF2FGn0GvvmC9vuDkCAyVHz3h/YM52FI5TUR/HR+Jem9t9lgPReFOTJbGeA
JJAg+teDXOvpE7dNKB7nkpzZtAKUWnmlhdKkK55yKt3xOitxuGTdtBWtc8nSlnlAY+mzsm2zdRsf
T6cQOaeunctTOqRnbW5gmqrxpUJz2yzqj2CG2EpaV+biBQCKv/hmftfUd6mA4blABlokXDYLLKca
XUnns2HZtyqbFiQYXXn784mt/73WyksmnogXbMoY/H+r6ZPqm6R9nojHSPypKJM7s+VuH2cwDoOI
9pFyvCSWUOn8pZF9AYMClDI3KcRNMYinoPkeC3lPdY4TEaMuk9yU3/WG4Mhap6PPgYd2aopDbxyK
jVmNbshOedZ3bAJD+YdYMVbVCCaGxG+y3E9iNIyk/mUqhssMQvvaWZDKZK+uIG2zw895ECo43PiS
zTlbF7GW+PZTrOEXj/u5wF2iW6e5Yckr7ena7GaYXen4zTxCre3Pb9w/NEN44xCtoGNXaAD9vgHW
tYjK8CQsx2AZnlSIyXkZu5UefYh5dRCK+7rgwK/x1Yn0dDsR2SYzti57Epv10PruewwWlCzo3YIL
piUXw+2MEdIut1wR9/GUbdT0XoT4LFTOFNjldd+1bEvxSsvkUKT5qSz/bZj/u+BoPQH+70X9Vk8V
AQoMshyJZNKIG/YNm4FDVBR3aQJiTSDcePQM8TXkEE/xA9sUgdZ2CUp+GXjNo8kT5fQNOlThSXip
dJkRyPoeB2O/rkDLYj7GSUkAAsPEw9B3bj0Lx5+prJ61zrxkU+/qMWQtySsMzf/zxyX9vePCKwMr
jz9vdRkqv/mFcwnvRWooy7HR6FkMt2icYV9SB09QY7PKqYVdMt7aaLmn8UYFLF3th3/t/66T5G+T
KE+C/jmKcUnWrd96sNZQL3Ilr08Cy2I+b/rKuppT8i5r6DvRHRNsDSYqD36W5kS2X2u+G9p7xuSB
lfhfNqLqWir47bmoUM1+HcAWcu7fTnx1LAalC/LpiKc2QkcfkB04qKchCQ6dMblhiF0Zp1Blfhsz
fCR2O0x4ESLb2bIHnDrJeCd9gXYVVlzQrZCVIhBKwa63tBuAq1ClLluLm5q1kELmrcLQOHy/mqwC
9SXbgCov5I0o5U/IZ0rEpkbpKiViu1Jkr9qAOEvP4yd4IEsV3D8fCgxv/zDoob1QcHxoFipQ47f2
W1JnUp4rVHiiAv4BCaHTYCFVRpU01Tor15yJrrNytHLKW8Gez8kF8d6HbzEi9l0oMrVZ/Y+elf0I
9tsNUPJWsw7+Cuyh+F3H5m2QXmREGGaSwg1vNsnEgi6yaf4/oldSo5eo8iWmkQE3i6y8tYCgNbHc
KmHLeAlddh5cJXoWB7bwbyJiVG3JfGbWIIcCy3G8CSYV8t3j+hV0F7Gn7sh7pjQLOXaCcqyLzKHr
PS4zq9rhZiQiRfj4Zcg46tKuRWQng/sbXCs2HU1Zo+m+6duG5mtVPMskKDbsU8sRsXXPtjFHPWVE
EPbV6FErrlP1tmZAEZmDPZgVzVdjNBvEJ5cQt7Dnee7naf3OMsDmh3fh684lXHDnJ84xTI2nS2l7
88Y7cYOTd+Kik8eV6y+udy9tLvO4BV+uV57XCyE6fZisg2Bp6fbpxC3/958XMybGNr97MslD/n29
B64j/PAY/eCOyjOXcPedv95rbZ/u/McTPd0t+8TXeinfuM3d4+nd+XW9OT9hbdvZD34qMi/l5PEK
AHuEO+5k3kju6Y5q27mvXBB4HKfF5WEvVInXR+D69aEgbPAAvFB6PbbEvfP3Eg9U23xx/by5nAR7
fTLAbezPyLnw1n3yYJ8eT+Ry8SLH8yTb83lsrvE8vLWf3qfPv575hvvVe754rc0f3i/eHfNrbV8+
W3u9+UWwL+uDMJ07678j5/555xKeLb/JgE9+/bj/+svP9eY1vkiJj4tL+O0ur0+bv5E3n1zT2neF
z/DEv1Xnf/dveXfQf6BOLrpzynfPiut9cmV6wAXM+o67I06Z76snlyd1+VTci5du8POu12IUdnAH
49m9eKsNltfBjTz/wiXrS+MFrv8mtJI3wPeen71fl/vP+Dyfn30cnb7/vP4Pcyfvhs3V63d/vbx0
PMyhPn+22PzAPuzze7gpHR+L6Pp33GSyuWzh6tWrym258tnj6tVqW36vplQuKp1wv1pUcdf629J5
5vLE/WV+/e9fPfKH618//u/+Vnet/4yvdX1cnKf+oz/Y3uNqTJ1srLPDDi05t3leH5NH4LnzC3fC
HfDLf/+Br9XGTstF9tZ2bP7z+L/clx9CAlF1/BaTz4heVjJPm1lu3W+D0qE4h9sZ62BFNTOkBrdM
IOW+Fe0qiJNTRdd8IaF4SHb1QnWjCnwgnu3PSBEpx5V+nzxAjXzUcVValEC7eaRFWm4rObB1CgLh
8j7N2R6fmBdJX2Nu7cRJ9NKKfPeYogD7MCE9zclmyL4zI7wuI0cFomSxvsvGA5Xptgxuxdownwbz
nGgfQAboTqmdG0b5PmziYxGLp66Tb/kkXmj8O4O0DfCGDqpwEGtKEdprYr5bUehlEXsz4Cmu1f1c
tJ4SM/ZUmu9mfhDXVBWyQozxayQuTZ7BRQ+ytbWIl8pU4W1AKduqBVVXruhClbalVzfqJpofGxXU
LMILN1HUXWh077EG3KnqukNgqpepUgB/0GCYFCeMutQxgujV0IC+PI2yuLModhfIk9ftEsUDdo/R
rtTcxUSMMGOok5MjsFCb6QhqE3ArybiJM8ECsPDwArLLCnw1RggWkA+SEFGfT1jpZSR0LT1sXdzF
dZ1R/iDJRpIvaX0x84J9xI6CE1kTqifkFYZi+G4Evz6CDDw0sacY5k8mYKYA9loJpKmSLqNEGFbO
DFD3+W4gXc8Ml+Osy26MmpYgM1fLm4thQSybunMkNQSQsDuJYs8yP/v4baUyFnOEWmV5CrPxGpjy
ZsxxxKqDVzEdIVyt1PvSHrGJYBvBDdCmpDU2jsZHDjLhvU3bh2rVTIDF1kqRLR0N0Rn9OSzIZiSj
RSLBpfQXpTt3eKTb4quYX/yeD6aU5p1iEclgQHVsSDIgGTaNw9sAS64VHB0g46xfI3TEYwk5F5Iw
Tri0Cfczc6mBMTpKhIdKCrZ6ZezqEpjz2tAfIQLXMWVVL4k+g7Dy0ql+CpeRyXq8lKbyQxbosHfl
MT1MeLFnNv4VXWSZbMCWT4Xi2xFvjp3VvJMcgYVuOGbwkhLYHNJgTubvDCiuPp2WkRXBj1CxNiU1
iaGoNvl9liGfDJT0OUKX7jxFwmehVCcyg/BsB5tUJKe3AcjDHnlEgyvl2yDE/hug3WOdPYx2Scta
EQO/lTJXhztEkMe6Um+iM0XHL7jwXnERjBpXdpy/CNSdZk0ibWY9o/KzXn7OtWCLmeKHMuklBgqA
tpwPstW/aUS3qBzmrOz1GF4X+gAsf6/CSKlxRFxiIM2K12oLjI7Zk+oFNshN7WuQr8FD0sX8BKhr
XcTOdHCIn5rlNOx7i6U+8emS8VTGJmnpb5VMbYBShcLSRVA6L4iLj5Kyoxa8KhrIpShAJg3IQkcF
ICkEnqi7Dmz4YqKrx1HIRau/c6i+JJN5/6HPP8gOIm1sA4zpfejnZy19ghKJ3BTWZi+dKljxvVKD
0aVuvES3pQMkQyEbGq8zFdYu1niPqiQ/xop4CAISsClySObsAn11zbLHd0aWgcapH1eP4ah7qYHM
ezE2Ehwc9vViSkO/PDWbnlZc0lZuFxlbnSa4pWRsVeunCXtsQPSh2BLz2STDdklGDh5BpEalgIch
ljqRvXia31Sjw4lEw1gmhFuuL0pKLGN91urvvB4fjYDqTRfXj42i33PgZJy3A/gKwdpxrl9NwGj6
ErnKOsSVxnkZvkQc8qJ+m6dXswJgCSZOkdfeR+glwUM5U3uimARXaJwiOINU8drgULOLy1MQd6bo
CFF/CaIHXWk9ekhjEFFWRxKGDSN2RkhHsjuR74TsQAnjU9mgKU9/qlJl99JkTzIJvEl9JGUC4f5d
0svtIJ3aNQxDhyqm2otlbCpQ0wpvJPuEhbJ0GrzEK+QxuCrFE/icl1GMMTA3Hhonf5xeQzr6umA5
yhR7s9gcg7zFRDfsMubAQrrPI4V1ph8Aq3UoHzWCQ6oICIk1nnQZTSQDMq3TxCpOsSzYqvqWLW8r
P0DBWKzm+7o9hzSZhbRFJGtL7b4qbxFTbF2/KD2VZpE+w4DraEpczcArZvSckw8zMgpDIJBjXjZ6
VW2b6obuZ6m7i1nXOBpembEuZmvt8XU72T5MOUc7eZfh45+TgRDlGMysstPi0I2klx5emVCZTsRp
RTPw0qMcolYOdMA4Kj1at0jy2pnjUMDhNQ9sYz9KPNqBwAEThhtZ7c4mlXwZNq6k1JdJrtzByi8i
qKqxWmU44llUJZqxcJ5H9RxFvaNxN2VJrbx8DV/hxszi7GYG7RZAcB3SlzDeyNT5hKT1owpKHpXK
TKM4h3kS6GpltJAP67MkwAuh64QX3+s6dC3sCs2wJJPk1IcMVJr1LI4jULHKLlV1K1tfSQoKDl2P
JN5ramZcqSPSCJSjpvfvyqEiEKVhDSJltZ/HysaMY08b1eeqKZyByyuAsCKy2jp/yZQNUWz00B7R
p6DTAC6OUku3XDOqN0IsPa3i9DHHtIueKKcHp5vYxCog5NGLPuF/SGbch7NvWJET4zZecnmLs12P
GpdEOFfI66uY/NCTH01IBwng7BS4vTh+VTMz5CK7IcWNLrXQKlC3slxoOxRMZSRTIDETgTkMMEUL
VU9KPCGStmPDYkWnBE0uCn2GpWZAnSRctewwK/gA1GNJaXDBgLqg2xylbzgU2LFVFHtJGwqKjzEe
CIvB5D3M5LLMjgL5Q6e0qLAOkcFd9CWUUOVNzW4VDvIQD3ZAm6KNwm1R/TSD2O1Txe30wamo+cJ4
JQJ1Uxt+Uz0aQomARwFl/rnkOeFoX6NK+ZfMFm2+mpwoOafrSnHGvbSuZ4RD20WQpPKNru2r7EFV
8kNdp37SDvscr4YCB59ASsnYhAjL6kcOVKTvoT9o5KplFjR29amvyRpqQ5DeNfEPirQb0x5XHlQN
SRw3fQRmTq68qMOhLZPNlzZ79s1KQIcqTdyGznQNIQOmIXQwGe+UET7IZrgVk+dUmTnykYfUhYy7
Eiko428cnRohPIMp3oty9lTT/glzSOdVsokSOghYLvMh8CdlvIE351AxPaJEH4GEjDqs7+JjxrI7
USWRgPhn+g9TinfYrKL1OcPOQnJ8kKje67VnSLIz0MII64G/gzEP50GzBvglkj010tVAt5pLkqvT
3xqgVy3iM1UYZ12DdTHhLsEphpErtPcwfZ6CexakTicH+yQIbguEhqmnyGCc8sxwx+n4a7/OoFaR
HQJIbVrSRwM0RNWqPzVRgMtvKej5/JnzPM2QzAa7dk0QYf0kNWRoLMNpaShajhWIDd2bByISkEgq
cc4rZ5Ofr+UE9bKkL2blWvQa6gphY9ruTPGpzB4rpcVoJnjmGO17PT41Et7j0NiGiQHPe3BIKEQU
QC+ylt0xly5WbeBHbPibwk709AcMg82Yomno8ocWjUYu8/524lsM+jagkbMe7Iuo2gXAelZStbo4
67SeNwUdQnLCNNHTOZ8XpdmG0nwqKCvmbboTlSdrbv2yvauUm5B7KU9xTa+WZ6SJHDnwNtJ7lkv0
VLBPsy5Kkv5aQDMnaNLhBqNUumlskJakHDsAtA2YvsF4FWMWvLSwlkRgU4LIVP2Z0kOF369thip5
0oa7OlyV4LWpumveuspy6Szp0i8sOZcvU+N8xticd07BMgvb3t6ioaIwYGLD9jOeXJXKTlVkh6pH
TYt6cmjlQ8tRI5BPGfEeiMJpmliVaTDQpnIrA5EJLU5wccYTR44UQVHVBI8aOqNRgSA1gj1SfCei
iTqNDDigkrt70aBVrqtdbOkks1AtIMNmEN2eqLRlqRzyf0jW27WM6a0mbsaeRlBT4BfjKCToQqKD
uW4VQ1K6rE48rSvHgEVCmpWHXIhcckjdqRKOyjo9KiQ+zyvY/CXhXFCb5FggddRkHahktDXUH5Pp
Y/aGiDwfoDs6uoD+sCm9eH2f2M8lovUQ6oILfNCdMPSHEDeQlZE2BQycsDx5AbuzxPs+OFqYi6lR
FXcUGjcqZI9NDZWl16gsMvCr2XgaGHbEjIZeDquTY7Fttfu6B5ogCPAKqdR9VNSTiCCqPuryGCIk
oV97piuSTS8kd1n9yzKc8/6kdgJlUhkhVmIcc0IVoTUkT1OHO62gkivL29hiNS42OTWgqDqAHIjy
c5vfycYcF6So26AVQKeCyoiKKyla7rSwkUjYSY0e1lvCv3Y5+GhZBgyKTljtUAIVRynV9pOibPW4
d5r8KPaiExUqa/IS1WEE+OPFsogcZGfQNO2ZMUeagy+B/XLfSEzJdCJqEWIywsB+3Hc569008AI6
FDj0Nt0A6CuyXCGqvTL+zlrz3M3fPcaydsSPnnAPBJVG0PfnwstyY9stHP8p6N81EyOufZAlHJcJ
W19GZaB3IxNK3mGdHgs/rAv7WytGtjEvXfGgFjJ9otxpw9CNu+UKMsVpTfre5XEqNwEBWlrptqJ2
FsMzexgfHoC4J1nbHbJ8D3r/TUvgABX5ORraK0uDncmhayx3icjANOy8Mjlq/RH7w7YHgCQCR6wM
fJZR4XYBYBrNJNCn4qMAZl+l6/tn61j/pHtUP2pz8ovT0lf9e1B2cG9qJx3fciRkVvJVy70XDwdp
nHc5FdkBeS8Kn1F5WaGD+WmhwUGlIixzz7JeqwqpE0NXaL2Ab1qrBG0ZXpFTJ9SSRYulAr3y4DvX
OY/ooxkUVWbU3LFQONKjUT1NAK9ov2Ujpd+W2nohu32MrpvP5ilE8sKBMJq7jCVMxYZHaw2a3d2m
YxmzFu6Na6yBXZbWE5DyFsOaIDKsswsIxmiTTTGGemDE1ZtIGAu9CwfjMdTqaYLb+VKMvoLGYBCV
TcLwNiNFqfT2prbwriTVSx5RUXJKfxs/qAt8KF/WE4IA/YYDj/7v3ZCTGyfxIeYDj6lD5JC8EBsb
YuJ2JbSTXtpLIu30QPaM2fBQUG7FcdjslgY8LxsXJSK2ZgSdaSns23je5wVNcMWEaY3bASyPqVac
DO1Wypn3pH5ThJOfRbD3mEfBN8ABBs2zIArC2ruRBD+I2XUSlAgcY9e24aZbWxjFDmC7qa7ziOrM
ItHMdOoTYhqMmsQE5d5hF2m1nJa1+LWQNUjvOzoUCcdRRyqX6i30MVuLCEKmIIPGXYy8YJzTzDEG
KkdK/BRay1ltK8HWJV5Mgu1TkK/jovtZWWynxnI7af7ZT9au6SnSyd1j3IGO7IAJdUS2TNnBGsqL
GKu7CXlpz/ZSS5r9EtMuIs7bshBJKW7aNjRl8DcjVaK2kLISKhZ5Nx8ypdmJsM91I3EsVuy6IqDG
b56b6Zzq8ilT0SLK7b6sAxIY+uQ8gxHJtbfK+Jip4fU5ONDeLnVyaxuT3GqwLj2KjfKlH8jSTFnp
vaR85P0+nhkFpZeMZiZxHYbc7Hp0BEKEdH0g2KfDfBx7ptI9zsOXhSwiqUWnWYqXYvCrOn3OLOVq
RTIIIyQdgD8Q0i0pkiF2YmH6akyDE9I5Fc3nxToF8y6Qfd1gR1D8oPN8mkQZdyzpKYMpQhmELyE/
jfpb0V6KidQlExGR0vriSImvLPSr2sDMSVYhNt7EULz2ReZRuwiMmmw9N/wZTDwnQ3g1BlanerSZ
RYluKOeF4I3YGXSrOw5BtRl4ZIWSqSkTP8h8p698LpVCoSD4UzRdYPJXfUBs9DoM32n9vSkdG+KZ
ydzQkWdFYNiqnfQUC5pdKdOODvbsDLAv7K4bOVptxVilBrlTD98yBv9IG64koaPzkMYn0nwgBg3P
acOcaUXPf26S/YOJ0/xLi+y39uCopYsCzHRk2c4ZfMVVqNf3eNKdPL2Vgptqd3BHf35M+e82Rjyx
CIwMsKkIjaTf2nKzNVDEbhS21IPuVrSX1noh6TsfAvDvuiMUwiK3GznNQJ1rOY6oQmKwHpSaxqLc
k4VqT0QqKOamQg3DrsoU8EMMkzuuHUkFotfF/LfnLP2NQ42PV8ekBqJDQov+u5GwT2Xo5HHfH8Xm
M+nWasqlnHx5uUn5bt3wSSiSjBy3I4reP79d/+CaN6GvGDzoCpqFX0WH9/9UkxFwkCRMg47wkjU/
A9Raxo5A25XLh4RbIy2JQ1lIEKo9TbyUDNwCnWS5pJ71b8ZQvFZ/7ybDELBEqNAiyuZf7ff/ey7z
XKpLlXTLka7ypUwhgZvmPq8fDJ1KFr6wqRCuQTMcwj57bgT1JlzK8SORu6c8G6lIpF5fADyyRkeK
UekJ2KTCDUd9oX01aCM5GrHvpH45RQ+KmJxOdXXok58AJTLij+W+JzC2dqiQm1FP0g9iDHP1pv3y
BiY0Kku31sAI8DZ1EBfDdjwL5q4cLpqG7UD4GGvhXlIUkq2XYlKwi2u2NbPlHZPO7Zpn2XwiSRUQ
yVasMkcwV/dh8Zgh6BIoDy+lsAtWxKYw5jtBjmicTJuhWcdM5CxNPh3kkT1qEo8bnbigAcIoyd5j
aD3J5oOiCafKqWe/kqDADYfG2qdIfUIULciPqJdDH8rfAX/r7RVh6wF3yi6TlH3PcBrU8U6Pp4dK
HH+ECZBA9ZGcdqVcDZGzIwkDmJT9asoNg3lvLvc1zq1oKA6YTywd9zEuH6mYDtrA5pfshUzHMzDR
LXnQ1UOriE4lh0/LVPtJEp50rd/kH1nHM5jMQ9O/yd2H2DaOGL/GgC+ICntqUEwPyk90jx/wzw5Z
KyOnRi5Iuyea2F2ON10vdouVbvX0WzM/OEykm8FO5KgxacxIUAeeiYqCxmlGWhwSn41APVB+Xuhl
6+CsEypQHUUpVbwBTXcqEX+1/B/Czqu3bSxg07+IAHu5lURSVJcs1xsitmX23vnr92E+7GInWWww
E8/YsSTWw3Peekyy76g9yDVVaoiKjg242CICVN8U6yvjJJZCtlnyr8yBPOkK7Yf5ptP4wbJIwajU
G98h1uxcxv6vJ0Ru9YdEZ1Y5vLbzJTGaSxQ35KqBAZRPAvEKBU8MVQH9augziLdKsCdzefD3xIFM
6X1u0MW1lEWrXx3DN3AGA4Yb8uCPxzeJCOuB1VooRa95zyUm7ERBcdMof45oYDOI4CyXghNGMS4t
NZPcBitMXE+YtsjDmPEDZpaLMGfb+/EbvWT7WuWxj7bKQFZ/NMLCEZN2iX7N6mgr5Hm8LqRoj+Rk
nWeATwV2l1dhYWAggYzlVpsvLUmGsbjV9NpWx21qeR16cMiboWi3SI1OgnhRLaApP/ey9ksglmeq
TyMNTlX5Serkui88pXuqR20jcBtoI6EtOvFUCcKh0N9JkWXnTPlykhQApbNqZNmeKseurd/aGXpJ
CC7RAPBPB6OM0NfA1JQCXugl/ktgcM0k6lavvKA+pID3umo48vwLsal4rCZ4U+7nsCcdEmzR5PHd
f035dxVRPeKzks9OSgOTaSL5JBNtSQzv9RupG7aBV64GxvC5fMsXOgCAx69BmDyxyt+w2l6NCC8y
H+W8QLYM4j95wlIvuHEIwVcU29xHhwlErEDxVVB6Pz28j4FOf0AV05NgY5D+43cMyXlhB0BHA6Ip
ufAG1vzChI1p35PA0ugd+0gQ9AB31vXYQJGFdqdWG+6NBjEDgB8WWALDXWjeIuUamhEBLNJLRhaS
WRIzLT+AmPFvryRKjlOYJMnadWG9yiwyv17r6jnEaj8P3pA8LdevGCCvbn+ZECZaURG0+jT3oU1x
+wJnDUa2iotnM/e9UFKPcpG9oVlmPAZQJVtf0q+93PxkUnSQrYreTK5nFqBZ1NhZedeyR81KMsou
bGLOJFBXxJ/a+oJjtqYfUz7W8AWakWwSes9Hf6eZiZvV85pO9l1JuVFAsPHEZJqcEBcCDLUOHsRp
TY08jjm+/faJUVTJtGoy8ymKo22p4u0Zxm0iIOWa4dSEal9YES7egKAR/BxBDHLQsbvIzTLKYzTK
5tZ+szRcfGCzNFZZLCPJJbKALkeyXt4jpXBNhjNzshPW8eSa7M1C2+f+L8nEWqNsYQBkE7rhXurU
GPVEDrrqMHBjDTRFYE/Dqy6Ez2MmeFBXu8inyUMEbs7dgRA37GRkvrMch0mZQXlydd4mxZJK5urZ
qSSoc/R7nCmo9UnlI3mIxRbWwpnI1Mgt9PQoNVQsxN5ofJFmsopxp4tkLvWJR/2SSJIXJWXMFG/9
pOzH+q0eIrcJEKCkr2kVeaqvORFQR5/dtSHekx94HBe0q90jQOMuY0gt7UmZ7Hq64fMgQDZxQ59n
3EA6ImCpId+aZnk+k4oVeGL5bPXc2NxFb/l0yuEJJWDlqEAOYVDjG0dOnz3LdKYSsbNuYmmvasFt
rmenD6vPwLTPw+z6ZQPGiikXaxAQwUjH8rpUrFeUpmsiVF8kAjYFqL5ccgUlWusAj62sHrTeUeKn
KblQw/mhFa81mZmlvF2V7bipK1ZbrA/qmA2azr2PQlvg+VvxXAlIwxQ5NXkUHFgmoEP2l4i4pwzY
xqyOLUjK8b2zfsb6Vdew0EWnWg8ROlXPLD8vJEu5Ss9tP5l2zbtq2rNctq5JWk8qnMMA/boE54ve
eihOMXHQUg9BUKH15ZfTQXXzdtiDVhzhYw9NcvEh0mv/3oWQcGO2aZJsN2M7r8pDL++kPHb13lZz
39EBOZS2tWUg2DyjJbUmbrwnC5DqqWXpkEYo1BngcL3zwfpIBpZ/kpjypGO6M0sAhcQNEi5Cf3gx
onhrhOHGBHxJLVw+FERNLWe/wqeAMqA5tap2BP/0aZkk7okW3s+Snp2zWt6Gsj0P1bZp30YJxiqg
DvbWpnBd6XyYWfCMUFpdeJfBKmRSgX3fZ3aiu1E7nTPW4vlJlbxlIRj3ttydeNYHyrgu4Lx9bOTn
dHiHnRPzF55E8fhatDCN5NwFXenIi08fcKcCSlxpr2J8Cutw7QctAmWsA6R4DSKB7RbR+qUzqtsp
/tLTT9kKMAnhT56uQ3iMebx3YP5C4/rKxexw1oJNKVHu9fK8a4KE1TSx/xVCAGVMNhPZZeALRkQW
PEwaVY6b2toTg3aJ+vpQ5OmutKY7abxB6qhEZejNK0L1qSX6HLF6rGFFZcWsE8ENLm9opDO157EB
MC2eSuSTDPU9gIRS/ggpXEX3ZKT7CGJ5buRbcp96Hj+aM1UW4gVxDX2HPoRC5FC0wzB2EkG3a7jx
QvjKIsrhBkZP9HtJdchCxaspNxQ1fzfSQKPD+yv62SA5j1wR9mjimFOIgUBgxpsrrNKM8QnmrY/C
Axm/KJc7MGE0/A0hqAq8acIUnKtFp6QgRaeJHqXDVB/Uti4/xPIjEca9KNQngUPbhV6AaUGUSS7K
L2bwFYhvsoGXiJ2d3uVIfYDtb9mvViFBAZQSoDZZzzrtyb2CQlQjsWM6yAMs4fwBz8x11s9HU/4W
WiTvhs4T5k0MR6ca8lOmTuCJFHkoHp25VFz+6qFX1CfkpqTPYy9HUCS4IVHwQ8zkXC2eC6C4UlRf
pXzbpeJPaIkHbagobyZFjCB6rtspio4MEHbeHi2O3TCjq3iZ55M4MBFgLpozbGbaMdYfMHlS8yYS
6Gdm6bbyo3M7XBLzDPG3kD5MQjP9OKMHgO6hpc04B8MnKYwS95GJ+JklTE8rUatjOzdeJ9DqMNjH
8ksaXBBG4z9Gc0kaZv48ql7xkcehrU7qLi2ImLDoCwU1385T5wQJNOvgxMi/UiZrZC3v+1F7Mk1g
uwrt7ML1sfxSrGdMiGlgC+WwTwJxS6Bopb3SlZfKwWHEktCjqZcDSCuw0VL5KKAMW/ihgRBGszQ2
NZBhykM0IGDeJMRvjtaFTF/fuBmLt9kw1hEz8ah9UygZ9mkTCMOfxPiOg7cqyo+HghiQJH2pC9gz
YKe5InihZPm2WEByljjffYAnJwYuZ2cAhi5ZQ4UFySqGsResQ2dRLUX4I89EjGkLG/k8sVAy9nJN
oKEprTuLmAPmED1grmoSizDDY2n9c579tL7F4yy/dyLlWcmPEppwwVG9i3AfROOrLP0kWczq6pAy
Tav7TzP4NTYwq+M5iZjFZm7KI3uEu1J7kn9YSVAkXZZOHeE5qI9p8T1yfRVpf2gAvoNobwgxumcm
rQGkLt2pEFdLzW+TuVGarxLCaIYEtFDoPEtxlithSs9IhHnmg7TB1W2FiGo/rYEAkG1Cak5Kmjv9
zGmU7EF4p4sFdhct72ve0epnyyllZsyHarejK2warN2CU4OcECyAEYtZm96jXTGV4TUlbWSWpr1F
EJrxnfYNIS6S21vkIfe3SAS2B2xUrS2SC8zHuyLKCNrZmYK6yTpqYmvl29ARTUXMM/ThKAlo+K5Q
+htQzVW5yhPaqIf4nWkQ2TzjjqCaJ6wDFJ7q2/mhyc0206AitB6BbjOuyokroYwdM2HevsiVNKaH
akE9eYpJuGQemyJhHqHwawJsG2Y+jQXCjgglhgmZkIx3CAyFef42kq2p5fvftsSyu9EevtUahSfA
uIaYWiHpu8garIkQHAcxdc3yuRYO07K/ynNv1d/j4mgibyDDGIZJt3vuo+6gx6KnF8WlkhKe/qj3
lm3MqvISLZVTZUmG9bShQWovEM7bjdTOE5sxYJBNe5Jv1RCF2iQdFTXejtEmH956vd1YTblddihq
mxdLi8+dRk5Y322ohDaI1s4i34HusKu83AXDO4Ounq4tMSCM2mCwfcOvc6yLRzNinB5xh/nSa5MB
hgq4UVu749KsePbz8RuzI0ADdZYFIqAVXwJScUjjBqDQZ8tLHo8KN7RpV82TYVXrZRgqxq+8MFax
QDuAmiGjBKnSwoto0oEpKgdpImfEyJ51TY5YftYfJXOclDs5Lpl2WPM2nwPy7z+EFpwWK7oW7gqc
HQFISzeRL6sxGCqF18/gJcSw9dFdlugtIFa/9vVD2ALAxAiiZwId+/ZJL/i57lN0TLdFMNpS37pW
02JUXyPw25SB+V7XBwsewZRjhCjE72aXGed10OW776w0XGkA8V5E+8QOmizjFBA3tZ9vgjS9xxpu
YEl9suL2arWfnW9+NHr2LCSmsQq0Gi0K6xprilcWqHBbZSfTpMogM85Fkbp6Ib+qhr9HAK9ZEuxS
fxms6YTlezWbpNIazDb4LCkFaSeVuyZlW5hCJ57ibSzQ6Un/LfN6Q6IsInqPgEikeEYgiOJL9Hc4
XyAjODE+OM+AR2BI8BKnDjbMLUO0rTHaBoaM4JYpfGPspoT53JSIpGY0Xt0ZN8UgXWZg8AqYfUY7
q2ztiSIRXWtY70U72fJdUxPA4eVTYKnu4OMB7PRnddR3vlFvx472CbIbMsb+ZOiw+duREQNv071K
g2czf+tcQzUgTVL2jlWjCSVzRAz7qxkd6sjY0nDyIk7jkUSgUdkJVCqIq4QYngR0AVZxYyy9K2qc
kveo25TAni3xiOaC2gZr3CSUhoYW04ZU2806fpBpJfrZFi47bz74OrSkvrxMRYcuI8WBjGtTEXB3
DV49KdShh2921sW48puTHM7gVVgkWeGsq2aT0sww6plzE/ViJ43MCfzB7mfxkJmzO8vaWjBAbdoC
I77MAZ2W+YbVJ7CiWLvrg2JCalnGuRHzn6SlLI2HlfoUSOgCNMQS6CkW7TVY4uR24jc5Ij2UCZaQ
bZwS5kJKiDyBRVmjCy8NtUP/OG1AGTwncXYyJlH9TZKo/MlsLbxKrU5txV2ouVP6T6vxHegKXMjt
igwdnJvFTmtvuW9eErH1DPmtgEDsGY0j6xybhiPlXz6qqSE2XdzQXvQ1jJdBWppT0wy170s9Ra7S
vhFvm2fWltZYwUS+pY/eSByYFOwU09pMGSn7/k6vZm43WJAMIIc1huzl4l4VArvR6diJ3iThKPeF
PeXBNkcQEIYMHyEiv1R29CJ1pEndi5F4V/HgU9+tJKeuS7wSi3iSWtyYT/4CvgnY1wDsZEavPoxd
s55dnYFr8BIkgguSMeXdfspNxHg9HO9wiURrbX1PBny+mUD8fw35tzqypJAQ51uU6LQBCmzTltG6
NPQgzgGBqry8QgWvLH3n0nFKRjxqxKcaydvAfL0nPd2Ch9NU6a7GNA7Hv6Zh2OYtqLPcbTSGNXSQ
Bo19aY08fRkmZLzEKuIIRWcfBgJVhuviAm9TGmnKJQHqVVbXGgDEqj7O6kTw0Lc5X3U89W2gnPKp
Z3SYN0muASYDNwK0vk2Le7+X8RFjniRkKKfD2JiXe1q69niNRQMi0bqRzk9UEmV4ay2UaNdm1s52
CKlBth3L3+yagNNBlEieQVqTKTsTuogOHYwVkXJhcmeKdHr2KILyao051Ykh6wYeWY3Ffa84RaUc
9azG53Mdq5Y4g3tJak7hx5e51M6GWr4s0spgm+FZTssFSTfJEUikDTUc54xpdigf51BfUwHplkbv
api5lljxOKL6Pd2lfbGuVQ1Ghj6bZZR516K7IZmrGmpiWb/pYnLKI+FY9YvsSexfIwVFo9E9W0Lo
5nV87fUvy1h4t5Z7cwoQGbBoJ0sDpV9tXnWoafSNEfHh8syzgU7nsSncgukMKdABgpWc65HZJZx9
bQ/Ts5H351AbbaESXUEwMZoqtobjRsKb8ulk2+a3g6bCrsK3n/wXs8txgEJprzS7i7OLHQXvCWkr
GET+x4KC7wRLCX8Wb8j95sTO4j25L3V1S3ca3/F3GFEcr1rzq7+Lypx4w3+9wOYvgsUY8ttvwsvC
zep+W6rT+BllaQhtvdViJ1m+erfVLcPCsvL4+ljsJXxx8JN4N4eXYB6p3OVv+YfP9jd3fCRslL95
/C5c41mxWi32mWjl4btZNut+X7bxhoVl3i/bv/wUrw0/vy/WmWXbFg/L7+3ir5fGNv7Fz+JhiuHz
lk3jo5Y34YU075VOesabcI6uHCQOB5aZGwcgdNiv5cXLR934yt6x6Te+Lsdq+cK7L/1w96VYjh1g
w/7nR8uhWd49oE8ZRfGyZ7dxeTnqCt6qWId05BXushd8M28DG2E/bXKLRWgxCUXLIWZn2F3ek3c9
cwQIDSAPaDN64rG41mewwxunmn+DPaYnlSLlIzY0a4VJC7lrFx5zj0T6fe5UbnEUTn65Kl8fD45L
v1rd4COx53irlbB2vRU/Xdw/D09Y3/hWYD/Z3cftwV5TkLecwMeDE/d4OPT63Ti/HJ4Nh9MZtxxW
zrpzu3OkPLbWYdOr53Ev2Eu33rK72XrFaz3PMUiBOWIR0/b4pzhh0u+DhJOIPXx4X1wpXEa3m7lZ
fnt5LceLi4M3/n0N3R63ZQNvbNpyQrhWbbZvOTt8Cn6nlRdvbg93eTG3wvl2d5er5eauVgeXazLc
UIcYcj7YzOVFLn94R6753+/Az7miVv6yMbflrPJrvLO9fMvPbhis1ss55KO5Cf73a/gxP2CLPH+5
fTy2jgNze3AhLSdu2aHfFzcXCFas2++DOVwzIb5GSAzD9inCAU5QzFbExTESHDfG57iFScsPRsUq
yB7Ls95fm5wgBLHa5G1DHC3GKXDYjhAzldRXEs5JmNm3WacwGydNJG9vGYogEfakV28YdA41q7sB
EHpGyWdkuVdFRARIxnpDR1uMWsBLPXUm8Q1DrASgjYIuz8QdD89Yemnxew6DQeZLtlEQvPYkSEgM
hBPNH6mOHkacee6sF+hDR4daIGLqmgwAk3Xz+AgrSBkCF1od5U60FNkpxxK6QxyNjcxWafB8mZZ7
SY+QUjjrpOeUaDoqVvIxiGpOmkbGbL+5ph3K4vxJKW+/U+JCylTrmsSVpVcBgSRK82hAsPgx6xlK
VPSDSxOb5Z/m9McYIieoR4Sb63j8VROYWLOeeB5KADb4szYjj7JpsE08dWrqJENKXMcgbm/Mgt26
fQzqV7pggTPE/CjAHdWkMvVOGDf7IdBecoXOkA6ktigdHynMnN1Rum30UEZyDogbLvkWT/iIkwD/
KWhxUo+OKYyfxowU0Vee/Hk68pvH2c/2MyJxk3pw+rwxIQjwbl9KUZ+ipThAx1Yo+ht9p88fpLWQ
dZNynByJrLRB7tYtK3cMLU4xEw9ibsnTHIiWFcD9e0QrsnXCn54nN5nlmAmKUDUPMQFVgeNauKap
uTGL92RKFCtB+Uym2yJlEqUaRgloyA8pI7o1aFBR7Hjz/KKbe4X40pAJU7gK2kOTfQmoTbJWxaG7
VPoRJyK1XlKZTga6gHartfSLPG/lRHI1QqM0BVeQ5pUp+erM9KpxO0zwtb3lqtp0NEBxKlbd8WQ5
k1Qgmn8ds5hrNvWCHk47ilYd0T2qIy4pXtwcoVIdfF3C/Up3sW56KP/3Q9Z5OgZ9aguN+N71ouoq
wO16fJrRxuQEPPbNUwkmWbOILeKLmckkapkbuZHtrr0m2Lrj6ZpbB7XfQYXvzC62Dchb0TyNAjm/
66yPbwD4hwBBKMgL+SH6ttICYl9yshcjjLU0gxWL0ijtv8c6+miICjWFbQ/4ny/4XHma62Ev91sM
zgkTRzlqLiK60ECyDvKMWy9SWMuUEjQUhQ8zyfvzMzlYaGm0mzWONsSXG1QJ+YXABQv6tSBfsw6/
POFoaGXu9jwgpIAESBaYJP7iTGRZBk5qAPR3+ada5PiyJjhpVMWtaRdLBZVqSDX5NRxi9ZUNTkrz
Gteh57eVm4GixrKt8G2ntL+iHqEyJjA13BvWJcWPpDGESYF/CXG2IJ7bM63CnUOXbadxcuGgCGDT
mLDLAXaFhoU78nu5vCrFi49vSmrLYzrn1JQQicFvM5EmcSa2/Yo1U92SYdzvC210Rn0++hmsnmyc
WCI9xRW25Um5B4kTVwbiviUkn4WGOW3HUbr0pfIyB4s8AXMYq9ZJJvCycmOlOeq69azyvRaRZUZV
x9iXh8Jp6uQpVuUDS/FjSRRvip5KmygCTd5U6BV5wO9WNY5oTWch/TTDdzJQSbsmlx4N3pStEw2z
l4yfSESyjtlo/pjM3aLKb5H8CYyOeqmvqVC7JDWG7c5Qngvx2yI+SUahqavHavZ0xjs6xgswPxDV
Gq14bDdcvT1FKeiCOuWz1ffkRk7Tqzzla8ViaHyYLO0NTH8wwYgFH0H9pPlfbayscFJpRAWX5r5K
G4Dn90rAfDn3zvAb/P80kYrSAkpbVui/UgTK7Ns6JVRVD3CPmryj84QraGXQTx0yWk1oBzFJqIhe
pzlc1ZbiVULiVoBzdY6+lm03zWMJeKihNOuQG89PSljY1xTIt2TsbvLEHQwqmOBjWJdNVrMCAiTv
7ZDT2SxgB4mjJywPkPVUyppvkYWgkSwllsrdSEFd62/1lDDtmvBdlm5jjhuMKFwMI/X8lTyGCg8w
6bjxQEXJdywp6767NuYOsYaJuKQOr3WQ3RYw1g/xGFgPqlp4yJBl+BuJAASYp11tYncIpq2oqadR
VZz+w/8UZ0cY0eAx5TK/8nmFIXcGJeZTsC29E55KASzD8pjtamZB3S7zCWZwxl/dBaF6+5ECP2+m
LeLpjX/7aT6bz4DcPvPm24DRz/ExPirD6ofoIMLhVqYdu9ad5QZwV4QQ9CJd8J6s5aPG4LEmYhWx
8woS5LwkWYWPn5/UvSq2f2t+0VXVfUbn5UNYrtrG3Vybtnrj/zbqTc3IvETn46Ru7irv9WPHMGdH
jnARtwguP59+QK9cKqY+f4ZV7u6egVW3LanSq2dinDYy//h7ltKrGtkrjnyet4WyGbnqOrXmAYt9
cthoBPH2s/QS6vCf2kbSejRwMubQeUfX5CqIlHXIEBWPii12LAVpjA0SShXZ0HSyAyYgqvET8QBk
kbvKW8aUbnAwlqRJizQKjLvoDnF/DVJcotxWCTpW/Spw8ADbtzEhxYQMK9igkjk7SsETjfGHVp2O
Da5RsQo3pTx/hupgK/JwshSVx0d8VBk+0xHeNMG/YMXXFF6grE28iMku5lkowFilAZAmwzF/8FNB
PBCcVBDjp1FJmxZooIzunbS+1bSwIjHcl6+DPk7kw84rg2kcYDed79ULxXiwvuO7NEi7JIKTw7bS
BLEzIHfSF4zKJ/J36ikrST1N1W4q6bRCuhXTbiuxPIznN00wV00TOmlKxGWoOxEEXh4Nx7ZIr7gt
cymzpXq2DYOpXJGQz4nDFRFYpCI7lkjy4gGvGbDhEaqRL3WiqbpGgMZq0UScqJHgo8pL/BUB7JHw
nBtPQvVQjXNJOmca/Qi19d011aWf2vvAelTEY0yZ31bL2lXkzyRyIvDWe/VeBQboxSZT52bFoElM
KXqfNH3UqJ2rxtpnKhZfPQDKxm2xpNjV0EypH9tdl2I4h0TRHAwwtpX2dLozLVTQugPCdhA4nWkC
IUAn6OQmlaabF6FT+Rib5XMr/4QB8d21jvClucFUlb7+LtJw2ZP2BH2wVos36mshmHAtelkD/15i
6kUUEVIKNT7QpI2Wj9qqOA+ByBSTCiKxcdrg2wCAm2f2UxFwMZFq0CNOanTzpZ5rD3K0M+xGpHVJ
exKm/iSQfq756U5U0OC/5jnhR0qW3Cr2NkmyYxNfjRAbJaiMEaZvuAm0ADEVUE1sbRN5thtwWFPL
9nU5vpeS6KSixZUNAdxiYClm4IlLPEFOzrZFEviUb8PhmmaLkQXYNy+2WQlR2jE6APNOiYbqiOMe
698RNu/R/wm6S5pNmwThHCjGc1wxDkBqyBEYetbDkk9gyeF+KJS93wG3jOlbAfiPWJXmtdWElKGt
9JeKHOtC7FmpTM5yNSQ0ECmAOVkRevkcYZC5BsxGcOcvheNicxv970kdkPQoyGLsQHcIi825AVIw
2/6Hcb0P3CbG9hPDh9oxsxiTRRHOFFM4yQaB+dqbNl4rMd1qlGYL1RuTMll5M5CPVC9G5016vYkT
liPZHY7T8OvLaMq2X9IGxyX1olHpxeJ49Cq595oWm93iL6ehskLVLCefUryfpjngsUdYlN0zyCbK
YiB4znHfLWYaVxvEdZbWeN4Jmh8/hXDXjA9xFlAY6m8dYXpzfJkoji167gvwtJkArEb9kJmZCzmp
64iqGKqMwYCQJ3qQaFfuOLR4R3Mk18h6RIigyuNcKusIMp2J3ucYzYdKvJrNb3EZktCUZw/Zm+qQ
uSh8LGu5dTh8UEQGCZX9TPkXZ1Y2G4RV81rFIkT9RWLekfQo4SmJd+hjVjFnSZqwIfXqyarU3Ui6
KpKIKoPyVdVz7Bc7uh1toC5X7aAktTwkGL2PDoKlog7mVLT+M84zJKmrQXmexQ9R5gzPn0mzlnn/
hOwsRKaRwkAUktw7DLaJea8Mi5NZjCdsNKPgv1SC9Tpr2pEwhD0ahDVOqG3IR0Kp9RgRaw9TuWiG
btLVaOSTS5x3DGaM+pM4UHymnqeEBMZUWmFgZwj2nznvKbiwxnOICdlnm7ImwQdTQ0mzaoRSFfIN
SbQmagfrZs7yRwVWaKbBPhHlf6iM/+4qMQ2Z9nBqJHSV//0zcnpipVGjczg0uzj9kMMdFDgIo0+f
jv+PiChpCeL6TzjW75hLusg0Yq5NGpP+K60uFb2wungqSLOQH3XTbdXW3/hobIKhvSj5VcMcJocn
bOIraUCN4ifNHcqiUf4Rz/dXSNeihjdEKueIqoLw+0OFTyuwOJFNgcrY/CXnP8WAVWHpZCGMofxH
xOffcvI/PuuPfY7rXotnjc8a4l2RRpQ2XDnen2nYHdFIYnfuVZcerxcunRNzum0ArsziRhj+1R/1
98EnsYscb42OaR1d/R8bAtZvYmgDP87qG+sxFUq+vk5oKUPoinIztO7/nHag/CWjFYHpP4T1i3D+
v2f/vxuwxLj9X2J2KlGizMS2eihsrgNye3fAEcNVooHBek5lWpTdJjsyxP7jc/8S0ev//dw/4ieJ
p7fGQGbHG3jpfi1MM8o9MnI7MB+FiOh1k9784JdsEh5Gccs1Q5KmE1z871Pwl6uBLSFCXVcJ99dU
Lr7/HgE9NtLJN8kboEQNIpyAbU+gpjD4KfKPBko7y670hln9P4783xnuvz/X0CTNUqgDVP9I6Zsq
2ZTmiiOfqNm5TUV8A4Du5B805UA2SWzrrBgSMycK+Sc0A3uoPiAlVt000dcJtqX+VIAw7YAlpEHg
Rne00aN1Uv8R/vg7HO/PK4Tgx/+znX9YL4o5EfLCDFk46BSlWM+cLe6RmWAQCrrxxUNK3HX5hRTi
Ib6TFfGPC2W57f/6eJkoQ8uku0m2/ihfENIMxk0IjINYQCz7jSMEzQHnzD25ZcSu6y1BHdU1MHUE
hcpJKsq9n/3rLv1/3SRIAUTRYoAUyVT87yVCO3oXV5CABw1Bou8rnpwuy/4rDyW9Jeii2i8EpkyU
R9Yxg9X+YRb626CkUz7BFaJYmiZZnIn/fn4yBSH5m4Z8QNkRRvZoQkq/kIJP54e5GpAbZv+4ODm8
fx92+sKwJ4mWQS2v+MddQQJB3MZEJh1QLAfbalgJLzoVG49sVwTMxREFx+8soZOWFpG18NkfYrDT
APnUStn2BhRLcII7/Qx2sl00yMoxdK4oKkILIjihF20B6Xr9iiXDIeifmbvpaR/iO2tgWPToEfub
yAWM4MraEHcQ4c5cj7yd+GR++17kWa5hK9txC6XNum8JdvFSl0x0hmiVOvYtpS05+n8ygW0NPH1n
EUu8gfJrZPT9a0TFgmvcO/k8vgPu5W/5WpR/ISkSRjfX0bOfSmawRCwRb/Ai/Ui+DavuyqVbHpUR
KArBrq29TE9ysEoPNCwPu+SV8cEQ3MZwTAKsjfs/hwv1r1BqXZUBRgzdsJZidfOP+4CesFzJdGJe
1DzdGsL4iAwIyRx/QzxpIK25UxIlpZr1KanwIFbIJwyWATy2iTuWZjvq5zeSKJxaxk4TT2iUs2tl
qOducGuZgoN4CVWUd5h4MLPytIn6Z4uq2qprSM5vN6XSfKEoOo1i8zwVJB0M/lXSmk+ExjDMmrjt
WHdQxfv/v/v/tsmx15qoKDRFSqKoWn88JhKlkCXsIdIh79xQQwM0A4hkJl5rbrSu/chY1Pt+z3yx
eyoT4XMiYE1/Z1JG3w05AQ8//5iNS2RFEL+lTTjCVw3nSjXGrS2L01BT2kNv3/9/o7W/7x1VNuiY
M7l1LJI3/0iWpca1ELIiVQ7I+slsRGfZSF4ovkb49xRbtXvtYNaXTD5b6bnLLq1xTsUNxnQrXofn
hNWr5DAFo/INtNtDv6JhsJBHl7NAccGOGAWy4RX0qWhCViRH+/F7Bx1e7bRkIwRejeEiP8Y7TXgh
ltM3drH+1A3ZRjd2gr5GUBgmL0hR/jmVMZbd+u9Ivew2/dYSE0l6/v4YpVJ/AispMgJtHCM9m+kF
bMyO82v1MVrXIHidql987catj4pgundunZ4z45QojiJuBP/aVDdRYRZgQ1YRDRs1z/JzbRxFcCAd
Hb2jgelTH1X9ynaW8D6W20VCr/6qql/EYHSBl8XfbXonclxqiMqHDwFDJxiEEUeyterVb/HxP0nN
fhp3s0zUwS9wbDpBADNBuwheaBFs7esWg4YddBvTMwhtAz8XVgnFhd+F8hq1myX5+aA6COSAkUld
Rj85swocAMc3CbJ0lCZ71uYrcMAF04XE1Tbf1Wd1QKTntG7QPenlZmaPzYuIToGZJ5fAE6frlPP8
PBPOqxcbyVV2BcoocHtUPqvsdZHktD/hVpgwzPySK7soPV3d5h89a0bZKQKUvl5TeJOw11V84l5U
u8WnKX5m6VW4/C/KznM3cbZt11uE5Irtvy7YmA6BSfIHpdrg3m22/jucV1p6howSLTGTQkJwuctV
ztJn2GssZHavUWFik64afae2jtbiDLHK0OiiIgCOi3fKpYUEXGo9nBeGgr0DCbSl0MDEDq38Q+bB
M0QfN4XClKulezWn46W6/dX9TbEXQ4x/DSYc4ccpJKDWfbfcyXkdQhO6yksAD3tEZJLc6gAGgVbb
DajoVkeGBTuDimCYN8QnnlDaDcXEDFqNKLwV8aLh2igeQCF0gKDOrIdRXhpIKgYEo96a1KCb6lXM
/puySTrvMjrG76RsGea+wdQjZc7kQ8L5vxeT9xv4N/0hm7xLKSW1OXDZhpJSZspH8dikq+mrPF1H
2SOF0PQxj9+mKh6K1jl9HIZ3leGAuG+vU59EcoD0E5ytVzPCMCpj8FWH+iM5nBHbuWxQwJCzpQag
hkG7iDQ/DXG7QyYdg1V0FOaoy/OqevC5ofhFqkABAUACq28HXw4Cs5HgU2C4gVjtsg58Aex/u4LL
hR6RApY2mwHgJckW6S3KmPR5Py98ov49llZwGiVWMURRlVgA/w5UsutZOMeBgTlraHXwNkJanqjZ
OZf+iAWFPuELRv8J9BFcK0ld59JrKO5RlJTb7UW1o8i9SItilUmLXPNRS28XqA6v2htCATigm7ez
nVGqnKfIq1IUKc6n+mZfN9OHlklNacwmc5PPmP/YopcycAaXKILUhgbV6jYs89yvVZbRzVRZX5OV
BE8OVcOGUcwbot+dO8iuU2+/2a2+6yZ7gIA98KGSDkPKsoGd3dUdttz42iOqaBFUGju+roYrNcWa
y1yqYTHYMfhDk5yS+rUyeQK6RVMOrC6Uyaj/pK1Ydp5Cgn3dMMW6ReFNBxM9Za9/QZRBjOD/urUL
q4Gm+iCTgS0UEbVJk9lXoLJUUUqHeEmbE6nSy9OXDwFBzAKqH4AU3APqffthUb6pqBkRgK0mtc14
p/Kd+0q1ELy+tkkpKLeQUbIL1OIC/mk2awTTyyiJsEeKi3jVZJ6ksIRDngzfGZk3GKn+VJ/p7ERo
RlwxZqE8+0pDQGQ+1OszfJ3fnNL171E34T7UDwXfLfLjrwTqP6kpKEiMY6k+L6/zYM8+Sg+Ia3UG
3w+bVPAQkhvVAypv/JiZyRrefoZILD5HGh58K0ND/eWDtb+XjoyqauJN0ZJza+OpjnY9J6LxC+d9
c3kTx2/a91A66rmJC+t5kYrOVbQuVxeZqqp4RueRMQge96a4pUfHGIPv3KNrxSSX2i19cfNsNJSV
uTMdPTK0PFDWPghyTZd0dR3NohzqJUVuR7CxytA3Ak/pTiJ/sN1FrwoCN5pzgzaLShVIeOmXefld
6p7kViDFJOCbKoKq30VR1VB1/bW/kT+sdaCzf5rBRUQCIrR8s0WEWc5wR3cGdzvH2aWdDYEPA2Di
BGxLtxftE7XS/kNmh6kXIrAL6F10dWi7FgEmzD6QWRmlQdHJeze/bOFsFr8cv/i12t+FFqTIGu7B
WPHJdM7+Xle6Ri71sxxKS/0IOHrW7UXyntY+0z6j9YhoJmIks7xexTLspbeg2lKahT8FSj6ZCcd4
YgcD5lzrS+ZAD63R0H1tYienKJlaF33buDdxTz+13UzogYMeqA99u9ZESCrcjBmrTpTtJ9zgc+C3
ud8oazhyZbyLQi/Y6eq4crG6KD0iPeVoQyWinwL3NAPxvQv6XYMXNzABhqFauAaYBfnQGSd9jiPo
NPAu1OVbddXTqWOtCUYkpnSEo6oDG2X1wvdQdJoMS0xUcGeh+ozOa6w/yMmcxchwgvZBBFAA5148
qsqK371Rv+phsmHCAnaaP2MHraddABS6+D9duj9CNENSN9gOBGonLs+iLKBpjkDbycTTgI8GSJi9
hmRdr+w7aLWhejiKyaXZXg08ALd5thf0XUxjHeqFfhr3NvYhjM3YU27dw4WuuLLOp9sggR+0GleL
cTVShH3bbAKA8gBzW6cEPQfOOIIAv6qvtNDoTsJj6n1+dmZiqs8I6rIJzroGBMqWIj2qcFh6hdDa
ktciomhNKRdf0gAR4ozFAG97wUxeMdUKg4M28TAh6ajOrqrogWilQSg4JYKYjc1T1qxfNr7pGI78
NEDvYl/E8yulvZCdpQoCePDNUhHSeQG0qoyKBdTfdZ4NFGx02prp4jLQpE+sG3r050FdCGVfQnOd
2kiKzuhZLSfwtXVI0ikA0FToIUOFkG1lP9eip6hB6UnOkfGZvKgGUuYhiFNtJ6viY9Nk82trLK5p
ZhuhcoqvOR2S9Gk6CReqlr9luMB1N8VP2uQgIwtm1r20MybKOkGxt75Uy7wVH/R2Qvr7EUVwvsAq
pAa4YTrXIKDTtqBZg3sT4ogUIeJdcy5wJitgCJULnTjagOgrXV8lukYqrLM+hsCEycuAZUpSo/w2
KhOAAKayJ0sgcCP7JnZIkx0LIGvnwudymWMX68zNjeNg1xpsV6RDk2voB3LvU0GFXUHJnXw3GIx1
zfRsxxAb7w6RCvlzD3potOwCARIqLeIzuyJsj5LQsUVZRUzYWAcMcuxO1VlBW3KKanRekVvIH0Wj
WwmRVsHpCBL+a+VT9qBCQbxSlIyYIYHALSiyda7Sg+O6KvjglMjGdUBum7iYdYCwz9fZOSAY0Lfn
YAqZFvmjIZmpYnFQcIvUwx7sBqcPOFkrNxnt+SRBXLsMtnlF8xSABhuV4Artp3CTNq1QTuEiroDs
/VFZu9lp9V0vLkRtmtPKquiAq3pjFYg7qBhPK21T02M+oJf689jWxs3hfmiPq66m4eIhfUvBbyKo
GeRQxGU96zgAVELsC7QkoCbGOpYQOQCmvICiKDHoJz6u2gDBM3PUyQVj+6dw6MES9XU9OqF4a5g4
q5C+E3CxqcLTiOsFOS8EdiqaV4o+gTSrF/EfFrWYIAY0W+ohLoUOKWVOxBSvMmUbu1pm0XOxLAJX
8wGjI0ICu1c1HHG8Yns5da6ACQ8WYWDg99msQ5sY9cbFNUbk0GK/4siG/c+Xyfhep8RphUSFhJ9Q
RRPv7Erz8nybjEI/WIFNNpeBSYEJjNsDE8J2OyU+yhZq6ZSNxfVQ0CukX4pN4ymNkFk0KWTmpKIH
fhwarpTQm4f9hvIAbFFQ6FwLr7WHT6k9ZqPa8XKo0DtdQkWE0hO3luJ0QEy/LimqgrI2a2ZyaYJ8
EGZ0zJdwyoMS6NaYs5Sfco5BLzyCPwa3sHazEsc3R2bUWsNbQDJxsdXBDEY/DksU5pcnzVfP60ns
o582arLpHvDDdoz3LPWU1bvUYWkIGkcVNxKM65V6+aUCLKnfO0OKrEiCBrFTUqi+3lXKNVlOyiDv
xKVYo6xpqQeAHQxBSXBlmFmiLRIi8mlimAIBHJ9uiZU2Puy2eKaJZjQdL6TaL+QJxA9LeOlkf/SN
jOc3zEMB5q3ZsVp8dc1+ef4sbyjPQECwCQ/Ki0OBUwzdHgJ5teqQ+skOWFrfDvWcgBQUBHIH3Kfc
cOs5t4LgSqbr7MfvkuiB8wB6kLcuHNn+AXXKwYzWNM8R57kgbGoOL4a8bHGNCl8k5DAJGAVL/wS8
iq51gK+vdU1niDC2YC/pxSwQIyPlBdxPttRp2w5wAivua+NiZV6CpdylGmfllfWC4EFA01KeX8gm
iz/Kg2JPERtO8TnxBHrwG8IC8hcSpfS1T+cAu4gZhNgaZAtSitIwqbj3cuoGqBEndvQeQH60m2Vc
zyY4GCMVzToubpP3FNkb0LVQAdaMiekMLREVVFVo3o7DG9JxKFsGjyPilP6AqZ4Aw+Xw56uVeDxL
x/ajUuf06NUTNRSgYgjBUTwBIAFj3k6e9MozELDY6rwdYpaBK58QxrrVM0VdosbdV7OI7AecZCLY
/UvS+IxtnI/XwKo0m7dj/EOvbG0QJLDYxU3yRFYm6k534KWiT3u5Q3nxswW5Em/E81I+wuWrW7uY
UVTDBbGH7JO71bxYTkWzQkxyyeLDci855XNVI71jgteLobO8iF8zoB+OPTCu3plWcF/MymOZ6WqT
wlypWtXCeP95ufnS2rpflekc0pHQFFoj2t2cEOVphTx6JS6xQGYtub0xgCRfOamZ2R/wbThjoTNP
sb+kcmBpvsaoOyNwZzXzDJllr1kIvyyAX/3Zn45oTOf+k65dxGjQIgNjU8lN1mjqMn/iix0KBOAw
fibWxY3mzbLdG59odaNfziiFuYPg8TaDLvuLB5b6j2KkIuhUjBHpApkkjAHbf45G1kKpkGHrL6PO
FiEKI9pC6wauW/qRokajz2Ou12RJpAZ0oJyxY6HGwCAmwUyc8yf8HRyVgSNRLNTnlwkuF1Yk7+UL
1SdLYVsSUb4Fmeqpa0BP0P8ugg/VlIQv2JFmYtqRY6G+ZoBBCVB3tfzYoTod4cC9Atwt9ivMHCiu
qSTxr7n6Wzj6r5Onn49Yg64J+vTeeLmbVL1SZZq47EQXy+zm+sFvQ05Xoa/bSWasyuFYTFfnyfEz
xjVDhCgr0nAurG76HKEFHZS/HZHyj5o4/lvcDxxCdcAGdxlc2Qy5rqP1sKQXa3VUfwpxFBoIm52e
f2q1P/rfYnB7VlYZYWZ3HUUsvaiEPFqfChVp/uAlVCS3AR5SVz4invbAMpaV3DK0Hzj0gZ3hjPpN
8KldTpeKkh/glnRyDNOjDqIjiYfXGEBJLVaHDENz/fyZ6LxCFtxhcDskvke+WVA9G+pKrU8J1hoG
3VaRbgfKplOnD3a3zJFzfqdnqX0m40wbL012Se+Czxjdq6e3YwuJnQBRzfwKQu9oghsBvQIfhitH
E55qRcE+ATC8fuybExQvUHSfNXUk7ThtdkKGAjfKjye5mo51JaUjqEFcD1mkjnpk6dZdhJpvDFYO
taDKos+J4R+IKoCy19TJGs2GUKHXD9fUDUFpZi+C5OUB7OAwJzkHepgkZh+OWrU7sXXxBqe6DFx1
W5RwVJ97hFbotZ9Rx6eziVEtGIAqdCIaLQpr9hUv7IIuygv8apjWpUKa2Eyt8ceVIR/P4wsi5rRK
9e7sCBKCMuv/7zWPsSNMRVWHGEiMdbfCpFnTx6hn9IhsmuoMmXRWf0ejCGsXK11zqNtPH2TUg5bV
PHWI2ZOJBdYI3Zapw3q3iJpfQuPvvojTKYLtAmGdrI7z7G5QIwRSd52McGQJ29ZGoguNtOlHO2cR
BoEmfQJ+BJBNDc26zEnCvYtPdcnF6zhB1MOi2QnUkjW5f6neU797jTISdRcFtZ+vmyh8D6A4Tnr4
NKWMf6gntlpdSiU29ksVl+H81DMzJO7njTBZGNDfgDlAkJQH6xZV7cvtWF9eupLeQAdTJPUHtbEv
STmjgksAFjL1ypiBNHm+tau8PI52jeDbUgL4KRUkNt5xLiOlaTSZXSp0TZkbUv0sZs+3FGcE/lKe
cqsQGwgQkhAoLRTo4tSiZqf6x0SHYR4Nlk7vCmVafMGtcTpAo+hpSCr+OFPP0214YxkfcdcfmExL
qMkgEKwEJ9T0KGxusbvXppdNaRDq0q0eFtfbkXHe4Y0dGttOuM3hE69VVkeUvfV4gogrBdpMR99p
J5TItJAYZsjWkRhqGVYQyuoyWprzS0VCn2E90ZDovVzcKh4sFpzROVmocS5gmiYVc0IhegiotqgU
nADwMRPLa/zLXf0qf/693zL6puSg6FCyqn7DiOWDJKWN3i7Zu4TrPKJP+wm4sJ4yA1zoSX5JGSW1
orkBZcqYT/I1shShD6qVKja+Rb8WQb4v8X8f0F1IUsCyQHaSAwIyIPj61es+AQqgq1tc3e4pRR/C
wbcLTkOF58MvG8w/mo/T6ZdEKA0IWuT63VScdEGXnhOlXUoQwi4Ef80LC9BAIwd2EZqKxakF9Nlk
n+weGR6EiuxejSNjnTYjnusqMu+JvMAEzFH7z1uEFmUJX51tx0cjK6bm0p5Tl52FPjT04ZY4l1II
KyQfKYaoGEEF1WfQKaiLJLZ2KR2dHpHSjtxyuvNAtyqpcwpj2YH+v8SIh51uw/OkPNKNAsaCic2n
TNAwFT/Ae41jafQE73iXFqkPmtg6y2xxfqsKL6ftPwl3+rAcygUaQTB3rqSbZyX2wn41YlDEftey
tfy8iHzFDPfDjWBTFcEksgh/qaL+J6CatmoiTBqlWfbSRz1ZJcrURn/HONthcIzZgiUW/xhK3OT2
MlGLZQa28rIeJ9K4jTX1qiZFlwp33JnPyfxSm/nlNO7vlYwWQTJeaIHRMsUn45cDF75HQwAm8HYE
3aiB8foKTf5z5EYBxLbEcXUJmT15AaGBoUDsawYQDwTykXueIQYZbgcaJIDK0RewztDTFVSmrSx+
xJ3qse588TCQUCJL4I2S+QepN0U6Ak6J0vvoeKi74gGxdsm8eGDIGGlos52xrqfxdN2Uc7Se62ip
f0ZrMLqQ1XPKANA1MECpHMHvdi0CmugvPQKCl+njLC+eDoFxRkr6ekOlQLdgSiSWVK7r8wMV7Cx2
KErT7aSsfZFdzN6ByE6BqzrV2aOVLSE57nUNIN2Nfp7VU74rVpVsqs+X0I4MN1nGxL1w82MzedI+
KxGdXNPwS5dmMdTD1DwQOOB/8DrFEc0S/ckRmHid2cIToCPjBbI5G7CPLgmksHo+dtiP0wfUp0DW
555RLcCQINIzPEFla2boYU0nfv2SPQQB+F3SMtSEpMhChV/zyayMsT5iEXxcomWwlQlKThUKOYnd
zKj56PTU/IYG+AzoDall2NoI37+WEWhva9DNfopcjQcHIjNmVIvzZ8KkZyQAK+8TWy84K2w4pvjU
t05o0ElfnAfbUC36q4IAWcYh4Qz935KPf8UFOlJMkghWR6YgdBeoRBmFNCOtajpXDIkrWnN0FRcZ
e6u0uC16jlqghwhsCacExaYQxvIRnrTP6AFwAdZUIZqjZNmOeJAo4+yg3lx7F7cRaZNf3J+nxz+g
sFOOFb4cB4oAmn4H9MoVFORSmAlLubYwh6JDdEJBkjlbe9gcTHQihFm8Fo+/X6bvtrws2dQTVUnV
QV4q8l3JLGrFIcBrpl4SpeVL3ZchdbDbll5Cxaux2vlAEP563rYLiRbayng21tdD44oLYtTqsVjJ
tkEQbhbPlDe4uIipD4inOCqLylwiwT+QytOd+OqOFpY+C2L4u4DNxv73z1dR+t74/vtU7tLNqr1e
DbRZ0acW/NRwMd25NruJvivxgZEJG3C8RtUUrrkSrrtZhNRTmNNSi8yQmIltpbsM1pVaORouPx+Z
Mo61u3WbAEFim5FkEcXxu95fk9zk6Ho7V9RlaTbQQjdv8LafcjRkx8ghWVOHgvAEj+H5uslSC6/t
EkxFtqJERK4gO9KBLpX+wIohKwhtztJ1r60l3VSjrf4KrQMqaLpiq0wjBxsQOXJIan8+B+l7d2U6
BjmoHTGjBFm9m0/ykJ5v6k2qliljg7o/q6zu80mdNW7lyihDLUQIOA9Uii6wfR5zgH7m9VNhHNTP
5zXRBp0rOvj7X47rn9cWsih+lmyK4CX/LjK0/SCfh0qolvJh2Au8OZXEyL8AFzdvD2hAHTUi/fNS
Osg+5dJ2V7oQKBY/H8Q/FxuMX/7fQdzd4NtZUhVD4iCuc2KFZK3NruxmlNwpPNfzdjvW91BqNLgY
LPkVvkSm7AOfLE3Kgy6VYqeDAbXMnZAef1iM+dLlz8/H+H0H1qaoP2tjJ1+kVnV3nUrAiEMBM2x5
a/y6772EoJq4fUKCLeciQscf18nHz2/5DwDR+J5o/LL1q5pwnyxO0D1VMu0GnqcIwTkgYK13KA3d
XlPx2J5juyZ66YBHleg4Y7qEObVUHcgOoggJpx4XPDVBgHryy936vtxqJLAgYzQVSC+f7+LUCnY6
JHW8Q29AkAhTXR2rIutCjd3C25CEJYUTPmPJgD5GKPDzRVG+3Yjx3QFUGKLEiGXU/D1gQ4xh+jJp
AVCfxEOHAcNjsh9epicwkRS/0osdvdzeps/a27BOPpSnCVWU1+JZ+3PGwvYVYUN2BOGteUxfwpev
n3aPzaH80P+c/xRP+isrQfxxgUsLAepVfjk/3l70P5fU/PkkvkOTOQkqSHgRcBojxvLvkyj6G7F4
l1TL9u1a2T1K70/yK20RyH3Bx8dtTVV7Zzz3n/kLSKOd/jrKRTxVr9cP4117+PlYvraov1ZX5MwU
VRYYYGPj535lSs/1FRXlvFiuYDmb1YnWjKWa5WxwES62Nq8gAUctEIcweZa5iYuIk0VB0hIdjEct
TF8sYMY2jCtTMCe/HNz3m82xscXyQdeVb9WJfno9p3mHJaVE4/XcHa/a6gzYYIoiAZmsDG1c+W23
Ub/SgG8XRJPJxUCNs9/chRNdAzxsegu4ICf6gHblwGqhnerGc0wbBF9xC6exMHUBqhSTiE5mxtJY
qtvperpX1jvdmnDpOj9eCm7ji/NiEa7keeYZHpzAJYR2Prazwhn24fw6L+m1Td3bTPENMFnzfn5Z
GHiImcJK8yDu+cUabdvFbQ4w8FBukl2zkj3EBbE2bbfqQvTERbYbjvyMttJOXRqLaBdurofimOzk
BaAQW4ZiGPjRrjo2x3RD/cbDp4BHua35327bTXno+El1xG5jXnot0V2ELq2Z8mfCQ3I01tJW3ktb
ba+ttbW+Nfb1q7YPVvlC5XuDZ+gVUxqCeGOel+MAmVjnmTQ31jg5Bs88dhN+7bwtVs2qBLdmos75
hAB1TXGdgouDhZwnL2TelbAfkMfHQOAGx5qzrE2R1FsxZXwBdJNamQo+ojdJUQdkDVlrGHHC+AWx
Husx+pVQ8vlIhVWBm0rpm5dgt1qPHx94MZk8f0sE04SxMvAQyqsA90aA1PgkeLz//RuVQCMzDs32
z3jC0TE8BLvkiEDtMXiujv2f87ZeRK5iSw8agLvAzSExTHyV2RA7WHlsQADODD9fR9v2VPK4fRah
03/WlGiZTp/nt9snX1D55RnlTXm7vsQn4VF4u54AC2+ArW0muwqQ7nQG7tfP5o7qGhb5gvmh2Eu6
S/PQkxbGlh7aItq0q3oFSg5mfeedGYTBAWHTQ7bRF9WmPyp/rrvzXt9rW2Or78MV1KBlseg8EdS9
Lywum9TnDxyvz0AwkX7YRYfhT7AZfzs/1sfiUGyiDa3naJMf0+Pw5/qcHZJDcdC93j0vaHPZzabZ
Jk/RU/EePV2eqofqQTwl7/IJAcV3+bN8wSqQkyTgeQ/egQdROkRxQKLHQ9edss/b9KAcdB4dBamN
yLKXYM/ziap0dTGvrNIoPCPivtN24Vo/tH7p6VDuzXKBpqhnrOLT5Hl4jPdXTjY/aszCyZIdcFMf
AbbFz/EuOIzn3PjyRl+FS2GtrBvKKYvpSj7Uj9Hp8iK+3R6DE7iArbYkeZX24lPxajwBDGxeBx4I
z4RI83yEz8Lr9Vl6FV7zj+FPfoyfp68dxkeHdhXvtHljVQ5KoZvOl5FVYLqLc2Mpzq/L80rZBWv0
/x7OuzNlnB10/UP0giB2/6Yfp8fLn9vWeDjDq31NXo33yTt3ywIryz+O4ZyMPTh2IHYkcCEcCV/z
b6TjIzXEQMXMGqeDw3hzzvvzPthMthdbuf2yZf2DTjPuE5ArDUVl/VPv6TRiFHSaErMW2+inOLeZ
ODPe0NX3bzNwAuUSAoMXeWe3nLfLeHvdRvtwiwB0veyX1TrfQkjZJntRosxAerEc/MEP1pd1sI/W
VBTWxak6xQ/xttiX224tL7P9+PrLerKpyarQKF+X28LvVtSyPHy2XNUl3zJhYUOvtRg55efwhsU8
+A1iAJbrz+nb9FH7pDkbvU8+KRIY49ejNfGn/qY8So/CY3yabqab+ISX1R5U3iLZRAdYbKt2lfpT
r3YlT/CiWe4OXuoaNs5rTm1dZmfn/Td0gPjvLfg/l/au7Ij457XWFC5tOA/n8RLhkXwpEFg+yo/F
qeHC5FDF4i10hH1zGpBe3ocPJcGy4Jaz84vhJYvGRyFiiV3FUntoO7OgJDN1JTde6rvLHlwPzelH
yQIH5MR25l4cKJGu6FUr1evcxkUH3o7cD5TRLHw0XGFW2aApHGzd58U8mzcz1QGJ52o8hhnAIbv0
4KgtxTVWbI5Gi1k7AXS2NOsP3hZORCgg89KMB8q3vLj0xkUymiM66oJf43nVvfnKJlrefHTi95dt
uM8eWsSott1cnxUzpH9cFri5yMb5c7jznYR0N4zv4scqSMQOw/tiGa0x7ZoFXuDV8/Hj2RVnOoKI
8MLSeT4fR107jxjTU6uyqJVaN6t3aHhcttFWCh1IL+tsW64ndNic0FnUv5AWv4rf92GIKoImA0I8
FcSvQPg/Nb8EQ9eh6hkUJaLR+U7slZlxaQPTAD1/AfUV5I6g4SZIP296KVdX8N1FO7bj5ml5DJWD
YlDlm8ylTkDhePfLVVS/cbm4jJSGxths5HPdR43tFeZUHsn5EmXYfW+H23KerAXr+tDaUN3dswt+
yor24kx7HByZxeI8Xtrepl1joYg1x/+P6oiEvH22HhwM2uzeNjYd60o6H5zOOe8QFLW1jc4KMxB1
DRYfrZ61xzChdI2GobxasMRHhfqSgwgST2Ei+WJskJVf81KTeiDPFWuEA3nb1r4+jIEthovmI0U1
MzIXjXlaPT7uKuf9HRg8z9D35NFYnYXhq1nbgxXPOwdvCh7weXlnEIdLYgdzgzBehYwhapUWhUCr
e0Lrd1N6b6w/PETrbJbmny2afB+jTt7NFD3CEPkVgf5NbKsL4Od+ZRGlaJEVPl7fELh2MKOwX5/P
LoH4Y8ZJGZuMdwK1OL/NcEHhyCrncWU3pr0aC7YI0tkJB/m4Wj2O3wsOh/W8shcrXv1cmI+c5mif
0jnPj4vBapzxgmR7xQoW8OBNSDHo8l3t2B51H3UkACHZ+IVVMNwzf/N4YnO2kFd8pYI7PjuKCE6s
ejGdY5ttRtYbECATMgfrsGi9qNbL0wtmBDPWmnFCeBN3fB7hcX7DcPWvqxKbbu7xWoKZt2H7p5qN
P0CWwerm0KdccLnmCzZypjCjxONQcP5KLkYYzJXkgnoICJ0xyCL1cLpNu293GetNvqtdyqAmi7al
LGMveRJsmXfO5tCTmKfwXN/FE3/Di57GI2vm0RN4nhmunFudAAtbQl451hJKjrhb3qzUdPcP29Yh
ybEmO2HWO80Sj6TT+N6jYBCoaDu1PgfzIDsvLwKSCiQGvCflZMfwB5Ih4zN6XyPy4IyrKeY5D1SI
H8qX/sQfdAPr+LnzTj9PSTJwksb7BQP+91RBOl7TxfvMuGza5IbLE5B4RnBinrQDfmi4bV+t2EIH
l8WO2r85DqXeJvblUW7g7/AAQm8jZ2gWLk4VdsXUFL/EQCeIc2LsxnfsOU7yNVjG1ZAepI17/Vpz
UBDZYvnCdZ6arQ9tz6bswFbQ2OiCkxFcVvwUzl8zg5kx60gU6VzYKVspzn/MkdrirjqGHVvjpGuY
+OMs7qzPg/8ZWydmpQVzzQpml69H6KMWSUfWHLxwh30QZ9b80iX6DrthZTMMHAIBlGCYfc/XlMLO
6NRAz0iDC6Z9YQLT4ysyDHaG8WOwfx5XAdYrLiGuWBbAICb4x5bhxqX4yKw3cHcM2CfkbPkiN4FA
8/mld54Ci5TFvq6CWWoN/MoLvkLW+88j4YuceTcQgBoiyTAVgBnI9wOhl2I1GAYlW06PuQ0SxWpn
45UldHAEByKSA6fKBmRpyiYYVcbGwDJc8d8wbzZO6bZshxZINftmF9YVgVxqqbuLA1PbntrYHT9M
HMPR+N96rZesxtxvvOeVDSXX6QgeFPNPC3bEDB6GmYYPlk3ghZDK11xTlhgwMH/OFvJf/Gd0ugFh
1SjRRadj1ViCq/JT4naHBtSv9/d7mxXgBXd4qoylWIWi/V3tJUqKSylgBajS2nHiOYG45GNcuEyI
RBVf4pGTlZdLoAPgaRIy8DFGivxsFe3SzcVvvdIrF6UHSDGHCKfQF0kBTa2Uh8hKPQIlYh40gRxl
RrSDqtUsIYoc48jSYoGagZeYh4mpLHVvmIeLcs23i96N/f9dBaQQqKy7tNYQQbta9s9j4zu9bTx7
FXUSWWGJYLX4++yVaSQ3SndFNsTSNlTPbPktXz5XDAuRWz8OD6yl5vgzMExaWikCux4BIktG4yi7
8QXjdjr+9MYgIbO3DItFgAkOPsQP5sFcJNCL5sNsDPGy5XUdbOHBzcfzRrPSVmY6WW3BXNFZbI8v
sBDNsZYyUDiBnWL9b7H6+aTFMaa7mxCyQJSijb0aBXDz3yct4P7QXeRJtkxuK4Ba3RVs8xA95Lnb
qB9aSLOFYkB7odWpzxTjt/at+K2zApFaoD+ENBDaNOBs/n57OU0STUlZUVDkaoTnPtn0DzeZPs9o
fLwNyPIMiI+/BmlURf913v9547u8AjfPVMkQVV22pcBOrVOui9utKBfo9WnYJx1bLZlniFti+00+
3Y88z6kUrSTpGXmxriNdx4J9XtLtDimrdDp+9iAEgctI2mVe96kvJyDXNN3G8fvJoH8fkRcDakEh
xwp0LwUKV+7QX7kKBIG0iZrqqSlXMBMAfgUw+iWC17pkwb/u0gYXRRgEAmZR6ntZih0ekDgFqqgx
BVO/qjs7y6g03ipblEU378kWoAWJQ+jqAo3Fm+BMMWG7Kp1rxAki5UBf4xcNX+U4F53oth4a0YRO
3xNzBRGA38mHUT3L/QpIWI1q/TR+TsuPsK7xh7QZJ5Gc2lMFbA+SZsgWN+pmwJVZLmQvCMDxE3AL
rhQAiJaRYkhPrSLMm/NqCvCdv74NANqCiwhT2b01VA+aZ9yJZojeWSP3JC/myNguYCuY9aVdykKz
FKLqUCrhrBpulhy8Z9L0cUI7ZpDRZb6pb1mHOia6T6UIzPkhLTF3z8nmdN0eX4BDtFFuYkm3VGqV
UdTDN6LR3kMpyQpgH0hB1L039ioUaTuRhF9yKumf8+s/4+xufkWJ3la4VLGooHcMngBxlTDW8HVo
8NlTZnGouXkJzu2CL/N5XoSvZYwO2ENXfarqXrwcBbxxRNDdiYJhGg7Nk6T6pYf4DT7GFBQlOtmC
oIqUde+am0YoplElYFOPVo9arYpuBTrxFuzG0fDzYjMuoPdrjSjLEvJMI5FCvptzbcGNIT/LkPP0
5fDqCCBRK7zaBDiVP7/T15/66a3uLrvOwQ+pCNs61oD1T5/CTAStjRUF3QJgb8eJMk80h2tOcN2b
+c2utadzh2fJHz19OD9em41cPEdTSPVg4pHMK0tke5GTBnGEwUeZOQXSuZP2l8T2u1rXeC80kT2I
SAslmLvDxuq2TqVCyJa66F+0x2ri0IW00KfjlkgCuFGN1tpk22WrlLSmfYqG6Jd79M8Vedz9KGUJ
kgQC/e8VeRLLulCpPTGesItxrj2X/8fZeS0nrmZR+IlUJQlQuJVElkQGmxvKkSAkFFCAp59v0zen
3S67aoY5bjdNUPjj2it8oMTi+1sKa756hUsZTKQmW/18x/51weHUdZkKEINQPPvK41GjVjs7lZy6
CavogOEOZw1z5AbGGZdB0fmo09EuN3453W+qKH9965ezjRDc3PI939pGxF0kI01fQYK5tD6ORXAu
tvGvfkvfgAN/feEXVoR6Ui/76ogfW3Z9wQOyqGe4PWktZj4vV7pp1N9pv1xZ/bsO/t8r+6WDp2Un
yyxFwwKOFqRnuat05i0bo94kbDVPUbZWzalWoRyijbegeTW+qWLLeLtjZ7xzOySl6Dp6CfpJY8IE
Y1o74/4dnWfHMyK5LRI/HLR+bg3fHjIkYAvpmUkZ6ssh23uGht295pCvLquSfRMoKeKxKTTpn79I
l+L014GCVZ+pU7HFgan1pQHUHbOzz+3qQvQ4ySsIfKmRY6rdRW5uo2SBPUrrfwgiz167CVgqdSFz
1y0Dse2IGZzuYEaVp7YkKnvbwnn+dqU437wRNvnLoX6ziW3pGmRQrdWG7qF+WZ1XBlZiBdlpvnUi
kBRl4z75lB6qJNsUrYrSwSW9int3jD9ho59z8lozEldXsLX33Ns4Gx318KTr7iU/DfKLe42Ikf7l
en43xOs6tWcTZxzWlV8GMLNd35UmYgdh2ivIk3TgXAs4gJ8vhfavewA3C2WMwGs48VAx/nuUIr+7
2SVZkfiEEDbv2Sh9vg/bLw94HEKYl09l0a6zp8vml/l1mU7V9a6vPLXA2kjr6uVLQd5aPZXEFJVX
7c5ARB1ARGGes+sv5vB9+ZSWfwuPYx2VUUgapYv1h5t4uzUpKggdb9uDm40SD0834GNYnuMTkAC6
Ev4TGCAGC3qbqsO7K+t5gb1q/w8YEk0bNkFqTwflyXDLGF7Xl6U8xdx0AwbQe3losC8UdD4Pq7CF
hsrNpp01Sl/3DqoipeWOexjv2TZhyO+VQ91HjfCMleXJgZ7oNH3VaQ90J/L4c0Ou00r+jqnMiJ9j
fZyTdiD/lgdA0uOjd5odZriMdo8LvH291AXdd3kE0UTdqGP5/RrIv5+6C9bk/9fdNKTCjqQFN4Mv
reaiQExVmyzxWdWBcQimoIBPgtu5ZER5nUnJhksBAq08je3XYYrPCIkCAA+3zz1bU5sii9a7AEBc
vXEMHCivbJ6sfjTvgLFiDbzOhwJhaz1YoVovmkszkCcuL3d+nom6eGx0YRsMBVKkjTwlQwFa/xyD
IKbbCYkzzEk8qDqxnZWagBnIlt4O2k7mUaALmty59ZQZlHpyzDxoiXNYqdxt5PndG2iX3GR5npjY
bgkgVHqEB/WuQANpl6qCe+vhB8PzlYvu0wE8ou3cgdcpEzoCKZ55NHy//E7MFG1qB8C2d+Pnengb
NuFpfBprwEiqfxjrQEhUC1zu2owoP5cQiVDcxJHKspf8+R5+u+ACNmjDH9aB5NUv42hkN1j+N3R8
PQmJ3mv3Dcq97OMuYESXQOMCEgA7LMjfqjeY7yBgY947v3a293B39EiPxXPcfIYLmSsDC8OO2mmw
lr3+ssfvfDfcdwwWoG1c1kxqdn+PG2XUNlrni5UABJIehouEdFXBbj5ek6FNqyvnxQP/EwyQcWTS
m2SuQNlvuMLTi2VvHlPZpVjnbATKkm505QZgzuXte1LfOXRBK9zd4+fPF9n4draCGEPuuEGd8R+I
IooPhlppHH7WzQEwiy7IA+jskuTGykuWAhGm2KkclkbfArsvulcPUphD4qGHc4J7HGheGd6X8QCH
HWDNnoDXmgPwviDhgbSn2QWYsxkcSIUiW4FH1E0XmG97NVhfF3ZgDwx0S9DQwt7E3WKGOK4rmGfM
5xBEwpvkZ8GzSe86wW0c4ESnD5+G0q9vXUzZOMTCmb9t2s6bQrNOGbByLmbb+fhoxjJ4yiDKT657
1hds9eioq2U2khoACQezdjd/TpEHtfl7Tp2TOlQClP7c6VGOWp+ei/lxUA0JZxcNLo4WL9fh7pNs
9frxl/P7HhL2ke58cSY20A1CXykOQOnjJv/B/AX4FYgvc16Xgu0LuMvVoBaAMktqAj3BNZXw0ofr
1j/0LI90kKnFv7Jcp8+Saerc+9KHAQLJLZL3yAzx50JRHaCswZNETfBRMklQlOWrwRP5INvVCTna
TRG1P+AjqSRUbgPWjokHr5LDMbukS2XO0vfxEutPqT3wvfIhMOwZD4R5JNCqtNX8MR9AEGFUkTFE
A4XdLyFXPMaPw1xQWRaFFBV2zovhbDZSm0HDz0fJixCphypDUs2bp3dBux7lPst5kapD4gpWuQjP
ofSEF6MnbyUyfK4BXUOHBYS2Qti45cBiWekqHmUBlalJZi8s8d7vXalkXKb4VfG8TDLRhKB5ZOYY
t3hs6Z1Pc7rrnt0O9f7hzrW9yzijMqUwmPHRXeF1RJMDU5cEE8gAB3L6bj0wc9tjh8ROaSzdUugA
PZgB0eT2mMtOXJUOZZB+v0/ZA3m0k/ZXz8+EAXECnAnTKTNnzQkCVTjPPuUY/+VFdT7fpQZWUSZA
b0lNrIX8BEQyYD9PHXzv2dPHgXdTN/ZepNbVoogjnxgzpdaOXC25DDACvciTkePk8LJn6QPUaMbU
cJiy0SAysFMYoRJMvMIoDJ9H7+tr7535l8Hl0FVfo8WxR6jJLOJjzl3iFxjpIfAyQhHnRa7VfJo4
L/IXqTDt+HSurCdTfdyToUvWDHseuvciL9nIkT7nHIK1WWDM/RjeWm4xTHmKr5jIM4gc+Rz5pD0n
Ch33sYigqY0g6nOhGPFAze/vltsOET5w0fcY3ynTP2j2b9ONpn+H3/13JJQdxH9KwGpVmLlyNRMf
LiVDizJh0zhELEmjSUBLS2qiUg9V6ce28xoPbMcYQdmbmIziDO1Snzx49zGCCSqUQNTDZnalcof9
6OxExNtbq9+Mkk/pHlS3qd7IVCwTrk7WWV/KZxu5Q9P+ZnoPYZw5dpfhLKZ7SkDcdJW7KEs/a46n
dtwX33LCRelY7u5DGSs9fOO9YnSfkLQeYvBImyidzhTEfyoQ7+fhcaGzXk6Tgf/+CyL17wqdKQ4P
N/4POV97MMr/c+FMPS/2WWNc/KvZhzaYVGt2Mew7f56qvtnO8zVWC4KukHT11pcFeqMpOFy22cER
UpUT3moQhThKCWph9XTt4aSIP9rPXyl3/O+dHLpjAAsmxhbIhf0FXSrPrebS1Hxj0+hgPeuO6RXm
Nj+hy3j9+Zv+XUT8/U1flqvlycSXuMWescCKwsq8dot1gPL285fIFvfv02HNi8BbB5dTDdX4sqAq
ikun7uzAYRDzXvKVbNDPxO0EIsUlPOHnL/tmXfT3t33pTsluX5dIYbl4yuxqrZSzjd9NK7ikphvN
rOjysa/VT7VFCz6PrprhENh0rLb62XR3F4R/GOnX+1GGFLRpBXmU9g1Q7bvOIvw8Ixijm14/knrV
YZFh7uGopcUUxzJYbNF8r7d7TURoFf8G9HG7EhG9vd/7B8OzT/AzK6NXdFB51nuf8LLK2LZK8utX
1amLCLoTQ0qLZmqCU3XsHe7lL3zu1r9b7r8vyxccAnuldqMKHlfhRXXXFA6VPRvrByNlMEhmioom
lEpYdjmRRYy2vLivs/O6MKcZWhTNOOk4w3BRjC2Q+PXEJiYFT89s1pzX8f2u9gxU+ydlN6YQUEHN
PLZXu5JwLQ3FUIeLXd9/Wad/A+/9fUYCiP2n+593ll2nHXqJ2FjhLL1rzyxjatpenM86Oqx1n2gz
w/ylfX0DbHaEIsfurkPZGIrc31+bnOzosmtRWztfUVQmwVEPdjD0T110v4eOMbgh61ERLhdxkCSJ
B3W/U/5yDP/qTNhFGlL3hbwMevDVYxk3gSNB5mbsJwVuOORmXPBN5j4e7tAoUkr/bXgtUYJCDprD
/TIp1SG32KpdVt1eYqxa6Dxv+sfFwMStAHbALTavIRFX+MKY2ucZKmhVQhRJAlrnL/3z31GbY7cs
PB/agLL/7JDL8qQbOn5T/r6N1FbZ5neTvKG+YGOCkxZbuZ26wfLEXmVHQiwAUZV9qAlkdhMxa1v9
rJObxysNeppCwwLLNdHuckb7ju11Olvy97QdmiGuTuxl+rxo7DGY24nS7nl0M9Fj1TMcrNrJ55Wa
4JXtRTRK6wBLCcIK4RnPztrZy+/n4YFKy5leDIlG4PO76VZY34Lf/nxR9G96pw4N3WTPiU4f5uXf
jUo1oyhXLlUixukt81XfLdKK7nTjKuDIlWCYnSsMUNAwsqcjQ4UZfR7ZyBypW8VqG5eeDlFen835
LWu9lhH6YXum2sufD/K7DvfXQX4ZWeOyrK+3ugTbgLit3F2cMbAfIYeOkfKkL/PdwoIF9KtJiMxB
X6YPHUJqh2KCarAj/zJypeqtyg3tlIhiulVC+PZaZO3dPJUtkdndD6v9E9DlaT/8+XS/aaeI0TAU
04n4wPf3y7Sf7zXU/+T8+JwmRhO4SSB0pKH+/C3/ovYdvgXZrwXPDtf8LxNwlqJzMU7gRaRuGaZ7
Sfvg9mCNlB4NY3v7ZcX078KCbwNuBTMQIciDjfifIfPYpO3maF+4lPqM6hjhIbtohR7u19P69osY
J0FPADVRv/zdnm93BWN+JSbk9TrChATrkNIeylBY/9Jzvv8iCB5gCOBtX2s8hpWkhl4fEx+RPGdE
xYMejhPJr+PWtzfK0lXSQEyr1X4wTv9z6Yrcag6JYsdSW1RjbFO2VNb5ursatApsV/Ptzw2j/d2Q
QN2KCUbX0ad8Xd3uy7LTqu7t2D+0lUCtMa6I8lHRKIj5n2/YhyVnXAfNjz3+GCeIvueXzgn+0rGv
130t7WYdxjXA1sZeNrhiKx9kYFD5IkrN4WYo58yVY79tkfe3IStd267ZeWqlxCjF1+ntsN0jujqR
E56dkH2nlAcQNVTpc4ld6C+L3e/6WaeF9E1iTVjIf5lPS/V0TcgBi33bIMQX5KIYVVpAo/z5en53
/6gDImezxIpC/fI1x9LeWeTvxTLCqmqQktmofHBFchVHClxmVz9/nfHvyhrdmiHtH7Ey5yXH85/2
UtV12uwvrRhTO8Vp5YML9kBQTyu3hUUeSEIbzVqchWk5LltOHEW9sr2wYWAfQpOQSOatNDBK3H8m
2jnUSUZohnsgYG2oYbdgYQeCE5yjbUq7q6ymR/Isxi/3dHzTWcQHZzSel2UJIanVu3GzC083RmXc
v0LjXrDyy2LMXnonuFgYUUeOnXmXnadHg3JkBOCchJNcJ5hQ/XxBvqEPdHSoOW32AOROIfT9+4Jo
aa5l+0hjzXJE/uy03hDEnd5vq3IW52iJdm/Vp7I9vbTfqCa+GW+HD7Iqntu/7He+awWQranFEZBC
ffbLQaStvXW975PYt+B+UPlTB1XZPQC0nbfHSXYZ/nzOWEb927qx3KEB0JEZ57FB+fusr3qkdK6H
TuKvZQ8PDgfK+GAZwlQeCvkYPj+bfmA8NtwguJB1BRe79A9AcDvwQ4HcKA6wrwZvGYLaUERw1jMp
LwhqiorGa88iZ/FyYIct23GIgLyCsBXgkh04C0mpsLq46CkAA/t4SdNUBvx0TjPhZZ3BfXB5AAw5
BDZb+PZc6HrEmHqYdoK76n1jdh6KFkSKCbeu/SQlCaiGvE82/FgI8Sh4XJw1BqrOVmBnjb89kZAG
uIQp64M62cAw5hrcXO0N0mVXiInItjkaIWuXIm712iPBoorBCbqiylnBcQWfElSkYfZ3QDh3/RsU
R+GvsSvzpMR1JwUeSyfvOJBnhbNG0LivCK+58tNpGwQ3nQgHNu5aazUgGq2XeJcZQjnKXaC+g1fh
mguGjNUiMG8dCkNOPsnqC4ny3ms48/PQ6JPL2xP5T9Yl9HOC7m2N+I8zybqp10z0AG6bqweSYXoH
AmmjUYLp1u+A+wmIZE8VolHTPlWpHhIs6k/ywBGPOgqLGQ8PIgwFhZxMbQWRVAnB+OKdupfJqSug
VY4uZb9IAxJDuC5yp69e9STNB+S8L6x6SLUc/x92n/oi5UCpDMmVYm2xFnmD4EOYIdPQMDIBkMbe
cyJiEdQ14O8WkiWrL7T+ek3oudqt/Hx4o9r452NayCjwDOoeeRseWzQzeMa0TdWFQAU4xf6BWqNA
UvKcYOR37zIXNYpAxhmXFU48K3aBnwVGTnrxTO5ByyPJmNsnBx7Nb93jnJFBNAJ3CK3oZLw1jCcs
KUsOsaRB5rBdpRvI5ydTOWHDzeZlqPGZcpcFtdfdx2dIq8Xx03kvH/CmNDZpk40nKhnDpVX0Ce6U
Y+UbSODjUwHQQfV1PkH65B5udOGaYzlm0sV6gudTY6DdtDk/GlqPAAUkDFKjNdzO4PQmgP6hdoRM
Kg99lfbsXjYq+3if8h+Nr0cxoE8pgC+9ei2gtApqIND9oyzbEzQ97go/Vw5dOLvC4pab2fJiEe3z
uASYvD0knJ1xSilBCr6NX3Jl4KxtdBOkzYJdqo/B37pHqqDYxNCzUzebiL5JWhO7HPqWXBZ1yzTD
OPAu5RUsJEHvX9cK8C821AwOraF0Rhlu5CF3gOHlTYaAPzVMaQfcCzQZu5nUOAntmYHv1vR/uYhw
SlFwVH7v9I5HN9VOrhifJnfi7F9RbEjDkyGAUFk6U9WTYaUE+JRvl98IfudVNu8pxjT8IRuAgQ0W
e+JopAW+QyB/wKNdBc2pVGhubgLvFZ65e1/oocjz2ljuc52ZVDcCvVshkQWUu9Jthn9Me0OtuKfz
89C9DWQExIWBhkCE+bQI1W6MloKA8rGQpqWJSVOQy8TWPpAGJ2Uhaf5CrZcxUC6jVFbYpJHwojpv
FR2ug9ibKkjXnDNhd5U5Tl6UW+K+xQgfIfjrVa9/hnr5ZCTANGG4KfTTaiw1G3g8ALNUOiioMD30
4xWV+dV9IJUtKV7RxWYFfbno420hzeTxoIS1Il+C4c4eS0dLvLY0or1Th3ZPhk2RqGTUvKTMf+ak
zLGc3pnKl7T7amANRRlwmogO4PqK22v30j8JsoyzflegYkovUry1nP1UQxdx805hg2BcW6ukKEv5
Xyr6V4a1NqqAP1oADd2FVGTa3jSW+hGJKchNopU1BG/oZoFcXJQIj4eQ76V6LgIiufyYLUrVT7pu
Pe/41ALpbtcJJIcZZCcGGrKlJtksodYno5owHI5jiqPdxwzixVTXEbnI/BvT45i0QM7d60Q6HkQY
Bq9bKFfp4n5g6UMRCu8kXie6IpPuigzSxd6W8eXuBOsUVY4oj+TmZ6FU8UUesJVpR8qCoqanKMbl
i4O7w02FZTNmFKQC+0GL+IBPYUhtKpRSh9Q1BCpnHhBFAS2TEsXelYpXi9lgA6Uj8ql+Oz7wOy8e
6JQ+INjzCpHf3N2qC9xJrS7zBN7H8pVLL6qbwv/zr2ifEejh8krtjOqYdM/3RSj1smYkt5Cm+XKE
2p95rWDXk3p92vV9N+S1L7V/89IQ3Y6bhBBbpxi0eAf43og/EGaKGKDpRlA+9tPdxHKqLsWF7h9W
SI3KEC4RLAEEIW7mV117duupvXxd8ay887g8LvH6wNZvaU3kFISGIIQBoSUI5bymYicfKUQD+U1I
BqHoaqjTSbsTi4IHcWCkQbq/+ftnZEYee5xuMxI6A6VZuY1SyQAgRNv0ZjkrKWC9o+w5OCu/03+h
dqQ6KwqBIxkQmSxkdGChVA4WNF+HSt+CCgjXbFBzl6R0lffl7yyYulWfNwonZsd9O/Z4n5RtsHjg
Sb5pUQ4er3ek4gbxBCrLebB3q1B/VJ+wMua1exdGy81ZPUvHeFTiT9SqcEzjMBmW2/1ZMeH1fJ7U
JqnK8+Kb88LJ0+JcuWqFpwh5YyK/4SVDuTbzyIjh1uZd0W7RkLryrhoftqRPOgN1x5haGMfpetTT
qN4hfL30cgQM7VdEmQOdFKj2OGYV16v6zdb8aLZQjPvR2317fGr6Tb9+R4KV9Pa1Y66jk5M9w6M7
jK3eeXAetF4SHCa7Rs9ck9eOUAxZFrVJSEC6TkCNU71IuZTY9bmIsLS+MIVu3Mg/4ssz43DU44p4
SZjS4v74Ttj9wzxe3hlcYIR4wgvRe8/Pfpf/OW7XCV9G0lsIT3dj6ol4a/G6G0OOCJEKdAltaoVH
N3qvXhBY0ipvEI8YmJCHMUC9XF+ISCqGSl8/OtiMDU+Fg0n1JzrQ0u+MEnVgjngTbFsRtd6wFOOP
kUk8ukPA3FSe/e+j8NXeZYig7JPwqr60+1uv/fanzWvIEGjHhXeGNkPUdL+i48TDxwXo1ss/B8zF
WQup6uYZT8YTf9JV2m/ImZGa/amBSrGWJixyuXug81OavfhzCONKzo+ckRnKC6lZghD3MUejImd1
8VSl4iz1adFUlSOZJ6XUKJ9XOqOTs/oFqkb7wA7nb/gO9II0Sg21Gky6r1FLWXEDU7XyBIn8YXmc
B9XwPmSiCe4bMkkQhgbMKMUqHmWjZpjiWZHN5XFMPItI46W6Ll/OAJz4fMNZXqdLqCHr7AUXuZH6
uZ+rCGnWgmLj16PDaXbT5QkFdRGyOzbWdq/dOFdMNexxNrLHGv5LC3NsDvjFHOeT66SanJBRj5gF
A3Q/QT5OBykm3k9/RI9O3zfoQRvmXYzplHBHSdxwlfmRqIeLp8yb13gVf8Qfzeay2k1jxieNXLxq
s99eVs3raZFMkklnHI9U/CkG1YRA7lFngO3G2BpWhAmcFsXHcSamHcWH9nqqiWZwVBaWhnvZ8mc8
62zyxClX5eoyMzf2K4mWKJPOk/PigIlHp6v1j8PYV4JDeFxmGNGR6zBRgt1CnsFFAd21/ZIM6id7
hi86zqTT0zwJZUyu/Zio+vlhfPOVEWlTYbas/Wh6nJ6PLrrnpfV2Nhz+z9vQ9T2JFDqaXpbxNJ6q
fjZFzTRX/TzMQ9VPmUHH17Adu7ehNbbGLDBn8cNfIqOGjNKeohmbDZ45bamgL+ypkLaskAxL9eQa
OFXsJ2kQTy787EwJH0QH7bSD+8TEbaUdZq/G3MYeb27g6LBnEg1htc8vUD8wYYFQMT+vjJ27n2CV
Vm8g/NUuCFaysqd4qhI6uU1wfIT6l+PdEC/O2x0+I2j/k1HKg5xCfP2gqbW4jplvYgdgjCmVQOWZ
nWb5quIWLPIVBAXs2ja3jQ3Va54hoMMSAd8Me8qXDs7Bbn5YXX4p1v2b0gIn1FRVcqaJjWpZhmCD
/wGPDKVK1L1+SPxAHRH5/kSQDfumibY5HZx4pcwPi3SyH+fLXezd1tJJDnBUcnZB+Xsxv4X3Ybpo
bbTXy+oY6FOEMXZgzo7L3Rtymt1TCzpS2y2vA/ac74cxUj3+U5cF9ypfQWnb6KEeqmHzbC9LbEU0
jAs/ztto0Rq+/wyPfCdh/Os0v6Axyb1lVGXGaeagFgHsxbp7GiYXxwriNRF3oyd+v+672kSbqDN1
ZuCxcfssXtJlueaqvNlvxcv5PZufpoE1O/j2oB4ZowhrHcxuArwkuC4yGJynmt8ZwAvDzabo3Ufm
bL9UZjAbgVhmtV/6u8luYQc2Xefi21ynUxh1usQC5GsluCFXWxyXFlygsBrpk84sCZnnmOVOg2Ru
j6yeNSCtDXrI4RcFhaV9M3D+txF8gY7a8Sm1Ko2rUyNV3M0OS2WSDu/ePv0UwEKDGfBy98W6AG8D
nxMfRHjwVDjsHMkzGVVjM9yzU8QdEXuHgnGiFQB1coL7ZeQnrLgPWIyskoESHJe414TW+LKgtlUQ
86gFbf8elIvLohxH6/tT4lsEv53JeiS2iaXbIeyM6uF5FC9SGky5MWguPzeN9r+4PnUDyoMd2IEG
tqhfmsaxPifNOaboI/DKCQ8lcVTaxV3sQ5bpsPJ3zBayq949m10KYx6adVa3iI+P3DaZL/NuJuTT
B7jSci9TZSQzJ3gLBCZUmuc+0bjezwdtGt/dMuKPMXEzkJvg+vV3v61TU9sZGtUIcaJp02DBa4d4
smLwcVpmbLWgvy5v6zikdc9uFPj81sRetN6UiYJzTFO64rBy9zv+hTmpwp0iggBo92LmjXx5CeWh
TKzZaXkMKRWuy9GBxmFODsuMDnF5OdEx6nWyBFae5tOOfwtyBgqxXYoHd7/hk5LnbI4xQNj4KRfS
LF1Yw/iSP9XsjV8ua7GsiV4QbE2iNa45iMtbE3OBs806Y2PSR88aFCMeWA4M9LDA9GoPD63C7sPo
1cP2IJ0ZA8SV+PPV2BhqYBeblFCPsCKuBcIuTkYbaGt0lt0cOGyaYsNC4PKjA93G5bgYKwz66rwc
2eKk5cvDCKygetoF5kTOE3OdGak1c/vtOD/O4/lxXJIR4h+xz7pOG0xvWVsMZJKVzWvWN0bt0Wl6
4CHC3xQzLTywgiJojU3e0eJ9nZh9WcuXa3IjAcgFQQjEQWFL2oq4MSQPMf1TQHj3SEYpUDLMbzRP
UJxmXA0iWKZR1xwUffimIwLb2LyIRFr8ANJBG8pV4073+EIwUULQEtqz0KUR0tJg5cXCSJSdMW0U
HxVptZjRKmvsaXmB2e0P07E+3S3b0/SVRAeT4HDvujGm9t6JPnbP1pQEWPGuOq7akPw0154fP1LI
vdNqU10fc0X8AaS8iNnlb/G9AhFgj4951gqHERYc6QKX185GYXc3KVfRtvyIZ/UqX2QYo2RhFh4w
vggrP5mSre2cp6in0WKw8Npj6ZOwGNuPO4PzomJixYyMCvoYe/VyruEHVPn7OQkxuX9exnOT9Qmr
spKHGlSLDvcoGzF6hQkc0KcAb8F5gkThPsT5X7GcK40XwcKdX+TXMrzy5iK8zIuQljyMB/SPTYFj
sTU0PGffN4bYBgf1CmPsSQH1vOPF2+IjE5hsgzHg6rHM4mQj9zw5bu8bTM8mBCVyWdrOfhuvds9x
YIdcuyAflKSuFCyHFMJto+F9FENN3Q9xFdWHyVgfogkf26Eyj6UZDYBgJnyJSo74biie+TFD7ZHA
lfCxeVmn4Rmu6VAWS8pIGVmwEKd4B+P6QyYnU0pUscpi9M0wj1Bm0fIgK7DDvFrv3lI25xl7bnNE
umq4eyvZ8od3fbRnhcYL57wPTh+rM77rDlO19I/T6uzIP+wmd9bFjHiT2JcpTX1K1zEpMrNkbc7u
o0Noz+TJzD9DeGUGHJbDepj1GizGCDRFIDW7TCCy0DPvIBl0UgPpujiIVUE5sQbGIH4zYZZi1O5X
oTWwBmJOFi+Ok5IRwZrnrLCa/h6jW0x+2njmnEccOzRVQnvw55AJk49a6ZgxxYuIOYQIvNVxIWZX
cxaG59V+oTA6WOT+yPpNea43ygk1WVeZnledZ8WPxzb/teetqeIfAmWp+BeKV1Yg44blvhfjevNY
9JEU4jTMZTbBSqgJmtAgR8lvc9Ctl+s8nxfTYnqd18uSP9l7vZTLfJ5N87kBCXxahdl7vdR3TjYt
l9k0m6Yo+wlW4YcWXOdXXmmum7AJdyyfDuMXLEdwuphTo1W9IzDeRFaT6awKLni3JaNiUVvOwh2x
gIO7CtEVcL89UMfiwmZOO9PWc/zLKvLbnRdZmgST4uXFHuzLHNopopt2uVJZzSnXaD1sdIcUOJZ2
j+7HtoT1JBjybmgMGWba7GSpRLD1v/FIgs9BvPijvoGzx+GewUit7s/zZeffEjeT/H8O8MsKpzy3
i3a623GAvXq028JGYNFH9RM3nmCpYZd4mFr9/Zw48X5FBSYKrRFSGSiY/YLy0YmXCeinuGUvxnXq
NAfwYs7v9DECp6J0cZI1UVHELKlPdJnpbnwYFb8QKijFf7NK++85fGHu3OLj9XSIOAedY9yHTPNM
9UzBL3vI9BbJPJ75VDI3Q63zmKOZYu1FtNZZG9xmxciWYB891KaaOEuG5vNxcWTXFE/YeNBsqlkV
FjTIUjZIqzMbjdtMY8UQsRBI/QL7yShUns7T1D9z1UB3Se6gPLCSzSysfrwYbexgkmkF6w8LJuSQ
3Pl0oq/qUPMv4WFqM6ceGXqvDOTxoAxjHNmUyS5g8scRg5GWVmJNO+HOT14NPCBz7AOZa4xpvkHT
Haog9eOa+vZ855/HHfQI+EgmY8tXU2fX2/ti/dUalX5LoBNlpo06eLrZW7a67Lo6s+PwiJGE7GKN
iTnbLfS3ErbzU8xOv3TbbzVg6tNxma6TF+stxsCteVH9qi+irxKsbNQeM84E7bExNgYgQvhOXPvH
STHAWKQLRX2yYOeIMRLObgcs49sbSG4sB6mx9ZVhyauuiFvqwbEHJAa/31sIDPJzC9e/IQ8jxdQp
NVPyhgnw1d+rrA66muRqws3C9A33rIbU+Yg5rHmncnMQqHuLQURfL5yr5iTYsFieOkxRUQkadvP+
yOI0N1tqaLw74GXXEZF3jwYP5Mn6ImfRUD342ohWNCceIXTpIfmkMEAdicEcbcOAxoFRXDNhYtxc
WGdRIxIvUw3LR9bNYy6TFVrhITDCQgUmVIaEqoEOBmlwXOxk+dZJKAwb4WV8GRirqqeOdv3joN0t
+1QL+uVKc4Y6O20Si5hhBdLQxhT3FpfZZXagjUzSSb26MTFDLXXzRblikgb2YArdz5a8dESQb9+g
714B+DDvHhoOftSL87p8UlbtReQbQGXb+Cl+UtbJzbVX+G8d+ENf1G9YRs6VETk6fXt4Dh4PJpAI
Q8t8pZKmUwUxkoLZdWtF7j04gWg2QUYPq4Jioq1Qm+Yji8HusD2vTitrbswj9IX8obH/PW7U8Ddn
ZeO7rY0NCUsIWIzN1pdRr9E0JdlFjWxtzpidO/TBafZiPsHFPTx3fCo5M3VVA/uULKnMTQyaBDMm
fU1fW3sn3eyesVyNPiQ64ZWeSEPvF9iyFN5zvu4CLFMVwL1bH1ss/zjJZmWM2xt1k1MRgZXLTSXf
PfVsfATchAoJfvnp6DTWB7tf2v6/p/k3O18Gzv9gGHqWJPfb3sQigToopW1qMk0fFtivVJvHruo/
CCNzG/staG2IzDB++CdFzCZyeV/geDNHL9trv6RDEDS0R+maMM5wbzm/9Gld/aJ8f3yhDevWaGsm
jDD9yx2srb1VJme9nCt0xwOOdmS0FZZLuIjR1yiSDezhqsNlJa1jaG3v9shc3qlqPRMoQwjq27VH
Q3MTEMoZERuXbrJqDSuI2F3kMGtWo6R79M9RTzl2rSDSZ4WBNjQalzjr6X3imsxejLsqqwjUiNRJ
Ps6TSfKOY34cDa+dd1pRc/ASvKQLXOev88tnAZ/j6GBnclP86zMe8zQCoHKcGF6vbrWuApywbfYp
hrtHZCOB6bf+lVIBFYilPWme1nywQRGS2Nbny6x5PVJuqhe3weqA9xNHc1tTdgzikUnMI67A5/El
ZlJSJnc2tR3WGmYztntsgbYaOx6KMZ0Bey6CY1bYA2vXLkW4+7F76Lg1JQh8UBBWNV4ROVA0bo7Z
I0LrjhKzXyNoJwKFS2Ch71utbeJFW04CFMKVheobe95lfQI7Iljp/YpdteXWRLHjf3vt3lkF5IMd
NV2qJ1R3gDYRtzIUvDXobfRBVA+Vy6Cw/Sxmf3EGjszdSgtNBKunXkfvHnol85jdo0KJXrAmz0Sv
u8f77Eau9XFQMKgePq+UBKre9faxJ95VpXCnuIjpm/v6cu9b5G7XON0PlVf+lnQG97tf1l0U9pbf
frNvhAH0zwjhfRS5KPQdclSsFIt+5LzPGhoejLXa0bvawjMPOIvNDqB2RPTjIp+ALWuvdzZT5ewU
9UzAS2PCwZ1Kp6KrK1zlE+pj0zmkXktFueqZdy+F2tO4FjJKkia6tubmkZs1WLowqDqEECtr5SU3
nfz11B6cqQnZPYVcNgqweIelEt8CYp9aDjqYXrXQNltTeb6SMLM4Z11jaixbQezfP5F9AzLqHnud
6QGizmWN038xQ+DYeUp0p3pCLsQibV4ZsCFKbFoPC0gPzqkiucsKbpFX3PvahmJR6qVXt/64gITH
EJsrLydwq/16wY82IVJ7q66UV3U/vJ56KSM5Yq3x2R6pfNIZSyHSEqEGd4bs/Aqr2yIZpu0VaAet
3g1mDJJ+VraYzsGmk0S4acIubO+cd965DPWGWSnp9OPT9IL1bvA/ws6rWVV0a9u/yCoEFTgloyLm
dGKp00lSiUr49d9F75P+1tvVfbJ71wpzKTxhjHvcQSJGp1mNCPggDEPPntuy9nJlvmbx4F6UklZZ
jvr7TwYivhgFhRcqT5HwdoeHQ4Y0WZcCIwKc2rC6vhB5bkB3z8cGD1+Ck8MVS97HomYSjOktc/Eb
dD6MazPMWRC9v8wvNJ5QFzcoj9rKwLEamecsSExiHfkK4VCvhmYQ2x/ieUHpLmgByFrX+fXg8YKb
EFoiwaoxOZdoJTR51VyJlNo4PWf0cAnQy+U/hJzdpfnzokEwf/VmHhHG43oUkNO+l7X9M9dKoUfA
IYaFeqdowjWzQBNKFbcNMGb1lJWbsrW/xGkl1F1MDZ6LVoHv1nyXJfnietRNEyD8nD2rR/D8NbTT
TaXFDAFvPAPWVIaF3lvLG/2zg5l0zja5d/kYgcTnwPFG0uWdUhnqIrLH5pjh2VK7YVRG84D3kQk3
xFElbR9gNCbdk3WxzJEGroTE5q3AT8MNAyo9wsP+eVMcYTFuDyKL33mMzHKnwId0QsFQYJH0U5hF
8ZmNOQEcUaWneHvNYKtq2RMndYoqXh7dEVyn7BYbTYjWyKiWiWqSSIPHGKQ71YwSrnbtnR2TYi42
zhmPpgnhDe2pnJxE9NWyPkoKI/2y1swJE11P1cJ7O83XkgJURMwQMI60iNjfoDbnchUOtdEuepqj
xOY0QoqTR9MOY9/R9SlPi9tImLFii4sRQYkY20XF7rCqAHNtYmtj0R3InFKG0lhts+hDNMRjO6dY
eJBId1PGdupHkhnj728FL0SUyKRrVJkClLORozbbEyLU89v+UFVNu3otl/tCV6XpsNTi7PZsnIVy
oGJUpnmiT5AWa/EZYQKx95pweLan9CQSMEzurlWBcwBE2DtW5gwGAR6RZBPjOSgsx/p9/IuBjP7x
nwAbMB2YUlS5jmsxQ1JhLttvEQm+PhBsdV0SBCKbbGn2hROc5U6r+8xsAyRkgFYbGiI3DSzDVDuM
juVF+wrOZYQIeKpAdn66sBcwTA6v8sWcFG6BSdeT9UGi2rRjkalD6xVZFcaeXp0ZXwRM+F9/1xcL
DKUf/NLNNFd5/z3DBCASUJu2CIjZRzBjGMiyTILDy60ZLTODKho9GMDmeG1za4gNQs+QSBGi5oz0
X65CDRciw4ezCS8rxKR0dLe5OOy3g/l3fwcG2v3d/63hninXjDEfg21Oi3ultwecqrekvfoJBCt8
Mnv5aA5GwQQ0hD4msr2YuUfaOVwKtSHaovfiyyMNvibuYIcet3iwpUOz8TBR87MRJAERCOa7mLz6
AKvsMTaoDBQmncv2rTELf51Sd/LU5RY0pfSLQB8wYyPuzXptFYt4z79yrNIN4EeK3R+yENS/XkEA
qjFk4QM3gn2koMTJnaDz4kFT68az8VU5xg5RJyQRBkZdGM3veBrOnlOCSGeYKAzcF+wVpwE/iqEw
PL0smKqnWrHC1paIEgj7G7+WrhkVBZGe0Ah4GTaVAQ990sd6xYuXdVmnBFnpk60Kp9JufzhtGbrD
fSYBmdwufcda3V38et6bTKhPbbesDURrxSLFs7KxPsBq+geMDs5H8kGAfUyvnGqGD2Y+C7ewR7Uv
QWNHSjmItno84xGBOTD4L7CynYpGhnbEAmznP9qOsHVQZuqTzBhsmif+CpHRLH6L4zM0bhXWsRrD
bOwqifHWaz9+ARw5RUeyVv9RfyeznsKr3sfY1LEaIBDy2NldU6J/IXhNKe+MlpuXTeyJi/BBFrab
GpSY0AUuPM0nzLpdsedw32QIpCWygMbGrwgMKWqcBb+EXWCf/vaINfBj/ryMjQqYovHFboNIcATT
usofyeFqIkrHniHWc6c8hFMyOtvZpbLqWd3Tj8tQD35xM05PL3FaWcrFTC8mFL/erXh8H+MOizyz
1aW12FiXDbKE8GUs8/n4/YvQaXnBx4KSa2IU+/JnRFUCVYpDr7TrTUoAYmG2h9z9hNoIri5+f/qX
Fr5YDYzuMcGzJIPiZbXOqHePl8Aag55QgzkxVqMibNbf0NxFp5x7ToTDBNvjKm7Gdh73+acs83J7
8dVHdkXHBzPeDfxo/3PxWhsYAawm7P1QngvSlvl5wiHp1sWjoqjlRON0aGHYQMG4D/fvntdmcivb
xC9Y4lpFWqaVpABk7Dn71lmDeWBRhRrPBdbW1GAGbJ8QH9HJrYb/LO9bg7iGHGwOg292qIi626er
IMRbe+IjCV2Fr0V8jJkugYbZlxntDy+3i+ySUuWGxC9dEpUGJs77Cs1puEotkE24KRdXcfA/lPg8
qTmxGecgS7VVY1//hjzI2qWKOtQa/1pPFN2/59W9WTKH/6hasi1L4wMmwPy1sjDQGhNjArmtMoZu
7yLaQRHGeBhn7y7jp+47q109qW0kLR1Ph5JBb2Q0S+Vp4/nvg4nBrd7kECygCCf8S66qwdOgATe7
wvBHU9EbuOpP7MK9g5072FYWbOP98FD/Eki9+FDRyjRLoxR3kES7ARYW+pvoSX+wpqBrZgmUZ7OZ
UTJxmFKtj9iXpsLpeJfhXW1GswtayUCvYQKRU7II7gGK9okdH3HNwR5SHxHKxeAdqiQTDr+9ynfl
LJrNsYGkSJmG4Qa8VRX2KxRDu+bKnbd4k+QerzedwWvFoXz/uRH0wNQBfmGhVRbyVIO9ZgzcAuCp
tyBvafPiHWWenz46EsN672YB1zLc04Mpp5psdMcJM0QgPNGuZ6LnN0afuHJVjW5TzAOTfy24ibIB
71TinxJMWLi4Fq+fItbw1mRH94izymPfxzXG82hR3SVX5s6Azy3B+Ms05uZ8A0kLsTKGou9DY9UV
jycRsMXjWlczjdTC7r5Hl2ZFvN1m3tvOyAMtXOFbtSgYLll78lz5D6MNrqoJtv7y5gk1qYXBqxqz
ODFHIzfk2/tBYU9m1AUOQc//WyLyNjJ2CYs1XnFL8qtjDnYD4tlTm0bWPopg6eMxvyX+bT0gEWUX
L/539O+fbsmIruCpwie2X77qco8F94G7z2AKv9Av9HkpeW0hdelG/b00ug1NqHPLdkMaAVwo1eFy
y5egJbULzmglsHy9ZAsDrFhjaQyRkOmyrMv2Tu75ZT1+OFxSct5GnXFZCw5EFvKkdXpCWEUEVzBp
M9/Y4JdsBHrZvKOyk+HwbupFk2qXRe4HUJ217OUocM8IlB/1hRKnSaRzxhGNqlc4K2Ebwv83GQ0k
RuZhfyVoFOkjSmhOY1pOv1m8V6fK/oz0HGpUYI24f97sc2ZPE+s9TYzgu1RSRzm0NzGD4dbXJ/4b
Wy4GTGTGtn02Cxbq2+Q4uoljG8rLxyhgvMSWgDLKuhwG8GHe6+CFk29Z2vwVQJVld40kijoOEyKr
ycUcKdygOuWJOBvAH91+zQs+MgTxTFtaSoq9jEdW3wpGQuS9smJOoZZDt3UaJC2bwO/fdp+3ke+V
857yYDyNjBcDYgnKM0/DrOD/7QQ+AlRRFG+inS04/9YYljk9WvIjYBU0YNRe9VujO95oXIZWiQaa
YncxtkRoxp2PuKG0wm3G3HWfw7aXEGk0dwJNSduYmNkExrR0YVzQY7BqZ4VQOTO9e+NuAh7yglpw
Uk/wILAtnuU4QVuxybdCkqwVvJStmtvyRYfDPey04rfZtxQkiFImVsVPI/yJFFmaUMox2RHYlHAv
OuJ7ntZ4gFOq3p05fkgBTa0nq9MvgCu4EgjOZY2mgHTck9TAs/EEr0/nEpodBVWKPEE0UHtlUJXH
80yYyp3OP8XAgPeE1e2X+DOjPYTfKcPx1ryV11xFWG2J9usUStN3PitHxN/ihQhF3SDtozRTt8ZN
hIzZn/GvOB9DjR3usdqx3pgW65dZtnhlmIUkxzokMyRepD8Deyzr3VhTqGp+ymV4HjGJN1TZ5EQN
E6SsxM/v81ncTlNAhBUTwAOV8itzpdrPpkE3r1WLalnOtYmgca++H4w5J74KcZMsI+06ZIEcc7ie
26L8YYYKxltYyh3aZ7vPa1IZBrr0KJeihblcYpwoXOtbrmhxYvM0KbrZ95n3XvGTs3Xyk1usqPyW
DvEPG+GbM3Fke0xs6aL3TtFLirkty/cJOUihpkeDY4t3GJ2cSILzQf9B7OtjT/3ZENBHMIGfhHoL
pxDqmbGXkXAsBPQAOtcR37uWiSVsTvAYCB1wGz/c0Yvv0kNBE3ArDyItmbfnMuWo2r1X31UX6ZJi
DL3nGVIuI/+3PoRmMGtv0HGmlaoHkvFcp0sGsI0mDPQJ13m24rIcbLm3/wPaHPUjwT+hVFzxe1hT
JZNE/QO0jQJR6S7f52eNCx1haMgJV5yl2Dw7sA+1UWsGPSfAz89f/604n3Ox9QcHeFtrXKYzJ/RH
xmAICJRZyBXXfI39BZXIFmAbyOwqC+zOL7QMfIAx2HeG9/7yJINOh+ZByU5taai0cTZ7U71/ZAOk
r51mW3q8pyWsP+aMq9YeH4dutFfxTroXywF3VbxRVhf4CeUqNlSLAb8jsKf8ySOlwydD43lnMoE9
zlDDwi2fFm6CoQBKgA4XpQVt0RTItGTsqMj6jSxRiSVRaR0k/FYXUZxQE65bKrXBCjIlzONiP9nc
v0RWji2Z+q3vhdyQrwB5VmKMsChFzk+Iv17f6KWAvD6MAHI3SktCsQRk+iOvEBeYAyBEOuU+IWya
u0xwtin6sNwvl3QMcMlpX14sKg7NO3idEx2oMVaMZn5kDtKAboLrt3WwEzUwmfv4DWx+J1kqTuLT
Kx477nGqXpiLUASRATKtLq50V/fauMZnAn2t75W/TWc9ca6CtfvMmBo4qt1ChcTmyaPhkE/7yYqe
/z/mAuN/RM//tsb+IEkl30n7GZavD95uHNU0dhQY1jd1E7M6dIfyIeITr5ghHejFgFbjZRdd+IkX
wM9+msydav/lpow4sd3Crp3kAGN0SB7VXd62sOPu3PGc0Tp0QUbWk0O8a2+TGe3Cf0x+CcD5v3sF
d55+uI57J2YW/QDkbwMOQnNKsflI1fpFWzokZgMlyoP7Pl+kqdkIRo3XpjeprCoySsEcHFNlBvIs
HyPKs218FK+T3xHNIkf101UkiyKhyn31OCYcZyvuyw7rzhqT9bEZL+t1rZgAU+gREagNKWIniDVF
4/22OpJeSi1bioBSLwt6XD9VjGo/YdDGHZLqKrdTbQbcJND+Vf19McDZko/BUv/OqptyislZ43nF
Nr8Yj+0sM98c/Ag938YXp9it7I0oK6fPx9CdRH4rOvEutGNQR6zclhGdH+If86/RQfExUkjrGKrN
3rvde0F/4lLMTT8/PCHyD/PFX325ObyKR177gRQZRry4PL4xYQtXrLke1Ei3iiPBaOEv0siVoQkY
8QH9W7BuIalEmyS2oj7G1/iURsLYb9/UZhrM5UYnNZIpn9RN1ZEWyXZDpG3uS8Wiw+6ytsfRBjV7
ueGuZOJH6rj0H+fnqF+6fxyfkoAjiyiTOEH8xB+2B6Nv1wzTvKvWHRIkHNyN3MsOshn6l/5svJY7
lnSM4R4v7FAdBIbkDsY5wJq6Sg/xgWMTbbrKAIteDE9f2R4ROUhXHUCvItzMYUe/aM1D+9+P/X/+
2ASUYpyOmzkjyf9/Jb9S6T0Io7xalwUQx2T2yVN9UgPz7zxmMJITklO0/3R+7imRHW7eWa9ZU8J7
+XHk3hjpd3gBJEby+lPtnyiIj+E5TlzYGCQyU40DGUs/7dAsv7/F9HMxMDCfvN3n8d+/BW4g//D0
+VWhN8QUsP3+42vIz6FQvobfas2l4b6tAfAmcjlytDTJaH/xt/1R/de6fITHL5Q0Mimnw3ntifvY
KNdKi1CxR13sPfA0EjBQ+vzxPLTLkQsj//U0g0dsbcF5nxtmAMNDjuiUPxlxCTCIRplzHZvBFGWd
mSNpK+H4CBY11cvC9b6edaT17ZB9IGdKT9WDsqHwhC025BS9lwqil9b2CdCClgAKMdLdsJ9Gh5L/
gVqGqJZ5JigiSg0e5UO8/ceTk/7pKMOqQB3iv4Bt+fgPptCkkMYXOeXJdZaKAlW55jhVDsYmPvGZ
hc/ACmRqMqUyTve0fpjTJb2unMvXjMBCEUfGqF4bB7sJZlm9zsqVj7Q/fe1N0JcNKAHHq7gzskkw
VDXT/avVIzJo1Vlzk2fdrSJc5/yxEQfHmNy+LQELSOp/irr1gLvYka2IgdWS2dxmPA8T/RbjNoMY
l4nUk+ZjGfw8zffiQ/wDRCXkaPN8G1NBSx6wjtVa9CIGFLuPJRyJoftBK8bpAzyLn76PF/EUk0TV
gfpfaVTvWUDwqoF9cXr6nke0Ob4EvAE6qrWzfOyGdCUgOIEO8DUGHPr3VyH9QYnqR8vS39/EH6Nl
TE7CRIqY24I5tvIsu/glMSYmLbA0v0izkA70JnXrOD4xgHh+3CHf5Uk9AQd0O/QuolmtEyshPcNr
GWU0+1L4CT/3z4VRsKb+Z6Zh/2n+PO/+/mn/ID8l31rE8ayo1kLrApfEwrwZOUO4wfGsezsqge3a
67luEYT1/eVH/o/zlln7P32AIUnrWNr0Xj1/1KuT4lWK3auq1lgc411CI1kg+/1oBeJtM1gzogQO
YWSHbFtGvAo/aj3aVxti5VlRzBanUjYlHHbEhhd3yFy3+KbSti4EGxhnl+OnyoFIJaXfJuBPCVx3
CWkwoPrXGS9yD/28W667WYqfnc9ot4NGzO06+m04eAAXn0hDEzzMab9w1T1E52LTz19P9Kk9RyHw
XqvyMcZJoNFGDwS97pAWb1ufR5n1GhsDnBNOPdF31z4qItCbAzXzLCz1dIKUOEd5i15UsNvEesgy
oSAUldKZeA6rWWVP6lU+o6n4VK4uwJM2IbsOzul7Np7Gzvg3C9DzFQ+cQcKVPDbiF2vf/n7noCHf
xEQSwlvUhtPRTdhy7rwX7azxorfGG8YhGHZmuuQ2ShlarNna+RJQm4nGlwHOk1i/NSxOviA8zAHa
a0rbyAeAby64W6NPZH7Bs2S+o2gylBB9POiPvZrhhIsL/RrDqy426Kg+xUGM9e/p37fYX3XZ/1m0
3ND4pg2HFG9/XBPKpM7KqkmrNadbkLLh61kuG9U2X3H+yKnRrTPRVJFa4NLCRdjFejPWUhC7xhtj
jSsaEf6j0iMH+BzoDVkCfNoy+I+lLf3j1vrbp+xldX+rLls1Go7EhjsZub01vPecDiDLDCM9PVas
NJxGuOjSa5PNlBC/NvBqFyEGOegm5AMVr0M/ur2Ulbx974pj4ndg+WTcmBwDNMj//kRlUf5D5Pe/
Y4uIA9RKIywe/+Q0JU+1mQifV7VWinnanhUkyqE/nphAkD22gjJj0XIrC1a0e1rWAFsB/+0CZESh
dy4uGqkEKiyP2skEI3gtnj6ZDtYQeasIIR872I8uXK382rle8raFHc7p1titf7PSYLtDsaw+drbk
B7Zsq8YZTb91/23bTcYVsUgsNGIsZ3m0KFFTxV4zXoSBK1HwHl44dwxZYx+/whP5oSY46YNocE9p
NaTTTAM5rRhYwMkI9PJMRgm3ItYSKYiFq6BAxjK20cUJ+DBjYEOm3dsNmYngyposCgzeX0TQwGKR
ZPJHE2CaJWnIQ5NhmLwsLJ4OX4kkJfxLbgaZmHkGIUtciQoFk3gVp0DE5oWfE28Hs3gEQjlwqcUq
fPz2LVidnj0mu09kZVD/oRiPIJ3TQ87SG/vyndh0mDVkWCjmX8Nz29935mK1ww8AFJs0zKouC24Z
qbZ5PkL9Gw1m73aqXAxgl6r2qq/P+JdybUT7D6e1Rm5vfdARZnpRW8J40SV6W15H4FaYtpe7WlW1
UrTqcCoZn4lucWVB6wUEC8DdCot+JvcmbjClYV8CANwizsCHpd5TTjwLbPV5ZqBnNQKp6J6QLaAF
CZIVvq3wJN1DAOgd9RW0HAmXgOcBzQZk2wY8dBatQfdBbazvzzs3UXng62HxIqjOWD5IHhJngDEG
PBxtuOWsh+wRJVp3GC27KYMHk1AEjvoED+7nRiHxe2Ioc6Lwpljr1Q/uAFgPpF1poAXM9VGRraRF
TutEMwVzki6bPISR2wx73kcN6yTTuH4pojFQ7D/sODBkqCjWBUjxGKFgwLDHCtYigwgAe/j9MOMZ
T4s97yk8oUb9YKBwsZjjimB+R2VVHd/Hz4znU98AfagQxdvkkO3o+ckAP3yP7a8yLdelp5y4LjKO
1uX39lph+LAsvhoVW/t7mb59dTFcvxFCJOd2R6dYIoWLr+/rd48p9nHshYeeS3g5JRS9LLNdRXaZ
BVoSb1n83KXZ8XtUUFsN1iXEUitcPt0GqfwJ7i1c8cz+uGbk8lyMnARN5jyrCKh7Ixx7EQRHwYxP
DjI2hsykSds+rhjRUf1b/sK4ujHf3LTbES060Ji8JXXTL7xyky+Re5PNx3CYMfyBO6K8cf88z/G0
9N9rsEri547PWbtsGdreutv4r/x3XhMaSd5dz5V01HOxB4MuMQsg4I4xIrM0sl+8caO9oZ1xfRNE
JGqDUGf0x+2UXdmeiCgAGo8vETZ5x2yOX/79ZgB+XG/v6xvGf3SsZ9xS9ddi/AwsN7rBmWiIij88
vepMMR8we9gEx/e528XgENC099Fvug9g2PIoRGu4GOxbXzy+ltmDNymdGAryI9jib/gCVLTk3f/I
8+LO45e4NEOjP0jvyCGHbr4X1zJ4PPqvwby8ATcyJZdPT+RwmU/E7p3suWW0+bjx9HMDXXlifbJG
7gbq9pwLKGZRpMHai5c5FgZ4KkEc/IVGl//CVETpJ6zjVWVNfpVfWqaFuFcecPHYBM2tPYnL4W04
C1wkKWY0lWfCiTi5lboGqylQJ/XQmQijuBfe7CanyJG3Uv/Kh0uICZ50S5zcyTeJP1nwmcIdkiyc
mbzCVd1vz8hlqNgTD7Xh0Bqfwt3nxnDJm3gR0ecrhInZOVxReTMXUHuulBZDYDyw8T83LCehLHSc
s+Bat9ehdj76YAPEBzBDVLFroUH6GAKzThq8zMV95hisS7a8we9c9mdxyilMnvHeG1rUIYq+v+AY
8l6KO6EXyTsY4/ZMHuMLIV6dkz+PIUiz6aW4DAfrGeMc88a325VW4vmBM/AnZ2hFm/du7DJ31/Ir
00zSRd+J7j23ykqYkHjcAYOGuLdYk6mk/UIBWAdA5mdliRfSXaWQ05o5rD+dI2MxBAVN1lmf7pFp
Xn09Ep+Zaj2Z6BrxsRCbazdBx3iKmuulEQCj2IQaH3CXYCCbeiQYuGytWWXQSFofDg5b1S779xL3
guMHd5yejd24Fn5oqK+SlXhVcq1wILPRPHtwCqchlR7mQRzYDYbNcKekW7Aqvcuy9D4DwhZG2yf2
+kzQlkjbYC3BRHFSCSoFWLY5XGXXCVPKF+eZFW9Aykb7FMokoDteSrNmKnkKHmX7EgEUQ3R5v/zM
YwfwVM91YT+e4eSFyo9QO3PCCMhJ3R2a3GFrkEP5A6gOoWhbW+8JGKAme82MexROJ9Ep5b7DUkaW
AdY0njjaxW0l7gonmEKcfQSz7wEnHBA1y4MgOYsC/+YJ+v53+J1zXGR2ZZsQ8Cml4EXQu4xlwHww
DBYc1F2XYVzf/0o9QWKbki/abdop65dobIbYcEN4gBfjBrStgibIcm8ENJxfTrzwas52CXW0iwsc
Dj6wH28Wo9NFfyuAGE502bn8RdMbQr7S+EzlBcciZYVH2+4L4WkzTIzLVyOsmOGqE/STUhGoDPX6
t88amdxYBQHeYKE9sVvcfqGDDyHD7MTzYMPUtGY8X0+ZwyK/92D4ZOZnJnLDW2lqME7tAEss7jeL
SY2hgP4uMnx3ThAqEAVeXHmHinCR6jceMkXDdERs1oKb/L1E91fqCtvyVh8vjrQOGTyLkNhqAlSi
1BzPg9WbIcntzegFBjFBHFyeL2+yxVOXn8f3/DCk3rL/LwuVxn8mor/sha4RD5QyQtlDskE3EUyX
KJZPcOQgoR4u/rJh0FrNYUCvBF66GZ4y15eQWKCQX8GRHMADWDPbxBc/EK3sVrf2K9fWqtbuJX9f
xfY+vUW0qXC3W40J+sY7K9jf+NED86BG81lO0yf2D5FpQHDoGUC8COa5iDWWyexi3PtF8l4sCXRc
jE7cnmJvjTUV9mwi+gkmwtxhb+0eA0cYfMsvYl/ZMiyGDsF64HzMCwdzN6Noz74W1NIBKSHZIfLE
HySC6JcvzsB8vgEKU497N8J2KdcNV1zhQgC6EmDohE1YYX0ccR263ASh610KLfp9z0FkbrShm6Rv
FW+cbbduNmBIeYP5mK/hMSaLyIlWQgri89W+N3lRttNXb2WtKbzwv6beSGYgxMChIif7XjI+gXJ0
HQ/tjclHizX9ea3W+uJkn9hcvxcOYyNz0F4pLuxGnJvc4blP9dq3yP4u/q5DIqvO0jVlxgVWGxbd
92QebKmgdpNDakDE6lalEa/5wTW5LaCkbhL4fHLyoQ+4U7baoOeDj2wpowtHTMUatn8J972PVlRO
ZjqLJZ0Fd644sDQ/tkQ3qVdNry85B48hIgSb4+FrXK7cmrI8J/CClyRAOnaG4E4vKtPmZVmXt81A
+TsfUJX9CtC02GRvfd8h2ET/m10YG3HW2jBULkiVuaIbYhQ1OPa98eCYfIaPDgshv9GCVEysSdhy
xz0Zhk7cZsAtoCs2NGdyfO9KLAuCdeZGDo6bVHd2QbXY30syP+OnZpClQRHt+Zssq7dRuO+hZqCL
K556dRweZbJOC1qVL7N8CFRLis9zvC2ng22W+dsC2go9SX2V4aepfTEszTlx+FZfUX8m+mfgAEQH
aMxfKIKEKVQaFRbNiDLSExb1L/Vj2/HTsZl5a+Neowov7GnStWcfY5OtrvHEyBmgc2hVMAfNrwK3
aMDn4cSMNqlh5nMUY4HZLYKv/v6d9NLakarFgiMaJhzKCncdOHjmAM+mz5GJOl5gjNXs9oCBlSZg
TETv+rJMfuRrA2iQPT7cbrvyQAe87CuXxXBDFxDp7So227kuezSP8Hd+A52cV6unKfAhFO0u4/QB
wTKwmde9z+qJRDCtWFGn8jlDDvjc/Djo5mN3QLNB16B5sHjmAarDeDvR2bM9v2Tfv2cyXYQVjq19
2R7xiZcMbCF/ViFrR54j5hg4FTyewZGf0VnVlqYncbxGtS942ZwGTuHX1w+8wi3+hypCqAQ2HH4d
NEYcAZ8Vh2qIB8a5fowtD1s9Ge+6d8pBmyoa7KLQw6x1ZFbHfWYrHSf5z9inNb5542Mj6ZNsST8R
/oBIsZC+7mhglldZdmR4xR+98QeMipC81bggme9lC025z1oKBB1dSTrN7TEK+fLMkZU+qCb2XCXo
hRDdhtpC3QXLYiocQIiSn8usgw4PCQ9J5tjYQUgJEowNjA/Jwjoj6dz8qSzeFLvQ6DWJox2qswIW
1dT8fDWMaBozWz3PHx/KCnM8mxkYDSOhTF58MSseNtOF3T1QTGZXLH/gMsXK741ujxcAWiA0sYuD
VqmRcszAFfsmJA9wUjKP2ZDJ789FCx4gdAX3xcaDVucQauWLi5q5P6H0urp966U/MCQXZYDWkz9F
iFtPe/LVcaF3TcT73eoV2JmiT0ItpnOWoGUTGm6X+8/ZO3/OT9AUC1lFKJoTF/K6CFNqiU6NUxTy
0e47ja9orw/82K+nTot9zWXsjw89Po53xgx/snmn3wPMnqRpxnW4g5yDd4LW7aB+YLVXBJRD03y+
42b3wkjbq4Zg8W0BFo3OUXG41t7rmsGbiZlPccPti+eqYbBmKmBXHno7BhS7jQp9gcG3hMnq4Yuf
4C7SZQ7Mn3Yprwa/EJH1iWu37BO4PH09vdIvd+EwXILMfR/4INIjeRkOdn6mjfp2p5cbvh4Aoqld
gu+BNmb2D88RNYqu6S1+JL5e7NUdo9k41/nyvxwZz7Uwn8zMRZiYO7x2ZL0p+S3a8FDvrzOt2I6P
sNIoTQFL/jfXrhCz5pRS7Ur1/b46ojAtOfaQa9oNcN3me8PLFPw1WoU+ZdnFwMREcqob5AkbeMBI
7vkm2EzWb/YLkxYCkfSx3RBIg/ljP4tTzO+ts6s9CsuDSq2m2+KRi5zxDI4noqYxXl4iRGBi5z7x
UnSZRH75H95WTuVFENbbgQBqm1jhcdQ8F/KeGS5TICzabv36SjOD0vf6+9cDs583hXjeBUVHNsvn
0Je4N6mRH989zCdjMK8ZeYq8BcFi4W8rfm880j4HAbGFlu3YgquRzsGQ/H5mQYuJr8TFT209vfZa
SUAsBR8fPnC4QSYwRxuA3UO/zuBUr0lArwbsNqjD6pLhsI31ptPXxx8O6MEMZey0PmjO6Bgj6uJ2
V7Qpg463adoYJHM4h5q+yDcMWt/Unbw1OqpZaF51MhLgNeNq1hwEH531cKcvkqMA/cbJRXNq6sPe
929lPheVF2YWU8xuw/XX849plrfAZhQ3PXei2z8xyIN6OUXpD6M97k+6Zqc5rXUvH19G/hbuBhxB
PYR8rxq88kyo2TDcFtRGyDzH7uAEnX5O4SRjp9DTnz7bySw81wOkvf0W37XWx+Inxf3+oURm4BbA
hD7Y3EDlBjpbvEu5jXuq04XjyBeNKX9D8VDE5UvAKK6cxQhj5Kt+2QwXF+w4Mm2qLp+mTkl0fT4N
WnfWxpd3SN9QrPBJMmWme2+cFmG21X6KJgtCF97OULLtbonI7xiuwNWkrbiC0QIUouLdOsSyAiNl
wrWZ7ofQWhRvNN0DDhAV4zITQxGEu2v4gFttUsRhaRIbuIr32+Z793uK+u2v6gZgRX/b5W9rC78w
DcKT5XeV5p17Huzoh0rbAEgV7D7iSpgqJkcPgnL4mVsZ4fSx3pdnRhhW7lkTyhV4oK3fj09woqZd
9YAoL+fLTpUwr27NhqSq18KyWFATnMxUoqOYn6Z9kN0KxREXFt6YnF8l6m/Ao+GNtDiFhtXAUxlS
q1X2tKCICvU545ptueZNpiPyIZjViWZRA8V6x7BhA/Z16DA89pp9f7+ncNQ/zqwhXIYaYGRaLzxF
ylQf5RwSxFxi2mh382gKw3WZ7yoqnDGbuAcerWhRsEFPsYsiyy78aHVx+f1Eq/Bvwf3jLFv0ZgMk
1SkmrMHqxl8YIz3qaF68ai67mRfuetYSsgHqdZvC396XV44tKt8ehHzuhEVAxOfQudHn1d4LBpLN
DRGZF5ZAbyyMDg5GkvVixOR/+VMIRn0VN7oK7phuDXx8umnezvFq0Ng9QGzJP6EL4CyPEEzn6Gs0
PqHHW5CWPAkyVQEwvtu+PZ7SqsBP1tuvNt+gb6MdJ98NLIUFI+EBO9ojV9gnyNs+PNyOB8mhH3CU
VPgvc/8K3pMb3aJu2bf/j7DzWG7d6Nr1FaEKOUyJxJyDpAlLlCgAJBJBIl79edpn4k//Lu+BXfa2
LIJAo3utd72BRQ8HAU1JtzDxIO7D2wL1OOA2GSg2jtuJT4c4ET0biLZUTW7rHtDWPbMrusm31npn
Rg4kwWEFLXJiBZODsxdG3dfVHPEHM9y1pAkdqXdoPZubB0PMR4Ow0taINyn+IV45LIwhRCp022Bn
OJEW+HCc+ovxzi2gMN/keyF10BGftOMCqSRcJyZO8ZaGFsSAIXQ+VrGCzK82rBODk3MXUU4Er208
RVihrGtf3gqeKYKjC07cgoPJmbpAL7GqwUmQ9EJSk3bgsjZgLnXZT0IqLs8pxUMwDkCi/GYdbevW
Q/crf6Dtjb4ADtxyW7rvdCoTlj2E6QPgouPqMHNBmAHkmXnQsyUf6czJMCnNj1U3yqBKXFAoLZVv
9C0YBH3R8s8bEgoXtyUaTryVEoqWffGc8F+gC/hPa/xlLN8B3jkQ+VC86Ghl1AuUr1W7ixBELMVG
t8tm7CDcMLFHGdj6rvMfqpXkKr9bG+w3AVMzfINvXh4qPhJFNpblKV6Vic8Fl4rf0byyvzCIeRsm
t4BR/OhLAUiiBjhRH6OtT68ze0u1hUgGGXBPDdQEmEs0o226f2zV63C6nCdgsUI0WfnJGPgn3tET
UjLyNjyOxJY+Rl+xpyyfgjT3A41OCJxgBu2UMcpb+MLTV0PrbK9jRHIIyAZhYau+HaLA3DKgm7Mq
15ADAlJl+Sr4RaV7zaPescZ3WLd+tLmHCfCTkCbIO/YCDJWbUT1PkZC0pNe8c4NQohwqzHAxEptY
HLyAHfzYAoYHNnL2Dw5zqxf1xn1Rs5LY1Mbc5n0Ej/itZWLpbCyOwrPoN5gr0AiimWhCwMrNTSiV
OEVVjiAAKz9lS9xBmxWlK1LU2Y32hr2XVYGB+tnXT/WlBEYZ6zgdoo7DINpHtej45rz/6t8rXwFM
oFDB5WwvUZBIm4w2NJtFAZXhrjpSL7JdUrMgsINYyOEV5GMDKx5w88eMZhF/RGZdsCzJ40Neww1t
fGgQQk9teMrNq1Hl+ca1FA9EXjx0WAWsFr2FEM0YBzqFDCuRwazsWcjuBImR0uUrQt9nTPnwQ7zF
KYf2cPTVXb7QQD3XTthskbnxkpLQBIECDgzonT2SpuwAXBgV+D1z2wmDZuxa/J40UfbU1xc0KNIE
kDH5vEJ4OppCMg8dFZkJYPJFn5ZU8lCOmb/X3DvbwA4f5dK4YGbtF3ZoHazQXQcsPVyd1kkzep/e
dxUlL+MsL1G9NYcaG/safdubxGNGNuk6my48r16gyo9de8nWyhYgHkSD2sHDLcWN5rclQxoLbls1
OolfdFsaLhvHme2GCf6X2O7WKqRFJtlzGP3aEo4dCUVs+DPmClgGIqsI+pN9wTHWS3Y4L3L0kDsZ
NpgW2mB38/O6mnFcWy6ORVuWWrP8KuHGifYJrO4NhHH2ciWIn2DDl/QgcG7af0ze9QlyL4/MVDYa
FtihFy8+mjxBqO5nTPbu/sDuKiQCGO1ik0KEAP9IycrLz2DkcDHehshLTsYa1mRQhtX0PKYeokA9
vKZ0UxTnSLbCzHsd8xAgtPAxfluiLROQaBxaHF/DqdoL4pUgCNlLJEWoJaPgkXoS/OkNVTEPkjl0
vrjh0GLB7BM9NOO6BnJN49F2qPLFUWfDR04vB1wU7USNwsZxpUp5nqLXjMnHe7tJr9Zebn7Qs0Rb
nOpLIYxzwifUOuHaGM/MC6cX5K9PfKUSihgzNLz6QuqZ8L5FZFK4xk7imU5S7I6Y9tArCE4tIQ2r
GBYwVTzsRs5z71F6j3eoFPy62/zxSR+GSoXOHzwqnfSclIx2MGZfcC8DkjxqL/8EpwJLtcf9c2Lz
jN5YzIhWMRy4WF+A8aEMJn2hlBjjKj61dskPA3ljn4bQu10ykI98Y+r4NZb0uKBdVRwFrigu5wx1
PbAKKo9de7L2myRIN/0GCHqdbsRGiOKLMbdoyDv/cMcSBpdoljujad7SDdyNyNWdQM0WPHMaYkak
5fxleKU+krfqUWzpgmd4jNd0TILvRAzsvgTbIXkVc2kM458NAvb3qHe7U0NyBI3MOcBKQQgMxB7P
0ZrR4wU2HrWUGEy7xwPOcHggMcwU2m10lqCw0VQX1u3dvMLGX6c+TJicnF5UQPdPGx+cInQOeLO5
lfCzsOCfkfVwzKqv5ulfKJOh02CgiGceYC2rrQ0fmYfMiona1Hh7DLS/sH3wYJo/z4z03fojuz7d
geGZwFpf1B2md7uyCKU5gwl6T9FaT3i3ENBCZmUY6YN83LARDh30xNTOZkHvvLp5DE05FJDv4gC8
SbFD8CjqKnxTinF7D2VcnAxPptw6MSjL6Gb5Pj6KIE4hQCKYy80Y4meor7IFMR2gcCGkLljOpFgD
qQJcConU0QwZTBzO3yk/Q+zcEJTrZsXNZGDiPjYG9QUkJaCxtxIooSWloySxBf76T/wGHcQJlAtu
WPSLAglkwH6C8rPSlhytvPOh2Mac5ePQIbJhHeCVYeE4klIbsrWER31qUDobow28wxLi/zMENx8m
rF2CIqngp+qUK+nG1qlwv+ov1OnJVVy4M46g5Osb+afAUrOCf/XYDOMBjQNvOzOEhh0lWeIbSGuA
1M7TD9lCiJOfLBd703/mExMnZ92/7Xhw2557x6R9jI0IOJTcT/PdIxZsfsyMMEFZRj7008AcMBIY
qT86ts9MkNDpqJcao0eiWE5mKJxKzAmFC4KxeXs51seGio4bLWD2wFLxWFJOF6Z9pOlUYXotN8IK
CqvC7wcMevcONi7YYNosioT0nBu4gqXpl29I8vBKgv8JRs8YZUP1XB+xeYAcRmG1cWjEqPTQf3BH
8y9jRKBDvEq4R926tgBR0ylyuJ+atvR4W1+KxT+MMmsPKURDTuYjM5jpHPmUW2+cff0S0N/ANXHF
z0EFmzSQTUcttpjSrppcKri4/Xd0x8+CcoWZ5r6+SEHGFclYUdNaRZTvPDjomcxFmRXg9KYtkgN5
v81RJ38F5kTI9q67OThog5d55T8FS0cJ1A0TMEY81CmoxFbVDIbamPf7zJB81ffuEJyNAEPaQ7x5
+PpUGlkX50tlM+RNzN9sLE+Z5G/zTekB0LLGoL+Bt+ExuCPimmbju+I6W1/JaCtb6tJ1HMa2T1/W
BVHAXl5P6+P9A1AfRQi/cd18MWsNzgFi/9f8ooyTZTa7Y0YyreiAIGFyKnlI7qJw1Z2oK83REXIq
Y2+4f/ukAluElMfKQ8Dtgw2zZbZUaNhaspWwgjAYubQLmkdhyf19ZKrQMMd+G9aIJkfOe8EwR3UV
aprBSwXL1Y22TSB/gI0XP0TPcEjcR8rbd86YZi1Ga7cbNXL6zda0eO0a4TdMycZrFlpfcahPlb32
pk1SQt1Rr7qwRGRszJ8jkwikGf4ofOS63/fjY0L4PNQEG28hA6xtEX+UU1oA7AjSAw2u4bXaGNVl
EbyW51PDgxPzMARz/19ANuOM8qD+QJRYqAA5HMQzpP5UfSMFhDo4du+xhWGXf2Ze3LyXb996Nms3
WANht702sM/haQfmc8bYWJrJZEt69sGkkdzcqK7bDbwCcFUCiT5Nn8Ry4GZE/gAKN2bQ5gYDjupr
CFSmUgYDASm03vsEgaLwA7iBOaF7Kb07bjGjYV2X7rNnoThj64vphUYIi5st9SORJuPCEeyej/bA
+THW5FG9NCUgAtiWH0gtMRUaDeilj+K8RftbYPgZvxN9mRZ4zjDe9O9FMJhT7GpexTinyOtc6DEP
3lrwpgIyqs/LmiBV46Z8vDLEQV5mMO1kVjPNVR8VilKF0Qjamt0syJpUhq2qzKRH6AA4UZTkUIgD
ePDq43AL8mxT6WMJ3egtwKUmm9Z39lANoDKZ9lezZ4QOZWpntmNyqpk5nJ6H3FOs6QWnF4fWn1YD
bxJIKnL0HEknGXo9CoZk2lmLF563FbB6iB9Jj7qvf487HKD2iT4b7Gkn4r8fqW+C4yA5WrH4KsiL
4zoZ463CkC075rCuOGVeq+ftqpQexG6ol0TR3IKekplXtJvoEQQAvEvgsX48P2xEx8C9dcUVjFVG
2UDdzzCFQ0yZQ8XPjIhzVZyIYuvhRcZ638QXc45MS4U0YgMmhhjD4FEDkPJC7gJtldkvXchjlPML
Pv9J54LMYMhedliDhPP9iE+6MG9SQE19pC23b9Il8EfiF6y4YHDojQUzuyHTRpvRRTIav08fxMZ0
p/uM6MK5vIg+pGvCPF0Rvuh4He+EecqJehTKyCXj7K9H9ylercacWRvmU8+PEmve87Q9YmwEMCM+
kFF9Mb0F7fvrAtNy342/sjChP7szoWv1kXH2YvaDSxu5WjGJofnAhoMI0o2Y1uPWUULYqOB01Bv2
51uocOheJC6OXYQxZrVuP0Baau5ySkjMtQ6FXJ6lnS0vHZtvTS2/Y896oh+CcTitF+c5JwLI5PG1
LxipdK5B2sk0wWBXPNLUw2oPNtdHS+nppe/kT7WjDsUAD/sWRCERBMEdY+T6w5gr82GcLChbiLZ4
g4NHPWCuYMkt7KORj2CWk8ezWAmLaszD+cgMMg7UIrfkprDZCdDnA2KbNrfwxPHyvQIjqKBhFs+Y
1CGeiHVpeVi8YmG6ghTJTtgvelbxbECTB1OAgbgBnX6TDt5a2rKle8mBYwhH3X6NjTd7H5cl9Pgj
BRqKCGT44I6LiopfMnrJXkq8B04oM0i5vLrmWscaUt0DH4Fz96tR/IPdjb2XX946R5k74f/kiUzt
OSYA0FKWDKTx/cAtTRmL4ibDHdk5mVqwj71+BYkbPp9UYqqlAcql3/Ry3N9WqL9t4IMaUaMEH4Yt
h/fXpBRkKYNJrkoG3iCW5rSAJqCukw32ZhxieAigSARi3hpfVJdgNAy06WPnuBEE6me6vpATAYOG
yKMP1nH42LTYQwA+qV4N8bP4IQVtEvVjlth9JrF7fagH1d/jk+jGyxKtxa0KazUgioJX/nL/eOAj
ffexzbrP7psyeC66Uw8AJ42AvtnkSmb8r93ti7XDHrN4flBZXZODsR1O1Kms5ju1FhvXcMl3H09K
KO5x/QElds09zcL7lFWfdW4zLr6kLQaf4P8Eyuzn8tsc4x2Ukn1EdJC+vzMAC9uHF01uR2X6+EK0
smKzBPq0LilepoA0rLt9Nwoz10BLOasYEnRhqr7lpWtRgL3hyq9bDMe5pG/mhc914ZnQ/rDaIJd8
a+wf9BKhfWo+cjRljMnfXuoUJjwk4Y0R3lrP6Nn7PlplVOcYpMCHKP3mtUbUFnsN/qfLLJoCw1Ri
XvTV3mZJCCtFjcY4eNSte4fEo8DCEPNIsUdgeXqj54rH7F0sThyCWCMnslK/bgTPZT6vPrTPs77L
CXo6t2NV39El9Cpgi99pY/a0fAaz0NkK4KfjwCTBpt/JlzOe9qMYkDJQb6EE10yasbOxNcbgwWRx
dpuzPW+TKe5y93StyR5CJkFmI8nRds9Xfaq1wZ0xoEGDesTCC18jjvKZ9sbWRwbGpS3nvDTF3B6/
DunyfMbhjgxSAniaXhA69J0M5R6bD3BhJM6Mkq8auXpiiBDx6nG4gUXEvMGe3XgmBJoVSLMT8HXA
BBEWwuNi3L9PVw3OIZDntDd2aFTw8IYE2A5weXdv1tTeFTyGuXrzpCMhJS4IR3fmPiYsOeDsI+gD
FVj5TUwBZxU7oT7NZsVn7GJ0XrBSSvb28w71ajFJ3Mf1bIU32DEN8O34DPuUgKD2aAru/Q9KoYEi
GBgMkzfqZubUtgdrsuPHWrcHRIQ3awRUw/2yOLTQOWL4YSaioYk2x8etXYgXCxSavBOxH+t8B3LP
EEy8pY8dkwEEAOm07f37rBuX49tXRaETjYtkTWL4GuItFGiOTw1Yy72xaKf1xd6wVaerGHc5MppG
8oQaLxrCPtkU22KLJyY+ewyEJjYlYhZwmLZXSMTmy7veb55mTulgXkh5zaPyPFnEYqXzAZcf4Jw0
eMJix7FsCm4rQhJh56WrbQksx6FEepwi+EnKPt5xGCRb/O+04GaFghLL6VoI/SG3qDMKL64b367u
xHenHOokhzVYF1qknRgJdmHU0jBPGjRsls6cIc7GSQIQwhdQ6ZelJ42ZfQ9UNRnHvLjPJ82fmUzu
98yr49R9NpyZd4qAqogT/6VjBmFrvFu9gXVBinlrmbB2mpob2/kxy6Bisqo3H4rTLnSJQu9MP28C
xloPvoWCZZ5+kagSC9M/S+NektadRasImCjd68BBZk48s6vyUUDhN4BXKuEq3/bPF8HGuicPT5DL
JN2Zd3zmn9n8lBDkpmEWUUDnBbvtZUR/QMndaxK3dG4gilGHkX9Mr6IQGXXXmHU9h4npEHZogOb1
Ub0Y9NkDu7omaUOtVt0y2shsPMNTnclA3sMLGM94H3QMzx7TDElNjF1IwRFcd8MiHvL9y76HNp1t
pwhajg5r4pjCZTKqbXeGQZoiPMi5KbzyMTQaa5qpH46kuyp5DRlUTyh3SUYHJx3O0nOdP6bm09ne
inxl5ngMp+dxxHv8QI+j6IKIjr8LLjddCyMxQjhW5v6dhlaBN0c51sYccAA03OncPIgnHjWMFc4J
KoKfSI0C1cKXylbdu76Sh5y49ZqOI14NcRTy8uuPWYYvIzHW4zbHElF6rzCoKJosQruvjG8NEWP6
4nFmUtBX2cHM+GpkTPINzuBEjJMy7FmofDt6IR66M2xrqZ5KrYlT2dCxAzXMborNmT60NCklsiVf
9/laPYziPk46IIGSal3BCHYU8xXSsYkokDehkeLvuIEjWwk5Kwd9wo2shnGqlpthsPdxlGyAbsUf
51blvZzTrePNbz8Tss9etneP1cC+FWslM/0qqTddkQaNLi9f+F489K+SHuVM3qFOnkcBQ/YF/Q8r
e8LpNUeZDlYzffn6dybBUKxm6+wJVV8NI6AlnQ+1yM7tNb90GNg3z0ME0Phs7wtRd78kdJSN5WYU
W2d+3KnNCJEojcIxj27+Q0KwleKj8mim0hlj3Ze2a/JKQYyQ7aX+MbXxMpVMUEXMHGXQpnUnngF0
Fg0I27hvHuwGTxn7Zqbcz9dGvDNlGo1VG1Z2Y42dlkpUucPLM5mD2K/ctYuF8ToYchE22j7fvNRi
oiaRGzMXMyp1mvefrlExYsp2ZrcbkLwZTAphBqn9xIjx5NsodyfMjDK849SR5dIqtoqrYsuB/oA7
JcGhxEvOgm/ZoMipowE+2/nkpAwUHv2bpobWcPaUBxBn1K9Tq1ln+sQSVHkWeMHItOCQePEiOecH
kuN6w8Jbdk8IiOnDG6LHNHlxzljronr5JeghnBG8EIezDM6mzVAEZBV1iHQjEPs1knEdjPZd+VxL
Zgs/rpXPo4HUi3r4cvAWeOEc8lBGZ05mbHmQ5UAJe/qDM++hVZdbWX/BXWO3c3IwaCX6lF7PLxPp
kaO8AsBip3XN4TxOTHmmQ9rKhmRadMdMx1cIB52zdjAFXVk12UyhlLGvcNrmkBUN+Fqp7hmP9K1N
uqAyb582qHV1+6lscxk9xo3ZBLF0VRERAUqOIdHPfmYb73liXqt7XTPxios2+WnjoB15cjZKLpue
NVXCIJzFN8/6xvp62fKWMRAmzv7lvZQg8maim5fmysuDSMOo1Nlj5nXu6QD5PYU3M9bWd4sAbmSt
NcO1e+8xa8hrvC0f6sFpJs/TA4F0swCRuWNdIs0UGAcbqPEMKEbTH/PyxE0LpkITFIwr03YCtd/E
NeMMoBGk0TRqAjsbzRhfGjwcGqhoqq0NJRC8CJAfd+bg9/nNAKxs/MdFtQOnC+MrkoP7aJMVXjtC
JQa8njley0j7qm4cBTcvZwf/4SrNU4JoeARz+g5lY2zeD9a75UGRJrlmom87bsoe7YT/c0723AzH
K/j9noar6eKJh9S2uEDL9u3lzX3meKQg1dfDgawE6jdInMJWHXZHid/s7DlWS78fF4z1/MhjOF9t
muifMecCN24GH8w0GWUCvR7q0y1kk2RsspOGN3EXQsiZTUnagfyTr+sj5xHEGe1YvJfAPykmjBPr
HQWUGPdH2BPBob1hSjN5juMDF9G97ltxRWdcZVCJcKtEhoCB+q73zz/6MfuMOfUO0lyQ2XvicRml
LwBk7NDgnBj9fE4jlr9fkxaJbJoa7j1EYdR7qjKyR+GJESA2r4J2U4Y8u/TQcmeAISE4AZXa7IiA
BOiU8R4dycJWhMvNgYF8yDB3Tz0dFGYNYPmU24F9YR4Lswi7cuIy4pE+7g4apTi9KBHGSwklOnNe
5u/Cxm/0uk4LYAH+v7hDC4Jq6y3F5KQLgWFsH6B0byL5md7R9a+0CRwSRn1wuo7hC7MjSg5SAxr4
bHiZ2T6TFUn3ImfPPdImNuwbYzpgPCcHDsYraA5e14wKRUQSmyILNmfMlYwFOVZ2985MxeZTdWkN
2DW7vRPQFTw2D3YVv7CWe7AqMCFUVWRrLegx5YMBs9jjZ29fBs3aILpRegXs3oF8aQ9nEfMwGUYX
csGPTg+M0FoYMPFc/pzcwQGbbVYxds88cc67WT2OUUvAWG3IdPR7CpcHWbXsXGOZp9n6UoPXDU2f
mIEHzBtmPW7vLL89CG75IWO/ZBO1493AoH0yFTD2xl0DL+5ytLvNYlaZCHaBBXVEjozMYo7whJKT
kxj9RLN6bDFQWjZrYyxwCTgoQq4hYibuU841kBM+nv5Vm6vAYvhBJriKq/7ivjVD6prtza3EZCBo
Vgso2yDco3zKODM4L7VytJEh41EejYYNg4/GpYXpve5wwJnVdt8zCAjm4GETt+zEwvKeLLaV4riY
RL0V77D4su9puSgYUQCgr/QFxGBfWqSf0Em8nsH9j+svN+roBzqy4m75L1uDASqz+/Zb8X3GtbT4
0zuodLeOCGw/uO/88lxY68+qsFsMV8w4IRslI+d6w7Lthg8oRyKZsMz+716xIjpwxS4ub+3DC0Fq
0JKxxSGlYqkETuQh4wsPoLb16TmeJXVgeDoukQlAp4Nbaz4XUwDEWcfmq6AlIqjzvIByblseECHD
awQopG2pXjwuKPeP1nTKa/ip/Tz4I4Ix8jBdOHsLt8dZjHzlPW0mnONwvKMfc8F4wBhhv81HmNML
JKHBC9rjKuDgThDqYiJ4Dgn/2HAgo0VhwsHkZbRgIt9W5JPIBPjIJ17YLYj3WzW3RrPchfVHQuuE
00/FLWaT7aHh/lBY198KQQuE2E8FQB2K4MZ+ax7wWzj9cGSQtOD3W4Wc0qu9dd4tdgZmwszoLw18
BSi5X9mPtDNLhrWlsHyVc0bKRyn5sgByR7eraXO+YJ8zTp8fDnYMVfses+3xk1T9VTTpizceY7Oh
KHwYwjqesQ17SE0fD5VeXZyXN3LDo+lNmgyH6MiirwQ3ryHnM3FzjKTF5uKmuEqQdCY0XGGC8oNk
En4S/R8X+4KogeoARc2S82WNRTlhiu0MK8tA+6ov2sphEMWsCQfScX7A/o/W8xFSKeImcDFcV/wu
r2S0b0Ba1Y4wLD+UdYOdeIZjDdFp5lJ1xCVVG9fG6Yg9651Ai3N2oFb2wRBwidL8CGPuVcxI8eya
F74oZIvz2VVpMA+NM7dpx7PRzsBDEpQVzgdusmtphuge3jYaYzanDdyQKmD2zL8annGF0416LXTS
9QBd3FyWIDDq2slO7uuTdo8frDkr7gvjuXo4wR3mAHV8N4G56dyZvFufMgN35+Y/j73woVTJb2Ol
t3BPkJ93IvPg6d/emJqL+34zWlwnrXm5eIogUehZOQ8v0CLf5CToaUNQdJFLxDbN0f6Dfx5lMQPP
iYRF5hfWPwZmzO2sW+e+Y7vGZ/ejv06FDb2Mn4cFzpIjIJSTI13rbLHRRBVcA2zifPli4UsxoThR
dKwEha/HI0hJUDE8npBJXjVCFe653Sx9r1VHj3pUYEp34W9iFlMGA+LIHUzTdYTLIjToGoZvfSFs
BSkFYQhXFlpxUVYsFXFy3EJseJF/fuLD+1bx69g//qGv2//gFDtpIm904Ae6nH4q/Kueu5gB305R
Z9WmYoNOkCWDzK8e8lxLgCi1g416nk4OHVH/k+ogKjHvyGLowwdTu52KA376mMfWWsGcZq+bC8ok
GVthmL1qQDnLRZJQhYW3S90FlUia4fSJ2lLXLjnJygbBOfHVgjzSh7hlIi9PHxW8AaCbmqk0FORj
DLZtCAl5/5o9sB4/nZF3srsamTxR1sgdPzIIeJgD3k82u30Az6ikN6dRdTMciMU6q4j1Bu/DW5tQ
SYjsE8IvcLJft7Rg88dF6Ks46DnAeYQQ8VP6ILInDEw2itd5pOdw/6yVuuDNwsxxQjBqoOI4D1D4
kUlc0wBB8OQoM2XB09DgnRHUTXkBqYSa3h5jV1jvRV2ki6qjhVR0W5csyJfHYE2hOWRuO2bbSOPp
/WRYWJyMeG0kulLFwsnIImXUMiY3JjHpQ32vtR+5n2flawEDs7F4rXrel+5cvQ+qcqx6y/Jv5eeQ
BgWNwyJKKw9UD74Jgk8KLnK4P2Sy7NXPvGe3WnFGMCaDfeDa1Qy2hhRfHzhhvqLrf1s4KH/yTnJU
3bRlS1dMR/1livHQrNc9761qK2Ur6fbZZlMb0UPdBabilaV7ly99/Bevm18BMf94Rvz7I385XNSq
8bSMOx+p5rMscoCMZoZzevWLhNb2v7+e+gdfQ9s0TY1vCAZhWr+82qw8k5PnI6/oz4JIicdxNqCE
7SALMKKxZRqYBjla2TvI3bvbtNJJ0IHWVfvcDj3jAZXP0Gh6Ybtph2epczXDWldmv9O1VUOiNVX2
X674V66YuDu2pZIZpdJkY8n064pjU+qTwike23KgcnwQgzHwBjweaKYpg2KmHGV+mxhOvFQTNk3t
yygT14gRxRvojB5nr2Ms88jfbmgIsGAQbegQf/33Rf7BNsq2LMdSSLbSZNv+dY3cJftRyK/H1ujv
0L51GsmpdOfoddq/rBWx/H55tvzPJ/1anvkQ55EkPR/bTk+DrlB9mUC6qBlbUcug/Jo9pv/9zZQ/
LRhbt3VNUXUHV5NfX+05JMlg9Xq5bc+nNFr2GcSODmd5il8nh+EJiSiBhXxmalXiDtzC9ms+ODj+
+zLUP9xh0sNM0zFVR9MsR7y2/3KBufXJuYn7FA/TR4uPx7Yvrux4Ef6jbfVdVEFSf971zd3CnKRD
bsA0W6lnr0FNvdx84qDlgHqdJ5mx7eOPV4nO9WbaGPfaP1JD3a97fdfe/uIGo/1hK+G1lnHBU01W
729/HSWp7arI7vCgpYDifijUSRpbxBmBKhu0p/3MsccOAH/1oo0jwEIj3+S10J+tJ73qa02BEiXR
V3w+3RQFlZjCGNpv6Jese+1qykwd8kDH8EgqcbtHWBdn5V9Wm/Kn264RJmVruuo4jinMef5127VY
y7RBb4ttal6aBmG5CNnA7Gc4qlQSBiE0qgFdECyrwd252JoyzgGA3fnQhI/kL1ejqv938TvCTVCT
sWaVDfvXRqlXaeE4Tyff3tqZIbymrYmTQORFXPNEeQkhSVHO4wpAXWpXCRkvtsa4q/qspcWdiQn7
VmDAtEboyJS2jqpVBmb43wv1D++no2tcpW3pjmX8E2j+rxuWdq/0Fsv3YmszWSmbaW5ODYR6nByP
FGI3hln//Xl/Oq/+5wN/3ZPIUJwm7lLUk7iW8kLqA/zU/ovJwshkhmWhZO5i15DC//7cP35PS2ZZ
GNgv2fqvhVGaJb/d0PPtmbff1jePjPR4balgMPnMTV9ST//9ecofP9DWZbLGSJTWlF/70F0yXs8m
NplkME2oSfewEq+Tn5OkkwOBhqtZ5JEAVA7OxMFk2cJ4W/C8F0qJ1fn9zXgQglzk879c1Z9ecUOx
dd0E2sZx8ddVdY+o6yOjybdJ9WlLsa8r5TiTcCA6f3LsnNVyiUdjYOnGX26/+L2/jgHn35/76xio
5SjJblmdbxvUmZnA0TElY8E7YDFO/5cz4A9Fgy3riqGS3qg4uqwL87l/LepEYRoiKXax7XCcZfKF
EB+hRhlY9ia5Qdttrknz3umTJL00SBD1MJZm3ZPEX7+72uR46DiNKLOzJm3V9E1J/hLvqoi19r83
438v75dpo5ImWpLrUbkVY5287UY28/DiSSdgN0HFq36Lq3Fb9h937UiEhl7jeknPeM6zH63q/5JW
r/zBAsyWTV2VxSalmurvEosDrDZty8i3b1RVAWnYH2goM1hIt326N4L0W5szVephU2/ofFDTHI3d
i+ACbf2cWh5YAgHgwzvwsrm1iBh4/hhMYN6N7/M1m50/FW00bkffKYS1ASDl5V2EJgNyzBgmEP0Z
Ks5EhGC6MEtd9LGjdyUs/6GLwt8JddDKlYQ2DPOSFmsO8x2hR1BNFh0cVcy/KQLJKENl9JoVoTLO
aE2RRC+KDUod+EAaQmY4GYItCxEF4yGHFGWhBlX31SwK4R0skQJg1SCkKfocp1NM+FBzhswxHZ8Q
A/OCYFr0rivwOxgPved+JmsjlBYvLIVqz9y9jFHijKaIHRbVVZ6ZUPYEAooLdXhfCRdoMyx+ht2T
MNPmAPj3kR/qcRX893v952dIoWxZqsEOp/zaVanCy1et8F7PyAxaoG0EK5+RmDK3p7LfC+byUf0E
WSR867kQRG0LxXvrolHBjwEYNxDawWw6CT8nIooWXqyPoHmij/QVRv8CyJsl7nszCqM11lNj/J30
oJoWRCV1n891vXpOHu/15LkG07u+iIuvZ3CoJsbagbSY/mUv+b87q63wdmMeacm4Ucu/9pLspj3T
TssLcaoOjGvZysRwNztPKOP+enD84RDn41RFHI5U87byazPJ6gwrwjMf92TCUt7aY4THZH44348t
fhNNG7sxI5BWx53FlFy1I88Af7xXL4WV/JED7DUfmOlHtB4tCTja8PLZCZf//fz/Kdh/bSmKhceo
zO0QtcavexIrThXXKaeNA0HjbuBiB97npwHUrdwzz6gYNzvCSXy4aNhI9JBje4Sr7VL27c/UY5SK
EXtngIlpnwUDNiTUzVhf60wJzqN2BWbgpbYrMn6L0RNhIBoNaNEV0ocIGjW2kZJXHaS1/hplxFz4
yU6dwSDBmNz0QAoh7I96TG/scfSW4qOReMyFeJsROcx6VJMi9PS+Y8AGvfT7v28MX/8Puy0W4CJI
mwWj4vf9v4dBk9yLWtf7fItbxA/Ydfg4MsAVvGILy4PSQzs5gZO8R1SAAU1vzhBUwJq3CXtixoAa
NFkOVigW9K2bthsyAeA0rAXnnuHUycCVCvUaxwt0Syj61Ol34sOg3/YvyPqIIWJ7kh5sfYXXD5FF
uL6C35RwkrboyQEr4VJ6WICR5oPMAyUJ/+Sr28fY+daBvsZgeu0M5MVC/qoEmGvh7jLR3qHOn6Dc
9uGTsRNyD4KT65kUPOF1x2vT7YnVkV2ZGcLg8VeghzjYezg+v9WYUjwRXa7UErZQKH0jHt4/xxbE
HT+eyFMkg2RwVPNmPsy7SRnsoRKmmcccCx9/4oWNSccEmqEUr3h+bccVCwlzJpyYYHinbCU4MfOt
VFeGVsREbvwcF/gYTGRu/P8j7MyWVOWyLfxERtA3t9IjtmmT5g2RLYqAIo3K09dH3lT+5o40ok5U
nfp3bRFhrbnmHOMbuw8SX8AbQbmKMkDDzevz8wWbEFoH5ke+4uGJ9VAfbw1UiChcxy2ujQ1xvj7J
Aj6F4USqwMhY5wDGJ94Amtjvp2egMs8ZymycF4aXfijhpRvTjBsjwoivTg0ShcsirhrvxG3UDYbd
U5/+QOmzqRqmVhVearzfeIZYlQc+vU6GGe1zKtpkOQXxJ99iFGMqQrsSavN8iKlnm3r7NyzdARAF
nuU5SWwKJmfpTRgxOmNCe7KrN6o9wAH8yyJv7eCePXpXUO4RUBMIDh+CKRpoOp7+0ueOAEAaZYwW
dg78QFQQaHxQghM9ZYkB5xU8Z1DmRBRqTwf3IuH4vI7bxYE/jms0tpsNWRULLGLXfqo2ZyoGSKIa
Yf/j4xtiWXBg07Z2sVVZ9Mymcn9Zhye6s3yCQyR70A/59oxQ+72uQb0v2sQX8PmgUj1jTMg9gics
JfgsUIH10kSjKPyGdiPIIpUlh+rgC3xFdGHDw8b+HZrdPpt4QGUA0zDYGLulswPFNgYN9McguCQL
KRnrpdWM2bDHrX/+yBB6NLdxa+QrkkQHrF3YHgejHVs5j3jlILafwXCbaI5Ozgn4l94iLThpgAGL
Pwn6AhGcW04HwQceORkdJ/cWj9eQqqO03vhdt40lAeQaRMq4iHbLC3ujaHdBYQto8RB6ooIj4OIq
ezuJ+eN5lF36tg08HaioXfWFwhVLFUohqg58/ZgxSTpqbN2qMInmGvqPdKmOSiwiuGQ5dg7zOdqO
3ljKgiM5cY/scZCIT2guOgo+BzhxzsDRMDEigLTOFu0s/mpgxvSwKViUWf+PKuyBik0UEsYAIEnw
hCrE0kcPweWwswBaD9/NSUshhbCQPLJeJJ9g4sTouD0Xl2EuZ9Nq/2Sy/Ndwh9D/qUPCPu0YA0A6
JsqVKynsy6rn2kkMSi/Ddw0r6I7b8akMPUMAwlU9nROs9/LBz3Y1QzxfQTQiFJ8YLbBJYN/OepIf
vIjUQ0NHPO6ERiyl374lhw+pCR44q+bV6R+xDAXdzaHA4slhrLNlDE/qGHMPlOjTmhFseAOxc+QF
7Fh4dqU9kKC5DUW7/eBWRjdmpYMhWWJIoMk2sdq+btxRoiTMxRRzbYg2GlWYdRZvDP/cYPfpOTP4
PNGCRjt/y+LyinkHR+F1dbaECDMuvrwTiW9JH3Bo0Ig33kSSb3s9ZC+ER9R8oDY1pp21gtcTGVoy
zQx7YRB3h1XIYmunOtSeSStm4IAVm5nn+hLlS4JkGNfukN323k6Gs/M9ya3KcqAAImvpWRao2Rmv
vW9Agfidpdm7p08UK8wosNEbPfyOV42vsnMGy3JD1eGQ4oXq23AgZZDIBvzWwCQDZdWRvFsogrBi
/ICh6O34pgf8JMyZzYC4cM34GBSb23E3SjuAS7XTYzWmu0VWQYjCjeKREjpvLuk4/uhuUFdo05/7
LHvnwpRlC/NpKMw4x/Zq7OFgLD33VXvHwBa3hk2gFt6QxM3GVwbb+LXZ03g/myF5gnvdfpZoVSFw
0Kd9gVR3fjVBJ9S8ph8GIBG7mGVbgEuknVKXFMv+hdR9eZPzChhTvU8QdeNnpGiXpbg+fCiu/EUC
E0HzUFrXMkqvAiLFlUF8dSMoOvUTxRZxkfC+7EccMNUFo5UTy2kRqJPK4BxRGQGE3Z27m2ZvFxHt
jXnc3nYMK06T/kSqJJ4BPuE8LJpXRQ866DlQdSckOfIjUO3YzHkHH2zwotqDYxAqo8lhNI+3pACl
bmNlqycDQrFH+JVM5vCI2Kc2qzfoiYvpCr6irOLOTc8TUVKBs4wPUbVl4LTt3eLsbQ7pFw59YgCt
RyTU9adANiAZIGPqL0bJ/bKcrW7IK3FDvUhMosspu4En4BzaDpBwBpp7YAoujnnyXAkMseIraJPR
RPeLP6iF/QIxskUHxEm+BuxXTrlJXEYqps3bSc4dPugOey/NvJtPBecUnj5jR+tnez0DlW9CVmLM
bLmfBvGlbqPL3pVEVI1D7KnIQ+xyF8WlFCjPeBJVD3WceOMd0oLYRW5KBdQ50J/83YuJziR2MiS/
yGYM6+/K71+nBEPSOdeq/fjgV2OrVm/XvarliwLw3L5ZHDmP0YaUah2Z+vjEmPbvz5N+t1aM78YK
MRayyunkrgRv5HPM61UWixOPdb7W9uO9EIfnunWuZ1YPcx6n6PBR5V6PB09Pafac1iqKdu1yZbkG
mHfG/0QvOCEHt4sb/+/LE3/3Irk8TdQNQRYUzbzP2FCSYyXs65RepOF1yrq4Su75dLWbwVe+QxOv
2zuONRdesb1CDPqDlofWF9n35xPDNFWdhqrGf+j7tj86MsatKQ0xlfPFESRdcTAsvUtHh5085meJ
i8MsR0u34yFNTgPsuSZlwpUsVCNrx7u6BxrQyDeprXt1qwq1U0FKyS/IfxecGhZNGtGZYNhHZHCG
oEa30ul2u0murXLx6XRdG9jhcqHxiz1kbhIOb6RjilJQqU6nIVSF8mXifDijEGVSUBU3i8psvxWN
W4TQuZfIagd1XhqTc/amAZ48iDW8c8E78j2OyK1Thgh79WyPDCJFzjldC/rMf/980r9+PpOfjqO9
yaTvu+X14wZWpVgUWSHlC3SvQop9tBiVzYsib9KKHRpMAOpkxMq0b/W9tNDQGFELHjlpnAg5ROG8
DwXN21VvGnxzcu3+vrrvM/D9z/vz6u66q2U3oPNucnVQ3fVOxvWw2oH0rvBSU8rIE/242eMBp7Wl
8RNW3duDz//d9jdEU9R0MgEMIPby3bRFSOM6by4lLzusQjQGCJzSZH05TDITC0rftbps+pcfZdn5
8nYlZoruAXmapfBg1fnnhdD0FXSibExFueuv7uilxVcpyxdSDCmZEOyMfFTu+lF9cMsffdDdanMT
1TYt6yMw2mZR7UMxRQeWv92y4sEXUn6PMw2JMRbxAKKq9VOV/765l7YUy0ZPssWVBPLOknJHQEWC
1yZe1MmKpw/bm4aHdDCmyW0qfkFkMtgwRkYDNjwkI6rXbrDJdMKqAokJ/OSKbtOqzvwwpS9rY1Ef
NYM3XSyf5KO7kxq7vK5bcugA2wG7dBSMLn8/LcY/7p3E1iAZtEokQ5buntbzuYuNgyini/7wSMkk
i1QIQ6nza3jPT4fX5A09pvZyXMMywMltvpP9C9ktIYrKPuL9+pROSPpcCPGFaEtn7PaYQW8T1F04
PW6Tb/5Zdo1SaohrJM5ztnBwHo1LlUrAAGE2bum2n4DWUNWFCTgrutPmREeVGBVr/UtoPazeVCpI
sQfkeIkQkl3k0J4EDRKnVf9pF87rnK7feahpyexnZNnhpgPiellKHJkGD5Yf8Xf/3pAM1ZBESRd1
WTPl/z4FeXdjonk9AbM+bqvDU833EOqznekLfefwK5O+cSSTqSldJUZ22pt1mW2DvcIcdXn0+/3e
S2SiKog55FJ02bh72dOEVUC43vJFhpj25LHQlKC+mR0lpXMsN38/LN/j+rulTWGQK5CQwWhQul9a
aqVO8CJIhPLS9pqf3+NV8WxC84V4d+PRuMAZqwg7m1wlTmYGj3fSq0kTMP75iwk9ASrS52XVjTrU
tCxMBNoc7ADmPxpX/jCSqxsNfkQitkbAwEKAFxocAWotOVgKDI7lobgq5qgl8wMaNgcaIyERG051
f39N5R/vBKMxTVNJATFYuPoN/Mf+chEu6V7aF/vFjVZLEUmeNt+v02gAYlaZy9Mm5ODl9ZnTxvxC
d+w7z87Lxwag2AHnoPMb3iyc2ekGo2R4wOv6XC47tI3nSbNE6EjdG+NT+/uipX+sTYrEEyDLBJiI
knkXInSQmkN+aoX9gtzJSp4P8phkU8qG42LQhlm/07DKVOVQQ4R/JiH3BA4GQJXwkVR09SsVXOB8
b3J+i1PvqD2YQon/vjpajqbJrq2p0n9vqVKfWvNi3PYLFSMHbvIDdC0vydatMb8S9bwfG1yhTsX3
912R+7/31xPLDsTAmVdW+C4lfvyUB16PuNhd8aEC6myXRZR9KirBALdJu9kPCEc7+AZdmyiFgroF
X31d7HeONqQI2+6rsfmJGktB8cmJfgESD4LCo8XkH5WyIiuq2cfO9C3ruxtjMPuqYi3eLQwJYzY7
pFqMj5d5TXPuVNIs5igNVfXw4BH/hzYAVUgfN6WSN6X+WjeErMg5DyS8yeoCwyPrhpQTudVMjcNa
74E150m8T4fLMG9b65gTdNc/PUTW//379Bvm/c8js+9ooixrsn5fiO9v5a4+7vj2EvIknggejZMW
xubr2QCvVUY34cEH/vOL64z2NG45n/f97v94IE6CIsTaVQaVwiJ57tJZaxQjs9Q9EQl9obwehda6
gjpREHmIpCNcnuKMyCqi3tIUaW7VPRjgiL8eAEVAF6WL/BoqkYv3R6XClOquORXJouQ0cPkiNIba
IVO9s1LYUU0Z0T66Bb9uev+JlP66YLKDife3QFbL/TXJc3Q4UigW81u6HhgbLZ0cwNVwRtBuAPSP
ZI6HcrXKL6AOUYvEnNEUGCpYVGm5XHbLv5+D3+vD3TXd1YrCQelOV5VrUgqs3TLqT7IYmslZfF0U
cli1kzqm12XM//7YXwv93afeFY5JfCtQenHv60F4GiBJcKg3Do/m/f/6FI56nDgphEWm8P9d+4p9
HkttzXeTmxpgC8e50kPqapbig5Pl73Mt3+fHJ30fy3883BI38HzR98DYu0kFUPqISPa4kEXoj+mk
O0GymZ9vtMTBHisPaoPfg3xFUPEDyuw8/Bs6uv9+y72c1Wqxy+I57xY7jtlMJBXlO0bPPMOhAvYX
RD2cnnwyOGLpg6Or4sg5Pdpo+uLrPyvK3WXc3eyrql/P590+xj3X663CU/ZKnXFsnQaE5a5+M4Ex
0ihrky8djfOjB0p68PH3UresU9LmfOEunE80fYo9Q7M8E93BrrXavilcPp/3y5R8ClWtgtttYlAH
FSd2wmZ2uq1qZlNGkBSrY4OoTHzRb2JIIffgoe/Ll//cIpXEX0mQVEOTadDod5WCcam0w2mfXVb7
NVBwcJZtRIz5XKYDG5Bexby8BeV7cTBk2DVOHmFmIkrQwTEnoRYlNOlODsjAIfNua4AuoQ3xJCzN
+XE/lD1tCnQcZhSOMfcQnMfSSJnQgOUzoHNSFtG3VSa0IOBif+jB39/s93jz7pvdbab5OY2P5+pw
WSnjhlEOLnBtTEqYVTxpISFTC8UTqN+Ucbu9DNv3fvgnYqsaMPrYj1s4OliM7DehzwANLp4UtP5h
PFgXoxizBDmdktN5h0i2ZVAfUEADkGQTzLnwH/r//2o5KkRfnCMBdloXjhs6c2EqTVP/5g+WijtY
64v4yfSO03xzgFy8VGfa4u8bwAnkwW/bP58/VoBaThtTv+wuK33azwGV1N+via0at+/YJeACvuhP
baS+y9N4RWTZbKQRLYdjgvxCF6z+0SG6YXoLW3wLREhFTLIOr/lanGJfVMZ9mrqIw0Z292MlMBmc
HgCzGcQVWVcHzBHog5k8SQJAESHUSLQkN9Qh+whL5SQbn516JE/kSbpRJ9Jy4ClPsiczADa3yZPo
GR+Jd5t1c7gOsLLHe1eYUg4xQsAzFgqjfSTPFaiW2YjNepyN5JB2eKjPTUIRDKw4xuI2Yq4I51d8
8Ezpv97ou2fq7jCQXAdFluTpZXXzRud3dZqss8hlljA+RUxhh9yVxjv58sjgNEB5CWJan+xXwONA
6k01G/vARH1JxqSIkBiTgE5c0l5GpEMYgV+A1ip8I8ojwcUSPAG/D2CjD2mfY5Xu2+kcoJKhvKTF
ri0GUdf7A77E4Oxetx2Ko7+fnm95/O+FgVKE2oCK5FtY8+PhyaSyoFxImH45+/V+fX2PPUDzUbwk
tdPvfOWDL+PdojO4BqzBYZiALEMgQF5F5ukPCuPfK2l/32VFYJ2iQDW/T+E/LuZ20NLykhjtqpvu
J2QP+vl44BD7DWxFXajj3USL1LGIwU10hAl0OmzA03r79x2R+03r1x35cRF3m5qyj5VGjPV2dX0e
POVf0AqhCE9P76dIn+ZrhoVEKujvBPt6MxWJ1HW+Y7w5NaZYS2fixJwPXgbzKirGqtWGyrMQIRDL
H5Tyyu8K8u5O3W15eZU0R/nEO19/izSqMUr/8SkYLPQJU2OOqppnP19dXtaI8yDU2xxfXhthe5rk
MCJb1xYWGpxgdVwyNtNdwo09Za6F6VO32I8BoyCOEjxlLLwYK/JhjHm8QtWAUMycQEHGOSk/KWPx
CconWWiVd4oy9zA/jsk/8A+Tq6362gxqSYhH3FPYGXTs2SNzvgPq1PJX1KP9THPPE1LQiZJVmNOe
4L3kUyZ9kys8kzaC3ifZ5DxEjO29dH1aDwikSCeaewluAZBFPJsGl50zLJOwaiagiIppPUrC00gJ
kiCbmCEjMhdjX8S64ZqhwCjvCO2tnOy2ORzPGi8nMwfnOk9g1yZOzxk0Zjc+V5hdZmx5EYEFoLto
j8+hIAeHQKEHZUyTabwgUpvhnDKLSS3QZs04e+re8s+zaB28eqRPxDmxbn7uIhdZMoMEdi9t5fkl
Yqg4GYxvvh4SOpZE0lR4rlgCGohBuncIckCoZNB47ECkvLfjdK7OEOsgLUqehBG5fRFQmFvoXwmM
TsGS7zEqZh5OKRYJhbCpLILKujb9JmRVv81BRpJXJy3q5xq2oR6cV9FkH8QEFIC6dtiaxvtI9/q2
WkNiDJvDuOy1FxM887OepFhMu42KYJFzgEWE0Iyt7S0dD0YVt410MLQLZJbFYelg/SKUwZzpU8OT
5lnvIkVE8qZuB8vjG5hDoi8JvWg3Z1+YYfKYqnPuZFC62N743yLiCZUxBtFp/ZxF4FSAnGODIsJk
YgZXi6ZfcOO2SDCqc6LJdbCIqXv2TWtW2Thnge0MVQc5IgTXyY2bfhlpk52XrnBZqjMqj3ExZhLp
YyC4zuQHJ5hv0fTdUmFyoJRERdBNxRTuao86kcts0DXN6gb779y5IKqQ9tJuL4hp74uGdAp9Fg3i
NWAZcTs/5tnNQDJaihuPpBGPOnsEJlWvlzEghoFSbfIXhMzlw2oJiCHJrC/5werx3bL7ddmqijRb
4DDIcPC/BcPtlh2Omlo1K5pupPbUszOBXN1z/nomgIzbe/BMS2S3BQTyhUWX6TsaLXlKYh1zctnB
P/rgir6PQ7+uSDMMPAt0GX/JN6urJh1u7blZ2UhkRNp/owp7ub7oc9DVPkshI6eojUan8Dqpnv5e
8P9VP5n6/z/8/gTV7LTjtRaOzaoX8jAoDZuF9irwZCFHs0xskEChNlWgUJ5rOPqTJ1rNZa/ug+WQ
jfFceQ+OqN8zhV+3Q8eFgmWCmYNxV9GV0u6Y10euyOhh/d2m+kSDQtllU4R7JyDbr0XYrpDaJrat
RoiuGP/bivXcwmkTGMYXjzTSv4e7bMcYpkS8XQoOGfPurK7UItuNUjQrxE1BGwDufTmZSAjqt24D
wPKlC5AhtYRoFLgyhU26YqliXeYfzUWCXxhxjC/QJmH/zHU3g2zajaRenTxtlGE8y61Fa9Hyxc2u
EG2NT2gpemBVLG9ABblDYVNY6gTm2gaOw5BoMqt2Vv28/gTW21FmTBwBKtRjYlVmu/Fge9ugBbP0
rcKA4ULcxXnIeN4mlZCB+zpb0eAT3nJXdvKpVA8lDOFIzoaTFPhC5Q/8720eYWcFLPnlUXdS+0dt
yfgXc5ai9FY55e7la9WLyQGwrim4DgdfITdZtkoijJ3SQOFoM6yXEy++Oc3BL4hlAuZMse0rxLs/
E5hBIkeYe+itIrPs1VcoZpLPZKU7RNOYCFPAxQhP+XO6jtG2kGckPZ++9Lng5rNuLDd2C9/cxY+l
gfpCn5Cuc+J7II/7l2n72dNo/361tF8tYB6bn1/27kEeyF18xBpVr67THVCz9100iI6ODP/KLWYV
Cq9Aht6srQ5EJSYjI4T/lS90Vx3hhomhHs5gm+7HPVjxRV+ZgjNYd55KP2N4WutzFDwiRoWTRTYb
Hdxkho/wOANQwXeVNlBaq02+EV6oEmlmmX77bvpnBCQPNoHf3cW773h3WNhp+9s50aqaUozUbIfJ
K/jcvVdtEbOgxmtIKyoJp/r7zsrq7yqVO9vbXnunHwPX/67h0q45lKXOnQWx4zNeA8Kcr9o3AzSl
Yn8CbLeE7afqNO6rwlnUIL93QKaIgQ5pR/BChZoHkLlfjoQHSuzf86L+dujE02M9NIxfzda0Ek8m
vo561SLnLS0qv+Tl6p83Csq6GarBsPJSdzAR+U0n2rJBi9OD8EImqgrSydntHSCxtRRdEZZ17Qsf
PSold/euCj4B+bQHMTM62MB+t8djqDdj4zA2HE5OCInPTARvQJgQZcIU/PuGf3tm7tfkn9/rbgVs
6oQ+U8fPjCJiAJuN+IMG8zYZudnwBRL9snkppsmLtlWJroChhu2G/OZt9S5MwfQIAUg2V7A1fox4
YfaLEpbcr0vUzmtP2CBQY1kCo4F67O/r1v/5oPz4Pe6OM9IFM1PZlZTXRHCV6xpoyfQUYIEft2/H
VTHdoej0ihnyjWt0GKEBRZ6pWg3Mncl1qI7UUfJCIs1InJNtMzx/Ekk3k96zdRKIixtsEBCQfuU2
tmSjuQo1lv2Dm1vdXKOYJybsqQEke+Igm3rxpHrrtr3Sl1H955VBDAy32dHJv9ReNBzfbMzMSf3g
+/+jtOA8SdMEK5qmML+8W287WF3aQd/Vq+QrwbUROwaB5i7ZUOdRQ6gCcCQ0p2Fn5dt6fiIuS3uw
Biq/10AugJ67qWqSgOvs7gc4F/tsnx3SZkVQw/RkS0RwmsNpGXJiIiGxtnFwxNE7kN/pAE1h7VR7
RlHkeA8b0oFatnWsQY74pJOcAsQp2HmZt3OaWc5u9vejov4aSzD8pBw0kTuw0Sv3o165NGPprA4q
tiZ1enUFDlekYrCmKWyu/cLmfjJ+H37SXLOvb4dP0+L0QnKLCM/jMwXVzjGKCCQOM9EAaSuAgPA2
UukvpvOS71KhJpgSoC3PILtLD9ad77HRf99Phd6ByXBPZhaq3us0OjG9dvEgrsBz9HWb6B+gCO34
cOlsAcYDjoTotgxFwNw6kcajnOhCAGD+gSit+EPbJnSthED2dM/UeZqvq4tP+VC9AUWD3gGkEMBC
XzNcSGdEm2/9fe9/G1i49z8u/9e9H9RKck6597WLZADGFacp0pzwC1yfgVD4mWVfCHcCbHnGACZu
gOqblFhsoHbmPpMb5ub++WlnaxyJVE9ZxjboCyI72uGnzkNFYRVd+sIV3CepTshP50fea92pXGoI
ygRcyYQgO54wG6ylp9LuDWEFdjCUYhvBcMEIUecSXDYlkgfxGfhjVw8erLH/OJhwE3rjMntar/O6
Kxcu8dXAJilVq0vIe8HIH9mzgEAbIwI+FTud7Uf5S69txjXnlPQHWprSTUCaDyRdcLyT0+rj799F
7XfvX4/Vj0u6290FBQij3KpMxVD/Y9neDd/q3uTn1Fu2UQfJdeveEA2gPs4dMnXddTzPX5HBghyO
o+xtHyl2CRGHTJ1bYUGzlZbi/PZ8pI0RT5NZL3U9uGawKgMcc2NCpDw0fMdHN7ZvB/3+FiYGOTQc
4CTuFsG22g/OTdP23wII+FCwyiGnBo7vsJJo0QBjjtl8kcp7iYPW29s9bQpgzYh/ndpDwavPkCnS
0D15X+jdq9FufATu9vetln/3sftf//8XeffrmzVz0euVi7xYF2cwXOp4CMzNOagDasIe9s4YDREV
CVefnbUhorOJ8u2NvN5LgHX44qdYLHGkkBtuX/CzCIu/r++fOwnD2v68L6Cn1fqZ34/uZFzrbXaS
zxUlF6+edSaFeSQhjy/t93xMLRrKmEvQC9Mw+fuTte8D36/f78dH3xUfuwJPf9azNmniET8FmOzd
WF+X5ItVtFemOxtu+BSkQ6X1TiWcWgRm9gkXe4cz5KtAlrv5tiM7M2yJA2/GYnRb7Z1ZPOWwSwQC
iBr/SvyRQajZvk8dY2FRHMhuPAlAqNGop3Y+B6ydh8zXhoMXD+4gARmYJONZ9tQTueFf0jJYAK4k
DUaMTCBq5QE4HK3A6Z6426frLN+gdV4x96Isvg371KJYHxIbVNuwvLwC71X/q2OACpEijBqLYA7U
Y1hNyDSeZTaFiE82A1TzeopHKups8x1MuTG+4qHSI/S7Q4GsIdCvDsOPUIUHpZKLPPCL4OXtGiwB
MM+xZC1gYZOcOIy3rkSUxTmg8qJg0Wwe/WGDAwRp06gEAIUzHR+g7Hf0SGoiXDtij672MWx7qdtt
rZE7oOCeOdBvJWUywAjxdMPWs2nGuYPfBFsp0vrog6bmosJVdSFET1hhLCYmAMo93hvGLiQ5mfaJ
s/KzRKYy+Oa+U3sgRuDgvCjkUSbOy9Umb54BSaTCKFRtWrYnjkZbRCyYV+hDrGB8EdOGYdkqNsqQ
RXoV5WQ3EHDqxkMCrsLcHmTD7WEMLdMmRdaFl4/R4r3vvcKzpa2A+g8rsUFBtw0RsafDTTZS+F/Y
58+Dm46EUW6Llg7qIhQC+g+TnSMg0sLxM7y+Qfp2PqNTmIWESn4y1bFWe5eggtAk4AG4YpEM9bD1
9NcT7iQO8Vbu4hkIziwtmIVe+tX7FiHee2oRD76mNPB2L9Lo8gRxbJK+8MHOcYmziBik4PhsWoh8
FwK5GTOKZZxkHANX6YrkwqFT2WTQEEFMw4As7qej+9p7Cd5Zzrw+3HhywJgA0xYiLd02c2JaGxqy
c66Fj4xJdjxxZbuXCbQyPyYBSrOPz8UXw0xaLCFMeFrVlDvo1x2aytgg6C5AQ8b2PEy/WhoVjQ2P
0y6DnU+DiB9WGc8nrOXObVpy06nu4A/ifvx6KqMws/yS4Y+whIAFQixMpnpAZ/u9WHOIn8bD0t0a
eAVqKBBeRxyujhfKJxuvZUTGFPU4EnmmYgxh6LQDCZsxRbdX3gAm4+eEOGz3/gb5fR2CpbKIlDw+
M6ANVK/4MoYEL24PHpk5xJof3MpWwyboXg7uB0HsDsEHz4T/teN6juAjGx+IaGsIGav824JXwNZ5
O9PtOWDGLzm46xS/TnrbN9f1Sh7GtNlhv8O0iSHqauOV7DNPEc+9E8ByCl7wmvFuXnwMeG+4Y7gb
Be9h7/Mynm8B2EG7b/Ku43G1Pi13s9FH7h5s/vgJpyBOWy+G3f/W/939X2xQE2sh8pA+jO1GdQTl
BqPYBPsZf7yZ0ssZ9ntd9j4Y4s0qrsMSTKsHpssz7fWD5fmfG9eP1fmuwlflK2P3pK5oA0Nfs2MW
k7X5dPmC73um+UW57F5HFfFG/ZO4YOWwAY665BJyrCJH/DQC1QdsHe2+nQ03e4bwJ6d20LWmr4Kb
4If8UmcnGyuuPZcI+xyELfUcIRU+Tpy55tbz8ypnw7u6/qOJ3G+FR1+W/vhqd3MmXcx3xb5iz6MK
W8vScNnZnAodupGvh+U55CDOGvb37fw+kf3e7HSZj1bRtnyTRX7ss2e8M2aqptVKYrya0UmvST/s
CJo4zkGfz3Nvtu2zH8oSi94GTHTUXYenxW3JgkMWQ7s6vNcvgt/4jy5M+n2U7m/G/y/s7mYUmRpf
zOOhr6Ladkg0RhwSLI30lsCYfhEgiFoNy1npApvj5IPkMxmu62gddg/6sXpfr/1xi+5b1ulh38jl
kVskA6m4sJtOD2v1+RoQu4Zgg5NlmI91l3LVfWOUjF2yHRXuUrLe1FHnfzbugfyUiG6MYXuMHo6u
lX8cl9mEcdkHWwblQ7mJF7YwnAxLuyKZD5/bKHXwe1OZXTiUnjAdUmaQ/Afq4lH7G5XUg693p1bJ
qu40UKq8f+oOEzY+LJMIMgOZPC5LfK7WRxT4X4SJP3fPfGu3e24jajLcwOwwwzVLIDP57g1AoJ+s
Bt0wWd22bLdioC/l4GK9oM8XZth37X5peSo2O5qMMPOQohtBadd+rQ8pewh9Zy+7DYEbszuwU6A+
6A/lhactgVcOX4URI/3eBSjZ/UTwaBvD1yuDKFxfaWiAGmUjQ/V7sQxn4Kt4fjEQ+2BM2Rfd3ogO
4iqsufmsTM2oGT54i/71sCLtp8ms0frQ7x8R8RhfDqnGohS/UIBpzNpGJ0Z1nOdCRD9MayVHfgNH
xlk+cTBHgh+BTsxGccJs3tqdOjTYVxj6czyZGQt929A1PPp/X+U/uuHI12S6Mt+IIEW9q6kH2UEv
JY1XqsJSsOuDJSRWc9HeU0Sd5slr/U4EIo027LMy/TFP4UyAAeiznCcEsRHZQqaFW4+u6DpZTumU
bIl0qTg1TjfveWad4YatJQYG7PvzuCJNG8X5jTH9NcSKB4m2xzOA2QXUYlkhpESc+nQo/v6SovCv
FhAcLDSfmGIYcd01axNVq7KTvu8P9+Y0W3ZMkmqHJYTXqFnXAeSMEPzBcOzGXh3oNMfx6hMrCCq3
P2lSnZGMCIvm8oohI/4i/PAmh/mi2zm6az5THT4Tg9D/koRl1wGNU/DJtJL2we1Zes5eIdtGxrTi
QzkzE43rFQtBAuJPyi7EWid+asHOdFYj2Ya7n53Xycd1vf8QMGKD7M7xB5+tVfdFGUfWg7fzLWeV
jtrrUHqrP68rYUlX50EjSvzH3ABqkajokMN644F5t9LG+qVRjrl+Jjkos9tgzBwHjjgBftudFXNk
gXO55FjoXNleCaceQ7oZyaN+dn4cc9oJdgyz+9EmrxqoHRMwgmr3xUSHWmAX8BjBjMi8eIwpllqp
7ceeu1lsEasIfWIwTfzG249PjkI6m1V6IHcm8TIZJ2N5ga/WJs8iIIWVuMwblfGVzxxg0j0x2gfm
PyK/CSZ672ItQiDnTj7ezwluWuy9jr+efNgRgYpzGAhoCWpPdApHD8sImzEN7xaPNLUOlZfgtx6a
YOdIm69i9F2wBnPGQJKm46nmDMXwG8Q3A9l0rEO/YAFRJgP7nfgqJ3dhkD44nf+j/81PwmwWTBLa
HOVeVS/FadaoEltOGph++d2Y7BkG4GcYzA6GxIDBSiN99ojrn4cjAHodpq/UhywiF5qER5tEdQ/a
IP/NhYbxzifqV9yaEYSC5d8vnCT0z8f9/vjzYu9aCQdtpxlZxrIiPqlD8LIznSjJm4NZPEhJxWy3
egRtg7NfPpbfnnWbE7M1liMeI5/QVX50/Cbf3Guy+jJwS0j0o93sGvX4cCf3ZZcV3FaHH7dNzVGR
ImjA/+UIbyA+DMWluYF84MEasAgNd3HCtcjgCEf2iMPhOQDKRQyV6EQMOmhoWKYD1iC1D975DYDM
8orysvMXDVCKiw9Rn0bRQuFvYrjLYYrpHc5RG0YrVbAz+DAp8tMwW+XsTaPVBhFaAcbmDYoB2XT9
keUYkavDLvaUWlCqOObIVjUj1JvkyP7BPjkknfh7jxXSO0+wX1vXEMP/fKHZHJH4vtPKz8ak1dvM
RjnbGKSIZ9ZzMtLx3Pfj1pv3FUlPvVm+jM5cMSQWK4v69eiDI/7ozCSVU8sX8p7Kl4f8RwY0g+iw
+fs3/4ds67/P512jrpOvt5Nq8Hzm63OUTEyKgGoi+lNa1cFxQTuOYy23kACv/cyEfDXw0FpwJK1o
dE4yf54F86YdCiwTiftwM+4//PfzaGC8wPsLc7Sv536UtG0snPaNGp85IVy++nMaHHT9uVse5w0B
Tn21tic/spmU4XW40RHU1iG5txOgzUqkRNUy82OU1PO+d/7IjSL/q1DAsY1pk2Gdod5vwcZBbeNd
bZxX8rTeD/X346ScsLZ64kR3ivUVFpaC4Sm3DqDBUvStfSBB56ACsfpZIqe6kBhL1FH7aer9/Zv+
QwfBb/rj0u7aXuk1lve61G8DYwFuV/+gcqdWB8IThW0dZusYTRaHWBKgYyAuR+qtzCtHzHmBIpf+
ow7lt2f+18/443ruDnpdVaS3w45b1XzdQmmuvSD+DNgHtumSMArz6X+EndeS4si2hp9IEQghCW5T
XshghL1RUEWB8E7Ypz9f1t4ndhVNFBczMT1d3SRSmpX/+k01Xg2KSP1cZwtfx/cFI9tYZtLR3I8B
3b25R2nuPULwAkIEZVsN9pJXswmxtfAgal2bNMH4qdzNu2p44jTWw000z/RQDfNU8bZhMa7D0AJQ
CZTg3f3mW5D119d7OnWXu7V6ns+/ZwLxIPFikkPoy8eQ+wJCt2EKA81FF4znGpY0ncMkhfbBwqrZ
q2ACxMEKgzi08HCp+68jTOkvMGEgN5NCQ5MFsrt2qnSC3hYMry4MPyaK8VRgnfY3TTvKkaspsc8u
QDsuPBdAeDTx3oYi0YjM+BqAEb+Zov+xNfjnoVFlo74Gt/3H47TY5uamUc5PMOuPEe2yEeYt5wr4
6Z5McbgvdqpHyI4aw01yifCu6S5TIyhs2knhDdrlrl12vwywuFV481fW/oP4VZJj57A82FI5JTkN
hlrnEu521G/bpPZJQF8Cy86ZSF7LLrh+lg77tC/P2IqPAxKm4xOMWDwFyh7Jdo7SxWOK3T2dc5Vq
2AQLO1VXDfE2AYJ7xLXB2Z9iz9lWDyAKe2uUu5O1U2IHBO8JP/5AeVNJGC9ovixrGL6I31SEpd/V
34/d8HpQLgtNN449GigsjmT3dUaCoPvSCGne3n2d4nO8aqNbSVeh3tx39+4Kz5QaTn6cOq7pLlvc
bUO61hBFyKq11SYZ4NERRYMOZr2L5f+B1ooNzIWa6oQbDjB9B66q/YhMauSaQ40NroqwGOwWFNGr
iNlOxCdwWSYn0zWhxLLr/BXxorMNtlSZkrcAjEN5QN+QXY8aFOsovH1Cjkd+YktVeYzkOPKQMG6f
1pCTJ5jnc5TrPohueGsu+FP7aOlVvHVgxBg0WWSN25jNYkKCKzYLK/eMcO7PffzYaAIe4e5uoNxv
cWvaw0c99DGH8XG/cnA/wjhJ+pytA1LJfXp9tjEj0hZGbM3KSSZVkgrtQqiSEG7n8RVtAi5EwdnH
s6k1MNiRbs0NgTiyAgC5h49IyElQkjUJ6s20JIKVnYqUPVyUFKFB2Cgl+6pnBFj4JdvmQ0IC/LOh
LlhDKGGKUQHBdGHbVaI7F6tbiJovIOA5bfTuFKj4gdFiXNAiwXyMv9VoNZyjo0HMxWCmiQnsSJHR
PwC5dYBcWssgr5XvAFeuIED7MLqI41V4ACq8dLDylZXz5kaSIB50CkhlC+Jv6XAgIdh7ixSbbfBD
jqsQP0qSmscK5VMB3lvxscchGPTBfWHFRnxz6ukRRIs8SbDJo5dTbZv2vVMg95VvBr0B1ROr8RHe
baASzbnEm5R+cKOF5JldHMdyqkKFysnAjopMXNukS6/gKje5OBhbYahZB//FYJPbCA/AwzPO2kFt
M0gEKmFxSR7xzcdSxjGTOgBiQz50XK4Wzr7Z4KGZnQbHLYkkIAxw/TA2WjNjj2K0AYXHK4kjWTok
kX3NtQDlvkNola0TUE/gTqS4/JrJWrpFuHAbfgFFm3dE1XN3SbmwawFgc5S7GlecfbMa6PHJLf2c
fd104GJ7J8o6NqKbZzTXkjZMRXmnI7B1LCyBvFpz62yCHefaLqStgWfSKqgMzxFCDSoYE6HAErSc
n2GMO8yDiDjkDlCz2YHoIGO5h8EOyZpUXXsebEEXwcRSDoxmXJcXIaIb1lyNc7wIkWeOJaVw45uu
vM4xjdC+N9Hh2wZ9HwMKG9A+k0GiVQhPEOeocgqk7XUMfMRcKsLckbaHZQCs09ykm/SKgOQq2uVS
qMy9BfeUI/oU+TXlxYu5gwVQAxc4o0NTA+7xg27o2c+T3aCW1BPii+BDS1NA6C1vWn7/4aX8c678
2CSfSsbV43JelhedI21YtOQOcoG/bw7z8NSRSgRzqKT3PpmjrU24767apr/u5r6Rghz7dXYZfra5
7V5S/aPRND+26UFmNKmDTXufrsaFzE1m/scAPXp7BfJ3tyfQ7sUXUgfa7JrrIlfbJBvuQ7v2Jj7y
YpsQMVMcUQOgMUjkS8KODvYuUpx5jMZJXJLCp+cD3Rq3GFj3t9Ds3Vvz6NJf83+rLGQNdj4Cz+Y1
qDYX6aG5cNUgj5fRyX84+wRmuM0EEFVmmSY4F1h3XHDE3v9i8bTkBQp1ANfjpbOk0Uqjj66cDHo5
srfcfd4BMiCydjx2EttIluhmCronskI5ss+ciADJiTD7pp2zSbLFAmSSHtpcx0bnjoqHbCHr7HHM
eArvfOnBXOFyXlq1JncCV6ERmrs6k+rRv7J6HvyNiP2YaDiesbAL5AqNoO58U+r8eWp0NAwijeRK
G6Xa2fBIfCjUwVv5jqyA/5olTxfdykNfHa/12rFHjY6rpIowaddTnJVPL/KCTIbZ7O7iU7T2b3EZ
yyYXG4d191fu3X/nOAVH6N/RYDVax0bBgIhTfSYlYuR+3uzv90Ov4ilCpTt5k/myRRfrq4gk67Wr
7G2tFA89rdcdcwh2DLjnP7huJg13HpbNDbGipKbC+l52KGeaBSaseI+2jC4WL6gm6eEkRFcML2Mj
uxM9f7MOREZ714RmNV840GHc35r1YBEZ7qUDKxBW/ecRQNgCa9FA0zAP89l2BwAuUaVZJycbxC+P
0UI3d63CQb3nV8g8WjbPKegElPctJSU7cnaP6MdglaBRH2y/zukqPX0sA0J5x5WwllyTBqG1ltki
I+jahTO/HUjjO4IZjY+6D7ut0jSDCzmkGD6OtWkRctcWOKUxB3eDxzuDkH99IfQal0y9pmG+rkE6
eyrkt6f7pVjvbofejXu40S8+a9ayS3r5uql6V9bA40DhKLvwOmQmnNvOzXf7l/rixvtzCM+QZ7Ha
sLctGALx2xAFaFbb2L+c2uxO6aGL9e081U3O179vjPoLChsfS2GJwTtu98/A4fx42ZxK9XToYb3Y
VD+gEkt7OiBhUVJ8+A+Bdsgi3Jguh02bXMpHFIcJaIBXTS5Ja+lCd7ByvweLUTZxPi6Gdfm6f0wN
OhB7/GjN6Y7rRf/gX9+Uxd9hCE9L+cfQ4Qz+xgg21bJaPG4lG3WGwMwvusx2uJjtS6tyE0rDXbT3
XfKPC0CY8Z2k5Q+15sH7DhFQCYSFjomjilsbIkyCd2pDaPxseNirQc880pwunAdlP+c2eA3wFZvm
/JMVQpPK4PmEQDZQw0mKhU+N4YUKRoSM5vqhgQdz4YBeD8EKJRnxg5tu1YZMn148BZ4GWCYWmqq9
6lRDY8zarbK7qK2/X2v1Hzm9DuBoaBrGbewqODn8fjbXfbHEMuJx6NUhldSc6jwuy1A/OYtVsM5y
ElsjpX0d0gLQx3Qt5nOsggQuMqe5d6GGIFuxAMMy3lAO/7XZl6PCDUjHUwIjB/PpjR03au22uV4P
vatznqQ1B5wwWYwfgwWqDcKPkjxlod1iDG4G3a1DJymG8moCOL95Ot9+EU9TB+6giZ0E3miwu56w
L/O+OWwrC3PfK7jfnJkt7jKiRoK6Ww83PoayvpY8KNw/1ObWz2EJHqRdz/VhYQUdLXsYa1L+KAEq
stmqf4B3aCTbgD+ATfGO9WOfO9WJ4Zlwh5bs1UEpFm0KTwr4WxOyO0jpnBnHPLTx/0En/LkAWYVX
zLrSk3pwAdQMJbJFSri/7ZwoonHJVtqQYUrqklX7RlmyTUHI2/x5s7NN6s31eB8eOw8o4F+VARZu
HmV2F2Dz6j0ooTfxHRbGxctTgHUA8apdeg0SmQHIyjHzgAtCkVZH6z6XlH7JNaZsw4Mw0qN3yrCT
bNQo9q9wNSg46AI+BthPurtA7V+wyoE9Wr2LIpjdbXwvYypuGoEPHPR9hR47sa707Xb9urUPNW/T
WlmfNA+3IncOB7qEBxdhSVMlRbyrYU0MKSmif/Vw56Ciq+EOQq2KDTgA6i7NqZ83udR6XZ1Dt2iv
TmyJf08M7UXfCeKzTtYF4RPV6jMndmNUD5vyWu56je4iGV7sU6/O5XMZM4AvjGnbyyE8WEtN1gN9
vG6uP/aDebRrkWiDkjkwYPnlnXcg0ys69M8xPRNdzfxwUC+V0673iMpvm+RrrLnsKX7dyUH5jrDl
rVVbO1klV7zeLq5eiRbFrrVNXEoLIQf4lwceRj22CWZLktBIBTWRDXaOsTJ6J2B5dYyx4QBhSIFf
FVrq741HO2OJNT8Wu94+IMWARvrua44v68jIGuFRZmBCmNJHf7+277PxeTn//NCn0r+e70tF0/hQ
WltfDfLJxWFC8I1iYlp0nmy+6tl+Vt7s1cisO2teFS49SDA//h6FJj/laRSIwit4ejbIcdL1pyJC
X14u6io/bHv13o30aDh95/hOQi4G6zjhJdg9kOu5tPNWPdhEMB3g8/i1Lsa9Jn4Al/6eC4LMa136
xpum8Ysq8+fAnsE+83q7H/E13PYU+hzVoGgrMDH//vL/uqpQPOEgRUQMqjeQPTmGHxDVfHdcVi7a
iqwK74x9cuv2UcH2nfvItrckDFOfvvm8F+XSr897QpZN9XyrFEf5eXinzuZIH40ME7mD6RQnSxnX
P3VF6LlfeefX+EKuUzMl7l+p1dRvU8DfX3R3OpmXpVpsepX2HcR0noCeBt8BvH2FTtm5Q31rqlRQ
tXADNdHZRIR618kwsFCBd40Rg6RnP9T6R/59Hs2zEy7TCTslLnwoiZWp8aCrDoADADC3CUWxyPje
wtv6+wFW/+1i6BXSyA3pQlPR1e/v+eOFqbm2q5wLZdlbR6tJpaMhUjR6MOigYEFlk4mX4byHRQfp
sXgZ4b5QUvvFylbWPTeqPU1/M4Xq/77S3yN6eqXqNVev9wUjOvTrs1WIjqNmHT8XfoGiSbFWN5ql
WBxe4fM1piBN0TmB2lvz9vSf8NpfBzcf+Dyqcb8Hz+sSLN6qcKnyVtkK6qnmV3o7784z9TbBhc5z
aWlxldXo3huwIlXS4gk938amVyuh/xtwHJZfNIhbe+ZuI1q5aov+M2z0O8Cf4eRjdtIa/FN3b4hz
VvnQ3zpN6K/eECwPkA4DL0Vo1E8zbbU+7JXrccHlkGvf8VOhBu+ZcOkXSQFwg27ePmEDjUNpdO+c
OYa3NomK6D8lHVmHzLTghr5OlWSOBMud03W1Njt82pfN4woywtwt4hrxBDF4kFje6TGzWJ1Duhzj
g9+w/55uprxX/94c9UpDpo0Qy4idzvfL/zHdjsZiXxbXzaK3jBrdhsjy1kMMv91nlvCzoRbjT9nc
OTBv5hMct9w93JIA5hRymgeWgoTCBJSt14kWHWhJsogkI9bEDEFeRO7uBfW11PreHDiRsI4iaCuN
OMflXbb+vcm2X3NLpzIFx7FKOrL2zs+tntLuoVp9s9sacp9/+qo0/Unwk+FhtDie3lsjLxQT0zT8
TWCZYNiHMbluz3vFZJft+8aUpOVTBZAdc/1gvg6UU/AIgO/hO4O9tPDhPeBxkEfnTHtgQi5yf5MZ
bqUU95EOd8Br9E44HuMU6t+5iseVmnUjVIF7Ny1umvA7/96kvFrjVGEpX0Wifl1JBcBwvLWP88mS
rR+r45Q0hNXW01vlHYz77zf9oikG56GKWL5S/bbzejqMFeWozgnIKXqrZDlSuo1RHW4tDZ1iWr3Z
+0xpkgDdKaO7Axl9Oa3A7vw4aF09McOSNXsJLhVxM8WlwlvVcAvxylgP1xNYrdt2MQahwEadiFYN
6mh45+45PqK26ANZS9zoApkUZvbtzWap/XudohxEJaVikSgNDJ5eaVHHXLqRG0XvYmtu8O1bU6T1
iSJ2LMUlECnFBpwBerqw21qq+IRxBEMXSCM6eocpvCPgNqhJoTY9vJluuGG/mG9VzHZrBn67OtXr
731iWS2O++tWL3oq+NAQ42tWCMRK4lM2GIMcBugFOJccFQadTkoDUkY8eGGcWPMOROOLq3bV0SFZ
gYSTOJBpIEzo4gXK4kq43aIIo6kpQ2vvX9KVDUFUE++rtVtqVu3I1TnZYI51wLJXZmFw2PkNrxaY
YxnOVVOJA1JB7RvOPHjg+48PzQwdbaDN6K901EHtQfpL7m4QBtQCYP+kggXoFRPTKbcmOPlkWZDS
2iEUkuyM6QE7NHoiWmik3zRDfzvA/BSzUO8AE1FF3j09xtIa5A7DJtSTA42Wu2v4Jy4vMNsSxGpk
GzRpLnwymxa08x6zVUYEPW0JvceNHd2RCsBJxjM3E+bYzj1nBHJdafOdp0p73a8ewC/lb9ZpO4/u
nb9XzgtnLh1bIbxJCQAkd+h7Y/mxR5ZF42YeFvWiZ8C5uwtIm/hKniZ6Q+xmje5mcs4TsrPFFgSX
kJEcqFDUr85titrnE9iDc2xtkeYAach0H1PSVAgrfxCaifvL44Ojb9HA1m1vbav+drbIVKcGdT4r
Ti7w29WmJIEDuiqEgj+Z2dcwF+Z8IcaFLJszTQ7E72IPglixa/iefJ3KJoJxNpYaKVGDKrjzl+JS
+XRRY2FUsrMoFOLGtNKpj/Xp9eMwOL87UowX9QIuegahucB2LICnea/tc7IJz+eiVzuQY1RGhDo7
lZtjYm/cP1C2jCG8AloTEY2wh0VKxw9JNYzxIrl1CHvYDwhfwfRuDwMfxe0CIitcJceQISxKR93Z
d7RlTAqDvAUjJclEb5f9e/aId7CS+vWP+wcd3yKcn8Wq6kD6b1Ls62Z/pfbUc7D+ypN3kk3z1TZk
NGDFULThhPoP4jVf6/ticZn3SlSu9OpbGELQ+zsJej3JyYGemVwBkkt7tg+VQO45F3q2+sep31dg
I+XeykdgTjOUxIbOPPRG1wARuAMDitU25lidWw0X1hS9SNlbv8FF2I2AlulFHseAY/7qLG60/GJZ
hAEd0HNc0jCXDWH65O7fy+EFzwa/5kZN2vXKddF42nS1x0rfkr6gZMsILgCXXt4M+QhT18XpAPkd
WxhxYp70B6MH+mnV3e7Cps1YoIFIgRu24V3Aap++68e/QO1JpiTgkJjOGiY2taeJVzmVx7OK7jfb
S204rtbV3Ck5rT6rs83WbriXAksDBnjGkmVZEVq87R/DstNob6Lj3b7BzExWo11GzNOhRdbZObt4
5Lq7tGSSyps95cWllLEiD0XhCw0Rb83fh4O2b9SK8/mqZCvRr7WHcNCEm6ZLF76SR02RAjVZCF5b
2/4m8pzE8qdboFLxzuWgar6oZhmIScw13Q6oqrJA/LG5XdabZVG/nJSs0u6b6NfcsQm6fO4R/+Vw
jhruLpGytryNxg3yctsv2rPpGU+9i422jfu0Inx/316wqa97M9ibbGZxDP9ADC/DZtM/N6dTDWXP
bNVt+82VIFwBQRiCTfcYnfobFgXW2Wdo5Ua8J3vRJjmWZ0EumG2iEUnGW3jERG5TVqBEq+E8dLXj
3UmkiMoWyAHxgx6Z/kWzc3qzSK+IwoOzAE2cg1Zkt49Op4AJLcHxVdyptrAWdQeNtW22b9bgsxKg
duhsrPJjTl/PsBs92TuEjo2bQ6118wPUGev05jc6VHgOKoT0JkFpFuRX8JVnuL1sel/Lj7JZbX2d
XD2+UNp5Fs0/SxnNEIFV6CxPcD1pzaeTSaL3JjWX+LXhCANyOxwdoiQMZ7TyBlcRbuxexe8ltPCx
ujhA1uQ2iqHJXijhKCpkfzwq+xOsFsZ3Ud6scowFPaFg/KqmWlcckFUW/dWfnpqmJjaDtl2Eva0T
Gg0vWcK9LFHO8Z80g7Ec8WZrdoqlN32D/L9o1xD6W6VngSNypVF7BjTq5lyvlJuVkqEeVt2xCwDm
dG4+wTmWM7LuQdXuQbmc/r0fVf+FUX5/6hO0Nd/s8vvJXCpZ/2LHj8jop1kDkqGdeQC8EXqBu0hO
rW612Z1dxWyJFv3vAbzaEMFxdBN1Aq7UWOX+XkLr26MwFw+WUAq3DB9SUjrOovgsWgXq/TIiSg9X
zk8y3xC1r4UkJTkTgyZzPqjAKr1HOxftNDSAdzt1TW4iTzeeXwN7An/OeVkohxsDk6IrLHmgDdUn
5wfSQ4hJxxF6H8o8yCYwzd2GSifY7G+hhIOTD/Im5+dSF0Vbclm2MLPuoo8YCULEkuvu30/w1SbE
hCHll+pKNfB3/f0ED3UcYHZbJo4dwya1YxuljGXHMfEfKTFzFr0rlJ1mM41tenz9ZhzvkphaOGDX
HM+PIg2QkMppxgX0S4gI5GYputVBN3QiXRejY596NzlOwnsWytY82cBA4zfR9vt/f5Pai0vmr2/y
NBmrt0ZlXlvxTfrx8CYpVv2DGNtxsznb4z5mNGd+uz10C+vD/MjoIJ+RvXotz4J1FPaSijuqwH67
TrvdO2P7e2jau6E9XQDPagmNTT5kwN7/PDrcZYOHCChE4+Ds6QNt0CnSTqfkCSa9pQjX40Pqz11O
b/aZ7jz132wYtRelIjVTBcquLK0xFvn93u+1XbHZci/P+minxweRZtAwIOJvQjreYhNzBs496jzb
2SDSdZKwKsDc5u60OZYnzN2aJ327fW/O0ImP3kFxL8QbsqL73+ielk9xMtcXLZ/LWdkQY3ms1MOx
8ZUGh68HpzUsnjh152LnITnPsi8sUj3n5jgTzUExtXZCv204Piwcc9Krur1J128fnDbq2pAY5b/f
7QuC8e+hPtdkFBu7narkWZ+ktglPUq6cgJe5sbQ7AJNnJVvOJZBssfUKgbbQnjXs9rs2w7fL6vOO
o6J0qVHZaNiFP82xSuO8Ls91xqFJFGl4dZDoZwcvq03SvZttvGzhZBzNnZuA7sdvBPPY82rCiQ7B
iCV7TUPLo3LkH3R9YqDHg6QX+tPdBx2xrdc27eZi1l56s7Yfoszu+v6ZRlc+efM0X4BivHhyZfCa
N0DN5bT9URMd69dSu9b1nJXCvHQfQbp2gy+I0ZYjnES32DygY7XfvMRXNSF2IVjs0CCWyUNPL3F/
2W/zipbzEmvj4RAaqIi3Nk8NMtPKyQSNLbFaiOhhIfHisIe3N5vtUr/997f/LpP/eYc/hiH3kR/f
fn0/PgxlY+SZjKnjIunF41s34zw9CTRJxlGwGphgfioI3rJoBMM99CJ1NnIoawohbyH+tNbx/aXz
GPv+m6dUk1Poj+E9c3OuS61QzSsvp4g2YlixMFqw8GATl9T0M0584VIGZh+8MWq6gQNSJ0ZlkgA+
OOHNO097JdZbW2t6frcIdbm3/zWyp71f3zXWhFVoeTaMb3Y8hrQxjilJmgY623iVjHG2SYM6lSWb
7q3JKdxFJY2APqnYOjXKhKKgx/a24IwT06uPmO/vN/vCI5ld4n9vtv60OquHe/2xvNSZYDFaIHI5
4QuKbBVmHfxTB3LJJdtOsrG7C1chrVh2N96Gd8hJ/O9DAhajFVkjrV7eR37MrmVeLy/LGg9J8Ycx
BDbMyUUgBiMQYrvXfXfCGC+XskwZ/+/HPZ0wldtipV7y6veGJGnH8BiClGmMIGDBxaYonfHJwBEH
wRe+GUpn5QWUQ/SIuEEOUzeAGsdLwgWq+nmV5fihCuH00af1AiujcCALhpYP+RnX2pJjiSzl+N13
eL0gtRqENJSEsCKezqHLsqjmxumWZ8Y4vrnxeNH8uPZx5nALN+AIz3bWLn6IL87tCE7rji2qB7V1
urd9O4S5m8wt/xgfw9B+U1G8nvA/Bva0YR2uxXa/JOqQ+VRDjPux8lNjZ2VzIep7wRn5QBWQ1RAv
zv0PhIYBwkGmm8MPfEXRBAOqTzwv6mCKkJxNMBsOdw/lakv6QPw99V+AUgCwNIBJ0gGXqnz3QX5M
u0d+0DbLBnvr0eV2mimy2thnc3xdTsmhU+1j0uRs2jBOvusPiOkx/eg4DwyCe6O6CKFi22Fo5YXd
g3IhaMTchRqPFsFIdY6UxDrVp235M3t6tvoYHvffVSMvqEO/v8HTofTQqucil0drExaeNb4E1ZPI
+zUnnQvPi4gcMdsrDHvXCHF0bz3RIUoQJK69uex83+F+r9/fw3hav0blYjx2a1lpXEMipYG8Hu6q
g/LXWbbqIYFNojo5cvMx/X16Z1pKP23mgRWIwBGWCPdctRMpxZWU8aq92Ivk5nA3XU8abUI/AvoN
R8HJPmu+W0ffys6/hv60F2iX8nitrBg6Oe3659g94IOFIYsgUPbr22UG5z/6VHLbe0tt+hdm+f3Y
ntbworI0N6b87FIF4qjht3C3sNVYJHHsShO/DhT+SgON5M2KHPBvBFN/rwD2+X923t9DeFqtq0Ox
f6h3hrCh/pcORJUJnio0+RqwzSmlJ0tCFwyP+N6LjWNr7q1bDeHqEaMU2qAAgNxhtrQQBXn0mlvp
YySEi8I8QTF24T/Rqjuu68rNHEm63RgvAC1Ib8bJwoKOg0obKaM1aHkicDVJkj8moeZ0CzFrz+qd
tu+0aFAgwuIgNCA0aQ4xK8ZWThZxlqnmO1sJkbSIHtvEu5pHla/+n6mBr6FBy70KGvaEgi0OWrm7
Xhpye9gGuFGxO4DkhsRc2mp4m4zqww2U+r/fiPHuQ59WdGV+rebliQ/ts6Ql7gVkb5nDMjrQBKo4
w5RfiXHMBRLADBepfSYNux52mp6sD0Yo70v4VUH9HJQIUBAo27ugLgZ3V/cOEW5DrVv/FEx6tAlw
WQFpEHfRbNt/f4sXDBOm1Y9H97Qh7I7mLi+P7KxaF2rdDhfXm3/HvUCs/V0K4fTNx8mF8vymTM5A
Ew8CokKf39SqPl+rh8Mqz+BYpR3D6hDlQitrYoiQY/itxfi/9UMd44n/fdzTO7oTSbJbGnwcF4E+
CfNMdFMM44y6idxykQkBmd+CuGRPqsA44UpghRG+OWi/v9RfX/rpGdd393Njf2QU/aEsl2Jozn1M
FZgabhbHQ7p6jwjr848UUyx+txm7mevGQ3ssq4SgM3c84ThWzxkNBgkOH6SaO4CQD2fC6ushG4bq
aiXWLOnZ70rOF113HmAdpoTJHRTB8NOmu97UzuWhKPIMyxVL7eJ8Qj/khnCoQKObmt3hR2cLQqgj
K183Fcsx7E+iBpYDUFkyBFoD6Uej02cMUneYBuLL+/xsdUq/AbBI8RoEeEBRlk2SkeDomXNHDz69
4CP42vpr4TlRLpD00G8V3id+YQPvK1twXDqjVlB1Ag8qvwgyBPXBAGc2kXi80g8Fb7FWKzq4vNbo
K8jGuTcGUrQ+KdUf3CdK0eJyfUVEOuZlEIQO0Rp6BFHHX5J/OUhKa7C1O6Yz1gVDbjhr3L7Bb5GS
WauARl6wxj+qYa9j+oaILXwFFQ/uopgeyW5Vl6DSQB/NXdPmz/MJrktJQa4h8TylIxLpMoszhOS2
todxsHTHQy1oF+FsazWvoOR9w5F+cRXc2vBqcfjlfKaJZl1mhrd3xGFgYmW3LbGI8PurYXcXRd03
a7Tx6rSDaAHTGadaEj6frpCnW20O7SxvAAPInW04Hi/EuI8qrf3/29yYqKID2x0XJApHVlPgYemV
C0NEqHcuwv2QZ5P8ad6IBNIoc/Dts7wIooxIBq05EFF6s2903D7mYjyk84CNMfsj5xlOQdJvb4nM
MW8BvlIbD/byL46cLnkvPP27CKNPaUMh/07T+cLTmxkSsR4WuO/cYXghp5oBRnx5e+Fla9ZVxxsh
vN8KttLu1pqFyVYMvr74Y1EPOMDuhqEXHLCRkNL8r9Yo5IfWVhfdjNWe9cCj0extvYULDIivhWyU
r63GCKmhALLpT+fvVt4LNIGILCQEqqQ+Epf39A52ytLY3g5aA/B3SWJyOCQlk7wTTC2sYx8jnYA2
hgUZ73PexFqJiCNDutXXSVKZo23s+iaVXOcdJP3CEennqEDX2N5/1OGn3Xln6nO9kRW4oJySI3LA
r5tMzf10FqPiIU4tjStaAumo8WYTfXVQ/Xgg/zG3+fHR5frcUC90rrNmhXZyo4N7H4BYFxzs8G7X
e1Fq/fqop4v2ckdbXIGJmtXRM9XaONtgdTk+t/HtaJG4u/Pq0WVWR2mF2yYOgGb2bgH+e0j++vyn
cqax3C7re6XaIDOUapM7jrcIIYlgb0Juxwp+1rZ/asE2w4H5TVHzgr/4+wU/HZjHfLu43OFxZ1Lp
eCCXHrAF7DZYiICoTvhWarLt18VpSEtqfRJLImV3KXIU5Nlv3sKrou7XU3g6NQ0138zLvdHAMsvw
IFBq9pUPRPlZzUWIMtoY1t1Z/82j/xcE+v39n8670zY/HdUNr/5qVTHIlI3FwQCGHIr1N5/0YpM1
QFoxcMUJVyMy/fdSqh4PxXmuqI0Mh86Aa/Wl2aJclcY0R4xU0Ne+eZ66vCA8VSFwx8napkDmTNee
ZtXloJf1h3lUMvUsgJlxlwYLHF874zz8UDM8aEL2lNqornhY4V/87Ym9tejiVfpJ0/V+tC8zg0pV
lKYbAcrdA7+rkGXXfvDPNp4p0xNTFD4I/TJgRP+hiFqn+Jo+3pxO38P862s8zdD95XHb7/QDTYfh
uT9eNT/kro1Q2coC7FUpOW51K4LgBgo2t33Y3zTfK52380ROhL+G8fT6drlZO1zzvSKhcgOMVXcp
8+ed+EIP0fxUaHDf7BTvjYPF4VdGY4kFf92W1lkT8EROMGbjr04n+8iCR5PVVViMvWNaYjRK8MiG
cnH1rcEqaJFjSSk0eFiAQzU2escDHkLOTWugRSVUp37uXcY+twNas4rh7Pxa3N99NGx6UEfLktIE
vyK6IB5+//ZG2PHd4PnrITytluqjdjwZKlOqFi8PSLsxJKTC1glxJ7/xgAyKs6lIAWWcTr51jxtM
b0DAMW//jCLYPmt8UGuCksCx0HFjmRxP24rb9vlVCJZEn+UymraXPd7134tPe3EN+bUW5O//OEz2
p9vprm+ZRPPZfkiFI/FdrvH4un4pnSw7e1nQIfKJ6qDiYheVWOfUnGCAOatb07eXlH+nEqGldFzo
VNQRTplPwPN8ezgZD2JvQOyHQ7oGJ7F35a19Bx2Zdhork9QZQeJjlCRVEdIw27gWzfB2EZ/806D5
5uHU/t0Df4/n6fgjoHkxX18UU3ajQAYPIl5/xkcqbnwwaAJR4FUCpbelbmY4VqPlh44wutxYgX4A
wJXW7ILEVLx9Tv+2DhiXQfoPdmw67ean2fbYH7fGvnoxs+a4ZqXZpr2kvO7Q5vFat84AjS38eeNj
1uzTfImbm2Z/693f9S9egPC/B/E0c9Tj5bg2NwxCYxPF8G6NnWVa73MvKdyvY/PRYbE6TvIYdy8x
Wja6XW/2cU1ucL8X3e8RPAFBi/JU25aVh5lt11afO2RK/f2g26rvMX8gE/XaauEmYZGq5kheSvdO
aFv3LNq1h5jmTvvNSvr3VOEWz5nCzK1UCPJ6ein6XDFr5lrTs/7Rxht/kVRm4/FjY1H/rwIutUAc
iPVbLa5YAQAhvCz7RiYwZK1JYk662MBgHwIk9OZ4fbHCmSfymCPwnQP2H9lQUatuFKOQi6oE3URN
h5PF0pUO2ViH9zeQXovu12cpnMkER4JwRFtXiSR4vSd7A2YexxjXOwSqfz+wFxXWr4E9s2yqDfxb
dSgn4HjpQ6TylsiiP1HNP76pNgdQNxgQVdG9DqSR8fTvz3/RtG9U1apBrkGVdgQ3i99bX71e7C6H
ja5zsVj0TaGkY9V2O9uBJ7kEwxxAE3uFTn264LLGqQNkFzp3N6INYXWLceFwMWq/7Tw3XuyBP0f1
jX7+2JCXxmJb7ApG9egOhwcwRu4UN5F9uMP7LOZsNbEel/ja+BGNKxbmJP0Tes+I5tzeLj+l3zTB
TtqBp4k8XnDuis5ljlDeP62tw2edO/0As1kSqzwVZoLVwWAGbLsD52SwnrWcicNxObfbc2KpuL/7
HLFc+KNTxK32HlyzpcCV5d1e8qKU+fUq1KeN/3aG4nO886WbZ77AeJUQqzFOuU13OldF7Jt7n1Rj
fF8puFUL9JRelWJPG0un3XzXYXn7Ap42/ft2pd8f1ZqeHZxhvOvEMZBDE6ljbpHlOAQCkMYqD87z
DgLek/A2VuByVefwrLab4ywFz2n9H2nn1Zy60q3rX0SVIpJulSUENuB8QzmCEIoEhV9/nmbuOsuT
5c/U/vZyeS4HTLe6R48e8X0N7x12yUSzBUa5Dd6gMJ+HGU2rTwVprTAk86Lt7TlgszEWpJt47yds
Ai9ebo7uh+5SGURzx9M0XNbLLwFZezV/+QO1B0tOfv5MhKNq6oW66tR0u8uPrZAzkR0fCcRuf0px
w2KxWAefGrUzpMLNJUkjLyZTRKb54fcD+JMC+GsKlzeIbrSmnDOFJzoqp7TDCtuQpNpo9pkCTPT4
PHw9O/eOKL38feQfYgp/P/zFzWFu9aJf7zv9rvSmk97zR293O6yez5WPMZaRzDZtyjXmobT4IFol
EIQo0NCvzeLHo47fQ2TDkqi7voghbMpDV63zSucGnTxNJVirHeWrtkGvA3AF2ed0cpid28SrqL6E
M+/hlQ5EJEaywcbB7rkaa/m3v8+6fJvRxTlMD/Qnj06lfuc+TKebjwa0Cvcp/5qQq7VJy74bL8ke
ar6ZR/DICa+F4H9IbP09/MXRq4xj1vYKw+ssCDG1G/x8Pwp2tk24ckZXVXgt9ato/7Yh/nriC1+w
r1dU8akFmudpCpcD5SGLQIpuiZg6Dt6C+2W484erWbR/W91/P6iY1TclL6XttrWkHbbCufTDp83d
ectjZH8hnnY2i62H2BGFxr8L/k9G21+Pe+GsjbVyvKoGVngyOUeuwcED5VgWUclooc+wHx1Cg0dx
yS2dr8kVG0kXq3lhsf01/IXSWUnDsB4rrLZqU1e4f+jcp2Psvry84PYDfkqjwOPnMLulhIN0f+w4
kwdRSN3HBNEIMC6XW5QnRgFA0cQvPfoVbaquf1+iMxbLb3O80Ep5eRxGbZ+zN08vrEp0u8a7tJfO
8uO6JX82Cn8b7EIRtbUl7Y/SeUEO7pMZGOiAEYdf1BxEXDC39jMI9pGopgyXk/kVDXz1WS9MoJE2
0vJBPGvlIv6+T8D69jPAuyIzeW1hf1b3/ygX60LdFWlm7A1xusnnAAlIraG/WJAVoRbNmdV+iKMb
Ev3+fTt/lHjFAshctsjuGfLFUauUo7zbdhy1Y/wAoy51TD66lRDD6OFRoLI8mzaleQ63rDO/ctrO
d+jl7qoyXSaGCbcvLFp/H3Pa2fedoow0UX+H6Y2LMiX9aQZiBhHSfssO7/0keH6uaZQRpb7E2ZnI
0XZ/X4WfXCXl+0wuzn2fFkWx3m/EuX/ypxKUOAyPdbsYuwHZBFZgCVLrMqba011+zK9e9T9ddd/H
vzj46bpYq3LP+Krt4iu+vBBTi6MIKxQL3/O2WPkxz05bxhUR/1HBfx/54jhvdmxMuk6FiJNPLCH6
wyKjssfwPHhpqECk/92+tvM/IGrCbPht5y/OtdTQVaArK7Hz0+lNARji3vGpCgiwLBwKRpZOEXxd
XWUhT7/J28VxVrYG92e21c+jTm/e/I6gU8TFfUtoieuMQVsiuEf7/7TIBv7v34JeDwfZ7Fc8rhVO
Xkhov1EvVTr2InVs+zl5VV+dJemja6MKof2Pj8uoF9aKoue6WazWWCvn7NuIJDIKm7Jb2yOVihLD
Q8NI0a8cph+V9v/fXMa9MFMOq11jVBrCfNYlb3epCAYtotv3xKHsBvfZAgbva/5xRZ386LCqtGWA
82YC+T6+GHdlVbuOiLwmRJknFk1r09YBd1BxIHSuaRQeZOf0eI5M0fwjMs+690hpF3I+y3269N0D
zCxBSGCKTk7Q0oPf1cyPKv77DC+sqUYudptTr2t34i57AXyJiK63eA+C5yMwOza98tQUtOF1r+2H
lh1x4P5ZmwtVmyrautIHRp48FXRTIPtgcd3iQjizGYpl7l4Lwv2HI/7PiBcqVVkd1+kWnS9UWu9M
XzZE4ri0A/ACAq93Z/fLketeMaD+g+j9M+iFHq2UbLujbFgjZkItriy8JXr4cdkoN0go2acMicDE
DqTG1fX4rCYE7N8H7p/RL3Rp3qgrs5d5ZIuUPA4vHhtZa3Uih2v7bfP+tugmtJmhXW97iqBuxude
rbUzAK27BOX1UdQr7+6JZoOtfc130X7yXb5LwIXKNdYcGG0vJODA1AYfoxq8lOhuu4yEIqKGQm7E
Vee4IeAPJEREsNZOnil7/f0UnP2235bpQg0D9VfQRSVm8jBdzcEQWc1emrsTrIm1DWnd9AaEpeQN
1pCXtxt6CnJAsTU3BZowSRrPIwjwUU4+wq/Q8x7V+fPYTu9onwvw/crnOE68R7rgiRnQS0lEM1ze
Ww/5M91AX/TDbYNDS33E789z7lr65XkuezwVc9PttNwUlxkrO53iLiBvmps4NNfQB3R1QCFH/xqQ
BJ0CZCAswWeb7pt7NOoPZWVVEmpElIhOX4rbUwFUrzjRCTvY3lHfEGf+cknrx7y6sn0/9OEJVuJ/
Rr/YPmOjj9ar1cD2cZdNgXahd4F2VnthJ8QBPcJPG5AHl6ixK6f7rMB/ee5LKK6GEhSlPyjifBFN
CsQBuxncijiYT7XOIor8023kPz7iBTWL+Dm9E4kGh7Teh2iF0ulBFZ2qc4J2s8dEuSG/hCd5tRb9
R5P62wKpF/fu1oISVs5YoIcnKrQ0ak9JipN5DLAzcNwczxE7g/d45QK8tjPnsM43uTCPxUZLe7Ez
XH++D8Qu4SoqxYKF7t2Cp0hDycr7AgQsvBYxuvrMFzebMV4XBg2S2p0U0M+HqSFauzZUiRpeQMUJ
4Qnhr9JdNjdn19zm84L+JhcXl9tmf+iNfcXgT9Ob4+yGNhpCkH/sd4sOdTsh0ULtNqGqzTy9oeUB
k/bjv7vw/jkX5/bRb6tfp2vjIA8yqy+aQm5wIBYjJ7BYeRsYYFHxHgIGeU35iGf77dkvbrwWpo7M
OKILiEgdbkgU2NGt5diBCEvSbIjTSJTkqtco3vW3US9uunKjSrsVJK/4qpQnEkcngVP4wic/UHY3
k0VzHGpg6U6u0ZP/bEN9W+aLe2y/HeeynrHMlciICH+VfOM5MlS7dlImz7PXGPPtqjX9U2zm+6m+
UHtZqkkj89Rr9CM9Pd3c3N0t7GFh29hPXC4I1LWyFu3KGp8v9G/yNAyHtJMGdpZrhU5YMyb+phTu
23ZPmZxEHsjWIXm9w1MOEirqZo396u1en0lTSe4AKpV9Av3XoQ6fmuAAgLOPaxeBWOlfhOCcHv42
waJWdsPORB1Pcd5fiJKhiE8E/uEJC+1EuBhouvDrXPxxlab+51v3Hzk4G2PfRu/aGn6YrSZG930U
HdzhiyCwqcrknFMjeQ0t+sfo6zcB+BeCQqHL4+7I4z5MRU29yFcC4SDM9lkH1v/y69p997M1++0R
L/TaAVyJtG0ZsaFg4kkY0TWxL1L+tIK8e9izje1ldxho1y6SK7KuXdjue2VPNRJdSvgpxKLa4E5+
FGHmc67jPk7d7MadX9Vk1+T9QpNpp3pzkEpxe6HK6MlCmnKgwaPgEWAMiq+p09k5LXi0V572h4bp
vwwa7UKZrdVBS0c79XzQnrLZ4OMwvhxhR5Epwae2osO0IP2bJH0CpnuSAdRB/0plH3Nsi/n6AA7x
NRPv6pwutNywN5W9tUfblN4TKm6I7qoloX6hb0rX8bC2qAiObFxq0o4OCbPw6wN6798t2x+TYN9F
/kLnta2+T9dU+aFrp+5U83akxQG/dazFAmAVIf2EJhH9wzSlT6qdzOem1+lOeGUaV+44/SJ8UtQG
egZME+wa0i7YU9WSPnZ0fnnPSSCIIhqLZq+NfR/OjbuPUHmkKgoj58o0fvSg/jmO+oVdV5q7NMvB
UBYKmWgwhUv2CzzYdy/R2otsfeo9liJMSYywotCeWoVr7u1Zxfyicc/Yb9903gjMSK3bcyVM3KdV
wC1A3SUgKA6FHQ1tnYAMgFF8d7NZ4mJ+EjduuAXUwgWY1iclv2wCyaQ3REQxT7P78L+LJX5boEsj
8KDuV7qM0GIBcUMuTo+fAA4nIjkVxwjoKBFFE1d25cotpF8oSQBf97t1gTfJSXmij+aGvPjWh51O
s6NPvlqMVftWc9/PVlhM8RjFGtHXWuQHKX2m0OW/M47AjaShhMg2Dd7cm992aSfnK/QJy/DQOlPo
lGhXhp6dbCXhXMd2KCDoH5spiDBXzfCfLeFvQ1+oje2whqkoE0NDKBU/0ZgvOcR6yB7B+uh83lbh
Lc4x3I/2zPTvYaaeb6/7wz/uyLdJXGiNvM/L0SCe33Ur2jl8UZymTiJKkhc57ZbUVngiDihNUncE
K7QNBc/vMvGzN/LPDC6LROpBXx3bSiyD+2SRwYNIGJg8ckZbl9B2QHEk5tLsVYEuECN17T5cEcqf
g1/fJnChKpR9L7e50Wl3Pe4QFjIN0BHeEBIg7CJCFfGc2OsVBfWz//dt1IsA6EbvlE2uMyrtIE9Y
5VOOAuYfZN6L93eSdLIzI0cIq87869rQP8aaVQvI7rGi89/F0Ku0MlaSdRLRvrKnXkKkEnyalt+w
kiJ414I8OYrajo6CzSu7LcTpm1IE0cqkRolICGCtY4jNLsSN+i1Z780uTRortvY0Nhhjx8x39qlx
9I4S+OzkFZn3u4RdRGAux7wsTVCNfWfIZZsmZXs/0iOzC4pdDE7i0F2JeVx6Af8a6VKSlOpkSr2S
JmZN+UNuOXtzUh+ryCiB2BsdQBQ8ADS+671TvQ+2WXtfZl7R9Jy48coxNoU32un2cPqiVNJZNQdf
K0Gi0mzqiuvNg74Dli9ct/SoVoaj1Ec3PW2cujzd7/pYpe+9S+93GaxuJzhmiy+pDqRsS+3TITrq
qttIuWfoz9uSZkodKN9adtb6y+8LfQm0I56flLhJxEkzdQXIqb+VqZyeanW0M9nd0avRWq5UPZQj
b5f7VvFiKFj67e1o6xx0fwPXUOF06srOK5qfRpNGIcw5o5x4pGKxHmJjdDuU3noMpsXxJteWsj7X
x5KzzR8qFAPEf/oiXe1YVGwYae8wM1tdv46lwj0qN/uVK29vB2UiA0e2Mxmoe27qAQRGOmoP0zy7
wpguXwaT/zw4VA0An+qappsXt0irbLS6y6s0aY1yLm07V02luK+TQgfKNFuu0mhjwIUBUYgF2er4
ddCLaMdjjEsw5Ro4QdQSJNYHqZjL2UzeAPVw0x21xRG05ry2jfYjk5521eP2caQ6qnWvZN4m98cl
1NQvqgblAI/lW4p7BB5W+lTp3BiFtfQwlt+1HXxfIy00xouTEWyt+2qVwcf82Bone6d8bcBulu19
Z9HzvYubDSHtfekct0VSraHAarRJf4L2RjLc0eFO1vfhOhsWKghs6w0da6fwMAKpXmuhcVDswSwd
SStCuHFvy11sbHtnt6oCuYlPo2qys6C+McEtWlVOZkLqsUvM08Iopqyms1nnYaoYTqPeW7AhFAN9
/Os0MOG5UFceey+38DTpHRCnI68BxjajqmCs2caGQqJ+CPv110mKB7WKZa1NAMFJ9MPDLh3HzTY8
SM+KXPtFufarql/0TWiUsIzWkqOWh8xeZ0AeaKul9dKd7ntTvdG64cGqMnefwgOorbzhpLPSOuIl
O5Uc6tZpUp20GBBhTmZe7xxt2P3vlaQigAiB/jPA67lE0D3s6/5wGtdpsoOer5n3ZYCeaMAKrefV
Zn5VP15WTvyR3m/jXShl83TIiF4zXt17ma7ZdTk7ll/HxulWbmlZWGeSl3XB3oo39Jdon2I9RxnI
p/OdpNvd9qHFsP1dlVw2hv2ZE5cEBI4sBcW1f6uSfJWb2brOUaX5bH1IcmNijDNX1oNi6+hHykBv
aFEAFjDuriX+Lsl+L4c+BzO+mYSroSmNTVukiS4/bFf0EUr9RDV2Ycv5BasgrE+dY6g7G9xqGyVV
qp8KpQ9H7Pfh5dDV3kHL49PmGJiDlez6G9XKHUhjimYBR3wxdtvKNWp7VYVWmYy75MjaNWMOoAZU
8GhutXM9Bfc3652tql9Z1cu80vnRgNnWLBkMJRCQL/WULKeKnLOqupQFhz0tvvmT1WmgHvgNLYmq
bZ1k2zy5w87XCm/f39fDCy16btNNhpV9BD0axuNc9tphRL3oCCjD7WTX1542zmclYAWc2KMVkO1w
V/Bltl5axtnGaQ+npSkFBhWmpjjekHEpVahkq+iK0Ij75cK6gMnnn8cTxu63nTvp+a7Uq22arOCF
G7/UsCmp4bENeoDO6b9op/pxbh6/fh/1B/MCoh4wFgUnFsxKFw7vuD+06VjO0qQvZrU81VOv7eLx
Qbf342v3zIVTe94+geAFPCllQP8iDBEodvtjfuBQyLHS3Uv7zwKq0i24vWtnu42bft5WVyAqLuNa
/xrzwlgcTt24G5/2aTLUd0YH4WJ3Y+mLTT034ITS+iBtZhsg0vM+kIdJbmHPPG7HsSn5mXy7qRON
9E/6WpRw2uWmvetU20zpID64ynBFuM+F1Ze7r6oGSOqAGCnWJQauMZjHui2MTbJpLf8IMZGRQ2Lw
kEPDrX+OT1t3vH4ZwGLhUvpdAoQuuhwYqVM0TQNmDYzlv8WukdtyAxcO/EiHWNyviECdPWDSDmkD
J/l90V4xNM9BlIsRaR8G21IC5sE0z3Xf3wR9ZZjpysrbIjm8y+8dn4fVVAHN4xXMceNNfyOycKLS
9zPL7NPtfqGm9n4xfhjR5wdXMiTpz9u3gTrpjV895vT+8+u9tzajneR0NQDH9uFznNuV5m4+aQQ0
Wls72MobZBY15KoHEE7htzhR55lf2cLL0i4hbOAdAlOqgGKMfro4wOVhrTdGti+SLQ7gO1zm2lcp
eUrrMfUGhjfV39AW89a9WeDBgjgNO/TnsKg/tLf+zTJhHSsPTvcyflM7Ryf8ujTfmHF/sLfiOX7f
dNK3/9520+Aw6mAuswuXMf8t5oNh5FXBtck9YPeDY1HLCZjsvU7r5Xptr03RjdnPa3T5yU7XtnHC
6BBfrL7qV7+jGYwGmofifURG+Gav2/nG0V7WD/2cFuXBRnjMe+WrSe3+Cxfp2LqC8eGhX2A0jmnD
Q655p8qRWrd93bxno2VTOOb98H7Y+TuFP5Lf+bOW3MJRjC8xlS9anpnkFiast7sj85Tuj9iXb0fF
r6GN/6yAr300Btu6lypbHeyx6maA7wxem9rae/WKyarSoP16BIlYPcNadXStW3aTAypdvPKVDp9Q
aks9zH92B6UqtA57T9l7Kn7H1+b11NjScvsFTUowzEzwQSkm2wmqjYwXWrgAHXaZYbfP0jNjY7rd
ta3gO8xtYpjD2laW8oPxqt73dyvTzp9NgPcRyTcoDZS9A6Fe5s172dl9Ei3athGMiFDLtW8QRawz
Z/u5WTsjflE69dvvwvCTA2AaY9rXSPGbCPGF4O7yrFBSbsHECnt4zLd3u7vtbXF3Sra3q1iHVbic
jmZjMD7CHMrw8v40uaOdAp4bUPfLSOEARseombVRF2iTCqLT0W26bN/MWXnF+f/htgLxg94p3HBJ
hXrjb12VSlq90nUmuq4dTZnWWcD9qJiRNbpGBPGDVvxrpIslkcYlkPMNI+1w54qpDGm2b2VxVTmj
03R05eq/rFMRmsMCKBukcVFo8a9b2KqGMTTtXZ6MTmDnrtKPdjdGRltPxi0qmiA7AWktW3amBgdQ
lFaBRhHPEGbGet5ADZaObdI3btEpfre6P1qanQ5weAPlL+OrSHuv2ifbHsByM48GaXyzP1bOMVWD
Y5r5xw1cLCCSjoYs7mVYtJX7Id9N8y2Q3TRgWFjUOYypeXY/9C/m6kXvKDg5WLaW+Yd1Y6+1T4IR
FfrqgF2o7/tgt385SrGCi2WBll/iDZXjPjpifI/a1s1AZWvLKX/g7bcc9El3cvuV4Yya+zqrAmUN
RsnQuvqqexxbz+vxjWQ0TtY0drrCWA1/F3y4j5R/q0FgYjG6uPwoSz4HBb7dRYetXA19Z4pOLtEi
PLKz8ACQKBO35XeJlkGLn+qwQg7+4EPB4Hf+yVeCEzwEgqFceoG2eWo6piN6+o7e0etc8S50hZXU
jPRO78Dh4Bh8ivAn3Br8RKL/unawP3hh5+p0FEEpLPDOZL98HQEduD9/tAF+oisDR2L5I4h+Wj66
/xkXYga3cfeeFkjzztcCDUZu6eXoMMyUEhSBFLCHNwB+8vfd3dE78NIjL+7ccaySypUgSNeccqFB
ky7eVAuUuXgkzP/3zN4DBiRaSTv3kChQg4K2By/1BswHmabw1qsfxrBOW0tjefJrrw9OcCrAKF8+
GkS8N17mmhP6Fys68gHSgdiQZAAgKMDwMS+QBUBYseyt0cFUIh6n8+sHsXBF9GdxxwF+YyQ+OwXI
MDPgCtFiQf9eRZhm/ECJh6fOp4XSsUKBKCpKbmgJEAgrEOKM3HQpUCZFax4uOKniPUsKfj9PlFFx
C1iLs2Y2BTUilfP19QCPI9MagyFf85UC7Bj+ctSyn5IzMFkxzYZtEgPSSu+ZvIEYdngXj5IuhGTQ
3duzMh3bJdMkfSckAForPsF4B6LD8gRbuTrjXzpiT4+C0dwERTdzLGrO+C0oRaljJgZUDHIMUSnI
sIDR87FyIY37BFDZGey3N8iekEchq2SEPu/u3viPq9oWoF2f74+PuqfTiK/ZY/td995vT8xlsDcg
EUCrQisnVB+Ac6/cjLc78GfodnZUdbUHIXRilfpzayphnmRgp4S0ntzdnRn03gADxR6+exMpEo/W
8fsSSVDiIpK+5PMRkfmt7LcPKimrDRjbA/BW2aL3eD9kbuBo/GmqUAiRrz2Rxoc4NebnXgvHFYIO
VDeMD7HFTKi58sGxeXiYzD/CB9c0HFVmE6dNks02txrv1EJ6oTPjPzKVz+jwT4D/dGtHBu+ZrO6b
5WcTgbs2AoOJdYPm91ZxVjG7MgNxLhEAzCMWAJIt3S58uG/YvyykOyANOb+dYNVhh8dUVmmOrtj5
YgXhujhA4oGAnGLD9acWEFDJW0/EOzHm9GXgFxJcOWzWYkh2t0OivJ4ikzhxlEHRrniaV/nafeUf
g8zbB91SdU83h5vcU10xhRNgbDLLICcELjCkwjUf5UANhur+eUUZpzblGbANurIv0GpXQXXXRPWr
6jcw1KUL2Zc4143CERNbaEGSa7dA7Ol8iNlV0XrR7EONrQNJxuBUCFQhKIBsASskkSmB0BfGD0Kb
iL85392Js4RaEg9ICpB/4d+lLK6PdZANt8EwIltuouMEJteImtQ+gONL/EDgrh8pWknJDQL7DUVo
+HE+cgLqb3Mr2qA1JGUvzqmzc+HHYkmqJUYg8gavHh+p52M+Y2u9UL7v65AtZsDtFCxGPRc/2fnQ
vPOqaqm/6Y87P/XkR/kRstb7OqgB65In8uSI2RQUS4iWocsO94EaZnEaq4D67uFNzeIsbkCxeSsz
W/y2WPJFPt8hShs4dfYQrkH0d7+Dpzv1+k8xUabK9/29Ovnz050rppqRuBav2ZIIkx/3NcA82xs+
M6cU6X2nDOr77cYeQvmNyfjbpQw1xhCWgagi45XA+8MsP8lieWJIMEVk890SBqcSts/1fA0FzYbX
8oFSgepp7dWffAaVr4d1TLQizub1dJh0kw3c0nOmzTQON6wWKwdNpvgW9EyWjoWdVM9jKNDrYO2V
QXeghO702L2Zzxt/5IFd4o1QTKZroDk0l15MR3DF1y7tzFMC2DRQnPio3WEmflu7R99wWh9yId8K
LGhlqRxy924LFRsUs97RPfIqiHGBE5R8xYcuy1UfVEjF1/DVtzfdS3uD7zMtXehRnhQXxiJeJfl1
BNVCsdB8FRzNNUXrHQVfEuyzMgQCtS/wPpPTgjLQiXgv/s9F5Ze3utMswN3kzeUprFQ0+IOw69V3
x0jz/3ycwNarIyNOPxQ//Ti8ghXsj6BCVlzNh7jFkwA81IPjU+sffTk4+o23fzr6WWTAKTh+l/zT
gx43tWMF4nlNflC8GvxB7/PEQPPw2L2vvJvL3q8eapAqSYb7gee8Cz5qmALcgaf4wzothdVUAuMX
DDcMZxgE1pQUY0Rv4PUppmvY1FPAjHZ8VU0xrT8L/iVY8pn5mY9VmEMeWbA4ktsAG6iwNArQYQJy
rHHwfViE88/cLYz38sMGztFNOPB68dUoGPtj/xjtIxlwzGM09lVeYcSbcP18wFd6EG/bwae3CfdR
RyWKEY8Czf+zVmwPRot3eB0eJHbKCtKPgZyb2BrFHfs6O6y4Kq4X/xOwrNpGzM8Wc9p5W29LyeAB
5roVqUKyAmytmGlDt6NYnN49iZJwDU48fEC350N90J3TrL0BeNIbU7++9s0FCBKTjx0sXRLvu4b4
S7yTmB5sRpGQNIFbaQWrd4XvreAIJnwd8VbOHyGoFt1r+qy45YeYLYLiNwsJMOaO8dO73peeqgex
4RjdXuVpnIX+1uBaTjkLLe88E+KsxyZs4nWksRoslYxMpmhCYYPxwQUxDuAHompmFI2iDbXSACcH
YvOaQAuPy9yvfeuzgLG59ktWxPQLr6PwRgtzv+J1ub+FAxmiStBt+TvoxQ9g8TQ8s1CmwqJsz3f0
yW0SYaCo/ITx7A8BFJHCsLB5oRo9jEPRQwtvOxvNA4sPHw73cMOnFDYv5uMhOAVEHD2ZMPENZM0c
hD3HpU9MJMSKRzEn0rXOZ5Z8hKeD9eZbD/VzySZvEabuFZwCRAhgAr6TIZZpIyF+qmc9HG+5QlMq
561A8g3OTEeJcHmrnDVBH3Uz9uPJCAx+X96Vdz1jiymqn+0GkFax59BV8ad/Pg8olD30bJCLTPco
mR2lUjRlsyRrdz8R1TAYDIDndVSD0FMorNCGcyJg8oSkiBtOSBlBR+450nygksN0xQqPgdIT9+DR
WT92tx+smwB15w039j1xA/6y4EK74oJIP4R9yYgKABlJBtxQuyhlkXulKrcNHoiO3QkXorA/fQuC
JIFj+D/WqN3OH57eyLoCEaFPhM1mwPhBe9EIHEpQl+BK5PYcMAK7+SIVuB2Tzj6EwYqn13wPCBZn
CDRXs9+D59dXb/b8SnTG59SEYtHW6AvB49Db92y8/aVjEYyWOdYyAI/OExe5OGOZey+AlGXnno7k
a5UsxkVW/+wBf1+Fi9qaDnzHtKhYhacqwrYAS37jroJyRhPLAqhEAas4iOfiEwMb+0dYvdxbNniJ
wvjlZYCVAwpi2s+v6K3keGfaQ0yRbmXf34t9FmbIyBU7zcUafMxfIB+gXHnlwR2IuSPcgYLtv1Zf
90PIgq2lNoeuV1kGKujvkMVgpbW5lpRd0sEScM6FjbFP8nh3rVDgspDPJNUmqIpldQwdKa1pwtX9
5sqWbZs1e6nRkiLFgjNO4broF5vKbuWoLEgqE71K87CUjfuDQdI2Kx0NCLXtGNb3HMOte2kMTgrZ
BlWOj0O8buZGm4yahxPVvelhFLYr0r7Ng5Yl0j7OhyeZuFW6hfZ+U1WTfF24ulbZ1VakWXBRhqea
mOK1wyIOw1+h44tnvDgsjWUOh11faolmPI1VIlL6Q7dXvL4mJN9D0rvCozj2N/Le3ez1e7XuZ/2A
i1oXtiFB6GCSsm9uU8MbmsxOs1klb+2TpcatYgYnKfWPBYg7x8atuoFI/0t5vFN2OPqQ5m2sg1tJ
G69UfH4hy697A9JGHIAu6QzAsE4vOpnwtqabdv1CB6anlVwSI0+lRiXVW9tsYGMyWqfSljsIHU9S
60FTMxkIS6d1uEe37aJhF2SNRxjlgNWlh0UasvK614QsceZUGMqds127eeaKb3EMV06WecexMx47
BaHzgaJtW9Xd1WGS6+F6HGiyl+vRuAlGXETk2AE3laPNZj7sHkdm0pKlU/fHBWSRQZ/PT8MxGpXJ
7ztGZ5eIlP21ZSIqThKUrmuSodKZC/ObWCpVNQYHe1ckjW/e9/EKBw4ES6jSm8iM07C6PUXVRxMJ
575KmDNu/iGpIkiv4l108rfB2DsQcdlFDfwKhyRdjONTklKLyJso/Ml6dvAbX3eztzpUqV/WiBQc
IvwcX0QSNrer4Ij+ErhbLYSfo4qeUHEV78OxJwW7ZDyHQjWdjRF9BeShcZzPxAAVEYjyVaZljIBo
laym4/kmErOvEoWoRtIkJj8QI4/C/EsKNtF42sZbJm2eIxVmrOMDa+hpHZ8Mp9GtcPzwtL10ouOz
iWDS2DEeCz+diAWoZwYGREJpwIFlaSIxrBRLLMEuUYIty1HwswO+r8IkttGG7yXP8IUTuQ/IlFQb
uw4gxn7b3ggPxnrTQ8tvF8fg7E0IDyMcJpuNLU92vhoSowsUzT4GRij6/3EC4rNbAjUW3oT4QR6k
wbFwtA/Eb5JNT5Mu5DVL4T2dPaTCZtA0Bn4HEm5ta1NHoZOUmeVTsq3QxDLYkhJe/mjg+ywQBtRh
cgh1TKk06gFwHLt7P2Ng4f7UgTzRw1OU4h/v+Q7UuzXMlN3jdgRHHu6T8NHUiRrqoUgSTfopTKeR
EWaTdNJFckJW7nB3nO1xIxNL4Z8hOdxRyTE7nex6NiSQF9W430OyistZNsvHHEhbfTqtgwym1cYV
kSvxIZzYsWd6Wm6rz4TUgj5OZ1WyuUtnu2SHCI/CUWhOLQo/k20ynm5AW0vM6TZR5m1sTsWHeJ16
Iz5XU5X7ZdrH43mRGDej5Wp67O19D0p1HxcI0OgmQ6K3TDMd7IKY+yE5iz4A7Mnm9pSUM6o3cPUo
tXEN1k+hx+kQUtYQDI+rKKO8UcPxOvpEcv366RDLgYoLIuykfaRAtnvChcNCgF+584RzsAk7L49K
kGJ1Klts2HXhpfbTaDRNI41vcirOu3hNV1OSkmf52nzJwd43vHGUTYn7f66iAzs5dnXmUruVtw4A
og6aUInWAby/wZaLlBeb0WkyIryFvYwFrmATq94+yuH9VXm7vY8IhNbrEJzHWEfrqAiLcJ2swpW/
8i0smmqiReMPALxDO4X2m0Gn2dSMmrAKm9CMwLvd+MJRboM8LNw16NodQokMhRt/CLJIhnKuxVsj
wYYcd2Qt1rHliRW0PETVgBBRDaR3sTxNmINKJ+a4gmBLC3cepuMhOOAQCBPYCtRYD9SN03yt2Ydo
t7PTiFWLii9jOgRwj++R5BVrVIWU/LgCABpIWm97jhTU95S8veCN+6fwxMqJGRxxEdUYBwPHA89o
priULmHo77CVOxwo4esI10UPwE9etu9Zsn9q2DVcGIw0Kh0CYbxCa+5mvkTPlRQK6zjH+RV+q4o7
nYEFXeAq4LvhhUKTi0OHv0wcMDxGoOM+qx5etHg2I8Ak57fia0zvaPjaJ9o7dH34uT1yNQQinsje
BhVLr3sHeiE/1gEoZuz8WzNJAyjog4yPEiVUcHKrZUGUSoGUXsS4iEtMjgE1XaFEXRaaSERbhP5I
43W88Ve34s+I0wT1C1GPEDbVPKYwKidIsUE1rET8gSVLowwfTA9G0zLJIhJ0ZSLHA/uyBgqdLcQf
EA6a0CUiwrEhrroKNZuyFoIOFifGjA4TIZQmomkZ9mmyimCCm2bgQk9o2h7Cc1jo/1F2Zs2JY0EW
/kWK0L68AgIhsXvB9ouiXGVrQWgXIH79fEnNQ091R3dMqMoLZpHuvbqZefKcTJaX3z3uJVnzyvTr
EkEiZvsS/MgIgKDOe9lsZW+78xa3IN92624NdERyl16juOaySSmf+tdItjm8Lw1qswM9LLNo3Ng/
ZKNiI6JycdTuULOunDkI5EZbJexi1w15TY9hwyKwJZ4ZWgVYWBJuZxaWwvKlc8SGBq7xHB1ISpn1
bFpyy5CkifEQ1G3tNz/vjEmyTOm3/k1ZU1mqJ/4P3HTstRRCM05h/PQYSUqhr7w1YIU+yD952WlV
4yJSMnap0Vdn3GZTfevPzcnO+hjYJXjKqoiSlf5U+yNtWkNYFfs+VJf8wknUFPAlj/xLoXaXBU2P
e/rO6SLQSrotBWMjl7h4ZWzKo7WpI/4frYNFA9V4dYun9s7cOZv+mL30R6r8kiB3308vysHMEd1O
vU3cz/qjlU8vn7FFN+Tsy34vaOK4y7WpuUtenEN95HfnoDkTjXTLYbxO7Xee6m3snXw72O/Zuv/M
XuBT2jvekn/u7vJJJdN4d365fF6Ol08eOMY0RD7G+STeyUI5xu/KQdkoB07o9JKxptbKwb7yUm/T
f55eICSks9MaS/eeP2Gl8m3BquNpH93LaV9R4qGkb940A5XDnImpfMeofcZL7CRVXRWHqiD3o0CD
ezrBSvnHeNd2Uz5jZ+/aY88hP3kb991+59SNeMroqMoke8leyC1na+tgyxU5m2zdHmUYsjWHXGYM
WcXiT6VKXd9kre+sjUp6f1dG8YobOV4lbK320jm0bKpyl7eBbLX0WWr5UAZSPpkXy1OcQ7b2Nt5G
duFLdEHuwIefptpG9gbeNWZei8jYqDtjQxKDOoZHfeeurI3JxxkbmeRxV0TqMl7JecjT3ZX9XMG9
3PGliEbqFKhL89le5S2/uqs+7MM4uNLnPkxWCXYp4yH64YLT06AWMxNjMcqIZ/fhJXTWCcbrxivi
eRHpyw7Q7kbwJzvGUE26lU42jpLp/mVTH9qD8eMERCVoQlku6MTlbt2tXUi3nCvY0NZbm9tbOs1f
k2HqrPWttTbWKl+hS7LIx+19c9+cFE7TftY2w7u60zbjzn0ejElN8h8saSeHQQHLPp966rQ+mr/n
iOnLXuz3/lizu8P7ZYm77/Eu+Ug+csqPbrVP7VhuAX7L7XlfU5ygfRrX1b7aX9dOdA7PoWDfoNpr
jQ2oWudbltReFtZ5TRV4Eics4HPFis63+VbeY1j3TxXAMJ5TRAdbmD1UEfYOVjIRny7d8mR3J6vN
ZIZkTrhB75P6PGkMmZTtSBXbcWev4pWsAGcjT7nuspXKHb+2GJRk5azzVyFdTuInEzrptnhtv629
DJvB17FgD9FGvqhbeHtrY2/srf34xmh7++TZ27vb5Dl5zn/wQPGqyxuYvDB9ddYeB2O/hyZe0d54
6/Bik9+Nvbd21ulrhq5elkQiZ5OsekprTsuoZPaZmNVSR0YYlYEFcy5yuEJZvKe1uYyDDGPirS9h
HUDJaKP2mOzzLbxY1o65dHf3z2ad7e/c2Vt5PnX1wxvkNHyi00pDXFCtvL1BJbA8cOd1SEP6X4KN
2WBidN0lyiAqPmF/xyAPz3M8CVC1C1b6DMkjsIPmfxFXAZsV/A4YhcritBMbLB2KgLF5TaxNq5K2
hyl1lev1yIZA/pef6jWNZiPrh4LNLgIzKMNqWz0V9D8vwn5dhBqh4wJcMSqQvJy2VNkFd+RUImUp
FXc92mHSfDUhGV1Mv8mTUrch9/sFET+A+Zk2GLxrHl2XSthyn/Qbws9qp3xXO4dUMtzlTXWZnnd3
e1KjaTnvTrvmud6Um9PuvGt5pM6mZ7LKMX/OD/nhxBPcN/np/JxDeJ+kB5pBpAdoopJw84vNsCpI
e6/My2RYJjmNqWGQJAyQEEnK0A1q9GPcDKEb2YEd3dZ2ZEfWbWpHlzXQdxnWHGV4Wd/WZlTykx01
22arlpMMjGhLhR158Haa3Mg1lxMz6tcuFCFAc1D1ft2vGUFGXFlovsvoA78uCvqs6lEegrC/1OsT
u7crPTZOUyD4r2R7jaA0jNHJDMZIjUAVig+etdUjcRzFpwJDpS10TR+W/MXZFcyYyUQ4y3aeLgZa
1F9pYSnwOMDb+hoVoP5jlIbpfghc+AT5UkK+fEmI4VNqlOcXi3Jd8p81ALwxojYkSYcDqE5ac0J6
4Ck+JNQeaV8q6In7lmu64T899S/9OlFm/ct5e97m+/qruPrKrn5pX8yjzuhV22LPwtlf1s222tYf
8j3p4e1Oq+3lq9if+RtLa9s8VU9aNb18dQAOAKb7Yt+/6J82Mr+tjS9K5sLbuRtt6QX5ytwXqzMd
Zd7MvbGFx0h4NITp6hwZ7xZPytcQJTYe5782D02kRF04hBJDuWvIB2/umte69uxUkGjX90MIxhRp
xsThDbpQ3aSEWeXK2yrb7nV4PW+8t3znvDlvp0P5fH3t9MX11XlLIQM/l8+NGlwb+l5dX7MD9IfX
8TxDS5EculeoC6PvbZtXb+tt9dDbnl/pQ79VQ1qOlSsDWguhmjeQ14wJ5HTCP3rScTL/ezpLoLTI
3HjP/F+la3vjbtL1WaV9tUbDRzZ7zncnM6+UU5l+atUehMxlT6Ftxfz9HVIXKnVcmot/PSrmDGZX
9lS+lOakAMR5UXaJO8kUSEY+DCom/Y6E0AHXFyDYXnS+7XcBDDrWF2+esn1zCvbBPgDzbLoo3gyf
xQu8K05pbfvREAIrb83QDhNoLS64xlhM0p3AF2fC4H7l0YHyudnUxMolrK/h1XrroKa8qi7DlRy0
VgauOPOI8eb8zDbps7t39xLTXkNC4UgJZETKn6K2tAAXlveduZFhydcdy7tgzg14HUkQhwk4B5V3
SFTell5UhU7AEVl41vhJ15cBOjfBgsWjHiHEZVvOCCbAJopZhu5UwzceFmIDu/Vv1EE54JkH14W8
KyAcR76zaHUm6E1j09eWk04ONUiQ9CrJt+c1HpHYAPGQzKXyw/sB0Xu5vBONyI6vSUZ4fwL2UEiQ
ZihBICI0mx79E12aBRUSxOkyn1XgUcaTvujn5du4cKf6ugqaIF3QBjlk2z5v9UAOuJs2RiQs1wJh
2f4VLEcH1SEVLyMv6Fa5khVdvWasT2CIeH/aXFblzpvz6WBYCYCIhFFUciK4rIlaHV/CLeCSdbe4
chBKMK+M7sIppvaDNiOTbQNyuN/90ptX0PcsLrAEFDr7ui8kGvlklfmrfKBCn0J02IRi4XKC5qJe
lct0lxwuDGNLmSTau3PRxRKC0CJiy8WcYS+CkWyWA4RmLZuAuQ4vC5etT2yPKmaKrdPE/LU80pDf
IrO1rfhKOohqucn8CsOoiarACyo6VTnLdE3XgMhZXqNsi/XMMV7yNmNw3qoRoP1chd1kgc4MQRWp
i1LwOmV7ZqyY52bzkQXaStYAY7tNd3BIIHbclk04rItttk/2pw+aou/H9bhuwpHSJcbqurk9a6ui
ngh65MKCGNmJ+jmNn31vmS7kE22/WNufeUh2NoCBmYYelCAZoAdWyAgu7rvYR5azOM9JuRJUX7f1
wSZX6mZE2nKtpNiwrnI5WBFd1oIesBq41kydOMsB08z+DyxJlu4xWDJg+AuP3Jx8dhrK1QsMBf74
IeAiPco3jRyHOBSYUEDCIpvky2vYz/u58+z6EIsDzIWY/o5Xt/OBrpopdciyecw75Ut3b4d3oXzx
boI9uWCxoKskSAQjkvStThpefrZIOp64QnLTiy66zMU+cRaL+q2fKyCzMxmoK0sJwjM84EANm2+o
f6yxLKi4VU+E+feoIUIutlpUb4dF+nYKZHGD/eLGg5VCPW6ZuGrjzOUGr+cPKgbgIr4rUEJ0XZig
nHI32GH5fLLZvU7sXCBn9yldgEz4wWC0zBg9zPzm+OtXvqABxWPU6tl9288FpLV9g4XK45/V58B3
rM9KzacdN608XQxzx0KLAf66qItcXyYn3pClZQioskzmdeSv6uL2M1260z1RGJY7w8FKQwB8THEL
y0iVf7lsAXrU3vgiU5iHZnDBrShwU+DGghfBZMHJKMPuCbTejW4LN7gtahpJXzannCYx1o9mPi7l
MFd50P0S10Sy9qypjWRQBdTBHbUW1N5N71NButSfkOAFzJH0vGS9r/NkCRI3E3DOIbQzAesImIBz
rgZUPoG/QAFhOciTBR2o/VsIfYPvwC0gfDZIWbKI5xLr177zIYBAsmxAVurPns0I/U3gSH3wSxCz
g3YL55iF54U0voDt8qDAXAJ5m2Ym2XPOiJE8k/WWrYaudHyHnwCIVeB2yYIzecbAszOYJnK2wh5p
/fr7N5XCWwhnQfgFzaon997MzKeWdzVCHUKHcDAuPkZxlTEY1kJ/A+Qkzz/yjj04yR2AjMUPba/z
OwhRA4k+vKEF7gs33xB5y5adS2cy873NKsfr1Gcuk+/M+nlNEpatvp17AXRPtsGSW274Fkp6OIY9
C6L9qS6S7/Sx7jo8txxPr6HgIxtJupAbDn6Vr2xRh3tOgDlVtgIpw2qUN7C22s947QwCCz/cpztd
50IvaH/aL+oCPjZbnzLv39v5yHuly3zF7W4uOuQS3IqsxjXcez8nUWI8VT5b16ohsdHPG/8CVRVu
pS+5kRqyqNAUB/83P2CdbQYYpPf3dNEEjV+QoMgCALpASHBQ/SCJ6VDY7nQM9Liv2FYo58XGzY7V
YucG2ZV/4d4sY6KuHHqDgzmQ49RNZSfv6D5oLfWEeiUKkDkbxDLGe0MZgc1T06mkUWQQTptsc95c
X6vNjS3ggrFxwxsYvQY0Zs0fSSCumvpreC3cxwLHi98BDD93SQXDV81+YPbwcVKcZrjHb8pcbvSR
Gmx0LESbXAVIdTyGpMZua1vbPx0l70Oj3OY7X9YrBpLR9E0YvZd5/CKfApy/jD86n2krJkF1rD4p
krhELiJbqvj9auB+nhgMsekm88vZ5cusmZJMYvJdn0aK686HuLoUPmQ/0yjBSRXE6odkknQup/Jv
7wq7UhVxhg2blcpVylqovtNhyv5KUsvdMzw0NFulzHLLM9w1Bc+4ZC5PluzAx8fr02s7+90REfLA
hU1dXbRzXDK/xMGoVybvWpK8QkbBkoBFJJmvEbaRt8wXuIx++dbyuBf08zsruVg9NvOVDCV7aD3p
AoNhVOYdgy4LnZ8YCgWT0kIVXYzsu6aKQ28tsY5EmNQiIbCRMRKrpxOH9guCsvltcf8QP8Cdk4Ed
UZKzI45RQqSMhc9DyoW0DzuJpcR7KoiqTcJbOzI5iEK2Regi3JE99by9WDPiDx1fgdBoHR8aFXcC
l9jdODsWZpQ8yV/EgbhcA5WgicsVd9nYsSoaKkDIyXY90dMZn0VILyP7f+UPWNCGoWWWeUW5zrYq
XpwYYRgiJz4wpyWmnC00GBofGWG+aVbDCtbQBesATUTWnNwD+Ve+qGfmosWXkkynHLRB9tP17b0L
JPt4ZYBOZLUmspbUSX84/Sz8+Fj4XCWXQF2DSUW1wWZCE1Vqlw5HqhHhezgwsh8Nkg8l97tQkWW9
DZGwiXgfjssXMWnL4CY/xeRwARF3Kx06hcmss/F1n8nsiYByUS9SH6o2mxySclgR2fy0/WbSmMCy
oaGo9zgckiXczMoqXVze/0uqqv8D5wOtiSjtdRXpifGHmuPU6dfRqdTzSoPTBAynEqlynaTmi2Rz
acFEjKsf351pj5oZRNNJYB3X4aVfOzBA7lAFaSWNc2xEDYhtCcB1cg6Da713/9VY2ftHncBfaBx/
lmG4GIVxra7QOGBMLIWurrFBCdOzg7GbQrb3aBMqhqLmHn04+gQezoOGa21JRePxqL72yIxkQbsk
43ewx0m+S3f5M/INZVuSfX6yU6yDBKSIOkJ3P4h86jaXHtrNDxx7aP6ABAsFdh/aepx3i30dxQ7g
gvwcvxj45A47b8V9K5FiSo9XCU3cqSxI9qAkgFzMAcNH6Ebw4dnYpaNQMlNmxZf0p4PQy96lYQI6
SNLqK6mcR6Miyd1wwaHYd+HVIt7HXBCxRZTjI065LfOfEr217/X8urgT6WVR/8uZXxiIfjn+gL6c
Ta4/HnHFpsZzZS/E85Z7RKj/xBfX6StbC4KJAWLbbTs8WPYy1p0vYgRRSFz96hWiBKaMfuGk02VE
FbjsO8mvG7ORJBcEjEkSmVNjpfuXZ9W/0fxaeokb9CcXTQDt4EJlYFiBKQo8gp6PNHaInaVgzy6Z
SSdCsg3wnuE8k3ylfyANHu0lVXUg9n9iOITnzZzfZ0k0kFsWLrgx6/b2DxNSPLco4WMJk7ubWpyC
0K2hicDnvj/fZ1AKGFiNv5bwhQ1srj09PfjgNqI/fu2Je61V+y7MedFpAEnDOXNmTItQBqSJ3W91
yFbOUSQgg2/DcJD/mKurD92cFwrl/YwFp2zGnDpuwq6+Tw67xRf2BvJyySoY19LgSajNwp2Wo6AZ
1ZaEyxb+MkQzoZmJiESOfC6E6lwoy49VLzzijB562V5eJm8p5HCpe/NMLyT45hM5z+tDMFLM5M7k
RoH0NOsgTfewtTkHaAa/v9bzCxT4U2RPpRz+SOsZISiXVLIRv/JMBFzO84HrqXlIhfM4o48fLeh8
S+j+TLuMpgUnQPhh0MZmZ3IT0JZ/OWT/JCcrnbVIJW4UZA/uLp4BBMiDoOc+vLHFc6pEGlGXeKxU
V7hM7dVucb1Ofnr+ZaJtsqm2z6Z4yHu4OAhLfbLYsxOeZu/r29uU5mrvPmREIQlLwk0Lm1WyyzfW
OFHaSbxV9ggL8012ng4AraGgnlbYkcE0OMhUS26DLN09VNYuT26Ww0qolw0ZX4dn/M7E4qOT20uP
kp+0FvfQIDsMn4Ks7IDPrj5ptGeveI1CFhciJWKPamFLwtwndRp6BAaYqb1wpoct3GO4AVQzNkIc
Y4vOhtXsshieJPbsF4NY5x77AEN3LiTkAtssPnpParn0bbKcP/opkYoBaCpH8i5gNM0S9cn1SYIV
EyY1bJrD9VmfDUvhhA7LOyGMFyITRMEp3+Ack3QOiW84ZSfUoWivJHi582p+fVw/V9NOnLCnyGR9
uPvGN2g5YK2QsyWxKzxcsinEGMLKbf0j2UxCAmk/CVMVunE1j48CSujB7cuMQNNxOWoElfgIYt/H
SNfg+2Vzsen9InnrP36PwHkOkP9xJgofgC1aOix77+Ui98+QcXFT/J6efud58ZH7N3LxQji+T4fZ
daYxlqcZMb1QDdlar1MppigNp63tlb3MhZwr2qH8RarSA+kXi/pL0gQ58WUO8C/H8PT7ezW7QQ0Q
si75pDlxjH+bMucJ8JSEc/FcyBDZ9HgL62JygtNRoVcJEzJfpKgcWGMaPAiLDL/ObAzPkuEXUq2Q
imvMf7HwCAoIELhLUbuJdm0qmLPDltLzlxiSpEy4nFq58PAZ8VYKcLoId6qRMSTQUTdyOS4yD4kv
0LYBbrfAIRUQvqyX3FcDSYXI5Sb4KFzj7LKv+Kle4PuNQfYk6MnpEQRWsxcmesS3klDvzDjGqK0a
zJoAGsJzENBJYCeJsIrHY3hIKickD4tD7P5H6SXrn8SBhqbrhoM2llaCfzAqTfvepaU1itEX39rE
lxcTdGVX9ugM30w+L+y0OSZCOCgKDITTQjsYB+4/slnuNt6K7KFnfUCUh2D8cLQg20oGhuFaDI/1
4IJOWAzfvzPv3D+bFPym1P7l7P/gSsbdJS0uNmcvyrThVawJaOFKBEwGpoTHiBHLFQwzjt8itnp5
3rQgLWMz7VeXlTFXfqpwObLA9K+H62XmzJXLRCJDnIJvoZ/Zr6dA95HnYwGknQdCtS8Fa8HmHXbA
tYI+nklAnoPiZ21AfQD+idp3TLQz54uHdyCSKGdOgQ4H8oMxE/D3jN3CoiIL0h8ys4Ro9YJBFoeF
XlssYLyWYmG9A52BoSTcSSRTFhYEiiW/CbWvwqOXkE9iYlnoA6bzjqEwp3dUZeqHi5txm9eiMDTw
in5baQ2fQn3VkavJOUgx7fbpYRgBorxPUCy+i9NjBM6xw/0RLojxEOzU24600uNyh4VkXEXFM8hD
cEOM4C5fyjk1tDQqZfNNmCICOBuRBVLWhDVtI0SUJJymhrdBxEbIgaA2oC6R/mUF6c/LE3Sn0AiE
wIfXFZzxFqxg/LIiu5qWGsZWjhYK7rz42e/MF+h/H0IoQUf6cQI2b9aIiEKRcsekOWMS+T2Zf8/X
l+O77CYlUJFkRKEBQC6D8ddHtVB8oM+0n1CoWOL3QFLM9o6X73qSlC+UTd2cXk4v6RMcBVgI7i59
Osujh5uKaon8MpyH6yMxDcEBHs096tYwEZHDQwMSFZV7XVYft56BgShRSVdxKDbOsZ5/Ss9ZqI04
AUJspMlrkIoW0hfP5PMzfmWNMBgPcg5jJ6QirZ/wTinNIh/sOAy1SHLUuf3WrUjZwn9BY7ms1jzp
BhtSjltwieyl0LOoB8WVopE8ivDLiT6tlfJ5/bCnLc5Svy1IRzRo39OZmk8WR3oFvxco3l/6vTVF
/0obG3ArAdK6N+UFKO0N5dMDy3Ig7yWrBjRLxX7JvniWFfzw4jEkYGAlYqb7Oo6qWUwsJ3CrChYl
4ozLF3b4d5j4sDlsoGkkNsd4zQPkKogSfoiGhnqkOkIgxDU2/QjEpD9EUmtEEZgv2X3TF4Fv6GfM
72y85cT+VIDhYvb8+FBiIyVXjemZJW/XLSoR+gnAg8NjoHIQFvz0nvPd8LUfVxLfKba87Cbetz2X
h71vIdwXnNBvhpm8AHURVLn3nHsce++AkARK6IRuRapXtEigmczvpltK+tgiCf7thOWmEK+p5FFx
CpIdP13wAArSyclO2eebZCeeFfR0YEvRXoknIeIkycWrz2KsR+xBAR7RYKFGlMeCtbZrwRS6knQw
dv6nCTAPAIFxukaSeqCoHihVw8+Cq5BV2ycACGmYSeZUYACidV5cgAQInpttBUK2ZhJpxRtBPZJt
voYwOhBoGcueLplAZvmi+Rx6DCWGCXcjpVBrPZX4GrUNJ9UjArq/XBYy9Tlh+MMzEWDAPbOZKQCS
/UKkPir20BSIk0kVAJU0NKCiBP4j4KDg8QKjJYInkrFJAmNeLiUwAGcOTfKqPeCfMfmF/px0svg8
KZckiIhcJOb34RTpJMbP2zHAvnNe5KzBJsKCcsNTOVHBRU/bdJ/uZSUGqYi3fP0TgRmrRjgOgpam
TL47Fzew9AG5Rb2kYpcFKARy+xzB6PIlgTEOl3y6rG8ZVvEvBW0RXE1Zik/w+XAMyHwKRAwg/58K
AhGS/EFH9/5q0/8QmujWfRiuhVqsqHSDW9aSW7UesZQIZe870b7o4Y3wTiSfEK1Qlpwe6kwJckST
KtrnM7pperz7bG/8v/M8wjsCPYrii1L7JEI/ISDCLiVypL8vfdSRYx+Px3oCKWKCKGWDF92iLAID
m0lKwJ3L7zmqKn3yIgrcDOi1/ELUHsnS+fFjw+jw7O/vX//uKDj/rL3R6ZesuQbSEe8PR6Eqa7o5
lGAb5VuN7yds+9MPUuJL5yknMybOgfUmamdtPmJGpWSAuAzxh1RCKOHs31h1JswF46c8n0pay/M3
UGSYUmhloQT1m/4hiHS6rN8q3wtupGVUvCmBS4Affd6EFC9kfY33ubwJHgsXYIRfT75b2PuknIh0
Q2V+35FuPeSgHc67+J3DtEGcL4dUBbARCfxOgg7fzOHc+Fly6vlO3lq8NyRVPBPo4E08n/atAwIn
QYR3J6CN3DZSiyDeo3hfPTCQN3EIxBFBZUHJhht89xwbCAE0SPxL8OA4byDMeY9gBG7MVJT4FAT2
W0JcUXHrKIIfWuBPbAcmtNhSd696cDpTUBSJg0Xp/Fs8LDiD4kO7I6b5rTO8TCkTuKacB0tKp6rt
mVD8/CI0ruwhNpZIueQdcD8kSJ9VU2gGs2qNIYQwupGqAs6USgCEsJgseza8p5+EsAh436XygEcR
AHRhRLyXULSWxse4pUUZMRoKYJqesm7p2AMJfwa7kbIB+AxIrSClQrrUUMyFogeuoQiL5cu/zdn9
kaUmO4PFI1fNWZeRK3RoKvN2nLdcKWZ7pa1+B+0dMnYqa1MSwTk8QvVng3428kpTxsCnUugWAe6+
9an9SE5Igl39yfLH7UBRdJiKKNB35uy6o8iovEqHdyeXRVGFnUvIH8/sHdR1Si8onDLuqTJdPn9u
kfP7n+YUZw8XVg7cWf/2nAX5ryQwX0W5YeDrijJCnDwjGF9KCOfyE7TfCC0EB3kvhA0itk7IfF3w
HcRv4njnZ9Jn7qy7ouSBKm0SiGd8dfw2ApaALA9DUmGp8FphFyPJhrhs+jncGLYWEXUIyYFqM4+P
9z6hS8MgRQpRUf6TQgUCiIh8/R49NBgVTL7f5yFndhHnBqb+J0z9JXk8xNmwuA85TH2HIbzOR6SW
+pskErNf9aZGcqs+S5ITBISDbLaEcftHBDzT1hIF9geqFiHb7VRCNdyXfmEeRZiKz/Aicdn4OX4K
qFyANUv2i0wrgLiJ7X/EZelXwZ/SL6mD4k4j9WATZ+YLEv4YyCCHJSI2AcunLEULTaVmUcpiyQNR
wEpQLsLVQrykj8ueNhPi3ghfy/CbHax5rkBbG9Nsh4iX832ojVF3x28dot+G/wa6ZX1OcV5KMDwI
9gZPqiFmEjmQth9weMjTcznChpOvIzA9gYRAqdZMQFTbv+3M04RSOUeJKmj5QHJQeXZ+kVtD+DLL
PiV2zrH/5sEiLX7fXViRM2spWUdcLOSFqEzxTyQHKibUPTZw737/fp5BkN63oQy/6OErfMBHuItQ
tWSEaKNTCCaP8X8kbiifhWHlE8kpLJTnnJEfA/2IjyGCYYaqJNq8rzWAfbkYStASx4vlbhf1viC2
FhdUsAyej9kXQISMyOcjfIp9snbwrFGs4RriirwL1twdczLlFiDBv9se7Z+ssWlYnkHFO6zyn+Kw
vlczWjHkxSrW69DWrG1xoaazWvlXpoNSRxq6ts6kEI17nZnIMHKSUjFVA/+rUKAjNu7/ugWeahmk
I1Ta9jmm+ke9p+4cn+K2LYpV1Wfza3ydxVQLG0/gVvaXY0zvOfsjRVjbfq8YX8mJOgPlt+F91RQU
0ywc+ps3KeNhkUDlqa+3iQ0WazUutcHsQ2bgNBTtGxWeYAsYX2X5Ud3qqVZ96Mk4aXIKcLTk59yJ
XV137ekp7cHAqUlG5diiKdZ9aoX4LNNeHZ97nfIwMfhWQUWF68LrwJuN9ThIHVPijAaBT0O6psAO
XM+z6/kjTkffbfa99mG7l9dT+6ycAlv78hoISHEVnHrqQ7W7KoZEdeWU3HRen+xZrtsTK83+/5NN
c22D2sqGi0aVPqzMwV+UgGc3vpiddzutKAubli9G+oNZpgDpOcMyecusXDf9ntrJzK5iv5jWfxR4
1v6eb/JUx9EtimxSQZRi3f/388eSoqJDmp1Whg7jp3KmA3Isz6AqpDH6SmnNLhSp8pKP6rofnOKd
MlWVZoFp113Y3LX/qPn1Rw8S0BkPLST19zgPw/XUP07GKDO7axUrX6XxuitDRXthupTrf9Ra/HsZ
M4+O5ogvKUWO/PKBcP1lyCkofG6tTgdihkNVhDUpDu2FJcMoU4m3jb/+/X7W//HzqCOqOZZreY7x
hyt5urq5dxr700opt0P/qZBAvDruxKOC2P32paHwqfMtybrmtMMWOkHnLnOcAOXJ1CgNc35K2jUP
NXxNVmY+56xNRFfK0jYCvV1o2n/Uk/sHjEyqyNuGqXHfa86fxS+1ou1aLxmyVeZUUXUlruv3Vxs1
mtbOEwf7dkYxfX4aeEjEvAU4ZBXVnbZpBihMTRmpI2VjLjx5KKgyTenslOqCg/rRduyWRTs5qdXO
6HVK05LvsKCSUslz0KxZUuC91sna7U/Tm0XUcT8FQ6lO5fEs19EakRJzYJHcrmhTkRJTPCYp3/59
uv6e1aTiHLUqPdOjjv7f74jLJT8nbaVaq4Zd72Ls7PpnOubzUW0XLkn2Bj1lcU392OmoC+fNUyeh
DGP7K9fVVyfBfubk3k8URbyksxuo1phCVsUx1JBVNxR7SyttmnblNrtUR8VBHrTKcljTbXQ+JzPv
1AapNW7phzzNMpJhIM5OAY25us/Vkcz85HRZFkRhN1fKdebd1y0DYi82dyp9WGAq3kRNIwDtO4g/
JRkdiFdjhWLVc2dsy5vOKZmVG8keqmYoxOQNKm5ues+DNME5Zsaqr28vWtlPRuOlNNq11yaLfx/g
v6e4GWCbEXZdS0X+/2entpFi08bNcsyVquSz3qNSVVHNTZIoY5/5bgaHzSKlI8tqxI1N39IG22wd
Bq+bxIiolKKfNh2lM+/Gzimvc0VtfMegzqlW+cl5ZbQ/XMWe/fs5U2/2T1uIFdR107Y926XHyp83
cebkmTdkg4UWZwjOhfGcOSOhp8pEJ/ULTCOzI52YLy7di0XhRXjPznsxTLt2fqIGURXCtU9cAJNi
eu/ezg5JIg08or3MlLGe3Intz4Pr99lTRVlqt8Q5uUAzVEOtbCeUx5hkqvGU1e08vr1fqfh5qmDy
avU8vw0L03TfaeQdpikCREIyN/uRUOOrB1KHNIc2Prvsh52LAi8lF8OqNBYaxAJNBYvS89nYjOHp
JriV/ctWf1X343hv/aHs5xSfeC/tYdIg7rIziNpUaFBckqNK9TVal9ezpk+qATS/076GinRrSlYn
J+msjcvG4fY9xoY/rEb83vSV+gmnMZ1dMv3bvjez1KM26nB/bztnNp7oC+zEz1bbrZxr9mmcSUGa
xaJJoV8nsPv76j/yAMbfClBIyQSNDucYGmL/P03AaLWqea9tc3UbjbA3Voa9UM4UdYHZaOZLy/pW
KTffj97sSouCkRL43bC699GV2yltinlVVlT2zuZn15s13o1Z8V7zpFu2Q8xeMKsdxCiKsrhQ+8FO
ieo07mDXhOzeB3Rti3Tjrajg05/yeXW5+fHl9d9Xq/M3O8rlObrODUYlYd1Q/6iv4YzVVbvrg7nC
lk60+lk959SnKDbp4HC+OrePPmmto1og0KAC7c2tF/2oP8EcNqozaWp9ZVJkcJwpxWWeAQYy+b1L
xS3CkYFS4fVXSp2/cp+rFAcR7SEqr/iqz+5tOYm7nVt+VQZKrgHiqqVMLpQPuFsLtcOJtuAr5cWX
dXt9Rjk5buoimZwo83tW410zpDM9BjcswBpi2EzYSeVkTuvOnrXKMSuvM+Z0pqXL++W5vszy7C0+
qVPnbBDyAnq693mT+mqm0qPD9cuMQOdCBbEM2i6L2fPwoY3/8FcoQ/oP24KUMaGyiOuYjvUHXSdN
z9d01F2TcvYAAKOz6Zj3q+nOriOyfeXzojefFYUZhmJTXkl4gG0hrFP8pPGWt7j3HTdFDQehvYqn
jarXFAxupqeMrgDWNLtAyCXULJPl7V4ek/N1fTFe4/Y2KTwonNR1zxwqmYAYmbWfokqsVHXmuAU1
LHUFlSO0AqVcJqgwTlRQRlBQnuppgQgkpjhDXE0MynhozkLqoCQuWgs3Dgaleyl1B6dvcovPUWuc
j8XdaWal9kujaMftmi6b623ZOW8dMMP1ls0GIsrCnHY66bOeMqYQlWxvmg67G0XkTyhb3BTQrkh9
J6rtlmtsl0P87Yz/w9l59TaOZVv4FxFgPCRfFS1ZUllOZeuFcFXbzDnz19+PauCOTQvWvfMw6J5G
dR/xhB3XXgtuLgZrg/ZkUUFtFebzw3zeIyKcQKZv8w3AtdVM+aXJzNPSrfDzbSLMX1pSL+Sqf3W9
DhxBXv9upFPgdhtZoyWM91PF0VWHuTcyGWgU07v4yUtLqPIYsuL2OiFoYWcx6M1vpWQjLLAPpT+z
6k0k4rmvvMvNYxlBDKQ+9eImcVd9J2ZR9Td1o0UqxbNOVMeMX1mMRCaKe3A9+IjTbcZv11MLy8jE
h7x3kr1UQ5LAjBgjK1AvWHDJVAVzntZwU+s2D4XChxw9ZVb+3sA44oak2Cnd6vrgG0fF+tsX77lS
z6XoyfWPcR6SCsxNOhmvjQ6uZxS+oKy+K+159E8B16EYpcgyf0Hq074Vjy3jKXc9fyM/pwBOhuXA
IIj5Ev0DrSSQUtiqk7scZGn2GB96vu81vTfSmfSXkuaqfBPPIp8j/yz9GugEbksxw6hxhV0LuGx4
Qxs0iedFM8KzHoPHVmGyLNxY0m+ZYdKUuDbjYv+C2joPbnpGt2zsSf2YSLNKeg9VZ1ZhYDprJzGS
jJvScn+t9N2MqNtlzKELmJnkzYcCjZzyb0W1qD52+h9B26CMABI4EEAVxh3KEeuwQyHGhm/Db3cD
wg0cohkp0Pre9Qm0vmW80OHfkDx9GTrwUCfJ0vHEOuvDddGnuzZp1766CXUIvFvQCqm9bRXAYZq3
1WnXWQ1UmwrdToV7neuLoGYyuMQYWc2msv15YLg7BfGZxHGXRH2PntUxMiszR8HQiaMVt8KF+iGE
5MAlpje0GyHSpaoDKcFeSt7CKg4OIUFgMnCbgwA37zJ3wHdU5mtBLp+b7nrAuBVWsKqYjOpdqu+t
9yoPNH+rpWeAtEyLreT/sXRq8Mw8CWNr6BDAZPRn9Q5o0DKOPyKf0d1Gv3ED2Lx5mfoA42NBV5Cg
MdSDJylkUrtZDlD6V2ozC6yXVq7mng64pDRnDpZba5t9HJVPJW4iVN+pky8ojM+aDlF1VTwM2GkT
cRtdDw628xA6zWtreGfhp9hnepdj65RTT6s34U8GlnrIGTBxmjHO33g9EyP6TW4My0pAYygeLC1a
umCnBWauyRd9Gs+jgSfqcPt6eLsolgltHsbdvuPuS268kGyIKwrqWKago2rGGI0ehkk3k1eOdJSZ
V9I6h0oRbTgqT92TXq65X7NyKBdxLQ5avJGgNQp0CZr3di136FdVsJh0i9zDQUvNIuMiBIk0z9K/
Acw3WV8tJEe5DTvYSOF4monmd2KAE9GtTejA/9aCj4oeAUbe9HRtmojpnjZ5aj2KbZl8tAIayrW3
Sem1dGX50kQZ7Ene3zLAe3b4yhZuYaKpVnow+2NVnoI0fAyHZtFSaK9iyA3g4JTT7h8TAIHkroJK
fdRquio4gspfN0B5YuLK1qa+FxwkeWcPL0GmbVpMr9fWyzZ+8QBQ66l6J/Xuy1ARNtNidh1pZtT9
i67XBCyMk8vN3I1D2NbhMIBsPylPgonB7B25ilXUmYuMZCxnHNgmVNASfWEk0q0c5YuOHCTV85UM
S2zB5HJfAF4AczFzHTByCaNPwX2T2utQSX8VXstgPb1SwtuBuY3QIsQ0uxvLhv0z0Q6Ei6ugaQ8R
HFRxUBxVJrStBFSLb+58Y66RE+bA0oA+F427TBSZ7GetNPU8LXOiBKi2dZp5MfSBeJjKwPvCUCXn
0qKKlUVavQ7RMM9bGazQQ50bay7cPHSffDyFSs4pwfiidy6pOTMlf5tmU5vHAemYivYgNM2Z5M0s
Xo/pM8wt/IPa1OvCLeYNnjkw8pntu0sbhZKIONeDIKVpQUdG6iJOXmq/m4eevrf47tTUZi7D/l4V
3foohdnqba390dwP3YLDQ27WiH0tUqHNSsu8MYj342I2VKtWihcCJ1n3Pi4O1v7nwtxZQHHkaDNK
iA3mznQtQvxgEavxrUvAVKfiriOnH6AtN40HK0zmtTlsE9pROWWxfhwdkJ6qdqn39rrPKMm72twz
iO7bY2mdfI3DloPd+IOt6CUa5GXkMwA6kK3tXT2dR314k4XEgU07j5rq0WIQJbYfWhkCGfPUERkW
onvMde2YyivdK27lhFJGzKh4kvLQX7ougL4LWQXVuHX1+maAOULQe0t3ZQwjU7tv7ZSIKGcuUEKF
rLhJCzB1KQGpG+yHhHnxX0HXLiSJcrp8bEB8etZt7guaxy919eB26coI/hnc8q60yhs/T2+K2JpL
tr60zJpQiAHkAKJHeBusIJsZjkd8suqMQ2jCQ26Jbia1gGNq2vZ+visNf+717eKq3pryjRgM7LdK
OU6hFEgV5lyc+FSb8jSjDyWvVUcy/6zZBjlUR7HBENWpAceSdPOkIpv333tq/lW2csu9Z99J2api
iCs0FteVpL4xMfKDDN2Ehv9cMFMmAW5qFn7XN666y0J/I8dbSoFOvQ+6c3USrHkV/+UltFdqZsq3
ZW2Kc6P0C7ohqiKUSVlUrfRIQVde2SkD5VCgE9FJadZmDfMVvZwW1hEY9gP3t+sGV1L9b7mhaqmy
rAFw0wz0XzRlov5jVZ7ueW2T7+wCmYv7XH0s+t9JsSe0UWFkZWjcPOn1L+E+2PZrFW9KWls4BB6S
pD3lALbo++uL5MNp1gbETfl7xfRle2/4+yDYlu1hUF585zWX//j2owU9A/SK1ZX8dnqLxk+grkLz
wNRsAy2Tr0VdXxuc0CirbGeCznLUWZct2nqeFOVMhVLOuVLDvrSailyKaZu6oZEIfV3NsbrCz/s0
2w0YudK6U9pnAx0T1Xsz/X3SX5Mvmubu48dRgaE1YghVQfLi63K6VRih7rjZTjKZ/aKGedNJ8W1q
2fFMqQCzofLQGvWtSORRJmKV27SJNfbBoL4VHTV3lUMUVNYwaBiUWCxkSnRSnQ6llqRLbz3+9cB1
FlFHZH/lVn+rfJ1/OgUkshHZtlDs+PrTjbTWE3CVUDXVUj3v/G7buJAKe3m4IdwoDfdOw3ujQOaZ
dH56MIqhO6cxs3Ti4yFSCUOtbl5mFF1bXFpA81xjHlomNxHiV28ey+aqatvFw/30kydwz0JJLF9x
nRR9MWVe68aLsIBeaGBa0vy1VfMHzaYEB89F46/SljE+8d4xGWSPJDQWtBch9PYKbTPlGu/luTPx
uTs1bqam6YaNdJaKRsvk2vXeYAV5K1IImqRFIAerEmoOgYOMlZcC52UGLplKulDNZ8jRZJ+sLoaz
ImIsn1LnqPJBeJ53/mPmfRSSTcXt8ecyzKWt07TxsBXboMsyOe3eCtWG4CzdFWS/yb6LzHWDKKrx
2pFQ6Yly5Rnq01rEvxvyn/UmRxXnKjSfjZHuEtfftmRjai5vDN3rZ+iW9p1xW1iApvJg3VfZo9CC
Z6/q74oo32hdd2vm2akOyDozZVkA3GqK+tFpLXLZfhmn+kxSbSSwqAw40rI6uVrwiL7kIpP8TSeG
vef6N74yHFsIy233LuoVmjfOu8/DGnyxcVGyGvw/P2+vOi3Jnr9XqDK6WRg6mmhfX1Md1oYotBCo
V2HOBhgnBqPdOnW9zF3/QVWKW8mjNhQ24sZoukMpADbo5k0y3tdD40p/M6ncKpby7BNf+XK2d+U/
vQBzkTBRG6dwhLnx25WfPO22jT+ZoS4UIIU9liAnPzmBpdWN44GaP73QIHiTnHwTYrfcQ/Q6VJs4
uuuIHGeKVlCyz14yhTEiU517oX3bkurqOmjz1p3TIHkgwLvFO89JppaDJ3Z6G74WfXnNG04d8fkX
Q5+rCnaa3z1+0aeApG7a0ItEnu4GQ8xw/vR3FpFcbQcIDAU5XGtufEddBsh6LnRXrskxsb9lv/DK
g1YiOBlA7rdReu/RC/1Z3zBhHP3Nc2WMhPsqvjOCcpuK4TFXGOAwy0dUf/gsqH0CafXz5n+Lraaf
MvGKdRVRwdeJKDWGP9Pl+EMrY52JU+0f/Mah5VTdNDUQzmgr0X1qLWsFd0nSyDPjrg+zpWRJV3ZX
HZ/k1IbpBuqzRBsEOufy4qfdzfNUk3M1IcilEBpAP0nXs4atJrGjm6oY7mlmH4oM9Ct2rFKfHB+p
EMNfSoEgRwPSKmDqDA/pKC0pzAezZYTB9h4qT/1vfuiohqvroxQWad3Xa2Db8VBrHXs32hXZSm4k
W71xa9jCVfBEXq/PVCtYehJkJIa6juR6zp+zFKCyxXud55AptcPvPLGXQ3WK7HZmj4JIVwygdumu
Uozl5wmsAcHI5EeKRKmKNIbeLKuo2kmLVFkXISDutEGFmOjeAJRCTlgVy7SlJBwf9ZaBtzDZSLgn
Mxj2ZaouTYFOkPEeG5Bz4IpNG9ncrOR0Nj4JtJzcxZkyK+iQVT6MMD74Aeuq270U43z+kulVDcOU
6kKU7iKSQ384IltFLGX3W5mj/vlZXPJSADy00YKaJlKUXzdNatMirZ2ATUPTAf6BHvfONEvaLgdK
SqH/6+flps3w8RF+Xm56kXrCyMjx0l0eflAhtPRFyvR79AbFZjOX2vXPq52D9ekD+7zcJFjECfWe
YbBcmCyLdu0gWiqk90GjlOseVWZlPAlyeVNd/rzueD4/LTu6rk/vOo5qb6jaELK9commp9WthXj3
9aefVzknX5NlFFo8JrLv5IyyOvk6v07lVKsxznFJy8ytR0kbIg1vZUV/Okg1KhoglclMogMWu16a
aj3HuAEl8XUTkb2mumImLtylL79n8tmBl8uxQx17l9nbCJFu6xg6H+SorBgEh58//sITQTUViXAF
x6SYZxTDpy3WSt9ppZonEjD2BsgOLlewRm2J5Ed7LeW4YFhUHcTIOJYNLkBMUsKszIowbhjKNoO3
tuzmkkDqBWFKuyiodK+F+mFQDAvM/pdlwgCpHn1YX7EwpV7AEQePhLEPO+NBi4FmitdMCq64tgv7
TohuajgQeZStnIQVXiFLuo/I+C4TS9XexZAv2PpYGYjNU167s593Xhmv1eTafVlu0l5Uw7aJu8RH
tNajKNvSxni3R1HrpS+9JwBTlX3PbLyOGFG3l41rkrkXDuPz6tP8vCqEUoU1q0tMFWXrfFTcjP+k
MiHsqm9XgwGYpHsOumum5PtXo1xtYSBlwyCtPu/Kpwun5l0eOsKId4nJLDEqnURc9Lt/5U/Mx8aP
cnnTWHB3Vu68loBQBXc/7/p3w/l1+cnbanq1MutGR+Yx+G1UW4E7g90NuncYtRn1so4/L/f9ShHz
GRqABxQlUe2e2GkBWK0ZZJUrTwQCjWxiH6kfh3RXDZz6taT+0sepNOLRfFT10UN8tZdK4PeNl6L1
aMKvphEAN+s4XFJkjHUx69I1BuT//3kWRTZbAwMGzGfiYCWlt53KCYCLOHsWE906S3/7iKS2z1J0
//Na3zB2KtC+z4uNpuzTzUlyEpXYDeOdLq8zABghYz6DWLvKc97upWyN3eIIRbXV8E7VNhnW5rXb
e+k4z7mHAuRN1sTkJzRIh1qq7ce7Strj5eN+SypKu1yUa938L67O57Umhym0yJPDkL0dg1rW6/t1
Ht0XjKor+/raPb3g4dlcAZSIEIYG/Bm482lzXVMzpSJhcxN4A+xnO+FxIn1FjwJZ0vaYjrkssI2f
j/S780GpGWFSmY4/QuFTCFOMqseg2ma8G7x7tjPlrpb3VCSNa17ugq39utLkosoor2uhYCU1i+Yd
FXfIO+utHaHZE28JC2loCx4lzaVRQOXqO7nwobomwJBQaiNdFZMIIy6q3DELjF5lrrE6+bAu/UMS
bcGl/ryj3yq+gCS+rDSxb3IeOzk4ET5UPUYhKh76kVtauDMeBQu2zlNSvMfxlbv63fDomDhwetq5
HncuBn++PXgLAH9YVb7v3wAYu+Opb6xY+Fs5X//8ler3Gs3X9SZvo2m8kMxFGw0d7Nn0Xp3IWqiQ
9jG5WkuHROn2NTK3NFEPY9bSUikCx7P0em3nakU9kzNn25VgvKx5qie3Jp7+5194YUMoTOrk+oDz
dGsKaGmKzpREJbydW7/p6hGBvLg9Ao5tmM2Nt33z8fNyF54vt+rTepMNURNLSIBHvF0/yssw02Sf
ivZDRQYtWQuN6YIRJRtcOYZzuvo1gmFVZMlNQyepNczJqp0f2XJiyt7o3Xx1r8KIGD2Pub+TP0Kw
AMoZYKTWHcGH//y94394ujDlKptYcqwBTSP2wCtbqfRVb5dncyc91NZiDNba/DjE26u28dpikydV
5V1Q9nXPV7r3lf/GWWIwmricyWLz31iKsRD3v182Sb7jTssVf9xSgOxBuS7EGbUeHUv9yuFdMElf
FppYxKrTrDI12ELEo7zgvhB7snRw4leDkovbp2sjfk6mAzateZSCWlEVD97oMzsGXRpxwmlqxiMn
PpOjKwbwwsNj2gKEqWVAq6BPLZFI9MAILUe6NSuoP44ueSl15TmxJcG05rW7q993oSAGXmOEOsM3
pWF+JzGe4ndAXTtVunWQhlSGhan/aTp4K5f4M7v+8Cn1Wc6Hpq2p4c5kdSYgEWDyozwt8uxKwnwh
RgI8DYqOwFohlZ1GgHrs9ZXnSP4uGO5Cprz6Q92djEZa4HIs+CJsmHSKm2YbZcU8yj4iY0E/4ue3
ecHX8huo2KN4bYAJnTYdW4/ezODZpFH+vak0S1h5s22pHtrIXeBna9idJGmh+R9m+kYGfcXyfrvX
3DIbczSurjGOMbFJFQkGeGCXvEZpnvgFPCLCUvKpMDGuWKHv9o+rxlQr4xacvAzY/2tE6hSxU/YV
VtfPn1OH8MHbVi58ggA1QI+gjY0P0ihR996p1t6ubPNoCb7YQCZedAI1ReH6mVj/r4sndVSmDMJA
dj3MBxCb1khsduuuAzw+Y0y/gxQpanUF/bOTrW9N6Yr9+PasWZ7Su6agO2fZpjlJ5nstrcrcMaRb
kKHEbqGVzyJjzXiF6z4l7tVk+cJy1GeYNzEpn+vmecjqU4QRBiW47bByxnet986CZDlMcnDu4EQF
ykvuX9sE/a09l429GEM4lKhle17CspENT6XcbKzg5ecTOHO0fD2BUXUPu6ZQNjLVaXInm0kT6cXg
3DbGn7Zg3lUrlkabLyr4CYzamuEVSxGuyrxaaExBMoDARkmo1vOXbmAEdJPXDCLaYt5JHx6iYCnQ
HMiUBqDN/bK0ITjNAPVmzKsxg+zej5hHy0SeV/2ogt9xp8zvmmFDIePRt55oFHRMFPssBAGJBsZK
ZSi+U+duC7+XT0my7eeOtOh95owR86JSHxtQ6+Qv/rDPDShM7jwGR5X+6Pwhfft5q74N46nYI9vA
QIISBzFuKV8vq5trZko+79y6LQrjCTSd6VuoHXBCYHKeG2WtOyvREH9vA0j4E9iWjGuG4bttpN4+
egUxVvn4LRM/3gFAdw0td8Ym9UrSP8IIzr/QGqPAFQNjmnHCSBVesAsJKisEp2i9u7G6Mq5lkd+j
NcoeWGiZV4uq4reLkwVp77teZt+apjcPTZfhEdi00KrR1LcxE6EvJHm3zpA+XDmG7zbjHDdbTCMB
MNDlSXRR+4FsBkBmbtVhYLLF3RQOIFgESVLCNbXddv2JMsGIjnMc/gekcIS8SRFcaFef9PfOM2/Z
NvFTZLkKAwQTA1Y3ldHUpn0uHvAifMMF7QY9uxoSwZ4S8yTVH5GnzJz4tdUA1WJI1UqiqY+qC5rl
SoMsqbVXlN+67AFjvf95r777EQJbzomy8PnSTG4s6OgeAGwZ70bkOwM13bp3kDGo9r3jLn5e6uwR
vxqScS0QQkSyGtN742/5ZNwiOw6qgHGVnTgNgKejhda/h8cmAXQIviyB17dQ5ww/ArBaC/rxtYu2
LNgQr73mu79fEJMsjpE1QCgK12TiPXGdUiHCMtrlyp5y8BhVD6C0aO0dbGMVGxuUbWuIUt5TY91c
7Y9deBhj68QCqcQDNbVpNdov475shjwaaTtd2p5EUH5831b4773zV3qVgitTet/CRS6gISybTwUL
yPTo1523HId5CqWKxgoEzcx/vxeOqj0ADBPop7hmCMdrMz3qzwuOP+jTURdaqyqK38K9C+Y9cd+o
QvCRBIfmsM/ybB8XxyF4bgZ19fMdu3SdP617Rj18WjdOBlnxrToai2eufMqgsPcP4yO/WvL8XoIY
99QCbEYh0iIGn+5pLw+CMmu0q1QKdNo8CU8Mh1o+xeSTCjobzOT8amVuNBbf9hWs30gyolj6NBQr
Uqv2afGyqP/Gag1MH8a7uFaTu3hdPq0yeaiy06i+pP17P+lJYReqYn1f1Hf0g2rs1s9nplxbbrKT
NoNJqSTxGisIXfWhf9Tz56pdV9qTanhLBZi+327LAOEsfZ1oTEwNJywE5TrKMPJIP51AWFDp14zE
t+rL+YD/s9eTO9yVFbhgq0CNkhCEeCz3PiwJgkzUK8iKaVTZIejtayWVc1I/PeIxsTjDKFEknuyG
p2ZJFjJIvxP5s6ytRwjFiKZQmZeTq5NQVswEKDVqlynU9RDWC3dpEeVYSTJjY/gnGe1puTzWQ72q
ihIunRGlIGvXtufSExeyMC2NVgMYu4lf6/OOudeGUwOwRClm9Gd9CzcjUKWQMgwPzi0PKDevrjZX
voMuOZnPS0/up5+HaUE3jS0a4Dmtd17H5BAEJqV1iHp4ahO6D/J8REhQxTBDee8BlPOUZOvVx06c
svTDgGpieMqlR1R/KldbDiEAUfnGVpZSOUriFWjZ55s8pElqAPaFRA6CgQ7CfIQf3JuoMK7s5nio
3w/9P5s5OfQ6iVI5cTEmrAE7c+Bac6X54DDJNBqA2D+/uEsPDriwRl0JgBGJ3VfrnLhDLLIqgaqh
GEfeVhUtKFYlEBlxQ5ZabZxrINPvaMbxzP6z5pT+2S1dO+1s6CHMZl6jPQg4Sci/eneY8+ij/NdQ
HtOcWb66Wbmk8KS1QM/9WaXBYENy10CE3KKSpkKX0z81CsXN+NHs33omS6/3LC89fQFZNfUOEwjL
NOVhWCgqwmYk1UDvPt4OZbkS7RZoOQMvGnhq+say+vTzoZwz2W93QNNVYkWWVc+B/Sff5cS0QWSJ
HQqo6ZhiQ7uy0z6S9K1u3tJQrCIJpkx1lpuQYcjrUuwR5kaEt5il6e+IzlejobfIKxwjCtM99PJe
G4C1iedM/6ghLEjzOb6/UhC2dnZWcIiAaKcwYXco7sTQ1zPW6c5aDJpOBAoik8CoK37HgNxDpryN
1FgocnxToCLCHHUbGa9m+yRCbQsQdk5bEB5C6L4Y8CoIurUOMiG1zsZIUrBwnzPt0LGR71L6Zg2w
qWXRFdd/8VJ/2r6JPWJQR8+1gTMjqLJrQFBHJ4q3BLQ8oUih5w+I9+cTuxjQCobT6fJzt41ziPDp
xIK+kO1w4B3pVbUOf2uuBoBizYVRCdr18pfPoL2CcGvODIgKB+S9Xf2llJqE10Pri9YYkXDm5Lk+
8EZ8fdJ1GBLFd2m0ayp9lcEGbJFrZHY/0+Jh1pbZotHEzGyZJvQOY24uURzj/9XQMpv3oRm8K7AW
iKz+5SXSMsqNpxEQO5pNSkpRIO/iVAanQU7vwpMpTp795KmklyTbBXIi5guFAK6VtyqcB09qF2XY
3OQ1NOGazkAUttg6DcJakb1bVJjlUvrFjMVi+CAO9IF7gjzw66MOhrlIoALjr3bynHkQs/j3UoEk
HZOnUYKmO46lAbtR5Ki8sotSt7VyJh22crm0hw2zcGWzEsWD5B2lYQOLdAbJWs8UTAgnuxBrlT6B
0jDAYgfzqHRuoiyd2wFgPbmfe1m8z/m6ukYpS9+CRfHkHjZMKObQviw9PgLvFu7bmgkL56QGJnC1
aFZ71Wxkuom6e0d7b5P7soeLLDgM8bBM4o8cRJkXATRgp8tU3OgPpg9Pmprfdz0UxPXJ5t8VTJkK
gT50BiOoIc9THyI9ybxzO2s7ph9pvtVDyCC6vW9AZhorb2HdzUx5WIxnqETygigw799VjOo8a/dj
K9WtUPB1/JVXtEtPSHclyS2oNvyLUfSLxFcXIfSxMfC1zFMRKItmRSXjL4tlgYprciXNvJjykAdb
PBNz7KBN6miD7OYDxS0Y8iyGL9UTtCoPHfJ5JD8Fs5JrYKMLzzOu4Me0sdgxtan4HXKskTMHV/f1
WTAxN9RBI6HLKxA+aoN5nrUM7sNjr36kkDQhTKFBiKb3z0OQ3Yj44CfDqiq3PbidqBYzn/RFNcCN
BH/aQF+YCepm8b1Hjk7Dr7T0G9m3F97wNP6TXre3ec0IpgYtvqBPp4J2vka/eCkB+PxBk0ChbaEG
UEIHehitmEn6nt3j+l8lBTh7uG8bR3mZeu+ZaWhyXsqg+E2V1gh2em+yeddrTCDU2y6J3iNfHAsv
fIgNhN6TmrHNj46cvmFT5ard9NFKUR4LE/0/Rq9AxeapC/4zmuU29ack+I3Kh8icmxz8vdvE6757
T6Gz6SOIWWuEdssryK8LNTmToouiy/TQRmTF5Ark0DHRQsjCHfOJM5BHLryk4Z8qGxjQepZJ1DJ0
1LFBobMhpQB5VlyDdJxbI9PNtEj5mXfRhS7OwN5PfoK7HdVGZIRj39hFpqiq6Vgr26ryVoCkg6Zb
JKXgSrJJ0b1VHEfoPL0TEd+rxDzNEI3+XJE/OIHQh9exLG+UzGVSOKffSwuAPyDX6SMuRjA54H4M
gXJb3rgFBJsgGUuoaKXkqZZeMzQ/Sbs95VlzynWtVTc/O8RLUezn75w4IVmvBrlU+M5UOfKL1e5I
4gZuhCDgev49/sd+2tRJnVMqdYgpHD3cyekzrC7YkY+IYChDbTNLKrSh+nTlq5D/NzAS9yFMVJH2
fyglXQoVqdfTnQBMR2968lD0Krf6PgrPURsRU9rI80jxF7L5hB0AzxaB8TON/Fot7VIFywY0IlhX
Ac03+XpflkwHN4oiuXMq7LessIBzwoNmw552rgtEGZMc4CnRQYH1DeKkOQRhyTV2rEsn/vlnTCut
nW/JkoY5avKj0TCbtOxza4aXZZJLca8lEd97kCQRsOmAXBxpl7713Ewpywq7YrlA/YgUfDWwwbEV
RW3JY1KDaCJOTty5XkCnhK6SknzwrIlXxj9sw7SjmM9XrvzFg9CAkAtr7I9OAy/JTo2iCcafVETL
QaQLydhk+HHPC3fOHerrkjc3LcjTTbjrGV9w1RsNAuxnygh289YYK9uA2yB7wxlWMV1Er5iPFVhZ
QhwnBFZADAJ//tzua6RMf/8r3qOhpC2K2d3IfhcL7xZSptUYq6X2vuifLBWWEE8bk92WWElYISMi
CDd5zOZG6KhV0jbJ1mMUUBG7jAQYcfOc2PtaO1JeLkz9l+r7jz3yglhwHQMSaeVMF8pSCWPmeKtZ
qCwD2L7taCkhyVmdcnjt6ZUuqqz6ZRGYNIHCqEy+CgD3J85zL9sPJqbdRqlnbkv+lfKRdvEFwjyI
m2fihHruxMd7VZf1ucJTsJ9MoqjeOCYKmWRU3QbmUXX8u1IR8yxk/BNxKE8+gvBAGurBYhDf2hhu
fqKRNu6SZiDNgSOHN8+TEVlQy02bHAqMca9uA/pTKnwSg51cecvncu/UktmCDgnOAUju1EOFaVSG
kcCSERbCpRFAfKMu+Rh8YQGrUF48VcpH2L4xLUk/KYrqtRJjUU3YvjVYfUt7p0cn8goREYpHR9ES
8MpjWFCWWxvyKEl6sqR34hbbR3cH5kV3eLcjqGvJrcfzign6qNHqlNrHJCnI0aO1lm4XvvY+mojX
isPnVP/b95oAuGglU5aeZtfqECRC0qC4C2OQAlxNG8ogsqaWqXC1kW4Ho1vKDbEus+np0rEgzmBm
wqPCF6hvg+a/wP0aH3tzIVlrU39K3yNX2RUtBK7ipKt7mVH+uc8Bjn4Sn8j0CNuhwl8DTksU5coY
niL+owyAzAmadRgcffDuYblWE2llt0/8HeabWf3ecWgkIggQEgoW8rPL9Dl+Wx0HrtS9wnQFebVU
Bgs4OFdFbL72xTrULSYIf2vDXWDCFwqBnZsdCzHMevluyWwZKbGtLii6l7CBkfcYwLz9yiGVyeBr
ePvZOumXkmK61iPkUTN0eVpTUBurVBW1CXeigv4lde4SXfxiwNFR4Wqi+1rATNIr9n0dmnRf670q
3MPMd+xFFZAIKISX/mlIVy4KzMhUA2sJUQ8KvX4eaagN8/qpTpbys0BI1IvtN0flY1I01SRtFtXx
IWeGklvsMTdn6RtPPhkezLXh82iKy5jBaHMT9/XK0+/UDn4DgPKg+n7pwON/3ofvSLrRcXzah0lx
QNiZGXQ64Ww/psLSqz88ZUxJ2dz+fIyiyNeh7px3kf7IJQH9MsdptNRDxunLkjgtwq/DLjqTfCQe
7P/3WM3480CLyyAdRvjkxIQNXhH6sVcSOFVvVL4bD7Uo+Y0Sc0jtZLwhP2/HhVuBC1Wo/jG1Tjtu
LCZ8ikezvhgSEcBpSVLIXCGOojrjosgi3eSJCPHn5c4TD5MH/2U99et6bjrAlwaF3Y7CvuG7iyHA
EZC55gZCIpSgrAoRQSW9zxgVrPfYHa1tZsI05+P1kghturDe2JS46org2T+M/5gJUcLhoYFnFbvF
pJWY59I/fglNcnkYigCW+NiZwWSoooKnL+7DdA4dbL3Q7VkarVqEGoYXXjkhElYDM2OU0NDTBqRQ
hQkgji7CfJllyauX13BPoo3S3NStsjETaIeNYfPzFp0T0ekWKbxPMVL5AuyahM7Eb4qiMAS0q9Pn
Ac5iBxFGAS2XksEIUj5VuQs3D+LWtvF3sOVdp6u3jdauPOEvoN+c+7G5hP6oFN7Sd8XCERXg6Wap
le08jmF1y5kILOJFAT3LAKXkiNLqT7D36d5rRoGvF3j18DWlGtC4CNqFMCnFZA9Ns2wYhR4fQoSN
Ho9B0r0lc+S9IYfrcrjiCr/PKDE9heAOzWHgvYZuTcJapwmzpNB4CFQ47QZS3mxbR/2bT+aeBcUN
zbwABW2OiKpJ5zdbRUIqIwZg8VEEfwr/Gpjikt348nsm8a3ZJkWXuAWEu+6bZ0JuFS6J3UZ3lEHK
KIrXqs93klXtlGhYgVjHC4+5JGGmP/gHrYpXOqQnlgcbzejofr40l1qQKig4nR6ywdyaMdmt/yHt
vLbjtrJ1/UQYAzncVmCRxSBSEimLNxhym0TOGU9/vlkex01C2FW7e+vGlmxxAVhphj/MhqJmQ59R
3SifAg7z4RDa9xk1Bx89ek1oAkgBBESQ58ddqUHAoSdY0V2QVxgefN7OsRUpSucR8qbB11x5zsaD
NMQoSP/fhlm8nTMUiFuXDEPSTgzEOxHcXjycVj+isAwdV+gkgFI/vw04cj2zUi+5Iy2W0jkED4gW
MbPIaqusNwUnBppD8aW1tXYIfxx3cSgOoRP73FhEfcp9b+IQF+/yH0SiEZ7zlbZNL5EDpM6xPGE+
jreYNUqmfhIGfE4kgRvjCeYf2tESY7Fmz0/cpZEWE0dNvOssnzcjVuJrAiOeOug59+pFPLh8o9/e
idYjZz+6M8CMPs+dnoSa2YdzglARrsAIcTh6dlOF5tNA1RSuHTh0h5atFPyKJr7NuuH6/KuuTqLJ
cQ0shXaRsYgrtMR1TbvnAQIX0nL+VfpnBuGhHj5YymOPUITm+IfzY66vWEcAiQKlQRX381tHvhv7
8Vwkdy5OiViIe+VNQMhm0Syun5jNosRtEzSwzzF1fujVmf0w8mLNKkmSRaGSEjgYT3pLEfdIfE29
eMwvBK4X33GxWqvBmzIlzalzkpieEDKuMl5ZTnnDWgK8JRF5bgWXi3UraFfEUD+842JN+VPcOujv
nfal5QUSiHVWea0MGK35SFpo1Z4EcfCs26oQkc7LVQ6Zv99WNbVKRxWlEohDn+dX9cpwsEfqB5l+
MKq9Nt9JKdomDBTOKl5lW58o/GJe9rtEBpcvwqQaK4rjEEvhz+N23uyXccxlB9hh+Oo0yNrVW1XD
05oiowyvZOSQ6dEBbmDZ0YFaNBWAJ1nzrax0GI71sWsf2vmBKCX6s1c2Lmp355fgSsVJp+6FuACg
A34tpmfUaHfMBh9HJ5GF1+hjj0aJTZjKPiYHF0JXfe2uM0TzHhkhAzX2xXC+b8zd7Pmo/EXpW9Lh
Tkx3NIhf0oq+a138QHH8vRvrhxwViszP91MjOxDMytGJ/KuIxs4Q1vs5JqQ9Urr4niEfWQfFQzPZ
X1LvbUSTzLSj/flvtLZNCQuoDCLo65FZfJ5INWjBLEmCDWBbelNExE4O6uvUazs/1Op2+TiWnJAf
comuK3S0HYnYWKwFkgMxJcCwEu6DNN5gufldcT3Qmg5L+9pNkwvLYTVi/Pf4pBmfx9eLaAgshUWr
IYQPbCIoH3K0DTPSV8d6RIf7VNLx3fxBen+U00cdr0QTh/QKZxmjPlCbv3BAr35+SFH0GoQId4JC
fPgkuR3qla9ygsCBA4FGZzA98ejdS+DNNWypTsv7n5EW10+Qj04b1nz8ZHjmlGxpVprz8xS8Twmc
TQdBdM+91oD5jn9SG/WV53E6nZx99zNFkzDvGmJ9DYXb6Ch94gtLQ87o5TlmmC4EBUHA/qawEQ/m
UNaoA971nBD0nQdU++pM22YUY53xVTXfaPoKgsqzK8hrO3AMF55gpTSoGwKCRkKegtMy0fWTwPGb
KCZAru+pEce4BnFL6tjCsom/afFjBzbqwphyOv/21rZuU5unlocSwOcFmfhoiHYhJwaIWkrxDWrt
SDvdgShKX9tkZ6PrXmXDJp6OMx2K84Ov5iuwL/8ZfBEaTLmSR06FQQcnY5DueYS0/Wl9T/xyx31B
GZPiqEVoO6n2prQhFeKEQiN7UPkSIbqkkAndpwoZzAvPtXZqf3yuxZVWTE6blTOnNgLp85d8fBRM
SnSsiucYu+SI4utJaosYzRvejLI7spqBUkrNrzbsax9DdtYplTyWcVdlW4o0/FmL5YtpRde9Ob1V
uCecf+gTL/f3mUQ1QrwdHIjfn2fSrRq7RMqe4E76veytoLUPMVLBVu7cl2hu5u34Pmft3jYeJ+3b
FKJg5tUpIkC4wJfmLe3/0QSwgKaDOyZXp0ofMtdgGADBSLc9tZS94LsBALhHzBYcZOQswL8prAqE
+/c1nfk2SS7ErCsMAVgcEDrIGOGy0035/F6K2/VKWzIZCRo2xpMNrACFYUqZPsV9N7duPI5p136m
DhKBOefY8IangJ7A+e+7fnUQxXI0OKahLsGsvurYYam48Z0X/Ar0e9arhZNr+lXaGhZFnKC7In9N
9F8eNYcLY6/FWJjoGBroa1czlw4Nzmj01lCzSz0X59QRxJWBIK0KGhyh2H3XvdBXI5ooCLTOj7yW
MXwceBFQqGEQ903ixXe9clTpjNv+rnKfuZ7pFSaduUvLC2C/1dtIQgELdUeupEUwoNdTPzeTiRpr
8QDwy/ffKQ2weViD599sfT4/jLQIBWLMQPTGwZBnrGgm3QeYgwEdKIqvrWcQBqAdAMQeLJ8dW5dl
V9YQJvABhXoOBZ3akdxGH27dMQk8F8nEWKJXGGo9yU/HQurcFyc/uBGi9w7crUv8sPWv++9RF9M5
6XnWRJYRC+qs0O7V5IFaYqhLIej81107QekO0WOEOgHjb/Fxi7xr2wRay118B9hMn49omUb5HdIF
Nuf5+bHWENk68TWiUqBmXJbr52/ZdnHS9RYKvuC82uEdnEmN9jQHMsAoQKngJgUXJnF3DvgSHkFq
9leSEgBESQiQtQpk4CUz8TW43aenWnxrUxsyXBC0+M7PX0Ac6/m7rt8Xxa+Go5R/SJQrfM8H0/+i
9PfKzdyoG7e8qAy3FlRA7gJUBCkb0N9iJhRVbbx6nmIhU0iNElAl2kV29ku1ycp0StPxy9j1hwtz
srbSPgy7PLUj2wzglg3xXWbYd+gdxOYz4gc4kGxr5ftIpypPf0nfOzKw56I6SVqe48AnzSrqZhmd
jvMPtJou4ogCiQYwNnD1xfXoKIN4z/FAbvA97V9sPDq4y0rj+4BRTB+hlhXBB3Ri9Er0p4xAK/UT
eo5XNCYpIBOcCsXIcfDFSf40wuZo1iQJdnS0qnR3/lFXqwlUacAzcd7Dm1jceGHgNkGXcJNHgr7B
Pph82ih2bldsqLh5NOUIxwhGL+pOraGPqA6RrGIfw3JZ3jN2EytqXijxXYXpHGx+GpaoQSVHKWBz
JGrhEekEr9+OxS8t+qvDriNq/nPyz6dHWGybMOvUGFX15K52n7Mh3dDrkQOZFwcZRKNDsH/nv/fq
Uv3w0ouqeQDYzpwUXpriDU0aO62w+0FV1Wk3CO5dmNy1C/XjF17kQFOQq9ksoaXUUWdLXk+STxBB
UvkGwjD3FwrTq1cNjEb4lWg/061bLKcZrfXMiDj0QWrnMdh0MA8t5c37uHwXnAfh0uUYeq1tjsQ0
pnDEo8ir6PLVP1xwXZPlZo1K+12CX5Q+RFex+RJrjzZN9MJInl2HJlpLs4HqTOXdTzGdZhGH7LId
7R4IITQhtnZ57wxvqZ9fWfRd+XPpdYWY+qhPRvkmtSWWRQDW44SDQPGupDsKU4JokMg7wHGhJm1W
53Jvso713r+yBu9ZLnWtcY/Dl6i7jV/D9qDc2V9ySLvo3Xsbu3u6EcoZqRcAMXyCkq3C7axTOata
cGo69eEX5OWw6DR+ai36v+SlimFsvASPlvLJ9LrXxqPGWd5Eaves5F+VSLlFSviLqTW43ZSv/8Xy
pZ6LpSa9FS7Bzx96sKtKnz3i0gy/PyDFNAK5Zs2WBInH/r+NtTxE06aZrIpwkIYXJXkf+WbYD0C1
7Ok/lsKgvGeiIoL8rWeq9lJ5Ow8LS0mtmaMo24eYE+SBVGkSEGNNdmGHnIjOy9Tp41iLO3Ksk3ma
wpFYxegO094Ivb3jKxv6HSDEFSYVvzHlj96jBZ+lhzIbv1uB/aJNmE49cat1tbXXYmfXabBA1XoX
9Ma+HPrvkrZGaXn02NkB+gOJWX7RzOHKmb8gQTEGT3U1brNG/ZELnhlwtYI/Ngs2dtCp5OdIBUKs
G5BYxasBV9hcTbeBRsfUcr7ju0i3k5WdfXVglPWBhp6MwENfaW0pRv9oPDbtw+in+94M9mH4peyL
DenaXtBUypviImw7RjcOdWo5UhXAlnmANgyJY1FAdh3dw4xrT9UitAegK/hXyV3nqJs+fPNgvp9f
V6sNZe5k+J5Sy4Z/8XkRh6lq5VpNlJKBLzOm6qZ0cc7AX5FjsoudA1GyJYqWfXgTVVjB+M4t1pM7
TZug4CLG51DmfayIrNrs3qxwyqFXP9B5lSzWLqeNbT5NhreJxvtyQDZbfVWHEDfUfA+tG+WKq9Cb
dj0qfxyHc/cnxI86tK8ihGzGQr3Rg5fejW58Ohdj9Z5CGCiTl/MfYP3m/fABFnlPA6vQVT2WIH09
t8Gyjdp5gfPH1vRRUyYVYZ8J1iN/pcNHnfKi9ry5lmNCrhLhL4i+EKw/T4EdUvJoa64Jt6ErNCBK
gIZFaoWH8QeozM7ZCu8qSIs93CLP+F7OIOxwo6LnIHDf8JdrHgun35iTjaPL1vxWN852CofdkE8P
ifnchvfc3j21eS1C/QoXcaqZ9CyZAP0E6uMupCMOp2grXEBsvULm7sJXXg2GEYOzbOjFiHQszkod
Br82mxwqlH9BrpB4CYPob+Jai7C4fQI4XRhU4offTpcPgy4OTSSxozKriDxb5xn/mHA8pMO2eI+/
BPHBU/4ABwJHSuMelkm+wjbh/PirVTa6jYZ3Kp+gI/d5YjtfbeeyZ/yBaxODpe6pBA4VO87B1w+O
9x3YwJXX4n5svGjtXQBzjNI7QjnEJLSSqbCpwU/V6S7MxQlq+vtnoSvIoxFuLhnJWZx3VSIHPDAb
7hLCPYEsOCDeKAo7Hhiu6Eo1o4NlH1MveOkAiwRmeU2Cl3M2uHS4iwR/8kbZNj7yIrF3lflwtOcX
yjIjHluoNNHUTCnCZUA/+3hrGelN12YoJ2+HuHqmPEcM3Rrq3vCQ+ACMbYKYYglAqIiKhLVL8F9h
FEhaEitvhB4Cvwsx5DsQXEQ4+RhGv8nfW3enJbhmYYjI7bDJqf4UXrmFhpxRu3fAPVr6u6lY+yR4
HeLxVonxPoHsOUYn6OlsBBcmfLXJQCH7ny+7uM4if8ZMZuxYcMo9rmVb0zy6BE7R/JBgE8hROFb+
Tami+fxkOyPGrHuD26Ceku8tW1lINudX4Prhhuc3bALJv7xFTN/S+PGrScynQEz9LSAwHhUyPUPg
GF4747UpMp8B1crc+wtTmAsPIFtsudaIfqm1UF4nJF2EwGZENor74Knu4eHI3R8hBib6e3jlO3tL
PVBHa3FSIpI8P/BaGeTjuIvzxjfDbK6CmjM1fyFQAHNuOU9m+KCVb9MltUjJHM694+KYKQK1NlOg
ZLLN8/RrCl9K7w+eeSGBWZ1MBJa4IZAroRC6mMws8FtnUHDdpNrCjUnXiJNUvD0EnghdhRIWHMYc
OZlBBdeMJ5P3/fxXXc1oJKngF/EuTs6fT7SqQHNftYr4LvC/YVVaDrh2I3e+0fRnelemmhwjO/se
x3+dH3ctUfww7HIVpY4VAX1hFYEUCaM9hBGg7VQrikvKjWvMAfFJ+v8vuMRMwKDvYQ70nI3xkZwG
ighOOrN2bDLlVtGfKS3NOFake49C1uwAk801eOTdNhkeFM/Dpgzv3b7ZV8bz+S+w2sID8o3AFBkd
vxbpa+UrWjEPeXyHkaZU4mnDZcmEcE96rfbtleCQIDQgaMlu9mt7Q84eqtgiAB62bhyvBhfw4EXd
Vk3vHfuS5cAaDUycBsAgAB4GrL1YF04Y2NgGlJTcyDKnoXiKFR+zau2IRdtO64IvcJ4AxZW7MbEf
FTq9rn9TaMkOdSwrp4NAiOIdKB/Se1WSYu/GA+Q/8JjttvbcTRi731rT3Jv0bX0TBvEY3qg4tzb1
ofIuqbCutj0+vMtysbEDC9+w2GZssNkytybYStd/wVvxB/yAhIj/gM8pqufV90IbgBheKv2vnl0o
QlMt0xEItBZVVdShpqqpwlP9UvPvIcuAuFaATAMc/F+0X9dCM5TpUB5CtM9DLOTznqax1LXmwOaC
Cc6BQpWQ3TxiE1m+MD0TLVDXvJD3rZ8jH8ZcrOawKooeO18uyuqpV0auejwxrINjTzvSsQaqTlWT
5164Dlc7dci+uAi8C8luKfg0Wlkbhhqv2hTvkEubvngEeAYLLWtebDODAVFs1CvFdjfzfNXb+1T5
GVP1IHmpyfdEyBk/Tqc8uNiuD86bMbk7D50Cu1bxL6ZneqTinKu48E1vk79P50es08S06CJgf3WJ
fHiRxfdrvWFsoPXzItm+saYdb+FjpUrYNeg5MJKX86fP+rEIuAUYmZRxl0oQJQt16kEI3wHQvqmd
ZEO5DmoDvXJyEiG1NunXkGS4q4RZNVd/zdA3wfy498F4wsdfeB656n67cv/9PKca2Ica11Ri3zTO
PE9e61TVSdS68Crzsi/RKe0Mr4RuHTUudJ4Cr4QnEUExYT3jynT+SVYnAr1maiUundKlYtJga5Hl
dDyI0C6Nd4vVAhiWcvWTkgx/XOzurEaYlsMU0KSDSbaEsVjqGNKjYjyD7LQsrZuqZcThl4KPr7Gz
ELPL+e1NPO+t5CZFcJEfdZMQ9E7p8+XMdTW6E3QhxmlIvCxJbYEOdLDW5aSa9o7x7oTPIkEDen3j
JD9jESPWXjW8WYnty1bZiMJDqn9z3QBlCvPY9Nk3e3oUgktAiQGUvZARPRr9dfzLN3/gpb6ZnK9h
ZO9yF00PG35iDPOpta+jkKpB/BZ7p4qlaA21fXWImXQzxZgZ22bFvBDKnkCiv6050fLEdkvsdRZ7
LhtcL1bHiCAkDoPNNz+K97331mkwwJvhdhq+YuqzTXLuNklxUeLRK8grPyqYuBbtn1lvr73+Lw08
rf0a1eahaBQ6+d6O8x62QbGZRhw5o2Q3Gl8ttFaSvXBKStInllY/xddjS5WJxppSPIbc9hoWtF6h
3neK+nUu/opmsiD7qdGwwUn0TW/+QlcBcqu163F4te38pg7LqxQ6l1H+1caopVH77Z419TopsNvV
naOBc93AaV+PwD+a+sLnO91a5z7fotCkOPGEKzVrpVOPmKcgo17QxP7CAsJ9CoHu6IdigLii1ZLU
Xx1wKeg6qaCTwOSmnb5pMf11frITt8aMaY5XMdO3kWrsXQvQWr1PakoimbZp+KH05icFzQNn6wcP
zvSzkZy2vWuC8FaNu01iD1cR/UiyMLOdtuVGA5AB97jqxp0V6DAxHzBr3LYYrI1ovg2kutblso+E
RL99D2B3AMphqKKZ+vnaLZzBckbZyXyP2L/SBvrQEmSa98BWg8m+kmLM+cNq/dr9MOYisrCNXBkN
GlwSR5OYKrThEIGKsl+c21RhJJSRut35UVfrWwCQ/3nTRd7CPvBHP0jpuEtEymdVymIXT8O1N37N
mlfXfHLN9IsPnmISFpWHLxzyVRlRddM2+9QZMKEGikSjAktI5BejWy+4r2geGjY0yKey/6JW+4IX
gZzKD9EJz536jUtwVsw9+juhbW0yiPNSLJhQGgAEttHVv1zDv/Cmq2kKthbAvHUbPN8iklI7faRg
yAlBtt3gt5BVmym6TcHcATM8/1FXW5Xk0/+MtTiN/KAfajS9AKbUT8DqttmBugchFAdE1R8VZYMd
2tbAlvn8uGuvaKNQAPlMCpbLi9dv0fiNRjuSNASM2DQeg3Zf29+7S10IBCRWNojYw3HRwSBBFfPz
Bmn1GUdIlCDvrFjdwPZ5aiF7TT+HEfZf+K6OQoV2EGPQ630TeohcvDe0K+mPlHicU1nfcwlLcV4Y
zwGNbmnmZkFzI9a32DUBFDsqCQXucL4OQuWlgyyWIOsJFxHNmPTGrFyifDSKaov6ZJde125yO+lA
BdLDpFgUv3LtJoVVDbTyXxVlqwFpCt2xNs3UbBtM4q2GHKc8DIOLrTJmkrBuu0zdOTRsehjcojkt
UYqHrkyAybA6oMygXXGlPhYKalcZ3gtAykvjrxSMflxA+HgOXLzBpgqlq6dU/xnCuRam2+yb1858
a8Pl4TdOt9Xjh3ZEODdEXAi9UrBRqv19ROFfQ55DwHszDqBT9Tx15R7ZQvyNqDc79wLHKZQrq0fh
Z0A3vx33WvTo2c+BeZRmcDtsJ8Ak0bvt5G8VPFQKDtL/k/wzRAHLxRxV8XvUcfwbx6L8j1fRRgl+
OfMf3mMb7FvvPkBNo8o3I+R/gR8AmWMv+hDRBZcR7UcIZBmU266btu3o7tHwOYkLnUDl2NOlyVtA
RT4Bo1qrQvqCNYXMxVuOpn+JWlGb8ncJJywMO2NKkNH34aewVDMfwRFavGKr1J76lghaQnDfdDPa
OBQgA+dlDBA9KvaUMaA9S1+I/x/I7KadnrzoxdBe9ODOC6/nCmENjqmw+5Wq/zLTbgssuzDfcYTW
Pbj36XPJgyqij8NftvR7O8HTrrnnEtjDEsrp53u0LeUkRJQOPJeTG9Q/nSsJjszmAZ6lSDDNBAaw
w6qC1ouIi+nPOF3DSH0yoTZQDp0BjnCGGeqrrCGKeBzfES8iYSjogQwNKdQ0QwPX+y8B6EjpNnE8
zmW1xZwGlZ3HGdHY3n40cGs3bGWf290fds2gynAnmEPbfNZIb1StuyqNGD9JUKKsNyO6tzEQJ1xz
EAZIJu829d+b4b0RB2ks5S3ez6R71Os/4G9v9PooH2zIs02GPp6jAAS6c41qe/o4EDIB93a0xX2u
48Z4LIG5g3dDB2trgFk6gU2LBNlM4GH2S+H+FdYjr/I2m28pWkB0L6rpuWWbJkfOdVur3sq0v8q6
h4I6e2VfgFatnn0fDqRFTXGeFHNCa4Kzr/tF1vd38kNWeLGguNo4QARPZ/MhFwL88vPRx4QlZpcx
kgiW5AUr/T4VFWar3hj+T904BFTAjAMtR8IWwkn6O1TJ+UMW8KwfMSgS/ZbzJ/9q8ACLD8VxDmQQ
dIvbLS/DGHazHt1Z9jU+8wXdSgcthFe/LNA/oml7411K2FdLnh/HXNxymVKEeV4xZqUdKC52mbkF
I7ypder/9b0x3RUSRYY3LZKAVnBtgYu8hNz7H97bpDiCeATEF0kBP+Sajk7Jc4gMufLI9L1tgDL1
pL9EgXUIuS+gH54sgSLtwlW7llrSoLFQMIFjg5/M53F10x8b/JFp2yEm6N9zlWjWkZ2OqYfSXwgn
1lccUD7k8ynTq/qigAfVBPa11UfCLEemZDvTpTUzTt/6KL0fJ7cPffseWN/aHOFMYlWWH310fxi2
19LMyRpETcZtPVyoFJ2an8swmcYFGhCGTe9wKQLRBaHnxTPMOZ9jVdAytFb0isG5KoKqvhGPPABS
SvgOKpfgmVsypOs/YRcd0ufM8uaZ8EGqZ3VBx0i5xiAdQuVt6+l7s202WA/vctTOwim8Pr9h1uYP
nCkeUnALMIZZbOI69gJ67rBu0YbdDPVwZSnuTpR4uaDcLN1RHjk/4Cm+/O1bgVHGPQpo5W+OfbhS
lSGySsndaP/ZTJyh/j3geQIk4HTPZQ92Od8N8VvmPLopKtr5jZF6m6AjOSp78P1SKv7RqH+0mLFN
+a8qoXOHpExE8DJBFhZxClv3NqOGmKpCBglOp8umh0Edtn3mAJaALEGchU0j0mMb8a2Ta1SUAAFG
1AWChxgQHKyw3AHXpqWOORpgIgrVeTleBVZzE0yUOmmCiZrB+U8Ddo/d8vu3QdfLwJkHf7bF6aWi
MG+6PQoXot+Qh94OM4wMkeDRsK6JKkXlQQtefB7YaMjd52ibxdQkldsQkZWaYCxVjlnyJsGkjUZG
hG2SbX7Tc9QTkYwjeLtFUf8mRhKG21ZgSzMYFjv/Cpd208TJ3g+djeu+ZBM0q6S6cpLvLFyJa+Cd
ULoBUE9nnsYGQHtVeSdQkavaU56H+kpJeuDJj42m35k2IhQBCrbFlcj3SNyoaDiQsjdoD+1MorGY
1JnIKEdcyiEgKCZpl1KMJPp1y3ufmlx5F7p4W+sxhIppayLGiyaWzrfPEcAGkK0M8/OY/JIfxu/Q
xhHmnhr9aRJ5FsnBJI0Sor2kqew0Ag/q0kALmFQRFpZgjsYJpcha+9UH2Q7VPqZ9TDMRJkx4DL/O
mQFWRfTLKO/UcLwKk2w3pJD0AHqIvIxUPkJiuCF0txa+BJTtEJywqRqk/JeU7q6uVHcNaQ9kWpBQ
/NDUQDrkyJbDA/qVQ0A0F6Xu5WPdJkItiFs50PJ67RUUkwonMKYnIpkhkaBLfzh9QhlAyh42SFNO
NnanSBnE/ns9xjuRHURsedOPN86wN1NrG2fXBoEZlV3RVEVsosFRWZR14GX3+NO7X8tcOfWlZb9H
RvUVwbWYd0qI5quE0k9TbETMJYJsdH6xr8UpeLeaZNxUJNFS/HxxFFnvmTOVJDE985uXYZRbo9Ve
6QydH2itGgmtHyVaEI6g4E7wrg9XY0pbLu46RbAzJDEFaUiAb/QeTUx4W4T0snBYP+BY/2Yc+wgR
Oq/AuKQ9df5ZVsopBiBjMOgYXyOCsThtqZV2oyenLWA8EGs1tRyA3rIyw2MJP/V/0TiRC3hxpDAk
5U/EWMTGbpGg1rmD64wAZm1NiuFJhkcEmzlAOmPP8m9HChnBmxJcuFdWppdyOwa9hHEGt8tiepNo
Br1cMawXAzHrHnv/2+DcF73oNV1qRa2NJT09y0YakWrD4hWTznArq+ZGsUgm2Ry6DxswgLCm3cvu
+8+n8ONgi4An1bvEdFCoPVF20ZgukXb9SZkHknzcApK75A+6VkMRDZV/3m6xZtzG84fcAu4tkniU
T6Cqo6Yt4icFErYcWux+FupFtvBaO4X+ExI+MolIuSzedDAz6MIG+4aVI858lvU6Any3Df+IaP9V
AfAFonQeawAj8r07vDn+ezF99fLmrsRWOjKfL4pPrrU9Pz3T4mN0pgUKLeWZpJ0SGup3Ai0HTFCd
uQ8e4VPcuzsX/wLgZOjMyhUt2Tgp2OUD7H/4PqYBbMWFMbBEOtAG0NI+4FlED5rLzMMu3UK4DwQe
FFXLynHmyavrLFJ38wP1NWSy2m7jzs9yIYnOrTPp/wV+nO/jYOEAR1So3p9PVbtQ7a7sXL6PisBQ
vb1JlDdfxPTx4qD9f0mubi31IYaDWAP1jqh8mQPCaNf8UIWnREWLokDBFQ/xlb4b6v4iAQpduEnV
fUhEkBO6zcVlWbD1ebA0yzSFAsg/Pr+znlSVUU/OCeHcqjvrdgrsGwdre2oejZtBhHuyYE7b3jNR
dEBopMfK3RQQVLJI+8eOGP38EbESU8PTNT1UbMA0AVT+/ECj7zSNNfJAQMWIc9DYgU+D3jqwUChF
58eSc3R5vH8ca1EsH4qyqBR4M9IspgPMK4tByH8jjfnplRbfOGiNJsg0O0Y2WzxmeCWhVaKXUSg7
IbOef6k18t2n4RZxcD0mieG7Qr6jgwtyB1gU96SkTFzUxG8CzmN1efSyVOtSZLJGzfo0+uLuCjQn
iT0fqCtoFOAG5CQcuBU9Ljeevw2BufNEfA8fWIThwsiUREG2tIlI0vnvsHqxoSFFO4/6srOkybWj
5fl1DDTT8p7RQ0KRoC3eBSYbX8isV1cRKTzHvPAxjMVRb+l+UyopAwHULfwc8fP2lvItIvfnX2jN
7ILOJNggm+AAIvBiHUFoQpTDA1JhcWUYZnMTlWju8VLZg2Qore9tp766Rj8RTX+DvEUr+r1XHrrS
uxKHACy/0+Bubtptlte3fRMJHWxGukOmR+J4mYjOFGeqZiuAooxDcIRINrjlDfEvnaXrmAssjP7V
e5dIZOtX9Ye3Wyxb1ObbpBFkJexUVu5UbFHsp9eBzJcwwlk0lEhNUq/zX3V1mXwYdrFeMbhR7LJk
WCB30k5AQRmIHbU1QJX/zdHmQUtF1kyKHYv5yzvagahinGBH7IsUTB8jMloTBduL4fL6OfBhuMUH
1WpnHuMcxFYZYn1Xu1e4MFAKf8ISk7zezEiZZuYY9b3G/cvKvp7/rr+7YmI9wJ74520XHxYLC99J
NeBsSF3Dhx2nO1Ku7t2pbv0rJKDMZlu/aUgo6sOFz3xyD1se63SwAGWLHAbkrM9XSF4UYWsFIPwc
KCdK49G6gFrYfg+z4CBH0gDrDfWP8SgV1w6AuBfuh6bdOBGd9bKmCBtvcLe8UlHqH9pbb1SvSDnI
l9XKRBLwPSpoRqJuQvLlEB7keNqhHDiRMLec646Cnir1NcyQ98Cvsy6F5efRazC3I2EejeomKQ5x
l20KHfOQ/l5cq9PgNWzGTegcpQLsZ+3GmIJd1Q0AsQOZribjPg7ecxzQTDJVIiYaGlwh84w0IFK3
cb7vxz/94JdXv8EilwjXNd6M5lkKNPKUCXwHwVCTZTvzT9v/AtwH9dgjeGtuhwTIt+GUgLul/YQF
QnhsKEc6U0HlaEZVz74XTVxtfK7D4iAqgOdXy9ou/Dhli5s4N5Pej9EcukNml40I1wpCkgDnL1L2
dPlRv60ONHxQ2MW+G5+Mz6vDC2rD7WbWZalxZir3hgdeIIywDHrUzQf/pxTBZE/WBy9DPaURF3Gn
fh1uQW1SHYMhh/kPoAz1WJkQ0x7Pf4jVXQs1ywTJ7XhoAS+2TZc7tD/9+ASnFrUJjmCq/iYgcuqx
ff8M8Sao9kP3UkfuhchhdRI+DC3//UOuH3d1gOUF2AGcvqgq5v0LkS8lBdRdz7/kWoxHWgSoSMzL
4CV9HmhQ515rZ0x7OecpJmhow4pqE1lA9HK5ur824R9Hk6f58FrhWNiJ2TJa0v3CqGUD4FLYX57x
ZfRvRUJEBK7Lku7uk8Ee5tOef9vVkAhZC95XxMpRn/38AGWXe3k1seKq8oVevpUiIFttK/tqUCFF
beofRnaImpviJtOq0+5j7V2MHlbP449PsfgMRVyrWdcKsLuSCjvrCvozZUG/eUVIjQJOM6AG+ExO
drmztDrhH77AovcweZCua42xgU3Yc7rj1JszT5R1pUZ3EVlw4Yv/JgVVp0ljY0YE8qZH7iZ7smgD
cKbIgd50r05xFMwcCY1TVtdSwQJlrpjxPqB6LhCvC/Mv9/ryxEHYhAWAnhrliGWJRc1KBw3t+K5u
jjg4dUWNjPVp4ROjSYFYqgGpyj3EJkifVCzdxBfiwlPIrffbU1j4FlPFgxe0lEuzEMZ1stmPRBVD
bFeiNw9shHbSqJAmtAU3W2/k3Lu8BVe/gC21O0JxG7OxzztgTsYyiuu/x6bgHEzldlJCWPC+aPSC
3mTvi4CrFBtEfgi90uqSVbi+VszDJQH5J6CMhF+LaVBVOkZ9ik03qG/s9EKkz7HxwjLCQ6/tAa97
t4TMCOp+0t8KIBYlYH+KRJJ6o99D91XqunOgb5EJvXD9uauTg4EeLn86bMTTs384o4wZqGuH+Pkd
GMxbkRNH/0el0i3Y5LE272ywb5YZPVo57l1HkjgUJq34l0iZWyTl9MhZWD5kH7k8qc3LF/bRtO/C
+OQmQiMGc5+D6Y23akSn3cVF+ZELJa3faOgh9s8EAHcmNBIzpRzqA7GFnMuUf69kiVJvh1Co1D+c
iZIW5W4tP2AK883/03eAlszTLh7gUEztPhvsJ4a9amZUk8HpONCg5N9RnSoAcJBy6P171gOzbpJt
5ePWTfdKdiby4EyC9DYgnxNwVdKNaoPrFL5ZSlougruXvNvXrjwXOgPVF0yBWJ2fF2Y2ZiqaIRAn
dQgfnfCuSTqkFEk/68L+uzTU4mIPvdBK/JqhBNANRqPbAs8Ig0eiSKRzOYv97Fde7uUswJVY0BZp
KObQoph3/lHWCumuhQUSEQv7YfnSrT4pYzhGkZzGQf3o+tXOotkfFg9IVYG9uKi+Jq+2PHo+Drh4
daNwHWVGNuou8NSNMLnpkQpvxUIR7fyrrX7kD6+2uGrbpEUAP2ekEPC072eIB/xhAxKnI5RdGusk
6fr7a+EohY8P4IFTRvth03qFV2h1DnQBccWUamndPpXZ08h8qejCO6L4CJIti4utRfOETl9ojneO
6kvWZ2kTYnv33IvbEkMP3wrhYMBEQQjKwHEqic2reoRyHR0TmksJyEgIZ5AngIllROovYrkuph2J
YMz+G/sedGz//WaL87r36nJshpk3Uw9ql+zbUL8GQGqg6xns9Prb+UnT104/JHvptJCuITi6mDXP
Uqym84AmEFcL6udEfhsBKo/mjcD/JScSMjGeAdhC4W+jPY3k6TppnUTBlM49Mpzx3omjUz9OylsX
HlEOgt/m+sMjLqInWsphHelTJM0nMcTjDhHgdkxHCM2WXi/3lYkpQjE8GTEAbK+9myZ3S1yB64x4
AIsGgF7MO2Es0HjkrCPWkmqjCzgQWsn5x10N9j5+0WXA5RRGnHpjRMlxZJ0R/dT3NL9r65C85Vxf
hXODNYtA+4rcQpnw/cL4cpee+VxLEKnDmd4MBeNLw1lnN9AwQxyKnBUjnrJ+Vrla0IU9P+rquYa4
JMhc0cZaSjArlj0D3x9IK+p9GswbNM4qpYVNcBToMLkuV8j5EVcDTYSdaWGo5DG/4YFjPPkGw6vZ
KFQUgtzZt8V13zs3J+r71u6cY8xRN9734/ccLpyRbmsrR+nwS44B0IVnWQuyPj7L4pStQn9G9o3X
J7qXECLUKR/khfl9CvtrAYGWBtd792cZl3eoLD0NvfMazjodKE6q88+yFu9DiZc+CgZN9rKBGcST
imOuH97hIwOMQlWHjalgP0zCPRyxeD8/2sq8k8szFLoDMNyW6gqm4sf57HAOg/clo/zbpJqchpAN
kv3FpuKJUr1Y3FI70ERGlAqXuwgaBt1XcWDldEzNrY+RjrTH2NB9VR/jBB+hod82sXqfqzTQmkNC
hkPVH5lL1U/epfVGQVrsmFwUmKhKl+2v0h12aKO75bsJKYJiIDOYUfwQVYgcE7US5yjQDoBc8Z1s
DnZe7ecK1Sj30Cb4Lzw5021gxftSLSWz6jOkdv4fZ9/V3DizJPuLEAFLAK/dDUtPgpR5QUgjEY7w
hP31N1sndlfD0Yo3NuYcfWMkAmi0qcrKypzYIDmTvPDyDqa63XMVoMjEFVZVCf0fplv1zXaS3CYP
QGHXpNmCJeU5lD/03DOMAr6T0KnoD9i8VJhhIh4BcpeBNjHMEwiZnz2oVSXvcIea6xChMwNVqpJ7
LEebCg5KOSgyyGeH53R4K97KUXqKKtHKOz9UP7kZYoqor4cGHwd0Fef3yfBTmK+CqqAhnEOfvniP
+/ehetUTEYdJJnnF1PlodeSqovJcrGeodpr6UczwguBlM2sYw+ithQEgLJdhODTTCe0HPALmo59N
76r8Vpsvv9/gTwgPL0hDblMH52/xT2m4GFthDCvEKOmBh7rVuIC8wgU8c2BxSjIy9KRwI9/wkj+W
rPvJBwiSPyhxIhAS0T9/d7SjEBWlYoGd+QaLqSoXrNukWsa85t7JCEUX+kBmbVoNSmllRcv7GlOz
dKQUzoMixKau27KDNxT49a0jQwfpiukFiOiay7wPY4Ekloft6LdEuNMpHYu6mYbXFH6/+/ia0qS6
1ANUZotwzYsNOrAIRNpa/gbCrQGIugRjWwK52MClJ6PxnvMY3c+IlpMQ5OdpKQmgnV25IBTAc1E/
ca0pMN/4fIf2xpcHarFPQqi7xbtwRLtkT3Uwdm6cOoFiyVSAyCVdvTx66/MF1FsdkE8heJwxUfCj
JKfg2qPXUt4BlUJ6hVyguyL8QP2+9GAE5lwT1RHwsdwoJt4s+tyT8Ylhyymj+zzSVr2s+VjznFhV
3UzW5ymdx89FqXZQ5jpMWW8rCALq0rRwC8PNwKAWDOmcAjU6aIUtJuzOxp8v4nXoIeKa4GwCuy7+
O0E5tRjaqRw3YWXCyaWyF1oNY8PY5t4NGqicAkwO6gaHffnE68ecKDmfpChaXRelszBezSwlAujb
nQpCGOhwaNJisWIekug0i1At1xZWFFcPFuRPbWEq5xRDK1+UISlwVx+TSrnt4FaLY7laHI0y82/h
Ws4tCMRAzQYdwPDYALbOCW5m99QPsOV16hrE/dgdirdEHhnve+VMQp2Bg6ahGo4BC9UR6jczmr4m
cBx7ENtSz0QMztMns0UhN8caR0HMBAEwqXp6nYDVv/S1gu4IjjR+ZfXwCsxmOLvtJH3HLRIgkGd9
qQsPjYsJydVJVBiB/b7+fzgbVbCJAIKg5o6N6g6GSDKpVefpBh4uiiLZG0/8egq5OKg0LsoHMQEP
nP85qWDsxtncfLe5G/pINnox1duvqDUu9nX6DgVUIDyPA+QvpZv7S0kgZRpQx0fmcK+FqSLI/M+u
xmsfX2wbTMrIR8kDJ7GCWgLvYrgCe0XYDKJRx7RukwgtwwmYzy38iPov40YNBT4uFgVH1hssHSFh
kkCsDusNlcBKFVlUvcRRjC7knDawAeKlC6ARhrwT4RTP8jZaxkBoskhhuoIXiskCWCNdbIRqxdkL
Ub9w0AHPgXV+EqO6EBavE84BBAqtWHwJeIHBhwh9AZ3mSp89XiMKm8vUvrdwsFaiN3iX4DBLbx+I
mkMxOcKeJUN3WoVlz70PEjROJPr+9znzU3EUkkr/Pbr3k6YUBdkY5ixZhdJeKisXxmUCvD0qTFpJ
3h+N60BuSm7z5s4HV/4h8fnryndTKOviIszFArl7B3uwBo65DZpDFqgntYSHNliYgLNWQnOCMoVW
514zociEvf3/w+Xoh6zir3u5O7viaRYmmAF9ARdwd2VVodvtsIZ81yLSba268IYfnJ6/D8FPi+j7
2CtYZN/S/GiYDFOEmvpKHRIuPQShgDHBrq95/6cODBCC4NDHLYqRU9yFllWUyQgv8Z5xgqJbCscQ
5+FCRAtFKFwQpzECzd8f76fGgL+ueZc3NNHU1JlyBQYmwxZCtAtEHZziDN4Gj0U7KIdhjuEk0Qc4
rON4BDrL2QEGj1CTDe8U4gzqBGpl+OPvN8ev/c+uAg4dPOHQgQ+m699jn+dtLCxibGCAqiohZwA/
hQJ26o+Igv/LIPzPhe4S5pvWFZPeY1cGIDwMCoqD50J45XR6tAZ7+lhD0LeKXb1J3GHErG8mItfj
21zBXg4VdE4rhprtHCng9vgPeyS+RAb+93H4RxRAbJWx0A3kmTcOwbbPqZgeuqpdD+Bco8hcpMs6
8/L+uplaww5BQoH3PMEJi3eI4jEyYK0QV1GsrMA/n/LblkO6KBnzNgm1B/kAsaDSnaB9TyRM7f4y
DrlXi4I9DDWo2q1v9I3bLBZrNCMBbfk/vGOFG7gAQ4PAzN0OIzVhpYMTCfRHhpH6DuDYTdlLEOz+
/TI/nbtIDv/7MnebR2WWhVTPWMaof3BACcEdxgXlcJR4UVH9/WJfGe4/LwxtVAsEPEgT7/mNtZ5i
pTR808BRI8gft6t6xoKOzdGPNZmMbb5TQKGbNRM6ySGUzWZLT3u7Q3m3N/QtPF45j0BuJne+4vxr
/FCZqIDQ7qqRaoCyH2w2y00//pkQ9i4q0gmfYyZROalornUIyRWS38Dba8EguF7ZoKh2mwDGR3Gl
7kz4DcisEgu7yUKrNgFQ4qBMgLah+FcmPZHRzXyTIqtq7asa+sOisAdjJg+TtZ86r/DWEQ0t0CSP
GtndSxkyAZVgEXhtLU58IqMxQga5E4f9cHNQfY6v6EFqHuAFX5zmf16Oim1WBslQQyPN37vKUEeD
atxwjvS4CEaFN4tw2Th9HijUtliFagX4p1J34nUUUDMjOGOgi4ADebdUPSJPyyGmO46T1Sku+HRy
G6MTZP3Fj5Tlpaw1Hgc7oNpG+kKz++qRwt+PkxnimSK2AlAZ7kVCoKHdhLWAccNEgYMptLKyROT9
GkLkP9yEv2xq/h2v/7na3QodJuy5I78alyLJQ8iMfxnV6nnM9c7Rw1wPrtbE3nV6B3MCESdgCEcX
0KFpFmcuygJeDOHFn2uTU7ESfN4Vwdnl4Dg/xh753fx2t3dzala0qLnxakPTAZglwtWGEXf/BPFT
RKK4P8ypxwf3j2GSho5OjfM2oOn095SCp4lkFqCRrL6Qg+HN7JZxmJMrtEDQrCujNQizWSxfp1xj
UQNTdCdHRzOqvb/vOz/OC7CJVZ1XWqHb//dtCOjQqIcKwFvZvYcaFBI54XOxVEbvYT3157X77Vp3
R2aDNvPxNuORgdoLvV8D1U3PCFWA8KJswZftQ+LIj6HY/1zy65a+hWJVPkd1qOOShXqB8D3QdjTn
CvEes/73cfyp70WFBM9/DeR9bac0C5QqrmnC1QV5Fg/XT2jGSvKNiNEn7zzijrUoY6FMCpUaNGnz
5Y+oF6jN73fy6JHvJhbsYFXEP3hkdLMh+BQxrDi2kCzyEOz3S/1UNVBhZ2CYcF0FPec+y+hnwMd1
qcYrAaw2iD5IOxkS9dt8j67uKCQLzWohpYLeMP3w+5V/mrZwVIN5o4ZTALXYv6ct2trLTrze4lVW
z4irJlaCzwqPbOjbFHC++f1iP/HuwS9XFZXLTixwPP99tSm8RTGAFUQC2DP/wzYdQwbCGW8MW+QH
sBOBx/XRXgZsNHTnh9peP73Tbzeg3UEARXud0BIPpB5szDhTraJ9B/8IiRPLNefBw/6UM3FjHV7l
XnCp+r8fFkvmpqVXRNBgJ6OFCf2zeLyNMdtIJx7uCdpPL/L71e72H3BeZxFBXrJS4KU+wZLSLJ7V
q4y2XmhDIRKaFLgYq142BGWfMKXI1+lVPQmaidrmi9AIPgR+HAFQkIwsnnd+j+ONJZLN2etg7qBn
tb9eFJhILKAogNISYOkQ8OAMNiaapiWwCORYc271TLlzNveDbrBsYSWeQCxgP0OFRxckiM6Ynjpn
bC+kMI5Gd2TS6JDPKllX9ADClbXeYTHnrgh8OrsAXXFvyaOM48ft8/tQ3c3CKK3GcEjAB+DN2FC+
l2qnNRSGAwqnAkCqUgge6hs8eD33C3xo5kEYS1xzjg+olESDhZ4HDhOiPvGo4fxLZPjbOYyudhiY
A3eSQQKGwsH9ojaKOJTU26AGFVvb65oEh+zTYMHaPi/3OhvIuXbZem17cm8J1FkVZPU0O6uXjXXy
jxNxL5JArrR1Px6YYNz3m/9zX7yO9u0QSXRhMoe6U4Ml08lthVYW1zZtZRmRg0l3u5frxrIgu7I7
HgfiLqsHpbEvntVvw3IXfFZa0xW50uPy6/U6plvbi4+Hnuz+WJSeaLa9Opfl+fdN4OE1eZr97ZHx
3iWpSPAqcM1kY6t0m7IDyTDqq2hnNYTiUfcfyoPz5F4z9J+Rvtt7MjOeVKHGZRt7uRbp81ZiW215
ZfU6PsZHjzh/divrJSWjc+oyekns/ZU+fN387PhtvO+2pCSV22up4XWfn58r7zWmpo2nd25kVZGN
zDaGe3TpoznGB/Sfi3KuncZ79bV7Fm9WV8ZYlAWfYzl5NYlKg3fPc5ydVRCrIpZ/8veX5YOrftHo
7q7KkSPuyA0TZPG+MAknUQFOhLka3Gy2zMlE17ZEvENGd9PH4TATW7HfzeX2tcdN9X/OoPwEa3R+
EXudLUs/sA83F0xcaq1K3OrhkO093YqfRO9J2q9mugrdHTnkJ2/XIDnay1AsIZZV7yiFS/0x3V8E
tseqNgv7XFdOvdQ0qnkwjXv7+H02fznl/POYKtpy8ZwGeqDv36g4m50QRWoA0S+yFOlru5HpyLav
AahT+PW5WN1IXhLllWxWmxt1oW7OQgubTrkcHjHX7+uNfJID8DZxuoK6gk7Pu/U8yHJZtCVU+5m9
VakdJBYUjtYjUT2HdN7puEc3wWLz4FXfp2T/XPVuRUujki6aGFcV3KVOwN9lrx6cNSwNv3ZPmWdt
3ON+D3Egy3gQPv20r3O1C/ihSDIUMe/bkDJDjtSukZXguSSFV+Id2GzrgXNoqermc/GSOdCbGElO
xxshBnNC98/OsfAWfGP6gy5PL6UVa+wP18XGU9ELlAso6lHu77Pkpz0P0hwSlDIQxkO4+G6bXxQV
+LjZoARnjaxrmN4iqNBsGMvYWw+rv2Ur3dzEmxGaI7bvXnT2IBVT+AXupyn853jpBQCQcS+dedUW
WZ/2kRJgkuL1vG49uzx576Nn2wedJgKJVuP+Cefe5s09dk+YonQUiMZQMny0Yu6yUz5bOGMBxhM6
QA/tno8RaiMIwXUjB/KarxkoU5KSwI+Bvl6D52iztWecfjl1CncFlX0I5L6gy31i3apdbTb+4uH+
+NVWejc2XIoGdBWoLYGOfJfVqDG4MnlfyUFyqdAbAwMMFgdpYBKoQ9BtTQOciA7sxKzZr59lSMIQ
gYZMVJm+AbtBIbv8xnaExuRYQJ6ZzILLdZrZlWofCAofLLafNhzcLYeLMJ1Qsb+L1xNZ7iWxqWVE
Ms9sLZDtFoXBgRqlfQiDz+7lqX7OhuVusCf7pVttfLd2UdmNydSzVCCQ/HoE/yg8OLwbP/TqSuCg
AP/BvnM3fuMID5c4lMUgj2lOnqMFeX2VAmj22K+Vt35vKTl4of3nKUkQhTPshh1dvXQywW4Yk4oe
I3tvfnw0tvyo//PLe+qvO0O/JXilEtJj2FPh97jzb6HGHM2xCNMeKZicgd7s5/X6PQgOh9vSSShZ
ifbGoilx6X7Pfl/v9xm7pnPdVpQ4kT6iCxNQ9d8X1gwIA0fpLCHGYa+YRKXDAxzKj/f9g3jq3hXx
n2vdnUDR4hpP8O+Wgs5/Xr9uEyhCfOpUcsjKj6jr7h8GjXeY1j8XvEsWzLrsinnGBQX3rBOd2JAS
oPxkd1aOle38E3UfjOe/2xcfT6SMQEgl0FTuoaRq7urOiHBJLrNEnxG/qXS9rfctPYQDCTLfKynB
5m5ZLyA4pWRj+ilc3123c/cPFiBy8/v5jjQdqlUmDn3wVvDbv1+uHHaJOZSzGCxxL7A+UGoPXE8g
MI3XgTEFRea1+ae6WZMVXhTkdGyBmgiBUjKkSka3phLeUAe5JOg+UPQ6eF6+oKCEkJChjjyzKV2i
hc5ujD2AgBThIUhRM3QbKb4YNmjax/QoD16CpHOxK2ks4B8QbGToUcWRC6VdpkvWCFl82twIaCzw
7vs0VWcBLk0JCgxb7FA0vCmeWtBFimxH6SB04Ek6CuI0pymUe0NqWvHMQi8R3PkGzx+7ANlDgJ8U
Z5FgJk839in2Lj4Z3CmkiuEnfDgzjIWrpVREDA29n3HVL+fruldcfO4kfMjoDXxROVXEWngLuAn3
dkkPXlO6lQhJXF9J8V2HRe9mKOHNhwSeb+3ykFO1d4UNUjVvEflS4V1z3PaLmDpjZcHMsUd/EHrQ
cF7E7BO+XUGQn9BSFDJjF7PwxUvIIRowObrPkt5aDLPhAQcI+a0Kmyiz8KORFe4qiYYpOSTEMysr
wGhOYDb3T2MNDJuMLkhZIVsI7id+VrLqkqYwfV4eEksr8HEQTgqpF3gN//wW3xOmG0kkUUbwKAmJ
DZJYsKDkVLoEzyw9ja4XZHjn1vU4Jza+kLjAXOhKOr4jmnXRahD5YLK9au8NwC54+LDxCfPgE63Q
mDAz6T7RMIQbN2fWfgoVPieC2vUKXCfqKaVbr0saYF0oMysNqIvCXAwxYE0xkaRlXtK6svEAEhor
SeZzyUdW4TKQTLTrT3R4gjaKFqCYjGhIQ+8BndABkbHYjogivvMxwt3WTnkKYMwVIcAcMAlr/Lep
ra+pWmbsyjqMQ6kSOwj6p5h5+ak4gkIO4idGb8aABOHOC+wew4R3CO0uiB7hAvmaDz7GRsZxlk0O
hHl1Prb9EsIslbAc0mXbu0NvdQNUSemMUkkIZBfsNapmtliznbleGaR5q4jIjJulnU7oNQd1XcVB
09UWZhr/47yOoesExVN0WTF0XmrdKiSSpYONCB5klLDM9MogouJq+ChZeZTJm2UlXkE0vyIpSdP1
W+dN/X+uARn63fwZPeNRaPshrvSz6xeUx3CCF1v0ZIQgxpOsZW9SZNOJvehOvBH2L74lZAxb9Kbt
CX07HaOYpHuqQP3LxUdJJCYoYr8VkQ12PeD5rCMwJTJcpVq+CQ4ERo/H/HhcuBvrxTgWZGAvb8dj
aRAYsUykz9hFnpncUjw+MlrDblsG/n+1sGWZgMY29BAPgoI3ecPTOiPtXhwQzpZY0UR7sj8ry7EM
0r9BxLUhm+vINgpOyilhVPfVyEGc6mOXzaSjGJMb+gPpGEHWk6rvCKFNNHCwAs3KJN6Xx4Qd5WXh
x6DX0R67UoHxG3HyQ4oU1JYFOTWv+AiNxT7cyVFyJFnIFMzOgSRoX86sit4+s4JcHURW4Imr5AJc
+1N8R7eGC35caSfHyYWmnnMRPAA1xQlWHrEdn65OPDmgA7oJc0thiR9yYhIegOPEmTULqIDYHbmI
TwP5QNdyCGETqu0GfD8SNLw99bDMMKGZ0sEh0EUaGS18A5584NpAluakiJepobl4qkFDbJat244r
UBFzMjdbXWE3fFCO6LkDXaJ20NJLMh1f9u17D2wj/RzA4qHtewkSkoMR01IgUCA0Xinu4gOEbQJl
7IFE20uD7akgdO8OpF1+mPz70GoAyvwMaT/WuWFl4VsveCTQIJRNxO/C/NBTZDFzscK1TU97GcgR
Qu0Uscf1pHvhIWIYhb53Iz7KV9pBTCY6NripyCB5gdkT2XiDeHOXKzalhS+ntE6DvZ6Sjxqy6L0r
vYRUMi9Gti4XvihZInqRRZpItE8dFTCpitvUGQDdZiAd0RTWF9Sg4/b2RyMSFpxEyuoohN41PukJ
RCOe1PSYpxCAdK8DRDdzdp5UtB0KTqa8TiDJbsP5DSV49O5P+VLJVzV4jYtVCPFR6ZjSrE9IrjqZ
ZHUkFrzfI7kvH/K7EBIBHKeyo3iOFO4uuA3rsTRA1Z2DpXYc7aqBayntKlyxtWfbVKhkV55xUezb
zUKgBw0/dNO+VoYrU5B4ab9LiLIM7NxxqmVnkxW8mXNWkXY1xaxexW/Ca0/jgT3BVs8kL6FCm8Kx
Ys0Gpym26taVLgXxr+C1kM0xtaAcjUo78tQBcx9zBWthWCLRmLD52r8/+E8hLGItkMoBKUC4ROFR
4LfYWVIh7pFq84yQS2IypJlJTJtjsCtllm4G+2Yp1A2hO7j7/bpfn/vPgH+77t2A652gtGUszoHq
dOc5gMWEK1sLv7Pm5xHA+Ztka3aBAUWrDQWuEnmaE5LqVbFaz9RZ7JpncWl60+H324IsBp73n/vC
UKAjSIVi6b31hizoi1ZUmjk4Cy5SCc6XJ/CBtbaZn2WsjCjoUWT24CJKZzbLAHK3tx3k/8cbrV7U
cyS5NVkUThUS/H1ChBuBnSXTbEinb1ARGFfb2t+icygQNp8DlrvtIBnfNHT+jIkKZLLE8ZN5qzLG
xiw05AXVCXIyEx8mDb6VhCT3VrfJEtYFiXYvuv/m987xikX9ITDz5RL71/Wx8LGo3dPprfY2vrEc
vH4vY7lLKr5gp4G8IAXjWs2JHjxIUv7FuYH1cVnV/xq9u5xBKOdyLK/tHLBn8QK+SBWMzH5XLQ8I
Gfx22WpgWADzxdqUjKeFxXrfPZzT/wJVf9+Fepc7S/GkR4u25nP6edmsXt/fEdsEQNoP1ioLLBTd
cPRWdN+5HXmAwMgcBPtl/nzZFnxbT50A1R4ZxaDgWSPPkr3GwyekQ1x2cExkTu3qxUcr9v6Cbfnj
AeTy8Np3a2qC7a1ujNUcKGQ90WYlUsNvgvhl+17uPY4+5T3Z1LviAOsp94gBeJS//YP53A08T6m+
PTw6vaEJb+LhAfauDWdtXF7VUzC7xCFOb8FnldDTyR3c4zElPubC5k0k9BEIdl9r5YkrJiFcvhV4
+RgQ2/r7LiQdeaQEIXIMw2zjHYDej2QmtAsyWzJClgfD/lPWiro1EldIPgGxuc9aBUDxk9pcZ5Qc
Fo58gdq+X2PPCEMLtS5aOpmjHMRdl6JcSKQN9N7Xiz+aH7sVYiHEOuviMzpeqbC8rgfXsH7f0O55
R1+D8f3m7lZkHt6kPoUOVgAz3OP4XIBoZUAc5pQf+l1mwV33xlTANt1zITkhwokL9hjQ9QWDdki6
zj5YvsIKe0Xtgg8dPLi5H1Ls7yN3z60Qhg7WLWk2BwMN92mArtNmdfOk4GrHW56y+S0Nz8iHKcwt
V2LERvoGGVWYILwMbo9/74jsFlbsCg6K9g8w5x9PRvDluYoCvDv0e14s6oiaKgvyFJjHDqjSK6Tw
GFKatcoaq/R0B2I9CHsenkB8dt5vIN8vyzeYb2to0UhSjG79KYhXsiNbmi2xz9E36Z8nRCS79MFT
3tuo/Gd+LCBNAPo81EK+pGu+Xc5QoRJSzMUcdAD1IHp/XZ1HhSyfoV1LkFN4W+RwI3HU3WfpJK8h
+yxcBwW8jeBnu80QGM8vp9PRDemDk+TLH+6fYfh2X3eLWF1ktyzusYgzwkoCB+I1hISwmNs34Om6
a+MQJrH9mdE/ivP0ov6xnN0hegXoR4j18pa8+BmTa+uIzWb/SL4UY/PTO8LmgjUP/uA/vYbtOM9Q
D0oQLSa5BbFlSw4ByTAu9xbcqrXsiNj8Czh+0wTeghO8ZwE2L2MIGyGiRMIQfu5b9yy+wjHGWaI0
VpJtD4i+djDUPbKz4IrUOgDoC13i9da7Mu8zWh84eLS1X2cOpONTImuihSf7OGERXJB3zQUK4nG4
plruion92Zn081BS296+6n+ea2tprsK3c0fc+PPDZKZGEbbfSLq+ImrXWMXOvf08XdZbuzjyT9rp
1m6VJWTnALL6rKDnhUPUEegByaMHJOYQ+YF+kJFP4FUkZIv1eNgCJMS/HrLTIchdO3sFZnU46A0N
P/CDI+7N3oZnpK4Aj2egNpmPNkYSejndhQpbMB2EQpIhRwW0JFDkTYBwERCF2w0APzj6JRWpgLxb
mm89gZzqHRbMc4IY0ErwvtUThLCvCdFvBHANQJnPz+L9hopv4vX+UzORJ2cHVixZ9VQls1+QrtwW
3NqJTLazgnl6Y6VnKFdRaVOGqEqGqzh7Tm5IBZye1s+wfpNi0tnSvmOJTBSYKoONZQ92y//41NlG
7Q1/CoAfBMLRcBKwR/9JNBy02qOS+R+0InZPsFSz4PEF7esbPR1THzkfhKtp4eyNjQpgyc1vG+gU
hlYDY2kBzO/VqECcDqFKZNhmIItU3uTLcYduW9iIpOSsKAzKwB/LrLPFQ2EeOD2ciHuNjJ31oaIO
cA0f1Lm+2Er/LE4TtR2oWfEy5F2g0Sxu2dxK0hSomMLPsw1fefJa2e9QsXKA7jhFYgsHvjYdZe0Q
awPYDSWeerVC/YuK245ZFhAQHwyAS0cgW9at1c28w42Xj44/jsD/dqd8JX/b3sZuinr4DU0BemZR
tEA8MK9ekUmO7DXQ3gFCwQEMUxlg5q5yCQpjcUJfNsd5XewHJGHE3e9xEpLfz70fw2T52/jdbW56
asDQdsL4Tc55/bq2s+UW0AMQSE9GBXdloWSh0Rzni2sCJXhET1B/ilHBiBIRqnDq6L2Ud6e1BrQc
hilIQ78Fvfi5etaAOWVk8uMg39QbUIIwt46JRrRld0qs9BgWNPtMjwqQwMwJV0CZo3X8fr2gTTHK
gX4EEGq7fEFJm1gj6lMDzHsLMbcXRaMIIX4fv3se09eh9f0B7uoukRqa0pyPUxCd883oVUG7v9rZ
B3aHtH1wLRD0eGXlfg59v9pd5aUsb3PWtIsJ8WTsAfwkuc6gtzGwG05kIOib8pwXzsJB+NI2NsAh
W4MzA7ZowOMK7QGpeWrqwrDGWJ/rKzZaHfuYhaRawa8SykM9GD9GvTwLq2XqwBpBxJrYmx5vCQZw
E2XoKmQXoF+XL3xz8Y55sT8Oy318Omsfkjduy3wJZoWBEutrvTFJd042zypugi5vLxxigtgf1YOQ
Llv/fEV5Drddo7EFBxfwqtYW6UTbCzjpqKwL0Igh00VHwRbQOCs8kcawRyHdYdsI7H32tqCWACVQ
/XW9ed0OBxD9oUexvB23xht8bQUionvSl9FjC0MVBhoKtlcr1FnPZGA78OHjg7euzzYiZMTJyUTf
6wNXGwZhJYQRGxFpdHgO189IIWb79RXmqTJ9zUS3WknPOuovC9XuWd/hGZ6b0M+J6EP4BCCXYK+T
GXfaIPnAlHs+d3gfl4kaziL10JmOAZnhK0FzoCk0EhEW9K3fMBmTHO+qMkltJajba8BZqAz1CHvG
5aI3GMbVuVPnQHhqtxg3ZoG3lsS2CJ3SwhbRsowVgLG6/UEQC/jdir2MJKFluplOwOKF9oadlvYA
hwsbJsNWh0h/CSbMuD1D9hThgaXvrng/kYhtWxNt/OUoOBo6Td0PXSHgwXr50x5Y3W7sg/rdsPL3
j4uK98Zhdv5eFXLGaYBn0o544RX7YO3THmhs7B/D5RGw6cWF5xEx3eW6u5RkyRg9GkvA2+StODTE
3yMjitcA2HjtGFrM5APNRy9XHMEWIm1g/3bqxI5hfd0tHHkGWsdg1FMFQpLoodwZYoCRQZ9HezCn
3RmvSGLP41eQcmZr0N1KzCO8qrc5vjL0bmEhRCbw3hWMFRQQK4nh9xCb4igLRafThOFt2I2N+P9E
Fw5aUP7AxNC6sdl+R+s2vmuBMi+cY/Atkj0zZZng72DO5hUrTK+32mCTlW2gr4UpOK4idHb70iqu
8E3CH9y+VaF+V6IZk8U97FvwPIOVbwZLfx6s20rB1L4gxKpRJICeigWlrhI7Ispm3tUbrOGMJqdb
DL8yWmmwbCDQgylnq3xTseDf+thCP7BmoquXFkEPFVR27UkawpmFRYdoc7PldWtJtgHNNaJvF+vo
ou7DdeHdVuUGcEl7DjG/94gSzZjUF3PbvWEg0bgsKXSAV8oq2aDBgP+zWy4XG8mTtuHa3OKHcFdz
QhboA8NJO9tXRFDYELAFzG6O3UC4UsVGn3wGe2+iuaOH9WmdYXsleOauwz51LJ6xE+WTVckrrC0g
n3HDKtWCC9Mit+CRCmUZDIXcEHWfQESfrwn0/MCrwgQHZ+JxrrFgrQZZMJqcJSz7xk4bPsLyxAcb
cyI10Kxh6xIwMSqg7jEuq9WtYQ3+h1tFNIP+dYxcSdQFq4sN+OBXiYPI4amxw1OmLRPsHy9w6ShT
2iika1YF1k1my/DMwPsv/EmkA3p+J3TGoa3ZUmW3Sq1UQPkB4VFdsoar7aGNlYP2s+DIB3yrgcpH
QcEQNhnLGLpHFCuz0azxIqBU8YGyty3jOzyAv3v4r5/rtwW0BVB59NTP98Hq/Na9FK+Fo7PofXJq
F6o3yZPOBA+FYKuH4GIwbMdPmKB029QdEAYKp9wLn5tNuxqQa21uvspmv/SqDVA6J98Cv6PKsV1G
tuw2OsVBgDJWaEH0x9O3FQNKTqDis1n44R4tUlZjKyBUoM+jJ8L2+jxvextrAoVJMj/h9jCimCv1
ZfDRP+Oka5xANiwD0W9EUnQuq0/Vp7nbG/gYmEtb6VpEqXpb2iK7blQZpbJ46UtWabuV0y5jp7bC
9bg1rBA2AqvkHfvPQMtz5wsuUh+pI3ljZwMDcv9iHIYl9IqSGoGuYUMvgCUhS1jOZDs+lOwC5Wdb
ONZn/Q8MEdeDj9mQYLn9id5HXv0RiWxDVQWEWJm0BbnR2is2CIahTEaEl8Ume69uTNqlqHJULF5d
V/mbvlWe27feu21zf1zKAilPtYN5HsQ0PV4Z4nYT/d67hY9lKkJBIiH4SQeSBIuc4wniQTreBCzO
eTdWZNpnF22LpRZbV+92pei4oBLjMnUUS8E3t9rWOBlrYD209tGOhfETQAlEpZbX1uFyh1Juvu+3
0bKFB3lHk4V9W1Xy/yPszJoVxZ5o/4mMQESFV+ZBxXl6MdRzZB4UUeDT3x99H27fio5/RXdUnTqT
Anvnzly51sq+l/DpD1gSeQxNyHXD+VR/ccSOzMD7zIo9qQIHjwypBrs2DH7hqNU77un7TqQNHvRG
OLvkUuuGKESNV2BMQwx9bfH8OjZ3NlkgON/WIPXgzAoj6mZiUqiJc2abVoqXcabP2WGNzwiZz1vP
hhwlTNObAD7/KJX1GUMyUD+1+rlPZ90Pja/8LmujWM1un1M4i1ojnzEH0Kzc0RIA5qLRJRr8ZDdu
4bRUo06XFmJfpA/vEOdTZ7RRWIkrJqjRJopAG7HWV3Fh34Sr1Fh0WmnIm3gh1tqQQYnLbi+LWI6p
kvfa5VJfl74LE9v0CNSYR+QL3BdNOcmLp1errrIKlq/rBA6GPTkIHh5LofvWFItxIuFi7AYnZolY
Nf26F6mCAgKPJN8IrjjFOJWanTudeMgzpbUuv3UaOfG8H1fktZpPK7w4J97IHB9JgPrrkK3IBsM1
0pcF3yD5LQ+TE+Yk+sSqtfH2E6vyOvAluhPGwEweJHqDTekE9kSrA+071unljw4ML1IHmw/jRFnp
e8T+ODxMjOGJhWMzUvOfRZG0PiV9ciXKhqI+uk9rNYbj8fNVGW1ZAJXvwt33FrE/JbPIaPGqcq19
Z8/lSLv4mOy88cIxhQh2TMTTlzXhfvEL2r9+eB2fax0HuGvz0auf7GIp1sSvjrldm2MLh2YXXabF
E9oBqdFZDvxiqKXYUS7GH1saGhH192K0DOcyeRWd2vn4awsH+rSTkT1d8ujzrzo8FYVO6kD8e92L
V8/x8rC15fuESksnGnkLXB74FtM++JZ3TD90lJbGlGw4doZmxP2KzkM7spVjZJNArjqF3Cvao2Yl
4aLBiCaDXKRWu5/Of79sThjBLR1hL+zfIic1RwhP6/8ueGKJfI4emCmMtvAirNTIlhOz1PYvnZmh
/Q9OzlXnlLPxPVnsBq5oYopSRGq+T7bIgHTZboZOiW3rRx1V5hvTDygAM2FWXqsXEOQl0KtIvSgq
otUL3eD7ZDZayD/RjuUR52r2KzsQcQUfM5DjZTMY4yqiT+7fF1FV0J9m5ndGfaz1R2gV9oP4bmY9
IOE09turTGkzHINADIxwA81kql4s4pAzmo292J+c8oPo0IQ34l4irsaLPEU33T3GDOSalY/xXFjm
duohzRWdCb8QGdPTxduCy373t7PfCTBtwC/x2P6a2MfMEtAV/pFtBVSLbm6kc0K2PcDTRYMLQozi
XG6RTdBOUNxRja23Ovqhqz3ddj5JdkIjn3MAp8Gfwu78kQ/oVUz7nDo/1lA+vtCEtMEMJ58AowRN
WHxbTkrShCi2o0f2IFyM71O/aI3skd/5PD+kbBNG3T5pAqujbbsa+akzSWyeWxrq1YPA+WQuiT9c
hphIOdNZWqgCY++8gUmpmR3Ct54fGW45TbXJiiBK/H7/07K/4GNDRXNqcg3lLJzs1hpsRhJhgRJ4
invbUG9b+5J5Ne+CiZgpVa02D9aDO5PJJl+KFgL+qvEvgkG2y0j4BRESV3Nj7OAoTWdNp6A4MoDV
7Dv8gR7+1uq+tUKnr8MYR7sqrky0XAtavWcIRt+ZceqFtP9sx7M3bL72VzlUHBr16rNpRC0HDMSY
eaK9bsGc0127B1bqMVjDkNTIgQPkvozvERPN81sNdvQWpCVMsGdgC4xhIMlhjq06ifXBh7H3lTZg
5t5rI3/VTvJh3UiFyREFVZrPNP9QoqAIjS96XuJ2YxbzZDcO1O4G3vexFWAJSFHU+4naYCNU6/xc
K8+eGJNUWhOZ48h8kkAn+B6ZWNG3E61KDIx0sGf44CmtmHj/g8i9Eq3GduVcQ8B4q2WiQXp6GsOh
NrrlMkQIrfraF65ANpqPiVVLVuvPp/pM8PzyA0xJX1aC5yyoArGegOSUpd69vZL0QFbzTXJ+X7Yv
rpXlOdTo0o4OowODyL+JRc7L+xu+1e+EXGB0A8bnHEq0pOk5dWzYotAuy8+Nixdq/QtN6q1Vq4qC
SiHV0VrKdAydkL6fqopZWGq6HfMcF6IVi/zFsvyY5V2ZKctwN1kAo7yPXxcqwzxYyKuuRiOQk3Zs
IVnzkMeL0h6uAgsB1kttj4SR5vE9TjYXOz7IbNlkB91YpjSjB8w1eLGojSA4JXoCHe+lvZYCnZnj
azusnEmrYqn30mXC/ip0BiY7J7SGTp8TDcxAnzoSKOA6tr4HxSE8e09Ikpf1aFnY6YzoWTGNxSev
50N+RTm7rF7O68PcOuiDJLzpR2sXqd548s9o/bJLT3LoXo2N4bnEJbTE2dAWf56x3i5Rcu3FexOS
t3DL1KFL5Myvk+NrT3Rq3Bf7NYI7RlNb2uSPhtGAfiCqwpGoOCWhcYaPiQInTVVWxnP25UQCSQV1
hkB0nWyy2WVTXglVa3kmb7/ktTFUUFPZRU44MBQqelIcYF/3db2m607LZiHwQqkxHpMKJ8dNR00P
bw8GIYyxBOW62qzqqVW26mWodlpCmK5IOdf5oRM0DkSa0RBLe67BJnJi5hNAwjtlEIe2w3U7VBmB
PtWC2ZBmZjFj8qXPpTVMqFY7q1lNZvVptMAG414fO2sEcA3j3/ye4kMLL+YnRwseq8LFFnMTU4Xh
y/vnY23QqZev9SXzmvaEynhopLld8icrdtzj4K9Cl5ZDWHlYfkAYwDML8RqTClo9g4DFuEd4JrHO
nwMB41frc9FCztxKo7P3OqSgBJmqLGI6abT9AzX4fd0mfMVTCvcym65HQKA3tvuYFTaHvCkN1MsI
IzHyTJU4QG3BMHHGhM8n2tseRz6MveiXs+oQ0RByJjq59qB/gUBSyXwhijKgEh7l+5DtCB2fG18k
YHwO09y5xNavvLycGnJoXm03WLxvPXcVYB3OxEnu3QTVdoDVrPopdN6F8DG6i/Z7mZFz/QjAWKXK
feI7uFgYrxd6LcY35lrEU5fbbWHyRsUTsUqAAQ9/lMKO20akbyzCXeSXQ+0bL5hy+b5dfkaFPoWL
CB+Cu9XhTKFOGktg/Avp7FTNuV9QwKZ9gkgcFZhQXuudbHLGKxcvIGS8da43zI7BKtP4AULse8jA
oT5wKWtlqhZP9X0guvIFaLAhsyphYsLpKI0Q45pGg9j7FE2CT08chS76MWO//5BwBcUk4PShjtCK
0kxzbDLU5474Wj1VVKeM1kkZeU1AJVjeKkmF6Elo5pvIXgmaRF6+sf9f7j8ISjPnJJ8XcDOhe47o
WvK6ksoPVr/PRCdcpyVmZ2gCiejMD33uugNz3KedTqSsW6v6JfQ2gkrs/K0Si1D6KvUqYBo7R5SQ
LAivOfYCxKwENpjJB8x179mhGy6TV+lDf2IQ04nWXMT41r8LkM2QgaOaUthEfs4DLpy3z+ffT6Px
uJj+TbGzOCEQwCeLvHAqFl77tYPz8zeFT4Y7uZM1/W8IN8UvNyb5Be3QMosl++JxAiXGRqgnbjsP
vHotS6rECyjm8Bb60TmSjY/HYlQxsDC69WT58VJTmONIWZmJXZqRW+3gyw4uesGN3VWJnq2An+aN
3dFsLvunH7m/gfuR1dEBgzmuCUU1h1IfvaMzJxpnLM8Ram64YRew9xTUqCxKlubr0BykninN6uCt
YoJyheea3trluFJVYcRRpOaPxGmPF1/261m8xmUrOl0u6nj3JHKda38c2VljDlzZzsxxo343n3NG
O/qQwr6stPYgXPR0Fw20mmTqFvjpvOJ5PtXBckLDbZ1qypJvgws0h7e562sovWJdbhIKgFxVmPOk
4/yZz5mEdMCTLv4dYNqtTan86kM6nzqjAQYyan3gm5j7onw1fjeEzUORQxVn5anCy4LXmWzgqIqe
xGx6imKfr4Zn6RAaoleuynnhS8xLPgjMCML+nEUKU3mTuqFLZ39yyPzMF7wG7vm6xPQTx0Vzwt1d
Sci6LgtKFn0jeBQoQw5MK92Bb2BVmujxOQIyCNUu0J4bBVKzj91w+SvCxGpUYBAqGN4GZsC8Wngu
SQNW4uEVOIMlVNTyLN0GoKWXRW49ZTUZoAZX6x/JjgaEOq3YwLSEW7r6hLZgB0cssm+C9zrnq9AV
Dq0nLwZ0CeR5rWGMw9g1+7Ob3MaNNrkx9uOnXjIgeWRcpRlJl58vhtd4PaZYMWMDdu2i2MK5A2+B
pQIxqrg9KCB1JVFL42M0KYWCBBahj9f5zafcIZF528+xVuk8Me216FMfAWZ1BJg93ISzxmTrr4YA
0GO+8a2eQu+LyNIgSJntkf2mccmsFT9cMPIGYrlTEzVjmurlJloRF9mQGCPS+2V17hsYzanxpF9J
nctHoS3b7/3H4NGz4UKf80IPzo16v8wu+vpDB7TcT+ir7kp80tTNFdsurxcFwcRxizkvk/vP87bQ
mAhg82ou3VoIp2tlPVjApF2Hp+Hsufosu5lwfS0zYzSTjI7GYucNtD4NZkAirOzafKIdu5iyTs7q
Mn2XTsTokP2Sqo65FTZqAxuGPvkmu3ISW5PlBLnIgcjP0UQWyZbMfidL8aRUXCbJdjBvPFLhixPf
opnIMAK18ybLYPeyG/ftig7NwvLGfr2cxuuxke6feg4UvgwswZGcN6+P16UB+nZZ9pOPjHYpLOVZ
YAU7rkujMHfIJA1elVnvk5/6NN1N/NqchGQcF/VjkLfQWz5O9O7G83h5xOiLHljilhzI5uAbG8qu
wQoNCGOWetVx8Fspaks9ewy2ypzcbBFZkpM+yFsGu8rMD836qQsmK8eJ991qnOuDPboL2nfCqemP
/SLW41t6EE/8G5/U3/FadhJqjKJXvX3glcdW5Gbz7sbkQCjEnuiQKJS2eJK3jVt6XIjgNAgZ8JSC
r1ACtMX3ysosZc2ZJf3GZjvv/xnsyEI+B0L0BvUHj9muz0/to5LTmBdrambE+5c31UBt3las/kr6
Gu72rNkkbrB63UovsaLV9BadfRL6XedxZtZWzQQJeHVDyJXUSYTw1IxWaD1cflT/AM8K8yFIt8iJ
6KZw0Wcjs9l8lmMTgH96pKQMteA6cSdWZwY2rjX3bFEzzloDPWMcvZ4xhuvabbO1ADC5jdbPRXV9
byV3oL42jfPdS7TPTOHKy3tMZp7J1gVIKPdB21xWqhd5slusRSNxFRNLvR25FyVZuukLDc49FCmX
j0GvfIwgArVI6mMcUehkT9zny+n5W8y5uQOaPGRV3sXpSx+mh1FIIQ+6xRRrqGEaRC4UMP1josLp
/7GgGtd4Oa05UI8lq2g1kdga2ZkTrEUUgghIMWtJzdwxpxOdmSV3Jj+Z/nMd2N9rwAl1TOzPj7SH
YmNO7ScI5+iYLD6zxH6DGZcqTjAMe59HHqMOsLo0RzRD5x1ykzH3UAYMpdJiqw69/om+PKRBfCXy
Xo7kglnq9e7tf38hzusTenusY4hdbLxVu5N20r5hdAK0ni27+L0MIx0jJcABRpkdR2a7yIx6/3Ha
M7duydL2ClgiU+0LUhxtk5/uKh/HstaaI6tbvLzyFqMNmgk+xUFL7wSEDdDAfYNmKEQsAsTbFp2A
8zW3+1y9NbsFADEAUDYbz8PDmy4WOsuC2+MNerkLGcluvBgbH7fWp+6TCkHyv7oEgVuZK1axJVPt
UQR1PFYHq3gx8SGHSP7gt76Dy0lD9ZUZzLK2ZIexS0T1dPE0SVAD4vyXWEaqaNU+BZ4a/JSVmiI2
2paLegvIN3BLGB+cCZGkiSK9IHNYWGKkC9SoYHq0XY7yUQSPCvUPQZYpb1NzTJ+BNtpj9M9+mqg8
cYuDc9+0ar7gwMkUO1sWS/qoV9Qt3RXcNfT4ozgxAN6WPmqxRMrSOq/zsFHFWYpvHxmAor9416GR
maI+Ocomk5xIP2K7dkT9uZHtchF66aJYvhfZ8nlK14pVXt/QTVMcDzDufO8BIX1R513nGNCB8RVq
uaCUOT/vBY0eKq3cLI71qfgSY/oCRO/WwoboXqo4oc0yllVHtYUf6/Kt5WfZnBzpMZgEKxUYUhch
yagA+x9TmcW7yi2PL7P2yE4syWrdgTd0UguFCQnJrg5Jl6buiPbEF/mKW/jMZWq3zP/tME+b0PHS
wqIH2eoLcKWmyFou40Cpgrldjp/9NGOnaoXz3n8Bzb76B474R8V03BnQ6QZog2xigMnVOtCrS/x4
lBAbDXBu5ZzbsvrmgFE0kqcZQJyfcla2PTeVLpc5Xn9sDqBwQ+KIgb4+WtDCgT6TmYqLmsnNrUxX
3KbP2SyQ+QF44tcB8P70LAxRlw9vbewmTkXQXyTmW3tdxWO6KNd5qbGoUiM16lnrtHrJx6Q9djf/
Ov/An5zudrdnHRVOsA22VMEvw61uDNzpT5ArVRM9KrBta+wKR5H/uBGdNnpg0ZReE5hTnFMOOpqV
vCnodNDKpCnrF7ORFThDl/tgpQtuTbgQam26GnFzzNLDxuvnqYdMElUp0N4EwcRi9qEG9kBzTJ0t
RJsn5AQ/fP/Ef7vNKvdqSj8aGTpzhLxK74xyna6zJXuO5VXd0316fT81ANvxBKVXugjXMEJQVr3X
od3v2ost9GD5cMVIdywRexQmBb7o3NYHrgj3wqa+X2wuZ/nRaAruP3Pq3eVYm+5Tl1sxu3ivtTBr
9i0pGnt/BZbAuBURmP2yCZIzM5yIA+NVMYuvMInw0P88ErCjRRRYCmALbTzMQFrtQj+JAHEXju+p
njKZMtXyPRC0UDFmT+u+OhGL9RJzTD6eIIsBVsZ6xVTU1Iw7TXg5n8drz7e1kB1E1Wimepzp/V2l
3Vdrsh8vXv1ur/X+EzPoaUFglZ1dHdPHc6hPd6I/ISYZfMuEmsF8Oqk91Oqj7MtV37aMtvlTCzGk
KcBJ9C9RFYSZ3yCw5nk00VJZiYXaQepA5bIfAryHOJar72vyNuhNYPAPl4MJM/6YTUZqaw0NVGbE
KaD6/sk8t591OyPiCHrItBeyokYd7SQY0SlVzUB/7SJ/fAJcHp/iHcqndN72jZ4D3YmQKm4t4Y8M
EQDpoVe0uj04C30q27w02AghyQ8pVeA0LrePsF8sm/1gJZqSCJ/5u62WA0s2M7N0P6TfVf9uwZrW
sinZojfQE7N/L/TJJ9bLmvBvvfvNAfJQVySJ9qHIOX9+y93zJq3HS6V/e32rTZlN1pdeC0c/nP+G
VrhGM8REQ/XpBMvLXdSTU7ngnvF6wkx5RKeRIczyRbAN1+wntt1p4gkAq3auvecD57kp3cuhhqrP
KvssJHIWDjcn/uilButj1xjKKvYEO/QunnwAh6dR9dKfNkwNlmlLoO0Y4zijV8QWFrwPBRv1Czmx
L4qGeCjZ1sFS0EsXbJ/mssEwUgrys3BrLJq9h1K7SigFzKf/2lVoRpEsuulKuon2cN7SMBC16S+z
q+03NXuiSQcZTMEnfOJozcOc8KkZ/+qLoukpNMpzCT877isGZs94AfyODuGw+mGop5aMsVxXo9Lp
W1yGZGeh2t54yOlcsHtBILk+d+LJ7bGzTSlDlqGAnoUEMyCkOz8q3WJ3rHV7WsRUNH1nMFmKszbT
UvsJJubmi3yvsABFcOJMHSCPXQ4fT1F9G4oW7WQdVBCJLrQI5LF2fU9jh6gg3l/76OdCm5icCMRd
h5vfU2U5s80opiBsRtZ41+zqAVx6C1oWS08XfSLdOr8CCoIuknkMLsZoDMihYv+1HeIgzhdSjY3P
dpLvE9q7CoLO0YOVOdwXP4tS/QyMeM3045C5AXqx7bS8007h9TBN9Zk11arTQItcaom19V1ONSCB
ymDBr5nvrV7s2elkQHn6uV6HT819IQjtlSabch6ucuuypu8h+chondGSXggvbqxQ4ADr7K7fbTtb
4IDWy3LcDakjQsswgJVKddyqLWIZ6wEIgMo+3QVwmC7aj7zreVOTVXmPnaMwtI4yNh/RYV9CaEBe
oik2usxUx/ptuc9uq69X36INZy/L80Pjb4DO13qBUCPiguNoRyQWiY7W0tw8N5vHZcHmruzUQgHn
2eH5wdJlYSCPVx+sikei2581Ljv8/Qg242W3FNfPw6MY8wOb0kJsGdB1prl9odEYS+qqVyi+oZsi
kgQ4R4ta7gSbS7s9RNttFgtOd7d1XD71vbEFd60XmQ8q/RjClsdvfKMSDlVXmr0EjVtS+LzLFIaF
/vh69Hp204H684lh9n1tqedWKCfSJTrYfDr87fJ1JagPxKtKYwXmpv4sHwO9amf26vlWMaCi+/wD
H3vs0CKNLUV/Ah5oDdUZo3/dyqsK/XnRSrwtUMWd4nkc2CuZeDP6GKywWNWfVAZO5Q2XP5mi03gd
D5ypziwRZRYlqzS58c5o679RHOUanfjd9Lp59B5BqbXCziR1uV8RLI0QOQW3B6IhqnBL0I0Xgl5y
RoRCP9PZ/+ZwiuJ/UXP/Tav8Q5nyFBgHl2Gytx36354QRPyife8cse+oVPxqMqsI7IvumEfp7EFi
H9pbf7jdbgmW8zWFB+aqv0wfX0ZabeaQu++OiX8fBLA5nkiVWqxI/Su10raxnjAUpIcBtrk5xHUm
9hvK4Jc3cXopNBp8rCU8ycjo8sdmbIYmGul/1Ps9oZzBAX1NhX3YZQlBPzEwbjNBG1xo5+8bMOWB
GqGzDsykYT/yfiAU8+DVZe691cNhZOUqaYAMYJGvFyd2NIk4POOhhix9Ix8EdceN1ixjnbgzC5hi
a2ESZhibjc1iJ/JC2CloJ9L81h69zBlizUAPev1u2zvRwMahH21DlbggD9TpPI7sL8poazxatOjm
tR87VDXDsC7mDDaRgeYIgExHA7zZSIfNwAk27OxvLwf84mEwW63GNJP+97P+TzHHvx618ocgL26e
UzyM4ev2NMXelu1MkdNASEswJcIkAzqWBqK7eyaWFNq9m9XaMnpVpLYRbqTD6sSOwRh9Ws0CwSlV
ZoK34cpX3l/ke5P/Unb8+53+IYcVR2nYDHq+eCJYYxV6MToOZ07LFzipovad3pxgtV7LP2sWDlIH
eGz3+Vx8qWf/H/b7mpKcdu2VBPVMgygxjVOyLVUqMjS/1zxxUPiONc0OTIJRaOW1s2cU99/8skY9
Af9/UJaV/uv/or2P3kE3Clpu+F6yzvP81GF8qYcIqDbtfGtaa8M6jR4LZpmM4CtBtGoJA4lv295f
bWRG/6Vn+vcd/YOBz9w0oRxmcN294/x4BreU9+ndjHVVXacqueescWenr+4aBfEHQBd2qI9t2t84
90iZ/3JP/iDdJ5euTSYxjzY/7suBiSCAgNq3b2k36XNwhfXF4alieoJY03HAk9SnYJDbHQg50yFm
IDS/Y52GBmUoVu5uhj3UN1ouqUdI/BijSQ+vB7VoUMWRj6qA3oKW+tVv//10uXBo6y1GXgdZT2Xz
tzmwzE1nqG4jF+BKvU+NXoAw1BaLXWPZvZYXhc50C63GXuF50FiuRum5eKnX7E7hCbKtxyNz90Qa
w6y5XWq49mag/6xgM7KVf78qxhRQkfXLlB0UmJ/595/z8+cH7oQVFDpgKQyLWGNYGswevDj08XJ4
oiGRz34qL7V+ql47xfKEPzHlSC/1/x0W/rpK/3DYYS5u3RYtT8TzfPO7vkWGIy/xptmsLdogU60P
hJoN/yjzSQnWP7a4/tn/VQH/X3sFEcSot9TrxX5/BCexZXp2NM6bLetgNtRrC0IrZfB7gbnEXyci
9/Hjz40pyUNZVMbjfnznH+q+TAyKTPiGKD+0W2ZjgKF9DBq5pA219r/v7vBvL/WHSCJJX4zAaXmp
kTrEhbG2aBioMt2G3Hj85aX+a2v9+6r+UEiMhLpVhFeEVNL+6DC5vMRQOGchl33hPtt/CdLDyX/p
jDFkQnnXO0Wh0///w1uXPF/Ms1ea7cS6kKxb2EkYsgsbYAOwCzm81GsjX34r9VwXSHCx91EFC753
pL+dbltZzEDnIJItxUwMRGn2mTb3cXiv9pjMs4dxoATdpQB0Ejtyz72ObwizB+HGRrbGBH1TssZm
C2Jl/DzEGUMW9Z5oKBq5maxookATHcHfofXIaZ8tQztXf2N9fGCwqvXmoedgwtWinSerJz2HlaI9
9QJN5fcYHiT16sr+FWcPhCCMYFl07sACoTsGd7DIxcgYrCTzTiUAoQ9WwZrBAbwNHeCYx1ruaExZ
oVfNmseTy3D7Wjf0GmsM/bfl73elfv1u91kAkMAerH5aJzEHZK3VX7zMxf9efP/vCfVf/9cBJNZF
OamSoN3WMMietmIrqD0gWxncEu99YBJnf3UInfAi0RX9b/YSw/9KLv+9Qv44AMPBW7iMI16fsU5w
osd+ofqh/s5U9+st4LhYJwxs/vcuYMbkf25uecpcToU5gOIfGW0nJ23+FF7t9itYMMIEio/3DPo8
XiIQyJABjJgy+wDT7iUBEINxiEyoUiuzmKjTfjaz0WEb2jHgwMG/mrGAJbh0j79oyAHStGfiCZA/
0ZpuUoaKTbVJY4iSOa3ofc0nmYXW4FNbI9j0sQMHd3RnUB604PoxOj6v2Vq6vjdiATXq2/SMrBFw
w5fWQt+yfo39bnLmfKM83tGxThIvg88O+wqYsvbplT1bKxnrdOM7SLDJMhcBh2Aru8yFHEVmTp8Z
HsLuOcaVTKNtTicc9hfGVa8BrlGu8mHED5QwcHcZuostJcZXUgfIBAFwOXORydMmprBsXchb4pch
xdo70WB0PWmeJgbNTWm8mHznAWx5MOnEGnyWDepor6CTd2wl9+K+ZylXrcUiho4fjm+E93MYiYI2
0bJVZ4fmU2P8F72mt41ljSFvYdjAmcNQDR4GHDTYB3QNU/oefaoXuLEPdSxgFsc98LDzyH/oRxTr
1w8SkKuMJ9ER3m7WizKYNa41trw8X+Zf44a5m+3nlPDb0nkjcX3ZklNoN0GD3ZijecFLhVanoh2n
fm2cCTd2LpAnkDvo8m6CPATGmB4hoBoSaI6iNWrM4jHlMm4QnjSIcVpoYhuOCRgs1zPtxtn2acDa
PmbacB3NC7wi81llnIk+lt8c/c4714YfnFM/RzDTHUUo2b2TX6MH+3lgvL2CYumjX/i5zFV6rY60
ehqiS3/GaK3GhA4GR5p3hTkM5VhgDdbBbKDRxJvHlDm4BXiiuQzvkUEODxProzaH1Ee8yy9O/Yte
0vcdUwRNMD82Rgtp+YZrpZbUmpIq9L/C8wW3Mcm0aH/qT9wSfisdItqqXAaen25o51rF0ZxCXNcj
KFCwIe/FLOktYQBvdsUcrhCi51uqY/TFk4jNxk71M8DI/IibnRaSZjV6ckWr5BTrZvs6fTYRRR+/
BhTN5VeR2WG4Rl9meoYUQMuyXg1n+baG+ae3i5dfzUN/YEyJ5V+nZ+tGQOTRD6C1SAtics9mndWC
SqNjtcub+NUkSR+sIfzA5qH7jA6BHlhnNwfWGGtaTjAE1vp+V8Y81v13LrL43alZX+NlYgvzTo+X
9SJzn5pkMCVoVVgwWmdfQzRSLneoVmsIovTYMsT48s94HdJVC1bBL+Qy/p8sWel6pIG4G9GvjH/y
14TRBn4FhqG1szZSo214DWkKgwgYXES0HaDlWuF+xQ8oXCSMOp+jArjeAsN9vkHRy/1B0WjnaQK9
H8m7Zj1GFtB0uHAPPgthGy2lkZZsk1DP6cRwY3Fgc4BXgxOYJ+wEixEteralU4L5nBm7gyWQBThv
3yPBV29MHZLomKmiQoFPNgt84UBB64HY45z2mY8AaV+LTGcMnAZpkE4pPIzYGgI0GYEZnqeSztkX
OsGxhnXtSEdl1Z8uot1CegRJCnf5/D2PvdYB65jnu8yUMZ3eRyNaWtlStoP7xRO8EgR6eh08pJlQ
WTLv99ScxUR7L2jJdWwZLHfu7zVtIRm0GxA70yKM2xNaWjCqvzQHvlvJTlfAZRHh2n1DJQG0enP6
dvu39tkBzFIf7Jt5A2fQnu4h8rzO4iyL9MYim0/tuAOIfnfaM7oqMJCtirVFr8XEyg3IbTqrvO8h
7HXJ75U4y9nOV97GmPsTaLJiDYBBS3QyL/e1rj5WbJeMSIUHB3d9WpmviakM5y9Y7ZIW0gvLN3Vm
vgaLKmRWtC7Dvxy5DBPNMSwrVal0nhfzrRivDsMt1kMOzQpgilFFb39KrpLArGP6ymY6ghkkSz5c
bCXH2VBPsMFct1bHYfUIDtX3niRHhCURPbpTFZliYWM99vlNge9wi7MzvdcjMUgBnax5+ZUspGzR
4usGeOFto1sDXxMB4qa9JSh4vszvQa0DGFJBJwrdEjik1JvWlSptgtsffJeXETHPs7OGUGcQOMkq
hnVPQf9m2wEnDjMMy3XzOwrtXsJg1yDCLo9hyU03IOEbYy12xXY2+BhAIlza59srD75/SV/l/6qI
JUUcjqg2sCGW/6iILy9FDkb1tNmeAUlRcbHJPGR2Wnb+klYOt4U7xgZyXngktKZIJl1uAmNAJdq3
DUkoddm7vFUQ+js2ozC6YKBE1jl2OkCuAT3xzu1ceAV3njz9iFNp5DatKG0poL6aqMva+qgQkF5a
Yn43XWJgIDilMkSJMTRXCe584x/ekaH8BfAbiv8lO//3df9RgKfTJM/ymqydOWH7GIq+/9y/8Swo
j63bLD9msmBslS9d0TysJ5wdkMv/D2nn1eM4zqzhX2RAWfatsmzLueON0dFJzkn2rz8Pvfi21Ryt
ebA7jbkYDNAlksVihbfeWrwCDviaRqBnIrorounHl4hgjsEXRSrM6gJmf17OCKWgh3hMsha4FDVQ
ODI/9Cb1eO0Z2CAVKzoqyF8HdijoJylf2f3DLtp+LJ8vPaymOahBkg+xHem78efVO3fW/ocoAtKE
1sKKP14fzUe9iX9G1wU9jj0LxwSiNoDBJBxfZsTRX9csvzUd1UNzRMIWJlV9yPC6S0hj2bXLP51X
gvHv2dwvaK6tNY8k7+47oHpVo3p5g6V4erG+bvcnnQ0W7bGX0Aq/PrbtRXYi+ygIwAA3ByS4c4VY
V6XPUkx72lju2N7Vi9GiY/TBICdmYIWF194L+l4itHiRHN/oBqDje9Fiyknzy2wC80yeQi3xPxj3
TW7UStqNkDc4/NCidduIeE/DAm19Mwki2egmc84JlAV4bZsa0EZQ7T4nOdwl63AFD6cdrBOXXOYh
OkVbBRWwWRneli6sFEkfj05eLM1xMdJ8UDBE0jmMLdcIh8mvB42Qd4CSK105g5WHGyTCuasPqjzY
vx992n78Pv2FPSe8f9q3vMQfqYTSV0lB93JdHFbbFdsO9hJPU3Qsir7QebprW7HVxF+I6BAMje4s
ZUIqGDMqt1fqscc2TyrZfdKP97+oOuNQ+iIp/pkdrSJfrTFstveeuiQAnmCEiNUaV8nwVVJ0Of63
6hzJ0mTpNnVPDQZmx//6mAa9S3AYUGi5vyxDZBPkjbYtV9dNDcYn/RZrlmLZjb3fbVczEkSiV63W
FVi3Sei8HFouIA7qdz43GYAoRmgeKtOWVTFlWbh0yvWzfbEO4yVGcwgOCBf8kLgh6Dvqfbuwc05E
a4divZUibdYK/2Fd+4P4enteaOOruxbqvoqIhGBe0HzwANGuBVIU9BJEjIBSO81PqAHIKM148lWj
FCoDeLv0EZJRORTj2uqk8xH0KqQ0j0cY8GyROemGdb9QGaGsYuIqqgixdKGkf5y24/Iy1yG4MWUC
yJwBSZPNMi9GFOuhMLYxmuBa6X2g1YBVt+nApVA7HkAG+2+SJnDI/S1auj+b3fq01FeIfjT8PAIr
CEM4+WfSTHS6BnYGXCiiMhhe/uq7tEf3D96qStqU5FtSWm1qrsiDWrNiJGBUgcWZ1wEATxh1R8z6
7HSOPk14wenptSAPTorMf3LIfB8Sa1j4RA3QTZyyLYXrh0YKLg3886TbCFQTfvQqa2y7FgMo6xYq
eis4lK7jZL47uq45PmP3oNoLN9E4PXENIQY9AAl3g/ubYlZ4LQ6MsA3L1uH4cy3pUZ3s9bM+PXEo
7soTmGoaM4knj+TDmdjZXbaMuA5MUkSaeMye9UJWhqAY7E4CU1X/Qrfuni6pLZdmuE/ga7r/eXpF
9vrX50n35OhMjMlmNS1GF9CX78IBHBRNghEPgJhKVsVD/0uW9A5eGQBxcQ30A+8Qbu9xsEs+JplB
C2lnEtEHqnQZK7J4vwRKxu+yKtztQkfgDo4aCPg+aBqHoh1jAGa98B8m0XJPdlGxpeK3Shbgl1Tp
GhqrurZfNibFiNYlUiXnWBNtghRtvJcl9TtoxsO3WbR9aiju3y0/eEewPPPD3M/rztbiLAnb/GNG
1Vkw92S1aBsCsq2nBR1EwRfKRd/GAwQiA+4lxTswcu/HxFYoftVrXt4GW0rh6rOTbtcXKD55IP+9
znUft8l10/eveHAqLO4vQVKu9qw70/V2y7IFowLrDJ4MwAgqN1WveMZ/iRF2pWQ35quJs55vecZ3
geZ3r8mJlkSK8v5c5QapBIlrVBJUXM+zTd5YiDgHMhMyS4BDb0QeqozzPyypYdaZYe1ajM/8LWm1
WRv2sqidRycob0QCziKIgWrm/1E9rbwTP5IkM9PIKbjUtkgqovlInNIhoXGlbQ1x0Qn8YbOFmEER
WPyDbfsRKtmbhbOaauMcoTuWR0M6G8lUCe9tGu7V5bKKZwX1+BEm2ZrZeGrvCiEMZSePTkoWGMhT
ZxYJ6j2FhVHJkiyMuzxfLtMGT1gDgMkaHTzBUMH5hbBakDVX3eRqhfzf0iB++60m1ma5MLUlS1tS
fU8XcRsUlZuqaDGrHubSDuqaZDCmRW5ObQe7eYAs/R3SA9pDx7D8UriKp9m/iTZ+iZPMxnRer9Vy
sYmPtIwmUEN9XfFCDLhz7p9WlXliwg/OoM3YI12eA9PY13bnhmGL3ePVe7CCl6HLjLn7Qip1vSxF
umD5arxZzGz3TJBxeq7HuN0hnr5fy2CeIJRUSKvSiLI06Wbps/Py2jAdoewZfCBhTxCEYAoVN9iq
UvSyHOlS6Y2jPs43rAqiB1qlk0UGRg7XiUkGcDeAnpk1XVJP4vWCgu7q01q/HoziyTSYv5FdJ9ED
/4doCz61eoKqgsITjiVD9SiZg078r9si3cuNO56sL2eOWljudJG5YdysBXaq2H3Frsjha+1wPu61
I2Kgx4CBbg0ZvC/w85g2LVGetbgHsldROoOGdC1r193JPoozIFMCmVgzOrTMAS0h9JzRR6E48con
qSxNupXnyX61bGzFicNdAlcDpZyCPNkFJKZiFyvXZesEAVxOixnOv63addHIp9O6fh5pcZ7SsNRp
+LTbEyAxhERZ0NYrrUBJmvTU6gcmKJuudgbCdvwuqDUxVMijjzgzO0Z3H9AuAw4vT1bQDukv91fq
iLv/xwm6BiGPgaHRXGlPF4czdJfHy3kEIXTTBJcEtwfDD0XJcz6qDUWwyONByLaDwg7eA3zHGmyQ
9BskRWtBz5oG/TCZy6gROm03u0RvF28L0IrKQkTFE+okl7+gwFsQk9HDQXlrJBzL0+Nw3aJjkiyy
HcxIZt1fV1WM7zD22zQNw8K0WpIVquWFqTvjA3v6PW8bzXVnw9ykyYNoDAGdHbdNfz+cRSpwXOVJ
lqRKNqlxneXOxUbq46lNXJ2SC4dtQKWdf95xHXSP1TA1g2iUsay/tdO+Lgy3cK/mCI4uJ1t08pfL
VyPbp0DyYdHpO5EybfPnfRAS66bDIFbmWtxuZsntnJumPTW2YvjkM5NjPNofR/HgY0ZY+pR7TIhz
09wPVFFCRXLst1TJumi7ZW1n7pBqes/PhMe6FzH7VYyI6zBzL/ns39cZQ7VK6S4UDf14mR6QF1Az
EbzDWy8i/kdiW0z5g1I4UbwKSpHiqEsbyxNmu8fLCZEBg3W7ozRd+H78FHrNIZPnPEU0VJHX/b2j
kl3T94vl5bK4mLwOzK8IGoi8dLrAfD0vZeIfK33RIv8N3ntOtT/NVDv85/34LV+ydLN8s7OuJ7HD
QLG7drsLaLMeR6/vXuTFFPhfROt155o1v5U7LX71b0P3W7TkBBVjp752bCGaR/H1EnbpZqdJOKYl
OA5f8O6mXgJy/lOx5RXG/bdcyRAVdfNg6WPktiKQyUDGYbyP43DiNzHooGLv67Ct0mHJAhmrQyOf
FEKcSX4RitRXxsKYQUqpE4L37PkQPHPq9Dt6aTpgz8POJQhfnmbpU0iLR9Of0Ttx8SiFkHre+Iqv
MyotF8lPZh03mKqpSYfQmC9zV2vsTF46RqW/pimDJgdx3H5iWPjwO2mp7LEpTMQfp14SKO3+TJ/v
mOi+NaEUY1a4EXadZhY5fpqmhGFfltemWBeGbf8BJHgontm+SuXFlbr3BdKB7DTj0JivxQ2PoNs3
k2UfkBHrHvS45JBucNFbFlxKqpCpAiaH4pWWLu5iybTYi2ndPRjsNeDorddNp2CP06cXdhosdF85
1NJWnO0fb8RybR3WdeQ9tl5tlKwOHAkiBqzL4T2NBeH/yjPWXoe+j1nQ9EHKQbAQkurHrvaTTRBk
434WJP4WrHg/aT3evxgVCbBf23FLSZW2A8fxNJ0d+Lyj/5i1YDYAapUxsz1u601wEkx2AA4iWlS+
+/1AIVylhrcIrST8YKzBh59Rw8ez7T229jSLJYIZ+sSquYdkBGgk8c+9D1q7w3YRdgwmtvWVgHnV
/buF2aXvKLanyywvxBnBP201xRuXUYYZpbHFBhzbjSb9Ay3VrRe3+s4VuJXcSlJn5/OxvjseBeNe
8FwXZPn1DFj83kuj3ph24rb1Ue863b8g2SqLqDx46c05ja1xfr5yAc/9RvJ4mygQdUUXUNrbv9CJ
y377L+1m6A+Tz0/FwRuVr87PJZQx2duxtj8c1hy87d16UzBBETM3VtFV2N8YEzCjbawZJAptV8mV
7Z5r1Rv2Armt5+dnpnUzJByTJwzeSzj2eHtox7gvsiKn+/uCSYbO0OZnw9ztuWDgTvTolDaiSR+u
M3BcrWl2X5jyQknGTZ/ri0nNvgkTDqkDGsN/fS3SJWmoEcY1ZTqE16ZDV/etqJkz0m1InBgkivOt
aDP4teibC1tS7XwxOefGFtUOWjo0xV4ATPP54hcf3K/sncSbl8I40HsyJuETmI+XzkNT9Q2G4oW5
PQSlbzCmzuWyvRw46xaEGq+MKnG2fjdKcV3bcecF6gbgZIbHO6O62JXOxo9237zbsuStsdfyM6sH
deONX2HVJzYYRXjM+2iWMkW10/GVqq0SKrnMJzKB5l5HtdntoBuBuVn6adyLnzq+//3delRlVCsm
avw+Y8lpnq9mlGyFwBbJ/dfDDKGD9Guwj+Br7Xa26VvnFPtiZgJojEdV3shU3OSbhSntcc10DM0t
NibJO/aX1S4y3vEIqEAX1keG8oj4xHvxmw+Qi4cJTd5iqsfn/fumciZu+KvSV2zn58ZBr3PS0O7X
sJ3csXiw8EMPxWqSoW8F9wVW4I1+b7pkwM6bU2PhmFzwZ3Tq1WWMiZfOmH8ebl9w1FVtHxUNo7/F
Scbrmju1fWHyMF67oi+vlTEX4hWgd5rGH9BkMHIHXAKTZb7ncV9xiyqqwL9lS7bMPmrz9dkS93fe
xmw4l9D2GsMLBOjZq84pD0YQJ35xpdoOGFQs2sv122yOKYwSea+UM+5UD6bctLStzY+mpaHvC1rT
PEgiGX3QTaOUDrJvkMxQX/bCpxdeEULE/tGzCRlUp18ZJ/4Ylpv5L6nbbnK+5Pme44D3NmICgZ/R
pBvTyzmoe+EDM0qUXoK4xHd8lJuhL0kEcUibljCiwdl/FAS9HkMOXjP6GZ/Agx+j9sts9IKy/8eH
+oYPK8k9G85cP1tsNizDCWQ46TNimcsWDWqP45XXa4dGRO9dMI8TVYSgK0yLjHZYL6+nmXbijjFk
Bsxx59QD5J65HWhAJr1VWAedD0PfUqHvqvfqZvHKS56NT9PamMNlbBiXu958fR9tuqNBzccHNRhP
9EBMFCjcE6VWCye1JHU6cfPZfiNuWWZ/FEEG6eiUUi21uKKVDj7apJIhNsLxbtLo+M1kJoWroDIx
pmTRtB1jgC2XZYvHkkE01zDrnnpplzBcS+OwzbgjXDN6U3zYeMg0Ke6UyveXwUeN67GR6+KxXnqP
z1BkMVZLhIUpERAdMM8dAsNEBetQvRumZNus5XLSuBxZNI9XAMlW2/CxqYRd7XAxeunkia86Z4V7
YEnJ0SkjB4/aimW2GMeD5TiIVJ7w98lxNfyesOSwrdMonfj3nyyVr3+DQJU0bD2tbc3jmevUOkQt
4oxsNjD8biGWu/DbIe0RdOp3Om++MrelMF6W2JOS5LM+n+wPE0Icknp2FwuSQWeXequktws5XNrd
k2YjUD1cqit1q9CVxG7tfLEzNA63VYAGBVz/3M0ur5HZwjsip8NGr1Pr6HcwJM0wCUg5KnZcvMp3
jLYl9qX0AeZY2xnHHXf6EqNeV+Eq0Gh1i3XIsXntRn/zWGfOMe+kKqSvTk7/PFEydqtxHB8m27PI
6whWiS5d5yiYxwBuDMhQNf22Yk7YLx/BkqzX/uTa891cbLUYLtV6nk+ZDQLTO514Ed5R930zHNVf
ButTCOma4E78WK69J3J7ncM6fLiGzeYiajbDlw6JzsRPvoP+I0N6jl6Qx5Df8AsZz/ScQIfC06o4
pD/rwbppg26zDUoxbl12YFfj2nZ5rOcmpfuWSIF9Dcbtpw9xDRKwJKqW64pOgN/ipJ2aTSYTbdlA
HCMnLz5ZZjJfURoXE+bjMv5uMepw81vuqO6rmi+qkvm/VipZ+Plml+d1a22CKSHZmJFeHsRfcOlQ
PcBjVTvlYimS+v+SJzmt5mF1mS8ny7/UH4NDmM9cT5HL30HK2lu2GQoU4rIkTkf1husK0ZJdP+6c
zbhuscuikJBlE+ZynsilPcUvYql91dupWKnskh5XppZrwLJJZ0TZpTNikQwR3YS98AWyE/pNpsD2
hTqp6oiqM5U90f16PLvUHBa6iw4fz1lEhaYHS2xwJejq+MN+X5kyUmyt7InW6rvlemwj8ZlAMx3M
4i+gApYX+wR2OYjEo3KSZdUrXVYk2Qmtm4W53F8QOYU0yidVRbJ4CWPtCWLWj6cQnxuPTFUZUUqV
rPc2n0zmexOpUOriEi2Z38qhQujut4kp+fMflVZ2PA/O6WjWlkKLsogMPHPMyMNeUduQwgdp3z2M
NvmzwvyJS3/nkt6iv9IbtTge3PmigVCSj6fokYIMic/uaOkzw7ThOwHh5YsF1p2Sl/LeVBWffh2s
ZJFO2/9ZpNbzJXxNu6DcetiEUGiu2tmrcEN+SZPs0fJSq602y5VIdorRJK4XPZNl9b4+nna0QEEb
ybEqTUNFEPNLqGSJ5pdZbXz461CD16kfjWBwii+f44QgFcWFWCv4bn1O56HiXBXXVPYzz0vgXMWG
c8XYi8QMrFI9JmkzAvip7ScQ30FtohBZub+W4RiWDmLDbkinqV1rx+18M+eatoMseudh63qDiQXd
Teg3/eF40KcXUunlqaRKp7qzdhMemam4pqxyFY2W8WDwsWrxmJLNxCi1aKVUGfwKL96kIebvpUqn
WjtvLH2xX4irmm0401h4szxnKw9ktnhiFp7zoNjeykfmb5n0APz2Jk/5XJ+bOjLxJc/go2dJdxOl
tAB4ZD1YrWDP2dERO/XE4F6F8PsLdmSA42F2nBT6AeHQQ3qiUJkOmI3Cm+p76wiH8vtRFShVKnBp
ueKLSobpsj1vL/MG57oRCizmswJ32PpRDOEYxJ7Q/SVD5W2ttIYloVLy1tzUl0dDnOszVfhxTARK
ZCZcZzHvQ7CTQUEEIyR4wQ2nrKpRVMXgJbVyNOnJqdmFY16O3CCxy673zGhLfGfxyEK0/qQTlS5H
ui/SPMnno0rBbr7CH09BafHClJV2fHM8nqaTw+yvDIDIaW0pAkF7gKNIOcgbbBIRF8+9TrKjEumm
ffqXFWp2/zKDcf39CQtro1tXnUPHkRKAmlEKI9JggIK332y/kzDGh8tsBwqxKu2WLFftslpOnQUr
5zrrt2U3wi88KCxIMiU0VBqtyqCjtNWS0dourEOx3rBO8g5UYmjkpSwx+Ig9uDTxZRR36Wbs752s
ZK7yk34xGjP0iswKXaqkHSABwoSIcYBeOoIlwusxfjs+R218jeQTkmgvgfzgjTHtLeXiFYcsV+JP
q+s6N/d/7TZ5UyhCcHIGHsl6/Lgb56LCs7rlru6sXy6un09r6rsO6wdpcOjNvBEM//Cweg0mvlCc
2STkt4hF7YchxQJ8dfo2+3Q1Jq1r7xOEruI4qj3Ln9OXy+367H+WHEevSzc3ST7gaqTvRauy8GSV
mQjF2yEX1lfH2szZrdgAMapNqNw5zAjG9EAAm8yMuiuD6QEY+P4kUlo1hSWX6+v26lo/12/K3jqG
5J0A/UZge55ujG/0hilOuyqTWLait7xyyY7VJ/Oaa64x4sGrmxBbfzEakM3dUUGnhUe0rykkVuHW
fkmUzJZL6cmYaFznR+FaitoqCa4o3bQgDCLRlXs96J5CSCoSHzf6898lFcDI8i5bjkG3w2+zeaiv
zbzRcAyiwOfgeTagup2SUBSwFrhzwSO6TTz4BCCLYuX/YFl+JEuWxT4va7OD2TDwqZnumnVHcIp5
40+il9h1MSszgrSYspg/9Pv79wT4DLSQ4Zvm+beCZGP0uf5Xnu/PZsieb929HsZTo2ZgzM9hhMst
csiQlIQm6h3gmSkej2pz9vcWyHnVyZTmb1ebQH3Q5Pl4J7MJ/6EzImneZut9wBPf0N54qtz1Pyjd
j1zJQVrk58Ikzcc6jbiV1eNnTr17jskA6INeW/Dqd14YkSSgqDVeMKW7L5TqT6P6I1/ylQ6LiWaf
ruyzYDYVScb3FNmzjPuGKd/A5kYh7LuvNmbVj+ePYHEgpfvtAJPKVw6Cg4xCCbhpUV732z7ILTxv
hYZXJVK52z/SJK+oUV/OJqszx9t67i4SMjsiXc65OtS9xI1SPQ7VvsiPPMmWXIv52TmI1TGTNwOS
mY4gAu71PNIcjLsVuNfWJb6vwlUwkV9rlPyfZT7ZngoN+9GCDbR7YpqN2YK5M4kJGbHTsCVRv4c/
49z6nvfPt8bB/7zPkg3LJ+a5btAEMGq9jogbUxKTPf9NwKiV5lIYpXuaKxmtlV5b59MFN+cxo/mM
Ackdc0aTgMdYRBC+l7ZI2jVtMJeUr5Phzdu+v+EqpZLbXQ+mYU1nS7HYKHh/x7te+z3P8wlYv7+J
WO9Lq2hFIuf8o8JyO+vSXW+2Y1gjBbYQruMmEdyrefK2ULAydAakKZOMAG74xieppmnChGq/eYGX
BBJi6NOT4cHHL6KUPlYVHatKvL++TLJhjetlZ2kzYcOAbQjOAUwnI3wDIU9pqIVBunPsN4RoyW5M
iqPuule2QVQ4wTUKaoN6StWN/MTQ/879bxK0/NzffaPa9/r7QtuSuWqcp4e1NcOAELdjr1gnYQ1v
BEHNocnT2GxCQj4UlkRPFaKrFN0x9QYt/MCILTmj6BzG+VabaVjKZ/PZ/Wgw3TR6h1ntr9eZHN8k
9uLOmxHULG/I3DgRx38qvqHK+yt/g2TPbGt1dIhqxTeInNCAem4MphlD9v+xZFVvQ1maZMkKe36y
FxfdIGsQvGbvNSaJFt4ITwix7foHjwSU+sMlYUYtSPqB4qZVevZl8ZIRq83PY5qVbhv+SvSaB176
IXA5eF/TkKKWYm+r3oqyOMmQbevadmGvWe00PROvg20bFIxhw93xqK2B5VOCMqqqyGZJpOxdFYU5
W1k6IoFtv75PweYyGsRDYPjWJMk3THL/3+D4fskUKla6uI3dVbtYO2QGN6i4NxpMgwEZLzY2GU4i
5RNcZSjKa5SskjudOGPNLJAHEDuDKDfyUoocTEe6ZTLJOzFS6f5RVuHofq1R8qZOs93Sso5oTisz
P7Jp2gIVK9JPnfcImBcJKMBFMURtL5NPKMOZ30T6i+kEfWUKpspclRcvmauJc7a3c4P7ijNrR8vO
OO4yRkDg6aygF4aHt+Y2Spgx0VcbaIU6yzVr89qYGHYudKtFch6C0Pc0itMnnC1wLwQQwf09rwwU
y0uVTNN1vVtNjQ1LPfpZAJZtJqqTJDY/yFgz8YmiC8qskKnaXslAafWFs9iKNQa47JOkCLhDFCGY
qRiHmEVBcb7zGXb1qcLhKjVMsk07x5gstwWrfRSNVdmjRtSQRfTeQPg3cNIvStALX+RgkmHjBdb1
Rff7W2kgVUcsWSzNqbna9CqWT7Gddk4BcPLij9BHocl79UlPKDZc6Kv86pcOWXa1tPPsMj66wiS3
si42mXBhMCC1RwIZ4MUwoGCpktlQyZQMlrGYmPVJ7WrQY97NGVjnwKay1RLDh7LQO/VwABh7GIzZ
+UFPS9E2Wiom/nDqiTkww2bnxSPnaif7TE9EvIFarPjct/Y+ACEhwpz+JFg/ffebvKPtr7gGFxsp
4h44207YXNHQasBzwEy9V/0LTrDaZ54p747iob01epVs8mq13G1POdvaSJ5f4boTPUtxL2zvHine
qXOGCi9C9t3mMwCXri7MI/NQeHVI2+G38uqIVkueVtVtqUJVl+2x7LXVri4cCy6KevSZ70N0m62C
7mjSHDCDPcdpYhip/3ZrVVJnVSqr+mWdlWLO7Xqdb8d7cUuCbgYfgjcJvZvOisMfEoF9qsyS4l7a
kiksLuOLkU9v+7uG66GLe8wwWwG96zyAW+eS/Efja0uG0N1frev5IiTiGDaoc6BA9B6G3sub8MaV
CqvSIMn82ZN6Xrhz9lTEuKAruyPvI46bIWjO4bdqceKA7hkdycztN/udNp2zuEv8nLniKYvALKTx
LhGXGS57TA+Z1kRh6xRrdMSlLV3KsUui27je9jR7H11vCJ+GH8ZYhRs6o6+snCjMgCNZustJWxwW
lpDoElRFrwISAuBfNPEIB1+xPoVj5ggtLq3vWnesuSkuJUe496b++6TF0Jle74n+qGFzEhziaThU
CK3Ms5Uu4224SknohMLJbmJgzIMsuBWYdc0bDIic2p3O0D8/QZPrJQ9DVht8ql6SG8b5jiI54qUp
CZ/qjO7YuDzaImZ9fmbUzmjg9JjSMh/y9+kjDs0mPYoPu+xbdFYkj1pHCRFRuCw37v/SNyzXdmMy
m4oNoHUoIoAV5p7OIR4usnyG93ZD4JCYUqmzSrkko7Q9bKYLW0RTm+C5BUY2pasfOEGbkJmS86NC
uVTSJINkzZbzBqSQBnF6dhrSgDwdjgiPQygSEoNhVSuMkkKkuB33TleySc7MrF1rMBrcHF5gscLP
Tz8A1ZNvA2Ck0ibVu+JIZmlbL855cWKJPGoCYS4KrOmXsLkb7wEHjB6s+yus6pMpP6MyF4R5cGeL
8c3d7Z5INhGJf7UB/QUsbxKprK5iO13x/yVFze25u9vf4odpyiECjiiSwdoffPWYJBmGyflJmbVU
vJsyP4m5uhzsmojAW8FrPc6611E6uuWHa/HDgWKHPwwUSqMyCa4UKRZ13bguTCFS4PSzCE2lN2FQ
kLFNY6/AP6Fx+Rarhs0HP/lk/mX76FlQ+itc60r4VskyyjQ0hmtrB5iXxeLXfAqFli9rFIcIJW+q
zFKrkiuu5BUdT5t53RZe0WMQdZfhX89bL35p05xPNidncOB97a1gP9Z/aa9kgOZHd79faUgMRNvL
aBm6CQhWPXptRCOe11EM3weXtRZ3CqA3mIhX0AJKV1Rhf13JMO3GM+3qaGwzd/b13HkXtAQDeL2F
K7FP8c+4SrmvStwpT1cyTmd7Whj5QTztWUCjwGj0V4PbwW9+KzM8Cn/JlQxTcbKtojYj4/LIBES/
mzqM5abq4QQ9r6N5w+9G+p18WgPFVVLZw7rkL9Wdo+aYwk0TkbCYroirTVjBxgpHm/e0j+N7X6dU
SYe6ZKScura0Nyd0Crxa0D2koC0FJprzBIT4Bl+UqMErHVJxWHdemrrkOZ22jSV5HaQeIvJ2ZiAm
vMUgzweosIsm0YUhiBeMFuWHRqrMqKnESzZrflptbWd122jRPzYV7sOc3I7diZ9g9iASn4dJLe1/
ziE1V2y4Qrfqkgu1XM5oa1qLhFYgHPFjzM0d97hCH167aQDnWkTDVQbjhMo+VlZ5HNCfDYovjoZj
+vs9mh615XKaH7i4zBdg/B8hjrcNnkRVWLCJKFN31bv8I0865N1hXK+t9sh7rBOvitoh410ewGDG
ccEZ62FznfrMHumPw0TZCfwPil2vm7plMgPqZk9Kr6+xsS/O8XJkn5+jLgH6YKd5FGZZKyP4uitG
nHyqU4bVTtvfQm9HUBLqbPYUPyZnY5TB/xVhGrlHJ7JYb/Rv9JnvrNAlYYf+vEY/4qQTPS0cZltc
2eEgAD5Dex4kPc2CqtUiHqyeDgiHsoZOXI1hW972vQFbtr9W+nEV7GHiXfr5DOmgDztb3x3XJxSL
JNoAltUni5RRZwYx4CRwe9OH+8v+h3fwR550fQ/T/DrbmSybpwBL+a4nvL8jrFY9GJAMEf6q/8CQ
3+E0FOjT/ud9+f9gp3/kS1e4Zkx3taJAtc4+JQAcnnTwBZIZO52AMVCOQv2Hp+9HnjApJa3SNXox
rRn7+3hzbMYx2AbWeYUCngQt+S3F+qov7o88yc84WcV5qunII8LsboY3usiFR90/3oQoVNhJLgcP
viMGPtPhrczFKNcreRh1Z7zYbA7CcFDwoHMfywEezyG86zzwDqqe3WqL/LNcsR2l7a2v7Jq9Ot8s
BZDtkXjqQVCn2ApRDL2V5h5VCGblGiUXQ7869b11wFJc/Ns7gPpiLUT74RsJVSgC7p/pranxjqmQ
e4Lc48FkUgPyxNhf3MfdyMm9dyYyNrEZ/eKJWveDmMfi90I9vvUidnadpp57jJcCJ7aKgwUEhT4T
TMU8b2XgojCcNzBw6Qwo4k0td8XniWG/GWRjFCHSA53kqJs48kQRnN0aSe7th2SzJhsjd/MtOk4T
aGb5KbidAeBH6odfa4iiSRsJI1LcwlCwBnW/z2Dub8WpVBbjS5bzZulKyz7aC92tHVE9uhSFJyI4
KgoUkBw6cXcbpjWf0SqMf1UJFlfo3vIlE7aoLWeOsRYvB9Pvsoa3f3vFHeh95a2i/0Hjo31L7TL1
nSno/9F8yjAAbVaDY6hx2/qgu+uOpt1BLMx2p8Nlm0JR/F0PVQr2D2mzvy+53Fjk7naLY91EwR6z
WUJXRjMP3q/tCBw9IdN0ANYl0d6XUSK8bNVmq5Rbsmf6ZFwvtKswMEAxI3xdkVgZQMFC9nwSqFT7
HwLTn6VK9gzi0sPezVkqKkVLkWDyDAee94Qy+edEzRUovIx7uiSZsvp4cbQ3e+SJrjTRF/G6YipF
iv6eaJ3Ckx5+Jvetmcp6ymX/yeToED2gQpc4IAs5J807bkMRfKBZV10lrDw/yzAc12JUGCxxvx+I
fD92i7lwZAk8s+iapDAEx7Snk8am7+Kx0VZmxipj7JJEaUu102wyPojrufAexcxHlklv2ODrozfz
7fADGtFQ5LPVDmzlWf4IlgmR8xza0stWPL3Ahin40w88oOTX9l/e5t6D4hirH6WSNMl/dTcLfVtb
Is0k+IxGYiJYFzz2EUoXOrdFPoksJC0voMJrb+feWQd30Lm0d1BTbcN+sMq+pw90Id5Xrur7U/oq
6Wk4nC+rvXZzP3C3Iiqja5BJZF5D/2EWMP5blUJTCpT8WedaXFaa2Abb29MGwUnjfPR6Ib2HQN6U
mWXx/X/c19L6JNu/2zX2l+0RcdQR8a6iiKCbGWs9yA6BcCRrVZ2k+raWBEr+61r732MDvVqmB/g5
8BuK7RyCWFWc3o2q+N7qJOcVqt+FeZywunW4Dc+2V3/YBcF8Bn8rCdEIZAG8OMyWFcgKGs57hT9/
pDXPwM/4WE19OrKtqCOoPfuPygC88tEt7YP0DmwbM7KTQrEucYZt7r6OBJkgzkZ9xNycF7bkHHQ2
5KIZCGqrwI1KLZOsGCwf62OxQTrBIjCLdLB69wSRIS9fPxn7yyeVFavOtgP/18AzQAkkGxNTm571
xcHRRQmDQR+vwkpHhGc+UOxvO1BcW3FL/jj4kjTJmMwueLeLeV0HxLpJu69dDvjEUCQOd4flmgT0
u9+XWIlTFnMq/rc+yVAsDALf6dZFIstbe619CPHyK5D7EUNmvS/PDnOaLQSDikcya/VKI4+aqVPc
1nvLlozHaa6Z13zPJouSHHR6W9R7RjFycOmRePcEdhhMAtWilqs0XEJl7smWLElDr++uEwPZuK+M
xma09yTpRrATgav86IXrFPrEZyra7L7SqVIdt2RUppeDS+MWmw8vkngyslcjpHwUWwEQx2lC99BQ
Tfal2mzJuGibNQSGNguutRB6ur0PVK3I3uFHxuEWvkjQyeq27UrLUdI0yXIY+c46AANE00Tmf97L
usuEeidmFD7QfZuC+jJ46M+C1qfqEhuqJUtmgyGWC70mzhjekwwq5PdRjQ5IAxgQusVF9iddUXKu
h5/3b1c15IVZH5bRaNi6rkmKvW2MYZLQzZtyZU4MSAzmFm71h5aa2a2b+uIxb7IP/uT4rzqqnZJw
SbMvl/lFP5+vYtXgpCNMV9Rz4NCgNY8sT3Kdq96tKnogsyxR0ufTZOqexjOW23pmSvjWOw7ohAxT
kS31nkzEikCcqKw/JF+q5NuqLuOVFixp9mZq7Qu9ZumjrDXtZa+LZOrvPUbO8ZNiSr5yr2i2UbQr
yDjodhfBsBGQmQ9al8H9c7+F+n8alZ9zl3T9eNDPmjnnS0RjYBRM/W1/M6S6BUTd9fH/sGhkgbTW
OgIINBS6R3yuCtkqc0Kl7ZC0fj49HSxXnD8MjtAVjUaDgfEiMkLwogqgK0hMBisrHpTqxGJJquT2
n1wYC/KVjQ4IbruMyKYbcdUs76ndhgw16atGl94wrHc2W25+HdsXl0Ghmg6TI2iKAxMW6QHtkoEY
UAspEmrkmHK90+vtgzb9t/6w0Uvo4RJ8iuBu/e9PJTCq2t78ffxyc+yeqYzzw4V7AFPEjc2yC4xc
9MTeMp4vTVoxtsqapuK45RbYzVXL57MTx42vmPGEEvgID9H7OIQFCfwYmGOTJ0wFs1ZderkRtlgw
WlNboOu7iLdkB3XkX/0YA/K73pPdL3w7gxkMtABv2X7i0Tan0PTqZPqPzumSpcsPRwNeWkM4Mc/U
70WydcKUy+MDjzivmoDSa5EePgxnEemRIU0pn6qGr39wFH/OXLJ9F/iuzYbGNgh2JAI+mhYPMHvD
XQFgQbHgaj+4tGDJ0hnHxXldP3DJmJMR0P/7jrsy8RxaY3shQ3mHs+Bf6bSru3WbpExdN+Wy0Hmy
3VjrBuolpilE0TvQiAFde1Q6b3hGSmABBCj+fUN6w4TKd7ssVXKI69PzobZdcLe5SK9dI5xso5HO
LGBQowynpKEtnjHIqT3vdGrNzjxs9j8/n8/+pn3xW5BciE6zJsa285BTM6v1qMTulaWjSu0rf6Pk
Qhv6oq6ZE74RVqOh7a1mPLenoJaTZ1kRBv9FBw0z3WS08hoZrQYvbwJiq/bsqjys8odI3obrONfa
dseHtEQG+nmVQr62CiKqHoXnDTRg/0Tjb0tGqCVHZUt6lS9bFi7dwfF+Yhibunhtnp/fu4LtHCLV
J3I8IcXKG/HbfdWojFzKAqULZ9Ws2TXPWe3jM4sdx2hlkXbdFp7snHmyQjkxQLRGdxYf8xYNAGSb
VG9PJb1I+SOkizgeNxp7QxNbTu8Bt74YjfYZeHjSLfHH/5F2XsuNI0u3fiJGACRAArcwBL3oZG8Y
UouiAQF60Dz9+RId/250DYZ1Yu/RTIyLUKFcVubKlStRrxkcOs/XPq8tCqP6emF5Sx/dDsXNSO2Z
s7g6MnqAtAmNdElQr9+eVuEU9ZyTwD3ETc/7ndehCPJFs/6606a4F5VVdkpPC1MMghOliS8NpZ82
AfkHFn9eR6aaMAZFOkFQSQh1Q1bh2P1ZNNNnSpg1X1OaKi9uhOJ23C+bTZzN5DRQvyx+37Q9B2mT
QB0Wno+DHTyef2neozCimo3aZNt9fSkjdi3OXr8Pdzbp8ODg48Ha73SyCE6ycMs1xj9XUH2w62qe
aXm71pPTTaZaaaEutusheWiF7VXsTadPtabxQgomZPnpczPMkP4KP2sr35g+w/q5tX6+NZ+juwL5
PS3kf8zrYnbe1uRzaPHw1k/Ge+82kPs/hpgh/T92Hk8vOBnWV9vupTS0K+6CYvPMa62yoB8lu9Dt
W523r+qnlKMAW7yGnLsEJVDidq1aVSkcWBxWsXa7dOc4x3zYQGAhuO8IrUW1qNf57DCcFhgqw7Sd
ul037AbhYjUPfQqLvDXP5xPrzCJnTSCaJnwjScCcPBg3jkiyV/U5mLILXhxTMbCLRkZbwQZjLpbk
W4M8oTn+ZaPxsqUecoWCsSgxLPvE62t/pSOGlCrMFIdXTGslvl2T9HQVHwcvB59K2jwsUw75GUIb
/+ydumMahkvJSm7hSOgjdfMx+ZmF+iKzMpio+DWKqc2OjRpMSb5GxF6C/g0pZ4ks15N1UBsgB+K3
4qeJnzQ7E3oCaExNaeKvOLhiate3ytZx70d2/40e5dNVyLAOjHn0wtiENfQJyfCfTR/uBlo7/x/p
P930FfNaSdzd3a4dCK2DjzsEu/vS+9qCK+BlE97LMxt/m4T3TvN59jVZx3yObhVyUrxq9wqrYEmK
q3AH0mptts7ObAHP/RsvXRO+W5NejSTr+m/d7J0s+FszBRWeb5CUhNq+bqainkLigyiwvTY8pCbD
sBHdKaw9+ZjDyah2IVl685yjD7C5CIgMRi/fmodC/L9H3634sJXqterSBFweSlKKtQCgvB0C/lDc
iwDESG8Ty3J9xYVSHNJVcnXSbHESp0RQ8m1/TvgNIZF8G9tCfavmCSh1xYoDKkb4tN5tUuvADG2v
SoKCBnPHZ6A97APU1gFJRq+36GGRn0mOB63u4lWzwhrraCnW+ERF/mlfu+Qno48kJBiqhwgvrh+h
9gzi9OPxSq1/cb6KZTzWLtv74s5toGtECPOTRASVgud2p/XjarufaMywpdjBVTJb12EBSnxNeDuL
pFiPVrde3CG25/rf2oOBG32CrOh8KvnNjw6uavMWy8XBQeIBm1fvJ57tnXjfyfnAsvg1PzYtKPHn
IG4TdbW07Udkyx6NrZg8c3VOVlSqYPJEKTagZZWoOkeJn6s89IymkLS/ky/N1uYE+0fjKoZucTEr
EBIztjZrIpGNhiom5QltiQUPz9fuOw0u8hDCRpgD05N5anSQGJmIxNmEpjBhaHHyhtHYGaJ63UR9
TggS1W6LximzljmKpEOOIH7d0fUSXZ8eH8ycAfLg69XK3LXZWNZ2LiZSiuRA2UFCpvEIT6EyaLsh
rMr+2HNDBGh7PJkD1LMEciezYTZC3Q6WSqQULokqkWIdl67h3Dk929CIljQIf9v1bM8a0eaEjLTI
VsR+nrSFCPBOg9awN2yEKTLWvKYUvLawxd+ah7TUZy9+k2IZXfeSHaxLbhlRrn8yAIhEewieFCLu
OMiohhAmjkaPt0VnL9RS2yw9GHGG2idMpSYnirzH0HsnOMRtQ6xWhwSWlqUXZ6mYw91yeUu2F7k7
kPAhhjWn+wh7QWppi5Aroui0G/UhXcbNA9V9tMAcHam00yHBpcyI4mcoVvJioVJ3XzFrylEl5QMW
MW0um1TaXdf+VUD5aaPbJE7nNO4RaUf19Gfx9L3szwCoAShGXS1xvSxgLn6SYktr+9tiUVvzUEm3
BrqH0ZziK2k1m2jk2OGQV2oIvZgfpzmBO9/91lEmtQdQManOxqrOLql8gNTL2q+7Jwjl7XEDH7Ya
kBLYjG6oJKKbo8VnNB6crRhUa3uyDujNMvIh6D9d+nBCaoaHYYP2C4QHIjWZLK/eJG7SEFFHnyjV
OHHInlv0FK67UJD+9t2M5FY7uulenhJ6MaIHSnU7RQNk/7zowOTdiPK8kTXQ5bdL48PiwMpduM/M
U21mbn/77VYETIIclzenY8KvzKf1bYdKZaKFSvPxlS9FxYvjKod/ua+mjUt1Z06rH923XVtq3b9g
Xbm7kPLauR32SDr6Hat7gCopYQthaqB5v0uByeI3KKd9d6w11mmcz/2YN97pP32hD9Gib8T80I39
+2CIPKmAp2sEeCEG/QTf2XvN21y8x6tRHss1bFc49sgpqrmJK4SRrE4zGiwS6w9UAj6w708P0P1F
X2c+Bqp4hSs0IJAz+wIYUrCzfH7RC5WVuoqFL1EO4np/O1QrWSpfAmwu8Gzk+myGL01JdZa43PAX
RlNO3wxbdIpvjHZqCq1QeIxjb4jx7w0mHd0VL9/vwmjKmdvvjOsxOSTiKRIigUk99TH5/bZFB8pK
SKzMVYtwx58t9Mop7/t2Qi0OJ2fqHx5I4RuUM7dx78nsUOcbaG1Gh8ARdp+mS/tIfA/EM6mZGRyn
n1LFudIiFqW8KacwuGJdV9uKZdkbljvAeTP82QG9ZzKc929hOsBMnkZm4kWSD976++iQQlcXGuS7
49HC5fTcubQ7YTIDsLq0CRoqGt+S/i2axVFs8Oa+t2Dwcg1qNDlD4RF6ItqATxjCxQjvFu5geO9u
gumq9WX4pwzViFrVe9q9P7lH/xIHccdunWajY+xtJgiO9RMfTWVxQgXWrwZIDMe8nB137l+5SjYK
8SPgvvv3d0Cc2Xques/bd5TonF+LxH+nUyYgJUWBnk+Z+ytV/p9L9E28beCLwEkArc22/e9ZgmOL
NspsvPGPkLp0ME/5y1DYM8XhNi4QM9Zn9gxS/wc9+NxmW4CV8S9iG6r3OtdoQmje1fF+yt3TP+Oq
+ay4tt/Y9Uq+F8gAQBbo1zv0iW4mcxLGd1FLxDGhUTSSRaunVuf5s3d6gco4+ZEQT6/Aqbk3ecav
AG5sd7RXSQyWQVKYP1C/mnt0RzOhx0COcTwa+ogK/rnV0mUuc+zwwZXNM/qFoW8L5D/r17U5tQjy
kIH4mu7n08sC+RlirRiurvRxbsAqDGddSAuQFSrDydmrvf93tFXHqVerpg0DqZYflsKnrDbri7V3
FqwCYl0SJkzHsgLwz/CVIQu/vDx+mErB6+KAirmK49RZL5MlA0p7ZmnhRa/L9hP9Nhn35L2SrKN6
ROrtJjqOe7mbXpisYq2uziatJfbMmL5IMysOISkkemkFU/sV3xj98FkTx4wX0aCIdBL6bjTgvnL4
NGtQevQK36FYpePOqN2uacUAvQmedjukpOHseHd6+xCsioJ2EqDn4uImAW0+Hrs8YC2Mrdx+67Ka
oSbF2Bx72FHV8CvNWyUvg1yPaCwvVuq9S4+tLQaO6Axxuha1pdo0RilK9+dL1HSOk6KEYh8dg8pS
OlXzcLYXkeCFPQQOATgCbVNEzbKraRxzcdpuTjsGFOUI8RCfqN3JW55G75w7wFTstwAFj5e83CMu
TFSJgY/Hy+52P3PstmGX7rY0nsQpqffwvyjcEqKjEIO0vOHS8KMwquJ3pftTdtof5bC/0WqDt5iG
sqF4Q/WgBz+FJnm0w5lxwma+LugXt+cf9q0wtOKEWRVe3e2aM9bvc7nITtKHh719ZYVRK0t9SpNe
lpHuVukmrDhjZOhu63jGhAWWxhkjFz9FdxhFOAqjMKvh+zuFWUBBCDrr0tK5OvmjKStmbXXiTXU2
nK0KStai3IE4fT9rV2jAQZL6TmvXqL70IMz32HS4xYMMWDwM1124kEKI0m6/rLHyQZbpmA3TriGp
7qogJlz95WJ7bHDPpZ/XE7Jfo7EjbWxEbewZZ1Q6Xb08Pun5L300qGJg7Xh3oAaTVZBmd2/dZQ80
hLYQdy+2cheQSMjztm+v4/Fygno+uWLcp59K+we6yGSyghPqLDxtu69cwOTRZyn29tSIl46xZC3Y
ClTrqBcx+m16J3TXQYWIHLCugRARlapjGHP+86Hjk1F2QUw8YWE/D6g7QHK1swo28xTfbdKt9ADL
EOuoD0ZINhHKBCNIMPCZtZUJZWn2v/ZRsddLGhLVN2Iluy8vBBg80KIwBr/zfdCRMngdiOSWuMzF
AVVEs3Lc7WIo0gxIFRgtD3kYms0giF+7E2ikXUo9umR+AfNQhp1eYQZRRr0HrJ1Rf3Jb48ZdydER
ajYh3kJNoO/KK6WJbTDanuX1aGPAESQSF6nEn3V/lPqrYGLOJ2uo19fnyWTT3/hL/tI2OCgrOP9r
YjLxgquDPsesUt2yki8CqZNGA83PS2dbLVtjAcvC77/GUkx+6swcxxZzAB5Iq2Fh14/yjqyCAnq3
JqV1qUhm9Dqdg0f9BlpQ3Ma4oYEBymhrf32H8giYs41zSlHVnkJGJZO7bDoVigi5d5Mlivfeek7m
ksP82AyURRh/jarY/4PluLdqbgYoW1w3qVWJR03eHRR9O3g3RD7cHh5anRUue2kZ2DaRm2q4LiTw
v7c4biyNmV2/y7LniFfzGMHIpGAn8mGePucSO1rYtXSRabyJjWVMfGjF9lcX18PqWDHk4SELIJXn
ONFuLkmCjAIRzOi/8CioCPozomJn743z2tydGPGIDvqbEz0h1CxSQm2P4Fo6NoQ1Uo/wMDTn2ip5
Y/8aWLGkVB4fayv7ZghF4EwLnu3Ge3uJfxIIA13pRudETeGimt5uIqJVXtp9ldQHotWhsfF7BFYY
gYhUCFRgkHgqTALN2pRhMn99omIwt7FdoayUtZHOCh/Nw47MXa6XkvRjkAipG2Z9pDnxKQ46hxEw
VJfudZqnUHcoVO/2XjlsLzOHzzj7gcBeSZ8XRQgckvBAGVI3XkkKmmlTFl5167Stc5WbHm9vS9c1
9hx98D7JyUfnJoIp5L78b31/Et1oyg1fuLX4YruMBkulFhx95AAgPEbh52AD6belJd6VhS1/TU9x
7mrO8YpEGQPGVDty5hGh/zKhvokZT/z2+d0KeHyG8HPQ0hICGiXSP+73jwQu9+Fj+1bGDvnrY5QL
31gs0+NtdWCtkWe/TlwQJIG4xt6u9UqB9mrao7EG1JDXERwRauFfXJ2FLXuki7utGoDacXHdwzzl
kJPjMV8pSxyKJh2EM6SAwFW7OmJwqVEvDqlcffe2vN0ODZk02QzLn5otXAOPlKuHwcEFIoP0FYzO
2voGM28KqLpvxZHVG505zvV+Ze+pCHQo6Xmye3BRdjyf7qp5F26y5LbkCDpbQqs57VzrvagX9ySe
n8cgoe6mf/V2JzRu5iKQMCAO6Jz6cXCyvJ/jlo4+sJgPa+/l+6cTpgNC32oggmQQVRa0f6FieBGc
uz+TtWhMQe2kXvz7mvoWvurZqzS/j92ZryeVlERRhVOGqfj7MTPj6up0hGkh4SoRHEZk2o5W0axH
jlv6IPm4DijjaUx8GYL+17CKm3SoLK/rnS1H6+3D9b5EeCDqmT6Nh1gmTcxWxmP5azD1wa6f94tl
hcGYo8gcuPhKKwptEcn8RZPPOXsXkStgs26kin82/eD78V0uy5n+9QWK3azE69XWbrDKF3rKXX9J
+RCq9Yf2R2XlVTLvS4p+wYkzj4xJdAT6BRnc0yPTaNafUg+l6M7nJIbG9HXmvbXbmtfsX56R/zPr
jqEY2nSXLdfbKwvEA9v/ACqTQBJHCo4pG6Ln2MqC//tdcwzFzq7Om/0hQfhXlMZFCCKvU0TcHG7P
53/bfOuv9Vds6X3j2psF6Xr0UfcY9tkHhWwZPUbApur+JmhLK1TjPZOy2K4zHdLJ530A9XLdudIa
AtWPBhZWX8n3+H2jVvfvuwehYzbbyWuKTKM0RyW2+YXh4GFpjWa+5gyWxnh/DJxjKKa1bq3i7eks
i97/cOq08jlIeIK/QHF39sKg5tWvtsCJdChB+f2r1ckTO07Dchzlsm/PyS2tZFsBiWgbP171xxjS
EVw+iNygn9E+kNvn5wRHd6UxNbYY7n8ctsLoyu2/26ussc924q6LqwbL6dq6t1BYtfx+1nvCjWlO
0yVRy3hM64oQDlKHSlnRe0Epud4aDMgjmZ33EMeeLgcb2uKh27X2bYC2x1aiNLCoFr5UsRJpllQg
CvOl0lNVNP8JHiuQaWa9HolcPHw6iWpbeub8ykfro1z+4+F+v6cmu5NXONWCOprxcKH2Ixm/EtL5
ZmhMIrJnA9jeO5AJKWz1g2Vf2ltdUNvS+2GljkdhIRT7sN+5VmZwNYTpQuEXrGhg4+l270EysSDl
UX8iXQKpZ4YgK2WWm6h7aGp2Q1b70booNuNw3N7dZX0jp/aD+l58XdKc4tRLzoK3XIeJlPs+hVkr
5qBWrSxjlzZEgGmGT30p5W7T69d4zNs0kLYGmGKWXiuGWNddEMUwOPv9buuemWhMgAWLJAW0nnWe
wK7G+F70D+A0bmn9IITtGi8Xuna5LCWe0LtT8+YzwBiqQiCOO967lF2n/q212QOCfqKobj15EDaR
aFl6J1wc3J1l9PJ4q3Jh8Udbpfhup607ayTrfKusKPvFIz8bdfuwVj9IEL9Jp8HmNKdnNPzXzUvd
s6CXexGI0wc1Rn0U/Ckp+vWa+a87b1kXiedze4CWyrrXhTSmc0fKDfGffVa1J3b3dHlaG/K1iC69
SSBPTD1GVIWuagAXtDnXFrOVVaxbBdOS43EFWOpk2sZtmcnZCgJu1KxT95PWNEq/4KwMMXCkYWC5
tmbhqLLWq0yJCXmwP65igi/Vu52d3JQZwzOnqCWlU/R4PPwV9uycZik0mdH2vwpfCuusmNNzSv/P
ioNhq/bfSP18sci1gTQRoT3yhJlqTmHeyOPRLBVDatunnb1fMR6QNOdKWuUAAZrBk92anoTXT1gg
79xSkm8dwji08WNvnHmvCIyB4DhfMBVxQbkjdMzmmXl8S8oSk1bVQoQZrhbVJrZiX6xafVa7X5dG
Xkl89L4oot0Bkput9tgNEU/0nkXylJxg+jwiWTR6+e8sXOELFEuzvCwTc4eAYw5XwLFurpuLD8kV
DampI9IAp8d4XMC8tc5W3lz0H7tTGFuxEbtNcr9iYMUFxMbBG0Fk9tqSwsI2DSfo6lOfoguCjeXK
N75BjDtVr9qjxc9GSzQvf+j/fIvafWI5OyxSc7Y2EAihrK0GERlgg+clRKEbN6MzCnSHsxSwoq2d
22jUGoZhqq1+V7v0sLldz1zBFymm3nvGZ9zC9ADohZDmaInTAyHeeQaogjzziMLAmH3REvfKfN7i
dyivany7JWZscUmoZl/QqgA6AmEGXX0kWtY3T7HL4lvHNCwXwJaumGpPitUhvqb12uY2XfYINU1E
BG4/hn9+oY/KYUhf5yVA4ocRrodUniAwPW0DcSAK/9TLgBQ3Y5JoV1qfmI6k6cMrWS2fPmqkkzgV
WjRP962KAUmuMDYau/UND92h9vCJ/hEhoYmf990GUNhT5i6sQhF/fmwbyniNllM1HKOOJDFq9OrN
zJaxc9hUruRj+rXex4crXeVPwy/YxbMgAvACX31OzuHSe46brZY2RChztorjK7fz0tg6lMItb/g+
5DKWfht/L+42aa0zhywjkCYP1CqoBItg0qqS4B3pBC9LMzeFT1D1Jjbm9hxjnG7wZbrB1Mu6HuEg
uQQiIs1LURoQFYdSAqI0O5up6cyuIiSBg+tKrVMCm29Wkbae43qwkBJX6WWFUv7oh4Yl33u9RlJO
RVBNYvEzlGd5Xz/ap8T+PeN+tSMxhzh2uaDJGEn51zOtkW3WnsWfoPYZ6QFszb6rBOIkNcgcmS4r
0RRnqMmj0Gg9RfjZlVE4QCtJb3zFwjyatXLLbgvqiR0Zsv+x6J7adM6jrBsRSiQoEVDhgrsUUHR0
EFAZJal4w1QDfD+utmfLXdzwsqU5zAeVL9SezNoRehJE4Oi6JUELWehW1w40l1su76MZKzbXOdjX
+unMjNEyTMin3Py0HTSpc4k8URD05kQ10kv2M+gIqKsZXdyKR6Mrbsflnp1m7o7DDnW0i2te74Aw
5VoeHiDTsJe0hQe084i5kZbXDK47X4pdO59Oi41RYdW7uIDwk/NCBWp6yQ4feOOkQeX/OqRiyhbG
rnp0rnK+JGeGBYUT773veyCNyJwKyUlXk1OaKihc5KoC4rqzM9I0mVjPxKve4JwJI74e4WsTQ967
beBcGE/vofBH0bbXC62W4rnFL1AsWiOtbLY3gy+AbUfFPJVzUGEiWAvPAaoAmk0tgw+Lgyl2a0uf
qct6xqbWSNNIOMN4PBII6pFp958JzgPNkKUgiUOqlx/I7qahzO92dCq12YpN7Z6a3fsb8o0AuVL9
8vWxWvn9t2PYJx/7iqZe3H5PqAPdhUsCzesP95qGthPdlS51FQrfoyyB6zrpxqnWr0BFEpBLu8bI
HlNpJS3FDpKgadWGkDlBLTWLL+bxn9f5z0rIjStEko1LzbjvT84VO2ZQ9LVu3/wsyFaedYPX/Bu0
Gu7C3qr9+r6OEXFxdB+gm7piv1dWdo6dE1uBTMJs9EafLwpOvEGv1ulFGWGVEEp1L/a/nO8/s5aP
Ksx6ZVfNxnFts/99soLkhigWlDzNufeZhnBINeetTG6L1+LPeIrJzmaVU3q12F/yYABBTVhVQzS+
iNKkHRSaI/7/uK2Kld7Plonh7n8P6CL11GxPZ0PpHPkavQMOTCijuIAB6RxP7cIqBnpzMndWcm/I
wnYBnggIAGijyHt3hcShs826w6vY5np6rRjnlMOLl2mEtODDUCFhdqCImWyX1Il/615feno8vjGq
Y3mM91ZyzcR2bL01MUczIPkgvSNrW69GIuL4s2pQSldxvUWKxm7//GmuvCeITWYXCXKPitTUu5KM
Gbs+ceIWxzgULHSN9DBPeCgk2pzSBKEspPXycRH2IkotDe/bD9Bt/YWQ0iB0mmF4DOg66tUIMy9N
MLmFPwiNLSTs1XDhL1sUquH1nGlKff/1Zp79j3vvA1TmqxX4gzQNgCC9LG71Gn1hzv6MltG3rsqk
lNBUOPWmYmUXNcN2lxtuGbY1kErOL/SzUw4EKdaoV/d6ULqAwVvdbSsgn7pGbAl1Ks1NkEEeGDi1
qOmUVc+349GSq9ekdweMvXbuMNA70G/BJdOZ8nL/6D9XXXWBD3F2j90Z4710P3Ztwr7TztsuvBra
BsJ2C3uV0XvHMgII283JyCUT9XjCuitoKga1kmyWzuHG+ZQEwCwiGkYNl8r3wXna0WkK/Isb/Ge2
iiHdLHfHyjXmvhP/C89w68+GcwoSemD6IC7igovI8KjafzzLUsyleLYUi2ps7/HdMMWCJ5TnmIGA
wuCu5L9wjW7BJz4/+ZVvzahlcEdxVMWsbmbZOj2smO7HdLrtIwYP9Z7U/g90VH3rX7Fej06uYkuR
zDGPtwrW7UiFVIZjtL37p2X4wdiSWB7G7VdKhDAmPljPzrt+bsbEV7rzLK7Ho69QbOzibMamdZeX
RF4uLFbyTHF6b+Y9Mxh6zsmr7rGUA/pgRNX9na2TeN2Q+OYQxOQnllOY/tBKI6P96wTWT9PGZ8qf
9OLoGsOep9ULTsEsXleg5XFzAyw70jHEF1MvQpMxfAc36EgtnmaqZaKYRb9ALeo5xfv6xbnLW4JC
eq0HceCpvm2izBXVBvbBn8+n8cccP/i92qO4ZQNXEBzvSOUXmqDmcPXa7U6chBivpUte6l65POtR
WAzj1LhkZspJ5wV5iwfYMeA0JFq6PFfbD3hLV2/1bMOmCfMG3OEGsJEEa+vSTaNL9/L1Q2PWi2ct
vG999kNj0nPbUPi2ysxKziSJMLEAv18ol05ppE62CrAVpF3jZNQ1Dqpa7bQ/Xc+zjA6ixJy7FWEY
gn0fduZ9YFq3/KsEDV9NOE1TAyIzUtjSBxLUPxied8QP0JcJxjt+sIlGfsZRWg/4j0/CjPBH9fHM
H9H9be0fG57mbP0LBvgf01xVLKRb3W4upjjWvy/utn/3UnSQvDPy74gt+tLBYmQs8AHRGcRV0hiO
Uoi6YCvzp6OwSxlt97LGBqAgoGaIyorrt4nj++s+4EZZT6/SU4rsCdmxtb8jSRWsydFrI73SLGzx
KxQjuqvHy0t9xe4dqO3t2pM3abwkjSRjf06GsArJlCg+0EkI/AsY92f1FbNprhvZautiTN66QjuE
+8bt4YFK0H8j7T2MvIN3GnzOuvSebX3T+uZ/DQFUMmlSqZ8O5w3777ZEYALn+NRdAcVJZkguir44
S/M65mtS2PGru7hXZydx/jHYPBS+9V4hxsHPIw303dixvY/fY52vkyOzhRHvewN+tcwR+8ltvAL+
USxzCXAAAPQfD1ZKJy0cpfzAFwZb7ZO6sU/zIB0RO4SzIZ0wy8gZJkIprYxFS5PQ9TOm/gPUYpS8
QuTsd7VZl3/Btv9zuGrygha+5O6uzMMlwfl5qs+l7y5FJxgZ1KppLWRo/Eld7Ko2Ucpq2/rmICEd
pSqQCa7B8fMO3Hj1kQu+/4TS0xi//fFa52/8Ax8g34vCDOtbkmqVRI5Svy8tJAHd2j20AjHyHTSU
NKNpHpQ8kCmMtk1n1cXCYT239FUAfmnP57BypeKBXdTiXZoHJS8LK4xmz7DK9oxDWyFIFkVKimLS
Ca7GcQ1Q7pOgmuz6UEMcXzdPMXaPVlUxSu7tsjtkWb6Vh4CgDKRtfOiOUV0jKkKKC8/KadIIhg4O
vcdLrLOHOSJXmPQ9rtv2bs2kA9KVXFXaCjyNvfXJS8HLN91o0SaqnSD/itdgQ0sJLMrhvBedVSyT
Ki56XHleufAdx0pcO9gXlkCaDNii+dHd9N7eVmMQ/DG32Al4xofn917vTIXNc4suqU8dvxO+v1IN
OMy66LAAr3cOUpR4PHmk7hZfj5eK3P3jbcrpp4VvrC5r59thIbFNv3vbeDBq7ZVHMNl/S9Htfkvq
PKfItqPT9HboSVPZIy/LKjQpoWjDO5Tmtr+i8DytgheEq3avt233YNqDjjSEKIeax3lOYZEX3oIO
cnMDMIPXXjSWkn4pAvjlCWfmc/ApGh/cgUFYu0FZ6kxkbxrBiHQytKAwQ9es935r4vihn5uTmQhm
j4mnI67rzF3uqxbWY3Pd3871mLOzI8ikI3ObneDrQTx0Nl7nLliKZd1uG5frsY67IMfD+tkOmiAG
EDuiCHJ4uB5LAcpkMdGN+y9vS6PeQLa7YRmq7s8eL+VuLtw7gLvcTERP6ANwpd7cj8aUo3ZQS0Xr
4NecTIfw1eKnZZhCXky+zp5Onix3DP9hJWroYkAhMatk9/9+XbYHc1Zfna077jXWEPJw4jcGcyi1
UX2aM14u3gyK+8jUPLClTCq66P5nYMVjde5GI9k79h3/AWYplzF+HscRNw6KD+FXWzDLo17UoTTu
q1m2bdRqpMoN+f+F40UvH2tB7Z0M2+wnI8jD7eGhBXGXM72HHaolBpQG9oUBlUN23lSs+t5mwBqK
fUKZbn7hkC6fbMjkrQb/FERjevkCYwwk0F0E9yykq64uQCh9h2yzUTOqhlVtqPucXLJLsq6ld/gJ
QDdglEIdmUrn4vfP1rMstqQPdZtcio8VRlU2mcLC2DCyI6eLDDFeKd74mLJewqRXiQdAFLRN1uVX
/uNAF4ZUUJu6eTdPziy548EIY5n8MMz8CFQa8yg9dESJ9eWxES93YApjKnHH8batr+8XFrdLtZMp
oTMw+D545+GgfE1LjtPtpfKy72Ennexkf4ftwCQpRljQerKdd8Betd8j039HrA8WlO4Mlbr8f6ap
Pusr93SuOJmcIej3H3CcVwj+SsE4BHR/MukGj5c1/30PtlJ9vpfW0j2l5u8zK1rDaUDtB8cWZCL/
EWtB+p2k6OQHmUD+5M1qvVCLQ9/xx9+Se9mPvkWQs4LdONhpvEAdhLnjM1bhYAEFPFE0Lwea89wL
8WhodwBmYwjLR4vMlZqRwtordmt2vzUW9oo9l7cKTR7ySpB8yfPAsYkAItCjIQqCZv5OAx0iXB3S
XFpnAg/r/wyI+lhWj7QbvaMfiB3jE5po5ZHuIQqKGHkQbpsd3ZKX8l6LIypPkyiqO4vz7o4nII56
jDuDQzMmlcKg0rnmBAsAyiOQs2a3yx+nwmQVu1U/xYfaZo/dolZStFXnlcF4ToEBmtL4RXAcdRBC
eeDVqCLFZliNqqtCcOZmm9UWaW62WFzGXHgZ3d4wXCHZoNYF+rhmkqWcUqcwpPIy2ZfDxjbFUsKZ
4k1oX7vbaBkk/jJADaMN31UsJvd6JZy5EaBRpaftNV9+xwsfoWxysqxmy5O7+f0eS06PhMJ8PB0T
bOc3Kwo7mG3+4AsCatletHpDpda08AXKXi8at3RBx2TeqLdm8EVu+Npi7Mwb0jqRbhWj5d5z0cJY
44FpdqDc+SoMrbxVl5pr2WtbJo8ERxMUhZJo2oTP5zigkqjLudXfOipvWV8cq7jxynO1OKw22VXW
nKQRVEEYe5jxCJwwhCiml0qXc/QP01mYpfJcNRwpUbnlw2E5cDK5UGjP+U7g+nNB+YN9QCI3FBaX
vM8iOfn9Un9+bMHLk0h/PkOFyIyk4Zxuv/eZT+DBpDtPe/5KPPQ+AJYbcba0t1pztlSQ7Hiu2tm9
IRvcRFnki9D7SuuXzFtFaKnhAaV93ipnMAp0pMxchOPBoqtgmZWsV+nsyMjnzj4UvRtxvRBAnkOc
BpJM/DqePuufQROgfgGDykWb0JNEwLt2o/27WuoMbUD3kpRixS40HMtE602kGP5+SreXRubG9uxG
czCKUp6glYkARg7TUr2aebPmpvsKBwULL+bne7SO1r7DJB4fiFImZ/E7lCfdPleNRqPCxbe93DuF
NoHVyb5YHt5U3hh4Bf6OH2Guin/c1frHZc5q8ROUV91IsuqaLhL3nEzapIftE6zZ9jDzeNFDCKQS
aIsMzzLS6WCWvufFoRXr37Abh/1pscL6B9iANsnc8drACiyQ3Vw0WyM70FXFl7rJxSEVW3+zsvq+
ulkzW2lL9tHkLacFEjo1pG8RrtO4j6XWtTicYtg3VuI0khUzlB69qDqiYSgVcRFQJj4jvgOyvjiM
2hK4UselOLBi1gl5s4u5ZZ5CXOwjrCJO4pzeN+9kYlC3HVEUrnlKSsHx4piKTd/VZq5jZhxmSuB/
159R/ydFscyVfsiv//PRVax6nC6T3WWbry68lwbAIioqwmCDKMnBFTui1x4qrRYrTPMf1RfVyulW
X7O0Nc/m53cv77yhOKsscUHFl/hgHq18AJQhzxpqD43oEhxIwTy3JigTkaB6Aw5F9XjUmvjInIVw
znhxtPalLPgtfqti52qX6/K8zbBzbmtPb3FBV4Be5+MoO/iwZ2Mfev4cblh9FfzaB5XnHjQ4Ypnv
79FyNbgc/MfmTnf76oq525ytvb08cUJol/2Bm5N3TYZZ+vvR1eWUdfZFLd44LStV93Jg9si+bNGw
xMQ3x1QLY9WZZKBHdnTLrRi0ulPZnNIDR4M7J8TC1hqX1ptTgACGC0O7Cd58oSjw7Gl1A8s8nOJO
K4ZtY9UXSzPGjDdSjiQ12uBomQeiZ01zKRkycKPvZaR75POsqvrIF8dVLNyBKS92cGPAHWh1hsyK
1/Zqcv6T5/F4RcVrJ/t4brWOX5QgvGgsjvY8KVZu21jVj9sak4bNIFyRMBrT+yh6R2NE8mHG4PH5
bZShD8XJKhYuu99JKdzEqmLgpHEveQWRrcOPk4vP31C/GLPjCbps46FkV8B7Uo433Dogcb7w3gWY
ISU66FAxSZXU8y76+Rlt+rOwq8tWlgZ0xc9V7KO9dG9x5YR9hF8C8oXMPzi99F/B/n9/6zZDLu+D
k5AvXhGeSNNTI43zxQHcE7W1JELYRJwYsPzRBQrJXgu1aY59QzFw8GrrldTILQoONeqR3rx2bs6p
xIMaImLFw9qaDt7R44OgewNyMb/CXC9LGm1aNYZFufxNrhqbPm6j5P4bFcpaSDATvg3N6HUeNQYi
q867BC1jxDeRtOgeW05oB8vI8W2QEvFwW/iZLNPoe/Ty+GNLY63CMWgoHt79Vj1kjYZ8LLpf5Bq5
I1FP6CBag6s7Aor9u522tZu55z5a0g+LU0ezpVxyqGsOcGWFAokaoObglVKHivNTTJ8dz9zD9sYx
x4mGzS8tFOh16FyoRDK706+jd8hoQnhHwHn6uxLt/fA56FSB8eiSg9C1yDB1CbG/yZ7rXjzd+VTM
Yxqn9tI0lmIxOCc8ediJLi3aqJgUaAO1c/ddK4+o8/4ail2cxfE9vsxYkeuTwP0fNPs4RyBlcwuh
sej1IiQUmhCuEVc9e4sTEdbjI6d7eRuKobwYUs4hH4Bkh2R0lgHV/m3X37VWft17hqWZfDWCQ1Mz
rO78KQbveNns401VTJAkkhCdgp+N+ARPb2dES28paNCMqHkRHPn/BUNwz1xUZC32Nwgo56AwaQog
LOpN1JG09BtbFszTLsFuUIdbQ8RP2dhL7b6yj0f7BkuOgPqjz66SvmmO8TAI1nxaS4I8t4JvzSzl
1/7TtP8ZVtnOk3NexJsTwwKdWD4AldkygUKTZ6yetPqV8srnE60iUB99/v+QQZd9++f4DcOk+Lhh
1vMke2GVb/bNucWWcxPkGb95NaBsg5sUzSufDuW2ot4nhZatY7fRftFyE//FgP4ZXjEwSWLbm2WN
4RHaabbdwXwoIvkTWiXoTnBpKt41/wyl2Asj2VCeNGMoOtD5iACEzQ/s1grnYowCxfBu+PKoROTL
+QKUhc6eufNeTu+aDS8/1n8+Qzlnycmo1rM6n7EPpebuQ7DgNtzCvNKPdu2BZrzSi0tW0HLrVFub
uSdT2ODVshpX7UVVSrJEFfkpb51JW/QQUS+JVydawo8s5D+OVGFE5VHcmNZhd3ZMOdLSOROFOklm
gLpsuuABr+/vNEeAQjmy29omMLqhlVcSKa/6Kj41pJQTqiTB+SZYA41JNePtCZcRXZpWYCAzpZWp
K+X/uoVZKyd5dbys99vr73UmHiLlzXvUkjZmNRDn8dAY/qqE9Z03f33ltQ7JrXVeQwo2RH5yHW38
SwNChtle+0QZmiNQRkIpfppy8s/prnYws/qNuqx+wP6DWMyN9nDVG6KV6H9fpXxIM2TpKS+shnLK
66fjYr8+MCT4Uxzm/jGlZ2Fe12kzyZFmPDlTj86cakbP8eyENisF+sik0ay0nQA1zofV9qv3Lk0f
v63E+9Y+Ubq7pTyKtQz9Atu0OOkX0a8T1Av6MFpVPQ9WfTj56bb+t3mqMPfOMma3oysjiiCcCIuO
HTg09D/uPVM9+qOXIdTMUQW5D/XT9rqPOde0seJhNChGFyhTyhZewdocyvp8YkLNPEtf4z/nRwW4
Z9Xj6bg0uMi2h58TQIyC2daMxpuG9yuEy9X6XlFFpQOvSzlDhZuSg9sFY+ls0zPCphyjlxs9AsTd
bTej+S+qtsLQFk56oGMXlObpikMqJktKBriesr5Z8/+Rdp29jSPL9hcRYDPzazeDJEuyJFty+ELY
MzZzzvz177QW747N0TWBvcACi7V3ptipwqlTVTr193Dq+GIf3XCHRB26zo2gfmE4BIb2wavmY4Su
oGa/8IKW9NecQpJoidKQHjcLh7zDOJR4FfuUPN4/AmhZSy/4khRzA8AzC8CnOaTP7p6wt/pwRgVD
iBmnlQNMK2Lk5fI/3oSZ8soTMTLjGN9VAWOTn0sw45yPPkKnY+gw3kybhg/xPeeaLI8UuK3FZPTq
hmNkKNd2yF+ugzoZhU5GEWfDDdk7XF4XvWBAnELaYLU03/025CL9kTbTJn2Q54FacbuJpvlwC4By
lqjC58V19upC1ktH/l+u3n8Ezlu9Q2VmmOPKlwfltStpcXhP7TVa/5xOyI5ur3Tgo+9gmtFmg94z
YH6vlpNot43Tn4/gv/+6x3mNPhMiPuJSWRdOI8J1W5+mE647NJq51B/6ZqIQCfj/P9Nrr6gv8gZk
KIKuhzyOLwNL5NMaMX4F4evW1VHwgTaXlrxecvNv26c/Umc+URkFSVTKkAr48lVArhCpcBdbDOUJ
tQ3W0pLA22r7j8CZWknjIh97ws+WA5bwRU6o+79SLUEKjhgwsZ/f6e0UxZd9nfk/hp/mclpwgQie
cIbogP4LZD9wKlZLfd4XZc10Qhv74eAXeCkX2F2ghJyQpfCuqGCMLEZoC0pAnbkyWUrKwCuxMAHF
F/e81TMahG2fXjjYhzhl0XW6fVV0GfiaZGi6NnsQQqLlihBDXo92ICXn+Cb3nLSBdnA1RrdwY/tw
hDsDM7BwaW5W+ZqgD/6/aH6pvryNTg5LZZAgGpNqnrM192i0yztC/Q/lgGj011Y/1taTGaMTE2ZM
M5S8Anv8RN9DchgwDfznG3WTpvP1a2ZvJiEVSSZh4pEL6NFwrjBbj63dwwT3ir2hUvP34lnffjV/
NmD2aoSy0Uw54pcYeqg/49msXbJHEzjeqr5fBfbx91LMQvhl/dt1/SNz9nDavmqKgcu8iOgL8r52
oyc+NQD0+YXjvQVaq2hTamD+lqwo+pxx1+hlSlqx4krIcjgXZn3K7jg3AAwJdOL/XW8WTvDG0/km
cHafREMfmgm90oHlOqg5RJ7U34GTCiYIZk0uYvI3Hs43abP70tdmpMUxpKGVIVoIoEifl2cBJN/z
rvRsvGaHfl6hfOPwvsmcXZhIzyI197ClSDg+Azp5b3eRZUToBbAu7nOG0Rcn8PfRIxYJiWSX895t
mbup769U1X+hglWRT3EDzQzk66uL9+X5api+4/dDMz4+71DTjKfigv7C9ghDlrXUDbP9TdZMBesG
KUpVhizrGdEALOjJNbZkj9r0/cORZGAoFtbPe31LH3wTOVPEitBUWh201+v7jnSAtm5WH5xtjExQ
4n7+vixiRrdcsm8iZ2FlW/jRoPNVItW/xgwlXCcd3riNXPPxuKQJblFWvkmbOYBRFJitN173FPPX
AU0B3F37Z+AICCr3PK5E/g00nqNPwBvBXDYw5pZ0xMK5zn3CaWgUUww7aEAktpD5Awh6An9MZ0/w
xxj3x5as+dK5zhlDhVmEZTZh2T1GZYDdACoHRvMc3NbSqMv26Ceh2UvLvKmZ/jyVuRcY+qIfTCmW
WVi8eArNTRycrIsuRTyOPv4bPg6OFs3LUBulocvjTMknchqMupRzTQifEwlVtM1QbcCNfPA6Ko8W
80U3leEXgbP3mejlZIpJ8U84hxGTa85S+YVptLaHfBiauv475fNnhbPX2Q+ahND5alzQo5ozvgDX
uxT+X4+hUUvS+N82M5rf9nP2MD3Dx2DvEtJwdk4UgBjC54mxVRBDwy7mX28/ij9rmz1M3E0dHUpx
es/wC64VAHgVGjq8gMYZYjzikvd+tcQ/LO+ql75o8jiIm6SVMk4uwfV8BRDBNSzIcyt3La8wy3n9
Ib3ErrlP2XjgJBjRQT9MPlmWVxtOuu2xloXvi4AXN2c/fdfMN2190SgVFd91KW3gIwBYMUHxVK08
x315YW8AJ+6W9cNNG/vnKs8R7Il0nSwbuMoIZcD94EU1SFDw4R5cHW7QlZkzfJYYCbe9pS9iZ+6E
LOhl7/kQi8wIgja82XsUA/yCvUEbrw1e0L/TSf+5ZfNeCFLa9a2Ywn955rWAQDExph4zkzj3X7Ie
rMXu/7cIJl8f0RUN+3LLtE72KlXBad5BCeIwMYOTopKeUws+OLOMoeu0h/mQi6nb29r3z0pnyqmJ
tCb0kFjm5JLrMGZwPH7FjLPLHnpqrhdJe7fyTN+WOtNOciAXvs8vLndEH0+CDWWPPA8z13gp9PKz
p3IrPv0mbaadEs8w5bYo8Uwc5/0R8eIdaCm8/d1vTkhYELb0PGbKqaoxREXJsZm8bie0cxS3YsQn
b8CfuTDXC5r3Vhrt69rmCHRnVvGYE64CrgWFnIqCKKlm6IWwOn34uyK3eHyGq5P5iCqSj9XSJ/wX
r+w/12cOSYvAi+JWxIrvjPNlB2uDygIUZB0q9OqEM7iw4lsZ928rnkUxntF0bZLx24rZbhitzpDt
f0L+jK0KUM6WbRu/HT8o2TkIPWVlOEolbk/2rF6r5VE5ivaBvIc/zw8ef74/i7vJdf4XLTDpga6P
QIsA3FjE+YesDYSDD2r0YFL6lb7YUuMWzv5tS2fukJqPkd4IXCZPYUwYrc75XTBwhxDp9rcKEIe2
19flUnHu0su8xnNfFis0aM3YN1c9gN7eH9IBGW6UHz9YYCgvhb+3haFls2agHlVT5+ygIauJPJlw
MpF6BXsG+vXxnyUiKMNYExSC/puj/CJwdpTyZASkKxAhQWBj7R4Bla/BkkVHnf0bWi0sqLnbD+OL
uNkp+h7c6CSHuMK6eyYOIqQrQm4/Ddwsr6yfV3erdlwVdewlsAtdlcSZ86HGRtGZAQwymuVaaIV2
Hd28fUHTrqWV3QLCvomaPfkmM71M0Pn9DBHWS9cpixiYySZ0Bwab/kM7/MKLfDIenkTf6tgeaBiC
I+C4KGZwfy9GvlzcXxrhy8pnrsgURoUse9cnCqcLpwoMEp33EtrBP1ihqoe35V+Ky27bzC9SZ7fJ
M7TMkD3ud6F8CcEounYhHkNdL88X/89rnF0mE23OxV6CtIuGoRCv9w4iT3c9Hg502rwgB7Y6Tg8/
X6jbWujLAmduSJ9EJIpDiIw5g9m5x/wjXsDjA97ELJnNPxvL3Z8lm/1fXs6fqzxzR/Je7ouEW7B2
g0p1h7t6oCj82gKvQYcKVEkteu43Xa4va525JLLU94hM+fZenid0YeFBNq+1RIed/Z6XoiyYlcUn
NHNLoi5VStHEEpHWeS62I7vI95ydD7g+tJH+AK76q/3ldrb7pNouQ9oF7VPVl+Nq4ZBNfnG+PB4M
xNQVBfpX09BCHyOxZ2+5T4sWDKs03iqREVLJy5hh5o8IVnPWRpg5ViW0CCSWk6Mou+P4iuSQjVlZ
q0j6rEluN89a66+zBjz3+KnW5XWhqrQTCkYm407qB8frNScxMQs1qlZ17yZacFcZB7H7bMJ2rUd7
v96NgnwRIvAB+9AhnRsryb3Wlygl9j+z0G1FOy4+fS202yBeV35EE/8kEbeVjigDt1sz35FcoLqy
99GANMYXKJ/FBE9Sae9IPDJ1RKeJfrDKaFzpxGSNdtSajV+UVIgqmsu6Yyqb0DyrU2dprUhV7YPE
ha0nutO1ptONMutNj/kgtOeuF4WsHRSqdZGTtBoV2tQytYFOqkaxI2M6bD1y7ILMijOdyaR74uvN
JjstMystRSeJdZeoE0WpMUv6c9vsJF9k8tBbsQZyizA4EzYLP5bbLKZd2VkkTC0hEHcKZq7kWb5O
o3oj1xodvYZF2mglYmZFEyoJp/rda2uW4MTyKnC0R928m7CSuNgR6YwZvG4jn9twX/sJjYTS5asc
SfvZJtXG61Qq5q8xqag0HDXlOBjHMD11KbHj/iWNG6qRxwGRbPsZkIuYKis1ejMG11eGlRfitzL+
fIvEWX/k39InCSWhuItN2er87j7UQreIiW2WqVU0dAxdoxHdRHiKhKcak2eHU5YmNFV2pv8WT+9E
wtiK2FZa08onTMqqMFUwuhjVMUonVjciVfrNMLVOlBGW5unFa323i2MWYQhSSgiVApDkvVezS06G
viIEfSWa10B6aPOBin1N4XhQ0dgn50IBFjDJbML2SgkVlMCWkpoWSnjp096pu8zJ4/TgjeWmb+DL
DyHDBWahhsLRVHV9/L/4ML0zLJRBWLrwge4TdMjwkfJZyOtLNhBWm7IttiELGpGpk7LxpcIJTc8q
m2Ot7bLMoy+99mpmGfXNl5HYJDAso/0s04aVUXcviCVrwn2HHa0CtEjHQYV+9Rb68n04ZK8TNr0R
dgGusy/thu4oJrE1JA5md3bqXphWRtpRU+ztTHL6dk/ET1Hd1cnI0jZf5frrGKs0KLSV5q1RRWW1
WrhSg8LSqorWoc8SXNsiPCUp5rlXRykR3pumtzGoZaWrgf2zLrp2yf1JFc3seAYoOR4CqCKIgrIR
yMTQXQ5tii54oXX41oy91eLY0/ZzQfIsSPxHCRK0ozFNVGVKVyX5xe/tkRYJdd+Mtl2u7r1j5N0X
3SaonnzJEaSUGt5n27txhd4CbW5Be8jDrk+Oqiqsf/6QWWzz13fMTK6PSWqkavRoa2pntWN5bAsC
OeDiC9Cqhm44P4ub+zD/yEMfGlU2wOCA1/g9uPHVPNeGRIu2UbMZ2k0bbrT+6PufijncmVBtqk8T
NWRj0tJA2pFgE6bmRk7eoe9Zr5iumr4tfNHMl7t+EZxXzEDHcWjyNRz7chJmrFQjLH+0HcVdWzEp
2JQ6dPngKgq0bI0JN75b9btR3SR6zBaEc5dtfgFVJHg1AiIoejbPtr+rR9SG92207cfxLi9cWd2V
yUnUBUsM3/3iqn4KsoPV0gUCZf2R508LnzBDbv9Zv4yRZ7KIeem6OXN90mxqm0nKoy2OI8MJ9Lnd
a3dm/ewrm0g5B+JIa+NcaT3Nkk0K1ZV1uatQ1Jm/ct3z89dwJ+Sv/eDUHpyGzIcvfb8eSh3IU6em
1+sRK8em4tV7+vDqtW5fbDxlodWxeiUL/CVQQ1m0ZqBrkDgf0636SUDKNom2hmfDBkzPcWYPKJY3
mGiPhqX5LMc/J24r9gTk0ZB1KOSeHFVmYcUE776H7QPliazDk44YObwv4/uo31XjJsuZtpd20rGN
181jc6gezUOa3usDK17FhgZnWbOlk6kyWaY+TEl0Z8qHKrKkiEU+g90ZL/Up3ReHQmLwjaoHmbBx
p3sWEKUP/zV7Vw4JwO/4zn8nv1H6Q3qaN7R+Ch+8vW81sd2Ol05ywkstMslnGcbhPpjvmWxHmku2
yrk9Iy8axzYGrqXxXZI8ypIdv/oncu99mgb1kC0daB0f9NEiq/oUhNYEomFlaWfB0kS769mQMdFw
UukcPE4H72QcpwN5EQ4quZMbayRsEFaViQYD/fFZb6lRsXw/DnwtWuR6h0G5D1sru08NuxVO6hPx
rEm61w7BgxHh+u/TXaZtggd1n5iW8pJLzkTsImbCXj7B+RMu8a48R/mqCV6UlwZjPHwqmEyV1x62
8AWEtOHYnYwHpYXz6AqXMTk171Fheb+nU3pIH+uWmQHr9pXkyPrWfPSmd2FnhkcF/t+wMUUWPIn3
aU4D1fFNt3jLToLP1FP0oIyuOLA42AjKfRQ6Pdjrh/Ss3pXn7iBqTl07pcHgGt7341q4T17kyGnP
U80K01GiffSkeU6NizQ5Y2j5h2lvqhtyKhtL9DddxFp/Ex4T42juR4PKR+++eitleohKJt2LGRN2
fWuL9/6jCl/vKByjVbFJjnFA9fVwUBQX1Dv00d3W7wPoKUMKApX0S9+ZBcOPhYFGT8XTdBc9ZOXG
t0uf+bYwWZVgRYKbbrTIatW9UThF7ww9aNLEHry70LBFw1aUvfgy7b3HbrT0iFXlE6a7ywUbTkm+
0TJcXkaORX3QT6WE5SIBpMlU2Ndn4ZSfVexAa8X9qnkaQqcdmPeiglAm3qsBUxLcTavt7mByx3ts
QFVgiGsG6uVe+l08VSL6eD0U+/JQHLth0z4hY+81VDjg9onb6OITK92Wh/EhP8i6lR4Mj8YKG/bV
Tu7WMaHpPXkRf+Em1MxAwca7GiE/M4xMlJm80x6rp1ahGaHNo5NPdvdYH7P7KGZJzLKnKNnFhq2H
954Ec+SUJjWPAVTzOqmchLgVnLLGGgo3ya0KX1SxoaF5zswcLeV809ZiSy5t6Vz4mKMchVYqMsyt
wt51xA6FVd/Zub/yCloPdJzc4Lnz7aCjbUV7nTUm1SoqPCtnb63rTkycxnAKYnetM8m7tkDEYGUj
haOapDR5FqzJZ/07UZmxh34p6VhYRekg+qgwvs6R0GOmpmK1UuC+e8w0mffu3eH+5w/hvXivbwTM
Pgkc8mA+TA/lux4hcHmGTlK01yy2cpgdza78jRg4AJCb8E4WnbLZm6GtRAy7I9rhZE0CLoySPMee
orqpHhylsd+JcbRGxpNpVe0k/gp/TjxW7Uo5egErRsesVo1Mg9Zqzr1I64fshNNrAzpgNHzsdsKp
zi2zsuFuTgINg3/jiQADNCVEoCjEmGe5iRGSAf0Iw60a0JLsqsOE19gkG7hAMMFltROzYzqWtJpe
w35TAx0sNlNlJwMj5flnq3fLBGtIfiMcFomJ4Pi71Ytlrw6SUg23erOBExCU9pTbQn9u4IL/LOmW
u/dV0sy+mn2m+FmrhNs6tWvjAElwdHThAEdLDy8/y7pOZ53bVg01TLokotOSOscHu4L0ZaNAGN9e
NT2gA7zl9xiGA4sii59yh9Cy860IkVzbXgKpWiEId5PGsyTxcxLrNbhmtCu8gyEfCyGmSixuw3wz
ZQmtM93yf8Uhazyyl0CMrskuS491UlE1KlZm9lrr7a5p0LEASiI8VuZIo0LclOjzX8IeItiMOhh2
ydu0ubhuFBCph7eYrOtw4/OoZEKch8g78V+9/K1SXuH7qPXoTmSlZ61TyuekKff4FwI1WiE8V/QU
IZ/GIE6FFdaEkk0hQmYzPAhjYmWkt0x9XI26bMEJ3QzVuVThOWTQdpq0CiWNtlG2m3wsWMFtV1/1
Pma4cbU4IXKtHX1wfz6dm7GPLpoK5l3JoFNfe7N/8XuFLkj8JqvDbSVeQmk3RhcPSmeA811px7De
eWJMERWOgA5+lnzLx9OJZIqocDMVvL/vt72Uuj4M/DbcBt4O4Eup+IzA7Q1sdTrm40cW/5soDy62
qaoqplpivuV3gZ0k923Qy9eXLgdvJZXrtVSftYP2IiNMHgM3Cz7/xRpNYiLSQVcbZY5xtZKnB0ma
Xt9ZVLtDcvTikQIUgR5BXxa4KerCrt7SIfoXibNQVuj7Mo31LNxK0rHONiXUrwRKVu3ixfy8tuvH
z981kn3A7gwTpd9z2iIq7aey9PxwW5g7RctWeaNTMxh46AS9ZSSjrTaXKgV0Swbq+wvK0rwVM3Gx
vD4SkfM1xPxycbvWy+VSLKKtLxc0qtYdugpLybokL7rfUQLPIJ/QRyhI3s04sPU8sYa+tlrZt0Oz
ohmia2lI1iIwKX186TTBFkZASIErFJfC6C2Om/nAgdTap2UMvBE4oBEYrJheO9jWvR73zCcxrROf
4q42ss7qTl9LzbOvdcfgHiRvNyYSLavK9kuMBiUVC1VG/NCRkk/ZT9jUicwPKJSUTH7Vkkyn8K3s
EuqlhyS9TPBvMmEnwl0OoOD68GmqUfrYnybvd1necXzEi006tc/IFNKu3ihVSDv9LCFSCoyJFi36
0JTrKAlYnJeszFsoptSB4sdm7UgvW1Ntd3CxtWnb1CdxevJUnQbm6edbwiPXvy4J0myKpGmSqc1L
NQaxrKvYRyQ3Shs/ccdhkwvnzF+4i3OK3jV6NaBHVGD3qmnoM4NGukAnreqFW68xmRL2rBN0RnJC
i3JTp7Ejey/QMUON8Me0mt4FwjtGVkeSVTV8osYG+5vBeTurQgA4rLmLNkPsjsrHCGQ6O7aBbo1i
v+lQXu4fTdyynzfpljn++vXSd82UhZIxljG+XjXPGL9IdfWVZJ9T/VFX7tAu6MGbsa6how2yqKhI
f85niwtxIk6+oIfbuEAoFn/ALBtpbEsaoi9yCYBEV+NZhicAZDBtQgZceszCiJrVsc/2mn4kzasR
Rg6QuzqLmY6gUvDfvOoTLY2dpKtWXTPQrFbXctgxoUAwM56RtGNKnNo9kI0wqI8cUDGywhUQNzdp
jfFNndMZvp12plNH760nrYKS2HIEG4oQQ6vCt7RIWRESFsLj9F4FXaFEzO2hlh/kbudp/sI2AWe4
dXUNg8iGrKtEM/nV/qJg1D4yzbCGvUin8U7OXzPyMMifcJdwlafatADAQsn206NQtAdhal+asUMk
0G5r6IdUReyumIDqAtZ2b2XZUDkV7oepZICQDK9/SKPCFgyf9tUFt/pXhGAfXoPR5Y9Ay4Vu0+UY
8uKvfP0S1OhvKiNIAu5dqQTB2q+2gi5oBktLocawr2Iu07LYRxiT0Ka01I/FsPHwY+Jy4EbTmoKa
k7RJpuSuUqmvxvfpCPHpQ0HlUN56OXIruQ+H/ghIuClEJ0+PIcLrtu0vWWmy0DdYinSDPCVudJer
GSvHDx9/taFsGu0TKJ4Q1/YgONNILAC9MkCToo9XEvy1NogcDByCBpS2ItwIbB8HdNLyrGe7Ma9p
1+wigzhlcWm60m3CTY9SBpgsUTo3hmzl1ac/ynC4dmHZO2JYrbBlJTwnsuvFI4GvJAnduhW1N19H
r4WQWL7gARPHhf3Q3bgzLZHEWw9ohfr687u96TwZJlxaUZYkGKPZw63AVi0lMoVb0jBMo4v3QM3i
19FTXeh2OE+FucUEW+dnqXN+2FXZmaIqYzy3gt7hc7KEOfmyF0tiyMFTwNU5cMohbnYqKV5kAPpR
sCYICfM7Ddt7lxk2ZiOuFGS7yh34mVQxPpH/ASPUUvKNH03nDD+UC9FOBNc0RhYn7YKPecsGmCgq
UBUJeT5TnCWspaaq/FAZrgFAUrt5fxRrfs9+3pZbng8cH1FDPbGpY3u+P9cSDyhNKviTyErgrqj6
Ebo6SFw80/9N0Gw5oSIMujRAEKB6fpEVpLeO8NHxrn8WdNPD+rok9fuS9EArwAVssCTdrfNP/siT
LmBqA50S7qXBRJlvBg2dhKmdlNrqZ/G3rNJX6TP9l8adr2QN1jlUtiLtOCgMvw4wuKbmDFD0z9LI
zVsiSxioLqJHvDLvKyLppdSjvhji1k0DG4MpKKn53CCJVSEjxdOlfeuxANkyM9kYSBMp7QF1JQqt
ohbBV2QtfM/N5csm4iLTkHSUXn3f/DEpFG0aqqtRjiu0S+1CFg67QguZp8bUHwsm6mctfVPMc6ic
DWhHdOmmBdGo2R+LXreBVC18k3RzkxRUvZqmLKJR7czPabxKUeMaZxKTDRwaTVddIAWGOe0l/QCF
mMKtFRDkSs2rl2yKYATIaI+ZRkPRjeD+GNNOVj/NjsXIIae1xlrFzdNPpceijBwaLPTgIk5UnCrK
M4vemNmwOnABIiW2iBAhVckIlLqElDmQea9+lfRLgTyzlgILRioUknnqHtc1Ad5T6yKLue7POTCG
jjhtgywaUgn9zlDwVeRDqCurqB0SHptyAkK1V4MKwa8LTerHGu1FfRO0FcdD/OHIc6x9ix6E8Wfg
nzN5suF5cP1V5obTGoYrZZ+Cuoa34mTCmefJpT5ba2JqN+mOpDHIAL+TAUzleh/qPQvyu86UrL4x
GI+Qeu+omcg9TWejhjFGOhwAhBzEwCEvCozhoPgYQ5pnFMloExmQEUEySYS7voGvKBe7JAKkXfZ3
sS89j/100WsBUDwb+gK542NZFrTcBm4pK09B1jz+fDVuRdOIok1DhX6V/kpfCTBDDdGjcKuIbued
xZwH06rsImPCDWpy/FkcueUcmZqMptk6UpfGnPwtRUqdKsMYbjlQBT9Amc5wWzzBFdJPmFo9LDZI
Hi8I5fpuHkx8FTpT8aSrJU9pekAG0alAClkGsat6qqEWMozy0/oNXBzFc8REdyM4RkWILjLSg4Z7
t/Ah/Jn99CEzE1ClLXpcmV24zcyd3NgDctlwoSluKKIvVTiMsc+G8jxkbwuCb267IZqiqWmGrv01
xCQp+05UYfqhk7uOllCSseVNESs7Wy8++etFjupnoVcI9K/VfhHK794XR1jMhQiNcXDWRWBrwy6E
60Di10J+E+StUp3jvHa6IrHEJLnrYpMhq8+C1ITK6RwRudI2jq0+1ukUtNu2TRBwVncY20D7pmZV
Dd2QhMzPznVSM+nZBDUm6Y9VdAdfW5EBqysW9zPBcVHTU27KNNKs0fMsBbhdj2AOhBJmZBc1idjg
/Rqbw9jsW0HcCib8PnFh/2/6GBx0UDUEtOgZ/30nkMuOmgicim1lnJvW9ns7bnc5OQj5gqDb7+uL
JG6dvux5VLRBlmm4Yf7EEdo8f+NkIa2mpr+Bzu6Ja4L98vNB3zQuPDIkGtEUOGvfZQIbM/q4hLuB
y1W0gqUgRA61j2xcMGM3dZVJMAAcykr6K/kvJ1E1JkMOVEw+ZsZHAluupqsm/4zCkcIvXISq5ry+
fzzmLxJnikNAv/dWm0qsbET2S7GVjTi9wlDgwUaGE8pP3FQkZeFC04MXhmE1DMEpKGosrl0crpLS
St9qgIL+xY4DewXOB9AfIOH3HfdHBBAi6uy2IvJuKSrKkXfQX4P09LOYm3QL2AYRsYqsI16RvsvJ
lU6vzACo4CBdZIBWnDUmGJKLgJNjzhLyYpKxVoddUr+CZ5ApO1A/wnRkMBwKVu1n+YJ7ddO7+vJF
sxPJ/KYAGI8vMg3X97a43whPioJh+YuIx20/+ouwmbo2Ay2u0AUh3CbSJ7qgI6VVIqEwWYGM4SaD
zpjRf3jdhQMeCxtP+DpmulPldYWSqhICzGUmutfruEsa3HUoSTjQOOey2JbMpHX9qwTamPZgCJuq
ixb5VqrntNErK1Dv49HScltNTr74OmnQcEjtNStxfPak1spNu8yfIvkyErfTdgZAxNpEdUkfOGrS
01BCz+0udHyttgywAUQfDeXriWoK4EeBuEqTsKE9KFFCe1htIji5bj7UHkaT1Y9oNeO2o0hbcdNl
p7zb9MYRmIZdZ+sK0FjT9bTKs70UjTTwFVsUJKoj56dPoBGyLNbucvNDDQMGwE1qLnElUEHCC2tf
ZG+wjDKlshxaet9QziTRQH5UzcMoPkyStC+CTyN+EYLU6hKXGAeOOURpReFauUWROL0y3PE/2ZYx
qyLw/dTqLpzSw5AGexG8xAZshND8DdiM28BSAPmhr9kUZ6sozG0F7MCwPcIqm8JCfHtDnwHhVNG6
RAIUgLf8/XV5ZaWFogTfC91yrSk4KbkJW2SN4d3Yl2tu4hZV6O179UXmLDqJMrH3qwgyQZIT9QPX
X0WLWcFywlPPRnxO5ZjK0N/CHUiOQ9cvvN+bawaxRwVzVUdxxkyjgC4lpKUE8B+5yhrIdnLpq1ci
vkGDcWg6RJi28JRuOH8g5ojGtYYeUMJMY1SdEXaxH18l9mh1CsEIahIcNWAQUh+9ZmBDsUll2Mj2
U87UjaZ9gPO4wBW6obi+fcbsQadgp4f68I+jHYXA/c95RJHOgdMLDGBhzTcsMkyxZCAW0gxNkmee
lyTpST+WiIlb+FUG5yP4b8AcgbghsYNMBChR/bBJUF3a1RT/MZUjlcXXQi0Xdv/Gqr9+yF+paXXU
gpjAgOK6eSAHFm46VhRQLFIfU/j+87JvC+McPHhZ6Jkw87IGMLhLT4POjKcdwJwGBB0g4okKZR0u
40bAc//W0VjcH3n89198rbjM2jzQYItaOVsNSJfJXWohkhyj3slHuyMBEsApnUAoj6JHI9v25ecU
vsgN9WuEziqrZI5oIX0AriICgFhOtm0AdeM/G6Sg4DZb9YiRH21Ik+FU9Br1wlcFTJYECdYzGUyr
SI+GJlhSnFh1DcbYUYxGF6g0G9MCfN2cGnnEpNwZgn0idlZdRG5voE9j4DEl6NZR5q0NMJQqjhG9
/h9n57EcubIk0S+CGURCbYHSiprs5gbGFoTWGl8/B5zFaxZrWPbm9uKatSCAFJERHu6e5ehTuHKL
jW+vNCHdDh42/OMTJFypf1TMZ874ajYF04VjDzcQSAbjVWufikE7GBk0NEKpSccIrCeADVOw+sxC
3ww6kR8IhCa4Sd8g4F+z3auGSFsdO+NneUPz3+1abVEF03x8iDlrN0noih0pla5DpYPNADZBnKd1
QJU0yHdSBw9ArbdatLRE64CU05lRO0EYLRxTvg+Tbau8VnKx1PzGKWtvMXjbxnwfhewC7FX1c9up
iwz2efSqp79mqFpPq1UD6DunLjF9PP910n4K2VwM+eD+PxaqqSm2SiKLv8fZwun80UsaiVgQpxyB
1Z0QO1sc+bKsJPjStfv+cR/V3VkyYSiWzLYgjQMoO4s9el+rusX1IXPiXHPazUXP3G2V6Qt621ke
0NCCDLK7Rqm3AWB46HnryYseUovD3oIYNLX7cRj+xE0IwTYZFzG5d+y/kuLW6bal6ZIYc8o/T2sV
7uZzlJkcarBiEBd45F0agdFYDiT5WQIQVFDgvK3nvxVPspc5paDbKJ76pt8UBuBNHZJavUkxYiwv
pfe6M4bIKWWH5sHgVy5OCAfNfP5+lC7UaAZnEtC4mJms5xnXpBQJ4KwUHIyKvaMcCy6SicwlO0C6
1na8dAp/etbZyZ+bmaSqbRgeNO3v0EJplFwOI2Kzkd6r8eSs/fzJ1n6S19LL+P4zub/kUtj650PP
UgBlbIsit4LwMNV3kYQSgBN/VM0VdrrbWRoS928UwDkXbIo+59bqt7APf8jZe++59ZA4PmEBYUWV
HzWjWkBNd6YsXdTtK5WCG6rVgyllTi0ZbswmnjUfhYR0Gc6WHi6nvluM9rBU/X3Y7iwzcqKo2EYc
+nltr8Dd2YQO2zsZ0oXi/xyHtVFu6uxBTaZDsLDzzpECdVFYv62s26Qtr5u6MfWYTe9hqgNA1GPd
v6fZa6d1K/KXuYNdK29Ff0QWEvxqyzszpEYNbVeBV9scZ4Sg655wAV9Nw1Ov9EfJPqYRBL9ep7p5
90n+5kzait25A0engx/Ve08tu4cL6VZEWjUt3Rn1hMKoEYma4MjVf8vJqv63B9p/CHdU/kIGH6hq
1CUtnznElc1bIuAp2o2byu2K5wYUct/P9aUDCmq6oqBmIRM4P33FFPlsKS84ZO0a1Bd1FAApxz+h
9WoyeynloDInzSKZhXl9dvjGRuh3w2AFh7B8TswjnDe6G9k1fOPSJlVV2D8GfHdo3meFL1FTMYNA
/3iKUbyb5p2lvlvZ61Vq96VmGc8Qs4+XbRo86vPhPtit1JuTFszAKMmbIxnPCrOoZXccezLwvtZZ
jzmBrshfvE1Zl07usY+KHYoViAB+vvUChTuXjxYsFs4tFRmPX59Ky1+BEH2Au99PtnFxtuEi4nEx
M1vks6Ai9Z1t5hWzrfiwHpNb4B9L+pskLHa6p0awKOQbqzhK4hhQlhtmD9BZHyehLJvYXFTFcFIm
282ldZKhEkr1he+VH/x9Tb0Rhb9u+nfv2Zz2s1aK7rIFG0auZdIUGhgt9w3STMnf6+jXDBTMOH3Q
7cyIbUTMoKoJRcoPtBc1+gQYziV/KP3VQVvNSkABjX/iSO+E0OdV0h6h2mtbC9dhWizriLrELYsJ
GZ60kOJqX7XVsY7EozZO9IwnRw/05fdj+eHfc35iqpyWrDCOeHqDn2ffsKx+wKo0OMg5XXZ60eFu
Gg/+XekXi7GE8Q4dJjN/eORSFJTIyir4Dle1JRdnFJmLJbh/Tf/iVzrqjdHqYx8c1NKlNQnYEWXJ
CtTKEZypEbWbrj7NfRR5q0ibpO/gRhznZlIfQXxFGSWR4FwZmfnLv47Mf97prLSgWrIyu+Gd6CTN
EHZyF8D0a+1nxVRdq9n13JjXP5pesIzVK+DmRyv2m2efm1lVfsBRZI2MBzso8U9l8D4DI8HflGRB
HU913x2bwN6A/0oJyYb3jgo0o9vav/eRstNLiyZNt2AcW/gBTWM4gbSOi9Exof4bktgT7oW36brQ
iVnkfbeVoqMevMTqLKdqwZu9wl563mZotE2a3smVCR89Wwb1O/VrGnUfTMw0hJ4CQOkTGuBUjL0b
jqOrFVdG41w/P4OTBvAQDlRzNFTsM9jVaNWiJ7smFlLOwrEZUPIVuyp/keHZtMd+1oGG1Q58LDR3
FQcStyQ4QqvcVq0+sPHvV8bF0PzP65xtmV4euS5Oa4ODBPcZ1qz5zHlOMh1eRT+vfvlZSW/FgyYV
ZUOqJq/Lt0p6K8fG8ShzDb120WHBwWYw7PhHWCTw7Sk1KB9y4CZ5ugJnXNyhJPEzc9KQ9fNMviwn
2a88Pprq2i/eDL2/JwfxEAIaAvKdKa487xK+b6iQrwysYOmifUnl4zBWS5lPhw2TDLem+iaCcafp
GSHqbRClowtIG0K9su0vTq6pWiBHGBECVn2OhwlyPL2bT3epf1C5AAb4IqkemnRn5teszi5/4j/P
OstPk8jORSTZwaG3X+riTReHvl9r4sbK79LpLyXHVZz/4iyymUyKJJ284mw96UM1yFTyH2d9ks0q
xkZ5o+QGxLevRlB9HqsvUeyfp51VY6lfT2o7iuCA1nlTIQ5G/01mQB+LDFh2c0/fE1v1RF5UpnUI
JJQ4geya6WuuokqX24Um/ZLsCP5bs1TVaKX7wSJL3ylULHsTDp4Tmvd5shdxu2wimGXj66xAJlBr
DTKuCn4reXeQ3mhoUPwQIQVqpdJoVyM4xdyCJR7ONImYLAA6WWZtygG8pr+DFiS39BrCZ6o4kEs3
jKMr5+7FiZhXGBgF1NxzrM5u7TYq4ik4pOp65m4h/3C00lViDCrQ9MM/+D5mGRfgSGCy/zzwbC7i
tlaNKFbZv9m7qXrrvKpcKh6aSVDaJuk9znfc+OmourIhE4C4IyPBkVIEjrGySNrn1m/WU3MajMmR
8j89KLcxi++0v2GdIecRaJGFS+29waAQ6tuumsqdOR2l7tlCMAtjAeMcEkdrW0b0L97GEGLOuJ0J
AWX6I5B/yHAPSEAH7wlSSKK+CkNZJsVhKOHf5jsPIgavaiI3rwd0J7DfOXX64mdcZesC84Ksrjdp
FUEwsRdK8BbxMIG7gJlcs/u4GB/+Gcez+OD3Bb2ygZM5lh8lYnH4V+6OeXWM5T/fz9ilngyEYDqp
CEOIY/K8hP4B3aZAzZB4DsGhVeaaBpL5aq4fcS0ATMWoAXRHMW8pPGZKy/fPvvSRsGfme3D5paln
qY/ZeCJpOh5t+vdGNkO4M1+9ukM7//2DPgLOeYgg9wQn54Cn/XY2nE2N0lQtYkKEbrBzuY2JQS36
ZCnH4X05eSvRJoiL7xp08cwr5hRaLxzde03gwVKAaN5IeDhyKHnRLlIlF04O1HbLDczylNaroC8w
K0jgcC4HDYSHItQo72wUJ8KqV5VxR2fC9brSLRIsq0jSIc74yWuDPsZSIgekqtTxT/BVt2iQvVQz
MJPRvcmhL5YzVY//g/KlpgdNdTMZ2sr4SKJPVOAUn4nX33j6Ev8fJ4U82P+FneIo2nbmzA/UESnI
Qcmihm+YjP5KS0y310xavLlLZKwbawe6xKhrqIFmJ4rkqrpljvhfJkC3kLYo6Fu+kLhoUVWlmILg
UIJoyS0Ed7ZNDi8na1yKTlWvnaGH5iQ9NaBng/9+/RUuJdqoTmShyTZn/Tn70Y7HQfdpiR0K68aH
maXehckaDC43XAGmmSkzT3EO1CkY/vfr78JCh70mwIhUwANZnC30LLesaMgNe9/HO1AbzkP8K8Zm
e5UOdOVB5wm9EhW5SfFpU9LBer6r0mMF1yt+urqjxLxjzib03086l+sZdTFYWmvZ+1A66OVGNmkZ
D8i7ysr1wPsmbBIyy7yJlHKV4EaRZGLF5WEFKu12mcggN1l/a7SD00wjh+7J8u81eHIexhNeAAv2
OQE4Gzso8JX3aHkygP2pbfKNWh9ssKxA9Zw0zddZobjxpCziyNtriQD4O4oC8kKleQezy5/yHhqZ
lB0TqF//9ZSCDNBvU4SApCGfASdGn9BdAOGblXumf0oBLrzOhRGpXIWbL6XnFvFZhdcsNDRMZ5WA
rkAJ1EPYLhlkAPVozLEquFcb1aX3xnpCK2ZVsuPRcauBFZgGI3lV6qfUfNWv7eQPQtnZxPMyyNRs
0CmTlvjn86JJ1QHlHXhNPksGsNVBQrnR62PQoxgId1HsHe1WX9aFtVHD95ywVtpgNuhn29c2Rd4c
DRuaVar4y2RNw52UXEPp/o/x+s8rniW8gaHZYVbDn1GMZFV4Cs4r6lLtn8zh4FeZE6ZveYQCpboP
8n6lESM56cbuHYsYCKOlcff9Srl0wlq6JqvAHnB5GLPPI5YrjUR7nLYWytZJ0B9sdpF57AU2SWwW
/w3zGNLEtNzx9CuPvgAiEupQ2Rmaxg3YXwJPIaVB7pP6S9bRGI9ejg7M7fBuwnhScTWoWrir1D+C
YGVyP6NcHnkFTHi+f4sLSSiO+lytJtB2zMv48/dPqYg0uvXBoSHtDsUdKlcIkY2gO12vy2L5/dMu
9QI+Pe5sgepJ1SdeA6Q5+UtjfE2kHTwexpzcW4R/s/q9v0XU0yb94qqIU70QFbk9QDY1nDsQBJzv
VDmQS4pMytcJ9Wzqdwu1S1xRr5pxH/ovY/Bg1pu4dqxp5yW33uBm7UsbLU3tp9lyuG/M8UYKHya/
dhp0/gkJQIT/UnY1eF1ckhbKZkuzgN7Awz5PSV2YxhgA8B8sVXYm7R2jFVh/vWY4nbyDsEoeBlmH
Tva6kYwrh+GlfonFMYw60kR0ynh9frgZaWEUacVHdSi1a9SRSQPr6pQrCUXSkneJZ5Ot4DmaCQ2p
IFG7siIvfj8lvyprM4WQEP75FfjdRkx9StUPhUa9U9MdDYhep5OHntkQDlpzy5yjQXetIrv09baM
TaOpyDL08XOEo9WLtAgGn6En88Ipgs5YZyFPemXku3hXy8+ScicCpy1mWoV/lb9xIUWYR510xMSl
ST3vYRSRomBMlYByqXdV2Tnx2Lh1hPGBgb3E5vu9+DX82DzGxl1OoaIDeP08zMjbKjlWe2nPGKfj
jnDX2ltUSd8/5esXfX7K2XqaciXuK3+CYDO6AoVlfyS7Aj+mkvv+QRfoi3CsZboxlk1TwDjvluhq
GcWm1kpzesUybZJsi1vRIkiao+ebjgJM5CtcaljfyO1jL63s8AVqBkzRqOxDRy6yw0Qj2O/G9ahx
QY23+P79Pubu89k8v5/B7rIV3RIfB+M/tZwMeNmHciHtaYaNme90xmuCIE/Q8w+xnisK6cmHEK24
lAeqffJt3iIzJews8kMhgu3IoTAM2ZYrIt05y4BTzo+YmxJhsiI+ERPuMy99WGtdeKPACjHwx0rU
dhsI/wkSGT6cy4qfEwsTdidK+WUU+OWVrzyfbqoHSlWkIDqu5qo4Z7xbtTeZYytZe0BqjFNEsC/x
+hnZvldYP+fn1seDbF0gU5dNoepn53bSYO9pV7K1z9P91O6UFOO16ESjs0xJLK9RUOeQ8+/czU/j
Zl2afWCfHNdnIan0BnKWcrT2HWzXToYPe407dO0JZwejl1hVNKY8QRZ71X5GZ//98jvf7edfcDZe
dlnMvGVcHymaHUm6gYgWBgXue9qV3PuLROnjSaCmaP0MfBLPY5gt9UOhZK2196MHvCsX8m7M15qU
ruXiTVZe7AjPmThYd8lWPeCYNx2ymWhqBVdW4rmBMZkVcwYvinA6Kw/Pe5rxZFphItfWvq+0lTTS
d4NUmUTdLK1sA2NlWiCKeYTRZPaqpvfCntZN+SxkevJxvbXVYHByI7tHE9hckyh9KdA+3g0ZCjcZ
qSrg39lsTJnwotwurb0VbuRJpa6qXbNuTyZITn7yCF+FqizstOOIRS7Di/f571K9y3o4sfQXoz7f
db79KhJ9VyubUqH2qhawXlZCSGtjeiqKpd2nTpvMNnXPFCP6Mqy3Ydjf2+F4XxntMpiWsZUurOBN
LQRuMskqmvRlEhXPRqr+YTRuItO/sjYuRAcVhweUazYFCvnN5yNHwjXT8orW3GcJ7KviNOnHwc6d
EJKi+V+eO4zwp0edVfWCnqFtpY25Z7Yr46jUJ1oVybiT6yt6mwsb698HnS/3ga7lUFU13yQ95YPs
ZsGdLSHPuKYH+JK+zl8ExZEjhEVDfJ0H95/zo9bsehhFZu111R1wkoJkIqiqA2EDOz3bKk4r1nOF
6VcL52TkFCvfi/6dCCxPAKc/rPzNpKgK1T2v1qbhYxb9HuXfo9RemeQvPPqPFyX+Q+SeZVbnl7xP
mtSHWNdY+6HcmFJ6Cyt4NZBnY1fMVEDBVSJ068sgepiXZ6eGFDfNWhkh0ljodMYYPwplRcl1JQJe
ODIISTNjg7OJBO9s9Y1TEvsir6x9FuXOpA5HaXaUSeptbwsnMA3HYseYdrzIMrxeDUD57jUz8AYB
EUPFp3hiZa/0tHbD7jUJkkOir8ee/dUFlNkvnSw22pSuBwwi7DxZppI+Z886xogEPgF41xW7LHxh
ZhRAEoxOND11arleNAbCiaDcbgtJW7aDtBwETrxNAOdsxmzahQTvsdoUenKUkmBtzOV65i2Hst9x
Nc+ym9RHgYOWEkhvQzHhUvfmG9FNbMW1O6j1AvhzY/j1D9hJh+9H9EumPs+0zQwrGiFWoXH/eUl6
hVbVuRYSxiBIpkYLN5PG6/RXH3+ZvuokdbT12mHNwDtcmoHd7bV70f+PN6BIIOfjzDk3ZAy7lCnv
fGsv1Uu/xT6hwPNMXWE0JD0H6VbHuQk3Yez5yuH5+48/v3pgPl/4+NlMA2csC/j088fHoejtZPDM
/aTH297yxoUFr2kMVHioL0btbeXYWCT+5ETtqRm4bFhDcYD9W6GHuRPVIaw/09iDqPsmZo0337/d
F9E9b0e6YlmzVaX21ZehE3WPEYts7vuBRkFzHKxyQRMBrzqXZJ/1Glj93UAaKl2t3+ZW/FmyNBuM
8B+A8lzIfR4YRqxuIQMY86ODYM2pMharpHkwyTZ5sOodgRZyvby2Gi+kUDzXsnHD5Msp4D4/Nx6y
Is1M1BWSvcvUxqVhMglYShj26cO9ak0rWJgEP/KSOUOMIvq5b98P+4UQY/HNKscbZCpFPjt1AtPu
Bq2x9L3iHTFQkZBE5eJdWrTRTfBfa8GZYjIIPnem2mvaeUExpVIeRaOu7+e4ZSmdk2jPCIILw4Sh
guIb+2IVgCPYZ1UIkHSXwqn28VNiCMRw//2HXzjZaYrjLcOGsHUIWZ/H3reM1vJsU9+L6AE2Oqn/
oO+C8rkar6Fml2bZomCVScUBR87JSrHX9xD+Q33vUUUqQbAPu2JbTdKL6b/qBXMsYZ2NujwU69LT
nMqSlxryT1Kfp+8/+aOgPFvnmOhQ3gogLcM6VwI2iCe1Hjef/dAodBkjF9BzqZT5j/l8CXWfxpPJ
pSSVQr+0fptTPFWX9rr3pg3BKve5oDrjUCEDYhN6YCykZPbCVkE8cSbCZn1ReeNJhudSFxgy4k8Y
u3aJ+58VYRiq21sWWJHnxNxful65wr5v6+hRGrVtYBvrAZ9FpqDN/cXop9imYhafvc4nysACuJlX
ppSJh6rTlgVM8jDvTcdUx1VFpMrU/GiU7aks8kNpv0E0QjC7UIqIphSiJYVrZGtppcLGGO57yb/D
d80J+Ty/7hZdhK2qj+j2Bv57wsBPYXOX2o/fj/2l4MvAM+wC9FQo5zZlVVVKsj/0Yk7vpKZem3jc
1UWND3K+GHMX/tOslI3a2onttQppz+pgreat602/CwQijqXeRkflGmPlHGJkS9q2AW4kz7IMcR6C
GsSghPlO7NkDgGurIanWcmItv/96Me+mzytPJX1BpkikkSGPnEW6KbG7KB8iMYeZaDBebC+8M3J7
bcIMDRux6Yt0bzFNZpotZR1Gcjg1KyV/nRnxJZ5aYb9oinbNVhk0y4FzdZgzMT+UF3W49lTs/Mpd
6/WONSx1L1tGLDohJrfo773kEOjjskgw79TiZTKVN01WZqArzc1QkT7Vw03SFhgAXWscfNTY5x+t
qrjIzBZZiMi0zyFGSSND5F6n7VGbgH2ktPWjHJeDWTKXhA41k9fGt3ZKwwk7UR1PzrA7BnVzVKqd
ZkDyNNaZ8lZZRA3zVGLtZTTinktHMUEIVrGOXXbScYtDz3UHY2osZazcm0FzlOSE6/lOpFdbDx8+
FF++SNBhF/i+zMzbz1/Evu6MTEq1OVH2Iq7Ak7OtZkkbPcaSFb8/NcDIGUi+6OC2+KtCtx7ldHBH
7z1t7IMG4zbNlVktsLBqA+pEqf3p+0d8asbaAaF4nBA3WMJzhBr8kcYQxa6xjfRi68fSfqBQiLiX
OczcQfPfrSpZW73yJAbMhtrtlEmHFB9aXevXOsc2KUOl4svK4yY9WEeidbn8YNn3iB0CA4znT1iA
mWquwDW4VMJtMP4SZetEC46fqX/u9Kc+HOAU/50fEsvVqTSrVRkXC0Ut3MTr1m3rrRE3B/Zth1Bf
7YEEiCSy9TriOzFgDBXG9g7NkzNEzVrvuVGAJvTIB46xsWzWXQbC18KC9A3XV+kxBuZPjAwxYu0d
RdqGVb7xFF48P+Bv94t+ZR7AI7LLRSmK/QwM6Ga5iO07n7+ftMfAiu6Kv1Rhv0OamIGqyBTh/S7O
gu3Qk0vatyE6wvm36q456Qr4oQlZqIXA24bHwkpgGgDejbg+Jw527beKL99a+UJJBkJUsJmi5Ice
QWQRqZvrxcrupGXgh7ORx0b42hUoRJu3xvlC0/Gh4CKROTKdg/p6marhhJR5H9e/zLbZDtxxmwcp
TeCdnUIdvLODX3L2S5UedOPGCyunTX/RwUUw+7v08SxIPVeicRnr90q8i2EDi+rR0iGFHkW76sx1
2d4O2n7097G2tOtVcc1m5ktfE+Mo7n4mwVdoVSGmPA94WZh0oaeq+9o6BYnr5fdI7IzhadDfCwUO
GBBKrBUcQn/N2colahfRvaewwmFGAnNjkys7ar4zMfVV/3CPlvN9QL5Qm39+vzM8p0+knOawUPdS
9RIk1TKb3u0hO6gW5sTWzWRY+AgOC1N+s1qKgPYO8wc/s53Mkm86EvOiXkbardK/mNpd3u2HDm5z
uLER5qbmVYfPi4sBFIbAY5Kjm2dFm2mjKS+Fou5l89SJe5o8aYepcdisE4Im3OA8ODWYyEJ8FIhl
SuMKMnMBmJsH6z8vMNcP/wAZmaYFgyrxAlhBQjZ7zKrNzPrCKN6uI0TbkM1nUnG30JKXbsJVGb2U
ZUwrqf09tWKRwOVvykM9tqvvZ/F/pWhf9gkS+DmlsFhvc+75z5vJxaC0Qo60vRaNS2Ma3HoEa8ks
t04eDLHWbuPJX+R05XCecOShd6ZhE5i3afRztE9JdJLD0tW5AaHUXC9Sd72BC06DebhZALkumjrC
tydDEl646T6dkOrhsJs0vWOPL5YCJjFwCBs4GybQ5FhBurSkP+h66g1dFEezYSXhMqDKCzVV7pAV
H6VSWmRaiAU0orasRtwOVab+mbG9h2ZY+cnShreaESwP1UwrrCXdNTsUGhyzrvB0+iR/lMxzQ+1e
5wyK4he/LdxgEIva+l1ke0N7ns3QEv84hveS+RILvJBmgJT63js12a7pDrWyiJ4D+9RJ5FvhgBGd
7kSzU1L/UqP+KfpnZM+hsYiG3+0II894MXLuGTpqRbmxGaCy/mtoP3X9Prb0lZhtbuUShWS0qBV5
65fR2qiMrWz5W1vWD9gyAcoEZrKIa8vtMxcb11WIvL5Tb2Mw+WaMscGO3S45Gk299SRz6afpWjI8
J0IpkGYoNtOXXMoRcEgLXScENneZfSPXh5oUBzc/ohwxuip+dAkm5FLq1h4m8sZA0qS7GezcMb0Z
O2MtZfIyq7qVZD2i51hSYya/x8lzVQn9aoV4Vf4x8RHCM5eGHO2qxNtVw29rNJajXZ68or8x5MFJ
gn6Tp/nBw3rvRzG96eWzrCzKoHBFdt/1b2lwm7Vc2BM+2dle6RYF+jERu43iZoq8SOxkUYbrXHD8
5D+zYHDUaZHH9x6YUc6lCwHHZkwY74T1khV/tHyrxU+2fPD5kUZ+AB5fICyppY1SraCCGtajlmxa
fML8mDXRbGqxiccDDTxXj3OsnnZ1uZXbXVgj4v4pAnuZ1gsJzFnWnsZmCUvdrfIQUtDthMO/emhR
sBXBXU40rsZoLSDFWUizgIhkLlUIhgWtX0fIJ1ke3TrAnF3FqmvXZo8ULE5QTWjqGMvxbTR/TWL2
vfePpaGc/CRzqvTFKBfJe5U+1M0m6J+Mdp2XN53IsYSHyfwTfmoQ/NWrt6r1QcpsN/bZX7PbO4zW
ZDMWa8/eB919b/4yzHUIhBfHqJtsimi5dSZKHV2s/OrG0LCQOShahyTlPUPsa91K3PikS5tYPuqo
cO1fereYOhPKBoXU06A+mhaeMA9Z9ltqj/W0qTxHR79S4NDdHI3JFeDu9cES6yn8g6GjI0MxbLrN
96EM9O3CkY/3jk2ii6fsF+1YoQEPWqWk7tOq3GSRdBtUXAVX8l3MLeoVp7elvSG3eFBYSyRFUUiR
icLPjuxlTy7d0/mO1KXW105mcE3U+NC3LQVsuK9ooXRQvIy0uc00THYHuDKd5loll/Ckp3QJVEGR
2G7qpDzoZnTsh/ImID0aKyyIsxNCQNTMkqvUNYMtL5SsuS3lxlVj2emt6j5S7nV13qDYfMeSE4SP
vRLf+CqNcMP15HusBRxPL10vWPuKvE8zQkWd460PXdM/ydKdbo97pVYwIg6WcvDTp4+u47mWlKYz
QgpX8WfLh2El2699pzpBxqUFj7b/t7Ve+XYr5CYxS3INI94OGbu1KVdZkHGNyeDa/l0Rvifp76mW
F3RVXTOIXdl45Iptl8Fa6GG6w394a1pXDfi/dhkoKIFVYJnhPUT7+PPJhIO0X1X4iOzVQOD8/muK
IQdYKpkQLiP6XA8NseVg1N0m4Nhh9lYLyUW7CXrJZLVX8h3lAys/PykhTM0YFwQV/RzjK31lRMpM
wiOX/aFRp1VAhWWxZwP5NgEBpa3FjM8ZRlcuulZHhoTvBrCsndULVRqX8cgdWzUZfn1qWm7OKkiM
5uaAUG7q+4rmVzXaiwTwvCWFC/LSSRaKwq1Z3LIQNPMdYQEmpk9AfL0x4GXx0EnSqkQnn5ivrXYX
CWJWwS0oGNLRj2TbT8sw0m9x2HKDBOmstC/GA8UOVCCniczfo56v7XLnRSAg3NbgJaex6rg1Ilad
THC1i+QhNil5EFBbpt2Z0bRLjDjFvcDaiErazgZ9apGt+6l3VDynBuj1EseMyLDMHvJ1pf7g0AVy
eQmQQDfxS5Ju/WbRps9d9lil1U04PZq5tsrMeqnhB9PKgTPy79uE8m0g7Y7YPtCGYU7WInFCTV1P
qcofa6DbXO5pPxlwpqSrlhbGxTjyz0SfVd19O01Jj3hhnwsZs1qum8iKzdDje4XThLc2uUmkI5r4
YbEPfG7r6fVFMKnr0gyOhe4a2S5M3gs1286W7mrTrxTvrk//2oJ74+SJQ7Vwcpx4VOWgDi/5dGuS
6MgPMnaWpCzFs5lwDd2p4y4A7W+VLn1ua2lK0M14HWY3vWrfZ/Gu92+bIl/KSbfWosa1onIdW/cp
Z+CUa0eZ47IP1vnI8rIxurHilYW23hLbeBy330fdLzLauUzhdgBhwibWrC/CIVtOC3mURnWPC/Sg
PxmkQXqduaF5UsKnBnF/1dDRjSCnwEMPpMcgJ08x5tthXDFoSL1f/XCH6BdjDEzIT0EKbjsqq4ik
LKKaqbKIoHzNmOdiPv7vW58VL6Gde4Y59eo+AJdUFCKr37tFQ23cB/eJCp83X6Q0mkhcnKKrV5pJ
yyIDSIzVvaf/QZijc4A6MmdALdbfD+kXbSpDyt1WtO9BfAXEi7PAp1fqaBQIV/Y6xMx6nYVi6cs/
VIjJvTc4ZYjctiA3ZueLMeMqy2DhF5Lbefdqe40b9xXc/8AaYdVyIRsM27PCKRrr0gglWdlH1jpi
HjMI0s2pJGihxEin+++/fG4VfI6w89N0BfalApP5/LItNQ0qT5daZY9ieKb6iGxXGLsZwLXjdjWM
6yrWrxRAX8RomsozIdTgRI+/rHyu+cg5fsKiqZS9OZxAMLnRTEg+tuO/awn2n3/iqSoY7/cfevmp
CDzRf5CoaOdOzWFp0Czqc2XGciFMw5HizquTlm6yEadY0Fra6b55rU19aXzhvNIxsrnQHnO5zyeq
pxPrpdKSZwx1zJdZoG/mhmyLd4flj4uxf45689oAz6v1fFKR8fCh9ozGWGf9IR84qA29UplbVAyw
Ft3TS5aHuxpjL6vb2Hww9TZ9szp+GeWlB0r//WB/Bai12S4IAprNoW4aZ5CjZ0QTtgy1sgc/YTnR
i9Ov9qW+9oI+P+Oszx7X8pjVeaPsa4ldQl8gHfxlhrN4dOrDvW/f6wqkUvq03IihkwdOkwPF2ud6
HdpVYfHw/Rd/oRzPi1rQMTJlXCFIlP+HtPPajRuJ1vUTEWAOt93srFa0JEs3hCNzznz6/ZXm4IxE
NcSN2cDABmyPiixWWOEPsw9N30ULx8aQxfIiXkgc7F0paYJ8WiU/e1o3LLGyQjiXOtLQ77vwtPAA
4lyYf3TaoDj42hxkUC4/rrTWacxErTNFQNXiAXqT90N6649NbeFe2dpTay80yd6g47MhLaGFoXIR
IYA+L/j10jhFaT4oJ5myXSVqfMZBDkxsAciph/OQ5tuu0h9RLG6l4tgTzRRS96iaoli6lnG/ixJy
RDuRVpHWHXLQOhVIrkBtn7X0D5wzxIEREC3jbdcnx4gZjbsH0UyudeNbGLy28kAxNb03+cpoBnv0
tPR6VyXDY9qUP8Hb4wDAM1nqwZGCDVbsaKRgPuSsRtLBhdkXs/tpKoR6hi4wCsAEPs5+modp7PRs
Oblr19lByr8B9tcNl8Sc/hilalI7fND17Exe8PXYFy4MQWmjSWVYDnDI2YcPszwZUEzhCKcRyVcX
Ufp4D5LQJdVdBAgtjTa7KavOS9pO5RgFCoE7KS3YDN+44Efq3MnF89dv9klkiU1lqWBgUIzg0Jbn
ut9NkPa13bKmy+Ze9ZO7XB73IvxXbPNYVTlIaUrq2S/D/G6Fw509HgcJP0xsEz2JFqO9bybvryxj
j6xF3ys9Pae9dd3q09kbopfEAdmdrScjceGfIH0be1di+TkC2kZzygAp5GOVZkThXk1DUZU/gSsI
6VJlhnk/KdZfyXtoxuqhlzX6WNTsI30v0GytDY8cjlNdp9ddhuAjrnyZ3W2iEQAa13h2T9tzG3jD
frFBfgGQocGto0EOwxFo5JyT5BRDKE1OpJyy9CYz7rEDRpZc4cbxS/0omVu7XudmsNPpK3z9rS4U
pxnZoFkOQgdk9BuG5l1VM2vHVAv7AKPJELPuwH4hrcN3jhqT0VH0IrsJqHXJwSEq93F+b6u/GvR0
A8NeSVqOItAtNOU9xKWrpLH2QzTepOYj8ZiJNXHTuEm8pLB7aSGzW5BgxekVT5zZQi4zChdxq8kn
OdqT32bIqRcbu1uDJM6mhfjywl1FpI5oIDciUzSfm1aOK6cyGYvLge3Zhie8tdpqMy7h4C+0MPgK
70aaHQaSr7aIBjFSj3sRTgFS5YY2Ek8AVXxMJI3p1qbs0tCmlkhoTe3Bc8nf5RS3vzDYZ9QzerIu
LfsVjXsnftKcp6+XyeVZRzGbpgA6beasxYKsYiZHkyqfLHvHlANTIwsjuyum3XJU/zmrZDLo4moC
EQ/tU3yWd0uyVvS8r61ePuVPg4b2vdtp42oLQC4q/pb5ncgXF8Lpt1UzvwcAy4BBYQca6lxLQsrj
SUudST7Fzm0cHSW2/ZRS2R+J+SS82WmGQ2k8pEgOwDvNpsHVBsn1iuswOjZ07totuls/JTN+DPvu
XkT9PKgxxdegaBfyyEsRsUXIogMR4EmRMf84PVUYB7nWcpSXFCT91t4CJATOQ/SkODgFabnbmpTo
imz99Rq4eEiRcmhwJ2mz0Zb+OHCJXZgMzpGqmgi9KbIxKh3c4seAl2iOby443brc1UshksrPnX8c
of2L4Iagu88Xn1OFnTXlKYmH9pTFxsA7nmkbD/Km6VXaE+UaOvLGUwB3jOohNxegoRcn/P34swkv
RT/MtmPl1DY/U/WVdjcReTdl1HseNWoQ4zGpu6Vz+dLZYwBUE+xD6zN20daryamkkK88UDynqE21
K4oNNCfDlaEE3HHYGsPjFKT1DBGz7mjqL4nmobH5O7Be/fq3pd5Ek7SS84LSp7+OwBBNKRq/GHGM
UrTvJZx++nHhuS8+tsN5ANVGJMKzvZsEegvok4OMjBx5d0yxjPKE4clIqXhhOYppny8LTDHhypCp
QbuYLUc7GXoFw20ZxC6NorbfSh5ODbVxVf5AJfk1KKs7pY9e7IFCL33nfhy2k4cqUursxNlZJ9uv
H+ji87AniUwJqrkuPm6PtjJ6z9Q5tjqv2k0Q0sonRLG06D/AWjWWBE3SN20zeQ4t0zrdUco647DS
iptCLiH7oQqWJ/Ak7rBvLu1qP+jpJlX0Qw1WRUfn5Os3vfSRAbY6JoQq4pX5QZBZiQ2T2OEB8Pco
rgGScwFLwd1i1HrxyEG6l3Y0nEOuYHE0vLsKNKNL9b6R325gk6Iw5zKJqYOcl3In4YUa/WVMY6no
dem2ez/q7DZGBiGTyoj2QZz/kZONovkrFHuBTQHXVLJfX0/mBUoMYPh37ziLaPIM8xwfMyp0IO8t
KjgeWeDgxW4bPweQjYVHQkB63AFdJlPSyJuOZMQCpJovMnAvXb1YUaKghViyjUnOx/ludS+sB6mW
Tz5NlkpdTcQh010GaHQYNgQ/TUh/8X7w91/PwcUF9W7YWXjRoDVQR3xnsaBIUCCj89ooASdL+Ial
gWZHeS5Jep5YDDRpG5mgDglLRA3C87JV6qU1xJIF+06OR3FhVszxqqgeA4WR9OxUNXd9lbldNq49
AfmhNtmXPa2XbzCNKnAOcfQjSS1MMK/T8arq7uy42pCeLJyYl17eEUAT2BdAA994R+82EwxIvyq9
lLgqPXVwq60zLAsYTN7iMrpQPoM7CvRQXNcgc2ZHsxRKKVItjATC2vHAmE8YinRrIMidVb/hjxFD
ULGI167ZyHX4oy1lAK4F3ZtmBSCO0u19Fy8k+xe/CPm2qBcLmNNskck09bWeI008lHj97DGNBAFR
ro7LMBaxUeaXkzgfAWEq+EPOC4hSPJlj13byqdGrjaBqyXW4NfJhSxjfZvdp9LMO4tOIZ7eojIiA
UQgJLIUuF2CRmFXAfaCep8G1mZe3mlCXtMkY5FNQfq+acCfHDbA9BZfxYZMTxXklaMCOJjV9T6B+
wyqlE1Nl6n5aUYGkBeZT4hXnTkNjKrbB+Fb1t2jSVhaSWOJcSoFZEItp0QMk0hh3haSNVoIvRpf2
INiEGvClrw+LTzxsygtY6egUF8B6sblmpfbSzpNIH4O3ZESUsGz9Thv+mvkP9jJrSYuexelRPlG6
61VwNHrlfv0E+oWrnu8KexBVGmp28uwYqaUsyRwVKBA99r1FAaxpqQpMpqsrvpvhaSMTeAXNdx0b
ezNFUDFxdnH/K8pypJuPeYadgRpd4xW2oaVTpH+15MFOnW1qSNQXEjBN9XYKQKsrmN+iOtZSh7Qz
4zAUDx34TYJvfsjQHDiQVeTZotjVMbC11HOcrVTQY4Pym1Yj5Y+F1ONSmsR7o5pCJkgvYF4uS3Qp
Rhot1E4mnpNZNJwGrEBs7Vsk3WhGsxrbdFtWOrAmyxWqSNCd6TpjLUWvsgaHQv1plcmoFVgtsKG9
QZM8kbBLTBUuPFJbL14IVC4tFR4Yoid9N4LoudYNNYlpMBJfE3TTkcAvKfYhRhz3Wgv2A0UmapWE
WWu/p7cI0Yx2czDuvl4sF9Do4hD49xlmMYyTqJ1k5iyWUc1WGp3sXurdIiq506EAAU4OKuCpGF4o
Y7ypEb03OCNqP0NO9roQTTSkOqtzHlDTskH7AEf9+gE/SWyxnxx8EGDGUFOhED4LXKugKMMhBmks
7xAyuLL6re+sx+g8petBOofX2LchPNLaLnW34Sq8BsCaBC7RQXEwwYwMIXXhH95002NhhzrwjQ5g
iC7/MfuNUEjrr+1DKm3jc/AMk6BbIcAJaGIDHq44xwerd6tkX7LO2zVVO61326sgfRimta26udvR
Almr/q7W1tilhAe62vZ4iuqV9qRLZ6/eBySB00qBSUCf+6HZNirwkR2y1KccrLHsIr5N7axdSknf
zu/Z+e6opoMWLVwei18/BkrR6FVaAbvp1KKCV9PGaLqDET6k1l0En6Dsf3vFrUB+VFW4K5DIUtTn
DC/k4FBX1nUPD03LDop/8qJ4FcSUtsedDb8iBzYtge+8i7NDkr348bM8/dR8flVpP9zaAFWoEdaW
vSrUflXCM1xN8lPqXHtmtwrppYBOk2AAgkicjKfEgyv5kkSP6P8n0X3fn/3pbpCv0+Hg2Y9Scx3A
4qhDqvhXqb5TR7cKH3UgDIkF9Hv6owwnT36BF4i6WjkmRPqnhj5zeu8Nj37drmiErowx2MqDth0A
3/0Z5Cs19DYlhasu+daPwpf4IIQAZcDaqXbGsSG/d0YDK0zkUbJTQQgLsJP+fo4QU/CQijsmrVdV
b91Ut7Wi7CPE+6T4vpIo9nYoLcZUZQ3EZKEsvVTat8LbqNyoXbIJyYxtYDuZER2VXEelv0eKLNpa
bLVpCM+hql756n5MnyttL9qkk8nC8wFASRX+4eA7gqFyM4Agcd/dSjz6kAPbcw6RZ2z9iXWPoLll
F0cdTEWlv9ihBbANiBLg2IF4HUe9TSoPOyv+ZS1pH7/lc5/WGuJRWLKaovU6W2tdVRtaGzoAB7gP
Iu9mYqtYXMvgwwjgerraPSi6Hhe3QVLXefOSJmhRUxaRwp2PjWFTIw3vQTWUflXAyDvUqhdOkM/B
Dl6amCpQGuQgmV8LQ1FregrQ45SZP9FX5/giSetSQCrBbjGEvxBbMhdwdAW7BdXfWWyJmGzQ0bhV
T4Ong0a+g7ky4vGM17vgpqBMpStLNWflLe+ZfwIN4BtkLrSYSPE/bncqbSWdYk89+YZ8yABkw5cm
I6sJLfTslwyOqJaPItzxWh2P+hSBy8JtAJ/1jf/253lu3FVSJZxfcmi6kn3QvYcQWK1RSjdOYq/t
tL+uYy5HO0CBQGmeWha9o2eHtgr3ok+qmviZGBoGjcO5roJXOx1uaxPkOh1Sy/I2uRfd6VF3LlNr
k+QHK0g2No+oqT+oVik92Hv4ZoXt+mCxKGcSrlmi6WFseqd/lvDRkroKA/HvPTMZhcl+kq4CGRFo
ADgU+VI/XFtTspf7cm1ayEQ/RoW/gXjotpPhpgaeJY25D4Jvk+a7A+e5gFbqsCpt616OWlhflLDQ
JmidZIsRznoM7ou02unRdVXZhxo1RcfOjrhWX7dJ+7trzgn4tSrHoWDqNuhp/vPY+biGqG9V6S3h
nTyAAbTveu0vIgZDGbr2t9L7LToTORh+/kFW/dHi+lyjAFnlHjjdQ2tkm8Qsb0KwLOZYXZmgpVr5
jzZGa59LRZW0NTHEtyj+41nxb/pM7pD8iIxsV2KCwDRKdrROVVw5KrK35mpMtjAne64+TQbQ1R58
dCVLCOygh8hjsb7p/06REK9aEgS5FICSxijkMYjDfgK+yEkRRLrH9dPz9X1o3lWzKcB+a7m2EL6g
cnZpdwNKUHWdlp4+z5tCIO6A4TvQhVJ+2+GKnhSvfcNRzW3/K1TQujf+VKhoKqN1CkbORSVBubc+
dfB/MLThEIjXwJYxMukhgkf+hib7uhWng2xsLFIFb2heTMDhMrZjSCtOfrwP6jOiKqhfJtfRbQSo
TCqDU2U1GwkfGwzDNx4sTuSmwYSCcs73/k2gXqnWqYzONhxFYyzxM0UPWPubmQ4yWRkQTBtnuHCl
odQ+YdxeEVLIagfhxqdk+iDhWYRw4UbinBySaFvkQM3SFyc/qmq9lmzlKjCdJxv0kD79iSwFi7hf
Bkp6BBfjdJDUeCVFBuI8AKVLwOluC6ySiCn3G0zM4y1adqarNcNV4OTnUoXoD83bDwCrlnkOs8E7
Zx4BYRO5g6TgrIh/7/jaBO3vyQacjL1QDvlu3A9phC5HDKMrcQMJmlHqloDGYsj8U/HXLFNiSK4x
xHG9DDLLOnZkZAe6E7CtiAIp9sDnLsescAUY7VhY3rqxlF2oRFtVvjZpbGEJfrSy2974OdJyyYBT
6kinCzrolP8pEcCTDEzx0n4lAePMgmdp2Euq53pVdVSURyypXQHL062Nnd5r2j7qo12rPIFKWztg
JYNW29aytetAhVeatS5SsPR+S/LS7fU0uVZ0poD6QBxNt75AqErdJiuDlb5l60YTYVyorDSjWqjv
X8xqyGlsonRuL7qvHw/3sZK6UjWAuCEV1JOb9Zs21dciac8g6AvfqqKYDn5v7tu4vxFsfXGGtmF7
Er93PBS2rC+m/SvwWbE3DpE7+gZp1S0kvm8CY/NbiOqNRS5DmP6pr57INHUSrwSLF4/wb+MVgrc0
JExp4xQvaQmxvHu2nTuuXNNBPsVcC66fQBPWCEnEKPAj7L8zIZm0xOFTYW9UK2YBRRszLZ9E08jP
ccIo71kyC7WXSz0UoQUBekxGoATExcc5NiCH+FbFISKqmwZ6U90r56nHHCMHQd2+854Eye7ruOTi
tY3VrAwpDGmmT/qFkdTLfZs1HJNyDiLR5jbbtRZHUu9vDGd44O62yFkFTrq01iXYy1FN3JQAZuTK
cdKKStyInH7BTYyvGNB1NMjXhibRUaE3rzzFvnOeHHWdNdUKJmkGNszIznpekmS2Ltz8leD4ad1r
3Gc7teb0gH5YKNo29KfbVL6Vu+fCHl0BP0gpsvZcnK5dhO5IdyLXf/UhpQR108JZWTb2uFAPc95P
zqwepsf0c3PkfERuXDf3QoyiorvKhdKOZ+SyNB6XSrucvRj1lQfhFU2EhizMRikALiq2iF9/Lf0C
FOpNIYA8HSjEJ4IV5TS7CRu+Fjot7PNghSYaz0J/q5PcIHOI8jtmJwPi7u/kgTpDq28o8mhAqon7
YJOIOpqu3ib9D2CJdEMEKLWPngh3DOzFknC8iY3xteIoKadXOLtUaFeRjD87U263v6volxP8DZNv
k52uBUElaLul61Qs9PkeBlVI+YQjB0b4rHSUWAmM2iZTT5AVfQcoYWo9DlQkK099A5+LILbliI+5
GJvxbA2A2PNz5i8BPy6WRiD4gfKTEcb7pPSfdaOchLSYTpEaIMaSXHWj5gKUegPaO+kdk5bLgB7U
J1WrNrTeQ6GRsWSicjG5ef8Ys4NB7atYCXweI4F6knSGCy3AzogYFEUILNJb6ogngsnDTe3lvhvH
lUHbA8UmcXYh9F+27W6wbhu95zS7+3pFKhfaIQJngtikzJn1yWbZmQozV9n2p0IJdy164UG2BQ6a
Ouomq003i8yVcMikyaal6cK1pLzpAXxaKu9Gn7WhQk0bak8yaQGnu7ZX3am8S3SVsl7wDYJZh1Qy
firhP0eqoz2pRboL9eS284Mt6g9Wq26Geu+RRnz3jdHVCsdVLfxnqbR5lAvz4ET0HEHLBu3ZCtGi
16QydtToZYp7Zj5BaaAyxt4SvIcxQDchgL2YPtJiDNPkgfVhJxjEkm1JlbQOHCHbOG4mWbqp0ZWg
vD4O4TrzOheBZck6OOgm5TQpSQ0ThLfIGnpQ5HahrVGmSlokCb4LvrmsN5uNjoujBZDLtLChV/Kz
nI0PgjbYKwondLbR4mSvN9OhxoBZMHhgDKCd7vq9/GRyVoif0fj63vBZIqiZgSq1IKVLWHsi2uPK
WbXxeWzBsfbHn73e7zpObHEMks8VQn1M/RGQShWTgiv98OfrVaWal6J32iJvSBoZbc3ZyTsGSZfo
EV9OpRwvtFnoAWSi+hgVsjslm0C616O1UJby1fpYw0wA670zRkwoc39tOtsuuRapRpM+IVJDaT9r
IphPP4e8XyN+Cmi3r6y1Gj2jOiYS0lwiXdkao8P+RcYc1k8CanpqoVRFyTWaI77kVVsbP0qhzN0X
5ZUayW6DGESo5t+7SL8ChYxy5Zv2XABUUe9d/q9QM596SiYe8CNUrQXR3ekoSQNbAzAFK1JqTIp3
CGBRpGeiFU/dmN0TaQEY9ba/CrR1C90G5ruKpUkJdxzSVjF8b7Jh3XXZWgyREsQG42kII7eyz4UV
gPyjVyKCCJQNKjvadCk3K6rEk3fj98oxJXC34SMMwbix7OMUK6CM27teD7ai09LpEoQ6IWsS0+vw
yOb81YjGyuDD+KxROdA2GYPIPmweTqFJG+9VEuIm2xixcuvb+Vv1SDGht2jomfTqWm95UkQYAiEv
k5lXFQ15TComsFkl2ilBp8AWpCw3/jHHeq97+KLrKGBc6/KrRS23kxk9BukceborOi3RSHuKeuGd
Uj/6Uswq1QB7ECSfE/Yhv7VIdsTUukQZK2QJU4t0Uaj/JuS9/PosU21MeK5Ci/cNfC8hp0iWOuq0
IaoXARlDcfVnnA7oHBpbIZn/U4kVtBG8Z65/2WyeJrNZ4x0qdnQR24j8Vzs2bQ/2PSrRyyLmVTgZ
Mg/ef67sB2q2QcH/oVerPr7O1G9+bFz5jYNaN6zKEMZZTbrUjBuNf/Vz0lyfJh9sjQQvEA6RSve2
qi/vc5kQKnwJkOAAGruuQghM9t7JdvxaOvsgJBHg5NfSeOWNXOsZIWxp3LX1eJWp8iGpm0eaP6AP
J1tjZ6hH0v9BQvpui3EBXK/MrfJ603TtKRBEclz5LGZdpIBqsC10V639fRj6N/E0bGwpPUgyBe7U
Owmejggfk6xnfau/hPIEq67yMT2Rt6h5icJtgojYkI/HvOoWYthLLTz4QmgJQdUE5PKWnr/r2oZ5
4pkTjPhT3GnbHMADFdPa9PFY6xHtMa/i+I+g9ek/6gpEAAcsFZ+Jo4OiTQlzlbMPeUtX/S40f6yp
PnphfM7T8pADJOTp/+lNXoeNv9ckDWHtbmcja+cogMCFAodz//XpdynqpBeiI1BDNVOeJ1t5HnsN
qL83koNJr9BrtX0IlowWrBrf8cQLtck3oav5LSr4I0jioK6D7M7HzKMrQmRRUgIMA5+efsJ5k/2s
2CR1TABY37WHvor2kAtjuTA9qPU3Y70vjZvCzo86Ojhfv/4lwgENWSAdQPiwTJ43hiEk6kBaOvgs
rKk0pHFh0PzQvtXjHVi+VaA/FhAfC5IUJaes0gpBrq8f4UJDCllnge4wuXoM4MYfZ0QGudOZha2c
9PIpiORjFTSHwmtXnQUjHHh/3RE2KCCe899VQ7GhLEETaq4RxJtY/yFoJ+RNSmSthNx5QO3s6+e7
wOri+cjGwZAjtPAJ4ps0Xg+pFv7YoKW4r0Obj57xoWuGiCPkQacZWsEGqIt2I6J6KL5rzAiyHNSM
vOTRfiFvpc+MaDEdRBlY21vv7N3u62PTRDGT3QeUHXMqlB6B/7G1xOWYAb+DCbS4RT4X3D6OOQuJ
jSoP7KZizKp/xoMLNUzgVaB+EMb7eqbVz4EII0E/oPJBzmXZM5BKZWterQ7Et7wd5+eQZZt0UNdm
TdLb/BwTrlEvRTgqXAcw5JFxcnMr2Kt4ZlO7W1WFyhn6UsB3ltStV8Q7mWJtyQGepL7rGdY+RIKJ
b7Pw1J9TKLSzIOsI7B8L5a2e8+6bIAokSZ0InxwabA1dl9YfrjpTFtwGtSy/c5GienCA1rtKlB6i
81Ns7zqA1VP4t9TD7018zd0ql/YBfstO7qtbOdCRs3DWUb+U712o2fCwoMdVuIoWC2g2xZPTB4MU
OMrJ7iCep5HbGSaGlN127LRdjL6tTYLbViNaByOBH3D28pi01gGABTJwv0Q5G2uSrqxcARRKb60e
uV+VmriFedXwQvl1iuO7uGzx51kqOH0+qymd0HBCwRItMSpkHw+KFH43Vpy9cqJAgrrIJqgUV+kK
5PI26AVd/xdyGDcCap1YOkFr5Mb7OKDjR042KIlywj5xI/9wTIRIcu2QOea6YlnJ/drqnhKn3NE+
0ORX9KAMeB2FFP2NG3sTK9n266V24fLggRzAhwiICp/B2QzoZph61I3A5RM7Tk6zMQXexTi3Gc7g
MbGpKKpZhqvkQllX34yI26k69G8UsxAFPI0dJmRL6uYX7hBsXMRxBLyELTAPCQKD5D0YmCbQ+IIQ
GUj+lg5yVQNDJyoDOIdup2lgbTn+RAR07RTZwq36uQknTFiB+CKubjMxsyMq1xTFlyb4p357L+lv
MQmhXKwhTf46xNfLr3xhz3NVcQrDlEPWfT5gUoRGrZSAtwQYEx6oJ2ifGhEQv7NNStj1k1zSkAI4
l59jYiS0zVyl8ZYuzwuHM41tCHvoLQjS3iwpLyszLsYUtOY/WpZ1bLtm2AYrlvPWKShVk9uY1ZPQ
2KSG/qe26+dmwMBrwFoQCEyDsEm2qRAjDONkpw32Uc6p6Rsk1rVbjgP/JlurY41rJtYzC1/tAtRU
h3mD5AdyEWJbzx5+GCODvwOirPZuVN5k0wn/DGcQwowFNaB1Hq3qdq0MjxDt8yJHv4U03FsvVn0u
FJ+4dkykcWk30cydu9skZTbYbc2+qnIUgijuiI00Sbpr2ygbIyzU7ioOuAR54x4g1Ytkxeu6Txcq
jhfnAyg1ph4WCE0e5uN5M1EbzxvLk8X9V4U/bBuCEw/isV+qwjjBThSkW62DZZCs4aDCve2A7GGE
tMaac2FpXYp7OGll2EYIhuq4VHx8GjWIIcDFcFFFvtz4AIL74SmXjF1JKwe2g9oEm4HMk+2Ico+6
kyxpU+rNMcEBPvLCxcVy4fjn64Di10EOsi5mh1+vq1Mams5wOhGprs7j2jXa1dlafe/c79+N1Tlf
5asT4NXVtEWLYmWtbpTVd3S6Vs6qXKlr/O/4B6+u+Gf56uZ846xuXr/zswb3lT/nP34WVnKr15/e
7jVY/7w5fLt5vdke/ux2f25rd3e7u81Wt6gRuboLpGT9rH+77Va7wP3DH5ZuuP5lusXedoEkr65e
rh+Pj4+ye3x5uQ72P6rVtXzVrMttsSJVWl8nqx/qah2sjtRQVseXY7AK3b/8Gqzu7u7+3j21m+9P
7u92la0f3NC9e3hwv75JLpxfUPu4RQHMC1fy2VzqHF2hlquD0P5Efh/ayMLPF1v3Y5ojuIP/DjCL
M8KEzIKUaxBcNbFeErNFG+Tc0fQIhr+ixCEcv94QQ/lNJd8SwtdGjIGRtUf/eJDP42Bt9cx6NmNv
a+iPXh2faeiA+mGxGcG6zBTX1v4i2Tt16bZVHSRzuuu8QivIQDqn0694p6BH1rVqXEVCCKV6lFC8
n1QNLmZOgjkstMNEleyLN55nkkkQGCiMMqXsSsoJwmcxWRjiAjvyw6zOOR2DE9lxZ4GEEsq7DbKl
skZVnB4oJYy6uXbqzGX0aoDtqCPAFd4z145WbKIMcNqww24NubrnmtyyTaQ9ZRhReGu4G0RBX4l/
fr0IlmZE/XiAFJFZmunIjHTeIxUboBKL5PEL1x/YWyJZ7j7UTLRZNp36kpFbHkMgc4HxJ8kQ1Vva
s012//W7XDh8Pgw0AyX2ddDJjcpAXFUUJdtBUAKojSYo5C8B4y+kQR/Gms1bq/u5Fdfa294BoKMh
ToTnrahjfv1OF6KmD+PMrt+gMYwcBu4gEOj2CA58A3fVLMHxugN+nku9lcvfiiID/QtkqOceJ3Jd
xnJZTW/fKh9hew07IZrBPkWq4+s3uzSDMAMd+kk6DaX51ZVndptaaTOIFAxWIPmqoKgswdkvvdD7
UcTfv0v8prGNcaTrB8H9Za8xED1k3Xlskp//t9eZndYSyjFynTIQLDZvPNLx6BQwqMnCergUBoHJ
/3faZod2Uho1iJtuOCkP00P0zbhBUw1EsrdGMq6L9+G39kQb1FpC/L5pC8yPznfjzsVqUtAVhZa1
wwk/GV8/+smTTp+ng58ilMehy7OvDWxemWTJOVo0cMb63q//Vh1ArCFwa4JVg7qonz2WabTV0Y2P
Uu3h64+w8LXfOofvvnaaVrrU2fVwouOANAdlEE4A+pCLBbFL+dT7z/DGzn43UmbJlUUBbDhBjBna
Y9fRYVBpKAHiuIOsoQCGM1dhdu6U17qaFiKDS4fC+28xOxQ0r1WyomNwSRaYHWTFaiQZfpDhZois
invCif5+PbNLQ4pg5d37SqGlR03LbuXzwzNY8dqEJVkkLChQujT/0ET6esRLNxM+IFigAgExWPEf
R7RDpTcVhxHZUBL4gRFltUV/hYVB5pXelI7gUNYMUuJf9nYCoZLz9XtcXpP//z3mUHlbiVOnlFiT
2Mh5lP/YJ4xkFX+z+OnrkZZeZnYnyXXVycgtMWMh7YgdJRfija+HuHxo//sys5VHQbDTvbpigwEJ
GuNr4sD/TciwNMxstRVpryDRzZxRbgaTQWdLOHwscc4uxQsKUHzuHthdFJA/rrDMSRq0XJLh1OYn
6xcMQg5taXr1OE6XNIwuLoJ3Q81eSG9gPzc6Q5GD8UKotlCh40rVx4Vr6OIaeDeQ+Pt3+7RN5Goy
lOwtaUBMbMh3FAr+wxrAKI88jzqX8ib/9m6IsFALO27KQTAvOfoYhULz4gl7cQn8O8r8vpGhCPid
Uby9COZPAgMg0eFAfOa/vA3yKaA2NMo0s03TDmakViYTFkT34iZjbwIRoTy2cHFfXGzCReb/jTNb
bAW8fFRfxaxhZOjcFWRBUSagSELX0lqiI19cb+9Gm603r+lteaQpDrxvx4FDoY3TgG+0WGW7/Jn+
fa3ZemsiU6O8y2eC1A0AjCIMKnaDsv36Iy29jniKd0uuH9RsyKz87bbFdKhFo0fidn+qq4W1ffle
x/6JgiF3DzTIjyMNoV0peA1xJkwIO2Z/qmQreGBJv3v7aB2AkXJtg0YWbEalFeLbz1+/68UZRWDM
hrwOuHSuUdD2E4FVx6fTvCMyHWhKYemU5Pdfj3LxPn83yux2NbjLxyhgRnEmTf4KDvko/VGqn33/
0EpnLpKF5b/wVvN5rVRP7TWxIKfxmsybt+LeWOwGXB6Fni1qJ/SK5zIwlp2XnuTz9TiXUIej6YYM
l7bUj748d/+OMgv121j1Lb+NWfM1olT6Yw1IgGODs9agsyn0qPtiodC39GKzz5XEmSGXmD2c7Pya
UIUchtH0JfDaxRejpImNJE5f+BB9XPwoUWhmqAqOJtr91R5cFy0CqbrGayx/WWwlXmqUosqEQiOF
bp2K6mweY1P3iyKTe3GR1JyF7dGvcWDANyh/9sCu0fECY/X1ur90kmBfBo6ArgB04Nkx7BedM3aD
2r91Z4C8UViLbEpOyJEvGTle0EEV74b+DHpPoCKtWT3CwEyzkSyjF8YIdtUdmM/afraByckgnQgF
QziN1llNkchS1vYvERPaAw9yhxEirBUAM3GxYGr2FjbP8zgN51kg1SAcYF59/MaxGme5r2s9Ot4r
TaeUcBsEj3FzlXUYTq5L/xiq34vazZOTVu16UMst3fzbVj+2UOaSPaQYAxEAZd1Mrp9sbe+xHm4r
ZT/JyI+5tUOn8Xdane12bXTVOrq2pWN00p5swEFff8gLQEtmF4CLMCDRcFiY3TyKMQHJDsd/vqQV
/ehQs+JkIeFT0YTzvvfRPejjxejnTcHr8wT+O+5sArvab5WC5OSUJke9fnyzDfIfhXGWkPvsKwrf
SBwicL8bS2W9GLRerC+CT1cUiLdC6Wq2SRM/6vtBZnzaSPV1jbTdDZXFNtnJyo2fIwFtpWtSpXKH
3lf6A/JeG9z74S6DVmJ7N5YJ6/4bzVFon1rkaoevv8oloIj9/ulmX6U1295RgdCf+nFv6X8C7CLC
fqVZr4VRURjGfzL83VUPRUfXX/sVWq96OK5tjap+qroWpCzNB5qxUwrpP60XWjZcrCrB63znB4ga
KSwlvhsFDAJKM6+g2LjxOT14cu7SrekDfRPjUPL1lFw85nCoBZQC309Hk+rjjiuKKDPyfGBKcL9C
dNgyV5nyMMpnUpx1mq17UAXLh6s4yD4tU+FWrEJixz1wdmN02pSmFt52p6Ha1Fa50sAJODbcEzB5
wgvODLtjnKsbgfuiAxtg6KXhtfT1u7/1WD8/hQAEOPS0wYx8fPfc6OrELtoeajWWMN0PFAlg6Z0q
yd5iz7HKO/xKDG/XA/vlSlqFRecKQ1TRgtC0+5RGNFUGK+9uWCasIoqsebkrg3ZdYlNued81O9xE
YKk7QEcdCMlW0fZVe53mstsbLWYc5RbCixoccfvBvg7SvNYcDesX1KmrkGa8sJiC2nUlxf/D2Xsu
x41sbbpXhAh48xeuHL1EUtIfBElRBe/91c+T/M6JaRYrWDMTO6J3t5pNAInEymVeo11FxXqfUNaK
7mCD31vDorWFd+S+GIozxaDMqXX+IX6jIJWyJ2ns4GznoZIeoiQNu+r+OP/LmKHXOZ5g2SvOxHQA
5ZsuOvIKrCv1+PiB/7GAJbQokNUWtAXsaMa7Nsb0rmu8BUjpxFNG8LuTuLhglGN8ZUsQMkEmKAqn
O0CMk50ojWppRMd2OvSRGVjpIJp1LTDiAQ65YVWuHG/UFsDgLoF0+hwrNzKjm+7g6N1OIOjFFgJZ
645zjOj4DaMifILnLg8WLIcSEJtZ2QRItHD6bmyIlDSGnPFJB11tV7rboL+vru8Vzb+kzn2BFAQZ
5KnMjQWXRTgBDtoLTXRc7elz/5nUO7st4cZdmOB+iE5/2ZP/WYWTAO5gYjdrbT8dlL5nmAVDb/I6
8L3N8Md20kCRF+T921CH1ZIDN18PbALxYMrkljM42hF4qJOGgkSauk32Vg8qeNAbeX1OsH+QSAYd
4VzbrOj+LcH3HxR93nPf9X/uXiQ4/ymFmF8NsdJx7FXAkRWNbQcuuHnC+rFtR6/DDXlCDdd6B7UE
BNrBa2sf06jNcEknw1nrl3j8M9QOR9d15Ejh0URXwKuHP3OyHGJDDfH6FvNsE1O+3Nlmfdh1OZM8
UHuI34icxRm3ZNe0GwU6H5A3STaVWG5I4sPRIyC4fHzcAIeALyAwmCK78gb1s7tueOkaRuU5o2rh
Fjcj6ksypDdXPYNejEDDeUXPgW0zYvQjTC+FyUOl4tShYY80pr9hWdGjOWKNOfX2Vm2kXf9Ssw7r
hM/9Iia30vG2uqrTfitgHTRECwfvBEQoLGRQxeASoUwKcNRYxxgSYvJcyQZEqSlImbdNqFCIOagt
hG2IFeCvDbn/QatbkHjH8oZsWGC0yTIcfh2sre4oEaByaPIgndZ3YQpPTmnDUq7td/ghHsTrgla4
YrmpA7Uze4J7R5T0nMoAM4HBEs3bBlCpDKw8RnsAhpeAqoAMVjwwaWP2EzICKhfvOCO7sjEgUo8+
jtR68lLjdITdDTwxLiB+qiVVQ9FRtu6GNt3Z6a9RNzbW+BN7NdsebhcQJ2IeoQGBWfs/LUzKZaa6
5bM9Hv1k7vxBIy1QNawQOr9bMU1CihcitAyiXBvUg+kUftbIW6M0/UXrfS35a2Xv1HCVjlvCsjH7
xZejdJMiIyAKSpxD90uj7+LslSAuJqG4NkX9AEcHBLLkOrjjlcTp6MmRHnNB9YAfk44/ElYPFUxa
vlEdqGB8Y3esXvrsDgLxJDkQSp8yeWcXHAhjGLWPOkg4JBc02KKYjR2fAGbQ9aiKKEx7M3Akz261
oJr8rL1R+uFK+A0aKRN+Ocf58CkGpXo89LgFKoB8HeuPoK4u9gvRPGqAjnIaVZ0D0XfdMybPEKCm
Cc0xnuTmFeYMCFQBkm+iICv7bYX91P/EMKDJgoCf5UANbuI0Eu8L4LjmJWL12UNHxrzzhOMLC9Ws
1S7mn7GZ3aRRvSdw+8Jytu8f8xzBMQzC7c2Qv0rjnYVE59rhvX43t89Z88h35jSgoLclG0oD2R/1
MyG1eii89HdvN7sOSIwJzxcI/NLGGyWFZp+7tgQnaEU0rO/CGDRY1JWHTn4/mj0eVO/aeAwWS/Or
nc6d14MSlHKzQWHVjZR7qKbAfrCF4rP7uHnV8ES7oE+c3fFY+mLHdOpzBi1lGUHJD3/WpAz5LEsO
c1EpD8l6xTKLnwN2NeH2CHU2XNp5qw4texEZqePqJfAfsuMfC/aUWAqBpUEFJrqtjkOImUANXV8I
BSs0YbRfCfolNa+trrUgHpKrbIzcurCf0Bes4+W2tTBe4/tO+NhyufyhptmfKUNkxvrTTkVoRONd
ye8azd9VJntpB9Cjw9UJkmUhsKBpGrT5W0+GkcH+oKYQ5MELYf1stgbWwqH4BnluqZ+jetWk1loz
PjzYM95fuSdrtzPNyH7ecN8MWUbmfOvGYdxTO8hIvJiCiD3D0qhfEuRcobxZJK4JnrsjMIti+FWj
qkKHRUisGs2T1IqdJJ5f1CTp+tjxYtdc8r5/jA8PiS9Hq4OSBiAgVaHq/fwY9RRbaunE0+F4s/7q
ExRRXOUXYFVj211nD8eX8S27qUMcV/fHLc5jV/kAKjhoakRndnN+EPTku7H5jbEmsjHuuC17lF1C
tX06Xs/7eUu9eWf6m2iX+nCSblbeGU/ha++Ob/ignl1z2/7pbpUnZzPv9dvGR/fVV+6Ne+teD6tw
2WZhvuXc8Pv75C6+IWAEgbYZX8wQH9Ftd6c8KU/9S/UzxmX7b7otvUu1gCGKs+8W6KTloRQS8mpT
ShGChcEy1z7yJ3oOEAbq4mRpu6H4gaxzkEBkE4guhErER50tSEi/Wh1A0TrnMLwX5BIZwe1Bznfk
YCJFlToDv6iArpeROPhqoS6Ac62p4VM7Rf7Y81UijSEsmzvJXyM0LQjECWa9ufQ8jM0PEaoIFCp6
wKIN3s8qHi1oHpjzTjOOXkaY6yXFXarfBm51R8v0JvtCK/5cbwawIXqDeFJpdEA/756uSWKnzune
0SgRj0KeIKFKNP6+qBcNsvnLizAonQ0+NSS0KeZPUuHImsZWG53xwDkWdkHxPHicvG6/K8MkaDYU
Gh5EtGC9Oh6SLbpjoeLP/i+oVS7e1+5T5EXeBIyNetY7blcfIZBg3pV+t0HMeFOGw6YOwWtu1UAP
NL97MD0jLH8nW/Jdfs4I5WD2YTm6055SJqgCw7cDYweHwjP5ezDpG32z7J0tn/0eD99fBtfpxR3E
3s/Cc3fvu01+wMDntfCw9vSdAIsaN/FGYG39AZdHX/KsQPdNv91W3s+fatDdzD9IpjKeZPWVK4cH
sT2Mo37PobpfgjmkBefSued/hffAuN79Ff+sd/WO6f12CcodKgCbJkA2z009aze4/1JEFuJt6spu
ElLEuk+F+6q4YeK+/mGR3F+yZ7lo7IPxo70WUjG4iB54fxbvl7nRPcl9fQUe7Sbu7c/XxL1u3FtU
NFx593zzW9q8vDze3M3eOzxRr9igA+YjVMS/hlAaRj7TZ+/ovr9B9nRLl+7k891V764e7FJ38V9e
nsUfoyQlnMndN+hsXnNVupMfuSRIPp4CnrK37keP/NTH483VWTmBDYxC0lvPde+ADIploPYLODXc
VyyQxZ889Fvkzdz3yP/50Pk3sZu6P3rvRQ1bF9iFT+XodgJi+Pz85njilz5b3rvlee/RruKX/STV
dZ8B7QRlSObnaX7O/2CjeNEO8zVe4NvITY/8p7kbhX3AOc1VYejxvJvn3N1pPjKMvuRKbudWG/HK
35AGda8e3zZ3sQ9xKzgG/3PrBMVD43Fu/Oj4a85bmbn3hncsBzTuXG7rTjxg4Tk3JmhIc5dtMBYL
xGPzoEd38/5M19f9jV7OjmZS+Fj55T2MRg+zzsDm3yw+ItOe7Ft7OZQ2aujsl6vir7WHVHwls9RH
71Hx9i8Al918O+2WH1qAFNCVeqVf2Vtz6xy9+j56ru/Xa/OAOtFtd7tel/tybx7K+/5aP7SbNCh8
Duz94z5IvCD44f0oNwag0TbEgs6fAnOzhsovHcdutwsmNvPktT6Ar3B6svdaqHuQI65Ii/1lA//a
VfPA5EWtD+m0m/StnRmueqg3y3baOn7k2QG6Yf6yjYLuMLhPf3Mv98Sx8v0JaX+NcZ/jzknxCQK/
WJUxGjH2xS0Z4ZtN3W8l4oMTWtt+ByDxLfoj/YjuzX3613kjXQP1pRquEwOZ1b3YU7ZZgPDpLr5y
rrLX6lX6S44yRLydaTdfR69Ya/lN2OzmYAkddWP8lprrJN/FxpXj3C4gdfhOWlzXpptVD8bXzryC
UacOFEY3UnQgP0tmEMyIBm/TMYCqlPBSy0NxpYaWn2+MPezLDbo6T8OvfDThY/8y4GFK90uzR9Dp
+8U6Y0v/ebFO0gm0YBRYeMl00GZuCiBRf2S/D7Zb6JaHTrjw+CazhL1oW7aHPsiI/fDynrW5V+Au
d9SWUAyoqTw+cshlFFJQ7fxamFjWEgQtT1OvR+kftTBkQB/C/C4jtZ2QZzkCZdfwWW0orCaMKilW
Rd7pZKo/rr/zObqQOiGMdOFEOjn98mXVjaN8nA6g/AJSZaH1ebPsR58LA49e+avlvq7uw/s7zF8C
IiW5hyoFfyq2Py7iQcvPlrslcNw5nMOJ/0ckwleAV2cuj+CJuGy5Jv+VKDFjP/KLTfEehx1nlnbQ
XvOQSBFkQexX7/xmIhUpFJ7r2Z4GFlHnGiXYkKNxQ+AKc/9V5eqOOwTijmfC+hp26RYvvVl3j7Yr
Z150Y03UyV4fTteSV91zUlXb4ubYusgFkVRwjYi4hRSATx/PrzZvDyT0vunpPP/q53fitNI9rnND
fUbsk4Pxynkb/cWzflBKBL0PZDwYOGqU8NfCIgwBUgM3/Csveeo41ujzbvKdWFARNNGH+DiHGi4Y
h/9zSiYbAQd3PInAh7AmP8dHxvkn4sdIPBlD+T5zf9kb8bS5L37RT273//tdqCi5Ha/i6D4Emwdx
Mr2/PUCCDpRN7t6BWgptVwlkTsnHapeKSZq7BpTuO22f/LT4nsQh1FzBiHdfEOIPyiAYfNN9ozO1
aTkBxqAPxHlAoD9ePb9h7R0IILs4JJg4ekvI8UY8VkON3zR7N+3+5XfpSvdyOPkawTp2wbXjHs1P
kfi7/6qQf127j6nbeh9/yXzxt6WHTKKb73qykjVEE5fHtjmmFXf1BeIeFhUZyjGU/HZT+EVIJ4A4
o/rOvuYWl7B8EX8dfGOP2jrH8tvu5+5W5zWKNRQZwOwvgRJCpN+9/nwInjnm3GTD/+mutrE2+Lty
c6m7P3KioDvh9Z7sxph6WRwfKHb50mbl/kfWxthM/nPEAkLi8b3fAz/8mAc9d6U/x+7V4D/P3sxq
piT3pCXPRPYLn6p96Us9aa0nxTwiaksMn4l7HlatLJr8JIIzvCl3IZEUhAV00BsZPTLx7fGHTw1L
Ou3lTXql3udX+ZW01W6n/RiaG7E7X99N/7gxbnr5xsIxrA6obPbpU3Qr3eukLWMgnqrkkVPe3uSX
+8fMv0fRwE89bedsC/eJr8wr/DigmPIyv96IHxTLJZNJTOH3kfmjU/y5jhGRmSwdeqtJZ+4kMqtJ
HA1ZTLBqms41kDGgC9wwgoJ52yRGAKQdWJBADo/wP0RPLYP8Xpsb1AtU26vzP7TSgHCYKKvFy6sB
/Q0EqRn9awnsuTn9SsskXNEUyYwVp/uHttHotCLbxkjS2HdjgSO4vFGUJznTvYjLSNDWRdEkpa8C
g60W7VbjnBiEDoz24NAE7CMK6RSqQxm2873oWLQrkc3oLkzATDHS+LQ0mqIaUKUEmojy4nSIPikR
BK4SGe9jEt81QxYsqCTED1GZSK5FAR8d4/tBUR/bpTygeXcTtcp9DZvJoocSwwGIi19TnG/76n6t
rtGziIR7SWUFSaD10hUWXO3wEqlXFTA1ffwh21BZikCl14ZkcjAyojWj1xzzd4jOYS5Du5yOodFn
gVOijqTc1VXvqn4Z0SrCZZUuqtBQB6WaVehGpi/HEZ0aVW1wpP8Xr/e5hTSiVNynaKqNzR0jXtuq
LnxPXye5YsUgBmhClpB1O9lMyZTWi5XE8sGuuc30pRz/xs3rXBzif6r5Fw5VqvvK3fc7WPkyC/m4
KNoIvCv8KOQToI+6GPPQq1w0lTTX7F7p1FZ4x9nqmwC0QuNKHE66/gJ+8oMedro7YEbB4hfiiCB8
Pte46pitmV5q66Hsgvx4k8J2zlGUlLPXhRQvXWlYP+GbQCsdpJtNT0vLbhJ4rH1yEOzMC4twbq/+
925O2k6pKtWlPuvrgSaCutD74pmxFBMgOHXcrBD7I5rTuv6YXsIfKSKd+bIQYAhh7mLESt/r80J0
di6rUcqlYaxjZad0WEY8avU2qsM2V5AkfsnTX4lWb5rkYQYUIbReaF5PWO0ispLQvfh+LbQvrRlI
hQxphduBg8LVaUdgViQ5TWZzOWS41WLy6MVJ4dnycRelkSso7hbodsv649R9oGQJgq7x0rrmtDcX
tEXStH9sbCSVu96+Mkv7mqeTsR9kuFU9IIeyXxtt3yTHw1M5t9uxY86IeGpQpNlfe4hCrTX8XrOD
xqmfGOBfmBp9RaLwbBgHstZCvgFK7OfFripLH2XVWg7DgB+1GSF1+mvFThkACoOjpRq3GIK7cluw
zkgVOg+DqqJ58yIMv9d7odkw4Op4kZR8ZvvBxYcrbQHW0iDof74toD9H2EE2otHVDfKddLvAKgqr
Piat9FmF1CrNdrb+96/6XMARPq1Ay6GRgj4SW+E/M7QhKlO9sKz5Q1AN8ITQBrKOf0x8B47OE9+e
OhmuAkbnoinauW2vK5yZwu5HgbZ+EnawtEB7p0zWA1vbE9edtSfEMtKxxeZ7r3UgRui+GYyXeAtJ
XoW9iQipdo94BHOTBW/x3k1ob19YkTPREGaeJmNBJOKipn1eEYljui7xWT0c0dhOUHN8L+iIEwxp
GwtKq7gnPr0LVz0TA3QBDOCaWObCGP181bRAZiVO2JbYu2fVjXARTeTBNfF9rGlgGsvTmAvDD5bC
nm+EtSrYJTc2dL/Wcs77p+mSq96HCPtJWKIFicyew+aAr376paTYutm2NPN+qhvdgj3CVy889Vq8
N4aq2g7jYxoLoFH9nBTk+5lz3cbjgwZeTqNmjBu8hlrkfNvmSq/GfakWh9pI/L5nDkXx2HZm6BRr
KEtMGQqAVotpoeHUi7lCISuhkMKwEmApfRs0Km0UEWDSPHXHKA0iQvOcJSDv0Y+sJ/VKSQ1CiPVL
l36mjrVPc1SSO+STAJczgXKOb9+/MJHYflkcjIcUB9DVGdVTqyXr02H3Wuq/yPnhzOiqZ7A6yc/N
u+MUTt2FL1UcAqcX5GVAnDf4WICtfd4g1dLK+WAi5sXMFjJPCWiaCl5IrWmXDuYz4R+tYrw5RAqi
69rJUdjL8aI0DkNwtj/jw9zYpM4zUxa5foRHDZcLwKUzBpOeeNrdZTfPc5+CSRhULXRaFc7Fz0/q
kG04WcLSHqs7mtM4EmTbpiwQa2bIPg5+1VJorc5t2ti/wafDk+tydkepePSTQglNVPWmteMLef65
9bcgAxocG1ACT8+NuZ2dqWwMuKzaE06eSHuy/OysiyH53IUELgurHdyVNfmkpHKKylSWdPiIBIIj
mgVKsQUfj5Hq91v4S+2GnhPIalTncW6Ed3jymuUVl9mq6JGHy9AARDeFgS7PdJGLc+6M4SpoEaEE
xOI5J2dbqqSyUk8Nrnb2hhlzfYdNsggCvSxON8aiyUqFJv/6/vHOnS8C9KWjBoCBCBjXz/uoiTjh
oyZa4fNmfjSiYBivtzYuzfUybZL2j6RUXjIXoSb9mpxHWLhCqmk0u6sOLV9T7sHx3Djr9PD9bZ3Z
3ahHCOoDIi06adbnuxqrxc7mXl0PsrB+O7rYoqKQjhNohEjcpbTizCvmYhwsqiJmO6ev2HCMxjjG
LMFsPaKxZkgHhdJn+b+GZAMjRkhFHOSm/BVMpdnDDKTZWeHBAaR7qOPr1fTKS3o65x/mf1/lZBsB
fbNqSecqFXicErDchthOSfT9+zl7FahQMg9CNmadXKWwzNoZRpLxYgkADFFkogrId/79VT4ovSfh
HG1SohuEPqg96knOn5pVsbZHeRUxNk6r3VG9lZAAXMmfZSsORhLtQX8YlvS6WxE5/gUuUQz5K8u4
s5zywjOfK8U+3Y3YtP/JAvGEMI0pY1MquMj0VoeC2j8rnH9Io+LN1roHW7WusTvHqLO32PAYttsq
BgZ/xX0kTj5N8y6sz5ksjDtCWpfjlRnoqTzBMYkQZLKVVVjNEZPdpH2xAZs0hyW9Okq3Mj1+xIG+
v+iZM13QvdEQwRNT56qfVyG2JsvKV+3DRw8J35Hkxj7i0qLsF5MDbwkM0GD/D5dEQYw0WJGptE7O
OjvK+hX+KhIq9g3lRz0/KVhfXnfStXJEXiPbfH+5c6U+WOn/fb2T6HN0rC4C40V/gTRT3VBmSOb+
qPpzhickTuF36iU8x7lFxfSKVIICA/Ghkysm6VpB42mRHor2AMJg0RvKptpBcJ+2wHkuPN+5r1cl
sCIvJJJp5+TwtDCCrCF/YhzHJp4qRiPpQY2u1WkJElXbmsecwv55BSP7IeJq2aBISkwC1HzblYxS
W/vCp/X9DZE3fN5TWa/gdRTXqNEwMRzF7XCUXzxiz15FFFMQ54Tc5clRnvZyizsa+k7gsmgncrDC
PkuGC4nhuaML4UULjgGeFbj2fn4Wsy2QQwZwfwCAXKCIAHvzGL30yh/MBkvjwqs8u29sGqo225U9
e3KxusfepTQT3qR0Tb5QTLYLnyFXUX3C2JIm5sVS+Ezi9dGoxCfVEn9zUoLZCByXZpnRrZwYkJBH
dpmQAJaGPaJyxQhsLwkt6s2kNTypROCeSt25q1fgQyn0Vfy7vt/M51ZANE7///s5ealaNtA/1rkf
wPIOZRGIT5JBh1aQ8JGS/Ivv91yixoML41Iir+Kc5rjxMpe1PLLmNCGEojqELgkyBy2wdHrRjChU
knt1qbxhdC687XNtGVTBEK6XaQaKiurz3sJUtDWONT3IoXqTji8M56IdNM16S0Pc6xcGLCYDGH03
rq9x/QPAccf8M28c1j6CeEa13F3y6TW45OkRLbyRVaF8apCSf76lo90ex9zkiGY1Jukfycb/vR4M
idN/L3ES/tO5VXCH5ZQjFkfpgQ1OLohvx8VE8ONmvzzMB5WT1peinFYVTT3WS1fV5BvT8xy9lFOY
OE9a/RSvV211o2UbbI6JyZf31LmD3BTyjRDMyHn100RnNddunIf1AIkhpTYDzGTcxbfUNCjedfdp
8fr9V/NVMpI1NTlKHRopBlXkyYGTDXXt9Ea1HqSq3xlI4kuj5UtHvArl7o0iOliT2avkbisv46av
Afxw5s1jcXCc9ZqjBQxqQY8BJxPb1q7hOjT6tDNsxPHAQySvRh8es3CIOtda9kI29fvbV87tOjiA
RCBbh7x5WrVA+4in9VjQFW+3S68EOilPvKvtfbQ60A5+Jemjgcx2lTx00u+C/ofJcA2J5gu3cfa1
4fqhY8FLGfoRKv6TEXZzxUdqLaxiFxjRbsgPJWD6IXqA7wF5Y8UccFgvvbozTVDkb1RmRkKrGfTb
5y9ulO2jLpMuHEZT8iIVotRuKWo/qoqdnBdX4wry0XrngCMlG/PccnNjulrRdEuJjaoRHPNH0SgF
OJ1j63Y5In/sndOviPWgfWwIUrRzspmHqc/SYzvzFa03Gah5vRHEEeW1Wl+QBHfzNb0W0oW2lYXc
qJB9x1oJREqs0kqeFDw3nNdkOl5HPS6DiuUnIFXjCqaB8zzP9u2ldyjW68vtwgskK8CBiv7y5/W0
JnS7M6tbD+I0E0eIxBgwCUpz9bSjE8JPGTXjppPLbT7O+z6hrlpjgryxVRJ5XzQPttKHRe9so1Y6
tFpyvdgzUsvdRxsmqujs6/eLBgpYXW8rFe/WGjjU7AuCjEn/TV+ZwwOyiuuboXX8CQ2+TN0bRhtU
Q7qL9ckT4HT6qfo6HAQDLLdaL1lYJf5socmXDIAHUFePsgwTp8RnNZ3iX2Xf6vONjvB91gGC7t3j
evQS6R+RBinozo8cwye4WQYinqAc1OfFidxqLQMZVLvUgRmo8A1WNypQ8klSrnCFeGzl+gP9XfUS
AO10s5S/RpWR8ao81o7tKQ1GH1nylq0E6SjfWlb6rE/WtZksd5Gcuf0aV+CSkmCwtOuldfYa2PYc
4xu5gE4n46PQFRdOzI8K8buXe/Kx6MoqLWrfI0I56T6mYt0iJKOmKgni4wOo/DZZUNiPvb4dNjnc
KgXDN0FbGrUXgm/SaADBwaYAlhnSQFUrfxaymaXllzm2u2zMZn7KL9XwZ895EdhUhDQVKpGTL+go
z/XsSMoi6jqSVazqMB+Wy+JHO07eWPXB0t4ueBSAQ5L1beIj1NDPbDCv16pwksADwz74/js5l9ba
8LyFyhddT/kk76t1putNY3w0/IGYi8RHSCqo12gvx9rz9xc7l9RRzUI3ZsbwVVRBM8t2WY7zIsSS
pAEQMdk66PAa5qrtYX8VrQ/fX/Bsp0GY0stUYapBX+NzEDjmlXTMk3I5qKUWFBNCoZoZkNGi6xGI
dnwCUd/Ubvi2WvumBOlPUiusAoTC/dD8+P5uzq71f27mZK1nLdfaSeFmYKYQsyk+NW1DrdIBkLr4
5OeOE0pOmpsiraQJ+PnJcy3VjpPFXrM4JrGFfJ+bj3Aydw9MUvNsg+Hz/8EA6VzUpd2JtLCQ6P9S
06vKrNWNxH6Cy1/rQVlgX14LpQfROkm0m4jJRRuuYNohfVz0af8q20H+I4QsVXqulkxr9/NT20ql
6ovGU6vpjyMTPQfyWLPAM5s2SL6JoSbTZGghGxPuBMaY6sv3r/jcJy6kulVRQ2GyeDrO7juzGiu9
xmh4/NGPDW5cK/VDA0kKW6gWq73nj/EVHC+l8qHMqfXgktPDnLONYO0AUxc6dErzUkpz5tOzhN04
aB1Ugb6IIGMOCxNdKdgOLkhZPEn91Hz44PFBHKse8N3L2j/1+BbBCGQmTaJDDKDaHBA0awgKK0t3
YalELnoSwxlCk2PRijdE5f75XaGwoqUqPEahB0nvdIasnuc27DwVKuBT1f5rm2cFJLZiUIGsW1rE
EsPp72/iA6D05SYs5krMPGGDn24YPanNca3X9QABdJGbrZbGW/xPXbE0jlk8xuTQsERdJ3FtZxYG
k2HXF1dLjw9bav9Mi+MNdkH7uPyNS2OrC2vd7FEiaah+GEmzmzr5CmkL3MDuLZKzFdoGZ3Ll6RNW
7fw52eRkOSjMC3YSs+Zq9cZk8vLIxl1j+a1n0X4mxxhxGU6NJoiNjoPcQlFAxW2i26iVFUqJczei
oSIjA1Ddi9kwKqqddWGhvhL6yceRGIa97pgkqac88n7pDSuyKGUMad2YWI/TIFDV60mKHhcLml7x
qsvgqJK/VLiiTh+hfFrHn30L2hKvx4hSOk1p8orxsQxC6fv3KL7rL6/Rps8vo7IBe0r9vJdkpZTm
oiXZo7U3Q9sBP0DyVej/rIuAlTPFwQeD3bRtdKi/6FUejblUtZhLZfmzoTGyZ7fozpNQey7gMTfF
Iw3zi0JOZwMLQzFqow/S76kOVpM42TSWLaURB6dkrT4GpzTOr9XyQymenr7bk9p0UUrxYG6Er60c
tIYVrLaz1ew2lGfjKUaUSWU6/f3in4stoneMNDjRBXb/58Vn/D1kltGsB717HdqnSbtmN9A3qa3S
V6BLXhrOn+vYC8iGKosXYRvOydlmy3mlzCm4DUN7gCqLtQSLby6/UwtW8eSaa+0SyrAKB9/yBGiC
o0bEsVUn5YgvFRpnth6FokzTnN3H0XNyM5wGqSLVC9KB9s0sSrfiQ2i+qjfEL1BG0IoB2NNO5+SZ
4DMDo7CLe7Ua7jvGgOQa37+MczW0Y+hclmBGtP84Iv9TvDq10zRyepwPpfEgbkIEBFjWggAapW7e
PqvR7RL7FowMlEMEoiPWSYf1zYX7OBPeUYVT6fFYzBPk06ZW51jZeJRipIoWL6Zpx16l4w7LF50b
lmJQhVI7gpFKjhMZUE3ylO/v4MPO+yQoAFAAL4DCDzCf05VgmJZmjY30RWZagdaleN++GVFxLzXa
vTUg/VHiHRfbdpDIKUnYAAtDfu9mv7OT28kA+yjKO0G4NinLJnveDU13U6eIrTq3cgVhuzRh05X7
JYPhxHRoKJ5UqYS+CpVoBkquLn4LkBDfORArfZdeGdKdk/9o8X/pJClccXAznOVnaTlbaRx5PVXy
2BaCUL3cTqjK8IvwxrOfdbPX3XlNwsLMNmal3UfQU+1mvGqxOGt160JJ8IFt+bJuKmkzK2QIB4/P
3/PcHdeGNH1i2v/mtEFv4WHfaogQWXeICT3aU4G9950kVzGigjI2YEUgBCScyluafIt5Syi2exQ9
lOqLyO8by8bVV9ouRuQKsVjevsgxZhxMdD3bCN8Jk0BqzNIfIAjb1MxCdfCODkoFSnuVS/G1M/S/
q04KZKXxZBu27vOADWtZUAHjkXph23ydJ1CeCM8sbOJtyrWTHLIv9DrVViAYKTlbVMEKeVW0GzxX
glgOx+jabMKYkUqrgRho7sk1Zdg5RgXLu34fRx4tPxTDtQ5rUVlGvyQmOTNUVXn86cTm61KYT5WT
/bGjbWbtyvJZy59Mqg3YQJ4MF2no0b+QBhjNOI6hH1J28Jl7OImopeDJmFU7p13dTH2z8iVMEMZQ
exR8lgqsc9jXmwlksWz909cHpz5clIX+0H3+vDVURoS0UA26YzTJT/qLam3GSqEgQy3c+rJOCyfe
w2xkmxz72hxRgGou/th9RNpG+06Srjst+jsIX4uqv5+Nx9yEew5zrzWexxU6uNFcmcuvGCqaWYJC
tALi9qIoPoCEIXbCI+rAeqbcDGUaHId6U+LQN6U2+8IOimZPqosrPJis5VFI14hDTrZ8I5dxEZld
yyQTo6RTuv5KH/5+v0tApn5JOTBRER5ClmkAWTydF2BiIg2Dpn9oEZrF8RmmtReTjwmtCq2U93M/
/ZVzEF4WBOU0EAsmfHLto+n1HcoIrRwsiUpPD/gHjQhBLtJyyCiwdauxJZNqPZQllvpGan8kK1DE
7pqvzJRyauY6KNG+iZzfVnFrgpuLVXVrdONd2v6cDL6q+bostxIOtb32ole43vLfI50xJZknETty
WbsvGnQKpvyuxNh8IGk46sd9Sl+kNiCO0ikR7tplrnmoJGnYWsYDTGN0/HkacHPXmEG6xctIv0se
JDfX1kd+Ho6deU2T2bVmBBvUe7uuPzyBM6J7e9fOTyixR+mraHoJDxad2nuJ4Jvq9DJxo1MRYlhF
iIjr63zO96tVPgx1BAk6YkQ73s0yLKP0la5JDIG9HvcNYHQFlorC19LXLtgkg7AC3yLPrkZpocqJ
g1Z9pokrqjBGaXaBoyAaM2iHtO0rzITEdlxFwR+2uheUMqF0Hq+OLxGzrXSkUrJdlNq6AlIkiXch
BL1X+8G2DyqaHceyCsx3qck8OY1CZiXA6mvPTsywy6AOVaknxCzS9AUUpbDZg65fsmfjQ8YyW9GV
0R49xt6iAw/KGVND42VavWzVcF2gETk6j8LTOREpm1ztzJYwSDahjbo3N6iCOMK1OCHVKZYpqE0L
UMKCtNEuyQ+9gfs655uGYkfPQsAeGArcMknJ55TT2OpoKuGsKkFKGLurDGdmlAMmuQ8lrWTcpt02
kbz5X6SdWZOiSriufxERICBwC4iAs5bWcEPUJLMMCii//jzUjhPRZa9oY5+zhl69qqpNSJLMb3gH
8XhKTibOlj1gg0EQiajDPBkQUtJNLQKTiLdqZszJ7ZOQxkGuTRph9INiH645VAucdm4+YjMlvA9m
+Tg+DYbY9sBwSMFtI7Q6Zvc+wc0YVFmKaUxBGdVBj5UCF0FOV0TxA2fkCss96YSX7PSS3QJTiDiZ
Yxp0t4+mxcOSPzvIzQRGZfXt11BTUqaDdA2N00G9pTYUW+Cq69H+enMvynmCrQI6XG5dhc615Q0g
eFQoAaac9Kxtq1COlfGOtOJNcOCfDLkw7pBd/nZl/sqq9JCTGIw0TwMhI4a3dY0mQz27wgGbCUdS
wUcnv+t3bWz1WG6VqIGMpORNghQzuJoN0ioZ2VrfoAZDpbiFE30F0sMxqAhnKtBHTTG8AMkhOsBO
GxE61YFgnigf3KLtUB/s8B7L6u++6Re3ILfhks77eNEi13EdoT21u3T2cKheUdNqL7UVYOs5mIFJ
hQoeAI042kF8khYFE+1S2lqdT1RcrAcH0bAQvGQEfyS3NQWDsUw0uff2VrmDorgIHBp+pHSGoi2u
GumDHM0ch2/DbeOQabZdZl341PJW2sMngqBOk3c9z2yaxGZ0Jmmkxjh8F1jRGAvN4bkN7mrDVfVH
JhpdAoHPbFNUP6652xS6VZFUl++KwmvQVDaiiCXWqIMCRyslPlXKYQYCiD3DdwfTUrS3LhrEPuPH
CTWX5BXgFZBSLEQxw8yWJzLYn1bI9Wj5B9F4K0CUYotLSkrAZevk2miag0q5RGOHOs9M7avVqFyN
omzV1uWSaulUj5UVllnbYJQQ+qirBKWrWOqnElahJBuDJiwnGFJYlqRfXTXGD/vkKrwJysgZLITp
rzWkYUkjDwZ0zgCtifvCVRFbqgKY9aPhhG/YLCVTlHLSf1a68F2T9QWlZt3I+IXbCTBA5PCKqF3t
1HQwYyRqxCDyxiGB/7DH8sRk9SiEqiWqzrA1nnJ9m4M1l0fCim6GJwuZJd1q96xWL8P5owaneRKN
4V5cj1nr9soltpNLso+yJZmkg8pPr8E4QkukON9QHh3b8rldlhU9KHYtZFTiNrQeGkQMioa/z1pV
o5BIxZjQA4IQxbW7iDQ9RQAzejl8aufhJtxT2Et2uX9eZuuxny6LQzIH3LiIvGx+8yNP34z886F8
Ct3Wu+woPS7Oi3xTOuqsXJ1W0nOy0l+1reJpS+CQLk0MV/SUte6Fb9lKfpbcYiPb3QILz+/KN2Yn
R3VPu9CHnD9rZ4ErbAbyc+f1C8UlvVqIz5Gfrqhq3FzRzZ3Ez9yI9q421fyzJ+gQ60+r3O29eiW5
2a5awHRxq3nhlIvIH7loR7rJ7AqVWpqMnW4+dipHdy/TdoqGiR+5kn/169mt44aDNWHXtnbHXLi6
jaeKbGrLsad437p94dLizXmqOf28nUfryxxZHfWlfIpeNSd2hZW+CRbKJu0txU/WJfNYLAO/9gzH
mGEWwd9qjExFOEtn7SqeMW9e+aT77ZxoIpgm64BPBpMwj5bRNtlG3GHwcvYUhxjP7yftQZsqXr5R
3cLPJzWPplxhOj1TZ/lGds9vlLin0ozun5/zd+HLrkhCNY1dZSIeTuvzlvmm3j6V3csMhYRpOzsv
1Fk/R/NiDl+SxNHT5tVM9VQv+MaszhFmwJoW0TyZS141q2b5DAzKW+OffWOuruW1MK+IORbKQt4p
C2n18w032SMoZUXL1BMW+TydV97ILn1lJviDCEyyNA4IHPFfYaGsYq9l4s8v6kbdREtlNUZNDINo
r3DU9XiresMFKQvcSt7Sg8rkDldazlWDQ9Ecb/JDzlcDGJixGSzCpbAzVvEyXYq+gX7Re/qev/OF
d21VzhW/OITvxi5+L+f/Q/I3dtGTtkq8EU9MW8UHwTV28oou+DxCfGMWH7L58MPqZz1HVkf9xLj4
UM6DRXeM38Nl5PWfKZ4bfv8ZLNRVuDR2op/8vBjjBUoiu/GiQwjOTLzTnMtfyCtxE807v/OlVeEm
c0QVdrWTzLHKWZ34+vAhIu8U8lubZB58C464LGZnn9PR1xfZfHgGwzU2fr9C0iufKQthlszFjbTi
wl1pd/bLl/go7VAq8GS+Bo1CX1wzKz1kHm3WQ3OUPkVkm+YNokT+1RlvhN14c5oPV94c88P5WPJ7
zgRthb6Zznc4krsabyQ+J3gjQjgmnob7FlNwfTlxZi34vxitoV3wxhXim/dSHfnp9gXZ85ox+FJ8
kHfJfLyBanfLkB9RJpiY31BGWlL2hd9d8rBaYpmR3cHnLU52cyi9Sn5Kl9X7TbduR8Unig6nIxqG
w4+ZI2FSxxOxsDjqnnN8xgp2nWq8xswq3kS7GCJ8twnNE8GoSS8XncSQgzafkiSVsleELnKKfT5p
DA+1hn2F7q7mijiHJwTmxJ5mLnjtyY+h/2/ODvWDEg8MjGxSLyxX5fZmat4ts1H0zKFFI/K3q7+7
nZGZr6IjCZNgVb/X/VPEObpEygOGNtl1a+LMlXp9bba1M95J+bSa6+dJ2dnEI1nNVQA5M/XAC+fJ
obOz2UR+viZUcqxGscNkInbmYPn3KYFj19zGoz6Aq/wYdihqv/VBOjZzzS/fJb/3tYXxls5DT2aI
xC1QYNKds3daavgwrvVV96LvlBUhOz+or7QZuGNHdgkSY/+8jzf9R7EnyVoUi9NOnYWz2rsdQrf2
MJ0ecb5NHHRuV0Jvp9+JF7zl5iJ7ukIwV536a/j1vBxUA1DgsW7vZ/M2ob6TExbNMZlDAWXQC+C7
KO+TQFvdBB96uUBHgXz7RbHe8nfdh2Hz5NAVdfnTbwhFY+hHBcMkmpggtIhuYWyixAEB2+mfELP7
ZA/wLiN75BenySCLMAxdCUv869FRaBYf4jcCMBI/TT+MrHCJ5MJz4oSTTHGphSx/xK6yjxK2PZoF
EMlpFGROdfaejSlol6aZNnN61/pn51SwDOf6y3VynbzL0MIlK82t19feisZmMV+KgT8y0BkQ4eO3
B4IvUUYnIPUCch4o9OpgZ4ewzCSH3miqmj1yRs5SQ77lZutwxq2bfUGKgEWIov/ZVkamMSU7SLZV
YFLnHptTCha1p9AmsUfEFOx2aO1MlJfLIdNmxROfAJt5/dpPCi9dc60amyTcFUs7DtI7wWfhdTb2
5ywRya+P5aHlBgicGqSM3jsvXgtT/lCFWIKxkf1kydpZ5k/5Otk282wL7//AljztfWMRzouXcNr6
+kry/2cpBe7Ik5fQCtyUjb6Yiy86BPpkWy5lMkCnWN/mAod4+iT75fI0UdzT5MqRHiFQI006T57I
k2Z3mY7cYjUc0VeOen5mw+83Ncd2uYhXwWTTzIz5sOEVLn2jteEl+zH15+V5dp4VrrJUPXFbslB8
cXnboJS5ETilxC3lYc6scjFydQRzyn0wEV5vbizYLefTyR80DFoUcHJHmfULEnn/Oq1WaM45xUp0
x88XdFeGKys36DgOF8Wh9gait3CqFf86iXv2zt7YKZfZNv6KUKT4ypaTylNeou34RfWTbbymrNTN
KSzwrGWGu0xPi+5ZW2f7WeMGS3kd7TfJXnuNFlppRt+Ee+NttFe2COK43GG0aGYA8T3icuFpYCav
ud9n7VV+PT8LX80sW2he9XyeBUt927mS9+/CC+zIB8Hg0I74o8DdqcFNxHAofNI3Bft0cdA52Eab
+qXztd3Nx+XicOPc0ji3yrmxGvu07bzUbYnCRhPexoPG64OyEvEjMa0ru+nb9Tnw0kU50/axZyxk
/3KI1+G6fGflPgWf6VPh5Qh1JMtwbUzDdf7EqtyqvszCVVbGQlxBkJ+B1lzGi+tz6OveFXYyoeXJ
PTuBE7NMjQWShV7ntXtQPOtgGWzPz+Mti8Yl6vf0ZfV8XQff3aZfUQt2xstoIXh9ZdbT5gGT7p7e
/D+hNMacUE5Bwv9V3YyUTC7V7Bo+jRfBRpmUK3kmufEGH+9FtWhdxZYX8kaaBs7ZSedXv/D6yWUx
LPhwNzzS8VZZomC8bPzCffBghzbRH7VF6szw7bDc0IGXQQ4a37WRoj4ZBTBStV2w1z5jN0lMbSKg
kY/xBhsWgKjoQaX3Hh3yMyKFXrKKAdANE//3Sqq0Run1kzLenT7zQ8YOFVM6m5478+yUE+Q2sCZl
c/+idHKVTU7XBzd8h5UYhqc/g0ziD15hJN11jtJz18vKOVJ3Iao2CJfa4SJ7Fx3RWZZTNot/jza6
K2sPozHS0L0FlgEo7m60JMJGWBkHym60GIRJ0E81z8jgOCjWwKNHQ+y2miIuYtE7M1MbjQgztIvJ
+UFz4b6P/Ndl3M05dGLaG7kxXIaIGreZL9u5xospbKdm4HYvuTf+VBzFyVeG98jp9Af0crfEfs3B
HeTg1DdyAHlV2aE+d0PGp0CvJ1s9fXtIxc0L9v3d/oA8kv3vqf97x7qb+ruqOXbIt7y6CsqusUSf
cGODNAn4o9mVc7Dd32bZ/vzoZforY74bckDa/rFJJpGe66TN6u4yp1rG1kZciRjQ2eXQejTWXf/3
r0c6rLw/xjJKdhst0ZSd/iY55auGyGf5rH8FT2j7zIk4vmq/nca74mMoVj5Y1vftzp/B6cIPZgMA
vPR77YAoP3WIuIyUneCmZ/MNotZNwfQX9Abnmiiax+ueYtmjV/evM4jp/XPUux5Rp0p6oiWyslPe
hnMGZVogRahpxQtqfr4QWQUSCg9u9Wc7ul+9fw56VwW5qldGTFVlhzQYsoqh+1aiwjVICmLQac77
w742d8fj1yOho5+N6F8D3524VV3mGfuKssNVYhKtDUelIDzvkX68fWgPjEkeDXaPAQ8i7L2vEVPb
SgThLRqvF7d6kTfGFFPxB8HEPab5fvX8FJ7+WLoaWv/nMGFKR2/qKpvXXrXtFukmfJPJAEJzzW3G
c2HRIHB186pdsrk9V8918ugg+q836I8ne3/04cEqBKkgKTtKecZ5IuseO2P3Hs9CX9rqO06FcLoc
faYjc0Q9BijB4uEe9V/HA00sMKD8BeXoDilZVq0UaAmXcIElNrIF/R2V9ESZZwgOqmZPz428sple
8wntWUFfxiUFvwfz8N+PA0ajDkCN0uo9WRqx+SxLhEbZSS/aSrKVQ7murOx55J2O6iaOTXUZ7jVo
ww4JyyBy5WeogjvIaNNsebBn/9cGOhDe/++l3L3hMFSVququyu4lfb/Qf1iToT3fXsaf7Xv6/O+x
frBTf71ff4x192KPzqhZn6R+2E06v0RVIrdKYlSEtU90CKwytM/+GZmQzEY9PA3QP7BvnV1+CUs6
M8xHRG/nYo+/qMm/lJUZsHZfE1+a3ObJuyZaxlY7efUMoTUltDsDBf9p1luj2r30boNTgd8S2v/7
lv57r5JHQMY0A1v6nyPxjxerabSiu0UnZXd9Adcn0Kycyi8lfpfgMZdXN56idMrp25p5TIZyeWs3
CV2YeW7rD3h7I/3vMMsgnhxiHoR9gKPczW57RcgjKdNuB3NPz7BLNtG3QWlLP5a5NU7d5uzk6PbS
iVrf+GVk01W+HSlHJWjyUiPRTPlJe8qoLCHvRouIlseR4jIOC/MLCnUv4kZEE7eek2jU9pgXZQxg
xOyORmMWR3mdPlMk1K0RpX1AzpWFqDly+zo1G6Zi23vNRtyrc7EyL6vmMBTkM0uhqlgdpPnpC2+O
7htV9/XonR2BQtO1YetH56vEctEyJFujVnF2FBLhzFE6rJjMlsgunCSUjfRpeHaMzBnldoenCBqL
RyJcHfQhOCCk9jRAB4iKW3k7SRMqC2Z2rI+xQj9/VgcTLBioBFFyP5bvaCRMNSv5aAiNFTsRTVzp
ZlyyPBO2CNGcXJ4iTaezTLfeaW+WaMAzMOujsite9MisNXqPJi0gGZk8w8SLiPJGJw1rUZfM5kV+
q9Fulezb6kywPzm/sjSUzBopkxq1Xon2T/BSHnBPoRLCMHyKplkADyQqVYMLHzwHNKyHIc+GWdMF
DU0qWshiU22NTUM1KwWx80mlTmIaGqgyDn08s/jIP0bbbF996HvqsgOvk4LU89CK/DBkUyjNeNWs
69gakQR8opdQRDibmO239goOlR7grv++VKZCN3OXv9YbcBjk4aNnWknQl1ETo59Ghxo+1ehl9Fm/
i1wKylVHgFjlsXrJjtlz9owg3LM+6yJTfK4rfpE9+jOkIgqTJVsVmpD4rHwqiyaxmufgQ7mY8nvc
8sokHMFoG0LsAkmjDPfDRaHr+u/3+K+DCR6kDB8JPSAR+PxPNvnHa9zKdd2r51G2460B10A5s/qk
elj7VBmV84PBfgBZv/ZBRlOAl5CN0QMCtfU7kMzO57xPz1G2o3yrT7PPEuDss/LEA2yXoZN8q1/d
5n9/f3+OeJcUZVXVGEIccn+NGWwuazExkedLDsnVGm///4Ya/b65U60FSSczVM07SPlhnTVOPDL7
RbhSyum/x3o4k3eJTn9R9AoCQEYvoZ0PEq7aNh27ycECVIL4Jgn15X99YN49vLskR6qbmxFHPDz5
szHQUFW3XYmkA11n62aOl/3rv29x2LX/tVbuEpzAEHM1MLhDeiyUCvJ93FjZcpAn7B4ty79Co7s7
u8tvroEchOeeoVobld3n29XiJDWNzXUibDDFKWzRpO5lSt2jpzjEGH/eI3qEAyR9qNNwfsGF/r1k
1CqMiGDTdDe6TnrlS/clVGetWLW0hUKVaEUJlxUEi5P65qyVHKRb/j3J98xZPCgG8i9yeFQNAAPe
R4VamerN7RRHu54mDnvAGcFktGEz+2yfllJoNaD5Xv6fxtQA30lwDbH0u7trJD4CKYiiHWKzFOy7
txScBRKn+k7aJ4tCcTTReTDk/RPmNgGpwv5WQHIZ6H39HvKSZGgtqVK4E6fo/Ld24KG9mBON7JpZ
8pauhgLnIMj/YNj7yGQYdrA1NxTAqRBN77aEc5aMrkInB1tCCMTV3w3ntAteTy5nZBqYwXO26NcP
hhw+8veSYkhA5DDcZQXl1rs7leJCqwTlGmz73U/TLH8PDsmux2EhnypO+Bk+gkffx9E/9/jHgHfv
qR6NavEidcE2PsQHetGISgdu66sTZZbvHtzcHTR/WK2/bu5u5ZwujZRGImMpnP37whd316HJQczm
Xh9sPz8g2LuJZLVQOoRbpSPTMLy7f5yMWRuDWm5SY0sf0e+dfBauzpoZ0veND+Im81ovXqqY7Lxe
n5J1/JZui+9yJbwgFgHGIN1k6xStdLNeo8vxGnwFa1p+3uhFWV23ozVtjFk0O00aD+bqZCyZNW2A
hk6GOq1eJLoo8dOZ1gU6v87ZL2a2ttZQgUdaY5+vLmezXrbTsDSpND9Ru//3HP/YI/7rvu/2pHgU
1+0tyo0t1OSK+GPeX1ARMT3pI5K27fO1tq79QnTwg7CvC9BDgh1a0E4BzCgY2qkPHsNf5UQe+a/H
MAQwfzwGQcaWpykzYwsfx09BDlyZ3HhTPgfOaVkCzNCXKRX3+BDNEbDwHkzGfyw4qG4KFrnYHVG1
vgtYQq3v9WvFIsiaae2B4rkUPmhc8Iy1z/N+xt0qym2D9rZfTkOabZ3baH5A1zF+dFb8/WKjWDcm
3YIOMQZzf/diG7F06bqRMN7SmMbhE8DIc67S76Pyhh8ODHEk7B6kVn+VavQR5wKvnIGi1+AteTfm
eVyW1yqu1C2pav7ebITlhXZctsQwaRU+2KPVvzcSBlOHig1SXkMm9/tJX9u0obItKVu9tE40n+lr
48yFroGjlZNgHYMMRlaaXXSQ4W78EUDDzBYm8F5MuMg1IMutAraefd3T4+UFVwzQPwlGWSZ9S0r9
NMWKzxg4qeyefFVxsmOUAGh1agxUgLclE+LvbBHRQx1AnY9YG8M6/f1aIT8qyvQ3QFGSqN4dBWKm
3U5pI3J3bxwFV3TBz0dayJrdxk7Ie4b9WmaRrI/cFFODz/EMwKf89e/lrPzXFP95EcN59cfLhA1Q
LV5jplj9hHowBp7qgES+9vbl44owsnV6qg6g8LEDMixw5gZ2KKJ5CtDEtFIEx3urGKy9bDKoxsSE
dzJ2oxqPhmHtqZ6bvY3mA8zS1v63xGo2/t+zd7cQmzLqDGXM7CWx6Yq11b1jCPLdfV8+yo/ACTpr
UEttrB6+S2elotk6t0eeV3/1FhCwlWBL6PwL6da492tPb2oj9yoG7b3yeT5kr8ErebUKBUg0VyI5
BS4kh9FqfF6pizh9G2mLDAjR6YCzpn7493P8j/eSS1HhdGLdDVL/5zn/8Ryl2zW8jENonWq/rJ8i
eY+5YWy8o+GKOCcd2xQv+dz996D3htI8g2FQ9gKkDgml7qkBF6ltTmEonLZS8UqsPLBuu6MoTq/C
9Jx4N6I34Gu1fWktaSZKs6KfhpsU0mX2DjMHOheSb7tylQCugxcyomZBntxGi4KOajgLjbeI6pc6
ICfW6uBoiVh37mZXP59VD+5k9PdWyhYKyQH1DwD+OH78fg2C+nQ1mjgstjeaJ8K8111hNL+V31m1
avN9ef2ulKX+FYO5SaE6XveNsj2Vs1qzqnZZnTZZ+I1Ayum0//cE/0cszmVh4zsWB2UoVGV+Xxba
IUVfqcZpS9VJUMB1zqV8cYKa2nt5uWhH0zIEu/yuBtt/D/xf88HBMkYYmLSckOcurGraKBflKDtt
h1pENIl7t8B1pFrn7cB7murdJGhBwEDimZxuyGFf8Ue11ds0D6cBcN0rXBBTgCnwiHd4b4E9LLlf
F3YXgzW11Ba8cqetAKC+nTbluhyY1tAvVsUzMK/gNLmpdKSoYed4K8cYmz2BEB5BA6S2grgrEh2Y
cuIbqu7ah5HSsOn83tKN8RgNTtz8mDMkCH4/r0ISc6NDmmwLbk0sJhfDvF4mYOQKwGg1Fm57WUS5
3x2zjRbiLIOmh8dJ5fYlOB+vQpETeHjrYlxwxu/hkc+MpP+VXJJZIXqN/CL8OAnK4O/LMwItzy55
D6WkcjpqfdnPP44Y4DvonLGWaCy86eTLNFQdA6CmbpH/dcdTbmW5BQ9Z/tRerq1ZHIwVtIood6SR
XdFHJuYFGVrMLvyKtqdiZS3Qq3Z1+VA8+Q3iCfXN8aS+2QkixV/KUw8sDvT26/hVVzho4u/4G7rm
ong7rUIsqNqLKVaYdFu9G7+p85zOqWomCIK9IT0yVkwBNTQM0HSTHyw/bs1CfL2t8zmeF6CEYu/2
CTYpp/xcT9rS6iTTeB9llryoPkuMVCGcwF3r7KLbjSmy0xWHjkLVt8EQ2ry4102JvjG1NYs6pIGm
C4AzbJN0SxMm6vC8UBGxq94JAXJRYqH2+n5+grKuAsCM7NPZaVXQaZNzZHM8Us0sdSskQspA0G/Z
3Qp4A1R0l7BtekI1AjcsvVor/ABZI/G1AaxuybJJ27QWKAealWFn2oTJS8xqFj9fX5GO7V9VyoDU
JOWnEC8LeALJBIvq3mw0irFmtriuFZHr94V6FWuv6Qhf7AcbJtoG90sdi0fWkSIbQ1cUravfa+ky
PlWXLuywi95HT0+Dd05y9nowlxT3ARmgFuXUI5PlIFrKhq+POxvY6jslafw6KrNdv7QvLXZ0rB+t
mV5Qj1g2wmRBCZkC2Yg2vbrLl7R261cJ+kEAcAHE3lJ2IBeK75c5/tpj3xnkPU5UtMMMB7sa6YUc
772UGKWypXpVA6cracyiRtiW+9vtM5Q++vOqUnFg2Bh6bArpuzqeirj1yY72cc4+ZeEVLe0qWyva
WgWDdnopBcRwiAZxycUoaqLmm2bfpROtWRade8KOCnPVBbytJ2F7chtAjA1X4kFL6W2ip4KNMLS6
ZA0bvn3tzm+s9xITPvyHtZuFRhiR3lDJentSKHh814Ht6O0inkBQLa4WzDHJSbBNj6gruyfYhlbf
AAxU7ZIOXetEIwiaVrwQ6bHvz3sJ4/RnGZvfGuovHkEz5Yk42M5ebwvoZL4hu91rNR95+TQMAa2C
akw34/B4Ew7jyjx/dwvoiJhzf8jPCF0POBHUjaC4dt/1Tn7GMLRWvbqaYNBgLLNVDDZvJRJlObmf
vp3fMFfyjWW6kUsbN8reO0/Fm4+rKgBIB5N35GUshB4Kv5qOgWhirPQdcHRtEjx1AeP2uJLY1+d4
0j8D9Nfgq3SvTK4mUcbUIxc6xAq8pDkVd+0kc1LA38PSkWaNwqrI/dpwqpuv9VsMM+PvXDEjEHJA
Iy1petomu5GnrL5ZU0/yvLJySvVjElZbbpYQ+hVT+mjd+jkb+8gCXSInFrzsiG7bW1iYZe8atVP2
qyu+2lgrms3wqp/n7UY7ECkPKkw2GEn61HQB8DQ35U/ZzK4//QEILzvA/Dvk53DsSq1oo2+Bt3T4
LSWTzpRKk0bEVFtL6wt1/O0X3ktX5tuyI+8LXCHeW4vzGiiduClm+vY0tkqcffziCbtPFsxO346m
yZTa1Yo+1eJY0NtJpiekpF7AA/phahV4hzoKVolwmZ/FWV2ZDXvmd7ODiJI0tviBvP4gDeWRK/aA
kRfnSWHigIk5mNM1dugPNpCLpKLNaOrUilzZtDCojSYyqclbJDsF5BJ/vzPc0QewxNwGQrR+j50M
zKtTW9ICbnBbmddp/Q55FvN4s1jdnnVxfoHwls9VCY25WQsdC5PDZqL1Vj1Y2FhXPEdG5jmbs47H
0roATzqQiqZoAPP79/PXuPHDaNq0UyPCMMdWegfe5/ls1wedXf8p24hPySLBYavzRq7m4VntF7KJ
nTIzu4erZ8qbcobNpO6Ktj4zMI9q5mTqsSOa1ZzPudEx+kzO5j4CAUonqN7AGrrub857u98XX/13
aI3pDdMNOtnhyYH9c8rssbC/Xg44NtRLijFQ9qRqiSKfIUyKLwWTM04TCiHYjJ8X2daQvPi1k23N
b488pE8K2Ne38IsSb2Nj3v50XoeDcJFTT0kcZCfAj8BM8cZypXYSrtTOy/zuZOJS0u9RaDl2prIN
rmC3xFkBnJdT8RiusWIXrBs0sk81f053xQ4Uq3V7Ym3qhpP5In4zlOtB0uMemA7r5rIQ+KC53LqC
Nj/tQ6oXe1RztU1CQVKiNQY7EaUUc6Q7WBRgmnhs3MY1HiBBfrr9vwKo4VRRCJ3wQR7qwHdxZy32
rdZlSbxNOS6ooYQTddUchZn6mR+1F+I7sfiS1E8OgfF1EqZu8f7GW2cHgPz3gy1mYFe8W3jYYrN9
HfqXfMbs/GKwxTdW5DbYvWU2ICU6jBDVPHV7Bb+jTaej9foyKT4vbgPfhQYi3U8NjDUPC6ixdPRv
5n6Selh/P3XEP0Da6W0+W4VH6WuiQ0k54hBvNqvQ7nc5Leftdd0hdGepUFRtDujLgxrY35mXrNFp
HyQmR2QtkKR+n76GcjspkZrF2zxnqdiyZI82Gh1IN3+mYzYUpYZT+GwgVWKGUIrEQSQjFy0SnLNJ
/5dq7KZ6kthUPANwQTCpajv4hLUosXthijua9W/Vuj9cBPPfmcVfRQ8uXEVUQaQiPVTf7y5cU5KQ
qKFOt4Abhq61Gcjwjk2SLZfI5t9j/QUUGxhkfw52Vz+64cWVSckw2HUlv3TLnCzNFmV7bKpUUgFa
T2+m/ahCeK+loN6PepcEYGM8Vm5whLet4V8+hXKjIipwAzBw6KYX7HhNT5yMj4MeE3CAcj1Enbj6
1aYPM/Cpl6bkKvQJr9XzqZsrsAFSHuUL5j3XmylA6bxRYlmeV2I5WKKV3SIhIC4Hp0UhnlaPJD3+
rv0OU0gOiCoEngK0Z34vtEgJLqcyzVKOG02ZpLJP3iWKLkINdWlftDc1tUZXLy+s4HXNS3XR7egG
1/+oZ/sM0al0Ilxs/frgwf6IqP7eJn5f1d02ca1oo+EDk9LSoHqnE9IXxBFTMbaU97ZzGvwqqmmw
Hrx0SuNkniGPXEz8sY3ClrTNqh/7LTQ2q1uTS0fiIsp9PZsHpX3tJu1CwNt0FYEqlyxcTzF0Zvu5
2KmySBDYOVm6MpMoKgpbFYzC5MGKHZb/v27sLr0VbgkUVKFIt+O38fT2LSxr/FezZb9/JBv7g/39
10h3RX0pH9Wj9sZI2VyDsNLAlbzN2w/1ublN9cQ+iR9jSNTU75GtHHtb/Uv4ZgttjwZ4Dc6ayATz
IDQoQ7NPChDSBzqwo4zcKHiQavwFpf15n/5YgsOW8kdpK8DAispXnm6xBVph5QcRhXpS5Iw76+Ij
8hjCF0Y58cGT+CuV/73w7ytC/RWDlaBMWGI4wqLC7ZBWqJqZLpgS44q9YoI+jJ/ttUcDDxP/94PR
kfFDM1LEHev37YaK1IbKVYApT2I68smpi+UYQ1bOu0m6p+CiTtuBmJBctjqV2pTS3hRZw3/fvvpX
n3K4fRnlRmCtg3Tl3T4t1X3VX3Ij2eY4n5ULcSMjz8FvKQ/Ic4Ptuveq3itclJtRR3hOJgRZgNZa
sDZ2BCUcUQbzvNC7pyR4UhX3IECqd9TxpHxFeTQtSadXEcuINbSVUQyxlM+UZCy2wtdISKxemDRY
dGW6R5oEtamb82bWj2rI/3WK4tGiIJ6Pxhlp7N1NVpyrY5pJ8RbF8fQ9XirHAidkFrdb7EehT6Z2
VVe3ZBYM5RgEBnB3w0p5gvpX789TyN5uzco4tBtDMavdzkC2FWFHImABbiVBFPZiyrQI7DCw2+QB
3E6S/8ca526pIC2KkSHOKtrfRd/bpRvhd6Im2/Boo4hlqmY9P11cPJ9BrKUxZRizA9Pm9ZIti+tR
6p8H1zpSlduLER3UsYfyig5Mr0JpXd1ppXvJ5nk/UUKMW3diPsuS/UmaC5V9CqdVsy2VLxm4m6qY
ab8S4vk4R+Ta/j8cnddu22gQhZ+IAHu5Fat6l8sNYTs2m9g7n34/LRBgkXUSFZLzz5w5xbixeMov
Y3MR5IcW+ZPKDt/8VHBo2EZwmwTIX5hve0j4h8Kr3uP40mOftgE1WjI783/M3jU1yuqp6k9R+i/U
HEuxY4IqkWbkrvTeGT9T+WGAoqxK5qwZ8ZYdbV8OAzk7CGw3ZOfZ7tPO7R+qD+qmoomU7DY9Cjtl
NZ713H0Sg8o1K3nBT8CGUsaiYjdnm0bYw76LMGMI7RKghTDlGZfWo8bMYzXHZ4/ATRccYfLTZcN1
xBFeLH+W9551jenrBluQkwTwKG8I3VxYE7kyq8BjRFz2Gj+cGvMIoVz5N/4vALdi7Q3CzxGqOgNZ
Lt+CfBF/eUpUp9/zOPU6Pwm2mURePYrIh+z3om/czAPbqLD2jLhiKB99jZhVe/TDOy4Oky/jGlCe
1GwzXnAmRIJ0SrbmfRFWEjEi5wE/oeweia4RX0p4G6XpVI2LP+bg9X/m8jkvwNzYhtxl+IQPAqUM
rDY4DSxHP3PeD9CeK1v4qQ9V4g7rPtl3itPmToMF1RrRb+qIcsBms009K1A1cmpWM1WKDmYjYCNS
qfGqUx8JYAi5tZsmxL3ELanX5Pmm91awlRXJ2ss72ZZmcRXt2c5ehLZRXOluDB1ODKTW5XvjLZp/
Eg546WeVfLYPEn3iq+aZxSuXwTrBf0zXVUFOFnJkXB46ikYThJ8EII2EoHvlyKp2PcXO0K/aAAdx
lb291SMmF0dnMXyiefECYNz4K8XVci3MdZ07LACIk8d12SdZ+iHLPsWYxn5W0f9pSAwH1HlQIvNj
r+1rsJQdtzQ+eNrTbgT/+bSRCKuza5hrzfimF+/ntfzHrYWk2QgI7+p6u/oR0TwXF5UrmG1kcsaQ
AEZrkA1j3W91NLerfvNcs4j7h0vuJ4wg/elOCg7GXv1WquuabMD33nQmngqXAX4815o3G3YZKBoc
nUODPnfyEFHn3IXFfMWBWhM9IfzF9i0T/dl6K5HjXllz9IQXcxtyX73yi/X8EH5WmmAL3bgSloNo
HVr4BwYIRrXPH4Z24dst3vtvUbyElkPy+8jA8JeGX0/JsZi7JM1WOvLix/YAOyIfH1hCl703nvkN
/7obA3UO7OQW/YdGsjWIgY6p9qCXmIS0FfbcR+7/0AdIHBBjP9fYFExOktgA0JPK8fOTQAMP99br
XN7wOWgvc/plAXpptyKrbxVhIITJQsXj6bShC223WxuIn3c1hE7eQ02gAxUIHleRf+K/hcNUFm2W
19quqYNS3ieth1mnJf9T5N8OZw2gMGttLm7e2E1b2/XTNbSgxtYAEk2hX8iEdmar4nZgi6VhS134
6U0ihD16Bq8KhncaEycEEaTG2CdBb492Mi4mOIY8otzx1DlINTtEVV04Mkbpq+RLzJ0Cy41zJASp
c6GMZLYR71r8LbXrND9yJXFzwrKb29NMV91OS+8VDzB1po3eFWulRC6hywxUSFJjXjoKtCDaRIbL
aKxLW0DLfAMkCbJCCkL8q04MvDvA9fHOW5snSGdfJnWbQRj6Z7GQULEieJ6vN/nFVMTtsD8Rthi2
yMNtQZKJgUK+mgKe3WqytQZSbL7vcCMokPKFD6l4n/C6QP688mpE9iLFcA16zyvkMvF+1ASbF5jL
1yQxdYuTLL4poXBBqAWkGzFRo3wpvvNz7fcqqGH8AuQvEzDpfGfXAK07x+5pFcshjrF21TWrrrvV
DFeWifUld8YrzT5aWdIhJnCCoHe+vGBAGTXfFelkZdywrbAW8grL29ILu8hbUCNWW3P8ssx1alxM
LDGybHCS+ExG8aK5CvYWgpvSx7RqudL1rcDwgSeVqcxBBO4r5MOKlYlc+Hr3vai/XT9D0YhBxDt7
5A6Jlc62sJlF8aDYz/JDn3GqV5AfDqbTy+dKdhRiUIdVxb/TKECv6Y636U/RExOBt/dZ3D/bdxBV
+t/sMzW+0zaQMHbH4pGZukXGNzqgARW8azHIqr+FR7mzjjzHJYdCdCn/kPTeWpHqUq3VNEBZu1pS
cqVdlcz16jehknD7zdoqazhwp8iJyw9L2qU6Ta/0gR8eO4u++QbGxd+paoJM50xrDagWut2zTcnw
K5CF3djAG/65W4TX7Dj2xY0K81nYPaMKexqs07DwGdM39KGYMFUwuuHm75VkIpH2RO6AN4mP6YdF
snLVMlCvkoPpYPEKjfjXbpZGddXurzU8DCDG8rBUpHkQmHipYSNYpxFC+7TNaAVaexLWnOSUDDy6
6qBWgjr2Yn031Y75dFPDffI9PdTin9S4rQl1gG2iZlf5EZNiEWuW6k2s/dpY9WDpCcDly43CMO/C
dNVCRNjLkaYogiguOcLzBnyar2UcWCjLwz2pTrG6mzgI28V9jA+L3RHO/m47n5GghtioaKyRkF/G
jlUdQWxw0D/Xq6VtbT1ZUzumcB/6GRUjuw9UME91F9igW9lWvCcXcN/L/vOjY/zP7EHZ4XLAFcVc
BcK/wMEEXjhtntYtlzxlcWj8su20rj5oA3Adixt+GtS1J2J0kSzuIh7SGNNGp1nTwAOXD+o/C549
hBn8ylyBDaq+VcZtjLPlIHix+SXTb8JJvYe/fQ2AWgbC02uUFzMIEbky2vlWtBUnv+BuDcxYgPCu
+kcp+YriWr0rFi/oeShtCQYHbpcEwXjwy+cz0digb8DhmOMbTvWunEqNlcVuwDXpnUXNyM5k3Zq2
uRHaoJ4In6dZc61jxMeywd8Qliq8VwfhwngSZO6pxVqNC3bvgeovV+VWJY803qgEyp8RTFSaXW+p
ll0bRO03tjLdoVIOSEDSxsmXo6EHgug0TMQ/1ObSVVYiRwgHgYcPSusu16h0Ike6mummcxiW9Mqf
cHMuX9/KHOSlr9U8PWgRNlpK4usa0B1qr7YrKsQn+WUWg1jYPJ9cTkJN+gx8xS0ihASpTfymbbwO
bbn2iZuiRcnQdNrimc5vJ4MrQrDMbtyxE/ksf7XuDeyGkL0Xfjk72glfkLrbVr99/KFATcNKe7gO
CoZPXtUdpVPCoI8wxQE4SjGpsJUbIHKq/GNmiJoHt1bH2mZ02NfRSmZKoJqeVFwg80Ds6c/54Bnm
Iy1t5jJSzUQW8Q+anJrb6tSw+aO/aYOUC+dp0m/7WHb1SwXboTzierjw0dPnCQfC3nzrSZgSL9oQ
mJLNnsFY6+wnwk08vSnSTms/otzvYTbynXWTJ4t+A5hPCAlWm9Y/1bw9l3eh3M/iSzfFsS0/uD6H
ESOD4QVL8IhjJ8nxwYZCAw7iOF5F5Cy7guAouKA45L1n6lokoPeg8qiLX9PRlHxuw/LNWsfmTphY
C9kF+ri92to0dlXi083i82ezUaG8mPhHtPo5i4/0hiGLHSsAMGiwyhobDDJW00ej7Pq/12fpjohN
XgV6S5awfmBGGbfjKxNOzNcWvVZIKsm1b7YD1lAGC11TW4msesOg7VgOC77Qu7XkQnUyJKBcqvvv
1N+a5KQWwWI8WB1X6UlqjzFmEt1Rz97tumB9RU2NPf4epPU3jpB8eODnwEDavrK2p12RXwz5mkpe
W3b2IraOEV7m8q1iR9Uf2AaUpPEw7u2aOxQuOjdgd9Qv4mWqPQwHn/vWxMOWC8k9on5Fx5fHOVhF
gZTIwyGoWsuyW343zHaYX4TQ2X6ewd36eB56li8spMZX923zS4ZPRpNoa8NqkB7zhSAP9Qmu/6rS
2dcE/eAHxa25ad3kS8X8zMEFFRWM301AVXb1q8h2+BZ5MXgMvlGVrUsuRUHo/Nb4wI4jRuHNrkM8
M9ikGzROB2Bw06Pjm0LfostwayikDbufyq4rfK+0HfMDyS08nOLi4nO4l20OR90W77Wv0Z1fmD/q
wk0OQvf6QVn/i2+0ntfCbnESYc3UnAjxWi13jMKuxp92T7zi3k2+JXq1qzGKsMGssJ908JRS/RBn
0Efyf/gjXc+mvuVr0mscxmuMTG3lCH0LNDV28peiTMd1utuH2qtxVp+uOLuIS5Ty82VnUB0RuYtf
IlI0PwqvSX3A/b/2Gmu/lMe0dfgzTefGu4x9wGhe9f7+JCi2CUTLJhcHV8oVRk0pKM/JBOcKnIch
YdOEKcMpFTZphG8MNg3Ceo49CoIubPVui31+/ZYnN2YeJd9Jqvus1xUZ8soqMTaThq2pl4h3DjOh
DlSYgyUyND8udolki62tKsBZONlCjeDMwPrfFarPAVZ69XYGXoItUeWXvlhr0j8ZE2Ft06D1ltz6
bY7YZbHsYWqB99Dn7Ew3hYXbKQ8doBKrMS311XITsw62HhN2z1jIMTB/U39O+ZsgrOuxXf3pohv3
H7Nxg+P5ZHxBXGpIGDVPtvVvDm3my6uK+x82mjhdav2+xsIlOc2tTgmbcCz2BMGfJh+ve9lYCTzN
Oby2Ao8X1IVzfY2sD94XB4Au3ulxeEq52svg5guG/ZVXy0x06pFRkDqe3sfgivNEhdJkLZxGJaim
jTUEWbcNwVJY6EEXMFfPM9vA12wd3RC2Pdm178xuHd/ZNspwY9/E1OanmfP8LAcvzCHmOEPkTD/z
mRXyJO0UD2fTlNUoc5PbV/5AQjnQRczIugRmfxEC8TPvV864jWIPDCvvXU60bPTM1B7gfasUaM0N
f+kWtzLNvENBUW4GGB6DpF98slV10jvHoiFvuRgUbFKHV/H6PceLk9V75eF/G3mG4rACQeAKeGnh
yTjWkzOFf0O5q82bZbhyuUnUiMiF25QeYN/1HsBOWfsS/ovpNoHLo6AiHc9a+EtdWwhAML0RyJ5M
clJGvkmh6kasaTc6G9H9063O7DSNkT7XraENiXaurh3MIVVjpTN51b74PRYBhBaExUc+b5E6z9/k
HfGgduKC1Flhh+3JZBJxdBS4y7vBkVVuenUfupJBdf+IKNNa5EYxDJPR0e8W4xeQNc3l3xPNYOlo
mABxeHSFxy7BgubgcCIxCWTpGgBSSr/D5VxkYClP9ZSk17pqQMX61YRb8ni2HLVYR/2p70/5No+h
92xFGtEQPxpKZ+GzBWy5FvNrbBALlyGwBboot9L7mP/pNL6PaLqDSQzvkuhBlnjXzECZgF2EGI6c
V4Y44zrLe/RSq+5j6zio7lg9dIzWjtSMvr1I9R4TufyPnGDNvOf1A8/mWDxE0NwwpdK36jPAp7Y6
ieW1+F/0CxYoS3sdsRaFSwv9JN0zk40XmC0tkIUzqDrglQ/dLCy2YDEmk7W+Hc13uGWF4kj1ubF8
Vs987GW1iI5BPmL4vyBWe2SwbLzipC6UUr+lAbw9f8dizSNYZ/tWd5aflL0TEwge49WNSVJ0USVz
ryk2PUmp4jJl4v3VHQtqjD8xuLyZ7S6TNmA/0FXzrwLBbLweZq8VX/yk53Jth8/xLzTs90H6F7oE
DURXkDnSPWZ7X1Wrp8dGYi2PPPQrAIp8oUfxcuGANzHVWddW381ahN56mySnN5z0H3DEpua0it2i
PKpoWU3hTTICetV4R1ZPYe4sZSWtgW6J67sq1P4K/wfEv5N0AmybcDKkuWY0+DcuAcEIjf6P3rq4
dTGhJK/OOZ4PKfdx6WUegPw9w5H3Xu0tp9cdAEz5Xl2/8z3+cvJoyzqusRzzG64mZgQMFN20xWSV
m6CyLhaXBpwOSLZssCMj7Vr9JxuAJfTtOEm7QFAAy9Ia2NHgMMTiLnWM92VtwU2iHn4N5EI4SrhP
BDysfWbVvPzLvsxPYGl6xZjg0T8tKdiqFESoHZX2fVD+oYQNTfg1b21/4Xarl6AjTQdLp2w3D1+o
nZkO2qTwJmbqv1G6jZtJOFvT+4seh1yZRLTxkQB+y4bDSDNoJCDZcx7AFBWtqzEfnuC3xSHpdk99
l6ueXJ5ilumjw6nFsCyqxyqi74IB5E/JdaTjXqi0sFzS3+V5EdTL+Kc+GGFl2aND1s/Ay8LraR9T
XOPqs3wxpG3ybbU+oBWG3clB2aXjyfC2PYXTLN1+KwTG3MBzcuLW6aCYQMvAY9KpAErfZd86ytRl
QK/B+MuUc5d7w5pstzPUx4wcp3tFHdyydcWflOMCOoxbG65lfuh0I1lyqLqThUL7XjJdrQotGJWt
bOCmHa5I7Uu1Yyx8dJovTrTtYJqudpZlHKukGq7Ttk42nfVjRjct2uJkKyuhkxH8yKS4EpiO4bKk
Clp3HV2/k15n5R0jvPElRabFDotV/nxET/814wI7SydCFMU/oXvn/m2sldas0+eui10RRJWXWWFd
eqPnkBd3zgJ5tknqKxip6MoLV8dE4Gf8gi4G+Rjr6NV3FHC/xTRsK5ld+DVjbfHAg5j/avIF/nG4
oX38lvDjQtJ3wHmHwwHl/vBvkt0+Oj4TRyCfKnEa7l3IQtiSRpYdEZo8c3hQurhHsHus7UJfPz3U
JYLbJe4EZTfz5eJilW6tAJQM+PSJ634NJ/GGWfqpRCGexdtwYPiDvpgFDaDJR9bCQYSWiHK9QTsZ
7uf4Hi+tq8ciyYBb6WJZtEJvT/FjKjbtYED0+5yVAwEiZiGsSjxHObUWJ469UCMQ1sEYy7BNaHV6
ID4vJPYm2Xdd9hQiwABaIVBmM/yVOL+Kp+HrZu1YAHrNvOu+AfbD+b2Eg88/nG6VED2Lrw3Y5gh/
JMPDjIYVMQC0V26LmYG1XFR+V2cIPY3P2ocNZsJw7LGlSLAAYPOZ5Wc1y1wzeyjtWyS/Fx4cTfPB
lqAAt7eugAciIBprgis26geOxTcFz1kGcEFFoU+p8gvZ5YS7R0lQXaNPAK2KhaDliwAYlEujW9OT
VLo//fO607TmmCiaY7v4NQj5Zs4PgvKolmtN0JDxq2PwpjlxvzK2T48x98gpIxP3XRK/eDDmn+l1
wb2BPUFMRNEqtTxl/qHTy3k2MrtIPOnwpP3BdvMXKmcAaaZEtAExcFv7rDGS6h5tjNaOC5vNA2Uy
HGxi4i3LydLvaP1MPTlzxIyE0o1mQkaIVnm8KeEGuo3gQC+F0TxGOEPu0nkncii9VA+O+LE0IKri
SmkPwxaXA3tQ120cWLD5kmOaELLgd1tLukv65olH7QAMtYr2XOg4f1f2HejDN0Zp5kn+MD+s0FHy
fZs+qtSu3PiDaAUxKP4xQT3aJMjlPQ6/ggPRph326uD2kqcmzuJbE64iq8WfT1WwvBk03rh3wrgk
jvej1oOpwAtmbzx9S3gPvVOu4EnuNNTE3OITFqve/B2Wdfwo3419N/jkF/OJBHfYEiB8WoJWXckQ
CCBZBir0Mi43bILVsOq2I0Nyu/IJqEkdEjcAEryMb8kFYLqTVBlre/Nm7JUaIZJtdF+tecSqmjJG
8KWb7fF+4YFlRPvAfS+sASscpTxQugbJj/CPuSV+v2f8MInYoOnyitbJ5DUu/i19XFD7T+GG+fu0
hT3QRhsZZ9QPuXfJLwJexBdRck1c4Rmd2YXZFiCMxJszsJNq1+KjvoCMEfPSqWvpLebTXqxLjtIh
5pRLTmXz2SlHEPVMeVsuPwZrBXxfW0xgf5Nk1zqJy5IBEI9b0NxIlfM88oW0KMvdjNJaX0NPLffT
WXs647sAX1IvQdMC8GOUloH0Pb6+LfOGA6sUus8t9Pgi2+exg8HASgl3bXmvcgJioTge8RClEg84
N+hBNq7CXaMSOxJYl0QH8V+XPsMfv+rfJvEWEJ1/LRxy8XV/uGXnVMTSQDGqIBjCnxl6qLOBPtAX
rKr+r+1gsm8H5VgtF63A2B//DBYw5kc0UCw99dR85yBeUndo6V7ml7UCD1DRbnMeDFHaRXvBvlg5
ItG1pd/AnVn5o5g0nM7aquKjNdYZ4jvwuwIN3L7BBjfzZnDdufjozINB6w4jwLCuIYh8tZK++KOQ
lbNv/bQgCVzPoEcVdtkA1arqtP1aWj4ov01lq8OWSyxp51zwU+aa4aY+LwNDdDTa+LLL8NGe4bZW
tJX2PcreQtNFj3VP9eN4SaRjfOuSu6K6IFzZl2gfq5Nus8AYzd+yOyqHxPbLn1KAAErr+ll1X0kY
NMZtwoYNokR5NFmgf4hvTx842uz/WamTvHfQ0OgAMIaJnGi9iK7cO+xRZFJR2AaFnzVGu4Ujtm6f
7ZSXcEJkWoF/dJutDbZMdX+elHXkzyDnFC+EC+QQjbBwnCRyl7MyMc1zoA+s9hQsZV35JuJhHgWp
eA6fX33Hbps/QbV6whXAb/Gp7bugM7wRgaSDFr6h5apsCGdwpE0uAiqWC00fC2yMZOqfclcAqmh+
fDRYS5Mm9YMGtphtE+xAwm56cZsGzMnA91teZS8VzAUhRa//9tovx2Tc/LPOwjm6jWgZ9Gu+wwsm
N+76cqrxnG3Bq0EaqO5sV2K3E1zb2gz5Btas/hxdzbKz7EPAfU1gQPCLmgbCuSYOYNMyYRxiQh64
aFlDF8GD8F6lf93eyE5/BR2kPesPo7kzHrvQHavOG0o3P431PpU+6hZRPrX0GmqXbLDrU4mRbv2S
DvFh7B5XdIY3By2mMe7zq8oK7Igb0CXLSTOqN5CeFRAI24B1D2WLnIsQ1oN2UJJguMC9DdKgWaWX
LltLYDj1rdZ/zDqyQ6VYG4DsWvjWsUEh6Hmls90sT+iXZkYvWDqkMGzVHxXuzHIIiZqIobtKJ6F6
CORqLi5XEw8cN7kN6MGlF4W1eojyriFP5UXL7qPtUztHGnzWsIG2ZLF4OXRssTRIcda81sleeQgV
JxDr4VPHblhypOJfJa1zgtNrDgsYtXudbkDANYkocaejiaz8bkzsZHm6AltnZTnGTHPgDkb7Xeo/
LNJs8ZUMspEkPwY1x4yoQabwU+p+L63iF/3DN4STkLer7rkiR/hH4w4TdO5K2Ccqe404fSsxeB2u
tdPiFZRF7L9UrynqoNK2InV2FXqztU8bL6RsZn9zsgPIZMkMaPmjzG7yr9oI07kgkwnRzk4qT0+c
1ETG47i61p0j/su422VQnQpesa6lPI4xTP+V+GGAR77mgMwhmitUHOiYOQ+LWXjptDNmpybdmC2e
nhC4tn++Gf2DXMicUhjrG4tMseKrx5C9leiW1xbao6jcDQoZLx6W4Rg6mz3vAfQXJj3El1DmEAM3
GtB3RL9tuqWv1qKPAZ+vlma704gQxYZ3gEPKw/t/42HefpPpHfTU+IrQXh2+1G37HZOXlO+pYvdV
3ZGTtIMXj6NGJrPIw+NGLc5JcQbMVcLUkYE1sEyCr+eIyzXU/yW5xwirA8/fkCuFgESli+CEpOXw
g/nwVSNXwt/Tcodzu+4/xH86TsR0Q7zc18j6PlzNXoqDD7Enz69oXL9i5zy92gkHRsw9QbvWVy/8
7BgPgA59/R1n5gT0D76MVz2dAqwI41w0noFxmQ2X/hjiNjtEzMsMYYfuKu7uU31SLFcDchV3/Un1
IGJPn7goxfUuxloKJ79s3fbY7tb5h5QGxovrz98Uyj8NPdZyMmo8oY5WiG/9c7pK5lEOdwlDkvzF
eqlu3lBN5DdlDJ7FQ8EGmByPCBsozmSAB799y83zrB6fcSBoYDAHJBqIZrZjhV/7qWztYtowbOc0
+5FKyWKQ+Xyij4bAkny+uG+cMCx8ZLf2aWBlskAO3drMAsZI+sNYuGMaYXmQFOaHGbpW/npzo3FL
ykBG2QGtLDpMg5N1dpl4g/KWNDoHx16JD7W+aemCZmhQzTqR/MHwa21jsF6DhFW5QrwVjIdUwhvc
/9NTElcJxVb/RZlqY7gUPX8nDlzVl43DrHqd+bKYP7H9AOZggetHHSWNRaaJ1MjL4Ip4bb+qe7jT
2kd4n4AiAKvSyK6E1WzL2RrQobMu3XCLS481C8vTWvtUxApyiSMmR51eFhf5yo1+VLRAwMU2LPnU
YVtEXpPfDsCh7ngsGjt+McK5YDpfBx7pljdfaX8TwFlkMSJNiXyFb9HPP2hh+qvWeO1NdnToO9A7
Ury/dkUAV7OExoUbdj9v26NqeXl2AzxrEVM5ZbazcItHpLmc3JINWLF+6v4ifpsZBEBbMjy6nxyN
cn/AViELfxWD4HfANkeoDpD9cdp74knmijsoLoDbKGJTxIAnbfzIofxjmZ7si+WYYbU/WncFQr4C
MAaJanIaDZsB3aF72Q0iqkbsJmNU/6zhqWZ+dFPDfcsejx06klGIIcraHFz5Wh1UZthT3vsJtq6b
buHhJKrk1zTXcbntf5IWKzq7q94U8yafivZPUZl/hRVvX1Qd/URuTDIhF9bdrLw1OTl/n8Xbsz9I
bzPkCEZdurMm8pkypnQksfWggZ/GNJAOb2b2hcvUbk38VhG0+bVyHWjofhm2tQA5V5l5BkbR9aeq
XK2ZHDEOZN3Y9RBgwN6/NaaKoI+dmBG7+W7ZuFJVuwQZFM9N/DrTO44a4ZjAKQCeMY6G6vwNlwMP
eMtuXAIZDpo/mRF9oze3wV1ie7pINFftKeVe8qcXDzav+VRuioilnt4sWA74a/MMR1f0VhIwyl/o
MbenZRD/IcxM1kJzQK33NyZsljd8NlW4gK2EJ0B2Ro0Kl97n81rieMCRGSFCcgAie/lbzvcTeTNP
l2np5dw++zDeQMNFVoy1b6yXcjeOj2lYF5JXI4RHKZSDlzyELQm9r4+7QiB2B09il0qSI5zCpCK8
9JBH21622VWCXGlf6E7bhvmd9b89nvTryOjwETbBrF767K6VByO7zjSNALCEACF0ebaM2nMGMn3V
oXr09M7s6JG6ROz8lcFOkt/vNYNH3ZzqDOoKNCW4xd64NxD0qfcUnWX5GUZ/ypYL+hW2SFhyB9dC
ISUOy66/Fpjf3gBODzdPPbQjU0VgJV6Tst49vLbSkm+QrqDuTYi0i229w5+Djz8/A1ioRG08dyPQ
J+9Y/YzoEq/r5Y2RttI+pxegg7VpsZ5IAgAlBHBAwvlTmwFmlWnrLZWdjwQ93fQK+acJU9B+TQ8E
bRwM3jUBTahaIuEK1gHwykfMTaf4EGVW0NslPRZEf+Y2LB6kATNP3AyprHp9jAxCN9qYSvzVjIvQ
3EzzNOtvjMky2siURfiqlIJc/xAU+qh7M7HsxVgRBlxix5qNglRbgxrFVtD/X/ak2RPnT2g6SnQZ
jKAYfHZzwuBrgOtQC58boFlV2LGHBAlusW58MWmyIOaIkH8RMMRdoEbcwTYZZ5AvxmvIzhkQRtIe
pgiXlHSH1ef8B3CcPdjFwe/SjuPMyVDQRUFm+XmC4jF2HZWP146qdFjdQmwQvzLlyMohehMAf3YZ
baYwnyK4EPh8S/9yhfWDs/wDYd/y0sJq6U7sNrb9o83w1NjFzb79Dc2doQSEEEPpZlpHHGsyrj9d
dTkDnZEH+cQHTXTg0cXR1oovcrQXSZk4cxg8oYrPNBmbhgTCBiGL1tsFWGeOq+3SbSRuE78IN6n5
Nc57Y1Vd27PhzS4ZLHB+qzbQlZsgnuKTPtMgOjltb9/v6uKvwCkL49OXU8oqj94zab8ojxf9kV2Y
eSUHgPBBlN6reXg5ObByZ8NbQ7gs/uY/OLGydMYrk4ibyIceaOwUegLd4dt+ocMtoTCrl16Z1LZx
K/uqeWCPYKZBlCHIuT6NoASrqAWXmMaIQWZG/7qVeVZKZDCbfD7PC8xMZlMex3Fcd285PNMXul7v
re+er0B+qXshAP8f8nYX0+1LSEP7V/td/6vj2tEem++Q8TG0u+deHM6Qx98AI+USHVntSrqvIuEM
sy18Hp4sbrUBNYYKmewNbWvYHQ2WbdQVprlShR7qUMI75Lzzu6BttHbLwRhK27ZkC2dHG+A86nY/
Qxf/G3XoIRqpK0m0Jst2VfbcLuS8hY/pX3sfxyDfox02XaNDSdWZt47lLNhivr95oez1xqHdF3JA
JHgE1V9lDlzIwGGuVtnHZ9AoyCqVZvyt6Orq5D4yV1Tpm8bIWO0/+veFOWD0KoxOGXr08pasmVun
djcxoieQRDfJetdGbi3/VgRe8AAka/6wCojO+S/sFV+YA3hCN4nc+Gu5q7LNAATR/C10B+Hg5Bbr
b3xAke6F7vBqPZtxRbnYqZzAkXUcQxzwM7IerzUkqw5Xm4ZYNUjmzDUR5gzv2Agxzksy9GCCDL97
6BO4DdDjV5+ZygIpQ8BvJ7qNWjv5LMiZucuzp+/4Op7bwa10p72l5faZbWr8kmT4gbgJwF+WmFCo
vuYdWFGytkt56OYVlGZZI4zhrcd1r2JbVZQNqOTOvOK6OhEfAtVG+67MK06rGsJYGszluXoC/3Xh
iuMSWN9sXCPdtA5qpjy5G0Qe1Y7O3j29NqxmZT2+5zoRXz0xlpwuLC8qrDtKvutFB5+VgmILDhrJ
DhROCklcbnAncVuDTIbyXorjfYYY37DxTEcgdjo8PFz/4+g8lhzFljD8REQAEm6LFfKuqqTeECoj
jHDCw9PPx0TcxcSdni4VOpzM/F2mLE16hbaRvqygL65sZmzI/rE0dqggYTPq40K0Ys0Jcy7OEdfH
HbhAOn3R6BQ4K0MI+8kPtO/y/aPiv8zR79DER+Fu3qUs8VjnnZPsaBSia0nXtTTMtN6r3aUUryo6
7qhN1i/tUwETrkM6WMMNjN9AAlrrt/nCDyJWodO47rspXYnHafquhh9F+sBibzgHv2fUYoflLHKF
aBvX1CL2VyKfx+GOIoJt9922YYMQgj3ZOYQn0Pt21xwjW/wsOFQWn4glrgIbfxqkG377YMWBKbAK
aLDbWeHNt2YHbFFaVxEu69rL1qkLMB2ujB+EGcp4kdcKlkT2u5nRD2QDroLzcEgHr4MdmaffOfUi
sVHL4ut3YJEwVReWbtnl+0ZpJqp1n3JUXG15gKiJnd6TmczDx/JUr9XFqnBWkKn9Z3NgyuTDbHhJ
NyRLa7zBpC80SNXJ8MDoVdwWgAuGp7D9RLyCtYl25I2bgmiAdC2A5AaVr0fsoBOReqF3RnDP4s53
eAAMo8EaUAilmBrx9iC7jVzALH6cqJymEQEDe+rXCQu7fOU7DT/rxTplsaktrvvhgFBdcqVr+3Lo
W5pfPBnh/DsXOyCRCfmbLRsbJof+i6RrXXCoT2RfeoW2Yf+ZpYMzqub4hEkKMwf5IbvpQIPBMTmY
9Kd/LZKJHWWdPGU3uXWYy3m9t0jSJiuZK7eZ3LJwzT4ss3TZG0qZnFf2qB45JiyKygYbzbvUbaKl
rVstPvmUfpoBnxsfS22GjhAJKXR4cvzW3DS0Y5BXkwyV7qd1MA5AQ2Zvi3wUdVpNtzc2iSb5l6F3
xCPFv0gCKmdrMn+44mstEgd/qenIF8E6nfbS8m+h4kfgD5TiXsrwfz7Gzw4vudrjAXUxcdGt/4ZO
/HJA2k8Ff4O4imkLIiILEnOxHau9Wu1j2qD0/35EQnvPD28El9Eu51vew5+ztXocrXzLP3aYtBrE
RmRdR7zaUH3BHuYG5VPx7Nxkcrvm1k//Sop8S0UuOZcDc06IAyJg9XLbf+xCiegLYpzrLQezxhVB
FmKlfy86dg3V2yWvqlWxIidGSMbVEaKklo6wyyX5sU+ksBOpRvzqqBua0OnueBaa1jf402H+t1N0
It/OEeRN8Mgol9BN6bAhiybWNzHlWvTRkz1TnzWiSwXUY//myjRu0W8v7UhYDokjIamW1cO/4DOc
yDZapQQWZn4oI8oC/Ge6PKQim93RVH1pCqHHH7l+LkAT24/sFCJgN1y0s230JaCdbPvKKpkY7PIQ
n+T3B7hXAz2FNk5xVJSw43RsF3+LbJOw7eVf1n31R50RPfYWrfsSqEWMcavlZcr3uejJwEXVBTaB
Ak1w3cAMliVIOWxjPA8qIYKOOqyZGvMULp1jn3wDesfxr0R8jJ9FqzKw28Srlp40FcjnV8k3sTt5
va3oqd4/Sc7mOR5qtnS6/HMQRRvkd+KkFbXT1Wcy/rNxry9q6sgqLE8AskUD7z/8M9Kn5M0OW/S2
qdo7rbrqUTEowRboN4N4DF+5/Y5ebtxdW6yx7d97WKOfaIvthK5MZSjPZoHBpiz9ReBhiVJJCqvu
QueGrBSMwRy521gYjjH3lkJ8s4T11gVgPTY1IVJsCBvFhUnOb4vOWfjI0yB4WhjwpH0awQaj6lR5
ReT3u/5t+hWcQJWzX5rwHk8O3f51BCEBUUTTELKIqyCv6p+C2e29hvRaFDb6yA+Z7FmIpYIccIA2
whFkHcmCF1UHeMRw0w92PTyaICASG1PGwqte+S4mk4ILXyclhMXwLeIUTUNmcTLYySbWaEUx008h
vTJWYvpcdaMov2+ZdYs0/0H7IaerMV1LQPtsnzcZ1F5fQfWtQ0WywezRUM2lFs+HvC4Lmn+0AONz
LqPAM2jpIiQnUuoWtYuXqCEVPQQ6XYSPwUDzMB7emNsA1pNusakrJDRQ7eKpB+vFuqLChXNpmzpS
PpVE2JDZaeh2cof4GslxOSw3GugqO7dZlIwPjcDj1RKth/w5RLSWJa907oiSp5aI9Pbjp4wlC/c0
+1Cqj8T4Jw8rvZ+fWiyIlr5Yv7JNVa3fC3ZlC9CDrP5L5+9vjwaoZUE5efZsfwNBD3N73rw3vnyV
FYtMCcSqFuyCJD7VR39aHXL2CuP9y+3uovQuEAWCGDRsI0QjwqThi54rUXbL5gCLjz/VLdVNmv+C
8WKiCVDPT4tV2h6DFtKMXg0rb8bEgCBTu8O38DkTfq9dfIdFK0fyHaINJGJpRysWgd7q9JHBCqau
QQsnOO/8zhI7a2AhxYsAsmcjHtLJqbeT5AndBzpXGY7Ur9RN95n3jNesWieDTH5GnGGkHnQ20uTH
rN6Ez4pAhxJ0QPkxh5ObSPHBKAJoC9HS51bx+hZbp00BM+UDbZpyLr9ZWBXCyS/t7K94I6b604fT
Mokdmf497VwqXpue6Un7zq++VeE8ctF9CuhCl3Dq0S5/AHxlMPGDuAOdr4jdYxt0huDXeik/ZOxP
Ia0V2cDRhg9g8LwVc6SLwIBIzyr+9LB2HRB5I61HVlcJXsQ9PnjxbiwQ87jVBnChGraq8auSyPoU
dslDpZq038k+3wNggejqEuV6YIE6yKV8QdWgecFGJL/nX/2rz9H+vWE+2moVZd5gBqrDjsn6D80S
IasW+KRfBpcaUAUdMK0GO56R0Nn13ejsHL/8sMb1IPu62V/Kcou/zMAzXu5bcEvNXgprqScXBFm7
dCJ0ra7JfX5Ui1PEanCllDCHmssFSujd8qcsQreGJx4RrHyte9TeJYxJxp0rKbdKjS8VuyUC2q6a
FBoVT5BeXLV3hoKp8bSxPi2m1OKOLPn/R1sWfiRQSSbWCIiszr6HyouH77T2jOQeoj3/M9yE3Z1k
PK2kVcgG0eiidn62+6cXXGHewPT1PXwJzNly4gGDRPpdOUuiA2+LKd2BlR5tRGS/+TeA0DskfIkz
yAtoBtemdKB5J8khjrE9NpgGPoL+Pv7Fqfc61VimynW3Cn5fs0LkJ8vPcOuSFX/Uxp8kEj9swCFC
TaesDsWMw+7G9kNXHbo99SiVzsw6n0NL+xNsct9zKHVL7UDVvoPhq5y5tXdw6FFkjC7Rd4ghm7V8
INvqPXNqNIzJZQGpkd2aurRV6eXxmgUX9RKziLd5jIckXxWJB31ZQg8tBlQ7iD3lGt3dzHJ02TPm
qOSLJTrLfYSx1BJbSz0g5SOsgi4mAXyJPvgHUttUxGG+xqbW8TC6iM6q+dxDIEGt0uXU6pK2yErF
D733XphW/NcYWlN0oJoM8Au4SeimiB10hebD2Ifzc+dNm7/QuQTS//Oy5BxFMjQgADSzQd4rJ+M6
Ewgx634DZDMAzd3nCPsDPId1jkZ3Xt+KP6R5Ii7SJnkjiRL6eveNF90AgoTxJvk23OXJquM245Ls
GD8PAl6EvOBHpfoqlrZdicmERYbChx59qIy1i+QLsCXP9yCEafH56jughL9UugohqJdDIVZ2bDsy
Cr72JL01yLjxpiTfMZ737yRAeolw2k0XH0q6K9Jv7TxppqasSXvIMVrE1wm+J8TXaOq2N/Jg2t2y
Oixiw1LyfaCuWGmeclEDnNarXFrLwimmpxlIAyNHful1ph+Ot3m5eHLT6iNMuTrPDYazxOgc80Xb
8fuktmZnTacl7GtQXF+ETYWoZtAN73TBH5AKI3kDCMzTU5RcYaqy9jDni/3JDDYfBpp3jqXx/kqm
71bbgrLjCF7YA+YJdu9O8WFg8SoOk9d1zLfp0oc/FzlG6IuVPZcwspjC12VTNa3KUbeBPeoOf3Hx
9oXh0L7txT5JZpFOHH0ie4h3ZXvEthAQ1H8esSABAxBrmKDDX2CFncw22SyPy+uYHcCLWI9jYHkz
w3mlN/KHbfppPPBCY2ZYuUh6mHxBa/r3KWMBJWt2eTJ/2Y00qM0hdHCcP/dvlGfCJ1VBl/d85Emb
V6O00QcVVtu3rJIfGfVDAkP5sknKmJB5/YvU24MCrX0k+1qGeHk2+wT91qGobfo+jcRMMk5MFgYR
1Rg9uGEbRCknHVe7Q16XB3Sf7j9KT7bNZL/AC+YLn9Qn9vta2aUEzvKCr0+mZ+zblEwu6WGwQ2iX
mBnJBa+XGy/2vzL8fuwQK5zX7b1tMU3h4doPyB0ICE4txhK2j3IOLwtLpUqU+6bajgeTOkZYU+rl
6bMEG7JYCENNCkESoe+dYySd3mjfT7B19eY3hhBwq3WZYdp3xn4dwingA9WoddgGfTrLYDtsfhTV
HV0W/6yY3/jLnZ/2hzIx77K12F5HcWgc41QSVhtvNPRxB02z7zrEuXgM7iE0r41Wh7y0xvrKRneU
7ZewDhZ4vA5RfQ5YaMwKY+KFFOouwTEg9CwJzpDeIcw+KNaepDGimrAYskzh7fTynC1J45VR83Hf
0ZNbWyH2oYCIVu3yX3jQJPGNZBV9Aj4nlrFrWfJkjDsFUKcz9tv7CHHDiR1yDxiS+0/Z8ukinCM3
g7KuM0cDr7LigKAxi+cSQs2aJBZjY5zFKaaqe8sBmPZTF1zwL41d3fb4i3CIYKZXgTwW5rqsPFST
4PTXGE/HAdnwInBUlC/46r8TRHvAPif0bwoege+O3ard6iwPnupzP2iImSABeQThVq98CYtNsGYq
k3+sx0BkT+PTLGeG/4IxwLUMtIOVmmfkwEbxfVq8EndglyXy41XLJunttIesDwDbT2VlbgU0HDOs
yTofty/cEQDN0V4YXvcIa8QDYS1/xhdqM+0c9XYGX/4Jjqf72FuWfvPdspQe2NeFnftoGvfN+9i2
KwXlm+gsSAOnwpv3wSP6bCQd1XuvAie7N7TX5wnL5QHGO/wlEGM3nSGLuFQexzku3JH+BYggfcPx
wo/8CxGT8lVYHGQQ3HIVYmNnCbfqZqChix3iKp04kXfuiv9nxdFmytelYKqAnLVZfb+89l67ZJBk
LjcQnmM+/AkAG+lTa6E6eBF9apHeCoW3kfZzviItF0I2xUsdmEEcP5PDtxkP1tJGAyXsAtPa55oV
OZXu4G+iGKbg5RcAoIZjSvjfrnrU1/QUnHViN2e72xCt9J/sF+mHVbMgo4Lw5Qc4pJe24jpF/HiR
bYeeXfMgYB75a71lmZPg4RtiVbgfX3m36DDxg9PbaeTloZ6X3ZRLFFdM5retCeiJiYNN6QxSDcsV
f4c9sBUuP8UDweSoJvtBQ4wDrr6VEyLuh32jun1sj352JIglmkcopBwKaJ0dIejWCSK2YcJ0pktz
wF1nxYPJuBmo247fhytqnLVlBL1qBFRYr8VZexMHyeZBoTkm0qNrPnhfNGtsnay9ZgM7Qkx1Xgbd
k4GoRGuERsaSJp/9qeBGAIrtVsJmYsmrkQwEZ8Rh0DhBs9ZnzWbxZ3zwCwdXurToUD711kwee3V0
2disfFQnxEnvO28aXBuKAWktQn0SQjePkA4XeM4Wmi1fDaM/oP9ALgqj056yv+yBWhEqsZZrhBKx
6R5jVqjwJwEzTUoPgyHXx8SEIV/N+qadEZ6tdJ3EEWUP5PFyKXvgBWritZSBWdhsJt/EA8zHHh2G
4LWtXeVsNZ5a23gy7sdoVrhT0WPz8iS3anlolBKHmU89qoU/9PCvvzfRAW9++mgudq+tppMcakpg
1TACSAvuFEFIBYWGlMSTgmxFhF58GbRXQMkcZ7Xh7XBj7MmKUyMsQZTB1IuM/VgZVlO7rfzZ44ud
Qxt88bfYFi3khVsjSru82Xse+6J0yZZHrneEkSyctfjYNDFWg24B01q3R9MrgYnYLCr7GX0rMS/i
iuED0e2V7pPRrXVbcIhV8yk5XFMRyYksJPtE0D1ptpDsVH2HdpZjXBhnWIiRu3Y17EpuplWyl0Mb
sVP2tpHZpuKV/3LB5Tw17ji6TDL8orSfS+61KNqVnwx7mh00Vr680a1Zg7R6X9HcoEczx2MAN9fD
3HjRJdYdA8GJYMkIKCCsz6E/hk6OQ2uFhEhJblJ85QtjpjAQcSdzyfToTOCWwdDAyd29vGVFBMoK
k41JusfEy6RIBoWbYte8aWx9J4e3sBtWB9K6Ek/NgGFYR0YVhlGSZVZdwcWmd+v5YP+AyK5GGFQS
DgObcjiMdviPZgMSFbrjveZfhPrL1hcsESOTYHNW/QZ2/SrfWZyNGueeWR62AsRbVF0EGSSJLqND
y+EDPwZKZXP5Hozk8UuUgZWbox0cDAynrHzz+8P7ux5R4VjGPXZhFsx0FYYO7jnzojv5Dudqaolm
42V+EZs/nvjGRrFNQVEcmC9UxfVWIzjsA4yba5dlK6T/sGvIlv5VzrZP3Wnf/iCUYJ1sZSFbqbU1
8B3njg6IsZ2xJP/cqvwwAQ/97gY2ZXLx0JCdDBV3Ae74LUQR0cFrAfuCV6EKbGicJomvyow6W96A
/nrSTsK48yAqAKu3sl4CoV0Vglu/DCK+htmUaqPO2RJinX/qCC1dlYggbfvi3IEQnPqXi0a5hDk7
IOd3qnP2XbgKG2jdhCsKhbJtcNMTZ8cDWTf/oIZYbHTDire8h0cSxMDmFhvuoMUJcszo2dnS+xgH
SF/dvEoXWjzBMqi7MjsFofNtdgnitCWA2qf31bzSwrkJobIB8liwonJj3JuG56BuoPDnbaUNXlLd
15lP3it2ATcOSxgQC7zNX/n8rjfCeiE4LwPhlpVulLMgo321tI/SYXQDySPOU3FQ2ZGxYg6wLP60
Hk6Jq9tnspM/Wc4BNP7LvE0Gk0tAki24ho1ztUMlgIPcUvcx3mxXPYlo9D7LNSk1dHAETVyQgSwP
8hV64ytDS44CF9YlcpLmmxDMDGpyxXYQBzWJXeeP8TfBi/9Aosx4u4GRMol8EwhAy+waJwFMVJrc
hvVbdTKXBFU0n13+t8jXyVmDyUBK6EGewun6A3ZZBMY+uSYIsinJD0SaXozWcU4D9+RfnfBuAhw8
nlpP8012DD09RpviQZp3tFFB73ReCpY5mtGB1sh47fo75xWJSn0pPZhbpp19sqNDBso9BBQ6W3Km
dfoA0VpKJKaaEK9i5c9MvDk9lu0McCDey//UL67VlVAzNzCFPEkF9sMQnYida/YDeglrGusjTO1J
68MX1nwDXi+2c+3EA81/9aLRRl2OU2E+UUsfgSQYKoHODMzdeokAENrJm/4ppy5ZkYROYvCZW4hR
2FwKPnOuumXiWRCyJJyRx2ETeIr2W7CnYSX8ITVKRPMs4YPf5q8VeyDQZ42/oFcQ99aK6u0icWoP
9NLkEIA7uAOUw8BHQf1VWNXoI9GkUBHYhosD2wVQqWJupXX5DxMXgb76heoDPDg8gVYVtClgAJZc
OVP7AOqikMA/QBVrdqs4PK6Sc6eihDSjFYKg/oiTalZG995R/wTr2RNabSMzRZA042PEgZgyMQec
NtfpWdTcrPkX9vU7Y3dz8bMVb9VZ5QdA1RFKOR65i0hvGW3RDXMLwRdUIYC7Jyx5ysQeH4lzbm0g
4d6FLZpjlSPzi+yVuVze2nzLvf0eSf/t3c4JXD4A2uFwxUMWaLjocVKVQHTGQu7zfESidHl3Oypo
H3jtYOxj9q/fBtRwrv5DB8Xt5Qn/NNjyRocTIGZjAwhiiJyzCyZjGhpgMAlYS3/WdID0qmRWYEJF
NIHukLcPUTm5RdJDa91piympwUKJWQPCDp+YXX3lgACAKIRoINIU/xb7svsUiq+MxPsdtK7Yzwr9
AFVDiRCqJbLbQxh2r4bDCPmDiJGEMY2lPhkqeTCzXY/1x6OAzcgDtyrNBTvIKYDv92387e1l5aTT
gWhn7VSQsaBbW+AQ3QWxGaa5suMf0P8yHSXXjGQKmARR6dQ32kdA4hJxNpnfcrdjA0harPtj94yA
z0c2DNFF0mi9cbFpGH3MWrQni3RIGQTaYFrw8AltBNrklaib8BaqzfYAWI4OYZBdPVUCw1tGU3sp
W9HC79Y9rAcrfsnNi03hr3HC32xpc+EO1oISxWehSwtWnFLmf3TNQLFuUlmEOEWb+rq8osTA8GIa
c+HRPHL1vaXNzUHFCMgH0bzRbVFB4Vo3v8ZjRP9BIirkW++DBB0LhtR8y73wwnTSuROOOoUPMYCL
3Dqw0myWjufxvHiVl4HiyLzFxGe3P8Qj4zTgogIJYRfYRveLzmFau9T2drDeWzKGzWixAlcAPKY5
0fgRtM0k/3G0l2uwYiLHadGD8ENKCZjzafOjYUvXyzc/ebEFhhyx78l7wWxJDlBmJDnEKFEAKRAV
ohG13/Ad8HsmPKOK/YiVDdy7ICoBllfc9G9INDizJTsbAKrfdjPtpn1nib9voDCQrs5nclO3SCmY
Po1dt07SC59xOqnb+Tw8stAJUEtoPrwYfRO3SiyspuiOB7Pb6EdRPWIBK4jnxWaPUs3EAxKH3jaO
HA23FCO28MkL+fqo4YQdgVZo4SWPaDIr3llsVHymjfZADKP/GDvOf4NypL0pXnDo9mPgTo56AdEZ
jxJYKrEgHSJHxEI8BXPEUE1/vEMy8cWNi0GHozSbXNbSc8xch5uC01jZEt7q0AZGS16rgYHgp6Ni
Cj6PdW7lmdP+GcoNUQ6YofgLgfdiSxHqRjg5N7n0PZIbV2X/AMcCYZXP0ZlwiSzOqPHxkQmGJfzx
yuU8VUoNSMM07ZJwB6lYgPqTxUWsFoIMBBOoxekXwplHKOJVQKOMkpMmvXwKn29cIMx20ga8QDlP
kZsvd3Vu9SgdyDLYSuOhFtyAPbnQzFQSZDRhXnthQRvUIRnit0bKG+o+04BFpCfNkSnTC0UkgLsI
gzqQY5yYXPgwojgZ2s8BFxk4f/vA+5cSDcL0VIB4BPgciXPnXXOq1eRxDw7qDTBSYZTmZsPXL9lc
qcPnMrP6K9vB6aAGZDY9eY/tD5MDBaUg3AwTlSh9ooyNiJ98glbLP6QN4sPkD2y4Pei+3jfhgXS8
tGYZKwZQoAQSlGcw5gLwwXzExCf865e/jPywt8/8q+zchqdDZeD39vInudBU5mxy2VIwxD4wV06v
/ok54ojbj/td/pm7Cu7lxmOsmZ4l5+GWfCr/pH99+pB/ZwgXiWt3RajzJiwz3r4EswbOzlc6Bgnj
wTpoZjiPJNSpsxc7GfxLQ8sq/b9POrFqg8yIIw/mGH1r+9faz7GsOYTVGbNQ1MayRoOAL3HCfoXI
Aa02BoR+pfhoIOg87+VH5aHp5mMpa+xA/2gyOipasIZ0wNeL9w6L8n0ebOkpGKgPwe85+upW4z8I
csb+9fw1/9Dp1VsuCnsEJoF8UzxO3niriUPx8Pd+vKPVEvgj+GX8RLbBKc3P4Y/+XX7I6lo9j3Sk
8ZX2j7+MExa87SHfjG7oyMQAUa1BakdS8thLPKyDgzajq/Svf/mmWaMpAkk7qNfwRd3XnPe22ivg
PFvwSFbP3N7XZCPKzujvC1t4RjpS9/Psb5qXsG+b+hwyGQOWBIyzQLuolqINR1SR1rzxubFBAdwE
FtIqVr0HhJkcOVy8pGAb0bOm3yU7JDgDaODoDf9Nb4ewum/usEyxgDimfQOzbANnV5u/6SzFXzLJ
nwkz0BkP5e69K85kx1uFJx7RyY33WQglguEwRJpf4m0GZ6HCNuk/ib77wyCjz37P2aJLJ/JhA8+A
ek2IGHeNOvpXvPGM5qfOwaWBRiR4LlhIuR3wC3lQaH2PW85nz5GAgHyLZ5MFz8MTzI+SyAIeQdjW
xoP3GnneyN+CRpy+FodPtKcQDCpF8FCM+Ko2dX5mexBtYL3lNZDOy+WRRps2S0HB6QSH9xGn1oIW
/ARZIAq/CcuktX/qD3au6Qn3yn8UoY7ll3KTJ/c17XXEeF7DgdkAlAiGkuW/fNO6TCexdgbEK09o
Sy6pt1zJW/xHhBLcg8zV4hU9YbRZrOc1U5ZEnCJyBCA6Dsz5ZR3n5kpdMUjrx2y9fBMbVPzrNn/o
OlHTz+0T0H9voduW/fFIjHqxB2moX+4bRL1FPDwv/gO2ayZyUEgbpjj1hOdyJ3w1JVqTluiZf8mB
ZXewDqBmSLMHU/zZCsCOnxwRKA0XLyHqYx9rbP0jznu6bLVyEH8M8RfiwGnpAveOcBgO6mKJEXT5
I+3JKsa1yg145SdKXrrvWfJkgd5YL6SAa4Qk4FLxNbt2e/K/y3W/jX39mB5IE929kaf9hYaj39P0
pB5nrGK+T1+UT97OSb+iwr63d/1C2MD7B3BLFrxuxK9JXwkCwvlhvX3mLf5FFVox8F0c7bRGnO0d
8QMlA8t9wYl00HZEB4GKTQsU+r3uzc86/MEn4DaZHZNxYPi8x229BtXkcGT0dV+83lAj4jEmF2y+
QNVts6LxwZt9jP0cBccH5Sf9/9biG2Gy8FiVs3BQvTD5L2Hvg9oRntMLR4SXfxj+8hxjf7wq93aG
IFCEQu7BSD/jY1bcQafp5tlbkyGc3LRbVOfl8lpHzovHSgqyHbBL7s4tQHLSpYGJhck4T5+AKXs1
c9OMvCon3RcYnGa8iN/ljUrixC3Kuqpesof6nGfk1pnqbyZtlP10SkCSUJBJgLdAiABY20beAXUP
+j6UtyCiRetThyHyE951kEzBU1ckvO/jwq6/83/5ujwPk0OXHV4hBKLPGbmGB9RBf7RzOyNaisfj
xqzaPIGPsFDMtyvhdihqc3uQvVd5GKaD2Kx75SfP0PfOxynYh5RuLvQfLfmiUeeC4P5Bksywx20n
UXKQ6elejwWeIlWthI+w++If0R5xB0BVxOBxjSX3pKIavznEDHGRxOdIJErpuK1u2WvhcQ2SHyPv
FRiT5Im/iZqV+CEF5xEzZ92VtXrrMrvYbkEgG6IdpWTXJadJuOXfEukC9b4d1gN2hO86tPlYkAyJ
bSRXI+pNYeG/PoIA36bdC0gvKvBPPi3kFa/QV4w3xqUJs+PvVLF68yIckxN7b1iH4wNWJcUeU7oh
bFX90JFuXM2P5b4niy4mJXxgT85bnxduAFhopD4vR3J9mAFX4usf/A1iWCXZSZ4HhGfCeEPj7QJt
9Tpqa0lhVKgzWk6aN5B1K258gTV8qpnSk6MljuHvpOxPX55pV1TjIEzcTBDlKn+6K/6GJ5KUgTSD
BC+qsZcpP/yB+fFx7VKA9TcubKYoXpP82mOpXhanV79OC+IC9sOJzG31oniIBd1IcQOJ36fDZWN8
xT5HsLZR0aaXfhaA5fPEBiTWPEHY+RuH5qGhQOuykQnqIL5vmN1T/YK+aQzPUeWCe9KInjmwyj9N
2wey5Y2HEMwavgGIpUI8GNsizCOte7hlEXqRfBjIvplXxHviRoRQihu04SABDG1hbet0J9XNCLaT
QkY3rnte+HCNdWV5hT7pVll/ahHdjHZ/HA8lg8xAKGMkwoG+Kh9N3tsqtqz/KSFGNmq1/oF075Vz
SxbZ4PKsSsABFLg/8kGPnVRZR9q9NdZ5w846chTMlBAM8A2wGyZ86fxXzgy7cl4ekQGgFhDvy4T1
b/lnuPjjZe2mXZUfGRPpezs+LmqW+U5TiNahS1iBqlNISdbBApog/lqBA08NdLUnX1PQqZ/GGV4X
IA5cf0i3WeTT7N/JpplmaKWOPWU4EGkgVGcMIGQijohb5/4fRhuDzZtQNbLGHoxMTfnZ8IekJzP4
IFWWETO/zgV1dBf5vuA0hO9bCowSYRXfkMY5Z8LBgCJXh6mZXl+v4UZ1BddWFHfeByk+Q87C+NqG
OqcL3RAZNj2tvo2eZHSAmjprPAg5KgiT7xmkKFNXTCOLfJPSrJDjB7aGDpxHfWtjMumpG/8Y7cE7
4yMrBVUXYyWZ0STOcaLH5Z/QsaZKY9si6tnRxL6zby85PswbFUzYU786Z4s4PtjyzGVYFpI2/hkv
+92sYrQM4jYeXBmPau0X/M9n/jgDrWThg7rMJTijKRXWD5yzRHjR1qaPwanRRYwGv53sVakHIhWn
pNKRHvjeKLknrUFgCfMa8GYRiBXQbphl6CeUn3StPQr5G8yrvSzJ3iEWOPTlzcu9aBoxkhIZDEB0
ATGs+nrRk7Nx0L8NA6kCBIpCb7dPwgN/syr+ZMMxMFZZde+vMklPyW+63Kxfrk6GkYEZgq8f9jLm
NX0Y4s5bMOZ+zZXNbfbD7nLRv4X+zi9OeXoh8os1D255OT9Z5k/c3NBgMIzVEzpHMXvtx0BmTCLD
HMWe+I2yYQBsKcQzfSTtFrrdRU9x+utFbFgMIMHMhUXddyzzV2R04YJmlSRV4H8oSe6lefMYk0X2
O+FUc5b9/q2xjurOGz9hQk25WrZ428gYxChlLpffMYZvDgXav+ZL5ouf/rTpIYIA11eJiLXJ+n/2
JpIJx71mh+k/cLxk8ns0k6XsSYRqdQ9N3BkeUEkQteZ6n5CsHbhy4DcnolGUvTxtteqITw9T6gSR
07JojGVhXOqL50g+GE41wvwU63VAk2mzumvyFw+2jtsbie84O6tnaXETl1bf+FhAD9F0Cl4P8Pll
w9ZRkHQOUu8sw62S+kP9ieCjhvjUX5aendZGiIjpIpZ+1m1KfcMOJTztpgzFRjFEa1DbOS0l/89M
W2cFe9e2Imqcaac1jFyh096Y9ovyauT7dnTfta/8PRvF2iQfxBDjwUddR45/pn028n0c9xmpLp/K
U/lrPrgHkOQSr3HEE5J/CQEL9o5KETtN/ruUn03yJUfnMPhIi791AOXZs+RBg74JkFjabUBymt+k
jnGU/AF22kpRN/IVg1+RUMmqkuqYik57EM3U4fzm3kolA/pENp7i16uXqyJ7OkPlJmzaRIrBqf4R
Tjzx1uXOdrAB4exZaDfoOCCTFZgvwgaWnG8FeMYPTPa1ZawaAs/IZB2Gj6I+lWRDkfGAg5s80qw2
f7iY622rrWi100eAlTbwQFtjNu1gdA4tmAUc/3gD1ROBqZExazSGgCgvgGwPo29RrtN+zV4/ybkj
NYA747zKtoCYnqmy3C3YKnrlq2oRkjNvQsuTaKevugeDAxFR+Od6Mv1FPBX/cE3w+BDPX3BnE6lS
uNllUTAgI5BgMRwZGU2wn5NXAZCye0fmdLVa4JAhIkvjAtEzIEi2rbjyrHowK23JG+/p9fH1zbms
EVcPl3bpckBJDizFTZx8jQZ8szXOi2dJ+dzUNboBEEdlpSl2TW9dWem5Er7S4thhvujQdsZkFO+R
o4g/zVoh7gHhKoGi6Oig6whztklmTW90NCXh5fzLEV0wMeR//IjKLtFDAd+xPHn1XPidQhmdByok
EVxl/EGke7kHh+rtReExEbY07JOPBcI1uECLEwqml83q+Zt2WkQ9OcGQbPoq+0WJvBkxu4JAipvg
o7H/MRnr1ifRkP8Rdh5Ljlvbmn6VG2fciIY3N/r2gARBGPokmcycIJJp4EiA8ASevj+oJ1JJUZqc
0FGVMuH23mut34HxKJP0bJFcH4CXq5oJTL7rYBx+0B/4BYQ9UqBsA2dX/pq+7xmawRpNnOax6gNq
7ICQaTnZktFdWsGUusmXjVaOyQNoAt/Vqb9amp2uz0K7rwNK4nr3QbK5vgBa8LofHkt8Ehw7I0uk
sO/VIv/GPNNE0F7lBHD8MemK4QkTYb24o+yZ0VLqxL3PLG2XqAxjx8PtcdBRJATy5gZAv+tnFhrp
aqnZ+oCjAiIeRCA4PKR41OyQo+AgvGdeCr6/RaS3eOD0u+wDcvos7FRc67u1c3DdbgmhjQHnurON
t95F2rxuj1EIz3sG3BQANubMQKnVXFPGbeAEYHsGRsnFRYyAJnEsaEmemWxjhTiQzeAmnwZcZj7F
iQmDtxjUrRiZwAPuL9N8dWlihoIOQd2mWLPzYtNNhs3VjGX5So257RpbeIMWFeEvq2F4xZbVMCV3
DGGG8Tx+Dj0Jo116llvONgIGW/aQB7wemCs2gu6U32HO1OdkX4EKIcGmTJsllzsUFmHxvNsmjAbb
dHN8i9GPkg5wI9DFfq57V44dMOPR60bIkO5E9qI1xaPUuZGVSnQjE4qFHHGdLqzrVwOcB8QlegbG
srchr6YUcmfj4269VcJSPZx6T/wU3pN4RYfWaws+5TLGu38F7460DAdza+1OQg50YfvuFKZHxyUi
qQ4gNNbtCwiWDsEPkunnQ3H0q0RkJPjMpf5Mz4xrsyMlcdw4qrDlUIhQo+jLByT3Ch824kEYmUKC
7FwJoITYt6CPtzeG3goF2AJBLwvm8YntZkrKit+69ZV4j8ppYC0i+NDrIMW3CjvciFnH8xgTZpti
+xCYzAKJiIG8ok4ZLNoJF56MwVDtxS5DCV5M0POLIbkqfg+ahVfyWxavIgk5wkVdl4vKFlZdt4p1
qCPUYWA0vvBmMOEmkdZmweTzcZdfyIah8zewjRfaOXZ52DU/G5tdChI3H3HmyKsigoeMtpdyZdeK
ywIpOsMkNhNAU0/bxas2n7JmLukKQ3/+S0zVmJRCx2X/ZGv4ZFIpncVwl/eYX7AAQl9nbRRfRAXO
8ffso71avJbi/h6+9s2HjvTl/o0OQl0+Vmm2qulNzLXMHkp9vbPkeUNdwhf5fr+9PEO/eb6KGsKT
eTDBwJWDtrVhgWk7LiBybidcJkp1nei+nEozKBvMBVTTFYSNbGNfQuZDw1a4FyBIKLa6UdcaoNe4
bIPInONoOJM37PJD5wjdPiaSpR68h/SToP608KHXF5byWeF1F7kFzu3WwRxP+kLaDdqK2hYSJayG
IF/KJSRIA1euOPIJj1afGPaWCOzP0U87PQgfT43hFSPcGOAa24z5g0a3eK+b73CkJVzcIsTOxGxs
qgy7il3RYjYyEA3qJQgJRXhmKHgJMpn4U8cm26Eyw+2gKZwOjxqrfG/hrKiwbEffFrBvWeKYW0cU
cPFeBRat8V6kw4/CYw5DklJH2qCN5fSNwCWDlAwMivYY9+UdjB54PQXf63f24BUuam0JJ6xrt/Ay
knbHzmCpmweOafhC8qA/td62fiZlL4S1YsudqnDrGTc/epcfWOLtMigng02F4RQWqu+Fvq4QNLYb
VrHWeUPhP6nQIEoUHylODBC9sKrtlY/h9QbrhUqC4FkDCiEQD5IipCTli+A13716krnlMQLkEFzh
cSrrF+121RrCiWHIV6eIckbvOengBYOWIPsb/AJuGTpNy80JKsDD5WG3uwT9PPfhSPiKMb/l0rU1
H8xcjt5zJi0IJ7wQO5O5Tbpo6oOTRI78ZGjMRIrwZsgpV9YYVKYjBbfYLrMLFXJ9pcwQC8yckxe5
5gS+ms0mJx8x+kpe2KTqoLjKwMqcC4+nB7nt3u0emEAW45f5PGeam+5J/1Bf7uJnDjfSgI1pD9kx
vn1Kt8/4ThFzrMev9J30IOoK8KlXt/qmsCBMsSMjmExzXGwznKyVfTW+RS0i5+76lNY0k9Kybn1d
gEG8bwuXtBthO1EBETa+ijcyHj4gffEBjBCTvmtXmYyzS05Lm1OVBcc5wPIg6brHxpr20o5FWNDW
tZFJOXPlO3IhT3qHjqRhjVrPSGY3P2X9C1bKE1497ccMbmr9BozYNCuz2DMWyFr7GUxyiMkpjuGG
jK/HhNHCdgwXI0I7G4gX7vIfuOvz/dlCesGm90a+dI3cc1mwmklvxxMyWzRgMYskdYp0zya6V4yF
tRJBo4NYn8ff+mYK9eLR9l8snZqcOSzamSz1Z23HsQqdpsNAKUQPd2bxxR67KRsp4swS1gUkuaBp
AzVGofCR7h4e4sp4oeN8aM0Bj7TAxESVTLQvDQniksQba4Zue077/7wk9TxlYmGP2DTXM+I06Dpn
T/h1Oytyw8LXdmm6KcqXLyzNOZFbmas8DuIinawQnpdedGUI1csCMkY7VZ5YVygt4q6lAu07otem
vJMdqYBpvYgwflIW/Tpbm28It6IWZTe5IJc6X3YEQdxgAWPozDzcpm3SGOJLjrxRoaXuOi/MloQc
MMKAg/jymDIhqtC9413so9T/IBdFdTsM8gnGuufBE3+7elFTPpO30mMiCyOx6V85JbL6wDkAu6hB
XDtFx+T0DFLrSl8GIDuiV2gNybXUSO4pxa8GVhcTVis/iQrSgjvKJ5zgGYjzPqgH57I2xR1kl/a2
Qt/w+Gi3+VqELFp86BtXij+L3OsgUmJnCQfnJ7/k8cFUjgpDzxoOhR+lL4TwxMJ7O7qYpGjJx9P4
wrHkilK6+eqH91tyKkWmH0GYvkTIQ9Ptg+2pP0O/ov7EpkmBfwyzBkAbvCGn8feIUqHPZEKkLEL2
CKCTOyr+KXSGz4SqIHXh5jwcbAMBjhPmyi7MQol3CON8xVvAP0RCCmPsxPSsKKd+kzPxxpWEHBFe
R3wqXhvInDH8jUV25b9jomkzFQRxrYAPFig7u2z+pIUD+sgd+Zvwvk9ZnaIrauuVNAeCAKPhXU1f
8hUBWEMABOGI5dWwZuHzFLOpWgvkb7d9ncHypC+d2UMwtdU4FwCCpaeUXrvCf3fPFyD2U7FNj8lD
vmm7TpgFtC4RYuqToSBmmD0+i0ABt+VrlsO5In7DXeMcohlYtqVOT+QQ0hKN75iDyEshXqU3p9/T
rmDznxGbdsSrOcvZWuftVbMl9CW7FktzmzIFs6d0tkfNVWCsTfk4h2cY4Wg35QL04jzUAsLPtMIh
Z7hSpJkpfQiKrZjrUMZC/EJdraprqmAVTQrO4PaTTUXovNvaxNCfSocsChyLbr51phbuZy49J+/7
Bev/lgHXWt4k3SnmFxwb21bRR65zY5Guv1rfcFSItpiiE5wGCYbqNZ3HNpa7BVvnXqMqGu3j3Q3h
uSTrGE9TdT48bRSmd4enhvo02zjm3sA2FWZbvSQRKlRhD1Hc01Al8B25Gat7JWiO7yTaaDIt32PW
eerZgrxUUtmN1Tr7EPLZWXCIUOHRu8I2/czKWYHvuGu+m+9wtKiCH3xSKMJmLQRtKmBAnQxfkGX8
HRAw/qbM2JPUtbqsvO5LfBxCjEi/a32nkSt0w/7Ff6SAJHajrohIxB6kOBfNoT63BMEdsZ5XHnsF
dyRglDttOi7uRK4xQERTvBy3Ump3bygWyOJa37vQgS6np5eIoigJj7y/pvfxN2h3/d5yaZCZdy0D
MiVUYIHHQi+D5+MdP7f6g3QdDJ1Qiy+1nVk6Qr8cSIzA65w6cyZ99rDRz/lEtljydROjoJFJX/HU
Vo+39C30VZ+1ooLmUeUajkAiogRXHFwVaFE/jeFaXObQtTD/3lO5hek6C4PpO+mbU319AMmn4Y/c
Yof2nvWfBoEktCgk92zy6Od5CjnZnYEkoSc0tQVVZ5tuE2JhJzcZMho4J3HQoEzDD2ZH1CCyW0T3
BlocyO2vzGnpWF2zeWl1PzGPSrMlaiYTj6VwSajYmFFTV5Qp6iWOtQVU1tJ6e6IwLain1oO2Bs2g
vuRcudV+faVsIx8EIszGJhkBFjc6NvHCd/Eyjg6BOaNtTdN8jg6HUI6Cfr1c4MBj7XI6ETqKWbh5
mCst5nJv10zGFCa74CuQIqkPnZdqzd31U1e6U9kiHywPuu2hOlTrZ+zR09Kvq1OpZn9BG9ex1f5+
ZJtzjk6WkvnWcUy4e3YXrP70jUJ+EQoIUDssF+1oUxTBs7mkUBzB2aAAoksk5AJc/SAPHoZMyILn
mmnf1ioUX1p8Hxrn1Ot09hNxisZc94JWl3b5qQRE18ea/cU2SRgD3sIfSuuOFZL7eQzPEY3GpfKM
z+FA88+Ie8VpzCyHEzuNGTUuYOKzgXRLdO4yW77kFIbNKsVoWoIAS0AL+Bj2K4tnxFfFll0j/0B3
MkDBhP2lbAYYJdIl6nai33jaRSro/hUQsRZPLqJiCGrBB4Mf16OEPkop55/ADkpEU5GsSV3Ep1yB
PSNjpwFy6jzMZYDrFAFPtX8vggfUl4o5ovuEBJrQV03uG8InLk23cddbL8kmr9d95mmMU0dHpU0C
TsRb+UI2NMc+iY4Q2g5N6D+oTHTbWkWdw1BHdWmc508Wq/HB4cODpdLuv5jAtuOK4BhN8OhdFFCp
qJxCa4uFOdkdRrw0JvHxJqwco7RVPzE24g9ZA+UPBxcdvcXc+4zwffwiAXYgbgYfAXxM88/s3MK3
W7F/f9N38JkTCiLOiZqZFXd2gXfHwUwM4XsNVO4fdfi3XsBrwd17XDFtEjhqmP/UVN975ciRJ33B
zMwvXbEteDxdtcQYTmuWGV7TnpLPFIeD9X6I3GPDqnDJs4P7Q5tOHID4UxE/jtpjZVG7Dm55vkkk
N9odDRQWgDMDi5yNDKx6Tj4I8KiIvykDRjjL53Sw00uLvgGfbDKvkH3CQZQWOuicICn2EfQFEDrx
h3g6cIJ2grZA4H4hRcWEf9avSgb9PbgOvDDgAGbyJpC6LQ5g/tt76hvRYsg3igCNnYExrEvCKmUt
aLAwIAihlF2x8AdGtfKSO8H0VCUJkAln1hweq4vQ0s4QqCGfR4hQx7BdOTgAUc/3tPN2flIlRHnY
xs0nogm7aEbrDTWVGc2DzXnOCZ+8tBRH8/JiVE72FvvKMWW4SEEERZi4nEBSN8M+9fJ2zlQaeNzG
pD5t/AJrNGOB/2QD2OcahMRzhLNo0Q7n79VnhLVxhdsAISIvMqgNc9Z3+BzLBJx3SdrbxJPxREI+
jE1F14sWGsQT9hjBOsjU79BZGztwFYEZCqobnDSnLp7hVHnFydJlI2Athu844pFCZ6B/ZprItKqT
MJR2mtgP+y2T5TacT/tx5LbPwzAwIKEQmvJicNmHt4OZYAo2Rg/rlUTZN1iV2NV3BVDlkr9Zos+f
oZZcoTBnCjzsOWJVYyrUUj/XqX/gukPOebaLgc1xyR8ViteLjIMsaE3G5K6C4cuebBm6kXe+/Nhc
GqVXnocE8xTrkxhGnL9YVDNc0vk2sUHwkbRgwxNZsJ69GPcy6qmpZsDMwap9qq9hbqtY5M2srfJC
cqSF/Pf1ccrAE0yFmSNDAMMh15AhDtYw0wvDvGAZiW/sbDX0kh70gCnETPHoVgltLcALFti0SZRT
bOkbzCoMe7hiBs2UPnXI8cU9aSr/VDQkK3b99qxOpQ3FXZSgbHrBWZC6J42CB4PolqkhvEAvfUu3
A8Md8kn6nuQheqpF/oXZ1+gmtNawFckXnLHj3sGdcxwVnOQjfzptvRICC1iW0WS5VrbMmlhE/VxF
Kuk84wX5tAcRy2Jpl4lT1DQnD44wpjT7Cf9QkZQqrdMMHvTAB1bLi2fpio+X3MSDfym9kFXZkyA3
SRrGBh74vKrcOyPZp7Li5qg1RtSW8Ts5TbZ6d8W7TbGGdQw7i7T8g/w/QP19srYxe8GMaknxWwpz
7QtHH8rm8u7ZXz2cdZtzCrQQCLBZ5rHNvl6fi1mY2/VPw1ATiRftD0LUqb5OHq+hhc8Rr9NWA+xQ
+mBv5U6LEwRuJvPoh9ksoKL1dubP+xWFe3Tfw6YzbGYW5GWlZAWtWBrSVmKyDrALUQGGhEhUivoO
THWnclQWg+JKLYJvmluHbZ4RoPaGbVXrJ0jyEpK0OVmgaOVBvBNmzuTMUy/Acdj+NUcieIa5Jh+S
4YkHbJ847hnEZY6quOJzy9tX7tg42E3qVEfsoqwrdCn4LK2b7Uu8ko6S8NEOvH8iNha3SzxeqJPY
VyRicObWiwR8ZS75KVg8Cmx2hALxFhgxsBvE5iIkUoOUgtIbCR2jVo/n2AlCJ2WidzB28TBlQIrx
lmkqz5d2lLcLZti+iu2OLxtVPdbrjvQWFS5DHSomqjY9u0DFGRDirSm+436B9jJlvpVMyV9MXtsr
C75dSP28OrE2+6mIaDoXiCKCQz4p8xayZdevP0zfjRxPXk7LaVYylu801z+PZfKSUHBnHCqzxBGP
Qv/BYNKK1obs5wub/6objog9lAXxPczENZRAOrp0godnU34VnNqHIxxL/K3pZDS/EAJWfcX8f8mx
1+c+N2uHhxvOQy8SlGbWAH5/jQ3QyQ/BGiI+gc0qi84hgekStxfSRskcvSuoy8kp9MoBgO2FQE4O
XQ1oFvHj5zTaHUBmpwxuZjZYqmWoSD1a0qBcCLa4YWDqqyd8j4oDeBMPYeEhnWj3Ik4zyEtw3aL1
sajyXIYilMV7AT1Kbasw9t5CTNSC5GLt8Makx/x5/+MMSzYMN3CLKXB0vc2u686TvxNwmTMr/J3c
7e555DVO8mQn2wrZon6NuBQnBWqwZmtcZ2AzDPPRSdQ9PshzlCkho0SHclb0h32Csx9kYfktnqLB
PTFaM9et05dBXUsQw0FCb6da8wTsKoFt7jbU1jL34qc37kLm8yj8PRH4Cy9a5uoBa5UBzrqHYcQF
0XNn/lRnScypjiGoBTSnzzELLLKzMRC1b7j71S7kxfsQgOHcnphHzKt3HXMHhHy7ePkjcbBIkMXJ
OcUnvVIOzJHIQVe/Bn/AY42MMAK3Psv7N/G5Ue2wN9PrxKXL8+L/Vuqc/OXmeoA5jTdu4Y6K96Cu
i32vJ8QJSli1eVZrYnhkxelpyN/gFdNWfBAOpJE0peIfgUF70K690O9Zm9Esu7ID6lj6XZ5bZdg1
IKtXFgFRqaxO87bkzhlFgXJD3bzPhoNSL0JYY8joAWtmg49l/dSNvdNGVPgMI8U4KbQt362xuz/m
V3FRQm3Aihh4x+62FI3UNjLe8aPXytvessHDhfuKthvWEm2ZBkvnCE4A8k6EhA1WLTFK48/CU4T1
N7CyF56SHwujjE9qYr6Im1fCTEaoYMFHD+jWIZBhFwjP6xUegEkuKySSg6LMKw8zz9fcxjY3PAvI
xwqHyYziKqajBPmblq2Ix2nfdazeNIcUzJE4BvL6sI6maNqOHFGocBGZYtDENu7zFPBIS6Y69kIW
WTuZsUIwcAFTiJjYS6UtvmOUhyyGZ4u/Ynq8yT85rNSB6pFjcZgRbtklJBXPRrCyOAYy5bi3n+1c
/hjVw+DfWVAf8Qr/bgYzWkcjNKegnOkfN8yYJzcMyCsPZsLnm/WqacHYnixOlMY48qhDDHoYtNhy
sfKgzsCKgjzaq6Sfg5ODyAlzqp4ZoTo3Yx3hs9MvJXxc3S3SRK9y+93tA20n8MOCHX1UbJMsAYfR
eijh3OaIlUW4NufmHIvDDxjq6F557Dsc8aoVZiew6OjSUZmG2xuf1sjOvONQpSZ6IpBT8W+6L+Xu
4yn48ghCgaUW8cRMkIn1epzxYsTlF3O5cN1SFFJ3kd5XYr9VBFTG5JJR+gilx/mmYyGI7Swnfrl+
wJEzdLfEvpc/OAkui/Vx4TRBvLhijwbTmxWuJW/MDVU9Hps0LtkLdVnX7mN1EZovUZXAhDyVzQ68
ZqBLfu6qyeBse8tFRzAw3/Cl+Cwk5MCCY7aT4pEDscI3b/u0HQkA62Il1FX3FO6WA/aDdx1Rlvww
GA43oqLhIjo3BFMaAYKvhMaNsAYa6D8Xw5ZNZ+jOYYGH+6S+1L6V890bw0X8kW9MCFDZDPSgW47s
0DMyljuHegHgJUHgH0BgIJo1BtFnAgyxI2LCC20gsvG1MeZ+vOip7YoFxdjwPMFr8uT3yjhz/Nwj
WyXktppDneiIxM52uFvQCekcNaRPwLxRaZhk1F1TwqSKsnYZy3Z/ZiJtbEvsKHji3gNR5PKBkB3/
+dhRUJcyJUM3CpnLsJsL25bE+AVuLMKsxkXbaJyhzwfaNhNdhj7MxgmNHFvXlvd4roFGyiaWQn4E
JlTvtC8xW0+D/dBhY7RfOnBkljQFi6vM5/ev1t2H83HC+aHL+yqJVIfw5hNgzzFKITIXPplkdeap
MF+UFwp5a0TgPhPDi9Luq9ZNu8UX5KVtBrtmmtL37WkklY6YE3PDQJkzt/vuvsM5Ps0KAedERMys
t27wJYwsjTeMqXM/nAe3U/E8A7invLc3FFTJJ0gXzVeEYr5Gx79sr83tSkVDT8s7K4JKPDNhkW70
8B/qRY4PiMIUuAUgS0z3Irun1MF0SiQggHE05OW4teWNsYoxMb/jOrkRDyhHaYwpT7rQHfbkb/CV
y3M2RVMABUaN5UC34ljDOpFtWqs9DJ/V9vCIPzRYyWxL8amm3AZqsNrpMBUwciA9qpsD7WCtv3uM
G+XmqGQ7bDsFE445fWNdvOb0epRYtPLhQdTgrzgARHCNl/cftq/kA8LVj/EpbEU/YAs3Tjdrq1cr
Li68LWWoz3Qm3OLeNXX7ER/o4u7Zhc7Jehvc+eOEoyIEqYftYhFuIEX9FvdicxBTT2O4HxO9fqRa
mj7rn8wBlgpxEUQ7MOLB+gqPB0JWx65ECQRMnjbLHin3sTDfKPAEmNRPnPVJL6i2hEDzVKkkb6SB
zaVn0PXLYqF9gX3VCr529SZlK6GmBFfFDpW5FR81gKxFge/QxiPHRM/zgck3vSxFJz1lYC5UqgP1
Q+hWwBc1Zt8kJVlc2GQiS7PSjrwG0LSVdKdqXANjDjeynGbV5UaUFCWHYhPrBuPosUXPfCdImb/B
IHPT77WvNqCDFQMYv/bP2Kxpi65lhTnVeiD3xuZ00RARe8PAsUxfRpkE54A1XwH2d7C/oVoSe2MP
c3nPuFxGA05EtbLNTLAw8hDe2KgULze31gre9h3/avpRwhjThYWXA3PszrdymiEqn/nwqoEuY5Wa
ragVmxUFDEm7/G/R8wSZIUxQATszHfKduVK/qqwfRdnIsisxPXsUDaWbVxmwik/T8FGkNNmjpM+c
fK+cIqCh4uf+eZOdnLfc85GseVEqxzzDkS1FbHU0QLQ0hxRkEI8CNjaH4UXZxsAlwzpitzR/NM4x
6naUAvFuMN4qaOZffTWFSuZrVqNJrDFOSyGoL26rEZ9FB/TqW+qRwytflOq8+hgAtjVogS8hkRDA
tWCH6dwmhQNLGe7KLbfPkrnZTn+4xXZiS0C9+EmxIkT0T7Fg/piJP5DSq36Z6xKLbcseQAmOcOQS
VDPYLbwYACBa5LsuW0bqt9Eqaff4qUABSfH0Q+uDj6rLUsBfZM7M2/hqkWclYBewIsmzcFQ3Xbdo
Xbv1KH3hOGF4TKAey0JjRBE7jfpC0QnF5E43tqCWJVG+i7zEQR2UBEOzMdiU02HJ2WPdDtJbA6cr
eeDmxKufJXHq3r7FbH97rOoUmM1Gzv6JgCyiRcFLCkNzqIExMojXEOv0q55BhmNdEXCqvEMhevQe
mHKvL/Vup3VrKcmmcwoSvka2K+RLvk/hkCgoYB4IAjwunrNrGitiPtkHhWVrkGsWrbZKycW0GYsx
SX0VHSSMXADLTCFkcd6sjQ9CnL4UwJTPOrblT+iGfb1QP5/CzgSoxZCEBpLlVF6kx9rCjiGeN+XR
RAKZRpsuRkLtVhBNoeu/T+PRxk5eMhuXAGNtaa/d02VsZhqOQSgIs6LMjdgId0kC34aZja2Vsype
K9+EOhXHMt6OwHikzMMYPvO8DLQfUzm9exp00oyiJ9ANuA0wbw7aJjk0M+ybiPbWTNja+E2FBMAY
3NjzNUQykBh0gA58Crkmhea92+isbn7QaXgeGL/dlY+Wsk/bAV4myVbtfrR2osI7AhnPOx4+VhDo
Yt+iK0Vj7bMdyMlbixPJcNHZVVwss24JYQaMnnzTmMWSw7yihY9P2jSbwn3L2WTZwpHZZSa7QIYh
1ePLaB103WePNfzUb/BkzV3jGB6IqZDgMfmQkn2ed/hBL5m8AiEygD+ZKPJs80p8OkKWc84oPIAH
0Wo+3roPGzAeED/cTAjKVfLIiQZ8T7HEN50+wKcvTf30XdgRoJArm+r+xIIlAgBHFszOQXmPGi67
Xyz11aAAEtLliDcA2eiPoLV4s09bO8FDooUbzsoNdM/hpFSJcSVYL5ozDuhnlvuf//rf//f/fD7/
O/oudsVtiIr8v/KWtNEkb+r/+Y+k/Oe/Hv//X3tf//MfXTMVw1RlU7I0S9MV2VD588+PQ5JH09/+
X7lQGmWYp9EheO/36okggBHXisUddjAncz0ZSfz+N8riP/xGXddkA8dDSdR1/a+/sSy6rCgfxPKS
5ap8GqVLA5NDVmheZDa+9qurJiHg5vFuXtvb3rBHVtCmcn5/FZr096uwDFU0FMPSJcvU5b9ehfLI
R0UuY2GPfv2I7oSYinm7T7tNSMjBHu25sMmfn0r/pZbvqDgxBmiGAyoTDBgGx+895lHwT5EtX2Q+
izUElgR+c2Qz8dVghaPI20+MwjMKpaBPjkwPSX2z3hSEywohlngV0u16v78p1fqnm+KhqpppKqr1
600luqmb1l0I960vM+ggx7176WBQ7zm2oYhsBRC85YhBhj7Tz879FLYLcpkKD4tEE++NHYmOT9fM
UW6rM5i7MJ3PI9GYfAxwFBYb3UHBgIKuCQYGC00WCD2l7ZLkK6JU74e+Dn5/P5L2t/sxRUWRDFlT
eUmS+sun0vaDUd2jztrTsXsQOu/95ImCd+BHse1kh2HzVJV74fe//N6/Lwp+r6VohmxZomUYxl8/
jqypC7EZIgsIQVLnU9oig5B13yzyjwhUfZNcuP+qtH//a5Xpdv66Fk1RlURDk01dlHTpl18rmfmY
VqFh7suFXX0qjV+GOO5NNp+nnrk8ueRXvAfnB5iUzsOtpyGunZ6b3u4HxCdINQcN0x/rjBu8aDjd
5VHZOp4IAFACGkeRudjvL1idFskvFyxZMtdqKLI8/dNfn1OXFlki5qqxZ7KS934/LiIqu2YZa4v8
aDWLFGbI0iQWDiEHw0jyQ8UdzFm4Nr2NiIfOPoJD9dzAkmYuu8RCAYGBhYCHsqon8vwMxeo5Raa4
bufUuO6x9378/h6kf3jof7mHXx66Vie9eW8J8jLQ2Q8UrOS/E1T/XAHNYVthy28PnRIcns2q2wv/
8srVf/jSZFHWdF1k91U1a9os/7T9WnIYCXer4xw9QorSJ/t9CY9z0BIJ8PJF4muD5m+TFsXEW/3A
sBy6vE+MHuZ/RLVgSsIpTxvMIO74BNlyux/MIlG1JsiQhSVjzElxsFaEGciInwA7UYr/yxP8+65j
/uUepq32T/eQS4qWSllv7EfDJVRqSJeEIloS/movoConcmaohGDwQylMlaCikYATyNGZ/cuFyOI/
vMu/XMkvm/qDeElReI58j5NNiEO1FMPQpg1gOgNyVW0Bl4nkAStIch8vAqNgFc1JncLwv1ldxfcO
BTr0fp8kIYZa2nAucHm/Wjtc8/SapChXvkI4+GOETquLkmCOhCVy8t0UuzQL9yhIcdQY4OOv9Mwj
hoK3aIUeIMDbLSYFyc7YN0n6kdwQnadFr+Ib3TfmJQPtmbnODA89klaviLmVeUA6xhA++Hz4ZHY9
Qr5WtwI4A39S7nTSdVEtENQcxf7D+ENqUR0RTYXw1KmGSJyfI1juMYFg34SctI7wjQM3EnwBve/d
3jX3RSHusMp7N71vVJg91L0v7ZSD33QnpMaCj7knFMpZdxA0gqbxeF6Tz9Ztnssum5nX+F2At7Vi
Cv9KgiTS1e+BySj0X2k+MuXgXKT3rOaYK88C8q5x29sxcaMsjejCVnrAiVO5OGVR/9bHanmTAwtS
46JvNhaOZdzBJcEQvdgNRwFdif+HP4566U6R3Qa6M8mhiDgHzj7HsCTNeRpAZI2uQhbclqZFNMsd
WhUFUx8M5dTqdrnz+w9fmbaGX7Y/WbRUxRRFVZSsP7bHP33497g3soc2GPvYgxmiPwlUmhcnctHb
b+Mal54l2GrnGeo6fNOE+Rh0BT4rjsbWwgd4vI0MVXEFwv5/h2hvxPQCyVP6FQeEpz4m4q71pex6
qvf633adqaj79cJlxdQ53FRJUcVfdp3IbHs10nt9H68sCO73BRVwZAT3TTylMO0fQ5AFYAZzayG+
IOkslMPI8APNDyHvG2YCM9OBu1ys5jmJAx+Yjy6RssAz33MiM+6Qnv4IFtPMxHcIMveA00dY/f7Z
63+vIk1ZVmVJ1i3KSEP/ZdORNLHjglp9Pxb7/DIw1QD9Y1ieujA6a0+UfTIRAM5tgsmkEmEZsRiz
5rkKqdqyINGx9pqTPqFInFDNlWStr7afkcCILvnVHCNYQVOqzqy/3A4iFrRv4/fYr9t+V4cOiJoe
rci3rAOYKuP2Xi4hU5NoSwQAtCjsGBESaVtaekp+sJnf37lm/tPL02RVUU1Fp6KbiqY/fXWtkN+T
Yqz0vbi8ZAeJKLOZ/p3c8cfDzLZfy+Bul35dL6EV0Cxj/grj4S0PSrunYUUFXL9hKSh7xMcbC/nY
OvcVL/BuE9O7ejsln+OpWt/p+hj9QXAIkWwRBch4jxbdBpH4QkG0A+kLNzDI/qWekP9elJssJEnX
FFWVJNmcbv1PtyaKeXnL5VjdTyypP7CLyiPCbYwCJZzlvRMVB5jbck9c9gKXVEKV9XBvPN1ihxtW
+nD0+F+W+L9e0XT2/fmKhrvWEaOtovwDul400k4QMK1x+8iD0KxgA8BXMzBTtzWSqdHkMJXF9omY
ybdCRrbpAe7//v3/UQX+sngNHpKsUSSKuqb+8v6bkcCWontoe2gJcKtG0jYhbeHZAoI02LmbrVBX
96sHAjV9DsaOYPH3V/BPD8UQLcWg5DPoGH/dPoZI0cUwF9T9fWNhggJx0LYwnDrVjFLxdt5FK8o7
txxXBEJX/j13UF+5VewOy99fyD8VzH+5kF82AbUzREVXIo2CWV9m2KND02jn0lFttxkj/hfdwAtV
HHZYZjxmhYp2wtNpvQYbizjHWMt2h7s8gOYG5XW0VfG4GZyKSfj+CSfYmudpEF1/f8ma8Q/L15Ak
0RIlU6XwlH75ouJSMFSlarQ98USQJmoTY4KLEPppjuz/leElg0oIhySvKSoHpEO9Apje6adKOuOV
F8o8WA5A9UAhV/4wRmx64BOXIc4NMeKl96tPMX3NkSkMkDUhIgTRQRtedWHRHLeS3Wy7Vwkta+IX
k+O3V6wL/InEy/39Bv072bfxJXoEsCzMZSvvc+Pz2TEsufAvumYBD+cebSnxmYJH9VelY2gJ8qJi
UPkot+MAaCNsBKyco52RiA6sFVWY7keWn/+PsPPqbRxbl+gvIsAcXsWonC3bL4QjkyRmMfz6u9gH
uJjxNLqBgznTMx5blkjuveurWmXHsX/lay1Kn/rbDFt7MoCSpfhnPcrfwInnzNo/ZPMMjEcnScpm
y1ard9Ekaz79GHZgzImweDTTDu2mrvGFRZtpsjg5Z3eWRDE9aW7ZFbs1hSM3yvVIXlDygj7lp4So
/PrzoeM/AuU8ecEJtuFi8lAwA1KjnNsZUolz8zgtvaIxyy4MbJT4680MNBerWcBIWoILJKKM6ZHi
jgW0ja2FqInhBCdOE9AfigCOSYC6y0rZSV5K3cmKrbmxvdPHDMKG9hKis7PmGa3hWaQOGj/NAy2M
lqVl/nW/PdPrAQUw6+ZpuaACJQXLg8DQHRqVEuGV9ZHuY3o3Pu/+U/bdP9870OsMqGlCiPYywaHH
iqyGnz3eJeGc7uLPCh6gTvlRCMB1FUVbLcgX9Zfen7YsleOy2SqXDp/XkffOEGdoSGm7DHkJHL7U
10eDKr7I1gdacripZcOFazfh7MTz9Z37KhS++Wv8+JJvB0idU0wmrIi9QJqbOkxsDUYF4mb+OrIh
5Lhi7WODpISbk1SHDocaCcyKjkPsOM4osV6zZEJVd6t9za99s9vWb+p39X6ibZZPLfdBnQDbuj0D
qrFcy3ImGHHCqgsJcoIQRnevOavMtoBMlgudLQo2yRrJFqV1XCrXpR5Ik4tudmekgGNy8ID/cKR6
zEXNlk/jJubC9dUV2R08T6i+OLG92zM9EPH3bY4XEYI8uZcA3fgGNoLAU1gHkrwYynVn8Qnb/Z7Y
uz4vOG6bXqTb3UulMnN2QLJVhCOQ1jIfrMPXMO9OPIrIScKLNpkEtza4EMJGebFVYO3EVFIuaooG
LIo+6VEqXkZhZzDNb8MFIJpH66kqRLMwWjBLNztek0ftsejDhWmKJV0DKUduPIwmSdiF/vAM/RJh
Mkg4KDQEQha9OwnjqPRYMs46sAlhMTgu88uNvB03iU+BRk4gdv3yeMqeQ5U8DX4iCjuPhH6YISK7
FGtEIPO+53NUKD0A5T6DIBRhmmYc2Bz4tGUZWgMMdSrEAO9m71dyvRfiqcY8v61TDYF62uOqK376
0EzwhS3zDGzcCREA2c3Rfe8eQyicdPx9aSwYIA06vjdfxjVTS5+P14lsQUGKvG44ciFt1WAPhy/J
wr0+MeV+6TQS1TN3f1jiga/J5m1ww90c62uoL8JjTczh2H83h8cX0N/Hq4YzfVWs20DZTbO9+Rnw
Bt8qXw2wMsp5Fa2FMZiOsSnZrgPFN72PVB5dlHpxf8aRpc1HoJzym8r2rxOea504SLprxKX20iOR
M8dwzBqgKGwPX5YddgrxAr2+LBbZuFIAt7LjPD2MZTsPYX/TV+aGhwHl0PjLhkb9zfJjiRqCg4Ky
pmnyj92DktVZ3eilwtqtv93IyK2hx5QPV2IIwPNildRET1zisNg8y8UNja/c4qTaVjjGwJMKuwbn
x+IlPhgj7s2meA/pc5ypFzR6kGnr6JgGHdYJPsgtvsFPrGVhPWO9MjC7DX/bCv3mvP+vX2b69//Y
namqPrbSjV9G9HXKk2mB3knP+le4a6lihS//DXLKwuB5MoPoL2co6Td71X/97B+6UTd2ifJoyC/i
G1ccauL7GRQgZVEsyPgzfW1e/rJz+P0P5MhmicjWpvlj45DHSV6Oj6uyn/JjmgeDVE5WqXQGgNm9
3FMOyQF99ZISqBqOx0/Mb114IP5D0Y3Ow0w/Qy/MVw1BkSgw2xewvNGzTtQ1cmFbCNEiFfHlzLk4
uSu5ZM1+xenKur9xmY5giLGS318iadG13J3nwTjdrs9ju065Ef52Dvi1B/qxxeW9/f9f9acqVrVN
mcbtXdmzHRLoPPjCNFY08IhtjRc5fpTpLrodwDhdJrehuo1hMmipo0rnLHv+89v+m3GFCcJYZ1xh
Grpm/NKo/3GN3UOtSyOBt712HQLfN4hY5DXIA40r6JcnuHmz+KkhnNfQbfiqjDbN5M5w+POrMKfb
8j/vyD9exY8rvSutzAyhmu0xMeOofm76Y/iqlUFHgArywwDFVljFyfKXwMLcXL8FGCDMamXhsMdl
AxeVB2hra8MmLD/wwZP4NH1OwTJGthkkck50oSdkRwhjQNF2E4qdheHDWBfftCpUuDtoLwZuOty3
GV+iOy3LgkmT1U4CX87OGYYsDKelvtOBtG+727bzknArq1NRUJQcZKfw9YOw1Hpmw/ZIm25q46eP
5H2GJuV+kn7hIW0SAPz481sny7956xRoOLJpKJL0n/tmLHT23Oqd85IrA1XDXmeI78IGVW0lz5G9
Mrh+2ektoYkGtQCeduJpTPC2Y7Mt/6aV/nq8/vtzRK4wDcvQDE2SDWlSZv5xNVWalohKqGv74rkk
8kj/5zz0cSAybF30zCzXNOeAoLzoVONsqdKp6JogRoGrH1ezg3nW/MszVPuNaGopnESYF5miLpua
8u+XNFTZSI6DQ/cNiqPg0pCLeRq7J3Z8ZOcxpCwEZqzdc3xiL8XMDsa9ajOvHE/hgladyv3fF1CR
rnf4TlyRqBGzCEJ9Xx1tDRjKejSX2e3AVyCw8hUJ017i37h9Dm3vYKym6/a2IbHd+vUaYm21pfF5
MXlQcGwo9tNwmCQkCMTL2748Q5My7vNDyvifsT6JfLrxaltQ6JecRaxohEuooNlibstRK08RgSDG
tsTuJv+iq0sL9b7cEhsETwXyFxAQ3IvQoQQa5Y6uMaq6lGqZ3uaxtqTYgJbEiJKTaZYfDCTBJfsh
n6885dmgH29vZF5T0UFbMljauRMplqP3g1I2SA+N0+AyME8cvQDK0j9IacoD4XImQigzVnRrlT7/
L/aQDk8jc978PBY07twn8DUvIwXCEr0ICoGbjU7mL+Wc8CA3nRXna/fEVj2Eeoo/Gy/aQF1ZkBSk
xSep60HuL1vWUIuQm40F/0QBnN5SNE7D9gqbe4GlgbBcvjBofNMXU56STnp9TW2HgD9X9yFJtxO0
s6n9lHo6fQtertG2JpBebW1yyFcda1jxSfDL5908Bi2BjfqFjouuYre8M6olQ0X2piXKJkcJHi8v
JajaOeTPHCOjZkfVnKToBOvGfxyTq053PQnf9+p+uMIsguAUYwKyO0BblKfj+IeAzkDSsPmPBCDe
40ZghbcokXDRnu9Xn6gDN3DCSF6m3GqmUhmg2nxNGfslxauE00YHW0xZujdOusjOia3wHcY5pTYp
ngIk9J6yRPCQUsV1CsbLq8WdGlO840c3cKcK6jSR1X7DQwOSmKI75KdFuBHAVsKlwLxBmWt4Q3oX
fh1oqq4MwP9Bkn9QSFkfMkh3JwswImgDtv2NHUvzjOgHIBvdZv8nFszQ5kyhkqfkOFXzlZCsXCrP
mIYpmkM9glSsqjtSnDNQ5cAhHZvNOHUdKbjqvuCugspQyaYSZJWgDHECwJyWc3j9Mrh0M+p2HHyG
5D2u62Fq8luQqEnIpmN/JG6CH4Th0jsRAvE+J2JMXmIYD+V1zwucuBvx57QL4MiRMINYkibCGEqQ
aFpcIKUSkWYE2Cz6Yt/0HiQ6eY2dzUjcVNno8ZaAdqc79wyvpYuVXyerAvytpmvWVhAUh+mfS9Wc
zG5VOf0LRw5IRNANcPlg8SG/gNY1RYHuXnafX9MN1o+QhI6EtLwZcgo8V1ciD2og9U4uLCArKAIR
EnzuJORn9YIkd08gGjQTJPKYNB+0RI98XRRvZd3hQpNgIiEUaD6ZG140YYci4qfBTqXiiENAyNtv
Y3jhQdx8TaDOT+xZVuSB6UdbygCwQFLaY4erYE8OMzJ8rK/8Fsqn/np740k6vXHvpK/KLc4UlOHO
9Eiv4++r66XF2ZlodbuxGHP3nJCxF3m8wergNKzerE6oi6AUSQKJE9yMq4SXgsfvzwul9JutDquA
zE4H1UqUZPnHDrONmtB8PEZlT+rv8cwngVcaZz+RgVrz+CVE7flOEisjPsd8Ol3hfBevcPRm/QfG
5sdH8cwcmhQoxcHTwVSY8Qigo5lx2y2yb3jmCu+B5Yc0nuXhF6SZemw3SsuJa4UIBf9VhT9HG1Tv
VqAcWPaK2S87ODcYD6zbwKQrQKnvfG69dHk93D64z6mDaJCgBs8KXYNwbu3Ct67bAHkHiZunKgpS
BsPSchTcDQei6rTxxlx6uPNpC2f3VtkRiTdGZrSGF67JJwP2fWpxxHdlc25JmSytCS0hLYD1UPN5
zFH6i3sLSxNBlpLmVcPm8r5O+ZiNiDEfpBEdHzhBhHn8cBvmdRcl/otYLqn/GT+poiLphoxhwEQs
1398XIbedXIlqqh00kou7OHJfEs/pAvPWha1/MJ9zVVmfOIHxwrwDOurJLwP2BebKisMEZrJkElw
of3KXqPI5jmv0Y0TzuRzIdgs24OAB85ts41wXaNV1YOfZ5vRmJi4KjGmxK9rFxeXDmYdThguR9hY
zHxUirNBRafjR9hsNX3RFWdWg7syvwngQNiB2rjfpCwAM5lK06eDgNeRICQQmPpx6Nxy/nM31+0x
m15QcWFqgQGfykZoOyJuXwKHwXiRI/tOXWbrYKMzVIz8+KxmLVQXfHSRnZDWlJd8OhKHIS5EnEUM
9vXZ7Y1PI4yn0FapTt52cqRcRFAFTdZJWrBzPy09qWN9AVTDTpHyeBeLO0GrwbSxa1NASUJmihqy
LFFxCSgOISAlXISUdbflw40ib1yl2DzxK4BlZQX42y6SD/nnnpaPXpFUS1NVjaOJ+GMbWQ9tojCT
lPf6muA2GyU87lrkpCumq0AU4ACAYhL3UwktsHrIe409zSbx74oO9bX8US+8IfNlwHUP+mJnxoVP
gcn09YUnbad64CzU/d2c8yelW0bQuWhdxl2CjDQsC9UmvdLCeD7daBr5JijLTux/mwH9m0ehynaM
Z9y+fkpuxNBIoMwegp1lbvXO7oca4SPfqHju26lFUPrI6K9kf3ep+zkAcy5ekY14RC/EIv+C1Q3R
lWJZiloAzmPl1WkwnTW3GZbF8MKDk/u0oHGbYMEqOhesWqC9DaZc0oCKJWCO+eTRjhylJhzU2Iry
Uut1qMyKqbovPlzZSC671Q0zObXwuH14fmEvx3G/lZ+TI0+Eez/D3w+BtLN8kyxB7ChMrK9TRyAv
jY6FsvEBl/MSqezEc42p2SKSOFO+Ipb3cFqe8REOylkXllfNAZXF9fpoCccQM3LhQuHz49GR/uV5
bk33/7/OGtNFYug8yi129Th0/r2xjy3hXlWFJu0F9qm84cqRa3dKfyCzU0rqTelXigxFNnvT7KAM
bUtx6EIJIUxIMxh6XBJsxz+LZ3mNSIYqzn9M5I/F5566JU6DK3h5j0tk/JV2FWKnO3SveeawKWU7
1DXONcSLjrFgBlUZabsfcVC6tM/gr0NnvHFXPpyWJZO9XQA5RZw+z/KkHNhls0ywyWQv3NERBKte
ZZbg8eTgLb/SAbHr34ANko9kg8OPEBDtcDycaXGkWukDZuVbThlxO5Mr//Ga7kt2GDOWc/fPayYu
p/++yaqmScgVosKR7qdUYRWx3N9a3mTS91pMZ+ElUeeWNOtekV44PMVX4LlUGk/PB0wCBhYZgCH0
4qFEW1QSBproWJUfYjRi3xA59Kow6MzL1b1dUlCB0sEqFuEUpYFTt3n3hphsPbFlgHq+iFYbI0FP
tzg/i5RXSsKfTyX0MIc9jIDHAvoOlliTjbnq4R0GboPEVxLFeFe3yiuP+fQofluU5+KwemFQ8qA+
TprxLOewUOOQ7jDKz4nFUgmT2CIzNszl4A1AOZruLaMxELfD9HnzK52z6dHChzuj6pkFgdtQADJC
Qp0zC3+lGZaNw405EPfagsK/gt02mTyN+FBg3H0267E2e3QuOyIc9Zz5AOJeBx8pig1ag6HWYet9
vXD0urIdT1GbIX47dAdIsxjR8mFzISUfnJSyE8of35r9HvXH7ETgt0Pb51/HTzoxIH9QydG6BQ4c
Dm9mcFX8YY6PebqDX2mgR+U1JYfnA8uDvowPMoMzkjlEsEm3jUgmRxjGYzfnuaSdjdSHf4JPN+OU
pwS3fA6CJEwCloEKtwH7kyuyw3Tb/DKtT4KNRoalsTkMZzTt8kda5yQ/+WarHcm0wk0PcL6l1M6q
Txat6eskl5zCwMwDIA6PP1xG0awWbB4g7OL/fFEr0+rx48HBsmKJpmqJuiHKPxSB6NEyOWlrrmmQ
UuCSjx0uVjjTNBM78GGJOEzEJ1KDw1rd8bilgFw6fNDESIkUGmhReSlhIVtkxf3g+a1ve195mV67
gSPkz6+Vyel/XqykYA5VFfjWsqn8mhH/Q1GJ4yLv+soY9t2Ca7uBeGwEQFGRu5iMRzjGcWqannmK
n8luD9Kc/alu11+Sc2fY5pDlNb/icSWViwTp4AwiXeJQvsNUyYBJ2GA1mGoS+3l5jtntkx5kJotF
f30/5Uh9K7ZCbCV96TS+Dw199iTr3eYyJJuaPZHGV25IHTKbAuF0FCU3fECkg2UXH9K7n3PU2hZP
JfRbh3ETuYwI97pNSg7LmQPcRDrrng29sMdFHC4bzoCQcihRjPzNQBuTzxryBGSAvCYMeNz46pxQ
NUjGSbelg5D7V/W1vz3yfrP3kBRD0WVdkURFNn9tS//xhotZmoTXPhz2IpUE8Aaj2bTUK1OUFXpG
SnyI4lvQs9dAeW4aWnIPmrDGoHMjbx35RX+M0Q9lIE3UMy06H+McNw5NZuEJwyisTGktaCZv8cet
WN/KPaXZ1CXxENEoUy79Ao4Iq9i0dQ1usOLlFWDNfgnJmzs+hOjXpW8kNSxI//0M/NcGKFdFKk2Y
k6SKtpLyt5vlP/IiDipDnZRhUVYNS/sxB7hfDa0YdHHYZ2nAAz66BkSget6FvcGnBUOCfO9N9q0E
cYun7ShCDnpeUVhectKxNrdoySCRDBd+NtqYLhy1jfl+mkP9+Ub5r1d3ep2abhqmpTL80X94JQxV
0lsxaYd9Y/jcCdrAQG+Ral9X5vsNc7zrdPaaoZCy+Y/hI5QB8pA0OIKC8wcMLmcbD6ce3Rby/SSW
zzfT58H9UPbXu6/A8KOitl4zhuMgJb4Dw4IIRTqqzaj5fOHcysQREMCffyeJhfa/dz/hBY1Tq4Tl
S5Z+PKrqTjBu97qX9vKe4HHbejmMpG6NHpdiBiTUY9jUcJCcWBTmjE1fEgz6iUriWb6osKBukYrw
hp5CrjRfeIm2GGULZufrnqmk02iErzmwBgBhZib25cbBVuXEc9VHWMM6FjrbnRZwNr+9ZZaTLDI/
X1sdb5M9BhOXTdoqDj26C4XoFiADJKcZhR7ZgpcnBQ39fLInPxntTNqmL7dgBIq2JmuA6Zc9FCfp
3Yj66D9WiK6mf/0o4d7PCYQWiQt6XF8K2odG5ZeIAPqCpkdFnwkZDvaEEqRHDtEWNYu+POwEYFXs
/uL5IwuS+ECzeapubz5SLxvpAhsXE36eRcM0wV4mrvJ+Z2NFcTyQ5bsxS8cVZqcmJ7NOXeZOgxTJ
kci4natdrZ2M9KDp3yYrVO/wasU5/Stjs7ipL+kzuuz9HXnVEaugGZzxPu9J8WV04dqJ8ixkB/MG
zCUYvkFKE2iDsGM3lz5QLvXUQkWIH9V7dKzaZnfJ1aMzNZ1LEjZShGLefF3dCW665TyQ96RvPTW3
rSne6kQPSrE9bCjWADDBuAd62XnKMSPFf8UrYbfdNsOEzEYmuoITd+9KgDirgQDITpb1IpJTrcPV
g5hEd44/h9KLpLmi2rpufxlqkJXLlIm0AnFjV4BKnV0fn/qpXOntpb8GqEE0LXXZuXnaDF6+wrvA
g/l0i10yLSl/ohtaqTfXZI4KSolXiuyc6gtqu69snAbDK+S3Bxi1GZ2JRE6Cx1Ki3FB/TaIvA/QN
1XvNwwvnyCtotlK9zPw7FxU6C45ieSlcsmFeorgwJfM4z1tIil7Y71sQanybd1SU5FxGXPpOa8wx
4QuvaKpgxVyp/zDQQAFbTyo6XTecy+WII99WMff5g7SZS5CeAwHuEJOLmi5lNidEUWnC0/aIwfa4
b5bUet1sWvZKW9iwYfVFpvIfOnudevaQ52wB7/R+rVGnFWZOhwevPvPNk76jvWrJPRET6Q5C7Bj8
df54bwD9nkEQkIDfJAtKRcwdgjeV19wjJGCXosXRXFrK1Mf3OVtd1xRA8+OXBVHINnaVQ6+tj/XU
jytsYtYpzuw4IrEMgaTaJ/vrtuVdiiFsoUn9Om18WcQxKUFjX63kznTMbHCIuBSezJTresxhxMSP
TdrHCA3Obc/Apu33ieKlvUdT7AMF/rW47rV3uiMkOiI6l2Y+LYf85LT8qtNpKvUGEIxE4xNIKht6
vswdOZ1HuzFGVK8qA19m96yaVj4XCk4UwosCoA8uP4Fn/6qfeXxwP1C/N6D5HnVcXMkzmiMJPM7k
1EyjAUTLFHo/qF8kKICjuAItL0fjBchnuLfoU364FGYOwudonKp3TSM+jwCDw2OBH5bWYabniBx8
5VcDbdhmR3SqkIyonO0QHzPM39Xxqld2DukS1C38CK6Sa+elzADGfK73qKCFzsEExgmIkQcjUQkj
jUaC9TOfKsQkzgTtVJn5IC034Jv2dNW1hEuPAl6wV2unOBXs/LTcPMybfW9RyJ8enJcA0iufnXoY
RBaq+7lSX6VmU1R+RNa/CcqFxjnvuRKOV/xoKRZr2RmeJXmbh4sWZzDlxjDvGU5S5Yf5Dvb5d4qs
yTWP3Wymkj+F9zXXnyP6PB6zRiONf6Rgt6NvwZdHj0OnIcPw/izQc9iFGfuWYSVJDb+LDwL7LB4o
XsGNR+NrPa8hRniDsxpWrKwcmbe39/LSiiCp0HtXEqCWd6yZJp6wGW8F/PovIOE+QVAONfQhfRGZ
fOn5lqsRls75bhPpQcaCE4FpjaM4oX6OA/eVtr3PkzcYK+Y+2cQnWVwrzzBHvlm+yjQw6aSnYgBc
kEtqUUt9TYWUruySd1mec0xUEMGVc5kd5GZBiLSw6YUEWWodUdKYOMSbmvZH++U2N777NXmSDnMK
TKZPPhTY09WbSePX6A3Xc0FnNqtDoS5DtvlJ6OEZ4JQSty8V8soX+rhIuQ+/LyZtg4YrEz6PxakC
aC1Vs465pGyEunbviplAoj0pkJm2axDFPKBthrW1gEWs4DFZKeaFdd/50k5Kdxp64uzxAghWAkeq
MGAJ8mGr8MyRebsROB8CsbdsX6ibRsZwpjqwKPvBR5MQ/RgjO3MViimHjbUFEDjWr2I+72J/UFzt
6S7s5FUfHQmQY4fAN9TsaVzoHotqYwYJYg6ggllMALXb9oWHWMj+QeYRUwmedrrlTpX6hBiE4g0m
JdinpCJUwloKg4W+2FW4rp7jCfB0jryycHRwlctufiPsc4B+xUDn/GBSvUXzFpakZwmGw4VbZhZk
HfjULF3LgAqF4mt6Sdc1oRr4XsK8owbFzd/57M2DIXpleaxyJqOz+hgVEIO41CJHbOIZEIl4fceM
Vr5QOtkdtRfy78KkDeTn1EeKwsJ/rc7dsBKYiSeuNm+F5XSNcoqDMCuzkgAchk6Cg4wPEhbhVwQe
yxE5tZh266qNVz4hRcIAA6KQbB9rk98RVTpnBMe8PQdFuCWQAWFjgiQZXT4rIL4a5lPxet+46fKh
S/AubCDGDCJAQxkQdfh51m6kJ7qZuTQizJH7iPA7mF+bMxXc/XUpXoCf+XSKADeU5kN5US0gss3a
+tafMZG6BQA8UiXtXCs8hYDJ2nKsxC8v/A786basP0NY/JOdewFExSkiv0G0UuYWwCjOkCilZHWC
iLZocARy8BA+rW6RWF7GcBIqAMz5Tgn4tODgPepXrYMI8T21NcHX74hXelzg4oVmHohQMBxB+G96
4ivc4nc+ok+GSY91a3mRsajxMDNaMNuNqJwZewr5E5m4O88VFl7NbaMzqxqWawB+rPucyo2dohzR
DjihC7t4P4SnEmU8wStIyPh2TBP76+5Qj8kbrUozoeDpoxHpWU45Dnxp8M3e4+Xlqszju4v4MeLw
cosFjozIa0/w8JmH0z2OnoacYh7N6GDddmZXzHoG/eirLzp+ahD/qs05Lo23t2FHPRmkQeZGUyhh
dt9Xe9IuiJ42RA8g/MwggwrbWOfon+EJ70m0MCb/Lb0QL/RXtG606T/uPgt7zTHkBUNmnywlHg4W
OLc1sDohyMnHvxt8cuHUQSEWgZDOoEBQzZHOcAFN0ASFq3dVfd33+iFvvVr0v9Xns5IGzJ7RLzDf
YTrgfdqG0pnoehzQ3OSPxtFs6Ejd7MYZ61RLC4nNEIsLgY0xAR/K3tEtyToFE+p7gtfFojve3yOs
0bQ/YiTpAFkHve3TJ0QHNvAhzMQ7oNUTgZYJskSk6VO01QV0eZ+ZjLjIv+kZmwNPwbBNAovRZMC3
LXlaLEhSkoTHCL1GOoN0/RoJi1Z2MDKm80ylqJiVgGsz81hn6ZsolkJvVz5rM9iiDckEohuiayw0
X1r3mMn349FyutmwrHq4Ej433ZkVvYJbPEOjcpQF1QMjlvnzaMf4IZ3mfGOz6eYXpKvwwGTYLBbR
EVAdYVQ+1TnZba1zE6d5vFzdbJ7smGJXwkdZL6OtSIrduVbLlur6Yc4ehsIXxk6aAuhnXxiQxm0S
+cWMJmvWOojOZ7ohuJ4pKzTf6XWo0d2pZPyEDjlKPCqER5B7t7nwVnsNxD9sA9Ibh7X+DLadkU6a
LZlgvYlw2N9B9xKBq2YsJSSqUBERivlxAuMDtj4MGPxE9UtuMDhCHPf8hgKDV7wHqOIDCSYneue+
YWHKyg8QZ0jkjREwNHrMxjU3GYTDGs+4wXeip8GrhKdbTufeCwCKfC5ytZZK8GD+ABTXcCprQvWS
XeZOQQ5aX5u1vgdTsCENJ3kPeg7e5Ozzyu2Kg03cRekSKgLWB5ynIG+B9efbaZGXIif6bqh5t5yh
PkRPUH1U/cR5ujgPus8cITFfMvwHkR/PoY5FqU0TWGFDcdzfMtrd7fI1/eh6p2PufsNB3xqgDJcI
WDLQjmyBIHONgCUdwsEp36OX9NBfXebUCQ08PCv7RavSX0Ec7UH2Md3QBtLNxrOmLq4LiTmsduGK
osLWGVUSyMzPJrJjmb70O66TNwrv+DG2hRWeKZD31GanfFvvWPYY3IiU+tRbHMTccy7lN/yPViPM
IONswXKl+9a80Ozr+upqtYegQyGWAqAes/Y1vAAgxmt5zJrvyPLUNRxFt3pO878YpH6jhkqyxfRE
1WRZU9FJkCD+oXfJnX4rGnLOe3IH5LuyS8Pou5oDtSROwSzrguTN4SVaoISStUov8kn+pPIS2Jbq
jovohCnlCNEihovK23v7rofJO/FnKUT+j68XeYegvKEriqUyjPjh6+3ENDYVTRj3kUqA4ymu5yZ2
j5aKCKoCcGbPJ8vPuHqYHkXtkdETjfMaw2EQTpdwe0rkHfY7VopWccavRDyY4XJI97fi+OfX+d+Z
1L9f5g8fY5pVmS7WsbgHNrGoTpZ3x116X8gfUvvy559EGPC/2pAikw3EvmlhZvgJmmiTMhSNlg8O
Gh+zku8Iw8mjfomun4wRU8kWzVVHrRIpf+jvLqjfTsQj4uLoEVH2KzprXiLa4AUXBKwobavPUMDZ
deidwVUqoESAC6Xp9iae39T0FfgDU1HEcXRQ8kW6pxrPPKlS5JZj6CBHmU9S7fYPW5gaKhQm1dm8
pwAqBaJUf1sUT0j3E/FhHUjq1dOoo+MZwVZTcMV16dP7HilLWVomQ5AJ3wVuemwTdbrsl2oXlHRs
aY/diLJiQqMBVcvVRhyfRIqkb1m6lj3+7o14P8iyp+J+f2wGSp+SdV8tO3kzJl721XF6viFLQi9y
s3P63VSrAXoco3uUViEoYJIXR9l9BRWMkcoWDqLihGgrDhM3S11qot+SCnXJs+KVI9vjiZ9dvWgq
znOBpi57nqO0Ql4My70niA5QW0mJ+Bl1qp3+eY/2UXlddNM0MK09hd9dj93cYNNiHPRxF+uMg6iT
nNcWvEstoASLU9a9YeMG7XRNkRDv1OXG8NKmRgIHwfjBeWci9Wtr675qmcmZK/aO90XPnjD3JWNV
qoGFhxV3NMcQDidXnKGy6nOAGaTKAQtkSUs4UxMTr3F0HTwgP5iwkgfYSF9mH3elZa845QQyv4dd
wCB6me1K737dGPExEfxhxRD44YswdpwQ8SsONCYPw4p8NAYtkhAR+eoPLM74aNQUvP+KWQIFU3/D
aCi/G5H880b4IVFX7S3pwJ2M+9K6WDDWr0BBVhbA7wWKSbYuLkxZ42aXrVtCSTuug9wf6Vz1yItk
sWM2bLij6D2njdnDlsX5oqYGsfmLkA6l5Hf3K4ASAygMbpefBvdeqTJFU0Ze5sBkJX8LFdiFy4K9
g3gz7ApUVb6p9b2MqbSnBQB8ZUG1BiVJ6tr6lOLEvj9eYHOq04CZTNP4Xk0ejrNEmIbBjsJ05mAO
sBMc9M3aH6tj125VYGPGrOwXVfv0YHWX0iP+U7XzKaunkDFbFhrwk1ODyNa8a1wdH4hS8RJ7AJ88
1kecZm9iyCTc7tEO8JgyzmT3TOFCOHvTY0qYIxv1ETAUrQAKbJ8T7jUOGeOR0SxnIZWtA7p0gM+s
wjkHyejOkRCrRuhkMIUCcIckjrR6q0N8SpyWX6/0kn5FLv/Pj8vfD9JYRCY5neEOTIp/r3P1qI1R
fq3R8abwhG/iyqwDsGWMCbCP827TttZNySfaxlaNgC+YPjZ29cUqjlYwDl6AC3CH39Z1s82yTfV+
L1yN2xF9KAM/AD7WVVl3tH139e7IPky6ULW2WATEdl7nq7DmWXdoMDKZXwgwyeCZwMteE4JSsGev
b82lvb4hIA6Ar7BguSGSJIy/3a1xw20U7SIVxLsnc0TZqiS7ymoOG7Nnk1LY3bJ6nNJ1kuLWAIMm
QjqkUmOhynOy7xCpi+nY+4Q7os4X+USHc2VORu1+MD0dZo8Fz+9EQUPDWR8yZPNs8enN7h/fBVjp
eqPt/oYF+Y2rgFi+qsqiBpJJgkPz789iGBJNvcrRuIcIzvM2BDCRrhrWS+bN7LC2Ead/qi2Jg+Ub
ksgx5J4XHT72B9UVqsSc4S9mM+M3c5Z/vaAfcxZJq3W5VLJxL8dTz11TIytyMSTSQqaWUNhY09Bj
QBDA4Wt58TF9j5DiGk62/WY0N8On4R74UAjg1z0F7rO88dsPGqexWyPL9DgEqYfCN6jBKnovhhVS
8O0kUt6RzpPsNSeyxhVU373uo9rkL0L8KeED72yEtEr2OJ4MA5G6kYqMGbMtcGfV7a2k6tt4wQWn
H1Ds2Kj20jEyYTgHdZA0f7l9fvuMVTVV4wZSTR1X3r8/sYSothLW0q8xYHH1xooPbZkOtKyshSa4
mx+pbEcWNdX0ztpZa0fA1vXFgJcxvOBE0KanxgggsHF16z2hC7WxsSMrUZCk+071/3yzYwP6zbNW
NTVVIUquEOP+sV0Uc10qK10b9hZj227xaH0xXZPxCQubYxNwiFn18XhuW5XdBOonmaKZhFbEuoeH
H1bmNTCUleJAdLYRAgqB8wjLukfgUj53+guzlWvpjvqC6Y2FFxvg9pkkrnKRW6ecmU+/uomEJ+Qq
eVayi97mV480p7FeMWriMgH174RUmuCmAHE3Ncbb6OgcJwvGTylkOPKLPHNv9wsDqDikKouUKUJO
Ag2X3UO4rdF3xXpVmpuMgcDq2q0nN0npVxwV1d3dwtSkbeEvlwcT/ApayoEhFxOXNnVMSnTQ5h4B
fjVmYsqkjtOVpCwo3mAch7xcBez6aEap5UXPcM7pjyP4cOrnHliSXZLC1n1hxN6QLkknDNddmCxS
djIylTYRBQjrutxNPUl6uDHgYzYW5Ww5PtbeLVi+HhwDQ/CtEFEV+Ch9ciYcHv0faWe22zi2bdkv
IsC+eZVI9Y0lWXLzQtgOB/u+59fXYFwUbqTCsFGolzgJnMgURW1urr3WnGNmv6C5xw3KuplME1VB
4KQciIGFubJS0f3AmKOXaZDw7aFUgVbTXvt+2/h7RBB0QcsGvzYi1/7mXxR+oe5xkJiZb2vx6nFY
KVFFrGXUcuq2WzRoaPjybLFradno18JdQnnsFtj/MnJi7KJ0sugIe6UUj2WBd5AWV32OCANu3gry
1p5FpsBjuJEYPTDHEu0kfdfyTdOvJYygW63aElajc260Fk3Gr3ms2nUGFZ7xZboYlT3ts3omXxRv
DyoxUHai5kRtO6evAyUJzcVbYkI9ctx4wRuzW/edA24v1ufyEwfEJFii6i17onaWeGrc91J7AWte
EzLpxUuJ9nNGVa2cenlfkMOBY+DWmrvy6iNwK6KX3n9q+Y0IiTY91spbyIIeo7W5imz+ZszgsCGK
EPIHHdsl4jO6UcnRa7Z4myH0jcnBFGzPRWYKEA3Li4sRNJhaGp3yidbV6l8lCM7u25geptGDAr1+
7QhcaCmvcR9LNOnpUC/xql+67JWsQP0db0CQrwqsUfU6fsULSyuYIL4+p6J50qNHOViUAaTVlKNy
FT7S6Pp+q9Cmjeu/YiBeRZYlmSAL2DDuy4KwH3vPyzu82nQlf9vjIn0U/KWh0Vo6WOayCPYSNeKb
hmGE2VG4NQ6JtI2YDz54KOCUMxBvxFq82FcI2YB6pxm7zS0r1oG5rOlTyRvKaURY7025HIQt6sgK
dmvtryrrMRrPOMVI4S3pgrBvpyuYiIW6Bmf7/beUv6o9dZgaqCXZwwFr/Hf7Ts3QHEAlsh/y2Tzc
/BiPPLzM+KCCkcYCRMsGTM4ipQrGIJQQH/zQXeJxE12mZhOUiSnB7furMqaS6/7eGyg2RIoAkY+/
e+tagtpUase9N4ylZSzNZKkS5UR0OudIjJ3bK1mdeHTAjg/mk/46cJj3lrhRvfaMZoBNyjCXIupp
jqHAdG8WexAHXfYk6kkOu2O2sc5sy7qxi7y1RLlffZqYy9tVjWqVWd98eGGA5xS7RtjQJqizrV7u
U3Htw7DPyITadXSLo5VfzDmiyfT5on5y4UuOTAzl0t3KK8YfIy5jbTyJ7/J2eAciO/6gbFGmu/DP
XbKkCWhkqjrSpP/+dqEuCMog1MNJItCnaW0kWDnAnnfrkJK9i88cUVRj6/26+4ykbYhlHZta+htB
ecvPfGOwRX9KpZ7d5z3SvYeg/WSlsSGQj2G90Oz7/lc1vziO0aGR4afoIBoN8U63XzaFV1kqrRrz
6q89Dt8zqSBBcs6NtEV35eKDciJ/T3sgkI4BQSSMkJg4f1Yjk+MNUrSlBoqX2XP6MVwVUv9eoOPE
0VyQrqn+WnwIV2pnVf2M6hVVRbH4zYSsfpbnHcjsFeFlNacYT3wAbZ3B2HYP7rM3V950LEwhB9mh
3HPMrg90ea9MI7OFJq14mWbdQ7mnOf2iV5PJheQfFWDpkrvUv1TWD+BHzhz//qaqJINJkSVDoXa6
u0dSp4ZV4nGP6kWZLIwFsJ123S4S164XSPdkUiEIj0ByORt/qdW2XHQbqN8P3RnV3JFGHQ6ciDQn
A+wM+msKBTpApnysagg9AB0fiGTTLjq5EoxwtMUoIAPckNkg2gEgdpnGOuzWXqDifJ9KFWvZJwDx
1yYN8h4aqz+jrjEQO6DB9J4l5ij02p+QHoBmyJbNpyafjaeJmLQeuxu/HQIFDP/+IWLECu42nCNK
VGEyQWN4JXyaATHj9DVrFPnpMtzWkYPEhgkZUnpx2y/r333vNNmsv4X5PD4BHy3sZlgYpp1aTvFQ
7LIP9zEOFsyGMC3ZpAdjGHrlY1TgXj5dKkdfaRsThP0aAAZ+ONMFifLQW7zpQ4bR+4Iw9nxhFZux
AFHenRoW/pz50LBscxt1jWYuCjo74HO1V/OXHNnNZxw9avGyNMm0mvl4IWzLQdKARgWFLvvAQlPt
a7wBGZOsmKLo2Ux6hTfzUhgwT1hb6RYxpXQ2Z/GKZj8Nq9/aZ0a6xeyj0+bhU7yC04c5bTa8+8aF
SSi6l2tF1rDxpBXEUm0ZwNO9XgdL7jxHOnVVZ3MGyMGClFon+cBC8EBbFo3JzLiSr96RRWvLAlJA
2JILC0NORUeM6qSBmsKv2By6J7flTIeY6InYSvzvNsmJp478kHPYz6tiIyzEm3dW98070yMeDHXV
CEtKoQXjmdzBDQQtnm5b+Vq8d/go6Al9ZhFaPvrXJQE1vFfoNn2/kzDd/eoxQXSI9lw2ZUW+2/r8
wRVpHNJOdb29nDkSIa2a4z+SA5uaV7r6uNBUxmMU9jQ1B6JmXJfeIATqfVg+Z7zbhpTZ+ywuNa6U
8CFUlM/BOEdzENqZI/+mW0kyBR3N0l8C3U+nbKWNjFOOAWtOWa4tvPxAcdqS2E5qlosAPVq46hP1
Xgjw/6hGN9q9c4z7dAQKjt7zzrq19UGVeGWVjkWeJiTtnc5IglhOfPO/TG6q8CxtdM2pHjHyDczf
tgUL9SWC4xOuB+1caU5Lf9pmWXMq5HdDHkAzVhteYZa0xYOWYOwDI7r3ZfT/z7p1RI4+yDvNsBUR
/wcxY861AGft2nJgCzKA0faBkjv7YRdTvtrEZBHKhkbdRPl0d8jyArNDnqyPJ06DrXem1MSZ/ywc
I3COb0O8pis/JicfxYO50TjJAHpykmynMi5+HEknvuIj7Yt5Ih1iGrMxrrNuTzIYkd/fr6N/Xemq
RK/hfy/0bhk1Xm8mqkKDEP45oxSHbB+8EsbCoO8HXSw9InPTSXLkbrENOFa/Si6C3Tz5n1bwYE3W
hsz5/pKkPxXX3VsdvN9E4FVVUcXA/9+3up73Rd8Pw3iqmGyiueRIGvtOsvWviN81Csb8JpkfCRRP
BmaTa61f4+lOH3QGRfG89W33d5ku1N/0A0iOUhn2Gs/m+FoWj/LvuF3yb4xkfB85KxGluNZ4EcBC
CogFsnPhpJkHXQTjtnbbY0aemh3hTpZXPMMFAZTRbPaSo0eCrkXqmdqjv7MFkpQagoAW1mdpbMPg
5Ar7fjzG8SoQNqG8Cs1HaWmcA4c2l3ok6Tytb+Y2QwGkWE70IUQHwpb0fMXEONCd5oLUfjgHyR7+
I66BmIComOSfnljLzfd3+qtWAPJZVTIkoCLS//QF/5pvNabSiaKYj6eEjh+OKJIsHxIsgkcSbAPi
b3blyzMNf5IPf7drjp/9bEBfawNjqolemcc9sVmckBEb3l7SfMuRcJwTOflR0WWFQbLlLfP9FSPu
/2LbkxH965TFeCD/nFn+uuRqDMPWFLLxhLsTZO5GjZ58c53hdDqaCF3YoLp+JeD+Lh9T9dY/ejCQ
YLAy+g44j28kQmmCWar9Ch88iJwzCWuIOS5NdSapx/wJAJchzspj+Iws79j7Z82a8SgIw0WyKH70
W+JIIrEk2yR2eLj9mI7wpiIaOnulnb4ajX0PnKzVl8Y7g6Y+2dNv5kWpMCxGp2SujYV87VGWXKYs
5GY/2QC6x5ZUO7K90oXGr3Ar8Rp+6MT1oohkxgQEfR79CuqTR4/UjgXHOnm+Hd+CNeBB/AklxvJN
9ZhuKzt8q6NLTil50Gd56iSPRbLIPLgga/NjNOexwbl7GvJ19cUF0PqBg76E4H2QASRZGzQe2hJr
2/AM7LM8wPuojsgTUcjwbXxyYNDhLorH0XEoI60Dj+AG33xM2QzwwM4YkvDSxRQ2D455c+yznXlA
I/wromu7xdukrmixB+ExjD4QRUUaKiRR3Vkju9xiKsNF233XZYfMQDHeR4INqKpa1v1JyK/quRv2
6Mj9T68jjP6Bzhi/tPKTnF/+ojGmylAVRUVk1Kv98Uj/tbTaNHH9cAzGk/GRsqbHha49kf0VrEJh
aXg7lQjiYpmQd8HhSmSm8xyAFX2F7QTKf7BORmNzsaSo0nTmrTST1t+v/X/pn2zVOh5tlS1RkWCg
/ndbbBPV7KVaGU66uHQJ5kXKJqZLY6Ud/ejcK07Qn2SsJcFezZbYnujNgPCysXDr47JKGMdN7i29
JYyR+ebW0rbFsK3qFUIdhJENpaGB8IPhnMW4DrRpYMvvG8xo1Q1PY/RLTBa0OtpoqYLUlVfoBfrx
AS2PShcPb+5MwvvXIhj7/kv/y0y8+9J352CpyMVxKNXhhLsEPQaJ7RCRc9YqPJpglTjxmk68YCzd
kdOx479Ax4lRFmFMZ9AL1M60Wf7LTnCEitqGjnWtwCUBbkwzCxXGMtgaRw7MoUKotF0cLIAiw45i
hkc2xQbAIIZsKLLRAS7EC+6Jmq8MQvg+qIADZGLxSv9oUBUNC/bADnByi3AGBAJC0mqv3SR5YWII
y9HMAY0D+0B64rJql4Wxz15Kfhb0+j+80b8sPf5eJtMO+tcyTtOgS6qQ/q7WbjUBuc42+x0yVjpH
BqH2cxWJV77ysnda9sikM88Br9cnG/lZIPgOrSn5Z/mCiC1qa4i3HmzDd/ldCR3vYwx/KJOkL87v
OFIUjsQsa+Z/d2e9QdULt8nl4UTOXk7yOELbZNHQfMnQkdqtNt1xTafbiXn0hw6L9NVZ/H8/G7LW
f++TmUVJ6HrTZx9qxj/76TiBn/+ZWDmYAT+c/L+SkvyPU0gVwQCp90OCXmFE0HrVcFL3Bb66wumx
BxG0EK7lOaJiWreYR4DAhyhHN2jHCUocz/Awp/+DJC3eAeySAzUDZFevW/APcr9DwoWyskSDZl+Y
Hn//6P3ZT+7LMN1S+VWIRDA05a6GFd1G89s8Y64BM+qQ1w4+oRp76142nbbeKspqzCcQgPZWHUtl
MTymiNu2EkNWYCqolLUfVva/3LVpL/jrgu5q1T4NTM2bLqgubALDFX+yDfiMpXF8OaQhXdAffX8P
/iXu8pEEatCIU3TVMPS7ReKKcSeZasT2s26lHRQtCvjhkCFTOjLgRPODx1TmjGRsUX8+F8WmmX9/
BV+pe6Y4D44QCHwwZN49ImNjpr6oesNp+O3T1ZlkuQvFPIvd5NYRtjrYGFtDwTfO3OpFvhAzM9Qb
9yN6lsDvoIdDCiE5goJqGpTmNQcT8euHK/zqJPrXFap39yiNAaWNpj+cQMNCQCGRF6oADUnsytZ7
tC+FeXaCigkWCURoWMVzj5Q+qEMzj4hDWm2PU0fJYXLnVj/MLtWv3ul4w1RWr2zJUx/1vw950uih
FLRafwINrt9Cf9vvMqIqxqNHe18RSGw8SUiD8a9zKmjTV7mPiWjz7ZZt3+SvpPHOUx+FeBcUNyIl
aQ+wvGUsWBtC7mA8GzmzyA251GoJuvdgrdCh5IgN8C+xvQKFTh6D8eYyuE3eXcYfCmddYaWFh9wg
CoBWro1gkZBuZCcKXlI6r01K3i9ykVWXfRAkR/YzRxYZszh3yTZ/1cQc5aegeWyQtjN18y4oFcic
3QexE2qAnI5GTqvncRQghK55rYWBIyYPBmgM2JNvkrayxg8LhYtlx6INAIpxLqgP/+I1L2hzLJTZ
vE+TZQ4NR9q06JtTpOd0jh/SFI5Ocmqhf6qPan4IxQuQXcF34BjnLyCETfUyoG+AIkVsite+U3GX
PXjeQ9SjBrD7VU3WN7hmmtCvPrJm0CVz7ZkHGYpj5R4aVNKlP2uHS1vs1eYKwXgBNsx8Y+iS+CDS
sHZCeIXI8oI9qQu2QeSEJijUNeV+SO5CuQzLC6gBzHLmW1EcQmMZmXD68K25KJ7k9OzVAIwcim3Y
JAKHV8Zj6eBk5jR4NA7NXkqucnfUTaeMKZ6x9MA+kbUnjsBEAqHCCnaqZ/fBU4e/f9x3i0r5TV7C
YCv4JhLu0cB5AqccKqmN2qyV/kPGH55vCuTnjT5LwYeLzxmU4/jIlLTBr4ZRS252+GgYFCcrFchh
dIaDgYoTVxvGs2CwxQvNi4pKE/QZMIsPvSYL1IH+1MPuhw684d3wGB68h9E7KRJJ3zMT2cPVqefN
RVwZlPRzDDQKjTK6hFdXmacHzr/XYkC5L6G0IvLpLR9Rzay7C20RVPW8bUXxLIRItTOJ14w/jyDs
BkjT1grWr6BZ9uW8n4E2A33rZEjMMPPRnXxr6eiNh7I4qEx0HW0DUQuyy5P6lJgLcFeejaDfOxLW
izmBeO6JSYPqfFOHOHfnaUVX2f+soIZoC1zmyIUt1OpPXI0aPaLan/TLzbRrBMdUPUgIFhmJ4ZgW
+5uBQj9fpubUG5ST1wT0SK5utLf25Ofz6gKEo34VV1QzxoQ/Jn74LBi2aK45wBLdJupLtXnCz48h
VwB0MHzmAz7JQ40X7SDQfMUU0eY7FL8calFxch4sVvyJOgdRqriK1YuOAfJSI4kprHUQ2F380qEY
5ZyDxwGOVYrYDLqySFVacwJi2JvxnJOMGy46pgAGCIVZFl4ZS+Q3ZTgaZFIveq5TRX9MLVQAebBx
KHT5izxeUBMZe7S4NCi/38j/zZDi1AOBHxIgbHLFugfESq4WtpFc9lPfxTwpzbIAHEmaN3Z2mqnJ
nHCanvYx1fAOaSRYvX3FyIVk818tf0XeSbsgWRlPRf+InQypFqQWkLIQBeVNHT1p5Yc3PiVgKbLf
YERkDFnZY/IAshdMPEKpwdywbeLLoNOfhu/ffzdJ/6JxgCBU1kTilZCZ/Tlo/FUW835qsrbhjOSS
G6Wem8RupHVBnhIGH7AB9F7eqEDJHS2lw0TTKOHQLIyjqxCPh1tyxgFjMKYwAvVVhE2MHcNmhjBa
j+qV1kmHGhTuBdj1VVyvBgRlC+qKWf88bEhmPrAgi6UuTF47eKbtCj0MUoNF8BC+ZSEGyWtaXYSA
Ewf0GO+mEepAcys76JuMmXVxq7GhYXTBqoYLAfPdRLKs2N1ptRYXMVxG+JLjdUzgXwwvmohqxhVO
idcSe2l0CPolBlz88Sg7HLk4jfQO6BeojgY+QIXH+F4Hj3XuNNi9OjSY5Twf9ppQztqrol2s+FAq
cAfBKM7E4gRvmxEJx/UCftpGVuN51vxWupPIwRhuQQ9RKek+GU276pLalDYoUaa4dgCK8x5k2ObT
/tjB3eC5YhIFns8kMar5qAgoU2eAQHYMPzANaZBHUvjdl4ZQFG+hPxEJaL5Xv7oBmiFmosVQ2QCY
NJ49InW7H0pN/QtNtcZj8EfUY5nqH5byX6ulV5VBakW5P0WwVctVmrRzXQMhUtAfHIAObdv4VchP
ncEq2g/ppcb5uLMqZygXCEVihpH4jcGGMH9qdhE+Df+CbE4ZcK7O03w1WBN3vQdY9CABINJXLjJ/
niEdxe2npRL+9xAloG0GR/oNHDpeSelTxNmWAyyQhHIGeyvOP+GmNDvaOwBQjPbqcfKFKAHuiZ5n
vepKR9y27Zps0e8fJR4Ziqa7gwHhMbKKMsDkYboH3wSy3BWR0PWn+pmg3AhSuchwce1TqxQ8GyzO
7hxXK3qvKdM16HFavWY+gYQFgS3Dri2xrGQp658aAQjzYk8+AIgfbYa7HbFlVCIZZKTSbC26C7iK
7OyQTCwRVrjxK+vOIamnOKp1h8LIrHHZYuta6W81DMFZXfIKAvE4WaDNcItVVnEXIlZWpuFsqCkl
kFwcqmTFaFHcA/RVtgAsjWFytSSfOUm+tc3Ia02nhEG4miPGJnISMCicsknuVKJupvH5ljxLAAc4
ipUruroRflsLD9i8n7OzI1gm+ZiC9yh6m4LMToYU9IvQp1WzhvZzDz0X3IVI8dHb0i1aiO/Vu8Rw
hlQV1K0CIVPxBtkbySxA8fMpmlugjmP+2Dnh6g1k6tNZXlcfErNdad3UGwyvir7ghW/CimXQvhpQ
tUvnepwJ0hrgvBKskJgHL+SmlP4az5i7VavV+MpL5eArc/AF3Ux8FrNZHAO+gWI546UVnrCa4Y0c
CCOFVI+x4yIqq07feyizgkV3fBsZ4Twr8w3DGJQ++Pvt/gC651NP3qb4mcw215xKUOJtBhBjcybG
4gP7FrKdOUZKUq5lAPTRsSRZIDlK/QG39AXnPcqtFUTSpUxURb5p2XVQZPNo2OVvOZiMZwOV+hLP
13glazFbFTPxpK0NSG/P3y90Sf5qnRPPZgGf0BRLv+s9oZILiioY+5MebmIQHokjPEdQMrBE6/BE
D/VteMRv9v/5qXf9G6QqXZjUfCovgwyw7lusocJyzEv722P0aGkPxk+tkOkM+c8D/dcXvTvpS56X
dE0r9ieeYAG74oupz1xmrVifUGcx8j7RJq9pky8YGOI+2GmQV5+y8Iev/ocu9N113B3wm9pK2kLi
qyvDIi7RReEsnBolyHHMt37thktKYGAvDcPtF80hrLTA5ruoSeEYHfGxN3c/Bmb9maP+95o4NxK1
JE/tG53qiHv315ugs7qUKB6vOclLOKclY22TUN2XluglaHO8wZ+afqEdKgbLOyO2OwLc95TPUxeb
PHMKWMITsHRaSO1+qNe+aE6QQSbRDybGlYrNuDvctlLoaXrZ1SfQN94ltx65ookLJqw4yaEZWtSv
AqJKf8WLWHnAglcjj/hhtf77LvjvNdzN6tRCciVJ4RoG41KuAf5Y22COsBseVH5K1R9WqvHvSuWL
UqTCY1cNWPh3v0bRR7o5WkZ9Iqwx3hFmB7BA+0jr50HcT+JHrG99vVTERbPyhAl7W9INtw2bRJbG
B2K1VIKzCAm6UiigrsNJzpf02oYFxizzpHLSJ3ODGZxmU1WRhgowpU+WiUysxYQZM1RO7TUVsOOX
2yR8YHw9K+xsx+yEMC1tnqKhxDLKQPotdKps1ZBLYM7EXX5zV5wZG+vTuCIYAKN5ZZjd89+N6ueq
2QwoNcJ5+/L9b2NNN+Nu6TLaRdiPho+m4/3+JUmdMJi5VJ+0clNTx7tH1cX8wyhnaQ1gqs7FLc2P
5gmeACrUkNA/7BKA1vgdeyreqiJ9cAMMpSTCL5wzOsOTpMqL/t0MlsLVNdbuihLSjc/AWSkyy3fw
HjEai4OxZxAvJId+E2Zb41ZOnhuDt9onX7Q2tpFnC0uvcepb02zybJmsx3k2LKgFBz58EqYwtUc6
GShwG7XFRHvceoxZrgwiWqayuSOX5+4oz0hngfI2j3gLqGeLVPFmg0IWYBwHieoJ6lP/wij7+7v6
RUNOZmZqSNDR8Kso5t1mGXlFPpp6Xp3EjRDtwm6WoeBCBbJWUAV9EmxqVQ+V+iRKeLucnLIAoMWv
NieOaI5yk+CcffDe+ccyv+rqHoHj+Ov7CwR+9MXvrtBVR2OmymCp7t5bbRd2dVIL1Yk6i6FIosPR
JNGdByL3bUGyJ7gewpC5DpzaWxa03gfy1Q5DuELuQSqg3jt6PnU6yxcfL+wISd2Vp0rIe62CeYLT
LZ+DDRTfxvfk1bPm/FsA7wJ95pXQMx2OwVhGsDSH4kOmP/vKLfCJNbnJ8SVArJFbS7+GZQhphw64
k1artlrBFW07kHPooqtVFmz6YceZZRJFSHYh7yxxE4RLsV+iFjZLh1gWhvDW74I6ElYw0WfZ3O/X
pTnhCZoYcNWsJQbyGSdyIdCXNQHWINtsHoUrgntmoUHJ7HVjjDCTCFbaa8HaqinZKS2XaFO18j2O
NrK+yrODoXAqmaFIjhJyFuYNjmXiUDr6UPPuhCe0ePLBB2P26W0IokW1LkrQzSt0wPHC9ZyCgWq0
i4Yno31TQMMTGErPAYa+MvFPExgHhErhqKNVCiJBcr5fCupXOwB4PM0kMFCikT9VOH+9vCwjk+Om
l6pT8LuhlafNUPImnW19WM+41quTB5CDsEnsbQqJtwMDoJuy0zf5I4JyzEkkVrlzoq8Q03ALC9/W
P1piuMY5OhwNyiLG3XEGciLd5R8Tm+IdRgngZMg1j+1PSpUv1MiTEVfBpYTXFafFXV2kDIYQi3pf
4RFzGuDhno2hvsDRCry0nXeuU6sOkRdCtGj5h4omr1PSKEuXAVmBqQP9qcL6yTgb96cTCnZ4ZHmy
kbm7SFogRB94ZVkZxEwadY5rrIihmhaIsAHOcVA9tsAZHqa0d0xrAdp1+vCWHGq74KRu/PRanV7d
91v331/2bpMpqiKJ3HCskKE5eogCZlG+oOrzrkzwF4qGFWhmSEtpgFGEN71BW639UIx9MbGa7jdv
Wl60SJDvYX8Ya/PcGruKiNMG8OBMWJl77CK75FyiqliwRn7pN0wtxZwbdZAf1DXirA2N1vE3QQO7
4KF847kwZXY/0B/9tfphpPZnG/v3Hv3vBd6VHk1clbUXcIE8hiO/D1h8qjMSiIpF4ZM2gKrRGZmy
ceKuVzqE35tL1w98Q7jgPKfSnxLmlchUa6be8JrQew46p3xJzVXRMzN3SpocOTKNiU8NE8r/zVGb
XcOKVgXvwXIZoFIYYBNCNGX6C2uFPgfWBEtwGgud9AKjatNCVlnCBzZgoxXz7FfOPLq3yWnWq6UP
QB1ZhLoGxuMJW0++BmCvydn66af8opvBT6mLMmpaYzq1382QCk2MJNmtq5Ne44Oc+KP6sI4x/OK4
myJkFlm4rvnTRC81p/8EQzZZZQ6PFS8ObCVUVbw5jGGhk6nQw9mYeNI6HCzaYH8UlMPMiKEsOOwg
QrVCaeBTFvXwjOZdv4wgmnLALmyd5jEarHCHLsqabHgLUEs8aTJgwYa3kS2ywxQnoohi75ToZxG7
HV6JhL4rp48pf76+6ufvt0hl2gLvVhF7iTqV9hJVpXVXRFP461VVKAVj4Iofxw452pzxAWgLQ7Cl
wqnri2dNg4Zy3IlJRNu7nfUiAI55tQ4adkjhwFnd3WbgUQW44MIqjg/59TKcfxoFWtOC/s+lUsTx
Ixq4/A10hfc7YBqy5Acll06GZ2fxDBZHvjbfDMixQLBmUlMxlRSKjX+sskX8C4S3AQYi30H96t3t
Emo1x6ZbeCHylT7EnqkOwDXyutfsh+NM29IoQAlvp7ZAttm2oB2/VSDJuMtAeQxRJV7iB8ZeMMM3
ZndFE8NKigEl2e5r/QvPk1nvEdwC3qA9ZawNZM0TJX3e2VTXO8s9BMNTD83QXeZWixAVft6CMQLn
OcthOiHrN4UnCXtgt0C26o2/dOIe/I1UMF5RbTIuJzbEAOCIZIe6WX+/Cv4kp/5za5n1ErElmVhB
7s4VQlJInRkl0sm9yq4j77HmCjuYDSvSKapzuCjCjxiMOYwVaFbCwvuUH8x1v4VzdqTHBwf2Vip2
ejHmoMcTi94K8zu4IyRQADOhJFwbDyyOdBMhpKL9MrVxf9BSaNP7779fwVImC4QhoZvnf+/GsHkR
5J2nR90poGVyJSKnCLeucrGErbiHyzSoL8Fbg+S/uOnwdeLdO6YCyV1blT12C92jcp9VIHDRmrcb
FTiKyI5IZmh8QeQIl7HDiSvurOIgj7+kYJOKGyz4LvtDy96XGls2PL74cCHx0C92Km+ka9i9eBdf
WPnSDzX4P7oRyzB1aRrHc/Q2aNPePbRGIyuhpZMtxXse7V3uC3abdHSa5yazeSkh5Ww5JKdgUHcV
66aqfxgs/9Maur+Au3eP2AtW0g+mf+6Hg5iT/OCglpSK2qGd38ubdnxJEQaKMBfevl+p/4gg/nyy
CX9Xh8KrE27FMvirpFOFIRCGzvDPGByr6KnLnFLfS3E6j/COyTc1cASrsA1h+f3n3u89fz7WmqzJ
GuIz3Db//djcb6XRsxQUkfUmtU5N/G55x1he1jRCfOXp//3DZF23FLZjg4SLu+rHQtZudb3sn8t2
y4YDkCNhTAjKN974/f77z/ryp/z7w+4e/brJxSyMIPlN08nmLI45yRG/IxdofHp21ZJZ6zA3ujfu
bKH/9OHTQv37oZ1uKz4gxZi6Gghx745qSaKNjd/VYMbhtkrRnHSbEAneVMIIoZMC581wnZuYcEAU
WiSqjEwy5WTC+VnoxIv+9sPdmD7w3wuivlY4LtBduisVyopQ+2bkgiI6z2V9KvsbCws6WJftsS+q
/ta13nKyaQvHxCvy/adP//FvPvxegVnUSVVbRuWfOYoayo3fHfSlVmwj5eaiZOt++rL3Kv3p7ivi
NMPgYZpExf9d1Eoapb3sFv7ZDZ6S8nervAFFqXOib7y3trwpNNSpwedg4b7/ntP6vf+eHGRoZamY
Ds37QWuTJLLrG4p3jstjTu5Ms/S7l+8/4h9525/v9tdn3H233B+6MlRUjwjhMzppgaXEpIOHSCTF
IvVPrOVB/OG8+dVqnp5ZkRMabyHp7jMrOTZ9t8XvoNIW4vyPgpfsHPQCP8V//1mG93dQ19Dogt6m
v3gvHKQ4EkZXqLxzaNKlqupZA4Kz165xVe/l0ESqva+ZeFbAwiwOpSLIRoDRtpi99i2W58Fbmhmk
2/Q103/4bb/aKP/3yv5JSDcT38u9qsbzQaFNSs7/3bt6+lzFD5/11f3WdSpCEEeM4sSptv3rXdAJ
dSmVXuSd2beCeIlLi3cPT8qPX+rL+z21vAAHTCXofS6AWare2KsxnxSsW8xZGq5sILmBW9iW8SpR
9Qj6ZlSXTUfk8ZvYLpX4Vkfow09GotpcUu6XPxxQv9os/r6kuzeSmbvWIIqJdxasNzHZiPlbZT7U
6UH3qADaYwjg7ftH6k9z+X7RGYSBWvqElTKku5e+5pa54tba5BFBED7O0uActc3cHXC4b4aGI0th
5wAtwpFZHYydgWR3Orvd4FhmOY/R8wyYbzGE4JEOtFWKcs+gNsraTYcAzqqhMBkjnWdgRqiIwuey
JU9n4EWLfwF2mxdsaX1+/52+WkF/f6W77V6z1KH3IlM45SPHH1h8W7Xe5NiN0vP3HzQ9+t/cu/ut
3UgN3UPXLpw6eROWT2wKCOe1fvn9p/zZOb/7mGnH/+uJiNJIyutIFU5/fhjQAGx9Wb6c1qmgjU6Q
8EJtSfOJ1i5ZgVKNOMV4CWvmrjk9zKtpHTvtGAznPtwKLpirmOXMJFmbhJ8f31/rlzu0pSi89y1y
etCm/PdaC7XvZN+NuVa1s7OaWnbOOhLLowiqk7CAzvj8ceP8pzfMa4GFOznSRIkXn3VXcBSDp3Wp
ZrmncXzIaLerD5K7n9CMaMvcC7AFozv4KLSIZwSdqGI7QfYfcVDYh/5DOeUOFq9Wqy+GclIs4B0k
IEvsZlLucNF0Zws08BBpRcK5ik0+OST6PTkuWvjZ02KpP0amd97ZL2+5cdAQphlghohFJOWdP03M
nOmZGuiHO/3Fe95AOTvVy4aCsOluq4BfU/l5mrunjASaYNnmtOK7YDaU7SqUXrQIAMarSsuik6v1
Dx89/Yh3C9JQphwmju4i++fd/Q56U8r6IXVPuLpibi/EfeaaRzTDbWcjG27qUy4/ZeMPi+uL55qP
VagtVQM2zX0FHSlZL0RK4J484eBOTbrx4LrvYewQSvf9N/zpk+7e+X1rNbmfhu5JFDETEZNTHr3J
IM4hvxP+X8+40+pFjA1Qh6EnRfN0MX893qObx0IjTHczPeZGuC9Sd1FjrhV05nOo4XPw6KUnzoWm
RzWU4LaIFqF6VpVTgCqTTOQyubp5s44sd1X4qOcXOlsfCfakrcpLPZoW4hMp01igGSSZxrVrgmWk
gEEJauT57FjKaUTAmSgEQLbgobLl0Fl0tQS7HjhxZxZThhZuNMFW6anpj63Q0ju6JURDRLlxDuG2
eL72w4vpqyOMoWGZ15n3sNb0u52EE5vVen7lnkLCIlCNKnuOaBL5e8Ly/5B2XruNK9kafiICzOFW
0ZJs2ZQtB90QDm3mHIrk08/HPjdt2bCwcYDBYDC7d5Mii1Vr/esPOP1jbB3ZyszOF4p24crfDBim
F0I/SAwKTiGUY2dflp75Pb0EL0QfS4zoYSdsJeukagetWwlGQdo2t3OoHBgFQf4Jq7ke3en2bYu3
yyrCRU8RmBNAameoj2vxJARDDMGg4rODXNd5wSoT8xBNDfL69Yhq+/e1+0MJYZF2RF1DKAo169ly
ipIGCWetOm4WneoOtqn3LMSLrjzl4SEqiAe9dNx+Kw5tmaIVrYnBdA4O4lkFUXi9SIKR44miXMvq
xf9Vhx2CX+oAJ77waX4jCCDcMNjxsKTCApP/dXY5J8v0MKs5YVgXwwDbHp9fD/k2xKAO9y70XqFL
h2V386D4NKA36PEUl/qZpm5+aRb1bZ/gXmBPKBqaG9tE1/v1002b0kj82vJcfjNZDkmAv8U8oIbU
LsUU/a3Dvuy5XMpSaadh7qG1Mc+2JEXUxLIFnud6sljIJMB2zPapwtTMX7A0a+mGghRbfDEcxurW
cB7lAFs1BOe1srDAjyr1/vd19tNv//eGztaZHwd+3uWS54p+mkx5mP2UuwafwfLCG//mHje98X+v
dPbGKxHmo2bw06l7wu5kQp6pJHuVKPiz568a7HTfg1AXLxNC+Jwp7VSavjw8BWXH7f5AB691vGAw
2TAWIeSK358DVOLz4/Dv/U1dBKgOKOXZcZj1yPALu5JchS0C1TEltC8QK3bESWuPUlkSi7JSpDeb
mOIkDEnCcAfj2UdNEhfvooPgF+58p1zTxe0ELs5lMWyt7EYfTz0MnEa68evPxjsGfjvLlHsLN9ah
Z/MYj0wAeSRwf83JPhWThG6rea8xXjqqftMY+2A8CsLMGhi6FZYGEfBPFj+q9VudbXFFHdRtht6o
zfcdHq6G9TYYLqtKyVxnhLGQ/mn6rQ4r0UM323nvCv2mmu3wEvLdzLjNcX0L+xvNplmgTeiwle+S
RQ/cbopXRVGhEYODkyHsi3fZQWQCrpzeIg/zqJCcliAU+HuDBD0SL3XR3NHhWN3a6eSb4j7FK85M
cd1wbm1K6hC3olR+M9t+1jIbFyM/IJhrfGdo2LMcxUlJCUemxaivptLWF8nekY6VwCcIgpsXQu71
obNQoI17XhKdZcmswQiXrYWQWaxjAgen2yljfNDnHeiq0X8G+APkCMMaaQfRAfMs2VkRM0zkwj6W
SSiLy7cRe5I4u8lNVO11sogd+ic0zj08kBzvlM4mo4iQdIU8Fd5YYr6VwytLtkyyBdS0lWPcSJTz
VV4tRxISUu6Clxn5e8UI1j1zOEG4RGb/Sfh7qz4gL54WleATAAHiIZ+dKcO+JCZBS1wFj8TS7leK
wb3nUD3prwZvbcTgabk50/R4oUS3DTmvtgOwUKINj574q1KbwHKzn0kwlLuAl8ZkPEjRxrGDVnhH
iQgZKSIV4yDnMNPy7BoYq7ebhawR3Jhi346mT3F2A4nHLRncwE2Zp/ez257wxKworrwY3ipZkAYp
AH6GTIBeEuNdW1IeYtlizWxq1nYcNmveGLJ9UtEfbR3RNUoNX8OgGMmuDyAePXkpAzeHURQpCpl1
8tUbrSD75phSW8tGdtdV5m0FI3X0TDh+IX5z6V1uFEuhVNeq114DVowEWEjGVsPszm58AsExiHcG
7FyYafDSU16Gr9TbytKXMvFNirSVgScL26ekDa/C6smJFwiG0w9G9usK/i79QGu7HDCRoZA2Xy48
Y2NXN3JLjpxx1cAHL5UPE4+PvCaBRltGqbmMmbgPwA3dJ7myDkNeIvm2GZb26saa16m5KICiw53k
93dKui1AKvEbWsUh/BBE2e1Twd5g4zWaFzbue+OiIWsU7RNCjKGvP2ja1U8woEi8+gPAK88v7KbC
HMc7rVxW2ZYvyZPVBVtJVxe3EdpLRz2xL3Bs6MYN7utSvIYhkBnWqiF/M4xvlaRa8dkAzAKSlhKa
eHGT2fBTIWbLCQkc00pBlhQa1UL3Xk16Jz1wNgnrOZw4vzSBQ5Ej2scJRDqB2E0YsBbjHoBJRMfE
2uxBOIYF2HSFUHYad0z/jrBfdSZ1UrpjSzIUeSuHrqW92vgXOPlehm6SIQM0U/VBQkYgFY/IugsT
zzUsCT3ENjCYTdaugG1tOEw3MXF1ngwoymn6plQNzdlxGE03tk6B5QCr3ZdsGJICTZOPAs/Vax/L
P9WA/E8UiBaua2Z4Ss+GptnL3HlNoe2aASIfWF0DEyaZONDXQUzCrhSwFTErfF6pq/liVrF2MKB4
W8FD6xwsVC6ir7aSsB778NmGbDGW5a2Vv+rFPQ85if8oeXdlMcZUtWqVdD26uea6wDYmifJZahE3
IOtMPKm1bFdo1kJJimtHf6JpSJSC0TPeRiv+othBdRw5cHcY4XQHRhBXkZgkVxHj/Q+OCof3wEcc
T/kvaEKiDGs6GP76iGJkPFaaW6CBTUkLNStXbuaq5ToY60fchM2OzghgU0EWqUxvVdvsKriqWRNx
aEt7iAMqQebPmuWOLdbHCC8Yx0U80IwpaogOig8LYHrE2kYJ9Ksk+EQIudCC5Aqy5/RHPELsSIbV
Y2PbwZG26lsbZmzELkOronwm7Z5tBBBdkU9J+ob5LKY+xHPw/rtE3RVOsgPiVvRw3SDZ4s34Nsl5
wXtskvVN9peuYeLJbKvyPxNs0StD4feYV84E/tXDwsbrGDTZY3Royxe9of9Wa9+qOTzTdEaaAG/y
WUljJFVDyyNT0gDoaoTbxQSy56GzTm2m7/xcM0Z7kOZbRt9GFx40+UOdGo0eT+tmHaMH4BDBy47x
9ORnbTLBpPKdDpnGMd+iDqFJjquA/KbE5iZmf3e8Yd6Fu2pycTFmoQLROLuJ2n0xHsps6wA4B1DV
QvWhhWoas8MK+O9Fbt8UkrkrJZBReDucz1jvheoKg9SWNx0kdKX8AEoRTcHMtibnMmmWwgw+uFMA
xWHo0ejI64iapWOoZonnSqx9wnftob6ywyn89YrtHTupcMv+rznNleY9V0GylLydFVZXwnufJkVE
S6S8CkwANnnMSJ1sB/bqNn8fe40kx88AmS66zOkhTKd+3t6oBpGI3WsxMWZRKrR2d1tQ/4Rpxx6L
Y1nzavTqY4/vnJrW877vNwmYeplbu/S9KcSnU/CXj5MAWVoaw0seEE4eePDL4qdMveO8YiPkZ7CR
UnQ3yikLi50+hRcOC48ctNEWS/BAwJspaUNTbofgtcxkNISHET2Wl2LECp2Ufz2iXCvh1MScy9pI
BIlRL/UCz4tYuRENrXUV76wEFVOFm8AiCkL8YPQbOoQF55EWtBu7wBAWYqOOBkdUGo6xNwPVBC5I
q98r3e/g3lToGnjYGXTfULTP2p0hNdOuExUpHFSEVJ64wcXG3Cib2Uy02xIhoTL//ZLTd/DtO6HT
A7MFUHTOhy+DJPujEIAAIKw0ejQZXJCjDTT3Imz8rXHm19myDG0GWI021vjazHWWUgyVkQCoNQcO
HDPaZ0Sl88I49Bh5xygHfv9xP3VQsPA1SPi2wR5wdsGyk5XB8AwCG7o5n4VG6UYbF+rHxjv8fqXv
YMr027CiZyyH8gOV3tff1hvCsH11dKbfRg3JEexHeJLzIXZvnKUSOW7JjX0orEsyjB8f6j8Xnv75
P+CWZtpSbQ+64wpxUvX72oGORaNGpCyBVXDL+vgSi2Hqts6XDGAEaLDO9AiN/Ncr6n2YlqLEu4a5
6wz436nHBY7tnn9lQJtsXWpA+iJwiezoXHqjP/1a+AQ2+zoUQxx3vl67K4OoqLFOc4GalYY8Ttx4
3QqlHILY3qUp//21Tj3/t5/6z+XOFtBYmYWsi6nJ9WUKcgyWvGMWUd9Ez/+/C52BD4kdG3kNHuz2
/lS+sbFBHGgu/Zwfnt5EfkGzA03Cccyzn9N0oxwOAR8gDbQKuTc7kKvI9+cEn3GLMcAl4PUbgm5z
9oJZGQhCTZsC8uvbshtPae0IlLc1MfyA8D1a1LPqTaEZ+zxDNFf7bhfJ68ojCoyvv5ZBQ3smfxw9
JQCESipiJpPNVbBjWxPnOYHCRuhjEZLtzmHS4GmwN+DXdRrhV9G2G9CsWcjoiULj6CwREmbspFNr
JNDhJZgLsLdVvschXW/NDMU8EJqRcXN7zRuv4lbcT1iOxCdk4RTgdWRaGMv//K55KpDG2JdkJrBn
a3h0ImlMIVK4oXhFK+rLO6l5s4tLQp8fNj8THEszCCHS2ZjONgZJSdNC0T0sprRHBttlfcubThFl
Bbe//55vNDjgI4BQkBkVLhw48tmVoP8g+4zY+0qAo2ByHwhuAxtv8y5aWRVsPwF1jWzoDC9wE/QF
qn+sW/PS8VZ6ISDoHxuzPfR+fu93rjHSJ8MeDaEBj2mzGJW1lj0a7aNP0Tbw1wyRCjI1jzHPbH15
6TvHyfrRIqoZdYBKw5rVGUYV6rIjBdW6H8r7JD+otcKd/fn9h39TeTnMwhQbjZ+MnsqABPh1fYMw
OKmq16orT+DD+AkwuTQh0oUpZmhYA+R1y6fM6lIa8uA8VL/FfOr/M/bFkZAea50RVa6Ew6wZNP50
+JDZjzl1O59iU3h7vdSYL6YXjvwfqoyvt322gTvYCgFZFKoLUUp0UL/0T5NF3+j4QBBrI14bGu/a
dn9/Wsr33YC1oVMBWPQt0yb09Wkx0Mx5KKbixu0hoRkdKaVk6tBimfvvQ3AoSCQT9s2EE1y48vSD
vm7jXNl06FsZNqDKPNuHKFjZhLRUdVs2jbA9ZACXsHQg0Qjjjf+WcVDJ8NXiKKkvPu3vx6ViQm+Z
WDs6vtx//RP+OaDVWBWis0rFtcWrGT4H6r60cPQDW9O1yXF+08R7aFIjtr+5TjqCcYEtZn/fCLgB
bIAY6skOz//s84yzpAp9Q5JdpaUK2qfeteWfmm7tIR/pPwYGU129IKcq71717K4elt1wsJo/efpa
VWtd2zXZjanf86dRUfjlnd2fVAEJ1N4o0iJN3mL+2SMNUBrdiPhRN69xCpDybZ8CP8kzgTlYD8lS
K5aa4tLHRsO1YWzT6LrHEnQSGR4Uuu/6JjN3jbmL0q1vfODxp2FhwMA4b+YQcEbv2lDwK1jr3qbO
bhztqRJXQfypNLdNfRsqAL84Sk6xo/GstW+Gdt9Kz3n7R8kOWX2MFBTYBYiA5VbONgsfRXF/YYF9
rxOwjoBcDa1oWt3GtAb+ecflGNeeZGmym9Jr+GQuNwxocZZp3dCH4t6/Rcq2DA8SUduxcR3Ipybc
YoatZ+8XbuSnlW5DSWMzZtgp/404++dGaFwilJc97zp4TfHWTI9tRPBq9w51qXKrBjHcQ4ogaXz7
/cI/boW2aurIbOyJbD4twn8uLPMGfJ1ANLeJjGsbL0Em51ewMPXuJMdvGsYGNVzEEN/gEqQuAb03
qieej9U9eoBcuoy4ASRr9ElsRXPZSH/GkCNiYM7AR1GBShpRtvj9pn8Y+cBlULAsoTtAs3I+V5CL
rBcaCJ9bqf3CAlAKo61KrjqTl6UDwtfu7X5fAdAP3k0dvobArqVzioYtOCxDGVNN5v/9jqY5NeNF
tAWcLme1gVc5eu6LUHbtdNcxjphSfArmshtfXuMuW0fXnb5Sm5uydft4m+kuWVVBvszzTdl9XLiX
bzZYHG/sGJCWpoYUw7KzmxnlmOKt8GUX60jhu054SOwPLXjrnGOOxTazOP9FydqZkMkQ+NNULhzw
sj4W3b64C0itBVxQ3Si/7ZJrVXPBRvPuxcALXcmeDSYNnYG3Z7nLqgdrvBMIpQ03FqCJZGSxdmzk
Mda9Hb7XSCGFipVC8xIqf2RmGVGKyaAPs7X7EKM/78ntGYhEk8ZXC4Vk+BB5xKUsAnGyg/caV9lk
eExJVLTf9eKzF2JWWCGjiuNQgFBca4ZrUhoG9b5UH8kKH5GqKwSEK8FNkt451WNT4rWCcBzZoLDe
K/te4N6A8LC/ov9PRleKccaiZuEW++huNPexcYzVJS7WLbiPtTHJ+YPSn8RvQ3MX/OmIEsr7D6ae
uBNECycBkp7C5M1TBXZP2qhE0+bgX1rve+ljsv6q8fyJ+htFJwfjthcvHf+KLyF9CTGihpDy+2v/
DghQy0BWm1zjVMM6Z7e2naRavl8T3KTycc5rmDXq45gsmTpebBB+6JonVhEYHeezhYLibIWlsmWX
hZqObj5cBSGFuvdahlfSU0MNEET3ZkNe8lWp44h2aeb5vRWCyKTi1kLbARohn+3YthM2ga0EoxuJ
HRVB4riyQjDngfkq9CkSvH5/qt8pZja2J3SsCO7ZaDgnzvbHaIjVmm0GDjx2SDMJvSd5ufyHeRMZ
tMgLJ20nMekLWJH+Q0MasjMno4qeExafeIBanMxr5N5YK4z//ZUDXei8B0gZNlLJr/c26lZXaGWN
bY14HZsJPuiNrdA+iYoNuwsd9Tc5EpuKwyHpWDx0x6Ix+HqxdjDjdlQa4RKhnjFUvsrfoNf9BU9n
GrXom/M0nBi16KcGa00UJe/Y7A9HNucpOwBXwGQJaM1MJHpGl6lihyXNNGvWPOkQeg64vgVY2GIf
hLqKERxRUihkeyK+Z+pL+24lszicSUfiBfpXmDz2M98P+4tOZZTMmsf0gzmDhmfZTALDTfEdRJSP
m7H/LGPVY04pwv6LQ7n+mIIin6JT9geCivVRy4wzkJqX93j5km9wY4LiPrWE+D7Et9pL98IfiO1Z
eU8Ix5v28PvaUv7SIM/qW9RdtJOTFA1rnbPDtw5g1fpeKtzMmWF3G6BHCxYL69Y+lciqgjntCBZP
z91DvDWuwtmbdiXNca19z+7ax/SQHsRB23mP9iMPWXtuHhDLH8eH+lV95f+IXobH4fWUH8aHks5G
2Xhr/1C64nFksH0KXfuj2CVMZOlwyIHEaoXN+DlkRq3NidPTEnKqFhMIS8X4V/srFv6k48aOblEM
M7T5GMVgH5MyfMVLzZvx30ySCWck95xivKFwcGYp5QJj9pG/ZqGSqiPmuDbAx2MZAMTr/PO5gl6q
mURf+LCiiORpd/pkP40hDKLbFvEamkVpphIRbvHGYhk38gun9w9bp4MtPtJX9hWkRurXpa0J2Ssz
zehck/lBt9G8yeinePWevOaSg8bfQu7rK1enDQxMkzQ2uoozwGiQbCXzOrZpvXzUB52RBgnMVcKk
8d0W0Y45lwNdpRMAn9lke32AYrMcUJXGAA1xCgEucLAi6lYa6xaecRFFq6LAUhBfXx9rvtQ5NBg3
BMiHHetJFM9WNc6d+DEcuqcBd8ewKslLy68Z5FC6gXDa5XawyoOfEQZ2Yc/4ziOfrOVgPkFhhZ7D
sfT1wQZWWSRiijWKHb5ved9F3a2pPDPUVEvMUoIBmeWw6eU3H+mgrxNaPao3TYjuOkJfLtKHLh43
IGPkrrTx4vev7/tLV7kxhXJNtkFEz8GPpvSlyEicHibjhipq3mLUW4ijWuarTHkeL6ly7WkRnb14
OlmNaOnp3DTO20nbl+pkEIpwYSavKyJQSpqxEu+5FppO31mur23gysBHqY9t8jxW9bXVYmCoH5DG
3fRKjDCTjPgEy7bu2a+UFWE1caUeBpN5ftSSiucvJo5ITeMWYJruxx38jg+v0v/kWriNMIFv5EPt
4FGNg1VyP0j5dVYSYVcfiHjzxgNHIE5H2aILnsdiX2wTyydDhzFy1z/3vsN7YFBG1pmqaDs/aG+C
rl35db6r5PcxFhAhnjOMkrpauZKx/Aj9KxsLRlsXhKePG+FQHBHZKTztRM9wFeC4kuHq0FblnaKV
GHwT3pI6u2q04BE3uAKqu1K2DmJM17+/d20CDc5eBDgGzQ6m74aMD/XXRel5ngZLF+Vkg7uB06Hg
JIHGkNlwWQE2/nJikO+ylFQIuVxr/QcBRdhMsg+hlwQeAezEnWIr9eNVAgeWKZoOc8mRniw52kCn
WjpSfReGWI9n3kGQD5BP/GNtuLBn/eX0fvsZk6AJXMQGUz/7tnAzlRLNznvXErsunTOXUdiavakI
DW8tMnco4UdtZhprv97ZS2boKefu78/yB8oh5gwT5w5iKIfYXwjj3+4xE05oRRxgQ32tBQxqbfYb
++SplN1Laogrqu+NIq9B/1dm3y8g+c4KbTdKEuo6D0u3zYUb+o5Vfb2hs5drFbVmtohD3TJdq2zk
aX2keSnyjZfdCnz+/SqnGCnnfGy/X/m7XMRmNwdNxChmqsDP95OsDEe10IPOtTjiHNvaVJKDjn5p
a0SYGA+mcPV0L9pXC9P5cjzhRamp77UqE7BIUCb3iII4Nakhg/w4QCiLx3oBfAtlnilNgYtuEF6V
+TV8AyyzcM5M1JvRN6AvqM/ZJM/XN3ogljVspd9/mPK3mz5baTZblgnbGOWcet5ODpk9dqEmda6X
I4jPXzL0iiMLPCQDM2qkRVm/MzHmRmlrINXEoMPZXRXKywjwBrsSLGpvTdgOk4cjPh5E9GTYd0j+
S+NceY9DS1xj6O+NMt/JJH5KD4gCvAZnwN7CWmpFhbQwim5WID520oMdf1ZUIZaN1sAgttNfIU9P
omur3tZ8i03y4iBJT/yEpg+j6QDuGJExOnoPGtjSa2iMjmGPeRNhFGnwEVliUabFQpXkte0Pa8l8
iZAGKGo1LyPWMVmc7LgpfJWuG2Zd/y5hcVni5atDYFYwDogJH5CMbJHL5cq+1fAY7K1kzcbHVq77
m2x8l0JjaxXrqEN1z6kctsHV0BKjrBKVdNSyJ6EQAr2rS+M+fiiwG+sxHdFGa+7lLwJLJFta9dpL
DZ8bSu2E7lr8zdqgXqkDRba1KbGCDu0GStmnZnZAN289dwq6TZttzVpLmnv9XangAPOYYs7Yts8p
9vtqfCw8qCciJjU9uIBc/jWa+bZi6EoU1I6crOdnHVmG8ch4qXP96l0amvsu9baaHN6FznXVBXyL
2SLRnLtSKg4EAmDjVt06SrnQlGjVcsK0TbIe6K7Ca9s8VlSSOlpZOVhqGDTncCcBi2clae1sKBVV
e5wf9B62Iq6DsQFw4GZwF4t0nUmYeRjVUkvtpa6PZHPHM3vQ4BoFp0yzX0roK3pQkSuDfhE7J72y
ZqmBQqtcEosd9qeGQ6uMLBhkdHWdWGXlPrG7tU/iw4AfZDYu833hRCtVH7ZOjnWkry54QXH2kBv6
vMUhaGgqiB8VJMkBoLqcx04xz0Ki9z4L+d3OwjkuG2XNa13e97DmTROnGehE0WZ6ySqUC8HnECYn
pSkunB/ad3RZxecOt3+km9Mc5AxbbxNGP6IwQDqRKlKe6Zi8kIo2BK6mYtNo6nM7YyxdXcf0JCkH
nkEYYLcrOainb6DG4KAp0n3bAnSUxzHzylkuDS50ZHqCD0deG/ljNllwThFL6d0kI8R60ks3jXgp
KO88u9h1YNhq+/H7hvUXtD1ffVOUJqjuNMU836+8LOyrQCla18/vGqfAkQQrc7smfWfyZZlh2jbQ
uI7GogNsTuKVMJ9oPwXhlkOV/K1a0DIuTC25Lkay1DpnwOz7SpdikkiMP0m9gmS/97Tr0dHmXgqg
58mLiPy4dpvAPWnkYo6pspkM87F/GAdrpRSUcsGnquKejfEc/kSs35TFGaf9sqZ18gu+c90iajk3
Vo4Cg32dJhcn8FOD/v2xoNRV/+K85+PLWjFyph1Z64rQXBmtvBvxtg3yYJVEBK4B2KbizSzNda/s
EiWFwEfDHt2nAlqbTrCM+jL6OsS0luQZ2Hv6ndruJXhhZbfLumQdQBuO5XuYwIl6PYzptaara1v2
4N4yz7VWDlswH9qVjy28MZZb0d3Wa0FfbiGG9NGGmI1GlX+NpgcPIR2zUQJiW69QZ6HBUB23OGkg
bmqlCJNIr/EaXQ9MYbg1K8znYjJN+iX2fb6yM9oPx9kP/r5VjjAe5o19K0luKeBszQbCWy1ro5Zv
CXEFbKkj+X/sv6X8blGoWtZtHWxSwuo6+0bmCFC8kmaYXhW0AYAHpmZuEI7cKPrMt+x9FlxomKaa
7bdXdFbTpSiJlFIKWjcI35rgVkv3UnjhEj+0PTZcHjA7TCXoyM563dGsrXiorMatx5NTPBflUuuO
jZ3P2PXosX//FP+ykM5/EEA0rjoW1QNF99daOyztPo0j0bqJTepAulJTSoAQkh7c88cUo0zbB38o
jpRLTjCue4EhO35DHhtM9p/jZxx7SoWgYlYmBiG939eb8Zsw73wlaVyI15OGCXd8O8GCcNvbB9vY
WxKZC552Nd1AlxqnKj38/jR+ePSO6TBn4rkzazqf59lNZziNhwTQLx6TAeBGJYiCpx8qT9NJ898v
Zk3nL4ewhubpDFoylFGJZSfC0kE6WfaVVzHdNyYvfN8/6qBLv1/tb3V79qIdOgGKR1gjxPmdwbKj
aWUZg/7GldCDot/IDdcwcmoof1bCNsqZB1bWK4BtihtgG8OklfEnzDAbHMd5GYarhJal9XCQwv0p
aKF+RvWmIRLNB2NK6vG6UcltlI+O/GilpJA5F7C4H7gQ+DtqeGahlNVkmBFfF4c5RomKUhYqp3Ur
YnTtk60VDM7GCNFoG0sTE59Kr+ZSAx2FUCq5ZLU429R+VpX8xs7Htdli3oyP3uiPx7xsN00+hZ5b
f5r80UuGvaU3H8J7DaU3sxkJHVbnWWItR33vo41TGB+4TbKB4ohKTt05PDcli9l170p6dE8hCrs4
MZqb+XZwoSH+oRCAZQI2gfUxOstzjbAAYc4Su6rdpt4w1jfpQciWSYOdKl/qvX9qWrkOXBP6boRq
5/pYpyZ3yBRa7SaKORvxDzNLzPfJ0GuzFU2aXxNda+z9SJ8VHgQLHosTINfNl1l0iQ33Q6f45Vam
4/Kf1hXiX1UDrWObyXnlDCihoLfrb9SNZWFsunzE95K2Wt0p7cvvH8s3W9tpI7IVHegBP1Hmc2ff
ppeaPqwGfBqdRn4MlOsOWnXv4xhpzuAd3TU+DlociGNmENvKzEEIyMTK3KNSKRGsvEXFtCRoNsrZ
UL6X8oORGsvImjKSSAcY3zGUvlXr8coQT52BHFgu9QUGM4wwQqrPdtnCaq/Hh0TGmbL0l10wrkYV
E80uvzIrCr64XPgxKs1+FkGEUQFmbRIgrSKc+92Tb/pXCpMekcyB7pCXFQhokilANFkW/rjCWHqu
VNW8Anzou3wxNJsIXZPpy7eW3C6Fvk8QlXhqRwENzlzGMxlFaCpxfiNED0jhEfCBPMde9mD3+nBh
E/55Cf7z8M8Qgszy/NxUoEQ01jGU9goFhspcjkwU5613Vob9IjHktsQx15Jlad3ce7FzYbecMN7z
zRKtosMZjN+RZZ8dRI2TEMKalzWiXTY8GGvEvQcSlm4XFtoPhCEWGpxWZDCqBuSofl3jhaaRO6J1
eCZKJ6PCsvahwOu3BSGsonjhkxkxnbQOw/3fV/hPwK8DqsqOwpjQwPbg64Uryw6CZLAqN26uazoj
uTrK7IpVt5F9yAIO5W6vzK1uTwY11VojsfUl754+AF7dy+0eXJZVe0mQ+P0A1mAxAzuR+zhpRaf3
8s8nrza4A3W6Urmesydyg2gSVzF2ztjOexLwnEvZfH//vq/veboeDdbEF5TZX79ez6gVrytDuXKn
gr+x+0XvZSuvi5c+n5JZ+gsiDERBgEh/6v0PFT9mH6FW2s5zy1j10VEW5b0Cv0lJy2PsfzQl/GAs
RpKBIFIokHQoSweLA/U4dfs1gkJR1gt7ASlg1tc9yTrSsjYOCTDrdeCnALuEXBLZJJA2ysDcoq5m
whT3kawwRiBREd8LZuGY/9b5HyO1VhyFDkOIKAlJOtHn5kVsyeEBfHtA4JeGzMCace7ZAzL1LhFx
VlWuGAgIYhE4pDvY+zbFQ8WXVrBJL5ak30873glvHxxehbGvn53ztVNbg2VnlWvXh7IZryPqi7xC
RqfJ95l3ycb2xxUH1RCiCqMGltfXFeD4ndQb2JC4aXw/9ru2PPps9+PGb24a7cKJ9kMNxk+DDwP8
yDDxG2EtacOsGPSimhgAWCdQRo0L2L03XVHtI6XFkzyhbdlblqujU+rw+zUKiySiRVnY65iXbBvk
0/OSKQFmmMIxxXVuFZwspv6ODZtSWSzT8MkgiQa5wzJs6+f/vG9M1Tn1F3YloKnnQ+ac6tjskwBN
VU9JGF8nYMr0cUH3DGwKSEN3t29rgYornMkkAZDVkZEvF2+cqp5JuCAaBDZcApX/zvjPlyl2C3Qx
8C+5ubNtNDHbRrZSq3RtZ19jg5aDNqn2XW7twd5MEjooYKDNDLsO90WMlZ2VSpSmvKokfGIbH64g
1kjGPrq0v/90Y2xmMDOn5QV17OwgCVIPOG2ISzdpnFUgbCT/UPUqLIM9xCfEBAE3gQFdA9A4w6YO
iE0b+bKyrcYBrZHEVTEOKjgORmUn463cXRqy/XDaQi6m1GPARm+AxOLrB6BWaZYqVVe6Mh78uALd
O9bwHGMQWxLNpI93yehhvYxjP7ZH9V2s1DR+SbHNhbjRA2NxYXl976+5m+nbZwuAV/m3MPvnAHCU
sFUdLN1haa0LAi0sMiy78EUCRIzQHcnAGqsJPDU+J+1gBrMTG90ZFPsL9/HDtsDoaTIyg8OGOP5s
W0gtIyiTCLW74/NRMUQHsFSCdTz4K1aR0n6aQTtHMDb39D86OdxWQhaXQo4QAXdDNB8tiancpdH0
DzvjNA+zSWB3yAM7Px1bL2ic0fOK6eEIW5u34iWwGYvW8/JiBfTjtQAeQdwgt+LF8XVZdLqkJDB+
C5fxZuIg1wtfomij1w892We/P+wfn/U/lzp71qGu+SqV9ZSiiBERmYTSrnL2DDkteqxAv/Bqf+De
AaowL8ZREcImx/7XXyaUXLXSfAqLKj4ip9nn3oD1ibcue1ypDf0WRcWV3CgHfOhVTZqP0YhjVQkB
Y5jXMek8uBxESEiM4ph0VEIacWm4yhWLyrcxdJEIhE2XmVIcQ6qF3x/UD6Su6dahVILYMMkyz4q2
DAVsknAsTEVbOIAQlZ+NOCl8uLVM1ntCWoS1LpL3Kqd6aS7UxN9NXpmN/3v1s37M0YXIJYWrNyKb
j/4xcfyVCsKakoaTqkDFcP/M+FYmwnFak3mhbC7jGMqPW+qkvMAeWlcJ0zh7CEbsGSJRncLVq/eK
olweLCrDE3w9ODEYz0saiQI9w6lw3mKIpYTVziI3kXnCVYI3UIPjVSEwsKa+DsdyZaa3ERSZHqps
BnheYCnMnK8m3tMclgnOBVYJ5RqYMmzU7YQgGEG4STPlJA/mIiNskaFGggza6JiZp95c6/y52gRu
Mr4nmBTRM6dMNkyausZ3tSjAvv6Y7YP+ZHdQTxmI9AFNjLz9H2fntds4Fm3bLyLAHF4ZFCxLsuTs
F6LsdjHnzK+/g74HOFVywQIOCgV0o92mRG7uvdZcM4QavsuxYlvKbrmLqlsoPTYXg50XE1Acg2RH
BNoNm87p4SMUVX1TERYxx27EdD4i5nfs8OQ2ihfd+IzlnU4WMABlW3lC944AF1E+wzf6ef2jhQBU
D8U65fBRI/K+6vLJKN9DCv8FWyH2OMFWWYPTU7CHLSSASkSJrROEnGwzn1BoIrbVWPfEHCbRUypn
j4nZeSIc9L71RorXwDqFSrXOw+BJJ3N28bPZGQQs6OpxADr6+bX43qwpsg5iCmKnawjXLk4wPxKR
lhddeUqtx2VgGZM7inwOctvP1/kus4CFAhXFArSDmYDu6u+dwzcLwJGR946cD1hR73H1Gua4j5Qj
owX4Pfs6+q8lmyHKtz9f+dsOyYVhcoK8QCBF4HlRhRspA+VIQMWcTB4i/kx7sKzXwHzU5lPev/58
reVu/VVKXVzrogWL9Rqv315sTgUOUhVMH8N6F8SPLvFCwJ4+TTcAPj9f8nsXvFwT9iL4JDcXhtff
N1Yiwa7Vly44bnAn6Dwy4hAfQggA41pmpFLqzdemLd/PgYuLLjfij1Ij1dUuAPVsTmaybURgF88P
t1Z/MOOPcRNOH1GNwTFjt0gXVppHzVoSQSQ+Ss2RcgMnqlE9JKXXVOSQJY7q3yp3o+HREP18b74t
7r8/pXVxWkWSXEhksqMPMR0+aEZIcCu/tPgr/Hwdedk2vz33/30Gl4orAd5ypywgYyXc9h2xLUPg
lo3LrpovcyZBZBBmeGUuuDrFtcX4P4tKB4+HAQHKkLzxqLQGogDECDGX7AkJy4h7gYTnyM+f9Ftl
cnFH5L+fm6RIkS8KPLdc9ajTnPhlgYPY5K4ywr6rGL4uhY5QhctM6tjFiQdmk/TqEi2k+wyVa+U2
zsQ1YzId0nTE3FDuXk2BLGnZWovQ87LwADGNMFDP8CWsaHaTX65FMOifb8C/dgMMv7HtkkFw2BP+
vgE9xhqcCzm4qI8vUWkui3WB/pRssmdozlf7Vu1ft/zPK168n0pWJ1bRZM2pl+vPNiD5k/TbOiZY
Y34oODWKDjc+iFQ6eHkYqyvBf2Uavys6kYw4aDTqu68lHIWnhhmeLpJqlWj47kUbvDYMPDEqWjZD
/0jS9Ty+CYZ5n0wroX5P9N6VwZkiYbOcspP8XxS8+/0S9qM4BZ0Bx0ynDb+E2TyNTeUlUnRGlyhB
UoiLhingLxZlJLf3KXZEtUgy8UDd8l/IkpTyav3zU/mW7YM9t2pQmmPfCqNSvGRaJWIYF1kl16c0
WOZ0yVO5JTukteuKuScTFVcBwWpJhkNW4UBnjEyMfNwydkR4FambZi6me8hy/XvjZJ3w/3fEG9M7
MWYOCYuG3UbdmdjxI8xb7Y4k+Xyd3A/qVsc2gk7/Wvbf16l5uR/8+XUunnke5clQpXydyVM+IpLU
ZQ/PUVc9DYvviq070FeoqrbVb2XTncXfEICKs/U+fJqO8d+SXfApPzQfeNmMkH3o2Dq7Key5RpxE
arQtf/j3pEgWD5ALMR39fSDYgtSf0quHK9vFvzZQIBfVwt2MPeyLbPjHNu8HYlSlQ1eDrW99P7BF
PkNgrSL4Hj8vgH+WB39e6aLXL4XU6PN6rLFYPo5M7msdIzUpWwv1bVOTZLwri1sZQpI43F658r/2
7j+vfLElynrAouz4jpGJIvsLVJiqlbUD2rRxkPV7B8by8IzdIYK1K/XCv3YjYDqkTAZyZGa3f+9G
MH2CfJxn1sl4pC9lPhVGxwS4k0vG+ZVv+s+L6RR7kq5jM65fbMhzmEuTOvNF/WmZhKXcTUTuYDl0
Y1cJg//a9RgGL9T/ryPg8q7KJerPKCRwqVsn0SlXHsEFI/XduAZffXkrXL5r6EcX9w5MBGjx/76H
4SCEw5Qm1D+FuGvD96hpV6mmH2ftTY3A5qvbXttUcfFYMgGvBmMFoSoCiqgwKtLmj9l4DRJIP1S8
pHCwSzwunJ+BWVIxGTdV+lFAeEzwiYKK44wEJKUBAfVt45nwLJlLKeaq+CwS0j3x+wvvM2ys+q2E
+1yCI0ALrIhhUYikAHzrQ/Dl5zlAx2Kis2T8meeewWg8g1+s1tlBGrDyGwh9tM5l7CVKxtlA8tL4
Kph3KJLshmlGu8CDI6lnM+4yMH+qJLmtsSPvG80pJH4gqIDGlWv+5P88zf+8yxdVNJ7DuFF3FmB/
sp3qx4LhVZQonkwang4pF2bqKiSUGAbCYeEGMtnVY/MsLqB/kByFTt2lVbIvi9X/4e1FwkyBAT8V
q5jl7f5jh2pHEZsBmZ1WjW+KZDuoOzPUvIV6ECd4SNCE7UL8p8rV0t1DRPz58v9c5X9c/WLt+eFs
dXUOaTVXzwkUoRw9zeL76q/+L5dibWvgoDggow5dPsofXzSDoBZgsl6f2nY9FQS3rhTzIHNCSFe+
E/MSftXFG8V1cDMBxINEd1kjBQIIeTum9UnBO9NMe4TOq0Brn+PwV05GpsKG7JObJ3VkHA7vjFLW
w/wQib5rTfoHI9swZKrC8ZyTF42ITh2rexxSPDpMfT4l2DnRKH/9DNDB8gsznMsXOtOYbIbnRRcC
UmuHlCece/5TpcS/enXmJ2N70nY6L/RC09IopKtVPfcrQR8e4V9t+P1NfehkYjR7k4ktaZGxmYAp
ADAsnAwhUm1RfTCGcBsGPXlGxrawcCaX6sPCs8wm5T89nnaLXZ8s9asAKBLnOgxOoW4Qxti/6OWO
X+rmcOuMsDkbRPPIcIBjqFS9qdsJVNoweKzBuhbdZ9BKNi6xKDBVexiNVV+YW7GMb9QIDjtOcSZR
ljRqlibsYgPOB+NxkDSnhsrSTuDXMEQyWfcq6z0kDZhyAXc0KETg8c3j3Kk3yzRc6e/bhZESHef4
Cb5RCs83jCA6xLd5W/1ehiBiYp2luMEQPyVJN4Kd9ssyRqeUiHCVpr05Ev0WrUOpdtgG8Tz7T9Dv
F2h4Dvpd35J2Wh5mVGeWshqezU62q0hASlPfZLDmIJYxVPlC9VqBZPTckxiXtyPdYD+uZv0lK3Tc
MbgZg/BR1Mz7KVJavbdF5UySOdtu22Ip3VN7o8yeVUAkUBSA4Uq+Y6KQGSVaz1NfdNsouC2DF4VX
bG5i3PCw1UDD1WPgxpnsBwx4enkNuSGRo7Ws+V5e3HZVfsv18UNF5Vq+SVUP+eqomWej9dq6uLFw
BupSyyaBBhwcOd5gYC+5lTqUzDCITExa2MVSLqnJ0ca60zA77BPT09Lzz5vIt9Q2it+/3reLarGK
FF9RMQM9ZdJr2KQ3KdHHmn8zrppNZT70PPqeHiFsJLstUZnhA9wLbjPea837Ap9E2MxgwqY0thyv
KyagzOHoGmYYC0CO8KQxN0Q/KsfTb606V7G/cCB//gr/Oh6AFC0JfJX9hHzpv3entgysUc7k6jSp
+lbuq43eaichpqe3HhWqcN1MHiVsa/sMOyYFE9kpcULYwRK8Y7NDHcTMPMkIelasa7jvP+o7DS0a
0UQQczggLirLhDhwKRvE6hTE5bZEEFMCSOtC5lSD6Ro0Q2POx53HVQf4uAyDgyH0tOTj5zv0BTN9
21T/+BgXBVEsiXk9R1N1EjoGlZafPXfVsEIahHo/FqvdQigNOhOxk7kZEW7jorCtrNeKnSkVZrdP
C7sMCC7nZUXS1ZqYIsPnDraNRGHQda6hCGcs3G6WMkSr60+TbWxBYfom8gZcPUamdC0xksFR8g9Z
KXqTn7g5kCwELsEAA6AjJ+VwYRNDrmHUFjvpiMQV8k5jMD0f+zvmMxLG8IEoe6gHlO7gI/ZQmsht
ChmD0cBOJpzZc9ijHaRSbXJVYNRE9/ogWkm8R1Km7Kd8cJXkQxDNd830emhnJo+guo43/qPapXym
lyRZTGZId/lS6Q1cUKmuTgb7DooUcGrPkvEpVee1UclOxTmjThgbYtBqfA7dSx6wLNR0E4CxSkO+
DaaPQBuu1Sv/QAh5Q+BNyKxIETXm3y8Kd6lv8SZmGUSPYYjthJlDdkJECuifi7Stsfww16PXliHp
GSWa/36L2QGD1pKUTwVHaYxBue0RNFfysxrn52X6ndLKXsQsU10c4xbOwgWwN1RTnrQVn4+6HWKl
SJ2nsBuOQ+MKTxLpxHVvONCPfRNY3nKg1dboysb4Ayzv54/yj97zz09ySWWwyi6p8EqsTrq+U/Ez
GI5T8Hh95/q645cvJvPAJVYYhiTs1b+fiF76RIT5A08Evw/VJoGyzRepdlmiiWP3tK33IHWZgKuo
F6GGd/YI5dpVLVfTHF3yTHNVBhsOYytyc2EVp6tqduaM4aaNbUQHyhSj2bYroihrmoGbeF5hIrP8
AFgAvX3GduwqjUfoaC27WWPrhSM9c9BMsStKu1byjBKGvkNBVfUMRjfh7AJ/EOWVUdUOXo8T8LsK
wvosC+Se72YQkHBFTmYZrQh7bfo9/0z4dEu4CWdD7kiLkwRnqLPkITN7iR1F8sLjiBRd3MZP8Rmv
zdyuE7fhF+Ahv/JLb5I8KXcqOhK0KSovDe4x6z52F3kzvq04WHJtPrLk4ArBz7fQGVr8Qd2MRrZ3
YeQFhNgriOVd9O1Qk6uHzFr3hlsKi+q6ZMPRPcAMRgFlCMHuFv9WP3KV8kuBDTse7aJpG/KqKzcz
+BAvAyDaCfss/GqAjsPYE2tnzh06jMhagVVl1+IOpH+B3njpMD+WlwkiAObfKyVts2JOJFaK0a77
jlQo4jhgcLIhovumCrJNguwSZnew6l2WD8atZeTxn9D7m507aNgZYfa+Url1RMyobi04moBy2J17
J5L3HY4pFlRcOLPOkGPzCePR5ULE1VqBNysO0TpsyVWDkbGtVuz+uNaQB2xTEuk0oDmwooMuNtAp
ZryydMdhpbS7QV4xCQt4QE+ptE/wCCl2UbukQmPKaO4qbTsnLiY3zPVy3m2+QHVTj1tBcwUokZGn
t56ClOfJT25zeV3RXYXeOONb5ii0tc74yNYVPuYMbwebUVdESCj//ErIvYLHul2qrqLYZe5or11r
m+8CszNiUGdPGd2BWRw+Sp0b9m5yX8vb6SEgr1dyrGDDmeJjX3YtVelrRH35vqPaggwMCqIrl/MS
XnchrOUClsTkjOZWmajM7fi2Fm5cU7opVW8OXMGy67tsU3G33MpY3p4S++TAxrVclnYYSifBNhjh
EGzM8lYlgym2WaoLWJduZGtbkAtLNZ+vIcEFsQueID/4D8Ft6wFCJtDRgC5bVPCOWq0t8pLVLVHv
reFNHKHHZak/q9N/gb43Hn7eUr/PwNndmb8tJJGlh7zc69ppNELdr6pTab3DDl6EmZXRwwCvV4gv
F9akIG6icdoWGPhMHEM/X/8f7TKXh6iJ2BqzEWPZ8v/oYQcCojScVqtl+jBiVREq26E4yuK9al4B
1r7rvxZwX9VVSVxwS/QQf19KzCZ1kJKsPPUfyj0TqmRaTzpzRwciSrEU8W72UBwNcjMyNmiUvV6D
xTtxveNNm22TYYemz2/cdCdzAOZrXg8jd1jgFOB1fhb8rRk+G8ZaENZtctddVaX+qwX/8+NfVC9h
0ontmOeQFZ60F+slG+Em73HHVjs7faJ5xQfNd8RuVceucKVE+ZaVvrQjmMGYqHiX7U66ACVnKdPE
WRjKk0s7NEEUKm1IOpnlUIJwAyeishcnV84su3kdG8zVXV6TtFonwsYQnfo3QnjV3AYojgrH6I7d
sUU6kKwLdV0gQ1XWhbKJxSsdyL9GcHzcBf8ju0cCDvr7gUezIk9pR8eIxGqldmw68BUiKGoKha/A
qT3XqJ0Y3JMbgpfOR4sCwqpSB1UGCXsFvuMxatfV4lHgjwg4mtFTWxo+TKyuEbX+tThBnHGZQaPE
MXIZZZP7WW3mlszTzTyV3AvxLvAP04i5pDelBzXc6vqqIUYBl4z5YCb3ssROYneMDQaH/UQnxK2G
5r6qEIjROOEELmewBCg5nCZcd/NKjs4SDuq39LyR7BCdYbg/v8nS0tBd7KKGzggNaTxfBPjt79td
lymwx8z7VSv/iWigjZPCbKlDuu1P/ioPb+NquAVenkKstIX9rLxIV4fQXw5A3z4ESieL8k2RlcuV
StZApBpWDxupxjoCUcV2bj3ujt51QCwdtMXfuPhPw0aabq1yUze7hCDj+hH6HRq9KXvqtW1Qrspq
HfuEZbnTp4/uG03PtB7xQe0JcLeDcUPCTFtsEsvDeUSbb+XhqLWbOFoL1VFN76BtElbQpc9zctvq
nH2uLO2L8jMUjml4W2DX3X9o4m35GmI7Kp5LYs61QyQ8RTzp6hGPlDg5juWGl0sJdr68z9onP9qL
vzJzN4QvOJFZ+toqNlBDVRqmdiMS7B6uMfMjwBuopDm3d+28M6EX4CUqearitSnRGe6cujkSaIao
zTFqXUveENVhebyqYnwYmjd0RjmJDJBoFQqyxeUpCb0ag/wUUhKbHPQYHE22FTEvquc/69pb0d0l
ymPeHc16jdp9iSTDHi+3J+xoTY+sbGHyBnM7N6uo3fjZqtK3ZbojIEB9lwsvZuE2FB67flr76iZm
uWKjm25lf51pTzUEEAwFmhWiKNK5ddXLOUq7G7+FMXUEKcKsvQzukSXB74ni1RgSxvVWaRvYv34L
Uubo8WrOSZh40KRtCxNTp5kHNvd67dCnT0W18dNb+LMYH8b6Sm+2yUfhJjhMmi4nUU/vVyzXyD/B
PP2SQIM74H8M08ZgO3SHfE+9q7+nj5CXXKmiStW5INy1+Vznt5N5z4mWx+t6WtcyORT3WnyQkqda
uy+MG2LSfn75vgzC/1j3kFlg7LBJs9ex4cGm+fvlmwWwHY2436N6U7wZq/g137YrLV6Pd0RkyE/F
m/o0DdtxI50R4hNeuG5WbL+fDCb6zXxGipZ9TkxGmT0jjB4xenMEZQstCZSyTJH4nnrpRiYZw7ch
+8K7NWan/c0eCQr6Ym3N6bZ6L7x0G75aW9oESv/0czj6L6lHPeTV1DFnmZ7b607aSl6HaxVbACDY
jbgZVbvZMJ7Zyh46V1xkyRAxPBEQ9vTzLbqcwP7PLWKqvJBjsBFbDtg/So1IT7LZMLPx6K+ndJOv
Zv7qnvLq0+0QumCrq9TrNiq1tac+9ffNp/+a0mZ9qq5gOONZvVcfeHvw2OMFiQIGgzZf62V+Sz/x
auUbC/2+yexyXPt7kFRzPZzVNf8lgLyx+fmrXLqQfPsqF1VTSOBbKjTJeAzoCaQHuTmj8MR2owNG
MV91+TAy8pmKkuDAuxiOQBrdNxqO53fTtbJEWRbWt4UnwTOSiT1D33PxUYrSGrvRikdyxuyRlAPw
/cleFgPeXvqbeO5X+TbacHRK7/nK/J0njkWivI0HWkUze2+9SSENkyP9bn9Fr2D12ap70J5kuqW1
7nW7a2qoy47t69YtExON8C4QDeuitw/CoCq7iA3bogoMX4dT8aZ7wWZ6bA4zbAJwSSxkXMw0areS
XY04z7tsZb2Ka8JBtgXL+VoFfnlk/f9PBB0N8SrO/+qlj2FIfRzUwjwcgydmJjfyWj5rW14D9Qk2
gEdHstF8jMQYqHkBRrE36NDiM7FCpuAA0pmNXUeMRmxeKsP+eZ1dGgt8fTRA0sUEj/tlqBfQFHRu
eZqFoD8a8pPancvWwxjC59UXTv7wWiFjFs71glikMpoA+tC9lO7raq2m51F+zCB/qkKOVSDyHe1O
ye5rbScMZJXt/WilzTeKvDOLbad7VuciRpJLqAQEWRS/qB0K5dGfPqbhs+7ckWNtvvGLjY+v2k3Z
v3abSD36yd5v7/qF83FlNyUg/R+rWrd0BDoAhjDoLwre2DSGvJL87lgzR8gAVxzUuIxgaPPNdf6f
6mGmp31oz6PbvozH7qF1xw/tPjtMv/TX7G08Rr9IW/yFK+bsTqfh1/BbCFxlehaEfTKl+H9vsrdo
Xs+zK7QHMpGjz6Zz1RrDuU3HxjEfwl/YdL1IT8jw01/+h/oxvKj3+a/+VL4N79KreB5O4ytv2fP8
mr1rrzKFSuESEFq9Z88so4/xmDx378OxPue/4qfpTn+Yz6BBryNpyzZlbf9eviefbPf1u/xaPufP
+oP5MN2p/J3uhuXPS/hLeJsP/DnJ99OxfB5PfKyn5iV+Mt6GO/V+uGOOd7/8SXfBre9vrcfhrvTC
p+mjs+yOn+teGnPd/rYyF9Njo9yZfNFiG1Xr/jVp7fwtfSOgLae2WExaVn5+owM4x/sUi4VFFreG
MPvzepa/Jv9/7lby0t4vxSGNvmbql7kCZSdoYtcqyaGx7qYeTFrv30ppJLIKkajozGLo9PInfFyy
MQdyVwZbCz5nJPvV8NHTckUJVqZxPTkFA8b6RlZTNyD4N4nJdolPBXRFxNroBwbrQ533ZP9OUuWp
8HXSqiQoaTdmz0JwM0x7EbltK95ZmQnDWsacVsGI5Egoml5ntxF2C+LJD+UbrXprkzcflEeaAoZV
vavV87YBo5cCnZINaxhdvCn0ad1nj3FMxnHAEDbbZAVoZfBu1opXvyQZJxQ+sSoOQihP0LrVUXrT
Ip8rzHvmSLgJD3T7cX4vxW/yLNNBvKZafsjhizVVHxNiJ65TJYNUVu+TGitbr0UrkXbwdF8NwtPE
eHGNV190LXvOk/00iUdtWMitAH8NLm5EMQr+bScVvwVT2w1W9hoF51rCmkK4k9sB/be0Li1cYXre
9LLh9FwmpWVPDFtDeysXoGhpWD7KQ3ygtT8aPtGriQoh3coP2dS8qyD3MglrKiF5pQDklitIm8Fw
pJOW55C0FW2N57oNef2XIOuUHLr0IKbNrdhGW9xqRN9yQqU8P+e58RRY5IPXLYnaeJvmyUaeMbyR
RUYipT0rph1r+icKSDsQdafIhG0tn2R1QKBIvN/EoOW2IugvjkcvG3qGX4ndwHAxCHodJo0TOcTc
Gk5nu6uGZD1Guit01m03fujZ/IRhw6HXZaoR86YdO1fxP0WlXlsm4HLhLY9CDdQVVVLbx06WjW+l
Nm/9AVw2ibdFgc+ydNtQhy4q5VOsHtTxY1JxjSWFNKhXSZrcLIv455fqC3X/6Z26qAB0HrcUalJy
UBuLhLwk+MibcTVqEO98/1ntPuMB8tS05Kfh4z6g30yAtH2rWkUaE3jhP7VI12mHnc48Yg7IIw11
cpACw9Y4F2Dr3gpvldHdxnLxNOcWa2oUb2AQwN/toTrqTogvqsLbW5qCCAXFf7HU9D5eGoSIebsE
WSfOuqtbycUJ8bWT0GRioYntDo3v39VkE2VzLIZdcrCyY0MioC7uO5k13+6t4ZOq/4wGyC7pgHrp
IUXbB0lvuheLZcnQm+qkK+xL+fnnR6FdtOA6H0rFaVOW2d0w+LwcJanwmaCVRckBj012qNrYpnkB
/6fEevR98G9r9UP5CJXfzB9YxXYuowWPpqPeB14F3qrC6sjAwYaZAwq8PoNhVIjzsVODfYFFQaBj
aIYBblzpdy12tXr1NsODqMq9kBcAtCG5ZWujoLBm0pEKdwZ0917QnCkd98R0umnxPEzQmHDklBIG
IWnoJZ09Ka0bMIBV4hi3fYI1abvYJH++NfrFlO3r1hAaxbDX+HJ+uKj7esPPBT2fIWqZGDPpDWkj
2B/425GQwIFG8Eb3TJJEjSR1NexbZUTJY/Ymtm9qrdrbHtWeFJde/yz46aE2ffI48W/Eyc2UEjzR
lBik+F4bz9OYHmOVoHid1I+cMXc9i9tixgEtX+VmtGoqkBF1PqYQWEs9dZWAWW8w7A3t1era45S/
BHJ+FDlTNKU4NwG2QGF2kMVfY42XnxKu597L/F3dNO+K9btiQxn0YMm2F+wphCTN8Z7G4xZnNyeM
3cl47YralcAFAtSRP9/Sb4Urq40zFFEhQlGMp8SLIknN8zox8zY8mANiZmYwBost1gmUnW+s6WMe
/M0kcN6zj1smon+zXPnmfCqzTylN3ME4z8IhBu2ofdnLO33zm5j4UC/OihFtjc4Hp3qco/7QtNdA
Zxwnvr+9iJQhoS91AHO+i16wifWhy2s5PCCKQvHHVKK/N+eRbMon7A6RrtMKdI+qJm5N9WVWSKgN
M09hJfiihQxWOpvqrsXuNxyrLcZaxM5rroSrTohvWyCrroq2Q0cO1JkIjvJtgq9RfQqibE3v7o6x
sQrB4YbMuiMo6LkZ6+0QMTYLsztjkj6VRj9W/bTncd+f+8HCqSNiwxtttdVeR07yRrmN+Fe5CpyO
1zIiCK0qX6kcIx1m940u0p1GDwCvhv6KlZXdsFlOkQqf/G1Zb1PtGTDEQzF7wCIqS5nbmukuAecZ
tqlwa6irASJAVzzWFQxE8V2Vu52VVe9tn90luQ5Y5ONrRlKrikU1QfK2+ijIBI8+JUHpDJQQjLXk
Vn2cEoWzjpY+AVir30V8ADnCXnjkbsHk1JSerWl0xuLeJJQjth4q/VUWNjkHxO8hfpQ63R3Lwskk
ydGnaquSCGgPvLtCVh3TlIHqbG1aedxiGYkjhBdbllfHZmfHRAQns77TYmltpdLahrZ1KM10LYgo
cGZt4zP46iqNHzK2oRHipN0ATEkEsCM5UwsOe56LUa6meH5VlOZc1prLCBD1ymMTnzRiM2Wx5bCC
U07yg9XhOK3RT4rDeWru5Fwp7NQYtgMUtjbHqHiGGOp7TY+XZK8rp1EoI1I+4GuGh1pY13lzq5nY
ogXdKixvyRcc0lMPpR6x6CpMcre1qNLjK8fXJbl62Q71xeFdE5GfW1hD/H18GZhwl01nkC+M+d5Q
UeJR3M5rEEC/2wPVZ4obqZrbCVemMJco8bcLX1QLXehHUteawWHyPWIt7henZ7WE/wd6Bi0lczLm
pqLqzqBQ+YxQdpYd85qn/qX28tunuJgFjeEglrD9gkNV4gTxKPl7XYrXZXWjmJlHxCOqg9JJ4d4V
blOvf943LxGTy1t/AdWZUSjME4U6IM2JsHiR+KnZ5ZYvqqxrjhxfePdFcfbXc16OxT9AL6HOrWD5
e8jLvd6eZeEZaS5XLct1UZNPGz9G+RUzzMve+eL7fXnA/3FJsdNlucq5txQhWbTfj77bZmsO959v
4+V45/IZfglb/7jO0A24hRIle5jgSONVmKB0E2hqdMF3VHlfIQ2t3wyiArRNLZdkAOM6628LVXeI
jLRiGD0PdXSDCaL1mTGWKugbfv6El7PVb5/wokY0xg5bxp61LgVEPa+o/siKgLO9NZSjmj/OwSnO
mTVXNMePP19aW371D8/96+b9eXP0uLL0UggODUJm/0EQz+b0aFYrQ73vedMpF0omJGXcr2qxf830
8VyPE/mo+KPSejNJEKeVr6k2ZAQjIPiWEHD8FRDGd1vGjnOJ13IS7PSiXZlCcW9oTPQITJ9hwsR7
gfKnyN8aE00brrVGA21dl3gKaoRzIpix9aAvyQjNmwVbINmM5Zr5ssjIq5Lsrnse6KZV+Vq1suxo
P92RpST4444IglBJLQLEQzDSSOK31a0b+STKr0o4eRJib4MGjpwfH8pbMBLvMAFTsiWZwRr3Rc7z
NFM804JSmWt0mvley85VvtWTKzj1Jdf6a9UAPCGSQ78gKcZFWaXPnLGUCRgE65wYjWb34idW2yvQ
BCmZHKFc9/6dmWOykT1jt+WI+rYeQE2uomDfNyqcCnTmvRYQILD5xRkRWFUZTGVdHtL2ppkeW4iS
Q/XJrmUMlZPm8GkeO6ycy5SsCcYGeMkPqcaZuC+JrEFfjY/kz6v6H6fWl4GCbmgiLtLAc38/Qxnb
1jimDj8w1NUUqvXgjUQ0uo43n0G8RcsyEcOFddxVisi3xfP3hS8XT9+VbVYm5cHsYFrfCMlv7DKG
8sqW9g3XlwGB4cwyAEZ3DTZ98f1Uo0vVyYrzgzbuRnhhmOYIO9U/x+pb5G+MfB2Pm5mtCn/QeNWr
z+gh+2E9X5ucf9kQ/f2uGAq7NMo71ZCxW7nYuJpA8XUtmbJDC9okGfhJR+VWp5srxrd+ZIQrvc6i
TCYgdHtGIZmUeH3/GdbmLsSGaXm74uSUyg+Zv5UAgZNUXHXJW5vfFBIgifAQN2tT+JywQGv8wUkp
RuXl/5s/qzHfTUbiTmm8ubJ2ltfm7++0sCvxjcGAhCPq0golnpHA9IMi7HVkIT1WbVJtt8N6aPd1
20KfYircOlf7zktjMN7mJV9j4RrLkCiUSzW9KY1zK4aFsO8yiPOIFQdSRAi3i6Cmz2rupGJIA+jK
9MOj+JikQB3nmWRJhVVe1A+NOTwYpjv47s+3Q17qrMvbgUmpZJDKgbXRtwIQkLQx/Ijt0IRRR9Nv
jvVKa2+0lk68M1Y1BswNU2v9Tu8YGxtYo0DIczhB0UFZwy+o+rZVPC92dqki2mm+7rGyEat9v7js
JFdqpkurJ0IRifHFqcOw+LxMOS+KJn8eTaFLx3Y/tSS0ty+YCKbNJkmf2EBhvZkITUgkrN+WSACI
sk6DPMso0lVJWs6sgXTC4J50Rk3jdphu5+kuYvaezwiMcXbPNyqkeW0iKZtzSTbLazf72066fHoL
EzaJW85rdbF9RFafmwMEqv2cCRsVm0zJhCNY7ALd9eFbqvHvJHlKWBmxgAHkdFSnyTMmxvCwv4L/
0qICFVUgS29LgXwZKXPmCDsogzn7vERSwHPIzukAinYtnv7boanTHohL6DahUARhX9z2uBAzcYiE
dh8b/2UITrPyZb4mdvi+q39dRIdxK/Gc5UsfniaJ5oCQinaPYwEBCaXsirmBQOYkWzns519dO9q4
NHZicuU8uST+LatKQvbIoIdXAP71RXUcptHIVDNt91l+UCcyrnJ/3fepNzYo9ZFYRwP8VMqTGC3P
TL0wYBZSP/hFYGeqaOeDREw7rvczksnPsATjMeyc+WFMwdMab4J536hunL5UKmjcYCf06tp06ub/
R9h5LDmOZdn2V9p6Dmto0dbvDaAIatK1+wTmEgBBaI2vfwvZb5DhERZegyrPrAgnCQL33nPO3mvf
llTosTJ4OfNYA2HGhOy1bvV1PyF+18SAtKDejJHkXRFXdquuD+rwvoUhPV18lcGLENvxcJ4x+Rk9
z6Qgb0dr2BnjXojVU5HVXp29VvrLD0vGbyvocrVIb1pQnkvD59vNIJTtcBGGig4na0RLS1UVKByZ
S9RjFxBjmynvIupOmYkqxhhzRN/zKRocAOOnItyb4u1YvVXCRuHm/vs7Q2v762pGdchMH40XwC0W
XPUfedW/DneNVHdWlanJGY59Xt5tVXj65WoitqlyxNm7agg2MYw7uuglOg+Sg9NVizqbMNHZvDfH
Y6/eZBHjx3h/yRZRn5quQ9Uv75rGjj/S2ZsAec/4oQJLgqS+KFhB43aTI7UoeJEYOyVoXG4SM7BU
MiK8evbNmd7Gc1Wciss6nV4uId29VWVsq3wlEg3Y7Kf0NhH3SfWRGtumWOnGtigPaXGovuZwYyCJ
rO6m620/o2a5ESF8G0xRt4X+pNR7LJd6eLDG2wlykXUYjZUS7lWDlpInL16OQzQfo+IzDE8xq6TO
39oq3L+CNzKJEzYZeph+VatobEiTdDnYl2Rao3nE7gXI9Mm6wu+w9QwdD/BMu633EakR85o/2Gjb
NvI6E2DNuqsI8OCGxUzkmI60nvGBJT5yGIi6/H2upJKgoGr2iI3Z6ljRSNDRKD63GXmCecDQE+Ud
Ya8zD4jgDTfhhn8w2Jrd9hn5zMRUDei4vGS+ckE7ZUOqVz9BjEeTvxLalUxTrtqb+SqUmAXv4vA+
lDe59cagujhgQLhurOSeOmeY1uGnQL5jG9Q65g4/lNa8oJretuRJ1D4raF4dQ8ws3BmNW9WLjMqQ
YO3hQnRRgooXryLYBsn1BVnWijlHK5PFgVrXFh6X+0aEfGxXWVDEhAL5ibJkUGYksuhuqezqadu8
qphPF8j+qsoD5OnpFVD1jSHwxhg6qqVjhXtiKvonyUQo38A5EDaJGEjjVi1PLbr3HtMZLFxHqNd5
45GVJtf+SCgZs8gvQOOh5l9ksHa29CEfLHHbX1ZXlG3GRlSDSNxl+lFO77TkVJRQmDZzcZ/JgWKu
rncwcGJM9OK6qQ6GuU7kTSusRgX5Eg85ynGAS+VauGyLfG09Y1GWCCCxAhh7eekLEtROV3xByoes
0OBucCfS2OR9IgVavRevQTjuc4KFci8WTyKtyD4tiDjbAuFPZ1cM+a2ECwekpRMTuQzorg4dVZK6
ENYdCrQEnYvHjcm4FjFOTKHUrsX6EXW0ruJ5ci6kGMieIdyIxUYc35v2kEdBEvsNbgdMMbR2i5XK
fdms+rv8Yyq3xL32Cryqk6RSdgZYvpDjSxKEK19R1pwJwEMFCC3I3cBzoT2C9sVwEUWbtA8a4Ffq
CpyvKgSo7/pwuYv75Che3jMGGpAQy52RP+lx0PFupxaQ2GMCW8Y6W9c7UkmaDCcsIv0b1HtCtRnj
t1k+IfCTcWDC0hIPFuaB17nZ9uqxQqCIbUJot+qAkgYOjtfOPm9PGvywoC94l3eHtj8pJOQmm7Ih
/ZgUD0SexKq5Kq7zfjPcYClvBcoh5I40SbdgjLNpM5W+NXyhXIwNBuyuL2DEwouQurrmXoaVfD8s
icm2RiTgIm9sH/lO4dCwYlWdO1twNVbNezZszeQlls5qFeTWiTke6eDa6JFdVS2ehG0sM+RiidqE
ddCIp8JapIOqvNOvDgJCFIFi8WyUD2J+nORdx9oruWWyDmtv1rYShliJaL1NnR+m7HmW7qzsIyUz
wVxJqs8Pcb6Kb4ZdpDr8XrEmmdQFJAfIa4JqypKReJblXhI/vWetERkB0sRLtzOJKoN3rTAq4MRY
QfgTG0/uCJdeuo50vDGpPFfT7VXecJht8a5xDgU4EbkqBC4jGpzlyCsmJuZ8MBDle80RoOWx1AsS
Re5G/TkXX01wHKEAteeWm6jRIZlh2ve5kLBwO8sJdaeL1kV6wPFP230S/emD8bN+9ZOGKc2GY4CB
K5ljKulaxpNBymXlkOGhMmvS8UhszHxdqwehPWbpXabvO4Xgnv1oOVjqhsHv64MZbZk55sk+vNxH
JijtZJ0KLCbATZN6H4K0UHBZ2NE7pj4xAT99HshCa7dS9lZY50F4rvJ9N+H8aB9lia272sU4bwQ3
VvYV3dJwXYnEB/kwZ4bW4wd4BTydjepEOuHxKFVRu3r9BNvWVwbXDHJo1wXlA1JITxkcq/Qx6eLG
5dp3V998769Y8pen29SwLgeRCusiGMJnOX8ys/N1o04PnbjrjKMATKo6mSTX8JOkcFYTbhPt08A6
LCPr1kw0ZenL1FV8NQ+FvGubG4ToIw9p5/YAg5ujabya1j4SmaNEnmBgnXL4kvHmJ6Ibw3tlw5ph
DrEU2obkl5ftHG+UYc8CaCm3Uvk6hHeIVC3ttu2PmbG/VjeJsWrPBk7gzJU1r7FWQ3jkXppz8p0I
3QnkzJ8kN2Fn4U7hkI5QKtxYqh+HhzrZZ+lrfaWVsFF4pFoapKThOTHJlR+4oq4cWrKNIG96JgAF
2pRdFr2ooS/FZ606dOjDnoxsI1VMlWlHGNvMelMaX0kDFKjGHACmI2aF94UGMHwkYEd57UizkTfh
FvGm2PvxddtjCFLdDvIWc7r8p1bG93yB5UjGXI35IEczHb7mtzaWdlWrqVCs5GxIO7XxDcQdfios
BgIGItGbVXvCewbasQnkk2Vbox9LbmM9khVuq9at6YzzadmHmWuq/sS0RNhH6iNKQTQ5hFolK0UJ
8Dx6QrFOQUfWjylbFMYa01Eq12hxTK/aDQxo3AosnsPFLSPG325seL1CYe1LTWCRhFRuRCqO2E8i
sgPdFiNOd0L8alQr/dS91LInEWvtViqTvof2kWEhRZes2j3xoeiex5eu90b+NtjE3MGF1zUbsp01
WxT2+HYBCDMt61c0ihLJG++106R+zsVOSLHausUJYO7kXG8IcFZKcipXUuFnb3zIl0nn3RxF/vIB
qzoGthApqekzTg4p/ZyuW5nQqfFHm4F26leKZ9yPdGQLpz9fzG2ruSozJ4xMrGnc1eN9nbspmt2H
UADa+0NpTl/q98O3ieoYnaLC//If/v9/Hb6LNjTFujKSs4WHFi8vjEcoG7FzYUWmKP+sIBzylOKb
0B2a8N2r9lanzvyYLDR/lkvqX4+ZHcu03FL67ZCeQ8Rkr2X+0ucBJbMAAEFbNfkNBVa1MZA0pNu2
9CTLheqdpBzPkNR71SflkwQtFo8YyjvWPrt+tkJn2d+RipPBS5YhKQdccwt5P4lyTginv6KrRQ/D
TvR+D4W22BhkZPc8sE4DiGUmTcyLl0bCmoQ9BnXLkQ6qFE2TxofbD9EyO9NYoDqgTK9lG1dzZhAQ
bNdAtTDfLXny3ja6GR+jl+qhZyFHdObGsovZ7Bq75O/WA2va4iKNUCqRDkEQAb5+9hkMHtx4j6Jg
U1DKtwhZtMYuT5zdyMXEx8nWYJuYQuBGwZUkO8AjX21n3fIjBkG+hEXRuh++9JdkC1fqnbo1fqYC
qD7VOyWYvtSv5CZ5zXObK4ZqjR/Mi1swSUm5PGwiPueaYtM4gwluCfOIZ6q4HVzxU3gbeE8vwmTr
HfNud3qmDK4EAi5sps44Nll/ZIbm/HfngTNNOETT+CMZuXIuDNhG37iyb2Bw9cSlgOI5RPnpXNJl
h5RNt8zISnDJA7wKrsjRhMj00MW5atCoKxzyfCfzs+pt4Uubbbr0wityxS1z2QY3PLphrHoADiwn
f0BcXHxQpQr3/Qsuu+mOdxhxL4LO+mRFbq6Ogiz9g0y8RHYjFnDwPaKDyh2TM5afy2t2C5yrxNZU
LrZEieFF6DYXn6EgPHDki7wok0sSlWiBiqGD5qe/0Uos9nbJpj9T3NDac6BlsLcwTqFwLky0xSuR
7a51kZ1Nb+H7SC5wD4SIDQP0qq18sFNqUDjAMxMU/DE1Tk1IROhCLCE3uTxA+qpMm7SUHJw+y3lI
G4L9BvuwCw+/n5drLyc0hVyYLMtLJvUDbzRG37Cjo4EZNET5iJof7AYjzoszfmoEDmPZTW2GILgT
wjxAUMrz3LzRU9OI+MbinPqkURvPwra9V9+snb4Z3mB9V8jVKP+o2xAOXZfTSsQI3cXgryFKtPM3
DoSApwV7uFWf+DOYC9HZ5KqFkxw5sXvdm40ztrGPm7USz+3FjZNDlp6xEqcTHkpbn3ZRyuDKLciL
tPyW8HmQSyCTcBlri0eymdao37+SO3RFANKpYPkoBZcrB75izxyayXn9mFu3yLyupIBaDiOa8UMT
4p8W5L86qojJEYKZEsAL0qas3zq9YjHk0pxfsiM5g5/lLPjNgkN50tmjjVH2Z1IeAOPjn4CDyR19
7TDJdbkdoshQKfpJTR/0XTH5ynRULDVYFEITtKwWD7DQfS2KjcrsGRo+NexmArZRIg0CvSuCsmI4
pSFWL3aN+Ui8sSLEe2jbTjNuG7Eilh2HA/hesRHWSv0adl/XOoJ4MNgKa9B//sd//d//eR//O/qk
U3GdoiL/j7zLTkWSt83/+c/vM8//fxWYYSwiW/03dHycX6uCjJUM7i3PJqY7I8EaQ7wctH4by8I6
bMjL6zcmBf1AYaY1ov/3t/B9O1q+B6D62PbpCPEmvg0vpDFp80nnHRgphdJOaj1L8ri0Xfsk40BR
gr+/3HdFwz+fePGTWooGS0RWv73erA7NZWilKxxTbAMgxMzqulfYWa7NtIvz+zK9C7u1Pl0Qh437
mNthEGN/Gn9guX2fNCzvQ5LIldAkA3gcOQe/bsP6JILhQEN0zEfBFZqLN7Ln55frDgCxjvEGynEt
3fh69yZiFmcnt2XjfumVc8pEK9vpbA8/v6tvTcN/3pUKxo4DIAxH63v8d0ewU2Zew+sxmdeWLDkD
QBNx3lD6xGiVe4kjLVrFH1u7f7oPUXbxbUDZNjXw5L9ejXKWR7GmXDh24alShJUoscKBXrZYmkkv
vZBArodEtMXsCs1tJt3/cFf86XOjNQcfgW9CxQ/56+vHMKZo4UbXo2Tc99UdcohaAwJN2rRBCFb0
VAlEO/w0Ol7mg9+WIIA2QBkhi3P0/j4fTebMMsQ0yY6RQkG6ksRD1b6JDovN+LCI3Rbz0vSax7fX
nwQHf3jofnnlb5e7IPbOguafHVsgUsUnCpMIhLmMl/JIfiEf9u+X908vh8lJIr+enq+ifnu5TiM0
pqy5qwo4HNUdL1cLW4xqZFRz3q67499fjgv4+5VlNLHk6DEuww7zbTKbmloqWRkaf5JzHXVl4f+Q
norO7za0ZU7X3p6fmoKmnsvpbUGTI5xfTee0sUf++AVVg1uqa/OTIv65TdkN3fxRKrxxQ03IWaWy
HhChCm8M1QXQZKK0MppgrO5QgcPAGJ6ujZuMr6SF6w9AQ2YRNc8RDSPqgECk6baV5IcRSACcn+J1
avwyRN1gG1vW/uv0MbQvbbEGSoh+VVBXJpYZjruv8sUGHjS4HBqKCUhPeBzJLz6I8WuF7lX5iqN9
yDks6s+wiqsosMabvDnE6TnOT/p6vu77tyh74+Sd9vsLh8fHsvPHc0bq9NUBVKzettsoXTFa1Qpw
x5wOV4CeBMuDmTCcOP1g8Vh1rSMN9KtcVDgZto/8eLUei97TqlXLAZScygFJcAJl1q76QH/GYI/s
L0DkF6k38t21vVlaigiZdVfDu3pI1oN8oMWsPgmvsJIEG5jbdCxoD4irPg1ArfGH+fWD25wKV7Rn
Oof1Kt/gRUqV5bDQqDsiYVryv0LnQnYv2xcOsfkmzZ6Q+DJge4rXi4/xqa6XKuCKznfaL9alYi0d
U6aQ80ny5dd023mWK9x1E9aQ4yA67XCrQ723dZKM6fUVx3idLvbSagouupOZG8G9lfXNdKY6YKoQ
UxmVLvJG4EQvDf7YYjcrjNBx2r8UF5/4ddriKC9WxXERptwvs1gSnh33CkjiWb3SdArACguLjWxU
GE/Ymp1txWn3MFw2dbe+0kkMAbOsplXx2KarMHTKd/JnFJ+Gayh6kbBrBTt7xUXRo191rGdLoMaA
XMexy/C0eAvgo1Vt6Z6++K63DtoXQ3tOrcY6a09ZubHiXUhH7pDoP1Sb5re59bKfYNBgCMYYSobu
+K3YrPTGrHVxupwXhBy0bMOlnYcrHhwP3uytvLKeOA/WT5NxS4zvTI1hri2/2a8ppprBrR+bC1mp
GxFVZdKfx4r0Am0TkvnrVpdVNpAPhssDzMoe1G4hM7awic1+ImOa7FSRggUHtd9uloK/9rhxkSpz
s9emk3v6YxttumIT702uSxwwPuGovAwrlr0GlIp6UzL6p7EfpG/mZU8vFhi6jUoUVsshcoHlwOzt
L17RHPSLU5GM3Pywjv1h2VS4gorBkmkSUrNI9/5VqZdT3cYSasCzhTHrI/bh4Q2ujBuFFsdPztA/
nUd+ebFv48IhBq4uiUZ0jiaOJAdJcVJ5lcmbej0Bhacb9gYpscl964UQGvmpM246SsZPvte/L97f
AVbLLQO6QsOjwX0ja7+5GCFs1UYyXM7CNkabe4cQl9awSBPBncg2opgKbRpxoGoehRIL3d9f3lxM
kt825V9e/tv5sMdloUdxeznTOdCOqIPru/iDoRa9EfVKiDcUR7dvV5CKaLgyTmkAMI0r4U4/ZBSX
Jf9q6UUMX+UJu1f6EqE0lzyduz0KKIm14VNL6E4wmEBp7AAuiE3fOLSJn9Br1VY4k3IO3AM1Eaup
nT3NN5cvS7NpWNY32UcIZ3PN6Nh0kPLs0adQbF5SRiJ+NLu8OO2nmDrzBX1cOdPVWFqm/Uv+ko8O
c08ch4zoGRz+/ZJ9NxX/9o19222bQpIKYhOWb0w/q6ZDuUKfgvHXE/29XPME28395Bw+p/fySTo3
JDXb4mk4KS/6Ub8dV0yVxF29ae6kr2HH5OuJpYvPJg3A8n66u5bb+G9f77ejSAOUXu+y7nJmGlqe
LB9R72e2ibA73VLxtA+XQA3M7ZWQdDt90+7+fqWk39qs3NxYhlXArDzSULm/nTOnaRQwPMpISSNv
1Mi3BnYxU2rPa9pRCPC1fkMUfbSSkJla+k3f4yemcdU5Vb2vOMXI1AGTuTLB7Xsvabbp0PwUW3lG
cbDvazdBGs9NmtwrT2VibCP1mYnHYDljdA+D0mlI+GN3o2/9ZT43bAVV7vQn/VUSjniHmC2FvWc0
t4gD5NLXmVyk+ys9skFzEuuhsb4Gw9MLnwErRKp2A+3LbNhQmFkMmyZ+MHgo3HpeXVfdm15spiA0
XrTyRun3obBlP6aPUufvnfagXDd1Rn/JE8qH8DY2b4WHMLi2NvKZTYpGbt5BLrWhYsXwwz75+Cfz
mRW/ToOOK3PdENvJk3MqNO9UrPEypq5lBVeT5hFb7P7yOLhx7ipOy9iXXV/E0xfND5jTaE01TjJ9
dsaLWXKqD3pGGMww5XJFOks//8g3+UNVoVJYAzZGt4Lt7LshWzXimGIpOqc1JBtPiFZX4T637qk8
zfwW6YFcvtOAo6tKK0G5aYUIKlvtXsQXRiy0Go3E/fsN+Of771/v6NvqNoXG3CVCFjEDe2cALb0L
DLNmp/til7s4Uu/FXkirFb3x0+xfP0LNHca7xtoxhKSLGV228vVqqx0nQ7caV+b6mnnG6I3FASCY
k29ogMm0vZNhaaCBkSHCKufID67p4gmKayY/VPP/PC/fHmcYx7KqLecLAq2+nS8yKW9kqYqi84wk
4oKmxp/LvYUnSJ+f4+nUabarr5KblhRROrfK2ohoXd7rzPy0vQJ0F5c10MDRrxn+cya6zHtcl9fX
iaNh0H+1mTd744p2nrjFxx5pL8rY/7B6fjdkLqvnUvmqaHXoyAMY/XWXT9Pr1OqpRN0rkJzBXNhh
KQ9XUWS3fho64Vna1UcwYxzEDzhTomS9fHFN72jhKsEINDqGtm96r3tGamc6Zf2e9chDQtoHhhPT
4GDa2N/QtPb1yo8ervfRD1umttw0374ES2Ix0znpIYn9TupUom4GGjrFZ0V4aUHfzldfn0lFQTC1
a4iN+UjpNVsuvea82dbZnkLe0lZMaZjtTtOKmou0aX3wSNecBSd8ZhUSYl+xlv0es9c4OUzDOEhf
mZSIdla5l8pnnqlrXmptinqlDZycA2w/QgRHxhunDVPA+rIa+oeYGU36g2PiD/sdyzfFLJiFRSj6
XWYXZ0YWDtloEXmzAp9xkd0BActgYOC1E1ZVjpqmm97kLc1N+wnvVHdZxwwBA+UwXt2pvLPuRzzi
WKdUcpCfsjsmmuZWF92m29IpVqJPUDCyEsgX2IDiDzvgb/MfuKCLQhCdK9MfQ/4OS8iKsSyJNTVO
VYh9/Y21KIarQ3t5CkSwpetWDaBaK8P7hfYPM2XM87Z6RBFb2JP+LsyMNVbcXTwt9V7hfaqr8bnt
fniwkVD/dlOBEVZZOSH9yWTVfVup1FmodamOjFMuAB7wM+NOnvYMaVjmJ3nDCfiRITA9Szmgvorr
p6I40JeNmKdW555TuhkU7HOOFJIMcMqAx/VU/dQPl3wd9kGi2R20TXQwDV40LZAeI0+nPPwg1Qzy
+M6YvEj7HMW90vNS5goVtSqDISDrKIfpxfLwrl8OWuyLnGyEjeapdxJAtQNEBY6q6BuYe07c9aSA
jbtQwj3utA9xkISry+TU50p7VVq/A7IEgKV2a8sr1lMV0PDCHM3qyXiCJoyoBIqGBAFqOjiLTUGe
zCcsNPgc8iP6+YWzru0ryw2T4Kqiq3kpWddOs8TTdyMdjZWuQ7l0FXHpxjMXgPi4jT3hh0bmdxYa
6xdfE81CQ2YNwGL6bZOLSHbQU7yOJybC1AujfnPVvxqFkS5hB6iBGI7cwCKONjfVvjbt2NwYOSMj
SFWHOf+KQy8MWKTqdJ0P9+lpHl9Lzl8aRCKzeTV2Ze+FpLZt9HBr/JR+Ky8F1K8Ll6aRmwZ4gr6z
Qo7ar0uvIvaF0RoTuh4bz/XTmOyyQyVv5l3IOb5HMXk3PMexf+FkUez4DJxRIDUQkGc9G73Hbqms
Jfkg39AgNtZ/36n/dFl/eW/fir+6KkIzo0V8AhaDdr8JJIbYHEqHPe0WYdpJW8GziPKJnfgKg/bY
JPfhkZy9wb1uNPFTg/SFhsFlVl8wOdqZq4ICmFRRv3DpN1WOYjqvX39/z3/orS/X01xMKBByIMv9
ej1LkXDC/tLJJ847ApKRAyby8Z1DJuJ9dQejNLOlZw0V2o8xN79vQb++8rdztQk/YIjnQT4xskkO
5gYlI7jeBp3KY/N5lb3SRCyC2rVMz0hPWnTb+XXfCYEs3HwC6kFwkR4ZsNhJ/FwDCfgAJQ+r8Qll
1SsEUGnTvoDc8Oj7ncQtbBhiKvxR2SK0IaPpbNxSjZ2VdfjKwjOhRUDwpu3zeaM/0iWgsYCc4O9X
mpPNn25dmXhWcmIXtfe35XFS5qQT+lY+Va/l6SXzqk1CZ6pfm8rjhVcsBk/vCfc45N1Xkpzi/kum
fcKqh95Z7NYMsnPmuoEGCExcSTHyacS09uUsMlRciSurY1zd7ow2kL8YYypp56Rf1w/zQbsTTUf3
cLUwjzWuW/ERwRWtQntQz+pKuh1o0ln2dW/t5BVz//o04xJ1rp9UxEuCOXKd7Ri54ewlqN4Ef0Qf
X/iaa74g0VCmrdiQ28MCWgpbgRW0YWwWdZlzHR7G6JnKClWU6BSjH3LCu4wdM3emJAxwp3c9hmEA
DdKY99LkVCpQRd94Fs/yapjs/l1ExIhIfxe5xSMa56Z+7Gl5XtxwVR+lAPEg8BYbUZnyPOuOeIcj
hnivI67tCJic6F3pN0r9flq6RNodHPaLPzw0m/g+6XS70F50KDkXG4V44om84I4eEaFR4aJ+UIMl
Ev32AlimeG2JR8g+m2mDf2QCgGcrLgqVMnk3aMwiO+HAMxBHY2yMPqia25CcNTsbdux/iAQ6eL3u
dGA6Mhi36DtDx5SD7LFcIMvdTn+LEWyJW5mFEvVg73db6YMS0WX9QLeqL3VYhqDk6e93IjO6P92J
PO7L6EbnVPGt+h9lsW/kSJFPGimQ4KaPT/Hd9T3dNyXjKmBsREuvo+ItXVA3ul81OROHV7LSKLhc
RJDpOaLmtMMgYSZ9zhSGv45Z2LKP31o8p9FNyufFTYVGv3xsCB+Alj3DoN7VGpzBElnIGUmJetJ3
u/5Lf6pcUyciwy597iXxniDiEmTF6fqYOZYXNS+hW29JHRvPrQ0xO/EaICccswxbdVt47Bu63tmn
nno8KgoBF8uqC34D9JIo0ZZwlSOq6YpDqjPRXgQ/Nr81mZ0KXsmtR3c1GHifu3neVuV23tGUvY/u
C/AE5fK7URrpd/r8RBde40YYA1rmxBpTlxz7ObUTCCCdo0TPswogcVW+RSus780TCAkEAq3dSY6R
PKT8GRFdTtgcmD2k826a3qDVSCf6mjZ33K7A0LMV9HMPoGe2O1ekHkOAIup2JvkADoCGY7kdy/WI
zO0fZeV02SaxjN4yiIWtHK37t2ylrAzdFq83GZI2mqrGJgMtLHmFsVPXMgP+GqEOXyHSqQD8NUKw
ewMO7wfyHO2tUA9LqysQAvFA2gGJK2CTPOwoltPMNjLf1YJCd5rDMLhCft8lRwRTMdtC56Emv002
Ec/Krn0MXQWJMIYM+t+l6Q/5TrzFRLMb76FRjXTaTuULglIaCbXhT4Y3Vquo8vMScskizOSqpcLz
mSQZBII0k/graqAfUaXSxhwvdyOyXCCrbraOg7I/TiAtG5ARBzKYUHbCVt6RujAYhovpTWluU5oO
hSuJXqedwHHWoLBNr0Rf4ksvo+VpX8Xa2E8fS3GsIeetDpypowcCyUbQroo7PuVPUnenLDdL98kL
3/CwZxBKB6ckxE5w8q2g3F98Ae3QnXAJpM0z5++7zC+thyx5js8JWnNCcD3l5uIiSNXX4rGUNhcC
srClVSsGRO22izZE90JKlZCgbkaV2doDZ0fwgmNsk4qQeJXmN7orJXRXgj45RcqLgI4o25bWh55t
03ylqZ4Y76k+mXrp4MNNt409gqGyyUVfpGCwgEmleqR+3MKXmw7jeLS8XA2mfh2HmAcJsUkHyFuk
8crToVQ7Z4jeO0S3u0eiROMCctKzivQvtHVbtQn9U5unnCIE9RHxLDnrnQVFvnmKLjcynDJkEv4F
HHkB9YElXpYYinGPMTC7Xh7ouNK+R4mUHJIe6aGBrhu9FDScjDhO0yaNodbJAbhf8oGLVyLk5ZIQ
z5thex2CQtiGN+YCPSaqJ+VIdN+wuvfcazE6rhbodIO0iEv13ha7wd5cnQ3nlzL+aNsjjDxUUinq
sbNZbIpikwpPlgmOUznW/Vr74Mwu4q+TWUh6uGjYCCbxvi3ONT20CwWEeqrUVV69oB4f7DF5mOiy
GbGB980htGisOfUbPLsqyjQOLaGAVWSrdv7X5b56HIKBO03Cnx4IH+O4QjHTAJ4zPiIigNrkNMKi
v1628acSBSNvld/6nEw3QvNTL2k5zX07PQPooYuJkAa2yj+F5r/GE5nYSsmVgJoTMo2v6fXqvkCl
MK1PuQ8IUWNVqJ/r3YWNOAuEXddsQ07JNGn4LpmipNsrYFKPh1XQlhNt3R2qe0avbUC0gaq4sEog
gSUnxREzXxdcRXPRad13PCfj3RIur5y65vT3vUxdmr9/+UTfRbBxK5n9UEbyacQ+WUo7Sfq0NKYN
6k2C4hGbj9BsxumQ44pQaSUqBDgOLgDSC4YPN/F8IsBpXdBhZbZKROyoPjV8Gs16bIbbMb2FUOa3
42XTNdzB9GJWF+mVWijbZWQ2OeG0y/K1ou/Q//CI/v2jfSdLLFWaTqXDMAlsPKH23w7I4sxZsZ5D
6QQgWcHy4g3vxW66+uJOf+QU9vdX+/OFBDC6IEtM3HpLcf+vW6NURlkNOy5kr+Cy4uwiXijyNvJX
S2zBFwFiZbqL01fhWLvMeCwhQEyH3Bo9G5kHDQiE59DnPEfDt4SG6tOByNbEhl6BUPmTsrvi6ZFW
arzS5232TLF9p8Al75jcPV4IKfgJrPm/zYbfbgxEYngPiY/Alvzr54nlKSs71ZJODTchZPTQG0VW
yFvLQpD60E5bOCQ6yDbhJIxo71T0rBhQfIxNJSHnQIMseNbWRscqXm9wi1+FDQ6gfJ3fYQ1LwgP2
DfGySa+3lfqE344AVQi1ALqu60r38WbNJ20dz0/8e/CdZuNnD8rtyKLFFKrxZkJHgvBhgkR0q3/m
J0X9iJ9fND/t3UvrTB6TmB6c4bjrs9dpfKnFEwFaM4MsT2+Yi+JMsns035wfpkd6VhqaxMFvexR+
62mmtGTibx9Tb34MyT1v9/Ej9VQFQ5pneaRJiUZzYGAz53vCbMhLCNV3ITrGnHneppLvzSJfgkVZ
Qh2KEru+zTRSMdAFcPS/BFO7H7T3YTfu5fYwa+d4OrcvFhONcAXhuVunHZ6h5BXzCJpN0zGQ+NJE
J4loFdLWYBB8dWbDR6ZA80o4RyCed2j59w3FZ2FLG6waBQzkytVwb28u0rGS/MuhminXYFrqhj3d
kWvnSbwdu+LDXEBZcN048rEZ1ZGvSKu63FbdatSfUorYOcfddyfcy+NuaE/4qbr6aEa7HumIO8N4
x4ZWAZzciXahrqVp1T3+/cH6U1cMBpaos+hCVaD/+OuN2AimXMwJN2KbHaG2M2ar9nMd1OPW1Pxh
ehl3GCayYpegaBZqX5hxKgWKSM8OM6M/tT886P+bWvj9yZCW1jUEDEIcvwN65Vi8zvpkSCfhSC4Z
a2Fn3oY5MXuLPQl7YMkD7lCmyB4GMDnd4C1Ib7j5JnTF+SlCfvpYsyNcjiKFX+1Bo+sJzzTgJtjj
rklu+zsenfThogfaE54qDeOB7Dbja4XK5TVJH+fanfQtQy+Y+fX7/yPsvHYbx5ot/EQEmMMtlZMV
bcm6ISzZYhBzJp/+fOz/4vS4G23MYDDoYInk5t5Vq1bgfZTDHNbUypi3RwpaOlP1YQTIpCaeftCX
ODDHFPxzUWHKgnp37IzTEvZxNS1VtIpjU14L/jx/LslXCSNbdF/T/hol74l2Rx+g7vq5gmQywQK2
ZFzCu/URljfT5ke4NjwqghbYEfqdXywzem9ts/DwzYb0/hViCmysY2uvaBuWrnDoscedoUls/CWz
4IbmHVZ8NbK08VDvI7bbtksI1tPgJiKSgwHbvBEK+uRB+wfTWYbQTjybh0+JiuCpaKF9ID9O1sQx
9shirG40sZbPHWOAwehqgTLJYlwemT6IHLNFlTp0JaXgaxtN+PKCld7NU/lNDjA2uoLdaPd0Ha8x
zjjlQOso0s6F+JkCaRQroZpDxyVjhfm3gFozumCcLr/04pdJr/nZEqQkr5RFPY3XSc4uU7tzMrL+
/SJIf4HueBEglA3iZgPfi/++CLIny1rKMGKXdAS3XrA8rJ6MTvXRNdo7wVg+iRAX/LXiTNJ0p3z9
5JokK3/WCsMLOPhtiBoujt8nT0KLQN7TMIWVrziE4TFjcA4hP4gm0j3OGXba2Rsqsg+ptpGjU1UG
n82D4d6QBRRiQzYkTJU79RUHH/f52cs0BRXmo/G46odIIiYHxUcpjzPq112+1b8oqCGrSScJeVhs
G9P2UyPoBzcPavURXgjhXf1SVlDuqY30UcYsYtzW9qCbYMY3qtEn52Psa/lspAtgNJTDBE4yRh7E
CEf4rxbzIdvdE0iEc1v2WsMsSMfJK6tXpBzFyzSAwmyrH+oDCbGMcpmG5Z6fjJsMujwkMI7qdARX
XMQLNhrSCEhfHDU7gY7hjBCiuCvdSLy4LCI721UnbAPweEhs2nxIAm8h/1TjynylIzCR442QGXKi
986EGAQI8uzhMZNtDil6ElzayBe9MqYswo1WjrFZaJsFbTYlOW2r8VCWqBoYLR/6iXqDHAZMhA2S
Pyph0Q5wKN56oxqXXlAvHoQzsa4yIuZH+kaDRoj0KCIhYdQYtvdFO6MChX31r9qX9hEWdqiToGmH
j+einLQvfYOfJtLrEcodgjRbIkAIOXVsaRJf9Vv+qivzcONZ8MiCCTSxqB9rDCDpdvh8VJMdaiHb
o3j3bFoGYFHts/90CrvqAU5HCJFEOCK4FL+LP/J9zD9xG94ehnaM7gbPoO8uF3JWGYTFVeIOG6gy
JxRglBeTriNox9Y+s7OmTyKL1EJmirM4nBrSeBCpcwvXbQgbwa6oIxHpU9cAw9HVJ/TzytaCsvq0
5Rum35AKeTVPNN7KSZ8YMIpt7PVc1D5U1EhyZulC1tHo21jSJK8IZMhMxAezR3DRjqSb09jmyeEU
JruuQ6Rg8//hja1LwdCPPY5VixlpNfafQ9wbXq7Plqkojq4Ys9iDaTY/QKEXvQKas7kWNgV58WD5
j5+rha+N9WBMvdKUY/WEaTGrN+7A00YsCRYG6tTI2vpgC2AqrGc88qcMnDYmRwXzsgOlQIIGlnf0
HrGhsk7FJVm3jToRuGZmRyRNDwwHPoUDZAQUA06BDiQ8+O+slx51i43Wj+VowhYFqmQ8Pqcs1vdQ
EVAnf2UsCM8+pjPtPbywTPJ7sVDvOaXWNFmE87pl/japSTbhprwS5uYwJEL/D9RRTWptRAPpWOMc
DCMYfos6z39Id2/RnPxdt1Zp/n9g+GLLzYb730Lgv8vpW4lsZYEfuDHFZaBgnTySo7kYUhPZfjCi
lMRpTKIiWPEQYNmyG/qUz1wvDpTAZ9gzYt1dDrqVAsngoyOkGp8OGlf3OQpoKg/0D+WFJRWctKl2
Dk0MKKcmnfqx+kq3bnXtXtmsSsYzv1aDgkx90vOWyvhl2uoVJs9OWDuv7geYDNS55sw0MR0F3sTn
EbHko/GF9Uyh3TG42OKZ6xgjGhL1AXZDgGB21W7Zwbr0xB1bi9JasH034hwF/ipHbCyyLStTLB34
6ez76Fd4J+K11AElkQVu1xdKteRNfaCgedXOaKv0D1J/5Ec/kNv8pbMQ3oxX8xMlnbxgmhN0k7Cb
FLS+0rCzUoyyBxJ2LHwIXyLdvmIbwZIlyLKyBoWWjfwpOjGr7Xi/cH9zxxZJvdK45XC27BicZ8r+
zY6MA0qOW69hV9car3zbMoYIhTqCNDawUIgoivbGiwNI7oMhPjeU+OnR7OAfEuOsv5XH9hZu8638
gWbdeWCAsfev8nt4Fl7xfF6vIVARa9RttT0OghKVDqF5dr8n3E66ovXqjskZbV8/CdpxcuIVQZac
k4eAmGZ4PdgkYzw76hHqKAJjSgQwpE6jQx3VV2xIlqiZqGPZ6mVzikTJk6fZbaDgvZt73YRBgPDW
BstyOQUAINAJKPMGe1dWYDkiS0ahLr5D60z3iDnLw+COU4+sN/ycII0mU/ZsJ7En7ie3Trj6CYay
dvEufiLAksVpt7X2zECorVTyJoAS66mfjDxquvceHaRg8390FnCom4nJvMOcxrfsAgytvDSAbDNU
bz0mG82412xU7g2aQV5M6NRUCSdzlc3Z3/Ffy3YciO3DWDZrfnFqnqOT9yZsjKW5wuQv2ZqX/E2/
pC9yPVLxdyLF0kaf+640M3j8Jb0gqRif3cH78l7zaYJtgz2IuKsFYwGGHsDFRM1S+TkrOPjy+Hl3
t8lNx4kbrwweDEA5KhgWPAqgcJRoBN3hEzYBBkszm8Mr/cnW9C9ECqitQw6OgioALOlbEQcKmei6
E4nABCP3AA/JOBLlpy67NwcEleGxd5d5Re3wXfx4Duww+FqzDPx/MQgYiVbELqa2WUPdSZlYD6ZS
+aF+8S/Ke7EKuAX/rjkhePxlj1PweuPbQjqCm/DfotMKNS0xw6e4i9fcp3ShbIMTvFD9g/CYV/HR
xtv84nxB0/Ne213AvsHbqY7CeuZQAFRkYI68dtWQtromxeyFc8qaYp8k3auHjKNQNJJv3VnElGgj
rBknhWs05tZWbScVGwLMeUqVcOQ+EOo67eD/UqK/5cy8sW1mmt0ksM+zR7t73pQj5zLPk60YPjMv
BSwVTbLbO5Wqc5WOBUTQfCJl46E+fyCHpaJTjv2WDRB8gQkfcQfFG1/UI+CJkxff8FFek1c1hgLL
zt0VQ5VZbehYmndnB+UHmUBAwjss3dfyVpN/PBYO+o6S0aBNgrNztc4llOqHSwEF8suHRNQTw1nA
UACOInYf3CuHkGPb/OBna+vuTWSU+yDFIxCm4jViMkBOR7lODhSv0SNYcxqY8cT3R09zuLNcmnCs
Hg4C/W4K5HFhJx6233yugjYwW7qnEEBQ1b/7Fg6n2PIPYRZ4RSuUYiAsa2qPaImccYSIL4bzOI5r
jB+QLI/YBrNsKH4hSTLAAEGLSihlzJcnHA64P/G7XcJEfUidJfpLYKcC3H4LUdO+UpbAnKvhAKN8
RWdK70j6wDDbtEFC2H6/une5oXTAl1lb1zqqDmx0RikVEtYOE0TNCtMWQDIGYwgDijm2pPHJp2h4
4F+zV9mM4B3zTIDUwZJhUVK734YqfpLPGTG0QxkNgD3ob5/vec+mP44/inBKpcIOXYOoOHaxMJYZ
W88eFP5/9QpGB+AHcFOe7gwZv4YW8+Kui0t1x0fbB86dYJA0FbH+WwPxUTZ3MIXyedbYOROJTw8N
6WuPoc6En0jlhrjD9BErT0vDTsoxzTM5Fpq1QsVPnhkNdZ5O0IykznBHUhbqXIMrAPxtYL00TJpC
1PrBDJGzoSxEJFnpJJJXgFRAzri/xNrMEyAqTQIKfWfM/+Oq7y+VM4p1ZaWQYrvnBqfGxrtgIpN/
MtjQyMf8KKD3gU1FY5I6YK8YsLznEsYGEkMrBGdgYZMuQuQ+w+9GAqKv7e4lyj545HCA0rP1ylkZ
RONQnSILssAT0MZEY+fIvfXJIAfVg7fB+y5MCFtFOwPBp+M5hseeo6CblMyWMEEhrsadtbgfdTbR
K+GLvuCpIvLmpuF7wnSXqUt1ARGvsSqA/HOqbz2zwARPOm7XSHwfju+TdW3BVKip7rW4UB70JM/3
GFn9TJtQMlMaB6ZdI6NJbXFLjDZu4kAC14BiwOXw4rENbRaXQbAYQB9UFx6VTI2qkU4+Qroc8CWe
awNQnlriGk/ya7k3EdUQK0nLRdmDD0o0sWAokvYLK0XasD37Oxl1OyjhRr09Gcwxm21G3lcbrDDh
ElfxvvyCs64dGftK5Yx5INsNRntbzIPyV18YU98K7ybvzA3na94FE6hvXV5AUtZltpE3wiceg/z5
/p2/WHD/0oE2jtGQR5HVjYGCccygQ4Qe77RruhMPG3B4+dukInXRLm6aMANqjQc/1MmTWg7hM68Q
NKV9c2w+pa9yT3nAvnzjN+GBogDm3+6m7JJzy5F6E2/muZ5ZgIQwiDfhlcoEATadXEioLDk/TF+a
4acidoY3RGAKom0N58JPyn/lIy7Qt8MnIxaUo2E8FEb1iDtG5mKuT5NdOIjHB+dU6rl7D5sNyM98
IARTrsqGNygobca76smkx7eNN598gVP7xlrznUHd7+7qNxOM1TYBJOk44C7hg/cKDkS2L/mjBYYD
Z3FlArstMo4IFjMLHnMrACW6oWDunSiqgIIoVoHnHw5lLK1MiOWWXSxBXoxsnN9Dnt0nBxE33vsS
5BFB9yF/YRYGa98YR4/+kxNxMCm+U7/hqgTPZImpKIfhLJ2FS2+PcRScC92aCc04KRYUaTmSnnZs
8JvY3LN+27G8DvKRlP16BrtUH3KmxWMK7MBjGWyEAmT0tOC41cy4l6Bc6VVeMYLjc7n77QtgnmPa
7kV65aIRy6MUY8CEQxXatIUA/wsMbssNZwII23ctT7s1oJZLd5X+oDWlTvhLGYHomfAPTTfhn32j
nUlW2eWJZPQ751VgR7yAXhZvQ9DU4flhQp1hYXF+szHc84vw+bx1kKv9lX8zCQIgqBMNfvCqnZLO
prfgZnd7sqxC+yKs/K2+8laEvp8ZFywQp/HL5Xv97g9NVUiLb1OI8GsYqHEKc8pEiPWw1qPmw7yB
kSoWL2xZTGGGFi39dHRbq5kaYx9IAsrwaxx/1GMc2JI3kFs5lNg8qRnotGR81UBoTohjeIPfGPw5
HbHnLB9OL0nB74c5vE2Rx3dIAOlRMxZ2cwB0sm6c+IY1ZbMm2G3Y0G3sRCryrm+RtKp4UKza0mbC
rfR2zbEPo0WaVYw1uA6OSOwhBg8q60pPnjjL/oUjyOJBIpy8BfjTpDZs/xfpRVwgtJyaO3MNglM/
2KcUTtdfXUoEeLdp0mnxBRvEOlRsu5ywqA4Qw9oiaQYT5g7dJX7wy0gdoTMu/AUnpncoP6xlsYv3
+avCfoA/A7uRM4QOGx/PKU4T6RW/l36kwRP6lOfQn7ZwuleJP4G+ib/TMYeTLe2o8eDS2xKmGThO
HbMti3ERoJAcoAdu31564YyHlshFQWZ1TghprubaHNcLZx8vqpm+cBfmUbpae2vG6k+24d4Cgx7g
rhTe0IfD+U8NY9Jg2zEJWto43Pdf/l3kdONPi/LELUf5VfsiYGBVHZ1Dce7wiWWa8eVt4Nka2g+8
UelvxbSK7h+64EAY/IXw/jYj1MwuaXUT36Bw7R4EW1rRUUVcGTZmM/c0qd+iaTO3FoQ+QPv9aW7x
a5T7Ha5QESeSJgKMLH+fhzat+qyajNbDWws9OYZjrGMUjOu8MQUBOC4HPh2HARBLZc7i5rCG29dA
R7BzSnrGkjiVAQw6Y4wHKU48NtnP3hhKwRSyEFEflI7gL284zmDkqCENdV6oHFtvUkejmgx3LIF0
209nRWELZ2xlrQM0qByKkDvATy48YBLm+Je3j+lCMGTBwj2mpG524p2j2rtlFls2VbmtnKOveAU+
KuyLCzuifszfaMYBP9fxMtyX8kqcc/B1VOhfuJdgQuLS9hf2k/Rnqi1ISBw9uJaMmV6xRHBWLnPs
hDmgKhmEjox7u7pBRFBOKvW7gtZ2eKG7s/bKqYdRAT+wHtKxRnTybNchSF87Fva4jGRYItMN/dSI
/W0D/f+H953CbhqC2ctPHp5y/NWsTrMX9jZvB5pjnQLAfvWQrzFeXDgHb+N/MI+Dr7UiYrb+oh7j
RPMgbo4S3ClPlPRsPqCX1s3gmxZjTR3F72Aj3paN4hTPpb276MJRtyXj41jd1SPjQeee7ShqZHWU
LcR7cUd9gW5Zm+g8ayCnNQlyYC/+ziRfbZyDX3HaQvNrbSIYD/++F9qAq/2xkJVBX4ShBcbv3wb7
TdYkrQxReMcu3FFJYhDxyyKUtsbDOide0fgNkO62+CjkGS0cSImrLOlRqGZdKtQv5YxREPsr0Aap
gu/uRnvB8DJgy6RwN2Fwk2ApUBxNOhNTpZE4FlDhEvXbvabR8vkZ4bWz06fBtUoGcDs5B5vxTwYC
2LL8+zKlb4yCXtbqOCsFBNvH/u7GM/cNClO1VEIszYfCzwNfGnirNFXTluammOi8uOvuwcLITxFe
kg+UiIPNqTGncxQfBcZc+Ih6E+vCC5l+YgiKsVR2FQjgob19jsozHV/4GWGjPhtQZWMUPMQFBjkr
OmC60Evnj+CyD387f+8PvHjz9lClm/KBV08cLqNTzzbiMeADQh4PaIWAK+QkFNlM+1E40d6RcM/L
N34fLKwXJhTlyqP+UNf+3Q1sSutk+xzXX9jIY0Y0DL0beU05yHt1sTh0x845OZY0koB4e/Xl38tK
HVibfywrZLgqBgqqLhvfahRy2Ky+CNidFVS+ic2NS7sp8gvccZkfcc/Fkf+iL+uVN02GM5MeN9lg
rpXZ8S0+D9mT/qKfeeo0fjD6Bzhr98W0TUfm8YnlijdhUhNlk+Zm1QNBGoefoPnB007+U0FC2Ntv
l/CNQR93hpGldd3v8jt8dPcc36WjuLSm7sSbqgtnSgdOYVG861tjX4HC/YQXaX9Zs0PGrqb/cnkR
9W/3sEwNISlSTAZSptGX5DlXvAmYQIrjhD/RMIEFCn1HL5thWPzLDiKFQsn2ySnvUCgtw37R3Klx
rc2OMsa78W2hjkK+8wEH2JLcGW6Q8K1oUHDL5ATfwoOwfQ1S64QeMCinboXP4fQJQYsE7OAHupTx
lxus4xWDYQsiKBXbFNbQbyc46yMyvJg6trdsdR89nI2xZUmsSdp4KRfdm3WRH/qS0WKw0+7tnY14
Ee+Mi/hQpoS91yhTP7x36kDxDedMGcWFnb3Q5r8oc9sb55NiTCY9RRc9LYiLs9W3EUAxSbSL58kD
c6AzIhPgQZEjdTaJ0DJvjDuur/A3+1eo2/2Gc49y6YdRh/WXHfc/l/2Ng+GGQR0pKVP+50v2gV0t
ZR+b5zXcmQOU1l+cR3qCfgFUJj8wtS10O2cjzulykzcmZWxIgF+tbHMEBfVI77cgOtTiEl+/txuM
nz6MOUz5GNz1PBzu6oJEYWR+1BpoUPoDgyoo7y7+WaP8g8a8yk8CswpwOurifX5LjxFd8Apbyboh
SM5u3uEP0hQxn0wUenjo9DYYKUwIlJtkhqrYvg2oD+YcsoFdKqUJ7tFjPyXmyIYz6YJrYcVqQdiw
M/CVZMRoijQi5wcl5C+m+H/3HLzAOcdEWbPIOvj1Qv+2nojUjLPUkcUdNsrxO/wgdeGqdjVl08Mm
RgBwXxrv+U8q3V+F5h8fqxkGdlCmMcxC/7uM88CwBC1sxR19SpvvN+EOLTSoRblqdvWSvrKbPsuF
0qPAf22rxb83Wlz5/9hpuWpq4EGBRFCKOHSLv101KXxCXRmduAsBgQAQAxoNncHOWY7XNfK8FZ7b
awPM09lpLVFtKj7OY/lKaV6UKAT0V/mJNctExXz1KqUbE+/wtU48PNKkkestpLkTEyeHMLpTVk22
SoHhoK7Po7mk3Nx0Vh10b1Mbt4RBpit+5Ok+yQ/8VxPot72decWn3H2U5MKdAqgAoNM5reLIV2cM
gYAsTk+wA5z50nIORu2Sv3aPL02yzIJjHq8NxkT+y/AWjlMgHX8utEtSUSoEVNoZPZIERcOYl9Yt
etGqUaCsgYBEnexhf4qova9XTjTzY1Cl1+wDjofBH8/nz2SlMBGy5o53rIWx282x0YL5nTC0yxDx
Fic9uuvi1umvej9CXtq1CwvaeTuW8pOPr697cURAUeLM5E1xEAG9muItp9+A5vwiMCWrQCJAPIQc
pCTCxBuT79glkU4C3uMiQ3WuSDH9tLvQCfk1emoEeUlNMfNHXwEjROvsVsPAZOH7cJblN0d6uNKb
oUdTcE6lagZqReBMGX5DD31RooWz6J6YP2CMO4XW46AAjTbPLynYWsaS3OnuyyrOlCf9vL3hDT34
X5+zdt40pyclu/68k+vhhjO4RApUAuH5KqVb/2CBSIq4R1AaxbgvD6aDHzETQW4owwqsdKvAIguB
cXepTNyWfpQA9eLxfMvybB5aH8A9rCosk8TlE1x4gHDqaNIoxUSR4Tq7uFhoU7Fa0yjhTexP1Ql7
WEWL4a85xqo3dkNs8xgYUPimG4XpLy9vZTCUZ76UA2HS6Me34lWcCFuKCjBA5gHVa/KKyaj8/lyL
l7YZE+JA6aMAFcBwQotXwEWBxT7M6vUTHVh75EP9eKbuk0fkjSoADHye0gnQH6zHUphawhRjWYQ0
OI2723TJptZ/pZntn8GqHH/RIp1UxjzwVloOUEI+sSig86kKJfFAdLFffTzF9zJ+b7B9j3BBU7H4
6/21DtRnmHDVWdgc9KMM7yGwFb0yRn6VYr7NyJe1wRg1S7qx72IcDIeREasxIYY4QqnjvWCtiUN3
l5wiEMg6U2xBLRkjfmQoiwtoOCJet5UrDkB9+lxmqT8T9P6FDrEPuefNykJtNNha8keKfmcwYoQH
NfXNrbQ3VQDxIQJk46gHJFOJ8iWUHx6YvobhAR5MSyWbNRSaavyhvSTRIU2PSTDRdwQzls6OI0EQ
dq2wy31cK5W16Ww6A33ITkM5O9Z5IRotXmjPs0lt85w3NKokJQTS3iBvaArkXR5gymA2TTETY9AJ
PNvhqu2VGcFiQPHaCmcoSZsqypKsF0NsR/1IrIRxw5qIvAP+nl77qqq6LXrYyiLHiwTCeVNkBwNv
IlgYwbGV9ingRSPwDNwPPxq6lBjSbMIrqpUHlDDOhsw527gqIGw6Mnr1UhXbgsIhUJHI8STf8sVG
X4rCOXuLMYMe3FrcljCHGZolM3zx1hGGEdPn9nkM+iXEFrQC7vTTWDz9bbUEBC3bc9qcVXgJdPNv
xCQtUpREpz6E9GBCb8FEAQ8pj2zUWb5zyNKdkV24kpeCfgNySKAqZu0pWob+7OlO8fKQaUlq98VR
3iluigkE3pPDGXhQj8m9nz5fEGfwotCBG+am0jFVmugzxnSQKunntCmeog/hnuIWecS0tlMRhSxr
6On1EnKCga5CRM1MJQLlwQvW9D7GhaN14q/aVSJ/osn16tfQgHtId4efmPpZIh/L76L5GtavZIIH
bEHeGEDOXAflTgIXccuZGVy1AAEvORko3gSCleEFpUFrOw6xeSJa+Jsrt1jj7KzsLUrfedP0XF4U
UWI/tbu8DZVro+6ks97sPfT9F5oJ44UxWZau8VyLiE5D2VjUG0ZBDLjg8xgDT2g2tBT6KmfXasLr
00H/ChV5njDoEySCFZaoMZR0Uj43RnYM8XQtjqienHn+0BHYb+TkvfEa7N9eniAY+Gl5OyzghHfM
wYr44sO/6sIM878XN3+vxN3Zym5g1/me6Y3H4wxmrjlLiaRQ31TmiPHK6ze8gJU3hsXMIXJKSOGK
uMKeUfXS1bxRjpUquXrxCNu2eY2N+6uYkFY7wnGPvBxNHSOUMuLXMJgJ3ir4YlzvNoiUcFITbgAX
BKFS1BJLjwM570hLMirnizLz/Rn59tOn9tEorxbD8y5dumU77m6ytmDg4GDWy5DIOmm0EPjEIM+0
RXVBmE0VrTEScjeBsp+4zk0wV255tBbYDlTSBHrFrOjGboMqcUdchWusNHNWBfPcOkiDVwsomHIG
8Ce3ooW3VQFJfwnSynEZCHQIb9xt1a+NhmubF/qGqiHvL3WwUgHo6UZioKStDxkRcZzOnKpfIHhA
BhPm18bcU+T0gFQ9gc27VF5pcGyf09q5/7vwkobu64+y77e6ayjzf6+75LAowiCj2kRuptltuunv
4cK4y+4lED7Yq7TJkKItQ/AA1wloXSf//gb6n40ElZ8pDVFGoioDgv73GwSqlWRKwjdw3sTXQbFb
TtU3Z0ZincYck9fY/+gcAoIgmOxKdaIzj2ddPPEViM1FAGJ/6oQXqjd9lt4fLBhcugMc4kc+Eue2
nOVrmaEOUwBjy6AgxUZhjOMMFLAvTiiBYF5ESJzmDEuikcrhbiFp63NbpnIRcUURUPzFg9Vc+9oq
e6O/IqXSgTFBAtKRehObt/wnQsj/rEK+P5TBf1NGR46TiPyNYZELQtqFPsie85yr1ksFI2aCV7cO
GaWfk/7a7oyTh/MbysdqSiI05RkZJkwwMKuhDgD5AUpw4qXzRekTPjrYdJCnF10T0dgcy14Z43pR
54uqYwNC/RB9eYA/+iT5ABmjUJLNVfLSKl+e+hZRC4XbATYdssdFcSbDkKTXrGfGxcHKLnxw2svL
asJxImyePWRZDAZL3nVnCZegXlX13sdGO0GrGawIUg/9BfRsHMQk69xX3dQQJ96NICgVD0LkrswJ
sQmLEaAb0wKQ0fVfOISRHwaH/iErI4XBlp1X5Byv4ACXog2/QiG8KMfNya3wWJpqwiQzPp2LibSq
XTE3frYXvLwZeWBlYH2oysE0Z16KxQF48toM1upQneabDrbyXkofHKRlMQ2LaY9PdH4GEk7pFHgQ
wrQSlgFmk0iHJnq16lYSftftg9TdZo3LGH+bUVo7ktfQrqqZT98LF8+LPsHMGfrKK2KqYYs78hwz
ZDi9cwgoT+8Htzz5T0q4if8MciNyAyVN+Q5ZqVWjhVnvE0RAKmHEnRxSCMDxdcwOtIn2XNcIFoHZ
0hcyoOX8YtB5I4Qn1wJcIp4AIugcr9o02ynM8K15RGNff/77nZf+9s5DtmVpi6qqSNo3zMRX5QgF
YN3t2mjboRhJZgLumtnZdRfPnlkVfC3EmvAPMphlt75Capj+MPz45Sv77SXTJdhW5JJi2CF+950t
CyVxyzzpdg1EhiTdGflex+PCd3AwD68h2JR0kEybVBtLWUREyIZXMx9jOmdkD6+9FWZgazpkGm8j
hYtezn74fr+w3H99v28d8bOuC4ClrNuVTO1q7L52fmUyINwJ7tkZNJrgEz+tHunPoSzadVE3BpND
Ufkfv/W34yAKlO7ZRtyUunvBEEfsZxWW8MaEpHeMI530pKIlWpTVmulICg/63+viL0ZWfDyGtQTI
YgX1P+rZbx+vtJ2WGX3c7TxUrjRQprwVIZFoUx96ZU3GvTSq3bXWMgEnQcSBD48idyNhqcbsoqtV
O8PcAI80cfMk26k+Kt2p8Q/oaMsQ3S2M62PFMScRxYXCxp02wVSONhiVegUPHfOoZ/rD6fY3NOf3
K/quAeyUQm5iWp+dmU97YdO1p6f7pVcb00BjPIV/mJGSxHgEkXXLbvbv+/nHcNFEkoSmHa8jkaAL
69sSip5ZVWhGGW4h9BQWcdI+Hg57OSDXjQayfmmx0/r3J/4B4/z6RFUcVClDjMq3F7sWuqerFxmf
KO51dd+3617k4MDKfJb/hLz+uVipGUQRxqTOh7HVyf+tHKQybTBbeYZbWccz46vvjq44K4Kd3G5w
Vlb9cQkyzDEttTTbAhv0j9/gL5f7n28wzA9+W6+lEMi6UPANYhwaJOdgidXc5FjMEOWbT8LSVnW5
MaAdB5lGCYeYihGvvPFxcZWDbZKZ45yZ578fwY+35dtT74VIicscF+98qN3nBYZ0ORYe6rLu71iY
13h5pyhjEJsyoUPZYYAs/PsryMOd/8/e9evJDEG8kobY9tfv/3ZfNKTYpWF54bYQ1jqAadwwtrVo
WZuZkqDHqaN5XC8NdyXkM9efZ+3Y9DaYf2dIA/JiVjXEVpAkg4XdWBTgR//04P763GRd573gG/5h
t98JrmQWDreIZB/Yn7JMruHg/G0xJPHf/30z/vISyhJsWcs0OWcU69sqTSwnEWXPfW69dGs+Jy6m
JyxNHJcwEpvh7J/Dg/73J0p/u7xB34w0S1KUP4y/hS5NhVTUg62QKhg10yvrB0BR39t7JbxKME7B
3JZ4P/hbw2SWDdWmbZOZ6Bgzf2ASl0y6Hv/+Tn/UJdZw0ONRCMA8DIK+w9p17Ma+1pbB1uyEpSkL
JIXry9AjASv6YPq2Cp7ptESRoiIpEON4dq+8bp3IyqpAQKLG0VqU3its11i3dIsERgjVxvXl1TNY
evIqkK8eZMV/f+fvt/F/X9lSNOJkNcn8zlCqglxzoijDDFveK8onwx9UrcdCOkqtO+H9/fenfS/c
fn0afu0yvnQMk76vk0Dz07yT0IByRYZF7OMmwGkRtp0GFvrvj1K/H/PDZ8l4KWMML0I7V76tSU3M
PblWm2Crat1YyOdSny38DBM3r1t0iT42nu+SzpS4k+zCfc8oVPN8W0sMqbByN9prAENTY8xtwvaJ
W7jLzT3j9Mobd+RWpyLbitJZQHVjwexqpI8U3WVbXCOAyiavmfmWDEeNZEbWQ/ic+SrD6Mbc4HeT
59HliaDNyD7+fcXS9ynk9yv+tlMLitX6ArO6bcv4dtD5BYei2hJtUECMRmvha2/Djhj9MNj4/vL/
+lhDsXSMOQ1INt+Gn1nWynUh18E2TiGCnoh1ZaPxrUNL0EhTHJkl/Ps6v7fzvz7PQorMJxpMkL59
Xpw1SlkZYbDVskUDQNuuJX3141L944j538eQlKZRKuJw8O2IeeqkG6gJl0Vh0Rfs39DbXwI4jeSG
qNqoZmlw2mGOVVS7XK2xyfrpiPnbuylb//8Nhg7jtxPG9BspNgu+QS3jkYFOXjuz5qg0gmCJaeC/
7+ofwRzfr/fbbTVctXN8dXiM/c6SSA94QmudNPFHLr37rjOqshODBKk51fpPBLHhVfz9KB0+Gq9k
wrg1fZjNfbvVpZ4niYBVDJYq4BQicbTZSfb3T+mSxQRzcKdrYkMbHYPiZONrP+QnS3/bKvgCjO0l
YmJICfp2oz109q3i+bgTibgaYFWcgkIz50kNb9k20kaAQh7FM7MyUYs746izRj2U7xrqrB8hg87o
HSRSO78U9ZhRjMUtKF2y6WFgxxV2zAJE/poUUee5TVXm3hOFwDdNhgvP9WYVAyuT2T9sMhWZvGft
hgwYPcMcUoLQiidD512fOVxKXDyi9rOKCRbFPzi4uaCxvPWvXtnODEeaYle6pP7NrXenRQpVqeu6
emMrw9bRrnEZ9kkv9Co0vZJC+peyfibRonK6WaMXkyCBedyIhL1qLw4cchKSSmPqU8VEhDAqOu0/
DPaepJISOMWX9V3n47Vgnl0mmTURUFmgjqWgYli4MEj4CXCFdQphbGWMEGVysDmD/Xdqs5hWq9Ju
tewu+XXKEv5bOfeu2pbFkUlJE2PVWW1ztAhNh36XLPYMMlL7tJgEScxxIENbFUHOWH8qBk5NMi5X
6VqG5U8aMAnXGOp6X0kfzQNNPyV6ukmYzTeQvY3Qm3vKocG8IRm85rmlZthMVXRa/8fZey1Vjmxd
21ekCHlzCizPWgsPxYkCysh7r6v/nmT/sV8QChT/PqG7qehSKpU57ZhjpDYzeAgkqwOsf+mj+JUq
vRvKFr+7cM9mzCV1L8dxTFOHD3h62BXNkyLZoq8ghJiq8J8Xa5vCc3aNpRxND4a7Ir5CLAvKusG9
TXSYOe4CIH6Nl6LcCZcWkK4O4LSEBsj/sDLB62YQU+kWcdxXe+NkhuEiDhCcDeUJrodLG95aU3Nf
YJOBr2hcjQOIMNfZ2aWzbin797Z9YQaPXjggErt3k5skvrfcfcVI5cLKZjybbgLwcRRyvO/jY0Wh
N5I+sGcYBoccl3i/xD1zmjqOM9I5XBo8ADfj5wdrMwELVDDgFHA0KjZiYplM10oVI3X9s4mIpAtm
uPeYVgQhD19Uk4DsANNV1PmaE09VxVn1DL/6yrPdvTYJQyLeWaFyaeUlQpdMVlLaD+ls1Aw4NpQ4
hxTFYNqMtl/eVMr1b59yRx22RyP7N2AyquYlz5J92j7rFI31BW7jGeeik1EiCKbB2kP89/Vj64Pu
aUZr+SKxxM7/57qH7j3d+jh4+nkb53zLl4dNYrFqGNOuzsTD6PkoLrh876V0Xrn5dMQlZi6rJ+72
VclnXUqD5vy47nCeUd6yLJG0f33RTtE7ohbJP9fqtYUcMTM7qJzl8lWQwex5bGSUPxSmeMeNp71Z
/d5gwH/h9eeu/OclTF4/7r24rZUwEGFvDkMCTqPK/sJh38otlAbA3d34FHvFhq/gVyertE5qdexR
B7U7e1cxgVTRUW4zY+HGL61rcuHTpITDs/YCcqiXxHohbOu1rWw9SSC8pCv82cI+TGFk+HndQSJG
sFJx9D7KgZ8CmkBWKgpy3Ca9ujaYhpEOCcUCv/vdoKaOcrePipC1cPbUmTzgy0Mn399ojBYdJR46
EEckYIIr+txjKDrwqEABNIpeC6AH7thchVF0aUI2EJhIN2n+RmcSy0bmKAIdnqu/cuW1huhoBL5e
MzjTj4+yWizEQrOf5NMWTY7KYGlWrLiOfy7V60g6BcoLn4QQnnyQiGL5k5jfQy92B1yfYDgBEjUx
cHTQ+0IIouF8GaDTbooRdwtYuBrf0xaV3fomgrHMCx6HPl3Z7X2avXdAtcoCHatxwdp+K6lwPgwZ
Qyt6dRakK2JzPp2P2OhqGWYZ/+zT+hfu0QS0XQ4O0HyK5qJdrP01rKOqqSujeQyjjPFOjk1yrwQI
GFBDgWkr3xRk2GnKwETF1CVUhz8f4hm7iQ6BOMkMMkOqMWnlqWZuZJk++mduMLJgbXODEQms31m0
HBjPnV2q9qptk5uLDyQW82lDjCiUATA0/jmNH0eib9g5RyOlM3XTBa9my3AKdEJjutXdY148t9m+
bypGU86BBBsTnqr7G6ELkzrSFTCOCOSkxOiJbXgLduRbBfjjw2ka7MTk3Cr0sF/XWalyPviW7J+z
4Jm8PihPxHqaTQdaeU7Gmzr7G6Dpmz2rcB0uSvrNfhGTgv5HXQHWu68P13LHa60u99H5QrhnK3t/
eaQUbfkiabPgNee8iUE59r8Pm7xpXHitb9Y8TAbiKR8V+abNz0Wyz9qrvAPyAzRAOgIusriz2FDW
8PPx+9Yy+dhqRzEIIG2uyFSSICAJ7xq1w0AgclXZ26a8JCHlDGK0I2BAwoc2C2WbucIWBxD/idk2
TUefOAo5NS0vjHusBEM6SfIO2bYgZcaAU4cenOjNoK7gnyIxoMyL6wXasmq2JjgMe0G/sE9E+oPE
mUQbzt1F0W0dvUre71x+SYnEF4PsuSPxeb0TqxY4sao5dYvNbx/pL6fGWXh6a6uhFLc05TdXdjEU
ikxsD+SL37gNsrHMO5PcQhyJlmgiG2Ea/YsfDxCGjq0XmIM4BrztzydhxlMYimaqHEWd2appZ8DR
8irWnISYit5ejZJlK6QdVesJT8UhAKPx8/O+wSjEyVOotNKLUBXYsIQr+WSMVKLkrOnp5roaOgN/
XNh+iaQIGkxGi7v0nWhcJcrVA1Bv0NCNj4FH9/ioeEthxIxH/7KQSQMmDWXPTzufoDw5iXCKYFIh
B8kgdtETbCAjlDGQLo2xQVMSHRE5ey0WL6K46ZOihaHgrhQFVjCLYtDX7XDLSC0V2fFEUOeYsBkw
wEeRJrJXlL5l4BU20xRWdoPlq5cu5Oy3N3gmVWZmDj7u66dPkRW5l3WuDvmidteCFOlQlmwganR3
rlygG/tRQv75889eqU+PnLgit08aL4zIaIRua0f0BHaIKRjqfeZueXOFQfm+uaZtI9csC87Br5vr
j5qltb7BgGXyT/gU3FeIRE7ZbWjuNUDSOeRBy1AsCA0JfrElhzYTFjkqdKZERBpsoFP1rq4FAlqH
OF4eXvfFWlZuHfVvZcIUbh5iioCJzpSUKa9gti3j4tLW/wSJd7KlR5vBmJ93/tt4Cxfv82Km6CEr
M60qrmrm1OC4u+697s4vdYgnDrSVfGVcWSGlG3mNxmrd3hEACSljD+kRAgawoISNpMZGc/vzqubM
HqtCypmSGb30D8zTpzNYBF6OHghmr4UyqQ6u7OqJs88RrGGZReFa3H7E6eSXheeKTz85Gg4iyuR0
smxp3LCvRyNqwlhzx9QT5d/W+k07NBn3KoWygwfoJoUm7JUZAk5FlIsQwDQWolRz5vI5UOsqH6EO
pbKJMxxHr1XzQvbOKjB87a+nHNEeyqIjp1AKN8zM+4i9D4xr9OD70csK90F+6Kj8F6yZiV0HFLMK
VSeardCL7SksxzliKptQVOggtKJr6PU7HexXCDnmqbJ3TYtEIBSfm7o4+OY68g4+5IPBTirWWngb
lgfXgRTxlTeX/BoIVY8UyKavnlJw12fPPOILNGVruKcB3VEV/kzrMTcFLJfiZKWfoa7zy8vGWcfh
6ueP9b188mEg2SvoG20Efr5+q0ZrPFNpFelEsML4S62fsY22c0Zi6+cHff8mXx70MQT86TBavpGV
0AtJJ6H1XVwwAJAwgYnVSNa+s6wtvvBe2iTklGumUoNQNPjcNfUTPh465qn1Amfmz+/13ep+fa9J
uOk37RiOIxuowio2nmVIp9ydn/5z/i42AJa2cHKsy9bVA8dlC+lnUzAdxn0FqUjWHEnOuxyvki6k
ujNZg3g5xJ9kHTl4AJJfT0dgK6NqS7p0ykaQjQHI8JbUEkpXoIuquRPhUx09p1DK0WihPvDz1s5E
0jyeViSFPYaRFHvywqmdlGGsAKykbzUyqIkaPVFiCJFs7Z4kOJdx7HQFFqz57NH59NRJ2JAHY19k
EdtMFBV4IPaiVR4daSevqU7//IazX5Q2FaOd0D9+qzSHTVcRpLC/dnJiYqeAsEDfu+2D6Fpq3i5e
6KPMvhnRoWqSqvKPSWacymFcGgZnlWA0i38r/hovoPXH5ZLe9zoSKTgNG8rnAv03ZWSNVMsn/OX6
9cQ+ugP7MgApf00WnkKQg0DpJYE+Fvnn7ZypYn59rNiAT0ZGztTcqTPxguq1BpVFfaRPUct/RVMQ
09Y4Gwu4dWfFkBM+/Pzsjwz6q9ejEECk/wF4EIWar8/26tAL3NqRTgkzW8ZvWBJ1eWMWTyMgfzmD
vUS/rqJnJbwey1t/vKdVGZhQeV7q5YstvabFbzPPLyoZtn7GBw3kJ1OAskxl4Chi9M79LSxjuX7v
6sAA//8HU6jo0VIAp2UpHI2JtVS7yE3bcJROWLAIiM6OKn4GCwOpa/ARLRcFbDcMgpChFdlt7Q2w
ohDgLEZ130MHIedH+VFHxsBkAu/rJiqADzI/4O6N/Ro0E41d270fHaAB1wbiDtUZn+pkN6m2L9oD
vTxoFH7+jN+oMOjmcjNo6dpwsTqoQX5dQR8FRac4JWBuEEM6FS0BWXMCiK8d+LRoadTNDaGc5ZcX
qnxyRVpBMcEzVsQzALEuIzjDDB1+MczTwtJmNwetWojvTZUC3OQrFa3jG3qRY/+z8qqo3y2GayzI
jEoyLIMBjL5C2aC4HJTiWDPeJ4JMsRI535vwBvy8GPt7/M0+fVrMZJ9AVhmo9hUEDt39kNyP1UNQ
IAt37QQIqtoPFdIadutRsAQJrtf3OXxPlbtivKCkPdjTQXRhI0ugDMyhWeqN4hYdxMtmEATC4CIU
VHR6be8p5jXTNDF4IVs+DxXIwVzQLsGmntWrqn709b8Z3dnBVu5UqHOY8mbAEFRqAKuEVR1jQ73E
h5xcO9qokBTArGA76alPoSjUsmOTWO+29GYEPo+AXphpGExDy+BKXz22iDRpPfNkkPu4VXJ558T+
bgCrWITXUnpfQY8Xw7UfpQ8FQZpBb3gACq/lT725rqAlLdCsjnZRDXEBbO++AQ0WaijKuxS/683T
z19jJtTna4BVNW0wsxjeyddI/DF30KijHB1C1PlAuDPQle6QmKa+R8+I3omPVqFcqUuHci7+0URx
2nBoU4H4+HpfRtUByluFHwEkVleAIMcVOr8rYL3XdAGpPjTgLjIvv2IpHYIaAUfWsasr0Nerzngr
nIVI80PKd2qJcTqwQlpC7t6aeIHKL1I3tbgnTBuwmD7fa+kxYWp6p6q3tnujWccEFi7msEYGx+H8
HaVXWBlDStqD/MuR1ybjQKGC1guML7TJD76109w7UBW2/GDE113yPPZ/JEi92GeRKNS3WfRkVM91
ctScX3b1qkTAj+DZ1XfygC6p+scWKgbjqvDeOudsROhbHyzUFvU/hNqgUnXtjRJck8sXhfmvsvfG
QAhwbdhXCcj08SB1O/W60K7GZE+QVfcL+dLs6YGuRLEI8qiZT0VjFdqrhaGkhHnhlhHUlm/T0OfE
E21QGDLknQf/jHu3cGbngp/PTxV//slZj3riO7nLmXVRCCp2in4VQr1cAj2gWHSdgLtH6EJ59Jub
rtmV0nVun1RozLwDg1SpuuQC52IjqkS0NTQczzfgm2q36tB3PvkJ4aXECI7r5EwpHDWABtQLaUWG
jnEJgSClcmKXXpg8xrfbPal71y8F3iLGnB5hankWSaylOv+Zzfm0N4FS5mosKe6pKtcltEUcOTX4
E7j/Wmi38IGRemUWR1G48valfuo7ZyEv/DaJL/wgHX3bIYhjjEOehP5lGhsyqA7pZBkMYwz6ley9
OL1KOnuOwxdR0CCTx7I4bQDVDMiP9NWSnmxBIEK2/Pi/nBXHhKCK1gXHdGLfrKG3zV513BMFRVqT
Yf5rdG+J7ZTsNQx+CeNSIjHukHD7KohWpsuBwQDPzFLzMoIY0rejy4Fm0MKyRAIy/UwiXDBsC7IA
QurJETbCSCtqyz0p1mPaQAWDzaWHzs6AAeMeY9sMDdaebMvejEtl1rkj+/npk0Qli3y1d2LTFdlZ
Y+p/1HZLZBKBrVnsL8w9ypQd6wNEqIN6/vqiaU0DSVNyBNmy30XxJ/G3brNTGVYjBvt5T2dqaaJ9
83+PmljvpFc9iIgr9zTaR0hH7Q2BfISwA/JaBQTUPZTdIzKmwMg1+vShvE09uDNCVEPqx0R9jwnT
Rkm6+vfzsuaMFTKqpg7CBbDhN7rhQhncamQDjoq5za27ptuSz8ASGrmPi7s951M/P2xy2mU5GqrG
T1yR97bjkwNFKu8qsvzsKGfR0imeiSuZdaFdQI2QiYlp8GCYpe0WPcYGbYGKGlC3iYprJJUx/wFI
K3uXxitVuWsYmbdWDOiW2gLD0UdBbnKPCFo04hcZayNPE1PbG+0ktkf3JOcnd5M1VIVI+hnyQT83
xgrvmSDo4UD5lQfPsvzkrk39vZL/Fe4+SX7Z9Yaqqln8wixTIvOlbWhvlHRtQ59SIYQaXsuvlXJZ
qEsmcub2f1n1JB43C7R2DL13Re1MLn4TVhTlo+fvVXBg1YVZv3SwyaNcqBzYtJ+P41yaQoeRLIDa
Li7LnFzIQfWqPgKHcJJfPf+F3DJSdikk5sVzxFSoIW8sddcVkHGsxLHRd538LhuMg289fWNrS3n3
jLv6sprJnW2toC46IByn2N5QSqXim2kbGeJOlJnzFRhuWTrzjWBBSruVESyU4GZQCTRZgEOiAE+x
+1tiVHZ1Z9ACck+EEWEH7RX1WUigZfdUxM9w/NTdqdm4abMzm1tcFreIfuYYr3Bk/Cd2w/cpaTEA
vVQUmDGbiqkx/iALgXdFnzhR33LN2Ogb/AN7AIKI+jcPBDnULkKRv41b4LC/PGsSTmVl0EVxy7PA
pcCbOLrnq9x4InThoddq9UIEJVCmIndlEgrsq/dX4Cu94f3nozn7zjqjJrZsUlD+AOx9Cl20QvUz
d8R4kZsBdaVmxxCt1bwvbu63+c2PN6bBTt0CajRTE3bt05O6apDLuCndE2gt0xJnq7ygnUygAnAL
eEOuvPVCGtTdiTqzozcrV4EdBq2pn9/4G3f+dCGTy2gXqeLnIy6L85e7Zzu7yaRVma5HY5tkqyY/
5OOaf0lu6wdw266698fDkK2oSNGgMxr9yumooHrMm9bgt02mUK5yJFTRNLfhL9zK9h0pZC1tbWM/
drvAvgVZrD0M1vrn95gBs4hm5f9t6OQaS+AjQ7+ktorfwU7QGgFW39d79wNfn6GzKVS6YURbSdkK
1Q8cBIbOUiBC2NKuICVP0RlheD6+xQr/vLgZB8zamN4RBWmyXGGMP33sthqN2qKFIPaY3aUyxckC
mxirAvS+mETOwEjEXvzf8ybBlWYyqxeNPE+cKuAKMHLz5nBn00pXSKP9BsEYMKW+luxpsA56t+kB
Zy+mAkvvPTnkcdMNgeSzDqrRHG6sK0lnbd7+f1XwZUMye38/vfjkMGtR7wexzGHO4qv/NDQIdOie
LrYzPrBRU69Pb9wipqKmpemTMCcdHHdoaYyf2kBGrQTSR828GoON4cFxigQJqBl6RP0hbOEAgGjE
gr4FymFlE6XnwNso8Py4l7pCQWFvm+cuYHgcLQY44Lqwgy4dAuLx98+HcK7ATBCo0CkTC7Y+Ts2n
U6iXXqb5CsaNOguTdFjXFqw6bqVz34BaV5v0MuyOKCUumJiZiPDLcyenoKcoZkRJ6p7q/kB8lsH7
TpKBqaB44HESF15zpnxP3glcxKGvbTCa9fWy6VEN5tUL3VMDbZa5VuqVaq249tQsqEUnvLFz9fMj
517Q4kEaSh6Y8yk+LUwMyfFrNna03wivgdniNfCVQJIWcTKq2K3pwcNpqEgkMrT7Lbu2JMOJpMp3
T325iu0z8VBSX4vJ0IhkNmuvGzHQh7jxjp+d+y/ur1U4DCv3bZSP8PfB+UQKXtYnlE517VpVur0u
aaufN0SZ/QYGuCGHD+F8S8B9xQmzYVCcE6MagfYLVzrWcFlvcRncRmpTIrf9+ZmzgRQxOAK1jGqz
Q5O7Hw1NHlm25JzkYYcbZVdaODtgV1OEUiqhOF5VgqM3Dh7s7KhkB3m4D91neuCUpnxtXYcnqT4T
dP+8rrkClcgN/ruuiWPKa0UfHbzTR0vOOanFiQyFmhu9T3CeJeXgBFZGc8EfztVAvjx2Er5Z4JX6
uGQ7hn6FHDc4AmaEhQOM9iaRZroD+WsZezrm8MWqxQoT6TU3/1t4Lcwk+nAyB2FqKF1FY57dHx2a
2TVxAiThsI5S2QTdR0JUOyLS0SATt0c0PK3fVdYdpObXwjcQ3/7bpQHuQ6cSKtpvzcNOMyS3lzFB
pO/w96GVUyNJdCqjBrKWldT/wU3QnW2z34YUb0R/ZGyQ26ZQtIjxnDUWDsOwSK8SEEzZRcLSlAZr
wDzl3putUoKFr3wtYjxuhaHfLLy4cEPfXvzT0yaHb7TsrpMlrAWFJ4o8ZXYrMzaGeYJb2KHc7xSi
m2hc2fn/cuxt4KKmTsiDtZpexyYq5AioM/MGxYXopIrRMab51V0Cq1k3MHC3ySAqCRfswEdeMnll
GAUY6DD4zqBYp6/s4gLhlHOh8j4yBhPkTxBiUgg31Z2FaFf7iDZb0z7miG+7CAVrd/wZWBoMhELK
0a1ycy8lGKuDBjeeBTqc0rm7y5yLMtw2jEoa8Ll0ybm27wkkHWOPbOVoHBNUs4KrwdhCHSvJxxGJ
aWiA2hrupFUIHVXzj+Bk4VW1mWMNN4UGOpQ5froGk45joJeFZ3mGg0UZ4RQyGDT708EtlAxvuSHg
S017h5uHDraIV2n0i4w6RTJyz1Ej6vWggYZl3L0lQEcUQ6tgmjgmCRwtjJTr1047XtJVgO4XGrN1
KN/GsFvR6/KDJV3sGeynaMKAd2dyQwwKTD6ZpPXOEDq1c7LJc1ooiaM8X+NGO9dZO1qy8awML8WI
Pax8UjkeM+MJcyXH8dq0k1WA2PTCtZnxX18WNDGeOhThZZBWHzabm2Mrm6F71IoVKGSpCS5jSG6X
ACOz39KW4W2xqLxQS/oatoxaHaaReKRsHlzjxJHT1KNcLxmEmWqHKtsiv8Umw6gwiY4qQxtojmfC
HK8FmklgYojLSUk67140u1zawTxcjFcPQkLSC0AhPvy8vzM28MsiJvmJWhYETAHvqjFHXhE8AwdS
mrUOvpdpu8Vgfc4F0wagL0+xm/KnPSl21WlaWJ4VOgJagRkCP21yscfoheEO0es2oyMUphe+c/fz
e84lYioc9GLMmlkO5yMk/xRyZ6lShrD2OR9JafovMuQrhRqofWXlQPkuM1m5TNtyA45XLCPGKMvM
uC4sYiZihD6DZIXT9dES+XqyerWy7NBjESRFPmyVoy2t3QouQCGgGr9mPWiNv6I57CTlhcUNzMj9
LRSHlj/E3CGnI2cxGCjbaHZMTp+jaIPs0ikBPn1H28ECY+v14Q5gMyB6Wqz6gGiWeoLPQwwpg4/G
ij5S7AlgKlvYle9LYdKAcWMcFLfBmZa3nFiJ6yBNuW/jivpj7D723U3oX8uAVbJrYuQueY30aynZ
9+O+N06UMPAgPy/iI/j56qu+LkIk0J/Oh2QPZhmrBYbPvaFSzNiCH13DIKoXT3m9C8uV6/324Y6I
h98QSdGibdkI395TqM3CQwtpsr2iSV1F78qwa93nSHsKqCHqziPph9Vcm9J7Vu7V8brq1kZ4IsDr
ggfHY5wovSz96CLLkBIjO60WiuIz5S2AOGwqFV6NpsOUtSEns0yy0iMRD0VFu7GuekcMk7D8HBGL
hnmSA1bUTdbU5zvIRIuFUz/jG7+uYOJT0lEJ3VEm/h2rveyubIjRUQ2CXeMNXxm9mq8RcqVnwZN9
nz0i4ksxCJWf96q7cN5Mxttvte6quYHUXHuMIHD7ULtRbsDYQiL8S73T3YUkciZgZwpYTGERusBb
OJ2CsTKUEiTfck5dT5Z6HRt3mvvm5Kjx3ZLT6f4TUVsTPPbZCSgo9EPMb5LJyn29sJAPbsSvh/Lr
QibW2c392rYD0zmF9nlkWygJgj0YwJ9Czu8cRCkNyTydWRcIxCDavs+HV6d7JJ0CGW0abOavZFyy
pMIyTBcFEY+iGaR2gDUmn7MuraFwTfyWCdohQCci2UFk7urrAg3Lsv+TPWLOe+826mHdrheK9DNF
Uvqjn54+iQe0AqL+zMBYJPlJpsOD2rbjHZx03WrXbrzT9XvZetFJG2QlIJG0L4L2zu533WYwTn2I
9K2AAdTaueA3/sFKniOEpWGabdHZMgG9nMLy1MLD22wY3acFuK3rGFW1+2HxYn53vbyJ4MIQA8uU
rqYWOG08Pw+xOFH1hjcywTPCXrBjtsftmaF7DKC7MqBrWKnZi/sOiZEE83GN1LK3BFWdcY4sxUFb
A5QALY5pVZQpQifTbaIAHXxEelazA3RWib/DNVsDNL2Q1a4H/R8AJaW5avslAyF/z40ERx6oEdlR
qRTpE+Nbq0ab25lkn3rKKP2r4r3RuEuKdQKkimWMJuS9iodE7G2L/lEOB/vAB8MYA3w0UoavEK4b
Edmo4pXS3aqexTze0fN+MYKIvkyJWF1s3clPTfObcrqQbHLOL321re19CZ6oA61yG4UvXXfWlJt4
OMjWFTJopUzMVeyT+GD3iO2hdNIncPYbuIdj2QDPi68r64bxCGb9Lzr3Ji53MIniwCTrvad7Zt5G
EB5x/0KbT7gFHesWaxcGOeDOdBO5vHFCRegherVFsNcex0K6TH0xLeAUe3KfToLKnde4Sb0H0zv5
TD1e4G5oxLi5mB54ivoN8+ZXanzHmSY5wisF0QakC2MFcMh5/oPt3Sce2jbapoq3kbIBymShNm5u
qH3g07p+X+u/Ku9GlfbkvoP3ZxhexC+To2NDp2/cVO5d0rLrG6wMUbej75p6jSlMkV8CkUrugn8W
CUEUXmX+P0r85PPU9McMORSQyGvdeSrkAz4GaSvK+l214xQlNdJWcBHDkb0BF0RzwsjXxPF0YCLo
3LNt4mwHZyvFT570UI13kERHt8xEO96fvHvQ4nff8y8Y+3AymF4ZhXukhau3IkKhiM9vBoTgDBmZ
J4Cmzl9+ICsHgQ8OmExrKI6IZkBSjP22+otAvva7LZMdlhBg2SBy0DY7zYIv/C5wGNa/I0Ci3Shp
+1qBxyNAmnBt9gdL3dCiALVTd1srIpY8RPU+qK5Gby1gmx0zGzdpdp8aN6wYtyruTnFJ5ZP/N1TO
bvRYxlv2hG8I64ubUUEUrIKh/txHB/5mwxaDNa1/9KRqzcNgBSn3IHUss71kv9i7Vt3gtJGMIeGl
yGhLT5SyfPMoJi+qnSs9KhIyHzGt9tsyCzd2om5yDiu7SwAVWId2fKYxDigNGoiKD26c8uC293dM
oGiw6gWvFRIEqnrmXXJIb7sjQw/QJvwcd836WuDdDukAGDvTmVx9Z+iyoW6JQykQMFFc6ftgOMre
Xkm2frr1g7Ucr1u6YFeJdAUt/SFM3mk/Lyzie1yO/fnvIpg3+hr8NYPURGOq2yfuJfcfpLAT33Ih
Gmkrh5sc/al00zqXIDeD6AxOo5UWTOCsBf68gkleFHhOrQQDK0CmQFxSa2u5u4D5S6Ryg50f7pJq
y9HSYPqHhKhcyrJnNwC9EjGOrwJfm3jVNCkUs6RSJiqjdnPtZpeec60Rb9mrrkHgfYuwO0cu1A+m
cklTLigX/PrMjAjptirDFmczdvoNu1GamWIOlWGfDItbezU2gHz3irMtgqdc24Xwq2nXXnTXK4dU
Woj9F5892fymLkQDmM1v81u8fZ2fRZvV3/7HALPzjGZxArHjQAv/h6NHjwRWLJuqLK/+9ei1eZdm
Ts/OF/qaNiktXjolbbXh5KuMPZYH+qIMbXHTMQpcXOAzP69gNqJivJTJLRGLgJ75ugJNbcumUGv7
pAGu5t1ZRajeBOAVu1Wp3JXaI+V6QHJYdbKFvD/r0m1EqJk9gersx0t+RtkbcpuIW9k6crEHiehU
RnzjpVB+m9UFGvZ6hBCiF8KQFV0Wyh5Yfh6eHPvvz68y/yFBCnN+ALd/q3TWtl8PEIPbJ6RoB+/W
1fZGt8bbcY8R/aycR5xN1N1gAp12Abwy0/QA0CWjAPtBWA3/+9dtlHyjjgGPWKcMfm9749QbSKvR
yFC7C7nfJN6WUy3UPuqHuNmOzB/9y6q9NdwNgFRThEqhzV259cLR/pjVngbrn1c1OdpakeZ+7jnW
qUQbua42SXAuq6PrHNCdKOu9rW2kBHF4W8Ct/R7GsObKAW8vOVs6NWIaV2Tj0VrO0Ha18CvXVbyR
81sLqVQFqfFor8P9az5QfG3CE2ChWP5FzILBiGhr1ls7vQ1aFGLGG0+5G52nuD1L2gnhqUZe04ut
xzMKJiCvhhQ6UfRMjRP0OkKq8ueDoX4vMfBxVAo/gmBDY9D468cZawX7Xlb2KUO+NqHoxGiI/94x
9xYhN5/56CRyOk3tVIWrwbjE2mFjsfX6oUDABJTLuMEHGt2uRTfXzp8947Vp/8rq48/rnE3WbdYn
aMMo2U87Z4PhWXHTl7bo1lUamhNQK0BN498GiFIolB+08WzawOt+N+PfQua+qgwHrxdWMZeZfF7F
xCJUgz+6gHqwxcwSNfqRLk2R3xTSnzQ6K8xAQRwatfdh8BwrW80+KHZ7kYRbtToVAwH2Ur4pktxv
R/jTnkx8k2QHGgy3hX2S4fRx9N9yvFeVbdzdmB+xKWkxDew43jnxKYruonrp7Igr8u35YhAYCmC4
jD7KG58qQ4MTl1pkqhbE5QdCaBoU1KYq5xrx3vAGUko4IsnISuNAwpaZK4Gt4bhwoW0NwYOreCld
UkViOF0QXQaQSsyLMxg3qQow6+gGca5Zp8gTowfYlUp+JRux4jOkOXSTCTELEpl0A1iL/khsi46C
ANegMRegIHgDspoQLwwX6hXm0spEmPFpq+zeT0dCCYvcYh9BVSCFb1SdSBipW1PC1MNfpbTTaiQK
IDorDkP5R6seGtR74rS4LEAjDN1RDg9yeSVnZ9u8YwY6qc8u8yd9uteamyhvLrpuX9lPckDTeF3j
etx/tFIJgZnK04GZduTtB0V98K3b2kbHZaO3N31zpQXsBxKpf8I3/Via20bmWinBVVU8uc0/13n2
0aryuwe3eapQG3SSt4U7tbQ1wkJ92hoDZRI56DhFbIhsnwYWJu9IpOhZgaVjpJ+hBNq/kGr4xtJn
mUuvYb2EQFn/gDdOnIDkNs0AuwXPzvNnR34y5b077CzzXW/hcdGQSlcfa/9QYvhlHLfqRpd5sR3C
jdUcuuQpLjCHFXzBuXSZ9OllSr6L8FJa3nQAZ+T7NN8r9V1Clp06ZDsuIzCH1D5F6lOJQIf7XFDf
8yAEssvNGL/nKLAQ/qGg+q7af7zuCSVftPBKBEbhVNGQSYmNf1V1N1akycqzYa0EvaZkPyXhfVOc
C3dDpYJ1LuGXP3zAt2sFVaOtOtC9w8L+9QvZfeJ3SdDxbXTy1V/QX1AKYfKSO19DFaejxW2/adkD
04Q4S4e9WGX5m4iT61Nv7NvshgIcvjCznlQKONZzVb4RJ5Hi+g1qkhmDucqNmIIxVjDhRdVVId8P
1itIB5LbhdM2+8U/vcskqwqUsWbCryWh8VbA3FpPtJWCbtvVG4GzQ3+mWJHXMQv684NnwFgWYdd/
N3E6eRm7oRlZI5vIU6V2E3S/kugApapDU2PogRdvMvNigAQvGC5jcKO69hx0jIOjjXXN3pDEszKy
ZCSlMKLke1ZH0QDN9e4BAMnPi51pdn5d7OReZH5nj1XbfyRd2rh2i8cYyFUOsrNt/8A/glVhTS6K
2nTm2/St1k4Mx+fyQu4z524FWx70bDCRaFMHU0e1O/gOe0bHQYl00Z4XAWtcAREiYHlYeOuZs0Gm
QZZnw8FLsDp5606phiILRSwkrULrn1pFF9ThSTf/w+3UQbrSvyYjolrd//ZonCgwZh1YpP71ivlG
W5aehytPVaGahw7sqmh/qVRhyn+Deg3wDWZt+MyWL4TwPJPLzUtDp0WTHrzHtP3XFm3gSRJWCdwn
cES2eAjFXbhEYgEiRFjmhvDR/A1OzJHAaA20lY2lKHQuPWGsks4n2D8M8QdW65MP6HovrI0u+1hE
ZL2w+a2zQ+ktza+CV8o2gnRXirpL9uF/IJiAhvHTsydfPUrVBjJyYZbDfZfck9LxwByuw3xZSkJY
l2+b/elZ4gR+es8qMhu18hi0SxFDjF/ZbGQveZyX/9LddaZvF070jG/l3UzONFsLwHFq7Xyj6xSd
tE/TPqiVbwbDOGqVJMZdgCEXjFvnibOLe/tCRWQwS6GQ8pcsn9jA7y/930VYkxRD863a69TYZnjh
3WIqP7Uu8oZBLumu9k7dsCnbm7D7a6rBjhIyMWMGtfhbljDkO15o/rANZMyMzMByVy0sbQZuyrdn
xIsMiJF0bcouWNVlhGYH3wOV11ZBBvhA7Re7TDrPWA52lp4kPLfe/cJ3mcm6eC4TurhUGzjF5My1
jR2ajc+ZY+6GsppW344SleMroY46Hkj7KB249VY2tqwBunqqW4uotxlCBV4eO++g0GSJ5sbXwxhK
plrBgWCfvKf+o7TkGi+RfPRQVCtLMWqjmsy+O78ofrdtcLGjrk4fF1R4ndcXkfKX4osfbRgKIlyG
klxv/0rMRKfRExBWd3zK1lApkBsubN3skbYsQbiE6gjNyK+rZluLqhhDtg51TXdPMQO8bkBJClkg
+TBY7wjQAxZixFjylkqywgp/O8k2aTLpMmHjNFmWy0bRs9K2xOCzGHuS6DJu/x9p59XcOBYs6V+E
CHjzCksvypsXRktqgYQh4d2v3+9oNuJ2sxni3djQdM+MHICDY6qysjKT9MbQb1Riwl2AshBgICi0
gLmvXf7i5oFsguBI0JJ0zspz6jxp7ZQnhx/GzgF7G1408mNsVJyFV8U+zItPS28sfGFG1TpXu+sb
xxm7guvRKObUdGivwUDLTCDkTetSshHcHJCkzF5TOUI0Y9oDbiyQf7KcCLidqkilbNGXEGwhtACP
c6tZO3EEYgaXZqrvmWLUXCjP0K09jptKjmjhJghM0Ffrll22ZfKj+kr5oNbvqgE7uzXfA2cYgjRz
jMIKOGT3X3fEcAvlrTgt7cInNpK6NaUL5gD9aj/Pvwvtk6yaP0blbP6p+s6aoIfbmzaIjxFlnTwT
lR/qDLwQCiqikLG7O7ahkKKki9nGmPIUoBCWdbc1Jt9X1sMFKqHIvBEGEK3MANFnW7zs5Jxg0t7e
VLgDY6Pb1ASvWxNVOHlG5maPN8dDAISaNu80QntqNjPR6hzXY/V0MgpPmPseg2r3XmouikNqHDDK
wvJ2Uh+I9G8O9AYqCxJ4Xo1cP6C40BwGV6UxEwJKQUqIM+Et1SZme43RPdV+KkSwA/bdw88Df3Gv
Rm/WITwTJXbj7Oxs07RgJ49BgIZtrlCIQm5shnBQ/Up2SMmI/ZK7OV3VbrkUFWpA7wi30Akofzf1
/HFmxxL79KEEVKCNvlJ9SpN0SsJNJmPgjLCdiKc/qcH1C1/a6WjadOAbCqroP4dTZw3WCTUZEZhA
vOFwmroFxJr+mwhCVlyot2K3Qf1Cn/882Jegb9EmoNpIyjqg8Gcp3zg0VV01o7Whdgs5nTvgFDrk
+Mya6BCi6C7pAfuAmkdVHexkyq8W/q8+fG27nU/yO7Z55vEu61c4sdWj0KKl8iaaxZhMU/415q/Q
2lOaGWEsAegd/IMTGsc7khnlmvy1dWkf+/NZzlZI02v2lGa8wH0riEhs3Jp2l7pP6XhHTYktrdyy
nZKuoqLJTUvwfcbS3R9f2JmOBnK9OdgKJiDaI4PPQxfGJ60pyOVQfzIIT/oliH8JRQlEiXIzCmWy
vYph4Zr6zhXMqEkjw1WxU8aYXRlKtrjEZUWJwon0GwdvMKAh/lRw2SlpskdvsR9al/FmL8vrh6p7
Iw6QakK04Yae7SRGI9xescuVtUkPzwmdaORVHYZ2eTxKLq1aV5vDLgboOObRhEo/ETWZs/mQj3mZ
JofW2rC7O+MGUjgIDSV1BKaJVqjWdk1IPICORV5cOXUNsaOen7rou1KCoS8e4aDzOGXYO4O1k61N
fvw8aQ/wQvr67pBFUnt7OrxIxaLVFvk431ULfMON42w6GG5zfCmcDwMkvdbvIY4YzYZ+knTcWvm7
clpR5yC14v2ZGLd99/lQdaf2LuDtWECmIGe6FTAB9slDmd9I1ZM++gaq4EbxoZPsmht+UavGePWu
lQk300dbEFDa9X641S3BQbi2/V0eBbjiOGvBQzmnJXZxlSE+ii4+2xBkDP1I4Tm0KVFDQl6e9lvk
RFBQw2ppP8+LORW5stlcJQN+t3z+8y5sMjShxcW+dPYu7FIerKPMPJigFkEGtOZS7+6TQD3MsmyV
pIpLeQ5mYFs+YvKIZfZbJyNHyB0mK4gSQ709JC/tIcp2YaGH+e6Rwv0pv532XwPeiHX62u5Lf1Bf
JP25dJbHGGDy6F7Z2y5t6KKpWxh+KaIE9HcEedppdB7mJ0vAWQALDaLI8SNrKdp3WRAnc9Qpqe7K
yTtyWMlpK0/QU9YUZE5xQCmnTJ8IYNj8pWkGZ4NtrYxFKZhjk8iTWGwcPqckastrOcOl4wAigJCP
ESiSdXb+HeLMqvoqB6vMfHYhuIqo/0DRAosBJIXtAAODWQxX8Sp8fYmLoAj5a1nU8IRIw99Dpojr
WjHXJpAAnaVLo8kfKIEyEqI09Fo0d035pJQbWBI4ThL4AwcR7f385i70z0I7N75Db2E46JzFXq3s
TMmu083NUZv8Y124VvxuPtWHF3laaIdXB09iQ3+TD7Ink73pEZuBucU3XgZ8DXKH/pV225gzyZ7p
mUG163Rlal2K0LEZpNMSi2v4zGfDlPTFqT7sVVMIFhCko4dC7xBEdcowzPP6mhDTBXgMFv7/XO4M
OR+PQ25KhKobZN8BXgf5jtPqkK64FkfKz2N/afthD7aoEgqO+vcB8UcUdJwOcZMqmSk6Ftn9CTFR
VqJHA+jy/+9CZ6uzSqtjVTVcaL8X+ThyOATViGhn10SFL55ppFEcaMTzsAzPZlNvTUqup6kJs0Rz
xxS3ZyJbIgHht0RHCpkv9k+iz0oYLTlm+7+Qsr+0pv+8hbNj1TmcVHZTHtY23FaJrHjD8wpsxvQ1
fdnBd0Abs/eQEAYB+HmcLzQcwCpBuhhSIfgqatJ/r+m+SaUkPhHiERDBrIDfDgwOe61G2hEP05PQ
G+2usjouMRppeUKqAWoHce15H01rS4Uh5Y0lGI0ZNQ38xGn6Y9gBWem9slOfgh12PDF8PbY2G7uR
ohzc0t6Hpgq8YLWuPL6Yp8dK+Fm2X/uicne7T313l7Xo1Xg0K1q0D1YzCBjOb2XwYjyCaz+116SD
HPqWgVl3QHGJsGlB+AmNiRo9gA/sdNrrds6CgIbyNzkmvJJjGdpKAC0dPlshdv4tUWrFtYpHp51D
fNZCJcMUNvqvkbefPERCYCeRIhwTl/yL98ZmYBP5Ut7Kdmg4RQZ1/v3MOizZI+F2UTwVTRXG7s7s
aoQOIQc2mwa3Yhi2w0JuljF6ZUVItIiR4tW6xCV+1V/v42wKtvnpWBW7ksiO6HIIYzPcUykkc1aX
RYug6IwkZ6xndI0pani9on5hX+HyZK8CBnPUc1XPPimgN6WFtUG4QapuU+QcKg8QDpoZRDdCBiOP
dnqASKeehKIJzA4sc0Wl9spquHwfNpXjb035856jPM5MczhywtGZi1ek1UTKg20QiUe0yEP3xJRe
Mtw+jiYOQTU4KB72ZHAAf76NbwznLL5iOP7nNs52v1I/tlnaE5tQuwZeKuKAHijQJsalN+9ZIijf
EYGwPTFMutAigVfp0xBsaB4RAU1Z8GBFtwiQA4360HchvRL8woPnOSBNCYnP0xKmZn5ySWIhpkw5
lM05gCNQEoPN4qG0I8sbZj8FexicbAUQ7JgDohkCUfHTmsXE5sBX+RsIsMs87iMHDcvF7TKTISIy
g5XuFU0cCKTEoSwCmBsI2PMCmcTXQ5QLdQz6pwhOMM+BrneOC2aVbjWmiI/NcU2ERDMhkxiu8D5f
UzPiPf4nia5BVilCsk1AmZ/f3YWud4uuCEE74Hh00Hr9e0OtU6c6SjlTKGZ/ae5Q+au9ypwTJgFU
OPYDmoacKZZ+AzMI5jgUdoY4GSKIg/EIs6ifDwW0G/T1BXh1VYn8gqQR94fUs0wlQKB6Z3OrGWTy
h/JgbZr4l3oc3erwhrka2GXWBqb0WamaO9mhMs2LcfDGQgjg7aUn7IsdbZPn6/R0JbG7uPUowBvw
67G048b+HjDDTocs6/aADNM99rSdv/dlRVgfrqtk3lZzabglBe72s6YGxLpSW7wU08JFIxFwEGAA
VzpLZUwpS0i0LJNolUx6ix4L5LTTFDSdkOXtynvo3SUZAGsmoe02hIDAdIe2/PO0ucRs+us+zuJ6
pzcOU95xH6TWBr1/KEYffAT9R9OraTIj6wAAHeKw7iOmSHpEZPPKrnMxFDBRxyYbQvnF+M7A/wju
jFOsWpJs0kAmDtc5xxnRAPMXdI2JSvRKXkxe8fODf2MG53udSfcVrrkikzzHt05jO/aVwnyckto/
ypMvFxAuxgZK51LYX9nDN7LUY1rGHR1afJvgOVWnh7p6x6FVOd7sv9PNVOZ4VxUsigX80jYvHFoK
x7ee3cnHEFVCX5MGz0gUn0UIKE3NP9FX/Me082iDBkWjKy0enqHn8bQEA4qxpgxV4+BDMDgs1anC
6WzWFXvPlG4BDSjEw9zh77G6ZVdBgoyIAHs15oZCFptVb3RYMJRXIfnvBOLfIaMHmdZ8xCPP63nH
o1GVhgH6cMq+BEhkiz9HRArcuv2lp/cGZT6aLCz1yzq4CiOKQRb9E5wYWsncjkTreLpGK9WBvc4R
gaXe9EzURRxENCTiK56auc5pIO2WQ7VEBE5Tb1RClNPGOH4yXLCJiPyl8h0YTziSspnR0mDv78D4
0B9jc2WH5w0S2Qh6U+GDDEPNJRlsxzqghw6Ypa88dDc5OQhtRmNtndYcD4RFmvYM3z7uQ5jMbfv0
83zDyZb95J/Rc0jMSB1VzXDO9pshG/EBq8VKG8V5BF8NRq+2WxB+y0LJTni2Fq+n8pNSeNu0Xgzp
wlJoDEjRIp0ZziPIV1y91+atlXmQfnUDPRrlMZNvpf4JbPBY3GhxFNNAUY5vvH/hfCt+TxkPLu0t
gvixWx6nOy4MoIq2QoJLdWMERN8sedh7RbXoizuoamxDoIx4EDj7OyG1DujKpO9tz1LdzHbj9N3W
txRCdE6zYUk/0F72jSSkfNgWt5Qz9aJwE+gLqpAx0J5oUhI8qjgo9AdKEnIiyG8U93XcVHmrJ3Qm
hXeW+mVgbAsXwY3g7Ohx65YdFcBURU+gdndD5ebVrYD+K0QMy6cKYkq9Gsdwv6FoAxbyX84A+EGE
BiGbslGnfjEP9FRMBXR/S+XXrgtjZdvi3+FsBfATo/Rxz99Ue2CVEhFfe+mXAjsSHdU0oD3DIjnL
yXd4b0wxBFhxKkM9Ticv01bUhEWNE8ViCjgi90hCBlGx7lCNp8GLWBRJBgSueYV4AAuheaqNtIDt
rTm/hpnKvEZPd1Lvdbr+CYUoVPWi6YTPkyBwkPB2C+PDOjw6+p1BbavpXVFYpekK5JydvsNmU9sA
+3L6CPsqR/mdNAsKmgRvLMj9+E70zX/E/VooTbPq4aIFTA2gDnIdIWTGwhSpMbYJx0iy7vfvauHy
7fiMYd/etAFfRMOIiUK/Bq8fYJPPOPUdb69ujgFAnYPXZbwodAsr5fs6+8Vbpw5HJxAkQ4j3rHko
/hrzQYSAE209c9p0eVydvms9PJ2eBPpMTAfegwA2sSGDQAnU+Q1Tj/2cLIqpRiFJpz+Pm8R+hRiT
DYSWIUJ5EGwqhrq1jj+qN7Ksn9/8t7PK+WrHlApuC0K7mGucnavWaWibzBgBY5StlspeZUm+kuee
dWwXrWrOUrv2qF628N8Fh7iCiWFOxazA1lpD3lwqs42alfNDY7jxuhnvCu2tq9Knnf2RgPXjP+da
rRPs498lGnP16893f3HWotVEdo41q6yfQTtaUcp2cZTZ6LF+2rEZCmer/2wef76QIeb/v8P0P1cS
d/LH2T+e2qSfnN7cUKI0strPk9siX6Xq/KgWgT6IdsJVW6dBUt/I2hs9iNBT66NxKxWd28u31ZCT
mqqiZEIvJMdtC2N8pwrBWLr/Shrs5OB0kJdqSuOBMgay1MCjt7zkhCB1FWUTXRAq7exFF+6VOuj7
YtZ1cWBWQ7jb6YB8hpfoD5b9YnZKmMF3PcADwwzK2xmZV9ZdyLr3Ts3LXr4pjb2HZdUVnOQCyIa3
2f+Mz1lUn03xIXdK3gRUDYGRYNj7zav+39CDFHEC/fMyyBzwRoDb8I8N/FSX+qHuB/Pb1K0w9/Ct
ognb7qOPF/gOXRPMkeiF+3kKXCr2qTwgDS7Alkh7nCFB5a6Tj07fmpssT/yWbC6HQ2rY71naYry+
jxwWsqmlYZxgP4/Flnjde8fdjYSsJ7c7Lo4HPZgOitCEbKCqskWZ8EJPGA+MdRXAPfG0bjeTtBf0
On3FAZBJXqeCtkNHSKhkMxtwDw5wcLAfiTTlPrmCy158h3884FnmU2WKk1p6bRJp0sH1NQ13mbHE
moXOvqsx2sVrIaBoEn/AKj7PsqQpQyBmTMwN+3yJmQEbN9cbp411aEGnr7y7a1c7O91ku88a2wRA
JO9O0lVdCUthaNO403ux9vbzRLk8PUUVHLEE7F/PReRImCRrn4pnG8OMRlLs3tJtQzzSCKk8pZrc
6x2Il54Q7Qs6sByVPOHf8ey7w25fmqSgoqp3bJYUZ9R+Tlgr050CeY66I2dur80geyCCkdb3bbsV
hmRXqQAX74V2BxYoZ4ptnC0Up8l6vUIWTpRgdnk0qStlh6mmL4GPZRsaeom+qAxxaGbxLTNZ2s/y
PkwWV9X8LhF0MZmViWd4F+iFnR9uZpEUbZ6DXRceQPmEVFi8VNVQHOfmoiojcEwAN7xT5hyzxLvE
L/211sQL5Q4VwXgBIqOZJp9jd6kjj2V+lBECOm1JmfPD7FAT9bd3/fDc8LpGLb+ykElKL+yQto0Q
sdCpJ28WX//zuOoaArqB11wH8ZN10/ljYIVKaLjpVxs4bhno0XHercag8+1I9pL5uJAXljv4uyie
Zdv0TgkHfkb2NJcW/vlpBtVluFFu9LX8Ri/W+3Sv3XcfFdWahTKvwt26C+tAc3O38qGfRp0/8LFW
vdFTI8M3/OneXncvIIOe+NP4y8/Rffz85PdyBYsPJbwJHyAwuvySZzIjj0jf/RV7iPx5Xu/C/Qxp
HwuQko7MgObuhY98rVd687vfqaf7kbI5rJtZtXygrdrHSsPt3PlN/IuuHhdMwrPcJkSCIMD02FW4
NTl4QBGMy73tvZs31ZPcxJ+H7wc3vJv//p34xxDytLf3Th7yue7d3o+DJARaDhJf8hxvzzdAS/Dj
t24JO35GCO93Pk3erhizbD56Mr+y9mpX4sNyZe9G9XovW52eVK/z1agLk/lyCJHI8pUQUQB39Aq/
DOoAjCkS4yczikAt82yOh0qQ3vWB5epRtUoehpEfNJZpAJto07nYuwSHqJk1S9u357vtMINBEYE2
LpuluY3Xu5Xp554rlIqAiD+xkNdhgL0bd8Xz4ZFQu3vudl68rma/Y1dx46BzPxwvjbY7v3E/Sl/3
1a25zdfTMxoGeeyVVKuDh7fR0yN4W2Ef6F7Naxhc/ZWez/WwHBiQk5cxVPRY3QzP8W9Tc7H7LZYH
Bi6eN67pNu6OwUtu7G2xvPvA48J9pG3OjX2MUT20PSNoncHt3vXssPchE3jJQn4eZ0mwc3/tXNXH
w9TXIu3WWT8XAWayrhaoM32mL08+goQulguuPB/u0N+gYpDrvhgFI8hX9n23QG3AhyU0t97iOSTf
NaDRYlqUvhJNm8NKiybPdsfQfOlDRP4D2U/cX0e392WayNN59pSvSCxc0vBo+uIMDl+L7+cRY5yE
sfu7cQfvufWP7hD0YbqKV+CYfNASH6VzLAM8OUQBI1AW4teNYTk3Q3pBFqc5jxGKR5VDxaOFhs8O
QeypPnoEXubd7oLY/3o0ojo0Fk6Ur4rlERDa4hvrubwqQ6TxZzTzz/ZBEqT+nj9oELLsMs8MLJ/8
ORi8PLTAur1PZ3WaSTPUKkPb68LKN9fxUzInc/LF6tVcwwcO8VC49ZCNm2te7GXBftEv66U2h8kQ
mkEVqsxO5NWX5Uybj5Ex3wXO/BDWs3ZmbTMvi2I/i47r/aLit+xd8ZXMWxCVuajveOUS9X6349f3
fux5Mp/subHKg1LgV17KQIy+6vPGo2Q9zugYipx5GqpL2X2dvC4Y2RvapTSHQPrAFhK0S/WOMy4q
fMcnXZv316C/b9rIecQJowTgD8VdwZL6ez8th7KqG4kAwqLmsns7NL+pB5Eb9y6qD67Cqsqou1QQ
AxERGR/heh7ZMQ+7lcq2361O+4+8QubV9sv8w65s1xkwTHFOS7O7L/PWT3U6kgwwMenJLOlvsRBY
zAfPtqcrJ8NFDBMOJLxAqosWf//9IEY1FZMSCwwT02E9frYzCWULMucVypIE603zqB3DFDbKlaDo
Uqrm6HTQYscHyV4+G0EtL3fEl5yCWfFayUvaZY4Ysh6euvEurW+Gcd1LH4fGcQ+a5cat6jZWZGo3
Vr+symvx2YVcDiV8qLp4HVJRO4+Vej021TyZjM2xSYLC/pTIINLxIVduaDaIp0hSLZKzk+dUT4l5
co/Vl1T+yuDi/Dwklyohf93HWVR6oGleSSpmSCHmkH5XKzeypLhjeb/DqlA4rJ16aIRSC33tm2xa
TyAg++N9XrP/yiyZxPKKDAmbzPGSJoFhlAfyLqyr3G9Fs5QlXXuLInQ7WwfcsphAUKugBZ2lwU2T
SGPb9YSPeAHuIjX+bR+fm+53Qr9TS5Pa3pVT4BVHcqf0/WpkeSGq0SB1Q0YAqRLSwH9P3lJCaKjo
GpaUcQ9FERploQq7jdp+OBwefn47F6K2v651FkFJRn0ac6ljoShPSjHre7+eAlQ+3FijE62LNKW/
MrjfDYLng4v7LUIONtUFQztbm03j5OaB7GHTW/dPBzpuaWhvXZ3jP17r/SyJI1ROs6PmGVUkj2+Z
lPqljSQCtnvdcz+ua3PZGn5DO2TDVqLPJJg76fBiWhSMurXiIP9Ii2yf3MfZB4Rnyfq9K1Scf9/U
Zq3QH9tBz56NCtzoAvn8KpSlRcUh1ATYfLhJvjz1mN41riOFFWD1dD9RCMKRsIKWroBeTBAMPKN/
yHQ3mzgWDVcvey+3XsG6cjmsrFVGgksvgDd1vu42uMcCr5l+rHvH+AoccSkHg35HDxFdUoJGcZaD
aAlgVxLvdEwKfxN0Q8QZqX+gSwg6JOcvUs4MBcL6ec6oIkM+f4MYxHJZ2aBmc94lFh9jXa8SU9/k
cH1HmzmTzBsTWsboa7sPRRm9fdfz5Ec3V7SAehLItVfZGf00qrezf8dqFuTJ3i9U1rzxPClvXfrU
tL6d3/58p9++6D/d6dn4TNT3tSphfJwqKA1b8EtI0rryQS0/FbBJ50ObVqbxrHevVMQlnDwo88Pe
h1vdZ9v2eEcxPEG9oXXBQWHEdFQ+B6xUoyJf5+2bMv1u9c4zmS71bo+qW3arxcaS9NeM3xJbEZ+h
U/NhMEKlR73XWdTtzEbCtlmO9T3wME7WlTz/z853f1rl2lwd54Vw/vRhiFCVpovS0rcUGZz9Ci49
rbYAzxp81NOsLCNAcoomcCFgY9DlgFcFti2eDU5njnfg7qKEjPnKbMBc0YpO11Tm1AunHRuksARB
ptPWzz1Baut0GO0kRTKuXuwTNu3AGcN6DJrYaw/hXkVqy8tU97ijLRjigpd/tKB8EqW7hS1oCWEx
sqN7J4R87Qf0BL0E/kJaXkPtLh5Bf97nGYDaD3Xb6RNbzt7AIoWWSjeF8zB5gCRU403Ug7dTGdl2
FCfRHpz684AUPXzrkx+bgfygKj4k9264VztX6YMrc/TSYvpjDM92+y6tGuq9ubGh0ROmU6cJqTDg
qGmiGv//DhBpgpAgpPToYTj3ntofY/tkHxiHCVMeMFknq0PwIdpqujgO9PTK8kMz5NLDCRaGaKKF
CyGOnz8S9JPVyDhr2fpm2Xu3xOCDH0qkiZZLck4yTKI3b72aVJ2slYwRiW+XUqX7/kao5t7wj+y9
LO/vv/zP3F2+rZ9kTyXntFwzql6UueUe5yd3uYAMTzqBhQWB9/1sKX67SDZz99NHMnO7I/W3PfH/
hX/buxiMkqQ2IALLz4SkI/O+jt6n+Lzk3z6J/BSHgajx+e0r2Ru+c97GJ1/goyVjIKdHgcG9D7rg
vwu3ZGo7EjKykB4goANdQKvWVT2QgCR6Wt7/en3kazkZskAMHPeNf4Vcxqv8lh+xuYWUDKEkOxrD
IRCP8pq5R6JVFP4jw/vquXPxnSJpFlm97rUk0cZNG+S/8CfhlsVj9KQXIotq3TqYLQr311dC4tP4
7VPD9WQEi/kxcw3E8X8zctmbeCc96Rh09oXiSdFI6oZqgau6C8ZGvBoA+vsTr8eO9uT5B55KpMQC
y5A9h6xf9U5k9T3fKRAX8fkTr+79/e1tni62H1vUCbxV5+79D93V3dfg41mLsGEOY08hBf3Y0r4C
BnOcg9P46WZitNWFwBUGP/NFgk18Gpi+5R08Ev4gC5NQCsDAAwSuP0SaLTL+YXaKAAQ2EvjHczfL
1yAEfLIkV90DB8SLfbjzT9Eh2Pm/DyAcGNuGe76UktDT67GQhL4xV6BcG+CC6RJWkOjinL19Fnlv
H8Zb2SdQ51H6lc3/n1bPpR9toe340O7Jm0XKK3JAviEsyEHFhIi9htRaZHi/poDelxVaEBvkk93n
5yNTNfn+qNwgCJxos3ndufV89JF6WDNMz1vTXW3vBtfxTHcig0Rn2t0swBfcjA/bfe6ZKk5kLEwS
TLxx+GGEsZiSQ4AWzUoPlUB1f3EJmY/HzWJDBo9nrkvqSur73wcwGbDT59fP+9l/1KF/Dl1LeAfR
RA4J6gxg35l5l7SFo28M5sgEYiYmLZL6oD1i/hdbRKN5w81q8hU+3h9wLAveWfUQOv13lWlG1zuY
FHwO4KWSbz7xRyBaB77yQV8ZoytmD9CFJ9b86+Z5+1B77yfvrmGKrTK3ArMYWZaKB1F3NfFd2Esz
UtQfvDqcPI28/zH1v6hWev7sCwxmAQJSePc773Y5si5Z5KTpjyxqFh+2xMzql1sggmKTAt+gV8nE
74PwZfm4ef11L7NgSObdpytDKbLFs5HEIJU0xIbkIchaf2+fSZ7JhS1p8PioMwM6OXNq03RWxUpI
o1RSLFNnlhezYxJdufCF3BFCPRZvQO2EeM5ZWmB3nPg1ZaINxW60cwibaK1FzwTZTmQ00c6hJgz9
kX43TZ4XhUff0pU7uBBa/HUHZycHMeZU26P+HblBIEHzENzhP69chEHlmK6HmVMtpTKEecBIcFxD
HBiuUpR/vg+cYf5+BdKhtPY6BRC0hSNY/Ef8Vkch+wqHkH5Tuk47R/jTENo5X2hxyhZiYbjGXHsh
F0LuP4bDkc/4aWV27Gqt1nTR8CMI/qYLe4fW0nEI69aT1pCaj4NnbS08qK+9i++M7HwaorKFWRDp
mgY17O8xaJzEcKZJ1TewH9o8gHUmjGHlCD4Kfn8qCsPsPGjx1Q9lOxt16q53u/7ZlOY5+1G16PqP
arot0XA4isY/lF5aX7XeY2mZ0TV51Zvh4huDSCgKbojk6md3W/UIpVMr0Te0SbJoqp624fsJ5U8S
OEZrEAqk8KexgC6yABo41A2KITD+rsxgU0SV/wzbHzdyBnwYhTwOccyNQC/KeyKRdJXHLyr8n8N+
cOPTbxU9e7oaGFUhCLsTFGPEaOGgH/cdyfc7eYqhAFCeSpGWUGyGegxGUha/UrR3xnvUf2OE2uiw
EnId0irN5kUjeoF4cphxTBU4VHCtoBuhzD2N95SCRrAo7RfbiFp/0KmcFS+SsuKlorPb9OFE15CM
twbmOqJPi/o5rewoAzrwYUBBVdrkjLBtIkzk5VtyGThGfA/utNMYnFYQTKAhOd4qL3Gm2UICMh0c
Km8hjaPQyk6hypsRaQPaKXq6xJ/M7rep39AxC6MEpjGOdrwO2huRbDXovhDNd/s50m1jt4BNk6Yh
7DEWObwSItYB9pni2vYDKJrZylFhvcbqM9Es84vbpQmOW0WYYNfNqGM0S8h4vnlam4dHfhd0PWgq
guKJ1VyJxlSkqGsuRjldUp7Bi9u5NL44/S1ZlZndxKdb6wTzfI7iCt2W08kb89tSuaO9cWe/8kl4
K3Z2S9VRNx+umzJcmEiAJTL9VjKrj8rn3+tPHeMx3WUJWb60Kpt3q/QrAw6YFAgt5wmF4BJehn/I
w8bpZiZ5NfYptqtfs0FFT+HfGU0PME0yWJcrzr+MQ02WNLs/qRtp2S/2Jzd+SpN5/9V/aS/2QnnA
/XmpPZue8ZJwfpec8Ke7Q04w1UbJdu8Nc3MhNLHm1ocW5jOwYG//kHSwndz9Q3zXrCTH7b/G0X3R
PpBOmBVbiAG5J2uLEuqRe1h225JumNXu1l73o2u9OKTUC2SIdA8SnQ3EsHNPm2ber0WIlwca05kI
VQ6SrRPWEbqR83I91R5r60adH6KYukgR9L6zoPv9AeNtUnS59apfVuYOUUF4kRHT0YhIVUNbp/Pk
rvXrUIniVe0jk1xRVvza/+qCWvWtW0nULIgM4MiLOCNzPwDww/2T/HJQkXMmMjupbvHrCI1/Yyz2
s9NnUbsLZBM+ndvcIGRUX7Ip0HEZ2vvtXF/t3jVvv2xuK1rre98grC88ad54x1/timT05Is8Idlo
X3xqUd/gEOSf5s+7GynCIeF2XMY+yNYi69xuddgcH0Cbd4G+GV4zL37ukSD7OK6qOBg+7NvuZbpx
fLDUebGAa3y/u6NS7NJwvOxdr13ur+2L/8CbgH40kcs2zXsoOJ4TTMbmaMpNjZAZ4WEwzLVlcR8H
6nfVqAypdrjJnYil7GC6v7Iji0Pyrw357MpnJ4OpJo2aVOW0QUlv/m7PUy8j9/mijHQNIfsn7z27
0tnWL0Mvw+ydKxnu+zCLyTHsuT5X5/FcemyCTT2jvSk0tnGIjC6ZHWjP7Mqz/hM6nt2B2FP+yLyL
PlXHKWaUG5K947agageK7vYrUei6Zs1u/QMjGxAqDRV9AiGNS2D499Xs7JSfpgEOEAz9UF0U826O
+EX40nvJup7lS46ksFmNT7vIvt1FExV68cjmWrqXbsonGV4Zmv0rOai9mLLpQJnaCdVgvz3M2Bv8
ZycqguwZ6Z2gfitJBOnVInVTGNjMlUMb3aLNYVtS+Nw/QdZrjhHFxi/zu1pY3tjhmHv1NgtkCm0/
j/J3H8nZjILaY+BuCDmPjpOzUTZG+iTGVh15z3YEDj0GoATzCtih32iCjcBEoxjvIWZ+kwbaCsEB
X7oZg/ZJDZRQoTycU2UvPd1LtgYleFEw1gNca9GMd8UPHiIrqKih7ij+Nm8jZcp+tdNIQ4q7dOfm
rxTi5JVYt58a4ELjf36ZM+PXuDpuZL9g8Av/5ydWL6whukU4GnSNgwimx99vejhqvVzk3bjZwwl0
tZf0Lnlon4ZVs629PDL9zI23h61N3o1+XwRFzP1/b61hsuFATefvN2/bOAvJd0baa0NRjxt1fYKF
/EU8rBYwLk5kZaEAlt5jIIIdSXayKDNPiYhrguNiH1hz5Qqg9p2B/T0BaC8SyJawchcQ19/D0e0S
VEYNo9uMnhKW3m6ehHAYXY1clnyB+Yzp9af0HruHR2ltUyAfP2EjkMMmd1qgARKRl85G6sn1LH7S
XOkze3S20sM1BFT/VhQ8u1HNNlTDQa6Bnqhv5ucf+0GtK43tTGUHj9ctVvvt6NmP9aJdlsv+tlxq
Ltajm3GxLCK61SHJNC8ZGgq4aAuUDrznplpVD7svUrCVuYhneJjdGrMBjVs/u0EkmOTeyTx9gTWl
z1Hzq1opYQ4NBXXjhTaD0Zz3yM64+QI9/od6Mz2Ut/XvfKEHxaqYKyttGT+m68zPHsxFHuxvdsAx
qIMsU6/f5qtucQxp1fTUm2wp3yCxnD0df8H79Di8Q84p4pDXkVf88aDMBJ9D8UYMIsP90vitcbwT
Vfo4FNyXgzvNHE+7w/5hXSwzKGpe9o5JUeC8Hdbm1v5kU/GmhbU+QjOBEdK62gaQaJm8HH3r+XDb
LfPf+uu+9sZXlGPXp1usqTI8ie/T381zQ93Iy9FwTtx49SCwLF2s4YP7fzg70yZFsW5t/yIiGATl
K/PsPGR+IdLMFAVBERH1178X1W/E6bI6KuOceCKeru6qSgU2e691T+sQS7PvQ8Acz9rFQzXXbTQU
c8GW4YeN0RtKk/t2ONOT+/bSmPrstr56Z+/icTsQfBoc4dHIbZLHu3Yym2X61sQK7lEXYYRoUPcd
3HwtjqkGh7ZCsT7pxUFSoswupSGOoS3ET0qC6YGKJTXQYMQFB/xItpn9YJzWEvMoQDgkoD8CTi3o
jZjnH5fr2vm47qhhGLs5Q1IWlA4jNGbrFFHHMBgGDLNzzu/7d92qQyESOVks2duls0ssWE2gZdjW
Vi0gnospd6SbF8UQiWa3k4s5pSiZVZ+qIc0LY342FHcwpqDyU09yUV/7FbqOLsT1a5bWACXGwbrY
GtDK1dWpec29W2xvUFodsM3Qz2PV12wVBNJrQ5IvvIzKp/OPtoBAYu+mTIvSrXTZAny9ne1e+3L8
uDNPkIAUq1dn4C4dOGS9kdDuM8ogmsufwvScKEx4W5yf9tNmzOneeC51a/I0r8nAuSNnEaEAyHy0
R95Oj0bmZTYIxRDZh3tx+xui+jvZOSctf8omeyFGydUEwtVknHhMLlTUeWf3AmCIjYadKrrbxKRY
gLtBerflabOSXTHoAsEjWJwYlZNx7UuVe3QIUYEZo2WOxMXKZioaL9k9OQTOT3TcPEaD08cdRBrC
mKO5j56SMXg/IotGZDK0hj/YKP7x4f5tM3k59kpNPKZMrb4l100VdbvnpkgEynzBHtrA907GLqB6
IOYTwUc47NahNO/M51jyT+Fpl5XWUzGfm/4ymN48Td9GlrZQktTanhcHbz8ZuVf/Ohe2incyn9xS
+xoK5mMyMLre32Swz++B/UnD84aZoSbX0lDixtFN/k3z02jwli5q8NjSTCdqYzKxNqQ0dz9T/+LZ
EKKfA5/fdvcgwsKMZs9KHc1/hk18me+dm3fPjNOyQCYlz0lO5gUbWOKb2hjypHCZthrv1yDKvjRt
3m7BYyNMh3QPl915N3QFt138M/mBbAmbwNuJ8lXQTGK7ZQeVzfOm9pptCskcH9aST885blD9nBw0
z1ty4970xY0hS8Fo2YJdmssBLwhxtJYykWPVKn3V1d1LUo/LOWNddFo/9ovcGr4xoaeDHzfAyiY4
rJAq8fLto+VbOofiMs5u66n+38sAResruj+WwBBVMxobEMLXvIRiqJ8urZLfksG7Nn06LTNhhMI5
wsl8EZtpEvBiHYFrjwbDwDhHltqyGDhyLHi3twEUyfXtsG5w3KF807zKbbaKn34/3LtkPcfp0FTG
5N4uevD3/qnTt7+L02LV2qMgDXDSp666uUWlp4T1ez0l9m4pauZ9q88KF4zYuzuj9/RbmRerbFai
ADZGQMYUXDeEX3VYclYNQ9KpnOvncL4bbDNekIfb6/FSU2fPp4BTfGRdhVHFKWA5q9nRpqgWOaNF
d7TEflV7zCSv/H0w9PUv2Fhx3ayR1E5vEE97ow2U8dFXNkyj2YJdJ8wXCorZIUS3D3Rr360ToNn7
fZIlmnvkqLg5+udjpUB4QG4F7erglUSS8D4dgjLAHFSYh/fiWz1ZF48Ik8UxLNwyHiYjn57fr9AG
9ocw2k06UGWqzHSA84PBIo0zVyZbKrOfwSnC0Bep05utzQufcHinjoSYYDbv+EFbywkqIwc8TO6m
+JV94741ke3xQ6ImAqtblNHhZjRMFSVazRA354/GGkVMNvOlGaJDp4xTbxgfw7ON3Tm6eYO58F5H
3QZ9YnRySqe06nFqcA6TyPCEBksqGsyJDmw5mjToe5wSbkTc6NBPrHZjeW0dzkZe54vXTS5rlS+t
xpqxp2oamRMcaCl2ug8OJzicz8Gc9vhdWLaOSpONsPN7MObGmA9KA+Fd3MibZ23K/J1wD/G3bBb3
1chpJ1gSyDa/JKe3dl6MyWyy8VCtSksMybgMmU3BEmYZ86ztpyMiK+7o0sj5DnBAWIM186XYtv/+
Uv0qXF/eKULWRlRoKLaIIHnZVnOlG5z1/NomnGlnHsLAvAlWzVChK/Ox/HpXf+if95uZ5YEKSCAT
94jM8Ex2q3EnY1FMGnahEudMP7EwX8vlGFL3THj0nQl9jl6tBpo33JttacrP8C75zW2T65aiRxXb
HW9AibnMJ9QB96yKNFWmlnEUYJjO/Pt1/oEi4b9iyDrdP/om/tH//r9K0YN4vFXa9dwmBSdBJNRu
Xrq3p5FLP5i6+9v1ejv//TkvsBl5tveqa/mcZ2tcRevBZPfUOP8Izf/ZaXM5MAA0JX1s8ivddciy
6taqVZuc787p6dUnd5SZA8m5ie4ltRVmfKBNpYr+32e2cB/JHoV114k4UPWXprs7XBS1xkiSZCOz
GFlZ5uxxQXEE49oV7CelxNWUROfvD++Xq/j3uwoT0Bv1VcYeq6Su/v702jx/3lW1a5PWHL0Le0ND
33g0npLV6kl7cU782mKuGgEUtGaaW0IOeDIh8N1SWd+9G5NCiAk1zmsRvfTuAU+pUaRWCQPHrJ7p
VYOjsRfB3LTWGLpkXLMlCDESMRsSNCQcYQFK98A8Mx2+V6suuphXzby6zTi5ISTe2z9N+fgPaKNn
PnBfDQkHU5j89/v1PpT6frvsT21CIIIzYLhcUCbCWAYiXDzoKARTZWAEakZq+Wp7dAZLdbsfH5Yi
VU3bGvepZt0DfSpNU889e7WlxOK4tbpIQ9H8XIJRJHC0Yb4Uvgazs3X9vDqDuDMG2w5m+SMPuFMR
VQ8FepjaX9JcmefU6oKr7ESq7CbMKY4PVrsW2J5+OOP/Eau+PGpqP0hcUB3Q59eEreqUSVqlEZWX
9/J8dP1h2Nno9NhHb5TbPUkvWQqWgNZk+qCTuuMNVoPFwol7yrb/Jf8tVo34aY1rkzQqYxyPO9ep
DVplZmcZjJH1C7e3NvSoT3ABBj0a0fpuQuF+RtL0iQQ8HVMtO9A00NwPdOLHYOD0MnW4ck4RLWSX
G/cNdBcOkhpc7e/LnciOP3YRhsH/6ya87CJF2wzrZ9Fck5sDDYnZ4hIV3jXaQi7YY/7/NinsYvqI
JY/oOO9pCdhu7exdeyuXBU3tc0b96DcOUyzs67qIhzPGHXk0svw3BAwDS4sOXKMwHRh36tTnSnWr
kB4xun0wuBUEZSO4lf2E/V7eY6L1rMcim3eh9EbBhH+kipje7lG4WKqxEiw2Okf5ZT+BoHZx/VJh
5S4RIi7Njin5ZFf4pzVGIY8ICVwpIwqy54Szz738sE/8BzTGfdMUGRE0saQ44H5/b9q7JKXtg/Qi
Fb2JiEWmFx5gpTBzc9NizBlNc4Q37q9/Y4oZX1wfy8A5K33MlOAETcgEeMSmk+ltFsHewnwBVsYw
n89ngvYSjv/g34PBuLGQaFhoAeDzAMuRBdh1BGeAmkYN+n8uT6DbhPkhkMFiMKI9/Pr7IvmF8ry+
KFiv2BeBpYixelkjJ/0pVgetbZNBjCSHrwPiOnKZuYo6Xsqs0bvySTpy/ZHucNSPr6HsX4PB/BCf
qM4fxpOEIZNkp2kvUild1KT7LV3I4KsKpXfJLRZXUyGxjpxk6+KWztk9xsdN652AWiZaotl/vxge
zp8rnqG+nCdYuXobwAu+JhZpcSVH/pJQy14/pU85OC4elK29Xkm0e7GP6p9swXvw/hd23ct/DLR9
fbE+P1GM5yBCtSl5qG78g7EdGmNwWpQ6S6ph1RA8FZh0GGaUthKSkMzbm0oo2kpf7rq4A0p3MXJr
Y+9k7gGHT86fejoIqoAXlRJQiDFT4cjnKPFQ/pztNBLsu9cCjZC2cVlnsWYRemeKb2dPAT+ZM5CU
lwldjBrjb0Gpo6IdKqI9LIyIC+Ox7TBmwCF5RHzZ4gn06LlqF7Kl7L10O3IEF4XBtBxXAdIqt3KL
ee/huI8bysJ+2fLuxCNqRe7VzeElM3YZPdfBgYr3R+itLpbuPd9Gs86Q150hRJRXRo9Q7KcDmvX9
sj5Zg5/oB57TfzxCQhEBSHtn5h8DsooTRcNR5xEya/hBksy4AchjOV5QzCG8PRWBNBcD9RNxpvww
VwV4COiRK4xvqt18ZEQFGOSmniejVR10SzBqR8JsRggbWDXBJ2Zuncf5PKWp9wC2pLAI8I3Ns+n5
avRmK48T/ri9hAMfHAoJtpmPIeI5/WgocCttmAQDjXVeDSF6PqvVMZHsfKYpZh1x6mvzGhbM6tjx
kS4XCwSZI2/koCkAb0bTNUs/U2OuY4hJbWBfAPG3BA3j1yDsNVdlmH+rliaa6cfoHTH3NmfrBGbf
QnopX8ri7y/LsH8XXt58ZPr/c6NfallmEpIodONGj2Jx9zC/RHw/IKgmsdlQAafk4FUTGlWg6Y/9
F+ylfnQY+FQtLpNTgLMN0dlgfIpueMZ6+iMz0ogQfQ/Pk1ntTuRmoCO3dH7QwVDJ2p1WK9xeD/Ro
gMff1bt0MJElWziWJmRv+ZdPwUNU0bsLH15pTf9+rcxY+Y9lhRm9D2frQWR44N/39Po2Uu9DKW8S
VTI61lJU12bxoYyFMI0JOrZRWMTAoyCVA2NPu/WFiQCPon+N1LHyedqdI/SdYZekwWHGIuthLfiB
0sBw+CktLuOzA6TczR426T4J8IbaYxsYDvdmMd0ON5X/sC8TzazhcrXJfn6TzOK7qI18fJrCNs+v
Pntvgdbs47FrPiSZgoMgacbAmU/ZuC2o2dqVAN6XkCU3qb6ajxDMek0cbcEz27t7H/Ns2xPLmEhl
ixTvgLHvBj9raImd9YDaIIkF89bTlgMtHo6vABwJPB7dmYmdfQ6XzdybaDh+bmTVUTbqWDV2J+s2
BRgxb59pfCRkpiXCgGMb6QW1LcWL9ZwwTxCA4AmHIsa1cbW0gGXzBX4+wwlDgCwIcROXGIjdLDOy
8DJPV5LXgDOOB0AiUE92Aw77HCPzMECQNESblS/MB0G3ahNxyT3VHSVUwgo0MzwsmR6YlMtyeQ33
4xtosWA+t5lmPgBWGPRlCJyyDQrWknEzlG239RDEXNqmFkX4ew6UMr6bA1+fSVvEBvjRrGHCzr0c
IcY8RFf2bW1yQoEpJd+S1/NbxIdtBrTyV3DruAiei85Vtrp9gK47LKrVdy/04wAAxHw/uWDk73fv
ue6jbHHzzc6OFA3Dmo1ndjNrEEayCKbCVEEVczRu9gR2vqf9r5PO3X/qIltRFgzeRm/lt0LBiHW1
MEadMUStygacYxDx7nhB1ZzzdlHDP0vO0zrPmRkRnOeQjrOcTWf2nGm+5g8W9QYEfTjdfxzZxC6t
czxZJ2oIkjAsbS77Z5u0SuvgArnYx/GRLfP91wG2n5dLZcBJfsDbNtFnvWCRXCTe9SFRcNbeaVU6
IfypvCLZ99Pjb/Kxo8UFbJp5TqY85z4Gsk910AFcDgPcoQ+gk9TqiZQ76L82OW4FIHU2C+7qIcjn
OhzMjaell/z2fk6U5sHu6QL5HqiMFSOUPr6TcoO0+B6NCNIES3dKwI3v4r0OiD5BDlHzgK9bbpg2
wWkbgIv2whKw0OXBLCKSCzRLI9vX4JiFe2BQ1b3BQStO9CRd8IOZfRBkNvPI42KZO6W7d6BHtocZ
MO6s74BuALJNfPf4XrVRTrHFgtWyAQaPGErXHrCu6h5xekzU2eCr2YjjkiqO+u1kCPhOW1Obo/tN
yOQqjAugxlzXTRos5sOIYLQUfVWCu6/3Wp6sB+Vg6iixOr1P10qwT7Tx6Gpq8BcdltmbaqTeeWio
9mB8Q/WNS3Z63x0/QJVQ1sD8NE7XmYObV20FWwpPS/LrDxyCx7E4shHme2h/XOo16Kwmrl0V37Qw
U3iZPmdH2iF9I9rpVDA4MT0ex2V9CZ/JrXVuPJpNGvELU367w5K5ObSWPCH/pPlUEMlYZ7C44i0P
ZZQXKxnI8bg8bWViFTCLl1djPqLZowqJyaSf1utuW9X8a/GG4MPsywr5YCyRfJfW0NofwK2W0oqZ
i1YeV+w0jyjdqLuj9/BlROm7xl/36oeGmxvfdhXt1p0W7OA/TszuRvlCiT0fFI46paZmXe6Ed2Va
RN3kTLA4RqwC3L1xzpiwWcMCoueHM9ogRh5/lsEdkq0y2sUbAN/701yOZleHYdq9c96nkZsIbjp+
uxgNxHwX1dHwYdSLM554FNDa+Ip8Wd9lb5E7QIHPqij9AdgyBfzJqRecri48GvlCKJsrNOeV33w8
TGoB85hM1k10X7U+2xgFKcml4Oxa0hmovcJzrPPkvSoQQ+n7ALj3mAE+w1qdLCItXQYKurAIb4J/
nDIiEbqzNY6Uer064xGcrblki9HRhgSzYfhMdVxw43F1UfYOrS9KvHkbdGD1Z/owOKENdCrfM9GM
N3F9XfYwcSYaANt8JC39N8Ho1ZTr91C59KUjLqhovyhnaKKAepl3Aq9nn/ggYbH/HnamMElnh/GJ
v8+4+Lkwby4g0L10P4Vp9jvzvXxvXSC/L91YDX/1CFSy1KCjGdo5+BfBecClyTMimZy9K8egp7ik
d6JLv8zaade9cYEKcbWP759f1MS+aHz1uOfA/eKq6Vm4Hu5RcKe5fBgKRQeJSU5u70rjuZE+zxEK
RA49WKDPEab/qyNDzPiZc10C4OzdZWa1J3wG94T54C6TDzUPbQJGAu4TFbMWf0F1gmMictr0+QIX
VjA4pi35uMjcApc8HGO+ZBFZ7cfNwjJ/nY28+q2edItmjioqPve3n1vfecAplalgzia3182R92gO
E9MnNA6t23+gV/sna7ciKmL15IrKBGPJwbq7sned9uQn7pD1AI4Qk5hxCfJesBpJhBJQu4NSnHyV
d0lB339NSpApBs3PWRxH75ygQlx7hXVPbknxBprO2lDH1IO8rHbnk4hq3RF9WiyEbHwf2ruzAXKv
JDd07KrZ4iJQWO14IzqLiAL4dZtCMM78XuuOVWpy9LrFdZrbFXiKRD/Nw4+RvDX2tPm6J9S+vOmp
Xds01UfYxoNztr6u7lR2w54SpKUkFXB3kSzNVRCY4Ezpyw91VfDneKpj+Ems7bolUJb078cxQqof
qVE1bt4zr3Fv41PSrKY72E7ur8C6LuboVIksKJwOMnlXhi2tHSJXV30zi/mF3xtk2Nf3QY6H5mRD
hhnpuxbr3v2TuklyAK5VZ8MnucO3GysEUyU3NNt0Pqr83uoiu+co8wokRdCgXzIaR1IuMG96mrtR
eBc6shB6L89oqS7Y8ezztLJHJdtfTgIfC0uMOnIjCFzRJw1vAxEHQ3o5grS/WV1GPkGnDBLFmm9D
+DT0dREdTyz4Xw+zTHq0Pyi/jp60lMM8ONr9vkJGSPRrG/k+L29TmXXzMILkwofYFyNYPj9yFkDG
ZE523L5L3PPiBPNlnwXw1TuNPH7v4CQFx+1oUhKHyEZ78PPVs88eCMrxHviLcxB3GuzHoqQsjHWE
F3RtR38Us+9MMmvgEd4LADSaDScF13Sz97M9zVRmPr/zd8VcVq72aytjTzxYcthvSgOv4dsT8re+
fhcW8pND/Al9OFdwR0ikHqAh+gRks64uM134Bn0cQ0auQmfeyQWOqogsTK6h3z2Z8hWW1i53H15q
8/OhuR8RthIUJBiS2JYOLCDZlTYXnzqd5jPekPL7fYzzAG1ASI7s+6rgRvJBnWg8tkLem3sFi7Wi
T2SeZ4HzdqElfUQGWxvMWjUF22KiAnan26Y1DuMpKESgBXcL2JkmBJZRe2ftRaRE9qI69pP3wfRm
0Uv4Ipxf75vqzNM6/9YV4xJX7mn75OigeHNY8pZoACdytTKCCUoakj7JhGC3AF/bnQMu+sZHk/7I
ZdFLQ19u8oOxurgMuljqHiRKgG1xuuwvm5lJrjJePQwj90hKAPDS3vtTAYWmedpeGejS77a3RORs
YRso6Ef/3qEpfzIezMZE+9MzAoQOay/ITZHLba5Ij0vSBYh39I1sP2IiDeETj6hKSgdWUTAuX0eH
8lqLAEE+sq/T4rxqN8PpYXJ602SkD0xFcEXR6BDSaEhOObR+0A8M/tSQ/f41X6DB/HwcZDpBqomI
knfk0jZlB5Me+Y4HqvDKj/NCtHsSYUijl6izCh8x1qCeBxw/e6uaWSmBSvSYLTv8OrjGt+XB6ubP
+OJmvFygK+oPOi95+F/fWWWYNAOncOSj+fq99T1WeT+1MLskBbJlusrwgYpUTPpTkmTOawSt6a/S
qcqB3C+rZ2ewNkLV58iytQAmO7ierQchQVRLcYtXevr4bpdQvnb6MMjrPnKOi1j5SAg61DTNB4/j
NlJDxcveAZjtssfLcyKLOrfBdGPQvomU+iXImomH7b1YkvCAg+1orNXgab/xYP3ca6OHI1odPvTs
e8iJQnQr6SRjIJwP4kQdBoQ4yCzB1gCEvNO3MKO4L+KDq/nZlCqk/c7eUxqWwQTpNAk4BACtKzgY
HI/kD3KABQ+2+M47EWWyvniTzFSC72KZArcdnGxgSKWhMXw9BAa4GscPAtBi5GJDmkEAT+SBlAKH
heriOKCeOs3bRfF1Z/D8IuN/T/vhVwHPl8gcqjFuJEMIEi3R/XPMmTGhCEi07f79iAuTKVzAuxzH
7pQCuDcQ1jYloSt6X1fSX4ReoLMUQfgY9xFcAnFxdQ9OamNWQR1RTcXtoDQYw5Rz6rTm863kjOPi
dUdmMyLBZ2AIUigMIxQAYc1/unlWs1WZeuv3VWDBHtIshm7jNz7FsHVdHqeih2YqDzFD+GdX4Qqu
P2ZU/CnGVwkeY8jZsA+xVZkd+fuKzLObJrfDYc0alCiuO9DG3T7lUG3dvk8cGEXWRydtNURh6iyN
RF8wz6FqP3o1Ew+l7xzRwp/oBG9IbunKZjxpIGjNQk87cm6JezI7t0CCew9vuBC/2/hkfrKgInp/
2jwkuMTPpn7fzLGwtmQt9UL2ymN2p19MyjeCuu3RJvdkj8qZOytYJf7/8LZUT+YVoMEXiIcEP6VS
soY4LRMKOGwCnMq9ipAHok6GX7mLYua4lGc8GeZz4S717oTtu8eI0K+ZHDR2s92fOK7/vpf+Myvv
Bdrj/jKWU2XOFRnL/Wb7L5qa8biy3nSjmloARdKiB2euX52rO8WMzEevpJ9vNv39OwLD3Ofix92/
jIcekqZ3Zm9ZIGFuL+4l+G/aJeAYFvfRGBgzIPFuYBymJNeVoNupn77RGTtF/JbPeGimZHW1cRwX
vJPc13UvaboFGoFcYOj5tse1xXlJ44RUsKDxLf05cgpgiF55kS2lpHT5ozRtF+/zsDgauj1CbRYh
TjoYxeQRlc4BuX9ffWM1CoRQGYNIxTsUd2RmOXTcH+fgOCUrZ9nbdDmr6D7nVdD5CGgz4Cr+NMD2
MZZDxmmMtrfvJ81lbWvb4zfKv8GMQQMqkhaOYHqFGSogpKbhtBi33j7qTEo/5li/cVB+PjeDaYE8
00GsZw8/+MmG7mlTXp8gD0eUaZmT/zAz6JcO/Y9nqoFeDhnt0GcI/v5M5fJ26c6qUv8SZzKPw+ln
rlNjAnxDceoGPcKDVc87wbwO2RisHjSmSHdGYLVbdu3ue9EseVPqbzbAK5vqZXvHZE1YU/0lBM+P
jt7eQlw5l6P1yBiu+urxfDeIlVo/Qp1OTp0Q20wDITpDl3yvuUrxd7VzQwITgdA8Qxeh2dO5y39f
zv/FCIx6vwUzBNGWDF4dnQO9KjKtPlzwAzCfbnXf282UE6kGOUEjh+6N/bwvCYRYxvY9qedIH2vk
6N+cqGyGPynn/5w/wOwyzMHEjJIeQVDTy5O4XB4jhqee6kRhtYuCbJf3m5ELTJnphGnWIuxu95pX
atmJ/daq69FMueZuWe6/H89rcHyqw16plV4uZvtgyBmzjn64YeIfxVT/DXVyCxiapDJo68XDod9u
ylUZFXWiLdV5HmUrIbpPjpsjE2V5k1anHZhBcvaRl/hFeAifvMf38OycnQrPXhG2yztKwTRKF+kC
IiqdiJNmCTvlMw2D32ipP7GXhQM2lDtq6ToBQhhadSP8km7hUgwOgbAmRZHYPTLvgNnu0F4F+mjF
UX0Y4DEVUxXJge5kdhUSuhGqaGgBJ2msaGefbAJDjO46COfIPRJ8Rn49hNTeR+rt4XnzD/ikOCus
I14rkgUgdQrcBqPJ6Yj1SKdvpLuyqUkcIdQtHaktfDFaWwSstNb7aUsjcHBE4uN9EQk7yYW+6pch
wWmJ4DMY3LoF4HNwtC7yjPB+OJmQQfLiORX9fKtFpJNH2ddo84iOyYk/1GJmbtGxMGznVxgbNbqH
PcclYQ5Jb4+h1F6LBFcKsskFJRicEb0QzSO2uLANc7fzGEAVjpLyBxmR9AfrQcQkA4pUjUAohfDf
l3J1mKn16Frc60T3yCn8vpDk96YhTG4iyb4E2lawnm9/X3zKH/6hl498EdlcRtqwfRaPOkmXg+nh
o/yA2KgJZsLJvqhnJ9g2jfQBZcrbkaJ1u9qpzh05TZjUw21tIx3MmeImBx2kYPmhzZD+IIhfvt2L
6UFqpMHh1PDt9j7sz6aaXBckuW2r8BlIO1L+FoS9ADXJs7/flf/+XI3+RuTVZOzhy4N47OWLpj66
/kTW3OEvSx+Ri/sU8I+8RApwBqd0BlBQ+ZN/QvrPB/Kvj355INeyepSMduSBQHRlHvDW7BgSeGgl
7NXhcPH3K/01Qu+3c6q/w0zXZB4GPhu8Rb+fUzmBNWWuH/A9GmgiMLjUqyIRbbyORKWp62oEUg+u
LyXiuPD3s+dpojzs544lkZyph7O3XjOzJGvIHs1geqd3CHTsRLBLOqXrfYCm+LC+kGryk2aovw//
+uI8ml4r05vFiQ7QcYL9/sWF4T0dCGkjxW1wtXrfZV8mASeTuIC/8IdD7fXN/OPTXg6RuhyVN/nB
p0lz2oMA8semsiUT4wEyIuOBHP30iS9t4B+f+FJ0n+qOx3bjEy9O2Ng1kSTuRJ1e6P3/vgKkH26k
8tJvnu55oxFCx420qVF6myTbM5UG7S9lCPT3D5/3ssm9Xtjru3VtSz19ji4Sy5u0GLgfwr9JIoGU
SLCbUbr/9ImvFckfn/jySj2vykNoh1cpvlpP64YZG5ZSBnBH5QOzkHqoWmEK2gjyBTz44QLB4HP7
6Wv8eKNfNrOndNKKU86NvmCf62ilOI2he3Ck9BWxbv39Pv96bn95QX5R7P/qKmTt9siUA1ddsWNH
vT6kWDEsgmdbgf6TRvwrc6dBElN4cJrYGlLvZpfoAD+kHSV87fQl+N+/1Gsx9sejeNluUuYTZxeN
h9+/tU3v5ECaIMZDnPMD1JdSXxD2W7o1QPX5f/ls0sMJzRxiHn0dLl3c9cuxfNRSTBp7fCqt/WI/
qRYNzrIDgnYhvh4NxOf7WQXQevm5zXs5y/65dFVE96eRSUjw6e8b1v56zPbXougvfTDNPqwyOSUF
+ry+4d1/QMuCjCLYcP9+1fJ/7iMqg8sZokywi/ayT3aPTs/ULpfiuyOMdRqP3udh9DbKm3VK6hnL
AfoC0aSdjkcbGZ7ox7Lmpb79/1f+P1/hZfNU9vWhOGh8hRvvH8xxMvrak225qFj5Z3OUCEgLy60o
/vTAlf/c2v517S976PWqHAbdhVsujWtinLJY+qSR36Gv6OHmRT55EjJ1N5vp4/3p56mTTtIvRHEy
94e2dXJHHMDulANczStvsJD9IRIGPHsBCEciMA4W32xKEiHk+30GVXyLwXHkbdcgogVUOHnQHNAx
2VimrgXz4TAHWC82N5fxwxwasnGaEIYVi3jSG+t5MUlZhlZm7pML3hOQ/llEqddTsTKLpI/Jzr7l
Sb7mBbZGyBEr7BPozgh/opNFCIPSK4Ov0L8EgO1Rco2bOYTtuIUP/kU9CZayICM34ajOLb4gYJQe
pTqh439fdKNhf2j8a/Ohn+nLCvoZ5JjDIcjG74v9XiqD5qZSxTCfHSrtshh6mDFBf1CPNiRDkSUW
DcwyOM1Ixu3sVeVK3w+/tCADz9gdLlHq5mfsN49dtTguWnsKA2c0YGekIVXANje0qHqkEaCmuern
BS2MNGeLw8G4J1fhF18GA8Agnc1c4ubRJgGZf/WiVWZNJhIUW0moGAFjcCoQg33G82BWr3NXCPFM
WcpH71vM42KtpL3Zz+x8jzZovCcSGVPRJ0HoEdQuac1zGXaS9waCJifA+eYgzsKMC6xqvzOtfD6C
/8ILgO0a/g1pXFQH6hoq+8oWjNAFZgJjFd6r3LpP5UkVanPAHsc9OpUzQ3CkeCdEEY2lYx59YpBc
kSDui2cydI1PyaODWiKriFE0wiigPPIZAzpcA+Z4VYj4QJvvP5Rd6ytkcjMWEAm7ZF/jiDlrxE1M
GUWFgE720ZwgAT/bC8RJq2EsLJl/t0DT6E5qws7kN6F1ruEBtv3AVjmgG+jFI72Guk+9ko9EmvWj
mZ1nZohve3Le4cLGeq8zs5VpvZnQniFDvRCe3iFQRtqJ8uZm51speU6Pq8F8NFeJ3Aj0Geb0VYWS
M1vKXw0G0BILYi/yiSTU2NQJjdOvdF4Pnhlf/TQFvwLW0nuB9xLUcfwYi/NrL/RDdolwiFxyHO24
9XD1aAuAK1SfzFofa0hQbg8TiWcaPae5NVpVb4p3D7PlHRGFV42zAEdQV5lP93g0GFgpxCoZ5Tfv
bOsYV+xPulrVUVGTqht6aLuLmcmAQEG11wJfDcHwHUXqga747WrmYTnBRn/8QPB5xjN04S7u8R9c
vd5OO0TQAMMLy8sLPa9WPjwrMdcBnN2dcEG+Ica8Hn2XEHnsTX1LJk1chS2qF3y9/mnTsjIUt0NT
0aNvfYZbytOcpJMzl7mQrKGTBY8+sB24/YlnuUWRc7Aq1ajQwt4sxT35TLEzNetsP3D84wFNDkDk
UE2GQBsdDLw8eJAAb184rO3KhPEDaP4WyPev+9wX2DQNffyspvW3b/xw5JB25SYdPcFWhTcc+i0v
bWfjlGeYwHthtENDWADHCv4AyQBe1mDEfBTjgkmuh1lvMN3EOTm7x1TwhuPVrlsIYP8jGwX3Hv66
siumJUMlCpaw8GA5cT5jOTtBP3z2d/Zgqu7tA7cZJ4tkfh+tb3IodjIde8U+IDuMNA5EdAGl2Y0L
3LI+bmQk433Wizq+fhZEskGpBml8SIiRiG/EIUBXRkPIvY/74uwQn8Tm07BLNV42D/iwFRrR2q6i
O2KMwexiObAkmEbpD4ExMeKiizHUHffvClX7CHYfgYM4+YJPbHqYdSZw7Cm2fEtMCNSC1H4gVO+5
MGlSs5/10vr/R9qZNqeOZHn/ExGBFrS81cK+gzH2G8LGtlYkhEBCfPr5peuJp7m6BJrpmo6pru7q
uEkuOnnynP+i9ShdK3b+0zbsTUJeTi9YGgJZRJrMGb3r/KGgUPrgRSwCZFcboo0ILzl8kRFWfD3C
3jWHQh4BCiEYFAKCQCN7s3wkzZFdQ7d1kAM7hEBEWTTqGrDdQVCg6nDqteaiXQKs34Xned5T6YH2
13v7wXqkr8VAqpWuDH6WAALT2CUyI7G4W2CtsBe0/xI4AYgEy1spc4AhNlF7lNnvF/cKe/O03aHP
IU4TMLBex+p3bB3VwaCrfh6/qxE3le2D/ND6NL+7KQVQMH0utaXZETG/y081NGzBTLjOfJUhshno
qq+Y5rFQAixxzgAUwJ7zUKd7LA38sfq+MVxALTPjhcfodtc7Dg7WopgqLjWm7xgxAmqmqwVwj5HA
UCJHCfnnZNFjlcfJUHRhM2jT6JHRDl5wWbxeQMBYel8gSAEE0xTfKK7PT8Gcma7c8/tUriUyf12n
tQ5BKz0W0ik7Z1MDNw5gEhH0D+Y9uVq047X+zY2XR/sFDcjuCwe/YfS/iSm1y7yWQmqd8nC6nBg9
GUCV3RYD7k+Ckt1D+mkcYzoDpKqhFKZJtbz1d8pmG3l7SL8d/MjEM/Lu+UKVdLfTzCSbQqUFS45P
17joGhNygMNPsT98nEitdnzkAYxgIAQDfe23LI5penAFPmhHHrvMEHi8ifTCXGMgTD8g3+BZucl+
zBWSIuIM0VXd3vb6fhs5mwO83xkyCj1kRtBzIjE5gDjm7e36Y0DXlRWPwYrY0ljIf3iwTfNXb5V/
ktWButqQONjcEhqVdTCLZBPm2hy3+uGgBSAZTQqww3lvq8+r1/i96mMcASiMLzl7bSHQStsHFAQk
K0LshcboZ/rqzaJZAHXG+zTohqg6KA+1cpSvHJ1P2ML2ebPSnetc+EN0vvhiQQqDXFgZPC2Ur1NX
X3UyPtDjitzPQh/7uEW7AM8LY6q8Xd/OHs/bjjU7WAm4KNPprMFR+aWNCc3bZci5B6OV/2yNGwoz
C6N7BK4YWwQoDGNGP14X0MP7TABaD8sEzMyR+bVmn2lvFs7b7pIUeL9H29j25xnLwS0Ezlw0r/Le
5B/AhiDaIDxBhgShWxie0HU/wEfP+1DTx21inmxX3+8EZOdTdVGlx57ijXzGwHWE7gEWI8sA7Kk6
90QmQ55hw8YwuWDg8wW0tFtoMEDKX7fn358Jx0cotoiqFo9uAMA5qDtkwSAzR71oEvU0UodoUI5R
NYys20IAA6PumzxYY+DS0xcKTW74xNYydxCOcJIPGVDRpk3BuPcpOAooCfHHCk0C0nFIN74BfaFN
lp7tO+9LibalkBk9wo0WGqppj+rY5kgKQSFirv500PNchasU2lEkMK0gW/GQX8SvIPQhWhdDcxIC
QV52kNZQeu2BhwABoLEfoJIY1NAWooNMuglsMO0CO0a3iKyaTh8JFzjdFXIwE5787u1VKy2a4xkZ
3LoYpgS3bTxFHKzrvQEyA1WkuB17nIxa3+XeWP9WAr60EcISQj43/ogN3qhHivQrEJm3JYDh2wKC
AKhOdXUdVoCH8XsZ5vQH8GGj/ZvZxkC5gd1k8J68lqYn9/jTmYChTXY2Pf9v8qBxmTk59nz77OQU
53EODZgU1qUrdkVENZlqfcS96Sh23CN4ZfA3PSEXhl3M9rjE9gmwgUzytBep/BsJda+AaJNMI3yU
12CRXgAhQ2BIB62eR94yuk3krrn4iLjbLuCGVNDsQA5FUx2NZSdaK6DULpY0WyCaTndd0PM9x/EB
ExnLFn0Qr+t1Yb55NCozUIQXAGKITxFVvgLK9NOUL7fzdrRPlIcrrnEfUzQ+We4sO0SdYzVVeiQ6
8C6xTULdmd6ydrKvR6vhoqgVGUTUFA4cCtVcVYOTU3tqm6osn83sQOHaBewSr5P1DT90O37DXyK3
5+G0gO/a1SB5YBTFGrZYDkXAxlFm/k0Qvp7/IOnBQ5AfxBNQFlZd0Hn/DON6kvtGlIfZVJTbJGc2
j6c41Fwa5v1wGAwsACig1sSNUautSUr7IAUnytjvNMA4ciotziHv7oa2br2o9ru+9+PUbqVAU3zp
FjIOfrJLeXPbwvkhsouAYwx0t+Wi7MwHhwIgjxVkfr0VoEiMhMgz37yVibVXw/qK9as9tIWpMNZk
7Q4AjXbtoS1VR69qHzVQoT24bNP0xu9pAUmnOLAxJ+h6939WIErnYa+pnlkvq/6zFndD15KSSr2q
1UlTjjRneEmgl20uMaVCMYJCBbSHkHq8qGhRzbNfgOTCQgDf4KavSZPRhySL7X22CrUMpV2Yl8oI
9CO0SPJXhNgXOkYfpMazA+HERwM6HlMYSH+ugOteQFBtYzQSCcIIQ3chji24pgnSn5VNA1Yg2g8/
AfoT6E9JJLQXkkufwhjVnBH4QIvg9oY15fATcAmvPaBupPxJ9zDVudNA71tvxeb1sDi86FByT6Pz
sHzL31TLmE3LfuBMeSovrjg/syA/XmnjUCppjqI5CQ5SVR/SAWH06tvSwTVWqcn1VmFlBbJqRmZB
sAImcYIY3bYAtlBpioGeK2+dL2iaKBYNcpIx3eI2bzWdtEeh5f6k1UKLd9Xa2c7npAUfRi+ZfwIv
m6sk3EKb3omHghj9itae+/yAGw9SX9ATWIR2NATwgBv+GUA6V+qXSYH0b7FHQQz3LfCfIqUB1kkz
ZNUaGe/HrT9o9aUvdXLFcW0Dt6q9MGfm6jSm3qnPgulpANgPezvkO/v5BOzRF+9l4Bi8ragCCaI1
OBje1Pn39RXmzAAd91lYdKGIJtHE/1R0qyxtiRsZ9DjJX2F15GHbd+Rt6ALJBoVdziqYn7p4hq7Y
nCyyL2cbFEb2+nw1/tZEIL7LRHFTx1b6b/N6NQmPZi5JKHvOwL5PEbf6qATCBXjdZdMeokR1obHQ
dhMHIOBHsQbqgPT6hOD/Y84Ux3iLu9ECBha4fioX0YsES0kbkzapq/bKWOMQ0gsvXeG+RoUWhMBJ
Rcqqc7LVFQogZbjWdF61B66vuTpK3N0r7lsjU7XCIdVEBa7u8+n+NvH+/K6JaOLWwKNIUXkL/Ln5
7RbWV/olOeJY7Z7ibrYJaUD7E70QZRL/bB/eP9UIbNnNUS7dNt6TmNKj6iBNOje3gx3seZTRGGzZ
Es+7nXMs+noTiVkXEb/+EzVECjs8UmhF/raS794peeoHl9v1nIrQs1DtwOr/on2VlQdREBIED44U
bEPEMTN6wDcAyWbfxhvUFxLTA2BIzNpRI4Imdh3JX8bbcXTiQQG3+PBy+oR3RSdO6fnQM+fQZSpH
xRjBOX/LI5Dntxatx6o/7aFTLtT9kGZAs8kWmHSKCBTm3Nbo1Nh5Vf8OtrzL6I3r3KriL7Ur53wJ
C0M+HIHpYw3hTcsPoJ25VaI9+eWNJACBw/wlmWkfWDyCF3uDRwdMHHdAfRGt29vbUJ6hsjm99nRB
Kmqn/XjCu5k6Ba/+OTJeGBfA0Gv4cDp/h5E/f3TtspLN4mLuzmmKQm1BRbncCJwDAFX4x+HbJ3jD
oc6T9iVeKSPcGwSQkXpa8J3B/39tbbDRRRVw7y8rFh9k8Pj8bc4T8GOn9yOCApkVtWyUpTCvt/Sv
g9CHAJ0Cn4rSw/Mv4jfc/XXcUOlHdVz8n1r7Iq5Z5reuWp5CA5a2V2in1m1wHZTvGe+3N5OqceKc
aBvw1KFnEXSh4hkcFM4+oes770mjYnThSjQGkCE/00kAN950LyUCGXBcz5+35c6RB+WcuhYMTqhm
WyqzbuvjvEHD6LisxiHcQrCyESduYg4oDRbv1+kOUMRZRL2yX31G3Wx1QwJBdiFsvFLLo9rU7mMo
gHaJLtKAzpqyEyR+ms1zZc5z98Q5nj5fJ+XvvIj9vlunWkLolWkg7VI+yw4Sxj/n7qmbDyGjyKIg
EPQ1CIJMCjg+sgloHsE3PzqGU821cbpuj6EIaaimqKCZ4XvDYIo9+wTT0rlqTKWisNQU6X7DxLN9
rSWWF4R3kiNotKkMkUAnYZGsHGt7bEbOepd6LfIkdGTPk2RiuGETxNf4O0sHfAbyzMRLg49arn0d
rVtykdJWlk7jQbjOCVfqsHLXIN/AvqMRAs16QmYDqBsW/moNL9GNVwBT+7QyaMbw15X2hioYTzKM
PgeH2a+6FYLH+UCaGKDXx4LMpA/8XrDUbNk9r72+vt2Wo5jCZOfgnKfUCdHMRcx2I9GY/hKNMSGd
SP0E3gd/EPWPxn6wSFhqS46kqklDWDWFnXEtjsntNPOOBz2e6ui9Yzk+ifrRRt/mPT4DbjxU92Ar
tobZOuzjxaQ1nNDfJ8mz4WtrXsnFLStljeFRo+HRuVHz6QHRLN8u25Nd7PjlKCidgH7p1vy8DS4f
5na3yb5VuLqt3q3tHtABpo4stG3QqgM7D8f5B5GP8uQgAJ5usbBdHSDXajPtJFTEC8O+4tYSO8bX
5VtCw47jLOYH6T/+eGWXEqqxEM+c4hux1nJ89PbPv8kH0CbeZ3cLXsvSg9Q/KMqVBUd3EkXiL2MD
3Vx1yKr44RoulVYG0Te3/+WwtcRV0wtPi3OGPXfLn0vvdrbaON+2qPsg3twhTcNYwlUacTV/axiA
6cSWRpeEvgHmebVQLakXKTBPRTxVwGPPC4z9gCZtDAgBBiwFfJl9u8JggzaSSbFNiGd8UXSG5NNa
q4s25FoKntk0nCOEe3aC92SA4DwaKN4wQvOHZGFNfta6YexppWi+2/6X+Rqo1k10F2Oj62F+BjUY
ksIb/ztM55edDBh3SBPlNV7HTk5bDGWEaYQ6G36wPBr8ycku9V65pZw8acPoOLxlyOOWjvl2WOlQ
tCBYgHhT4csV43KiXEgx0kv/AjnN4fKMoIS77W3VRS7roxxX1HIEWDy2dtvsTfEGh8yF/SbhDkTu
Q91Is5Kuz5Om508wroBbhURvOLnOrlNvrWLltjS5w170q+0v9KbNMf+qLtOaJuCBA5FkDc2p2lE0
o3ZUnW5eOD380Mld6zOZdhEitmwCLnE/xk40KZhf0RX6//v2EBGhOXjcLmx0iUtXn3X2yGuEa7I7
2//MtuU+PDg7CAlCQr9yMrSWznD5dyv6h3to5zxaWI3xVfDJ/6FC0CZEGndcmrTs0FW6zS7D6x4Y
K50PIcSPgzNNoFXR5VdZHwH+Ai9IInjIXY9vQtf1TES9QjdrSrmNpqWpfS4Y8KEp74Uo/jPPfCm/
wJpovSlzeSqa5RMNycMfasuIf2iLlFrf/jo+zsvAzhBPVjedPqYE4NARqb5ueQnl1HrwZgLImr5c
XnTgy/mCJ9hvE9bvKq8+Hz1wOuNNwXIqsfIXBDewms6c3SzvGlSuKLvrFJ+Bok3Ocwr60aiE70Cc
/NgN0QgDS2OyI+g22MXaR7lhCO8pmaU9mqeUgWbZGNUec6q7umgSUwfvX/FCF4fapjaK9IP+rqKO
hegrPdeAXlQiyrmjnaM55baorOsn3VHrA+E0CvvIXk5oc+8QBUN8rifY58MYqMabplja19F9U/sf
efctKC19c4YqC4jsLeA8FJsEoV6alhqKamEv52RAEVK7OV1LBaCHjtzvSzSLF+H7oUtPfWa+xJs2
/yjoQq7rCfqMePvHLsrAlCWcKyzA7JPUapVMtCWlxz3fVJIi7lEMOiifoA995i+3vV9YO8rm+FFH
gJsAEaJtSV8RQ52Vz/e5zX5kVpLyZWizucBbe9Ur9UsnWLcm4Qb54jlejyCyJU2oIPfow269dT74
waVyc7FWt03qaJRAelAYX3azQMXYraQA75JmIRV3+cR9/PeoClri86iuNR3TWmFRiY12md6icOr9
QEKmRM5BomLyDsF9rlLw32BUT5V7I39ES28Ukk7RZ0WxFDLEGSY0jJL1L9HPSRAP0l1lku0LhHsm
nUkxlKbBQOj9vcSIv+VgHYzVDXzHkkuSjj4lYzL+5GW35AEW8GroP58a+OJ6ZsIzUpXgjeiqYSKm
Xs9Mrp2WL5uSj+SLqts7RL1UatmUlodI+yy35lgfxCmay/g5zLRJeyjM7CAycpp9B6leizS7GyBH
Q22qsJQ9XK1scxqcQM23l/JEWe34pHH1pgx9RlPvMCWUqx3giMLxoHeFWkfsQjBCWKotycc0UKGn
GeY0sO5G8velpzhev4UqI1cXOKovCUG1rLLMWbBsbYHtpCcbjgK584sEIeDwceNHoaymdYvBBSlz
i3+0g3KoDrnuzmAjKD0rKZ8Bp4XmZdzz0dAXaq40+NyO0+6Fg+pn19M26kv8dnMYEh5hL3uBn4Dx
QWerDROEq7lSTk4IhwDNhA9tcQRKcVzFCLwLddrTCDDDSvjwUYZDdYEyCd5sSPc718+dQ+121d6r
e20bfFFDYM8xtaeoh7riwkdhJBuni4Ki6lsE0ZDctwUrg9eh7pov4W2AdQuy4t348/TZDh1QJUEv
AGKjTPPSAjetcJ7kdblto1LJAx6kENbxy3CTbMjJ2qhS5lj+GfsQNRa6KPTsjvxxyGPw8a9p6I5P
y3zQocOygzGH1w0ATg34z+jkUqmZKieLB1k6ALkNWvMF99N96UjQpcs+VMFBSH9vgTg8xED425xZ
JoesOjJ/SFW8EkfoXyHMkM7olsCxKAf68Aj8MVpHhWXsI0BLSwTKuvODnaxgifgUz+LubYQiycQY
6xNzwv/u5LZeSlpSSAeAT6+sjxsobOXgJh+nDxaTf6GSt24hSvOG/vJ7FNkKhc/huQcEyQbZQd5P
BFpNQfTbcj+YhZMUsSR8xIHght/K/PbGK3GlAcESPkDXfTJOBtFSeFF2pN+vXMPrj5rgSAijK5QU
Xqi7mQNjGjjC3X5RouEog2WIZjLaln2PVt279lm9mgNSPp2lmQOT0KaR5CJ0zU9LGzrZv8+IP/L8
2sdcy/NPRqb6x+LmTzG4I5FozYjIfJFIWbjej7cJPqQtZcrUAIOC4Lwg49FTwLD03eyKf5OB/8Fy
u3WN4ZrK5eC2lFf6uzGDj8dNldN+zCZX+HqULwFesQ1k+tZhggreoOpeAAgJwqqoU+poTAhRep3o
J20E716Dd4N34xGF+ql4hlgRC/WRLBMwER+vNHx3I7Uvf2q0vJpK9n83D6C4oOpKt0rHThrtvz8r
e7LaaiWtdoF6GajsZB1h0pRNktl5tdPsFGEmJjdBsWDqzSvfLYK+CXASLM3rraFB9XeJ0ZRV6ov8
HNpmsvyrynpXv+NnnMPzNQYRjHzkABkumzZp8ilqnvMSRDjuyw5Pht28LHvSTzDveLwYhkJfYQXs
QLaVLwoZR6qf6+e3gPTbuvnz4Pzxy34f7Xe/7JCFR0Mq0t2kNRJ6ZGfk7gYUDUmoFzen+jj02x1R
61FecxTsim6cudlL8UrNwETDDkpl6CBLFX3z+713dKiowqF3hFKnYtG+9elLSO4tFcpLBuJW6beO
zPgM4Sqo+JiLvgT+kPo3aLPKBtVWjqPEPqMfRB93YjrmGL+DEBARCU06kya+Z1XjHBGLeJjSPFFe
fKQXaDsJRRn/xe/pDh/XBcUg9K6DT/6GSlCKs8K6tU55DgEJQ6DlRZ/fQN6+iUKRGCLU5mAegPNA
PxFloufr+8vAfLa8IsG4W95dqXfIIQ67Xyg6YllUBbkJt8Yi6l9xdc0mh5ekry+qffxDcut4dC6r
weXLnMOsbKR+6eJKr/8aWVCs+R6o7LdrWXdY3qK4A0twcuJeXcgt1/i5jS8ydmalCzBiCKIEApDC
hZ3SXFxc960VXRjysG/jawc40lyi044m6cWhaMd/RsZ8JpCv6mfRM4fx9IJWJddeMMaNBNmP0vJf
UYhC6A+l6mQ6JVRfBtVA4IeR9p90PqItFlmCDQFIm/l6DkVZwDZ57/ku1Mp0AhoumramLNSl2526
bfMxbElVZSbK5EzWysnekEl76w5eY7fv5yPV97s+VKcWcUzpUrUy5aBMWqcBChUSSdHVPmC0qg2l
GBGenof/A0rDR/v2c/4WEh1uiuIBHi+43uq2+HtoCePTe3EWDiFwxZXQef4bG1ajUzuS0qlMw1t4
VCbpBgEGuHc8WFDNoCjT8MqTatnzX4tRq0347dZuVySMdPnxlrdBgaexQenztGn3KbX9u1nVS7Fe
2Za8c8rC0w7YSJ8AZHjJ7mYQkKWmh714t999Rn/Nq1ZG9X0VRnbJeTIMu0NM/Ln+AM+I5e6/m1It
Qd+1EyXwDgzDq+lUWO1jN0WRcYpiKD2M50PV0Xd/TamWP5hn3SgOYkoqRJngnQIET9sjwjFkZyhS
vfjfeb9E5O31+bgPzyL2AKIqrAoVzj/D4yXMTuoljJSJSXoMwhPvUsk6f1Tr8IVC0POxHlGjVEyt
YMVoqnj61KKf3i7joxT5Cm6L7qEf3RjOgpawzw42paByBoy14VOrv7H+WVYeV+Bk0F0w2rX5GXmZ
mAcjVCbxwQYjQz/DsJAFLFwDl5TdKJ/RkmoYU314Ou/GrH0Jiba7nguVMRWKgbKjopfAk+ow4M6V
j108bCXw85TwIjtFUBgtjy2ynAHinZEjh24L17poZPAUgAHRskrYcnH/RGcQPZfCjZBLuLoqHt3n
UegNzWBaAG0CmEded+OhpU14DppbcMeYgmSG5Svd1tfzbXxwZDoEdLSpAeDIcEr/PDIH/XaoTF/n
hTnzsZeZ3GgrI5IU2VUfQMLzseqIH7F/fwxWW8s8qaKkSAx5UvE0iJ3jVxvc30dR2eDIpByBiefj
iRNYCyx/DFcPLLedmZ1bmjzRXvBC9VB9eoUckFwpojbMrGmkWmy55N5N1QJGMo42ij3CdfQLMw1Q
trQan0+qacNqoUWqtKvcyRiqROrtYp/B1Lu8Adr7zscxaxjr0TfOCuLsLANUottU2zAj8DpG6CmI
AqLwLSiHdDbsYJzNhUZfE+fs0W3/x2i1/TomaS53go48OW2pLYtKxYx6O+VcV4/GwjivsOb+h7Y6
jo59gIvw3ii9r6VhhJg7tR7wlPCUnq92vcf3/47sf1agtrOqV0RhlvCb0PlCdWKo9rqz2fpqzTP4
NxQ6P2h0NQwppvn3sf3PkLUdlsugSMKMIbUDq97tzjwmHlvy9vyTDoR0X8N44s97Np6IgHdJtV+G
Rpru2GRIFa6wbIi7qf1dAl8S7UtC+a9a2fNB642Wf9a1I4MQkvQ2olnyn4OWQXW6XKSTjFAy2tDg
oDfAwGE0OtjLIAwcUgQqITbMQI0oFCdQMKCKGiC6ewXT69m0Lhx/EgukJw5aiGkde89/oPRwF/CS
FE7hvHXr9Tw9j5REOuYERuA5UCC/W8hOz6kCO0VPkDg8DCbshjEfZHid9t2YtZ2PFFmRlIoxaSs4
PpIb5xHQkmkEM6RpLOPx/CDhGxLgU8Cef25AdTlJvl9kfGzg0GE1Y8lFbYXnp30ZXlyaRS5WC3gs
x/MWRoxrPO0/ANh3Anrv7m54ertSvyvgdRQglD4qpVsh3qWtRXSg9FhhGYWqp3X6AbVM/wOFctBx
WBnQBpF4mfLdFnCWWwsQCpfBeVn0EPkTIpX6HBiwYdPENWaKXby3EdTq50AyWuPDJ8KHNJveTpPW
F4xMp/StI6j653vwKLzK2GCCxIUhqdUjnnaS9evl1BZbUIgt6CZ9GGyYfz0f5jc7qn909+OI7bn/
6I5nxSv0mzzZfk4+FWe9Xi57r1R9su4KOkHTaE2zqkUx5SLLXnHAxRzu/jAafUau56ImTuk5gqgo
KHp0KaaRDNmg6b5qnGntUIdnRS+kivAinB1yJAYP/c91b34Fo/6RMOOzvWiab71A9Btd7le3FtKU
8ix38qMqTw7AfQvfofUHsrDENgScHJZoiO9ScrPXlEydV38aowmBfQDCVcBEBJ3rX2527VszLhrX
dsESoH6L96dHRw3E7/Rg7ylOk+pR6TO6J0hb0evzkeVHEeV+IcTBuDtmaaql6jFh4yGWQkP6bGGu
AxbWs5ak6o6wRjlRTowho339242vlwv1SE1UP2YTpNluEc8vG3UoGFAsuqjNtLf5+LA+Q+Yqm+7s
R+8E7Kb//0es1t7kF8XT5WvEyNetkDGrkCduIVFb4RKC78NuEX4dYl4srkfG/gPmCWQMtOapOjQw
o5uev1QXH0H5amcvChrOI0jPm5BQl1unsIunEw57dmG9omMHxIqKNfEKX3V/CS7BqajNEyBZ1Ov3
zW4tkukV5Z1TzwAVkw5wuZvhnNc6w4WRegLKsSiGut2pYD3cII5Adxh68DTe40VAI6Uc6oBl/V6G
VJ5g+542H0nvRIEOvWsq5INieMakL1tpn2UfB4vnZ0d6lBfcr2L9ij5cooMUsopqD1FL/HU0AE7r
5Zn2AUhNvtv/heCCwnmsh0UFEJiEpBJyZEqt4BNcT2qgXit5chujfklBsoufNwo+x2k+T3DVK94a
Jik+vWcD1o9KS60O7Q5xeLTFDcGNYDtegUUENhQbrNCxaYVa2PtqGPXR0t5Ps7a0RSGVt1RlmuG8
mooK8XVcIsxHF95GoGmQdfMVUrwNRIhHl8D9oGLt72JBfDPA64YMirqYENCwOW/Wpd+UT8pij54t
ae1qC4J2eNBOLCkeX6e3ti3bYl0HcxOhn8RC2PNsY2yNQQE9pH+5rrV77nI2CrkT/w6Nl7o0PnZn
y557nJ6Xw/5XQ5PoUZEHa2/c/YSYLopTtU3MUinXVK/8J1W48TxSP6qp2EZsW6hJUMkteo1v6Ieb
eDdobROz5JYf09tZpKXK7EpI4iIfwCBvmtzDTbwbp7aJhwPIQklMDj1l+zwXLDVhCCoKzA171jRS
bc86xU465z4jYQLGeyemY9qa7H7Px/ORHn7qd1OqJSKKlp6DTCxdBVlR7wff+aDoBQ3TadqfWuZx
lUtZv8W/68Zc6L+4YFLHQhvk+WSaxqmlFJgsnqQou4j9gdpOIkecJCg3sZibhhH//C5m6Ke83Hkp
w1xcEz9VTB5gs+zcJkT+o9r2/bf0G1PuxvE6gdJOoYzwBi1m+UJBq6sz3FlFL3kPZs9XrnGsWsiP
8gCnIjJENIUiXIJDlk6okOGLOWmt/+VYtRjhtXZSdOr8rl8LC5bDkDcdOIYDpg58wQ2DiS/lr8Ar
DKdAxtKf1WpnorwaQVgWnjzJ6TYB9V/o/Q7m2Mefcgy4Z3+yZYwAGsYU5/nZmLUDogaHa66G/j/v
eP+rwL8H1VqnPZf3uz0OHl1B6TedctEw7sOo8Z+56uKf3x2Yy8Vox2eNuYrXajwT0kQqdAqh0dMw
kjgOT2ao145LWe1M83Bkhhk8X3NKWxkjMSF3ZTpNTIGHV6faaSPXDEUDAlVtNQ+RGpRG0ZImQL8K
3syOvFHOg05/NxfyQd4OLBc8hqWQ2zpOgn2B/UXDbNUHs6Xf0hb9TGoRvz3Pu3VNlPjQalXSP2Jf
l2FnhjQg0QWa9HAnVEMhwzWM+Gh9NYlevmSgp2zUr1E1P5l6mpRoy1H98cEBhijRUEN492Z6w1iP
boD7oWqXZ9lRiqPnFdIkH4ppYZrElC7/zYG5H0Us8d0SypEZGEXEhCjf/+gjoXGI2CkQ0RBtqeeL
9/B9dz9W7fI8ty6lRjz7XbyutELouwcgAogJ/eR+yGHVe/FUPLWhTv6Cz56P//CldT9+7U41T4p0
TW7MVVxDOFKvxWyFHhazFdClphAn4mX9Y7xXkKzF0+JW5Ye4jR6fgs7AdQzuGkTY1T4hSEVFqJEu
2zRc7cDErcA/t24IOqK8MKNSiZ2IiDcCHOc7VQnmJN9LdsHtfiGul474MBtW+FGgu59x7TSlia8e
O0J68R2QQJfLgwsY0xvsWhsGenR73A9UO0rVLggvqcpcwauAUsIuYOHPZLR6QxBeQiyztW4a87ea
9mw7a8fnlkhBFAsdS21xG19x/IMCD7BLe6nAMYLV9tDmMTEkKHuGA0Rex7MLYkQJvhNjKH0oXobB
HLAVuLPGm+1hXALvZAhXB9nQantflDc19wujLXpwEI0naCez+CIxhfzbsPiPblFNKF7Dg5dBt9ez
Rv+cnqNYb5Nm4WNjy1shPfd8fx/eLfdj1LIDX0n99un8O8Z5fMUofinSbZ+DrOPg1nrxp5Kdfoli
EG7Sy6bhH2Zd98PXrrbKqEz9WPwOH/WPUCZz3GWirTDFair/Pazd341VTw6KsEzljsdYVNv6tOEc
AQ4/jiSqq9mMek2zTuWjQKFLBr135MoltY5Iq6LrIb91sjaXGIGwgLssEj1jf5t8LZ7v46M77G6k
OsKMgkzHuxiM1IYaLRRt83HZb1rBpkFqOc/JjDoB2gxiAUUbIum3naTXNMjD7uL9VGrBvIxOqipT
bCeY46nmRuixYX6NhM9AJFj/zTd2P1rtez4ZBRtnsnD/tFbkAW4Hr8/35uF1eD9GLVgH7bgKbkEu
jsHNQWyCLcKNYhDYlJdPNBGaujiPOuoaNR3F0LD5AHpYC6C5ijTrTjm2Jx4SOSbmUTBxBQi3cSTx
edYi9R8D1SLUpbpWO79ioGv3n6BBakH5qDHqPrju/hinFqWU8KC0s4RdKhwxpcA9jjAUHZ96TXl9
04Rq8SiJVN/zYvHFcvCEJCgUWucya6rAN+1Q/WV7TAo9D5XfY3dFhAsJS0p8KtqijblRw9L95op3
eWdLKUjdxdKhGsyMPNebxEuMJRpHehAd7vdIrn23KNgIoWvOQkVRoGXLgyMqcE378yg6MAqXoozD
SvsvO+H4kByUWxgTHVC+LQYi1GFgwOsL597mK+NBAP9jtNq5U+VdlSdG1CbTw9XRhZ4Naj/p+33Z
AXnflNQ9yC3+GK12+PIkVIOOz9wEl2OHxSpim0iGCGX8prDXtI5a7aVcxkoSdjzGEgddvM2PSEbf
XPJzz7m+/d8DIDAiLMbaHRBFwLT/fPtkRRqc/U4gEpnDFE+ErqiuQN5EgQNWFd4mVsOAD8/i3YC1
rPUaSVi2FD7s24XYOYFSQdxrEb0gazM5jnANhzWB8ErzV/AwgNyNXAu9R7M4Secw/N3DQUC+rC9i
OhRNMxR/zF+B926YWuANTSUI05vXhukslDL9UdMBEX/AswFqJx9+r6GFMisoGlzHkYy+VONN/zA0
3U2idt4NX75554QxrrCexDgZZlMG9YumyTQch3r/qOh4cnYo2RQ0epBORR4AB/SmW1d+8FS6P+VK
LT3So7SIq5LpRBtQeocMMJsVLEUPR1tDqeMyCeh1BHN/5E+PPwag7rgv6HVtPKz+3fmvq62o+a4V
YAfQxikP76lrv/OJyjWa1Pjz0b9C8W4eT1T4ZRAKuk1Hs+Hk1LESyS68KlWbo6mg14jZ7BQ3+v8q
Uv7n5PziiO4utSruGPmhYAwRKUHTwuFqbyln8uJuWMrH3zNGLpoKqlX+fcDcjVTs2NBIjARrmiiy
mwe20W33fff5jj3+nv8zTO3y1HeBuYtardsvxgf1ArRh+s9HeJxyILyEsBqyEHLdm0iuNMPIFI0h
6KiUlITEHQ3OwF/kDaLhdQqEgYAZjS9ePTpALhmc9p/xvn04V8fEaxWTMyYiweCYTQJEz8Oxmo6u
Mna29oH+X8e5HLvhURDOw2Ryw1kwc3cw+FFtRyoC+21lGkGNRBYascMepLVFlP26kr8k+DwmXW+B
LsIw72I/JC4vGub4c75T84kONk4/mGbuYPcpln+wWtCtj4ieXGCMbuik54FrZtYOxwLMTcqBj/20
32/zPULExtNIA6JpY+tZguHVGo4udlX1yCoWRxEEEUq6QgDqz8U58Fy8xkejmEBdtLeZ62zQGx2N
kPsKxyidg8kA59UFotKVoUNifobSxvA8ntA4RTHV2pb2qIU1NsakzkaxiMrQdKzRCEkEe6FYo6/N
aOOMAOzwJ49Gm5MzwozN2o422+1odO1uKzvBp7djTXT+69SaTLYT/v84QOi4CxvTXuIkDJbh16zI
ufX09xIB77ELx9+CgX20LNtyYZSRd73ifO7Stpj3XgdYN817CMrYUJyt+Q4UwtI2Xd11B/u9h4Yf
Fitga/bnodS7OMhAYm+e7Y9IlpsuAmdkv2BeUO5E68+dimzOneYD/mZ6goXoTqd2fwV8+lfjMOER
iHQy+sIJLOaR1xWr1/Cp/F2W+N0j4eOnIvuAJN+fe3Q+m0la7EwOcFebXPfpxlua+/JjRxlVdRH8
HB+WWA8gHWajM85NEqEUKSwnK7CSXGPoSp+cL2SbgKnuFoiXbY9rBeKfsO6A0evI9uQz4995DfZl
YVtKDMOL22lNQ1Kj4/oArIJNoPOPSLxQ0LR6gmYRrM1eBdU8xQgL+t/VvbBeb+eNBPcT0wG6ildI
mhWlsPYcFMkJi982SB5Ee2CuG4EVg0IJh0kP58QGe9Z/THr+yBcwx9M7ktTW5A4EvL8sOTx1V6nt
84Vnhtq7YUT+k/0osyNaJCdHW4i6ui7caF50SMP0jZPVcXb90ja3cbS8bFp48UJiXBQph/3A5z2W
oMDj2rW8bcNsgO3gV7o57zG8iC2V43yy5IXa03E5w7rV4en01h5EmFWiaErb+8tM3TMitBRiR8mn
ELNHF/RNghmXjtFnReUJ06/I0kfaxjT6l6WCQvqr+Zq+Y4EZzmSqei94Jg46E+GxbPQD6PrV4Hx1
d1t/eYUO+z+cndeSo2i6rq+ICLw5FfIgn0qjEyJd4xFewNXvh1oHu0pZUdprR3VPz1T1JPDbz7zm
uQQNsshxsQ7W5Uau7Oxy3VXyKBTXXaRuWV6kc1BOzNGMBkrdWcKKDEc28uL+qUQtC+PtB7fHT1DO
OPq6BNNcAq1hmffxboPNVO3nzSaHcIsDMrziJwkRmA2M45l8G7XVxU9kCXALDxf9oyqe+vNI+/Px
d9slTJUq6Iprs5FhOkAxfpJCcAjUxJHaOsj/6dAVdho12610qZHB9Z8gVW/gJKpP2gZm3tqKJtjU
VHNIjLI81bZROG3VuVfZpmwnnFJvKFaA7f3IXsVL/YiqpY3Zx4+l+9vg3d1W0k1qZMpaDQ1SCs3h
bHBBuO4FmOH+DB2JYFdtkOJdeuvkCTEMmOa4lbrezlqHb8nWOqSAumhuQMmrpmPZWV+GJ5OQDvIC
f49JaTmVStY0Khxf3hHr11HwAzeRR6cWJNefXwL5hnqVjKabiMrin8fWzbq1rRpEDelqjvxT/mTN
b2fE9ep8akkzFLKab5XnIzv5Bvdep0TOmjSmFYzl6+SWztpPI8P0fqIBZU6wcpw1oq0PWG/wT9Rs
ELnlZNqiby9M+AuHANmaFsuMBsgw6aD7fVw/lDdsQIsPax8000SbomCHbXca2+X3bWlekKrwnXwX
N9PgJCFBlXGqH9C88y/pt5DPknaeZStEbiDQJHK+ql/ijYq4EbrR6AKacxWTT07M6DO9rWLMGvzV
NV5Y+rqQ55W2Va/HRFvpppvlyyy2ffTpwPgV0G2nxUHjTwCHJ7YFjAu9MlccffFSQgcdK2a0TWeU
YZACJUHAgaO5Lgy4Butm67uFUk6wR2aKXQA8E3qeDJOyKHfxzMOGqfzK37KvlEA3nHiYMYaolVuv
7bSbKythXs/FdfQkXjCYCcRtupWx8lRswZqMmr7yyAxC2ENEs/kzWIXPyJPKhxtEeuSzMUzVwdg9
h9tBZejLdhtxJUDp5d9udfQFkBl4q547HCHVjboJ3MCFldeCV3gN9qUrCjNhdMa5vrfyeFH1qJwq
o5wuzPJF/jy2LXwiQJ3fqusJJs7pBFEIf52b0JCvgBy/FSx9YluU50XyjFpRno/kpSHEN0GF1y0t
E7hNSIHLt014UK4r8baBdyUz66hmQ3TCXhdasbAsHW9uvuEEsleOKooSNzv5iMhAuDg/QoZw1fjr
9Jx++991OG8ReQB3Gc7RZwibXfENw5BlG15aXBrYYJN8Hq/zXQWv3hnYlJfKRBA7u67iA4/NZSCb
lY40KLaay4JFNi0W0Vx6idcN1y3vy49YZJAJugBJC+vjdrlhWLVCvXEpMoHusNLfLdwvmwugzl1x
UJYqrPtiXXIFszInMLqSOW7YsPQtiql7yxiVmaorekkThmtARh0VupdRzvIQH8RiIt5mDdYs49NK
LN1r20fD5bs59Ns6mJT5RD2zMGoWEciPYloYdoFdCdalgMzprfE0f8r/Q4H32CAGa+uc3+akjQHD
c4nZBmIcgt0z0telRsBbO8lu+KjOMZyxOZcZs6b3C14v4hiV+ATro2EELtGn8ILBAxoQDM8Ov+eX
lHXPgjj4F35gt4xOwwuKj8WG/6jVJZ99413Amp46E3U1foj2cjvDaNNcXjj6tLB0WITrGEHxD0VE
blCiqUIUZKJvazOF0ouJSxGD5nwY2IcisDsTUT1YI9lYrOPZ9TBMmk1z6S/pUv/O9+1XtZXfG2kp
ooLwlGIyW2BxMhnCqZ7NCnMqvErjOWJ+5y1bf5OjKCIvCshBuPTaLI1pA9ok1CaX7K2f5V/VkRNv
eJJnV33aDxOTPb/3mNdVtZH5MgQOMUAJln7HHMx4yxsKRdhJf3Qvo9piuWBcb83ow57vjGLGQAbl
mrmjWWYF05LKIxQkE8VJ68hO8seUBQrf1MO4+LpkhZuAhiOHnetrU0tZ+rdZS80SAxdc83ByxwIC
fL88T6y5IdlRbSeAh78ZYoPJmiYnjsiBQGf8O5uGTjxTHBVVzU06u67FZ86qYG+oM04R7C13+V6F
WThBsXhbrxiFeYi7TIvM3CTpacFrW5zY403nYIGponTS2uiRYJZHsEJ87rkhZvB7iRBeXlWv0qV6
JQ/NOZNOIeMtTwJ5XffgfJVqMonoYz1dX9VdMzdd9jWuPScZpebdDXFmN08nYmYX6jQT0YtqK6K0
fOnvMWt/bfb9ynjuQbNq37WdH8qKMKnamU63Kdf1ZZSizQ/BwXrTNFthWA7yS91NImtWBZPurLL2
19o7buwHL58CcEhtfgDeW8/Sc/8EhIOtQsGtQyHl0iBlcrXDV/81Jh4CfokcNMP0aQU2RyjaNOqo
9f49XPS5sU4cAb2NDtZYho957zYnRFW2FqJ7SG2wOL6ksTYaHbwjsereZMHPAazGdlHb0neBwM65
N9f1UXSLt2qvPZcM9nO4V3fJNn1qVrenMkOZniDH28nzZmeHJ40AAGIqAUSw7V8tzAmIMPHSkVGB
snSUArq5iBA49zTaQNPoEM1CTKtUTIiUdbHnbAb7DI7KKRfLaIPq5/IZKWkbYDrVlnyDaIw8zSe3
+WdsJy/5ssZ1rCcXUGbFHH/uWbdI55ldHhGhPtwcJB3auYCIcksQ3i97jn2nd8SPgWOfg3iOD/ei
QeqltK9kEkC813EDFAc3FUpYqIIuwhNTOXEjbNEIjUk2HNk1vj2n2MnYvqjOqLLEHjxL7DQuqQNI
t2K3JUJCtp8oaqnOw7fqidaRK0/xfucPMas59NjkKm/4Yqx0mmTb5c0RvpqPMbCgEIBU/zE9XXmA
/nI9kdZc6ktz0kcNY5GoAuVc0Sbvj9+Gd//tijjFdDhf59K36AzfyXr4rk7tOVnmWM6irG4uq1O9
6JflBmE7Qs0bP1zwl8k3jtb8To8h8nd8qr9rztJiEnyHNIZS1JiDs4A9jTGpcE9GHw17e47G7/Qt
3xrfKReSii7NJNCmpjcdvr1XtUVkdRRI6iadNh1wvuKm+KyTmZnaMjGIMrVgotZzFMa0c55NGc8S
1BNiUJZ982ATT4R83uET88KKu+1uX8gC9YjxP1dP+TGdt2cclpe9E30jtDcW8r1tglrErrvNSm4h
ADgc54duk4RLhYD13fg1GxXGVEesom4rfWnpkxRO7Bu2As1qLcPQGqWEvkN87iiYXOdX/DTrTQ7L
apkhpHoRlzUch+GdkqYjrNH5nKkY/vBs7YaHAulG9p2e8jNgec44dGsJBaFn+XZyaTCct9z8ku7a
b++lvpToRCXr+PUKyN36ZgYjR1Vt7d1Eh1b4kqVZ82ERFyJVjiL36brPZt251W31paJm8lH7dtDZ
LSbyl/Qz/US4m1WMJixmEshFofLVTYzoq4un5kv7Ha3TeXARX9QXdG71sQ3A0HBYhOg3n/xPCGT1
QTnna+8DR/OTsMo25Vk657ldL5JLuUlZlN9M47m9NF/1sbvo3oRKkwhVSpyITxQhD/HnwDfn53Su
jTKzuBdcp8VL8J18h/PRisNzhufxiMkOV4KJeMHDzTnRIGv6o17knX3dhaeGX2wzNgvYWiD5T0xK
+2zG8Gx5Rfbczrot25FjPqt2jCyfxMH9Mi6PpQfoyp+3lCLySTTA1+xbGrPNVJy/MFKznAQkhBYv
kBh/XMuFZM5Yu/h/f6P9NC/mCmeFOI/AdUej0qOMQLiC0BRSU7hnB9/WtEP19athqoPv2CReJdmb
Ja60QiabvMNEbd8rkXS6QeqbDeOdhVmftCKe3QTQ3Q/Yiylo8Ekz79hS9XjKFv4OMXL2sjO69UHf
nJXz2+iCg3FgN0XYHa/ysdaioYeNjBGrTl7SOZ+xCYNNiKrex2DO5G34nKHFJF+8jbUz16/+YcR4
1DvfgbS4GqRJjAzuqOycnBFda7+VlcXcXHe9E+5EIjicfN6aj/SlP/YHb1M+0ua99zagLKoCJsAg
SUInBZ/muyKvejOKa2HlNT03XHGoDdXYx8pY146EM6Rf9sasgl+rU9nycA4Lp/B6HlS2zB+tkPEd
aFOMWaKJsPJdiijpfUfyyDsMO/0/gipCIwJj7NDkWXOsLtk8nJmUQMmFnkY/eqLI+HL7RjTMuR6j
T+Mlj+bN1S4uhMTit3y1m0P31L/T6WjB2UXqKCbpM8DEE4gZ2bk3peBTL60tZZh40T1BGn25uj7P
fY1wGSAPZibVJaYzWzihhBmmjwYp7vDzdIX3IIx50OXXlbJQUsJKYlRh659zUOAhIj7Gop1h9ope
3UKfC3POpJl1kA4JCAEJZ83UDZ+0C8zgN+nAFfwhoAV9LJxsnU65Ns+3F6LmvXrMv7vv6MBqeFNO
6kHZKfvku92YTnQMjnE7ieJl9hwt05PwZr15x+ol2AiuvFUPt/+Q5POPGFTs+qM27eqp9ZW9+u/t
q3wApWsgbucGi5S65/lWA0arUB/uNojvJJuGziNK2S+qc8bE/hQz4f70xpWLyKZ59I7/nvS/TTmi
tXhvyUilsvj+rAoMsjoYVzmqNvn1rVHwPhJXN/J+GFvxVq33/37Yj+4P64tWv6mMCiAiNuR/PqxK
ffWa+TEPI2utuFa8BnDessTgEmuofz+LvcNPuyvdaNBsEIDVFEW3fqCwA0up2zyoNpb6VQulW41Z
cZlz3H2kAfKc5t4QvMlVFadWtkv7i2TuAlmeVL2216NN5uZCujFCeS5J7QFo2FyPjaVoZymemaqy
k4f3Qug4YDnO4tKR9WoR35KV6FurLiu+rtm65n6VY8jwrVuh32vmKxNBIbnNJ1aGlF4OBafAOzBC
+rdAlbOgXRXmZCCAFgVsslkcJtWFKtEWt3pj+teNLzULWYFJjax6g2+jj7hukGanVuvXrYEarYps
l2pOdAsRoxZ5xYR9Eir7a20uZSoQN/2jatt94vWOH+WUDernq3x7SpLBFqvSVdP3+vbttbOWQEWV
iagLMOMDmZiyyQVl1hTBvKRiawUAPEvDljryJTwdg0CZxMVSHuJVMlAcUPBbDNMpvJaZUWAvTTas
CybC+4JdEtlA7SePf5FKxIHjHEZja9eqv0vCfnZL9alh8K8J1MgHyQ2ldtlX/aoztRWGR05wWwpF
NY0Ey26FT0Nt51Hmxq0+9aXowxPfxNtoT9HykEApZ0mG/3fpoQR7BNFwlPp23uoUC2NtK6vo2Ouh
Xd8krBb8HTIxD1qDP1UgRr1hS0dw3BINSPjjxvutN3gNuyi9SX6/yV8hz+36ETL0TeqEo29Hnxdc
/hytdGzI/73sf94jd8+96yApaapXRhD0qCRUmKgU/2Fls22f6n26Tpf92Z9RNcMcd4+Y3IaZkLlQ
r84jbVPlx9778y3uIUxJUSph3PP19dQ7CJ+DO+gzKQQlPLIhRguVij7cPCFp2vsOpYpfONmdJi6j
ZTtMEsijz7/M2bk3aoqkKJYQQDzCav/Eudy95d1952dN3coWbxnsFbw9l/V/lCM29WaELv8/EFB+
YADuHnd3xSe5bOmCyuO8b/PQAflE3MBR6PkchIu/l94RNNiGL/9eD/fGJSbeir+vw1/r5bd16Fei
3N7GmWigUhs7oV1g2UHodSmSWfJpvqvdBEkdP4JEBYJ7C4nKseYhdunRfLS4yh31STxZG3MnG2iF
Z9tiTnq4I/DzUOwebb2llXlopyGw64DkGvIVkHaA/NtMR0cqWXZblTBhR24uoTGMEMY+2Jqf1zcA
6dy3uFjvdXMecW3++7sl8QeAhA9HcU4zRjEazLPGy+i3D8+QqvC9a9vRM0Xumzre1/OmnRzpalLt
nV2Aw0/L+Qkjgi/sarFstSlnuBROSI0qNK4rpCrBAq9HCH07YWzQrIcCizAFLsDF9Jt4m9acsJX3
0uQttWduDzf+uH9/6Sefi9lpRjl8fvrv/DY26FzGmw7nC1VA0JYDRoYwvvm7gOGdTj9Jj23tQSvZ
GtfuH7ffr8/XxRHpiY3Qr/Ppt89Xr7LeJF7VbabFRCA2Nm1nl84+hMlOtJ2vNb6mGFm62/+y0bXL
UdfPaC1gocWfV5PvvfuCI3k3QYSMX2Njg9LmHHYRlaB6RpKOHDrlRJS1R94zX0YvDOHs0UZWpGIz
W0DGmZWTscMR4vT7akyez+dDZv+X2/+NdYh/z/Uvltr9tyoi6humohijK96fU61ocpHHSdFtxqY1
qj/Qziuq9fKs3yrT4ZXf3lQTXvf4NEeQcvKB5Yf/9fntZrOt/emiIXKCQA/mLLVfeHNylikZE5nL
+E3wwzgKJuc16Ol4QlbTM6HR5L9HyJi/HNwA+UXUoEFgoK31q3/z24RZghHdNGFINnT2ORT7s0Yd
DocnxbkuUl7OmPlu9F9NiuWlODX3K9on8YmL7N+Dqf0I0mjSkn6ImGUo1ujH9OdgpvEQFYXRJBuM
ma8TE9fADZf8gI2WNcVOtaYqQU38EG77Y0flaoLDTpxOLfoEsLPFV5MGk7bRpBlO29RKYdidg7fg
S/sMvooz1pDWCmedkPh3SYFMSyYNauL/+eJU+vYp4QYzvR1rJkjeI4OVDJPynH6k8pLKQHuJH9A6
fzb3gECDFiUeBfiCns3duukrqa1934hokNzgrXkHmpOjc7uTn8KDhlj/de013AueK7/V+ro637qV
8dJckHMrOBjoGxjbdm3uvF2K0bRLHj3QCE5IjbO17ORnE43mXbJuUR2S8akUjsoKQRp/11OxqLch
GKsHp95PiR4dEwoYKMTWozXk/SLyrdDww1jEDXSTbrMdDYhbPCs2klOcJad7kZxmM/4vivZB8gSC
xjehNWP/Wk17vJGu57Hin72YbopUsevviVF7V3ZHUbJ1tzBfyE6zMeNf+3t9Vzo4s258N3m2Dnw8
5Xp8nJUCxVxze3UiV0KM3YlgySJH3u30imwc2dE1VdATh/5WcJBzT50anW632+Eq5kQRJ++/V7P6
czX/OSBjd/q3XaUbvnZNgyHc+NvORciGIiQimMWZ7kx4CXYSl50mT+jrOVGDWBPOq24jkW1Td892
zaaVbO3Yg1nxXe0AYsJVl9Q9k87O4ll0NmNpEu7GX9TwfDStUZV68AG/kNF/nm06+QuAZlEydJKZ
u6ChTgOj8K9duDEp4RKodO7gYnZ2IDc58hFU131X34V7HGzmFPIoplp7Zf8Iw/HrtvzXa9yNYxTn
ulnrt3AzbpPbTLlOEK0LngLXcrU96viCW62DJ2/dbGj9CUdfneQfuThBhLZ8UQCohK5Anm0u9WW/
Ms3VOJDUqNAofoBk039Gnroqq2hMigZqTFj+/DnhyVVWlV5ugo11snYtDLFbNXai1te1+R46g6sm
GH3oBxMf+Otz8zwK69Af3HXhvMiO4/6I4jk9uWxXoE5FMuwCEQufYjc7qg6FyuSQfgrrwNFp0R5L
3GyosydrqpbXHdn6Co5Z7wprk7IFAsqGS+3IyTfG/lE/Xxun/W4+/vjMu/TC8IIK17w2IKwTdsXW
ex5JsNnJQt4fLMI+PNK9xye0nofOFeONaKd8yHT8OLlx7dgBtTkKm2bVLcbyNqbyO3PuOcp7hq1q
Y99W7PLyzAm21s4JiJtFeUY2K7LF7f9HuvLndN2lK50hDnKW8x3WSdiVX9g2cw6F2+vxthheSkfc
paxuDqK1TK1kKdPR2SSb/JEyqfUD5gGEEwC6bqoYy3J+3mUCwJbCLJA8n0sPW5iD9No8x8d4WecT
+Rzhp3abQ+V2im2wv63FrbJSVsbO2tVPoxqA5LAb+VPlU9pZyxSKqWst0Q5/t+Ao+ccR5SvPPsqT
iHKTk2Gw4O1zp8ifrq6w6dbeSTpomzwdm2TGTFX4J6LOaD0dcuxA1iCJdjSUMiYg3VEDTpbIPmXI
UYX7kJ6ItQbs8NqY6+uJxszArtuYx7EIJTwAkPzUxxpHCNtdlFs1qOb3Gd0NaR9RuKn+pj8k7HPc
WTb+pnS4Lk7eWqhm2VO3Sg/CVjpiiYODyK58vqFLkwQrI3L0hwvnL/n1n+9zN2ONpEtZ3vM+uFzs
zXiJKd4u2Kkr3fVX/lO0HTsWFO1LnFP+faX8hHIzEipex6OAN7XSX3fwb1cKMkSp2ae5z5LNXE5B
rDB8J/uy5jlnBl1b4Vg72dJ3KSy6ZgR9UItJiWQn3kVn6UFF7a/T8vvL3IG7tKQ1lbbiZYAdLkc4
ebvK32LcJ6NdvDE2qjURxn/sAnqJBjRNdM1JybcQZkncHoUfkviX6xabNUkecb14Rt7rSVhGeLOk
LPbh50k4Hh1yYd3L6+ZZFVdFgjPf9V22tpDdrGWz5jZzZXzKNiahAaAXl5lM7WKb7CkXrAyn2ARk
FwdtaSCT460jrEyef3nNp1s0BVMQCsEpPocb6VivIwAwazS0n71T8hy6GLmsy+fGLbe5sriNbob6
LvjPc60jMRtUj19L11vmS29JITmwY/xrXKw3vYluLpOjvzd5eTbmsAieR+cmYpQDS8qFGkBDfE0b
Je8mqiM7hQgBLFmrH49YCX9d37+P5N3BqPeNVppWxCoDSYG5LTLxm/gMgXyEMwfbwk22whpFB67e
B1v9FyDw/m757dHGmFn/tsA1XUNRUuPRMlF+vrfmtWxrGCY4PnX+1HBq9j8Aia3CkivWDfrenIBX
AiZUvlY+hkxOo09at8clSu6WMfElitaY69JmfFH30Uu6py2f7o114eI+tr/urbWwbvAxoR1OElAe
U7y3MKJqsONidcyt53Zb0v7N1qADiokI/pUCP0juZjWGFKk8iwBWHMNddskHTszrbrQj+PeuV3/m
0yh6yrKkiZyAOnJjfw6KkQ/V0AgMCmaFrFRO9i2gQKLp6FTT8L/E3AEC2KSNuBJfCQwoDz+ZO72Z
WKwcdf5ezFEOIkRMHaUBxH1b0xHZiJyM+Er8+1V/ma3fzx/yuxoMT0nTxHu4bdN0iYB/qOBiIjHq
bebzAufq0lkAokNIb0BrgXhlXm6svbH697N/oj05HH9/9t2yDZtGjZqGZ/tbsGXxMaM/3ayjvQdE
f7z90nWxrnC7s+atC4IHFKJgNziCDOQmwQ7m5mhisCqGUwQcbll4tJqrJwVjrnRXnHLFgWjO0fXv
l/5bjM1LWyK8QYyYVPFubsOiiKQ+Y25xWyW8vaKvpjnxRttaV3CppeNvBlx4KGlxgJb0ra/0rx9F
dFBv/xLS/f4Wd5G+qQWlZ+acnUK1GPYmyXNvd9iqAeEbA4sB3CUUzS2/jvF7+h55EzKXfA8+MbVs
YRcfS8oEVGS2FbjA5KkXN9d36zS8CrvA9d8xYHn1+CpaUMOrv5UPYDYDtyTX2bRYSXHIrW+L28Y/
3FiuAjhsayskG/LBI3Elc3Qm340dbaDkVTohMPN4XxD7Ks++t9JAVnFyIwTwXmfOC8clfhtXMhJv
078Gz8lz0E9UMGaOuPLovCXymvNVLjF/K59b3dEOwujZli2Fi1Lzk69fqgvWAZFzcA2Bc30y58R/
jvJ2dYi8Sm6C//69AP6WJWqGRAHAQgjfNO6DGyXV267IFWG8glzUI7AISbegt7wCyGdKql9srC2p
lrr3SMAKbBvE/wp9En0NowAFxwA30QbStst9qw7EZgTSwC+6BZ2UbgF/xJxflYlIK3nMEsvbgx3/
6/3udrw+OoYb4wJGgufuxPbz+lYbgUSRnJtqF+zbFf7GBzpGBITLcdBxLAd8JDv+zttyLjy4MZS/
HI48H3sfU0ME90djz6oaMy+8VnCbtb4RThgdmVzultsvlN1I6izIK54NKj5TPPvOwjZ36nXHpW0U
0WQ8/KsvfUl6dQ4e6Bf+qnfcDYwpoUhJA8bA8ta4q/AEgkdKrekeMbm/1fwZtSwAA0fMxK15tR2j
xuvaoiQDIlMAtKkAbgv+G/DpwyMgVdzRTIlLfnCBjokM3iPG8sP3u8tWO10ElG0YeLSsE9ek6Ygv
zdZC47/YFd0IKY03eHv+uvXhK1AvcXWsoNfCIdlG5hQEzLwG0VfMrL23JRTwgC38e2v8bWmN2lKw
kkZ/iB+11WEovUCnjeZGbrjV5jTvKf+Vw7T+KF/yF9/F5cOpzzSME381vOnnR9qQP8WAUSWTLdX8
BV4nM7urRwqWXBZyUnuuD1MgsfW1h9LzOqWqBTMLslD/GbsIpCbH26k9ysaDrfVTspHHj9RkjeIy
zjz3fbwMwEQjdJHn9gGocdRFx3tKKO3qUwDO9a6Tm+HVbH09zIz/sqcoTI7Ve8IOSHl3N2nTXutI
7n2CVkClewzX43hRbQQD5C06wO4YjkZLnQsxUnF2BNt08gjp/z37P2VRxq//vy9xf7A0ejfkRILj
7Mfb8k2xnm45VC8diMBKxwSFCo5nTR8Vcf4+6L899u5CTuMmz0pRsDAPTLdXDDhPErBYhEswDP2S
0PEBqER5WJtqX8mjzu3f8jtatir8LssAFnEv455dO1FvrprpYjE4xrGUwIO9iW0Y2RWlU04smtor
CyFgeEUIM2BahjGL6pCYxywG3CIfTMJ48f95iCGzygoYryhL18S7HeA1UuXFSY7cUUEbnIqOqk5k
dSrxGsNcops8BRVm5rMHj/3ZQPvzsXeppexlbRlWPFbEzwu3dPUUAVOoZmFrSzBfupVVT//9yHFJ
//hQXCNGJIopojH/Z4ztJ0noSYk8uEEwFZ/R8uVMrrK5gNkhih7yg1LhT7KlaWiWbmqqqplI6Inj
uP+W58RBEcpeG8WuKT6Z1FYq6tpYA6eKo0efXVLbFi6WQ7/2221cEgl62YPG1c9IfXwDKIREzPRp
JflunZcmNP1aCTjAOswLsn0fv06rK+V5ZO3BQOjD2axHqmmO/O1uNI7pQZTrMzlv7UbrJoqY23nu
zf89C2Pp8I9ZuHupu2Hp5EwJBJWXiilyqg3SIP06bJdS0M1u1w3VnP/14zjkaDYpCt1a07qrZCZl
a5YygYALISwiqVJfrqptEbTkM3C8/36W/JPoTHg3co910ZRABf2qc/8253lSaFUXssTCctJZk8Qt
61Wq+gs5BNt7G0W8fWPvKc20TTeh3tupkS+vZf1lJG5/nQm1vDKFdj143bQ0jknvlCu12A5tMR0d
TqupF6+13FzdIPUAn6TbO5LdumKfBtlOw+ir+RT0BTnSUtCP3mAbwkZGSCZ5wSg9BiqkRRcrC9c6
NoDFU1UfZf/QaP1CjXB446ivjrW34b/0eGmnkRuBVrRA3sMzHGZ9lC46JQdd0eIeDjGAP4mbD52B
5aWi1k6RY7sZU7P6MEEViauBlB4sjh3SZxQ9x8s/dfmQ8n8MMohM5tkKNChF2qxXvLnhbw3xI0pX
mvZa9S9lRzYfv6vqf6JxTMPbtEUrPn9S62Le0AVWjVk+TAjJ0Frz+M4cmnahzAYk/kApRYDQx+/b
3kA6cZZwd1sDZICr7ttVgJJvn7qCUc+Tra8d8YQIVeyvK0heuJwvKixTodnjYWnNwRUEpN5ZsrrC
uKisiQIrAPSgVfgvWravQmA+05r7km4NHMIBrho6eJA3KsfrTlEMw604Zlhum/m0i5GR7N6FbMFP
bUTRabjZGvGkesXKyGaNLnzeSJpK3+YreGm+wMCJky1RwU+sG1zXnxvrI6vTV7OTYIxM8gGC3GkY
Frx4gcF6vFLlzwqaDDyuAFA7HukEnoN88W/ZojOi6dUANzkVb9vhdggBhKX6pp/kLd+jCtM62mdQ
QgZzEjQPuqB/QcGwJcjaRdUQTYzS71o7tyEx5GvaDm4vrRvCGn8hUsvppyl2hKbd17bnSMo6Mh/d
L+Np/sc5M27F3557d9rDqtTNXm0G94IpEYQZ+axoS2mYcstE3jbu5uX3iJuX7PpRr136GVuNj6ZL
KhJbjjTuP09+2euCTO3GuD6wLflZw5fHPLBUWEQq1aPrIm/wInnQyvvr7YYuoAr2kQf/Aqz8dvRU
SV3pKSe+G9XrGguUdibeJj4MaOgSVIe6B4/7eb2N4/vb8+4ul06PC6PWuL+tanETn9j7QTbHoiDF
7Jvoyeu2fbVK1rq+kY3Dg3P2r3OL16OMN83IOr6bWyNtEj0TMwq5oGygCiQrjp8Wtnb0EsbCnGEP
wmOWr+Lrmb78tLAwPqghb+W20JL503/rbHYzG93YSSVmhQ9e8O+L/rcXvAtulE6owqBJqaqKC0bG
W9TUHL1pdF3KHqRVcI8zRZ30eIX/e2R+srHHWfntwXcZqe4ZpSXmjEwcn7p6UcvT4LbI6Ere6jkn
FfxWVLJC2hYK/8ZRNNaKMXuMNh8/78fe++0t7vLOIJSG0jfjwa2jC3eKAm0Xts/wDVF7qoHHglVf
H/u+W9BCUTTYUStuKDU6AWDlfWCmiOCb2S1DA0hzIqmQ16YPBmrcgz9e0SIAx2pIkVX1rqYxSFer
EHxe0axc7toaaiVxr4CTtgUpdjRxhrFEgpxPzUcSMn9Jepmk3559t3W0pleLwIrYqgh3qjOxAiYG
kzCzVtDwOCcGzeES4HJK4vV4RbXYeQSQtsDEdav8kQ3lj4BsXDIWQhOqyhFtWHeZYB3qeqBUCf4W
iR1os2uw1IwD155e2Vfv0bD/bWWolJCIjeiDavdySEQhyDxLfDp7j8WpN26fOwSDXv1eVHNWCWxr
o6FdGboptf4G4l72+mDq//IOFJOQPzEUiTTgHoLkX9uy6nWmfsjhH0kvFRGLSuJp6pktjGiCMrBr
FDKSfc+WjZ2oEu0qehSd/xx2KsIUBOnyWZT97zN/WUpVJa8K6n1cxkeI6IlDwXL9v3f+hI1PnZ4U
BPUdCR32Py+jXutjwbIMekuM+O00jMCpGczTQFtcywsB1f+EHHZcbwR9j1Ptv0f7Vzvgj402Pn9s
FSgIReikvX8+X0HPNmn6AHdMCMXdlKp8mCwz5ZmINu/merqIUV5NnDLa6ZrN/dyUnNWLqOJgn+W3
519B1bNUPfXQdggEr8FMDt6HYaUGZ/ZGE077lXcDq1ZFOH85Wd1Pm+HZkx6faj9vvF9fYpFEcOnw
110qIYg3pWoG4ddI8iUE7L64TrBu/J+DI60XMczgIrI5Nwbl9O9x/PvTx0Qdf2O02O87RGUUN+ot
sHr3NuxMCrFabdpsFn7THqp9XE1TyJHQrG6BLQ7Th2f6z6Bm/HqLiIrEBskN6+7AFLyiyvRER6PU
tMktFCdH84jugFTajWJzp97yqUZH48Fn/ygT3D32bvlqBI/d/yHtvJrbSLIo/Ysqorx5hScIeiu+
VJAUWd77+vX7JXuihygggJ3d6WmpezRSVrqb15x7Dnsx7HhHOAu8Ybm/CsFNDXMdvhc6lJs/Z4Y8
qDJPhpy4b6OZkCep7UGcWNYx9BcIyrLbjE0rUbAunPuS5kzyBjjf7HXaXqnuLtfPTf3giZp8x8Rz
TrJIrcOI76hsEhX1veOsXeO60hdJ8GS515VCo883K3D2zh64kpOB9f0rGzptb8aqMexyb8GLwJVN
68sovQ80qEYu2uxcSfH4eLw9HG8op39QCL9c1zYdQ0OuFPYYvjZrS6yATRKBzYM77lT/TALiMEhn
eipiAsBMbCCx0wcvr4GgNp72c5OoGmv+qoBJgQCP/oEvcl1Gtz59oo7N778DkgraX0+4iXR5GBgQ
m1eB6tZxd5YYLy9dcWnOHpzDFOPPBHlgyXgYpH8mhsrz015ue9aTwXJSBINIONA7D1tXDvgVDkxl
jrXyknFWgavTt+n4SMhpav0s1V6zEdqzB0UvZk23y+ubmBJT9n42XjlM/hIPimZE3bRs+qim6bgi
6II6TId+l/uL16a8BQ2FSgEdSrdobjfdrFfXZZwsTO8Wb/28PROHePIu7Q0/eZdCaPtVxZf7ndnT
+4piNICVkMbiupzF7RfmpRziuVg497qJd45xTars9LE4LMlOVmDirCeVRe5HZwVqHdzHuMJH76sF
R9IYV3W3IvXDMxPWF+Y454lxhoVubv55rU2+iPdwVG40O5/Rs23dGufKfj/aHgcrRPceNGSGTVJr
cmx9uepMPWGF8BzKCiYnclrSX36MywuJ9sRc/6soEArRgcXHG3qJQPMreSEiMn7kjPG5HCtcDGVo
ZqNUzTsznGFEOPqyc1VCO8dKzwbpYnBuilpkdZhdFM+5HYno2QdVUP7EAT16iAk61u+EM8NFGphz
J78H5nx6P47YfUj1/zvfyVOT12EVdx3bQfzIwrPezAHn+6zHfW6gyQMDs3A71E7Xi+iQK5p5W6xP
Df3EuRkde7T3pjR5QszADzzX7/udAQ3LhfFZ3Fk41ZwYpEypO9zhaZ9ew0NgkTjTvxZx8na4XePY
ecfcWMRiXPr1o2hIdd8526ympeOewV/CdavX5XULMwaOQ3xXg3s4/SEH7vXPd+B3Etyo2gHVod9m
blIYLdfb4jwtcDIHb0sHI4Fvk5ypAx9G3fuDTaOaRukS35SYtBo9YLvkdUQR395CI+SHc8eYJd56
cNYc7moUeUWCyuzj/2u6PyX0X0+oH7ROmwRsNE+MHF9gQzycslI8MWfvyZHnjC3+d2mnXQBjMqpO
mjPbYFh+VHAauYsyhixoaSLt1J65lD/R2IEVwutEg1EV1JWTx8zWS7fMEHURM+NWZrY77wLjFrap
zpJnuSYMDdaajEpprNjd1H2onYcyfMnTZ2EyAZt0KOtAaqNvO+MrBVRiLQMIvJN7k87A8IZq0wiR
Gj+1uAGb0/tydK1+fb349V/7khdBGhKE9jvOoEjY47D/3D5hVnjVzj0px3wbcFn/rpY9sdl6EsR+
0TNelSx9jDIZYdiNgcPABgj3WrM46ywedhaJw/9ryInZdAy/dbSBIUFnzQ35ln2SMuMiiS+Esw4n
u/ad+fel9dBaj056LemXJt2zhra2yw3eM+4GpoL33a3MWWMGZ87P8RUBpcGRdQiAncnnqWo91k6s
9rsE1dPhgRiinw0Keg7Uu7StH0PddM7fOywwiyUhsaSqXBNylJNdj8LMUdMI48NjCRuF9Wo16wEO
gEi7gnjW4yjEbwY8S2WyEbwoa9bg9LE7hDWIL4Dl9advDQbhya3J3biTK1OcA8LBbqF7vN3+skWp
Gn6iFgQY2tbhjuuCOVLKz8LdCAe4uU+hmOzOpIp/QtODKwySmX4ouA75pv1LoPe9LXkKH4NldNNx
ic2gxtRo5kKqYThRU8qwC1O+CN21bBbLKrlW0vKaOotFmcSxE275U2GKzBgfGdFqI8h+kOzm0OiX
4/CoWybMyMwEg1dB0Vp8BdTSoTKJbpLuNQuSVQnW19Af+0bdavb8D55GOb4NeTKP9T/8Pqf5EOtw
LoL7CVxOTXxy9qoxHPNaxirzEmKpqADyo2JthdVqRbKNBCA2zUsuYIzDxTO6717i68Q/19Yjl6ek
RCb3uPDu3JJf8yEWIS8B5+njcoiw4riI/1o63h5wnMlxidIw9eC1hvzUW0jOTd5sFYP617w3l7a9
C8xbQxW1Ey6PGZPbN67l7k485/kX+VlqN5l7GTgrc6CgnbzwzsFBJQpyNoXFbuXrD77zfPqLxQdN
V/b3B09uWC2PvdT2Tb+LxovWXJb51i42NO9DbVCGZ8I3TYQCJwYzJue3DdJGS10GI1E9kpUkILZd
bZ371+yTWt9wKkmssyRwxFF4ENmZoriXdKqvrzxBfnIRGEsL6ttwXWe71HpI8tfA3DYwvkIpK8Gq
5uLHzw1opOWrECKQcwfxqEGi9kbBWjFMVPwm+2vbieKOZQn1ZLGiHoF7zims4D20OEyUeR3xRkAW
q3bfhIOmc3u2JPIDNjhYRCCwQC+oGgH12jcCdoEMXdaxiC0sZkjh1pQ4HzP9LjV2ZfxuZJvGmPMR
JSJbuPqDsqjVO60SABTSWZU1c+j9q6VzBZNj7zNm+t+vElv/632WzNoKWu8fS11aH6OzqcJnO9gV
w0Plrihcnz62Rx3y3+NNQr6wtgpf01kFTCH+ABdK9jfcJDKbREXo8/7fPNHH4o3fg4pf/zVJI7LG
oDPqfpdpr9xiy5njFuJ+ENafnt7x1UQdhRS/aPGd7HEVIebcDxmvTv3OMatbUXCqoBYKgc4L7+P0
cIYIXw7P1H/Hm+ye0alx0NOFvkv7lQFLYmr/Lfq70Vvj+pDb55jL0SXw5QZKPDOY4Zk4zhOXtGk/
crci2rzlD5g7fbKA4ZAu5OoB2+tJkK7d8GMIw2C3HkjrOmvK8bH8VMH/pm3SdgW/qDvgWs3yeFln
w9rys3kCsDKQIXaRtwkdyPwiz5ECQ22l3G9q/Qyq/OgLb2GwSckCM9KdydwdL43Jx3KSeOFZ6554
/LGFyw3gGknRF18XuX2TIjs8lHxnD5cbZJCPMJac3oSjtsUBR2ijjeU4CHXun64+zTUtLzJyRcO1
E6S4E1RVUlFtZDH/8XY1ZXPtSe9+9Tk6c/dM6HN0JX5/wOSVzfrMHPOAD8Db8tKl8moXf6tsXXTL
IrmG1bKj6DksYWHsOiAyD7X+yII8QMB2ZiHEONPT6LAXQL2ghuA/+wvhe5mUuXnc7Tz82XBXoTuJ
S6KsMncjDRcAUUKEkc+Wmo/dAQf/mwuuyiaVvP1RJQnyIdmKOpGXF85dVAn6HniEYVLjXxWocog7
d0xZsosFVe/Ts/5x3g5m/d/xp4VUvRj6dJCDbmdkuTDslos7RYgP+RZHIEwf9RY+uvwibsyPEUSr
wc3xF7w1PDGySE7CUhsaMzqf7J4cUAZdZNdu2vjCTUQAa6hXfvHXhM9aPvPlxxKQDg4pmEeHhKnm
TGyxH2Z9n+gWrW3R9j/WKr6EfowXHRSRq839e2lcZ6rg2gQcdHrdjpjKvcEnNtkpI6M0PI9tS9f4
gjwBVfuf5B5PXnUWjageHs698SYeQOpXquIWTitqzk32d0iWUnWBPRuNLYFAmV3W0Oj+OZuBOnh6
bIuV1QmCaHw5fPUzr9SqysjDnQYPf3apxs+hukFOWJbvT6+n2Ky9Y8hAosRoMwoJtKl7EeWVGchO
HO0EN5Mnr53xfrA+KljNTo9zbEJCkQWMjYY7NT3uoZ5J/qjr4c6T8WM6GObkeSO9l8G2PWfiD3xc
MSVg4TY1YuLXaSxfGQAUxm4Md4VlzDNta7kXnU7LobHU4rVzLtFydGIEASgoUNwERrRvR9Kg8IvY
7sDzDUsbUj3JBJmKU0YmKfyfMWHMDFQmgTHgKNL/wqb9ckhaxajTqgRjmEgvot6rx3BlrRv3WVYf
ygheF3+Yh+E2IFlZpOfeqx+1mb2jAmMRXEiwHvAPgsFmf3Qab2l/zBRaCN0lBguqW3lYREE3c/rr
3oFMUJZWo3NDZlaknxN4tZ3qEr8pB6smh2tXXRvuH6PeSETT/kKq7gaIxdFlyL8ceZ43ly09ubSQ
ojjDH6GpHyLa02Hs9ba+MqvDGwCMrb2NJfotAMDhBHprwTKmFa92+4yza1sNHBDrKnwgmOCW6pW3
GMcXj24WXjgsVaC/5qomIJeGc0HSq7txx3VtXwEthzkfggRlmQE4ZWXrQF9m43aswb6i6BGvBwuE
VHxpd8Z8jN4zENCsgMhB+1BMxJdG90oq39O3fl+tZDDqVFkVdR2WAkeZCCZhK35RilsMsxw0s8CT
VzraIsMLWK+i9leE9K0PfLKFURpgT6SZNGKBibRA4AGSrLA1byG0J/DmoG1IW0V7U0GrTK3JHODt
SuHp9jdJItJ5orJK5l3Q1AJfsqvLKLpRC8EJCgUvwdispf/QkW5fchCm/AwKkt9keBdyLqArMWgW
rUxmLXSbAe9Rq62bv1TJjQJWfueV4q1pfpsZkLEbRRW5AwcGgsHZ6NrTaYNxzD+ix0IYJ1qBBFnb
/nEbI2fQnDDtdpEFAOKptOo5lbh/Hc0cvppOzI+cxWDeV/b2bK3r2Fvz+wsmbnliSQaBB1/AupIe
RivnQ6CMfmqs51NPB5aYW2XQSUNVHnK6A8W9wGr1Wq5wSHBMbVoKjZdaeUp/RBRwCAgI2IXOvgJi
y9hD84RLoihn4qyjMyYKgZeL8uJB+itRixI0q9QK1MCo70iH/5N5xfvIIY+idHZmk4WTO7Upxq8B
J15YVTt5FxoMiO/HDSWYEMIQEG3CsfRzlM86XsdCSdRWMKM0xIFfmypdlTn4IVzy9j8BNcEOXjeS
FWytZFwC4OICna/aHjwT7O7vUSfPRAX3idRmjFqFL26vrQZ6fkvh6dfN6nM0qV4+JI+yAvqZoGNc
kv6h3EL4fma9xaWZrvfvz5isd6oFXV8FOr6bPQfi66iQ3i/DfMkGE/Ngnhg+9TeN9Xh64GNpjN/z
n8Jg+kzm7bB5PDDFZPWMYBQIeTA5GNh17ogMwj+RTzjeSCmtBi3iJMSeWg+SsNlmhJg66V9yPOeW
5NgR/LUk00R3DIwfV0trd7wawKeC8pbsFOshK4s0eTCC17MF7GOYpL3FUPdNGxnmwdRcDoMBpx17
nhomOeblCO8miJnwqR1vcqRG3mtlg6k9vRPHEvsMDsGWIZKW+k/3yy8nogliKfdsmTvOhqt3nH+a
KshTkkoJHJHPBel+eshDBuOfw//vkNNG3kHQu0ClhBNdvtq1dV3Z6JYIsiLzlXfciVaStB61ax50
RbqiX5pEIc+rU1wNaffmxZtS6WelexND3ZqGHa7DRWkrOxR5V9gpyua1MyMc8OMnksL83j5rZ+rw
PsS3Io3izET5vI7rRUWDXGf9NYeXqsVRKoUpb514bXbb1LZXI+8l+96bJF0WGlLWDjb/KbOhmtn1
w0IZHFGH8kA9pmRvncC5q0mQkHFr23fNWFnDXHQ8OA5OZ7uWlJsYFESsoajSrZxWpg8FrQU6EPq5
Z25Eg0MXVGuzvcXC0T1AD0IWAp4426Z29HhbFrgdmPh0GED2z1pjKl1hRJw1xQHfDq5+FvQXhf3s
pjfYGbl7PmtkDnG6Yrt/DTkxMm2Sx240ctfhEamrpQzfQTK/kb+KJxeByT/w8xbaPBpWCpp07duT
C4teOneCM1mu47fsv58xxWGMsdR4qjA56JFRM3BslGSqfu6jrN2I3cKXaZQZPQXn3xiRRDowsyiq
WbgtCMlPKewytzUrC2WnXRBcON4CzgXzS9YXLe0bzYVLmxjBpL9AHEDd1NDul2cCBVMYkP3xYd4k
PucTaNE9SHLFhHWd3+Uwgw4r2Xg1y3qTWv5cuNbqXQ+vnHj1JOQJSxCtcvs2QAXkbcbhox8+Rm1j
oFOCE9tEazRqHGMtGcG8MuatDQHVuHOLnR194hvq3WWJmXZlWFdKADcrDnY5ELCan+LWLQL5tlDz
JX6v5z1TuVVKfYGLCXu/KcFnFfrwlr+Vyq4JX7kB1Ntx4pOmm1P4yMO1wMu17pccnOWgPrgSRFAE
u/TQKjLY2mnmTXek2A7lLtm19g1FnZXjOUumX1a3EqTLQRdjiT3qfuaZE3ng4YlxhX6kSZLLUqad
jWbjxLXUZHSLD3ORx2+ux/zabM5kOA+v32SYieOcjGNu6XGe7Bp3mZpLCTfZlb4GzWDzoMlU4xmh
BG+NDJjlzocE0gIp+dg2f7Tx1QLbNlQPyjlC88PLOPmoiS9du5Lu1GYKzcRf+ph8+P2GXRauefwa
FKblBXIhrYLs37wNl6dfn8NAgqFJVJl0FaGXCoH+vgXsKysaIV9JdvRlJrK9thqkhoi4Qu3JlaSl
HFKdo5GgWI1meeUn/hw/Ze4PqK1RPD39LcLY7t1L8SlkOVW4RCmpTx9CONHdXkEPXXRVKuT9KgJE
1NGSXV1z9danBzv0dHFr6GgiK6FYOLo/nsCvl15qpKYiRo93oblJsr+mRd3Wd96yfJ0qy4LQGm//
2x8ThDbOxBGHjTygJy3UCqB+Jb1KFmZ/zc3erz3FEfmrXmQqwuZaS0tajR4inwyacuUNzz7sDQXx
f6eN51w6cZgmy7w3+uQBSrrKgHT8n9GrQWC3yvE+G15FbqZulvTqDtWdVynzBrAyT3MNrcvptT9E
d7AA5NRwr2hWwAgLG/Rr7QFUuJFhp+FujGhhLhALUxHtiIdZD3HqZWt92dk9WZse+dy4fCiRqGpT
fBI+tS0vrey6Mr8dtK16t//rV1CVK9aqHKozBumQYgdHEP1JOq2F6K92QMsYOqY3StTtkiFYmo22
Tv30IlTcC5VMuO+vlq41LliuEO6nRN4WsrlpPKHJFKx9ZH7HAZKDoFhIqY1GqOvc5tWZl+zIhdn7
wMk5sitFy6FWhcKF/Kst3dvQ0rf3drF1za2JY3F6146Zir3hJgcnNMogVS2Gy3uE33QEdtOrgiqv
QdWjaDYVBDk9IkFNhyqQ/5iOJJzUt3YMn4L0XJ/LQcC4tzUQZ+4fIDPqzJZ3JNjJ/U0Qv8RUyXLU
VOD1Zeqnp310kVWZl4lzQFvXpCRmm11bJoYe0JJIYLZMRkAVyDR3a9NJZ4P//7Klv0abmGOrc8xs
0I1gZxn3LkI4AoQWbfpsHWb3GVIBp+d2bBnp4gfx4oBn5O/9ZTT6oTKlcRAnfBMLDEixbc3HXt2W
w5ko5xA+jn+tKJoCdJLLBDnK/lBOWKaZrEUJTle8xP1b2iQ19KRepI0o6L03EWUa6cMfkqtx1O87
b9M19i6DXTkOurmktq+J8iXV91Qn7+K4ujb1TZEVMzWJ4LvkfMGYe+b+HznvfDJXH8AVvB5wdO9/
sgQkmEoP71GZUYGK78bAX9ZGumyNp8LOViRoTY1IobhUZN7nuKGhzmkJwOzv07t0CH8Va0faC5QD
mGk6dfY/xA47E0PJh+S1qL21s6GU54qDlhK8/7xQJI9rkJmc4EUXXTeisoTWYmP2S8G2oIuEt3c2
OSXOxv4zsv9Rk7PTy6XfOAOOw5DRtpLAz8aXtLDKJvF1mW5GZDXsCjzlSCxRcDel+9Oroh0eXiI2
9sexHJUmjx9at1+PiFW3FIltI975mfdHUujNFX0XmTwb8nvHhoQshuDHraHdCa300sJExDWESjjt
gAyWRgETC53yUibDKAZ9dqMs1fLKzljUj3hY+nawkH0PjoCWdqiXqoM2maRz2dYveZatoTy4MRKA
ZAgWOqm5UJUgP+OhHBqe/flNjl8u54VEfREZqnpJ287MTD7C+AFT0MoohVZnnJJjq6kpPMbo6VC/
kCdmTjjfdjLiDuGTONDWYNBt1DL15joKHk/v3KGnD+G9aB2EllA0bU6NdyuPdZMn3Ctp6yXXccgr
r651Fvx/H4dCgkyQR4eZNs3l9FpUq9oQCP6pZVnfwQdiG/dM6PQoxxbu1yhTrzVIIl1N6zABB7P1
onLu1TdF8pRy5M/W7sQDO71ykPtw3sHCA9OYPA6dmWe+XLsx1bQNRa4Moob4VfeeSu2udp+l/929
sHRWjmBZhc2blp99s8MFh1230+JdO7x45bsLlwy4jw50WaC/a+cgH+JPm04OPgeb+6wx4rQGWvR5
njWyzuTiZK3gg8fVs+Tfnt6sI14//pwiMppIBmg8RftzIrure5Xbx+J9tQ3gODBf4PjixfWQIDml
thQ7N1AFIi1wJr45dlIMfFuSXLC7Qde0P/bolY6DOYx3tQKXgGFBDoLkg73mSIbe//60C8eVa8Yc
6bWZEjAlgx76raIw0XIDLE81pQ2bvLDapV00q9Oremxi8EPoovEK5rqf9+uXJR6rOrGroYp3SfNB
vbU2HzmRRviZnjuRh6gcXkLY7/hBF6/PdFaaXwau3zJSCo8kVEOOWi+42jm8LwOCLB15Q0tCGysA
pATqrRHsP5I+XFLbxmJWobfK1fbMth47uLQZ0vWvCDj4D+35r9lbnlb2dePFOyNB21R/EQxMZ2PG
Y48BPHK6ILXTZfTB9s+OGtmBl2oO2nHGpW94Mw3JREAPvFVMzQ8/T2+oOInTu2gJimaSdKposN4f
bSjSoAotC9yDjUcNrh2treXpIY5OSLDECQi3ymbuD2HB0Ra5tRrtAuM1b7du9MwdjESCfdx652z0
0S3iwmM0Tbg5pralKwMdyQwl2iXof9XmtydkdS3jzJQOsT+cTptuEmgADI0SwsQ+D1rrhF05wooI
M1eCO6RE8o3AWQTjE0bGHZAQzrNV4LdrOXzXqzu53EIZdXphj1xGg4ZXEAi0VJPfmOydHEWDmYUZ
e1fCcERWg9XthjWIEis3zsRGptilyUEhg0tBVGG2eA6TGfulbURZEEU7b0QyPAR035rw3o7ySonU
jewjZjp4GXqgCHEHj70B9oPE4ZB82giJET81w22zai2ECZodfEVquC5T+EtDvpZrHfXmQk4vR0Cs
+Xgdiv+/b6w8aJtD1bkQ+YIyzBZeoN92qrcW/mdo0pKD+kVKaWOA3UpGTwxRlpTnhFameWN1qwQj
IdOoSy1kpDPTCdZjVqM/aqfrJOoReAtCe63RpFy78tITiqLdeKH5ycLz0Kv2z2UZ9KP79WsJxa//
Mh9Z1WiqX7Bf9agtMuc6tOKVKslrbKnZ5AtXEOhnOtjvd6+oKELFCzN0lwELAPebALmorj3vw82I
vnho5CiuF5uhf5crbWm35trly02YQf1A21gqjE9yM3dtJCZB42h19jya6MyiCy5WBag7KOsr3cN5
hikSOMtOcrwL4Rrnrvwae/V8sKKFiQ6u1AdnzOhh6Q2IEEV+kNwqQEc4LPYXwq9C0zVCKdy10rvu
I7Bs9GugSTwluZ9ttKVhE+5h9k5flyN26PeoU9MwFkTAPQKPu07dAhfKemeZOpd4cAbudmCdmeSx
zSblJSNSJNBQUxegCjW/KWvuS6XAw128+9qNkl/7ebSEAeyM+3sky8ajRJFFBlSGKzBtcvNkvezd
CFRZGeRz61PN/8rJNoykhSLPIklFtr1ZwxeyUergTgVrXMxpyXXSRae2y15FXwZt1MQ0b8TCy8b3
4L+dfdYOm1nYdGymcMcclAf1iQGRldhu8QVBvpFP8m1/qzkgSaT0Ijdi2IyeeE85AFUhrzX8Jcna
9N7wbpJZM9A8pskhUINd6qMbnhWXxVBudRvMdLl04CTL8gwITOw9ULpc4x+fPjfHXBFiRTofqCXp
AiS7f1xVpVV9xNrCnRx/hRC7k0OfS8ZzW8g3WkJPDozSgZoH3BQuXHlX1HdkL3Tthdgya2mOXwfD
mVf72FH+/UUTy8+boJhjD0hYd1AboGiTrf0GSRUkbMf+TkncM5HPTwJkav1xpokCZJHXmeZ0xiLL
yzIG3dc79dKU3evBT7d93lzZCNcryRJH5srM0aMt1Qs9DSj1IVEkgktFjhZaoK9U7UWGYt6XFt+B
NG4HSIOVAgycY1/qdnRTJpY94wBfF8DCfKD1cXWhZflzYvYzKdJW0HItwrPZeXHkDmYlfDlS9NCX
/pQPfxlkXS96x4macCcyYpKCUdZSNFMh9MzetOG5zbdO+VAXD5VVzVRJpSSuL9zeXYfjU2CsT5+y
Y1tKVQbHhe8BkzAJGdIOl7WuTDSyy89gvPOba7wkN7hX4ueofDg91rF5O/BNI3YrLPA0LO/h3+/c
coh2uf0hcieStxKPhIuy0OmBjoSxJNaJYkVai58nk1IbzercKol28lZGFsdPnxBwxejC06q7AWp8
p4ebzgtaHZV0sSMIkWQ4qSbphsbLyT8LhsYIDRpABeRwXZg6z+zU1LJPR5n4s2WRgE/qGYUeWYBa
SQTbANyQ1PfPtNVNV2860CSCNV3Hbm2DgRDXiipwtGsv3Wnf+Vs3LAx5dXrtpudvOpi2b+RcU20s
EtKU4ORnT71r7IXnY7vimdI/dfkZb/LcEk7ORWyVkS2JwaRm3efbEg4k+2IEaXmO1fDAUf+ZlqNr
FP+IcKCR2p8WXa6e1bhkoBxrnQH4/Kwq5DDSD2o9/vtw038PwGxYzsfTq/nT0/fbtEzHFUf1l2nx
bGn0YQIi8wWS91n+FiwGn5k5Q+gYbC//Df9Ub645H77I99khcBD90XkzEfJ8dVfqJ4QXIRcSYMKz
fJO+jHfR3+5m/Kq/lCfnmd6yB/PD+ZO81K/yt0+S+E7GIf6CSsr5e24mx+4UYGfoO4Bk0vk3uVN9
KOtSoFBFL51t6S/H9DEEYU3/xekFO3bWfw8zuVShkVTZIDNMbK+LeFxGbTbXirXN0fdQmkgj+ObL
MxdZOz43OKtBeDpUaCdnXnfkPB8aNqn9NL9vDOgGV7k/K96yN/3BfOzew7/1Q/Y2fij3bM5T99l+
5+/RH/UDcLT9kr/xU/Xhg2NCcvMrfKIXl1fk7+l1+UHnTA4Si08JWYSZ2NLJN7aBJ8WRwlWRv0Es
+HT/v6viNIFVDmbee/9plpxqCQFL3133DzlqlshslK/DvfGn+Zbn3v3w3t5aHz6Bz4f6x3xU/4zX
xav0Nt4Nr4YxUwBHvFvfwR+hgPsHVg/3c3gkhfon/ULWUnkO/tqvDt3f7/VdeW8/qg/5u/XY3ake
9Nez4kX5c3q+P8TxB/OloYZsMY+hNlU7Kcscz6atkh1yIDmocCh9BlrdYUy+bCXU6em3s+JZVJaz
NjIXhgdKPHaXen8FKRMItkebVFCf6SvcogxoWwO0wBj9udkPM7Nzfn5zYD9aqGLpT0GFJCEaStG2
COnJRayAMoukuktTgPbTt9rSV145D1KqDXlBuZf/1VVWMop5SQwUP1u0/T3saeiMp3ArWqJ/71KD
Z93BbibRk+c9peq20/829l9DbxaVpq9kWrUNKOzclBJO6W8swI1t1C9d48Ly7EUdOGdeEbA8EzcH
WwTChzYaA/eVwpK4e79skW66gd8HdbLTENGV5y4artns7bJcLLJlM/vL4vLTnT1/vjSQ4tUeysUw
t2bWDOHhecc/Xd3cfDw+eqjqErAvxd8JesPVPF2sQMmulNmHUNp1Fw3ieOki5i9A8TNldtGi50PA
P7tOZ8Za51/6e32RLxGef5VXw0JIDeczY5vP5u4MKYudvNCW6qK99uaCNxodW/QKZ+n8L7IhZ7m2
j7x3LAppL+pK9OP8cLL8WpSmDrSxHgqS+d2T+TxKHxi3XqDA6jexuaOH4rDyoPrXForf6L+M5h96
/qXyyQWXnsWsE0VwMA0hxJrGTdzc6PGV0m9zZZUqi7A/Y6p08dZPrwV99SbseXQowXK2v4duMGSl
kVJULaXoguh1DNIlABa1wia02sal/SFGSEzzu+coHJdKu66ErI38BgnThU4Btl2Mobdu6C3X8hur
txbV8CTm20p/3O6OZvMOJkCRmoCPT+eFiuQH3QCmYebz2NBhoVaX8I6uXD9eyLVHtwo6pXTkJrb9
aObmGUeO2OrYfE1Qg0jUgx+ZZkGHLhqNouPMtpG9abLvvu1nkRKv1fIarhDg4WW4GRIacNxuE0rV
Sm/f3NZeNOizR4q36nVjllvyRvK0CwKaGy3SaZDx7n35W6vAMVjJohzkJz8blrLVQGUPAra7lQFq
NnZw4arVzjKDK4hvN4mjftZw79a1/VxqT2roz1ViVxXRNukrcfWZ12/kfFXqhMxk4QQSpHobuVjc
9WBU1/Rkw66zjNkCx6o2NNjP4G+T+tuia1eBBK978NmZcCLWNFRL7TCrxpwo8mt0ur+664HC/yL7
k7jPmbpK1DcgiU3jr+hppJi9KUl/e9YmHjf//EiPhlabV7qb0QVToRCtSS+Kz3Gg/FBmX3L8pAVf
DqpzSdLeJ768tbpNK1ebpFGXlvvQROLrjc3gdeDxs3k2tHdOmCy9OFo3sQ1EDHrmakZilLZzf+GA
YB1zun60YCluRZBe4W+nypX7GfFut1U00xyam8ccMtQ1fqRleRe+c6v0dy3UofV3N6aLFDxelNzF
FmhQzwHjjqBcwoWX2rtUTxaY57RD8doPoFn354OtLNTdULfLDaw8pTPMRvsKAqisHzdNnSzc8uxR
/MkLHVw9EBM2jV3kPqf1Uqm3x8K18RIaz5xlnnJrfdYaUmkKpI2h9VlBzi75cFYIUah+2Jrea9u8
1tmFayH6R3TgVPac9wnS3lk/GrO6KGeyxsUrbVqLcyZRXOuqtlLTbxdle1Oprgd1G8npYgQfKVGJ
U6/bP35xpStb3qRBs1Z247yOPplP3eDPMbwVR25oquWjiSnwOohhymxjxm9B/NaZ2FCfHu7kO7Xy
eVQvB21HIUEVTx9ydTZJWEWK54PxFvd3pX1b1XhacbxUkm2gf+kOncBuciVD2ZlpX3Wy7sKlBhUQ
+SW7XyfOOO/pfr0dqj+G+uRVmy6O6Y+hPgMU6GqACTePYNnPL0Kf8E+Nbm2lgzRJ3tgIu6ps3qvX
wkMnhxeZFs50VBgr+ymW6QgpEDBVIV1nDSINIjBmarvZ0k/VpSF9EYH3Y3Ud5HdK7q0yiyqQHl5F
mDXJ7BZupW1+bmiNsrz7lkXZklgw7Z4sXIUuwWJTAWyN+9S7VzR7HvblJk/ThZEPEf5AsJG6aKMW
SKNaxfy0e3NQlRRvMWk6BSk1gK80Z+7b8TrCcPmhE+9wpC0A3zB6ef0dQFRLuqVlMWqTxZAikRCe
Q/tSpTtiUqnCWPA18w0c5P2h/VA2utgARSGcAAD8l+p8WGorbWXO0SxER3gZL/w5esQreakszHm/
aFfYp3pVr+S3/NOe+2uk1ouNtPLX6n218df0OT6YSwM3Ql2PCLfBx7s219on6nqLbo5EwbxfgalY
9qt+JX5sEKtHQXEtb8ovb8XCzw3cjIHRrFW+qu7ylf2eLqq5OQcwxF/qXFloC3WpL00orqNLGXeE
d2yF1sDureI3dktzHdATPhs/h227Uv8PZ+e53Di2LOsnQgS8+QtDJ1IS5cU/CGlagveeT38+aN8T
W2LzinEmON2jdgKwsExVVlbmXl4ODgQxN6nt4sp09vHyqVrtO2Xd2W6C7oJrbX3HdxSowE515XMH
sWO4NGV6ghu4PveXLuMlPhR3lmvdoji88L3uOXDzJQGehy59uYwWkH/Wwmt4SBYRn3zZrazXYWXx
DQT++bAKbvhWHiYpfNjYHdMz+SHfHW8lJBW80jUiDzUfG7NPxKR8V3AEx7g21xk/47P7Kr7Gz6jN
O0SrXsSfCU62FO7CRbb0b7OPwIsXfG7CReAFXsrXKV+F7vyrYhebhGm4GrqFg2mDE2wAQNz2Pdv5
Lrbrr5nzgNu6A8PFnn9+xybIE2zo5tcghy4i6ox8BRXGYdAd1J2+XkJDLBe7o/0hP2TOBxo9trJC
+pMIUHUOLwOzaZ4w1Z3EnLJsy+48kVcXcSP+OlwITsJzCNzduGpX+pp4YV2+9yvB0116TZ3kMXYT
L+fSoje9zdetb+eX3lzPN6S4c0QZLxDt5Uf2KHi+67s8LRFn5OQrFACJK4/XHx//vD4+Fi5LyEU8
0g6cyfVtxdGclh/Nw+gRbzrzz/Hd0Wm2dK5jNSksSzu3t73DpuXk9vwLPJU2lYvjB4eN+ESq5C67
RevReP7ULbp/5JtuMe6JYReVKy2bxXSDNE9OUAtDw5OWtTcsGrf1tKWxTNbTy7SYL4R4xn3rjc6w
GPm696bFtJg10u2jQ1LAhyqBe1zCROB3Xt8e30L7UeQh4C8tem/+bsD0/FX+pSt5CN5v603mPvYH
1EOc6V7ajYTMCh/tSdhAxNpKmGgeHZNvIPGUNOgQc4sLcE1+PbkISF0L+9EzudrRQVB7rfL4qBPz
tckQvGI0u6ht1E++PqWDlBOfR84tPpggsCxQqeY9z3NYdCBSkTFUzPLCK/jZ97RXY50v0304L6uF
9f9WQulWXr9Qd40n72lZYvMoXXqbv1YIK5PVw/nv8CHU45OyMs2L+++cL5+e5rMJoGnOtSfIGT93
QTMMtVpPZq6V5Gaf7Uvw1vBz8Vy9z1/3hT2+dJ/9S/DU/xM8iXc+/N9D8V6++AeFLDtHZPYzfBGe
5cf+Rv3o9v1tYNjhP+Kj+pQ15Ob5n/4W55SE2yc3QBkWgJDo+RU5C+wOJcr5gZ0/y6/5OxjUH8mY
5QdlFE7v0uf8mf4s67l8b21/0bww1x5GduQ3GPjHz/rNfEn+HN+Ez+x1uBnuAW7fp3eS0uFGeQIS
qrzhXnry0TgVH/znKrTld7W1kZkGpGDbEt/Hwqk/wkP+UX/wp9Pd7+faF3/0r2EFwMEnisq7floQ
b+op1YUSTk/xGb0J/3Rv4av6qX4Cd8lP4/30yKNNsT0/c/g2fpovhIiCDe6XvmWv3f3xY34ayNPC
n+nuslbGae16PnQVCXUHUVTR1TulN1Ekr0q6LtKtKO6C5nGMmueoexuNZkF4iY2oErtVZi4CpH4a
9ZAwmKgfe9Px6EU5HobozM/4AEBy6eO5BEwQHj+AmGUJ6hKBrg5qUs84swCeMkhLtYWqMqKdPNyG
2AHKar6aI7teDR1F/Iytx7YlrJ6cY5W5GChdj+LRIaQ2TR8zTnnZpMgJaKMbZW+kqNcqhe5E+PAJ
tbSW79K1214p1038j85tG2tZp6EgufXzg5ku9PHKiv/c26U4OhMpUyiQqLbt1jruJg1jpczc6WRP
TbuUxCVmmU4QpS7WroTgxaaiGzBLLc8QJy86Ks/9NHmCJsOs6ajJDTiQXQyHzmThs8Q0yKJBVgut
4OdqTIW6aoxwyLfTUXRFkqoyeJNy7Jo/jIKtC2b7UaYvQcS+FR/scZmnG/KkUXMlQ1iZd5W+/30e
n8uzf9zQjFx/gwVkM2iCqlby7TwLwvAtHcvlcRhXgtGtAroSH3KJ/ZyZQbPbEktcEuCKcAJhgVjw
8jLy8GHVOxyk6tGVI+PZrwR3rDBjLbGYEnfHFHsSALtbdaK3l5jT4p8LGNYCcGSjte4KRIunfhGA
9bVW6A16uyqOx6tEHD8HMdoprJHfn/iv6iaLAyEN7ASBeKlvmifIgi600xg0fb7Nk2iZYzimFoHX
6iG6Q+Cu0qMkH51awiIWa6ujJFzFCDN0SYnn9oeW5u74T1xEy0ZOLtzX10Z8sqMglDI34CMFQNx6
GilnotCFxybfCoKF/Faw6pgi5O8ZgUsaO3TTTNMy1g54gDoxOdBcqxBKfrfTbBHbqzjc9dWTmO8v
gjFnh0xHlYa+A5w3kSr7OUkGoaq1qk7ybSaLdi+CjmqPUkvnfknCwZ7eYhqkS+nNDAMyY7XjXuRP
TbQijAIB46BatLqjxZfk085gJhS/0IlgH7Z4qSdvUpWnTIh9IduyB9FRQFIBInK8JPZ46Sryz4e3
YHNJzZGrZNJGa2jwfSSzF7ULqOWZegDPYYgKZCOs98QTzLKNCnEcIj/bVtJesx55nHmX7NFGI5vu
aE0OLrFSzjwXBX5xVp6Yq6KneggZLYtBLlv/O3omaBoptCZc2vMuXedkXkepNmqKwHU4QeZJ3O86
a20NFzayM+PHwOHIA+hLv59yMkW1uOkrfEKz7Vh7DCGIgvhZXhm0vIX4micX4Mlzz/TFV8R5HkKc
cTInaFvQ8lid0UkQGa3ZUdOLg25R+x+/b1ZnjgswQRoYZ9sdGT3en3OvUib9OJXMChHZeiq880vq
wieKh2G6VJNLBLu/OCvsjQwdpMWZVmNAVf55vVEITOk40CFbSUgDzDv0LPSMUoRY3BvWIzIhWNHF
D8rxAzBwiPH2oHU3UHDrk2ZWFVx3MxXuRfF5DJDttSuttYGdvYL2BVGMveEoLawCsEu3Fr8PlHwm
zEX8CV6wIQH8m6f9PopeFyoUuq8Kq4ihdDGqe1bu125llp+5Xzum/NLFHe2d/b5uiPyV3MlnIV3Q
mT7F5TO6bdVXHaWcTrTAPHMkSAU64MwLc+ev5pt5kL+aBGkZmotwJ4MM26RUg6OUbaUKFeHrKUan
l/TQf2z7W8V4kGJyy3rXmIsxNpwsYRj76/QSyecLeDk5bn7cxUmhuGgTEcYbA9aGIARHoCISkx5Y
r7utcCgAlV8oSmiPzfPUpnZRThQA3oJ0tAv/SRu9qqSScbzPmsdS2kgQKcLStCt9wLxylWqcEv6i
Gx/am0G/T1B0gWbjBMU2bO4i471M18TUO2GCOfnagB5LVFralUJ9a2A9JUgyNRAjG8u3S64tC+Xa
6g0OEBkR5jupvuuyfaTg0XYkqo5RXeBaU3PhPD63oXx/S/MW8C0wSiG0qVZFi65YXuES2uB5Etb3
Jk7pIbA76vT14fcpfG5P+X7Bk0is73I8dBQuGDa7IkEXxJnB5eACE+Erwjx972C6MjUGCqxUyX4+
V1zLVWBFPWwO4bZInmXDFT+P4j2cfWvchhp6y9XyGOyn7lP314XeOm8X2RB/Ge3OK4AoR5PQE1NF
6ctJ49vYWkfCsizuqEVVQIK2BY0rAsXFYMVLqAkOU7JTAcCTRLhiJXRH68qAqJdSIq8NAGU0HBSM
n/XqWevXv7+Ecxsuvl/UnrHjo0h+8tbNUcSo0qdKFvq7mWhm0Zt7RHIs3agw9rJL1Jp5kf31Mr5d
7uSdK6kQy5VasxU0+1wH34l2UXHpAD43kwHyOUN44dpfSnX6lGRqHfNMQvDmh59zyaZTRKSGNqrx
ZwKAhT19YTvmRZ57MjpskKvDJQ/7up/TzDTjpkgMTkhK54/dh/rZkMDrh2NkNx8pxjoH67nhR/dR
HPQHmo4RYW0+po+KGuyH9h6AS0PTyuzs0N3NdBLtoXiuX+Sn/t56Fl/91wd4C1mFfJlNC2BC89r7
/D1AtPIZijCea/54pOea34W9zbcTDv2esO1heDCe5gwcmjxA0tPxrXoF8n303/V38xn4wHioX4b3
6Q4x9QeghOB1fJtwsgdCKD8y0LJ39dl/z+71Zwo8pPjv/b67n97B8pnJKK8br/EMPvBHv8/LczQB
fVYrlWVVQyNMPIlvVGxvxK9eLEZwvO/2wrP6BIVNPVRv1jN2OBNj8ErNQX+KX+vX+GU4hC/NAfb3
qL7l5FqVHX0AxUh349446PfCgaxMfK3f9YfwiU34z3ho7vtDeaARMP1IP+jGzA/9h4knLpAL7PT7
7nb+I37R2vWH/Ky+UwsuK4ggyWe/R6XOk4GNfn/ov3jTX/sErRoc7JSBqUf9nETyNKV5JtMVVlo3
CUxvNXFLimLUW2Rzbbb3vr7z5bffL6rOWcNfa/K/F/26qW+bE+0wWaikZjorVmG1BJAR3dWaFxWu
qME4tWGYw+qnlpGAZUZLMUeS3m4GTw02lpcsezKijP79+6ZzxPG6U2zDMVfltAySRXgwr4f9aN2o
+/EmaxwpWDGEU+PIlwS/5Dky/O0pTnIjMTeHwsp5ivDBSBYUKIgm7ExysNujlXxChSvbi6Tu9RrP
26RYIOsSP1nL5o/+HCaearm/j+pXL/lf9wMhjQxXm6O0k41VyTIpimV8u2OEgWo7QoIItF5e5I3D
fhTEjglKrSy1BeIo4XJ6rCgeUqJB0Cl8o45nDK61CQ1b5+DVF0LgFFAsWjeluIaCjU1vrjBg2nGB
pPXFMvjtrk/25yjyk64YQPnizqmkJa9eKGbf6qpahKmjP2mimy9gGil3ATC+sosnl+6ByreP+bLf
42Dx+yieY/fNPWJ0icl4ptNKcLIgQlg0gwFrTC6e8vwgDOo6lXqEjA599XEMof00yxxQDhSAInFQ
vQ/TdOEevghYf43Jt3s4eZNDaTWt1lAeFiPdtnTcOLXGGeWn44TSZvdW1ztJ93JRtlNEXpQEREsw
oAGyauTBFqKrY+yNzWaKV7sab3QlBHZKDjOdIacYDJBuPRZ15ubG2/xv645ackZRyGwWAZ3ftXVI
QRJRI10Yw4d+3I8JAUGu2egnL7Rkb2VHJ0wCu2a2W9d6ua+m3AsGze4MRJfUj3ba4ZzjzmQFtMqz
5tDEn8K8pQiFlwflNeYn2ziH2FRo9szB68QPRYOVWL3nzeJoOrQ10Sy3LiErXni1Z7edb8N6MtXU
NKw7TSeBrclgIUHE3X5skC/1Ue7sniaw20p5lJrHi5nz/I1P3ycytirlWbz9OLJ/zimtM5v4OPE+
pRZnyv1XimmtlXF3Me47F+3Qrjl3xdFXRZvIzysZo17UqUxMACRMxgw8mFX/JrxFYwdSOT9UdpqT
a1DplhqFIyOe4kU+Xh+t2RgN6gQezhRuNwp7jGanzXuTvvmZiKMIEHO4u4ganT27wPJEA+tPa/bT
+XkjYuEXQSKL9HOikksYg3dXEO157LKlhiffoglqFxcf/+wQo/tFGd+kM/xUTyFTdTxyB4HHD71p
KRDkfB6vMpn+ry9GQLqZyKvu7+sP5c/v81c7O42o8kOZ1eYGy5MApUZQXk4rhbP6pee0bGzrBioD
gj8cn9I2gMaUekDtTjbeI6qnx176Li0rKnevR0hxovta2vz3Jtvm6ho3Wvu1nn8x3Nzfz7W4z8+n
z9D7LHfswG4hYAzmHl9/fwK8PXglf60ExNPokEA8CWjn5ys7FmEp5T6PUB9vremKJv+dElyNZKHW
Tm3YwCKBvQoJdut1ytstugz4CdjidBBN46oQNSSLJ0QHX49CZw8DVYr4IBuLABmPaOzddBrWcrQX
k6MNN3FNEWJbZsebmQdVH7tFoll2D2E6EEj8OomFv47RApk+LJVen4iCQY9KfuAlXekUGlU4CxGK
K+sWWYdjjpeXW1Nfjctbrxuoaeq1OxayPQ66LY1/hnapKrc0OsEccyejs60gckc4Ax06Ixl2OXG4
HjrLJhQoPmZyliClQDqal4L38G2OVccm+2T6gAAjZi1I6YHk+bOgX35jlqHXHU3PgC0kpYkrNeVm
gjghyk6eSQtV3Ipa53QSddjwH5bugxgQR+mXBA9prL3w+k62FzHvU/U4yen2KYNscDBmbicE0Pn/
mf30kq8t+1DZ73PF/tCvjUW/yOwb/i7UBG8vrOn+ey6Xk/1nsDu7XhAV8c9ITmEM5LeTN8IVofXS
uamW6eKBd8jnvX5tb7WtsYAQyn9wFNyZikDiYYeu6Wp3vR0s/0ETG4ZCfzXadx+QCka4BPPfONoP
o317ff26vhvtf1p7a9rO9e3dIrDv7lq+JFxbxLa3jZxltLyDW3orr5vFs24vnY1pv77FtuYwo+zH
r9XBXU/2XEN/MynrE8zZFNVD+162N9f2vMpeX3sv/BTXqvtcxPbtc0Nx/HmugOd8xAXqmd7WU92U
f/ufQjguBE7pTCtq2uvBHuzATZ142VGolpdPBbtLYr8cCsrhxB+MFOrulLP//Ll62l/Nw0zY/EW5
0BkxhvHp6Wn/5zN1Dop7aF336g+4kh161No98Wq+EGAchfHUmSvhvy/sr632r3X9pV9OhzTFgpOt
uI+bcJRiojgdf4sSxRiH6myOjvZNdz2pDwr8ZFvbSqujuqxxBknt7iHNVvSfQrpO/Vs9p8jp5Dsh
X6TBZrgaL2w851Jl5CqRF6AmqBtfQei3hCOxcqHRBoQbOIDHP2mzlHUngSht3h8PVvt/1r2dk6rv
lztZJtpAI50KM2oLoxaIA/okXLEYN00BFtFSUOzIv0RCOLsyqbepmqZbOvp3PzdWy6gbQxx7mFiE
jK31Cb8VkfsNiqtI1ruCD59J3DWgrnq+01uWbL5sLplOKnNc+tcsQOVrLr4qHFQnsXPXT4EItMMB
ZS6tFn+5laSvemPlq7tJXmXTWpcX6O5Gy+F+TClvuj3dEf4+fS8Ym2Y5FsSkdvSCUpWe3anqHd2O
PiV+CZ48cm5OTH+ycbACTy2QpFj+PoXP0eho2vvvzZ8E3bKSaVKbcfM6RCuMYJXhJYj+Mc273L9W
JrssySUnO7skf/H/uS59RLOBO9DXyZEo1KEvNWr9NTfVyqkAVYx8LncwZ2BbQvgf9IOf7f/F45qi
NLtgzGqJ2sm7knoUvYq6QE+EuFee1pn10goqPM27mZtdT4/0xijJbV+tfr+wOc/E00ny/cIn4xwP
sqIHE8/b1OUiHl+l7DWcdEdpE7QrX61635RP5AOColMsgw3R6RQ58lVevPFngnEomuBOHojsird+
OFTDrpMOM2ddNco1OVtEmXvMSmes9Sso6yAfwFPhThWXcrbRtMJJqFpMH6UeuVZyaHP9KtH7RYLb
azNu1PhDUmAuQPhqDgNabQ/1pyVuCHCV8npI72jbtQ0Fzmv5gm5y6Q+uSU+/FWxy7aGaeZateFV0
FTbDN2OwT8LONvUVnK8RK0EN0k05NJTxA4/W1K2orso0cCQ/RLJCp3iTLzqKOa2grX8f8b8UI+ft
6PuIn+Q9foNDaabmjDgjG3ljuheyPWMjabtcfm1hxiZPwfFDuASEn4tXv1/35FDoykhQUjlLt7K8
h3AODqFASBZc/VJL3rnC/o8nnPf/b/u7VRaJKmRM5qO8jc0PQ0MEVQHnxH1iAoZED9TpAzhlI+k0
GTsmgNFEM4b2R46SVZYLuyheiP2nb7khGfTvw3/u7AEVnlca+BrI4s9743cavZc4e+QUk40MdgcU
7HIZC7ehvNODg65dqHKcHXYgIMzk2YI5DX5eMK2R2+h8hEToe8vpHU+WyCIH6uX3ezYBQyXIxNVd
RFjGOBn2lhpHbKbzo8n7aNwxn8j4xWrHlKqCLba4Sniha1w6V4T8dsnT3sFEqUakIjlaE4yqJRzQ
FgrUuPIN5YEKDiSOapAPUxjkXnZJB+bsuKqU8WclGIRtTvB2HWuR0qznp53RD4Kq+CkaZpL1v1s4
sKllDnQ69E61x7TMqksa79HOgr+b72DFD9khh35xqQdoXoF/7cX/vdAp60RPw6PSlCU7Q/ZFHAg+
4c+JzZ69/19dC1idxJWeT+UvDUezKSO5T7iW0Myd1OxCdenNVVi0gtULVI+zG8L3i52cbvkYielR
ZssDB5HApsBFUKQ1nL6IV2FheXMaKXFoCN0nbdZqHDhDR6fa9DoCSQ9FtCY4kmixBRrCJfeCWt65
Uf9+cycLdBxGbZAKIg1Bmtsq8NzxSsoAYGJjwby+sP+cLYbTLo/UAnbVEkH6z/0gM5Uuqw3GAqoi
aTaDnVFqnns6TJgokrbv+8e4ezxOh4gGR8HtyU4vvpHzdwGRAy099Grg5v28C1EMhFKrUxTa4hKd
9so7qs2iEzej/zg3eOi+bv+HNPhmQsdBG2PF3KCDkXP/9/34LMILl4k0AAInSMrJ8ItgRi0C78lW
zu79/B/Bt2lLhwiYkotYVoV0gUMtoY0291Z8G8ZPv1/+3HGAhJuEyhIQPV/9HIch6wqUxoRkO7bL
gEhLxvwYHOO4YyMRRZc06PfrnWOWzZf53wue9mh06LhoAx5M1FsRzN+q2KPQ2zNDs7QWqivztXk9
fsqNGySPci6BKTzyViYw3+JSknL20Wfp/LlLBV2wE/wqrorGB/xJtka7aaNrgl2zfOThp2pHVECx
5vcnP7PMoB+Cgs49znDqTgLrRqvrUM4QCSPsGVndNCRa4yGr91zMuLSTamcSsB9XO5nfhWHFIRxm
NNag7une3I4ldtECohmtlXleUpzCeSrcsCFFUYF0jrace+8ISAtMW4rB8HLqWvEcvRofJWryovYa
htdfeFe1tzDEgtOl6KRCoadJmDfTfUUfHc9i4WXVDYQuTUHX2D4z+JaQmCioK6GyjpRqgZpeKQho
XnlHs3TM4DC1o5uEykYkQZ1rAK30mVS6d//7C/hihJ0cLz/G5OTELGulMq1WQ4CE0lE4hZ4VQXan
Dl0Olq1pf8auR3f2gP96zUpIUx8r7auGep1g3JtKg34oeNnNbDmiOQo8s/jPaLq+etOay+RppMdh
wpbwVoj++f2+zxz0P257ftXfosmipD+vTI68SvWV/EKBk4IMIv2TdDT9fqWvmOHvEQKQQMyc+sCX
vte3SwW1Lofk7cnWVBfQds1sk+jPOKQlkVtQ/Urc8V5SPfOp2A9QQoFJ850qX0/ijJiI4GMhNigb
WaOM5zvFu26SBdlSb5uAZy+C6UwlKfby93s+l04wPP+955OwPq6PoiwY3LNePQX+duiBw+R8wWke
WY8UNcaBPD157foA2P/C7nkuW/5x8ZPt08h1WuFgr7B5W05PszGJspk85pxo86KJ86VfbeaF8X83
OyCN+n7pL32Ob+9KqE1xqEwuPYk71nRbL+eeftr7x27Dz3MLI2tOPn4o5UevGI7Mb1xUHzmzh4Jj
sZmhfAhb8RTnyaRSbzv8S7d5tyTkxjl49F0x8BQD/+rD4Lv/4mUjUMvOBT2SFsOTPdsaJC0faVom
eDBYgxhedzTSiQdY0pGkbHTqgWgnCHXiCslTyFbyb64PhQ/cjnKWcVrjaQJ4RE3bfqEjirmO5B3P
a2pbfStkn/+Rd8nlRXBBSJ0BZY2fLkyoriI1CkJw5tTPPQC2jSDHJcG+n0ervH6ptWg/5VdW0Nz0
1b4VcGCO3KGDDH6kbL3L+42Ui95IgbYvBU+R0XHIx9VIXdYaZuWghur7DsZTEGh/0iFfTlSSg7zw
FP8hLJS7SlPWQih6mD6sVXlnTtKmh+4fNJ8UUOd3CyswjQsEsatF1emOWOC0qM9kvSVim3YavNON
QuuGaitAFGJxJwnFWlIOvUhVBLqTPD4e+2TZKHvEQL1S/Qhgn7bHVch5E/nbNJNX+BUsYrLiFu6A
SldIXmCXHL9zXsFNv+0Udm7h1kqtXdWyu+TapmCVkQbNXDFBf2qtejuEyiI5TruKvLsVaXVB5aOl
0zwVvJ7SxZAjKYPxR5kJC0iydts0kB8jxyQjrtuPPPs0q2IdxFQCkg19uLX0pmFcVz/iBEACVKw7
cGWtnFuGJfnR1x9Nc10IO65gzgKOsa0o8GiV0THiAOULBpjuj7kvvxDpsoxCR8P6Gvhpg5xaMnyk
Kr1xlIrCrKe4Tgmm35WtAiWVkrS8TJN9DTNSy5Wloj10vNQaRRzKWm49GE4bfwj071D97nLjJU3G
u9aEcgHmQEtzKWYQMEQnySBK9apgIxPozS4Q7bowx49KSVxrKhfhkT4ZA6OWnAaEjQ4HbojGzcSR
3EiT7ScXcqIvId2/pjSS2TKuRVjFnpJi2dCVSTMaQBJzN1Z7U8auZbTnWALlfnAhkZxo+pOYTCdp
A/sH2LHTEuYgeml9fCE4O7ePqd9u5iRBG7ohHqIZBfSHxy7aTIgrRM0ubQ4A0yxrsbpwap0LBr9f
7yTop5ND6Azyj20Hc6hDMdYj02Ui+d1yMC9hq2c3D+rSNExjJUtz9M/N49g0pRqKJHhsV6wfLkY/
y9z0Yna7sPyYwmU97DQMPoM7Jh2EknK48LLPPu63Ozg5o/U8t0ZzIudDd2vW9JhArys6rlyrxXo8
uXAqk8Wf2S7BEZhWGJTRFncyvOIQ9L50hBPQ0E27TO7i23Fb3AUrf1lcq5iUbfGAWgerdh2+NihW
2u3a3+CHVNwhQqZ/mht/QwHwqX5ACuqWUia67rf1Q3qLp+Nbuc7X0fX0WbzRCejl6+LaX9br2fls
22+Ht+JOYelu509zLfk2hfAraas/KdvuOuKr4CqC4eoM12lO97HUuON6XBsrbaU+TruY5tple5ut
juvjOltlq2GJDso6uTquo6tx3R3t+g9MtOCqX/drQtPr9kF8m381rvHWuu6uC3rL75KNtgyvg1tU
UCvqz8jPVGupcpq19dmsjQ0mp1trk/1p1uEqpPqBLg0gxEry8NFddPxmdds9CBv9ql4Wi3GnrsIr
bWmu8VTeGJv+SVhW6+B12OZ309c3wlfnadpmf5I/QF3hiqts8rtq3awx+nvqn7Dv9m1j/q3b/E7y
hCUEsGtlg+6KsE+v+WYP0DGsDRpl8+WRAyuv62t4QUeMATft9fwZHqZ1vBK3Mp90ZS7SlQYnvbP1
K32lr9QrIHPJpmtuKa+QMeKLnXo1f9JN/yivMHSg1rOI95cUI8/xqkGyFcynUauZxcJ/Lqu4igap
liC4UcVrzUeOXSMtHQXRKJN5oNEG3e6I13u6t4zYcnJc6IjGjDTYgzFdiEvOLXG4ohTcFCR0/jIh
kpLUCAIZHJJlnGIzQjt07rGlyuOy8F8gxGq5W2heP72V8o2P+W/i/X4H5yAuA5IawDI4L4yfkyVu
TF1Upg14GvGI4R9Aemcl7OGxMW+rEWml60y4Idllm/PJBulnSZMPmT4SRDTSaXMxMD234/B2kJmU
JSqLp4Fi0vmqaYXR14CQ38/lhf6Tq+J1c3F3O7fbmPjLaQZYrEbT3M+JEPqa2kcJ+ytTgPhoLq5+
obBZ9/n7IJ+9EJVMc1Z0EtH+/nkhPQtUPaPvZsuRMc8zko1aXBvQKY+X0qpzB6L5HwV8PAbwFPt5
KdXKW0RVWjLB467InwxzSZ93FWyymGgLzOBSlUA615cKcUqkUwa5Igtj959X1Gk3HKU5O8fIYdGj
sloadBOjPutbPGoxd+YYip1M+7jXF1lLw4oaOXG6G+N0MVT7oWPqtfo6G2kl0LLNnCAcW9Ohpugm
KJPl6Kz6pGXUAPwUU7zK6VDvEchymR5JW9yKzQcsMmDYfYtVqQQk0STJs6pQ5RNwrQsquDG1LcNL
nVXXBqO9SS3Ue8xprdHDPHbibgLw6K0rxL6nGbbV9r6q7TJkFhqrdIYcmjg919dggPhcPE3d5Oj1
a6LRVFnstKR38T+wv/Be8EcA0JGQ3CxMu6dEnR4meppxNr2dxZwDZWHQGZHLGTQhw9GlD4ljlY4r
C/6iLEpr1MhxGhIdVVlyoPPtfdR7JO7cOBbLJMAQhuqIYjopoIbYx+u0eBt7w5sP4wz1GtFns01S
L5rUZUJMNodcVqA7dUoNS9HcmAlXSsriiDFYIAzOEY00/D/bdlHB76ypGAdkZmpTrDQy0tjst2lI
0w4KTUelvU8nCpKNusbwZtmL6U0po96M6F0YJQsZR5hB3HebVkYzCZGcsDH3Bu/693V0DnOFUgsM
yX5FJ+TXXPyWO4+574dKnnwVwSgWzbp4mjrS1kzfU/jJhCiGPSWq+a1MFG9FfW01F8pi51piTLox
aftFUoAg+GSFTW2lx+lstdCryY1F4S1p73QcM309cEW6UATk8wIANraThmZks0HEhtWQCA89Mp99
jjcn76prqc9TVP59gM6Rt01x7lYjpVeNvxZjAFJpFQI3JybLLK8XM9WXeU0r7EwHk/MbOltnVn4V
FkuBHmBqh1I4F59mRbWCYrQOdw3FrqjzjhSUSyQgjrZe/Bmrh1DDRs4Y3Uncz/Jaxiw2MO5m1SPL
bSTMei5tLfK8/55kGqhyz6QC5IeRmjw5qMs8LlU1MgEpSLEsNrCsCBYSNA5efd3BLCcglvK1IB8i
DbNsbVqXkfqQP3/JnaEZxB0aHFY0OKcZ2jfgKDOyUAmGUxXom4ibnpzz9xdwZqdHOx53HItdXv9L
K1mS2jStA1By5iK7fAXpmtRA1Q6ydiE7OHslC3lADksMJU7ps+IktHWD8wE1tyXnF3UwIPBCur14
Sp4rz+JMicrYjH4rNKL93OCDQA3rSQMAz8YDI08eMGNUBARzig2fxVJdbbjADj6XCfy46MmRyZGh
EwXweITxuu7EW1lcYjoe1q7xEKtekbnln+EDYRP6iJTW62UXp2d5WNeCa+bvRzok49mSyCKyDWEo
LCibO2Vjx29h4QrtjAS3uD4WSzo5e1TfMSoopw0WbvhNquWmKFdQd8RnAQy8vbBGz5zQyEnQaQVM
i4nKaSGlVZD1TnJwzwg1xCbaGAlgSgaKkdCOsiGLVNTb3yfluW0TLhXttjB0cFc99RcYhCyehJSi
gui3C79m2UNEnZJZ1Th3Tfr4km4/6+JVuD/7qnLTZI+zpF2THC/hgOeWNF3sOFkybw0kLn/OpSga
piEyxGQrkCiQ06bBtcWuM/fwNVRvOOmCg6EdGnroCTqVXruaT1a/geAy/osFNFOHEWAWVRzHTnaX
KYjKSdOA56mtUEgGd6aEi9DZvwI/cZSildMkicdceJ4R304tSR2KQh7RGodUz765absr+qOG+tAj
Yam+HGWYQZ7RLC/S+M++eI4o9OM1tDn/qlGmsqBWPl4PdL+DrhZouenqbsbJuggtLv7PUTDHK4WW
O3I0N8qFDoqwF5kIX6DQ6Vb+lWNA9Acz+qoufhuCua4clkKZbI+zXJ9sXgUkxZWKnGrYEQU69KmX
OTS9cK6bvkZZ4Mb6Rwx/LcjXdfs/nJ3ZcttIloafCBHYl1uuEiXZpstUWbpByFUU9n3H08+X9EQX
BWGI6eqb6ghFOAkg8+RZ/sV6DNX83qK1RQIWkwuJhGlEgkgkQ0IvkJRjnzTJpqrfAjxfRLIjYnuS
P0WUdjEeW2I/3z5Vc2MpADnkvmhakBFMEwHVjgIviuMIAoO2sa0dRN6NoZzJldaRfBciV2M6OTaJ
Z81PN6UH/NZSV1FwrtofY/SHb7zo6WuZnlXlcWRIo1kVjc5+42rmKgbeWSfhqm1fDUabFejmJVCV
Jk7apy+C2QmS/oAFbXuSxjRNG2ZSJlxzwvrFRZwJwKdcDV/ljtlYeXbpylZxufJo+dgoYBbRcwWV
ZgzJJ0IsuFXU2RTkzUbv8Gcs4QdThz8yOd72HsqNY6Ssdd9ZZRbeBeGTaO0LWBRG3gEb//ZnmEME
YBPucDVhwYgFhrgor7ZWm2CmbZVGKEroWocg5J5Q81fUlZts/OYIn0JB+ovoVpMP9PmZpFCLlzxV
Zk8azEfZBB8BGGBK5+g8p6tsSwsfA5lTlK56lFtPot3xFQrzOs3fJfme4EI6WuPRuQhGmIur18tP
glmUWp7kByq+NaLnjKK0zxUtFHMZsDS9vhKNUS0cN4PAIBo/aGRI5qlP0LbzkmO/LCYprufp7tLQ
ydY0S0iTXuQrrj6KpOpjhlN5+Og3+dbu33J/ryHKV5yo1nKOomYcxSdpx27ra/oKjYzeWyi65+7Z
658w2eBhKLd27fYYXJcHWT0QTMz8hB9CFJ0It1K3cJ3MLgceBbNmoTM21Ytqy0puXYs7lrwSchbJ
X1i9O/EBvFVWCAby7W0vfv2nFyxscwF/oJDkTO6Uysp1s65xR8vrn0BPJO2uil5tmobOljv+9lqz
GSCJ3+/FhBTNxyMWOz6OWRLP5iqHijzFM34YgPT6nYURnLkbUZZKlnixc/mtQB8qGpptgH0mWWdV
K31SZDxgGDAHOwE0YSqKOK+tL6Sa80f3aqVJqqmPqKEgSioy6S14d0QdSExQ++o5K3p1ouEtkO4N
oQXS1vr/lSGIF/j5a/7zsJMeCpY0vh1KPGwMbah+UwthmEZuCNY1Yd22OyGSd/ujXqxpP61p6vTZ
8JRGMmoSMuD4Sn0kk2G7jrHz6aJbw8iUTEBsZa/c99yhHcczBj2PSN0amSuvu++6vS8sTKKjgVs8
W47hMYS9cYxWVfPKXELznoT0bYEtmrdKgmcDNzAqIE/ap/VfEU4XbXlnAy3hWIyuts6ss0IwzvBV
AEujZeG+7Re+7+xGunrOyUZyy6JMW4Zlj3V1CFyaAu0TWQQM08TzFt7pHKYBjyv4IQCTUAebgnRT
V3WH0daZ7Q+vGL5K7b1u/ey0J2Ifoi1VxXQK7ePm3ljkG8/tIJ3k3gYRSFv7wpW/Crha4CRMhkiw
aPolCHsh1iYX6zpBkyNadyHWUNl2sXk8F/NwwMSVHgUOJoGTkxMYslK3XkEpA/GCthDRVaTrguPg
H8RIall+fS5tESkkhQwVKXiCj6HIThrHTlQ7fLR8SJnrCHlf8z7IcXBca97PmHYWnPgltSVtLtoC
OUU+ytLh/hiTPaRgfN1ENW/XopMTxojDAgE3cwst6ldHBcarJkixAKbI7rPm7GnITyCCkHTdboxR
YuBfZjrpbem/MTukz4KcZNC+GelwH/GVCm+P7rVrwflX73S6g8X4nIf+Sh//9mEYcVmrXnJXJtpd
OKC720vs4eH+djhYesLJp0yzohvkIb00Lph/0A4n3JIq0eJZhsCI0DINPXSnbNiWQPi4UD5+xLos
pV5KyT3xzWCyiKyv2pOFnJm6MIUXzcicVq1I7Bcx/nM4RttgZcSbNNvE/Pnj2rmqRVopYUgnLjI6
ypJ0onuHb4RQQWfckCJpm70byr1yTqtTrB+14SWzXpFUB6Ry+53PHR8hmIHrPVh6eSquo496WPB+
2Mv1gV/ieF/SRAxamK9mdL1BT99ebw71zrP/Z8Ep9Aj9qCx0PZ6dyVfukg0DfOq8I8EiLw542mRM
sZ1fNrzIuN0uLj97iq6XF2f7KkZhHG+1Y8rygmeTmc1G/IbYfU+N4gEEWI2IJ68hy+1DjjG6Vl2s
JLC2oB0hKXsvRA3Y7w/gF1273YCZJ7qlHCeYAgz8B/fkjdQryZtSgtsft0lgib6UffSzl7Q7uulz
X6N7rS4F/dmLFJ0M8KHU92Sckx1VBYbkSRaf0a8RJEU+hHlAN7wwFBb/TwnltTm8SFm1U2J9R3Yx
KM7FAKZMwjtHE5wgIB90sWWkF0GWDlQQRAbmEGCo2aOtAryTOYTxd6q+NgDQncHaYQzTVdZTEWhr
MDJBiYQXaiZMswXaGZiKyr85MGDJyh4HwKXcbA4DgpsZaENSB2Bk053rRlVqZr5FzeWcTIY0ZLui
m5yPyv0jmq4g6dDrjwPEblAMFjKjJxnfCVwQxuDfQLv4LTodJaBlMp3vj7uq8/Q4aSpeP7gutP85
S3m1ZUoPSFZlxiHT70B0uzsUi8dp7i66XnlyK2SBW/h4iIaPyfiUSxuX79I7wrx1Q95PMyeWVr3z
PZXS7cI5nrvsee9cgxYjxU8zW032YjN3qPYUG3AXswZwhODZ+PbcIwKhBM8P0d+FVcU+nkZtsBni
ukfCU51WOHHj1uCHOb5iTDdaI8O+TYwGLwz1OCl2YKkI3hpeQ0UNyBR+uRgRSGl4yI0ly4DZRMtk
AkNLWiRb04lqI8uSbY5D+JgyCqvo5kvYzCj62e8OrgGeI3mlDz7Y9SZTwq34PbffxQVe/+ldYIfI
DIgWCs3cj5uuSoLIVfHaEOkWe3qjDjXyEcldjOmWWhj4q5xGzBKS8hxIw7rufpZIO4lwZ7n3Yzfe
BXa/jm1oC9QYXLc0H21RY7T5NmVY2XLKqYruEU6RwmJXBQw92/KBiRKXcod/pYlKlLBpMgkbPffW
WGIQQIwL3b3UdRtK0Djut1p1Slt9hTUpnZhC0HY3jhl9yenPAJ1+GqVXIfzSq2fNfrcCk26avhmH
PcDAhQJyLrmgMfKftzVJLkwpHbPUVjgoyqGmQQHDi2dpJBs/rH1QLByPuWsV3RKik8kMjMH0x28T
eqnbB4hfPlK14P9SAVEMtlIkIFOwMWBZ3t4Lc1hiEgmNPrKGbRN5zcf1ot4d20wKLusZlf1E7OEs
MI3xghOphI8YPgeBjPjfrMschGko0A3C8cd1ez2vrK4Qt7l1UsJTK++M/kwnP0ZHlYkeWTh9XGFP
s7DubPS5WncScL0w9OPEJfqkf7X6d628z9DBxvoFwZ3yjmi/PDWY2z8ADoXTH3adqH58fNIutiqr
QVr5UcwKUsCwPTJULl1kGyxr1lgb4cFC9DOTN6AieDavY6S0ZH/DCJ13YAkx6KX20uxnZ0Ir2iLo
2X6C9lpVEAa+HIaP+TCsRWEpctj4SA3EL6HPJ4bPUCok6fvt96+K0zKNPSQbTEUBrohe08e3kcrY
bdW+GTzqoGebUNohxNS8xjrmbjhDEU2iDlVVNN/1p6Ya1l5V76zoXczE1RIfKK/Bdgez2OAQ9lsZ
9L+s32fdeyPVCxfGnJoDg1vkEvipXBpTfM0YBH2D0SrThxjE8SG1y72r5BBotA01sQtG1nmQh4Nu
3jdtsYH7LOD3MeZW0nsW3dsxvuNr4RgYblTlS3hMsA3QMHPx65UTPPvl6fZ7Fcd0+lqJGEwiIKHi
Bz3Z1o7fqsVg0YOhj4xM9VgdIUzKKhtuCXM123FyGMcwBeQOowP/8QsWWeHh7MMUjI4Tcw7UhgwX
1RIIhaF+IjI6vAfYbORNXKLRmdtcuArefty5kYwjq2CthCwyWF5x3V9l45mTyWFRwUPQ6eR4KngA
y985oE+IlhfBmJZbx+gfhuKUJrEQDBNORDbBJanxF9m3gS3inCljRwImJm3eARrQXIEtd4/wwdqK
47tOPRskC2LKxL9f1rsYlA/8+850/3uk6oenmRwKXYla1zeZqv4GsJENcadSz0Tu/SJOdeaCcdgj
OiREgGOfEqEm8RO7DxmIl6jlMHTvscry4Ixsyb4o1q1m4dnmTjwLEvuQlMSIeeq0aeemZxouo0pE
5rsgR+w12hXuH4iQH5ocg0ZlQFB+m8jA1HXCT7cdcGRBIWR8S6qf7XhnjRjaIAqZaN1faji+15aw
14ruu+TfDHhRiqVXomOsDUl0UtrnsA9CT+/oZJJaQFUnHUdYIYeTht1l1x/UHMWQdmXktEcI5lBF
SZRtagdloaGBuvfnA81PgbAqa6D8zOmES1dqNdbyhu4U0AHP2hXlqTbOAVcFGxXyTe8FX33MI+hA
gG2CvekcOIzB8NJV3Rcxs1L08E6xeIz03QveK3TBQuaSMh4lUJNCBosABeH6Kn23IYmSfdpR6V7A
8Zuenk/wnKEfViYngV4h7bOAv5n1M1SbHKMGkQByeiAaIXUC/hWuU3Kif1oNuBhaJ2NsN1mSbOQc
x41+D4zeg3ZnWykaG/F9xeB0xO4uKl/L4Syciuu9WT34HQEktHYKqK4EcIyhwspI36K6WI8KzlT6
K7nxDutaSGCRYR56+RSNx1x/jwA7JGH9zUnjnYFlYdJhzIhDOoZvWhVtKOcc5YQSBbEIrYzKuReY
GpGHDr26N0pF+Fn7kg2BKIPMhFhVYm7EAMoqrac6UjAtfQvOcfdcxOXOD6y94gPeUZqfba0ziwNj
xL0k/muV+ERCtuACtTN95dThSaZmphW4UphDCoQaNORVjttp5hUPqYAhhemdMXhfwtj9IuE/ZEp/
j8HflQZ+AIsBKz+ZSbyVBkbbhvbtdgSdywAY/kJBFXp8YkjxMYKmUphAfC/puYLSReQR/py05dPq
ONN1e7wHRuxYl9zY5yBeH1adJNP1WA1WjfGsSKYZVGCHLWEGySvOoOPCgvWSDdtBClI23Q8+F9x0
JXsmQFXdE6pmSPnESC92uO/Rq4dyAlnyVS0pj59yLER1XGbVLcqLFyPbKH1yBR0uZKWlC2jmvhW6
BOSuDG9hZokoe3X/pA3dryHk7eXs34ZEdeUXe9d7Wx6Oiu8wudmvV5oShrEPT0cjy3hj45N2UYum
X0F+TuMoUTaGfIALS4eIaAVY9PYemb0quGPxBbDwkJk2SrSyBOIdAP1wh61A/qKhmedwOI5cFaSk
8RJ/eI4JyhAA+LQMGpf6eFKM1K1t1pXOs44FdlVqtwkt5S91QOGtNZ5D2FJpUn+LRtpGQoSO4bCE
2xZM+TIuwb94e6T0tk73pSz+UIxx1fjDHdrQNHbIKL3uefBfgzF596CHmjBCx/Ye8QkMe6R13oF4
rN9c0/7va8cPDyRqg6ttEmdjbAd1CFMz3ubYAMGCsZyNyDi4OxYnGnONBTjuoJMMh4oVKe6Pyw04
YFQOwOXHtPrt0gwJIDsM3jv7RQfvpto7KJNZvpWQj/7v9wrjTjpZfDhGDZOlATtakW60lwSUaxNM
krhnACXB+g70E/fk7fXmn/VqwUkayjUERDTkrsb7SQD7yhP+C432xNMSLmg1aIg7hHm0WWwFz3Xh
aR/+86yT0OkPrm6mA8+KmARNOwYPqzIGjiQ9ZOba1r4k1iPrE3eEggA1paRvPAR4gqNgwy6iDS8t
gWmE4HgiOUdNRZ052WQI/HSGbxBThUuvb2GBwzJEVrvDURBgmsCfO8paixgOEDgFadjF0AeZdtks
dxH4FwbFAnbqoPErwGtArfcNVL6yQrR0LPfCeQMVCpXLjTmnXj35VYcRCRg74+wr+S4jw2ZgsqrQ
euKvfOu8fwjybxdQE5eZ5Ol32fAwOL+Ed5aH9kL3yoCNMn/Uf6YusJvLm9HDtY4j8O19Mgd04mP9
83YmkXoM3M7SfN6OAG1FxJKojr/pYpQKkFzc6dR/Oy9MDpiP2bwqkqUgMu/K2NtVBVY/arRVZSAp
8qtwp6YSwOH6yQ1QFBTiIWSBg1Lu4Z607VPZHeGGYqy02DMVm/nGJ55eAk4nNZHTsdk9jNN6nWDS
JHdSAr6+2OOuwQUn37cp3NXwUBb92g6Xhojzx00VcrqkoziLTS7uIRkGPXCqi2SHj0AnJTqWb6j6
kSwImilbgZ4Njbll/vPcXatcLT2p9VKnTvImZWl7BJZ/4MRRqDmodYOEub1ZRJ316TVfrTSpw8Iw
ay2tA3EIDWVTa6ffhVFULsnRzLSEGJqJs8qxsGCUT+K0G5ctBMkLgT0F+fc7YIEjgm66SEqam3dA
RxTSVBDIwaJMwpUeNW07tNyqmEC8KL6MWra8DUz7Hva+wJwhjrJ2KNEH+rDAlu8aneyU1KqQixWt
IM1/Ewf59pueSy2uf9NkO5lBHqqtzEw6bJxNCGy/PjLyYC9lqbTFkERd4r7O9XM+vIXJLlKKPk+D
lBkxcN1qyPatJHhydN2z7At4KtHeHlVEF9HMzZv4wEA38w56jy/bA6LnAhkgBln++DUaED+PD0m/
l2DJkEFf2AR1fVpucyy9pcl+TD1c0/ua3/y/6ECBMWbvU7DUtrHjNS3KV86uCBQDXWKLGvhSzF8l
LDqzea8u2Su8DnjtcHeR4gPIQ4KNrAoKB7e3wRw4y0E/W0MGSAeMqk5OQublel937IPoHRh5WSPP
Gq31ZsvdQOIw5MW6W4Kwzx6+qyUnx8HDwalrW5YMqndct+kkpOleRYkmg/y1EFAuv/9TRLlabLLP
YynA9FDjfaYYLRK/yNFB9DEoJlNhw9Pv5BVrFKR8VjGASt4Vr8Tk6FwDX7XzJ9JEqUQc6ii6DAvv
fq6yAMZvozUJXZFp1McoZNI0HQqH3SWgsgbYVpgYjb63Ai6yp1gVyZQIThKNgBDmV4Ns2O1fMBvY
r37AZHsruhZ4g8IPEO6U6olGGx2FfNwbzfH2QrPFLkgxZhwUumCMJp8BJ7xcdQaH4b16pMz0udBB
gUGYFO+XAav7IqQLbi86e5QYsNFsQ5r9U4tdrnq79lTGzPRVuuzSN+mbZ25oWT1lyDAtYTjnz5KY
MUBNELjoyVlCyq3HZZ2HFBi39AkQHswp3NmRfxcjXVdIddx+xDlMBsp8NBAQnoceOq0QPaMtfaOU
w0cJiD7wQyE9725i6+h2x85/RtVBrY6q/DcconCJZTOb2Wm0T9gnvN5PaConHuPAKDnIfouRtoGF
XAsOieaWeRYZClNM2kjY2PEWRt17LIQVPZoe8NZK7cBAT2BUvAxdEfuPzMUwCL4bA0TQGAZjJ46c
6J4NWI7Vwd+LKKI55jK/XMwV2XxQmCcfq/fKCBooKKJRxTfWPJq5vaPBMWKkkcKwE+AL0YSKkjdH
lx5wJ6HRYdK1M4yXwUDjPxUllZApMUGX3P6qc8fy+qdNAmRRIjsbQYwUI0iuZi6AJEGRiySdY3N7
qdk9e73W5GDmha1KWgcNQQ7vs/SuQrjS2er9ARc/WlAaFNBw6coRUWUakmlHQ+Rgpos06yTqkOWo
uaG4IAFI4J1mH/vwWkh/PPkVJAJ6JcD9n+DviFqFmo0Stjd1tHCRCVnawrPnB4atA7uG/gqh+GMI
Tls5TGqbI0uX1+5F7ifAiLiAqU8FuANFfkPijLuwpj2J0Nftlz/7na8Wn3xnLQwNkiK6BSzOzEio
tdEtyLj5vcUPPTsFuH7SyYfuc15x2hENBYOLrm3lIzsRHYRnotSsNXz1EoQYJeAfirYHr1a72NMb
9P/2mnpiAihmWbmKG0B5FJ3T1nXWPbQAAuntlzIXtUULAyQ8UwsoZx+/yDi2Uuoq/qXOqR8j7wg2
BiF7QXCzfyGje3u12b3oMAZlEAoZ8tIuvUq3Gi0ZCWHiqClPArpMXdOdhmrpKpr90lfLTLa8GSEY
IQ08FN2fwvs6Km/s6sH9sdyVmRmvA7H554HEL7l6IGjVmR2H7Ck/2Aq6O95qqncG9cYl1PL6BqjG
yun2S5y93a8XnTRAHDmu4lAELNLkcQR+jpuPGE9YlIvPQv6heQUS2Sx6Kf8fC4Mm0kif6L5M3msS
5IoR2SycAcVsD3J/wrSJSwctMgaPrkCOhyvhXr7wwPPbBskNsMuKDZX841uOEN3xewfUWCOjlbfy
vsPgWZcNuv5A2fQnYGOMD3433tpsG2Jq2HcvjNBu/wwQy6wzDaW6IJOjjCbMRidNv3wMy1TFxvPR
ybtV0n9t0AO5+DFVUb9V+zfTyDdEM+R7lVZ5E2IE2ZhtuVoz5Ygag5ADExKsGmOSEYgPg6HfSkhG
kN539aNV3qVGiDbXH7G6GdJtYNEAPgptD7TQL1IUXM75PQkdd2iToPGBive21hBhUcZ9wTTR6r5S
s3jS2mjuQnPdN5sufDFewntHW3vNowsrGwUibEFpXKlbz3iq41ddOUWp+2fgWmu/lTHFxsyC/jCt
DcmzwBucIQYEdNmE9ABhU61OdNIkouaADBqhVGCYlIoub0nGrxxEWM0pajuZPpv6VNonoUipWd+k
smF2iFPN+CQkAKAORGAxsCYg2SBNFS9GtOqy7m/7i4wwQkcJWvj5rmA/xd4r7HZgQsgknGDlr8f+
XPfNTvKLjac8ABWNo5+W7G6N72HhHyrtgLqlDk2iAtIj+/ehEa1pnoPr+XMIv6neV1t5sHVmL3KH
+4tDNvUYa9laC6WNbMK//MNwN04i/7DduyLcCG2vmB02DN0qlDQP1Sox5KtxORB8zBQkp43/ju0h
6LDGqF2Gq2Dm955xp46MILdVv2OuI54jJe733c/Y3Kt/F6Bh0gByXiC6t1Q9RI0Ayrvg9gJlWZmC
s4FVDiDBEmu5grd25HCbWBWgGUu24EnHvN2ISM0mQ1U14Hl1lM/o+3c5lMx1YR5V44lcmH+DnrRj
eZsmi3apI+ZK9GAoBlx/Uxigcja9iU5b9lMq9i1Sb2n+p92iC4EDHIi0AO2AO750HH1J0btw3yTo
hz3yHSNl3Mp2VjSpviY/PMxpfkkv8kP00/1LAeFKohesEEgaK7j8tGaLvW8Zu5RagPRDSN014akM
vIvGBgV30fQb0YNpB3OjRbjFDyeh5SG3P1ByfXCH9wFLXe4LXNgyALpwi0QHooz1TaK/BWWw06tk
o9HZFAPFFI/qfKCmRGGZ0+cyddPAXgq40e2oMEdpRFrtgrEEX8og4mNwivMQ4IgAhifZN8X+XrrO
XkepD+WLtR786iNMAF5yNGDZE9kmLO6TuF4nuDcv/Iy5ixwFGQAHZNiIJ04uhX7Q+hp0cyiYM17O
l8G/MvjTflJjF6btPjd/dDuneox16/EC+hg5QNz0b2wxRWp2Zne+/YNmYyU1KHL0gHQgu3x8LZ6S
+aXWEyup+Wk7IJGXngtlsagXb/dTSL5aZvL2e1lzvcSFYiKwLtzG+4QMWocpDxD04RLHAiQ9wJrb
UnMykrfbDzmb0MIRB+Wh896ZLn98Sj9qSLhBUYiiVz3FlkPBAlO/u9MGVGvWEkJiHL6s59hH6jpX
/3tVcUcgW4BAYV5Kh/Xj8qMV1lg4Dxc6LRLrghGRHItwBaSWnsbCs4r+yKdXzSPCEIXOQz/342KO
MuAgKJoKQsVaFXKoZKt8XWIxrRNBVKejc0kcAWjIdrZWkEIMF43vL6O1W79jstMHZZTsTOJ3jGb9
AGnYQt1HtDKtIT0o/rjVR5DkJuo5gwNIoQSDeEqt8GuRoiwnt1tGOnTVE03mFuw3PbhaeVg6jKKU
+PQTBfwaEJBgr4hXeZUWKrWUdl3BYSQtrAKMrcNz7OYPaVsfLFSP5RF4j1zs3OJAKyZCYqnIFnsV
s5/r6jdMtmbmB32adPyG3zr/dN/A8Ykqi3ZqH79z5xjIZtITIGBw/zKxVUdnKTjOvwjRhEfqGPzA
5Hg2SVY2USBYJNiiiXYuNX9CSPZpTKDEGFDhS+qw9ZC4QDOiUI4KbqQL+1Ycgs8fAwysw5Cd6dYk
eyxUi3q+AdCMGI4bcimlB6c7Q0mhH2ZU76IHl68bdQSadbq99FwdAqj5YnsHb2g690CLQMrr0bxw
hjib6B0huJ+hRB48315oNthSUzGuItZ+QrgPJKJZ3bAQ31pHjTk+0r5YRNFebIk+vcmrZSZv0jSk
No8HllG8reeZOwfiU9sBpP/dq7GsYxfYP8I+RNi9x4rPOYgLXLffkc/AfiYYEedqhNMROq5ernx3
0Hqo1a8U/HF5TgEqDu69aZ0rJbtz7UYQI8idQzoUabNxpO+o2A2dAmto18kwrmKUFkBOo38LP7SN
DmQ0QusmyDRGOdZBw1o49MvV2EB3teBPjfqqlaxNB15fRKW6lfEodX97AyF/y52Zk84Pv2JukIzc
RguaQ+gbeyTld2iT1pEv5n23P9wcutQB9sZ4HXApfZHJKZXzLleLEny241xEhWtFaEBhfkydg/ER
okV3QqkhQ+k3qxG6Nu5F0oOS/u3foc4eVDwaHS4zfsql9LmKWBi/x4onw5GgMh/7evsV0sQBeCbq
ZhwptGcOBHvJj+4ExdgAIGcdU4bqkedsNV9HPA3Sk9dtfFt/yHYA64+LaJm5wyQUMEDhWhiAypOY
Wmi6a3KRQh1ynxrhVW9tOLdAOJfJM3PHydDQYFGJGRiDT6JWZ8dRFRoZH0XeaPG6Nc5ZozwQ6vfJ
UcU2N/8aFttU3SNBHOfIC3feQ9d+6Rxle/urzBkM8Dn++SGT+11zEP6IZX6IGQFi6N7MEfqO468x
23hwWqw9Eja2APHZIRha82vUdBsJxQ8T9bqqkqn58m2n5PsIOTjOSqn2a896FmmRQFShI90dKCnE
PRD1HSy/fqXpyU4wKJlOKb6wBgtWbpugUZ3sjby6C4QsYPNOkatGQsJJB7O4Ffw1B2EiSoQKsECP
l4jtSyvb93eZixNc1/GZxvUQN4+3389czouxDMqT8FIxGZl8p6qvzDoIQPVDosb5ZUsygstShg6f
Vz1FsPUWFRtnWyDXS06+iB6VjRPAaBBJkGLnPPCBhh0FmNGcgKgF5rkzoJO83n7Q2Zk2z4hGpGBU
fJJkL3vd7gFfMHjw3iBHis4/5awdPA+87AKsdhN8QUtZNE2FdBqoZn6fbDwV0g9m7As/RoT56TWA
IBRcAVJf4GuTmBXLidmHbn1hpo7ae5a8B/JrK72IBj7IciyAAXI7CJBKgEO4cP8VJp+cW7BMBJHn
E4szlNxO0QPOxWhjI0PukL2KBEMM+BEGz59oRTEtpncBp4QMZzEWiRTz0xsQ2nHC/vKzQr1cUku7
yGM+YipNXAwAJnO5c5SwVOPKuv2+ZxcD52aS44NNnHImpTGQQzQlLzWGgWw5Et1gUEBm/z/Q67NB
1oGzz2haxjpoUrVZbaAEfpJeMhYgAYQIGh1OeV7EJ8we3auFJkdXxYbI9pwkfPQQqucyhhMJzPO5
kd7U5lu8dMvO5cIU5/95rMmp9frBbgsovI8WaGr2C8kwykNltwfskflH1DAuCOgh2YJr8AFLsW/g
wd7+jpcCabpr4EEKjS8q1k8S4ZDcbcMLeLlur9+NYOWIVwakwGqUcXV11Ve1Rry/Ww+QBKPuIKyR
2l5aaXZ6p6ZHoz+Y7Zm+cpegWckInQlZOmCE8WSDZVPGQ1Ms+gjNpc7Xv3hSanngkBo7gctFdWAG
tGcAvMOPZq+nxq72Ib6QiAlpDn1E4n7hfc3mRiZSeMjwUlvrl+L7KieRfM/3kprVg2Hb7kTTMEan
Kyr1Df52XGB58dw47qpMD2P9OupoR/ULR2+OOiokkXSyd9vAvXqycdRUL2Fk4xNN0uHk6feYxhz1
Umbqfxdag7d9sxEaXK00rPBI3mVUOH5rr6tCF8CVpoL51qX3CXlri6mYs1G8ZwslDOFWbdb0NUNt
5/0l8LGon5kteJviz9j+ATgckSh4AHR69TPTG0yE3pKArp9NY7FdMyQjX6NLB7oxth7K4GDCHtB6
PC2jbKNjVSfB4Rh9a2cVrijxfOdbPCh3sSJHYqIEjCbSvYVkZU5rlXdFieXQ8uF/4hBefS7Namwj
DnlXApcJaPZestwXYW0aml/z/A44nwDPNZG0VSKyD+wy6fCiq8v3y7vwfqzOgjewLPM5C4UiUJPZ
0regIp/sYiXoErW04eAFkb1LUK8J4mYXWv1BCoe1D5Wha7tNEgyUDfmuxeukUe8V55uTb3PnRwtV
of6V2ecEuQfFWlvULC2eFxacXZtU3IIu6rMlHfofZrGkWzcXj9n7FpppYuI/Hd42bQx7yXCCR2iD
9DGIkaZz8tRvdO1uB6e5SwawHDAoZsTg0SelHa46UdVaVvBYZF9afDcwHkSA8IJKIsjcXmsu9l+v
NdkobdPbsaexFvMQ0eX/LQHALFaUa+J9Lqo6zr/Gf55ukrGEmWd5wcDWZARLxoL3GztRyKv9q8va
pDwhXqhCMmWy0uCDxC9lLXhEOY57rULNGWYi1TixCQzwv3iRV4uJx746cWqBs33VGYGQCKGFA1KU
70azVc+P9NNFInh7vdnXeLXe5CC1muQ6eikerjrIDH9iVF6fBFRuCduztJDYQVcPBl2trnuTE1vH
awwzQSqe2PcKFPklCOxs+/7qg02hxnHhZolUshmZS3VtTHfomx7+IbjLQ9jsQPd0Zr8JULlh6kSO
LxDQHYyxRYb47AH8591OZ4utGgwhJ5MDOL6SoWjGE8UZY1wu/MXka7aKuX7oybUWR0pS5q7YOLDR
QSyBvgH06NM09as/mOYyXYJ9b0jn2/tHW/iutuhCXH1XE5NTNRGR2JG9Va+da03IQG4xQgNVtjKd
bmPmCmSsYicrLRcX+gztS2q+U2+sI5fxOqYbzbNRAvxWuYfz3UXBykchnikYnLvUO4TJm7h/ioSM
yv2Vt88wwtaqgQCysjKjTtAjjDjf3H6wWVzP9QudhM/Od//3wQokDApmVkx3g1VOY7fd09gpn6yF
FZfe5CSGxsUY8YrYLnXwBgcY7C7VB1nrcjNkDuJw/WiTiIahpp9GKode5IDp1i+dVdVvhQKv9LV7
LLnfFy+jWfQ9034sHAEswSiaBBolzgb+wKH8XV8BTYfYIfwcsQ3iXhp6FJH9fe48il7DwqecvZ1I
F1CkoH3PmP/jHo2jDp6pBkSr67cgC3m5zJzpqHIcO10SbxpFOgR+gFvAIhYtqHLfaJA3jVfhkjWk
1e72L5qNDMwQub5gfqtTb+e+cZWkULxIdF2Vekv72haiFUfN3C1q/85yfagxbbQSxEBpyl6WlKTp
Mp8+IF/bUt8JivQaeTRQvC3oO+jBAu9B+qq76DPVz7lyZJIA6ZSp87J8v6gCpxUTvwHqvej7Uet/
/BZyVCegPxmvccHxLSg9kIeGN7rVCtpy0jOuVjSrAJjefuOzaMXrdSfxccirRnM7urKQrSSUcIfi
XZDth1haV6pP5HoSwEVLP6jBSWqtVW4jmQjQC/QpAusI9A78OWfgry27482dR+B8sk5+YSGyMflt
6mD3Q250lxJdzvC/QUk5OKjh3kSsOjyDcWq4qm6/kNk5Jw4vQPZQsTB0Y3IoitSrMrNl0bGPaJNb
zNVxFGJ8NaIlostbFz9TmgUdKdWAFoLfKw/jUv08dw6uf8MkEDVjY9eZ1oACotbphjVItdwk4znZ
6Stn8F89sej/IqAEJ30SgvKw0DNXpsXDKaAnzix7xWSFQQaZo6BDUbDxtZP+W4uTiIDOLqw/F4ZQ
vcNKjHEOc4HJjTLUDppocklDvn4DxuYl47Yl75DkYi1cVpT0SLeLIpgcXZMMNPjwNTOfcSfago8Q
WB0dc7xFfc75jXD1syYbwYioVSxXdOE9NLIdVAlwF+qFBCHjF9EAs/7W5b/5UfAAFzsol3LnUzwg
KqvAvaG4TcvxLIPHEA20wuTquwmVHWvh7dDmjwJFkjDGjcf6TnKLlWCplBRzdY+a8tiKnyTGJr79
vvCVxGGb/iDOIlgwkO8WNvEfA1RjmKkXdy29ufDQS+ImbvwndK0GGetEjG7tXFjcERurbmnpudgI
UZlYjTEossKTpa1y7FLd9i+xkYF2Rt2UVd+SDDrBTpe+ythRAsXy5IXEY25fXi87OYWRRwNC6lkW
LFhd/xj6F4Tb4mHVxnvTeFYWHVzmEp3r9cTfr1JGZ3Sj1kfGiA33vWwU3Nv3zJAFyswG54erNWcg
bay1qOYUJNxr7z6135wBmX5v69o/Fj745zkZXXgOpCo8wFA7nhxLI1ByvxWjIT0Uuq1J7LzRCV+3
vXaf046h77Km+S4rAFC6Yls3eAagcX/7R3z+BOI3ODbdFowKwB59fCWNX4QZeKdL75TXAfdYth/l
4BcAshGMcLjEU5/JblkQvXahlG0Av5wsWDpu0CQGKWAefGf042BsmnPRHbj5OeaJ9TpK97cfcX5J
EhHovXTdzKnxhoTDKX2PjgwQyznozowRBKoJwgV9glJPDpomLQ8WZlpFPOnVspOEQ5F7SWJ7X5Yd
UGb55epIJvs7o3iVs2dBafcK6xnmh4NTkDDoNkd9JwE0sUusErxD7o6PEs0sRtckTZh7bRtcRAf8
Xb91v/ArkxauiZm5LT+YS0JhHEK6NhVmKKW4cwq7DoTBp4zRd+IHF2sOskQmMrjyYCuNThMd4kjJ
7ywAqqrzVVNj8KXFSihxjbggBVmHyMtZBb3bmPFqSDoymeO/+aL//NJpod1oumdIEb806U4AQ4P2
1UXek69JQ1KH4YcMyWI3Zqbl/uH1TKtqKZTlVMrL4KITZb4wPQubYzicZfoyAUaGDEQbyVkBYdL9
L2xngT9ksEyhT7/ht6KuaKOwC7jOsu89kF7LyvA3Owl/2YU39Pky4cfazF0Q6TSRKZtUx1Wl9Z7d
58Fj7L7CQmlSh8J1A5wra/ZkHX39zjDGGE+LGkkzbW6xMnLUgGTIK51JVCszqw6Sugm4SIcvMewX
FEA56H4CA7w5xNiTmTCu9Sh4UqGsIATckXUKxC7Vp8jBxemE7v+WDsZ94UOLOrfjF72Db56t7Zf/
Ie3MluJG1nZ9RYrQPJyqVFUUFODCNrY5UdBuo3medfX7Sda//wahQHv1PnHYxuGUUjl8wzvEuIKD
/xP0+k4ffumVdT84OPsA4vRb2NvU1INXxDFBC9o03N1qpXl6LF8Jrx0f5GD9Zxr/WMKDwDCP7YOA
hOi9euis4Yo1k+QSkpKC4EghIMOrLUk90RTYKrd9DEDfz9LiGDRAlxQIa0RCtoqGFbEgzwYpm3I6
PMJ/tRj++SSLe7aBAWbGA4MB8ucARIeL3widJvpVsib04kafZoPKrtnSEFg9fAH4CelQkCmgC99f
MGWkFui3cd4jmClmvfiDxRJ+rIqH7Qtr0G428ou1mSXhtpGionWgLAEXRja2SdUzIL2FXaYeM5rb
olcQ4W1NkVbfuF0+xhSoAL0ZTmzENzFFVJWKOWkMJ5rkABOEKGexj5pTGm+hz1613N9HiIzlQMOk
I0IPYqlWkeh+kHdyHJ17DW6pk10m3K8tRFzCpDnayZXfRVdmCz466h9w6BrzOzMN7+oh80DkA9//
M2Yoioy3sjnuhDypzaE5/dIzcFRUyw2phGASY4D41JmtlxfIv2SJl0nfdQDHVhpeEoy4BRoSBp1i
NnfN7NwJa8Eg2CycrBxfQmOYLiu9Y1QFFhlTaEuzNqKPDDviW1g2XjmCyex/EwftxvhKl/nDyVaL
XeBJ3cYHXek9YT2HMh7gNOHp8lp4fPNFE1UfyjZLalEwgsdt53d1Jt+EZXdtVo9TTJ/wRYsTaP84
KykXZ37u++9CuA9wPMH5dGX+C70WngifUgMNTNQUlyUsJAjUxqa7cW7C6aAAXI9wsZs0JJ/2WvEI
XI3bBiiqFPvfK33T4eZjkYAKFmapqLthZfqB9AeYawjnUK/OTAZ8kZamFhW7jgoOARslAmwpu37r
/vqYkQA9p8f+quWK9+jiFpHrqVQKH8/EQbHRAEvu5bI/xgBtub801E6QSptf5OExs7bqrysOdAyN
NZIDAh+s6TIsz20noj4QV/hjYKJqy4dELdyi1g40+Dt4NplxJ4fqY6NkB9vwSizOpeI01OOpsaR9
Geh7tdGuqpLgPU/vim74LQeZq/lQb2TtOmrwLqXaeFdNh37wD6GsfKl84Lvqj1a2zmp4ZwYUrS9x
8YDlEhKDvVdp2YNw+KQ5A7YXKEqQHMu22ZWlfV+347e5DP/euDBWzlAonqI8w0xQqVkcalNflaVR
2bgrhMH1zDWtxYobkYAQdp2iSLkugmfDAanVNUJrtlU0ZHFQw0CCpsmSneI7BzO7G6Jvnz/XK6dv
cQBC+UVXVCjusjkXkBKnVUjNOqcU5K0BzZbCKqmc/a4U+8dsU7tCqc9sabME0PBbgg/l6xCXOEaU
7sjkqd1pMrKrcGiPtdFca2F5QtvjXql9T2BplfqKCiwLWkECD4nFU+5LJ2D+chX+iDLpABE7bHtQ
6ls31msZePlaALvxREBNADmBxXSbSuVbbT6X51BSTkZdnYzh0UQwXSpVN6qeDHW6L5zkRhqdndzY
xyFu9pqu0g+Id8H3ukRMtbNugkq7yrTwFCoaOq+WO9jOobd1T1FPlUySMd8qs3aMTSyqFOUmL1Ca
VtPrNL+Zae83wTVoq6gwbv1R2eHXhuVmDmMMUxyQsFNyyKBhgTZmdqYEuUT/xRwytzMshN67ww1O
wLvMb89SLh+0pEY6NH0epwmK2AAMVpI806dPopHvYG1GKhFO5zrp9lD8t86NtcPq7VQu4t440xMz
AAoOQ5k+enEf6se6sXbBF0rpPD/MpHZTB1qEMIvPB48RRLigb2q4v7wPAcbYmjK5Dosz20BRXQ4F
7Yz0kx3vqSkGqtv8zRmR2bgZQy27mSbv812xFmK9HX/Juy3UqLZLJBgxEXqgrmh1xVWtP+XWTW/d
2CZq6DAUgsO/GZTDwXRUDA5R2Xz/0o0/zFWCBMY5tY9CdN8yjkN/kbgUKR0g0CCq1X6wpaUkItUP
U/1m1MVUY6pSdHFp5WfqJYStUHGBUdNe+PzlxP/yySjW4pgZfU1q+sHMz52OsP+xcZBWFXpsgQTg
/GgUW3O5ctmBj8NLkF8J7pYmicHk+yjVqPnZCR4M/bthPLXKc1V8n+HGTe2O3qnlhNBfoo3dsrpw
qfqoyJcjWfPqw/sm0rHTurSaQMnPU7F39Fverc+fP5/KlfBYOCKBrgT3hOHJ4mjTxx79rbrKRTBV
oY8UY4nkqsV97//X+F0EOdFbVOksELTpi4HSXMn8tGcg6pd+socMS1oFTV8A+hF+sICQfv5ma0uR
fu8rVlgU1hcRShZLslxqDCgqOWiG9PpR2IQBlP0344hYCEC9gWbH+40WhOYcYo/JOM1+7q6j8jtZ
03bavrLk2Vf/O8ribRJA1nFdFLkQQJmQSQq2/bhWggoEp0X7A/4OhSYxoW9WW4LootbmcS7iSAlK
OzCz7Ki0GIUkP4ctuszKFjbFdaoJcSQYlYtZm6ijxZ3P+4AJHZ2n6SmvgK3n+PFBI+1uNtsJK6vh
3XiL+Qsjw8xaDMfOlDpAVlGvhxE7DY+fr4WVlgkrnA2lWKhMYfa1GKZ0YCBZbZafh/KuUk7VRXpu
H/HiaC7pX6gc6eZjJ1qKG+eEunJQvBtW/PzNp5usuXRwZGVz4dzWPEfRLXYnkv3gJzfZT9lHUHan
ER/0CIK4YIaq8r4L75r8hFFIfUqPSbS3UBOW3RSIY7bxcCsN/vdzslhXzTgkfl2nudDFpbRBtTIc
X/qucSU8cHSzOaj9UXhlTPKznm/BWtfWGecnTVSObj7IYvBZrnupDQfWmXqSuq8y4iMoDAaXobk4
0Z943oC7rS4AXQAZGBLvG3MxXl70kTpOOqfBb3j4iu9iqws9Mr5P/9LJKOY9TKacQuSW8tfKOU5X
ijfkyCM9WuZjGVI7I+uOq0K+TDkxYbXvVNGThr0db6zytTl9O9ZitclG3YAcZ6w53XX5vo28IaHQ
4Ao3h3SvTBvlMTFli9v+3astptTpQ8cpFI6Kgq3b1G7W3c7ZdQ1M6PPNuzWOmOK3mygI+h5hBfbu
uOduMvFIVE6bqIutURZxmT2PjlkPjCJPFMWP9BESCn3pFu5yaxjxDd+8TCYHWh+L9cB9wXlHRY/c
KVA3oocV2DZ2N/SKLIpBVB5eQ983w0S+Vs1S3uVnyb8NqAzryqk3bkvo58EvHWmZF0e5NscvdXo3
d0/FuBFTrA9P2ZKOKC7D1BTfvyWC27KSlZzqCneWnr+MvuKFUucmsenl/aOfdZ7UTNi3zxgCXic6
BJIEhflNZvrrJf9hjXJtcshQSCVae/8goalWpWQn3J3yo6jlx2De9Azkf/gwSgWk/Mwdp8Lrk/IK
WSCzRCkt8vdR+ZcZHMbyafyVAHQwYpnFjSjIFHiUixLjDAQynst9TIEC/obb/i67i27+Up3cxSV6
T72LoMDVh4c+n3boPZXotafhN8L7tMzdNEsO/vi3gh93lFx6td5rv5PklNpX4ADbBlmF6ShUMfT5
vtG+tfZ3jOH3aXtd0xixp+CL3Cp7I791ELSvkPhDInuo/mBP6paowI64vQCX4G2Cqdg1iunNhslx
Lu+SXnPDL+Jv5aJ/riVr18QvCFqYpvWzmI/m2P6qu8az6wfGGk30Aa3yOh8MN0smtC++V+kDMFqj
OdmD5ULXAG+gZg+KcWkaAyFP8NrIwmQ5M2JeJ2PhFdXt1OzHeHRT5EagezuX1oak0x2bMvea6QJX
qzKxMi/hD2QV5nYIyPinOrLR58iuOhS5RtBOnbzrlJcypuch914wxQcVXaaUKqvsNAdrjq6U1t/F
2nxQER7WtGugcHL4I8iBjCBxgmilGsevrWkh4z4a12Ef7ME63VT4pBjW5NUS8hf5H2P6mwJ030eH
CYc215hLyRXFurlUYYgXu7pS8T6E25f16MUDOB+VK11KD0M+Xxpp+EvphxehvROGLwMDQ8QrRKpP
VTNT+xs1jfcNoZQ66qe/x9aDy1Ca+oGgW0cyKPmD3bfu/8xM3xvR+vgXByiQe9g3VOb41O83gTnq
fi+3bILZntCcudVB0YHjy6qNS3YlUCWXoA6jIC/HVbtIJZpyUvrKCjh05oKVLZ9Bx4CHSSBZ4Dt/
U/2LpBYTAYOdTYT/EQdQOJPWDzKBMaRQ8ndoh2C8NztOqyc22ob0YejwgvN4P3tJmplDMEfEcPYx
lOiE0M5F7YCD4F98pX/GWVYjgq5T7a7ibZIMe8/wmo0FlmeTD79CYyT6AT9A2gqfASHD9+/T2VHd
dpqdiaYWSryoc2eNiyyB8hcOhMDokEoz3Ritbn7wm4hc2flb1aYVB8j3z7C4H4A+61Y0Wdm5qmAW
ae1vvaCX91zUf6vto2E+W22wG7VzUjDjqFllF6MzxcS3nNdCm0cHZ/zaelPu++a3ghumcUIUPBnc
Lj7WWus2v+L0qikusfWlGo7UjPWvI32bQfNS/8eAcWziPDl+6FbSuNM06pibpPK1ZYPFIv0Q5OmR
sVq8os7uttiP2TmrtX1PkXVWUE/KnzAnkWr1uz78KBVMAdAKQtUIJDsKTFjBYMD5Q98iL65ex+Ip
6IRwCOBf9P6TG+MYZ5KsZmf9Nu5d/cWHTD4RHB7D3M1+dpGrOifZp1bpAt75fFWLC3Z5Ab8dWkzT
m0BktGbVR3CVoVVhm0rIgz8p/Y9tVNzWSIurPpljJdAjJry1jiMQvECj3HoM/YZ7Yqemx364mzBZ
rncxV/qACVM7t141DO5UzJ7vZBuyMKsZx9s3XwSUijNMOiqO2VnTdi1SXSiMSH/5w67DzoXCx4gz
1L752unPxV///ZQj7Uimg8kd0NzFlBeTT+mqJ6/jChJTnl5C6yKErUDffT7S2oEPPAicBKKFgCYW
B35gNvIU2U6G/DxQgR8ZeNScAkW9M5vwsGkNsjoaQCTLdJjXDymjQssKPBYTKq4WIqWy3Dvc6MKM
wwd9utX9XxkOY3KOfHqHAgG1mEYzU+LRypoUf9boGNpXAurGFaOjvZDDTt20RVzJ3hgPfpxs65jL
LzNFM1eqXEHb49xbBEiPqX8aywoptotDsGEGT9sIf3EELfamRd2dwSwHZt5SIWfGxEka0iLF/RN1
sOYWPGtgolSr2nsZFmy9EzaM0Bb7PEMcu3R7gbyJHj9fQ+pKEffdUyzmucIAXk9ynoJydDJfldoO
Izthk8skt0mMAtptFuyaiupn7kGxF4aF0cXPoGYem/h7hYgboNMtTtKrbsHHyWFBic6xAmrg/cHV
BEk1G6OWnadRu1Ohc9LFrDOaSwYQDFv6YhvNbm4qL+ExBTwpNtGQIwge9kouA8ttb834TpT1k/iu
9atjFsAkTZvqKpyTZ0mh+pR9DcrgNpFrRAchRN8+Wlst+dUlrKNExingCN3G9+9gqX5hZrKcicrh
oDzJDX4Je7hiWLEKbcHPP+Tq+n0z2GLCulLpu7nkpGdrJviwtAbvG92Ode6lEz324+YOXamuYWSA
FiStfcqVyxo53Yap0xpeT5ejgzh4ICBldOU+f681XINFBx/BZyJAGZjv+1k05SRPcy1Lz2SGTYT1
I8bFrvwcBlh2uQmMZ+0qL64i5TAHtz2aqvoO9Rvd93TOp+5q42FWbrl3D7OYZUmnehDPPIwPHowG
pFd+qS4VWk7cMeTUrty50ZfyQQ/dQPJsAslgYzrWH8AmpNFxf6Fn8H42otQa9WAMORY1FTR+tmN9
0yoo67syjDfGWuvQgUYScjMaCjAfpBD0us2UNmAw5FWKfO+EnPiu9BxTM8120zdEqzemVwS/y13/
dsDFt24RweqCOUjPiXGjZ/ZhVv7QEalGhNTU76ChBN1bGv2DmT6RtM3Bljj16uy+eeHF58UCskXJ
j/EF0x7PMldY0hExKSkl2eTy+duu7di3L7vIBKQx1kZcyVlLiBrPLgoIiGv66Q4RybpASmjja64P
R8zLIcE9txSe1qvMSIvax+mk2wld1k67AJsGFkBk/6zK5zoPvM9fcIVjiaWESHv/Z8jFG7amkzhd
5mDYJME4V75hLhgBxe2xPGnlnSUfzUo9JRPbpN9KurfedrFPEMjr7CqTQEQO0aGRjAPvSvQLWdfS
6kMJaQI9q43XFVflcvXCk9HxSdWIyJZF9SxPgqwIDWbYOgYxuJJiOAhZeoeYRRSPINE5mNvBoKKi
QnIJhH0X+menL7+Ym8Hh6sNYJLRYW2r4eiySDtsWRhu1MPub9jj3MLC4eTaHWdsxHESUNygzMsoi
fEDpOE+jrinPfW4gpC/oOCG69v8hom7M79p9KnJmVTgAcKWKn79JZgIlLKZoLMtzI9noObVHAZwJ
g+9F8TzGqP+GOHbmz3NTevyNyN8x56P4mpudR/SmA5FN0nbj2l1L7mydkJhrEBMVJvv9Q01dOpqz
WpTnIIUOpocU+pUd8RPNXBOokTlcR0boafrkpUQjgqwLVZyezsbciJNpsfa4EUyIOAYQIyCI7x+j
iwPAj21VCjDFIOFfJSGKlbhV3bl2d5/p/QGwXVDE+wh/yXmr9fGKYFoOT38P/1IqGvaHpGfmTpRK
Xy3O1Wh/nerkMeBc6TWHC9A8aBQNs+JHE34zCsl2QTUj9sI5IOTrSkk7ZlwkbfGCWPjBmgQSxXEl
xEMNMDxgCmSKEXrFLRc+o8IDrz8yo2OMZbTjBJ6N3LORvITqbSHEZDTrgDzXzkKJS/P9o8nnTvhX
n8/1ys7CwkGU13WhWbdEc0my32hcw8UZGLJfP5EisLNy9DM+H+YVxrCcU+iu6DWKHO+D8Erqm33g
a0Vx7sgPqv63jo2R7mvHnlMtnA9FpB9NVDjS8kcjYWpjHBWl2NHy9AIfmRhyBx1hHSEpMl5SOpo+
2h7wHbrvlUMZkh/ZY3jaeOSVkJBSCxJ6mIMg0+WI0+LNDuX+7suiSYszkeF+7AZgdr2KMHPIog/u
q6D0siQ5SBSTM/xSB+kp6w2KX7gx0JqtlX2IOWgxw3PX9zEmdex2cJv+TgH4CxfmodKsK/DJG1HH
a2r3caL/eerFudIOg1r0Gk9NUf4+rVQMIJ6TGH53eewqx9MhIrTJfdLfU2t20x63qF69FsZ+QXMX
UlbCG1hQSATcOKFQ1gbSMQgUryF2CPOHz6d45byFZ0dtAV42Ibe5uFKtMZtG3aoLUQ5FnQpxhqnb
26jNqlsAjpUb9N1IixNFHvIKPkRViNssVl8olSN2Ad83HZ9SeBHjxkG6crgzHCE+uZ4wlllcJHWQ
xSb2jqx2+XpieinJ6Ucgj1N3DXrv80lcS3ptthQ3NQY22OYsSvKOPZqNNObFWe/VXY8rtr2f0aOe
qDH0anhQoWTI6XSw47uE12avpFa/65WnEY9wABJCRjtLBrzQ0RWMYkRst/rza1kPNnGU8VFYo5C0
rF86Y2vP0cia1KTsi09nREICKUvmO9GZEuYsYp9MFkrrdGPk4skZMgC8+9rBmJlt3mjfZ+dasm9t
SPOfT97ah3r7ZIvAQrebMTe0mLmj7K/equOFOx+h8sm6Vv/6fKi1k/btUIs1ockKTakuKc4Cwc7Z
Zl0EJal/+XyUtS3FftIw5oHb/SGlUo10lPFALs6h8x2kEue5SY0baoJebKy7taIkI/BJKQWrBvWm
9+cjOFyzzAYb2EVzHmEj6PN1YxOh0EpEW8FsfpJa4atNtCKaajnRxL94VYF8VBX2GLCp9+ObcqP0
kc6EQueml4+VJGEo2lmb3ZQ1dAtibv+MtMjkGlktS9OXaHqFD4jy1KUCHwlPgvv5Ua6V2wn5Zzsq
8RsFrkue/N+/JlU87mfQJrjiLtbN2Ne9kzcAEzlIquRx7IQliHCERsr134zEFoV1ASNWE4fomwtP
L0KF8FcGHKEAoytdAx8sGODB980Qa22Vklr835GWUQeQVakfCkZC6BMCH61g8lLKVpuL9LVus7wO
6VLopP1C0305UibpYWNbfLq81bzG/urY6Djcq/gkKNVf4UwFoEf1Lv5biqAiw45qVbfX7xXJS+zx
KvVzN5z0ndbcZR08gL9LqAfsWswdApPiv3IeTGgwXeG2pIDkKEQoMt3eaCMUWd1qb99isQDresBe
fmKrJTqJAJpxzyIengHKDKgVBNjOd+1tjoLrhNXh1JKBbxUTWG58/Q8zKdRrRRMKuYrFZe1oSdSU
GoBcoxgPcRfujanynFhzqcodu7Y9O520iyjbJ1l3UO3cmxE4ebSce72K9knbgPeLD3mi7Kba8hpr
b4zzPgm+yoDgc6OGuXmRJCV0E4nuHNzvLEIINfuO2Lc3IQXL+7VTckUTxKXrRTH9mOjdDd082BhU
SWdvcvayMWEzlRzC4dCqOqK6jdfoyk1cdueED55lqrC1yUA7Fnm1tzrJVZ70lj5faLtafzebR2X+
u60kavKNq4z2XsFKJGiG00RAVLY/6D7t2nB2Vbs5OsHTQIwnN1xeYfEFRp+IpxJYwzjuuoPR/axq
IlOQ4MgDpri6lU5wkNLLjK2BdjQ1L1N/RF8wbyxJ9AiNvA5AAqqLQ1buksg/pExkkTQoW94BNYV+
nPD/+I1/NRfKvra/WDmrTlzdfSsdE657jPkC0nNhvkRm0cio5wKQKBFjnzvnqkbbUTcVPNaTUyJ3
hxK/O/TE7eBpChwXvKyOjynTnSKkbfhIwF4oDbh4yfkmWak27Su1/0GEcFU52t4yk60Gl7grFosL
yQOMt7E/AFiwxKVWaIxXUQPGCGLIPouc5yIK3b4ivwx/KokFbGbfxsGVEKFNIDtsppwr8SFyPLIg
tYCM5Zp+f/SVbW46zgSUyhZnwHWLyTMcYjJvztpkZCVuimGuZBeMyK0pClgk3YvtpHVpUigGnbXS
PvGRUifzTP0y2hdEgJXMdeCZFNwlUYZgeXSN3x6Ms2pvUyb+/NB/bT58mPo3D7IIjc0wNUcpBCtg
hGQ4VY2zSYZ1Jx6mbXTlyHR5/yS9LLr6Udpe5WN7zYKMukuZ1Ps0TSj64DvYPtWhf+jGP0b5nIT9
/efPuHJd0FQiA8OpiTtw2RuMy1gJ/R50IHkCYhEoNcHpVuU71dgCsq6tg7cjLb6KqpY6gAawvUr4
TKaky0/D+D2eJrdWVKBOT9uxxcqx+u7dFtMvS7bsRzMrL7Oy3Vioh8xW3Hqadr3oE4GO8k1JuOSw
qXtESD6f2JXwF7QLQudChphyzzL8VUojryy+PSGUiMMttTkJmbr8iEikZFpfPh9uLRGguqZaQoRH
J+dbvKw+xdGkWuBfJvmWdnIMaXXIH+qW+rRsCvlrFD9uOL4tda/JJ6092AEMSys41K3MTR3TJZP/
H6QMVtcXx9+r5Au6XIuvbthlLeUtYCNYll4f3vnRTp7Du1bzsdedPXU4po5z9Gds5CHbcSRoyB4Q
F+lSc9B5h0jSNmLbFRlDSD3USoQyDhZAS43TSW0LWYIpd0ahSxS8AOvHhnJGKFzE1z1U8ap1PJnp
gPJayLZwJatMVGgTe+tRVhcJVTAhTAMf8dVF4k1Y2BpBm9sTiI+IPkJSvmitc4CsItYLtjFd2bpU
CMWfqhZBeed76+iUQLpDNGJ9kF8L+YGsf9xYSSLqXZ5apDn/+1DiQnnzUErUmgTGNPCNUt2zWWlJ
ghCLsocAWJU1C2XaspTwu27pRXBy7YTGANlWwbL7/FHW8m+HChGlSrDgdAgWj2KnEMVHdc7OpXOb
6qbrREAE49NYxOD7LkBUQ1SDba4zPpqumq54JuHt5fvRUZq8iBqh7w4tGAtf27fORkK4Fjs6wqYd
0RUSQ8wp3s9UmWQDOsFyQWf+j23t4oSed0ttG/xBRCtsNq6NPtHcFLmvsThSntjWmxHbevmxbNy4
kR6AyUqF/f0jtKibBe3UFgJFQjvXC0qTGKzEshp2ov8Crs8ptL1tIUgdo/Uf5B4RjrxF3Fhbx/88
hSMv8kV9Qq3SMZqCQFVgWaLmu/96v5N3mARXn6+Kj4PBRqKliXMy9hvILrx/5UwaQjvv2ux/3HoK
NgHXFshVsR38ze2giSPq/RS/H2+xCNNGTzt1aNgPteMlZrwb5fwU0rf1ScmzMd0peYH1W7YL0kdz
vLQSJQ9K0lX1o9Y1D/nNnSnhBUeVzxpkrv/Es2JwqvGXYc4PXYlIKnz3zOyoD/4GuOkWWXgco4S6
KIdBhYCbQneqnW9ajE05I/rQ2LXReEe4e13qPWmK5MaRc93Ud7E9fq0S5VCE8bM9oCOts/qzwOuF
xpdeuI3MvulUt1BOMKw98gLVeQiOEchPrfy7xRYAJb/9XKY7WRlcqR1doeV2CyV5l2rxgw5JoQst
3h/9KKt3DfY916c2pWxCLK2I7DJsESmFBViGg2f2WgsPJVCYLRQZKLl7jjCMa5GRYfu+RIHqlanh
hil490TU8tkqVs6THoPmqx/+CtS9IIUj4xJoHEAUWyoVnjKGOM2tKtPcB8EAW79P9iomiFY1um2V
Hmy/3Ue6hvKm/iCImhU67K1w2LK9AIWMSbNcVZK9NHoUIW9mFTu8dfY6jhA5ScyIODssa7TBP1+0
H+9BsYhMJB+gCoKDWOzTMI6jfsRl6lxqj3J0SwDERHC/hGS/n4/0Mc56N9JSPMjngwcworOzEze7
ONoP87dgvAzdfgwyVuM1EP7/fkBBrMOaB/wVN8f7/ThLsWPUMq9mKI+2hOS6/lgMpes4A22l27w8
WvGGBc/HGwrO25sRF7FOD2PC8ouSyezIIrXYo+7JQhRF9c9fbQXZ8H6kRRTXtI2p1XPFWZP6bo5K
QM0+7RzL07QjB6k4cSz/JTO3FOJfr47loWMg00HCBGuW0Pz9pMqATFPOFnBN8sVyC9Y44Iu9KECY
w+waXeVlve5WdvJDl9P7JlNdgFhXivWVRmJXXdrQJMB7wtjpOHbRIRkrbDD+qBriQ5xBgaUewhqg
o3GaQNbTggSwVTbamVI6abwxodzfur3zy5fDK2vWvxYVwBUaKl1U7rXE2Ef41GD3ceyYDUCxvvI8
xxt3/6tB/IcZAK9IaoKNC5nr+xmwxtGY8zHLzmPWu52ee20X3wVWT72/+xXWR1nvfsZthA6M7SFl
hL6Pdmz8aSeZj7qZYLkwPxCpxJQNkFuETF1BpsY1YEbwSCO/T79p/Yuw9G7lAt8oxwt92VXRyGUC
uUty2diJukDeNO7klF+E77UcqUcyKOpdI2nDJZlvjeaXnYeuAcBEMwoXWKAboOD0bxbhPzOxrMZW
YzJgeBJm5/DvKshu5PixiCxxluKXaKTVHnqgcA3dGHXtHGE3W4hHEi9/EBpq1FE2W01KzwGklDp6
rkil2yY4aJit1mlzaALfbbLck3Dcpf/SoNzQXxHm+NEh7CYvbqe9z74I5nLjvFkJ4NmUb55scSFT
M567PmE+ZspiWKSpHRCvhwSpHrNmYC7a/xQSJ1q9UqZx7e5T7ie72orfXz1ePqxRSnZikoSmpTio
3oTKTZSZ5eAYYM6qRyd/AqazM34O/p0Ahs4/4uAmkcedabWHnLOYBCNi9WGudiyzwhPzWfbfo1MD
vB8Jgs5VVOWGr1pW6Y2UYNd8qub8XkHrQp0w1yKs/fwLrzSOmUf7NTk1ZHiPi2PU6Ll1QVgDfR5y
8Jsx50FwRpvpVGUQgtKfMTU6tYfwWaeD4aWmulPKdi8Xz772NZfVexUspcbSr8vzUMBADZBGEbTn
okDUxkmVbJfl86+5/J74mwpwa6sT6wDomjgmipL6+5mvbaeqo94GAUZAJrS+BGiHkok2VXuySGCT
o99u3KxrgefbMRcXnekrgxVpFmMiZi15KIqEzZ3ficBequ2Nr7MWMLwdbPFxkJmbstA0U9E+I6Rm
03PJ0VMUV87n62DtNoV6SLFC08EpaIssJjL8ovNVnddShHOd8IJG8qmn5vr5OKvT92acxYEeSFad
TB2bpW6uMUPngyUZmnXwzNCZ37SbFQtguTXfvNWyO6EN8aByC6avfWIZx+RDK/1mC4Kzb50bGj87
LgTcqTcbMCvMHQsOMdqAOviajxAb+hVp1zkTaEgpPCRI6rBKMkJNZEezXVjb+0w6oraBPyFKt2pc
A7PpTqIK43cvLRigz2d9dR1RfnJU2XI+imvFbVBX7QA+PqX2yKqlxF8lJPQcSxvn8oqCJC9uKLqJ
1gYdIXXxgXO9kvJQqzkNcVwfQ+PsqP2+hpMnBzoAj+haKkZPjY293Ge71ESM3MQGPXZ9K9lRSSBe
QXRllyfhl74abpJMxsvxNpz8eyttL2EXfLGsibu2O+WGv1UlX5smqkEOvUiUBz44h/l1HjFVmpim
B3Qc2XFWmpzs+MYnOQj9S5XEIp9HxZDHFJZSJl3JPvmiAZrejjtXLxak2ZDfgPoFb25xseS9pned
yZ7UygutnjCVdyTtwjtJH5Mrat6eysHLiSC6EZNZeeISETcfsZ8PAiAvnsFiwH+1qENga4dhDZTX
vdI+YR/KfmMLCnssJ3a3+QrG2lxSS8bWBZE7+qqLo6suwmqe9Zl1YP6steoOWW4d2LNGDyW3/wSa
81CU9cnEaNGPAe5MoVe1B9rpsWjgAJcBqTLBGW0o2CY3QsHbMMsby+cQ9J2Gis6LEEojQHADm2w1
s451yIsQt8mCwwt2TfMPykCTR/KPybGwcBgvsSGx7cMQ9dfOHOLmnQALl62HYQ4QDt1ligK97mky
cD//6kAtpSfQ44IRZ46wv8nDCzgWHaK0JlzWw7vq0Dcp4vWu+PRaaopm3QmhOmHMk2W3sn5njU+i
t1PopzSUn7DPjZFHksIKhR0vq3IvCvGd5zV0GBQoabTWD5oWX0nYr9UgRfLgLPXXooajQjqI51sS
qVgydkxmqtj3VMNqVFnD0rxqIQY2JMGxHx7KoNkJ5KYSXQRWavIDT23Tx06tUVM899KDpnttKR9G
yTin7DmTkrQo2jW2fOcoKaph5OPldRRFx45OW5r8MTL5rIs5kK+rUtkTWoff8jnfadSR6OVMTKmV
V19l9TuprFI8amm/d1KHGl16IiYctP5QZxDmXq6qWL3qtPYqKYKbXpHv8zh4aJ3mR4WQRargLZ3u
Jqn79vnZt1IUp6/h4K8l4IbiCHwfJWhp46u9KrMSSZoiqOwO+qwddRQlf2kd8J9T7Uax7SXSn7L4
YRnFrQCamahE9y9aat9PVkxI0+wCXd2IJdb2iCN8KsCDUt58LTq9iRwVyaxNJ+eSYBrNFKr/8AJu
qH81JdiYhLX7/e1Qi+1o0YWSi05sx+rxPz04fUJ00BWLvIkzzyYJ4jIu56dRgxQPbqgyT01Km2Qr
p1tNp4W+HVpQGhywpfZkNFR2XouTAcAFQOtmnn9KKvwT4Pqol0WTflQbH1G6rd7T5sCLGMcvhsrv
bRYCKrz/YyzH4YnKIlRkKhQz7Jc5+mtj4kUhchmCvH3bxX1YJ2ObZ+JtQ+VR+CVRlsW2UEz7VNku
kT5oKHQI3Rqhgf+/oZfRTwO2UFd6hk7kU+DfZeqTOFib4TZ3yhMh1+xHp6msdpsy0quHv+j3Up+F
A0hR/P2WS/Vp7qyYhR3Ufww/+jkPxg+Vl1TH4iQsxbHIOUnD4zxjLZ4/iuLtGDeuxo3KidcUL3Nf
eCJbal/vutsSuEVRvxA5fhE43xaspYSSX/YgpeWphTIqXKYiFgydU5wfE4RxPA3zCQIJM6zPUmQg
PJ+choLCoJpcjzHdFeAPZZxcdgansiPfZdqfkXVPsj+nyUE0/sP8Psn+CKPAYPavNj7NWmD6doIW
JSXl/3B2XstxI9m6fiJEwJvbAsqwaItiURJvEGyJhPceT3++5OwzQ0EVxN5z1dPT3UoUkLlymd9E
takUevdxBgClywAgssD3LNkdultkNpw63wRy4ompyqov+QVbCEtEnX9/nkVi0WfG0PfB8BF3wGmK
7IbzMPlkCfmrQJ3TAgrwFqS/5SNawSROXHGWpMDNrc5fv4pLNdznZxEx8lMMVLVq8pNkhNioCI09
QqCoPZg/Y6glerPdGlf0YtBV0BVC60QkVosCrpFDSZKDNr3B0bTNblXrmXvVQUB57Fa6V/j7Xjz8
/1lrcQ5MOx1m3yLvzoPXgTxNkbdvwog4Q2PWG7j1BA+gDx97+zxnDU4I0taxf/NvDnW2aaqbqj63
5ezJkNQiEonUx48x2UsqTu5ip6puXikbsu09DoEHqsNEfR9nwxWAbXCWdHzBXKKnu8nofAyhirTQ
SZMwHQb4IJRGFON2TN8Fbalq4021ifUzX74vpo09VPua6K8UDIqnDR5S6sy2aLK9OCwqikgWGvhA
Xk37taNrr9/aLCEqxvitHNodEO2wUkRDfbIp75BdMcqDOj7Pw5XITFOSnxavkcE+iSlJ22r/EIAF
OpW5gaJlPM+JgroovossmxwEnJwWvYnkMVFw9sY3CnIrJpMYKdF6xHJJ5DradFKcG0HwzKnEgQzN
wUst/xbWO0YUoA2tHmzAPSRN/Jdlk13xeEFhkLdFqP0i/Ol4ubPWuLvYYKE7gT0X4Hw0fhYb3Jbj
vmhLDptNkyKMtnbvuzMoQ1mGO2wOZ4HxGGvkVJg7TxJcwNDYjla5K7UMVRnrSEobzmeLDxL5kMxs
Pn6L1EkKSVMyrhUkHDfOVP5YB0ZeKtUhosoy+TvgyCVlE4bmAFMk4qB0Qu6NbwxYCugClQOG7yup
0MX85NNii1Npd83k92Wc3mBAsGmMyusyl5IlWqtPL2BNiX2fFlocSavFj6RzYO210i2nEOc5mAUi
9GlIAOPRwb0ojbSISc1Fo/3rYLf2Kxdhv6qlLDYyfqXkiMUFpI351arj+MUQ9+k3LuJ7RrKfdwNf
jrZR3Z6wg+NYZ/Du10x1Pvx6/spuPq202Ny9H9OWDHibsl+EYDm/Fbm/6RDe0ftnQbjKansnj/Ri
A22nO5JXR42oGcT+qbt4BywmmutrOUHlnCuXeilFy5ApzjQg89pwtl+hTWQGDebsZEu/EynYDPWz
gm27mWRidpmTwQFHeFAqUwya7LZ6II+OazSaDVjnERiffhcARawMvBnkkwGchFO2I3kQwO2Q4Mb/
pFkowhLZryj48ohhZXTExCJFHEc2gBLwDyP9XDCohJAlhi+pGPhg1WvoGxzVWr366M3ScSzreEM/
/pgS1s0ZueX5pRszzB06UC0SrorQzyt59/W+Wjuqy8y2TUZfdsKPxgWYkWnaMwwXP+pDzfjrtS62
JRwbdWr0GbG1X4766n6ypxmbAySK8HPByh2wkQifWWttIiYRlLImvVjOUkodGuGZggaPh16Cp1JF
JSG2b6SAZfKMAp2o/8XsRgB/g+51zOWtCGTCHcZhiKg2lMC4WIwr2PqLXarPv2ERBdKi72Urh986
6XBLA+z52H51x+9R3w3jJ6/OxlBahmIkd0zeitcqfURwelcCOqVgoFQMypPl3wEv8boBVC2ii3bV
IiOm35Gv6UBQvn7r5sU6QmC6BcCDYnFRR5RGL9EK4omtGK5T/TiG+mbWsuvGfqCyUKUfiS9dSTib
mUHAiBCoco07KEM8MttQie5s/WdihoeBG6bOrwbT3JfSZkRudzKcKyn9MbevhnpF7yLcabRN8FRQ
lYPBsFOyA7cw39LpbBT6oct1cOu2axi/zPinqB6YJgtgvq6c5JqL7VB2sAjzX/ODuEv5rggwKAcg
xrtGQdHfmTetA6SgLjeBAZBXo2vBJff1y7qAySHIk1UK2pMFqEq8zE9J5ZiHMgEcfQ50KrLmWUxZ
ZnQkS/soUUqIm1ZUCv3ohQkW9uATxA9ZeYaLsf7TM4gS4NMztEFjBL1NI5RtttHU2YXZ0BiqW0Bo
I/bX0xvNpi5sBZ772JN0U7GACxYzxs4ur1aeRjQ5FoGam1xB7J85Mkadi5unpgiNozHnabTfxr1I
pKi04AXIcXnIWhc7+jXFr0sf4Y8ll7eQaeeFhD+ASH4J9BCaVUO8/OeMDIjS4l85fhY6Xta9W3m+
cmIuxSnWN1DvBgIMrn7xAVKnNyRLzki8xgQdOkT/yHDVd4FQEUk1Gu3iDJNHG/lDaNVeVDiuPg4e
7UkCaJu0gOKRxolNYdpl8A/pmoo7w+d7dnH9BNiqonZ3jqBIEExf2z8XLnEeH3dxwejkRyxeXz0q
UlTNXOIxiGAz29oDd+QDrd0iKbYjvXFNvRUvLwHPIsUeaBlMP7vAAeZ8Xq3oL4DwuOUVlG4EWVNV
PlwLPu3mZBhCgLtc9GXRHXVI2w0RO1byfaGcIgoIZ4x3ck57g54qyG5D2zs5xF72mTH99DlwjoE5
MWQD0hCtOf8vCBQXd/inJ1y8ryrNygbKcHLDpw7lxzD62RfSjvQA/FmEkt/QPXtfH6oLJ/yPd7JI
fgapled05AuVPqMOCpAheynr87q2xtpCi+s9BTYmJxYLwY8iZ4RxQLkQnmjef/2D/qVP/VeY+PQS
F7cMDe0RFh23jKb8lkrQw2hZNNZTnIf3vVFdaamyMWxrM7ffACNsKkgf+H6bmqtlTybZzWTdhSYS
Oc6PWX/G3gIN2B9hGiPVmx6cJvtuqy+VWm21AHgi0+88j10D80c4FWAG+MO3vhW6BmxvS3oTOj6t
BLSmlrcUplPF7ULC0Wm3KkScLHkrSNPh+DNfDt0hLvaK7gZ1eUdeH1gRSGJ6Rqb+IyvHx3ryNxhe
ga6Fzy6YPOlxGI8pR7+E8cFlD4rHoQkFlXaXh+8MWLNO8N1STrVJW4mm/qBau9RqmRcQwrJ3Ec9F
BcwfQ2d/hFkt62+pDxgnrIyNXCicx9sAMGpMYoCGCKIvj1pKjOmHTcPwS4BuyEKN9qGLPZrkBb97
UMatNW60HKieO9nR0W49pMG2RfRjDB5E645SkHQyMt/MZmsFt7FGVGBeZp+qGlNHBEtrjB1RUyjq
2yx6Fm0dWY7f0/Exh8DiUDiKmry0hJvRmTw2FJPX7NRErypYa/78SH0Nrdy1WmdjI2zIYLTr9ZcB
Vc+UIFNKjwF6mmYHdSHCpaOId33Ve9E8763im2RUh0okUPo5oHEwBa1n2uiqNmfNP0OAsfibWdV3
NLiRfTTVX1N+jdPBprZGVxmwHZ3eVjbzxYCg4TEqSCA4SS3ivzSAdDIa8lTwklV+9J3oSvQymMCi
kc4Xl0qsQhpj9/WyF/pZdPJxmtQoM0Vb/89rf7RGuc0KViUMAXgosgdofhYEe8G3T7b89q/X+0C6
/nVkEfFUAZ/IDjH6zwXbGseO2TETUeyJxgy5Bcm/L2CN/jvVpehuJEw8mAN+vfKlJJqf+p+VFzV7
DljMrAdWBlaY5Q94jYO135dJg9VWdwr8m1lnUkfjQh+N22z+0dcmwlIhQreWJxKuzojxhHwRSaoV
yVdg8jG6MbEQ+Rimakgm1VW1Vx6+fuyL96qu4cyJ2ROcjMU90dOh6RsFnZkm2+bynWUgoiPd59Yd
xdvXK12oysCs/2elxf2QdZWNTTd3poXlBZAeirHx6DNtYk7GbPbrxS6nW59WW1wSdiWFaZ2wWseU
Ab5uIL+A5QjjR8u/KiYhZjPSPpqDUeA/uaZWlhfb7K9t+Gn5xc0xQf2anJrrV2q2ICw6DT8impLQ
sNV512FC3tLjj/f08qCbf732Bzjl77UxPeU65rgbiyOgF0qJzxO3VoHGYDY9pUyCnVbFaDSEe8dw
Fw6qWkObBgEZTTjAwTuxGuRT8eZmclDZ2OaNOtcLGOaiYyY27YoJwefMLRzwbUNyM1ba1Rhv7eSH
TspFcbHzp9/xBKXS2TQQeLW9rQ2uGj8pfrBBxHctGbwYVaA//P9fuDhqU9Q4qV3ycTEDJXFXknJr
Y/I4XDXJNZORJrLgNHF8IjAuoycU6xUy2TqFLj4dReMReuh/Y61OUvjpqRZVtOUkjdJEHKUo30bt
szwCB0ffLLqNk63zMOrX63Sui6cX2C8JMUwnZan8YKRqA1WMF+EX8k2c54T0X+j3YTYb6EdxR4LP
qNVs66D+nB6ySj4wxY1Bn1PfyEpw+HrnXTzhn55mccIdbY4iCcfl/2EhRIQs7m5yGc7XKuD58gk3
UAJmakplsKQ0jmmkSDJebKJ1GXSzm1svadIypaV2RDCeNkozUv+Tllg0L8Kshg68EvPNi8f80zMs
PnnWx6AyTJ4BpjQ9OXHTNC+GwnaUih3Tgirtd0r/TvxJQnTgkoMoNdEe0WP/se9BcagWyijRdf6Q
oWQV0wwit6O1nPK92paxwmy55EMhffDxRLHTVdVmgJ9cl2/Gcc7tnZGGLiI19XTWYSw0eAwwmurj
0aNrKOPnJfxPQMX4YXKg3enIqO4lz7AHcrLFEa8hmJVkAGTPTvFaGOiV6/G91h/SPN1/vTc+kE5/
RSUTX0eKOAtY0eLM2s2sKbWhJqD94VQg34VwB+iUCXgGEAy6z3O3wzdWKAEUo3ZgcMNfSyagz8Kp
coQHxi+FKDGWgHtPepl6KoQ5B/iIrOY/ymLadcxWKjvYwQjcfP3wFzc2fCa8naHtOcuIWhm9nPr9
+JFUNNppCsS0lWE16SLF+tdrXd7XSAeAKoXO85f1oyxJdq1LGldH8FrjYjqT12eIMFMWMHiaSPqH
4naCBEKyICHvt9ovv5xDsbiJ2oZw9F3s6riai8gM5uTGLkHS2A8cJwpH0n4xbhb1/jjte5QA1ocs
Fxy0iaG2rqEsg9YHbdU/07dkclofkJDQgWuv0czfqlb3TrmK0vU2kucfFiyUnrZRFsQPoupowAiK
IoDmlRJOx6KbdsMHfPCZwsaS+psE5foY7j5zMdN8Y4oWRr5r9+p/s0M+PffilTVVYtpNLV4ZI+pc
OiO+FbJtOZCiB0HzdmWTXOh/8p4swaPlyvkLiW4PfSsnTk9lSkBhlzQp1AX9Nu8yj05zXL5PRJc0
bo6kjytLX7xzPi29SC+IbI06MXsT9rdgVqjdGHxG85k+h6gO2zi/Ej1vaO0gd/jxnS28zl+alL2z
ykRbew+L/ZKXQyLNQ8OdK++1H376jbZiqp9DxAdK5VbDY7pyOjdfSbE+7Ff/CmbgWIgHluAvLd6B
WmXOME+8fuJ+IQde8mrH4dU0j2cf7I5s+m5tS1C99sKdaE5ulc66At+woShQxt8anoQO1bNgsYZK
7ZXO/K3NSZ2cBDvrb+MmOEgWuhQoKgThMbSOIpnRZgdhef6DaEuTiawnyvJDgX20hXoFf5BIekBk
eoNpuI50dnrtMSQBsBkeCnAdvYZWcoMJAHryxojCp/3MX2Cge/+6ckTPdTRfajxnNesDMP6BtQtf
C+tKIE5q5dUwr4MHLo8QnQZnPzQ0EXMNf/E6POep/1ao/laA5Eo12A5JtQszxHOzf8rUcqNAuw8h
3pB9lKtSq5f6QYxeDBwRCRiAbf+MGY7W+q0kOO1i8tJX3gAdFkuorHvRZrjBwYhxh6fj7C2Nz2X0
Qy5KV816XKI7dKG7lUBwCVZFHgbUl96gg8TDoqCS/MCZ8wrLCp9eerdnP5rKtZZfNfYZ85+5Oq+K
CX9AxJa7UQHHLPJhCBfLeD0k0yAZGYRyQJB6ENzk83Qjd+1DW8lb1diB8NiZNb6dg+2p0nCDvMuO
rm7W4qZKs0gAG8QGMrNXej/cLQYblQm378QfDZdZR8gDzRe7BqI4d1ct+LhSt68D1DF9vb5BOfFK
IIRExqVa/qELtRVBhovtVjSmZPDTqJz95c8czrKQT7SzGwsTHFtu7sBvOZFM6YySScAsgey+8d+N
YFO3ryJdwChbiHAXyArDg8SfcnhSKsvNuAxsJqERSdLXUfFSUPz8hItyM/LxVJx1NLfneosDOVuM
aQLiwqtS8peot2h6I2mAubvY8ovdbhfNXJgSK+Gs0zl3Kf6A4Q+D+U3xu5TSjZq/m3xy5x9ZvrcA
bs4pr6Y923xgcnFlPEdqDI32RtKestBz0v08eZp5Gs2fClKJRvlQ5Nkua08FDDoVVXPvv3hPn57e
+POs5nrf2KkCu99EwRbRGAIOWhCSt/qeLqVsn1/T4hh21dSZscZCuPNh2AO2hzanNO9pa6wzzkW4
Xx5AdC0cRbDNsaRcdLmAbyZi2IRjhnKkErEtj/jjMPUVSqbhRp3vOgPd8vBEqv71+8TdcGXtxVXU
AJ4q5561uQGFjYGd3VnBi1jckcstTV0lzW9b+Q1ot3iq0Trq9k1ZRlfxaF5P+R3vBw4BmFP5NiS5
AoKqKDU7BNsnGx3eHqqC1H/T9Z8p1YkzXI/prqKfPD9100/cSHR9o1fXDT6f0y1A0pmmLkOOeBug
wza4YMhHay8puyxGkPoo1wc9eYzTHpa24gEe31V5edcYiCNSjPq+vO0K5uIEE6MYfppgqHjiGPiW
35v7IDqZ3SnqpHulCICmn9TqkHDVANcRv68H9Z+ieMQEG4qFUrxIKubK9Hg37K3B93pl4zTbtN+Y
5rVmH1CUZ1v4w0moqdYFUjib3nKnKPU0eWsVHk4s6biD+wMYPM9OVHAZXUv+xhzJOBPk17SzQeco
PAEAkusjzBlcXsRVOr0RPOFXttK2CfY0ViIVgQFPVV3duDLS5xZC5RTbLhWtRx2XBUc/htB5N+BZ
XRWn+jkwH2sI1yh/ZkqwT8zHFNpw4pzH6gisYZtWqavl705yUD7Iy021ZRKXn5TmuW13uIZnkNKs
h4xBdOXv88G1fdHjQtA+Y1Oo0zVlujuWxMr6AbS7RAM8lDL+DuKAQ0Vlu0KNXmHAoKe7KLj2iSph
5UbOPjd2Bj9kvE6qA6NkG8JevMPfwbICl2GPYUwISD1OY75N0hJhyN+64W/9JnDLwRtrOl4wVmtV
PrXwzqVq8hoJOomeHONtiv4SiPlqK4/3WXbyR2Bu2JbBgPH9R2284df7LSgv/r+yV04ZMVzNoC8y
v9R/DlV8KMFQ6PpZ4b2PunJQaXe1jfEAJfXr83axOtM0WN3w1i0ZatifASwMptHIfeQ3QmdjORvR
44GEgdS6q2LbW28sgHfaTjmDR1hZ+VID//PKi8DfI7gRUUWj0WJA8D7N/i6pNjQ7bNjzqju+rerl
X/6tUASEEZCFVbkIPZ+mnKFa41Y0CKZ3xthw61gvFjLrVnuqzVsukwoX3NJxc+VAcdVA4fxvfjBl
IE1M7aMYXCw/alUW21DaDTzN7CuOYK+AYN4MP4LG60GFOruVFcXt81cc/7TiIpZqkzzQC2fF6RT2
mzbcgkltS4QscBzDHc0tn0MAqiNWehvBnhnWPrH4879af7G5SitoJz9siOXFtaJ6Mr6ipVcaQLmu
UAXLba+GZa17xSo4Ye2HL/YWojvqmEt86QqY8/jN8u81CpfyemJ6NmxV3ZMDxurqS6A+Y2ICx1qK
mrVp68X9/enlL1KDPsz1VhIvHyibhiBHiT6ep+HLkx67eluqu2mNAnHx6rQQ0cFSjD6iI57o0/4u
0PTOYgeVhr4RhH9GnNgbzcN9aB6+3liq+HB/f9j/rLRIEDpfaZJZqDMYrQaA/HvSmgczeZ7Sq3F6
d6DNMfp15Nup2EwVsXR4MJWf+DzpzEiy26k+ajlIWTgBY/PWVbjynb9+vgtK7BjZWFjGkEXLHPfF
99fKvKPWRSAjeIWzP71WL0pDCMYJ0dnMGSIhG5B9enmsikPerYTUS838z2svvvuc1QF+FXwFRoQ1
Bli/KWpphv500LUOVjbZhwn03x/iPz90kRYaUyrXNugfQhqEPy5i/WT0dA37TTYNu8nxxm7yJuJp
DOB/RB2xznaBrHuz9Vghe8kWRNjAg0OLgpFzXeG62er3A3YiOVxVA8M3iuymvfdlLzbGs4Hi5+Rj
l3kW1YcwJBcQRGNb96RG8qkwhlcrKjZp2W9SR7vPoh1eZ65lUvcP9DI1HCnnTUMn1NAkkqrkOLVP
Q924X39982KuTCeDylEwdJdyiH5lJqXTJMJ/DD9LMlW4ANQMXdDwVvalsZeVnSk9Tuq1pLgpeYzS
Q3Lfpwzkk20ZFi7cVk318trZxEzG0czTSar4jDH9QvMm9jeKXm+Ful3XekUTnJywd5veU9rEnRJP
N++67BcibMZhKBHqgYKFqH3qJZnbZDutvO6c98FAdF16M+vjpL91dvEtBcQ69IBei+fKvJ1N0PPM
UOc6uNHpm5N7DD0Sb+q4j5T8aBidV4fHzlgpTJWLb44pszBwwLLMWIz5SrVo2yaX4KS2rgZUutsz
b87NM+Jgougqbyw6QWRauGcqD01xoh1PKpYBnEXP/euveAnKjXvlv59l6ZU5zKrhayRrN+0vDcCv
fEDOiPS5Gbbm7/Q9Vm7LJtwwivp62UunF0VmqlEbyS8i3J8x1JFTEA+Ck19F30cNcfrhFbgYjGqj
BVNZQl1eWfDSK9ct1lIs7IT0pUeclKa9aZUW4F7UGZmaY5pRbWN5j03cOs7r0p30ebFFBhRkYSfp
lVAcUE/q8KimV30IeqXnMr4vas6kEx+oYeHDyjbc4+Cp0hnzUHY39jEDJd2EvjuF+xhzha9f+8Ue
/ecnE6/p8901IpqVxLyGvmCA7vr125gJTbqi24/P5IkbOT/Rpv961bV3v9ju0hDpcp/zOrCZbizu
StDm+R5gDLl7uCZXsLLYkq9n931hISsEKSy/42qwiCz0VEQNoxlPq9vqYt8ORBPyqOwqJj2LjZxL
uunnM8wrpreiiTmR0yPGikbQXs9vM+ul71cuvks/0ELLiLYB4GvahX9+wl6XtcDPlfQGpKLPpIUU
BJU8SjsQV1W98ukundPPiy1Sy7nQkrY2YXvSkaY+BXpRmydSq3Lej/3t6se7JNZEw45ZGWgjsCX2
XxnP1MWVAt4XIZ1bRQu+qSDHG1DTQ7k3+t5D0nGoNRSxXuZY3QO3ukWa9K4BuCaBE5KRcHdQXunV
YafXzaEKXmmmcXk2oU3Xj2KrvyOQ+na8SdLArVK0tYizjY+yN6JpsAX10IOiQP1XWNhEnxTtW0XP
ug6/9eEVpO48vNLGJ6n27+b4Lq/8lStVv5TJf/75i2+rS3OaW6b4+dmdQmggu9ok6s853QXltd7s
Us1rHVjF5btfuZTFDOMBXPCkD4E0ueS+dXnVMPbNhp+JYR3hA3m+0u+oulTtRtqr5T3D/K3Tpm7l
I21Qv8klBbn8y/w+zDfC3KuQf2nJNkifJH3YROW4Ijd2SXBIIMmFO7nG/H2ZMUZJrLR2C6Y8gO0f
bpxZoPXeeMRJ3lntTSO/NfKjMR0V6ZD4Hl0IpV65fD/kW5e5HHMoBUEIfC4RCf/z/GhmIc1mgP3i
bO19fVc2B6hZUv5S9TPdgV8dRhQR7ZUAUW37xHbEb7O4MsvzlNwN1WuTwUyRzkV+7NCb0xourG05
7K0AieRNSZ7TIiPo4lZSUQE6Xflg1j9pcohETkJSC2So2/JVZL/cmUC1mB5jBRDsawg2arjyUy8G
JxvhFJ17T3BVF9G+DKoQyADgcZ0mdnASjlhSuc1y10F7wRYeKiAO1vQ/Lp9hG31sWlFQLdRlSDRq
FPodQmJDgjdwxUJhkvLSjZl2uso0H3xeUpI++Ok/SZ/cGrG0k4PHwYfFdDdhpJNBkkxSeWNKO2SJ
PMinVzPnvpyvGlpr0aGdrrSMYWG1rYrX5C1leFlPDXw3nMR7dwzOQ3gVaTsNsJQqGkTRQS2nQzQD
5dHOqaAsg+5hh8DLfAm58nzMm7JvBBnhFD+X8a6Znmz1OrZeJEqsQCiQIlkePKnDT3x+thGDAtl6
KFR5O6WP9mAfzPbUw33rKPuzOQat+ktvjoGVPzv4/TTTD80I9wEaDw2qTvbdqGdPnZTjSHYjDbiz
eVO2GzI8Fp2rFJ2W3txOOSyu4pHGFKKtGwczeh98nZX8EjKROr3Z2bwjxB2lON9W+2Z0e/yi6ZmZ
82lwegY3BLJh28eu7GDLiMDjg09/tYKWg8pkHzx1sLsdbFX0DJfKltEgeM6ejpD0ivdpPZ0cPfYy
62gkv+o5pv14aOuJuZfLfHIsz4754OuHrKh2zpswSk1k2WeYV53LKqAzSBQ1KG7KEXn82PbllRB5
cagDxgEZChPJUirPP4+vwfHla6eCj78PpK0U7P1gF0W1GzXvUY4W2L3feepw8BvPCW4L6Vam+RQO
tdtarq69JsYeLKWRr1i0fOhfLKKKKgsiF6mAKe6vPx+rUsa2SGogVQGI6xCZkPFb1uy00EMrSHyX
N6ZMMD9RJYHpO8eMvq7nZte/6vO1KmPQtfKaLpXmfzzP8ibRlTpphK+j/pIzQ4BPWLvdW/ZmCMQe
3LrNEG6TH2nnzWty3ZcqCqQ4BL9BkwVyc5HuBWVfzE5H1OGw0IsfNZfOP8uX4IogfUQ3o3yASdys
FaRrCy81SgynnIrcSbg9z1p9Zdn/MEUly0crnLMf94/p5M0mROi1Ekp827++vcldYmDKB5ZvcaPY
cZFPese66m2tejR2U5MhnkdmQRMEJHnNblRW6pnLH9gmsiPbi16evVjU0ie4W7KV3Cj3GIXS3y2w
swzNffw9eJrf9d5Vw5ui/U79aq9urgtpCsM4YYJt0uP9K8IPpeLUUQxksYL42WDGBN1gC1v8o2zx
WnNHpzMgO12lgYurY/mmPy+86MPE2FZAHmJhLXnx4++1dF8o91SMQw+EcZNMnhkxgAndabjVn+b5
lBe7LjtNw8Osn1rrh+a73dUID3bGIIXZwso3udAYVMnLcb9BJQd62OLpstQ3it4Hq9Y2Qv6NmRiz
HRLQ1az84k7/UCGT4Y8KRZ4/ow1EUQNwI2AvsBNl7Snqxn9W0AfIUcBxDcujgh5b2N+brwu5S+Wj
+nndRfANg95UGgEyMyBAam6Pv0oEKdBlJqW0N0HuDvZGXt1ul94riAgIXKDLBHXqz18bz/ZkdzWw
Gd5rgPWbKh+4um3AxSrMGcHH1KEUo46LCkl81OVx23CdhTyOZnjTmkvbpe6NqgpuAiBp7B//Qs9a
E4qcFeChwXJLez/AEDV2ErekMFi9tc6+8RBL1/U/2gn6vTHvtWkf1fshP6x8DPGRl4eBl6EAYhE6
QH/xM+um6v0cv9EJeWhnL+tPcnjlk7h8xyBA129qRoHGuXyZ7JUuwkez5KuVl5dL1zTO2FXJjQ/W
yFC9mCGfCO3qPTI2JGK3uJhXA0jLvT5swYXXxa2eJdsifAvN+5QipvNfOpCANECKOLw2/du4BBT2
T88fhyCGem4h2PLmAn8vt24jeVZ5NuvrNn5YeYWXIjfQF14eyFJy5MXOKsmgRsfKkxuzIWmfzOvQ
+p2biSfQH4WGj+O5S2DoteW1Ua15lV+qhTChl3VVwxZPRx/iz22dy6PQQ844xKQMcqNtZbBUGGq4
evRmt8HDqCVH2boBggyrC8XgvMLHEX9TUjetevn6TVyo85GAly2N6Iro/F912TjRdK0iDrZ9hQ6s
5v/Ugao2H+JoKQDJ1dHRB0NkuYdE8xhTF4S8/yLA96gQQDagT6NwJ0Ma3yCfCvjuTsGitKMySnpz
lyoJ1uLVPh6Lo95Rz/f6dQ2Zjn+2KR36/aHhJeroGmO0qZuncf7uGz+kCeWEvjiaM9ZM0bWTifZy
RbGPcjlC4W3kYlQrJPwNwPb6W9Mc0XwZMpRj25cYPVJMk7hXvbI66ghAmyjcFa9DNr/pvbMNhkOI
9lndvST192b2t8Ng7og5c5NuEBwSs+jKEk7zCTAjSJoQVPS29GDy7KRy2iOV0us1YOsTYnWxUNlt
j04/HwS2mb63owCNkMXKEc4UH2w89SyslGjQGUwOLex3wgyej9ARYrICxFuOqy3tmAmWG8DFmV42
Z8oS+Nty3mIm+RSU1XaEaYEkIz7ellvBHg0LNAbq6GrIMopbWo12iVZpB8d8PJWRDfFIdefegn13
nWKdVVkUUrm06QeMk19s6lybbyTE6TSp8eY2veW6H+r7lhcfIxusJKilcyVVWulOc3lbmlhO49Wk
nGwoi4Z0x7ffR8WVM8vwA4doI5ffw7y7SiNQ79b9KDFW+Xp3X8IHq8DHYWyzxZEAX9xbY9ip8tDR
M8vk/lazyZjmY6/krpFVlIr6tS3DYnyV4nSHoihwtrBvN13qbNJ0EtKIVE3O1hAJDox73ZToGt0H
hY1ZALpfsBTzn4M2eoZdbpRm7c690O4juxPGtzJR4i9gYGf1oVOlw4femgDNMpqA7FkBrabUrVfK
hsuL6QKjoJLcLSGBXKdFGhlod5Ib0fFrzVu4CfP0IpTJV0G44qUvIgCdCdHsoyFkq0u13DgytWya
qeSad189jv0RmCu1Wo9WFrOcN/WXHFzLCJbTwQ3WNIFFKvbV2ovYG9oAO+uUtf+ngwr0WB+Edsr/
vX/6+TcuS4NO5dyBp6UsLO9kXAMQCqMZR1FOUxINv82qqeuFDNnQbRUHcpCktAcWV7M55zFSm3AO
aAayV6r6Fo2nr0/TxXfnmKKPpwHv+KjQP80QULnSo0S1P8TG8upoFEcQqpBTv17lwlY0sHn49yqL
H0KC2/tNyP0AigQMxxQ/S0DOmpV770JqySp4iWuYS8t02/68g4NpiMpcjCaU/GQhtDLVoCOvZEgj
mb7ygxTrwoZXGXjRtKAXR0NOvNhPL66DsqKQQlOfwq0S7u2FoWwTJb9nTkGbbmf47bWP/04nxW6O
SE/cP/WYOfv1t75+TXvPt97UDdEJqL4wdBZ8VAGP7wlpA5Ca20gv9iE6PDEAuKm/4k/VtBHPpcwT
moncax92IRAxUi4QeEdZf5PL3/nXAljfTIYOk4EK2KugOrb5hoiIQwBIfIWxtQQRizG3b7wOHW1P
w3b18GfmSy62tFBkb/uRWX8J8ix1U+mWevVGsaR9CP0ZsN84loJ8AuMEps4YP5tdtfGnd6Q6Jj24
yWrcRupob8ekftHPbmq9OAT55d/ntCmyXH+wpOtAf5bKxpWZkA/IvpYMh0M5OSKRTEKEIdhGbejj
ylbIRLl2E9dP501eRg9taV2FjJP75tGvIcbv5+bVHE2US160tjjpITiRZJuPsUugeoCGdzc7/aaA
bW81KmlJhLDKtlWdg6Vi7+6/pH6906FMDZO1L7g0HAPTuf5BaTvAa+01Z50W+os/9EIyas7wWKqH
O23UwNfDY6jVq05/n5mm+vJ06ObWGzNjvzs4KYXLm2P2Xph+n4s7pUPgBdBA2MwbYQAChybxP1Qm
hdSqHGzhf9u8HDqJzNJioEVMnPT0pc4Uz64Ooek8Rn51bFa1nS9EF4FOR05aYD4Y4P65g4PMkMwM
V5ubMr8fm+6uMCZqfX5ZlW3yoPLQ5w5IMLQ4d+OBjIGb/G6Yi2/4D63cVBdLUUjZNqUYj2Msu0xM
pR2jcmjj24wSIkuw2JRjZhS7XtVpwYohskEyUjvW9YxRx9fB6VK6jCAhLCfDkIUuyp/voWntoucD
fcgfola0CfHNhBvMJ8jpPCOEnqET8PWSlxR4wbHL6MrTZoIqsOgwhhqt1cAUHT0g6oCRcaUV/qo9
BDhD/o0no+m0KBH8JB1ErMNwak7Vh6knIrxCKtCcQID1Ky2Piy/i00Mt4mccxg2DfAjLhJ/SYX7E
rSO9QXODSIh48jpw+ULA1qAuYcJp4cVJJP3zzftmFVg1hspC7bc2hoNQf/t/pJ3XctxGm4avCFXI
4XQyhxyKlDiUNCcoyiaRc8bV79Pzb1kkhCV2vWW5SrZCA+j0hTe0Dpaster+pcASkTWwbiBe3aPH
/deD60VpXEhTAKNxSgz6KP5YgtnSwlapVFRU+YaIMzQZehEKIpCYHdi1dVNl/gKKaOZb8ejYnGkW
BSLqBx8fHZPwvjQLKnYkGRBxEC5CUI4LGpU0CGaLIn1zw11jRgy+TFuZ3jZ+kuVxkFOrAcFGa3Ct
kEvIaJeD1x9jLIzedKSmPl+j19bOJKzS3o8pZu/dDVeoqWePKcTWkrUwwJTX+wEZypfW0lZqt9WQ
Jc4supTFvTiD6zVQvSpGcgP9DWI+zdaeKJdxVfiiWRPmGJ1Ge3OoYMQwQdihfP64M4EMfXuLvUSA
DSNrspZyxI2qvoF47ALQkHeyDGro1yAvbJE5FB+CUSLBNxxGmuJhw6Qz0nCE/67GuOj5iIX18V6O
7ms5/TJa3U7w0Ed4d6mEvKh3DC2E1EBHFWRhWodD4Sjl63WmG99MWxUysqlv3pRB/yWVlhwO5por
SFtRuedw0wA3TrdzbjVqJhM9gmZgKwtNYSE5BwvMTd5QQeBSa8jyyubeah4QUnGLJzXD/BMpcOmn
lvXEKjQX2WnCa+XzyZrb+O8fbbJ72jptJceH4sm5RzNBWEoDnieGQLLl85HmAMzCvwNlW+jxijb1
2c3KoTVVn3qjEB0L0NtHigGlMRE1UTrI09uhfAJ2GYQ/regVkZ2F4ec27vvhRWT8bhO1Q+XFKChc
+fA+McYwfEF2/CYJ/0pRYcyrZ6HtCo2YTB+SvLDm6aTbjhKIUSS7iCBWQ+VWEG0/f665FhefhRwU
EwUDA4xJEu3hR23lKnXP0T75zhm6KpUKoU6INh22O7RDjUfSa3HkSmjTC9Zv5r1gztHI1qGQqD3A
R9S5KZteX8IVzITWgLpoCWI4gaDitCsYYL6jwOClFiqfcEBB8pJMC8AKblwET2lcI399ofwCo/TK
gcYh9fOvMzNpnLL4S1BC4xsZk0pi0SdFELqu8B99KUsUgYm99zrCF3ePQ/0vypY6OTMecTD39D8g
QL7TcaRZENtI0/Xm7CA1VIyXJH/rWoRClE1W3sjIdlOH+vwlZw7MD+NO9mDUpRgouyZcAlr6tDdI
ZbGhEfWuz8cRYeTkGvkwzmSlpa4jm0OCryw3ZU3T+n+T+c2BIwChQAs0Mdhg3ibZmOq2Hem5n2Ln
8EimU0CYbwCnBckLBQ+8oiUiC9W1FtbJXNyqAx4nPRfqijQRPu5uJF5i3aD8cBe9ZRSZxxXqkE6y
kl7sZo3CVnyB5fv515zj/n0YcvKmktKNVlXyOeF6DXC9ouioFJeaIv0oPOwRi3CLGoTDo+mZOxPp
rCQDNHc9+2HoHg0KlXCWytTexpF/xbtrP6NW3Qm6To0tcjdKa36fGqCFyblvUCGN+dPURRdXxhxv
Daw5xSnq5piiTCEtoSFp4VBjWdohJ6ZcxELsY0AiKSrd2V4fX2ISrT7HySob1oLO1qXRKhLxnvK9
tYON7j2H5S9FusuLEGCgsdGMBrzlNm8ufSQhshpCXpIpi24l9YnbRa3ve1pIY6Tcxv7fInCU80R4
1n0+R3MrnlSG9Ugug7f7ZIrKODBDw4JJYQJ3DrdudF4sRc0PAf5VVcH7/uGDaBda6PVyktwpiCUL
7hRl2/2/eYt/hpgyI9rAMNJBMCPofiKCigr0oujswls4kyzIqoJ2rG3egiEyOHC4bGULcfpMpEEF
7fdbTIIguVKUoS5hNbAjEEemWj+gLeq9LRJA5+4Mm8tUtlnPtjPN6Gp6xbBnGajChFGYVQN9z8hq
6CNKD4iEEBl/Pj/XFGN6sL4fcfJqdVCGulK3jJg/VyrmQIZ5sKvi4Goddbb4ENnuj7BqNnKknSz3
V6K4GxfW5KgR0EeAaKWjAWlRhuibN/5O4P3DfNe0yt6jYuUcBfPBGJt7u5TuYUoq9CqMwblNOAyU
CmlpL1i3erUudQDenDiwazErCIFFi+sSZtzwU8WtCDajIlRGyZKwqEBDQEXD2ji1/snPk32UBUcd
mf+uh8Y2ZnsPQl+fyfcE4DexG649q15HFXw6xdPRrUbsxuxuK1cn+ki3Fnx2y6PArGibIGzJT88j
/UsbFBg9n/tCd/eBdSq0s0S3qCTSDQhv3LY4yvYlRNHYuhT6Be0eFKRGGHR7mwZA6L558RuQx4Wb
Yi4YZx3+Xh6T27YocbVqe5aHggIcTZSDo6TbShju+tpRtE97JgkwWjyeKvc15Ny2jTcqtqdKD7c1
vy7ikHJrhOkBdZRtJ2sLF8vsRgH2QqTMP4gEfrzKJGcYcs9mNWn+iwR6nXxbhANyfF7EWc9+DAdP
MS5NrKqda231XVCcSV1qJTUdnMjUHwTNuM+qr4I2YoJaxbDymKJMMcqip2xtFDTyfOPSRMPWAdKX
4BjOagHaXniaSLQjIIOJt9jTFGfPdHe9f8bJ1S5jX+XXqugyKccyOWf+m6Lj837gnALrlTe/QKA7
6M5+vqnnZuH9qJOrI1WysvZUFTPA8qSNr5y7BiT5+CKKtP/nkSj1KBZ8ddEbmgIfqAzWaRHTHXK8
r5AM6UqSgqCqtHgbzmVgoq4GgIwa2599KB+BjDZwh+tIFuVWu/C2I9XToL0I548oeM4RMwnLH2Je
lepM4/XzV51D2Bi0pmw81wzHMezJ5rNqs0rtljBNVvE3S89teZKaNXK9/Xf/G6IpeALfjlQLllAd
c22P9+NOQt8oHR0LhM019JUgiNEi+mY/cfZRIvr8FWfWDQB7AHq6JhP+TkMOP0njBDshrrn0HnPr
KhD+FF4HgX+JezOHmCFTUcgBseAj6J0UWhSlLZ3kemm7ux7NZXipCMFcMeyvlDChZyuPPXUp1zxT
+MlqbkLg+oTju89feSZ4+Oc5AHtM4R4lJQS7TLCClq3bJruDo+G1S7mZWBiTQ4AxMD9UOaloPUwS
QduMFLR1GCN0oGawVNeOjXgASq89QJJVAWUQZGqxasjb23Dz+QvOrR5MwfjWtLTAoU0G16uyoilM
dBQVzwj6haa38xCHp0zB8kkiZeFAuOLM/nhZalpkLNjf0qD+eAMkZpinRQsFMOiwvK6124bkv4fr
1FvFfebet2DDeknVVrVCpA0uQKBjy9ai4Il4MVAM7QeWPLsch4i49E7ExitVj7ZBH52c5k2VHkvd
XSfZsGnYcYFqoHxQfNFL+04nRkcj/3unQP1ESUkeUmRawvs2RWyYXlVNgdX/qiEVMeLDlwyLwuLi
S3725pO7r9CLulFj3rzI7gXUOc30lTzsWxlXRNEHCKO3ZcupufVLp5LQVIFz9EfyY3WjprY2R337
I6rwFACLgFLnsVTWo7UqY7QQViM23EgT+4jAfneePl9d4iaZvjPHPgIyoCi4hSezrUtZF1slp/KI
GXV1Lk0KK0eTCOnzYeYyc9Hi+GecybcNEXMD8wiBgFIfahtdh5NMegM0oB7OqffNTn54xr/oA6sI
clEPdsDwOpNXy2KpjruWVwvdY45DpHUCS1kZr4v6kzMxP3jZ3wNN3s3w8CsEZkEXJ0g2xb4bjnTw
8ItHczsgmnGVhYtsLmFmQKDAupDkAz75cYt6UlZEmtvBNV2Nw4M8XDKMYIQ4Sk4hPkdPPq4uY39P
B/a7LxFO0c8toufMNPYtHtwa+5XgPLKFbkG16pqfeYR/Bc1gRHibvWfhZvmzbr7KFXsVmoTa7rPh
VWrq3RhluH2+xRSDk6WXmiuiGIQFgFzppBN4TrJAzcwHioh00gciLX/raxvkvFZ5duzsPQPK0kam
K9ksaUvMTh61z6tJuWLqk3vMjRp6GiauZ1QZo8EGd3sGjBNV/g6UNydsqRYLe2HOG4g3dajx2ZgB
/wE27QKrMq0eRli7aX3AVjg8boz8qAU7u6lX8hhtGwV6TYWqVZ2sRpOifYtLV2ztNf0BSana/rui
spVX21AiV2mvdZGKzMbTOnRGky3oNsELsrANU5P8xh7NDUxcKnuB0UPUftJZLqIG17RPYfVkJ5AJ
EPDwhKGL/5ikz0nEH0QlUXoFXWd1ryZsEkXGfqPbB431OPTSIa3rfdoi3hIpu4aa3l3g/zUEkN7v
jPZCZwRuu/Qivp1fyTdS1d62Y/ElaxABst11gfhobT4WFeWcRkPQAVZ9fQEashaCnQ2/N18JFT9I
Q418jL2lgGwuTAIZqQEP5Ub9I8lR81iWi5KlVttn+g4FyPKrNNiNII5/fvDNna/UBcV9qhuCHvdx
qyaWI3myMDuh7AmrM2lOUDoX4TtzzAHe4/cwk82T+laFul2BonYIZj5yT+JyZgqBQYYQUSTlkXVt
VG+ZXe2c8pXKmI2v3OevOneTvX+GyakE/iosvZFnGJsjhFkKvItJxOzE0RJw8P0A03pty73LGMlV
VCStGYK8qEbSVwzTnQUbSC4W3mbuXKDD989Qk6BdHhW1sAaGGkZIacoJmiwMdDwffvXjoUXRbZEI
MRd+aBq6hTApUd6QJ0mfXkTGkIFguyuJMccAV5C03XRKvo7H8QZJ41K/lJW5HxL7IGSZHDZphVVM
rnwph+gAu9RNERx+Litn6xTJwjqendx3Dydm5t2XD+SsSKKUY5IePfwAvobfLtzXc2gI5H1+f4DJ
PVrRFP0PUZhc2+w4DaUY8KmMFtVNFzziWb9xjC+6DZdO3kSVAwQd36Q2PqK2hKfFgPeZxgG4iFoT
Mz0NkTTD0HD/oLqvXkObd69O81SLGw88hMdX98Z4k0pLdaH5V6daeE0yUIuczL1ayq2eDYBwwNaq
7TlMpJu8eKow1Ro7f80yt4ZNrCOpCnopco+FdIyH4gigl5iwX3dSwB2CZZ6U3Hy+p+ca3Rxbvx9s
Mu9+WDi1LgyjADpW45YbZYDJW+Nft07r7TAejeRHPnwZi3v3GzGrhph4uA3atQR9edwkN475Tf8K
e3/hDp09Vt891mSpjE7amWCRr6BWlC0CkDFg/Jbj1tllT2uUk5VOv6lPzlW5zbJoSEEktdIJUCRj
LBbY/4e5/z3G5NxEwN6CIcpJQwHXQYimzBAuxfA2S5+Vut9VoQy48OSHJTCybQVzItTBNdvxrSFh
JaCdhDtoEdmYpC607OY/sqhDCTrFH6m1bbqKrzuQ/qg4cqbz/uQGQPQ/X2JzZzqtcSEqBuRLn1Zl
kiSU4zxnFLIumvIF/iP6VZ9OcNc/H2puNqlBUYtBWJp+ifj1dzs59BxJpuN/Rbka1YmOiWX8/P8N
MdnIgR3bfRkyBN+MhckQkv/4+RCIic6cSAZUTPiJ0Dr4ycf3KOQ+dxwwwXcFfq+hXH71OBaol8Vc
/h7cAt9Gi/Vb4WwpGbCK4tHYuMA50mfJbe60wnju1ee2KHZ5kh0LYUgPELUbhAMMCJ7+sc3tM62Y
xCC3r84+GEhBe1PgOOg3alntshLQhC0jzB7unB6E54gsIDZH2orBfN37lThwZLGXKPHXhKQLm8Nu
nE2Qg3I92c2pBd3XSQzlWhvqU1ZPnq//qI1XLNUdzz+M1fbUobRWwIzJyGZEQ7Dt8dxt23UIl0E8
ZgxobjRfZNYIMou0vxQcEmXQSc7YPsi4gnkY19OvqBt/HVAtd3vvvvURpYmMm1SxH1DlTvH9HB77
0r82MLI03Widc9AqoLXFIy3joTg3cr5rq2rXK9VW03dDhKSEpT6LSkVGng7aaG1jJpT5xUo8idxl
a4ePkZh/yQ20jSS4acPxSdxTouAx8tyhvA8CtFKkH6Z8y7ZbNYaG/mODZnl0yHrROobCEGxrpItA
62hovNuoTZrdLzes1xiDvpr0lx1AsVHxN09WKn912S83Tg+lGX5xYMInFFMRwXSwdlDHfFdDXvE9
8yj5Nl8UjXi0coQ6lX5ieUJv3Oox2mqWelCDt4HSpPiGOTrAwjIiT95629gpMGHKVjlUbY7mVbfS
PQMEsrxtDXvvuhZSoI9ouFLO3+CR1EQyvBjjOGA1ov+d6nsTSDz1k16AnYsjLCfP027h8bfpixDg
FR2ZOEn2poo0ONLy5qUrvTVwqg3FrnI0d6IrUsEJFDdvhaxlr6YHSuEO38wXWlgc/YheoA8GMG5r
dq9VcjaJbVXnUrpUes+DBferTg6INpRkTSMFrlVq0MVClqCTkWhN7mWIN9xmka/uSTtYiHTpdCs+
lE2FGeK46+rvOQZPRDxNoD8nzbgxFCahe3Q1GUPUl4opCeq/fEXaqcgEOAnqpfT9aU7woKKdk1MW
yynmNBlgxaFZA67PELHU1QfVs0mHgr0YTiPN6iVn0x2M+FcJALqzkEat8QTqkFdM3kTUl0UvhMX0
tFUAstUmbrKDUFjCBGJ8rNpX0ig7BQloJFvF+5HKylF8H9n/Dkgm9r0Den0+/yOBRqho30V1oo/K
VUnfmH6eJqQIQKd5+Hb2cruu/WcJeYa1iwxLz+PApQGgzvK2LonnLJSu5y4boehM3Zp/cbv4eKY1
emulpkNORlrL2cxlM3qPi1iDucvm/SiTuEEbjCYPMko1zLNerClJ9ncIrJpL4fLs24CpFmGD8G+Y
pH2dGrpAAanQgKElDeMU5OpEevbzm2D2bVQLlgNiX5Y5bd4EQRTZkkmFy1cEaekytCeHMw7FlUX9
q9mhoKWbDIfzxRRFqBdWmGvCrLtu1nZwAiXG1QaZkHLQ5+80e0cbtkzqRXbuTBuQcpmkTtE2sDcq
oU6ExiRL9/Mh5liaBjRfxJ3w5BPtko9rrcfnHplmGDwEsl2AUiviseh29WcPfyBEQ9KKrhCIt/HF
0MpdljyiobH4RWfjPmrsFA51vDWgsn18ClfTAl1J8Lw2BLxe79aiAVpeRY4RD6ZWaRv5PjGJbOHh
6n4glhB92AajsCDm4fY4y3GfLTUAZmsJhs3CxcQCGMM05rW0fKhyAwgtjU4z3fNlwgGVm2oPupn/
YN7FgyCPXKZH8Qg9tdyFCZoLcOgKA5oB+IckwWT7pIYVhW0HWhMiizme8anD3dCBAxM2j2hz+vkr
1t2U6Uz6iDqIJfSdkNQTD4JKGDfLuBA4zsGtYLSB6gBEe8XofZwrQNaS65esmNz5FSK7iNZ1kv2q
Ag5F68nCx7vE/LGqzqgTEdrkJCOgOJX8ATuCVYOWQoKblma5G7PF1LWQMYPw4Nbc1U4GEO5XETq7
2HcP3vB35+DK5W6lgKT2eWikneamCwH3XN/dADEEEUunhGxOhYvr0nG7oBBOfGTV/gsMfEEryjdP
NlcDEA1AXvBRqmHfmA/A2SFekGRnyTpnskHm8svL+NzZGVdNTPM0BDA4ND9+YFVNHakYTZJs4ib8
8tI93R6dGNLpXik2lDxWlLxQnhYoNBZeQBwKZZezgT3clgsnxOzT6IgBWPBAwKZN1l9vof9baTAS
0vIRwRHB44V/a/+1/N5zRR8L2CBVH5Bif8g5mZKjB30Muh5qJm+MQxR3RZKfhP9Cfmz9Z5U4bGF3
iaR1WtBAAA4PRvg+BOqTb902qd9T9oYY7l60loDgDBUHt7ZXzcCc8FQ5zV4LUZda8jOaM37ik/4e
eJJ/yaXc6LqKNU4dpyiRaStT3xvRr049ucyqHt7W6Jrha5VKR7TlgVuo6m3XEpIeE+WHHgTruv1l
GHh2dD9ct1mPw1nhJFK+uaOODjq8qmHTG9XCJTt3Ib1/6ElGxx2VKIhNsVvSt05ViJuAj/39+ZTM
rrd3H2ZyFYRl7miVIz5Ms4YQLJIWDgisuGH9ZGawcLzO3eXv30g8zbs0WK5H14N1d7XtIc/DWAYV
I850e2nC52qols3+AUmEVdYUDDfGai9leS4W2hGqojcgQQfE335uq5fc3GSYr37+HWchHu9HnNRS
DJZXYOlgxhEzoaGDwU1N4liMe1f1OCbWA21dAPZOZ22Xw4rZvWwLoq5DTs71+fG7jo2f9uSl7y7O
OjlRoutImapT4Tym3sJMzsYQkKYIm22ou3/YkXWVGrn1mF1Nj8y8unWgbQDh08xqJ1FFdsfxG3be
GkA9r00OPfmpov1ktgVgrgJKZZBUcdEeddKQhamY3TeIZvFwJtfMtEnpWpJiY3UNuUP6lpaHqH6O
Sh9eFyk0laz4C8Jsvb6vIBVFlbZJnbsYCbm+X9IJmN1a7x5D+zgpZdhISuAhB8LFIhzOiSnZWlC0
4I9xwi689OwSeDfaZAkYuYp6epewtVhoFjYZoiwAET0gSKFy5nGYQw1bbFbMxmzWu3EnJ2vj1H6B
yel16bko0OF4qwobQkoIBmNm4SqILzD3WIce+Xi5hO6f33jvHmBySnqNP8goGkR3LbUTeY+xIaP/
862pgUEeRGB0+c3Fjv7jMns38OTorEoPPnMUXu1VQZ5WDVnQF0eLNqNzPxh3jfxKMxzztWAJXjC3
sGgeGkInm7b1tF89KnFtSMZ/6ClCCa042gBf0z3t8r44L6yruSPbUTCOoRoraqSTt4zyIOoA3YR3
knkOEtzkDO1GhmEeemufo2W8YNGKlaJOk0BQIvk5dOsMRy4372+tIdj2yrBw1s69P4goOA/YDwGn
m5TGpUqL49LlkUjYsTQWN7goqEoPOg1O+tKff4Hr4Tmd5/fDTU521Yr00UC78C5MjP3o0HsIDrgv
pv6t5iLK6e8IZtv8QILSZytO/zi7o6KZqpvRl4la7ysfBoOL6I+2zzqsva+sePvS9u1mBLaVyKga
qZdAe1Sj767loRdwedX7XFzCitKvdXI0u1JRqezukwir2WgF953QOSRmblJkX/RzSKFOcNhUdFaM
vN0IZ822pPpV3uTGlusIAMOmySl+tmvc11T9DeuKMZMRadkM5cbuvvfgR/B9eesTnp86ICU1F5XN
Mn7w6nwP+KiXLsLtCoucOMSZxTpzhEWFtDUXeZ+ziB0mlkWHojmSPpMPnvoUatKwD+8KQT5GBjN6
JfWyvfZuRYttLJZFKIC0zWxmkWGxymVEFaYFjSJHXejKNaVArdrJ0bKj1aAo2+wgUwMugQjbfrbx
XUyzIYa0l6wfdoka7sdE2nZtsFVS/2etObvMkTd19yMd1Jt6/B6qzUGvqlvKt9SXv/IDU9NN7DBT
cXyo1WIXKiMFSHPjqgN1s+JRQk6ySNdgKIQSaZ7EiBswmYM6Po6Rg+InJJlBW2EqfWMgVE/tTbRg
7UMPCFAK/HXfngeJwih1xUwyEKHPWkhIOm2abGUqSATB7wPl6ngmSX2/pVBIMdEq5DVgZ6cm90mg
v/BONvxztXoq4/vii9Q1VF3HLz4AuMi70PeW0mdOWIrcwrgIND17zxOgFeyPQmR29fRnICsUwdHl
7o6UCIdcu7W5iNpsWIX1LrApR6cmSl9LaK/Z0+rdNE5OK9/VEs+Q1P9YMY6vbXJGS1MgvRpzIVGb
vXdAA+hcfpYjk7F9vN4TXx8iB3DmXfJW/9Vqd0N8YJUinKqtfQdBi03Aofz6+Vk023+BLAlZneoN
OmOT9DAvc2ZFuKKK9SlJZ8s5D2dL+apgQ4pkAPaXjbUPx9O4dzgSLDneFN+KTEEn6TWnhrrwNCKC
+eNkfPc0k4PYccfY8w1I4Vq2wkv+SwDBdTV+pYOo/qUHq+gH/tzlkkHNFUr82aiT40EqbVOoLkd3
sfoGYX9bJ2vKzGO4R4011XC6Z417nfJo4Erqps9elz/YbFojk7YemiZRcux0PLnip8ZcAwH3lGbt
mG8yIo7QTf34BkEjnI5PMShBDTGMXMUU7C8vSH4VwNQLJTwpARQXStl0TAvnV2mZNxxjNE/dE9qM
mNf4UXlG2x0TqH5dJ3vBfRMleLH3WnfYw/7oKf1RzGDrgTJKOu3eiKGCqWfEFQBnq11xE3owkhR1
L56A+icY5nOJRRkHcRXg7GwpWyEODLn9Xy5s6g9CVpvusyZyq3dJWu2ZuRlowmgYbbJNQZ0LfHG5
9vp1EggvZ0j4trTOpYXVNHur/x52ileKEiWStZBhoeBYhXoDi1LCo4LUqfeCU2csBDYw5udWL3tI
U0gRbWdKzFYbvHtVG2a0DY9H78yvtOXk1tgFGjo64FDh3iKXhQWKBI7M4jLsy01SjrDRkZF6BKJW
gRMJ8Ug6F82lQ4SniPYR2zIFHpNG9HDMx8wf9m7kHPKswDv1le2yj7zvIaLLuVUCcza/hqaGGov8
IJ4BH6B9GZ79ZFfbBziI2v0wYMRD/CTp9u7KNfR2OGSKvo5sn9zshUaV6rFAKsGdEOtRknE3g5ts
XESumdQP1I9VlhDdFzXEcr7SHrUoYQla2Ka92Ya+obSKXLnmC5X4jZTRwUHmkh4dFgCUUzYRdS/+
KhD361rZZzpGegIsB8Qrfg4pznVhT2aFw63tn7RYX8WWvxb6QKn84Md0ceWLjG+bjOtnOlob4Q2Y
D5S9a0QA9zmKcQYBibJTtU1mJBu0NWCbUPNKQ1H/zTpzbxhfKU5h31bFW3r0Q7qPS2xttmGHUewG
hZpy3Cq8jPE1A0gHinE3GsNNW0N2wMAGlCAsdyrxt7SU7w3J/abEGZ2ui0kziV5nm2KK4t/HobFS
3B9lhMycTtszkG/w2hqx1JHkr0Ei1PzVfVtD8+moy3PEpV8MzEiFcSkq5BC+oMCZD2GCzyHSP3g7
RwMpn49hVG/uBtfYUabYdIF2Eyor2gwrA0heowA7vARpT5AG6V29iFgQsSTqcHyTNKNVjvpBoLY7
1M73FpuO3H/dwSkWdtMIW0R+j65Tt/G9DCO8O8wVViU4Us4/NzimVQ+9xVsnFqhbOgndoUEIouTl
3BQTXjqf6Ho/KhGLNjnbTnQDmnJtJSNFzzNMhJWJnjKXum91BPyvqa3QOz0n6Y+xO3jjbered50H
rfVkk81mb01xKqJmFQ6QW3IVyShERKmiZdIxN4wHs7c2fm1vEBgcCYyVEAlCDeFvIdJob9jmFl3L
0HwVSauK/E2C2OAY/NSzr034mmFlX1c0Ie4L9TmQjU3WHqPyZ+4jJnksoQuzWtruQgxC1leYT0BX
LXoGhonJarAHjnGju+Yq3Woy3/o0+Jfcf5MbeVsULQrkl5RYBqaiZhm7PlTWpRtvOrlbV/1zbEon
TCVoeCPaB/Uw7i9Cqkn81KEjK6qkDrKKZr8JvH2lRVAyMEFRLzQOgV2jfeVn0gbtHvqiXnoOPc7Q
3kQjH7QrXxKJ9eFn4t2XHsI6NFdf9FjeDVjJSF4rNjDB1BCfMjqvLfZEo33rq4gx5dAPW3xWOjoN
encbI0TZuaxHEB+8FltdCSnf2Q8JbdT47GkbS92nMaFndRkGEGT1vUOL3i/d29Fltzn5k1icuffS
oFaSWicCCmEQLRML1g55jZbhCbLNwzvVgKVMICUr6SZGg5yGVQU3oumyLRdYlzCjiETZSHL7tzAv
436fZRssPUoQHgZKJZfKBs1Ndz3K8e5Dl1V0JcyoPLbjJjUwq1b1nQ9Lk2xd1Cu6WD0IPbLMfhVJ
UNrdttrIrnslfyLp9PpH0Cncp5i/2MNBLFngEWN2S0B+0pt0T968Fh7CSXskRz9o7OBAQM8HLDX9
F99SqUl97Y1zqdEb4QM7XrXOYpMgvrlB/t2ubizuvIg60ZC9SsWR4yoOnmn1ZNwQirIJlQwISXSj
184mTr0dl1OvGysTjHM8BgfRs8uPThrcBZs4BtjBLsqT7oBekm9Rgd4leoax33NUoaIuHzE2wClJ
ucEvygEVocboZ479ncC2aNBtGlcGPkGnqeo3ZaWehJwc/bm1OayF1r7GsVf3xQ2w+NAmSykf7ax8
CIjdl1FMM1VVE6a8MKrjooZh/jEy6A2vyQrfDkWx2IOXz6cRWSfYNDF5nBc0LD8PMWeCAkbEPVWY
LivQ5z6OaNqunWoRsR6XMagRtwpfhOEEN2yT9feLLeC54UBCEs9TOqY/IX79XejTapIEVxfhWsXb
0voru7cwekQYRuAvlhKIqyLlJI41FUgUOHjqkLuuzhfvBguLwh29VgvvAOHdWYBmYqqRjtntxjE9
AH8Pu+Io+p8FvIehQJHsJE5l8i76Ktw5bMhQ4OJzE+ZwV66EdE7xRFRpc5/witgZRzfsgnBQDhx9
JV6nkgexR+EUktudSRDCouZoQEoKPL6/EM5d2WF/vp7I4IEVq7Iswq/3rze0We4H2MrWWbvLAI+i
vES6Urjmfcq1yGxCHwnrEAK3va51advgeDEY8cHN9yBb6BRxNWNgfBbSycZjAhMj5EwYAu+Qpi0H
oLk1jH7rww4gXG93qYhLgKsQRESqgFudNUA6BbVoQsiuvFhgegP3lOojzmzOse23Q1NvidVXZX3n
17/ywFmL8I1ypS/jNqdsddndxt7R9/ON2N6Gl62lAZmLfNh8vsqvG+ePb0VBz7JVi9jLnmysxLGr
0jSN8E7BTteMq5XHQa53gLGBFg+jefAjbZ3RBIUrynOYR8CX2NGOHTi7kQMQqVwRNJBNvIq+uAPf
vC76hb04k1ubWNv/85CTeraqhAhJGSaVQLp0COIgpVxxgAYWdMQlvc657PrDYJON73tqJDcKX6Ts
wfb6L40EYAvgUtOg3RVq+yg6h+OjSWMefBvx6L/I7hmfPAqaE+ox17L3u9VblWmVV2JzIohvIpmE
AZd+rK+WswrRLRYU9YmLx1oSvZgTF6Y7bhhXqIsG6/LjtsnrXLf7ZAjvXOkhQS3BfOwMA8baGQ0m
qjDEuOaNbL1AajyI68tRERdFUkU2jD3bcJvLNw38GqQIRHAnLlOBzqSjPiA+k4i/AvmB9i0F3PH5
Gp67GxRbgOg5PImrJhNmmOMg+yOrA8aC751785IRFwVEbqtKWpdYW/+b8ZCis9gvWEZOyi95H5om
aL/reKn9SuVjaAQ8xPYuZUzpY2li5qA76Mf+HnByN2TmqHmDpYd35MKC0pKDR0HSub5FV6L3cJvc
Ir/Lp42bk9u8acGtTMj1+TvPnxPcFSgkICkiT0WOrV4qSiuSw7toPIkURrSV3OGJgyKmNhuM584q
Vpnb3rlWywqtd3UYH1QKHyJcNzWIVeU3fpRkEKCKoOMghf/5I871gwBp/X7ESfUgCDwhqMLGoRcD
mY7kLcG2pemR0SSI4fZCHqc1fwZwBvmg1wRF6hZOqrkK8vuHmNYSQLLKiG0q3D3VkfU4+jAS92DY
AQID5CjJj6jJLLy4ysacnuFQimEvq0KHfuoJGedO2YYRY9rjKcI+GOF7JCyyZo9hV6C8kjDQAkuJ
v2X5ZWFocSb8OTSINdjaMnztyd5DW1zJmpgOhU+vwLI1JJTHrWRrOD3haaSwGfONEKQeeowsyDj7
ttvUibVGtPbG5bct12GvxZM/HglgINUVIXswBbwnWpG3SdNgKl9uk7K69WHU0RgkzVO8ZxJf7mQu
aj5NBaiMD+OjJp+CugZfttginLu4mJN/nmVypPaGnrmdXIeiNY+FOIkiwnIe8m3Li2AugBTcStxs
IM1D3Ph4ekNoSRWpZCgn93eZgGAV4xpMnYjcVIITlK/EOV7ZCK2QUMaXkRS4j99EbTBlsvpx3Kjj
Er989gP8fqopkd+TmKMmr7jMHNIw/1giESmf0GySlryN596f+5JgHUlfALWTT93GgdcaEVK2MsrI
KdFVeoOajKQ/FV2yWbyl59b9+9Emd0CqSp4d+DG8NX+LmCRNQFH1xuFtYX/N9NbN9+NMjn5XLfvS
TBmH5oiL/Iq7Vr8Y59FcDe2urjfuEuhv6b0mq0hHljGphZZ9MWxpLoJI5oJR8qVjQ5k5NvAdF2L5
MGDgIX9crE6fel5cBwyTPWSoiQ7WnYulbJKAKVxXuFpKmzb5FXZP/+ZzmoQ2iNeiYTtNfBLJUGhL
QWsLwzMCr6uccmKAkmkZOXupQHlSRi88QYpzyUxMfLfpoYQ9CBkePEekQybzmIWSl+qhwL2CwNfY
jmG3S79wFEmpsqVE6mQLn3hpwMlE+kUvd1UOePO/641opIjMTmCBhNJU3ALi958//7xzm/2flxS6
JB9n1bSGplJDtiDwxBCAXXUiQBEgwqRYwJzMj4TfjIbRCxTUyfoxi6hXg47KMVes3p9EhibDvSCl
bNvHz19qjqOPlN3vsSZbPamCzJUs1kzvrLQvTfaG2KJABrPnhVaVCMCon4b/zzecLJjBNalBxwCS
4SBlIqkyT9eEEhVAwurPX3GmHYGMPxOGkyh0tCkbzdGz2qJcSjtCF0jj3H8c2/87re7DEJM4gda1
iz4SQ3BeMmHcgr4KJ+rt8xeZjVIxJADxxmg0RicrsCxrQ4lVhpEOpfJGHcWqD0oFcRbjWNJtrMnh
QJUG/o/pQdUfQK4AUMr0DCTLSjZvivZY/xdp57UbOZKF6SciQG9umUwrpXzK3RBSlUTvPZ9+vxAW
M1JWQrmYxTSmu6rUHWQwzDG/cZ5rKqZU0X5/tFMr9vuTiRPxW1aXOXGpzBMNS8xTQdt3xg1wLKyj
zw6kfJnAHJ8134cS4eK3ofwkCKAwctbYyg5tAz0ACRVib1YU25EGvYZBKQ3AqL0oVGwW3ijC2jV9
cgxfE8oMnIhGPbrW8FhWwJID1MiCpR2ZOwj8ue2sImoEUTkvhCSOSnkx04orsmQMNNCtOfjKLpLr
tSiuFHfmUHuBesuuTHILgtkMeWx26Z0GSUoxoaOQHi3U5m6oPjoqsw2/qrpyEbR0kspy3c0Fhu3N
TSbnmKH1T5N8myrlsi+6rw864IWnx7s2GW7s8b1/QZ761t9poX5RZvrK1hsvNK5L6QFiNbXZtFlN
g76u5UcbyKBotBrwR8SwoqBQJdJDEM/3eoacj9ZslHHajnRymoYGTyZRkC03Qfk26u2uVf5o+XiV
yQGepA7KElTC1Q8fhc44+ZAk2G/B58zrAYDeJdkimYObnp4p9R/2FUX/xv6LhRKqJeHOovkz5At4
bA3+x9Qypz77AjDRutUoLnWF9RJ2hyAaPCfrbsQph87VnbBNCucPpy52tOpmbAqTsfBELR85AloE
2ZoxkOz1YtAdzXADnaQj7E7mm0TCynPeK+vZpP1W0hyUt7yqm8/v4pkIy3KOGqKopXpBtqLk84Lr
bDWm3d0E7xHIRg520iFKDOxP0UtEJRPATrhPaefVvX0zUyYPcsUdjPGy1l8cpjrtqWVPfH4zjjD2
02CMlZs0ad2mpAnO4IJpVTs0EPXuM7jXy+4G9MZrBKbr9x14SoxNuJX853A4qiKZvWI0cyswA7WD
FYW0bGAfghU0XuUEIWoSmKh8KHS0v2/ZlW10Rtv5lO60SdmVogHYDQWx3p/70k5kpXFiIMgh5qn0
MDCtj+hztv4hQ5d8OAieSWusIDRRW80L2gEkJ85NXlqLmdgE/K4rFwYTea7idCrI/PZgx8yTafD1
vjN5MCt3VePCfEwNMAtLjUTpj6ouzcL7/Ut8VZL+OaEQJyJlJENDD+bnTIRKM+pTzYAKODWTnnKo
956QYjF92wOtQ8dzncZv9I0vNEC6frclMF34ITRYNM84OIMBUJnRuxWFkFJOFja8T25lYEEhcDIc
EbSyuwzow+bV7EFrjcwZBFWKgqe81Htpq2D4ObXrwqFWLWHOLe/zHMUpTp6rYkRWUy33lHBXKf4p
fgisxfwQh6GQ4LVx5Rz6Q4r8IeqLrkpbqskBXEhUPigD/z5Rpy4NQGFf/sDgLY9LgUava3C2UNwn
lRUuBHl2GyXvKiQx6he/D3UyzEGOC0gRNHFh0PHzm4xZ1k9qghciViiK8SaTos2fFLdnPKxUrH6d
Z9PawV34fVgRqB2vBPAeyIMiAybS1p+jzk4VJmoHlpt8A6kYFCaDfv0/RR/fRzkKF8sRQdW6LSGc
tLsI1xGCnBx9oLN378nvxatATMRURv8iIX27ecfGCuOioYlDlMjNQ2sYLqziX56n0JwcCR0lzJc4
Uwi6f86bVkSFXeEqcZkHdyBh/fpOGIAByggRExJyeQVlVnBiHmc6LDGTDl7An5zNg08+h4nrI1Lx
JnZrR2eaUQy9NBlSfNk7VCXHXaZ+ArY3rfMyj6cSGuu/Ix2zSyW43ZY8B9iAFI857WfQrCIhhj1N
5xytrrP445MDggNF0xjzBPtYmkZO2ikaZSqearokikm54QFaF1LjCr4peKkMpdbfd8PJKwrlif+M
Kab72wKSKQOrZcOYTWW5NDsSWPxCs8wEXdLEX+85oRIOqVaF3pDaa5ML9PdnOPfaR4lHNlmhQkk9
BpRzRQZHBUmoyWMCIJjYQAwMmPy/j3iK0CH8Z23YhrA5SOh+vnUZ1IET0OQROjvlMLp2+YlUMlqN
iyD6zOd9EdaCxyIZGI7j0EoLVkwA8mC9eRia2k2w9hBNxTOPpTHs8dlEI9YCD0yVH27oz8cKzK6f
DbBugkVR0swTYXs2bRGLQNCADsxInoCP1aLyY9jku+jsE5w6HL8/wNGxFaEUjHoHDyCihZnoda4S
8e0r+kC/v+upjy7aJygxU25C3fTnq7aINErRAKKUlIFOqdbsyTe78NF0DmbwCpbk9+FOVsm/j3c0
tYnaS5TQGM8SYTTZBDgyCvSAv6zsimASI6qbs6OenM5vL3k0nX6Ep4+fQgGtozsBdzL2Gc3ts5fA
ybkUFAGNLgl1g6P0KxpQ7p/EXCYDvbpQ2nX42xD4+1NyQVM86gWE5+LMhIoJ+2etIo8oSPG40B7f
B1OXKXrbQt6U5b2gRZDkcRkgoIX0CGWfytmX4LeLLarnUEPoTQCR+f0RTs4uZlAQwXAGhK/xcwmV
ljQgIMhr9zJS48kSApDAmp4Vzj+9dr4NJOb/2xmZS22Zhx05PvRBV88/hTIXHIw6ghv5iltaUC3p
4/9/vdxxcDSHDq33npcjjxQvh+UuUKmztSYxR/9+xf/M4TG9pAjUKVVxoL4UihNGibhL80EJVkiB
Y526PNtZPPPNjpeqng8RulysGjpmQBzt6JHeBPP3++SdDC1x8ER1gLYEee9R7UOROzulFozhTgfr
cjdawUpDojOsllhnyUD+Z+smsuzV2fbUyfn8NvDRVuzlyajLmYyP7rA7qGsbqctK4Jx98w6Ntd9f
0zwVC33JB9jYcAmf958LUzWKPrdT6Nxm9ag3ideR+YZV7+oSyroPErKj8oQWS7dL4w7c+EupfyZU
94S5R1UusaaNa2XVNBVMCozxor+hX3mAjwSncWUV2oX44cZIltySrfPJJyvliitZusZTtEXQQ7ii
CZXJTLXWiVN/hSlt1Fwg/J1bpddVrCT7r7im4FGUWXQjoG0+4ojCUaCwEbKsH6fxY+wwHXFQOOo+
8Sbx22A168m6r4DP0bXSjOaxWjVGuhTCMg2mfb/P4sksGcUAQ3QyCQe+tv+37W05gTbPBdRjiixh
QGsZHG82LgMAkXFJBBR+qiSNFsslRMQnFVwD7udIXlG0UsynlFYWnPqVwKrRDD/zcGKl/rNBLYJ7
gZEwgan//MTZoJpUDzuukG6RALBFAypyLyQM6xFqugJqHD7LLzmFGxLDCyABVQPZc+XbKOVsm3Nn
/sn4RHCVVCTEoMgdBYtZ63R5NJED4Cybs4gE61cPupVqjl+OMf+38cwchtywSl0+Vtrh9wk5eYCg
XUPQAFXon35Kk8tFbBOVQIigjpYJMhxtZyc6B+k6eehztRkywiXg1Y5JUogUpu0sQbUsrbcqRoqr
uSUZphrllsqtaGrY2e3ZgOHUTQ797ksAhoT4mI7QIcYxRTjGXibAX0urdYNpQ47TsSEl9L0E1fBs
9HDqyPo25nFpJI5Mk0oZY9r5esYcFnRvv2yylapib35mr536ehg32abIV8n6xZ9/22qh0neIYsDm
7GTBqALf3xafPkYlvy8S9VRwAovzS3wDGItxFBrEUj+UgUySX1LiBEC8apb3aH3483Z+9oHDWvu0
8cYH3OBsxUuiZSCU1JbtvATRX+lLEzC8KPmuDenMtX5ysumYk30IddXjhpVWmE0pTzCXpQY9s1so
OdQvKf/hxMBB+PssnJxs5lhG51TI2h9NAqJmSdKVMYbWybbpX4JiVaebQWnPTPbJYQx6m+wUXaj9
/vymZm4ZfmOwI3FDMJxDEl8JzsZZH5OTORu3uTh+4K+gEfpzHKSrGmse+KZTBszKv48gOESX3eDp
8XaSMNhaxCl08/tYu+3mK19aBf5aw0trhti5Q9n998lVxcF7fDD/93GU4y/ZSo3SlhEVHj9wEH2O
DlrlL+hsIKfJHXppY34IqE8wZYeeVDozPYN7sKleTeez49ycDHUzTuDUShV9xAzZ25ouuw5ec58M
Z1bCl9TSPw+L9SvlEtMwQO38nLtmtusCiRPKn73kBRm2NxJK2HmDO0C3apxxYaDLJ2d0bep8Tdlj
UVxgGYlam47gq+Xpob9QpEdVDoWx5ZUqya5ej4uwz3fOGLmxobnaqKzqaHCN/m/fokHXQg0Lyi3m
y72Te1UjQ52cWR/NbWeNKx+iQU2tKLKDawkTpAbL47y3Vs48nLkvyOVFFPTPy1synmcIRqiQ0X6+
vARkUNXKhhhXxayOo5zDx4A6HUayB9hh6Vf9xeDTWh0WWWzvVB+0TJisVKykO2U9GZNXaZOXAzor
4Wih9AMIET6A/EFGMxrthRq1G8KptEjcWPrQq+paCFw54I9VX1s3CoTX5lWdtcU4iC4R6H0j38Y0
UJIkfk+5yDGKWuU27msxypKo2KDWJy2T0dnqEKiy3rlO61sVflCYwz8wX1Fl3aTWqjWhGAB/Bhfi
NmruTTo2Rtl91NeeuI/VoLxNx0mctKQvntBXFgetbi1KQP3QBStLdwUlB/EdfsYiiqGJrvnaNXtw
F8/9KlQgobyiBVUb2q5HM0uTMNYeqr1U7VvVXBRuUiSPostpgVU2rNta15bAnyzSlRHLWQHUlgMf
tVrLnTHpUu3Pude3Ul16PfBn0VwKrBDBoXEh4sIA1JTkB14jeCzjvkO6khYm1BDpQkrjzVi8SPFb
kdcrGhqL1rjr62yBL9tFCmxck8NtObXa0qZ0lSQSRilEafpWGxsXqqgMZ4eSSdEbLmwcpHE2yCh4
FsIoRpe/9nH2WJW4wl5b0CAjmkVKKi065XMMw0VoNlcCsOTL3T6dMqQP88dcEDls1B274kHSvA4n
eUEXbxrVq9U7S8+3ir2ppwu9OQxgqSFfZK26q/pxUU4fmbjSJ0C9lPU7PmEpHQTNekKUEkmRrsIS
vL+r0BgAuATs2Ya8MusPV/rWByICAn3JQ2mZtpoI+YRUmDYvfCsF5r4fG1arROwqL4NsUakfwbgN
YxCINQ3VvRSmG85Co/mb8Z8EOi+kIsEnihhe6LJP1tuYfBpEuMWobQopxi7+LdsngPg6h50rSasa
S6ikKC+L/u0Lt51yo8KKU9ItqngFlDmHNZy+zOHdDDQiEw6N0G9UGQ4lEpRUTCP6iPRUFXjhPt6J
U5Jvwnwf1hXUm+lOi51LIT8JNsDttFtoqbqRPZkh9Ol92u4CvzikMAdqGUcF9eDMb0K9U2hCDA6o
31tbKELuUNyKSDGqRYG4KtwX37pIYF8L3yM2L8VbgbNnxQQEqDDcuXQHluq86qDGAczHi5z/pnab
EgkF7tAR9t+n1wYtHfJjc5K9WVXXKNkz+iSD92JnZZxlIp8xG7i2INrp6oG+pzWztCEpZmp+oZb+
Z2JcAnggxZm3bXug70Gd/LksIi8mryhoyNKBE66QQuw0JKT2JS8doEPhCyd+KxAhk3mPoByNWO40
zRXphqHgSI0aISlJ0JsQEHVMpVooPtem/j6x9CR87jOEK+vhirKqlQweNDMIBv5wW2XWkwrlpukC
nA1Y2Lq+UqX0pc2EPZUll1D/aA7TylLKYKUX+4BzZmwiZLCrq9i6rabUEzkf3Mm4TGilHNgxnQaF
j/0t3rxz6kupFupTJminbdTtRhtNs8BcTFKIoc/dpF5yJAzxQZLuB0L5WinWIT9BZ9ysLTeF5SXM
7MZ164we35kThu5zCzWRb8jC6621UBj10TGeOO7gI7W75Kluvaq6bxz8uvWX0cBBCO83BIgpJEfJ
HvmWZSeVnlKMK4Ijjy7Nq4kfRVdXm8bc6612K55doAkCGKuSKLe2oDjUDRWDKXvVY3mDHMkKog47
BwMZwI2WlN2EA0tfT5Ggoy8C/xmzO1GzT4ZyOUpoIhmdi1zvYwKSQBsgE6FUKlavCV8PETjmnOLO
aKbbTKf/Nb1CXPGiAVuHaimN0Q5biQbGqj/tej/ekIaUaANHvbFJzI85pj0gTAjlx9RpV+DVr0Gh
KPYrdg9BZ3idSXwRb9QWWimr1SxvafLqZbzJ8LrLI9tDIDUstjOFgiHRvJDf8fV6oZPoiHIXtBnU
j1hxhxwcyUxLEFUEMe0CvdmP9nU9++gTGoDYDlFsLVU/RzdDBXv6YLI6KAYa3WGwMy8dDehyoBPu
MWC2yhmCjhvVRAndIaIvGuxQCcYQyRUGKxr+g3Kyw37ODeTwhnZTQcgRh/FKknRvLOjvo/DXFvVm
LrawZobaX4h9lyj6ztRYEpF14RPR5EZDwWdcm+j7DrjDZtpfLfs7S87GVo0nuwIini8GsBuhk++l
3Nk4ReA5Ybi3J2vjp/31yDVXsROmerhuY+R9kvAdsnqcEr60b7LkQlPVSowKblLNKyHDKv5bmRwK
ZLeCvHXNF/lP0dw27TZVtyHZBYBNdKGwmcO3q8QtRN+JzQ18z6umh6IgGoxMT07lhZFmN1EWe346
vSph7dWa7tZas0xL/3rqrHtZKjbZjAJFdTVU7cKGkWqp+9l4kauXucUgsisWXSEIrVDWkoNfv+QZ
yBWIxToJQV4ZqyqyiARHtPfGjYO/lFParjha0/Sln6+U4iX3OVxaG7MQFqGuuFND8TPZm+0j/rdu
Ob5X7ArZX2fWtSR8PVIi8elvztmXW6IENa8mmmaOEXtGMq2Sm9QsXCWLLnyHzriZe8DpgP+W60YF
aUABXgZwquo5nM6SWyGEd5+sS2HNOCtu4WA7O7lD2Hkl0YRqOUvbr9aKFuyNFrJMjOCLvSyDYVnI
5S4vBk7jZJcyUhQ/zf7te1P0tTt2cEZgm0pgbNLhKlLnVY1DpTYP2wZG2RgbeKf5CydMvQxhYd32
WWv+YirvQwBCdgvpGF2JNuvR5x1uRrVGIJhds+jgJcxYZ5ZI40VuNysriZ0TwKbB1xuE2BJoNMoV
Wroyp+hCszI3sC6k6sFX11Z/M43OZREm8KdXKHm5lLBXivORjOFNMWkrhZ9WzHzh6wFn58bmKCwq
dSX7o1cxxbFh4PkFqrwy1jayx7F1EwJHUGQvxzJcKwyiex+xFelujvASA9RR5zj7ds9Gmj5bRZG7
dgK2MHzsY2k91dFKNottPxcbq4kXtpJuANK4NY5AUg0FrbodwsotQ3nTKt1KxizbsuZVHufceD2H
2VNf7/TmKmrCTRijrEc82IMZQoTmIU3eHTyD1UFbOtl+qu8k4z1HnqxaFaW8bzTsdtpl7L86yj38
8EG/anLEwBUuw0hFfv9lMJ6U8FqV78coJ7wpA9eoUGWCjwW5TqSdpoWQTLbMCuJchTVno+Tar2Ed
enMQrUtbvu5tfznmqKBTVKTv0yfBwgITO6l8Nh2q0XPoQCg3rgpjPTDrOnYPetMCFwsPCS4osQ9k
fYCQez2i4MzcbduMizlfSd0DUpl+rnh47O5qSUceAxnVN4I1FAfI+QjsUSFXsKpif8Ugopr2YCdr
Banwtou91rzU+VuGLOnw1+6f22mdQlqp1AdJufbbtdZFboUfetvlG1l+75Vno9tYHZR62yvy9kYZ
1wMrWyLpqBXdK4YVd9EQuMp9s0Mq6TYcFtHTeKPcF+8oeL/Fn+MdvFL9Qb5X7+V76QBv+xbNsvuc
aytylcmNfHd8q9+0T464h/lgPrW3/dv8OdxM16xv61N5tB7rO+exvx0P3Q07p39r74I/w33xMjwM
D7j0JX/HN0RROHyQCHDZ+P2bslSzxfgWvAz3/nv0PH/o7/ZTwQwQzR26e+OjuxkepgflED1rh+oF
Vrf93t0rh/YjeuHMPpQf+Uf9Ib2EUDo+2rvhIXpp37oH47G595/i1/yDlYlKSPXO/9XPyn34Mbyr
SNB9jg/Fa/PBgRJj7fZUPzfv+t0Icvdv9W68xNAM32copviI/3X+OqWrvSgvw63yJ/zL1jzoB/XQ
3cqf8VLf8LDjRwNg6T3+mJFk+DN8IoLVRvCQXenP9Dl9Ah+U/ox//Of+rX8bmMtPJooX1Q720/hh
P3EFWQ/RU/lnumtfyufgseXUKch8Xf7dPyrtfjj+cNLfzXfrpXvL/wZ8yFf5gM78U38tvas8T/nX
5jNGuZszIUnOe0h/1cwdb/jG18ln9VnziXi0mDO4JuAVT+f8mSHOI1LzRgZjiF/on8Mng0F+T/9a
/AsEe5zOf5I32N7Ss/+pcFCoCDe5/EP6sKnX6mbRfpR4nofu8M5scUNnT9UnUbH1J77x190bP8lf
zZtEQeDF/6TAlv6NXyLCosdJ/CFEfm749/LVegwcN/ozH3wmxXyykE87aH9aT7oI1+J/7ap+rp+N
EiBQ41EuJNzDJd2wryQ8gfISDJZl3DfaQdQQEZ5Xe2Kc16F71E1/EWfxjUjxK9xsLNwQKg5pub2w
fazKs2VSOIsUK4XGlxcBmzdvCmCp9lLH2NbfOgCSXYJzbfIXoMjcIii4Ozu09smZs885e7JJRuir
zvLtkL34Y+OJSlfffgqnSOCoICwX1KNFVC1gir5e/RkGYyO6yzk6+gBjKB0DSF1WhFLED1IC3pOJ
LEAgoAgrAvas6DYid0V0N0DfzEl3aCqkHFhhWWEoXbtK1SwlIkoh6A+ViMgxnPQ1qr5L4RMWIAhA
bE5LmmAvou0D7n4m/bX3EumZgFpSaxTJN94Lothk1ssx3omWBi+oGQ+y5i/DGAJVuk8MwaCrBZFJ
ODTSYSI+rjMkFbAdE9IKUX5jBBog30VK7U0p1ybQkTHZ0UhX7V2a/jUBSRRVvIB5Sn+0E1IPQ4kq
P14GiD904ehlHHVN/5oj5JEFi5kviQ1alN3ZzSsKMoVl42ixtyv5LunqP5hdqlgQu5oZPaRI6jPT
c5B5hJfkh7Kv34uGDdj4LIX+l77Wo+z5Mu4bihBIDNA3EOc+HRI6UgqiZ8WorrKoWhrF50BSppFJ
o2Cn5ZscdTKBBRX+e0JiqUn3ge979XRINfaUjrABuaOdNeuEbJw+t2BfI6EcconZRQb53HxEo0mN
AbreU/0J3VLnCiP8kpVhgfmGpH0III9IvMZpDZwKw4YeA4jaQAwdWhhfjNvWNeEvNcE6ZaqF96cM
OPJMCfNkYcyWBcuZyqBqHRXGcl2tLbMmHkzmwxRsHXYixfJh3KTes9++JdEmnnDsvQqVHZWTRvsI
1Mtx7oiIl9JgLFLtDF71ZCXZtoT6IvKuYAp+FuqsfqjkoAypUloHaiE0PnykM85a4Sin3/u/44g2
17cuxJSw7roJ0FzGRqJYRcVtwAEIXpXlzY+gMlmhv0/1qQIsFUhguIoOaA2Pup9DNnJQYMs3QNJk
JjWhy9xnBOdYTQVPunaddtuKVHnSNmqgPRTzQw7Gum0BxXfcAP29ZicrLf0YPUsis/CjLShyw8Yp
0l4Umb9SAwvNoDd1uoqRVDET5ypBpEWxnoruqSgLgM/JIrPt1VC0BEXOcqxfR0MBfBqSmauLqLz/
/XVP9KV/vO1R07KjwVVOUh8LKgldfmG0GrgYTcDD/X2gE+0UFCVUGZSeDqbzGDFXT5aF7CbMS9Qx
U39L4YJTAQ0LZPuH8gyf4gsUdlRHtlAEQR9HMzXkgI+67QNNjlLRWJ7N7FwnUr8Is+KiMCaM72sM
ZZWCoxMR9y69jkIVIcoUVK+2jGe+9sh+r+fek4O/HWAVCis4L1I9UyqkLIpVlssU8G7HOHvyh27b
2sjYODi1+PZq0pGHwr63rZRV0Hh48l6pVHpdVesPPojLXrNvrDLddP5NEEzX/qwsG8q8IJ32SX0O
lHLyuwrdSBA/kMOP+79VIJlFgkeFUEUg7OZcRQeF0+ssfPbkdzXBs2KDQav3GAgX6iR8xgyxGlIX
jVf8kSj+TB3KVdGnnvwvi+jbYEcNrCIwhxaTb5qu+bKNBw+lF5QcbeQxBBZeOicecOKUA/OG2Zem
IJSNbvfPo8CQxmpKBsj8tnkxQMmQbjhx0Mz6fWec0law4P59fSygMPrRWwXKlEjmILjp3VsQ3QoZ
EpN4FwVTIawQlf02QzLMyvJlpFgr3Jf70OYY3Mn25BqIiYj0nPcfHYJwFVxQ1SHaN16KYrdo+cN5
BWNsUvgfz2L1Tn79b49+BDNIwq4I8gBMqjlVCJO8UtdDdKNSbpXwLZDXhAp57kKiGGgRoLG+kLK1
uCiIlNBUOrvvT+lQ/pjJow/mwBzIQ1rvXxBZsIoxWmMCm6swUwV6W635xJJRrYMIrFrnCiM/FyQj
lO+0lN8ytF3OSr6fanDTAtVAvQHDwGHluBmKYAjRoMDM9v2FYn8KtOho76M83UQNXlLFq4h2uvrR
DnNsxU1XKhXsNG6IR2i8vdIQ8UPzvgHgS2VP4GqEkZQmIV6AlgXBx++L8RQeC6Q/mhzwGk1g20dH
51hI0RT0qNyKVOdVRsytF5Fy82dU9yqqW5d+fC64OQGlwErEpPUNthmPk6M7CDJMU44RPHAhGCXA
X6IhB+UCmfoabIN/hyAgRStIVCoxK7KBEtF1H2l7wi+r8Hr5XdPWhAkLKx/2Ym8I90MD5n7ajgsI
IVJZf6FcpGEPrdWKzxGxzz3/UXCmRJLPjFZfd2hbXvsKgmMFfl+wMbHKCi7Scw6BXzNyfL99n7Gj
E8PO/Cadq/LrdIeJ3Zn6RaVf+R5qq/6VCOA5qugbaRT7pPBTohT2+yo5dbt8H/9o26tD5yi+eGP6
L4wP6pl2TcJmO8shOKW482NxHG1pe4wDTaXIf9kqwNrQ+1O2DUL12K3SlBZOevTRyJTSOFueHfz0
a4LuwYbFsP4hUkixlOpOz2uO3S4WDbGQ9G08M5df8KR/PiZAcuIVOC7gA3/eMgFcJ2IB3jAN7kS3
N/W1C3GNgt5XYBBV/kbuNo1NG61YR5yhrf7SyvPN44gl3O+f9eT5CecKpi+ALQfRnJ+PEmmZNCtZ
EV8WZrwQJX7nPrYQckIjBLbsrmrVCxRtBDMqozNglQsrpk+A5mRsvGhCKM83tr8/knrqDv7+SOrP
R7LrJJzGiG/QOFdlkHoSUXmYN3cmQNthlQJcaLx86zjSSunue8VyE9JBWl4lJfwPXWuRhi25b97B
fGD794nUolinUn1ASvr3R9XEo/zzIQXGGo1a3KuOnbr8AFUDfDuRywK5Whk7jJrg+gjEdVtZ72YV
71CqWxdhsY7xLgVibui+J6iFuvPHabJtMplLuwf0amwRp9ZREXNIcIUGGY2zemWSVuZ/ignoB/lr
Qt+tJu9M0+Hm9/c4RTQBXYnDrw29RUiG/JzyIjUy0+8jwh600YTPpKoaa7D3Om3/MmBiKaWI9hJ9
OoFFHgQ7WFeWZ55CnJr/zuZ/n+Low9eR3sIfir+kWoSdpyUmSn4lmK3p/lWvdIGRG0Ud3kbIk62R
Zbdk7Gce4vQnNR286aEi/kNhisESWKnkR4JkV6Q7Xd2XrL9Yp8RLi39c+9pl4Js7Pd/jAXhm7NMT
8J+xj2/iMp5i2w/Cr+VkscemYtjbCAFbCSAM1lSHWUgkb4DFjfK08qcPtdc+NWzRzh8Mpw5CFcYC
dDLYqeqxaF5HOaqioc+KwD8Re4VkjdIbBRoTkvKZtz51meL/JovCgswdc3S19HOuKl0LXMxUbwtz
p5Y3Md2aWaUjuPe9XttUFFTlYG3qizxwQ2kZIkogX0/BpV6cSSNPvvW3Rzk6mDMgp8Ws8SikNh2K
3iRRg6xip7A+Kyx36pT7/tZiVr7VOYrG7LWwYaikRx4JkycHKBCWpufgZSfDu28DHYsgmPSXiqhn
oDZ4KwAPGHdgFZpgoz8K6aPoTqEDIMvnPqqYqeO9rJFJUU2BP6oeo98dvwXtY3PF6dRsc9u1/SfT
95GQnL12pm1IraMKlpXceLh+u44zeZPvBQBcsvEVTpM27seoOBN2ntpe35/p6JRLUgnS90zUKRLX
L6+A8/mIqBX9895CEA00G2MdC3caoelHtYwlCJouzrVOrhalj8jT0u7bMN8xxnj5tPNDfr9a2srh
f9hLmiIs29BvtLRj2SeT1nuVjRR3IlRRaRoU6ioFWCKcgeHQ0cgXFgxdLVEi+agTesigIHFiRX5J
lDHjYWuNzaI8Gz2ejHi+PdfxcmiryslLFTHBhsp68AYIeSd34NKBf6E7ZVExNpJbjX2WIjyLCyrp
7CHt6GQneM1+/j5J6qkjnqQbUoaKkKtyXCsys74s5Zh6nylYvy1OEM5BnZJVREtF9CciujRGGlwF
NnrV4054Nd/1SXwxZc4SEWpxKQqxsk6m+BsczHnenmWbniqDkmT/9xmP1mrY6XnsaxTPVEyMcon2
LpqlHkAyi34AAtYkOf8Ptngi7/pn9X4bVczct0PJRMc3MAt2LY5/X97PSyNYAzK0rmYkLHaAFYhN
8PPwKCrp2vr37/JVZ/1ndA09BGDEFPKMoxwnLxTZbg0SUTQ6/DClN6qAEkGMvNyPSguWBB+LlsZv
jwOAhNeMot+1MPltiyxEQ18OTj6rqJ6zpVC5ToL8QmhsAE2YQUahWr+Mx096FoIXRhUO/qYGTMsk
Y8QrSQjYGjWwYHV0M7pQVR8/wMEhrpsSaix/DY3uMLIUo9WuM4BuA8+Aeu82AZMLHKxrr8Sqbbro
4fdJOXUjad/m5OhyVDTZMJqedSCy5AzspiYE8aPh46wgxckgEKdHxaJqKyoB4vj89vFHa3KMNMqZ
/uGA/+SYYgD9iK+IgBcA8xPaOFb2RmoQImPdS7e/v6hxcu3Bo4G8wcGpfFXpvw2vtU6SGZodfTmK
7AFqYDmrbmzdBCMw7hMcn1IsjqIixhYTZMmcr6k4xVGzBCPbtvTMZXOvDIabjBRpv6xRe2wvBEyU
okFDTNv3B4SGhABeakLgMPatNV8OFBFEZKuGwBKIpChSqcaevEwIJE4qJxCq7IO+QE/xJpWby7rS
PVOad9LcbQdsZRzYRjadvISm1BQ53lRswW2cmZpTEZL2bWrE1H2bGskKTEHN4PRU1hrWDFUBhi1D
jCXGCD5ctLgRD1mI8avmpgPvO9qLdLKXosrUgLQCCEx5XOj8xdoLwHI3rT9MKqgilUPCXAgRjwid
G8mitIuFSQlBUDVt2LDpsh3HbYbYOAVHARe32AXGC5aMIisW8zXiyKOs6/SuC4CGKWBRYMS3Pk4L
/Sek+FFG3HGkHmOs0M3lFzKNbYJ2G7j92ejt9KFp2hYClMSS9rFItzPZkdKp3H6l02BDjqBb6biy
tebYdLrX2nzm2lxU5wRTToYV30Y92jd9XORyF3Cd2NJN6q9A0J0VODtlG2rpmJXKkLHhxVsi7Pi2
AhDFsHoDt+RL3BpMZJZUBEZiPfGa0l8OmrxsAHwqSDSP0QwHba22ryAQ73y/oHJGiQijGDV3fSdd
oCew8nPDC2PcZ6wPC/BrEu6EKZ/FzUsyjynTTk3POSprJ9p6guoJfZ7trf2jylvKrT0WwUyQDw6y
jCvIcpnn6NMWiJjbxqsowU6Amrdqh0ALbI9ZLIiQhFMfJ/No4pRo32IILVsHckDbqFYZjjfBM95g
a9+MaETXOR3zCFMUpBJ6Vtc5JeZTpBIkaoCv4VjNEjuW8xigcSc4HnE5Kg5IMuVVjh+bMPAqVK8L
NJp0K/YqPfCmx6o+iP0Y4oXkY8g6gBMWaqc95lsI3CQVMFPkvcFShpraUyxnu0aPv58Zp46M7w97
dJOjpGLMtLeF+u0rKsgYnCL7hWeOEt2iwT4PZ0Lr05MDicPCVlm4uB6Nl7RFDv1Q5vtmV76+KmaQ
b/vQvtOG52i4LhIAmKAar1i4cL7AtiBpRK+VcEZa0mtLp1tdb91Oeg98HJG4a3+fjZM1RQptVNtE
UqtrR+GUrwzRpEg83v8h7cya4kiadP2L0iz35bZWqqCAAoEkbtLUEuS+7/nrz+P0nPNBqYw6M9MX
bZIhKTIjIzw83N8FM3rI8FOBkYkr6smeCUwYrKP5Ckysqbclla4LY5+7Enwc+2RqMrscpiBn7IIm
CdZQuL8tEJqSgrEPOEl7qgiZCcRbV4xUsBkZLtxqtXMRyqLMbtAVRDTlNC6ao4LSgVxrhftic5Ja
yCh5fX8Xsu/H7jlq9mG2FU802W8Zhiim6z4byW+/by88y9nqno2NBjGAViUaEyeRLEp6JzLaSHAE
xWhvvd9mm+0QTbXEw2LHxBQH1yABs5pN6d1Q6A1kR2dvpXkQ8WaiQQsegwQUUxJFMzZ2tdamb2mV
X/hu5rkt9PFJT07d0K2mVgMMfkOTM3M8lia+cVG/gcmAL1CzrZX6W94lAo9Oq2zX4rLU05HAu0aM
62lIVMjbZZhQorUrKuSEM7HgLdRqiWI9Lxq31+N377da3sqLAdWBTOPiDdAde+gfHsVWXLZSS0dt
/agWLyEdoJBCXBvEWAItMKeJpnjdQ17rI5Rf/rmwbGVLnGbjyIARtVUkJKhxfv5Qo57mdTuM0U3t
PomaUK48pRg9EPS4x+JNoDZHk7oq+eCFgc/tl48Dn6wQXQ+dcOwZ2MwZKOd8OxC+KP7JjgneGB1k
MZNEHHOU1wuDn/3omgjrUAEES3DSDJvMsIdu11P+U4A5gc7rl5heQxTEhD0CSEQGyQpMoCHIRWyq
DhA2DKqRzSvBg51bUY++8EjnKkVUZ3Vb5+xEHe0kv1BGww3xkX6vSKZUPhvNAaC2BEKVsOjt7gh2
TSxWUBNJYOK4b2KGoBFkkbO98CznqjpAc8iuACbRvzupj8XjOER9TCABr2dDUYF+NODFRbl4IXYP
X7/42cEQ7ZTDlnu6fbIO+lBTE4j3HClsPAdvGsZyYXYJrw7OSHapmn8uSnJ8/b/xTvZ7B0GhH2Q8
fYQvumV9X9S+OHebA/WCKLsDbZ2my+c95WZFbVXmwNLWD8Ib8V/tYCv3+Mi5sIvOLpoPI53cG/tU
rSsLHNWNqW6h902xVAzKZPs/+EQfRjlZDy1qjkHUktVRQcE/K0k4V8F11gfB+TnutPx6uLNXVGwW
EHJn7pjDk62Q2bMeeXA+RDcW0hEpRlXjPPTuxAQspKY5iL9WmG4TencXF8jZJixaHvCoof/rf7Gp
CyWDC1CShaO2Ac9iGcMaEP9LDog5dlYJbChBfxpPcbEP0v4eDCh+lxfmQOLuaVxGEQOcGnKJGFyc
fNmg6EvYW3Ek8v5CE9XNPfdjOW/YH4Qi/B/G5NacYP0MbxfGPpPFuxqNERIpnD/pGn5evzm4QLfM
4LsheEEXOFXyhfYANo8KiO//BI8PA+jrId/VYE5e99OQErA/3HxovvmN7QLs0mGQ1vOrWz9wRUKu
NYT2ecUNYvESI6waBDYV43IRp1jZ9q/deFQg6oSbkUsRyLpFR3gKx7tYe2gjZVV5b0PzB6cSG2ga
jvARJtJ+hKOtBpPxGc3IFE0J+9b/nsQlbBoMzzAzgU1FwTx8yoJe8MqjvvKjY1MkS6W812dlFfWv
FaK2MFJ8y4Fc5d9MeMCFASCUpxCEAEcHDRQMx1ZV9EsHn48lSrMDFIsO/6hgJuU/1lAn4vLmwhT+
vWCYQa62KC5YiADIgvowg10ZGoMWIsrngItBHgmP7hJnxgbo8YVwIEvvr28F4A0wpcHK1E8idjzP
Jf0p710jr5hfAP1NI7wmeGOX9LDP1QoJAv8Z6iRYqz5qtmmHqVM433veS2T9mPMnByh6t82xGpyV
w6R0iwDpASNeTe2DN3+365sxfXKDH9o0LIZOXVX5Fq6umT+k0JKcH5UrxdbYSa+QEUcFOEGoy8rW
Q3mnNltvPmr+41R5UB/B++Z4V0MtM44AshfWPC/c+ZZngjDwW2FTNNZbhdSPHYwb079Pwz+1ftAy
/VI4PJOifZqEk3CYZKU3+wwr27HP8Ihb59Az8iWHiq2sYAPo/goCytfL6VyV5dOoJ4eYpuq2E5R8
Zcdb2EQ9eOfUUUnLpm7Z/BG/WSBoX495DqKLQBxYKltEJv5qR85dX07dMEk7sgP9xi66mlEtM56L
9nGqr7s6hOAJT/IxBFFrBZS+DqMPJ+vWQFKjVG6iUsc/96H2f7bFLWJM0bAc9R+U94KUu6q+6IJt
EKw7ByQsdqDQ4vSGFHOr50dABIq9V9xHDY4E2tUqjVgl+59s0Q+vdzKlChW82Q//1RZEy5l0F5ws
+soXDWnO4WSZSIF7cFEXddfPwQBp6GbyfIpV4n4a8KEc/2VWRC96X1BK9BRvGVkvmQ+Ltj7GVCYk
0tnIIDQvTWBtyb/FvmyC0+manRCQC5D4IRIZ4h8iXZEUPFtBcbCHmOrTOc8woc4XkjBThh3bt4pA
TIKgQrL2+KuRfoAdkpHdtcGf3lnT8Pl66ZyNSR9e+OT8cJS6B/bCyjFhxyJsVW5p4ouJ8XABDHKu
xkADG68RwGk2OetJSEKv3C/0nKmFOgiPdJ5h42GcZxVLRoQMjB8mYnvYdQXUhf77L0mGDHTDxnsH
b7TPX7WO1coLYj2Ubj3B69/mJt20rLkw0Dk7Heqq/xnpZKV6ZmpFqWWEIs4p9yE6v1ecvRtNIfgB
sQwBOaaVuxLjH7c8zHF2Y/JLEKmThSaZz/moXnr7c8UnHgq9YAftIg+2xOfXLwLLiWDDhjdGoq7H
Fg9NmyNaQxR6ROk/WhbiXIlshZjWOiBwkvKAARNkodoeoKD3mPgOG3UVQ8DqU2p2ZAL0+WhD17i4
fv2lzqWwrmth9WyAL3P+8iMqxtRTK9XiWRGc9/X8URC/iUHPykRCFKUC8kluchng3bjKrl12xuS2
F7Kq85/xw1OcfMagoVDeF3xGwebDutTSVeDc+2zIdPyj9ehcYMcID3p8iqgV9vkMvvFBUX+k5PR9
/vD1nJy56DElQE9hEouM2klMotAxRZXHw2CLRGJPoaHASxeae/qijRfuRefCwcexTsKBr3dZh7lH
eENhAbTWCIs4OOK4ctGA6FzR7eNbnUp3IUmnRElhhzcjHUN9q+A6nZglEjVUtI0DyJJ3LOuejL1B
Ujj1TcrW5vvl9uvZPWdTT8JOg0IK8NQAT3ZH0DV+19YD01sew+4I2maXWMrC6N9q1XjIwsfGAeX+
a2h+a2O1Uo2tHxuQIqBk7dt+W4sCL/w0HKcLkXGiJ9e69jKe5isTP2d/1G/byFroEFQTb6W3zy5q
IvE9xrELn2MgHe991V0ZED/9urlKqfgjBUoeHOMkENmvOVUuqfcPIW5oLr7cL6Zy8Grj26RV1wGG
cRVGlDRYHuxibxjttQDgWvj1dJxCjGfzzD1oCAioaXfvJ+bGsn46o3ccgTUY5bzv7OrBKTbW/BTT
1euTbO/54Srt3UWON93X83z2aOVixtY2UT2FgvE5CsWRitp3o4Y3Ik6Ebz1yxdQAEf7p9PwqTq0d
fW9Owla7GmcuZ/h1SynWAN/Ze7shthECQKtm02AamOHZsTQj7U64wD1HpzLu3EoBMDIukIIrYRoW
V1R65ri6yXpsO7xlMf/pvBJqdbGy6UVakfE9ICYrHOpz3q/akQhDv5pDaHD1u69fXfsXsX2a+n88
/E5OIGPIAMP3HH4Zigxci5GkdDjzxW2NqphOgkiLg/Q6gc3t208S9MAbrrCzFGdw7tMDrKmyw/ch
6x/QD3kHMge/InpdcpDK9VZcsrVkJfrAxeCs6Qc5yZv4qebQDw4WbUuHSQaWD4kCPspEK2hvO0cI
CnNzlH5lEVM4Usd13yJmz24ETTbEM3Kx6SbAKgPkplQcEwjkTe3ubeU1MY+SJolnUplPazN6lfdx
0B+Rdo5RBN+awdyVZrCUTEkPnhRaQVQmuViRPVnjdoyiJaLJiX/MNn39gqJpUz5nqOJQOLUajNn4
OsAbOUvBl+FlTe7HHKGHsHrfO/O8FDte/o7MjopLAdowWYdkD2E4Rr5k1nNS/leTsr6KCgQ0glkF
KgfDdZWZa62+Tqjve6zGkQbolkVz15r4Iqi/nCbdp06zFUWdig43xpVxuycIci0Uv+c2YrehapGj
jERHADmKFGywTqUvzdf0wheoyPvTH92+xoOcL0n5D5meEnZ9W18TSfqwWNiVtk6ne6DOC8AGSwUV
mSR34F0dO31e23yIqSIy/uztdqEMvx0F2RN+bth4s1RvYsBO78oZywPV19zSFzMdIjEObNJg7fdH
ktfbnAMr4MwXNatpKJcGewXpQsU8JNW8sBqMktSlLjJDw6FrXoYBQajhGkjDWGQ3IKGGh5z0/pEl
G8BUtfD++ZZO35PyPvd5phqNU05jmXdqLbl4FpMPyJSJ93fzpFDJJyGeIsBVrnptkzs3FowwEAZY
ztnJWx+q703Nopy2fGNCGCjIdQBEWSk2YfYgBWbxOJcPnqPJX9GrZTUPNGII1DPSgEXOxmE7I7q+
KPCVse8Do1p36i40r8LmMW6APqwz6qOxAvVTecbmS7paZnlUYS0hQZUM+1B98bHxyfPyOkOuI6re
5d4WQeQeoCMLBiYa1439qNBKpRsVp9q6qOZ1DG5MghM4maKb9p6CoauLiwB4ddBBxXAUR0HZN2FJ
Rg9symbjwOPYsPuEvuygLoPLpYd6hDVel+B4LP6AJBBD+ya/9cttlr7zshNmRTaZ7HTkItgpEboM
ftHeK9G13d6TFKhlt0hMHGM8wv/SRMEw8p2VDUKLfyMP9oYoxAMVfm1c7Jy4sDT2kaZSxTiyUdiO
CgTwGdAyyH6bV4SXTL2MBJ0+FDTIQXFWYnKusPiNjO9abKmcgkJL8q2SHbmRHtiZIWQrLhHyGagU
sOcR1uFOGCCzRIAKwSu/q642T2m9zUIa7Kifte4K3zOqldJ8671iFaNBlo3tTYwqVN4o93o1bUuz
3BFw1BiRi3ZPf/XOnn6ytpBzDRDsHTTyWESAHNY5b+UPzh4tfB3XOCDMVwOummNnLbBd5VGVLETj
JtiiQAL6BX2RwkOXQ9TeRDsqh4uEDrjnkVZ2+n4OkMFBzB/dJgTRpB3YAfHwuwNQ/2+6c1/TSsgm
NABD7CSGF9o+YuRKoTNge8bIjlVdtKIlVIYFEQLRNB33ee1V4CLghxRfVkbCWqRzpvxM2BhOUmA1
dBBYjuHhoZK9lAnOUdDp0bB8ikOXdjBdlurAl1Ei/QZ6PUyzn8BUJghllNDQG+ptGpUQQyJhKMjE
IxSmwkZBYH3mSi8OMppdQby1N1ZlX+Mf0JovUIkHf1gNxVrBYahKd4pQdoZum1KfsnuVftpKR3rn
X7/I3gr4+6htoKSoK1A7IWnpiG9VDMG3KKGMFnT2PZA/DYggLuxS5nLoTLy/WYV94D7nyMBc70oJ
dWG+AvBvy+x61oY1C0/1wytE5ADTUN7ElRa8WmWtKNyIEhpEfdj7m5JwgHeTxhWLH7CtHbIrOogz
NygyKOzCpBXC9iZR1on0wqN340K6i1oDRuydN9Y03MGj5yL31wR54Ix6zEkWPIt1vfS7g18Ygq31
mCsPym8aqVqBi127ZR+WkFDCb8B73OF18jda/BazUccJPrQ7L5pKPbS5fmDn2QPogmyNZVUBssMK
EQZEoNJeFUVzrw3wER1UpuxlSm+AdmFvA4cYD63JCkps0N3BEuHEano106VGNCxlATO5QVrITEWS
SdJFreE7CcOK5GlJ0mywVmmsQnvq49cIuRkahIoAsVo8KssNTYRV+EDmu/VYGy/d5G1a7a7Iy6Wi
HXNDe5dUs9F39Ii7/HPQQ1jcIGIkYWpyhGFY+U2KhnF1lCdEcWGZD85VnK9HLcWAKH9AvEC8bLlJ
uvpbVdLZpbAMprZj7YiVQJMd8NpS5l9kokumOu3xzOIsoWmpAjhMjAJZb36LJpY0jsEi03NbSEoA
9WCmxh2QR/L3NC7yyIIR8ppkXlWWsUNfQ1odYVRudHeXJq/vksfUNgkfHcR0yvFx4m6oNnh6tml8
JMnUl4webhjdzDFAt2gtRw/ATolQFhWKdH7Q+52qHvQApZzyCd4oqVnygklBVD1XTbEj7BneuKHR
I/VVyTiAfpEyNbD0fJFKHeKVhulSS/yQxxHOokRIEvXSi7ZA0+BWe7AvY2aS22WBthYmGxtpmybw
4pvtjJRd3D5VwZOkuVqRSQkqL5ubwL4CXkMI4E4o7sXBs00bFNPohEty6sWrgHMjyJzF6LyODkAG
BUhvsxV42xBgMGy/g0CB6r4rFghwrc62YVs8ybKKzPqOLoqX7YZD5carpACA0usbx862yFdwzrHV
HHbVSEoe4ppJnjm4v4GUxRVEdlLYP+Sy1vyC+zUC5Bz0v8Jmg5DVPO1BtpDSj4m3GIZFEi0ynyiz
aJxu6cLsobvI22BRgPbrIs5+9aqyzryOlH2pDb9Tw952TrORYlFDppwY1r0ADRVAoLI4xDg9sQ9q
dhDvlwmdxEBlMU3IfBgH1+TSxJ9rjulPtyCzuZrju1qJBJyWZJxrc77s9b2HzqPdEsI417v0F+9E
KznAVGxKn9rOpxJoLBBTGchiWeXSqUhe5eDu8CzlLOM8Fo0agDSiencdVC9qyMnJWeMeLFpgcbPT
MrSSUDbmD6RhusiIXl10K8FKA2poTfkmrR9zjgmOY4K5ialLM/6K/xjfo9J+yjtzFxPN3y3NHbbq
i5hRatw6iZmEztqL73SdW1/7rDnDSlC9XK2V/rksYKaZzgogyY3RjAsySCChhFXZl13/Sj+C3S6+
5LFyT2luGvO1pAqUhGw45fkUXKGkvvDqI1IN9NqBePCpqJIihWrWyaNDpUgr0oOL+AoIFSM1N/P4
BOyDul+SBk9F7bI0XrVIv+JY5RyX8OG0SLswOdPoLronzjFAtvxoQGvYIvRXe4IVEb5H3ezbbYJ0
F7I0ArEEUIeVOgGDL0Uok5vMYI0LYeLw6FI0CEscB59affgORlef9a2vputpzO4dnXUXL3ouW8gO
IHnYXofRI3IXqzq558HB1ORORNYa7YoK2ePgrUQFC3JnaqXf7PkmAE065N/qp1ZZuFx5tChZo1J8
a9UKSmMAH6yNXm0BVAkMb+qLjYHxTXcddFcz99fwNgkgbW6ImVa7GbAeDG6ieJmkb9agLlwLjcHy
SC1YKW4kJ2ZDixE7CNwIuUuXJk2ObmRL4lfQ9XeGO4ISC7BPw4PESwGfCPjFAI3cDfcFWj0NDGaW
F9EFizbWv2CICG8/Jdt0/WKNJDwLnEYxQLg4N7YKRQDSs6k/EuXlZshBmZDx57xuHwPPo1YjMA+S
v7qekc0OgCqG6G9uE2PZFs8syKjNHuQWYpgKkoEoD7r35D8D2RiPKvuUfsaG6KF06rKba0DUlMb7
J3sKbkHxQy+VhDh3rV2M5KyV/aq5/Y9xsS4UQGmgBD0HeU3JOLoD2nSIAga7NvpFd6pTf3RWs5rU
csFVhL2joCJO5ylbu3G65LQt3Vfvzqp3XEa7MbuVKzjHOvKTIb4JTt1sSCTTcSsxxc+fWY7c071s
fC6acDkxIpyGJPmV/SzdXxXtHVQiQfzTziZfFgA4ZwxURBexqGLPaQ5xdjVYwOkynPXYhiaWfQ4K
SqhdOqwAxFORMUSfd4u8AlIut5X5T+3UUq+RMzDOEA5Y+/mLQLuk78EaV9Mnie9lUCyvbjNEsETL
IkbaQsSbkDnWxcAcIIjJTcbZSkeeq61uEWtYY7ObH+ppn4aXuu/nOuAAAPBtBklo4+nzucjjl6lr
aC54/I5suHomrWe1EV5IiUlFqJwvQaZdqK5I4+Dv2sp/xjxtLDQFjOEeWLMQS0nH4mFv9WLmXtBC
RtlEVEv+7f1TLrX9HUWPr5/gXIFW5zs5sGUs/B1OiztB4XhlR3FHDlhoAeWRnj8HF2e3Xl6S4Djb
X/w42kltGqhmoFYRo1EOZl0zxYJu1h2KaeGaACfIfLGK/fodz5bEPw4rleMPbfIcZrliGcyyMC2a
ni2NBpSNdrK10q79iopdynqlekeA6gJvBVaaCq4GUaYdV6H79vXjXJryk5p4xSL2G/wsb2jMcfE0
rAN8e7kWlUsi7tdjnZ9xwGWQLlywNac0Zujful+IHIPkZoBZzFmYEsz2OBC5sCJFp+3SoOcK8bpO
FRzle+wmTq0Cc6MbPM3O6MupXD/RSjuQ3XEYTPklHJl+YSj3BNOXaF2nFB0sbUmB2asjpzhHXc1c
zmMtImpgWabhKblFwjgElg1+20Jfgix2ICfz2j9+/yMz801M6x+kn6FJLRWlTnSX/Z9SqrjwPc4+
MFvNUFHlcP/CGU3xjGxoBgd56ldmfd/3mEwtfGvrv7ZYkOachljXXrHzpRdLStCmV012Y0xb4yL8
5kzoIcgZAlrTXOwqPm8KqiFengN1wgv2QDUJFhBHFl3ptLsU5KQLcRrkDLADlInxhQJv+nkkF5W8
yWsBrMstXVjX06sWPFPJQ6qFHUduKtNNqYnD+MJ0S0D5e2gDKxIb3AqSRp+HjqvJMIoY3rle/2Po
zSZJk9UcXmstoskGZUBtScqgUl9T78vZWcxVt4iDXa5e6QCPLjzLuVgPUZIKu02D3jRkaXyIQlXT
VBDwHECISPdLRW1kFRoEdXLRCP31Wb93K4pExd4eueFW921ITUjukF8/yBkcLAtPxQDesnSM5E7m
JBwIwVnucV8MH+JoTVqNsDo3IWzRaQpeDkFyhPz1DeD8GQYKBECOT85VuwpdBGHsCDdkUTFOBrYo
gojRM+L07UhZyn/ty3sSWS7DHDuUey67qMoS++oZTt45N6OoHW3mnnoj+QQVEJyY6RBijkER+EAV
RK4PFyPh2al2PWKhBnyOas7nT9577RiNDsS3FK1P60paHh4l2B/cFqmtRIN+4dOeiy7I+MFiAatg
IPvxebwY1nZkTPARAtpPtXJNj4lut0iol9+/XkRnIRGyoWjtwirkv89DFS0uSr0L3pWsZVZRlN6i
KiZwCEnA0VwEQAyXjIr3+Ofrkc/NqakDXFdhHNHPPdlGo1qqZob9iRyf0F8ygNJk+dJ2jPfUZaTG
9fWA5yb144An57VRID5fZiBhybHJzl3llcE0a3XRherSQKcNbM0Kc7tnoNk9kBpxTosQTyBB+X/1
Rqcmh5QQwnEcQRADqaNHxfan1sT0XeTMX3gj6yTy59DS8slkILA5jAJkgzQAeM5F/O65nOrDN7Lk
CPoQW8fID5s8ZFH8i5KBk0HKMcDi/v8i3cjaPo0mxG+sgh05yt+zkg+joQFWQmdlNJqTdBOIoF32
vvYFo9t0Ky6PaHV+/c3OvuGHMU9WoWpGeW7VjKlKaVyxdv9iTqMpXKQXlsfZoUyVeOXwdkA3Pk/m
1IV+EmUMRbBkeYBwoPYBrpRT+n+2Qj6MdXIjcJMo8QM0gW7KbktjjJs9TVUuoBcHOh+w3qH5fDFk
K07WoqaAQ/FyEN5kpfTwaKfI0tcOZMTYPUi5t6RYyC7gMPj6050FBln4azpy9CMNdfLtZj/Kucjl
rE4qDkJ4JAmS7pmtl3vRv0rtK4tuddexnCJEsMiT/f7564c4txU/PsNJcMk8b55tp2DP10cyPsF1
shcHHsa5BCM9OxS2jrBJdAtI4slm9IMhacERAyR7NximZyGEJ6D7F4nt584Cy+ZshUgCAvov0kAd
jvlUAcTB3cYFnQifhwK4kxz1ChYcg15eRpKtnO59CzSTQULjktOenHvmlA56bZLA0wRu0FJma1AV
8lQSF9o/iZSEkA3Ijn7Z/JAiR3JRVcc999a4RUMaBqnvQaj/vD8VIxsQzIs45WmDdeW4NupVXNJW
tJZRUy+7ipqBurcpZKb6G9Cca8pB+aBQidOOCj0EpbVB44B4nh5oEJopzW+gztIhxBiQmodFFakx
XSBsqCvP87ac3aVRTGudy5EUpFKayfMv7AMclKEp6QxVjGlVtQ3oUNewlkME0ksk15O3wp63mAmQ
BNynMbrTOD0AnNooWDoE7Q+LKkuUGtdaGF0XUU7zCyecHC2Af7BKWmQUZ23IwHH3j1H+jiFi0fC2
MvBLUCmHo05RCqK8pgOBAB00l9g06j9Vyoo12pq95yzHKx+sq7Rleu81H/KVplmLmrqKIfJyOMAk
TnlBSfmcIg9wRZ11Dx5fx9n086fhTUpdyRzAd6jv0JvicRWbxmL3TM7QG4fC0TYjYp/GBX2ps0vi
w7iyJT+cSIGFu40y/bsRCG6jSErlyNyhepKgoLG9WDc6R5j59KYnMS0s4/96UxOF8unJ1188IMGE
VJo5VKwG/dVhdPqG0JK9IbkyL1UZzunbfcKrniS7uq+1oV9qgLL0I5UNTg/AsVSm6aZyf2Yd47lU
NC8igTyiVa7Cx3jDKNaIXmH+fR1czyECPfQ1KGsIhwlK2+f5d8e69NK0fEfppsFLhpcuCLxVsYCz
b93RtqEiLMKk0UEr/DUQHNqiFx7h76uuHNgULrllAQM3T07trCvhcJoWt2x17wUPVH1FHghyiEib
NarctwPgdFY+IXH+RIHENJ98+uUTV6ALjyJDfY6Rnx/lZBdkvWl3im9TWgDwULwE9A4BZHLN1WoS
50OsbgN3hwOpmMOhHmvNR/71S59EpvyrhzjZEkbpKipqKO+MFZ6DQ3ZRA+no3mxwasgaQ//d1NpB
pIjEaWmGiiyKNBemQmLxV09xsk08L3fr2TRAjuNfMESSa1NxwLKrqI+UwXWAIgO9hYsJ8RlZCeRe
OCR0EZkn7ThZkZrdDpE5I+bbt8Ois2+xndso9h2UmCy5zSYk80Hd0JHogm+lsrLa2zB5SLtNCnIu
au4988rLr0z1Hj2R0cdwYd6O4HLGNye8MvJoEwYhQIyL9eG/wxgPraHOx9Hqgrc/WTiWlvWqOUOW
yHXkRmzkTKxDBlYrnX83nC3+Msmf+/a6/+5f5dw2nemYlr8q/7aDen0cw8cLH+/cEvr4OCdLqA5T
jRIZBINg5lRdxohOGmulvxVfDBjtynqw1lSMjGFXhlfdJdPeM7VbmQ0LujK1A5f67eegEpKjTaaB
aBJSRZrZ4Hu4BeoyslzkXpi+oL4CIOvCO/99t2FQnWo5/8eU+5RvEMeNTUKOTlTYks3gRn+b2feC
2PYhNwAwPXbt24Uhz07zhyFPvjr8X1gcnkhTqTS99zpkeNG3AVjjwmChD037hXglcsmCMcnyFcq/
F57h7zuPvLaFbjEFKjigJ2ndGMWAACueQRm+185TYKi70kWn5DACtjB2bvhsBXSrnacs3aDZVWvH
Trv3i7tk3FTm9uuHObsLdApzhk3hCC7x5+9utw5gWAuVVIAZHK32fAwEAcsk4LVDRlvZFz762ZdH
kkxcaqnTviu8fMgepiqa3XJGHoqrkQkUDoKUCPuASaWP/N8nFjPT0EykdgPR93SP24FZuGVBd4B+
JuXHIAH+sUx8NKLX5SXizjst8TT8fhzsZAeHcTzoik9/AI/5oNDW4dyuFfquqQoeGwdgFNprg68d
Lt3o2cbWUcyCxR5UdhnWDvnYbWggG5xgclBMXoYxrX6lqM7m629+xmb587ScfPTY9LBNc5gWHL2w
0fTKQ+chi3DHfSZ2FwZWJUGJgc4+C8BeXfUzgFWE8oGaqCsn2KT9+sLzyCXtr5mjTSHEDZOleHKJ
s5uhayuccm8MfTm3Wxs3qyJb4KA7U5uOr1TvF9fHOV2DfP16ZNntfw9sw2CBagVM6GRgwwn9CtV3
Tsyn7ta9j76NF5oClwaQG96H1V6mhlHyavTfPHGuyK1trINnffr6NWRlffUaJ+evm851mgYyCtY7
MHODK/1PEVyPl2p5l97mJO3TLbMlE2a6iofgaN7V+/nn1y9yNhpxnfm/30Me4ON0JUORVvIiXKtw
OalwzLsukx1XKpg85YV86dKsnezXtAi0wM4ZDEpfoW8RySV9D7Udwpr/u7c62W6u0XWZi/KjaAGX
iM+JainWLQiQQLgA/wIC8+sBz+XEzodpPDnMndzBtFBlwF45APXHleUimuDC5J12G2qwV10eM0SS
Yny5bNO7ePxt44R30THo0kgnFYihVb3I1hjJRt8CN8xmS0Ldh5STLtxqzp5M4GhsjGZISU6PQkRC
Ikfvovf1gKHG3O2pM5BA49AMBeTrL3Tm8k4I5sQ1HbqVHv2Fzyt9zipQGDW9csfA0GxpNVsTGmTa
UJg4ZNYNRsrttEdO4Othz84lwAvMQlxGduXnH/ZXpjWWFrgi0w7aHWQ0hl5UQMs14JuvB3qXIDkN
SZJIElUhVJrvZcoPIympbidFU5Pa+YcZHP0Akgb2LgwP47UegcIN2OPYoKMHCJOtVCZFmnp0tPuW
C5J4ltvYt6vuocqtndc9jc1D1knz0OjHTdmCi8Lg2c+U29rbBoq6FZll+v/ocmoVIHc8V/oMYn0M
I0579SuNHpi3syLzZkB5FOh8u/D94J8UpTfgcsnkHCDviSIrF1WaSmCLV5M9rrTmNekfxaWX0tNY
44EJrNYXKttULTXw/TgVi9/Yf11v/crZNQLb9VGes+6yzFsYNFu5c8ptDzG1peuDo8stZ6NA1BIH
4pybajXmaKIusxZRpjxb0JGpUaFv9fLq649ypizNJ8GhSqRR0fywThZd33cBsqbEb2N87FP04iMx
N7F80l/w0s+Rf1dBEGnADGbZhWB7ceyTmNQbecb5q1Do9/bCvcrtJ9W5t9DK1VvYKlu5F9MVtplr
ShYXXvzcuv/w4qfRylXcBjddtjYUyQQgsgO3N92jRt6bW9d/T8hCUHlAscFzgsVBWtLsfrnZbU7W
8/WznDvi2H5o/dOrJfE+Sf5jt0rmMg6Izc6WuglFLKoU3LHAeBf5y8UaMooy7Om/duKHAU/iZ6N4
6FvYfPTUcA7z+CjE6ab/HSEh7ZbQehRcuT2wc9qzKNQ7/s6fk0MWPEweBoYZ0V3dyC+5LyXdG10a
k92mUoy1IB4TgwNPuYtwHGhB0eFz14zuCvYO9szdpjPNFdUQ5Knp/SkpqsexivaovbLwRx3cVUwZ
tl031QYukhte9ZHI9GNCSKKcjVd6fds0mwyAdLfUpk0bPfxI9YV7FfRYKm2VcOcPAS5nP9RMNFHm
HZ7VBuIB2aAtzGbbYd/sKY+UocH7PiN8Cqcov0JVsFHUTfkj9fA5ZqetfRZ/j3Vseh30j8XwbLu3
nhZvKgO69xzeUttWk2+d7b6oYEW9GB+D0lkMgNJdMLFF+3PC5lAtMHA393nzrI4zbvC4Ws7Vxlvk
yw6L07qp0IEJf+ljt4gmjH/Rfht0e+ep/RoHvCivwdgGuwTh6nRbFYB5672aLRNln8B/dJpjZiEc
gX9pnUCZgeSGjLAJJzJAx7inVmDD1otuZ+rNlQHkHcJdgyJi/ODA2m+nx1SjKvlDgbjVxYj1fU8t
3KDyGEPwH2Ng4aJ4a+GBWZsFJJr7yAbWrC+m6GfnX1v1j9Hbpf1jbP7xg5++cm8lN239Mwz/qYF1
URPPwvXUP7uDAiterK4XU+tgqfmtcgTwCjy5ufcblL20K3f8pifbgU+tx6yPP0C2l6n2Fph3Aqat
ei7hAKGsxyiOtySBCz1AGlM19zFXJNmZBfeooTWOVbYx1JtYPZZjvOM+gfAGyGZoYpT+KkQgh/4o
TidTNOdUo7dV6kEjmKs1JofCKOVWvgoqZxkF7jWSJ+89ssltnkmScINxEsSbYTBQxR8cKHdVc5+E
31K5+Ji/xBEkmW4qjpqqXtnxDvqg8TPTbxPCtkIBWENEdwPew7QOnb9SYpR9oI8II9M+FMa3iAJ1
s4xQzocnr2/zP4pOuK9x3MohJTj6KrhWPMFA0/zQtJuQX+M+jBTR5MbHwF7afo1Bj7Ps1O56jqB/
OS7VADiaxryti+6+t1+owisoCEJKXcYzTtDmT8GeYQDDMWpzZHrgDK2jnWKajiFB8YtT0oRagb8o
UWnRc8fzvH6LrjW1i+XoGtsADhX0YHTn7yoNU0tf3c5A+ZAeQq9hX0u3R2k3TUuBk+PcKdFBwTC1
BHOcNf4y4ywZ/OrYuPEVzKTlFIOKrjjXXys5brI3ZAFXQ1BsRUF+MCfYZI+M1tbgIPnkYpGa8ypd
jJDy8A/l0xhmmICBwx+mUdynSBpE2nPvozmgzejHuO8EZg2SmN/lt34br7jaLXLIIXn0o24ifO6X
gbJAnbuMl2OxGh8mejq4kUDpDZDAXTXzH3v6M/YHvmKDckm4avYgxXR1ZVrrsfnVD7tJokYwLUz9
nv47xWUpGfXXIbXt2j6i4LPsy63nrWHOhv51Er72jfotqtLvaQGHr0HNDN3lDqrke5GlvRMHOitb
2UgOWSZu3Fa5Db1pG9sDNbF2VVveb5zi7dLft8pVhf4U1mxZMt0bVQGIghAH6bnk44MQb1IQ0Qig
JkcnZKG5GEdbKGboT/oQrBSlBPYZ74Z6E9chyclLR3Ctkfz14Bor8FGlSkGwVmFLFTT0yusRMpnT
bfmxGe0malBwAO0dXDIPPgb8AeBswaZPH1iy/4ezM2uuU0nX9F/Zse+pBpKx41RF9II1a7IkS7Ju
CMmWmCGZkuHX94P36XO8VQ67u28qytuWWAvIzG94v+ctqfNH80E1WLEf0/7Cm6+t58IOGn/XtCdP
Yviun5gbpalPpFTl58nYeQ56+kB/hFqZ4BMvDygCqxFfYP9U042bH9GnEyOg+BmN/CQYH860dP/r
s/h7/effzkbecdxCPHrIH0P+xJR2WlkcxiuZUgjm1nCTNj6th9gyNCg8nY1IXtYajc+uatZMFjxA
8gbrs070FMPSb3DVm22bdREmV9LWw8I9+xOkvAjed5v8Jnj4aRyDvxL4YNDmdKL/Hr+TL3p9WyKn
65MtiX4UnyiMmA2P9jd35me5ECiU/7rQh0hRxNnsGgMX+ku1891ZAXKCG1Y5Lc7mN/WLnweHeNSS
kQiS/4/xmR37fcmkUnqhaaFp4n8UNOM2JiRwoZcQrZycaPNZ/tYNbQ19/u3x/3DZD6HRwHRqOSce
rHiK3u2xv+vEzl3Qg5Ca3CooNGesLH79yv200O79cM0PJSezcEp7HFAHeszf1Oc4CxQbUrmJiW2G
vZNDmQl/fUnzd19zjRB/yMWKqJG9PvMw/W5fl+fV11CrnjsOaUO9F9WRMQpqH/V3QYx9UcZdMHZH
X+yqPDQn6yhwb07emcP+9cf6aSCMoGIlw6It0D/ciI76SyV7NDLY0W1W4G1JxT0lFfnstkuwVt9/
fb2frp0frvfhLuQRPB6LEaX1lSbX4PCj3EP15bdrxxC/+2of6nH2nOhjJnjG8uswhRCDEkalE9Ja
NBHRzou2jQl3gAku3CVISrcRxxwJw74rsdzuvlb3K96hWA2z2ctfKvfIDBuPo3sZrYPJ5BPuRTtz
OSz2rWKS2n7T2JKm/EtrbhtGiyD6m0HUX5FtB1lSHWr/0TArgAhqp2OO3mOjg0Qucy9rGFqS6EXX
zLCL85OPEYHCMZmRyjQutqP5WSV7EGm2Nu7c7BM2TlvPno72pAdlfOGpB0KTwGMEaDBOvqhD2+y3
S0K12H+OGXlinHNFSk4MmcnM3PtOzuAbvIvxNOOosB7fs/D2ROt6caygREhcCep4m0yYyGs0hPj3
DA3IzNvOSf5kEJvaGPtIYnDMcaElMoomrJtFafsZMvpq0BHxZXA4Z8aukZCQ/ds4eWkI0JtOblYj
0TGznr12vLe6SwL7XEZPwJlUnH1lUv7oasllk4onsxahHD7F0Aw8tMOpcA89BQuTqcC+1zcTrthN
HJKuMWTW995vNt6f6LfI0W0foZEDPBjhzd8Xq9NJqURjsSwIo3xIaPO8B3Wz3kh5ojfmI+vCNYzM
K63t36uIzZ/15DgPLc9kLAk274dlAsfBYNSCZbkWK5kXcNf5OB18cm5vsKlbRzV9egZmpJ1Tnbkh
zwOrDxziL+sT2d+YqbbRmTDiZMK18zfb50/PpR8+3YeVJaG2OonFp9O6LeuKSiDVA5QOWJoyhPbr
DeNnVVTOI1pHALaE+H5o/bBtRh0mvtraJbHh+flIq+b8RZt/h0L7WU3dQ9wFkpCgGUnF35+3Z2Ua
yiOuEs1bqoA8ZMq1nn//6+/y083vh6t8uG9WLXvLVlyFzW8dXZEnrz8hffTj35Va1s/7b2cq/CJe
XZee4sdGstcv+G7aaNYotSzi3dH363lD1fav19d0PxPJ5/YFvIH/Dy4yshi8YFcZwlrm+vAtvboz
x6YnjID8w/5ONZWIRW9P0f+7SfbfL/ShEeJrCYJ0g8CB2bK1cZqeoKFG+We2k18/t5+97z9+ow+7
QWI7s2BUESEp1TH90vsuMWJlMb/222v9tCb948XWl+iHF961Oh/OFN8K4yRKUwIXHAaAkckyhE3u
6BTPVQ1UqvndK/OzhfbjdT8EmzLuS6NceGz5UG5WILLAsWkFuejTJxrzpLVRa60FMgokFFvJZvlf
pjd+fauNn61ELKPWUMTXbeF+iAYrs2wjew0QNGWEXi+QlPpMyb2O6qXke1MjUAlwKRc/mPJ9Ec/R
UD5AgGzIwVZt068/zc8WLIN0pCZMVjDZ9mFbEEnbaZjI4hrQg7V65iEM1AuNm98WCH8ibVu1ZP99
pQ+LZqnTuu3qddFUDzMjel5vf8JbzawfMHk7sFkMzO1PeM7X8cviaWfm92c3D9UAdyI7oT4lYf71
d//pGQT40qNv4GF5IT48ibhbmmU2GU5gD6GlNBmSZjrEpjxB5LdclYP9BDJCWOq7ofMSUYMoIjw3
NIp4sKk2ufZVmN8/pUX96Dcf7mfRtA8vmlE2D4L9RzpxExmiXFGDF+Kpg22YGBQlSBrWQStzKjdO
sZ/sW9F8QX/GlldZl2s66BvAl4rqqou6Tas1oWbx8T4Z419vzf/4Ov3P+K2++Wuf7f71H/z5K7Sn
No2T/sMf/7VHaChfyI6LP8KX/uWP7be0/4/1N/zXT/z95//1v4aub18K0uk/8Ox7exn+qN//uOv5
FV2ffu0+/uzffhUX/88Pt17rb3/YVn3az5+Gt3a+feuGov9+Wb7G+i//b//yj7fvv+V+lm///PNr
PVT9+tvitK7+/M+/On7755/oO354iN+/9V8/d/VS8nN3Q7q8/Nu/f3vp+n/+aej/sHj7HeCtoNh9
9Bt//jG+rX9j/4P5QfDT/upQYMN/4G8qSg/JP/+03H/QRMN/6Ls9o2mZ5C5dPXz/K/sfqyDXh9mI
eyKCafPP//O9//b4/vtx/lEN5Q2S477ji1gf8kUGGClL6Dofg/EPj9/3oV8gmAttAEDALVN5YMeU
Eb2+hii98P+KYbhatNe+b81N70XGqfCUQN+XMD4emSTq+lVq3cdxvVw1EUNS1JoNqne2ufGd8dI1
b7MeNI1dlRSaDHfbWAm2CLr3zcumh8VltVnp3ayc6ACPOlka/EqUQILWm0+dWupjyxzFmGEIpE0z
q1O6+C7qSwZFcaw2gxeDWG4df2/BMd0Y5XCwrWG5HOJlZ9heHtqF5e4NfO+0tpwCXGPsoKw0G+Gf
OaHNJmxXzhjICilSGkEeMYYYscp8aJy0P3dNSYk/vWywnNopLUdVOEco85q+CUetRjBolp8rReWg
6ZC0VDM8Vukia2sU1cUEedXZNHO21qwfdktcvpqOfz3GEUQqZwJctFi3U2S+ySYqtskw2NvZogsA
elvk8LilzhDaRCneKbI3ZamvZT7CsbW+aPkFYkiY8p2r09fyTspx0rvR8LStVKMVWoj73H4Um8Qs
45PU8tehkVTH1fg0OXRj22g+ejHoGL9rr/sy47MVph/YbQEhq3uYsuZLEgtEtdz0rpnjE9MP4TzS
X+1letIT3QhrM7qa8qzd6tZIg6DHVdLOu12iQEQOLrHsS2oqcZ4XAB4NYG+wMpdYgPahl6ZUGrss
HI2i2jna1G+TVjpb3xs/Dy25pCUBrOgjLkMLaZwz5h0IfQdWgkchw16uc1MdBoeSRlnSCYBsSd72
arXlDOnPum3sYsK3NTqXmbnzS7FNR2NXGjoczZjkNpG0fy2RANdp0kNRjjzw1Ljq+/6e0q25BWC5
s+MYFNYThBV7M4juqNLS23ltqzZNVd953fTsld0S+gkAaMvMT1pR19CsABlGpd7daKre9IVx1k0I
e3QD7b2arGnfuJReutI/y6kaaRfPV0JPDg1jF/hUi2SXT8DAILEkezFW1laNj3JwjY0e2cm2NzI3
sGkGkzubd4aQ1VUj9asugWSMPnpbO3DEYZwpuk0RFq5AznX4YqFZUQdoWvWYzqIIUtd3N4kVX3X2
k2tNdwsU/nNfr4ydYvpkx+7XctGwbU6G/WyZQSJKI2x6E1qqADQZL1W+E4O1nCdXfNK15LnRPpmL
jQE4SmxTlRE+E+OdNqtdJ6vxjCxtDIrWuRqruT/YvSo33DoZOE96UXWBGv08qFxvCe0BcaSneu8w
Hif0xEFSGue0xASzU1Oy64e6usT352CU+c6FdLH1XBstfBLvwbjMn8qq8/lWBhPn5hIm7e1q6Wd0
2YgxJsVjx45EoDcOhkCes6/T5UukC0wZZfNFLc7Zyjt1sHr5yc26t6ns0QM1k7iQ9iJ3Rp/HIZgO
b9tqPMp2vjA0q7rhTev5zvF56ar6skDIluNeIRfIJyYV3MoWYeQMUG2oMwgP0XzlW6Ehvkm5tp6j
pD53HSDnRaPS0BTsIX1Mj2/SV6+YuCXrH7V863XDcXKjV+EUoa8s7EQ9GvlWfVXa2nzojeXKjhDw
WX19hOEKtbzc2tCIUjucGn16kYMG5BHMGEidaGuzZcVLnx76mbDAqrZt2wMplXTRllTInWUMj2Um
XxN+5JgQOtTxdYIrHcve9/aOXV4vOmaRidE/1xiuhmw9Ipi7Ala6YoP1IjvE/zyZ21u7gzBWgZtp
0qmCEIyobjAfGkhGUzGCpY+cMIspTPnz1O2caaZ3Z1LrAA60NcpZbsS6N0BaCIzezA7uIL65Rgoj
r2jC0lu2bjQmJ94w5gOrrVmv6CerQCw41Y/WECEpdcfAdDu0GRPWwfEud9c4yPfbfeoZNykj4ruk
htTTFaoN/QV1xwQ0sDUSuiFvEkjCfjIoVpnu8uLrrtoWPm2FMlFbLSYxatX0WEWHZAY/2MhoCefU
w4nBTa+Vo924bd0FAFfgQvYwG1cKlWum6c4t8mhrGSnFNPjENsdjVMizzX/weRm2cwcJKGsBeLrO
ssX1bFPbdHdrgrdCpD7beBadsNrqKz3fz9U0brQiw9RWVxh6uFa7TSLGfqq0kBvN7UPfKQJht+0W
R2AX+lZr4wyE00HpDtskpjWZuxPClMbxvzjNV+ZrYDqpy9KvtNuoGp9bzbUDKYYUlKDo75DW4Afi
exf24tPmdu0QZtvJWiLGwZDbY60XjFHch5NEZZZ1/dNat2Nb7EI94vztCu1WGeO3db2bHC4H1asg
ElGyz/MUjQutoMmw7kuvK3ZznF66GtMd1uxD4FFdgh1GfUytVG1mPKTga2KfEIG50udO7mKDjM1Z
YAB2gjlfWFezuFRlV4RFs3aES5xW+no24KqzmmusTczcC+EGdoHlpOpJtMveZa4sdx/NdtGDKaPe
1cp1mFd4VzPOoPa0frFO9wNrHiq6nTY40Mp+WdpxV1nVsgc68JYXJYxIJ+wjD1fFvNhWkYHDhueZ
ez2Nw2gx1CY1x4ek9szTbEIG8Mz2zW7c8TCWMKZT+z1jks126WrxZ1/if7r+RW1jO05nBnO2SdA9
tB2a6hxSQRIPMuSfvmaZdWjrRTuYrYiuai8+64UgHhEUDeMJFZGRtZACbX9j9P1eatVwP1s9ZIBF
a3buXASWy/s6YHgiy+gSP9kNriwlVMoYkJtfHkxtVDv2mg5Apn0saw3oaLrczfH0RXG7mi7fitli
Ks+pL7hyFjBDyMODPBNMo24wXktMlPfwTN2Xkb0nFEQHdPDdQjuVAHC3i6d/7hRwOYY6TklnDlst
qwvOPUcETob0oiyMmwXOMC1uDvbmorENFXjSvPRK78afE3tj+GfRURgcu1VY4tLRSGDGbNXsHgYM
HjbOekCWvb9N2Zmycjw3fvpiaEuNcCtLQheSWam/Fl40IcTnHC7amgjBfbGrBdayxOCX8/8qnXQw
lN584ZjTdPBmedCTuTnCkGY1Y+/sip2JT+nZGJM2LGNQ5EupBVk1TZcOrLBGOyzK0eHHMlsyLRO/
WbHfA5lJ9l7ZK7aBkYZ2LNVmuuDKN6xFtlipMK+zRoQLPaNOZR/maSeDGdOcTVGiWi5MyvUuapW2
0O+V0l6HyBqP/QJGdS6LKLCrotlYqoMBInw2PIeb37xng+vdulLzdvMSm2E1o09RSfGJGC/dtGKm
V5uwlJKcys9FYnjJMa0ZqhFi/Jaky03hGt9md+kCoHCPQ1RUe70adrkc77pUdkezjjZRXDyiu6oe
U03dWdVeJHtjXaVFop3QtuydyNF4nv1Xw+42jVuepG9/aTwKuSoTYSnMqyxFLNB5Gge4IxQAWwYr
/cW4cNwGBYsoN5lZoYyIaC64zqmuxy2t1c/2WNXh6PBTNCBipCfiIIvU2LQclVb0jFEdh7AJPZPU
Z4s2qQjyqUlhNCEU0fpBBKPFf1ML3skOGEl4AgNxGyPpMX0qIXmiuBdKarh7gtFyX1e12sSR99LV
CdVpQ6/O4NLNbW0Ag5O2X28kSfWFldLIjsvROTiLCha3nUOIVcl2YWe9baR928liOJcDd8hRHm4Q
rR1finE593rhfdKuers8ysbOz9ZsEDLVA0k/jtbGiht13fMkYTMrDB4jscyHPBNfdQJF5VZPHvIH
3y32dtlKtqL6xVBNc2q76rrTi/lsRUhMkurVbZxhDyb1po278rBMzYs30L+hjNPvp2G+720tD+sh
SMZF3/bDsJyaVAOP6J0WoO83TdOYOEHUnyiXPi+5QuEgZ86lEa8ImV0xvYf+rw4tN7EhSxtkXqM9
nxZCcC8z6P1NeHfKIY4PnGipa31b08Whrc8war2ZgVjLLXWSpIGMxoi0g27MjHD0UEOF+NZUWnHl
UBWxIvPG6Bf3nBWAv8cUPUM6joREpvGl5DXfuEkNc1tpUD89k747YhUP5N9UHBJNuhexzixYLHDC
HfnsY5rvvKLRQZTlN22t09Zq6dDWLYVXY6IvVCyfW16jWOkwJXX9IcG7MIzWEbORw2kgad4Ir/S3
9NqYnlfMOIxBPjfNoSmi59amedapHm2meqXu4uw0iGSA5hTpX4K6RJhEBOsIm4p47S06ZMMo9oZa
kjC2Kdx3KkAP/Z70XCQ7C9poysVfG6plv+kVQEHTs7eZI+pNEpPWpW4TJvOM+2fLhB6R3Gl+ijOs
lmC4MInmTo+DDl9wYfSYba+1Qn3yfYj3Gmh+rD0NFHaiNuJdV9bXpeOWxwhTA3BIfAruuj0M0W4w
035Twve8SGYXcC8/NjLYpjhnApkjs8xs3gtzib4gI2oYHQCHrNgokDcNlA/YxXt5LSY9OU6RjW7L
ufX05DEtR5Ioy93JdkBhMqEY8SrCw7u4SIy97U1aUBTZyfFGd6M07+uk6RonCRamS8WbIItvWgyI
CuflLOjb/ji3vOht4R1gxp05uT/HLhGC4kRVLV27qRMI9MY5gaefbKSXWmt9sgkzluwWuq+/abSY
w7PNv3Ztku3q7Djbb7jIBJnZX1cAdxnyphQy7W17TEKhAWUjApo47jLsnqzruqGn5aX6U1sO923a
octPMKTyB+dd89hK/AJjWOR7T1pkB21V6zvHnhjwjG9QsA2T7lw6lZ+EQzNBklxnvmXoF3N2kKMu
eKXPhSi6s1+7z3l52zHHAPS97caj09EY1lMyDUnDZFthu5DRET+CBbRCmyIU6EMbgdegjoP+2Vfi
W+eJ95KN3VwwqWr1/N3KZ7HPBMdzMpSw7QwG6McpkO144Ul9V41q2fktsGtt2kWzA8S29++53WD0
HUMDnNp0oXILmnR0Ouso6xFv0S4xQLx67nSA/X07TvvMt3sUJqgblfZttowvQvPuB5tmqNEaJP7U
ezbdHJ0oVe5k2X+d9fLFNxmgYyllPe4fnkQJZN3URpbuPVyubfOmZghUri3srj3PAwxoR4Oekvrv
ZNIpTVbUblWU+psFqoA1yDvW5XvfOQkCO0XJ1+vRJ9fLJoatC9qpfOt05+uIppGpisei5QmrWVy5
pBlVbDY7rV1jUw5rYS/gQ5fo3Yjmr12ZPTfjEHq1c1/ZXUQGah5zB1WpIeVOjfhBthnRkga5NY4j
Y7tcdZLvmjucBsNQXCczDkUpW3DqdETCWlIczDG5yK1AFRNJb5V+9r202rgpnEFRFg8q8VcSnvrm
xCuAy4oG4qBn0YkxLMzmYiqHPJxje9d2Ax1eA2Jcpl00g+NgJLqrKTnyt8ZnpTXPreXdxH116Wvg
ttEZZIHZIyCE9AdymkVTOKa9y62vReXJXSkGRu0Yq6z1Gioee0Lsm+0OixhVWNeN+a2Y5f2kmfku
T+otGF/rYpZzuNQdhZYYoD5bQlWiNU2T4b7b6uVyaguyIoEp3hhb+3mm/mIVCcdpi75s1DGHhwO8
eM39UpQ4Uueq2pWyuCkc95lj961oJ4CInYXKxI6vZQ9UoU4MCMLtEG3sBrrvMVl91ZqclFvTLgi7
9JBedzDEq0+mWr0OEe/pgeZERpDpxcNgtSRZw/JiR+NGlcK4oB6119AzConerrZhFBe+Os16JE94
1hRbGWdn1276U7+OA1RLua3d/jmxWrjLKdLJSvD8ET2RApvR65JEN8PMeIAc7toS4byYoEFUdg0R
OIenkqdCBApNo8IgHDEuPtMmetokjt8njv8UawE3T2+TbqBXblngTkkPrHY5Jpz5aB1TdiBFScnU
29tmim4iA62dqyg7NTZtDk7rffbaFOaymq/XvQj1HIVpbszVxmxq/wIjSW6Sf10u6sIvhi8uKsVd
qrnsua4Bf+Y+a/rl5LPZuxVTGBleCMxTJXk0BsjJn5apQns7FUXAYeoG8zi+95r7vFTObaJDgDWH
u4p6a0hdx0iXxzKi5ynBUFuIcXVXFnwk79aPmj1m3ePNWhuCfCHs0IQFALhZXeYVh8+od24IZThI
JgS1dHdYNCw3CdQlmIrZD6up2bLRobD2wRGKIr4vtK4MKMHHp2rU7xLPo2pJhB55aYRnZp2RbLb2
RstM49DTUEnHx0TIsO5lsaMEroIvZP2g7N16/P5eGV3ehH3egRAXThAXJYWAGYRDATygalyqxNnI
6UJfC90oL6VXnwcfs884J9m26J9vxkRWm3KBGmdkq3uOcFVoRxLxpIuKfjGH6gCMxtyqtUBoWugx
xzjdlXmP9lduOxkVO6nb0c6ftB5JM/Y6UXe7yOTe8NOz2fQVNRrNCoy4LoGspGGcVzeGUB0b50ie
mbX7boTdLmP54EXN1zJxHvEB2E0zndouIUef6/JAK+HSbSjem6nFYlcWDue7tPWeKP/QMmhuhwi7
1cr1g6ZBM+N1yReHgtrGVMttauAEMKzBjndNrIIGW1i7ZDSeHYNS1VKZckPkwIT+gi1Rifq8TMRT
3nwiw72sFpHfu7aiGEy4MyrBcem+T5MPajT2nobV97JzBaPsU7pZ9BIYtbdrW7z6JB7U2uARceq7
xe9OlYEtimNeL1N5EdcpT0+V8bns7KuIoqjsjfrQZ+57PhsheEGq8F4fkZNpj0vc7SLbiPDqSNJD
2T6Vi/dsddWLnHGXUei2dfDGzeDvTL/MdhNuAvTvmp7s0D1NFbDn3h42smUOQunJuEvTz+53+6fh
irS9ptSBgbjL2pc2Lo7agsR4WbrTYjQdMPUcWbCdrAJ1KtvjKIugqEcqtuw8aAWmgDhJFiiX4sQ3
A60omJUoFB1L7zav3TYcB0KV0YrYayY+GzwFHqe8M2LzZMjkyejdC3RBE5Lfk6jOTa14YUfvrM1i
ftKdHsu57FvTeu6d7mJZOlSw4luqR3nsOyHPlvJXZjId2o+vFNAGq9i6nBmMKzcXygJIGmkttQBG
+vbu6D6k6G2HKubs89jSquU5m9qU2tJ4HTfSDHJjeMDWW+eknVIODpa8iJ02qDMqSrpG655kcblW
8qEp5ApoSR66jDmN1O3yWzuPP3dV+zq964m7a2URH/T0s/RFeVG5Le+GgQnCXHr1bmZDNAzcaVrf
SXa2zggoStGzPwyPLcrBk0YyCKg825XOqD2CszrHU29jS1FbDM6v3iCdNV7Klp1N2Jgh2WN5cDF+
2ObKpP6iUUK34mF6YsKCVlf6UlfaYbSKt6UDCcHb0V0rNDJL2jyXtRFS+ioxujN2qZIHqZc2/fio
vyyuDLJPTNQ79SkqMQYp4ki7LOIejhG3JMsjL8hX0H1LGQvB4dIcVCEeWjXuZru57JbomJT1W+5P
EYkZ79XoMz5WtoZO5tKJbe+r9OhmV5Hbw6loRudUtdgRTTDUi6SJKNMX1rGrSkaqXoCPW9dyxJdh
fpnqCF8Xz3i1M7Ceo9LwVfBL2kZiCPIGt5S2nXRSku7gjMBKybAsqjXSWHtIxvxO7UZjIqM+RaTi
gZlRF9bhGwVuQY0Z2z9n55jageJJczmo/q5IKPPRFg/FnDBiH7cPVt1+zWVlhUNdCzw2KLA0+JMy
lkGckk/ySkbsuZOTP0TFfCcUc352RonRGdmD0nXUAW2BtNS1K0HHsxw3flSTYmK+cRI0VK8tvZp3
0jQIwXrzM8MxrUJKO2NOFNjS5XFxBleJSEJfRl+URiVeU1EV1Kpstjb9pIrFNBGlpYzid7r1LV1X
sMgECBNRIb3LlnAoG4PN/ZgMUblvMnFvlrMTlNPyKFyJrvA9F/I2sZsrBuZqtkZGOI3cfR3lt2wt
/GnYRyZpHrp6desqh3p/daUze9CYF2aNocVUvilsqqq+pv8zRF+M2kJV79L6FKnHNNxobGYh7we/
GHHlGXpU6B4zK1RP/Fg9dA5EEPBqzhcSEFM/tJH3NhhUFUiU5+pWNfZXILAE69FO96ej78xH18kP
gIxAFbbWV8wiU+HYmx4XD4KDzipf0sF64pWe55obi5ZS2Fe9bgzbVNUvkeczkFB7V6gxLF8LWe9X
Q7+8GnMSSj27qitj2JTl+F4sE1o552ZaqpvOWdhQfbZfUeVHT4uNKzzX7I7uTJerBJaATA+53Wo3
4BvJLJFAC/DZQcuwPruRXB7c6DQp/KzBtdiUsOl6T1KfT3Hef1GyAYypslMfUVyjVHk58EH3eslw
TsmsBmwsrFO6L7rfFigU+Yoj/i2ak/hhT2+IzD6td2Oiwtgamfys4+6g/IgwvrMpjXCXdOpl57b1
qnOXxxYl/wiOtZAO4wi1DN2uM0hd3O7kZCtnz7basGsajerXXRLXL+g8FwbJmvvMxXjKWawre9a7
nWWlpJ+U5Ta5mXd7HfTakUbQuc6tS8JVByyg0PbL1k8JiBJbx37ay0/tPF3Phfhk4YkU6MTix8Yf
bkZHfQGYlvQOLOekw/ZFMohVCxZGZwNuoKVS2AYpVc042+hGBDUWom57pFEfX1nTsp1rbdkmwqDT
ZwsFSIrUsy3rqwojuAtseGIqoO5wmrWuIlQg2qJ+cJC17gR6wjHfObe1gU68N3pjG8c0vX2meTPR
f9aTCI0hJ7quMezORAXe7u10KNU66hIzyddOSR6oeTgjfGDSsGU9zRwNZ4LBGlOYygScwWz0yBue
S/qfURK5GzczPw9TTecAuQ0BbBz6JglkM01h6pmryxUOFX2+QjdoujZjT8fGy7cleTVZTI2r3big
uI/r+Mof2PUnU9vVXnmX6vjPtA45vmyNeMtweMSQjP462VW9FRU9Utr27oGX4iAKDFByDbMKzYxP
GK5bRNkHay6N3SoucBd8i4wav+duaB6K2b1L0v5+0VxcOOzkNX1sSpxllfAUxVqmpWKdnLvIXy2T
5pArcbfzE/OL3bVHZsS33x1nzaCTJ2QRzjdDe89rfDBVm84s8m8glx/pFzC4peED0nnxFk3msJmZ
IhpiWjrJAiwPYXau7E8WSFmBk21o9pnG2zBt0xSvFScjHBwKYdDOHL/N5Xvd5G9OMX02ONQXC7u+
PnqRxBdLTqvRaRwS3CHbEW6uVkTdrR5xozugEEd6QA+lI1/sBctP0ZVvjqNO9WDPG3MwmYfSxML3
oYGtCzxzTEX5OqMKmzaPlGXIckX80OrVQ26791rurnJbw9lE03R0W5gpJmSvTUblaYNUJT7qmcaB
juNnX8TldYXy3HA4vhBnvQ5M3eVYmvjWYm3z3gq1pPMOpk+nkK6jN2Cxga0o8nvuWzUVW91GLE7W
Evo5tnvjZOko63WarUuO5QZjshrFzt7LKVEqk1dwce7t3BoCsbjZ1tBSIPBxeqAEtbWSib5IU5o0
tTuStmxfz7TLG9tFsh3T+2/6nKpVdCRs9g7c9GclWKJaZtCd9WmLWjThxy7DDw6tgjC/jbT0T1kp
N/00v2t+81pTsd20A5GvinXjchztYpMOb/+bujNbbhxJs/QLNWoAh2O7JQnuEiVq1w1MISmw73Bs
T98fI6u7U6qaCGubq7HKKksry0iSWN3Pf8538lK81gFry+KiuXqyYDhIHJRCEfSXH6oIbhGKrrQg
BSlTtWh1DP4rcs+pUGoxq2ViZPHW0UMGdF6wDtkkgQbnH4ar9jHkFTRFJ34PnUxnDluEKMv43vQi
w8TL/7Duyo5t36TL0dIlUlKOtKsIByZd9Cki5jdzU9EWFUhSwrEiXRjuDJGYx9gTJL8AWgojW+tB
QcuJ4h+UPSM/jdTXMe2YyuoDOjpzss4fZsY1cyp2wWvMYvlY5wUj8+CN1QwpyT6g6NV605W5cOrg
LiplyWtuZGUSXlcm92tM2tBKH5NO8PyY1EttO+u5R1/qp0fl5GqZucNdIWRy23LC2f3cdIkxn4eq
vA7yuFjLrNbWmemeZV/yzhG1WGQTT2PTCX8AQFfsnBt6iVgvreZ6SFf1MPerUTHEVIVzbfV9ePAG
/lCKBFCmdnwjQtTp3oqxY8ly9mMXy0NTpwehpU+4ipL9WLfKr+yZ4Tw0VfKbl4YniflyarwZY7MZ
r9h3b3sru+3mGbHTNj8GRVZqyKlk74ZkzYwagX0kVEoAmiqfO7KIyyZ2eh7yHLVesR2ypyeDV9GC
3He4tSeark1AUwbNp41nPaVOzstE6neZeen0YY21qy9VSFa/TuD7rTLmSQRa7XyhGY1APgm3b1mR
0BOVP2njbYle3Ad6s4ry6SPQ0ZEykpglEDlf1fl7MmnXtVZf6U2k/N6IMlAU801fxMYydC4sBGau
akLeMZS1jKL4xE2evTapSay1DNZVpt/WJjCHiiRj3mj9ruzRYrhGuaN10jKBCt+SuKHqUZzrnDif
JeMWYbov/LmSwTLImq2t1/2TdRnlA+lk6hdeGlDH9DDVlR9O9Q3b0591GcUbL5YBgeMIiSrXBM+H
6MltO7EeivmQj8rFTRZ0vsCs5SSbruCZxvl77OtJXylMdstIjT9yk03j4EAZsFxzG8zlQzde58bU
3Ka1ijdK6jqroOJNdZPOxnLCcttlxySYzGWlk0urVlWtqX0skpYhOILxUrts642p3tKb+8pIJV2r
jjrSAse24J2qi5HW7YqRaRSoiIhMvk0qKdZxpz+qyf0cm07uiTgJf1hRdcZv0/Bk5YZiEp3LndUk
0VVbzi8yt5ADAmfY94NWbcsi1lZ9fy8vCnJcHDWMI8ugmRhPdTxBUkjpNp8etiUPuoZpWYDM4KBP
Z96hBF36yiYNgdd6TcI4wJlhqzV1a7VO9ggd/9R67D273vppCeNKyzpcRk12nJ2CPZqlH/r4Wl7K
gHREoZVHFL02utvW6y8RoWmrgg7v1mWM/h+lBWilgx286GpsOZr0PgqGnbSG3DHexedkP0Wpu8nK
S7fVoFF6qK9rx7xPvOI4h9Q16j0X+3gZoKbNi1Zjt/gP5SRzMgPFXIQ2Lo4xYxvMfpbLHI8vy79k
QEvX9PBFIeFYA0MlW4t/tHpyl7vZjXCJRVOOc/HU5HsHbBNPRnepmKovEtdh1xOFCMIjXaFUDqfF
i56O2V8e5n86cb/4TP/b9PvdJnxf5vz13dz7xSZ8Fb/jjSl//t4+jN/4YrP9/8EnbGPh/T//Zcf9
F5uw/67ePsrm70bhyx/4yyeMh+Yf0KWpFcHWCx4IqM1/GYU1z7h4fj2hG7rkzGEm/m+nsPEPacG4
g4GDHIIHzsCo/E+nsGb9Qzf4U/ybMLpLMpDu/8Yq/DVEYRlcGtQ+gBQSus7QXOeD/h7e6Eu8o3WC
xhqMaU+JCw9/NAqqBXssvn87LP+8er64kr+mUi6f5f0CF+IjArxtWRylv3+WRIUtI5kZK1HW6jD1
nbUXGQvynPXcoppq2j5snqRDdB4NRgDKdn5Wo/vCorhcEG2/B1/L5jgsWFqiiySsVRcaHaiECGlC
i9N3old0pubgyWmqDW4j12xXiGYprksBxpX12CcrFnX+/c/6Grn49asI3WHq92Bds0j65rSOAzaG
vF4YVQ86/RmTN5KrZs4OGgVENA6O7tNqIY3//lP/5by5Oh8IgNQyLfIOv7IQfwvdlOHA8rArOG8d
Vua5zK3l0CDAliUG2t9/1LeYtXVpgsFsrdNjAXpRUpr09bxNjM+jsVH8wiBt1n188fak07xtKcA7
TlRtrkJnlNtRtuopzqYMtENzIUV40ZtIYudP19G3A245AP9ZlVsuFnvTsi1c9H+/jAaRxooNmL5q
COPs2Hb3K92y65c6bkqwtQzZxiJL178/CN8+1LNsx+aypZ0KCOXFv//1Q6fLxNKKKP507cH+nBuj
O7JSrFd2NCH/jInr0gr2x7P8/dD/9bEQP7m2yHTyrPj6sU43Da7KSuFHdjGsZd+2PuQW94BqUW/V
RPKPcfzPPtGNXV6BkPI0oW1aav6WQm9psflfHwRH2JerwSDpyV9fv80UxXlqmCntp6agCCer1LKl
IjgKmgH8T7CJIvGHINvXSDQQe/CiDrMPS7g89DBRff1E5jP94HqJsUrVNNw4Hr3Es2oZcXjeTvaN
9iMt6v6HaiHrdPj+Hn//e7/dZH99Oq4OBp3c4bb37ehnjjlmLLzcFZktB/ZIPQw7QoSB8JvCZef3
+0/7N5cY7WeUkeHi40n5K9Lxt1taN/oqsXIkyCao51OTRuYxZ6BUFTjnRUnWgEfZH67qf3d9uXwk
t7gNWFbY3yJTU8qEdM45o5puxJ/Smox9bhXJXlPEE9DRXKStvD6ooW92zSCygyO4BOu+au5npPs/
JLjwHXE+/ycG+ut8f/k+326zLKZ2fgb0sGohw8xGcSzLBL+WxjDgksAo2Z82LTsBU9zFhdgrxQiS
pMDgnaoYAuMjOVUjfa4w0+cuaYQi2iUT6i/Jy+cOS1zcjH7RDouBuyfVdN9p559ylKyP38bsjkZW
5jr9KjPe2My3jIkZfvuIFMAV8neb8WFdeFelF25i877Qo3VIS23PRg/zZU4xH4pg2K9lApaKaHvc
ZLseLVmb27Nd2n7Nd6Og+aAb7QHA7DvKIpn3aHokUP5mxt0uKkCkVo3QaAiOTibejnFEFG910bF9
6yyOScCsZEaYCnRqO+HJJJl7SPk/yKb8zE0HZlGySaZ408ngxI2FlFDujbzc4WOgStqgSOE2Eexv
NeUnY46naVyOPWM+h+Wr1/pd9AQUHaXkXlUTPdDjCglrpRBz5gL3aEB78NyuYJ+euH6XpBuPTQZN
pyKmUopzELqnMsmOvR6gUWHxTjHLsEJeigaBj+t5Uc8OnpV2SXRn1afltkmpzpwVUgqS/kQXRhM2
j4Np3NhB8Bo278X4YIafLUbyZgpvGTCerE5/0vgH+GEvbs9i38kYwqfqRZnGOlNQ6Owwwi2inX9/
bxq/yIr/cmXSikY+i/+wNPv6JJJRUQ6xZjhoteWmFt62iPKPqRWHWRWgybB7ilD7SIR+cFAkDC/a
dIFcxREVvVNBy8VrKMkNXZwdtLhbPfofJ2Doz1oXHhgQMh2679RTaQbrgcs/xnvQIf3Y3XviHTBx
JAOMVk9fldExGI9p6Od1v64cx29qzI1XNm4Ou39tpsscsT5ojccgmRJJpj02FuTqEQWyFFiJsXX2
8JItbHE9A019cH4m2GFn8RCGNb5zVx6ITZUbZ0pB/7j55zQY76kR8Y5z1X1vRe9hWV8rBu9l+RI1
4U6x/2rsZNUUxTJBG0hcdUqJDRiVPDYDRnAFO8nBQEme+8qsUOPmMTjOJUYJgimYDX1u+n0G3zDn
enPb4VjTv0Enif3BqjrCQ90xcX1SY+APXLOAT4ttEZZX9jhiigMMlcfBDZOcWzaBn5pXbcdE2/z+
5H99KAE9NC5rn0tZJOxp9Oxvr4Ep1crJHTKcNAaIdVk66pxcbh+dFNju9x9lut8WyZd3jid4AwgC
rJQAfb/OEoD5iivb5VTZhPJqo8W3h7nPrgbWx8VVp6WwknRyVxp1DdVz2bbvQ+DcBWby0KRwvyMt
OJVMQzCdD/QWswatquBW5PC6hlrHYGDyINVsbLzyPupdP4O64Ks2v5057XNGcNfsB54s4iwu/gB9
3uqzfqashIeZP9X3VQjdCFkp7q6MQcJrWM0t0hLmpQamXON1y6Q0Frl7qOyYPJ22dGS9c+p9ZJqb
wKKQO8juKqM7J/Wn6ZyyPmZysa149Ba8xNPspnHWZrBPGrWwutvZfpLMHLu0uosn+7nMfwaouC2v
xsBtuGHi7WTlV52hkXmw0A/ipZvyjMknnlzR0rNQughJFZcK5Byzut3Ska5W3OQ3doEHew73oUBp
7i17n6p5qTNMzVBaCLZdx17LtT5cCdlt9ED52Rw/aeH0LIpwG6TDumyL9ZxH27TszjGvxykEx0N6
451/Ed/duICesrPsgnEdaViCiMH8GDrr2GbRkUfqHf7/AfuBPGPR9eexHlZJHDONtYYAcFxI8ip9
tOeDlmw7L9VoSZ6xiWqvqfVhDIx+nzxbI382HUtlruYOI+Z0gEO1DzsLFDf3pFYtY3GRqRIAfPUr
SzZcEoE/4dgVQXtsgl05PsroZHEszQe36K6Z4isMsxXjQ+1RBBjJHpPcuh6E45uB/URE5jJhwUdo
jt3zzMg+aWpMFvhmK5eqJrgylgN5KbO2TdJjWUq2Bo8Ysst4mXiXIgfb2Iq0dSjVY1Pfh9I8kj8g
7pfdxwx3WyzJ1mn2tOtJR7Uzpl3rUvde2dsxa9l2NCRt3lIwNDFDlzlgjXIbwfd2forsPiDzI2W0
sYecZzH2bLfDBlMvwotQbXY7GcvrIa6fKX5d1pWGl/GaxSTVHgkU/zn8acW8/XS+tPZgYbFsKhdz
WratPIJyFeYT19tGM+IgpjwnCRFwA6oewl2JRyButb0xP7Fz2gTtR5I/c8ywlw5rw3gt6ktFOfpn
Jc5WXdyiwF9lo72KKm9t5ZxnV7Gev4eJuR7FoyaMxaUIXUmxCb1zXqHVhYhhmX5IDFByWnnT4r70
jOBoIWXKHOncwJIUpTuIDwxNNVJoVz2F7cp50eyPWDFxcnt/sP128BadLVaG0leRMJcz9LQhtEj0
Ze0nMl2eKYxy98101fKsoe+B9ADeF+Zgg2W95GAUvfjasrT1XLAiJbAVSLWpcBa4dnjn0QQ+1Gi6
hOztlCImxWrDecuR3aPMXl7am0KdS2f8mI30KSQmGYcWDw8MJhR9mAh5bjT4mE0Zp5i+ahpsEuE5
0BlSzGnuT+B9sKThmxgGiF75s2ZNSOvQQRINzxTl6lO8GieLhmaNDT8WFdPokQZE9SmTdiuTgZPU
lz52YCI/HnJk666FVNdJZH8WmN9GjkMyXVl9S64x2ltm9ZAYOnStZlMNDheu7TMkPXFDfmY1Bddj
uMlajzt6IEvQVhb41aRb4rIG4Y/mjilRMnQfHXUXhMx5Cmu8n+JoPTbNhvcMyi5jaV5e7pwf2hnZ
n+IruUrthhRI7f1h8y6/7ipsmsLZvJgOWiUFn+TLv61bzNnFU515ul8zIwCRZHdYPXM3TO1F3qqm
2MVZ7x7Diob1ZMbZOnO/HiuZuTe8qTrmRZ31WmpW/tQbcX6w69h4q5yxX+IibdiBB3g73UtNQjXn
L6UBGoDpQMRMXvGQZZQqxXCZRtO+nqa6b9YaspKO03XZG3O0Laam3SNZj0uL9rmVoRniPtOriZuC
GRR2xCyzh6fZxaq+GLKkvIHBUd4R9w4S7CdsCwlzj1sQTM66FPTA8ACFiFzLFkzW71/MxtdFwK+d
CZlMFgMXjBEq+zfxiqaBcUgzhLIu6ftTKCaxNeUYnWqTBKVez/WmT2bwKoYxk1RzrW3oms46s7rR
z0PPEEu7i+1TmnFMOyXlX9LsF4DDF23tsgb5tjz1qO2zdHaPDq7eb6d5RCaKnZ4KMi+E9AmlkdBd
DshRhI2JhSygacshL2/iAz0rIUwGzma8Drr+M4p0eq9nEkWOpTm7ME5zHpXYx2aciVBVM4ytQYLy
TWpp/sOG7/Kt/u/fmo7Wr4vqyoEc0kVseYN8hFXZW0wD3bqb3vopkCxcYpnskixq5cJLQ5ttdxNr
f9jj/+tXcHXDlECV2T9LNvtfv0JUcytkOPpWXqKqU5tK8uugbVdmKPW9Y4js1qjN7FnDybQRcVX9
gWLzdbnH7WkYwtEvm35Hmii+346Al9EBZY/NRX9lNgcpzD1HMiEyU6D3a8ZPPUyCpaG59fb31/O/
+VxJX8+Fo4e2ZP/q+vib2JBrgWSUotkM4oR7XbtW/wrkgjdHSMJmbl1Jm2ZUEvuwhuf/p0/+LmnB
C5D0oSM5zJNb7nCDFb4x28a+Z1C9sTvETvYOQ/QOCC99+sNHf71Lfh1tGIo0TglDonuLy03+918d
atpguzyIvNnkiRv7WnWfAUbQwm6dkT6zBK1NsA9EOZ2yJsEulvpk/G+m9kcc1Qt96k4MV9eKrZJR
1Xj40yvTCVaN7vod+XDC4Bt4u6Yq1in0oShY2/keQtFybEOf7etmDmxSFuPavlhAo/mp7eXai9u1
aWkHDzaZZkwb2oiT+LbUkFFjce3l085LGCiZ3vXEpChn/TMb7dFoB2xYyQGD3iIpmnVk/rQiqPSd
BwKg3QwKx7RlrNlFwULeCWoDyLXHLGQ7KGvrBopBmsijXh/tBncvI6W0UUcndl7tUaJfG0+x8PaW
ZWC5rZadcu5+fya+8Un+5Ux811NNhYw8hTnXfW22IAulOW7hhYu97uj1h22G3sYa8WpYDY/SNhtb
H7kxffj9t/j6TP/1JSCOoXrxTAfe9L30lBm1XSQaInpqkm5i49UstUgIhNXK8n//Uf/mB5t0XtuI
uJLJh+18u/RszRzMHjrQqpJtc5PgbWd7Ti5PLLGHNMl2KArJ2TZ/oku1497NQkcsiX+T2P39N7m8
qP7nmcuPlkK3hIk/zEVYppj06z1QZlwbIVrnikmJeZVMXffYQvde9G6ZXxlJVvzhSfOdFHX5QEFF
FDtogx5u/vbrB2ZzLgIWwkyK7UH4WVeRUxG4DQcwKZ9t0jh0I5CGv6IJCcpCqLAZ6VraS/x+efms
d74dXjVOTXg3h7JtGawkG78xVf2nA2Nexmrfjo3JWompGrG6S7nwNzm0c/PaKXMFIN7MIFaancT6
lXap5zdYy+5meDAfLNbdTTkmcKKdyjo1UmIIgm9t4VCKB6a6ZTb392SORiw8Q1Pihyy94jHXA6on
+ipon9pGEHbXCLW5qnYUHs7Eu8QCJKvWZsy9AKA2lmq2V6b5w+7C9L6QWfAet7O1YWcqzm7tzNRF
hsahKCnuXY5m6WDmojjjJp7C4SkN83hvKqd9QkrGVO4QwUN/Gcp3rRrIYahYEvWWNaiiJRQgnmzd
EIJ6sQiZ+45WFXeuVzFis3jzfcBox+bfA8s+hBoe+ikZAoBUlfFDtpAtptZM3tzKlQ8isaZzV5lQ
YuSlRTipG+88mTJ9sHHpwBg19U0lbQMASzw+4RcjMhS45ak1ZLVRzK9926zdn/U0essg4ADQnsFx
BulaBKeui8vnqMqLqyYPteOQEg8uUpD72CWr2056pQSnHjUELVoSMAT9utsOaIWEOlGA1ykGZ1jP
fDq2miZy78Jy1Dd5RUEnXjFd/6gzs9EP0qpaf2SEvg49YtQBUbNrJSP1o7Ws/ChVWuyqIneuIBvU
h1Jj36yykTu0ctppDfXFWvH7YxMPg1tGt9og2iW1wEbR7ZyoJmethGyr9KpQxJiJ41AIPqA3GMH4
kpozteoLaxq7LjiKwLTfmEiF5rMILUN6PutGRNo89oIB6mlUR8vcKLUPorAg60naK2NlElF+9wxV
veqkJwEVkBHDmV3Z1men5vqt6W1Y4c1owRegpfvRzHByLhp3Bk2B343r0Ou9rc11sxJNGa47vTUO
QUbYtsloR81yhcOtNcWVllfafracFpj9DHlVyHAfVSTN3aBJ720p2jcjwqNUtVrDEooEgFUralUm
M/ShuvT7wLbVrddXDkxop3kOlCDE6XiYGEOtDdbWbCW3poNu2E/v0tJwIMPx0F8tt21xUV+SBE4/
EsD0BmJ2Y+zxM1WcOi9KYLMPnd6FaROWe7vWXHNVs6JdabbWrwuRiU2Suu1W4WpcM6odjmaGp7Ri
Rc24uWIlkrEkmmMvpxSiKTdxZ4cfrUcfQktKHRKvBjBp4Q68UnM1VKt5JBvoxBOJ4ai0d/olDZqM
5XATjxyOLI0DUH+BOCTUhdE7PDS0RtLkQZhTzfdq8KofoxYS9WVxmEUo4DomLTWbE/nGkAtcr3QS
k1OLqutgB9jWg5Ws00nk5yznOiMdBEiD0JV80HvDfG6m1j3WKda99hcpZe4ATpJ+rJzD3DTGfd/y
D+CE73F3E9DY5I6tHkzWIkenEc4+4+Y4l73enrsYLZBoRjbdEMOH5DvXznUUeYDoM+mOd5ITfcz7
GqZAO+d77iouYHnRv3QbU381de0pEwZpNCgD+zgqNESDKLV7nEBVW4JFirTXvhEZpBU+nah8tlJO
360GQQA8IMWziuIRd2yuyachTcIXBif9FYk+yDxFx4BFDGrYz7WdvzS9g9hdm9bQH4PItA96UOcs
JajnKIsuWhnk9tdZCSZapanGzptw/mFwNGNcGGGAbN/qJZE/3Q3Kc5p6jCo8a9RfrNk08Sm6xTHK
Nes+C5JwN5Ra8dGgT6RLCLvzseTEnEsioY9BWqhVWLhZukqDSE9wTtXFj8zKB851UBJXATOyq+eR
JVes09NkxsgsXRRaP3o5x/fE6HnnjG11ZbJXvmlkZ+wTJiTMM/S+f0SS1nZ6oYtDDc0A8FIwk5UB
f2Pt0yGobkanGE/kxtUtuyRvWHp6w3R+tstHu6hOgVvl7EGtbiWV15zb3CVOjtWi4MWahWvNYvV/
qLKOWGyeW+rKqkfj3oSZS/FFOBC/YZWS/jSAKqy7Bj7E0Isc4ynXBNmaoJdEEXvYZIEbCl+Pkuow
OdNMJN0WyW04FDYvNRMXO0O57tHkb7HbNoOxh8g8P3YG3zyx5owxCWIQGKVkCq6LYCQkWRdW8j45
YmbuG8zjEVGcUm6DvHRIEcKsoe8GFqKBnXjrkTN1h2W8vnHHoTvVERGA1pw8b1G2xKsJGQw3yo2m
ZEGEC+YEh4TNRkigWUskA7xQ9S5GPSO90rUgX81uWO8SEQKBcaSD81HBuMnAybSV5xK0r6V7tClr
XKZeYVFfG7ubuDWcW3cG35jW2BV578GkswL7gxhof3ZcHqh9X3l7T5+SpT6L9CGyy+ohHYv0ZMCu
8AP4Nmit3fjErc2oLglIDJsEg+fedXdC2WQsi1k+W01Vncl8akCa+uJ6kDGO3OCCVJNZKB5dfg/B
XpsjgzleYu/mJgCixHY6qmKFzD6iHWacAVLF+tXYolpZ2Zudu6eQOMBQFzeSELFx4ZWIGKH03Et9
2TIoGLwt2+i1mxSHCDTfpYa34y2Vvl4GdCg3K2kRoWGkWMOUU1dVeZpxbRfd2UnWevUoUrXstaOZ
nHRzV0io8jdonnp2L3S/HW9QA/XpI63vRrLyMbUzhwLUHQOgAIttSPBVvlTUYLafdbXMUJnC6RSo
G5lhpT/bgb5wjKNldCvTipbzQPzAOBrzZ2q9l/OBeq0k+sHqEUD9uFM1xnigIQZlXWSuWJW2TyEF
X+lpMLslcs6mI1GXRNVCjBc0xuLy2l8VntP6BU+qa8JVtxpAgbhOSEBkt7ozLSMmnbF+TZdQGpgr
LuyVkwOYNmm46U4zSPYuIGtPhi/Zt2Hvl6QUgNCQQPVdGfPwMpaAnp9k03A4n0X2kDGkzS5TcLkd
vGtFJ317wTimPO2pA5rABweD9g63CRK78RnB1ePl+okHeZWMvMmmwA/F7RD9CNJ7HudkJy7pbtc3
tWLtaNajp7HRH/oD3iG6e6jNyUKE+ecKvA79fFdm11yNRHoVt4tBy9xQEV3HTB5IHllX+pDe5W68
ikACCM5No+dPU4D/18DTremHvGmuSeqcPXwL3dDeJiilczCcTG08pC1hjB6OQsuRZgE/1YpMhrNI
89c8bu9p83lKXG/RA5qRescfe2wSgrfT2NBvzEQ6IiVEaqrruTZ5yI7JRtevYYqjE5t3mac2HnHq
LOLhMxNfgKaFOWkjdAHwtYYz8CNpbsL80WC9gJ14XagfrE591/5QaXgFhK61WNR3ww5171OmN5N+
ikqGQZO3cGqiflmzV8R7EvIqETFJGJy7ADgA6gHFrdkmq3mlFHRPZelt1MLvqItrOyGlS0wUmhaX
flzfTBXhlEK71vH+sr2dtZyamZLOFWtVBdpmzKzhSvJWykLTl236HpGWVrTlhCQlGo5YTQQqACgg
eBTGHqb9dhN4qNC0ao3Gs1Pdgn0mygQwCCnaBfVum5Qf6vqyTBldNs71rPSFOQJTusACmY5U1ZvH
viMF+aSPzoLd8lL1pxL6YRr3N3xlwoNPcfLh6B9jnG1QbTkANT1cI4Pc7KYfUa3HYcNQ1589yB+X
4UA7kQuOTgTjRzBpchOP1VXe4HEOIaZh+JUhGXs5reKMMAe1TWb4gDCBGZ2JSAl6WwdV6fbbQbtr
yDm0qb5kDcAYMvTb4p61E1MH4EDlVus64gebLB0XDWpySZ7LAARmDh2vJ8kx91ZOYHCQ91TqzGAh
vXILNiyOfqr40XH2OQMBxYkTh4oC7TBcyvQ5n9gOP5hDsG6BWJKHky9xJyGEaD6eNF6GzEJ5L7hu
TsRFV9w009GhHCwDYjSE4r5z8rUwPKgYB6LcBJ84xEHt52VPdx1gqsvTAhi+WT96w63g0oqSbJnT
OBg2t3V/n3ePI9ibzPJ8z6YyLGB6L0lMEFavwbXmKeg10PpBJtcDa342Gj4ZCnMhNETcHHuep3fM
eKmErmw4Nx59Vu1NSAVhxhdJjM8wPNlOvCrJ36vcWk/sslhZLqfsZ17NC1c/NPqT4d565BItVSyH
nqv1w9WPgXqzzLVdXg3hQavVwnA3TpKvbSgOVeIHIuZHhyu930Yg73hzeeLZJTmJmNiAv2EivAbN
x/J1q/Ln3vSNYB+Mj8xofQO2WfxKL1GR9lxq8Yr4UqyeC7B2KSCVITnV3iH1tiHPA/bkqXWg//ta
1KDr4lPpnhL7XnTQj/Sznr3Ao17o0SEs7iZe8uHg0f5FeTP71xSUICrcanaEb2JP0LDck/YGn3iJ
FfCus/ghNHsACaDui4ijdwmIkz9gz6NgtyYvBXQ8T+O/zP/AsC7t8DrLSqAIMcPvihpGtXTAdnZ1
vbQj/NjxnRPdh9nZMc6ZflNmSB015hGKmzg8I0aQYKav2Lt2tEetm3zbaA6RcT8UJMQLnRXMx2B+
5qEg+MAiBvpQ0t0b8MKL8KHufzb50WFy3pQe6aCKqCR5zfjArBn8xHPWPAZCrRMIraa2h9KzItS5
HIhUkBFbE25fdqG5q8p5K/F10CQ5yci3nehOKjwlseULzfW98L3ID6Nn7QK0hTG7z9SnSgbfiOO7
nJoHbtuxYtxO+Ucbtrj7PY7vex268OImX2t07CoDAb6PqAKwJ+Ds8TyHoCWuiUAvhuk917dhoBYl
C8wxAEvIlE7pbzM7sYpHRKk7SyeAYRvPvrQeMogNnnSXuZdSdgZtXEQLzQVYNdDiZazbgmq0wtzk
NvV5BGPcUt7k7d40C9K1sFnEUnGumRgBG/0cPRwVBKZcXCf1shS7UZL0nk0/cH+S+ViUhCuqZ+l+
DsEP+kaX7MMXlJ2vsvmKyUQ9ug+98RqBGhp05NfLeTS3ceLgL763yieTnIdNoNlCtO3LckN6elWx
q4hHtQrYUgwfMIIuc25UTxG8jTmXi3OuxU9qRZBplpPDBDjPb2ExsS0MTyKbyPelPOtIUQ4AQ0J3
H8WPifujMb1Vq8TScNwl9FuOHgyIXnGiIQYEF4INQEwChWYYHJvxZxhbII/vCdRg3QDDoX3I8jVI
znl/mxIQyik6YTmzBWjoy1lb6QZ9ns0Hvt4EQhPD/ZVhbjVctkw0k/Gh6+ZNx6bFbmc/UTZWlANo
MOgUa7IoQLZ4VFnv+gXdcryE5lrAKKMXXkhxy4yvEy3VeCUArLFW2sz6i2O9u2T4leetoIUsBI+l
OLL9Up2z+VFrGburpFrZFJzCdoK2mrCTuaxNjLWHqhbW50RH+mly+/ay+wIDv6/tm1xL1tLW1mM4
rma4IG0BXES/ruceTIazHOiewZ/yYJL7jI0MAOmL0342GVwKWHsznMZEI07JCiX3dvYFwyCx/IVH
mLQt1kwkraz7UYmQQeWwTZKzl8Fnnad1ajhPY/YaWu6qmO+s/6ToPJYbZcIo+kRUkcNWAVCWLSd5
QzmMyakJDTz9HO3+YM/Ykuj+wr3nDvplxALdjlRPTDiy0fPrknbJRvmk49dlIY16a1+xYyqXU1xx
xci3ob3QjWCdt7eNuk2a36o13qGWfczNDvc0ieD9eunIGejKU6YOm1o5TsltQhFPuKKcX4x6H1Nh
1KSuwNywnIoNPHSFAa+0lh3idDzF6W3Ah8ae1jta3o8VTRvgEf4QeSvZMIh+gpAZWjW0mewqup0Z
g8eg4yt09c2bsvPY19CFtDPE26s26WthO6/k5EDqRR1UwtUYAMKmD5T35GuzvopLsWEN6WOrC0oX
mcncP9FY+zhvVzDeDsVsbj1UFznUBKJ/SEQEjjCqJN7n0Y/WvuNj1h5lb/9D6q2sfh3kxhJzsAmT
ldfU+dSQRdXyq/T6fS2XgJkiDF/7NEf9Llu0Qy0tCvo0CgZREkwqQwVCEiP3lVS5Mwtn06YjegSA
N4yl9m0y7rz4WhFSZOXu0bBATKb1GaDko/CmwHZf0DEGIGBCVyM7E1RlYc47LIeIIGZf6WrgdkcH
Y5774Py7+NgVeCTopYsEqZy5YDQew058QzXg3c3D2Dgxrd9CXhcL71HOU62INR5GFFzzFgnw/kHo
jAg287QltBLSga1jMTPtotitMTWtcu9QlM8xo7La2+N3hdXBFVaoKsqVh2wNDrqfVRA7cGdvpLdA
+RnuffNrY9FeezWZvmgr83WEso+09hIsE17t2gyXjEdRvyraT9cHyBX8JauI72z9arY5cyeOnyXI
WBWiQ4Vllmx1rAi5QeqEpQQezllR14AEVCbbeN/scZs6aaBkWMghhEzDcOHyg4LcYGQA1unxfbq9
68looPc9Do58B35+bV2oz4mmHdV5epu1f2hzvHVuVh6QhuHkuO2ZMebasT/h/+Cy4woZ3cvYx78D
KJVCqs8jyBaeeyrfwW+yd7twrTVwHHSu3IBp332VHexFY1b+LbSJWIAxCTuvYwnzXosxeVkVx/Hs
uO9xnbwoy69w3rIZvWR/SbUskL2z1aOfUqivugZgBaKniYoH/Bd15Bc+HuviVlgdnRZCGs6JP8J7
XiwFVHR3V0zW2vZP8YCSznqxBqNnUY6px7LzMJg5T00BvKXLEbcZu1w9WI+2qvGuCR/RaOLXED3k
TaTBByhdL8w0A68D9JA6DKkKVPE2rAKRwTDFHV4Z37LS+MkYBXVwFSllrmVi7T0tV0NF+zQs56pQ
R0xLuuvsyVdFn24lA5g2Wa45qp4CxlodeyS9ZqtRa/bRmH3YTXo3e4o29NGLh7wjt+rNzE2oScbL
cdqtPdRv0Nk78M9pjzQtBXJCojRqbCDGizxZjYKYZ/lNKZus3iMRt2ZrmaLr/bSdiQ+RHbaxuqlE
BHugPQmkAhJiVGU8ZQocRuM4ceAJkiclg1X6qRkaiEsUbmufezy2Q7nV219EVSBHx7WOHNxEdpVZ
bqjKrwmNREWtuHBwc6k8JdTRjnIxiTmvcbBj7Fgxw9y18fBbRk040yLpkzhkUXpKWxsmabJ3Z/dI
WIegiu9J7qgH6o8RgDY4X/RG0t4VMvUpWHwwRAyH1HFXQoHyCoZ3DsTBWVl84WgXUiNiH/GZONbQ
RwLHlccqc3acMyvdGoGizgeXXYOvxPYHBuqw71m7EX2eMqmpkp4PdVl9Eyyh3YzSA5NkmAB7Uacz
bW3bDVqtmRpLXAwnr3+1qYfGknhfyEKz8zLXxe8AdzrMXETKSsnaws7739pSuHIT8dTZ/a7USwP+
StrIV72yDR/FM49ZaZgMMzkNVGMmHy9OFb49SV6HMXvloR7/TRawO/p7qz7GhTTwX2YIeOLIuw65
4t71vIG8gbWmRx/pfBE38TbYAI2b8hLNqh8NGk+JBx+HAYeyAxaK9L8YUZ8mj10AG/4zxPCKXz0T
t9gejUvnWNlBa9xorXrtFUbhvIozuJsaqP8EztLjcXmQqNKziKN77uk83KbKaj4WGdxLzfkaPfJ7
WlKPFRfHgJIziulzdYKN49SMdRLzaOhOtLbN6mVuCTgze269fDkklV1BTKRlnFGRrFJk1ZYhL5D/
Dh2AlG3OzucbSBmzJULz0tF5s0esynncsM2v3PFWxJ7xKmMqEz0h8zdqR2/dZVy1Erpdynik0Yvu
mBbFHAxIRX2WY0fbHW7GJD7h+Px2y0iAR9aHuROf4qy+pI69qbO+fTKXYWbGljAZXlSMo4QGrBuy
iOciAX3OyPXjYT1ZTXFCpHMeYfDWENuMdkbH5zW2j/4y3+Y0Gr5WgHI1YJ0ZnGSRvfiZJuyDnAS9
3ox5Ty3G59ZKTjk3p5DRrTTtd1nbZ/Iyt1Nm7kSm3zWjcP0y5i5tO4cTCuB34UWvdtWpYUMrr1TF
v1ElzwklBsGuC+2/as+vA9ylbTLrULwHWmxAAaOdcnRpW2dwzo3bXGF5Fdu5UcgvdGEmuUrP/TBN
RMHKARZrL37zHjBxmoqRPMDyt2/VV9eJxBaVJQZpXv0yi53QbVH81p75QTzE0Uv4Yi8tIJeSL+4k
LogmVucqoxjoZwfTYbGgpIWxAeMq0V3ZDPznTL25IpsOpYvsURWjvoNJ2VwUNNzrni5zY7kOQ+aq
RpRYPT46OdvglSK6MKYTZGuhreIG5TdjLU5+FnkzGqxMn9N6y+RZBfigpRvycRnggY6eHw57daz6
H2NYqq0FQdQp6AQnyF6T1Ks6TGbVfLO8qGCUhxzpqU6kB4aoHtNPUbVQchxp6mRBisWdfcMuOwZc
doxLXxtturTSzP4JdbIYaiRFe3Oka1ZHrZmM0JSa96SJZGzofWPOmgoYgvvlYTbHlC682NkW2CMY
/HbueOnEMmyAa2bbDG7TXaae9YurAGfC0tS+zhha9R0xapyaKl3QZuEKZMrV9+YRPzjP72gb6YGU
GW69x84w+xytEm89spEynNxHTy2lqaEZcWggI6PYPKSIG5Zhh9wsBkqy9k0UDeB2CydPftMsAews
t/tDk3s8CFFObM3wZwOf0mYLAJ+9W9ppO0GFh7BXnU2BYV2oZyWfrrk9HNmcfDWyuVqxclam+sAq
LV/JIdmySw7SevJ5m/8yJI1DSmvUt/GHW0wWUzhA+Z5gGFF64z12l3BUivdRBUoz8T06EYXqb8Kq
ybaSg1niB1LiZNc7sQI9QweemKPD5qgFq5Ivfu0oNJxlHnMaVvumK651XNLBGFuLuJoZmJc2jgd3
/tOsEs+Tds0zgxbMZAZg92/ZYMnj2OpzSGrRT9ZbXykmIL3BelJ3DAGEfmBztDInyq+0u/e5+TX1
w37q8jMmouErz9LiGuN51VauM+q0D+W4quiTcjF9IMUCTtM5Ln+aYomZTzepIBnD4T2hDzourBq6
/GwdjHn2iV6HfNezMEtrDeRfo6xJVvmpydJEdcAfakPPJ9XG8914uFQMPNGi90hmOKbObdnqzcoF
tXnLGD8wHs48Zd957mlpBcbU/M/NgJfijvQVMgbVrLNvzEFqX2sHezNElC6FZXOoM6RCyTLAfxHF
RZE4UoxmDoSrfzpEBCmGs3VpLhwUIo3qUjsl/JSD+u05ErplVN4pq67Y8WHXwNnE9eCee3MKxPwv
E8ySHlJ9KZpjJbyzWY9nyOw7YqbsjaM246bstE0UsQnPo7MH0W/VQwFqFagGEvGw3nzChaVe0zIL
vXckWKqo3Zdiq6SJdX2T4HaLb1AO32IBmgdQ9ripI4GnqukGgPExSQ6RIJ4vmzvU9SlTSxzU71Xe
hAlJ7bvCysU2KgE4lxksDOHlF2UcfZiSvBBuSbaSDU7aZTTNqge1ZGRmdzXtmJ/bjO7Ng+ElJWkd
ubgkkVzejFIffoXRqDprJ2h7VbarXeM0OVrne8jJ49EJIyA7w1K8Sgof4GgHqT9pw1PEIM1Q1GcZ
A3GxjK2DDo+JY9g67k1tkamPAJrVsMKJ5izDYaq4rwotZr6jjI/qn+2Nb0nTuiUqd0OOooBbD4nL
VNto3llVb13u0yVJb2iRMVVZGqoNkmHkrHy51eC85m78NFrVc5Mi1PbMyR+0iKXM4NuTtsV6sh31
YuXkXHZyuPRK/UlLyfkLf5bFcDV94nJHoidpiZl+DtlOqcsns3rlaFzLrD6TNWeuEiv1gBFFIdAd
OBBpfgFkdUjNEVuYDUjdDag4nyrGjHMxbmQ5Ecaj7B8tFE7MNQhbbjFmKJm4dJHH4Kp+6yAqJrjc
S3EoBIuKXn8eEuLYy4Vas4kO0HZWatf7arccuwmarDqFNuY8xbXuQzSuyuZo4fuvWmVdZsCk8UEC
5cKTAibb1DdzE/uyDhT7U3XzD05jpIWshVBuO/krmU5nk/129drX0O9rimDXz9B5zdmMnCaEeUth
7240+eWq94wAhwXi8r3XXzwjbBd8HXuPu1rOu1jqaELCgbrYxKYhCLYmz2rdmSMktzVpJVsIkDW5
8fAT1sBC0nK65PXryFFXev9MwBo5XZ6HidGVO9khgqFDBfa7yrzPsdF9lcrH8CBVnx3zOAh4V8+a
vlPYaHJoyOIIbwBz84F1lce8LhEfrXsXy9OIDaMfmX+NDXaVj87DqSICgyIDb+3KbX/1duRxfarV
14mGUpVgoDJrb9Zir/BaC3g8ynzzlhc3bTcie5indnlPgSi+TO/FInHLYHbSgy7WEh7Wknq16LY5
ppryZhmvqkFHF5Fw4w/FzXL29nBqp537sDu2VyTrm1iSdkEIOc1VgcpbgQdYVw5794Q6lSfq1qXR
uu7JbGannL9L/dLXEijRfiQ6WuBdT7KPiDS0ov8tKAcMVv1qd4KxpzCNL9k71II3M6rC+ZGkc2VB
EygTXfQuZiDnJsTjXAzzr/Z2HiP0bvxzugBZd1ghltF4VXLspdSTZDQwCSlJQZOy2jaMctxzFo+P
P3zjxru8WLuy3ZgKIy1mZlRYvLm1/K0nRGfuPcm+R5uSnl1v8UibxkSrMChkEYCVaLwxjIaQzKib
ZZtJ6tSAQqIiEDRFdASliblMt3XYg/X8JkwTVmV7qtu7wIeB42jTMOc1UqZFTN+gti2PRgFGFZaZ
1Zh/6qO7JwYJrM+06R5zbA9woBEShpVab4YStllP6ATWJcJA8pfOfjPyMwHpjf3mzkG18BGjjJkA
v5u8dFgYPbkyF6LvhvSvZaTf87j3yU7mH9X8vXCIaHW1ttrAyPYDHGr7K1Xsva1qPAahhkVDN14T
8zBANu8TFYL1NVfgEyLBGIhCyBNIkfMlMfIvwL8eacx2+Wa1J4oeH6wysHNgSUS+zFDI5sbPO4Nj
QFu1RGcn/bfW8pstOrNFY13aAv/FKZrz3eC+uZ6BzsSP1BsSgXVmm3vPujfxi9FoTyqE2CreNIt+
7saR6CdMM/qPWhOm41RhpoI1ctaG3q4MZG86GshN1ZPCbFMHJTOHalUwsq7HEQgatteF8AT7MY7t
dgYVOtLHEx3NZk5kWEh2xxNHR7vUB2K09qas5K4U7U1HDmJx4rT14yEXvDKfFE7ebEDLBubMtlLP
A32m/3d+MtmGjBqVmZKww3MYYVVGNJImWrf1MldQeCDFozrxHx67hPX9nItr2db7gkNU4uNusDUO
ybzlUd4i+QAMC8PRQmHhfj9G31r37nKKi+4UY6hw1VAS2GE2e9Pd65xkOTWSbl2LNKgwrvTqlzN9
arK6Gc68YeJEwhjSLxEHZur4QOc3CiW8Vt49PpwozMitHsGa9IHmzhtc1QHKQK5r0jAKPpnFq9W9
e950bTgWeHEuOTIsfcg2EymEHfuFrmEPgZMTRArbxXkdMUWOFPY/hQWt/Fvg5aynaJV0Xailhh9N
LAin7pw0F5YZQl5758kq7i7ZQhVetMKlg7rVM9M4DlnBfFubPFjXvJ2ygjANqLCEnQqkqAFe2tOP
vEn1Cbbtim50pZi7vEPVaBr8GEh6v7oM9ciMMFNyKao/3RAq+d1ejhObs+rGk0jAzq4GFKfM70P+
1tuN73XKmqypnlVSxLi7lWvH+yY/x3s83+yk63elcn1LwdmUPUkW35P16kxbExmVYWQY6j41HcYW
7lHWOa0RTAzCewPyJuEgnfMM6Bchkp+IXTuITVX4NVnzyOSl9t4W4pxxykacBPN1KVGOKZ8YqtdS
e0mUX0P8CRRxXRqQx1HQWBWjHVYTgwldbOK23jT1sAePOdbuHiHHRnV+IdzRHLLmD+C5b2tWoD2C
P6MNBGx/yzsnqa+2zy0Tb2v6SVG1iPeqcLbKxD5a/EaLexCMby0sRmhtaMhWteJXGYPwht37wvLl
hQkwgkCykjjvtISXIDqNhbtx2L02NOSane/GobrOqcHMzFwL5MwmyDs2DLZi7Sv1oPFDRdaznbB1
Z8n7VyUIIoiX6t7z/CnSzknPEKv/drHpM2SLFu9alsysyjgKoS3vS5rsWu0+DNJYgMnQeUdrUrjq
FSFH67TWedKcUDPsm+1KjaUttSK7uzp/rkjpmFkBuYUSyFmColFQ7XPK30R1do23pCtXQvjVeB3T
fUnel93eu+XVMZ4L660vvpEvmMlJe5y6/edUTOc4/8ERFZQ1wWkQhXDf6ohyQL3ZtDfc0DI/1n0w
RkwnNeiOr7JCqFMmAYQkXs+Lt9y4SdZiODew+fDXvBgxOaE2UoMebz+kScB6o7NOuKDFNuW96HSk
4XAnMCqzsDjnuEvMn4WML6tcExrL1qdcL4mxjlWbmQg3c721MiKmXH3zqCmaDiE5rlZTcqj/Vurb
2F9L+zwOl1EhSDRMxT9AzHBIL6PjbtXxczFPdfPsQiJkz8sk2GQBxdx9nf3Q3a1tdw4ZaNJRcTKB
NrE4evrNohGN0D/ZDvjmG/FwS3Yw4Xt7zXgFHrXpXHWtzWcKBS07Fk7gaj6xVOusPDX5frKfRh2J
1fIAF/tD/us0r626h7xPItm6asRbOX8WykC61hODD5stXtceKpFBemaCGf3C88tVB/TxvouUWyMO
9eA9UiCBTxAr8ojxoYnmquqsAusdm9Lhq9NLWMz9+8L+oDSOOH9XpncRBsGwOelhrbeZGEp05MlF
5oHMj6AqP11d2XbGQ43RrzQKZpycwQKEoXZUPgOZHy3pVrdfHoogLegIZZ0xZpUUsjDXWPluZiZo
ZcKMcuz2CWEAlnV1s9Nk/3YkKM5gapMKueWg0yEKSoRfjxyOCSnS2OxQ4VLd3lqm5wMUW8buaxt9
fkXp5mbPpvFmOoyobB9HFqp+joG0ZSlsBNhh15J8sV6lVX4H+bnL0hED8sFhaQHXmjEslvFLNc0b
Lh36EEpQ0qEoWqHtrkfJg0xCjYM2O4ZwUgDOa855ekYlGY52FeoxKTRWYABJfoRQxpLLsj93TFlt
bzcoWOTfiSBo3WPKtwv18+H3HfTXlu5q+aQOFzU/3SsnbEaTaU+/Q+KPXhwm8R6nI7PEm+OAB1o/
0nl0pD1iuTtk6JJxsVLqLWY3v3RPOgv2eKSe1qH70vnFbWhn7dpB5cyjHZrNxNDophDtS/hsreK9
aj6GggSqKLrYQv/I69OiltteM/yhxblEFJOqb3vxqbScuNI6WCN/ivIAHkcWiQcTsm+Eyaz2iCPo
KzQdQlQHDAF+ondholBeFMNXVk6HtluqoFLrYV3hBitNXOrMWC2UhDazpMIwdqorf9sIZcecRUGR
YPyHfQF1FPNUH5FQkWZEHZn1nRxYEK9S1lxRuN4yzyKo2OterSjhC7xk14o5ijZk31JVpO2Pqzrm
2puW55IQIwwFf5mpnSe7qp+QtxFDV7nHyCme7ZLxSYmBfkIQMOmVr9pF9ZDlPS+VQnaLzbVVP0vI
Tbt0sUPPFmtLK8KUZyAhMaJbvDc5e0emroQ6BHOKysqu8Iz2FyVB1zqC7EC0hd5q8eOp3CuoEVmU
sRyUwSTxw+ItrchoVMtDUQADgW7vO5VWUIJ5/xzRBZ1X+lHRnwTJmKJrz2ldPLLNHvB5sJ3mOz6l
Z4sYkbkrr55GaeaJE+tkSAXxOeoQWbakPBIyxAW/NHRbxgwX03kpU85JnVcd1csDFv7P6Op9/6Az
Nstnn8tnbSRdo0JitrjfxAGue9bKLk+hwS/gNSBzyLAeg7Limr70+d0qEW8SjMP7EA3A4amE80wn
uQsKfbXrE3+e9rMsNuUSBzKxN2ZtfqlZiZQp3fb2wQR8nj56eUAZLEGo8gQBkOaaEwZ3V2ZWG1Cz
GwZ8he4XKt4eJt8L2/rVxIbm4UHoXgADc9OwK8vB/ESYFvo/bkYWNMp0rXXsDoLT/5EU9okCfkSV
x6019xbr/XXTXAU+mzqYWOHiCjRWCukhibbVx3LdciLDAVqOcfeJnlGdz+hRLPcLmn0S/3XtvpRv
ac95SpLwCTJNnZzkskOW2eYvDSPOOfBGJsJdGxRMmJBXiOFS9B8R+P/+sWjymYL11Z4oo0I+Vxxf
8fMwhnr0NiJsLC92dFJ/S3Rq85MEINquiM9L3WPXHRIENBAjIBfDO+F86awnsszX/GjuTJ4IgWmc
0Ca8zyO6EDZ7i71nuBCVflw8gYOQLYD13Tw+q/K7bc8xCBzCb6n6fwplk6L1tyFApMtvA+s/zp9H
44mPLGtTXX8hPnWgFMp5Mvt6o2ub5pP/BBhnwMhP5519TvK1MvZqEkg7yOmA7ZYUBt6zhEL/RXg7
nVHasIH7iWaVaERj+DLKnyE5k0bJ0tvQIF/DJE60DZkIFkktr8sYLDYFKuf9oDON2tmonjzvTzfD
ug4r40aLXpY0UX7pWNue6yG+d/q5Kf+JjiHavQK2P5KKppuIanZV9DWgv81+sXwU5m1+iopoq6aI
ReVVQapIlo33ZVRBDpmDH2lUl5WFxNMCpZBOf246I0dGFDCRDUDMMNo6w3g2aW21VmfZqVE9bvVH
EOaWcJvSRDdHblla/ZglD01x0qw9HtQo23RviLG8CWXBVw36iiw/uw+ZnOj1mTSzRdmRWwvWeIPE
hjcyQ+A/PoI4tPUc+8h1H4FTLOiQfVS/tFBSbTaaCAvFJ6NXbd9BQwGLSZgbSBqzesOaQc0/HYfs
1LOs9c1YfmbGQ6P85Mahpp5aucobki0haE1h5/7ya+FBUDJS/nZ2vfPaT6M7D+qZhECr4K/Ktl1z
dZpTCn9Btz+Z0rj9ByaMGp2YwqD6RL6jx84AJ1/CUQDxhDsC5cG4uEjyjlYGaYL++2JXT1wY7GMQ
6hqus269U0QB/o81xsFg5TpUWzeBWaJ6DJxf2oTFKXWFu+zMcj9kHJn6J3MIcDCLEyIjWR63dPNk
aRvtAaANW9gTjIOh4pRODfLytbPvBnMDYe2neCuJBVSfiZlxBUIdsYrpSuRRLz9ijr7Z3bssnuVh
IdDReln6S4aKg6EcgQ5lUCDNTNm998Wp8B6k5pWgmuPfmZFkOpFPDGLEBi4XS654CL2OaR+YLTu0
TJ91rFoctXxPleNExxJBXp0dIyYzBMxom2QKquivYTfaIHZHiurZP6P74HADALrXcxnA+lr3xRrI
CW7FTdZ/1M09Q063REdt/FakiczmmKNossZ7qW2Lxndwzj2OGm9tz39L7CfVCYazNH4z2pSp2T0Q
94XYGq6PpSYi4Yfh51pvn9T5RsjzSkuJaGLiq+f/eOwngQni16QwT8TLhDq0L0ZU/4ec8XJ6T1n9
Mh7ois/W2bKTrB7N6tY6qhUDu7fabfAjYEVirpN7GKtDRSdUC2U2xhi3bQJ7wkwQmoRCFGyet3DO
GGWeRfrRkEvyCVQo68lTujhAOERzSO0A7W3O5VGLW25sM1a0AOPLE/I24lAfQkHhawZqmHPTnXB6
bfIcqnwZ9vJv4FPTkpSsrnL8hW5HLtL8M3cKt029KUmeFfEMjiTUeyqTU9cwPCugmXyahbVh/GKR
3qjOnFM8l1wJ7162Z9dijcdH4HJswyu50gubGFeXwEU6IpGmWTsirXmPT4kWTgxS6aQd6z2hPiJL
18qQGqNxlv01n78BoK866K35gG1o8oK8hT1VAv5WagSI4GxcuWlL60m48p08sXWTwWR2cduiIxp7
BtcjO9CKpGZTIerEM7ZuZF7s/mF0t4zQLdq9kxU45odtPBH+Jao9lh82sK3647TyUFjNySsTsm4O
GFIk8SrskhEvQJfaolpBTPSCpy0kpWNjsoqv+cwZbVjYyi73SL0YCHjrysFP4uilQzmla8j2uMg1
KITTIMISIzBZyayxqVdZkzeknZuTIOgAhIGw33TD+hdB9c/mY2LhyUnBDgBGybRbkZEZiwub3S3T
3EwSR8D9OGAN8PY6g/3GYgAR235vEYI3vTuPWAnOv5zT27Xzk+PIPYtHv6q0oMqH5zm7R+oHgq9L
xqSFgBRk0w0lSwekTj3ZDK21goBjiSCB2XtN+EK3yV12YtG6eaS5kX/qRB9qFMTLXoHDInVyFdNz
bIPRMtxt3LE+gQYarRfjH21g3pUHAso3Jc+5Ta5orH6q5e+iuluL4eKMDndSXmRK+MywIPZbDoKn
aXCQhBITpSp4WuzsOynzwGwOsfqzUDx6js19A3MHmJv9IHWpFnJLBw3rXhLMxexwpzv/xqx5dYvS
z3JrR+Gz1eGgGfKuC3IWGZspEgkje9CcnictCZIFlaDXYWMi6VHZKhHAfrMy+YN/NVxAsHgqY8cH
BhxoqqTj6OlhEHJ5+nNjus/u1Lx3brefAAtVg3rq4oXgS0z71VF2aPOgV7UIezy8D7kMLFJvcSf7
c1OuJ6hPLWZSFQNIZ+T/JnZIWU9xKtWgpjdVtGeLsLk0OrbtU9o8lxp6etJLEBNfkmSAm5hAjfhK
XLLTIJ539jGvCJ3FcIC/PGgrooG5O0q6EQ/azeiN2yh/FK1qaDTL2o28YEJTkefGoZCCxqfAxasd
c6BORLQ/TNCPlNBt3T4MIgz+gE8p9P5qSgo8nfqyRGdjpDMrtOxbSUfk12XAF1xy661LrHDo2Bj2
kmAPFUUoeXGS6lu+8Olymn+IDG0m1C4NjSZyZFgqgSnPrv6j1RHqAFprL4l2c8IDBFuCBTEFXrxG
9A0hn3wU0zBXLPRwzBMkDJJKpXqeHGwTiaZ/J4jW2xYHhwB0WbHhYkxJbDMv57X3XiIH9P9LxXuO
rj4ghOxQJNWTnRPdQTtcgVnSimQzUQ7p8i6H7azulqbZFm3gumwaHM+f3XitRFRoDdVAdp4BqCml
A+qpCWPytdjDmASPWuHEgWfSE+Ym8wSV9QVh8xhSUzw05p9EzRWzM8Ic3GVqqKpsWBnoNO6H2UbX
pCxCnPXIdxnIar1vDmyF7PEcPaTyIBk8jy0ohixSOt6s2l67zJTy6Etpn+vizRmEr0f1PtPMjdHx
yW/EVrfabUu3lpjGvaqcm+6x85KccrHzZaf02jWVfmwyc8wDydGcI61PxgcJMA5yNQ0Khawjg1VJ
RvOct8lbo5LZSptqFydDf8GsycPRB6bOQi3CiDrf04U8Zma8JoOnkSjE6FjJbDeMoAkeLIM26kMD
Fb6TkAVtpZIgUAaEOSH3FLH9oAWL/uqm/D/bsl7yhmaAqQNc6R2kHALOagYdjLJrfA9za1xlbXyo
JoMIxDkkBIwhseMvEuODguZdtJ/6nOwbDkWHCoIxPhVsHDoJGdOV9RI/ID7wWpMs9d0UMJhG4Loi
Q2zXVMTeCary2iIfsUL6kRHcyv+b2WvkO3vQtjN/V1moTMTZ3tk2c4gevubsm2XPbCG5L7mDis25
abYTkuW0tx1v4gvIfCeldJwGXOnauqqbJ2lFKHUUNND8BBEAriS5m4X6EcvoFT7NOhXpztPi6+LS
6y9tjBWxu3TWcCxYX7gsx+K2PInGPmocP11KzWEhnORdnZP4pKhEpzI5sqPlpBn9LWHmiJsn0EHO
qFES6Il2Geoo6FCzmZ2+y8iubpfkMDZsPhNqii69Fy6PWPkTwXKTCRBrW5zSShAbJx6K3heVwCEl
G1YSopY13D0MS0gCQ0tj/eeS3cvqbiod8jFMwluuGb7IupxPcyb2tp28plV6FHa31joZMFdjOVU8
2LibWMHXki/Hkhu1HELRc1mmz8bcgs8BOIsX3pqDhTXvLHi+ZL91sXNFcg6cMdlwv12tKgrMvj9a
uNum6h6Tp90TTMaoaKfqqC+INhtZi5DTg3VnPvPlx97MXzRXPw9wcmvP4jZQfS2Ztt2iUNbnDDnj
vVOdxUBIjR35VQPCd+noJk3koaZkt9Cn2c7MnW9oQUToUF/WY/9iakOwtMqz2TJPkVb3oVscHHNV
MRk08fHqBf/EHAyRQkOCVzePP03fkkdsNlTMRvU35CMA94KQDZbTjMII360d5M5OZab/jHps9gwT
tT1GY+WmEl751DmPi45Yjf+cnVlT5EgaZX+RzCS5a3sl9o2AIIAgX2RAgvZ9df36Oap+mGqqrdJm
+qksO5MlJLncv3vvuRaEpJMj5g4ynKimc6IQaaKtDrVTi9R7LvDRcHAvxWejz3FU3XpJk/Qc6TSg
tx4cfVNDaBw6DoEFscpUq7xFmQuCxV395trujHntGQuy6fDKT69QeF972ojTSf92fE1fkHUhnqYQ
uLSRKYEWJs6+RTSiF0MucvohF/aEMQZWO4VLce+ibvkf1lh9Nq69FbH2kLKDqsNuTzGNfRc07msc
J/eM9KgmI2jsRG8BJbYhQnlja1eXhPid7xjJioqaC4VEyEBEKJ0mPdKp7vgvbVuu/Py3qND4m6VO
hl4EwbLXaujWHvcdrAgsA1bF9kLFp4GiW5GFv+bbV40AnQp7TivQv0OJY4zFJvdWWfzVj+YyG+ut
p65mWT0YSffYVO+hc00M6sJqPBCEGR07epr49yX9S767t6q9ihnB2N+GudVxx3rhVlq/MiBDfdFd
Tey9hnVtDMXmdhWO3xE1m+TeV225MSmmYxMZVouuYX84TfBj2KM+JBFUxHJY0fBUsv9T37jfGcm8
D270lBknKfeZjseTnVyBiXOi1n3qEYxTqqY8GxLJk+eRBo5WATkW5ULpLF67Go9y/VzUj34P2PWm
hZLABybu9JCaxFcB7dBRGykYA/mCdH+/tlsmW47AOfjby97T6KrzMCTBji5dtMXq0hvhGenoZEL4
FW3zOo4HoH0EC9KNNHK6hauFZp39iOWRX8uSt9CpVmNTbxydYXw+XCUbgy7yUB943zLfCPXoRJCK
aOtjOcbvJstHSs5nTFD+2ZoNDqNQumdqFJwYQJAiNDaNTzZ7LKzOJPVQKxH0No19w5y6HHvudPXL
CdYK3LH97lYHy4wXSa3dUSuBC+UFuiWax86Y2HlxGvb9Yhm2zouW1pvYJt7MVLMDRYiBlj9naett
sqi1wMD4FAzTkkHNdsyRW3z/2mX4DVivMxqCLI/JNOGXMgggLlMRE9n7iHBM3eOeYgVTk3bOOEAY
RLT7g8ZuOTSfUu3my1fqnHKGXZPJNJhJSLRIM/LRwOg7Qvrzgm3Q3CeYCrbVuxryW40xAoYxQvFb
UoRvDLMPQYO0X+r5xqW1gcfAfhqtYdUSrIJI9N4m4/fotSTExI5D1IovQpO0Fq4zVTM2K/1X1dsf
Ce/6u0603wOnNwq9eCPmIlmVszhuxdNraHJZ79uOVu5S0dOMVG00+qmHOjDEzVnho6hrbe9NSHga
adme3aCr48Qnekec+G42m+bZEdznqS3kk8ZQYvRmIk0GbqI6tXlxn/UNhUb9omNrr7Q3DaR0lSDl
PQz6V8rq3PdfCWH1bHqRTPk752Ql1mNrBcvG1Pj4GYTehTLiSJWcGrjARhMyU/o0cRcNAzs6O0zR
nuvsKpg95i7R8X7c0fE2P31Ltllrh81Lz8a/Y84TM85UxbgHDrH2ApMXLNagggwoXyd6cKzxnLf1
Uy4E+iWzXdfO72xgCh3Yt8qwjnXBGJ1NkmLcwG0r626POWkf9B7uqnxdtdgUeEajIT4Iqd8AKd0C
9Oye5IVJTSBNFQc6UTcDsQAnhPYS07HN5rYqeNKxdxV0L5G0HTjiFJm+CTJ9RyUl4iMDwDIZoCUF
zHW1K7nm22gz1DQndC+stP2KOMStcOLXwqse/ZpfqbK7l8rhLYLKEKLGuVc8tfdlNB9RROfTm1zF
m4az6nzUvAccS0TdSz7HKbt1vsnmbLqOHkWOkz0suyYpFirpxAmIh34/ZPXFbt2XSRO0e1bBtgNL
tGqS4Y14w+zIWbt5/hXkDePniZkjnYloV9jRwgG1AU7R2aAkZGNUTJfEWH4kndfe9TWHeGNKLro3
vmaDvIz2zCmoxUYDv9plyUpo5nhPh+qD3xKEDYX30hm69+Dk9rNMss8kZiwCiaRBVUbqFxTxLIzh
uWDyzQpnjARimL93H3Ey3rcN4bE2dbZ4J0kch3tfktnDnw/FG+F/rl57xuN6NFClWp3BvuSOV4eC
XwZbd1b3F6nRiI2IxsRVt6KFgb7RtFvi4IBqJhY3Ks1JLiy8rnhr2vw+SN8HBqytouSNnl2WxSym
ACcb/E3kkohFNak0m4rLCsbumGF6sjY1TY93bpIRiADYYTQLhfebw96dhzjnmcGuLJNVZUYbo/QO
Ta1fcmZlZTjcfC9fN9570sMm81vir8WuzpHcmU0Jc+RLsG3hv+sRFtXgf0+1+oz0jZqy01xN0HNK
ExUFPmfFfUf0MCfTxrGxya5ZD3tXww5Uw+/um9/4lampfw6yZDk49TrK6YrUMPtqw9nIAACEvnZ0
pXecGmCNBrY/uuiqeN3H/kvSRFsY+4uBWIXDTdLmMx7D5TijH0LivjmeA+W6JK/CRQqVIKK6tdaC
Q6+fZ6b9AFacSW3D1ZjRYTYiEnbEkfdHFtarjvU4C0K0DWKbzIKoS0SSj+6A1XFjo9pDqWrENSsY
YRpfhZ4uUdU3MvusrG5T+O2v2ruBW1h3tD0jC42zTuO/TDZoBQaaGUKQyX+3jEQt8VjGwR6m/1xR
QaA6PCdOt+4ZfcNzZTeJE9DSd02B5zNiyxG27LM+M6wdWOeXbQilOuJql/qJOX/V+9t+RkmTHDWB
W8JLYmjMm6P0qKFdRxiBYm4yw7AeBvQoQ8MPzkdfjv4uz/Q984ML5UPnOsFJT4IrAceb1daO93xS
AvOZ2Ge3OF4b8Nlkys8on7gn+cnC9mzpJxNBZ/K9L4/xaS54MnlYY03btG38EBNtTorbwIt3NA+y
y86BjvQtzANlkGRzgeRWTIqtdqWya1BeNJpewrG9q+jZ0PEtuZ2zD0136Sp/azHzQzJIA3UYGRzF
TAtGBSLHlexvmL+l8PMYXHjs8NkQH/vOPTjttzF+hRxfioF3Kfh2PPcZ3VNuGPDORqLI+0WrxUdd
IDPTQBXUxp680KsZsceTDoljjiRzY5XpXeoIYSRwyCpXqDruNOrkD7XdWFc7CJ5N+MsHYFbI/qnh
9tPb5imgoaLi79vmfQGAyU8RzpueHjm+HDG/mJyJk1lAmDlyBMZ59PRzkGMI7cpF4gMd8+hq95Ak
LJCkvrE1gI65WEqC3F8K0suOZt9RP7YutWTrE1iwmdl7xgAgm6ElQihw8bXCDCH94YmaZIAOtOhU
r07wDhYIEeMlIeZOQfiUoEzjsKr5MM359EVeDUAuW9xg4ULmawauFHQMyzVXDiPzmo8lZadPTSvJ
BH+NNMzHy9Y8vDRzI3XD8CFUixYeRFOt/R5QjP414lQA9rwynJJyVdirjCRMfBnTYLIEIEUiikzR
xUH1qOp7T6O4olKbdBr2A0kdGz0mt2sUjCOZx4+gbo5B0RONERCX0l3lhjdifAHt481qcuH/mxFa
38Ds3uIMAcv+JWVHa+nltqXHOpgwwDXGQmDnCRlujAAcpgTSuSTZE7jfmtS/Wi27ty3zSsHbvT5E
l9T1n4FOLwRzK8ckfi+NZy3K31KjW7Y19SdK7nTtsyRqS5iH4wdCZC3Ho4V3BLYu4M+IUo4OC3ms
1nNRuhUwGY5j63ECyULUveVszoaF1AKEH1CvgRwvNpP8EHU+65PdoM92dPuUqpma5lXXSPDZWAR+
ESj9xF7FES2ASj/B83JcUFNA0TEUuq9ZN5JO/EXNJHeFswr7rU8IfCi/O/epHq6IvFjoqHHlyrag
cyLjyOgwmO0RjFspJvSL7WA+zEbbBmtj3BEYfvOKYjFmbOhJKkdn3fOY24eM5qi5DnkZc5ZIDYoi
ohf+Vdt/SHDqbgTbFJeO8Wa4GgYhjph45cJuTbwBf+SRIg/E2V8wLpaVif2Yeso4i04DKIExfin6
Co8Ce2lqHP2QSRDGZMkt6sHKfw7dR6djMcR3iOumwmDlMRCmSufOxa1DjdYWF3HJEDRyeYUcdKgJ
LC9sJGhtW9kS7dR+TdP3xr6XXEHsU0F78XkIK1AabEvUZzhQajLXvejPJGsvU/WZY1e3aEi1NdK6
yUZB+IK1PiPONxpPibtOskvk8myWgHzdkJKf6MHM3pmliHSn07jsFOlB43SmIDCHrsKatzcJtOpf
EYUXfDhiBkMk3J9MmCaBruxkh2HQFpxBV9K4Wr5/14eX1t6G/lfevxFzmTjVG/KehSafXmIUIxoU
sjfDYXBBKV17teuXCuZYdLGGCxmNvrlQNdVqRHzrZ8JYHlW9MQYJ3nQ9B9KMJlPaL5eRu3VyrDuM
oZhZq/KahS9xj+GViQ3WD2m9T8CM1bZzjoyYyjxegcKaEUnGdNJNCQL/GYhecNenmLN7n5ME03AW
HZ03GXGCEt9e3ZxdaS303OTLEc8Prnb6pAUX07+PIK40HxZp+ezZYtHq7WDpdM/CWQquj2JERKZ6
kXFuSCQ1ULQOsA+h4bXCTerZ14woqcTpihi1HLUHwjHbhG2RoeJNzVdTLaaLN5bLbZbcAiqiU2gJ
Zf/Kds6mEbdkG9/d2+VCoJg03SUZf0n16atdL/B6b1X07IVYkNt1hgs5U5c5lhVqu9g/pST+h1PC
GkiP+USu/Y7mCGhTk8d595JEBzG8Q9IQ6iK814IHsjy6LL6Zdkmhbupnl/GbBwc92un4NwLUT3hX
6XKYmCaMHG9Kao29o40vMMYYJ5hwuNpGx8ANAAAV6dCyw4/itW0/VgUWVl5lEwp9MzuxtLscu6UF
8kntKmtDb95disiu2PwW97qCjgTvxsY2+NJ69Iz25O4m8HflxQm+yEPVOKETnnC8ayxbOqdmUq/c
RXttXsKxTbZPRn/xCcASPgKoxtgdys8OcQeSzgA38JVeFcw1zvQph1MlDxMuMLNk4CKot1r7sb7W
O2Y+jHUosJpN9LCfFO5WB9qtvu04XruD3Cm1tcwXyziq8ilN7yWhwTjjOLBW2RfOfC96yYaHsr4P
XBeiyF4otrps8WE1TpfO/TXC5XbYpJi7rNrnolhr477AGefdHDXzUWGn9RfBiKT73fXfWMPWgimx
i/UuI1bKpcJIObsi0jvTjJ9EYy1F1Tz3tVzZoXMcmbSAft7P3hLuhyKbbrVtnXN4GEjUr7WwaLcx
f829AFKjPdidES/twxhBNvJ5fC4ZF8zGUWESfAdihusfZZh82ELTNJ76YyWCpYpYxm8qJCLTsQV8
nJgOBrjo6vYxZQA3gQTMeOyK5DDl8z7lUXgDOdOHMblq7JznwiWDA36YxTyid2J6lgz9+hAwrLEK
hmEXBUcN+Sifbm350RskjuKngrAj5bZh/95ouwjhzKpQCa2ZSXOe+pvmkpUwYE+UJ5O9GMRVzM/j
SneaZVMc++J3jhPIo6O6Dl+9tOJo/9pPd8os74uc+9EioO0+kBBykKz1BOjDMeflHE6UwdBawvVS
9kuW78aQpHS2i8drK252pz3GlMNk2CA6+SufeLvzuCVmQMWZQ5YbyNReYEaVX/bwJujnYkAG4IoS
a3HM2/cg4MMl2BX1zcm04aRpJ9KpwbAVtY00CVr2IQoMbF4MhN1ziNM18SQvultg8jqJTI4BHK8o
IXF0JhBW+1TJciVRg02a0Vo8FJE6iHmsnPJC/5zbVXKmA2FJHRc9b/6b6/6q402UPAkY0AVjZ926
VFiCc64EE7NlkGB7YdKhHUhuc9DkfIa1yfGehUoWhdh3CJHZfAJnWyMhvcsqI4jR3ZAxl01AaoPP
sii8hZKPAldMRsYI0v3eTPAxkl5w0q86K3dh5R8Bru8T817TvnVx36A82pxOjGLNZMPxA/7EI9C0
z7GoDjOnGYlfV7SWm6z2ijz/a+Wt/TJY1c7D2GKeadfuuEsFtqd4jS6I1f858G5DUy2zkjWc35Tq
y4U59ozZvHU4s/JyjLRm+xYLZ2FErIbDsLBJ4bclmxZADA0raY1jOrWzpR2dS7c79OzeIVltppi9
i6RgtiwQ08B2sMcai/DOKJ/gXh2CdiNcrnqNx9wjJE5Ui8CelyqwXWIHJ+owAvLTwnaFvMJaO/u9
sVUQKF21bfJAB9dCRe+GAfHCYwDkLkIyUJ72GJDDtMzqNDI/KrvHEnYfw0WhWYvCsldgMXOaqWKM
bmXkrRKiXhqSb4VFeZgOCAXLzq0387YnY7g5sWRLIgIGOok9Z2yoC7K+2fSBlaoIc6ZPPs2GKRid
ON6rijXcDI9hl66Foe1dYa8knYByplBVxpLU9ZZULJLeBLcb61iClb4z102tneBGrSr8B2HnL306
a2sMnXRCGUaE2RfHU6cf9faWMynQ4+fI2Gkpym3KMsMwpbE+BjJ6sqmogz0VDh+YIDAN6gpZ3Jji
VUG+c+ArDfSaF1Vx6Cre58r8XVXDGRw3hkO2ytH4mCkXnAzZNboADkGqrRxRLhrAh8FwTrm1ZKDt
2BntI0AnLFdb33D30j9C492qYEfqFlHAgOjYLqSmHs1BX7c5feBcuCrjlKYHSbHybWdj++znvA8z
Gb+mmDkW1p20QOCLhAPvacJIFOW+doHGiqYibBMPsO+zlQvolhxydIdAeNpB6yJS7aVimpkE9VvK
ye9QF65/3zsiv3RJEVO3IP0XoHD9h15UDlBU3QnRAHiKSz02FhIm4jmbopQdl+TCeJSBshYWiCmp
YhqgQgsuaF6u61T9Nlg5r3kPH6DVpxPIo9+uMwFkdeWuT7jTtZ46zDichf04jpI7Q9PohYo0z74n
X4aBzookmq9G0IuNNZuKrFYWnlxsPe2ENZ2a+wEXc+9f3VzPNm0387fyOGaVGOri5BgiQmkL/UVH
GSqOfz/aq7YCyi9h/Ng6b1GPqMNaZBGkvnjmRpt5U69L0wzOOqPXOz+qNH+OqnvL0AnkRhJWfKNf
NMepMlrMYMa4ukSauy6q9L40KljiAEnIslblA7Tzg0FflBdiOgpskhvJtxOzrK0bt7UXZWb2H27W
QnTVRKDu3bLsUQHytNmKCGkLHzZR7DJQAYQcDgwARKeEfkvhWzj6RbBFSMjgTrWNuoyeGjdkILNL
1XTdoSBfe9YyY5bZSl75cVPp9+ydSFhAGFlpbT7hmynCfV2l0cmwFbQGAsb52gz5rPLYDZaAkcqn
KhdcI6vGTJz71iO/MdC/BLAU+TFv1lh7OTz44zi/DAvslsQ9qL1SfYFyGXeT/clE1envHFcyQ+6h
UEumBEmHhNUjBvKCH6N9rOmQZIugCK6xxfCV2wKh8T/UtFJw2qzc8pV4S7iUWedvRrdAco08/T6Q
dC9MSmaXUGtdpIym9Fj6e+skQk0DG9kzbk1VzKuw81sArK3XtHBu3CDscdSGzmvJYNG7a9ws3nEZ
gqvuly7tpE5KEMNx2cN7euO0a6V7Wr8KvIyZKERl+yhDk5BTnyebmm6eh4SJ7x+Kdcx/dL1Iuhw8
gzmEY+r870eXgzQI/SUT5R5y9G+5w43ZxM1v1XW7gIpuL63XjuhWguxl02brrAmB+5CRwlAC3fbk
sHfQG/bR9Fy3Y/kEZPNlxBf3/9rFIXVcYLZ0HNuUwvzxM2a5PzlFD3Dfb5lG+INHEo1ViqZynJbA
bv5QxfGPvhNLJyYqPKFTHW8I40eHlT9lweSyAi2xXIWPKevwLtdn/Rpvx/rffzND/qzSmL+XMAxD
d2whDOtH30muKycjoUmbcdTNUR+C2OtiIjeQQ8XmQQSxRaFkss7MuUU674m+WRrlNWGUraQzz5yL
zl3YRhH84UP4R/8Jq61uuw6vZtukL+zHZ25gH9Bbh86prAD5iEoMw6a9JGlApBMbyx+KuQzzn5/D
f327+f//W+WQmHvJkohZKix4F2hTPoBzYz0iJ7WK3OqRJYqM9nBJgCII4bJ8SomZOUcy+Pcr8qMI
bm4xlaYl6Zvw2IVbP+81qkjq0FK5S4agDDgh0Wu9jmMihBUh7pNZhPWlbLhe//5d/yoe+1vdzF/f
lr523YOjIKls/1FMxtzcteKg8ZYTmdmJ4LVtbIJK3+WWD6UfEoJd7Sx7+NBSMO2utat9cR3Hdj8F
0zkYg5sxlxhGHYCAbl2BxuEwuqWlg9HzI+e5q6vna+lP+6rs3qzxyaCeMIqZN1jrxpwRcXBwGQ1C
UqaVlG4FSptYJpcVuw/6h9Y8loip6EIAoObiNnvUlkC6Rg/4sLzLsP43xRMQlLXTPrX4zhOm/pVZ
riyGKEX66HhLdyjOfXptWd4Yuy2zDP3EuFTdA6fqve5vmznhOZUomeeRASx1yjGp3RimUIzYkj50
+cGgYQOwZj88RAzyx6JcjZq7tMtuJ/yDznMSkZEDEXnqil1oH5BEGEJ3xeOEojLqPCg4egwTk5Rj
6RcPl0gv+mPBWvbvV/LnnfzXlZS6xUrlGixYfz3xf7uTdejyLncs9NTcZBav48KFuxCvxjJPV5qE
hSWHKj70zqgwEZoYg5oRy6LwMCWlffuHpfOvxernjfX3H+fHAsO9YaRZjDMW757DnFf261qh3fko
8R91Gmkrz2UiWHeQ7k0GPEewxvSoZb+zMjZIbmPorzRi1ECjeL2Fjv+Hz+vHOvOfj4u6J/qedLqE
ft74XcJoVnYlaoVuMXyMKo4gbZNiV9AEPa9lL+I/POHiv7vs/lNULGguMmj7Y5/gzfVGf7tCqRYZ
jcygIo61Wz+ZIbCJ3h+1Y2HDtm59yzv7ldfSo1rgJIk0WmUnL7bh//jmY0LdAllCdECnah3cLzEn
+mJUay3uW6yy7sROv1abXoqKmSUcxTCJGZhq7nDOQ5MBgSubQzP0w3YKEzJ9raOBuIKCK8p5t+Cw
MzOHCfteLqtfJedx+jOqr6ayCWqO8/KvlGLEnKV/uFH+14ciDT4MShZNesnn6/S3D6WLR7Z3wqfU
xsuCmJLwOH2TFtDLPh3pDw2cuXrYlxVcaQm8pu/qP7wC5hvxx41qSeKx0nQs2+IB+u8fQNUaAn81
xxbt3DiAEoHwodG6K+tE3/37MzpXaf3jW/3fpuqf95zp2iT5msRbemSjDA1OvjHpp0mk721LOUJg
YZqI4+n9/+O7/u0T/vEkaslkW21mO4hwFjF3Y+aytH6ykrCGNiJv5oI5HR6/IAj3799ZGv/jrWax
GDmubVv4WsSPWz4ezVBKbGXYvAoye8WiNrD/P1aK280AU5czjBkYnI+3tPMY1zzgebsbyW7A81jY
tbaOYXKwdmZhu8gbRrttEj/qhfEoS9Ewk6VdvQZu2rl/ebf8hWgpvDd/d6Q6oqxgynRvmyzB8dWM
PmLGCj545NHZ06O9HMZHq2vu4kZfaBbDhhkl8lKpnCbhEh4NHdk6wDJHctKnf4axOqqFaPn3kSrP
Qa0/mrLZxoq/nJblpuU0aYX9MhAhBL7nvhrWCaFaOldsZjHQj1CAcf0AjfgYwq/GADgoXiW9GvU1
0N4CpvOpeBDupgueCtzMuXP2GlqnThHSb0ECHGXfRzulWwGsEvwZJtsaW3t3tl94425svuFCbpuQ
VGA1HR2rumYuP7aqP+ssPmU5g29QwHKo8egi8gmneWOsCFrnHf/4Ti+sw9iEx0RwKi9oiShCVGTn
KYFblar0oifZXU9JdDPCiQmMVTSauFlJ5LWME5LiLZmtxl6394uWOUW3NKAaS0DeZuFuJroWfM/a
m637XHfGW96nu5ZJmyMa+tY4x/YcsOxLaTfQh+Olmb06pUuDDHPw4pdSs5Xs1TZ/+66PBrHzwK/G
OcepYaMV71bzklbNoRvJfbFtpVxno4BX2wlCKJqWaqKHWqd/u6+YVlFZE5ngby5ZO+4GiQO8Xff0
DAEVrmFvC2AW9CHkWNsLdaAdcmEEN4qecLqPm5QdS2bMeGaKqRg1pcnV4pQXlgiSGFjcvj7QXclE
coBA1m3QEkdd4XXeMlp0+QuDnOlo8TJyzjoMr9b5iwTlwv9vWxsc7K6wvwYKqyd8EO2roz4MLq5e
P8egrtWwj4E1eAYBuk2IDOXSX5Bnn2UPJJ75xwRiAIj6qlK/PXauBRlbZ3p3IGxr1KeljCGVdebn
1qxDRtSccSohS5qbVHL01CdA6ERtSp1njHA5Cy0btKX0yIU9CVoIRPhIWHeRxngYCPoMGfYGUmgF
YS2HtAWoyHI2Mobfil4eMXDFr46eHRPcD4uBnhja3au9jX5jNJDoKS6SX5F2P7mXCe6CN/vWodMg
paKFaM2BbEEY7FrGlUm9tKK3jt4FYsmNCZL8LIuFPl4iFBQJUrT8LuW3soxzRJq29e1zC3oh0FYj
tiqV7iaNgT7b9VL/HGIGZ1XywdB8aQDu8Pr8FoFkniYsfuCKqKYQs0hTsbdsyHC21ymNqU+IFmX4
0FfiprRj4tO8cC2NjeZDAm2PofM2Kqwr9cK232G1LLIZpj180tNFJqFSh4oEq/dIEqkqHms7hYG+
dvjqE/kIvDOKZQTk4V1XWws7rjAn4fymOsT2CTzfnHHTpdNaSXZG02ViQ+y6KXmZNyXrZdsQx0T7
Dm0Mcq2/0AoyZSQKGjXrYw1jOotmKFrt8+ZJ+1IOCQWxNDLc0NHHhK96RPkz3ANP3XyztNENOSWk
Mdl+bqpHVd7H7SnBKi1bRuQjSIRX4kRbP54eNW86xg4h8mXd5vRyeNzUyBDKqzcZoJjwD7ul/7Gf
lcKQpid4b+guJ6P/fi/35UTTN3vEpWNYHeXhMVPyuJ6zKSKKqpWbIFRrbE+wW2hyr2w2wMR/g/BG
di7AWNEWxh92Cv/zZea5zASkJ11H/NgpyLGSqo/YYZuuPpxywiXP1pAOB+FGxB6bkpszSOTl39+h
/9ynmsIw6QLmdGhQBvzjPNyzNfHY77tLHQzpxp/rDIfW+Ih1Ye2isP/89+/GifOfvyXf0KZ5mIMo
UZCfu1R8DypjhORTgIhcEU3rKaTfgaSxBNXP+S7hUe92EmI01rOKtvZjaVpvbO33NlvoTOFa9nct
UQH4aGZMHpXJYpDtZph9kI/b0oV9ThLPJp80ksQoyFX7+BCqaUX5I6EOOj6wMxbHNnpIMcEbOARK
6EoB9i2jWIWSiHVkHuw5DM3GgXiEkk+0prIGsXrDVqkQu3UkCzf+MrTTAKYbVDG8BQ+bP6kdrDoJ
80NdUizkYyzGXSFmSYakMK9Zad7CEFo7LmPP/k5gK7Qp+m6vP1c+TxZvZi9lo+ZfCjYmgxCLVt9U
Vb1v2nhd6eHSLtqFW8y5S+gRRz99tmuAW8jeDl2NrHZ0CPIJFnwS+MYBDMRgAGLUZATggAmfSQhD
jhyBbrOd0qSJjsRuRYeBQM5MZ69bSY7/GVKBrnksvryBlMEwNV8DaVlQ5uDRleDxQe4NLDuGbqx7
XnJ4w6FcNIuUIqo611d54+4EGnCMHlSGe906RsWXS0VFRjwxsInUAJgZj2XwbqTPBll0esSGpEWy
fIVHUw2n1K64tILc0TDnrmwoXZU9HEfjMrbf1IC58YAZIwHEY1ApiglVLXJs/jL+nIEtCW9yD2HN
yXGwxDjVEDaEjXY909bPbgbQAa6gC2G4y0HCR9hGEDeDABv4cMt5VVvaWhAUo4Vu5TosoHKdu+MW
nzIQl3eFV5vaPrD4ih1lZ97nGcl0fWMHMyV2TZ/wojIuYXCLvFOrk4gilR7jgRn42335PWUPFMwv
XB4zc/ys8sekDmfkL6mtX6YjMAGbdAys2Sei3wPuWQfidxp+5cG7HLjDEjAoG4v4Y3yw4wZKPTY4
Anc6vzKtgHft+K7cZ3+E2E4dRo+1Rom7Ai+IxU+QSBCm6iyRkAWVOFP+ZSJI+3Pe+6PVX1N7z5i9
tB+j/mxhO0/sBcoZcHPGdneZXwEq+ojYHKtPg9F7/tQYbyOGkdDBU/4u7GeP/FTGVpbkw0TuOW7h
Z5QrzJFaTL62rtk4PJOYBFpz1slckAzB8m2Ac9h0xSruXxx/o7tPKe4szEduAsYvOmXNr7p8xv1S
23w5pMtZhm6sEpIm/mhciG6GXxPOXfGtqq1p3QOs1TGhRmo38qQ39Yc/vLjEKtLvMLgvSN474Qob
QEBigdRVVr9oVgz1RkCEwW5o3dETdBdj053Sm5p0PBpUnMBqTtgouNbIH3PjrpviHQNG7G4FUw4Y
Rw5ISzP1l1Q3434+FuiKsXVy0ieVIqEjSA/Da1cUEPrPWLuWdtcviqFf9eLQZDSu4U4JfUZWRFZx
6qf3ZlfRbXnhBXQ3eKeSHWI1ZusSu5x9Q3zNNZeaOhLY1r7A5FLG18iwiZ4vDLa0SubkTD+k+StE
YDELHKrYc+ZqBXrV61btBvNgRqcGXEyfMiUiI8ceI80MolbbSnwU7LJ8zV6YJZH+nFSHiXMAH4x6
avSVbn1Ice/MZrp4xZ4kxXndWg88TXd6Aa2zJA2kvcKmtzDeIN9bzS8dx4wTvjSkyrE5MELYqO47
CVG9Z3weC6OfQTJ8i5uJFQSOin+XtN8+901Hc005vQTYJGcbZ3Jqg6OA65niIxE5RNgNpEHdvXf4
GgUOS+1dt3divPn1K63iGCg9mp0oQEW/6De5eqjcGwOXWKQETemy0Toyn/2dj6FTaAbXchcZch81
DxTgrXtEmq7xDhY6kmesHZN2Dx5XNrsDzHjtrY+/BVT7imw15s5yfBrHe0zshCtBljhLu3/APkxG
lGUXFgf59YVhcTAoUPTIOuulty97FP0IEwMpaVlP67Zvd72OSRBW7hhJtk5wk+GMdxcTV0SsH+L0
w4JPgQz+JV2BN+NxGob7CVN5CJK9m606+MTkTJXRYSx7Hw1ScgWzTOpXyTLuetqzYZvPHYe4sO3u
HMjAvnPjjjdDRWMjo0R5rYHF1B42ew2lvucm5pmZjG/A9qdakA8c61mWxapnnfQWsoPJWZFNkhEm
BzGhJxo9lw23WwINHs01qtOrMWZbUnFUyR8LvrpOuJXLoPc0DOAEoa+yYWLrcIIz21M3n23e/w9h
59XburVu0T90CZBcrK8WJVG92LJlvxCWC3vv/PV38Dyd7BwkD0GAJIi3JXKtr8w5JuAbJBpaxsQq
h7Iy4+KeNAOopb8dZ/0CbGmbf88XyR8NFyOhEyZ/MZiVnEZaT+nD7N4UJAtdzUONGIyzXvS/Ytj7
+lc4wKa9KN6iiTYWRa0eEF+krgWORo0bHs1SXinoi6AqsrTw073cIa03T1oKTTZcaHRaQxMtbekr
a+4KSWvMAQId6g8K8qj7lQcBi5XlMbcQzUBCc248CJ2rxFmaCwN8JlMMKpu7cpS+JWXdqsghr3EN
TzZEVnch0WWaXKN4jZWTzhsrDLcjcG0ui8qXQX4zOy4R/6iPDCqS6eT53x6XvdBrvECMGbz6LBTy
oEEGdh4iuhh/UAvDi9NChYPDUR/38safrr7GPYZkq31rjBoLOBZahCW6Is6jGG89/Bf5Y/SxqNVv
hdGcTVRfhTpt/ehDKYoNdzrzDcy9RFtjx2x/A4WTy6qQQRVavFO9+NDNuV5e1v5EGFOaQjg6VPXS
xlfVvUiKd27T5ybJaL5gQ6HGAm3R0lUQg/sUYefu15V8HjFBJmIxoQ7HpJyetXpV69uIc6MMscdJ
qNIRQNEXeJ/oURA3/5I1ROwydJQGr4oVxmgCN4G8ygDb2cse4VO87II3IPxc8usAuRLHrua/28UF
V8qqVyG3ICUP4LwECYeG99kDj6413Pl1uG38W5IjUeZY0XNrkyovZlbhzcwXEbaHKvNetApYUie5
RY6cijuMtEv6zLfQPOoIoht8EoXpxuqG+Yzn3QftIZJDBQx66rmQCLVlFR1EYA3nYQ7urgxhZ4cK
TxOkiNYuK30GXGQm3pVxqwWP2d+KXX03CkfTu41sukK692yRAkg7CnPXOKcc1LAIZMuGrWZBrYtM
YTtmv11gw/Qo0bQAv6Txk9El+k7Emh5HGJb8mGAVZg0dNSrxa3qyswUg6hHJaIKQjOGJMZDzE68a
H/yX7eRj6UQdZ4p01qyvvrUAzM4P3HEalkEP5CLLmazQqxK2nLz74Xso/UqQ/iKCQ+0Tmb168+NV
t9A/t/MbxX2o1Ot0loFAqcZ9+NXZm9o+ionJFTIaYjgyNDYW/ll52Efhb1Xiqtrk5d4bSt6ozcjB
rhMqhEE0pPxRRzr/9RgFyAo3XuQtO9Racat/Ipogb+pHIBRETinWnpq5YG7hiaCLHHxXjD+N8HdT
k10iH1SOEvWvSt4jsehXaUwQZsUojGDVmuxGFysx5l4si9r3VLgGsXOj3+xV7ko5wiGF7gdYFtvO
eA+5siI3Ggl0HXy3yS1NXrzg2ytmpjfB4Yc+0l8Z5O6yMnmNqTPs2Y/TIRA13vzxOSpvWfUcNIS2
fYxqTubKtExkil7dWzETnJB9qTZGEyxuFcx5Rf5IR6LaOGV1oS7bGS2l8v/KP4sU720iLwsOHFZc
wMJAbsxoLikvGAnNCsvwzhz1yVJR5c54A4TYFUIzvQVQgC4iDPo9mOpdUm8Is8LpLeyL14NxnDYK
iUPVaB0NqjM5QKOa1Kc4yPhVrwPs4ZT9nTx8JdZRDT+bgMesfQG5jOL7s5M/66BYlS3SV8Tfwgiu
E11ZU1YLodhMN6+69dGT6iDJfNWMYq+KzlmwitVzVDDCcHJmEkdOgSFDzrBSsBvaa3RTlc6e7UyM
km4C10Ec9BkXL8JaSBBkhYMDymSMS8Z3AWuMw0MHOAQlwVgkj6B8rc1vFtchoh2irdSd3R9JfCi9
Z/TgPsGWaExTYx/ObKV9xFNZTC5qNS61hZ4sRHeXjb3KaNL7TORdFu/RQ/AKBR0c6vqtNbZNc5/M
K3BJLTvOdFEiwUT+HgIhkN+tjqnJGf9UYT7G7DmJTzogCw42zkLpNczX3Jz6HKJ4VrUXQ4E7seXV
IPspVFdevC5I8J1URH57q3Q1ayOjYUmHZaK9B7wj8guKPhI+8asDhQnNRzVuaj9Hp7EmZoLgBVls
cfz6yO+CYJWzvaZOD5BIwslI3gBDJvo9gRtQmZcRr6a69hrKS6fEhalwjOQ8Q8WoO339Kiry1TYF
Nl0Se3rvTbRrrzx24ib6c8zgcDrXwapO0X3K0HPXmfGjivck2VgwnOjD9B+ebMG+UZDmxVHW9CUq
IwehPmEltDnPA9Z7JLI1Tf5Bgp1PXrN2wvafv/AjYTEV45OCDrZkoEmIQMHzrS+1AbbXUsugYmMK
PViwgDhghwMCLQ9pEjd1cwRH4XGdg66h5iJTHdpyrwEffWtVd1ScjDzAftMMv0G4JCA1smh/lcix
7HfDMPHXvTfe1k8pI/G3rRuNlMi1aLmUiLR9NQAins3iwIs0Fvua+xxWvMpPcIKaMoWo5C1duJDA
H284oKW3CJRJLn17/VKfjl71IY/v9Hi0Ra0giWRnDM94aj392MWuyaQ73taR40+XWgb78GCKz6U+
fPTTsyJeRLidCRIZqe8fiGqTZO39tDxJgP8wiuByA3mvdO/UpqO1sWp2lZc62lqKhHyP+xBAGd3d
yrOZp9+JqqtJEqLqEDqNP4inpfKNaMaL3/zulifz7nCnQkjqklfYgknAReyyYxv1ZyhuReNW435q
Xyt662Bl5bC3/zM95pvCudc7E+pR5JnCgB9+t2HdeXsNdKS2KqE/OTr6TsIbSDHS4gm8OEx9yAZv
vOB9AwvO35FXZrRgjeYtyQVw4ICzDwFYsDeUu4l6lFFbvI6sF798tsIVTEFZcYsRb8VSQsyebWX1
ApKsNqmuoYCra2jE2oQI9am9aZpDvM0YwgONXRVsqRKzziGwyLikPRkEjJIS8CjqwkKVz6mSoCse
FjHlWlcck3GDn69Ld95IptJSGVHbLcZqA5hMt44iBW/Efmg6VXNnF79ZuByRWw/DszytaZ4KFdPy
fyI7ezCmGMKTm5eXS1252rlDaWbgCkyai5qtQ/1iWGQbL1Npm/XMAPxdrX0b1MDdJ/HJfFqPRrxG
RADWO4rW3H4f8v9IWdWESHDyEfi6AL3RWnR7BcZ2GoKHwZD4aka3qqMgocc8MQMuyR6XYfDQHnTD
jrMcxcVcisrShT7fMg5Fecuzg/BPUnL0goSO7juhxGZ6FZluWczNwlNGOKd0pkAPwh/NW9sJ8QBu
xDskvSBbb4zIUXomw/4+spYRevumf2M/hcXD4agnVA6eKwm2RjvzYSYQkKKWlqX+1tHRjUuQWsLa
+hrvP9qNRciGJMZ90u+Y0DHrS6tNOgvmuQWCH7l8DpBMp6+A16zRsUCvQEVmCB2DDljyBlBakB4Y
GfzFw1E2W6t1/JbO3g16sBnFE2s68CCEltBBrqRiXQDNo8pD6ZW6pfem+zxKS43uHU0lM3Z57ytr
gYCcbllb29aTCgT/qxLHXB6fQMmAU67ee7AhSAjONs2QuULe3ye7wXJZv1VMKfERJtu+Xg7Va5Z8
28hKaQoG1IyrwN5yjzvMQWEhGONF014CACfjnYpSsRBk3QFikZpCKqYsNqF9GzCOqnu9/8SAYzDl
RoTFU7hA2suBlcaHnt4yzLeG+mLYL2OOJnqLJrKTPhRtr4c3LX/m5khDN+IX4u6oDnb3EERYwbYa
WreQTnV40stLWexQ7wOvHZrFXKtVi4qiyGwXQfscInu3jG2kMUBapObBrLaFebDs6kk1d1l61+OV
wg2Gc5zxJO5SyyUP+qmVT9hnKcq0eKtzjU8IsDX05OT7Apayz5rx1USc3Oc5P9jCtzcee+3F1JbD
7A1OHxUoXH03QS1L1x6NhXbvhmeLWeRwGROMd66FpLxfkmat8MhU2YelOzWjyGbNl6+VJEPRNPdf
OZMtau/hkaSEdL4r2WcRfofjB5V4mR7z+eHd46yqoHKnpCoD/dRcT94oNSRJTid9NVZbrXzrR0dW
H2lBOGKyquvXMNyyUcqNTWTtgHzNnknPnRQWQkwvCe7Cw0hlg4O2o9sxPjwfzrIjpruuPHtYSRTe
FzeE141fNVAenrqe8+L6dS/h892y4hukD7hhAKz4E9nFvTZ2nXE1pfcx+Krj/SwkJQWqWVfK0VRX
ZBJ5xhYFw8SaTdrq/Nv2OAlHHda0ItWjCrANrjWdD9jBHD+d8PSDOmnZG+GTkvvnRr+m5gpzFyt8
dNgrO//s2k1kb8aU2fYHaxiKn8Y8Vso9Nw5qfZQZ4MM2Cf0XHnViXVROmYw1epZdSTKXB6y4M2E6
LJ661s3LVzHDvXkWFP8DCUIQHHvmPknuNKlgbLEeaqzGKeZMRdvYPP9G7WSDRv+/rnKWy8V64tlL
DNbHC8N7N7RTL297fog5bRN0a3b/TsZaOtxie6V1r76+y8xHK9/EsDPzT2LHHd/uwYYuJmPdDSfN
8wHv33Ljl/OAsl10jJVwZ4zPLb21KZ8Mg9LiLnflVh/6pQcbJqNmJjJouKnSXrVnDtdCevN7KpKN
r9zq5pH6zwGVP6DdMn2OU+gLrw0QKTLE0KTZsPQFCHwCV3SCG4n1JTad0x9hMmMcr7jV9OYjRG03
LmjD3QbyWM4AsiFLFCzB0u53Gljz6T7hssi1VavSu6MiKAxcCm6jU03MOxGepZHDR9CIdFvm3p36
nkegm2A8ESzJaB5sReaUNcwYpI18I6W+YXA3r7FrtMdImC0TYiuYh11thYyB123zk0RX1BloVczg
CfO8N7FidQtjo8rrKNl4DVGftyk+4wRNcO0V0dEvvrTJTTG/t8GjHX6VCZ5CuSiUfVG+0H9MTDIb
QbjA0zRP9zZI3BNifcNdSpIVeA91TcCVoSyBbNgQxwuP7voEgpB7sdePJKV2GJGLfZ9ctA6ouTMj
6NiuyhS/anW1WExHpCOhcHCGGNX4grV73K8kJhBFfmrCbYCAHGIeDEkJvRzPFX1KvQ7JooUyGbgZ
KQzGks0JgD4wCFuzPfqCG2jt+a6BIAvuwXDmVzJxiDLhq+p7pH+HKVeI08qOQryb8l77l777JGdw
qdHok1aVl5c0XeXYEIfiN2LTbkprH+Zvz3AZg1v0Tt9AIzyx2A52dX622rPvb3N/bcO004l57Jw5
PDx7zZmwzjJEE/cJfCNNgznIYR6/lTz85qo0dpUF6gHM7Trqlow4plp7IuISt3BFBZRu5WKdWUuY
gbCigANjp8Qy9FHqIEO2afVi8yx61tP8aTUj2svhiaFzoRza9o0MsGcQSMhHlqJ8wX5DvBEL4ldV
/dQZ7omXxthyZc7EDYlVF15Cajse0RMj/yBcI53hy/Dljah3uuFK+s+EYoDH3X/yky3OwmzcGUTC
ZW6a7cCUVeQwmQ88dZiCmOxblKlDPeJmpuBZ2kDSoGj1+kUQtJL3rEUWjX8uIGwoaH1czHe6RVCI
q+W7RmwyVo45DySYTpPtjlUdNaSg8xoktg4IhTQQR1lyU7sVIa1PtfEbkpM8EPULSkbaa1q5yNSt
ah0qxdWZ+fUrOTsxoCm4KFtOpkzskI5WtXiPwAXJ6GS9q8asPQtv0A7S3PWFvlInGuZT6F8CJtLA
gvNgF2Phkzik8RcxsiQkK8+3hPViDnJAs1s13Dny0h0F2Qqe+I5eqjh71KBEprfbxMTLh9VR2xCt
Sybgk68/t6D8zWILPnB2uzOH6SOSTMH+MBUtrIOc0qn/dC3/3btFH5s1twy6eo7oopR3qcexwWWD
O8pnIZb5JWOD1rGDX1m5edNRk+8xOSAm0dyJFYCNs5w8DJaK3+KAf27DZ6UlRg7QfxX9tCXGZJ+Q
7rY7Bowoqsxa80hMMdx4QBFmCeb7IAgpKbGQONV4G8Wp8q+5uqZLi8pXHmvZ+vTbrT638Oz36Yr9
B7GLC9/ghGsLKm/0YRLXlvfm12dZvQ76XaiXtvFZh01YoiNHqjkspxP+fbDMWfjhM4PzpN1U8rY3
Pn5rcejDe1MeSF6umudY2ZXhb2NeG1DGFlsXAomNHwYn/7nosKvDh+GmISPcAFwL71HOX/zqkNTf
pf3JETGSCANAEyOrxhL2xvxITPzAbFXAKxUvxPyQ4BGOPwUkT2UfVVh5CtodE8SezqXPWOgU0qkX
gtXqD4UG9gfHVH/JpcvgdgP1eIJGASMNa9Iy1k4K8u2gJWtT/8k7j8xs+2IK4zkfN7IRHONcWxfN
tlchNCTcI7KP5aikmgnttLulZIVye/A1fqWegtG46KBvjE37GA0PBUmFPHOvBD5kVbWnaDTmtaxV
g5vK85xQOl3xZch4pUFqTNLH3dmSOvRSo2Ln26rrjF1Ln9HOXvVkLewzSVJEPSaCx1EjrCVjMaMz
VxcLUgiZbtHgm2X5AxCx3WL/4hJr0J2DF9JIY4AVA8nshWRl1vjh6AyR0Li7chOxTrMajPGoFUxJ
s1OtruXgJrGgy7KZubKw7GSp09GboeHKCasJ/TdJvgI09wm2kujJSuB/gMwSIYs2krTsltFTgz4p
YVCGscgxasB2EooagWznMZi7kbNSqeydaC2Z/gizGrZxqdWXsLhahmS+wrCRHTSLYX1EawuwMOG3
tKw3D+eEHtluFH6FUu3ylC7TiUh2flnMXzTfJPPlq1zojyakfPKPZs5qRzRu472yaMsW/4cBGb2e
iXZfgSwRAJXQl91lqj9tybX/TS6tzErNv2pX/yoL+UOOExDHJSce828rkoZlpo4Nfjv4cEEsAISM
8HiKsNbupsQbkwwBnVdUAZ1Q66J2MTnPVv9GqQ7/LFf5u3aXP5RlmICkZAMf0R/yUts2M4skQMvp
aiR3nbBr8mGyYs3GWP8XnfIfhhn04vwoWzAZMnUNj86s7f0vnbJG3EVcaLnk+KFFrWA3EqEoRf/x
z7+QMst5/vyYUfvIspBNZNHyHx8zGJcJcXghOZ2B13zVlpnkLyopbeP1oCnBtWJFdzERTO8NmUUz
0diZI6eJ/7DNUP0X+e7/+HQ1WbNVVVeFbermbOH6r185wNMclgXSI/Q6NgzJaYKeQkZdomny07/8
3vb/kB395Yf9oXOSAYvZVjNnFw3M/ZXOJn7GF8S8DUQxfpmYYaM2JZYJlk3eND/1WJFp6u+7xFga
UFi8TqOyGthwsjM1K9OFb3kkNHX2O3JOthGhAl0PTCTzCV5qEkf39a2VUntS9U1AX9MvhbnUpLew
fL8Mg+mypxM/5RNPGndfBuVd2IRr3c/XBrMHO61WvZyDfYUiBjtWgYgniReiLBntHquIPziq+rqd
h1BYXnwmrxUNvApRBLKXUYJefon1kgK9X3fKpuE2nm2jUXWHjsSbj9ONOCU5BczJ4jCE91cThJPZ
xjpTD101x3q+yWg1I1rMoA5XQ3o3MQhoQ72I6TANdkyTjhaFsrJAYRJ9aYW+TAmPU5RoJ7H7M8hO
EMM5tIODJTPkopQ3bCYIuoYtBw4KvnQHXh9AFbo0lqwW6q/Qkpat9yM8eTmk6EUZ8zJThXLBDimH
IwQquuGAGBjdFNWHFgxzacVcY6Bp3ensqFQdKU5zUoEJL+UamyGy/94EyFEhd1Rhf6Uz6pL1HWxI
RiBVXDJeYgkkxNKn/hvC9Btl11I19zKx7/JUveaAkZ8kGYgvQL45jUAAV/HpVJTeOFZcXzSd6SUr
h5OqjHxF8ZyGkwIJIA75ZQpJUvvMOtvVqx6mSrqvZQbpDC69qufXNM8pipcmaT6TVpm39U7VRUvI
BUEL6ofvWKVGa9L2KDfHpm9QjKEH5M0NsNVkd/y+jtqGSySzK4WPSljqKmIqnVAzAKSD3UgijXJN
KlfiEYxZI+YFlf1s5ic84l9er/9xeqEftFAGY/y1ZOUP6SIVVmeFBQdlVXgW3XdEdm6F0RKuGgCN
ZlIa6nDYyKU+ytc4g6nQNUAhdQ3dPa6heGWPfu0Wpha//vOfzLT+1ymDB1Q3hI5aAw/aX08Zif40
Z1tHummkb1qPdUAn9saAWucVCSgMChRLF5XRAwF4kobGY8BmLgpSPlHpg05J4CyDlyaaoVRck9Vv
PW9VBB7gEs3rm6S+yurGK4BVjAu72gRh7aqEWGQVAIGHTFE4jQ+bBGqUUEqWrgkBIz8J5vEcfunN
HxJxFZiQEddLWya/PlZx6jEaaxJ99eyYEymB4rDm71236SBDZMQ7NJm88vk/katO+faQGtqLxGk6
Y2VWrCqYfuv1SVLMFaWGB7ZUMAiJEfTMLA5zBmW18pYhdDMAMoJhnSFP1OXVzMEvZh90iCKb5UcJ
YCzX20UfMEULEfuUwxnNeZc8Km/evmZOV7H/bc9jjr8gQWbiX6xxLzpy3ifIA/xHyZwwgQUvwh+S
FzsFTgPeoWIItiZQrF4Ti75GqTDjlT247E9BDrFdwE21maFtlHFN7KbQr9jFmbw/m/iEAto1/70Y
7GVZPpfmqSZxJex/DcDYOetW4X1YabGTEP4VgXaLNJNdKywaQ7gtA+AhOwAzDATbabICUu0RqXQl
cJey3N7Nq1po6j4+dgYPpOgc1H6VDxdpMN2ifbXgo/r64GSySwJJyqLbVABDmZuuPFQ4ihDGUB5Y
bEZZGE1A2R3f2Ek6Xmj8goGY58ijbThC+Q5sOt7JP2csVPL2FmQ+XauGspoGGDV5Cz8ZK9YlKD9i
OsbEPObSTondNvjQgOKYOTWs9VEz7tJkZVPr5jXIrsU4QsPKMJp6m6I+FUV14xvx0ruULDPr0tvN
zrJXFZ+41SETMs4euiCbLZa5t38SYI55DNgrWJIq7RYI9DiFfR3rOZaBdrjOkcIFuhoEGRoseRRl
FuqShiUhvRnrAfsaqbTh48lG51njrLKMW0PUMB5bQQ2KCK/cFgYzyn4oIfcR0JsP5E9Ksc6ylbyQ
ge/YCHatrKB09jcGEhmjB2sn5sVQ8osZepEa18RAE4rDpkLIpygrjQm2l7yr5kZTccUw1HEbhWgy
cl+SUedN5n2JTtDQed6eUvGMYUb2fy22wBw7ohMoj6729M6QbGJp1dKuWLIjY04lkkro30L7JhN7
YwA3p+eFZv8EsuQpBFqnsCa1eu9u17WjiXAVVQRlMpdrde5+WEsVZwC2EGNXJ1jp4Nv21SY03ZCs
cpn6wSqRE1rEkTFtsUBVe5wpbx1jgghBcKKciuybgOkFmRLVuPTRRaIfCaKBCFZkr+eB4FUd800W
owyxZ9UpXU/xMpTPKW3GoL63Kca/FheA4p0q8OMZ02Kdp1WHXwbJ1kc3qcefk3zWyB/zBEj0Fg8C
BMBV3X9iK+nqk9IhHWIFNToVOQQ546OsZlCecUvdc4R8CiWRhNYmxb1s7Uzv1NfXOZJdYYQxq598
DaZKRxcMRDs0nFiX12rxqKyYEEPFmb0ztsdzxQo4SN/j+KwiO0PNiIelcYMSllxFEBeLDwCmBI/K
Kbt1scf40ncWm8B3M/sCECVpG0I6YgBbPnK2ki1GBW0BRAK3rd7ufDWew+qfKulTQ3FQDTsuJKBw
+FZlZv/BTWARkZRFkK41TMnNcUSQnpvowOXPUXkoCIzt9hCH+yzbKgN+W+SNKg+usk2kxK3Skqkw
bIpJ2wQDwsNyXMWKeQuH6pgoLzNEFAbmkqwVpL9MeEYAJhoKRPg8qg8GX60Q+P7WDIAgHCNBXRXx
UUcchruT4UnP64dkBJUMv44vH4UB96V6CYAXd5RyyTrrd6rBjnIiHmoVMKT3TTRcKAO6ZBm132PE
bgXT6RaiLJlJg8+ggdEqWyNrHWTrAVi5phmo1jeptNH8ozTdCjTioXYlqNBDAcXkHLuY2AQtBK0R
EVW+r8pNxXBsNIJDgiakQ2MgFT7C5/doSFwML3X7ROAx8zpYHETdr3TVx5itLpUSyC8sHe1WoG0K
Mvb6cG7xq2X9YSKfyk9cE9soX4VRHEndof1Gvc52u+xIwWvJgrYQz0VfKRFBITWF5iFqZ9udRN9y
sMuZNqW4VbEPOYUfsiPEJcckv4lOHlQOCaKK6n91XbMNq3vEKsuaa1HkWjPxKvmyAtXVqJITZimR
guNoImUXQVyMRwmIAO/slcpkgOCRG0wAC6TUF5zWCzIjVvMOYdJs9KXqzDjkGlr49BVjzq0Gc1OJ
uF0R4chMSUndzrd+e61ZXsgY+4rmpyxvgUreSPCj+rZrTRWzgXclfQPPLMm/fXHujXMT3xWwL21L
8h1wWLxBrAv8GbGJrC4krsfrFp13DIKNQhKg32+54lATDemyq58ZHI8MYqDzhHxfmiwurV2sTfEV
V6wuFOQzAM+ibUghVhUEBMRvHUiMwEMExBNgVNVtVIJFVr513U3weU/CRkxAEkbptv6vZu1C75cQ
hjT5DADFTjCFW4WLLrr5FMrN7KDnmcSIGZssyltEU8olUBWIn9c8x+WPmCxJyR2dDT6ka+WSzuX7
qbCFx/OzTLyzwti9ZqieFMeab0RFigC71wvnWmMf5GQqhUyoQnI2QRp1IqTNYU9AoIgkJ5tKeU6g
jXsY1wYYzz0UaHzizUCweUqCztzbaOqWkPKnWN7V1D84ErVB2QYR9nXjxUapOgctiJH6VeUh1tPB
maS3VG6JhqlmgyQPBLvAYmvoOaSBALATw7rsFUA2oRPAQcdr28r4iPat/mVHJMviuSRoQokf0G/r
uuOd2k3jC0JYoM9HOYkwWTQ7pFqbMbDAe5EgooSbMpYeXhdyVveffd59q/0+s4Bjad/o3lKk+T6l
tsU4UTmEXAjDuAH4hPkL/VNQkf1sWo+eFQ9uzeX0/c+19d/txniahWxgG7Jlyv4/rNVp102lKZcU
dkbMSChSrHPtJzUfahbtw2oi4M1XcjcvJPEvdJe/m5bwbqnzwEiWTUuIP9qNzmtL2E7QKsaqR8Ah
c+HpAfo0vbITN4+Esfrn3/Tv7Q0/D4EcYwpTFYb2Zw+Bp86vU+AZGTcJ3iDZYGqccZj9849R5f/5
g+hUNNNgBGTqfwycGNFHWkeqDEHXFPrGtC2IuJQD/MOmtUNVhTlXd+PQ+2qSwDWi8dXwL3bSvfsG
eytdUo5CLh3Nn4PbO6xQ/rdQdcB/NXMJ5pd921w63boWYYexjvmrpo1IHkE8isqE5Vg+amS6cZ0f
BoJo/TY5SWgUOtqTGoCC7RfLTJpJruki05uvMOAF9tt1QGaLZRKgk02MkzsijlFAS2zUFUCeUiq9
IAJ1q56/V/1AMCnbIX/eYl2bHK1xd29a9i2pZzyymPUUt8xkhC5wZwOgHAmV0xB+Bazb+SQwOwbc
a4lbD9qrCCnxDTIBkzNc1LU6zbRf85wVzSltjgy0K9/bxla04Rpz667ftAjCc00Dsz7GKxOv7xTB
KYpV1hntsVOHZ5ixb3UNgW+yqWRH4PrIBpqp3ZlGxDwh/rZKPGfdjAhI7GldyskxpaoryZqO9RzX
I12Tzs4T+lhd/Xhq4iQMg1VQTh2Ht2efI/itKmE8piw9SfWrjjFLlRNwZau4fA1K8+FN7PGT2DFY
dI906qnnFor0oSmRS8zUS4CJzYsR3fYQRXp7X1V3r32YaJhBiqxl/5BLeKegneHinvDveNydBumT
pBGtjDh+blmqc8oEv0lq7FKfT4IU7z74ki02dLZLgtQ+pMEsiPGR8rcpir/CpEJP6+ZSueuVLy9i
mVLLrpqFF4klamF2y8reNHzXbf0zEp/bz3UfEsTKvLFDcidmH7VQ8U4YwELuKchjkbULvbj5zVsf
m6xk0ZEYoOVQ4dit+d6aOHcKELUJ+tpMLe5YqHYlD5nNSC1OYcRJ939+5/4+F+TV/q83bn4j/2sI
GfpdZ9ZhjY5sTitT6OPOslwar103IKfoMWoeQ1ge4/Kff6z2t8PTBERKytV/jpSZ1vHXn5t1OQCB
PhRQNhr/IieYkv0wrzcS3dlpisPe6aKcD3SgJ/dsVBZCq4CO5UmrrtusNaPFGEjdhlkuGYqx0Fx7
sPL7FLb6Lleb6NVUg+xNDxPjJ8vzhGmBJsMuGHvarkVjGsq1sEbC8jR52A2ib65SyvAhbzPMVXnb
cLdIbQBG2SSzqo21blcU7bSz8rK4BUHeHpK2oU8q9OrcwGz74SyYPIdRAut0KyvRU4lUdi2pAUkH
CKW41G1ho4RNsm9vrNJ/GdOTwcen9dextgY+SwECIcBs2H+OtfNaGtqyZU7XMs6GRDu7bBYt+2BN
ajdjHrJjH4jYvAw0VyAqx4bAFnagJhUF+p62/IrQpHnoOiQsgQ0W5ZQtDQoiRXqM6K2oaa3qhMZk
ERM1X6Cfb1n/zs50Et77hK7sGKGQsrCQK5jCBamQNlG5XEmfelu9inHakWi64GgHBver83KM+0pD
6v0j+RjSahKPPMRwpDcH0rVEgqTTRxV9s0jJtRwC1lVRvcjGepllu1I1Zj2uNX7a3ZuAj1hpnCYD
KEVxFgQlk1lssnnLSVKuOjYp8dVTO2B17FUF/xh4Ls6a4FfFWVUzY7SNkPEA4XzW0qJNJEcRrLJC
Qok/IlJaNd6+kKSdWbIIRAWkTZ2TT7DvOiwm4U/c4C7CCSV9RypnLWZF+PgXWToMwVtYtvtJhxeJ
Hc5S+RfIaiFbJMGmaatdZWK/YFxuCntt2lAJlK9BumeUUhKTEi+TXhjCOBqT+QggPTLBJMudFvRs
wZguVLt1kJA2SpXTFYxOmYp31fdUq9c8Zehqg1KtFlPQu15rLBDxY2sKdik89LpErIEiZQ4byOqb
qXyUzXfB2KwzeF7U54wJUh5jiDBuNUzCKdeXdLyCh0cZ4Nihn9DJs7VUVJUh8+5nBNuLoD7m9o3Z
SlKeo3m2g6NpZOp9MIJtq5a40CpHZcLeef2hHo+1+SsxXRYyOapuSG6nXC5N+wNfRopVIbDo9zhA
Jcb0NlegIKcmZeDozTCO/NUuwQtnPgHdn0Jo646496wZnE4HHwxP1kA8jsTMQBxpt+OGI+CIB5va
P76MCBV1QJz1oYvW2IiC/ELs1cIqP/QWt9kkcTYohznKuvqocMxW1ppth2Ss9P5ZLrch3Ue49TIk
5sfR/GIE2WsYDKezJ7n/T9mZLcetZFn2V9LuO7IABxwOL6vMB8bE4ExJFCm+wDRQmAfHDHx9Lyiz
O8WQTOx6u9coMiIQgPvxc/Ze2/acZ2aK105T71vW7cGgqVlF0+jlRY/L4EEtpH8OHYNRQ4oFpzId
uddAEi/6Rd948/eSPuRYl7e99zQ3762F89Mk8Ren1z6Km1Z9khEp0CVmqDXoj8EqLlumInSk+g6Q
CNkHfu2gIUAnB3erDGBunXsuFHWONa3Kr/sEtVucA+DCPk1H7c9rufhd1QbqCVQhK7r7y1CtjArR
9MUAAYeujocClpUj9tLmah7D8YMDY+UcKZm+zsoV4yVWOnAm+n3vOxZeFjFuvELxvNd63LeZY66r
2U8/szxTZc5heuvNds8e2mUzAORZcgCb64HgpcELLuppkG9tTb9ZS6VQyre1AFfkn0zKFqtaBPNW
0H1yanfVMnBujDBs/fmi/WYS6dGRZ64agB6wA3/t2/+08aqgToWeATT63CfMbJT7MKEpO9dJBdWi
cAPI7l2+M50Hdkfj+p7Spr8zbiPv//xOfneYYGzgyYAxrwus7vUbSbuh7QFCKZKp0uJ+NHlPvG0B
Osy3Q/bCqn/jMCF+HXV77s8veFJyTBw8A50taptRafG1S3nIvcXa5Ewmru2wozYrkFXZBvm6mkeJ
tdFGplJAXO1XREBJ5CaSNLhEdR3ALapbJOSNReBKuwYrtna3TROnW73d1RUwW+uj8RbnjU/xu6sW
BCCXAke5DGRPrhpj8dpCK6G3vqWoeQfFO1xPLvB6yhwlNZzXN17x10GOD6qD4EHHZR+Dp/X6e+JC
yAqFBxNcshDpNZAIsSm7lnZr19iP/9t7InA9Ifh48DJ9/8dX+NPNaRNlEtGqWWnIhJfW0k0Qzdfr
eLNBaGl89625/C+XEx6lEB4RLR7lix2cfLhhILZndNluWisf8czHRl6LOrXvxjnOPrlN6AUog5Hc
YAKxIoAE7kS3bU7ERZJnA3AzG1lrrsfgEzHU1D2OzA1ERaYIbzDGfqmXlXRw9fo+79RRXKHX34Jb
anfwUuZfbRgW7zhyindhNM/vpF/jW6bDe21NlvXtz1+Hc0Jz1Q6vCrQygHyiVpXEyatqaZuk41bc
dUVMPnGTWV+rEmjrrhC2xqZImqngkHLoKwtsQSXCr24knZs/v4tfvyMJStZzfRLWqPtPySVWIbu2
qinZhR9a1wDrBAoz6x2cP3IPTeW8oQj5/cupwF43Fc7pJ72AujYKXdni7LyuOpgwTy5GP5l2tESI
03Ws3Z8/3I+eyasSWvHpnABkq+RedP0TNUa+coXpKAikv9NAWdSsHV1HNU8ygF0wjK3PSL6aqFMT
YSEEVVM3UtXNy9Aj1yzFsUx181XqktMMnW86r/6ATKA0dbKJ8HvuAQHqd40/Fxau5Li7nV1miU1T
ML0Z8D74iy+xLYc2bfQi+bI0BDXG6ZjjCYGWwu5d7gjGXXYiCvgLCmwKCZhV4QIJW4aHaez0R5yd
Xbb583X5dbXmuvgsBaCClO3QdXp9w7cE2TJiiPxdshQokzpDy5rjzex+G8lnvndGjb/VzIy9mkJi
UMCviYyuxUet29m0DFDHkLlfNBEQLDjaOlluvnjDKp+u0mqVgloE43Fq7vKLqHKKe6d2ayLzutgT
xExUSF7//Ile31eB57HhelJCzGNyxVJ6cl9ZtumjoGG/iyQuC2sx+2KuukPWhIjvLJqYf36518XR
ry93stvVcTP1gNUJrCZO+51T2P5FV4TJp//9q0iNIMtnI/cCebIdQRbXnFFgJlhVgD+WmQot5069
8ZCcYI3/9WEUwEEkJDTvfHVy7aY8CIYhgx5cB/lwbqnkC98+I6mCRvlYhea8qHk6efUbBI+UaBKt
homs4tBAvIRLwsEw52Z6Q0j1m29Ueui5XIjXENlPuY9O5ACaNwOzXMJVH/wc8AoJr6lDUAY5dBxA
tHrjxO2sd/1/VosfFwKZGpN4z/GhOXkn17vqUUIA80MbGIfLl2Jt8cWx+uJbsn2feoyG66lEbtB2
3iGdlnSbOTrdkl6BMtgamoc/f/m/fzeSZgpDDDvwgpN34ycJ3SyBYZLefrkj2crbRB1uLTtHbd85
GSHkk62dWye1gaCZoHV3DkHAhgBImBKGnusbq8br7s6/L49mo5DKocD9oUb7qX6Y1NiGTS35RjiD
MWdJnyn7x8fZpppI3CDc5aqX2y6IsjcebkeuW+HP3wy9Y+iv0LWAjiIntE8aS2mnRoeN1N9NQ5Og
jCYFyzZtcFO7stzBROo2JtXJrpozMtLmnFAYbTfi2NIMZaRGA+9zFk9kKtU1lMMlxuTrZIGLOhrs
/MNSt/XH2fenb6Hs7KteudZeTSO2PCLa/RsG+yiRGrg+TLxoB3ba7267WbmXTjcIHCr0TwObDmaM
RXFPbtF4w77ff0L1r9F7Ve1FEDER9bLUOTcW5sciExkCdbqWxDs6+8CR6V6Q6FBj54L/mM02psmB
SjhVHafVpUvxjxuPOg26DsMBlA055EW49PqxahZSTPwy+hhYov5I8z19YNJnDrIcF/5M09TtTeIA
WbCMYx3dYuovF6dppnOtgzXDQzaTzVYXBkA/5lCRojHPd74x3TlQqzQ+T9ncGK/bujwMZT09ZZHb
nkcp6vYcdAkCFhF6l1PZpMEht8nsSRLFTuEonohDNoETXdre9RB1Mfc9evMSXedhjO2XSUrGqTqV
T8301Y1FcwSqkZCdIBoEXSAgGoGieSxVgVtXNGITpqL62M+aiZytBDGYxsGZWIhVf1dNiC+mvpDY
F8LZIDKrSG6tBm3TtC1y4k1DdCWwXjiut/ZEdFDkwlrGmhMtJD6mJrs0qUsPMU/mfUcniYzMbDwH
ytgfjYiDd01Od6aKkBfIYJIXbTDPRC9q8l/zaDUZUxYwMgCkxkyv+Fbnvf0cipRIEEuR4JJX6Yjm
J5YHNZEiu4ldh+56toYd1EvX35IJSWjAGIEvnMsG2SNRl5hxJsuHvWbChyjPUUmP1GYd4nWn6jiP
eMGjIKtDbdIldszBanX4WKSJeJ9MlXpjKT451gZsPhycPYbnttbSpU58XS4k/TyU+JIRIAJtGBgT
q5mLZaWyBiEydtADQ0aL/izF99ELvY/ofhTy9InQikoRzvjnlXF92E8WAz/wta091iHhiJOirsgA
/WQNKpwsgpw5pMVQn0lwyx5z7nm5YIMztw2E9ttx7PGItXmIofvPb8E93SrYjm1P+kI6nBKRHp8M
68bUkklkLL0rwwB+ir6wEjYlMp6xKhcou+z7JZsO2dxDIlCHSpPBDXM1VAQK/VCvVjud4G/NEVhh
eq1T+JykXJDugK2VlpTvX9YIGolhZWkhRgNfylAR11icrT1ahVCFqv1fh6D/+jr9d/RS3f3rCrb/
/B/+/2tVz00Sxd3J//7zOvnaVG31vfuf9df+3z97/Uv/vK1fyvdd8/LSXX+uT//lq1/k7//79bef
u8+v/gcAXNLN9/1LM797afu8+/EivNP1X/7//vBvLz/+yoe5fvnHX1/p5HfrX2OmUP717x8dv/3j
L4/a4r9+/vP//tnN54JfI2Ayfzn95y+f2+4ff1m+/3fPCTgacjQSniBf46+/jS8/fuTY+u+eB9mS
Dcl2SQLgRcqq6WJ+zVF/5ycc6NcuAhU2d0fLgGH9kfT/zr/VPgmwNPVdDbv7/76zV1/Rf76yv5V9
cVclnPr/8dfrLZkSBc07ElUB0hONPSFzrx9MlUbEeI+qP0/m2H8k8agOkFDZOHdyPVdgnWP5ESwx
aJuuBOf6RhX8elfmtMwL82EomRTofNtfH5KfCgJvSmWaT814DLXbHrMwFjsz4kZ34lYdfvpK/v3B
f/6gp4dlXstdo69/VGba/eWTckpy5bpYHtlRY4ndPoyxD3qa0E6eFihctBc/VGBI+4s0rOR8bkcG
ylFtF1mz//N7eV2Z+mupLJVgAVJcdb7J9ec/few8GIqlp5N5IUX8vVoiVO7aq67IHgmAYA7DG6vv
SXNi/eSc90mZ4I7DSXGq9dV9XGsbquORwxPisdBGAj3q+IWr7G6TWsHIcovgjXP6yZK/frckczDC
8x1aI1qd9m6yLvcTAxHoOErlktegyul7NASle+bMHb0wJyBBqnHn9K4XQQn+zBmr5142VbeP53Qx
b9xq/usT14/3QzuVkoQbznHc09Zc63eciG3oumgkZbBh0kiaXmetPoWwsXJqO0TZhBhFACiavO+D
mw4hK7GZo5eBB0i67iaYYhfbdhkU8SYhR/2pjvyx/CRJyNjYQ69qUAXBEH4xngmzO7I0kCVEogap
yuACm7sfUdB1CjXatk0xNWzGTJI4TFp8POzoa0nYixWOvcYsiWYfkKumcU50zmgrGxCfSqxvGCpK
BFdDDH8LwVemvyGMr/B35VX81FeCeOCh0MV3WbvWA7zKEgb5ct7n5tZTMxojC99344DnsGi+U0B1
QyRuGfTRcK+iAB1aQkLUc1imGAkJUic6WzrI1gLsKMOtQbrSkxsYSHHsl9wmOV6bEMiOlv25Ek0B
mamUtvfGhn1yB7N80hUnoYVzOc0ucQq0n8Wi6qK3l6Ml6HIEXk1JJBCokjQYH3wr7o9NpqLbPz+l
J+cnHlOfTl7Aw+pxZmENdl8/prVXjnYeG//oB4BUmAeSEyVkyuSunNyqvY2kGq5m4dgIsZr+XBrT
fkDLpD8KVPPXo23C/yUL+cczxdpFBcXz7LIFvH5HnTGoMJplOkqncT92eDA3HGJCGtvMLFs1uRdL
zRry5+twukXwIEuKJPxRribl5PTUNlIeelnGYLvqE6vY04wOPKhGCVG1OaFhu8g2HIQWZ4FUbg3C
+/rnl/91j3DXtgw7Jx/fdsR6b/y0WC5RvAwzMOHjgKzvokBIBmTVSd5PuBM3f36p0298vb4cTWn+
SNZnVsyT3dDyvcybfW85CjK8BGhxAuO8PGgfZo4m/lG4aXVh2EnMVVv78lwkBI0TdRgjPa8rGMtA
FmKs1H9+V7+7/orYxbUHyU75wyP40wVwC4mGJm+WI1OH7t6da03cZ44bIEl690V3Eehkd6rh5ZlM
hC9/fvEf84P/1Mo/lk2o1Dx+Pl4/3Hgnl9+wRcPmlgt8DZSO2y5H0MSaWDH6bJ2lIDvdGssYVPIY
fi86mbcbyJrwUqs5SR+ME8KaFHG/mjNkj8jHm1jDzgalKxy2Jgw+uZMMXhhsleDyWsfgNqnIpiP6
clAweK2iwAORWHgMuoR4zk3nZU51FiBQ6bb4iMFOLLZFVA276Mgo2Oe/HWVwsYedBd+jbwTqmtK3
XEz9gwBXIsoAxTrh48xd58S/gYnUQdbvC/0wJD6dyRiAvX7jEfrdjaXoLuq1G8WeaJ8UOm4WqMks
fQ/UzU6CSzfO4GpZiiqjKzMwkd2UctR09cSaTlaqR6ziAB8OC900DR+s0lmOoT2IL3/+cl+fg/71
3QoqIbLIXN7dabtqxNSwBBHS/hEkBtYVB/ZIO5wndfDsAv23On1MjPO5lWP1xiv/rhpbO0A2+kiO
QNRBr5/qKa5RcsVqOBbKkeey8My3YRyYbBa2jdzBTASX7oyYpbzJiSaSm7W2g5OtPTd8ozw67WUr
HJCK/i99fqbUjKtPnvo6LypNAQCDKDVXDjEGfeO/80J6vrnNWNydxks27nbbZUgyOll/aNPwZs1K
qOz+YEtSwXu7Pfb4lzoM9aUQJVmRC3wpc2jB2s6RTQpL99ayoE/WhX+9bXZWTwoOkvqX4llYeZeH
ojh3wGemWX9FL/R9bhNEkRIScRZ30LrGJH+2mjpGtZdSZOITMF57QTthNT9Rzoc+vQiAOH7WnS8j
fIPR2MQ3l7QqLau6ip3l3JHRuc7Laz/1L114eLMmpzZ0R1r4yKtkcdXX1hUvSKwskRlSAoRpDcwe
az8WroUeCzFOHqDUn0SXbM3cq7NG4sjy86uyLogtF3eyibNNbnJGtyy+m6qxLrPcKXBtuN/jkMT2
WrKiqAXVfx27H00S4Ayag/fCS++9Mbi3axuy05TpK5FMt7VrP1LamgO9ZucgUp+jc6G+Fzq7w4sH
jDIilNadxVVUl8cy7N7VSJ9jMSbnJDkaPjzDZNIiZ5gUQbVvp/FLo8OruJk/GRHQIag+uW29VRUo
iXa6HNzyOvIMuTPFdeXG4ChQutjwGAqjbxsj7xMbqppID0H+VoP7R9nz09pMgcIYlueW4R+iBOfU
HY0mN44RnDjH2kndF0Fs08clbuW87WcbEwsThu5F9/66nEaRevYGhkZrERn0NCLVcJnVekEpP3BK
3PR+R5+vY41FUC+757gytriJq7iFsoqxDlqHU6yQpFS2DQ2oOfhKYgVfBEHB9hc39edbWtHdTJrv
wJhL+zntCVMUPBhaRle6LfSjV4fC27IEx2+Uar+pDxkSk2XFU8wGftrdLSAkWOwhy3HyZb8l13cG
jwbBr5Rq7fO19tkY2ckb1cIvpzguC1JrNkaHvpY4nS+MeV/qJGD1TKzG3RD+BVxeZvm+6HNkQ05s
vzFdWJeh1982fXwCMOgIOJQmp25ST6aSfnHAh7SUc0Yg0HBdeTPh9XYh3jignmwMa73NHEdzbFMa
XcGpsjtq3H7Ng8QHk9iZZODIQWhPrywTW7oS4XvKhPA5UT5+pJI+WYxSw7HcN67vj8Lm9AOv5bf0
1jdBGMfrPWKURWnNlmcfp55UjN1UOsO5a2Y6m5VxagoNW9r2JlsSRT/T12mzL4Xqyp2P7nJ1vczB
O9T3LTT3JZju/rx1npwm1yskOEM6ygl4CpE4vX5vUetNXml852iicnVksYuBK5yH4OnPr8PR83cv
tSou2KAQU/HVv36ptGDSyyhWHG1bZMuZNZqRuqDJxx1z94cBf9PBI0ETU0fhElOwkEOAcBiirQZN
WS/iIi8652wqIwKIQ/BbdsZZdC776cD9NuymRXi3i85ypNrpuzkwoGOXxIDQGsGWB67Rhzjy1FMa
qxhvYlCpJ6sHyonDqDvW2VhcDrYMHmmTJKhx7GYvdQDH3aabChNY7LHffumiYoDphGAxcVsPKl8A
2XssrPk4zONyByGEFHC7We4oY/Wxciaxn51huI884EiurkjOEUBJJoKZ7gfXfQpJ64I0nBpAf0aU
t4FDTLTG540znHiyTSOi5ooAP1MzYpOYJVtQtVVRWV8azATYqjH7WZHvb8feEw/dYsMIiBcfVE+F
E1/2OPFEA2lWRF301RHEI6vM9lkZZ+YerlHuPV5ZEh0LlBlH6NBgvPxywEE2K7VHR9BjxxvHD6bS
OsJTFNXXvWvFA/x4WyPRGRY03qFQz2Wdexjie3IywyXccwAmrqIOcSXGSLPOdF0tu4pO+H3iTtaF
4aTxZVBGX0b08Pe9jnGgFlix+9g5D6uYzS6xp9siLxjOFKl+57qQG0URMX4Pfc4zSQhOCSr7ugka
EBZFCFChDWIeltKDPW6584Wl9VOJtPtF4TO4tYB7xJs2qzuSlOSiXTTozrciZKg5Km0dW6g3zUjr
3rO8j2UZdd9HNDo3PDj2x1iRw+FQb19HtWQ2lQ9R/5Vb4mIglPV772KAa204PlvD+OIg5TJ+JAa3
fghdj93chmRYGO/Ol2EybOc2B1mU5EmsUfUu/o09aEV7u/DJxUFCS4sG+gyLI5PUciH4yXO+yRaK
T5TCZ2kYT39qxlKjy8/mnYdS+oxzA76RtIQkU8PK93I3eb/kKM9QD91avsmeCjNDLC7DVn0ene4D
02/CdKg9hm0eq69VYEAimYE2BDQFB+rO1KYvEWIGLLmYCL2w7UlJz+GmRpPYdvNEdrICpkU8CCjc
ZhY4HhTbYUnvbQK1k9gfSuKTcF65oh52HXG/A9D9QO2XjCxvjxxk4lCIMSvNPB8NkQ7c3/GeAG1A
MMS2VENjHzgzlBdCRQKLd9Rd8FylR78uPwXdFD6I0r2Slmg3th3mkPjUTdL0D+nMF9Tkag2via7m
mvc54qt/LKjPMRtUn0PGhOR912vCT4A3xHZqD4Bs5R/cIu8fxnJiZCqTBYNrWLfLIUEO9jHuEsLo
00Za5HkJ9LmzbK+8IrAeHcO1ouvcbIZsEV9a28GEZqArWTYk/HGisXAm8jZi9NnzrIoKXHVuks+h
rtOnQIbY30rLx+ucqGh+0mHkAriTKWrnysXZkQZDdo0yD2tFS0+b6RZI24Lh050vLJ8stSwle4Q/
Q+ycnwY5JChc39yBjOIyaoQSodlGzK75FDSKY31HnkPRgqDNdZTeu1Xnn0/eiBV/GOwtAdrZJfZB
qGacIS6Q/+W4OpL5azyOX6cwjsk4Q5mNkgT5sLTTbTmAmGYJHT8PtjNxPE3RbeOx2vekk4KF4OIX
k0KoPDSUThu6e3o/pLN/m0cAO2CvldsWmRcrfAoCJCn9ce8sDXJ42YMmYIlNoz3DaufOqcPUR1Zf
mxsXMeuN1XsSrn9Vted0U5pdGAySsrr+ONrhM5eruK4nv/9sjfgZZhuue9qbdqcjcs56jp9H2O1A
zh0JEZAi7DM90PGCw9GnAgwqwHoBDIjKGChnFJqLbMbUz9qWbUYHFwX8tck5BHqpzjLS/q7mVOV3
nWXbZ51XiA0BoPPR01CqmL8mV9z4QFfYsjLAKnhzCqu8cUV5TfjFRRQjcY7yDiZTOlG85wOA4A7p
cxpxUUZSsabYSrYqcpuzoiz3UTrqs4ZPgfUI63GSOuE+Zbnf2QiGMVJF2TnNaWjMI1iQKDPegWZv
fcswx8dQOpfYvWQH0DFHaO30xtnGsgSFqQu5m3xYFdz14w13JGnNmYv4q594azAhgp2XOuq6MCOn
CLnEhz6FtmWVHHPYmu56F5FmVkn8WahCt7WqoDeJQl3RezBXIw3UbRt5d06i7tXANDteeOkiVv2u
m4mzKkZ3ecbOv2watmT4lUY/u5NQ2yloMCTA3ugY/JwVfhseU1ZoOgpTu+96vokZ6TQxUOj/rYFX
yuXnpRbP9qy++7EFT1A133yCKc4mZ8DmE44XU1DgP+u6pvzSKK8l27P+ZPwBsBbTnG3o6E9zMUSb
wdJfZSgxYqMKvfcFoTtZZMt95xZ7pGnVeTvr6rJS1veCPfwGXdp3yUN+CWVs3AkdI+VzDND1PH5m
lw6fRR8QVDmNzcBFrPIv6bi0GwRachczcdhS4IBSG2QN1CNod9Zqnc61X5MymN0Lmyl3HuHoMa58
6oLujrMdrM1EfkiNDHdzLshXwkARetNAWItdODd5lkOwY3UOCy/aG03kXuehHHASO7qc6vmDX7Lz
zOOEft8WXFs3xKVR6+IpLnx1NFNn34vJ5ZSH8mcTDkyVsllaZ8sMr1YF3jsphndlbR7T2qrPCKO0
2IwxAntLoNdm7iUWpIXs1QQ8NsuBurVSER0afOYX40huRMBTvmVL5GNK62lI8OGVOr9H9eOvtO1m
Gzv5vFF55YCYEMV2GnkU7PrKUdZTldSQiYti3Wqa+8UsLfEYud51iFPP7HRyvzhp5G5ah95Zk8rP
cwMnueqle6h7SH1tzeZS2mm8iwvdH1lk0SIS8BixuuNs9y+NdgDuDt/dhP2xYYe9LHv5lA1A97SD
l6crX7TPkdCpoMZWCJLuG4cQmxFdQxcgJgfc8cHpZ+erbXD610EKgD5nCtIzvj8SroHQxHYAACHt
aMLFX32SxIlYCXV9ta4LvfpYD8SE4N/Kz3w/Q/2hQDhFKT4Y5fcu+NzssbXr6LoNqmef2chBxKPZ
k01KzkxHebMmUGYFGSZJuAB+GIh8a+dw2PdsKOuVgNVN2F7vQXLn3FGdz+X0Uo8sLSyi8XvHjg5t
4vU7PzN7U2Lvx9YJx2Bcrn1laiJHQGW43fK+CKHnBKM5irQdsee0cHRXU0nSlDd6cT6M2gnOehQ+
m9yCd1KI9rAIeh6LrpItFn9rkwZklnruej8YAopsTvZT2e/RJ4FjTgIw9QUrZjyGySWCRogcK7Ar
kasBq9PVIWp67Pi99aV2YZS7/hDdhRkwQd8Ds5hbAggRJ17+LkzNfOnf15arYH4yrCsNf2OphvdV
psUGNcMFMeYTU5c65fKN7iW1vUWuCftTZdWf0pI1BNs7CBH0sBvp597niLnBRZrg4SwEooqknvlD
UeVyN/BAKQ7Yz8GEb5InhCQikz6QrjbceH2WfTWBij40S3xv6/oRP5C7afrgsu56dyMrEp6cXjQ7
Zco71fnEompB+3ep8X553bsOjCrJFiuN3emibVGry3FiOjP1EBlHmrYANFt/t3QIw5EEUnT7+FsH
acW7oZoAmAdW8N5TubWhbFbnY41Dri0y4qUGzt6o7dsbBuN80DaJjr3UL34kXjoaVqhZlMAuUWMo
7sPmxu9yA0oabMQWZrz7WBNl2kzFtAua5XtRY4xTRY0xKkxNs0txcm9aCwIO0uGQfuI0OO8biyyW
bOrBDhYSKiiJ8xBcoixLt2tZdzZZKdDVetZbhqC0yptaE9I3rh5oux2JDMPtmm84Ln8nE4DBJrYv
Koyov4oK9TTV7XWTyOo6XwpC4AE1boaSvxz0C9HcBcCUIO+9mwwP/R6r/6WXeBNsfYbV0uHISYus
IjOxhJgTxwEGKhsDcZIjUBvucWTyaGUkkwRtF+6rVn4tdf3O0Iokb0E+QsEpbpRnfSMZ/S6dE0Xl
l1jnczs+F2kPriH0rpuehAgEvNGAgho2UpWBHAtn3tFYSEYEDGa3rh1eJM68XDXpOJBW1N0Hovd3
Fa2zLXpydv0yIYmjIBPF8ZblQnndewvGB8rqGzFxJitUlr5vSV+vOObYSJN16FwFQPjvvUWTC185
j03dHOa8Hz8bNcrr3I7iS54eWOlpaPlb1dIhbGlWnqHf80jKWLLzIWHg2s3Y8qulJjTb+Obg5yIg
Qo9vD5H3vLHd3Dk0QhKiqMnTi3vqL77s6hAE3WMYJkAu9aL2VkflvLQOqYY9QKUyL2BgA2gSFIfU
TlBCvYx6Klqs5LwK7H5nJse7ZCx9bdPavxWcr5tYZB9Ky21uB88wB/EYqbhx2K/HHIoiSr5JVR8L
z3GRYbrPusZna1ynv0kqb+fWmJLzEf1W64fjNs/wSudQTrZSE2p1gRY/3yY2lAbUfaTGTkZvghhQ
G3NhTIMWcJGwNjuOxPHOrJluugJsblWgoKJY93vH5QBTByuOP5TPdRrrzVhzKdtkCnZD3Rb3S7cU
mL9qfqFNwd5lZHLHExGHY/a9IPuqavxh67H3AV9ivXJFgzO7hn5jqPwoyYACChqq21CgSB+GFNrn
NE4gqL2GGLJ+Id9zaI4iJ58u8lMsgCbccyi5agY2GzVTOmXLFO/tyn9OTVoBb2P7DfyBRQPmN8mg
pdzSk6i2rMffraonw1DqZFMF7X3RF/G5xzImVXOrmJBdlT4jjyiTlyZLvmeLlXO7uebGTpt6O5d+
t1WADti/gapa/khKwULIiWv6TUTb50wiUoOhxlll7vU7EaVf+7AHStkuRCvr8ItVkV8a2bGzFZQ8
0QiEi1e1dwa/NMlZhkCSUt5EtENoCOd0bdeE1UqRZC78CYxNl/Js+iLfL+N0kUjOdoFPD8WtMnmM
cvQTWdvN267HwrjiLG6NKq/ApnYHz5Q3yph83wgSH4LGuew7FkO3bR8x/12Bh/jIahxcGUOrg4qA
3aHr7+uleUQoo88cEWfsZ3zMvnLzDQpRqtTydqmh9C3gcM+mUL8LM9+D3jN9KqaM6JgRLl1ikZgq
rDC7oO5cZaohZ+6yt4BYu4ScxppAd18i8M2ix9Fnu4yn5svQwI4QTHHOqK31njeLIzuCku1Z9yZq
4oPUEhxb6o7HLKlCyCUpQbnD6BypqDmGltJ7sGYoL5jw7ie248eels/RyFnedwO3YY8QhD5VwWyS
1uBlG1hUSf1Fq8kKqLra32Q0xYjvRNKZQkGkXims9npanQ+Z5cFnz11i5T3Tkemkn+MZu0S4VMxl
+g4ndj9AkpC0GcZErvc90STDaL0rdcRwHI5cwSL+QJlxZ1nl1ykNrjybFZ+b7EOvTbbLTPCFxGEO
7H78qbTLL5A3ctJfYWXkUwXIJbMqEE8YZUF8W2d0ta5tyeHcr9L+oqkHnpm2hyReVw99z87U2ROw
iWiKz8eqsN+7LhFKUQwsS8Dp3NV9rPdhQJU616F9FYzsqg7jg64BkFSE9fU06uiQi7miV0/AEn3B
x7ybrGtvUO05Kk7KOsS6G2TTgn3T5TArZ4JBkgU6fq7duzwW7z0vv5lnD4PwPH0u4/IT/hGNx1o8
Owm8vzl3vxTSE2Sc0GKSAxx0TuY0w7Ka7oGcND3CoT2aWLTXUWJxSsjELsr1Z9tqB0w9RHLT+nNR
1Z8PyxztGjl9G/zqqWuyhG0NjEi9Nh9HYPignXxsHTP8zkYUB78BnV4r2NNykOHGbtq7UnGn5cQq
XODmlbtw7o5hP6JC7tK7PF/za5hW7hbu3/f+nD9ljHAYodWgbpSNszfFqWzi4RYXyRPi25XTPdwK
2pdg1WDt9PlwEWQUiWXczqDFHAzlqXMvQitiQyQfxjbVTd85X9t5fVMesTUD7Wuev/QxZX6HN5jw
D76cTZv4H7XlX0ayfGAL+UaH68ayKCoM2rZzTjrodFFrX0aD7I9qUsBdkdVdWDUl7NA4jxkc/sA0
WDr7llXXL+qVxkzO2v/h7EyWG0fSZvtEYYZ52HImJYqaU9IGlqlUYgrMEQgAT/8f1upWVlml9d11
W1e1RAqIwT/343i+zUsKZuLCVgPHUUJsmwYPYLTfVtu+wqLdaRPf98orTiLK+Bti+RnAEe40bKlj
sOClB6iT08Kh70w4LVtL1cFfE1ynEGoDtQBFtHA3ZUqooa3IRHrUmk5x/aMI52xjAs5yic3R0Brn
nNNg8dhnA/CTbqAjrlxuhae8TxmDYRyVne29Zup3Y1Um6yrGWt7o3r1nBS42hU0hSt2Z05xJys3y
6EcZskbPjcC4W3G9bi/FUr0G5BNWRdC1d9xSblWTf8VzAcPOFYbz+UD1YNEOe+EtoAR1M/PvWg8q
n39NGacKJticDCou1m6pp0Ongh7svjdvBNa0zVh14x6j3XMtkdOWYHnsTc8jXgh67CZgRPFQdNws
G46xSNcbstiA13Vx6fz6Ay8TvISedtbJ5RREjK9l46J/E0Q4nQ3Vcp8m8YMJxuWsRe7dZnPVHfmk
fAVXlb+PqA6dm+QiOup4B+O+xRM0qrF2/E2t3Y9JZnQRz9DlYj/xNk3jOAcMTsu2KlSzmaPsbanZ
HImDTI9zmFKpHLr6PvNKFDl8Ose4G6/9c81856TQ0ucR9z2kP4iSZZjvYpG8svx8D9Nr6VaYv/i5
n++HpXvBi4KzgW+GyH0d4jEArodgWzTP8zzkG9FP5hbGWbUOociKGrBM4gYCNWJ5E/YECjNgII2r
59pHE3znXPJk46XnlG1Rf2wMJJxoFMCmqOSoLYSBqgARSBSpoWeMkoUqMfYpd+iebMJx75agFCyD
aSAYYDtj/7ufmiujszW3ITm5TT+1KLXuXZcJuSs4Z+yEKeBtOIW8FhYU2bdSjyhqfqSic1jS2WV6
foo1Dw5/gnmengaE1hsl0hZkTZ+s+1Jlz02KcsUNVj5VecKQJg9o5oqo3Gqsvj4sZEvXhFrrY9Yz
CC7qXB5Q7uEjSnCgeFIzPkbXdmt3kAsqGQHjtd0GPaqoW1zYB32OV2O4nwxdh2nPFGrb4Az8Kkqv
PjvB4r0icln8M4b0fkwDSZj3d5nffOvsuf02jw5q99JmISYixYaFJkWAiiujkz8mcffFUNBaZyEN
LDkQ5I3nClo924KiCQCWIKCNaobpVAwM16eMPsiIAdgnQHzvzfCW7dIgSd8WhBqk4hRDKNaHQv3I
IYx44dBuuQ5mN06VDTdt7VjrGJQcD1OYfGtERirCraflYfIycdObhTTvmMbUcDLzO1RTyllcT/JD
YVelPCsgv6Hm8Rm633BHKUG0lU1AhAVd65D0SQR8uGiowO2Gi5e34zt3KLlpukmfHAkiH+pyv8Vi
o+nP1OWJVWbZphUupbQSv2zcnyshqce04LrtE8/lolj5Y7tLG840phUlqalR7NQUIxRmXX4LVlI/
mzJT6BdZepNxcj5q40rwuc1bFQuobZ0gBzRz5AcBTO8NRud7CU5tjwh1jeLNWLTSDGeE3QQvqNvi
GEdoRW1QsRNHjdyZ2KfybPTJySR2+QzOUaNA0aQeoai/hxMKcaKHYxXjiTE9hSdZzjBSiu4LK5i7
jbyRXL9FKFm6IGzzJKB0EQuNWyGRczj96bU0fAEZJ0OrOcgHfepS9dNa4BBJ1JcBLRxN3+arOszl
KZ58cI4KLAg+Eh6lHP+GnQhK5xYohpJvdrNg8KWeY1mOFmo9Pck12vhiT5sgDVmyJjJVPTCF9Vyp
/M7Gp7uOSSqulbaDY86U5bXSwPtQ/tBFRAtoMYuacqv4F/fWbHdc5WKKVayuoGHEWDziVwuJL53X
1BHVZkRf4/6jrl98XN97gyMYjdJz1YyGRbkiQURE/ZPTUAc/nDlXdNWWs8ob7h1ntKB+edwESphE
8Uh1hY1x55l6XE39cd3tCud6ukv8hQ4Ro+iYztPDtPTBrYq7FnKOm/3BHPAvPgRi3nYUB5waiP/+
luXJTJmWEyWpR9m5mHnKrggYFCH5exvOfN7DHwbgv4Xcr5N2DMO4tr3Yu6bdf3NnWW3ZohSAax+6
fDzxsuA2yWp0jCSBtsp4954tOdxyiN0Yi2uT6vs/xRT+xV4S+tf0Uhg7LBThb3mhqWl4EezUPU5u
au0M0v5h4jJJ2ws4IQ2DkKQzcLH//uD/4sHAPIJ1H89nTNLjt7F/MEaKtEIBzTV0x3PdE3Arx0xD
2V4U04q2j6ofFGjl9CJXWQFgdq7aPzmMfrfpXb/8GABD4OOtgd/5u/e0UUnsDw5lYF1f8KObeaHT
pnHDmXtQIdxd7LPRMjAInpgn1+LKriUTCO48Tv7wdfyeJwivPmweu7+4E17g/A4k6RmOEjn3spMz
i+DOnfL8aEz/TKpe3SRV80ur0j7SlzJCkw1PSZur7ZDTlfrff5V/mO6wo9iIkTiRceNaf+VM/x8z
bi5Kxx/1mJ+Y3CT9Pp2tWt1kTtacGZQvkPD9uvnOsCP96SxzmPzhp//blwCHwLPIy3jXYMVvT2KT
YVNXRSiOmAwN15ze6ubtKCPx0XOsuu1QQap9LQwSSVMLygzCEhPN1uuW6Y6xLFSr//46/uGBun4d
eC6J1mD84SX9uzdFO412+zDKToSwi9fFzbI3xoAZlZdtnaNT4mf9ExPkH+vBX4YglweAqL7FKP3v
PzLp+8ZN6z4/tbJjyWcz4MJAlNnNfbEJORxuXXe/NMUpaDnZ65Kx6P/+mfmk8PFwXvpIAH//BQbP
9RaviMRxZgy1sRaIyMqZkm7t+W5wKYCP/YHr+Q8DEJ84JPBISIwXALbo33+glHHnaEenp2CA6oA1
QnMdxwyU/4lx9M/XnZ8E78wKAlY56CK//aTQTRHQr74Owsxetu1llLx3VolIlGoHaLdS8bJzF138
GpOB1uvUley47WTRCfe/f8l86uj6LbPy/+6vqmxGTJCz+MwoyzuRdlDLZvfdLtAY0SRYi/775/3L
ex1YUI6wQWOlCn//o/apN8C8z7KTNSWp2XDUtWhjip3r8YhR9cUQ59otVpq+FMnSm//9Nbra662A
QTkkn98bdXoX12402ukpi+pfSvnlFhEh389D7aPXJH9yPP/bMsLmzaN0nWTjw/7Nfc2kD9ZEQwAt
ZoZwKQmNZUynXW5YPlxKRBBn3S1IX/Wk+U/OZKFwzQzlzVAd/vt7/7dHDvEGOAHvM4+W89vrXDHE
7ZLJT0+m6WdcyWWPGDVUXNJYdd7QDm3KhofpgWHMcm0WdyhJa3yfysD/n1+EdSzmObAwPv62lEXK
8RkVNekptDRz/0FSjGwl1n2G+WSvhW5OIgYTIHVZUAUNOVnaPS65//4trmvH3yyPAMaucReierzq
GEv//qqrolH+PKn05EzesIuLJHsNqxEn9FL/Kd70b0+8H8aWExPTw8D424/qkrwSCpoBKP6guEfN
xROA/XpVwi/dlTLY9YMFTh2w//3//hmBimFojCP+8L8H8YoZD6Ez2TH0mgqUe9Iq3zuxx8CcQByt
yj8cHFwmhf/yWbFn0VmFdZZTxO9YUVnYVWZTnnZ0VGA0hXyw4qfchfcbl8V8sjNN/Z6lkmmPDGCB
y5yttwlLBfcZb0EQQQsTAKTW3UgqvTG2fRg0lnMrKml5kF7+0jCZXYd+Ze+DOU3vUnaO2zGHuaKW
rj3FTBcfhlpyPlhi9IgkGRh9ZUx4fuFr4xhL3r/5aSdYfFqxePT+UmyUjoKaCIARFII67c4P+uJ9
5EW5ZLrnqkKEueXSVXnYhNwk9/b08Y0fnuwTgaAM2HMzt7l5qo2d3LW1wCCRqDL5zs25vBs6vJz4
EM1VpkmQ1vHd2/G865ohu5lbLzvnHba2fkzUuci1fcAQmp4QHjx4+4wfHto8oDOS4fXedvJlKwYd
78nxyGdaLr8oESqBoGOPxIgBwVY403xDixZFJTFdgX7epMda4YCRAgGP/1rvQsMUO+/oAYqVU94V
VzwvSQ2Yh0lMQQngEsC64ZfrFhYz50V9lvGCNW9BTok9lHg10clRj6bcim6KfnqF770C0fMf2J3d
7x1m/nME+vdhCP12K4Vl9gyicVpkQ/PTib1WHIrI8g8ShNOTTgT1gEEzfQ4W+RR3zLlPdEvf/PK6
QVzoQLKfm79ovorQbNZ2iiLhDjlGRqgZUn2NjR9u8KowMBxBGwdjEO8TJLZ13Qn/tjaOf+NBebpF
SCXKNFWAoou2jbeZonrbDQ1FHFOucXDSCz6ahpToArY1z2H9jrh2n5I6BRgKmfbOcwvBVIUCjwGL
1UpmjV1TU6OX01Bp7xmLmf4mptbcAGnr7hcpsx3KOePc0enwIVbVqY7184DUe/RC088rZU8EWCqT
oR6ZZOflVUHveeVv9ARODfREtCH2x0Mz6B44tDXt3Dop7mPft8VT2bYZ6vcUdJdy7m2mcb3clvz/
bMLkOk2Ku2ar8zh4zGK7pyr8Ci5GjZF4vyKwp0HFrkdM5cW2WnTVgRUo5ATAPXjMMGPZTXM/Y4++
8e08f52ZSFNDctUGJsRaAOHBHtpQui5yTGjtTB9NqXog35GdhlRU+t1LjbaB3IxpxYcfcpfy9d77
U2i/j2OKzOX0xQkZb6QgJ4YobLoEETTxCvpPuctQ0suw38B+ATK8fB+qwaagE+OTbSranmu7XxdI
K0yQB66EV/ZLc+68HEW18L95y2Ch/UXrNsQXMgzVfUk/HwZkYaOJONEhiQzOglrjuouH9jAl4tox
ljMRxAe5KRr/KRmyD7wZaHlVlO2Laol2ftvsoHw8tQ7FYl2HB7EahmQ7VmK8XRJNS4pD98MyMweM
ljo6EU7jW5c2Ih0rX/yhYt+7y91CWRsgpPoxjoz3jpUtc49eMURIsbWgPNMX5DyaCRyurq/1BJFt
1trKHCDfV0PfNFtkym2SRdu5CqmSmnDtrAO7opkpbpaMK/qQawy50USv2dzT8LSLVMZsbCyDFJZa
DGZn3Yj8p4HYeC68+TtDE320el/tloIvTaTYFbG1tGesVhlOS34b+94q5u4JvyVlGU3NmQBxi8v4
z4Whc30QTmcgqQIOdKzVKCbLKY6aDgqFbJD6bbA1krRw3NnWxbcyRsyWyubv9FfG65mKQYjFHUNj
FcSaEhUPIxYTEcYCJBfBTozAm1364c6pZKPZ1oZekm0elxT9Tj0eLCcNP+Os1c9MjwG711o+G6/1
v1Q/Dg+wzbwVJj8IlIEMCrCrdLAts007FfvifdZL/7kJg3Ynw2R6yh2726mYUblEcDrRzoc11nK7
770N5mWVe7XYNGDQP2FkMrlTvNCzMvLY9qFGHIM056w4fAXuqhL0SAyAsHA1ykxgkyokm+GMMQMj
Q05ASjKTY1qXrgrQlpdAJMuyqjzdvBelCo5G1MNp7IP+5C/8sqIZS7rlSUu2naOes9bjjEJIRO48
ZxKfxq6705yn1VtStCHPMrlGmirwCV1KZx5eEi3uIu1UetVfZRVe0qKxVlYv4uOiZPxDGFGW6zwC
xJZz8N4jqYYXv6zijypt3RNWPAS/krevYNjLnKcT7ckzuBG4DnePsozlOSJXecaX4Bza1HW/FSI3
r/ZEVRvrnmbyrNwBV1xqwbDWrbe8FoWzHFtqvbaIi8MmSZ36fmH/eu4j9pypyNGBmzA8ZVM0vaSe
SA54/aMXGKnXS/84lYeiFFO0axbN9cEfoCqt4O9Et2Oc5Q9RocXe7+X8aNOsvuI30EfiLMCRMKCz
JaTNc4vjfzPUjdn5fs/5k2nYtzwexBZBoTjBVqQwO2GtmAbRzlummNneMXiFVku1gHksB8x3ibZz
yVWtiHZtXMabflD5xbVn8ZANniESSD7re8xCbK0kf0tqV6GHv2UhIlPpG2Y9dp0OhPsSWrQzJhrx
UsoWl03f3y5DZTj/VxWOZslrMFpn26TprZC1c6HSDL3hWqQHO0luHIK5PA0mOJJE8Nd8GQzXkubZ
lUZcCulAtq9m9zAWnfUN1ENP/dY8nHMpm8dBOeYA3q95VJbvfEN6zukNr6gCH3lNEYNB5VvcyexK
FYD+hb8jr24emTqnj0COPlNTLhcws+FjlLBmDbPx8EOP5RP+9f5tXuz5PE1utunLzn+CB8VopcHQ
NoA8+dEE4cLSmLdHY2t1sOzZPYpZTRSIlTSeHtyOTiv4Ss4uTkOkriGmA6rsqTmpi+js62tdt5td
3yUT3wDBMitt0mg9NWN+bmVTP5da/oprwOlXmO9B4B3cemlZbxa6Vp+5d/qAx0K1xTwLAqLNcI+Y
VOwxv1X3FTPEa9oe50w39/dhTdtEaRlsi1ZdfcWObCiH1O3Rg26I6Vb5e6dV8nvC0WZlV1JuNb/3
yqlT/JwLA5hZB+Vdh+EZpxIAr1M0mHSPgsIBz+C3udDdRMmcw4bTcbbbjsAIbnBbfpUlnUQMoMXB
vwJ6PSYnN4HV2x8N7agc3iwyD2UedqDtOmVAbcTdzo4W98Qs0wI+3YtLC4mResnaYFLeN5DXvWtZ
ZfARqmfhfkUM5ttRUnzTkcUcTUr33LCgldfSHaCjsOvBflAwkjYYE3FB0JUarGDEQhwN7Oy+TKt4
56f4No1Il61qqwGfb+ffYngP13hFw88R+/nZ6uF5VVczdgpd82rWxSvkT7V1BNmFebfpy1sjArpJ
OeDcNYrJ78Tk7masFUbv2Qv7L4+9kcPEXNf3uBOWz8UNlmce4OAlmmRz4zOyPsFw0nel1JGzGpwu
f2dQXtAm3g7fyb80x9yvux+lz8rI1D6g5FvVDq1OmEhw+nqZnb/GjVUQCScxewV+JTSTOOyRt9wG
2GBp8sRET3Sd8vmuchhi4N05D8F4HT/YsNgJ/XCVJH3zzlxmeXMc6VNSUlivgkDWhp3R/ewCWNnc
blxvZ1k5HXhmLvxD3IjoMgtDufzoqOrsJ1Aj+V/YwfDhf6SVFxBlT9KjDOpyG2APx2pcOJdwFu6B
Z9zDI+t77yJX/FJpGbzPfTfjQc+7/B75Rj4FSaIvOB99Go4c99CTJTh3AxPTTttU8omJ5UzDm3xh
dt/eFUu//HB1R3FIP3SYxaUI92lGWGTV6WkA/xaOD7Vu8w2pbT6D1U9knOo4bK+VS0N/v7hNfVNE
vnWG+MK0D7ux+ZiHgYgLIIfxGQANzrRopvV1bK37NGwzbiZCbMoWYKMt2vq+BZj1nPeu2Cdz6bzL
hIPeOCjM2fht5y2+2OCsk9C5XbjE0wbleN+JpQ6fgTuqb7JruPdJWAnHIWyHrZzK/sONcbat6Jag
o6fTLPBCYMxFZJ+R1izT6w39UrgCmOTfTTzEYDS7ZWMvaX27mDb8kpY0j+QT4seAKemuD2X+raJU
ZYOgT0RwsZ3RpTyv07t+rPyzTezkwU46hYnIiVljsCnZr6qY7K2Lxvh8lXJZeIL42oPFCh1QBNkr
im+y5ntdZtihszLfDH5B10+zFA9UfPu3aeTUD5an88MsxvFHplMr3Dph625sL+E1T+OY+loSJUdC
TKpfUzM2vTpOR69KH/JAiKHee3pITvTnmEsWJcyiC63lpsvSqd/kdlF95LYDITOdqdBZp3RxhHQk
pIDw+7FZDoZ4Js6vzhAp0aqgV9PYJYS8eGGXl9Ipfi2RRxOZqOblM2xUebwClX3qtOTA5VQqHny7
y6JT5E/pMQuxB6azCcMVKYecPq0S2kuYjBey3e1RxWr+lkJa/EZCzBwFDe+cyJw22c9XP9CVTnCr
Kgw3ZVOBsopq5rx6Ci6erBj0AeP8WeI63wST03/2dVPdzOggzwRGYA4Emdo42aJ2qpXsH35V7CXS
+wUhjjC5O//UbUOWo6yx6pDEtn7Yzjzdp0Ns79rQNVuU4+RgS0MEblEVNZLzhCOUv3n82eZ54F21
hGZNeIfjFcUp5AXqXQ8CaGVJAvYD48TWIVLnVNOntiqKBrvaZcG1nO4rN3V6AwzeppNLVBbND25N
KbP2bvgM1wrmUByWZSBVlDXzD9D49blHZiYDpytQhxnPsPC9LSjdH3GiaG6Bo/SJGtLvuzqFXM4Z
a0MCAP+s0xSb5CpsDCnZu2GJHiYu5nuzRPVNw6R118S1+2KP4ocd9+mDU3btc11Z5avoneiZCJL9
udgINeXINSnlw+L0zUCCV3n2rUiz8IvbpLXHDD/cpMRjsFdb87Kl1D6BOJkt9BiaijKFtguxh4Ug
EyM+7pW+eCxUWHxgbrEPIyfPV9vE/Uc4hPoxFUF77mRQsXj7+PrrRqoXD2wjeZzFLr8iV1i3YhRX
EoDwPhrNJB1oErUI+Cu5tAlPn73Eoemm8ifKJUMjLz4g5LXXcCKwDW+BNKVu1hV05y0TghDm0oJJ
0XfNJ8vvTKKpc24WZ/Gea68UO+GKiYsnxpCHLqGWPfOC/q6pNXkJriqbYR71VgfzfNtMrsGsp7ue
xdvJ36wMTymqcHJbJdz7k8p+LYj/0EotvL07EWXtx/FNgnbd9gGiw5Q1723tP1kjaV5nIN/HSRZc
lMHRTelfPOLlCnRp0wOFN3oqJUWrGvl2Lop7rndsLaX9IR1ssmV6rdHWFpa15m5Y6odUpp+V9pFp
2mM49ziee/vRieBhWi4VM4qWvAUDxWpKyeZ6GqdRhtttE4aZ2QoebAyFxOlG8hoeRxLHXCMDUp7d
OQaRb8Z6a2jG5bJn63XvIwngPYoI9eBvqTV9XT6e97iIPqB01oc27uPdxNxpHy9yBxrvSTYVLdNh
Rq+uClmTlv4mcKMnEq0v2M1eISDYG2KryXq8Wq9YMA9JEb3ruv+VtUm4LquyZr8YZjq/6+c05rs2
9ZdnJS61Afqm7dNDO00fbYAvu8QNtgrTotyGqf+ieu/aYkcCILfIBoBmGnZ0A3wmOVFFKcbPti9B
2tJONKqSEIR09lVh4wheBmdlTPkWB7i3p7aWW7egbqxkIdp3OtOb2W3foYi9cNDdxE3H/0Fk4nUY
RceJzljMILegDn4BMIN3VOXXdbh87Rsgnpwp573GzrDuCMHSm1X8LOm8XuGaCVZAfBQ5tOKicFus
JkktbqkpfE/hdFAcXsPggeOxprHm2FWWtxHT+GMc0nMH2GKt+zI65ANrVTiCKsk8wih2PjS3MG7f
MDPjdeis4Ng3BctWiBXnR23K+QC+x35jONV+jTBpf8RVC9ww4DVfhbWi55fJ4vjSYMVEhBTlLugg
N64abiUPOd2ql6ysqQozstlTNDXcRI6Zjq4j8S9C0nBvlnxxL+QLFCkQGan9GAXBKdI05BZRlnxN
ZF6onlysWz8ruN+2NVFHhonXAAKtwiYoup+tY3Eyw276LZ47c1Mv2OxIneTDM3Wl6oC/in1Hq6tV
VOqnUeTlSN2bVBdHX0s/GHoHDN/Ha4dlXIvTwmzwI5DueDMBS3jjwberjQjxztA6bx8NfkNICZ04
1DNBRNMqvI3gbtZWTElM2XXB86in+S6vxhh9O5rJP7HxFRapcIVKu6VcY6LqBKJJ07nxYxjNYKxB
A6xAjHDU1a317quMDXYc7dcqShY6usF8/EyhSm8HAdAUa312jGhGXdsLXdMW2QFRk9f0c/uBg9CP
XJXnkoxgk4Tl0bMHrhXJDY1o77keasRKai3q2n3vsqpgG4+DlYrsR1cFiC2ZD8rFeL9CEX1RwBDc
ej6SExZfvVazfi+CIrnCZ95y3yBD1MyC8VXrNR1je3e27ZXbI561ynshWeoTXq2/zRMmuyWI5NFN
yvdpnKedyW37vFR4D53QuKskKyhZ5juatUB1jpaT5XXUS+EGXLsVdumqri44nbluqPY9VOHPLOqr
XWu8F6vLHvqK46gAWxfllOCmyWEMl0Mx+Edfdcz/ioMT2nzg0jxGNm9JFTkbYbti1RT10zgs76Gt
nmBhXSxFRKcX+Vl58dmM6QOJ1HnlNsF9xaIHXaEeN3FnYJ90PtyiLs3Zhi0S1ZAKf0Lbf7OHFrVY
dAFX1P65ctS74rISDdRo0Q4/bGIMDpuMuo+tkJwRo4YRB/Xu/U7H2nlcHGlzSOu+SMkna5KWZp0V
1uPSuhhl/ebV6TnVNva8y0Lp7DLe5YakvcvpxCqt5Mz9M7wTjfBuISuH71cj3L3uYVQvfUwskvTM
Q0pUZhsnXG7QUYBaJNRqVVRa1G5XncWw0Hhd1dR4gabxG7jMyop37DYfSuHhk1zdupBigbFJL5yg
752ZFlaxTHsJhZy6JG6DOXW5pHUQ+QbyZHwVA/eJRdXTzzzEJZjFVvTC1S1az0tuHZm9+Ft6FKfn
JpibG9VocSNj5T8hW9lnORvCeBnxWuLzZdg+cY5CJkmKZIeCle4Gz662UdwNh07PSCRTnqwsf/g0
SfyVBrm9wkTRr0OmtvvFmU8wkAlouZKykuuRCEfF/A1KZnysJmwVThMMmyrExR0w6oFcCnGqypeU
p3Lmvs+FcBWO1Z3xR8qoO3Hj50RNs2HZlW5wpgqxoA+AzlUfWs0+yar25HfO26BEe5gtV++ajHsD
/l8W3hzFX0H/2dmBYT5kovPiD0TpmiYGxSYYVRUVKdmqfRqWBdRu8yH9aa+wUT46hAO2unLbm7K2
003pYe10o78av0iQJrO8OEhrzNDMI3g2msetmD7mIL8ZMWauC6JkPHLpdxTE9CXuCXPX0YCBXE1M
iXBEWyum9cshFfV7bXr3ZpQzrtZAfgGSTPeQzMTBzCmoeWmuSsY4r32t5A1dzWigQa93JX/ete+Z
pzK9GnIN9ELSJgT+gtC8dMx1XuYQD6V/bXNWaqzQeHFIXw0/gMv7fkuiayQ2lRUPyFDhOvYgP8im
I7aWfHRtmt7kJnieVY8fPqPVuQsgnyYc9B7H2dG3cTO473J0/PUis++J0/YczPzg6EGR2EwNIrst
FmqbaWxIMQSto0h2N+GIzUilMcM/82z7gsnfWF8ySppXQVY4bKb2F/bMbt86c7SP+NTHpZfpFnGQ
9VAFP8fBCW5DYwGZiAYChIsrn3HdMYTNrkjTcIqflzT8NQ3dlzOg7gKHM0QCpuHC9PSj9CsBb6K4
E9xL6C7N/Z2nYVcMLLzcqnDj2HVG10QuztieowNWdCTa2X4qoL6ul9bpb3Uc3Dq4ljaWaqdNnnIC
h7+uV3Jg7BrQfn1s9XV5zPUqHBoa1Re8ndxEKFQKtKHCUyPqjaOzbe0Z/7tisa8a397Z5MNXgUt8
Qhl9p8vurcCnf2dnMt8Z6bzInn+S7Ysi5xzvtwoYYkU9xULKd+JtWC4fzE25xel+2vM1QAa/uoq7
MBxAcJNZdJtMb0c6qHgX5rWd1PbLAhZvN7XkbYlhQsRSUPxTbX94xZStrZx6WK276DQ3fFAEcn58
db1V9fkPz8lI6kbup0sAMdBkq2xFVllHQI9tVpBdqdhjw6wr9vPkzh9jMGM9zl3gc7Vp16JfLhwk
aGSV0r/NLOKiXQfakCvGtqzRZNnCmhXmcvCwpYXM4+NQz4lT0JHnORtGudUhj5qfsQ6pZlVJwTTg
eloOFlT1tBi3AOFa5mpzjorhTgff5bTr9cNNl0mLdg+lz00UY/IP6FI0wFnSaB4I8DbDPhftoyh4
RFZMLfpDZRdyXYcNs6iizg6KPMmRCIaTsRgFabSSyJjsEQFOo9TM96RY8n3rOhk/KajX5cyNO4vN
Mz58+PSR/CKbKNc+3i6q4ahHtyke3xZlVfwCQ1efcpcUQavaYpOlqb0KFofVz0YzUD6bYBjZ0ymd
fErYR+9dO860S6+vkjZ9SYFcSTwomVzOH+Mc7KquUIciifJbe3AQAq0m3Y+0j5JJj0oa69XyYOaI
IoRBOmf4AdZLVQHkcGVb73IX7ci7cnfBMbTdSous2Nl66I/5XAOfaVx1X7uS870V9BuVADEQXRrd
aNN82t1Cymdomu4FkZKKoDxpYatgzocrwlB8tUQ5sT+G15ux9TUKGbItwEHi1CpYtp4gwq87K7+v
o0jgbeDA19pm2MFe1r9Y3+X7PJUWrFbZX6KwaI64UCZ0v1btK+7IR27t9RE8nvuSz573LiUgmwYf
/b4leY0veeqY5wnhMR8ZWVYobSDcQKlG0AkaOdOeBuFoIvEeJOW2q7DzJNpDLy6W4MJ0mOepHZPj
yIKyKUoe5xgEGQ8qD4nlxdMR3i0T0JkYUHHFDq1U1bDb6yJBazDx99mnodin3OiY2JB9asjhG2n5
3RpGWcMdGdUtYvz1kHFF3PQ+oYvU5UEu6qA+eCU5+tQe7xENgZSMJNVyEfWHmWPInvIB74TW2G+q
PuV0adndOgnGbpOm1t3Y94jJs2b1cdr/4+g8lhs3oij6RahCDlsiMIsUNYqbLkXkHBrA1/vQO7s8
1swQRPcL9567TIzfNOpk3r8D3XL9uFbwaGgpmGp0Wuxt8PLcz3mWD/uCYeeOXivZjRkvCHcw+ZLY
dnbJRNkfa2nC0W3H505Jlk0Luf+YgJYI5Nh1D0PTc8o7+r2rytQvRjeJv/6f9GWZZYCDB/YUF/rW
m5bytrI1DiQWptAZoJcP+TITIWktR1wj7U4mXXtCLpodF6JcQWgWjuNrDTcYt/jsxxIJS1LC1pyS
CS38SEKmOTIXUNe4YIOUmxs1AQnBFdExPGhmQEdwMq9tRr4ejl9yM0ZOtquFJOQJtzuQMTPzjhnu
xMCTgwqKg4qfZSq0AVygY3KSuNf5J9nvmLpmeNfX7pkrqXkRMqv2VmuNp5k01etSWN1rlyRtpHPe
PlTrRLM7tu33nI/mdkbf+pb1SDCEoVXHpvSmgz5i4dK7Iv9W7UdlsGn9iR1przHAFoqPpVzCwhvb
49As9qtlifhREDjVcRnqKB6QsnyQ30O9ki+sPMbpPivAbwGTSHYXfbXVV6R7Zejoa37RM7Af7Ae0
RzqgnCbEbdMvqGRV0GSDuWuXJDtjPLeinGCJa7vk4wMdu3OkP8mSYDZbRjQ2AoBLy0DqI4P1cIDB
RZvojnZQsjEJLUGZuVEBc73muE32vJAswwq4xCfrju4csUAf8lJbL51p9X9Gotq3UsFLQlefAi9X
dPFiiZyU1H50rGSDZ4O2fnTx6TPVmT7v6S8ThaDWvA9p3x4sfTY+ChtZTIqsfD/V6nqtFK34Z4+r
GrR9muxacwYapinjxVBx/5orIrJNhXOsJCKnK/cwIBQQEnr1WRYTn/hiNTBRm67ZSeSqD3B7pgdt
yuXF67L4Xap99mKNZX2YIQmfwDXlv72t3H1qbBbLjUfBR4qtoqCLWISrn7pWGS4qs879IDTl4laJ
Rf5LZX91vbFcDLda7I02GdlN4MwN6zmZHw1gYLukAjUiUZkBl9XsczlK/TZWtvWE7gGCRNoP7HbH
9aHlnTwo7PsDBvwD/kIOK9mYQLUF8VRIt6bmvWoAMkDQoXkmAn6cTp3IqoNCcfdSrbY4QCBUn9Re
mV5rhFRc2IbOyK8btsyZtSfSqFgZzWnb0QHX9nuhNmQWy0neummVPFNEEdE6mekO8BdOzrJIPz3W
Gqe2sYajRo+szJLiGS/Jln1ts/caXACw3qybbkAEM7gRn6lril8eZrMrJxY2OrcFGSZrwVh/0OP2
5CD4Jw3YGQ4cY+UTQhhMvYhPzIrjKcHoPsAx4cETN9/cV/z1MCVPFTOvEKc0HvihGdtly9dYENtg
TjsGRc6jNnXeN4Du6tTXBcAKp9E5BBIG53qKrlUriu69X9T66KVl+twuTnrHa+Bdqs38kSuKgtyp
7BobZUMTZjnWcKuxlBzHwlY+C0NfvtK2RvPtIPInmJnbPjeVaHHMbDc1XnacdIPLJ1vRZtaW86vm
pTw3qaVulbzXbh1XbxWIMWUvqg/z+6i27j5PbOdk6l1yhVfTHRFvGBC00sykP5DuV2yX+oFDEKO0
c9+TdlAabrNbIZgSwqAiTL2PhiMUNKEWn43Zhl3TaetnnptGGMcNz10T2dOYtfJlafP+BWRhczGw
6ntM59zqFXOU+pWPykBT0yZ12Kjzeoj7fnjT3Dbe1g7ShmUZvzCFyrfF1iCkyWyIkdbnxosxDFzX
I0olwcwGCkjRi2OnWT0TudJOt+oIU30DYYPTokNki1EwNQMrmdH35rambtV+is9N19bfK2Iki+Fc
6gGRiY1lW5oyk/TK+Bv6UXp4wC0sSiZPKlDimHFgauvzjpQ+N9ANe/Y1bGYBYrziwVr1+tWq4J/a
3gRYMbayMKFoexuLmb5ZpMtnherkfZmQ4Mm5sG/rOtfhICv9p14RVjKC0QoqU706eUapPJKFO73Z
KHAP84Aixq8U6LamI5SrmPQkXKcY3plmwAV1DDC4dqfuvAkCAVTMYafheT1n8CZ8IUBZd2wfAYoY
7WODg/1TaeGDi8FQDyu1W1DpdL4l1J+gXY0lUGmVd6OjpieXOR8XPgOBsRw6ELmztl+F6XEadmTi
6kn8WRIzFzSyl1RbTRlB3HCPOKHrqK7c+ORyTQREgLo8Gs0oQjpSeni7saZDAZYk6ru+OrsT0aub
qXe9XRb3Vuiouf1tYt+9tq7eXG3H7M6OKYqrkbfx0WEzREFYFHzuYyPe1rowtipPMCrdhbBu1sAT
foSWXKeeenvvtuZyU1ebrYIYAIH6NpOXq9Xn+WEuSjYwHAy3AVkg2yBjkFsIswnIAvBqIejnhBWC
d/eXWso56fPpPGjlEFjFpOEvc4qepYzsPrxELjRVPUybjVM7yFUq/K4b3SXVvcAOf3ZY7IQNg4+t
kHF3hYjo9hvElnz9zfbqOPJt1lJ51SrP29plxRRuUtwXtTT1V0R39imu7PJokFABh1NUy5dI7fbI
39cLJEO4caMBnueFqdynekIhZme2N/gTdQjBWpU8Cg1qC67L4WGc1fq5WXLjCaXESoh3joTAE6UO
/2MB73JffeItdR/yBjUJ4qz4ZDpMF0zZYVXtpapzO8Kp2Viq4YUlUOO90ivI6Ap3DhVLIqxRukql
O0iJXxKg+r/MJBvOi+c2AFaV6lDDMq/ZT1QmNk7q1iyvPeAi2lDfRh7/pmH+w5RBYyVIlzYH2IuZ
skyF9nh/WZ/nNa/OpYVUBrnaAA2qSDHA98p6FK0en1c0n082UaFgG1cRfzMtwk6pGo35d7dVEBiF
CzqUNYU43Bqn2ylarpxqGOyM/fO1Rm2Zl80nwNf7qBXIzDwiwLezKv/1XLc/porabFo5MSK3Yi/g
+mjZ8jGi9c1Uc8HmLJmy6xBq7Lohsa+9Lu/IBS6HK8JvLM1JV7obN5+bSFH78tuDePBpxypbBb2v
rb8W/yoyFRMJPknGMSVGLqf8D9dyfVudyjj25jKfmlIZt0wBx0cns1wqNcYxw4NjESngiEELmoVL
m0F11rFqKSkZyqGOHHazOU7asXg2sR0M3LD5cmfcL4fZ6fQ33VKtT6EqxSGBatb4bbuSX0CydPkj
RvpxBsNyfCUTtGBcNiIOpVtPpsMAygeral6UlV9Oc6Kde0OFO0AJGi9R3sXxuO/7BiC2nmfpUbCz
FicdtcOPI5uGs0DqZMCpd62b35eFGINRdav0qMeV1x+0lFflKBurMr+EvhCXCe6UL1SQ21bvRGTs
VCQZLcZ8s2ctIc0wYZ5xqzwd1AM7dyTXiJe7NWqyfvkn7Wk2weMAwSMHeTDg16xsrUNzwUTlQ2To
QL4UqzsGqUmXhL7XaeN9rLps1qvMGcDEr21OBKFFJ7ypO4bJ3ASxYjyb1oAhsc8rZRtbHpndi9M6
UH3iQhoBj32RJ97VNqX1i8W/mZfB3A06XEagOmmXBMBVakzvxrDEZ1QECBhYPGB9ofPqqnBC08Rs
rrRFd8xaZ/2QnHv9SRrMWu8SD/RAySilPNVNo4pdvCjNTIaCRi/ljB5AwHity2uj2SRZLQOt45bu
skXxnK5ZTzYy4Vs7FrlDsaF0TbTnZlJrMyqTMS92bpFXzZFdtgXZvajy8oiHhzWkzdB65eXDOBIy
Rxl7n9mSlEcz12G3dF2TuUfpoWaN+iab2KpChyp22TQ14tJLF7AAvGQVuJzntCQVJiSUHhClanSN
lZKJMKXWM0LCNASrUr7TySY1RqQ9YPlGYyMB+cZhRQJc+6wyXrgJpJTO1tBkx7qDEuJB9fhg/9Ql
cTQfoSTTsc3SorIMc6l1nt8QgUSpBVKrCjUlx/wAMhRzf7GuLKTYFXfqAYwQjnAj1otf1KPFulmg
m2oRa8gKKVrVMxfBRp4a6C2cbPHtxADgmNro1FJFoKincsq8kNBt7AQqIh7MWxW77hB2MRNkfbYM
kpOygmtusC2ksetS2JJmIuu1KEvy8r2LOwQJAploDg4nzYDNAPPNM+wLra5IuUG4YPCn0OCOUtoW
NHYOtaANALKdnDcD0N9bD9KVnbuO9vx+MzUau+OeybJw6upUxVJ/GZvS9MI1U2rHh0pRJtuU0U3P
brZy1F3H+Hm636EUxynTIw7cul/+pK50d2B2IVXE38NHrnO4bIReF+ZG0+y6fVRHhPxM+oCBPujo
B8x5P99XrtLXnaWlrUF7tFh3lIo1GKt6pyyale1bTsNXaFMmc1X7tKZTHIzwZfWtM+PYgeltu41v
mLrxKjp9TKKi8byBO2OA+FHYAymLntegKLdExiDfU7Ru3Q1sU49e0ZZJNNqzUT3JVV3UnV3kOXg8
RYz2MUEoOwZ2IwhYR7dTwtrf3OniCuwf6a0qivUewEZkKzHAalJucxFVcD+yKOmlsrwBhxH23p0r
F4me7tZwp/I8ZaEFamJyXuoVUD3vtKjoNlDKiMCueqf1V6txxA+RqvS0YJvQW6iE/amhR8FnHJDo
zdWGXQJdgYdYg4ltuzryWK6p63X+mA1descociGneGRE7PLua2TwsAuldcf4YHqI4VqNdRyp7M2P
mq9MMPDbAwqoV28vAYIo4FsduT7PhZLklCgwe0PJ/5LchlXrtL1rCMYeKHJSO8pWobwpaz3/8Znp
7ZuT6SqyXyMuCJ0pUUXabMOn1XhES9ckryX8nf682llihzo824zfKjGQpShKVh6Lfp0cukm1N3mA
NVPq39xehsUn/CapH5bamNb3wcKEuumNnr8hbta6Z7RGEhGnupKw1M5QXG0Te9Lkt7HK3qPfp6VN
7iNYHBeHdpVyOilqnk5oRAQ7RlWACdRVpcsPZD5RAPhaxVzza+Hx/fNmyh8ISLKGxIgC3gXDIAz3
RzBf3LgUe+qHN9XOs5oN6DvRs6VqGJtiqbZDP1afaN6tjPTJJGfeTVRtuctZo5kHTTYKO6CcXjZs
+XjvUeUEGnwMChE/IUjeGs6P07DtyO9+HF8hMG3aNKXdQkrtlTZRf5c60YtAzpa0/AT1Y3uamaVo
bEoNBqNOxzAZ4Y5VApfRSwPKY1owVVVl7MmDzfy+2sq4qC+pA95jW7QZMIi+R6OJVami4K5rlDdR
a8jZRuxxd8l4XjW5ey8V1k+z2hOSKZmOJjRuT/sbV/ZwJ2gUDI+pbub2vYFlaW3HuqkZ5pnS/EL/
RgoBmqOsJiiqaxpoZb2FY1DqlV49l4VmTnBF21V9YGPSyR0aPC85ecD+25ORC9wQhebk41PZebby
xCSVA5bc0gaECZU3slpRZ4/MexDbDuRuoyHs27HzjYFkacrQBReS0ffmQ9t583fsVmYBVl1WGtMq
qfAvgYHH3fR15szD1rPJGzpgqwJ5aY0mfNnMvncs8RrXKfFzsJRgJCKZ8qGCaXnU4v63Doahy+Kx
yBxQpvTH9be0PF1udJivapgxwULM27Ky96eCfpBv6Ww7Z3g+EwgRYxUoodvOcZHK5lp+dDGluZHt
KCPrl5yFI/izXE+xYuYEJyHLpIxhGYWLI5RaUa9BOTJuqCUTVpzKpacivUMMGXDOk0tHII6WAf43
pyxowDQjZkHKS3WkxnxpWpbvaeguzZAezUzPUd5U3pJfE80SyyMEUb6a1apOLHzT7qurK1CeiMxp
lTpEp4Y/lWkbB3IowLncg/d6ditTNYcC03IfoFLpwXODrW3C2sqW+UMhpS2+g0DYat7poW2kjmlD
4V8bwCaLelKQogHJ/0sW23yB/1jKoO5du8QI2tkuHHhjnkJPIWMUe66Fz4TRKccpW3A1389ouicf
JyPiRU8BIfJTMMJUfu0+ztIvtsBdxi9lRCMfK6WkjV+YjXYJBWCfruepddDB8+L0xmNhpYzMvWZl
Ktqh44XFN6zJr6vrOA3SqRf5tioW5mwsd012MVMtu68BVh50tlzErDcwr3r+3YjQ7LNR1FA2J1H9
M1ypvfdxKZxdERsNWMX/JbbSU7xXexxh6gP6vJu9kKR/ZcYSJ5yl1TCfMRWRolehmCwCu6MS2k6l
Gpc8gEqwHKio3hAqlFIc534kZGhtVEU80z85zT7NhfqGfn3QPxaiVr2Q3j93YBX3pXJQRMUyA62o
+lQUFcuZWOn/KTZCVUc48qknG+NLlpbzw5XcP7mmjXakKQky3th4FPYEp8vT2vUIXStSIXj50Do3
aLFt7W3M++JlTNJ5DjT9joKqoXnjWoZe+idWtOIb22up/vRqlbuuMBCLtfV01YusesnoyqLa4QwI
EwK/zCgfsRZtht6aTW7eArPFsnC/LrITSMG12ArqfCBiCXMN6uhqnrvUd9hjohZGCo1el5QNZ8OG
0lQ36WgA/vdcati94eHzDfk+3RcNpmi3KW0UWpmUS0+49jl3Bhr5aWXMxR+3ggjsecv6UZceP862
2vhaE5zM4CmObYMlzjh8FZkoXpmau9UFuTVyk9Uj6mejauZwsFCGr1sQyuqPYXrxy0Ag2k/dIec6
oNE3Ltog7MhNdPBrztIsfENN5SVr7WHbDq16sFtR576g8+wD+lwljvClim5fdqu3VUYTcclcjMp1
tYrmhjDwHrAZqzqKa80OqxqxBwBXZHMqf8FoNscuKjSp7Zna5wf4sd1PLrw6NE2pRL1rNp/8kz8X
rHP6KGsBz7JLxVJ70SkDGGUd1/lsQWM30aDcN8bd8kja6YYWLFiUT5TbYG2JxEheOLl3sX0qUXUl
FwtjXkmDUUj9lEzzQV3OU1w/iEXs+lxjU5E9rXEapbxdete/WSjxLO/FHpttp6mATgfWgeuxh9wM
bCKw8O7W8scy8z3zr6hvSY6f6aXZbnVDBGDuPR/yU0NCRFNc5hRpR09Yilb7Xm1sWSC8QSAzFaSx
KbpNu4U91n3Xoio37Hx/G5PVQpy8u2PxlNveCzGj0eDO+1a+dQbFHSEa7qhc2H4+ZXCy4259WYv8
kW98mOZgQYs5xWhXhLNwXickU12DinsFa4hXoAGe1TOrndqdPQ9PY6KE8Gv8Uvl1vYpVj0D7m/k6
U1Jl8dCIsMtOwUsN/cWm58ob3NWJOOiteRu8+QUT85dBsYyie0YEqIWL/VGh3p3q5DrMnzlVS5Zq
UCZ/hPHsDaC6NKM8Targdxr81cn9JhuZ+4ADH597Zr+Ocq7rapNq9OWyVqBe99yX64Rt2N4vXnmr
kFVs5ECOzjrwyHUk2XUZdChsGBRuWLhsxtjxUdyf6JkzKuiV5g2/yxyR4V2a184kqjMjS7YIEHmB
AU9pOZyNY3zWBQJH4Mky5aVZH43pTdMQauZARmThe6xEHIthW7HjjN/aSJaxoyL0Dl2n/oLVxr/C
T7XJlyC0tTYiU7zUzLXaYKX/tk9MrVRMHyBi/DR+st0K/RNvxcw7gSbN8S0po2LZCRN5RKnAzM++
+t7FZmMYe+/+OdzllxPr527EPF7lK/I5zATIqKTzpCZvFoQscjrh/qUfc2cd0so5Ige5Vqa8Nd5l
tj5q/VDPPxIzuKGybFkRlxEhoO6xX08tRcAh7Sfcx/hHsHrxuJcRIMCdRTts5vxBa7Ir3GMGT86O
FnkcT2Z3xKwq4o+Kn8O3/ZkDlZmtG9QGd9hkcPgN+I55SvFxGPbaV8Il1nskhWjN35QdVwYKBm7h
ig18FbXeNgae9m/JnQDhmaE/2ij+lO5XyT8V8W7Y205cEjVq+O8WNSuSguXCTrvwnooYTS967mJD
5oZKogxTBDVsRIAopZ6PTbFl67Ma+5btWfm16n6mnJT2ato7+JqtCHVipIqj1t9DvAkZ2GNm45LQ
jEvtnRGQ2eJ3RVvm+GPKPPa91rai3wzZS728WM11mV9IghhzWvwH3gFP23Dy2lmoWdFs7bD6I655
LZpLXbywp+n6U9X7OM7C9APPfd+iaPJ5Bql5bDnvLfPPda5pzFoeaHbKxjdtsLyfLeL8EhoPZcDc
nIfTgoUGhp7FUp05JqbAu0Knjjj5DGsHgYzBOlEFffow6hq3dIru4Bsvjtoc1otZbZfHFG1P8mjq
aHxMM2w92LctWR6kI3Vg+CgLQQISba+kH9a5L4cfVqUbRUPykDoDaoRbErNvEaaKsjo/F01yABKW
ULJb14paNK5J6eAXey1IOiFuAP32qypCXPgPs/WiKR/1itsuvjMEi11tfDMCZBQ006s3bylTcm6X
wEzxvS4QHyVmYI6gr2bWXpOMkqiIT53y0zhg49OHPrdwVcSBrtjbiWEbyWj8WSAlF9EMpDoxVWJx
RYoAcwpVBs0F77PWWNu2rSJNjX+adMLqqgZ0nezcs73isPpMbOz1Yp+Qe2oP2tFxv3GBBiJBvyqc
kPViRGV7k1NzsrQs6mudiJtuW4/addDQ8yT2Xk31F6zY91rcZ9oXjFyqzH5Y9PHJDySjLuRrLFAe
V8SG4PTieIvTJxzIqqz0Za/xKtoTUywU08l0Ggj/YRiGQfQ1ZTI3q5SkmReYFItcq5E2jD6gJN80
x4hUlWAdv7E87231t5W/SXdNy9hvCnVad8CEIDeIReNy5VYAdGysBd/ZDq8HqB3U1U7UJXOSP859
ItCY1JOuoRabIQhYKuDpq7GQvPWPlrwF2qgsDXAUwMhKyKIglxHncdzBomys9sNLlf5PNQZWIU0W
r9a5EWvVPVTO2sxHZSowBFiQ5VK0T5mpFt9YRpt6r8V1m4RY+3qD4DMnrv5s1yN3myNPmOSv0WIA
H+BxlgqS13jC1ta4CIy8CUmn0xKfqRstok8Dw0tpf+u6+m/FuyW1iavdCvh2PaWmG2Xjei4GvtxJ
NvkOC2QES0xo2vqTNIN/eLl3lUQYA/f9ufLk/m4MqtqmCLJCg8SgrOG9DqNOLslZyFS/XFsNvRqq
GVkSXam0rmCUTIcwDaWvzXiTXDxUuWcAcFRPRay234rXcYwI86cDa7Tp5/RU6+6NHeoxq/pLascv
s+vdGipkv4HXgukKN5jbgwMdXTogibYpnlT8B8q/WIEIPQ+PChJ4S9EU2kl1JwEe9qr9NpAeBg/Z
LXzHuCtx5nxDAJvh16t5mg2NHtlARKca/Yeb5h8WWqxNWuGWq0nXK5EzUidrJ8sdvjrdRkkHoWFc
xoNTUsrqk42ADP6d7+lGvydVAEAD/j0sp89jmjwXuvlmsS3GJ4JCzyVcB89CvikQAG34dh2Y+P2O
fU3T6Z6RyA9sGrTEF0b5kjqkRJmapZPZ1sH903n+WXsjlhslmvZUGQRAVHdCxWRuugWOdc6I4IDo
gUa4SR5Khb2H2V3SxPhswDgPmvNAab+rW303subapE13FdrwoWagNjFV1NopsY0dlSvJm2PEVhRR
8/gdA28zFCd0RvcVaAQKrAoHwI25wIel53RbmLRJF6kcSbvgXcY6feMt9iWuFD0DOAE7K3bWwHRh
pqLUWav5wqwQZBe0acDWXIQfXjHdI6EYuVg3NEQ++Q3+ffE3gLmg3VIZT5JZzEOYj7qNGWlOa3/h
ISDqpa23A5eoJFNeM0u9mN038+8TanhfymQL+iN0quXBrsWnTpzd0iUmSU29X+vWr8b3koVvQ4T9
noUO6jEyVZO9uuxtsgaHCeULmnPjA4Emk6xsDWyHOgRjTSfKkBkniWp/JZn1DVo4RCs3zrj7Wt3H
Iwlf1Noilj5L8Yb7LHLze/bFHGXy34Txr3UmEqpScG0M3d2gUuDyX/O8i0hY9mvSfE0EX7YCK9jd
x2DkYOQaImK1H7ZDBLTbJwaGuR3I45s7ffXYajGDKCv42uot1iJHz33WERBUohhlCDKOajwv9ltD
DQdwx9frY+y9VYkTJfGuJEt1poSctNx3S46OfptU4BmMd0vswHvDV70yUfbvxi3DfhPTBGLxYKao
bIuzraiHGquE0plXOCyIo/bE221NOb+t+MWEsl4qzQ6oPC2PEqtcn2qmy5l8tZzuYWQkgGjRx50W
2nhc4wmMMF+F1kEohsnx/vcc3lUKD1Elt8Ve/g18E+i3cPbzQ0rrXz9DPiFZkrd66yh10LXaoXYE
IjpqY/Jfyuxfof+UuC41NoN5gDDoJBBJdR9krdXLM7lesR0A9zdcFy0aggD2j0rthQt2Ljtz77uZ
QLYl50MRNtjFkvFf15wAL509twpm+ahDlRjpa2XzoOv7pE4/cSO9ZjpqwMJ4dOr6kGcN8Sz7CRLM
0vK6JuecROcho8Eo3tirO/1LSp6P++2MO69H4VgT4AJVRiSXOxQWW3xUKSbp5uhxKez69ULOO98g
AVqbT6NBXohgoiqPyeQeRu3VoIJGfRUCmQhzlQ1gfucdb9iGEYEUdqo/wONuTij+2bFWOIWSoPSu
trHvtWs6vMfrQ5yRQrlAj4gtsWfUfeuagoEidyDKcWKbRQJUhK2QTSP3EBshknpc/0PQe81eiK82
fXYYTBblYYCb7JqfkuVR77BUIA9Lzw+WS3aaHcJXGotHe/2R9Xu3PhLEjDvK70buDES/r1l+0tFZ
zE8AxMAKBVMWsS9U2y2M/cQ5xkw0B8rhl4pBcsKh6bf1DcnKrI3MuIJuCEGKuHVYVgTZYEyFhnTq
y6M1hXFO78WI8jRDUXGIzFCC5k06Z/6Ta5CGwlU8XNb+4OV71mmJesxQ0MUnB49Hml3K7Fp1fBrJ
jzm/Dulf9tJLX+JT0oPsLph7M/oflvGDdaSJj1zbQAsJdxkd4mOfPypmOMmXMsaEv81XAka/pgGP
aIhKanP3psd+mV4aW98DXXCN7jDPm9l8LXk2y3dlnJlyFC3Dxa2Id1kZzu67XA91jLUVBtWZ91dV
tgrJJMRNqqgynlv9hUwe8NKEuStLCM3e4920rnq+XRgdrj6QA5DNqf1a60d0mS6Xjsmp37wXLkJ5
FygXDYE4lOnnPS9U7baKunOGDzd/KMsXhFybgdDszEdbGKILmTs8PuoSLsmzaD4y+cv4Qa1JtsjP
MwfIVEBoqbG6TLaybSg3m+ZKQoymHRLMI72xRkzQ/ST/E6jk0u3c/DbLds72uvliUQKnkwZFaOH3
+6uYMVv5tSr2LVmpdv4ZI+PoK7lhwXMkpIrsuLMmwqI74j2glrzTEkgP6dB8yk9tQYBObp13mtFC
OpQdyiW9g5+3uEtt77NnkZUSDD7urOXDoruqp7OC5mwZLmljkRgJu8e7lTVsGmyjqXpU0xtO32JI
EA5fHOexGH/6ZohUJ9861KxL8oBsC2F2xNA5QPbAoOBUGK+95/DDroOcUEONvpdxHSxMe+U5mQ9t
e1b/mfLvrmTG8vTuiZCapZ0fAEgNxeoPODc7tgp6p0YF1o+5HJ4b8BFm9ubEUdFZ6KzisC/gIVtY
NOib+SQ2pMMFI+wcZ1rDqvrTJj7hipXItCuM5myU/2xn2SrASGRLXFj9iyB4qy9Z6CIFccskZD0Q
OIB/GZvTlZ50c+948N9JnCyAn2koPOH54TX5TNSVBUnONYWtJXsoUijrfZJeao0No1VuXSv2ucYY
MtXhEq+ntOoiSSYkp5vyl/GgVSId1uo9Nt1/RvqBTWyDzuroDWM0JCzbF+m78PQXdKSCsh61O590
YCzmztWqfarxza7NIC9OGgMzzOpD9qp4b6Ik8m42dv29VkJlBUTzNyc+ZJRDlMzLE5F02OQhVPW8
wZ1Nrg2NaCLIC2hvdutyItO7xPoRaRinC+IH9QkBFpgRvKsJORCKR5TAZ2f+i2m62QDyB0OVi8WO
RgnrO3BDbhBbCiA49R5Tz4EUA58Y6wib4taaykhoN+JluRcG9qSgdTEQIcth/8qV3uoHcnO2Tmnz
8cP3j71zZWzN5MHT9gPcIdZL/KwL0KeZ6ZhnBWwA/aoqNq7Zb4j22ahlQWd+cEhvXLPt5O1ipw3K
eH1U3EdNXT9NZAn9ena8i0husQFNZ144bvZpf8D1Tun9IdO3Uj6T3wuUcaUQ1/UHT/4aVYpJZ95Y
o0vKI4sx8U9b3jTGCCsoeTI+nmsc/iuJs8j90cj/dtZfbBH81F2b1dzmiheZZrIzUKUTI3ZxYxoF
jbsSf/VMT9dyeI70DSY8tTiToSTTjxliYAy4C8xXfZKbfmIcgiN1QsTeo0Buj7L+zMvXhUluqV4U
fRdTi+T1JWaUc/eQA9TYdKOCLmrZZ664Nrycd4unwOOgNhQi6OeHagzcknZqxAuA/knM7raz/+Po
vJYbV7Il+kWIgEfhlQABepESjaQXhEwL3nt8/Vk8T3MjZm53iyIKtXNnrry3E3KJxlkq6nVMSLLl
stj9sFzeapO4hpaxMmyKraCIYjsXMz1bAdge1l7yfKNQwC25c87cYoo09elDcGt0YgA0NGLHrtbT
o5c3ayYKp5LpriYfzLeoseeLhXpKt99rk+Gp46Sw5KslfYu8w3LC5UOQsKT3DMg/gNgL6x5Hys/l
fJ1gWNGl4WpD6hPj2YZoyjXygdSafjyfOwnF6CPR+etaPt3ooTSHZ33uYtI6kcIzllT+JnWfwxZk
ibVRprs9vQquLm03uku6Y6RyYVFAuVI2JWvYOmDoJrnQbEGKbAqLevjm0RI4jLcYkAl9cEIxL8jP
0RI5sKfkcGIfxhgJimNVYMwa4o0B6MQCEIImVmrflfqR61sbKtgYforx0MRbDgy2veT6J/7nz/Ef
BynbMFL7mUnn2sQ13+IKXrbSWVZoCeevSat+lyfpO6Qyc1V07b6z2qNaWJewCU+Vat6i2FARI9rE
kSNCNth1LlNBAZYUe1qEKm6RswUyYa3aVDsT38QKSMlWx8lGSHzW3SpjPLM0NVmhsZ+mnlnLWv5F
XbiZ+/CNKOAHbtgaKcR6D58ZE1wPQAGWgL5uE0DcqPuSke+mEkFUyXXfQD2LzWYdLcZrWOSeST5e
aUzOfuLQyBIXu2XUl3ud6Ib+iE3ilkpZs+Ss553yTJYtNfEoDVOVRLSO4COPY9/J8HRJaRP9hvSS
orGsrBiKrCyzX5BUkw6ARbxUkd1uSGLx9cftvbaa5rNMn6J8S2dLNXplIv8pqGi9Ml1pwN085+xg
lnfJFJ7bKrnIpKpKeMUrMFtUtwh2RILhrVWxfdj4UgaUH8yrOqt885Ik8UVPgIJAgaSaoMcIMCr+
0KTnBiiCR+3Ylkqo0dU1+5xnCMuqqC5BkuOBzDW2QmZOAoR0Zqpmd7XEi5PTMrNSNbvYttFwj9DN
1noxwdBb8FIZc4l8UPJ4NRnnd7/U+bqS2k0Yqte2xfxRa+JWxISxJvs1Vsavvii+shoTXxgkL2Wa
3eOA20Ent2ej5hwPtHLXB9l3QQ6rnLn2lgrxTJ5gFfZppzO72dWHSLQ/o4PdlvTf4IXI5sfqX50t
L0ZT0sUDy6HM6h+FobWRUC3gfPEWV78N1KOSdqJlZtuSq+p3iOrlzNF4w2XpyYsg2zE8KKc7Yb35
l+iWvhsmDicTvlIQ6ZPTqeyOY4uesXpM/lUAUWXitLirX6tY/g3K+AwLeVvN+g42zgnnnwus8RcI
0MuzhgM3yIWLeoO2XIFwH5H0cF9hXJN1PH6D8DBZ7Guav4HzsILCt2k6mH8AwAHbtHvZH6blUdX2
t/5cC2czOgkKSV5vomZKPQByb5OCOiDT1N4/2zTbvt9VqLzjgk6dWgQZqTdjBiaDttKK7iQZ8ehH
47Jf8upkJRp7zqdzoIvTLTYAsCCivVkLJ1OkYTefjN0MfWyt2PAd4Wo8ksXwolGsq8qi3kZsVcm+
Y+3bmhJfFJtFRcJXNFQVApb0k4q4ek+a5NGGiPeS0n7E0bSBOXdaRk6tSnmuTIx3sxBYwFLiE4zQ
5sGgTLSy1DWM3z8Fp+FAJzmmKWCvaas5ihH6GMTj1WBzF0qT4g8s4Zb6Xh9L+F+R6OdK76+4Npjh
w+milCTGICyhAJgkEFsis3ZB9VHP/lJ9mTGZrSde5jzc15AeR9Crw0pndnakWL2lHYA/UJ2hgxML
RbSdvuJWv1MmfZX04NZUbburk35PAeVH0DW7Iex8kaue+QwmR8tT8A98ulw/B11U1GoADmigz9gV
8VvD8Iah2RPTR1pMfqAuHqIRXxMrtATwnK1WX6RN2Tfp8l+NquYkIRKfmuHbM8zIRimjHFtAW1qB
D3uw0maMbekfiqs7a+l/SSJ9WUX/2s7Ee7tG1A+p1VMurjwZWtjS7Km8F42ywxJgHEX6bF/FgeG0
Znnj3+kUiobmH6Mr9AF11VpxBVV2m816Hy3Sra2XG5vzMz770g3mxZ9oNMRaC6YkLKdHVrQ8Egt3
Gs5nwsb/OgaWlWDfooXTtlKg1xVwhZkhUCAAGnSrNo4vcdJhDuuCLS6Ld9xFFGV26iubUhAu7Zm0
/2Ec1dusmp6ZQcGFV1tZ4d5Mhu+05XYN1JXdd39rJtPtuaxAMMZsPMl7RVfjZxffNoJfCwmocQ2L
f75Eb4tcbKayAwvMZQt7OMWJ9l4dpK1pSr/1AtLWYALOu4F/BR3NY1SuYGHvc22khUigOCE3W2tz
0F/tZKDMPeOKOU7tVX/CagMiKbwVqotiTRuNFw3Vzcw7JLvnQV0cyR6O7WC89SrWi2YAIYvTJXYK
Xdq3ITbcXB9WmhntSWkRQJG+l5CvfK3a59EWqjcHdeUmCQ2US/MO8eOdfpj3XuHFMrLzlFoLm38+
7voIWSY1NkaYupg8KBYlKLniH+LO0BcdXerOal49+ux5MnX6rivnF6zzZABsX9d5kIOUn8TCnJEF
4TVAjWfzZf80A84PNf2i1MRfpuqLDr2rJKxdQZuVOQXcFZVOoHbxK8wH7V8+Dx+8p9C1USpZ1HSe
ZjHKh9Z6qJpvBS2jCwuCFvl2Zn9aGvIWJ+mb1iXzqojLvair2VukHyhQSA5kzBV2MKhx6MErorfb
tkhIYR4CEBXJdFEZ0lvdOvSkixNevRJFEtChto2UbwQ1a0r9bNOCGhLrDpklaM2yGxUV9YDz2oi1
n6luEy+IZvcpHloygm7C/Nqjx8fwWbX+By+2J1VRANslAyJS2Ke4Li7mbHNltv5J5Y1q5FXIJTpe
gnVlWR7hAieGCDVlPwG234XhUoLJD5TAkzMJT/UfbmA3jht/StmXFDw/YUH6xpjY5x8xU53ILzxs
NioiBN1Ui2NsaIhrslmzR05uFDuj9mF58jsdOpfWh6/m8gwR9T5vypEeco27Z04JHqweNJaQhcoK
XhvGq1clMrZT0+ybwhN1x+ty8WCAutANkVrYoKlX6NK8ND8k6xdSmtvZ2jlZtDdNQuQ1VS9cTN/q
awcy3LclFNeqs12l52wE6UTsCVGRu7URuhb+wSYnchYCMbKMm5b/LaW16rQPxPWLGO9qQbR7YTjp
OQZRZ/HEe53ZcszRbioF2joS2SMZPZBeQAxnZHZe0AnKaTvRqoaez+4aiJhDIXM1nxPOBXianSIw
UHCODS33lMi1ZvaO6p+y/FVAiRDS8dLM5tckn8yE1tz+nW4g+vZuSwIW85NGHKlg4ZlXh7GeyBmr
EM5KP8DNE/LYJzSzFxRLN+Nb3yt7uWEcVi3EaDpAZQTIuMYm3B7hryKKGF5gNceB6VsOypOix/gq
Cq6QdUFrQ/TIcngjtWbhs8yWrzmbsWjGL4uO+Te072AkvmOEa7lv9oBx37IYrkHYXgbKMzsK4wR7
V7k4dSJk1x07c8LytLP0g0SotwDOllR0Hui0l32bwnRV3glZT17VdssQxVLPAZpPn/n0GcnJOmEz
OZm/geX1PaddlPoVlve+Jcsdw2OIKAUGotOWYtMGyKm6AcQk3MYC03b1YnUwwmmXVG3dx1Xt9z2n
Jr+0csy9nOauATMg78xtxQ/ahenFCqNTMGEXUxI3HoZfGpLwSmjsqS3jHGYUxLW6DxFiR+YTzu4F
ZiueMDjY9gKXpfDLuN+SgVkXMlLDPIpbOcnHqdDxJooXntNtKOiILtPggon/qVo5ZXaOoWTZWXLu
7PErRHQIkleBC4FNC16vf/wGTeaiPjuSKDuNsXXT52uVvKX5d6B/FsQLOmSkEbEnKrADjemhHBAG
c+WYpjwvSv/F3dNjxN3L0zFK7zNE/ZyN+GrMqk1QNDvNBIdYvzTiPmevKizTKj/Lg+bOocngm/oK
e5YUP0IkzI1RGheDxQRjZTYc7eaH14lLlTI2PO0QJz/h9Gj67tpX8sWmlTmgjLTqbs0Q71PlnNnY
1GSr+ELqf4HxOkfRRiwGq3kZV60077imvwJCYkVCJMPKUtcMKo/ECxeeL3LKxvgts4HkrbGmDuqT
cgIE42iDpdlnroKpEb0mVrlJNbTKxWT+TbGCdxBwhcQWDT8zkXfIYeglKZb1WDGedRtA8CwOl3Ux
4yDELGwPLFDzf8XSb4axQG1BcjSny9Kp8AR+kpEjXaec2lhnU+NjUP43WNllxghAA61LGihE+41C
uiamcdNFXDYwVQysYBT5YSFRYFddSdVfIuItIZ3h2RqOkYT35BpVBSsSihK4fyzzkGF6h6UpKSzY
yfjCzQPkOsyz1CVvk6x1i2jXRV92twccw1uJ1RSadzbuRFKsVVZkTX63YFiptrK2dOwTSuJDsa+V
L/aeEVdKMu8DXiGd2SLgyx+HDq82B7LDeuzxABS6U0NDySdsHhV7KxNnBiAm5YMVPn/QI5FUxmFr
n5S3BEZ9a1NyDZj+ISx+9oFhlCXEBobMNUuaXd8FbiAIIcWy6oAf8Upz0p04HY/hjGVMVzcSow09
rJWhe1r7NqdvCekwKbtErPqDL7N5ScTFbCsvGf7ZhXGQZbRf/aY370LBCOqPAGOYceEnrYGpISAS
+BEQfmaTD8L85EnV4uCuBrNLZG272D+EA/kwrfrDllLXbkrqnuiuTLmelzmSFtmIazFARShLedhN
OTC7ou5PiyBHZ3T1Niifx8DsxqniJ2r9qxpsLK23MftrxmOnkssjvA5SsfoO5nwVdawyon2nrXt+
bJo0ftCIC8CLnyqulJQ3oN0OjCi08Qiap60JHzJWImkPtY1UxFbOXK4nY7gnI4txFfiwMfph4Zvd
Oo3w6hbKrolLTmauKC/T+4Cdbdks02Yc/0EqWhX6Ogv3U3VloELsbq3vIXUVNiyKJ6wT20iB9Jo4
Rnvo9M+h8CNsbrPXXJiOVpAcV6P+1dbfkubAixoGjiGO4crJQ4/IewZ8WvLb9GpMJ1iJ7AP7q41k
aehvQtvidJ1DkhBOEuyS5thoiN+XfvTGYWsa3+q0E2y3Bq9SvjqBC5WohUAczu5KtpxK2mMrApbc
G4p9LMh+hvAoPirMWOzJyEE0KjFgr2sSHuk/c3bt4gO4MRXusFEn/SwlB0sChOcGHcqgonoFA8uw
m6sthQy8oTxZ80Faj8JjPlEagA1nbEegejI0cjbm0rknxPQPY1CJwdImw7xknyXbNTJHvjp+VcqJ
woDTVLnSQMn9l500lyS/6XheLBwqO3ob2wx21ZWnin0u2mHDE3VjQdZU0zZUjyi6wUJp9gOrZ568
QN8EmBD3L/Kzj0BxqvkrIK9QvfA9dCQGUOkjUg/m9E0uDVYMS5VpTShhrZp/HQ3ecHfw760aw68g
2iMXdRRt46ndFhU+NX6w/op1bqWr9d7spG2ypOs5G1+yVLlE0psMLDc2b3b7UDkeQVTDPVLXiOxA
ACqpXPUwuob8z9Y+G91Tp0elvId85YWNF4CEPBS2vdGcc2OtQyRV/BInxfJaw3DUNuPkKeoO5WYw
U9+IeY8MCHnaK2/rV5Lk9sIjeMizT4WeDY7L7hU5SJ323JwYrVvlVLMLQPjON3LvV/vcJBq/NVWq
N/r1hBMVXR4ufEUEZFc2GEIIOzlJtTX4sLujyUKKX46F35L0tj9DiwfVwIKhcWUUiCy5iMmDhxnZ
62ZiXUyh7smKDvAiKxtnqReCFkqduSXDvbGKw9wc1RKsyDNS7AKfsqI7a0QDxAu3sb5nHeROiTf3
x2pepQQPk2unH434Y1TfBM93udXhwsysFH9M4I2caDOgzpHfg5N0VxwESrFu9VWmH03lHnV/1peG
b58cqzBBXf+SRI4wH6bXvPQS7Yj+u6rZbWlrBGCWhuqzNhgn98biaHnV2HsTWzFYb3kqvRPpyZ5/
ODS5Low95ai8af4p4hqx12xeyafH6VX9HGU3y79b9TUpfUMcniQKjqcBIQSdZiPU/ZBwaO8wTOPo
dv9flwJFYKOEd941poMVnI3+wHqZ9yrnPRy3nRySRN3X2rr447JN7lNr95XF1RWYuJ8BgyPj3fhV
vGVAUpp9mOMvnQ4KYkUWIGbtGuAOGO7mtZT8tBVNCb4t1mHs5/Wr1Z1UwMnYLWHbhk7/JGcT+aCd
3BaXKt/q42Me14r8kZuYF9dEJqInHwkxB8cSVwFeu4Q9g52Wv9bLQRFO97S7HTnZ02VfWO+luNB5
qEi7elgv+iYz+Bsxwx6m9sIjnWOIVV76gg3TujI9A3mpcubiCHujVzxuQxBfjXhLaSVWxUU5RjH3
6lXJGk3Fj39iENXms0YJbMxOa9VA/MNVO3AxdQyWFx0LuJUhHlK9laH7TZugp6TeDzSqgui2WJHJ
xK8vnKh3MOGxRedF2+i4VsFlbAMqpmCa0F3crTHdazkiqA+ggqoNAJfc56h03IzPp4hZlKgbNiLO
jgLt5A+f2jNe4jT14iErLZj64MU0h8Cc1ty9MKW8h/px7qhr+ZNhSnKx6cgP6khxzOOrsHsvtJNq
vwqLt902mI4yGLKx99i+O7AoEz4L8LUkFhRfUlPiJGl+6vRbBz92AcsnR9oB8O2mW5Y9xC/HSLZZ
t2lhNAa47TsWkalsuJminRK1/zLbfhOUtBzE8qsmzxTo5GskwmPZURRExPkwVuKVm9HzyKl+9RxI
r6lUOytSGh8YBnt/wccjh8ut7ZjqbWX860vJG3WZtIzWVs74xBAHTfSMX4xczkiXiWjwsynwcm3G
olpuZ5wp9nNHOSWrSRi/gstYwi1zTgqmueNgx54FYah5aWsBxbuir+lidsQhiKBogIuS6Tfqz3VO
vUS+GuNDJD2eAsckXP2JKaDww0uyHaReSXqzZzROqLppsRLSzdb2Svyu85vFtIxvFt9EvcXEL2sO
SWNeugdRHWX9V4uOVvOrS7eiZigvXJpkKX0Pp39T8Y0hAkT9Iq1weuIXKfl8mXe44u6m0WmcZY0k
+v7EZowuli/gz3rBJOEF2L7CTXxt2JcmDlZn+RsZha8TYHkjfsPBGxSXCPSB8bLc445VsafmDkzX
scLD5nG/CcAA8YEV6w532Q/BK6N3zCNOWqim5apamx/F7CDom4SA/uR9/G1he8YjeBMIRYqDn6yx
9g1S5H248L3jj8Nc1XwGFvfuC5dPlAM6mHmksvrwvA5YYDHc6iZ5ZrkNuz0jBXuJmJT9PgQbG24k
fEj7KdxwGVIQ93yN8SfZRjhKFn7tXv+PQwELBgVXvcuFwwBxWW8l+jue/m+ADPIxecN2B9KFK+b8
mv/hZLPQV0swQ3zbkbJWZJh4WpOr9Bsc5cIFAzfuKmZB6Y2LjIrj45AcmI8WXvYtppYV+CkIe8kq
PE2fFEr4UD4EPxJY0m2ooKPQG3euplPf8BYmTb8R39NHdsdaazq4r79azGbFKvHHHbBD6ITFZ457
GsYfykS9Mo/zNrv1/MzW1xgdaQ9jZGH9PC+bLOY43BQYc9isUDxwIlMWbbMzdCj41R2m+ffkn9oc
iD7ExVYricWyCPdmIu821Xdupm4opg93xobGreQeSwxMPltc9CejPE++fYZRrXJd/iZMMhD5vinC
6/DQoqJqzFjIM69T77EXL3kL4M6tgcWAvNvGk6O+pFfT5fOyH/ZG/SMzXP+RUlgWWI+77gV7NGah
kTTrmQsCxlvlrfgMuKYka24O2+I7ZKr+jd6wOejgNY7hL8aYCH2If8jkCox1rBfPmDZm+QzejQxv
tQpebDjtP9PJ4rTNwJKseLEBSWc61bRHs+tMZ+Eybu3xcKhYV0DhKKv5ShJhMM7JHtuhguMOaSHa
qukKtyGRdAxGI8hToAEHvrytAd3salVrEd+bmETcPsouS3+i93m5N9/8R4jNqbkbk8OVurqro9+e
wUTknoq12/THdj+wandS/aVkFeXQXhQiBHMtLldPXOyrjvXN77z8ZG9YXGMO5gGRpBX5NvxBe3Pd
+RHMObAu6xZiwbiy3ttv6x9bRRbfb+SiaizzvLdAbWO0oZlGwb++SerbcIEeqJQewhgs+yhd25zH
r+za4/nF/snsr/Q1HV5SICP5imoCwi+wVB2Uoz/e8FyrijWb38LacXOoPxGg7e9McXKE83BHTBVJ
crW8k3mSwr869qp5J3n1fXqOi1j/V/p+mvxwOPcGfnQn2uSZF7fHlj8t3Jon9oezHWOB2JepH/qW
P5xiCYOak2I3vfKOFtf4WuzzX/W9+aZKkHyA+kPPOP+A8jYqXsTDvkVCbglbwMNjiUDV3mIyKjt5
prqW8iQb+GOyN/L3GsS0PnNuGZ4sQRMGuELe1mlItsXiT1bhJBknobExM9kP8li07Rofr5hDHsY7
ahSH7qmIPA2ZCXay3f9WvA5HDPXUMzTW52BoiGnfRIa43fkkdGGt3auATSACLpr2ykwPSUpfV4KG
1m2tgmz72YqvrAir4ljQFDfxdf/R2pNW8TvSylOWpG6T+0ZwkMQb/4fV/pMbsYJMCkbwSy8OUGJc
s7O5XzK28XgrDCguMkCh7pTGYwKjO+CjAexIvL5ci8p42NBau0p869NfFv0W+FEk7c3QIQbkXwYd
VImvKyepuy6aB4VVYmH5pMWj/+g7EJVHeADcbH76DaYUEg2cndjqGB6GFFE4f96/6rveAxwp/uF7
BGh1LbAqd+IP1g9Nk6mfdpprB2AeSL+MjJLDDzxv0IKBHzWMs9y8k70gnLfgfpqZngb7nrXAZUV3
r0w3fsn4+Rl0qLi+ClVjn/68dEbe0N0i/FkjKYcMlRvMT6tt5GkzNcS98FlICrOi/0RWUlESaqD2
5xPLp4a3Kv+1jq8wmzjHmOis81Ds9AX8K+TgXt4UDKqg4bCgZ3RCNtdkWE7TE4bdVu+Rkh3oFRwY
ZVSjfGtoo81LOv50zL7g/RSWw5qOlG/n68z8zMAQhxjeB5CyS8ufGieeUC76dOhk6d6q3FvH+Bir
qhPoe6ANrAHaDVQWxvd8H6h8sYdF2ZKCd6dhIUXbEc4B/zImEJkFDxY9YgH2Nl5z/aFD0qRvj0tj
dkxNfbd00mvdNnjtOGzIjrh1kGBzl6ue/1/zQydPaVfc3ti5m/AJV5HGjpFLCrYun0i9DNJn+QSs
8oROG9thUGFnL8ZJK8t1hHPL6uq3hJmulGRnBs6gD2IjOloSoGICr0Ktwv8EU0Qm/BOxtMNj3nDi
quZLP3/rvEukBD8dzDlLxqFHilUmCGbR3dMj9KKRctlhp6H13MCtMX83Qs0romKjKL99w18r6Sbu
5/G3FVxfEomLU2c/wuTDDLlCV/GmGs2jZOPe4AtVJcvOHvVsHdnStYzbKwU+d2jSTkgUl+AKDxnL
0lLiVRqAjIg6omGdQtQ/I22MubyoZaKzgHjEL7Z69MunOzFWjk0ZE+rgQZNbv8mbXWjXa0OFMZJq
+w7Cuixhs+O5bDoD28+M1Fb80jVD5gdVVwTe2MeOSFi5M7gDbD0DYNDhBNVXaAvbhkIOztKcCIMN
NWVYdkISO7EkO1mbbroKhy/Qj13Qbm0t25hWtbEnFZykcpqK1l0AR1OxS7IMewy5B8Cy71gKXZiP
XB5401f1fQlmb0oV9krM4ZhMWbMo4Jdm5i5LezNp9gKSkoqOuc0+tF3+Ew7HLH1kdrMa+9cwx4JT
pQfYeUC5UbHBkbPNVcdTqXOfinW2ZjgK41iXOCnDyTc0BQu7pgE30Jl4oih5MapI2abw6lezOtzz
oHMzVGVbni5DTxaxmbiCQeqfWhx0RDZ6SBD8qfbLs75FxXYvxD1X/3EKeG1ouWnEVjVnGfwgLuOI
rthpfb5h9b4CTvmI8epoVLWkJfPLfArnS61eklAClYhtcDF7nmWFhSTRcJr9TvgouN9VJZztk42y
mNTAvwkZ9L3BqEybDk9LRb8ENfeZI4AkrfIapzsJeZowKapaKS3vtqF5BFO+k5V5Xz2zAkaIvjza
KpksU5ClKm59Yf/QubKNs9TPsk+Tn7c1FF/jUc0KdBbTk0g7jZkC05yql07G21Pg7emfylmnHKqY
VjpjMql2baufWJFscraLr4Wx4QDu+MzRY3yis6rXpOPWyvVXgCAtw8JOr/bwCQyGQQFGYiSWJ6Fo
deFAwEba23lPMnDBLj78tol5aTVqa7t+3XJplGDVBk2L/0KsI+j3K6FyMvUUVUP9rXcBg5WIraMS
S9us1Y96Fx+DMD+OfN7WPQi7I3s5dG6sUfyUbE9eukS/Wmp/B694mxLat62vLEYZqjJeYmL1zGks
VBgUfGTsKk3ClBQg/XRN/mov9kPPg39lNHpVjUME0/sON+sZaDrMo+qqwM1roMVYEA4V3Mi1ir98
aR1Z0dZ1b55mlF885twicMERGGNax3Sp/Mpo5VOAd8b4gdbSjIza7FoMBEgpt3DW2vvKuDLyrYOK
J7Sb4YwqA9HNwQCUrrNFNAsE/cZVcQ3T1vUyzrmvWqDeRx2CQXQIVe57VPq4rZn7gxm9jQBiMEjc
zTzZ0hb8mzK7JTMlkPzapAHVukVfA+b8XthiM4jltcEjn1m4hIm+0hv2orL3bNCXW5pE5qh8KxRC
vgCKpJkSkehNqqYfvia7TGHSKgCwtRepHTtuyumLJEFSZeUigKGVxILnaNUQNlDYgAoOjXm6UrW2
7rGFBqU/qzFStepRBcttXOOqZXPWSOQBiIvZ4wlQiV8LyU+J/ExdsOpLLvUpnSo62TbuctE9Joxo
lPs+/jB71qT5h03w0ayO+fQli9M0fkv5gf5hnihlkxG3gRDsF8zOuPQ2lUDWYJuCydHRWW6JofSi
wdwl+gPu1RzRz6WWJFL4qHE6MQKGmOMBVK2iUGI856Sg3RdDHNck3oixIMFOJCHglSOMh4mcwPtt
l5XNhrefW1dnI69csoNuMc7Y5wLC7zi2U3lvou2kABtSNf1OekzoVa9fAKA+H4j1CE3RNGx/jjQ3
NDqq7QXktip+pTgS1Cth+1XJHWsC/RMtcAYmUnUV928lJ2gbNweNjBkMrZNhtW5UVyeZzySx8dlz
IrLwWNkIioQOsYWkr/RGuAa85skuLiWWC8N+2k0SCP+TF8vx/nldDH5TWD3sM8a+6FdUh0JYSxfo
Af/I+W4SW9txZdvXKm1F6rIeoqfWrrKm59WbslzilWrOR9zI65GFWDrP1J/hqaR4yKTpKJJ3WY+q
iq1t16KJmO24xYcAPV/eRcQQx1L1uJQT4pm57Q3tv+f2kIWKW9vH2OIEY7FTmGyjy+wtm6W9ppTH
rrYfaZ3cl3HeTkPnNkryUiGRD8l4NFH+DBnaTQ+ElLh2umQ3SxHfQ8zVXHQ3AbtGZYwYcWpmWrQX
VnUJq/yVUq2thWJqJuMuC9JtMfHSijonVTvDzbEmtKrpJwHnoKi5fbdii/Fk13aVm7Iu418Bgdyi
6cSlIPcOn3efxBlG8GET094oc77MRb+NWNoSqTiAFgCkZZ1NdfwwIL2QER2PLCmehrEgDT5MqcI/
nGZ7c1BZ8oT5jg5Ublppf88T3NgkHGv49Q3eQyh/WOY/wqeoXrX/Km55NoLa/0uPmQRCtBmiwAk7
ZQvLAD4mEl4KQhfPhZmou+XJr1jKt8z6aVt+pynQAkansPuScfSn/e8S8vQufEGwUZC7m+2Phonx
WeI81+zcS5yhMJ6ja/sM+y1wayDsYOfxKKImWwvVoUP9YxWvTsj9aMfUkvDHogOZld9TORWM01fb
Vytcgn7U0YXFJ6h30Vai+9sRQ0vBds5og3PKrrlA6ifxNCec8d05c119BAHCm4CQScYw1rZ5a7p6
9S9VvnM0HYWoCTAHDtKUdhtTBalKEAHJZYiMnTD5F0YDNxoEReGaRqNTxJCcMyj5X3kj8+WfYvtc
DebPokTVLcOtdZ/TSrk0OHfOcZnPjjYPk1fPc3vK6WZ0uYXoeLZGrKL1qJ9aw2InOVjhQwQW3nar
tz81KHFoFQs8bwV/2Giq1A7wDQMC83SjSERHsZ1EGHtTZdR3RlNZdIfjWXzNSz6IBuL/dqrixyAY
4KG4MNBmceirrfpikH5e5+ZibjLIrqdE0odPDF+s87sGDT1Z1KPaoQxpQVnshojXgtXaISOszuAe
TgP6b7ufSmyPxnIpovAemXSczY35gBitrPlseLFo9F7g17VB5qv9bQRkjDkc5NV6KSmPM1LVXCvU
FL1ZC6eD3bbZIZsNzRvN6tm+bgmQRBFERsxe87G25PtSJZ+qyXk2da1xHeZpcSk2M3faRCVa3uob
PQu50zFIeqjBAWsUa2b/MPCqtrUYLU5rtJDwU2AeIuq6TjGARCpkMEjqIS0zyTQHB9mafhKr1qjK
eCJURRI++sFkFS4tBZMa0tAAv4t3WtsZG5t+xVXb9SaxobpaB0o+OhokROLzEMGKaDJ9akpzDlRN
Ma9WGpA0NMweXa6QyR5V059hsiiUwI36DWirF5LoEtk8xYLlSlkRkfT+DQIQtqlcatAtsKDafhMq
w05KQ05YSU99LIPVDTB1dm6WlHw7Zmv0yEzXg7NN9bNTLW3g67E9ASmZApJzWZu7mdXwpJQBBLXG
vqUBCfqarfg6rWM+g2SoubFMBK9aTVCUYIAKytquuSjquNSY04hba4EoT/YUx4P3H0fnsdy6EQXR
L0LVAIO4Zc6kEiVqg9JTQAYGOXy9D7zwyrYkBszc0H3abLiLkeBiFxkph7ASd5w0vr7Wp4FpEJ/+
gddlbnyKPu6Z4ItfgLcXdPHS4mpaJ1H0r24SRkAu8DSSHI5BiyAgQhT8SOqOX6j4H+ma1aP0ZQLd
vinJ5mskX7gw3WXChuHdyo7sG5wokxr7Fw4A5iNBVl75KvckQXXQcmBvLmrRfGAiLxcugV5r4arm
NOLsZaFlMxcUBmV3qJCtVbK6Ntx9a7+eFXRV/G2mofMvjnVIGsJWLyPHPFpW2ns1RsVBAoqHQWlo
+7yHt5V2JO12oEuRkHViC7+d2SwQy/HhNUn9mmuRdSRtCrAXtyQvcJScfgPGWcI35FZT1nBsE0Sd
1pBm325Wp1fyuP0jon1M9mY9xhukGgjUyfh5+IHF6LGEefrhaXxJrN6tGSFGBYI518AmNGFyifA6
vGdNqW/aiA312HZYk4uEK3o06a71hJcqqv5z8DGKTjB73+wwDJYueclHQr+32midcdaeWjnIrTs5
cysVZN+RoWEDj+rPPqaHsqNuXETSgwUS8N+m4ejxbUA3QCu28IMqWTRVl19GoI+LPm4fg4xONoRY
TpQWzQwBkCcAWXjfI1ZYGaYADNGgwtr+1tYOzw6HIj4tLf9rR3Y0pBTguXNb69yRzb3nAzhA5zwm
zKGMkoxL23kBGA8dOHizcen1MRjrTkGfmBXlBJK+IFX5DFLxPSj7RSrn3vvpuZpaKN4iDbYmo4Gf
TEXZUwFlFWs9f/6Y9Qhbat9bEuZnL6UnXxPy1FcOQN8FKMZwqdCVrPzcePiR18NcoAPIAr1ZqjZ7
yMD58GHcpE4RYsi0BuRrc2wGaImFX+XMqGXPx9u5tbYI7XbrhS0y0jK2r0YWuufcxbPu5P2zI0YN
jhzyr07Hie62VE99gi4mIfWJXzYsSp1tayujB/ziP8IGMuatFTvzsJhoz81g4+mgSkwLPhw1/LQk
gmC2ILHTtKWzJly22tS4WtblGDvn0mMvxZMilmRLhTuraaBBOd17o3f1tgspLTpyH49lVHxBlKiJ
Iszh9wN/xv6efsUGiV1VU6PEyvnW1IKPNhV8yB6xUBXwOLs6dWUgcKjlJZoK5woHbToOpsadBfRv
K7vRArJjYfPti9+pn5oFR/YLbn5rO/Vtehp6BvsTJI8d8yKirmnWdF8vV/o4GV+dk3vcoQNsnTDw
metPQH58uBAR2TZL8t/11dShQ01cK2ceFdoMr9JS+xeP8p/M3XHTJe3Zn6yXLJ3WqrBfM0T/txKb
0U4XHSZ6y+vXk9UgxJ3cHStF94CyjWs4CHdagTrQBEvLjNvywLZI4zWt/IIoALc4jY3+ZejhGmNG
wWzXg30ZdF8tydiLwgDkETT5s2LmJukeFhRxHZWTATzJaiCnCcQ2gqzvfZOzHpZz3k8QBHxBIQ4s
Oy2lT0j7HRPQb9+jo5F9cdIM7UeY1evkMAMqJeEcDFfyjciCp9DiMPCHAXF44D78GnPiNIQtm0Vk
RyC2A1LTXOhjZC6iN7JuODWAS+szgoNFK66lYWGbkABBkH6KnhRiDf6FazGVQqaZg5qpIjoHHZUt
iOSbp6hrzay9EbrhLmydBMDGbb5qtPqrphneHE8EO2BM2RLOWoxvGjEtW2JESSP27yLG1U460Tdi
dg+4kk8yhyqHFSD/I/5hBl8wKVBxxkV1Sa3ZARj28PGsLlqgEL8mxUi8h97cPIv2H9kUY6Xefhd2
R02kBo4e509h1limWWZtuYYqUNXNayIBZWWjI5YoPHHidwGPj4taCyU7Gv8YSpOaz4axT/C1KDP+
aYn7RoZBnI5WTsUOj9Hclyb/xGRkX2KqP6OGc9cq8AoAaI92udsfyfPjpFM5EmiXz6LrMlo3ZZ5i
NsrH3gGmg8z2LWKbH9i6RkdSalcNtArfIWfmAA9xfNQmdz0J9xYP3W8VDXdZOYw4ctaLUXGhnJLs
s6dny9Y+ex7KZaIPf0ZonQj/O+VAt6Nc/yWoRLyGtYZ0SCE3MluWnZwJ/4ou17cpgQ4wLQiJtBnO
LEd+9Z9ShkYHjZ8g06wnGYcHWzC+97XZL9A8TV3B45cFZGAqUrbMOAb23ZCPMg5Xp0L21LcN+3N7
esiK9lggfmYH6j21mKphr1sVC+eB5n8c0aIZDiNqc/i0bJZJIbnCHYlXjCSpQHr3NMGnR4uJ0EHI
7prHBEQk6E0IWnl3sJzuuk78pGX4we8X6MLhc7alvdcs4277tWLR4hlr09beUTmkZ3NAMS9HZwYW
TZIrFPJClmURZqjsLegD+p3hOcTuH/nBiydaXhonfWQOHkGOFn27VXrFnezHZGeaSbLO/Gk8uPAo
nsy6tG5e3I5XK6GhK8VwACEPN9T502VDZEAJkQbeAosfiEzNr23n5KzoRbWS7shSpWkzgK5RQ2Pr
+2fNVe6BltfZ1AKZbW/2zdKY/YTIMLGlT2GfX2ytozKYbXpWpzAIGoeWYEFpq/c89FChWfkjlGmw
0dOmWrcO6yQAR+mT10fqSDTYuKSWWpJASMPB2W05bOn5Jlsbe+Tza/OIHXZN8anC5FPYHll1qaFW
UcHiNSdl0BU1rCghHFKfXNBiSTgXr8GHRR1fauJnrNmpQi9hnZQNEF7mVCPu6NzZpmGwyYqL4YCS
RVTW8OVzhnf4dCfb4NuHBLjxCq4z9xiN5R6PzbhuwvFaJ8WBOIqFKWN21xxNUWafmqZ6tTFR1O7d
k+3XOGnXAPlIN0jkhcPNmsZtapHlOxY4Kqb4s4smltfFtnbyy8wF7i3iJKqEEssc1bbWIUQZMcyQ
4X+izrUvpreO258/hGIH5TQsJcr+bCw3XRx+yjA5wBx8DeqrwpRciw15TaugrPFS6cu2OQwICiaL
iN+QjSAIhtpYjwMzd735dZHJSfE0AOMo/B9izKAbPncjwjdmeVA94Hev9ewnBuPnOYC+qkeuXpIm
P+akO5rOA67T0tftm+goMoZftnmXPvwbJCvuUa2oL7dtVi81pziirD57xrlhe5y7G43JmR5kWypc
lvPOqWhxytxh9CA4xHO0spp/mdwqtaUqvITZnc1/bAafhvXdml8NoX6p/ARKuoSUz1ieoDUteY8B
o2kt/Xk/rIhu+6czQ/FZ9oy5c6voBmRK37KuO7kciL1O5E7V98oiFdAXm4QVrY38Z0A4Ltqblx4N
mrsUQSRxQfTm6dsAWMUszUsOUanI5Inad5lhbWowbUOQW5Y2rAseBc6+PbbexYAOMuypToFYipK2
U8As0tutpe8SulCN7t1HvjYciTngBxGH7O5DY495eubIXwPrZdRfE55ToSpM5tr80lCaqIMC/DEl
F61EbAKeKLoXrUNXFjM1/le3PqLR9sRjzswQULac1r5tbv1SX8p5Um+ZWDVnxi1yPwq80sEjAslm
QvDO3RzAiAORvyxRpJIRxx4BQZT260zrSsdjsnW7l8Q7TFJCfPhJPGaVKuQrAjBteCEJjddMt0cx
lDDhhVOPlegxM/xzrHJGrYOwwIObHEyW15n/1U937FRHeE4My5H7mepRkOJZsbvo0mBvkm5FRgiv
cMj4eK4y9TdaX26UV8Oo+zcQDhmQvRYz3HPsQ5Nf/frq9AyEEmfhskyMec+NdBuJm+Mf07ZnEfHa
j2egxwiAXnzOd8MLeOX9XnEAOdnnlPBaLPdoFwAwyQzX3gE+r5LqoimASihcRP5NyPmSJNxFDDvM
LJrjJLh/rC9NUU3Z6cYjJ2JwtfNk3jzoClPxgKbSui8N9WkyYugf/wFd36QFWjrzT/j064wuO4jh
3SzEg+BDAXqcEhaWGcMpcIm2xUXFvt+3H6Rio4hJtpIvoNO+eqO+UnFI5xb8P9UE7wt785si4lII
tlYGuL1s9pMsOifcxE380VQK1WL3mTj1MnX09SA2VXSy0KlB0tFlvXUjvtpkURhgLawW/RRNdhT1
h2n8Gdq7dA5KMoAN7HM/z0DIQdRteGYV+2jO36QONp3Z7thAcPYgJre/wW7fmgy7GJ+TZv9kwyuh
BSyRX0yDWnl6yjo0A+YD8uECI8Sq79pncqgsAbiRh4Zoqw+Dc6mMeRlFtp3KfdtfXEyEuvNbSWdX
iQQ1aYskC79NhfCi0C5MDFaC2eqEbBd1BaHSbKF61HbmoXRNovkgBOt0Rz6HYnHShbkOwnoR68OW
nIo9eHjIIuOKfMFFx4gwQhyhp9rRbN5D/Az98DdgdnTr8I7DeVNLDTM454b5lmR7x3zpofs7ASnZ
Vc0U1GIXFKyKDuAE+gmCT1AzUBJSlfUsTJCKU2MVFUPR2HnqGkgexTmqXxzwZsq9NarfQiZdBC6D
Sw38XMFUDQGvPf60/QjRBMGUHr2JiDDsKUQz5eO+qBaZ/2h7fRkOzAdpLQ1RbhKTyYUTHPAWkwII
qERpexDLz6nTYgHx9th4GUWQwCHtZW59REZ2FtpMmqTSqdE91d8Wvz9l06SJD9+rdk0Jh4rDLw5+
2dzvJFSCxKj3jfNWASBLqvQ09a+kmBEN/ouwQ9e5oPJdyRTDrFCH30xvVzsvBk1mhhe0Z0DHzDOw
9qAo/PiUdEcfYqY8ki/Tmnty7hMkQea1yX76+CGMW4CgyKNotc5lh2+GuRpy3AzTF3ig6Gnwf1X0
YgU/Q01YYLXKabbMT5yeXoCajvE5s35n/DcayIPkV4pRtiQh5BbHj9FAhf0mrVPIMFqOfBMProsL
hMPOGf4coggnlg3rtri05cmDlAUnzXxF7yOTg3J3OttI92Ua3vv+NfKR9fBRE7jsgduDTPTcBB9t
84HxeRGUL23fvUr3Uvi/KHZISViMIxQSGi3aEZxpJkxfNqXeJSdacfzX2fyodzoCmWnQSbYsAMby
Vfk/MzpLIXmLIa8n+3JcJWiK+44qi4K41Fz2jPmlxUnXjlulW5wjFH0hSoHxU/V3QyeLNXuO6tVA
znAZ78AV869JCLF3ef6vHplHXmsQrB0dDQUsmov+IF3yV/jksGlonX5wA21lecNuZO/MAdbOlSjR
pHzDacL3QbYedXSriE6PXoz++Sn1f3VI0ZCNe7E3m13lvvUVZqRVOY9a8ILdNOdmuBs0WYPa8R0T
DUgJzEXjQZC44qVvpvbtpF8CkY2/bjBrMvPGltUkXEX0iiVToqS/CPGaIiBK3FciZVc6jhCjQFvJ
nEeUL55+r4pkp6BQi+zDBOebXHUKkHFHQZhzW0XBKRpQVKdHi/X01Gyj5NvQd+3wGzqgezJ+EkBd
PZSPDslaFpN8VXKMlCpaFR4dtaXKfV+i+QY0crRytrZJV+y8EHVkEVXFSvUJ8GnErkng7SlyE/wp
sM6c9mUIGPb4AuL+/9CNyCLwmDSbAM1q1IiVSehwxIAyjaNbraVrJm8QQii9UCegKdS7vmILbQIl
QL0BHpJecDUwceYDRtlvHkzkSrH/GTreVjlIsSvqZQsykBsTFhcjssH+1yCbpVU5aAofQm1BFsQO
I9xrT5/tWi908MwEvgN7eordftOl+jrwxVGzkKmE9i6K0oOgl/Ec8zaN4bkbOgTLyA5oXVaG+21N
D7I0GKkEB7BxrxmaKV0ft3YttiQJ7jpWnksd/W7RYSbrog25w4xOxzUUUxKWaNv9vSGyo4AT5kZH
w4AtkE8rUIFLDiVg0fUyK9ZCWAt3skn1CTf9VDx54RfJBfzS37IXF7f6cdAK+8wrZB27EANd3Lnj
EcraB1ibJRG3jJ3zZ4EpIdLrj4TqzG3frclDiDhdB2m/qVg/YaFdGG3xJQRbVcsjYAwZv9ZrRDon
vG1mX32EJLELo105gt1Z/xh4tCuj3NBmvXrwTpgyrcrBgdZLYH1f+NvUNIgOnJYZyLpIbn2IWWl2
p3YiVaVjiF7tsoG4YxwVqnzLDLXxc7xJSMMMGAC4EdhNUHLK+tr75aUu7IvFKk1wOdmom5mBPTfR
S6zxj06LWb3xGa7nx8Jt/oh4B9IwPoM0OBhKrScuKL9wtpZR7lTQDyx85LuM7SPZT6tSfAS8b6Nb
rkRcHczxj0g3Yj6WKmueWp6SwDJ+BXpPYNGgABN9BWNnBehkIRDBIelZtzpcJP3SYuYoCggkpr+1
LRuYDO4d1Mui5KopWAI10Umh4cw8mm56UsRXSGcYVCUxZ5nqX0L24WasLw1TsqFOiVpq1gTdEDvt
dwQBlqtqDLZVa7wPiBsFkzkECiiZkcK61BCt9tDx/6K8PNhBTDWHEScI3tJ5vOBpq5kSyx214w1c
Rp19ccFcmSEunY4EBpO+lrwLcpBIsDuSnbWoCBGxK/tSgbwcLrrFA5qBO7E3of9nJVgGpjdHqzZI
NDYhY4cMlKTjTy8RHI6iaXcCsZYrn00OlI7iq4KOm/nVyo6ex67dGTXBwE32geuVETG1EuCgsWY9
wKkHvp1FPLmg36735fnVJUFODQC6p61vkHBTnLtwEzkz1nM1X/U1FdudqGWMdWxDOGqolAYGfBX/
X+ADsOYLnbtiLWNqH/mhogjEE6LdyMIOUu3TrNkC61tGSrwL5a5j3Hsl8Apyh5Z5H2wkEnYCboyd
V6QN338EES5sTR+Jb+lcZAnyb0R7EVb+ObLNU9ik1L5AqBC2kLtA9sGjQTAK4EOCchdQJFZKFsfC
S58Jsrp1o7srEhAfus/AQj2lNcPgsBozjN+GWBgGYQQu9L3JKBAG/SURn3ozGA374eInDQkJfCoL
SH4c4p5KSdSilEpqWLTOs09h7hUma9l8G+AGDlyiO2nlkDXawyk0/4b22KPLH9hVplcLPzM6JWap
ENbDnQzfag02do8bKjo35muiXswa48m8vtpVrFNdNHtV9OH14a0THyr/DeW8kGvPmY2AuqjPWWFf
RzcCcL/2uWHjKjjZIybRmriF9Grw17ip2IJEXTMxxJyXXMbAXLvuYWz/DAf/xviZm8jCdPmcd0zf
bXebkH2DZyOZKWnBeJDmeM4iDRZazMucMwuCn0qrn3UiDKH+mLWz71jYLZwQiUOJtuSaV8cufFK+
u6o8k9OK4rVwtZiJLkLd5IeJ1QPUwjrEJGkxykfM8Gloyb0vgqfEs7bg5PZIX7iSnYfRVsuCCZed
SsJE0dI1xJd8EBEEm0rHTDoc40StW7s62Iqs8uRo1wdfkI0zNc9lBFOS2Yxo94HNLSqYb9oD0mT4
rEVVPtn9SN8CThlXdTZoPNP4rhv0r/qTjyUuV/HJL+B4RP7Dl/5VFxg0XX81VHLvinyTNdMzBAi0
lfEGcfZ2wAtq0zd5tQ9U5NC0LbUK6vAUHWjw4gp93dQfrM9QE/AR8iRHCE6m8K1l6JyauOuIkiNN
Y52qLwcsQE/pHzjXlrIy9TWgW9eifu/8dQeC33rvoR37rFkGbv0SWaafPor2aqfvNW+c6dCbuxs3
/uy9jwygoQ5vUFt6MHRUfTH1awcZVzlIna3XxHgjxg6u4YdKNDaU7yOFUd3yTlm4+5HrU3kV4zIe
v7wIG/q/ajx4rbFkm4b0ej0Wn0N9jeCQOAXpxLegDhCegt/aG+k58J9K/UbaG05BmMyYcdArRMhy
J+09dq++81xjTah15nWtuVI+4iznqvNkVl24wjBO2sqKvBqiuugru2QZoo0DCg4Y0gInw2KZSXdL
VpjPX9xP77iPlgNWRGSXqtkNyK488y/o3mjvOkbHwEgASKHec//ALHcuSw/qHvmwM3utid8A8RLP
HcX8U0OMTHBAVb3QaLElQEEqLoaGbXXOfcyQvDG2e/AjBaCT0i4OfPC2cKxxr93bGfONojo51tq3
T15XgMxhQaIqH/d3rp4s7VYnZzbQi2rYT6JAGwu6Aw4ho/xFYkGVsyAD0/ExbJPDMzF5VKj9Soci
CJRVugfou5H9bI0HACXmbAKNl+PQbVrS5btbMLpE+XEwATtEc7xsiHcN5noNMG/u2KumRkbHMt9z
7nlor2bulj3xq8HUduGmoEgMvH8wg6W7QkCaVVezX0vZrtsBhtaynLQ6W2D4tQiHVvHXvOf7c0AH
0fo73QxuMvJLOBm4OBsyxO6lx259FU8zAsqgcDs3BDsD4gWpvgubPHquLaBeLD/DPz1wXAfjUB/9
5E40wuFDHYn4coiDbRs5CBvkr4V7NBtmT2330gZPKQ4QZf8zYxa1hATYDMiKTuyD9Fu40AiHioTi
eBVqPglF2b4O6j1pbajV2v3EvZ6bIxp0AlYoLvDFojlhrlPx7GLE4pPIVHsUwJJyeTDnsWJu3hKS
uxILa3D+Fg0ezpqCcI5hk/GZsfCf13drDSsGhr1lVQyE600sJFiXouf2gTDa2H9rVBwRdVHHV17r
PuviUafxV5dU28Q8d9a7axLwE+FzkzfLaFbauEshJioydpv8txU4ZPI/AWPSIwYJKNONEmfJIvLZ
AbgrR2xu5pwZqAMCTFfBYLLg63guOSo9Ci/8UeEc9858oh9+cACMIXsTzzk7+RtR66AWcJqA+dX4
3o8mDoj31AUlxG7Ll2eBNLedfkxm66U7F+q8+OI5lRWgDzBKAUkaOQpBOIh9um5YGkwYgLJ3Lr6i
ro9N3UPuC4/BnDQ6z9rkT8vQivAwrl7OYKr8TFl3QtGPIwi80VyCREV49QSsZ2GZ73VmPVXKZbfz
JM3XoWKhzZKiT14b+1+PoK8qwrOiJo04O3wTGyFop7H/se1fXd3j5pdKMUWU1BNzoARRed4tCbnb
1NwnPVr51zvaSbLFHIoXm5AEG/OXJJjRj6jCqy8bYZjCU8AGRGUvHVxDX/NWIIb93NmMNkJ/1Bte
eLbi7yQAZzD79MaTUz1l2rdiexBY24xKvKHG6NeBDVAAdZYjQcYna1E8dZyvigKxoRptH6WRH5Dt
vE7dVWk3QijeuewXCDyoQjESwd9o+BvSe5gJNDVzvkuG1098xKPPjcOUVrzU0Sd6tcVkOmhp/g2E
ulcM51wANKFaezX7ioiED5/Z167tz4D/Uo+9wbvwLiZGDwN7t0YdCwQ5n6Z1FNMmu3BiyI22mMUY
GN68sbyNcY/uuEfv1zOml4uYtkMNjBQpBGatZRzcsZmuMea6TELG7NoihPfyW+ai4zPhA2AyK6sA
d3qKdXaZuCF3ImvzVP+ssN0S0/CU+6+KMEaXVabOz0DOVw3p1iVXBSEbY+19a/HhZpumwTA0MA0h
6mrs/0CjMQj+CmX71zfVRiMn3ApYOozMRtCVV+jc0V0vdfXbB4zpvU9H3TVuFK7yw2CeJCJSE8Nv
Zu574+GljzSEtOU69TJomxOCd/Ygp2b66IzfyqVRmt8HAhwoBZfZiL2/eK64sSsMQDGZTqmp1rX0
+c+K+aNfp45xLab0ZDX+RvXdug7kQsm7ZVTvhHQu1ORsSQGjuEZFSniZPsbvrMVYMQxr5PUbqxiu
E+k0FlWRE9/1YTo53WMQ07dfYcaqBXSA38R5VO0nIMGjEfzTAp7Y8MhOUFPProaV0XojbhhozbCu
MH8VKDSLiXDrwj4P8p5WZM0VzwFjCM3z93FWrk1wWzULEBGZmxpiZkzdqbrdMPYPwSNhCRdY/E/g
yTUJzwgO/mUMsby0pt4MVyo4SPk3f9P15tFGzcoci/VgQa0KgqWhtauyn6ODLT48Vk+duVUUEOyi
ydDgEYFKfG7VrsQogIbhiAIA0SiqD4C18YSnKPo3sYXIMHXGbnBx0EqWMfg269VkwBTMm1eS0FG8
O9jsKhq7us4/o1KDgMG+CqovekRqj9rGACC35TxEsAuo2mGPfwBvQh7/eDWwhEG/GrH2AX9rp0Xs
/GwvvI0yniVoxLZ1P+B814m/hSRMPwdDE8JKWem7WeUJWNKjzIgnRvI8iJ05XGwPMi8tVWaOW7wF
wPvrJbJjdqH5e25MG9f8zMYXga+cyNqt7n4yO953bFaK5iIwb6b0+BnvCeppjY2ytmP/vZewT40w
eJ/y5K4RGh9kOvlwVJxavh5nnVD62njPeoQCgHV12Dyq4qfAKjGoft/XR4egO7o/RFAkAij4TBU+
4rCQDG3tIxF7u1w3QEbb+wnmRpY1+xRvRabc76KOMZ80r7KUwybp6bDLcOIWKLwnvU53qA6xOzMx
kE39fwVCUZ905LSlFy/0T7HMNk4Kc4CuEHw/C+IetSKrGJbG5JnyTg5n2XLC6qWBp3Qqf0Vh3LwS
V0oHkI7WtzzZMyQvz7hsQ/AHg7PNCLJC2Ia7pHwfzeLYdZPBid3Eu1YkkrCcHPO0gw+36sAGs5m/
IjZcR44ipCO8BMJj0hz9NNl4dot5jUYCnS6K16jPDpEC0JQhoSvERTqDgwhZ/CWTCncliyKjio9h
VCDeDnyoY/5rhxWUk8PBZxT+CdTUK6+rNoE5HUi7IbjCO5Pui6QMDVw9BJzwcjxGTQOrufKPSDO+
Rxern+HFqNTrn0RDHl5A7rSN4h+izc/a5g51R7jzadki66N561gshx6jQdgziEKm9k5qxi2tSAzM
fUn3p1ZZWBxtSDmrgXhOjG5cNzlpTEV+YxHANV1qqD4HHFY99y9tt7nTNLYffkbeUjzcgqxnqpgj
JelLun4rY0CNkyXW4ftW2jWuqS4lNeCGe1hb5Xr0qnT2q7XRXJsBwjbE9xpVkUlCROLYKJKys2nK
9xHEJFGBA2ld46ZpnX0v232vDYdRiD9RDd9TZFxJsbxmtns0YSOmDCd0n/DZyv+oWqIGW/coJXeM
KRqE/vo1qYZHVMkXE+EaqGY8cJVAApugoUG+7pfR2RTq1bTIrTd5vjwS4fj+5zP0gJHJSNaebX+l
wbjyO2vt9gpQINGqkiuuHjhomPGjdwlpfPo0+c0lFXwZTayv88Ki9mpO/ch0VHnJTu9IqYlH6+5p
Qcl42Ngo7M6o+gC6aKuU8ORFaRpHDD8fURxjegX2ynNIFl4xOMRP+CcP6KFFbyzzEZ1+7qitgGbg
efWudd0v0rJIGjSxspcHgMseYnTybavsrjPrTPVIQgh0b7XOtWGyaNJyj3V+miFslJxXlqCHgMmh
uw7BTvWsyVMsMkXrvw92ui6il5KHGs1phYCr+0DK8KYTsK0n3hUm20ZJd1MK2B7RTGAkM0BkB0f0
D5kz35ppCeAd3To4GGz16cNR7XnrPGgAciQr9X8PB7A3tiF/RCZojjRamYX4mNiTomnhlrYGJBhV
rcxVo7wvf3bzFUymoXTWayPLD0ilSPTBNjMi2MtG8xiFqKjYB5PyodagtOEpIdyI6uAvl1TeRsmE
yvTOoVA/xThg1/GoefBV4iPr8lvUs0B05y6nzL1f00i/Q8QKCPc/yFjeE7Z8ri3kvjUTRPhP392Y
DevJaa8GzFbZXsrG2zqxiw3HBDKa04sQyVs7ICjsjuUwYHvTcLNNXtgEqPn0X8D3zRIRcJZ4mKRh
PAxMdAy+Gzh/XY8BCI8Y0mxjnUmiSiT+RjTIsLX8DzW5AKuY+5WhDgJg3PgeIARhv9WOd8/EdDT4
PIeQDseps3LvMfegpgXkGGQT13r6aRGfrSPP9Gzr1GqC4AqCMaImW5tm+uvo5R+eHIAGE+yiyKaB
c1S1xZcUElBUPpVN9aV50daosh+kwu+DoA3nPvmKq3Yjpw4rpvzUDHEdwvlSybK50erPjOOuauL2
F7n27rakx7WBduk9LqjCyv+8Sj15I8rckfncSlO5gEfWv8x3Ef9sml5sAtu/9xOaaHJ1kO29GBAh
QXmOv9BU5kEt0Om2kqTS8O5MZOjQ27Hor7g+NpGZNqtReMayiUFpdx13qTRdAFa+c0dHSvizaxUP
q8RzVOt2sDGT/tvJMfkPowW1IGfVHETu3jJpueMBYEluhAKvoMWPju5uHP2LRH8nb8uECZQcq8ZZ
G4xT9UIiTfEKxPOgXSu0ShPnECNiyx2e1ATrz0ULAsLcILNE42nw/ZZMFUxI/dib5CoYkA9wHQUx
GJW6fSWXqETwzFfLzygr5JxyNBq4syP6Y6tJbOjPcbgj21MuxrZlElicms4f1mGENCJHSgUe0VlJ
poC9VvzTygHUJVXfIBamPrF0QseBwwRP3zKwOcynkqE2M4nEWuci+kGJhXCdAR2sLSYTC4eYAhRl
h5x55KBh/kzY4/uehQyI2zXTD6op4Sp3Nh6LtSV9RFJZioySSo4S/UCrTMiA8OvIRUafTN1G12Pm
kXpjeL/1JOlWsZbEtwJn4Fp3tHg8WAzMIIuqFEbs4A793fZaToAg8jLrO0mSNN/itrA1dh7K9I/8
weN1ljxfsrj8J2w2dm6OsHtwseYLR3M2YsA1MRbVc2t2jb7uyRQ6qE571W3CAEEYNPJTxbnxOhSk
0KtcRr9ZahlfVAPZLRy6bivMBtZ+i/w0DSGL1DXdpUT0Esa8Sa1s6chtRhS51pgbIyYPi8fxL5oY
siljfnx7y+WklWDcdR7xLo77E9a7Y+aW8dXOa9g0OodEVCsmEKyIsHUDe/S9hBFzGnj8SWzvmk5Y
bIN1e21goLyIPPq2fBgQKpEzJpeIb83RfNB8xGZ6Kfd3YsMtQ99UYOtus6880eQyTzOctV7fbIfc
MI+tP7RL16GeNKKQ3VrddfnnfxSdxXLkWBREv0gRYthWCUrFZNwoDG0xs76+j3YzEz1tuyy4L2/m
SXXBllsoggEdCEPSPNInWSaY9BWJ34JJAfp2mvTuDmei/KpVJTwGhr5iGSWQw0SZ/F7VcHNrCV1w
cVCD+ROHV0mhfmBQ7r3ce2LPAyIKCc+TlhGMAL1QU5/LVFwELUZFj6UDYdQX0FDbTu1INnBSHeGo
yGP9WEzpSPutSkUmPUTxBPGk4URapiYfep+5UT68ZWnNSV4QgNIGh4rSkhYQXUt9sMpz0J4b671N
IC0ILHHX/AxvqQUUW3KOpcDr5hV4UKECLpEFsgYKUy5PfkGAPmySj24FLEyj3UnmoyYYIrXzR8FH
bI8rpwk7PkFBMvJKxCOEV+UmqaStlKGO6Et2keLhLRDghPdJvB9k+jVDGiiAORqcxwBF5oBv+4H4
U6OwFFAqnuhs7m6mPLmyVF6CSQGjhPmWXZPut6X4RjaF0SXiSKd0y3HQauzMGrJBIc77lG9lMrSj
HBT7Vg+/2aXObMvya9gpbN5LApQNM89Y5ARvanW3UBKV5cJDw95c6AKtECPMkbIA+bVUTlSpT0sY
/DmZX5DZvcBg+acaNsXEMDQGlB9D+1aMfEeo5dro2U+bKjQn0FifxvqRcgmsCoxqqu4PLY1nTUXH
R7aPlfapdImfZvVBKQlAJizXBBGnb5R2t5x62RFdRYtR1E04YBgXlsE4dQkG7C77p3c5x8NlN02d
x6McT3x6U2vB6epx19fZoxjJWUFOqICBWQsbT2yQGWJZjoS1tSzj2Slqt7FIbbCxiVjZJCxmQIDK
GizWVBsGd9FY7mliAu4o1ho/nJJTCJ6JIQpCFg0FKML83Mgnhl0Qn0+L+YhtmLSAChGWXOYgpher
ZW9NGhK2jYgbIw4qIrPJSDwXGkGv637KH6Ao1HIq4oQqtkd6HxEI0uQz6evvpJsfw2gt4NQLJtwY
+XuCE+goZJXTQFlpjGq9z3URgdDinGwJgIOpwaFoCMFGTfVizwPs05jgg9YIKduoZRJOZUbDRQ4+
u1xP9nUlwCOvLBacIfKraqhguAMac+oF7Wfo35qO7wgHFW+kecxslN2fvjcFu9FVwwd5TsSDlAEH
V2RKMQXTzKPqi0w+TSjwLDQcsqbVA6UxSTwpgzit+OrnFI8nQ2mmrVbGuKqqSAOLUbH3WKVxFDnU
ns9GpypG0znq8TbOtM7tJv0+S1T2WHXgmkMjI7nqNK0Z14X2srTWQHNz6JEzQrQyLSA46eJQ9uPZ
vGjDtKNHad8v4r7JcwJ5xVqQPR/MOPs3qf2yNTos4PxnOjqoB2MjtmNhdKsx07EGG9+JfuyURjxp
CtNhWfV+olWORAUQOIUMsASU+UYzeB6FtCJjGOuN+VvQ51s7T0eMOxGeCRS+FpmF7SCW5iEaPyQ5
xZCdnBt+ymsdaslZg+tSRfTgKKMv0Q7KVltZm/Nkkx1BJWwHTX1Raj4fo60qW8wlmPgcgNox/qlT
pFfA806YR3ckLg3NmvlwiZNr2vCe7Ua2BGOmtc7CQI78ijqXRBiFAg1DX9LwLBob7DOj9kzm/LVX
OthcPJAbydpTxvAvHeilbMl5Bi1fMUn+FVL2QQri3LTSYakZt+I6xzA3k/Tr5Y4cZTI7ZdNTwZGt
Z3CfJoy7wbNlda/AmID34kGB0NdF7S9f7b2O9IfeIsCRAtdE65/CWozOrW0f4a7UrLM80eAjdfyC
OkK8m9KQvHkoL/HU+qkoHADLiHtrmv+pirbrWRPTpkizQis6Y5t4jUEGbBYyr12VWCGDfY44TLD/
n7nEjy6VnymUw06LfKyjNtF7PGbJH0IdTl/jGaU0bwmUwGBcOLXh9ClNfcAUHN1kDcOaDs2zr4mV
S6B7w0JhS9/tBrkkyFMeLWgsHCT4eLiPww4olW748iB44FG+qP/5SHH7EhaHUxZAe1CmgdQV/MIF
y5Iha9+i3L6VKzuwZjdHxeIHIHFvySp3Miz28hWwniX8alQqPVgsABT/7HBVLIboWz1sNrUbPKIQ
DXJvxLcKnrgrFLjP6FyMYD3acsMYtEOKhd5l4TEtguGcMJMHnbgvGowUdU0wDkdLcM2XuUa+S/Qd
MRgEdBJVQFICuMWrxQqXEwIx9+hWr8UXg46SnIWEDmFhKFJvyAWkY0296IamOaEV/hOZINHtva5b
G6GiY642u4kQj4h9NbT0xyp5aIv4bw4lAozpX1f/0+PoMMT9vZqyqziBNZJMfL18Sq6Iv1Zcsg8t
trwCzyvTInZdiLkRoN0YGtW/iMrQAfFIrvHHjLVfspKwdDCpC7NTZroFXt6KdIw685wXi+cg4hct
1F1Fw+XSpq96EjwXXQuALVhnbiEQ1bQLYn1VI/GSoVmz01QudS5yquWYniHRxU37RUHtCqVwRk4C
Y5Z/lAb2bAUwAtfbNeu1fT2pH2FLBceCAJnNMS2ibPSL6kuYWwPRXIDJYu3LRAGcG0THqGTFoaZu
mjAeszlFAMd3J2xa9V8BIFPDU1g9hR73LliAgaCmpH4O2fioo/lRCNOdUy4XRak9tdp0G1V+NRKq
xwSyFCPv5qbX7WVSHGGogeAH3Yvca8/WVPaBOq9ZTcpiFAed/cfk6aeIcNVVunSJpBkWdqtQnHwp
mz2REgaTmjPMWXinWz8zVUp9oUSXvJ6q1DoJWbuvWs0mJrWPoLXUeb8HtHScOMNN+AK7tXM+nflb
LSor6TDHrzLH+NTYAwCBp12Fxbwp8XQNrd2icQg1Kv1k9Tz0JqG1MzYxogT5psChpwvgY0vJDwPW
3LVpa2Zw1+l6ceYYL3qmVbaOmWKUtKOUMAnPvGvifNmp3A8dxXFTZrzKEQCrBXc5jUdAtmziQzZZ
G85r2lYP6w/ihFteut6gtfe1CtYI/yXpG1F2kkbttte+JJR0PhQnwIEuhTyGZXRdjOWNUdljJYJq
CYc3re1uA9s3kaBCAWWmLCewTJwi0KH3PaK4CSh7jEeusYy4HlUAVIh0/pggoY/iD9k+N4TYmVsh
j6liN1SlI0voNtM1xpkVoPMsMIEWEOCNsIKodc9qsOA3IQB2XAwNbQPo1ZMZ105hiP+Qlji2krci
4CvsYxk23ZTG/0jyvdV6odKsJwtOn2YfbS6ETpnGr0FCoHWKEGyRi9GYRjbUhmLdxbIF9kuYdKqh
I0f0IFnF+DUWRXTNaVMVkpr3w0y1A7lHvKWEUKdmod7A+qqNZteKk1Ms80dusuZq+StYSPF9jplM
CDmoT1Ei+kIm34cKysE4l3himXYUg/d2KWDHiGqhvpPPhvaA4E01ZRhFn/OQQkXPkZLh09jKWlJd
Cfg3hZLEUpAgtkQFnSmVKtwkLbiW2eIR7rqo5H02YCsM4l54TFM4tcJUTMchBjdT4rXL4qbYAX3y
LQv+Fr3lSosBVRCrjjMPKEbc/pVZenmv+xLRhm0DfXoqSCRKQ3ppuO5cSWBBNJButqWsj/ecxf/y
CO9E0Beh146psENnxLVnZD/JMNyQ+pgZU5ToWhEHGo9iHYP20O3CDOzWEgxMjHlKxeCg+RUuH7sk
ZL7RubY2ssLumshLjWxcmYwbSPh1SvfTSAyB0bhlmF5HCuxtEVU/abdjylVI9CiVn4sngcNr/trV
p1DxFiMgYM3qMX+hrX5TcwopGfDHng37Srk9zwiYzJQrqKjHkD4nfzVreBAxARzHoPlpogMYL4K6
Pz0FVm0Nkot3tnaHAwZQ4Gq1NwXTFC11tknEq5O+U6Ku43SX21sE1g/Bp9J9o90DwBnmN8rIqupC
dxdn0JmkX/Y5jS6wx0Vll3WKNN6BFS2Ll0rEMP2eyk4W/QzCCWdEDbiXcgmzOofNi5Ct/7QTxhdK
xDQJPHrD1URw5A1QVlYx8hpHg7xDFkb8LFFlZyJOTFhq9aV8sMjCHSFmmKNtgZYUyI1QC0MGfgxP
jhJdEwUBBDWBQLsi4arZzLf5QDol5Xn+QgukOvs5QFaoJNqOho4w82o2hY076A6ffO9rJXZcp26O
Y7RLfvkfO1qYZm8hs6hvq+qFnf+8BuPJzO60iqpwtzMOibgPSeMau/EYk+ywOAts8z+AnSAFNQ5H
gt1GNuRfBt2B9lMQNVp5NHQ/I5aaeBSVsGuIio+1V0Ag7pCcxoYC9CfjZUJNn/WrJ0+tx4J81jtY
7fEZ3pLK5p21E91A2UO9KJRQMJliiNFsJjkW2fA6ZLrbr4DJgNz38TUEErF8t7QSsoqQ3QwDjWxT
XESKiB/faJjnjrB1DTgJ8nTXKb9L0cg4ArXWZY6/JdVDze6LjTI4UT7RDuzU+ilpPrtX9SFFl0i8
UcA+XtlYTS96tuU25wXT7AT88jGvrWOEy4yNUe4shNwm+A4uTNpce59oAcCug1rQ5EBV3+BqZemx
Xk7dVSHsAPelfkt5Zgz/Uv1BTnrbVaTOlQa/D1sbvuizrz/z4i7pF9Fgpx3/TD3OueoUJDx6bSPG
wcL46BSTvQgIdlttduhzktgdkpWL7+Cp3vTypP6MUBQxUMu4ErY1mWgQcDNHwreCtHYEOHybvrFu
WkI7v4+iJ1Y/8ytpKl4JeY7jj4UUEXSkLLt7dm+NRWcsyOiN+tufdF5j5RanlMZ17RfDjnUKqBRx
sPntwcklWc4WQcGb53I3in8teFLiVJPdGqQtaQpx4YyR7lzANGI+pVQZvI24HRrePg7n+rZwBayr
9vRjvZcEIjg8qyeMQQCR0W2tX+PCPTL8W+/DVwWSCB40DzOtZG36e4Cb5ZMVUw1VlXBiZ+PfJ9pv
mZ5yhbsMtEYM2Evz63T1xM9pnvV0PNs4AgCXPdLvOvX1f8UbOS8zvyTn9c3OcxB3Cn8lRXR0vf+1
L3DXVdzzll38RXQr8yqgYvXJLwsLVtvZ1SuW4L7dkxBji/agzh0tazR4MXM570ccXq8CNpXFRupP
IqfDhYfdxMBqCdrXFaiB/Lbw+mBk4Ra5kPESoPbj1h2dBBDzSDgSL94h+qJuRNdBf9l0GjBnq7Ob
PQRUizdwM6CUqGVuBRsVk8rGOnRRd9Feoc/hqUHb2pqs/kGw3aLAjo8NgU3xwAUvtF9xtOeY3ERg
9rfRkeVh6aj4+sFhl/uatuj6c75Nw06LqQVxVlp7v2Udnuu01RNtw6i9i2igV7Guczw/4IphcEnA
VDI1weLBYgFra9nghfy0PsLIXZsQAIOkdBXbMKHaO3h7LBUzxCsHb/YK0s6dwbJzhytueaol9zZX
GXonKRq3k21y9LroztFWp9OoIEHxhj6ivAkvXcmPsIcJphk4IykIZoY4goMHF3LOLARfT2wv7XiU
05s2e9XPuMK0jyXMJhzL5V6mrEDHRoqbZpMdh/Ury9WROtIK9hWYo40JnHq9PITxSRcJ2wFu+vAw
fav0zwdbHNFaQjwIX9JGOOJWwkU5JHbxU8gH9RM+WZruMt2VuHqiLdFybIzxd73Yyzt/O5i/aY1n
Ot0Peg2wveYFH1qr+aXpLpj2v+k6zKbtAglkr9U7Sz3jN0I94CumXCzzOnwz0iMiHvV2px4BNFeM
7m/FO9EqYpH4eFXeSLxq6iPDxhphaf1ouKgdV4dC+4vqTQOFwPV3DKFTxzkHVNN0zJvx5EbRlDNo
U3rlsV2Pn4bwW+KJ7Xi88OY+AsLLVUJkKxgZlwErv0RzkNaMa//HfgiUOjYSNfsbZV8iHt8EfxBV
PK2/CZho1/HrXHFga8gRkCh7y+ud8UETmEM1Yb5Wtm4GWu/Ek1I/JW5hkbPXVamu5puCXZd9nOSI
Ee88bF23Anc1ZTJcVvkKM0aW9PrRCy502a1dNeWuA1eD2zvAEMmlfxODnQ7tMOYQ9NGaH7N+zKe9
kO9rzamy48xhUcN+xDX9JZEMNfZ8PsknazKSTUSTQKFRBM32qUbT/5VIxHAEiqmaLF2BwrdKvYZ4
UbnSK/Gu0fQ23QvFnyQn6jf5vEfKOcfxLkbbV9QvicelNlz15DDHZ4E3Vzd/twpF9P2zMxXkpLXS
wKExxwgcJaXF6lCcxv3aHvFQlJ8adouw1dj7kALNN9I7YmP+Kr4wQejcnnCUT+FfSgwLNnq352Ko
/sC9VOFJ/UUSKxAEyemvNIONSJiAaQuV6kXFD/VLt1E9umq0R2SlXYKs7boO4rw+sx/ZVMj7ud3c
xzfrT4Ca3l5CyzUewbmlFbc6xm9l60K2KlnEXi3zHCobtcdxuuEiIMDRAWdpD1XnFfVt8WGqp6ov
L5c0t5XsheSh2N0H2DGvaeC3JlekB81NqQiyusJhoIgKAxPoy9wJv9G2Zp/YX8EQ+9LPrvQq6Qed
LUJyWI9Z8i4uX3tYyiBCfuMFBMa2IDAxu5TELFxemlf3p7Tfs3EwtVMhHcvm0H4QClOxjMEpYM8Q
Alrfggbo5Ndy/BTNBwb/qNvPDL3dp/y+BLye0ods7SuNE9Eh6blEHwMsmei1GV7bd74XrfoxoIaI
f/l1UNdHN1A0Nt1j42i8yl3My+mG9CYKLEu95SXUTsRCEfw7Vh/ysyRaeMGNyoBkfJF4Ub6M4G7Q
hXPRaLAT3qp+D8xPbnz5uGR20sG7OIGAFX6zjG/6X2u4XB4reE8gIsckGcp7cTlBotgo8llde4KX
+wTgvHpT41uOKciEB78f0pPCA7bjR8i/SvMSmy/NeYZHw6NGYcrie+O77gmqsIOcAeVQIjh+B//q
Rd9iBlS1Y5Ed6s6vhGYjvZrrqQJ9+VgYP6wAebPQITklR1M+GuqexGFcltjC4frum+Ek8XDgoJ8C
/GwuPcv6wkUxRoOfTRdjuty7wI9jLhn9o6zfJ30/URmSOHSfYlUEA6HIT/JIGW+jAR+fBLnQK6aX
ItoyN8GXqAZ79SPIT5NVbfwaAhAwbAubFpCB2Y2gMqi/JLepBWDZyduJjEST7oavwTozMRORwtM+
ErRd8CHCm7Hxj+a4fC0iARc9JmRsS+q11A4yaEuM4mgVYftTdfkulvcltvh5Gd4jon1y4k/hwVqI
X6G9d+8lysh8SfCk9V9snNFfG9YpLgnjlc0m7RN5h9GTLEusyFep6TYVrVGv5IWZl/F9sgoBG/5p
GN8AuweOWd1eQ1sRa54D6UlbzyCUTTwKXHXKryGfqwrTv53xHxlV5CMjeMs6p/xqo6sKq5+yCmPe
Z9hTMBIgaL9ar4axbbCMlrykd/GDC2sgeQsjh7eLTMUxs3s8fHbhN2tNYEf62WIYXKyHIT2n6kwa
SvtnkEEkEOXztBoWYHDiUf1jMVtyBoQYTmiI1Tq3ks7Zscu97F4nLrxjUgfseXnRSLFXcIdjm50e
deGByWIek1bHtTvxLBOQmgUoNn+gWseFr3Cl1tbgJfdTGjfyyDJJhe4oUTlBf458nOncWFM83lK9
EqemuANDFsOhdpJm5jL5i9lWNjymFRhM4Xsh/C2iC5Kf3l6KVson04KcXKTkrAb8BJSsICBOlyn8
ATRCeUArvfbW3QqOOsM+lnXO2EZC7e1TJu4bANkMyhcxeqXwnqfii1GnTitJ27Z6MgcqxqGez7C0
UwzM0vy9imRJDM8biNZaJko/eIk6eWe3qTScog7UNiiQD4L3kmjO7MSirUhuHtvMhcILDVwbZtfV
LRCODGks67z5Y0iePKDUCKjjjCmOq6TflMEpDz7pVcVsYxl21p4HBZQR27P3kTcu1x5sJ43RDJRK
fRLU/fwjN/DBDqmwn5g5KFwNbQAQ5oNDxNKdJ96T2B60h6psYz5g8ZtYK3XCc3Ob0l1JnCiUIOPY
VW6LwMefNHiZ05uIpCxKx1a2Gc3D+I7iMoTvonSmu2NQLpQotBLH3OITnQr5GrwOhnxEfb0n2Ctm
O3ygmx4t1mnfkJDk1iKUBHy2sNM+BnHKIN5fRNq+MewjibZ2VbxNaJtlg5yqRAymM1P4aYp3qkRl
DZ7SpftraQ3Mh1O1YhEfrLcfeDrOVXOdhJ1RPaW8p16JyqTRG0e2SX3lpsVHE+0aphZ6Yz1p6DYj
WNvVxzxSoC4sICwqTB089AvF2NbcKrVRb4u6O2ZUGJrtUwPAZTVfsrXwvoDKnh9aDB+4p4ubGnwW
QXxRpGIXSopdoU+a0Nk3ulnf5oSe7vmRql+GZtrrElqsBFwn2UnvyJOvcWUsQWZDMPBXCwifz+sw
ede7wyiBr5SuKgHJmMgpmNIOKB+ZlYXMf1iQSJNejab/C4G3ZfNFlb7q6UxhsNFxLlh8Ycj9jLHH
Yp1rnct+FxrENOnIGWW7Eok7x+KfEC3cZcFPlvcepeyORcOcXKX3ar5UCvzdwKDJqcSoKNnIYBtd
edNr9aL243MGF7lpk+Zbz3rWxvONmCvXPEftqu8x/DYsoMQ6/x2iyk+LKOPwrb0lcUqNWZRxeqDU
V9L1TzHUXsE5cRxNXyfM9DhuVK+tZH+BKzOY2KGjgKc5GKOuOWbmmqGPXtliUsE0EqSdZfVDEcSr
UAZuP3XpQe0ncav0JSoIUltdVT9iv1z6HtiNZVIQNY6K7LK0k197aIxZ0uHxp4qIZUAR0Yg8MELe
ZrPdrT3BAXMkeZZ0k2J9yuToAITuKoyDK2Bm15ocnkjrjXgqQuR6sTv0XMXaN54YqrghDLCp+hmj
Uy5W3HapQ6Sp5i0JY6rO3bmBD7wvoMgSESEEnDXFZkJsz/J0F6/G8qPe7Xl3ARJxAlzLs3iLDDv4
DiXx2K8mXVgILG+RT1u/UilHvFC8IknImDAglu1Iu9PcfSWT5izwGGQYRnZTfPVsVsgOatdCPAvj
wxhedOFjFC6Z4BUpfTQ3dve1fonMQzY4PT6olY2z47BRlS/LfC3n+5K4cVLZS/tsAz/Fjj6BIc+/
KHzCtLSXCYzR+AlbrrynnANLffBLyYJfz3oVEwM9SixShPQacxxLRRfaCaa09xZZe6K79ZCzZtUu
inYoVJ/7uGcqXn8wb2LLpMSg9h+z9Wj6e5YMu0J9NMhok6fUrj4fWvOr7d4WwQE5Ewv8cg/AvGPR
SUwRLMM/wvQMBLuoR8D9Nx41/OBYucQfC5ev6YuwyHhttiMwMncZthb/binHgMZVI/H12s7xekKH
dusvmvoerDCjDTXNn/Uf6Jd79c4OCHi0fqorTxg99YbREgHGhwP0p5/E/XTR9+NdEzec2z+TZEvz
ukuwetqXr7AXM79z47f5pj0qXzqiI16Batn9B3MT97H+QT/Pe/AsD2QTzG39jTPQnsFT0F5ppwcw
st/pifXOA1bPG4XvnngAIu6Uf3iKbGYWrBWX8dVQtjID8BYvUfsXtU7EcEfbUk5jql3+oZ2g6y6E
FrfYJT6hflJzad3jk6SechAFyWH41pH9XPMn+VJOBPu2o13cc5sOBcdYp0VIgrfOUU69HV+re/Y5
HjgnukQGnOQRPNOdcsAste9fSb4IFxPFc1+f0IJf1N/aVmayIrwUl3t65JKwMdza5gZZ6DifpCOo
vC1tRfGGDnmEYk+lXGo6FN8xAJ4n+rL5ZIMDWh5BIvzOvxubt+xDuBq/zTuln50v/oNzzONR2xK+
90n8PLQdGtJbciMWR4T63NmABd2q2jN7EdUzdtR+zcGDb5NBKfhi7D3kSBs4Iq/qBYxk62o3xj86
VAqQ/3DqfsKn8ckWdEsw/yV6mHZbXCg02uc+MLi/8BnP7vwuu43HTeaWJ9GvHCjhefVE3ESiDS71
dTyOrrkxGSl019qPv9MJjRtyKc8FrzuVHzF+eFyGhzFyqB0reNNudLfc0+dtc4f22+pcXwlaXHXI
GfUWY6VvHKgz0ZzmKDyYyfi1ltt0K51XtMQPn7a2yq/Bw3znNX/sTuZPdV4AQ9FCsqHnzrZekrPE
BhL9YBOwj3G0E1WSF+ETVUGjEo4WlhsiJbrLmjk+NjC2HURnwB14TxY+Ko80pNMdFRt3ZmQTW9xa
bv+S7xYKn73irbaRG0nNlkeKSnVOCef5dWGuRhRlBLfbc3yng8dhuHytf3TEDxcF7Y2Wxp/lvdyJ
3uhEH/rf/NVu6xOrCLZe1UF4FU6ho39OF9aT9vwZO/Eu+oHp6y02pjOX0Vza175+yE7loSYstOED
2cPa2hvncpe/Dn5m8/L1GKb4Sbe09Xgct5Dmkm/u0TNlOHZyWxIbs7a8C3lFH8On5DR4O7f0afuY
kNmus135N/GBO9lvf6cB05ERSOuv5X06As9iaflp2j/mRfEwfO5WF5qzONZNeZXdtRIG99ADTz4i
x6bmmLol1qj62j3yzRsuv+WdxTe8t3flXXmEZy7T+k4gHpyusovpv9xBs1RcxZYO3BuYVvfJOfUb
Z9poNiYBzEdu4UYPCF87SiydyI7+mLjYLbLJ2wte+Myf2Stf6C7uTR5Mmpu52nX22l29424+Ve/G
sfCRO07dh/XLwxwVcTa2lFu71S8CvN08Jr965FvzGToANaBIY4DmxPZi+tTT/62NBdvYsRwa1eIN
o5uLWERQyOMWhvh6bi71PXYCm0mRKRsrI0aI3h5/xqvlDDvDAUvzW+4ISL1XTy4sNOR+M10lZLpj
5qdnYkKu9g0q6YCcuAt8jFLYsjcon7rTO+G6n9219TbdjWtM2l+I13AdS2S3T5PsCA6fE4tQ7H7v
2WezuRYPjSZOO/SYNSiIQyKsrsRfxmO00zn+/BJKSWgvtbmeedMzqbIj+jT44+BMIkctDpVf1u6q
Wu2Ht3Y4GcMrzWIovIjtwROtI95Ph/hf6ZHJ/gxPpHeBIt8Znk1bvCDLc9TiD35k391B9Q1j0xyC
Hb8tZN2TcEMe5uBM/wVOdHYL23GX7fjWtX/y6Moyi22Cxzi/biKHl28CvEbsTHweZ9YeZ+CZfOiP
xY13tSc4FTIkw/5B9wOf0ovQozeM1wq4lnYHfWjZk2RvX1PZ4+VgvPM65cQ2gQHB76XZ7O76l54b
TXAwQcmqo+7FPZl6mjGwbfEYoseOQHGIBusPB+3OtVYcQl/C3+Xi2xCBJXG+Q0j64+OENhFGDrSm
feEM/wTU4mE3IhNL28xDNV79SvZs5/ZUI5ZtIgee1jcX+ZYX22b4trYZQvZX+TShP++n1/Zq7OlP
jC2sL9v0rrRO5TccgjERbXNYqPpJNxzayy8k4bHs8siTnzjmd9ChAXvXp1UC5O3Beljddq0NJSTi
4kW8deSHQkHIhgWcu+zwLKcvyMoIo8zKXvjFQxHB+708V9fp0X7qlF/wWzIdmT8jbFREnZPsB0eB
OBEG9u/iTTokjxHZeDtyP8jc+j6Big+O2P2wJbRv/fW/HBpJu8vItt0OdxLyu82LoaXNw+PgG2Op
IYLv4x3yamVnSO6UOJmnrWUJZx5yXDL75jaceWWgH/qy3X1yXOJOnR7V1WJv8aVJLME2MhNF/zVm
m9nBhZpd81d1H4YuzoYEiyYh4ddo/aJ3KqVydQ9ulOMr2tqmuJTUHpzGl3KLc+4lUDbaubhEF/3a
vuQndm6sFfMX9l3YX6ba43mKzCde46OR2Zz77t19csItylXkqR66zQf2Fb8+4gomCeSJLv4fzZ53
+bVgyby1fC5xFxoyflIXWvUwbStv8lLRFt/6AznLeR2aNjSaMBG8ZPveL5/DjaPus+d1SLkoL75X
yXnjTXNf3OqoXCL2Rq7EY3PZjcyO25TLYmG5IlMov6l+rTeALEG0n7Fl3fK7AcqJbvXUbm+85KH8
XJABNx1Dx0w99DZGZAm3nHs9NNPlyNMZbeiHYW0r7MClBh6rZ94r5YlC6vXVraA0vDDfOIg6PPIE
j/thr3nmD+yu41riQlbvOZ3NX/Jn+LZmaI1H4x5983DQHJVeoU16AEttd4fMBZeCj4Yp9xNuoavs
OX7JJjMHhD6W79fKy20VK/KOC2F5QRqAzANTkM0ZJSPP2KcwacdZOraJZfI8PlhMK9tScVAEcjR0
4CEbiyawTX0QPUIFLm/CyBOu3QuZd3xqGCgINoAWlNiob4DUS2/hOnLwKPNJMO8kWoxPAb7zTcqT
j0q3/AXqzma0+ft7D07NDfj/17y+OpsLOc4DdCE8kcwYEM02XIQQuviM3GnHAySnJ2btuuXcwHYV
MSr4oeUG56Qk+e1v/F4snvoN6EfgobBk3wGS4YrlZBuK8Te/iTN/Lev39MD+16AA1nDQMQ0mdjT6
5mD1ToQBRWRrYA+TNxlHhGsgvQNv1bcs8qHys0Vk4RT3mO3shAfSy8jqZNecUYu7wqMueH5foOOy
hs/t4U/6K7mfn5gSYadAIiDoUPHk5UC2XXMBlGhTohRdF1Rtbg2J7dHazNunW9qI7jTy6u+MnXVy
pCSZzo2eotQb9n9eR8NXwPxNuv0dqHJc7ScW8WTsDeVBSl+lahXup2G+i60fY5COOM8rGZN1vueC
bhDW5qDc9+SKFAnyYs5rUqajy5z8pkGnYn+lVcYG9by4R9YJbaQc0aqJcLBAATKkTdKWNlYtPI/F
PRg9/jWLv4fiB5/8TMVm8SdFTJOlTVSokk+GSoZuw/86Y4ytlVd4lERUj0l2jdtzO53j+VYu72g7
26zYxcJfqmEyc8C7CgMsZMEza15Q7NmwhLPIqd+slrQ5uwiNomtK1jTT1dhoS3P1s3T9ywCJIG8f
AcKwGmI0yOCESLmXQtmq6d7shb/V4VJb8yOcdBhl0iaHUTawQsSnhpyqvkcZKYjlKjMTtbux4bhF
Vqc7DywEKQfySrH5ECnL21jpFJGpyXTEKwIiyojPUbOSn1k09qVYfVpK/bksCHaNleNXwnmYS7Rm
Ez46RGK7V8TOk1fZFIdMKNMVMJs0r5q0kc/op61FoqodFg2fBCYTS6jOSgtEcU7xaYq98isacL+M
SRFc8Kd3kEnbdpI9OFLcpHEvnCnMVP4yhT+dZNW5gDua19OvIAJJFOL/HJ3HcuNIFAS/CBHw5koH
eidR7oIQJU3Do+HN129iL3uamZVIoPuZqizcBGHw4cr6PVeJX1aaRxcQzFpbmElDvYB0okGiyLpj
TFqoJC0pMlC4WlaFXjGyv52MlW/h9n6BwmsxmBPQp7HhonNRORh9tm6htgRh6HzbFVsxdUzaFVlm
+ars7JeAUA1QJh13Au4xq6Eka3GBjFgyzdp6Kn09T0A1RJ9EC0X9NeWzx8RPhGm/V1XlFtvcUrjj
tu2IcauaRhQnAdexG8T7CZ3rULgEVLq3xEyfmc40JEiMr458SCVubpYcDxOoIjsWDP+sACGoPQ5I
JTkDCjxv5zS05cG1Q9B4XU34dcTayvP2CRFqQeU+Y7y+GgEqg9b9mUb/nmgdNGeVYW6svADk33s1
k5kMAMyM+xmQGM3vX4fcWrB8Eug90qmE28gcO/yqLQzDExDhRtV2g/VP8jHV0b9OwJHnQlfaGTnB
zN96KZqU1FzBGdVcQpMbswDCmXLh8lDFbMaSxmL2ch0t+ndbW6S6seujL0OQjVTKbed1kDY/W/LG
IuupEhLTDN62HyyEreAZIH5FE00Gu06hXg3lK3O5Chtlr8LrSWoPWWSA6b3EJ/Abu4wJsESMbDqS
ms1WOXNksZNZfJU44UfdBabl8l7CPrEcXo/CR4dNFHsE4ZBGrC3W2BihvNi0jezym/Q+sp5EGInS
nwkwUxxkYB4YbBONpVNNqy4mcs8RyzTZ2uJPphzhscIpXL4k40DJc85KdztOh0LbaGy/pYoSiZmB
3MV4MlR2xyJ4rzhSdLYoMdsTJWOGZX0DJXqUwQyg8wDcBeU/w435ECa8B3pR+rJsL04CRaaMjGKJ
hPmjTGO2Iu6Fs+1UD+O2GpVTTxA91rf4mCnlxbCVVaM3h7iul5oVvugDolEuS0G6WZaFH6Olv6GK
RDoxvEut/cI+zNFNbZG6702Jgzv/P1SKbQN3AOPuW2qSW9yDYABLe8ixSNW5SuY0/unhkIwQEd1d
QE0SgB8MWoui6JBXZ2jCZv46QQz3unRjQv9ETWSL35GeSJlPCTSnaeh9O2757fACts6PwCZkQX8g
tO8cmZC2qGyQLRK3ddIC3v8uIaCPAjIsz2l5LfkBUuulIggTxT9NMQBb07rinMoahCustBPlc8BX
BA4V+8zOTvgO2UtP5nTtZp4uhNuJ4pgob0awWCRJcVnI0Fk6CnnPXUlEHlOxgg451ralgyLF3gob
+x7kRSs/Vfjx6Dny9g1c3KaQBpSeXUBzExi/QeYdbEQHqn3SaERS1m1TS4LxT1rgKeYUKN5mGlJF
25YM3VKgP0yGlhOY6rw6q4j0IgK0Ne0z5mptKu7ejFGbN89txUMa87V4BwukxMaqzL4MVgNUYtmj
q6FV0OIyGrQ7Nq4XtUNLUZKjTv3cfVohlu/mobI1cMirblWe2HBHug27RNCdl5EuIz/2dG0Go2he
Xz1kJZoZhMp8atxzCopkzdhnrK5S+y1OkGhwtiT9n26DT7Yu82JWojadM8ixC9PripLJRMpwpXlN
sIgoFLeK037pYEOVPlsaGoVECoOafcfwkof7dCheNeIWA0/fxj3CgoKvxWBdgv9/X8CnquNvjekh
ozA9/FEB5zrxradkGKwOvf1JYQYFeYFZ+M6gq3OK6lJDYBxEjgEODCSLxqG4jl2MV+ipT76GLE4R
n5EBtLA5uw3civYEp3WtlrDF3I90ECuMCeAyLN67kYFVUk7YnskvU7HFmaUCfoChqpx3JkG3birS
RLtpVzrcOCwT25csrq79iA4VQ4gU4ZdrUj4p9rtutnjWJOIKKzol1I9dq+OFwy91JtqO00iBGzjL
+gX+smTV9BpL/ryHwqOLYyFpeLAqo82N4kMxuHuZ9G+a7n2CDvCjzJ0WXoZtusgYqYTIx/LoLTFz
aGfYMcF2s5TE5LGNkwD28kfZE99gOQQih9tUjkeQHC9mPv60kXyalrHTcs5m2NwLmI4HR3bqqvea
18rBuYaVzRTle5hUzz6gndStaKNSXxYATBq6han/SlA9zEzWnIQJchJIalDzem2RjygZH4HtQMRR
XYEKkE/76qEMwrR7byBjyZCJa1xHSHGPhIQhgZktQTZwQ82ArflDB1QZ9HRVBJAeWhGm2XM35by9
Tyv8VxnmKWa9K3HMe4OF65UyDMZ+Iz8B0iJNK1eAC+iLVz2XCGdWzkMUxCQLbB1SjFL3ZwJJpRqv
Q4pYtOG0ouMo0X3gfWzuJh+g2IzNHrkG7g5igUm6aNqNdG9T+2Ib9yj4C4nh4kIDnsmy1cKcv2Ne
C+53EBj9EWaBBNTY6LDu25u8l3O+NoC1feL5RMgHyI8Ye8WXEjew9aF6aI98AH2LmgpuoKRFLTpd
YHDwmYLRCrqcqoulQfw6uefYvAgmzlRM+gA3+jKyR5q8d5hEgQGWiHDkOVa+H14LAZgg86g/lu0I
+vNKyhpVyqqTyJL3dXDMPZ+kBTwUBbtGtLbDa86hm7OONPfZh53twdz38ph4cGiXIdf/9Kzs30nu
c0CsdPWbkvEhCgmd4fE32oIm3NOxOPrbAGPQWirlxrQuCTsB9gm2bwKTccFZ8WbZtq/wewqxco3f
CLo+GlPNZ2lotuQeJOukPQbGkaDvtaMfrOJBFMGiKQgW8A6m8l6Z92TE5L/VGsKLDoBk+/qfzhA3
zwh1RPkS2ihf4SblPD4sXGBRedzGzQQ7LZmBtN5crQZ8N9ZSGw6d8oXpcmYvj5ueD5EDc0SLa/Vb
xEcTdWVJ0cOKLmR1wCEuf0qEmnSUE11CsaWRqWGqpUG2youLxuogOUbhVqd5ysg3JXwRbzfGmu8a
cGHF3NVrMdyaK4KLVxjGFn11rlNzScvETlkZ/vqQ0j84RwJP8lyRIL4h2tbmWYDLMWzEtM70V8SY
4lDzY1Co09uBQ1mgzzN2KA15ptuRN4+RX71WhnNvHZz+oFoznhQkMlVN9mbs1H/xF2iT4IYK2AzR
3MAJ25n78DR9RKiDzth5vAT31BlPx3iG26MzoUZVgQyy3CbTFuCOvcVFVdJDM4LP4Csx++Xj4cc2
/emK1DjxETm2e8TYlJbOyv2X7fN3TB1Ei6LigwAQrzt575/WKrGRyK2dettob/w8aICgy3I66FQR
X3in3cgn2goLgyuwJizq3xzRy4pO1vb5IwzSXD5GJq/gM6ddDb0M3zQeIVKfFpXnB3KZKWvcDETW
nVKSA/CI18vxU1zbs/ZTXdxfsOwskh/RiW9HuRWIDfML4W03+59sIU0z/w3/EDARNHVEk4k4YrqA
9Wh22c3gmvWxHXlrzR8+4N9aK+2qwaxkRnFE8s1IeJyQzH+x856qXUe1k6dfinLJ3JWZrWW7tiyf
sNQJET+Z9P96QgjUzzzZ6/oxLSgDF466n6lVlMuL4aTjY1t67GuIBc5gzfmszsVqQkLAPIWh8Rep
2vIT0WCjrElTRiHkLWb5wLACiK4p3xnhhODFywVRTwJc5IZDVmRbYgThje85TWcA6X52tp8ruI6o
S9fFR6iso+SYi1NjbapkH+e+olwr9UK8OcOIhJMp8JFqQf1q2P1Cz3gbPucKhZVdugPRp9OTqBSO
BF2fMVej7SxIOHB998uw7gaH4lkdUacQgApScO1tSZymoIwJlfDtf6HweU+wYa1oa8p7eLVeiEgW
SwIffO1jFn7/sP9x/7qndlR2csUMKcVpzRCdgZL4SC7Rv+BGz1X/o9p30eKb5FYsScEsfAbekDn4
qvt4Uf8h3KRTI94Po6C9M/bN0yBMG4pfvAm0ZWYg0OUYQV+igOD6ad84MZO9xYrhWVK+kLF+n6ih
kxWgo131Wf5xO1qM75/hN1GaPqKqW/jIIPT/C7fhrdzUv626QNILS/2q3oMLIFqIuGfUEwzpys9x
a+xc5Htr4hvVW7zNCd5d8tM462wXURZjFxNrWiPr1u/yR/ftHsgaYyLuofRYIATkXCF0huTq4Wlf
6p044TCgdHVJw+OfP2t8bicWdd7duLqPcKYWsg/QbgmG0qXYGlv+AgqYch6aksFIVCjFLI2Yr1+M
Dwhvb0xW+L9PR2073RHYue/Fa3XK/nquLt/CCMH0HrboT/uPLMJDs6bF2+IwJj74KVi45ZDY+0Wz
5qP4Gh7CV07aqX/a3ir+4hvVXrxXeN52sYMLcORVDa71hroiOhDPd6MKCb+bO/2UZy/b94H5K0fC
9EjZeo6Ye9bmNkBIahySh8PdSuPOA8CzaJ7M/UCrhokC5/KakjvlAF3xjnY/KNGYM5CnAX8wYLm5
NUk02LvXPjpa05IYxE26d67BtmV9Ve6rV3nJTvzuBzYGNQcHOtcLT2cMOaNYYMLhFEWPiqr7Quz5
LnqGb5hgZ+lp8MkyR0f5vR+P0YUVgrIMD/W0qn9AiUHuPzXf9lNBCMp18Umi07SVT0bKyLiMaqP5
+Xf/gbs4RGJcrotb9TtDmvcebjNsJ9dhNgUuEGBHp5SMMyjZwSn8lRvn3Fzcq5IAvFqyDavHDYms
PPLMzQEDTs5KiV4NqjRmVb/9M+Hg4qhl3k50xSNEq79oybYlEjtAyeZjp9Fg3ywiwLTuntkp01ab
MaP0KVSNcSWKO3osmb9m84PDiGMhx3uT0CZuIVSsSMAlQakcj1Bpot5dGEz9wZNhwW+1W9otK7w1
IVFYnYGs2ve8LQLfxLvbnS+rnz7asKEQ5UZFgfAg9noRmhzF+8R9ZPIPcl0gB3wTQLU2KHYm1wcY
s+qiH2i1cbmxer7udEX8+exeYxLDIjdZWbiT2rMd/nWzWgVy6ZeYdmZ4mYnAnYKYbtZN+3Z9sgj4
zlGUUloxPvde1e7F0B4Q2M3sFKR+m35oOWcEh2F4quFsQ5Drdpl9iXAJtNyaQ3Uv25hyZKUxtGZC
tjBbaz20KqMm3GrsgtjfjCbS4n/Qe32nLFe4sYeCLVRH6cgoVyZX3LKCxZ6uEVXUYqRDIcIaML0H
iqQaOpnOO/QHJJwnxbtXbXxuifTTmodmvIKcS5iN5jnjD2YTDa4Og65MCUJ0GutO/ABmyYeDo9ar
zOhXBWkVfYW6eKTLNkr8CJpctn+0ZU7qj3RzlW+VWLl3UeMTPzS8EynAnSuo1lBzY8xZM9WOnm6B
GOzD1bZKDQN9rY/rikHmnGPAO2B/q9ZrjpE58Fsq8fpqxlskU6nKjZ69tLfumdhbCvFBXUessNi6
NQMUPtKNWESIU1AePC5jtzoW2k2bkJqy8JuBa3jwbIPTswDGjlw7YuUFkpyc1nDk6MuD34nkh9DM
Vj2/KHZxzkoWU6SAE/O8z+pPA1K6la5kNK1Bw/uNSx/u5FvVI8+JLM4U/UIjn6LaS+a27VkxrwZE
CGS+Vb4Kfmbfxc+YbZjt/eBHBWbObW3t6AoDza+/hiN+IIjfGOWQZhQZmhK/uXmvCOwDZmfzxMQ3
EFVHK2VXbVQSWd5YXfPClf+UD+IV8luONwuCgftClZp+efaKl35kWUXDeEX0iNmGHzzehTx2THP/
eMXZ5rwMZI4+6FUKjvob7EVWofFs1FqIU31Mb+0+fggceZRxB2opZGDlrvHbLSPGyCBQG8z4rh5x
AUN0QFHhvA3v2E+ynXI3GIjj9XkIfeV9CSyJt3lfvpU+VfhwVrfWyrzhPeyUBVcaGAt8lb69Lw7m
nkULtoV1a/kqwTbndhN8dD46zQHY1Is4sOpCpJhTQeJsmHW+7A2mldjnB1ZQoCD34q14R6+UPCVu
H1sshj9UBBj9tRWAHrqMYMHAKImW6i07IjKrf9jbZZ8mm5Fr89b56WnOLUOyxojGXZCWFqxRiSHQ
bdkmHNxz89PB9zy7a9PX1S2q7hrX7yJ91PWGa4O4p5pr/7v0MdpjELowa2ZdWuFGH5fyiq5mJ7lc
3jjjJp71G4maYJxidOi+vYYCisCLK2lfb/MjnIT6yfPg+OaL/ZOdZoMkJLgW4Yb+pP2LzY13yvN1
/8EooFnYN+OTdIY7z/2GEz3qMF3heZjXOej39gVzlbV+6vwIxd1CoLuFn77qP+DcIwn2g4NbrNKj
coxfx5NoVzxZxboZlsGDkv8mQVdcmnOwEVdYkTSSu/rswtxYli/mKeH+f8pzhOZ5Gd1YDyZHa0+G
HAZLfIuXDojDJ2kfUIg2rKqUbclmfqH/YxtO9uAuWCG+ucVXrTl0LyoB9sv2iBlReSSn/z+ET53O
mtJjeh924aXFY7hu9uEPoyjW5+Yt3Y6MwJf1fuoBni5rrBuMSpIr1WfzsIgXAidNyfOIjQPIDojX
hsSk4Lcuq+VN+MDHGf91t/ScbtHnMiaALFbyGnbjzSisa2MS/MeoJ6Q0tKACFqV7dqfJTzCHx3gZ
IvFpw7PpS/OookgIXM03kuFRmqcouNVS2UTzHy7ZNlr0h1Gw0ek5nCI5KvCqXIGQ3ABZiHLPbd90
gJBjsdOxcnfQOBpKx6FjgdoJCn2ouL1RnV3deXNFugkkUoqEdhY6WrFJQy7WRXUtaaGAZc3LT9td
S0aP6DjCfY+fEtounkJHS9kIfNoxQR48dPGmUhHbHiMejH7dQ6ZDU5R9hMVWWOc2dfAkcEDSVtWE
jqzau+P6unmLEWeF2aaj9ZvwAXgXmsgkW0d0RxbX22rMxSaRb0XF6Ffuq3qvKjRHB2hQRr0L27Va
P7DfS31pMZ+Di6LwOMmVWyr44wEwb5Noj2Wgt5hk31UTXAOZFJcuvbiSyJLuHJb7QWVQsR9tTHog
sJf6A4E1VfcsXdWWADsqgPX0juYhG3bFDE+7Rei6EDECMw8G2iVnpzg+OMa1DPZz8EstUBT7SKsB
DhDpOrICoNdlRlvn7AoQ5+KiXoKsSAM/nzYY6jcEjELt/IAY4aUbikgaKYx8DB50CiSP8MwjEmcz
mV0t05yDzTbe9c71BFV5YYlvod0w9ZQsW7OM0IyDSQHv+QMTB4Q2TEn66pnGR8XAE4i9yihvmPYl
OIe+fyQo6AijSOxNpG494l3dmKyDrQMCd9N6jIM0A3Wpkei/rTeSFNGsIhfQbx6afjJnHLBNgISu
II7JqN2L8kR+xrJFYh14rHWGzGC/EhHgOq98zfCn0mxrFWg66xn4thE4A620+UXN8jtKG51c07r5
aftJPisFlL5QhPebEjvw9IKi2vU9b0Xce8m10GvCMhLzIaox2nUtsdSOI8AX2HWAWpZl7xjLv3gc
TUztnQUMyhQgp0cqc8cSpICVpoXRS2bFBxE5ga8OJIBVxVhia4IROkeEe5uQKIaXemABGclK+x2y
tiLPtyW4TqNAbFWz2+iiRAITYeFKE5WIOad1X5tmxHBfgBLRyqi5DlnBeZcprWCe2RAJoem6eXSy
XvSLyEFdDVbc23VlAQR/KkII8x5CG8Oh/QoGngWrMcipjdRxYhvP8d/qk/KWZdo83SoguTEEdLBe
p234kcRdRr5iX781caXSM46OuzEIaFs7fepe4tLKICelDrZxE0R87bhfUZ1yyzimVHdRRpJhaEcM
8mSuEQXrWjW1aJonsXto2oIZmVXol8puECwBOGZMy7SKe9RlyKQP0S0OvPSaGoSE2JqhFEsB746t
V21uiSpnA9AKLM0DST59BI9+iLX8Rc06Jgc9AznR4qFtZnSknjTjTnohFCdrfABKHiIutQ5ARZYV
r+0QOTRkGr3UmDDaIO6gPISNofJDtXnxoacJ+FsrqfHJG2aHWjAf74UmUfirIIMZVOf5jyJ4JBEX
DCH/gDpTlwZLqUu/MD3nGQ1jehV9g+tmlJCg9TihJpGqR3U9OvFLY6e0WdIg3gOIh1p+VZYymyJN
Z1tDlfcKlSpBkx5FQ2rQn/AfnCdJk3HulmWPwzFod6BQXJzqrKHealEqDB5TYHm622L2nfA5Zqlt
n8a8jh6TIP4xHZLfQO1/xpLlqTAb44U0KKbzVRGvjKK9G2GnH6bAbRX8lLLMVqTk9GjLY06LPLFn
ih+pqJ+5yXpt0kjrreIGMMOg8LtSHsaFuh11raz3EYEER8iSnFZxDDaV9icZGSDoRbp2XZer1DQY
/oU1eyq4hvpVsWRwywvJvK+cyvEe8iSva7UhJbTBiRxMgJHY1wIc7FktgqJ+57tjI6OCtN6lCpAT
psfGhszSYFW7eXwNpReQCJqCf8pHQbxe9yxNNirwA1m7Fl6zkcmE6guUzUDk2asaQY9NAgjxPP4V
kJU5qdCq1XM31tGlEsAcnKL3mLgnRHrodk469MjUQdTGdCqLMZ1jtInNIdHxqMBFxhTmMRYE75sc
OpVv3htt49nXWv7UAkFevGYzdcOQQjJvKWc9tZemW8KGuB7tDtlyqxAMp3JQXAlkF2dHTftTHzva
PoOBj7kUE54Z1b2vBGWNHpPXzbDcfi9tcuFq2+0ORqW0ZyL2mle3Ngp0K5HuHDyvb9Hdj3gK4WCh
fKFWDXRC1pjcWYBqQEiR/Aa0zgikzjDQDD5GDWiSOmgMIBx6as1JXBLH7PnPkJH0RKUAT4EX+6aR
8bfUe3AQZCQxUus9khWj0UBGSRBHtatZywPQjdO710TDC/S42uNybHmAKgQksigoGNp4turIUN91
5Iaj2iO72tHr4t7IQpzVCe1MwGZ4NbBBu3MDaH7Xgn2H3Uu6SNtpu06P0F2BozX3qR31G5F05imX
g/k9mDryTc/BV91PYp1nY/+Mq5GnuggDh7l11SHDM1zqzsKZ7p0xVSe7HSHKjjkaqcRKaKtabes2
tesi00AHYpV1di7TAnD5KOA3yHQ2mvUZllVNqdJT1g9MmHBTgpMBGhlvsxKp3tTDd4xMk8gEqUIP
i0zxmRUjY9RB/wiHNFgnBHmtR3VExRJ02HfTMCoxCSOc7wwTUkYHL6Kpajh8Qhd7jk4GifkIbWlR
NiLBFT3FcKCUjiLRA2IR6HOUYCINNIahdy1CRdK2RFl/Ly2Bcq03OTmblKjHPiHGjEuCQrBiZNuN
gYvELiwiWN8kNoBalIzrylS5GLKz2dmTg24kDTIEFCTjINK/qomKZANkq9+GdgbzoyDHzZJFeFNU
G02vTXKcYwYDrU4D+4UrRIC+GgrzHabRjKWxXaZBTSyHtd6FyWmwQw9VTcqqd/CkfaDKlZidi/RC
DcP2siZNuNMt9iF2AgtNdBaLyKTXWehQL7XXUVNTB4J8XfteWDebOlVxDWaQAbKOmMclbHeIA87I
rnIBwIkuT0nA3nRhTKsM9Rd1dKIgrYkqG4lgoJd+b2C9bStAX0gbCsAETGNidFbHoBJI13oh/D7p
pF9WkHkJEVA4pUbkfvrACtVLeCtFisWolxPecyQsEaO2zA1PLkTnddYbWAM6UR/zrsUyXtTyCAGb
V3MijZdc8179TovgDn8reRiBY/4Q3t58AH0Pd6oCpz+0qL8FJYEfaGiPSrXl7xouS0PPCnHwpwQi
4OGDL73QaoBwi4S0qnBRFXoJsbUNH1WcWxhfwr48aJUXvumB+Nejg5pLM/yJacqfLj3WZyLqPxvT
GhXfMXo6dZsFykiqT4pj32ZMJsQzbqN8I+I48jXSZjax4zIhjivIXLraeQ+imbx9ZVRfrtV4R9JF
xdbswu5o2hE+rNZjWcJExBbBIyonl7GL65FA2hguZrYhQ1vQ9Zq+0oZqVjp6Hp900Yzd0ZBx96vX
vKvLUkuJsRnQg/whsorXnnS+4tAqV23fg05TO4tumuPlbESTV2wDWEg4ARPyKJuOrY8KLikOcXQ1
NBjmCrUXFx21BwtCHY9i28rsGExGvTFloV6LAvYcy70o9XWPGMpJQOBN3ZSFZzaQPLEMKk3345Cl
p16H7o4Rm2MS8qYh3hRW2u3qwcJEI5GUF3HWXgY0SAtbkhTJ493fgA3rt1JvWt8Rebx3up5RRtzT
ilTh9JBSZrwYWdxj3upHZOEIO9uiIQfWSyLyMeJgrZqWt7ahjQP905Vj4AEjyeMg3NaW417jnIUY
9KtiMwCV3vDdzxuEpPnS7KEFjiGs7RQxKNFdq2eLkyuHyYRZYY8FH/xo2z+EURVvZlrAx8oH858Z
l8aZiK7MR7WTftUDE6HUFN2JC1r3tRqglZsm3Ur2Vbb3+jr1p7pvXu10RHQcDs3SAoOKzmnwTqqj
JfvMrJODJlmqOm3P2IZU8prie5g2odChFGPPfLd7fHoB8XRLHo/uZdL679Lq0aVwGT3lPDOzDUvb
W9Xc5pj8XmDinKdiMQ8sdRep6GTrgkhtr16LisSlUgc0UyngMYzELFe9pdtkz5RzK6ATP42ucRkX
igZGrA8uHB+IUGI0yjJhn6fHpDAOcaI81MHw0K7V6XuXEDOYaK5yGPQkv00QAZekWLwIRDGHRg3D
tWEkYpuMjnJQiXDd1KNOS12mtvneemH4QbTr8JoiUvMV13WeYTSSEy68YMsrCZfWkHxV3YAKtxmy
cevJMfiD6ahd7Gpecnt5C0ioTPYustjN6HQOE3ZJt89Y4DWvLLIDdaNn5aC3Jk9yOQxcK2zyxzzm
Qg9lZz49EduXfLJ4zUN24+R50vliaVQuXlHVxDZlMACnzEWyihpMVSaaRxvaKziUmj2PKsKURWNV
KffcAsyPFCNx1rXHJBAdTX8YWn0EfWvN6EljQEuBX9mzyuYQluhSYysK9rZSv43hKE+9iAbafmdy
YG2H3S5PQaiFIfhKVTP7DSx3nRTLlDJq7PMfirY92koi7vJtJdorCWK931URqPS2HNwbiWYjHIr8
t8srZd07k/ub5KnwVdCihyrstT0zkxc7UNK70lrDtksL2mCNG/0WNV727OOkYVLqoamSNKwlU9zm
rwqbEMGu4zKJr4voo3Ji2As0wt+cLcBH1CA/B3Rh7zw608rhK8XkYPYoy8zZNmNm3Z4QSnmMSQxY
NTQpH0ZaOIehiFjlU9iPiHolGCNvxKcqu3kt4mrzaK+lemLvYdvX0irj15CWq+VZ3FhNFOJ81oLX
IMYXoZiBSfauLi+Tpui7oc3E2ZQe66pYrYAYqRA9BjEdgkljnkVoJ5iOOHt3TXWy2H+qwz1siuHD
dmlTbGMq/L7E+daaM1BlNDTmbKZ4n2ybBJyOqHVQ2KzipMJ6LNKQQQY6k7ayNjeA1zAmuba2rcyC
0DBNDf9EEJEUFtVggIyq+cfXbtBsQa0qK4P1n9OmzF7KBMe7xxC6JM5iGboW6am2KRCi5eWHWSvJ
NlYnkxBuwXUprelH0fLxtS5ZkeaGBGJuFdMtt+H247NuOguBqgpIZpg61qF2AbRLC+rxJc10Zy9b
T79ycZ51aQ3/3CQLTi7MXGbjo4qGl7LFGFtW/0OCMHxDbZBuGG4RKRppGOXRjqd3nrEagfz0N6SI
vQD5YlSdyALRpxCTBPLZYxF54912M1aQah6SegOso2sD5xR0kfmRDX1+iHstPDlqp23jQiLTjLM5
nIDKwFq5I8mtPRn1a6d1qoNqtBwCDapPo+A3rKyx+nSHMgbWOkuIrSDAoWwA8uVEZmwwwgBh4q+4
jv7T9a14hXJtv3uN5V3aRgDxmSXbed2VbxRZll+XHQ4+z7E8QojM4mG4ZnRWDURabSggleZhtemr
NtyUiTptPcPCTAObVxYrpZMgmNw4LT7cvpbIj3Ljm/OcgUsp9V2Z4A0pU8wVwCUYKzcaFy76X8zf
Jp7dcDJ/cxrB5ZiSFBgPvb2rxgCXXl79JKJwV+1QgiMUTf9UTMJJk5gan+MXWloNQCiQLk+1N7H5
tBEn1Q2LZ12O1NdOegBX7f3Zamg9FE9vD4FbVRhcoGKQ90XKJd8yLBybyZqqKcYx9USG4TUdIHTM
lFCg3g1LL4MINtl4P3FiGQdGEM6OXAeMra5HckZ96bzwJbO6PyOqftVJ49Egp01WSQ9ND93MVKAK
9Via2onws0ZdFk67GSruRyclShLM9ULtBJ4xY0OlvkxhXg1G8p5NDgt7lbQ4KJSEqSLx4GzauOr0
StoDhUQ1HO1qBJEj21uutN+Fh9KlsDeOwFk4hcatSFuocz21BWVUue76mACsvk7WNksajbmaWQdn
m0j5OkleLUIBlkaDbmjMg0sT5T+BjqiVB7G1phedsBtb4zBTXIg06j6FVcxXOByVcDyCVoBSZ24J
F1sHGDisCsGnpVAJujvXJm09xoup6xvNKXf4Fl4DEe0aj+GY1N5bG9/p5O2U84BUUSjRtkf1QrFD
3ANiCd31I0U7JVPL1dMfOwepZ83KYUyJZ0+QS41WQxPEiiuEiBh010Bm9zLDsjiyemPFZrJMlryj
Rmvcmsbc5mp5UFLcgk7FaN2D7IlswvF5pbEMgTwhZ+hsDxzvRqgfVDk9EtNCUxgvA9t6ok70aWqW
3tS8FHOL5rK1crCThOOmRfRrYmBjYrNhjtB+O6G7hAW8Y/RFBTvrQoL+0uAaMNLmkoXtnibwRTOq
P9sS1wRhgZpiIR/Suz4Jgbs0wB5qYsX1vvqwxl0Q4zFqgKJq6mWaF2jenxHOaLxy16YdWKNr3Bg+
WY14lhmvbnSQVSJsfQUVk4RfjKxXZ/bdwSA1OntvDyQimQ/yeUL1CkayxrKh2M1JRZHn2dPOMdhp
ktXRvTKugKlh8gZ4qwHNxPShWe+1+rRzooiQKO6h1CjZsXHXkC7+4+g8llvHtSj6RaxiAElgqpwt
Wc4Tlu3rZibBHL7+Lb1JT/omSyRwwt5rw8zcdaSv9/POo6/o/TXmEZZcZF9iF7GYNOTj31j/q2Gq
+beseAUYaaijJLiBYOMohDYq5FeNmkigY2or5zNiWWwWChLKvMhaoJEEaprpvFXkyObmVywJy/y0
EybQ3m3OIYutTHPXhmvyixZe9k0BjUrsSVsvNuuBhAl0tsZSZZvPJUEe1K6k3+nfEqxp/Fvpb2/m
ghifEo3BwuC11RaiDfjAP6nN5qrXbI2T3WzmnzZkUYr4dVcHyL7FNkF2F+LtZexNTUIo29IdmAwo
FlZj/p8Rt2s2pWYIzxL1OGOag3K7kxUgEWRtXH5GpKbHMMvYqg7PJWAUqh/rnYN+ERPOq0dN8cwa
AFDd6JItVP3Y1nCu8cyPIarCgUHk7G89VN0MvBIbqdnwcLRV3S7OqYEfGw40riK8RCPYtx/g31ts
OCsLBGMfoMp43GfZg0r9LdFtBAYraSGekujXH/AWoXyQTw+0xSMKoB0e3HhY+FRbYfHtzPahAAMS
sr2VZbC189TZml3FBlxtKElQRIc7TqWcg4gBZlMXf3MlLlMM7gc/0Tnk63S9bh9DHvbk8B3DWggS
exUYLDeR2fldzHo1JlaUd9gPsByQ5RUxxEi5hhhX0z53XHMBiDhBuoMKGBsgkMEUO064eGz3kKti
79vDRVHCD7Ozyk0U4H5HjZ9PHw52rFFKJtX2mVjDz9myzyqWR2XiiG3mft+pYdNGDA0mfrcdfuXK
4t+Qup90xtf5gfjjJkWgxLS7Q7C/pEB31lJ74hiSDQ83Sb6R8Y5uzW1B7lA+YwYXn1EDmijNBA3J
zEFpVQZ2UDYaYGJnjdkyC+YjucWPWTHddrQMWpyysgBrHXtn25dclZ79IqyHOtTrEVRxP/au4y+M
KagRmrlHr21YXrv1ZciIEQx7ueh7aq5c5LtW+myZqxoxJWEGj+ghjr0RiFqcgQCR1Qy91/uezGQn
aVgKBwN05N6MMdzqaWALxdwoHp2HV+i1wkooB47XyHcZzEYKZifdU9DLaB8WFYT09haUMN/q9qMf
QOGO6fRW+M7Z0e0hIFWQ5hP+vhO0DbeHu+Zk+i2t5EmF8tpO0XOnmmPvEjTFTGTXAAqOW3ZwpuNc
7cTYJypdRzTrVAw716guzBpOjo+kKiapmfRNv6yQdmoMmDoIfwKYqgOkH9NJPjORv4S985YQrLEY
i3brmXrntNiVgnHnifhEatuK2drKI3nEFMXnQHnBc1peBZDCCcOBTvETeUW2I9V47/eAbqmjlo+7
q/L7VepM575HXY5BqOXZ4T5RCE5TCRKQS0n1wcbh3s3YeCYPNYvto0kij5KxCfnJ2csY4m4u9T0i
G5EawNuzA9hJHquF0c8/ci75tJyX0mYuHhD6bYZOwSTWZYYYrOyRjBTaXt5oJ9f/0OogsHbCDbuX
DUmaL3OnDzTmt1lLCHyIkgUjbQ9XZgJK2LPd+2h6p9TFGWIRGanVhQTirdMn+z6BglWXp8ZFSKCj
bZ4DlKPCoL/ae3mxb1Iidgp4M838SPh9EAOagEVX/RopxrETappqZnis7a8+9s9UfhsGZ9/MpJeZ
Y/9SQe28ZnoNsnCnFCtOJkDrJst+HI4v16lWKrAOdYQuIWAR04Bvp64vAew69QO427V/UqV3Fwzf
GJjIvuebtvmFkmueKE2S1sv1QKzTIRWgNxVTRG41/WRLNKIRoxVZlL/xRDag0dd3Cw0bjVC06ifn
QeUsd10WfRguTpfEVAfbReRHePdIRNaikZTambmmIlxTqxwNY9hnIYnBBU9KSs4bHf+3bRCgRM7d
nhhBah6LtPa0uhGeQ0FkoheAoc1abW/54U82YKzCh8ZdlperMsz/Zcl8oUN9zf3uWTcB/msDStmA
E8KP0TtHDCgyTSIaoXG7KLUWurmqCcNrOMAOcsRtpqDXbgmtgYPMsT9ca/pvLoprlqLwJRVjVybF
CHay/rH7x1Zpcg4k6B5kU7+6SSDOuob8Idj+LSOXiUjdMUQNg0hvB04SPpBpnZp8Rw7DJIx9DBKa
LqGPrI+2Gs9tLFalg6zEn+xdNcVUJVL+keCVEXrF4c+CDGkHjowmJsmvtp7c1uzXw+xe0iihs2V/
Pj5aX9f8VApOlAphMIcu1xs5lMMidHzYjuXR8jP2f3q4jTkDczM2Dl1VovewgBqFCEslVO0mYe9b
YxpIBHT7IDe2auZArkp7bUP/IafoHDOg4PRpwmd6GetnmDuuzIYft0hZpPpwU+AZpWHcM/nST1nv
vSS+ucWSytKhH76Z8D2NlsIjFhrRitaHuzvW7bIwk3dsvUsrhlxF/PkUqrXr6x+P188L7Q0ZrB8J
0i5hDs8S788ycsZsoxkBgT0d2rOn8N8nGKbdlj8t8Rm8YNJgRy95VefxKE3ko6J6fJ2Tex6Mh7V5
wLoVgXIYkvG9TkxjlXvxdcwAVaXRmfbjV+TxhyWmdNmX6IErKv1UEEjD/+md5De3i//GplaMgPvf
VjZXx8WHQCgcn5eQZDxoCtoHnNsenvqAANcJFzh5lGCXUNFSXMM8mOs7k4Pz1AzGIvcZAT0QoMU0
4I6Z55vrmAj92+9Oe+2OmZbFb+ifsgzNRzo5bNenXTAAWhNMuoIQfaLuLuPILS6s+LOAtmgYaDZE
deaBfQpT661MK8jZtnGxwtmi05nP5CwWP0aLWI3Ehj37ohX4tk2JLLOuJYITbz72NqbMxlUzALx+
m47mobWto4Ul0QQUTNP94hhAqwKOcLtGDx6XsscBnP/kRvjDB4YaFSVnreaTYWS7AB9p4+GYpJSZ
3HRrGphT83r6YyK1dtx5I2JpcUs/RrFjwrTHENiERHqj9D1UWF6y2ftHSulTU4p9H4F/8iIqocx/
mLknHAOlBJpA7wxWBBBJGnX2yhhZL9ZW8q0tWmLDMuWTmhlNsA/FbZB+B70G5NaIO/HpRx8+3bKm
wknHYesTe8AMGbbq9MCW282b6yPrnEX/WhAxUzcPvn/l4sVwMDIwTl36Hn73XvqbOTb7M2+9vwol
arSkidZJjUOjhrAKUjGzhnjtegiOm7mpj2XR7AXbwqoLAOCkxjG3wWa6Kv/LAu9qML3dtiL4TBD3
kOx8Deb21XgcReXUvpOBvJeIOHjinlgwcBSo+A3DJrAOU8U3IiV+MbbBW8LW3vSI4/OWrNEUpgh5
ieVMpE6ubmOkDkE9fIi2+KkfXvaW3rXQzZHl/3WGqAq9bTyZmXOIKVVdzbbb1lh/zEuQZj9sY45N
y3ynZm4BdzCKQfs1Qb2KETCnJf7NenriMHv48C1IxiK7hRzgCw/DmRWGJ1M9rIQVIh9tv9ZK3tVI
ghlBATbKvLlFVKkNjbWhRVRa7lTTHuvKfE8G9zdr4r0RwIyckvcsh/gjDQ7o3P41sU1pbJatdC8G
yaqshHftMByCbNz5nfeFc3xdl8aX9pryyWv9FIVOG340FphmC5rrIvEfK2VYUyMxF2m3zlsLniLR
momNmhq6h/IYqVeF2DB9Qt/YdrgYsbJFvfrx+vqfocREBB7/dq8CyE5LypoKWRykALE0XAfYI+P3
TqIhlrNYN+yy/ax60cp9pfSBItMODdKsER5QhqaOpIKFQz6hUMVR5t2RbZG1iIgrhRDwXNbeRXrz
U1YjXhzy8DdHVViPJoQ4MJy4rjRlAdIH2h4cQWxcjwrTrJWHry7qQFPiOEzsDymo4bPoYaqxmFwp
9NkD86/ENVZVQiwReQKx57BJqp+TDr49kX55ywmeYJHEn2x9h7gzsyRE8yqXTkf2TC0vpZt/E5f0
VVr+llHjrxh8kI3yq0isyzR365kiJtbosWR0kS7g0lrfHKN6dcK3VNpATLEtSesn7iC7T9xuXXlv
yYPzzcknamvcmU17MNVw1Oj4SoCFAdHVhnD2ZV7dvOzhG8OOKbBdzyNThL56jo3pphD41MQZoCZZ
k8CyTEDLTOiSetWsbHq5mgcncuINbemWaRsvanSxTf3ZZu6J6NHtjGcz1IJwOeNYN9M749UPf8Qp
ltLT0giixjCIFxuis1MKDCsZ9JnYv5iEIgZE0zR0/jqsl/OIJdGobkk9OohEjX1ap99THPw2Divg
OAY54alF0rVvM9jsvCh3fU8RbPW0xIXGGFQNR8OxzvR9OEJ6dcPBPCwHTLl5rVn3uoKwQPOePvIv
yvDUjfY5G8yDiNHkmnDJonA/UKWz1ngJevzlBcKQZYyBoW+aq8WZkdvR64TzaTQpS9Rj0+6ZnJce
1hPT8okDqXHhWICAmoeJTrPN2rMmWqMQ4ufj6R6tqdoQ3BxvFSz9IkthXGP0cXT6ljDDMV0qwpEH
BZkRPschI9K09SM+hiR6Zi2T7LPWabZOK8+mCwOr8rLqI+Ff72CDGkgqO3odFL/JxFCh53A/J/wz
owq1vYspRvecSOlYCBTdNP7Kcv+4IeJDJsD2FzEp70677zSiYMI5M4YUxuMzN+70eyRLhGZ/aH2x
qG19mp0KSybKI9i9bkj2hCrXtTDpaSLmPv+XFAlR3P0WP3Zm6aNvUUe2SfptEI8jxh4XmA/bx3fA
4Tb0DS5J2Sn3VN0V976hXxPPKPMYgXXIq7qJgpvp4F7EyaeDNiKOUwAbWC8CyDIYYWnINeXU3Ezn
yai3BPqgguBKUdxr49B+dd3wSvbJLqKfS/th7zGQGCYnuMd+tsvm6W+sBtyHkjlL0irGPiUS0LZF
1v7Q1ZvT6yjtmpGy927JCGxGH55Q5VzcYnQulc+2PsGyzHLcAqE0ATyZQwMhcPKa1Mgx88o+ZBUG
Jmnh45z8r650L47f7+KpPGWYUqRMT1y68O0TUCwxDJcwmv9FicqXBHy5l2EEocc7cCBbPl5nBe69
Qhm7cIQ62LrZyTaB6thFdpmRUoF12IYme16GiotSMPRi4td42ZdoSWBupHUYM/eZe/7JixliFqgE
NkatjEMiMyKGFYzF1srfWPbpfSS8K6lINjt4HO9Ct+eEyB7CKLddOn9G6H84iDE32LXdrJSDWSwb
1bhxDWOpTA9sU1sDvPeedT2tHgH3wlHwbBpr7VT42zXz02h0L3kr3pXVvSpMuyGrg02MrLJB2Uim
9pFij6Kwp9Sqa7GLfGTTfhfB27ZQsENaxVw+4S2gja5rEm67nL6wJCNMm0epiuoL6cvKcnFcke28
tFudXVmXeFs4HvsA87CPA2hS1Y0b44t67XO0QmoAdS/41dLw832lZI+XhHW0RTQmZzsrUZf/OCy6
cRzFZD054S0rQ6SOhpabSGcaLzIatl4yMfZGs1yyL6BOm56btB2OVexVm9qu31MHX1dqRDhxkLyT
PP1X0WOACyJTqEwzInUL8p0GGueg0sSuxiXTJAAcmxFhMqBkzEbZBl3t2mxQA3RAnH3/XlXUnGlf
uruoUW+1h0MtUmhGYCbsnclcV33ylzbsWJpwAByc30TGFoHSB5sEflZt3xPkYfQI1UpXMGSE03MY
ahzD3sQLnDcJnzSy0Vs4BPzRhE7Ofn2TKTE4Sbqfnf5VmpjBqsz+rlu0FGmxQXCIx1YYr37qv5dg
3bqcvAxZtq+2q/dwRqaVqIeDrZtHqnqeAT9pi5Xn6LOvumvZsa0ZPRzqaUopXtfuy5gOL9INSW3K
vAiuqHWSHrMs3zbhQvqeXuWz/Mpnzr2p5PDuG3mPTe9eGMnWYNsQh8w6aE/p3YZpV/gSjfaAWnfs
gg8OtHXEnB0vBpnENT8popX2lpnWUzT0F4/ZF1FSzqnrzJaQpXw80gIpgDWNT6Ju8V1Ie1/bjO0F
lwI/jXMpFCb0guAIVTtr/tZ6zyLaPqN4+nbV+BHaNuTrYN4S+u6vfXbEKyuiUp77k4fnh1xskyGS
HtCBcgztZ6M3KDs1ZHnefWuu1Wb25v/m+KOc1DUDExN7IwuVmQm+JBoWrQtDEdc1d0PC8RGN3cFl
bFBXLDkLzNZlLj/0jCk6CZNPixLUjGLJFd+/0CXu3Ayk9tSAmlPuvE4fnq8oGsKn3G3SrW+YANxm
aI55JB1wGOI4w3SWENEpEcwnyq7tzHELrpysQqYwbNhQWFOQJFtoEZx1JH+UqbdWhQdIoszzZSmQ
1iY5zhWmlJTqIZLZyHrPDPFiNd1r/f9BuxW+jVN8lIF4baxEbc243icp7MngNJewPBkdhCqZVrTW
zX8S3Loo9L3PMCQq4TBFay6VI2EPoSpfZIqDVfnGn+/32IVJ9AlqzTibnX6TIEwLUYycw9ijZgiY
8oyFFYDkFi3rMttDrsxvUB3rT0fYfy1fxMIOgi9dgvFT2Ahj79J1KbhuTIe1m7wbpdUilQDDlj/o
iQT7bVNv/ibS9iUZfR4OLqxI8a2P5adfYGZxI7zJ9eM+HYTPkUq0QBQx0xIsCNw5PESPFPEgR2iH
jW7q724V7qK62DUq+tItSxnWvNchGpHoWwMLQ0NAzLZPWobvObu4bW6gbq/SkpGjX732spDkL8TW
up2GXfU46XxkpcUA0RBx3VK7CmWvvTF9A2IVQvRQNFs78h/Gic4mHS5iKlDU827ii03SFKzMBNuu
ae59O5xjjClumd+dwuB7zl/bZnoqfJ/IvwLjYpywo4dhvsjI5IZVaB1aMREVDxMqgL8yuh9J5j4V
D/qPxIZRw/wrq/7KmX7UAvqHQyRUKAeUvXjx/MnZpaUMb5MlgAKLl5RsRb5r6IjufJDk+KT0VqHE
6mhFxbHvcn9T1dlmtviTzOtEEqSR/xjGBP6bHbSNRntVZpBmhK2IxZDjc4qIsZvK9eQ0RIYFQFLT
Hnlg3QXxktTx30RWb8jIfvjU0WSluzQBVgDiOlXha9L5LcsYhHWaCUaQvzeEiLQD4X7af51YGeHp
EWL36BW6dNwmdbI3xibjMHIuXWre7JIfsehsigyOPwawSISZLaYoZEEseJNOVzZImOeC+dmqb71n
q/k/xJvcwgk2Q6mhnFI8UB7sXHKIi5DiiTHSVVoTXSKNnLSyQwT023NnfHD2NkA8E4XuO0OPD/Rz
KUguY0XqMbk2yimWCLwRkA1Y5PGWuSCEEGJtPEFXJkWyCkZ+8dxEP3NeAwplSxWCuGiGYd045tJX
bGNqeA2WX2+UHv6K7F8DeEHY/kb39b4yQJm24bVlOC9kvZIdb/AMoUKoK9U1FlRTUKjxuLaohUir
MI8d66N4aveBgytviPsPP80u3YRKsaDuYL4Rbqtw/q8K+41Ajt7bIRGPxIgmVfjdWxGO76rI1olB
hkPVMzLRHWPIKtOcZywqfUTHXLMwFP8VNe9sVeDYFg2UydqCoN/j7S27Zl1In/gwPKAd1IygV+ey
qr8M6zGGiqyD7VNhpvVZ2AzgHBN+sRTMuKzKgkbjNocxDi6zbbwKzes8yVUxMrnNQRH4I6nNI8t1
/6vqj3FIEmyX5RqfowDecXDgRA3FrY2nFWqoesAh3Z3pwbGAUd2CZe37b2sa9T8dlfIXtY4gGXQw
NgPaPqYsdfeXxVHyjNyVxjYM0pDcN7eEOYu/BEBbJvt7hsxmnQ6B8dYU5fSTyQRzr5kbzSkPDPMr
QTNwdMd53I+cahe7j9vX0R6BG89NtTR0Dk+kd2zMn5aJ50qUPcnNrVWurTiADu1iBVdmEOyhJHFn
RJhyS5f9kMwAZ/Rx311nLDjrpEZj3qniP9MV6Zpl5oS1t41+i9LFX1aiMGy6HDpzaxHPEnXvTQ78
1hjXscRJkkQEWBakYi+FoUDC9TUGqqksr31DrRB2NbopaG+2Ad9kYNTM8D8c1Xs8Jh8t8rlTImvM
2MZEc4pPhq0m/Ax2ffGOD8Rj8cyn3aAS5x6LkCN3TTgdu3kmiw7N3jUu8SlljyjnIoYaUubUTbYL
CS8kAJszRsM0THSL/qNipCb5jYtcEQTo1a7DQzhUBCsSx9N1LpNMlvo0btZDOhBl8ZrP58915Xw1
B8uJTp7z+LM7Q9FRQ/3zUwVbvzRCqJ+mEafTsh3m6RIKrlLE1DB9KIQkXD1GCF7yIF2aBv0iAjjy
b9vORLJgfhqc0nlAnTgZjGurxwql9alMaqYgumMgbslNQ+71Ni0Y+YtkNj/1SB3BzKO8TLn1HDdO
u05b/yke9JeNLD7rnb1q/UsPqrPvIkTbpf+Lcwd3j2Dqpedoj4DyJciJVQgxSIzOcC3zvtzQncD6
qEmyi7FidzLH4S4+XSQDk6kt1s/5lS7id5LsUkAJEiKlSbV20/ASu+M+iOFudvY9m4P7LJIvlXQU
we0uCrN7LBHvEXCebqy239V9xAVdrLll4q2JwjQy7Q390Unjj6ulfiskHBFfnu2U2JWebeM0lE8z
Ak90tR+5Y19Nq/jzEEBhNKpuoq3osyrOe3mvZkbviWW/BalAWmVf6gLUUGpTJAwx+4Gmu7GLm99L
1eydWKLRsYPXBq0bAVVwqAF3xKoBFD8507qgQFsFQt0Mwwi2vvbvg8VOlb7uLQ3Hdd/Y70NPEEzc
3AvKqEXn4Hk2M078JCQ/LkYye3KZIXExscefY3w5sZY2uoReL9IAFclQPHOPLALWNRbpzrVbIj6x
We3ajzesDBKGsBh1ip4SdHDXPllftc75osXJSDtFjWssUcD+C6X5w1EiH9tcexMRcRp1kGvt/mY4
NQgdM2YzZpndPXU7iFBR8mqAHRkRupvs/+hTE0yoPno7TASrbObJtGIL/S2ZS3nXjW9p6jN5bwRo
ecs++GHpb/lMdqnq/yO1uDpVfvs8EOfI2LFZofGCpFBvYHLutCCeAPPZKoEtKQqD2VACAszgkVJx
y1Sl38e2XGVafJpDdEGPSrlRePs2zfoLytMlzkHF0pjozEcHV5ho7ULFX5j1YtU4jEPDxL/gtUNc
bhTR1iyTvynkJIjaAVxXh+e1dcKlnOFmZDgQ/ImSqEQPNnjml+jq/zpBrc2JVx97K/hvcsVVhkxA
8EFixJwfxnsnd1auqeHygraYe/ERe/ypTnF2ZY8/PiwXcTuuDGWB/bCtD2WhJPFstMxks+Q+fx2x
ra3F4Z+Fr53b0qQM+yjDIKWic/BQlAJeXQcZOO8q9W5tEm+csVwzjf8c9AhBqMIPPXgVbUWjhwPF
/7pHSD5nWBxMgcuuZEZmmIa3q8LCZBbTmncrMFAxlUX3ZDe89Zn5sENYzSXh4KrYDQz5vIx4TMlM
WVBFrc3aXtpky7hle3ddwBeS+CPBU9AxR2EJs7TM9FQjsdJW+OMm06kINJsza5PEDgzQTwlto3V2
VdD9lbJKlg6bg5KhLTf3NcN2yvsFKlD9pAhbWvNqzzDSydKai+QsUJ1K8VVSUiUhwCklAa24j3BL
0CvgwFlREoP7MWEERAS+LwQueQh/k6ye0IStKYvWbQsjIfAWiWdtWv+/1iDu0P6ttXgRaIgS75sd
zOPQDT1IAOJQaG8DC/FSDpiPYYwYPlpje4RjiiiGLWAXkN9BLBrGCG4DWNwjLHngU1MB6todT20O
BEuAc+Ap0iXHQUcIldOewjpio1+t4ogpLbbOCLYAQzFFnKejrFOFiCkYvn0y+qg4FjaFcOQBmeWX
lX3w7U8FtyhOdRerc4uiTyGQtat6VYt+PWmLXAHxMxiU+4o71HTWfVlfG9AEPK2bHC9HWrWLPsmX
rl0DAH7mZ2YXvCoxmiP6arp/NnAtTI8PGfmmgpaFxWfhS3MTFStU7tChwFPSJaB6R39kHryUWKTe
2zfeNpYv7MLYh00bv3AZ4IzrDO53++q7bDD0a+Wi9bcRk8wrzGwUy2ez0K/RtIxrHlObqCIQMqzW
FSMB+5BH2A/CJ8S8D48rlwFME1jNlGsF2BCUzHp+qYYvTXiXwLU+zajU+etQ526czCDf1HgP3PI9
hFoUPrgznFph4y3BHm4C6gDWnVuit9HZY88EW9Fm1kaqT2xyu0cit1ca354+QRw2uDz6gNhcQHoC
RVgKHWTG3ZkJG6ovFEMWDyWCUPKfILW5Sydvn3yDBKXqVZA4yE6pJEs2nPlE5/RStCb0Te+b23mb
+xd32k/yaEGVc1C2eh20LRhxrJ4wNSsyg5PhUuXpPqlndhoMYaJ963xZM9CUOd8nc3dsJpPRCbqq
j4DFi0v2kn8wOkbvK4VuI51eMt5OGCEeFgZbH1oooPKlni8SuodPXHcGtxU5ilddqtpcVuxCxfCp
kjdddFw/y0S/Whg9fHbKpFb62xnERmr+TDCiePwecCIgAyGpQKrCwfDMKWP2j80lMWR9vW0eVlZy
vaw3SxQQoI8hWExR3kqoTKgd2uJfRmIfX1j2eIYDkGXwpv/rreeIitMBfQaLdckesu5egog2BzBW
bTzEvcDOOf26CqbkH0KuBXqtxZwPLLEfiIpiK6Ga16C3bPhF2PVw7ofLYrSo8bonzzdvSrvnse+O
/dgdo/hvpnloknk1xhCxuIxwupGEG15jhHsG/gbcxNs+ex49kgoTlvnuJQx5imjs0DDwjCOxI7I0
lR0jV9zMAOBc8xbDE+ZVzsRfAl5hEicBkdm067VGR6Fo++zJ3+ohhHg2PatO7RuDy715DnVMmhaM
1ZiVJzjhnPhnIzO+ilHtdH6nXj/XLSAdZtUtfIqoZ4/6liX/dGih5HcFscEJxZmj3iYJxAtJ0Lb1
uKlAPiM9bfesqA5zOHwMOv/LG7HGCQ1ENjz7ATDM8WWKiSrD9GSgYUNKcp6H/9MR40AziYcEwygy
nACDeX8UI4tR/5WxtXAa5lDWsJyi6KdunI0RpX/hUJ6EAzCaj4Q2aIHe7mx6oNqRu8zjcB0Tph9u
tURPzwDkr3eGUxW/182fMYtjilJiRLeLbIRYU3M3oqvLo/A4OXLt1ewd43+VgR5twDvr5JdQEgQT
U6io5ke20XEAmtszinG65N+cTBtBOLLMv6y2hTiWrrx2r7J+Z0COcM2HmBkylG29KVh/bf9FCXOc
I7VzKDGiRJNOFqxtDMj8WPwrzIdi06PojRxssDdtJGs7eZ5AivlMv+sBO073p1ls24W30e6/0f3J
uP4FJ4Q7Xxl1PkM91uFzFpnbsTxTkXBxsKeWrx2C7az/KPILZrHRIU50VbSbirkzD//Fds5eht4C
Ym1v3AyANaKdF3P6gLiOR4bi8CzKxSz/m+tXs3xKs+86wutIGp0Tr6IR/O0tZ99ASFBN2ZpB7PcY
SpXMJ1V0klCrYyiD8Df0ywzTSSq2uMiQHW+NtWyZVmcLgnceE1aukRgHJOZa285k/SQVeC8IuyFy
YxARcHcR8cnliJ9jIWoGfEGXwOuGL0ljhfZ9V8mM9X3FrsLZuxSfM9X1Ei8CvHlwFxGVthqgBLL9
ofKW4T8JoLtrbybNP43CAv2KT4nufifhdx5/Fxkj3VgvXObURQKcZVuqUwCbuHEfya5QPaaeGmtE
K9S4TxV+XHQlmsWO4qtOsZ2BywuBuJAJ29ZfbQDsxEy3IlU3q2ZdGCX1b0SyyeSlT1b44ufhsnKn
FeYvXHEsJCjDS3gRC93Gu0SiJGOTXuOpniEDlJBsolk9O87GT37Y00HvzK9amxtQCGvJHEOo/vBg
TJvWpzX+FxEG4+C/Rporx30IyqVyDphgVzO6TrwjHEW88j0EZ5LQmKFtmhyJcm8tA7PbDGggBOgE
AzeAZshnBe9hCN9aKOIacVPRu2FLsdiKUq0m753H9iOvAaH19Y7USqZrTkDQmBezV9L8ao3cpfVs
Fvr5fPfVRAOZfIqejF20I/ZIg2nLfBmRLsq3tY7GP2EG/2q0RxWfgGv+koEIV+old16zDvU34AQj
uqSes8iDfj/mT7o6zvGb4iCLwNIUEqJcCiOVygv7e9OPC+aExURX8tLbsKptQG18y3Qly5FBkp8w
ooNZqmrvDIonb4HcwQTAn9qSPV8/bI1W+9XXUAeUQzSKie+OdNw0OA9t89TknzXimVk3J4s06TG8
6zJ5zY1hg0wc7N5WctNh190kVYpPiZgGYSAWZbYW77ALsc91Nqkb/TOYyPcCJYiptobLllHma86S
BHCi/a3tuIRp1Uf3Bq6CE+b3wsvPLU4+n+GXZyZ32V0bm9zjAhwl/iP0gOcA/Q+2sZM2PzoJOTm0
b7qrz4n5Mjr/HIrwpnqvTdy08tokHxjZGI+uM30UbXztCDd2E2NrCXfrtpgiaSFiAgnTR5qRa5z6
kEBAvouJtGAjER9WyVuTNL9BE2+Y7JEFkKnXAXUwDf4WlAmAferIkFkJgRYOLu3iouf7jMioH8sn
gwC2prLWueyLRcCYrO+jlRVfw+69CP5DjNfax8IkWS0hRhOLWe83G8r+VQ/2YTafHHGHA8NrP+zj
sl2bqOR7z9gBp9+I3NoKf1r1LDnQOpSkkpxaFOq1DN6nxNiYs7l3mWKW1d9UfaPAWaeYzRp7OtSp
ydbiow3v/+PozJZaV7Ig+kWKKElVGl6xLc/Y2MwvCuCA5nnW19+l+9bRTR/ASDXszFxpZ6fluBtg
qpsHKngpMcS/qfGCw8uUEr98Gx2zgOtZDeu15qWbuahIl3Mflj/IJA8SKkMZ/GCAX6MskbOMMbMy
eR9uY49VjDFcZp5amqik+jfNP1D097Kn2QlrRxu+NrSSpJgnbaQMiyBBNKMLNg17PPCERtTcH/D/
2zU/Mp1A3dmGQJQvBTpOtE3s7hJbcGLHtNibwX2Ghlbzt5sqTnDipQRRlYmvllI/ki7208wc0GRo
6ekO4vdvloAfbV+FDbhp+jTEpR/PThfsGTryFYB380uU2eeheQJZzwHtoYaf3aW3ueLdNKFfQvG2
oTXgQI5GJooDyaO9jlTCUmAT/LK/aNKcjWQfagRyEgIf9khoWD7kevWsFxEZs9Yj1LWqsV9Y4pGO
ZBK1tXMNxDkh5kkzUvPOq+4r/jIbzX61eN/EiPRDbZh2cuLPov5ouGEZJawrtr6q87rmWwBR4yg0
MAoP2aM4bPmPHAXK/o2bTcsoAickTIEJK/ARz5tA5sT/CiGb/8zIxkW5IMlVgZx38FS4Ptk0UoOV
XYLXbj0NyymDwENrUU1EwHJsbozxViHQS5spcK/RZpRZu5ygA1lyYoRcbvzkKiBY6OLaBItbO8SJ
FHqJxW0DVLxqvrmz1uG1Kq9kKDcVjd4CmpXwCl6nkn/Yyp8DdcGQBqe3gSrFZh4My1NwVA5eBbhK
fL3UTlRIKOMoS/jEk/R6nl8ctTHvW/xojjBhjMTLtc3M2B2S2JDjDD36zb1NDn2xIXuh8pOFqxmT
EkjlG7eRdTttR5FtzeYJpUBmXzqfTYirfeDbSgxeUqeDGxfrhPhCGfGq4YirDa9p8ZjUnI/afo1t
fh9nS80rGoLx5c9cQeSMQvo2trnnVocZuvDMcCXM6fezydcMNPW6/IJ8eGmOj5xNXqX4+kvawI6U
viDh7VweiTx1WQ+LVYcJNsTJSKOAbve/aXgUovB6xOUJd32aQBUgfQCyTXcoAUlGxP/YpE0gOFXq
Vhb7lo6dOoLfm8unNsuIktHWxBE7BWLvy73A4TKqDK7RdNW1jnxtiw10PAfTOlniBoIMzlc7unsi
yJ7Bhk1rZaS5a+XzB/UDgMMzeKzuGajQRovwO0uHjd0eHjlPP5iKDZ7eKrFrAoVc/TxV7zit0CUf
KsipQo3r0CSRDfwgBUcuTII9pJEEdT4EFNin69Uwzp821bVTRlsTKogfu5dInRP/5X8AUAsLfa4o
MJYbo3wzZ/wInH19+5gxmTcCPtuxe4y5o+cSGs4lLy+AWgyKbmi1xE14sKghcMmnxqR6EFC3WAfX
DB15BE8K5D5oAdVbZw4FkHPTMwN+GpaSi6FuMgBONgPLG6UPGNX18ryj/sLA4DV6dVB9B7PGB3TA
/yCA6tRjRnEVzjAiCFDY44GXTJ0tS4VrIhUuo/jgZLkpQ/e0ah7HPFpaUYb6sU41OrCS9BcC0Efk
x/0mW2qjwwznnYYbcgVcAFvEwHgN4wqZWpNlNpQLdl48t5W6jgMYpNKnEcWFF9gg7NhNiHcOG0lL
tlVvxRaj7KL1O0cx+h+kuOmMRFFpU3PbmdFByWAf425wO7pEYdIAX3SpuxNhdsG0xwsXHTq720p3
4DgpFy7t3F7GeeJNqkmeuvUE5d/CftlH8zFWKVGOrKIV0CjzTZdpnwx2doViwjstVoDJoj8ssDlo
UjUuLFT/VphEzMqMUBcoF6Zphr/PljulZhwNXR1CY/rSJiZfNiXanSm/bLKt2OM4cjFEy9iwCYSM
xE3SEsiqcTAKVqwsWYfyq4fQrPf+2sTKXHC3JRdEuWhpXhEqL0bhvo9jgGaD7SY1RYgVPYSuq2H/
nRche5h+HOaUBBXU5A3u8MNA9dV1nG8/nFp8RRg0nSXjNeOjS7B2rgKXiTJmg0dSCReuevo3DwNt
5yltYUHdfFadBR2DmJlb0aU5YDRxuoSOs9ZdTkVkDWqcGGjI6QyBPJHNWkjttYIFjzgTVfa5CMUP
8ui24RZr44DKpQGOpfSGKHquLI1NghAHNSdSZ0pD+mX01T7ENW7a0CFwy8bORWgQDXPnZaTkC086
mQx8h8B/QkHZtMZhaw4eVSaPXX+NSCzIkhd2iQfpvWCxwz7fjtV99HHlE5Wy0VC0fyE92pqV7hiy
f7W1gNwJpgynqHMDk2cw3mu3jmPCLIzXtsWT6Qy0wtntu+/bXg8vDlO0gfiINRcGo00bhBnHGKKn
a6/smwFnP8zUWUu5FzPvDtMXohb7IYEUofWcFLHMmuMjV6p1VDdHQz0L2Bq4PGlQoGIBx0vEBZ6E
HicREyGKC5f7mVTFPpXhtpjKV0U0L2VLHBdRvZF7wDxE1RiqA8GMuf41jb0ZSpJGqU9nWIgb1lhn
SxrWHZnu3GlS4iTYrY0g2iWUunA15MQynDpe2qJiZmNtNP4ajmFvpua1b29t8AJNwCWVzLXQzy9q
PE7R1WjONTDpFLxUwaSSqqLJgsKPaIvE6sFm2FbYzBP8OTqDxjEjWOLCocfPHMO2tSBJK4Zbvfwq
oWFUrzquON9qNjh9NtWQnmcOi6n2vXAfHRwm9XCMmYAjsD8YGRh8HIxNPmwnql64/x/L+mvQ2o3l
f1kNywJBXThuc8ThMPaBI+90xjA0R3AZwkXRQeILcTNkavqcGR5LOjS7JehB8ioveFdrL6oT6m2A
jLbL3Gix9BPGalpCRCG3Hwa5uebpvnsDt8SzO4dvqWgvGamh5Y3OZ/KKCwLIyfc8iftadM85oWmF
GpzZww67+tGZ/pUwwPvqD7v8gwWxdi7hvFTUlaIFNySikw7KEZZXvWQZEuOGxphVlPPSGDsdt31l
2E+luwRW5vIqq+3Ufk/RWzWQ8G6dRy0i2HhxeNSixsK2LU9j95lElxD+NYbMh1g1Gzdo+Wajp1v9
LosFMOR2rYj3mQgggGQIHHSrTrmvQbM04snc5FPmQGk5w7/apPd5LBqgv0FwlLLcBq35O8QpDklx
iu3otSlpFE2JJyY+a1tldPO6G7PtaEhmzJUO54KDYzFxXGItZY42HEBv3NvSOpe4G0KGWjH4dbdL
d3KM/2zYmCzk9i31x6sDbS7wW2MVEpXQsBnhcRbnsNJJZ5oaa4DYCFLlIXNZkRboRv1mVrDVwoly
7CVPYZ5MVRKT1r5cCCzMhDj6RFElwF2kR3CRnJyiaIvCxGk7yQ+JhuBrYIV9gLQBaTntzkR01cpK
RE9YChKWFCXsYNoq3FEe+mVrdQz8+Emp/Qv0YSfblqb7ZAMAycG5iwwTVeEbYcbv0pcLDuTTMhYb
32y/pRA5V73u+JRgQQlRqJSA2nzWP4N4Ls1gNabS1mFoPZGi2Km8/qwUxExz4mvS4NkaMRJl/l8Z
DIe6U7ivWXMHWn2iYNo1IN+73HxVWXCpQjKcvvXdmi2ptOIlKfovsHnjvmt9Wm5FdSnKL42hbqEG
/uSYG8mMWrz9DM4KWPGDcckTWst0AMnB9DhP2b3A6KNS+ttLw7PLcNWM4y3gj0+Ice3HHCKFA6C3
XPj3Op423Yy3KEFe2JZeKdkzU/3JcJqOKA8T/DTEeZBW+aeRQh9o5LEeqRCIw+FWMpDCBBRclGU+
R1p01GENmUF+7qtyGfshssGiEIzVC5+0Tmxc284i+aFtEO0OWlD8tfQpuE6wFbzoMS5KxvaM80If
ZZxHWVt1uM+R6ABK2hm13RVBSqsiNu5kv7PVfZVgP6NkoILNn0ug7jCZKySlro0+hAlpumaFduNr
1bmImuk8bpSeQiVQw1PVY/YXLQVGWWxWe83ovCyZkCa74i002d3i2itItK4KsYSnFDTccjnQp233
gTUN4x8G1i3MslM1uORlk29fA3kf4vGaE4pYzXq2z2nE9UuWzTbQqCzQfHmdfMC5/lJ+RHehN09w
XWyTmsSiujS9PnJtMyb+VTyfTchBvLL0NUFbsuiQlyZN4xYomRLz3MXtKa+zz0mGe7Lz6DDDu4uY
6AfNW5rQoq5hCiTXdFBZ3KMPuKxN2ra2afz0A5LynWP+Wcq8RGZ9xZMg3/gHbnbKGjBk5U0fgXqF
RDaZt4IXNjM9pQeBoHNfJZvc6PNdr9ffdECe0zL7Z4Tl0QiMs6lPcp26erJ1cG7GbfZGPubQ2vYy
tVu2/f4P+5sXWMaHNWpYD6xT0aLUjKXvkdn3iM6tZzRXy1HHsdSPYw2nWCses1n9id5+anr/0BjV
h2Nw+tXCxgAAzzVrGLQ31o6tUw8ApsKDD5dciuy1dhoeAMiCsx09iij6MrOJIam11qm90GJr36fN
NhVM+mwf26SK36eeTzDNJc52xwRBGVT/0KhJDS+qi36t9a5+tKvo7HbW1hbGJ2CRjBhS/IkH6TAG
5VqT+gJ9fuh9AjbBi9NTqeliEq2KeIvvZ930yS4C7OwWmP6pRy2q6QNX1Trz/VfDXOoSnAM1mySp
JdOC2EdOyJjL+LW2DkPjRAHfHXyksbJqd52VNNR0rIQAfq/4Bs80TaK3cM7rS0ALcTHvUpf7W6FD
neewYMbJsXHTAVx8dhub9nGChK5ZS5Ath8rrNo1XjHjmyEVlLMHiz27JVZRIhWQaCLppgkoDHfY2
UEXctRYrcmmB1w/AM6fTbRrBxnTRsSzje1TE5ylsDnZvL1NdmCsW6o49uY9hKF9AKNB/3un3LOwf
OwFNXcpNIcNdZ1ucPsqV7kbnWlBUNAQCLQQmFkfS6FPZNdYitr4oZvRolvgFq0nHq5AQdZn1x3Yo
z6kfpWvihKCWXJMjv+FEa6yhFICYcjrMtvZP65waNEN7HVybH8OAv0Z4Ku4jPoeiOsmIu64x0wTS
E9LHfXyv1fBqDvRPFNCNV9gAv8jNneEGnq24XVpCu2+pI7WmzfyaWNV7jnxdhPRgABh5imSERUZf
tyWKfWpYx84t9I3OqgrxDWP86MRYJOPkRyi6QZQ5bIKSnFYisrPWdvgjUbVwFRCWkLkyNsDhuA5U
7wMeMibaCHXa9BOU9iGif2EXWVONvmsm3pAuvajcJuLcesG1Wm1q5gE4eBKG3eIL2Cw1BipoX3D3
9ys84/wepHbWeoFONXU0YRU1qTJNew+zmhVomk9lg9mUV+whh0W3In/HqmKG9ZZ34SUqOTfpjByQ
NZLLKMdrNXL2KhRec8vs96IOSY1pOxa+vePUT7NP5ZyDrAvYaSnO4ePaWwkRoQST40alxLVrQohe
BxGEHaA91hPN4Oa41vGRr6xJHWotCTbNHIs1oaelcCa4jb4dUc3UMQNFejKxZWxwWkLw4V1TVo2d
16W2pW2fw8jmTG7DJeByFgcDoAOlbgYdyUrjOtYgPz+0WbBtB+RwUi0cJC2OXwHfIwyYheo+02Da
cs0HMSCOR8XwogY80HzHd1Wj1GGW2PqCRquwmybko0ac4yCj0SoW8j6bIeVGy9yKgZF/xZPNCSb6
rbkjJo4JErk8sw/QXh6BJDTnBiYBsMCc72bEeeoVrpYvWML3eG5afsH8zQmRxCJJMbRrzNnW8kci
tIELF2uwjIde9K+ymNn5e+oYgh59lrP9kIKlEye/y3aO3tno6lxhfQWzEeEuJn5cOJdozJcc/VDe
gl7bymgA+jQP//TI+JpDkCXZHLOe8MHow3gfWbiayg5gcbCtGmV8LrGEvILaYTkfbB5EOfO/UYYQ
YHvH9h2/KGG+jJAxkOjwDSo9+xtjYC06RDheKrS6QEMecIeqW7FTcAGvOCbUPU3UBdKHYDt6UH1G
bbr+UbsU2tgZPMixdt5cp33JCzv2yKKc2iIDajBlb6QQjrMctrrKn2293qap/5xY07PM58egL249
eSUJdxay7QeYuUullKcF9F3rAwK7rTmbygJV6ldkNW3nKWj8XZsXXi7C+yQXTkqCNzJ2HmtSzpnL
mQq+uDeMNcsRe17FPY+owR/0VG2Fqf9S0u7t92zNw5zsOkvHaTMw10+cPWTbY64DykB8ZnNJYy+s
Fp1kiS6PgWaT83cZ9VFqO/HhuwnNZP2SMOnMRyykV1cbfuowy5k4qIsobAyl3B6hgCQ/lIpyWWXs
UHX60Qb45ZDMAGA8MzTzvbGDXyy5nJisOyTZ/yJ2GjIl2Te5pmvs+x/mQHGh08QswvZv49QX8KIv
4M85lsmT5ZOJjXJGm0F5SRJYI71zHSeaukDW00Ro4Lnn2SMpg/1AB0Q5RjWDeEOy/mUmNoRyIPgQ
oFr6Av+po/HKN03JhDLZku/n/BL3+KOyELUj5QZoTu4OZXevpvBcp/1NdxQJL07myBCrLKTPB0fe
UyWToyzSbCdTqj+tfjrj1c3pNBV3WAhby+j3wPyv+Tz9VPn0zpGZTwYLESr84NNikQHrzKeVqYfa
sWS54XyqtOEqyAy/w+sN7h1w4F29tAO4FdJJFM0Fx2nKlb1Rh3kNtTk7mXpynzIzfsyjpF4VHUJR
60DDCkEyg4m8TF0nNxZjFJYd7nyjYLKjuew4s0awkuLurd+Il0hkX4okFlnihut+KX6xuaMQqHZf
NANju7HeKaWKe08tM5k/ktBlTAdj16ctsz9B22dT1nu3dN6HUIAoS/HewmLdWRVXISaZq6ZC2+x0
9x43JJIijCYPSTqeqnlYkv4pnlP3ww1t9hnLGyX+mbQBDjQvazO948hCzpth2td5WbQ0/R9zqGvp
TBBRQpdW+HrgO0T9jdT8MdaGm5+Loy/VI2P6z2AULxzqWNkIfnUGit4MP84nR/5QTkwip1l9zy0F
HFBYzzBA/pHUfa1zjiAZRVJDrb8BL0FHCSj9cPzmL0+ZjD2AgwyhNiXyMPX9d2g7asMm1e0wOa8H
Sil5S0dar7ppo0Hk6oPOZrFFFmNfaB4CnbBAY7TM0AcTpwiVD/Faa0vYZbI65VV+jFwgEIppKadb
OBv5JD8zbmebBkoNM/6YCwzXqqqaSWJYOGl7Z/r0M2o/+d/J6tFc46ht7eJug8D4wW7zHvObg4B5
gZDwKKHoaYYx7MacrRYwvjfEjCNDXqFuYncfHbAD+Ys+J1S0wdXLSvvRUlyOcX9xgXz2/Y4lliaW
qH4Gg0EwzWDqE2jXjntebHRnkTqfOowAJCEg/dCV1tLXb2YunkpT0k4xlRufkzeCZX21EvpoBvE7
TwFTBoFDF+qNjuw3B9TvJdbebiQqyfSSMn7n5MvwJZ6ni23L+9AtpQWa/8tkjNk/+UartT6ddtjw
GWwTB8iOdK4sAQ9RbhAbrPTAg7nSnnBSP40VYt6IV2LDTJrSqzrSjl3LaMN1iK5WDJC81sCahUxY
brN5fk54+1IX30MXExQMrOnC/EoBOYOMldSYkMwMm5NlivZBaOW0hcxN/sD132INZkru4uNoeR58
yyL1YaRbi47ahTPDFravk3rba/DiZ33+cgb7KJ2bCjk655H12YP3Xju8LjsJ7ZCD1LLwlWAJBTof
ZHdauoArBPHBJ5jIEYuRGwFndDfBzhKms3YA9Qc0BXZzShhutIGNhSEpY1L24tjKyn5uw3rE+cVy
2+Oj4QxaCiaZGeZ8w3RXo8Ciog1LcViNsEL8mydrUULdn1yZ/krDe2iU8kSU8L3WRYYRu/5F3ybQ
Rqa/SDCzRcEx42FYhSYT3aYjum+AMjF5vwmOxist4ELqp9ZHQh31CmzpPoQXSsUZH5rCEMVrTlFH
FCjPwM7Ex1iuOMRgMcAdssYSDIG1TsxDi8s3Fc0/Kw7/CZkufPp7HdD3zdd6su68mPlKHVGo1iyV
Df2wmXQW38S86zN22qH0/xkpB1ktXShpjr91RhwBYGdJ1Gk4DpxoEYglaZFwWPqEGomfGEeZZD9u
rRmTmwZ0aaSjEP16gSkt/JrSo88Zz2C+UKqM8Ta7VCKN6jmegJoYPm9hDMUOPhnM1HwXSfMa1tGm
HIxb3pU/eJUPEGLxipX5Z9OIaXn8/uIaxSSk+YVKvjlxd3lPsWjo6PmubJLXsZgPbtW+Beb423W8
2Yly74D8L9nQUHMUhVhZ6nml+v/hiBzxmqp4phOC+2PrKRTWMUJtJaEACcYpPNTKv4ZOZn5G7skU
E0UcZQWte1Drd0SMUaPZhzf+UP7k7ParCCX/lmXjKUrtHI4XzTzgFH5AcT+Tb/wDf/PdDY1Pw525
r4QFS9qlqSUuz+5Q7MI497iMcw1t1WMubCgTblueK+XXT2EozmCwLllYQ/MM6j271NqMaoZn/NvE
h+5ti3t3iqIFkP8TGZq/KRxzb2N/Rs8QPPFO88/l2jmNGBatDpU/H7mw0wpWt7Rp4pNbcklvdnDu
BuPIGIcDuuB38OkPh+lf7tLBWnAj7pFRp7F3fHqqp66moDHJ1AmDLKu/7d5iEAgkn1mDRtJJDWCl
R83Kq62psHOauv7q2NXTlEyMwSkKh1HHozGjx1G2JH806d7ApXttLw+gO5iL4yrbLdmlmdG2l/nI
gy5WRllAGIwSJiIGfDQAWUbWUmilv021+en0WKLSSl0cTfsotUpnqFm2XoKI8RDFxRcM+Qg1I8HM
SRg1GG7amLza4fRQlc7e5FA9k+Yl5eff46B6jtS8VaL7iqTxNVEGgXqsmOfLn3gMb5h/bvRVvJV5
fwRzQRN0KFZOAjwypmt3mjct4bKEfzYUOHtmtXWzaF2VHPPTnkhQ3Ue3ThnEFHPgIWrTiOqYj9PW
9lEdjH5iSk480bXVpR6Kr7YPQa0F3I3mAQ0PNFUXz6/OaBx8fcTAEhnvM3S2zPQ3YeZuk2h+jf3k
Zod0W+XfjobhWNnHOYkvE2PMwaaDp4PXOlr3ANwjJCza92w2R/oX0xn7r7tteEP9sv0UHS+iQQ2d
xmEScRCjDF1SJVskQnM82UiLWJKCFsH+RwxfxLM4crZ7rSEzCi6XAMqBzYMOzIJm++5cZNMlngym
qOXbHDEWz9h+ENirItuVZkM5effpOPHJnZNbSU2Vb6uDisSmpTc9TfJjRw0BB419SklHXRlvCSps
QzGRYBpMFW3zG82/CQxtlLQnl7FuGdNdRtXvtAjSSUo/GtrZtnR0r8i5thmOdet0PAIG9ZeTFl78
OXgLi26XsURXGf3ADeHW0jzEPYd8AR/AMYVXFX968VWALC2C5Dwk+L+aKuYN5EndFIV9dm3Dizv9
Z5pGz+bs5tjcbyu9pvvTp/OGG2yT/nWO3BVhwjhrGfG/ctN4aEt5SzFlFegT0fzkMjjxK3p8eUCJ
NVyrpvMsp98V7bhpCou87oSZVK6qwXiZinFdZn261jpyG0vduNm+UMb2FkXTRY/clyKIzj4Wb5bf
R5cqbiRfSDUa/JD44ETlhgqbux+6QA8W8gZrMrVpKR0GZUvpqOr0S1dP4y7OuI+ZI1tiAqfWUJ7e
I3/RI/GoGag1glrtMZy/M4rkDIwoYJgwZ9ZhvfKj6ps19nF2GU80I5+DbU9/cTr+qtBOwXtpYJBi
GrCrCKN9BgcpgHd9btEQ9iZBRLISqXu0XRAB1Vg8MUZ2vaTvz5pyPucyq1dkf25ORvrYwHfop8XT
VOC3D6gQ5TAp2TeRVDQTqkYNIdwOQGfOzfzO4/DVQRugrcHjZoU/fCL0CDiS/p1YwoUVsYfo4I1Z
vLFiPGPQzc9UcEVrrQavUDJIs8PuwpXhoRPlwcXUpxCPOis7xoTSHT/bw08+mgWdb6CmjA70hQnF
lloMAjk5DSuxKteQ6LEFE+6IYJM/VGHwDlyZbVVYBsNyja+UKPIygVWEL5sptYAywbDBp3digtru
UrLR6hWpFpB7CYHs52UVnplePhgW/Ek5cXiZTAdH1fhicNapdayUc3bgAnBZ5mWxTcxsdG0yQo3H
meLQaBCJEL9aE/9XXIHPpk5KrOORMV7S8P/gINauZVqCyoTBj4HJF5QO67VxTkauTzXzlsqkOirF
lKmxkxPiUMd6iSrnwidIxN0TL2AfnUpDPwbzwCdMXfOY7y1uHaM2n4x6aUiXL/pkvfiWcUwb7AKz
i446F/Ua2wA6ltlv+4QyWRwFCJmqog3OKvqd2dZ/xHLBF+Z4EirBbmh48NxOfdU/ZgoCREctxFwv
cQr0rcgyLnVr38MZMciv5j1Cxm4E+8280GNkQp2EeezjOd84lovGZGS/8C5WnYW4GE+vAj9Hq4XB
WuKQiWrg9/iNUFZXtg+2P5o98H7n2W+uNk2/tpy/EKV2ulO8wvnuSBXXe2OIn1un/QVnhedb+JSU
42TlcWIHx7ZoHWmW2rSi+05HjuBlZ96TGcDwaP4NYfjh4jS3MrXlfEf1fFJnazG57Bx0ofv9oTGB
SxbWcy1QhLr+XbegXcjGeAnm8WSaEWQke780ibV2Vz80NFDgFNTPTV47/BiLn8ykCTCqtItwOqz2
QfHhJ+ZP0ISLZrv0GJb2jYmPv2r0ZksIjwtHAsfVnK+myG+g276Lgl+rYqSysXrsM1wh7q5dPLVN
knlDbt16YAhoBHlwCej4MU2WYzuCwEaCQsqIbB3FT+il+fdUp7+ay88fu8TgwfQSGVxkxCJu1rkV
bpNm2qDAgNJK7orhiZZifR1xHw4ZIYS/ZrkNSbd+V8itVjgdRVbd24bTIHfgJwmBrAUdbRgatPCE
DFcy7aq498gzHBqresTnfM8ldpSQqyk+FqSCeUNxFnOTclvCkOBsjM0yy3IEn3SdAAIcOYWvuhom
bmiubGSouK8OTcgqRzptN4bFwS7mWyn191jvz5IvGl1k3Ep+VPwtC8tFWPWf4iS7hERq5mH4nEfq
lzqVc/GUk8Qk4D5xV/0YUumJFn/hVGM66FDnY0PexRIJVM1bV1ubtCE3TlUizgsCX2bCwdc4RoaJ
rZFpcBjIR4TdVyMorqaj3qmGg4hGt/rIFBDLdOKPWyjRP+ngHkADXPUgJHBXnTQjfZljjnm+ditw
zdoTwsKYHRg67yw1XPu8v/mq3kEXPZi0zpQBKweem7GlKkMLsv00DPuYgZXbGewT9A8Oxl3JHLNH
xzChPXSlpBolPGghvglR3xroHXmmfdEM9VEydBB0CVjAIpGt/WX/R21UyQeHlnvZp1d9CO7JAG+k
k9m1zfN1mBSrCtdhXIjf1oU+qxoT8tZiOdUFvEa2Bp2pGU5liwa8iapgZlp4SFpIuHbyQbCHgGbf
8jZhJICRVsTDtubByWbrFOj2OfSnq2mRrVL2X5C6Px1SB3K7erJ69CKqGSTGk0Ry2iIT6Ap64wAw
FhCjQR89iiE4IQIuzdf/tHJ80jG9UjZynDt+gnkI1gVOuSoYl+rGTZgQTKA+EQd3CBO29E8p31MG
Ptre+ATSelsRjc8dBiO9v52T8S59BIS+KfdDa5+7XJ5BN37F6G8u9+zCjI6a2ZyS0tWWkhssJcPJ
CsKd3YNAdcqtn2jPpuCRCei/jUh/ASx5GJg1PiRsUgHXGEz7dAvFMZXpxUa1GiC0eephxPvP+J7V
Vg8gISULEkyvZou2xnA/YhvwqwhALJsz9irnQAwxYmKRvc42irrr0qGClV9jCcJysLH9hOENNKpK
djqCBhUHvTa/IZ8ep4JRVDyggo2ncjC9KZ3eRiHfnDG+MtVZh9FwmuphI3IwXTQp0teGUxhkmD1F
3Ny58GGshdvq0MoHGi2hSwD9Rr6qdpkrRPiLXECemyJVIDZ7RkHrIpPRBSJYuWAbocjHKvoAXVCs
J2eqL3gsApqeMC6YBn5IC+/70YZbsBLYtq8zrI8TI4ol7DXGH3hrnR+jwEg+s27/0o5nICUb5FxS
q3fWwRBPH45F/svoHBaP0l6iuJnZQNeYW3MzSxZ4VRLht0GvnPLEUQfgY9ZlELZ4C2Top0vS2DnO
0GDXVIvZmxLgCG4q3oJA6UQT+ulu5aj3VJRbirE2URrsvRO8QE72M7cnlwwb9/PGZPRTaytoe6sq
GV/JXXgVvtGQcL1o24sTPen0dXeWuAjso7NZ7oVL7HF4Twukh26B/mL4kUtDEmRw/rvRh/MzVA9u
hB6D7xsMBTuQ/zAAsVyc2FzdsIy5zQcXGizZckesGL3f8OaKF7ZlAoEBI8sscMTZg9uLhy5jzOea
a5oMLzl94pagZLDMXrUgPhKpO8g02/c+CGXe4U4bOHepY2yNn9kAPKqR1543LLBfSic4RBWy3cB6
CWGWmkBvav+aZN7koCHQz9AiaENkKtX6VFf336zhO8UxtmGfTJtPhW8hdV/hV3oCyoutzBcsWevG
bX9nfTqVMnsKSvJ4c7ShT+tOC916GZaR+N+prmPyH5yr4a8U0a7RW0Ai40qvz9hXVmqmUKKgGr1w
OU0ilD9gDjtOFCpj0nxw/IE+H0jSpbVy4jv0EiZ9NIyWxcaMCNYp94QXc4XghNVsTM6Glr2oqlEH
v2dD0YQdH4lxe3E8vScAbV/6lHLWshSLwYXoILEFJsgEhttpOhvFfJZmdYwjsAIDplaeRzO+lxb2
YDN9k9gBjnGTxDSIhtkZX1S39UMheHoCrnrIFZjJxubJwWnHoD39HqL01wVEBIJnRIA2OPATwH4Y
RlrWYFho97jq+u+5z0Lk+f445NF+tuR0rBOj2+DZvHCN521dPhIrNGPAuvVzHVbDl1M0X0bT/xij
fa9r0LNhh9YxBUTYsMhag/xlzEmgqweZoIv/ODqPZddtLYh+EatIEATBqXI4WSfeCetE5gRmfr2X
PHiDZ1dd2xIFYvfuXk2jnGLKdSrCzr7f5c9NlDd7MUCjiimguGbidDhcWKEcfQ8SuNEdzkut1XAX
WEH8jBvE+qfHUZ3svnhtXC971xaOEl691TnOqVRaSgFIVSgAiBz6rp02myKu1anrqm/qrJ6EVeM1
0V5+TJNJvbDT/oXJ/ZPbeQDAM4VyGYQ0IdNy1laE/0lKlSeU4PFsuIYf66IsIaeTD2L5o/5Z45Ah
qUZwwJcrXZjXZIoZnrx/PU+gp2tvQtYMgdjjY/iqEprf4QqceW/Wawh6fxDF1RtzBH96XumbXi/f
eTL9JRV5ZV2/lC7FVBwP2NMm7rP8FPcW1r1DMfXWx9LE3kElTUuVVtbd6qYdH00cUIrci2RdGTT7
VPBqrKoZb1kUfEPPIySW+MwiXCpm5GwqBnIFhrCSJIOU7ZmHUrfdvQuUeV1UjHdxBfanHqbkll6X
ZB8p2EEyOzXVgubQXAFjqnTmz0KXv3btePdZb8xNGoyPoytd7AdZ8afdkdNqcgwLQxfnfjOwk3Mj
whLKwc65pDz5nocFZWmia8wCH07VOLgzRvokIRwjT1XVWfG18TpkW1YtnBh+BdIGEFO7o/+rZ1UW
sCt10maHnVuQCnfaF/Ysakv9IuD/xiAWB0ERE9uM5P3SSE0sOzg6oVNvSwiaT2kn+qMfUN6GyHtJ
UknXRARKgb/HL7KJX9pl/OgDwjhdKJwHzyYiKEGBcB0d+m0atD35M9mfTVoA9nDaYr6NgBLv4jk+
E6bGkQJbAqx7v9zqWnYbbLKfvuXld7NvA8WN7fRFB17C49Wl1NCJt+bKD+8XM7+bJTfw9TguwRTg
TQoX6iCJIXGBDJdbp8VFltuM7rOLQXUKeIDqGGi3F57dthCQ83PyvL37DMOXNWcjoboVlGyraGk/
uzLlyjGjLMx+6D7rhTQYxM0FgTF4irvrsieAz2nTEXV0FjY7cmKoc6zZX+M7uh6ZxCUa5B8jsKZQ
ZA+AAEzqPiawtTElFbVqbB0CG8DzjTNebPwkdF3qvvsJfdwwkIPKawTaEOoXzXPE1fBQWnG9pdbx
C7B6QNlJA+0n4/7b+42/jUWRrMg6z4h1DI0qavB04Jvcd7Vb3NazjnfaaT38cNW/CO4s7HpNxdIy
cCTHBVf0wAz3qkEkXLw22dpZHl0CSItbZ6IRM7Fwy2raClZ8tZtMecHK2N2H6sr7oETAKwW5eCAl
/cEXowsVU6qzkzvFPnNwxYW+IIPfaKw5SQrPvGELkUwAVYfM+9fJyD2k7dK8F0vZ41U2H76SO9gc
56HI2X9l/DKd4GYYmw/LRe7PI3aClUX6OIMFddQOPZCtjRNlgDZIU4e6t8qUlVZQ/fkL1PARaNmK
9bNzp+r+ucNedMjr9Ih/i/GIMDpQMfgiOuqfxgVHMULUL57D97ox766lnxlVLywMxKpC28EcDw5q
mOkPtzMFsJPE0+heQcB9ZL4hbhbIfAkEvv7KNDDzsskFd9K2nGgNHUAPQvVrdhKQCdKE5e4kfx7Y
Iibenl5GW5PZNTHhkyHXp0HmFCZer884yldVYZIbiRN7xSjofYnQhaQztzADFjp+oGSJLTYqFqlO
x/pheuNTuq1drKSDwGcfFJLQUFXgBJVt8KMsqndD5/pS1Gjyy+w1p6BbcKtkaXJSzvyPYyNc2Q3/
dlDrrPeWdzKB9nLtTjHhrrpaU350YRPy2oAAWWuebeAD8wcDIMvfcv7orEptoxlZJUGGOkUx84dw
mXqLa1NhjkodoLes5QRtY05orLWh2G6XUj+iadq7iJoNnkjJ7tK4x8p3i6018eJBpVK4wRxu2RU9
RjFWAgqMyKJo/Tok43JwpTxyB+Mp6eY7rBY1WWVolXW7sMGrwJi3/QPup5uE6/kex3t/6FL8n1pF
hqdCWruw4DZH8wV30XQsgGhzUwrsxNlxZng3FK2Pu64NNJCBJZLHsgqrmywaxL6aep8ajBxrQV3P
oL0x5RzzhPBuagucfhZ/w598VmxjrF57gv1kRL3ggNI20VmmWI8FMKCwX/nVzvcIoZmqIFSCs2I3
BF548pdq2UZ2yorYsc++DqjwDKaIrE6MdQA3u3PVjb+88eonj7JvJ2djxhk1bB1TuDtPt/MejjNf
OR3hMPldbK6kM3g2kr59sjyChwJhJ/enB0VeBYJPyQKuL8CEZbaUd7l2vd/aK5oj3tduTWKFoFa2
FBvGVvIQ0yjxLAX5cann5MkJl5+6T4kV4hZ9HoclflR2w4vJXEetuA9tTgtcwhAgk33DpMWtn1RF
Y9nc0wM6tvxEYazxx+FdTrT6Vk1JR0fUe3+u7L4dkcb7tA3h1VDmsqJJGa4n7DWGG0ezfE3zsxtA
W8lL/m+a4GSi7cpsZ52h2IlsjE9ZSzuragq5q6F9rVJaXrZEKpIXVbegGVOPUJ0TvMaxS3kV0AfB
GHc1Bs15uLcyEPnwxqnF4CSh2WxnF7BwE94WDI/pW9tXsMyrgUhfibeT0OjH0Nh0gFu+9zIIzRY6
sFGEGfpW2q8TbmhgrnqggUvYfFLzxmTYdEQeVITvH0L5VjVutQHISb3aUPUnZww+VB0On24Ntl0L
9eOxSqb8w7vYkX6fwTetuMG9YE/2gJhB3HSnjFcKBvJbSmCR0OgSWk092Wq22u6BdJt130XNr3Ol
PheeTo/8sx77KHmkFZLNjWTrJ4jRXxhD253K4wONdF9aI6cNA3CM1HUAEeYxPxRyw9Hg5H9JEU1H
WYYXD8kWWBFLAwl4nk6sebzQ8gn8FnjTsQgn8twakEINPxyHr7gb2u69tB0oYgNAnxJ0BQ/Jl0pG
tkwMsDj5JIx5OjQ22Lhf9TJBVU2aEW+Fizl1YpNP1ZuBGiGu51kavcyBPiGpjVjC0vpgChrXqoCD
wa/U3cQLvijJqMwTMYbKNDGnMRYKbDasuvN+N2fRYxb43yHFpPgQFujFWchJ2jjks5TeVbJsDijp
1ZZBHXSppFatG8InTzshQghNiJPxS95oI1U7Yh7fO6d9oFbVQ9GT+jgtNBhlBYmshlTgxvgE8XK3
xm48cResdGhtS28C9ui2xv/QyYJUW2TRDYhgfrOA514rz3R0H+mXZWzkap4MWNmy5KcZleY9GyGX
s/aeTjXf3IfAobSwZOXFF0Zs6LuKG6bdV9Wl8mCdUESJo2mKzoD5JGdSyWLehNgq3fAMZfXksXV/
W7BmA3FoGX+8H+JuVJR39h0HBuUekqxajiWy5b3KbQqlkw7hOXi2Q0bGHOD9Eb4sZIOYJkwgs+Up
lsmXTTf447SQORamv2DYhnbU26hhbvGcDTV3DzHC8hlDmyVHnPxz3THcIUiwcLrGdLM6D8hjAlTJ
VJy/+ghx1HONm9kZbxkAv5yQBXrCWw+ozlUjGCZSOPUUnooyr0hHqfs0z76ly9XGnxpEvTRmcdRG
RuDqjlEFqrpmurZ5dVlQytYi9fxvGCH/jHZwVM5PyH7mIN182lDaAFeWY+6uGduvJo8/in6OHuOy
o/XG6W+LtPtOPfFcJvGfbUpqf6C9hcR31kHXk/RJfpxOXbrcfrSLigKjobjj4n11nPOFsZi6LzC3
HNF6ecRstWNRzkKoaAKKj2vvpCL1zYsn2hMXxyLHZWwTBnAj2nx67VHSg3h5EL5zC3if4PQID6Py
XuvBfy99sDdzDkh59G+VP+Kmxva86mbc2cb3aRSwQlhuYV5+ZjEB3phFRWIa9SsGOR75n6SZaqIU
mxcJKINrlZOXikcryod9OZcGBplN0N4rKBKyk+t0y9YFxcXUh9DpQH/nU1WeIDGoowV1/zAvNWW7
1pKRXA2xcxOVzPYzPvMUmWrdWSWoDiEIOTsT2oxDuEHWwXRyqumjqtQ/NIu/RFDfeMWzCBFb9wM3
W6+7wlxTzA681sT2f6s0baR7y8PZ4eVsWKJUlSSTyR/ZQ/+eFUQ3iXiNc/CoZ33XKCK5RmJkw9/x
E1Tt6X8gbuJUT4qaNlaTQASGpP3EiBKvJ9PRv2iGxyrzf/yS+g/hRiTE5qZ5sGzDPlSgrOS1d7Gu
1Z6J8bCIU0x3xKHtPPEtM8gILz7QWnSIYfWvB1o3MN6n+MKF3a/nSiy7cpqmS4QrhzW7TNaYzVE2
tPVIMYK966e2ohyK30GVN5/YkKqXZCnxcuN3QbGhKVREAxxSHTTHBBtvs4JsnLzaWa/hG1vyRFDZ
+QwyuDmerni1a39+GUZMTSuHnsRNpNrpKSQXsrIKNhPMquw3bXBaUiqOp+nK0RUKMKpSVn+YcmrI
kGvdCwYOsfXIYG2uDMCNBZCZTAbWEhhvbANDDpfEKrAYxnPjPaBuP5LemnCck90OYtzZJfuxlals
8bvg97pLx5bkD5xctnKNCw1QDjLjc6hDC6g43UOBa1nwRxD2vueo3Xu9531aTj3xa24fTEcOBjWz
Zeejrl1qnHKtxhsSpFXCqdKXC+8pr0U45kHj74MXKv35kjGMEsnEIRtj4afCrhwujQGWxuSPQdNE
fB8yE8NjRMMQG8f8NjZU9tlzZF/whlKUEVmwa+aKMOmUWk+qp8o5dYqa8iY2lvkSd7xKhmbH/ph9
Ru8TYKNOYM2q/7mlf2HrCgWhyGXekR3MfysB9QdT2OzRMKxtNQwcLA12loB9RIv1DPtgcD8H2aF0
27O0/deu7IAFtvhxhVz0PrUhEMBs5JNLwCa0Hjwc5m+mZVNlm/HKYS+uc3ehsEcYb4L24zXHltoC
fqZUqqbypnf7cI/S7uyxu90x4hdPCdP7ZiyAUBbh/DL5usEESEcLv96NG2bqMCpRnIS+HjdEsIkq
VUi5HgjYlQ7Uj68oeRmqq0juYPZpAiz2mR7PPmkI6gUwkTV+GrG+BtvpCflLKai6gY1NIwqFRLCZ
nVuvtcN93Uj5jD7K71PK3eLiHKzIqJ7IJi2PSdJ/WCJ5Ky2yFpp0CTo9hwLqj/VAoe60KySyQo70
tSqA6rN0FbCcRU9TbEQ4RHi87cYmXjZR2wjakkgNEY5JwbdHf5ai0cL1Lf+Gnz99BTFcRz8N3jUS
M0sW+leQR/RtCyWYWCL/hMpd3tKQ/RHfIi62OepvcnYgiCLlz1Trp1C6l75ObWSmIie5nlpnL4qQ
OURn4dwOEjw/fn2eRfc5Op7CRwQcnQ+2hygcf+UNwXsTdd9xk9WbNpzoQWWn9tCrprpxdXAlTMjy
HLuqPdiZDcbUw5CSWU7HQsQFnmWx/h6WrN/3TSM91E7PPo+dXey0KCgM9sp5V1tz89ySx9y2qBTr
smSMrHvwuymWvsSdASIFHVn6GouG1RfUMk1jcZZ5d6SAxKT4jxL3RggfdEMspXish94BJVMhFaqM
CzAJzf4jdEz36JWqulZwBNvGhYZRRtXA3jzKD3al/HdpeaRphLHvq9xqT/huy8OUtd2xBE1EvG/U
64IrLW4GfGt94gX3Ji40lMfKv6Sp1T/7tiyOIU2oe7Yj0dZtlKZDNI9fuED2e97GXFVwzds4Fbq+
e59d2HQZrklYIiHlvlOLR0G21T6sHLa6RHYOfZNcXzwNRgik7G1HfVmocmqDF/NbtrG1Mwp4yRwh
UVqCj3u63lTJdeuH1ExXKYsnjSG4uJlrOWG/IZkpaDzelCZ67xqQRJlH4ot/BXlEHQEbURKMyouF
eGJSPZdBpLfJvLwOqnpIc6uGvOOFgAhaegfZj5H0EEgBQzlv2SN6m3Kk4qrukAILAqyzj6d0zpuN
troQdydUecCYT7P2PocRMxdleWQYCBlCDBoeh0kf56D/thPdrjtX35uaQWTU9QZqcPZqOit4DH0i
QFE3YgDVbcuBBn61Q7TeW7Zz5YxiIOHJZ1dqt81XPmDrAeOOlOSk2S7i3QGFiSAeQad+l4+Jte10
G+8K5uYrbygBwRI2N+0iqosavPmuo33Aw1fDwE9M1YLVMrnSpa5S1HeZjoJLTjUGt8NIu//oROFO
oeh9IQSBV/uPZK355h0JnFDj8dlFA901ZLAd71mPCX6vkNyYtR2A3nSsvOYFcccK8mfsoDGb0pa8
EJ20hDjhkNb9y0Kv2N4linQIw+lZRosLOHopL0K0GawYSoL2lbH+T5S4B94k41bVdXRmXPNAlljh
rS2wlCVB5m2yfrhvSPyta1YDJ7wo2SGchoUXyEABYkJONkRuXjmdXb220pCas/yebx+3gLL4xmiO
QdfB0HmfqzDcFjYYYb8EP2+lyLBexw0hqiwyMB6/3kAo9nQW6/1EAGF1QuNsa0faj9bIFpsuieSg
0xGAHG8L95eKmf6169y/Umue1j7pz5OVXvUORGodtMOmzXyxbvhEd64VUhFcFNTUQYZAEIq7Yi8i
v74nikQmuMMIy+U6JTDVxERd3fhY02ewsUtegPypb0kc5+wyVH+W4FsJaNW32DfClaVj+yRUBrPL
c/xd6PDWbe2OftwUPSoI/OdJDjdSu/1vYfnxfTEr/dK2BbRMq3XgquT00+IMjLFtwcwhY00JcTJF
8TZCwtN8sMQb6oGzkJCV2iPVxrAl1R3Vd2qXG7o0LCbc27huHSgunXuWhgBYkgVAO8L8cZAu6XTq
enDAReuhTp6x6F5I0bH1BE1A5Uae8FVZNk2GRi83US3alfTMbzLVfyKooxs66W9n6gMuuCbnNRfd
fOuDFAfI0R+irL0LI4LHkt3s1m4lVqc5S1hgLXorZDDTLWoT9HUwUuXocxvW/80hn2DgO+wBNwsg
5kea/qyraO0UMJ7s7hR7KaNBL05TF76wloAwkqU+Zh8aD/lcHvGzfwmJ2pB2dnZMouypzoR6Y5jA
3X+l1xgZ1ceuGJxVywKW62Kws1qg1iH1VJwHfrhdjP6CyU8ttyu3E6uUNxSheC/9tt0TuSJF5yO1
a0K9lX9NtJmy/Qika1FubrnnLPb/4HKlO07mG0qKv7PCdw7B0gOaBN/zV3vhL48pM6m8peEg3jsj
/fDK5J9NiHjOcGMT31r6fR6n44HPpd67yI8UzXnlgYd1RP9hhwvOSq/9IGBH2nKU4gqaNy5FDJtC
wZhoZ+DbEkq35zY7+EX13hrDbjPVc/jqJj3VWQNO8NHWFrnu1n5KjSTDwHsMA3JblA9NMDzkZciP
gOOZgEV5aDwQLJaTf3Zd+g8CZk4Kj8OF5Uy7qUqPWic6el6G2sMtMDTVKZmNPDeR8WiNg4eVK/D5
4D9+/djz9nWCikqvjzlNc9NvCgTy62zUbZoWd8xA/fCNRz5wX0X8LNMrqLafYn1J3aXidu5+1jgC
jiIjDmByCLijXXAfZNXgqCI/WzqxAWyBiI9m4mClfqPnlbTNlJPYmUvn7NHPtZlD7Z+rMWaLFzX0
hAfYZ9N6HCC7FFvV8WOzFWo111Lo3LW6UcjxhL79Qxl1T64KB5ya+YeaSTiMQ11vCGw9RUEoN7pk
bJ3z/DXXLQBov/6aZPVpQLQxfiUPnmcALeQorN6VZpN+Q5zo1zoGcTtM9Gt5mfwdg+RPWNAB2ezd
J00InwuQ+5PVoIcuhmgcyK5onwGVBgcPnW9YDM04tJ9QmDC9cw98BnD1Icde7xP8riz7oJKkKC5s
BFhTJAh1aA3S7CRkxaOLr3lFRS86f4DY3/vBOVNXHzzb60MVYuuzlxoDYN6Fd5VJyWTFMF/spol2
bZuAk4bSYJWMMYX7KGKB5CoSLLOt+5bh+RcSZy/AIWwVBen4iR44sr2fqP64IdFDxkID/TY+KMbW
7EFR3NXT+EWOCsAIiGkKHNlSlVX33fQeHyl7HMzPw7HI8q0nghe/bOQp9CT/rAHZspM47RWVgjK8
GsJukdXlwcirEb8N/E248G2WU/4aozt+6Dmq2c1i6PeJ162XPniIOhEwTOXiO1vcp4BqqGduF/qN
MiB/JwdE+Zluoi3OlZYzk+ru0Q9vU120G3As1EZE8pW9EPlDUQcbxgJ8GW0ePC/KfYsIeaxkRHO5
M2KmyZqsOCcdU2oTNDxx7GBubBf7ZWpzYgq3L29kNt5TVMGFAV1JcULjr9S4FWGdLHX3WwZdc9Qs
THZBZoDkKZvpurX+Yae4YoJhQaBF4rTJ4KyFPM+EI4kphzbFvj1WocFbbhIdYftJ4XYp76Wn2dsS
7Xjn2kgVoZ1Q2Sv6F2hLbzp1QX8E/JlM2MtuCcLpRnVXii7Eg11Wzt2KXo+vQZQPsZcBJqq4EjRS
jYfC0sTpGlzeYgHNS9lEk/gn30MuxbKf7pYq/KJLmg0lFwNmDQxw1cSK2+KqvG4a7vsMvnwM1Vg8
c2tFwkjI2mWTOdHqkpzaPnmDiPtTWTByHFs+UQtkP3HvIKhPpQLdAVBrHKzJbtfOT4FUPwU3KnpM
eLfNobj2MzfDRz0h60Z9ggqb0jxFjZfgcVcEqI2CjZiRHyH8gRkmtVC3ssLaciKzvfc6+6IViZfJ
suqG97QZN6XmFoFfJH9oJLzJaBlcEJEGSJH9kBl0bNAZ23Ec3kwVH9zIe2KQoet7zt3zlBGEG7oy
2/hEUO5V3vx6M4YXX1RqbVkBi373u6240kubqo6WRYaX6Re7iwR8cI94Ts48nwe+T2ywjtZZCYxm
KW9C8hc4+oqH+do7VFr1iGurHljMoXA1vj7nlTkalSc75IhdObTWltVgsYO6PK3iDmicuNaU6jw+
iaQEf5g0ELkyRAXMF29zX34BWNkWvh8+eH79z0wLBqcIbeak/ZSKyAQReg4wWzRTWh5lDQhgafrl
UAcRALFgKs0DQz67zC4tqKKwx68xiNtbh0JxzMjSfBqJks6JXv5bDFpvHuHnYhLC2hOkfwOWItg2
IKXyvOo2mroefmZle0jJ1+zoAuVeUFTBmQF9OEhjzNGB1EVbHZbhsnTebW44FCiWf31SxXBq8DkW
duy8TnIO3xPWUuu5IAjSuSY/jKJ17xjRKUwsqKCoY9x8RZRYcPl8i51paz+mqcA4avfRh8taz4ma
Z9e/sskNLYKxARs7WbMB7MaQNSHlHsCPUKFt2nSLdO9tmljcxW7/7qblJUfnWgss3eexicjApZM+
TKSBtlkCBy+RqX/u+HfbTCJw6An2IA1z6gC2+LXQJjasHMtDIIrqXGu20GXMuy7rw4++p5HGTWyc
3xnl6UVOFQ3fg6MN3Yc2y8eCPPqKph95P1ByAtHGOAeRdp/VknmnBCcYQQ/vTrZtiTxjVy/s0c4O
+0yuc116cRM93WUOF+i4C+JDEcsKuw/5Y0ewi+xk4O6SqSXolbr3bpmM52hu9X6Cc0r/i//JDxjW
Y4h62ZELGkL3XvjxAQX+0530EybtJ19EP8YiuNcsokSOBfxjLzS/XQf/vCMGIYrwa+qpnYmzxrkf
oaUdbX96YoD+Zl6dNu6c4tn33C0FLdbRwTy1jZfuYAfxXRJz7KBNpzeWyn4XHpmdLSqg42XRnzDm
4MnLWnLsSE54ofGmjjDLY3ilb70S7n1sJfSHMcd1UdptIpkH9ynrb84HJ3tqry455EYsMg659IhL
eyOGjn6mCPTTAMXjlmZEXqox2NzGsI0n00FlQvriePajjORDhsV/C3vEW1VjeJwEyFwNZQvICvvQ
SLnWgY0gTc+6vRGNfF7S8S3UHFTtuCRHHHbYDiF388ad9nUgeWZClxtUw62j6OrtFJQXSuzpE8FA
fN27omwJ3k/j9Zpc5/6XrkKfNXl8orrvWjRG1LaP8OzbrG/rpqPUF8tIEDrPsgvPKptOVc36v8vp
MkAYy1dtiJFjjMj/O3RJBb6mbTDR/snSuluLsbnHjOWgTcx71pk3IwIWdYzEvtuxu7hBJrcjsIR1
6SXvg20uKqvmG78JoMf47Y+oLHISV8MqOme6Lxckua7u/qqBDdNsC9AErI4RZ0FRV/i3190cUOQT
xtP9qMZ9OyXzTRXNj+nsfmAQRP0M8Rj4ClhgVvb8dFOA4xHEcWTbjpW99+Sp6iX17ae4wlDNYQcD
svcvPDHYK/y6vmcWZsTgooa+ixsETKxNaHPkrwE22Dit5hpn/H9QU28sxPV1Vs/baWgYUOt6XIdW
5R56dz7a5GZXidehKWIVPmc1oeBpwoqJA+m6MGShH9kMjsZ9b1hy8p9ZvTlQTa74kWQ9N5Z/yAzH
cwllYMUcT4MPKvWKndtVAZTHKZMvWWeg1hVcuYyAF5QAU9oEOWqrupoZ8vqjgmSAWCuYG5L2Ebw3
MgFhsoAHkrXFQkCanPw+vxqC/NT9lp6DZWYwwCRs77035bdDXnudS44Z7Ub7um+e2Gm8K3fBO73k
9jr1yjOge3JB47zpcqyGS+kLCO8Yi0Li4K6aMtp10IZUYN1Osv2q8uCO3QiOWsfcmGXEXZhN95Xu
ijtV0SZKGwibNNbWNEf+G8Piowqd+9oBLeMumkM4K05WCESUxIfYsuJHuOrIdxKAgXq+9DxHWv9O
wtxFWcJficA9DTH40sGd9kUkS1IkzcHjakI7B/Ucnvl2/ew5Zd1DGbzzO3Qu2qbzxWaV1OPi8Rrs
wY2FhlnDtaPX2pa48SwKmQphWDks4yuYslu6sT9aTT6qmdgeXq1Rwxypg1H1ywKdCBGQm0ARU7As
aRpRVCmquGu2/awPVGzA2xUciW0SbElcPpgY8zq0+FMdO89LYzW3SNNQBKk/c3gi+WGetW//K3sy
jkU03ifEGTw1gxLG3EZUEs4q9BxsQD4bDnwWk+lzxsMEbmioqn3sUOuD4cGh94B7Wm2P97UVfySj
eTUqggiZ4AlIp/6vzvs35TsXHS3PQNBeSTrfkDcoNkDlLtaCKXbQaIlLNXuHwtFsLsLEPVpef2cS
tTci/gz6kt+h33RHN+7orHLEc3T1X2HsRBsyyR8iJeUdFnRtn1v5r835yI+tYK+gdMRFQ0YEMez+
Nm7b79okb5yzn6Pgor5UBdI07PWMFhmJ6ntIYqDrHPWET/gB9Sn/ZAc3IPkuypQH+41pKdykTd7T
QTLQP5771V2aRBaeF2o0Y/bIxwj5+dSQb9oQ/6K4OmOj4ZtuxoTt3CGX3RrZf9pzcsEBSwtF728z
pZZtYSJnG5AGWmPE3WrtH3Uqk4dK2urkwn3ak8eB1x+wdSxxA9OTmQV7dgUthvOeIUbMbwCM/5we
RpFTHec2svYL7PcDcSO1dpYYFQkpUg7XMx526ClMfaLClepZono/9tAihXjqxUTETRe7SzdKB/9q
lKv7obReSvw3m2x0fnrS41h98kuPa/g+cPE/yALg4zLL9y5GqMEfO791cfoKJgwFMCsUkH34fy5p
hDpMzyHOxw3/tdgHY2In7IM5tzKNuh5PQbvKK6/6jfAYUWvDom+Jb1NnlmdHl7cN+j3PbHeq1ege
NatkpjXa3MYOr4bfT/2rTIrDXMBiSkL3NPounV3XusLrVygmx18PnQ0BJG637DKpWQSLq2b/Irvm
i25B+stiUz8sdYO20tGoifGFVbPt3thi2iUDdVCTR3faSBR6ZbUxbI7RUze17tsPLlKHoEvr7zbv
DQX28fQ4OD4OP1m5b2Lpac5y/eWU4HzfYysOPjgz8QW2Ziwvi2Ple1gE7LdMgwcooZ6g7Aj2qVTm
AIkgZkb4WXZQUSD716Z5Rkej0g5LIupcIfHXK76z2rjzLnc1PfJOp98yQAi3LaQgKoAxI1jCfmRk
br+nukfGy1JR/VOTI7bZ5HyPhW02TSbI/NbUqeaTki8qDrNjMMr612TYWymReKaW0j4ZJJIVw/Py
i36A4WJicVOzCIAU4WHjN3msPrxC+Ddc9wHf8jlNm3AGyuk19TeFx1fbJaRKBkQonhVtg6Mk7hvP
83OUV9nZZ4twY3mufsTfDfTVqgjBVbaTYPyJsk9nYisRVy6s/QbkRSH64F7GPOwr4U0IY6zSUQj9
2MaV17f9r8oF+YtwMNV4YhLktuoOP2nv+pcyZRwbxklh+6GiuOqTBccXmakULhw6EzuhnsgWajOl
szyYDig0jGIq5RY8QWwzVyE3cjOBMRdziJPUVFHUht+6f7WEy0LQ0pzPj5QdRv94gfi4bVmAldRK
Zi4dNz773Z1N3V9csQ6TdmSAUJVEH6W1YZUK6TsxyG3Wo8uq/0FcS3MHf6aTs64PuvCvuTkrhlhR
9N6tmW38jdG1FN52/twW80UpPY0VaN5pz9xjSRGrYLGY20eyAauiZhpgVFxIdPZOvzNUM24YZ/S1
jrIArkpAYlfFYKuCNmFwD3DTcPee0/i+LS2G0zhZtjLKpxXv74qPF7EvgEJGcImkOpka3urPFqTI
yC1ISKM2nbOInQLniwVCrMxWszuzfi+Cl8gP+s95LrmtJNz2lvi6E26S01wvrx2xfmLHx1IH6PVR
gC64mI+Svlbc1s1tpYs3Eyl9DIM4+OgjhzlHEhR4oNYWjx2aL0ewEyc/bkus0c26kJ23yY5QBJka
oPxQ0OhVFokR9wdcJYZOT2BaHfPV2NLu18bhd+v13dOEV5jSI7p+1047Ff9xdF7LreNaEP0iVhEE
46tysiRbTscvLEfmTBAkv36W5vFWzcyVFQjs3t2rdyZcMfWZg8SECjtVMKO9ptDVtgwkQEGFX+zW
t1PM5aS5ZmDguNn2xapWPIGhexDVnOkE0MWYroeeGsmyywL8g/lD0LvWCnTJto0jGKwxuWA2/ZTl
RNa58l3QvS28eLuHISor58FMbHiKhYHcn1xym/lD15AeW0u+WLGJHTvOYoNjl0IUzHfg2CzWd1x9
O9bRrUUaELvWqDhM8u6tSHqm3A5pEvxA3TJjqJi0J3C9jk8J4r/TsSjpXci8ttu0xD677AsKxwkY
KTKwa4onNjrT89iGCjuj+zWYwRsBG0yQAWMTC0h1Jz9oApRsxG22KQB7TXcFdaFFbrbf7VrvyxL3
WuM3t8ZCp1R8Evwgi24nBhiMxLw1OWmiuo3EczLb2N1szfIw4r0GdBOQ1ssZnmEaBN49jATN3Okp
kGeb0hFTQx+IdxHfE8OMyX4GU7eKEB8QioAJ+PgM16puAAYSXYJHH9YbpfLnNukvAGgmyneJuYbM
zpRJcIgSiHocQm4Z/l20meocF6nWXCFs/EOdwTaBJ1cN+4vEarqPZnHJjYFoA76vLicKl3XVVyVa
+oA876nkOQse+FjmLmXPqeZbZlfdvQfpvpRKvxTT8dKv61+2emIVWxyqLe0JsTUNF63zzyzP/zAy
rZVwuT1h/cZMmqjZ6pdQjks8WqakLbeeG0JmaJvzp5W0aQAY1pohJ9QO88CYEZViZmj8W8ZobK+D
tMCVGHRYd9c43qYb5BVE3EYW9gOKCQ1JPGHrNzdVNEn5dh/gjMIn3l1ns2jByOSmfsd21xH2BTaZ
4lZKNWbBki94GkgKBwqa3eAs2PnEbg3f2XJoeHA1Ir6ZsfKuwkl+Rilf6rG/MsQ4HLy2g12HI9qq
ca/XQQ4z1v/pE9Ydg2fnn5Hf4ezp81dZ+npZG6I4mpN9v6Fhgo3ug6LdsazIkV2WM3zss9M442vA
RWgPEAAnV890jXqJkFSGxldpDqQEJFm67WiRDSO8XAFnY5W5J6QR0XpERzQK1GhQC6+pKmEj5LG3
pQervbgtO0dytelKQTVcEBGgojHBeYq3MnkHNJx/Soseb7yVJhFdXB4+7oNFkWLwSwLcG45HvjmV
df5k5SVkhaqxP9iHZdTDKf7wkNY+GdoAzZyKBz+KDUOYUefwTyMrXDis9Tfc11Lg1UX1IHkHfrgN
il+v7bwtddPzhnql6DeT7vStwyC6ihG3Ru7QTcxe3Nn6jU9+B2mESnAWVvzatBusZRblDwluwH89
IZZHRJ3m5mjRL+24YMvrVV5JlQl2Ob0RzNcvvjVTeojo2G582uQBD8du+1gWdfc8xUF58VkE4ofQ
xKGcvsqeQh4xb3yC7cWUyf0M6hAUmsxwNnVs4WiqzIK2h9DjwKlTbhZNP4OKV7mwLrPb402r6Qu2
FoUFWGHu52ZYiTvZs7AC6wDugqLicQbAXzgGe6MWSnecdYeZkMFCKYNHUe7H2NVgNzoDhqdaaZtR
vo2OPm8i3Dmm11AH0caBH7voy+RfNdSwWe4w9qi489Xvg5SrxnwZZzCLSmV6R6+B7ZZoBOU0qdRW
Cv9BEL5BTkTOn0XKhFHKF13TnJqyjJP5oPAcIwCpdiAjJfGLJ+ijtRvTSRAjJKYDQ36ejsHCH3nI
eQbXAECDd7Q5bgsd1/vGBYAh78S+Qtia8hhs3u3/o6Sb+38mHv+VU0WPgPRp4ouyN+gUVMel1EUl
ScUl2bjTG1mWJqRKZn4ErLrjYgm5HUrsVHX0GyQ12nD/qMopwMyg2cl5bDQpesc5Hta0s3szVd9B
YgfPlMGVH+V9cVXeqzm8MfuayunZ79gfqvI1LXROmqXn7XGMe8yy/S5NZAA0mYgcLPfrIjZACRv8
ODwvv/IYf2/d7pDOxHz9KUYu7gZM7FZxc/3ydS5qUuZJ1K/jRqmTB/yfqYAfpXD6rehjYxlkWD8Z
v+IXy1KvOqKvFLVhOQrxxm1dcTiKLDrkFWEHFpRZsRdGyMZcMVhvGdDzc+DfSVwdekXaV/5GZRZg
4HxoTyAaxqUyeG7zw6w/Ciz3tM/ycNBW8WNXETzZST+GROnws6rPMERaKmY7uAKnTB4pJm5Ww5g+
pyUcMdZLUAvvUV3NjLOLbR1uzYY/3U/uvvxqRA53vWEbwXxYxjGvVRjsgRhD2I1XgmXqZF0xytzm
oKekpp3bLQXMwWKQ/W9VGj+lA8PG9eBzRgnfNe5AXLPy8Bj6EzVa6lB43OO9AgpMqq1PXBMIvXnx
0STEBVtzspZ1OL/p0cEq1zyz2IFAYkd/A9I3EPSC0nU9WGcn7ZHMwPqu/cbYV8o1NpZhPPsh/lnt
s7sc5R2vbFnJeg7qc+Q5d8hzRoeFRQ/DwEOwx5/qWNCJx3j4cemyBLJIptMNyGomHZOjqa2XkN0V
2z39Go7FM7VQDp8bi2Enq/+KuXtoQnQv388fsYK0DJ2UeFLCux26iRK3kTnLxk5H8ZimPwhnqvLE
p7CDZjfhGye5HX+XogLgLoQLvq18BRfYboXfaWJWeMR1QAVgExHsr0NEK04LpmqPqnkPWQpPM2nT
qhUfvZcwNY2UcWV/WShx7eN2O2CDhFkcgucQjnF27OrSp6T8S98FjycR0e+AZpsUf+ZT/WdMIbxR
luwYeqwAxua0d6ss2rde9JerAZhapeCGgv98rIwBrHdopwz9Wu/6BqpVMSNjxUmeHod8SneJQhcG
RApMI6wVtA84k8ve9PgIRBnsCO4fgigcFwCJLR7ErY/zq3h3mp6KhKaxtqz7BHo9Udeivc6RU569
3vueW34DxSDvvIIAGbj58zPmKby670nYXOPOMk9TXLjcoRruPnaNT3phuANew1a1H9yOCI+7lvND
WsH7iIBKEkBnuV7pRq/xiUwHquaxgzIf00+bBVemTNR1plWyiUKyxBLeIUN93ZRNZa5w9AJoTsk6
JHcLbdwFb/UU3a2VKLqEt6OzmzAAtQQaiBi5b/j9snOf1MM11So/aTu5+R4fRo6tZu+bzb9Bl4qV
q4dqF8b5UidBfild2WDbppueuLX52cQ01Fiu5T4m3vjPKAf8Hw27qKbfKZ4ybGd5xTDgaO3gpxxJ
L171lYmw5gSaGX1AquVGPG+ziEMm73XDQB6710DHZIqom92ZhmG9urSG71x8AosiqX+0vjNmS8fb
D0HxXVEFsYQG/FgT8c/a4MthO7XmusVzupCox9mEXSb3l67d/mKzxPVpt3C7h7w5FRk26WAEToaw
1lb3MqX7XDNOg7XEZxKjtM54ZhoQdsCbjHtYeV45NQ9WMRWvltQ7FP0I8MlQPMaG5f5jpq5WQ9NO
O4ts6qM9dn99jUU3aJpm28qIRWJc+yADaSFQXFjNjCiVkdnxkhvqF+NJt3BG92dqaB5P+OatE2m8
t16S7F3pftrsMYEC+PPe47u7HjFPrEY3+KSr6ruPEvpWPNRKDzcUKlv96rapPBWOr9eOut+vO7Kg
bST1QfZ+8kH6bm1FPfb7YG5Xuq31NnbNryIHigGUudkHXeld2DgcoZfS9uQZ4VaFSFedGwu85pN3
zDPDWNiSIV/q6MtXDmZeR79jEX90Gt/bNfy4tnxiHsCvUhzCKMYKhHkcF+nXMPhfKNDsSib6e4Ku
r86ecNgRGf57gNB1YfXe7xOjgQCm4vA3tmN9dr0O74rW/YrbtbukrXvg+jPEcAU03TcFO4yEcMNG
T/5J9oKfuEvnQoKDjDnVKF2yeTSMDKuElwg+HcmkLi2yypYtwGHOB4CgO0mxK8H8o7TGx9Jw3oKg
crO9Ebji3qatpbryJbgEU7BN8SRRCAcraYpvdnFnHhvbvExPthE/m5W8iMytVhE1cjqBhi4snjmq
Mi4x5/aiGIEQw7Qf9fyEpIicj20zTl4t6lTcsuJgs8k9+LhXHTD596ABLPIuRkOYEjgCLoCGMGAb
0hXD051gUcNTBzEWoUGL4Cmb4w9/tg7yjjqekREafvh5TxNuKX78jJ8iDINllUPFhq7rzuY6Soer
UycfIiNpFbfPXOnYipXjC7VUu7FgEYcpjMdwtZ5plpXAYnH/2gfHMddZFb8Hqv/8nz2DS4782aBS
tpoREFMONubO+FNNboehwyOGCZ/OCczzwK4KqoZPaaY0z35enWYs6yv81miPOPGWd0vsdzmGDBzx
cHRc1pwRB+wCowhWQ+4s226oCSiXGAY/kCEp1+4myLVOeqV3/NLTHz0AwkcQMBd13Y9bb9AYISS7
3nd2wX+tm+2KhPvcPKt/BLC3VS8PdZD9K9vh2SqLXcbSwoM/ByQoerWIyWaCobYovH1hhns9+K9W
XYBKNoEBDTqHh5Gl49rFs7vj+OUSwQVgIczJuIoqfMTYfpkd9T1RQLcj2pbSWTbyDFfPnelJPlfy
jCDsr05biIUjWSdBTP6D7AxNkCjY1u5sc+EANl+yedricxGryUmaNUnldKOT+olEHP9Q8uVlxQsN
XeEGBxV/4MyNtr5GFeEMmqSg72ckwaqUCN1EGfmKshwaA/rJ/Y5A57zxhD5i3Lpgz4wBw7ofKJHm
yYeEXMjxx0Wpt/O6JptGSZOHQmeiDPqDt5tz618yzO/OAAllwBlieMavW/iIl279Z9ZRuEZIhQOr
eE8MMcEnTtpH1UZ/bRo9q8JjTR68mXQJL+9sORneTxB+aQub7uhU48oIsJqtpMkeEyGPTP9Mks8o
vwlFFKtpYCzOhL4VKctl3sEbeDSDX4i5NSm4bidmEG4Er1HUksprP6OEYDeBaF57iHVUcwtemnF3
NG31XfeeuyD5+GcoIgJOkz6PCSezre72zgQK2KTeHDFlG8cZ4Xwydq6giuNBIXQVowwRRUgfMLyX
UG+40tKJ/FhNI3GEAsuJsC3WVvr+cjL7RpwWQHa3Ufn94uxU3TZJEFTD2nbWE2umJ7K1cC6C/N0k
vBj5FUqNmJeG075Vwj4L29k4blsTFhsuxGAfko6ZC8Yz3XwOG8yGp04qbPKaYUm5xkS8o+q9vaea
ddAPzD0m/LP+jEXjJsmVkvV4jy1nnRv+QTgWF9ZGoynzkIu9u12uHtkaWuaFfed5mo0npcq1xXWM
fDqvb3wxQjgjQ8hhxtP4g4zB8GRPLBkxCrO3UQF/vDLWnsECUPQWqEORk7At24MU9XnSCKX2eGwk
8BNdvpDku7mqWGWGXQNxbfGwQuaw5nBHZ6BaRU7WHTuRPoWVhcWvGTnnuQsLNZ/8upRLnbWnMJ/w
MVbE2nR8VtwHDA/ijHenQKXR/Nm0MMR8I9zoDsBBkdXXxEye2sB6ZBeIUI3FqUDvt3X8RNPC2sO7
ubDUcAtT/7tQkg8o+6F28Sfp+n8FcIUulleyRpcu4PAIQNQ7AeW5BjmylvK2lr9VTqiyXJlxJJRL
X2T0UwRHE7YF39GzE2PUzvP0TNL4bhxk5TLl5oPPZLulDHul4Z+vPTJu3exfXGotaflax6Fxm1Ph
c3R3fOWr71r5dM4GmKNmkz21NR1lbB+LkhR9wiASJnqbF+mfOwMkVMGNi9qb63ovpjv9klTZ0OJt
LXGAzMt5BFFohtW7rHrcbG37HdhO9zl7Cdc4UIv8MdE2b4TcSdjlq0ay9ejrKD4jpsq91MMrWLjN
kOPp6AQ/VcuMLpK5nHOtgVueFs8DIrvTEGYYdHxPY7kneiCjlWL7C6QlOEaye/KMnJW5TPYtevCy
9gKq6GPvzN8GGLJqv62IBoB0/PUmtnogf9t103m/JrkTkkpPqcO/bI9vzgh+HTfSDifKthrMLcWx
X6bhEJrIv/ltnMZxhoDFZ1cgRC5lFTwqM852WR+v20ZuDQJWRJleZjd8bZr2K4kCn9LA7MXV9tkV
NTSJVD2YZkl/YD8d8Zv+JRjl8DhYcNyaem2J4WWasy+oh5eQxMK91wZhT3pHQCHXvJk0N9j0NWGQ
wS2TnHOiB1OENlJa6o0fIN0Nvj63ZsUMN8XXuHdoSuHpS4/KR4p0gsE/3mfVeG7o7/VLhW5mDk+m
yw4nzNSHAKe9ZCT4GKXz5wXQewM4yseQ6Jxj4gXM5/qgzIK6Lr5Ti8ZO3+aeWmyuievY9P0FvDGN
/FRh+qJaIOKy2AFu7w6Gi3WuL4lBJ26ESBGzEBnPdm+wGkuCf3z4xcLE/5xggPf8+jpwdcDIMVIJ
jH3Cg6XgWwbMNbd+B1NAnx7RprI2OBpi6yEdspcekZPiB6BhgDsewf0vZZIADbUg45aHqB0/Q0mb
ouOa10npY2zJ66hYesT9DvD5z10KpRmsx23iVGdtpOuiG/ZcZFZC5F8Rt18+9NIgFY47JLCo0ACP
wYWWZin0hWg/mCMVJm13i0YB/V7jnFDNKZ2C76xKuCVJgrfBeyJZUMvp5vkU4Fk62EV+uuUbMl7G
wEx3biuNZdQl4RLI5tc83r19dtJsCj6MDQgeZxEgpS9FXhR4fSGXTV6/aTKFM4oLsJ6x4aXlg1n5
b6FoNh0cCcYQLr9MoiuQ2yupeFObcF7ZuJXXmDY2UV++Nnn1UtA5vcyC8sU3kWedKj6IAMJRk75h
ecJGFTlwExC8smbeTGEFMYfqE3sqNwSU63UNyw6Mzhmz6GfnVMtxol7Un4yTrPnxpcNwBk6H5uN5
vHcJFmdB5CDIFb0PEPmBYVxCBOZ+wIycN/URWHC+DH1HHpsiOtqjgwqZz1sSwp9Vjx0C7xUVEH7+
EwXZehjlm1WIFRvVcKkxkS0mWqFI+Kp047Xihdw+DqeSz7P3T5mwdzWAIZzz6cFuyvghCmhHcyYw
IEahAGnwrxse8BOUVYhY88argpUHrNdL+ANUwVIkL9SbjvJ1OOWcYy4F9JXPsyp3ukeexHRb3Au4
O6IUKz3Io4Sos3ClAB3U+IyTd8Q0wY68+klHiOR+9y9L4j3huKN0BmDmPsVKPcZevFAUWAWmm4FO
xc2WUIk9OaweF9KfeHBmnzqeX+JJES3hIrRI750HobCOoSFIkfrPdNfu586L9xNw6H4M32fMMcCn
VbjBQ4HFtacWAql5lSXFwe/EX9ZxnJfhvi+Nt7xqJE2F2GizOz5GpT4vE2T1OLgXN2DShokcuM0T
EJt9YLjv+HOP7GUfPdwQy3KYX0TnTTCo0mcB4aPkVkt884DKh0tAeGy7ymo14neRZewBeB2ewS6R
Zp6MByGCvd07zUr0A1J4vE/Z6xcTtRJxwCCW5A7O8sY/4no627X4DSzrYlfVVz+T2g4JFhZFZy+1
4e44zE52zVxT6Oc5DMVu/v9yD8BprtUnPgXaLv0JCyv/KLRcsvJ0vjbnRt77X7CzIiaZKzomHpu8
JEVf/IYMSTpFnOnIfpZReht89x9AGxywQ/Sk0/ioY+5mgWpf/K7foHw+Jfj51m3Pfgzf6w/fGPa9
QGJdKQ+izF9MkbJo8LhLWmkLBJEO2Ekl5tafa5jS+GMMiVGI7Xe5oFJtNw/5yavpcw5QHT3mzwEt
mMkhfJqBtdPiwonQ84XhfdzNqf+L5/S1ltkpNJxDx9qCCx5eIKtmKIQWiCmiT17rAQf0pKnuBeOB
Wt0SmMH0zSYqQBwUYkeV+bfMI7apGctCzbUU+6hNGHPFThGCSnkKhHgs/OkrcuozzQq/Nds7ZtZk
lWD1tkCwi9B5wN2E5bssfuBK1IuJjJlbWrfUb2hhVgElJ3djNBCuXsNt5aJ3HIfqJFLnJCiCmEtG
RCfF0po0+zqlC3hqhxtX7Ufti11Te4+RXcCH4xaRAXHQKQbVjP9qFY1UlvrUYrRJ/NUG3j6z4icn
Gw4eRLItzW5MiHP6GYmKl5DII37GvWmTQm0jp1mO0JSXI7CrLJjq7zZgoIsFEjeCxRGDz/AQC9pf
cnf4Eg1b2OgOKWyKWm6DNsM426oje5LfcSjfIF+Rs6gGn9tKfJCd64E1ss+Ay/2lnUx/Xt6Fx8Kz
t3bWPRP0ByufUbCAmG4cWMfGSxRLivEMrkv9NB6chAbMODjaaNl9aaH40l6QwAlcGPP43Iv+ghDO
06ZLd7ZRAek0+j8TH1MfZhuYHjukiVcA4u0iNXDoMcP8SyrzbN1h/uK+bkljbz1L+dFhQVUxsV2s
g5HTXQ2jf2E5d6ld46S8e9cAxYut6r4gtf42vY2FyR4orCaPD7Rlx/dgWppGcDP9cNxQ4czhmtjn
kH2syNs/YeLIDegdX+i6uQTmZC4sOtWSgHG3TPMHld5R6wD0i+Sgu/JrcHx/aZl1sCdW0mKLijny
nCWf9iu2lI1W9q/yi3zjqircwG59zAu3xZ5Lhi4ibMjsjy6ewGtfEh+l4zjsIfc1PHy9+mmI2xfc
g9AcdFTRUVI5GFTRYNgxrLTt8NXlCUClwbxF7C3xzsEulvjeN2MutmERQKylmlsW5cEjXB8Ig0QB
BUesLFY8QZej2/+ozM3WPQukDYtjGEvw3LaNGeLa8UDuQ3LnpAYOVP8vit3PJPui6vhWheW5o5K5
l3IrZ3NDYUK7yoIRvIL5bUme5LE2fzLBFsUbAmCOqt0ynl66O3Dc8PZ0X86sT8gP6zTaeh0Wklgk
69HqYROQvFyb+CWXoD71ckhI1BRzGG20Q9DE4ndWRxQyTm26Q+t/SbqMnskx3QymtUGEea8C52hG
+aqb9Ouc0SZaiUcrKl4Ca/rlYH0JpukryyysoYPtbGcJjVnABFWhfRrifO07/z9/y3JNSkfhj8WC
Ew5cXNP6mZ8X95C+J/PkExBSRy+qISk3pG8yOBeW9S8tod1h7jmTS9/kRcj9jhauOCtPmeP9K83s
5ltmfMDvz62vjK95Ji/sJB57Gzokh9W653BdzL6xyUd7G/bVh9FzI7Xiv9h1HrLY5mQctnNZnMbM
BFFDcAUIgPc55PTxkeUTFbc+mT9iX17RALWnrOPJHAJcVNZvJzn1xxzbyt07INz8YAnvPZz0Tovq
4uRDzcHK9tSky7coin4HlWVVNRipHTKyWds/B2F7wQ26hUsm2WNlbAkzoDgxstfSxwd7FY3aZjhd
qtS8mj3EIas/qrj6NLrm6owOXk6yc1Rz0hGIiVgXJ0TnPzqzVkOYnnQPO8Zzo1vbiXrhzea/sKEJ
/F4Iirr6nmOanUf3fUhFfRn4bZNZRkpiOOVKTkybrBmNCrlA/LTYG6BleM6HhVmZv2BNHeB+sOKf
jhLHZWLX2dLLmsuM0o03jSOKZ9XRK+RWxe3XpFzMj66ANFXUDioD81wEdoPTaFwOlvUcI8pZdbzm
ARJvexf2NXUHDks6lhfeFaN3uNImKV2CCyDlm1wuc0URhErDDv/MlCMmExPyg/mQm66DgazdMCMB
2UWDDP34y23qLSv6GcJYMzxM03DGpm7Qn8qIYQW+fU8evpqpbW6CAa5qraxHk5Xg3gl9+JbQO54b
NzmanfwyRnk0iokm3xJERTnxMI5rkGRe0bKzwUc6tSeuVQi28col4udO88Yx8NFJa8uC72tq418q
VVJcXjw5UpAnPpH5xYCsDJr0Na3qcR+0/gXmCR3p/P9k1rSLmwlxWkdPKjMhGxCB5apLN6/b3cud
Ya+nIbSGsDKOpRHuk3EmauDSa4SiCwM1vprt+OTbwT7wqSLrq/wYctNftjPxNKB4b/GEfNIO1lMG
gT6vpg8/nC+Jsj7wO+8KckwLOgvT5SS6m86MN8NGpLYVnyg1vuBtXFKNYRR+mays8JbDTY36eysr
AC/8eGrXgqFcE9Tl5CcYz/IBW2lTUaiZC5pCdPjlpZZLJ+c9sOUSBZtDIHytZ/3Dp0w3SmQ94Nzf
QBWpltWdIE4Wa2Q261iMtH23Gir7NkHNWLUGDUSYqn0Mn7js6xvzMCAL3rpudO9IdTfajrX7Aq72
A1cEs6f7TnL6yxblrz9HBFj5xxtu7rL9x2IWAZMK1LAOnoY8+pgLzCqKqjv3/lWuwv6ZAoqXAKWV
LiX6ozoPuj0RjlU2A4dqx5o2BjvcDEaPlBj8NT4LuinGaxEwP/od0mfH6jHysxOIxp50NGsUyUdk
mf1I9KI/hCM98B0yw1D6LINrffA6doVS5pzx7S+2G7w5A2fXrBiGam8kQt30GrQ8bHZN15JvNI/l
yFk3xiJdUUixasyGztcwJRnl1Jil8HauoWCt87Z6daVCRfWatXanH7Mb3sZi1IsSziZXUFqGvRYu
d2PyMMCsIpbYNEyMYgLJQFZbmY1/QkoAGdSdJODKrcn9iiaC8+nIDK2GEN+Qn9CoQYHZcqzxkcxm
/mHE5r4LgT3Dz5nK/lWrGEzjUG4Rpi+VY55tu+dCak4Xx/aQ/Cu0X5diCCT+h1BbiIckQ9CfGY3U
1W4kskSq+OpQQZj2+m1KJHn2gRWe7I0Pt2WRCJFxhcqzbSwoBEFxKEG4krsN6CMs7UMzmAfqw9dF
Mz8wHrwMZcxunxMTo/a8tQgB4GF9LBsH6nwHKjMi8TXn9l89WgcCABO6xPzA1g5okOcs0tJ7w3CN
WyYO3qOofJiRdqmmwARkeqfGb6MttPwPyS1mEkW6dHvzRVQ4LwUxQx/rJF030QE2y26cw7es6lC8
KM7wBOqpf1BQORdKh9FKBt0KNB05rYxCvbChd6TfcAn7IQA28URlRDeKaK0rb9t6pE79noLbNndv
MfZTlo28HjTZxQyPB9oBKjw6astHyF66Re3tBvM1sJtvJ52GpzCh+bdWwQOGQ2CQcK9d8x+B9s2k
xp3vMmv2RngIGgnHmI0MfNMURwP6VzsfKzo1sDJR4uXMwH4TVa9C/HoLP89+y9p/MvKBojqlH6JO
/nl9sKH3akdHw9lmH9MXhJEVu1A9VBR/K7o6SjG/0rIreaPFj8i6m62G8WRbRHF706gXrTvJ5y6p
XvuWd8gZfOYMYAtcnpolE/6j2yLqZ5BzHU/9UMf9b4azQ5LfYv+Jrcvke231PIlincHC6pwrFOx9
QNNT4JFvF8r/jQo2++FMTSigfMMJ30ZjuCYUE6GfYtIYmz2F1TfEvXjV5OIk/ewNQy427an68Btx
4z8mYRx2nyk1GZFF6wSVEEfNiZG409V2WO023pxAqS/erGD4lSA4SUqOgErlHQRTOt+gkUk2Fce+
Ecahd7B9YJlr1qPIvsyYqWiyYDCkbK+xC2b7aEIwrzVe60h3LJr8/K0t0nfPSvSTTa5y0wVJuOsa
jE5eyU/PKlGZowlSo6Xpbr3bw04FWsQu1py5Rl2+Qci/goe56CRDZUqaaWtaUcCs2Pu7drb7D0Nh
Kbyr6cLrGsZbMz9GHW9IJ+Cegk7+5qZOKj8BsJAEMqKCQXVriNIGHJFabNsOqM+Uir3S0D0qwqtn
pM5q00lerZEq/q4R+6JLEdApYkGwwd8Cknwqm8/YDmPcPeYLCrd8AC/RbG3aTEcAbPNzXwuDvagk
eF4VwtrlkyNZhdOUuaf/pHgVaY8eOXtfHck0EC7OAYZZyHiv9TrGiv0Ojdo6gs6bdl7Qt++1o7vH
ls/+ieJSRZ+maG72MJfbwaGoNtUdebIgPafIV7DSaBzA3XCzWT1fiqGsKTnyWamSrmaaBpLL91MY
5PhKrF7FcFEVN8p8ov0tCLpiNzBK8455r4SG1JOv1B9c3m8NUmY72G68D1MmSZYuxsGajeqBYrFw
Xcp+GzrTL9Xq+AVS9SYbSa0qsxFt4PEbyQbSpDWR6BkqOe2gaNGNk78oeJ2Ys0uSlO1zjbpCfgaY
4wAeb916xFIqyC8i4bmV9Kssl+95N1XbXjnRksKMLdxXdoGjLe4excZb9W4ny6WbRD+0TXYHDBfU
aNkmop0VhDhdlN0+DQ23Gz8mihfnpTzZxLrXoQXdTDhhv8+c0nyizLxe+V4H/ZmVzGsVBzNyKh3B
mjYYrvac1G2dzk9GmgEPy6tXE7DPwi3cANHNZYCjsalF7otfw3m8DKl8DukAo+UOwRUjP1WIskUu
6Q1svFI48KFS7kCBiwHOQQK02+obijarmW4Yjy13sxU+6BvnOIyNHltFn6AZz5kuT6p20xeHoDJm
kYEbjzQuWcGlJlamAF9RvMPw47g3m6MxQTYD8xgTK6X2AZMdX4UCPZyp9Lt1NIYK4Jiolip8GEuO
4azU/XaauMLlWcSGtM/h9AZib00pYIROHQaBNNLoLCRsNWzFwEJpbg1cKe78QaYOCM6QnKEG0Csk
nK9QggoZAzkfJKt94jtmlmxrCAsPbq5IG/svmZk4Kw/n8laHaPChMbKWK7XeFPOgF14UM5TOtsUN
36W1yq9f3EoeTcLs67rsbnlXfBBcnR/A4L3WJJhW1uwBsbdhmeXCzF5kMjab0e+TK1A+c61b2BY1
ibJdjpi59ZIALHFI6sF27C8HHPXas8B5yMEOf+ANBlsjgr/fsaNtwDicPRtCUIekhhyAqDFChORE
561WOfXhMf8Th8GBjPG7WXTP1TQ/e7J6yRpn2Bpt0aDe/sfZme3WjXRZ+lV+5HURHQySEWSh/744
86hZluQbQpZlzvPMp++PVUAj02k4UX3plJ0UzyEjduy91rfijpxPTv12rjy6EERyBMn40NSi2oTK
upG6N2/MTpCDFJl44A1i0JoiPRq1Tg6ioQb0SFrAAU6B2OmJnSsboCAilo6RP9YoawiTWUumOXRC
LOZFNWVF4kN6CsMJ3Hb3kCEbcckzyAI02yqODET2bHvooDKyaxX8h7B8CgIHGrdJLYxBvrtvLOeB
TTvZkhKUo8+ubvl9F3MmFcU8PJRlekjBN66tOD4KP58ohBjs+aC8zy74tHXrgKDxSnonSgkkUSZ6
toNl99bWEa3PH/v7DFDWNrMW1HaXEmujuhe6p9N1iIv5EBVpvy4j/2lsXAJjBQkg0yKln+N2WWwY
EeYVbv86JtaYndPdsMm1uPda3s+OGNot4p4FwBMbLyM7GlW8WVwmq2beiWCfwokYrbl8gJdan0WP
9wRb+SPBvJyJa9Ne0fogri+zIA9qLMQUXAzbOpYgxXkb0dtIoiEKUwa69akHMrb2wvYTSm9xKKog
X1d+/GE2fXUwPEPCZnPbG2nZYt3KnPBvJ3q0AiBtgU9+qnKL/muqjTdMjc4ZzlNyMJhVkVAmEQC5
UQb4dKCxjFiSP3dGjBzTNXDpsbjURaCfzYk6JoPnPSZqXtNuXqJji+oyhz2plDH0BKdi1MnqTO4c
JfPYPEYogV+1qk1i7AXm+jyfLhbUpQ3LY7otPMjJQzzLZ8wp9jfa+/oVsPCPkvPIgaosOuJfEEez
h8mB0ri6bSMCm6CbQzXKJIJQXN5YRJB+9m/xwHloDxhDX3qq0A8gQX2F6lRiAsirmkgAN7E4cCoe
PhU4/ldmguaT8vHWUb3qsMdFwKEabY75YuUAq9GQ+9fO65kCJIaFHjxQBIf12jgmc9RcmU96zD08
F6ZP5ykioW3acLEyrUeOJcN3E+jkvRukfOkSGAOH2xjwXNeoV7dumQIOVvteuvHERLtOvow9rf1Q
tO29USTqVM21jTJK4/yNR9/hwC+YMLa5xSE8lml90sb0XUa2eSRmqgV9NpG+14CkwideDB9FDTWp
ZBSPE6UlBo6EeH3nNSOqJcurX/vM5f9umRAgiNPGBGuU1H5Wkw3UrMDkbHtpooWk5jVLAUEwBGUP
iOW1BH54ySqO0g6Ikhs3Uj/wz7m7sLSJDxCKc4MrOSHWDD7ROZDYRTURxCC6FLXnZpgNZ1uF0Wc3
lp8O9ttjaLmYKdu+vzcb40qDrbuPBN0hlTO7gi2T7ayEchaL2Uc5QXQIc4/xi8c4yCcsaO1V/fg2
F4H1wgMHQdMJ5r3AwXWghxQceIn6YNeKgUBpYCmrCAb1jiF1vTWH1NnBNvEPZRaonQ3iBM2kRQ82
8Rvar6PzOqEwf8Mxkl2x5HDqNbwCCgrehWM6uNGxrWF3qjqKDvVILATLfLAAwsEKv7pJbZx7slfv
h7ZkmACrDpoJSwpwL65GBFg4lnc08xTcVzntB0b5945RqRufJ+jGoTu57sDs8EUP577s+nPp6PAb
w3IkaBWiwbRrptu548K0nFJxanVPAtwsLMBXSMyWZF96sEUxs2oVHcdnN53zu6ZQHL4nh+rTxWfS
KodTdkGWEoBEdRzDBq7fFAQfWC6j42AFzyOBzkdFhu9DEzr8g5ljE1JdPkIxESoo9XgxhoBKrx/p
baRFFu55BOh3OYFJqdPQLZXxZC7a/OGc2VV9u9h5Qbph2NMcEzQa6luGvAQ8SV2H20TPRGk1dYKU
wMOJ4duBcy55CllrDWc8ddB2tj7U5FPsRv21a+W9wsu5ngdZcvzFCmECH6YKwcY8CmlvHYmwKLQF
4z76u9idWwwdlaWhyHfk8K5NK+vPsJ2ilU/9j5rSaZld5Rmq3AEjjV9OkmfKcNVZiV6egXqynQSC
Wj/LUqgKoQg49bRirMg4mU1xA0kexr+BVP5sknu/7izo6YKOJaVsbL8w8fTvZGtGdHxaPD8+zRIi
cu1k3VBJMT1BIY1soROHGvNyv+lTfKwrskiUu+dUahOThdqAV7QhWxftGfTEhrctRlixwn/uXTQb
OmGLgDKaczGlqNNHjKcV7kYHkiyEpDw5qArfAJtiYbR7yohx9x9kILbFAK0ecW4GZGgunivE5CPM
ugLI8aaPm8/ayF8aZ7hGJWvEnJBjkpMMTaxlYp6IGWfNCHVf0b6fZX//x7/+1//53x/jfwafxV2R
TnQc/pV32V0R5W3z7z+cP/5V/vd/PX7/9x9K29pjJuxqRwolXKldfv7x/hCxBP/7D/M/eECcAd1x
zGMuk+u0RMac6Ys4Ob3AmITq/9nVHNrj2hSu4ynblaan/no1aFsM1Ho8wDqnM4F6cCIRnEE2Sdfy
+PtLLb/4n2/svy9lS89RUgrgqH+9VMQkDn2KlR3ZZxDA9QHoOEIXu1Puj7x5mLPmS4N6+6ZDpf0P
t2n//dqeoG1H3IeWQrj6r9cuLNKT2rRLT7aFAnk1hJH83jK3fvz9LS6f1t9uEV0vE3RTLt/kXy+D
1k3GMvebo7KrAAlBn4NuWYnQ8qAS9k47npAm6PIfPtifnxg+WI8nxjWV1kI6zk83Z+mgtkVJukmR
e+NTbKAhGVg9j+jOp3/4HH91KQvdiaaCVxbt6L/e4DAGVowvNT6aLUYdZ7TSY5miUTYTCPS//yzd
X1yLe7I8QmkYwpuO+ddrEbnBpJDTPmgnJ/leYDickZk37kNRVeSgc9v3QZaaQKCli19H+8s22lQ/
/IIWQxepJdrVNmvkgFFJJWLFQY8UG+rxakzz4D4qiLzESW1dXMqrB5qF1tkZq/oLfgwcNJnyHyox
tg8mMbLPmcRKJNvYPiahGo9BAcN0BbPFPoBkbRFIGBlo6qVa0a2Z7ux2dm7G0Lc+6IDrQzBUyHTm
OGNfBcU7M8AC+ZS3xfTOTsO5AsQKsykB/v2HTBNmfUgo3MtsZtnt1C6qUx0hMQPM5nUHygJ6YqXO
qDJ8nefuJs3AEzBJrBG3miSt4Kj2hPMcZXHzwG82fsVZAwq3R6myyU2eoUNltcFlDHIUOAPJPNLu
1A0c5fEpWRJeGG5F+6HsirNphuBNhjjb546lT3nvBaTcm13+ULpWi/CjzOneOo11UBCzXoRsKG/o
C/mXrKnru4gOb7X7/WNhyl+8Yy5pLQ4vmUBY/NP6mENwwRtbGMfO78qn0rBjf1taDRMS4drbjP7U
Y95bcuP6RXpLgIFxizsIlrOoBgwaCSTA3/9Cv3pMPakt6aD14FFbfv6n9TqqSYmiqzIfgyWfGzSj
XEcxRiC66Obm95eSv7gWMiObYC/PsVAE/7Rap0lMW9aSySlIyZ1FS8zMwJgfgLR8CwTaCIvtkDrp
WkbNZcL8tG0hzDkGGdHgFlJ/PjZat4gC6HSRbnuYTfjHHDvuhrhHyuUlCVwrN6M8tikPSp+wEAfR
2O9v4pf3QAI8HnPJZyaX7/dPnxcjsWK2cTWdfCX7217F8j3JwmwX6Hz+h+XYFH9/VlgZ/9+1rOXn
f7qWCe40TOBjH8cpM9cMO8C+VgMdCR/qVW8FI3INna0zAqeRgIbVOqwC9/z7+12WxJ/2BM8mP9nF
aWIq07T++jvUvgwtyzWNQ+2H+pGxCDKvzLsMqmHIWjKdMF1WgIm2L6zuvLn8/uq/2HQ92xWIBzgI
Kkf8tDeAwIwE3fKMNopqV2jymv1EGBA0dIZ4VW+PWzGTyTL0RIT9/sq/+p4da9noLY9axlt+/qfP
nuDFwcc2H51Yj8MN2hLx5phpuzbLuPuHkslc7uLnz/jP1/rpvUhchNulSzCIVIoGzlyZqtnapl2O
l6buOrXWkxNI2GSGF+DQTZr86Poqb1FjyuqL6Um8JxNeG7EqRn/o9m1pF+DSsOuUa6jwhOQKLzbq
1/+PTwi8iTAl67Hz89sMU9F1UpvDlbRneUSZVt6Fhoe8ykvjl99favkA/vYBaQXxkAsJ4oj/+mVg
lJ/Aq5nxyTXk9GRVjB9TSZJSYJJEDCyhWP/+er/88rkxnnlJIoL3U52gQSyIBjwVL56sNTIoYKdX
jgfxB5LP/u33F/v7t09tZyvPNgVrorR+KhQ6AhFrKMYTgAQ/3Yqyf+yQTm+ESJERxrY+TdL+h9fq
75+nJywHn6arXMe01E+bUJKOaWUUoXtMjKS9G3wTtmXoOuU7JRNJDiXTmN/f498LWM90PcpXQQXr
Oj9/gY7TIEXAZXu0mf0DOvOYoaxAWE/x//i19QiW5yqgpBUbzU935ocuB2Ubd3mf8mGa/hQ9SQSB
QHyIhv/9Pcnli/nrU8mnyFWwIEjXdH6+Fl7hTOOJTpeAqw7wRV/7z8rnYLXJKtcgxmRsMFwy4dnN
qZG+63gJP3MHr/4cR4KbMA0S3rIxupjowszyn+w0RaiZJVPz2LnJ9BR3mYWBNAiNZjfMJS70vgGd
8Q8bGg/0L+6DvhpvlmVLxHs/PYA9Wt9uEEZ0MtkENgNecJito0QJZSGm8TuySx2ggyYqTcC21GdT
WC8KtVCsycSzLlghvuI5gjjekc4RWzQHELzJVRsm9gkIT7EW/PtV0/TDKQyH9KycmnD2ESaQqHp1
E8WkqOF+XgIhMNvi+B+3XpQnn8SM0Lqee//kVoF/6CgEN6gnXPpKlX9NafaR+xcQwF6ZDUoypgmg
SIa7HKHXIsRuT1XKsAO8b/gEvz45p37PYX2kBYne3P20upEtM4v8Le/ntKssO9nCO04PRFB5h1kH
rw1zBsYqotyyR4z72fe8FdW4e59Ik2BSF/84HSnNNMZrziZ9qVPJWnwOO7vIYYjWGaU0mfAJ2HDY
Vt47JXJzFxUO4Qq+m54bqj9axgASKX8qTgdL2HDa6RvPj7q1ERJ+4NAy+JShI3aRjdSLHgcH6TRp
dzEWvd0EA/KBiFoOCUnESNKxa0xAHQ4Ox7SPTVuPT4S4ip0CKXSQIf2asXSsHa0LRrc01hy3mFZM
HfmGNOhiMuRBcuAmY26nVFcxYaNlJ1ZALKI1LTpQhXSwOBZG1XU0aegXIR9eHSaEVXejdTOh3seQ
UkRQssYQzyHuROpvu4Z64Qs6mIKuhoF9cm0F9mTQ7TL1I4ISeM2BEMfR678YIzfokHxwS3MuBNnc
Tls8mKTvle5EuT9wiBKUGcV/gZk9Hez8JNG3SdyaR9E7PvPbwcEs6iMsSThoYN6vr4T9sdqgEdzI
yetvPSClsE3UE1qFbFNkRnJoSEo5APnrHpnohz/aoSZirLKpL+PCgrHemfKxn6K7AUfFA071+CxS
8keicjqPzpRsq6j95jaef+oSdPVhgp+tjz1zXzrgOlfKRPYpQgw11SSBzoXgb5qoEccpGHJU8qJc
Bzl6b1SECE1GQIaC+uqg2kpzpoNitqKVbx9p01a7oLOiLeNta4/NO1tFKpm2WimwB8OA5ScR46sJ
J2rjTC4KKkdUbxPnrgsuDRhYiQd4ISu9EIKEkF/CXE3HGP/rJpky5EAxx6qE1gkVdOs8axqu6zYQ
tMPG0AIPSZiGrsvpMDuecYmWrOTRLJsbrx7FcXA6vS+iQl8FDzVeIXe+7VJibHjGBfjOUd376Vjd
mEGL8DIybfR4bbQpwWoc2W+qc1eaw9qu5bStGL8seFS9Iyn7LSkYBo/UpViB3eIzNzz4o0Le5K6G
zGwMH4hhh9NsVc05rfirroU60KjdfDsh7WHgqhtUT97EQquadBubxN/loxG9QHVVV9fryp3uSbYM
qMTvsSNXN4nREHWWsQqO0/wSuYPxrq1cHkarYF0Ks+wxjCLNc40zeXaskoAD3z7EEtkJGXDutZfd
dItIyHxVkyxfGXGUeFuZLVZ1Q481NN7y0v7exO1bhb/sxkjB3BOoVfIZZggOpkXJSi7JBqp+eGly
In1dket/Osf8ogQwHYdjmOU4tHz0TyVVQyhz4hjOfGw9ENAZsaErJ7QQGfneq+HK+h8KAKQJv9gu
Te05FBxEf2nq3b8WcXVrG00RasUVcZv2ODi27QIrBpwChY+S5Dx7ATP0sUo3wHVtDC/BAURMflqg
bK2N78LNAutLXvb62eMYuY5TiVODRv1HP8sJpX15aCZ3Z0mTwJKRXiu0TnPlGu7acejJYQ2EJm44
NwVWSI6K8s4p6KpXLd6vvrWP7vJigNHBdDxn+zliDUFPs2b/uZn+y1WR99+YuJ9HOiesHwmbjAC8
XyLCQ980P9Uk21vGkus03E4qrTdh1t4WS//cKEC+sH4Z1niQoB9p+iKyyBpyL0s/v8uM8ui744b/
+unp6NYt6UPoCMS/bPHOAoKk08/V/KnYgbb4SMoswcAFx4BIGpWZpIdG6PODgobIZKsfWdoQ4VAS
F1+u8M5T21kGkWdSBcsgVAh2vYKPG0jGa9uRJSg6qrFRJsH3aXCSmLAXtPJm3aEcRatqHEF88105
uWbINhQHM9QZd2ktxuqmnKIH2AA1ipomVNWWLhI2/2hMTxWcwrMfl802pf20iRskrE00Mxn2kn6v
eUI2MyzYfWzl6bo3RP46Bkp+ifyR4FKjoJeelgmtQP+rZZQRYGPFEUh1D/bQvmjUPEw/o89htl6q
MkT4yVDssWqs8ItLjgEC4bwA6WsxKCsCZGJD2pY7HKHAxBjBGK69D0d8mlWUF6cq6DDcEAO6SbHc
bvIgkd9hy/ebWgjnGOV5eszmNN+jxc9vY1TQ/GJdAasjA7df0+bZl+aUX1om25cir94y5AFPlNPF
CXpNugdrNsDI8qMz/lfzFA7DWZbG50RY+74XU4UsNtG7OKkQ9Yw5iKyhJM2LHTLfAuDSPVCnuQ94
oIvxOhTVp4yQQcZgyhgopEZyIkZM7kM7R2xuQnaAgAcTDznl5As0CNBZ3FvIefLJgOi8T6d+3DVG
Er2JoeB6g/0xUIgh1gKb4NMHeO1DUrjoGIU7HQFKt+iyXPspdO/KwCWdfgj7lVVn+LTLyVsT+Wyu
e0dzg6i9r/Qkvkr4YTvXIumcB7Y2byMzJ3jCDqcnldjtl0ZF/nNn6ZegJjZv6tijnbFpHoB+VZcW
vcbRSnEWq9JJHvAsVZtAhIuQBvOXnUdqnUp+vTISaJntJH4fHN3cCo9IQyctMZqVnn4LbIXaPpBh
sFOhAYFQ+/lA0dihMDvw0CfYeWeXeYwoOnHmaC3OOG+AqqnJGEgAmHiNC3A1gLsK69mZY6BsOid0
EsgHsTJLkkEjF992L18NrFyHtArLz9KMs3E9daRjKhlWVMphsikB1oKF4ZXDL1JH83MAmBHlCw/g
Qwmpl/AZPV/NWs232mAHncpgePRnhAIduqn71guifdgIax31LbzDuY23JUOXQ4Zh9dvISOpdYMaG
pBnawz3+xXHX0w345s5e9tyDzt2CqYx3BHcEd0FiBQ+BhGQv/WUWVATNh68M5+z0nXtpOnO8yGDA
KYEK8xWun7F2cjmsOxoeMP08TRbCkN5iKrE3ZRIp1k/rfe4gbpBNaDx7cRjdJEMgb+AYDmeOngop
VsCJvY/q7zHzonadWVV/31sI5xVw4CtxpA1Bckq/iTgeT03CQ1V35rCj4EHS2aXZQ9fA10RWRFVa
QydenIYg+HKZ8wr2xLDNOZy1KRixM1CGpWQ/tfNnHUeUYPS0DnIs4FK3tLB71w1/qELeCEauGB+d
0X6F4wofrS+IKLTrhiI+ScMfWDx/hOmY3Jo8M9tozImkVw7wrEp1HDHc4GGc7ewwBJ5Rbo2oE/0B
Sh8RaSgpH5QiHdZQw2dCWw4Rlzm168Fvqn0eBPpSu0Rjc6zHGOrremQmPeGETcv7qXacpzZCLo0x
LfHRajWYZ0QudgbxaLweFD44qifQKEPAGkv3HDDSdpLW9LGEw7OFOkO+DVVf0EPNyAS0MRivkV6X
pzQ09EkUi5M6bpAEjK3y7l1Ltoe4WGJu7NwkLTKROFussEoNKKBCHWgeTDsg39FzBmrD3KSRqe1N
22btjrjxdoM3GrhJNpnXCHIHatqeAjuj9ZuusiKGKY/yeDo6Og82hCUEEDLJEoXciQTV9oyNpvDm
5XLY2PIq09+d2G0OwbwMO9AWsKkhK5WX2fHnN6Z78ithCsNVY2GDumJHKOyUtImstIPu0MBp3RoG
plwjRPYQJTrcMrP1L45MrBv6xWkGJyPIWhYEdLVJ2XgopCBgYpvpomTrEMzwUE/VeMH55q0Nj52R
Mxiz/BUxOSyuySRfVWcgjTJSVO1WOTfueqhKfZKQGA8qBpWVRGTYo67ym4CXpg8+wiBMniq6tGsb
p629+C5h5nYELzBJzhhvBw+VXdLp62MsiiOud3ySBJd9BrON1bvL4IeMycNYQFMLgyHcLQQRBuzZ
Hh7X9NF4zVezS55q6V/gFR608nrCTvtrHsdnu+mf0tI5hl3fnA2z0He+GsgoaHmv0kM3Je1BBvG9
ItOd4E5oo31dv4I2BxbcNHDdmJWv2grktcNjH8iC3GeSuc0YEIFVHYMlHIkCgI8jauArLE6FsnQ2
MoGNhp2AnWOxlc4sbZ2wZ0xUyaPVTzdVZ2Dgs0LGRsELKiQ+ZHM6m0AEVDdtxTS812OAExiFWowq
oI+GL2HPFxq75Rcn0s9DbXyJFzmiGOUNgi6wXSMY1iqDoKxsWE7ggLfUWzNONcI6/da+RdcAC7N+
d1PrUVuBte0a81ha+Y64jo0RhhesDf0ZhDiHHAv5sQhRi7twd6pCzM4K4oP/YUx5uWFUld6ktaO/
ZKbyb+n7I4KpaIuvOsVZVofVvq/HjbvYyHoi7Qzg8ZcQ5TaqN02woUyQxffOWyz6PcerfUbU8eRB
SR/j+yHNd1ieLp3rw/GL44PbNu8QC7/q1DgPwrLupJ+WO1k4F84551C7076UwQlBKvT1Tn2piRSN
reA9xVxDL8GsbkAp0pWPnYq5Oz7T0akeifGDQZcW5YGO8RPW6z1aiqvZGahE2Wv76qjNjO942Peq
3kTYfVYullaW3pRpg+bgrQtF7qa+C2uRk7c27i1ishlNBg7fRnaUOdJQd3iIehasOPRWnNQXMdxt
Ham90Nk7isd9FVv3fZU9AoBDJ5Q9sop9TxG6Tax0FP0ckObsU6OeYhbwaY3w780yuiuTcVVKsrK6
OV10f2ys4xpIKnoR1o/Q6nCGpWzlZr1yY3/PZOmWm0cD214RyX3PB3UzIRRzU3S6fvndSrvHEJQM
EJ9NX/p7N6zucpw4K2RuGPL6YzlEtz3pU53H2a1EUK5GvKI8Hffsvu9iHB5ggkL8pFm2M62ZNAm6
pa0mlLKzkSWlybRrqH6HwNY7aoX0AFv2G6aojTXLW7a7Vyfln89QOKHzjs5+MBzsID3tqDE8FoM6
9TyW7B32LdKrU5unUKjHHbJZNEAko47eJdTRVmEqiAoI+iQ1khczNxMeHJSX2NhWfqievZaiwVPd
I9ridKPwpW08h4fAmfBhxEJx0MxLD6WWrQ9tGMD2Vp8aAKJCsVJkMceR4Ur9v63xVdOcKN4KTuZo
PG8ISoBz45r3gx72no+1SbNg29p3N1U/fGvadh3KYRcCSe9r90alBBnKbodADoujf9/SGYni5NIN
OTyeCBRYlNblYp2+GsDNkgSKfVvtpyb8GJP4W9j6t7A+7rIxw6kjm3WAUwi3uQBc26X9zouBnrI8
8/lAAUrJiCOHoXwjWLKFQkACHyLhatMuYacxLqtwgiNKiw5xK0ud7Hm0vFpDzzVPgRl/tePmOS/i
b3Gvv8YeRyAC2MF6OFQp3hVCyEZ2Bn738FinGaegmai70t23OBYziILa0xDqqvEzn0Wz93Dvol5K
nVU0gd0I7W2ODq9J1ZNVkIqc21R3GUYtY+BtpiknNyGpSD04bNhTmG/rKCDsrM6Ps49wFSyFt64a
BE5g1L7k1URUuJO9xOUCoY6p84yq4kxa99+sbOGIMpxc1ZkGxcqtuG13RIVIz2tpmIrgEAzYl9oS
rzENOoCltKFWjTRYwCv8IcZ042PHRWBI+1GDswvC5q7FDFKH2c2IPNFLOJnM5XfT7R4HS/A3W6C4
BbpYq55up76JdolVXmEMvzUWizF18WcFepudBqGCBS4X4yhwlYxKehDZM7jms20CChOeu0/TvNmG
Vih3U1g9RaPzUKowxt8FKqrwi3mxhX2rTHsJfMHAQchY00ztpjEGpHtO/ZTTvGHTTS55ZLVrPKkG
lO32EDjGIbWLq03+XGshPgPjfG35fehHeduos6F55dVxiqs76fjxNuqno2HwOKXxdPCq8shdQZSA
LNOMRBFEbBNjFeKGmPPvlOFrwtC+69w8cqwwrqWLgpDYrXJFsu0Vhda3aTE3CpcvV6FAThLOjH3V
8PW4xWaaS4+9ebz4iu+BwQBRXjGgRYN851VXIYJdDAVYemoCNyya4BeOY4DsWg/IURs6ZHTm11rg
ShPkLNu1ugNrAKujOiQzwVJN/sIqvcJQvUsXL6vfj69xKqxN4LrDiWbVD20aNbhtA5yFjE6WmJ7o
ka+DSr3ARm+vQ9Oaa0dzjhIpFu42L09yqWxTT02P0FguAVCNtSqqA9Q9Movwie0FIux1Y9AnMRsM
XrSDOuR+3ZeK9JMen5292I2j/lJ1xVMjYorosoLqgsgFXBYoxKpE9uu6bGQ57WTw1MMmmo3rQIOK
gvNo2dG5CIyroJDFTdGTcgmoECE8MJKSpTCr4PnqHsV6Vxxmek4HYfJODYJRdW0Pz53XcPyrbSih
OMh544zojQLlJW1YERJt340e4GC6u2pvqGV5gpyZLT4cIP9rc1pgrdVNVC9xeJ6zTgSy8CFB3reE
nybBHlf+QWvziwuTIcsERFqMztT00nCitTArhho2f2x0ukuBS/EkBwcymo/SxN8Ydk9uEUNOnnbY
P1E5R8SCekRqBrzLSJ/NDD5HM65NPeitx0TnQHDVKcnscxjmOzfhc6R2JDW8gcVgdPf4sj+JJf3S
F0tZYKI2AY5Ofb8hq+shxBvAvvEyjRye6KuuBma5a2p0ZzOM47U3pueegjFvjAfPLrpjI+njz1MP
pAicDmw6JI9r+qXjRqr3akYXRySTF4/3kz996S1UvE4CwHMaeSm7kWdr2LpZ9NAmQ3RBLR1vmHsg
8I8CVAyajTfyMkC0CA+3edTeEFtUImxgZ1d2IrayqJxNypfpD8YPsHxHFE2YjGyTY2OM2HgGyz1Y
302VDee852Y0GfSoee/iPj+jE79lbHSdmvJHHA806sTNVBARjkT23cKos5Ei+IQZc25KwJSZ4d4B
+94xUFpZU/k2tf6+StqHImud1STcbz2bcJ+qj0zCcJijr5rsSAIYy1eUgagE5vZrkNnEISg2ZIqc
doM36LHsjXU71w8BpRJwQ/uQOclXoiC7oxNGtDWAvRAaBunZjeGG5UNw1SRCbOY0PObwoTA3t84B
pNZtbLYnS3U3iXIfoSx00Egid6Urvk6Cfjh/zC+VM0LpsBXD1oJUSHvk0Zof7Ek+zx3hMENF9qMd
b00Se1dZo58Jall8s/1TrxIcwbJ/FHbkfDHt7NFgcabjNLvrUuYMLaxL76vN3DTNCYW5XBfDuDcb
xiRe6K9rZpRYq9u91XjEaIzh18Kxry4lOmrTTWfBf7a1s7AsvY0kV2Sb59Ymt9S26QLQOdEuIxkF
yBBwxieAtJSXOTg04AHO8JJo53tspd991d6KzC7PpYUVvMvnXVuGu76r1pGgiHGbkR4DcHA2QnJ5
GsmxTIw3nN5ve1t9tRJ8A2Z6KHB8EjYuzpWw7dWMU5mx0V1lMR1Cx41DOMN6gi+GuUoGBG2MCGVt
1UtXW+8uBho9AKktBsgb3aZpsPQPU3zDyu6v06mVsIVz+la5xQknqDF2MosSeJCj8DD7mbEfcgT5
GIWYGqFTCnzIEuROeYM+GoIxpOXgDSgnzlXOPgBPogIByKkD4Lg8HvBMngB77/F0nOuYXEJPB4uJ
W68S1V4LW+5ryREk7cBTAdAt3OARty/tVv2E1Wqvg/k0A6mePcbWsfCOhtvgIgTQ1mrKCXlgAbm4
Tn2oS2Jgy6Bm5jbi4hu9t7hy9/PMGmBmKGOCbYptvofI4RsBhlXDPqZqac9h4SV6/MQ2vq5IGyIj
iXKdRNfGukhSM8cCEniRbbwOsC8qaBqq8VlTYrRZeudj/qwtH52kQsbn0mKGQgpLpoCqVeBijVN9
NVV5QZ3KIz3tU84EYWPT/xjXsTZvIhSM9JAvaefu+nqZNhEpr9vikE0afHtA1Lfn8xI32bWd6K9n
xFCYnVrOb+vQAmhddxfe331If9Pzi51RBlsjnZiJk3jki13GKQO3wSk05Dd79vezApSWw7tjfZyK
9hX9d0GVSM3V6KeazlseFztUtSy8zjWrx5MaZ7xEcote4qaVyVZyVBmKfE8yyaFvBamrxtFp4Ue0
MB1McZXw3IKi2Fi2sWsTec4nAoUd2F8wxC59j06vyctDMYE+JnYHL9dm2ZnF0B14+tZzkD4WpBqh
XNmlVN+xkUcHYnnr2yRPpnU91g+kKLGToGPQcHZ1wEi4G43dTEbSsQt4yBN5n1TNNQum+1b4d24q
3gcAPrusC7AsVN1H74wH8sbWIaBtQ0xEzDQXERYPY+zscf3fUCr8X8rOYzlupF2iT4QIAAVUAVu2
N+ymdxsESVEoeG+f/p6e1fyUghN3NYuR1A4ofCbzJGhxE9YtepaVLsWFDVwfDAAn7BEw+vEbnvoZ
3mViy5sgpSGtzPlcQwi/L/DQD4qUHKjra8NLV5GXbMq23wRV9OhwPXiBvmF5eGyciIXJhVBTH9x0
WBuGWtl9cUnlNZ/7KrhioAUxwYWvSXFZFjjF52BRNu6WYe8qnItTAcYHkST/gguXjOa4r15NPGRX
pWViPVJLeCIrqD0Lzx7Bb0WMChnQBPaE078xHsZ4WlGLGguyucyVJNqzdmtxbaVDgOr+Aq3Szrzw
cqejocWunPZY680QMgAzJazleKZRFFMOoH9ljJE95yZP27TWxzLpt43Jecau5Drrkve6GT9rQLKr
JmA6HpT4W8m5unE7/072SGojpvKRJMOitO4K11+D4iaIl7RQ0h1PpVc+MNElPa+PnhhXFkeOOkZv
xMkuZmrZgfoFOoui6zSMW2wN726YHlAewMmuPITB+g3QIOOHMD8k04RdSZ/JX9p0wr6Es200gzH2
WsOSeedmzPlEwxisSMncW4nxknJhMPOad9okJ4ZMedAWNyKkUMPcT0zCXOxZS4Ojle61B4xqBs9t
NtZbDAGC9V0K9j6WFPxiYpCb2MZbZSEmHRPq/roOJCSpcWf4TGGUeWbdPlKa5WvH7dY8oY4ehHoc
G4egIwU5oeCX/cSgMRWnuEa1UOKkxHxObptRnxFcvKLE/az7zH108qqk2PNQX7RjzleZUTjJ/K7A
7hSYE67PeNp5bkZ94a0hGq+GrFiH4+CSgdS/aDP2tjHSm2UpMEAXkloWEWl52/uAC/SlIERlw7aH
so0R/ZJrbZWG8YPZl6/N3JaMbc1kmZniOYBgk7rkoMyA9Vn/bIHnMH6YcGoZMyFBbHrXs1VuE1Pc
4nGcqdKNp8nBWVa1aBLGZgsJFx5Bla9gEeG0GoiHqiiMGam4kBKbDbayHFMQVW/UsHeN2m7eDXzP
S28clkjXIYgm4zPAS9ZMeMhxgWNHdBuLgGDmXCojSoHp6FrImmZEjdcMaB954LfLqikJO6zyLzjr
03LmDpIsxBATia0d+Y+yZFtZlcFrKBAbOQy5Fraf3fU+MpDGJfpa18i49SaPppeyT3ciCo/eqI4O
FczVUHxEE9t5w/gYZvNsNuFugjjpl3Rcse0zGQRB7VbpfGjs4QN+pr/rdLKebJ8VlLPGe3WJqLLf
q8AX10HeWe9TOXwm1iVlZsRXWeMOsouzGuMncqCOHRiXCHuTPbNkCO2Mrm6urlSsmEiSUwYZf415
Ddx1+ztKkmuXFdNee9ytZvzl12LjpjOwrOrZssdsGcYpfLkJq3+QLhNcO+gJ1uhbV+JC4VThG1G2
FDdJwgqJKDLERBczYP+7TNK3yK3eZGxsDGu4I9Xw3sKDljCPa+z0sSX1BdPjyg80qXR1chPm4X0C
SOyqwIop82ivAf0xBsesboUPU4xio88ei4oXYhQfLmAHHiZpw6Fk2l6Y5DnXzVPc8sgG1uXErGay
pr/PrcFbOYkxLRur/WiwDa292GhAXFc20WD5O0b0V8Z99aEeOCQGBQMGtO1CSQAafvTleCAv+oiU
FDi+nIkEPSiFbj+PcgbRVnpwZhIJUuo0nPhxDCfYu/N0ipc0/EytcDV05rgrjei+J+yARzwJpfWN
UXrX2g74hMX5ErRrTfN5JCZ9hPNEZy6ubLuCq+zZ+97PgT+1v0p6Loi95qIzkw937l8dsDxXZcFD
K8OqynEarNuQKMSwh+Um/DUgFly0POr7gelShuEI29b8rlpGEPJFo49eEjm2Gb35wVDTh9+yMxvb
cGc62ad0cNeU5IwsPIdRuLbDN6y1kLBywMWjxoYcFSF7VoPIGN/sXgy32xDzuS0r99Q2ffiGGYI5
OSAJw3nwjaBbah3jKZ6aY9Ai0GsBObqwkVJS+4DXYxuXTUjMu/lSNsNyzDjh3AwZAHLAvc6ZOhgh
Rh/YGh+kHJDnHhjXiRqeamivrDXKXT5197GuzsKBvZ4543HM8QmkyupXhLMcqlQvewJFsgTXZmIe
eFwtZ9EdR/1ciJghnDMTwF0ax8YbX80IS3hm388IOjbBZD25k38zy/nUTPmeKRaPSTPH2ZIu/TBc
j7LbzH6xkY1RLdxwWveVK9mJlHduMJyht05LgmqB06AACEV7M3FrL0h6WeZTumECdVR1TC1BnnvQ
EXakyV3AECPxhzrJtvScF4KBxSZhgsZA6JYbf1UF+lr3CbnHuluETqle+KNUOf45cep1YpvjCoeO
xu5COH1gyXv4JB0hQ0G5KhifdJZF4eATKqygl2k4Ino0TkXvhFuQq088/fA3RwmSvPnct80nSu2b
zjReHJQjxDwmr7MmpifubrokOE+DHyzcgQcfp/xXlWevZeau0VvdzMhUthM0m4RN/0Bf3OcwpPPx
wiZ1150kOFNexgUzTnw1v9eRdQeh4josykWWkyaSjTaV93TngatxRubjBaz77IJws3jzHJX6pXX0
hxrZSqINVE8zQ7GqcyqCePzlGNmovts3twr3NWftmHe/CH/Y55X5NQaXO3Vy75RJx+3457CGjy3o
g3AzoFC3S/5qHSx49G2ZNwn0P94G5eFvWpabug2OcRXi0zbfpU1BziSS/PNyp6PyEKXRzeQJaiMB
eSkcCAzvkDD3bIMtnf+ShkmPxcagbSJnEZDQZkbi1XI6DtWaCVMA6NYf7nKS6JG3pnBvUjSCwykh
F9wWwUcPz0m2zRM95SF3k2UTdYzW3F0Yy53MOrIZ5AIh+t5HhgN0KtnUU4keSN7DZNi4ItubQXga
IGn1XkpSAV1NEEyP0ouXIsGfEmrxNAIdVapjQXEB90K5mGBnaQ2g0vUfOCJXbGd3TaKvu8J8by6r
yDZRpIXqfqet5v7CJRBeuwt1vAWmsZRFfwznBJt68UYm0x5fCMsBuY5L58InXvptd6h6azP0NGUY
+HYqptoNGod5ZLTSTsMao5iqRetXL26RA/2y2V/X75pY2dkqlrYx3qLS23oj64ImO0K0WVfS2iIz
Rc2g2YAG4COsR2Dxh9lBwNhEJRNS6B+LMZvOdZevM2Ic/JwhHNdunrbXPWJPhA77sRN3yoeLX7n3
WHpZIYP5T021abr4UONFDmDba90f6U9IDk12g265KtiUsL8dtUl2OZuqscvoa5JNzChgdI3FrINT
aepVmM33YWAvzY6JbVYQOqIi48DqdVmNhDxm1qNAT5yHJdzraG3idW47hwqV06Fu/CX0ORrnCYxO
Giwzg5FEhdTFMJy10s1jR04khuNFXrcddL78kE3hjTFTvVguQVU8hhkJwNQAMmbr5EifixYUUp6M
D0COF14VMMnquZrzX1nQUqeOh2xGe+jKPWwABl4TVMiEAfNlHNjS4DJe3+OqfUSPcaSj2xEht7ck
pYzu2wXG/rPoMeOr+JgP887xExBXYf+VO8x5i/zIj7jzM+Podu4GoppaAbUh3y8mVJTBXxXPO6J9
bsYcdUEus12XleSnOME90QTxojddwKkE0A5e8BDGCQzcxLm1zHynjZYCcC5Pxjhu7MT4jYrzjSku
rXaKvixBGJe2fnvUdoR43WIdjQzZYYLIw2JtGY2xZrjDhmSax33lqLvZheUr7PyY0TzIcViwxdw2
seAqM1xoeA53qaHr3QgfCpjzXZpNJ/JeUN8plhHWyeijW5WMeKUZ2peORe+in7Cu7mLeZ6BB9sXg
YR27OLVFjd+v47dL+s8C7/vcJq/j3G1TMzqxmVhgHbifIWJQVG8mu2eKqs9jbyzNSC9rzzhiJifx
xDllmQ0uJHixUR+khrVIZ/epqqZjY2frehDrsKba1kZ3iVInXs1W9xmq+LAJb3vD4i2UxwiWatbP
nw2gsq5MjhJ1KiHow8EtTfrARp2zFLZLPKzZffGgi7d1Sl3o0W+4ABjcnD0119oDGQRQddEXFu5I
jsegFikFKd2V2rP4ONgS4yVbHoudfM+8MJoeM0knZKTuLonZBvdKfBYCXlDPaxyYGECH756EjoCZ
+qtWlPOiRM6wNKLycXbkSQwANQAMrLQ1LTuzNBdYswnmtY+pF2Gs7YW4BviykXPwAMAUBatRH/2G
rsbGWlgn6dklxA+bqIUTNzIXpQxu6Ey3kVHvRZRvOsf/bIis82vjLGW8dAw2Tjqgpya1eCqPuSYA
h3S1p6CenoRUkKT6/kDY+UOo9CmImsOYJS8dc0/FQJPt3a0HD3iR1QD04PPde2SQIPBapVnNhhXJ
URw6X6OSe9OG9Rv6lwt0q3hEMgGVuBJKepVBXFWpvKuIi60ohRBWXHmd8ViM8a6Jhht+IBCbg/3p
NHqjSMcg7cCgDbp0U4WTre0SritxeGGEVs2o4mph0gtuQiMwF9HsfBGrJBaXJF8tyccctX25qtnu
tiseZ5smtRfd1KJLNvPD1AzVPXSMtR3TqI+yJ/p2/HBQpix7RcBQo2yIjd1NOblLSxmA1oaZ1IaU
WsR1uJ4QgtlrZuLD08TBtnRmkAoDjgwvasDjR0l5peuhITIOKegMptPoq5sqZ0Dniz2xBh/S88xV
DjdpLS1SUga0bY41W2fbcvY6QfnhGjLaxxpOL7xA5LCMzAePFM44Q6NVs8bkts/R4us7s6gAcIhj
MjMsHNkPJSRPtPqtc8RHht7sRLWx6JwkW0esWI+serpV35ifFSngsdfe4AB6mltED4W0ON1wSJM5
MMZFRbFhjasRTBNJfMjwGlDpkXVi2w8sLMrvsplezaytLSZLpEyTYy6NXK8Fbh5bQi630vhGpKyM
uiba2kNvL8tiJuyCXPqxfXJ8eBWxTLe1X/P+XBcccHgdGuVRDUmFKIGHP4rdiRqQ5UWUSea9EwGs
nStgqg/VuNJT/Ew+whPJnb/t2n7HvMLJWd7WDuegDdUz7LI7Mqtu03bclsJ9rpkII0MIV+OMlCo3
VlWerJ06vW18Jo1z5y/9IXmzBncnuuaxmIKai7fzLjrrE0bJBRrXdeBP95n/TzPXLsJIwyZMxhcv
pxkZ2RFbRBdfeCw7w7KYQ3R30yW6GxgtsCZaoUCuZ4gceR49YmRCjfBaXkS68RQ+pnXHpd64JX5e
m7Yw98J1hf54ASWBR3lfPXIiYG3yTJr55LJFdMpLZLJvlu/E3tvHwZz7BcEeHVdd2y/h07zIpHiK
vYTE1H62rgpVROu6L+M1PtRnQSB1G5bpyp/g1MwFE7+ZBKjmgltv/glrYXAqA5qAoNtmKrilZyFb
mLklUsi93XFO93g7CJPRb8EUrAY738a13lpN+kuwIYLlnKjrOUUADbBpWVA+b7Sls3Pak4qM8n/f
CPdjJFP1DpnHlvR1yZhY3Nfc0d6AZSh3471vNMnBmCkMa3LT9mGvH7jMyRxrSJWEhAK0TV23HPtX
bP/P3Tg8zh5sIIExigaHjZpQ9yOOgSjzO1YmE/vzIrtps/kmtPQ1uUow/ESFB2c+Zch3YDv14SKU
gvF++5A6E3/Ue5g7ywVG1vTsDNgwSTgiKx+KyVWRZ8/kyDP2sJo34cK0KhoAXaR3YiRyBz0w/Yz2
JWOuBqEHs2BJZjJ73jTz2EPx/YepGx5SP9m7LWLBMr5EiSYDWsHJf5haDBEkki06GYH9N9uV7SEM
KR1yTnV5L+36HrTSuMJ/Sxovq1O7bZKlO0QeRhW03l2kb0nT2FSDfklIql5IKpw4zV85We76fHKv
UQGCKYv1inbwHkMSM2SHYBnPY1tMM7Eo8L2uJxapy9AlnQ50ZLT2RT5RpCXzJ1tbEsnQZJ1I8L4T
CE+7C26uYUdkDuwvEjk9Tlb6rNxsXyCt1+VI7ou/MKd6E0JkW6RsE7OOlItYLpMx69cKmXsWFJsI
JEun/cdxyJu9soanXKdvaTb8BtmaE1jo7+cB+U9MAYAX6YnW62B42c5vmCOi8CTKy9/5uY3yt7mN
y35V6G6rY3efOzCpYkCNU2OjkZArURoZxQ+QrqxQyVJdQnktHZ81SSql5R1cM9sUo/VBWFJbXjGZ
ahZpSe49U/MlQB5ECNosN/YlCWcGgUb+jPWkA2tvhcMhtpIlSztEuAaeL1j2813TzrfjCFjWEt4B
XCcQUDODk5APLJQnp1oT5XZyKDHdGdpg0xL1nZg8nXpNzRhJ81g5HWoOZ5PFqKJj2P5eFt/HtfVs
l/kqH6AzePJadZgXDMdGmjbfG1j7r7hzWHdRe+yZssgFhSyTeoplH4k/F+a1WfF56sbpQEtiCe8M
UuNqlgKS5AGKGL9Z2WMwLQuPtXrrQRYWCS3NzJTF9Fv+dQLFRYYstD2rlAM2URUBfEnBg29omfeD
U1oKr3uvhVjn5F7i2FmIZiLf3P0dJ9mBmGyQcQ3tHWymXRUO5aJImrtJkJ7dCmtbJeJLqiDaG6Y5
gSzyi8UgggsMPyFJIg4MAIykNbad1Z8iBXKyKLwr0G5g3GImBooRmE2lmTTDq67KT2b7A783CRAA
ae9lnXOoSTaL0KG++glgFU4zSJeeYmzTCgK8PfNFt9NDTqcCa+9X6vob2BSI5PTRiOSvMU4+wUnC
yyfBTdTklbO/vRCTiODq3/u4PTQ+IQZmSHBWYM23CUtz07DWsnOPNSnzD4mZHKG1n72ciV7MkO7A
r2ODEoy3c4SYnkwDawUpB2+iDI+Tazy1sEvwgF4rHs0MeY9cXdFSmAUpYOV4GkF1j85wT4zfIe65
Y2xi6K5Qs9P0FK98XytsotnSSrx6j5xzOXkJ+DiXSGEpniiLSIuBax4ZO3pzvYasxyg/83eMFvRS
obdiIhaYD5bLIlXQvzHZDBreN78DfS0BMRVi/ba5Fw6xjoETbfPZ2BtgbOMRFXxsj3ee3b7nk7zu
WGEjTtrCrbmZYa2TvUHfpVUC4FAWNzRCNEEBP63l82QreZiafUvp0lC22i9ZCNRf9aRkW4VFNm5L
uZUE1ZZ8v3PAamrXdlXKaYPZMtDR0SR9I+FxFtmEZBgFOBNRvkkr/RpIMd8nU+wtfBu0ZYrIncHW
AOEu37Iueesyc5f4KXQmlBLEAU/o+yJGc+Fr2/MdFd6WpRIIrNBYjcpfkCmF6ip/sQ3ntdOII7WC
JDmH1qsrW94K2bVoySiKrIDg9WwJ33A1WXo7Nc62w5jfu1UHPpQBJDyJjVdnj63TftEiP7fWeEhb
92FI+1UOFA2KgXlAgLiTEjkLW5e4gVMswuqBqEky+maumNKgANYCUGel5I1yBmdhUDJ6raxZpeOi
oJg9igiFZtv5pzJiMx/2n15f8bfYXWFkuxrjyIE2rtm70xAsu7Ym1NdiV1lAe7Q7llJZFy38NHwK
RfY7too7rIH5VZ+Ud8xlNyIod34VncYIcyhpjeu+RYwjZ+Ba6UTeSyloFqfhDX8JQWVcXazcQjR+
9A85dq5kAsPq1GoTI8zJw+mgAxR+IyYcp73m/x0zz1o0Y8y6Alw0KajCCG57rFgeQOYKOivBeeVO
lQUmUD8g6zXoF5VF4KU05BqhrQ3/gCD7FNuJp2n0G3APJEm/Rn77YcUqvCqEv2lnuHh1dDIizqZO
Op8SYwyC0fJdKXdpxKLdY1OHtmb0B7xbA6gI96WxYA/KGiZ1xs4GpNti8sNXv2SsW1iSbHTk/qrj
6ZsyOEeuPZnRMw8l3Mo5XHJvEdvyDrYk0uYCIUXsi1dYqR+SvAYOLuFsbNVYRwueOT5PWjKmRnI1
iPoWg3eyHCl71/WF0hdwT/Z+8JC6w9FTJAxm+EncmGhFHR+CJuCnw7Y7EkWp6+qmSPUbAWQxCUu0
jENWXbeoaq7MsnsBSeyvYpZENv/uVZMVz1XmsSWUJHNk3bXvMR0nqG0XJfl7K6qlz56lCKbfbtA9
OKO8r1IIhqWcKS3SWyO0bmTXHdNAbmPLhHnsVVxpMdEgmOwSXANoKCsH0yn5qn3Zb1qRLgsHCKof
BE8lqYBdwgBe2dU+EckxacV2dIelU6M1bdSyp1BqohCVcf7bcDgGLB1uG0fe6N7t+dYnnsViWaty
zwLhBeFCDU2u4/dFQmJYGgXKsJf5YG4jUb62jbOBlsD3nEKsa8XZVtbGqvpsNXKCFm61x/S+tiSD
SzHfNLgQSiFgKeGCE/OJtmddGu5vXfckvoXJmvkKccEm/5Jibz/dxgj8nKB+rwCwmoN9LsN52c1S
Lbk2zi7R0OOYXs+S9jktEYln4TkO5HFuK/NIgyo22jMXkypRkY1vfuYeaoKhOos7IJHqENB0ZUo/
8y6eMJUeAfeSSjQCdGX2SU+NeKYgTs3Kg7OLYRMrVWscMOb3R10EB6AxHAEpKr8UaD+2j3BlM2I/
IK6oWK6jX5pG8VQbukOfjmmIldMZDKdeqKK4C7wqg60jOsSAHvUOrfdpGCihMnuM+HXs33PQ7Wd+
laXq3VXSZBfhQEgt3iKXrSi0w0FRt4W7YsQWjIJ1LUfrN5iaZdJax3CMrwm2ewLRwQHSYnsZoyRe
c7IT0a50TUCZ+e5VcmezRIpC5JTOdBKzZOBrLEEPP7blfCtCCy1NCqIX8wf3wGpKoVNyn01MCmi2
JlwIe1FNr8j2l6MR7t3AvjMixZClra9d3IF3NiUT0qHc3CKWLa5UM19z9Ue4UXS8Lgn1Y6yCGzwC
eXDlgOBy/XEPr/HcIo5tE/MoI/O3oYovVZZfUhAMFRA4AEV+52Ytaz+66NoFT0BNYbPqLj+Qh926
TNPZMB7TccTh/GEQRtcUxkobBnsIbo1Mb0PcSfTIB4cQlGWhjZ03O3Bs2iW+fRJ5ypPUbJxj/71L
vO04kNMYdtR4iCUeaMTOrOKuBtZvkLyiI6XDDXFcHz4rnqtckz/QGTlNj8kqogWkvSh7k+0g6uuO
gM6a1Y0MHwyRvLe+4a3munhOE+ZYIntFHnSai5r4DnNVGBwzFRdF1/kfdZlwwYKbRecHttioMFnU
+9JodlQPjMGyLbO26z5gNUnWe7iaPe8EjgvycAL5OjYXeR99BD3ix7JBM5vsERdAZpjvYcutgAgc
DcKttGM/BmV+RHlCijxv3oCywwqR0WjlsD0kLoDdNUQ5HgZOCIlQF8e41CEDzHIzms4+HwpouNkq
K+tzVw14jpNbSXRor0ZWY/VljRphXprX+eg8MvGarsBm3LkpFydUjlPvFEQwNouRqXuQwrzyRgZk
ySuo6Wu7Nzx6jebNYS0Et4sdLwqspFm7eXvvjcYLlCqUaSFr6FSxsgrb4a1L28+hmO6cyLjW3rjx
MoaJ5LAWiUA9jq31KmmNL7NBuMQF/wQTBZQR2voq4vtB4eugMhK8Y+zB/lU7Texdp0uKffgiHfNY
FswmI9s8hVZ08DsC2jrF2dzVKNfUUKKJNMkBsBvxmsecDhlMU7iVBbPFHGxvaLIybOLhdu7ifp+O
4Ke82H7xc+uxarE0dESnmc71JJBVJxlPyjFy3sIcq/hYISgNLsEoal6xRLyraYtP9HJy5Q3yXWMV
+Q88l/Unqgg+0YUz6MDWAb35nc+lSLKXpMfsm9YVT4CaPHElsR0HaBWx0FzjPqIIbLG77HlCM+kr
i8gkkjYhCoJzDQGXk5rxL6Fd4zEmDYnpTW+BmfoPVs7lbXxj5fA2HbZztgcByPr2NiGHc7I4nEhB
pceLYknkT7Vt0g+ZYy4CFN4NROB4QBb60VrmDdhf57rXZnfvjAbJJU0ZDYpVTsjkM740+b0Yqh1K
rowBRO0mT23qmw8EFYQ+++OG+Rn/ymdp1IHYdBZUrP/gDP0Fn/BvzpD7DWbg49atWgTCO0ImkhRc
e0G4jjtpfBdtVjUFseAe6PKfv0Xrb68Krsm0WBQBn5MXzNK/oGS1a/QDp0O6r+N4fukG7W19P9O0
tVFLlw9yOBkXpBFwGkw6voyqoJQgEyJVHsC6PhOxnpGenbizepcuHSDBUrVg8lrSLf/8Xv9CtbJJ
//SBS+F7sf1vb5WjesRN3ec7oC/4eiRuFj8W7N1iubIj9W7gXn74+SX/hMUxdjUVPHdTusr8zmNK
g7qZJIC+fdBl8aYsfZY/OqEN7FGwJklr0/2l4rFNDWP78yv/5Sa0lXkhioJohVH2jaAUuNLtJS7w
vRdmw+sMUp/JL889x57t259fyvoLSsuGeSssC3iHBH77v9dAASke5yuhs0WdoGd1MuXRd5jGU8HO
ameFIx1IzhAFBI8g6dYIMeIjJCnvscj5J/qsbljZDLFvKDLkf+Et//JFCBtW4AWIxVbJ/3abWzop
lNdV/o40aG+FQQ1p91znH741qf3PX4T9Jx2Ri8txLukcjvT/5MaGg8NS3Bt3dpU5v4VhWPs6b6O7
koliuMhNL3pzyiw6pUkw7K0ysR6amgiPZer2sboKIR3fE4SCsiuWY7iLeyAJ6M4r56CaYNCrOanU
I7KOHoVCGnX96ee3/xe4I2hYyamNL8x2LfPb71hH+QSBJoYPq5HkbX0vuSDjyylCreaaWNp4RNEt
e6OoziVCbZRuFWYY9psJKYs/v5m/nCtCujB/les7kv/87zWFFteqMiSDuz7okGRDPDRzVkh9Uq3E
xGZ/0bbVmP//bxohGUh5rgtoj1r3f18UxWiEtIUK1rcDYx1auT4ZZkn1W6aZcffzB/x203BfQp3h
bgEyDG3Ydr6dRnYdg1KXTQ/v1m8+XF/nxC6Y5frnV/l2AF1exbY8EyEN5xD36OXu+Nfx7CXF7MMH
b6HWUDfRCjbFzqZtXMum6PajPWdLbFTOvokxiv/80t+O28tLcxqAGvYtj+2l8+3Go7ZSZHrZyFwY
BD01Tcd17pXxZiL98U05UfEelsbw+POLfn8e/fOqyuY5xH3I/e59e9UywCrjdXrYKndon8LCzvsX
M/OZ4Fw2dcfEU/4zWvv+kQPSfhZxnhHsyPHw0kbMc65ouQUSPVIDWshASGgDfOVVF1Xezc9v9Bvh
7p/36XGrCeECEvXsb9d3WCLATIeazMzJGB88j4VkPmKtucJmY67iMKvOITPxBasKD99j6p//36/v
CBfeEmMtly/s2/OBaB9iiMai346iREzB0Ckr4MxM83HC4onqUXoS/Z2Yxm5XFVnvMKoqsUj+/C6+
Hc6Xb4Fno2NfwJY2B863XysbSGMupSJqQmgMGp5WCkcY69kWCH6fyf94ub986dBBgV+TIQ3f8o+L
QxJrEE19h3zIrO4cIvDOPUm7S7NU9imxHQImcgkK2psxsTDPX/38af+4GQFq8jkx9tmCrJ/vL1/b
bmRl4HTgpKUldqNZLFzi9AgLl/qGKKjxE/rdpcXLwv842P5hOP+r2AWS6SuXpR2HAZRgHoP/ew4E
OPWbrvf9reEEZr0lGm8qICc0cXRD61qUb6GaDDa4urbqX6mwmxvDc9VhcAm1JNlU4cGGHQmswXYH
JPVNPRebEQmze/DdqjFv+QP2xoBDwhAczaVAqm3HbvuRToQZLM08EMwehWToHqRUqLLLbDCKQrbY
dVKQ13YfT8+FT9ipOXW/RsMtEwTXyQgOXFf4JC1PgTtqpFnSH0n7l3BcTA+0S9GMHtzMvyCH4cyz
PKA8sMm8fgWzTbHLUFFPPmCjm2mHnRcwocu4yJH7omHaljF5zv1L0Oe1kuDGgE6tPSd7ACGENWbe
u/EbbumBhcrI3rqMrW0xe/20sma3pr+s+q5cDQow/XLOYuSAWLlqRdKZpz6Gnt5X5VX8jvTPfmF2
JR8IAtW/2nwGm86qrHOWjZT4WVxHP5Nj3GgsOf2FIqKsyuDWc6FLqRglEooq3WHomdGXNzWL3Csv
VFWxZZuLfnjwqrMihzjbOU5X3c/I1rDLeIIqwbSd5OzZsPkeR6iP1yEcVIgFiYB0+POl/cfTzPc9
k0rTxuTjQju9XPr/es7MvVmn41Ql+6nsrVvpDt41gMd68/Or/PFIubwKPFppgaC2hPp2aDEoc9Jh
GgyYIS1T8qA27a0RFAMxIqzGXL/w7gkhFP/xDP3jkLq8qu+7jsXTTNji8v//9dkKx+Pu8WNz24vG
OHXMRaoFHmjz3UhS8z9e6zuM/XKjeiB+ffB3nIju98CDyZwm4jYCvZetea9txkFZGmcEBE7k/TUG
ghwjc+5j2QVfOm7LnTsO4TZSFksA1bPG+/kL/9tHdzivTCU8mrt/8On/+uhpWBal0vR0uV1HaFRr
6zwGidiFFTPan1/K+cuP63M2c8pyMjqAwf73a84M8ioGmyS/0RgtWJu9gCIEeq1dFa1VBEvlzRba
IjYgzP88hBNZUU0PmUUG9lUw4yjYGVFY3FY0459Fgp71Sk559xnEQ0v+jM7rhXDG7tbgjKG6a24s
15k3LACI8p0GNhyqs4847589ZfS/CUYaIRCooEfaEmcXq1scqYuHN89O3KClic2FmfauYKTBDZrP
QbozBY8UjDwj+2YciHxj0zTgxGqDSgGCbxpUqFKIICfvW40Eyo8N20AnToJxWTbQ9R5TjqZx9/MX
+5fv1ePnkwLvAJo39/vRz7C7SHJXbWXVWLjqwbrNa+ap6RcFdPS7c+0w3aCzmcP/eNx97wv/uZY9
k0zK/+PsPJbrVpIt+kWIKBT8FDie3lOcICRRgvemAHz9W9BIOpdBRr/oUcftvuCBqcrK3Httrm3C
dT7b3Qnx5DjRITQpbU1dRBM+kc2IdOoIERzUEJH1LryeJTXe+tLBXJwbcYUJw9SuPK1BNWLPZH/5
2bSSMeZ4tOMvzmsf3RkX7JdNeSzIKJf/vnF94s4ou6oCpFKcPwiHURGzz2w7LC7Go2R6I1Xwq+Po
fwtUPnDXkbZhrUWPOF9N6BMUDkIOBcCmdG+GOk22FlG3hzyp60vVQOepJqIclWddGy47T1xMmq8z
7vY9JdBsoze5cmvQJ54WJwGtqPfPXxebH/1XpeBQOHssku5aMHAqOS8Mw2VJzMbqrKNHjtaTOQn1
1Jlts2zmvkNH5IHIFl+sMmfP4c8lHc7o64HBoBe3/vO/Vpl4sZLedTIwnO5snOiWQm50c7b3Icux
pup20KVf1WL/vaYlBHUQ6HZ2Ess+ezdblTk9rSgm7FobnXoQF2Jj6zKm7+el5YziAbG/3+ngJ794
686KUH7tv1deH8BfvzZCYzkIyCvHMe2MnaQDe1Ewxd1PY9ndgxyEs9nEzj5bvHLLFCfefP58P/rh
lIH4SyxWdkJd/r18Niqt6evGOAKXyg+W4cBIgWLldzTs3lqLqXgCgvaLxf1sH/nzm6V0PNswXcel
N/LvRd0lK1IAc8ZxAcNxpUWhh082z2+9Xhqvn/++/76/lpA0I+k822zY5tntbXOi9ca2M46UYngF
2NcDQnywq6wajCQleeXz651VPn9+Gud4fhfneJo+6z//63EuNQrbvBgE5SXDJgzx4DM2KTtM+cWF
PnpvuIGS4sel0Do/T5d2ZXdJE4ljXCJUjhAN3NXoPnygDd6doaEZIjnWYv002oOFA/+L1/aD36nr
Jjpak7QUXp+zD0YjVjLpKcmO1lxLmOOxN5EiDPbgq1LygxeUuof9wuIxkot0tiqX6eCwBnXmMTLg
O+4m7mR1kNQhu64q0BJBEGFckuQNU+n/+VFKHTuq6YH1WReGs0e5mAMKWvSqTY4bLpjCvPgpR7P4
9r9fhmqKIQmMAJa7s0JHRk1v4UAyjhkdsBUHIhtwZhOZI1/8nv9+ChzShaAtawEf1u2zwpXJR287
lbSPZmsRcwfLF6MgXAvLC7JS9+jIY6PJv1hfPrqox/OzbHY53tKzkwAdabdeABEeJ9JHL3KgmI95
7JqkSDtMnyjUwY1/fj//VIZ/b1m0Mcy1Y8nJmkOB7Zz1Lb2GuAxe3fg0ELy27XA0JKPVHWcDe2XX
4ipIi0ELME+7cGTI4KkGLPhQY58+/zvOf/naTeFox82mr0NX4+yXp0qIBYKmC3quNK/SCTH2QpZw
UELP3eS13X2xIJwvqlyPFY5ymS4SkRne2Uqn0EVSL0uNPMl0+NlOTU89UJnaE9FXiD0+/3EfNIfp
iHG0s9dzniPON+kx7BPN0BrvYKEnua1MjiMNDotpgQLSYMjP12Mw5gvUN9lt2lbWF3/A+fqz/lqa
VTozOzrrtrcuG3+tsw6DLJfhTXzKanxqG5OWgnbVJtLUv1joPphfciW+Nh4mESjCOlvp6qKTblGK
/LiQQtEF5N8RREH/2z4AqB2+G8QIticsSHK4b7BJPXnNspDyPY3K2wHQNh+tulnQzqatcoPZ7jAD
FkvK+vX5E/no8fO6mZIWMs/DPn/8UYWvkxnPMWmN9IZ4TKIMhdciyu6Hyrr//GLGuiidfWOsC6ak
LCQui9bD2e33mG5NSoYHV6YEfaYFffK9B/Ay2jZ23Lf7HKi86YeYR9xNWMhxbwFt2K/LNFZT1XFm
y1V8D1IV6GGUY0kIe1epvYuGfd70oqgencbQXzpYx9fMDMGCWZpuKUDWuCQ1FGIlAqqu/REOROMB
VyDrAdpBCGnQgFoZRIyVQlyuHsp8oyGx+IvX76O7zau/riS6oC2zvp5/vX5Q8lp9MBgNkIt3Kjj6
3BoD2n6h0P5/fqvl+n6d32reb2bShHq4zO7+vZRsvYzY2x7EtzUM8bYnNTTD2mcMZdAxvUkx9UFt
Qt48oC1kuiXomy5C7iGXYzvS49q7zcxkhJG8SIBuTZtCTnByMZ2c0gnNyzG11MkQ4fxTppP1bFUG
YhpH5XWzK7H69Jd9ggdv+/mv0v/82ec/a31P+aiYFvM5//uzIr5dxi64EPjrux9GjeZktFXxEwKJ
zoByjB71pQamlrYe273EwS/7aVt7bb2r67lhTgJ7E2NCb5KWCjMX7Ts00o1RpAUxEqWQ78qtnJ03
o3HTZbIQdVuUCEiqugaGJ2WCuFqFBbnwS7RLvLGDCTUN8ftAB/7niL6j2mrIfwVTkQmvQVcZ48mp
DB0sQz7u5wR1H1ZDF6Npgz8IBWZsX4yym6+xZaJgk1Qnq32jP3oEfpzUBGkTJbdC/lF0ydGNI+8q
kuX0rRexdRepLnumrZdj2lSFgbWp6iD7gZmx/DCzJqIumuEH+vJiHy9L7SJrjLPXVpYmdImZhikq
FYb8WDy7ZyU8pYOyzrOT0+NDPS2ehZ2tY1iYlKZxC2Mpe2uVCYBX6MjjWDPEIR91/PKZ1siHiSj3
cpNnFjwRaELxSdDDPhheDCoumcI3ejLFJRmx0U0ZJThYbL27ISokPY0NHEnbHcanyYwVgQgdvk0Q
HFhUx9pOv5d6y6ybJL8ww8PSRlsTM/OuSTtYhIUXt8uFLFDc+Am7W3SdVkCBp46nJ5FZ3y+oYYsv
CqIPNzGmYQwBKL4IyDkrvQaIB0COQ3X08CmNO9FgcI4dUs18o6hIOyM1sm13qYezaiXsLQJQZ2jc
W17rOm+ffxAfLSjsZtxlSgadGKp/P4dlSvW8kp52oG4oA36xdqiz3gYJJrUfn1/qvKnIv98iE0ro
nIwcoLHnFecw0BhzZyJhnX4yrnEgVOnrHOFqgZE+AtUYQabbk7mDz5E+APVvCSUBrD3ivfyiVjsv
7te/5O8HcLa3SrrcRLcO7qGLaaFZMF4f6gijjcOJxa96G152PdRXn//+Dy9quNIyaGTyB5zdatE6
DrlRMCeWBae9OTnVDep7QCpo9AJUFKOfjVP/xTT9g2qQpY5CWGctd83z41ofpoQ/OxE0AuAp+6g3
yc828l1ZKBUQ+eL9P/YnjqCC5g0vk22evdk49RFaVWV0akp4O91YkAStZrsm2LJIv3iIf6RR50s5
EzTiF03Dlsb58HJumijzZBYeieWo+33ap87qRcBL6Tu6mwLTJHZvuGQAWVIH6ARi+5DEJAbTxsWa
iRfcePFgKUC1yxPoRJ8/7o++LI9uHpIuije6bf9+WVqBOiN1rJz51tBi7OwEPF276+e9Q8bQVwG+
/33Oq2iCQyN6N9ob54ePUNQoCioUyGjRVbVrM7vybmMQ+NbRanu6zgBVky96HP99obmmy5GGF4vX
6zyfOB0ohEp9wtDXk/Ixk7sMqLvKNzNGoEtEYAXNJJV9oetbb9u/D50IOwO1nENXUDKz/fe2znxc
pV6k2pERZ2FiPKBLPxYzeF03ix7WzHqCayq4aPtmMmb1xTv3wdXREDAXcenCCXneZunytCpw9JJq
bfC/wk7hqt+T3iWp78VJczMuofUCSIiMBxO1mf2/bxycBDhZGvwNa/vlrDUQMvAYW02LT9gE4CxK
bKiwVvH6uQuYzxCpaMVpOEABnjBRLwYEptOw//y9/uBN+/sWnJ8vKYmHQmuX9tjwAjyB4lDbGieY
P2r9qkOE5/359cz/PnD2ChsRBQo29sv17/mr5CUrIaNoo0+RW0l7ygvgFJQpRAV/cXM/+l0GkiPB
r3MZfZ29WDldVxBNwmXwM0wBg9HiYJU0/hNFKIhMavHFffzv+kDjRRgc1BE7uZ44O8oMiBF1N/bM
Y8mRxcUO5U3vVSehTcxup3214310F23BmYnRoS7Zh/+9i4zx5nTw5uiUt5nxWNcDjvYeELT5xdP6
6C4iPSNkErEhy8PZG9rQWY015CpHAqcx20lRezOnorB9F1h/QPtxbPsfx4Nr3UJsOcseirF1tnR2
J9t5SYUbuhSWNhQf3AiIqhX31i8HwM5f7HAfVDHr1VxOX+vIhknBv3cShj/RRKKteE+M6hkM049Z
zgKFNdwseHmE9OlVxaS0sHy9dsz7PsWtBbML6jz+6O6LP8dbf9zZerg2uWzkFIK99c/066/Po/QY
nw1erB/bCZkjlsAOb6+fdmWzgCZzCCWHC6FeSGjiNS7rVPumqdzZxTG6fv5AV1F6EFcSJQvYoYg0
KI495SI5wc1VgXKJeZSP4M0iOIqEgFt4AeNrV9E0DXLq1oMBbPtCuaJ50cVkhldREarulOidtWWZ
Hm7dYQ6XLad1mKFRims6GFwDvHFHmUAsjj7cu5rE+w5gtoAj2OfuY+I4SxnoDTls+COUPCVW1b0u
dSUfc28VfJDsM51mwktXamUY5hfGqDcrDWsYe1ZB18O0NcoM0eBkGBoWF5yZOBBVmu8a6AyveaKW
mtLfQYpmQiOnD0kh/uw60NkOKCim6UjyFPxxUizAsRmRhhWhLaP7zlLgkWRXrMl5pln+YpKZmoHA
X/LegoZBTEIEGw/fHEnCmM2OW+6QCbl1WuD0tM8AUejz3JJaBEv1GldE8i5VYScblunx3aq8+tBb
2XyllS5Mlo4Foj0YmAYeekfDoT21ZEv6LsPLek9/2ru0lxjW1zS10+7zRfeD2orVybIkkwSH+duf
I8xfrxVen1FPsWsc26LNgbxQL+VFX251WyODxSoSQitsDfy+kxwds8/gPKHsz3sdHlCbxPc0g6Yv
Stnzvde0V8U0uwCKPUva5w0xc7HDNAK2cPQI8dqBjmgvp5qqUi/M0W/JhrpK5qrz+VsR839+O/57
afZcDklUcqi26Kv++81rUTOCSZmcY10sw309lzSObBliLIvEAmCtwGfM2TcuzetwjNHLfX75ddH8
+xs3VzUz8gd0WxR40jrrWZiqnIkJs5kILBUNBS/ka8itH9as3aBIZSzhtGKXumN9qkJwDp9f/Hyf
Or/42XrXdLMsMNoziVXxrPuTNnKJFKFTsRkmZoRf/NbzjWq9HHoTnSOEoJt+vt27UVKgFAotZnRO
HmIc0TSSeIpiybaf/64PniktNAMBHDoPifrw32camnFUpugjjqSTyLtklZHB8VdJ6y9tOqQ7B+P6
A3SuDKZzVDnR/1jHrr9TJwqFM9k6GDlft92ID8lsUuvYy5RdWCxFLoIC+bgRpBzn7jsxFcZpGSJt
2nbxJG8///UfPVWdU5pw0eVy+j87qHkOjZ58BuKGvXX8HmGMmaEIVq0bRF69DF9UBeu9PH+BLdq1
fMAGsbrnq0mc6nNkuZPFarKiOy07vmSdbbB/CxOSw/RCcNpXos6Prmkzy9eRVPxZMP59vnlbRaFd
8yJZ3Wj4dWkBIpWxEd2ogpiOamr0x5lN5vXz+/rRp+pQq9Ey5dXiW/33qu08eGDaSUeE3PkM3VYE
vLsUBmUebXTSsR7BsCQbBQU7SDgjf3GfWZPWpejsVoMTohhg7syIwjH+/QPSFs/FpBvGUbZGt5s6
HcDVaCbw34v0pzewwlEWDCBt8x7dkqZHxV1ZFgtNWQv4ieM2C8anEWV7gpppT3Le8kimLnrYuHSy
CxRfI/bphGGC0ePnTZyYoEAHTN5AkEoHIzJ/ztrEusKZv7LlEEkVmLD28PUSfBdiusxb8nF8qtH5
WQMTA5TIDk1m1ZVCgsvOzX5pPZFSxTMzYSeYQWoQckEFofVvqT0CXU3o2e6A02qbUBt/gLWfb6k6
cD6xuU/ol+1SuqB+tZFzvWCO6/ej67bbGorPBOzFK0Cso8UhLa6JivowqCmxAppMHWZFMzJtv4Ok
4/keI3y4u0k0XeALWpMy0Q8d2gE1kN+uZppikahm6nzG219Wmv1CsiIxFpU+W5fxZLkeiSwwdIim
g/ztR86gHpZiIo+ha9sRRqGMpyuvz4jvJvkyh57uukTCxCq69sZQ6yEPxV26b6jlZ0J40+VaNwrS
xUqVXWL4m4BVRBOpnPkQYgsnciL5jo8ZF1g5F6fZHjPiB6aY2xg7Vvs0osoDPYv2FuoIiyrpn5SL
jyBjXH/OXSKQXXggQbmk/c8U/h2Q/aQvoDDl/TV5c/ZjMRY5As9sJo4bT+K7jo7qJhut6rtjduYd
SUhpcklqpTzSyWcRHUYN/kgpzMDW12TBuK3mYMkBjGS8RCvUQduZtRLPukRHkKARBf4NfXIrnZ77
IHF7bymInC3dOS/cmm5NoDevCGhcPBi4fwcQnr4Ec9Dh1SL7nMptKtBKOTG8GjgltUVgh5qGxl9w
Yb90qDTw1xJTVhGmTM52nCvcxTD1FPQgekVQjvfEvrk/4yUzbyF7usUeDKHz0PWlTYzooL1agmSd
MW0yrPJDirO2x6dHqJCZhGTwsJvFB+XVNJ4mYSU/WXcKube6OfauZxzXYLjXczOwXDss/YgRyjER
XvmL98q4G3WR3cDIonNt5KnzWlUVtOE+ncxXoyxago66NCKDiKgqvh7Q40dKoV4EVqeUtlCb0wHY
U9iXz3YE/83H3A+dsWtdSHykx67ordYB8tTktwni2DtzDr23zBjNn5zKZniojTO8o8rGaB3LYsx3
g0UmuWd2ZB/wafiDQpzDS9b+kkAaoGdnJeFDqjOLU8Z7/8LgYTwIAShQC73sLnVJ1vWnGjL9JLTq
G1kt6IyFrd0lqQ0jtpsr/dL1UB71OpG65EXCPqy1cJd0Xk0wBXUYJ2Kh8GWv9VWlo0wiJziuboQm
lju14O7fLP2czId+qpcLo+zA3RR9mN11nZ6ALdXAAg7C6rar5QOTLf3tLqCKS6ka9Sh7QRsTg/9B
Ad6dJtfOXvOUAADfNZFouw7aZWPwvFOITj4wYsygsumBz9QTa+MpShi1uFVUEAyQOUE2a/HeTZJ2
a8SFdrDwVrG2WKr2S32J9gY4jgPU0eKn3gmln0KZer8irMd+IzIyRqZQevcQWZ1dMVoFHD+yly2f
TWtco7inY9G4Guij/lfR5xKkqSCHq59BRIiEfHmqM8A4DrZ9rRHVrvbE2yTJtAjiqdCeF6mMFa4J
elBYw4WYHFheelLBBqQLbIR6eueqoTm4ddZsajTtCh6NbbLCebGmmHg12sZCq4fPuoKu7bjQ4fM4
6l8sL3L2ozGgn4TLfmjIyGS0uiSXJS/nhmGXdUjLoT3CemAe2xG30vk1OSAPZqdFRxwCdP/n8bAw
miGOYwwPgv05DLxyiC4AVrmrud4s9tJOYbA1ptExTs4TqFQDWXFket1V05heJE4HxrzLyCFpTbKG
hmjZOm6MtkJjhUskoITBQMMPb1YEhhVhEQeeNGmXrNFqItBCnxj72GWQOGMNSTxUDy5EjAcM5cZd
TTQV2MYwPIrOyA4tMZeXeTmRfQj1agd+QzBcttWVS7Je5TcT0PiMnLC9XrTW92xuWZGatFarMaCG
HBeNV1pMgpOQtdiixidtcxHJm54PziMD4zVaixyLA4HC8rqwV7xFrvg1xmCx5M38J8Dyrt0XJuSZ
ggCBy5Ix1nUuFh6TPuqBmyfVgT3Z2WnCUo/RIPRTWqX227hUnrxhIDs6JyIZy/d56sS+H5l/UOyJ
6F7QaNy3cTMdSb2zD6JtrnEWx4EmJNk++MAlAVGy2BLHoa25tO7DPE19HvDV5tt6cmY2yzSm1Am7
2PslYrmclLDSwHGqcifl0rwtuTfIoFc6lIaw7TYNq+eTQ2eNuAK7sYlbaxs+NP4PNNzIYPO+Z0kv
+ex1Vx1TxrABxBP9FRhlGgw8GzPI1HoEpf18iNwlvl564lV9DKwVebgx0GZUo5k/zXPG/heV8TZz
OGWX7WIfesSNL3gEho0TJ9VDT9/8eZbsLJT5IbyvoY3KbZ+Y7b4dwB5gZVY/F0nZGie286vOHbFx
Ky95iEVmycCKu2WXNdUVLgjqitAq8Uk5qpPECBbeLWW2DvnH6Imr63pnX88wYBWQYcCSIiNkBrlU
yi61pI8DeYSaD0HbvhNxxzBqEQR/+KULkBbvElYM9CLpBija9JuU5/yYcUzwXSP9nXGC8fUkWp70
kig6X0ny7TAXRkzkBydgtySufNDD51E09rgZl6bcY3Fu/FGftH2iKHZUO+m4/OlQ/Jh5LQ9yWszt
MrUxdFgQYT7IW4LGK3e8S+wqftIHMjwa4t1o+GtPSIhrGOQM+InTYAo+qaz77mX1twwPftCoxdjC
8s3enax3qNLyJT21+KpPSMKhb6k4DuTiVv1xMbJ+p5B9ehd6t8xP5GpQ/5FIGLK82oQpVPgIAwTy
2nU0Gysj3kndbdqgK+gibFLd0nEfosZ5UB7UAaY6evPCEqXHGzsZwGk0wEkC2gwV0RQeLLxpTgni
0mJkSplgCfRLoVn3S1bKw2yjZvJFSYAfNCbys4usize0Zy3gcnaBkJ6g07w54jLWTktft5sst0xm
/5o4TB04rnglBhiEnvi9BS9/nLGMgrrRt4OYIdbR1Z6PC9yqGxd9+ckkrRbZUo5Sh+PChiJz4bxt
kyYPWYNAIc/TZn9gTo5FnORIwo66O3wm93mPucmtw4d27m6LUSbP6E/QR+NNzenbJWW6V+3Y7Gi8
LZiEhmre6VZb3qbe9FiTxvGTFAcjPoQ4agBH5yalrIpBfNEsI9pZKfO6hoexhSNR95syzQFw5G40
khFswfxV5kSTMc3SGrZua2sBidMr33ZK2U2Tp24ysqNJuKMY1VVngGihQ1JcMBgBX9bb2Q1rPttf
RTqGIWCb15r2SNbBvddGV16rAxsLJeQJlUIz0jL2/+Q7SLODCTGWcdp8bxs6+/KwinqqeUOP+bIM
iY0AcMZBRtf762aeeYEn0d/OpvEwSbmhviJvso8OLrDO3NVvee/SfTQSjL2q7VXlcAo2XofaItXZ
Ke747u+mzJwCLzF+6ab65ujadzJLsYpNU3c5jCaPBQA2mCPzWc+EB4opb++pbMhyMe0Qk0dHPEYo
4yIoLRuyqoaNOEvddK97cHqaofwdQgMALgXFpsWKeWG2+jdDT3/1oSj3dTi+aob9m4MsNA9vDbOp
jjmL1bFJFoDHVXylUoV90lyHIv2zpYxxj7Dhe565+U4p49YcPXJQbWPIIaRFC2gIrWiI0Zr0gPWF
RcYtYScZ+9wbEZYRo64D4t3MxfTTTPtHCiMCsozbpie7bYowf49udBi79MJenG8UZORgUJI7dKf3
JIQ4G7uEV6PXhnU18cVC+U3SmxmRdBBhflvVLHWQ1fO1HebgZntrpw3xtdtMD6laKGNk/mCK/Ke1
gPdjeJdsXC1tgJlz6hOZG7P5QWpUU0tWAmhH4KsGawKwKVt/qQecCl29V6vkaPF4ZI1DhW5N03IA
WM8WltmvnGm/L3H6FqIKg2Tb7BdmjbdKy4WPeksdMpUBaTHnqxSXYtDWJbjHvNrylCBxLgYgyWFF
c6HX8D27eka8dF1OUMNii8piMOMHV0+0INQJBLKVTmoD0teNaHSxQwMFo8mt7EvHzNlkTAEnVvdO
rhjbC72UOsU6NvOiqS6i1PyN2+s0opm96JOaqjMuYdH1kXnKKq/6wYgvfLC6VAsqm9QfemPedoqK
t1Irf2FEolwe13AtrET+mNZbp6CzzkEGKXEKc3khX+6268pnHQypge8Txutv3VM7cjHABIcEwJDw
0tg9vDA29NMg3Zu+WQZ2qQKAFAua6tPRLwzqdpKTtaDoe/KppfaIgoPttZTmRVfop65T16Sof+v1
qPd7xDTbEGdSEDpz9qKpMCOgOWNU67hPphFyqAzjx0hFPzOz+N45IJ/nlktxNL0rrOVeSWh2crS3
baFLfymby2ggk6uvAXiEBjm7bkHajxcJBbpS8CeukVaAcrFLNuZd02SE2k3ufdj0MTVP95JgCN33
xAbcNAsYdHJf8+s+qq4WfXkrwJX7rjJ+OXNCHEw+E7LquldmGTuHSaufoPFyfCMVcF9VnbmDaZxA
l82ATQpwTHPovjSRgXLLUDM7rPWqXEdtFAADXzPNhdAaQDR6HOsB4DQweAT8VclyozK4RLNzQRG6
MTrvrscpT1she695X+EupHtzHKB1TPheipa0Nal3RDHpgMcKna0+AvDG8L8eDw5Hj104lP2NYdcr
aZBkgVSroiMkx+G9bKmmJq8lfhZoeL61teQ4dWmKt6mI3tqCgrWnikJlv1+Kvtp6ZXKbVjVCyTZ9
N5dFfzEqtw0Y7xt+p9XzgSbUHhXmS1UkPzhq9StpY9tq8pjBsYahA/ltAV/c9vodUas8vCi+qwvK
2Ti1QXuZXb4HIf49Tfo7+FuG70XZfSLK4l3LmvdacUvbOHI3Dr7vTeuxw9tOqtZ+HlGaJJuL5Ulr
FkJjNMgmOS+mBgFbq0z+S/Rt1MJLHLhQFSsQcTFU/kNnkNOjUzEHhbdiwxPODXY+kndsYfAlbpn4
Ou1UE12uNcWz3ds3ltbfth6EArLWIPmGv0vQ5jTJVKIfiLt9djXnQi8I8rRUftGSU6HF0zXCAC44
hz9wq5+cgrfXmIeUcTkfpBYljzMY7bEDExmDn/cdMfWgIYn1Kwcqx0EhZqmvwomKXunx88D7jk2b
RdTooGF32km6JJswzHuoXO22rKzDYqXpzq4KtA/FY5bC2UECuyOZL/TnTB5r0AKuNm4mMXqUwdZb
FWa3zDr2RV3vHXt6JmfuNKnxirUL07C+oUA/Ifs4tSkpNg4Bk1k+Bgnu09kNN6a73I+uc7CsBqjW
KkVMGLkQpvsH73ZRqOI5M9RVLjKPlk+CIdm8TWLtp3Qa/dqE84jsH2h1k8K1jfboSE/ED/ympVUF
XU7wSOx0lzJefotEdRvNoGSewxouRfa76MaAH/eo54xXUYfEe4Rt6YYQiwhC8Fr9M44kkJoDbM19
Nc3sgqHayyAJn2NSuTWS5I2OMbk27l1C/kQdWZAXM46oyjTfqtgRgciiqzIBQNZE7JtFfd/yNpEx
C7kroXfnkHcAdPkiT2i7oExbOznVjpjJH72bUEFas7Hx3OGyh8AHt4DyAI63n6ZkeoIg20B4JVmZ
VchO8st4dXfKybuunBYOEXc86Y7S6jlqFK9F7951eQgfrXleyP/dmG11O9O8zLTwImviW8jTV9DB
T45yn+sse2y6/Br/521ijU/DTHxDK9K9PdDcQUj7UiHCGnTc7U39zDEKTlplVhdesrwvs3VKJ6n4
xKC7GfFdNni7ZYxLiFghvLXmGTHb2hw4Kh1+ZDmYP3QCiGYVkhHQ53eNJG6A9oGAhutLlzANUd9X
axA1BowjDbnvLa4DP47FL/bgR1vPruKB3DUiLDYEErEtSfk8FO2Ble5Hh0gbAq07BNokdyyoym+a
8M1UdunnLnYYuiNM0jXrXTblIz6qLeDEp5hzABn3TEhdGPolsQR7O+68APC6omsFDrUT4PPIzBwM
CIiRrjGXnW5Q2L+Foqgu2I7LbyDVL0NSdvFeHij0KWMUa7YDrahznach0a5xvrsXDVyx57Ci9g9d
igFrjLZjNzpsQ1QMxJUGwDXDC51DFltA1F/UsnqCW+wcVDl67JH5JRKtyZ8cQ22ZQJ+iuX/NNPmw
YtCrYkG1oMV8R9jfdk4/fSvGKNnPTnZpjcVjMiu4KUt3W6VzvJ8id6fF9k2fyHpjT94O7jdTBtFP
u9ak0+BpName4sWmGLL5q/Z27R0Xu7+DZcDpKNFngiqN114rhw1aDumHbkKh5SR5oGTDvarb3peY
PgMtbwmcM+2t5RU5RIRp3EEMfDYrl52y4mUavfoydASJS4PgCCFIg3ZYwmiiRZeCmXnIMTuwkoa0
X6f+RV9GBkkJ1tKYLlpSqitbHjuLKGyyw6bbtKzm19axtD1N2iZYWo10di1qr2MR7pQjFp/3zyDj
dS5vx0W7i0g/f4tbl+y8xMpJNHcmlCeG0gxQo1F8U4eVucGlktEjyeoHTRnJ7Th5NPXsgoS5ZRQT
UWNzjXBfkCJVYrQm4Lm1t5Eul8fURGpU4KDZ2rNJRk4n5JMxEBUIuLnyaP7KPDBqfQ6cefhRx1l5
RQAU7SpvhiGC18jswvuI5UtMcXKLl4OswM6lOSFttVx10YDg3CAoz3HnHYe2O5WXV2x1hBIvyY6T
Blm4yt7aJjGogpeY4K1hu6C32Fii5gQJmdlPaMtugJqO+xS+G+3Ed7qAZA5pFjTQLFxHmeSQmeZU
P649ucBUS+QbUrWbOimvvYj8ZBQVjm+Z4ckM+wuO2RPFibjLmy7b1j34zkn/NnbhXVaDlpUqO+hp
/DJJWgauHjLASOmyz7V2ndFa3Fit/ZZa9Z09ZTepJPoalx3L9FoN1eKK9gsDBpOzSUtTf/6ul+mL
ZgAOyFN5i0PzpqfNsbEa/YQv75LxJaw2V32Dg7F1ykG7mjHe7IsZPmpuxq9p6y6b1Ji3WTVfCjqZ
Pj4Oss4TUNKafV2Z/c5owmsGnacQ5GazqMs2ARzfedMB2Wy3J1Epu+hnBim+UYWENlahFZgDuXaw
C2nSRJLs5XwkawiyNv0U/YeTtw9tSWpm2tLcbrNyw+h4A3/uqi20Rwrl37Psn0o1IvVAj6r1BL4X
uXFjRcvOmgkTyQCrturakUA9lomgKJqwhjZfc0Z9q2hX0ocJmzso4lmgy4od2rgvaGpvFkDKsDMG
SPHJpUlHZSNa8kYasSaWGfzYmq1ZkvlrZM1DCx16jliQmZkdc82mK1E51yhffs2Fc004Pc358WJA
X0P7em6InSpMRj62dhGpkrMZxQ4s3RaPDQGp9a43RXW5wEO8bWC98YHbb8NYiNdBB8+fR4Zxn/Rk
aQDWnImDTrrr1mQwgmlmeqHeWraJGPg3WXV/NbdlETi9sPxhNvNthThnJ2i8buKaB5dmhuEX6v84
O5PlSJFsDT8RZuDOuA1ilkKzlCltMKWUyTw4Mzz9/ajelEJpktXtXnVZtQjAcT/nP/8Q3TsJbWVe
tnhIjuEbgBJ7ex+NO90e7lRaU0snBlasXvgjimd2v1m74tSP/CGrY/xDWXVEdt5KcCTgmhm7J8FZ
saoN074eu6F5DLulSK61dt0DhPKeAbbhM+N51lEqRNgp+A6QxjqIAlyZRxZXVxFCOY/9zYCtJ+VF
aW713tKe53rGnMEoWScmLq/2bJN+YGT60TJ7Y+tac/KzRVp/yjAmPXYxS7QwAVCUQ+r8lI7Gyuss
vPOZYJxKuuF7oXBIzyjLN4aggZ1x0vc2Taes15nk002NZfMa9PMpC9o/CWexcuqIAyLT17GGjiBx
Zt5txkGlOVm4c/sk3JQDxrtlb8eYj6YvjCIYhecaPa1XEXumu9DAYWXRTikn962JQR0myGzeVXEf
h2m2CZrU4VjUnnC+ra/yMoofOvx77+2ujh9Mt099+BX6VuF0vAOgiEiBaKhsOkBHX1j5tMPOiOaa
afjGTN2l+8XFHNtXMPk6026SzHJ/hn3a7PvQSu4GD2y5i0u5U0Hdr8PCecYoFFFXAjKGI5u9DtvG
WTWN011Zo2P5UUZWNKwYDrCeke3o6G9Bj+QjrSt5VLbeglQztcYC8UkIHG1nvSu3WNCDmkazDLaM
nS8awPR0NcNxW/dpSFRP0ST9CZciZ2PAOiQAV8rdiJJkRXxa7uNpjyRm0n4ryqiDleHuM9gW2H9s
JzcR7gjHysZLXjed65wpN3GDdB0jFv+4CssTmHi30wjIsqU2b4e+3/fANczYtIcard26FpPXrqBJ
PDUawr21hurxMrHbEpJtQRkzXJRGc4yyxF0r0962mgUTLM83MM42rdlx7gz4e2c12Q25vcub4soo
+NM2U10CCDaiKzYZu/N2iGeFOKgGzYi9ee3q5XGocNLP9H7Jti58XAMv9ZJnas/Q4VpMRHKJurxt
JJ5RfR+uhTezJAdJ+dMyS7FHLMWHuV+5lfdrnvu1qq232Y6eUlGOG8fuT7qdXNZBm6/Kcr70yuE9
bmQN72+8mAxyAsJIj9aeRCTV5OGBU4aoXAbLq8gEGFPRgrRkl6UMSI4tD5oqMXhOADq1kaHIZLeH
iKCFoGqzDTvGba7kRW1ByJwsgPa239ISsG6mZfFU1OqNkRxSk+QBGUQjdT8ploXQYzb18RZMU72J
ub+J9dDaxG3AQLBufyuDqTSPXbjeu64qskebvU7gVNRS/3uzSURtRQOZ30U6mFWlIgLAWrHBBPkl
brM7yot7y15ckUnYJM5au5Azv00nu8yp8sHvhvqSzs75aQ5ICimbSTs2qG1jLLx99CMjETumdkjt
5JgMzbgOy+rWcPKbrC0IwqkeigrQL/D2TZ2cMpOJbaSrqw5i2MqsCgLf7B9BYG1MfTHOJiempMfw
Z4fojrTIf8aGfCeW6qDR3ls5WyxeBRYUCvckG9DpxtF+OmbyBKRxCNJYZ3JT3jBzRHebqBdjhM9o
pxvHGY6zXv+Cwm9uCT9CTqMRoYGJ4SpriJelmYJ6gL35tlKZswoc3N/JJt8kLHyEaUO6MU38g7ol
A7du6ovMLX/MkdlvHJOGZJlPFHl1kw/aDoM4vIkbArmzZpu0qGCRoa44I2/b0HhC9HFvZckd3Kob
leR/tBFIJqg7Rs8x6H7aXiYuVZoXl7xQsk3wTa6QN5qcBVFRvPahOhSicNEG0TQGTr0pXCPbEA73
Imv5CsuHNZmSVdH2BdGdCUrudBAHpfLLvsgYypI4VOYhTWlDLGVOlJmo3dLPB28k1tOUHDhpswoh
gc6VuXbmgWNKDu2+6elHbWt8atlzwoEYBIN2Fxs8ddmM89GImofKSB6wlfXtZDiEfIKG8rZEPZr8
S0yV+Le3sjZPtLQl1Jpi04/1DIhepqRxY9ecl6+1bVymMruc6lkcw7aM14HhHaqeAHMjuo2LYE+1
uyVvmP6eIVFlsJdMNLm+sCt/GrLrJuF/UDX+7oUGDEU+VTZimOsKOrcS83xQJQhrm3lano8lr+M4
vs7B/9m97G0QWntSjl/zLLugFwA76IddV1enxeiFzKXgFvzoVan+usjdnZooUnAmBOL61YzGqzPl
12rpABmV7ho8tgKmukzGvMd56FG8i6NbOEe21tdqkpHfUPN0bXEdoBZcOEeY8Lvhj7DTAES6hVok
L1q7hdBENIsMtLcsaH540qCwAtQIY8p7DE5PEfc9jOxOc0262dyOut+W7c8a2l7pdn/SkPF41tXl
1UQW1WawkIfozugP+A+vvVzdRhZMlajWNrOR7lK0WA2eZDcCdsvlVFbXXhvm105f/1Cpw0dnQwnw
ho5gV3ZCzb2RM/3YZMPOCIMLHRKDCIffetyXqzkdTl5K7G2F5bid7+umJDUgtm8j0R5QH7H6vOhJ
qHo7awOKSJSvmyH3lrgPdyY4s39lvAW2EABp98ZPLyp7WouJlM6WEZNogumBb8Tapq52V4cdpfeU
Q3En0GGU3VtVhtthWdQVJCRrKh69xnspYqGI75F4jzQIrQB17S05BtPKbqpH3e7+6E311JDyGyze
8LJwTmM+PEWh88MpExgbJBaucQBcZhMR3TEPnodHeywvlOJIxKb1eppDYH1VPKM+g2xspndwMm5E
oL97znSFz9KJCIjQRwnxpJmQsQkLb/1Cg9hiDQRYNMGjbrW83da913tKTlFABJpCz/vpgaZeYZc+
MqP3FsOzB6uyiVJXAoCuRqaYwuaKGea17fS7sepLiJK/lS1Igmryp9gddqh3HNKurX7XlcWFrkLe
JQwdY5cSnG5b5YudUBc1LoQFMmbqFTpq0r2ZGhHK260zmgCzHXA04PfLscSZY/rRKePVpIvG1xn+
RarTCsfGS5ob6woRqQ9e8yx7PogSS9FVVbMdp1pWbDQ9idaqNJa0MkBXDh0yzOyjYTYHYwa3abB+
bEr1LsPwximYM9Zatx9T5fmj6ZH7NIrfCZFYq6xf6oGZGB+TIxBmtANEZx51FW3jVmOzEyOG9M59
PBG42apnk+AEFyXeLiqxRJhGqENBwFQRliaRAhMVSD86MXNwioqpHF41r7yi63sxyu5NaOFPvDrR
l3tu7GsGkmuFyIiaZQmwcrqdGRcvWQTxh+Q3yuaBns2Ej5a0+T53owv8/kCxO6F2VmAdbazAV6Qf
ktKejz/iLLJOZTPvOPBrH5444bl1dwKceco664/t9Uc7nfw8zP+0BtzAKSWoktJxrRL34CFs99Hn
7IvWeu7ijEBIyBWZHF8tJhWbJKrxh6xOfETAY3F012JVjnNid6BPOoWR/e5O8dPole0qGOQSjvna
kqK1zgh7hklJ6A6DENrSdl3a494jptdsiGowgmaLrfthxlIkc4isJE63o6jmNAeAubQz4O8+TF7o
Li6gEB00pzgVyTSvy4bJiQ2sonfTwwgDIvYyQpi1ehPbHrSMaCZCqZPEsGMKDNqXJutKDXezzplL
LxLvgNm39PVvHDd7D1W2nytAl7B2foQmc2hpj6e6Mh8ImZ9WiWWTg1XkdxU7MDGhcJ8mhpmoaMEX
cpO2SGNiDByin0TkEMmb6LdT0zd7Sqm9idB3EOFd1sjpqLN3HEY17Tjv/xCes4NIKjezwhCAE+d6
Ys6yUgRtBLb4gW3TM+cvUbBjv5OTfBkDAi3j7K4gB5YBFUmlRNmtvN69n2UWH7Ge42viJNV1fVgC
EGLfoNJL0vQuw32OM3LjVtmTHuPbMLXOK2GVO+IwBsLTIm+Nxu0i4c+sWg67ASnNmmP6lyh1goN6
aEQTwxSTwa4/V/ML4/icSM2I+fTIwDee8ytkLWAAff6njPtgbfDKoZ15gC7uYvoq7+jR78BQANyI
u4UaT//J0QPASoxDN/5QtV0QjUSUUrP86Im+Hh6ruV0m52tCwVe5Pt4MdnyL8AqGFPp1ib9UmOvw
NmrGYFr9o6hqNs0guGrhK6x0QJhVb/V/qooYLGApt0OfL6KTmXQGwWsFJqoj+JcxMXG0guccrfJe
J1uWDTi9SuEqYhdo/SlneRcUuX3Eb59UH+aZbK9M7gS0MT5P7imCR0x49GUosbuvw4tpjl6E21ns
Rw7oliJRiJn3YxA4Db5Aor9UI0yagJ1OGqEGxW4s1vCFwHADMCTTG+GiuiSyM4wmR3lfVd7ILmIL
4Bey181hM8zWtEOjNB0xLw18rGQuPKXfxWQkMwbBBKeL9+Hk/uCTO1pjtlSU9o2omjeEQlfKNPYc
Xd7eGa31WEENGcbmKskIhIhDNhO9dHC3QN3BoG9bmOZ1IruOHVLutZT1U6cLIwUgv7Mnn0jvde10
PRCg9SwCZGjkd0IvLJesnDEEsZnMHXsSzm9jAQbQlGAFGmtedtEOVQIYIIlZYqyPxqxvjK57YNy0
o2Zdh9PiW19113HqKODwzDtFJILdCjXfKivUfF0FO/j8NxX2bQmRJ6syt98qqKz7FD75KhqiR28m
OjIDAIoVfNjIfih6uWlTGR0kAj6ClZpDW3glbdf0hqcl3Zazxv/zxQHyXCVhdxeZjDAEHI2h6Y5U
cQjmE3OjHGZVHnnPpsFfNi9L1d13ixtrrO3x7bkuDOO6ngeKov4dz297k6ZLRyhfehlSAAfjoaUq
5NCmzum22aDB/sFkJ+rYmNpivGG4cEsSEWxUBw/o1OZ98sMqql+fXuFK5La3KqrpWJbGn9oQVzX0
+LU7RDtDpC9eO1wVPeMB1ohalSxvojLRs5TeHnN+aOWMaOSI2k3iOQFTgYEhW4c6BXWaroe66i7I
bqOAsEUG51pcazhmr3rZ7UKsBBZn4K2dC4xA5mzXu9FroCcnA+kXCsgUdqL3XrvgieUA04Jx7S6i
c/IroLbH1Oknv1Vi1wJDdLnBXHYOf2EvelmYavBtr4WyFjg72uitTkbnqoWjDC//Eq41UYlRzj8p
RiiV9aUXhsNr2A/1fsRZmwmgaRwmy7F9k7TUbnD+FHV1nerq5BXpvrP0Y46ujLG6+SxIz9iOQ1lt
G9xloPcUoJWNqq5lXqDqJVWPueImyN3byjLCIxK2+5ST7oQC+Q/Et3tBKieGOJdDghK4yCrjThvz
G3donyB9sgJRn0O8GtnuJqJmZX3TS7LBwQCOgx3spsq4CFKeot1MyUUlo0d4gCSqh3226THnYJKv
rbXKjS/Hko+FoWwBOzj8nZtZvhKZbsI8blh2bQ1kMejuRs1UNGFW/3b6BD1PO9N1kVr4qw2sbhtY
mBZnNQmLAEgQ5KCa5FOBCYn0oX/cWPihgiHNG2Ltdw2aPk+pkrLCstk3OVgLSclTheUOkJjk0UE9
o5NjLNCCXmo6LMIJtjZT83RnkHa7gi192RJn4BPksgA43hBvYjfyu9Z7gB3vEbtqNOtQz9JVbxMn
juWFsU+XSFr84bc13Bnc4N2H0oxfRVtiW8L/pez7Rwxl8GjJHWupgQjEgzS/FlnJbNU1rwdpXOmo
ZmEc6ARFxQ8slW0wjc6xaetqTze04SkMfohuDS4CbpOOnl8XGud2J4Y7oaDeDOM47RD07ZyIStUS
RbfwSh7TRr8rMN7mqRJ6avZMOBki+Y0TQb3Q5CWuNKMfa5SD+Oj8Jr6LWFrtt4cpDlQd1Agu089t
TolZSeNPBQMmjYbnQW9/DXX2iPQL3SQcrjnUIZ0ZvzqsbFah8N5g54UIF4p91LdbT+PBGtX00ueY
lwdN4W1jV4tWiUcibwIv8agCXmtP27sKjOp5NgmzEHH5Hlvug3TGn0xhWHxME/uO0jka2cotfXqR
uOf2Mgbti6pXUXoMkKoufCftqF1ZI1Eavaz21qReVZ8coPI/m7F6j6V17Lzy1Ah7b6bxhRuKOxoL
sZuB0JZzco8Ahv5/qh4hb9D0BPLRjMlEb/JBvwzaaBd67pEA1BVdWnmIpXaHOe+6bTEEmTxASbcv
34Ip/UVQA4i4CbWoH7a2pt+5eIEhIjv0jOFXOV7lmCw5e8NLYPVp66ZjqgSl8j1pvNZPigTjQgpb
u0uqdTwmv+I0Fziauvllhk5l1ZgpE1KJdNnMFFsKGVzYaOU9IzS4GlptZDBr43HXq+oqDmgn0bdt
vZ6QJ3yiiX+GADDr9JcaDIUJUpnfE8/oVdn7APA2B+W9bPljmttcGzQG3hg+x6o8th5VDfPfwwxV
9Bqn1R+gP+RdU79VY9L5Yws9o/fc3A/65kLv+h3uC0Ar9QhrbbQPBRmBLNTBD7x6nRTitQ3sY625
1x7dOc7Lzn5iE1/NkFZ3Ai2DbgSV35gGmYRKXdRkE9sCMrQBNr9OquSIk3tL0QThyBLWiQAoGnLM
iLZzNr1WDBjNKD9JSztRe5N9agIHA27siomJQGeGHB4YZNcbgFYS4lAyrLBSio90hsObiMdhF4g0
fGi9sPdJZkrgkIu7mmzlIR5rCstg9Iif9jgvNLcyDqoHM57bOj0RlTfc1LXhpX4Uc19Id6fjiI20
r7Lc2Va2h3+T3gcMXVHLsC706j2pTVTeRk6mH6bUb7hQOadM5fkdMDwspTy8z4Ah9nQ1uBO6ot7h
1xOubYZqh8Dykl1dR+OdR6LKJZy01lvjFBVzNGGXspqMrqg3Yyn1TWgqmnu9YzOfoaQneok6ijkc
2Zg1KFfIqPNgOfXwCC4arftQyB/4gyfHzCohZdZQ9SIh1HM0R/lh6Nr+0MS0Eko0LfaIhbUZM7z9
jX5IZi7Sl9A2sduGk02AuE0bYvlukaVvtUnGXJiFDDmrpHydUwz0p16i9qrbZhdZjXorA/jaq9no
hEmaa8C814lu0gw5YCxa00eaklxkCt42DZaNlowA7srn44X1GC3YmUH7zSjK2SiKl20bjOZJTdYv
ryCbxo2AU7IihXCOq+YV3H1wssZ+cc2i3c5eQCboZDQQSpekSKIoWt/MQ0DXsrfG/WTIX5ZXmEdN
DfmFPqiWddUQLDqYix04Y6qRHMC22NXN1BM3w88IpF1eAgU4mwqY+wAoWVOqY6HEtob1K3/1PmMg
szE5D9cSQdke6CjfJXmc6gCwksHN3KDraFR740JZoJb21DaPK/MuRdWyTVMr9GkNGyD1fpnWdPG7
PSvIDgMmH5weEVuTxZBtHZrw84CfzLthbpoLNc71LYmJLvAcOkMyR8MrbWaQkwYR2elZtEhIsgxS
CdmsF9iZt1dTEsxXTj+SuKxnl44s3YVlQc0XZTNTRwtYU5j1DQkQw7WZaiP9TpATU8iMn8Y/pMHS
YljU/wysjsSuhNTSnt61G2023KMOJrpG31WyG/bjLy2rACFS0E3TQ4hWmN20lQO2iVv8G93n3kpg
gncFpGnNZQysZ0n9W0vt+lEyhNxGXXrvVMwg6ticL+dKBffTYslOPBJf79cy0r/Icx2ksjb/xecS
Y/CPKk69ljHBoJF3kIgpfzO1p2xUQXGZD+bz11f65GeBEFmCvriWg2MOmv9FkP0vpT8RnIz5y8I9
JOjqeaYEZf5sQgVpiUzC0nqZ40jddo42vEOTcBm8NkxGij5x79s0rGiXJy/9zujm3EVk+U2CrB5W
KREaUj+7/UKjw7Oazj04Qgd/xVnutmqNIobP2nBgoy4hFefr5/CP4vmjcNZFTevoNj4MeMX/Y7Tx
r+cwzeT1aFHpHRo2qNTvxim7GsaK08RYI9zp3uLO4DQOMAh49DpiWPMmbX+pPiIJHXd/VEbQBMq3
fogsyN2RN/0G0+uOeUi3fadZoXcHaU1BCrRt4L3Za+a7r+/g85ohWox9CKNdQW13boPisG1MFs8K
VaHsfyV6ZERAZ/PwM8gjsnC/vthn9TwXM5c1SqgZWOrZqsmMeBg8bLYPjJr78ljmDW7xgU0oBujB
/GakNomxiiF9vyrmqvvGSu1vt2rC/8A5nXslS+fjmg3cBGYg5jk4voTpKbEcrhITtLkKLDl9Yzvx
l2sJk7gaHDfw18K97eO1KhiTZBj3xgFTj5LWdQjvwFk8TBnj4BszvuWhfVyCno6VriAowcNjSi4/
5V9LcEhyTeCEZB4M+AfP8zw1DPzCVn338s7d/x3TxvZZSEvH/xlTJevMz8IrjBI38sI+OCkd5a4F
GrFWFO1Bv64TRsO+oULzCUJ0VfupVMJntpPdDHJwtAe4r7aLclZKxgYBbI5VPgqHKTPGWCAj6dy8
/delxo9lhbmGRUSVfm64o/hUAnsxarDtoGHiCqmgSLTuENeDtu2Z2EH6YPQuUjl/I6fHGOn8jThA
G2xGxCQg2MZ09uMbAZJMB1Ae7aClenAVtZN7JNuYg35oiPiJPchGvurr9L3OlMWcDZWdWJGCBk0Z
6j8G4cUkBUayRvGOQs7Ge8dA52GGHeiyhNDP8UU6L4wjTuBXe+jd68S1apROvdbASgmcMF3zBj2S
APJogO6nI7CC2dEaV3m9YIiNFs3k0pVmwKGbUXz7Zkrf1sdt+pA4opP7TGeks2rLKVDgipVHkDmV
c4s9bYCHkYh6cZxDrU1u9VIC9Sayduh2dKO/0S1RryWMWrlxdQ89HjNq8bstK2hFZuipZ2F0U7FP
oEhGvmwUCm5hJQGDRYEYL0zSeat3jdA2iGPkhBK6rKZ1U1FPnVKI5OG1yhhwzNBCfssqN06F1TgL
Z1M5b2Udoe0oxrY5dQgyozUp7QOYbUoiL0PSfC7RGpXdQz211Jrm5KpmpaQjd4vQ6SLNo9xZz1Y/
NQezS+JjT49cbuQwimudKFXYbQmes/5QM9P32al4o8Kxpj+aDNANmBUkipUeSPHOb8kvyH+qaIwR
hF92c5/+aSdhzhsCkNTNBHPt94j7HjwKEMHEnwku7DdgdU22aVTKkLfLRP6jjPr6VGgmKdg2xs4L
tXbU842J1P6UFilcjFK6ZbZFTocIEJUJmbmZXmT3moE36Yq8enAV6WJXCUuvwMg7bRIVrWs59LAf
jLYo1m7fe0edAsX23TZs3mxJ3iOQhBy+sbj4dDg7EMPZeC1Lx+jrk895IXG0sMwugP9qkHeUZ25y
2bRDRW1cV9lj2zbFN2YlxicvDy5JfSIxESLLT3fONkYznSJznOoAaj0ymTWqFh2mdcdgKygC3Bu8
3pouCDuA9x2Pcf7bgY/+iCm0/WNAQRCg6h6DizomtJIo6tqGRSoDFNMSksfP0RXB5dc71qd9nJ+L
zxrGiA4nByDOx13Ddpspd9mjDpyHtnnAgl0Lt2PcgmV8faG/mITrHExcyPvnYNDPrlSYtUpF6qQc
wwha4O6Ia9Q4wPMW479wlqgcxKBjxTWj3Rk9dPAc1KDZhuXXffeeQwd6tHsPn97C+C5457xEsIhn
wFrHID6B/RvTpo9PofDs2GmTyth3Te85RCWMKGSbKDc9fzLykPKArLl8hbdZ+TBLLXD/68PBINzR
MbHi+sIGGz6vUbrZVrQVwaHItIFgdO4TDRwbd/ccBdDuX3AYolUTc2ykq4FUYvoCx+3dlY0RK5Yj
syyeLUjnzIJNR8cno+/CfFXkCIq/+al/+aRcQ5oOZTiWMda5KbWJzK8PSGQ7ahyANEYh0sLGmG+r
DB4C8tPgm/bik0uNswSk4RJDoYEqT549Ga8gkdKYg/BIvyXXLTOoS2c26mvg6Z+1XXYrxxqZLYds
e4M1xd8dq3/5nJcSh8peCKSBzln5Vgwd3jWjxNUgrPujihLS4LDJ84vCg4xCAO2+tQO5iwomk0nZ
tfhrRfqWSWbhT+ifr2gh07WRMVtiqm972SqP4+T2m09rqes+FGNElJjY6LB4HLQ//9RQ/yrGGCpI
q4gXH2rXS57n0LYfrIhzdWUagfM7akJrlzg6k78g07DCqALN/ME4JbzA4lochxb9T5jWyTfV6OeV
4khyVDFtog7EXvGsGkWaDC8c9dqhJLV2P9R6sIfPVM5dhsZ5zr/ZeD+/KK5Gnb/sMdQ/566RTtDR
/I3YT/QzyR1BR2Bf29jNRrcJsc9iS20ay/zz9YM/vybbBh7JtDGeS2tBrMHHbQPzvzKMDPb6khJh
b6dhfhOmSQaplxmfV8/F3kJ+/k0O6V/2KtektufK6L/5MD5edFHGJbgaVftpAvdgHN51cB0dprhb
xs7EviV1r04JVUmGk8oI0fjrm/5k27TcNV5VGNxR9sPxPLtr7DwmL24Y0zNul/iPjxXOXLDV5mnR
h6U51WY2AuLnnasjZYU9UEz6d+fW3x69aVFPIpqydP18wzQx0gwzE3Lh1MQGQ33H2dTjrzYf7ZlC
sxmPNqjif/WXW+4c706DjYBGjhyJj49ezmOlQSZLjzjsUGsVOOyuSx1vkIGZx3dB8ef1/D+PeYlG
oXzh+zk/k2pcGt3QcOKjSiYPtwJJvHsweO7WFi0U0q9f6nkZsFzM5hAUGMcvgWJnXVZde6ISoF4M
XbQ0X4tpym5D5t3yu/30rxciF0NffMWBAM5WLyISs7SU0Pe1N0EyKZtxSp9xkkeM1OP/r8GETpxu
HRseJLQQv3y8v/UxTnZwn1p9o7NZ1Qf23eph6Czv1RDVKL5Z4H9bWjah93LxgMOm9GzLH0QydBi6
8BONOPA1Rh6nWCCmbaIaZVzVzYcyc79LQv/rRak8HGFz/hOZ8XFpdQOW2CYIzbHvhOwvBnukRaWM
l09tYWZoyboofHI8d/z5/3jxNOq8fqK1hX123bJoZsdo0/TYtYroR6Id1jWT1m+qTHl+FvyzvohP
cnVOc5McuY+3NzvDNLI9x0duXiKUqBzxoPArQZ1QkG4N0olPp5/lwn4EbEvRM0HRuxfQRzB2laTd
ga0qPVyBdE0IFxx7aPadM4SwgKqxo1OZyrjc2eEsnrI0Mi6KSate60QwgcxgEMLIZ54WbzqluluP
jtj1I0jjNXM+Ms6yyarrXRXp8bUoHO8JfjhsjxkLySengvu/EaEzBExFxxBtbGeUxv7rl/C3p+Og
MgRGpHuW59F6NtJBRKtjdPTKKd6JZdKNsGnaMKNoLwPUX7uvr/e3rcWDGOgKT6c7kmc7uAx0Aw2Z
Ex2lcqM3qn3yA6uR8Td+MKP38J8vhtUxQMKSD0QZd7ZpOnpltkXe5oik3ADfXgOnd9+2JyhSmqq0
71yG//lS/l0MEUS/JIWxxiQAjOWe3RzEPXhbANBHZ6yKowU1Ayp33+m7DK+Td7yvYAkgxEGkSUKJ
9YKKzKr9MusWK9axa+3um5e7bBcff4+jL/if4wFjse0tO+K/ijM8NcwwCYfoiGxlhImNIbALgXpY
5YZTIenRtHwF95T5J9/e14/+86V5FAKknNqVGJlz7CxPZjUj84iOiPo8H6qT3HtzdTFPd5AOGE2J
BGaOSu6/vurn1exATUOeRBG2xKiddcD9yAAkK3PvUAwFKdhdbU/rMUb8htGuBe1Kb76pfz8vZy5o
GA6UWgoC/P0/PuHRVp5pDEZMfllePSdj1v12yqwJUdvF5jdl5ufzi2uxlt2lV4NAc7aagbZcVyEw
PsYcTpK5ERESq15FzX8sni3DobIBvFhenUlK28d7MiEfa7bXJcdAVs41Pqfjo7b4NZtp9eiK6L86
zHI5ndxZgVUxMQnSPTsG+pokSjEX6XEslf0S27VYHqFcwcgOfT4oHBlabBxDKw//8xrlyjYrZSmr
4PWevbwcD+ywhekNq18PzG3W9ml3Ce+oRY+vSx23ia6qslVJrrd6FNBDrW9+wF/fKFgNpQ+3b+hn
T9qKdZ1c8l47LB7zhFXRRwEkl/imfP1ZfD7haRR4pWwBzMk8eVZi4dJV4rdcaIdaLyO2didYOfFk
bLA0rPdRNSAPTxhMfH3Rv93cvzYfe9kh/rX5uJoHDzO38gOwUkN0i9AsPDlcPfivY7BlAaGT4Qtc
Vs+nXc7OmG9GlQwxk7X0XSfnOl/BCxwXUhvIJPgwVnZf39unMdhyTXP5Tnh1C0Xo/InOaTtVSk0H
qPwiWqf8tOlGKZNmw7ZagZ5TD2bLnxkAUHjgoeNtytwsYGxh5rrCq1TeTUGHmDxMRrhL+rRwq4Bn
VbOVvJrkUq9Etyttb4IU7nbGc5sj5L522zoUh6/v5W/vicLb8Cyclj3TPVuEUcwQnt8cHcuwxBk/
NS2t39bA1/Kbh/a3vZI55ZLMQTw5vfnHBREYmgZIMGt7zauNI/2dthstqLzwv77LH/x8+rAkbI4f
BpSgfucH/1gpG0qe1R2UlvbFMYpiy9uT6+e8JH0043Xr6uNtUgr5GpFd/02J87eLE1kBCGaT+sJM
5ON9Igez3LBpMyjYbYhpZ68uSgUJbjCMyMfOatrULW45oUrKbz45sTzCfx/4TIQpxDFU5iTi1NXP
johWiyUgu+ce5jK2mhVy0wA+WlcziijLarhL7RyMIG+xT4S9FYVvTCGLPxAwVHSVwDNeXJt6xGJx
V7ePXk7fs4KLIzBK9UyF3oFghfsyqtyL0h3dfZY1yTezvfMDnBtw6QdcDKXwwebr+vjs4HGYQW80
TPT7wbi29Ry3iK4bd50KEl/kRfvNzvjpeoCfjBDZp0CK+M/ycfxrkypmwl2FlYbHomusXZOWNRTE
YYzu84aJyyE2cuLbvv7ePoEY/3tJhLVQqBhsJGfXVPhdMDIe3UMuVHIHfEPcaps02HVwtkblPOPJ
iXfO2iTq74IaCu6EcOZvbvz8Y1weNMMa0ihJX7I/8RnmTlY69aF7iP7H0J3HbhcRkGP6XWC9fX3H
f7sWnRf1ES6RHPFnJ7xJHUx6Q+IdVDnOFypVZryxeS4HM27n7w71f8qTs2+ACmkB1PkUwKjOinCm
MZns8Jg7FKZIMdJ2jcfeRlNp16G9l4S40bFl5dYe/4+z81iSG0m26BfBDFpsU2eWJllFsjawooIM
6ICIr38HfBsmqizTemy6e9Fj7EgAITzcr59bD49qljL5dC1RHUqiA/LC4oa/5ebyC1iev/PL5j2b
EGTpi3OXGaM6drnzyCQ4+rV0vyG39h9EWACNsCN8BEVcb7vRrLaXB/37oIsXQfCJOAZHBkLiZUne
j13IVFPkHzszK+zVaEgSODQFfbVSpZ7aRMjftI93oHjzOrnRFWyoLVll6za1x+YBKije1AMX59uo
DvSnBP1KsspKy/0UdKnx6sRR9BZnFNGBVRj6lxigttjBY/DifZHgOPlEeiW0jk3l4H04DpCNvgb5
BARCREnerCNmIL59TYXgbIqm+FVv+/4Or064d4ZeY3tsxOaAC6LVvFY5va00uyH3AT5pTu5dlTaJ
t+FG5YU7O/Hquw4e9MNkutZDmrO2SDRP8bSqfFn1KxkHqX5qqwIsUiUc/VFmUfdparAdW7uoqqhW
oEK1n1qbOshp6OdYiJY++utTZTe0uo51co9ZavOL4KJwN27XmP2V9fjRrkDhHFENKWQ/8I3FrhB1
hqTZWAuOBnvdIRgTlOmYa9HrrVAgt0b42ARGftdMibHrw0DbhtyvrghGPjo/5tQqF3TCGqwlFrGA
ZcQ1XGoRHofYlTcmuPHfZlPF8KXpIFt3XuhvpeawmCSJEn5bbelibSnZzugcVz1WVl2iT4+Bfhw6
R5j9OsKX5ZujTWReoql3w5WuxT1tYpPX7Qfeq3HlPS4PX0y6dXLDgccdiV3UWax+QHlZZyOkh/kS
9m9aX7o/AfDChoKZocO75PingW8IXk3UhddqaR9sdHw+Upl64FLU+/uN/zlNYNky58nwHP0s8WC6
OsXcDzlb5ZyiosVL6vIKf/+sXOwxLET6RZSCKGZxeDWNsITZBUeCwnHCu8CLvmWBjwgnrYuhXhfh
ZEMqakqXGp4F2ul/GJ6SJZxpSpgkdM6H94mA2wJNzNFsElo7DEKNhKofCRZqqXluJY8kTvMtaVf7
ysjv91OfK6PBfYairukshW8wgmJM3vzg2Bm5oncjimkxs/2yvR3a2LV2Lc5n9DhEFuLMy8/84ciO
aRpcj6l4LdNXwahqXmcfHhtaEm+Y1+W+VhX4h8aSWzfs7afOArdwedB3QQpz2iKWdIgqXYdU5vmL
NqgtyUK04ZEqLv3Ace/5TypHhVjEvtgMdnGlzDNvNecHBzEY5U7CE0o9XJDPx2vJKWgDkeZ88fZf
UzhK4mA2NFDuLj/X++UyX9dc2jzZ9fCaX8zfwKwt5PfQ2ZuiHl+hHbrkGATdmx0cnefLY737cOwF
KDgNronMGWN51x+Nqm3GKuEyFtfZlhavZ7MDbzA5sqDtOHEf3K53rkR6756PzAW5N5tt3bLYVhdb
Opfx3kCHkp7sqokech0SF0LjrCEVZ8na/a+zhNG49aA0RKlGRn0xS2qkagaK6/TE1VfdcUqiWEol
TW5Wm4J/G/wrUd37QGsekJsGZpokjpGgnk8TaFduF9AocWrBI76Bn0WbgFqK1A16Sus1aSJcLuOW
pMqqHMf+DzSM6Udip+lnU+k53RJ1VD7IhgvRlff+bl+cf5iFSJddkZSsM3+Xf7Zh11OYMpdhcmri
YtyPPhCExqc5OvLqFE41hNM44QCNxND8uTzL3isGgtlHVic/N58B5uL8jIOeZmFHkDprveqlifKf
o6I72jdG2NllLl6gYadr3R48UB6qvrItfvTccEQxfifhar9L87R9Y7W0ySWnaUp/GbXXr6euolWo
dmJ1W0KNBzCLBbwYwHdcfu4PVhfnkI0tpE4FD5nV+RsXtDUpQk1W1+C7K0NzRm4vSXGo3drde3Mz
gk/74/byoB8sL8aj4A5Li7vMsm7VWoWs6clJTp0CuX1AV2w+N21HVyqCe9oHLo/2blPkrCVDaeqz
2pws/2JSAdCpJr/z8OzV2MvwLqlsc43UEhnI5YE+eJckSHAwI1dCCcFe7L4agMW2qYPkNAyVtspM
vd1IjT4arhXipEQ2bWtPfb885t/o8mzL5xbMQrYsE5+reezzD4isyMkhi2QUYZ3gsyRpAXJcm6vo
GKqXt3UoiaZROPfQPHsaFlYiDXWsmBO890BO2YgHST5CuYiV/zUG4K5fyVItz0DiUSr/zryRkmsg
tjv/gTVdX4mJBfQh6SBprbQGSDFV0slnbYMIlHQuKnktmPxohpHbJ4nE0YvsfbGluhyyTiV8rHuF
6T3JLhh3WUBDR+Z5+pW1u3w+YlVvzr7N4RSq5mVCsaP6x71zSk/A/5leCYzKHqOMCqsRrWjMu8Gx
sTi7/NU/mNIotelAY/8m/e0sAjidhk6a+vTslId1+Rw0NcAaR2EzcmXpfPQaqb7pSJicwKe0ff7t
dE2pakym7ISlAIS1rLHvVRyW0OZc+4pf3EeLh8wRdUxu/2h/Fqt0Gk1N5FOZcvQ1ydYvvQkfcbAC
syKYrFbpraY4uuZR+271IEVjRlJqDKjLcCkzzx9wkLFwfClzjAW9r3o4lIc0z+HtYzu6NlGDrC1N
N455Yb/6tfk5rHN5w10TIDzWQngqlXp2w+7q7y9/3uW7mH9VQJY6wJzSQ8Q+T7l/jkFZVP3Q4VV3
sH3td9VCIAjTHNvjOvaQBcfW1vBK7/PlMd/1yTCoSdZzNs1jWjG7zgctJhI7faoZB9INerd1S6P3
1kM04d3r4slF753ZocZCKYVgF6Arti1jCnyabvipLmAkhWi5jZh2183lX7achH9/GP8gN4SWjyDw
/IdhCuTmdJInp5GLfAd9g5trDjH43k5y/8rCeneZnwcj/ztfUpBpYZN2PpgzzhlOVUcznqhr6bCc
HV0HI9u1rs93H2Xev4ruDgTYVnbPrjL6/8FXHYUBGWgCAi4q3mJDj2FjaLqn/IM7KueuCKZ0q/ut
D8QKjt3lN7vcuuaH5W+ybZyONNQslndXlVD/gsE5GGYUgprrfUxlk15k4otvd3a8ryusua7sKcu9
iwFxciemn2tnBgfl+RtO+6TpgsH0D61mJT8ovOIGMEKDvPxoH61s9G4B9Ws0djhALa4oPenXrCiq
7lg2XUgzoInDzgrgQPWqSwiMK5iyLVlEdmvKNFkEiE45lb91MOmqsXNx5IsOM0CszaACWQRJ65rE
4aOXTyKZdAN3GoseuPP3YMcYzI2+CA56QqMyXQjqtu8h8444d30qO3GtuPHRMkIVRvuXjYrqXSpT
yWJSLjikI72dgb3VRJWRbCMD5O+ADxP8Xf4AH31mLOe4QLG/2uiHzx9Pn0CGDvkQHhxlt+CgJrAr
K1oOovzKfPrguSzCZlaKHqAPW1aMPD3Fz7RgxYaGDrXb0f2bFFjZA14t/pU62EeTyiJeRamvk3l/
p4HBJTEJPY5jxFx/0KK0+yAbRk4s6MhF5bxEOVwx15PaerAT/YV+5mktATvvip6WIjn40Z2Bovfy
i/57W/s3AmRBwaUimTK3ir0X8sKBUZD2Pe1QoHwj4tMr9Rw5Tn07FRYnaZPqBYInW2E90ATprddl
ePflFcdcT9Yv2bgVU2aPfY1xD6K+y9kH6Mk6qLyAoxnwGZ/pXU+CdRdXxacShVCwMzCtOaL3L7eQ
DuRtnQXNnUbJBN+C2pFqKxJyj6vB9dPswFbW37RgMG4NC7jBI+SC4Ebv0pRTZCJBdmXh2/PCXryO
ucERsSWhhEXy4Hziha3flr4RR6extnH96K2/XOwh+myOSAa2dZVjalG0QbafRGhhFpbTfN1BK9aA
ouTRH/iJ6rvUwzE/zRHra9UDjzrQRlWmh6l11BNWCAjkp8EP+20tMNP28yp5mehdAU1YmSG2i0FI
73pe4622qRBT/egImh4qE9sSvEWdot+kyNDSnV550x89qCGLhhI/3FXXGOBjuqSp6S5usuApzj3N
/+yNRfpWylR96TWUHWu3vO5L/EHM4RJ2UOCl1kHJY/HaZKC8NojRrCe4qQGUge/cY5u5M/Mx/DYq
FF7cE4tPl+fuB4OS7mA34qpv+vQfnn+rNMJBwSB3fyxiM3sg4PCbja+kAmIytmCA+DRIApIxz68J
kj/YfWm/DYifEZKY3PnPR+ZepgV+HnhHsEWT3JGnM3/AXVKUI2CkrhqMz60rG9Xf43QxMymmceLZ
rFeETosIy1Cl2xnUK45aGXQOLklMzZWuEqvfTVY/4zm0MTyqPINKDRA2AkFntHG+joXV0NUf162/
LaQxaZ9KW6cdPkUhSTLGbaMTGFHYizTR5OBKcszPsDLtqB9FjhoOHpPU23eGrZkg87LqZxcL8cil
TPvleRrOPvWEnxhoNJFck5J88Jo5cOgwNOeIylsmCoeWJW9UZnoqKK7v8tB3Z7xfiD9gbx4oqcn9
5QnFRrxc/uS0KKCTujNI2HBnOf+wUKUwKG0zdawzKwFxlEt/I/Hw2g8ptj+drdrvdLvFNDoHTv2z
ar26WRt0q53KOgne3F6LYCdwLU6Bp1n9uKWNBDtea4Dwv9a1ILuj4WgUwGaccoKBoTnftLZof5l5
0a5babuCuwtPvWp8VzxTEnMhoAbmzqdnv1sVUxt9huc14OBjI92svWyCuDxoUbZ1WQsVv9e3fpQt
QFWr0Os/ua9rm3Kq7R3ZFCwfRd/iop0H9SmPIvm3H7jaCVX8SswEdnnbjj/LAPs2sNquXGcRbK3O
6Kav41TIk63X7QtkeXmTOwbyKAW0ZlNywdtKCwOmJG3c70lQmS9uhU+XLqaJrkddX+OZC1scRitN
gY2e3Jo5TNcRrNZzVEYJmYM4+dZ1qGMULlxfGuxabgHFhI8GLkzu1nMwDV3TRU9J3Ai1rzH9pAcH
C4Tm4BlDWWB51CP4wU7h1o4rD3/Xeri1gFc/agawekwb/HbnuW6/7yzlw1FK2x3NdP6tLO3sdwkl
vBul9+CPsX7jipruyKbM1nRMgnO0YXNLYCqviZeEN3lXQenBIAiML+J/kmoR/xknk22ONxvQwLLF
KLp3mu5JtmG671PacAAXqdc2bYvbpvbN26JTtr8q/EHdJ5pv3HsVS2ueT1iyJv5Rr2A+7SVwebFx
h07eRVEc7cOisn5KJ4Yl5FAp3GKQmn0unSHSr2wx7/ZTJj9SPE4+Yl8TlcL55O/Doa7sLE1PokeD
sGf5FU9qxPepzETqrXyn7Jstra/uuLmy7t4tO9IswAw4ry2LeGSpRfIm187jIEpP7LnWT0oi3lcA
q9YfAYL+RFYKq3s98sLqQGulBp2d6x72WnCjfl7+Ie82nDndQxqPwJr7BW0Q52+gqugww62nOiYw
nrZt5bobCMDjrdmU9SczjKYrG867wuvf/BLdSnMxhBT+8p6BDFqfkMJbx3zAYPpNUDTUtjizFc19
L2OIxQEFqd+t2Q1QZIMQXo1IXZx00zE9FLQm7aqUlnvcJUQ3bofRg+oyYOJCq7EQcIa7CC+Lqk0F
XiIpWnbh2oV2pXj8Xv2MVpRzaU5/ezpdeourSDHQ7NXHoXZUQeMesGd+qDq/vUfrRjbYTFD35w5t
dEb8xdBJ1XksRKhc9XAldJtvfmfnI9+OxlIEpUhOeKOLnxFR22oEOLWjUlYC56nzNyXs4YdRA5hS
6jG24605u1fY5ZUYep4Vi5FnPAgTh54s2nUW+TQQMui+yzo/TVpm3dPD4m1q25WPw4Do5PIE/VvH
Ph+LdCShDi+c5lkYEosZKsshxsAnhwwXtPXWGiJoNPDEdDC7VqIrXJ4DrdxFbe98g9nv3IJIci1M
xiDFYaeXQqeNQ/oX11ofGj/GaKyws4Ekuh6UKE6q7qPXitaichMj6Mi53MZI1kIKCeBrevWDKwo3
AaYS+OjOifRqU8Mfm1ZNE+HRByDcXBl2HPykfGQND5h+QuM3MdRx16iRoF67hjtwSqS+vwHCFyQ3
BDFwybkC5WA2NZDnBVRjLFLV1yi2B1BxaYzJMn1nbnbIhN386Ie+/IRzZfm9lk39EurR+LuHBYFi
bajwu0Bwcu2O+NEMh0xMpsPlC8+10fOXHjZKYAVlAFVI4+oh1atxr2x8dN0sS3aa5QP5bYW15feG
sKgbTHlG3YMV41zLS7yfaYTXpDdpm8ZuAxnf+Q/B7EbYujlMxxwbNrHT7cQAsAr7vFrFms9V5fJs
ox3n3dSm/EyZfxbVk8hdbsymOZjNPKOOdjeTddMskYQlZgMGvsZpvfR0cI4SKz5H4M3e4wh74od5
P6tKgkkDbIT9tpgS82sGpQdMcm9WwAADH3qt+EnfMajudIDcatKUkVhQ3ADSvUWlMcG3A66XFuRa
oNDL71bICRTkxfSMTqa4E0L7ayyBWZ1RZ+nKyspuz/sabkZStUdEXRoyCO+naIrZGcd1d6Ph1btG
yGwzNkN7zL1Aco+DERGJ0gDVMf2REVZflqFhCAqxN8B8cJq6p7Kwf5Vmb90OHr5OCuvsHcalycqY
bRn9GWnXtmDwVrXhF1ucxs1dbllpA8gO14Ss0H1aqrJ2a+Jcs0PMSDwkfKZ5P/P0Y3040vLtbtpU
yU2aIUrr8xRnVrD2L7zlYm3p2c/CtSaAsbhwChk3N5awMLbQtT+eBscuo+jy4Hqh9uT2pnFrdTDp
ZYNeCbmAegpSgMTFBB+rbMx4Xyo32eJLBON8IDklRFrf5FU07mjSDTcJBVNu4CYG1KP5J8ItdueD
1QTuKEYcHV3/k2FV+Q04kXpblTHetnQm0PYqI4Jd5T5IYJz4MpfYBRhjkDyFgBjXSLqyYJWaGbh2
MWa3pAprPpczg+ZIFNyOsYNNYdZ7Gw1A3m3hYaLdSKxh0oYeU8kfB+MYZ6c40KetXUq2pDwEM18r
/A4VrmuVawDpbHSxz91h2OtTNT4PY5d8cstuOvHqs09TXSX3ZmB0+34KXTqSc3tfayJ7CZ1crsHn
Bdica5hVkTlfYcM1bTE50dnlwPfVCQ48eDlwKrPnrGKIctgg4rjYxNOwoTzW7zFz0/BNUvqj1nFN
6cFbrL2mMh7xyoOOHHs2rdBdt05CAU85N9ytYq3dB7nZYbju+flGQC6t11xayaOlueQTaqBIjko3
x41omhxVbD/e5rb/XfkW2DygaY8KET+fZcDfbwwUhni1W+0KhUVvoldRwWMNMQBAjO7qhgTbWnDf
OWS9WePZ4em3A/Yab1oDQZz2cJyRWdCxg+NuyIV7Q9g+ndK6656FhxLXUBEkPw0nV6toxk+9Zhj7
GKjcsVZTcC+szpqRZQD8O9eGHBclWA3gpO1kg9gkIHjXhCXTDRRgnXO/APbPmlpPuhYdYJgaB60C
ndeKXn6LIsiXlMoagNF1/oqTUQdyK6i+4kySHemCJfWiAc5HeASJ0Sub/qFr+MM2mu+N1YX5zslA
QGOA5Hlrb4asBW5tbTwGhOOZA1rvIlrE93qjcE1xPTvEnqoa3HjdoPcFG03r/bFEaLbWPC8/GE2l
jgV+OJvOx9wwlFH4zI143HiTPZDo8gf9axhhzjBN0jsWmW5/gfYWHaxssp6DdPye6AnXNjU06Tev
lr1YVbrMv8W0I33iDi1u2q6qkEh2sOmxrFPYXjN/2DJhAEfBgKcFEJQG7xAO55ZF5OTqzcHC/g3m
y/gnpV9nnZn5sFdgMregKwwueDq3LLMabmeJ7Audhe3OMWN9C8xebEb2+M2g9V9qtP5rVRlAQ0th
QnI3uMYjkh52E2btJyHMb4NB/KQKcMVpbTSnpiAjZ1lDvw9T0FVRxqVMadxfV15a6r/wV9C2GDJ5
+Cfr1te+GX81YZ9uJ1GA/ekD7XWgzL43hVXvgyHOXqJSU0fXzJxHx0/9x1YzdQICTKP6vHFwcZvJ
dRGqQyse2U2CEXduzQS6X/eOtVL46e38RpcHq5r0Y5s25a2tRvortL7bGE2Xj5uyKwegix2DJg5m
yOPMgynka2Q36jnOpTpZbfiKU4m1Gwy7QLOvI+mCIrezVY4VMzctfC8AqUyWxqNhVbgOB1fb67Xu
PxLn9PdaG3pQcGV4aPJOPeDckj9q5P+3CTg4CPN5WsRkyPNvWZxdg4d8FJFAX6D4MjekoNhcRCTS
80Kn8+LwiN/S7H3jYrtpZM1aZTA5A6svj2RlMSYLOWrZM+I1ZsXuqhGc5JdDhI8ChLmKTB6M/3EL
OI9IEOmnI1a06sgm5Mz036q5SY2yx9TY6IZxK4zYeMEfyL4y7rLURoqGWyDsCeTl8FPIYp8PnGL1
pg+Zg3117ho3Q+tGPjsf6qcN+lZtIsspBmyYbC4fIBvhNU1kDZJHLdTklYvHB0EZN0UaqF2AP/RZ
LUtSFYKoOvHdo+8mzgZX5fLFbKPi6BQI8a9cNd7VRWYc2dxMg7Ccxt1lL3updOUn+ZCcWrD6LV4i
yNd2kr7ha2qUxW2KwhfNwabPtcaai23LZoVhGCOpT00B7KDSdngIW6dKsIcEk9Vug67pD37ZhPg5
eFc+7OIK/v8D0yfEbY76Kbnd8+9aWpCkMs7+ExITdx3UjtiRkowOKbrPG8fqsCz9TzN4HtCxXB/B
OtA3nT6a8wFrrwjAECV49xb5ODspzq5acZK+4PKB8r33CnBdxMbN98vjLj7l33E5eGeiBYJrcAvn
4zo0erax0eoHLMczkP4Em/0p9jHsunJB/+BTOoiTXXPu86J4Oi/hf/QAZphNihJAfApDC5MGrzEP
SN3bXZS7EI9meIjqo/xYode6sjLeLVLeLYwYdBkkdmYI06KM6oA5r1LHmTAO8ChryR38r/KX6BGG
wUO3gdkjn21LPGWm3ISA77jX6pYfvGVSuR6rcsa0sFWeP3wn2g5crKsOsoHcTJw351AscIhXt+QP
Ji4zyEWFOZciaP04H6nlBbRRM06HLK4o9Xe9yS2xqewHYjlsHxKi320IAgevYN1+dpGG3mf1uA+I
9FbMS9zmRZY8RQNEY2jY9OPTo2o7h8uT7oO5wDwgz8fJwZ1uWTau2nLALLCeDtiL4dLQje0ptUoo
hVpZqS9mXAGf7iijGBS6rgy92Cbn+Y4wklVmIAZCnLBY2DK1Iit3mQsIU0caDZT621YC7qq3nCtT
3v3os9PcTzpq3rxo8j3/GGRtE+icCtlYUFu/cG3BpZ2rX9pgZ18n9IkgyMQavvU/lWP+ue/kFoPb
46SPxHv9rdQB59dYkDgh4RhYLDeqtr2t3SmJuyduZG1p3Qrw2SHGvnBLP4fm9JCMzmc2RlK+4i4Q
3npU31U9AkLPcSfPthN/FILlQ9F4J5tWRDv/Al1iZ43yVoiQ9pb2h00sSYjoHtE2YPFXhvdGJncm
+HLQ3bNJiB0jRaixEOqqB4WBrolWzJ+gSbdyP/YVTSJyaxbjnKUexCG0ve+aBJ53eQotY4+/HxJ9
i0krtAmxZEkDwtvTF1IG08EazGnVSSs41BOBa2Yr71DivrfyYhuSRlJHmwL9wq6dtHxXAiD9jzq9
+ZcE8/Gke3P9j+3t/Cu3RG9OWEzhgdWferdYx2XBjpuNNTdF1HgYXn7y9zOYzniUVTPWL+BkWpwU
Xlwk/YiU40DCZbrLIpdcWoGzxaTyt8sjLYt9PNk80lzzQv+FNnAxf7lF4BbQJ+qYgJYa7wKMycRa
GkJ9dzQniVdEwFl9hEmaxaeK1l2cCP3ZFZOQyPrJovCddZZjK7Giv1HkJyq2MO3awdSCjVMaJe7w
vSXNg4blvIuHXaRlJFIyGWwhAAjckOjZwXLbQS3PPU/HkMbpntKpVfbG0hyfHA4Xq2uM4fd7E4I1
+uQoac/8oeXX5ErQxtxahgMe6gnerI2BPZY0DPXaiTpNdrgKWhhdKGJxSihRdSXZ9cG8JhuPmJma
MUJCKg3nsykbQh8/aHvAkYA6XO93ZQtgPsXTINbEtxC3quMkx+CurTV3XTkyJ9PTtK/CjK8RHd/v
XvMvmWlPQJhsko7nv0QzMMB0lDEchqmyUVa5ujwNVWWlm8vT7C9X6J9sMtOMgdAvIklBAUzEdz5Q
bluqM81+ODCb9sMEwbdLMlzcxvJxEDilapq5FcrZoP15sL30rq7kuPKH+pD7xqlANYIH/fRtKsRb
mefBrZTZj8u/8IM34cASIXwheceqW6wDC/2gGtNsOAC5TXeR6nvK+rqm/bo8zPuzmwIM+wcVGOLd
d8eiHtm6DEj8HcQwxAe/U5+BMSFwDpJ0O9aWdfrvw3Eu/QW4MdOXZSZNa0XQJIk8Osi8bxNoFJ/B
JdX9YTI1jQQle3lwbXa/37yoGPzzJuf//58osJdYCg7OlJ98JwkPdIvLnSxjgSFq/Jgn+OtGRAab
DGzrxlT4a6nBTt/waOp2aUByNu+bYm+3rcLN76qS8IPfNnOdCRPp36WRYLHycrvvYnRn06HJWHOC
g/uO7IG/QxCf/udXz8ZNyzeyawJse9n47YdV4nTaIE5YfWWs54YDtpXJ0S+m+M4tg+zL5U/9TvQ1
dwExFBA3Oiwp8Jnn773LC2zVbcBHYTl0z/zD+mx4A5Tmlvj7V5xonbYLjLF/6Mu4eROq8Y+5zwTH
gDL+FU+h8cfNM5v8d6Bf7QVfTHuP32brqOzs+S9KSovfVuQ0Z9RORftGRR/t2pdZ9mtuYcTmgeTD
7IRmIf+nQRdpQSvziMYHIXAW6NEv/MxTd8JGSGAItG4ix/uCZCSMtsWUkOiHV4EZXNv3qH29LiHy
lk6r3QRo9Y21nyFyA4vA1hETMNf71KTUT5XJUXj6dbZDO3zUT2Ld4dsNByNWNPFUiJaqbU1a52EU
PWA6Hx/qZzUqSMiuq4pXG5tfbAEtgDEb9L0k9QMVYoQCBLLBHpmH4N/YTRvuZByLtyhMoByUgEWP
bVDgUBInWenhveP3ewFFotskQ2GWHLpOkqx9VQ8uT6U3j940iE9uQeP4VlltfU1Vu1gL8zdxuCiZ
AECRUb274Tt0/EYD+LlTbZGPHWKrPAyJR+3WMwfrSkDzwfen6M7mT4CMUnxZMhVFHGkqUMkpqOnY
7kITCrNNKNDlU/C5cKxra2FZ5ufZPIi86Heh3lBgX5xrrGmHGITEse13nYtLn2u9VTq74Rr7PJwY
dRvUIfbsfiAPXp5VPa4cIndBqDdxfeXH2ItwY37RMwBtPv+4sZFDO1+Y4dTq5GgpFmGBY85GctSF
qeUdM1oRm43nyfoeGJJV7OUgLFyZ86mm7lFhcLwDZIG2p6gi0QJikqb3A/B9b7xoXa+9Os1QUVHp
kwnrLL0b9R9G4mGSF1RlOuKBFGIMgnoWT58a528jC3CGmjtO7jUSytnWgRjtgcVWKYhZUxrI9wAE
Hawo0JMnDGgK6umNnPQNQZ6mbSJDxOHaDjPDeYXrILMdLg3xz0Ym+rjJCgcHFCOp2ppa5eQ8JGjL
kp2tJU610c1ykvtgpPFyMxpOW/6h43MypitzbBlWze8Zmi6HHKwjSBBLVUllycLVylo7TkWNqjSK
9A09wvLgqv5LKELjoOzU3DlGge36WMq7JkNLqcL+2sJ6/71nWisdi3xqWkX8eTH8cwDqeBULFETA
6nuMZvS4pneosorHZqAuPdEhvpVUqNbmoF3bZ5c5UpI8hBRcfsGioclYbrO51rVu4SrtaM5uS7WO
s7eA8Lwt0wFnIrgfwGkb93j54LF5nH9CO1773PYKkw79OoKaJRTccaegIZkQnTB918y1BgDCX2uB
qf6X98oJB2lq9n8gEXr+XlsI/VlPhu4kLWKXKnU/h14+vLk41GJyRr03T+gKcUsC2ctP+NFrhcUE
NZMSNYfsIqIJU3T2avSjU+R3VHvBz27oldL2KsMTtYdeeSh8aV15re+3Z17nnEoifKMTfTmLHFyL
W5iK0QmJmQNcYyoVC2y2XvBKTZSby4+IjuaDz0iHGLslUCNuJYu320+pj3+ACo81jXrhzuFu5N04
jnSSx5pN7aXC8Ws2hJNUMjHIs108ITt6m42I3X3tyslKid2iEMwMPSPFJpvyhq80GsPL5ATNr54G
b0rvkNi+yKFG9TZyUP7Rx8o5Wm5txxQT8DJYe5Xun/wgT76MGCEUG1DPQ7oZSg2a+kC/MxoUO+fc
HyZ82zbKVuFd0mt9u0ksoX7XZWzcOmaFsq7ukZ1ubJVkHV6ujYcNWR/r6Y3Rmuldm5rjG3IDTGwm
Y7SirSwrjOsMt8AcUqaxz6nfGo29MqfCfeykazzUXsADOhX3gkorYoyPmz6htF5OmCAI+qa/d1J1
NYx3NHtrYNo9K5C+3O9sEXWIn5zuYu1L8WKjhtr47Ea6PrMqMreCnKRc8QOhZJhv6Lkxv7Cm6nLD
9uw+kEdTGA9wOTGAIuvyexJVI8M61KL2qZva6VGzhNNu41RWeFmFpKNWbQx9lIjJD3Fp7+1vWZ4O
LyERoH8bYlwmdmgksNrsi6J4yZvBt49pjM06p0jov0Fn1558DqxuZbTOmGyK3piech5ax6UTD6At
cl8jO4hZ9LsyTByYEBNgAP6caLBYVk2GJ9VOJ9v43cXs+fI8fR9IzL2jdGlSluGNLWVs1ZSWKm8A
zSEiMvdxMHiwct3y5Mi22/ZNG3+7PN5yVVDuoTmTEw5WoRughzrfc5ypJIYWbXCQI/5C8BDdUz5a
9c4byvHKxenDoSzoeQQL/vsGVL2fBn6LBoRBQHlc6b2efgliPtF6vqv1u//hwehqnm+7Af2ui4g8
BtiD3Ti9zQbn5GsXwxsekQW3K5xD1JWPNgc4/54Qf18icmcO5dmJYdkuT5q4HLijpsfeLd1N1AGa
6PIMixQdsja1+4y2RqQi+WD48ICE+Z9lc5QvZ1038kcQ0CB6zj+i79STbsoc6I3ZN/VGR18Wbwe/
181VoBfBNReBvznfxfOy3m0ANxTReNxFtpDOFehvZFaOKZizuxIehL6C52eX94ltiM/CnWyMdPuI
fUcrktBY+ZWdf3XyQHyyIkRsa5RnxHT0brcPiHGHGLKqm22ysW/+JNidd4dY1ohTsb1cRRU5/iwX
GRnQm9506jWupmIHGO6+LbQSY1V7cL5mUYGT4QQfzrz1c1l5vwdfxfgJVRrCpMoas7epjPxxI/Fq
0emmCWhpzYMh4ubqDKm+MtPRfJFubn5paNIrMFbtPH8z9LJO1iZMteGO/pTi95h70l3ljRd/z55T
RdZZRuaO5qNmk9ij2tObSEqwsqviczy/D8fK8oPCiitboZpBXZ5pxvQDEY/tbMuum1U/dtNoq5po
GKsc28Cvk0Mquw9RB1Z7gf4p3hVhFHXbZKh8e6OhbvVWqhJ6sUkIBrHvJmsWbGep+ItFsXHa0DiR
vxXl/G7LoL8vXdU+MkMkifQpwte317FoVNZoXCOsL8MIlsG/08KdN4B/4sIoH1PDbsLwyL72f5yd
127cSBumr4gAczhtdpYsSw6SPSeE05As5lQMV78P9e9i1VSjCc/BDAbwwNVVrPCFNyj7coyUQygK
5YnpP7eYFKITNq2JCly5VIDKztEgvHYDSsflmCDQUEDTEeidgNZ8TBulJwp2h2M2RPGKquvV6cFJ
JQac+3/Lq1I6cUX+h8V0loPN8C19ckM/iWUNOZFCictJt3HjGUJlVTphGXG/rizBv815MykyLg54
ClQ8azFePWcpivqH3A7sj0U3iT8tVtHmxgFo8dSqmaHhVjGAmrx9lV4dHTV1gCWzWNHyuNPDQeF6
oDmQQseGBoP/0CEd8DWFy4Y6Uy5AvI3C+kN11VwJ25bP4TxxLANpn5PyUL5dPE9FU9RGCpLtmAVD
cVdOuSw/KgRw1XGIAXHvBj3v1ty4ro0JRJUS36xyT8/1cktFjSLTNjWTUyUMaRGUuf1Tg1fl6IPv
TEFh5onsVvbWtSVmOBrxNpErUneXY8ZjMFhJrSVnIdHk8FOtGu7Jc4p4X2tN9S/WyeLRTPQeT/jc
6V5uf98rGxvuKy4pCF/SdF32lmWoaKUQgOMwNur22EOEPJVutFfKxtsiEpNTshrblRkvsyq+LIUy
6oZAZanNL3MOWXtlh3x3fZJQ8DpOE7rFW2HlTbmS3Fz9nNT+kcKE8KWbi0DA6fUcmv7UnrLMqb/l
hdaqG68yAffogLVpYHdPt5fz2oBUJ4lwdGDOxrIV4DYZvWoM6s7RTILa4J3lxRt36tM/kkr1J1fI
ZoUPeyX+mLcrJGuyYzhti4t3DGeIO/4hZ484YLbcbqw72hHmF7yQrQjjoWYynvCDqHJ0MrXge8M6
6yvLfOUi5n6iK01OQfN+qQ5AXaZTlKJNTvyGAOimHgSE7EHU+ElnR8VKxPVuNGLkuRJCyYl8FczI
5XmpwmBqx0wGR6cMp3tIS9OTbM1qP9nTmg7Au41KLD6XXZAV0bjFl6SMlBaW0eQTkH6CmHinStcF
A9km1Zqs6bt9Mw9Ej51bgJDVWR7D2DQaSi69ckI/tP899aWNvmUbRqfSy5TnMtDtZuV2fYV2XQRy
DIlkCpgSUnAALYtlrNs8AgReI+ngQnIxy8jZN43xe4J2u82jILsP8Hp4iGP7nyDznsfZdp5+VePH
HkWecKxncm2k+b2S1Cs/7f1iAEYDCYavAuoxPHqXH7ivigZUcz2wnSxn13qGcqx7PdtPkUAaHgXE
lTzonRYX6luzLw94Cl46GobzDf0meBnQAdDHQY1PnePlKKtgvU6G6sV08oizXAzhvVZ+U0ylPsSD
igFBl5tO6495G+pH3R3cclvQEqGYT/Sz8gC/34L8NuwXIASjR0El6vK32VqgBRiQQosJzeIfqUUS
vDKlizU5m3f+d/MiQIqYVR+5lt/15bUWH5F6tOPzlNfiVDiNvRt7nCVa0yl2YzRbP5Pt7yC4v3S9
1fulZnQHEdn61rFHmN6giX1badgRFtsiDKLWd7NxrU72KgJ2uW3x2pg12mi4zr4Mi9cSqKheJqDI
z0QC0QPac3wBnVKVV3jGrhj09K4LKhOGoxfswNjjjG656b7Hp+V7DaQHc68i+ZrVen7S8sI+9mUx
bZR46PbwTVFcYaPFG/Li8RdsFXVnQ5yp9p2bhisPxbXPys8npPIAfHLyLz8ryXBTVUrvnNyuSj83
QzU1W0MrJ+Nw+0F6F1wY85vA+8C9TOVr+SA1g6QC5CKARacF/e6+K8cdLpDYCwMkKQ79VBuPGG2F
iV+gRmDsbo9+5STP/somiTG8dvpjl7MUAdJbdeigJ9rZen4uHE/5PBDQDj7fo0RYyCxXJLDfPw6U
UJAAppAJCZLo8XLEzI6ykdYXaiFDUJ2Eq9uHQZTD1s7Sv45PWdq5xqDBwmJ1l7Jtk5pketeBItV6
fcLKTxX5V6sL2t9dNMh7xOv7NT2PKx+TmAmduFniCpWAxeQA4GmDiesj6PqM/LOv+qQ8zn1fseUn
uqaPYq/zDWszPd1qmYj159uf88qmNcFZerTRCTVQKbhc3MJFASirU+Nkzk+VZafpU0zNbKW5fOUT
QtEnaAMGOBugzH/+5jbGIwv/GystTlk12Mc4r9qzF+rWxuLsf709ofe6HZShQSLNRsjkkUTAl2Np
bpxE1tCYp1FqSgD4ymmnQ2m6fbeLST/MnTpNU7VpSlc2z7Fb/xq6MfF8MBtpuukjEwENQkuLGqsz
qeBs4hzuaCDa9GnMAEoccqNOopOFVtjnFCmbT5kaZtlP9q8yftTMtJaQ9iSgJHssheJ7SdLrfmbT
gaKZmDrf69g277WGquUhK+A6SXTk022O+hVWtLoSfwtLyGzb24ty5dDSYJoh2LB4zf+x2d6sP9GV
rtLKAkBHdfYYphK2uQdgGDerkqJu2axche+a+7w8NJMgLQMgpr21vNJ7NUI8pm700zCQWH9MI9cb
7+Uwl4mM0h6/y3yqCQGaKdkLJBLrrZKnoUkhRGj1Qw2ECI2oScrpoOiZl+5VDJA/316Sd1nS5S9c
dt8ADUyKioQhVCBl/Im9W74L1epZyeiWjAZMlxD5hv9wDDjmpP02MDZ4Npdbs8o56V3JJdYmoThM
VV5/U0tFOZdGUOz/enrczsjkAmFCCNlbXNOqQPYxzd3gZDf6sNeq4LOR1MnzUHvZtq3bBOmFcc07
4MopB52GHw8FbzrHS/EPdADCPIpw+I1UWZ17DeGyaCi9j6kI14xirlybb4d6x/at4TC1Lb2YIGgp
APYlzWVe/3h4ifMhGbHQCAf66BlOHnuMqaw1FsC7FI3W2vwWeTMG0aV5evkl00xTpQDXeULmTj1K
Uppz0qjJMRLes26+sr0b+JXcABura9dGv7bQZEzOLB84SxMs9lGdsmdVDUa3BUb5o40n9LbXhghV
hGrtJF9b6DmKnAFxWGgspZYLHe4SMUhwEhbLigmv69dN1++VVHa+0aPGOAVpDSNPwW/y9ha+Oss5
K5wTUSKNRVg4JKiWR1gRnEursHwLF12UU9Xi89hgsLky1pVnkGyByiPyBgb1mvm3vLkgSaMnznvS
ncbERmUkATyT7FPcGZwVPcb3Rjnzznkz0rzgb0aiHBM0bVyap5IoHHyHUnX3apBnk48uBh7gVG/i
8AHl4vKPFbtNvkUmucuOlta3WDF5OtAcVNSKPZBXLzh2RMvFnSpC5RMOGuMfLXAn5R6+uEYrvY6s
8VFRVeWxTpw1O+/3hHsmwjmnR0FKN3e4LieSAP2OIkBFp6L1yuEBQE7+FFQ1YhwKYgMUshXPHh9r
NY2yewIg4xmb+T66Vy0QIduk67EjwwYdTixVJWBMXdi62WEwEW+4o/0/3UeGXcQ7pF6aD22hKeO2
LSFt+VmpluO3rinlHQ9XCsTKzss/oeFkdCDULNnFdjhbvATxP3nBW+oHU2hkvpOgDoJLvW5E9wWK
EmKbhzVbVsGQ6UmWhd18UEqn1E9l2Zb/OiKxvvEWZaovg2D6IhsX3SKiQ0h3phVheZB55Nm7qTFH
XgonVMevpS21f5QxF1jbk0O5Gw0eIQoocaeuNcPei0qy9jP3COI9dmQEVZdr37c026nC0HtT2mhf
kSMA0ZG5fcBcQPU5SrR++/qRTpJ97jTa1NHQRE9a2ABajEtn5bW/dhlSdECBidib5GeOPt5saQWU
GkA0bzi1yjRs1DNt6/TQAJr1aywd4WiKflvFUMHVtqpW6o5XIptZmw2gg8ZNDMzicmxby5FCwW3k
ZMdmcx/haH+MhxZ+Nyp8XoOc2u076cpwKDHQzXVnXS1wt5fDOWap1CSk9ET0VP4LrLH9Dnwu+EyT
KvzgjGm0pum8HJBPTBDLNc8bg7He8k3t6Lo5sPnic2hi8btNNeHmB7ADFYi+seqea7T/VyKj5b37
OiQFJNhBs3nj8nWpss5LmjIW50EaAGQS15NI8wjV+2lN2bBGVbgyQeBmoM3U2fYd16HLFTWVLEyp
1qFww2O3MeXg+BIi3y5sMVDHOdpdCYWXcd88OwT9APZRbCQgXgRGAzGKrZcoktOnpJZqFPbJrlAG
y0avuhe9Ov0e8Sr9cnvbLE/IPOiMAsCskBcGQZvLSSasduraaXzuAO8DBcoCvzYiFU5Li+5AqTcn
G63IPwG8e7qeVrLy6FybM6L0uDTwL3DEi2glK7CGV+IiPhtoN580xTP9UBIfgZb44oQGoL5k1Wrz
XTFynjM1D5Z4Fr7D2OByzlMFURVEsTjLSLjVAYmZwo2RyaZJO4tyWS9ooYY/UFuKZwyGwEvQaLXw
Y9iP6R0iQ/ovWriNgyetFTubhspiuMkr4f64/WWWDz+/coZWg86YsW9cFJe/MhJjFlsZNSUtIp3Z
mHGhpSD7h0FdiTDepUTzeqByqzm8mlCUl203MQxKb2ppcoaR2O6KXqT7rkQrpcuAyvLjnJ1tCHmE
d2JuRwX8zzQb8SBPpsL5ryN8vOHyZ2ZQ7W+vwLXN8XoYZqFtCxOuyxXQp7BxphCbhLgtEmj7dnxf
e4NFx78pJ+0hiux8QIw4ppR2e+CrO2TW5adrxLtB6eVyZAAkEogcauJ5biSH2im7HW64555KqC+T
yob9Z2HtrTThsQAV7JcKkpvSzJ4NC7s23KuqjW22CRrJq5rzV26lWTJpBhrDgOWTXf40itSGHTaC
E+M1k/CtKFXzvTRt+QcjV+QlnKCqVs3qXlVq3hZC581IrkZFmIIQRZnFp6iEbAeU/XAeFL38AMs2
qrZRmoa+E4DtwntJnuOkF89ZaWf3WuKULawj0cyQhiH9MYSteZBaL59cC2y3r5sJIiuDK8v9gMvX
yRWN8knPACQOblK8lNYIk6NStOwoAIf/azit+kWNnX6DWoVFT0C4Txl/5Z/egHyat9bk28bQ/Ggy
DJeq2ql+6oAfQ/al43ym20HzXBvNTWQb6aNVVIDXncHEeyMstgb3CzKgbRMPELRy9Q4BpumgR+GP
cqq1O1NBP38EuLGf6qr66PZmeyfttngwRrs5Wi42bD4CqEm8GbU8/Ix7gg00ICtPiV4VJ9k6xXMy
1fW2Hobmm52P4p/a8cpfuGs4aBO4ygdQZ+FRhaiRbdDCk9tuSpy9leXiCB7Pue8HT9/AATG3DdI4
vhdM/VmtdG3rupN16M3MRh+kLO8nkVnCpy0f7WIdLPQG5Z/kGJZJ+idQ2vqzmk6ajgYpKqkniiIS
LQ8gkXiJ8q5X1KFF8ZVbWDkS2Gn3Sm3rf8a+MZutauSOTe8bbTyj7gmgi8pMzm6XWf+UZtWhrzyN
02GK08RHn9LYV11jHBSIcE8mPJCn0S0HPwhQOpjYDeYG8BLG1XE5IU9XBV88Ne22JMjqhxmIhtKI
i7bVRlRV/ewV0Iw3ERJGP3qlkN8oWTlbKzNpCzXl8Fu1UxcZ565WTkGq69uEKOdOm6Q4EHsa27AT
+i7k+PybOGmB2ENWAsvPxGer0IPCl+SEGykUJfLL0Jk+mGAOPheD1T/0Zm09GIjXfc/NSrvTEqWC
l9j3SFsIN/0E3il8bPTEvs9Lzqiv5J2T+lWYuwYib01+CmBxHtUiSAAvFskZN7dGOfQWIho+auId
t3g+tXfUYdjLjkS6U9SZadKzbdTax8lB/RmOPc5pLXr0W1uiso55ktxxFSBtgqggDTBwJ7Ro8EnW
2qn/VjdKBxsJ9cjEVMVesyN91/ZNd8pcCzZGRUXL9tMgbZtdF4pyb3Vjtne01P7SmWPwUWnq6ZSk
lXvqZDX9qnPd3kplICDW2xBNVntSPwYYCu8y4Ja6X7j2qG6S2gDhWLUhQkWTPWi1n3tmgr5U36Gr
y1Oy5Say7orc6z9k5Rj8LGAh+sgJ5bs89sYPEQt0GB0j30DfiL39NOkKsihhqIebuNRzeBOd1+7j
tk/uGzPjjVWos780zVhtErSDZqoLuvg0GpwHnMEqlD3hspr7QUm7fkfW6v3Kmjz6kFRtvre4LNgu
XXLKSss8mkXYP8R4zrxEKhMyO0v9PiF00hH6SPfBi9r2V5iLJoFZg4OFY8ALgIrvzAYASJTAnvX8
cMLPAofu8IMSoWnIlhn+1bWK0srtV+jK8zeLRtDhR7Qdd5FF/OlFCfgftJvPyAGIZNuOmn0A3vwS
e52xN2WtvYhGX0NoXwmx6aDMFchZpoS44/J5Icod2jqPsCZCzYKqe6Uf00KJj41uBCvx7rWXjFIZ
QQcdNrrQiwBHL+lI4TvH/NDXCv0+s83HVDUIywKhfSkR0/4PA4Ls4S2jF42swrzgb7JBT5KXWpAK
zp41Yn0TlLC/M4ROrcHrDiAJ17qc7yYIDGTGS5IL02vn6bwcb2wEF96oowoVS++bSN1P9qjJbxVv
pj/lVNVv75d3n47h4HiBzySih7qweKNNStRuKg3v1M88nlnYZfzZicb73GdZ++f2WO+CUypf5Jlo
NtLFhvW0+Ha09oosH7HD7pDiuLdqo340w1Ku9NeujOJQp1cBDBB3EPFcLmCdOUo4poN3ssvRKLZm
q5fBYQgi79/bs3lPeJnDbDa7xQfDKm656wM1cpq+xstWCgoRnW79qrqwfK7CzrtvBu3R0YfirMtu
+hjG4qemR9NMeVrzQ3134PkVM9/Tgk6JNZWjX043M6BI91PvnShZtJ/KGpZeUpQ/NbfvUSWO5VnJ
UG+6PfUrYyLcws4htKMqv8SC2BENdBIY70RvEd4fsuUb5An6QwXrYKcT6G8DE6fZ24O+zzhcJHE4
9XA6gQHgQnI509SqhReq2MzGyVhEHyansHlj6jTNtgzeOMe0VarPSp82BrpsPFJ+OJiVecrQD0Oa
LQ7zz2Bsm51TK/mdGjQ0aFZ+4XxY3ga8CKM7dAyArGC+C1BhcZji2IsQZXazc+9oEj8h0BgB/FNf
b+p0pp/2RCNWvIlbrdkMILWfWhmslX7fH2j0KwGwc0dCbedoX65S19RJUmSDfQJiKnZsUR7sTHc/
hCPMhtvzfVcGoIQBjZ6Gw2thZZls9o5AiT1W7JMnWnNjIp62wZoiHIixDGs/NijeaVIzQHzX2oMX
BN5KoW550jFpoEzGngDXDlpPW1yVkl6da4ZGcMQrimSSjoXqbI26WpN8uTYOMgUWO553wFyyHoI4
SsppGoKjoKudbBLeV38KKgipt9dzKaODuhU+nfTSoFZwkGmhX367UHqt1jUFNmDuDLsG4YJJa6ig
r58pUYkrlj0mOQ2LFBp3K1FaBbZtojxntqW24hG5fIbmnzKDemaTPazulrmb54JMLywgnwGVzy81
zKJt6Q32PhlCzNHcpF853ctt+7/xbPrb6BMSRixubY/Phiq36hwVvXUeijxwD2aaBL6WmtPv28v8
WmRcHtMZTUrlyqaQtXRgkwbNF+ry6RlgCmH018o12rt66KKdiXP0No7yX3A9MY9ED5QXUQ23cRYP
oIbU5MWcPhf1Jk59z8r5rdMW22SECZH43CieWAusXsVylj8VZB/vJu8zF9/iRhmx3km70cRrHjzX
g+eUByKcZKebafYPhqj9QRt6TI9lMPgGlqzHVo75TleFRWLAH0DyFjukkZwHpoHAXi1Wqx7z+/Lu
F+oA01S0JSDbzxvpTXzUc/FaYWUjVBwEn8AIpiTTKfln1Kc/x1BRjmD34k9aJv8N9ET5VpkuLOsi
tSFmsHC3v+x7WX92LfEMev8z4YQm3+WPsVJg6HUZpGdgg1G6rRy0khEqBuy/UXthfDabQqv80QzG
r3aVDNQGGlIs3ww9L/iUdk3/RRkn536IWxkj9GhD0q8SJfwXmVlbbpS0gTcPT9zFB7uEORYHhjHg
6x5kXzHA7hF2TML0N9SK9JmUUjwkTVr/aoRtJRsxcD9ugngaMf5wovDn7ZlfPT6gRCgCA+ylh3U5
cUXzsqhUPdJWtIKPreaUkI+HcTclmrK/PdTKzbCsp2fdiAqAFmfnVA875Aftya+8itCR6+pEvU1b
uRmWr8zrzQCrgAcfpA1k18upuYFbD1JXOAJiiu89B6kI4VBbJ4bsNmmij9SUHOsOSJ3x1IHgWNlT
i5VFexubM8p5M/KDcMdc3MmoWRBgdF59SsYO6c5GmlG9jfp8mHyv0WFX3F7da8Oxg0G1cN4NiomX
s03NUFaxjYNamMfpC34GNEkKaT13JK4rM1sGVK9To6bNs0MxH6brYmUzWu7IsWYR3R/VOoos+pmC
pNwqEqo6pfzJR93aQDgVr3bTVNIfZtO+1H3nHlCCpswV5822pAe3sgLzTf/mQnn9VbRIgciB4EGb
f/GqV1E1aWOkh2dPLxL4+FiwlKc68gCNW00j/HQY4nhWgQ3vHWc00sPffQCLq4OysUuhn+yZTOzy
AwzmoBSd0mZnJZfWqQqRvNS0EF1zKBZ/h58hnEVNc9ZIwIyAwZZdejeSHGWvcI9TnWpbPXLq/ZjG
tKgCFBFuz2pxaF+HQjyL7ioxO4dgMatgqjq3tyzlGFHoQ1Qys/a2IkJEvUX8mE/ZmsPKcrz51IAG
hlIDQA6HwsU2rqImRzBMo+CsWdRmKTRbOc3Uyg6sk+WN48qddO3U0JLBupXggV7EYs8U0h5QXJHe
sUCbjEoQfSc7aBFHjSprd3slrw7FrMAgo97xLlBJ8EW1KjOGNOkMmbVBBcX6qucKzBunkc2aqsKr
yNryNNCaJacAh0SmvpiZ6PFOzGMoRoMRmPlOirIr943ZWi/0d9wWFy5NhnvTUMJfsLYd74hHtDZ9
xfUzkbveCKvHpna2tpN37omAXErMEuIBFbAGqZNDT4jnniM+IOIUiEr3/tAlctoZY2UPWMNa/b/Q
Qnttl5rC/Jnrg+3uh1rSz/y7RX09dOyTV33MWYD+8tB5FMp1ux6co00J/LGAmn4cykSezSpXVg7d
vPPeLujrUGwTB6kpA0vc+fu+iVdgOYLZVKRyVGEs7RCmFncF/edPxoRwe9AEybOZklfent/yOMyD
Im41RyaaqpEuXQ5qQdKAn4n4JiA8cXQJdQ9tbDiCiqmq76xUrEEqrg3I+aNAAbMX4O8inAYWL1yR
TcimKzTcNx1F5QevIhZQZJ/t8ODVV5b13WMyT9GFqY2N73w6lnWI3CLvNkvTO+q4kmPD6o6pDZO2
8Z7RFTLUvaCU8g3/8hqlHjHbJgzowXz0QNTh01nUwtl3otNTHAaMCnEDB+D1yk+89uU9ln927+Cf
ZWk0JUCWTUJEmoeZscVhMtn1+NJ971oLCSOEOg9JUoZfb3/5+csut9vbQRcfQpY5FgMuJQHUtGjy
9Qj7w7XST60hsl3hKj+Cvs4OcnRm1yRPXcni5s28GB20xezThm2JSw/uct8lulsbRiIQsNQCz+/L
fKRxXWS7oBzWjvCVHccFTCTBG2Ox8ZbnSpheV9qhczQ64G144Pa+J0V3dloHaSck7v/yyme/XYy3
mJopMo5RF9jHjptJ99L+frKAhmLvuFZmuDazWYOa80twT+3ychGdzExsvPrsI3I+7tmb0NEAiWO+
qCBtj7KMqr+/LDSS/1muyQKLuIxA6hhda9SK1WOajOMuSYA+bfTIQ+5ziGlLqkkUjisx15JfNMcH
GvUGHm0+nvWORFvjC5ErYWiTOrSwh/hfDUrcuGaKvQw1IBVWHm9wonIe2zzU5Z02eoGFCZ8TOBt9
MLDfA5Gg/BwDSzzfPkBXTi3+jDAkKa2h/rIU9oXiNJToc9jHzLDCrwPi/DUamNX0IS8z78NcnNrr
caSshf3XPjq4KDAuMI3QE1q8SPUU8g30jmHRNX6YKGhv9Bgfghj/YioBvb29Pc1rJ5XHCPwt5itc
oYs0AzHsXLVbQeaaZcWDhkYLZR1ZOCPlJtf9eXuw+S9bXAszHRNs2xyevVNIwLpJjKj4uMfQS2ui
Fze6bxCiXIHpXFlCRnFxlAHOxmu7iDnRA0CJJLKSc5jIUdtMld3mG2Rcuheehf6XOTXiz+15XRkR
nBcC9XOUi/zTIuqk70zns6/N46AGVXfQArKmDYLTEUKiRRSVSA6Wk7fy5a4sJsZYM6QNQRhaKPOP
ehNQ1BOaZW2jZOc8or29bTsXOQXdmbxVyM28YIvPxv43IACq4EPQfbocKevtRHRmHp6KUHbHDkTY
phdKcshzS93XDk4LVaqZWwf1L0T2NN0fijxZeVGuzJaoiYiC+5BXfkkpypJRMcESJCeL1usf/Bqj
fYtS68oGvfYhyQz4jFD6ORSLx6TpTSUnzIhOWiJGtIan+kNJMXLftX2HRkm41gVbVl7n+w95KWAq
XLvAhpYaJfQu1Y5uI2AGU31UhbS3hdTdr2Uc9x888TBad0AwN03QfjS7Nf7klaP/2nybtU/JO5e4
IQ+NDa3VB0Ru8iglJGnNLYop5dNEVLC5fUCW3MR5npDMqS/r7KI5H7zcQl3X0rFGBvikZoP6rFUg
XHDa645tNAzfI9zdAbw2TVfsYssufw66WpybaYjuY1E03bb20uAxAbJpYZBjR79H6rkt4rEBfG1n
II7aBEMmyq1RKhJwQTm1n6IgdvuNRgO1RG90onx+e0ZXdgrFUTpw9lyb4XRcTqgsZJRYNeE8sn7y
KasQYKLTnwjviAdQ9B1RJ1fd//2QMxMF2QwOIy2GyyH7WvFyL7Sicy8j9K61RDeRGU/ao41N+A5R
pDXQ7LIiwkeDHzl3G6lJ6NxvlwNWyMnldhZ16IWPwSMtx+j7gFWnLyNNO4/aYH3v3X7wS+yEV+62
K9Err4PqwQKdGZrLC5VM226x2BWnSO+d5qzZA9I5RZ4GvyFLlngK4dpZ7EykyAHI1LJQzgr6LmLl
G1+RcARURz2IPJh7HXzd5QJkXYcqDJ6J5wZKCKZawjVqH+13t4R+JccvnWyclzhBdxAd7L7QwX50
UDlEFYrEN8zwj5tP7oNVUcvdNKZaxhtYRP3voTRQHzLtLJEb/L6yOwtZs4cQWn+2DXGq+eLGFYo3
5qwsBoAlkg9OJPoWuUVFlh9MEVvDJq4NLF2dZJhhLF2Mznzjxh+417APlW6okefliOnSmVSe40FI
bxepGVcJeqShxDgtb+TBQks130wwQ4tdFyl5vRkFdr3UjJOi2vOIVQZ2Dor3Y5SdeDSIB1caaYtD
NAPvcZpzuOAQb4HSuIhwwwyvREdgEBz3g3qGuDBhDYqZWVHkzj5VEFS7fYIW22oez1MJdMBJI7OO
98jl9xyo6xmRjZNkimzRJiisCHsEqgzdEHh0cQPhj4kj7+jTDLukdKPn28Mvb/vX8Xm9wMlQ+kQm
eBEnkMGEfV964Vkth6qcLRvsbDNkLc1sGavTJ6WPLH0biNlJSnGLMdqWOCLXp2jKAmsF8b843K+/
BX0TCyj1qz7X4qnrQvgeCVQv/BnM+tiUQfax0xLbtyur8WWuRrsGoc9vNeq0u9vLsHh3XkcmAERS
hciaiufiK0j8Mih3FNE5ko08c3k0CSxFSx5KMawpyCzChtexAAiRi3J8UXJbvDt1Ctm5dBiLimjy
aLda8aMM+3BFd+PKPgaZ/f/XcrGPzREtQhOazbnozHTHYcMxGA3SuwCNSr9xna9/v4Ccm7lVSyeR
cv3lNu5gqRcC/OiZe9I45Q30ZvT+rEOs6nLlIn7XCJyPDCX6uYY7K7gvGYJaZyWe0NkmiZJpR5nY
wcOgjsW2biW2ZdKwNxUH7r6LQrHrPB1IZ10Vh6SJxw2wVnw/3PzfdoCHGnRQettWrBzpdx/YpcIF
qpsGFIEZMhCXa8E1mERxn4bnAHTkQ0HZo9kQVNh/m6nC02eLYBzw2iFHw2b+IW/C7bKKwPvDLT+X
gs4a51WL7vUq97CEt7QuBlSfjh9cgo784Mpieo7q3LjXjDx9UetsQhoaGfx+n+stZZe/3A4uEAR0
j8GcE2OZ7mIJJDBFd0ppmbvuoH6GA4hFZNXFX5tQifa3h9Lf3aCvYwFFgFBwRfYlcobBTAMvOdu5
pf2hthacNSFaf+prqi+QAGpAr3Stog2ObaDVKoTh7gKahD91txl/ZgbGaLbsksi3EN9+LKkfh75H
nRndtlKPIirGcvidykl+7vFGL3xvULs/rpFkwV7zRuclA77p+WrTqzj9GjVWDYrW2WetKZHxQeE7
WrNtuDJj6CYgyt258A5P9PK7u42M+nLskrMxZsT/Ik2LliqjQAQ0CxJwv0h81MNWGerm2QNW/GtC
WPrT7WV/d2OCGTBg79getRmaKIv7pcjGBnB+ILADsVHlKygLPOECTHppo6S69krNUc2bdG/e6YCI
4NKgYW/NWIzLGeNoIye6HeKM0KC7U4HjRVg3PkeF+rFNkdbL6JludC68QxUEzV7o+kvfoPAo42IN
h7Cc+AKdsVTThzmY9YMQuCvlqeH6tB/wXHSLqPhm9Pn48/YqL2/x/w02Q0nh91D5Wazy2NTR1NWR
e1QDYESoynfHVOBFkmCMuC1a2939h/EofGlQslDJWL6DqJcBlepN95jO3lSYfBLVqa48e43XgKAw
1rSoljuZ+QFMgqOiUiwlDpoX+80N1iLblhDq4dbilIl7xLwa/1RA9WbnS2x8MoLTPJV+iPR8vukr
lws+ygy5plZ97ZsyYaTkKA973KmXPyPKtQzSFponmMqpj3XaFHuh6OFMULE+317h60PR5gSwRSS/
5HcWrqwDc+zSMyLSTYr1qpf/IooVPhIKazqu13YPDPj/N9aSym4j0BvXoT4d6xE2DhfiJD8YjVs+
eS0+bJuETra7+S/Tm4G0FCgtyneXK1kXuPaEWRscoZSGftNV4ihc0OAKFYeVmtqiGvqKEHNhkP/f
oZa1aIIrwLnceeeK83hHlgGXsbfhmIFH8kqSCKlPf2o6++lKAHL1E9JDoHeCVQ1R8+UcFZUaVxJK
2p6qa/9KLOTUqBxYKMiacaOtlbqufkTQTlh30NTlJbkcbcIpC6ywUI+iple9HRGo/iFMs4aGXZna
LzkI5fH2N7xyKNH+BXP9WhYF+3Y5YhBaaaKqmQ7ZOc83oW0g4r9Rwsku9mMWlFARYiyNofUUMbe9
rs9uXzBWp93tn3Fl4rPK4ZyYkOtyNi9/RlqA/AtgTJ5J9+xdOBnYFWJru4Gg0N1DDNH/y3izCxO1
J26kJYtvKvDptWfnKMgPo71tAfZEmwY3jh8toos/3XBUzZUw6coWJkYn3yABAzu8nKI3KaGujFV6
LjLH2edh4+w8JGRfMNMl/UJcbqMVWrwy6LV1nUVRVRekNuDYxfblndFi8PTOrEHcH5XKi5EpbfW9
luv6vnddsfKGmXNC8/bxni95UDOvbzj/udRGEYpN1GQ3+VmAjUo2vVHiMWsFsX43WJg5+yPR/kdD
IyvaCAgb30cr7F54xsXX1rFksRHhEL+ghxtSaouVwdjIAlKanysKBa6hkxNKvH3rfhqDZPhEA0V/
FKmCvaSWuQNstwpSykaxrGbTz76xUfxP007Nk1aMrbqpqj79DuAJt7pK1t6DqaGrPZSQ0bZhEmZ3
YrAQFEDMaPadKBz7Lm5LWHnWQA7km3bZ3kvovf+Hs/NYjhvZtugXIQLeTGHKF8miE8kJQk1J8EiY
hP36t0p30qIUYvSbdbRCQgFIZB6zz9q7/77y4ZoSQl/bs4R4v6781vC6hWJIeTDaBdh83BrphnNj
8DMkSu9TVX/WZrvuyr+9Ib4x8F9I52GC/HrBkSaEWHI6Lrkc5ldHra4oyoXmF1uO8zrnWnu7lo4T
Fq03/7dONLs4KTAttGttGybmRwQY7iFdg5N9zlc3tErYK95wr2lTkxxaFcY8gzvsqFXtYj7994f8
W+Xjf1d2rl16as0AOX+9aZTzlQ03lkmdqrIvzkg43yr0nkcco4IGe4pIKSeHetXcLF9th8m6lMGl
T37F72cJATQjE6jUwZMR5/36I+TQTfk4pt4e+PMQQc7wfElDepvEZvr/eNLQgtBc0PBnk/twkEyT
03gdMJSDaJwUMjWSiGfgbqPYxlM+9SBdx552p1DrTy78++oC/0c5mmTl2ib5Tbird7SSbVkePKbV
LlrjZUGHs0a41Ip86ntljfDWRj/HFPUnT/f3rY4rXzsZTEvQ/vyIQFMnKOtYB8p9uaSvmS7ZY8WE
Ol5rzHuqM+snN/qnl0koyzwWAmDyleuf/yua7ZfC0OrUKPaKXa4HOTN406HjuMSdFX9S3vnjpVx2
cQzE6Cx+hEcAlVElPZxiL/ICkydzmmsFq5OpVHdZrI7qJyHPnx7kz4+EqX/Uee6HO9MngODg8LND
NbNMY2vQKcVZnMXLmm2cwnz5+7f5p7vjxrgtxBO4XX64HBaj2D3IvMAMgiHpTeEVcxXGqtMX29YE
evz3q33s+LMHMTmB9h3ciHGVzl0X8L/eW8ccHZbzTXFYBKp7DEWaE8JKM9CS+s0YndGfFsPZ5qr1
rEmAnngL49xF4TaczaQPcndyn//+i34qhH7dkK9aSCY5ED+AQ/4YGEDRT2ntmumeSVBRIcN3FePk
iM55X9zO3WhxX7c+yqHpyGRLcp866bLvE8wxIPY4Ya+b622DJ6/0k0LX3pgizo3dKugUTKajhGNS
2U9tac7w/SmMXOin6LdTm+XvyWiu1q4fFRyokLMq5b5QjHV4buDShL2RWefawLuH8765gS7A4WzZ
Mj211frVbfWkAALRsg7jHlGXrXd7JeniKE7SFTvFvtlNDIevAVuFGiGq6PYoGvQ4KPMs32lNlkSr
NVSuPzMpf1xbq/1RFtbUhpQsjcKf4boZV+344leFUp4MsHcndSzbvdUwm+1lnrcBUVTh7FTltYbb
Z+u85utY3TildF8XhIlbzx66o4LVwBfDGSqSvD41zlOr0xyDEdj66AC6JNKNgYrG39/on/ZA2pm0
FUDM0Fn4sM/bIkEfMoHMaFpEG0vM/GQrs296CfkFc6ZxN2dwhWZ37l7/fuE/HnOORUuDzwju5W9t
TqaNDWTLyi43+/5GS5x663mpGuLrWd1NsTbsM6mzIydmGpWekwfUNj4rK/zx7v/1Gz7EF2kaNwLT
TWfvaT/0snJumKfXofBeTbCZ0tqs1ZJvOeo/iXR/G0u8HvFXvQwgEEblMO/99cN2hkVg8gz082pA
dRq9Mw7vadghJw/RdJfRAPRbVULHa1+6SGbjZ5M817f68TNmHgulI25RFh3SX68/SpGP1UpHtvWc
NvJqMKp+4xZWYC4MlBuaLLf1kDb7v7/yP23WV/wNRBgmexA3/HrVhDWvyNaiLGx37YSKEKuonozO
94RuYZxTqp9soH+6zauqhf4oRCMGdn+9oMQbuDc9kBpFKfr9yAh6tMyj/arYZKmp7RZbqu3OJy/3
T2cEPfyf+kXUxx+zVAwNDLXrZlCTI6FaO9je0cpwo+pWGf8/znVwSRTbr0Li3/Scc1WxQMs83hVV
1n7Byrx0w0qZvXtzTvP0vx213BKtR0iLCO+BUBGM//owDTzTsdpekz3AkOE+VuETqErlfC8dPXkc
ALA1n2xNH3eIn1fk7AMvTiXdpl706xWztBdlJ8AtaNgY7Ac91xHWmYnfV1corxxTfzWNPmjSZgoz
HQvzZDKG97+v2Q9v8+dvAOd99RqgcEOD+9ffkJdJ1Y6Ukzh7dPWYXcFmeTmlWzE2n2EBfruUTj5H
onHdEuAYfRRYm+PUUrkYyr2B4+ethXgSolpJi6Txmug/3hUgcKqpLp/F1XPxYzl1GWeFvEM1N7bR
0M8ukznUUrPfFL35H4tSLjpTQMOsGMI0HuLHAdRyYEkhejU3SIUU3xEyfcrtsfhhGDig/P2uPuwv
10sR4FIqZZwBn72P+0sPqWSeZGVukm4cTlD2rU1lDmYglrY/ml7nfGKa8NsL41tgIuRKEdOv/cUP
X8QcIzpgkDzZpMOsbErLgSe1dP1mYApv8/db+9hbJJ5mopok6eoiwNT8x6Ki7cjUrJmh3aLdIBXL
tHvTaL5O9fAE5ATECLWMrbnax9kUDAI4OysbNtjRbUjt3pO1w0fUnaDRy2r+5Cv9+BCuYTetDzrj
yG+hKl3//F8xqhhRaDrpvB5xLteIgRT4MsVbSTCrPqEFQsfxyZO4PtV/nV2IrxAskseghkUEYH/M
TJ1uhK2SuXJbe9KIDGM9zIU6hLpRYTsnlkevU24qW7lJk+k0aNglw789jIIyz99/yM87+/cPYUNg
rJ7zhe8WfudP1tS/7nyyypKCjSCXSt0yUjznpslLgekdZvD93aBgQafXO9MoXhghD7tRhWBanofK
2Re2DEiutSAV2nul4Ok0V7smnXeKoD09l0+K2R2kqYaJ3V/sefpMrHM93v/1y392rVhENCVphKIT
/LCpeaLFEycjr9BT2Q2hGzurEdmsrwH0nszvktYdHtwl7r4w0DJd5mSePlFUfFg1P3/BVWNAEoHb
MfvQr6smZh+kw9DggM0Y8cnM1H4vU82GRgI/++/v6fpPfbxZvlFOkOv0629lRb0ZSJe8HuuDWsve
Eg0v52CuPfGZp9nHYONaRkTUCmyBYUQCuw8PtZKqKxTEGodOTb2wdpssTFJP8eVqLkE+d99rrfus
jvCnx0ijFYEbS9Bli/j1McIWX8y+mDGKIWui4zi5L+WiM7OCYArA6d8f5B8vhtSadhgbECfHrxdr
vCltelmXBzvTmjpqJBVLuMwQeyaSwU9Ct49vja4brT46Xhar5KoW+fViaEPqWrHEvC9gJhZ+m2sy
IQMw9c8sx/70LVxTEFSllEYhuvx6IXvs1kGb9GvTxFhoU8f5g5moZoTlQOunQ+dG0taK0EjnDj6W
/VkI9zEDua4aFBIuN3qNcT52UWq9T71FT8rD7CXDUdZ4S2RJLGBtOeLGHDKA6aOa4ZRCLPn31/mH
9fpzXvY6+UL/+mP1u4+VLFbURBwaj4kbf2QnoI/RUtVEytuW4TRrY3m0V7t5+e8XRnBOtqkxS0ZI
8OsTR5SR2aVhlQdmt8uwkIoZli14saVwF7/s+y5wpfnZMfVbysWDvgI3rnHIT3/767Hyr926UMax
X5WVUrJrZ3vS4SQkUQH/2aQXt83iR5nJi27W5hbr5+w+G2P3VI/m3d/v/UOIct33+Fc5zJHhMEDy
MWSgrbyqidVVB7SaeRa2pao+rWx8l1SHKxs4Ti4/m5L4w3umFUm1Cl06y/ujKsnthgnQDMOymY6r
BPNfrg+gmZquls0YC64xU9pL+0mq96eL0kkFHHm1WeG/fn3anuiXPonH6uDlGMiumnB9lAHyMKR9
E3qKbu1du1d2f3+4H/eM68O91qaIDq7TbR8xByXzdNjba9WhU4xlhIS3sOFOSjM8/v06v1Mkrxci
3Pwp9GLm6MNamjQ1A4qpVxwpTOUSduHpbOoRoMSiCcwVhYDv4JXY3y8VZDPqyOV8muJStHjZOAtC
1tQtAs+T9ScB8P98lj8cdlTRf4KVwHjBKfn1uddjZljtVKHhK11V+qU2z2FSKrztklmcqLIaRpTs
tUsgLiYNTGlzbJKgtCCDlpSBQrd3RbwRc2z+cCuaKgEaXF4dVf/XUrXio9XAPOlVTTj+aCzaW2Jb
w90AL3W78MVP0dglzc50m+EYW3bRBYCRzR/eaMYkZ2uBubxb0tAJkMAMz8aUGXfToMU712qUA1Zf
yoV03bx3qfVZfiEcGHy9Y/YHK6YWM/Rp1vurVlqMy7b1ETtDLZhnYHtACB3vnxkuy5OLArgPloar
+1Czy++yzpxoqS3nsW0p/i2pYcSRlLG1kaqVqVuhdXPQj63xz2y4Pe1klzfrk1MvB2XJ8ilKe2o1
vpmv7BXxRMvFn2snLYJSqYBFDNPiUauh1PrqVnG+MGjVud/gMPa5P5hLV/o9EMmQSUt1v9YAZ1PH
Tp/WIY6PIwFPaC/pFArA3hvGz+kh4y2QXzSvcx+GKem/ZT1U8M3cVvIRaNFykd1iteFs0XgOGx27
AyaPtH6PqtCm+iiYhw7ZfPLvy9B1p5TH4IQMviR3ddFVr+5geBtdHxSYAci4IuTwjFgS4D1OY1kP
PjzArA09Z83sresobu7P9ohz82yX1XNcDuN+gVSnPruNHj8IAL97KfT2EckB+2nXDneG18Qv1dQA
D6Elvc/Ncryg9nT3C6zZYJK6c7DYVu9E0xpb4NnzQcko8yVZVdUMvbpm74+e1nzVazlXlwzhBHvF
UBdyM6VZ9zjMUuDzHMdT4au6qFeMUrq+D9Mu5n3EWOVsK0fEJ3cQShNScZ2jFhHWpe4r7QINQpLp
1uPqIsOo8tJ3Srf60k9G30Q4CmVlRM7Sn+p4NfIt03LS2wNNUYxwzNeJcnIDITRRLO82BfOzs2f0
146dxK5vpNOII7g6b9usKN9a6qj3yjpMJzLV8lBrSbPl2+u/Wca83qdYzp2MVEuED7JizgIsT1Ut
UkxL5lsrm9KLh1iLlLVVHem7Ll0iX19He58M2tzThXSqaMky7Wi0qeXciWVo+gjQph4tqNXzE60m
eUZ2YvcHw5gUfxB4I6XmmgLlcMbdyMr/IqyRg9aWMURbt0nljVk72sUDMkr/uEvUs9V14i1JG728
R+6PYqXscpMmLyN+T1PfefvUSsG9N0M73nRzg2OWCW8dty5owoVfXmlPKU6TVdiym1iPje4OVPvU
0YL0ib1B+hDjSLLPqlbFzLxIpx8dk6+hNovJDNImdRgwBor9sFat8UgPnkDhCuZOtNzwh6aY8wDL
pPzoNNZg+K2Y+k3XNxoNdRAjkXQAtiJR8JoA6Kh3gKdvIUB1lyg105VFKGWAAV/5BJNerj7lGLIB
PZ4eFdKEezb2dg2dstR2ijGMFCXRUPrMP5tBaVQV0zdCx+jLtZkVTp36MtAQqf1WY76hTKc+YCGN
X+EiZbdcaKj9ZU4hqMZtLk5xnHZvSYyHcMDGtz5VLWGIcKqpDkA19d0OyWRy7BxtYfZcxRBiSEB6
XobFSkfGG2rz5NSztvfUsTjrrZ0cXKpiR88cmidm965ER1vuLavQ973hlS/x3DRRlprFg5Nb7q0d
O+4ZRB0DstqkZltlqNddGjs5owuKtqkNQebagCn/OlTIkSfFfGkGp94kRrFW/kov2EDyYTgnr5PZ
DomtfR7rFgonNavIhkIfNnKuJz/LDPORAKjAkDnX89yXSZnOfq7k4mgXEjZuHBpWhod9X/mqcACR
0f7S0y29kvKgOVVhBE09jDsYo64bCjCSWhAPFeZNxqgxBgDFDP5U3s66X69A6v1sIEINzU5eJRBZ
v3GIZm5nzEp2qNeym6p2nINM6/glHXoOhcFMOMEGMk5qierkBNIqWwfIa+aGLqMVUIDKosWCbsWa
qaP0+tjOjnlcS8UKNXeMz4Oq1VvNUHh8I9ZMPZMfl86V1VMisMtwZOyANS7tJwl9/VZdhX2BZORh
q5s5+j+loQ471WmUQNDKegZYlDOAn8O5C6tWgXQF4NZ9XNtu3lZUXXaz5iaEol5SB1aNJCAgEUw/
yQNMbLeICj5EDXjjXgMaCo/XuPzXqGH07LJLu6k8NOYapgvr2lhepx4RVzf7q+KU+8lqzqMcnzTQ
VSijnhWNU0QXB6VIL4rHtK0+n901CTRdnOtR/c4xfctg49OQANqrvG3sDN8mYrYA8vzs17H3HXvs
t8WxT2YNoChpv1RLc7sA/NquJZxcsyl3EC5fwTAFwLXe4jYxIhyejCD2TKDM3XhcBOP408hhXfe3
V3+ELKtvi0R57I34NOdqlBveQ9erR32hcFxDJDZsSK99P36pS+/SJxbhEKBgFp2vxDIccnEmZr+J
hbHxsD7rOytcrwjinFWGlDx0ZrFNFPVUCecxb8ZvtOoOXZsSPlunoWS0TLGibm1+eE17MIYsqER2
V3kIpsiRX2PhNIGwiouF3N7BpWrBHFBtlwcvn/HxcV5ab/3el8V7q2CFPhXdbcPMagCXCr4No02Z
m9zyRaFcbO61dImWXDsuBTbjShcHAv89Du7lsM7TUetJKRRzMyh9lMoKVM2SD0GmyKOhaLuqT0/2
uET5hGhuMM9VO+zj2ZlCabgnhKyhwrRWkPcNM1V9dT9WxVEuY7SqA/3Rgh7ztVmb2+sWMtimntv9
4NHTXJzxvtfKsBN6pCJvD6SpvGqlwBOEbT+qjPYwWO3LKJ+nxqCbFz80jBAEca4uEZP7vuw4u5Xr
THDxtsqr8srk21fvwAXrvh7zKSZ1zXx7H9Rq+74whpQPibKVRf1FWrV6Is8s/SbRDIIYr6PFWj73
E8bLIMA1fmtMXBBQAjhjMSF8ORm3SrxsmwR1q9tVN4XMvtK38iK3K4toXozdAnQ7Jjyepd3hOd53
xPPmxWF2IOCgO8g23/c4WYdLUT0VKv9UURxGwjS/tIcQcPUemCQ26Un/lIHeMuI1oBL/j+5gzDw6
wyXVylM6KW+ZOf4YHftbgs95r4pvCE+Cei7PLdx9P63N50HEEZWcN7Ve9oO7HNo5Oxnc+Ow0yM9M
/QbcWxKYIjuvqThS7E5BcS+o9jDEmgAcp8zOISE7t20cDkOyM7V5Dx3rsWy1qJ+nQ7HqvlnVd2JK
v9V98Ywg6CBH4xUvmLulxORq6N49Bfx0N24MtdnRvMt9JB6hkquXKdX3tl7iTqNsEs/aOyPkOk+Z
gYkbMnS1OXBzZ+sw7awM3SZ3KeNY7sqPEmSAxanjIG+r6SFOl63rJvvZ7bc6OZUlmwCab9hDJc/z
6/47Y7fpHka9v3GV9XEZpn1MzCE71/ExGdrZTGK5g5b70EZxUzXfFTu/rVX54rnykLT6U6vwcVrj
GlhNkvjEZ9srBKhJxMlUCYRq+YrU89Dq8/fJMjbFmBxjrJj0an2Nh3zbFcu3sSERAFvsadV3OuN3
ium9s6kHXed8NRdmyfGfYRbQMr4vbvsyODmzcs5eKca7NhNbPW9uKLVgO7Quj32pwyZM9VvdSTcL
HxrWf+39UlCw9oyrhAAYtmbXN4YpQiY3byyFkGpuzw4q4rzN75u+O+j1+OYCC8kL+9jyfSnM8Pu4
fPtO3T3GotnQrr+xxHBTZdljFmsHtPNfQKRvDEu5l061gS+0mXMZlkbut2MZ9St5q+WFM0DaWE6R
roofTj/vYkxzU8ke65bVF0NXtkS8N1Oc7rDHDLVFuyu8Mkzy/lLIvPPteNRp4xrhmsKwd3Alahec
ieb8tmm6CP/1yFCnXYWoKhg1edSH8im2eSpus+9XNI9Qck9pz6M3M0vbQ3spfPbSc7mI26wkOUiy
gWGifsEIVF1zXx1oOTp1EaJVOWpS3GcVCieBE2vsJRzes+kTU97brYqwRN03WboTWfmipvG5W5R/
iGQI5cbiMR31QE+HrW700WIAdOcc5iVvlWq+yTU90uZua7VGYM76Kb9+mYy9Bx4QxXWqb+dlCVz9
CsxHYeUvctzTUb/I2IwUuBypooWE2WMQS8wBrOmuVayNm1YHW1andcB6pMsCqoLo+laMJrq+emiK
2guEZ+4c2QYi6fe4YUDJnepLWk//aAvTy7aGCBdhlY/DzbMHMGgQLFm1hTk1h6rWn5LMuOBztaWW
+5B6YvJTxVR9gEPCT3uM6fTOYA22NlQOCY1lvidY3Olzcqdm6ZZDccNARdiK+naJswfmdjfSk5d4
bJ49tceirP66kGDl8bqr3OrUe/FTodSK30ixweX6zRq8KWpdZav0KbBBudNSMPr6Mhxm1X337Bln
IQCTlpG/dqwf353FGHQrouK0Li9JYXy3GtyjaRx2FFMAUCJ0fPKGnPaOnb7kVb7LhLpRy/rmuqV1
HQIkDIrQa4SNWhb+cD0uUsUJ1Ca+z7WCs0h7XG3jwECrEbQK7bqYU5GWVSRiY08Lbd9rzkuupg91
awaSY9yXKihR/KyXUpcbQ28JKGltOQVg/LZt3iY2dHudo9LpLqOVHGXFTarz0eizsIdOWujjGZ7l
zkJyx3cQ6mV7G9tMVTSDrYWTtPeCDXj1hgOaOEoUw42hU5YbzfHJyY1tt1ZZME3ynQR+34xYSCiF
PKeJ8RoXxV2bji9kWhmp//hlbdE2zQkDXwy9CtHYAaU9LAEZf7KLMtC0catKa1fbTuYPiK3CeqEy
lgiGlfJa1ltOpHMnijNAg2id5jLItTxSqowIVwSIDqj/9s+VKMK4V38woRrN0jt2LSna1LETGOot
0w2vrrbc9pX5DLeOPV43n63JvS1a4PKDE4mu2tsLjoWZ3Mc5g42tpVD2ScKVHbkom9OQGQ99rVD8
zjiua9cOU7wUHNHslFVHxKdu9an7wvPj4nE0x8lRlE1oQ2+OGRvvrhV6akQ96Rbl/U2ijg+G6DeZ
Oz/rQ+pEZdGfNXZk0c/RbFFUX8FTGOpd0xbH2V3f0obVMKzu9zFunlZbvjGpdVSs5cdVAqX2aNWq
AZvnWR19o1BCbOHuClnweeChg1UOzgNV6Wf5sC/lGExF8WinUt91CANHwjkFQ8Yo1iYq20UeuV75
UM7ji2Ev94WbgnAs57fOVfdCcc8cNNDA021BguZbBrS6xRjQ306N7xGGzZQ5/IYF4yPMvYsluyjZ
9VFObrR0RrRYDQwnPWX23/Io5hjikufefKoRafuTayQbTy5vkyxuesd5LQpt02vKjdIlL03Slj7a
TCfMkV8ls4i6Kn3uO0m0p8z7LLaeTSN9H2TK5pJsW4O11A51KMpk1xP/SpXrlaMZMUm5Vc3+LlWH
Td0Nh1EzQFon4rYmTA5t5hYrVEUbvpQxqGT+NW68bZ+MZ1jwb/GQffcK73URxA/2itzYbtRL7dYu
bM1+E0s71FoOImdOETZiJcEUZUR27hfj/I7VVKAP3hfnugeTgWF2ihrf8CrN15T0ufFk49uO/gO0
2A780U4lFcEmAGamyJXE75Ap+l3lXlalTEI3F3ddYlxsK784WudbVoc9ry52eJ/1UYWXh5/L4rHL
srNgICuoXabSXIqrBC9vWd9+aTB/BwV/J9WKTr0+7QwDP3PRTZeRFCJkIjEapgFzC+HcyGV6b3Ag
5OTATy9VLSok3e0MSLOesTms2rM3Tc+zqDa2WoZ27W7HrjgpjSBPbYyQD34NUs0KRyEe1KJ56pmE
DmCThpi4NL5uu4+uXsHHRTevyZ05F3d9nu5J845DtbaHWRpfYI3F0eJoQLM9cSiWDFkwwAhwTY9w
0c6YZx3yqiX5FXXYKvhfu4W7L3vc4FpVu+nriTpVbh6c3NyI3rwF3/NYr/klVRPCM3s4rqr5FQHi
I8Y9j7h3+pgiOiHNtpK5PeSdpuo+ymZMAqsdSn9c9RtgXjld9Ov/QkfKIAYhp239Q06AjPMKe6hF
a/kuS1Nr1HNfdKjI1Ck0pfO2XPkzZuqEsZPtrWw8xb0ZUr77Wuoc6K7Rv5kGFUtrmHcm30y/JPdl
5xzEknHKNM19i3UK01mbBhdXv1o0L5xW6w7zttDK+QLrzNgMs6PcmHbubdyqfnEqrTvYKccVx2dE
Hn0WgjBd5FgpdfhpdfUPhd9XmDkiSkvFDMjORn+slUjpxW5w121ePxZZ85xdudW4MfmLaCPaOSnd
KcJBVJtnPe9kZC6pFQBzL752ZrPPmI8T81RshCt+yFS9VRKj29iMj/j64JyssQ3tqSC7SZq7Ymwr
ktucIYLR8bWyuVXT0p87Kwk5lxMOA41zCFUxpkO3Tc6ep8RkqMOLsKqNoYm3srHJYTH4ARUtN3YR
l6GnT/eKVSBpFe376E5bSFV7RZEHhdHrIJEScx97wPde6UKaS7xAPauoBWX8Y8ntlMx3mLd+Z0Yu
TM1yZzrD1uiGjRzdR2fF99XwhN9pMBFbJX5o1+ScC/VkG8SKtqOeRlS1AkldCAbzy6w1LW+iBRcy
tGWA15SgR2CrsBn0qKmcmBFcdm2Zy3O+LLcMU24VLHw2qcEMDYtjyUlWM/EqFCrUqnZb9VSgMIQI
Sql+Ibm6HZLMfm9xMBksYjWjIjGehdv7mqVUjAVBy1o7hnvXG1L10DDzK4fHiMAzHQYvjXDJeb2i
kOK8fstpsBadO0IqTxU6I2mgYaCEumMbU6UMvVWlcE7dqu7kjZjdY2qbRDq2TwBugTD3wgXzX69P
v9SGMlI0zN8Hh7O1XklEMCzbl4K/O7ZksfJFKNq7OUpqbHMZzul6GZL0nMztLUrJm7R3g5UiRcnM
heouN9mSar7VLi+x1pz0utua0iB2sTZKv4YG7KwdTStW1OIOJ28tXkvX+mbF3Qjmd4l9RkPwd87s
UHfVV8qZBMBjMLROWPKxlx7eRqTKJwrs/4DiduglMdZFac8e1cNa6Jc8W8bNgh6zsJLTyqLCwMl5
pDJA6KMtjxqrPS8IV4XrFgCfDKp8Vu0L5jc1RXl0nfo4uh4hf2q+dYN2RFHwXI3xQhTfrjge2kcM
zo+yjZNIXkf23GGbz8mp0uM7itUnvRp+9JLxq9wxnzKrvpGVe1DYC+VsfhMZfi4z84M10DLfqJcb
DXUXUAKI8065s3tC0rrK0rOQVeIbycoBvMznSUlfdMX6bpnjP1ZPZmYI9UztcDd03tUEO31be5ft
qtj0qXJp3fqS683oz4a7yawmjDu9C1dlucf1iKKOF7amGPaGFI95rj9wGlWhjVi4ZD7Fr8z5DD7u
ZA7zRnRtsNJmsj1Kznkq3jVH6EFiOs9Drh1AU584EtieZUuvPx5CU7jqW001OIAUnRI/E15kk07r
h45aa5E1JCUhVzdvrL4OjLXYUiNBmc76iY33JQXHYuZ5pOfpd0C8/N2qMmEgWq9KZ2xsqvwQRHzV
npeglwMLUdV/2EkXdLrO0aUkgYjn2wyvJ98qqQiO85delcSycavsx+vMOowExXXPjGmH8UCTZtbq
i1Ou4L9q3Q3nIv6Gc9yXpOWDH9SmjfIVM0XdaeyDnRjfR4IQ4Bb6oaekSsU+fWPyrg+SriGaWtkA
3YGkpAHdUi8Su6uhqML6WiCGv78b9ek8s/V4erOc5w5mlglMEKkNntAApIJyJU6oFSKl2vbA0Zc4
apkUPj0t8+0y51m0yCplmRyXbNoYTUHzpJHvJH7n1dUe8ixG1lG6N6aciXhn8TikyxxpVn1h1zH9
zBBfY93b0YGgcZsjecm6Bo6TNpwMc8S3kzqjZYU9UfeUjHud05lt1fHF9TthsoB9vX3qFkkKXYsg
F8TcYNzuTSGOimFTrBnse6fqWdJUHXrbuLA4vulLdmxsGcJOo+VU6dEQVyfTHE9lLPaYZ4b1uGyx
07lbJ+0Wt5Bn8EAknvpFk/XeFdnTXJVfnCv2YW2zF4a9bvSVioSAZ42TZlQ70w0GBY9LwubU9iT8
rDlC4MhVszCm24rbn+M3q77NHPk4UXurRffscN0ubWgDds5ZzYf7BLo/Vh8AifL1ex4XwA7yKINi
i/iTor0SNJV7A2ojpNoeGYWa+tb/cXReS44iWRh+IiLw5haEkJfKV9cNURYPiUvM08+nudiIid2d
7ioJMs/5bR0/FGp77LWW/jGv9/F6Pmntv9wpZ1K836uSOw3kgr+Hsm+C87GmsBVPpFsEbas/VbVy
nQXMsJFy5LTddyVX4uy9BXl+ra1hvhRMpatR+uXaa3BH8J0wr1v+ncS3x7XZernzG6/0vbqxKDG3
wwKaQLWG+t4P+WaWE3i2Mz2nsf6sCIXaOb08ubJ/zJXsvFB8WBbT0YoZURttTvyUbiahDgcyl66u
2/6jLz7Ae/KYjuVzujobmusePe4HrfEOXmGdal07jqkMbb3Ya2OpbW2NNcBLD7JSXxYTRDIXFWC+
Zn62Oc4pM5/2ooT6yuX/nHLzCZYPS2SR22Vm7+Wk7AQ9IIGd2YbPl/b/MEDtoLGEibm8wbJEQmZU
/KHDdaaYea+0I312jqXHf1sYzs0YejKxXarXpql6FXa+1wGmbcXZOdn0kKz54yC8veEVR73zDnMH
fW1Z14wadlL4/miHf60ccWwa8yKq5VqNM8i8tXF4VSc0O9a6ohpIpg1U4c7O8NKUzZuaJBthyBO4
TJB19W7Wx7/Wnti/1vktVyeP8BXrOYlV9trG9JPWyn3iN4/qOMPw9C8J141iLsnGwi9DMXGiw+k6
LJxMykTZQXyRaPQWqx0Cl3UFl6l2SSeRCogxSsUMnyG9h4mwqEY3SO9rEuYLBnKfeS4PzFqdAl1V
oMkVVt6sYoBPd7XSHTvTvGgjDEJm8mHM/Yea9Iwvw78KUBuHqkeFsHFJKOV2PH7pjuDwPA7LpeNZ
082fwiWf2Sprc0vt1FHr1ihxGS5jvaZwsuaoc1BseAZ8aiof0nQ4057gm017TQ3wYyksXxTKt+oR
dpalyUHplRehiB9wsIsZ98FEOrMvwHhkp3Nr6/q14LXNxbpv+hUsBA/Yomm+m7Q+xU4MpG2kLsML
tCs17Elq+pUAHaia67IwNnfGz6ACIta92KcELTIsRzmdEmhY3GdNiXcD36Ojmi/xDNc7N9ZjlduR
rBnrMyt0cu9FNt7faORfJfxUG1c7bSXV0FOJT4Qn3JO5/m3q9UWNEzWgtua5nLXRx+j1VYzMjdr6
IS0aSEDQ5sbcpql6bjIZVo5+UdrsrcnSh9VLt1IiaMawVPtqXX64ff7XresrSQSTX4JZNzGSFBw1
bl3t7pI2fPS7+5uRdczt6i9iDzytrepny0KTpNQ3JAy8VFkdVWOK2rBHs5lS4oCt+8BNJoLco74U
wdjeawi3Zf67Ic1RA1IPfXVQE0zjzRLKXpBrasO19OJF05ejaydHSkW21JpR8mJnygb878PoJd2+
pFNBvVzlILbxvRNMDv1emU3PV0v5M8z2aW50NfBo0chWk0rR7EoKitzmAsbM0sCQvA0A+ZWSRCgZ
FyF6F8rZ2K6zduj0xA0oFTshMQvvLrapNsIVGNIidoknaDlqIj2suUIpRxlN5ivCyodWZf9Zup1d
q74mnd2SVF+dIneVroe5STG35X13ucF41TpocRxQMs+7IuG7ZOb4DY37OimfwtWAlThU+dCOUMQ4
8SElfWfBh2+RXVD3xqlAfcAd4CCTcXFveIysvFj6bP6hAnxIsnoneoBDyfIzVOVzFzcXdVK2uedB
X3f1xvXyM+z6GYkgl5gCGeWcqjR9RaazlcOyUWLrTe2mc8sURJjKpi8IL2zAxibaJ7ved2ja6poh
6jy6fNE7mSRXoPMgdqrOp2Ned5+8+d+alF/9kvEMFsGYJFEvyjrgw1V93c3/2bwChWbvK0N55tLz
x7WKtK4Ma2+9xc6y5YraImLZTbV2k9AsrUU/vY7qYeSSdOncVsqNkeRbe063Ru8Eip4HGEcDKju+
rabb5NmE+CD7Skv3MK7z51D9iIK+XU8xX9W8DkzgI9aR7FWWDXxJefEYcWLAF7EWG4ppjxaoVxKv
p8WIz8Y0bfSuI39qDBsIXmnU2zTTtz1xrSsSAGE2r2sjw0yZNp4pQy9rRNA18YCd3Xi0O2fXV2jN
Jn3hmol9q2FoMmo6UIjBgo6bTrHnBeQiG2GbQuE6Y360JxwfFPt6A+PtCm6w5toZa3lIWmTgEN5g
KWI/LPVeR7plZ+pTnMx/g1JxHBZBn9M/urzXIjkj99f8UpjhtGiXadUfm2w9OxZ0g6bqkaonEYWM
28lJj5PqXAx46RDWkrZjJSoH742wngC5UcA58dAXX6R2X8AB4n4KkXE8FY52itPfetKPOq3svs56
qg/Kw6gsl4XFEE7sw1JfgCPm22Rw0nS9daTOeBevB0K8q2D1mv08iFsP2cpaBzczvTNIZlyBLKdj
O/yDemi3CFh6lIbORaf1b4SYSNzibx7djzKr40Pd5Ftl8O6QH/GkRmAt5tmr7Fth9o+toZx1mw7o
bqhvZTxckrz5bQuAkEVGJXkVuYMlwRPyO11VP/XGq9O6W+wvBzSOCI3+NQt+B+ptDWm9K5ZDKPrd
CLvMme9Z47PTm98A9UBp814u7iFbssfEZrxRFBaskbOJTrrhtVHwdjUuuIYqnKBVGYM7ZXjS3eZl
UuP3zE7OZNBsU1PcZtd7WieFTMhkJ13KZTVj20+Q5DQfU1Nz7tPkhbjPmwEkrhviZOnT88gg3oox
0ER3NfBN52gy/Y5xa7SXK7rJw1rnfkJF+h3vUdvuKVabEAgl2+jWvzaub6bV7RfdCJbB3RRN/1Ks
w4uqF4+rcAPM2QeAX6gQ8bQQOGvnyQu8yYLTcfw32CKsMVstQs+gPGJ6htNdn4gnWDKON7V44BAM
lQnqeTZ03nxFE76y9htSk4Ih9t60umwiM+UMW9ZEPw11t0FgeUi71id+x/pCJWirgEyZElZuDwqX
Lu65iV2GzYnJI86t6egY7V2Xxm5UpBVfLCAyHB/Q2nJcwBOXkkEDcNPt+6/edX4WxTsyqIapRp9K
Q2gTl1F6cgQJnFL5LFZrPzWuvWMi/xxH60Ja187BTdL1Y7VJx2WJiLLgkQAt1oV1lgkrbuXVj6vh
7aqpeBzKOBAOGjO1Lw55W+06MwuATyMnHujKXASBN3q9wa3ySIzjTa21aFGakzONfruAi9l2RsRx
/VRSpWYL65EkvJOMxwsQd9S5rfGA/AmJjdXAG3icB6LO0Wh4busP9B7Ddh/7Tt/WFPeNq+K3tsH4
TB1lJTeTrB+dhRIe7rJODLvGLp7ovQ70dt5Y2XBLaln6OfxbXdldqBpTOFWc9tRpE+lCPFJENB86
WEKqvWNlWeJBd1fzWRalty9RqUWqC9nBJ7rmG2KFavoDFW4/qBp+NnRcrNBIUf43c7hmSZATDZEp
3qEs/TRXROZ+7Di8cu0yfHla96sgcU0qsbVzwtyLkpvBjLeSkhYwmrObzvtBh6eYzCjhRa2+FVPZ
F1q+7TpUFob+1pntslHN9l1LengNRqEe8kDPkmtf1tSHp77So4TrXwdAt9qL3xY5bDhFQof7dxik
vwpxU5AppZ5+063Kj4cW2gG4xh7hbIW/9nZkZNqezJbgPij3YnwYB04tbUyZVI2b3dKImnzgDQk6
8vLiLokWml6QEl08hWDqEVVDCp6pldVejulzbkUsPnBbFU+UUuCRn+owEc1GJS+ph3scza+sNYEX
81NrFFcWm5AOk1NWWXsde3DgKLei5Xppjb7clItK/6ssHh2H4sjOag6zZGNsa+1S3AVrhcsW5sBA
ByYCc7/Qrdswr9fe8vaqVHx1Wrf8AqPfePVWOHbrCx09rHtEkvXD0nBbkBuMSrklepv6RL5I6w48
Czffx4ToeBUSm6o4Q4FTAm7UbMBso7rIiU1WnhVdC112A0IJjsiTuYcb9UNxJU8Ag/taDL432u+V
AY+YaOlVL8yNnMQl8ZZtUvS31aWDskqbYKJ/iC6fYGlga/WZXZX91WD3nZHGyIJBbTFC4Soequlx
Dywy/3Lss7gOdWX+dYl0+iDrPcZgVyuSnypWzD+wzOq3dYfik4Sg+Ww5FLsill6K9ymtu8VPltj5
7YmN3Jl2TKVrCVPZfcjR5Z8xDrdqUNeauFQMimcnbxy5WamnL4/dimTLdxRlPWhS6AetpNp9K4ns
a6JscmdIQhOQbMUr9EpWAeW93q/rfRrLLa7sKMv0nRnHv8J7LbtsI8DU6aPeOxM0mpUMbM20Lw7L
cLFXRpBuNOegSvkQZvkHSv9jN+NzNt8JzW44MiWdi6F9VdH1IjYFvkkH7F3LlVx/ciMI8+8yhOe2
BhDoYLts6ZzOPV7siqz/Nr308xi1tsTRn4WOoQTL6j1qwLqaOfDiUL2DXWv0lwSkaFmhAZsu8Fr1
ywH48XPdiYqKGywfrlraoan0puNojq+c7YA67Q4Zdo1KTm+CburOiap8QXn0QXwvhrMRdHhFNHIY
LwoMtMo63aG/UoAPxGqGkL8ecH71qS3qv9aj3QwmQLpThc25+O5mecvV8jtNtCpMRxr8cmhQK/nz
IHeHZvSnOglWHGDcLiGyWb5NcxtX66YVCgUlMWHcHOTuCsTdT6dO9td2ZQWiZdLHZxiAKm8RQ25a
iGlUnzDtBuvTEimoSlimn5NkvXSa8WaN2a6pvCN2pVCrxaeWdR9L3YVlV154g346BLQwx4YbItD2
XaeI4iV+KGflJRm6w5Jy8mTL0IXTml+mTPgjFE/buZ+zom/tLNvbBeuaoz2TZvJqmAlTSfLIb7VT
sjFIKcqkey/ozXo7rUVg5cN3Wa+hstinCXCba5qLrbyhiCQFRJLPLVoMBZpf4RJ369gfvbylPoqm
S6++eJaIsA9EQ648zYL7pc+T49QwWhM0xGkYyQUZgjoGycJfUQHgj+0Vue+GGy6/JBMvcMlOnTZy
o5Nmr0+S+l5gNot5wrbs81Krv0biMmxDdNfdFyGtl0rhEOYFWLR208Kuw3luJrd6WVhaC9nv7V6Y
vkPQGo6QfWkgBSQzwTchkI1Ge2kHTAGZS+y2bnbHfO3VTVpIFv/YvCAT3ZYjx4/CglYm3iFH50MX
mt+WY2CraH+q+IPf6rWeK/QesJL34k7XeS4Hgrpj47YQWVY46HVbRIAlMHUbpxnoDRIMPA+nEZmC
t3oPrhH/KzDhZUkXxnYWSDv+xbTeANZgrWy7vVqU55U6A0+gaVoeFtNFNagExOvsk8k7utUYIvaF
OAF1cDmcq0U/FquxqXglAtQg7mltAPQb52ES3dHuqlNmkGMzoUosuy8zL19ckS+wGn0d9omH0uRO
XWX11lyrjUkeUAZL5GN5ipYZeUqaPPSz+6lWdYSIKdCM6YH7Yzv17UYi7VDYVTjtUVXNU+Uv8hqD
AEj33Cv1TUoXs5/Dy+vuxOCGeqnZQCjam1tysse5Ei7rGtpst/jYXhjrKZCrzk53w2z1LJo84bmo
35ji73IphE8NV9vAJEtI3bQVwkLhNErfBujTcThApV09KZ4TldgeO+0DbYYipAS6nbj3RlLqhpQ7
SLrVVpg5+6t3jZX3xnaiJs6Q3rQ71sxsg+FuS8TN84QmZh0gthJPnUr26BzKrCWEf+8oyPC7pYzU
qbgOfNFZou4quw3iHjRIEdy7Nrc3KBD/kW6gpdrBmt2PzNMejFHZoGQ8jCNiwXgM857k1VXP3jCe
bEUudwiONvOY3MzGCCfd+mpblNce6sFBYbwd2p2AS8iQDM7GP1dH6F4l/Amznm9gEC6S3nn/njPW
GTOgYXzlNonasuOUUIn8yfbCWrbd5EYtqAy38GbGeZKo84ujTXDRov+C1opM2XO2tm/rRGZNAs9l
MS9IuQRektNF1O/rOT4sXb5ppfJOUd8TEFTkYP6JvTLymCHpACJqlX+PRoyUiRFtPtKwsdmld6ld
xRjsyfYES4NQdvyuOqR2Y77cFjejlK3YJGbzXLL7+bIzj/nUoYOhFaVtArXrrtj+H9eZhF4yG+Xs
ahy2woRgVkEan7vR+LC0mRxJeBCyiUK1r5AKZ8+a1V5aDAzIN2mQogpv5YtOLp5Qbvli/c2IxgKh
1DNSqOXSLuzpXc9bM9n1XiXJuhFmJDPnWPfaDzV4Q1DcBbJ3JWksk6ik0BVgg3kIHVcJhwPnqvvl
kIcqtSoiV96I/w6Ltj50eb/P+N9gbM+l2l3GVN0OmuWDL/zkmRFxjQYDThp1yXdThorO8UTnTwsc
be2WR290b3p8F98y+8jhMJlD7xuGfFpk8s/JJUSkvQefO2gMI8IdP2pyPOFLFDAs3XtrLfNWpw01
wTFw9HjM8KCVYvzUTZu/CAOWpfAyJwMKwIk3eh7NTdXwXACJfhXofoIpKeEB8iLzm4aBwG35nO57
yDi5z5lW7xM93tnAufzUzzA8X9IGV3d6yS2lMUQjyO8wkSuF8VwBjwaW0r1nbnqsjfmWj0BNJZ3H
vX4ahTzhsmDzsFKQQGGfZ+HGgV7i96s15bkbin+j5cHBJMdeBxkAzn7M7v4PrXtweyrLrPEhHsd7
HhYvSIzCIk3isM0oqK4JspxncCATaeTW6UZ1l94lfUOqHM0eYeSKtKnvkRi2eptu+zl5MiaC9ktJ
Da9oaCWThrlEsbAiglMPKGeQ4xOiBXm9pOXk98tI73VrHlMTuXc795DRnPLMiAev82Rg9Q2rJBIP
Qjd/1lz9c6ZH20OlgXaP38N5tkr9ifnnlJjFX+GtF/K6SYGtQq+XbNvmX97winNKXGMUAxnJdMGA
5q3TFhG2SOZMWR91vRu2kqiv3ut+77nLfl0OXBaJlfiuUQeICTcJPxr/H3qp7ylJ7lCf5Fy/LIXt
Aeg54QC4yt3V26EyD/ep/qHWp6uFrkg0dgKHNh3MxC4joTtHL10AIN0zHHGgVAojKN9tRYka966k
D2UoDtOApHgdhm2bx8eOOwZO6KLfe/uwTLJJzfjI6q1exBctVj+KxKw3iKmiuR9fZ+mCdXofpCyE
U28cZJkxUq7oQVqyx+nQ/gEFgSqkCkDW9qXR1jnosmZnCw2FPfVp96WN87r2sLw5GA7v1Fe23lNf
vSh1xPtiVK8OGUdM8vpjzoxbiuLFnPKNxBPCJ7mvK8Nf3fWpHi1zI+xK3RY5xInXbBwdbqcxFRRP
S6AQNIXRpYtItLx/6waqZJxHEjZ78p5ynfCWNgVmTKsvgzscmVWYsSUVLlnKjvadVtMZ8/42t/NH
yZ+iQlKP67BV9O550vLfIe3owGrPcbFcnbi/2il5HLb1wDAIw69z02o2Y3ESjsX4Q0nNXz1kUT8V
l3rJH6f2HpzsiDcHsqzUANRw8m90PmuOrnMKPTOikB6m5Rmzyrbup+2iJTh4Gl5Xqqq+Ors5q1n1
AFO5GZbiwUhKvq3mQFBrBBMKAqce19x5K1wrBn1HTGsmx/sGFC/GtUPB33bqP93LeJKmf440X2xu
B3edzo2wPrVOeY6B7NTB/YsRf91WE461TL4x7e9XEMZSdpc55TdT19ZXXUoXZuLwN8limeAdgsus
fvJkdyKNd9pXVD+FiLZ0P2vGl2lqm5AUmi2GXfyWDcp0E0FfX/0m/DjhMA2Hpk4jJRZHu7cvhauc
FGQ5eUvXN3fGXk+af+3iwVqvxc4y9QeZOBPSBMjLlUIXVG7yc+DHVO/eObtqjlqbUmwg3L+qlDuY
kc9enW+pW30qJIOzZxY0kRZzszdyxr17aCcUcxpWK5VAcjDfEx4Df1AcezOyuqZlujXV5A9312ku
yt8mH2OqYYyXWsMjo8Bw5ap2mxJMbjX2XKONDZ/egnddoIy01i8W1pfabJ5StdE3Sj/dYkP5WRbz
tRxnJqHCigaYyWXp/+ipV5EemG/CyMISLMjuGmyDHdblun2Oa3Twy/BU9az4OHge0XMP4ZoWBY4q
cw6JRHIourC/ZSWvtWe8E4Cn7tQC9ijt1nezGi9tPEVT3rw1lYKDvPjCg8KXpwz5tlGrX7f2ngvc
aBzW2YZsg3NsdNGqVofY6ghm1F5GWX6PvYNeIN5XcpTbNbdCiVznSRPcST3aHLicdtu5ntxX8+yG
YibvD7zC0us6zGYG7LhrFh+j9WFyXWXT5TXwidMiNMlc3A+NedDN4TFLjY02zQ4uIS3s4pLjq/tb
pylqpaOj48YVjQR+kQoI3HoQKbIZh4OBBZwwLztO+QmoSrA7a2eWjq+2xsZauqfVSd56Nyffq+Ag
7kYZ6Y3cKsLjeMWMqHc1f+S0y7jnwR5fScluo7pj1UNVt+PfmXdunC2RjVmJ3aP4o1K49lFoIDpB
rCnmgTQxMbz3fXJUsbZCfHeHfKRvNrGw9q3nAZF5rMPnNSng1oLGt4QKMjX1J0eUtajNpYLtmDr5
ZgrmzBFjO9Vq9WGKi7M2y4jbv9hUSG7IKgiTuv3N76ofZ9o6XRZWwhCsOFzXHGuOC7NgE2COFKYv
jsg3363GvRRp/qNaC420i3OoaA7b6InXHhG9hpnKypZiEsjohAJt07jPbf2oVdPbUg03fTCinJA2
+qU3dVFe7GrhnZhB/sonp5qDMgEbp6CdpsQBVQLTaw7h4SY9dJzGhCqMe6eCcq9YIK4+n95MnQzi
yjhRwhyaEFBAcFsd9SVsr7sv0vTRSXSxzdW1f0JroeMSpUa54+RpeOZ538fNaBontSl2rMn9trYb
JkF7QNuGWI3o+OFc5EB+g5PPm/s/1DoLH2H9tAoacOf5sUR342dO+4Nz/WCbTiiVdNfqucUQbOw6
DUVBlsoDajdvm83SV+X0otrtg8NTTPo9zKeaJd+54W4WNd2Z94MN0OPDA/nTB/05SUmmxdBb7zAb
Tr6VjzWC3eLTXdKbS5g+YBYy15H00tibHhuhXM0FuEdZbY497+iookE0OIWUPKY0wK6X0jHPIFaU
hGFpNtVrkmhHVwWx8DD5Z2Jtg0Qn5VSkJvtaz4jT2hdvnvyZLWsu0muDg6Ar4IiRxJtjTQEFLEdW
v9Sl4hMit8vULtLK+YiR460fIMQsyzk6+nwHtXetgtvF6i79GG9Vs+MrkREVfLfadjGrIBUK0oRs
imLFX2Po1wzhAA938WqvEEHrZL2ZRF9v8A7cmoUZUNewNVRW8ZV7tH4Z9mgHRsoES8fdttXmjTGw
HcrspdcaDL62+iRtcf/mUFURWL3ILspbkGrZDpDkJuEPTvLp2M2eAoSdXOF9i3RkOsLhRZ4X7W20
2c43Yxkfya5LNmWRvLIwXmtHnLIVHk9LlZO0yj9IhzKYVxydAruC5JLF7+5MbrpxW/PuEK13RFwG
lSsf6T8dDkYBX8jJtOX+jISWPYmhR2FqmuoedQbvrtqkW0wBClAOHHuc6rsi5pdgZOPRS20R2LV1
4rPcW50WWcXw7A7zEFIF67uEiwl9YS3ST2hYfky1fzcW8G9d4NIpevXdKGN+Tg5bmnHCuMqeF7QW
wYL6pjC1yLHYZD3N2Vbwo6tkPzfMDxs5Z6b2D7akLE9WBILB+sjkDuhNA8XNQ/fdCCTTcbxuZw3F
bKImwqchePARd03UEbhhJ8dz3VKWUpIWsRnwlnLyzqinSKnc4Kevb3kjfk3BnZXB/gV1mthBQqVx
NA1MmrYp/9EPq/oDVMyoOYiFPYWjobtWvCVNwmUO4vkuTeepJkqXveh9HZgIyM4v9PGW3J2z1A5d
cJGOG5VSc60oIoT2Z8HihpUUri/vX+vaxSJEu1k8vxqjsy3A3h0iSlmJy39OqlwVSpMkejhbn0/W
nH2PdXYalmUX42tFdH9e0grZv2sdEvX+eThVhG9q3epJ9VHmfaRWyqmB0YhSRgH0efJFRfQdtJRO
+ZbMv6xc27U1Ftl0ec9nuRk9KcM+V1saI/PXZZjPtYqK0SxmknOquxrP+aRh6ydOGtRk4/JrzcYb
o99Hoi+Eq0zZmZrFXZZrT/IevDc30w9c14jPb/5TZwMPmfnSOkzTE34lYEJxbjHW4KA7LjLF3aBg
tXU6PF9qx6JS3R/YeLr0ugxjqb0NsjgPqoiSXhKlTDVLvqg5olQlRj/C2hILUw+ISESq025ba0EQ
JT9VVH8V3JDF5R22dXzLdZ6QTOswjzoKFM+ElIcCj5dSGM+k/7/nuhqBIUczP51W3mV0qYgDZg+s
H6v2mho0b+iYKOGTInMqT7BHUJepwt5x105ldXtFVQKIMUerqV2llZ/6Su02PYpOcP+jFuuPqsem
OvYaU0hjH7y6eJ7MkRFrEY9rn0ZZ7FzWaopor/xcO2GjDIIwspY1GAr3AasRnXgzQJWTHNM2j2zN
+Jj12gk9CyESMmm0pwAUJI8/uOI3bZDWkJDxz0hxN3cogll5rdwLOmsF6Ch+PbOuNmqjPsaYqoNi
NLmgGgQiPYSvd5etSG7zLmbStHuQc3MExr33POJR1Ea0VG7h7YB+DsvkPS91/abb0JNxsXGIK1hU
rplc1LAcKoROJ947puNU0w9Wr/izat7slUwBD4C75M2T2tdiVsfVI5LEND6M3t41pvazONXrnKl/
bUz0QS0vfZ6flGp9r93xxvP1pHB1WG1+Ur0JREgJV7wMhTfe+p7LdlXSyzxq3+1k8Z32O02HzK7j
f6kF8a6p661DbOPTC/SXZJwFbOtsGEckbgijVQjqcQcDcMh6zkOPPGuvQ0e3CliZIuyJNZKYvoll
9TZKp30bMjnHMLTz9DVy3OtNSbxx8+K41U3JDN65voEu857GQSGyTlxtOjPYDgGlQCWtdXyPy5rB
oKI1HoOB59wS+9drqqv0xE4bQaFWPn2D8S+lO9R3J/nW6NqtY0+pYkzQc/2RJcNZx4KNU7NHbAl5
1QPHkCxpBUmFpbYbPnKnDmkIe44zuhRFdwazSe5n4FnEy5PRGs+t17R+krc3ZVmemNFnCjtavuyM
yIgUj6lpixvlEbe6nL5cyEbVzK9xrG2JgoCQdrAqletQBhP66WKEJ+76kzE4V56VUyK0KNHt7OjG
kqyBbBq37Vy9VNwGTiEiQ+9DxAPB6hThkLY/8drxjcfTk20OzC5J91MhizVceZa6xOcHE+lq4jBP
CNGFvNhoxsKJc4lBGOAAoZcm5lOZ9hs75kmpXICM1EaD5H0owLNKpz8aZktM5oz33oQqTmmhS+xX
TevArErvLNVE9xNKCdIB0w4BDp/DWOxKS4D56oipS2guvbi6IzdAskxBQl/KVGUn/BYBYRyIJrCO
ZMgxKM75lEpzaCQlsD2TfUt3qKcNX6MAI8JQSURDMkRVkl4dt782HAb20vwlGKp4wgYsp9p0skf5
bPDjk3APDIgPdDCOLrH/XQ5KldgFZtB2h6cdOyOhdmn71LEE8Cec6ADGk6h/WIO1TY3kjC86pKcV
xSf+BTe/x1KUeLCGjkE2r7/6O7zBtYR4Kt3NBbEXiffuTdnbXCnXMl5DfH/7xcgg0OF84uWCmOod
3vOoOtNhIFp6vKuCEs7zdgwTKL+yRNyqzhDIubEvU/O71eqtOpoRoOPNgvRTO80LrOn+ARTFpqcA
pNCmTS7TXZHHuPWsa6dxuS89Cd2ek6B6NbdKaj0W5fiGY+8Nl/g+NTWxwdl/wX600ypn09qEvMGS
FzouddeUr70VB7Ll+a1KcFHP5xl+V1vldyQLI+3TkOdy9VNHYrVy2KxIhmtjnMWV+qgLfB5iBq7/
j7MzaXYbx9Lof+l1M4IASZBc9Eaz9AY/P4/pDcNDmvM889f34atFW5RCCndlVUZVVKQhksAFcO93
zzcybUboZ+SgOcBt7Iasq56LvZsWRwb+xx0Sei/K8WkW+5V6d4jcX5E9/rb1kLqa/1SbAn4WPbT2
9DBI/euQmqcwdRAkGQcPlk6TI9cNhoco4jZXxLit9dZ3JfhuE7/czgJAC7qD7qLnjFW08uTSKCZT
JFcxmgm0xaixawftmdPz87XmsTMAanGMm5z0WedX+9SBzS58l1uKGKURx9312HfbNwlgrY/4NLdr
W+bvx0xyzeXCWtUdvP9+Y1QBmNf2S+zZnMyc1y429hrFIAEOa+oaFOQ5ESf9NVJ8BF29Twb7JfSz
4zj13I+19BeIAesLKzr47E30ncvhk8OhdeXXiVg3angpS6aqTY3GgfosuB36EfXVsGDpcaRm5mYd
ygT9K5dC6Af689yFAKbk6Fc6GkW5sVx6wFVAl7reE0HjjSrdf9ok+RiNPmUq9jW9jHnzXr3idPic
h1/NoThEQmys1qN3Z3rJtGk/YC0zduPRnRuN6bFHztDQsp21X0JhcrE211X2t+Ya4PvAFOoYzlDn
Bag780d/fn8NsZf6n/8S/x1yT0yUbuJ2gZ5rXRgk18nTiw9ZRTC4TfBb4glxfoJ6a1vKRsjBLXeB
J4RlXgnZ29oh7dFHccNLkM5k8YMQmv/aJZiapfz9Dp1v/kP/pOy8DepIaeC5ZpiAo8+fj9ergRgj
OaokkkNdqAhY28h1IqmrY247wcHtu/59F0HOuv24S8bpf0YG9AnlE4b7Epnsh/4kzd6xD8YkA43T
g0mhqPLi6qOVxzQm9Hpm/abfgrYY5WDUyY0Ma6v97R8hZorQxfPP1rOGAcMZ14Pz5/elL6OEksNJ
WaYitAjJtbV0G85HHSUUM+22QgUoWvVw2Leka1a1Yeq7TnjNHXTz1c//f79ELJivjjeMrexzgY81
DR5TmAebRo+bdufnJN5xBZnbfOO/xOe+fQRg9gI3K6mMpeeDVyYdpuQRTfDOEHJyzpuQZi1lofDg
NO0Wd57x2mybSb2WgL4O3GmBBk7I/femKejWoGnqiGIv/RhmiYMkAV3SUISAWDprWGf8s/dAwVeH
hilruUw1UGDLoakVxThHe3tRNlo/d3LSypmP9LYfgBi7NPEMKB8neAxcR6mp/L1rmNB1ljYgUFNX
pjN//j8DiWcZlcg9/8h8a59kHFGXSV2CdR0GWbE140aprT1C4tOBXpp/vcyFLnjhOhPd4V8LOKiu
JjpCcXHBRtvP1YGbH+nLwc6zF3y22pdGTt7XeOgskhVcqe/wZS9nNoNbBg8/Q+LN5VePSKw5FRS6
A1ln5FAS3KL5NGTmQGU898mFEXGcL4DgNHlvec/h63x5M7TiqV3DgAPvLt46vUeTn4rQPJR1i2F7
Fpmw5m0WFKkVLwrep44O+jANxTuMo2iCzl1Vk9/Mps9hk7b/umTGoTTG9gtSPrj1GXKR2wFoyd61
hNBnjyiHEg8HpOW7CRK3LSZW2sEJwrlzpRiGY5vH7r536MZvVWzf8cJaGljg3yR0Xocz72Y4LshF
nKkcL0gR8DsHjCnEYxDMe3gXc1edyPVMNe0X+YgcoTc8tIXzZSaeiurX7ae+XIzzb7AlF02b5OjS
izvz9CgdEvjqpV1OzRY5ofa9gV37Xalaru2M/loXe91g51udKO+sBXkZ84VOS7FJRDcIfUu8NUBM
ulNimRyD1i6eQ+ZBCdWC2shqSJIAmgpXKfOAXLg1HnkNfr/WcnKEK8AGVryXZu38GCgPcS8Y/6GY
pt6VdRVO+34yIO1qRdCCwykqO9mGUx576FBjR9DIocs70fRyXZkKhDxQcnQYrOnF3qUqKZO5x+aU
Oo3zGgp/5n1ktUb3XNZEL47tkcskY+rd2TQuvx77pC0tlrKlG1C6z0MZZ9KqnBIMEJupr7eA2qb3
ozSmB5Ul9YNjmCjJYvI32oDx1O15c3lmYGRHgSbnWox0bLGcjcEGNZcO/pG2VGDFE+wcyJrVNoT9
/qRpPVDK0GQnsbk6ghFSd9bOZTShl8vQXWDd2PdgkXf+4HgXRDIuYv80Nnb8MiHyemptyri5O9wD
IF57xyg0bYEPk050WDCTQwRhZpdrCM+dFnYwSGFKrjlgpCYkkzYEpLEcQrjn6uJOzLycVTwkwEUT
D13cM9zFVpG6ZhBOmZcercIlyaN3aud6ZA6mcICBg8sr9lT33GSvjIk9sBKctl2OBm+uFn9sjkVk
hJ0zeeMxz3R16JG17UyQvQ95q7vvmoJllQppfLk9ma58TQktyLIlz4qR9eJrZmTZfGfw7EOQwsOd
kXNk5tF3UKkEhElXwO3h5lVxvhXZfw4nFqum05SoAkN59PpU3B4BYNf0fKT3DHvE/H2W49hS2goj
x3nHX3AzjawiaZ8Y49HJ6yT6TPZxbjurJ+RE2yCdBNmRinYr5gCGoU1J2REcLAm3hEL2cx0DXUIk
S4/s5vbjX3vbeGpgLY+rAbNy8fik+n1ugy6dfjPoaZOkhkx2XTWhTB+VRhX79nBXtjkb9JOOQRRO
BorwuFiraRYbHCOzU2ezw+SY+gGXcmm7zBrjZejUNxitX906J8FQBNUulnp254nnJ1p+CADGOl8d
IjG7/PkvGAyolHJUxlGjUbnd1DVXv/UINTC/s2Lf/qTFSAZxybIFQVGnufp8JDudcuEAgzmCvlbx
JlGYD65En8zd9JU0UWvHCn6pDoOgX9kBWMaVo8hmIRi35D4L6BGqOPpTJs9c8hPhBChcK3VwpR7S
aBOaQxK/xBSTBGQY2uq2KCUArgg6J961Lmr8VWuFYGOUovF0e/tDXgmEOEI4EotHLg5yeS3qydp7
pD51en8hP+iyhaHWa3Lt0UhAQ0yCNi83IT648h65/0pQMvh8Nic/roYXMxYgtRHm8WgfQyHM+X4s
CLeROsaqGr6gubff14HQjn/9uJZQTBn8X3EUWppglXbqWC3nwSMcapoG8VqGNIbF6CbPKrkvdCpt
aE3Gh74b5J1z0eVRlLPh/w29DPwxMAy9GKP4VGiiowbYCXKFA4bQKzDILS3hI5fFO8v0+pgWFwPD
kjhlLQ6jMi5DelMSKAAaojNIrT/jvtG+apNebzJBn9Dtt3vl/ABunpPfHBR4wXPs/GOfKb3Bcsnx
ksSMobqcQiWmjWWEg7GBymCJnaeXTbU2ajSgeyITEJi6au3ft3/ElXnlUPkmwFpY8ihzERdGptSE
p1sM0gVofBe09HkkXrAdsmAAy0oqywzJWN8e9Er45QXjaExiSdcJFOdPrmWdwkkAIDFtDuWzsPrq
tSM1uKWnq7sz1JW4h7eG6Ur8Slg9y8g7oG7Q9bQej4mZJIipm6aGFCYBn9+Je1eeiev0fKk0WJ5E
wPNnGkgYGZEJ5RaWfMqEravfpC7GL5qR9V//+vXNF3eLI57lGgCtz4cqB3hNIXqbo2OmLs0kLg0Y
SZFO7w2Z2t//H2NxFLJNQQBgvPOxqjiMsigvwxNcM++5aODoR12nbXMHPeftoa6sB5uLIAcul5SI
oxZnBavv6t5D+nBCArS1au9kh7r7oKMlepiqXcEZQq/oVBfFPf+XK1GdJCdwb5esqmsuB+ZQq1SO
OcKJk6/3VPdOd6SSVe2qCSInVnHtapLjZ88y713+Lhcfoylntvjh7iLt+f//IwLo2ujqDdS309Ba
I3ozf8z2JIzwpBimSvvVoU0zV0pm053Ic3Vch0cVilQERlLn4yI/DMaOzpOjWWbmeppMuTE1191Y
KYYb6VR3r1bsBHcSL1cOBjytI+FLzfclyKrnoyqk5NhVld6RHu3ymwYzE9U2qWvobhLdmLAAia36
xOO0B0cI01M4hVm3zuoBaXg1ttm/SZ3m3xRkRur6Tfgl7EvzC4W9/LFXeoqQPJh7gD2aTjlRiiik
swMtlfVD67Mw2KgiD7Z+0mp37mHzrnB+3nHpqJWCKy//QZd6/liZop3U1ivaN4VvUBib5GtVjNk7
z6DLVpf34sxlQHOxhhWKs4CajQXnn/PHnMlb8JM+hkhgxRt69PWm0p7Gpq/u3fmujiNwgMQ6VWBM
uTjGpS0+AMWo81iuxMWgreLDAM3szqS4XPM8jZpdfuWcclqmxFLppm042e2xF7qCeGGgtTanr7qj
oRxJSACX1GiRxsQ5tjK5bY3NnT3/ImyzAbH7khLUpZi3iPPXGRaeboGaNY9VASxvVXstZ5pJqS99
r+Tr7QB3MVPexlLmfOewZm/G87HKJkeP3inzqPG92m3nWlryMFggECmhqnp8V6JsOd4e8+IFUykC
dmJx6Dc5xi3396kPUT/hOnOgh1h992LLoHWjG7lWNYGNYH6sjkDMaJksZUktnEOk/7dvmF+AtMQi
zHABuQg2MIQixy7pIcxrUX3MnXBYF/0YPnOrHQ+3H/YirjGUTVodAcu8CS/jKXbCeI4UqXaM9Ko4
uLAi8E0jVzZp1Essq52O3DnivzRqpFhhCtY96QJO59xUzr9qQb+n22i5f0p7kQPm0X6Gsok/+QBM
7oRtMW/sZ6GGoeZ4TRVQn03vF0N5quL2rLCXyRPEniLxIjoNZb1OykJiYELfZuNMLl4iBZ1oXt9B
GAjEzjVbpF5JKtYtUus7v+li/fCTLGI6dxJcCCFMnj99H4BlMEw3oEvHiF9NWheRhBvjV+Xnf23E
ztuVZGagJDq2xQHyfKggrkGLh0NMLgj24HpiGq/6KBs3TjiW+ynswUFNxbCrG/QNtyfWW0Jg8eZJ
QlmKixf5L4Y/H9swBpdZ57v0WamI+zkVmfmOu8lMDgVmhiEDhbmO2YapdC1EvZ0qbKhQ9wFGh7T9
PtdjbydbaG63f9iV108Ok182Ly6BV+n578obmNk2DbmngdYmFFPRpP0EiWRhaVb+e3uot/e7fAeK
WDJfVSxOuYtQqXlOpSV5AMbUoeuYUAOBJ229UQC3yfRnHT5mT5Z5cD7LMHC/0cM84CQFyAYI0uDm
1SoOs4qWP62vTjl4B2eFLw2elcBhp3g3UQwKP4s4MD7poTb+KLOUxFvYhRJAuJ1J5N8h0l663tsf
nspisbYCR+Wb2w95JYI4bHbEK1MnWeIsvrMr3TLTYhAbRTt8tXt4lVE1hnukX96+DJr4oa4ztb89
pprTp+cvlvsmHj4kWNkNWdfnHzE0RGY5msLqVTPAvreo9zK0dbJJtsoDWbiSY+AA3Bs1jzlVVZic
ONY4PplpMferZfR3D+3UvTc8JD7IAqzhcyQs20PQ2E80ylaO9RBBB23WNoakdRXY5iaAswbnccDj
axfSP4Nms22C4zCCDQsS2h9WGBrXqMtoCMMTPjRyzBWMvDO5kLr+Dw0PYSBhBt30nYZt+6NrBOER
R5/Q5zpLj863LEtwN+jzNDhQzNeflVmRIOeI5KidB5L/ZTRMLd2lnVTFjD+AZWFJGFmd39Mc00b6
sPLQmSZrJorxrokNz1t7sR/sPd8SJNTRfqUHOabiizYa1M5cY2o2yL5yWN4Ykt0Jc/M6+vMTzcqL
OYFHEpraPAqF80/k+QUmwREiNt9OoDHqmUTb0wCQ1gTyCIAQpKJvz4rlTPzPiKgRmIfk4paZU19V
uGBmenLSZnWYzM1x22dl+cGKHFRVTqeeklz729PQPCj3L4xeqE2jg5Dnj6mcQZdJhCOR7mAkFHOp
hptLz3ddMf9vP9+1N+oiZsFiXcc5fnmxzNqigtUXpyeTffqgl0l/AlVbI+hMsMxpteFOCF+eZ98e
jQQHAg9KjVh1nD8afl0C4RqeqhxAku8gr8R7y8+z7e2nmnfg5TzheG5xoyPPy8c7H8U2+iQoCzxU
x2rI32NZ4a0dFUnSnaX4PqS+s0lHle1bC73a7ZEvDgdvD+jqs88xV3Wx9APOssqf/CFKT40fZI/t
NFIsDcFVmP5AC70OwySuOv1JL1DN93o67rMJUTOa1AE2aOvH3H5db337Ry1Pn//5TZztofCS9NUX
kS31G5cYFKan2PEEVAuaOQZBvV1Y+Zb+YWJAv8MmAFPN37cHvvY2bDLd3Mvoi7D15Z2+DFMymk7I
go1oN81VkxzkMKR4eI7fyhHz3MkBX5pq/YAvYkt3WpQp1ACGpr10Uo93QpbJnS905WWQZ2Ouu1x0
+Pe8Iv64uTWW12jgEZJTpbf1+6ARw4vra90nL8I2rym+aa7erWk/rUGOsanefiHzm15MTMp3qA7e
CjGGvhjcTNCHh5Edn5JROI9Z0007FOzWXtKNduc55ZXQZVNbYZUxZeZjyfmDVh3eok3YM6NKz6ZH
Qg3agwixH8G8zbR3ZmJNu9jCjiPtVYCmWi9T+ckqfNSJEnr9sR4n/Jxphd2zc5Rr1GJDBYamHiim
xrk8uG7U4WmTRvmOZE6zNgOn+CHSAV+r0EpiOJilvcunuv4khlY9phDJqzvPeKWi45rS1akGUNkh
Ds7v4I+PWYnUGbSG1A09J237CaPZ8kmbZA2QrXfCHPFxioIsL8mhr2UPcqfIBJUOTdDT/fc7BeNz
LJsLwbQeLD6tMxlZTO4BbzqtaR56/tcXsoENnSeD/kkfciiGiIzuhO+LEzFLm1olhb23KinXrfMX
oFrbMnuogKduQOOsNPpzhK+6bddMGMtJOE6cJaJmFftFsdMsGLajHna/aLyjpdSip1qnV3JF4+q9
ysGVEMybMMircZTicr/Yw9LajbumMcJTbDX9uwQPkXXUBojqS5gPpm/SWpjinJBGunnnQ1xMivmd
OIJCp0093iGlfv5OBqMUbWW58am1xxgwZ9zvpNb/tiX1284KwU60hJq+boKHtKJrL7yTirpc5Kg2
yULBiaJMz1Q4Hz/pDS3IDMzVVE1P7rfGc4r6Zy9iD7RYMH7424jCO0aK6/IXKh61GEyM+HwA3XZm
tAxqqi6h3UTzAdTh1ff59lCXAYWhcASnNc9k616evqKknPLR8p1jmUALV55pvdB1Yuyywqu+50XZ
7BpbG7e3B70yww0aT9k6dG71HM8X60oz6KUbRtvFUSDCvTPU5dqMhpxjEWSLmkLCz6qoy094BsgT
5+1k3RVYDfnwtp6n0vRBHHVc0qvhnm7x8m1AQ6PAgPYDCTBSsvOvHMbTgImebvNRxQRPrMz3urSw
44hl3H0obMD9aNkRQd9+H5eTi2G5d89XQCpGajG5NRA0o8mx+4jfsL0Z+0C9dmVd79oGb+LbQ13u
lAxFyyF5DoQDcrmEwyzqBGYSztG1oOk1M46ZrgxzN3lV/YwaJDpVThrTMeKUmwkd3J3YduVJOUTN
mXnOLVixLl5wY6lcOqWPgWxjl89BVeCnWfdF9oxFHvyQ2896eS41uf0hX6IplXhlLZKCk5bLpIJq
ftQqtzrSICVeHPL25Z1hLqMiAh5uEVxpOSIKU55PmqHIG4o3pI6mUc3s7NJJvlVB6/w2VK28XUjG
8jsVQPndinqAbbefcV4p54ePWT1kG4xMB767rHSKqrZ7Q/X4RdfY9OUdUCIRhwdUbx7cIPuOEu1K
GCb0WiQbUYMRCo15Af2xN7ulWxZ2IXjWlJ5kPXYKupMxkHWrPDiZXUyNI4aBNxgpTVJD+gUM2709
efnEKPqcWd0q5jlMdcA4/wm56WldJ4Crmp0HqCfLmifNCv1PcrS6k5tCn7/9hpdT9m089h4OI4QG
svbn43k1vMBoSkAbdMX0yH/LEFX046EMUuPOUMuZNA+lhCTtaVETJG1+PlQngsEMXSjZ4ThTzfuu
G3CuqtJ3COB82kMr3ABmfS0WTNX29lMu18o8tMMVh01gFogvQxDFcRx3LO7EZR40n+n8pmyUUzDP
74xzRYjPM5JtnA8SNsF2cbjpas2xbQx5ThPExXWWm+HOGqT9CeZZOHe/NrvaLPS1Q2V5Xcei/tZj
7fHOcHzn4fYTv9Vy/1w68yPbhAbyQ7QNYvl6/rbbcRqCcgRDA7oEiZDmx0im4tTBEcFCXogN49zh
PKgW7HjdFVwscj/L7ZdgYi+d4QEjHDTP0NuNclrLWIeW18K0gaj/EwZM/d6j+IGvdY7sYdWZ3gxQ
FQZe467IcHrWTHMUqxJr4aPZ6hGmM/7wPoAGC5akxhBtHTS+90Nko0/Cyp6yr14vJ+xctGYAHVZX
Jq3vHf6EYUtyaZUaGchYI1QfY9p+Z6BXRBNRCuB3XMO4dfW9P40IaQbHoysYezu3XtsTPPmTnpid
Dz2GWvA6MOoUNiqSSJxahyb7MYbJRwgf9g9PG3w85VSSDFs6vPxHbn3ZB9Jmks70PtPUWks0wEcl
MpJ8Q+ElMbBGLvVmjRbc+kiUCvYyNtqU7txufPTogphR9k56klRpfySTTWttbXda+mEYZ4MPMvTq
CayG423zIISwSxt392gzgWdL0xz5UkFHvNrZodWM72BCv2IOdDShUTZ3dszlmeBtZRjzjsn5E9ni
IuR1PSxMO24Q9Mf6cxdAKDFSz36MKUfs4rhFJ4Rt1J0t5SLOvkUCLh2zZpFa8oWMIzEdfOKFc7C0
NPoxyj54pCdw9sVU8druXAQklW3hzlM7h8C1G+zvgvhONLoWEmDdEhBI2XLkXgRaVU5DV+WwcSkc
NB9aX2jQNztak/4/D4tghe4knZ4JuSyktcj6rWJsaWPNk2ffDxpWnWlmX41cqW/tWNZMjazs3pdQ
RtXB8Iqtntp3DibX3jg9Soh1kGJwIF6eTGQ+5F4MoOxUqdT+YXkpBpseLX2a5T2QGG9+lxhn4Ucq
YUQ4VtY8ViYay83tmHRlb0OoDxeT9hVyLObi4G82Qrat9NJTVsXyX6OOps8YOnOr07HqqwHONne+
8ZXJ7aJUIJNDunBufjuPgfPhPzYpdh/GAafZlfJd9TmUAaAwnX4h+kcTzZfrbnT9+M4Lv/qoBm8c
YQqns+XVOpQ6ujt4mqdpMiKsjcxpwB1HGcAlTFrzOcTcO/peJK5YVLzduUEFVRaalMXblYMaA88f
6ZXvMe6p7MbbT60S6yAKAZ13EtFGXA04jYNcw8dq3NEvjHdiM/6uR5FvPJzO/7bA+faL0P+RaEHA
YS+2IL+x9KnzzOjoAMJR6zzu7PK1A1z+Je9aqe6c3i5PMqia5iIbfQSGS5ni/GP3uBHR4GkAvAA4
vW9rHSzwDA6vUezdmchXlhNj8WUp/c+VxWWO3a3stJpMzz3wi/Ri0+u4LNIimvTgkNmmVmMSWl8b
trdX1NLY25LQmMBwpnga3jtxzC/xfJ93OSNzNuaGNScIF49duEBE4BegQapJE391SBXqOyuf4PqZ
QRAJwLASvKk2tPKVTFib7tDeT/lqhAo8/fWs5+RDzUEgzMB8fNmGqAwKd15QREcoXwUiYfUJmJK7
sR1zXHfdXaXJ5SLjT+Q4CWuW5lWKD4sv7kxVHka1DX2zjPfOYMzEu+5LGWGWUiSTOPxt+EI7g9gK
GS+pK5oKzoerCrwR9DRHETHa4U+H9zydauUTWBJUvZBjtcy/p76+Mqn/HNOZd7E/biTt5LddnQbe
oW1T7Zs2mcG/lKqBPk+J1t1LXLxdLs7n0vyENIaQ/OKo/pbY+GM0pYXKSQccfcj3SnonR6BlRdZM
5qp16Q5aYXY1vIjaCyb8DSJVPmPS6FufyZsNHkoffOWewFeYL2kvhbemuyWjUdH0AN0XZdE8edRB
BZChSUlY62bbYPFXwhFuPNEWR5sUOvbQuR3f6Ui+vHcom0IC8YcKKd2ai8CYZ+bY05XlHDo9y8YD
LXsAW11F3+6KxGN8rBJ+/ipue9Wvc3yy7/VMzitw8VbR/3GnnFN8bL6L8XvXaB16c5Mjx+z6FMhS
broRoqqdZCEAWDwuarfNX25P1reD22LUP57aXWqGwAxUUritexgsPYNql0TY4gYjfoN2EZPwdq0J
RNwQOsbnetDKFzQS7IhS4l247/CJ/Y1HSPxSKDJSm9AUfnbI+pT2fYlDrzj4Zl/cCaqXMgG0aQaN
WBSh+FKE8PO5nrVhnE/oOw9d75sN2GH4Q6qKBbx7CjCAupCvvupVUjkPYQ5MGvrT2NIHSe3W3uJX
7fbroRt3KLF0ADxk5r4ZbZb36yDFM4rdt9MxgMtaOFcgT3T1ILvI14C6GkiqaNW21CmfMMpej2nU
fqRLbvroBLUr7xy4r81Gi+s27ZwoPy56OeGsoiJ3Uf0EeZA2+KEZuAulpVX5PGBGK57v959Cs5I/
4b9a97LvywQZ0njS69Qy0ctyTV2eiGzPKhJn9MOTYRcAkHPDm15Mp2xAygSWKh60qkJmZvURvtNZ
ZGFE6U5jPNz51Nei2p+/YrFnZSDtXekjYGf54w1q1OMzKTkgzYkK7mxJF68bBgEiFxp3Ealz1F4s
PjHWHD0Kcp6lLfAr9VE1KZxG4xEeb9SOLRXExth4XMfvrL+LfZmWLL6wQ38osUctjyOxyWke1RRX
wDDT90kP6HGA+78eOB1vAstNZv8r8dUg34NTBjRp0+uDv51r/AaqTXMOnATehaytbQBDWi3erNUg
YBwONCR4K6dAcbevsU2mW5g89YoLb/xPL+ED3Ln6XOzPhkXE483PVVyoEIvPPDUlesa4D06NxC0K
TJNnY/kAdjD2yuAwNp7218duRqQZ2KRojKAeYOR5CPF0M0N/VPsnGuWmR98ItZ1rt9jPYNgAmb2j
EHjnM7+12Z7FWYakEwNNLdcqm1ra+ZCmNUZk2rnemao3MFCO5WZoQnNrpGDtaM2tPpSqJcQLXAAs
EYafTG+yQfY5RbDPp6l5HhKr32DYBLkZbNy2pza40fUufjdgOPTUYL384DjGhLPIlH1zQ1YN/vUI
yGKw+tSpZ8RmXK6dAmPWwXZ3paGihyoGwhrWpv0Y5Bls8U6nKY5y6a5vLHRTdFphDFnlO25HNuoy
ANkb087rkytBtnrSCbgspZj5Qflj8/b9GKhq6brsYD0AorKzTrDozR9RUeGFQ1llz8WRKyXau23h
gmHKuFyvm6oyd4OcUWQ9kqwPgYyi50BP3H00iWI3hVIDIzWl9YveqQ7Yjw0IahyD45SMdrGvckts
tDJ2VggjsFiQo/8I8Lp5DGowOmUFNxM2Vr5LgyJ+7GI9W5f9KPiHRXdKgux3rvn/4mNTH+yi/5e2
9PxhIDt0CqtUf8RPD1643uJYrYNi6grKfDBughXC+XqjUSzDOzYJ1mNpattyIFvoe/C/tKHIjkGT
TniKxD3o06452OaAzAnc0zbyW2zUEhxholH1z1z3zVU/4nNs6eQ28OUpT2MhBvqKyQm8j4YpfCb7
V28crhLbJCZibMy0CWFogd1d6d0Aud8aW5236UBgxvNZrQe7pREuScLyKeZYA/3cFgc9H0JcJTpl
bDlnNM+2hh2mP6V4ootq7Pcd10WSK75lQbJS5t5O3WBTyQm8uT7ovPTOJUc26c5XG67geiqaFjfu
1N96QocgjLxhGmrJcVAka1y3ybz1tnMnVF2JFeTdoZfMpRuUx4vNH+hS6NWF7RyHbqKfCGqjmPN8
GY2VTqRNX4MUQuudbWg+PJ8vXWrfM0OA8wZNTG/yuj+Pu6aGWKxlWluyoT9tVNGvNAuSf26HiCs7
EJLiWT1B9pl25EVMsuuksGkvVEefifsEiVp74IoYgYXnXA+NWgBNGn3BESVvSazeCVCX75XQT8uu
IBVMTWF5JdPtKivx2m65ksn0HTG3wxqpJcW/w3i9fZeFZl7fKSZfG5JNlwSPQpPnLlWJjm9EBVCy
5ER+3HqGlZE/DpRZh41ZtNY/KvSxeb79it+gQosvyY2Mu78x50i5fp4H4YKUf143qKcGv0sxZ5xK
O2CqYpGzCaO4YsWw0h7iuomrIyQo8a22ZSs2Td2ND0ZvuggJm654F4Qpa66LWABb2yWIruug16lK
aO2/re/V6bpivx3WfjjGP1o8w59jkbDKoWXaRwPuDbgAnUE2/Nj8MUiVicuwp7w78/Yyt28odnbY
E9SpZr3YYrEg88y5+SKBsz0DdmJJbr46xE2gPjoxLR273izj6ViXJQi2NPPltzzEZ50OZdNpMP0K
6RaKg7p9pc4/RhjnFp4DNKI1AbZ1BaCFOvAK6GxOX/1UkdV91LBDajeErabH5M23ftsDdtaVZnsb
VSUaDiD4eirU+SWA6T6GH5nyrb/EWVo9Bo6ZPIYqV7+VF8c/mirSAL866aSfsJ0Xv0LLwYMps2WF
PVPrfpi7Bv0VLA3iXNibRQktTUUCXq7tRFsMf2F5NAnZytVE7vq7PsZuuE4gzmGtjZ/uKxbZyEP8
UTdm39iS1Ice2Smo3bHsIZtbA7bKeeWN/wRhTJ4Mk7FhOKhYE+xk2uyt5PdjSuOWontoNZaZ7Ha+
ZiQnT4gISpqfVHiop82wHhpAaU+l7qlfUd9jYwRouP9sTaX+u3ApHR58PVfWEQ2H9Q2fARxQiiiA
91BkmfpllNif4DE7eqhtOiPCNJ3MyevtZXHZRE//hHDnYz6exNw85wD4R4AjW5B4IkjxdXchCZ9E
oTn9YxhHXP/spniidvGInQidurgIz5IbltdEMPKwKFiXA5r01cRm0N/BX1ySS/hZJN1mCQJBQl+e
yYF3ayNeAtj0TZmWUxhRZv+JhRR/8HrL+dYINF7gncfS2jYN9SW8eic0IqCF0k0Vul5w6MrKfKZq
kT6FCE4hyHErXYuoJCXi6kPqrjidDNNKy6vhFdtQ8yRyyIi726/3IrDPtwpF2IHgocMEkOdv15uc
0AuRcxzHUrkfOqxKVyV0OHopRDO9cv3jsC2wTlynRp4db499JQM5X2nYV5DbsoMtFUOCwwBmG7p3
zLmgPUV1Va6Rb5YPnlvDtxRkp55iAwM3wCr6NsBh5kTRzL8Tdy/vcWc/YilBaPK6VWObJyfL85z3
Oer6LQkEezsO491uIOetPnwW5NlQaH6igY8WFkpWi6vcIGcyPnjcU0/lcUtRfNy7EvOv3rPro01d
baPZ0bTPIdv9qzk4djei+ycaBwp0eTodzamqVkaPmWGcRpysYuG+yqilVFgrclw0qcfymFP9fK7y
qn4HdwHvNV0lT1L44QdAvcmHNIjNg1t7/Taw4umUzTZgUeIIlFnj+JC6+L2FcGSQxo7fohjKnd15
z7NkmgxKezJByG7aau5ACaNZct4Y62rsAO6npfnPlAttI6pKAv8GMi4AUnKRGL1jldbdIVautjGm
snzftkNYULkZ5zM6EXrbpTZx26+0cmXbafEpp9i19mdKqi8DGiBhw2n/OhXIKqckqg9zqVa2wMNE
YXHJHwv7RGUXwCfmgEAJzNlP2eg/yUHLPtG5Ef+wOMFjSW534ynMFNxpSBPZjjga9xusi3W8Y7Cd
CVm6H+yuNnjJdS+eAy0uPvVe4UL5xwOlAckGUrwfj76XlZ+0PBJPFL8Y0fXzY1hUiDxZUROH2QST
Td377YNwxX0R//p0tL1Xo3TKHRVF6DipcMSr3RnT794Zy00PQejJpLS9qiILOqZGkyOMbvqINpH6
X87Oa0dSJNqiX4SEN68kacu7di+ouqebwAYEnq+/i364dyqrVKm58zCalkYNJEGYc/Zeu3xCvds8
9bpJorBlTK/zSG4qAPH+y5h1408CkVM2Kna9k8RUnqyGoRG7eUclEL2lm+btscizMRqrqeBYRnIa
Zw751IHr3Xh45KawruJhb5epvl/yyipJwHLSe682p61a53VUQl7YW3lyzbZ82hlD5e+dzhanPGUF
Js46x4UFATN1AARTxjv6VGKOsVuWJzEhnmcnfK2NBQRlB7ipHTvBZih1ApiMufpZq1Z9Kzt+80Yu
xcazc95y2RB17nT1xqp9L6zTsgTGChGf0Jv8MWCXvQK6RH1wu+p3b5lAist45epyn+kcp9ugGut7
9kPNEb+2/4seIemxC4F5/cap+5FjtT28aGM2R+hRgofCC8jlNqTnkvniN9tcxCOxPHZzctt6Cket
GW59tkFbo1OvM0qig1Trqqyy7NgrYsRx9lUEoizJ0S4mPTL6fAypQFZ3fIbD3oeVFCpdJ0SANYqZ
36/uCiiTdyqmkUebH04pX4S8GybHIvh9RmLh2mQGFDH5Fmk8bPWgdZCTmmu87op/TTW9+z0MTbbJ
k3H5osG73sDEb0k+daaDRCB4koZ4bf2WEpzW712BisKZyIw2R1PbeQY1Myux9VtEwr9E5n8Ruaz2
c4KPpajbfkcveW2yTB6n8jWAALtierJXXqusINrnlZ78IhwQzjAFkaiPq27r6uOP2qnax6QAlxvm
ttI2udMQUtAh+bRJog01ZzG3stGSMB+xtBJfa5FGykwH3ytaFjIsKUNsyRohdS+pX8HbDympquT9
tPbYkUwo+usM/wwzUFUcZGd2GY3X9CVrJXqnvhk3nWaRkJDN8W2QZeNPFyLvRECUr221oWujwZjH
HXurau8jTYoqJSDJ5plLiJVK7yeNBlzIbpUzatJakT63/s7u2t/UFbJ7m5JqSDW0j6ra+gq8zfi5
VHl8J8oUuIumG1euv6Y0DZmHeaqdiHYrvo22DyO7t2LKZbMVwveBIqkZzo1bEzphJla3wQJc7scg
bY6xNdhhRdDIBqdjvUX0OT3GSJvuFiPN90kDNshkW1uFVU4MYDvkLUidyXjsjWE8VWOswL8CwA2k
RB0aYy7DW04qlgPMsYpNZgyCFiICVtON0TYPXjnH5KbQPNZ08QgXlt0r6cLdIxHnDnldvvzHzwbr
Ea0zd0ou5hGMWbZpNM3eNpi1ToW1foZG7Hs/knEkk1L0wXXS4UTqc5vwK5xmh8qg2CLnitClpje2
TjW+yKqNjVDqqdh5HRn3rljMg15l/alMwf+g5cl2aOPTyCK1+jC0fRe1S2xfTT2DxF5Ee0LdRmMn
iO0t6vplp43tGOpWlx7KwrQOdQ9mXstn/USunbyZLVmQ+G0QgEvk7FF1Qxwt5OEcrNIY+eP0k895
fUcMq2VS7b7GeRTCfYGDaBHJ4RSzjOo1cdUvCv3JHjUiN2S9RKk3t48VbZFQNZa5i/0yO7j15G2y
xVFPSODryIThsknTJCPiJhtl5Gv1bG1qpuqD1eFIWwJr2DXaSE1Lph5KIWkh1kmlFhFjNt76zWSE
kxa4W7+e1zAtR996HNCjchAVsShGxRfF79aKDF+AAXwdwtYfZ6lJ6RLg3i0SD+UGV2G38+ZOvQxZ
5tIuIsMB83UF/T8gOGdWQTRIW/8+G7PxTQ1BSarI+GR0Q3UN+f4LQzy9X5K8e/atNj3qNQHFLraZ
e2VUkpbFUpAGhuC7obm2EenkP9CT069TANWPdmm037rKAOpXpfPJoF8Sg7AZg8PgoIzfAp3OomrU
CegQ1RQlWpyztDJT9bL1TtK1qm/FlJnf0CfnONusmIRaD5D5fUpK71c3tROoxGqOxpEVPa/LJFKT
KrakFah9maGfDct+ikGekxtnA+KKUIhOR98YnoUtmptUzva2qxk9Povs1bRUA2FkJOoMLlvRPOHR
pmqyDiOb2EOJpZg3tEIyGzrmV363mP/Yk1Gden2odvHcTHssVfZXUsjtHbIKsct6WgE2mYxHwodJ
FQxG0qXqfJxCfVpd532TsWNoROBHwBZzcE8eaZU80UPQ6vkLm0PjXstUcrUksRO6fVLtiiAJQs2f
qw2rfL8NCs3YFu5Sk+mo+UdYeN1RtPp4HwiXXcpI/uu0+OQlL40Zdh5ER/oM3qPAarkjCFA7tHk8
H3yzLQ+lCYJdH11n1TPWdPuZZ1q3tO7GKYHoV9ba/WgRAT+0g6SWVqGps3or1AG+HMvUtYmM98k/
SxyCOFDL4UIfiAkiWpGSMA6UXCvM67wzp6/1GkWn+rJEliXMWzWx/akHN4gkIoEnd3a4tSCW9w1o
5q3v980+nTrgQB1bO8tcvnbmyKkIoRIqwEm622wu9U2Sld2dPdrJFkWjRivMmSHGG0HkTql5Wpra
jXxg7tAN8mLPHNB9U7VNhkZTOyGI+24XoLJ7iJuSFIdG1k8DOUAotiadWrTNsgLGa9MMFC/NSp8j
r6DTZedyeOGQYlyVjUhB8CcJ9eKkHu8y0I+7cVrqredX6G+d2pjDckWjDyq3vg1DK/ZZVkjEiVjZ
r8oxHnZjtQgOt2SHLrTJCcNMiaqN6e05hb1sB0l9XRpW+2iy3bjJC9O/H+tRXDERyI3FN7CVI4yx
tiGhrwiG5JXcYjZYJtyaG7uBEO7Z7Yu0HQ5Sc1DGFKaXZSdGcg/runAOpTLSk3C04ejV6TCFs+n3
BHjR2N6k1sKEs/Tm8+B7yR1jetiTnllfT/bA4PBm/4S00thWujDIIK2JgiDyMtv6UiRfyf+kMk1P
ay86aJBZV1nXht4RHjlV+rYwhdxxdq9DnXMoW6A+BwaR8fgBFsE9P8t8k0JNu3N6EkC9BDfCsrQ6
x+Mq+M6EGi9RMOnkBJCmcRylqbaqBrQ5+zgRClbVrWEWIxF8bDoEBek9Qj33YGiL/6iVVLzYgUFy
pr3zkpvr2SEpGINg+a8b2yTkbJyYt+x58Y/wYshiclxqusgGmOX4Ge9S6rp80m3/bJhpIDZ2QKRY
46kWC3C3IBUBXEXnVzv4lipepTaOZBV1zt7o1jBijXThFe4adU7g0tWRc9Qbpfs0OYM4jTH8HY/Q
vV1e19Ohi6svSIEA5tm0jf2izNj7z2BJEj3e50tG9avyCKAZypbQzK4/+Y6Tbd1B6IR+WNcNS9Qd
LFT/EJde/+paMo5GIBi7WMSEQCxxxbRGPMZmUV17mJs17SlvfxOo7e79HgWWTISzLaUrtiNTRuRp
fGXWOHSv4yTTU7nOZEEnl2cWaPO50cTwdSxZ4YuhH+9tlWh3WK4V4eo6p0HkC/fdAt7XdQt778ra
u9G6uXxJBlKrZlexhpslJYc6zggIcesH3FsuqyPRT3Our3Y6eddUspORbDNxLHPLupd5ZmxTEoVo
mPekhIG6otWRDFd1VteR0XJWlFZV/eL4FGyWWcgnZZCDJ9CNEmVCmSZIyR4KsETtRwJKVLiQXAoF
Xf+W5429HLwqKPdCkLu0BATwOHl/Cf70vgaxIj4RdeOGQNsRrB3vf9W40I/bmVw/wcx1kr1OHAUa
qFG7xZUO0e8/V13WiwF70QHprw30txfrpT8VdcV2HteDWMi3ZFNXBr19Q0yOfqQKk96xa1uITpuJ
7siA60T9GHSvn9/GuwI7hRAqaHh4UEP4FNPe3oUlEs9ZAgy7nmLd6TxV3JqLo98MVMAODeKCC4/9
0U/87+udPbUx2ENPJoo4cj7SX4ekS/4k9vSq8ti6VNnmzs9LPJ4Bq+RvZQsV0tsnWwS7wYaIiRMh
hrR/oA5cr561+wHEO5O73h9AtRB+KLRf//0npf+kYx4K6FhbZ6OoLZ16MiB8n1K2i691Lhyx1Qdq
f2HmTuVjNynrglzxvSoIBRn1ir/c47Wu9fZRRdE1HQuAf0iddRclPQFF3p7gFKVu57yosVsPsQlZ
1dv//KjgZlDMrc0vRMnr2/7XBxOg/QyySUMbX3veQ9IM8kbmqfdV9YpFSNiXhKnrT3f2TgGJgAT4
+w8V07fX4+DbGTWbzFMbdNnBlu4+Zr+KrGg7KSn3/qycGztu7WNDSe/CyP3gS8EDgZt7zb9Aenz2
rDZLfFBQxUCyZ0gOn91o0u5u3V/OQp4IJ8hLM8RHb/WvYwnsHU7md6iyPjeXomeGtEygYTm7+Qe2
vu2d5cTfipJ1uifo6oLE5YPPk038OiGBn+SAfSazqJY4H12vKU9g0IZTjpjtWWeXFpWT3V76Qd/X
vLFjwbvzHJ0WH9/K25c5BzOMk7Rujy5Wuw11nGkn+oJNo9NWe2AuqIrp9+zaJpufPx+2Hz3lyjFd
Taq80POnxPRe10RABgek9OQcLIb6TWbWck2G5vzj80t9UFznKXlOHEM8onGu2KNuVVIBmpKTJ4lD
muj1/2PVPRtirxYPsdb2W5ghWHSrwXsgdzjfjxQVLtTW197M+WeDeoYOKj0cnvpsKvSQdy4qgy2o
EUU4hGNKEXDnz3JWF4bP35nmzZXwojvoPXUgMiZt27N3KiBqcM5J3WMzc2xR15HTsqzkdaNHLXWI
K3QjRA7lRPSNw4UWyl9R+vm10e7iCaBrC9DDejuessYjhspUhMBNtfraJWk3HxKYb49qaJyfJIcY
HrlgxqC2HWSAbkMOo8p2ir9r3sWSqDbSGWUVBSNpbYP2EAuafsOaAKYyji+lRndAsKHaErxtI7bT
WVzoKnoNGT5T3F2xqNnhEifedQGekyNv17HLx1AZxBFwR3bz/E0jskHppjrhBmpMbwwi9fDnxJ1L
AnjeNgXVhIwYT98DJ4NrfTRqDgauLChb1e0fe/TJIwRdlPYkETlzuYmBtRH210qzLKivmaiVJ4kI
oDOCxQDTowVPqRHLY+vW7g/DdcpbnzorLWrsBs0GG5tqN9OckV6IAdOro5x0uJdOTyxaiabepAfK
I0EXajMUqU01JhUxtn6TmlGtVEF5w8/IRpwDwY8wDsSlfv7xvJsBGU0uL9RfEeiAkM5mI9XrflaI
Qj8WZp5XoTXAGstnHxFQ1ciHMWu7vURq8fhfrwo7BbvkClJF46ifdTozOWklxrPxWJleRuVbrPlp
SCvuJ9tR7hbkzjJsvUnKS6CSdyvM38dlRAJX42G9s2V8zuLUKdH4H6XbZwrfHPreqNULTp9ZMFGn
lARVXNL1fXhRrNT0T/ETwVB7+9XIwrJbCsz9ERSKv52svn61ayv7slZGDgPb4afPf913sz4PyTZr
lfCtLqZz1mFfN9QPRZ2c2tIoarKxkmo4lZ4mX9HOFvEmiFNdRKwN/rOb0dK9sIp/MENB8IdfR3EP
KSdv+u3zet00W8Ac6fwF8sGoOR9GPcfOmabTaFo7TYurcQMSWAMGpuVPGvXCJZw8TT3osrwkrH43
MWPs/PfNnA3wAhkDDK1MnJq4bq4d3GoHmySWHZmn2Y9pguo0o7GlDE21q7IV0q4mVxvTIZgvWVR6
FATN7ioiki/8Su8WSIttFqs/Oy1gtOxk3/5IlU0brurgLlN5oUztUJuPI2TRcqKNZWvyQgf6/XfO
7sZlPJhcUEfi+fZys+Gi1k5KcfL4+feGV/+a+rgINQjspG/PUIJwKFxYLj54RJhd4KYR1jq2e37W
s6VO9SLGi16vepTMUs1to4jNNRwzef58yL//xLyVtQNZDfiNDUvr7eMZpUONqU3no2PH4p/ZMoZN
Uc/ylHSZfwtP79Lbe/+J0fCGd4gEB/s357qz6y3xuvbY2tEGZxcFCEeP0GCKI656k9xuko+zsZGU
XOb/LtcCPoItmw0yVJbgPEfGWmDlpl5THX06amKDwjLJd4U+a8vW4nD/J8mxum7/66+7ziQMWHCA
GLbOn5buky00qakjn0u+Y261tolXdwcVWxSw9LS68G28f5vr3gJOK348ppBz6UDc95L0ZqQDZl1b
J2GZBLtks48ocpyyp7yonYvJDSYv7O3O5q+HP1hjt1YA5HpL/zpmuRSVS6Rf2nFMnQypE5LdvNVv
m1z6kSXc5hE3Yv5KxCkNOvS8t1rniOeB6spe85R/adJa91Fnd8Mb5kjCvbCDPl8fLb+Hej+ZObCI
nlSFWctmuefES9dTV3aaEudqBHd2WqNUjU1He/b6hlpiPFNBHEWOoWLJVUY90ja7C3Kg9x/16qcy
OI1S2McmuP6Q//qhNFIzHZh12sHo6EWgPo6d72ll0t1ik19fQu28u5phMwRYqVk3wa8GZxtOBH+c
HCiTHSe9QemWuxxOaSwQwxtxD5eweO++aq5GPBXOU2bm1Qbw9tlmPZaBOVveYXHm/LczzephyWt0
xmbZyJZyoNl+G3sS6EMmm/oScOG9/guPLdpWeAdIQOlunU1iSYMlsYLzfDDGfsw3mmHJJwRhxm3W
Fs2PXJ+yfyxJrBOe/E4l23xOSbFH3SbcEEKML3ZtV9Nx+fzbf7+ar3eFXAriLgs6Z5u3P0qgKqEE
4qbD0NFGBXjvFd9Hesjkls1++tJbveYi2DTGYVMH4/SzMEsFZZK66y9FEuwFd5jxbj3ndvAprLQ3
BMiIZN/eDjeJG8X3ixMEbu/Y9r5548h2IrqCInWdZX6Y0tpZeygZHFxMa5yVgnBqBYVyxyerqXKe
QJJvLvxKH90W9lLM4evxiHrN29tyxFCXZdVkxzTTxj6KZ4U1qQ3GRXscm6KMb7ul9mnazd5cPXpT
XPv3rWMU4+OMkB0HaK/nT84ErGpTtBwmd5yY6uHh85v8oLRDYQXLJ/uAdZyfjS++62D0zCk7ahLh
NgYrKr+uwZHLrg4l1Y6bEh0Y7RMt+VHI8sIa8m4Dsg6j/7v4ebaUFIK2sUsVvQ7S+KUoq3LLjJw+
jW3m7XSThmYp5Xzptaxq7TcTKVdlmmJ7ZVO8oQjy9rW4c2aLXLP9gyn94FGZqjY2HGKJcoFgrH4w
dwYPBEL2v7NCZQ+TRYp1C8f289/9g0nMp0oK98dEBsx/vL0JJTpv8sGKHLxFKw96IU3ojFOzK9Pg
UuTiR8PQhB9CbR2UyLuV08vS0hAYQk5JAUhkhVq0M4oPrXcuPNOHkxUYCs/iQySY7Vysqqy40HoD
eVCTNcSXLglt9SwgLMdobajEqTyi90yjYtT9TaraGoeGK+7aqjSO3TD0F0bXh7PUqprnVLeeOM4h
XtiM0CapnvrLkNgPc1YN20Sa6F40r0T3gpzdlP33QgjJxnDxt3HaeFFaWn8+f9V/Q8POBxzlWix7
kLP4cc6Wx4Fim5K1VZ7oQEKflHaJwLCoO7+Ehhd3uJzmZs4iMpOGH1XZi5QILCO+KTW7LfFGNrOz
aQiQ+lPLprqZh95VkYbov4mkMGqqEAU1wqTPaLvjXpBRnpnubZ209itfFHn1JmaRP6sZ/pGDtX9h
7v1ocFH4WQHgvHT4Um/HcRyneIZtGhkVjdTXTg+mMgra3PnPcGY+WpvTKwUSdtdUJc6uY6TFglQk
PsCYdjad7cgb4stRV83IPRy700LRd5dS/j5Y+99c9OyABIgMhGNSc+BLqvJLkSob907qb0wsteAL
tX5TIbnc1mq0LhzN1s//fMj8iyF1/rMyYQgthfhzDKwCXk2F9jwIe6Laqn1j6BOeAHdV730+UN/N
SShyDRo3kJ0Ip7XOvxdHINVpuiY4DpPm7IbO0ImajMGuARK5hCt894BciyYRG1q2N6se+O37DLSU
EpLS2FtrusRV15RbM1kDwPt0uHEn0KCfP9u7V8n1LIiFVLQgDrB/fHu91KMBluUQeNze2MvKsrY1
6Z6btKBMWBtDs7WShn0KIXSfX/ej35QOkYF1h3PSu80qUZBZUXPYP1ARr7DJxwjyjcV9AfBh/edd
eGDRs8CjTr4v5fWzRxwqryGbSyUndx7t0DeyLxBh+q+II6fnzx/qo5cHEAXSGrZUKBFnH+M6Oy2C
ReAws02/QZJURBpI1lujBtmKBO6SA/jdPoGXt1YqeH+QG94lQc6YM7K8mjj7TUzfck6STaA11i2R
4fEu042BUrB16ZjxbmfERde4N2xlTHDIHt+OGOEvrY3CLz+22IFCCy/hvhAtAPOqXO4NuDRb3dKw
Fynjuxck1uPnP/H6st5MAJidme4o17ExYyk9s5zRoNB8zCmsGXM+fl/KGJE2OniEBZ9f54OnpNhq
sy8w6ECxOL19ys7MjdF0ivRUOPl1JsUC7NJ2d4DVzOtWOsNVaU7ecx0jAFKel164+gdfJRVBqCcr
q8LCUXJ29SyfaB2k4ug01Ep/V7kyxkck4AOOxjhbGgSPRZHsvSyz/6Rj3bgXvs6Prr9OeCwojCs+
0bfXLytV+SJpyiMlz3RPStA4U/mdsuYm9oJcHFEVVf2uUUabXlNiuRQ+9cHkAPmf/RLrPoUU+2zz
XRZ/8xtoEFHDJ2RZdG3yajpZs7cskf/6/EV/9KgcIHlKrETMuGdHttIdUimnPDsq3ZnrnUdxMdi7
hW9+oQ1Ytwd0XmguWeOWl6aAOL/7/PIfjLPVMYTEAy40qXdnjzoYdMRNUpmO/OIEezJRFpuMTMGt
pgXpPV3cZitgxBwF3bTNMgWXCKbvz4h42IEKMcI5w6+nsbevOk6QcCuvQV5EqBan5bQNJ2oTV4Ff
OhujMp2NlVXPrSr7Q5rneWhzIg/9WSOKqFv/aJFYR1LrpXXpg6l0tZ0TIcURDPfj2Swz6nnSGcrR
jrVLC21Wjf6lsZtx28R9vl2Ebf73ReIvupFeM+OejsDbn8EqZq3BHZ4cm2pEpGSUlE78qr1ltHsX
LvXBrE25CnAXmwmOef7ZiMMIvdgWNEWC5lGIFspJd7FljasQEx11rNKovlxffjfM+ZYpRv4vsOps
EcTOpNW2CXQuIw4nCXs3tq4Cq0XPusBKqtCbXfWl8CO+hSz6fIhfuLR/NsK8rOlTabvi2CSLRP5i
jhuTOJy9URmEWAUUiwpLIH0cSQ79/MrUAHltb5aL9bEZ4AF1KoeQlrPH7vW5muVkUspvCnU1IVvZ
E+trh0HWjKsppydLYxjdEEK02DARwGZxyZmVWoaGNSjnCES83CKB8n4Jr0HNaSN0ACfGPY9Sv3Is
aYSpl08nkSB1Vy0F7pQ6ZNhhxNouXU1MutbVJz1zrLBegmaPy/KfwvUmItk6N/SIEIlaTvXbyu0y
AspncXLNGv+VNUt8AX0tbhsEztuYDI+HDrrkzsCqDhig5M7LaqicsNDwsGSFE9thiUg6mi3NjuJc
+w4LhZRYGF2bPJbJU6kP7t5MmcEG6i6bHGIm5WlRbrKxHblN6X6xE5TBWEfzK6suzfssBSg6o1DM
HOSqqSiKB7sLgFh2Zn2b8Q4PWSK8E9owfd+Qwh5Wql2gAUgRNcZYXi3Abr6YdfVVmp7aBWL2IxI0
jQ3E3+WQKRxbs036xKZwk/R7ivbx2hg8EnAQ9x4Gs68eAf8OGS4wPd6hNBcbbdCK+yaj3jeVChxm
Qk78xvS0ekdoQX3tjBb+Bw8zD6Yg/1UfFgcfj6tdEalRhkQO9ZwahbldZFOGtU/X3B66eGP2Yj4M
FDruFTCzb1aieQOu0dVvZeuptcVDXW3aWsgTVqcYW07gnOJi/v35WH235jFSqRFANKWavQJd305A
C1aTzOrWWWFU9U0zLERQm10/XAdT016yzn/0WRBGRBOI7hbI7LMpqOA0Y82dpR1nkFeI9L0C946V
o5i91+AC3XJIbsWmteGcbRjdoriunATR1ueP/G4i5JF9eIngG6EH8K+3j+xAKlw6vdMQ0ZddvR98
SX/byG2y03O3kT+1wTRnciYRY15YdT+QwaytdKoxa/WYQuT6Nv5VmRfsGEtDE+kpTsxiI2CDHebC
HkOnH3qE9I2IyDBUu1kMqETZg0Sg3cWFTd77l8A9YBrltACTDMvw23sIgFxAlKVxkdUD3IBZeO60
jRO+kLB0pNPtGkPk2b6wM++nj12ie56EppwLhYoPfgreAj0r4G9Mke+4vv2sQX9baaGBbXVyW0nC
i12qrX9y1SX9hiSF+piWrSU2g8sICYPElTjultm9sBN7/wXQAWe2XnnGdELPsb4mtpbESTL/oOPe
FmHjJdofx1bK4zMd8NN8Pvg+uhrfGyEUZB0GBEe+/fV1IsiwHRTJcW6DBUyR190NveNF8Thdkgm+
H+cALFdAhUECAVv6s8FWLVhqVN8LQsIqBxm2lR6npfefYPx+ZwIu73374mv9aHCt1Ag6kDYkwfPW
k2E2uAYMzkla0LcPk1MFYVI10yYTwSOHSXtbj02ymSvPezJz/1Jz6P2uEu82fQ6w5qTJk8u73t6/
vq8im/xxhlZ/4HDQVke3c/PfKia0IBS0RJN9ps8DwvGYUvo9c42P6Buay2z7GJB64YqXaaQ/a8WN
/U11ZnaJPfjBoOf+eBkUf+macsm396fN5KHYGE2ORp5PR+hrBrF5Ol5T0BQY+UyQpix8G38pm5dM
pA0h1Mn8/xjva3kRKdyqNjgnd2PrWzKHt0T6kjKvKg53UVYMxs73h0t8x/dbsHWqoYq1AlTXTN+3
j+vZGbYklBKHec7Lp24abcxdzLobwm7bl8WzulPmeILZx7201Hz0nf370meDn2SnijChtjtC9O+2
vTHaBwxzE3Ul17+wsf7wUuTpgg5Yj47nNERLyF7p1OkIZfWH+iqN8xnjpNQbb4uzLx4vLSLr+vR2
c0nzEQHGXw6v7Ztng3ypoXkXDnwsl9i9b5UgsUfhAvbCZCrUfdtp+h2QS9t9CmrA4Ps4ELWGx35K
XlXWNB3shwFEZFGpptzM3QSM6L9PcZwq0WGvIBXUTW/f+tAqOGSK6E/TbCBeKW7VPaaLKqZNo+pm
+PL55Riz734QQGFUoolboVRqnANbqSVSvQ+Iohh66UYWybjYeP/whyNOzb0akXX19NIimepPcYJG
seuMcGkX9suG8ZO/+hpA4Z4jwXY2Os4H2t4sl++ugZ9ZBXGDzaaj+DJf9VniYvn3EW15R2ngzIMM
APQq3maGOtSam0WlwpWVtgrg47iNlf7kF9A0sMmXiCLnp7IeDzi6KsAs6ZXZD0faec/tZBxdsAJB
0W/nMb0XOcJQkmh3qg1e2ri+GhvnMGXZXiUz2k017bEUNqGVTFdjUB9hzP9KMjsIlzk5mH15vcjy
zwLATEzisZzkS1P38y1/xwMnQ46XZc0tLF+WxX3w/QotFSH3iWGIUA3Wqa+Ce4qZ9YFGEfrCwcDC
PeshUrGcKn9+XXrNbzP1XzhN4VQpU0ghaUDSgFlzWoEyU/Kl0Yo3tp6B8wfBxqaY4i9+S+ph0x0X
w35snObQam4fTl4S7O3JPWiBhuu8np4sXASH0ZvmNERnWm2KkqTxom3iZ6WVtyrxr4Kc40agZy9Z
ToIT6DYOAPFOn5ytllYn1J5HPN5XQakfhd1XhHexcdCL9pEkyR1kg6u6M+4msaZguvrzhDLEmMw2
7NT8TdOXHTipyB/KPV3g297Td6qf7wNZHx2YYmFr5Luucomy7feLlxacToyj7c5BOCxtQ8BT81W5
7S5N7Tg0hbdVHOXzOqlPieZvyA7gTJRYV0NuThu30PTrRFg/9WTgVFO7t2NW7hy2+qgdnY3GGnWE
wRM2MzCHVrx0ss4PgSWP+ZRcm0F2qMzyqrDnm0laZuiP2WvMwheiqPq15Ebchsy2x1T0VQgA/TaB
liMDt0IHgmCTPAFncKNRq25rF3uhcl+brrhJsf+bwwSVQYE8G1wv9BbR7ZWTHIoRykfn4iwt1dUg
4bjN5pchRyY7KHczDvGp5QRNDOjOKfNXjMbqizmhOiFP9Hqs/Q2bhJ2Nw+6YBclXpBlXcWo/ZnFW
85v1bPHsb4Oj/QNoe28kX5p4eawq3AUifrAbTFllYeBXnov22Bc21Tixi0d7m3RDdmzq4Faz9Sr0
TJlGlTfdkQi7gUb6j764vFR/2fSWF9lkGk5Jj7VdCOzN69E7Ma9V0Q+RPwe4w9vdGoSMry1SrpJg
+gw9FMscWV2XRNUMzU7MJNAtNdaZwQTJ4G2XBP32UBzx7CxCPrSudeR/jKxguE/SZa8X9Z988TAJ
48LOx+Y32c4HfeifF2XfoG/cukv9So3tyU+Xr5lpvWBq+2E7COOz7DFf3Ceqcz9NnN6ucK+sVv+W
5QTnVYI+cQcuocNpAW9O15oHN8mmsJusnWyGrZ3rW6cj+3MwNzVO+sUofpZAliNSPH7rS7MryCbd
6nFJA825qqS8R/wIMrF5la11PSkTp3MPPYIkIVzoHAeG7Bt2SWMP9ce4iqflrgn0H43Zsl2t1P2c
a3dDCpu4TdpoFf+Ec5v/MKz+hYz3b+OQf28GVUWAfjYj2Ik29x5GyAxsWqMhlrD+5mes+CKyS4VZ
1n8JRvPGzawSTq24t5V75c6YARs/e3bTRQtjqUPhgbPtrgg7PFpQq6iZQrdSoY5xtdBKL6Kuh6sv
OMYijze40b8uEOOVaI1tY9j3WuHhd6/2mUY4GhPMWNi/jFZeOwSdYoktfwOHQNCmTvU48Q6IE9bT
O3Qjr8uQPOlGc1UaPfBGu7mC5nqfav5JUFvxTYrF1dAcOs/8pXcAtxyXyFY6vXVHtFjhzaHd61e5
IUnwrB5pe91bcbqfR42z57Brcz7ipZpO2DfDIq5ehnE5uH6tosHj8Ne5452uLXsiy7/qMzpzzRYJ
/v74KjHS3f9wdibLcetMt30iRpAE2ylZvXrJkmVPGG5ksO/7p7+L/u7AohRVcf5zpgqjSIBAInPn
2lY4/JBFdoeE/iawmnsYsA8UuXyc8A6drl0nqrhBYPGrde09EfkhSF2/re1tYY5PXeRuxsjypQr/
Qx9sXxPVd0x4rsECgzpnqjoaGO2BnsQmUalWz8diUl8yOkPvRnyNxxgB/xg8hQrvI+2/jJP7K2+a
baJX3+i5/Oam0x23ugcV56bMJfoo5husr5/rTt8bYTR5gEgKfxSDvk0gZ0LTyzdKH/hqmn/NrYIO
LvxLXDAbnpKaLP9xH02AElLlrZCdpPtaPhTVvOMK5GsR4J1a1ZEXdRjhmM5wDON6w1VkK9oaCGUc
/24luFAJW8cxcq/s2x6EQXyLN+4htKwrLTAPXd2d6qEH1lv4RSSPTpDvLDPfij666qD9KDp7qxQh
vc/9C/k2TzUx86slZgBJF/lgaTSvj/Rs2/bWU1HoT+zbe4zLDmjFTkEwKEdYZhsZu1ejCu3NMemn
TrpT3AfNHoHLlVCCLUfgL2CeL4GafnNaURIIwDNSSuVHWGUvRQm0ZWofG7d4TkvrJQvFTWsOuyll
K59McYX9oAnegL24AVxTDvR3DJWy62rlhOjpkUvTLSyKV3rG7iZjHJFaiW9DIwpvWBwR2wxSit2n
26CpNi7ypl3bxfvAGYBKcAjI4NXp7Kuss+8W8puUXOdkd2fm43YkrvcCV3g41pr71LRfdNSuEGPK
TVCRoazEHsnARrF620O1q3pEhrTd5ua11WenmtRl0KPbtLN5r6lLRrM90cS7TRz9qMUldIfKK1jC
sZH9Wji0TYhldYCBvEd56G422ZFxYi6K6s6W9XfXVo7tAFhD0EZMf5Ga6TTxNsMmcmODrFP4g9za
FZw504vmROFjMTZIqo5SUa5dZbwqSpRoVTpvcthCB+42BoZK5k2davlRB+9Lfv1JndIru+280GDV
ohKHxRO8TjB5dUO+ZWo9+JNd+9Go3nbsW4YS3OYp5kxSbHTuB9DbUdYPmuH3lf6la4rfmMX4QPGe
Elqsg6nwKTXccH25qjTni1bTBQ6bq5OVr+M07FulqD0nkCfDiH4Hin7sMsTUQjt2AQSszpl3bVZe
R0701BG8xTZm3sQHddHT275wI9S4mnzXhV9n9BcuQ9pyhX1/O1moveyz2NBQpdVW6aVAqXixASku
8OFpu4lo6ycRYBGAX7c0TQ3bZAxABBUWV87ATNTyu5EbiQ7WtokjErj4iV4wbvrk1s1PgilHqY3+
ebFudpAA23SshNKjWrW/yCMFW/DDAG9jZyHOZtiltLO9Udwwv7K6Wj/MWJF9vXBJ+eStcNteFLkW
1UVzlfaJB3UiuRQCDdXbfjfit7kh/xG9DkFQeo3d9Nvz4332zOR8qOwtTuYYZK0uYXqjYCFMOes4
hGU0HhzLyQuoXF1K4J0Hrr0Zs9R5bTOTZH1HNVp7tEo7tJ9dFK7y0o9Z5ny1JqhxovMg47EIkldr
osOte5GsBwcdB6lo0yeK/paNCvwUiijchsKyGOnz143ulsxnGPs9ipA7VZAiu+4QcVmHeLSc0AMW
7AwXEpEfb++Uwqi9sWQX6by9ZNH+SRnhxpkNNa3fxzSb6sInY0eVgk2c88mgiPPn/LxcGm31Jqra
pjsA664j7GUKq8KYHhyFTUbNI3Fh2X9M/yGTd5fuQ1CV5DVXmf2KJL5Dj6dydGZFbEfFVm5LMyyP
c9l3uyIdv45ZZr2ef7xPxnRwoMIBlxIjEpFVaiKopDYWrQKK34qdrVkHRCJxI7YaECK/hVsFXyqz
/P/LoIh5KGEAyF3LVpVUw3u+H4Jj1RBZ8POGbRlHo6dZDewzM0x3gazbC2/3Y6ITXf3i4GjT4oHk
ZvVBa3kNVsqR8QnzH5h0OGJxlUarKPvS/qX0VuDlKTWmAODAIV884s4/86fDIyxCrYC0iFl+v2rD
PJuivCyDo1kK/aYmjn4buPttASiZd4GRKa8NVgPoKHAg4SpmBxd67T/moPiKcThELsbmgtrw/fhO
VuSo83n8MjBaZ0fBM5DXsjYwhDj/oB9TiBbKJuQghoronjLV+4EW67QxG5qUVI5WoxYHPWbbSuKL
1vpuIdremlJUO1FM2fH8wJ89IUf7ErThBar9VZH+sy/gSjOMSToFB1qnJaFeE5XzM+jh8VInyWdT
ibDIpOfLJme+Pp2aymgpCQGhnwabqwLSjHm+abLekIfMlsGV2bVxuI0oCOPVN0c7R5vGC7P5mbUJ
tQhBH7qNBJu+nvdvOZIqkYPSxvAJCwh6WWNRqmycMMc3LhrH4kSIFSLRL6p6H6oRUl1oe0VIu3ox
ccut8QeAlth1XjXT3XVycAT7TUqiadC9gQP3h3AezG/nJ+jDXgOG4B/mrbn6zaB/uKSC6TuVNmIQ
RZ3Gkti+sr+MTaXfdq3oHvWZ9OSFL+/TYZfucaRCvLN1AYfL04SMohyPeJve1jk8uCQzqu3Ejor3
o5YeWkmIeP5RP6xFHhX5KcIUxtXoe3k/PamwwQm6tM6FRVw9I5SkQzSnbDlcOKjND2txNdDy8P8s
ek0CxgK9Gxxj+F7dTWNokMLiDJ7xVTkk6c80Uah/k4RQMKS0O5wFFK3qrP0UYUwJiA7mVGMHObuC
M99YZEp+5uFACGrCiqg8XGjmeRPMOvH2YLVDtFXSjsz/EPbg5tLWmpSNNO3khDVkNoAQil1wZh0y
N1p+kUcE1ZQRtmWgJbEQL42B9JVNJ3+Hi9O1HEoygXYfmffcwf96nqvzUztYlfBVWgekbyTuXG+t
BbPqDRT7r2WmyD+plnSvaRnmd93URjat+q6OG0GsD18CdXJ130omrn2Kq/XFzrICWiGQbZWPQZzX
d1IrrJyEw0gyGAVPmWyr2Cq+OurY/oE/GLbP5xfCh/BhmR9C68VfkQaWNVQFbWQctHATjn0G56Tq
yOnEcy032HZdsq76bCnYUCmQd1Ikx2bp/VIIprwE8KQAuap1+08lQSRBPseqIIq1byMztJsa42cC
TdKLXCwezj/oZyue8IGQcZGa0pfxfnQzKsbMTiRAa9euta1KMSc/6Gmca/vzA30MlMWigls4DWx9
dJyvIjJlzGYlD8zgGI0k5pKgLze5I/VbtL3SM932zQEidaztfNqACHDvilZetDz5cGfiN4Bxodue
TnDe+CpUU/O2wx+omY5xRdY4mEqP0jHNoi3eez2Wezd2Ix/d1qq5r5K7MfDhc5r0wiv/ZG2hRATE
tARSTPzq23dgJjd6N5vHWAe0ls6mSS611Q9j0rgvF1768lLfXQh4YIpDaEBwbaJtcPXArUQAI+p2
xgJbmcTJGLv8JOew+zaocf9tGOvg0baBLlpuat3N+lA9GmK2vvbqHN0D+hx+ORSxfl74UZ/Ngktz
GNhF7q6oNN6vOWnZcO20Gcy/is1LFHWi90ZQM78rLh9+2NcVTAsoN7mj/zRsJEBDbalwPJXocOGX
fLL6F3kkqgQiae6ry1T9sw0LPcYBJqnMY6TE+pNQED/lWfINXJn93cx0OG0UgA70eUo/dpBERnX3
NrgC1xSjFS+hZtZ7drH+v5pPMmnu4iUCEYKgaC0gbHGW0krN6I66G6DL7UzjRqYg7fqEXOv5N/DZ
WsTmiUYECw0m17P3L0CxoeRXFdUfoyz7TRrG1JEKMiO9zg59fqj/RXLrxch6d4VlwfqBmvJ+MD2s
7NJII3F0gbaAjJ6jUF9omPg7LH//Bm1Jpp4sR1rUxTRRSQhFO7lY/Wg9LSd9NVaHcBrMP0Lk8Jbi
NKYaBkKon30EluURVYJypOQT3UQ2XEvfbV2S9box2Xdta3K29PMINFKx7NbxUx2KiR8M0nlDcRa8
qXXV/4rIFBWbCXXdV0XLU+DKrWLeQNiy6d/sGqpnCqCiXR1l+SnrDEVflKT1uC0JfwTw8cG6awAv
P7tlqN6nqlqaOzXh/N2Ficg4l3s6m/wgUCG+AO/WKFCZO9LWpwzlRtIWd9Biip2sunsnzactbGs1
fx3TDEgeZYKW/nLXDn47mNXf5GU7PsyNNb2VY9b8yJKuWzisbvpbbzSXVKtSGd0uUO3s2XLZbHAk
Do3fnGq24Qe2JOU3kPCOtlhEqy915tQGQVUrv9rNZBm+NrpC7tmZKzAoKl51fhkGYec3SkKjcegO
zFMx93b3lKPOU2/JA0904VswHvFAr+xv+TiOymtBMojEvFXM6PEqq95Dl6i2TaJQzMTPSBED/Hdg
CVj80BLYfhGlpsC0NyNNbLKqzp7qSI1Ur1v8TK6rdGozyv3Cir0sTYgCjVp3Clh+uki8NmvSbekU
/T7Vmim8Uizk7RutH+mZSC2s1DZZO5G6DJ10SbvS3tTtIm3kwgE9OFB33WC31+Qbq/mqEVX4wzI6
DWB9JL4OYpYXVdl/xR+rb4ELgDCQh6EL5M71/luwkxh/s6BC/yzcXBxaQxTXc9rM5DVDqZmgFRUk
e4YirCd7wBbMCzp4o74yzkqNHa0a33Kgh1e1Qt3Fm8IYQ6XaXSDRDVYuwwEfjOw2qqP0Ws+GPvZq
SOu0HQqLiRvcpLEolRdFjGMId4+dMdfwL3SKJvd0WgHdEWnkkDjLrX4mFhnLP30+uD8UOdsYC8xq
/4VitYm15lxlT2rh0upYTJ0TYGLYu9YmqOf2T+CYNc5PSdRSCAnnfGF7O4nldcaEvfxQiWradQIt
Wh4bVbmZUVEBLkUBNxKPqsGPfLCXEpllQqsH2E0lxOGp/TmV5VUB9PKN9nAUNUlu4VQT1iS3MCeb
pmNiTIhm55yS+650Mo30RNR17DNUbR0MQlLJxkDTIO/BbEiNj3AdhVct4vFtWcTFkypV7Y6mKEyc
ktkoOYo4mvzCkJFzUJJEafZRCeoUWKUT3VPFyL7Z9jj86bDbSX2dmv2TlZbdmy2kjHjyAe5uaMt7
CazzrUYT2FMtx7rL51jO6eXrMCCoacImTzzbc+LVs5t9T1BgFOyEDRqlnMyZDn9JQ9oQwLMhCFVD
+zvlnOIptob+VRj98H2MSDx5qqKBZxJk36U/F4Vm+6PWPMZ9/CW3W6qarZ2Jr9iSUDsah6bw1MQY
Wo9qLF0Bwqg0uOwuD9TP6EaRr5A19hQ6RE7ZlO4VsE0+kJic/YOl4jlSwXlCF6dW6dla8SEgv9g5
Vn5rWmoZbnqZcrdNes1uqTbBkAJxXbuw3RQRosvoKY147hhW6jaBGcKNlh1sSaU74FGacX6ca5G/
EbakrR9Qm3w2mzj9PmR58sp90T6FagZdH4/2ks73QV/sHq0UWw2OzkUw0emOH0vEWVgi9MpzxhzS
PtkO4GUE5j+IMGJAmURfUehuCEbrlAp7XG85/MhTR6iVL2XPPmrmOPeIwTBz5IMnw7IEI/8EG02a
k8yKevuYs3lLKsxy2qSGlW5nJsBvZE05ZnKcvREn7TVkkxav66UzvNA0vxyDnwD2632L8vnh/MH8
SRAEUREpoUEgwP+rK0Dn5gVKmBifSXaYEdJz53ybuBIGFy7XS1i32vLgj3K7NhGhEnuvxjFH2+oJ
UbtjkDrjTT7HBi5WAhV8qYWHtO0jSo9mU14Y9ZPrFTJArnJ/SY40tq3eOvCnWY0n5zhlCPIds8U1
3dGHnZygk1F+vneavPD61B736RjK/0OEif6PvBpd98AQtFUAXk1sjkMnzSOM/aZBBZhao09mB3Iv
zPJ6JnQIdPUta0bnwL0l/uWCmBxYgWY5PSiOGLUXLE0t1CFGw5GH3A6k/fn5X8WApFZVyhdUkEyN
RA8tce/fUDj25Pg4VU91ZokrJ0QNrzhW+7PO2Pf+81DIVVHUGTrlGXVdsypMReiNGylHtycCcfu0
8+3UbJ71JIh354darbblqSwWmosAGF2kWF/13LQegtFiVddd/pCPE0doUgvHA88ib1HhxCi81EBe
GHW12v6OunT+QCNCf//hQuGOQmRu3TvHuOMuUQ2BucUN0by3AxXFlUYZvhLDvLPZRjFKUS51i6/7
Yf43PqgDgvmFNGWswgrMCJK+Whr7LBQvzh6fsP6oAbDAtr4UDz2tB7Ff2rXst6FRdTpmPEl35xiZ
8XUq1CTCE83G9saSangIiHti0opRX3sNOUDK8iUy7SMEZ6vcKGEOhO/8lH2yEOHC8a1CscXudh0T
lTQFjDRU5SdRuk66qTEu2ZdIYtJdZ0n7UtvSJwuELQF7QbwFlxWy3FL/2Y4Lqw1kFkwQZqAO4SiW
Kgm+S+Q5241l5BILCPDTfxpAyU/nH3OdCVkmiZ4I6nAU3SxdX2cZaTLsM4rC4anuLZR8HPg+6tBk
X9GpdKBbb8BNuG4Je7XJb3ol3Oqjq17Y9Nfl4w8/YrUxgbEYtYjetKOLn7lfNo34EdtYbURoKHdG
FhQbM+wmvxrdt6kcqs0S9FAu7N0LX8xy6fvnVPjf7yC9zOsg5Wbrq1NRqXvk0y2nooSKv4MN2H6x
TUyM6BWAY7w4j55/+58sMtaQSqEODAq3stVzo5jLjSIDSiEqbnAYgMAp9iN6BVAA5RgfbM8Ptzpc
l8fjWq2blB0ofTLy+1VWjhCoiODcQxNS8fYEtp1oz/vASS58PH9Zp6sX6bCetaUaSCVyXYieHDvS
AF25B1mm2WMSGTR0VKQwwiDIv3QoU41kIqgjRLu1q16A/tTtnd5y7pWD/DJNcIMgjOGP3lvV8fxL
WN7p+qeRglpM5+hCoTz//iW4UqEJBagnHYIK1xXcffO3JLR0JIBF+JhqFtd4eBM/QAlUl2QSn8y3
S51lId/gsKmvGc7uRFLZRCxzQg5s3tD8ZU0ep/Ist63WmT8zq8UOlzOvLQ8JymHVmyNNfnX7OLsL
DYdaeFwKvE76UBDeKoFBWI4H2yVm0me/ciFdObQqkxt0V/u2WwxKmA4tfYySpRlUrnWLijPZkLC7
tFA+HYr1qNEfxgm1zi5piBUgupbWEXiVc8Lrrd+bcaT4w4xN8Pl5/2yno5N/of2o5DLFutE70mq8
DK0ZiJw9aMeGMi/iZ3faAjvSNzPdTzfkCbtNw+XGC3M72wLGvVTB/ex5nYU1vyDDFxTF+8UHABTh
W6cHBwvTiK8FHhrh19RKnKe6sAPt8fwTfxwMeTxfO/G0zTte951EVtl1KfYPtDXL7JnCXL5pYV5x
Rcfp6MIX/zcwe/9ZaYRQAEuoUABrW6s9GvANOO+I/tgRvfV3A0eF5oGyGl1OM6DBuClPst7EcZTT
CFfXIUKgDku7DXUdxd7g/pPLO7oTnHJTlpJ9qQjNPHroWxzDt1Wqul+HsKrbjUljjwNiTQmx48lC
WXI1Nic83a7Uhv6Sgxk5anPALt3BJ6wbhhGLNRv7ha4zgkt93KtT26athxdLJdxi7zapWLyfzcQd
erTW+IIWtqpsOmdxw2lLvlJZ3WGH68kYn+vzc7o6oT4Mucz5P4ECd187oTM3xWdqbjEKswrza9DR
sHejY90zHBqrhcl4fszPHpNSPNslkStwGn01JoEjaekQebopOoGzm2zeVAcX1n2kJujN1UHp7de5
Qvz48/zIn8CsOD0ApOqoHWCJr1dVTQNLPvR9cETvGOAy28UqikUZtjUkRRNy7N04BvpL0rXyJWom
3d05XQb73xEJJYQ46FEb1RNI4e35H/bJNMCjhAC0YBzQEK0OEZwz+4ZkJSRfCmboW9NiK10wUIWR
dT8cvb0QIK0O7r+zzlFFKEosTb/uakcubJrWLbegezNPA+AJirmv8P69NNGrDeP/D+NyZnNkL02a
7ycay/CodQq7PpZ6kQ5eZsWIZhvcJPcpCuFLbtOfLKt3c7t6h1Frkw2pJdQTNw2OnJbNdoxSnOXM
ObgLalQIkv6qzfmJ++QRwemRWyQCIsZzVyEQosNIK+suOCQ6pp+bCM5csS9GV/6yKWhUF0b7W0X4
Z1dc3ij0W4J2yqk2Bab1fp+X/ElvjUdVBEp2Sonina2qNoNzoLOlpLTgdsWwbSTh9dUo3JI5bau0
t7yJlmnrpaK/vdjqHbqfBwdrKVpmUyTAGDAWttyIwNam/fkX9NmskCEgDwz7hga+1U0EX7tx0kUr
j6Ztl5nfzZlherJSKSbQ4h7iwxxm2iYpI1FeeFmffVOLsTsLfcERrq14B01kalbL5GTJQb0xpqbZ
z+lMwVuSUlet3vTPP+k6SF0mB/Wfxe0OKBwSv9Veiq1hYCgONpVdTwuLEJLWAJy1oN9SexWT3OLg
h6dRjdM15u+1n0IQ2fDBe4WmFvdahONcixzTIy1sX5iFTz54NhUiaJWNDyrN6tvgzBFYvmrxKawD
/FNzoQ8PhtpmF9Gmi2RsvUDJA0Ik5JtAbbL8kH/Ok4pAtaxGcNqmge7Si8bJpGEhbIevZhLm+lWX
xFLD8jShf9PE4AiX01iYzz1n+iXvmE+f+a++zNJoVTVXPwVXyUl183g8CgfLb8+1i27y6IOZtd35
if9sDzD/GWi1zRmtbMJaSYtT14zE2HTuNs/YVMw27AoV48Xzo/3Nqq1eMQktmxwTRhhLE/D7V5yM
ZBAwD1uQ1Mp8Iu884B6WSE8ZMaFTi0UjidvSRlbaazMIyIyS9FA39l/YAOxdrkxkg7PFySuIgis0
f4ofNIvPYZ1fygovu9GHX4qskJUA7YoM3/tfuiTK7EX4cdSKUnpaWKS+EsCrsBAiHYBiTtvapn/d
AWHEIayolz7IJZB4Pz6tnNwZ0TyxYZKZfz8+6MxIZH2rHJtMDb/kUik9ZVarl7Saxl8zpriUTGK6
7gI6VQYqKfQKRuPOHOyYamY6PZ+fuI87IdkfG5Ujmkbc1deX80xJwiQTOuTKnI6OXC+V7aRmsTdW
yetIdpLqVvt/UK1zPVDJA/Ei4Dl+OOmlicxKckPMSh0QaVYNG1F21h96bpuFlCm9cSqx/2nxCy0N
vOtwxI4ufB/rmxIbIzEGaRDYIGhjILC9n4e+Bopl6nFyosgVwhYHkBDB9z205lzuzd4Ofb2mJKEC
u3mgVac7VV1gXQh0P36kOF+gnaeNHIy7ujbnMtKmr4YhDE990mc3upUG+xFv+JOtV5fwT+v009/n
/Xes1W7bmEoSpMEMutgtqsdByOg21ePuF3Vsuc+sKEroWxVYnTYFGnFP5BRWNk09hbcZ2rxLQLJP
gl5WOnSKBZxvUz5afQZG1RjzZNQpnZ9B4hWpm93jGFZuqimggqhPo3LnIgq9a7PUbiE8K1ix1x1F
KVwy76WjI+4//yUs8736Lv+dizXBpUrtOixF6x47xMfN9TSjatpkTtxiZpnhQ+tHuRM8VCXgMjp/
e+Pxvw+PQhanNsrTVAZWMZveKfQ3VbZ9nO3shg3SZXpUK9637CM+86rcTgE16wsP/TEcWWaBI5G9
kIvtOlJ049LImwLWPflA9u0yw+HIKzrLuBdJYBVXcT5ixnL+ST+OCZ7GBp8tNKT71hoE2BepiRzF
mI5t2zkPaS/tndawwEIXM7oK656b8+N9PHJ5RlKPhEBkej4cuao7LQavqCUap7d+jxAZ0PWG9aXb
0mffMvE2W8ritQec5P1+omT4XWZqPh5n1S7sazOlG4sdW+nF1kloKrpwjnzcuCFwgSBfLo1oyNdk
AFE1Zhc1znyMerba2wYcu+1nzVzfJGEMwbuKA+vRbs3kQjb34+zxNv95zNW2qUe0khl5BN7UAdbq
JVMSXQ3CGm7zslMOVWhc2qg/mz7OZK4YgOABR64iJjEGThWwPZ1qyxh+daC9bL+ra7fenl8mH18o
V5dlFJb43xf7fv4aN3Dn1q3TExKfyLdrozhFBMRQusafTZc3fmQG6YVWi8/WDBvzUgdedPLO6ubk
OLNoQZ8XRyJSjayPhqsUqM/bEDe13X9/PHILePlSGeUjWH7KPzFwlLXR7HZVdMKhgz65QsUEymua
jEY/UNr6z8Gd0WxMTUj72PmRPzyk4L7Df+BDiC9Qo74fWcHONg61xDm6jYtUuYJ+lIgo+GI5Sfxf
3ydDLZySv9xmgPirbzDm/qlzo0CTQtsVkNie27Zo9X3jjJfcJz8sF4Za4l0EDShWKTq8f6qBzy3r
6jw9JVja4QCPF3C1wffCrbxSgX1EcJvIu3lu9XZz/n1+jFzQSFM1XkrHdI0Qx74fOkxL6vdlOx2h
4ICi6CfBhRmGAy4s7q6aA/tGGaBohGYCQ1aE43PGYf58/kd88vjk9pcrLPdBW10fV2ZnFDFPnp2s
jMbuTeVKQ/X10h7/qGYZc1hCIuJYxxb8oqR4ebPvDmqy2v8Ovfy0f1aygVWsSSGtgFgdvuBw1j8a
3C/2dJAbt6JHTzFMrQMI0BQ3hHKlZ6v9JX/Bj9HLIlMnT0WGhSrah77LcppUXn7OGUZxa6MuYSxE
YrHD38/ezWn9U2MhfMeBz95MxSD3bpM7i/2CeZWaYriQ9P/kA1sCaQDXf80f/kZ+/7wQgbGAkAt7
bmyG8BY1Q/zDgj+2c1xy/v952pfH5cpApZ8mkdWGxYWtbySiZ1rtGveawPBxbPRxU8zjnwKk7dYa
B/37+SE/HDjsWKCm0RYshyqKiffTrTe4C2Ni7aJhpRXOH7vUvKdDglmurO/KSPLown5l/xUhr1bY
4vnC5WCRTHCkvx8yMWVFw23nHEWpnvCf/10kaI9HVFVZ84UgFODB+ByM04t09WMO389zw/SYl1Xu
F73zs5J0nM8iGHda6Jp+GTV/tXLao5mHUB0GtfTSzOmW3TfyrB4ueBcPt50afC/zsfC6fIlVQkXZ
GCGSjdlQXG+QusmduVSxxxbqxkAyEKGiuevEnGxUQfP20F2lo/7oNsVeZM1p6ulegqj5rUX4NpFy
RPaSPbodV7uyUQ54JySbUMb1VU5uHz4u0rAqdx7was7py8fxBoZOY9HfP4NCHnGl+z4bDvf30ToN
OvqENGvR8znWVplKuR8aTMwHw3dU+owLtI6jM/EnynVhKbeie2pbZ6/3Nm73uL/7XLlvmzzf5hJG
iQp6GZZVG8ltBDrFG/L8za3Kt7Jp72j5vrIUokLVRCdGiSSQci8d5bcB4siX9NRULnZTVhFwfU1O
bpaEz1lZ3glswl2te+6LvPVpxvUzt3zBOjvxrNQ9Adk5aqHzMLt4VMgxI7cPSISy3VvvVEdMXHaO
FR7nxqz5ueqT6UyPhHZPLSzBWjV8d9R9RzE3QOXJmKX32F5vnVA5alUovNFInxsoJ4ujOq/utlKn
m7RJkESnW9UJt7kinkjLRJ6JubiIjRuRt5MXg2nwjFD/Ihv1qhvy05xmr4otsYzM37I0v8qxMZth
NoNIGmhDEieRpvd5rCaI58c9cm48GtXkV9PWu7SL77NQgeo03wgR/IBU9hXPKl8E9avS4lQp6htj
tJ9KK+98NQx/IgnfaYM8UOwgH9Vavwe1u0IA+QNpXLrNM3nAu+0+E3j5uW0LY0X5GqQhQkALn01D
vgwUHnynBthiBfe1In7YvbOxpXpToW71+hEf9xhHOT9KtNnj7rOFyHaM7eJ2sPAsdmLN6/rxZjlE
ANmCvUgxWLBxmzSSPd3ULyE2Y/WUvpAWOFkY/LQy2AJz9DtD3jaDecjAoqgICpLU/OIozk2Nx4Zh
TI9F2YDMmFLPnvqdO3Y+Ddygq/QbRSGo69Nxizn0bmqtnZW1xwyHDJrkXysr38aKiydttcmGAGrW
vJvn8BBnzYNI7du6c29YJYdcRvvW0k/kEDaARm/4N54icg0e8c8hKPpbpRC/wnR+1pRu4bFsVcR9
XTjeVYKUQlRtO5H76ti9jl21jfLwGOqRn5VoB7rsKuiUn3gP5R5ysNu47G40lpFnIqeM22hjKh3F
kfHWzLRT2Ymti77K05T+u+mGO+w0N61o7qd08m132A5DeRgs4UN5ea2N+ssku2stRIQLL4Y7/mih
s3X5UGzlhDX5Q4OJqcJrgdG2T5x6a0/Nc1oolDXzl95JH7WIFhLqT10vLC9MzYcBMu4EeUQU5pUd
m1tWCe0aJHMrfVyAD1fRnB6MyHzGnnTfVMt0WM5WCdr92Oq3VRk+z0F835bDPg7AboyWT0b0caYO
T+L6l6GMke/qwTdtin21qg5FPn8FEgOBIq5ggBRGANyoN1CPBhNVSbR0Y3QrCeK9qtA3hm0NWz1e
vKKECctlEL5mh5s01ZStLkLdj+vubhjmb5mV/Rw762Ysux9t0Z9CI0a43ADw4RDcca4fnMj0I6oa
mpltsyQ51I66dXjE0O53qSgfa6sbaNV1UJUOIRL9+K6t9Wdt7DdKLXemo9Dnlx5K1fkjZewXWbPv
c0I0sGuO15WExWptXuux/NWXOX15ff9sRDQcOsHE12HRfj0j+HW6o23J26zuYVLh4mqWt5GrPzD3
1xSFBx8xzOz1JeLz1NJx2Jy/l73xkBnYbRqZuB8i3fZob/segWqJ0gpB9NxszVI7FRoNh0DTD5N0
VO7Gqt9HzdZZYI6tcTPAVpYaEPV6uE6pHmnmdCpleKMuvSN9mV6lWo2w2C6OwiFhVsTR4LlKeDC0
ZtfYUwxkLjz2ZnpkFje4+R2reTpavKsNWvN7FX2xR0tHsXHT8aTH+ilsiysRNl9oQn91JIyyNmx9
U1rXPXisSsgdAB0EFNm2swf6eeUmLIej0eLPFxQPYsHVgVmBgHHCgGOb5zUV3fo70/uUhAoum1xE
CoMlHAfsMcoJOXi6CVznCnnsdz3TARal9s8g7GlSS9U/jpJe91r2Zs6p5qEz3E0WeygEhcHsX0c8
RLymVujCJI+Wiux6StjOJ412zbk/9vVwG5TmXVJNV5Ez2x7JvtRPuvm35oz1qTPRWyHchrhEhoc0
U1Amvde05imfYppGZXHK5gBukvUTBNsPCqYbs5cHdFY1LM3wQEqXXp6o8oxZTNv/x9l5LMeNbFv0
ixABIGGnMOXoPaUJotWU4L1NfP1b0OQ1iwwxdGdt1I0CCpV58py917bHGSPHtKq7XpWPWe3sgRZd
wqd4ptvksy48NrLdfAe0u8c0uTDyhl186q6A9D5HjsAgMo2H3q5+qQUjCXC54Oi0aAjmwr6N5HTT
priGprbhNe8vY/WXaIq3uVJ/iAaTCNYKv7V6ADom42HjMCyYemwz1Oa13zA51wOpxLBv4MNk6/J9
HAVPv5a3ptpk0AFl4OZlmGqbG8wwCLCOk2+JEE+5TDCmsgs1k0oVoxzgB4WLBURtZnVX1/J+Vfo7
3Z5PHBge2iKZvcli6lgtt1BxTQ8HRyAd5Vp3GnZJ4+eAGaYqq1uJ54i7DIfW+rVO/YXcMtv6/Hae
rKMqOToNVZjHT/1k3jhFejQKB5AxnotsrSBeQ72DI73To26PYflepHIHOOzamddg4TejDOJRIfHN
F0ZyVZYDE97+BnjdTavIl2wBfBfl+7zInzvAhUuR3UaGs8tsyVs4gi4yQjpM39x8ODAx3ve2dq2U
47UtrSuzG6/zTt+NJMN6SVL8QrT4ls/TY1fKS0wYN824+kQbG77Q4usaJ7Xd1zZp4AYImujRpsVa
DlOY5fXlXDRBWUY3k8CTMCsZz3Llx7cgNlmOWievwaFRBg2HKmM/d7+levO96Mqr2rTugd/cRG35
qkJ390oZ3zl9fsiV5Elfhr06blJq8gGnbH5Bny3JW3Wexhraluu+dIO8qBNcDVGKcAYv5OhZY/Ww
juIm0cbXtNV3bhTpQTeyvuKD2K8jEDxt2OhweJgYbPt1XIVuP/ltWfsWO3SZUyNy4FRydT+RaO0t
tK2ncaZGJly2KfMga5Qd6Y5+aalveiZ/OfrKW5AU9647AGEbgGPrw3ypa4TfJqnzk8M3hUO9Ax15
bYzryYG/YVfqRWI2LMJK96+bpSS4ueqNoseneAKlLpOXeuBLoVOAJaz9NQ354wwQE0ONX9WLL4tI
9UqjYu6vTw/G0lzXjXPEGvpcacppyPp9yfe71bKxlvDa2tDc87/PUeXMpuM5xJi6/dXZ0LtvOe44
GQApRSUKA3Db0kaenU7rLx1RyxhWREF90Y/5pFVBIiEGRDoypmAOfXbNCLvLQIK5RlM0jmYvq9ru
WKg1AWIQ2Qi9hoIvmzGiXbCK02pEvKlDkvy1u5MPwbydGElO67xn749zmkhsN+ss/egMDinnGxtc
7vEyiuU0VZZaftGZ3f5370+PJmdxnNfI0WnQ/ma6/uc4rpSq6NRKWnBUJ/thmdl0JkidoZUN1h2J
gDMaCCvdG1WS7RfGwF8c0Y3PDsxEhoAaY7zCUz8bcA7V0sZQLgym3Zk9Vd6yujgx2YjK2x58QOIj
K+PwJrD36BhQhdMGpCLKNqyVynprYgHzsCal41VTJ6sPBTPRKij0FBfgOEydSeYrae0+R3ZQ7qWc
idaeM9tZPeRuwA6MdZwVTzPbcXk0RIuNENNZvKMb1aZ+XTnm6vWRxl6ygDWo9nY+GlCiB8j6xOKB
Y/eWSHFZtfpicjDhlVVlvvUztkCLY5Lu1RWaQ6+slak9rlM6aLuuWTeiYKa6r0q61o9axNDmhDTV
MrFbTcVX6VcfBkVke23JAmjFsBbRlXj/Osl2NJyJoRaof7vx7YWlpWmq+Co1rRZYoiJ9hZKQsWIv
D39uhWyd0rM3i94XGz1dR9pu540/JdGbuMp1cWyJM5o9bcyXR7Oqpv2fL/PJC0xvByUWyi/UX+e6
Zg0m7CoWg8vYqmz2Za+aAZCv6X4yuire97hAxauhlCIL1SQul2BTD/7868+AXx/JIeocdMznuCWd
kmZOE8M+pt3S3/ZSFA/pkGNviwpzdTzLjp1juWgI8zqot8zS+/zlz5/gY1cN4RZEZlpdPGum1e+/
5m6tURz2UYJVmHmAEeEYyxRLCXtXdF888E/aiZuQHEUaADUHredZw6nMSENvnSnemOElATbWN3XN
ZSjzqD+VvQYeslyiYOkxJPZrPYQpRGes2loVsH78pWUIL8gm3eXtNpAN0Xo762yLDndoWoCBiavU
Ir5mgsSROi9rEXVfNC4/rlRcCb3Y1j9nSHWuUhdj7i79OLRHtRHQR5dFaFfFTHEtik74lsXQ5c/f
6Sf7EZKYTXaF6YXl8fy3qy1xu+qsfycjyrIg6afN9JEwCVlFBVOKKC4fiIpysyIhvlkH2gZjAdz0
z5/ikzeLp7vlMNGDJvL7rKOZrlUHD9pi6l/pcLjpeFV+yQh08GSbfTUS+bhmbBordwsmYWDPHvz+
NaaeUOeEV+toA1wA06lzvNkNThV/JTD45K4wYRGIpP8mATpnd9VrzkipZ6QnQuHV2xkz/EGKZbxy
ZOR8scV98t4gzOMnSdwIWWbnGUTGGKVr2Tv6wVRwL1qI3l6MqbX2lZmOd+Nq2F+UMZ9cb2sF8/BY
DBn1bM/4Pzu6uyiEFNn1coiNeX0c7TF57fRqC583238w9YxfFCwfF2A4FNuLgXqesdk5s0pT18We
UzCt7bIugQsf1tdtSJldbdkBdaaxq3S1DBVo+UEcDV99k78lUO/3GSRKDOwEa8BvIsb7+7Xn3s4g
eFChAsfZRCCtRou7JgMxjMbUdE6ppdOZ4ZOY5g71cjnsXXz/x2oecpTLK1Z2BsN2c9kpUZF9MYD+
5D1j/GxZ2xa8MS/P1sosWrWoAClwitVoIpnWbrLYh2Wr+m7V51+sUB+/CRfBP9yA7TWjmtr+/X++
+VZLVVnmunJoirZZvFE1l0BWNLirdWkf1TEjFEGDKonNpPxOf0L9Sy8FizEkrq3UQJ7BjOdcrQyb
DcF70TmHzJi0m8I0rROJHvKOA4n9xYP9ZBdCj4GGF90wqXjQid7frGCLcpJaLcGOGbpnR2PCGDyj
IZTGz4aVd561IbIEwwqvcjgrtqo7XU1Iil8dtza+uvOPZRaOPepXfnlMgBj+v/800UogVWSI5NQO
xnKRkKcMeILy3TGRFepTciPzVfXzSv/7+o7HIDS2JGQ1vGhnLxjnwb7DuZUge0/nfTLaMiSsr37o
W6EcHOQrMEySH81EAMWf94WPIkpU1PhYUFCiLWJKf7bOIJ8GOdat8TEj8UwPNXLLKl/yXyy4LKS4
KLC2UYUMcqgOyjCvs9/Gepzv5lHO35MIhMTOlSV4faJJEFsOE//W6xpjNTZ4Mf9pXOPfgAQwFckX
U7rt3Xi/ZCAA/227Y+zOLZx99NHJowasR8xkIl6vFUjsV5UKS4eGUL4zhk4GlMfKFw/s41KABmZD
KBpce0ujff+KZK4k8qUw4qOCi+ZQSwWWW2UrYTKu6/9yKcTi/AIBF6m/UQP/WQjiyWgzED3FaTOy
7Y1OS+90VXsp5lb/W2orLwGvH3pA00QTfT5ZX1P2tKxro0ODxJ+ozmI1epg7k/hpK2n01Vq/fS9n
3xvf13ZYVDez/PlhNTGoO/spdw62Vdum76Ru3uz00azKLx7gb5nH2ZVQ3OLI3ApcpF9nhUg5l4BF
IiM6zvXcYknkSAfYQtHcMuh6BYJP1LWGb2euYEt36vp1cTIH31ibOmGtZvi6uiWn9NaHFixQwwYM
TGhYtohP4n4K2oJJmh2buXduLQAHaEj7Mrob9Mq5ISqxONlOFK0BR0PDCP78u/3wDBEncSCjpeLy
pX0ghiJlrKQ0zexkjnMTh7A9GiOUYzL9Nc+BC1k8Qoz2vPYfnLtxZGWI54jwdInSBfttfYv1yvWh
k9BNnSVtq6r/SqT/ofbZrsmxhFA16q0Pp4GxirXKtVo67PRyzNd4gc2ecCZh9IisrdmPImdE+PcP
9L/XPDthL3Dty4GZ9SnZUKWBoVHTMTospvaLwu7D9s7NUa3Sq6EYR4J7ttSP4+hKVEn5yakUPfUQ
oaLesSWAFBlvIX549xfWhF2WCQdvL+OmP9/op9fnl8dSwdr5IdRLrlXp6h05DoUh5A14zcHHDSRp
W2zt46Ex/SnaMqWMAqiTpi23f778h/Vzu/3/v7x5tn5ynlz6RQWm67oyLgPsZ9l9NPYOff5oQYj+
56t92CJ+P2wDtTlqFer3s28VNp2zZnXJL5GEmjY1Zj9a9Omol4gi5FIxnJvsrxi7n94hEi3Y5OgR
qWff7xBLhAtqqM30REzXZiSGa9zSjZ2LF7vABfTFHX48Xm63+NvZQ73Cb/RsjRNayp4LRPVIkIno
gnm1+h8yg1x8YtRJmooxMPM92mneV5cWcUVRUFe92YezU6Zf0RY+lnPkMcIipAvJl7w1BN/fu0hk
ISoNQWOtVVnYzJMWwi1NDrmrKfslrcu9vW4mh6ZE86FHTkq0ej2fKphmO7wj5cOfv/6PX8VWVnL8
Bv6gwyM/+zh1hqJaVUY2a6MFwiid5lJNiZ/KMJV9sdd8dqltvkNPgdYzWYzv77xIcTUM0xqRTgG9
zIsgjio+2pvhtk7z8e3P9/XxN8x2ZoJT2Iz2dKzOLtaL1spzwEunnuzDB9VJo9ulGJsbqVJIMqax
IePzKz9Ga2fFvt0y4f0fbpcOt4bBi2JIWGefYIwXV2r4qw8cR+wjhnm+zkUooMnr6Yut7uNvGNMS
elUH8woi0nN7+ajHJTG6hCBmutk23mglXXKxumZ3rMXiDl6eRNNzW2qD+sWFt3t4Vz1QVEKzswn2
5jX6YM+FyzPpxWKSt5cN5tuQZM3jMvW8yHFpmwiopLn0PvS4xWDO0xnJF+fAj0fiza21rSKbZ4um
4NlSiRgMtc2KpTLlxZ38WhBC4gNMi25im16KL1EDvJhpKxjhJFP6qLaIXYOhNiBtRpMWqyG5hCXc
C7ONzd2f38DPPhwPBt//Nmsh6nYrUP5TnI5FjW6lprujaHri7JJscbWnxHhcYybf7iyWxKdTKkjn
XenRBDbJszPj9gTKsubOkpp9jF8GQB3zFwviduF33xonN0j9MCC2utk9/2BumtQY5m3zWC2idUIs
TcYPbdSavydXczbGCIEzH5k/0Ir3D8CukBUgREdiDDv6LtKUZvCEXuR39ILwLmI1mW61auj/2kvM
mRzMBUcPWqWkvW/F038efJMYkxjAix+xSD4lUofPxlKT7Eaa1r/+/CV/8ig1KE500rH2bqLb95eS
smGMjovjmOmlc1tkWv6grFI//PkqH1ZOOpJILB18BXxbYNvfX8W2e0WOE213UxjFEBZNpxAcVxUZ
aXjjFiX158t9KC65HLpOfKn4GLa24fvLrROBftOi2cdJOmAoMsJviCtzO8CEI3FZD3FXU5b9+Zqf
3KIBMgLHKWUIq9jZLZpWlwCgZzwXryTG1ao2HmeQDND7RBL++VIft2CoSkxcN3sr0CG6n+/vjy0P
dJXSWYQ04o70KGYFqYRlYhPs3ToFQUDxUB7SSGhItaSbnjRrlLqvIt+eobQNSJuWOcqN/+ER4L6h
HauyaHzYimcaVZNupdZxMDIiWae1uYC0kISQ79sv9qaPJRGPACwGswRVB0lyjmOrMh72mgvriOxR
HLSiIh5tldcWG9SVDn/aR46wIviQmifmTkPVKb/i4H7YO/gIjGTFxhxG1SvOVgc9YwhBeIV17Iry
rc9Um5lm8gMcZ5Z5uD7VXeskXRBFmfXFUf6T15stGey1hdGUnsHZpqHy7crMzNzj3GbCb9au+Vlr
s+VidzMHoi0cufvzC/fJnRLbIQR2JwNT3bkS3CGjDMQp66A0RmsN5BRHP12JENBD9DB9t9W6Nrwo
pSvrmbbSll/cr/2hFhIAWDjO0DyG9KSfw40Ngt4VtMnWsRqqgvg1d7Ye0C1m0l9Re06k/w5s00ai
YLGOStc66GoXebHSqrmXguTVQkXrMaQ0yfAAQ0bbJRX6oaVR1292oTQ5NNZO33etqz+Ua9reF4tN
f7IXigmuvYApuzQQ8HunaXHVayVUry3X1BjVmLfLXpCpcen4XrHy6a13iR6EwUMjzVsBrByVVSFb
LZJUTrFt1LvCncwBRU/crAGyrtK90WIO2j19GxlYdZzlO6dYysc5KeH02k1x4vA+1qE5ieJGHYaq
CjSwEjZsV6gtUI1yNffz3OnNS3tdxNscbQLZtU7xiaVRLEBBsJWeyqzI/ZGSimSgVHgamiQfc+Z8
KwnTCLPaancya6zbPCYSUhlUuW8JzTzJtqpeqDv1fVorxmvpLOYOUWnhq9NAjEqP7Mar8I0MfgWk
mVBFxfzrqYVp8jPDl0LvFMS1/n6xW7ptjurikYVyU79FqbDCLtoymHTQi1NDW9MoQcVMHdzrMu6+
gl588mOjMsVPy5KGsfB3kfSfvdhpS4fIXxY1t2+WcHWQfSuIgO8GumhPxCTMX/QOPlvZQIxBA8LM
iAPkPF6ptKJhXHAJHdk50kMREQ/rJIX2YOpQQ53BSG7piio7ZvWajzTNCFDPfgU7o7TZNv73NRZ2
Q8MRBFrqjAvOYZJuNaqzC+TyQBIRwOtqGTy+9gMk6GB06gvd7K8bVaFljxjHsxbzIkYjUdpjMJd9
SBlw7Hu5UxVUqe63ImPyDBPUUwBGiGierpdmCGJBxCoigKeYOYCWvyIOgZaJwJMcvMki2AWSwatt
zLt6Hb0xGn81OIz9TqnVY1aq93luXqf1FA79m7P0R9Frdz2OhaYpL4mhoZTuwmR2/jU79buJKMZv
K1Xu5mrkZ9mtD4ZaNoHDCSwEQX3RyHL00O/8GNU6DRe1ezTiIox78w7A1b4si19KAvpaVrTP4wK5
cZfIyyR3T4Ws7hCBQcXWhis5GgHh0Cdioi7NFCNCYZ2iRr106/51Hey7ghLd0NHSt07pKyq/T5NQ
c7RbNCjjqMpIkG2qi9jk8Ew84T2IHBGuOmLThY2dScG61ndS5N83ueNQ14hfEZOa5XHIZFCZrxCx
D0natSRvND45zi+QoIgUUe/SaLyt0LbnLUnuJG0guNee7b4fwzSary2n96cue4rL5psg7iPXoSe6
5aFYaKdyNhi8NDNChjgIvNIgk4k4mInxwjqd+2YtFErTNWSwjxS/S05uT26wIMMvR2iGn7mBlzfd
q8LY+iP2/QSzwe/YvXdV5TrXiWoHhUjvNFWRe6dKVr8w3MBCu3tqDVQZk1x3hYOsG2JLxIeZn/sl
eR0VEycBxvJRk81Rn6wa4l8LK7o25tu8G77TuSWwcblFkv0gUctW9RodZaZgHgFN6WVaCtq4C5m3
6GHXJocaMlO2osHICyrECuWw1cQnvUoI/quIKMa4vZKeWWxHX0nUGeFUWkNkNAkHIfPiZzvXX1XF
ukyLGuNA1/i5qSIAxaSlz98ip34aMljfoB9XcMHM9QLLmk5O554sPrtftEULwtTyp8RteGZRWOXS
CtN63VmyeypEfE8abxqkUc/AJi1LDy1Y7kXVKhHRSNIrh+UaXzUR6vStPW0pNEjp3Ys597t5qfdW
akz3s9HGu5oc2G2U8+9McixXwVQbseTxgv123ZCX3aq6L4S8RlJ7q83RieZC8Vg66z+xDU15yAhA
N8H0B2qsh65YFn+UqLWjIZ4RFCPYXSvF7yMltDshvQX0CaYL5r1uAim86e6SNXHD0tZICB8GBVY4
qAwCbV/HksakOpIwI8wJu+8alQF9FfWCWHTrWltRmHNM1gNnVINY5uUOB816MJsB5bdBfHRMHDDi
yu1QYQL5S3WlObgqAZyy6wa/s+UPtZ6IUht5+YH732pl+lob2k3iDCdTKzeXTuLlOv8AHnZWrM+p
4JQ9IJcGvP9sZqTGYH3oYd9Pi18p9p1mSAyBDMnDBZz5T9WJn0yzTQMMSs2Gonww4LKRIgA+FltV
u/wq0uTOAbeqR7QSyBD9t9H1o9FyNJ45eIZOI4gkL4ZjUjU6th7CihNROJ5rpY9GQf5vi2xpnzfq
LQLz5mDP6uRrTb9e9yDQfYbJu7HW7so6O1I2/oIWeW25lKGgxt+6VQR1mdwhPLqMc1KJYwLX59Q0
fPSaJH6v04WcUG+3YJsFEb95PijkYad+VGaXtayvIDrCmm2t0asncZ1ahephQje8aXBwkKk8uapv
yLXt/4X1ETPKz156037dNsmoF48uqbdHhCH+RPpB7NSnONFxwXBxT2cnSDTw/k3XW76IyZ9m1k1Q
e0YqRMXeQRTwGJp57VxZZnOYIoYSRKhmPXbjqJy2LsNuSOyLokz+LQZJTKJ5FO2UB2NnvA32tJ/V
eT9LYCeA37AuOGOysbFTpIr1jz7K2DSifWEVWPgzQiU7ZMBDnN21OEGgZl9VcgmaiFCIrr11qvZH
pjuHniM//qfE6zF1GJbcTfaqBHU0/Yim7NHNpocuWtsTze7EzyeijoTSPy5OF2N8SRvY7CxEhl3x
qJOLJlfuigh8kLV+12YVexOUIG9Yo4t1if+x2+ZUZXF/qmzjpaJzHgCyqn1Ul9WuiLLa0ypINhWW
qoPRmLfYvYOszS/T2H3BvOTj9Q7oKh8XXg6QjOk/dLoIB9ba2ySVoejqB0fIA9vBAQnrLeqsF1NR
bo1B4riPX91e/zbZ2mO9OftoHFyS83AVr9X9UGtYX81iV5gY9Bv9Vu2nl3HswwFtOgf7gQhuK7l0
m0V4HFONoJ70na7PexzkjjdgCAx1qaa7xa7u07LfdYX9lhgRHgSC03Uj7z38nvdL7y67cZr3Tt5e
WM7AiLojE342HF/rtB+rVJ9HQ7/WVWzRqqyWIHOsVwZJj0oNJ3HS+Jmv2Diw4Q29Z8B68ZpFjQK3
0/B70gsk+wDxXTGkyatZzaQFk0Lhi83biNG29uoyz3w3aWwvw8bkr5aIMUwtZP2WxGwm1Pz6hHWE
ROeiloxtc/DTebtMu7Iqk296yWnIzJzoRIY7aZx4fZY51XAbrjTtLO0Rt1Czdyaklt1MJrdTCWdn
ZCyK1URkw6I7b0UFo09RCJDCebxTUYgHq5UeiDcxMWzhfyrafkBK0UhchgPp1S4pu77bOKRQD87W
k3LwnzXPmmNB4hLGo173z3oXCw+o5eC1Li+L6MqXlAh4vW/ufiOTeR1vsj4nFhoAIEEsPbPAdGV4
W9kO4J64wYGO8TFx4L1bxqAR78vf4kq9GFTlUjTqywTwyEsI0a7n0QxEwVmxmvlzVn7MbeO6bc1b
Tc9e2y3qbFUuwFze9PFwHavNNUikG6tpNj4IDlZNfxzjXgaJNYW9YfywpL1jKd9bZax4RaqzAk3G
eAE/4QbC805PZihGZpHsCwT2BJnso7Frg67on60yeqO60cJYNf9pRX1vZt2l7WQvo1JcT3Nzg5n6
mxXpCEK1n10TnfK0+LlRIMiHIFw8tg5WWe6bGHtQ4VzlcO19xUUemnfdN9ajn6IlQUK48rkweKMc
bZz8oRpOecs5ddW055UPVSULBrWhpPKM+EPC3Bqnzfw9NtofMkn5SldnB15jH+fLz1ExMl/XsmUn
1ggDj11yvG1PuePcQ4++iLTpZ+VWhALjp7rWrZkYGmP8ljgjLwHJrCFuwKt4bBPYuEito3KzFxm7
NmlMFh+Ls+VksRmR0tZYKOkolqeZnaxYKgIicHWsmihDqSObFOk6HNXK/IcG0lvbzvdDNS6e6GIr
qFLtaeIsGWwvrOeQd+X1MiaaeeE90BSW8qqfgn5CQNfWOIkpKb9FI/oaTTSXc4Ln0TTu6VNct0q3
LRr2d+JtRp8ehHqIi/nYQLANmzLjQIc2hvQ6JrYEUqcSupZhHumJ3dvtLAKri2J8ZdkBZdsxc2de
3VYy61Q4idoymkOWomofF7Xlm0r0L5BuHlIkHZ+872csw7dWmRxZyHet1l/3i/aLuHTbc2cmDhZL
wFVia2+odN1Dk46tV+pS7BopnMBcOWEXNvaDvEbHFM88W3MkeKWP5mDu4x3fBFndbfFs2tXkCTkR
zY6z3WN8h5UIzomXC+WaCe332nRehth8UGJsrJE57u1WRwrGwjlEnXZshXyJlqm7JoSkDpxupS5w
66s24Q8BYdmqoscqI3sBaAFrqDIQWF5P3tDVLzVBrn40WeMOb2Tps5FNN5Y2KQhgC23j//wEEtLv
BPEdeyUlsNuqsoCCFBqqDSiMQeOLsMkoNyt3z9PrvWEz9JQ1ELMiGV+nBqNTXWSll1rzU1U4pJ/Y
a+xLip8+V39ZlXLXEZrgx1Od7Ml/OuSL1eHiQodLA+swL8WTVUw/29HACd476q6MMO8YZLe1JSow
q66O3VDUJDWBXSCnhTRD3mhhpHfxiIm9MOmKEwqvouKoQBITBsXXzVGgTufkFdoes23F6J1rYcky
7GVmhwsV6qW5zE7hcfiIXghu1G5pihuY3pP4JBcnPjgqaYoQkdrvoplV/VJh93HJSQfYio1UD0Y4
q6ie9J9rbr8hHMt3aYndYIhyce0anfISKw1E5HlU77R0nl8ro5v3RZbre1RWa5g523s86PZeWP0S
jpmcLiK3jHNPLzXtapmXlAOV5kwVLaRkuulccwwJmCej3hkXJ0jIvfuWDHrb+lk7Eta+KML0srQY
rgh2cg5qM0132CtEfbNYCwV5oevMKCa9v1HNOt6PWvzT5P+Br3lYn8rKTm8sZUoeTBPxS8wp/LvI
FM6CaFomr+Dg7WPNzH2jybO9qKz5oDvDsKuVKL1Nx6R+XlKz2sshl3tQVjoPPLbuuxT0kqikA1kg
K0+GE6m+KDXr1FXQaIwudncET5FcYwyPJoII6vioCScdmilz8OSX0Ifi2irH6VGr4iH34Hflh2Zp
+xvpyjnscK1fqOkCr0cIZbnSEJ0SsUihOA3uK0FbWdg3+XJq1FoPqWrd6yg1XXpmdfRo9hFGwwQp
DZFHShXqwHAPOvHroa6iXAbeqR5kqWh+D1iebiNOEWHHZigTywy7YdT2eSLHcOxZMxVbS0NVuv8Y
nGCPtnRHJhodOdVA11DKNa2H2Ls+cBC2iB6dslOfOCbnvFXcrz1DzqKvsdfXQ7sz03Lidy+soDcU
0ytG19mrjZHuWcLFs3TbfjdSSd9CdZPHKsYvnC7EQRTohgKDxe6ktXoTdHVhB5zX6pdk1Q1qHUve
oT+p75I85cOsFh0I/ITiqNBlvbXtpPetdhouxtQRu6FW08txiY2jOzf9dqvW7ap1TusPKoyypaLF
sA6bpYZymfNONrbfSNwxdoyvs6vUmYp91G4RRKvGQs5CEYW1syRhLqbc70XjBGiIKsqrrBpPS0Xx
UtGT+eZGWQ4stTSOSiaUHWOi/nlGTf89HdoVD6xlLmGJd32XzzBex1Z3vSTKTvDdAnNRNA/4EAVT
ix5LUN6XRrAq6+WqyIdsKI+z67CO5/MN5cEPR2+f6tx6ISSPer645sov1rz+ak3s6djxARA4z8ra
/ioU56JsMqyTCicRUoVfELg/LZWJO6ic75mWP1eOO/iij5+M2doBfL/jYNGxM877zXKvd6TJ9fyg
AtWpfllEh9up2IHe/olf+7EmpW3NspPWNbexlV6Jfvy3k3U4F+2t7N3Axv20Aw6negN4j6BZGoHR
v37SV8QVcHEcRb/N+xL7KqVfXLphRNM2IFJ7Z1OK+shmv5PxHKjzVARlo11ylrmZ4upboSXXbd4e
rVm5SflpqUO5WcSXxounhCWItxXoiae3y8WyGgc7kyjisCi0q60HqeU8Kaveel2tHaPIOkmrfLQG
uM0pJ/xpWY5jHV3g3xkoZdJDKtqftspRBPWIRyd8jzmC+dtq/tM51bVc3QA1ouPFZtUyk1pweIke
oImTuJJMe02PvsfzPDX0c7rFz2g+B/roPru5esXg7tWOQAKZ8/JSlPZCkN58byw5uZg9Ay5RHtq0
/1nH455pxmU3m1pItUi7Zp5PmrQfpzJ5tmmJRwTageFcQuLGr1R9viRJL0z7/h8NVzaR65T+4FIS
L7atn846X4h6DlKNwwQJ7SU9B+iaUa5Bg6h3aEifOmd4c0txHMflioHmjryx24TDoGdPiekbGvdY
OYXDk7G3E0z6r1XjRldrbM+tUT1iB5NelI3Ao7fwLQTKq18Zdn6oO+c7lDmAb0u2y3uMwGPL4VbZ
TSZdqaa+hb6cerYkC2mulSu0SqOXkSOftPapE8ZJmcwDe/BLqdP9sDWYGHEM7xAUwMjZwoixIeno
e9lLaEZGZcloxZ5CoJGHEnIsYVIBnMQrMbQnPW6AWisqNjrtouGXQbE+Y63hVIAR8JUhS1ip884R
6Us3q49xl3yD8kC9sJb7GSlSgorWUwQsUFQtiIdrUBtJBZPDpZVe6oEtBo50HGiHtLpUFot5UlFz
6sxDdzTvVqqCsQZvwQbSl+0GCEnxFKelj/qHRUefXul93XTkuZfDGuCVxRNo2f8i6n6I3P7RVizQ
605ozdqLbo9v6qKeRqX1SWC8XjWTw1t87yzFbgK24yUoo/m884OZzT//j7IzS44bSfP8VdryHTWO
HRjrqofYg2sERYmSXmCURGHfd1xrjjAXmx+YWV0MRFhg8qHTOktJOd3hy7f8lyDqMaj0pFvkR5IV
JmjJpjQ0KstoItCX+e66/QE7vVsRaHcIXK6bOjqowrkvM/FZ4ioJIvnYOVB1W+te99LXXARbC+rX
utJ7mSsLpXsDFYWVNL5JrhW/jNWS3i52SL1qsK4lejbZzyK0NjgtPPaO+UN2ijV+gPDb5eHeIsLf
Ql2zV1mEBPHQ2I9ZnHyHvsUex6gXhn5xAFs8IMLZ5BRwwrtq1BIDBH+UcK+k5nZfYQjD5Z43SFxE
x8xuk3VTwME0RPsLjWd3CTPkoPhhASEv9nZlS2JGCfcmMAnS0/4HPYivMLvqlVa38QLjonKJRx7W
4twUD3niRjtgj49pa79YtvRK2LruYukFp+SXyMERyHa7leETsFeUE5PculewK1zksv42kgkorKP0
a0TF98wr9q0KKWMoEvvWYy8uqfVpVIV7exlKJtehWhuEpDIk+6YUq8xCQqEO1U3qxjnVp/xJaEwU
uflWzW4dDxMxSfwOKRgv9Mq8U4rsd9Li2tmUn3F832Q2fhp2e+sJj7y+epUq7kkvPUR+WSzow0hj
5W5N3f/Rl7x+nQ3+HS03OOiQs3Ff3jS+C/5S/q1AaFxYPSqYkf+oJNhXOM5PNBlgw/bDAZ+8+way
Nnr8Gwt86sYlrYrp7RKcvtrusIJ9sqhCG/pLhoAHle4ehRKpewmr+BZ8JVcyGucpOhM5hp6Blj3S
KyPcytHjRnHIpDVpayslU3YY1u8K316rhsF/rN4qDmlIC+tPH+Qn+peL0qVuo0n7JtP38QCNTEk3
uloh2KH/0j0I/XnSU8CPtxAYVx1V7rp4qNz6EMTyneI2b17Sv3kiXcWyFa9a2d0gmLFLVDcPF3i2
1lzV3yXdXwP7+OnpbbsdFP2mVrxg5Q76k6BvUaIJs6BhgQyDgWt0rFMlNp5TXSU1dIY7dD7uEWvY
mvzOhVlyqev+V0CXJOOCjgj4qN+0aLelGt7G5H4ByQjaTLe+lo1yAK2yioeIgjiaUrYW30up7VEa
Su/CKF7IKGiMjPFy46DStYu8ASg4kNV901l3RjQgVGJl63AIH1ER2Q0Ot0SgKS84ay0GQXSSoaIc
1fkn1JTv5d75Qsl9Q7b6ww2KG+w6bO7d6E0r/YeQZIp3ekUVZm1L8p1fC67FgWpM4KKhpFOAdr44
MhILrkZ7ChB63P1oUJXBs0si1qhYJHUbaOqj5juPwizubB2ZoM6Qn2q2ZRJWeLC8IBF1p/kj8lXs
TP2TKKTPAsfOwe1veiVca+RLQ0rTysN+vUnNlyTPqfBEwSOiU+yZ0VlURTqj2QXEfnZerweMOToX
Ode2/lob1CVF+4QA/DqGUd3BmJZNE79BoX3Vcn4acadV4X52uLSEkT+XvXjyzTxY5J67FWMO2Egb
6JI7BHX2aJY/8do+OVH/TbedPVXETdOR8PvB50rLtp1n7OBqLxCs2MqFgssnGWETzSAM3hFB024n
2vky/EhcX1CQPm0ym6WJMb2QnX1Yq/k2HsxsUw29uVA0KiFQOYvPRlcaGyCEHtyTgJRLjCU0p/FW
hrB/BTp9sNiSkPEK0fRwlGJOrvTSb0gPnFY3CSmYxakbguYHpVw5XrgHBel/kgrU9Ys+GFZ5T50u
dTN1FeodZXy5IloYPLGKtehTR3CyqilcLEMX1Dce8cGm6gpqWAFe1NdBIucgDRDKOmhziJOgcowJ
KiUUSoICcersYz+LN0MeRmulG9qVDJd7WaLqszJrxCUh2KcbqRnmEEHnQDYb2Uz65TK6z6hvT9A4
pVXDebQGe++HqFXQqrWkT1EXBNkM+Ooc53U6zmSnNPC40rjQnZ3tl/nOdv0KhaSEGMI2yXtnEFUX
1tTkPgYHgIj6CAU83Zaunyc8oqxpS1/o3ooCCoGlCO8hzBP6DjGWymGdvShDBbFOVPL++idVxkU7
ORboFMJXEzA0UFqFqnE6flVJmeGrtrSvDYcHQFhx/1IGLlSXaoAZsuBdQZ2mLYc4BnsRdqTkdqZ/
j2VX/oQKA9rnStYXaJQYVXOgLF5+pnvvc2HnWHUvQMNw+8GVqMx1GHfVV6ZWjc+A5dH+E426rFOU
42bW9NJGAT6FPLs+0tGt8QN/AHSUUjbohZVKO7U3kReSwHLjG1bXSLHMrN6FrQIEHE4CPEvwveYE
plfWbT3gA+vvpT4ZvH1aZCj7lcj/Z9zLhfjS891eMPx23ZtK+PU+i3gFN26IvNaygpR/RL0pD1bI
UBTWg+Zmrn0T8MjGO0epUD2RcJfYhpWBt0+oV5q9tINIb0m2ssL8qlrZsqijiFg7BQ6/uz61c/sP
3IxGdW8ZxPYo8z9BO2LUTYfY73IgaF6xMzwpWrmJ+toQCi2p2f5GVPCFjVXcwOXs11I3inF1TU3w
4fJepwRhywR08B7BSqWc+cAXEDT2qH9PEZn74BxBI2koUTmBFd50aajdDLJw9pln+3ct7dul0sg5
dtQAx1Dma9VHKlEUS0y0Ra4v0YWPD1UAjLKlIe9vTu8jaWjiAiJvdNO5nXVr8VqCdRHRxhCddLg+
lHmOUQJVC7gW4wHLAg84XiMftrTMYJ5eg4vpUb6hoCLJ9CSlPHeHpVOECMaZvf+zKpwkXihKZx4N
vTbrJVXWsXpL1vUb3jciRD7+EsamQHKtWHWdl6MtQ0bSoqvioW9nS8Yv6MTat06olbwuarW3F2WZ
Ob+iqJAI6uH2yDQRhoFwV/IQIHTAENlLaYj6JwW3kAcerexH4RXuTwUb5LcczX1nLYvEzDl/foeE
aJCBMlBgi33vnMH6aTrx8OKEBf7mKKFmHVKGIVEJrRlCfK7MpxDMZ4EMZ62+kNXGv82iycSmC3p6
KPBZFW9Vkm9UC5fuMO1VNaHw47pKRHYlKmRRbWyMrJJWjSWiAwXVF2SkrU1jW8ODr8DG/IayEaqb
Kibvaz1BcGhpDnZxNKB7xCtaJVxiZYYyaEGkjupkBaH/lvQQrI1TpDq95hFHkJr5CAqAdzXn+nPp
GCLAMBrywe3k4Z28uVabcjl7YthDV0eKc3A/l0JpNoXvLBxpMQzZF9J2bgoX5UOht8fU+FyocbFN
VAqQalIEyxANwy/Xt+P4KJ08GpAxDdRyFHgyI+17AikvKXuXamu0mERW9WOhFWJb1oXxnPcx3X6t
24F963axmc0pgr+zZc9G1qDowLtD8eRdwujDObBDCoOFYiMxYvqUFPHf2dDyQjJOzeKDRtEBYGPW
IG/nS1m8Cr00/lJhwXEYqsz4rY+B0QZgjE941LdzuL6z+2BcFVhcMreCgXKNcnpGQz3KNC0DCqrr
Pj0bFKQ3nW4WB6mqlZlI7OyFG4di4WHEoWaADdLpUIWIZEfKnPBGKmLgyVIMQ44dTm145o679KVB
2QswwfwfIquTgYbM1/wS6h1od/8+syqEVtMh+CKUSP8UQQH5XbVZUyy8Tu5mHtdLy0n2Ci1WUGbh
n5OhKfXloilwmyUo/GwacmeDaTcC+tGa+XZ9Q19aT0YwRiYzDrBTxltTKq2e1AmvSJwOX4OasIIQ
OwcIcX2cs2iP72ZzbcH7AFcH3PR0TprXYEhqte7I6nOXaSd15OZ+DSIpr+nn1SrXqwvUJ/NI8fKy
W10f/uwVoaQElB4SCFtUQTlnMnyDopkv53RS27i5VQqrX/PYSPdaazorA3DjzDa9OB7+GbAltNE6
YHIi9MJvRQ58ChQOZiB21kIaKBokgxuvVL+GoJtmopZLAwJ1NtCgwrDAnOpv260ovM7sgP2Yog/X
ZezFzs5MgWqsqg4d65UzGLNiAhc2j61A7NLhvZgm8iunq5rS1+tcJSCzxcTz6I2MJgTqailbXv96
5yoPfD6ELdg87CG4Q+OJ+XD5SV1kdSZzuklV/DuJNOvgDcFZ7cFV1AjcgFXelsJJKUFkwntozDr6
BCYHp9baqI+JOxb/04iWlK319XMh5NYHC65pi9iO9a9yRV1qZrufv16jGIVtCfQ4IOEhonf6G1Mt
LHU/U7wbSce2cO14rX0XJb407ELf85JlQzZJp1zpAaLGVc7vlgR5/ykBCwsOygRZuEClTNpbga7U
ODrZags3QWnDmYNxftdYpLMjPRGzUtKwyUatvcA3nNrq9z6+odlK2FX8xe2RuCLnCpBQnvmQ4zk7
fcVYFgDXHEMLjaXpSyGSpBQVTpz7jCzlqKkVBixZ+5Qr0LLcsFW3Ll20nUTvdlm6sknn1JvzXbs0
Y9RCON5k8lywky9jJXqUeFxAey9qg0+DAtTcljPpYEXRnPjA+aUHjVobKy/odVE2GM/Ph21rmLJn
gK2MRqZn/5Wv7B9AqzkLKqVc5jnGMzpwjkUZGMlXBxWZH9dX+8JM4Wv9j23au2b/h+HNwmnQKYiR
4sQ7bFNHfrozq6ZaJzhP7K8PdXb9AORkrog4mgg6IBR2OlMbD8rMaORy73ZDiDaZqT8jcYQ6em+b
1hp8mphhl57NTSOMRcmEpIAIEeTrZMCUwN2tULSr2UQomLZxqK0lrZUiyldDPXcDTaIB8hyeRixW
IQqp8sgAOx1OsdSoq/Wo2bm+m+RgRlo7XcmBCeCDrFX8dqoiqTdocpQBgPMeEe3r63tOi5vMd7Jr
Xd2tYzyEcZHo1JCGaBWiTo1chgDBiB/OguRBg5WFo9IvTQySuvARgvoRFQ2lqhqGorV0lC62Zi7m
yWdnWfAXIkJCrNRkeabRWJgqNB0HT9sNbkTLrKAy9VlX3XqgaiePYXjRxN+ur8S719XJFcJKEK3A
2aImBgdyEkngxz14RZf2+7brmi+REfOCjwIw7qrU1SGm3R/K9cr3Qfut5CjCV6KqXDoSdkqORGwT
S7dalNQPoEL0b5GeKWhz+NKtV1p2vBBFBvPK7x16TFibOzJN9iiO10ESW7+AO1QV0k6+i51BHlCJ
83ut/5EYxDZIwZI1rtUMyzHUmYfeB3gJs/ZwffbvdLTp7DEYRg1iVPMiDzndiKmeEgQ4krX3B0NZ
5r7rLdu+zKDRiLXaeyk42yzeVo0OdF5O8hXtMWvTu2nyPPOLjAds+otgwQQlUjVkSLSThwO+h+2p
9ZDsUSOO1LUHtA/CAWrRd07m1jvH9fxo2wkdNFmfU1dbe4YvpzuoJrBeQnewk42iShGK5nAg5tia
k31JgqSQnylUJwx0qc6yBKUjWR0aadiLsqtv0CMEd61IxiYqeVg6BWDf9dU4ux7IfshIyEyIodFr
GB+CDzetlsSNIvWOvgOEDyc3NbK9C9NjWfY0W3CuDNC2qdRNSTtqbujpzUAmSCqELKNKiZ/MSJmM
naTIm1peYO5wNaNx53ZaCnmlaEiLMxewC0XIMm9Whplinkqjo2mAztvypmtsED9+8YDUUTgjbTW5
nd/vBQzWOJxoD1DenTx86EFGfQw4fycNlXjV3RDmBE5amz4OjJmHYLx5P+zDP4diC6pgrEkvpiXP
3uu6SvYKdTfYRrzpbDpyiuwaGx65Jw+EyKYMum6GoXs+JlDMd8Wp8fqDJnv6ufUcNWJaJv0uUPLs
zgJO+JxIhvIcJDT5zLYuPjmgLf9m1Y2Zjlw9/KN49wiBpyJrqpnEkZ4SQZbcC299F9kvvlREL3Hv
VzO6duff73SoyfczEhf7mtoTuzayhk3BpfPQeLKxy2yvc2fOzuSsvk+LtgOm20yJHTxZzLgyUarV
8mGH1xNmjZ2hli8WbKdNrafDt66InDnK74URKZ0KDFVtAw2QKWN/0PUMnIo27Oi3jP48bbp1zFo6
EsI12PyMqOfr18P5gPjjjWpho2cqArGT6IHuJT31Sql3hgi595qsVTYDal6fx0aAtvahy8UzQ46n
/uRYoOFCbwVRYpW3kqLM6RbNMAs2waCbu6zV/eemTv0Hz9O9QxEjOrdw+8J90Gh/bMPBTL/ozQCB
8X3O/+tn97/dN8A3YEMQ2vnXf/PvP1MaHbw01eRf//WYvSWfquLtrbp/zf57/NH/+U9Pf/Bf9/7P
Ii3T39X0vzr5If7+v8ZfvVavJ/+yTiq/6o/1W9E/vZV1VL0PwG86/pf/v3/4X2/vf8tzn73984+f
aZ0gsvf05vpp8sdff7T/9c8/aBd9+Pzj3//XHz68xvzczWv2f//P+Q+8vZYVP6ur/xi7C2MG2769
/y+K8g8ecoPO5xhc8od//FeSFpX3zz80/R86LE1K3zoCsX/+UImEMn+kaP8QGgJqWNnRxuKnlT/+
PeGTT/OfT/VfSR2j1YNiBz99Sogldaf+Q32by5qXEwXHSUwVhVZqeV2G/Elprvze36nyTzeuV6ru
7wzfXOj6nZ7fZto3/ukHz1X1mf+nqb6n8W1mNYvO+6KYJWSKbhGGmw+L99fv+vF3Oz07778aWgM6
UqL0PcYKzulGpvVaNj5V6+e++h7EvQPXFUuOXVyJeHV9pNNL798j4e1KhZE2+bTiZ9Hal12XkTy+
yhIK8y60qp2vRXMG88rp+/E+kkbqQj9+bNSdSSoDHXcJWHv1md4m6MpCmJjeyJa006PUH5aVIg/u
YgQr3SmeV9xT+1UPbmoBrO7hNooOamdWh9WtWoEcj90BzJMG3Cehomhs3FYbqBRi+NLZQ4gfFryV
IoGJkdZALLxcMXAxS8ObdGwcLBCUb+cUUU6joXF6cArxOyIiQalEnkboTCnXOwKi505RswU7pYfG
YCT3ZQlC/b4q1d31DzfZIhanZnz5bTJPwh9lKk/SmplkKqKVj02n3RcKaJvEcA8G0HqI2cfrY134
dKOgIDrvfD+d6Z1uR7fIi8hzhfpcZDG8QLBJTfSUJTLzA+w2VzVVuVk+XOPvO2XUm2MlWUjEIcY9
+yGwzFVBeYTo5hn8PWS9AWJakrr+Oowa+0av8uAeYE+wt9CEAaWroKo0GBjUhFU4ZItGVoy7vk3E
TZo30ovVmNKjWzvZD04Zng52jQnL4NV7q7RgwxR2dYvUhrZV8sRew5wAnxXJHRaZrbQK6ZkhQJnp
1GqSyH7GgdrYg2lybhW5Vv9W9AHJgFvQHC83jZ4foo2TiCAzw0wFtDUcqPZ/0gx84pTiu+mlM2X2
MYj5zxP55zDg59kwY21GTJ1k2zbvjVwu3KNMP3MjVxIZVKDNZu6Tu/V9NtSb0PighDmWMU8/Yde1
OS5LpnsUmidv07z6VQI1APqd2gdw48VGqClKJ43zM6wBlQ1+iOiHpGfhTEQwaR3/OV9axzg6gxaR
6aqd/iI2ItAY8yreMaA52S0yPCOyRSpBcbUhLnfBUtfVjM6RmT3YidPe2X5RzwTrk2Tl/HeYLAaF
VqeSEw29tzTyP0eNgAIZGb/kxoG2gWHeQvKC6C6tOilZ1kNZHdTBje9apChuCjgsM0ty4eIYm+n/
XpGpQJQbaVqVIz16bLTsnjdOeD8iSVlHTjcz0OV5o3iBng4oIspIp2svm3pXg1oLnky7yIC/y/dG
cuPZcbTlZEqLQ4Lt0NpErwrLjk4Hmo15WEZjf+b3OI0K/1p+tLk5VjQSFW3yzvdO38kBCMxDXHpb
A3MyNTFvc6mTl42eYdepFXQRHfrIc0Y6l84ax/mvThPJ8un8MUKpqT811qEIXSwT1RRg6Nx5njw7
fx40DcVKg1QCl4TJ5LJOhx2V9+KodgVQ3WhpZSNXFaas4y25VMbI4fpjcHlW/xlROZ0VWmJD0dqu
fSiy8sXu4ido4H9Pe+uvT/ZhVpMXAHB7HKBsnxzKHnGe/rEL7iOzmNkXFw8CFU6B3xD6c1P/G0vp
ayihQhwd072pdfPGExHt/1BgdTnXyZ6EWeNnGq9cGZ1+zgH4q9NFqxCQzduqFEcsUpcK7iDGkHxx
uiGamdPZXtfIuJCqtUcQDxnQZBw/l0q/8vv6UGitWGRRb9xGNI4oy1mfW62WNkajHNku7qqJ87m2
yqROx2djdGRuKT4Bj6FpNbnoWlWSI1Py7EPkeir0wviWTg6OW/JSD6r9INlH2c5e8Sl4bnr7SMN3
bt+cnQY0xHjHR4wQJSJ0r0+X2fcoO2nY6x4lqz7k/vAtkWIsDJ0QmQ1drOntPA810f71E3F+0TEs
zwvA0HfYhjq56LBIjIBfFgwbqQAz82LhVuUhBHfvj96lTr1zY/1Bhh1kG8E2StNX2i4zv8TZDht/
B2IzSvXjHpv6tvdFSq8jyNNjnYDDkNQBOrkS7lwiqOuzvTAQMm2j+Lw9NuuV8c8/RGdZCQLFSqkc
WHkULUlTHARvGsSHCyhAf3uosfVJo8N4V2SbDNWSKFBmypwDugO0H4C5R86xNI05gNmFKTEOy0bE
ScPcnny/NKOyiuyle0yhTS9b4Su7CsD80iFaW1+f0tntOVrO061GtJ8EWIjJUNRiUy21cdhL7PQr
zfkHRZ+rY02idUDlBDpkWvbY7EN9dTKEgXhGA/BKOQCG2uWIYQg/u01asUeA+95L++31GZ2HWON4
I5iVOg8v0FTMGJHI2AylJj7oPmD50twUA43M2l1bhYzVICILtWwc1dxeKa01s5znX+507PGO/7AZ
8ypO5N7SxQFrA2+FOVC+McjDkKJqjZmhJt1tbjddp1Qnc6vYGjK+0zu8GaxcxkBAHKrAKW9zVek2
pavZPx3ZzV/aDNtDONaevmorGHKm2pqr1g/cB4lkdN0pg3GDomBwRyFCoIVQac/XP8OFlUCxUAXl
YXAXgZOcrARg3aBqm/CYkeKOpCwUMyrF2rQy3pbXh7qwwSjPCEHpRKEEPY0gbTRMoPm6uDj7Ir9r
HCkEfgeqeaEaRXU7BHkJS7ArtR/Xhz0/OpwZMHGgfEGi0Qk6nSEtr7itzKFA7yR0bg3PCJe+qPSX
66OcRQW6Tq1SZk9TEaH8Mk7+444KE2rZshCHHIzlMtfLnYvUTej0+0KHMHl9sAsriUrwiF+hnwGy
azIlqdUF7SsTJrCe/NQS7VfZc1YNdCJWXpvLazlBy+D6kGcRAvP7MOR7p/HD/OzQNHv0CtIjvSux
GgR86yB/K5Vom7ZQ/apmZwXlujG9GXDQpXE5QGisk9IjLjZ5mg1bzXED7NRDYeQPMmIzOFZ09wEe
D0vfSECCNNK3PPQi6F/DzH69OLRhsFPBvdOnn6xyPpQlxusiPGKc/QtPl69E0gj/eVsQCisYmV/V
JvumIyg683UvHEnLAAqhcydqNhvqdCslbexYnq+lR6OtUFCJ8APW7+DHfLn+RS+EH2M+jz3BCEXE
CWQyjlPEWoqzjjgMGB+4PXQi8ZPy0BJ5hMe8/NTXcNM71D6krQG7U5OamXleODJc/RgPkexzRU6v
HiEKpOaQrTxGo2pXXCr3pQie3LTawLr/u2USHdwVISaIOiy2KLmdrikSaIFntYFyDLmjoVN2d1Cd
YAX22a/rq3oeSo4ALwqiPKLYq0xbbFRgMPdBF+IIXXCtaa67iNviu9oj1Ibxsb9MRhnCevh6fVTl
0lpqdJhRtsCGlNU8nZ8R5mB16LMdxU3QxF9Q0HBWxFhiYXjdtyz3v8Xt0CzqAn1Oq9I3g2f+iAeb
JMlxDqatj9RW83saDr+1QUpXLRJBoKSNdYjrLQadkDOCdJNGzRPSPQ+e3+EXDL3o+hwuToEdSf2H
vUhj+HQKLecc+bQ0PHqydRepw5ckQpDGy1a1kH5cH+r8ZI8xtwokGWQED/Mk1HFRYwmdqvOeuuHQ
OeFa978l/S73Xmr7sUzvaQfN3GLnF7Yhjw8sInocNOK407kREjewnBX1mIb9bRPmFYIIHkQAu9QW
oDj7dZOkM3Kp57cIO4FiL1VzIg/k0U+HlFPMWYNaMg5unP6EaLsCR4nos2vvr6/lhJA2xjcGcZzO
5uMygRo0GciyIhDcrVIeJaRtn6SyuKlb40untmshISGUiTXisMWnSoC6hnacD4O60BGstzDeNh0T
kaOiuavtYKZ8duEbc7WxkWBeyLI+Dc4LLyobC970AS/LrkPPy5bWVRSkcEHjdB/i9rIp6BG/cJqG
XYN+znZmXU7he+/rQmBFvRSoA12Z6bpEkArojJOF1KhOyWnCoxX9TMDPLhxKRtGQCDjq5jZUzS1p
/t+t11KbGPv8uCWCx0a39fTr63Fa+4gpWIckd7rNMGp0lnZRbK7P8fzIno4yhl4fgoIO0cmojtT2
aJfpo2cXS1iZO9EYG6P7e/K7f67meweagyTb4K9PhyqazksqufePqvCfcDb5FnjDAwqG+JzMtWQu
PIyUIUbReIp/fMDpAxyZoVs2uN8iCIJLDd2v3wKc8DKX0AYyy62UZchP5fiQ4yeudNnO7fzP2EYs
//biatAyAcbiCwb3bhKZN1pvgqNz3GMXNEehNg9qrP+S5GZR+sHu+lATwsT76hLcjZUzqu6WmAaU
spFaVk4ucujNZKcF8bp1sR62nmOcKJtoEUl0zZqHqH5FANPTAX1haeplc+X/C0eWejsYHbCRY/1z
cksiChbqVtv1h6oolVeHBOFeG1ruY9/3DmUqGyuRadUNwtYod3nw36+vwvnTbYAZoeFMC5XXYVp3
pQ6iuEMgD4dB8xC4hSw3yP0e6MCb3Sg3ZdH8lNpm5iNfGhMqCE1rVp0m9WTKWdCaJt3Z+uDB/FsA
kX5K0S8BzrfKNe3RzKOnwQnmKtsXB4UWQnWdxhzTPT1LsLFoYvN0HAz8ldfKEOtLZbCRTvFlRHfl
wtgqpWqTlrlzjgUXHiXyCFrTqGhDiZxmSYqUOnZhFdHRH837QtnBWkWVnC3qgOX6+te8cDeNQS0c
IlDUY/X0dJJhbSEYQyp7yHTvtdZzdTFAlyg10a6HFqTX9dEuTAxgGdCR8R9jens6moo/NG7XlX0Q
9WBsrRwwpCSS6NZK83R/fahL19NojjMG7vTfKQedjlXYcOMT9CcPnayVS0Uvtw2Csbaf3gyD/tzm
7k8xlD+KHN1jnd9AaT+VQaLOTPhCRGNRLcDHFXy6ekb54dmB+pbrw8GOsL1f1qWwtmbfeHdJmeoP
KiU4BJ0Dc+a4nJeKdeJ3UBekRmDYgMWfzt0YBoH8WddwTOLyk2SUzl2uDO2+Dk31sbRzbT1EWfxc
xw0ivQG9jCZMdbQyqnbueb+4ADzwGruLepw9OURAqGuEMvz6oDf9Q4zOhx1JKPyka2i8UHu9aGVI
6OBDnABPhKxQcBdko3xvsdWb5iHsJXfhIxUWoD91fX+c1zuMETfFb0W8Cf1uskSDXklhK+nyIQdg
u6t9lDgyXZ2rfV74EgxDvRgG29gQnl7WmuyHEEer4aA5eb8FQOx9NTzPusfmANxJjm14H2nVsy3c
foWhfbYWRal/8o14zu76wm1GEgnBlpsYo8RpoOebPVp9oq+PNur/dZT/lu0c7XPwxIus9O8QBNi6
ev/0txeZofACGpNn4EaTMxg4PpyW0FUPqIGrt4DF1Hu5sOYIfJcWmQeZF5HGDJfL9EnCO9MuBcKH
hxAYbuqVewniJrWXoH6txKaoJNTtzCXv6bKx5kyPLlyghAKjJSkhCCXaSfwhC4g2+RCJgxLVP3S/
eMqs4IdjdNumrt6ur+bFoUhfxUgY4AtOVtO0MxTJvVo7xIP+qAblLg7QD861dBcEUHyuD3Zhv+AQ
SGmF928sCkwGGxpq9q5UBE/MrzrUdeBuSzcVXwe95AozWvOTCrxpG2n0fGcuzUtxFrsUlq4N4oe0
aZKmS3znupMa7dAXyCzlde//UPCVXVjE69sgLZBOdRP/frTROpSKjB5Bnw9bOAvRWvKJvbre6B4D
xylmSl0XLjMajZANFapOvM+TyyzpJdTUylY9aLa7FIXaLXrDyBaAxl99qAMLZXBnEpSLI+J0SwBC
jnqWgpteO1TWgPCR4Ss3VaTdZ4X34qbySxE6T16v/z1Y6XuEy+LSa+C0osEw7XO1gPqGokmVg486
LB0NtGXDH6LJtl7nfL6+wS5ODU2qEaVLZ+9dTONDVjT2c8O2z+uD7SNCyxOBIqxvNz/lSBs2alx9
ESqElOtjnscf1P9BWlF91pjc1BkHHU4kV4w2ONZO99kWxaOFPqCI7c31YcZ9cAIDgsBCEeOd3UOP
aPq22HVl1hghFMc+8nCN2aP2uohU7Goq6iifguRLI8/sk/PTejri+OcfFjMIavxvFEbMENAFJo8G
FnJzaKS1w6FUo6WXz9zsF1byZIqTo4DqpUi6KDKe1Lx88mpb+yS72Evj85nNTO38oTaJhSl3ASUg
75g2wEBUpZUkh9lRK3QNJatGWrc6gj3XP9m7BMfkmwEWZ4CRskySN7lzkkwP/RZf0mOtheEtUPxv
XjegqwLL4raAaLKTUVS77xOkO4LeiFJsat1+F7VK/xmvAQqyIOU2UtmGt5XcFfsGGayllCBdDScI
AllWp08tB/zVQOz7ay6L4N6q/OYpllsbFf/YoLSYAbVDLxaWkCyWToD/RlgJ3EbcSN3kfsA/pMxd
Qvn0dm2fNvuhRgkdy0GEkuu4ABGQ/1KRZ0YLpgq/2JGfvHkeSLomF2hfNY2/DaHTfsaWs1sKEePn
HOvmGlFb697qu3Sj+Jq6LBSZCy3J4cHqhb5PPVn5arUhzjqqJLyFFVXZMYeCsdTQtblBnCK/jYUK
y7TO1GUkdERiWx/ZuNqca62cv37UO6kiUDF+VwmZBmxx6tdRWGZHvyEdK2rwrLkaHKI2e40QjLi+
HaYoScp1wAVp+YOhpg4upuFSjtZ5m5ghcrBozq4NpUTatXf8VeJab3ZUG1uziRESjTsMoihnbmHk
ikdMsaut5RnarVHq2bpOKSMOdR4ejN7FWsCslNfcCZTxEyrLMvPNx8TH7yPqNe22s0rvAfJ3vUQy
P1smdW0uCreqEXKXwmdPG80eSoWkqU2Urd7G5kwh9Hx5SRnQ2oD/BusOLtzpDRLXCM/ZtluyvBim
BupTkWyQkd7qdv/z+tqeH2jeUKBiY1pGZDgtwgPXCwY5o0puBLmzlQcTXkbalDN3sHo+DBEZUeHY
FYNSdtbLMJvCcDQ1OWqaouhLZORGeXgD1b+AKpWtl5Cii8baOBkSpSFR8dZzlHxJt6zbOoPd3neh
WT2QGiefMVVFPw/XsxZR3MSPFmlZ+3eKpUiHPA1fWgEby4nTjL/a0Z9rIwl/xOAS13YIPQ2b9WaR
l2n/hrdOvsScePhBIGUvqK1lO9WS0hcpats5sM759Im7oZVSKFKFosiTC9rXS/Q+jW44VrL45pJx
uFY1c2deGGIEIxENAfU3zlrGclhigtnLIPAgAoxqpRvX7GdoX+8lgdN7mSsZQa8xAsLRbFplrNE0
7fvYDJ687jaM0UasMJWHJ5WK6N4qniLxxYzCVaRkgJODHXfqDYaSMwHp+dkwR1oopZgxNIJXcXo2
0BKKWkP19SctBU3ZVlAO0ddEvtUWL9fPxnnkQIxnkSfSIuAsTkfy7bQ307AQR6nI3QUC9etUqV65
hb/grLHV3OKuD6x9HGtz5J6zb0mVAsARNokomMFinzx/UWa4Qe4NeFvk9f8j7byWJUWyNf1Cgxla
3ELILYmdmTvFDZYSrTVPPx95zM5UEFhgVXPT1VXVnR4Ojvvyf/1C4/40ZW+VVk37+9O7qRoYZbZs
oGGL8QLtkOsHqSVqpw4pqpKx8va+LO6JEH4122Kjj7Q2GYRfXMhmOqC1XDPjMN/GtSi4kPsiHsj4
itwujq2tYlLm114tzXk2tGbpGpFnedM98KNAD0hEzlxZQREsJ4eaaNuotz7CCsX47okcTwjz50Zo
nhXjXRvN5xSaZUK/TtGbg+y/txKJLulniawCKQ2QVBxEGnmwhvFRcuXpc9me+GeJfOJOM/MGTE2w
O+HC/0BQXmncYPYQOeZQ4HeefleNd/yKRIyZrSh0SGb7Cz9nQXbiT4rlkx4rD1Xyxt+k48lINjb1
tTdrIGOfL22zE8Ni/bT4Y/tlJ1puN5YGhuvIQ01ShI5B2W5ZCq69XRAV8DSEaKTVLobqvEbsIiuv
XLmO/bNIeMcpkeMtDE2+aUzxdmerhVn+MTdAFxfgsuYM9+I6fMujmnqD6IAdGaaQPWX8OocW21H1
0FTxca4FCcbKz+R7dbvQz2UngzmGze3gf6kHISQUofDsaprUx8kXsc1vJHXv+Wmz8XHd7FLzD6Zp
OlfJ1pw3f/1xRZnQyEpoGm7QyQ0Rb+IbBi2noISyLFScX/c/5duG5jwclzcadwxLU/N6OM1KspHT
z3OTbO7f51IrnAQpMN+6PvijNoQI5bmFv7deJQ8aKpBXBXeMD1BT1J0nYobYcwI/6IRqYJQdhN5j
Xsfpl/u/cW2l/I8ik3MK04zFvh3p+AZP9SBekiB70S3pI7ao5/tDrD10HvdcM9Fu4P5w/RSs2rey
Ko4IEcqzY2iVR1OZPY8p2yO+g/tjrUwHexHIcVQ18A+X8IM3TmqS5Irq4qjZn1S5bnB8VPWN+9bK
lzyHBKO2ov6F6rb4vKYuj3Ihz0zXiDWiLMhO2Xd+qeOHPm25Uq1OSDHIuqaNSAN2MVQil9ZkJAwl
lcKZZMHPXaX8+30JQS5HDsDgTC5crNK8xMkwVQfVNWoo25Wo/fam9JSFw8Y6WHtqM6sElo40SwsX
6wCuXoJhBSTlOqzlR2EMu0eCKdrnzM+73f1lsDKUQTHEGoBLd6u4UPEJGSJJUOj/Db+x+B+AGMSD
KW9xdOafvDje8OFUwK9ng1gISNdLuzH0Am1xpbpt0R8Lz28cbZb7pWlzGCmFnaBIUHIK51g2/sPD
RJnONQ9+Lfv84rvFDp3g4jL33NHU073ZlRjdmOZja5jVxki39Fp0WrgESwCqs3PPsuCKRDUPRzow
rm9UcFyxhcI7mld4qdWIs3oy/W9D/jdzwYg/FfzbEyavW43leT6LJ41Sd9ZPcRXBi2ox3w7vkIlA
U901u/4pzmqacFbwXNHAFqruUe3Sy79eQTqMD4uLLSTpm/5i2xSTbniV6apamHOvKd8DSXptc/PX
/XHW5jVbV9A85eIuLbHxcrIGIc+L4kK7D/ZjbGo/fZKR+qx2mFeiqVuaoJXdmCod8TJT4963PJNG
TU4F07Ms16rAFDMxDHdFFeHYLUzDviu1rRLwBnZj9czmhMyQihYF1PUngheTkPlGRKit/FVui1e+
hDJrXoe8svW6bbDQ0TbOgNUZ0lLkrMEvgmrrekTMeCjLU0+HppuXb0OaQ6sfwuoy1IBjWjpstTdW
NhtKCrB4oAeueMuKvRMMvZukOL0olDmShBXG1EXnQKk+/IelgtwWEhLmHjd9skAJvDiI5f6iSs0b
USANyTnKQz92T2LhP09aIm/UL2trc5bOMTvQAaCl6wdJL7yoKwHdWqsW+Mp7L61JIoTVqhnJ6KSd
1EazQbVae3X0mAyUO2w2EKauRwxaE8K6FZiup440pKTPdYJZoSWI5yRpN5bJ6r7Gxqlx7BF8T5l2
PZgAZmoRU2a6be5Saz52+o/CID24fUil97T/2Iwid45xwxh+dYqQyHHgANpB73E9qpELCbJhqXOn
fCLDEKY8WazVYB1rMT/dXzArCxM0kBMdR0QIncun6Yue4CEpbdwEfywC6vG801pXUIxk47hdmRN9
Uxr4M94N+rh4kvTYainxco7BpNNI90j0kG5PmZ0HLyAsPtTyrXe3sqvQdIMdC0eC+S3pH4nR5L2H
/ZkLay58LknUulgkNB0Kua7Rzxj+kzqJIaK6wn8qpjFz0LZqdt1X+eMQF4cqzpxJ7UQn9eLkOHG2
fxOVxN+lSKa2VH4rXxG1CH10xOTQgpb0EWlK4i6AFuW2JpbugXwskuJsIO3GxFQ5ylG1ZcO0trCh
UoDPqhzZFECL12EMw6CqMx5E5mnxye8aogTKQCnf2Icx8UXQhExdrLP62FQ+lxCSPvV3LMG9f18m
4zOvAQuJ1Cg3/IGUXBOt9qnCSCD4rsXS9zwmNLYIf99f5murjxIIlwrajvDbFkVYrPV9LNV1fkmb
Zhcb5VEg/aaTIsU2iHtz/sNgc6U815Y0HRefb8l769uIfNu0LT3MHdr+WBfW6AQJYSlDAo55f7yV
+t/AawRewGyoBQ/persY9Dw11UpX3LbOgNYj4oV1vBz/PRp0Ncr8uf2jNxb3IAb41alulXdOUb2l
Ww7Oa4XyP6exqAKMzoPiaMQtEq361TAIVy0BhHF8dqQCZlxhfQe0PwE0bLyutSs4yBP8tNm+fWaZ
XM+MMEF8Ng1lctumhDCStGK6jwe22lzsq586HhmEqXrWuY6JvSoVrOXj3CpPCQIc2+swrI06fdhb
aVadK4t7ue4F1b8/9Phd0AXZHP6ay1z/RDU2/MqPsspVCv9DXUR4iwyvkMo/GEq3gcetvQZMVnCQ
B5CdeV/XQw3+yIGWialbm97vUK4OmkoGtxSfpqZy4rb9g6tXhHOcvAFRr+2BGrAmbWVWsrjcrkcC
xrou0UV3qIaDVw4wbGrVntLAx1LceuviPt/4blZHnO2xQWyBUZcz9XxljAdpglUWmBg1opXLf6hi
oqABwLkwNutq32lDtHG4rz1fhM/GzAhhpkuFGL7s6EBKK75gYo2SW8VawYC1VNGEnPLx62hoZ081
n4Yy3Rh4XsaL69Fsm40QgfN31uBcv1iynzAjGdlqTU8pvknNEH0ucCZ2JoHAxfs70tp2y0FPj5EL
EqjE4otKi4SMNqmFzRMZf3qwo6cymkxs7CXpVGeFtDGztQ0QxB2qwBwFg5P19cy4yatyY/ay6+Wc
1xq0vXOf+v1GqbQ6KRgraKVwPgF7X4zidZMCti+5IxR7M/c/RSlKpRgptxM3UrjxCFfnBCA4N2xm
jcriM+wlfOomc8RBvve+N6H2IS777/ffEkZSK0uCixfgL/oarJDnKf9zTy87ySP3JHELldz7tCss
Wyt9k4izVjwKg/rNSE1rVxX0o1NNTR0AL49Aq/FHLutEvSlm+ih3khvlBA8jcPUfAXB7p8gjyymj
TLYVgdtbGedfQQDandiSl1kPRG+MBi3CbrZDTEbhExLwn/4go8eNi/iAOr+wQx/XAbXMh73YyZ+o
DrPDULQ4aqrEEYamlTzUI1JWdIm8gSb9FAlgtUZEXJaalv6THOFIYpFe4zQ6odRxoes7n4k6hUZa
ktF7o6NVCnHbIbkgpKfr+HpEZCtYAp6YQqLZ4pCQtZwopVOH/pde7zOS2btfjdA+oof0oKNjhD6J
hQlbXW6IeUu/mwnIGHzEzO47/lugmw9REha7tCQzDu9dopoy6y3Se5cc1S99Gb0VYaNj7xEajtpN
D5rV/R4pNc9GYQi0AcdfBK99w62RBmvfEM4ufQ1yCaHnbJTZEXEcqtUXs4U8nmvE1GtzMLOXiJ/H
ADYkvaNnMOdHU8dWoKh7eqqjLDtRXr6ahSmQnjjotmD2lV3qVXnsNPFDge2UPU5ecKi4RdoTRq5H
gYT3HTnzApBf9jGtJ90OeyN3Iknt9paXyQ+QVzBFwRbRLnReAevipaqM71EfQA6KPqWJpT2jehjt
MdJ0Z/Sij8hIPuWZJTpJD4wcZtWzjOaL8MqoPCvVkO2q1ptAq4b6XA7ZN0C5T36rTx8nsYTiMYYf
VG18EurmJRqm8E0bGxFr4/HZKoSPZMw+9nn6TEuJbHDiiB2lHvVPRRp+ldK0vniDnx4lMU73aeUn
b1Jgxae0N90uiqI9OSIwp7TwIQnSn0NtPHhkrM5Nr33YjwHzZhIGjbCzFyjZzrIwyO7zSjre/yZX
vkggcOgZpkyE8A2mhOGt50NzUF1/oPFvG0Wcn72iaPYB3qWOUVX1rtMIUbs/6srRMKv54I9hUj83
+6/3AU8LCCKzCG3UTALt7dKXUt+OI0M7apERb1Ak/gLsi4OIxgp6FzYk/CWXALxkNmiSJvBqpYyr
lyAqC3cK5OY9zuvg59io0ouet8M51yNtP4t+KrsuK+UpG9T+uTWGZic2RvBQeng1VXKODkgg7b1o
TOGh14vilOQV5K2mCnZdrxETjLRjJ2Ryepzm4PZcbzwyU0z9qShG4uJTjKITIqIP95/o2vb9z511
US2nESq8oJW7S9OZDsj5Dz+stliGtwRPmsA8SWVuMgBOLLuFMt10yyh8zZ0VUY1vPCiD8VbDlNPz
8DONceSgZCD3hrin6RHtsKN9bdiDpDHAkBt3wPtTXltEwKB0b6imZ5eR60VUa10CjpZqbqg37O4x
6eOWlkDViBPv3x+OKFhACxGxzIaAy/WqcBspozK5kFk84IZDFL2cxRuDrM5nRlxnaHeWZV/Ph2Jj
KLrMUtxJrg9YfHDkWB+nTP54/7Hd0q5nQvs/xpmX0j8OYcPzzLglido14/Sbjr1XLEyX2Iv+YPnz
WyHXPS4x2mpNmuJGfBAk498vVfQ3mI4TAwwfd8kgncYcaF6Q40unBH/8mnURjv/hc5hNXVkWqOlo
rS6epdprWtAJfgbMRIIgabatsPsPj5ER4F4BmBFSuSjP9FYaBcxTpYtBAnsSRRdo6xNHBn1/qXkX
6xLeM3GR4ytcqo2VsoI0/e2PIn3F1AjKxPUb7GhZy54pCK4UZBfQhdIee4ixSkOUcvpbVvr3GnXk
xue2ssPM5FhLgy1PW31ZIApxiaMydt0XaOyxnVvSLykM9/cf6uoYdBZpBWDeiE3u9cTw8C4nTPCC
SxV04SECM8KQzR8+/v+NIl+PUopDn1AZZK7iFTs4GiP1z/0RVj7l2cxmtmOlh3JbugOUy73h+xcq
LsMhNrjfA8hDOBAmbeNrWh1q9kSdm27A04tHhnOvAWoQC64eZeEF4NV8MJD+nvuMFID7s1p5O3y2
rDl5vqpzc75+biOJHZk11Jk7dA281YkrpbJlqL2ytK/G0K/H6MsCV38r9FyMat/rNvsgc9bm/fi5
lLXOyYTBya0t/fravEAlEaGAP2DivZhXKZqTiK+B7pZFJe+sYjJ2kkH8+P2ntwaB4j5EgBkkJs0C
8bieGnTTqihbXlJhxk/eEBBwOxyUqnVDwTh7pv9SVsKrCbneRiHw5/7gdCX505dFEI1Kg7sdVReO
WNej+6Vc6haECjeXxOZZb3zlPcoK2aE4i3aYgT03olOZT0RTvmBZ1JL+LqHjNqcvuMj+lpG1uwb1
2SHTuK7pTdeys2mmPcnTU5b/gZqkWl+nouttcw7BfidMJbb1LHvMBCpjwrH7TD/FrfQ4BCbaKRVm
TYIJzw5qJe58Yb0rQr+yVaVQDnpfjMdYK2Vb6MaQgFdLw+2OxEVNfhmlNv0ktxCshiD+Lof9iz/q
1iPMqqKLKkeXY3UnSQWuTkbqH9FU189tJ4cYEMh2k4vyR0/qxacmFZOjddJEOx9pWKniseysX/Jr
Ou7yIoVqJU7cUL5knkJMeoPWDaZ07dAvbw8FAla7LHfxcTRtY7oYjj8JDlcSLdt1NdqL+AC+Uh3M
sYtsLxbLvVkQ1x1Zeu+YkL3ZzewxfOzN1NuBWNQ8xecAVyhxiHdT/Z0cqmh2ALWkZIdlmUA3rdU/
CwMpHqWu4KALPfQhtIZhV6SGRix8bR1lJniUMczZF5ns2XAx8s+h3Ft7MSxjB1Ji4owyEdqamKfE
bVGX5SPxw4Ju4ovSWARoRqJnN0k1OvAKvo1g8E9ajLmByA2IWE5Pxn9TDD8isJceBEXtjuVI1Hta
WtJLKY79OTfFbic32bjHZhj1dBXpe2aQfoSs3uxKMdOfxSRC64uObI+1T3IgMsPbaUY/HcBselIY
O4tmwECEZpjzoPOmeZXIkj70VAc2Aq36aZJ78VD3WbSLuV19aEbQK0P1JdtsEsEuFLySfW5lLKpY
c5QpCB/6NFJds460Awwi+aCbXm5neLS9JPoc2iEY5c6vS7g4ea0mOzQD3vfZpHg3RBZR5OZYPQSx
UuzlcfAdqUxhzgfwycqsys40q1EYBJa3K0hScBpysQ/smsGZZBbT6VIBNxTuCTt5EMsDpo0lttlx
CS+w6cfdoArevh/18Sv2Malj0Q/byZlZOVYFAV9Dg4IIZGhJUpT9vT/E2SkvTTBeJQptWWgUJ4g5
SFIqDyfSkxBximfsxNzw7GgQm12rpcEBH6qSOBxiq3NBeTIL+KhilQcfEAoPmP7JqhMmgn/sPa19
qEPph2el6idJy/QnA6jQRouFfCHM+DylifaxoXgEaBJUKwDMHENkMTs9Fus3fOvLXS5nvZNByz+b
Y1Q4CTdgu5B9fWeiY3HabhidPCHjTR7U7FcLhL1LsyDaS0IY2kbeJEefqHQH/75uXygT4I+ZF59E
klucCO32XmqbwVY1UT1OhYmouq3j5xYi2gnj2uAlYpu1J6HEuShkMXS+Sv4NpsUYGHXkjOA7sCuH
bmJZQCDvRyNw4Kg0p8YQU7ts+3yPqfZwTENya3wJKwmzNOOjifuR7fVevYtIdjlzIfTf9EmtT1kW
/g5q3JD10VLspApJ2Gx4GXmFeZPVFY44Na2jT3G5n8TR2KuNgiYW3uUee4JmX5YdC0NJ5L1i5uI+
z8VxF8VWsqsy0zgpTYOK1KywRkzRGmh1nNlBHCiv/wd4AlPcWMlc/Nf15k8mbtRDa2cuZxKUW4Iz
AIoX559WR+kU4pztNnlypr9gi97TKP6GnbojzokE3nh//zS6dY3DoeafIy5O+TxtFKmPp/FSKc0H
gRUDrcX1UtPVVM+JzfGj7wePmkXMbxK5htayw3M/nw3mPHOvsIXd/z1/i6Tl4ThHP8POompDPXJ9
OOL/FxZqqBluWMLMs1UR3EoGfnXVyRxoRlqqsAf4wSgiF8Xg0RiMiltFSxywlk5nX6zag04Mt0O+
CvZhnMsfwnwwcFcg+kMam9QxoPSflUQYY2AOv7nc//0rED8BqbAT5pITpeniBc6eunohZBRNja7Z
AxluTejj6N3vU9n/6SfCn9L3jtUQbYw7/7k3j41Snf4JpzD9rOvHJpve1FpWp7nNlP4OhOxVEPIX
LTE31ufajXVmJ8+GYQSv06tZjKM3KOWyKuVaIE0HDMNay56KFPqqYvUlWGGXO62Renbbd8N+gLXw
rAx9cwgqb9oyz16dM9JhLNHm6+uydS40uZmJReC5QW0JdtOSN+MVJo0jkUzd+6/1b47L8vliXojY
0sRZkOGu5z0KXp/L3GIvFuidaFsirF3ckl9yFWBwNyRNqT3LYSz8qkKt+WLlQvltCrrm4yToUWOH
4ZijO4rwmUrIIjJMz3y15qz6JGuyPdlgmAikZofFHc7IWdROcNMBB2yrxNbenkqZekXWy5OAhcUg
mTEcwrLJDuMYxqEt5hIS35q41UMQdoJHfLKn7orOF85RWnxJMHembRmogNxJKZ2EMs98e4jgB+56
LS0mG+GtHzlsxAFHqRoeatDtSxdEysUrBgMLlCnod6nUaqeyDSQiEH3hUVf74k3Bo88NAYZewzRA
uwfZ4hCNeb9TvNFCKT7qF0Hyuz8cxow1+sLG5Xvem5YvZe4ZQuUFToRze/1S/D5MuzGBmqp1lnoO
RrE56X7YfS2wIHrQy1DZaMWuILTQWP7feHNh/w+4pm8qtY5GUXPZMH9CS31s1MygISApzjjUv6u+
2mi8r61wmGpgG/A0RCgF1wPqQjtEfmoobo6KB79M9R3HhcIekRPfX9/rA80eZYBALPHFQIHe0YGu
BdONx+lHEfmv/SC+x1K81Xf9SxhfvjKgy/8daHHc9Kkm51aSmG4UyElylMayvFgxiSZmKUs/EiSB
PwrB6n8Xilg/YpdcP4aBbDxjniba6GuSY8FG8sI3NuyGDuKKmibqA86i4wZSPb/K5e9EujA7Fkoy
OrTFA2kCwVPlnARKyErUt4IsnKZsc1tZW1DKX2NaCNZ04RaHnZDmdUYvpL/gjviI33dJwUmkA8mt
R00lQZFiYKPFvzov3q/GYuJ6vdy/tTRNJ6oa9m/J/1VigziLae6vpbUjUGGnBKGa0YnlCS6kUiJa
g6y79NpiG5nJL7ESn9KwUdnPsr2nmafB0ANHFbZ4X6uPE10UpE6QRhiX159L01L6D6aWX7Kp/ApU
mNiTGb2YlMq2rAo/J3043Z/q2oCQLeekCnRfkIuuB4yhKEpEuYyXKak/9qq+K+TUDqwGT0shd0RB
3uh2rz1aXtwsRgQludFKpEbfkwnU0j4Rk19elb7p/vQQoQZLR5HI0rZ5numMFE3hxka0OlHsM2eF
BpnCy6OW5C8phllguXLne4hN0+hFyj0cQ9sqeYqV6rvXc5+5/3DX9iT+yP8dc7HbzoE77YiYw9WL
/B1p9znMxY/C5G04dq6WNLPEEwUmuck3qwbadddBTvEvWtz7jx7FzFnoTZCIovSeA7lo92XL5Xfk
39pWM2RHWeiax8QUtya8Ckv985csNscB3XOoi3AB5bGIbC2v/0TS+FSV4mdpkN9Sq/hZeeNxdvXL
PA7++4977TCFNgxZchZg/A9h4J+HW69j+OSP5J+MkwW1XFeepF63fhemFnxrx9raOEzXXi/m2JBR
ZOS1N/xaUaRNpIhcdbqQjmuXhl8635r27B7F4f7M1i5V9AXmLhlgHC2zxVfaJq1cz2JGvPaeRjP/
DAT0oyyabwXyzKrS36um2mA0rW2z6D3mUDEYtjcNpFKrvJwba3iB/f0K+eGxZCv/Dy+MrxFOGF0k
6ab8HZA8V0WuhJey9T9VevMAlYn8ZOuzb+pf7j/BtbVBK4C+22yLddMMKMuqFwilii5qL1ivnh7H
TprR6StG2dsnmudt3GbWthu2GgwJESnOPKLrN5amsDPwCgfe9r8TqbiDn28H4ndPmfb+lhhydW5c
1hQJLdC8IK/HMkldGRMrI4GnoWOMPpTbVWUPo/mQGsnn+89xbSXixYHT0XyRuOkWxR2uPw0hfhdP
hMARmJOtdfVDbEwfma0zZeNBb42NM2ptKbL0kWHiZAa6sbixtRR2xdjTKsjV+kENjHM/axDuz2tj
DGNWgv5z7yitvNcHzFOmYs45Szj8NsOl194TC4LLrUKE6Q2xrGjaVvQw5bx0XuvZnmJljwPGHanc
1Oc4wnf0/pTWtifU3FgfoCead47rKZE5NxIUa/kXEdzsUBXhOJMNtJPOq9t4eqtDITGAYwsbkXPo
eqhmqongGIz4IguJb5v17EtdfLPi6P3+lNa+Kjq95G/QnJJv+lO9BxkKwlX8ljf5ftCMi+SBbIlK
dKgqGcJAOW0Um2vLnffF7YV50WhZTEwYGygK0RBckqz6JE8IJvwu+9yL1ZsXj44cmg9B2m7Fs63O
EqYejvW0SMXles+xlJ5meadr5Lj/h1qBv4pRyy/4QTbHPhWnSyWHW16Ja4uTvG0sxcAhViw9Szlr
ANo0FzOK5yBT3wNVPJdGtpc66dP9t3g7FMgsIdszzYK4yeVDNfFJjQKtAoL0gwdDFNwoGT90qUST
xjM2aqPblXk91vyC//FdDz2c5lQN/EuqRJiiTmn+Jut6B51d21Lw/d1nr29cjAWLEwwb+JNOwPVY
mdT7YAoarWCjgXr3uQtaVOEIxWN/xwFtj4V5SIveRYFfAD0Y77UsvdWtiQ3AjCCf5lSPCk9TVXua
hpjWTuskvkyf5onGP61lyABYy0r1b3YmKMy2GH5NwgdJu8iZhVapQAJj2D4Jb0LxohNWRf+IP1U3
PybRp0pS9jnA9/03ebtrMmMChJkvNRdNx+sZy4IWZVpNwJOeqEdq07MlSF/vD7FSUjKGhUcg2JXK
MTC/4X+8wUIemzFkV3bNpOQbh3dmKrsyUvJ9NGbKe4t1uyt0U/s9t+LhBwLO6tSWVfn5/s+4/SYx
U0aVycKF4nZj8ccZlGQps3QljAewU8JJSRLaYD95jb8z+4nmlkif4v6gax8KhSzXEu7WOHQvdvCh
rHE1KsXOpcn4VTTHY9d5F6lSj3AZ/nWulT4XR/jFMEdM/5b4SZ6qcPQ0xHcQXFLrVyce0qzdG81h
oifWZl9mq4n7s1PnM3X5vVCvc4kH/cRXZfFmtW7296MZ4oLB6i+hQFMqqSWR9uQojRBuQykmcK3C
7k8oRjsvxcmx6Inpyiuhd3RjBqtrW1sn4M/JC1/g/x2K2l7W4uxFyfqBbFmRJqqJZ3xfG/0+xp6J
jF9cvWovr7/NeVVPginJAxJfq/9gikJ4LOQYnq6Gsjn0G/m96yFZRgqnjl2NH2A2hn/EKOwuyMzS
b6VQiTQoO9/1pFz9fv/hrO1bBhA1O/FsHrd8HeqQyBZ8oO4CN+YBzeC5CvJfcZX++Q/D6BgjaexZ
MOsXH3A8qjHPK4brPhS/hyL6EYrdvsrGjYW8MhvyXtCQIiCd07MWw4yJEkuBj4w8jqMHb8oPhRec
MEbbKBRXhgHwQhOB4HhWHC8KRSGmn+ZV5uTOcBjS+JKsnIG8lYps0Y0ZrXya870PU+H5CLuxioPZ
3IahBgrVE638Zsp5eLCIRPrMRybsgiELNj6W1akxN5AaVsRN5YMnBDpYvw0veUAXoh5Uyy7G4E03
0g1N29p+S+kBFESNxXhLF4NE9iWO/Sy+ZPlIq7iSH7uaJrQ+aagNdafu/aOsJD9p5hKDKOWHf70g
YR7NPhrwQrHMXWx5HJORVE6GRvrI8EkogpNcSD9LWA/3h/mbSrrYexgHzyru09zQlvYCKBMtHxpA
dukTvFHkvgTaG8zsWUOr7gi14r8MYYivmw59Ma5FgtXpbR9aoUFElQ49Hi9jtOsSUXYEnzNa98L4
rKkBmchxNW3UMCunLL+VOzINaOz8l4hnFQla0/ZTdmF7jm0zLl5DM9y47q+cb/Rs57VMsXvrgZCZ
VjsJgmFcgkK01b46KFZ+RtUGN8+g4bgVy7Q6pZkoTtaHborq4jVPsdgkeZc2F8WK7Ln8McuN0mRt
HWNcAfqNZB1u45KoraI3qLXBo99ldW9x3B5D9uzMko6K9XUEz+Bpw0siM0xJN9bwLcYJS2+mEVAp
IA1dIu+dp8Qdm0F8CTHV7iAc2NCRIsOOapulQlbkxlqed8/lWuZyDPRHQY1GdPEwgy7PRitM5EuR
ttJpkGHLRHIVQLjq4IJ1xggMbwrWbjS76ZiIavQk+gknYxjKG7vi6kPXCMbELQmM9yYYwFdb3a9C
uQDOPXW97/AXv3wxQxezq9h6myCSNuZWx31lb+RwkQHqqb4xkVls+yHBv0ES0tENE3HamYkKAyeY
TTK3bEhvB6I7jdkdgDkV2c2HGCZjn0hjml70UHxpsZMexlej9TdKzdujhaYDlxBYkazbm1BbQRFS
T51DbTME4k/UxgXyeSWmiSmgFGmGeGO5rkhIZdbrzMbF5OHWqlYPu6aQ5RptmCoKFxVa5iGkVnxB
wZQetEhO3szIxCog0bOPInaYqahlj5UU/vBVvT/VQTPuwylI39Mpl58sXd6qvVceCME5MyOVBhP/
uXi/EfwXOcuS1q306JteWmexrX5VaXGwrPpt41taecUEK814ySz2x2bp+rbR5wS8yqUpum3fv6RK
/abV/e/cHA9RTaBarcs/+r7ZJ3XiWqLwlQSB19qQTlYxvnLd/dHnsHI2fpF883UDPswILKITbOSX
LqRSiY1s2Q+pC9P+ZPjJV6sI3wdvetKt/k0ZOIRniSsXgxY6S1YP53jyt4DueQe53mH4DdissUjw
yZSWlfrQRgAQiSjBCRm9i69m9Z9QgpmnlnV7wO1o2nfl2O2zoIo/tuQxOBZp3IfSH82XXrPCHXnw
2CTIhfDFQKL7iWn2D6ERN04aDHpkx0kjP46ZJXyejKE7yH2qvFa5lj2MuTw4TSfpA8EE4/BZDDPt
4IFXn2EEpG40Fg3ZXV75JVYb3L57HwLdIJWXwpD0gzEm47EY6ngXJLl1KNqp7u0uF9qL2Uu4bnQT
VLt6ksJj1Y/xMdS67BX7uvHcE7D7WExK/mlIlHAnyNH7OMXW0xgQJy5FwpZ/2PIwpEUEk1YHYaJ1
gZPCojpucAId9LQZntX2h5e+TeFW8bgyAPAfReoc0X5L6+7kQMlTmAbPU9hVe79UjH3ZqVsw7eqn
g6E2YuQ52XFJCg5Db6q4zuVu4OmPaJMxg5D6HNpfnDr3v4n1keZ8Og7pWRV8/ZECd+Br4neKawn9
9ynqfrWtd9TiLWXEymnGeUK9bc3UHJDNxYtRCsP0cf1NoJJkLwM9pVzLH9gcMrsWpR+C5L1LVnJO
rfApmrZix2841nOlP2f+kfEDeZNLzfUksym3Ot8MPLhjyhmSABpVwR7JxWugpuZTfATeoTzd6eb3
Of5NSk9R8xrjMn7/WctLCHT+HRx4kLJkWow3RuZdw+0Wmoz1mig6LOSXuL0YuORkkTqPWRWoa8eT
HJt7Y+if2jo4Vdjhg1ZhT4mvJf9rfmfr/QRWyMZTGB+sv/986rJP/Isib0+htLGJ39g2/v3JGMPM
CDEl2LIgChHg+q0gWq9j/pMNkZ85dpOjwqJlyDrqX8zUcJJEcviZbVUe+EufmMf5Ly1Wsj+7EnNt
wVHUDUqGsqzU/v4wXiprCfk8v+/6nXaDSfpGXnmvdUSm85wYGPmz1ycDRry5wbR4SJIz5qRUNCI8
JesbUbi24r9PdAzmqPakAgrIDlHvHcLyI0BgZtVOAIPeh8/J38asATx4qwyt4K9C+L+cnddu3EjX
rq+IAHM4Zeig1GrZsjRzQjgNYzHnq/8feoC9JaqhxnzA2IYHtossVq1atdYbpGAooytJ3rrw3h4G
f15iNW4kbCGwtT2Q9Grquq5QwpNiRrfJ4ihew/X+CBMr8iWRaK4SXjl/tgn1dsQ1vr0pAZLma3Vt
juHJDC2wQ9GyU+MG13HJDYv2lOdYwy3T9ywqjp+v/Yvjmlit050kH9huwTyiZRi3Q3iauvjWlJa7
rDZGt+8gZxb1V2OYD8BNT4WZXivGbTOe9YXp45PfoQzA5t/sfWXI46isChgcRl9DaeihI0QmeWBl
53vdiOfg8xe9uGNwdWeXU3AC9LlZmPlsWyD8Rukk6KigX0kFiDf/HRrVt0p3wHnnS/fTUuTwpguL
/gD/svRMMt+qK0xKA5G2a/XS/KJ3+fijtXpqSFE/7JJYMR9yAWzGAJR+pdhz4eOQhFvUD6mMcotc
D4k3i2LSSiUu5V46caaei1C6rxXbTdB3QbSm/FvpzWewgX5qXpOSuTTuH+iKRVdovZS/H7eqjagS
aB6eksZyHnVbGIER6uletVrtruLI8mv4wTQYkjGH0w6T9/NvdelgIA9DXIErFstj2+4t9Fyh5h1L
J+yE/lb75ccw1XfTHB7XzTAQx+hY/cpL1R8IbfFiBT1KNKId8GmLrwS0D4nFqqtJuWB1decrbPt+
k2m3rTxiLaCP6V/cMe+kWLtyO7m0NHGegcVHVo7M17b+n+JyN1IVCU9ZbI5BmaiK38326OOqVO9b
qiE+kpBUFEeFJSllyg4VxQTbBcX5aaO/cuidyHAr+rJuYlHVbtQh98ZeTQ/qFJI4w48JMLO75kJ/
YQf/OTR5dEiVFNTfr5K2w6Z00eyQHSy5Y6O4eEEjQHOO9fxKdehCOMZYS8bh7M/m3TJg+6QE8tIu
fAND20MS34EL/we36YNjS6j3X1WVu3CGMR5RAkV9MrBtfXDKm1BMM99Drhp/EpZvRuF3LuUvRVfu
lhDFLycNlmL4YpT2TZ1cs5zc5n6ERvJYYhXU+1U+fBOp5KzBvdd2SIsop2T6+PckgUdu8/TKurs0
rbzg+h+5OZC19x8wFb2qRFkfPQ5Gd1Q7+wXV4vtG6r5Kvfm7G+Xg8119cThgsgD/VuGZbfKs2V0j
pxG9hLJwvmDgAgnYfLSFfRwk57emVldgeB/EU9Zp5IChs6DAnSCPfv96fb2oSqPO9C7M2w6BTmNX
Fl0kjslIu8QaG/kQK8pKpcgh9E1TfmjRN1sFf6LbeCjMG8UZ+3shBn2nqGb+Paqj0UuBnJ5qvSoO
VWEW37IO7Gc7LuoRks7KYht1hEXGPKCfN/qhvQDRlhIlkHPb8IxoMqnYTDZeeEWFbY3W3M6tKe3J
LNN9t9TqDYbH6n4Wmbgtews7mzEiJ025hTr60v9El4ji2qTrYSCj9eHKSm6flgQD24Jg/XekxNld
ZfSWJ0NOuYkqpNqxuFVRe+WC2OMe5kZ6N++b1gxdk6wmWMZQQyWmR4OgW9T9WOn1Vwg/80tppfNt
L3GFFYoE/6alWaUVNUjezCg9w8mqo5h0WHAlgSeZKskvcrUPKn0AMZCLYsfUpXjgae2vz9fQH0TH
JjMDtcqtgSKVLn8IlZaW94o9z/apHxBsqTuU153OHXp8hZGPgU8RJGL5MnbGEW/H01qII33/Ml0V
rLtwZXj3HGtwfHM013EdQhNjMYOfD++6Jk88VFm0Pe25fpWyKT1UUxWU8C3p5+dTcCHsMvJaN+O0
4Mdm1/a5kjVOPNqnygjrfTk4cjAOSefVscSXp8B9BR9yYduCYyD00u9fAQ2bm2im2ouZV2r7WInB
1ZB87WC0Fuqh0Ht/IG/6/O0uHLd8V4iT9EvRA9wWCmop1kfcGyWcty3lPoFfdsz7KT9+PsqFCEvM
W0UdwJ/QgdxEWKj0wqqqKTwNGDEFTZYod1qil35syv+1cksUQsURmDW9bbpp2wt2A2k4LqIWy1oz
ummabsYBydz3g3Wlu3EhZ3s3zlpje7MgnT6KWXrEi5IYwfUJyCF3KmwQ4GGt92jNCfefT+LFLQAc
98/dGQ2szcKgS9fbWQPUMNbrx6UvBDCv9gAR/FU0+pOT1XdDVF4Z8+KHg0VCCKALwCH9/i3lXJij
ajUDZqZ1HXTcXW5SRYw3cpq3V5Lvf3VutrEG6CvIVwSkFa6C7wcDKi4StZPtU0P+fbQUgarspJdg
Dwv5Dlep7jlOs9m3M2d4MM06haKr2HCjeysY41DxjLlYvLTpeuyUFIwZ+8i8RUJOuVdtnJw6JyWO
N1W318Jp8JAPHP7BIAA1jFVNa8Ev9XlQsl64cFXTZzXKhWvSdQmcGj6uZDTOHjLkfmhitNSEx6nQ
uHBeE5x39J2az5lv5XJ06HKt8tBfRdE1Xjp3ltXR0xsDX690oW+DMxBGDe1MYWCx78JZyvaqPSbH
IhvEXRUlhVfr/XIs2xDGVmbQl+1IkRkVwy24AvlZHZvoLmklOoxjL3HCABzbmWLUglo4YxBjpR4A
UJa/QZ0ODzDiY6+nLXYzzFMSSGNY3KIK0t+KLhOPVWw2N2GP6UvTRuktrNjksUrK3C+kYnHLsZWQ
OR3bez3Um0A3Y/K/JflaO0nnyrKk7XJhZQc6YkoQ90ux09HUcRcNGKzWJ4tfWlF9F0E+BnEk0+TN
4RqmuZz7ZbiEiJTNVaBhrr1TIrXYJfaY+/DHNB9Ryf5esSPp0Cta7E2yMuwXPuVOD+d2X/f0DkdJ
so9ZB9FVrjPbT/oO6nRpOG6fVtJdBBJlNwuz3mWjbbmiRGksEWnoRXBmjlq4LHuBFtHe1Fb5Lk1O
B2+ucs1LNCAZaZRNV5LpDxGWRJXuM0B6liPYu80WUsoaRDfgOhDCIvoqh+X4Mjik8t7n0WF7bPzR
8XjTsVsf4008aky9S0K9ys5KOb9iHyNcCF+R29j5qc4i0Cv5fwwNfwYEGbXCSWhLbq8jcZib9QLP
Df1TZQmQArVv4bRnDwjcX8tkt0fwdqjN4Q9k2CiE0STn2DAa36rEA3W/TjTWrr0GJLw4jYCQqcxg
P0I96v00ylVPyV8W+ZOl1L9Wn0VF1N8iKTqgsvYbksm18/fKeMYGJKyl+PeUfaKeoX9hpzjdzDpg
iJEcq8omX06bK1n65alEZQwcBM2fbZKeGnUqN2FfnaMx9xyLFkUCkSv00Ie8sj626/7PR6PDQ3yS
QehsGU9jYs1tNmvtGSkA2Q8TxARYpFegJRdfZ9U3orsmfxSyqaMUrdm+zKAUNDgd9fGpk6bQnax2
n4falSzm0htxryG1wP8ax9bNTibx0EVvSzThs7o/DoNSHWdHb/3PN/IF6g2NyTfDbFZ72jrlNJil
/NhS/azFTY3909LBz8/bu7ajWGgjCtGPXu38bTrX2GLbJGP9avDgkKVaE6gPnEcL2Uk5abL8nNGy
PI6tvQTqZOc3QpbKH5aeVF6qm9aPFHr8ldm99Cnpuev4qIIXoUfxfucZtT4OsZNm53ic7uUo+mYU
w+1cKbfxIl3rXl0cy6YHqvKiH6Vu6lbT5sSOxDlui1tRaUhh1VgvGrfdVenXSxMKDe6PWyAJ/bYM
msFq7uNoLB/n3ufa2VQ+sA3yw073o2vi4RfHAgrHeUJ36UOBobUKIHmhUM94QR3yWkM4vP8mzMjr
LHFTLfG9Gl3jyF6aSRrb/2/IzWKd276vNWXKz5UK1tKSK8eTUBBM0+YZ7csrwWubja6Lk0YH4EI8
oiihbDZgMiFMYSY1mTYu3IPS3SAg/tTq7X9fiWBjCSrsAIv7xOa2Ekmx2jp9ZQBX62+6TjzYPcJD
Sr4rETr5fLNfCCnkBaDWuV6DN9muDqFJ1VBqcb1KxtYelYiETOaanciFMwYfxZV2STOYq/xm2pzI
KjqOmZp2vtXcSFnk7COl1j3HXhtBXeYcLCUMr6Xzl16N8v/Kd0UxS9s2ppracmjd2O3Z1lrjG2z9
+VZacts32hBJs0zlIEdjnPa4ZoANieRAo92L3FPdeHJvqidjkcNAVNX4n1mbnEU4KRNqzJX5s7lG
ydao5U4cl+feqgNVm59CTXnqTUO4mZxSXvjvUn8gOjE/hE1FPRtdvPdxrVFFK1uVU56dcfytx2PQ
Nu3r56vo0gd+M4SzSSI6bVIzZ+rLc5p3hYeoeOENdRchJlNU/qzUxRNdwmve0BcH5bCgis7a+kDb
cnIq3lOcd2dT7pGCCW91qcYw80A/DfXi8MrW1y7s/VXNgK3P4YAG5WYRk9nKzqwX3VnvspcofJCd
7KEYFmzh6l9OIe4wR8TVaddNCEaVc7r+dOxb7YT9m+MjjuxNzY9Qyg9LVRhc3AqvycR3ZCBO3VR+
SYfi2MXISod3mjHcrLdCNGAfDMEcAtCXW/thjrRToVrYPpqlZ+FXfCUS/GlsvL39EtzWizaBB58E
5wMljWpPY2R6Xp7p98i3WkpxXw/NzofyNO/RIpgOYTO+YBavBK1kLMhQTWXQ57Ps9i3FSaWfLS+r
Zqxf9HlGeAT8S27F/7W8wvMBsCQvplCPBMBWNL2TYLqYqdDOIm4k34z7xEdGq/HTCGje56v6Q+1x
HUuFI0UTkNalva0HROrKqUTm6ayn2CwZ4CXoXBZAw2x0pYjHIInn0k1RwdWkDMHk/GaxuvtES4PP
H2TdoZsvs9JJKb2Adfmormonchyj4VqcLU3x6iI+qjZ4CaUSo6faSUZCFnuOGR3m3rmS3l7YY/Ql
ABwAQaQYuGVr2PEUoaeeNmd7eDab5j6Mfxvz4k34ds7178/f8vJYYEyhu8He3zbeekiWQ9uJ4hxK
neGzuxvESqx+HwocAKhgyL4+JFeBphcIGza15XU5WTRZtriKUloiw6Iocx6TQdnVOpYR8gK0Ve7v
VvvTQZuKB9uMWjfvn6XpSty88GFBSDGqSv8HStDmKLCamXIKUrPnbjRvFhASZVH8hezTTW3FfqLL
fyW9gvSMFl1ZUBemmtRzFdIAJg4qfhPLwGzUjeAIPKdx1L10Yp52TR1KuEgUUYoPPDWvKdKvWY9e
SNXoBdF+IsWmQ7O9kA2lQBhoWsJHqKLNQYulyf3j+h02E1czmFK7zxfUxfG4/a3cVJDL28J5PJOm
9jMqsKl56IDyGdJ965zkrrkym+tsbbYn1UnuKzamTcSJzWw2utoifb7ybBU+odkuxmvXzPJfk6iu
4VQu3c0wsWF7UMcGkbY9hUoUM6yyFNkTV6fa8Bw1LgIsMZx7TEklhButJCi7qsvcYViWr3FWCl8u
mvZhkhfnKoxz2zYlPpI48iEtIH4fK0uqNlipk8qICNfyGDhLBihiBpDY1LYWKDo1vEjONFerqcGZ
YRvdK11eeHMdXYPeX7h3gGfjFoC9xapSuq73N7Un3cauqc7VmEOhNE6LU7jOUj6A00d3McqrB7nV
s90y1MWVVO7Sl0cQjcYFeabywR24bpcuHDqEcnFWPNm1OEJIAsbpfPt8IV/aroh7Idq/UoHgHL1/
Pcy/NYsQVDxWWuQObXpuypNm3lujjUbmtUTHWBsH2+WMtxreNrAfoQNtgpLokUlH4i8/Ww2CWJiZ
Fp7aZFRVJzRYf5KQpV6WxVEwakZyHAnM31DBp5aKprZr99LiAeQwX8221HADHuzcFWMbglGwkpr6
ayYfZa3u/HJYOj8vgZq7NUKcKADW+c6crO53PIza7VQ11LjJW28tyvItjjMZuLd2pPRb5o7YD5Fc
N25fC06i0QAbMYeG28t5/8UMEWfU8wxp6XFCa3R2KkAUKBrdZIU5uIiXDHsKDBMZKsYNUTcKl8Zv
swcDYx6NDrVJTbTWniJMd9Mlpr3//FteCkpvl+q6lN8sVduShnjRjOisAsU6rmFjlxkqhu92+7Mt
5Gv9k4s7A8AlHxT+I2To98NhKGYUzRhLj3NYvSxleOyM7qGsdiS5s0u54zsYjODzN7y0KdgOyM4j
poCP5Ob2Wmd1rGiYN55lrakwCBkTVF2lCQlW41rJ5vJQpEa03Ngc25QhnKY6d+RqeRSF/iMNheFZ
2KGnlfPrf3gl6jQrSYIS+ja+xKpKdaGgtp1Wah20YYK0rCpZLio147U0/FJQBZS6+iFTZPiQciGE
iWzbWCtncGiPVit7cYxMuljMx1zMO3DqxyhXTo5oj6oR7iOBuPrnL3uJR4bcDJI7q1aiTuft/Zqx
xzFJnKpxHrtJo29idPOp1IWM10c1/zQGVNQHyZgfYhWc3JIK5x91NLAW4D4TNHKN+c5c6OdEkpJv
UE9BO7SyOMoRmnNereXdlRB84ZZPpRyUOW07kHPbql04JTjUN5r1uEiTOERh1d6aXXatN/gxAtPI
XWUENAdBEnjL76ek0HJNqcOhOQPZRzQvLXdjGd7S0HOXSdxdJXp9zAvfD7e+9JsgYfVCas1Bbs65
00q36dgdk1nfhylqNeY0f49t604py79McBFXmkWX8OG8qUlVku0Lu3Vz1qA5bMdLGqnn0hCeiT3p
mP3SgBXLHWSdXykKn2ZUuUP6nz8jwFBWHGIv6nqdX3f6mzeeFMScldyBC9qjEBomI3yL6qo56sfg
yyiIGMC70RykvjehyYi61qzQWDvnchFUrXWvjNJezswbKTYPn++ii0NBXjOpTkA+3yZqJLd23YcD
Yua9LeOzY3hyFJcQ59LXSkmuDPYxDpISwjlf/dPRAd3GwQhfc6CCQ8qhop5C2QL+RNFAQbTu85f6
uNkYBz0Uwju1pA+WcInaqGmapMujnlaxC07klsbilQPy0ton2ZEJfiRUH5yr0RcTRaU1rP2s+D52
4nch5PZRlye8ZUTvlQqoLF2L94N0/vzlLuTWa2MFwh39h/XHGgTerMGMFBPT9tJ6tBXpa9GO3pSF
3hKHqSuP9WvdDmVQ4109JeZOr7tXVQuvbIILUUYDJ0ehgYolxY3N3lssNSTaqrDkptrru5+mgtb0
tMP2KBfXkvcL0/x2rG3JjpZKZmWhMAHnGbdtuGAP3gzIVmveWEw3kwKuxK6fwJjuPp/lC/uCcakC
o+PIkt32N51BIMKkjOMZspWNAv7wsEzjEb/Tv2frWlnywnLlxIYKzVoC+rOly2ZFFiVJiVpQP9VI
HSRNcUo7p/c/f6NLIRNNZBDtXINw2/lQQgC2psw6tlXcM0WzuPyST7uyecJB1hOrRKaUAaC6Ztt0
4QtSNVhLkrBEae9sQqYkdElWG0Rhe/PFWKCu0NRR29/UIYUujvwmya+Vg9RLM7qqwRBlINJTKHy/
RfLIVtpidZe2Ma0/hklK0XpZcg9HOv0h1NrWR+Bi9GVdiGdZnuXjkNfQV+kOeOjax3cZtuU8ZDbg
wlbGB6MvzePAcR2g2BsFqjqZvjSnWjDh6JtpCqjmcRZuPtj/3dbrPQ1qg54ylMoYJR1+KJfEGyLM
TZmmz1EuB2ZbBbUZfbuyRrYRmoIlLWgqH+xvktUtzM0wRQ1aU9Ufiqi479Z6nY7rnhPdzNkXI8Ie
K4oC4pyfd9FNSx3M7Se8KE0l9nUlP8hddmXR6tsvuTJdgHAhdAOnmWbyJtiNZlJIyEI3AF7HuyKr
bspl+Kc12qAo0wMs60Av9K/62KFYD4QXCR5V8RJkSbA0oEOaYYaghWHpr2gBDIpfdZzOv6eV/a2X
si/UiH8hLHKvAEETtQzuV2jwxTnTO7VSfEtCd3mytdoPB3RmGznZVUb2PTMsJOUMDOYmj3w7cltU
8csq9JoEF4IZmTmoB/FzmlqD11bK9zS3/qPtmkPGS1hS/tzP0MEwNssbtHIFgXmuzqhYn8ZMfywn
+3sbg0P6fDlstu52nO1qmG2uT+lMSwYUMXNygg20/pJZTeA4v+X4B+WEz0fcBqk/Q5JXgTFHFhVr
qU0Gi8pYUfSRTReoX7Hf3wrjFU2movhtDl/4rT4/ZOk1QZEtC5tB19Ybpc1VOt/60FIYHAOdwEiO
Tskw9I91NHB66pPqR0zAoeus6tjhOBPMxWjs8dwofHBcyHLYWCwmU5sENMSyQA5T3atyGfeBWeuu
7IPNvuQJ1+NhlWKCYYvgwCYjLITVL9gdLQ8ANroKmbe9du2k3TZW/h2DTr9KL5Ia4RbyYgNmK0l6
83NZoJ6VD8sRf6XBddL+UZTVIVnag3AyXD7sXT2ZQWXbt7OeIONvfpPN8UdsDb5V936aT1ei0sWX
//8P9mfNvEl4KuEAIW+y+aHPlvJs1Hnjg0CGjQxI50pqswk32zn4k3u9GSo0ls5oAOOfkWfHfEI/
R5N6JX+7OASO26w1aCEf7OUHyVJTiQ7bGXXudTdVdRt8vok+blsWC4W+P9rfH/eQmhl5alSxOLfi
ZekehDy4bFSwt3GLZ/Ag+4b65fMRtznpv/MGDgYJK9oUH7qO2dT1Ag0XcS6n+ClX8tBVkvqYzin6
pWqCjlo4uGGo3UOiP0Sms3PobX/+CJuEbX0CNEYV7hYrhYMF/P7IZy0YYwp15EHL8+p5Rl9m31JK
PWijqINZzq7KAl2Y5bcD/pHYerNURjXJhwhj0HOEbR3Jb6W4mijgwxThP3pl3GdRHFB1/u6Y6fHz
V/042+vdc51pcIw6hfzNoTiPtr2ISMdANzW8XqmoI+7Xw5pfrFk6AEGCs9hkLnABRHGuMSQ/BorN
8JupbpO8kZWFV7S0sXclOcp2liEl+J8U1c+sSicQxyK3D9ZiuQXIidp2vEKpJy+dDMnHYCB/nBX4
AI2WwhGYwaVg2lG9fj5JH7YZDwluj0YkLSQC2maOSqcoQdPX6r06QOrXiuW5xeb3SliGA8eyelOF
Xss5FNZh4q4tI+iqm8AsU9fJYykd7oVm/TXmKn1W7Hzcpmm/R6G6y+LJ51G8Ec28treOko23nzK9
VFZ9tMLsMa2Hu7DUY27d1U4bgLXEiJC4PLg/YuUCLLU66E113yzyPxD8vwy9wgFgIP8QTge7oHUx
Ur8ue+V1gqbpZuqwQ8L8V9tl3wvTemqG9ClOzaMFikrt8x2Quduy0r1l0vpdZyO1li+3kiX/UvKI
FCi/B6vqk3L2bqL3L0ui/T3OmLbXdjK42NtOLuDfF6d3btC1B6UF4ULo7ZOjhDWYYurmXAB+5lN5
6BP7vC5IsWBWNBVPpU5DxR7sQ2qUD0sc74q+/YJn1f3SYZO20Dr1rKj9Wx1RO9Jb/Yk35M9XeD6J
7maeYbVLivwqN+mLNraJV4zmUzwSzAAe7DD8+TrrYJzN0fSiNvkiRA8HJX5ZmgIGjqR9azNJd7kl
yP4cJt0O2WhkapL011JOj0YnP5qR5jUtoAw9DyyscyK7+tnW2euQWS9SkaM0uHT7pCiDOddvFzk9
tFCiqo6WgNZJx5HSpJ/2vYnLr2N6yMUEtp79RUJL/UkM6LOQItO4xwCqxLvKkpJbs5FvF8WUsU3W
FdrFuo951b6Mp951BhW5AbDxFjb27vqPaYWxwlSWzssScVcaCXZn0vjUtZ6c67E/2fzzoY2vUpfq
wdQ3nYuaB64hkXxC0sqThlf1NCgSrASRRB5MRmefaApW1GqHeVfS9afCSOsn5ERwCq2Nkr6YUcRB
kq4ocDi9O92a7b1Uys1hQf7Bl0y8/dCpMtXfdpJPJ0si9pM240+SM4M341TchHXtcDHCHsRpYnm/
cL26z8rMz7P0nzwZ7jO9wZ/ETvunMkej6fOdv00XzJXGh4si+PW1d7wFA0iqQ9mXWblfojg7OUZW
/Y1k3XIf4bd2JRK/r4SQ/QHnZhyAAMaKat2ikp0yimcM07r7USlSiNe2uZ8B1z5Pi+28jmm27DLw
Rb8/f7/NwUP6B0oKNBFDO85HeiSsbBWYfGqdxqY+6PP4aA2Z4Y4dQKYaKyZ8GV6QkP4rMRGu+Hzk
zcz+OzL+vwpNEy4fW3qS2rYWumKafZra/iYO45dJG7+UY956/8M4q8SIAeoA2Pz6HG+O1qxK4taY
M/sUOy6u7yk2Kddkk/8UVd4E7n/fhWY45RbIrB9AMw2RZ4RcbZ3IEfoODrsZpdWtgXiFm9IiQEt7
TLxECWEjNjqsGMgpD11ZyOdcz+SDQ0L+zQx75wcuOvNrrTvDyq1Zehp3zfSCS2MM/8Yqb0CtWw8F
SjsBAEmc52szRkqkkKyHQRvkY1lV1bGISt1HzPLabX6TEn14xc05bYZlxNPY42ONIkcQATr1hr7B
sFCqRh88+BWpiG1a8me8VQcMXDJNCBLP95+tMTq9i8AqncKOa4HefGuyZd+30Y5RT6JSd0T1vZ10
Xww5OmYIpP33VbMyR2jorVrYzrpv3qwaa4wi6Pah9R9Wzfv9Dn+DrYccjcLPwGAAFbwfYoiwmdPT
2jwlqvw4qVbmqsP41bbFixR5+qDI/8OGAxcC7oZWAIiqTRKjU4WxJ4q4j+UQK9ToBukQYuLlwvNJ
r+y5lV3N02+3BFkl0i3cZsEPbkajfAWKCsfvx2GklQNZB2s/aeqVn1I/UvuZLDl56OsqpzJi4vTZ
Vt0vpwqrG+xdpXu57CtvAVd7l1v0r+F+dV+z2VRv66TFZXuR1Ae9Tn4OUfpShspw77DH3UafnXtN
LobCkxzVHTqzc5VsqvdZipjE1InJByVSuUrbK6RGXTO9hq0l3fa60gTIVHFFBxFruGWk/7Zrnb8i
HOFRMEuCWiqVV7nqUso3lEWf0zjJ7gz8Tw+lPjf7QZbGQx47cxBPqnwz8AddzZrNAMR4Df05hQVG
2rOrZil/sLSke5azOb/Dn3nYh6qCVRV1/2OPbv0eSLLwizoJg8KSKq8y42gXF/VcuPQRI1h0yMBA
qVIfoirVnqb2T1kN66kdXfuE9o7xfe4a0kEYcXegGcU+N5r0hJh04pVlHvoLSjVBhhRWkNQideMI
p58ogU0m1+DMsiHtvCiV5RuqDuNJWhYf8ZsACol2N3MB9bUYEcJqxt9Oc5Lm2DnZbTH2RmCPYfok
Zkf4ELwa3BwHSp6RmpyjSNNvrLZWTvQqjZtmNODXzn0VDEtY7U0Y8m43JblvNLbpxnTu7xN5FHdp
WCtuVGiNH0ZZsluidn7ispYeLVmfeeB6OrRCJUsKIzuIxtnxHa3mglCPyyE0F+EZNqahxVSUX810
mPe9URiBNkdZjrQN8sn+oofie5tKXkYIRczbazrfmO+q/iA12aAclSrXv6RpN+2kvH9V1Fj9CwvS
ySuG2XGduNa8dmntHZfEgavIMsRHUVGwdstkfu0lM8QKMJHrfVhYoR/KRv6jLo05Rj48hMANY4AU
d5lPfV7Nu1BtRtyT9XEXKzPM80UfsXiH9vQ3qij6s1GQ+gQJHLnhi9ymCGFkis6HZHMFmjHJtOX7
UHvKKyCYnTFWtyawUI9+m+yFTtTyGfR6V6Qxs50K81ANrMs21/XUxfZEeWnEAkhCRq48qiWLGmyR
pq+UZnTUtyM9dvUikY/puCT7KVUlL2yddh8O1Vz6ejuXXwtBsd5V6lb4AnSw2zrh5Gqtkt+UDTsX
je/Wt5CpvG3Sel+YGYsn9sMxucMKxU2Hya0wr5nqEpY9fYPO8ARkDbx/dzoXFhSVCnsfz5UrujPq
VHQYEOq6KSRop4mNIzICA8qRM9fETALlvCz7AR2Y30/zL31CQ33VUtLnXV3AlqxHfwjTQJq/rzpX
OJOuMaI+WHzPAQ3YXB48u9ulWe1q+pojH2jTdMovEb9G0s+8Rxym2NFgKOgGW8ljaT6L7IeS4ogL
z1JedC4H5a5XnoX5bEzVQRn+0mvLUyo5qJDWMp2ZiPsDY9CbvE3vHYFWlP1zilovQgGccXkmBLXU
rPSc5FnVz2hdLZrqo1HjLvGPsKeWPJsQOL91zvcxS12HmC3AIiBW43caYtpCoWudur3yXRswKQX9
pzu7ECPl0sA9Fymp8BaARek24PPyufOwmPXCKguKVILqicdQFGErgRHDnZNYO14/SWfypRwlhemW
DNGdbb7zJNywnH0Au27ZKMFS5/zYGXYaZCFCNaEm3RVJeKuaN6Paegp/3YwwDc36HezIws1gEYZq
umcRHIwR2AQO218UhWtTlCb3VVSUrmzMfRB2tuqGRErXoX/thv3I6otOYmE7qty/wE1x3ymauyGr
HmpNuW/BLOWh80u2cH5ctS7qqa1cyBAPWKchNp9TclT7e06lQ8kLK1LzPJYiiEflJZ/yu0RtkXUd
nadMKYMM85rKoTo9Eq1r29gNivGFAkFB8SF+kAbtzuDLOmHiyVp/twLwzSrDgK+9dWbrpxSKnYI8
AmBQMEdFsE6hZklfrVH4qhb91Cp9L6czgBaJa2Qte3Q/TlQJ7+yleJBrIqGSPBY8Avv27zAzv2Sm
4o1GGsxKC1RX3c31zuFpDe1HhjBqOGTP4JVdw26CHvSC5RzxCmBByXF514GYNiA/0Dbm//BNMVGG
Z8wU1TJybejBmy+gQ0X9xF+TqyhIuclXY7xj9UGq75VfKJFpInaNuiSEmt5qblDsUEudjSmosYIF
zXvAxc8l3CCiyiaQ0yNCdsY0PiCG6DZLHsRZtytLJEii2VeMY5NQ9qfTPeZi31EJWKh3FeYvBNta
FpcWR/titviWYr+kHQrcsxcNz4pyz1ZsELoQHcbCo3ZjAAtZWrETSObxVOtihZ66rtE0+4Eipbsu
faxzKFHa+74CoNnLxusaeLTRPDEbE0Js69h09Z8Vaa9rtTchymf9H2XntRs3sq3hJyLAHG5Jdu5W
lizrhpBsmbmY49OfrzQb2NsawcaZi5FtdTNU1cr/+hd4Iw+mfgdmuaSeNiltKkocSr4+dylfFGsK
nK4LUDPCmEOukwMVRFMY+ndvXELEOBP9HhwoaMxbdXrP1TZIunbD+8nQfMku7nqLXmORWIzeHfZQ
Dha+2ayBy662Obq60ERQRm6DyDmU4SEEXKtQNs4Uk9h0DJeQOqNkdGaXnVSa0OWMCKuli7s1vluN
yjCa1pcfG5mh26wJeYzYVxKOjHU2+p+1G+05CqrV72yRjVAZR08oVheF0ks2XG3086aS5HQi8747
9SRPUwc2G660fVdgWhJ926YTMXm+rRQzFGV/6HA3+CuUQT+VQTt27JRZv7NnGM2t7uJkKL0eZgb4
O66yFvVGQS8vWUWvuEv+QIvqrdSTqrJ4Z25dc13mq9+idxVLh6axv1XVbpON0c6mY5BokhYbfRN7
1k4ePXkalOVNvnSKYVsG625dnbMTVTvEhXmmhc8rRrO6X/t47yVuwO4o/MBiDH234bwP0ACX3QIv
+htD3Y8WwwjgeIKD7Jm4LhAJaPhq+pAYoYvQilYwnANFw1SyJ4pW+Zj8McWwjOdvESBVbJkfKYfS
ilMpNpKpUP6wnfsIhANPk42DVPy9Ej+2lb0zxtWHZ9G0Ir/lESJICJRoG9WJPFNU9INZY/IybfWw
GdYqjqf92Lnf6i7ziwhmquVn1R9m0/CxMsS3nKcd41nIhp0dRQRrG+3ZnslZGMQAe0904m/ybVHe
8Dvyl4w0jOM+tEhkklm3XKJNn7zl1lRPdv6STyfGPzME86RkOD2ucpzqLJRkNLUH2G2oPmwPlVV5
xrA9fHiOCRDdH5w0z6hCVdf2DG6X611NDwUy09jz7VIM19LarJxzuSo8B2vEM7Gk/HnhjfnCx5II
8ZysodR9THuQ1hQJpBK3NaxDMdOF1EtWytlRkPnrNX6e0t3kxQwFv3WanzQc+ub6jci/Jv/ItRXx
PGqvPKTHlHdy36GrH9Nq/rCL3F2gZQvtSU3SfevpIZ9blWi/rKpft92H/qxykED5u/RPGFDvIDru
3PlN/C0uvrnGtXwwxhH6Ge8pz2MZk89mZRUQWCMsQzxtVS4hjNq59oQiOjAUfmtTCTes6aDo0CCS
BEeoEQRPybZjKme770vxJFUi/1iYrt+O73VC1x78cYwn24xGtJfnUTzxf8mV4eXvTCnkCGoHxQJB
ze+lnqhoXcoHpn6dY2sJFlyMfraf1/VEHe+iZ/YtPkDi4MrvlSz2ndy641niXCXLFl3xvnm6bhXV
ehjiar8kNZCGHl9s71iCGibXXyLGNwnjUuGj8c0qA1OXQ8mUBw2OB2u/khPBHhnuPlLvAfQFc/og
/T+jaL9bVXKkgyxRtsLYevSBGfjrjhZvijXh42dIysalu1amhTH3e/kqBpzJUl2gAzgbdHNs4ZU+
91W9qwbjFYpO6DMfpdzlVwgXf5AqomvcO+kraexqYjFJ3phPHAkpx1UTeqWKqsvlMRzZM2kOU10P
ooKm7MW49eim9CqoY/n9muc3mNDE7P9RBLYXJvnPKH+3FanmeX80KqN+evtNJl8jxdlAQbWVhg41
wxpziKWvy6Vm9d1sjGtXnNbIeqhWkBHLXvoJvOiHZ2tteU9mBMlnGcr8gTOk4UrgBoy6EZreIl1I
p2qCvh+2lZUdaL2TeAopFk0WCHOnrU9yTaW0cimwQ37e5ldSHFFiCR6mdAGLebM6W+mI0176oRCl
ZylU+5waiZ9FRGXQMXBzAFr8/0PkjbeakZtcM0I9qTbboIcO3yJbtKV//lGJ7z98KrxrWgD51jw8
zYUmTzJKe7VNhjJA1iIPPZJEn5XBhvA3tSJY5KcdFRe5luyG/FttFPJoWcr6S7p9/1knfvSEL3Ke
knxDGV64GGSWL8Y34Leu8uHWttBk+UpnvdVmtcvMgb6+1O8bZwu2+V5+k40zTLiml+zBdhjhDkHq
yLB29ggHETsOjQoPimDIXUj6YfS1sb+Z3Jz03HzSxu6b5zzSM6Yhy9xd+jpNxYSadbjiFyOkXWz5
iz1HWyL13ewNJP5/cnj5v9xFGK5QwV31UjjNjvHxR6m0PZz1EW8U1ex3rmwn2eoU76VO5uzxQx5h
pFPKNKsa6+qmVyv5xwi2GemqroX5znO7nnuEuuHJSM9FPFxldn5XELAhWy6WBGXN6i/tG+cXWeHz
rBswtQ1KIcd+NvUW2TmolvTxRhz8pk/3ckAWJxCFaZRQ3Wbpm2O1nKMSHoG7qViPXKNSvB/8cFL9
TQc7nPTWjrWgNPCA9vnGb1K13DAW5Z4/jtCf9/EYaCLZ/8eiQNj/KidpyfdZyse6p8IAh67UP/wT
T8oKSPuBhuxjLeSgYzbkCdTG9eR1oZT76oYPUYVo2hc+hi2wSQXl3k+tluoXz8s6SZtmOk8sLq+H
hVZKgxk62yxVzpl2JyJt76k/lmL1V6qMHUEXn9HVEz1AIScaUUc8o+rNVp8xsCgUxF6eJFzAk2yc
lAvQDztpGJjlZdJeyQcy9A+/iNQ6lKLcSP+af15oTB+1R/6CrpRuE/82otV5k2gxn8FA+1Vi4hMc
Ym+62J21IY0aesk718qHozSZEWGO9cGZXE4bJ5ce6ojS63WGmFlSvLgkbsM/kbU05dHyhmxyAXms
oKZFReG1puMQ8CNC7Tn5C68Hxm9FNXRF4k+T/Hg1fYciU/pQfMNtX9x1oIvlXRo8EvwfcSO3kkqG
d5H+umOvMhzlNnybW6JaoQyUe2KwEcn4WHb30gHi7WSpEarccYGeCe8LH4d37Nc8KEglLNG9qbly
d+W95Krh66EG1CsbF52010RILp04z+4DqT3kOWWPSNa/DrQsE3CnGlyDDWoaYbFOfF/qjUEuE1pU
Un3yrwC/fOpzhFd2kOKJ98YMXjTZyuMi7Tfz0BPiY0eS1EoDLKGr/xB5Nz0OUdXu8EE4EVKBLlg6
QeCcTdpmnDJf+rzy9LGo8h14eqR40R9YHhmfVcy6k8/GIknXz6qP0uA1biz3Tx5PtBJem2Bp7Owj
YIJgUeqnnnyONFAIzdQoZKDOaFrWUy9QjdVFTUpYsW+1f46E3PwBH4K7xx4MAZjx3kphbHzo+8cJ
BcWU4R3PxULX4NYawnJ5kDEwPBeTp327Wg+p1hC0mEEJTIAH4DTIHecrPIZaqUe+P3RZgCAxcOnc
JxmxgxYMCwnfdYO5/2fjMtwLLtrl8Q0rz85kJr7Vh7WR7izfJre6QywM+lQRmNncDRS85evS6Ziv
rTzpbDGfkEFyYRkMwX6brepUjHfOOB7SWf+Rj1dZVn9Y8MEiGm407cz+iLV/BBR8N2R3LnYSboFw
agjlbpeIGvw0HN2RZg8ot0g9xVb2gm+DAEinZySWlavCe2dLDlK7wSfShT8PMAEozoU4ZyvfWm0I
5+etNVkbO7WveD3OirF+IwaAzs7+hs+Gw265DxOsliyYdBK54WyRnEvu1xFf/wMZzYKoqH9Wg0Wq
ojKAXeKS2gquNuxnKCi+pCnlhvOcZLr0HyACBD2h7aVHykooNk4M4Q9f58LKQCxd1D4Pg0ya4495
tq/kecNrQh9GVkSvgLPDptHzIl14qZAUKbTzVkq4lJeIrjMZ61r5C8M05DKRl/e1wmLsmvvLJJqK
NIhGCT6kk8ASF+OV1O42n5LXSDg2CIE9i5/jaG/zyjiAOr7LUoOs0i1HjSvmcbUGdp09yQOL4tVH
L3Sw8bre4pnPH9k5xF8+DfcohzXse++6Ne/V6G1Oso2U1LE1YFVvLjGxvcxssET/OWIkC0FQkcFE
scvUhus8yhi1dfEKenAVb6PR+axPTT6NDN+dQvKMBZCBk0jBUJgq+vbj4BnXJvEoyo65ulJjs5Nj
kh9kRlJ+2RkSX8oGww7k7WclepNOWgUNLtpFbiHWhC1uyd5k/b38MYHF8LvcfjTa6wavqpsPtR1L
P2rUoYLYeyNumwBajt6LKkaKuK/L1Owsao1cSJ4Itlm+7myUd0QhJILuOWxsw6zPj9IS1osI0zze
8CQFk40qUhAqUygHugEcfIYevj9/QCkUpO98+SbEWVX7muhuMIwGRLHjR7TDFEfpHBZru8PKdmbx
E9x/UEk96MRBFtGlSJijOXh75CCXtJTa2yZFZUXFhobWhzRmwPLQp2+WYv1g522Mq4zaOHWOsFDL
pS/1Ll53PZN4aUffEvY+8nRyrz+7SjlFkf2w5ATr9qMSaWd2wYnWbUP7n5g19G17rmY9GPHKunZ5
EPYjnMC+XlZPGqcICRirC5GdWnUbKrAbt1LeFTM6AEcjv9MfHZG8Sq9clJL5lbbPQb3QpRlqyZvc
Wno/bwhz98LLbyU9KwOTetQW1lDqq0g816iQKv4lF0BBYmQuDt3My6GTvOwj65aO6QEtIFcyU+Lt
ZKDDlQpKAAyfdy11MBGJlAuhYuRV92Cr4CSR639CitRzZXC0WLg9oMn9cs4CzYo2VB6kf+QqZtBh
++CT3CRrcttFb336jcKXL/N12dSC/5idO3X+2BkoWM/SP1zmxp/JthGbBF4235S6MvhyUPQwSIVD
Wk4xNyOUvXHyI84E+db0dtFqP26eAVGHUb4eTNjjTVyyERWikBFwubRXkj9d4wtZL6nMBxwSB7Q4
s9A1XVxGnJx+mbY9amLFMS9k+cqyNtKCowD6NYL90Qwj+vBkoMdWrvUE3KUHRA2HV58HFQGyU+dZ
EJG2UwvnmnxATJwvlkNeIOpS1kSv70pyrj7G0GlfEs3bTeRT0c0JrIesaUwyrEIhOnMCkWEBHscg
7O5h8icLAU/fR1JBqjIsWIXdx1MKOl0Nar3fjPq400b97eP5rHUzLHEYO450sVc8AWfJj1JyPLI8
o5dKh9FVu4uMBYs8bER3JVWj1BVSmXZRJksXI1QtAVghYu2OXqHJnxwNKq34423BCF6szmUZCIVL
RQlnK970dekj7cilVAhNhUSkP+RxlYp7mm4WFRsY/yJxilLODP1YjUyOyued0jCzkp/yVTg7GpKC
ApQSTdbY0vN9QeWONdXJUfbao2nU8j7MmHqXCo1A3+1v2C0cDiirjqtJV0hyn8hEy0eaQnX7gyro
tuxd0IbJFPRWcuo6QkwAKSC2egwNTdPtXS+aQ511F2c0Agu6StSuvAq8LT4VvRNHh3WJnC40h4ep
6m4dzhU7J6jjufqyWRPMQd5qj3ZVnKLGCsnobRPF1PxlGm40xZS60I4tJmqzvSWzr/L3ucikrMUi
xYX+gUCVDLhbvRvMUMmJ6SPz2sHrThBWr6ooatQn6cLaMtMALu2Y4w6hnoceFF7RtIcocXy9tuDu
10l2tvRua5MvNZqIB5kyUgcyJRwg45f8VGFbxzw9jkiYzIBrafQ9suxzTzp9sitLrjLKhNIWud1+
H5Xeds7dXwbGycC+EAkZVPgXR9wIQ8eGrtsJpEbej4lfQzHvd83KywC95qRJo+jEryVAAEcXDCau
PtK00ia4mvOcY0UrzbqR5aICh23EEbbceSfpV7r0iUqVFGgzT2QYJhsXhIMxyYD1LztpTYH3+8nU
n6V7JAbtojG/QG2AcuXvUum4pXmaiWvkrke6HU45vRe0XpRxc0xG5xdPt9WNN72AWyiKmdJ7Foa7
jb3k2APc1tApeoGGQAL0Ojlb6BdpseiqovL6jFoV6pNdrLsm6a9QhhfqCAVaU5v1a30eb2bYip3p
pUJLV8NlGZSdx+N1pNvM9CxV66yCYuuMozT7yACJDIAVxB1WEMGIhp2SNTnekMFXR/Y+Msv7OjHu
qsS9Nlzh65l7XkeHTqE6sColkE7OYJowAniB5qSogZQiN3BFR6M3ZmGuwMQkmfFa9dqbduxv4yGH
+Rc5LUXYu+6vUbwgDa7n+QrnLW3wNVVKTQ42Mi4w3NRGpGcCHxYOPPExWju2qQOMbH7+VqvLQ01i
XlA5qJVph7HLlu6lSp6lRNtoHHdVdzIFZvb9Q8SkQYoow6ZtS3oSxAamK6PH7sdtqERDqE4TbEjd
Tvo+AgIBJuI8AtN+dNQpYVp2ecjwBkUFfbpRUhEvwLOuTId0tpQ0b5pkeRONDU7gSX5f7oPJwgpS
hIYoY39ZkiDV4510uYqsucocc6+rw85e8SRyY7jqHDysvOhav9AoVZIBjpJ6PxkU/lycGmmZmFlm
WDXz3hhbxtDEOElvhwZ6T+ltRIwzcM2VGmnx2C+azUjv4Wa1m281hjtpcLZcLfmWMbhJ0uW+DZoT
5rF6AJjFpATjasLNsq2RVFW8MfX015TZuwRFRiMH/UI/3YYGjro8pcK6atj6oqMcAFuENEsTpLdJ
6kGTm1/Tu38eOLoalQ2hgQD1upjmkDFskLTQJQ9pEPvChXVZM0F1ek5MjAKlgNpajynL6+nLIVqL
g7xvkieb2IaJt9UPRd1utV65SuZ1LwaL1DF8uLBTfZcDptxlvXcZ+IrLr+67sX+s7fZnvnj40wJT
SFEgMwnjkuGg5AtHz4NrpXptjNYJu6QVAWXth7XrAYfkj05G2XUpjyWtmuzZZvVabo7+Kcr1Dhae
g3RyotXGBMEi1RoxsM66+Rlnlu6bnkvKcdL8eWI8gAcDmE0XnVReUNuEFpYd+gMeMglcU/mZZ+ar
NIKFpSlBvHrnzF2+6e1wYxkVPVdx4FFelL5Ob+mUNouQ/fg4uq7a7zqHL0HKAD4H7wh+vCuhZ49l
1N2onbthd60AAlAuTuludr34VM79C7CmgLEYV2vd5OilQviWhgNdlxx3KqiyHN2soJSt6i5zqsdy
GK+9Lgly51VMWevLrGOsIJxYiQmsnz/n68+5AJ6Oc+ug9jSs5aqrYdxZmGx1q69occDtcjOlbNjU
tipcodouF1zH+Ccw6wfDjo4wNO/ihi7ZempC9PDOciVQqH+jQ2McVt+ZCXXQwgxSA8sUB26eoWZc
cdDaBGyGlr31ybSTZxra72+Wnm5MAqmujHapq35P7PQ+mdOrkhKHWljf9SR/rt3+XEoVgE+aazaY
Alt9kAdP6c2t/CBaCcb+KBRjekFHS88wE08OvCjSTjikuEuNzDoqbsAdzk0iEa2etkPylBUjyX4c
FjEysNeS60IgNeA32VTrPLc/qe16Jf8MJ81uhWceRMpK1RyxH5qB/kticyyDt8An6q4Uo5dHlL6Y
3Aep6YGW+7zte6bMT0CRON5j4LEj0iVS5oQQGr+cNkw6q9fd1NKAFzM8AkKfQwrt3Epewo4VBiJW
oNeg+a5eSnPsjqlSWKGZCyNYjZjZQUp36Qha56R6lWGcVte/4tF7zh0RxoigDPQKsPfpEp8mEE76
qocmrp8Sy2YSZTcRQHiCJ2KGsQx0mEwaRJF17Epx36rzQ1a0lyypdjn+kkCXg1wBlVQ92oV1ynj2
GQaVwbS28BK5ocJJ4WkP8qJshYrj7HTzd1spLyCcN1KzWv20YcrG/bgmGjZNZ7ya2IFjh7y9oDxg
nKTTxNzms6BsruriFPX50Yxp1JuUsvIbKrxEAf0dIDOkl8lnzgBcGKfxiLTegVfQg14YDZkn+9UT
xVNammfs5hG/aFNR0W0M88DUkF1nDUepqrUq2sYZVQTZ+x3lWkASdwNskoz6AHX7ang0P6qVDxj2
NOtRC6U6mjTXBrEf66HYNWbPwdIH7RxrmggVuN2peOIXDHTU+Ig5x1AM1WGZIyVwzLm5ICL1USsU
5wesE8ZJcwjLVm8GG2g3xgtdecsc5JadPw9MQAk7RS9DShQaI3EA1zpw5lIqGxhw4ExzYGjQ++R5
TsCcjKbPJlOAtovp1Bi9G3JYW1ZD78HOOx61VelSp+KtzghJBttoLiWoQno/zUcvFio1uug9U73X
deqG72rb0kVhzcPJhR7lNgIaszdF2R5ngIznXsdn7HsyUbYNE76SZXOoDSo129YQQZyPEbgLo981
vZmcp9VxgXWnE78o9E3GxOTNmJbxRp3ilvIgoXgAELu6ytOuLMJ5QRqHvp0Cw0nx86ElPDSu+q1W
CzCB01zUO92qV6DMo0gLX2tJHVTGvJ6LBIHO8ni4NuLMOTbzlB0TYL6HNu/aUMxRgcyZ7snsIzzn
ZSmtvdeP9qvNqWKqTJRDN5CY39q5aam5WWn06IplvFNBYN5CSZfjRwnlLq0Shx0x7FAvrfmsRXN2
cAsxhEW6JI+cgnqzREvmp1qp7Be8M/L6NsyJUc1Io5Z4eaJfAWLzpjm788iEApE4dNoq6nw3uJUV
bTsFFBEwJbe+s9V5IAtnJI8W+NeKoChNqFfE5RVzLqbqYJsreQmjz27Yizoc877zO412HbV1HWzp
Io7QvjVXaUFgrKUpeBCX9i6iOy+EdCHewFVrkRMEFxGVDj1MzjBA6aMD/ZgtI8inSj+YY5bdQRc7
hhFx7XPGgQrAQVFQU5r8Zqk0/dyljrdRkmUK1iW1aqDj01NtOcz1pR1HgA/zZnIlTADS/bgzW+Ql
1xfSdd50kzcxClUvYOIv9SzsgUOHw1CsYQsH4y35tO4mcgD36ExJ2NaMTT/Hg+s+LmPCPIS6TKuD
t9YlJCl6pL1PdVrcFqKqbzRSY6ciMcVGybTntCuaW6OOrE29Tk+50YNHdBJlo9H1vIm1lXErCTmo
YQRu2PZjw9GpKe84ebUtRU9PzxSby/dMy2AKzXEMDCuhoupV5Hcau91mTtqG6myuPobfejAWPbkq
BDqtQEBumkzXjqVF/xRNHsW9hvRCvi4sXDGzDoXlzIDpIvVoDDHFmYyMcjqkQGSXqmWagrqcV6+p
N1Sy+4tnDxnN7Jr3DEZ53jLM6E3063yymVUb1EOdhyY7GMzjrO4gAuuPndrMJ1XOfVzVatx1CahM
yvB6yuTaaiov6eIx18ZltoRRj/Fl7pqCGagIFfoHWCTUWeHKYL5jl1BeqwFxAw1wi2c3iklXt8zt
jVeLunNiEqA56hJOcW/7rVNbuxbmvi22XbmbDSaYpGpU+qPWJNLX9/gcbTwZxOIBjUVEYE3xWpvG
cEgtpd/Qf7vCiag6xMPdKKdqMrypWhs4CxiM5w7L+6ArU1jFhn6JzGK4G/KY82KAzhznTvsRYc7f
qV7E29pr66Oad64PKXceamP6qCbeY94gxXYp9iKr7Y2TFMOlXup6Cwc7BRizQe5MdwnGKKHpKV4b
ojJyJ42gPXDtBOUcS+gXSMvTMOoYxpHbgxWMMWuw6nhofcwJhyKN6KMt3bNmDcWmWWv3ZBRRT4W3
NzE6o0SkmxlJlsmbwlVJvX1Ma9XeNjnL40JK1eorM4gyOF57TjilXMNGbtEUVlH1oRuR1Y67AUnv
bfIPI1M615SwCAi+uqlWT0KYIhFqTVP9shlaFJZFxzxPBXC3KkoXhGwCVrAsGZiFCaS8BoOurpR5
uFSdeyIvnPursFLCsbU59fpMMcsF/cyYSm9TwswU5u6MMs60OKRhNj7EnUL53/XSbVEAgo8nrQ9j
o07umOWybuCFEydBNi+ILb0+FMsM/rt0K6rM1mDRsSKWhwgGA1wRpDWes+2UuU9VbMP64tjZI8oI
WJmaANOxEj2YGoSmKjmYqjd2+6LTCXTmDO9EULXALM++4gJvS0ij+XDK9ZscbBmpQRhGrweY+ILI
JtAfwckfB6tdwrV2+n3i9OPegRfuuuwFiqNe131tE+6Dx3rNMn28Re7BVhet9xAVhYqHHqv3Rtq2
W+zuvFuWmvmIKzYoddflW4qq/b7igwEDNeOwloDmyRtBuTRJexOninqbZCbFfcwWHF5GjYPRVu9j
0wrmz4/3K61X20wjXxH1FriVvPV8ta/SjVaBGqvylPluA7wRVjsrwVKURexns9HK0WIg5E0937SU
8QPFNnScK284iCpOYz/JJwA6dUKXAKPdwjLtyYkvgNFpPNaYUjN2D9lMripvDPu2LmHnKNvYCca6
8O5iTRDLFOydwI88joldABcajoZS/KITnKSmoldXjpPVYdU45qGKxyGcIzzuYTLa7aB3w24CEXVm
JguYkVkMd31mqxu9xOL09Jye1Xia7xOL1sHZhupXKHpBwIybEete8uhmTX5s1BHs9WT135OhykK1
Y8itkQiV6nptH5QBdhRRauZNDxP4ts+H7misKwXVNVH2aTIuIIvo9goKM12uAZCTyB+WKqicEdqP
QaNY16QpNVKjuBUevRtxbRHgTcAZ51pd/bRqrAtMWePFWsf8/s+NP59JI/5py/mfxpVPjU5G3MCs
JjyboXM2A1Ot9iTd4torLnbhPlSu82om5TE2NNRoP/6tB/jLthkooCRlrGObn7uxtSKLBpfenevO
cxLcNCXb5Sn1RPh2fuqtmR69ySmfKnVq4dyEaLwgWQGTO10hdd7rF6Wxjcc/L4j+VZ8SDTwMHsfn
NqAC+L1PidaXgWEfpXMNVY2HKciSLS0U0I/P/QSOvCvIbkZ6sVtnh3wk/Dh3irsUV3FWJhvDW9pt
hyiTeCThXadGFEofkpTXTGlYyB7Hwcl2SlkqGz2tyeP0aU3vu1c8tZ3rHUitvELNB350hUj3Lx1R
X/W0uUzDptEfdnr4iH9/M4c0i6vA3HmDYIFI0b2C19FAgnfuspuyTv3256X8qtmSAaXwvRGs6lCS
/H6/SmuMJV/U4SZvF/elNqrqIActU79v8utyhv2TZXX9eRTT93IVyV947r7cyP/e/jP1RTMWyzhm
g3dNZ13sF9NyoqUJkBDFVDN9MPK/kTV96pr/kCRw8jQ5EbPT6PapBUybXV4ur5KboR/y82QkBC5x
6/xlEzW5S587zegQhNmHpjbtX9SNtJPFqREP0XWiggomdyQHnNf5nYD1Cr76iSwo9KgSe0h9/s8b
+vUb/vfW8vf/0yUoTDtf4sKA04Qio9857ovWaH+bVvTVKYWjnrEOZMxo0v10SuOh0iGT5SY46w9K
xYyuPL/LDeUH3Wp/YSz5oieXTjwyb7bNACG4JX9/n7XTK0/Dol0n+ICNU78w5ny3puvfmjs/E5Cb
nH3anU2dseO0P5qfenLnyl4j15BMuwAC4KSggGWSV2MEOoSBoHL1B8x85s9rc9UC9Przpn2xnh7v
aCOCDryIn9fTtaKM4UhWfNOJXbXgNS/FbdbMDxXVg///nTT4sVWodlAxn5nDaB8jGs7X+KZgGDzQ
u1MLICTN6Ikg0fjnW32lpT0sBv3NcG0xV/KTboGhf66nTo9vDLtOet+pVhzHlRy6Xnu2r1PnhzYj
VTdKQYNVS5PXxqtxRdTIUTYGUVqQ61oHstXtnmt1GoI+h7hBDKWxH0pHnIibmNCeZs3Gq1Zyiy21
BjErOQ2a9Cl3ZDnBMky0talW95dV/NehpMGc/6DIR1MzAOHT+R9JjaUtCeub2VBJhfOpn5NZRg8J
E93+Qv3/r1txLv9nET8TBOJE82u9U/4fXb9fnT4DGZOjdBzY76UD8D8qY80n4TRqn9DjQymnMM+t
HLutjNeG3vzlTHyh79EY/73VJ+1UxpE99IqnXINw8QtnDqMI4nRPIvVAR/z5/GlfLR206FCZwnUP
LeCn96rMNHFaixGgNPOksOSsGbnxfrt6daimEwgeCVmjRqgBYCuBLC1gCq0I9F3yt6F8pv5vg8B7
//dRPr23SZ6scbvVvXYjq7i1l7SQ7aBKUI4ZICKa1mnlWeOd25JujBm2DkwBzK2nUPZvPVVcMrKK
vq5qyqYd7ehighwGOBPT++tVGk28On68MKnwR/oECp2qzGjFXuDAfHHM65oAk87Jkxw6vYf8wtoq
ZqvftubsvkWNoPNF9+ItMJUl9LIJ3zz15q3XtHClZKTQm6VyNu1aVVtoPJg3llc0qxT0Df55v76w
XPChYZexmLBafNbAS5l1PL3hXLd12/gCQJHdOH+xJl+4Ox408bTwU6lxHVUemf856l1m9UsFg+t1
Ixi7TCqhbnZrLcCe7FWKCMtYntbYDf/8Yl/577/d9ZP/nnUkschbWdeMCWgO/Uixhh5PAeIerFKj
Rm1YO2oWJjTlH0TUEItoJbXNPz/FV6IHEbhlmhpZdbr7f3/1elh0Ricn2c1YiVOrjI/U0TdWqT/3
Y5aQhFff/ny/r5wguLp1HHRmdXkozN9vWCpDFXWult0oZgzAvTSthD6P2t31WjtfulbPKaBTiulz
Jh62E6hkiOFDe2RKwV+e5Cvb7sGviGWVmuAzV1KSq2VddJZ1HYHeB9Bc13fZROJhCBvqUFQzKVuq
kA4Uf7nxVwoIRgAoJ7m3Smrr9xVgAMKsY23jm1h4kOl4fbRhEmsPd6L21ykQ/z7ZMDa4NDaytwwQ
+kyyShF2ysUwEyOCa1GYuxqrLeUF6zIbxhVRLryO6cVZ2+Yv7/hv4yHv60i6BQa36J9JFcwoi0t1
mLMbt1qup0kcGBO87ezm1Jre3Z/38d8KAgI0jfELMGPrkK1+OlCmVkGMmZPVpgur963JrXx7FH9x
BD/IJX/33XVJ8mGTB/A0lbTD75umCk9rW82Oro0qdzcNSIUgTfri6DoDfUtx1AfjhKK0IRGkbuiu
+r5qiHVnaL+A1UgAdenaV6KczF08NW6gV9+76cEG8kXSzDz1DGvfOgOlensx1k2T51DVMlWYWmEl
0svodtBGuBm1Dd0UACPokmmXwQyWTq13kLKZe0XNQAdB4FlOzOZxpy47w1R6aS03+pG44kcVAcRK
6ac9E7l7JBmbfDuUY2AqT4ob09Q5gN9RFQvbp4JlS40x22CevKA2QCqXzgoeVzVBn/8fZeexHDea
ReknQgQ8Etv0ZNJTIqnaICRKAhLeI4Gnn++kNIvpiuiOWVRRNAn85npzbhC235K4KXOapSKfss26
2mY1/br/v9fKPCWwwGFO7Op/QceThydsmfjLo+tdXJJ7hHHK8PL5318iEfv/3KqQ9BHsTgigKIbb
fwj+vGGcYEfC5/FcWvUtYFfVeztT5wGeS3bfh2N7mJLWX1d1Fv4PW/Hf0l+vZpqXG1iw578GWlaR
mfUrp60fi3OOwzQx2ni1HShwU0m0dzuZyzYhi3Spqv+h7P7FLwHDdjC/qVoIXMv9T6Coqg2HtOrK
+rF1QNEe6rjank2yYv/9ZP8t5wWTLbWNUwQO8n+GLKY8gVraNH9kquRNMUf7xQzWtKwh8Zgl4lbG
I7PCvtQTmCVefwxIOf6PBfxLBIGmqjG9HnPTmM31n2LWYVBK3xtN+djVKRA1VejTin9BHFNOuri7
pOrjD5JXIS30i3fLgIRgdRizMIdxvYLCUBOYDxKlVK7X7Y01zN5NdLGS/6F+/30ZzP4EUQfsRo+5
2/8pJ1lT4dt93D6PUXYYzu5zVzdv//0gALLx/6XqCBqhA0ImxzLW1LT+Q0ZO/pJTQeVUz3kSb03q
4MZxtanIYYZBfFeGyU1GN3nBaMkg6E+kSLc2QKBePf1sF/fRq+Yf57a4Ky3yq+HPii8DeCd+2gLS
Ej8kRfebOP2hPkdUHKZv2Nc3nV0+2hV1b3VUEmhu76zi/NSRTl+H4YUyhPoXA+lfsj5cd0m+z9rp
Jiop/8qru3MxAH9S7q4LYiyM5qczIxVUvmEz09y8Br3qJaZALO78DTn7Had3nFO7WGMw9JuCj5TU
cMVt/bNq6ifHu7wGSfmWLTbtPFTz0uqX3ZtjHhz8tq2o+Gte57g4XNz5tTPD/ZisPjBuv7rLtK0p
R0yTblt07g1oZ7uVTbqTcENWR8euNjdGU71A4D9yKvS9JMk3BrXA1Tj9M9rte24xCA7bsc7rx4QS
w66wdlNuUOZpPpzp1lvKpt4mefUYZMU393x+Slc0EBRuAAZhTQq2nDYWJgKDnU6heXmto+ILNWqn
1qb6ij9HDQUvJFJvx8U9uFQU+VP77ghlyz2jRMbc2xggiTFdau/V4UNuUBVEQcHO8xmw5RbLN0oe
7/qpeg0cQ7/x7vjNRU72w9xOr3GS3jFgF9BSh/r96etk1XfnoKMI2aVe/twf42X8J6X6Yr0AHnno
Umtj04O0cuaHyzLu+qp7Yy6hsz5zwzGjEqnS3k/ndrcMNeQQvmf0HG4BKn3uwA5MwuTZjrwPM7Fu
bb/atfTIdqvq3qAuYDLjg1dd3pe+OoE8SsNE7W49qibNHoSTjnqDbP7Z1cbepiowGYebNh3uAek6
uUX3dCnjfUEfUFu2u5RysQxoRS+anyl72enSDD+/i6PgNCbDCcJ2exsgxEvCtcyvhZ9Hm2EKTitG
oV6AIKgqYJfqhGDyil6zoKdEzboPSCMGQb1jWkC7XpU0sxWJs59W58dpHj5nt/7ZefE/PuU1TWR/
XJrit0XDbjIFPxdiV7MSe5ewvEl7qkfa/nwz2u59TdGwR9VAl0ZfQu9CCNbfWc7l69D2Cupv8mVS
ThlSaO7yKj60U31TAV4QdKuPhuOsemrcxqnFko92lzMlvNSUIOez29WCvTkbACMC92hMnHDrP4W5
H28Zt0A3xfSNxqeAoUxuvffTFaYJiNSYXLSCA8HY+F8Kd3kYz+nz7OEX1s4h9fNxOwUpdYpNA4yA
YcTWa5VSGmtReuBU4T9AYsSVv+5HCtDycE5fA8rI7zNcHXtOnozZHI/mOaQhcipuq+ECSgbFJHZ1
r022BYq4po+H303pvTrCHGqbk+XHZFwYziR8zJlEVmyTb2weGlp7Aw3IDCIaNLyd14Rb6lu3Kd0U
U97vBAwIDvraiaYbDc2+4Oh5w0cSU7bsOyfHe+6CiUWCO9Fu7frXTKa/p7GjpVkX6Il70s5dRncD
DYpgKNjF6oF/SpY6sLk9LhT7EJ++NLuLDSJ21J202Fjw0BQBeP4bjjOgQONND7WKIno/Pnnht85y
t36QfrLDKnKv9EPbu2PbB5ZiIvUMJmaZs01KeU/0hYLY+nM25rt+xZRLL9sFffrFLM8kqig0NQFo
q6zzfeNnuwIk1MyJtwWIFXnn7pPog3qojzYpj/i1c5Mes2p+plxxPcSXfUe/Ji9KK+weqgXs9mfp
WffL/HPJz7crykUmpznmkzqlrg3QOlXbezbym5KyYtBUQLiiz4oopbOAUTTSopG2TyPloZXxm9lS
zKdZbdhjRuPvuWt2vjVsHPiFoLE6j/wuoAu6XPuamjZ7umRx6WiMB7MEEoXW4sCJv/Zlf1/40Yn6
zk0/JDvLYrBUQmW/RwllsgeActPStAJiHVA81of8OE5RX3A6T3OOzLOBVoxn/kMC+TRMGsH4UpXp
4YwS8oB4ECwFyzW7BuS1d7wn8PsmYMo+LX4SAZ7gg5tT2vEGT/U1pWfTp4uIz/TvYH/s8LDJDvLU
lARoEAGgGGwAcMca38TBCzMhAHR61q2OgJSyb8MAK2P2d5wMWOib/tJtGcb07BnRg2R4MyK9QrDN
6NfCZokBHIi9+XmcgxSgFOtQ9xYFgdRqGL4ImCEGG6f7pZnejumsc4o2fRRZl7/0PMzD0ovyzxzm
M1D7vuBWoRlyYC9x+UpshGGpObU8VMgG9FKWZXuPbt8GTfsG2uw2Xn4Y5xrpkLmfU1deaPO6bLtu
ekqT5sZNM1oQXmEDOi73dobxuvxIExr8ZudUX4JTRSaA3sGlCGh6yTcxXQd2X3/ClNvCA9BN6rxv
AZOe7Du/ad4BytqKO4OhXZvZ6raFN7O8uFl1fJBiuSVA1Xl3uTE+54ZxawEoguu3rS4eRbcVcDxU
D6bT/sqbEhzGGwu6Sni2LLU0YAENc7+VWDGlEOxji1QAGMvOGDrHSboEANlM1VFLOoxfGhLgTk31
zzCs5/Q5hlm5d3Fy57g0gAeUuyQnUWsKjaMHTjUNSQ2GQk4dO0UMX4ymPxWDdbBoB7fwGB3tQyAC
3k1Kj2Y25ldhSaPFdgqRoawqWFKtzAyYTkSmKEw+p5mO8JK+dfso7rYo4aE9ipAcNaT0o3rAm5En
oyjtwPFI5vXxcCAyuLe4WKq4PlnJfpwfw0klAd9XsIDWYpCztliPjsTJnM++Y+oG0rMIfxaWKjrz
m9z/GfirGz3evzTHkNlmI3+Nbb+xrBgwovTWZjVRTAMuHBfk9afFaeB1bUWRfjTtrHP7nXdb8ZsP
U+mvytm/c6ZfXZocfGMAdLn2T1a+embxPd0oTMamWub77FqHeHh2RcEL8CZ+Sn1dVq9NXOC4pnhm
DB5J4WOuLbSsl+jSexMCoWTw0BbTlu2/anN6KZCMj7DKRF/UmWQHjLf0842dtntq12kvZYDvXDg3
zjn7Y+Jqq20XgMPytaHE0k4aqnSerYYmyjZ+vCzxD5vdsJ7cehGBOv59N9W7tH8/Y3Lo7XWQPxVu
yPASisHG+jY1aQ7qu5MOB0bfNLZxLLhKHYdvpfeMLN0Qg10blNeBf3elbTFtVwmOxxaa2heOx2ji
m4Xu5Nke+3UTnh+TiqC1F34Bjxn/iiJ706gBx7HW57T6ZS7vCBaOvKBn57wp5mLtrr6LPc5oAJ0b
BGVRhEzsBAwajwDzsg08zBuA3Xqat0xjoJrlJe/yY2YfnWL6qv14dFpRxPlbf1mv5t9Unp+GyqGJ
iV6KoWHudnNs1EiS5YfLXJxS9LpHw288hPcNTYJn6zEZGCBZJDRHRU8eEye3gO082ZRWlstobfMu
up/DgZRA5T3Effi7HgmQN2P8UVfTu/S40U/vw+JDGZX7Kj46RwA3OaBEOFx7zaFirO5NSj03aTo9
zNAEpY8PRWydzCA4WLRiGH6wG7rq6LRDukXBFSjneZeu4gfgkh4HI9xMZ9ohRrp6u9J5aaLh+zmk
Y6TpMkA+wVoLw+mxD9M3Jkc8VaGzG4vmVm9fFZRx0qxEreGD1y27Cj/FCRMMEudMEwDFvBj29A1E
rupx4p+RbzxQGvfSJMn1Os0Fs8JqUcfTUUcm3eMPw4/k4n2LqxlwIz44hPGXMpwfe/Ny7wW4TIt5
RgYNx8FrJtWqPJutmrqM7ktT5c+Q4EvZBje9uXztpmbcjf7liZlQRwm6FVLB85195GTbIc1PcX25
b8fofQqYZhguP2knO1TWFIAyg2O0FCCxm/O3hMpU1MSxC+NhPdYz+ATloxn3N+6QHMpOeAsUJUbB
vi/z19VU/6A05JbSqn1RJw9R1BysznkGBHTrO8lHh7yidmM/NeGiKwT3KbjJ7PCToX6PMc7mfE6o
ufNvSKYfOjcC84lugdDKTk0G95v0y4ukMIPyddMQf5hGioQuv3KGFlSOdSDfW7H0dmMl+euYMiuh
CjEH+vHNqldA8dn2QzFlJ4lLmkW/Van76sfNS1tmD9fTmUEypy7EyQiceePJXhxjY0bOA4W1ADJV
H1lF07zpHPoA0JuOOuah8O9Ch2wxG10cf18ty4PZerc0u65Ds6GJIdmUq/A3k3dPHuoaJKWtm/Qv
qYuWby3AN502prov/iZSYqT7jsHfPy9xdesX6elSPlPaQDpz3rrner8gbTvwhhqABkJ05apa7cQD
bvYPYY2NTNyRC6n9+TVenhGtRL3txNoyM7AYPhs6quHu4YKwP298MrP+7NNB5e0kcBzsWQeI0sXl
8znQZ4mCVcyoznNAf0brrsKJBvK+Nehc611M0/2U0ReFrCln6qJYjgQlthSNdRu/PPFQyWGp3v5e
okS6hAoNMBzyXTavvqeOtQ+4WXP076MCBNxhegiH4JBOYJJgQZlJsDuv4jUVetsOTC2ZXvqbGQ/w
TDdqj2bGipBypN8/hKAiEyuXXCRYdxRtQtXDYoEomBxCA3QWwp3ImLWuUKfkBW8SykafPuhrBogM
dRpaoB5OgYyOJTo/+bhPUfJpXfDxFeqldcRUG7X9g1DvFwz3eUk/JGtlVUpL5y9m/CZ6MKr0le3j
HsigaeLLPfAX2hG34BJrkEm02MaO+ckHsRw/BpN2HYA52lIeg4bnQC84R1a9lTxuY5vocHvvueNm
iIFxvdx4OA1W/1b4oKaM57WN1uG0AdqlyJruMNi2OH9lUYR0T9KnxYWAZwZRAPSC+bDY33jp1eTi
sGNa3IbvWfJhQX4YtoYz7sz2Zz19SYtuA+g43vvqxgDdqebGUYJu+E2al+zV1U9irzrkyJ2u6s6J
z7cGvczub9FoHf3TdWrKJM6Rt+ioo5P9Y7blepq/X037XqdTBtlmNGE16wR05oHFhQvzR/IXugBA
SjE3HqJfPmER+xsb+SHjw8TKw9mShUdNseD/1hd8QnbAihYrogvtrY+Wu+ZSQsIvYhM13EwTGVnO
b8ksWpIH+oxC+jUBXwxwx4EwzwfewJl2v9r6RZyZxuYBsm9n/zYn3t64l2dYZAANLWYes0EZXuz2
6ted0/norspdGJn7PPk498w9RgnbxiGlt8ZIcloQuAeOTWazWM0dPiQi85W771MDtBlj35rN/URP
kSW6BSqPv+Qixae+76nL57r4kXMhqE0yG2AWNsPr2CK00y7ZZuXB3/N0izHgYlBJJpE8MeoH9sT/
O3xBByow7NXNyk8fK+yxPKMxfvgKEXF2PgaqeD6yNAVsWoCOY0az9wzR1xVjhZl/Irkj3y4jP0K2
oQE2aaafW3YHkH4wlIhDPldH8bMTg7fGsxzIdGx/NGNyENPY7FAeZMf3nN7VVUyDo85Iwl7fh5dm
q62ny2vs0iTrOMfxzBvxCjCw9RDxpIQtJKPX1aVwYxmCnN43TQQWAS7NKt6c+3dZKdiaIFsjrUA+
TMzj5HknZKQe4U3mxiG4wIBG6oXfbDvZt0tyn2MXyxfGzyuC+qvv0brGvXMQ4irRd8v+cOH3YPPc
RMPl1pnSp6h8w/+5xxrfNEQCPCmt8UwztbdnmQxDOepVV1oC9kfAnEVy7+CnMohgI2Fj9M9tz0CM
Ot1f7Xj/xaPZmHaLdY0wL4wfw4pg64MD+kuHRpJRukhqcvoVbZMr0p1a9eQnt/pdh1sEZuZ3CRuW
HmXhJgutQwq0IGFhXb+DWzWH+fMYrkBqoU0Twwwebs0HTGt8NViSl9Pfsod+xBN8SbkjyRX6Wk82
9ockpP5Kt6yvYtEGbGui8fZEuIvcO7uXHmOyGIgcza0JkJ0TVlqT79d7iA9jFGJnd0Pgv7RxtEEO
SapV+GclTdyT/w5Ry82hoHmDtBwr64GnOswqq1Bf/MSzEUWQzEhf8pQgLSTz/DforjayQzR8RUrr
4NgBb8PrXovFXAJ+fiAYsO/x9AIPMJwwCXIxjY8OQ3a6WFR4w7ABkbLNJUZuolUkBw2ALRjpYnQP
g0txBmEEVi0e9M3uhioUhUfsAYRCnp843rGmE4EA3cavDTqmCWHaR16D+GkrhDtrQvR3vzJcD05R
F19PQEKbe5G7VJYEyFA71Od+r7nthukqC3F5dCLrdoYPfYwjNcL28UxEJ8EjklKBCu0mpssRRcaT
zn3CAQYfkjO40XzAJlqQWcFmCPPT9V3ZeWsGH6zFKeaDz4EnmKeNd3KCERCnYGejzIrLCx/lxbxC
b4LxXACb4iY7zBiOWq/oFjlNTANclHyvQE1zxnPBW+FHdKjcO3jFiK/atHdy+nODJlGEQP9upvZr
jXyXsr+U3nOOEs8y/xjmwSlajcdz93vwe7yO6HU0kocUZd5OoPBeKIOh5OhSf00AibBwnFqrv9Gd
gCW0aYKFuL2zKfvueGbsB4coCUdAZrZboPQ/JHImdzqc3XDjYLGsMIXyF8pidpHArEwGa1ig2paX
3RnvcPZpo0I/gMfsIGDEyLIba+GJJ/3dqiCGOQwPlTHW66oAFNqfb01qfF3yLymbqdz6qU8GmtuT
Yl2b3pWzdHBcyxCm38Rv+j0NheDOouJ9ttMDJ7A8Ki5n+NCmAxykueMmuJ7GPO/YC0vqXI5qITbC
xTCUqCUS5XW/4DAdvq+5Ox3ibn6sy/zO9q+CkENfYrpZuuROJl8RAfuvOvxy3gZGcsgIeyRZdWMn
/VOOb1GWxeYc2RTE91dNyPVzUo21rGfZtfZxWn3YBLTD8xNAGBuajE7dBOkXbCf/rNBgjmPelpcX
Tl02MhHnDUpRNp8khVQbSLknkSatuEc1KtWgvmhTAVaSJJvhLQANq+eX8JCY3+pPE3LMjj6kPhhy
ciPuI0B3m2G10ki7pQRO0TlRlS6/mF+ZQL8eIx+0Un+bY2NcQO9wmCLkYX/ZbXgbU8SmF2MYwp4i
0h7sYxB2TGYT+125jcCk7zhfTMa6DvY0U6EIf6/ENNl8q5M/u9kzsoVYnm/flpxdCFC09Gjrf/8j
yTHi8hdtQVpVZrt0VofFl+O5cqOycMqBLqNzeUDENOCXWqwR4WH0TzC+ZH6R5sSmRmJ0ADetPjyi
SpkL1HB01zLtk1cVA280csoGVlvtocKpEGtemKjAk+ZpuieucHGHZ9McZK+h3mPoR2K9pXH/HIAA
wk3RorGB3gJFZiAUf6m/OF1155hMcyjqG7N/67BbK+RcFvskF1EK2EJhGspSrQkfhFN5jDgCirfx
6cB509EbPyKj/Eodw9PFS/YS64bA/o23sKHOpH4xiGVDKk7WASQ0HfQcrFF+Yq++654iYk5h/ikP
CaFfE0KS2TfX533pg6qFSWGR00DnHmSOUZa4W+E7SMSzF0XuCUo7lv+CNDJX1k6b7GnRYcJGmfW7
isCngpYUFvHKmK6dIunuFXHW0bNK7i9NPkqMJBmnJZ4PljX7xdTZpu5Fgha9XUJ3cKedLPey+Eyo
SaSI0wX1YPjzf7z8A2pw8Y0dxafMwPjBB6b2RzH9Nnvr2K/gYkgcupY9Ihcrj6LXqxkeA3NNwxs+
YFYUBxfIZPlIMnLq7lUWvakxG+iuq4hBiYNPtBtw3lmcCI5aXsX+jrIWxGdz3DM4wZj3nf1dpgPn
rQC0jIJVn7wEsGRmhXvwdzau/+b59wtpO1GMbHbsugS8eoZxbSq22FD9MA/AtZoPhD3FXIv7jL1V
qDvV+sElcgiyBWFHWVeyabFgbc61Wj3xa7yPrjrL+ON0XPseNEK6XIF5oLIL37cd8KF/aPtLQlol
L9YpqKYju9KiZHGZ9CIpLmpkGM0ApXM/6iRuUwxOjokXiv1bTOTOiTBGVldbRjHX1HqD6RBpZ+y4
MasOqD45Xmzk6u1jnvRnmtygsyUPdm6v8R64qWRw6uBWLKYY8Tx4hwz7B3UpfK7GPaYRy4jwrnDn
9T64T+TSxb/bYXWyUvdOToR0F/4M1XwH6AmEnW13NZdi5TWwReUpQ79yJP36/Bwn/ZoIx3o4v7lg
hpSgSWmR4bzIFpAVyjNh7pEOR4kMSA4DJGVMgK4fDUGD78ac3HsmLB0HTlxKb3AnuQdWRANx7SOZ
/hmd1foMCSn+6w/bePzi0+KLiAuBtuCSubFu8O/oP9xWTJaAXK/GgLnace7G/JyiTrKR6oAq+dI5
3tNE5nvVmRsty8KDaWRdYyHGCG0PTNHS+C1vULt0+vzQZcGDzAmZrznVDgtjTMZLsHMIWYuU5Q56
/R6bjVwBqzKYDkPf495o6tuAZIQscuiI+TRbE0KyAmDF85csye6r+lvhVOBGgoMWhYeamcr+gslc
AzyEzuGvVAigs6pGYSrhZdGP2RrtQ5JbioFwxFKyZeztBse6wYDM6/ecVsw5ZBYOc1YI/0gcwXSM
Et+5Tn6iB/E2A/QFr3539QqwKzQ+UYwD0+nHwdLc6LbpId0RiahxEgzQrZVKFH8QhAbhetfS7UKk
eXVnFuUjk/WOMhMuFBNcfFB6Oa/a+JRUMUrCI0Ah52YHasPXmRynomBIGvnyfKFSWbVkqGcoAhUO
91mtd5TzmU04niRA44k0T2BvLtwcFZ97fynfRjZcGvFhIGyFOYvlynIT97eoWyvHmzPxSR1fw1p+
mT4A0R3xQlSZlWE/cd9/Sdch3AhpFT2BGdxSQKf5vcwgdHDUP7Eu/gHY2FZBbp4KcZbzaw4GGv+C
Tc7WW58+Ul7Mp6W/+CkqjgXxjwFopLkDEQ24MR+Lqqlo1Ca1iMkCBXnE6mqMCvFRNDl7GXbXKJIF
AhKWfb+XsUscxT7joQbVUVa4OWS7zMMgTh9FoTyKv5tTxk5c3eqGvIH0hNQ4jKFv9VgpJDibnwSy
9fGi5LDzEVnqLBzFpLgWj6q6V94ImiMAMBOETWBf2aFh3VvpYchfmKGNM0F1U3/P4N9D4KIr8WSo
rsCu/bv5OitPHoAQASxpaLoJEVCMlIJM19SqXDYnBtNP6A/foDDjC7fOAhB16DX+r6AJz4SduFmp
TEQ4HUHgclDhxiWIaDgfC5NPpm02IKs5eNwuXSKS3hhf3NLfm5yBjB4dOcrsGpNhPwN8D0NiuOjx
/K4IyIaHNzLPwPbGP5a1gyRuMQ5RCjK/k7DdLNUjS8fv9knFDN89JB/WBbYwByQnQxlp1rBiKOcZ
bAzsCCg7pialQdAHzZeMMwoDAGLrd4Vkhu+DGz46NHSP5QdZ9OFKMVC/pCbfK0Vx9aFwrzC9sOxv
ZTi4sBkE6Y7fCuoCFMdY4gcWwaHUZXeIq/cePZa9FD45ueqTRuP1hJTSAQVsHrokGKQvjKfSdcmM
luHpxHdx7G5W1giA8DUlCFmIKu3gckTKXt9rf8nis+AZjzzg7ITHAXNWMv8y2Ds5Anm1ort32RTt
sJMBF/M7zrq3ozvCI8prSpsxCJNLMY7sQ34kkkyiPpzze9Yum4I4i5nvypygAeguyPAmBA0jfG0g
SYSZdBROOOWdEk5SzXyCFUXCDTqXt9yUYRxEj6JfbrlcPWFYxMs/KwS7zBMFNJPhWV6yPd2LYSQZ
FO5AnjShCWCcu/ZMZawgOulxSlv5xlwuBw5t8gNkn3F1H7Ak+BMpFPFcNTabcvrte0TGJ1A2wNuR
ckBXxMRdfHJiCmmAtsjnn5GuLQE6xgnJioYT+cKZwAJwF5Rn8UAdEN/pXqBhfsvP/xKcqF2JU76F
KgMYzrU6mX/8vXt17uWUykLKA/BpIBzukbW6fr0FounPg7QcHqxEHu/1aK9mfzLkMK61OJGAG4ES
BLKpsxwuCckWtJofvE1UkQ3ZS4OzkFIwAOVecMfENCbZ/JoQBVQMr/CeIdHI3jff8e/+sDirCDH9
zPC5SygYNI+mWx5C8pZpCW4fadS/NrzTOms/w17p3+hBY7jrhBlP5hOiZZlSItkDJYPw02wtm4lK
khpK4VzFkByWLAEdHYeiQBfCXHaZtAwmM5EQ2FJO1YJW4nmYlkg4QahZ6D+b9nx+KOOKcKOoHDWh
W7wKG+Juo/0FSuSZkqnsMqG+bZxv08v5JgvINRsGQEm/UGA8xavx6SGjhha8vzKMFM7D6L87pObw
iwmRQIq/shHrARAxDoglslDZXLRsHdoKcQn/LAWD80pA62AFLkyuYUToII3nW/nvfXrCzjkQiYIf
GrJn4kB2P/rEhdAm8NrZBqCI9Av6m8GWEI8O0JcUH+3VVrpTfHnVK7L79VQq2NdG6JAy9LtvnLqc
ixyLLrHeGhzWBYGhgABMp9imz9mzI1qztrrkZAXcFQ6mfHOJoLDnTtFtlGOhYRnyglTTrUgNYghU
F2ZgUFi0mhMiA8Oe18XkqfKFgBMe3FIVdwvQ2gn2sbnXPQXRF7O+V58j6g31uJZ7iK5BiLtID7aK
4cn/kUOm9cMEc4K3K3Qsex5n1aY2Q9KtpAQE74f3cRRxyF0mq50d9k+ubdxQr8RPERB6FtSnMhmj
eJW65mnQgBxGGRcsKC2mzdQvmNLDsbDPQKk/iwJWxR1fuACALhWOlHyMBpwMDplAnLLdmNvYy7Av
x0/Zgo6dP+RT3EhoM0CIw9ajwO6V8tdHQjJYsJ6iSQp1YocwLQZHrfir1mXYXePihsjwkj+JSa5G
aHk+ygSimGstcxPDbi0ig+ZaCtmIIgTItD/Uyxahxqs44hDgp8h5XGbwuYk6ygll874P73GoUln9
hSGtxPpt5mn07yI7jMC6ucmTQweAnRwfyUr9XqHntvdPbJjrlASi2bK2QPQ1GbsCYI+MVOQTckQx
F8nzCORmgGMe3Sa6UeoZO4GdSRZgUCoYGaBelNOJKowY8wH5O5AQ4MAR/iWxAi0TLUPQTVEuyKT6
a4WzzWAm4gDHN3+SRfARrhLLQjSU1A3yFrN0qU64ii++6FnANe9VP3Tx+zseIdLky1TeQdxc92R9
lRcyfGeDmKIKNYpY/6r4PxuX9yj7xMXUASTwqMgz+0Lu8CGdMDTEYMuD/u4POXgOKiW391f/n24n
aRqoRAvGnNd0cE5YGoJqCbiqpn7jbH7Kp1NwQT6a3MELMV32pBAYuucCaD4XjpNGchgQKBWacYF6
AnOAIKTBnxWkpFSlPC+gPSJB2A0L4phVG5PeJ7Sk80B2JTOgTFxmfV+tUPhGXgFBBq6SVf49O+VS
FDuqffNUph/yWMKFEmY4XmJW1qNMDj7NEvgY/+d1itmwRS58I1mFEcgXUmCDX26lQRLeJOtXlY9v
c55cGYc1oYOAw79GJmFZhDfPknyfgy8paFz8AOpHTvBB3QvKtvY2lhE+xykVlv7bigxypWT4DPzo
vUlVSIiUEs+XoOulVi5eVWSMKMgMIwAdd2UIDob3xXa5wVdenclIxPVhCC1JZpmN0AJ/Qpg4s2QK
/vURpLmZJCGxpssU3+mioAhJrz+rF0/q/axY8QOnw1yVXwhVjzTdGNg57lgfqZO5Rur+fFx6DJDz
vvqJQNNx+vfslX+Ie0BLu0UCRX608dvv5J9b70ZkowuDA2AE4u5HF2BXchLXIh9iV3xcjA/UDCPb
+M344oHTyNNZOw/DBEtVqARTTYtN7166D0LrNNgOkvfgdM2jKq7M8/J0TWcE/WPZM2mFGr3YGd+l
wnrG00F5fwSklinNIobCkSPvqCKjOauOaH6JGwWjOASXoLKyYBCkIkgzChn7+CpVae5OifNHxPf4
TD8APIXPThqCh6W9t6cmBqn4S95zFtQgUb7LcIWn5a0PF+cNEzvM01vewsEgoPi/iS9NPDbuATTs
330kCWJAbCMiIRwKpCD2HFZ19jDMjxw36xdDwzyy+bVgLGHCxkgsGbYwCn/EPfMbxLEyWg3Qp9hy
vGy0zUfArHTxSgCE7I9/xublRua7s7pgxo4P8pPYvUJqsnVZj8S8xB5iDRtR1hrUwL8c4NQdzEeO
IEyTuyESYNpRtRK8nfGuB8Y931d2DMCFcSOppwADb7zm1rzTH53lUR+BCgWIijpVonsoOgX2W6ZD
EHVdRtAdUUyKQyYFVhxKIaSsdDksUfWUx91hWcK1BxCfbAuxv+LHMqdsbCTMmp34iasgRqtbVkTW
e6bmBK+LA0dKp8ONqKBiBAIU6TIgUd3JWgK/JLGGQwTYyzpJRpLdj4oNeNjCS0vIiOwQ9FWOgDam
R8RfZjF2iODK/3UgnWG69f5WYogDw0cOU+pf/r1YntOS5fiXfZkm8NKQZ4DexLP87QphFWGS4I03
zmqrpJ4UNmXHutihzE/hKr0P8uIYV/F6IWDRBz0wZzPxe4BrIb5zcstOwTg6xaVxyofPBTAqXss7
RGXyYAgwwGtyfOW2/TVrVxR9DGdyeRjDeTU+LnV2N5TeL8ZJfzQ2FSuX/LbznYM8BE5QJBkG8z/0
Xx2y1torXORRceBTL6lkiku4Pwl+yjmQoII8QMVDLnQPqifSp1ez8StKzZN4Htd1tQDvjp1HbqAy
k6vR0YE+Q/AhOio8erWg93J0tE02xGVKmsisZpCOA3qk9sb12OQFlKLt6QxjigKQkY/wSkBet/Z+
SeJ4RAal0yzCz0Kxj2wGrK6+4HvqekiQKLCRGT/4jlxGh3Q3/F6WHVdK09ZDZdNM0/5ITWZ2mFRG
U9jG4mUUwIYBJRd49twlH5Bw1oEi49BwM3pLIXaF4K4PI4MMW0tzx3TPsJQd5wS76CPXYKZ1I0uH
P+bBqDI8GAn1xhl+ign0QVRXgqkuc0dKhz+t0p8ldXEwMstFgL6GGLOquWI5JCL4/NVB4usfuS56
RC3zx7S5Umsm5/M7I69vOHEHX8exGQXrcn6Y1no5goy4V4o1IX1D3XZUE2u+HrCEyx9Pl31oSc30
RRlw7GxoUtKJbbfOZsBmjs+f/EzhTLuZblXJoRgmEkKqmQokDGTkA3TCwmgz3qouQg6CEv1yxaFg
BU25bwtr/ipnTHc7dOGGMUc7Mi8X333rZ4rRnE+HKg0RpJHZe9TVFL2ivsl9Icav1Ww6C5SBPCHJ
mq7ZTmTdFN4TiSi60AT5sSOSJS7xSaNalLDXIf7e5zC3CuphUl+Yejx8mrAbTzfCq0cVWzi6oDFy
fxL1nI/rpXcqFGLhV3nOVfNTnkD/AF0517gfgl865UIn70QXBCeoNOTFYDQAVbo8XZE6UYV8CUL5
PD0zr3mBMnupKtAGjU82oNQHz+YPzz2wx/Uv3iJDRq8mPy2vUDlJztzugzt45GK/2ytiLNOHLDYF
2hVBmfsnXafZMJNZgmNlTQfDw3YaaTij062+lY3OU8zgxmxn1uowsxWLnHfXlCo5/aiSpgQSV9xV
8hF8lZ3uWYcnivxjP3I1TXH7N4El+pfHwScVnqIBXf7o9RDplVImVznUqJ224vclBIH+6o2yWxbd
X+NkCqa1AOVemNiNauFR2eWHiiyg/Hg1vrok1RR701FCy8yzxsBCTfNpcXPrD/sofJBV0FPro7Ql
Jqa0ZmkQ6ob74GRarsO+PMAH0PfYUxhDTMNc/K2kLUKXT/A4ua2DHf2jGq3OIRyMHV6qSqINwJPG
MFisI36ywVRw6d5ofCGxxK+xt/WRLOgPKQpAJ6Etw/Ukyzly/qQiAHapgBlY5EfVBFqgGSkkhf30
Ac5Fzqh2JNXYmA8Sshymagvb70FWSuWziGt7A9KZp4e5sRkd947rVuYtvfxTnA+r5OfFCA+KmA8g
LubxK6/nOQXdfrLxpCYxKXlYQGCVL77lresLEJH+jyovnzwsRSDoQYy+Q6EhXmzoV4+AJv8uSY/5
8wjlbAEuAH4pZ1wsRq3/VnHqtkJvmskb0SB04/4fls5rK3ItCaJfpLXkzSvlHVBA4V60aLqRt0f+
62cnd16G4TYU0rGZkZERJi/OeCCnAAmlQBxVu2fI+EygWo4XBRYQ0ATDQcsxIn9D9vnvQYMtNWQW
CXllWZEM0tBBmSZdSahAI4TxgDztdZ66Z4s2AXRQ2PmStJnu8u4V3bltg/vQxrMoi6gdwlf0+/yR
yv/j4qGPns8amB5NcEPnfmaKnWvV6bOZhG8e8JZkJpM9XuTirKzgYM/LO2SnrRx5Kc5900gfZkW3
nhOM2JklhypP+dx2m4fjs53ND00zj3c1GJewA5pJv5KvmwSSznNHSusXyCwxZDb+fAgeY6Fru+uK
zy+Cflcr/0/uZW9Nlr/X8N20ARU/Y/oIjfDF1DDlK3KuQ0tXD1a57PVBvx9Qxb+bsFPB+Sj7hBVA
g0GL+GOLHudmrDgdMz/ewDY6ELMKUCU1M6ZAdcWVzWS0fyd9ONtzl9Nl5ZxUk+xICqaZY62b+y0W
iagmNtamhqE2DK9hIidX+ofFzG+Hqfkg1+GvQtX01LkGTFSfg4SkDQCJXUsL2W4qsDdBKUCSHC0r
dZKHeJ9L8oZRJLPu6/Sh6pF3GHX7cUCQ7/eyJgUWNFHwnzQkYQP6Wd44PHQO96WA44V1UWX+NFp9
lPTQH+maK8CRE81/ogw2OuPVr+ePwCb00KGtTfh9lu17QtdGaw7P1E1l3joK2iQ4I31nbpF8Aez7
o/ORVSYwJi0ToDdDD3VhphOS04dxa53K28m9xCkjpd0GM1J5WY0LlS27NAEy4fFLFNNDyd4e5vYo
7ylVwWQ0PmSHqFEjdvyRBL4AY4qyL0VPW6GEic39zsnLdB2JFBzVHnGwpE5/EgwXQv6LlQSEXXSH
khVGtAFX1q1YhhP7T2hiEKRYC8u1ob1ZInaJJQSbkpOrmZx9Je2d7DV9HATmiLNlK/XNoU2eCuqi
FWHJ6Ov5ibhnMbyzaaY/bqkOnlF/CTF5QUIIlDDbpHTTNkRefgEPynO/I2EWoj8h/Nqwz7UXTqaM
SR7i+KYlLrw2vDo55aQM1KXeEQq8pOZyULq5hZKiVm8LWIPC0+hrGFk8XFHPFx4VYe0DIvZ3Jkgc
3wqpTTAzAemFdcGLYx6HEgE4bb2JtTSmEZEWfn3A1BhTRfAkuS2Je2TOMuom0rImRBlJR7maeVKp
ucsGlPYQWc0jFZFxmk8YB913OAC0ucNj2c9ZMz3qYKsC4UlYJznsQl1UjjuNlhAOJm5IFKv3HZyA
BiNWwWU4bGUjeDBaqMrpIwYCxJ2sOanIymFHOb4DDg2W4cgLovcoOSfaQKcuh9XBnewSEY+qedPD
cS0Ik7cUf00DpewlL//4bjgI/QZexzHiVv5/KaWyg42UA7mFCIYNNpPMF+UTz2tf85GW8J4KwRYt
k7t0eKoh93DVblvcr9lllCIGSGix0T25y7iWem3YuevQRRo3Cgne59JN2A+/7uLcGxSC1g1EIoGt
kiUUGNNOVuFQr4VZJYtwlt5YevQZIp6oG+pvgbBk4OSrTCoCjQ9yD492wjIFkeuqLziZe9XGJxI9
Vuy+Rdma6IjMTngKfodKg1cmnWyzXkU31/OPPb2ODAa+9BtbVS8MpI79sd/1PxoGVwkTNzXDFsqX
YPB9yC7vgydGfUGPGHJmmZNDhPuF43TNV4R+D9SPZQz4Gw5MDQGzVHEUFFv+Bq7wb0ZVnv02/Gc3
xdorMEiAWn2QgEUWZdg6tBuE+5ElFrt7IRvwScLf5Yt8J39FXw58ke9kpLOif1qsSWrCrE0ZDrmE
iUD4DZl9vuitoa9Lw9n9/pnC3MzjS+SwknhQMs08aGk6qfujndqr3qgPvKAO7cCBPcNHSj8o8h8H
FWJiQ68q1LaTSu1t5RyRChDcuu7KxyTsD/hWPAmcGfrzSX5D0+lVH92B1sy/nP525+5kqYbLJfLU
b7+l/BZY0E56EdIC9lwyyytKPpTVOgyq6lXIRzI0A/IqRytSMklx6O4tkBCOWCSp1v+FTvJyeI78
7ga9o1e1AMhhKGxdqOvxJRtpByW7gFhDr7IbcXbKSDNEfUJUEvffrIT/j7iLTymog4ypxQVX3xNH
SOgh7AyZUxdDixbD6xTaNf5BiROjVbt0z5zsWznomQI4pWvplReiSlqrJ9Vg8+E54+MIVUeSR3g6
PLhg8SOVmqJaLrK+Zevx1MbgXR1VX2g9u0j1UlZQPtUbO1NbDSN4LhiTZMrtN7Xjvmk+IH89HCKM
DLdVm53CAZ1pCiwJY6nUoeNMd2DHyH1EEYnTzfFQPCcIkuKT3Gf+O48jF49OtV1CR+7bAv1YrRze
HHfaQWLcWBN/TQWbyOkfJFkJa+B74GZ/0mC1IXPvxluZBB6fFdQ5OCrTC8ynQ/6UNUk6yTRLJslj
cZQK60WAPr4b+kzWNL/G6cyoCB2RwJeyINYxYBPCzCYOGpril5Zl49WkwKnQBnuWKH0kBf09JPT7
Uv0QunOu+o33KSHYf9NINmNpmuCJ0LkWDjlwOGhvPL0UaM0iwcR8FMyGx9Wr9IGH4ZswQ0Abc9df
7NrQbZ1E/hAw/96ytTM4xwON9f1I+SDaZMoN7/T0IgUWlljmqo2qKaqwzxgQ+a8yhwT6jIZyq9++
17FpPEmJeRR59cz9zTWSdNkEFMMT/B0ZNN0Nv7m2eKKknZ+kY9JQwSGpiwlzCwWrr6RfEGIxkKhj
SLw+MkrViH0KS7vlphDJrjL1D+QK/z9THCf6mPQ33ovRsBHbIXNgFqQdAhi9qb8HfjWsLQbWuKom
hASOYV7wXWI10fbghxxP/DJzKDtTytjMGWnYf5ELYHBIAgfsl7rFl82WkUqqjK8c7aV0CoPWZbjt
Fin6teYeomwdJVh1vkPEZ+GNdQV8t6hjY4jjHMhcTXsKVQqVPU8ETLIJlppMyYQDmObeFa5y5sWv
feapY1D2J64NF4SDt5KWTUknhTgrdPCkgI4RJIx6QNtsXUewywN8V0brqY7qRy5g3RjerdygWaEm
NRzKF8wcoBaN2CdGEKiS5G+NOAUcr5GMUEs2tFDysA4GYrQwaAevqrkTx6gm19FyokFuvcp2WL8z
DpQ0e4KXII1RW/ZWsnebA0FrNG2fdxpu1eh6yD5Fk/0UFbhGqh84WNc49w7M+6vL6SZbArX2U8ck
C1RrjMFZKgZ2AejSDtUhstWx9wLqcJV1jLDD8BPjOyp4tyVEXMV6VB0CSknnANRFAaWY1DeO5ehc
fOD1OZ6rF2xu4L8l4x/ZzK0zQR2L0uEijyxSOw4pJk11dFSzMMvZQlYyIqssQlx4crNJ1p29XBDJ
oQ3JDyb64a1bUyGWHVkjUAtk907vr3iGbOwZ99wxiv+liA5+AUc6ezuECoy/y5oyEtyI0D22VIoc
ZXy63BKSOJtmou3Q2e5WxgR0szTTBdnfBwG1xhxfwjThBo3cYFwFrVgSLBBFiU2mJXzGa/in771t
gqgUBzGSofNumrS/fVB5dx5HtfyGxzWJM8WWogU1sUJHuKh0Xh1TPc06pgYdTUwrI8D8AufNsfAh
OOv5i6X5B1IxiD5AVGmcYeRXUTHVIzqpxuAnNevzL07OrvKnbJuVJqz0AdZ7sx9pX0UAEGcDzQ/I
nOKjvmBclGDH15TYRM/xNcKBY1XHw3MQc/SUjrklmd+h0w7X24wy4PL5gkIhNA4ju5Uc2rNTbG0Y
d+lgsxcJlC/0lh66NrVWSeLRSE/NFdieM5kOeQEmVAPq4gFScfqhY3rXZEMAPg7xnSow6hQErhC3
G1R6iAd0mphAtn/RNAnsZy5rQGgJ5tyhB7QOvHPTUZDObGkWSPiY2jXfOL+EPyW/0eJnkAzz1hvM
e6nuUTLsw2i7QEGRU0Kn7V7o48I78wjMBdRH9RfFza0AYz0GHG5w8H1/LRoivd28tSlyQNBiNOJ1
/mSqDNy+Xc7zgWY3zp6Mrl86g+Q0RULvJOmOaU2PFBXasDovwthofsF0YR8v7raniwMkzMAZQS0G
vpzDb+BXOs5O6HX65J3Tol8vQHLC+1dj8Bu1Cj4u9XSsJJgLmgOZAsjXRMfluSdPJQYii2EgfqE+
V5OhF+BevhCY2PVHC18zm2bgIaj2JJNAniu7jvaAThPsfCla8Q5hSCih+wF8d8YWXwneOVww/hpM
vHFr56rSU8U/CVs2KF9tZWygyNVQCRWBAI/AmVs60F1QCjRIMPl0O5iw/gF2liJY8ichrRFklOgw
hUeb1NEnJsZSzGCF1NxjjBlHvuTVAkpJFrTQYGn9F4whiLQFZ91GIL1gt/y1XzQbJk6fbqrGuqQi
d5LCAvqPeyRMYYqModB84ivRSUiqkzPVBtmS8HhlDZE+kPP+CIVH7lRZtbSmJt9gQzEmIISYARiE
y7sKjOK5w98YQodh67zXxfOGf4RPJ0ka5bJHvW/lcgG44bSTS4kLQ0DrkphtyQqEW3h3yS4kSWW3
kN9qUfGYadUxnlt8iDhFsv47xE3PpXuFZ5Gjkh+EtMQ3jHBtIAkRa+T1NGNwzlP1barxeYD/q34k
upQUWFJc2WWC7/EEeTr+YgDkbVLPnZflsrgQHuZ5U8f2A/8pC8p9nPeoLbkNqC6RSz9rpyCKpBv3
DeOIY+aY66C1PkURe+v3/WkuzNfW7nHfwa/ORW5Aj15SPfrDsfwqOESn+jWOsTjLmFhmJZoVbR26
+NcW59ugN2+JOX867BkFcxEZfna//sN9Bmne/V07SsDb0TCfOw5qnGJuYdcd+yi5VAU93PLcmspv
STZeDY9GXaMs76O+7Z865Z1ggL2yd9AjUsWHl+MG6VkoWyZ/Jc4bku7RCws6jUJzN+bJVgsB9NEC
jxz1E08V4m3DyBNzYCgv0THuaA6Oha0PEoqPQgBTBW3SrslqqpGBMCuHKx1UxKRfnMj1MvnhOxLm
xV3STHsJSDQTmZbaMLeThY1g7JVdB1dFf+A892+ZbEiyrblSrAHfzXYDgMkTVkGvqYa2GeKp+h12
Rd6mkxKCvzyRbqLnA43Xz4x/nkL0q4ocWK0876yl9h3+CGev9Ip1mbEMOj8DN9C4fiy0SHw4SYt5
L+funA7r2neOuA2srLZ5Rrni7RcSxNDLWlyaMgqI6fP84rmJuvM0DfvExeTAF523lCPMOo9NtYud
dItwiX0XO/OEKIw9HcOx0I8jBy+AKvRWKuC2mR4GWtZWFh5LVR3xpBVsbz1kd+Nr2ZURnRd+tfHB
JiqLynbXR4gqBTtXaUczM89+UF0qlb+bpMeN59L47OAZbzgHYK4VKuGPbeYDIhcTjFd1iXv7IF/L
qgOeJNP1w7NfTSerK4OVOZY0KoECDxNkVzM8TgHc/cQ6ZGzjtkTbwiXTJWIdUFmpiXLdnFojt8YC
6tHn7glRy703N9TI++E2dzNwjb93AJzo2774fvTmDjrCOW1TbKy02YVe/Jca631rhAdVdufZW/aG
ZVL0CjZL1x7jrmecIgxwlnsN2JkA5QET+b2KzQG+iAYbreXQ9VAotuZT4aJT5BjPkW+ePMTfYr9p
NipGtMYe8NHyseyRU1kmMg7glesYTXHuzKAI2p+KypXdQuvs7ekQq2U7gdFrbCuDYgUWvJcQvbmO
FKKgPZp6GW0qwNBVjycb4t8ebfbKjq7LEN7q/AyPUxXgBh7potU+gShfGrunDjAckryiFoX8C0ZA
/dExnSfSbSPC9tDGNsdqLvgafhs6a3UYmxNmhvQJxv2nihvciGjoJayyazgabVwjEBkejPRhkISk
CfdtNK2WqHuHcVjdDcyGMcPXHHJ8k9V8DHDM0cb83nHTHy52qqq0xEphxsj1XUGbm17N59BY8JLv
yn/tGC27kJHyilSggfDW22azNm26Wq0Yf/oG36Vy6P9lxfAoS7OesmtQu9GnsKClUDVRY11lSfNs
1AmHDqzLzvxGP+uYhukOGT9aOV0CVdIvWUT5lBj7wqV/S0W6zQVv/OsL/dZw+Vt9/rJQ4Owq/0Vx
cCYhihodHapitFTX4DJmkZ1w3HuJ8LgRIFFyMMOCjQPdVEIzlLzxgqbEOyebucDvvu+omePUrhk9
Hqx46EnEk2uWWteR8S7AP1YFuAbG7rAyrfzvqFv5Vv52MRjRqrRceTNsck1eLUwg14/QCiovN1eq
j4a3uqVr1uoK5CUKtR8852y4FfxEz263boWIdgZO3IBiBQRfQMrosy1Wv4uzWm161znJ8Zot7qPU
mn4nl/oMSl+rfGxhnpBUOWF+nLB+2bRJGG8DMIfQbo89ynUbi1T/bjJR8pm7/WJ7zmkakB3x5vBb
cgl/yo1NqMx+W5nDLcK1GJlvaG+tBmA4MiHVaHPvABnEM661Y3QYyEztBcmXafxOev+xquDctlkJ
bouRzkqulEr3LzLtre7QdB++JdnyB/FXlvAw7xM/gwPUu+MqGQy6wRqzg2ASLn/DFqdwqVH2ZnGT
XT965SO5E8oPg/8QeEawCaz+J52rBuEQc/Qo6mNymCCb+E9iOdf0p0OB0xYilOnJSZqt3w2HYRDo
smMCcaGG+TkpthrOLcDhAB+mR6EvudV6RbQCDrgx8w5ISrXBpK8CLZydve8NBoqSrd1IIRITHrwf
m+jBW9BQybmQ9NY9UEUH42B0t62mtoHrQ0T1Daz/5s5cZ2lx61q/WJNgyVLYJhofsvh98scxLe0D
HFJvN9i/psgi+DTvcHw1hg+1AhyubRDixZyaCR3olOBvsux2JYeTziuPlIS9Ofbv7JmLF2EpoKsm
eZniQFgF012cWPd5O1yNAQO5tn6k5+emhct6itCpbobXpregrVqb2Cm1Ow0hrlU0pP+iFIhcyuEF
jXjvlfqBO47s8raDgUQ9e6ZKyyFwZ9CunKjsy/UQECJ6zUYfCirdAFqWSDWJ1VlK74nyUqQFoJ6Z
bPpUWT9GzS1NSFYVyEf08TOUGHmZPLnlKaBAX8Z30QQWMkqWZPfb3qEMVVYIE5mHpGguWoTXSWwd
qW49uCG6Wcgy0ZoYV7CPDAS/g7dxrO4xG4SQDjHGsfaLXx3TFq685q5CtnYVAjsQ2VcsUOqyVyfQ
2PdIF/IYFuFw3epH/EZWMcomZd/ED51mW7dSWXCyk2nb5BaNuEh6Bm2l04e/VW2/5csyUpeRsc4o
PLZltSr8JtkOlY/NZ25EG/RbX1ocoJ9VAJ9egXYonyqpVs/oPoz2xkiteONql7DNyV+Iklr7oFD9
zK3nzMo4RSkaNqT+ORJh0/jMT6AKTv+9BcurfJyMd3fpv3mOCstYNtHKTvoHl6Gki6d4MAyAKD1D
5sTCMSbc1DW6+S708IakPbK+Peuxio3VXNePhQp2JXxo5rM0M/JNjsbBzM+ORuZDbmKqx7yed0VA
Dlq+D/wlZ3lT+HHBX0D5pmeWvcuCqqjb4gSABmVhG/tyxB8Uq0JWwK7qzd2iULLSEBxMkWlcilXd
Pi1Fuvck/5gvTUAk7aExth3rb3l5vkzOfZDqDx12wCEG0NmI5grQVEfOWTivgT7uUyc/+VpJ70GB
V6qji+G7/W9uiCFxT444E/FVPVkYMPaVt2qN28RJpZz2PAczh1u8jdxho9HPGmkGOjcI7ZrLKbGW
LcY3mNLMd07d4WopMrCoC1r7LDlMQ3vM1AxOUn+rILE3ulZtKGc+BsrdcTj/Dg1P2EJ3Ep3QxuCk
zuHwareaS91JHsNifE7dfVddnNbedISCRoaZXSTdUvNdD4Aej4RH4DbcgjCy3HVQG6wAnJh9fK/D
2rvpg0Z5I/3bw9kb9PJaG822R6LvLree5nDCX7D3/uYV9U+PeE5H0o0Q30PL3MEnNeR9dXqwuG3v
mjBazQ1qdObG5kQ3KUfLOumWecek1CIxH1NawNG87NmAXf+GI/q2NlOkZfG47Mnf3RUoIDH/QmNL
htgrdGTUytGabY1vc5DE5rPwCVqCAggntnf10N4Iuj/JeujKWzYZhrZB+FKmHrqG5Vc0RECuIhbZ
rliTWjBslzBnz1NUSZFZBvHWKvQi0NabPM7aZx8QE3uOoaF3iMIGw9pk8a7rwHFc6yGvp5KFpOp9
mFLB74wrFYnPaR7zDe4X752EaV7pnGKNxrolpBM6uk5ZTJO3BzbOnWVWBzu2r0WafVSet8kQ9HOs
8YjRx0aV9uMylru6x8se38nMCY5jmL2YGMbPbbLK5hpoudm0HgFGpT/Hnb6LanXIDaFFDjun7y+Z
Hj3hZ6xo7DcpBw9JtM18i0UuohQNmSgMxYkrRoGyKdSWNN2gJjSvzTTN4MzB1/Daw6L7p8I3kDqj
yY2yHsuWBnHy+NUUl4e8mc9WaBdkvwutwuObH/tbbBEPTgY7SVR1kGnX9i34r08ai1UvME6jThFd
Kl3gO7vacN/qGaEbBPc3waBfOsp2m2hsvovGrbZGid+Cld2PkUmene1UEsEq7SsKpcCRZgH9Lh2W
4M4DB++ZJVq+1pbbvk8AZqhuf81Ni5aBvkah8y1qiquKjHHlDHTB2jxf1+xT1/lG2PnL5q0ozW9S
ozkGfbLRWReaMr5QyP5ETH8zxtFWZ+/czb52KbAIn5iEgGq7nWk7OyvuVeqhyAgOFRRs+yyiIpSs
FqPa9p159f0OwdGS3mKmPpmyW6EZ/1rHPSYii964xiPQMZsq3LVheq8pjjcnn9+jxkwxIEXEtcBA
vsrpHC3in9b7ig2dFh1vxhICRqxdjmfTj85LyKU4dTEtE6rFaBiRzuYRAkkFtgUY5cFjDEtiMTOY
ONDyIbr1mrhpOb62MycUFgy8mn2yLQgj6dqc/BdbwTjpdHVqISJ4toAlzKBtFhBaB5cuzkbP34ws
G8mF0Qf+8PvFwS5KpcfO0RuoC8G1a8p7K279XW6Z96a1fC3RjI5yvGaRJJlNeX/PPbQEHcAqDdLq
odC0d1TP4U2+LoNGq/Y3dbgtPy0vEWd/TAoavvFkcMrIf1kmF02j7k/GxE054Uf2h21qaKLHx7Ju
DaJeyMwwqOrv1HvqPPB6borUeuLH5JcjEhoNXhyHTi7tbd5m0YHstpQ5oLpSkkCdZs6+ZEFznQZT
Jpe0htaQpYxdh14GbdmHAcFAPo97Z+zzbWdn+4LbhF8rpkaokkiKXnTqWmFNJ2DFJcojuD2VNsR7
rKehMcFxD4X+GrXQiAne0mnL8cN93aOXGfjgWd5Nw4ymr0D63b0cuTUQN/0gjCIxXgIBkbIFcjrU
gp17HvS/pxm4bV1ySIaYnvaV8QswHRkK/nkkVhlhKocphT7/oE88Hn+lmFj8sM/Dc0Nhz6VaGLTr
oQkfk6nkhqJ0tFibmYHjI3LlrZYmBeyK0psX2n9LcoJA0w8Tfq8drrZ9rx/nsL3a4qGdGM+tUz60
pnUAOH51C53PD+dPgxLh5LJdKJmc5a+4kX5d6uVSZeoa2MXN66EHcE0ZJNTYXpoP7cA4KgIQrUm/
KdgmKx/r9ZWr9+UhXhijaFhossi71zkBQQ6aeB+XEMIMDXoFqpkdBoV3njG9lFjG0kM21evGSul0
1AiW/HJazzhr0zZJixBjLzuaFziHofpsloK3DZPd0iJJgO01GtujtBpkP5pR+Ke6tnB1T8KfAmE1
usbYGVmlvzgW4slGnjzQRsCR1TZP04IBsjat0lg7BmHyYUxy10fJizfmj3jGf1Gd3pKKMn+4gUQi
IaRV0Aqca1qRqweVQj7eohqk+vhejjgnUl+JKs8D3FGXHM1a+n85/rpzmFJghrUM2L90E1WtBZJh
ve3j8GTV5lruffn9JLFRSUNXe1zCjetBIBwpWSSQC+IuvKGMcm3nehM49tHU2z2oAubRHiL0NEm6
xa5oYdMEAcTWaV4njQHLU/uR0zcEduhs996jioNs5q5ZpiNjuEZf8nMZC4v+aKgvDVWIGTzdjs6h
5m7KVLR0vRfM4dZIdh6iArAM6y8EL/sPv+6vVR2fBiqyJCugloX51LThoywZtEqPViJSZ90BGGMt
2zAJ/V3tOYSELGS8uKNIW9nEbXkBy8lMX/8by7Lcm4mC7zYTwsK0jvRztLQ7TM3+ynHlQbJa9Hg1
k0ToxBLAdi9+PxqokGbpNh1pxbDU1cgd/y7W+vdwSb7cuP/A4fDadC4F+/Hc9eEd6wM1hobEwtym
+YhIWwS/NjK2iocljcJYx2quuI1f6x6pEWua9+WSUAy2Ck7jmsSE6GnBfNawOpSCXTiXTmjt3LT+
yDCJNx0suqt0OnqNcfMrfWPpHMgBRLXZPGk1QYmuXccCYw6GHUtldfXYza5CJTWsfuA8rcO6uHhJ
csTvHby7P4dsgIrARCa6hbFoLdqqVnyA1YOuMlFwnRTlIyheSYgs0rAJy+qZaAuWA6nGbJ8czh8z
g1VsaechU0/LqG2SITxkNZ2qg/k30sMnnY4ROlmLewrwF6hLUJzm9zlTO611j1pkPSYgDnFcC+Yn
kAAN005xNrik65oNaoaoLUGbM+cICSX/knMZtLZ2DTvtn2Y2197KX2LD+pRP6bnBOBTuLWQMZlRf
7+Dwi+KA6DupGNm+YQ8avE/ngAzBv8G4h05AvftOVsdcUi5dvPc4R1DDba71zGEj15xWd8d87g+w
ViGp08dXThVWaoiGGVRJku5l6NvXIKXh1QJI07WLTFA9+w4gWLdr4+oLR736bkmH6xSOF9zNP8O4
I+NajkPo3I3YTScBjh9+vNJAoojQ9tpET+q00I7pv4UEqqr0WcHNvschI80wDPSTMd5k+fykk/Dm
Xn8ssNF22tZbGWlzzXSQcA7bOUQL1aRC2bVoBcBHd719VGj/nGgkoPG+Ewq1K8PUWW3VcvwdLJv8
QRa159igtObNxLDDGJ1bh5s22rv1uWlERYgqKF0P/ueAyURAiFTN065vdXG8WHYy1oWu3aw8HzFz
bz5cuJl4fe6yKSG8hdXFhexoF+KDlMpED+UP15iIk2Um/WptMgWf5izWlm68j2RlpBoOjHyyuLXc
WA5P0C7Tmlsu11+n+SEwnpa5OkZEcgRt0YYP5gPR55XsR89hrSQHCVb4sxnlnJgWgTuP5mqHJh9+
Fl75BasFGCXhZolIpR8aEm9S1oUFSEQQsPKr4cn1i20SpsdgiZAGNCkqoX+m/8guwtKYR6UcAIPF
h0XzwiWvyHex/MiJEmwt+aNDSJkmNlyL3AEXEP4vQ/fMRSt7qMOLYuyse160yMM7rvnB4oQgHHKT
aU0Sivu0sZL9IL+uv/K/CflP9ocQit/hvTAhWnXoNJbkwB35YJO5W+55Pr/j4OEl+bG6Kh/4wjfg
QCtuZk1YVyhXETQsqrxMyIH3/SvP3hDHKNIPCXQ9siFwCuuJ9H5fZT+D/aCcj2l55HP8Age6qVjz
AH1nYGlSHKiT/WW4HTA+GUX5VeTtQFUdjvMWvgXBT2Ab6w5bhNnA9NE42uQf8ijJ4K7TGoFuMrzM
OmWE4jMxLR/BA8ZNt7GQjPDnPzEEhc64pT0Kjj58tMHYDGZ/AJ1bEdwVyHq3HZyWaRsaX7nx0Oeg
B8tf0nhZFPV3mWHUYTXPDbZ5zN9UwFPi+WnQT954d1aVvHqd/TRQk/kXOi7XSW3eKQZF0Ikem84o
fuYHGMyBKipfXEJIZmQgieo57WvN+iDNWMV+uIo7dAkLOiFe0ArgGENeQvssLAi6PRuCiny7Cyf+
LBNeAFUM/SuTxqLGFhzC5D97eMvKV6pVq56JdAGCssbblN2V2JcfZBImrjRXDFxekJlb+x1yUu5+
Dp856SWE5GT9nf5ypdoPIlIqRBgEKBgtNFVE3wrwmLBTD8+Qew/4635qgSmBKB+eN5OEvpFnP8Nb
WMka/H1l/bLQCKtBQCPoNCCGNL3QcrudlyGAZNwoIhwjr0Ki+JLO7iluxidtgljPc9S28wIwQglw
/NCG74wwX4ZwRC2offpvcTIHTs8GdY2j0n4Kf0cs3Jl0r/onZsiOY7RwAqyQkj0/Odnf/G9m0eos
e5a7SrIHBVWzdsN1i+x1Kpss+YXEAn96bXNK2WTaCbdtQEZel85eVeE5ED4KK1VNK58+EtwscZl5
Z7lkNlilWt5YlTyfBEo2TXHOCMuWXKAx+5OcRQF6LqjBw3601+ZirvtGBEUrlFGF+sdMspNq9y/z
hjsGnmWvg2edwj6A8kGTSaYDlqnVMraHptPlvJOoXw5UkBn5dd6i53YJgsNcXZgrNXj3+UQKroJ1
UdRXJjrWyxNfbD1HFvLCBP6uWWyStKD5brLg6ocUnvTwayDN1ab57Gvjxg2zvbygiWu51hdXeUzZ
uqRaPARlRVhPBJLWUgCTkBHYgTqVkX5D/NhWX0uIpOgji3hCJSxAltiGuR6YwB/kLXJisIT8cifI
EXRN9of8v3aG0tu/8m8TMRcLiVVRcbK1dF7KAcl/keiOT/0dM/5FTtJfQBMK5LSlEXj9e3DFP/Ci
qDL/5psasF5HRstTy17k0yVXosnRoTtHflyWe0CroireFsTL2ZVuXR34WNlSfMfQebj1ATYI7lI6
0aXpsktfZrQ3tAT23uL1lAnt3tIBH0fqrdR6PJd+2qYGsMxOC+LtWhjQLGUSEkflRz7G80NWFS95
hlSG590HBNcwiX/qKHtMkH3aISN/lkO9LkpWT9FyPDjjRXPTlvIRylNZE3S7SZuaQ+wyuMo2aWFC
fIEI83G0gusQIUIIiHBXtuhrm1AK/BjtBkPj56I8OS8t3TW5y4ebevLtziOux15FC+YgACKC+oGF
aVqRfrRd90ApZY0QjHTe0a+Pyms66VcCkX02lDtUuXeaPW/Tbt5EJv0kXbRcZlqyC/hZTYUzcQnx
uAmp1I+n1iJCnCJgzfiIuRl32CMrherUsZ601zA3yULPPefdDAutiif4SlBkwjOurbtGaV+dBbRv
G8HOyZN1z7Jg1s2KQqXLvWKER42mwpHFaOk4oS3BVlLfFhjAjn1Av/NEg6hFtR/JkuZ+6XygkfZc
Z/TwAPBl4BLcfA4Q9qj/06G9Vmze6Hnqqe9xuHcc8jAs1nVfU6l3ENn9Lg0Y/jblQPvHqIK1FkYX
Qw07w3s1YvlL8fLlU8+1B//Ad7mVbkroQl3q7jq2LNZ9cEdoU7Pbjc16LIP0rNF809bWveFC22/I
lMGB5ggXARYm5LdNwV/s8NphdSqgDe7BEmQVZv//SDqPrchxKAw/kc9xkG15S+UEFBRx49NA45yD
bD/9fOrZDNNAmSpburrhD+s8MKnPSCbDM28/H+/j2dvpfSKWt4HUk5qI0AMW5t9tcJPsgvWwThrI
ZtgaCxl+jgMp+hUQyYYjrXtm8Gd/TsinFSvMvvYVqCNaADF5AZ6gAARh5je6jAMUEB7cNFlVwdtE
UsWH5bVd9ajfbodktePb52HJt4vUHWTsRQIYIdWjQ4FQZr8xRyix+chqcOF8JHlN2eDvZmP4ouGG
NoENBiag4kyAiYF9CIo9/uorUUgatJg1NxznjKIZJJTG0eXRVMW0w3F3VXCG5KTkHJNoMEA4YAhP
2qAIm8H81SUoe8ffJre6yplTBm8RJlraCpyo4jN0mP4dPSw//aT4K4JnG/TIks8XPp6+mdxbqc5J
xeGeR4PaDX3QASGOBCojIaKugzU/4jpWr2JHZLuSHu0+seNhO9bZLp3uRWmus7p8AkC1aefLRKaZ
d/Xazz5JNaxZrsYMtC1N0HlPm6hxHNCf41fQzL+xF2xYgHxmnS1FLWDRIb6QyV7ZouAHaJoZjPAM
pQ44mZGFx0Atq9kHtMt68aPuh8+j16wlbnhe3HmiQW/LUs5dXCs0i/OLvp4+arrWYVoY7El19Ylf
0yv30mljTM7RWdy1QC/MFPVObyrWHVf1fQ6PKELDw34KOv8Z8OVR4zbbApkpufHL7IyjLWCBfkMe
0kHHZy8reGYNSw63b8ajWcYMxT9Xrnjn7F/A5Zla4TD7iCgKxJAdO7aAHY5HCCYkenKVcx6BafFv
Onb0lEuFY67n6oXHxAWGBXiDXHaYfa0Sl1kGQ9m4bc852TYI1uMyw8ubwP/zcW2H7i6PRT/ZxFwX
BGgHxpa+ZqtQzXOQF8bBR6+7pM+41d+R8HXUaoHrFPBekl6ei0DcumiRm0LV7ywonia3zmSLUQv4
HJSpk9w47bXTtBGcFpaqzjX7Kjr5PggJik+OINhlAOwqxwCqH/6ZSBcY2+yH+mWskVjjvljvnOUj
ebzOG1zeJ+1Ae2YGQ8bhINwD4vIwOv29PeOGYzo6+KDn7qKVXfJ3HcTx1G/c6gTIx8fA/B3CdtfP
9T5OjoyVz0ufnHN2UA+Bz+KWUNwiFC9eq75BB3TUuaE+VHxCFCDRbYvHG4DTDxu+Zto85ZQcljh2
ls4IWk8nSTFFQD2Ob0muDnbxLZx3fjTBXNZxVEcTHdH9tD/op8hz0c8C80D+F+EVkmrSBD42S4ww
LbPwyOhrTtiqhX8YoQfmZrExwVbXrXrgt7nVchwQBsWPpfJvVU/TxMVbxsIrqcMzy5nXMAj/aVnw
o38Xdv+1NHQwMDkcSEKQ85vORM6jLqDsXCKy6B1E9abfWTyd2JQ9wmz/lDiN+3HmNOsCjD5pF0jN
u64uaTXcJ9gLh/P4mXvUQ02jIKC54btd+F8DWXqOdVFmHmNCj9eqL0aUid2fhjqtV0WA7gz9EaBv
wNbKXmdVMeOCqgvPou93rDolKUAZqgoBE5S7FrMNAyaXEzTJwHKOdkuWEi/3gZpp54KCNs0d3fwr
TM81L48bb6c/Sw/6QMhbBp1EMEA3CQx+/4b3mQAt1QJLb6rD3IAzciRNoKyQb/PY3LpBXtMmXTv8
cRkuW7n4O+ImOKgwXzN4uXiJA43s27HhI3doApnPBuk4TfWdaiDY1WAZGQgKBnw6i4lwSIrS4YwP
150OK3ADVj2tWROydThlHCneYzRmtJafLbChSfctF5CbzMmohAZSM2YWB9fPtvpGkOaldnyfjfe1
J6cV5SqQKuuRCtlkpOpFItpA9Fv7UbuT7afe3uyiqbVWOi7ZLD5O2ChDQMC972NsCjL/t6rHz5YC
OitT0FDLdCrZmgGVDwNJFmU+t0+CHlLUPzfA58fpL5AP0PEjxhqM5tpPXYbwew6JNSGNyEpiQtWV
LLgL1t1ORz1T2sdUIxzj8JmkQpCh6oIF5A11hzd9ZMPRKz1AtSGIyQwvRlwvQZo8ixDABKWLPqgW
GrgtL8poF+Tla0KVo4hYdQt2wjBNHox3FTBidAQXyv/tWm/bNu0POxImoS73YtzCzTi4DAkY/NY8
c6TkU7dTTB75qWVH67jE9SJ+xl10pVsRKhz3ZZUuZMvlRj/eGWMDXf0X8XihsPHZh+V8GDsUg9VU
7BwNsOOh6fQgqF6phNDMt/dqSXYWA5jE/z8PrGGYAjkCT1kO/rfBQFVXA6Nrv3Cc7hdSRA5GvUtJ
za05vXnGX2X9BLl4S5wnnxEzEUrPl2aeg8609aaOzB4eF1EckzfoUqQcNrSxPC/oV2Oi0TyZxs5l
XEo8aB3j6PXk40843j8YeQBLowWpU4HGzg5l9bvUxsq3ox1dXGb7rD+qeD6tIbqTn+HGikUIpQYP
oAbTw5eAuQ9CgIpQHyLcaRXf+ohxY7VxnHdyRZI2A8nksUQ7lg+tq19j7D/4FDqpiot3xqSbyo/W
nfelgz98yQE9Ya/WrUL0uvjQnB48LW+y9iQ4cKoYs7dPHZHZEOiFFcOGzVMYlIQsRLyt7kzONr0h
IvluBdmqMFL4re7NI5cLIUK4lPnsMz7NDiTehqfKLrFNMIUg7KHsPnTm9DAvZ1gMzwH9GR2G2E5W
597rQ5eOTGBE26iz6f4vuwEBOy96Cw2BiXGyi2jqTHRSM4b8egOyAkjU9BLWfR1sWgxz3uozGo/Z
SweXSGEGiH8CuSJpLoHemLydXsVN4UcbUf9NDONjRAonz+2f0XJenKU89vby3DjFS0MRz63gygvY
t6KvARPRIQb0ziRwQA3EiJ4XrZkR0plNMk1wg51k44zJfLgYn/rIW+5shRsFvb7CWT6S5RNY7Wbg
+oM13g/JzdFbfVz+gCmt7xTB1qF7JQt0ayKiW9KaKE4yWXTmQwpRRCfboWvfIWx6U6l6Myf3bwju
kgD2zLv0iz99NTxHUYL8QNW+6YR3cZMHnZDM2XDTq1/l1g7g5zNghG5jBNOGRaFT2LFGHmjAdQCh
fJ1cmZV902F4iB445RG7XOUNHAeOT7oGriHulaLDxHnYcaqXOAAE3FSdVtmu/ehX1ZWW5ID5KLMx
usytGhgt1j1Buv47JvgkLo9VUh5C/DwlR48/vC9D9QlKCKV+7Hd8aFbdiBR2BRxcBs5RBiX9JfA/
ETO6pVxVUsAYgQ6i7Il4Ungnc07uyQuK3dKbwPOmQ1MMR7PSKlnuVyCg0sbjwaebQDoC3IvyukLg
Yb2A5+7Znk1ZneMI7FETsa2T5WoG6o1MAdcyvI6d2R82siyoAwpiHCazdzqh0tG5j9Np7aPZfaw4
vpjR1zlGrQzcNpbFJmsTxm+QN8hvAObTaJyZ+HAz3IQ62iqse9tc3g0z4Q/P4M8VzWjVqs82Q41F
uQxa075Z6fJUZOCe+o7FkARQriihESkPt8xDUJnGhyFox12Y0LsJlYkOd6Fp9nBcZdaQw3nzxqxy
qs02AgXXF79qxoScnMWeoGSoaWstg7WO6+IWkv1b6fSlvPpFF1I13kJjAHzfCQdIpXToSRXVjnEG
ylIIM7jA4JpUnOx6eal8Gww4mO0cqZCoDu6xZqzW4Mnii5Es053O8vX8oR3dvU4fVS+Auo5X3wVH
MQkOP9F9WuX0hTnid2VXj1EbrpOKm5hliGmMEdh255iFI21QF2nHfKAyFNDNdU3Y0eFnqoR2g1OB
xZrn5KiaVIs054haEEz7NsDkzmUbTY3x0RjquW1bWgFBSR7qdveYSSNkayzhTrSS/Q1IBU11yE7y
H5kHCjXzW0SJsk0FHFo5ZXU3JyDC4rx99INp2/v105BhE9JOy3ByjGTddBOSDeXzIswUpF4cPIaN
1uRYIP6WVidWc4FkgtE3Lx3jWpp09iZx4osZpSeW2MVp0d1a4vOcjL+tOX8GyXzSyxU8znZQIaCv
mANEJRIK0hQ8WFP4G4dQCMGX+ne5cNbeNALRwdKeWRj6GjiFm2Cp+xSHlSFFYRvg3NZNquUOBVaG
QJ4NiGIuP9rRY4I3yw16DOCSFvOz8cjwlbH8ccwcIIUAUpQrV649yQi7KeMHX4Z/6hyfdNN4cjlI
bHKaKsAcofaDy1xw3Pq4zwczfsU+uES4gjvFwTCGXK6XAtIrs+jSdE6Y6KwlW9E01XlIYA9F9IIt
sQQby2CeHsmq3lcuQIuYzIdJ/LsOP/7SPlc0SSJj5LnaiF4C1LzLXWBdlcUt9R4ipKqBuqPJpthp
nupxFARqFXmPursg2/Zgd9nZSo2zx2mo91RW+YCWqGEjmb645vzgFiizONGUnLLK607AtP1HhKxR
S6OyXVI7ugaeC4UdBHmkZmjRTQeeINXYzVwnYmAKadgxKAUkO6Iu4A6zRS8SUFobjat6pJs0MiEb
Fmw5Fxk+URmcIbesl2XAdN16ijR6sZdb+jLvpo8HXZ3cojl5c0T+WxFp7/K6q38WowzQZvcfp1BY
m9rnI+u7UiaEOhIo5wh29AyTGwhQvg4EUy8SCzBHN6FP1Dx9DxR7Bo9qtND6mzF2GYDpjsEvMdjo
PWRMuh+GcUcrXb4yQ71OqAXs58hEKitDMqCqQKOACcuj5uhrwwyPYVdP/delg0au5GtTkaRrtX+T
B8L5vIj6lLOMDUwBq7p/CybvNfcouL2EMXuc5xumWdeuBMMpMwTme/81ddAf1ze0yBp2tXEswxBT
hdw6m8Pwhn+Xd2/OJZh5C7q/Ub9Pxvjppu5bKJunUOF9E1R/AtIaQRLVjiUbz0R/TrXWfdONv7Gw
JVyfsfwXddNsfOfAmcnZCL2eG+Jb0U711qVbufKD+dvIunynmz8S0LGF4aQjawgB7bbzcIIpnG4f
B/XZkwv2683OoUSpSvUAAWWHkNDDHJjngc7CZJEk6tlP7h4wgfqYaBUEaXSEXXAGpbJuGT6aOZiM
2rE5cnrayoV58myEneRwqQL76Pd4y/X1h+tjFSRtddTRopQuZmJAvhua9L4E6z80LwbyCHcDlwiW
/qtLF39VYHKBpkFxx1QFuzlFQqMGNGLh9umuOuCVArDjEiWbTsqbh+HzpkTGAVzfhB5bBYdJEAcT
PK4ba6QiR52oKwI9kwAFie66CVTY7en1JLgDLUmL4uKc4S6tRyvBiOqvCRFMthxHUZK+5RneAwtp
kkkVebc0nJptB5WldTb2YKwsMHkMiZ49Cc8Laio9j+uE1FYehfsoKh/LzPHvQzrNX96UnpSwrqOS
LRTvcjyAUI1XNigjjK/fU1LhrElv8zine3iF9gnP6u6Y+xCWusl/0LnCbEJDykfw9LMzgxsf61uX
MpWQJQC62qlOs2OejD46DsDzT0M6XTg3tz3DpGhamEOEJ5jOzBvzTd4VG7GURKJxO+dWD+eADiW1
aC7CM5hPkux8ZZtsSKDOtJgV0zRln62pZTRgWx8KtjDa/gAQSDyjs+POzyV8xTsvRtOxCeJk13eu
LrbbUD00owCXYsMsKBWE1CbWI6gpk9dBN8KWabq3C9LXKR67t87p2l08yF+3yj/KwqFVINFOQP4w
fpFWB3LGMoHCDGzMtQvHBnAz5OLfuY4wCx/GaTc7XnXxRtG9AH+mjc/BO/dTyxWCaAvMJMUQ01z+
GmBYdrEfFffJHCYPrSVbskwxWf3Gz+flPkygNMBbIzxLyFKlvaB4Vhvz2mrUvB9DiSB8jzFDYKe3
yU/S1dwLsPJxhDRb6ESbQcXDvs6lfyp4okefhhhIpqy+BhV8KVEDGxdF8pM4qf1NtK22Xgo/f2o7
dN8bx3h0otLeGn0p1xFW5uBV8/wYlfdJI9q7BLj4Oh6ZU1uQeVx7oMkXwcwuITqtqikCmx8gcigA
NeQxc9Uqc/BYa9y7sbGfh0BVxK75BTPHFwUTD+CD9Vlk7EJfNgfVpQfGG96dV5XvQ9W/ke7ufYQ/
GL53W8BR76Wbor0ABgiHceGdjIDVU0C0PQJieUpFQGabrusAG5+WVDps61M8elef7vcU1xuAfbc+
AbphQflE5mrf5g3gCnr8Ht0wM3uuB3/9ryyMoX/rwKN7l8aYYsfDRs7n7lqUC0qctaHbRf1tcp1P
VvHJhUiD6Ja07Vtrt8OXUtOhmjD+aGNn3QxpVTKLnXYS/JLZGUg71kDbOz+7BQ4Dekv3BrL0vvJG
hWgwviiVf486H7qIflr2e78Q227KT1ZhjMHKaOG8jMiSDhw66Kd3R88fYmiNAeU31GWrqdZB6J99
/thMgBh8cwCuimA2SUASdcARYcVsQQEbj26wEIg9AaIOOO7OD4as3KgCkJuVUjD5qQV6Ns7Craqj
mGmrQgWo6KK/LDwIDqNcjoVd+RergDNthnQFp1iksJ3rove/i9hnWFCnuYkGVl1nUG78xL0oOcWg
rTD98sw0BrrVzuzVTEM8HOUap6wbE27+FISsxt7cTwlqrMtInB7kVqQdWHj4b5LK2pIIz7TpZvQT
kPH5lyBKyZgUMEUqLHMhircTVEPUwzvGLiQMgPm5hv7HWENanpS7LgOmygMiV+kYc7S065nR2Det
A8VU3igUjY9p11faytw4Z1P+mYItd9DEiKvk6pvO1UWMIFTtKWmM7sExmmQfQ4uuFmMzudgDB7Ar
nZQqyy6K+3K2zDvt+xBl0XEMzJOq+w8fYnNP15mkhrZzUYWI6jfeWjhgtU2/usrMJ0Xoqdv9InnN
YMEFHLqNDC5NmP5dRPscmgJ4G7mE6Xp3Km/gfzdpvF/6+GuMrJsiDKG75mIC5nWHgu6qQH7P8BHf
h8LmjC7ww6LbDWb/iHrBg+qD16QOn6IKIxm17EZkjeaxfZv7xSfLbwJazcU9/KP3dIJBUo/9Ksln
YL4QjcL0p1fOig+xztFNMZry1URcBiAsUNrAKRAVBOKjkvCPUtGjZQDYrODepKr9bnr3YXCneykK
BHqKi+uINxouBJzCGo+pnb84EtXLYfpToW1Wp1oLOHv26NSZdCJjYxf2BdIv/FHuBjn4Lg+tjf5a
jNhclbP54tlApCSOZLMTXICU4vvoKJJKOwuZB1LZ9uYI7xo9xkXcmQ3ksj4q70RcPReR2KEPs4mH
ehco67tz0nLn4c59gmK7NxZiU5XAv/Xk3shC+NrZQajUQZJzBrmSB7RJCibLDDYxN2WmxHOdEtgx
uHBmyFSj+XZXUTyiPJUyrJjkslooCW13WMestiVZVmNb71u7WwMpB2eGOGZnktmPd2GHBAZHlNWl
f/IUg5ygD+8knNrIo6gd3GtLuZyoaAOIfWfjQ5EI+yD87Mlq5k1s/lpoE5Q5qJ95gpRFKcLTRo4Z
v565o5EOxd43H9vF487yZix1ZpD5VJT5e5FTRs3wgtAn7CO4ROhgzWmzKRKMwAJmFG1+MezpK3fB
K+fOCOMlX8hMpmWTVwARlWFupmaBK+1u6aLfbLyiK0B0jPZpw7T3suFwAfisfSFhTY3bMBUM0MTw
ORrWvZqSpzaaDzSDTvnY7b1iJjUIRxjaITNcfdEioD2od2NanVIzs6CdJe9zyShqisI7m6GTjFKY
CTnNisZ6ds0UTe2GitQwL4x+b3VSv9cyBvwhjxHr2+2QXI7dHdXDVj8BUVqPrekC4RcXYdpPDidb
tmQfcbzsl0k+tKgAG3LaD4G3yfP0gPUjDpmIA9j06Crre8HHEYTnzPArczi8kxbCOfIJeUJTap4e
ZYePkj92K7Cu23xkiYz9slVjfC/C+Ec5Iakgg5216UwfeZuu/UQhhmKe4shbJ5HaMyNB26VSr7Tt
T5O5FJtlQdS4RdBwRfihGVg0m5Gm49XDDuQQu8bZsSB4D+59uOSPSzWcMTpDU6kjsUrGfCdsG2UU
QVujwS29dpnllese8LlZq70gBM9Jhc6IleAv0oHP7QZI0LA4H9wOPR8rIC54pfNixBwdpujzzWBC
Ou+H/I+Yp6vluG+RdNemGb00vv89u+YuQE7vSO/jKaqdJ6PM5DZKDrOrVXkODpUi8oEGEPCSZCh8
KyVTG0R6tauASVFjvbqps7YBCwOL3IkED9dk3rits86c5W83x8vKFQ84ylurqqlXdioOUzUcsjg4
FAMyZrb7Jwqe3C5GysXMr20vGIeBTi4/0FH4qXrjxLtYRqzNGw/tH5Yv/y6Ajk8W+jKMkZZpWBuW
QmQYO8/a3NsTWGWKuSylfxNnuIn8e4d6k8kIwrFUt7p6lKTmTdOu3EJsDLSrHbfE1vgnSimnUbz4
p9w2F5xs9mNvFHBbxwKRgGFD1kSiKlFskR1wk6j+XXyMyA29P5utbRinZuoPIrOfM5T4Zvk69xiu
p299SmvcLn/qxTpVYHMQTmly/HbsnWmA+Bvncs3nSirFdMEDIdueJGroEbqvNEWtFJ7qMLYbPsvg
prg/pJ12Qt1FOP0iwLYtZgEiHkVVrAEDS63s/u/AKq7rctMUFPcu8+hsdlCBM2MIatBt9c1MHMBM
aYNUT/vGFzOlNgr7XZ6l8N6Le0vR81Nhz5KPmlWU0tFNkhkmvuausvXQpWv11ZjiLq0HbK+CCYJe
uBtjD+9gY/JTGl9tyCBOhaj2m84BzaGKcJp0h8SLdjKt+7UTN81F9LD7kuVvsvSnCIFP/ZT7xXmu
ev8pLhpxitP5kjJW86swXRUsI5lUL25LX68vm8csl3RsppRBUpbSunZrgani+JxUzpcAh1h2Hobu
Bd6ItZr8q8BomaExIAa7EQi7LWsUmNYjuoN20+2YzK6ViH46AySoA/KFPHGs6RM3mNyFC4R2fy1S
eY6slGPSmrF0HotgnaAK4DLMF2NAE6k3gejnR1laT0YdM9FkRNj03bWe3HWr4pc8aV+jVPw0xkgW
atnYk4CVNqfwsXPNhzEMcp63OI+j7ugOfxYJ0IBOBAQ5qAs+RzAFwlS4DD7GiXpXXlI693HoH/oQ
vFTnGvs+gqdsVDQvxHPu+/DkHdICEYzT3aQgKbqiYjeh6JU4tCc8A6JfICDrOS+yqe+bolxzXBfc
62rjFbyoAGxIYUhO5hlQphr4cK5PApQaCRT73tm0MfDdEQ+xBeRkPVBO5Ay8EkOc7ay82rjwNq0J
PB2PbEOgfiLzzdwh8VeU2dZFQrTHzxruv2290VaOb1HWVq9h0PwORn+rrBzwpMfbSAkZnede4qiT
W1QLL203WkyXFEdyXx4V6sEgWN7h6pxktHwAdkMfOFE/FByHapmveReplTmkbyJd/lY+9zmI5WM7
VFqV3kpvWZGYYG2tpvswhAxfkQW5uRM+u3X+7Bj5o7QTgGHtLkOQ5pxSe9m1u6lMBsCx3AHpefCG
hRpk6RCKZ5gXIBTCoMdfhmvrdwMg34720+SxHepuAUgodwOwKsbgUJjcpf9NgLA0yKegRpSLGNJ4
h+dEFWy6tPkN28HZueQQeYjwp9Eaa6dxVxlZCQ97l5s+5A4l4aQs4lRk6dF0o2tPkb4I71v2xdoJ
AXSayO2qcB35YOfkNDFTaPMtiA9o0IzW04b7PKfOBsLqi0XlhqLzjDmLvRZWexqD4po5xdYFga6z
PhfOZiqzXZCZF42rcYJp9e/wdMAkjfGbZSDq48COXRaUqlT6UC7Nm20DaZudnvwsREIeM6s5Z3kw
fWOeDCz2rRy6oxuHjwKFni6oEJXO+t9GDns5dY+VCy5a0rNYcb42rMp8H0v7Q5t9UPxx4ClyniY9
ANho/GfavUTllVZLipsrpueNTT05ZWsN9WAsbf8AeiHyue6Z3y6ML2m9Luh2Eelsr9rEttbyQp8k
i4iyjMFGd8M5/cAr9PWloqLJMJn6KWaofcWhKACgIYURew7VF8L/80HNcm1yOJjeeeI7QAtn4ku8
+JvEMhBjQTztvjHv9d3rXZ+b9FW7GIZjcOr8u2qTXXUwBAWguov+ER8ich/5bzEc9LaRllZe/tVv
IjuJRiNVuooxxah9+HhPXEpZ1wJyWwng48f25CmsvqwC7UwEqp03vp3ZaDy6qJm6Z09F6wnmmuIJ
Yn4yuNBq64eEu5vJGp9PPIqYU3NZ3gDjJupeNMeaQ+W9OOEPplpUd89gvfgWN9bgoMoExm3zwWNQ
w4GTxb9I6fMo9BCT/oJ2fJg27vDOGw+jbNMb7154n3jVsZ8wLim31YQCT7btbRCOPY1c5MOxQqaH
kWr8m953/NL/f23OQbJyt2u+qR9LLy6IvDXL5d9fuYwKc1FVv+pBLu8fqAyw5V1F1qEbAbwljgcm
vPqW6UfHO+Wy+kzgC0JWdzk/Lrvxxc1oNlb/Q/b4YFOOdL3f/MU87lEf2ME4f/UyxPJ3wmr3hRfr
F/JF2x/q9aOXZJasivChChYGXD8GHaEe+MeIOvkErp+nQPPo1JQBVG7zqJcjGUdDYq33tedGTCu3
cQK5FkTPrB8EVxfwtlgcfFTVkXzZRy6sZZ1TOnk6R0oa6jsSoDSitYikNS+J+Wfj/+8pqa9Tvus7
oF9kjKBhpr8jh7a7kF8iIR7jcZRyHRZdHTRHvTH4WwvVGX9fRyH9xU2uoJBrtPoKKg9WvCWuioEm
a6SJJGsYInu2Ffx2WhEDyGn0vTFmWgagTfj2wFwlXjRw82fMZ8Baw8oKH/U95C1HKZsrlPqG8B2t
Nqs/Iw+afwGQ0GtBW7Mb4tGXn8WAuHOPvIwTatGugGww25bDQXMXcs45EjJuGc8aZjKnVPHveorT
oJ3bFRnvvUPw4SUFWyPD/CMkt+LJcZ/E8J6nr6PhAOincWphLhK4tNiStR/QM9fjJ0K8XgoZbz9t
U9og7rF21Y0XF4N74guM42sVm/BNMQvhrQ86nMDB1BuC99JhdNiHf6rCfuqM9/8fcIwNXR2TcvPy
iI+k8VN6efDyQbyb9nxq55FR0etkZdikE8/ruofuxMNgQbUzDLEWA5O6BaYE1COKb34pkfJuFfKL
bMNZBwpmUg4aatZFDcD5+fgOp7UX/GmSxzG8ZpLpzWx/m4J0xzKrx57oEKmnCTBSnTtvKdRVswLA
7hnzYa4HPEV4vCOorBL1SzQDC4Q7V451TgJUJO2Rge6oPvrQAqlEsLB/9FNuxh8YGF8SYcLCjkly
lf9g2YO8y3qg37lXgX2Buc90uzFBD9EZjVX7IZIwWAcd1ejQTopCzwvu0FiES8lUFm2bbzccbmlQ
3xsFpNuCxMRv01+r6xjKW/IzyBfEvWr6hUFr/JlEjkw/J3c7VYAF4r9NVT3TO6OzWswPTc2stmxe
VMegfYrtatdU+Vs9OZ89qWUXDw++l55GPLYYSyDoU7cHd7ZXRV3goBgdZtke9L2brRmqT2C9Nw3d
bc8eTzbJjGcADy3K9jHzEM5IkCfSY/ZMdhfUGtZSqV1V+C96Qw9OeLFFhhxwjeJsNO2n1DwkSnwP
ofvZ00nVSIB1OjZnrTneE42S2FSrrlavURE9mVP62bT5QcKlI2VNcEzLcx2t3ZVZOvRNJvDsmaNO
cWDdJ6Z9JI1/Dmzvli3Gg15IFi2OQbY4mRjhkT73QddGZTg+6PS5Dsc1DeS1jpVRah77RqKO1J0Y
czwPRvokauQm+D1klJ7QULtEYbPvVH3w4/QWaWZVYaNhaLvxVWvFLKZ68Wrz1ikmZnmpLohDHHW6
LUPiaFm81l7yQBXfM+Tu9kUQvZUwBwDeeN0qGeInWqI2yDRKP+m0X72If0RMF45eAe1htmaPBUgl
L1kwvzQR2v7FeAvpeFk5SncMW/+oySJT5s301Xg2OrFRDHLKqMFNyHlwhfFm2ctXmuSANaAauByh
qKcFWt3uAc4POkItT81+muvsMSb89jK55MzYEE+C7N+Yfyx3+Q3c5l55EkSj6q4zB2vWib3N7pvn
7B0ZupWLwFvQRmfXrzfSb4+Lv6wkYntVSbE7O5eyE686bocTUKqa/k47QrXIEprLzKWOQ6qe41oc
2na8wp4CrJ2IL8dSRy+az4Bs/lpD/mqGFmQADKCHBsc7cY4aCq0ppj0aL+aDTVfJLMvz4NVHD3sP
mONiX0fEFDNEPJIEMukPQLzey9i8hqWJBlmLeMZ0pIAhe3R2eZ29hUv9PdTDQ9gZkLIV8dluQBih
NzyCSuYu9QLNSJemolQaEvGkMKjAQ+DU5DhrpvVG3xOzwbR9yS+uct6UjaFcY+yrKTwGIzkeWcIY
LW+LEeycILzmonkw0v7UzTiUIZhV9CSbeYuqirWT4XiaOPnb2cDtj5u4OAE8kyCiTopDBhjxbuFP
iXp4D5IGTnGyYMwe0YscNvo54JRFW2NFxF1P/oRNdockLF/NxgHioH3llr3ndSjDZBE9L3aUvkWW
a/xhYjRgbghk2O2Tz3pRh6ke3nozQCTVL/8wXjvP5nzQyWxdWEcPfFbC1sSOY4dA3kaQd+PSQRXs
LxtVuoc+oKHegZ6IxvoNgf+bJeJt4lZfwWxsddbRxvm28uhSjtwWYb3NRIsoYO6hQ7SZVBDZsoum
QqphPnlIfqIXaKwZXB9l1t0KMT1L131qhf1aT8ERphhKaphh1g0Wc0Z16YTAWItbk3gjXYEh208G
TEzTF8cp8ld15eBktTggclnWQdMfCM6INhnli/sfTee1FLmyrOEnUoS8uaW9gaaZxs2NAgaQ9yX7
9PtL1jk3a2LNQLdUJisr8zeoq0xpfHD17NEbk2fAV3uC/w/dWfhEqNl5C8WCMtnGQ3mi0rAL4k67
s+KZf6VA4DrTTs/iCwBkhAskm4AUtNZMC52swj1EFtNE3EP0BQUVEKo/UYb2QNbiVU953hr7rSwo
z0iOYvxddP5D7tpoSNADYgRDvg+mEDvPQbokhOEahESOFLCqXZ/Hvr0Evf0DaHtnD/m97U8nK1Lb
IGD663hTU0qW2ataKnVTEF3divaH44jUDt46DLSKA+650bTLRJg91/RPm+4mIn7ayZ0svO5r80EP
kl1jJ4TzGAy4Ceyybccj98I3SYgk2c04xFdO3713y3JB7BJeQN1e/TrY5m156VB6t7x+5/f6vp0m
XK3zZJJF85B6NtxINqNTqo2bAdAJ0RYcCT4I6R4aatSpUxzTpvtT+csWApl35zv5C+ILe7gZn74e
wmJrDfTVeh16PE+SejEF+LJ4KzXvc4qp9NeWQVhp/iKNdTAN/2iM6SY1QfmTyJPpbVzLQ4kqQdJO
IIgzt455Sj8qwGg8x8XTURIzqChzcIatLt28rQrwCiEjTSo6h3GGgoicHkY10U6vOdcnVIoM4xCg
bwZNHWhtikY7vwvAHYyprj5VmvzV2BbdFO7CodgavvoCtnewagrzpOQwyyEWxM+2P8CBwdwtDt/G
EBVID9J6DuDD8/rvkryqsQcUEUf1CT+cmyveRXIQeLZJUzbdyU+2Vf4SchSUNUsfOMVj2GM1bIFK
a1pqJ1zsIE7Z4QcFHJBS+i1DY15WjASXhXNV3PViG1UQqpmUxnYAeR67Vm2wuXyqTaJHm2XHPkJ6
JAUhXkSXYYzPII4e5pGrWVbfBZwavg9e2EZrK6PkZiS47kTh37KdsDRPDyrL9hKjNbs/lVq/jSg1
xNwZ6p6EvVDpi++k19osHj2t+2h8S/RKEUKy1pUxfniR+jEGCzV653OIMd2D/xn7ap0W5NRBV6Bc
s3j7NMt3OGVhID98l1l4GnxCkIg9EQoAWWEvFm40T//Mg2Wb9HBBE0xJK+iOadltFiJg12hHjbp4
XHjvQxC/AVfENbfEgHt+apnEyLYfZ89wyX6TPyi1HeqwfqPL+cysbqZx3kxdfVwI+PAIl/WMBRfl
yGs8w+adBnLhOnj1Fj+hKUpGkJDkjhPSpol2TwawpQESwA8eNj5rSDPQNyi9Q4fSZs3VyZ3Tg0c0
mxZWW7IY/2oXSgD3ACiu7efiIbnotrsmig+YYW7HVB09gaU1TvVkS6DQKLKxKRDw/CMrkuWybWsq
jrp3UVp9cLP5XAlbLkN9C6Hllg8KOPf70T6ElcLjRaeCgk3MXRmMFK+LvRwSvzOU1u/LBNbLTZZd
lDbc9weqdrVBwl4wyykZTZ0nBz9xP7QeQb1cfWNMQAltQXDLeKn7XrsL+wJMHbXBbtlQ7P9XakaF
aN6A5TXSjlYXct90vKcylpsuXOJ0RoTDiLsXVI5Pul+ARTQwaSmNP0YznZbUxwNtwXQJqXp/Gl9c
m3q3b2Ay3noRxfIO7BNdrthr/uWa82jiisHgvPop4lL1mKFVghpG7tvb2dS3vVSrCrdiu9LlkJHV
LK6CWam9AeA5umH5xxHDIA0uZDhmJ+xl9wFRRNO5O7hzgTeiXlKggDcwOa/wVJ70Mf8xzeFLszQu
EerTTkWco5AlivUAv94Mxsm27L/ZlG06tMtaB+nkVCyL2JE19wOso5oIHXfvmzrQS1WnJ93Tdkml
Vn1HSj12xZPskmX0n5Yu/0mC6SUcuxv3XyCD87VszKM+o71I5c6lNGaFzkUeUnaVAX/VorDclfWW
UjhlLxJmbgQA+9cGgcKPeD49/ac3wceAgSjJAwbf9jqync3IVXUmI5GMmeODxdvC8xqhCrPVA7xp
ZzwbWIm2X9Z3eVE+VCGejYvxNLcNdjEuBXK4+Fm5n/WMal54Kal7yQ6Yzfzoaj36vi6nS/zUePbG
A1zslOChNQtkXQv9Oj11XfY66BM9qu72G7nxmZSgMOU9R35xCezsfWxmEPeoGYaU73XB0HuqhR/K
zTSHXG5ED5QVuGzmO5NNacXJU0qLuEd03CO7qbhr+E35pwaiiIblzjGmg+bW95MxXDLWJ+IO3q5o
xrVczbK8/Coid0WUoGDfneT9sxEpHW47Jrf+xnLuVWCxjaO91ylcT5YY/0l8XAv/PC3De2Fb74ON
NgjU7TAZ7gev+apTGNu53r3pLZpIVtCXe9vUXmyy2LBrLjRbvgA8PnN/3XURLTk01x9oxSzrOIg3
LKIbKn9fCDPdZGZitIpLL31ueqozxAmCM+zJeWd79UvLkaD3zWuHTRm8bWi9pDnU5a6zNn4hJH1P
Ur0NMuPUsDyqxLofOh0/E/e1sngdjWS6yuGwI9buj8ey607hFN+7rODMTPd6b+/meHwYUeuNMnh4
LShThgfxNBrPAKxjU/tCw74iZVcXSNm7oG12djVunXE5xVZ5AKF8LXrjrZ048RqSTU85qBIV0ymn
AQiUG6gRaxW9h42KIP2F2tnwyl1mZJsgmM9cIg9l2R7li1F92QyMhqhP1ziNptSrlKxbwz7bwPvh
BpLSRfpB1l+F3JtcleVWKW8kJ+YU+g+JkTh3UV5j9ebcVGdu88XfcjTf98T4yTLurQklPReydq7F
Qvl1/mV4tKVI98gaSJEEBvHuXawobzHODD+W2ftZxvhQ0kpOIvdnEG5IHeDWhPsKac9NbkNLZj3W
MepRg4lgVRLeUxLtqUjJeT7b81rMUweFunk+Jj/DmFQbiai1Nm0Cs/2CrnmT6rqcwzGbFk2Xu0b7
MwMjLKR0xzk5uCxUt5Y7F6eAiZxAraZdF4pWXATTO6HFT3dBweSfD2JjMpCFm4D6O4vzCM8TteDw
YFJA/nSoVMXleK0S7TX1pouEk6WL0TT39rYKYZR3Z7XA/WNdyJ1eto0/Couy3RqcDsoB2VV8W4iJ
Uz9feEgc7PZOVn3VZGm+CUi4AeZPsVwKuTMBSybUtapjlmf4bvTvGVKqtTLuZ1tdAdbjYgi7lTo0
A7jTCv1vri8XCJFclVrIq/DlZyqwZfx776obGDimxnU429AfXbVdQLKebukBQbs3EHn0ENS9/d5y
PJh8PIlep2DE8ITGf6ZYsjszeumBzkhYFbAVxWeYaY+JUEIk5gwU2LRzM6BQLqQI8yBfV1P6M9WL
POXicYliucgpkMXJQzGlO3cc0ee9YhfmZwrbnGZto99VZctq4uxqmOt+1J+lDCzbeqpAadKbI+k5
ou1FTKFOg8gUBoxIUVN3zSc6CvFKT/R7apDTWN9ZGfuImG1RYKn678L/cmHGoH8Nzji9qydjFYXf
Wn3Nphs4vjWajsCCFxq7PZQ8CMRO+MCoyIkgA+ZQmB0sE+ucf/ImNkILRIMV8LF7KQeYJMZUJcU9
4jcM5jGiWtSKQAuOGeBPBm1uTV4FgywWRhRr26KdbhY5kfxc27z3qjm5XIjnGpeAaD7S67yTE8SM
QvywKbmAymcK+MnOxOqGg5xUaNXBIlG41OY5ainZQcqqYwHE2y7XmGuuuqX9TcycKMDNDBkezLRy
+112je7P64qafRuWpx5RcFkl2I6HUXcq0/ZgBwijkJpQ95S9peX8Lm2o5Q9Spy/Z8jEM1qVIrZXX
qwOiQiCBkTUM4EQPyUmN0QqlPCrg37JS6uK9rru1LKA2nTcVlTFBEIAGu5OhY/eJDHZmGLwrOnk8
m4guq27ey6gaLEkUp90IJhw2MvQ6WFQyZrKtiVh36Jt8y9ErSY50VwIEZewZCakKxQl6ViS4qsPM
JPySb6vL+h/vJDkb1VYzGvYNgyxfHtWfEjaQ3dqY7O+gHA+1bRKcQxQOEPevvXt+sZjbjYHjbkVu
NaX3oflVtgYedPGabsgYGfuh19C9HckRJ/UgmWoeFAfFRdUMgY9TBgnUTbFyk1z9JrKhuslW6Dks
+3wCKIH/dBke+oUMkOXIG7DuiQUxmiDtzqSGDmzcMujl9y2cvxY7P26vjipvkfrTtxWUrhFvrD8y
axXDAYByKx0ciqBIykIDACooy4J41LPDi3TY5lrH//uaNJVWMk1SNJQ1wpm6cBnycHlOFOVPRHPZ
3BINLTp43AdlBVjDR2yre781Lh2AawfTmLDYsGBiG81ioAiNpOcebccOwF9RPMVgw9V7G07kI9Ym
0xFZVdoaIPGDhBxfeStmRtZTZlgH2T0SQmiG1cxkDbkHk92VBKbeG4BifMgctlyAR2C0EJnviShQ
LG5d8S3zPZKQeSUnVfhBM5P/+j79ftQl/DfWUUStUfaoKL/zOhHWUg1jM1cfYoPTuDQv0vugBYi5
IC+RQG8ix5HFqxNC5KDRqRrQFQrJT5kF2aC0XuZE0R2nQ84GpVvhcQOxkw4q9BdktrvUmYBWcq8k
/OSRdmcEt1SLgNm6wA/ondJ9kTHIkqNvI38qVhLcYuWiJJueA6nBUiq3PlB9O8kXckdYWywLfG5k
yVfckyVoLaMlkVAOEdkVboSina57R+I21agbHl/wjKjv8NoOBQbZZqq+jJw9tb7sxzk4ECHgP3AC
d+w2XjKOop1ECQskhp6PD01ln+lC/Ybvis4bFz9ZjXk6k/Z096zcpGIF6AmIBCB3IRVmQlW2+I9y
VWD9yXSnnYLuBQWbw1eOfRkCw3gjdEQlMH9eokD1dIxBS6IQa30kDH5T4Mkg8YutxK6ruOHIIRX3
M7ufYqOHMOJAo1giPyX7rZjNdY0P/3fLfp2g20nskLYiM6duEm1kj8UDZHHWKX8r8WCRay8OgOqP
RBuTz4rhPvAZDbksywfo3jHg6Cqmz0F03fEgd2BBEBsG1qwslJwDOAcdE5XQ0rSKhmSGeeMbnKdL
RnJtD1e74KeZQ2XZB58enyBU/m/VSPxjH7jU0mX+DAeJyPBBgkkIQrqN44szwNME0+RTapCSguu3
d5CFzzrhGIjD0e2s94yejrN8tL1sCyPvXohZxeydef7QAmK7wGgrL2HhP/hj9fV7ohg17Lo3zXVX
gYP6pgOtDoq8H5v3vyHBOYMe3dv/BVdLxSLmMK0zHO4QK15R5aG0xHbzp4csu0gyx9lrRC8BYDAU
rE6y1eN5fFVhejLUC8GfB0NKZeOi2Z3H/Q73y98vlt0txzj/LCMk+3Gosj2rarHqnQeGF6mE3zhA
3okIrYE6PCLiGkBGfkYWI39kEOYkNQj0GLw9iCvK0V6aPtIWJpDx0XEASREzhrnLLy1G9i5jifng
UbZZSlGtvsoWFQiAGZ8JNvwKGwg+CpLAuDISkeDyYapsUQ36HnAmcAFWS745X/ldCSsSktklLNU8
Ka92CWyClVwSONEB2GgFwopRvQ8CSkh8v8MchoN7kNuaPICzVCu2A1UNqOZMHRWnYah2/JUMCm9o
Gm8h71oTE8XeWQKaZ/8EAGJI0bvFfZQzYCJ4EJdlhTnBmw0Hj8/6XdXqRWyA506dJKpHU/vQc3hX
HNcOIYWIx/0x2EgQbtkEWvCtDU963t1s3F4gdz74LBH5hlDXVpyOEofkPJVvklfU2PM6dbc88XaN
Nm/D4HV2EPtpDeBZtxSsksPVlGUujjmJj3kYEdiZx18LtgRzqRkyQTRHD/OMvKKDXOiEIq9IjbEb
CZrLQH6Fp7cXbGd9kCtEodGVnbXoIZUtzMYnQMxOexTbIvl2RP5Yc74Z/0O5jk5VhuA9n5Xq//ic
zGagJMJIEiK/YSvj3NnxBVAmBi5BiT4NFrPUprh6C291A551M7Gkfag/7TSCpSRQsegMeB216tbW
bD93JAGK05YJk3XoABPou+JBwqhWootZfclh7zlcg+JlV3GXl3WfRN6lCFEIZv2DDyPv7CfQiGVH
XhzRftcPVpadvRSJT/aDhNKkd46cGrJr7TwCqEEm4wdKAB93EiMDBxtrzND4UAl1YK/kdIOP+JvM
jK19kQNGL6qtIpzH5MMSUVIjJn0R0tm9LBWJgzXphJytEi6ISfKFEnOYn9/k1c5oVgOUlSyWqEjT
ci/dqJiqYd5TqynTbYN0h+W2a9lINfYoEzVOWQ0SjdMBNHu7Vjas68w5yErTaMb5iXlaeui6UfGb
GKG4vIrYvQEHRqbfGogmPnkHmB7yTcleJbYWQJkq/kWmhT0vAUy+FoUOWOyoG/DkEnJZEVJYmUDY
M0B6u9xyp9oGur1tGrSCWXRSWyX0DzX7JtCPXlpjrhaAIGrIUpDMKu1V3dM5q9pLkWggoyt0B0hu
0ulvFwJNCpH0ZJtk4fLKDY+zbwnA6xffcmLL+bPUxbYmGzc8XFQ4NSW3IGT8rsXwe6K+IJipknoq
lq9O9uZ5T/K0QFzOlec/pmRndPqOkqb4FOdiTDE8y1s33lUWq02C2SyYPBYalAt1bTTUfVgdsVE8
83kCDJXUW8PiRRKbiBAnCwoE2laGiY3dcTuRqCApo8XhLmuQNS1pqUcDRM3VVZZAQwjzrGIneY6c
enQo11hcSWjgsnj9b86GP0sNs4M0jeO78cEkQ2b21LPEYnawvKQevfw+zDjRo4WPSnSJ4k/VW4ff
bzH7e0ld+sg5kOLkVfZekA+6A213Vur/xybJOZ3Y3hnK20swmrixKxZcjzuYTHeo4T0/hWtYv3hs
WCK2j26e84yqOze2QZ10jRGUoWoQ84yd32GrvHk76TUQ55AMkMNRzoGgXNbyDS3ZKF/aCv21+P4N
hBSeOQskoVsa+zmMKuQn8e5DLwaPhCl8lhwlCJJjtgT7yCRmtw5ZSPTSWtpBArqpUhy25xNXUeAM
T5BZDpI5y8KOJqopnLeo6LKLdHMTpuM165RIbV5pvgjq8dHL3kyr20hcLXT/JNll3ryGnvbj+zoy
wtqw7/iqWTRa/egk6ZeUgqZWsVvQ5QLUDBGStqCoaf1JWuJIq+MBlCfI4viVdls0h65i0V/6IHpB
L+sCwaRYLYBQVkgdQgaJoI+2TlQDlVDnsFP/0DAjhsyc7304Onc9FkSwLDI+HJa/Xp6bJF8Q9JuR
+A4z7TUwmKexnpF7DZT70LcL4PyyJq/2QETnLtrdUYlO3GIZBRdr/5Pyk85N1SeGzVDGyqjISCTr
19For0UcnXPHoqgfIrwrlkIFfg0IlMUFlqLpR41/H5qUS/uQtEV3jh3IVqlfnxJ/8nCuReJr3jmw
/GgvlgnfqWvMHh6IQWDu62pxDrlsmHJCa7PzAq4PXrdcZ0GYLZ3TrvTURH1/JEqbqPRzvxIrYPGr
qf8WhZYDza+2tv/Dab6nJV5Yp4L4M5qQzofoqMJ/0NDUijRDB7nXvFdaeZoIOBUYLg2lhFWdLk+1
hkb3WAGJb35abKuBfpHC11QCkV5QaNW6XIBmt/q0bCg/njYDE7Vj1905Xb4Dro2NU6PxWWk2P+Ut
cwvi/TEIgRT3DsjAvLk2EbAcyVh7D+NPFAFfsAYHdGm6L60Bjr4ZOScq1/xxRsgtdYtLX1ME7s41
pnEbLNpHWqP/rI2dQqoWdVYbsglw5/Pis+Xi+XNUlJWmZMKIw01BzSXVzvWBQdCZilB/QGnEpxHe
5ADZFn2Z9pqOgM+oEdI7dSvq9rkPyucFn441co7nMWSSnVbnIq6Cp0hITxkVdRTnnDeIQjcjcz+K
qnovx7BYO23poedKrbSad5WKXxE7wt02mwyqZam18yG2QRR7TvrikFnp39nyPxKRlM0DqiNukg7H
BAE67pKIiON0eIt6NLsiQ3vsTfRVs6RQ25lDDK4r1UMTLoCNJM3aqOv3Zsle0NT5S8viAe9AKip6
/aH5xYs+RSZMoumaNfljldG8KLqPYEbo0NApajpB8jzmqH/EesIt2jTja6wVtKFLZjIbbHWnwNJH
wGDR15zus0K/5gOnRmLUHI0jwu7o1NhTkLPOJvTGWrS5Ov1pWEgT6ir/E9bBGYstBGv04klXeOTF
bV0fTdO4tnYakSOC5Rn6qj0qB9fEouku+WD8qRLow5mZcSFCvnvprdXi2xmpnn8fGuZjoRXxabFA
w6UKaVl0bxeFSLpLob6NFW6JoPlf56Y0XsKJCu2YUdujcPRZ+u7JjDrcwib0DbTa/kHYg9uWOfQw
dBS9zNAxjklJPyxrHJAoPhJeqb/Gxo2+5WJZBFOUD2Lmz4v18K5cQEENqNZTFH9qNSrZnjbdJssf
yfKWa9Uvr3OhUTqGWXjnlNwBOoXZZhPV2yGYv4rAOyVzCdklADseA8Hw/eUc9I4BNUunLDigDRfE
n1GmruboXpt+AWcq7mmV1Qwo3gDnXwwsp6c4BRNY5hGFg0I/lrVLr6zvg+Iy2ni+eRX0oMLmnMYR
iDLaiLhz3QQYH8GJ/jPFlU4k971jPxcXDegOOrQz1xLgWo9YnrerCSUIkCKGs4bOgjN3nTi7eIFq
UBZhvs2BggEVZ91mgQ4DzvG+6hbfBs3EIyWYZ3ClYDbXfRMmW732JlHPcE9WjzARw4qsG7JpZHLf
WUPPtkVBUEXOg6HpbzgtZohoaSDtxy+zjJ5hwh9jK0b5l8Z7E+vc0XXc4DsrOCBcE6CKXh6bqsPm
xLPuu2gqKaVzqUfGAWGe3vzbuiiMpNDI72DW4HaTA23QYsqyS75QS8dFTkeSb902HXL5gZEB71/S
41w7tpQRFqg5Rk8vHBUneCDBnWXM/b5ItUdvQk0OeGJuVCzmSccXVOcc5TTRqjv0W6C9x85JgKqF
ja/kVIUc9vDwXY9MvdBHapPW4nGUDoVlwWkO1FvrYZBkJgPe6oryWpAiphL39nwt6LJvCSbqU4Pg
vO76jKthVWnGNvKG8aVdgp6MS0fbLhlvZmMlO88m4HGlQAB8RHxgN3duWRIwejJKTLj08wyDg04v
RJ3Bn4TVV8UHTZsymkmeNa/mxMouRVdhbGGHbojMCyxvMPkWRyumdtNtwU8IsdgBtTYDQR97aXro
HgASoAn4DLiWAmDoWnyZEys5OmU67V3HCYC/JgBl0PfDdWAV+BGtaXvuCip2TZqeA8TAUTuAVbKu
beNv1prIPYM/3bWo/FLU6xeKfpp+tPtkoj1nxjelV+qQ6Lq1M+JqQU8nddZ5ibNrQmn0sNSSqqda
cDZ7cwxXTleyF4KCTIqKVnv2xrSuQUKM8SkOM2zXm6La04ikuZabJaqxbhXeYs9IOddyE8oETg/H
NrMa4CCN/ll4tftUO130Ntju8hlYurtecoSyStPhVpgNyd6cB7BFdenqn4mbRR81Yjd7F1Il3gVa
aX4i4Y14UTojQe3mEI8mbHDQd7J0PJBADVudqRBstHF3ChfQVtsG3ja5UhRkj4UzI7gxDkL7c/J6
xI1wtoCAlkUVhfip+nTYo8L8qUzkzIq0aB5tZ2TWphAfnoYlfQ+HqnkalA2NxA7S6TqABwWhlLgv
U691bzPV4ktlJlT8e836UANHa2NBefcnMCNGhJj56ILSIhMatoHZFVd/7pd/lYoQ1wq70CUrdaID
poBklv3ccwTYtAQZMGB6qIrEe8tAscidyq9mMmhxzBY6SjmIYHu2UHZvh/TJ6FAL0NDWWSUxiPRh
XB7wsul+8NLKkPF2tKhfqVGDvaZcmNxO7I/mZkpMD0/TbCbjcwwWO05aiOmOlb4vC6Pf0CsG6+IO
3PtdkNUoozcz6O6mJ25ljYYBWxhCYVdDn13myfw2scJcYTeYPA21C/FkKq1vbEkn+m49JempyNem
b3obc0z+2qjjiAIZIjGZqKyAlyCr1jFf8HPlUU8aevKDGmQjDdxwwH0aZ5083vUeZpYMWn3nZam5
nuxKQ6M0mB/G7n1s3VdD/TApsBCf+hHoTDeKQqUD945j+dR033OO7OIYP3l9G11M7l045XKhxIqc
Guw0YYsumCLYhjgh4voFTeA+TZ0rMl3rqS3UnanRyCbHq43s1XB75FSngOraG98L8fy1M6igBfZj
ycG+MWz9oOiZoL6dIqjFEvwqnD8NzP39HLtrburTQJDnOVkudz5HfmrOBy3XtjbQMQNRFj6VKgG6
sM9RW6ICOB9tetOtUx90hXHb4J3r+dsCRtFRrQiQYBzY7JQo37x2eYn6eePbOEggj1uULwN5I92L
QYRYML9pGD3HwQy4wx0F6YEIVQXKu3dDArOtwrpnyQRbfoefxK8CGCKuFZfD9MVE3NsPgQfZCB17
K82mDFvRNPKgF74n8DWRX50SLG+4dPco/WaWhTwmtWO32cyoSJLDR9siFdH4yntOs4sRzS9MkoeK
ESBKf6ubw8a09ePk4ZPMUsMPbCdPZljJnxgzBjt6FnkZnsHXcCyzM+9aoTToaJitVIgYWOrHLGlP
1d6HUIe4lL6UxrzBXv28uAmX7XDFR4BAoP8wbIbIfXPd9gnzI5RKrTPQuJWoYBq5AryeoJI1fvF0
E+VC/mhNHJwcIhf+Kmhx3S1xvOncdCMjKP//C7+G5YCuasv/WhSL9PhTPjNEo6KEoeUgLt3SxdaG
165ftn1IgROhlh4oGZddjltrU0TWW4k6ZsrIDep5sqBfWuhLBPNWg9piJyhmkKKPPFKMxpBRQEla
dOSAgquWNWvci9d2RK+jgIinv+R5dApitJIdGyNlkJrzEflYOrLIRHJRsW42B2Q+zhjekI/WzX4e
k5tZOYfC8W+FPtw8sKJlHrzNEeVQxMEhPfgtksNdg7R19Cc1kQuxg5q6pM32bcfmGMUoezXTP7Na
nkkC8m3SpsEKLZudZ4TbAF2LPD2idINBAZJu/QDQDmpGf9FQCxkG/wyf5R5hFKq/VErR07P7lxKj
+Uqxo5FJ5Ox/gQW8R7Dz0477B7XMWD8MDZ4jqFH0YbgumB756SS7jMREovQJy9+NjW1PBjZ8iqNN
NzZfup+imzWBhV4QEzBBsyhG7pksZhWTCQ+u/0+5N0yMH70+v6ZOfzMx9mGozd7eGE52a6riiwvv
qjOWK6k2KtQGCmooF8uUmNUuSKQB0nxWSQ2aYwb0iKIhlL4iPZZ2/YSl6M5xoRLpPrimcjf5tIvc
w9Ra/2SKUjaTSVkyBJU+6t6+t8CGLtyB1JWKAud/9wbYcUXOcW/jDWNmb22NsGRW4/lh0kQiQxwr
rEnx2WVcRJNWNCZZqaOnHlkZNaYyrM6FStkgJdPEeub9KvToDJTHo+azcNBRIA/jtnLn1IikaIq2
H5KYPHM7WHuHlRMwHPL/4h1bY5s0IoSAJS9sFTRp2KZBjzJnkzEdCiQAKGf1qVv1O6w7Zc0PCPm/
admMAhBcwvAQGd0bRwQ7LcOAYaLTrLYI8Z4YL4kAboWsOJSD3/1UlecsfqKAvlWGtYlUtuPhXeDM
/MHapEJ45DbaPdiDcS8vwl/Pqt3wh9d62A0urFT0HmuwxQp3cu2Pk7SU1bsI9Y0RFFdrPSO3jGpt
e0EQCTEX1LeQsNx4PVIwgZ2/WuG7vLRlcQ3w+kSseDCgmEasKPkSjaTwyp+j0uQ7u9BBpZXKr5dS
7OYvbCAfr2Wov5VWgyyASfPJKBBGPQHgri8uFIDvImr/pfiNePmPvUw7VmabdjlMtucMuVd+ZfaK
l1y/CXUV4MdTkC7HMdP2qVd/8K8wog78q9C2ciRiLQVoyByu7LV7CsnInZOZ6sWZHxESr41HYNmi
A+c85paz7jgaZZsk3XR0IZ3pLH20vfmd0sFTLwtWmTP/jWM+k7LrYiTzeZi6TTcjj4H9EZBs/hi4
aa+qgS5tWk5n5Fr9bFp5CD+JD7F8lkrfHa6pLKBlowp1MDl7IYDTiw3v3fozhiVse/eslVYvwDJ2
jx5Ct+uwGh9hBT0kQ4/DUrMdo+DZsWu0hnGOVK05ARBrxZZBDyV0cy89mtP4HM/ZsaUNQe37FXxM
EPKDmYaptxCNZVfP4Bza9H0ovsXsDXnalc/ftjMaT93zmBE3i/FZb98SxpsBEbO0ydARlUEtCXlL
Ua1l7brNLWmgTYJJIF9PHX3TWphF8MPMessK0Quug/23D29EcUawEbMZHl+o75HrtlusZQeO4vyH
gCiTMui1zHVqmis//+FgkcfMKf1Bnd5g2cQ5YGyyiFifHiW2hD3Qe0plC8eGGdTwa7+t/DNAKy7k
cHDSbiXP082UO9F+5Zn6KN0OwEdK9d67nvBhzc5bx7yk3RTYbZwrA4kiCrFacXW7b6TeOCCRjLGx
G7T9B28a/wYo1RFf6J0+MoATDzT62SFDaze0urXMeG8ozGahD/DGDBjSOneB9xYPDCFePcAympGm
YAeYmPDJKnVahGKcbzd6HhsXEw/QUjQ2jB/+q4NWEuOTKNOQ4jzKTwbmgpoZQrmkC1NhbBD0hqlq
Lq8ect40U2S6fmeY6ZI9y1BNxlWOeTP/5AG84NtO8SNq/o2ZeKtnG36C5JcPka0m04tDE1f8X0sR
h1npdPbqlfNl4AAv3Gc/0ve+8WSatJnLrc8bt8gLOZa6X1yMFxgv0j0IDGh9v8kbh/UjxP5jTtHF
Q3EtQ/LXlKWWdBriVmAQ5mUPzPzO1CG12QZtaYzEIFxjAbqVYN+nw0rWoTwa4zTEeCNk0ZZHSHC6
YpR4gQKtlBzRU3ljGdqBVe0iWbrEdLwR/UwckoTQ2BvJ9++aYjg44+k4UxVm6fKY1rLQZQK03+Mu
GKk1GZ6B3Tpbi5FhCJYQ1Gew44/SfVaOtmbV88WBZPpQnuRX3IAC9wCKJ2i6jcEqislkgUbwiEzK
fxOVU+nn9JpQkoUJtulT2saxgGGRVvTCh8J6BdQe42RawWC1lH9k0zu4H4d6dFgagKQ+sEtOff1W
EGH7/FYZDnsS5QtTfN1hoNtmvIsN/2xnwwbE2wvBSV7Z0oic6lqQnXdZcnMA38JbPQHMRzU6edRR
9x8tC/QpXVtyBwlPoVlgYEd1tnHvkwUBDyIKA8ixZtBnDOzqNxjUow45jlkn6EkYGNVCYbpD4EnK
rhidLNlj1GBKOVcw5zlRe9j/6XKfEm71NNS2M6kA9MOeJiYMJgwX8XCJ143VnjqtvbcG9NywaRMp
jY7lrRJaWGn4KMLvjCpLTc8c6Lt/uDldZCa4DzlsBSBqKCpzr/CVrHA2dOwBCs28c0hlXyKyr6zr
UI8cVdu6KeBNhiASdH5pOwI4Xub0MXZlTXzSszohtLGiardj6wdE9oGBDYywWgUFojiWjRDy+Jdw
MrjLPghdSyJlF0av7TwzXg4Wu/V8qfskWOulthoM71jGsPWQrXsJB2ws6zGuXlTdJA/9PFUfC5pm
GJB7HT01tCgopoev/2PpPLYk1bUg+kWshRViWukzK015M2GV6cYbIfzXv03fN7qmXAJC5pyIHQPF
I8zYu2iOT4GTPIZu/7tMCD3mEM5sL5TikY9NWzxXH0HkU25sbAr3RUvm1dCSIBwfRRYzjbi0UuL+
vl+SgOcRlJ1267Od6T9u4DQbaVZkZNK8ou5mU97x5EZWLZoEH1Bd0fPQDWMCX6PQT7psI9ooO1nI
xXORAgLVPh0Fn1QMhJt3tuwP9K1fAXN+Ue7hkISEjepkSmliiWwt3nwUzcaUgC2Gw7FySUX/ZQ9H
c9znsCQpeObAh4zynlLs27LhQ1Xx5hjOoaR5vPz8mGLCr7D1gX+niLVvKMAfRoedvBV137YVHC3h
nM3YvlVBe6Ywv7NBv1rsjbImvpI1F67yNCBr2cTLbzrW3agLCUTEORDlTrQwEywSTkkDzLva4W8X
YEAT/uM0LVU5Glro3kAJr8ulNICNzZHwlyw4VoUgvRbUCIEisny2qmSdV/EDv8HkTydBx0NK18t9
sgjr7UFqtcNpkOZrR/oDzwWxVL6V7AKxM4AMgWpuj7j5onXfTDhZk8WIwek7obT1qArAX7lhvEDs
+VGFhe5AlydqOdhLi4Se/rinhrXLO/Il8lo9dyJ+EyqFbxCcaNt/5qUCSdQd4rrvCA0oXoKcf6HO
8FH6FJCsvjmHPkAurW+kg70oZ76lmFHq3rqWHcwHIPY+R3jwOKuGSZfBfKXYcxOUs4LKjWcGVFas
le1c/TFfN51LII7nAPicBec0wt8PEyr+u2WCJ6CIrCeXSCXQH35GAa9FR1Sh6k0qb12jL8p7EppG
QZuXUQ+Eofsd/bZmxi8++i54MNsYYQzoxkVpC/C4G7xHWJoxpsY0cwHpRXX4F5NVeA+I/8UBjTK0
gj5LQMpf+IDx75iZ7Xlo642HfU46E0iE7hDgdpe+F55M23teujh1yPReRfs6TBGN1+5jxd1Ku77C
dqOvQcOAQv1OyTMmKLFyKLX6X6UfvktRfE1mcaPUt11AqkmNDQ3RGZOdGb6N3fTY6kUGk3WXsGIr
VKmAxGlht8jXicSxcfwrSzz0JrWYaG6RpriaM7++GiO+2swyItbHmJ0ceKu2PFhl/SA4KVpaQc8p
eUXL/NTFw3gKjeQxV/5fkfW7IlgwBuFIpRXOv5mEL7PXHZLc36XEV9ESC452br5EzkjCuP85BcUb
YPt7vy0AiSDxN+L9oHHI9q7JuTcu+GyGJJkHLVFjWHCicXN1xZFG10Y08hIQ/sTylA931uyeJe7s
mVZ/VwExo5PAqeU1RKRGA2nrNcl++brVy1NUEVxj+BYCejRNeV+mYK6ng2V2Jx3b35j4/0jHax44
Ix4KG4Vp0HRvbuGehcUtrkwcQiPSDgU92YRlzEPufGuHremaCO+Y8AonNeS5Cc5DkTnXpNUcGEjI
uYxUPC5e49fsQmSPvxjZk2NaLy6pAnejMxgI19hmmlr86IxAE1/aP4Esbl3kk4LTW9Tsm+41Ro0F
wVLvfM+9+A5AbE8n5gMKleGERsCnumQ9gKr50lN9C0kBNCRD1COyJffpMVXBmSLX2fGnV1lFU0vF
nNJX7Mi/hetm44YipfE5OpFPyHiYybcYUpJhz6tQiJOCbJVQN0nZNBH1QrWIVyzrGVvU40TiM3ui
wxnj3cBYJnbg6rtLUg0vsle9Tm2wcft5PXTKRvxJcNBCGyzdNU73XcDdLEywyWVMAI+FBq/uDqmc
kauy2W5teJDKs/l0bfBE+fXFch0iS7rg3REL5ZGHvAAZIlXdZts+U0LfVviaXJfwuNyGEijZdpyg
bBGtoBc18tiTst0qjXlIRy8lDSC4H91lVGFLOG2Q5cDC4t/MKTlaTMgP6DeZMtmOU2uDag9BTUKR
TxByNkQSRnGAFHZiU0vIieWgIeJEV5rUJ10lUfVzxnK4H7SG+jtcgp5E9qwxsLCufbeOSY1lXNIh
zNJCQY1cbBUYDuG/Nd0RghPgVUBhRJoQDe2hnHych2E97WTVh2Kl5shc9bLIsl3e0NV/jrSakNPW
H43RAdv2UP51xjSyKUj7mdjywqhpFPk+7g0tpHgI89w8Y7CaxzNh9RCWjRmVq+o5FHgoQmLMqCZb
RSPxlNoEdWpanPVhXhQYq+tt7XZjsQ2ztEVQ2+j90JXOzoeL84aCvP6ylpbNOnFndk3tZG0oYGwC
VkGkBhZwB3D+L8KSWHC046KoJj2Btw13IhqGrp5+KN7597EdDluN/PUAjW2+i9pYnO1Y/9G59925
NNT0hDOmN+DSwKBbWlFsMocKgaewxlenaMS5DhAC0T/o1wPkPmiksmLQxhnhiRscT83aBJp5CGU0
oBmYE/s76AJLAw4VwRb1jLz60kHAalrkMck+xMjnJ/26aEj24Y0m8K1v2KOhi4b2xuwYywyTYoa1
LAxkCM5NxPcpB7eNO1TFWoASXZuoQx+mPgUQkEU0Tkh3fp2mjjesSu1bSauUBT/+A7SfdNRhUtBl
owL1TVxuGmDY8BDYj1GChYs7ILoe6dIbUeitZxWQgRyvrQJPWOvZMTUbApF8SdrMlCTt2jMcVKZD
5F6VD0E8CSkgWDKi4pcm8mMaBZoBx0jvUcygCw+6kEWtX3J80WaHCRG4nE3Y1MvEYOypyF6Dh1V3
fR3/IfSarosrsVoOYHeaobR+7b6on6pFXDNSoz0ZkYHjBN2Sg32RZOJctMyVPtGAIuHVaAMRrGov
dv64cx4g7mENhLVOV94MmkOkJPI74BarsoSmz5rVkVmSW+4rH39mfWHGr+a0uNUhwUjkfchn0tXk
elCODRRrwGFmtMmlcv2UMk4ZKzQuNtRn3w4+Vab6J0Y0Ntc51ftO5j6DqfKJifNnTWnTKX6dAL5U
Q67yHZVPRJ50mfx4OyN0WJpNvUJc77bgH+O+ebfRa91yt7E7AO7t/ORM1rgp+8tsPtC/o4zjuxmI
hJZko2mQnwYYNRtAZbcaHDLgc65v55gFduKism9pLeiDVEB4qAOINxlGvDveqEN6DI2ibdAnrEgW
woC7LPpFzsPZTyEBIZYO6xLSWrX2uat3k5unT948jZ82bPafII95X2Oi+qDstPj4DGJD7WzEWDRa
yUH3VX5Ik2TcK88tN1YyoAk3Qv2VKQqUjYPkKBs41idNklwjTUewYYmDH+O19/MUZ2hEq3RynywR
tbBVR2jVw1J0MVWaPJmG1Z4qBjYUiHk+10ku2CzDcVJS/9igdv2xqElr6+NqwNImFt8QdVT2hPZj
49FTHz0/6C9BEsf9Lk9FXa6iWkORHhuTZgjX/NeorCRch74kV2kEZrnV8RA8GlYj/1Q6LV7Mqd2H
9kz5fI6p0NvtJixyqPOxkVZrU/Um6AuVdsBvTAoPHOvPekSyxZ5pQRmShIKbtmuClw7vh42qUduU
o4euIzKDRfrH6Ifps2u7ECi2ZQPNy4hDpMOyqYq+RkyIhdOLLG/HtDVeyftyLpb2aYeQ+cSpoqOU
487QGUTz2cThsJ+c2cKzVtOSTLzolFuWSR3JGkkTwuC1yvXY38dxifZgCpZloZ/ccFMqZMqg8v09
DXC44LXk2RYZ3fspxaYuIt/kLJgioxh8zu6xQAvfgL7x5mA8xXScruPQ4ftpynbdAjvYeT7NObdT
NQ4BDLBdN3rXEvLDti9HvEeeRSKsR7BWlXXND2khtJurHCVyQaZQQnoWRZeFo98H5W5obWo2nMzW
wyBcdsfiF61si1G9cbF5KBcDS/FvCygfciOj15NRcrBMd6BTEgmF/7SuT//+BsHzKLRr+MLCCMpT
lRYJx4TcofKtYV6gsdsaMX+DCIzkwXGn9DfluUDkLvv6XXlFvzebpD/6wTJ/kvJ7MYfkq3X9ij6h
wEs/x9XVYCahdmYnnDf9eDrQI0gudTv758TS02Pa2NR/Zo62m5nqBVSBWluvSOdoMBYlHJ3OG16A
V6cnKK/TERBkDLZ6NGieImAXTj9f7cCLqbsU7K8Ch+apRQoqnTvXOvszGB+jdcQuSyd5CyojPduV
tnY2bf61zfu1InQJM++MSjJK2OwIM0JTKgkwDzqEoZFrazKEUeqxQQrpnxa5cchyB5+3wnfaG0iL
xhmO3T9yEMHcFfWqRbZrou5hfEORcVmRM1W3JMTk9Gf/8YOWrZLvcP7v3VxsrcQttqKoQVInsV9A
lKVJHwD4oKFBP80SHmqSDEZhbEUJiW/k8AVmJPcNMYn096b5pDvCbyqNAItiQbduB4oFCPcgEGnI
9ClHvH3seRCPXVbW2XUJyiChAYGQBzFjdGLY71az16ZFjk8ovohbp9pXQ0SQKbxcacOkYwcEVDrv
C/LaUDWoIOu3yqEq3vDwT4Pyx7POIouKoJwe2fgWW1/20ZZodvTtyxfCRTI1C7N6R+3o7b2+wUnE
i7QavNl+55UVa9MOkoOhRvNSDYnexuRErwfblWRjIjlzqopOhU8+HVKMHinPlObNd5zp7Dmz++gj
1OS/eRF2Z5nGDlOGFZziJlGvwkPeaKQ27DhKdoBjbGOf4fxdBbR+MQhPHkifpaTF8ByfzN7vT63f
SGxGTFZ7y5rgeVEBpP3fZcmm810DbrWsyicEVqiEyooda533u6QTHwtoGOnJLqJJmpB17NTyIvz2
fWIbezfDgKncBi+9C35prB6C0t+LRcvnGF99I6iZJSw01egmlyDt4k2cuh9mmH1WCsyM1ZXv0gLP
h2Dt2ZihL2Utxf40h6Ji3lPPf8y97K1V/ieE9KN2y3NrJVfy1V9LzskN/xwE67eXtWvLHp54qvxQ
Rb4MGUVdUpx8B5Fg2Ge30hZ7LvXI+Z2mbEzbKtG7uTcJOwjq3ehGtyJl5Zauwrrevegg5cQ2gRuK
4/AlmwjDaGDPp9H46lbxt8jlszW33wug2prjXds7iDF9XGXdAQnNVQzlY0kbGEATnMjsZTaj+6VQ
EkaQ1lGboWZ4COfgPdfDGd73/axCBvN4Jzp1WczilVsuIvduixiJlN0+esui5rhkEDSwLzDrEq4A
hU00zVOZqksUVvdSy/spDDHCatz9JMQEFewqdMd3ts/mwiODuI0Pk42onV+DJmvdWjQ6SPEM+3if
RLjq0GGsUpOqsDE9Ka/+k3nVM5sJDErBeG+UzoPd1PT1w/Nyl8aouFnMF3iVO8gT7UmQZzFpdaYN
uQ+75ldLqH19Vh+T0IaGjfsGQmdBLnJHwXtMPbSfdXfmtbwiXPoamYji2mRNiR+ZtCLavfF32len
rpa8Uy4LSDDvF6x+ntqPuTYOVusePHtGkUcegZs+QfnZjQORrJ0YEPl0TyYYgtbFhr4gM8mVBUoJ
nXsC86BRIxpdcC1q/0jEykM4UYyB24TPnRc7prBl2ZivyTkHFTQ+mGn049mLTVK9t3V0CNJ2b7XA
vyuJPa8E9tfw/iY1p1NPxLeWLEavDa/aEytDpahh5LZR8XGsLBOOMAyLxHuJKwdgd/8GW4e07P4M
vBC6sbhWjv2Eahq6IjVyZpyMwn3+IEl7WfJPvJLdJ+rQpQnsYMIAZWqufOKu6D3fnDh9bcvhM12i
x6roYSziz6Ftr47wP7AKHZsGg2FlvbRZtzVs7wgkk81i/Zyq4lwTZc6qRxxlt1kuhkll1xGsgADw
G438JmrSnYzwY5vGuUWVP0TDw1w5G6dqdhI14uh0+7C1Lk3jcXboqS4WoPxWky0+RpU/MvTeMjZK
8Pt4NUnrsMVu5rgUNd55SPKdnKZD3AdXM6R1HA23UEy3oQIyxfe7dkHuDeoLyPEGShF35CqJwYNt
zCKu3T/STp+ngMTkIXZuObJoVlJkAiUfIiUXz50gNS35bKZy96o0aMyjNF9uAtNLvlZV/GShMQV6
6WyW7F3LBLYXF78m/iYfF5GoPlUfs9/vPprK+otM46+rWu7ydCXJCLFaRU2pAN0MI9N5kjXHynKJ
R0xNWlLGvrOJpSOjtmwYtkq90bi7tknN2uNu7HL4xluzZSnRd9zO4SnlHT+oovyeuaFVZu6Sxv/3
qXqrIHKefDTBkMfPhfgr8/H9Uw/2K+OzM7DckVPaE9tDt34bi2nf+hyErZIMH8t+aXwLawbw73L+
TtAa3uG+3UzSxA3stywS1oXOKvq/7A8jcEAuvYAwHLJP/PzJXIIutdoJMRCcyMPgc7nlCHBf7Aq7
IRwEG0jVkVzhuL6EmwCFuDXxuaDgqg99A31LIJQhQkPSjWFwrGc9vYZpYj1YzSDxM1J/WIDaeX2V
jr+b6rF/CfPqLbGtV7s0cVVhR2iQK1o1rxIwCDElD9kiYJAKlbrM5X1b0qALNYXZoejeJbo97dul
s3eqovp1xeQ/zBIFAgdCm6hjSz3E2tTPtkHBaeOGoRgRXSTDn4J4ry1/skA/g3YjdgKs14KzTtlE
w3NF9wWicgr5s1G2uC9av9oMlQNvQpnzhmDKmpiiydr7crIPPhlPlEHoKAYNOs/ElWqvEkftKre2
d6KJoPZozz9QS4n2pFBH+wkFwi4KfYFu0KPfa2bpgditYpsKsaz2Q4bWsKIJhA77NZJ62LUJ2/2x
UwVEmJGUdW2LjU8L+CluAr0KgixbulLF1k7acDdlLpKbVDVLZviPFLQJ3MzDDwWsZbdUBJ/cwOg3
ademzMXJL/tQ7HRxnz5bHikJdwp3ABAwB811ww7t02woZhme6ta+77D7FnSME5+wOc62PWEhriyc
NQ2DCM16GdlvWuSQoVgndra/3LiJp6V6XHOZ1RtwI4xpFS9qN52TixjVg3/EiE62YmRzkBkLozm1
BVyBVdaEIPHDIM69fWJIdz/leJpbW+rjmOFmGMLZ3nbSXjjORnuc3Cx/hpfUoMJvUDj5Q2O9OlCq
iDLHaEevzqfcWmcvKZdnYj+Kw/HO7N4IQrZZT7WrltzszsnwTe7r2l2V0z6l78n7oqZzEnaUAQP4
55Sp6x+UGDMJWXRLcQyUs8T0YOyDNvwnegNjpdOPbkC8kdJnUodQZEdkhwj/ieUTIFebxyZ+S435
go2KIfI5yXHnEezKRnNVT2eE/ndLqbDwKSXTpo+eRDmuDUw/TUdGN0qRGHCbYa/4wPyX76CnHTdt
dRtbPPdiL+HoFN6rRX73SFW8Ld7chMDME4mIaciBziWtkEDkdACfRuhz8aOnp9n9Gbh2QX4ckRAr
uA4bE5/mgGHSIJWVP5OKfUFghOIj8BkJS+qgl7YEG3KXOvEdxA/KIkbozHEdtznrPgHf5AUb6lck
iGT+/Q9vfmu4PYrba89Ae+M37nJuvlK0Ju7pGKh3R8UUln6W655m5F/U/rldkwVJ7l/+uuLHy+Jp
qQ+7yY3O9vL7uLDGtnZj694tF1Em+UVR+ZZ2sG2iDKSEt+Um8msRQCxXSGdVtDdLBwd80Adi3JHn
vBbmX25aUNfg5x9R3d1VGCYrfc9PAqhbJYPYco2SIEMueBkLJsx/VA/COHMRhYH6sI/WVrdcErec
Z9Nw8FFVvwyKJDnwfcK5cle4l3wxWLSJuAhgyk/IMbhsLKMRhVaTKKXpaXnSDC9unQcOzLAozna7
UVEEsd4Zc4uwhZG5aBXi7JszxppvK9jo8w+TdKOlG+LWzYohxIAApcezgd2/4rHp8c8UY2hA+778
Cm5tkn2nbEG6nL0yuxoKNswpJG6lyBGvxsxn7Hh1+D6xXz4M2zZr/piJKDUluS8Aj6wXlBQuMZSk
P5tEoxJhaA/olcxgzyNeHhkT9G55ggWWMYGYNWCOmOGg8gNpxCsXQpafAYJz7onZa3BmbuoAcw2/
hMyp/+6oiKf35TG7E5xhH6SC+Zf7XMYTykCP7cgllEzPxjwyMqEn4jhKeMUZInxurpLJaik+r/8b
vLb/EzJ58SWeJiOMIbTcXZ7N8ke5WEYX38m7xdDILMFjwEoqRlAqAEH4KVwcffc628ggtuwyERIi
MutejbG45237/6/DynDX2AFV5AfMF8dl3POqWM3fNMweHHC4urq2WUE9hb0ctaUp3SzzSte5x+V2
NKBYvZo1Ru1q2Z+XWUmy+SFykf+TjtkLdOpd73K8m7755FFPqYcf043ci/6NBiDHs0cvdHb/jbrl
1i7vBxfN5Zf2J99khnKzXHhkWQgOsQ0RTkgKq9WrzTL+Z/OUGf7CRN66pf0bNfupbNSDQS107zIv
Tj1RrYYRricrRIvN4ZBcvu67m2fcMl77l47modTBLjeqwzJzmDXOpyWbEcGORUMQakhzXPpDyzea
afvFSXmLKXbDFzd+EqDfmCHIdvd5gjdaqVuXx7zLdFm7ih56eV+33VsYsbNmQgtag/QgpCSSaMg0
0jtVG59+0j5MdfAa+PrUhO3GbYOX2VWnMjQuBqG86Tz8HRkDc1ngXauCR6kZ4KbT7htu99x1a02S
ClJl6lW6v+h2JAi6++oQ99DuJ/G3qb/C0n73DDqyffWKvedHBwHhr067Xoa5NQ8UPCeid7I90Yyb
RnPW54otr8WCVtxHwr71Tn0xMEIQknZ2OKwN9Xxr3OCWKXujexeSt3kddf0Qcj69I1nyRBjoBoUy
XjCayf9GAJkDrjMcl/tnE11cEUCkmu6lcmlWghHYQeHwl8IrppiwWieJEHdRPxe0+unikZ9DCxzU
hkHGnSJRj1rFl0ycaxT734nUn5jXNjXzB365cxShP3ZBq9zpAr8fNbrH2I2pyNZHh86blafoYYp7
O88JG9FbE8cHbyd9hzl0XDTTPKkBaLGnxY7s1p2XxjszdhaUC1I57T/7bUQuFIPFqup7+lvXPpVH
3XgbEpXppOGMcip96lRFGSSgz8zTL4Zgi1US8zOI3VrunAJ7K+CsjOwCCtmvgXYOhaT90wYRqc6w
Y0L7OQwQUqmMwwgqLRaP+FZnDh3HunkOGyCQbg5x1Bd5RWysx42cngJt/EkxK60J72a+VkvRMiZz
mj1kko6nemx2U4peuXTlV5iTBzsMxY+Bb2j5tokMD/Zgm8RQFJmLreb814IeiQb7Alln30oEf1Nu
PqTsNSgtGOtmMu6B1BMk5byVEEyU4T6nGt30QEONNqSJzw1t0sHqUfp407tPbPO/Kxf9Oq3NG0Lt
Xbu8nyq6j8gxxYLbr5c/H1qAycFfqTx98RMkoZN+tuIU0i+jIxE0e9P0GiIO7pTxS0wWyQ5oWzvn
3enDbdXpA9gzDG8EoJqNwCaE60OxwAHk1RAdHa94nqTxFhbFJpbLxwiOE7YtoEXxzgvVbtRsCEJe
t+WCMtu4um16sfxoh/Dt4tPl9AIYn355m9Nqj1Hq7Ej/MnvjwYPwKDt5z/npVstqAdJ86tg4mvB8
fbJGY47edeRtTNo5c1zvu7rc58L5cnPjBZXBrzK9NY255Sx7pEu3F1l3dsXrDO8uwiJQCrpt0Da8
XmzHPNnWY15gR+tWtgO6u5oPtd/8Zbu7qdksNi3iVA04u16iKhjrYcs+TZbnpTOz+vfA4wHMQ6L2
FY1w8GDe9xCUR7snd6mm9Oy1ycdgIzeGWUjF0Vwb7LNzyRrea/zRlPG/hcF0gYLQSuH7BdgXoTS7
Zk/nbLB3nmleQMVQrAvN01gIOkgQvuO+PtkBx0l/yUxDHrh8dsm+MByMVVdKziGEuwE1vAf3SZ2k
RxhlXSsUA3emnteuOz14AWqySA0IQ/wUroKqnwuDylvhkrpMjCRFw8nobqUb7+smuNhZzeRC6Uyh
a4d00mNnxFAQB9QavTG4UsLajxQmAxJIiAeq3ysBQBQX3i5zW+QKEFFjirl9EW18w7lVBuIdRo6X
IL7TekftFHzfePGm9KMu8+fEolyps6uXV8RLODm5rtL55ztvVp1Z7fNkpgvPfeoIT5rQG9c5+tlz
XrZo/NXnmNIPmT10hF7wgS2MKiRmsr54jLqHJrCoSMEkTyeg/oV7kK4+5Dgny16tmvpRp1A1+fNO
914Y9jrX9UHKZ/KFcXLdaWbParpNDSZQNHfCVJc6TtHE1rtllDSmR5sjPYGQm9hJ6OBzeRghdDFl
6vtluBiE3rS8PgaYVokTKK3E21zwJBzs8SLemBIfmd/dE9eNrY9EAV63vqX3MASIkv/q1Ljm1fCk
J+LDxIsf1tvlNlaEW3Qzpwa3xQudYen0PGI7o02O97yaczrtRByhN++FeU1ZqWsrOrriXFTdpSbY
QVESclpqJQvnJ6AhkDekIfARzbR5Q5236SoTigHYHAvFexjn61JQ/enbM9Xwe78eTmF9wT16Cml+
Os1wv+TIsZ+dEMdQNpecpzxDb8yY/lp75oW7SNCauZ9sjBHkAZNVMsPsInPqzrRpYrFYREF7kUxx
tYKnEaG7rqlcIV9o8scilgBjis+6RNy7UDXD+WmBYCbMsbau7i2rONIM/7D7+Sbn4TFCRzPWC63H
+i7YJIWTd6SrdWJdW2Vph16mg5cRkL2ToZc7L6nbk5mfCe+9j7R9iW18s7RQktpgkWIVWhoYxIu5
ZLHV6iltx3ewnG99a75TBELFgDbEeJ0iMtcntDUQ5zwmVAOc14CuygnaW98Wl3B5HegBbao8eyjH
Ry+jFajVnVOTr5R6cB/kHTEjVLExuRTxBi87ipE/aceZFsvU3MmHacRKo5bh3BfyRfcUnjBaxqhe
UcBSDgqwWCn6qykpal4YbiLkre5UJcjhoWkgW1xufMP+hAI1xB+bWgujLQtTOu5fbQyQ2omBvbqX
oC83ggzufgAjY5hPZPPudL3Ebs/svPGUhsOxid3XCr7o1LvQgR992wY5V227/NGBAxhATLGp1Bew
cMl1fIa2e0twlgW2sa2Ccovyg0o4GaiJDwFjOZXglufxhHgn4Hg+9Y5N1S3hGP3FqDuUbRPfLa9N
DOJgTKdLVsPIYtEMy9fRfoNBxrHjMLcklE3zjpyq5641tuaIfrCwyGVEUch1LzsNg31Xx+rZEAQw
/mvL+l8IkO7C0dlpmrgus0AR0Kgrzqyp67b5lqRvQIoDpIWvno8Yz991gWOG16hka5DbwX65EtML
74bpNcq8nUL2gyyQfQr8P1HtbYdSS+jsWUf+kftIYX/0xvmY9gU6b+vYA6JmTz6cFzHWcp8H9jJW
m216hl2AoOiO7jXxVQWaHDxMib/NuXwsbtQ6+Y2VTZGSfoVCWIGDdGR3yngsuWZGL+jkw7+b28e7
GtRJhcTe47iBSdFcR/N3oYJPMBMSVRiNeByqlfuc+NY2Lar3GiVAh9THZrZDH0IgGskaNfzWGbms
/JoyxT4x1ujG2jdGtGYdpiZ9XNZjm/wMO7bWy2STM+dmizV3YlNvQ5ORlFetCg+WMDM2mRCOUWZZ
TJbxGD04KDvYQgwvdA4Xh+/d8nQcMljt4Ryl7p0AKl6h0UqUvIkQIwd53LkYl9A8Ag0yTLHI/BE/
F3T9cb1ARTFRkOez+eOXYottQQJ1ov1XGoKYimExP+ZLNEa542RDnq5DV9oI2ckSIPRi02SgNLuP
DeMVGvivHsu/qVsm5H8IvQN+vpnmnFeLYnsa8OoGkO3kYQCflTv5n64FbSnzAnb3cHNc8YekPo6U
pkRDoTZGCXqVc1oi+2+e0mMUQwrqCw63kYuzbcypkFmWpgrlVAdkhWf8yBuJ1Q/OioEcDihTbCPA
GkZNUREnRxD9RiWSiYS7BNbhkBvFtytgVUgv3Puarjfn9WkHUgjBengNCDda20H1rWY86i5hFVAv
TMrJ7WMeDNcQUvxGLS0n5T2SYb738+GUpeSXe0YSEkaOiiiPOOBof4+r+c2L0vsMfxAoQgqV3lTv
qL5/wP57HczGZdoyFYvJ9Jv1w4Mx+Mh99DO57yByQFHT+PL3uB3XlTZfVIiIsenz02BkhF8kZ+Ga
z8t0Smfho+yijaXcLVpLbkZ/crLoDVPXsSaD2I+KczsAhGnpNFsJydRV8+E0+oNO/S5Js722OrHK
aS3WoiWogg0ye43wtHDSfI5BbsOWtiofahWubGVDrKQDXmkOUX3rXHBEQhmaLchFwWlOmPzxYyFf
hugX7utMHah009Ow2FckW2FlxKTLfS+ji12Kj35x+VRIYe8UXOi16Vk9lgzYIrlNIMCi0gucTS8z
GHYcMO2wk0i5mhnOgwdgNSovAutFH/bwvOQgVg0no1gBp+p4Hq4HEZH9pFHYH0liIikXAe1yLZ5m
KNeZ1TJtWGTYB153r2IJUycAkuis8sl/tnFXW4P8WxIN2wYdqY/eT93NB2OyLx4qpNSK3j07f8zy
oARD4vzkMeScxlRnJ4w3Hmc6d5BrYO6vsdJsUcbShc6W/8Iy0PdWNn/LkGN21gRoAVNFYq9fntgD
r+ygePWkQYQrpLs8I1AS6TCHbApfifnXNHFFog/hIqI/JjlIQ9CpFViJx5r+lU5gpoMJCARDkNSZ
NzJkP2bPGfdxSfpdMnjfjjlu44i6JnXyfq1qAPSKjTF9Ab22mkzeDdp9lAhG1vPo09eLToxREGz2
A90cIMtJfTJbxSxCbfy+NIEC9XX7k9hK7mIOuLNPGb6lE+fD/aJkrkZjCxpmE4yqP83CWC8lBPr9
q2FhvtitdwlKfRyK+dw105PLzO4F6iprdA89ByQkiqu4QYMbQLQYzOppiOSyLGoPE1dGOLuXfHZB
9wl/du8CNDFYXGEFwafts0vn2icPNhcVRpL5Ev3pZVgcO/IfCIHqCGOVuv21W+LdOGLlrPWB5e/a
IN1HGDz/R9NZLFeubFv0ixQhhq43M5jdURjFKUjx17+Rp+7rlMv2tjBhwYQkKRBuQi66jSx/aRnI
EczoKfnacwtHASREXG5aBSYfsX14kKJBPMGXR0H03EFGDkr3rFNXBWW7z8LkkLLelT5mqkE4vIZ4
t+Zde2ia4q90IOGmlNkJkY3LUNK8JJqu0uq5aJhVA2z3ip7aVJbbkErzCifJFKfOEREWJteUTNg6
Jc1V5A5kccjBbvyZVfkt4aVS8CYFM2AgOUNLX0sfX20PKd+IScoGS8iFmbprR6j+YMM2N/FxoAdx
LE1aelb8oxHApnl2MkfY+iSjes7+BpxoTysTx+KqI1S1JcLFhsRPwW0tMCfjozvmtxCyop1JYA8m
Os72DBYdq0b1dHuR/7R29Btb7ktCyETEULNLaQWrfqXFHhkMTTnRXoy+fYKejKhcByFuejKz/JKU
7ilyYUoS+NbCwcbJflIaqGPqvag7cChlG8iIWTXMdBT3lAwsWC5K5PYGx46Di/IXif4SjgHxXnhI
nOZThTCRm+8rxDML0ANW4YKDy7YquOTUMJ03cDtWRReu4spcqORYzYtQVXfABcalu8XuY2UjqGwk
3WKEHMj15Af8zA597J9sQNYK9wt5T0PavO8LhEiAX8gRe2QdV9aMDpTfxsYiM1lDJ6a5K9CNZSGI
O/IlcoYZRgNsqbsWm2i70y+W8ZsKkS3NhjbtstVNINFzoAuQnlA/VtdhDgjAtQ5YPdw5KxeZLJpv
KsaX6dnSXsoIuz34g9sCSSvFqPBFcapRTzoMpXvX61yQHNeIV44Xohd/GKgdgWI3rZ+U2AKK0RPi
UEfiRicqV+FgrVF3X5hITzuFvRWUc0yS2Dmrh5+ALHxALWsa2F/8Otl2McF/1a705ifuatS/OvrK
wTZMgp1hD2vEKXIf+NxgQTR2STcqqZN/2ovaqPaTjyR5+6oiXIJ3tLlUVBWjn5fdjCF6d0NrbfFz
gf6lFbaLmQRt0MlZaZO4GnpTIo1YyeB9qHwwyv2VnfY7YeorMdTvgQnRjEylDaZL2aHtwdEbRxC2
g5Gee9A51sIIqh87QdVO5VGNT1ym6hAJwWoOy4DhHv2MfnJrgw8VY5qEZzUEA+ruyFG8QjTiE9wJ
udVIhkon9u7Bn4kacL1lfQxG/Y/fYRVgMtj6ukI02UIERWflyF0Um0LkWJjASE4Re5ltsqpKZ1lw
InVEFpn9xIreUxJIdTp9BllLwarTV8VZ6gHjqr8AwikWiQRdopQzQjOkmT0KD7aH/RLgdPagKQ1V
f0YstCS88zWYvxX2WsD1Kstei9nYtpo8TtGwzCJI8mRn5CrJdh4rusaKaOzHu7FNTtQ5n+AQoXco
/8vKVcoGCfw8kS5FFXt5lfLXs3V29P6IrcgSLYgz5f4PN4UXQK7YGK8zuheeh9Sqka3VuC7Gu8nQ
bkof/I2+k9NIfce5GVl47VAZoa6lG9XSjY1Nao7ZA3pIZwl9wuv7s9MjjRCDgo2pEw0gu9WIoif/
oCN0iYgFgbHOQk5w0mE3ZSBDUAT0AegjFAQwnfhyUutY+c6LMyYbiGa73PRu1EUJihP3nrbZCem9
Z8SBVk5dvLQIExax3EkExNQ60of5Fh28n6KUNz0Tj8wlNvUQG7BBW6d6/Y2+15drMi+4LfRdFmy0
S363AGyxEgDMEbgF6Pg7JNZKSmefgnUg7/VaSDQtN4ShiiS46PDvwW56z5SguN8CEIpsCtJww9Wq
0gPQXXfOfw6o3X32mVkNIyvVrQvUUYpxTEBVkZnNatOyMkSudixj+0JdhUhAbu1ieG/b/n1IuiOb
6puq0Gg8QWnLVU5wa7vB3vKGA/iDvzhn5BtadhAOmiBI0q5nmboYfWaLZoY2z713PvzUwnN+k7EC
59gU37FJD9yJ8VIP5w5hUttMVvSHYcfVt9DXSOiREa2T5KfrqKAFOksUhi9gnPAWYFUsiVhy3uTM
4qvneEaiwofN60oKhg6iWV8ecRHkYvif5cro7GVjlL9Q1JiTiO/2Mjn6VnEEnpQSDtKCI9shLwtH
ZD88+ZvahDO2wlciOQeNKer6Zee4FJ+QqBWvkV7BzaX1Qdm45y15Eg8bzw8WQipSTY/ja0JMEXv9
2iDj9dnonDTZhEWwa7grg1XBFc3BMxD6sX2EmUMEshg9g0Q1UVjNKU/S79iFmO/15g8kkk3E0mh2
1B+H6AvcwHbIrBNB+YJXQJMFKwmWbq2u3qTsADtC4yDyzseeAne4du12TUF+px5bAMr4QYTGWjfs
314EBASOjfUS3Ei7v9Jcu6gyl9r2MpJPwcqbyHAV5qADXBpTCYwenatXz0EfINO1Dj43NkDWylUa
K/k6qKd7EJeHvHIgdVMrjdqNkwVXQ3FI/QT1WKs7xpZEaHhyCRvFadA79PS0TWz1oGrsRWGU4RIg
KslnOi8qQTdp6DFnQOUXgcZQd141u/lUVfos8ch1jYVZjCc/xih3sNLvpk6g5KFAxEJZhs2XWxRP
GM97D3OL9Lw5rCbDf8soCFohkDcPnC4tBvS1uPZe6xdtnX6rXVbrnHfG/RKYxcMs4EUyT1X7wOrt
Tdd5AFJ6hIZaYHAB5r+W2mDG+aD32luKNZgXZ0fiR0Q9kfs1YpfiM6qBQ41wFwaHG+XDISpAlESP
OmW7nLRmNMK9PYIIYHs1VB5AdR2ujQd/AH23LxS0qS5TtJStufUmlxJBj1hdaw4Qzgm4E+EghE2r
oPazldXVfx4AGXbJO6yelbo8O5yAS2lguxCGXtSl2HVT8qOV4LbYJmWdffYW1TBj5KmYjf6mSfcc
+fMhbypqf8BIM/9cM/upQtDwtUx7U0GBUBUOh+pGjoHBgxyMd52MP6UQBJDngMcbLV9xG2NAKzAv
lvGInG4VIygmEac28c5dlz5sLCOtMQwa1zIdHiGNvatiolWZmtoDWlvf65p+jYS3LpuaMAPcjlTV
uiFbDnmwCazhbsCtT9vp02/T76DsP1W/DUWNmzsNe9/rH5FV26Vwucsg38D8GhH4qLZgrxU0HSGM
AKKFvypnVNFittOgO1hpdpBDvobpk6B5CO/W3zV68wp4bIvBHURNE+cfq9FuQrTXtHHuavEJ2FaY
EYfeClZ566NUrmNzlJMnZvb4R0b65BUmqnE0Elkx1Zx0WVy8SL/YQwXtXyCtkZtustTmaV+3n7OF
sN54HzDF5eESX7vm8+CzOqWfaYSwQzzQj9TqANIlcA1WQMNVscaAXLGOGipKxVN1MzxlZTLEwC2s
Ecwi3Bh4YIdaM2/qCZhtuxvk+KhGQa3AdxXUFsJ95zkL7p4X7VKWk7T8k737hMPlCmk4muBBuJoJ
F9ww3cmmuNpB/lrrwlu2fnCf5n7fttVlwgGSlGqgmjqdxqTZjb1pkIUESyskdsUHaXrAA/rcyPLN
ML59OZ/iIX+fqWkIZKUyOuKmj+S58VbN0CDcaC9KMqPQe4dVjJS0IARzLRv0h4Era4c2pupAE6uE
0IXdfNxCIKE3LE6I/z/3Wb+dOnB7tAPCeroNlX8Mq/4GSmDGuEDOw67rA2eJvNhD0xE+eQVYI6M8
p1N2iiNEYJsvk82ibu5h5AKn6/VTicVG6CervDYObhc+To2zGd2QhEmu+tDZDPpwJZPY8TAhiXRX
yxxf6ybb9BVu4Ga+rSDfO87w7jvzClbq1dTHP2vSbzYk6momfrGt6A8rOAEcAidGOziPA922JsRn
M1hGqXfgagZMs0E7TAx2oBF+Qu0c0Ixs7U0P/SdiJQzE+KkbtQDPXr7XtBVbfXiVuvabjSxufR4f
W+A7FeSFh4l6FnD6szBZbaiKPetpcUxbeXGQRYAYgk4ckhW+Zex1HpqoAIz1yTn36lM4l+sm9+9T
bD0BtgNGMf1MZX6LIhQSw3rXpAFRnf0Lxx6dBZvUyRbGCltHwlvHOgVtuQdXeouc6Tm14J4RLwYd
qlZW9TLZaMuR7INFsmU6Yi+QxCsFuGrAHmHdRPGXl2AByMk0bS/M/ugUAdUAGd2nLlNeHbK4yMw1
93mHT4IEodYQWDpl8yTBUhchruOe95/1x6kOMR8EBdLZ2YufaiiUzdPS0+JiUfrjwZvwgZsL8Lvq
AKysh9ItlNJAfaSkO/FX9baaAAb7DsC5faIP27pJcG7Iw1Wqdah+AhuQ48UPW5RiWuBxyHDWJrqM
0JYHqPZjsiwbS3HUg2fHHD+zqHuap+7sNclL18lrYflXxKKDh8qejmJozqNic8Tojsf5ZohrNBKp
F4sMtcYh/oBra1JfCVldklc/Ge9V6/9WVbeMpSofZ7CqzcimKspbXZYZ8PsRt4GqFbT0UnaYPPU/
xDit4xyELCLWskgOdj5ThYTPVs2XNMS6S1m++96HjY6UZVdrorVNOSMxbuqaskoQW2w6NiMt24Ve
zGcGF3YjgLcAB40Mt5R0SaiCsWuDL4y22igOhjbvjZwKgtbJdR+l1iqfghJz2m5D8rH2RmfF4Bke
St06ysGMjqxub54hoLaP5GracIkQNdai5gD5eWnU+r4BW5ZqKiEPM8KRIjobMzNKPTgo8Qs1u2AL
KEGxF+lbxyKGz8nBBxt0dS8fGzd48oW8WtLeR4n3TC4WXe0inREmrNZO6D4aMAphqR/6LvqemvZ7
HhwXoIX/KAwodqb1ZY/4VrjaD73RQ4rALI8nOc1xeCgGB3lSRFjUktqCcDjXIWqxiQE33MGVDaJ5
/d7O896asm45txKzM1+eUYZZm7qxQ76h2szC3RpsTN0MarxHPClHcKdime+sow9uZi6TZF0302s+
ps+DneG5Oc17O9QWIdLhTwVVv8XcUu1H8NNAi9neRJYMaHwgdoSq8M9IhMxeR1wFCDC25o9JeL9p
jpJybOs/DZIXTuVdAs2+tKxsQYbqYpi+g+y+lwWYlArAGVIEUBF6fHvphYFtCV/kLE+BmezT3MJq
c6iuRY2Jcq21L2nS7RuwSWqido5zSDLnr63QoI+cGCnLtINM4OzlBNAfwjvsYBTICwaZ3ausHTuu
ICHgUqCrqFNgRhudKb/Rti6wHtE4h8kNNqYEmNLo3cIora1AxMcYWHUQMNim7Uy4DTV7Aedt31F+
ElH+4gn8DG2D9hCgs9Ztj23vKe+u7qlKy5fcKlHrnR5Tq7+lQX5EwaUFZZkFkPAMfTch9gx1Fza1
BtYvz99yz113Uj6FKQAWt3uM2qnYKsDHaOZHybB86Fz3d4jm77AtrqVvbB2jfRpYCNwQnUupryCO
vvjdcHAD7UkWHv5ow1E6DmYz1qefZmAlIB03CAhE3ka6LTYK7rMOy1Mpjx0xi8ajiM5MCwI+ql5G
3XvRDA+x5OInisW2h8dp9+OKxWUhmToTCo9Ugt2/kWFTt/HeyPAiRPRlWVT9BMbWRYXRRoMcWJez
KOsEPBKYpyKmtWsipQQqJlIIdEFeMrBcj7H+17nRUmgOTtAmeh6lhvRKoqGaUFdfVtc5qLIaV/q7
6Jzk9sIeDJtIwn4SHulGUGHdBp2vsBMDVV3rWbjBKsuovECRAQNkosYjbklp0wBihYrxjXMnpO5j
Q14n3bcXgWlt4BXupkmRc0OdRBKxHDxAjyL2Xuk94K+Swjiy2pe6dbd1RGE2jEvQqP5VNoMJrtRZ
T7JBO3ioaFG4j/0UUFOXPQKRHYrc4gh/dF5ZlGKabgSOY6xHQwc7Ob5Off40m0Hw0IMGlyb2I2ow
GLW208z0RtD42wb5fqzSD89AgFkPoLIZl7xIjr2gMuZPFxnSuZrrW6F5K78ZjqPpvCPvvGuq+ma5
ZC+dg7BB9jmEWkfV33oEzcBgcPsvs3T/Ij84Ay7Fcz5LD76RLy3Y0htqy7cqEOcOw1G2EHFtFIw+
NynawKlgnqDhkCenZIQkSvREXD6tvQEMcyUj8MpVjxyZ769jqMMUFL4LOBG+Zd3l0HtL1MXXDI57
U48bLwPzgE1dlBkfqGocEPeVSKKKnRcUt8wfXg1wf26f7qwMOBzELARqpr0R1OvKqVFWr+N7Uo3c
VgJizqRRU5mE8dV+MOEfKSRH2T5pGeDYiRyld+lipgE5tiflGUmEYxzkN6co92mX75JE7NX9qEdf
gucB1vkDS+xsZNFj2LTPWLJTcMMXkasDDbeNB/8HbI0BHKA8wQ/48wi1Ek1cMAD+UgegarM3qmI/
dvIHDiB2BhS7ENUimrZyccsCczMV4qLgqrTYn8HBPtV4WtAUxmuW267bmrQe0zx680Xlo+gi1PM3
KeZIlBMmveVxcx71POvKw79mpGvWuXmA2hBb0ThtbaCYdZYfeywmEJ24Zmmxh3h2SAz3aSZNMgt3
5wfV1cmzt2ik9GZYvrEESYCUwdjZKN42CjK112aaY5TgmQPhHG4w7NgWUGHA/44U4RIPRgGafIIa
WiE/ZvSBKK5+MR9WHbRnfHAJe8ZsE6fzsXKsg/o/2+bv5HbYrlarLJcLyGE/INYuAaDQPmjOWWr9
RTkmLpbuJc+16OWGZe2Oet20bCPjtUJx8N3wKwfTN6dfRln/NgeJYnRc8DaBDeuFEgdqQI2Itvmh
ti+ALWS83myQp4FwClq8/ZNj46OKH0lSbb0MC2Y4t5ZWbMaKaDlsNlnMBUz6KevJlyVaWnp2MBMU
us3+ZIvialo51Plyw4HXQTtDCY83fl9fNd3Y6kpsDX7jsvVgsiLcjwjqCDo9yQ69oA3vROYbQc0f
hg+oQ6D0WrsX5B1wKRihGIBNpVoxfVmSIJ7V6NMU1MnwZbGAAmQXzfDfQTz+2RWbbkQHp9DGhclI
BeZ6HAd/U8Txx6xpW4OyYphGez/LT2NaHiJomPSM1uqsKbB1w3FWnQTk7otdGk1nf/RO6TB+tega
oA2brtQBCi+7VsZAtyP/Nhn+Vp2gJFpgMizMG11ZRQyle6sX8ILE89gx10LRgGYAmvTQ4x7zABX9
wWmC9dglt0n6h5z9ILE7pexLMc3v/rLBke/C6K5aZ+5aKqlQoZGKMwFEotFB0yP3v41MwNGc9lpe
M/RiJN9sN71nwxys1csroKN0+KD1WcaWH5uPFoWFIka7uh73iKAkm8EVv1WKqArisJ2R39pp1rfu
mH6NTDMKxwvm/3rO7HWXdMlJc6WDQVn1SQiLKVmLoEHj0XwySwQE048xQorHS9sd2JGdDnmZ3aZM
7xMoDt5gsYTFv0w9ByEqtgJAefcgcT7niHzf8Iyfspm3ERg9eiwUB+fKLuDAIsIlaCz4MAARl0Bq
ApDiIFAUa6kBPAhAenoUbM0cRYQu0vYRbXYA9cOxtMonMkBjk5cp/svq/tVxKnjpC5qGVwqBnCOS
T0HsHUca4lg5B81qqFHdkRWe5s18diEjY3r+i5pXuNFiekLUiNO1jZrqIi9wlzH18jsfLXScm+bU
JHjxZc6inSnjZgitUNcDvtYkXgjcp6+xj0CLLNQgC8+qW1wE8LuI5UH9otoBeRKQZlVMcl8K7MZy
Yic21CZeA7BDqyqjDp00Pf1svU8bvA0jRPibgnCmblP8syfzK/Twe0ARqHvsQhtH9tIltydAlK9J
Viv595QeZQP6e+nr5ogZEVsrsDpZFTdwvfnKCKw3qLwkkt5svUtHp2Zi6kjR6VNzlVSxNr6VDfDB
02CFpRPbWZiOKGLUySNuJc1BzIJdzAmCtR2hPea1HVD0PsKNjExl0+vQGTtdjw6k+8NRzFoIfKqk
9uNA/ywHqs7oqqTbfhDWIUZCkOCoNNdhbNO2EsRnVKQz274Xg1cUmNoO9VNreu0iNNCezozoo2w1
c9WUVF6COjv7kBHubhFTyBaOm8HkB2Y1OOPVG7Vuow8NcvGGl6/J5hCNmCKAFwOCjDO9JWydJolL
uu6s3KxHDIKHC/zBT5cMCCy+aXpemshk0hHQAf0FJodTBWIBws9Obu2GC6FMpSn9WcskQpd5nrNu
m2CNtMzjAFl3HapBEFt0VikX3KQQ+CQaBklAOqR3N489tAfHco9sW4IqQTFsZ7uF0GqE9mPT0rXO
iqS+47RnobQCSkKfYcy2IQ19ax76a5sJf0FZoVpMOiIPbDs0u02zWqdjG149q2vWqTEVj63RB3dH
K/6QfvkNTR5DIQKebyQr3KgBGkRoE6270izgI7aIR5hJSHcQAytUcaEQtMVAK6Fv+61ZJPbBrLpo
OweZe5C9mR6HQg9gObnpIuqEsSwwlVy345AcEx9SYTmJ+KWFzrtthAddwO1AWlfwzeyJIHfs0+6b
mu90TG3H3BHCEkVaA7Jyhk13yB7TFbIJaNj6ybD1QDc+5NPUnArZvzkhdQ8wgGJHW4o8vRIwDQU+
Ijp7y9LSawDCkGR3mOWkm3qIWsR+JfzbCn+S1qp1tDqiHMac1A9OF5qPgTNnL2RtUDfo8iFQofd0
RASwfkNCXylLQNQBFGJ0IRtkhbvYAVg/IzPQ0mkeNU07lJEkDhRjemnhmD5EJZ7jOmLVL2lYW895
qdcpKMkgRaGP5ZR1Q+xRxyIl6SDH3uoBN56FBcDxTeqxXJAFPUhnBnMPmJq8osbsbBRSbvtx2sMk
vMRlCcYfx6fMRpCxrdc2gMi8SMErmOykmY1SMvWYV9MYr3lRw81OKR0b82bCFFaraM30unOOUC9D
HdP7dgtvo0WAvXBmzQh4ervBHFEQSGODbGNPPCTplm3i1tbB29zm73WPqsNcUkdoPdA3IC0QDWzE
d9BWf4k7A3XEADnzRygQ4LcoX9HjYNvVfBypav3dykNuxcHcd6YAIKv+hKXRxqZmTLZ2T7vp3YOE
6rKaBlFz941yZTr5vq+h/Ts8yM4L1y0YKD+GDIrVpF91f20S39ImO+pD9oxA11sbem8I/MFc8cIN
cr3QluybIbEkHuwCh8RphUTX0aymG9pRz7ZDNSvP1k1Q70fdfZrGdusW0WsM4t8z62VpdC/1iOz3
QCXQE/o9ptnFY461VWmopg+ynL1j3oT0yNxHtkRBJfEB8ik+eTUcvCSt35OJWEcH2Rh02qpwagAW
KJz8oq0HmD+H2Wv4BqZKGcyxqIsBaqDjbEpQRw6Ni7DW7m3tPgZV+eLnwaEW8CV1vf+Yarg0Q/TR
G7QmbfrtI6xuzDqxEhXOYY5C2oo5EMMG3aCHcXCIwdt6YZYNotwKbx+8JnV/9yPtWabG81T2OCKm
J6ttrm6LoFpXUepEHwvyIR6jkwFNAnoo/hIBjRzwIM2A2h8WMNh06it//rSyeec2Mzub+ZjH5hoh
E/A7bDdFTJUrK064a2H5CczQCaxnbvSbgO15Vs24WIMb51dXlydGH8l4EjSOVqgy5WjrhvtZg4bQ
qAIOvGTcmHLsgrkgUtbEXFHspmDoPudUel0PjwxdkghbX2Q/5rZsjaewcyTrTvokMhS+R8jIS3sc
l5MQ6ZJ6C9IalXWp6Nwm5USdj+ISXTl4ur15F1BgUO4KG+xPUM0dqdJoKB5hNfbXTMXaD0mvjcIE
PMfJ8zLRH2SNJLBKwc3Mp5ZAfUsSVtTjeFQqCkrRY9O5YJILIKtVDIsyfi4z1h3lxsh+tag97M9N
AculfI6T8oqsZ/Zgesa7a7MXoWwBc76JrKVSO68q2n3ZyGgTdXVt/eK5jxFWzl1oOFmJdmXoOdAl
3E9DFxgw1BAGdGhhSm7FA24AZHSVGGCfqXBQ3DiPnkZyCQk0NHeDFywYgG+qMB5P9tkZbKKhMT6Y
wC3aBBxuPs49ZC80fTQrrjaZowFyj1jBhI4xGeL6o8+tWDbM2ML8nOVnl07DQR9s+ZqRUVrOsFFq
Z6r0SlR1HvQRHGox3/MoSxYTPL1VzFKYuBCNWxRPE9OFeaqhZtaa+ZJcz6AslrirYpQd6rgmyVs2
vLu+hFGWge8b3PZjlijJZjbM4l5Zg2XUyhrZPdas5CAuSflsjhbe/S4iVggbCHqsUSYAKuDpH4YW
2GDIaMzBoDub8URTyXeKVQHOZE5HNBTBHoDERtSPCRrtvN6HV6aGuz2E79QmiOzbK8jDfUHhYhdl
aB+rJ2wb08KicyH05oD20qUWLSbH2Vq202o0rKOXd++g0Vg8BhgvYeMig/QTI+UiE8yirOErizu6
jcWBV/MqtQj5dMIiE7h56yObKAvVJ+jew2T6wzguZjf1L6yWV2fSt5gd/9UZAjctHFw8Z34E8GLR
aUg0d+NM3wqcWEr6UmvBa6RFX1NcLWPdfMyaCV8U7ULf4tEb2n1qTh3V/2RYVjYCItQcl3ZhLQJK
sGWdP9nxcKdeCfavfAkVWaPMz5OMDo7vfiHrtzQBmwH/q9/cXD+k6L/4xUQFCa2n2X9EY+Ak6Rl4
WbBBJPjeSQzBqUks1d7Qw18z84ayhlc027olUAwb471z4HsTv++IywDnwDZbeQp4FM/6OaqaAmdk
Pt2k2yqu5FK9I0LzFxDWd82aloYxv2g0+8cOHbLRci6JwlE7hjxGoXiK5voeePFb11tPztgdhFcc
C8ps/pyxtEOrYb0QmJ1CD90SG19jxz+YrbaYsxnKA9thDReJWb0K25CbVZt3G1zV/GPRA5DBJjnF
b7R07k3kKPXi4AYq6dW28FymsItGmb5ue9BSbX+FvPVbd9vM1b5qtp3IETRWmRoCTZxPpP35Hb5L
PqrKLWgnrvHflzZAlKl8gSN5L+fpPlV0Teew6RbCTYEEkPwdHJAGar5xhLLAgppsWYA8tvzvGtG8
XMe4lgbUBMSoYSp1Bq1Edm/UYOJH9cMkrQ69dhtzrNW5Mxx4x+YLEwwPZjtmnIlzbpE3zH6VYwmn
8FFr5QsSGeo7a2iPaqSNwLRb0G5cNSTSdQY9qm++oqJbKhkbW0QHWwQPxQS6+m4En4mWrYLpxp2L
kB3P//zfwXkODlUdEhPKiyCXv/73MOjOgx0gZMzuHANHAk28wMxT2tkoRK/V3IzbV1P1DjNKBLeG
6IajZtT/+TKiepiKH35lIyAmq3SVG8Mj9zcjMwDNoqFWx8d81nW+UFBmgKyJ8asJjHe35VO8Fgvs
BLM55YXxM3VkQaG5EIgbfnHZxKKUcrnuMA9OXGZZTe+U6lF4PM/B1crwJDK3rV+CWtyqhzsiRB7q
R77TZfDrhUC4Kg1hiKtno/bCjfAeNOvCTkV78TZMP3VZ/v+44AcuIkBcq7CiZdh8RH5Lgo2khg/Z
7Y0TucRh/7tKDslLkcEFi9PMePEq7GF9QnQkJv69UGgDhfvDp9X3/149Dz72po36wjjndCOUJEZM
MdUPk7jzPOcB+dL0Sb0Xzt9AIjReOid9U8+FD46sxhZtC+6UnsfK6Z95Sx51QZ6Uxc2pLV8RmIR6
KmMJDZWtpJ8u6s95wVGtxty/J6XmAm/g3zeMU6068//OrQ/qrRsQQhr/sXXMDT/VKNBb3afb9Qo2
vc3aizM/q9M6brrnTEN4G5AS4ZMcnlvlMtRwU5NQ/ax95tyciwfLv9x9577ykQmoA29eA+XJpwZq
SZ03PvIJul8ZfcimpLKerd1xfOSG4ijYGOmgbj1Bh75E/Z6fitndqZvjAGr3T6jp8tc0itWNoeG1
Uadl2VAnaaRJqrvOcnPdt7cKxdcAewSoQGreqsfGL3srWboYwvJSGfheaiPZzIsX0B8BgOXfNasy
I6ioh1fePudgrLXA3G3txNVU3Y9EDcRHtuRkJUczULKVuBEP+P3wpnmjCYfBMm0hWTkc5+hlZzHS
J+YC5vKC2PEym0NE7p3NfxcS9dcIqkiZfMg02RusoMnwGNUIhxMeQv0Mv6dhbXkvHhZ0PFwGAQ+X
2jbnRlIfjhR+Pd6LSb0yk2pQJHOz6pXUofecsM6oN8jj5C74S8Yz908RdK/2L3BxDBa1g/JngZ9t
LQaE5xAssOyo06v1hT/kBviXpzUwTayBLb9dCyfb5cFPP5607pljqtfAUYzi37vpaKkhxMHTbz5K
97Odgm0PTtd7iWmtqGGj3mdMvpwa9whwNgQmDLwTFBn5ubolrel3qkH6vyvQwoUlMtDYeAJiA+VM
izJEa0Q8gg4fI3QSjRcXRIo6Ir8H5LQMpuSgPq5WJNSURkJntjvGKJq1avSCe8kEWPg7V90O1q7T
mfkz1V7Ic91gXTzwQFY9Y9+F4NZa2DTYSyJHH+ZcdiavGtLyvwW7e6GE8cBmTS6LxAdD0AJX7PpP
eGY/YDGecK2QzgHVg4JQ4jI0MpgBvJIux7K+ZOQ0h8Sk/W8US8zzljLdwj1EdTalXv7V6ue0tDGB
phrP9OcFqS+m2GZhsXHH5oExw6WqudEV/72tgM6QHOV/k/7fpFG7Dm+e1Y1PRdOAO52/VsueWjgK
HNV9whHmapbQWEUehdep5jLqTXWFmjR1nrzD3AuNxbhWIfe4yYajepK8HDXsfevCDFGBUEjizn8Z
oBzDkXtGbpwHC1s/6Cn94OlxIg3nIpgLakixaGAMoGYN04Tv2dVyArMeR8zKAkVmXbjZgH/J3uBu
qlvXZprQ9TmxUclkVNvyOiqAVn3mevjBMFmvOTKSOrkQStobX3ktymzhiE/H+c0qCBcIArD28Vm1
f48gOdiesThdTq6tbtu0b573LIevBoVOTqjXQPb1b66OgeLN8AzFmr1J0rriZ4LX6ZG4ssT1OZ0T
gKNMvR6woTqP828tSlA6BAUt23Ni3H2v++Z3WDk/hBbA80RizLzWh5ngCf1mYCSRsSUl3bYQaix+
ZOstEr6P6ja5jpkaFk8YBgx/VbARaeVXWQN+yQBLUBjDsBpk/Gk0dqAeqag38E0IYotmlZvRPtD+
j7Qza24cSbb0X2nr54YNEAACwNjc+yCJoihKKVJLLnqBZWZlYt93/Pr5Qt1zSwJppFVNPXRbpSrl
iM3Dw/34OeusNW687vnfvyMyKpjW9R28f3eeYjwl3lJ73GPHqBtCtJ/VYTSKMFmpIVoakmTdk/rV
ZRd/9yr5XGEShxYOq9qiNjfk4hN7TX2OBl8Q7oDBcnsYPjhHFJ2alHc98qJVTz6GzI4Jp+FQtZ8j
1bQdQzSoCUQi5IaZivNWzRvLM7o4kvCXLQpKRRaCLu4LBAhX+YAuNC5u8JNPMfyIc998KnuHfDAa
vmE9bd+WkxODNibehwGwwbqBUIQuIKot07BiCS3zBxuTgAas17UpUjhsvnQpLK7ewxTfgxtcqTDS
buhQzPKbzmuRGbp2USRKG5QGiLSSbg9v/Jbfo3wCv3ukctc1BEJsPv4VGxwuw2kgu6U+xrKmFQ0U
zS9+NrFFaL3m0yyiHD6q0W9K79bXvjXuFyILvI9XCLpuXlBBefPLLQkIXJwK4NQGTvxXxLcuuJoY
rFJEyZIfyqMZf/CVXkWNbBOkHFF65IjX5QybMtcExw24t9qjrVQXNZ1IF0H5w7PxDeK7eic2aUhN
/AmPzY9pM6DJBHSj/KHyEP+ZVrRCbvpacfvC8EOI4z0ol2fTqEK26HUu1LXA36jTdp0Sh8D3BucN
ib63hpOZ1sH4lnEJEQ23DumLCOWmAf4cx9xHIwVAG58xkEJBPajnvLEGWFCmYdnyHmyJ/iCngG3R
c2CYJ3V86imiy67bq0sqN0HHAxyzmR7mv4Sjj42nrjXl8phqtaw9H1DqsPOuAw3NB2RgoL3yejjC
6hgSnfFebZcpp2UUnMlFAWhtbOYdsztkACa7G3pVVdinw9BpMbehnq0iUV8nEs78sm5fe/2aj5z5
see80AC+op0FfKcJUzolb4Aqyl2gsvA8W92mMIqHuQP3qh4gQ3CLPJh6TP07mgMwiVxCcxkGcIM5
n21eBBhmRESYLKdJT1XQfhlHgBUgJJgqk0jCldQt0mittjUYZGRS7tQc1KA7CDKZA8N1L6aWVAfj
aAmd1DSbE43ULSEZ7yg2FL9fkQOoGzGigaR+c4BQshqw3btddc8uVvFHtB+4oyrI3YgpeGFUlHpG
10BdICGZ3D7BaKtcFruJaeMjrBHlgR7Ia5k02xZxdnaLGrQKACD1hW2PBBSoWv7OCDOF+mMCWH9s
LtiT/LeOlm8RrKZjectWY8urJ44JTJgtUodi5dBiBIIvgmqBO1mHi4y/zt9jOdhBnK6GWqcLxcNb
Zg1fp1bCEN+CyFpxqFWCQLXNwCFD6Qo6cXPDLBOqhM6jOhsqJrP3AdwRxtjQeI2q2ptXVha0fd2O
LzqNoQ6vIobLH6pDGBH7qK8jTHpbMzYq88zPzeCzIiTFTaICgFKGszJoxGjGTUlBSi8VIQdXWPLa
IFU1d5+F+Ga26kWm4kc162wUFUfzgrH//Xbh16pQgej2bZVaUILzTQ6Whi/BO3OgbjGL6viNPbbX
RkQLDiFfNb4tjuChApCK0CCVG98oaG2ttnBk/2in9moym+04QDamLtFIQP1ihu7PZi5p/3ZVNx5Z
vCqeUMiEH4rMQFxVt22fQPSUtpTvaw8ekXi4ab1iq1fW5yGOn8vW/O3Ow5egpStVrUqJRoVKovPi
u0sgLnq7OUMXImkOo0e+F3wx2vRO9ztozDuqzA2Lx03mGjolVprQ4TUlAhNba8pXrR8SXg3PZKNp
+nNoA0/McsubMb0QeKC2ntYlba7g+CsleoIabUjDUqL0Ya80PXk2enGTltYTWeWHvKfy7/ffKONs
6k5rL99eUDSeFmH9MpQFz8bxGmGsHYTLpM3h0oUv+wskroQt9cZM622m8RUggDbqeKjdoTv6TRf7
W2mN5JVJE6srsxieJwL6znpSgSHvbUBYzq4zqRZpSUZ7gomUeZu9qFRM1gPj4n1TAymmGHsjdY0a
BuoBRsyDA7DmY6/PqqV3BSf7Q26X/aU3VF/hmd2X6P156sVc8+TOAqbHcHZqAQB3k91sxJUswtuG
XTJ4zZ1GyY1WerpyEHWVk3/hmPEd1/aFnsavrQU7bD5smhzidbAhuEKBlEWc4YPY0n0zOFSoo0sV
0MA39zg6Ei4WuTNUkYaesswPvtVKWhY6Y9XOEvEQ6AGgQys5TekfqBqhVlN+hYOUrk+n/Dxo8mdd
0LlBSWU/N+6zN8q12mvq842c/v23K3kKfkbEn5MOsp375zckEnTfySufmzmvocIBo+MB2be74Av4
6xcVvxYVuECa+OKqbuDsldsO2Qbwv3eWRlej7cYQ58A8M+Yv0Ww8F960a1XpwvPon1BAs562oKDv
dohvUXNoLDD1PgQepUuDbUP5Lpx6rv2RJsF0pcNjg3YQkla9eTeTk76oUlQl9D68R9Zu3FHT6NaV
tJ/Uk3RWkspmQtE4myulKXsNNQMUKgnP6uzBNoNdp5ro8Js2frRN3XUJqwWvqeAZkRLeKCaHVFbz
2h7D8rIkmTGE9hfHi3465HVXhDOXrluvc5JkRtL+8LUgIzkpLjq6iSKUx03TwJfOwdU4ceJIuoIK
w8c0xA5a7L/Q0vKaNbAgJZNx/fZug9cx78drR/TX6vYa2mGbEVh7FtS9etnvChTzbvxZh6YxD29c
Z76ZzezV8kNWXwyA1IaWVi+KMOs869yryqTG6TQkFNLah7vY/NYDPwYYdTPOEBTErXU71ci8BOP3
wPDoLvY0KLKjCt1Ys9xDyv+H3bffCs5w3ydbgLY3xFJkgPBIVfcAQwsYFuSoZZB+EvF3SHZuW+6R
Rto7dSu6ekMOIXhWhXJDI+ta9rc5HH4Xo+7deT7hJX2ZTQAjA6jnSCl3ws91ETgBl3C2akhFlfg+
v222yhc4+OkaohKVPahAPsZCe3G75LdBI5WEjANpuYcQFrYho6bjlpvQcVYoNVyHrv47Il2ZGR48
R+mtH8BZoTuviTk9plrz6scTaX39B6AUsnII/JQjEqH+tgUxBDzgt9ohSdI8m3r7kObW3sxpoCzH
O+r4D3oDtb8g8wKwMtGyraQ50BXRTZgEPEbcte6Iz4JbJVUkrzasurREQ6iw4y6a9Wo9UDUzkfQO
gb5eUuz9ZNX5r9GmY8Cgs6qCVgrlupX29hbtbsfG3ZTEz2q76vSqIJi5HTznxmF/jkX+dl8Cg30Y
5njfNdTcJET4BB95TQ93xc5ywH3NxBdtHkOG3N6oXxiXwc+mR5IrDO5jBaT1SgU+g3tFU3MIV3w5
TP7lNOhU34wvekdEk9IWY7L9G06Ym/V3WTRf8xTcqL0tYnEXpfZj7DrPOX9OSeteZaAqPJksQ9xG
+DOPqq+jW65DO7qmQLVWwSJPKu1yssjykXzxjBnK5pp7XnscaaZwbMq9JSzRXgYT+wiUoFmrTeyk
SCxKcxcMxR1Qk20K+P6CzDi4I9PZA2IEyc3zM3JpMg0q/UEtSxN7V5qtX9uBue5BBQxw58168UVA
wmWZ0O62pN9r/xoVAJqNQJmm1cr0x7dqZZjN67BuNmrN1OYeudlTObz0Q3DpcBYLCyR4n28dPF4M
kldF4S6rg4bgquPwN52mGr8usnrYjChmhbm4fZsYK1mrAMOo3J/wmlxpcfiqfIsAO50lxoo2rytD
zpsktO889CBjdoWbmLdk57+FuG5gKJJEjn3dtukuSkJIH7t74djbXNIDZof3A41jk5bBiQwZMLuA
aNyVwzPyTuSd82sBvKujP9SHsYcjsHFMiu92eeVwBaqfqci3m81PJg8y3W3wx6oRrL5FQ40zmvi/
1ED1IdjC8nA/OO2TDKK7okHfkjcud6hzVUbTs8pkeoiO9kGxlqF1NzWI8Kqh2CXpHDsm2ZHfynL+
kfvepygIN+kU7FCwvOg9sSlDbr+5/WwmHpq4/o068fXEm0OHehhwCAVTasDytg8JV8YEAhCVXoZh
ILgggNgilHRr0rSR6BYUR/xLHGTXnjlycYor9Q16VFEnRQjKSGCW6tc1ZBAgQr7VEMbHebU2gASP
nfkdcYSXrEFzcA5+pb32EExA3hor/ILiwA0MEk8trJxCuhlPpv4h7YOvCWCXvk6e4Z+/xV/cxK5F
mw1CY2gNjHP+TB/2veHYm4LCkPKepZ/+yMzoq53Zd2U53cY0pwxckCpXJRWNV8SrtJprKoTwVJTs
kEJVIbstxXYwqN4VgNxdNyP8VYt1auYl6lXOyiqhE1F7VF1PIuh2xggqA2fuxVR4cVkRUM0wK++l
osUuEUlq+KHDJi/M6OeAoAXEm1fQ4sM+XW3h1KLRg0o9GltORas4fIsQygBVqn+pWkhI6D5G43rO
FPxivBu6QT3oQ2DwbgqbZjPcplzIja89KDcK9wA50Nr+3Nb+Tq1CR7at7r11gCzK20KanESLjjXA
PI+OTRWkcMRtP3i3GeQOdQtXHCx/EV46R/Jeef7S8cHTkIhKzfCuSfWfMYtVhM5aGNSOYXvIXPOl
CMOvMYnDwHJ6gqbwlma/G9MefsrcedSNHvntcZu69dbE1VrcPxHjCjJz20AEJCxgOvj20RaPNKTb
qzD1NwkCA5TK/E8qFxq2gr79/DbEfQVW86BuBztHVd4y+Pl3CDZfpBOu/9VMQ+Z03JhPUenhnecN
rdawa0yX/wrjVCQ0zMxP1VRSV/0jpP7/z3/8r//+Pz/H/x38KnYFh6TI/5F3tD1Eedv81z/lP/9B
VKj+dPPHf/3TcS3HFrwzTM/QTVM3HY+f//z+GOUB/7HxL0g24mikc2XHQqKVk5aa/amW3cRHCFyO
bRSXpw06Hw16pmFaluU5ri0dyzBd+6PBzKgjUnnh8Aga8odhkjsfvAdfM78G9Lan5DJOm1O/7t34
lDmp2xZ2LNv2hGV+NGfNVBrtcPAfOfI/Qvq1PEFaU/f/2jS+mTE8F34k03Z06alRv5tGq0SdAXkN
71FAWOSYIa21110LLFX5odMjMsTBkCzXc8EdeDqdD9Je2IJGwwopapdPLaArFIx4ZmviDxVoZMaT
ertHdESpimlgVKuIIZ+27x6Yty3MeronDFfwCR+HSu+JNE041Z9MvYd9uB4U3y7Sv14ZUFVzNCQ1
Z11DfZGo9LTlIyO3+ce0TSbYc6RlfDTtyakbKbvmT6bcSH0mD7TpSwm/5+dq2pAl6LNfrrfhZQt9
fnB12rh1MGxpOFC+eZZB+OB5i43Ulx6yG44WPFH83zkB0MTa3Z02cbhXlQnHlNIQhuUczGw7asVs
+8FTTKw6N5+hBsN5v542YujHBiJZPFPaOpO53D65FlmFFfuPKchQ4FFOaN3nFt0JgzXYEIggf3rl
UrXzvLtZts/oXjye/oLDDSTZOa6lCwsch7AWGwha1QFYow0eIPuV5J9ZS7tvrmqk4JKHSbp3p60d
+hvpsV6uZ0vP0+lM/bhnprIpA3CX6VNeEijTAJNK4D46+xO6CFdsTlszDw+nY7sW/pQRKHuLwdkl
sU1V+tmj0Lz+iwgAL5fxZP40dTtcA6hX/DGCZ03PfTqXUf00jmSurDgIb+cOXeJ4judN7pk6Wgu0
BzUoL63aGN2VwPPqxz51cl6T8YhSdwlHI6KBG1sjsKYZwqTRTliPXmbJ61pzaV0ZbfOya9xkC7Uo
VWAtBwQzIPf7cHrMB9tW6JLGF5czyW2CWvnHGR6kMxgzYLe9m0j6wgr7rhMWCeDS/uNvGGJSHcc1
JFHo4upwwnyenKbuHlM/QWG9JjtYF5QOgMZ7f9nVCN3h8eByCi3HAj35cVBlkDlDCsMiIE7jroJJ
W4fGa7a8X1Cgb1qF2Any66G2Vko4ryeLfFG50afT41V75ePd5eBKgcWC2lPX5XK8AWlgVxjFI6QJ
X0Nvusgj42WABpgT2tsRcBj/cUQg8bTVRUTgmQD5hcn9rAu6BOg7+zhyBwho6ldIFNjoqjWa+6W0
aeA3XQLQIJM/Ths78AUYc218uWFj0rIWQ7SHRq9hNTEfq7R8MRXWtKaxv0u/Vrn1ArbvSznMZ0we
GZ+tG7pnERRIyQR/HF+shTnMgA4ra/OwyqJMoiDGG7hOkfSgz9g/M58HDkjotu0Q81i6Z3NxL4Y4
8b4p6bMx9sNAniB3gcTEN0Md3SrsiPt8ej7VL/uwZYTuuqyfjcABnnV5RAqoH6ZIN7tH2QOutKvJ
22TcxCRoSTacNnU4LsGW1E1bd20aK+XC0xVmrPmTbxao2dbwsczQtSUog9Fl0Fsg+NvmVbci8oqn
rR6unrLKXiEdDfh3Gc8ZZqFHpRTNng7umrj/C9e+Ti+FKlP/DUtSl7brcCXr7iLYcCX1NaMeAYTD
sDF32XMJ06Fbu1d62p25+A8OumBQ70yp2ONd9BhbEdQl8JzsWrrGoWhQkZsqg0iCRwUzq4cfNv1t
p8cnDgKBN6tMJnko+tTEYmP6LrnlpnLbPcq9X522+mUDMQt/2y92lK9U8tqbjHg1wnmsPklh/ibw
vhFyICnvalVHNhxkZu1uRDHPT8M/jAZZ8dMfaahZ/rih1dT8+ZFqP7ybGrp24ZYYnWwPS4NzZ6YK
AmLl6aYoU51EHJIQjZXCfOI56NGR2LsYY4gIawBCV6e/5PBkffyQxYWgOY2pBYTd+8HhFCfd2ge2
r0GyedqMcegRseO6hiVtCQbLWNiJ9XwcQ8FDl54pKg+WU17RbjzB0R9z4YyE9hr8fAAxUGv/XUwa
arQJKfD+ks0Cborc5LM0zHwtLU0+pEFPVdbw6n2eWfN9W+Wo4J3+4MN54RXHY4QjIiwCpsUxyUkb
1oKmIlB7kEO5g/2Ne/rVEIh7nTZ07JDw6jEF0wKaz174m2BogA9MdrMvqJ3DZU0mVMEbbaolqvZI
dY9S4WmTR9bCAS3OM8ejnwiv83HzCde0EmRDy71rAXeDYQK1JwUAC6JbmC2BEJw2dziVgiexTrDh
CteRywM5B3oozWFo95SyKHjC0p7Vj6dNGOp2W5wn7lleqiyW5zrmYrkcDbZvJAb0XUJdXwPl6Xcv
JH6oO0BwjE7CKGkgN8Ul+rzS26QohIgkOXOolTv7+A0mU0popav/w71+nNZxEiLThZvtatqvvGTa
zzWJ7dMDPVw6bHiWrpvSZT4dNQ/v/EYK+mfouzDZd/PgP/fp7F22aP5SfRUVqqc6rcuUE8Qj5EXz
GW+uPv9geO9ML1xWELm8Djqn3sPJ5V5p8DhcSI+Swpin/Z3owDCwzMHq9HgP59SCz5zcA0kc3Xb1
xXjJcWf1GOdyH1cQM2f+dzB4py0cnj+TjAOgB8Ji05JvjuvdjFaxQJuYDpR9PyFaqMs3bDEgA4rw
oYGS3/AjBKF52ubhqD7YFOLjKnaBL7S61IK9O0DGmdvBa0kt5bSNw1P30cZi5iRkzqNGnm1Px+Kt
a6efUCJ81t3uzPQdH4pFyVly33oH4YQGF4nR5AnQd/D45bAKqAT/nZH8aWIxWzM141l2c72XrXxt
KxpBSOK61Zk1OXay1BuMt55rkMxb+OFCGHCZlG69t9WeRpal6Dv/stSpfgtY167gT58uy977/ncG
9z9mbRXNvNt++jixL3uj3nf6hNSiTKtLoqTpckJp/Mw8HjvAHkkYGyUl8nme2jHvTPVW22tdGSd7
MypufVkaaAf4T6IbVqMWPNea15wxeGRvCIOOd/JLJiG1vdiCzZD7cMr5xd7S2nINk6q4CZpq+nx6
Bo/EUqYwyM6REOHmOki86Dog0N4cvJ3b99sO1AkZfGiDTWTMaBxACP0pzIyS7lB3Fered7S1Lk9/
gfJ8C88oeMt6RNO6wycsJraomr7LZ8/Z9U3+mOTB50Qg9aEFE4lDqz53BRw52MLUPfwV7xPdXGbs
qtKc/CgWiJP7EXVTEDQX8RRB3Qrm4PS4jlgyCXGkTS6d5rpl9tdxQnssbA3EiQGJJeQKa8OHRTvM
8z9OGzqyUUwek7rB606QAlU7993OTDQU1KCoauGBsJubTvcKOLCbdHvaypHhcGnaKs2rk4pc5j5i
R9ccOnCdXS2adD8YpfWpHqJg0w4OIMq/assyJK3bnmNxqRzsycguZIcyjdwndmZsCytIIf6t5arT
/XZz2pRxZPakCnzIPhLLHaRwR5pwm74HRAM/PErHQ9b+SD1XMdO71SrWG1iNvDoMr9yiAKRadf2d
QSvYXlBK3tSOBzdbGGmXJrTOV2e+7PCVQ5jica3a3KvUYRbrOuoxYBu/AN5TmeI1iSrrdtYFSGsH
xbyuC69qSttIXZWoAqFaLxNKWZ6PNvLp7zhyxZPX1wUFRymJQxd+qGqjjh40MewTeimDeU9fReTf
ScCFQUM3gLPp2d6nTR7ba+9NqjV7t6OBZdQwAff+TvPAQElKj1d1k3yBuuicOzhMfAs8n2EiaUL0
YtqG+pR3pmYNcrreNOXOK4oHR5sf6pnuVEWfpNNchcdbp7DYZaXfXXaV9XJ6nEfuFPIyFtbZe+QU
FsaRg+hFOAczXG+qRG1V4yrOQN91GhxoNGp1VV+f2VXW4QPf5MHEU1J3SAUd5DANKeq6MUJ759W2
Q0VZH0GLjNOdLSEGHQ3oKF2zgZ+Shr1LOxuAPqXDmK78cYKTJPAKxMcm9EFrYZSbojdBJUc9QHDd
hKUd0rxN7DXeKqCteMPiwU3boq6cdD0ddbY5//SsaNiKqmrWtlFb0GSE1Nr1CUxPOJLFrszWvzJB
cd4l5F9Am1EFXVmpY6wG6KjQVM3zlxzHfplC+HoZFHH/l70clRyXHCdZXvcwf9XW1RTDOVfsxRTq
L0nsdI9UQMqt5obZmYfd4b1nGR6vHdIYlmFz0j/uvN6b6xrJ6HQfl9FLXkAVEIPcs1sPpcvm6+mN
dujksGWT36SiK3lMLs5wKZ00z8o53evIrbdGeJ/Nwc1pE4dnVpng+jFwEURkizdkY49Dlo11+qgF
UbgTfuDcAAcYb4PEKc747MNjgylSffgAVahemqrzVEuGys32vmhWTeNtYut3FLu/SJxq58pvh4Et
tsh7k1r0JLWMxRHNu9JMmqZI9hCPbIZ5eBXgH+K2erBG80mQ+UkaJGlOT+VRm6qKynOYKsrbc/2d
T2q5UCedUT6m0DkXOwGRuzUqAWlEonvw0KetHfp3RuixE9n1vECW/p2Shq/rLU+dYqBRktZ2AW5+
BjEbTXLaeJXIQOh205fIt+yvblw2Zwoah+cAh8RjnIhMfYRczLBwUXeDfsve6QZABqjmvsnGu9FK
/WuqyAlPD/ZwlxLyeQZPLVVfcJeZ4mqQNI5bvrkHs/40FqjPtZA1gJ2LH08bOlxDLl2h/jGlEIa9
GNXgmD7i85619zPaw6pi54U/gVR0wJ2UQnEb0PieF/qZu/pIJgezzCUeXtoG6amPToXzSd4bxN+u
JCM7F/1dBPTAhB3eTV5b2NagCNbs5xElAC2J7jtPibGfHvihqzEJ2/DBJkgEOBoWX1B66GpVAlbn
2iEn6iXD7yk5Vz05rPkLi9/Pq1lSUsWLLnznAADHiarK3rVzvmmD6luVF9+Dudr3OWLJFR1glnYz
JWLdV6opuKGYDCr49EAXK0w9Vzi6pZPoFDDr6vriG6agNfso9WH7t5vrhDpyEgVQ/KHaNSM+EHcP
sajPlOkXR+U/Jk1SdYLE6gFMprKqDIqVUH+YhKS3ovwmSQcaU4TkSPTH6dGdM6V+/s4HWR4so3Gd
6w/FnDR30RyU2zTKkc2aUQMK58g6kx9bbBsFOVJeCAAJb0CSVosbqgnsqJ9lFcGznKFXgsBleHV6
RIuj/wZq0nXS6EA1KNwsS1PgeUHEGW2EkC36uUMKBZ+Adc+wrfDMzljcT/+2BGiDG8MWJm7149xV
SYy6ouFAOViP7gq2uILUhJbdhFawKaUNcbk5nMvhHqwXN6GqSXPxkp3G43y02TtFKBM4Z3bgcxWL
XNdfED2CL89o3oVd9fRcHlktqvWUS3kJAvZZPgZ7ulX8oowIk2gNUxBYv7bPmDg4XgyIcFzlLfFl
B4CmImqboSuslA4AWsajiyD6ZRh08tInJNwbTYP+7vSYjq3ae4Pqg97t+DR3+9rW7HQHdCqikqBg
plB/IUJ92YP3Pm3s2HK9N7ZwHgX+aTQQc9xRLNs1Q7nxrWgzoHN4Aa3PX6zGvO3Hd8bkIkvWQFdW
O61f7uq6Ty+KeqpWutZN95DFnQsmlp75P7bw+zxZha3ri33ojgZL2TbpLpEx/FpGRE/dcGea6RcF
DpWQqirwqwLxG0rIGfHmIdHOTO7xjyCeIG9mkT9bhjQajSg+zkrnTTy1j41fjps0gePfk88D6ua5
hn5hUX/quvZ3HIHxTGZRPXief+6xdWRLmbgcIFVwL1GjWkwGjWaWkXtBtgua4c5KkbbrLYpSRfBT
9/ofkKmdAd0YR7YVyS0CD4OSkQch48c97MbpnORVDFqiraqtP9XupURK6Zo+zwK+ARF+132N7qg5
bL+HORjqyJ0BPNf9tClo3QDwWrbfXQ/UMDXC9puhd8Nf9/Nku012galLwdR8/ELIzrvSEkG8c2VN
jV48O/X86/TZenuzv8soqj1o4pdImwqbcGi5BwPghvCbBcWeZj8JrUBPfVijJ6e1jC2kC4r9wyqj
S3C51/T56jSLcOSH+odiFTjzKYvX9tunUEkwwc6YEv+8GC6JLGC0g5/uAivxVuAzv1oykbcyBrhT
z11OH/E4XseBxz2rr0PjLHzwrTS8nAxTkOBVB4+wd7ElYLJDL0XLsp05ufdeU+0CoNCphlhy7T6D
hHmVZnc72cG1BfODXdH/WgewhMKjY/v3DoxZXUanQTRuzsyM2vvL7wJ8q8I3nXB1GT5ZGTmVNPYh
BKZlG2WTlZtCBwdz+ghOXdSw4879/K0boz1oE8hKx7MBwZFLjPq0hWmK6h7vjI9bsc/Luq9ax9nF
NJJr9ONceK0sL0+P89iJZO49zyFHK8UyrikJaUxXZOnOjxFz1WhbQ3A8KR+KduxXsWE7+9P2lgmt
tx0HDo7QhdCU87VY7xziUYtEc7qzRHWTwdqVAArLQL6ONAxYAdTI/uBtXKgJzy/qkRDLpFzhGBLn
T41E+cN3V2hEhOhYQURbJRJAbjt/bWTzOsFgcHqMR0IDjhMZYh32J2TLFmZ6ZxymOAt1QoPp6wz5
rNs4sCK1yNLBYDzIW8SzzizjMU9O4Ig7wbnSAbs4xyUyFnkV9sE+k8PKUL0xevhJYQ7ECMpCQLN9
eohq7y1PB2BR3uTA7ewDxKirdbF0Q4KRoq2fXBI3UUJveSCb5yQaPmuBAH1QPqlGpNN2l+Wgt+3j
kawzORAUyA8Gmgda6dSQV/ci+wzgatOgE+1l8QohrwdftbjSXm+649YQcj2dv7rV9lwMHAywQwmR
zD/1hsXaxnHjAYnzwt1c0+g7EV2j3ZDV99NsiaeiNKs1lypNzZasPpkzjM6dnkm6QF39R2I1+Vph
C84dqSPb2nKpELh8GHjh5WsTQUUo0yAA2EG6cJnk9o8A2iMPIgb45B4QIFq3Hj18Wv8yusRXKRzu
sd7eJqi4UBV8nlHLPb1IR/a/5SrsMnk2MMzLWN+YEzfj2pt3OhRRoXWR2p9h+C9jBCZaBwqlM3vi
iJ+0ACkCbBFUANj9H091U2UJSi5VslOsqYboXhoXXbvTQzpmg/uaOhmNUKTCF8tepkkx+05h7zJR
PYW+993PmujMGT62jGDaQI4BEVRwyI/jkGgsu3mkhRQayzXCJPdjP18iLPZ8eihHXAWj4KaVAC5U
/e+jGTtJ88LIp3nXD2jClk7+OwjoIXccVOBh03ipxyRenzZ5bEPwCiOnT1DFCNUl9M7v1h7yFPUg
5l1XIU/iaPcm/CIabY4mffL1XPyIxjNb8Ih/oqT5p8XFYynobQQZERTe1bRmJWOPGJC8RbL4Lk+S
DMarcNtM8UofhjPZpSPXqUU0w8OCuokFhn8xUoTVCh9K7l1tS0QnxdUcJw+j223SOjxj6pgrJA8h
PIIEVX9bpmHd1vWRr6+inT/Qjz1BbJF37brgKlVNlypkypFxUE2fFv34tDT+jTl+b1+dmXerqndt
lGhjE+2Kcb6HtBtF5YIOF+uqbPGMIGvTqEMJj/7l07vp2NpS8TKpyeNbiCU+2p2cpHYH0UW7yY22
1BhX3MWXwJRum6KFZTEnSVvZW9VtedrusV1MG49tG64qxS3dbNNlgZ9CdrpTPdBOhaBiB1olgrGZ
QF22zoOcnTN9IEeH+qdJc/Eyjq2w7jtIund5SFO/46Ywxhbrsnc+q2ZC9Lq2eW5tI0f7+v811CXg
TsgiTQyfoYYxt1rU7CGw2ho0a6nWXy9IbyL47U6bPDZUUNmkpUh7E6MtVlWWGqz9BhcrNFCo+GWb
Dl1rtYuc3L2WxP0591YTZ99Pmz12YClf07tE9pI6ysKsmdIFjgJhuDNK3llhRfwbD5W+HnKZiQuN
yuO57NsxNw/oAml0WyHrl0GogbR0mnW4+UrKT/MkXunTu+UKOwesOhZpg8f11JYlBXyQ5gOKW5cQ
MLNfx+67ohAIR5duxdp4MunwJMXxGa3Nh84xdqhynVnN44P80/bCN3h1VyB7GeCb+mBjm9lvGMN+
qJbg06t31Ax3vrDJ9h1mc6rS8uQ4MJdQodxbc/GoeqLj4FwJ6NjJJ5UPusqiK5OC/EePk4YQ2hhW
FO3Spr6tzXkXeRZ6KGX+ZZpsLs3xqpibM7mSoxvT4X1ELEAVdultBtIiwVixelDTXCPwgR6kWCdO
f0Wwc+4mEXz/Mqgl7Ph/tpbHvan1KUhMVkuvYVJGbYBq5bXJK0I1TSsahg6KajdpvisCch8G6bqu
znico7fZ+29Q3/juNhny0YpakzlGc+FeFMY2y9qr2XHgKpOA5Tw4nBR7UdlMK7dBLKgT59KQx9Jy
+IA/p2GxaUcznKVTJ+igzC4cl4psGHQ2/xvQryXNYqP+rJZ3CKFc/r1cDE8KvB8VG66XZcbBAGYm
mQU28wwEd07DeIWSCVysdKrCA9qUVxjNryarqzZ9NQFyiii4/vUDxQuZnLbqdpTLWDr3MsNvoFxH
bgqNGA+cPt0xV8lAgvu0oWPb27Gw4GKK5sNF0C6yYGzRVeFIaflt0xrrDHRp64A0jc0zpo5urfe2
FlsrhRg/RLGQQIVGGFAl97nnb1WAlhfNpzpofg9df62P6U2Xj1tuuDMF5CNOyiYYJccqHeLtpcOX
EWlEJ5i5TCEdpX58pSfFxsziM2HRsWFSiTBUj5jz1s/98QRJt0J7NHXzfdC/QLMKQZmiIgPxQFs3
T2q0uib6OJFfHc9MsDoXC/chyeqq2jgVR2ouHw3PlJK1rDQL3uTIYMxWCem+5vtnxnfk3aLeDsT0
pqRyvHz512Y2DODtkh3CLSiw5Nk2I/bhYlh7VgkDYnPmCjuyQ3lKQ+pLiZwCz3LZUk2UaAeO8IGF
8guYnE3LjtGi7N7T+urMDB4ZG3clKT4QfiYv50UUImoLgjdUbncJ7DWKHahCrQYWOblqk/KZvMGZ
y2VZh1dplDe8jWpJ0YESLZYMFbbOoY1R24OdC18Tb0LFePQKFDVyR3tytXjwoYPVeLtY+vSpCUxk
bXqvyr/M3Wi/9FFrwQAVdd2Zm+jITvLwPLzjAQdwYhbzQJEQBPPcwsmJe/yhRUN9nYeWvTnte44c
yA9W1M/fXTVj0udo1bTagy9hnXI6Q34y/dZdx6kRnMFrHYlqP5hSm+ydKcRkctgi9WBnZdENMnJr
qPw/+5nTX3a5+z1CmecimcdrKPkfT4/xWPT3wbKKad5ZLoyszipXhDvVBwelHrqt+iVk11euBrtm
8TJk8Z5s1nVVZl9Omz62iABWyQs6IBD0ZR7DoGegd0vdfbDQj7sp9OT/cnZey20ra5u+IlQhh1Mw
i6JISbZl6wTltNDIOV79/8D/zJQJsoTynGzXPlhqdqPDF95gofrshAsf8d51R/8aMg6oSEom84Qh
qKD/+3Zsn60ovHReiW+3rW4Tqdqqnv3UpgV8iP6h77FpVop1n+r/fh8REVI0p5eoTSjJ6wX2ZMC2
vZf2lwExgMaKH+NYerUs8ywmi+ciX7pl790RoG0NCq6Wqt3goPA9kzFkMexz3ea4vuvlJ50660pC
WWhE7EiU+sLeXRpw+s5/7aC+yFLhoVYOiAVNbtm4AAR+SrP2GNXV1qhHdeESvLNlp0oGqEaYcpSn
5iQN4IV+JSNMdPG0fIXm0A5ZThR9U1t9721zT3B4nkTtjaBciHpuZ3o18Jym4QQy4gXTKUU2dBLG
ovu2M/OHUEfLfSnCuj0dpgyAhK1DsEcFY7ZthKGlUhcn/kXOVQ3NULt+xBgyXf3rGYSZCzkDGA7J
7Y3oiIdLo55GtnTWA/QNsf4L1vLk0fzxKHfOIMPwQpLOQuEC7HS9RTAzSXpT7+xzjHiKGkrbIA22
nYeldl18arzimFbtmvV4MdRuaxrjp4/Hv73I/x6eu+Z6eB9ob+UFpbiAyH8iAkSmH6E5szSWsFS3
1/jEpSb/A0llc/xmz2XXdVXcG4F9xirOzXLKPeyQ/5WCLZM3O5g0bz+e2m30QUil/5FQMIDMzKMd
D7XQUcnyngaL/5BpCHOi/qiW2bYzld3HQ907d2DUYKiyH0l/5o3GxjfLWC/U7oLAYxq5g4M8jR3J
+Hn5Uf2773RtF0mNsm9Bvb+qukmnOiBUWPgVdz7mhJSboBkW52MeAxWxmQNzrKqLN9kSowMsb9ld
q87+qiK7n9mXNpJXTTQ8+vq510CHOOcG3WWy049/yG2yP8XQxJg2yAibwH22qWqhjHUQVhcrs9Un
NdH1p3DIkQbBmNBVB+Qe4hErpDzO8qUPcQcfYaItMSExJggYWLPrsZsoifE074yzA9L9mWaoh6Ap
Lph6VbidrkturBjZJ0whLVdK2vhLILWQULOiVi9DCLXNrVtfW3VtbBxsX663IaK668gflZUsN4Rs
nuz8kmsjXqE9h95/MWRrHz/OoyAbO9qyLNaUx1+yxsawCIPhQ4b+8qoUCV+cutGOexG7tYg/FDR5
9dUcUrzsPL+8KP1gf28yI362cRPEkAM7qVqzJ6ucmusniKyd0hb5ycrKeJsNpbrWRVGv0yCy1xZ3
FULdqvKSx0m77ca8wWTKlHPsW2t9PxhYhBhVoJ0yB5R+JyfaU+gjDJibVfvYxoX3XneiXqtmjP+B
4bxXdTGuqzb6FcVFxS6RkBBPk0DGjso2H32lCl+D0eqeWcr0MQ2x3iOX0HHGCodDE3XdgRs1RD26
+KI0HqaSfh0+skiooEtRjduHqT33lpF/Ju3xHjIVXoHcoKXsj2qHYyIagE6jZz+k0MrdUcINIO+a
ACpMXO6IjDo3pFr3XKo+UwlQLo0MW9v4eEojAols7YAbKZxbhe9teiJ6VbBk36IaEFOVbKR9nzRi
FTipv0rz3tvZRjO8+uj6NCgbINo78sc+t7UnL4Q6dy6j6RJCWAZ+oa3PswU1ji1v7Bvr2RNYjsZ0
c1aaIdk/JWEbTxGcrKXYTmWfX2eUnINJyMZSSASADF2fA7SCVEvyNHExEwBhSfuEz/Rar5Darre8
0Wnz1bC/J0qwjku4FovgjzvxwKS9AE5YRQDlJqFNGmPsx8Czz7mMpZHpl9oqUGJsuYtBXlO58Hae
Hlf7j++dO4EB7WQAYaqusGv+EMH+CrcYLpXyMAwvtSnZOAuk4corstePB7lzyTIInXObnFaheX+9
sFTQkJOE1HMBv/6gNrgrRdU6jbUv/zyMjloXSGvIqCT9s++nqXXctyKXzlVt+Y+5GgyH2jH1TWEo
SxTlO98K3BLqZjTl0dyYE6RQVCF3M8vw4jcTTh6Dy+oUZQbNmb0fLH2jO8tH5jztigm5QoPvevk6
pffjKkZ4MDYMTqwmhCs54pSqw+bfFxD06h/KAeXfeb+5s4SlRUNp4m5Vbvq+PUuJ6bhVbfz8eJw7
hQDibJ5cPhfY5hs8ZCoGyyOoCS+qhYeFJ7Fo/b7sMVrHoE6J30pwOB7337FvPzlhhY62t/Dq/dkM
s8POT4CYDQqMDzmvriu1WhJa8ROGSsEtW237DQ4/I+IY+EyWVM9WoSowXexxQexCZKQ8S0/hO5bV
l073ijVk0nFThGl70Twjfyix3XTtwNdPEYVa7EXJvL1i8Nd1mtsrXRimS8aY7XpV6Z5S/H6eqCcT
NdagM6QASliqWMVCveXOvvlDoKNLIU/TnO2bBjZQkZqDuIRNhkmuGHYIDj/KiT8sRFF3TsPfA1mz
iFiKRa75PBqXNlSf4jg+iVF6xNX8JGwxuooZLhEU791aEzXw/8zMmkXGQV0ocjuBFsq6OIqsfdYz
bRGlOC3PbIcYYAeIUJHfoM0zLe9fV6NpRCkGE7K4sDkvZbOv0Gud/qHfO3yXY/lRM4EU7K0+2HQN
zryUAKT3mOY3/yj1l7x/x9bq44Nz9yeBs4IZRxrHAbr+SXrgR63m2f6lIv3ItCFd606IZfIQY5iF
RLFR79qQdluexgvn5c5jjBSKQqZMqZBqwLQF/loMtUN2PhjpWPayDSmP9V7hsE5VmVe5b6VyIRy+
84EZDpEzHVrShNq9Hg7okBcJWaIjECbeQc7j9DEokyUMz50DwigQ5lACo3Y0jzC8uMKnJVKDi5oN
L2MrDkk0vAbKUmCxNMwUd/y1dhJ46ybp8/Bidk5jYu0k8ldHacNLVaT5+8c75M7C0cQBAYV+AbnE
/A2U6CSKwijEZWjH2pWd6KSD3l9/PMi9bcgLS8QAJo7iz+xkOKVpx1ZP585KsvA5yhV/BSkmoAjv
INYBpH1tqUNPINF3MBH9fGF4894k/44MZwtKomR2OtfzxSisDLewMFglfSRwxLDbPYRaXFYG1Jua
QvVP5Hz9oRhFu9GTAlp21Y74u2DzZ2eJ5VaqHSNXTTaCYpFqbVW1TNRVFHfNGtcKcwfHO32KzLjB
W7oLTpKE8j660jLGC0qeb9vcQVFbKUA8FnjEhn6UrbRAyjdmI/dPZtuXO9NXhlc1DWSwMrh+Oq09
HEtCrgBxfwj1aZVRIOHMaV8rIyt+enXdodkUj+XKkBt/pfYV5nfliNAokvt2M7omorYnlTB+j/RB
vZOaSD01ZqN9LtXhqVaa5whk9e4PULAz8sexQ/q9xCvEFXqdbKy2q/hNi9DMe0UZQhTeGY1Ufmon
Xm/yMMoyP3Eabksciv2u2DSV9xvS9FFVyOa5mHCUrnGQKlaWkH+VevrP/S6qotwUNlA2IsB5sSTB
llC2KmGSpavfRd+aG1mwfq2uxduPd/+91w44Dkw+uhlTGep6ppnVaQ5mehTy9eI/y8q5/fs9OPUA
H6PFG//OvUuxF16WbfA/VGKvB8tTpQgQZjbOIebxLiU7uJlt+tWJsx+NAzTm46ndO1jUz2FnTDLQ
yFxfj+Z7oZJbbYIamt2UmzBU1LVVyvbCAt4L/66SjvkwJZjJonew1I2711HGda4tNqMovimTs3pr
WE+I9e+Dwtwiv+vaargDkn62B3Wh1nzvHrMdaKjMGLTKXCfNMYa4w88+uBSNN7ViL3G9Trr2oSv8
tRJb/+H/Tp1fjxZW+c6whL067QMieghxs6MSJFbuhWMTX+AXP9InA8KciNyV9GDbJNKzEOpJ18Kn
Mco2H3/e24eI9BJe5kTBA+w0513okJrDrIQ9FnTDulW+o7K/JaL5eJDb2TEIdGLwb/+rVXK9h1DN
LeU2KfqLhnrMES5m/zBg+vojjupg7QgZQUQ/Nr2jZYX+phNtuHAR3BlfnUSFyaC5jm4YqCpVIOg0
XXepWpx+p/qIKPp9hv6RErY7shtnP+CaOHKVLAQtd5aXdBA0/MSfUG/g8KWvt03Tlv1Fjyo3gmKY
D/tQWzqjtzcCAHQotigykBXyz/X60q1OY6cNuovma79Nxd9WdlyvGr803CAzlgTo7o7GUkySxXS8
5inhQO0ULr/fXQIre244G8jeQ/0rjQdRL8Uud9aPogt4OOcPUWs+VpJZSTdEZnuphIweBsgU4m1T
w9m2zxZCiNs73KIpNhUKJkzcDbE2b2m6av7oX0Zhf81BNTrg/Tza7X3Wb2rhLezJOyAflJgRAKO+
M9Va52/GWI+GjmmIN5Xyx1ejtNZa+60w9fCc5UW3K80wXlexgpohsOUntGhjN5dkCn+V6S1M/Q73
afotsPxpnqDYOu8FxSiai1j8cfETG3XMFDczvAcPNyGs4velYp0cBx+iYNWsYsNVFcgxtSPOhWNh
qYHRLdYM/x972oYYzA1MF57Lab6ne0FnsQu8M2U2mK1lt847eosL9+7t6zaxqBmAChvwxPm9a0Zh
m4aGap2T0fqsAI+WQ30BSnDnuACKJvammk7LZr62IUa2ft3Sjo2NEcse7T90DjZ2H26NYUkb/k7E
xXT+Gmua7l9pRSLlvo4hSH0pnPCHIkeHyAoSF8vJR4ENnUu5+VRI9kMXlb+U0oS9hsXXx1f93QWd
biEkDaZe3HQV//ULrLBB6DRVqwtaVPse1+d4kQJx5zZnXxBYyghTTO2J6yG0ckzyWqdx6fmYvrpO
n+ubPKkgbYEycGs1DA4VQNKt6lujS8rTLBSh7zRH+IrkoFQbSKiojV3/AMcPHd/E4PuS5bm/SkzM
i9XgRUrKdSHKPS3zk0NnePBtDI3Mh4JyTu1NJim69NQqzYsUYs9dNdHCIb5zfwH3p2FNAga+a15R
NSWtcezYM89oWGe7Elz2ypMM7G0sUWxsB+9KLx2jhXrSnR1HO5ISLl+DF96eU0g1vzI83JOmAmvR
PzTOMLrNqLSr3Jb0rzRnpL1lp+22TuL60R71YJ2X/Jy8xSH04413+1KA1kaVhZNMnEEV8fqjEC4q
qpdr0pmmmbYflMDfiZzcryVz+/eh6GRTh+DapiE6z2sUkqakrwFkBY385JTSA4LJ+14LFvbZnRnB
D+RTwuGbHsHZPrcUcso4YRj8hhM//ExrdyiLt4+X7U7PlQ/41yjq9bpJg6cA7HW8c181T0JNvkmB
9EYpYq0O0WZstEOOC7PR2W+m2X36eOzbu4KhgZtB0ELY5kbYqTO9wayqyjsXBjzEwrC5rrqluuDt
9TsNgrIrtF6adfN3ROMcNEjSeSADTMWVFQQLJgu0SIm/tGgWLWyNe6PRLaccBkVrsgm5Xk29iAec
bDpGK8SjWlSPtol3Z5lvS3WJbXdvezhgAqn5cQvSqL0eympsoKTYXmJSjLnoEDebRpV/yLl1WPhK
6r3vBMMFeCw9KJCVs6d4QCJcQYCLSAU+C3Bs7ItpzSfuiL2fq2QRCp89GdIgH31/+BWIPH6o5Bpv
aKn+nYTV9zysUTRo0q9h7n0ywUw6ldHu2q57i3zjVNL4CbrKo6WMAaBVPseNs610/Y9doqk6KzFa
TyiSfFbYkMQmq7LKA0y8ahMPRuiVkUz9oApfqtY8h43Yx7H2KsK2clNhHFot3Fa9wKlL/tkqFU1j
/k/vdee2Dr5ovvnmexix2qa8sromceXB+G2ZuPJlxblVjK+lhFmwo76NbQYmV9rHdvUCNHTXs9pS
R2O1sXFdJCKjS5E/ytmIT6yd2KtqwPVR7Q5GFX+GZ4kRtcObFL20yoiCrfRISLmXFP8pHNuXybvS
8YMfZQLDA+PGs+2lX0aw9gNKlVof0gWJUn0d55i3ec4apufnaXh78Le5rr1WtbcZDWlwhR8/4nX9
iHLCqbUTjc5ontNaj1s38tVuBRLo2FnGLjaiTehY79nQXAQmekNgrvUCistYvqejdUhKZQ9X+KyV
An8HcEh+fGQ5cdQOSwUvxH7TBWIjj7HpypLxn20kD3VWfm8kYxNDPrDBFWet8WopY7DWRHPCrPjB
rvVdOZDmFSHKOB7EeVXND7U6aq6aGiv0Ml+mual+fXDCeuM42bYG3S9n9SbtWgHZCPO0UsfWO+3x
I0xp82MwH+5lSffdtokOpuS/NUH3nNTND0ChijuoreJWRT6Ebq4P0gYGcboelcntrETuRWuLcNOV
qb3r7VDfpiWPtxcrOC/L5pR7c5mTJuCAVklfUYiqNsjR4LHpSd63pJuqbgBVXCMb1IvutfLveBil
zLUSTVspSRGsQ09CibEfxwpXdik4pEM1uEAk9NZFgbTp3bEK5Ed02wTNoC53qVKmboFI0krgS4od
RPk+Bo79FAyeSFzNwOczMiYAAwArjEYT9dEPWn9YD0VcnTLizhe5GpONFEu9C7Ve/qQZobYFHvw1
pSuo6uMRec4vZmQdJjfNdpB3mE/sfDF+Mcx876XxuVbSU6eKfZOInZpjJ1kqxz6wtiGvTlB2Zy+A
Chr2D3kEc9Zz/K9qL63iUVlPm0FU5qUs1EdLq34Xfn8StX0OtPpzn1jngKfFH7qTjwNCNBQPWRX+
nL5t3ShrnxixVasvadp+F1l0KWJ1V6Av6VbW+Cviph5sGZvgxMlWCHNzh/h65hZFkLtVJoUENe1O
saNzOJhHu8OdvtbV5wCtmEancW31xNl6SbJtmnjYOuK73wtgG85v+pmKq8loDBktdQ/s53sbu6Zc
ebAVCa0B5T2Vxy+D13Co8IY2gmYXBOoRNzesD5W1muqXTsjr2pI/CQ3DLoB6xqCdBz36XGfKk9NE
bGsc7uTKSrE5H74pxRi7pZ+fGlV8MWP7qfMRFtPk5BEfqxOyPv/ZzkirJtrT/GzdvlYfdCv86onx
Uffqnwj3RyjCiA26ghdvMgozw2zTq+ZDLNUXFf9Iz0x3ihVMIibiEcEI5Fn5gX6BS2KjvMMG33ex
vHf88r0Lje2YZRstwQFaskLgMYNsfqJKC7pJwTap/YHvo7ytEnMFp/rYFOa7gXufJZIClmz3WQzh
Ohrsw7QhtKbcdnn5M2KTYIv9SSjKsxw1byJVDmENtSEy/6us7in2nC++6j81rEWCy72fJi950gcr
NfWyVS13idvQztVj+9QDqPGE2a1MbzxYXntMAvXPf9Pk3UFo5idMLPaarLzQN6HEX1lnT7MOKl9x
VbaAdCq/W7UC/3K98awNG2+j6fF2bKVjrI9nXRI7PwdOlDQAzrGFML192sY+F5X/ZhP0TMtWdhaO
9sN4gKoWuxoHBCHIr62EjbAZcszbFIKyU4nnptILN6gNbH9Jr1eYUnZuKlML0TAqNDTgxh+/xHde
fCyFZNIO6gbQTmchbl1nga2HpX0GNX7UovTdkpoNiNGFEujdYejBmxiHwCabo/AUQSkkrWzrTOmh
0MB9uaC8Pp7JnTBJo1j+f4dwZt1hSw7pPFBfOiPtsMqk/FGY8kFP7b0cLsH5/nDGrnu2rBaJNyv3
B2Awi16yqPTCNmvYKGz5X0Wc0FiXQgP7T91ctX1K+1avArxbMPpR5bSFLRz1ByMyom9RBgFTqVM0
mJqSB7nM8HighTD+UjUve429KvqVUAU7DigQ72WTgpGAd32q8brcNYPIjkh/Oeu+aIM9sqzRxfdQ
jC2VCAwXbny7PM2LhaThjqbPVR40b7xnesLs5NC/4ENcnwc/qB/wV0q2cqnn7/QUSjrBiLc4wml2
XWZWO0uVspU6SP0P20TPyLSzZltGSnUUFq7NH3/3O1vr7yRt3qS3AquI+iL2KVRi8to8q+ObmiwU
m++OQQsXTBGp+Y1ajRLKOf1GSzpbVkwT0ozfq0I6OPoSLec236bUQtd7oo5ByZxngTbm3WiNjOMZ
0B5W3HrqrQNUY93RqWlxapQ9dLtesg9Qbosf9NFUBKFo+EPimrdjDAvkj5ASuHmVGDB/j1eaFb4l
pferr+twR0cjX5UhYsRR2+qrKBxzN+VZdP1MhOvcdAxXhJ2x1iqzdmEypaugVa0jreNim5Xywue+
kzhAJiKwJCMH7DX/sZqELL8XGDARMpyIueWdaKGKeu8joGHFmlAKAvY/uxL9AItSVJD/3FW1S05C
hZBHd5G5d28mE08JfgXNoZvqgukEvYzksn+xtG58aq3eOGZ5lWSr1MGuCyTbJvU8y80DPcK7EJRH
hy+jg0ligpnugzNqvKA2mswfH6c7s9cnoUaQNvKknDS72hIlVgJqBP4lt81LYMs7TavGVaYHl6gZ
N32gfvn38ZRJdASNdTRv5qizwRe2XOQCmHshvuayfFTC+jHM9bUAma2m3cIrcWfRYbT8v+HmbAgt
d7oywoD9EgcGskyt4a/GoFlEnU85+eyBmNxfQC1AHEQYcraKZZ+AS6qZVTigEjqqHBsy0cAP9hby
A65MtFROzgRePFA9VWlNqt33jxf23kwnGVxLgZt5q9YR9vaoFRnF7im2nJrGy9Wke5U6bquJPc6e
QTpmVppICjygVMO3zrLsKxuzsLt1EGFIMzZBs/Yya9g1Wt2dwgZ9jjiOPmuDSZrRg9f4eK53Nq01
tQMntco7uuqd1cv16JnSmXrlFj+UB7MlDYxKeW2m0rMyoKL88YBz5wKq0SCUWFkuIho8xrzHWeA5
kozloJz7hMIkYGudXJQkJnqXNfFGTfVXEBl7a7S2Riiv5DzCBLd+lBsPYeClfuudL42ojoGWGlrm
k/jYddVGiZq0FWksLuhCNugL4vnZxNbu4xnfPoFIGgIIm/qB3L/zCC7o/FjPxxI4Qqe/hpm/a4Xy
TKVv4fK9MwyipjQ26Brxc53ZXHxkFEiBTfRPIkV+UiLRH/xK0x+80bR/fzwjfSpDXh9SimlUn/7s
XvXG3bdrIs9DsdE497WWrONEqyCc1R52ds140iSUDwIg6STRai0/yVHufG/lqj/iK54eLLMkaq/o
amFwEJG1OMr71A4LXFXuvL0iU3SMuOGpDta/Qz0NTyNuUJsCfBbGiAXQHW8YnyoHW/I+teMdkvf5
2o6CZB9AKFgJqE+PTSxT4rHr8BSUoUSjqhq3ZmANG983x/+iLA6Bhwfhk6bmwScld4Jt2YbF4eNV
uo0OaJmByCP/mbojaD9c7648zAT6UwaSSp44dGRnUb9NwteWikcVkYpRqVO/TW1opfxhaFtwxeuo
+GQN1ioy94BPXRIMFAUWOmC3MSlcusm4iWI5fbAbUF3vRV7XdjUNEyf7ZjXIUVeOUA6+FhfH3mnB
NfmoxRESh48ZBi2/xz5LqP54lvVYKFqzDZpIPyB7VW6rsFEXAJTzXWyAbAGYgA4YeuCEEbM167xE
TSO965/oGTEKjXOBbP4u92pl4fPc3nwTnQdo4STJN0luXn+dtFFwlZMS5Sy8wtk2cZeehqE5jr69
9e1g1xRd9q/Qv0mJjXtgkgemszu/bRKJ56AosIiPc63Z9xglbfs+u3y866YFujqa0yATeAV0ELZ0
80J0aGVB2Mk5/HRfhK5k7Qzz5KCpVQX5OxgorNT+PcZnSA4oMSXtkYkidb2SowUic+ISwrdzVNcY
nJ48Xduzzb5+PLebT0Y3DWwtFDjgvho8heuB6jKJU79pkY8Jo3Uu2eusVsBO6ztRh9+60TcXQh77
di2JtbmGCNTxKZqTCPxOwI0Di3XJW/1zaL1EEypRSOfU5oiifyqWago379F0XeC1PdX2YbrPByyr
gQqZb0D2gDW8rvIi3/WZly28FHdHMRGsUVCEAIE62/lOh8YapkHhRTMwR5U9sbaiONx8/K1uigrT
VP4aZPoRf7Wea7UxkrSTvEvZFSt7ACTiUVxAH8dayjrujmQhLM9nglk+x9vUJoKWKdyOSyJLnwzp
lMfWp9o46vlCMn97skAM0Rkj0YPwdIOwBlVZl56lDZeibFZj4r1iFrfKUBNXqFTXjs1yildYrgth
/r2vBbAHvNREwyS7mC2k1zZhWCPMl+X+uhRv1pLW1dIAsy/VNIHqxRID+HGHxx6Mh2NuFOVCHev2
7LJ6k8AzSwfubA5FSJWsi/qEra2qwxYBqjUmwijuNQeqlYsQt3tbwuBGmoBeMuIjs1ekLuXSM6x+
vAwl5dko2ck1mxzKSFAq64/3+b3VA6VE028yPQHzf/15Gt3U87xhKCux3dprfoihW9Lsur2HFBzc
eRqhTgG1mGfuLWTHMI68noda21NE345+g+gTRsYl7L7hXGVLMcK9WYEUxnWAtGBq41/PCu5Poma1
1F9srfgvTutooztZsi5jRz02USwdSZ/qc9j5yapzJHoQyoCPO5yLfYaC9a7OA/s4imhciA7mC8ES
ABCCW8HliB7KfLFHw0LVS1WLp9zu4hXy5y/8yCNt2UMTxz1Cs4juB9X2377wn0GRSgO7DKcDHub1
WpimFPB50uJp6CE49tbgNpm2pHJwd2ZA9onKkJYmHLkeRE6lUYslrXsq5WoXV/RY+jI99AH0rtrP
XzAxwz5bG5aMZe7daZRqgHYRMwB1nT3dQu9brSqD4dIkyrvs0OI0tLWiUyBKxAgw069jV6FOuivl
8MfHyzqfMYEn7zgkBXIi4DvzGSeS3g1EZWwxGVJeHbXbUvc2xOcXWaadJ4vw8yDShcxlHl7+GRQ4
AMQk4ssbBwi9yeI0dbrhorTdmxDhqRnT0A1zeQkwd4vkmKb310jT9P96/8zRLkMoqMPFsEdr7eid
99xD3NzX1ASP2BPJu7H3cBHraVsLfaXm6O5+vMB358oBpvCK/zZ37/UvqFp5oJs5DJd+LA5Gop8G
c8AzuFqS77/zIQmCCJSo2aDRMS8jO1aRt76oxgvq8KnbasbnPMfFR/a+DZWtu6NVQK+Gsv/Ps1N4
86cLYQLezwu+yZgonS6hJhxAq3gETFg8+5YjHobaWlI8uXNIANhO6QD7FZjR7GzS9myV1suHizP0
JnVk69IY+qtmBD/1SFsZdvYsmeGzaKvNx1O8cwlfjTu9cn9toVIWgCzKZriMafurrJQ9tkHhQoh7
56WEWok/N1HnFL3PNkljmk1GkywhurDGjWxyjZuTzpykxMLN/WZcuEznm5JSCwKtFELAxHFA5qc+
L51Uaok2TlLjtmAhuGP+FUU6DUEDgDI3MPpbr1Q5TnXVH0XwGkI33mll3Zxb4PwLp2u+6xmFUhZO
A0hSkPxos00RVOkYxKrXnZRqeE8QA0CnUFoVmhWvzL78XYkIMG5s/2MKOR919i5Hdog7q2m3p7zr
fjWD+skY5KWTNf2NvzPIP2NM8l+ImdNSmb8JmZlaVm1L3UmS9U3ciKNuYY9HXUe2nhI5/f7xJp8f
rmk0OOeTxCFnjJrS9Sa3pBZn50a0JxuwRIV6Jl6CrjZO24IG7qKk2p39hyKdQxQxyWlwnK+Hy3O5
DBStmETI22zdDb2yzT0kMahtj4ePZzY/vsxsysNJ5EACIPQ3G6owcC7Upbw9cXTt11ACvVNFobpw
D84P8J9RqIpy7xKpET9cTyhTJSXza6U9VbLWnkuBFEKB/s6vWAFN5ORO+PvjWd08bPRduCvIR2h7
EfjOka2pUsayHiXmqc3FufU9+gEjXOwc5JCaWc7a6YtP6YDFObJ/vRtoRb+QSdysK5+NOwu/Bp2q
LRY11zNu+jAMuHTVU1863I1SCvQqlsKfC/Oc1ziZJ/E8uvHon5J2zTmUgZMNYVYHxqmVMNNNfP+/
boS9a7QPyJBuO8SQXVPp27WfdIfIwaanlgCv5RPy5eNfcjNfyrpkMpTKJwEcSnbX882cOmv62BNn
Zwi+AKd6LhGg+XgIPOj4I1eHHkAhBxG0JEwr1C1mm7WsB18GJ1U/KZ7yCs7qEITUcuhGdIiwwFCE
x/PkqLkbyqYrGYWbShP4J/RAFVdHoxKTAa0EfKzZDqZyVpr22fcVYp//tLDa54r6vayS0I1z9TFL
K8xxVbFTUm0laqKwaC2MaFdl1rexUl76sDzpCX6uZvsUjN7LMHypRL6Ks+Gsds1nIcqfOpVcs+Wj
2AgfRepWGiO30fKXwUheUzt7rGRvo+XGXvYeK7OjQhSgj5qOK6SZDP9ziUiRWSh4vodY2ETPSukf
W+9H7YWb1qv3CjIqAXOPzGqVIo9sRsZzqBrrBLn4QOlXrfTL6YOdkolhZYNnSiKBPov3E6j9Ws/9
jQHg2bKTdShqcFVTXz+R3TFUXFT8p//YHJ9bz19ZtTiUnr5O5G5vYzofVl/gjBKnKY8EO2+dqn+V
w+BRsjvKwIobe8Zz2zdHD1ppkn7xFGkvleUR56/N6D3GxvDTsMxkgwia6xnazjQRhGm+WSVOo6Ja
dcMXoqU1WAThFm1CCT14S21/ZwbDlkV1e6SdChZ5MruS5Oi37OUvzlg/kBVs2yzYhLqxL6R8HQ5v
Bgo4uRrvvUxdCV8n5a33cosGDTNU9Bw1XucVTuQazGKnaYB1UK+xxnddBwNah8pbXf/OpRQMnox4
ULo1tF95q3VUhx6lvoC3NLyl3ntXVAhOJRKo0epTaRVHFHjXdthRGK9WAdtQ5mtKSrTxq9qt4nLt
QANw8XA8BnpyAElnrfgrjTDtdQiEaxLB99Ryi3TMXi5Rgi+QFaJK/pw0+YOfeCc/Vlaj0W/S5MzC
rxqvWqvZu1NY27GWP6tZXNGyt/6LhtF24/RbkVfbsTCwY8p4qwz1CQ7wRRnDkQxU/yV6cyun4avd
9BBCc8MdMuUBDYPtMOiuarcrsyp3kuy7RtWfa7v9NNrhAbuxQ+cZmD4Zn0VsPlHCvzj2+CLV2ipv
241tDYgwNZ8N7Ie7wvsaWeVXHb0LGd9l0SbsVvB5fYqVBnC8Ol8Z0rhSnPrBDopXxbNWvSo2fBIx
DduV69bIn+Qg2Yb/Q9h57UiKbGv4iZDw5haXtryvG1TV3YWHCDw8/fnY5+acHmm2NFJNl8kEEiLW
Wr8bdN9uxaUd11Dpmtu26H9M8Z+/KNw+Tgv9mMo2tio4G6Ueji5XQl2gR3a68zl2ae57jXecBjBL
J5G+ohg+KN5t6dhEIVZN6GzlB+ZBAd3csZzROruHSiuP5rpYviPXGF3Jb3J/7jrdvHNWdhBLvdrL
oIVVYirRptaxC7243raoATB00+NkyLvNbZ4TzbkWSnYrtPXYoNV2VAgY+spdkWpB17uBxnK0VrxG
rwZzbyO6riGf9c/C3UCVs6jPkXbxh3jA+0lvnMaOaC2QmdGVgY3UCsDB368WFzVMxbetOCdXONex
TMlQgbfBbVXKiYcwO+dOH+FTdmxMrLcy9aHqllt9zKzAyPT3/alXDYQX8NnSESrs+Gnpa8BUfi7y
g9Ua9sGcUDoO/fIEN+rYKHZcu/brME23hpQvI0RwkLE6NieMs6pOqKHa6R82lOJCrFGbJYHIrSDz
9rWNkfg4koa7SNGePNG32EcV4GTlOISpbR/KbJQ+CoDvtiG9ShmPqEnOYzFBTCR8VC9DB0X2xsxB
V5xrWnWOb1dGEi5LcWt7HW5HS2ATrB6WlepGA20znBftPiGh1Wo2aHq69QW570GtiKqsh3bzzZ5C
wPTEb5sMrxCAUpzVVb5DZiLQiXWq7ouj1RZRlcoL+7GvVF2Ma8KJDR0yTA0rWXSnfugFFMmG0rAW
17qbTjA4Sn82cpJhPflVNRnPd6n8SUvvK8eDnOjA73xr8QRRX6Sw7wZ9PSZeC/lmp2YXinmY09kc
mOVv6zPSXloRC4d/PnI1XGervHjqpgSeAvNzceZ58/umbi8TOnDYuBlP3GLXvQ8d2PYHm4d3wNTh
WcXCK1TbpmC15NZn0RlELJ1shCI83vSm+wTrZwszxd3eC1LEs2D1DLf03X6DxzYRefnTtrK65PqQ
PxMh3McjXBtf7VE1zZUjNvZeC4yVG6OLNm8qXtjXxmjAQ+BQEA56KdXevvIWiEUMq7tamEA8O42a
dEG/qEsKdU6Vr2YlC/LRlA00vczO81gNL3bZz79bXPM1/MLK8kyVmiDqpmVPtgbi6qRBvV3bLiWy
Zxu/MOuAL28aS2xM43rJkmE8aNbsneSyKL49ZOUzhPnhOK1QfP1mxVS2y1i6e/RGXa78qAs0267S
FMJeUtVOEVLa6+OSqe5lzQ0vmHrVORYQqqNtsswNUzkpLtnCojmLVr4VhS4e2wjHH/VQTLjAuUjQ
ftFr5tHiaAePm3HOrbhYykuhmbfuWnd+LtcnqjzQ/RYFXuXN8dqL20X37mf8tHjEzkLqF7r8wmdK
Fq66eRis/rb0+j+KQ6abq8Jc1zT9R7jjK8M54op03Y1ULTt3tvm95Vh59Fr71i3uT1PM4b7nlk1x
UIvqZGvdw7j0AkUFshoJkde1w6Qxv5BIH3LPe1LSNF6SovMVXV+46SfDl6KJIBWc9G6IsoFEbdG6
Edmh34PBQDsrxg8TOji/ay/+Om93qJpdX47eY55nJNCV3SdZhpGqtnctXpJ+a8xpyORR95GENT5G
fndDlh+2bVN8dSxeSw/yMnvlOs2MHQl+zlTtVGfLZdb5yMitdzJMqJtJ3HO2xxkWuKL39+mWvGjO
Zl96xTPI3oZVmbYKiafJczci3swBsSINUCbUhEudJgPTbqK1EbEyioJFWVWuniKCYdGuMtcfspWQ
SRYX9oRoSc0gExSg+z6PaWnQbF00yC6qadhqsRA50mIeWJuHYtCOhZARUp9DP7fxZqxVKFKDO3YO
i4pzKZv7JjH8oZUHfJZejK0mOHCBCsDjCu1znb03L73rUubp+czB9gQNMtP391fc6u69U+1rOSUH
VMNRu9ZUOtbB8ZJ4/z4N5l661Ot0mtIhKNMPIccAL8RIIw3KJMeoNN29QtvyFool2hrwWZJtp8/c
3uL9423dxE9lf5zcFoHin1RXL6uVn+Al7MVYz26kjM2hH5bDpGLrO6Q3U4fPOTtXu+W81Nzcd+oW
icIIFsU9oHppyYDt3jbH8kv9Ty2yY18TpG3rmL5783s1dj9E6WHiVfxxGu2lNqZ7jm+v62ddCS3h
+OnwpvAbtQclPIVvzDbXaibkuTn0jIdJJse9GmnGP6qXBqXXBI2tBZ5gT808gp3p3FVVftMgnIXj
PUxTEhvKKyVB2Mg2Avp81Vf2O639Mdsd0kjv96IoV7YLSiDDHU76/IlmoAwWlQDFDuMX1kccgOHT
OTFxkIRfLb6AckJc1BA6Wg7Nt0Q2VCcXaZJolNo/TWNFzoZbGa8gHNwVkYH4Wf9aLGasTWk82vkZ
PuDN/iGU/fDcVfPFdftvuXYffdoc+0a/mdvnavBSv+m9QzdMl8pyL15n0Ald9zJfKMV3qdq5b0DY
8GUqSr+jTWCHNg+STRmoBl3JGPWOEXmzdVzE+GRNVsi1Trz6ZGnzYbG2J93q7hSvORvkSOwXffGg
g2qTnyZN1PcPIqO0mG0SThG4qC0ATBfWqweBZnOfFvRQ28oONqZ/CMtdg2LTDd/DJQeCzp0NeKyz
fOeOGSxzRjGR+fMwnKoRt05LtESGYBg9u/XBmbcwVyy/Inkm3dC0z1pgJUqwl0Ro+cjL+9IS++Ao
3JrFjSuSMHPRsyTOo9pJMo3TKAP7au3pB5fSuFWSCPUrDMuFum9oHqr0w22Lg8I9w2zwomrL7d76
pVRRhN4gYxCtX3AX2YZ+pGrH6PS2ZSvau8whHe7UtTs36hpXZeZXcjjvXSgGp4dF4vmWLndeW0b7
0ro79piswy3NR6OXMVm6t0NTHatJf2615SHDm9Sft+VutZXf/94+638NYbDsgKoCKsVgBPn6P3Ap
R7F0exON8bRip0453ObfnoaomK5DkarPByrfF5UqE6tImOtyvi83qz4mlrncKcKwuc46/Ciqmv7a
WXN5qLekRvBFWvupk0Z+xdShvJnsvLsrUknwUT5kR0i+Ol3fmBtBZ7baQ1n3yuHfT+yf54WyVtsx
GmZzpB78NXrITLO26lSoz04/y9OqKV+uRZvI0HjKgsnQ2/6/zDr2McNfYwhD32kDjqYzz/p7DDHn
s270jZGxbzXs/O7wbRuyeBzQYDl+1nYdrO6qik3JUjo6uhr++/n+Y/S5DzzhsjCKVEG6/j5fXeYL
MQvKdOOs2ZezFs+pOvxBTzf53lzdDtXa/5fp3V/ny7NIrgMGlZD+GeRRW/z/2Q7AjUG8wlw+52t7
KFmZpmG9n9Tz2I8Pprocav1nct///ST/+Z4ELbP/7//Bbfl7nqSkjbYq1eA+qU4SqN0vt0XPRM4U
ljQsrbGQTFNm5b+Qz/9mnXGm//9d93Hb/wEzSmE36kCV+yRLaljYf6O4q9ujaF4NzFSd5FbS5GY/
k1nTVluxhbQz15/lvPyXj/jv+eU/DsT4/wdSO92clUnnPpUzE6WUcuZsdE2gm4/W1J9JVFI8wuHH
j3+/6H/NnfcVguma7SJSh0r0D0PNLU9lYSU2TmPWQkOHYj05T26Z/ilNbX7+9/f651OrQ7LVsYhi
yQSd2G+A/3OpTZ0mVO099UlPDXRmkDL8xSsQ2thuGbgCJei/v5/xvyL7//PccnrcyQwpdXhLKmyI
v6b4qjUN5gw6+NR18rQ5yO4QA6P1pw8uUR53ZSgpqKF0ijd7rN4MtTgmpTx7PYwqxSriPSZ2/8ae
oeSmgCrleJ5bWFZN8ttq0Xp63qkc0oOa0qKLbT4pwjkMmnZVhH3x6vasEa6gtKRuOfO5yvTSR5WF
Q2r2kRre3f4DbcGR2QPXXq0oQcZLj3TrWfkPw83/9PmZncWi14IsUZr31c2vUBFPaAyidKNjcPbZ
4G4GtwaN8m2P4jlf8iLA/j2aVczt7W67MYUbytZ4rgeyyoe1eDBKEdbah1r/Wkt213m6qoU45bmq
+vj4hBnpv0r2427i2ipGnHO1HFuGFn+dLZ2/Ld6jPdoHT5THRORxUnIR3TqC3R/2ThfoxmdfbTeZ
MUTFpp6r+itlXIH+LhLLhwaUYpcUYmjmPDGd8zYLmCqcVO3HSgcmUd5RG7ZTU+bnWTWfWpaAPNeO
Rtq96rUe9eKrTpRnKJLHYVqD1XWg7PTPldFcBrT6SHLruxYLuYHjcLaXtFQQVqc3mrAYDdRxnxm+
kb5uFdUTycsIX8653qLRHCfmkOqtGJ62sg+YOYdDaqUHhRqYB6/LuptOb8Ot1+VVbfi8OHoNP7++
U/yFgoWj99Q5jfECSi5WdzY2hS7Hzhaf2QEa1ue0cX1LS/2amSUizi0wKtML9osNy2jyqCW9leZt
/0azmpclExErT++IWMe4LSw8JdApLZJ8uivyKUzULnClGbAlDAG17HmeVrD77gaZy8WjP+oJNioX
+xOG/dnQfhF9GdTk0U+aE0HNiSFBx2pLr9IXvqn30SyVW7FWiCwLNL9ed7FL/Wz3w8uwdC+7i5yv
1wx5isbG193VCcal7ZA8ErOlho3nBUk7HhiIIcfmDtd0Ynu9frrX18f9Kjl1SnyM97aMCRXHr6qd
4kakv8y8QuvbT++DJqLGNbHzxUHRTU5rR0Mo1PxHYWARzpOSH1cpnHsowf1DnZojwzDH7W4QUr/N
W48kab+0jAWjufSO7dac9bl8cY3ZvJ+qTl77wvNiWkDB4crvwWowa4KYdx7HNjlbvTW9ZYO5XLuc
XM5pTtTXKfXqxC8TdS2fDBXGWbu5yaOimG4420hAzUlYEfOr4oBs14hGO+ni0SsYtzP+9c1cVd7L
iqDNtNKnqM0NI8rmboUG2GHWZlaK+lgt4xLC8G8Pig2pmTJ9cG7UFQ7hARSVCOyCmycLrcWZnu3e
LcK6QL0YmmrhvDeTw3C5axZ0TGZTv9jzxrgnV7kGwti8k2otMsxhY11dp+VDb6sEh80RSshTgk/T
S2frDLFz0ZeXtcRZ0RbmUdKj+9OaPOHU4m9iivodW+oIRB7rDijBwkN/SMwhkKNGpKBXPOleek6z
9FZKWUXCKX45umiPha3+ttb6zVTqQyPKsy6wOi71SBlp61N9YNRtme1/5phL5zyOWvnRYlu1GbUV
5IP+5pKHeuWh5wYkmNVAWBE6rU7sCAKb5Eowbmwn6tFKbpvUYCas+jN0q358tin4ummNLeTHOJn6
+x9oWBp42mOx2F+OVsETv8I8DvlSWWbuU1CoQ4/7aGzxw2qs7+XUI/k4p/Njo3jYBEzvYivumHsz
dv9TjsaBH6pmczeUA7MH0gBSxTe56ITaNUyQpMZHn752k4XH9hwyJw+RhMdy+TC6s6Y4d0rRRbxd
Ksyzumgh/5ut46+xXf7orZHj2mBbZAcqyNsn3O5IdQHbyOhpUlJzVhlnmftCMlprLb8nLptlD9zd
z1UleTgghnf3pMH9mgqhU7I7zMK1cBB3+ykCWWKh+VgrNHCO+AWVN6CQa5fhXpG/Suncc15cjVE9
z0NNy/yiJo9e3eCLg7JF6w56uuBSYHf4jsqY3KLIanoIszebNB+7Jj9bM5K2jKSzwFwzI0hqSX/U
nDkqKph8FS+p2x8dYKKm17HZMDE84orUQp/OInVY5s+a9mvte4zdBxm6m0qd5fjjVIWakcVGtR0t
7jn+xDWKyefXrRLIhq/7FHx/JSq17rzVDUHC2odTVyf+iQ1k/sjvJI5aBmm9xi2zCJtIMN+1GEZW
Dt8kFsWlL+tYPivnyB81ZXVtDNuvnQHnlw/d7J7o/EsFYTtXZ+qsA1/0YY5nYqG19XH/3Yq7gPex
a/HKD1MpTvxr7OtP3aAdxIzBWi5c4LHJngt8HPZ3BlQMmuKzlbLFaOAsNnM/0ixX7/iSzqkecizq
UnzI+buk/OaL0SeHqmHStFLyj5jIpjqowKK9IlGO3DaNlL47K6n77u6JF8Lz0YbH0lAix5L7e2R9
e+WLMnXfDZCJSTjTvei0TOLWJpL7qSNpMHGak+WKQz3kl9za3FBf9ItIpte01r6s0XR93aqvxPt+
9Dnjq6ScnjWKKA3rf39BDwdbbQvGOf2qpDeESrMZoT5Cm0AmcVYLK/dJSeipkeDw5dgVMBgqEMUg
0MnVwC63j4md2E89VlDNYq7i4nbnecmNLa11nzNs/WGp5Z3MU/rWqR8DuRMc/KUg4pg6aNGxIXJ0
X7KPB06anUez1H2vWrkO0qJgU6ryMOkdroD9UCoXUIfmbCrrtPqIcBsZVK65IBJYhjaU6JXy0E1A
BvLVhL6JcBYNeHJbeGr3uOSK+Wxv0AqQcBl+zveCYuwfcrQ+fmFWt6bVf9d5/tUAYAW6jpfJMpRf
tb5+wPFwfKhvrFt1ouL6q79UjTqG8zLfAfQ3n7lXvrmIrCGqggq0ewCukc5OIEq9PWQNFHV7wvV0
M5hCjYo9nlY0DgfSoBjzTqzqZIQkcZmvdZjVFfdftVpJhOKKYA7LKuO6K4sgLeftWXbLh5ubzy4O
FAyyNYiz1EzpU7mwyBN28gkY/1sxm+9Zy78pN5JP1xP4dSyGUa+Rtrkupn+dojc+VF0Bgmc1oaHn
PTih8lY65KQ09qaEFWphYLKpe29776Mni+B9TJLat9WUitIGAzus63Cz2x+pTA1PrQUkgmFIb9wn
iz5cEK4WZ7PLXsH6mcwo4qXOaz1U2FOuc+95IHH7VFtleGEWm/PRzalzmZqUgYMoM+OucMV8oaOv
MINRC2ijqnFaDWV81VRxZbQ9v3tm5n1JayzoMwvLPrkM4o8QXsnu0PWbTGcG3OsJy4RhYaG8QHTC
SsYqaLiLNO03EDCcm7WMfdkc0YV6WTewLTuMCXzTGrOUET3NzeJYjOFSQjniTDZlWA9THjdTjSkS
SUXwzYY093BN1B3c2ZchZYHVk+UTR4ylO6Xs0gfC49TY7BdsMTBBXUJsJLprsSnPjlVtwGzllL16
RYHbEaxgFp6teU2dTrwJt5tuJrlZYSdV+Wesi22J6srARMZNxqZkM1VwncsqKr7SrfLmJjeK8Q0r
rN4OdK/Lf5HDWR0xiSF2Z8u+5jn70aT7u9UB/Jjzy7dkq90Ba2vuACik7W98cCgYDVsmbD1WcpOv
CgqzbBOfyOiWQ4UbxzfHU0fNZDm+XrJv6nqlBnIx2FDrAVJCU6r5odrwpkPD7tI7DepDnvUNSGUx
jL7TO7VPtgv7UGEFm5azN2Hx82tKc/ASOktTB2ITQ2QlKWiCdAYwDm/1vYlVKvEGw08G+Ygbc35x
9zm/tsauq6ihLk3E8jWmAxggqGjhlMOydnGtw4IAOAHWPrTqhGketixSVf7UgxlA+TjMQxthvBNI
vfZXa6UcIOw367LIaKcjHKwAwXWcLOMtGXUXkRWXqe2CutvirJTU77IMphpXtcHI/niSCe64sQOY
h9Et2fWx9bUmqgt7OOLmDECIe6FaY6QpmC7Th9aX2cANK9E8fkn7tNviOzFA/EcbL8yVnjCdoUtM
t7P0jkNbnQurPSAyf2nEyBTHudVzzIKoSQ+N0t5ubvYtiXH2B1k8Ld48+d3gffekTBRN/Tm2+oHX
z8GizC0w5SRYbBShL5BrzWvmau8IzID2KFxB4gBVo8LSTsq2PYvWeiu85JTyb6IZEA8KxnTba+NU
kQFdBLOJEGXRwzy3R/xdTg0gEikBcSqtl3IEKexaofb+ikO4l7CGNt0U6NXMcNVhsDv136IzXF8b
0LvI9aMwQSL286SaP+R9+Sufxuso0tOYFjghLGt+wINouvJxgOxY7hwMs3drG1niK8tw2g/Oy9qv
MVuIu5StSI7OKNb31p1+EMqBMZZm+1WzZ/oOUdQXWxgxRoa7hZTSUZFyEyAc1jFiV7HW6hwKG5z/
JnSdOBbNfqlWd3VanlfbCBS9ngAAEO84gZ4BY+HQGxgzLF5lzd8se3rcwM791BiIquiAK7856Tmq
E/fQbvXzpGknt1qubudGXlGf6kYeM7RVgdorL2lNtzjJCUOaBNdafHqszTdKK5iKP+vgvSGw6idf
HcRkRcpUr/6gbgegZniiaCiAtBmXd9OtnHl8Ciniyl20X8XaZD7WRcFQ9r93SNNg93PK9ajKMuyU
5UwM+K0yTgcb8yacNl/UbT60MDeMrXtA+vmck6w5ZPJ56vsoS9hre+cnmcSNBfECo9tIeAJzjO4/
LJo7A9K9aUkKuvRYFukdqPW1zFoKxRE1FfCIELeNWr/kRvd7swbm8GKDD7Vekfidsq0+ma1z7lqY
EdlIU66CWYEARHJwgcGmYz95d6XThkmGha+ef0IJXDDL0sjN9TQ1YBCsxyqJh8RkiINwjS8DA4Aw
bzf1bkNnFVeyy04YiYLfb8AjuJbF5Zbq8EOXiqAyuBFJI7Jgm8HwtSF/G9P6Zxzm+ZBsq3Nc9UaP
tDEtY08KVqEmHSIjc5VTUZdxWeCmsy7zETj7zqzN9aZPvIKlQY0NaRF2O+crZDV696yzo5ojKnca
m5XjZYqNddx34zug0nNTu2PQDEt/TgVyZNHgQ0GcWe/Oj0nteoE9D9V5VvrQXMRbXpnaY96O+ksm
yTAvtkSLZrTtuLCBtg1Td4V3x9Sha8TRVisRGxiY1m5Pi0mxa1aCtbYMS9OKJip3ZpmxM7vPg862
s8HRqosYYI90hQ7EfpQ0YXKQAL7l7VzDZSgMXJOgjmiRSHeViXbMbP2B4W/q90uJlRkIcqrJk1o5
IczES+EAosmxCG2vvjUy+8DuJUBt1iGcGqeNkcasga22Q7xsg4w6C3tobToXzd4ug+/vmAsmDWU4
rfJX3qkfntM+ZMO+e7rmNXeWJ0QZpy5PejQn/dWpc9NnAQnczIga3Fqr3D6bwr7Ns/W3XbXv2CyF
pTFf8Pi7xXblvcWCOhgIkpT7MzN3BgyW0XoyByte+upVScTFHXQcBkb3l97l1As5V48crVtvMiJi
0e4IensbivRlzsTPSJzJS9Lg1dXMLIDryCLNKojVnlSikmdAuOA0+Gj6mq1GzrDEs2BHMpKj4ZSf
K2heqZlRU+CulwzzWZYdxUphHDwto2O03Rt8bM8UnVfPziVmSw/1nLBDU1eWJSDseJt3yXfXZ1hV
au9rB+a1VEAtqXXwOH7HSS8ew6RxSP0WnR4lwI3M9vl5PxN4kVDZ5A/K1sa5IZ73a+6ioy8cO06g
KFkO4/bJem0nD7ahAnWnORljE9U8zGumsHtC0siLp62WB8Cq762pQcRzTOXcmhfZwlldfaJm/8y8
+/4Hqbr18IGeZG68bnh3bc7EdBKN+6gH49qFDS+MmvWgW1A1V648pdyFbnlJ5099Xuheh2upvi62
fUTXWAoN0LoNMpp81SjxA8yZt+bQm7L8KtubFGYzOVupr6wecYD6jTYNl0wTo29mkGVWwzkTuPA8
Gs3jsionxtS3qMaPuaP6rtkRY6g95xXGASnFx34Lyr0CYn+FVXm72OZJMawTzoG+nozBsPXx/tnW
7Xp0WbXcFXjX2gr4eXXzpnVjpLOGJnDu6mo75Fl7l7bGvVSn46ioQYtphlapD8PiRKvBuG//JPZP
heM7eqt7KTCYHPPlqen7uxUU7zBxvycie1/M737AfXUhiSSaN3Kv1jk/2iuki93HZlTOW9sRs6gA
m+oyWFPtYVPmYC3qqJglz/kePsGsG5Xo6Bxqt/xCLQfKSu/SbJTVy6YGIAFOpGRQpkZZxd1S3ud8
ZmOjPxW6/IXRLjQfpftSySb0NaWM7EbcGti0BePi3sM6gebV3sj0f++ttW1a39XmSEESnYgkSpzt
BLWnDO1+frYa2Cr43B1TA/TSpNZrywKYugJ0xhOzCLWWplRbq2gjzwWfuHBkhtlS7kMiAY/SfLGO
R2Pid0b97EzazZirD4rCCHeyEhdSgLh0tfMrHxrlgJuW73oP3QIj3VvWg20VVzLhj/pURutQxn3Z
EJihBhTvz7gFEYIJJl2636NWH8Xs6fhdci+tDdQ1mBcJHW4S1EYTZtoUFzxWTS4PUi8fWu4JzWMY
vfwMKTRnT5LlojOO034ZygRnQmvszofK94CQ4nVIE2zr5cFm1Z4hiSuOeU24Vo5bsaYMS9TzNpbU
o1RZXwbNurU27aMDHusVjMwIxcn3Y9lUMN4tDwyGgIm7fAjlweL2zJuxDtzByQKwhHnML1XNDjrl
6XYAK61PJez7kMmqdZbapASOrfRRp0OhhctJlIf6Dv9lC3gEO1OGGzdRrikPGGwG5eAxhkqwGe1s
9dkTnNDsimeTG5/0+bBne5yZtOz0gqSxbhNIyhIbbakwqNSdg+jmY0f9XDdr7q+THSpDHptb8mMp
RiDtNZyHT7nX14kLsceOipqPI+9u6ciwCq2vWlFectc9E/x8q1XDeVTqO63yrtm0HBiZfeeexjyd
zrJSv0qAGKxPyYtYlmtf5bEl3UDwBM6C4M/MPPQj9xJZFrDDcJ50mDPHdvk78yAcqy1yrrw8WzXF
n6qWDTeGyJh6V+FSN6cS4uo+htKl81GTyxHUVvW9ZePRtqZj2tUUIEqULPXdxrjOl1VLzQK4VP5R
0ukpGctP7EVY51vcGVleUvdUV+WZVM4nz54vGD3PkUUsYci2GbRLGicmT9x+xIVZh1bhhWZu3bd5
dQGXjBUSCWroO40x3rqw7gb6dBtmWgflabayIwOkoG+S1M9cBhJePrsxPnNp5CyiYzgqmkCdGgrM
guoY07Io1719xT0aA4VQmt4x6D/M3ajvOMsSrCpW5bX6qrHftKYJ6AXAMcL76lUrZvLzut+IJgvl
WiQAZfNNmRQnMSc3Y1dHWpH/wHx6rhKSUxczHJms+5i+4GdgP1pSHjxbi0lVONZYbop0ivM+g67t
+GapHUZ9O2nmFnqVcy4MluO+Nm7yEqxpW3fG5PZUNq8tcEw2MIxU4faplng1KbqgsigQXOtzC9N2
kvVj6qnBklkfIoFyVco6mqqcesOGewjq25c3pM66XGzlt2EXoTvpR3c2boztYe2Hp6K0z97g4Rs/
/Izl9k6K7oXlW4fFr8bNsF0oMq8LY4L9NmtK5audtV/7ieSWCT1j/lVThm19R/Y0nMLsLXcXQGXW
AQeoruhPS9EcF0We6XFCMn0eqD2YfbQiyiRjgkLLYia1x1qBSFSWsHFGqDTTx2Z1B/bIlsSNNsxY
zCypYKc5vMJqh+KNTCBl+bZF+6n1XEtZIq/vmh/RLT+dZC6kfDg5SH8ljdtlEnFme2yz6T1ClwAm
X5wZbDRp+YzZUouWAfvgXnla5ubIZnNETQrfx0l3c6g5Mu3hc2GXXgeyxYjQQRniJX8m+LQOAmzk
2bS0TjX7LseyzMaLNjGmkjvsnwyXgaVqX0MSUF2cRJnQ4R8ri/SAcABuUrnd1F792guE9ArqimTm
A+TiPY2yONbAWnMvWybVM4PW/B5MFgadZ74myv9wdh5NkSNbG/5FipBJuW15AxRQ2N4ommZa3qeU
kn7996jvZig6IOZb3MVMzCVLUpqT73lNw5FsHjpbstLsB8Whaujxr8YzEnJ4fcUrDJ4nnbagU4Ue
O43xh3fU9B6eyVxeZFIs593eGdKfYWPs1VRPCy8ETJIi3fUACCsSIs91aMWUgga+7GrN6VHQRKtB
5GpzaXXVgbh6KPmT/iQdscQb5S6cE6pRhGRLv2sW2C0c81Hc1eUsnuBms/QLcaVH6V2LReq8T827
qasiMNbUuysiznMhk9sqi9LF0AzNcrACFB1TlKzLpEx3cZuFuGnSSTNbsR/6wlpkDfC01gPvJnxh
O4Oz7sYdd00ptQ0vnuJGZLTHe5Us6Ir2y9KRB0KPHiO9jJfjXFGkVEkmDkIriRfTijzHemW37cu8
64URNN+2D9d9TxlcRTa3GuaLQhUlkFwuNDAMSg2ECHkAlxp+MvCxLakNHW/chkVjL0XHc2puV1I7
ZVdukx7z0toov38lmjpcNyUaja62djM1pKqBZLXqmIvoH7uPc1jBnrE2m4wKDo0lR9WPtigoZ7Ev
ak32+tEarH0Zc9zblXWnueWjLn19XbvNPiqCkxYO9LLM+Og6bJJGHQPbBJvS8/ifdJ5Mq6gOta1W
g6LEwd424/YKKre0q+LYD5EHomQ1HN3QATRNy1YyL16VDwBR1Xd+DuVe4VCz0D3lUH1n69if7lO7
pO2V/85L+5x6zZFrM23AtP0Vm3RiucLvRZSeYIZfE47Ldl88pdiDaWFwAxR7dBScBjFh6FdzrZzQ
I1h5eTsfCEVF4qJBmDaNYzHl3Jlyo3sYq7B+qF0LiimU0rE6mBw5bW4fnJFWgcpWvib2xKk+D+j4
NjEVH0wrFaFRcdrgQZTFq1WN95zNakmKQ72E9k4xkE3+NVamBZ1FNfCF4ge/GWwUM/FtUNZ7bBcO
adFB2hmzrZfSxevN6CZKyz15ZauBpZgIDy+n/p4c1B0+YVsAOoQVtGcL8SoTtYZhsku4Uktzdk2E
4wvPOTiiPrnuze4XMZ9r9AYvRpK/QMa7DiqgOahw/crAWnrdR7G5cMPkQUBk2w6pbnMTdMpoUfoZ
fLWpxV4MHPnN0qV93/XQ3cXMrdcH+Zo5BdzwSa1oCPysnZh53u3qMCofofR1B0wsDkVe0+NounID
EfpJM7FJNmYQnu7ynU6mCLMFJgLbUrOmbXKDbmvXwidYZwGSgC6D0pQFASvPSJOdZvXuasqwDupr
twAlgNXZ0ZoqndJ7ruK4XmDmHp88fAOJGPISHsmCDAY4HuzniyhmTl52U/VGcYhEB/XUBJsHTrVo
LlyJouLwCAa2VbO9HQLUYJZB3yiA4tmu+6nN1SKAClzCwJribZPJYTXRFHrxQxuVtJnmd9y4nA2S
KrEdOo8OlzNM3j8ynnpn4bhl8ljEEXWzgakyVxDPWmEommw0YVSvvPnymBrOeADZpB/WIP5IFgPX
7aMJZ2ht+Wl2X4MgogMJ6/Pk0pWIkNDupNc2r50etystANYJmiZ4dCyt2RLozq0iyIfdoGNCX0ZK
32ZpNtz5emH9ANgBqvR7VrwfFqs4mr3ou+CtD6GrNBr0p2SU+37QBJVoU6Lg84BP/EEZC9Im44eE
yVDQ0gKbZqdytXgxmRkN4lpwMTTj6USNpI4tmT1Hr7duvYo4eN10p/vSbKurwkje8U+C4RLF2Z3r
T/q6FYDopNgj+1P9U6M0AOjMWYHA/E5KjSS5aErAcEZ3PzlQF8NWTx4wENdYQP58jc3jjO2us+Sy
KGO1CQ2RQf42x/cykc7OqrJKLHAzjL11zBq888DaD4luhcMZpbaUNwC0VrApEGkslWZQVifgUR0H
7MqBAMt5XP6mH5Ffl6ExnT1at+i0ho5L2NDet1Pk/s6yRqLxc9s3NWFKgdhqqjbCnfxTnHMiw2to
VYcKR4cNaS6xSpDZGmlJfhwHiMe9F8VHRycbqgyG4X3OIzI22RRp0Sr1Q2tfO7jLbYQ/PneWldCz
9iZ5nEwzB84JuURZTZpvIiZpSDHmoAPp3ZfRKpxFoJnd9WApULpZaeAFcU1fwg0Lohf0YG8LVVcL
uizanZQTWZ2UhwAe0un3dpEgQWFejw+BCwmMRoV8xHtTrAV9nns7pHeZ+EaglkURO2svbc8Zm6uz
TJppOMSwqO5yreyWtqxsSMu2G2N9T5xCkUvzbfKqApFD2K1anuxsBaEgTLnPgiY71soej33Xv9ol
3CVcg8JuqdlBQ0U6lnV6jsFwKxYtDB53FlQBSmoL6FZyXKeDZr6Vk9G+pYmNz0wa0tmoXb14TO3+
H8ONxIZ2kU09kjqrTvqww6NYwoxtLNm/TEPzaxIVDRN85zdocxzkUcD0uqZopubTokpCf5mXlCS9
QUWRawAYSrn5LjWz8qSJ2dGgD4dHw6TxsRiidDjWaAamRabnzk4GgV0ueZXubanTAe47ttFKyngF
uEnahwSj3hiB3d8RVSC0VRxMFjZ0rjXE8S0TTdu1ozCWoWiqewz1xXhUgBL+qsrzmOYOPt6/NVX0
t9zVADAoMgzqwZCcOa8Q1bKNe+slhPySUirzO4xZCdAX9KTTstLEokrTZG8DUawTqxx+6bXuk7IV
PNk9nM+1HOKmpXmkcb3wQg/aBQmX7aPdkW0Jmavf5LJFQ2Q2076rtXxT1ojhIix2143wJd9F4ope
pflbgWbD2Zp6bK1doxkAH9t0XbpBtaf5TWkmdH3l14F717bwSMdWWW+BifKGgj/Boy418BFbckC0
Yjs6uRcsyZ2jX10WGGiCYUMOLR80r22fQsvsnnM5ZUeny+s7Uc/RCcLJnzQ6vxASoiA662bQPtTC
6dejAYSoAuy1yoTj8p7btM2uUpCZHnrpK6uT63yOu6tv17NJBRcOJX1tQZvxZ4EQkE3QgBGbivs2
JNJk8Bo0oa1fLY3KemuRBd+1xVDrgCFdS5GhUcwSM5v/wsamonficfDj0ZltS8DdZZ2MV7GDLjir
pEPHCHlulpC7QIJpAiSg3qEbvKa+/xvLABqgKfInJyzK6zSdxFVvNb90TxLf4iTDIhPJHSj/Pznp
2pjmdNGyGbjekQY8ISidgh2be3CC7zDTPWJrpVV6etS1yT8i3YAyEw3VWofYQL8ThNM1ESrHHsZZ
cRNBwgpa/4egP3gfSUy4C7itK46CYKOSQm4Kz8DBWiv0I115YHU2KpiMVNilmHrYQh4dXTlCqVO0
PZVGvxKH94SUFNuGS6AhUyq1wtsn8w3UEt5M6jSclSkgOYoQ9eYwiZbcHJ40qerfXRY8Dswir4o2
hjTPQwzVzdHWmglHC6aXnaTXDhBMIwyao+0xFOrJbr0R29WcrBXoKo7Z7Jih7jEpUOMaOuk6cboC
MXoGCVvVPqx9Z4rfhi45GQGEWZKXiaE+w6ua+xnejasPNVWNTmfWSa7SHGzKbMwr7AnuXUQqtuye
6Pw/JKZVgrpyAS+coy6TF4cLNC0YfYWr9q2qkvX8L5A43pS6+StS1lVUeGubaAxXQeTLZz0SoF6U
TUeZZDdWYz0pjyVUy5dODjtWJT1yse97Wp6iKClxsUVtnG4OgJQHqyDIxaV+gZRf/fkJXQcZYIrV
QWpkO9HorlWG51B1n7QxpNTRQeQe9TQdYYUa2f/o53Vr4UCsXeXOI3XFmyw5gX3X/q11LSVvnCfr
lKWuDJgTwj6TkeHzvROTSiIu1rCHaM/RLZu5OGQM3Duj/QvG52JAbWeNPrYD8c6mmMihOoHW3jJp
fiQBIKRJ3Cmcm2WiAcrJ8cUq9KcJZxCpTXcoSx+zWt3FdUFT2lgbcf+zE817RwZY2A7TNvPJKpyw
XGvqAwVOsTA7/Z1NZhcP+X1OuludTHAMiYFUKJ9nVntkxxsNQY6iFRcPw3EeRu9Qds/bX0W3aMAf
Zz3/oHQCFe7CF6qcf6aovONUFbtucH/M/5U36avOirMVuRtQu6zoDvE4bVnwirTo1zhHLHvsovEX
WPst0Gvu36R2sUkmgKk62Iisf9DEAP/aaJd5RROkqw8cHxqHW/Qoa3k1+M0N7lTcNNvgGTupQ4G+
y9O4KXjsHsD7ZUikR9s854W8Fq67LXLOV8//MXTc/Dz3rQV3XIiGUsRTdCaq8mB646EqhqcZzYsV
V7KK+1U9tsWuaPQNG8Kybcu1VnLDo+Mg7CBYMFPv8Dw5Go189m3kYREFYyogOVuRS+DwtJ9SeWqa
US441sytS5TsNGMf+FSdcF9fm0P92vj5MwRCUUZchavqKbGJFJpE+kLI0C51yhu7C1nexim0ikM9
/6Z22uJfcJSQfGvf2fgpTf6Zyt1m6z8wfels+g5njjwn1agMnnXdOMMAePGNTlsOoQXEFrHTV4GT
bcAN/Gsp4Gv0WXev0iBb94X3HCJlWwExPbkjOnhfaOjBhXZChVQvJm16i6z4zTWHZqdQW0k5x240
KwtByGR7J0WYFzSApN9D5f0RdQpRe2ReJaYD19PJ4kXHSrcb93dYUVDLPHjBqS6EmF1u0tJd1QG+
7aaOmjOygvcMOtTOiNSOZu8Ok/WnEF7dYuhH2pts5Neij/LtIKpslwpZoD8jQlE6N6XtX0H881Xc
LOvG7GZGIlasx4J8p6Kqtjq9DCd4xop6NQG5h2xQhu1t+C/XNrxCAlNXRdGsOhPFmUDMPS8Otx1W
JuYUC7tht8Qwbg3HUSD5U2y6YWK9ld18kJu0AeI95/kakvh2SPAWSM8o0Vgu02bUoc1G1mGe3hrN
3Di3r4ai5nIMOKrkekxbMq7oXLs2WUavI7tuUhqICDUauNZxYntGEThbAYzgm0muEIFO3BQRvMPO
9OCnOka6HM3gDBzr48mFI0oJBwXqO0zFJ5DFkS+mefZyfhNmHV63rbEodOvBp+kBPzXdSzs6Gpp/
VfQoGaFTKmy70/C5QfNo+/hwgjgTb7XFfuN+sMAWIYtwYQOoH57tJNholkSpeCpN6+Qq+63jYYQs
aauYmOAEz8qDrK7HFPaNuZfg7iEgPZqvhU2fVqp2X/hyM4se3QwQlr2GR8vbmhPqKaTACL1ijwZo
JhNbUb3S+2pry6fBe2kIQgsMjAFzb4N+bhGM9ipLy7cgCxSXrHozAm9Z8JDnP8hTpXD3va6hQwdB
CuPAW8zjDkYciVXpRYfIy/ez262PfU/nameEiitwrqPOH0m9aT9Exdk2k6tcP3GWLGHgxrBIW/HK
b5Pl9fzjRa/h9dKsDSdYzO9ujKd9X51M1Mol2TJ1b6wSBx74TMhqtFdtiGhdJ5ta+D+s1nyUefVz
bO0bmJtcbPlyTAxeKyPNM2ymS3OUWFNNFpaotI0HMX2HR3mKvxDL3tIDlB7R/USfe5ZnAv+TMliq
V70Mfrs6CVF0MzPQw+X8SrK8y+hrts3KI5wsH4dzrU2vXW7dWWO+VVzlYTIAAzfdKYHOUurOtCJf
s122vXY9KsgGzqPWOasyGbep5101WrUWE2t26vRdxAlF2tvWhSmAsjzYY5t/r3PuBaM7wuhQIMfw
ilkmSst3Gi1ir7XXtQ+51dIXcDBCDBGSlZ+2ryOzs0bM08XpWvb+ddBSefDGcZgiE2ssNjMm0Nv5
chw47Yum/Kn7dUoM3LDPWTzD4G10ECSO5Dvuuvcd3tu0xWMwtco6mjN0xS/p43439P5donsovKYV
HHHUs5iD8P/EsDflOxv0oeriKed6YljTQaniUNCQwdZ9rTnpJqjzjSHuiCjAPKOqrzKs9OaXvXaR
ng69jrFQ4MV7r+ZonldxiHxFRdEm6bQNl7stEyiroXCag3uc9VBtE11V3IopBo/cTG56qpeuNdEA
eBtpWbusya4VfyetsSFh7Pl3zf9uCEkPQ+YMmE2D2YKx2Z2sItkHvF8rSpflOIFGJiv+tR34a9ry
4Mn6an7tJi/Tj0PaLoihh+o+1N1bp6hx/EO/QXwjFlYiPWXsdxAgrhMz2XdMqJgH0PTsPvRoTKXs
5Al/ideaQ/ImoG0jFfYP1vTiaPm1S0Gn+FRT9F4l03p+D/Ob9rXsYIh7UGkS16c5uY7qRNLAhd3L
djeC1sf3jlVvNUBYh1+KVehh7KI1nDmEtOk/HQ5KBSSENLWfXF4wtzca0JTwEf4QfryfJQhz5TWP
Pf9dl26VXqOMR2FEI7FZCphWlGtXOaqEPIcHZ4IDAHhQ7qb5uzWUP7HphNw97SjlcbCBwRX9xhRk
1vUHWXFIpUIJzRnvlTeYfmsq+pmqaI9MBWLES+166/k/ntXJkv8qjEky5HvWKjxlbElOEc5+TbEb
rhWflwv9OmBlGVzKZCTXehrf+sZE+wsSH8IuxEBwMAR7b7yw4XKHWQVODv52U2eQ+k329twlMaBq
csjnfBKhIuw8oiNXxYObyhyPJ7ZtER+0gIo/aKP9FFcPVYwwviq1YzOZz1jFrF02dl2OO0iJQIX6
VVbEPa8PbxwehmWeXUHSwIQVd9HFVEPNmTqF9ANPjG6KHlMru+1jeLoaWI2yjVuNRyAZ/jeGJNsk
CQ+ZDEduS+m4T1DZlwAX6wS0ZDnm1lU52GcaQbsQHaI5JsVNZ5ePNfYsi2ZQr8Q+BhX7oHdXQ0DL
He2nUzV3dR9AqqSLGPKKXZ4OAxi8AXqxJ+Gapn0ltlYWewvZhXfWhLqsidcW2rCk6bdUjHi10FDr
i/wlcGuxiDR1n/bFna3CGwLPJ5CxFCelon323W7RVZRdvqnWAbKdpW7HNNSo5XZ92T5N/vSSIwXp
iHuiKjCve1W+4uW6rLgYVub0HIcFJpAezRunLcdXO2nPlQtTEXUoqKNsjr1bndxA28rBfOTyvLaC
8UjtQq+leSfqDwOGGDkbjZJTbqujSZUCO+rdD9OdI+oXEYsb6vzbRnKpriMkHWn4GE7pKtGsk1/I
PU7hWwrOtcBHSc3UkSKlwTQgnvaC+mauXcIQvmpDFxgGNtcot203IHXNqUGvQe/9vR+zJyIor6UZ
n/AQ3BhO+JBp3V7FUG/yAMMrInWvZxuk2QdEVJwQil3b67pN1Rn1xvUb4ELBEphju690FhMtnf0M
Imr8uXzsSPbpxr2UqkBLl1Ur6ajt7E6mUnbrBMMqvGdsOtvgPItUa+tFkhGyqBQUHByBXuyCo1wA
Q0rUjwoaUu/AvC7CBwzKzmahIOumeMN1JMVtuQ/VS5xisQcS3lVcgfwUtX7O0P55qmOlOyVwS9bN
vJJgWfrpPrLdZ9SVx1DmGNWMd9XAZdOe79Yd3X/AXsODagPXhqDKkzsNVzKulq5GHGbqwyYwpcM+
FzT1oowlYav4GBBL6pOdGq/jpriudH3X2i53MuOa+88m0zUJN6q7tQTWbHSsr7rcvK20/rbCgkKf
fNBMa5cn9srE3Hbh9vUKr4ONiPS9NswGVQBambemm77V8LOkjCBADJeWGYhO8jsJndpwCLZwOXZ8
ds95qsVutiuwgGE37fAU4ken1boyot/upC9q59Fvy+e0Nai++kMu0yeRNo8ljjq0kzZDml5H8XCs
8Eci9BMHloB6EWso4l0WklBcLjhPNHGvxg79REMZaAhzr/hChU8/bsY/Xa7mJa5oud9uO6eCw5yz
TzENYNovdL84q8R5J892pekqXgLU7yM4406VbovE3vmOVm4iEy8ogVzFJF9StuZVnEAL/1rU/Ekl
T71vgtRZrg72Rez3RxG1ESqn7iN/PCcRMsKNrH+FEQzVqT3PTxUFsACb6v8xpqO7WEn8z/zgQrhd
02WJ0Lmo8wBxbcyZ9CES+OS1i51jHrE3IP6Zum/U28aF0SXa7TkqBC75HLgCS+pCuz2ofuZeT905
Tw6+cV/bLzwvkDbULfF7aKIN/0iESrXqArDkp69f82et+jw4XTmB24ON58LH1+zhG5WFudWdBzs8
C5QmSXpShf3QJeP665EEf+mjRB2XVJ20PvKeZg/ii5Ey0XqR7cvuTAkib7khEMMr229sDj7PGmw0
8f3GxcbR7U+uwG2q7NAGvjwjyzMKqmoEg7Ocr2XtEv5XuTUs4e8yvD57C9gWUXiOY2LW4Rn2xQcM
opRuvuqbc0Fa/MoqYcdzY4XJ2FrTd5NlfksXb9HGGZG5YrmehwHrx+8ltajLXTf484A24cwAD49j
sCPl2nT2PKnUMGrUBbvOvurFoqnGb37BXx72ww+YJ9S/zA0SWOF9G8UsQ9RECM+qc+qkZyX5h6/n
y18+5YeBLqw5LPgQA4KsZl4W0Ba3U4LtJInEOayWqrvWE7EuqUO/HvSzO4VnM210Q7dMk+wF62KW
5o1ZZJPUmnPKtXTR2ZA5EU9oUY6RkH5FYnOBLFvyr1OEw1+P/dcHFsQPkM02+6BcPLCr46Nmezxw
5G9hqQFfqFtZpcSvX8EPuRn4RxvC/f9jUFJVDMxPBBPq4nn9LkYrUv5v0KSP9kGX/SjgKpo91BcL
jln8wyjab5JcPm86bLCGgb8v7t2snYsnLYBw3SqrpwfTtKO30TJQZOpK7fuycLSFXbvlN6/2LwNa
2OP7Fo7hxhwR+XHSOv6UJZHZ2w817YVQDk8YXmHcwRU8ePr6fX7e5fD8+NdIF8ujdMKhrR1lP0R9
We+SOr/REiP/JobjL0cGp6JFciHAphDOn+Szfy1CUMVJh9cxPiBko4a81wv7mOvxpra9BKqTvox5
tnRcVg4RrASOPaPaX379oJ/3AReDd9PktCR1Bcrgx1caWl6u7CECPtY3fLxykaaneqJQ/HqYz1/O
83Fv9Phmumezv34cxhsQPTp1XT0Y2MWhS/Uhrd4H1qjImO2+eaQLS3kOYmI4WAJzEDP+R5fmR8Fo
cPiDcDwgkPVQvwddvUPbyJ3+h5VkYCfp+uuH+7zi5wEJ1zORd8xhFR8frqY5j2dN1DzAP/G8CmLi
D2jMCwUV0AtvBKLzstx9PeTn+cmQPqcwNY4gE+9iJeSi7AK8JJoHM3oPk/IZqvh3aTmfh/Cp3DB/
AuFzseS6GKIecgf6ChYtlZu9B7PBpDne/9enIH6GPRqSkOdy7l6sMmFNRduIqn4wBpjNwCDhVsJJ
/XqQzzP84yDzdPnXIpNjL/TayeuHaiiuJicRm15kiMVM9/z1QH97YZAx6Gjoc56GeTENyAjj2poy
kEqijPMtJjNpUO9fD/LpaXzTwQIJPyu8iTDYuFhIxExUFh6R2aOet+/I8VAweIOOVDh9+K8Dobyz
DTYmH8Mh43KG1bKFDOkVzaNft1tt0g9NMj0DKH89yqd9wefQ8nFC8gzymMRljoVjTJnRd8qA7qqd
NXGg87MpHWcx2d9Ys39+bx8HupgFFS4Mg9mPxsPY/2HbpD9LYAlJqvQ3O938hz5Udr7Ns5jIQi2D
685lVHkh3MDqRIVbq/c8BtZ5DoJU6caEMw/PlZbHf36BH4YzP87uxHLCqa/w4yzRUEZo2tcqTqy1
OWU0eHTvu5yTT1vd/HTwVT1OfGb6ZbJeMDjEIQZR9Vi1CW4D7U2IMKaX1hpzjmp67AMOEEwEv37G
z+cko3LHt5gjjgOMcjHpixanU1c2xaOYTXzc5zj4HdYDLzR7xNhlocniTasGPKd+9+5zSBvy6/Hd
v0wej3UnfE5Ibj+u9fEllziwj0bjFo911qLkxaQBOTcQuaTpZK2NWfBlaNEyyOL7Sg+43b9LLS6X
wu1xcBEe7S1EIVVYKep5LIExMN2YPlYTUUszD+tdwxneNVRQGMLni1Y50z7OFcYgUiDEDUFkC5Qg
TpXRJO/d91R/19RTg/5j1lcO+nilTLU1MUyB7ANiGuF+2zsvBl14F7LY0ghDOjglmvfiiCx1Rhq4
E0sz/N2a45nF9wslUiqc3awemi2SZvL23PlLMnBgoD8taw+BZ73O4T2LDJFdGLfrgC41DSJ8IWRg
vKZ1h1altbIt5MwfaLFAgqtfdRXcjbhrFGnwH5fznPzJgeG57FEzejp/sX9t6oPA8imfUvfstEQu
1g0STAg8uObOBOmvv/6nbZ0NnY2QrB3KeYua8ONQjRkkWmgC10ZpKK98t8DYODPtb2rBv43icJoT
kYGH/ac6LC5hydnSSx6rPimug1FDp58Wv79+lPkE+rg3OYYQlGDmH4NN7+KEIjoSHlYp68fYtZ4b
EH6rwaO8BZMTB7spX78ezfy8FRKIZFKHmZ5u4s548eaUUTe+joPK4zyZCtvbJdgiJm/VABw3s558
d1WlsKRKdkgkerTwInB5/dTjK2PDSMMIhlaCH7g3IYRbSkg6Jk8QLhfwq4HyOSpshQXI5uuf/Xmx
86stGjbCZcGzy3383rU1+GiO2/JxdFOxb0Z77qwm6TYb8eX6eqjPp5/LQGxuJhwA7k+X+5o5oSRu
HP+sVyFqQ/lDVy70choWGfyK/z4WieEO5ZxJCJd3MRZULa2I/dE/d4G9qPLo1CbTlYUaa7Drb86k
z98dG06KYVwxHWOGpz++QVMYDYJu4Z8Vfh3I7jBJwz6qme2sMPDTMOL7z48GkkKhQsAMt8LLFYob
f0jrTAbnuOtvZGQvYMCtJ7tbOSJ9+3qoz5ODceZ6iCyZ2Rjy4tHKdIpsrt/22W4gGde5POFdcrLw
FP+mjPjbQK4BcOrNfrG+c3Hk+Dh4uWNtWme4mRPeg+nJN/Uz8o7v8Blj/skfNwUP3MAVQnCbYBZe
PJJhpo2WVrZ15nsectjyfKuq0VaI448hBjy+1mJaIt/hCCKi+g6p+ctz/g+15CIDIPZpCYS9VRSF
5Z0dVNBEQtCp0RpUc7ADvwPdLne/+cxgmtCrnSfKpwfFfrYAKwocVsC4xU5knpOStgFFUirENzXL
5XP9GYy7DegexRInx8c1kLWjg5Mrg01T+qs395neXvUq3P636fjnGLT9OcDJdSw07x9HaRvXzasi
wipPC+h/a6eg9JaNYX03Gy9OJzB8EqrI4fK5Spm6e+l1K0aTOIx8cm5Ht8I+sWuAKqJ/vn6WS8zu
0yAXpWxe+IMTYEdwhy02PJDgrkvxB0UUIlAjIjV7h3i8ztrsqJrgG7z5L88neD5vvrXxvS73/IrG
NMoQY7qNSC3K+puScv3rp7uYD/PD/XuEPw//r4JFoU1OuAdNtw5d7gDrLaO3Nt136cB/fQ5ytvHQ
t9lmL09ckfRJDfsuuYXWT1PKpGOHY+fXT/KXMbjhkv7GpdAFubqYc4Q2mVor1XCLZZlxXSLQvTVy
ZPBfj3JxNM7vi54xYdDzNQMt08UpnMgqiGI8GW9xXNI3eRKvUuXVqyqpblAk3X092OUFYx4NvG+G
4thwyTq8KIwqXxtTC13CqUjR0NkPws9f4BBsXKs7CTGz4yt3jzLv2oFLkoQ2DqnW6uvf8JcJglEN
K9k35zd7uWGIUJVNhGDjhJKUxtgUvOiqu2q67/pUfxkH0JEzivN5dga/eFRdpqOFd7h7UlkFNasz
xy0+I7gRCU/9t91pfqsuADx3NwLrTfvy2mTBnIH2VNknMXXeu6ml6l5iWzq7aQzfTJe/PBVpvyYY
I3A0oNWnQ6wLMxqq6hbHl3EZE3IShPoPj8vNN5/pL7vU7Ew/b7m8PkLtLkZyHTeuA4+J6Tg01jOb
/CRa1HV0wOeln8RW2MPZVBo5Ld13fc3PK4+hOai5udk6T3rx6caqKWmm+P7tmPm7JonXRvn49SSc
V9W/agG+GCOAJxBgB/j3qQXmcX8fAZ7828rCs83u4frXuBmn0IM2vnVbcPGFmPH1mJ9XOmPyJn2X
V+oyTT6eYXlMOKAji+B2xJKjL370xk8Nt6CZBfqfB3IERRuFPUeva82v919bcNw5moMhbnXr6JhY
E+prQx1RyKdHRWJC0tnfvMzLOWkDAgraT5zMgMOfMloHGQVe4sM4ztwRSrvWHm2Ujjgk2t/syJcl
3PzZHBt1OI3dP9vYXJD/68kmfJT0xh7Cu7KBrIN8uQ9biDYGWpTRwNZrvMPgcZ9mDgFlwVZ8D+/P
3+hi3vADBC1wnzqByfnxB5Qa/BK6Ntmtgf/3HZqP8YjlSLKJMhftxJDVABet/833NGhufV4Sc7/d
s03zz3Z2eUy0Vdx5fty4p7ZtQgRzub6UdTFuJx2X8yoVwaoh6WFFQo91rXKomZFIMMcazfYpYjqs
Ws3KIEGO2qLS+1mr2TxVBZ4Qeqnd1FF8qjtos6H77DrTMsJnqXRwNC3QumIV5P2j3GZlyqpbJUL+
bmybW/TUFmtlpXJj4aiHzqtvuUJWRPn1KLUjOL4ThIhFGyJgqqd409G8XOY9ASzl1NdQ+0buxvA9
Ey7V92NYwZHzuM8kdYK9cZEu4wQ2uwRpG5rw5/zjOmXfh0awKkgiwO5dQgBAzR0Y4FRRN+2sMj6I
0HwtE+da9mO37+UcBRTQ/WxaaH62WfoLfB/xVYfovmgTmV45tb9H+/eWNe0OFbe+aCI4MwQ6YCTM
O8BCMzzjrnyPUSGyP9PHitXZOn33PDjRz7aGbxj1mypv7uPO7ZfIuO+mooONkLVryQV0Hcr0FI/d
IcR4bUEg+6OdOj+COnpp2zmwAEGFLgjuSWnY5HDE+xtUbqcKajXSuXrVG/7jqLBINehVrzsFVbjU
xVuX+ycQiKWlBWcxUV91MQ2gOHnpdNxvYVo/VxmmlqIc4o2pO0fu5bgZIC42BbEt1oCwQ6+TnzFG
Zu+RQcZSJU+BTF5by/oR6dNeD6Ot2xe4lQLnDUQsFXpBiGUwu6hOstRvXNGm97kzdlAvjMPYNPtC
R/cjqxHeeTY8UnxisyTRe+aocZxqP3TjixuO5YI/vUxi+D6G8TNN+ndljdcqsLY4FsNrjc5VUR4x
xicdNdsWOGdCsMJj9f9IOo/lyHEgCn4RI+jNtb138rowZGboDUjQfv0mZk/aWanZJAgUCmXyuSKm
1RHgI+LPwZPss10ZF4jPhWtAuQsf4TlV307yY0+p8CmB/ZhSX5QPMcWrxbWps+emFxuUffa9+Ubp
M8xzorgV/M4+XXUepbqUIBRm/Ea/2WWYM4S06qNeJ+ijFccojAH0Bctay/dkCigopLZ6wDWqvrFD
K0O+GpCX1ZdpCWBuGhB0IGFWOewF4Zukg5zqrfU8Osb2dBPgALPO3UcppU2DdvHg/U8U3dqlhb9V
/4BG/IgySbN8vItjRKxE2RAnajx6o8y/c+Ksg9HaSgggVAKvm7o6hVSRDp77MJrShgiGitzsNkeK
rNZe4X5WtvaCyNySxEmyoBehoaVu2A1B93BM7HOMfNyi19qHGJL3hLLxhcubWYZRGqx9v+Pu3X0Q
0yDrTNQaBiPoXroTtfxdCQXQ+Pk65tVTw7TpRoveCGsR2dfYAUNBzro3gQHo0bAYaJOBf7qcRyK2
9MBRRgd/3VvJGAKfUUy/efwOGmhJIfvDb7vXxmLWOM34naSQ0KYwUzg0uQfvrsGQE39aQM2V6+xT
r6WIYz5I+nxENtKXFFPP3K2D0FzYwrlHmrhLhNPinAp9UL8TFkwv3FUKeg0iSXvQcTilmOmsKWkW
aJLNXJXLrJA7M7j7tnGs0vRkUANJT7m9pDF+G0DV8Syxb/TsOjV6SqknSevUpAo/y68WIT9ftCBe
4reUORh65ttkKLxWRrFmR/k+FEuHuowFtVMgFXJn74zIOqK3tujT8xj+DIQH0+E4FO6S8ry1bP19
Y8tjjzaYesBA/kJvWIWQEGA10kIllxqgQKE3io2zNrF/ZUQXSOu/u8PIeBtPCSLVFBem9AxPzint
/J1qvqkM52GaTLQKKNsAvB374/80aXfw8mSNBiTtkiMVxiY161MAKcoANtdC3olDwFVgxrv3uR1Y
yOXC1V7VZRwIc0GABRTuLvOZC4ySNyTPuSGXYzACKHgLOaDxmHZyV1bBsoqVG4lFBSCMd4+a91qi
8FHToe10KGZ1OcKI+trqXic+nhv5hurhQw83sEqdE73g3wTotz19cEtt8Bd1pYNjwpnDl0Rlk7oC
wyjPQQDBgjtziei4za6cWO2uXNl8d8l4SgFz1Sg+xobmQqM5yrj/phNvYeb2U1g4vyUw30qj/FG6
xTkUySmu0rvvlUeEjrfAOVagc2E2I6YhYKKiuVjrNNvq+nnwKYSPAAc4/VG3xB1iw5KQ0qUA8xlk
9WsZPdFTjceZh0dNamJB4fVGgeDNmvn+I2yxC9kY53REKp6OBWQGqHPs6cMNHXqWnbQCogJVwFHI
rVy+T0ldrEwjOoWtt5wq8I0ODOzO9VDmMI7d0NO6AI3fdqoLdfDvGZjdZgYn7rV7vfDfKsvHiSg3
eUB/mq1dZkTzOil3hd/TI0tHYNJv7da5mjkTeByKK/q+D9NztnAadlZCi4ip5YuiVbxGxBPyAkmN
pGg2Y3zRja+JdaKmZdOi+AoDSmfPNnl4B8xN9QaO5uCGFkwuJDqlubXo5knm6ZiqvvjAeO/TYBON
qXJEpltjjDttStnHsjub2ks+gPXsyM8UyXcBJzejaDk2xpWYQKLk+bbR4V+3zaIeP2c6TywSoEnY
oOOgQYcDGw9zpCyLJRTzpZq0CfNZGZMBi98L9A0zPmu3xM2iuT3QJXPr/PJS2HTv61SjmjF1xh59
l5r2QE0TkMTdm+nkDWg8oWL9yExXdz/a2Skou6NVs6Gn/ta1korPgDJ2x/GHVqRrILWzb+YbU5PH
kIaMOI6Pmqh2A+9M3XOq92sbLeug6D8UvkPaAWkpNBF9YzcxhSLeT2s6e0RDr+mofzdoUq975mDR
wEcSNm5Mky29EqB6kcR7weCb8guZz6OPTwYr1VgWCbRotxqPXpfQ2ej3h7kW51SUG82h/0Mtb4M7
KXDuvbg9t7mgqADJFj80wP5OyJ4ky1m1TlcoT2+pgO5Ai82HiaKl1EDevBrNzxqFnr3s/a0NAHzh
DOlVWuxHWrmRVt3u4hxEbTKMp7y3aqL1WbBIOSUNfP/apLlcWubK5Tmq7q5++EF/97R82cjoEhba
UmfHA/w8RUCTHAtXA8sEF2KdxBlEkRaAUB9/CKfeBByI1P6kUfSfCXsbu9376BSPKfFfYZVuZjs8
z5ZJT36woGVgUwbtVYT9DZwCz+xgPAEb8DlA6aALczR5+pNyrgadIuvSxempdVQRM7e+WqB1DHYF
ZHJfOCBdKWQGbNRwE2nAinYGD7yaNv22HTTjiFJZ/PXMzN4GkYCJHCfV4oTsoWumz0kcHQDO2svB
p02mN4liQM7Nrvihu9HtYmPhuWNPl3kzP+uhcTJl/BMM9N/lEDijzkLYsd7pGrtvmHz5of876vqb
ViADbGONUcuh+0GVnMZjsh0orSZYlSAY0dl3KPKXpE0uxAiO8NkOAE9OmusuDeZzF4s1if9LWdm0
6MRYspH9EupFsfLQvyX614j0xYu9HAw6rCfY0xUd6mMyb7yK5Ndg8Y0mTlU/9fqm8Wj8muTWTAzp
Q8lOYfTTsKls1bAox2EdZOEzux8l302BQtD8lZAkE5G7b6ruBGHkySZFLTtKkcd27acevVS5425y
mquKfl5kVbkKGkfNjAKp54TWN9n/1XSxjDEcdIGh+G4fZQCiw+6ZUNPK6uiYrRaxAEJm5ACP76GJ
YTI4mIg0WxbSOjXGmwvONZS01MKbxwg4FMJXqAhqfnwOGm1fTNbBmwVt8Ii5Gi7WSOwz/Yfy5s/Y
img6M98Se36Ow54afzujrQl3ZGYNhGEA3gbtM/S4lpA2UWgIfm1wZb4OXw1wXxvbi95Ujl335UdE
0Dz6mGWxacIMudH+3nYcMKAYJ2MM+M49sP2q4SsyB3oZcLm8WxUy2qu3qCaaibDnYkC2AknvTSQk
miUTiuDmSu0zKbhzI4Uf3ovLnEZoWlVbpBI2o0HHyzxuSxf9Arheemwt/QwcezCDx4Q/BrnSLBMW
bG4+efjORL5XVLRvGhIRkIXald9W25FNQo2ourr6NsegACGiP8kRkEwmKLXdXY2lZbxNWbOsg1/L
4IQzA1KTwV5tMa0O5CoMV1AuNhrvrMP+ieA3E/1qAhehBfiabn1ESBF9z1hmS6OfzsDL1pbLaIWz
vkkEUPE+7Z4GwMQy+MxolKEn4dC0zj1u8maLuXlm6Hn20t67dC3qtrWzsuoSUeCH5iHyK2606kML
bK2Iv0ehcF7Tzre8FzcBsqfUARZpRtlxUcw7iCAXNkCzxTNmPFtZrDN/umTovtGhHR7EzEG48/tj
qttsg90DiWHqD+aVMJuVnZq0ZPO2CheQif1WUDRh5qg/+e6tKNtNQfu1gFOmfnqoT4QYLplZG0rm
dx4NP2ScNvSPvCXx/GtaMM0YTTWrJ1ZpMvnXObEfaueET3OZYakMDpqczl7tI8DgOSATJvaa7WTV
37SBbbp2YsTwvvyS9rIA/J73aBpnVaPF5zPjJnZfP31uNOYySvA6IGivzvaDMd7iqngje07XJJ0g
PH8dQnrUklcrzx9oFDFZ2+vI+MQwDf2ovHaxuyhltjUq5y/rMXKzlzSeQHHg4xCP6BGe9lNoh/I1
NMw1Pv/GZ8mH5ZthV3cLTmwMvlpnUqv9pM8fuj/tCbOeSJKv2tDd8yfoqVlvqVY+yhH9OXhyyjwA
IfyCQfcVqP6ZyN/MuDEleY3IZA+qpw1bFJ1lw6kevVXim/dGnpmlhp/QAWii3SMOc2xuot7+zgpz
aYQErXy5zB25Dtz5I4Suu9BCvVt6abbK5+kQkZZf6LySvHM3WhkejG7ce2VCBDvaW0n20AURAOMt
DPvTPKFrLdpbOcPChRSib/pCxgdZCBx4Tp9IRl1E0bM+s3/jqAYJChDNBY65j1oWjtKHDZL4Nnjd
npD13zxMvaWemLs4kCiUaLAkbagzdWjJVSZVpyR9YeM4PZRBozj1bXTCBJYIbno6iV2DWI1B3mCZ
hvWG3Wln+ygsF8YL8HS06kG/qzPAyJAzTEFZXCIXtTwggrHf7qc8W1V1s1NaGk0dtmt1EWAEwarU
cSm8bNM44rW3p0/E1/aZ133HbbAL4AYTr+MkboQvfgmD2+pw3UUeH/wm+YzH8bMRLuUAcXbr5uiO
/MwhaVFxKytslf0bJDrAdpyr4BNy87fuFIfBS18iJM2R16ZHraePFC9K5Hv62lE4jxcufuo8jDuj
jdcOz8N01HK6zNMSTSPklvKOQDIMllbb0zK40o1mbw9IZiftOWXVi+y7NkpOmcHSHGmFm8Wt8tND
H4qHN1XfQS6XjXWGWrKqp/Y8QWaFNHvou+k7yKoVOyObdYvQO0tavcOC0izLfTVSbd1jwAbnSy1o
o6UjyrSyXQBpe/b/1V8tGBDU5XglrOedjlbNjPKXP2f78V+QD6AUvnwCq0niDoJNaE8y9uF3Rndq
i/d15v/SSvvi4KrHjb1W7qlBgETD7x00giqVs83sZu8PrCzaJJfxpK3VcUmjBQv4GgJKxkFtVQyA
ABuYzCkkYR6EXxkVB52IFdj3HxhHUaB7kOQb4KKXwc2gPdFDGMfv4URzjD2+qAfVk+6q7FFWDJdB
qdvUA7fw5nNCjsiN0GAI+NddJdZ4p6J0qWcShahsUpRI/wO2/rTyu+SWYd00OtQQUFrrXQBumCNk
nvIg4maEZgOI078TTN61iKVY8KykR8OTserdeF9Y4xplIKSS4InoEFuIhSFK+J6ZJE2S9ygqttYU
r7PIPSTeNp4EAkEhyIwRFtG4k7a8uQ6yJH7i/3WmZABaEh6SnvOXHT3PbfZKMuQp0XQkjvO3ySo+
gy76siMHlYFJ/AU4uC8B3tOFW/w1ZPGB2gD+JUvGEObGohuPICt2NJfGKa7dp77rr15XHg3RPqSW
n4F0bAt73rlaSO9NawPdTj+7zsQ57x5q91QbFPPk3S2DC4Ic3wo/UwT0osMFzpeEcm+skYs9D19T
6e2zcXxtc2vbzeNHivI54kCXhisNkX8UYoSIk1K0wlw90X78IHC1Q35ml4zdWRumT5QzVsrQC9W1
Ir3XOZ1+jZiGgDwjtGgm9dnSs301jTd8goLiPo6U/UwUsL7ORbVHkAJESsZYWCmhCQe6qhD71hgP
o52jQMem5WoXKjC2maCFvIYvkqVjuXC8llXNVe2ejQopv4wP4uL6HYDwWab7okcIvul3jWYxD4MO
0fmGapEqPwH/3mrMH8FvDIBDm5ne47FP2luB+0B7DD6OgRfZNtWyGmax5Y9oWfXag5t7r9KZ1hVk
a1Orb0lfwnuZVqy933S2PkzAbv6QHZEvvOWjcZ5d/f6/i6R91TWudh/j5RXtfu6GHLVWnz0K9CeH
rK1TTHut4fQwCGDkonzJQ/PqBP1lMORTEHUfpRPuEDN/iCI85zL/6ZixStSFM942jvNgAfDuVdra
CSIOrIc4XkEFAg1boSEp++hciPbi2/EncfpV5eq7IhnOrj5drYb+UJPYE/BMIG+R+dsFPb1ImfnV
TfKNifxOYSX0OQCIuFrDn7xnzXTOjJRr2H4DhAkJ53gP5TwWottRTPY0D0TMZju+F3N+SQzBUaa1
d34YbpWNTo3m7+j3z+BLlgIfVmh4OyV0CzcK3uA6bMaQpIclHwJxpTmXN+X2uXWxsxqBp1BZROTN
j8ApL1oNNK/s9PM8jYd2tg+RhZdYTVq8qP2GvTjtv2KrxwtJ4PABwCjYK4yEjEG5bbLwbwEQ3Wuj
Jye1352xOhnsFNRZLnUGeJF5SU/1erwejBRbkf81shzGP5tIPLjWSgKH0zM0N0frSq/9xJsk/EHH
ex43y8rr77pGbBbg0DOc+hEtB5O27eJgC/QBk+YJPR/EBCP9WY/C5ykXL+CNyNpImwKjzD16TvKT
eP4miNJfM4tuLptU54K4VH8Otm7XieHcUC5nihENOy1+gvm9DSHXr2xVHhvFSNn0tHJP8wbiwLiA
b/lUxd2xFiiC2RzcBms9Vjk0vGzbtjwo0Hi10trKXnNs3iVOpKh6LT3g2UO9mFZFAcbmKY9ti1Z8
AdPFY6/uTJA27XZqcIud9mVww6NdFPGGXijiS9IhM5MwJ1Nvh9Ltdi5wzWqBCKzQXAjstKE4In/z
8bcXXknXvzaae1YZQcYy+1T+j2bI58qqDmmF6+zlnD/Mwf/jou/AuXXe5I3O2CKDCKYn5ynFNK2D
MoYoZNNK4/XFm2DXMgtt2+UO5TP0PnMa36acaEND8fmHFVQeGOzTwynzl6GrrqMRbH23W0d9v/N0
tjzp3yjMebcz7yO2jEsVNJs6gy1UjOdx4jgDvPKlNuxV4nYvQV3fKltyEiBB1OhDzTHFK1dDZ2yU
n1EhvKHrxGpnhwBMMu475sMCAT54romPafDPpCqf+tQ+y648c+7AZWltQTovOQuYHd1k7dvWKpY9
A21q9HvTT03eDYNv1iTEa3YtYpQ6rnJwCAuUT6q154Cy0zCQcEpXsyc+SmlsobA5q7anwbqL9pkb
b1ONs8PcTmJV+jkh7Spchtmw6+kaWcR1EKDK43yrjDGKpq1PSpHgaYIHr16SCGoKqoMHEfgT7MNl
27C7hvkOPDH45MRj7WX9R2/3A9SU8k9qo6yF9PMMricm6unrxFASeTdbQlVFswLmiuUITqMpxdJS
w1fTZ6ubSI7472MEY61OlSDWqQyqa9+2n8B8tk2RP5WpfMUUOstKLyJiyz4ANt5WXPv3Rp0Txvwa
9+ah0aedUdS/akaSjNsVQfTBAZvwgftFEfK516LnydePRh59RL3+qjXtuhXphZzxS414/YIVfZKu
fprr9G7M80WPOBek9nyw/eLiagizYkk4CbbNc4s9SwoNZH5581pcpaqL1jPngCGtTm03DivDNRFR
DJNlbVZ7OVl/J1PbaejkRoQtQqP845vN2gJ9a6ctcThivw4ZiDHe+Jn4q0HtWDYlwX5ae3a91qwE
yoxJVqyqoj+KkHvUzJ1uikelB19VmcY733Ze2pD21l6z12NpPrHFHyO1p4p6/qa9Z0frNG8s7b5x
QAk3d6QawcIDf8DjEQDfLI989BiSl4gg2Xl/RjO7SCPYQyrcD+XA7lCUv1lbAEQbXTTX+XM5dvcw
ma6eU/1RjqP0OKflg3GEm0Gc0ifD3FsCVTg//wmyeZX6/b73jDvSFyumebwQaXtok446bNe71i2w
KuiNMTsJSn83Y0abgNyfMw03TSvWLkIRhczPEzc241GTnN+oeWkQ6ChKa2d07HAR2tfwaVgCRZSv
qJZ4qMNR53XbfKx/mYO3OjXOYsz/1r1+TIXQ1/g24ElnTJ0L0b0X5Vs6xUc1FCbyvIVAO5Nzzoaz
2lqfceZnfznVMTkoxPxMtJW0tkA1YP7OGgBckds8SY9cX50exrHcgClcAVa/Zfw70v1jadCaE9gb
3evPOpgsMwS5nRZHE6Y7Ud6XuY/hGBlLdVZuaijbonrtWvlT9PEzlaa7UTQvbRodgRfeYi8wl32W
fg1R3S1HSz/qWvC3TozTUCNCjh1AqisKr45maAvNrJ4o898XTf23ECmuJ+BEnbcJ9nVZsM1PJjuj
RvjcnOjbKB3YQuXoPsWJ87cJ3J9YFl81/JKFAeFK2FG39lsEvXxZHovZfkYbEDipjDa+R/K+S5El
lCFP1v5mQf0u0/ZcJOl9zsicC+ltvXF40hN926XGC1Drb0W3ht1DGVVlmu/oSOX/QsyZnj3UOp1J
MKDJBtE+QMmEsHlvIExlaeJ3DFX+qkt+1I0A3T/SNaGC+ukS8iLCqThfnDx/kwgkp2M8uVTdxNUA
KNmki3eQhGEn52a7r7GgxoK//lWio1ZRP0kyXHXVPoWZeI84kkox3DubCHpPjIQ2/UOFjgEiL4dC
s++skU+kKuqT2nTtZKQOwqs3eCwrozYQzwBHufSt6pdG/+95tC/UICJsNS4jdCOXEDWQAmGrSbuf
QOfYn4O0ihu6muAQIq0jUZHGJCuvOaZbduG7cbESKX3kTRfiY4HNRrl1jejon7zVftoI0hNNvVQb
zcnOb5pDkZp7gESPsq3uPVuNxm6CHvhzIgsEd6FOm3G+N4P+ObF+jEEjkZpGbzQZOZD609eB5P9Q
x3e3Np5bBBi+oEaeDb8h293+qnvPBH4hScBbk8qTgySLnVYHmTrXGACSCoPjzBDBd3q8R8QJaYFG
97qf1naknP2+uLmu+LSC5t4Jc0drMDqeMAx1p1mWsduDfm/2qT/cMqNALKh4RvjlqIh99pSdes08
KLPboI6ny+Fv4iAqMtZ5/ipLrhuEb7jk3D1sAyUCXFu/SICQNQSjOGb04lv4FMjpNmR2yG8m7QVZ
Omx4bO2Ltl+X8KDCyIf2j/LSCJ8syHUA4hwejf5YwYBLwdQUPb1UctIubtt/mgIGYOt8wmN+eP5M
jMAgmI46nsWmq+EO6ZjmhTKVlFWvonJSCsIkvlwPgM9cn3TCD5WerEsNWjBRUPA1rf8rnOA2Y3E8
LXsaiD4k2bxMOOu3JfJURkkQ1sJqk4Puq6+onglGeulTnuu3TJGt5gA3P7Q2ypo0FkvODn7zyC3g
KOOoJcL+8PuAz2De8EfWsxmS4WwoVOf1x4pyQ9UOpwtt6t594tQWUZVlCf1gGfnxT9kzeG3kbrXB
PHUzy5C5VcbNTSv8axbXRxO/sujgBvsRdDPPsa5CE2uPghgpqVYwoPEgpvDF4WCXNARxE/0D+Ubl
zeLVUOpDICXz/O2A2aTijc331+zeMXHrHE2FpkOHBi+XsVRnki5/qHFWc1KFYHXSWASKiFsSRCi2
iUu4mxKpUTyrwJky44ThfXIPuYd0YtA6OErMhO7FCz7AYBO/mrZx226VfLXpf5GCQ0Lijq925Yuq
AeV0sp7zYK2qDvHUNr3ocfAhoIL7eGVTo/S+rjJpjqBvjnMEXEu+WdiPuKEUo5FnFWFRwbfc3GmU
blp9tUMvaU36JQmTHRhAIimhgFonIbhoK9fQ93mORaNSIaiDExDuCW6YeqrI7l5BBxBAhF8XDoew
vhRCO46TdVZTrc7R1pu7ftkjNOe4Z6Z6WDz5yOoNJoFqTWzQzVgB1yWkshrJTPGNPvttKDkpu5DO
0zPDgfqhuSqMR9d4e5t4Shq/g95aOjmC0O5ZOQ9Z7F9tcnOFbe4A+V7MuT8ZCTGG7BGU2TP5yEdU
9dVi9Oz1XJ6oEQ9VokFuAtj43QARiIyla3VLqj5m6ZGNJcNeI2SIvVf3MujNKidrylkHepeECIqq
XIkIXiq0u5tCS6N7ox85K6ThronQMEnJqy0lhUCFSZT/ZiX2Z4mqlo6DXSIHzfRR8Sq2bs+jbuxL
FIcMVhnHqI5NAosdDOsaFemSCEdCwKuu9/zGHqfrEItHmbyoMgGtA8nuIS5hrGy5iVzO5PxrKLYt
E6UdnjFhDzVQHjXCC2St13XioO5W7iamBCNnOsWOT+hMOHVf3Gnp/FHVKnyVmlgeB/Sp8J6GHIxH
Q7UTEYOuHba+niP6BOyvtLIVbKm1cizV1JcDkga1tRazB/f9pzRZI9mZdeR548omICFJyLTlgNjx
d2R6SxQz1ChU7d9g3vTAp9TqCDS1rF4Rnl6pOLwk1m+53Y574paZsbjsDJUr5a2sx19Pz9f8inz7
Cz9i+2pqRkbVQcHxBXR3xzZg+QceTeWZs/pNzcqUicsq4Ns7YoXoZ5Gcuqrlz/8J7OH/T2qfpA8y
ppN+oetU+dRB+gS2dinYZ12lBhaEG6kiUhwy1ACgB6ceBp71Mlfj4gDxHCgWJC4UoQWiac9qf69K
Sn3L8JhRLlKmxSog/MzXqn1R5o+eyhTupQp+otQGm+auMRsMowojM7NIWrL+6eNJyhSk05PK2Kii
Bq/9UxfOoiWqwhpW9l39022nY1HsNYFeo/WXSTg18Urzn6023QzUm/V+hL6cR+TsLZ6/lWubt+6d
2Df34/OA0fjOtzOqaiTVcS8JqCdlcjKadvJTal9ajNxoaq5ifhHgTkiQdQFZKJUiQnFwEVL6adbe
eja6DTOcl5dpYhUUxsWtwwWPUtZ7MQ33KPkRgb723fpv3x4TKMrYAEgzZ49qSx6fNSKolVT/998Q
j4+GRUn+a88SZmO5waLaldgLBkh4DVET8qRa9Fr1CM9hFW2PwWGQyzf+gP+olD0tN8zInYpypzOB
drFpBQWhzEiedtI+SfvyD66vDKc12Uu1T/DkNLSuadVYMwe5UY/JWpJfc7wX2mFWcIaPrKh2ikg0
Ip3Bz/8nLStb3Z8xooPKto4FcxGryyoUgxGC7F5KlXa3r3b3rgWKQ94BO2VKKaPMGdvuP5Tn6Ljj
ueMd++UTt8ab7v0/bA0q9ayDdjeNzdSCbwchavtf5EFWjTaw2di7eEQ0kHGhkGSbc9ibp9cc1ROM
xkSmgEuoGy686i2oI9QGMNdEcZ0WPGZi2a8qtp+hWKK55HEYj2LnBfskgdctqWpwD4ym5dxLAsFm
0lF1OS0971WjGIQOz39LuMUGqRSagzWdOm+TeRtRovNrqeXMcPXutOAVq+mRbTR5I+KJnDFVlsEH
a8JI7ln3ouag+pAyVKxKtffq6OkUYPOnIeVnQuDhXVV2KUM0tJR/YjZF+qs+oMyBmuLaJ63eR8ZO
2XT1nFgBsINMRHKgCw19tzL4sdIzayXqX9jmMBj/vz/u1cUTp9NsFbBUp3lYmDwR5Nl/QZAaZ30y
Vk5nL6uQF8p45/Vb5Xdb9Vc+a4j8M6+ColWuBCLzuQ9ZvR3T0iSFT1UUtyeqcG31BAIRQEJsTCW2
GeuUa/XuIeMErVHhyYz433SFwE/VKU5D8Q+l54VO6yIj4BNJj8Szk0cHd6Q4A+kc66wFVH7zEtCw
oJiUWgj4MHKlhtMsO3QV5uQmkWwJIKsrk8IAYfVYFawBqHrPQXF0jGpdEJ6bMKjCALUa6fs42cKm
Wdjaq6mdUzWf2JBzMlkZU4BVy/RIsVPoVqPqDn3Vtc4spzESn+rMP5DpY2zldFXz7/+V5twziovS
7svAFbe1bRp/Yz67UduAGVmLGpRoSdaYuvCYqjuz2FXUAGivPA8E7GU26oe0LynHviRZu1a5UTW6
KYhw9RfdIUOai9EI2fPRyoAcaJ3bkQN8/aGsvpqxdC1jRR9DWFzaCXIOTmkr/X0RfQXRJsLKtRzN
1Erizicoi4p0kUf+SvTzFmWptaO9VvgISnK2GLdOA7uYvFb95//R+P8pZS0vAa4fNkB9XTYgZnBm
7VPqcNLifNU6cLRUuRRunjp4wSlT3hGX4KzotH8a5fL2D2yXF14IXcYh1Wvyl9H+t0DDS5oCpkCI
mmuYtQ9iMd1k7oPiiVZ8OM69C0/oTKOzzlcUHBlxmxKm85z2q7iC9hDcS8xPFAUrtWYz9zc13ROK
yco/YH0GKmA3vdbjA19PnStmGvxiaR8jNVEr/2AK4tea/yRnqHzUpFCxoZaamlzMz4ytUaX/1QJm
cup6elTSW5r7oqHLzMi6MwxtFFsp5wglWq1psvBIdQa9d57Lu7rrzoSkyOhVrH31peX4MCV8XBtR
kgyzAaT7Aw7R4MdHKzK3GOocU2BH1h+mn9FlZIb1f+6KMUPUleG7Yb6nXbV2KHBT17QslL1a8Y5u
2M3i/dXFgSbzY0FJilEFx5wgR6lFJ0243ySyqL4cRwxlj7CBVmqvrmyfMu3ZG5oFfT7XZnBfmKjF
yNacvOokbM0g3kxEEpmTap+kwYTXNC/U9iCJodsqAMDJkRmmPA2hX5RTpCwLboiybTyEGzt7eF2l
WqkoGdCx0O1k3C3yyngjPfUYzPM4h2gKyUuLjoJVXnnvIUGjtjB+mBrI2C30HEVyqctdyo6OyCp5
Zw7bRXfBvPy7FxRbKCvsow8FBtRGYFyutVGRs9or1x20cva0yXyz+mg1Ei1uAbWqFcQaFtNbUlqU
L9q71isOyvS1YsR8K8vD2mBNg0Bmbgj84ziyt8UwUT9KuZ736snZg/8FM4/lGzoBhJPkapJj5WxC
aWZtjsu8qjciJSQC29PCDY7N4a58YI9wdWQ5O12q2Skd+yIyKl9FulWbic9kwq00OnFS15LTp9O9
KxOgIzWd9p/V9KQ2FIfNtNGiN27WlJzocaP5lPI81NaRd18IVcAa32E4v83hjIDmhdK215IYCsea
Nfo9+06VNBjxfdKtL8aI+ccdsWcJVTSIdygb0lQpBX9qC4/sdhvWzxQNKa+bb2Ur5Q2nwaPVkVtE
sAA/4l8IvNspk9kP432uDoCJ6i6+ss8n1ZsD1FhdnCtCM94mwjxyLd2rtqETnbmFtkf0w6DfB/dn
xK92Iv1oY9HrMT4NRU+ayPaIHauvJ9J7Ljh0qIP9VPmnDL1d7kd5+VgYY5z2ykRzef71z4QwOf4Z
RF5rMC8FLSyJ5f6rmJHdrzuCapq/O7/hIGzoGLF2EUZY8+kU5yGblkbcwlQerpXIHzUiqXLLJ/yT
kOznSMqI7yFlR6Q0Iq8nV2qO0SDwRCJdDZiWk2bHofNvOaeq1BVfTFr17sjPTF+hyyyV+KH/D4My
t2P7H03nseS4kjTrJ4IZtNiSoBZFluzqDaxEH2it8fT3C85/N9NnuqtIiMzICA93j3IfhcWfuql9
nruwYYipROq8LLdyIyx/6Pck16H5JNVX6mCNrP4EgAyJRNqEk1/RyRDpVDAqK+3uQfTDcSl1Cmtb
pRolzFEMkBaV6TcLPeR5kFUzwXNdFXKvvPZi+ktr7zbm1Z77TSA2r9y5fCcZKtJv3ljA4Oywyf/E
3EFL3ogjvskwADNfV1AUkfExNdval6gyuNmEH5LrYo1BIvxtq/ktd8uLVRQbDYrx1LPAvavcKnY8
jEr52zDeEwphMTWbySM4EWAWYPpeTfFy5nBrvmoOTrCEfUW5QiQCLPmRiMzDfSRzGQsOPPtxoeZq
NvWtxwnP25TvbG1lP6lk9tSvkizlCQNKINtKfh2DFkpYo+cR0SZWqZFgy8bonCTxeDx/9VpgysBg
BbO/9zboj44nqD78gyEeguzWG/zgcfCcaiaIB/3N1ZNvVSYDZflxAWCxsBOhG2A/R1R5Va0xsDo9
enq1RpaxRpAOxUqdzVWoh/A5hS8AoaCOgdmYHAUzprOuScdAAkc3Q6YxYs+gq/2LrjjXYUInbRQK
taB1S0wEEksF/byC2BRBr5qrYoWNIsPF0F9ZBPYIEqKVq99FUb81BU14tXTpzVggQiQyyM9a4kIF
MSc2ow3k4j2swvvs4mg8l2ejY99FTpLv42Jm2CIO1oe5bhgkE/0z+1LZQB4zT61Ko7vzCPWp6n1H
Y35b4gnWYId+x4nce1zRk8vge0PxxKB+CEBOcTD6qwQsyRrMe9PBPnlBlPKvcEvhsnnOhmHUw00H
IFzD/pn3S9z+sxPouSU39sIwQZVBfv17VjG6KmGQno9FCaMFXAzJXbpO63RYAI4gLqwak+l+aT44
KEmsfb8E9yV2fxtzfGJmL7m3nn9aLfPyFljbgxo8BUUcb5zF+K9AcLzNi/AzCsuZtj+aL2siG1bt
OYFwptz1ALkIMPcR0p0GCKyf+rk4enGAkKoP/lpzDmHY7CdGxsNMtRvV2pjz8rcMNEprjML6OoTU
ryKLUeai4pNs7n1k9Niozy+xM72r9URBkzAAxGKUD/A6krqy+cRwFAWfYTEkCJCPeam3Ya77Ux4w
OAi6KvVDrHTOLY2Ko4tBKfNouH6ofUgnNCaE0vdHHaVODJxv0PYD2jPmXK+qtaoEHzlTBFdhFf5n
ZwQvY5yxracdVpt09NLYoq/qjbu+Sa9xrMTMYEqv7siwYO7bqrybbg5wLerSfZrb8F6AjFwVs3gF
Qj70c8NI4r7YWv14NHPjatIW8bFlOmj1dFURql2BU/VNx62sR3veMjaYdDCW0UVlc6s7W7L5MXxB
Frgcl1mbz40FpKcxIMVHr1+hpQh40Qt6gZZZcfPETF5mYcNJn0N740XOeGZ+TnHSkUX6ND5CQJa6
PqnMiEMwwtiQ2dG0bR4O3jru6y8lrn7oQ7B5dectNgcglJTAbXjlL+55JEDarIfM3hiCfzMCEF+N
nbRbaYalf2FoXP7hUqvtYAykpWOTt7uhKcLTnNNEQv9oRtsCov5Oj1y6u45tXL0yUQ8x7+MQ2I6x
ZaOagnIn+ykb4xelI4pAx6TtpjGRSMzqbQZ55PZlUhbj0Hntvu7MY+B4exVUt8yz61yQWEEFOqpM
Vcto1WyNvu/W4EvfFc6VNcRBGz9gNeGwsaakZdEBAtM+Se+6Ba/WNRsLWNbdTsbc+xBSUE45A/vY
ImwkhXdODXrRCW2HLlVJ3aBobKZgTF51KLXbWstfs3SAhlwUe1dFMJaFf8u6ZXJGmr7kKedz0BPv
U302di27rrHyz6Fq8W4k3JtuW6zNgMK/Qmubu/OtHxyQHgjYUQ2ld7FIka3+NmvJzVZMa5WAaaZl
ANBM6R9EwzmL7P9iFJVYS69NsvJ5cl4W5iK5XX2xB5R/ISQRaJkWQGDZX4FQEhr0dWGgMWzQDcL7
gs8HeOTTn3+uY/s9CbubFQ++1RKu9PEMlEqqAVaJ7tuVeWuVtU1Kl22aqhd71uBYz9Mln3DdKgLO
VZqnB7mShoaIMwRXE3o9i2XdjPF7aeLfXyXTXZS2oU7fbLT2PKw/WHTAAyJ6qlOprB2v/uqRAug6
tIEyf9JjppIPiQojOQxvnd3e0jTbLZ6ZbsISUM+IXeRrQZVuTGHdF96hWSIE6voJyPUJJQTj2LJb
Ypv/WYMnMjGVznaR3XR1DHxMo23IZgn2eI5CTj1i4l/qkPX7KyK8bU8fq6JEBEwJ0dVan9Djr/pY
omjOo484cXG4jlD4gsPsyX8vqevUvsHos2DKmKg2Mx7ORKPSPM9ufi+1+NgmzotqeQo/4NHD18tv
RcUvr9XzLeYZTGkrDApdWjqaFmw5rLaWU8GqBKSFUjBAt9JH+57H2icGLY7vZA5nOo7p286A8YH6
iqnPXsqkByP/D7+du67Wu7gZVGR+NqC8Yq8ZVv0ZF9rnoNrfmQufElecfy0Nhmpst22+fNaV8tSl
2ofRgGq6Rccw0Bp6bE9JVTrXbOyAoGBpekBjTBBB9Mv0LoPOuKGwQ2fte0g7jqQALkFunxO72+Df
8aEn08Y2so9FKWjiKeFLMMwnpx5CKehpCtgT9UhNk9rojOscTGdaq+8cHN+1k4W+Oqeom6zhB5r2
NhiZLTkqbyOzVrDgL9ZDZNToauuIlBXKbbzYOL6OZ81Ag20H3bMWaV/qUl8MM70EDdOOh4ppsQsY
w9C6zw6D1wZlYk4000Z58i2DiBYmbmXQoDUrZjyU85lMxkJTDhmQnapMh5/Mv0bZ7q24W8No1FZm
nr6mFX10XCQZHTEJfzDxok1PmdDHxZcdaEyXRv9h5O1tsEgjzAxj4qZietQcvExzDHhQtkx8Uhgb
YzLWRIVEMbdwRRVPA6MOn3U3uDn6/M5h/VqnzqnoKG5Na3myVKZj1E3yRgcrXPOcRXPEA8jZ8qQ5
xZQDsngMA8E9RDOWTauBQaPhzNTk2Y26oyUJYhp6KHi7EqCitV/0wju6zvIFtz1dV1PLBJKKMmRg
lIkbZXeVANNE2RY+7GXC5q123Z9JRk3Hw7QPNeUAL6Y9M8z10FVTutGU8K3vxve51PJNgjsOFLCR
hamaq3pIjvRg8chQ9hANYhqlhu/M8MqdqYIewjicIt1QIK0zNEYrFKPnyXLudV7AW1jGkTlGYOAR
YVydKUv0nhnX+qGBPK4M1Wc/Vpuxo1DpEXQ3w0KDixmFi+381iMZqKaiMdK6+Dmvq3OsGgCXhXIp
DXTotXpzNboqzL0cV86cLGtLr30rcd5zkMuhqw/1GDxhORCjXiSTG/gmpdCeU1pFJhNLUO1UzIAd
mLeDPiZ0iXKN8azzRRuErbxrJ9jMFrS+aHDe0GPvvGKa/V5FmYAGCwVw/gxD5VzZzTtxY49sBH9P
/WYCHzsawJGWHPNJZ+pM2lC6lccAPwb8IWhNqJVfoi2K0vZaWN534UzfXo15ac4mhWB2XVL3rYkS
gBKwgMzeVZUD8a9AheK+KaW+Xrr6WUkQvSkNnoHIOQoNgpVi7JnX+5wNqMSthJy1ilatqZ0Uq8RS
GatUz3uOZuAdiecFGpxWElLZow4re85I/exZ/XDT+Ted3eeoGo9NqN0svdrVFKhhY71rRXRI3eG5
zMZzsEyvzIE4pKl3Nr2B5T2OpR8szSVm+GFHt9w3C4f+IjNOXDs5sDB/civdFMl4bRz9qGTDSw2/
CK8bvx510i9S4G0yOwxvCQo6MkywVt0j06S/wSvWvcPaHdSQ1jaRhcwdZzAUuIqQhiDJQPNL4dfD
SPVhlR1ofv7IC9GhL7o6A+3ROCMnnjJI4+Nf12ifLGPYsuPPns4U0wgCyKKodBK6jaXV0DTCE91Y
cnh6MrHhQCpynwxUk6TSNCy0kxGlV6jbO4xwrwPotqpVP04/XTDDP04F03ziVPnsNIcpIBm+ATAX
liE4tiPjA0cHiMg7yD8OvcOAIifaVYAWKM62ixVuHcj0TYivaoi4oax4dcZRFp2WOLc6mrfzEl1y
V/+rIaeY2/lVHlZONxgD/HxdRzacqWI6GGN+Ns1pk6XAGmCWehcc4KNH6Ky8P80MZx8chfFGPvIz
HNKxMnJAihftqJNmOLV1BBR4A8onImkwNqO9WjH6N7VeJ0t/TiDMotJBYEfndxBEH0iQiedvRpZv
xQCpY3ymCMwLoukA0QEstkn7bdQy/JJ2TC7KdsAGixQEg8WN3r07zJ2KdU7fmtlIi4bckEKymzp4
gHDtoHTvM6Bm6pG9nCyu2vpBAI9IHUFniB18R5amf51aP+hk6g5Hv45LHZMPXxA4DNTa02/seMfB
sdvtNCz7Hinm1DAkwU6P+PI9Mzhh5Q2lqPHBErT8isEEKjvQ02Y8kD4zDNVmwhvrrm7RLBfajgrX
l+/VGMRqWNFpojpDETkc3Q5Bhh2vjd7Y1XYdMmAbHZYX7/U+eulqzHcDnb4q4/6qRET0Wd9sTLb6
qkgGSDreFvs94CeVBgIuCkOg+K0QX6OcetPtbJTXhT8VzNTjjTDebe+gL2HUxWvRl4ya694kgtRs
sN6gmctTrufw7LQLYuHUn9xkZwHcLVn8MoNQGhRQtm38tRaemjoWGAh2q0Addg1FouZWa/HbaysI
N0CyDDzdmFTnGYPkZZnIbhkHsi2933lNwN5VaZLQw9UZdYYZEidtOJ7bykUtVZBeO0AkOl/YwpdN
SVVXdWDdK3s+zF33jtmFZSLvlTjXGcvVJoTKRTiN9EKzA0Y456WM3uMOd5wke3NJf11IgRhYrScn
BsJpPuuaI8edA7gdloHEBAMJwGrAKQNtJbLhCd8E3hqD2hncleCQ6FYNDauRAWQm79/CAwSB6fA7
Ncxg5HFdzRiPWg7CN9pBG3ksXr9ssmh5oq44RmZhH3vLhBXDScFWfjeow4cqe6sEoJ/hs1KdRL36
UcEpigHZVYfmb6/kT1SwH9nC8yEsjyU3Yln/lFxbqX1zyqxAJYYlu5gTk+7DvQmVEAIijwFCdFI3
gDGwxhWk05H5hth5wLaFQU65ve1xiVjQIPB21A36n7WEhIWQ5aA7T4bmUpfKHiE7rhW8JkQWzCTD
kQIfBwsNkM0rsrRzyApsdeNUWzYFPBdsyBxXq8U2YB7PHU9SbcmqlrfQi+4DGskxK88W/SdmtrVU
gwF+K27yt1CbdYhotftldyNZ0N1mgxYuwgQLviDWNphZHWlRM+GHUgfyAWh4N5Fs29a2jbSDa/R/
Jzc+JWhuxTfCXe42DJTO/BfY89EZs2+jo405z/ZxMrsPJpgd4fYxnayy3yRMllOH+ESDmzKd9XT0
qZrx54DJWVunhBRIjWtfjpGp+ix77c8UBCt7xLDbgarZ9M7GYLFG0Ys66UeL6sglmkA6uXVUMb0A
gYwlDptjZwW7HtK02cQvo53fUpjfdg7RBuIDAZb7LjPMI2zjNjHksSz7C360u9H+8IiOVU8LiwRW
Xl0eTJfOw0FioucyH5skWLUKicRQHQVGbKm05E+qnhdHj/dxpt+62KbfcDW637LU/bjytpUXbyLo
2QuTn4qYCzfKg6Z/ShqBol3yVlTc1dsUq2esnNYk1LQVvmLEJYZ9GeanDi4p76zlsTjjsJFXUyYj
DeDe7/vmjwRQZPl+2P6V8Cn/nOIl1uKVNXJAyUGe9vdYDf8Yc/Nf2H3QGiBzXqcga5roTknwQLRp
J+k6blGjeeq1ipRoeumy+ItJ2TC+3BcjSl7iPN/Lk05dyL7ArTVKZVQhEHmGDTeRkFohTLtMEETD
EjiduNEMsHHZ8DBQGSycwJVhiC3dEEYy34kttLRT6COd/REFJ+LKVc62SWX+HcdobdVvVWN8Gi7i
Ctxy1HreYELh5y0MsjD0GfS8X5gibioQdy7dlJ3M3tgHU7U36TCHUMCCPr8PTXtb2MDJPGyx6DrN
HOYN1VUYly8eg4ChDeGDlm+nxDzay9uofYHurfnDMzsY6/kmq+Y9rY6W16KHsBHKQ6EH7547oHfy
prXHAGpNZ1glivyTHaJtyJY9/dvjrA6UOCDMDrnhNEdHHG7PbpkXKylJtcY7ml4/0JDENB8Ls1aD
sCHAfEo4DD/SGnp82eyWLqdhhYFKkG5k2xexcTGQHsrbrxzsiuanbGEUtUvGjUxYgXyYFsGWTOvA
XAUOuca3OYnkZZvaDNDxyzj1lS7sIOuUAX9k/ItBFR1hJhGCfU2L7LCfZE6uWjwRwIeNYd4704Eh
yrxK2Hwh+UK9MP84uvNcOEM4aIPdhHGFdIG89DrQYIDLs5fjsOUaZxHW0xBg7cUuhkFD+6oR/mIW
LWvR5MuDNroHPXcM/QEv3rXBhhqTS+xNO7nUKBg36ANlnWArQxGJsIvBFZsMn3/Wttd5FFM1oBnh
k9dk8CtGfK+XBittZSdh1uPDM3K+JYouGc578mx6AD1ujzl9v/Le5NAtnPlZ01w4c9ZWbtnLuW3c
13jxkiV5gFMR2RiWFdD0wxVXz7/I6+OP1E33Y3DXhKzBTas4HvTmv6EXrV72OvAO7YVZo72Csxo9
BR1hsMnMRGtc5wnSY30vL2bMGm7l0rKzyIfweGGupXcYksAX+FGO8Z5gXnt/sRD9VzXzmsPlWDOu
3a0ZSYYzuuc82jSIoAh21RIzr3dau1RgSfckSV4AMZMUvaLDkY0/GbS78L9uoFjMPzqiW0XqL1sc
KsukfUk91jKfcGHn5YSMxggB48eVXZlPcLsik15EFMLurXxs+Emg+HGefwQQOPXZxvOiKwbFcHYg
6gmniOXBApT8LRpNKoBvc4IswQcqXr3teULlYqxlpZjWOaKXJylOC72vANUOrBSXknj9yL5qiD0l
EATSn+XDdr9KkE2gSqTups/Bxq27iyidRXzwGZRU7LxzBbwIWE+bb0OB8SD73U3NvWlVfub99sCN
unXvXUYulI9cyuTwHNwfTriCT7eMYGMChj7Mksr5rqWJn+M7ppONjWSuc/MNBrU1ktDHQ3Y7GvR3
qvSkZKj725CpugIoMjuq6y7yuA2gdb6u7SmMBm83zEfWsWG6OyOj5251O4WNgkXkThJ8SWE1bzi0
BNPEGYj+seyvVUe/zYuo4Vih8B04cpZq+CejpWWBMvxYTnJZ4f00Q08IYFUxnjIRkPE3G5SnRfal
YgP14YwIIjSSVaqdAlm/2/GbEWc8D9NL410TzAlNWyxkqvlFUZIvSTgbF8VuWRxjE8xBoR0TGswS
9rBaiP0GzycVJq3K8cGyDBFrYEyxJlQXWPyFxYAZg36SyJT3d952QeFNobmplmgj54Zkz8tiQcrr
3ruRAeSU0vJWC2dPz7PLGMvsvFUTrlC5it6HIZkxiH2DlFvZ1U14d9FoMqn4oM2B+H8Rp/J8+GPa
3c5yv6RWyeX0zFSObIVpsbSN6dpIzVDZebPuOAAZsAPZwL6UFH0OgtoIV5qxykU08IgeBt3+UUeU
5VR7ZJ4vGRWJXHVHTuA6pOL1sq9JJSyl58l4eypLppjmH8yx1e3m3DJd2a2NTVRUJ/k1eWM2Vhhq
9A0v/sklq8hSCmSei20uO3qnIfZCEmQzUqYGqqD8hkA8RehttcLZSii1zu7YrvVo3Fhk1HJeUPZe
6bb2BNUCycOMRPgRsd3pidNOdmUA088jLU5q+19Dy1YOAiudz32wlYVFGCjsX7SW6wQHZlfKR2u+
xy4eBmQOhpc/yTvvzXJdkboXGAtq5j3GOkzKyVIUoYj9bpHX9GuFvqasSAx3Vu2Y/uBXxPT1ECJq
fmjLaRfpWE0QPpFuxWyVHM2qhEgVw2xZY/I9zXTgcEptZ9PnR2J8y4NYKs0PUUOU9ptBOhszRheb
JYjGDGOhKF3uE7m8hGpcDEstOdiQeiSKsPJCXipdbS185whbWbyHwf6OAGC4tMf3kaNU5F0SORcy
d8S26177Im0KMbihlbBiOekW0i+MhwpKtLM8lCx6fDvPAeHjRlLMIoBB3Zs3D8ctOS7k69nwZf8j
CXaOPJq2wGP54Nztyw1PNODsuvc9QC6zv0rKEJbvSFVJbK8VBbycfUqIfEGePhFd3ippvRSmXVru
CC6cSfwFC0oHkyKjhCg4cKb8/+NPIrGCkDrDCoAbx9V7HaOUsfVxi6ewREF9/NewglPtOci8J0np
+DypYQfyyhKmEicVF1VCS57h0MpRIOesXLbsFs5VznBZUoy03HHUFEgy0lTdVWwpXfsYCIvEbjlY
ZXmyMYwF0RFRB6caKEnjWoXiIhvTxbNQoubM30859D92R9DibFLhpALxDfTXI8nK0285Yog3UuS3
cAZkZ0UlPSvtGRP7t4XOvZxprGk5bCUpkkwYJGZjRp/yTbI2eLsL2YRDqsnlYWKyJvI41EWSI5PD
sOwkR2FFcXuaHflwOrhXgQN0yhP5kpB3PFJROWwXnplrzltbNS8I2z8GfHejoT+0tXKYsJvQnD9U
j86KJURdEkP/X7TNlC5XhkS+BiOSaeg1kPkYRT7QUo5gdH2HdQa1ZNmUNO5bnWw8RaTKeuJwGeX0
9NR1w+NqdVitYfcL5uitvVp9c6z+5PHcIlvdxBzeFvaBqMbQzCNkWAreu4dLJ1OrjehRR1BT04Uf
Nw7P3yPtxmfAgDqtbqYBqq/xbTh8CfWORutzJmt37WELUYl4OTwJbVfzmGk8qBvZLBlLPtGzDyOE
58HjnYSTld6xSb31agn1NFdOkhUa4fsyxJewDTnyp73VOMfEQPzNi5UdKOmME3AgQAnwahynyDmo
p6G22Qedo9wsnsioadOS3nQvZWWfZIOwRYu6f1QPUtxoCvSput4QjIw+3XVEKocUiWVhxNFertQi
ox3phQaBuR6AwAGMkE/SLbV+oSdKASQhIc5/Cx2Wvu7sJt56KZTQfN4SE3CQlF3dxsnOMUrfXawX
FpHsWZYUMpQdThMXKTTMbqda96aBSEPXS43Q4sThglQM2zVLrU9DWa2RTm8nODkN+xo7UDoW5MJF
oT9F8ENHp9mXtXHGPwi2Qgv3oJjZgs1eDtrcivHqS3azggUz6HDcAm21xrRWHenioCDjfHEt+7nl
IAgD5wlMR6hp1bofunOZZre6jZ8kp7M999SrBiZI9rXCvnb0qs9Jb56bWQFajZ+oej4j9oPbaie7
Vt5sKG5SAMtTcIzuKwjKXZuQ+dVzelUgVxnVj9c5H12FTt4e6y+wZmc9aCn9ebuxNlGlhX6Bk0zT
cKSbdgvJsX+y0uwE4XGljSOYpHEuxvbM4j0W2KBqpnpPQMeZF3B20vjIYbgw92vVA1PLGpBWpAfi
LQtWx5ZH6jQT8C1L4o+0ryn+lDNWWbjGKXuUzke1DB/luyS+M4WqZPrsmZgqN4xUICSMuxHA+Y4z
X6PYvRWm9aefvdeyQc1OdwujuPcUYrPU7e28HPrS+2kzzjRzxtc0SPSVPTBwXXeRhgeFitIG7LFw
i3ugLj8GuaNexL5KmShHIoKIgzZYR8kHEjA1Bh9fFRaMRUqKiO0Jrxg+aaIWBL5aahgXKN8IcfR1
NtQ6RwVfGbngLpr/0zL9lTv4zGYVSmiTvXSad8TJwHwkm/IIMFVgyd41L94xkwDApLbIb+atM7M1
2DQFTUxJYHoa1m6OjczEFHaV0wW1GHZKfC+HC9wx+G68Bcki4D5jReWPhHxIzUzMKXYcKzl0sB68
YjJcGOH4OiI2EMZt9EeX1CCFfD9Is+BVme/O/51Trea9lPQT2NLw9aQ6xEJHlAFufCMDKKmT+U45
jySH4joE9pNTGQOEHbQ3LpC2nlRHWpRSXexHKV4rBuz0dz4FVg+gBcUtXEP5EC7CUWjiqTQh+/uI
igYAk2SuArlLn1sgCr6iSH4VHBKVogAQbn0+VAK/JFd8YmkjJGGnp5QgBGhS4IfgRC6OmKY4od+X
chih2aUtWYCry5HJPXh1cQbQEpDikU4THFFMXPQFX3K4jAHPU/h5A23rCA0hPRXGlMmT5hal2QAp
+i9UqDUV+UjMDjDpqMIA87R23dXBjwykUUZIITuc9lN+rozfyo55UHhej2d5WwLBcsR7yx/JYThf
grb54Lnz+XJD8qqpSKrkF4a3PGUIgZmsDI7JchrXQnDggcfBqVtSjvfpVY4NeRXyw/y2vDyWiBrS
38SAQbyoKFArDZ7Db+ZdNcqTqp59anhfHjw/EFM1jzSfe5GLkJJq2itPiLgtmERX3lk5Dd8ueQ2f
z1kt/wurfgAblJI/77/4FP5Sg3zt9EeBpVgJvCUpVqQCZbSbUOfhK2Rrzk30+TC7IS/yWKHs4Kso
SXbEeYY9ysoCZ9JIwyUB0WHx8E91/PZoheTcKcuhEVA93aaMWQNmvWlpc4SkaJNp8LcD5rkwjWda
GIBSphH+1e1LTLlFAX3Qgv6EsOiTvCkjbxpn5nPR/MaJd2OqJ7IGIWvIgSlgQyn7hCrOxAUbVxHf
hBTSFdZVHmbvLmhRAnm+LdYbmqVvRit/VRyVBiI9kXRrU+kmTb2TgMMzQ8YDNRHzivJNWslxQH1q
As9VLPd4M+nuE8zKu0QXyRsTVrsMQ2YkzEuCDwmPUxJoOSVRHLD2rfBQBOWhmXBix+hLE8iEOzeL
YqUoNCKL+yPJxPdxPNkMWGzTYC1lRJZNl1A1QaMq74PHikztmPVv6A196Wr3tvcnG7xD7mpoqwTO
ZinR59NyPEYgr3JYt8aNi0vdTBSJrBPqIP43t4cLyokmckQWxK9ynVy0ADSohfhJ4ZPohXk0OWiw
GIENb6NubNEOujKBy6bEn0b3JahBPmjAx1n20SbUtxYnOotbGkH25D5J/cNTkKSgiorzA4WDplMs
1Z2EfOOY9KFgMRu0mcJchBg2QJg11ufYxI2NRhL4zRjvYgfOgWWvs8hdyxWwHpiHhOCdjBAxTQLp
R+ulPf8GJVdvwmcbVaja4wvsPtnmlTF+fFBhmoBl2XYMfnqadjhubmwCXGjr15LmbzQo5wmmLbZ1
NIU9344D2RaDTffI6T7LEYiYYJbH1RGrnz/yvTb9dGF4Khc1DX1Y0+ig0W/SOuSFCmTmtYBKdBvY
E+xSKR5sU3+ZHAxu2qbC5WNmQkK64Lf+U9fjAaRtVZlkasuHjpdEZps+71zRCCdsrpqKodGIrs5z
hxsr8uoXwm4zYxPReJelwVAXYsWgeru4+ubKe+2gl2+CPTr98ojlJO28e0PHdkWJiWr4FJPJ84a1
5aOjoYUpkJSK2NasBWIhkyFWMJVvHZEMicJG6v6WclvwUtYN8u29QOwSy1vIHfKJvE7RurC5laDG
k7YDgCfvP7XJc0pVg0+CHAtwJ3aDdpBfaKWzAmbPL0qwGJjKR9FItQMiZcpOklU96lLXZejAOsV5
pCBuYF7jQMLlJXbewnY+SrE0ka7anvLfEIQnSdw9Y9jXBFpH/0H4lMTeUc2Nb9yDfPIOQHkFTVns
9+g7+HghDTbAiOaE4BnfPWkTS+IygzzGUXAQnkjqxccqsY+Mdd8NYIQ4xWP3ZW9NB1pQWq+k4JGG
jTRiJDAJxFlPiMHwVJoSD+T9bvQgtPoXyhwfIFK2secZj3IuxKJflvcovsn6NcH4etFeF/POyHoO
icq3E+u/HKrx1DV0GLGTRjgcgjN61ouZxBjXMKgjjcnh30K2BsxjDKAgJ9I20F4hOEMdf4IY68tW
Iv5jUUZlI+UouIlEKkOhBJb1ROTsA5GeOL3pyzk/am9M+yYmj48yVTpQ/HxPUBAwxI3Rul6SvPXj
AAkuj4x//F+4IdTJ3cygvYJ8sGAFpOWUkupf4DjZ8/9Ld7giVlzHSue/iDH8rCzeYjxL1Tc0NZko
vA/yEhaFnC9SZMozJvOIAKXT8pvikYOxarAsgFvJbiXXQPT1QHwEZCAQcFlcHNXJqB2wWdkJZMH3
WdaZuNqG/0kHs3TCg0Yhz0+106EecA9PnlWkAo0aSNiMynfZR/GdkrpHnEPnhaajXDkbPWGVAHFR
RCAoZX6l9sW/CeuGbw4gBDTQQcOciR2IgXGESr8F0Aap4NCJBuwYHU8iptTwFrCxMQF+V83JVf+A
OhInpAvfoM2YXLz5OdjH3K9KUg+NyhVniuClDHHs43FLyh4unCvyVKUWl/o4GVxU48mJ35RtkYWV
PA0Tt1z+UfabwOj8/P/9wRGloZubtWynB0wVYFHx7HmoYIk8McEyZLMM2RHNo2EBzpYbKk8JD3wI
NUurGZtl/v3fWlC1jxHojeNIup2y00SVYt0f0YRlJBFTZSvxqex52c42a9wMujVBlivuFl320YbH
b4zyF/X4XXkl/i3vRkXRzT/zl7LOhfllA/wNaE0BZ7gW/oG8aHTtfV22V9l0/A1/78U3XmVb3jxq
Np2yHLPtdZk+XquTpj54OReP/NMrvzVKb0mNpY1M1UtKSYIWgUjyTHiKGApQ1oBBKBhBvNS0CdqF
9Q1EQVb9aDbSpZnvufHfQlsECACbcO1jCuQVcQ35lMhZKMCvZPpYfeoswTTWdjAMt8KtEsYEn0zi
AtULDDSEHcoy4ddJzCbMiAWAjK1oI0tM0su6T/1Rf+VCBTBqaNrKLlo0eRr95ACfcdaE72w0yQvZ
qpIs8un8QRpLKtyM3wEWSoR3Tbu4pLsLyIoVI3uK7wbUnZB3JFcWj8FWkkZ6vqPUP7zI0NLxkLKf
GcdNzyveSDAFl5AbRTAavhOjMuV7oEyLtHjHBcnRKVseMg7LvHKdi8sMDMFcJ5cpHfy6JMhh9S1/
ldMZlDIvoTOnAa93UXvs7UePio8STg5PJYGeLAm7eo7g2chrhvTAjSHB8Blxtxp5GHI9oOAzoQT+
JoQTQBpZf+E7L7XFrBD6H+EtB12XpcbOZNGwgicGJkCgWksUzrV/TLrfShJH6Fvau42OQNAxONxb
Lhg1zbrqw3UP+M8H81xZVVymdH17PUO1/puSSC/M3rB/s9TytelpJgywp8C5+DIJ5rIjJZKDuA0N
6umkkdODrTjSaJRnh/Y6TRB50DPJWGXeB+1ymVPc0xF1yGWkC8oWxZIYzhD/de4IiFbaHOIQ+wOk
UI80un5gYqbFWG0Kn5SEWKB1Se1y2u0hNBsYWXKryZT+x38JfMg5kWe4JvbvALcS9zuLDn6eMq+K
05jinLCrayZMbaqD4l3TBafrH3Uba97EfkPH9oXkzQKHAmSQpSurSSAYXsHSA/Q09oZBJ/sMPZYF
OpzT3o2QthLzhUSSdrq/TPRB6fw29pecf/WVV08YCfIvzzEEvSTY4FcMHGXvH/1JQc2BhGTpS+LR
c3gKEC9hXO2wFOIU4bHoJEP88uO4giryWBfsjxowu3Di53DAHoP6hTXDH1KW0hvdTLwTAr/ZF5+S
JIAfye1Rn0kTHaJBbi+4rJEiLViRgkqwzyQPIdtf2ZDOglLdyV3y3OboXalGPBYxF6ETJseelUX0
P7LDFL3LpmIhCa8yY0cUYE1soQicXHYB3Txhu6UdXUJAvpKpG0lFFd/6kumoABs8JWl41lQbcqRz
kDLyhFlgD7xITfIrtXEVsyUWB3lIc3t0s5CcCfYshVg59ieBlthU0odndyjQPhHQ4jW2ChGPYeeW
LjR1FsS44Mf8QQyQB8VjoMslmZVUyuxCgPmFyeLUDg1nhnyR1OiqPQsoLP+Xd8na56iV+/l/PJ3H
cuNM06yvCBHwDWwlWpEUKcprg5BGM/De4+r/p/i956wUY0TCdFdXZWVlErZlf5I6ylHy//Pb//W8
Ze+ME1ltLsgLCW1D6ipltcr+KJB92fv2Alk9ptdGeCpoYSaISKnyL+g53yN7kw63FzwQr6X9LOWY
/Nakg/PCMhAMjP9HFKS7TULgcdnkAsCaM/kfWVmGhULfP8s5I9/AOpKuvuxfRF0AGWsCumgKdysE
T3dR/SiFkpye/2VHt9STzK6mRU2WwKq58VFYE2wvVzoEhG6i/q2xndZXrlhyJUKrBKaMwFK04a3J
z8Mmfk1UzgLAx5m95ROk3cDLyuJ6SxBxQYFlFQq9yjXdneo/GhwZaN7JyufdWLMpZ6WUJpzukhWR
sshXa8rZcWDgmAHFWYhPS1VBFcsBJOGmhOgYDK6/12xt707JJkaGLwgKiDAtonqNs1HxSSgcfAOn
LtMBzNn132xTIdfxA2/yDeZMgc4EUr9dxuICEeRspuXFVAb1m3ZSUEdT5dN2MbJr2CB7yXpfsuqu
MOBNQaqu9OU1Koc/EVKTyWDS83LaT3umkPeXEJcK7ZLZzbmZErj4wTZA//qWIrWQ4BJArKqvrnnP
2RAQICCzn6BkP0tTXh5/lFuH2AsYSo03aRv+ARpHBxWiftvUGxCkfNWN8dmN1EPR1Od5aHYYIJzq
yj01bbMRilTWBlTWU/hGC/MtjNqrNMi7YjqMPZOxfP+orDfpRXQZqlRB+6Iy/1sqEHy4DrheHTx/
PoaiCIByStMQBQJHOMq9xchm3+3LLn9MGvPIYn9GCBgfqiFkb1vEMV/7ThD/ukt6/WkIIun1bVXT
7aYOPluMRGLKUeboEblzBPzg9SE9MDN9kLqwG/xvTn+q93wtoItNr78AO5NegZctdPsyYw15CQcc
1KjwYUmb/iAciKCuX1PShsiOIU1TBMdavfWNkKqRTeK7HlM5dfmEA8DOMv0D56KwaC1XIzcBWfIa
SFShUzn3PqvUtJdDAevH799xQnpGpn2tjcyz8ZzlGI5ixgwH+8g8zeVGlq3pYCy2+U9iX2R5MHfQ
RIDD1nbOXk/LvYN4epP5+AtW+3FMDpPqjy7Ej7samVwgkIdsaV97w7mr219hUA4Uj7e2CuSHFhZA
LzpSgpoZiX2xaNoN7rvkuMyuC7N5S/HKnPMX0rE/s43XSWjhoFg80eB+Q4HzXIXolmacX21rnuPR
hceZPWh0EvNowo3BMx4iOMCS2XQEzAhuiwvukCyLtOIYhEG/gHNc4F7prRoiuKjcXwYTk220lEyi
lvsb63ck57EdRKawvyH8uDwFg0HOxWuoQADskqX7bjWdIkhvX4ouj1YglG/SELVTtODJIytGMtt6
usVoB96j7yw/DnmTVJbpMm1uxzZZnErUGiRDagzpZZKcXDsKUCHYD/bfGgg7W6oOH6JJfN/e/cBe
M326n5YMUsDwNsSoYYPF6pN2L1gjh6Hhe+t8uqbwGWbzRbWXhiDKKpHYKByU2C23nCMSgwlykhT1
WXeUHqjHXINAKkK8j2wOzYpckRYnRZjgsoLWc2kxLS2LRgMnq0mRjnfPnfzMAJql70UU78iaibXC
phL8kJLMSoar5GYEsSz9kYNRyjbHfQviatvCJJJYaZThpYzTD9IHL8dwXd907Xhv04BJuJiw+O5k
EVrjMxkVBzifxfULL4buM/mfdIa5PH6bo0Wl9VHgFQK7JAczfQX24tzH//gcyTqjpt1LqIYzFbXR
CyG8CcsdkZWDBMIIQgtySAtyXAJN6Wb3I6mfj1kPI5CI7zBFpGxpGVHjE4/oxj02iKYoMLHZf5J7
pWvBmQKgIgUERyw1BsUDf8u18sbn4rvRj2L6BI7A0xI1DXegq6nNm4a+myci+zxTOe+EDIPKYL+X
WoW7j9lwE1mBnIeB5Nc8ULKj20uqrllMmpm/wQdtCkYgTbQWguBB7/1HQZIcH90BXErpVvAN9fjC
nL+G5I1A7Ow8Xp9EKWEd3Rx4yk8jHfc2jfo8hWbdPw2iwmmcEuiqBf1m3kLK2S+gGGcln2qSGHHS
kaIhzygZCWlhth/86Q9Thnc6/9rF5ZX1CIQ6y+rtC5wNs6PjIeZC88uhf2oxm1UAqkm/WtvyRhWy
rlJXywWC2I8oNMl0D5cj9SXtdZQLGqKjMLEyRJsYK7pMef7Q6z9G7d2FyCMLRF8DNTA++dbR8mZl
CIokaWAQRbBKGGMOHiVBtEXpK6PpAnyvXtPiQ4AkaUxLb8UAaiCWwC4JvReKpoy3yV2zEnP3VxYU
xD7WX1VdYR/pLvx28jxKEVkx8nTAEW/ZS4vKEbraRgCi8i0pLahMAwmP7MiuokMzfUlPhWJgJ/RU
OU35belfcVV8pJwqHut7ZoKVbKPx0j2Pn28V8EkgVNmKC8wQBwyaV0tSJl0yLhPsoFfkSwR42esm
98Pqo1ap4tf/bSmPTEeObljOTYy6G7B0D5w/ktpSGdP3gtMLLxqcu7cuseqRb/3HR+CrlBQ61jg/
kBbWblqtpYEjKkn8Y8cY3IJerQ61DcpLcTYBynyUKilEpJYAZ2rJ4irmh6W8B9eWqEbhxlVl5i2c
SAWLJpWcFiwdIRJkQbCWrJ4iQi/LdaheQfU9Tj3Kcd5RQDhjVAzsU7oovCf2YttVJzAZ6eMLFo46
+8E0mReKYWbR6+avOuOXwltKXQizci2U6LL0gVutGcVCIH/+Nyoa94mzbARiwCrhTiELBlQrMaij
gE1Yg9JXsGkK8LZ4Z/L+hZojly+BnkXNFTEeyAZ/sPSXGtSCDQDVQ7Io2dCsdXmRN+IV6kP1bZdK
05APLMAvVQM5s7rKLiVm1fZ4Je3ngnkasF+p6wTvQPFE8DUh2Sjbe8CXO0JdRvjRsoj0gOkO/d6d
lxs1On4qES4rpmM0INcJA6HlUG8gHZIxm5OxGwl2upfSr4DeMKNdluT/3Z1UJKMD0d9957JHiMGV
83dpjQ1vkNtM2Mj84DJ5My1rqslG0FK2bbfSXdQ1tPEkbSUDWkafD/eSqTlR/qVn1aq1jL3gPB1z
3bjoeDf6UgB9hGGN8MVBU7LBnQLVXkhh0zX3kUbJFbwbJo1Gle57erZL0zzLR8uTHf3+sauBBfuo
O9SG/tko7xyazG50SEL1aCtJq8MHfh0zek690n8bB55oC44iPbIWka1p/tXTGgPQpog3+eL8me10
Xo1leYrh6XXNeA09nUrBRlNS1bR7zRDt96bFDyYu+Lw0xEO1pYdsIhHb4GtVnP1q/ihymuO2khOF
dNsuPESdhr2AOGU5oDzUsnesp74N0RlDUQ3HVIjjJ1P1bwL5VoEPzBHWwTaELW2YAKzBaH0uqQ38
CDcUPdH5E+mUp14tv7ZWvpSLizaoru0kAg/YKAjiA59nYwVMEhZGEgJPRkjDIU/vu+XRrBCCr4Pz
4Ga/hm0eU4RBsnlZjVb7B/UP1FOWFAIWgYm9b2+HGEPvHukUjKk/Kzsl8UwcZjDM/C7H4RzWmFSQ
gpfoCmX77ska5i2iQviLSqVbwZeI1NWsfxxnnxONUNMsyz9E7YEONT8E074xiAQD1PuzVxwIcHIa
gltsQpo5DXmF8I4YqZJISMySZocQ+SQoSgAJYOcSnnXpNQrw247VvtAymsd0l+cnhEEwDVAcwz8B
nALK8ZmFIx9A1JLLkBpa4EQ63Sxv2daSIwlSWzE8vGj+/+MgCzaFnTRam9J+FOAZI02KGKIQfEx5
HhKLuRAucqTCK2Pz4ZYhpV+S1QkdmJ3N8+LGb7FXbeStcRnERyHZzKjmCXxeFe4NgktLVKKsBq/4
ci87iF05RfWnRK5q70tIC6G7JjCTh2vCWAhH3wgaYZsoQy07eG2SS+AbQebzOWnsQDAU2HJN/gaf
5JlrqeG/E9a4mJnfkx6HlNYalLEYmw9f2jCkF/JIFq1/IKtgEpNOFmp5v3Ke9x80+wN00+Q1utWD
nLvtlD4ITicf5reMu0wrDhgk1ADkuFPpVPCECG8zLE07hqeD7xv8Qv7Sam3Ihx/cpcAUwnaPzIih
SXhLQ3yAxH2yArgzlqAqQT1hvFwZr7bJ8CmRiUlFILPmgrfDIwU8SYWMBXChE+d21ndbCcN8LS5D
684jiwTedSumlWuakiY6LIPCgJQDwWSUbVbFjuSU1TPCw5JvdcCqZqNi8qbdoPr20JBpB2361hG4
JwTOMMhcm81v5sB17cLuX9jztbIUOCkkLZbcxwWVQIkIbaIhMUWuAVsZ+14+iQCbRCE23YwCI99D
D+wg8+dcAm8H5CqukmrN4098dGxyWHVUSyFcbhszOtKAQOaiErhHDtCDR/2iheiKBypGRdjN8Knw
dzlVOjwedBJSbd/B0GaIihhNv0a6OoXX7YTCQaWyagFXKW1i/Ckr0/rtKD9kLFNuRCZFh7DbKc/d
C68gqek/aNqz1Ag2Nap0PaeqWkn6QkonbRcBAanyuZ6tEDMkMiFydC9fpsfBp9MXv+WSwTMvGGHu
v5xOMWsSrS2dofMSZyBwPRKLmpohyLy98BNq95uTjFNIrkQaSorUG/fBe8AaHpHWoQzE0ApumpB5
23F8t2ckStpsF0llSrjDLG0bdzxCbtS3AHM8LUUUGBwBUnE+M3vc2I/L9DaiIiPZnU0ZP0GJY8/r
mA1im3wHBryWFhKy5ndSSWTuvJYuuZQogsARR+iLlRCJ2GSMSiE8ddSaWvYaiSI3Jm3feJfCv+UB
SUYhNQ9abNpWQD46mSxxaUM5mfOHZo58D4ta+vjYft0HFDU+qZkL9aOHMQPC7ZCS8oM/SYwhHpZA
+MnQ792I6QTaNZQsgguK7IcQoZqUs5GUJ1LFc5pX0MvrZKc4qUZ/OfgD1Du4e3nhXnTVfvBTPtV3
OlhOwETKWznplxnYjA78UB/fJeq3ZX34PpEiiZKHAAF7bI0pyxImasDULtLVR+hyohbsqDJmLHOb
nP5xfOBlSayAIEm5ejHQeUrhQhJkbimYMFfZ3XPyxEXep4xwa5EHg54RH6ix0DEIpzcQfT7zcMvy
3Z6mD+k0pmDFLNs+u7V2BgZqFerjIMGnJNDWrcOMIUAcdzWC4IxYkTrApN5CnKCRIBNNsrMlLiBz
w3hkIjhsgiYMBUhYPJvTr/QxgXOUTVd2glhM3mdi6MOuzxwpsUD1HGT7UnxJGDcj5znMqjyN9N/d
Ab05yrP/Nh9EfFGvjQ3U0J3xYWRWzUCXqfuVBnvWnfk3k/StaHGErGMoVKqVY5AXyhKqmovjoU0o
z0E4aTFN0mEYEHuE1I/uavXgAoFoUR3z+EHE/uPsyWSI43lIUbq7gsWcUIsSnfOokoZZxY4UGJVv
YaYdFapX0ZsrUNUn3scM49eYCgnvSMDVcPnhpAcBkiNV9eG2w78REoJJ2ZT63DlQAgwBeRatJYKv
G+zbv4XSLD2qlJ2Dlmwc/0061LPCG8lFWlNJmW2lWCjy6CzEKXJNOg/0EQCWGyBPYmuN2R6O5F9q
2YxR9kbCX4htAWx1pkWuBt0MGSaSIJXZ4UnL9jH9CqEk4hWyrqGX9A712bQSFIeFwN02OGlFqPlI
mSngmZyGcg8cXyQXPNOiZNCEjUp0owfkYMUXBgf+vpcZafdN1tAt6uUF8B5i328GD1pO4IApnUS9
Nh1aQ4imw4CR/vDAdlA0cbGL5v3qG35HirWKQhAMyOJTtMra8pqdND26DcfwBFmKyQE0R+UklYOO
ND7p91NhvOF1dq8DLEYCRzCPqa5yHgz0iuXkMXR4j2KxWJ4hFNHo/pbjCezFyvYinCO8ZQfSet7/
gUszcgK2BpLdPUm84zwweX6EGHWZWiw4UgY4MEBNbPcQmD/p/CUSh0L0lkPCRDStVYW+Hg2LaPfU
hM5r65YUGoD8rDGzgfMrEUzglbkDfulEFJsRBweO0VzNAoaia6gIhPIrbGbeLKsSUvOjJBpTYZ3p
jXUT0oPuawG6UswRJQEIAUGfR9JN81o2ibDjRDqidiKgNtFcYcOT2gVF+8Dr36DPcU1I8/gGCQBC
5+T9yHPVkNL0sK1QzB2rsj7wuoVnKBc6MmGYL93ZY6LV5pQiku3NVntrhuEnjr2DfIpL4VFDK5Zl
5M7WLif9kGUhN9mN5l7rcKlCr1ROsKKdkF9D4ZSYLY+wKNyntlseF4oYUVIJdfMI6+ZRPqeb2pX8
vQQGif8CdMnBBygWjcM5mJwrRzZ4gnYTb/RIJVvaVlCeZNJDsl/6FNPNSV6ew1J0jxUwZI1iQDwe
UdMGyyEZMVEJ5aQRfeeeaUA59UO82kXIEd3lktOKFR83ZCAG1cQAkcxIgu8+1g8Lhl+kK1muPQAj
Mxtl3LiCk08DDa6jYumHRv5aLwzCVjIxmZI8S3yX9xqiimKzozTE3OI0OkiJmSTjP7ctVwMtfxGs
Xli17rssCWoMiiOZZBUgjLTrQfHUTS08xzRHHDSBoh5rdsY1QhzkJcdoUGDuK+fFwVMkAj4dHLRs
2lDdeoIybcXKvJcjWUgApjacTcYjenuSbFeSRwojGj8egxAtHD4LkfYeB6wWkQb7rjL+5GYNqASw
yZD2fqFipJvX37uwFsA7OtyOyUF+yG07KYU15yBUUfppPSQET5sfa+5WhvK9gTais639DBdSWOf0
D2y228BsR214e+ErgcFIjxaSPIgQBKwyw/KEZTfp+hGdxM9BW84GsUNoC8OQhHvfCv+SHAjoJ5BQ
rdm7tIowM+zCdkdr94+MdwntkfeqQdVmThjuj3q1S+qmOEu1eye3mQGAW0L/cSV9N9AiaZU5/meo
ESWIEEKxEvgR7ui7VUSfUV5c+lkcGZmPYRcWubVCRRq8gSOSm8YB4S4f7CeBDMh27DH4mTl/cVsa
Dz3bse9pUHt/oop4xSQ1p7vsa0kVnLk+ecNyYzPI4pTOYU6tReRCK3IjJ5esdQgFKdPTmRk8MxWz
F2RRM0yUF/HoQk3KLHPQLEYXew0h7PLWKEmBLGTicyBOysknufGE/YyFSqxJoRIhWTDZwWPctExC
gR6PRwlTXtxsymzed6qDnFaeWnyvvVL/zUeDyV96FMLZlc+sUH5IE6jUMEfIH6SvbNM+kf8isL1L
vXu7eueoR3h8QYahlrYJ4hQItxklcBDudq+rUThAaLq9uQroj4/OStTYIMZJ1Qs5DkUTMi5SRxav
PPFbKKLIrnT/feIIrDjBPXM4hlSR0u6VStbVib2cBAhZCuBVM2zDEcXcTtTvG884KE4RWaaW41wk
9OGh8pg5pQwga8jdmeg7y1eJoCenl4dCuBvDsM3ouUkPuoJlwNEpQVrQOgXEB7iC/y6DQxQTaYBl
HQz/pKPnxSdQfLLgVKKvh6xgoN6kf8RYWNs/iMuQHfgrAHU5oPvUPwkGLXcfsdenoobk99oHKEeW
0W7M5hczawFUsqMxWqfbsAPD8E2gP6HCBXBTGeu8ih4d07i0fvPslt5TVxqPST8TcLTEQi8gfDM9
kxE3wpWJ7ka6tPtM5ST+hM4pqbagSwmSe9q41Zr4tcB6aoO7B9r2gfNkBfmpKs2fJGPOhdoaCLoJ
SYjszD+kTpF/JSS5uWmt+yCHMjpPWz2qP2YXsfq72CugiEfeG3tau+Pq/ozu9BPOZHrILkD61JFv
7YvK2s9p1a+R2VrlJu6aITemRemL3dmfKjVfHOZ2MWvsWdW22rmRn6C/vfirCTWRrRXYHhi0hiWu
jga6kd8MkoqUdAADQmTgm5qcWGmNSauVl1g0iCXVNHxTHju6eu18b2mazmgHi6cqSYFxRQUwzknu
4cyeaNQmsN3co+0NFCLhSGI1odmGhPC5Njm7+8kEAwY8iNPy2qHOi/acvkuM/qBVZvRT2JiMu11P
BweAlAKjfV4KSEFVE+Cg2lbvjZ8hF5QlwR4ckIdu9eNJ64rPjHTWKOJiZSzDY2Xlp2bsPvoy2yfT
/IdK/ncOErwf4Q9sF3A/n/ljL3fBsrL6aUJ9687R3JrVmMLQQFssGR3j0UvN6VtHygwrB+fJIEl0
9fyFtpxoEJCbsqQeSjXna0vlkDn0Zj0W049LwpZag3HvRhlqvFXwPS1kv51OKWCPJdJdToCPLmps
xIDP3sI5WWZINdIupimjjPTDeS2djk06anvEh8UDnZ5HrfpXGiARuZrxVw9geIWISDCy94r98bnL
9eTouPkTrsvZ2bEZRmojXk9rRSZKuA51sepPuiSrDgpxTqRbohb2tozdsfZhb7fhKm8c1EBR6yfe
tRxl1Z9WnxiFgHkeZxYlWd7stA4WNlvM81woMWn+bvFW6aplf+u6+lqK5WgawQ98dyYhWzS0+vEJ
4dpPBH/XQ1fCKliuSR4CNCII2Ob5Vputdwc33MJ2v7AJerEq1ns1WsHRqavHDnSkdtNjyeiMM9gN
TD0nW+eehSq5iu9zo/8MMwpEQ3B70Zi1y/pnqCc6A/70bBQprGB8vUZvekfe2cY9wX5zSjxUkY7B
iChi+kw/IDONgE+7QCzo4eZn2VOUlu4+sAb7NR38/VIGx5QGR8/BXo6YOlhZbO59QZRCNVjrsu1y
WN0dPIdmpbd+ua8bNGd6c9w32FcizoRUo99+eXDGtIRMKC9DKmTBa90+308Gc3Shjd/oKEXd0lmr
WmfeWnNj3Ee05E1OpziWnn/6PTr+KdXda+Ori8NiggH7YuCo00DY1gLITsaQ7pJu+kkNYWrSfcQh
9j7BZrsIFE4YzcXlpYcTjB1lAXGSUkZw05GzgmZj688hZQMadsGZ3OA6wRvQAiYW5b/NLaiVzfhm
4lMaOHigG4Xm3U2IXa0nD3+/cYKkYeScClkaQsgyyKOsYIAFQWYJ1YJdAwxEAxfa8+LWcJ/x0GAw
YMC2ETHdY4GT/WHpSvBw+VWYA/TWbNu8L+C3t3gfCuqiOngt+CXlffRuYGvX1PRyQYa2eHzdO1xd
XnrwRSz30x4y/1ONNrp3S4TUy+y8xmW4TSwLnYElmlezFaZfmBAeOPnBuxJ9wUBuBpZ3C9azm2Io
WQVM49EYKJF1nInfSKMZl8aB9xjVl2Amaqbmg5csj05OFdFYONjGrpc8dst80isHXe8EXpRnTOZ9
6ZszZL787LbLeY71+t60W0VJGb0asCStqJ+h2WjAxrBn/TiCkz+wG/OISyoM6pSqKEZYWkhEteOi
QQGww8dk7K6jMpk5yI61m637BcgBSdYDhu0nrQ+pgZBvXukBdFT0cyjEV3WFzW0wuv0DLQ/GD3IM
yZThlitVJlxHBaBezzi6Oxqqi65CrjiEnaX70EF5vR2AjKkF2JZENLONbK/nZFuN+mdwygMFY1pE
l8NuIyYIykeQkaFOmeyIYExnzI4qnNe1vaH7O3mnMAbtnt4BCBS5MulCD0pZ0S3xiB6AISE2NAt9
4sxtn3w/PSQ0wgSJowy7E7xHHyCSA5xxzjKN2W+rcTkVCRSWSUdXC7elccLhPSKrqIEOZT3FlbkJ
g+49ze2viexSYNZOGmBJZa8ozHaaTlYcVZcq65GaaZgRnEHcWVoB7IeF7zOCmwqJydIT+MVAv9Ww
UKMqzroR7spmOBtTKkYMN/FJ3YyYDUxuRSJY2S4NY3Rk/tRiOq29ScsjRAxQQ6qHRyXlXZ87n0IY
66iXJxJjamp5siqgpdKYu77QEPDNNha7VfqTEttMhldANGwzhvPJigkd+3UCBGwpYHMDA1/eX4Ys
U6al+EWMZIceDZceYf/onNKAGfB1rDr/PkzdF0f8z8u8x7ygvggvICXRl84qBcxbaUyQwcu32gFE
Ak6REn4KmRwFqFWkaPKgU76oxnynVvm+D7obXdtkPoT0DfN2nHv7U2zNzySaAnNONcrIDr8aWvWD
gSRoDmQrT9oFnARTTElOzCDay1pshUrFSaNoR3AXWt6sFjox/eKvZbnFYPXewnzmFK/DeNq5RbXN
oumSEXWcsEd2tdojhC4qJR69JCdTq8Ko39O5htLawYZfunDd2hDHPU5xRtj0+nibC+jKdUyxOlWc
0EW0NUHl7iR83mAccucwj/b0R/oOCQCtOvZZgrAutWWkNvgU/zpJyeEFiaxF5KylLB4hg7WMMJIw
3bQguKaMMS2D72lICSIKWnJsQXTLYTnINJmoQst66Ka9P1gH6RIU38aIBq5wPyqAZ+Gq5rZLU56l
M8agIAThsWQZp8DQ5tqc0nvkqHHs9Z9ldstGNyxDVy92use8TPYpkE7jRYN0sAVzMJVawWMCIj5F
JLx9njy1mAlnKY1LQnk16U9BDuUiXb4NS6bDxrV0WeW+nd5axwaS40g5JwipmlmGGnd4lN+PK9Ja
u3jkHeSk9+3QnSK2AG3OreN+JAyRBBAvtabfZPQ3eqpgl+5dWYcfSONvMjUdirj/lY49T8iffQdP
HgKOHsFmgW0FmXoX9/i+wclOUXVxl/IvnT26l1QbmQtcQanb2ygo+pA3aEqMJDkyUljyGhW+pwJr
i32nANeyxtACC1fowkAUMJMjKERqtftGEmuGmLUvG8TG4VagbWXKu3Q1mKhR6TONGNK1RpW/Sdb9
CPoN6/bZz3DLJr4BoeytMv0gL3u0zGhDsrcvTY2RJWj9mpYiWsljjCC6eLrU/FwLtoKSHzyRmn/Q
5+js6FxSYA+pjeqquvU+F4WfOdYRqHO45WHW/b/tFOE2lDZo3kaXdiy/RAUpiJaP/zEcGKRc4k3N
4olK46vRoSjVxUV+sr4KQHnK5Tuzdo7SnUHX4imkLIgnU6jichswweh1UD0+xHOxlRhTlD7rzZYO
YFmLCgybSeBxYcWgInulTb4b0CgReoRwcjpLJ4DxnyS5COpEFjZygnstis9ClBm5c8MmoNngOoNl
rBwHcEHN2wBDITfH6Fh7L+tmFxKyKhCPSE20BfDDCwGheZMGi1h3rVc6eLA62vvZSXf5giBnZ5lg
R2N/m2GJ7N/UiF8jb3iAhP7gxE9GE//646zdKQ8RTqU+ocW7xCjBCiRopcp5i0GQCs5eYcFKv0AJ
+A+aBHWqrvR7i9PhRh0Z/tzCiQ3XwJ62HYrR9J5+aq9geje+mFr/5qPpgzz3Xc2Bw5rquw6k70la
VwSheExwJ3IPbhK/Uh9LCOTxs/slSpTM38qsiIzhZYO3WnxYuEFNpPtJwSJr4Xd1Z6F402/yoV8Y
+XJw4WLp+qtsFYeqyuybB1/TV7qln7s6ewzifD+r4MZ3DFqyUdx06Zlr2E7hY1R6s9yh0giD5meU
2f/mVjtbLRZl2R9RmZCrHyLR0sy34PjSgkaF4YQ/FQZx6crqTcL3ZhhanHIZasLEdbHofhTanfj1
RfULEoLf3jikK2m0uU1+kpASh+HzlHaPDeC1hMaA4NYs1k8XoMKtx0dnmj5pK9xYZFwdg0mIugOM
F88SHnRn2lhZeIpJELyZwT6jupF+GFwFFhfKIEevMPp43lR6952h6IKX2rvbYRtRkSMgmAIUKXhd
zSMvYvzEk27r6dpT6YLngkBUvguxtM3RYcCUNUCHWbiBs/V3hPQpAyeRHmw0HQNPVPfcqF6pPJ+h
s2f3dozcEnXUUt76sbwwLmPJ4zU87rdU8oIJD/hBWyfRtBclO99zVkK4k5CPVAKDXSl7lQFLGjd6
iyMKSrFJb5wZJZ55E4xcjUZ4xEtHnjY7LNaGbzf6lGCga8nWaBH/Vb4isfbqZyfut9BwGHRSJ6uz
roMdZnflgDSw01+HdviVNd6X1t0cBRuHbqLvogbcZOe6jFBPNj5dIF1KF+jU03lyqoclZRjfSajG
gvi978prpXk7aagKpFROIGFWAVeldhiWa/Z67BObeZIT+Ig5HazG2FpTuFrGBzliGoKVgGukjkCl
0BsRdfCWT3aNCf1V1rw8YtVn90GSENzfFfJcPOCbAGCgXyL16anu0WkZMMe8xEU5yarCJ5Yy3tGn
luFROY0kPE4NFpdF9NArh+arKv6m+YDkMWuWpq189RTcNnZUDDs5vOc0OhM5BOiwtGIbYiI2MITR
igshrM1ufIHU9JH4+cUcT22IYI32A4Vkl9Y2h+Fbkdr/Fp0Mnqeod4ykZEy4yt06UYY8g4WKIErM
ZN1HyWEnzfvG2vW5td2Plr0IEYBuP69fvItk3Un/03UTWvNSc6dMm+hMunK3oWMdRgvHkW6cyNNF
eS5nCmKpXiPD3CovOjZxu46T8hp2zTrE8hhi8zHNvJtUhpVHFEKlsacrbHneuteZ37G2JtYKbRhD
zU0Puv9kucZh1OH7JOa9nSc/9iwaowFGQNmHPjliowfuKUbxGCRpI2inXvIc0LuFtifkXtxAdTaR
66XPxIoYRruIJOuVAa2aksDODsbU36chwz8jpZOj/9oEoBDUqHWxFogDDFInw3tCXf2Tl7/k0BXc
8UKPeXIYjXLT+mlukYoj+mkG2YXuPbICwqDcyGuT0y7HFnFk0J1pveQXjwokYEuuZ9m2Og7UwEJx
m2CGo+EP3bxIU5w35Y7hMZoT/ZpbCrNUEyqihWjaqA5egr5C6lbdk0qgXHWTib5V1rO4kuVkhf1L
NkOAr/L8p9OYC6nQ67CT69Ckn3UxHhYFVpjqQaIQp8z+2cPwbszGNemsI3Smd5SxXoue1l2kuWiY
D6xOJ0AuVvLTEMiV9g1TcTTlmxfCPPg+a7d10ZhLKIsL13vuByRLFjwF0foONm7at1scMo9mXC+H
zg2+oU9f29Q8UcLKbweMsTbZRR9Z9xki8H4TXoaq/jA6H2etMPkr3zp3IkjjB5jcL69u712nzmM4
KXv3Z1Vv0sr/bhf0Azz/vYr6cxH5kFomE0aBleIp2ZQ/FrBWQgI0oYkkH5h35ZvT1JTAifPutsXf
PGo4vfUWFdyqfhrm8Y+bJ/S4jBIQQ2PEPoWTMNbxR64qVNAWQbXg+0mmMjXOdUyHN0tnyKrETYDZ
7vmzVd2OiTgcCwrXh2Tisk790IbnlD2Htto3er8NNLLhIP3K0A2WGLLgJVzEzVZvxtNYkQNMA+PM
6d+hMJE38K+ote+jeqJ3k02HqvOexzL+TjTshsY22Mat96SaYTeEFOlZG+6ajlappPrM5XDXGeJi
mvelDO1iWC4HcvxcTHECHm9ymBblpUTMPyBwjr7zrfC7WcnvxpX73rfJD64+T8idP+nZyGHGP2ge
jCNh+pTxFgMTCJVYFQwzFJBlRs6oqbA2gRUWl+5Bgyd8U3iYO7XXm+odXUHE06rxGLX/4uTLqhMk
6z85qlQjM/XmxYCqnPXOLrXpDEGMJj2WR64Tj0S4pBSERiYRWkBWTCDpvMn/anrILCGpBP8lVNNm
5IC1ansvNpQKAQvJzvtEqn99FRXft/E4WByVCRSvz7QQF+sUmclKOp9ynLHZjZY6phnw44Q3QG+N
arvVu/vW6fYTUgNy85qy7guh/zMELVlWzCdAu5Vs2eQ2TB8aiRytnE0RoiQRMYGEyk4wlYiYPuM3
qV5uJ1G+cChjFs6RODJ/6TEcqlt/ad5YOGdJTktztASxbGEzxEv4IE2WRVMri6NMD2m7wvJNuCKb
P8f+xaEmu5V2h5kKoW0RDGNeYCDVFh6pAyLjNzRT2IYSn2Ro14RBJhVxVPlrJlhpzaTHEYkvkzQr
YwpzpLQka4Q5So9tOWDhds2G8FlqK9+JVnLgJTU5cjMd05rxpp70tKOcnhWTHcTcsvA+B58XmYzD
BX32qwN+49a4vRgKDmM9PJcpMkDyuOTZ+OiEQIKXrUA2FvTqEts14utQ32pAq9waX6XfRUk6e9lj
SAsMB/S/NzqfNx+dIfojyRjJrVQaLUntqBcbUTSB5frNMXa2O+MrZ7wJARWEzQuK+FRrQJlR1EyM
tRPhiILUARM6wmCfAmZDwG2S2L72pDQxZ4rQbOdYWzkmqv8gjHBy3Owv5hz3HdVrQmyku7pzGI8R
gy+0viR7uF0geWGghn+od5zkikyCmedPpMqIkvJrab9sPQpI+be5CeDJMZfNn/+Ps/NojhwH0/Rf
mZjzMpYgAYLc2NmDlKmUzZQre2GUa3rv+ev3gWYPpZRCGb2H7oqyIEGYz7xGzr/N/avT9BGI1dZk
5ebjWRwKa/+Nr91AWzI7px/HXaf0Vnp33UixjLcf0X2MIEdEEMCILWQ23AKgGgN6Xgi9JD9DMFvm
rxkYi2s155OEZZHehY6i24S/h/ej6mAR0m/PAR6SvNx2VNZ0OGBLuFPa/tSu82PLQFAUdgxguXD0
OrSYdY/NGKYyBO8rhCF+2jXisnKJBEP6QYu+R0cg6+/HcIYvMMKzALjjorCiPSC4imIDPd/AfsSN
/pyOl8GtmLlYs+xgCQqda/TozfQtkp84sWxyB+jMALYnEQ5ddOCm7XRWU8hBq2bghHLPyS2EWP7M
eobuldh6v+ZmnbBI+iDfTnZmX02VRizPzg4mXVh5eM/tLlpet++CuzBKsZp0b+fSqFMQbFnPkAgh
nxKZ5C8SXRKjJtrn/WI/d2EOX6W/4S7DqqF3drEpm5AKx2R+xCN9I7eT5oTq3ZKUr4V81xbhxdo7
t4TbxCWVe512qNCYWbG9ep/y96Y8uRjZXHiAAWH6NfCS+AuAxN4avI4c0/Olr2+8vH5Yo+B72R9G
w6GI1WcF9ucsSPB6TzllDHYibTHQYV92if4HC6TbIljQqHCeRtF/rx31uahWY1Dcuv21dOfbyLPg
JKs7TmQ78R+sXt6aU1hawJeD8VMcNAfwX5cJllsGiyrT8dpacJqu1U2v210rcUkbS1vAD8qeyce2
cRxf+tV6E3PJFiI4NJzrGDk5Lyn1dxA1NbsGdz5QPw7cvdlHJp0Vw1Fogi1D/62JeUfKmJzP9PAL
SkNN9SXxRmqD9a0TNV98aj3rnHwpA27heu2f/NSlhk6KMxGSm2zfr5fPUK9pudBGtz4PwqNFhRtC
N//pvBkhqQcsOZFXgOa2Fp+Hed65bgU//Y7CD4X+SU2XmZVVFx6KadOErqMKN02Pl0+H24PjbdMs
wjjF2bpOf7mWEvAJr1Lkiv6+xJWnii/qLvnTqvGPqdm4qkM5STyTwc+AIvjUo4+qoOp3TmsqsCUl
GYr5XL4YKNrsWUtfhcopny0fGnqBeSVVVRAsjv1cgyxDwgrhIQxcEvuqtuWVN6hvbe4TOFIwKMef
KhtHHF6QBmz8W3P8q3F8sjrUc1pZPADk36SmftRjRhOJQ6eiB8np0Mr0ulmj88xRN76YriKnvykA
zc30C+Zq+BKF86U5xTSOCAKtmbXA30IWzxih3aHHz1IHtlJH/vfQ6n9UhDrA0YvrigLXGZZcT6VF
EXoe5VXPqTUO4qmEFRjH9t4cR0aAwjdYXzHeNkbGpx7vm9S9Xppk3jlpFG+aKG93Qxh2FylsAIQy
b/K0ScGi5ds8feEr7DnESJOD/rOMoBX0iOTDOqBNCCko/QfACsjRQVBLFrd27uEIBldRA3JdgsfI
s7/ECyZQSYcpyJCtyD3QKSXS6AmNzQlTZMEleeedrIL+LCZ2KPOKP2mnlzEVl4aCn/msaWsreMDR
RUGNWy8esNUGQNCY2EB7uruqjO6nnkIqlhY3rUbrsyPAEXV1DU98EzfWjSOASvMXgfTGvzDruM1z
mjVzftm7y13RjTd97NzTJP7pTPEuyugTRjPCB8ysOXxCrtcCLVkncLb4jcJ5npNLbDY3qVtSGSiB
no/Isqa9c+llYjdTinHc8A5usqGL+retE+/MQSQAuDerdRNVCGN1y2Uf+WgCitsc48Whau5GZ0Q3
OcEos+uuHEIZWDDoZoUW+tl+RsKePxeIgJ4VyHK6GHa7Av7OuGo0QOI8P1/HoqM9QY8pKsGWRTm5
Eryn4BLS+GcoCBTYx/EffD9wkCqtR69JbhtUOPqyBbTb1HBiJz+ncTM+IWNJjptgTWvL+qZxYblH
Q/ErrZav6BMT6K3ZeFlVqO/BEkY+uwjbTe+yXLRwqcgEDW4bwfc2KD4lSch/+Rnpy0IDOUAKO13I
KhDymqF+WUi4nbXR/IjFq7eN/PGKnnSMCJV7mNocpt7wvK51tC1LEE7prPCm7Np/OAn980F15I2N
g/sWHEna5kYxtixQRc4HpHHJVHdOMv3G9R034Bg9p2FBqHIdqYDGyb62xktTuIrWG5OzI1FNCaMi
/6BtT51mE9BO5vdNJQ+zuO+j7B4GHf9I+FqzNe3Nj2OoflgdXN74a1znhbmi4vJm6Yavo1pvjcr4
0MQwWCBJMZ0FWUjPsia0vo7GGjRxd18PAPcpdjOQ4bzkU7dv+mmbR5zs/WxdeJhSRXgpQhdzuWRB
6VBJGD1q4rq4wGHynNjBVKwJlaAkGkdxIm6LG3PFhxmxg2zdmWOfcgpgHcJlqvwe4YDhWRgA9dRE
16a6QYXNBftnmlNj4Z0bD2MKO1RPqPKwhghNqNXjsWN6fxgOmkKMuRKAtm9K0NgzEp7Wz9lUvOgu
43aHLv6VScxp7xVld5kgQYeZD4os/XnjY61A3Zl3GQaIeY8G2stPVqu4qors8uWWogKumJWWHm9t
yBKUDnxATnjaINdI3pnecZPzf+6k8464buEXB5Be5h+G7Mg88ITwC70E8LX9PNKIHLlqTFGXQJS8
vGVGG1b3IqMdN6irrnT8rcZaUqQNpc8f/Av5hMkM3mDUaOA8Idhn/Oy0eqgAXZg/hMQYeaiFH9A8
kpcjiMev2DAzvttQnfh1emWCDMtsc6BKRn9IWv1L6MRHoxlSc1CY+oA56izkkc/4OzBvd2bRgQHl
pOWU2HUjYL85M/JRhfc4EFhHXfmj4TMnBNF2m25N+mW6AQ0seqczAlm8+QvarIxujYUJ/6BJ43p7
+ipbAGnseE0Hvu2BfWdM6KHKmqtY0o+8AABlvgw0a3gbwiYgWevNnJA2/oCyBl0GLWi0ugwWDH5i
h80hHA2TbpkFyCsMxMHUoUyKxgQV+T9WGG/QnsSqHJn8sATz/InqTt5+N0d+1COfHl/zxPgtKPum
B3NNXG5SV9MJKghc7JgbAhrp+Esl9UU/PjPLJh0za44SAEBtQypm3TbAkQyj1JQJCdvYAsL6joTo
mcYWFOSBid/Mv88wpl+bPJi8BB1X001yvpn2QkrWFlP5tqrvNt1Q4n1YFSbyJhDnqXjveB2AleVE
BV+ZU1MOLNAKqBiZS9vyqWIvmmBI3tmlc2O6EgEXsDuIX0sXbpmPKQPxI4tNZ1SCkKdmGZmnyJK7
DMEcgdmf2eksDT+5fMnZES7B/qFOuvNcoggGoWz66difYDoUg4vmr9ziWgWvidkj6zCuNg2ihqBT
t9Q4zcuBWSJUtx0JGIWeNq03k+BTejciq7wD3zplyXVYgjIlBmjJZJhTwmwXYrYKQD3Q0AjFvhzz
uHI1AkuQ08+K5vNYo3ukYaTc5yw5qmAFySEoK/PXzXsU3rCNmvVxit3rmhRlGHyOFba12Uyq+mTW
y4Qil2n0VqRiJkY1KRjZLCO/xJXsvUlA34e+SS9yYhubymEOCdKLpqviZaVzCO29YDrnbTz7JVuj
osAOY8OM8klFxZn55V5EyPD6jwmC6/xJYgzsSjD+SaCVXrjVJ5YOsCMoq3vUGLZmW/JJCzDOLY2R
ovwK1f56wtUCaJXRCn4keNQdLAykppL6SvSEQ8UXFjI5Dg0f/k2WCwu9S+drygss2rH2b6hBoUNM
+FREaBr4A+oP8C/Csp0BqFeIIlRXvRXib+RgjEVuJw/Ads4A33FDf4mcF0a8SW3MahWtQmay6jg+
LkwYxRChSDbIXSfU5rPfFYeZWX6zl/xxzEIj/XETZwPSCgAfSgx8MANgtY3VJPU3vkth+Ruz79wh
IPpDjBZOqSiDu76ItuaJBce3WbP5UF421FZsGk0uARFkVEvHEBjiK/aJpnHn2PQ1AGiZHMFUi+j3
3pm92KcvsNcSf3eALtQhOawd0FhNEOw40c3g7FrmcBmQ8vKTay821grPgpKnBxyvbxUyU0hr5fPV
RKlZmp4MLwmb0Kxfpt0CqxFhEigF7vAsLHM/Bg+pRSHMoC4a+ZyOKJwnNtD25GFR3SEOxGeRqOvR
Bx+jJeGUjyOq3dqHytOwKMvrfIogn8XdTzX1+bm2ZLJZMiw+lv4e57/1B3LhX2JP7yJfc5ArcmCM
StoCHnGFxlwAlbFZv6RLTaGXKhHZaUfTuo1yKviT5z0vcYRUdb3K8TBlLRLYKh7bHRFOeDtKvLXi
MfSvUidYDUgfx7f//I//+X/+96/5f0V/TB1yAeX7H+VQIAVS9t1//af6z/8AGGp+9er3f/2n9qXv
AXm0AS+jX+F4geb3f/14TMqIPyz+h70GOsKeHRx7VT5WUXg1jngu5sV4+a/H8WzpaQXCSzqoLL0e
p06LNvOycj246QL5dJ4ot+SSlDo9fDyQ//aFfIJM2wtsLZSnjl6I+lnkDzqQhzGPLNRIbHGwavAP
cqA/nxIfnveDT7eJar46MZfe26ED13Ok5wvH045wX7+jnVtRXIaRc8hUyorEYJ7oPHMNcZQwOr/1
Mn/9/PHbvv182naF9jzfZ2aVOHrbiKZhPAwjimIRBVPLbdAcymbvYa3ZuB8PZb7Q65WiHeXYwvFt
39HSFq/fDgCeRcXMmg50mZybzi8j91yOON7Kpcy3I/LLKLgn9UF2hC9T5BDXf/wA0n77BFTYXek6
Uro22e/rJ/Arr+4WETuY+GRAzoOo3SGBiADAuJSIK41qagn5kCFYZbxc0Vftb1Jd4Mqx9gLlZ1ui
3LnGDdQIBC3XXy04pOt2yiXoJ2FBeOuVv52c5JNsquIh8jn2YMQoKNQdcv29NzwuU9yQkhKq9msh
bjIU0zF1UF1rqE0+be8Qxsd5pRwaE2MrDjPmzc8qLPrrKCjWi1VYLIuOwIFasp2iJC3Bdn88SS+L
7OgzSQC3rH7NVhPHnwnAmp10ix4PhZ1HO0eMxU3bFcNFO0k6GH3rxg+qsRGg6CNS9u+z19RfnSQK
d/XYFYCAculdf/xIZg3+/UScLr5yKBkKpT0fka3Xn23qvL6O07bbL5RWPvldmz/rxCr2IfBIELM5
UnYDMiEfD/pmHpQdoNjlSq2V1PabA8fvezdpvbi/m316Fr6RWJUSZOJ074O5WAaNH1PYUGjuoHZZ
N36EyFJg31iW2nz8JMdbVAmbvwjgxcfbXtue+f2/TlgnbIVW9qDuCz+2DTbUf3YSARy48db9vxtK
+lpKT/qYzWrpeseHrLTRMMhTDOkinXSXy9gADmEjXRYNJuUfD/X2rNOgs/mgHObCgzr5+q0EpJfe
m7rhABONSxEfozMUn/Rz0Rm7TjmI7cfjqXeOH88Vnq8DoR1py6MBM6fvWj/S+OMtC2TFuozzn7V2
6qe4aeAZhASFjd/h/1FcFYbwXrSwZFzXjf5Bozbeag0/T7V5uy9oq92pmOLU2sfeVRxR0wjXePjd
ZGW6nSqxbnjnbCARaucdaCq5Wx36paHK3Us4U669aXQSHyKFzGA0QvML/UoRX8wDUM+heAo9N9vD
v3c2UTQNwGpk9UM3YroLijyE/9Fi8FSGTcUKmCDctP3kfwPsBiZnngEJLSOcAMfvv6Pa/NOOZHu7
IB3X3/bL4hhflOzbpPK7eMHlNCKq23HtKByOUWH+3Qm5/Cwnvz+xhB35ZgtLzUIRAjCyrblVX3/t
esiQcg9GpK+KJbgvVdbdL6pUN0DAMMmSCz57eONN6h7H3V+qHGhbdXl/ndW90ZDzIvXceFH11OtZ
XUezzm/pBiHlY0f0Giw5L3cW+S7MdNA4S9St8CbseAtXyTvxIkdHEYvddj2CHBnIgDWrj26QPrPc
YtGxfmqW4rYqq2t/DJ+7jiKmp+khLOOJK8vMy99HHxuSiEAqfvAUPx5dz0G2ejUXlj6AA9pMeScw
1V1B5dnl+cfb453dEdA3Yk+6gSIUOBqoEq3jp7ZCSSvG3127uZ+dZQXgdCdzkCZQa3MT5ql4cP0R
hVQW24mTR7wNu1gdfmAHto0MBIf96xWCpaBq0oE7L62At/lp3V0NDrdQPYwt5FCd483mevpxpfZ2
WY8Sxxz8DVDWg0gyO2W7BZ+GMv241ClIoh7NvTUtaclo/yYOYvHz4+l6u56VC1WS+XK5HThRjp6W
TLxz5Nw9ZLNsr92GXjUI7PzHx6O8nZOAUMUhxKYuLH37aE7isWkzC5L8wa8CASolqSliWYWcwKb6
7lcSnCw7i21/RSeE3sjHgx8tdR8vMtflbA60IlkT6igYzZQKupzbAGihQzelzmilRXnzJ8vWZlO1
a3GtGqs6cdULs4H+XvDw1gl8fe0LX3IBB0ej4gQ4jGG4unsvz+rLYB6De9kG9rPgCa+QWoQNWPCd
pcxDqPxo7XlxuOxgKIt//tXrs9OF4PZ3uQWV4F2PHiRUWRR0lO6fGt0ByVnuSE2DKEM774qWwInL
STivX9uMRvBtu5wpHtvcOTpXpqEuqrApnCe+6CbpQbs7V2SjY/xsygvjw+hcZdZPNf5A+/fj9zxa
yf9vZNcHjCtth5v/9UouQ4/UrpodcGULUSgRJjwf+0Tof3SMBa5wNOQWsC6B70JSPZpM/Hn8gWAi
RxYsd2klRSlebn12qQvHOv/4fY7jCrOAXFaQR9TEf+7RTZOq1KWtuWLFWE5fpgaHndXVF65e9ykQ
uBPf7ei9/JfBXEViGigm0D46BrAPXlM9ZfZeFuhseTL71GKpGUZQ1T9+q+PN+N8DBTZ7ghzK10cT
SBuxXTBdtV+UepLhWx5Gv8YEa6bEf050dCL2fTntj3chi58zjoSbAY+Wow1nsEKMzt67kTIY/joG
hWb/Gvr5E3vwMfG7iyGH1lmpZ8kkAIECgzpOYQpb2d+LosZJWZ6XtqZ0o7HKC/zibPXm21JaZ44x
N1Ma4T4hQCbF0cEXy3edp9dirX7brqQZ4C3gA0I9bdds+VmvCiSyKL+2KI0gEjIaVSMCoGT38Rwf
b0LzNc2yYSOSH3L6HX3Nie6YBdcoPvQSEu5U4QY3tm2wG/zQR1rFTc3sI6Vsq9S/9fg5jIa8RcQu
CPbuVA0nYo2jxWU2je87pCGeskl63tyIOR6BNsoBT8u4ALD0rIgq37gJM8s5sWeOVpcZiYCfDMMV
NqWVl0P5rwyDe2wdkiWsH8FFXq8FcE6bcp6tFHQreDtpfSLHPAo2GM/lViOVYaNqzUy9PnMm8HEi
0175aHdnvmG0I8tOWnvmYFhHhyM+8XpvJ5JzPPCpq9iep96EFtQ/2zB1RfE4lKBURs8Hy54/iHw6
cZQKffRirCAQc4qrmjUkkNs8ejGvqRI669yZdRSV23BUj+2i7M8QGMSZlcrxV5gNNPBMdQHca78R
bVj9ULknvqIDtsDokfJyDZNwP9t4F0B6qS6mDiUBz/MQqs7aerusjXMoIm/cgLaP5vNmmTBnhN9r
OCbySxjaFhT/IQEDsKSf8iUev0VDmVN3nwMYY3hpIcQzZ7NhXlgjzPlmfgqRAD+vlY8/LdjQ+wgv
47sxg4QRTLW6K0d32sQC3ATuMNFNBxv/QrQVUs8z4L+z1be8i3hKPMhew+pvnSoEdt9nCRr/1TqR
D00r4rzkLNSPbfnbTRO4UtIqb6uOgi8xIZg9d62uayVKyi1Nf0XJwUV43V43jkxWCExUgadgSu+h
5eOokzX4c+Vze0EUifpaGtYPAKVSlJG66XOPtvQ5IvHB0zDL1bSfUI+OQhrsjY1eBtjCPxbM3bhH
TMGeD8LBUzq0HSypjUZout6vAfYHfSXpoxHhXXnrwrS4AfjDANvJJhqym4ai0EM1Ts1TXkz+F/o3
61e39o1VVILTXeIiOSH4BLk36H8oZKWPfT5YW9UXCe1mwokWgcHrDDhhDJ9lLu+nsUVyr6Oc6am6
3YmcTghoWfzG8z69WLocWF/bI7KjOppKFQA6HEJhFFCcuaxBiQKZ7OdDtPbFeSVdjXPsSG17Qbou
aN3qUsLxhlEj1+UBWQ/7MRZi/uo3fXKz5FV059fav+oLmBDw02kUUtbahqBtz0pa4NfKl/FN7afT
ZoDBvFuazMJls+rPoRn1Z2vTGH189FaqlksCV0ikcJfRufZkm37x4gxCPbKDh3Iqxk0Kn/oGa217
G+gW/zR4U5sJStp50HrFRqYUmWqK17tGgpzoKmu6ygYfCeqBp4JKDuq9khYqyHm77cMVB8SgWEBF
9AgaWwYc6q0CULC6//ha0Een439v6sB2dOA4kqDw6DJcu3oZ8okm5iSW9WsetRaKcNR+SezXuyDO
HTCXdQ4KtI92/pz7v7nFh5upFf0NluV0Q9rNUrQwXYS0MfTY9XlzbiOmBAWp3mbtBGC2uCxcF+2W
3q0vpmZ2f3l+DYqgKRoUS2pse6O+vq2bTG/FSmK7ZCgseDQ9zsdgLe6CyXoC9uve1pnf77IYRusY
lRFd4Gi+zuYgpI4AgmZoZXiBeIR7ntYFtLYQWtRC1HmJ/OzyqWtTfREsaA4u9eRddS0y+V2LVk/d
9xMyESjEh9HsbVYNFpfMsEEf3SovU6QYvo29pFGhI/vM4kzYCGuhbt1nAoyjAW0Aj8eYL5iXrwu5
wLbzq/qznXDqW5ZjgRim3SgDgb51bNVX+YC8deLW9adOruGJm+BtcEj5V1FH801Fj8jm9cWjKjta
AgeKWhp698g6gEMOgufGkLQsdeo2MOvidRBlboLAtBDMvXOcveX0L6dxsSCXNMFFComwa5zxLPXC
n35R384DWobxlH4qayq+gNTO3SGuT4SNRzffy9JVrg0FiD6aFxzHcXGaOlY3iJiGori08uVp0C2U
TRGcmNf37j2CRYdyGG/qHCdLq59bcTXU8aGNCpCu2s3uiM9CJPOn8DJEVAqujt1kZ5Zo++duwYXi
4z0q3nlRzxbkFrbvahsG7OsPm9JGawWw9Qd6D0Yufe33MneM/zQYYuz8RgDd08ap9qZFmMDHu8i/
C4zlPn6Md5+CIg0XDyRb93gaxmQOooAp2ofTASPlpT3E7Ykh3HeWsClIu4QXAfIJ9tESrsEJTkD1
q4cSOInLURJDhp7obvf5j7WuN0ofZjoaXkvCU9XbKQFaNv0MWuu2rncr/eOufgjXFJlUXEWBYRAU
IG3mf4Of3KE6jvYejw1iws0x3wxQF4DaGBKbKQe+WHqVu/ImabwTb/X2iKU0q6TvUHWgPvhyBP8V
gCK6kHvgE/OHGt2KKpQvesjPZeyM27leHuclufr4S4njVhA9BZJRrYVDw43o92jBhHHvyXqM2v0w
oCUyxDO2ve34tLopTjgd4ih6cD/RMHIvIsr9mAJGu4+f4O1a8VyfnFsFjqsd2pqvV6yi0l8QsuJ1
VIGUjVxoqtPyY1yVPDG376Q1r0cyFYC/Jlf4dgXaK573VpwiitX38zZOoTwL5J4AhBTOJX0VHErX
XQ7G9aHxZAzmMFrw2m6Kf1n1N9PO5qDIKGxT1jxavbiGLMvo181+1LjIwTQcPs0p/ikD3LKP5/el
BPf6+GUo+iYObQwaucc1h0xknQCINu8nGGcEnOeBeIojxOFra8MLn7ktSjXBPkelQApEC/BCq4oD
XGmpm9twxUeqHU8cU+99c+qb0pWUtzzv+JGk4zVr2frNfh2HFZgNR9E4oiiEl8rHL//2kGCGbZdb
jqBF2ceHhD94xPBJidt4Ii7TEhVqGxprnG08Babh/2MsGoaarjlN3eOxPKtdsF1bur2oGv0YR548
95tquamtLN3bgOxP1JKEWa9HH1aalJULjR1MkfL1ei5UWltL4Hb7TC/5fTPi07vGFXCmoCIfKhtg
U14KZS7GmgxVI5h8OUSHHOmp8zCYEe1wkuCyjf1y+/FEvPNcRBcuG5qSmcuEvH4uekZ1X+uu20c1
QNk19tsrMsBTtZnjmjA7yKMnKYUSARtJmqv4r90cFTPwIcta95zWNX1obRTjkpt0ne+8Ai62n1O/
Xx0SpY/f7p0j+u9xlTlQ/xoXHTvq3XOx7Fd0Dj3Qk/klUSVuit2F8E7dcu+UgV+95fHpWAcpuFqv
XPa5l4gHJRNNIHynydRwV1XVepsEifhcN5U6qCJoLxdHe1A1RrrwH7/2e9NN/ddB1cb2AWYcHVgh
WHSRq3zdT06U72rfl591L8pDGRk8m63CO7sxYF9tqxMdkbcxlcd9CBBFmD6pL53XEz4nifA73U17
R2dfkOY1QuE5Ij7QGYwjT5uu27k5Ufh754DyKGaiL+agkuccT/tAAUUUSbbuF1i3Z2LxIaJW+2Cm
SffxtL43EH0mydS6bJXjgTzaF71e12Vfkv5Dq14SgODTqbDinR2pba5XlwIaAcZxy9fTbdoLp5z3
URrdAt7+trrW5b9+EW5vTWNe2Gaoo03f0pzz08IZ9ukYoFerE2Xu1Q6Ur/718UjvvYxDmVmbY0+y
7F6vB5Y2GrdD1+9BWhubUuOGhXHdt49HeefmoHzOCSY1AfWbZLeokU22IPXux7UukJD6ldOWO5+s
5p419/FQ770QdU1F146Qj0v69Qu1atFOh0DvPrGGBiq33JKQZScW2jv7FxhLgNIYPTS6t0ezlqZ1
Y9losezT0r8KJF3NIoKsMNCmh2+SbHsXwRp/Lk/EOe++myLVJMkEUHG8LPoaITi/bbp9nwPXBD+5
nMMr607M4Hsfi040PVs2Eonm0cu5celZpeinfUgn/Lrv43HruAs2s639e4DOeOKCe9Oj5e4x7QDi
CkeAEjmu27rrqGWjW1wOBmf6PWDJ96trl+pCOJnC9Y2amtWF8ofq4uG8rBBP2mS2sq8s1QwX1lyW
3zCVKb5iD1eegxgOr/zcBzFkkZRjUoe8wKlr5Gh+zPemfUf4w3VJG/34ea02HxpQuvoJ7HRf1L/y
6bML+ameixN78zidMCN5DsuM3I/TwD+OSVRkjVk79t5TOyGJE6LPf+cO5UWFSmToUCXD1kceRPLw
73cQi8zjVHDNEXS0g5wAJvY0t8M+d1NsXbC6gyacbD4e5J2jWgPTIaohHbHd421apxIadRP1+z5q
H/ATPHTWoyzGx/+PUXw+F2U2IsljgIhbOchl9Pm4b+AGkKnm5ecsOnG2vfsmrF0wXfTuAXC8PnCc
YYqRiIy6PfyLBa2rZdnKdKJOP2vvxOV9tPIovHicnzav4kmgY8e9G5rlsq4X9n/XC0QbJvU9j5DN
dCAa+Il/qn/z3mlDsVdxFPhkVv7ROTA6zqpK2O37IEh6XE1Q8P8jxqo6//gbvfNS9IY4RkGJOco/
PkvpB/bwSptpb3GxQky+Rgw6QoHVGK19PNI7L8RIgU+SSOH1DRol9OIY/Qx3xIH2M0xblGj//VJ4
Ca1Mn5gb9bheNCRJZ0nAVfvYbb+YREzbNcLB+kR08O6MsXnIdeFIgOJ5veL4YG0SA3vfU1KgzTEh
mxmO3Z/VsEIE6tYfz9p7o/0dMR4tgyaaaNzO/rTvVRVex+ixWICrkt6+Rn7DO1EWF++NxhvRLxXA
RN6k8trVMMKmsdv7Uenupa6zbRgM1cPapxNIjSnfxsGfRjSkQj2yRzH02LusXtufOep5F1Y3G1NI
291iVmGdxcmQfv33s6FdQmgVUPQDUPJ67mc0YqHvk5eOjQKLJ/TObzDcanG+jk+1js13fJ2SakUg
Y+qPICmUdl6PlZY69HtsVvfGrM+ex10YgVHX4Y5Q+8vojyeii7cHGcOxfgX9YSKMl3v6r1zMBTVR
NiEVPvrBSEvqqL4GOiC2sROdim+PbzZOsldjHYNv56XretlaM2aWySdsPujlKfdhRpxRjNFF6iFa
a9d4UmhxkyzWiVvhJb06mliPTJ/bG9Ag0EGTJP31pksSzUm/FFCjR4GgwFQ9CS9BNxQ8xCZswA9Q
4sEusYWQspYCfmiPlJ2fIZnh3TpeuW9NHtM6Kd7X8Q4uGQoWcfN7hO65tZirKFEdlol0NOyuO+R9
XW1hIeG9oxGStip9QADp2yBmCLND8Vh2aufCG+9KLO3Hwv9WKH2jEeRNVsCyIFl6Hd4u1EwNTN/L
C6rtzWcbJfsLUA4Pee9t1JIipW9ZX8dG3jhl9ayX3j4H5Zhjf4MUa0TIhC7GV9ezboxAodc7n+yh
39M2vsx7F1KsnnfJWNxZU3WHg8Inz44ul9wjQ25cxOm7Z4/FJ2O560v7xveRfFNefk1kBEaDnvT5
iwxjlD/kQOwLH+U8LK5k0v2B+X1nlOLELG8+3oZv12oAaJsKK+ke2ILjL5ipHNK5o4Y7hH2piTOv
J2vib2N8Qh/AeKxV1/He3BaFmt3SbXyGCFS9TeLh2xpYX3vd15s+s59Cp/lcLJZ34jZ8p0bB9Q6S
AXwGxws4zddrM+8lIgekSnfcvfdSVDgET1G8rXT+CFwICVwoSjbWfq3pQIyr2+96u4xOPcXbl+f6
MpgqU3wDO3e0Q9TQJyVq5/mD7sb7Jeov63C5WhvIvpF3hYLDNplGmrMwlNsl+ierKfMP6jmc59u6
jR9QhQCZM9QNIiAJnlvxr4+//tuL3DwdsBquA8XpaFbHX/s3a8qCyDlYECpFfz4p7unNPX08xNt7
6PUQ5vf/GgLeU9wB9132g2+c6/T4nXAbd6aPR3nvRSCvQJQh93EoyrwepXMp0lJQnPfBUp5bQ3Gm
3IuPR3i7Ueh7uDbNCLAj76QQc9yu/eCMe+mMiCP/NCWRhUbEx6O8c54HCtNykIYen0QcF7QwrGtr
CDjiXrm/fWWhb4Xk737AChcOJT3In1NvbUdXnBjXLMPXB/nrYY++kshGNH3QALq3qmzSGD3jnon+
k7oo7Tm7W8NxuBnqwf3q00G+R3f85CHhve34UAXg+4Fv5qL2XfOF/1on4YqYvY6y+c5BMeJxCV1O
u6VPLkC5WveYRULTN1tmcUIKbYED+R8ZgGg/+b57LdI62RBJIV8aWPjE5I4Kr6Yaob2zsUU/oPPc
BfGPsXah+Aw/W9/v0d+16hQdE5Hd4AVlPVtlPW/cfpx/+YjOfnXLvvwJExVZ15KBAMJp6xmzhPUA
F2LYNyIOsFdrEWauAT0kPbVWQdGas5xeZrgO409L1nRO5JRfL+QyGz1nNKvgYCLcUsLHdaZOPDpj
MB5mN24+qX7trnlOeYBPBnoIsdALVDZhffY9MVKAfPYoONJQ3Jbg7oy6lpya5vnE8tPvfAaucT+Q
wNld+BhHJ8LMUV5RGFF3QRcgBTwLeEPFnwJ0SxTwvG3wIIYWznjl7NykQ8G/+u2100ixpsX4ptva
RpIiAauUgtM/98bxKzanESqsLZqSery29dKCu6hR/hot0F4prl8zFFGqmnd5DSlTzo/2UvRgZrrg
LJfd98JB/FSPNI7/L2fn1dw20uX9r/LU3ONZ5FC1uxcEkySSIinJsn2DkhNyzvj07w/y7I4IssjX
OzXlGZdDo4Hu06fP+QdO5FXjoU1TQ5uAJJrjVuP6qFpo2UPWoYwUIewx86J8LrXhrySigSzn/Ver
GaQlXlmYNjlhiwaGHq9UBTF4ueDEyyoDD7NORCtKhxdq5rajxzxvc2hbCFWepzgzLS/RbHIr9MUC
iVJzjf8F2kkSimyG9k1xIulORWR/XlqqtzRM+NoKZrxGE/4QIvGb1ahoOg73vdPNHV9baEbx4lqN
d1eVTYMuMur+Rlvjn8MCwSsYBf7yK9p31Fyi8LkUR2c4MRjGDCSwgypA1n6wcIlP73A33ZmZfOfI
tW1q+FKjeXEo5FaY+cGwEodyWBWChTJ39CDqwltgqoe2Sr4bOTq+ubpNUCuNevzEWsXcglIfaciw
lC3zMYqyvZkbO7xSPkMqRUgiDp8Mp9vnyFt1vbGmtPSQeuq88fNnJ2l2mhkdU23AjDjZiFq0qhnS
NV3EsHVpZYqozeDAA8fxuVGUO6X14W333y24vABk71QDg/XQegmEoVnokuWj0IeOZQNOBt3RNW7t
O1PvVu1IU2705yzSqxkKL8h5BsGdibBRJcCZMWiCs8DquROY9Sqn2IPzDZ4GqY/IlNYKGKLSyUS6
JJzHaooCKV4rvlOsrm+gC3GUswEEAPB4UADTwgJLXfRdw0K0UFuadGlnlbgxUkwZA7SesLjSB+sL
KqG3sowLu5YKLdBGalwk5NNKIx4+bpJ3YbuNajlbSq6G0nDtYr2UO84D3gJo0WJZyl0OtcROLjzg
ZWirXJ/6eabDnccYAR70Tq0zHpwXhEnPZVTaFpGFpHlfeFtPU/xPaVU0m2YotA0eoOl97Q7Jp+sj
j4fT5PCiVUHJA44zvaBpz63Qiyj1/arbcliONQ9vDoLl5gl1fonkgPpnlGmHzSAn76D4tNvaSA/8
zyGpyyfVqTeRYq5QKLhxP34Ho36Y1Tu1RETXgfVESnNGiDNzcDo+NTf2rLRKy4BLUzEPLfGpl4OS
ABMuQRovChSKEQjaWbqy0EPnXhFuXTEnS3p8DtayAu4DYp5xBpotVdlS9VQidmi4Mlly9AkdlxTt
qMh2JQr3DNglHpAQjK+uf9dpMvR7aCjsKN7ycQEuneYENaCUoQplcQ9md1iYpu/OfTND18oL8zl1
d2rFjVSsPTXvX5DzcuxSq93F9YeY5H3vzwDThDUtU8k9Y7zU0M3RnB64UyeHUM0Xige5vxdv5F+X
RmHtqhRqwF1QLz6dKV2BAjU2HAs1q3h0U2cbDsjG9VFwY5NOtso4G0DQoPShpAK8mLbcIk/Ed6AQ
8gPyjRjNW5X3Oc8QOcnrUlkWulHegJJfmNfJeOPzfMzqVFctI88yDr0ADDbIEX3kOBlqVbnxAicX
gPeJgU0yTboJIyNvUsprsUAAl9qLB72u5sOgolDbff3jlQD5H3CMqNJ9PYOHZJpnxjGKYXs5U3a9
thuU9EGRbsAnLuw2FtpYWpWhMXKETF6YTNLrYTJ26MNyJjqb2Cjw98T/xw3fJTcoduCxlt94e5dG
HfsHdGK5KHMZnIyauaFmJg5hG4xNHArqbCjU71kj/AjzZlPW4lYbyHzDW5XxSUwdvxqFeFCYY6uZ
lHOywUtNykBdAnYyUu1X52crViwZd1b/KnPxO95xw/r6N5xWBX6PSCgB6MRl/KznVDuDBchRiPck
qXcKloNd6M4R/rk3Y2PVl9m9l7X+3MJsuRuC5WgwcP0BLmxA3aDSMkZ1ys7yZEMMpu9FPcJ9+9Cp
6L8h47bG6rJaGWXl01kJ2+rp+oBTfNnvGX8YcfJtK03MRUw6tH2noPnr+ssSN4sKnZdsdHUWhlkS
POTea0oVFobCgBLc9Qe4EAJOZjz5xlXakqtZ7MzOReFFl+aCH37iULlxWFwIAAxD6BzPI/WMsF5o
EkmJ1IiHMBqcbeVhzag4gnN3fTKTJOfvl/nPKJPP5xStlwUtk5GMYa3peGKuR303Gcd0VJX74lb9
6OJyAYIIKE/lfJieC1Zc1qnYRt2+ajExJAvYiGLTzljFL3LT3tgclwYjfRM1wGmIxViTLyVDfY9V
2vH7WBl2Qie9RTIGY3qo2NCcXq6/yAs7f4QVUIsXgV8TtE8jTq4mTYvXpbb3MgQ9DD+kcG2k3xsY
C7OASzlmfbfi9/j4k4SK9BQciAkCGWzuuFA/nEWa6INFqnyPhViuUyyBqiH6FJRIdhgKl0c/cx+H
qH3OBPWPDw5maYETokI+EsYmczUaJxOkoSgOuoY+senPffFX2txiVp5PbwQec77/bnNP8W1FSI7G
a22PZWOOtIINDK+HUnCeKrQW/UQFMiw9qN4toOz5hzwddtwxH96ql+S1FyNRc9CScjRFfWkjYUGJ
T/Yx2cnl5fVlc3mSUAQ0mjmsnsmrjEs087Q2bo8cY/dN1CNSiGho3/v3YposDbm1xTo/pkF9Y2tc
niXgcOC4sI3Vyb7vMggXEj69hzD3Pret/hPS9QaZmjvF0x5l/xZg4XwnjldIQHHUHC1qx5MsoCwR
Y+gaqTm6TfE1wOsLy5IMcYjiPkmxg7j+Ts8jJ9V5lB9AOXPZOMPgJF2Ns09lNUfJr62ZSi9ypiu3
6OoXcvnTUcan+LBOmrAJKXw6zbE0I6jxgC8s5fug1GslT+qZpRcbFLPucl970frhxhl4HrUZG4I+
zFETCOi0zI2IBYWfusJGtI+Q0wuWeRkv5e5zkWavxJllZ6HTdv2lXlqoI4gBcWbAJwSc0+lajhqH
QB2iQwpNsxGa115Vf+Arv8Xp4Eiqv/R97yHMrS/Xh522fTmgmCr/EsLHavUUuVcKndihQhQfhPxZ
7LkSOXjX0Q0rvsu17i204VXTUFXknBxQmaNrY5fp1teRyQ3fmjr/iiXOrRvUhcU8JluAM8H7SGS3
p69Cy52gTxunOmK3mHwRElk6Ipm105MhnympF9xIBC5sVV2zSBSB+lBNftc6+bDQwNsUXSS54kFo
HZzrfrbcDOdujd9V0HXwnP5Q/2d84yfjTaYnUlKjJNaKB4qJOIngyXOTIXvpDQJSIPpAcaOyMgkH
kurj8hF09dGMChI3qZHxlS9xvQTlOlOFG1eQ8YFPz0nK8JxSuoG4xJgJnH4vp4lMMQqy+hh2gQn1
gVqrGPtY3xTYKV5frheHksaiP9k/y3YSzsnFm9zy4/qYNV4M81WLNBQEHUr4KLk1N0A/F6IAhSmY
DfKI0qSgcDqvJAyzWkWj9VgkTmHLgoWuaialSw3jatTGRA/lOCE89Fmj/frzaZJWjRc6Ph4R4XRk
ITMEQWml6hiU9U4K9HWmW/tSMv74ss034y3SajQAHkxRM6j8aaUEh+NYuX6MbLuq4wSEwuGbESrK
6vqULi1Jbm0MgwjBiDo6ndKgZLGjVl11RPBGnA1KROM4ifdWBa9qyL5fH+zSln7f0SDqDYB8k/cn
dwHDFVJxLEz9m5jCi0RUDJHxL22He28QDf+HdTkmpgw3VmOQjzidne9IbZQlWnnUamyFWl1MoEiL
nzgfzT/eAeO1m9LaqCUgUQE6HSmDLa3hl+sdMZpSoL4JLqDMIMYM3B9uDHW+/k+HGj/ph8AYIhOn
FZRQD52JXrfvrNVyG7tvdL82XGN8Nbox3vlXowguA1Ie4zAN+ElgNAYxNzKplfd6jNcqCrgo3wq4
h6j159avb2BuLg1GywoJSuozIjWM08kFBLMKhd30mHrOGz6l6yRrvjWdhVMLsmUzVyzs62vyPHSB
JgX5gmQKJACalqcD5mWNY7JF6NIq9OPz4M0UgjV2NDfwGecfjWOMMwZkJxhPakKnw0iJ7qoVEMZ9
kRnKs6KF+hfqGsVSq6LwQRWbbo0MDgVvvS/21yd4YWTqq1SgR5rsWPs8HTnQKxdMjIYjiY5q/6ho
Qm9u19TVlwzWjKMZq1RO/vimRBsaKjf3JLpn6BuejqmHvY40pFweaTHX8wLayAxv727Rqbh8X5/e
uLFOT7mREwBNk8IA18/pTSKvRXAhFPX3lRj/7NP02Gfh0/UhplQoPhvM3rF6T2GXMtc0SCZlAuIE
/vQ+kMONmP2sLBjlvbIYnQVCee2Ivg1ebeHKDaT/dFXJ/cs7AVaq/gwe8ftBQGixu8cC8BQe0Xl9
2ldpHR4SNVSem7DFH8EkoF2f77gipq8UIgfhkk6BBKh78vXkthW7NA0PeYkBlpr0n7MihauHKRTS
GK4f0ooaVmoRlzcizflehDFOUU+BWYxE2RQ0UXcyxnRqWxzRPHAWVeIMc6m29rFTWze249mxR05N
Yg3emv+hejdZoBFUxKwKBmFvDctcKplUahtJcDe05ur6yzybEwNQsiINY+sRaibxZQiqps1yy9nr
BnrUNRDylaKgaSz5rfznQ6mUReht0OWQlOnrK8tYimHoqXsZ5dKDUiu4CZNdfFZdUV5cn9WF98d+
08n2uKOQgEyCipmZGS0vPTwIvv4aOdhpQL4HprqifvJ6fajzwif3ZoBfXL7IT6g1Tb5VrhuDpwS6
9BRK/kIMpJXbRqvUGu4y4Bed0W5RjF0QXbdpoL3W2Ee7aXMjIzvbETwCGFBEDSCdg5geP/KHI5fm
hxBa1F2eIIi1rmFbsXVfqtpqHLFFMyxcZpJ44xWfNw7HsE36QolEhmw/LR6Yjh+1qZa3T33rq/Oq
FNGwV0PR1s24WUQRYiAuLXg7zaJklQq9ux8RcK9VkURry3DauWv0f557UDhBI5Hslx8AJE9Cg+E4
ctq6RfkUtGW1jLKuXupRGW5dy3S++E3i7uA8Y4CbY3J1IzicBfqxUGRxbeL2pNAinyw5KQSWEwHG
Ae7ZPOkKJRRLXN9YauNmPIl8p2MokytTICaWVqMF+RQjHYTtwQL0+F2kegsQkWvZKHArh+Ka8d8a
xwqlxKdeXRRF8u36c5zvLi429Go52CiBn920ffzATUyJyqfMBTthpd9Q+/FwdwoOeRbeOFLO4xNj
0Ws3gW2MlJrJ0g5V0empXGXIXw22qHuPBsKwzpDdCLjjJp2+Wb4c/V+GOO8QEUNamMp8vXzkcUKs
VZeVlshrI+Km4fu9PIuLyLsREC9tIXJW1sqo6gijYhI6/FLPYzOVsyc9hLvbJA9CLT62eucvkggr
e3LeRzFIXjOU9eMCixDHWcXBgJWsVt84Uy+t3jF7RiWEiufZxhk8p5W63MyeAlBRsxbmn5nnNz7l
5Xf8zxjyaZRqatRVQs/KWDbl0UVLH7cwGymSfYMHvSPfkvq9uEo/TGlysnkNKoedo2RPjhHhweE/
lzIWl2wOqLM3rvwX3x6rhpQSeVuQrKczQxC80mJZZF/qTbVFWAsR6KxJjte33eXl8s8w76C6D2G+
tlwaq6h2H70+tAsc3dTkufReE/mn6hd4XzdzHwGeJrGN0J/Bu5/rRTq//gwXt+OHR5gEWBOdKvBF
efZkyri9IRSr5lhbBf2NpfJe/JnsR26q9Gw0upjgBCdvNEarOO4ML3+KKxrUgz94G8uJlIdaoxTl
KmaJGFIXjAZaSCAJoL/KzMju3A6bhD4uq4fO8FVbQBMRWldCS5tWD8LSGo6QQe8sS7VQ5iY+YDce
+zwTJ4SQ7wOpH4PJmVp44/sEMrrNT02c2Whiqc4P3dnRfZ3B+vPiOylaYJ9eLPR417DP+vyWyN2F
Rc8DaGPDG+FLSianK5HUPo1x7iKOudFrKsoPgyktzaLCJC2Sn6+vhQur3hoxxLDi6XORd5yOFXVQ
d0liK5SqXd1WhHSVuPKtEsn5hGgREuBZA2PPdVoiKZI6MFIzrZ78wTBnvoz2o56i/GUKD1EqLq/P
6OwuOl6AZf4BAEvTfprSiHktu2UXVKw6pVw4Ql7MgxBRnVoPuwWXMOSsPN3bqrI3/PG+AnqF2C2y
QLRIkHk/fZchaQ3X3Lh88mmMN+qLJiozLepvzO9CBBkRXqPUDXdGzC0mp6nkULVucPh4En38ZU3s
leId5j1gquaS+0lhz0g1kif1nZB+M6VPjXere/g+kdONzROwOVBk4XZzxh4sEhQfpY7vmdbyse7c
w+DnyNwmiz7WVjoWRa6VL/xEWIR5+uYMw4PgIQJahXYQquuojNZpgkKaVNw4/8/jmox4CQyFsSQw
6mqcvv9YMiud2hH7Joi+aml1r9Xi3O1xY7u+ws77U2wXOKe8foga5/ctB/OJ3Afa96QGbjXvO28n
Ovsxbc/b58DsX0vDui9kbUlr8/rI57uVex4NG25UqO9q07t5WgpmkGdF8ZQkNba+jag9QxzOX6+P
cr6DuLRCvyEpVGhfTuO2UXhqA36neJKLFBn0WO+HxwhX2JXe+6MVY5/eNQgOLF0Ed+zrQ18IvoxN
6CODoQJJY+r0G4b4YempwvU8V4Gy++JL2ilr03HnVMt/1or8VknBVyuT95FDaEYsbDcMBS7Rzgr9
u6frD3MetsZnwOHEQjCEG9Jko8WtFNZ120ZPsrQaSu/eCZJ10nMm1P6NrMAa06bTHTUOZRjjcuK1
T5OPKrWyos3U4RhmvrShf6xCw8MQklMZeUFqlY9a6YqrXIrUX65XCP6djysz3ueenn4RUDtZulWv
7oba8L+3w+iLq3b4+SzDyGiXQjKiu3Wxt1YWHlCoYhlqsRwcw1hZtdSsfBzt50nkYCFo9jH25Cga
SQqVl3a021Zrv92RAPd2H+MQC5+tDB/SalQwrLBvFGedUuirLCuaZUewekQWOl81qRyvJB0OXOk6
hjsr8OF8S3FE+ZFbUAJqJ+8/Mw9lmLuptYzkFwPTgMJAwTMaBnsIoiaYpR7eCXrixrbvlfoTLMn6
U+uVWMh7XsU3yf25FvfSXSvW5aKXabh3hVH+MMLAuxckP3uNwhpxOM/C/9mViqeKyI31LxASwa3h
ISdxOvMN08fZxQzwxZD1jZC0RjDTMe6eN6XivWRUwp5iS8Rv0gUtu+wNq7rTk0iyMwjoPm1CxXou
HFc7DGrg3Q2CN8wKLWiWZBgwT7w4/Hp9SZ6FOJA9VCk42ihf026YLMkMjQpP8pzoiMmaXtcJIHWM
2eP21j48K0YwDhR+Tk9A9OeS6Vmc67rXD/oxN14xJXahNSQ4xsT9Arn4WSCa94ZY4kdWNreEHs4P
F7QHsWuhXTTqiRBHJhHAiMIqxonu4JuVZiulri9TscrXhc6Wn8VtZ+wko5PuU/Rgl2rbSndyULtz
wWxgSAYpvp9D2WMqhyW5CpzcRh3uWwO29MYhcOFLWKCfdM57cOQwa08f08hajD3bWjkWqrcpwmSf
SdrP2L9VBJtGfErY2rtcg4kGwajdcDpMG6IsFwV1tHdbGXN2VwmXwMDzP8xcxlFGLbexkQXHbxrp
GoFtUCZytK/117JejwZy/bfrK/esxPY+BokmtR1phN1Ov2uUarGRuekhx/m4orqx1urPo2+9lWwH
TbbFyl1rdHPloEVL7ZaM2vmZRi0bqTbOzrGhO20LqpHXiyUGP0fCl43kotF8dopvUqjO+qx4EZIb
R+h4TJ3G89Phxs/64ZaHCJ9XqpngHPvIOqidlM0KcQcrh6BQmQ91Yd44N8/2K51VmQ4FbmM0cymq
n45nFHQoykSNjoPazasifkutR2z9qtbZVQEOLPFoQXD9g14cEg0RDi0C0hlVV4+krMvGKepKMgdo
ZMaqbZjenVe3mPi9NV6w8YSbllbjRCYvdkxL2HFIcdCcmEwU15ZAEWQP3RLFqJdYI/ZzSuw1l7Rw
i3CpTY13Xgf+K3cDCreBHyyxdlH/cLugc/V+SGs6CuSgICebsqdCaogVD2E1+JsH+J9acngwRiXh
6+/4QqY5ih2BwIexQs49xcOQO7cWx5NzFJDGK9VnSp4L0xo2cOmXioeRlZQPtokQONan14fWL0Ue
rsAAj0wcSc7edIGcswrLPtrnkVvPhzgO7VCRo0elzETb64wG3zdIb26Ioa1lRfpj1jRAWhLtF3kO
3rstlLusUNAkz6Vu1UTKyGbT001c5dYx8TraWhidz81Yjl4xhq7JenxtKfWN+jAkvQwzqS5NIGYA
L622xga6LHSU0gcdEXAhnjmNlH0xvFi/S+Lee2yNrrKtCsWZWEW2OVKbvZfgJ1M2XX/niY21EP26
WYRCZc07NAZnqtpna0UGHu81RKAupRY9k2unR7wM9+K4tZwFCn3VCttAfRabMNAVy30Zeh8raUdX
56rQZCtufPrcCFSYgGiKr9uscOdDqwj0DtLmD2MKAZS9TQTjH8756VqoaycrkjiiraOVxjrv0WQO
015GHTzO565TI4WeePqNXX5hFYzJr45vCt1JlGlOA0vqJZZMnxFaTZW9qUZmIPzb3ZjYWdLPzIDa
UO0f5d1Ya5OzFD0OHaPRJDtEvSAj4lAgPx76kp00RDMUqGOI7oM6zBwfi0FTFMS1psFYC2pTwGcw
q9d+2Sk2vWDjxka/NPuPDzbeED6EcUpaydiKCPfDaLsexgOEQJky1vWtNk0lxqNCQwOYLh7V8TPf
lrgRsjLqE+Ggk05h1N1JG9n0/W3vhrc4Pe8n+cf4CXeC0DfC6yyJss9U6UAsavTo2tjfq03W2b0v
YrWdVzmV/6gcJR2s+kFUqgxjx/5XpgzfPRV/KqdOkkdZdJRl7IXqptIkf+eXeb70UpeCXS83WK76
wotgGO1aJCdeh80gLB2oO5zz9VclMdR5YbSFXeIA8Cw0TfxoGm31jJS2a5sZEkSJpCInrka4fGOP
tqT+EdmU1s0by3n8YJPp4/SFQw5HB83D6R7KQerUnujm+0TBJjgvj0IQY3KifGpi50Y9+Wyodxj+
aD9CFD13OeUOkWsashKPKqzvnZCZw1cdI6vnMoqTLYljeaP6MV2rAFbBxiFbKFL9QHZrslP7KJHa
WIyNndDXytc8wq45xlnt0/W1Ok1sxlFG0BiYC2otZ1mcVpqm51q4ZQV6a0devgxrbw7mcG6IGYlO
fUurdLo3fo+Hlxl7ZMQbTxoAlpOJheQ3MCi5dZptvOy0Ziv56Y2PpUy/1vs4lFYwFeSGdcZlR4jW
8MUQuw6uuxkUqtxIRuFXy9oUXlRyO+6TZBajhjcvBLXCJdPTj0knlzYolGbOEvZnZupx6Bh1uMx9
GP+lIDrrsE6tO3iQ+kEWCm/TJhx5M91MrPs28+JHnNLkJ6Nokq3jhuVDhku6XIXDXsQaZI3Nifuq
uD6BvdCd7BO3dvW10gZk+CEecRrXubbVPbW7UfaYagOOEnQjUI93ARyFhuiYS3+Iep3RFXKkhNlB
RGf4wQnVdBn2IbbJSoWPg4zffOfKxjYPY5VmiebMa7mU1tTpq62jisN9llSgaBtTQqSgl7dUYJtZ
3ojhPfLbnK/XF+SFZQ/RlPUOVREyz3SBtFiFSC3aVYfSMMPHfnBDe5Aac319lLOiK+sD1DvnEJgY
xlPHffHhnegB9kBRaxSHotBWiYKzEQjyY9UWT13g2kYHVT0L51ho4ys8LDQNDncu+MdhMG5s80tf
hyIgEWV0X2SzT/a5pLSxjtmsvusLTOXsqjcd7ER0C/Bhgs9QSf1GgmWkdsmaun7bQ12RXbZO7m+w
6uHb4Zc+p7qWfYIeYFKuQHi+Rs7m62BF6Rcrd5AkuP7yzj8R9fixLDuSrSjsTfaw3mlxkIVWhvKT
99k16r3kKYvrQ0wvIyxZEiKaGBqFi/EmdPp5AimoJSvss4OrBOo3p9XyheWH8TzD7nuZJ8bw3c2h
sklarc8ruWpvXL/OLrfv4xsysQMdZ6LiZIrINNS53lbZoSUQoMePJ3wV3hdBsYijbtZZ5grrcROu
pEHKjNza8s+nP5ZNaD9wvLMVTqevWzFIqYQEqjIrz8Zly5/pdYesg7xDruWrV8C57nD4SXxxfn3k
izOnZMDEYQqP2sinQwsu/iaB2GaHUizKbamGwSLFFe6hJ3daCyauhiT46Qy4RX1HSCCeCka/qItE
mecISfx+Ef9x4mFevnuaf0+zvvBdr5r89L+3/vcCS7Nf1X+Of+x/f9vpH/rv5zTm3+lvOfkT/MV/
Dzx/q95OfrJIKiRiDvXPoj/+LLm4/4/N+vg7/39/8V8/3/+W5z77+V9/fU9RaBn/NmBgyV9//9Lo
y26ynf7XxX386//+td1bzB9bFm/Jd/9t+gd+vpXVf/1l/RtWCfamAJNp8oF0JZK3P8dfEbR/j4An
2iQjCRodiHFTJmhHedjCS/+m/z0aFWsji5Ab4F//KtN6/CVV+jeFIkTAxu4PxHBd/+t/Jr7/nWb9
/hiX/eYnVh8w0Og4ovo+ap+zcUl9T9dOmKME42SJOFYw+3WjdPrCqaRR7kXmrPQrbxNBQFmmIxon
NRddm3xVghapFiqDyexddLrD4mZDKfCmuNJp4sHTaIBHJQoNI8KUtzgJ+GIsZFWZls0siTMcuai1
zmE+7XPqSIeUlhJaITL0wxasXSIPxsbKG2GdFAXmBL1ZcxJU5ryqtXDj4ld2Y9ON3+1DGvv+cPh4
Uv9FfYx/p4A/jIj91Bl9ia1s6GZqqWi2OICIcBJTW/Rf2kr0dqTh8QKRsH7uQlN8CjGzTrSXJmvS
XV28ZVGnLgUzptmg3Tucey+p46dzQ8rzOyUPlLlTlu5dlxWSXbZejYpQa859amirSOW8E1r9XkHm
aiWYwl0zJOZCb+JUnEmZtVGk1nt8/8HCQ2XpK7RBBb71jZcwKRSPL4EcFA8GELMUe6jrna4eJa11
p3KVYvZ7aNEV75R03iGL8+oZqbGjgjGLIvVZBnLxYgbSgxTn5h0M2eHufTZxKfrbitvmIQwcb6l5
0vHDTvx7vf8rqeN9Sre1ZOOwUU4/E1cAtgktbzYT6Ex28sekwa91I6BZg/hXowmpDZLdWrluunXp
9GxTuVCX+HWNYbDi1XrpLo7AFjSa1NmRFrbLLuqlWR5hdRMMeTwfSqWad9huPCRhrz15fowXjP4Y
qR2+qn5xV1i9sdWEaK+EkXTEHQ4QY9w/4BwEI2Fwy8fWQXbD0nBRKyNKOHLibspgCHeZHygvopTc
D+AvZkNdyXeuOhQbCV1PF0Tit9wbXkovaR4rP1/QNvCXjiIP88zSgqMVWt5adSMcOAKsvpQ6flZq
BABuvMqzFU/BzeJNIgDA1YNSxOmrVDs1jVs9TRFZKn40YlQdMU2oFiM/PR166b7PtL2D/ui+KOBG
qGHqPmZh+UvM8e+p9XJNUyGle2AFycoprGMmpsU21q2v/Fl9hXxwsQ0N71s6JOVW6kplMYy5lduG
+KiasKZSDOP++RytwivC1yBZRHnnPXVylS31ot6oqvAYOe1G8dCOx9otGrR0p3Wc+qbzjPle/mUw
esWuEbyZQaUIl20mV0vTzP1lmNyJilAeDb04NE2XPKLmB1wCZXiQZNnOK5MfVtS9RCadDxflkhsl
CPl0qVL3H9vJFMZHkwKKftp4P/qQ3ya132lDD06ucJvADoMOZTI3cg61tsytOHtoSsOH/SQu4lDt
j5JSfcXJ51WTPHAHmbAExN1jNptuqjKUtoSOZgTM7MpYWKNCIb4OIFAh8GU3Hhu+8tmDk5KPOGuQ
HpTGSIpPHxzlS93qNB0viTYY6MXryqyorF3XyYc8VFTKVUOJj50mr1IAR47MzQzHDSdU4plbbfxU
FW0BTZdNn0lfzdiyNTTjtpn2nY6lv3W8WLbV1DBmfTssAt8ytlEpq7NaEugQZtK3wpVhF3W9Otc9
+Zc3xp9Bdr4g/kP/dqgfBokqnaeFqzBpC5SJe66SmVVs9FyeUb/tbQdV+xm/a5MqhfxQR/WzRwmM
er5gD6l2NAPzpQnEmRwKX3NxgA2Wyua8K4KXohJXbpbfK9i/xSNbE8j7LNHiXZ0tNLL+wgvgCHnF
0RDDre+Z2ZxLzYNayqEtKLNBLY9e3B4ya4hsjChRWC2jueooCyU00bLDb9KMnkLPfRVQIpP8mSdE
2YxCMY0MV3opw+LJkJ7owCU2xi6OHUnSDGWM2tbk4ACA7i3tj2VcrSjboQwXSt1j7P1qwBh/os6D
SZ40QwFTe4DUtzcFIbizRN+yQdspdy0wMRwjtWpbJFW39LiI2kFaJock2bKKg6MWPnYmfJq905jG
PEZKGzGvBj02KeEhCF6oRgAaswvddIDw9fJCctt0L4vuKjOFN2ok1hKp+8cw7OXHIEv+/oGOQ8H7
Mx7TTE7XRhMPn2WAaAaU9XkHpuleHdxobrmqeyy9oF3Ulpc9Gr0L1D6XtI2UltY6yZM99Glz1WKC
tNLqDFSIiRmgZETlq+QNv7zINH+0VmBLEZtJl3elgKPb+w9W5ajopfGWXce1FalxNtSkXGWmJ6q+
4C+I7ThzXF7zeFKkHgIgXaj+VMPXLHU9HDsx+gq73v2ROdGXAPXmrwjionwbpeonJ/Y7G1mV9gmP
e6TxfH1Tq0m5E8XIRmAwfi4LAf3BzJI3hnMPxsB4pmT+Ra2zbic1uvwSs3ujQXkwcPHeV0JVP/tN
uMADSX0N82zpuxUUB5++fy64JWVA61OJmSn0jaFYZLnn7QfSFMuqtEOhVcNjU1mzyu3SXV4nql2B
QgHlGC6I+hg7NINpxyZwgwhfQXugubGs+0x+Kqresz3W0IvquG+dIadfnVw+pL0U7LHyAXQkNNZ9
mtTSgr7vr/eflQEcgt+/kNMySFr1HtNFnGXSUhHuf/8gC7tccWOP2KGpc2/c47mf+cj1JYc69fdy
GCePrlznmxwO1SxPPOvVcnZRF9JTGDkkrjXcp5pVPVb0qu3USVuby3e/VEq5YWF3bmb7DbVPA6jJ
5vcPlF5sD/fswK6b1LCrvK62//xQyk64blKvnFk5H6cpnZUrh+1nrCH0dcCj2D5+avdCkzubUPWU
pUW744G76Sb0PPEQiExQdrP6To5q5w7RgE8Y7wh+9dPAMGPZ+VB7WpzhDJr8D1o4+jh70kbKJflN
b5Zp5zXf/Hz0cqngiC5VNsCqUMQQ0zlVu1fRE3v/WeLVzjxT+25fK9pSoAxzMBWwK0GjbVP++kOF
LnLpV9WdH0KXDcLeXYYafvNFncpryQp+lbEsj3kZTbtce0197/9xdB5JchtBFD0RIuDNFq79eEdu
EBwaeFsooIDT67U2Eilxgm1QWZk/v3kdNl1FHZuZr2HXjchk24WYzKWv1OF4HNppns8LGMbZYNl/
1Ns27jRRYeC642RRKT+GTq8flIy1Jhh+6PP615jEd4l95mNh0WQZTkfTa+rNefR58LKhNZ9z0Z0H
Nc0EJrvjwZ2gyJjipdZiXczBS5MPL6A9sNmCfn5acn1+mraCjzczMwIzwfHKucpTAu8Sz66MM8hk
F+1b+7und7iqKjNPJtJyvT/rm9ESZyUXUn/K8guECPNZMFRle23Gtiwvvpol2H6mkzV3b84y6wmm
URqpJvy2bmsmjt33XoKt/LvIe67fvh+MVuUnv7Bf9WXYLv//QyLrOhj92HxYc7DHXSv7q5qaOYI0
KJBrBOPBxvc2XpRFP7Tay0yqYhEcbD/7RY/Q33ZtpkF1UYOQCWon7trpbJjoBLfJXl5MeDrnyZ6H
0N4JjiB/t73mQfO5OK586TUpX7yWiaO0dRIi/zfttIvxtJOudAFBzMOxahtKP8mD67Sow1ZwXQcS
V6FSswGwtPsv///9/7/yobmFsH4T1cv8qVnLMv7/rWWibq6T/TlZ4/LLqMSM39uasv/G+moyr85g
g/yUtUpbeq44Y2mOcwRtMqcjOBS10UUTXUnKfoMmm8sobasM8/BmW68T7mqH3EVZ8n/LvGPL6Dfm
FnKOk8XczRsN2nTYZfsxZp33rKndew4a37nfdH/+f586KxFZ+bhGcZFEngCHD0qAw30Bj7LH4mCY
xNyO62C9F/3A7NvJBFtQ8RisZ2x9xrRsEEiPnt9dl22m6O/LWRvb/mrqHQV2W6H2j0X3lo2sfoHG
qyifiyzNvTyItCLv4etZ42uu4s20cE/ATTPesAELzLASU8nRLt52pHZcacsL+S0z5uEBDIHKfx4U
ChCwnO5EZAOTB44bhzXYH6YBbH/2CYyGcnRFLp7sVT78wJP/7CyJZS7vWzf4Z1v5Uzr7Tpv2IECh
JIMdE30Pn3Zt6NJi3l4Dppwbp7F/ybu/82C4n7W9d7GpVPM0mSRe7q0uXjWnKONO5X90Z53S//94
O5nlOXfv3QcJmNLYy+s4muNrWRs/+61crnj1TK+yzVOW2U7MVNan0u+fdTrpWK7VX3/X+0jaj4Cz
6nGc8ZDFELDjVhlgmv/eK/MPqe/Fm+WsS1LYJIyO0jmLbXmYlmkMPWPwb/CSeog+XF3MTU3O6iNf
vR9lhR33YK51OHfLUwcIc9kHWP173x0aa3qxuUjPtChkf4m+COcFcWcwEFjk4xc7QODF6jcyy9fK
jqrC/mmDJp9W0+fvLGkRMf8o08V/tFYZRL3HhKi6IK7atrzpAa1pM91WzDTft3m5iaV/FobGYVkF
Vqa7lapM7+N+rD8qXD6vAlAgnMsaLpcwX93K+rB46i98dsvepK7KHNTx82W0McgZYHxVqbcM+iHb
tptV4YBEeEEbqn35xv0gzPMlCVofj7Ci4VvT2oQQ3HQmFGMxw3XItNvmagkmWyryZLtc3cmrEmw3
t2QftkfXp2G2dy3udAwObGmn0pu7o3BqNpBjlirhnK1AKygNgXqQ+UspjSw1A40mttNo00ztMli+
OvT9o97ooT8ITPm9do2cEQDcYPSy5KvKl55n659W6Va6NOdML64EMeCFQXMXb7UeB5irR1m9aKG+
bT91xPQvVnvQILbZ/QvYhXe+U80js+elyGJ9HneRqsEaLnjsp7OZYeFc3ns2/RAUbL6KtXtkFOE2
nEwVT5ex1BeC4OMJFCLuTDQdpcpe3U4Ljho2w/nQz7EbyJ9sCb3IaZu/cssf8M8s75nxeM+QOmTa
+QhBKi6HyYmI/9iPqvmzE6Ku5YV+7az9rcid/jj2/hKrhRo2K3Ust4aItDoSxMuGxBK4oV8oN8yq
9c3AoyBxgh8ed0s4lYMZFZ7tHzOj/6yaYo2WQCujuqCNqScvXKefkxWsvIes4j78ASBAlcQzGPfm
Nt2b7S8p0ypCyhu1uvEBv2uNqqqcLqQ/36TuP5urrsWmlQ3HpmpveR3cssl492Yrj5EdZodRVI8V
G6ikNN1/kiJC7gU0vnWiW9uMH51lkiklqi/iKGy+E0em27CfLV/LUjtTkFbJhR9d4HxG6uW6NeuT
qH+v7vRQBk37uNXfml75B/o69dp2+k/9XfLcH4NVNVFBclUX4GSpFzlP7LhfbxleKSob/Vh6okSX
4z5KR/VXfxu60K72bzIYsAcfs8QYhR+7Ze6clQHpfWg2gCZGKLYrzeDU6VKMBLPO1ouxMaDVJLZv
jXXv3zuHcjmf1sKoo26YvMhrOv0BecJNGMObEyxj6o7WgzPI8Xy3pJYLj7M1KcFstCVseAFIu+2S
57O6epR6HS8iE9vwcN22v1VZH8zcUSd7xstHH1oukWC6CGu0wpFmEuJUfwKcfC9b+2lTw54u0tLj
rg/+VhvxwdvopLpo80P35rH/i4rZ/Jn3+hCOY+FilUw5zTfgIXgCYjP887DtUQ3n56hDUgpN9CNx
zojZ7MNbjk81PoJ5NFjCvwZtvTDjVlO8OJWg1T+37SIP7UBitpYFr8HCuqLSWcbX+cpCdQ4Sv/1e
984ORe7jKIcN91nBwdWDWp7uM1GlkYu86h5ffsUhqbUILFtLV589x77zCGPxr4WWkQ2hweXt5tlL
tZT7xR1HHLoHdZwW6n8h9f7gBdqvLu+aiCVRGDhje2mElYMUrXsE6PuvBFvAq8zpL7PSEGX5115r
dm4D60IyTPbcDe4zTZVuav0v2DvPigkOgcsnFMDn6p4+bCknj1kQdYfNpxvxYcvtld3dRAN+3Aq2
b93KMLU7+2EffTDM2bgWy/i7D1auRgYqnsktNKTsI7xosDdXfRWVrJlvcNPWhDbI6oMZHpUcaJYb
dSxm9XtEv0FBGE+1l4uY/D87Fv6DU7V2mC/dH8gRL/nWO2G302K72PbEft8CZ/HKEWbQ3OlGrCyi
tXhCRDQHfKxFZkZG3197QcBA3aFMIy3xBNHbjwl5wm6Y5JPybvQNvLTiWz/ejCrTj3tdX/Dzsk/b
ynfmTJtxxHRrxE7KDO0p787W7PwAFGBFtP8UhqoPjdbIdMYAsjE93NWd4JRjvBet9i6Tbm+Pg5PV
L13vJoP8rF2SUNq1F6m/O89+Rpuc08dFiFGc2Dcz5lvn7pU5YrWUGU5Ur1C/t0JsIVhjE5owMyMC
dZ2oFS14vVFWidkSiNVTSztkEFHjoePU1i1afXU0lrI5FC0jOuNzPPnbFEl94jvYyq9Jh0i2DN9z
1nFuNYJiFoMQhgJ6+0CHrtTenjRLnPxg/bHgMJ47f7eyHSNHRn1VwAloTv1k9zjKv6JFZ4RZKxUZ
C27xVrvFA0yYsUAGLp3PxqxLKKwt78YXh0qnf5XFDmWhXEJ/C7LUreyDCbDw4g3bc17NtLBEKMet
S0kwu8qJd3Lr/bVMClndcntUUYHDaIjj9oN0Rq4iYqYx4FV7NPeWFeWCu9vV5lMtmFmG3uYes3Vs
pZWsY2NwE50g5MjdsuJoYtNuAF5CHgc4ZUtS+mN2rpY8xBG3eV8NL50Eeg2/sYaDXox1vBI2H+9z
aLBCvE3igEeMSNeWT121QcxQIC5AQ+4NNHtaKKSlaeLCRBRNbOvDefaLMvEgpG0BFzwe96+enIrQ
8hnRiNKNN1gdsa/vXCmw++Hor7FuyTmZDDqjWppb4tDWrganAruB1Ggmh3raD1xwCyLs+1Ppdq1K
fHv5abYLQT4Ndvuo0hEw8QqcnkdltG+F3cftwqrEd1/nzbBTpMJExfnRtGdFZIo9KZx7QQPrt00R
r5a/RFM7i6j6dJ3iW8fiLMaU/K3dvNdZjh9FJ7OwW7CaYkgiaYhv2Nk945j3kaaZOVdDhn+5VqZ+
po7+vHpHLDK5MZ2uTypH/zaBvuJxMvKErDLaOh10Prfr13nJUppTN6zcQLvVM7PDTh8Eb8C3wsGv
k2md98gp/SVU5RbbVAeKf86shRtaZvp7KDwjj9GPTmHbjVe/Mt+1AsucZtghI65EJba6FW2yM2ND
k+TAep52XkhZAH0i0mnd5EWooo7cHHuwbvG0KLO4U9syT/xK1BHPqZ7WOj+jLe9WUM3nIudcObuR
rIaoY9Ey6o5LSD/rRh4/fxSYjZX1inWPWS3nPhN5uNNWX0XbPwg4upR0a2EHdQ+U6jWYGWpPWj0n
XmYFDrQp7auHte3ck/lB4Vt3bsLZOQ4WAM4AwRlcV/A3zC75ExCdhu3H6K9PxGTJUw6mCxLj4F+v
Hgu/PpeODuVVMzH+Tpct0w6NWXj49No3N5MXdhsOJa0WB78cBI5bpQpdFmpkLu82AdhFwjj7RiTg
Dp7GXcKjhI79wA5wikcPlIR5T5w1i7TTfaoGyk/unjvUUtFc53YkJr+7GMPe3U3RFI05BZAEy2O+
29MRQ8OJFkbGRuYxipmZSqre9+Nan1Df5CrUp6o52/P4Y+T7uSlLnmqHUGSNFI1SK8wbaugIsWt1
nsQQ58b4Y1bTdjZIUwgHt+XQ620easaZMXL7sCbbib3BQE/EeJmhHwrFkmtPjJflsXb6IsXo2w8X
L/G03Hgwu/rUBwjNJncnj8VonpT7VO/KCaWY/+UukeqzWzw4hGZIZ/3WnOmB4SDWh4S29wHN6RwX
S/9L6IZMJgRhNBqhIsr0Hksj7S+EzpiaFVuoUnfNnHAXSVV4v9XGf7Ka9ui728mX60luVGq3f4NV
9Ztu7KVm9uRiR4/2NxPHgs3Aj4EHXFh24ufLh3AyPBFz7zq240ynwJscVffGZsoIPeGF7rqNERos
g0vZ+1ERXRriSoYhQfVXttXLNppXoyJ9u3sYMidZtgZYOSAPxVjCZQCbdH8Pq/0tFgiSHllioZH1
4LXdy/bbU5wnaCWfRru5ES3D2ywYW5ztZG53ZRLtQmy6bVzRl6EN5W3WgfEHnhh4ovEGBMZzRx1f
2jHJ16yLVq1ok8LlRVZbEa+CS2ge71RrHK8Xb8hiQJOx1t/nXoHv6/eDUT7aT8QPDecs60W4NNkS
WlXzRk7Xo9Y+I8Gks10nlLYBsUCVT7JdNuqv2Il8NJ4GlKyGh6nGlXDycQ9xK8YKqU1WqNsC4lg2
/67H+YOIKeDfFoL/4NrUleU16+rp5pjasTCkm1ooqLlIFnYohiVSqTVmtDj9eRVFzohn/AtKDKQB
XPZQ92JvFWnNHlBMSmdrV7PWtj0J+p1TOpY8mYkGC0tlf9PrqHQqvlknJdbq24/eb+HckRZ3tk8F
sHy8lTUqKMLe8om+VPPu9yuxS3Sxp2plddhxu0D5yaj2Da15g4HBQ9n2f2dicl0lbpqu0mp1Pmbw
c17PMIWNtbokb2Y+pRq7wcKBpdX2+UNGXGuCCGl5HsaM3MWnTe/lDTq+cxj52RmWPO+2vXa9Eevl
+HPNtHhbffGoCzMPyXL5u+rACXr9K2M8pTlXXwPzaegLFxQDekGSCbs9rmDlMdaKJMaU6jaBhUe5
y1DeWztsAnO7tCLTPjOkR54l6MEyrTw77vppr8sl8Aj81fqiTIsaCHi05pfNLIdUM5CrV44sw5nN
8VUs79zl+VH0fjqX2DfP37Mo311l1y96x3yV5/XHKNb1sJsfnV/pj3qxNfSqE5ek4DNpClUw5SB7
wLcZ0MyQH8XI+Jot2yNodnnYi1/2BJ4qp7qONhI9kG18eN3ITJTh0s6em4fMFOMVV6q4ddrEJ0Cm
nNdvvTIjCwiERKDAjbupIGWOgyOGagn5vP1Xz2v+CB8KxNjsX1VDCFG9+yC2F78/m8CKoT57V2VW
X2qzgIOn17lx9Ng06rQvR+3J3kn/EpI23N6yF2HK5TL13UtvsgAIhN9FNcbEnNJoW9r1XCh1sI2Z
8V9YQAR936ba0G806iuTYC3PJK1X8ejwYFmejStlX5wDFyVja6wPi6efXfnu9f2aGvXuhLbrUzzz
AGTBp1laZrRBuRdSsfC1BVLxJWQRNt3xSPm1s+HXfc+Y2V9WPpRHmJBZuOUi3W3tc/RUFtZmc28T
zRi60b+5CPojYXzvZuc9NHLJL3AF1rDrGBG6xnqcNHKT5XlEhgQXNBwHpcdi8pIh89OuvSsXdcY+
j9GD1Mu3TGZfDV4RdMzZvxxYZjW555eZyEeNyuLQqerGc7s4X72NQpSBQkVinmLt7gdR1hWdOvBZ
FjjpZty5uM9ZH5hJZVCE+HJfth7wmT72h+vR+/OKg2jJIPSOL31NoCJEpC9bgFu6cIvtOXTHGqzM
AsXau6M/Dmu8bqsDJLGm5ux/1vr8uxmnj9ofYEEIcRBAR+SDmeKwlsNT11QxWZdtXGYVk8VCd6LW
+rIs1ZubiRd60ihT2hyOupOlM/u6dBmS7j4/WbVbpKa50MUR21asq5l0VdfRjvgoxyZYG6ZF4pdZ
dew8bdknfdB0oTPbaHoHOFCyttbHfOhAx0iBqjGSYIEGJtNRdMkoqK+WqB76biwjfSO1wFusUKmB
OCu/CWug1RDyZx8hjsGHJMq9pUkbwq624LMovGcvC4xjDyQBLCHJO1h7mkxo4GGwZpfJMF/hbeTn
VmNTaTf5Gz7KbQzhGqrDNiUBEpDYmAszKvvqVDbWEubwhzi/drToCDd4m02sU+ZvBsAeufVOXAuQ
xtXv1dPQiUOuspfdG/iQxjaFTwq5B7g6MMr9U0tbAUEGzM8QhYeDnP8iNO+na87/KA1eRJFsogVI
Kwxa46sBV46cuauTqroYHntlZYRWaQIl6W+bZxwKDSjAReWV+o380ezLFY5s9rhuYVttwRUgtOOq
2rO457qya+wxs/1cfptDQwKa0/9zF7PiQtOzZMQbQVISyaUzwsBr7HCe76OLq58Kn+6VjSicVBbG
eAdRN9uzoe3Hxin/5Ra3sF4CwWEvGq2wiZuSUUwVs3vcBxLGTMXhH9uliax9kEwd7FKyp9XMvpeJ
fZmHMC7sXCgBTb5vh1ysPzGeSuTKts93xvnc7PVFYI2QuDwOZyUVelrbPFd2mR2qDPuIzT2gQKdJ
2RSzv/lLapKDpjcfmQvfGMRvzfvYXQTCQl7JNv+GuLeASwQOsK98LzgZRFlSJ00o4KbVXIu4r8nO
ZjP9UbTj0yjae5Svbh8qgMtkrFQQS2uBdKO7hxpTTgyHKTQYYz/kvXHvjX84ltadlqdsrqvDBsYV
qnl6o+O3uajdhW/DxUcGI7rTQFYKCyZsZfJOe8j14LF2lDhY+9VjlkTWFcAUK/71bJaEiVA7t7RQ
TLP92tnjxUMB/v+/1T7SxYginqbpUxsbJjF7mMOZ9ZG2tLhLbOjeg655dYrqua5bj5aJ7ShblmT1
ByMxgllL98sOJO+3PkuxnhikrWKVLmETTUEtmIPI+5qzsj6L9pMOqrvIdTm3tq5ilyUqh7dK91VD
orP/cnrCHHKi7TAmYokT5q3dftWCPXBtPjDRj0tApNf4Ybj572JAmFBoKslc6Acl914skVGkbLEz
ZOk+BK7B5olsaVTsv4zcsTBA8IFCeu15dL+q3CDhNoPlMcvdeVR5c3BtPnS9zNIAAjz2ba9FCyDk
euTs3umHwdyJoy65yTfoIMLX3mZ8FtEq9kuy+ejTmVC7eGimv0MzAqUhDiQQOI8CEGn++Jcx+31i
1Np+kP6iJeSN0D6Ua+yz7z1Nb0NdDDdzCE51M01xI40m5GmimPxamu7JV/aKWGxl2JqY5WuX0waE
mQQOJ6UWBWyNTrkHpxhv0Nm06+p/jWLMr2Y9gX3Ac4rqUT42KzyOwP3Tis47e5P4lQevBTEaIWxY
/9xgoHBz9PZjn3guS8df4WcURHwG+XMxgXAIXepfldl+aI55bIahPwQzG9/hCVI8GHm/ol/L+j91
Fxej+yk0KCkznYftO2dz2C967VRXyZxeyO/cyWnksJuAwMOvRFb+abeoCtBJ5a47MJgvF+6fa9O5
c6zX1OpSTJGz2f/wr0OB2+x5wtYjGoMh0pwSLpbjHNXYN0ku16dJz6rQc9s99ZRmHIMpuwxynU52
p1hlwgCwnMdu3rRfWw1ERr4eUpPWyZ9VcCh9yj0LYv2M6nM5F1OeJZZSiZy9C9a051YaYb+YECNs
8el2YMd7P0faPj/A3UuHtrdSmGbYNuWjDibdudHSgQjjxbSnur0UIFp692xA0QkNt3NDC049iJOW
ThpjR91YRWIXwW32KOXEJu5xSeatEN4Yyg5PjM7/MbJivMybd7IcxqvBLFTcV33i7tq/piqfjK04
rDzYqT6KY7WzZyMqlbOxNwnwmRXOyijC3XTGE/v6aF93xYfoQ+Tr83SeLkOtflKu/LsR03MXjNwD
NcaMSNutuB59E+Zb/VA3My91TqVTHVcH++TJpQ2wdOBeMg24dOhpxYwrNR5j16o1VQqSkMXifavc
ty1ovjcjx9RHOjcLJA97LB+2FBhxtNxRWa0WeOgNmFL686lwtne9T7eJ1Vydl+DifhBmfiI6mJJN
pX13RoUeoHDZxDLSFSOi6HrzBXjUWdUljIjGGzjo6rnQ5if2xubBxJ643P3H4B4S2S05aK3J7lni
lmzLm5B1GVv6CPmkATl19W+lqqet1/R4ZeKDD804qFsD0aNbGWe6vKHbpDkJpgdkmxe9kmevsFlf
BWZ71ZzsAabUi0XQSF+T1Oi6+xdhi2lf6HoYfHn3WXZK5HjXd2uWd+vcpYwhbUyxcR9V4Rp+zPP+
MJLi2ROGG5orUv79LGTxQZkQoT+ZycwK8dyJsqZNknaidIpVKf1onW62HZwbvNCeRDVxjW23GUlx
qVnXsmmHhIXf275U3dkep4vcquDk1t6f0a7gwxk0uu3dxmppPT2CICJghslP19yYVEfu36r0i6if
FJS8DH5Nbi2nTgcWL2sN83M3OMAIhRWt2S+Oc228LMcJPQP8Rcvai/ao1wM1CdrWkfkX+WVQhAWR
TMnqQu3Rt3YiTngm27zsnxy9OfpT8IvmjHROdwjYkrSQjWi6wnzkHjB2fUhb22Otp6Ua3pfx1G1E
hNrm38YttWM5wS+ciJpEHAkMCnIKYb1LbKYnCSmvgwfDZdSxkW4l95SnPU1YtbkKGmSBZIi5VcDX
Cs4WMBJwo3bBmO0zJwGWF5Lfczb9E6Jt4JN7xIJDqEZVZ6cSDVKXs2XbcvozonYKuJbO0SqOfgNV
sR21333hqRBfxYOqnAvgTsYkwI02IgYI17V/NIA9s7ILItk7Q1oBDlxKv/zgy+9Av/QiMRf7ZXVc
JOlKj0DJ7ciB+sD4EWcZlbfqmyo0FIaQLEcz0lqzqFJjwPq85JDa7aVdbw6S8cLd8fUwbtTjLR4h
Z3IGftbCu0vxoszPLRwPmC3xJUpyQSJRsbZ0gMWrb+cDwsCOjGDnqRxsElAFS6dxg4hUWw+jVj0v
8z6kwVqydrRBIRttrw9APK2u/ctE5z6ByBqjd2hZlzYajfQMImwsPdupaBeZ8+DrrRO2Nbvmlptj
LrCX0CpySrdO0CDChyIAmQPvmdfKWat4dvOUCe7NaP1fu2z+soLB00XrJAySJoZ8fmaOsgmPtrxI
z7s/4+S+eWpgh2zxALL0PBTFr8CGilBKnU1+48+UoVweKwIlfQNYbm+HR2DwZXPGw9S0cHusDKJr
rebkbt6Uep0gz9412Fb40o6kX9WhCYrI7gcwIiBiPaqDLqnux9UeR742IDW0jwmsee7QhdhZj9dM
zP07KrYp8Qqq98h2nfyO5wqN0sm8N6e2/43xwLW4j6sBxO/Ek/ux16dLvTf/ytHyUrHO6T5fRJE9
FANMbygufzrZH9hn/qAxg6K0rvFid/jfElUEUPOsquqbbF3zfh014QajKc6mkc1L8IAYdOQDG9j7
1HubBKqsQP6HzxqYUc/sLnUm4PE8l4m0gi1CHQlHwezbo718ZlOZJdDMe7T8K3cQoqmGrEBV0pa2
LJBmT1/iLB/nsJXmtXbXl173ZDLMExFfcvyxQc4Oh01ToRXMV3IqEqGBe2oWjc/ifowsyVmRfdXF
P3NWGBSsXOlL8b2JvY9qD02I5WW/OYjOISsDAMJm0sIBpkuobfW/kTCKuOjdQ2svjz1BzdBuL8QU
31W48oUrg0KHLrQSthG7g/V78wpYLT4HeoE4T94CbI+Tttx3z3J/b+dChgXuCncDp6/NtodomGa6
MgPHZf95Nou/stAuO9IbmCjev84LnYkHQc4SgrHdw1UwGecVl0PM2pf4oTuIrHe/7e55+mjtv5CZ
3qdVv7rYJ7OAdCAa+/kvVnprUMCjreTPbQ5oVVWDQgCDATj7gYiXtWajQeRAEVh1XFkunFqkxpWe
5JnPoZmcX0FBq4mK6lhtbhH5Wnlr74D43FVGus4SEaan/tVLASsuq7+wpHSPqbfzgh01BQxKftgH
4zcJCD/ElGvIRxXtxRAklYKyhvHEd83yKF3c/XMf4QkoUC6thQE7qaqnQzJ+STU/ZlARDSyyTs4A
6woYaAAFKz4yOaUGzKdY43yKjPWL3NSHXFijoYgRyQsU56/OyIKwcTykyQrunqeAXTfdPoPFo+Sv
tBdTYabFgQ73QGaf/+/Dhba9GrP62cgWW4/KaxJdTn/Z/n/wqTXxDP8mcmmg+X9VFTp6n6HGaI0o
Uh+DFTwGpF8XXu2lXQB81w3Oqcd0maUgD6DV681hdxloWfEOMWX3rOUsuehbTZqZnnWATmHbyb02
6+qjq3ki8JzFGtW3JcLbrT0IXg/NIWEDm/sVNFodKapfv+hv3dT/WbjA4zz3nyeTMV0G68e91Ibb
zbfq+zLC4VZkt2N586dpD0WCc+CTXoXC71/MGXxNtoQP9fLuMiL/7BND146I8TBSam792F+Q9Wrh
quFOMViSi5VQkayXKlzkQ+Xn/9x8+gYtfFmlvnPu4RbjdJaFWmtpx/GmW9UdGs7qeHNcxcK3SjwF
Lameda6R3v52jLe1d7m5PfHMRktGrVxfSv+AR3p+xWwAcyYVQsVmvKs7rF/W7t3z1JMpnOLgz1k0
TeVllTCuuxonE1dv4sbbsT75RCL66veGB+q8M/dsnP5svFT7BkfGSmyPdzC2lNVxvHZ5fidbYtRa
i/k45fUlmGiKBwuP6mFcoZUxU4pgDMLA7CKoBE/6BrWG9fNZ57PfW/esE9aeBl0Jym6A+Vrj+C4m
6xsWGKW1CLj7p479a8vWyGUXkQXUtZI4E1ZBQKeaiW5W9FrUluN1gS03LyWWlljB8NizgpmMZ1Xj
Pxi0RXXQmUOMCmeWnPY/krn7UnQK3CJjhuhd76mDe2/bZhXjOMhUEYzvAPBgpjvHevmPq/NYblyJ
su0XIQIJjylB70RRviaIUhl4kzAJ8/VvgRX9bkdPEKJK98oQyDy5z97rON8AMDhPjA22PCleSQpQ
ZaQpQ9bTO0mye8JdRP3eoCLOr6FhblRtR2ywqCeEqy4DPeSVCqkv5gqpQWbRp4TLtx3G+ZrU6XuV
beiP5gdiSLuZrtup8YwjKRwgqOQUqFXYXB1PnoouXU/aXKzSUaRL7gt6TT/Xa8PNm1NVYo/tNfVU
Y+uHewRhx9KOraR6svXp1eB90RcEDs+SCKoISPrih65cnK+N9J9mT6OIYR9UnKCmGEM/23Zrmf1K
ZLSDDA6Uftl/C3N2doMH9n2csMUrqlC29lzHdz1FekCc84eM+iQgVY3snVV2oLnYAVLRHzx0piMU
h4sVrRGs6d2TG1oPafztmNhb6uVg1RjdrRMcujzakwymNMp10dK16uqza45fhjsO+554ngJmeCht
+SnD4urkfrSZeyZnxluKPXcSl9pS/ZYZKuQfU7FJpzwLsIqMhFSaH/Xi7MfjG/QxzDfHbustI/6C
2OvXuT9tjLmYjkwVt8xy2Cpy48hh081pHLXLXNWuzfJ3S7qH1FXxZnvzSztIDIAe33hmLEzNIQ5D
o3tQ07DnBP3aWcYLAMoomDMKnarrPjooi2PSPCWSPAdbwgYo93tsqw8lJW07XVsx27Q+SIf+klLR
2o3dd9co/sbW/IVGHgeMt7zm1fDkhWnASlFsiRCFgccNudJG3gSJ890WgngWXQJ9oJCVzRE24gdj
FNQFV4QfzB26h+eqQFjVvipmE+6tNeCMapMgbpO7wjvMv08bL9epU4m2epQQq8nq1w4rPVi/ebHj
jB9UUuTc2MjqiN1U6Zi3U/J+O6aYYZMUf2m8sUwlUNRa62MUzUpzzBST1HAXCWInclF5Lkx/P/hX
raHH5fSEBvXvOC+fncyK0JlRGZXMVs3UTIFGy3ATVpXGoEbtwyHdtLXc6tuPKa9NL73EnjxIZk+c
fcSUvT3S+p+teDWyGSMhMaLLlT5FvnUZQmz2XdNjEiycwPEdKg2HG4hJI8y3FyvVclTtbR4wVYHX
LEE/oWSRaOywElGuzvW+xEgQaQPdJzwmATaYX2bnXdOeW9qxFpXxhLQYr7BYYkTDerp2weYTK4mc
Xb7s2oQhswBTKBqEN1C9D1ggzGyZFNz6i/n4RvcmWYVodwGUoa2vGQZsygLttf81kp/bllr9bRaK
Tf6vAzwz0BnXFTRhbJH5TbRN6saQx0pKp6V8LjTOStpIJwP22dGrffpg+YTua/0ixqJdina8TJzf
9/j132jc0Fha6J0Z5sT8Fg/tNe5sqkA9qIvxSjglf87m5HkqU+to1umL0q6jP97dfqo4ASWnOJuK
9VQCss+Fe6ir5HPA3HIYM3AHTXaZspnbtIn1LX4L96RXKXRWxlusqsXSo5kfmRGXO8rNHaSQDbnI
80RPGS5wkNX2NcfYuIEx/6aczGddRZOx321SYbuc4V146SEGRUNEcm58IrSIb5q/FAN1rS7icXRm
xt1hrLSddJ9EQq0t0pUrq5A86EnBWEGbXnBKlC12f6S5ubeyYkIIwu41efNlHEwV9OP47da70PHU
KQIvPiCmL/f+3Uqi5BkliOfPO5TjOXH6Xe6mzTb0EWz69H2ck3bjDavUsLwg6r2zOWKuyj14uQqb
DU3LTRyr/uwV7Q7wULpzSbJhNHUDr034QOTRS4SffHKmtR7Gaw+pH/E9Lo5T9ZbMvUarz1l7ZSzP
EyZA0cfmWmseOfOnOhTlzgL8YHX6CX9PuXGctEPnyzZJG1KBzsixY10cYqvc8zUcIlPgnZVrotMs
7mI5SmubCzb71PMukmp9scVYx3ppC9Sqf85iHLM0U5duqVwlrAErpRGUMNsgmcjiYK4wqF2FuQJV
9qPE/xNYmvNF6MXHND76f10b0FJHe81M3bUcJnuX99gHknm6aH1yK3QLdadJdDijw9PY26vRLNJA
eZ2+9d3opcgzB8oK9U1l/swSD7lB6NpWWNDXpj45AO93NoyNN0amZe8aYgaboZQ+z10vVxpnjEzf
FlF61Lrkls9+wu6YLv1K3jDP4Q9NHExcq/qnPti/c5OsdYpEqoVWfuJnwltpG+UeKtXEIZ9AiocQ
MOr71qjVCefJrvTLX5KQ/WFsTCbFiIeC+YvkxL2jwtu2bK2BToFta/3P2l3PaumtNy54+WoUG+Vr
eIdHCmSBRrKailf6aOAFll6mnJrvpqgwg/p4S0xJdWIW+aZL0joQ07dncOhKyEatJK4EugnTlw0o
DlNXIxHwsmPY1xhNbKBpbNpVR7KjQgTftLbfwEqlz5hWlGd2noSngkoTkgAW4FhbV6LjBOajwGIm
NHflILZwEuB1tjXWQRhRW62at3PLzlB3krhSmyvaZk4WVC7fzKSkMvCbGnr1k+9mRSl1CQC1MBr3
DOoioTMNnBb5bithJheyLXmNp9HIjN9aJKugDZm+Mt651+adbt4q1D70pT5Z46EYtnUfv/WN8zfO
5A0Dhj6mmOQ11VznGOgBq4I2YDD1x5McOEMkzUpZ1iZuaWs4MfNt3KG76K3xVStuHp0vm9P+LIAQ
AqBrnnJNtxCgKcWyrvkUlWduGj+5ICm7+Kb6iT0dZ+P4Kqj1Auz88Urz5N2g3bALLWjHBDOBnMk/
qWnFB4vcFGdhYzcZiOuIqaQPh8F7SjPz5CP/70k8fGlYx7ATeUZ6zZBBAm8ScqNncXaNBC3bMYtv
Qotsa6+VRFuaJTU6Q9xhFi6qStY28VPpsNVkkb+zVcX76mfl86DIinRK/1YcNBGP4iNukxqgc4iB
15LPQ+h5VE/Zc2VBbhonearDrq3ZYKbX3pIa3X30EVq1R7ZYuddCjUwJPqFJdKc8j6ujX2p0kCJj
LknodX7EgbWwoaOkfxhomxxsfx6XE2W2N23sBWWn7px6GmwBQxkQ9k9+SGbYr+bBGp8cMvXXrDN/
WLTFy/zMvZwfvKz5hS8wOkz2eLZDX7vRw/iunZFIzfJK2SqYbMM/VVmtXxiEHG0VynZIY2XfkcOX
44Bp0q6xZjXIODGG2w0KCA7FLJ02IOrKY1dVrYGTM8r3WOL9LV2MKRBw66/mcnl8pIQeHRsVXv77
PBCwYgc/IN8D3s/i9kU6RHxmHPywlKJAYMK5WyNOokwfd62y8PJ3RrRDT24hGPjhIe+aeCd9qgdc
6ERUIVmsC2H0NwyFHtFXvo7kER2XLP3Z+raxoeQXGw2RdEXcxiOlyFBGvaPmHr3xANhhzfNcfOP6
Z63DAJdppfM6FTN+eXM5f7eu/WqU/o8mSZb6x5jfzZyGgS6y5GqV9fxesroNScGQzsF13gxv97Dy
0d5Mnk1oIo//pAKwex4mv0OXBWUDimFn1HZ5dG1ciAKkz9v/esm2d9Wk+970hnoumoMZifJuLxcM
HdUBs883o2PX5tRb11D3qpM5DTsVjdjUhH/qNSe69kXnXpVpwvIYw22JC/MUlr61MMhei2w2nVVc
eMchLvHiz25+8TsrSKSwT2IO7RNPPH/YkXU3yV339N9lVJl3UqmHqctN5g2ZCTRKz+oOhPKsO4g2
B8K0s/dlYQRl0Qz7BOT3W026PQtH8z4Oev4GB+ZqZYP55Ht5fHUM9S4n3nhH78W+6bTxbgOQeS7D
j2yax3vLtNrAKsZ2Oxmpe9GYtbSjxbpplXev7YIROsjPvwVPr2flxdGCinPI5sxeudLLt7PjdhuG
1IZ7e7EyufhGNh3VyT7NM/lVp2yEXlN8EDA7Vsq3dxlBj3URJ+IrISy+qsqCVYqY6WoCQom/rqV3
lbTPuen9eqA/MOgtMd+3JKsIqgIpcAkSI/1PPpbLzLDLvYxFuu87Sz8/Lh030b+PHi8FLQDmK9V7
gRi21wbfxwqFE9kv1Js/xdHF85cZrFgf1r3V2tj39GxLNELHTOMM74ZsEjzRvTw4VreJ+7o/FaYt
L/9d3JCbupTL71seBLOP8Ij8zyVa7KmDr18afMOH8hGRxxnbcjSCZuBYZhwQpJo4ChCxzIeuO+NZ
2vRYS65Z0i+/bn1yIlqOK70iSMRg3mSNNSqPz07R7omkR3vLlPZRa2PhbR4fMnwjKMjTBi0z2njW
q2xiEWSDsKHItHX7POXY78p6Ko7DgpfRnPAb+FG9Y3aFgMQ2i1OqfRo15ISNr4bwjY1dW/Esd88c
2PCxpAvjCEtVfban0xSW5VrXEGf10dCDyi6zJ9dEO5vpOQh2m0cnQSbdsSCtvNXz+oyxvv/DoLmL
W1jOc6XPn5XB3AIkHf3usb5hT/c2xThrO8O+uuSH3vnleiIZ43C20XKL1Ppg9oFOZjUnLqH1+I4l
yincwp/jECcnm9g4zYWJVmFobFWZTAdFhICyIeYYU9TVkmI5QCjCbjcK66muS29vFFTiBbE+piAW
+O+Wv8PjEulYcHo5bltLp/xYwsLKcC446o2DtWTAoxCNNkmI5wkxt0FOXmWbdV//Fouc9MA8Zmzw
af5OBwadYIHXSBwFa32uVfB45/W57Rkqmzi8hXBIliiRPNG7atq90Yj3jGQSzS+zuNFotDYljyQV
kSPX2WiSEc/KS6ql8cYb4/Gkk7sJhkVxbWnPYjXxT3h9w5MwSL3OaTmuU4ZUzX3W3zGQx5jM7OiO
Y+4wjhEbuD8XlyrWROBrbnLScFUMTG1YRc2udq5OI5rnf5ehqp/g3WIfLgcsAPI2oIHc0mbW0bMT
f9fO85dTO+a+s8NyZ1D6oZS5t6J1sfTq/YBjeK7P85BWrGTjIa3N/J03Kj5GhhZvyQQU+1yK42Ca
+vvaKjr7FCVyhmIZpuexaiR2ResrqwcEQscc6Ds5r40TqbfabRhKNVNXdpb5IRhaVWVsqVZpqx1I
geoFsOTr0llIOq1/dzPk3kEVeF7y4tMcTWfdtnV+sLv0nXHQICAm46URQ3LNuYkiQDXfc27dUuTa
QyTo7njZkH1Y1FgbbWrLLTa5IJrn/GTOXs5B1CPWCxgIpzkvPenJ/Tx0e2s0gwrYymFgNiZh/WXV
rsjI9KUiRDUZ64wRobdKWmjCQ9sg3spm1+MEv+aYPK+ESPhZev035K15QwwBowtHhDUt8wIeaI0v
yW2N1YMileVedEPWI1GK0LWb7cl+bZLRCTyP2FYxFdlZaoW/axKXUqkYTxbcsA2PI02ttJuumfdO
eHG4lLoNzHjAJlpkmjjzFLZ+/N7plXahEFWvJmPlAlk/q8kzNghG1CZObBPqmYZsP/atCB63vWB6
B8217qetdTbzaX4PPcWvjTBdY7oASkRWzsAIyToRE5MDzLgLq/QiF8ADOVTj9G/xycAv9AtlCeHw
FdEVKTEcWtw4cfUEFjZAhtFXOMCmHw6WD8P0802zHCXGHrzVTGl35NbMQ76kF/RjhkNcZPqt1Lrf
IseWVUemODdJpVMxNvaLIbNLTPIaYxbYBovoqitt0h7+mB3BBpS3OY3zjYbDBqc/QQNbdH/d2sSL
xW95mRiEcukhRuybwrwrg9hR25TkhSoVnuLBPCRO/oghI+QpYCaOp0OHqWzKeMY7nksn2QwJ0f8K
j8mKCJmxfryxoafupj6Qg5fFfAqdydwRniyo0lxzw4IdEiDyOQLHvXaOzalcFgdkUL2dzqNFBZY6
IZaJtv7VGmzyEYeAxwrVsxZuqYD/GiLx13HKTF9rZuojvtLwIGIGI5E4mimKBwIQU0sQO06+IggX
L1WEgE3x5x5czieBrkwB84GLVqRLS5gVOr0rTElPXgt+1mLp0xgoSlJcMBkqz/XjmKOQ18Dgxhhw
hUASfCz+Uzxngd3yHDD8sses0YvT4zIaE+dvvygRYXzKZIaj0qdvNHsXW8MnHg7CYU3MGuLb0JHi
Di8zSNljTCtxMznjfB6Wy9h57bFD6rRD6Ayco93pmC6SXmamVwftztGoiSI6Q09s9O2KKTLNsU6L
zxy02oV0SXks8fqsWtPReUjjAq1OKjZZHBQ2ab8d5Or5OlVLGT1EDMqo/F0VCevf2acFXPdWAr9Y
Qo3vwA3sixIOPOGZiSJUf48lZ4zbo913clOK/Cmcwu5gmwPCYNyMV31I8ROzFO26zvN2Gr5XfbWo
x8hhtGLCIlv3mZj2fVSfJX6AOxZwLaj5ql1k4kNvytLZldJZ5THFR6vS7swUnoGzWP5SsPCsCTQN
7xQ0cps3c4w65cDSUdOZsIu2q8PW3hIAce/KY4GYs+VMbyccNp147ThGsjNykKah2luNiu9lSP3Q
ki6uUjeYZdKc28aKt+ZCv/j3k4/JALqL9xL77o25G9SYEwcc0BExoJ2lxNOwB8uUkBuTmMe1vjwy
giDHPl9emrmKd5OWyACrSXjiA4lnPVs3zIcBe4GrWdhtT8VXgVxrQ7ybHaJgohvYNKJ559SYvkk+
Z2fanukhkuVHZSFUjrFnHtPCSc/8Hzn+ytq66m4eMtu+GwkDFe8eSbk9acGcoz8YHG/COV+Hc3RJ
IXj5Tn5Ww9fA/KMnu0K/0FEqI4J6T49nzjVqsU7dzr2Eg1UeY914a1LjOGij/jFgqNp2vfVCiLZ5
slCqDTj1F8K5iGML3sbJi3wtZbW4eMmKFDiQATP/KOYJhpOfz3tPlzypPLAIgul4fnzUxufR+V6y
QLMTJU+kvpyboCy9ORmuPlmexjwU2Hz+59PY4wAzQYvLx4Jj/Ghv0qwpjn2ustVg2tV60rWdnjjm
1elojHFSMPep8s2baOV24nB2QUXbtTKtz+mC+iOCEJ7cpt9bbkPJA9tiXaomgwoYZRcNjyDL2Xo2
J+dVr5R3IvTjBAk69tek3DV73abwSwdgrWHs+o6wQOPU4I2nJDxPdi9Pxtyom5dWxcGjll8JFanb
4yKFeYkYkq7n87NVuPS8KS59MTKuaw5PamrhUNk4bfypPiVOd2K4cXlq0t5/tp1h+9gMhlnK9b97
ta+sT9hmT4bG7SC6LHuVtsubERneGi+wtQNbmh1MBhitRwBQ+Jon6ERND1J+sE9Gn0PWGXmqZ7JP
p6oWtMzBJGNKJCMAqay8p9WsfaF+0rOwnWjnlHMahAVhKtmkS5Kqia6Pi2OK6NpF1nRssuZA01Vf
V3UD3SUdwJUm5ohZw0i1Z548aoksvDPugOh5j9e3cmdJw5DMdCrFvNYiX9toKsnupvWaA4zD4e2w
H0IL6uiS7ozKQ0ypZUYJnVni1AtaPqlgr24QnaY0rsJtPGnO1mXRXsXLPU0GFnADCIyNQ9nRRE17
nJMxP4/LxenzLxaFkS2Hmeq1W8mtX8+Eu/FhvE5UDb3d0yIdvXZbD72/J3bDGAIRnnqDE6CF9frY
kj1dJct3MhcTnnTljxLQ3Mk2+/glIW0eSKOI90opQDaYp3ZYhnDm6i45dqSmrQsCCOurmd8Gx7qq
KGcQSOxP2yZs8xtTCq4PEFSmmPPMRLvplPSYtqrEcneMDaUBmbcw1pryXfZyiA62XXv4KlQVFF1e
nTCJRWvlM09X4+y0qvtObWuU05IBZNeisNUzsad6t6BhsA4ZlzCxn5F42hdzRstI0vwPpe/wlZFN
GrQ8B4jns7NCU9LExNnLyOVRDP7fdDKbcxdLl8QFfSv6u/OhDHGaFY2I12Ly5M1qdXenk888Nk4M
7GKKTJR3LdDSsngqQ9tba6kBsKvxvNXjR+8RtJEp83j9eEnAhhWtjNF5O6wVGJCytV1yMOwdYk38
TBcyx8jthr+uBts6ZcKtyE+bWGEdDe90aIJ7dUPzyrIL+kHCiFQFMdt01Nqb6iCKmRFJj7rz302L
sqLjtLcWs4c7YXHUB6bROGfKNedsm2FyGOPixZHVPgv95DaXIno1ByZJzm2q7USOZbASc3PS444p
EDFDaRrPWfe6kXziIgVMgUHzOo3az9RptU3BIITb4Ma7x4KqQcvMhDMgQDzXUaSfGL6enbXYuWB1
X/TU5bdMCJ0sM8fWmsAYMvdm+/qgK8n8MPijdYWUZJ3xgsGZcK2IaZ4JvX2fbjGu1E5ON8vJzKfM
+wptjeqlGQLX0Jx9nvRXIQoUq47vQYCQpgunFyQV0zxOC4A/dUBH6j0hi2e9V3RBF1WLUwvo7Fa7
ir578eswY8G0P1tnmg92TOqY/6OiUX7gXBuu/x20jLIJZoQC0i9+tGu8fPFs+sWwF/QtT6Phsamx
TiMmg2s05x/TDFbjgYHqDf9Wm3p0KkI7PjLQEh9P6xyMKP8je7WOGC8Xkxvt2o2dZ4qGLaOejDBJ
Lz5w7we3tTEUYAZr3rc+rhyM8dV64OhyfHDbHNP9knNDp5A09qaVXncGlPoeE4C8psvFaZ2n0WrK
o4QnYkbDznRz+4kHYAAxtAiZ5PiKo2wdJEfp/G6NCtxCNsQv03dPnGObM1qDjGM/n4TTb1zFHlPD
4Zw6ob1LE40M5lNEH1S8h10R3YAkJR+Bid58kowd2BqYDrZFCjrrEUUupzK+9KxrefnThe7RCbyV
QSsS7+m/l4W01NECzfSPfJYx7mdX08YlyZOHu9gJyr6r34SB99bWtGnTA2nhDbXawNK7Bc3O5ttm
2JKrpaBQmYxAEaSkXpP6TY/moxanuMLyl8WxeiXgn9wel4yZGysnq80TmWTtDXPQqtBvWufG33Bm
acFG7R8jI5uotMzei2pEZrN28RChH8G4giJA7G8dMsqTJ5iJqZWmQt6XGsF9nnp1DP/IoVLHRnbd
Jx1qnlXv020JntZ5WLz4Xn129JhzeFPO2zDzLZzfstnbumqe83I9umI5p0z6V6WbvF9+cvcKmvxu
q16zTO3LWQNmJ7EEeLHdHntPRuw79nTh2BVtIws8XOj04RFTOGEcF6qhqTWfTdSrQ4i/6inhcBzk
uQ89bbTmE7Mz/qJU4Rn3fUhrLJosxvjPhIo9vEN9edXGoz3oEiwLfGhNy+kNUQ1rK80yzpYG06MQ
zs/SlfPdTkDHMlnlSeDsF8B8/73KCciaIq+2OnSCz7m8I6G6X6WtI6aO+bA1x9b96tGGYE/ab+hp
xFStDzB4alNNrvlSpFANNdrnJygGYGDpefZJ/mVqkzw0hHjWJet7CeXnRSMHtX58lKQ0Ch8fDUh+
5HOHjdVhU07txHh+XBjbjWPQxcW0fKofvfy69GUbx6NJKbsTxWJx74pZvyXs2H3aAjRlB6dabiaA
A0rHJ7ZcZh/AAFp0F1BTPA9OoW+tjP4/HLsKiw6RfA/PwBmLkbtKLRANzhD7hyKeBUkaTgTdYNL/
1YZL5Y1nMWPotAzKobE/cDhNT9ZSTciBY4/fZK8OxKMvGCQf5Iw1igEQFYnIu0s2UX0P9Of3ObTs
rS1xsJtQUohCuH8kEZubopSuo99Ij8nz40Lb1trHyw/klqZ/0/+OLpHPRIvUs22SSYxR7J9xLXO6
XKqybISvUolxlUZp8SvDC4vG3mZPkjDBmnPtr6Fy6lel9RvccjCz89CHHsYQSLKNNxvnmZsrZqhk
1XrW/T9jW5Rn043qj7XVU0xhWPXuTscfsR5BOlTLQ1Jl8pnjVfStFPVYAwcKf0K7c+26eJMpnXsc
BwIbdYKpEFyFPnebcdQILbRMHEdntCDAzDb3aQS+oJuwf+QK3KDCObiBvGqfxxr/eebKz4x0W2DG
fxrczKeGCsFum+cSLDIRIupgVbVXIM4cALTetzBv1Q4bJQcu3ftJbBnbrovrFO0t3KhRT09y9FPc
9C5G44FVWtXFiZrjREtoCyPWP8SLWiYYZrZ/bBxtgsUlpPLe5Fp1VPkwfTK8qQvawqfdQXGRaQCm
21mf2Pvx6c2Wj/GcYPmRCJbB9/+jMzVoNYx+82rjloRsUpwMUWggxDeOjIZVruMHmKZKvLqEkzZp
14rt46UyShhqjXgBwwUP0aObbsej9y1r9ZSYqnof2rrZMb0YG3bTpa+xN/00W2Ff28wuVuTPrGsx
kW4q8dTsqxnL3rqvxnyTTfqFXjDJkEUXlVXbPi8gGc6NfE6zo/Z5NJz8CJsIMFni8iVRp+1VwdtZ
aP3Z8McJsCBaaJF39k89nb6pT+W9w9Xsz+0Ty129B+BZYCWu26fWZYHR5qTeMeSL45Y1kVhe2OhW
y4EMGDIpxAnleZi991QzL/3sFL9aqFmRZWxBAul36nZxx0yBzV/HeW35dBRcGAPPzLbDBin97Keo
+p2SFI26SffBa7L5rCyX0NHyZy3c8aQ8IEMmFjrssL2xrU35TSyEZGAVHVh6vGNMm3cdza560dFt
GkK8HzRxMbAIIvJRmxonJJZiM5PGvY31H48WWAAnZPigCIBN7brS2nkjb3BSVf22N6rkAuAouXhh
Raf0v9dmn740iBb7x6f++/zjoyru6KloYJX8Ihy2wGxs0k36fP3v4raAtl0n/J1qUbd/fD521EiT
QPzRGXOk7SdE6NOIe/k0Oa1xYF6YuMMgVW/9z8bAIUiCgKRm0003/tJ06zw9X7GqNU9hCTLJ7/zk
U4FHWkexlR3EgvlvunZP6Guvj5QWEFHsexiGFzaH6VPRCKXOEMDHKv+lSrHyGObvyiRXEem99Wak
bPDJ0O4dAfrrcV7Fkm8d+tHdVvRtedxwzbU+kuFDlJA63I+JTMxdmlr3nIU78Q6fuv9VT0IFRoqa
IJwqP2Gl4HZw4EIqtLrHZdBHOBsYbPmDvyELHPyq9y/uctGUXuvrsTX+cl9aTAswKn39719ISO/a
QScI/v+/GtzXDC5gpgxRbX0b3fk3godxeLx6XCTI6D3bYc1OU4maOBRersYZT45oqrVlkrpUJH+x
DzTmEdn8uc1C6+nxqcclr2LBww9u5//8gxt2b8KRT00NepupM/FFm80I4kr+4c2yPypdWUyMcmYK
LePvkE7yi/QS6v8cOQdpF8XXtM6X/mVlOeLgNvWNYhVl2DWse2sqTt+zsN5xzHCHaXr9lrjlfW68
bdXX04+BcUcboto0tuH1HWDTbScSvS/zULFHh5O5fVTXaXnCJR1USWQeu1zid+xyxiVPTShIirKk
o1X9tryYE5hRdvtowiYBR+4vHKsleNdU0G3M5kPX9YMWAc9qRfUCkaUNzJpXIEdpegNqooU+Exlb
pY11y5gGJXXz7+h8IP1zNDXcdJd3pACpL7EmWykzO1OVHhkuv/xizdFd0se0tHx8hPmypuJRdZER
mviLY4VOJN9GDrZ6F1eAiRMkXBfw0AiCzs1WS79NOsF7k0FOAo/nAdPKOnYhqTop6XOfctPDM0dz
m0BHDUwRNEvFgL/2Fg4dlqY2roNqwlvd8YBUQ7gQA7EE25q5mqQ/rmgimwFuyQzOwhJPQ6XD9t49
O6GkGb78hyXITySKbONr3q9yUT+tHlM+Lf6gFw3cDg6GG9lSs8UxZ+Qh+j2if9vUmQH5YLo0QIqZ
fyavJK5gGiPvhf7TZGopQEzPO+hOdkgskCU0QOtjzmQlD6ZK4DUSRMl4RsNUTwXhtSq15ErWc0cw
1TXwERbxZrY5WvfY0XzRAsQk8OKkFFDsZD+jENmG0UIdVogl+mlNXyH2t1Wpi/oy1ViVI6tT+444
cj4QC0WAPI6tVTzPHctFQj+3tpDClgi8b6UHFRbnti/PMmqHoKNOX82mCQUjYY9Ef1tPzBEKGZRC
TQ1gt4puvWb6Z525KLXXA1RRnPKTmqQ21QyKpT6ukp4Yb+xiO++rQyr0XTUyr8XyWm1b2TpYn2SU
LPiEumxo9EFXyB+6DkAiVxLQi1GHm9Cq+QqkTU1cEzergzjCw+rgkh4d0/qh6YqRpW0atHMKPFi0
hwInx75KSGgq8xbTu33zYofcxdSjtWFdN11Mi3YX3vAKI34vRFGmYi7WK3Y0DkFbPRv8g1TGExpM
vqMZudJA8h/CKkkOSmrrhjPN2mPOAEEv8GszcxDJUXlfcVMEnWV2m2G23H1Sr+P4D9NU1T2EcDn0
dXKYe1gBlsev3BEPPJaMXaN5Jlb5YvsmK2N3xKeA0K5V6WbnASJjE3XIpYSOJMMQeWCYuDXWtJ+n
VVONDe6J7A7dgM5VoX6DsfsBhGMCoWh221qOT2NNSI6AaL5wLAXOrPXkjl+eFUNGzFxvcTkfPTt7
w7D3/6g7j+W4uXTLvkrHHTeqgQM/6En6TCStHKUJgpIoeO/x9L3Aun2LQhGZfTnrieL/qRBAAMd+
Z++1tS3EM8ailoVrp7+widoKof820ERsbGNkSdPvtDFSdmpb1dMhabQx2ASvRJNrWMmSnay27skt
EE3GAOM46QO3CIKQo76RRZyafIkkjo5T1fuOQ5VSY/ZCjIy2MzvR3KnoSE0NWuKY1y84zvWvOQNl
Zqv7cXS/hQlm0XLgoFLHiHnqA/FdMrHRZYZ+7wVKgmkOA7bkay+BafKmfemHTaF0l/YkgPvtQw5V
mGVxvItKfBYnxbSjO5sdUj7aZ4Vt/w/Vr/dhHZpbhbEXVBTtTSteKqt9cSNOIYk6adatRyZGPhR7
0ALPvpn+7PV4AoFMYCSo62sfNdcNEbsqua6qstXhySJ6acsjMOBvI9NyS8jEtjE/59QP7tQQAr8n
QC1Asd8JP9POQeAinC57ACoE7TABMFSJHLKNCu+rQKdtDDgi5DaOV1VGZkSnkWTQrisj/0mizW2g
Gvk9ZHVqxiGAI6oagCLL6Hc1gX0MzhGp4irFRilNJNj6sZal5tR0xt2QaudcQQbPGdG9JeCUa/YY
HGthBJO8e/Irs+QACorSoL1piNRaRSHSb7lNHgn+wfPu5j/aAh3GUGACdce22PhCbMcy1U7QDxE9
h04KenxS89z2ZnpvN3WwzQ3PiQrlj0TpZ5t2+SHqYulUkgF4Muh6FHXGcYOBv6OyU7LsyDqE3w1q
ZMDrfyTgj6C/bKeorQBNuvyNlvStIGgX+bG9sww4KFqlmHS1LgXPyhurlHKTCVR8WoYiTdLhiTTJ
b5hrsAqDdVp4mKkVAW73a5UDlI2T5lNUSPapdu+KEqc1PpF8jaoUFZLOCYYdgRzsO/MuLiDSDF6H
Bo5xZ6feSxVzBzUm77G00UoKDuRZ74mjWknxEZMhLn6/PMtxat+SUxVsXYuwBu2x8UiAgKx+Mwr6
mlIO4Y3US3/6uL7LcZ/tc5n4iKFT/uRp+o3KC7ooN/qTN+2XtByfSvLxVB8vOxadXEP+zIpwIp2q
cG9sNtkRJOOy+N7XoGkauXsqBsM8KRXetI6fY6yFaxuzYhwV+o6fDacHe8w4iCdN8ZCY9A+zPnDC
vjW7QHHoWp8A+rDLiCs2WQOGAghxiOf34SB1pxBJmBWmxhH89Nkwu1sD9f8JnQJccDc4JXZPQoWH
06SWivTUBEGzS1LaUoQbtR/YZ7hFcht1xg4jw+/Rk+/rNr9TvEzcWFV0KkrvYASp8s2a5CHIdGLk
0sEP2w74pQJpE/J3nzqXUGXSRkcXzZyghLvKJALUe9WVb8XwZVAGxKX+WTdlxIkZY7BQsSgJDb0I
/HRJfsSHh3cdN/ShD9KfNhyfUGrMrV4na1kWVJtFVu8twcqjkDp57Q4e+rJa3za4m2+0nP17Cg7K
KAVyESQjbZa8UCJsb9sabatGhgIFrLU92fERWW7gsz6MBvEXoxk+tJjA3P481j/TnBCJxNB2VSLv
89j74cr571TvUTOBRaD0DhdCCW9TWYsOHCisImkvSQ0FXsmLtwL/xZ6TlodWEl+h1IVW9lOE+Y+g
b3/lvY6yBkvOjmJth5h5uOlKELFmnP/BkfcnVNMH3FA4ETgTOFg9K8K2tjnet4P8pPRlfmLNxBHy
TYH/ZZXbEH7UknwBhIj6zuKs4nPei28KdGGs3Gm5obocu4C30yhzsTyPj4hrcVBH6SEKAJP6rfUQ
xoii7cwGyQSMYiusDhGYjoJM15p1nffHpKU6ayrkw7gsBB9LjbMDRYZn2W+iEFs5R1cPgQIOoaF8
uiZV26nLSjt2Urs3KnNtlNZ4LhNCHNuSJGM9p3o73vmIZH+3nfSAAXzbEUfzpWbkKicApTA+06yr
2wKZ/RhD+TVaa9f9qT2l3goNqEONiiRDKVy3dn7MBWYVrffPYZXxR+HtTeyxI36tG5vF1aqOWvIt
cmNX6gmARkl+trxcucsTV74D311bknewYUielDTaoaZi6TOMX/0RwmipRT+w/EifNKWqjx5il1Xv
Gt9qju02kas8UkAg1Z0wtANKE/0wVBY4BSJxTHrJgYNa6MY5ZBJX7bu7BFdrktTqie3y//Q7Doa0
aEKo1OkOrGV3LPCihh6pPoNMFQzGXICpXaIgoncI1YmJSbz8Fquf+tnISNIyoWH16gZ1j1CR8/bK
XZ/64SENzCN76V0W2xyucJR58CJSFLLx0YhcNvIaNcfhSm6oMsV6ZfHgZekULUl9yFKFAUnJVkyh
Q76bxX4hvDLB72HQLkeSZqwGcI4faebWIlGH0y90JSYzIqJBL91WvGrUzSgE0sb6JAb9p1etLRGo
HJqhPImC/koos6ZMAXl//Xq2JRuWME1DlWWTehR//yaVrKwMGDpxA8Pu9eQBoGt0i3EaIZc9GGcE
T8kjvfwZT2Z6GFmq/FNcAngG0JakEcGDDY0TYL2joFUOO2kojVNn2dWp7Nstsp7osyaiz549JDsP
AS6nP82O4bBBOJjIj3gF5ccGh5RUAXMbcT0TBwFiQC4saIfU82S9PTdp2GHKrQQQBd3f6DVsTVw/
UBU1cgGyDJ++awVnlNOJ42VjvymwI7DiULeNW2T3daNUn3gBGgQsohSICYceGuYcKiuU+mI5DZwA
gOAaIZqOB7ELGPt64C51GDC8gD07VPCtgLFhIipyyyK7TQdvVuDnZtNSO20K4icKlOmkFIBlZjdb
WGZ0MhHZJw9nHehW2LBcQ2AYEtI+zNTqZjQyf6/5g7f2Y63eIUwvTnouAbOf/nj9X3jkX0MEgbt/
/Sj2U39HEeor0AMOmOqIehSjLcFO0796/fev/9T0DQIBCGDR3NG/M6Y/ihQvrRDNeSxzvAwZezwF
3vXGGlLOCTmvoTOJX0VXWfco51fFVJUrvc76RJmFlAwFarhgGxG19QBtnD/iCoBDoyNxxwl2+1pD
yhV1OCotmgyPisC2l9KYtWxDpkcg2J5nmFxf/zAU4wvCXm2P6SjcYovJQJYU5sGupF9V2CYYekFm
EHqZnV7/V4uCu4FzDauS+9OYJI9NrRcHip4UJKXbsSZgalTFTWujqQTF9aSwqDoOvgr6XMlDogHg
1ffVYDyIMkcDYRGZAL/BPb/+kRYxtAezgg+q+dI5kTMWl3JNBAsLloeyy9UvAWRCWwrHT2OaCpR5
o9h4LEoU3zN/eLboMEDBElE9wm5Ez5lNXXRrIyACJqZ0fC5hdjsD38IetXuR30SWbd3VItPuq+HW
jDRppze1fbJ6Tua7soYAqxo9e1NdPRHrAi49L4fzfU+rPGP2LZEL6x5G/Kqsd5wluM1qNAPtXLPB
kaZTRzxT8elV0MisRSljdHrJS29J5io4hytfoHeSZWomNeaGfC2KTjn1qo0pUwzSI2UHzhcpK66p
9YVUfMklSAulX0dTP6mn3pFuicaOD0TiZd/aPI1WHudEapnkjxp8PoATI5kEkyOfoxn7rOMk2HaM
i0RTFSDmCeuCUCs/WQoECa0V+JwAQt/HHrL7LM3MjW9Mm4EgBntXmSjCxqRam2ZfngS+1RURBhUZ
8fdDaeFIDhEqcK4ZnAbL+10x1CLzGM7jqCGJBfouREHihJEdayssj8LOWeNSRjpIQ1DdBm6FKTND
kuUWNkcP089CxhuCwPBwlJXFmp+1KFJKqyj4rpLqmJJNeH0e8dvm/hkxwi9Xj3pOhW+YfbWzq+no
QOP0OwfaumO6nQc2qMRZF1XJttTwFg5s4twpEVbNNdb5clptA+Ks9n2SomSQlBdkCcOTP3HH7SzR
gPR1nIQA2630Hs8usuoETRKCScv2/2B/FQcOAPNjAo5x0zHcrKtBAo7Zyfl9qI7eAe+pY8Z2dacG
pc6qL4++ND5dRKpPmZbEZ1R64a6tLPlWMqkXWKUdn1QTOayWdTcqdmq8nSrpKFkIImY4RVYYfm8m
EvIQNSZ5AArlAYQD+LoRRQi3+flqqCHwdVyF0je4/T2wp5M1oK4BxKo3X5HNOlSu7IOd9OY+kOs/
rd8mD0HcF7epIpurWlWbW6SA2nao1eCsd9FwaEX7PWspIbQdrtve7DcJDsfBNapvVfoUaGhfPZXF
etnFGRM9KMm4va31ZjqmkLI9vof2zjLsk+srNwFZJHeuq0nHIbVKkjn8leyqTMLgp25ZlHC0NbJ8
V7pUwkhWtrska6YXOp35qTi8JFIJKKQbv3MgPeewA79Ue153Kqc/NEpR66YV+hYsCDOoWSgHTq2S
zyOY64PJyp2QHdZcqgvjKBbAemBMHgOCJjYS++6fUnuAVZM6FD2KfaK749obkP1QLEeynCQ3Gm/h
W9K5kEFdtz9x4in+mfj7v/474d6f343t/ivn+/8t/3v/kk0J2tX/BwngbLXepOX+ewR4EAd5kD5X
b0PAX//NP1PAFWH8w5CFqsCUkA0Dwtd//GcKuKIY/7CFrcIvUIh/NOV/hYAL+R+2ami2ZWBVNUzT
5K9Q072GgP/DUHTT5qBDpWEa/OP/Tgj43znbklA0U9NV1Z6lNyslBxAuAXpHywjwCxlZ9WiAIqAy
ZiT5y5v38U4Q89/LyH/dY5YN60Zweb2oaM9Z8smPnzydHPX/ilp/57p/r57/67q8gL+Wpb3deUaD
ZNUB4MbRuI9UNo6OfWx9N0I0YZdvsvCC5uHoiS1aWJBGQCQnSYuF3ZKAlBgl8oPh/vIdlh5jFnGO
47fKCzU3HdUY7uNWfOIINYeLoH2RrLa98hjTxf61lP/Xu5rtMFq1kTlTcHlXIy6N9qmB2AjWaauU
LzortstP8ndK9L9uMr3DN/uEMVQsyYyF5USptfPwfHsMmmHzrLGbl4C31+qnyzdaaFHW9PM3NzJU
QCSUmy3HzA0IYhEiYSuHvfaxq9Pn3l69thsSRHOuTiaFvw98Aos5//p1+eJL7Wm2lwobIrthl5qO
3pQnCrVf1bzYalF6LZJ54TvP+nPbEQEsBa7paGZxR2LisdfsB9Dlzsd++1lXhvHpkl+hGw6T/21V
SWiqerjddr67fH1l+j3faafmrE9LFSYXO/cMRx7WOp6WhG7RrnLjKSk+98q+/dodgyuh5gut1Zx+
/qYRhXLBdm1MDQcAqgLeJ3mygvrOd6HD++LTUKkWELXyY53cnHVyyR1q6sSs8XFMw8Qqm1/E+j0K
Qo8oEHmny29voZObs05eja1dqBE3gVfvYArnkKEjUrajhFjp6kbBZnqliyyMWeasp1dV2MUNpAnU
x6E+5TQBUbG0EfpqejNW8p/Lz7PQzc1ZN1eCNOowwulOrXFMO3gcQkec3Hzs4rNezrxaUz2mpRmM
vqc+FPkaVWJ35eoL3dycdfMaKF7gh/zqHAWuPKwrrMsB+jQffP+zbm7HLirSPDAdr/6VGiyJcV6O
/lNldlc64tLvP+votq12Ih0YR9JMI1CqpcCp9V1Obc0zrtSXFtqQMevqaSJ52DdtWqsY0j0RNASX
6SZweCGHSHWt9Ye+szHr5rLdqS2/uunYLsYXjjdiGTfo5WsvvCVj1qvDMqKIGhSm00fUU8lcIBuK
oHMyL/Yfu8H07t6MUSIZ/RKaEbZ5FzFioH4pJIK14iq5MmIsjIHGrB/7EllcySgZTugTSta0N75R
EqXpEhHYkogDGmp4ufwkC33ZmPVlUyBFx29v4M9F/tqVYDotL7y5fPGlpjTry22o5ijZbcMpCU9I
8vzr2HMKb5Yk1bbStWXB0seedWn08gOoCtNwRln/CnT0CTbOM3rx6IONadanQQlh02Qn4AT1GdHE
quB4UmvHw8de0axD+yRK5rpuGE5s/jbC4A4oIt5zCstucaWjLbwffdafI0zAhtzy+yMIehbCVb+T
Eh18hsWQf/AOs648Np2aji1fIPNd6hgquO6s7ae0UBCtl1/TwhSqz3o0YEIM3SEPEYePA8RvidOT
6SBMTXHah9nHZgd91q3LnhKUhpfrHEiDsi8NV0Xib+FsNaLqePlBlKlZvrOS0mdd21PrWmo0PT67
PkFVMP2y3ZhyzLtF3eJ/h0PVfSf2rLhBxN4WW9uevKC2PBAv0VnI+pGPq9d+lYWWIWZ9PzFD8imx
9Tr6St8xPm6C7eO9tbJW1dFdAeTah1e+3uzE4r92IEL9e7wcmsiNo4A7gcizn+Lv0QnwqHVvbqtf
6h80ARMUJtx4P6+844XhU8yGBKUMCx/K4+CQS33n3YIcwEfKEcSqXf0Kb4cNelTe/Frd+of+x+V7
LoyjYjZKYFKXTCPLKK23+Sfdaz/3Q/Xl8qWVpe80GyOUIIt6wbTvFNvo0VgDMV7DL16nK3WtrmHc
bahzbi/fa6GfKbPBIlVEaeldMjiil27r3LwfwmjnTg4LK992tVF9bFBVZkNGVJKg4trR4ADsutOK
/Evblp9aVc6uXP/1U7/XzWZtG9SvpbhQQc8UdMftaHp4Wrqsgktc5AIsLKHjwNUoTpM8142loNaI
vPqIs9a+6VtJuy9cPBquaRWYR8Aokjpqw7Qwm+JeVrvEybocJooBgN8tTBx1lMQlROhwe670mYU2
rM+6TGq3fWlb1uSrU1MPQqPPIYFVNtKTLlQUkH2a2vygw0/DkToF/StLm4U5W5mNtLmcAYo2rd5J
jKc8+1HUzbbgNCMIyytNTEzN9r1PM+udEdObXehQrEoI4UQ53alI1/DRHEYV/wKCLAQ0nAchfvA5
J1cp0INjpuJqlyPcul+1PexJOEVHJD32aZOCKOX4+nLzX+hp+qwXT3YWYsCC+Oy1SnuqtQJgnapp
5FBI+eHyLZTpA773+LPeTDUpkiMpj0m6D/P6lpIwtj7wS/LRQP+GoMHWyenVOohfQFWaQzd6SPRb
XhAcFm8kW1mZzNlt8+fyL7TwzK+H4G/WskCQK7NlWnFKjrDQiebWU+9d25AqCx/7dUx7c3U0dCh2
MCQ5TdvApDENAv0K3Ks3qqhbDm3w3pqySYiNW6F28iPQh3npX9nKLDyaNhvNfJfqJpqGid1BWiNm
XBDDLsk3DTld11rzwsCvzUaypM4lGFx2eibuJfqRek1urmxinF6EWcQ/+KtmRe6Lu/WzoN21LmdK
nCWmCBNL9auLg+ikqWP1ghSe2Cxs7H6P26KpCPdrVP1bDZwwXmFpAD9jWyqwotJ9QoyuYXOYlNY+
DrYr72omevi/c7SYStpv9zR4nK3c70cIPg/J4wj28k/8Hd3/d/yqk8BmRRA8KZ6EGkhH6coK5P13
J+a78crHQYd0p3dSNdzV/Z1btVdGz6UrzzqyraIKEPrQO70F7F570OOfl3vL0oVnvbeD9hbWvsKv
DGZe8n8GSfyhPZ+Y77uh8XUe9o3e8cpbiAgrt7jNEmJtxHMfQl4pr5QKX6fyfx9/xHzjPVSDn/tC
7p1urZ3ENt6kO3zEj7lTbrNzcgQMuwtvzGOxtbbulU6y8NLm+3G1rWstLTXmFPNbwSjQuVc+88Jk
pc0mK0+3Spmw7Ogcl3cqKhSp/eNn93Z3rRby/i+uarMNQQOvRg40IEVWmcE1joVxU0pDfqXSuXT1
adh6MzZ6imWPTZhF57YEzZehk4KXb1yZyqYx7t8/M5PU3xfXI9QPhLFlZ7auOxWAGx6MbYW6qlTv
dOvJxTtp2x/cg2uzsUPDRGXaVpKdPQOkaQwpBgFr1ogrz7KwKtXE389C8dkE6pCzmCsPvnyuAxhC
hxoNZDH+vtytl2ZlbTZgpF3Q1zXv65yQyPTcjUS0tEaunAp3lA66JAryN22XvD9FAiClxRSiLdWp
FbTbbelmIGzK5MpWYqlRz4aYdOh9LEVaepbr4tBo8X2Shc/Qp+4t8rKuvNHXfck7zUOdTY1WXhS6
3yBz4VR+E++KPQuPnbY1d8omW1sbghdW3bHdt/vyhiLgxttcfs/qwnpAnU2XLseajHGsy+sN8fK7
n2j49rhVttn6pV19O59v1fXzl09Q6rbELq3E6tPv382VwWJhNaDOBosSUSNamZC4ro4QK4AvWLCj
B0W0u8vPttCd52pBwkFdVSbw6+ylOVmxgZLu6qzRrgwWC61CnQ0WoIEAt7YMRbnxxRWnknAPQIbg
L9QrTWLp9cwGjJjKteI13KDB+UCizJSJnCqUA0V2bUxaeobZMOGPhZmhNsKEog+bFlQ5aJhtXcLu
u7/8CZZuMBsogEAZRmXF0bnybpop4qwiSEEoZNH8p9riL7HF/0ib5D4L0rr63/+xdIfZOCHLEio4
wSPocrgDvrHCPbUSVGldMsAuP8RSO5r1/1I35Io4nhTdZPYwmsoBGMCV7rcwkIpZr8cS32a+4JxQ
sgZtE3dluPfC8NQhovOtbQPD+MpqcmH2EbNuXrF1ChUjCM9tXUyBo7Dw2+Mw4FpA9RjKpOjmAmnZ
2F95Z0v7DDHr3GjWemIt4vDMuvqsQWMbbaBakbVRmnBPtDmi8Xgtad7e18MrL/P12u+MoWJqI2/m
b3MwyYGxKZbUG47YtvEu2Cbb9ljdtnfxZjz8ilcyTWRTPzPSrOuXdN+gbAOhtCWW9spzL3RaMRsV
aqIc0miYSnjpcJvo8jZEG5hm0v5DTfG1nvfmCYchIhKZcAOnMBvMnUVbHUtzuHYYt9DQX+fiN1eP
rESoVoOpO0IYXoufalhfGeqXrjwbB1xVMc0Rx46DenBVBT8S7fnyC1l436/n429+ZU01U3TYLP+9
4sUl4DKzf0ni0+VrL3TO16b95tqlpcZSWse2k8fyalBzgDcOzvV1mxBU4F4pPyzcRJ6NABbMBdK8
2BgZtbodwNqW7a1uJ7tBIyIPJ8OHHkWedf9srFUWzpT3LPaztv0rsXJApO2mhM0MIfCKqGLpWaaf
v3lhLVajIRxpP0ouHftRB/KYVwiWMbSQqR2jh77yOAuD/iQR+/tGZN56bTvRSRMULfmJ9ATk2XDi
r01cCw1WnvXjpojCXkcp6lRlhHUnwV59pVW99qZ3Ril5uuXbt+S3ae7lbL60vfvHJh3yJrsh121r
/6k+W0726ZoGZWFjqU5yubc3iprQB23BjXyMfqtuS570DrjQBtjOStlDF7zTT8lva1fssM9d281O
Pfq9p5v1dDp5I5qANpDrxrbw3MmVfHCH5JiHDaGNe1jXRMb3pyHRj3oaflLdr5eb+OJ7na0EYh8G
jeTxuKicxp26CXfGUT56R1rgimOA9bWD8oUhR54tBxTRNWEE4t+xsRPqLfRLl4nsyjz9etbz7+9P
2LPxoB0ykuqqrncatYReVVbCXFOGCc4xzHWsxTqBFWqvBd9KXep3QOzMY+9VzU4eNHujQZzZEeXU
3qiBlh/NzI34r1ifdsrdPpHJNxK+it4sIfTMBhdHBwJIgTZXSlalnsPevfwxFsr9OKz+bntGGult
pfEx2h0Rksf8aO29A/kzm+jEpLwnAWnTbfqtsoUTdEi3+b671gDf77liLleSR3sUuU3ZpohX0lN+
391EX8RxuIuO5in6Hp+CTwSTX37KhSaH7+Xvp2zc1tXLTGXw3geH9rN8E34yaHHWk3XI7lh/+vvL
N1p6ptl4J4RsK7bLM7lhRBhduu2IJ7l86cUy42yk64ZQGiyfa8MA3ZE6/kT+xcE7QRs8yrvi2Bz1
NUbqzeW7vd93xFyppDepn3s+L8yD4qI8l3jl/N+XL/3u5EO/md7dm2G1sOFAEj1HwILXr7zgKUEi
g9sZj+adjYjz8k3enXi4yWxILRja8GxDtXHbZ0x+q7CAXwtIONCCK99jmpH/rf9zh9n4qetxHyWp
Yp2Ekv3UrBi+GWSrJGfjBLd8E0D9JkirvTLcvPs9uNtszDS0RqvC2FOdsUWaVkoJmR0NkEIdpsTl
N7Z0h9loqQ2R5atSNDqdPOzaod/JofrgpZ8vX33he8ylzT7mhkZV+Og1oW5J9txZz55+toAtXL7+
wm8/VzVHamSj4MO/Ug/iEA89jBGv2APc/sj+WNjWbAAZJT/KNYn3b4Cj2fLW27Olh+MKLTWuBbm6
VvBdeo7ZADKQDWVEirBOatRsEDqslTKHX1tdabRLl59+/qbvdZyyEtQX8pH9tgHu0/+sLe8phLVw
+TMs9O1/0zFrfjOCQLZPKdQRe3RC/MJk5Wbji5lcWbuqUxd+p+NZs66Ny08fZSAxjhFnMlwn1brB
8I+vXiFcQ2/gmPuhiS1sIIDLhgPRrmOQSisfV+DWb2GW4zPW9kgj5UMYxvmx8c3kdrArzSnTAvev
MBUH/tIXq6TWEgo137RY48Gle9KqTcEe6boMyMm24Kg2GhSWEfdooWUulBPX/hERE0psCf7RayXH
9z8aGRp/f7RYt1rgw1XhWHq60bUSBi6pT8l4Zah/v2sCqf/78ik+AKuTfB1AbrLNvGLVF81OJ6Qq
x311uVm8/wS2NRsr/QBTIyZy60RYAaFioDY3HGRvUyQSH7vBbHhUq8wDx+gyXWlqsdcT4jv7qBgP
dNaPPsNsfLTKypNUneP9sBLbWtCWMCIVo7a//AQLPWe+DgPn2UWpoVsnyyRjTych5WCErXRKIwWq
ckBsBcija6r0he8xX3pxTtrbhcxoqej+ymcZ7vtPCcDty4+yMDPOF1sc7FVhZdahg/8rUx09j/IV
GDOQY2u3t8Fy9x8bzebycKshb7NrmFQSvybbwSwe7RGR3sip3+Uneb9r2ObsmwNY8KMqq0bH1H6h
SiJSieHhGOhXDi7fNweA1p8tvsn1MuEBTRRNDG4/MyEn3w1FeF9iI4myXU4YYL4qGz37JHfJs28R
q1b7QLO9UDa+fOgJ52eaYJsRiMDSOpmqv8pbsfJu9O65AXpy+frTou6dwXp+gGkbUpxmlcwnErqT
KPbn1Oy/Xb70Qo8xZlNlUDdpPGa6eeqoLTSw8QL/a8XQa+l3gNmuDI7vl0f5RFMXejNjVlKfRGmr
DE4VRw+IG49F82BaT7Uan8EYrD0wFOLOAuty+aEWeuZcVYznsrMTYB6nvmfrbfpOHeUvZntt7b3Q
oI3Z3EnQhh3lOe+sSSjsgnE1PQgvI2CYK+u8pY8i/n5dRmARvpN7zPyhDmTVUeNPo3E3glUf/ZfL
r2hheDFmY31QGQleqYImm7a4sYzmpLXBMWqC7xxp36Lp/1bJ16okS+9rNgCUgx+LTMqsEzFApD5H
PSjnYqcYZCVQRLvSxha++Vxn7PcS4Y6VNDgBECIgpNrjGF9Zti5derZ0ECIuJzDw6HiCENXKHic2
itNo3fPlb7HQvefqYuF7AXiV0UZVUw+fYeRJBzl3iyvj49JvP+vhAFu9uJB5+1ACHfg+z61InqjD
fkRkT4rmdNs3XTvt/LH0fd67Ief10egAvTUSZHsZbTTcasP/4GNML+/NfbKWkDbAe6OTUTX2zWAN
knkVIui9/A0W2uhc70jEbG+B9TJPCcj+uKdfT0kAJEawJv7YHWadOpAHy4zVnuUbya2kbMH5lYH6
fA7tr5dvsPShZ13aVFIXgBTggdiALWF1X7PAvBtddrofuv5czqaYeVm5wtBPxQgwjZDNG4jiyTbM
Q/PKHRY6wr+J2VIyduUyNwj+rD5DoDzptv+xPjyX6khj2+typaVOReyIxFoqs/tNkz597NXM+liV
mJ4Mur1xwhpQNpuW3CF5l5BGNxT7j91i1s+CorE9srtSx7Jvbf2L6z1X1xzTS6991rVIkizHCC60
47UFxNQ0GwEN1x+rucy1OSFEcL+05dSJxIOc/oxzaGVXGvy0wHtnWTTX5WRJY4gxCA2ayYiKN7wF
LPw5IbZ2JVvaFoYj2TcF2ZbR8LExaK7Scc3EC/IoLiB0pBZJvK4JpUoNtqHqX5FZvJ6cvvdMs7kS
+j6b68xAC9uT7KOFkb+CYAUyq2iir1Heen+GQH+xMeifvN4nOsCKVSJrWjwvEZ4CK6+1w5BPyApV
Cm51L7eOZDMFm2CEPIHZBzicEpvkqSfDvT4EEDIJVVuzePU2VRvbny831oXRdK7jb4pC8ovUN095
ppDxVxCrdmN3hU15Ms9JXRXXSjFLN5pNzZXNxBlYkXtS4IQQCryphn7ldpREow8+yrRGezPvGCTc
ZYhsFWfirY4hhJ5AnCxkL2b480Mva66FiuE51epgYXpo4rULijyuQetrz7r4dvkGCxPDXPREPASW
SuJ8HTevf0q54p4qoUsbtdGL7eU7LC3w5+ImMLdxowfa4KSlWW9y2u1OJ09qV1Q8UxCQDRKTvbC1
uyQ4RZUCiSoJgiu98n1PkyCU6O9PFA3KqCJbM0EXRV8yTfoM8Is9mFIdYm10V7ZrHPycdIEB8vXg
l8+qIn2uq+LK2L8wes51V6OISdQz2sLpjGjY5YEUbGW3Hq/szhfGuLnuqqqy3Bw46HIq4ymQZBJA
/Rs8C35L0Nk4bNI825bRlYa41E5m80BnkyBJvVo/mYZ/TIV5rPT2ax0MV2awpRc12zYZJQ4KIzX1
U4AHgcCGDsh92n9smlHF323A9zK7zIcGJYpsr4KCupuNUT++dk6xMM6os7VVmRNwNuQ1nwGWCx4B
YmtMEhM3yObTjZlfq8At3WY2+jcwsBHBSXyBArY4hHKCP33jWyXlm8sddeETzxVYBUXbNDNAsHnp
S9b+iOIWAvyfj117Nhb7VmNHkJVdkFr0NartPSHiMMYuX326yjsT41xhhfgUsl4dZU5ThO4qIt8K
PKseAPQ1i+pQ22q9JuFQfUhsN7mytVlosHOBlaJrgWKXtn3SgETDtzdJEpHd8sqnWOjZc+1UmaV6
V1ehS5omKAtalWwxBX/PzWStUX33b1T4AJff3dKDTD9/M4cRbg9azdO1UzgO93UOUn8MKSFfvvhC
m52bK/EN2CGFbzwhqU8ssTj76W2ndyfS5Q6X7zBNte99+lnftpWwyWMCaZE6UCYSUbHVvR7FemZ6
qKuwjCdA5S7faulNzfo5+Y+KapsjbgRNdfxcOinQEC9femmOfDWkvfkKjdU3VRsBXSnFHzeLD35d
ngpUSUGmrlqTGmUwnSaZ9TrVPzbxz91P0lAbrRK6CXgf17fXUsx5kiqNEILTMVceLj/XwpAyF+mx
LY9sTn9Sx+Ukus5++H63Lq+NKQvf41WK8Oad2TFAXMmKS0cV+vdGHn6w5r/SbpcuPWtVqq/JmWmX
Jti6X/CHQ+nr5fexdN1ZExoH1U/Kgp1m1KnYJAPAg1c+50I/mCv0sIUmbhHHxinK3R9J6cWrjLSB
WA+UVd0FL1Eg7T70CHOVXpYojRraTKaB5d92svBWcQQ04WMXnwb4N59UoU5nROwJndobXkqt+GPD
B7586YUhdX4Il+mqFTekETu5XR4AwJOrJe2TdGLiqrcsRTcdwjwJLuDl2y20/LkuzyNXgZi66RzY
BGkbfc4adT0oXz528emmb15TEbljHKmsqOvwh0k9KsSTJefKlWXl/+Hsynrj1NnwL0KyWQzcArOS
ZJI0TdLcoDRt2cEYs/7675lc5fgbBimqdKRTVWa8vK/t18+y9NPPi/dL6y341fbEoXo7tPChq9zA
MfLU62CysjLLSx9QDnvwF69SrcVZEoVsf6Q/wSWGK8racWypdSV2R3h4DRk8ckInfxlM60wabWF4
cn3kFwL4rO/3dWyiBAoPtGhrmBNAoTYyhhd4Om2ut70QwiqaDgZYWYnYqkNN118j2ENuh1gHyaFL
nW0Fp6Xa3l3/0MKlyFGRdbhewcuMuHDynRvt3iomKJ6bc1vvWNLFu7HTQA/pBUpspqx3pKw6+Bo5
ELjuHe2jdtvuW2coR6U0y6GHFnU5yRB6tG81BOoBhl+r2V4ulsCTR0klJpjp1TwDm2h51cF5GF+j
B5iMHp0dBNj9xk9wAzjZd703+yTIf8nWY1vt2D4BDLy2VM5r4v+OJvgF53n+EkczSXSJR3hgyD0Z
9EHia94r1Pu92js9bR4Pqfe72Fan0dvd/HqfAuoDnEm89/uzfsKZ45SBaASLlMDZrAHcLi5e/KDz
Ke3LD8rtGhJvbQsabXQj+g+dr2HaFyhbqPT/t+Uy7zQHDhxjqO3bzRhonrWvoWmh+X+BDwekV24c
EKbyAEJEAJ+SlXvdZ23t0ggrmYpU3QQhR0ArB3/edhtcHG+sM+AVf6bN5A/+hD/ZQQa153oorG+s
oPMMTEDrwYMGmiK1z/fy2H24b9kd+4hcz5o8y082ayTQz/PbpV+opLrEjMUISWYw2LEC6E0cVltI
gvtiM2BM0pt4xzcMZDLYqWziAG591wP8PKGXvqqkwIbbmQMjV0x0fhy1MG1hMlWEA9wor7e/tJCU
LCg1Zk7AywOpIX5FcqevYcA+b0+Xfrhyx4WHg67NORruP+JnkNW981oygu4u3Ue7t8ZLvXjTe72P
hPTPOJ4n6zjcZB6/bVe27U8W0IVfoMLoHAGfBliUnNPGGEQ7fZPvE8iaxBu5j26iG2i1B3ABuCVb
6P5vso0WRCAjGwe57fzyZS1QP0sHl36FkrwGu6nsHj5Z4fAwbYYdP0XH/mYOKJJIgQXUh+7GeoSg
/YHvK+8dzsl+cpS39Ykf25O+h0ntvRVcn+rPq9qln6Jksabpx6zVMCB2E4zIX/GjDUT5mRcp93Cx
QWS9aW+4ySd31J88N2hD7anZr33+s0Zz6fNKzoLDGOg9MAEJ+8D0Xztv8ED/951d8ie7j/fwa5zu
jHAM05/R1jm1N/27uS2DeguJRswO3fQb3YNJysrJaEEsSHeUPDdm81mkD+EMWQ/tJJ945c0v7N7+
GYO8cNOeqr/tb7ryKrUEqVahfpo7u4C742Pzyf5R3Wu/y1vb55tpax31G8zyyi68QI7QVbif3sPi
FNL5WGxHflPdN3fDrt7ZjxjQH/YOKKw9dN096OnvrMO3yn2GrsLVRpiLUyYwqzDa9duU+HDKXZmj
hdznKLkJnlEpJ+Q8RYYOx7SNYb2O/Ix/nlaS39LJwlGSFLHhRMsEtlGxhS3NlPj6g3Vo9vFduTfC
5mcT6B+FtTVP7dbdyN/5LdzpsJlXt8lf49f1oLx4UoQPiBIUSTK3mhHjDgMRds8oK7+FQVWW32fC
8caZrHT0U/HoQuypyBzCYk2yM9ZeBPNr+h7f6cd0X21pqN3ZG+22PsT3yaO4q47Ryoa+tBRVcA6U
9wbHFgDFR28i9dzUo0/WS/lQ/4x+xV2Ac9Gm2U5sF4X6TfzR7dfkxpb2HRW1Y5tl37MYPc09iBxH
p3Erg2EjDnCgQ+rP/WE7BMkd/5cfwN55B/j2UYey1TkmvslrYMqWXc5OVTG4K0NWsXsty/guypOV
04CxsF2reB4jgedsztG7ZoPymEdwEG13MIXHQUgEb08JdpRia/2ud/mtE+AVHGdRHD498RfuOPBl
wH837n1x+z1iqM6U+EEOZeWkd0jpIEB4zIVilN60/hCxlfvNORtfWLcq3CfW5rLOJbRbmul9GGE+
9ZFkK5yape3QUnbmorbwTJFhhXZ+u9FONLBCvh0P7jY7jXsWcJwN6HHC4qhup315YnsBwZLrUb/U
LWUnTnEnF82IaRwAsdDIz1J7r6cVzPdS20pGMWYpOzacsyY1ghgevRHvwX1YA6wubZwqEigd9DiD
v8kYQuHjVTzBH/a2+CHCaCuf0z/285R49Hu50VLuBHpUFnBvxJdEhJftmPtmAS2/+M2GNWqZuCvv
iuZ5sV5aY8rB3i71aNAJ1sGr7r9RLwue3m5zD2fW29/pcfu79rap95gEuP/Ax8h3dwzcQuL9gy8E
9oJ/4fND4T9fXxYL0W0pmQNGYI7jdhDNSWv4YVus2Qym9n697aWLnXpFTzWrmNMJjdeb+p9RYJ+G
Z703/eQ/7Ef3rbqDnco2g8yf9TAe+w3YdWH2zSBWsgQcuZKqaTCPFjyVUA73YHE86ebKKWFpp1EB
S7BnYxadkW+jn5NPNt1tesxO0SG60VzcvqGftCM3elDhzFNADuTx+nAuRJmKYbKmCeCAGgznEkaJ
8VManR0wVzLTghSjrqKY8Ljca8WEAeu32qm/Advgofzp3IzH5h5zdExP0C9buSUtLDlVe2iMeTFn
1nnwXO4POm71+Z/rI3SxSmvo5nnkvpQoGg12RHlx7kT6WNXvpnaf6lkgB7i4m8AgV3/Z2l3zchEM
n1ISRZFx2MrAKiUcT8ZpOvKD680I1t4nJygnflzvz+WHHXxFyRPukOptO2HKOe+hOHGnN9bZIcyn
hnGgM1jIabLPqnLvFt96xsUXlXxgAbrr1jm+2Ca33Hi36O08PK30ZqGkpYKcZmco+5meVdEQlwX3
ADyYoo+zPzXMx/1G/10kLdyJP9p5JWIWx09JA8YAJj1oJ2OoS1z8KhCEeuj4ZsK3YASdadrehNee
m7xL+1tEN0NXITdamehFXSLlUTNGhfel1E618fP6AC4Ejoq2qRwNZt825iatYf4M58YfcEm9/17b
yvEgFk2UpXrlHCxeHKtyfIX5z8o2sPSzldPBZEwFH2sJm0MOzU1aOe2dRY1y5Yd/Xpwu7KUqjgUG
l1bZU2BKpKHRm0kDpc2mGRBVrJ5AnnGSv502kS0MJ51dLiPyUkKKc9sVXDtpI42f4ioDiMiGD/hB
T9p405pRe5o1A+I6mpngf2m+JZBC3MYTzf3Szo3HthrTVwjZRI8yonbYVCNMvpOE3+V2KjbEbWlQ
sFgcYA1HAq2KoULRDqWfZhUcbLsof5HSIcecuu6+bRpyj9GPn8a87zaySO19b7gpvN9nsOJqEh/b
kZNjC8LqoUxz8mLxZsZBoBuaNysrk9o3+9h9LFpjukMBPNv1eWnfTnOT3duC6E9aAd+0ieBOkOVw
Pgxo4sDBG9bwpo8XJthzwy0zGOam2WP8UAuKehhMpYDK4sBTdun9ZHcgYBsOxFEgeSOkZ5XJ8CZB
o8ZtpzTNbT26VPdpUcw3k13LBwiNjneD6PNtMhLxen15npfhpUlW0u3IW13DDGENwfShhMt82f1i
0G7MrKc5N4PrH1nYYD8ZjV+2D/htVnFfus5B9ANOmqwQ90bHuedktbuy9y31Q0mvDKxEnJWpe4iY
tLcNS9o9abJsNzp15xuwHd3iiXdcOQQt1YBUbFE+Q2t71kpgPmoKWNcgHBZIqx9PhKUREPVCD3lX
4bkgnfCc0Y9D5bXNAFPrEg82z6mYTdPr8Qq/ck04B/ylSVSysW4PFontIjq0dQbWZ11BCS2KXyFR
t2/yck20fSHdqECkVsJH1oWm3WHq840ux0NuZCu5ZmGBqOJPthnB7TlNogNEng+EdXDa6I2/3LFW
JmxhgFQkEmV4RePwk4JxrTFC3dOCsZF46HnnD/xbbAdDV6FHhR2Vbcoc+wBdw42gkafD952OvXc9
hpa6oBzBZB3jXUWro0NXuenD0OX1c9ExqEvqnDzaM7FXpmJplpWEwEwGMkvhugejru7L2NrpkVg5
3S/NsnLo6mGZm7Z0dA6RxfgOx9VzJZAZu544a7Ie5/v+hUj4VPv4kmkAzI2bBpab2CE+scuZZt7Q
bIBNtVtrgQmxkgjC0Xl/rIcqWSkALM2MUtpkZBZWPYF+TXHYijL4nlBYioLuz9fwKUuXiM93rC/d
6jWrMmlhugfeQ9cpdyo8OQyFATUpWAWforqjcGW0gQgAAdsdUUdq4JhakUz2vmbbTg4pT+EkqEnS
8baaR7aSdC+vFapyd8c2QWOlS8JITOQuB9j+4NakDa6v+IW5VBHpFWQZqsqqnYNutw8MIGJfAywY
Ts4vczPfTpqe+mKcX69/bGFtqvLyhVtklZUIZAjCDoWApmU/3jYG3X6v+fO29WUCmWHFToXL86HM
dE/af1kc+fUUr+SGy/Ogq2hq123KWOaufYBVxGvay0CWoDh+75crecfiWV27MooOkI1vPYtmoUyg
MuCY9tv3PqAkHFvGdjoXsXYwyswfgXHM6tRDZ775+5Wkk5C6ambDgjzxBPtlAy9F0Kfs8e5ds28e
bz6vsl8mtygrOc+QMjpk8HAnSf9WCOtBxvpK6Wwhv6gKcrI1tL60S1gNjJ30I95YjzBto8cqbrpX
u52blU1y4ZL/edf70o20HkyYtUMYzSnFK7Qifpsl7GMHUs6eVckAUo+TNwwjdJk4CHffmnwVtma7
SQknJ5xcuChqvxpH4ucCIFqti78X2KqIRCIGRpNmpFi2nTemMEWBJC4si7+3p6n4tUzE7WTPQoY5
YUFpScvTZXIy2ur39QFaCG0VsEbiMW1418gzLq73LJ3HPnG6x+uNLyQ9VUOuB7OCO7rehLH92lbw
P+fhNDxfb3tJYEtVkUuZO8i4qWjYD215iMXUj/6URwkM1W0IPURmu2WONv1ry0m7y+Zu9ivYO4Aj
Mcjk3mC9eT/pwAr5eZbwo4QZ8FYz4aTLi7I/1cydOj92z+lCmgN1fVg4Y8fFTRLIx+sdWAgHVZxO
o5krZ4fDh8ApGGyD+u1Mp21UVXtqAVmZOORPFEe/pt5e2U0vqyIYOtH/u0kQza0KDAtGrO5sGEpE
1VNpJNz1HNihP7rUhhH91IHZFMABAibWMyjtXuQWzga+pmsotE8tjAtHKBVLJwsRm45ZzWFkD8AW
xm1qM0Al23QKohaIdC/Txb8J4MPfLDZaPP3blG8rV0Twb576vT6L0dMH0m/Gwu6ODh//OoDs3g62
GOH0pJlezRLTT0sqb4eRpe+j0PL3LoG3g2Zb41vMKtNLYcs8ASbbcdhHZvCBblpa6x49y78STPqR
RVED9TjabSoSMRyHZfkMo4byptFdAn9Emb+YpMz3fdISL++aITCLLN30mQa1utQtyl1JyxepVzCt
wzFmq3Ou7yBbah1FV5CNTkzul3xwdwM6vm1TPfKnOYOFdAvBDUNvTZ9IqwzMWlaP2F4yw9PLAhgH
mFrdVp3rbgeN6Acrl+VO5JMBqfZ6CLO6rR+gcYnrQT0PsY9iE54GeAKkn895WfFD00wa6oJt+gBj
i7TyWKVb1KvGXnxcX9SX9xKqCqCMSSRBcu1o6Fb8R89bZBOWPpAy+eFa3zOIg27qf5exC43Nvsuq
LuQNA2/NzOF7buC8c70HSzlLuetK7mpNN/YytK1eD1jNIw9+aLAtp+R7OC0Ui/7bAVPm8PoRvQgF
0OvSaY74JxWUjaZ/mWuvHG4XJkLFQbq97vB47ETY0F9iGDyo3zv0X4y1f32YLh+eqYpyhABjO3PG
mrAqHC3okT3ZKG2fpDaUdfaycp7mpn65/q2lvpz//svBIdKnfCBO6Rxs6fgxzfwiPYE0nHb5ysnk
vHL+PyXR/8Mxzpor867GHo7N1TfTahtN/a5MxA6G7XgfYGu8zsuLi6oSfS7kQJvRweODqMRPlud7
lFC2VrEmBb7UvHIWRRloyFDEG0Okzyywy2w+TKQ2t13D10ygLp8XqCoNJDUDV+qx68J6dg9g2N24
lra5Ps0LTavCf7ImaQXtXOCCHcf+k9VV8lgUzVoNa6l15RbNS41BHFWea/DOr1GwgEbZyqvw0rAr
KcPt6UBQzaahFWf3lNiPUCy8tcXaLXiheRWbKGk0TzaUykKavsN1z6f9DdwNV+J4IbZUfT+nSMSs
V8JAMn1I+h+8QIXa/uhWFSIWQkvV98PFYm6ruZXIQ40MIhOQXUBcvHrQ9zyl95pYu8UszK+jJAk8
jPaVINh5hGEEjKVH1jkr+KSlPpwn5kv+MVie1ChEyLDsoX80GDp09jU39fmY8E2TZG9OUU3b60Gw
kFdV9B8mtulr6tIwG5uHMZauV1OUe4oZGECNlQFgYR/Cpc/Xv7bUMyVhCJ3m1MxNGpI6JQ9uF7sw
ME/eTHege0DdgAgUq2o8SxOknD4lT3vdTCQNHaLfRqTAU3j7cr0bSxGixHZtNI4mbARgZnT1fkic
+WBrjXbrwjFv5ViwNFJKjNcij2Kwq2k4DuNt1E6pp9PikLNxJ4bk0SVsrZ5wcZh0R924OYwi3ZEZ
zrGqmu3AkjBytD/Xh2mp6XPfvqzjIul1kTPox/VF/zHBGBUWemsWERfzCH62En5m149uOtjucQJQ
pNZyMHG7X02S4GW9WTtzXJxmfEOJwyKVo7Tw/oUzH876YsoAPXbaM69brkHcl7pxHrovQwQdL6vr
iG4eU/qUktIbndFn7VPrVN/Jt+iDEnHuWBeRwUHYgxkLjMpfZpEGdHpI5Up5/WL+QPtKlLGKzLQB
fydEIbA+v3y227obuyMx+/EPKD7AcE92eihauPteX1VLs6IEH7W0VJoSPWIVg4TOP+J+oGz7zeFS
wi6PHYfXsW0eIUwq/GnMty6O4b0G6zdrwEX1W11Qd1hmGl1G6FnGaMD7fDrgydVObyqiVyvZY2GM
1F2WJzTToQgB9auab1sGo0nm7tnUba///oXAVjfZPNdnyQzQ7IdmvmsY38hurWi39MuVuHYbNyt7
t2qgdcKgnxH7nRV7OVlDVS81f/77L/EmUl7K1J3NY0Rhm9wD21H1QUwer4/LUutKNMdkNg23AA8d
atii/UeNbR2vcVYvbgi6o8LnJwcuqxAZMo+N8VAI5vOKbaL6TUzvNSmfvvf7lWC2oqpI9RFWAoUN
7fghfppqihcYe5VJhVH+v3sP+qCEbpJBBabqCe49Bv0tZgd67b39nUMx2lYit66zKJoIt0M7KU7l
bEQe7iNHJzbWiHaXH8l1yLf+d+1M4J61bpFUEBXOe9+lyXirmW4d1KgQ+V3sWF4y5qDgGVoMe27g
vu4L5lg30D/KTgwyC3hELfK1X7OwcaiFDyNy+jIuoY84mn9q84fRuRBm/DejoHh9KSwsN7XoMVFO
bAI3xtCJhdelD5yhnKqXvlNaXqsX38tT6u1uTK0G8vSuGVpt7tPy0KD11FphnCwNkRLrbTyYacrR
BUMcoQZY0Lsm/y2G39cHaKl1JdanoZlySSGLy9rHVN+zxvHmBna8P683v5BKVC/SilZ9muB9MIxS
2N+BA9/PfeNFSXP4XvtKqIsS6r2FgcFJe7hCZSC/Oe+5pn8vGG0l0MFJRdnRyEyU5Xo/N+HRXd9Z
Yk3BeWltqqGuGWYr+aSHQ6bdGbPzpywkyK9wbNgSZmQ+SPgrS2jhS6quL8FjC26MwgpdOkKVTsPR
D0IZCIPOTr3mW5ZKuqNq96ZmlmYJ6DdhOk37pJrsrdSgJJXjDnZ9shf2a1W8Nxkzq4PcAboRv88w
5WDf8xpwVIYQn4o4sZmOX26VFdA6RrEVxpBszKJco5VchmaCC6fMtjTtru26kodF3fR/RI36kuRy
3vNu+DtrDek8TdOrxofCHzkNwGP0kKXqoEp+fewW4lxlJ00U5afYHMyw0RpYtpiUeNCWezDS6QR7
rX/XP7IQ7SohqcRuEeu0tcIqA42LwrELkKHEXcOaLi1j5RKQt9GMOnktwiSm9oM2DuJ+NKr0MFIZ
SQ88/SiwIFq2MmJLnVFSC+/6ebTpaIcRXObbmu0jMKyq1lpZzEsLQuUZEb2VctZsM4R4hCcLsIvI
jkOHp+vBwqiJV2TPzAYf0107TV+mlSBAlSWYGcyMUEqww1iCiWn/duj7WWJ7in7M8s5oP4hzX6Uv
pDmNHMRv7YUN0co2/Gk6f+HIpJKMimrMdeCRp9DsRUCyyRd4Gcrn3q9J/aeR+XZO27CAtWBdtR+j
Mw8BZMCfeJ8caltu8zbf5bPx7GhrFqILS0klJpnyjNkyG1RVEhHkQ/KaWukhrqqdrqc7rWQrCMCF
jKXqEfdkTMcux2sW1k4IiYWDQ83vHXKtc6B/uQIUGZT6YC4B6q4TQSn9TwTBdLx6fSuQVQKSlldR
rZUoOkUa96YOImR4CylQnrje/CdW+dJyUE4dMi0NbtVNGbqWUZ9s00x2dabLQ54xFlg6WCVWm6WH
SDOaJ7eWUzBB7jz3uJTRrswdO0C9oQicnhRQJsjaaW/IGD7FQhh/hqlog9l2001hJuRH5VDyPCel
/M2oxg3wL4j42Vdu/AimE31NszwCLzQzX1qXk51TRPSkDe60zadWi303KcgTyC94cB0rx16rZiys
PpVOI63WZUKfeEgrzbgduh4QDlE6xescp8Z9YYpiUxIoQa0M99LnzkWPL0ulMhti24YrQ93uOTbl
8lAZtPDhEgodS3Rfqx6uz+tSTlNZNfEk3cFtuR5GVu7exbJlG7x6GHfwViWHPm600TNaqwmIKaRv
A8vFfBAWkrV1tZCyVelpkg10aKOahNzIYo8Z5G9cx3+M9JumRI7KHtOFOdiWcKywbaFg0BHfNUyP
NC/Xh2/h56tEoTm3ZyxKMoQ1sLZ+0aUSbhg5FvRZFn8tFS8cBFTOkDbKCn4YOSAlyfSsjRCvGTX2
b+5RwQH1dW2rXkh8Kl2ID3PpOKOph2LO7nnEf1dMkyubydJyVo4BrjCqpB+KIQRnAdAx3XoWGt/W
cEUAdk9/zZpu5QSw1AnlBKC3vE9R1+9D4Yx3ZWQEIl7zVbqIYtEdlRpkUdJK+OpOYe0Mm3Z6x5M/
tj/m58Zzl+KKPaR+AXW+760rZd/va5NnAmCIUKui0NWjU5XVH8wGTvV6+wudUTlACWxOKxlzIwQw
CFytpBogB1LW7oa71bwzbQPKfH2S+C5s0LxIsmltJSysZZUgVDJWtFYJFel5vpNsI8z5CXbEe4qp
ut6zhYhUxXhd07SnvkwbWMc8MPt+drlnrZGjF0rOqtotXpiFU5u1HkqL79zeeuFwBseLVQqPje7D
mPkb0/Lf1/uxsJJVzlBfMi3FsxuuyZTfJACA4ZS51o/P9HRhM/8k0n/ZXuDcyvUsSc0wd5G2dHD0
Dklv6rdWAwfPOBkj38hoFTQtJORqSGNDMiB7jnIqAgnWzENknZ2k+7OPFAOeA383eE0Gq3LwNabn
PmuqQ2wJchDAUwduV0IdybDrzWRKZ8utwQSJtwT4x86hGjEVhQ916edZcHLA68Pd0ErjkDbkV2mT
t4yDFwVSw81MUwRznpN92Yx/55jPfuk2zwNEAQFm4rFnmlG1zXQOq8mefbMW9enc+WWcgHflJC+s
IXQgIR5v7EHKpxbkvGf40LQ34wjchCurcnd9yheW7icl/8vXnLpMuzjG0tUNY1cMMtBxQGy/xYCH
IomSGqe4mR07r/TQ6Oid1UTHNHZvnbR6vv7jFwL7k2D95cd3bWk00QCRYNH/aAZcj2zbb1FBd+VK
YC8EhIrcL92+HGIWTyHAu7qfTNEfPSFrhZ2lEqtKrBogJpkMPLZCUuRia1aOnPC457SQDG34TZeQ
1s/sxn1MGInvpca1bSxTLSCMy5/O2Gt+m9P68VtDqcL1I5GxerYiAsfWAkJubNg7pJeeAYudsRUr
dOqFxabC9CPICOZWLvCS7PzMHdOzq+c4Woubhe3l8075ZTEQag8UmnsUlkd72lW7ptZ9s9K9vrvT
+p8g7f3I15Rll/pxXo9fPhVbc0olpwiajv3jIv+giTyKuVp7Dl/I+aqMbFXAEVpAuztkgw1RkawG
M9K9dV0w6HkCJ42pBWWbryT9pXFTtn3WS/hFJ6X5WY1hfe+NWudlCfX4uK/d+/xsIlCX3vVltnAo
UxHjAM1FdgNHurAnuZ/F9aGN7VDTBs/WIHrVmisV2YuJgTpqHaGzjKm3sjY+dlqDSuaWWcIbzJuW
rbR/OXTxAeWuJBtgSptYwBm80nJvjoxM9/u2IpBXm222wyt0h0M5KxozGGOD4z19qNJsH2kunmyy
bHrXmZMBU2pkw8rILnX5POJf1iQ0pl0o8mfVcepBJ8roG96pdT+bKfMG2vUrd8Slrygr3zKgud9r
dXwsIrY1wHVNyHiotdPQrYXx0hfOqfhLP6QRFSISPD4SK4zFjd63PqgfgDQ9f2MFYuaUawGeiMu2
cov4qJuxxGPo8IIHfIg3in3tJFtedGtPmBeTBD6kKx2Jm7Yhg1kcSVbFnj2VT9k0/wHeew3ifnFz
wgeUZ4d0AqdMJnVxhB70zi7Le9TtVlxRliZByQmpM4AtbQzxsY7Gn7Eu9Tsx5aVnzCmkPOH8t7K9
LnxGLXCkgvBJMKwm1x43OJX3Y7Kj08+YrqS2hRFSpUGEtPM+G6r4OOZvFl7VezB5r6+ihclVKxjA
JBbDOKFll/4toge3fqZruetiiqSOer3nGYurFljWI6v/sNkJNLfYE2cHcfq7Kr+//vOXBubcrS9B
ZgxpmXVjGR9zEgcukD4M1JrrTV/cTvDzz5/80rRO7ZbHuDYc83pCRZwJSkJmT/E+hoP2DxPY0Juo
mqKHIXaH2Etap1xZs0t9UgK7ikRNaNQnRz7XzS3qnBGuyXG8vd6thQlX6dPpMI66BmO9IxgKsClj
d458RR3p8Xrrlyud1FEp1CPekng3Ggg4UepH10n/6ZoFYkbEscXozhnbae+sDLM16U4V9J3xPtVa
sxFVBWnbgZ80YkP+xH2ckhlq8B0qNNbEHtNW3PC02NS6cWwFPySjMD3ctIVnltZj7mSvsGw9OgmM
jJrUvGmy9G/JxmCi1W7qDWvjzmT2HHAlVraPhVFUZVR4y+GFkTnxccZzu1eO/AHn6saz2nRlEVwu
LWL5KUlRWGZruxYAqon+x9FJgDKQX5YDxoZuk7i8dc3uKSk7v45/XZ+6pWWnpMpeigj2l2Z6bFka
Qs5iG5M1n52FUFILJu6UTQ4ES9OjNM9eS7idjv1utKKA4oHf1MhvxsrdCDep6z1ZmBy1TIKqOXAW
wkiPVa/taT1vSwLX6Sn+Xs5RiySkkFlTmmg+h+o1kBDYV4x/13/5whyoNZIh6svGtqf0SMZ3KV4G
skafXZoBJU9qrsbrhIr0qOdu+YPmNuxB4yiNJSKjc0+ulgy9l+tp98vutRmawHm5Zq+5sA2o5RJB
bdh/C2zBUuSx10P5wB+n+CbRhluj0drAADJ2ZeKXhk/JnMTSGM+yBjMDq746w/OHhXS30vjSqtL/
ux+kfMhSp5yTI8tGRGO3o/1jJvjKy9nSKCnhPqR4pmANx5p1gL20+5tagvDK8zO2ush8INZfry+x
pQ8pYV6hIN5MhtAOdAjz/G8qIMtmQEoT5SQi++D6Ry6/f2IbOH/9y+ZJO1MwAKGToyVA6JSJlQTt
kM93ApYvd0PPC5+ywQ0SEmfeVJt/mTn/bjVkNNHKTdeM7gkcuTjIR+NHwYbCyzkEvq7/toUBUAUy
+BTj8D80GIDMzQIt7/gDjB3yo6M5AkUDXK/jiZH99Y8trMhPldgv4wCFidygPUmOtOxuu7yDaEm3
smIW1qNaXksZ6S1ZoGnXbPyyhsvQn8K2vjlISiTp0EyCTQJOCW0GKqXtdXihtujPqIv9xv2WqikW
iRJRtq3b6eQU6bF3xvlHN7dEemY6k8P1sV+aaCWkCrvOJmlgQxPiIYmAZYgeKADawHoGPFvTrlz6
iBJOTgqHbQtekkdd2E95lZ2KCKz0bjZvuWX8SBO5AmlamG21rKVBUyOzc3yH6/dpl/lWk3sjqVcO
hQv3F7WeRTrDydKqxd5vyj/G/DsBStHDxFC4xFyfjKUvKAmhbO0Ofg7j+XQhDiz5O1a4do+AXcg1
gMnCTKjqE3k+CqMb4zOjp293mGXnZztmkNYrqPE0xfY4gMdarR10l/qjbKhxkRZwr0W+7iK8MBTV
ASaV70aCSBzzNbLEQvJQ/ZHcDN6qzUy1wwzKEqw+ZJ+djImmK5O+1LwS45YOc41EH87SZvlfGo+v
KSm+ea1UtSjMNAcx3bKjg21kbxmLPgYjuxvd4fH6alr66UpoG7VjzrAlhV6DOwd6TsOJlStNLwWa
EtBtMkJ5SDejw/84u5LltnEg+kWsAggu4JXUYkl2bMeO7eSCirNwXwGCy9fPU04JxhSrdJqqTEII
Szca3a/fqxx3Uyg0V49TFDRsf/mXL5wbM29o06pNNZRTD37M7+Kq3zn5nG+tOniywDK9YmwLczDJ
JsbWcjsHcIeDUO9osw7r9p7MPy5PYOnbhiHXRc+teiTigDiRRHHNUbHIauceghJi5WAuDXFeu78u
zaxpywCPD+vQpe4hnztkHoPHIA1W7oU/Xu1/BTyKc/jv9z3LB49xkzPkm1h1D+nH/GDXrrNr8eC6
VzMGliLuIj1O5WYG3Bbx6uR/JS0tREgV+C+olbOb0Z7UKa5tchg8n5/yEfq+YRYk3orH//iMgx7p
31/Zs2YSQ+6DdKJ1p420vSIsmP3l8i6eP/L/JfBNnDjKin2dVG51LIXv71xVym2ROuSQEUvdk6Tt
dnPf8ThK0EC/Ej9/PCQ3iTj4KGQKsH9ydGzvtjp3TTmq/Ubj+kch4oeRJp/6cnq8PL2lE2S4tsGr
y6EQI1Io5bc4rW5akCJY5JriD46P/e/GjPEEdbwsiI/Ynmyjue6OI2nKvU8dtpKWX3iumeQXs+pZ
OVOQEeUURLAxKnUJUe8Y4OgE7Oug6ptuGvY2+kovr9eSVzKc3tB2btHVrjiM3c0Mbeq++cbKV0+v
tYN/vB++SWUA+JcWaJwShyLniLtRv56T6oi2jO+Xf//Hdz+Y7f7dkpRDo9L1cR+UzghR74HVj5Ye
oLpQO/HN0HtNWLR6TQ9gwTBNdHkK8S07L0tysmT/2HDy6M4QWrg8kYWFMjHlXpCM3AkoXuCQAKTI
9CJGikAUeOXnDefd2ISyroDioqpl5BZvwrcilOCv/Lrht5EClyUHRvPY28knwYd7PiXbcYxXrs6P
jcI3uSTKmlmd4Ch4MLv7nAI+GGmbPZKpeyB29h3kpw8xG747dFyLvz62Ct9sVvVm9LhMsrYONSzh
s+e07EizFC0EAViANwABDTdX7brZsRrEvUKLm42Yo0gPXkHq0Evir6iYX2XevsknMdeTSySjIE+r
FSgJW9BqzU5UpTwLHQFE9OVZLC2X4XQ1zccsD1AE4fwpqd9G1e8q7wllsCtnYf9r5M0oAoUaLwhz
hY5mdcNl90mCRatvnJXI4E+G8INrMTDiSg/JEdYSpPaG6C0+yc/i6O9yP7LjCEgZZ1ts6n2yK3ZO
HdHX/DjfBJGOaNR8lg/kOfiFqsDrOYu96Y7VETRT5VOzn07kde0NtZAT9gPDTWeEJZWs8cSxuJ8c
FGSeo8JJ+x+Tb5cvwVwW97Vt9T+qOgYXQFy1/Ma1Svnt8vYuuCaTcoAMXWuRphIHy/lMvTvSPCt3
hTlhwaP+r0myUwDO5Tg5tQ3YnMt19iP2Bu/l8g9fOJemnJB2kpl3zgRWV33uNwLUG9zL8ycxJO/z
nFwVFvtmj2Th6Ll0SIMbrrS7L8kwz6+xWwADihbhYOWWW9oBY/u92q5G2U784On0JpCvPHAirwg2
Vy2T2SfpEFKlyAF4ByBwb1LWv4+teglY+eR0esWClyZw9ux/BfaDn3Ra9EhvUz8LPce6KdqHyl4D
s/zJG31gvWb7NB6FmZ7nkR2HYiJFRITD0ZXTT32IbuT2hut5imqRZrdiEtWhDLryLvVj94aWifyS
k8GNLHD+HmtS9A+jrsYN0mBnbthYR9JDCwmoPt8bWN2uZFkCijqVr6zL0vk3ruW6zVDoiREa16Xz
HhcKQPygeri8rUtrfraKv9a86R2qnQyZPAc4vyzmEZfPfT6tBPVLtnUe9a+v9xmODZggrUNFyncb
fE43YILv7hEj5d/EXK/RVH08CcdsJstqQhQoEYJjAsofYnWPjiZfpsB9v7xGH6+/Y5bv+woIG2sE
+8zY3ZXJiz1d5RQcs2xf5HYCnHmenXzkunms9gODeER7FeMvBTb338X3p8mm5SjUyfNI6GhAkTuG
MwvecbJGGfDx/jqmQIWTOcIH1kmdgukT5EFD+LVNgxux71+uW3rjUh8aV7UadHYn9P6Fk/VYjrvr
Pmxc5TjxZcOoUieUkA9Uzc9cg3Lk8reXVsVwxH2bqBEkOA3Oyz1z71PbDa0z1Ui5FkkvDGAWTEUK
sBqIlQGNnr0nUP//dmp+A5bME4CST5fnsHDm/1ckBelhAgnn7IRxpm1ezGzrpPqq9ku8e42jOdIg
ra2uao9p4MTbUioaBbqzn53As7/MPm1XHsoLjsEsmGaWHIPJ6tWJSR5V1rOqA1AJrtTgl3bBcG7a
FrZN7RRZHq3n0CrqZyri50bmu2FI1rZ6aQbn/fnLg2pRwrN5OKd2t4P/DD1Qq4rg8fImL32c/ftx
MFvExLeJOqmAAdHX91YoQFi4cZr0qpjE+aPM+dfPt1s+J1Aeg4Pw5o2c9qxDbFy8XP75Sxtg2LBt
eTMtOVhnm2nnz7tu2qBJucx2l7++ZAGGFQ8lqAAS0BFCTUhE0oFWIl15Ryz8bhNj01BeENem6lS1
j9x/IN57KyBTsPL1sw39P8xxTIgNkyqdijnHsbSGbsdV0G/6AAjOuoirjZP12U02dWvA8Y+zdo5Z
yB1me9DKwSKxbmo2aD3Mt4lr/5wTm4EaNnZ/slpWW78r11JfC7tilmdZnpVQEp8xu7T5lFjWESHa
VRVTxyzG1oUWQ+Ml6oTH9k0q3V1VDPu5WvN5C88zx6zIyjmzWrg2dRLDpkFTJpo7nrx6J28V2JWS
25iuBF0LVm22OjhxEQ9pWyoQKQBQWuJKnlt58pKVZTpH4x+dL+NKtt26ls3Q1sexBHoVlOjNQaUu
2QcVdG+SrIewTFyxiOi6Pnpsrlcegexsdx+Na1g7mgNYF3dVDO4StG2HrGmmX7z0kmehGFIiwG6n
p0RKvaOZSD5Z5Pz2VzLtt24prSMkMv193hJI/cRt+YOMYlIb6QXBd98j9Q2Ua8A2Nbt8OrpAf76q
SuvvRVM2X4tKyzhsrTK9cxlsqbZqKyqYr7/ITPnpp8Ht2oPT0fTtsttZcA5/Ts9fHrOHQIuj4sk/
DIl67Kw0YuO3KaC3hVxxyQv7978SE5e1buXoHUbX4zfWAMBdIMAyr5KERgWI/A7Ik7VvgCc72Nim
Xwl2F+ZltpjkyvdkR+3gQOaZ7B2vTp9HG30SoXZa+8s0MbWygAv+zyyFAztIXamhsZMDi/7atYG1
mUjKn6TmjRWWE8lR61f+mgLyx9aGsvG/dyhI9qw+Gz1IMtBqOIq4CECArhWgCnELqc3Lh+JjJWvg
Gw2jq1wbGj0UIlqzLjeBeB8ycF7P8eEPn9awFS4IN+lvt6HRkFiRHXyHnAh6iTfEr/YQ/ogmCLl3
dzx4stt9mTVR278IZ9tXhwkCfI57n9EubKvnpnj1BQ1730fn3cp+nBfi/3bLTM6bQVmi6d1yvh29
4eAM4w/uZyrKei+NaOYc3KngOzGT98sr9fF2OCZUIcgCp3JdWh39WPLHtrPpdoao3XZue7JSeVsa
wghetaXrWXYcyN8GzOaeDToi5OKTYtMK21tZtKUxzlb0lxeQSsdTX6GxIxDJdzsXG+5TGg4KWK/L
67RkJeeB/xogmyQKnzzhhwzSJSR9mnwnAvtOWMYvrl6DwS7YvIlQoDwvxrKHqkXD6W1uQ4PRk5s6
T3AZ8ZXbaKFDxfnz539NxOsJSe0uxkTmqXKigqsuKoYpu+ljJEomz8tv/YpMm7YjdEf71NuRRLFd
m1LE7ELmGweymj8vL+pCcGLCGuKhUINg0Ngp1XSvVQw8cnBVVdEx5TVqiDbJgibugQXToxjrOVJA
toOQbLwqEeSYoAChxxYy1jgMYizDZAaJBsC380BWPNjCUTAVKIiCYpNuwb4NbGnU5HdBb93qrto5
2VrxamkEw2QSRGoi7qGeNefzo+tNG+p7yDT1OzEOa8xICxtsQgNihG9VxVN+GLLgoeq7e9Lql8tn
Z8Hizfp33qluBBEGO8ScoF1cbyHRBt7KzXVfN156ECtUYug5g7mjnZh4IUQCi7Ff+foCZMIxa94p
4zJzIW1x8OymheoEZFKsHc94lkdODyTEtvCQad2UiSoOLkBYD+hBonSHylauwLw1IxtrB6LZNBV6
8qgE2DQegAaOrarYWLJzd/0k45WFXtpDI44UXPaiTxx2ACTjJSEcjC7umlTJglclxpvRKxu7qgoX
Rfna3oHtJgrEV4/3+9YaIrf5cnkvPx6EmdXy0RFlEnObHc6Nb5qzN0dhAavMfbCqGsrrNMlWjHZp
pPOf/+VbVQo5Lman/qGDftvbXEzqIMDIuymCLv5Rz1SB2b5Ya5z/2H6ZWU51LLd1ULhyDlz7zS4R
ogzbSTmQ3GTzBoH92oVx3ucP4hGzmtoqK+OtZbED9A+dYjtlElwfrqfae8S9YxWipza+D0rphn4u
UAK1/LreMc+tnuxUlNvLe7g02fPh/GtlY5LQcU4FO5Sj+9gF3j6zodrS+vu2WqumLA1hmLyQQlod
Fu+QtS70hKj8oeqJhskwQovAzR4vT+RjORhEpoY5Zak3pcSl3gEUo7kd2m3i/WCaMAVeYiDha8tz
I9IMdNfNvdowlrZPje2j+d63k/gqAlj8CMPuBs0qHkNF7wDomXrK49La9SpD/1Ag7JX65tJETXpf
6KbWltMMMIbJ31MvC3PGtnau9lnz0BU/VPxY636T9fUPaPut5C8X9vB/JSu8l7oKLU+H3B0/J5N6
ozzdJarKwwLcG5d38OOLh5m0v1Op3VZpKEJqRU4QmMtRBgIxuXTi39cNcJ7cX2fd1sirWJPStzY9
BvGtdk/qKhlIyvh5Tn992h9LwQVt9W01PdUN2bT1VVQn+LJhoBC4BStXjB/t9J/b8QjhwM66ubwe
S5tqGGZQ9XmZW1LfyhJMH/69x4stsTKgwq8igsGPt/9dFpQKEaRUWBaWfp7nnzJNo1H+SMkaXc9C
KZWZ5WxBu1m4Vq1vi7yJOE8eWvDl1WS6UeWAwLGNQH5554xNpMY59AO0vfsIagq+6as6HBoeUsr3
A4SiKLSDC+k8znG5RWlqM7M1NMSfxMIHft6kDvbjsuM+2nJu7TwZ33QbuBuACIpIlkjpJWBe2bmj
k2/RtFPvmnYi3+c6zqBZ5TlwU8WkPw1FMz+LAJnrsE5cFvG+Ll6Q/lLjNvBFm6H06wR7R/Lg+fLB
+PC6ZRDK+nfbMgYuKtq13akv0DHK831RJ+CJcfcBJOy9+f3yKB++xzGKcbIzBYlj3RXdiU3Ob5DJ
1VvQOj4EwQj4jx+OcoT0I6oz13gXjGYc9j5PReVXgGDXjfeNJvkdy0Ejk9hOGl2eztKiGWedAGQP
4UdOT8MsNrW6L/JkS6BbAw2wKCD5SvZxaRTjlpvzkWPhGIHsxL0vuk1C8xAottn9CqK8lSfe0sYY
l1giSImPueTU52diemSLN6lyT25Lv6MpugnbxKqjpnBWbu7zfv/PPhg1cYqZsmr0TgXdqabZbd2f
C4j9Sgli6dPnGf7llmNZNX1SDPSU1/N2QIMyHeuV8/Sh88SvNkJSO6UtqB4h0lHV4OlONwUtQ1L+
mvprLit837isKj6MLK1cenLIdIp5/1SW9s8gmVYu9A8vW3zeMHE9oYEsCWx8HrG7PbVPKk/2fRqv
lCSXFt6w7TphGYi0UO9Uov2a+/bnou3mFUNbOJ6eYcmsagSSqRwkRLMXWXMc5fytdAZwwJZbwX53
VwHJsESGQUPaOSmHFiV/iBU/V7lHQ5GNr3gKr6UilhbJsGV0TpM+b+V0SvvyngXlvmnc75ed0dKn
DRPWfSfnMQbxj5D2l1Fkt0HvrniHhZNjUr2AJBb4VhfSMVkLrUCHQoHyvYJC7OUfvmBWJs8LmGVF
40t0LKQQWKWhBm3CzVB6+lSUNblJ/LRccQ0Lp8ikgCUQE5R+PpFTmjs34MSI5lFCta5KdZhlmJXb
jh0EULP95XktbIhJCystnyRkEBCeSKtNCejvNK9hsZdmYpgy4MwVTBnKobXVHG1USsLeUi98JDvO
vDYaaouAqKtZe36czewDd+0api3xapWSo0th9CAml9m9U4dU2953sGT1W+miZV4LQjYFFIR/FmlC
tjFooLek1Nlurl13i2LX/HLdqhquQCvKpwacpadhEp8cKZ99Zw1muLRhhvVr1pCeI2t/GjymQ8HH
6WG0+6ukKhgUUP+9mIrYKTutG9T023tXv0DtdcV+lqzTMHzgJ9KetPgwstEnT5Nd0wyf2o5vLy/4
wlkzEWi+H08omzFwfmUHSC6Fs2xCkue7pBw3NMijqliJcxb8gAlJ6zR1tNeN5FS6MbDzNg2ZP6LX
k/IfUFJacWVLgxh3OM1tCG4wFKjdxuORXyIUt9Iu3rjFABpZ2cVXjnMe/68whA1TCoknFNyH0fo2
x1+njIep3R64/X55W5YmYrgAbXW4Z3tct1I4JHISJ3gDyVKOMnRTbKlc1ZhfGsew/dorXKinw95I
2vYgSSCejhIBlU8rH8VRefbwcHlCC2GuiedzCx+CcdClPcUSDPLcRQPla5vMYeb9wDW/uzzIgomb
5Ci59phj1bjgdWWDCDCgX6ERfBVeilGTFyVxkNVWo2Sn3idvrOm+5+P0VpL66fJvX7Bzx7BzTebc
wcrbJ0hw/kafDwgyp/7eqqa1hvGPWekZcln/HtqycMdxlgU7OXZR3lptyrZd3LebmlTZtrD1eNNl
VN2Ayg6EZJIMD0lQ+puzBNI3Fyxwb7yj0zEIAnbdbplAwEKCaYJZEztxP35WFfSNPZd9ubyaC+fa
hAF2c9y5GZJ3p2nMfiFfuRW589bq4Yev1limloY4//lfPiDQ4P3L0S11Ypn6TTMoT+EtKh3yNcnE
5vIsFozmD9fRX0P0qTWPlDTuKSm+1SXArzreJ9UPGiS7mq14moVzZ7KkBDmV7Vxq++RX97bHIktO
YeOsOP2lCRjXOTIeJE48ZZ8KIh61Mz8WlfVeBd5haptIDiAavbxQC4ZvggGtWnGCLkJ2ir2mj2bd
+Edh9fo602TG3a5qATau3nNOfqOjOEk30/m/abuyy0s7YFg+mimS3oG+GNRWIFXc5WVw26MzdQvh
uvG6+8rEBSJ97gakFGCozCW0uD/5DcQhgpukXil9LOyziQwMkOUEnUZZnmaegmM1bvTWIXlyd6be
vWFQ3d7VPldXemITGthJ3QokZpyTBbRWH/+Ki2/xvFaZWjhKJgwQ2lwKMpqJhL52XkVOMAfg2Lev
Qs4zaiIBQdVux3yGl4eSHxSCkviXypK3Rro/iZ6v3OzzzP7yGlp0dAgYnoqqSG6cvH6k2rcjr2dR
I6yriDswEcOy5USsCbr202lwvc9BrB5TIT97oAnp+/bKQ2X/Ow8b8J7J9kBHmzcPZMLTNNtTUMel
+tdaZ/iC5Znsx2AO7GVWQ5yEuio99P3gjBDTDuw3CcHFlZtoaQzDulO/9yhhpAUdyFSHo8/Jfkj9
17Ys5HWZHxOWhiNl1ciEUwiUoJw5otziiV1L/ZvLvvVDVB9D+vzfbQDHfNbFOZtPnupIqEVdhBVo
RRHG3+WUfHWxgiFELx/7Oljbl4VHyR9yp79OMNXn+Lev5tMM0pZHiLlCxVaiUf/Qc199C1QzPzSj
xBOi4Q3/dXmaS2Ma17kri9FWzjSfpp6Ku1QF/DZWvH1Lxziro4G15dZDU00ViRE8ddHlQRcOh0lT
PHNJ4R1tfUL6K5QtHipgLHbWemgWvLIJkrLmWeUWQ5tOqjIUgSARMIo5BNFVjLdXjcrIGoJ2aRqG
M/D8uGrglcWx8/it0OkvnZd7TGwtNbs0EcMTxFXgjj7zrWNl10+xlfy0Kv1Z+C9pilxSb6/JUCxN
w7jnfV1WchiH4Kj9m0Y85uPT7L5e3uiFYNHE3iag0cHjZ7aOZfBpCm41wvsifayKlSBu4fMm8rYc
Ldua8kkcC/xycltCQIjSe1t518VXJoTLa526D8BPcqxS+rURzD4XEfhVRkBMvtO8TeXkQnfzVKd0
3JzbvsLSLn5CxGrFtNkf9eIPUlwmRgyMsGi+lSI7UXjjQ1NNAAtywaKsGOJHqN195hMumARqjNCq
qqGVBYILWdhnlapG7IOADrdEdqgwglI0u4Fe/CtYHVmUMOtlRLrhwBrfC4uc3DoVgBAFZJBC/PUi
FGxyNwCV/24hlhK6TvdYx6w+ZF4B3exk4huko+0waV1gbiX7nmQFUOSVfncG0MC4WeC+MUWaTd6q
Ihoy5oWgTyw2fVbVIOVWHf69TUgStmA22eIvQYNdORU0Hviv2WtwV3ZpUkQ1R0V/TmgVyblrN/YU
gAgRXNdbp/UkpBymLCxqMDQWaT3uM6v7DUmkAroVIHPuZAWmSSbLKPbxELVJ4EUVHj5ldA5ZUR/R
4/C5DKT7ebQsq4yEdsDqBzmzu7EnIkJKREKEEvJ7G08Bj5VMoA8OZquJJuE/joWXfQMOMIHcRzvs
9czzUwH8eChwfjcdlcGz16f2AxSi5PPg2nWIkoMlIeEGab1Nqy33voNwlQp72vpv0C+WR3DqIehM
/BmqauN0ZD4yWjGIJ6EHUP6uWJ2inqCdaACu85jkHQvbtn5MczAfBsz5FNgZqG/nXeW2vzPRP+tO
gliHF69j3oMDvOgl+nlT/w1KaWe+3yoI/aEB1pjTeKdcMDfRPH8CYiqIbLQA7kuufrhQ2dh1unoh
qs5CmtpPruagnkTKdBf06QAe2pRgDO1GuZWTEE1rOEhj3IYgnPV3Hq/HEKIyvyVT9zwu08j1gYLj
Y9VEXpv+CrysC0Wr7tuy/zkEJUR4hzxs2dyHedG8udbwO0H1L2rjOt9yCorzcC7nLNuCqBTsFTxl
/qaH8OnXvJfIkEMNc5urqr8vbFc9CiudbmSbVFsw2fpbO/P7bQN1k5A3DQozgf46TF23HYs438JF
k0hAK+045Mge0nSCCEg3nBxLO7tRdeWmqqsp5LYgx7gvi83A8hS36rk12K313m2gzFnUcURn8LmX
VoVUvT5D+AOkuuYK15frQEYnyBBsoBvdCTMF7mPZCtjYpO+grPVSBOJJe2MLLTEB/iCrccPGHb/3
CqICko3Z1qv96dUnThoi7dHfEdJZW6QH6u8VTeYjcfxg4/hNHtmSupBFo3IzcdLuctAtPaEf+xZs
yyqCvT4qVVZhKQjwfUr9tLPKfkTzjbUp48kOg0TWZz3Or1QFbmhL9sq5+sZIHmBanKHNrvo8nXNt
pIQQAfhP33g2PCdu+uqRrI18TBGfrd45aw+kF92tKIJ207u5HVljKYdtnWpk5SmzyN5NdefdpNwD
kWlXOtO00UAayG1A0ee+q5oswFZA5A36o5Uo0H3OZsD8ideCn7j2Xv2hSvYJUAqf8ZjiJ6J6KAk1
uQfypQT50iL12Lv0/OoG3FIFyGbqs9LQzJpDmQy2Dluc361MpNgA3AZSIkgfPXn9qB57PfJP/VyC
6dwu2E2ng7ILK1tDD7WAkjN7oVPpPAZM2cXGp25yauEAdyD1jwTFGXYBgQ+9gAefXVwGPyjyoHrj
Tb6ISuX+8Ko5u/VVUxzgOXonjO1e3wvRdXshAXdJfDvYAhCebJsizV+or/M5IpXIjr5m2W5AXPcM
wiz60iGxBc7ZaXZCicThNqlqpraSgeMZMrdsn1gcKGhbFPMLL1ESdlq4rbIoEmdjkaKOnMnOI3cU
9d0w9o98BkVSR1m5s12XR+A2xw73qCnH26EsGYSzquIGpA9gVaYe3B+wctssz7/FXN64Df80DgT6
CkAlbq0URR/uWGqfqiELO9sGdf+YyINt+TiWrc8j6tXuRgmQC4HD4DnJ/RQ7YPlhNuV3YnDEvmsA
IuOi+hIknB0T4UKPpC4/t0Ov9pRY3sbXab+B5tYrFmX4klu1e6RwpZvRn96SuGZh2Q91mI78FSxu
VThCfv69r1vyEtj2nfBqHQG7mG7UCG9AMm+A4gW4tocqL48uCeIwLVsacTv1IsgKtY/DrLvfPJ/w
f/08vvXnDFrtss/fLgdXC3GbCXDGuQKrWBKgFBd/9sRgR9DiJlHtfbnu80Z0q6iAsEyORtkkcF5i
cISEiQrO855W2j4+BjkzaoKcoaMwq8z2+XG+xzFIHoYXyFu0YXuXfhkfrW/2G38bntWjukNN7PPl
SS1FjEasm7Re7SQp50eaNNlGFpr3IRSEARZz/CKJ+iRfaxpcCN6J8bBS0OhOktm2jm3/rjwVxtTa
lmkZxmghpM2VsbuJny9IDvbtYVCnUnnJLu/d4JlYUkHG2+p+XLdkxkueNuOE9K7gx7JUDw0t75Js
/MZU/9mu6PfLQ3x8kokJwIYiDgNDoM2PaQY8/VtVQLF4TZV26dvGO16PMUU/CtKMPBlubA+iy4ne
K1x6l3/6xweKmCRZY9tWkHbW06mcujSEI4+hIkoQYYnsTWp/pcj/52X8/0ge8ea/2QiGFkrl+s10
aqx2wrXWHeaCh1CL2TS2u/FJ9cL6CpwO4nHk5RNjUxey1lXhHDNEk34Rdrq+6k1HTLg3GNNkyzqn
QJm+dHeFpPO2kEXxaKky30EfpV1Jon+ckSQmiRakw1sgAvD6dVxt34HgYAb3Ph2eL+/b0tcN74an
+zyUmmkYDmR4yt+tv5KWWvqw8WjvAbyEARbi6FA7ftCNPW/GIB12l3/20mk2/Bfg11lrTV1/KiFf
NoRC5EMkwTx6Nzvl9HR5jKUZGAZveSXo/J14RFbb1fusc6sDbu/u51VfN1HfFtQ2WpviJHu9qx6S
tvH2KJUUv6/7umHtMzIOc1PZWH0bF3ha6k+ulaypziwsvgnshnhvm/LAz09j6YlNMNbxgVCVbatx
yleS2EtDGHZepIMYMqvB74dmIE3azRnPq5oVP/txso+Y6G4XL9+K9B4mMNt4xSE4C50xuPW7GIQq
bHxPOyFCx5ErXmtpMucD9lc+M/esVk8pCuqiQdeJHrZF/QTO/f3lrT4vyQcu0SQxq5xA10VZ5CeW
jJFXfW58PExEOA7FygBLP9+wZAvqKBO3sx7VoyZiBC1UJaLH8v3yz1+wMhPxPTcjHXUXDKcUBNYb
N/CKL8LysSOXP7+0OoYR51aa5ypDaswnL830O8DzRqmXRIwr319YHJO9zM38mvGmR+6zYW+TJI+p
5z1wZV1X2iQmG2+DtYmlFYgjxep/muUwby2i/JWtXVgdk47X0i76ohyUNqvCQlqq/5IWznEoIZGo
5q9XbYBvWDJaA6GLS5D6JPO9JG9O2+519svN3N3l7/sfH38T2+44oFZogjg4zgws4sOYfZpzKLQD
qG236RZkTM+Xx1k4pya6va9GP0V7EYJ0cH5HonbtR6Ls9Oby15eOkXENdylTAgBJ2Jg/bnJJoqz5
xa4TC2Bg3vnXAUnwOtl+JlExReqWqJ+5vqv671XylntsxQ4+LhMR37iQVeyCmtiCj6sdlEdI7cuo
n3x5T9B62m38rB7vrACqxaUEAnfjlPNacWBpXwwD52Nc4JsoPtQeWIDQcCAgFHfVpphA9qbnc9Z4
UhzPPcXpWYwrTmIZAmK2Yn4Lv91k3cV9qdGYingf5cC73rPfs3xcAWwvHCgTzt72SeXMrZWfuLbB
0lBJa+M57u98FtZKgLc0gmHYOpcBHdOBH4V4Ja6GUmKzifO1LpsFszbx7DDpNleJ4ke7qX+cO/xT
76kkSeTRUocFRD2v2+Lzzvx1NSe2n7iqxzDQ6NvPQfZU182NnIaVp/3SLAyzBqEQJRkYyI/u/AAW
Qd8rw6H64gTfilVq5QUXbqLarTOTnUNdcewLuhO+THaCyJ0n5Wsg8jWKoaVBDOuuextpEB97Peky
5OldyuWe4zWVJmtN9kunyTDjAqUEp4stftTifaINEl8zKirXPaFMiHtJJdJlGnbm26oLLWgaaaZ+
XT5BH7MvMXBb/HuEhHCyoho0h9xgcdPIMoN6sgWGII1q39Tu4RjBl5Kd4gJ951W7ljRacB0m3D2b
VZNXQeWcbLva8PO2oIa2FnQsZKT+I+w6duSGse0XCSCVSG0VKlcHd3XcCA5tiRJFUaIS+fXv9KwG
xvN4ZcOAK4nh3nNPIH+y2zHXaF0DHBf5vEbsDR2To41De5ORqYu6ghMGEDezaweuLlxGFLGfobej
bGYpYnq6fQIXeWTGcojuxgEYZxB0XaEqfwEWq6p/URr/9ht8raX/2rw+37ySIjPjPA5bkK1T17+W
DeW//veD/durf/37f726LYcI4YF9clrRelQtx/jqX0KRv2ynPyNUG+OoJoRt59lvv49xc1aTgZRx
6AsV/Cva+y8b6s/0VNLUoFxNqFd6+zHZl6DD5Cz8R2f8l/7pT7Z74hFXVgRFaTj/GMc6xx/hBOfn
wOzm6GX9l3PF357AH2dC28/zGEGvDzPH+c0OiNTZ/H+cCH95An/y3oMWM6lqC5NT7I0YBhOrs62R
DpZeQQU0Xst/1UV/uQH+5L1XDREAKHR4LgmC7qh8NNxe+yTZrXY9Wid3/3ux/u37fL39fy1WumJS
iPfCdTmD42FEXULI3UUprZbPUkT5/36XvzyQP5NVMUqK6nXEl6FxuIMDz566+B8P5G8v/cde7seR
tuuw8VOjtzjtw3UFQxFS2P/9wf+yGf6kn1fWLcjJxP1VNf59IJP7oBRHwv7lo/y3l/+jvvaCCqS7
GOQh5KLdQ/e+8wNxbG3w7X9/+r/U1n9Sz3viB6NCANO55EjIbAjYF0OZkaEu2h5DRAsH7XyyJaai
yb9U6kH4nw7z/8EV/mSkK7dEgXbanVcKtFhaWr0MsQuPsAxr98vSwLy1aeU5btfqfRIN8F7LundQ
t5KihER8RHLtsu7gbBDdlBPLEckiHm4pN28fSQW5Sdu34/0cxVJnVIz0PnLxdnHr3GaVV3pnxjp7
lXZMDmyLuh3izstbUC/z3t9Gse88NuRLhTQJDBr5LYb9/67hSEUsI+KdOIVfZ+jXOFOp5Ej9BaXd
MtLXGVln/UKh7qcITzftFYO6MVcbJtKitfZB28mMmY6TCSOzMKSnOhzX0zLZ+oC5PRgP3eC7uxCp
ondloJZPnlT0xc68Py5S0G8zXQeeDWslY2Cpcklt15YIgaHsAQ418wFJPU1hkej7hgG83vsdxOsi
bNbc9Qbjzo1iwl/Gsdoyj3CvKgTiXgtwU0TaBMguCcsaLL94BRpmwKbtkxoOiZyBBpL49hly6OW5
xk+9b8tJfBNj1yOqLWz8XIfIJaGhjLJuZblU/dNAxafE3GmvyPhCG1/cyUjCCXaEX05sgnRDPF4h
PaPvVsf7vDQqE2V97Ctw8GAD5+SyHNUs9HPo97aoNYLhgjAIMoluKZeydTs2eD+81vOQ89kPxRz1
t8ATVYo02W8uYUWMbidFNui0q9v1EyPf33D2cU8k0e0Bb+lOFSEknQm06rzxr942f49KybNZL0++
4+d+C59J0oLSZuPL6OP2lDFV6dLoqxHBrgnknnHzuAn7JaSoJpyGcFxpO/mhkeCblSNa0Yog4wTz
bNg3JuZuYYnEQIqYA6OizunW8su0mH7OoPX3X63aotNiFSzZpZ+Nliw7iGdU5qMHSplo2Y321tvD
K/x+a0j0ETCN9GEnETzcJvI8aDD8mpJ4X7/TDF6x7MCkgT2LlOOa1QwK/XzVNYaLML2eTb55Mg5y
4Q1wcIjUsuO2r0/rVtK94vF2HGBoX4QomgvYxW0HUjk/L+sxzkw5yCNZW0TQbLo7EdWPRzjnkQLm
PuyxGZb4hU50selkfW9vzIgCrQ/8Q1mKMh1H3cM7tB/MN7BKed51XXKOlORFMPry2nKxPHCVwPKg
nzKv1SNYZmNuRfBMmzbI1drc6IBQMdqeEPr6vG2Yk4MP8rvvJLkFA8VYn/AyX4L4t+3VyTPlB1fg
cI91zNJ44fJaie2EzOkd+uzPnuEw9Z260YTNGW/kfkYg9iEMCD4jK4tm6A7IhXgPR3U1S5DbutzL
ergDo+lcd/EpHvg1bKpvdZB832LxNJHkoa2tzEfkDOg67Hbabq5YAnsIRgNjz2q+2hKWDUR/J91W
bMo8UcYuzq/e1nnZC8fyoPbqtFbqhPItSQH3XaaSHratv4RCnlH8H+cgOo5aEVAsq3yM2teqgi0O
9eOsrBqZebX3Dc6m1836R166bxTEHjbFLxj67eYGwW8dfSS13SnW/F4X71EE28ETwX3IvKc+CLeM
kvK6GPbguXJX0uphpqLNEXAAqgCtrx3m/a1Uh77q4U5WHfoObABnYTGM8yZFKTUdWKzPmy5/NQr0
A9o+i4nftU4+YH0XbsV/6X2QRMQNTB8oZ3FYQZYD1hUI33u82q5bhrtZ+r8iZs6iY4gpWOsdrC9j
pEKOdcaYKdMGgwykBtoqn9okJ3b9ocl28cLt2qvxFAgjM/z0SDfzbz6vrqiGBRAK9gAWQd657tUL
rUpVO77G1nvuIu+Nan3dOE7FNtjVLPootbprIopolIl/dr59ajZ60yCbALTHumUTL3Q/PlQJQxiG
3aFsufTRSgpTQRLGmyQLrCczpNXtap7kIrEH7pmzqkwOrtY33rF9A/VF6nnxgXj86CvvbiLiwXf6
NUocCNBk/RknGM0u8XDnwai7Jva177hItd4e5GoekPEKAun3mn+ZTQ38YVVIz0bixNLIC/zk7tqu
usQg4lU1voXt4B7Lq/i5C4drJPlzXQVX+AVgbIljymBCl9o2fE38ZQGtgf9iQXBemX8H4lIIImP0
RIb597bFtwonh+jiFpy/8j0J9aXha4nAi/W+D/k36X+pfNTTqsBsaeD+0azDWdD5vg2659qjD8nA
dy7BGublm1HTxXXtPepjWIYQ9QYnTfDN3EO8qmvg1HHADfxFmSyGUO8IPhmcTxSoS+N96S+HrSLn
OhDXJLKvgFb8LBF8r2GahBtU/JyhkqVK3XXlIi8+qDcQNQNCpzZid1HAplMc1cMurDGWNIEbdnEF
Ets8SlitDi+TAMgEKdsdBXMap5c++wJvFsrXJQGvdoBrB6IZzWOE7WNNqwr1Q0MZ+MgF1G2sbfzD
CpOznVFRctgYu+vgf5gCHkAyvGxeqENQLsiK9mDbtds3E1C/LrYNbgGmMxDhHHxl4xkOj/aqnXiK
bIiwLEU+4w4rj1SgSc6dkGnE/Ht4VT1pUx0o5j8YQ6sbEpVtatbxFPlY0EgBnqImW7vpdYn1qQzb
MHWw6Ughz4E7L4v2sO5TGR3xQ3uy2deNQ7rY5jJBphdH1AlW/fdoY25eELyCxnmb7Xq2bCpCDKAn
JXC3de+RAvHQrN2b7YYHx7xLBBrkXiz62jum4WtSV3mTCDSHtLkiraRoMHBOg3jebyFqWIdswRb2
O6sBDSzin2yIcpzr/i7wQ/g56fa8RKQ+C7wz1e44wLdYtBQswhgxcQ0hWQJEswbhNuVLfQxLdd5A
8ctYFHwLFStGz/tEsQc83Q7PuhVvSeVuVeB79zNSPLG87JRiuv4Qsu5QBcMlGXDiDmCxLrwBDWww
rlAYKp9Qd+Fib54RIfMwOnbqZHdcN/FsBFcZfHvvYiyGaqM7sS5fm3T46N34zOyyd1QelsF716vO
UbOgDgxUVfBWzwiLGQ7BYPa1Xs9AmQ+yiq9BhQSZKBlPq7+efZrc2nl5XEiHkgNGrQWAMnFuF4Ek
uzrYlWY7I9TleWyGU6Mme6xrXX7I1Vt/jdyodz1Wu3m2XWqHxeR+4t21TbJXUbwru+pcDuvr1pct
eGFtmTmGzTmqxGVtzA6smsWtNqQ7cl3DYD9Zyx3VKihsxHFiJE10B7+yPo0UeFySaD9vfMNSD1oK
FCD81Br65G0RPQ4qDlOQ6/yHqjLjA9WNy0o/dOeuwZpftnjJhSFbJusKBM918JDE4f+khM+HTWqV
SsRWFdFs6szN60tJBgZ6qHn3oxBNe+fDl3WUOWjWIt+EN2V+j70um1LldJxQwXhYXmHjcIVqeUfC
8kAC+DrVfZyk0sAeKRCjRgZ3cqz6/h0WTmPB6/F7WfFPsvjIyUlsV3DluXSafA7K24rDn4RnzQbk
RbPtcaxx1EFf9xoF7cscYMks2ExJ1SC9K6gfJuKvuw5W39jYC7to4rCydPwOyuRN2QWk63lM0lrG
DwEVwbmsaPCGdkfDSlK3e7oAzkWK5ymS6rnuGwCWIcA4OlTvszZFq5djI00GjnFBmTu5GaREyg8x
d5ekSwpQQvcKjuIgz8nCaZkDs03ZDFRtxV6LYTLeAdEF2TwPwDVfvDBVcfd7pU4VUz+fokXvY2tf
otXtE399jWLQU7lnn5slhjtIsJv7+M5LKNK/XYajf5/U9Mq4eGZdGeWo9848GKd0jPBtrOz3vhrA
5JxxyPEusvAEkiDKxuR1KmuTRl8FTDvJA41hsBdIOFDAPLMAset+daZNWzwfsIzhLkXX5VWU7EcS
yO/+OuBkXW0xr5q+9y4GeXcQTb6uTbzb3MhyGi/xsWyX8HMztQeWelgd9eBNB1vSfs/MNh2tV0GF
bLg5J36AuxcB1OqBwGT9cyMh6O0Wz2jHOxLvQk6qZ7jZRlu+ejM6Qz2PB49Pw6Vk3XheWq/Lp15N
6MASt5+JYDlKeB8oLb60xhmYrRy2MwM8fveom6MnzHb7Ox/e7HsT+fLAOs8ePFLhkF2aPh9s1R3c
MNk99Hbw5ZhFH+egrY43B5utYxchjg4a8e6pmtotg3/vmktv9nJuZJ9z5Lc+Ry6sn8pwNUVcqv6t
HBw7I3Q+chk8jvwPRtcyqyf4N7poYjvi0WVOu2Xyj81UjjdG+HQJGp9cGaMEDqejxv6a4OQUzctV
+NuUL9OwXoM5xuCKtsFtQHl/h0pH78Aocu/oruJ73DrAipZhIVe6CHfisxsy4882XQzxM7TT5jAF
mH+hnlV5NK5z6qTPMYcJ/S8oPYkK+NlBdNay5GnG7xVu1XaaoRI4Vl47Ptlw7vyMLX3bwn91mi4D
xhL3Qvb00Kimv0x8UuiR+AQPZSyiB5QVFVSd8AHJKELZjuBqTA/QZAbg3og1SYX0xc2rse8FuqUz
ejM0eNqwqyW1gSx3mYkpVFShs1rKoBCx6E7NEpU5LNnaPWxUcYD6ej3JNZZ5tUVlNpYJEAjD5D72
/HgHL3d+cOiRduFqzYsoxVggDnu5wf/7e9TPa8pX4T2ZrlNgZI/Jw8KYvaCidjAJjOPULE2QR3wL
v1km6meg8hJOn3BzxLldpoHtl6LiurpjfrwWAxtgY7dwcPr9jn9DUs38VPWTj/qpJvjJF3Veq038
kHPgZVZqvaedavu8p7zGxVz18UNCAoxKmmpFUcIqjZerez+bt1qAHufH4HPiZ9iiBbBgjehdKD6m
1QOTOQpSEEboE6ylozeUbl2IPTCjLKh1//al+biCOJwbZ31s3/I+icr7jVU/YKX6IipQ/hO//ag7
te6+Mm9Tsuo72XTPwcr2/kIzJ7YMT+WwqtjPtsnAuj7p1L1nVlj4bfQLwQjXPGqw2IKIHRSY+hTL
KvUmdmXeNOxjNdNjr8crkUGBeAswnseRI3pERihVkLcZjwI/k+UYRfRxf6c8iFz9CpkUPgLroUjU
U6rHORt7cuuRhOe6ccwwAa0K8H4m4CLjmLYrptTAVDbck81bssgR1qLraeb2+9hiZ9qksGbt85oB
ctlG95CobT3AluYnpiJ12o9bvAODXOCGkHc12T6Ej24OrWFWmg77ZJ5E1sBvHQb4IO1Z7r13i12h
zwGBWrDlzifVlIsSEseqOpCO0lzA+SENu/K+Cut8gh30hFPWSHZDeQfrpyCvUD1kqNme4V+FR7kF
X2Bv+WECsUNOxS6S8J1d1tdx9m5kbt+tceiUNNIYUwFjwoNR5C2u+twM8XlwJHfQi6YqLO/jGB6R
0Ng1qZvcZY6DNzgVfm+ZPQxOnLehfYzZ+igtunXtfRXjQ/kaIrw3jTf+EJWjSzmZl9sMOt79iL4E
AZEKtiKVW1UR8CEE8KOuHqLHk97wHZQ/6g6Tm1/oQrwfU2nWXEH7dEEyhMuSwKrdmljyiPtvOHnR
uiBBMWb3WvbzQfQ1tja+a+opP8kiUS6PMaQKOY79nwvd9rO3HusQ5cliD26rM9OTXeN1n6sijzGJ
91C5tKmawft3cXMdYQ6cw+gP6Ur1K1nkHbCIk3XjYQuGLbXL3BURoZ8rkftwEzur2wehuSsIbHWh
kKjuaFh3ECOZqwqxFBcK1cbEujwIO4CNC7BaiZDJlLdRmZYzINpA9XRPK4MHQqeLQSVSLAo3tGvQ
ONNBxrthbEkmBo4sl3qBcFt86RCcR90uCXT/bMsuvLK+YpAsDC+G2STdOLuOjCNxGvsdyp4hXWDY
/LiuEcvCVmAKMNMoNdoQ8KvWj7FHUEUPkTCwp6IjzZE0+mZi/V2X1fcuTn6QDchhP1KAUVq/eN3w
M4SN13VafegeovAAH3+TQXq76/vw0VPeU0LDOV1DmJ4hGdQlCgssXjHqjgY8hvngjzghamlEoQfA
7jZ8myFUhPZuhURkscGvhmMY4odxDFxQQEqnByQodmWLsz0aECC1buFk0mUJ+4uHVu60bNGUYfep
F8gNMP6ruvIsiAVQKbfpVYlgyUsUNsBfJu/az117h+tPHZBAQQo+i3YGjLLAEJysvEGka+xB/bTO
BOK1skUh03CInqZGY1vM/rLrYOf8Qte1ckWHFhxQFa/7czK56DaHouQwTfLLuwgjUxhDVqH92XRy
fu/g2PF79qLmO4GGYoSyB/EEgzT6VralOsSLLnMVyPjeDHJAUMoS3iIx9SD4MnmFVsXLGYKlD8Ey
YL0u40Sgd0LLytJpIO7mrIZ1i7/4oqACQq2sruOh2m2k9XIU7eHz5kcAMUVkf4/rKnMkpW1v7TzI
p2BRXZmhlPTvXWVqmlbCay+9Nw/PqDeAOSAPGOujJt13EvQ0BHbVtT+dmCFbAfJ+DLZxABoSDPcx
a8YDMav3qdDuZ2PUJX7aM1Id/dUb93Tk20fd44QiugsKFbLgSTaeOXpjwKd0gIxryZeyCoGqRxEj
h5bJuclF5EX2znhlU5QgWEEIJpvxyYuHw4wi7AWwyyDAkBq6vY1Ec1M+NyTtOfo733BkmPSjjHPc
hiFCgDuSx3T0LmFt/DXzRNKOGUH9hY8EZvILwyhhR9UYI+9JD1M6IV0Kyi4dbo/b2Nr94vnlp2nZ
8L0bNby8A9RBeURr7Crp2z0q0wqQJkSIGQR5zbnrR8BWpkM7IrbJ4lYJB1HtAjnLwh+TDhkYJHCn
WUQD/CtpdFhpWWbMDPTK57G9aFxRP/rNYepe9+G92ZqtGCKlrnaq3cGDsS8e7cT3o5zmHEaYcHho
EU3W4qorMABfHqyycRaKnp4JSOMZQsb43jcmuYawSf6+0hHtTduoTqTceuMOyUP948ATvwhXtsTZ
XPL2Eb6duGFtq4bzYJT/MAxdmdc47lI5QH6dxmU8HduZjb8wANFHO48eJNkA4muFgnPtlHtGjc9B
sBDeNzvUqOKTptryeep4DqPRal+qmpwmN6v9AEuiGxZv8mYMqb+BbAX5ncEngOhuq1haEU4lslxA
PQWe7L1V0cjeFhdsuYBfNgZOxkeGuPDXuYCDYf2g4ef4yx9WgR+w1t9WHiRo/jaW1UaguhPGHRES
sd3BC1fBr2dN+BvTLNg5Ye2JVsPwKowaf2pNxKF3i9uzslv3REMxpYAo7NY+dkeJPvYHYfYrEmT8
SrWgY32I1mq5IOYoPAhYT2VEEBSNaJz3dbBtl41BXJVyLvxnSub1+wSB3/cSBQz+NkZV1sRmeZrx
ZvultWwHZS/gXCkj/hrWY703HFpEnygYtujEvcKCrz15AyyE240MyNSBoh+8i5bRrTwalGTf+gDz
rRxMFKFwc2gKmKehzbO0Wi9QXvpodIwfSNQ1cMJb60R3B+lrRF2Fiee/gXe98t0ahd55HMOtaBFz
JfNyNdWv1WvEOym38X6g7XSzwwQ3iHqdfvhdNex4D2VpZFq5MxPkSyRueD4t9KtCTNiHtCtmhMbT
VhRGUcRX8lgsE7zv0X+/1wikArNkUsBxkVHxlAxCA0X6gkBkC3xuS5A8l26jlyFJBNh/U/Ni095c
5z2cEo8lQu+wQvG9AUqVpTyH8qsSxCAqxQzKe0443bKZLOxkhmGEHnhVA1YeMoy1aoL7UuOAyBAn
hMxIsm4O94Nkc5BWi9h+4NSzV4g4h92SzD84jce8G5Gnih9sTb0aMoQ8ahliIKHtFkGOf0khHmwf
5sV0b02whndETt6X7Cb42lf+vVdKlCST2R7qroPGb3FRF395aGDm6HnVN9Mi+JdMow/toLptuHsP
Uen/2ioLJUL3NgwDMOsF+F6iIVYfJd23U/8AQ4y8XIJDxJZLFTgA1wJe62J9XzZv33YoqcrugIMY
eloe3NzWL8AT2jsP5OVrq2u3b4GaZAAwHr0h6fJ2YW+YqxVGeGeCb5G6cBY5dKEqS2T/EW7mMwxR
MC9lDc/4NnG5ncvfM+jbAIDYjisNyXAFyacLpwYIKoRtFowENPZxhCO2VbkiCkYUUh7w6ib1/fpC
xuHsS4SeB5EbC+gKH8qt5jgGlg2+yAhcCgWEd6x3PxeQrRcMmbPWrk9W43SqPO+xiYcGT87/4Iad
KfBbtHXQRc4b+SXjBb1ADUyrc8lHhZ4PrUaJw1N4CD3GWCyveq/MbEVfdSdhHreEbRbUNcrg4WXh
4cnVXpBVmAPl2I0/MH+TaZVguNHxwwIJcDpw3AWVVgIZ3xCKg4CBXp0gH4b0488NV2gKjqqXjjhW
AHvBIGAaZ9gotOVyQI7oc8L6ek9CUKNiGx67qv3G1XQNK/8aDNWPcWoRH0FRHKLLh3h+PocIIq7T
GHFRO1kResADrh4c9vJDUDXRkZrZHuJxwAzDolQaAvVoqhrGUqhyCr/22j2rgcmGNHwQDcsNlSSr
xm3M/c6/hB1wrTKsQFcTeIUwTn6SjbJsQ0+ZO+Lv4AUxpqEjp/pr7ov7tDA26TMMoGNMK43JOw+z
2KhTv9CZo5lfHMwV1Gox6AAQbgGCpVOy5AZcOlA541997d+XE5/P8dYktwoBEwWU1wpmtNMLGzaM
RMAmaKT4aRMv3jWQLB4RW0TThswdhuj9cJTWQ/iPh3mq6np+DxH+fIyT5eQGlixpXw2f+K9tmugQ
7Dx04ym+EFTU23/ME+ZmR9tR5B42Imw5KNtBAe5lurZRFkCEW+BKP0nYvhysI08zb1nRwJzhangA
JDZq76s5fla2mQ6k34KjUttrOXg4aXU95xh+RDmCejWufCCwwqdL5g9kzSE2mTKBs7egm775rYCv
KpQ1YFcqWtTCN7mqe1UYf1C5DCRHjzxemb8kuxZdbLqVMLfHlZWHokuyto+9I0LsF9iybphyaA6B
aqQujesxokbAeurPfpnxvjTHbvTkeQr6Oa0pmAhN6NghrpsPXY+gd4bxXge9eh40qw9xV/kYkFZR
DjG/nzVEwcI92RJkwel9GZZrtvXqfaisTpfA2dQlGhNKC3HzPM4AhnSEhkHIn3CXrDCfNI+8husg
dpJ6ShxGgQju+4FH5KWGcQqshrxvIdjhy8SCrA/6n3FJw3xovC01Rn7z2/nZTn0IOVM4QEPN+jzW
G6b39Qyv/3IGer6BA1NFLfSrNbZZFOD3cAyjXFQjz+iE2nPolf1PtKaXyKk3t4ZfPWcAaw6V8Afd
YB6NbHUdcO9QRuFUNIkG3GMw4cc03UHzgmmA325JsXH3zjXpLg55BcfKr6YfHptx9zDeZDgNmxNC
4NHkExlnWNSw3uDbK6rvPlt82O/0LFpxJ5t72iP4xaj+Ht7jNYAl7KvSwWF3ozra+yEUv4SKHCmU
cGfoUOJ2mjJsXfId9U9/tV47Pwi0E5mh4LoAanrpPGzwMDbIAuXrL83ceNerxu4lAfAFExdEY8F1
M6rYbwhCw/ulQmEU+E2AOkGgL7eYTw1jQDDjwaPWRqM9mJYpj6Z+zDYC0CNCZ4lz5+uEiCu0Zz1Z
9vAebwvH1I+uhOQbK+fDT9h0mRLIziSgUNG1Xd5482/mI9duibGwEHGFDsAc9bhca2w03B7DVEgc
KBhW+epF9RgrdyGtczdVz/USXmffwtPZgH8fheHnGkPlGeLjwXvgBhHujsvurBQsqEiJSx/wyXNX
w8DNutZL2yj6iZ/iRyyxozlHty1E91PDEKms4JQTtp+NigEEDt6LdqNJIYjEFG+DPTu1hZj0WgTL
Vu/bUN9Fi8R7Iubcm6NHUpVnCX1/JqUWu3jb/DxGPXDu+w5jFopNHlL72wbT73pzlwHmmzmk5BO4
ATpot3SYBP3EyH1Cb06Spk79HknVCCGtVOqtES3wCv59H5l4Z9WEph6eE3nkUIR7iav2JK5ov0Mm
E67WwIDjhPNj3CxMMlCl5ax19IKasocZ+VztYkypbzABcBdR9exgxrDeM0KqwiRhA+OS2nxnvr9c
iANJTkRyerJtN5+GHoUYSqgS1OJ2WNlpFDOHdePA5ccWzOGnN48T3F16MAQ8uuJCt4P5T+iRyIzG
esdFOCn02dMvlbTdmi0srD6wN8adXWVXPjXA8IFsNUIepi1yH5MqMWBYIjMfE+oPMu+acd4nGn6u
GJ5O0NV2P5s6YufVj7pcz8S/MtmRS9wZ/xdvBvUInMsUPG5A+RmD7gdmuuthtv1WjC0finiy9ECB
6xz9prRpi8IwBzqW7KawL/GEDVxG+qRkb5U3bAdMJVvYSfbVPuynacfs5PZro4Nf27i4kxib+t55
Zt4DmIC4bxLBu8Nd8FNwW/+eR1jTjNOqi231/MO88f4gPBU+wfDLID6zA3KnwGhJkwG06BLOGajw
qKmyzrBa5zx2HsZx5XBQ/8fZeSy3rXRb+IUuqtDdiFPmIFFZtjxBOSLnjKe/Hzzy4S+KVZrZGgAE
0GH32itUvaLNAQsgXhRpWMKAsPmnZ4bhJpmhNZ5J29humN62jl+Ni2jIw2iRF45PtIwbYKkU1htR
1/KtxGq/W/mEwS3dCs8dTlzTI13iBNk/iyWYWmnKLXbwVfug03lCRdgZaLjrPMXQcYQal1atGhe6
KBwGQUhsuJ+M/oEulvbNzrMS5Y+pjbewWQRuHW7w5Ib02+La+AMrvPnDKB0XoMfDCtMYLJBKA8ub
UILjJn2+zGZVnhFZcymC0bVy0varlXoBobh1v2kA2Z7d2M9wClFw9oIwunU7J34aKLQJIMXglVO3
sYuqOlymJvGkSe9oN7Axoy0EBOLZg3yl2DBVYdTBqjCxSxlhed2BPWk0u03L2HV9Ll+t0qIHWVe0
l24hFLgzYj7AnjaBMtIZxilH0hFJvkmy2tt3rg3IUE/J2oxwSvdJKsGgg2jYHg9fVABxYO99r3f3
RloXP7XKqNdj1LJQJHr5Ku2ueGhkIPe54bavxtAP97ENhG53Aiq1VwFlxkBpy7EtjK0ZpDmlfhes
raLET6rPIQz1rdXtdTb2pVeq6Fc7xvWxUzqpmELUz6nTB6uBMbqOxlzu8iGrVnXbCVyYml3d5cWq
t6J0acIjXWpJNqyhFo1PVIkQEQu7arAEDkGSR9/Gb6jOTkXMBrMobRX88dI02E2Qm4aFb0NTNJXO
U4WpvMfmW4I7+P7GFZF244yeCZKoNdGzZVrtoQvCaosyoN4PXdMvQx+KUajK/mRNubVVoye3IWHF
TzLFBLUb42ptmU2GV3FRfcOKULAtuOnJHAO55oCSbFqA4IWjuoidp4VVB0loUQrNw7+cbnnvlMkO
zXy+MeBRfA9ZKW/lyCmbqe4fM4CMjcE97yF21SzDTr/Ie7a5NpdVscLDxyIgNexQ7ZKE11bB8K2R
Ph5DQ4+9ECjuKnAMRLGVBtzkm121in2jI+DN7imfJ0NnWeOc8d0po/QmcIFxijFIfZTMeg6Tb9SW
woc9TPenatcDdi0IKQg3ytKIA0LshvuJWXeTlX70qBrDoJDJp2OIwRfd5CY51HE4rjAiMO443tT0
/at0Y4RO/ObCqTjGjocBC45WS7dvQhrbpsEhhA7R1HbBDxAiVtpgrIIHDs/xaUjTyF3h5Ye5V0wS
UZSY/X6I2mrJi+e19n22BUuDyRPH7dZmvTq6Rm4c2mAotqZd5d/SlG6jqMb+RhgwIhd2E4R3oc1J
HfOEZi9jd3ghbVEVuPmk6a0FKey3NcDNpHeIjZbd34nY7aADggxDWh1ienq4R0mHclu1GywmyoVM
xDIe4KCMauUYSA8Kz33QKET6MFtGXsE6LgC35zJ3qIrNnNNTO36zzRptixXFQ+R2W4bJilWbk0DZ
wRKlDSjrCtetat0Ow8GG6jf58UrF3cGPaVYnzbpqnYPqwdZGSSt4OnhjfFMGernVI21mRqdUq8Xe
7xQGPU66GiJ1IuWr3Ni6RqZhSGlnp/EDejaqwdC65wvNjl130pNMPTzRYl+lC6GpU1wk90GvL4XW
PcVB8eBNtDiKhhQsTipmVZxcnDGhIoXEG6c+VnBp62zCyD2lo6yONovYusc6c5/QK156WoDvWLKN
w/A2LsnE8uDBKRXcSiMVi1z3vnR9s9GVU62GHhCLxiEuX+Yt/F1/7xlJd5xoBbqQ3ujbqp1F3QvP
c1kY+YtjQsTplSYOqJP9jR53guXEjTk/xs5LMeT2o9UIe5/nU/QwDKl6aUxPd1dON5a/CqCqYwlt
KNyoFnNuzobFMACaQP7l/cTOvZ2V5hqiolhQspH71fjtsoGzvMRg0t4UMX09bCCrA/atyXJg8qwG
lXHENpu4WEHQs7fKtpNNU/jGITUatZfStpdp6mnbqHZ7IpzoSuoEOq28FCZLIGhIEm+B7MyxnGHX
edawBOowNlE5FDfYolcrxWHmZizTnj03VkCyUfwsm/FbgbsNPAjYc/DVrRdPtcWTY8rhVE7wEKoc
5VRI+X4gAnc8kMsGixLgey0EhXeXmsYbHep27zt2u5Wanfygqz57D8+oCjHw1RJ5jdoLGG7gh8a4
qYHP7gyn5mE4E6JHdYwXIyqcdcn5WtAZHdvtFCYW9ZEx0XnFaXA5hrLbgu9RclqDnHbE2uXQKjkj
LeguVN1DgnrhlzuW4iEKRUVH2UpvwlZCPrG6+HsSDvZjmsv26Lppgo7NbvKVzP1ULUKC6in5HC2x
F2lVGyur8pmLdjZpt6Xu53i9ucZ6zERKZ8a/deg0AN+Y48EKaEeHIv0jPTLcvDitv7eAWMR1p69S
0NqmRXrvOjFmBjWND8ftplsVmawVmVVUmwrCM4t/O0Ft7/KDFtJKWgzTODyCesXbMZwwEShHzFrZ
0Nc9xP9V77HYJhkNudodnDs2u1lMKo38Ngs5FdQyRipbuuAa3dguwyAFbuS0JVdB3minTNXVb4c9
Gw5Q622NIsEmzKjxsWqh2GAY6YWnKnGyDWRjcuicxvvW4CGN2tbaguO7IbLPqH+Bpxn9knKKV3mI
Oec00f+NVesfgsz+UwX1I78t2oVG9i108xTMN3FvRkbKHSl4Fq9BQXNZabz/n2Frj68AT/ehYfe4
irYcD+o2302VVh4cUg/2OuaByylwfEo/o12jzE3WQ9wPm9EL/F00dWTn9hl56Zab7CcHvzLYwQp6
1xSwjUPgxXkseGaBKeEFjCXBsz4piw0/luNzuQ77rHglSFxf92IciKe38r02Dq9255qblPPCNjdk
soRp+QxYD9neobR1dT09pfFM+5hM7wESeHdXxkP2Z5SwueKosZZ9OfWryjadbZblLBgBYpOMsnRp
1SlUncA3IfcX/VaFo7GcdCwI6dlbT1obIsx2kSHnJs3+ms5722LcS4kjMXgb41MeC7Vs6rpcml1r
AnQaCtxhKum3D6FxR7iSzbk8C9c9WpL5cOv+LMPSBv6Of1POUlRU0qz2gzUS3VgXkBLAYZ5oCEIX
LapsBTcp3WkGTpFa1yMZN9Pg3k4mZxkNlb3sANBeq8BpH+3K0He6cKLb4ic4sbWRBbPCqUBBrECq
m4oO46PZ+sOiKYqjWdG5zeoxYTWgt6+pgJaGXg+rxjb5qSUmLH0OeyvGj0oYOBU2UQ8xoOjFoz9X
6mYE3wqrQXaPUbxADtzksnzUpvotDMYHK7MfitRC+DyAXSTJIYY5LabipdTgcoMbnWrb0o/2pPLd
YOn6OhPYJzpzM5bjh1hbtXtQtbg3W6KdQun96Ut3k/KasGVnQNn6DHE2asvge0y04NlMItpGNPy6
OMxZdin621qZtz560XVjQAa00rC7VQOljjKmXeZo0BwLc0cpmK7o+gY7ZTVPfjcgb9NZzb00cpax
PTzbhfrtp9lTh+LdH2cVCz2TiV7fvOTRyJ+aB0uY1qpNhmAnoMmvaEUS4wrZZlGEg7VumezQruSD
D1NbpNbaTMp0IQsZrSYredMxdVqEGiiITYdvMYa0D3ycrWopmTftk0a/kjixJti0SibrcozoEmSO
vQLYUguh/O9l27RgG0Ww6KPMW8PPpRPOtC1bF9sK5QxrpTQWkIKuQt81gLtmB1g6p4yQsd2sh1Bi
a+GNbyhoxyPs4HTZVXPLrQqybYbz6TKuTW/Tma4P1GjDlMqQtwjLL+aZDD2fXey2D7R+Z9cQFEp0
WDuOCPnOztQ9ezVkZDgGvEzn1oPKDtfU127awAs3qe9AYqdFuQjD+ItsmhJkQr1qdbgzAJoPniO/
RCGsl1KMv2rZfDd1hHuUucgOIPisKWCsvV1kbOQy7R4iO332cuurX4fGIs87SKTS3hvSP02EuaId
I/6wGapsHQ+lSVufz2AGiCeJFGQvmUsyvyZN2YqgTFZUQYciaLQFnIQ/XmIw8uArrmB5TtQOkbdo
avi1fRyevCgAkW/gb+mdKpc0zfVlAFEMXkRIbOhQPWSG/4Tv0EnTzG9BGz6QyDIrirwbTIAr6gPA
7lJABZ2VRCaKhxsHK7I76vtTYWjL3Iq/TnH5xppUAjJVxibHKvwmJISVer5/bBP4nzL2hp1Uuk+t
roY7RuRb1EbrYLSe62CCQ2I9q8o8uRPrBhMUPmg8Hqsx2ze+tYe38USU6Q1kEn5ODQxL3ivI7lBH
q3iI3iCn7eA3qpXszWyVB90pqkv6A5QMG9fVAVHDfk/EoYROMEB2iysOPGCrEq/UJYEK9IHDnMO3
U60rNfwsiZmDJzEE35in9RZ3mD8wwTd977yOc8Cyqwd3mmH2Gwgv0UJyrFukynhhILw4FsMs0Ycn
Qc/KswM6yLX1qOXTM5xjb01LY2W1AmaycFpcJKtV75qvlZ7deg1E6CLnJ3oiCTbowhjzdvZ77u8t
y9ifeFCffdG7M1qy3DH8i5auDJ56H19ZgYMWWfCW1F5kA3XfyjcWZAQDUGxpT+n3QgvW/WSsOTez
sMVodMglfQlmX4/EYcP2IOpA3ed/pXOXolSDWDNQVyTFvSXsew9dwtjoG73VX3kt/TIS5ld3IJLF
rXcos1ZNYOxhQLIO6OPXXHiwTUkEW3aT71DEe7dV63KimfJtTnPvQGuZsqOGCEwaODS/MnmhSQk+
OzzUVfhtsuIR98wsZuInf/QW5gHZ12CTZfKa5/EdDWgkoAo00seTlh8ZHJjmvyrRbQcxzBs6JGU2
OSRAlr/KTIiOCWTUdSQtmuAlh+qi8NlUJUadUJ0XUU6Rm4yqWkIqcKDNDaDebardRlHB3hnzsQzn
DlJ+A2hmfak6CG42leStruXDndeb9GSCtl7bRq3tAwdzfjjOOmyRttlkacOCkzruDzgyYhd6DZwr
jOZSG0vQDst1ajK7WJOL8UUrI0Bhr80P7kj/Mgba3acFeIzAvHZThzrtvKL8bYm0Nxapm3h32hQy
330wjVolMKMp2xqmfGtqd3UFvCaioblFX/HYp1gLay59QIhfr1Eq828VTa49nfDsUHniW1ihYGwm
T64cziYLmZbDGgKK+NWSz+2AhgM2DCWWwCDqXyIVb2oKPsIIbqeCU0cJ/Uja44MacO5xjZWhMcB0
HLcXAH7PoyY2DgSn7djX4gDoot9k02geJkFFmnUASRIfuDXooVpm3tiuBYxfWdRbaFhPpZ3vy3Qk
PWc2Fveo69SAji3U2lMq1EHjoLSGVPi70hBsur7/3FbGD6kBBcYNyqLWHsaNxEZ7oWvNWyDIJ5L0
yJdBVeIGVITR0nIQeQZm/R1rI4DeENy19ly1FXpGl314BpKPl6PNWkFriDJuoFVdwHzbADus2mDq
l2mc4NlNlv0NwgpsnKVfHNxM7ek1jegr/GHpTNLaNjSlNhoCh9ATd7UZ/hC4fi8se6Jc0ysN3ASS
nVsE4k9Q9DPsjfTVx3h5WUR+tfYH9LJoxIHVsHXGhgwjJkMX8D6xr3rA1Xsp23obZ+39mAzWPTGT
9SINCFCbIyxWHYT8rYvQ4Dk3WnXQMa5d47JdLUyp3eA8sh+paDSrl6txQLpmlbDg7dLbUnOf8i40
1rE13eZqeNDBfQ9WXH91km6v2cE+wNIfAtXehZo8eMna8qNjkRv+SqeJxSKmwVJwrGfWysfENR4D
Hb9dvkm2KJT63Urz61iU0Qp4/W7AHTkFLNnQjvmT+RNFbMq8hnwf5vkTJ6z72BE3jgvkn7MkLvKx
3fhVTJUDWL6QUdPxcao3tHF8gwLylIOPq0468mLSp/sozkFOivCGI8UtaR7jqjbkHsrOH7vvwWPy
33RVIeV3bGdlWD0FRG0s0pw6WfThDsJfs6hT86i33S+g9VkY5BsAL/6jrdG5t4vhxe941CjfYhZy
a5mM2NgCYNBuJ8t5IwV0ZwkHU+yk1hZ+CyfV1/SbSB8eMrwYFrrMb8Z2OGhxl9GRBogXtnsIScJc
ZBoNmd7DGjtv9GWs279E2L5l8xeUHt0ppMlyNB7CBLJZL5udYJIsMYt/krl+19jiGULK8+COdOPF
CPu0OcwEyYXIy+M0yZtxGpeVHx5UEd9kQ0Y0oWXvWjAgRO63wppZ/glGueowsvhWPk7UY9sf9bID
SstSuGlgSUaBvQuOY09RM/1CIPlcGzlKrmw4tZ71s7bcF5zcqPPd/ORber60Pf02SnwQFXvWz5wq
W8arcd63UtsmAlfRQZcZzSinNQ8Y80KnbPoM9r2IQvOxhCqxwTGn32mRLRaZsupXK7aLu8KPkHnB
q4L4RoaAPtoBJyIzxaYdwrNRw1Jv4AO+0ueobywrEneWp2d/tCpvsT6inEauPN96KERyk0x2fC/Z
/X9q6VQ+ip5iyxxS7Vfdtd3GL3p6fCkDzMgza611hIIilwMprol+ahW6Zl3LkFJbKNr3XWm2+xoe
98YOlUl0wGBrm6mLwoOlqjRbg1FnAbrfRX0a8llqTL0CCk3MPC23mZ/tb7qyUGQhquFU6zY928hA
szXpVYM8Ph5NbjH+EWNILWOI9JhHhTj8X5E5nWMFZnv06WX9rjKIUAsICCy30W8EQafIc783lm1f
MZq4YPdxHrIX23GZ2A6hRWPqWgvdDX71upEvQ9h+tLGdBUfDl49NIS4YZpzH54VTxMO0E3dCd+hn
7deoRxj98bUvuIn8T3xeLYTbs6Mdw4IqDypwmLCx0+hhxIxbIn+u2ZZcMM5Q8w/4x7YkUsJx/J4A
nNZ7ysab0rvroysGaGL22HrHv+I8PW/op1g4gzO7MNVHra433RTByVZyGSbFKgrLAzjtAkbFVmFW
LAIK7OAeftqPj9/hpUebv9s/j4bFxVQVxGsegvSlsp8qHcjk1+cufeYqNigtqWk7EAfKCl9lCNqq
nwg6Pvnx5X9/uDdojq1irFf9RB4SpncZIeHrHkrx+PHPvzS6zszECuSqae+H/tEWv5X1yy7tJa4s
Wff88eUvTcEz16BWxJbeDGVynEra820rlone7mzpb0wLl3PMUszlp+50HquHXRleOGHgH8fsjw3Q
1oBseDUcooTDcf05Z8jzbD2rr3KhZn/UEp1Wk9yCdC/cXLvysS+sIudZeuXYotciFQF+07DBs2Jt
GNecpS+YRJ0n6UGxNPM4MPGljduTitJfNgd4aG8QjyarZX+Gqg+FUl55kgujSs7z8J/5BtPMgbk+
NUdLvInyzkDXkdWvU19f+diX3tT893+uD2ApYJ9Vc+rgNN0GVgVGDv/7iiPxpaufTWm/gaRIlYq5
vOeuLaN7cKPhivvwpUufzeehg/zkRpOLB6GDN0Ox1jI7vvJSLixy8mwq56VBExlTj4PjcYwwOnE0
pdeuqVqfP55il25wNpmrMptD0qr2qFo9XaDwhGlppumiiJz7j+9wwVzpPD6vctGeIdROj944BpSS
XvCEWjb4aQHcbXVAjEc3sqr7fCqc2ykHMf/ceD3P1YO8U3eThT+bM4KS6lI75bjCwTktu1XaXx22
Yn5T72yD4swZrParpoZc4B0GqVFCxVvlZTeaPuALN331Yd0Klby6RCNVSCKuDIu/Rtrv3fRsX4cF
kUmNc/XRtQd1Cuu+eGk6s+J4Do9mkU99cvBoKuw8YL/nEPeyTeJpEHSRni+TNlcoDCRW3NbQr4ks
Te7MWMMcRrhIhikXipWOe54OPNP3b8gv5CYuIhq8gPtA93YzCGjNo/YMe366KVxRnRxI7hCjCACn
IgZHICQCGWIzbAzUVic5eeNT2ueEo7qUvNsAZtTaaPsvzRjLp67tYaybOiVk35dfJ6fU0IT3Dijg
UGSUDjkZNjewAoBBzD5etw2S+GHQ3EMNrv6DhoEBVVuZ4qaYfKiaihO/rxlvjgGj1E2D6ovZ6tbB
neTcfE7sdR7UxgIqj75Oa33cu2Mf7nuVF0RQQfPIbRiS+I34u0n4aChEX+xRNmg7TeVRsxzstlg7
KrNuDEs10K0NhGLMoBsj8RHNhYy6dEFtzvtIoVlvDaCvjW/E8tbBfaNefTyp3p22kP3OFuNggGLR
VCgHJxfOFwg8Mjz/cQLb3Xx8g3c3eW4wL3b/rMZQVFNZzZmplkgeR/rWNRCY8RJr1k9Lcuz/+C4X
9pTzfEaldKrTji+Jvy0wQbJUyW+deisWLx/f4MLaLM4eo9P9zinxuzrQUHf2oE7jU4BR/5WV/9LP
P9tU2jysXJwHWPm7L2OB0wL2K13xQ34ueAeg5b8fQdOKAlM1MR1N0d5P07BNUGwtRmk9fPx23h1F
cJbOdhe3wqnGGfj9qZPiGDStZ34vKp3PXf1sa6lzzNgwUcBdMv1S49hRpa+BceXawrjw288jGSGh
6lEioQVOBc1Lkar2ru9GQt/cCROetIP448pTb1ZEzibj9CXuuuaoEfy8qfpRveSTkW4n1ZQ/3J4Z
HM/WFykYwaqFFI/ZlOVto64jHcyfmQKZP1oEauXeAlVdfcgdRXvawsOlt4d0BYpj7DtOppyTq9Dd
5XHfPRd4ggNEa/oDRBcJ3Khbvw0WwpNeROlGdDMRfxLe0s1ztS1jka+maeyOmUTVW81OeKoBmPFJ
SlwaDk04VEHRrQ14SmujGRIsplBz27LVZhqet4VHj0TJr6ODx1W39HMGzDGs5yYS2PVlxND4cYGO
TkpS2DDm/I5uagKKjIxii3mX91WCMx1hPpsvwkuSuyFxIDoSTHASSq925DoGNxPwYwK9v1TbHOLD
Uz+x8kPXhMKNWh5Wjhi+AHgZX7XYrU6WHyTlAtVHtnOCMV4GEOnuyswFRhtLE+eMNn+0k4a4g6Js
pmfHMKYMVakO3DGRDAnbbno0xrA6yFJIcFhPHuwx+YEwy4MhbIkC5wgt3UXwPl9lI/JbKyuSlIYO
dGIYi1hltQLDubREUiZhq9WeFq006baIezUXUozeu5satsXMP0khPVUoO/FsoScJncE0QhL9khkF
1wZ8KFQkCrySIvSTI7iPR3DZSjMZPkokhAHC3EbaOrr7poV9NrZucWwauvhumoul2Ya4WGWefuPn
DoYHGvCMcIzgBg1UPdMmywXSBbyf7RZ60VQAvya1uuaF+279xUp+tkgheIrjCdvCoxa/FFm2rOI3
Xz5J/T7WT6K9G8NrWQfvrrXc6Gy1EsjPbA/bweOIV+ai0/EUzwP/7ePF5G/w9f9UPFz9bK3KSxPS
rIlbsEFLckd4aQpV28YRqzLMEambbt3E7ZA9eklgraGfFxtTK5vbAtIzfBEUPI4N+8m3a7WltvB+
tgai3kwUKF/ilGBOQOTohg64voNnK7RlpY3YmUijrsTnNrvzkNfc9cfUx8rkYEEv8mwNa6QAXi3+
APaVRO8L+9F5DKvpDqM5QgM7GN1LFPeLljNDArjeelce4e/O8D9fQennYWOJZZYTw5xYM7N/7mrx
XQ/UDur1T02v8oWk6bsqumLvZOJPy6RchXZ45Zh+YXSZZ7sJ/avG8BCSHjGokPRdEEam9nSlnr60
mcx//6fagSdTjloWOIeSOqRBFJHRe8eS6cpru3T5syoEkUuDHpmdsE2+pEj97PIku2sXv/hNzib4
OGlNH8SYTuVOehf64Z2o6CbCunprehgOwihX8JfXZZNDAYn2Tul95pMwGM4mvBlDSqjB9LHMbYZ9
phX+bgB7umLt/7dGe2+snc147EJTJE3CPXiyCI5KdvEXtKjBcx7MiHQQcJhrk0IuUwdtGsIYrPq8
KNlXAoGwD33nDVpTt85V6H0uM0k/G4K6mUy9SueeSSwXtC0WOWSd+Cq0fWGhPg+nA/oNYq/N8EOP
+mYNcWBY94lggxjhNxH4aGx1c+wPtVZZh0YvSf79eGl9d9WQrjvjS/8MfmlgdNTXjnOw5DOWVk2G
SMAhCrz/5PXPDsj5WA+GNkCpFnr1xang8QbBUZYRboz9Z74MjzA/2j+PYPqidXq4YAdariunLDhz
w5+ZJbife0Xn64NM6WFOlk3AlFZkyyIvuwfA7vJ7QQMSTQYUoSsr0fvLHOSvsydxNFXnXp8daYK+
daXYJ5hnfvwQ765C0j4PaYgdTVZjS85dXvzSZLPQORDhhvPxxS/87vOQBnRYps6p2D1ATV0Z9WHu
OH985Us/+2z4NGaLM1Adg6Dmtf/itY15a6os/uUX6CM+d4uz4UO1USDYstxDRbdaNhDWp9cJgvfn
rn42eDBBFj2CDu8Q291iwq0qID66cNwrb/796WubZ5tLGcWcg3DLPZhassDjAHnVo/KeykBd+f2X
Pq3675BUdibqwOQUijq72ZqFNmKhg3flx2/n0tXlf69uKUy2cdNl4AzTyrewsPPwP7/y0y+NnbMt
pOyUMOmIOwedFr4uv3ZSxy/vGiI+j8D/2aCYUGdztXHLpEDYw8Yb99s8gC6bNuvCHLCweLDC54/f
z4VHOA9SaMJhwEKusA/4RlUH7HDEim55vuLMYlzZaS98gvMIhVDXUquU/XjUxV023abTz8/99LOZ
O8E/zNMCo5PAToqF5zr71B1OGAVdKXfnDeqd92+cTVsHvafHURFlILpwWLMkoHjRE3av23aMNpVU
L5FK883HD/MXz33vbmfTWFi9wI4Ex9zuazstqzf3izl7py6sG2jA3qI46c/Dt6cCr7HF9PTxPf92
id675/zF/tnX+roEFFB+dbTqhmTyFsr3WgQ4gSGEJnsyt4fq1VaD+wfgcvxmDKgwYw16czDg2ADf
vd1E2TStMbSAoIyoEQquFpbln3LIRqKQYwXxz1AQH2bDcbePmzsUxmgGIcgV+tFNhXmCewP7QrF2
dcvS6bxrx9L3P551flr0cjwATDMYj1g8b7KQkGQ0wt+HHpdI5cYPTYYdeTdcGSmXRvjZEmbloejs
toqPKf2AJBCnNMFH4+OPdOnaZwuYZ+k94ZBdeUzb+phU+hc/HP98fOkLC8x59x4Px440H8gOZeN/
acdO4C0Awp3kGAvjq9E+xBoYzsf3urDOnHfzySJv8Imr8Dwi7nXooHQnSKuiX5+7+tlADpChBJXP
1bsJw2X8y3TjtcOZ53NXP/u8o2dbmSV0gTMwLpMSCuK61I1+W8muuTL93x+utjr7yplTAGZWrXHU
rPHeaBoIgVW3inH+X3ih/bMUIW5W12JgLn2Ls22rwImgQ1nSE8JcJ68UtuGmrdoBUo/bTp+bEups
89K00U8MzFKOWC6pZkDSl35uJJ137bMUEnoWGiyUNjbMz3X2LbjW8r4wIc579SNSfIXaZTzGotm6
2mwBA4t+EaXeD1x/Z10iNdCnxtR5416YnT5Oim8AN6fDNi/3VzViOzQkw5XV/cLCcd6/x4ivxw3E
JpjVb3+H2ADhUNh8bkacN+vJ+qi6MtS0A8h1iwiggXXtmlH2aBtkQVy5yaUHOJvUvnLogNhGdLR8
5KxYpaouePj47ct5Xr2z8/2FAf/Z+cIEg1u0EdFR6aV360QNGFZXpDjRTVgpYbk7rjQ++8vU1G2y
onmtz3r48A6/yW5fZZgANdjTfc1CLz3kuVWuIkchDTRTau9WL9K96tzocajzYhshHFgiRJZfP/7t
F2avPJtZhlcFWqMN5PrMljjOwDk+zQt7pRWBeWXovA8V2Oc99VDp1sw4mLn/7Zd2ln9HsyAj69Mb
3zUPETDFQjrDvWFBKf74qeai6p0Pct5OHw3MgNoOJoIWfTNJkBLGV6+4i/1ra/j7fXRpn/fRMXgL
6Bqb9oFIcOzQTRSo9brS5UJ6r2os13aSPPiYOOfVJ59oftJ/hliGQqhSGCMeDIngRnvLEUMjRmnj
K2X1pTd2XjC2cLwivZ+OOrnCSbafcCeVwREnwCuRXpducDb/VBjUsTSi7Ii3YZrQ9pdfCkcsjPLK
KLt0ffXfFxQ1bkQ3IyPVESFRpX6Mpgsg/sMo09XHY+rCcn7e3xRlE3l5FmcEX3/z6xcNuXZtVzS9
BhQC+ZVV6sJ0PG9yjr4RGUHHXCmsn9RQGG/9ctg4Pn6CC2XB38H8zxhKS4/oHWWPRxkdrOYn8scN
HgaLunmuiIXXwp8f3+bCizpvdjZVjSmf74hj6xf7bl7MJ5Vu4TF/q9FJLwotuzKkLs3Cv+vxPw+E
oyw+rB3402QnxioMQ6jrOWCU/dPP/a+Iep98Pzv6/viGAvEaQvg+hC3tc5pTBxFAd60e/K5BKYhL
BbQ5XK1x5wImF54WYxkbpqswwdcePIjDjF+1VwqhC6P8vC3j2BUuob2WHe3+ycEkKA6hS442ej75
uRH4P20ZYqxiw8aUNMtQc3cmhnGN1t/kYxdfmUgXxvh5W6Yc4Rja5WgdpgGWj6Fpw9apC+vUu3V4
5RbiQgfO1s/Ws2wiuWxOvYTvi4dzJLJ6Zbn1uFJpo0jDGOHUdK2/nkoMO5eahTOSM6JxidrW3OkK
M6jYDtTXCM76CjEhPiUCGB2JSUixngV0SfE40NI2XkUVpjtaaHprv0FNgXlZON2FvdMtjD6b460G
62hURbgcRqPao8IkyMQOs5vasjg8Vq73PHlOd0c4bLnTu6J5bvFpehxlXayCyME2zUVTkpI8SuQU
kjX9/zk7s922cSgMP5EAUaRE8layndhO0mxN2t4IXbUvlERtTz+/e5VyLAswMMAMMoBobofkWb6f
A6sD9VrIhLUWFIqs5EfInQ4VR2W6n1OofEyNBA1TkmHbRWV2zKOk301NC6pgZc3bzGnLQ8R4Bqm1
0QoSgLHf2rKEpF+uxl1Vk+iGFzrck7QJ917Is70VFfhqgzTBhzRGUZbOZfSjm0Uq/Xp25e8uI9me
oSwHBAP8/I5yAZGcsIp3ScX6ncOLEYS4OX+zUWa+K7S2gQz0yjsNiSpIiWX2K9BJ0YbHhfsUt077
HKEQeZv1tQQUuinftSf/WAQVf86p8NsC+GmTRpAEQVE+wMknwk4nBxsMxBLADTsq9pOovfdk4s13
FdrxGxe9u+nTCISPyf4U54jFpcCI7nJXA8TUpr8BaySInw3FbckkQkNFC+kMKsrHzEkmIFy7adO0
lGxt5DG9gNaK+SYTSu2SLG2hrgNH1zV205On2+UHa4aa+XgCD6E+jp4DECgT6CkC0wPSRCCEwaH8
90BsINJWToPz29CTxrttkEWj5xnSLN4cHfRk33pA1YCttvL586eAJ42LJWmQf9skFoOVRFpE7KAE
WgD2ECirB9yJ9wx0kTZ9uTx0C30Rp6vnh6FzOtR0gFcwHUf+M0EYUUzHKa5XerJkc42bS8/tGZwl
nMk8AnhMkRpl2u74UqcMMUoFqOE1feA2/bcPamga7g1pcxxQYorg2mPUN28ZSLqXP7/UC2N15ZHq
UXDTTUddo47/sWxPqI5vsXi7/PnTYJy5cdvGapLgKzTgQHqHJuWPFcleKaS7r/u0sZJq6AnljstR
HomxPlVnRsnKzJ7/0Z4ZxMyAesJNJayPYS5fNFMPFHylyz96YUWaccopL5wUd47pGNWnwkGoqJAy
UM7KkCx9/bTpPqx3V2d6IsDnHDvH80UJjgoKoUdgbK/78ac19OHzHWpl9FzNFaCKODfj2BVB4eBx
FnKA6C83cX45evLUsw9NFJNrWWVdelB4L0IfFeR/GBle07x3fM9St5cbWRomc+eiqD1rOC2PjL6K
8BlPwHEte2Vp6Ri7tVYiUUVBqmNfx8UngUp+sCpDMq9M8Pk3MzhG/w4PlOC6rsjjBjIfiBJMHCxd
vM/dHXgmfjSn4w5oyQ4lSwCeVnVNrlu0wpj3KId62jjp6Vh1z9OAbCtwe92Vy/rCXPxNDv8w4RRy
XKfKb+/gJCinpCWKffOHrJpWfDALx40wphp6IYW2HOyIYvycIlA89r8A4wTA98UW9cqaXeqCMedd
eQocq6Y6qsT75Hj0u6zUXcvcn1etVuH8O+cZ5LNZCH4xqEIc2OXpRlU1tGnc8dfl7y8sWWGYaCr6
BP8giBHF9QNwNZ/B43u9/OmlkTFMNGgBeQ9CfXFsSINC3W8dikaVvTIuC7+bG4c7hD76ikHXE6XG
3W0Fil0aNtctyr9q1x8WZdOAFAAJEHi/oNEMaU0k6nTQBVpzLi/9cmMXR4l2vaZnyMSYgLgjRQLJ
ARpbu8uDfv4573FjtyLHs2F5zYsjGNoeiD7WLY3i9ylLD0RWWxl7Nigp4/ZyYwszbObww3tttwPI
PMcUYnpZzoMZoAxSrHlnF7avmcE/tHxovTyH0iBkxirwJimgPiGq9VRbowB7Cq7rhbGDFZOth8TL
/pigqBs0zaF6lC4upbkEDfKaJmzTM6go0GcK1beHOZq/5YBQ+0LZN1YIb/x1DRjTPqA2JidMohoz
mQDkfyljDxR1sfL180vWNoscBmSHt5YmzgEPs5vBjn+ijP7aX35q88NuA/kCAL20dQ4uEDFl+aTp
b8hXXPnDjakVUdkxq8ewSJS/+7xxoSkLKM7lMT+N7f9vt/+rbYg6sFl5E5ODK/JfTndCU8XFr8ni
t6lMr9ph/6tv4I4FKq+a5kOOmKYLIp41gIrH6cr4nN9htun8a4s6zyBpYR+GubtxoOwTIge2APeA
1ZD2rFdW/8JAmb6/odV6ECUdD1T86EG2c6BhMENrrajkSvbcgtPPNl1gkF/ImjZ1XERKIIUURu03
W7vRncWh4QfnR1Q+S0hUb2YIBblbYKbj58GDcMvlhXDe5qKu7N8l3BWat7JL7QMbph1ufoAO1cEA
KAvztpn9EtL95XYWtqHpI5Mjd2ZSouR6wiVGQX26i18uf/m8IbdNx1hYWk6eyhN2xoH4oNV6311o
j3CLX5dZj9q7f4coTisHpMMuOsKfcHA9+sa6sVpZxGd/PIi9xlUAEPBWAPw0HIRobwsk0XoduweV
YGUL0rPDju+fpv2DhbKruoLwSjgfmrnMgvGkv5N0im5dzsHKSGMLZ6qD6lxoGanptLj0RureegWv
AmUyMxS6uEXF64z40yaGnidQU10FLA2bm5uoDD04oypyD5lltoekqPfHU2V2i8gIubeKaLqHGANo
l7Swuk8d6mF+gMbBP5Oknb7Xo6BjkKVCfh4E74ENTeTPaAas/8qRNWbNjdAPaUXNgYzD3sqtnaX+
2JbYXV50Z58zBLKn/46ryPpw6AVVJ2YK9AKAuEu6Q8vaX+jRoyu7XTr0f1TE3i43d9bWoTljGtu6
ltYMBs7BJgioutljWEDxoW/2QBnfkLBaeycvLBfzlZZCDkSEwMEdIB97W8kZrJXq9+UuLH36ZGA/
rEQyjAo4IrdBJai+TbUAngzr67rJNt9iU8GKnoCbjkxD9X2MoYp34lg18Nte/vEL29R8jCFDi/LB
yTuEXycJaZy2HLYysog/QdPgy+U2lubYOO+JDYuFeuHiUAx59qUhFg8gVzPeZnC9H1FaEh2B9VUr
74SFxqRh9kNR5KED8dtDMjBoG0CRPD8hYS2i7gruPiR1sdLQwsiZueHVCOwU0013mEFz5XF3305y
V5P21+VBO3t8wb6dmv2wqoDe0rrtsMsTS0MHrICQUFWyR1VWB8qSHxK85Q2o2yuH2NKondb2h9bc
GhI0Nuj9B4jgPk0eP6Gg61vd5CN858gAhIzGin1ZGjZjMYxdK50CZQaHLu8RSsC2DAAtpEBFypX4
+MJ+NJ3zxFZJYWuMnDfF5QOtvfjZA0Lh+fK8LH3deJqnMfCj8yzVodHxV55mexDj15LdF8bGdCv0
NZmQYWLnh3jgINKnAMGR2RE7ULzW0CdLTRg/nzj9CE3AjO+9+i22nqQeN6MKr5tbYZxMVd5KW/SV
QuZDXdzElQ2NnBRicnri6dPl4V84nkwPwyBTNRc5zw6kzbI4KKbKe+4FqKk1juItKjOBmm6gBhg4
Y9whLZ7UcqXlhZEzHRAs97KQ04nvof/1vZ4Aqm4abMNoZdUufd6wW0OfODgJh+IwQjAIFbLRdGOf
cHGxTNee1AtL1/RCWG7LceWv3H1pk24bhd5w0w6o7L08M6fj7n8PL4idnjr2wYSMldKxpinf56UI
yvxTaAMEIWrcIVZ23lIDho1CjB5pyQWtD20/AuVrETr8LHkrfrkEVdVOKJKbyz1ZGifDREH5nPS0
J/nBq5m6gZaoe1foJN9c93Xn33EayhGlzLlbHaa0BQaPcxQmk0GtzMLSbzf2N9S+wkiqMD90XfSQ
ecMrA0D/8g9fGn9jd8vEq7q0b4qDXdJXolN6FxGI8NGefW+hi/V4uZWFfeAZ90/ohBFov6X9QTeA
PsGn/i2Ksy91JFYGaOFc9cwLZ89rN0pBFwNqfPgmplregFCQ/FQDy+5RIUUfvJKAhIn4frxy/zn/
DibSM/a2mqExrXXdH7psSgE6hrxzF42/WFsdLUF3Tt+6txB7OVBX/Oxo+XZ5JBeWgneaxw8bUveO
50qJq3Wr1acqyV4br1rZikuDaOx1Aj1Aq0J+w6GibRYUCXzInhvdz+30BvbgV6T/3kH/aQUIt3A3
8U79+9CPYmTRoETdHLo63qatC4BCeSPB9cynZ3izJ//ycC0tPGPX207baVL1aEY2bxGn36MifSrC
cK1maKkbxr7v4zqxXW0hwA6X2gTgQcJc6DiAqT6/EogmX9cLY/9bE4S6Gole8L58cngO/Cayc93E
+3P5+0u9MIxAiqoRaLi2GCUO3rldikfoKDwS4t11/bBr2uaqugEizapCCNLrtGOY9ankyKUtJraV
fUJ2NMmja2JoaMIwBWXTV+3MmDrErBFQkbRBR4XWwJRfOeWuse+9IcwgDoPBYgjp+5W23noOoZ8Z
SA2kNftjK1a2yMLadY2tXue5yMsMr9uWPCnvXZKvRf56ecL/JuKeOdddY69n1pDnllv1BxG12X0O
ycABWqc9IL9QWvkDJHu16Zyyey4zaLuGsze9g4fmbSF/mx10wcUtNOz7XQy9dwhFIuMOukITlKfA
+1fQl/l1+VcuGCSzWDEs5zJCuh1cZVLvETF40JH1SrPuDmoDAYjE9/FkraH3lgbbMBTMm0ZeMe4c
CurdFGDburN3o5t5c7krS5837EQnIKHqeMzaF7p5yYv4zVXI9mmm8efl75/WxLn5NCyEFDMBTrEK
943zm/NnB7TkNPrkrJVELf18w0CIehKQHS7DfVE9uPlrTp748PWqX26WLJ7SPzqktYV7ZJPmG3vu
H+YSnoqcyCfrJEB5XSuGVcgKINBKJ8X490kwJEDgdz9UAu3GdGUCFkaIGVZB1yDMJzN0X2UvH5Bb
kUN4tDii/D4OLvfgPOGASLOA0StdCxIVEDi1Q/CdrYHSOwe4y8DhiOkAlT/ZoLGx9KcuhnlXYo1t
J9Fme6i8q6e5H1xwTmakAVusvu5x8xe29OEIB9egohNi2HuAKmbx5IT3avy90tnTwjqznplxPVBt
QkMHmP191Z/E11iNIsa4vZey3McnSRUQV++nEUx3JENCUmNWbG2Y6ULLp79/6BXoAzME6rGTAFGn
AmqD0npqQAEHX24Q9SPq7dk+RiXOe1WKAXmZAJyiKsoGCkrI94I73gsDF+Tm8jgsbGtmmA1UOmcO
sMLIBGUzxFvppza33wBRRgFxc3tdE4blGOkkIOODWQyRPFuBIz70L3X7uWzW8MULlwtm2A4EBV3J
WxLuO0ke+PSLWR4QWdACHhLfu/IGY5Ke2xpQJabUiQQ/v/coob+TaZbdWPX4kM/9USk+r1iShY1u
kp5TaHekJUSJDrjIJLcUha6D1xWQQXLq7eUZOa3xM2vf5D2Xbub1FdS59hrSIvskpCHyNfMrX/Rm
mSjcgWRwKQ33U/Oj8X6HoNA55BECvyvjszDdZmkoNO3TlIReiOi+fomjCPI8JRiRQzL+sBOA/kPV
7y6P09JMGDYi40i3pkNmgfrPoeEFIfJNN7c2koMTvjIVCzcQahgDbktSjwML9xlksnzSFq9F1t+P
c3okffwMgd26q6aVtpYGztjrkPBq3KrFwOU0DjRksMfhp1v+jjKQVp3Pl4dswZ5QY7PPpdtBbRqT
P+RDUDKIBgQTUUE1DCvmc2lOjM1OC0klLIrYQ26QwgvcFpWP/KGVry/sDLNYFPAKrfSMn19qZ48S
gG2SshUPwsLom8Wi1AG/XUSR3EPUrLstRLrxUu/BS/MX6HhqCN2tQSYXRsgsFR2hzupBgw8SI9WU
Q4HHAi8ezP33ENrY1/n9zVrRuGwyWaJO4ZDJlwSqaFW1p/p74vxoKrpyaix4bM2S0ciG0hpNneQw
xfoN4pGBKkroT3mYcIgBCA+J2vnY3VqS5ytzvzRuxm5PY6iPDElj7fPw0FX3ESM+XiNXfpz+e+hL
adF6QrbNoVC/5o4ERP/gJF35+MKmM6uk6pyiPntokkOdwwecQfrWBljBgya0tdLCgpkyK6JCSppB
D7gmoJrd9WXEP9vU/a6H+MdcOY+EY6wyWT9etiFnN6EjzOJ2p6gRS25j0CdD1/PTeSgDV5ZPlz9+
/paLrxsWKkm6rqdxT4+yru5qPdU+wWXMp6HK9qhn+W2p/CFk5e+mobteuD/qsR38yOlmn+aoxyJy
rZ7xrEHADzEsmcqhG17qmB7tgkBXVN110GlzOujOqkr9UK63Fh86uzwcYRo1pEsBXNZ0DbyG7ugD
TnCA9tCrNTmur1i3Mq5ndw8aOa2cD7daNytpiRJNdYRFK4J5cF4zLTelVX6+PG8Li8K0atGYZlFO
M3L0yg6FDZTddyOytC5//HxaCH79aeg+/HpZe3YcUWUfEXyAPl3Q3p9UwnbFk/uuvnkMkqVb2QZu
G5AfIM7v2aa4U3tnR7fiFrn5c/Vc6k0W+8jV+4x/NZ8TyKT5a/WIS0N7+vuHH5fkCaQSRUePOeP5
CwHd/R764fQIuthcr2zwhXI68Xe7fGik0CMSu+p6PDaN1ex7BEt2KnUB68twe7/BpTT+XHPeT88z
BE2fMxSK6cDzxpFtskHS1k+ZFBvcX6LALvM6cAeoWAbNwKA0xWui9x7e4KgCpM23QtgniUbVDl9T
LlAAD+G9sNpensmFsfqrDvKhGw518GRNCnaM08+q/sGY53vJiiPhrBGEBqhxfxpkl5VgGzKkV/cb
juwA4ia+bN+H0b1t3e8k/HNdHwwLVWRhGI3DwI55esenyLcHegug5TWPakeYiWeg9+U1IuklrEEK
SpEFtF/oQ/5tZQIWBsnMPrO5iyibF+LHC0iRtSelJB6w9BuBck0G9wtf27MLBsE2juu57XoPNCp2
5BP9lGf6buirazy8GCLjsA6lbF2PDN5RQ7RrBADchnS66l4uTy85H9jB942F5DBgurkVuQDpkGgT
TZb3GHY25HYEF/sEus+/hmK0v4bpycJV0olO6VRu+AgQLH5PD+FwJ4bzcOpRLgWFZyeA736Gyjyb
xpsaUZQNIynqC5sC6s9pEgmBJcTKXRLH4ib2BnaYLBnf8xTyTzmF6KWei+h73iHbmMiyvUmyk0rb
AA2zZ1c65a6XJVRua0u9AMTj7kC4HXfzxPhN0s/hZoDE4bYTZbcLda33/ZhM+3bKEE+PG71pRDge
q3HgDziCyr2TolYUIq7Iv1MjIqUNI7fNhBcimGLg+0DKDxyo1Pqdp90bnMfD1xFi4Hhkh/Cvu5Wz
C5HpeWCTl0k/VQArWlMzQsmu78H4n2CNI4JnPx/1A++06iEjl/GHDlohL6yh2K+a4ecXkJ/q3Iod
k7J/iOxvcrb3kQWPnT247k0ri+yENJuRle564Z0g0R+NlPgH+N/dZKPl0G5GPBG2nafagOGpg/Ip
zV4gyVo9Id88IacYoM4C6gze9zYS0dZK++RVZTnScWnjJcBzAQO+pUVc2yj/BAQLeY7jZug8K+g7
4K4Y0g4fgbBOvU3I5jaCBLTM1uJVC4uPmwlIXa/bvIag8TH2eoE9mfC7yB2mL0UKRwAg0gRqy7zM
2ZOygMP3UcIlP6cI3DsrBuL8bQQ3w39Ps8hTAlXQDuhI6RBEGaStCSgqxzi+yhPrcNMdBC5jzkkP
C3TSeW4m8ZDy7HdBsM7LyVs5Cs7f3bjpDXJ40wItS6F/Qp+96EuUgbqZtoHA/qzXeHILA2X6gdq5
dd1khoFD6H+rkjmIbLJJ4YckydpQ/a1Z+J8nyOGmJyjuIsh0RJwdiaXZnjQq2cWiib6VSRX/KPtQ
P1kN8Q5TM0BqAkKhWxSGlI6P24B9EElcHys3pCeF6hkC7NBoVN5JinwYxysPK2OxAFPc9XYqNDSp
BxvPP1sg/JM5u6lSfOW1sXBjMLOZrTYtWVrz6jgieSNoQLAArjeXQapBib9s8RdWy/+SmuEk9EQD
AgEqOreE52+jV7iBg6xv5BuFe57JYqWl853hZnpzzYWKkoTqoyM7ez9XjXxsp5huGyLm98udWViW
ZqakZJpDMr3TR+VY0yZjuQT9oOueW4eJu26Yuh+X2zl/vnMzkxE2Na5p69VHpSe4q6J6JzIhVsZp
qRPG5QGCxRKWDwx9yOo9pl3xq9XgOQzueJOWaq0gY6kH9F9L501z5VkzrYFJSY9Qb9mLeC1ev/T7
jRtEG+OED+0cn876Fy8NIZ7olL2PyiEEjVc5HksdMHYftHy8RE8Mu7yKEcny7I0YxJ/rptd4/SYD
6Qh1E6gYxIWzFUnX7CA/4Kxk2f59RJ8xbGY+euOMfQOVeeeIvMUmgyekY++QLiG/Ryrm25OP7wGK
rP0nF5LgQajUz9mhEBtirf1kJTPbtGXn/G7HWgVWW7kvTYyALaUcQhq25W0YnM33jT3g/lBm9m/p
gPnhcVx2QSSx97oZaGBBeCioQteFxrAzVxDynRDPnqMoW9mHC5NjpsAndV4WBBLMR7zVfvZOe++G
4vby3PxVMTg3eidD9uEVVWrZW4U9Q0dxVA8ulHCGYG7h//brRtB90TnWExTK9R+v4XAe41ne3pNG
2t+asOZ3OXQwbnhWpluhIWodkS67AavU/ep2aXwP3dRiVzdQVy3lFO5IXaksaNMBpEeHFV+7OS0g
+A4FIYob4ic7LnWgdNcdC5IMN3M01Rur0nh7ZQO0oxJH4I4EquvW6/pyD1UdKM5V+XhkCkWSDBbk
EdrO6VuWNfRYDlP0KYk7uheJRzZQnI0Pnejnz5Q1KJAKHXvTha7yBTJ5bsXUZHsvjsp7FDCEt7nL
dGDbWbavKJj8jkzcNwisQIgXebzbPC0UcotwJ9gO9gR966rVUx4gj4q/I9fbFkFWFTrdj52AnrZE
YpVAuQ+KFEgCbfERN9PL87Zwt4OM87/zhgNZd+EMSoaMgMtUiNjeQMJ83HQW43vtNiSQLBlv+jgK
b8POqZ+ARrRWttzCIWeWloedGBDFBD+wgDpi87VHvCdJbH9KNF4C7srlcamR07n3YWEiwh5FczcN
R4LFhIoD1LC7iLK/4qn0c6qIg3iJBZXmy8O5tMNOf//QWBeGrJlDNYAvlda+cDX53EPCfGX/nn8o
c/G/0wG6P3XG7WM98CdbyVsGcdwybJ4Hntx0ufgzQQzsckeWRs04LcqmDlVUjQT0wsfppEpbgWA1
ln4u3rM2W4lvLBxJZvF5E89gC6a4So6h/XXsisepZIdocCvfzcQaJG/hfmOmitMeMnpZBAHZExq9
cT732X4doL3wcTNJXLmJiKYUuhg5EqhrBoIdjXy8l1d258JyMjPBw1qGHiTq5AFHNQuqSGwdqy5W
Nsbf5LAzJpuf5v7DYh2hBucUTTIeyTDTxO+9ESSeHPLeeT7SL25OBGKX2Pt50gDa7A5zHgg8mW+t
OYy2ig42SOdvLnB0vsOwY3sKZb4/6cScgEBJaFtPqgQrAnf+LWSqRdD3Bd/lUT6Cb+vZz8Andbjm
NHo7hts+HPuHIZrLm7jLux9QkZiRcQ+Vb0i+QxAj6+bbQVtaB6Wq6y9RwshXDdTSUyRc987LLLZv
0iF7H9MwuovdOWv8vGy8G0dUUH0bdZtsY9XYd147Qq1mbj39VIDite9JBPAQPLnhF7j45a5Duu6n
uQrrteLBhdABkBz/jnEbehBgpx4ybvtyW9QICXfFFo6RHUsOtuV+5iFoy+Ohr48JB+xb+U2abIS7
ssEWDMb/M+XDuByq5rQ8x98oV9mkOoEqt3tTKv3KmiSw5LiyVBcMhlms74W9DDUkTo7zlG4VoGRA
ZkE96UdGJr/Qvy9bpaXtZhhAwBjsdMpVeGC29uEoDibwSWmSrFzxl/pgGD0EXMaI57Z1GBn8nDmo
FRbusKS8TcRhVvZKKwtWz9SBItSTNa/Rido6zHreuAnyB/uN1cm1jY21dW5fG/dkHbuFi3OOAemo
v9tFM/hz5z6GJ/f7VdNgZs7nTtKLMUPgRiM9R3HooZVtUEYvl7++sGjNvHlU71oxKU6Kh13YB7mY
AcjQ8XHM1DebDq+l1T86bfN+ubGFFWUmzNs1NHGy1puPkyfvUDwOTFV3sIfqyr4Y25+R1hnAMZqP
VQywfar8ZMyDMpsDIPCDChiLalxTolw4K7xTDz9Yc6tWFd4TdIY1t4An5EGuVnzbS182LjUVzp7C
teG5EvDzuVn1grKCb5eHf+nT9N8fjRd0NZehVse0aN+dnL9n8EqvWKSFfeYZu7m1mWMlHSPHUOQ2
XCdgJ1a1dzs2obsFL/wqXxD3jAcvhJ1KV1oc8HwU7B075EY/lXnbBtALcm8vD9J5s0TNJEuSMQtJ
EtN4SOJ7OoefSoJS78Yv4h5u+PjmciPnNwI1EycdO6qHsmcD1BdnOOpSZ7oJydhvc6XTFUrDUhPG
OppmG3ykORqOGarDXvNYWRrFHAkKE8ok1ysX1/OzTpmxorooGkjtVO2RQaAOTO/ky4gSYH+YT7oT
1spgLc2IsbRUNiHE6anxgCoehmB8Xjxwt29vrTZ0NvOYzluXTWvRt6XGjBVWN47n1CnwGWVT7QbX
2nLUylfdU1Wk29b6cnn6lxoxzowyB0KcAFV6tJ0n4b7AmkAJNEdOJAQwu357uZHzu52aLvB6UFkb
qjI5VmGCZGEOycx6ZdqXPn06TD5Yv9lLhyRxoY88h+Quofmhyp2VHb4wNKbD27ZA9irLeTxkxXuh
7hr9m8+WL5NfcrU2fqkJ45iIEjdlRIPyqeQLnLF+Ulh+06Jwx77rIfd8efQXnvr0f1mQnta53VJ2
oMA15Rq/nosMKX0j3zU2zG7Y00NN+nqjSn3Xc3dlahZ25N8Eig9T03Hlge8O9aguhzi3cEAQrpQc
t6JR1jahvLi53L/z9waEUv5dAn2YxSrTHTv03OlfsD/te4zq9Ik2lG0UNGhQ4lraCSKz3vfLLUp8
+f8XLWpmHXVdjgYFp4fWRUw1gE68uEXCVrnJGlbdyLql26TP2aHpOP2JsuG1DOzFmTRMAhDjcznJ
2sGtNHztJGvAFU62pW7hkA6nB6QDvFmQSNcyxGNDtW+Xu7u0Sg0bkaqEImTaIuMFteObSQ+lL0Vm
+3pCOnzF8mzbnBLtLje2sKHNDCQUsBHaY3QPkCq5KzJ32xbOyn1mIYRFzcQjiKyyPHbQkQR6Y6Ac
663+HG3jDXJ0ej/6JRJoIVWPyNLeRp/mFSuysDrNZKR5DIsZCsggudZJvmvyPN6IyfOCWjZ9kCSV
FdgeUOFFaSUr+33huDUTlJwE1K6mdqtjzNJ+D0q1gKhgHfuWGq5DYFEz4zKBIvBg4WZ4QOD5a2O7
EV5KELrMabvrCQjkl5fCUkeMe0Oczx6ZS0wXyb+R+blsf7Z6ZVaWPm3YDGeCZjIb2XwUVkODOWmj
XVHCDxraTbG7/Ov/JjyesRJmqqXrtZoUpQd4upO3sd/HxfSDQ4j6DWBTF4kOHNxqxJbYHMziVwRg
xc94LjYQlGrvGK0hgJUKu4YorXiphaO+IQCCYK41FOHkA3DsbfQIACtyBYtjjSj9yq9eGBgzt0uX
URNndk4OjSVCf2rRZCohZVG6cbzi/V04F8y8K9rVbuE47nxUzRz05bxRqGdx1Xcva7aXh36pE8Y1
bXZFmMwcj/c81f1pz/3w5hD6BixaA1ovtGCizRpmx1wUHjbAcEriY8W+rrOHeLS+XtUDk2vWMiTo
tLLlhxqhor0ls3iHGLAOIOtT315uYsnQGmcJyRILhgl5jFk1v1O3epscct0iMnVkeDTkQsYchDxw
7f2WjEdJxVM4xMl1lsFUkemJZStqz/MRwZWgg6bg1EXBtbIH1FSMsWWIu7yI7ONA+kMbkZuy7jIk
LETXjc/f8+nDzYgOM9fpKOfj6D4P6js4UWP28/KsLixMctp0Hz6dAUqCSuDShodVOXdgyDY3A8+n
jYwcspJosXD7MamQKelk2yFdAEGzxNtUknaxDyexPLTcQp5OlX/OcCDYNhyAimVy7fA+rcsz5tSk
7cGbGVa0g4ZxU9q34zjtZ5s/u4UX5FGzRRpeMFVIvm3se+KOmR/RNafXQnfNJEgXpzUDLt0+OKA+
+WFUPCSyvI9SvZsZijNa60mdtD5cZ632hth/swfP9NVUfilZlXFQWjCLFaHbNFHdkz1RGX6a+5h/
rbgYuY9xL1BbiZqgXWzpMEfZszcmPq2YDWxcx20/LUsHV5qyxP/0qloHiSpvU5ZlW6SYvMwKWkiD
k1nHMq30wc277OjFXux3XHT+QBtnk8i52eosfhxk6AbA1dlgUGa/dY7q61rK4g5l4XUAPY10G3ft
K03m505ZXzVUhXehqh9doX/JxnU2CsXLPkiJc6AhEe2PgpONst0vTshxL4crDk+PcFM608FrZe+7
Y5FvOjaXm24s7mMVv6YxebOzyfJjRnsfjLx9hmMqQNrdr6gZbd/OknvmMLKHY7WDhwTZaNXJx611
dRyS6cmTebJNrP7olJm4ZT2vbjySP6fMaZFIN6PeEDoPKux/4sHH/AK5y0SNM/zYvfKHaUR1OR3E
nmVquhe6b30yTOHGm0e6GZiKkMYUq6CZ2Q3wlo+V5r90nUd+xqKfOpV/hllHPtXFN9RnNjcJh+M0
J3NzSwqU6DdD1e/yvMv9lmVF4KDMYAutryKw5vxAGEIlovf8LovYrSoRma6jx9yesfiQMuKzFtW2
dMpcP3UtwBKy6mdcD1901oxBl1TDNsnxX+Ug7mnm0Q0vJ2S3SXZfQJ4M18770LVQGzPH4y4Bz3BT
9ZA0iSM7RJ9bApxAbm1UxyQohFxt8jaMAzlWL1mY7jQbQSEvOfmPs3NrjlPXtvAvokoSIOAVaPpq
d9uOL8kL5cQxEiBAXAW//oxeT9l90u6qPO7sVY0BocucY3wDQEq8iAq07RChnia2i8aFSM9Xoe2Y
IqEj3Dd8KN86t/mgy4QU+R4PcwFqI79PkSBCAf4Ke1dvccx4NDODlp6Mn1mrwLInFMM3509k7H8G
43wYzoTY3Pd/zPAiVG4NT7ms9nlaZlE9EDv0u9wLewjTBstaO40t40JOj3bmfqKnvpsV2fJCPE5j
Dp+ks9xVc/0UTOMbZI51lIG5uApMjp25VC98woOZgUWbs2FLGf/ZyvzBGcnG7QoLxStGV7qBWAQ+
qTdeArkSjBnZYhsJhUhF8xgOHpZ4pdiSJXgus66NA4mgUmF3xwF3HsKatsDVT/tQuLDGW8GBdGft
c+OtyELXTYmMdtq3MJwI+jzIdq8ta4GeF8/b860n1c1kRyQbQgSdUDDolgClzbGJSI++dp9biayw
byhKOa5Lu6m/ISbagimldEPFSLNBh5dhiqyCiDd1vaq0W8RZVqeRXzVg/Oepl3Any1f/pbDlQf8T
ySa/phYHJFaX1aru3b0jg+9z3W+I33thOos59h33wwA7tHLcccd08Sq8+aHK013WAQQulToy/CnA
Z3ZB5It5Kwu5yevlMbPsg+NP32nb01D56aHreBuxMT/WkKqkNoTCs89ipxiGZIb3P+lN64dDr73Q
GgeT4Hkihsuc7AmVk9TnBIbk7iWVEwqOBrEu5TBBE49HrbpChmKaEkM0pLM1ObqjvV0oFDnNAhSQ
hcNZCAsDC31PCEhvc2T7lIDueq05tiZrw9lgUkC7dA0RjYxgyb7zKXLu+UjtkGoybirFXzAUu/WC
3GNSV0HcBZQkiGlqwk5mOppzKwsn32E74zsHJsoygjWjvrcWN38r5nbTFCb9Vjl4tSQD7sSh1mos
e3flO2Jd1OMSlq2zH33fipXbTd94QbeBR0497558q+kjIoet5/R+mA3Za2oYMt8X/xkBEY8BW9CZ
y+opGrPlWDJaQHbi3oEx8YMq9kTL6sNY4oBsH8T8dFDH9Jh9JOE/G7jPV5jrMOQmf9i6efpGPKKj
IR31hjWjhznDZhHgOf4m4NDodpCgJs4E+1fXdhCgN1XsiPpnl1ltaPXFU7FglHr24oXdkH/q1HZC
jLYnxBnWSVtgMUXl9gXs7GckeeEQ4p95P87bgM0MipPt0esmFB9a86kKBXVCIH+DJu0lALjANA5w
yDEfQUzOJ+GvGupoKJGCI8P5VPYWcrnMUqwqKZH17lduvECAhLJ0nqS8O9jtjDDyznU2Q+pPceOZ
bSrFIaf1yxLUR5Kh+1jw+XfRmd+WM/5cTPfkkr6NaZ9DH5T/NNJq1lSkXTSl6NlDgxRlwj4BcPI+
FupHw7N3bbVd2JNpXXUallH2MS79fUqyV+CEv1EBp3szGKgvhiAki91HtKYWxiOLXbTfwwGG73gc
vReTuzKaZ7lzJQAVwjJVjOU3iJ2qfhM+5gq3wzQz9+w+wPK1artKrkuBZXXMwWOmBq4a2owR0n9R
0fHNowCABda14oceqYOhWr1m6PZjT9U+27W24kbxcjPq9shm7zkgQPul9hSC7LmeEbNnN8jZ0YRv
x6XOIdQyb9xLk8znzxNnz4VB6bGv7rOy+24zTKrA4LqRLioRs4J0UdBnU9iP0LyPgD7FqEe70TlS
rTEWjXjWVJFIl6Nt9COTZEwweoI1lHcMp6HywyogTzA+/pfOKi/0Sk63xsvGOxIAkksGrF4Sc0kI
uK5Zta1v7cWElVPWBiUft8Y+BOFO2gxVBJIOFr6g2tOcYPlUYivxM+2kHrzUDZJOC7YSQa/gs0cY
n6n4LyzRrzZVJ0/CODsZrMVCBmiKmtcuXZ7FUNgxKJtp7I3sYbFaJFsuxYlOza+ZTNW6pjUkY00/
R4M3eHtX2Cgboq0UekgMO6my7Tcj9hMRdHTkVLR5Gim/bnZsSoMQFr07zGYwjnXynmXToyz0s9OI
Yme5BonlNgQ1Pj7U/+y8MerjDrogao6QhvWS+v40hWVJyZ4g2vjUwgW8NU46n+SE8G2vaSsTlsP8
UAZp96iIdMMCxc0tGGPDr6KyNlVnusMZ7Yx9S3O2Uyzl78pzgjzsrdxJWiaHqF76+hcTpEfc19je
WV03v0Kgh2JIVtBjM1keIo2y4JVTIIsANz9BSOCm0QhM65oM9by1xYy1FAzJwas3xBvmpELrOckN
Y/d1UU+JNHhyDJaSAxBk7Sq1KpJATMciYdzpCaWXEZtK6FAX6NjOWaYPiJnJIQPsXkwNIzg2PTM8
JnUQz5akG9G7RVh5/rDKUTxGEmUtoxq7ZJhKnDtauXQDZvHv3NfuCklZ762c3LAPEBTR6w6Eup4O
iZf3z5wAoF7QJk14yuXK0cQ//1E8Sq2Jb8XiLwgyIFVUYS+dpH7vJpWmPhy4oLzWQgeJtbR9bFWZ
C61iVkQUX2E8ezCb5NOMNXDk+JYbjmQ5y5JxJ2i7qaya/mhQ2ztwNhJE6NUs8uysPFTIfX8Gzzvb
gD3tR6WLTHTPKAk0EhGxZn75rsqg6NdFOzSvVCNNxgHLL9TNGHxC00pXLUhEOAnQz9KGs0kDGb+H
2AP3rLIOx27k2HEJYxA8vWniM7VEkOqaKPXK32LSLMoqB2QKn/90CtDrMf70irsz/bArYh+ROvcL
MaMyNPVs41yFYVcjmq7tMCmOHCaGEvtwizbYwqJ1TmhewJ+UFnFQmx+55VTRBGDRFv4NLDz2yGIz
l1YE6qEd11mu74KcF5EPmegGGTZOiMzZKSyY8ACJnydIlyy9GlVL0R6eMUcTt12xmufJ0nVvbiAf
GlWLaMLoAmdyxFkL2/Kk7jEmhDO9e4Ol42wxpxYnn1D1/cnR+AIwQW0L01IgBfunfsgEllelkKVX
D7HM9VNBcLTJamTD+vUkD7arURsJ2kcuPVjIQSmOF+b+cnI7WFm9Z+LKz8QK6j4oXhrgSZzUeoOo
49cc4C/mo/ON5qMfwpmF89+iBwTDoSRfZr6JXRLg7Damv2vh29h8e/jvSzon3Yy990C7eoW6D+aq
ovvuB6yOui77VOPgJrgVVBhdCK9q6FPBd8zDApKeWJSgfuVofkZzh62sYl6BMFi/J1FPZBXPOZju
KWHYsuY4G/nM5A9BOkFgWcwcw1X2+3nJZbRYvj62fILQCdPonYHcCm5tjUUbB/tVv2h34/hn7xVz
2hOm6zQsu+muHTBRBdw5Q6T0S9flKdrfsPiudE1IAm0vSVRtH0g2FCu3tuxEjuazQqMbB0vRr1oO
c3Q1tK/Yv7RrHkBSXAPJeO9VmGl9aHVDCU1/U9XlZkkLO0TgIG5m7J+MBmIHfpWeRyJwflieY46j
S3HUXbCEubjB12EsAfu3wVprTBN7FP7eSsHoyQMlIlKCnT6nKqqQD5eTJoOBTnQhgg+BtWmcCcrw
flxnAbRydQXbHh07dhIZlqXO904uw5zs4dDKDOzFA9zMWBb6Fx2kD/DWP9n5jCDFKv/mee47Vzj7
eUCp4DRA4C9eGC46zRJF1aIIZTP+DMoa9r+GBJipoC/3EXESYRBjvQ5sccpti+yagusIZBGcdwfr
Uw8oOItlXvegh8aTIHddj8p4W7Wfhgx3kpQ/KxtZtJoiXTxHyMaHF3gjsm8FzHxDoe4bZqBpVzne
a9vX0YyzQGQR0ifMBW7HJY6D9EZIGkcHUqKqzYbQSwVNxqHpjsBFpGE2sx9D2+hYmKpe8QYiw4pk
50GUvxCA/5tQgiwuQiIAF8hKuZGIMki6FgbBoscx1kKg6Lrj9nRn24O1acvFYDzSF0gR/Ne2mPIn
Z+HIOeS9vwI0fsZOEOJzK8OmtIT28k4Zo7HNxwJGsWIljU3AIeIZEiaDFkJ2EDzLJG2UwSjz0rsa
pZUfKMXnLTYygR/Jtk4PCOvOfi9kGL9R5ZgIZTgs5m4Gf8RkavMG9zRLGB7jE0XoZlyYsUsqIuRb
1uXyUJCWP8L24++7tgWpN13cR2QdiUPpkmKz1EXz2VZIK4p648BuvgTqDGSUEcghDszVPV5LRcqN
3wXNWrPBXyG3sF0LhVrGmKlmNxRy3JeTQP1srj17IwYEpNDOZTuwraogHLsCWoCx94G0wkZiodEc
TM7D11XKKy2AS+fvXM52OxWoUvpuB2RptfWyogMHXG8n2/34+hpX6tuXpt+6h4BsxpjfwZWC7d+Y
P5bOLaXdtd++aB+BQNfV44zkj3qyX3TrYTJlFY2//sOvlHAvLb86kAIHNB3smEEDO6B+BxuFKLG4
8m71b5e4qP3r0c8YpxXZjQtqJzjVonY02m+oqP/jBS5axnqc66JUvrebB69KCrfLN5RX+TNKRPUN
IuWVd/Bfj/yPSrdDVenUODLCUmb9kJT96t1bsMu/N7zZpQlPYc2wLRevF7P5c17Wx2VyDsXS/ICG
825plt9fv4W/t4bZpQNvrPTcY8/m7QK02iaxLdofKdlk2IcxnERmUt1oN/z9a2OXNrwMCC+p65Hu
GKtDQ391yuyQyhlCsXtjyF67wvnf/3gXPCP4q6FB3JGmP/tOE2X99qnagP1wY0Bdu4L7v1dQoJfD
GaXpPitf2fDDeGLtwl06tvY/qUhYcB5mf9yClmm7KJXZO8+V+SpdGhE3S/GJ1JVvVjfurBGTCMof
t7zV14bYxQwyq7IQbo8mSjal1V67/npwVMxb7AYaQ4723Do3nty1K100QwPSoR0azHQHb3AQQw7g
RiXj2NmgAL6qEdV6r/l8a2K89pouJpaybxCbzF0U5Ca+IFVbNmHP9Dcf2Y6IJZ1udO+v3dLF7EIk
wDW0ytIdCjsV0s6cvF8bhNfPYxeT7pZq7cpVLn2BcCYg6xz5u3un+NTibeInv/+Gfdp0y4N1Hrv/
v8vDLi1YaYMZuOwtBToLWO0cPQtU3ctwcPsbnfZrFzjf2R9jmsxBq2fi0h2cjB3aEelL78Fo48LP
8/UMdu0RXXz3blVribANss9NZqP+X6+LvEI9Te+XIt+bob8x11+7kfO//3EjlbUMkykXutMpKof1
1D0uNIedR1TR1zfy98WE+RdfP8NmT/GJoZ8P6f928PNzhw+lnq9//dpjuvjYsxHVdxzTCfwFGUgw
dUTzty5vIjH88Jm8MQdfe0YX3znYCxbQV8TfQT1/HP3uDWeEDNkI/Mae7drvX3zagQ3GjwvK6B6H
zd25weSd633q3/JUQTr531fc0YIhZ5iizTp5kT86aANl8WAvN17w37u47NKwxciSlg2DucANaieB
FmvayaWDYRQ1qqga56MH17jEGQ/K/Krc/tN7v7RxYZM+pqmZ/V0wPtUQkWY8djHzzkUTKnNrJbny
Xi7dXGwedL00EMwtKAvlKJ43zW+NjtTXt/CfKucvk9SlkQmhqINXMgY9nmtva8XX1WCBQsK/A994
INqPeB6scoH8oyp/n6Zl7ao+mczH15e/8l1eGpmCIeOmmR26y129Z0P2Df2YW3DQK2vVpXPJtMtY
oiLv70TRPhtHrVEmhd+3Q+f5xid55bv3Lr578OC7xh9L6A1hGMYxDToJhs6M5RIkvqExgXKJvvGe
rt3MxdcvUQPoZxh698RpE0IbtAnBGPE+U/WvV7j4/oepCBxPO/ne94rknKrcYsVV0BE3twxA10by
xRRQFY5sCA3IDjbAHiWDWqBbCZL9wui/QS/YpYNpmLCtN9LMe1QKyxUAYA/17LLQnW9JdK/cw6WJ
SZE661TQ0J2vLTAWzZufewmIgDdWkms/f7GiO4s9VM0AZZtxnUPJgiFEe+dlMe7n19/blRHLLxb0
Gpgmgt4wosZLdIQ9WNOaxn2q2uBJmFSg6ZH/47R1aVvKoDyZta/6PVoqe1N5O3jV3tJcvX99I/8J
nv4yb11meuC0hjJ5VfeQnqVDJBg2VgVQVhuvHrftRMAer19AIPnwhmFV4QSZW0Fs+3D9OylKnagO
BfNTWzePX/85VzAJKDL97/JGWlJgFy7dXTH6w8a4QqGNh5WoRsr30zjZ8q6zx2YdIAphAxoiiO0d
pzgc2DC/CWk/stbr0UToyY6blG7g1q2O7mC8jVEmP/aGQG8xlObeLbom6gdUBy0UbY61xRvYaDki
mj3RbHyjssdAtWSTenN9nHBEPzimxSdWuJiXAPy9C4A/WgUg5xxGcDESrCxT4ktETYLgp6IB8pxV
2VTTWmati2rnDIG2rPqoQ2h21Ep4xqJslA5K7xBYe0jm3EEP4Txpf5niTs7DxgK5LEZfxI1de5KJ
00/DPrcUzruwRwLPq/ptkIGgEAhZROmkq+dKTu1rOlFvU6M8Fo8BbxKXLibGIa49d4X8GAKbIXHQ
EFp9/br+uuwAsHbxGWgcZVkvUrVjaMrdZQBWbBpBihu//te9CH79/HH/sZuVtZt30mIVDAtz34ao
W6o7aDHpulXaxMofBYRHbvmjH6o5Im4z3RDu/fXjxnXPd/vHdft2IE6OcbVDgAt6f9YMEGUq2HcL
PYRN3g5m6zXTLQf0tYtdDHg6TlOtOYBQEw+2TemtAx4jZW7l2eVW8BvT4bX3dLHqVdWk05Tn8x68
FRslW15GiFKtbmzf/rqm4nldrHjWMjaOZ0Eha2qCzuxPMj4tswqDor2xKb32jC4WPHScTDcYKKHV
rFaqsKI+WELVljtd49uiN+x3V65yOfXg6E0yBin9zszchK4dfBcBKvJjuob7XJRos3z90Vy7zsXL
cFuR9kOPU47sy1dZIl/L5/tg8hO0ILcz4ClfX+bKO780XgrZei6yWOzdUEIPktFijRFwY5q+9tsX
LwRvdhon3uD4Omq2Qs8GOgqP0huu/PP3/f+WJOq55/ngj+9PSeGndQEZjSyXO1KPcUvmY4rc8H96
MJdhQ9yifr0UgwSgLUuW3t+3zDp9/dPX/vLzK//jLyfEqn3Ephk4mqrnpp0iEI/vUr+5MUL/7mvC
k7mYbwuXq8IT7rTLDGAddj6ug8r+XDxVIQ+guu8JOi4Zop3R0fITS1g3rntlxF4GD2GZ1dCdwuFH
rXeOhqFonqjzdvbYAuq4/vrR/eco/9tbv5h154Z40PJDr6czD7rZtG4WNKGDImrSZTp26Vx+uui4
AKR4RooNEJHNs3IP5TSYb7OlgqgMqmXHUaWGDm3owUmGwRjNoux9ggNndQ6o2eYE9s1OUpnovrE2
fmm6Puwq4DDSYbQfMs8VQEsV/hpiGZpQjb0Oh7Zv1duUxwybidOExtmq9nW+aTwJ5mX1axaBSdzS
z06zrCAs9gPeptiVB/ka0D71ljFD1jnrx0j3JYWgQpt074xT9krQdNqUOqAxjIdL4mloZT2PzDEF
5WwdpJo/Vr3tvTLCZSQBbwr1BAyW7HO9psTPV56kPtYMf4xnaNagagyggrP7qb+zSIOBR9JbxdEr
U7x78cEPrMvgpzNmp0323HliD8wIOr/1vXFuUcSvfDuXmUJuN6teNkbs09GJwUpZ066MrCGLvx5f
174dx//fb9OvB4g9Mm/YN2KCzkD1hxoMiCiAWAZJJ9ulL++BZvvMqdAxLeUtNue1b+difa8tYgIO
pzj2d2zfprYNPiGBJgYapZArWyZK9MG/rSzuxcoiF0FtbdiwTyfnp5rttWrQRPVpDelAWbnRjDCo
r5/mf3uwv32tF2u+ROZ6wGQv9tB7lggsqBoVeTkTa6Rj2xuVQXnd4Ukm0DO4v31i0qSB2mwdFAUm
Repa3zpEi2/QYKUb0nb6yLQen9HD80/50Bs/slN/OAWjgEoySAGHDrVwRpnQmvmreS7AhoNsC3vh
YkBbfcxjRP8Wp2xgy8prHWcDHAOEwxYEL+ty9ouDlGORwIzp7Rwz2aEcBqS/8aXZQ2pL7hRvBxUF
uphWPp+gjXdi37PiLmPqPrdotl9cT278xRQxOslgAoIFvJlZZpJBgZlVGuQOg5JhdgHl9SkfhYNN
dqkTcEC+5+UiN46d1ji0lfV6skUd5ZBdbFvTVrGaKrDZHLveBZjRYoK1KbQz6FV6M2RHkZUttFF+
B8U5uEkWlCDJEMhbSJorq/hl/FUH7I5IWSn3kgbHFuJY8m9OduiaLhYqcORTCNj6aV9mY2iT5zGT
q69H3rU/+jx9/LnENi2kFIjt2g89/BZCQSM2OtmNjea1Hz//+x8/HqQ5PP5dN+2Ded9BjTuMt5ok
12a3i2mgJ4JZlsfEPuf6oZByU/T2MW3Sf9t4OBdffpk53gK4n9hPxHmfvAwIab8MSY9S2teP/co0
dokY7i3BeGUFI9AE2YMZ9aHO5y5sSvVcKQmTCMhqN6507UldLDUEWlyIlxwAbcbqVS/WprbYBprS
f9v9XTIWmEU6ko2t2JOSd9DBNJAOQOFzo5N0ZZ28BAxzSG+8onYFarDQfw0/yuo+x4yHEIAbI/TK
07HP7+ePEYqJizMhMPzr+lPVRTJD4nuzK+n9vYpNvcugKVHAsqA7J91xOjfwP5HWOo1dkG56IB5O
U1fU2PN7okiMb+vPcrIGsu1gIPpAGWmEItcJjA6xAjW/bdiB3kTV9R0CdWvwooa5l2/z4E8/Jliv
UMryiyKSOfeBHc9UbDXDWWgMQjma1cQ5kdzywCRmbOOBSr7i8FkdwCk0J7iw+Kn3qdyXGJTPjV2Y
pCvs7OQ5fpZMM1exdoj15rmkfi9GQDp4T1AAPK9qpypt8tU4mv5FgIzeoFCHkz5k3EV3HxRgkTsz
cAuStrC4CAEImcsKzI4y/166DEmayEKFmGmEjK+0eLWWbGn3zlzMR78szDqw5vI3BO3WEeLw+UTA
Pd6VMKWsbF0G4WKlsJDNjvMAMDTMKHU+ql2dZx3OIHq6z0nJ8lCodknolKqEz31xtNTAVlPmqAOf
hxoIQMjmiVLik80dO9hl+5L3yK3r4BJhAIaOcwGyeT6ROLeWJgY5VSQaAUkRDaiKl9q/z7zuwNOm
ggxxeWPG5XEJCD88b000QsoLOoNpQ0S0jDvKCuhM5x4VNk6WxM3qQ4njd9hmakPFsp1dDYTnsFXw
+ACzs3zUk3snjH7u2lImNnfhQRCDipHbC+B+ZSzsytkTXE093Cg2CdsCRg0lgpMK6iJ0vOCNO+oX
oW6VVF3jhD46ThGZ5YN1dpZQVNCiPKte2ryHN8XRe1J4eeQAeBpL1MNx/Jxxmdagu4odXaSa+RdV
zXph7e8+c7/zTJ/QuYKJC3Uz1M6RSZLJLWMOi3lABrhorPceAXFgoELon56ztZqFw/FOS2wjnMLE
Uugj/GZOnFnN2RADUZ8zM3tVSzeZIdaZEQV2wKT7C+rIRz1UJ5D40hilRvzfOXtH0fIA5MQ3p3Pq
x5y47y1laGzoUkejWxF8aT1J5sr2PklbHm2ewaHIJtiBSAtFAoB4eMYSKgjPgfpfWFGKnJuQj1zH
kCY86QXe0nqutjD7WpvpLMXtVfBpZtD8nKx+9CrrR82ZwUTUH5AP/R645aOxmwgG6meYAF+Kwf2A
XbWEmqY70Mr7MASiVpe0QSQkjEs9QalxHsiaD5BmV36aR65THtJaZDF1UJVppYtcXU5/FXMdgVAG
c6IiOY5V+h4hUFvXKR6tKd8gfeEVvdA8okObZDq4U+VyInPzvVLLXedYaCtm466y8ZJ9pzjYogBo
riBsBUZ2G49eZsfYyLaxLZx7nYmfwBs+Gs6+NZmz7Vxo5Zehhv7RvuNjCkd+AWPcaILtANYC5JVH
VsEb0S93HMl8TYqwDneYN3KB7c8z37S2wacKVik8A34+P7Mc+wrSMOR0Qp/t8Ooh68zGEjippU5S
LsVHj7Ukcrs6YY0Wod2Rb6onn11O31rTAfnBCxveixbDdyzuWq9uIdDX+BDcCbpNhdhG3cJiNzAG
y0wQpTJfDm0aDAkPZgg0Bjt2PP4EdVhcqaqFGDaFZLmmq7LPllVO1IcS6sBSco+hWoXzpFC9dpzX
TKVxmgZJUGQ6rGmzTtsMvSF2AoD3rR6Mjn3QemPkFcSek6FZcd5SO/UHqMHv6FVB5u4irUdCh4tQ
Cp0uZLO0HBYZvucEnkvk1sDyBGcEKRWsO9w5OS6ifXPVPFSZ4HGF4w2OAvMGaI1f2i5/LkBHRlMz
iKhw2nfkXoHjWELF2FILQXbmHcmDMHqqzDsXNLLEO+ObfJLiOJvNx4CKbYOZwhE5rDB6QUk/Bdgh
rdM72QSwmIB+ZyY133kVgrxL1p/SZj5adgBBPuEvjYUBpKpgOunZDWc2nywSwPIS4KnPqyqFAN1m
PyDetp+6Upp3Vdl4PzIjYcdyaMknvdej+GUK85hyts55HzU4k4JHnb4NGCChnPWdwQSJlcR8WqS8
4xl7nihtI5el6znAgX8CZ6vl7r5J+aOjjILXM6MhTgrPclYI+dILgTuiVIk/UZj7rLtB0n2NykUk
XZpwOMgPzCmWFZWYt/vMWzULTsfT0B413LGxq7Jt1gWxzAD1UojTDCFIxeQ7YPWD2dxfYDRu6WF0
/A8A009mcbaYcH4WGg5Gosuf/tC+BIP3nTiuXjnpsAYO5RkRpjtYfNnaQSsk7MhwdAtDoiJ3t3aD
UqLbzpseq3NY6XZce4i8hr1W4wXMCFLpxH4JLBEKvbynzvSkSZDHera3cC2cglqzMJXdG5t0j7cQ
wBWi+Fuhli22FEAujeRAAkx6nAwkdqFABnW0/G13CCbkDTITYI9o4VcOftPWRq+KW3ccdN/CXw6+
lX7kyF0PR9Jh7577T6MrHopFPLSIKQ6zdN61cE/Eja1wBpOlvW/LJogW0/fxUqbHDKMF4vnMjrxZ
/HRHdJ6XDiv87FtThIfvIGp1eZjg4w7HoXpj0skR+eWoqBbTsVHOm7s0icXGbY1xZdi5LzNrDq6D
xKhuUOYZSXF21lR+qJb0FYJvmBp9lOwmop5Z0N5nU31X5ljR2vpRNOWKjqgPnanPjUTqjHC9TaGQ
1GW5/N2T7jevn9ZK5RYc0XkRgTzL0FnK0tBv6Iqq9FEF6CrgA44cIikwZfV9z0sddxDwwetHpsj+
z+PQDDBINzBSwjGgI+iglwSDx4TjnL0ay9k7fbeC1YXAsFI/IHAvbrTzwUfzWAoLysLJ6iMkzVR4
3e23JRd7v8XHh8KDHZajgyILFhKxeDA9+WqtXYoMvcV+aQT9WTt833T1UzWeDQHCjkGi3bCCoy4X
rI1BomYLYRaQkAC+Z6hsTQq2zjRD754AJlKmzm+BxCIYONF6qmEd522DrU4xQC3f1OYOGUDlvdQz
DSVI2itEf9grNsj7KtW/2BzI1YDZOPQC1fx2XOSrxnrKQC0v8kY+pTnY+RNHDarvwmqS967nJUIN
r7bgb7pEdKlclruxn16bgT1pjttH5tMjdRQ4vs707PvB99yWU4REgbhG/Hw8+XAWdznAZYithGlV
B++wRd5VcGYiJOaQc75jLRLxgGR04edyeMJBxRnDtHERFUSrSj9UKQV6oKgwOHzVrTNLN0fmUdCU
RYfpEt53vCMNWSmczdz6Vdk+uqe5Vm0atxWeuwCVL42I5cCiuYxw0rtVmyOi3qRnrRhd9nlDHBJ1
gwSAALJnT0UttvivPnx3Jv4/zs6kOU6ei8K/iCokISS2Tc947iR2vKGS2GEeBBLTr/9OZ+WXz3RX
eZOFqwKNZt17z3NcpEyhG+7jajemU/GY8664pQ5LnjJdRrcI+1SnWKE8JLN48uQQBBUgPXBryPEs
AS2nA13PQz5J9dzRqL6xWYrYK8OBZVdYzDzA7Kx/c7PIO2MoqVE+pFHTnjSkOeTKgu7BJlPoBgIX
9H5V26G4ZxMWmigHWwHa5LHnJ9Za0EBW2Dx/JKC5+moCsBayfasjK91gTMBAnMTZunRcALlkCIwB
aSdzF6oJlX4jCtseJvzSZ6609+fytXnpunb++4frGjNgf7SqQkIg5z+SDJeRsUx+Iv92rRxs4V4+
h8eV3O5BqClUUOFClFLnMIr+CfeUe4Ac1lbj6Cu38oXIyBwe5471VDgOwpg9sR9hqbQrUvsamfUc
gf0klshmwYtIKJJZiK4dnXMMbCy9szcX1DwDgWDPhrWWGl8q3l0JXS51ySxySeNG1gLS0WPvfMMI
QnnevQfR1df6exa8CEMjI9fpy4A6JTRFXpbHzwxn6gT4b5VcSccsfMEc/TaO8URarxyOtMrWaXRT
Wx3kd9fs/hZCGHP4W6TAi67iTAVenpZ37hDrAJJF66YNh0eae/mVOMw/sNsnvT4HvtVQ4lgal5PA
fqwP91Xt3zN7fXAr/x4qUyzvQXFwofEyK9jVrnzyfnKfT9nplO7CzeW+Whh2c/5bzcxEXZPWQWlG
f5re4bWjcE3Ow1N2tmYCxOPye5YadLYGeHGZxwKAgUDSbyMWvizbd5Cp8OlLzjtE0FnUkmgEXKpB
1YH2btMB4QPHH/lNxYsrc3/pA9h/F7EYwtM0rmv0VKaqv1IgjqCjRN87FXbfwljXak+X3jNbB2RM
UX1U5bCNKn92nnXHsPea7LUf1fPlnliaOLOpH/I2n6DWKwOu7D38O3DCalDU01EQSi6/gSysx3Ok
lxZdBwbWUAXJ0IXHmDYFSnxsBPWxcd4JEdur0HOtdZMPEjCu1G9jQEhMpqKNBxL+3vp3XoCCA1L9
yrvJoN25c2KnXV/+eQsNMOeBIfgpTBf1RdDZzl8Xox3qBvHWC/N0+fkLU2quNcoHePWVEJ1jm3YO
cQeVfEWjJ7tob0o7+17iaJ831nhlXi18zJwth3NaQVF5gJB6GXe/FEINp6Sm+Ua1U7y9/D2f73ru
/xmKWL20kRzMA2tCVqth+O0qQWTr8tPZv4qGT9bAOUANiAuVdRVpgiY1xalhrnvXhyk0myocYQtb
dD2McRrNdq0iBpWkqOjflpR6P5FDpieN6q4aJ8emO2oAL+6r82Gs91QIYWM2sl+Ra1f12jgTcjAx
yrKQ7Izybt8rRb9XPIO8XhKp7vpJQR1ZNsOpbp1Rr4HowQ0LUm7d+nVrQ/looHre57UC9MorePfE
cOd8rD1R+qkw04jD7IghLnHfQFFwTLxipVo72dZ1EW8hQa99ljj2K+aefE08U/zoSt4+5/jytxCO
0T8arCE/monl60YPnVl1hYegaG3byGL0A6ApVnFk3FI3wHnVgT2m0OdPtXMDcFMhV5SCEbeGXlMg
jIGEPFSycGpbc+5BCqt6G8eUDIV+fxRnGUC0Ffjy0L/cwGwDlJLKzVGSzeK83jNqoaw5jO2nxMTj
NwjmyZoC5bP3pPcCmyrl50nWvZckrm8rwJ52CJMMD0U2ncDSeO7Z2B3hXOmthvP1p4xxGbcjZq0p
wEi2h5eYCezr0IX0FBJVcHmm3EL8JwbZymNsm3lJ7ntT2W2LtLrLwfyqOJDDTm89TrRsNq7XP4Gl
iENRYeNqEqXslmS8XBOvOghVgkncNGRdgxjmxx2MSWxin1ee8NV1c3DFUpJswtwC+ikDtGxsi2qD
ZDEoM2ONBp7Ys1UKcE0sfRu72OutTp7BYuxucuS4KwEUWBVFAzE/4ir+gCsqgDWN8PF/ujN+x6yR
JO23RikEAi35Vo41Xw2G//tA633SZQKrCOH4vZcck8ERiI/FYHG1HIYwIsbppeOgmowNzkk9wvBA
4Qh2cBP5kKtOoxTECneutOQmTsgbCoGK11TE0RFH3HwHaXHU+6oZ5D0IL9OJtuiaAS5xoFzz4g4w
jmpfJk63s+3oPS0cexfp9G4InfviTAuoPOsx1sgnJw4wEvbolDsaIcCoeZTtIoX8mSsKsWtbu1vJ
EuNGUo6qU4J6LagIuNsda2PnG8eDwrnPiifY692iO1pAMcbqdgKDApRqJ3oGneaEcOCwHwurfRAZ
2HNeHDlHOG/VjT/Y4Z9MFRHSOShQzaQ1/urs4aW14vow5pJ+T6YC2W4EwVBKOngbpPmR08fkc+Cp
SGoUgarm0eK4MduNNr52OwCVuhy4OONN+9ix4MDtAddhCLYSQMGmQzsMfEVj97nM8nQdJh1bweX2
B6sihMnYGD2NBcJWzFPTkbljsWZRke0ar4I9J4JwQJHmzy2u/juKww1oLlV+SrEE+UXn4h8Zax90
Z2AW+uS9UuGT5VXtntYy8U2e8pWALhg06AgCH17/GEP1082Uuw8bAtq2a+HaSVsUm/Na3I5jiKh2
NiASO6ozmAa+MK4rlL3TU6FQvcGFz1Pe3gyKOD+YmhQiZiZHFNIqHqsIwmDeADdfhgAiimJEHSwh
gLQiFQQSFET8RY0lJKuc7jz6kYbPVJfcyqpJkXGSzu8eGTH4aneZ7xACNDCrmk00jeWtweX+V1kj
VlLmWX6MRYd6g9yh0y0Zi/SxdUDUgvwjRyWhjojBnKdsV47wb4dWR+0t0f+NzyBOG2oexKmjwscy
Lnzq9GQrOyUPTddYf0bp5fcoI842YxOmxx7ZDyQ9BkTF/HRM+Mnpm7zcw6Wuu0tysD0RWqlrlCvr
9DQQWmfgp2XVLtEyBGltin/owQKEqsqhGugqvcJqpHfgB5I1cwfrve0sUvlm6oFfUDVFNHsCF9Gy
Kdt3XFi/WjceELJD1uNb0fDaRRXy4MR+2Uq9Z1BJ1psYZLl8RSqrvKla1946DaRWMEhzzi5pUffA
tItoEBOuAImOppCKduEZwNDjOtMgaByxeyQ3vVdbDOT35U328y1c/DuofbiBIxDZtA3SLIEqh8eJ
KWTSxsfLj/53wP5s+z4fZD88O847jwNgUgXuY3OT7GFd52/b1QHz6SfkS2rNHqejOFq7cnOKj3vU
q8CB6StKPyLI7FJRKqRmq86F5TgZVgL82/KucK6dYhdOVnO48Zg2bTHFuGCagT61zLzAaTXIC/fv
5XY713F+1myz+0SoW9exIxTfDI7eKBAzZcbu+r7Yehwx+U4/Ap2+mtwrQNSlAUD/20lA43i4HqGl
dAOf6bGZkCLNHXnlhLh04p1dKSSlfRXHpA5IWO1711550UNP2EM41pv8TDAZv4TvJ2KOOmamcWuU
CJaQnCiwGbN7J7N+4Li9KZoMnPtyr2x15Rh/Hr+fdNAcIas64DR6yAlQX40TH//OYGGW9zlWp+nK
0XfpDee/f5g5yTTCYZVY3ZEWkDFGIShItOiOnTd8lxGga5cH2sJlbI7PiDtV1EmUj0cPhMgUG0AO
yF0dIY//J2nCK4GMpU85j7sPnwIUyGQ7fTgc2waAN4RpGwoj4q468mq6MoSXXjGbMFK5XqgHqMWn
MvXrLN6gQmA9Magju/fLLfVv3fisy2ezJCUIwqoisYPmhb2ou+lbduzTDTY/8zL8au+P3k+nWNlX
XI0WFgB7Nmlw4E1pQ+w2GEJEkWE44eAgaKM2d5+UIt2O4LPtmOWhqjln/b8b3WCurNkLq4E9C9DJ
KhmS3lbiWICXmbhsH1L663Ibfj7a3DkNg4Dt6MRe78KG6CULiva1RD1BnQet/lKRlzvnYIwUnoLK
TEgUlCP25vKddqBTRCr80p7izvkXoc45QESokXS7187oaAc0rrsHbMtcCVx+3u+uN5v1k61lkoRt
EmSTJXadIc0Ts1T5WJsIjJ0aZdkWrSiKHUeD8kgvW1/umE+3M+rO9SlF2CNRn5EyyHFC7B6q8ZQ2
3y8/+tM+x6Nnw4mg9gAMWiz/uGj+anP2Gylm7PxRhytve2McXHwuv2jhG+aCTKKZZabBc45l3DzG
A/tuLNQVFdeoHv88bv5v/lN3rsdE2QQHg6voA47MSVDbqV4BeRvuZdnjGClKD8UKipD14Fn13QS6
GyYsZHUnMRL72QPcFvDN0nWfestxtpDANTtnJIYAgUuY3glYo/6Kk9G1DgDbWEjIlSl0ESKCmidN
NwMI/j893FxuWhLmu14K72/tnEt3dGNtDMzaDhlqef8AtFbAWJN5N3GYg7Hd2uJ0uXkX+vGfKOHD
Io47p5JVno1wPOEBDfsnNaW/UILl4+RzUpW8Mlw+XcjRyvMJMGaZF0L9F5Rl8mMYwj1coddVmD5Z
Fb8SFft0gcMrzgPow5eoHryPSdEhsCp1CG1rn8FS7Mog/HT+4tmzrQ6VZFSbcKgDFKjEe5XEd27L
jloU98y4e/i3fAu7BrImrHuXu2WpvWYbX6shOnYiRIQ7bEv5DbCzPm5AqyF8v/z8pVk12/X60EE6
LtQ0YKDKrdORqO+e14yHTvFrZjpLnzDb6zzJY6S3BxZQm67b4oeJ34hM/TBsvra6ubMlqOxQYB4l
UME5cQw8kuwemmF8imAce2VEfX7Noe5cjxUBaMjGvGiCEgTZLaIzR8dv/RzV6iugJFfN6Ldr67bb
gNS5Op6idXhXPLuba69fGNBzuRaYnAPNc4gnpNeP30fqJvvcZSieuzwEFmb+P/PfD/PFRWlAW7dI
dxFEx/SLLV8mdo9zybp/u/yCpd8/m/OaK+rabHBQcDxtxnw4gKV6+NqjZ3M9og2rBpPSoHWaU1zQ
J2X3XznVos/PX/OhWQCZR+VjjkdXqX3qJGZ0VyJGknKQ++Dfra6MraXWn03wGlVZpJbgDLQRohc1
ld6zshPrtWclQ4Ys8f5yktVXXrYw2+fymNSpHU8WHQMJf1xlyTuKHldu//dyXyzMcz6b57orYvB8
oyagFkI0OASkKWoP3OeiuNLZ/9K7n2zRcw1WjSNzGVpnP0UfuvEf/S0OzcV3vXqYjs0m85s9/amR
0DmB87m2Dqj6eq6ei9/205CuxFocUMj7tXacK7XgSZpNURQ7QWH0XqT6fCrobq0MLNTLbbkwZeZS
Le063gTRGwtU5FV30rhgeHrGuTK0l55+HosfhnYyIvxUdBF+PvMOUaVfrc57+toPn831sauJBfCm
E0iMtIMone4bCukB7738+IUBPPcgJbzj1KCMKSj69OgJ+S65erOFd+V4vvT42ZyvXQuslxD92trV
jtflMWTKtzuz/dqvn8115cTFlNqGBwj5bAX5bcUosh6/eO6ZK2BUiRsshbwuQHrorQFyySTt7ms/
fDa1vbysGFZaHoCuBQmmvapRBx+ra05+S80+28Abp1TlmLU00Ba7167YgPbhbRr4UXzt988lLxJp
wjxNBQu6HkoaBYu7QqV3bEx/Xm6fhUV8LnpJW0I5bIxEMAg+wpgNFTuJ/VDBYmllgRLlZ5V1JRCy
MHXn6hfjRtiSwgauGhkrfKcZLcgWoivX66WHzyYvl/DdEUPWBUPar3vgf2Pvmvj00yghoCbnrv+w
5MCIo1cudUygO32gmqGItoeJkAMJhnpSffg8hNd21IV9aF4QFnmiQdFxz4M+muSP0YNdweB2ZzNF
pIMaYHE2lzv9c6kQvmk2nfOmsMM4dgWA/KjdzZSecJkrzmY3LN3bduoeIu0aoC0Lelvhcr8WqPjb
U1l3xxECmO8RCd0rG9LSAJwd490hm4pSehjgfESZpuiqrTN12Q61n8XrONjZjspkuDIGlxp4thpU
TYwC0ihzAtMmGykR60NZdqa9rUYd9+W2Xfqe2Yow5WJsPJF2gW3c9Tnpm479DopUP5V/RfrnSy+Z
V5Fl9pRMCaSqQQ1UYFq9WO3vyUn8ZjAQgXhXlp6FOTUvJlOWgxxTGPMgdwH3Z24O6Heorojtlobg
vIRsiJUYI41pZbMMBgp8Ops+x8VTpjt6m7rQYwHJPEa3MmcCldJCbhM3yY5CtepWWSgMhdtOVl5Z
BZc+dbZ8tLKxTd9z1Et3+S38b76FeXelqxZ2iLmN6OjwAuKMhgYxU9mqQy1CAJEqgz1LnFxhbiz9
+vPfP6xQVohkXIuwbJDH3biPJy0g2Lb54+WxtvQBs7VCSuR3LYUBXaHSygp/NsVfjRq/yw9fmJB0
NvtLnaUaJhJd0Jl801RQwdnrpnnz2PPXnj+b8J2BWUteYaLE6lts36R9sbMdWMdxtf7aC2bTncqh
tKwclfZSmIOBuhI0SnOammRNOUrgLr/EQ0d+cnuYl37V4HYg3uo5AfQzsHgoxEaE3YFbDNtzflN3
FspkGIoyaOFsL79xodPnxU1VFRLeeHijHFDX4dqIK1viDQylp8vPX+j3eWYXhe9VKmo0G1Yy5kug
0oEKkScqYQfF9LevvWQ2q0NUR1QaJb0BdGnvVlWt7cE95hoJ73G8gptaaqfz3z9MvdKjzJMM36FD
2JzBQAQ4zFXD+ZWOX5jZ82QuSjBsty00/N+y9plE5ZNycIS93DpLK/C/v3/47boHfoXXWPRGre6F
Zf1Sef8yOEjqFAbrLuyhoNAhL4J4Bw2Kf+gVJ29IwDvh10KES59H/9t6IHUIxuV5lOH0/yLrQf2c
IKi4MoaXxths7pc4EA5Og6N/Wo8nkjfpqmLJnuuE+Khku7K8L33CbP6XBq4TbMIm6UlyA7XNjeHJ
lTPtwkliXiOZNG3UesDFBrT+UfZ3XFMkJ54S+7mOrykQFs6287x0KWAXVPYRDzpkJkoDlR5zd7Bz
vIPo6B5eSvfW6F6ZjAszZZ6Xtic4X4Ymq4OMqA5edEm8zlNpthAJXLkCL3SFPZvuxtV91GYdeFzy
dyG+9/xKam1hHM0z0U0Ulv255DIAt1DAMFFMjxza1vUkm3QLCZi6EttYaqHzd32YjwDWecmk8Pst
XFWbbgvavB+lV5p/aTDNdnE49Jl2ALA8cE3iEygbR7BQOMSbpDrZ6TVT6n/mrZ/sVPZsRsdpm4dJ
JIqAeIJtKYvIrW6F91RXiB0InHngFdTHOSoqO2P7kKG01B9Drv1oMFC6Xl7ZlgbCbOKjyjWcJtjb
BCjNenW9+LdAkc3lRy+Nhdl0l0iywisKzTjm8Q7atWy8S8VJ6WtygM9/Op/noXXRZ/CCwvOzDt6L
vF7R8e3yL/98dPF5AtpQJu0ky2lAyqRAy8OWa8rBnap0UW8vv+LzMcbnOehKxbVoxhCGigXoYgmF
AR07UXc8FP3NAI7d5bd83gV8noh2upAYJiTc5S0kMghk/0RB427BfOtKJ/+74fz/KObebFeHHGPI
YweLer3GBxxdvzi238Vv5FYP7YY/jL6zyTYgJz3Kn/bJuyVHc5Pu88f8tXx16cZaX/7QpbFw/vuH
9aAoI1MkqNULuF1+Q335fjSdf/nRS4NhvhpUNe732qaBUt79ZHsnC0UpuE9e+eWLDThbBkwB/zet
JAl0BM3uCFX4GiK++MnkLRSttHIdv9FSrRNLgbkE1MRNC8usO1RMDrc8c6a1lWX1mgDEcozjCPmo
RMJZWEu4TSUpnNLqSa0s1Z4rnKQkPnOMfs0cGOZZU1puuDcCL4ocNveN2+YbW6v+dLnhlgbfbGnp
4aragXdOApiXeBTSe4W67Z8x9N6Xn7/UMbP1pdaDntweSU0SO/d2Om5R444wDLly614YUnO7h4rj
YM9TQgNPx8CUiEnt0sr2rsz/hR8/93oogFDXoN81AWqR3msUsvqyGO8Ax/hzuXE+vwZxeV53PkwI
OCop3rpwwyGOlL6A186BUHiHi7SGF1zt7EKU625Q5k4w2oYfl1+61GTnkfDhpYoh+Acv2zroa/La
FtEbSa5Nk6X2Ov/9w6Px2KpwJszCKaLOJkdh9MYriuwBCbRmd/nXL71itoa4cJx04bVEA1RxQB5A
7znYgr0erhSDLaz4c41NSSYCvifmuQDxs83cJ5fEf1BG/9L30T3+/qWTMJez5SQiCiXseFUAVWmy
dl0vg2q6J6seif98qJ6hWrkSCFpqr9n81pgRkrhWHzi1ebLaARy5YtsXyePl7lhYPuYGEEQBYNrT
aQg8e4AFXr+SsCe0APsq2JWld+ED5h4QtS5NVnr2uUe4XgNw827LzgLGBhSjL33D3PBBWIkDnCTe
oHXeBYh2mmydgeWygdUrqjWrFqKCy2/69FuIN9fjwX0Rbr/VFB7IeFLQuU+gKltPX3r2PKTSR0U6
caT3UNN08sA/89Rbcq1s/dNZATzT+bb1YV5Hpk4yS0fWoaF/YS2xcvLfDWxZoYxCtfc1NuVC48wj
KCVMkIVoKpiPti85UCRF1t7kKOq63Dyfrnr4hNmqB2is3XsoUj5A+LSzU76NiPeVKYZHnz/oQ+to
264qLOPhoWvLW5n0EZRs9LHLr1bAf3qpxQtmax64QROwUkIewuamraMV6nrXcQtVHByPnQL6zfqa
uHapo9l/PyWvSAdhWhgezh7AVmpWUY9uhgmjU1crKK+uHAqWOmO2/I0wPWFAGYWH2i7vxgKUjvRr
+G/v3z3uQ2ckvUbABc4nByk66qc0/Za2cP60WHSoInW4PJiWhursUJOGTNaK4PeHwF9mGS42Qq6S
5JqWdKF5/i9O4jg5hI40PPSMPhW6OXI7/8r2CVeO2UwW2eBWFfy00RjuqwJwCnQZlfrwTLjmPbP0
489D60MHOKoXqNfJo2MbNXRrm9S5ney8uXKT+XS/we+fTWNiCqYAlwwPjrF2HHPAOA9V3oOeQq70
7dIb5rM5L7JwcuzwEEnbp80veC2vM3qHgXR57CxM5rnDZZokHHxaJzzoJr2LWfMny/U9Kdgts6D2
gz9thtDx5VctfcpsNvMI9Geka0BlRpiYWuOuh5EECGSPvLW3l1+xMBPm4REHSWpwnll4gDrLt8sJ
YMEaZ4BrV+OlwTQ7vdQeLCicEWhC2dNuo90w2SheuVe246X2mU3jIXWr3NEmPwKUCV5XFetuG7nu
2ygHcpNymn5p0OLk8N8pAQ5Mb/ImxJSALwEUlePUPLtOwndOS8ob0pVxv7ncHZ9/kZxHW4pizD3A
/aIjVwelYFH3nHbA5PArp+N/RVX/F0cgch5zmdJGulw20fHl5f5gbe5vkydn5+wCmHP7xQq+Fz71
q1UQ+m98Va2sFUozd3DU9tkaluErADTW7Zoc+XH6AaHwTt2M1ape1f7JWpuVWb1dboQFuLach21q
aTG7g0v5EdIN75iOFTI+RaQiBCBFdwxtm2/qeEyBPYOxUIeqO8iVV2JCkcDlH7DUC+e/f1gCq6mL
3TZBK+XpjSx/u+RhoBo60/bKvP58l5bzaI7sW9Ubz42OhVF7sOzSFTXZw0gAxjThbab18MUXnafl
hw/x+szhPUoIj5ERUK6HDNXIJCzzccXg5nisJU12pOnF8+V2+3y2y/mtCMR5W7qAux8r0z9Unjl2
kP1dmesLz/Zma6EVtbXJmi469vzMgLA2Q9ZfuQN9vqLDfP2/rRS6ODShoik5hq2lt6UNP5OogDV2
AXsbTSqxYXLw06mi28vN9PmaK735ogjtrwfFWHI0ntikyU8S02PTXltC/p0qP5vjs1XRaK+n8YTH
T1Ju3BikASPeSdQmvirh517AGku03F4p2901FWDouSx+DQ57KxtgwYuwebn8mQs9Ng/tlFRlddxB
Ya0ycWiT8NixayWdCxNoHtcZSDImsVYJBgOIbahTrXsovFHz60wcyFpvf/kLFjpqHt6ZvL5QOZDm
R9LaUK/2j3bSvrvdNVuxz/OdoNHP1pkatl+UAApxDBvqk/w1zemNzAzolwnmavZa6G/U0qtyAI5t
NBsLtSlunl1ZG5Y+7vz3D2uDm7TSxLA6P/Zwia3bnzTnhwx6/ctNt9T5579/eLpIrbLNOEmOTTm+
E9WsLSf5ffnRC6vzPMQz2rmUekyzo2awubF4FvuAUdD7uI3ZwZtCtrn8HsLIeQX4ZCrJ2UwVpKky
KDIZrEq499NrIYWw+z55yimMdmESlRV/UDgQNSsKiz7Ie/JGHqhXdY2fOnZttlZpE/D6G62+V2Ci
TH5M0mnNhnh6zCPGp1XMUn4DZ4DsECETCSSJJGdAbMINNjzRnpByda1VIUTxp6CZ3gw58CCrKXLp
fqjgJRSndPoN9HRxj5I17COgQ5Zbx6vj9uxqVK2ZCuFP4fXW0PodZT80A7G6KGn0vYcxwBouCPAV
gOf2VrUu9csy1rtWV50vgBnauSh0WnkD4IVTQ+WbUMbeYGsu1yO3gJJhIkxuWkCQAk+M4GrmSHb6
zdgwvzY9PVDk7b9NdQGEXwmZ/mSgyZeh5MdEsvJPE9fFTdRM9msXVe7RsL55VKnJgfh0o8AbxBCd
YYpkJ6Shv2QCCOXkddJv0hTOcXXRE1+oSm1YHLrTinhteE+zEiBhFroRWJGwJrttpKofgHfAAFG6
996djtA7GVt/K5QP4ZCLVzSOxNFFG+fOjnPuT3XXAdAwVYiDucJ9BtSX/TGSIJoOa4PhQU60e69w
k4cNkjceGqbY1sSoVweWIW52jdXGB8fh8V1WR/16hNuQ8TPOAZLsYS/zGAqZ+RSGb0/JUOnHjJX1
q8OrchuSSLwMvdH5WthptgaDpdinYZv99mQsNDCiDo7kIP4xBhgPiKGZ5vbGdmvqYxLAbNLq6+IR
TP3OrwGtWbt9VgK308Qt/jjW2OTtTmarMZzMd6vpzfcKR1bUb475AcMUVLSEVAz4Ck2mDfgG46Mu
0+LBgQboLclc+2BXXo+jIUjWvqXjlqwdnQC0MmFQvyRj2vvRmPWZb4ELeU/ycDhg22yP0sryO95X
GrBIU2LEiDhBpxcJbJGZrkoojnvY7Pm5rsyvtu2qHWxuPCSA3ZZgVxrb9L6K+uTbGKlsjbgMqtVk
jDZd4XjRYLb1AtwPmjur0m3629CLeQywcOnEG2OFBduEQ9yPmwF3szOaCPBC02ZiL5D5/TZl+fC7
HqZpwyPdvDdAA51RP2i2lVfxCDoEAEc1Z3ntjyQCi760u3CbhCLcRAZEqnji6bfCk+ImyvLmIYU6
tfVbcJWTLcIh9S9di/NeClTQXw4DOABrpLC3PHOdo2NRvvFIHZ5gjxsdsjAqX5Oo7/ZpSX6mbVne
Q/3R7TMr549jZTkPSPfH9yhOtvcMRPLNoFt2qNu82saYV+tSg1eEAma+7ypa7Zy6pfdJEdvQOCYd
ZPA63uWkG9egO7h3Q8d34Kzk0FYVJb9L7K55k1nZrwfCw1Pt2JDO9DTcUDlNO/xO+RPniGrL2yK5
LagaV1MpK98x8drT3VqyBkYjTnUklQai2zGe3oWsA1PAFWXsx+0AcAzr+jMi2dSbziYnVUfA+oZp
BndDAYtDaETX4agdgWIrOoJJBSOljZ32ZgNL2LshScx7RSTfR7T+qzyXbSLQhvp9qBK1sSRlBzU4
/b6Hi1MGLHYpH2Mj6V1BLOevCodsZ03xcFANVeCNt0Lf9Caq3z0gs3+gwstA5JYWQSLqaSe4Sjc4
Oam1l4/ZMa9UDcpYT27LmuE4OOa2XyMgHK20g5xFGWZg8+L6uecQvz4xZ7S/wanX3jtpAX2krnXx
YsFzam2FxtrWPbRaNiQuYguSNl+7Nmg/cSdBDQUh55hC6Y0ENfQupuYRXTmNKNLt0DcI6YxY/n+S
JLe/e8OQ3cYJPHEG2YXP8EMvb+PY0GMfVequHuF3PCmc8U2orLU0Y7TVkV1vgPfP7mqrVL5qhbNB
DycvNWrTj6PLzDZ0jbqZeOSqVZYOrq8lygRHQ901yC/5TaTbBGwaG2uPHRL22FFv3LtZrHaWG4tt
UovpYKFgcm1I2q7GiFW/8E5gcOvWy25LrKivXmxlj9yJBIbNOIybhqj0mwM7RJQlgmrlmxSOrbJU
5lSlRB1i0UTbIrSzLXcj4VdO6/2IYE/5BFMHwPvbAQYVePhWgDBzO9IiCpK2t1ZDHKeQ9wuhn7t4
SlN/SAyo8I5o/4yCWkfCUwlSPDInjkmjZ/jLQ/bJbWczREN6i0xvGJBMALlhd6DK21P33cv74i7S
sQtcfqXeQ1ZDqehUyU8EUrOjBe0DttGI7EYccg4oIGFg2ZJu4xQjyC2enMxKWYO5jfu02EnL5q8w
8tZ6a9UjLC04iLO3WhrzigNYvZN9alXrKQrFe5qIZp+wCZ4D/+PsTJYkxZkt/ESYoQEEW4g5cp6z
NlhlVxWSADGD4Onvib6bav6MDLPcVrcFCZpc7se/A1ugG5uZBrzmyi/vie3Cm6acdUSqMn1xA0mc
XZN3wYO1lT3ms/B+9BzQpbHIsIUqW8eF9MMXqrg3r5QrR/hU1QJXQThfvoluJuvEk+OGMosinyna
NQQecN9zHG/fO0xuE+kA5+5Y7m5CP5uBHKa/9KDquClOhYQgrA/+3Dr/gAePBgcxzWMEZSZQQj7c
kESqqhV4QMhzw8QOXMIKW36FLohxzunjDO+CjUltd8hKGICnlZGvPGfBoXBhqCDNqFdTy+uNJyg6
vxkjYI8V9UaXYC9VCGVuT5BtAM77JjZNWV6Pg7L9RrZedqc8Wq0C7NGHqZPs2MumXuPwgzg7Z4D4
xzVoAHCCU0MFYlZCriYcVOtRtRMYqyVy5ElP2mOpTmcsIonplrQOdkfmj/EpJHmwadCtkj4k+DDA
SSOIgEUTar9yZVjRrTOosP6ALzYfKyLRvJcyfBSQVq7zCdLYuSMEPO2gUDfdrEMIGP2xpf8Uqp23
ga7s1m8raCpk7d9yt+3x6YJ213SN2MNaLMcGkw47mCIAptaIgfzq06y9Ldwcq5OOPFw7LSwb3Er1
bzWUedgXvCxft8ijuDFx8/RKur7YIOTQD2KQRb62toEVLi5n4NhQVa6pO5loTnD2FJah0QPGM/ZY
wYaOx0NQdSMoZmP1NvDMADuJ7QtoeK9kd+2EONPzGmyx89jh2FRwRv8FfmJ6U0igzkUHT7loBFTc
oMCo7TrPlbpBCTir1kFCii2CrKZAz4Bfq6hzphGiFnCgHKjC6hyQu07WXpy3WQBm4AnyRXFdhhFI
NjC7SRSyASADIq6K5rKHfcTsFzROMgHkhx3UTQrYyU/4gCe/kFkrVyJznFVBWX+PDLG7C04pl3J2
qy6q2ERvS1xYrhnQbWsQxodX2nUE40dmmIE4fubewPer4jGaUco3o8fgkbhNeDA0b55S3ZUTvoKW
22wSaoWIsr7DHy2OPcpWZoVQWby41JnLdWUG9XaqcbiAYDvFOsyqDpzlZobtywx4OIQqSDGSivzu
+sG/mZIB3fx52ztXhGkE6Y3mkBfxtvVwkkpY0Wgxo8FucuUBqB22Zty429CV5ijQV7+S2BBXXZFJ
eGPjWAJRiHQRzVR5C66CBbkegFe4FvLRFvi5mf2uii67ApzwKWQpX5UpITBAaFOshwAcvqDt+XMq
RzjZuGQYEAPm8DdzGS1uYeLjbME6czeSE7g5VpPQa9UE/LlrCHIP/UFOgburOyd8c4oUIIiq1vN9
aivxltfoykTTF9s2Q27iqjTqQdQdILGhtO8ebk0l8jGFCzMeZd99JJUNSO7T/AuxkQXzBfeBHzwb
zbt1tPYjhnP41skZu3I7Mj0U7Wi20iP0YeTKPcjC0/Uq80HwlxMMACKufD9ug8y5hv4QvWzoUF5X
jd0xT24Fa8sbhzjBTRhm7dbpOeq+WHPsQXdwxkKZp3uoW6e8Fvkwv2Iy8HWKdbJhQK/v5r6eDrho
wR+jqQHIrJoWjRCgUEJCXV31tk1W3E7iZRz66S6HNcmd4nzY5+GYrppeIZcB/mmM2yY9OPCRuClp
ka8KFy4HDS4UcVjSCgSffNqAlsDgPh/6fJdiq39uxjy9gQsCuldSHq6o5dMxCdN+je0XLj4GedsZ
ZZIXBeopLJh0csz8PnxrmgwgRM8PYRqc1YeQ6+aewTNgCzhYctBhyVcOjrUYDp7zXrZz+i6k0z7W
xsBtCODJYgex0By3FYF/kdeQD9hfAyPvhrQTcdCWzdOgzHhklA63iIf8ELBMvydQRrVd7I64jKIZ
Hx42E7iPQOADTLmyMvOzkyXAsIUJbXFrdE6unCpwa6TkCnIbjKeIEevnxbNwynPqsf2nMyz96DuD
+0DfT+ULUIHpwXW0N+J5VvRrTAp5ZcE8u1VWmx2TToLYExjGYp0MoFXhan+64ZKhhqtQi1mgwsFO
UOunXWxqZfD/sv5Dp8CN+j2tELMFPcI5QxQ03X1iJDw6cDH7VeSuhUuHyfW2FQVogkVSshfMv/kF
3Y0l4HVhY5MYVXNe487dJ3HtdN2xGeB3EYDNsreh12P3HautA8BHTPtuBOUOLSQH4LumfW2Ay4x0
EQKoPVXTagpKCixrUr0WlaERFXWDwIS7zWEyNazCcTyVP4cc0MIAW3qsYN50pML31hrHTBuhw26+
y0Hwu8vdkAHUilRhT42DGqMabq1WjY0bZso1TlWYcZS9vhad5jtXBdCGERL8bLF7ovzS9zf5OHRV
3CdjuQnlv2DSaUZ8EYAMxVYFgctiRFNNEPa5pI6zXjgfTAF1vBkdJffIW+BcpmpGXVYYjFHch3b+
4efo7o8G8v9a5DmLB2Rc3Mj1Bzg7UB8GorhWxOMc5HtgZ72o9yuQp5h0t0Opi12V8eknqkQwCfPD
ggJNOecxh1hrEwx5setNO/3DLBNpZMtKHNOG5GvPwgXLwmhg0/Qk3DJsAhsp2uktsQiDsE/CfCYN
a3qVd5hYiiBNHdEZABMw6UC4zXTb3iJsLWPpE7oSSCjEvRTZnYH3kcSlBK4XMWsT9lNilkJChi25
G1Fd1FzU+9xB/SzSMKi4ytEAtgOcP9/lLu0f4I9iD2zMkqd6zjPkF+AotHZL/y2wsFQQRas3bBRo
k0Q/yJaGjJysGop2L2Uz4HjKMv5IdU0wm+GDaZK0uaOmVFtX5epFewX6+LJM72C30b+EvE/jQmCX
LiekoNB0KtbwGZ8OlWtzKAs8roAiUeoqBXFhg0t3vQL4yYtH1lV/QkEVaA8yUZush1tPRFrcM2ya
ZMgRDKlFcDuxa94q995WA7uBJR1SVRLCunevtsM9tTOLEOZKYDwVWuGqvB9WhaLhusfFfR/icAQi
xqT7RrWw0QgGHpe4T8HYMiw/evjDlVGhtHhClzi7A+KXPwstDJICHvbQtkxhAKM9eDj0ILYnZnCg
5CyaqyJw0h3CK7oJeyfbYXVbqCrb4agy1r/KTPmPcBgpECNpJlYoaLuroBPAdHdW3uhW+DFqt+LR
q6dyj/xU8OrD4OwGfhTpAVZV6t4novzhpCN5hReov7OwIvmNVFywqhrugGga0HnTm1MELF25ZmAW
wdMomdIXAbrxoYJ1/LPMaPHUjLz6mAWFh/xgsx1aGFBf1dw79rMgDx4Yyat8DJq9qadi5+rKi4e+
JFfM8/hNY3y5Yl0vb0laz6DyW2xaYZ3fBKNF3FDmaf4DSzq5mZCjXhW+a8qohrXp7zIUAJKxGZ0H
LG838FOt1lnY253AtWczVIgac6/87Vd5EjnIHN6kxrItzwRf5VTV7yFu0xunKds/cKD2Adt16k02
aoVre9AftJ7gWKabCbRZ1X84oezv80YER9cP0Erowrk5mieO7IkXusBKwSX+ITR9cMty5LIbMokW
DORGbvLUES+QaxW7SUz+yUTNi4ux4FUEbQz8IAoYCbqx1H3yCI/t7o+SpnhwkPC/w6VbxiidVS/C
umqHJCWNxwK3uwwZuA1k/O0WLe8JidyQeweumozgBlrBhzkvh/2EmypcWIa5hnsT0VtRgzFDvQwf
zgbho7FFtSpSrPUKPMFtkJvEINfb+Wtfe+7zPPCGYGdEmisWBQvuGMnMLcjb5Fi4hB1cl40x7nrO
XmJYNgw8yl1lG3nwgFu7SeGziCym35i9D2T89ZQIQLS4TQH+Ng4aGUsXZ1BVB2s4lzjXTR0U+2F0
dTT6zH0vJ9irgF01rvI8LX7VpXCrqJsz/gxmYLA2SOWsuraDGd00g3jbMrRC57BrP9C2c6AU8ZPo
lHIlEbM9LGw0HeeVC3HvapRavCZ9WV0Tq50tND6dE8PnlkcExPUVpaGcrhoftUO00EIePQWBu3Vr
NWwr+BVtVe0EU1xZVa2xEueIDkH7g/navI4WYbGtafojKWT/pEbwMrXvVNd9T07be5qsh8An15Ue
+kecbhJ3fZHvRyRjrgSuyA1gvbXpkFa0BoGZobvOK6s9tKJ201AkvkMWJhsvILgD2qz5cIccwU8P
aFQCo9KjM2bhQyIq+egPXQpmOc36RzM11r1hTVVvuxAShD7xQfvmPoHjIhfmyTpY12VXF1cBMenB
IA9x5/VWPjkd1bfoQAz3wOOqDXyKhnUB0y6YjWcGQ2LM/ZxV47ZuA3mTowd+W4UjeWiQxn0xGZpX
goL2r4Uzn7hpjMMJRwzZb+oglMbNN9ghW9NetQbxlegle9bePN0jT91Hhp56h5IsucZdTqG7fZg3
ecP7bZMl9AMuP/O27xukXaeg2tsWBkC4cekHDVjCVeogLGUna3Mc3s6LHkExV8oxG4vxllsWgFq8
CbnABtlXJULWChe9a1gByoNuiPLXCHDFR1AmPTwsut5/L1yYlt/xAh84NtQkL2Q09VGUPHtDDmaC
5tLgHrLNcQD6G4Zz5s2bmF9hIQ8hj0kWDG8kyfwn8LobN+6AF/9AztH7ieFLnwPXyBSjnYtbGvb9
DvOCP2vC4c0VVJK9uNwOx6puYJJlmPuSzAOuYpUf+aDXAfZXBeWuhSHzMRvd+VpmxtmwKqP7KaHF
nz53/aPJOJxyKLCE+3ZmKEhiHbNdmKFprQw8+1haqAowlZxXdBsVz21bC9hV+j67R1PzuPMnm/1K
3aGAKdEczIhZW4rbDUrp+TqtGnUXVmP/zkua7TI1kj9eGo6xxzxxoTJ9rrS2KB0PM7Q5Rhh9cAPv
lk0yj7okBLUT0VBkmZ1Xlyprn9fVlppg5Fjc7tSmvG9G1h8swklIBWh+28DaE6Uo0m3yIsjXCZru
0Q7WyJXWpYOgUFa7Cedg5HvFpRrvv9zGT2p8S/XwBFg8SnxpcdCDGzw6TY2p7PpyMwD9gkBHdXA+
SRx/eNWqru8dGM++VNw21+k00KeWSXIDwaXYakywTVmFsDnNZnQA+IWOB9N6KGF0DnDRIHWEuNHh
AOYTLrAue89yP79CY4Jnwfgk+W6q0+Z6cpMSzoAUqaIIeEvPrEvcMCA8StsOtwyYUaxmkdEfuA3C
byND/HOX6jbAQ5/QbdjxA7DXI1gVcJiNAd8BmQrF16gv4MAG2la7m1LpvKoeJsvzlMF7tYMTWsB4
uzYnQ1A7aXNlrURzdZvkrynPmqeekDyuOC49HjwWNp6mLk6YfLzqDYy+U89BDWVK0g2889x1hwra
DuZ8+t53Btz1TenHjjOisxKnaJyK2blQvT6jABCnf/+rvoxUD5LKSkL6xTEzZgK7h8RJFAoZfFzn
FOY/U1WYC8siPDNdT8vlr4dNTpuQEW0+B8ZayuHuk4qV7P3gFsk4ZP6C1FWrAXloNyrhaveUQ/H2
cGGlnKlAi0WVvq9dJE0Cmh9Sj22rtpBoKhtOVdBNMb4aw7apdlB9do+4M8cBL34R315Q85wRCIhF
Cb8N4KKZeFYfeEeH+3aAqePssH1Wsm/19KMCttD0jB4ZLOVIXDkFKC+MasRuOA/TtZvopIy+/oRn
lAji9GX/GrwORpwMGK3yUNS0XvmibXYo087P3/v1hUIAa9abPOWXh36WsAsca//BpUV/oTvq3BAs
9uMKFP+g6FEjIqgmZlLEuBgq9xKY/QymOVhiYBsiwtIduvJAk674KFAlufFgKfq7COrgtdAB20sP
tsUWbpm3vQyS45BNaJHTdNpo0jYPcCnON23A5r2At8SFpukzi23Jju0F0JZSIIFP2/kalsN/MuE8
jSr77c3hBt/32bbY2+ATmW6/HsIzH3lJa53ndiICWx2qRDSLKOtoHBhADagavkXVJMGS1JrWLTg/
HjaQDKkM6BWdP1xmP1iYXxCo/tsF8ckhtuS0zj5H0ieFi0nFUv832JbuVRMGqOPpZqBI6kOX4nuT
QvoUp2cIyBvcYBlZO8rAcqLgnooVUgvIR81T/xDKdtgPEPh/B0mBt19sJEyEAu6SBeSzuHaNrYl4
+S7Nx/dGb7GHIBeW54gi8gPyt0Wk/Mz+7PlMr7MwnNdfP+LMDuIvdhAIT2GBOA2AwIXhLQoix7Ku
777304vtY3RgYwIX7fJQI2s9sbuyuYAIOKehXYJcT+AXmeatORSKuJvSM+MBtiSolXtNd4+W+85E
PbzQIphVwvE+b/khEzm5cGB+vqSQQPzvngt/txHpCUoPuZzW7YgyWgjS54AN7OvP9rliUyxnlKmz
MLOtA9kk+GoVknrc5MNbMqKPrS7h1kvyU1VgyrPiwqb06QtR2LP+94Vaty5dJ0BaLCTj8IorCNkk
vIWk0XjpheOWnMb8f9YwnrGIMjxaVF0+wROnDdtqW0CMv2r8xn2ltvRXYZLDFNY2dK+B8luNPqoQ
HRodQdiS7OHrr3p60Gd/wGLUoPRQSJiG85F7EwQG4j4wqOX3mYPE2aV+309HDi+52AvgHEUn2ih0
A8IGfNOxYNi0TSdXwziRdYeT8ylIB3c9w8n10ko4N3aLHSJFuaSswxqINeEHEKJ6xRtxjb4NiGoP
np6nZ9L471PYKDSfo1chIkio3xhkSq/zLBT32k50N1lE0E3C6IWFf+6PWuwpAXK2jkZW+eg5w6rR
bBUI1DzHp69H8jQtPxvJxbYCBTn8tchAjjn74zioIMw42DqMpf+TJXr99UM+32IwlovoJNedm/Us
sWApq8eWpfUqF2pXNf09pd4WrG2YieSoCJJfkjr0gjb/zIdbxixjEFY0qXtyROWoXLdVcAfMihMl
Nu8vHKbnnnCaun8FjOg2K/kIle+Rlbdj+RO7TPjNcfmfUANAGzFDwXBMRrbtkW/vbL2iXfmzRfa+
9oZvNcZQZFH/+wqTQdsW6+C/0fk/A46Ept2iuL9Ksrevh/7cJzr9+1+fyHfphOmbukcEFU8CsJbJ
tE8tCkxf//znwmj8/YtdIs06DgtfePr0A4qgBNZrEPZ65dZQmV41GvRF2XbsTwbVPMBAsO+CBfN4
TIsaqTw4s+00K6bd13/LuVdd7B5l4tu88U9W2QR6j2YOV5X2gSkP9PPXDziz6y6jC6tR5kB/dAbT
B7KF4AlJLfHG5gHAGnoJ1/ZpBIPvudgPkALNIcdN6iPN6MH0uCy7s9Wrr1/g04AdP77YBqAw6yor
HWhe/BZWyzC/cx6qgm3YhFyniMrGriCt/fpZZ0ZjCY8nUxcmQeXCtB1u6CigrSr6g15iq5/78cXC
ryl3RKBOWKW+X4tTJclBQkHI9ff+9kUM4RteeYJN89GjKC9AODyhrj1eOE/OLRlvseQVWI6QTLXN
UabKfxYzZm0E16VUxoEOgZAsWg6HD2da5+U0bAMLVUCWzVB+TIlctxpW2ZS339sevNMH/mt7IAWF
4W4p3SNr7ilcBolz5aWXmiLPjdJybzAm9dsSUQqqrFHW/hg6CHuLb/7li9Vus3xOu8C4R0j/AO5I
oV3tbSgO0rfkwnI5sxa9xclf0DRDps6bj5kZYJUI3UF9yWz73KdZLHMvnMrAJDiQZxTwlJtDpTcd
neFSdvjfIO2TsGLJjO/SDITtzh+PYaKmX6RrwyamM6rmMZSiFIIyDsEwJJtZDD8/i2EBPITH8NyQ
xxY1IVijwnYsQKOO9KCEFTNEqHpc1+GYXKclNu5I4NKwNkLAinFm6ln3gS22OUwVbvjJUiN1ISZB
IW/aEX8I1lpTfp2rMUDTQJK887pJHlDJQS7TUH8/5HUBF8Yx3LEB2OjKZf2qE20I0T/Ej/CeKGD2
WA9lkkMd3o0vOZfOrm9keQ/2fHMqDSQrpytz8IXL6iEcOrj1dtVTVYTpumrFdEDBN3kZ2NDsEV6q
uEWXBc6GUF7VJ7NZitz1zkMV/ZfQtN/4RR4eOsjE/8xBpZM4dMt2G5RVBal5NV1DzaFvk7ksUXe3
7KcVOYdgskjmQ55L6K55IdoKdBFlHr/ejM6cOkvqflhwJ6RTNx9l3jtRhVYWZAAYVHRw0IlTX124
UpyZ7Ev2fjORhoDoaMHUrVOYUrZwMSiGC92s595huaHOJSKmHj8Okt8mmZ5A+tmqaYxH+8/XH+nc
X7/YU3MidQmrZHIcwTuPeij5ryop7IXk3plzc8nfRwG5REV3JMd6dntALNNhPU+KblII3Y8pb8wK
gpjmKZhgjBApYMx+fe+tTm/71+4sUS4i4wkQ2WW4aeX1SUPmZJd6pc99s8UOyphxKBttfcxzmsaO
aO/rWlw45M54x3hLLD+cT9IK2rv6yMZhANRekDvVQLNEJZEvfsX5jywL+HoMZXEHya2IXVkNN24A
jVcDFwgV1Y2AU3AlHfxlDpRvEMxFHpjeNw2pmpVPEr5Lxtq7CQY97hs59SuuT72/sJhyLgz7mU16
ScpuJ3R6OR6GffYeCijSvPplzi6ldM8sif8hZDPWC8/Hsi6U/IGDHu1ORRL5priSZbH+ev6ce8Zy
2YWC1KqaEYMNqR9nLm9it5nGR5hUhmvjuQAIfP2gMwuELpbfPJLSr1ocxrpUh7StDyXUVJDMOTFq
41Bg03YX1M4Pp79kg3oK9D453/ji/Jx8D9IJsMWPeZuiIwIV3WisYDAmRHVQuWmRHAbtGPH66usX
PDMV+DJyZryBCof2iNnGEZaS3Y1OlI4zVX8vbbX0apA9zqTaTjAiq51+5aE3Jm6axH/XqPvlF0bp
zEss/RrgyFa5EJ0Nx1A/eNMc++FODJc65c+MyNKiIUVLU9kMY3KQtMOop1Hq3dB+7WNkhu4f1X7v
NGSLmUYrd+RN0GXHPECPU8EjV4E4oOF4nX/PlwM1+f/uupCIjfkwjcGBIyzxmisnv3HHC+fUmRW5
dGmg2k/VcIJ4YQodIUEPyDSsfF52MTeXmDbnhnmxrxeKBSla1wjYzGWMsu6x9rs4mcT30jpsERXX
VExFqCZyzJJX7o8QjqEpkT9/a52xxbrWhQdVD9pIjk0V3qiG8agevBffgzLx6wecG4DFQu6mGlXa
nPCjgIh3O4X9E4Pi6KoQXb+iofUvLOdzKeIlur+lRCs/IPXRdYj4MVe2DNF5mokbmKqzPIKe3zzP
UKfC2mFkcTp6a56H2Rryou+eXovgQQRh5iL3Y4/oI4lLN41p+pHROf7Wd6SLSQYd9qjm00DVRf0T
Vy5y7Y1TtfGsDf5JLeQo33vMYrIRKI5HBZOUY97k2TqDYNDB6TJUNaxgHHopP3pmxdDFrCtq4jhB
6pGjDDQMfrq1j75XiOQvfKtzP7+Yc+akenXLIji0A9lllJJIJCZcFVN3icd+ZlYviXToe849vw0E
8AcjeiQeWdXEA2CNyYXpfOYNllQ6bYdmAKcvRGWebNLA3FShuwXO58KWciZ8WPLo4NjEpS2w48Jt
AZq3Lpv2XZqoIcoc5qDVr862aW45bqn+r8Yw58LkOvdWi7ME/RGkK8cuPGRmfkXk9cjnEvWv/vFb
c3cJq5sSYnqOniS4ZgKCwyN03uyconoftb4URJ57g8UaN00Ljyqo1WGzAgemusmnXTsVaez2aCX6
3lssFnppCt+gTzM4OJK96aCuYxJW/YrUYkeq6s/XDzlXoPgX6/DXTQeWowrzq0H6BuSiMHanLRr7
SxVNReyAaQST2W8mWP/dsP96UlWQUUqvRg5a97elGq6DWdx//RbnVuFinY8AHc1piwZFVU1AXLFN
oH8w9KGU0K1/6wlLXF3FUzQxj0gV5eU72DSrxrP7fLpW+pIr5plXWELrxmkoeVXICZYksDoZW8XQ
a9+XUSfd2NfoOvz6PU7z85PwfQn0J5nN0SKZ+AehEE7DRwJ9HDx9+PrHzyyKJbiuHApBIWFNDnN4
66L7DB0yWzNdcgo49+unf/9r/iS4RQF1YINDlz0rInezhdUFxI9f/+3nvv9iQVNXWZJJrDYXXLwH
P0jnQy0SdtW1NZogNUjbXz/nTNnRXazqKuEE/V51gOakYc+p+Z2/lp4TG1tvQfz9FoQVXnD0v98K
IjTXzhwGdLIQ6RZdbNkKTYPTZtDzN8/WpaW8LhxY9gItcihPFHKC4zub10BQXji6z9xqlrbxSJEO
NJvRse/zaTOKK6F57KNPorvO4YpK5YXK9+frgS9hchoKAlKGeAzabbblTG6Kkr9/Z6RhP/nfMQjS
LCnLoEZT4eDqezV3agczJsDkBuyz3mjFVqBw9vL1wz4/yPkSB5eBF4zuyTE8SPQuSw/O62NwlVTz
mxjrHUQLKPoNmY46IFW+fuDn85gvgf5Trpx8gg8Mhh+WEWiWjSawezJax5gPz7ZGV/LXDzo3Qotl
PydogwbmYT6izbyMlWj/wGvv9Xu/fXrmX1vKlAdJN0woY4/o3oW2iHyE5JLpxOfbFV/C2Jqs9iTj
coYg0HmHJfXHJMdXoA8upMg+R5hRviSyzeAJNZ1p7TE1muDu73U3OTPDh+nc7saDf/BV0Gfhiqeg
J4Wwj4WPPeYdui+mqxQuQatU13Ltp9Ulk9fPFyxfEtsc6kppRwlWSI3umMrJg3sPLYL/tL0H5pJL
y1s2oLCzCovyEjb78z2bh4tjPwG+xC1dHhy8+VWWqKg0PtqvdOSr4oIs78wTlny23hd4Bq30cTLV
Pu/4k/Ic5Oh9/65EG+D261l4ZiktSW1DE0I4k6VIFtIyasw1LCM3jbqu0WERBr+/fsaZ2bjEtClT
OT5alRnUCPPN1ORHN8k/CLvkuX5m8JeUtjb3xgZclOkoHJHfgb0fUpAPEoa06tyttJtnL01ivFeV
jyy4cGKf2fKCxcYwCDmjJ3BQcIryrlDszECSWc3dGDN1TwtUxkLYPSDUuRQ6nZsLi81C575J0e+B
oiSk7CW4H6Z6BBYGUfml6ve5N1rEBqOoZwInWg24xsh05KjKvqm5AaVqcroqSoJMXIO/jXqlZ+oP
6k3dhc3kzB67hFKmwoWbUJJMaFnUB+QUDqltn7438RY3fD2DKZKFLe5iNtwNttuzBPkewi6c3+cG
5X+2AJ7wscP9uzU4faotEA8xCd7S9lv3b77swknnpkJTvC8OVAR3tQQ6Ah2ohJPd11/n32vW/8bj
oKL99wQqLWn0QJXBl7e3aSZvFICaTlXdonNqU1LnKe2BibDoQUygO457p35v+u7Cxzuz8SwVm1A+
NLQV2XxMmkHeZbyDUw413qbzlIwsxYC1BtW1C696msWfveppCP86bDksuIg+MZhAJ2DbIB27faeR
zXDyAkQxYoLrLm/blTshoGhCh61c1RTokRvQzKnASE0hy7vEXD5z7eXLnhEagK0GRjjuc55zD4zE
MYO57lvJ4XFjjBmj0K+SrV/TZt0XGV3p1HoXhvzMVrlUdyZTAtwgGC5HG94GlkXavjA3jFBMOwzt
R2ousSvPrIxl40jqlN3QG5AHm0Hk0aTgq8PQTxr5YX2sVXEhDDz3lMVFoxwJXIA7XMpYfT+4v4Al
ipgG1e2S78C5319sHz5yqaxRFeJzH7xPB98J+E0GzoRx/nw9L8/sfUuFpvQS4K5kHxxUOt2GAvWy
vlt//dNnhnqpw+zQ7mREL8YjHLzmd38o1T3UWe7KCZrgbXZa8xMdx8PBpzPkC18/8sz3WnaGtI5G
NUjT4NC4gH9ML2H7p2qnCNScCw84s2f4p3//axWTBBwLVFKQLxp5C1coWH+2pIkTpjbaEVmchInd
fP0u5z7f6R3/epRX1x3lkDgei/A1m+2tj4b3mdtYoGiOfoO4AGTx6yf9mzz/ZG9aivFdbE2gZ2Ea
ozJrV0Nvbaz0ZGOZjMUmAJtjy4E8Rs+hk94DZW6OPpybr3CNzyA40f2OOiR/s8CGgVYxQkvszv16
ynkI7IZvrppRhet8cIbtAMBEDHSAXksj+9ev//ozM3ipBG1Ljq7sATMYBf/Huq3ggyzzC9fwM3Gj
vwxJYPgQCIsbUoECSVRAlDQosne1ERfm078azs8+/WIHAQsERn9ZMR1BKPDeAe7ADtI6/n1WjGB9
VMDbaGAZbz2uW4jAq2SVzuJ2HlBWEXa2WEvesA59Rba6t17s944ToWOuXnuDl61Ir9JbBmLiz6FI
8B/gKrL2UN2KE2C9f5R+wPezj6ZU7Z0UW2Vp4pae8FcN9Ax6ADMkmV1QdkBlOfgGCk340aIHpc6C
ddo27T166aGCVFUFo10pIgZaKTgwABW3aHXb4v8In5kjT4mwzt81SgJZ43mdWXMJ6ZIs3B4YwKaX
EQVhbv4/zs5kSVKcW8JPhBlIQkJbIOacMyunDZZZA6MYxCDE01+Pvpvu+CsyzHLV1tVdQUAIDee4
f47NPjhpkANWyv5MuGfe68Sdf7XCA2ErSxxwQag7rkxd8shlvb5EDT/3E59MsbXSGbEAxR58tDBq
fuR81UCJXpowzo3Okx3a0Q6XKKfRBwZKEqpELLdXXabKx28N/lO1K6P41UVm+N4r05taVi8ZoMoX
xuaZr+4fJ6Z/TUAgpulyylJycIJuWPcU3VzX2vzC7uvc3s8/mUpdkXkgVQTNIWiqa1W6u7EY9oXp
duNYHBYuLWJLcYSx1gVGMtj2ndQx2MLfm13ZyZutoHHKFnB8DyC+7N3GNtthAAwP9NEbwimgZYtz
DbwU23zvdzqZzHO/hevNGrF3anDzLF92Tldd2IScGcGnWlrALnNAlKg9DKBZ5d4U9Ryoge9V5oHq
+e8oGBJWQA0FvzfYO/k12scGQZzAydXKB9nCr5v46yd07i5OfpAsGcGfTdCJQbjVgINe8pI6F0qR
x4f8lzn2VE/r1GA3oUGCRXvRgHB+ZimNwUuIEHv8zS9/MomAFDgGzuziNewCAK+q5yJxNnYqL/hN
zr2JJ5PIMHDdCh8n357qdQcS1Fzlv7712E9Vnq6CCrXtuT2Y5G6sbiR7zevXrz/6zHn+VNlZoZMA
zZwdDw1zY1jfVy3QdD7dUpztCipXFsPVeg9fX+zM8GEns0k5TT6rFc7woBCFHNbFKQd7c/799afD
8vD3McROXmBM4tb3ApgJQaLRuIt82cyLW9sYYmrn95HB/ggcTc/BjiRpDZLW0baD+L9dNZXtu2RL
dqD5bpkXslF+9b4oSa574VBA8AhcMQmoiYe8hnwjBHtZzMB1+7m3QobWMIccmMg2TDva3PDGma+a
xE03Br7QN+mOJPa9snwqeZ6uuezTdQ655rowZboKgEMHw7EDUhRQRLCxcZrHd/ETFYHdND8ljtMe
q2BvCwLmnykCHupIBwlT4MeZ5U9Xy/xq1rl7k4AiEbEALUU7utXVyFi77lMA+HoCphQOh82mRGzy
m24okHEAzwKA6hRbPhQQL1v901PgT6C9TjaULD3wueRXubAmrLy+CYGqK3dj7byPgs33UyPmNcXA
eVyI85JMHWCJTln/aUAgiwCCalYUBcNb2uT4d2UXdUhsA/3iiIfYp9gW28w6H7SCU3kUpQVdsgGa
SkpwS3nirojILPCIrVqNgxtE1ZKZx7Ei75D0yZ0lor9mIFduXYcrkBXHeqcBvYgqO2Azlrs2Qq6Z
jbxW/cr8CtA3D7rbdBLwL6RLuerpAHm0u1jQkhqmoHQk9b7qRIOOTd2jMiun3gIxtVh5m9mmQiBF
DyhP2xdyrQpKQ4A2ETqrDIvYXH0wuABi6vcMpHNTMRL5R3Fj1TK9zZrOvgD5juCRifo7gJoRxNOS
bu0MBk1rsNvVenExQTOExwETgg3XLeL9cpCju+R2qmZvbTQsLEtbqRuA8F8HYewO+KT6GVBqb92Y
sn/oBmM2bSdMG2J/P3+WwET1IBMHNAwYG1fYtpUgqFfLe+GYP7QC59Y/kn7x00DEDdE9XXGB7Wke
wISaLHpeTcDLrxlDQFIX+D3Yds4s7tJuLG7cdmoBifRhbvJhMMWTyPzPlvUzJuwyUYfW8ac3lcMz
1BQC+8Gm97ZNoV+RHgjRfNskd8x4pN4sNDO3FgzlOG2PD3weMEqmqr8y8JWuHUC0osBN+gjNgeDH
lAPuNyU4wYd+YXV5Y5ZiuMsCVb2ZFLm9JZJx4AUYSY8kgRlwwCYPVrToP7jfvQGzU0eFapKoHiDc
Tww8bojw8zZVkJkgchK4aRrSZ9jjjkyqGNx672nA+KnDbJ7FQ56jeB+B21mZ2Fumh6Lz9ZqnSscj
XtC4FY/t6DkbqZMCG4ZGVfdB2oi1WzUtVpf8SbXuYMIBhMlyVUssbhiyBSBSKVjkmRZ3ZWNeFsIX
HgdZn94uqvWRluzgJAz8E6L/YIWg/hWTXRb3PVMZCPHIbo6+ni/PzZYnp5oBVTuGuIAATeSRhE3a
ozlD0Lb2L4WHnLvAyYJrmACwHRggbB7Hj7LONnVAgPOqyYX92rnPP1lxLUJdRpY7PtCsyD6pfSNv
ERQ83Ra+N39vUT9V3qrZ8i5dTHEA5lj8HJJ0AXp3sMP3tiSnotvc9YJuRmjDoWMlWSWKsfWQixw1
C/rdS5ysuWPNW2CvhQ+yiQg7Ae/j9Am02jdv4GTFlX4TzJXy2b5C7StL3vJsDFv28q0Beqq1Xdqu
MiQokz0TPQeODD84TIlZEk3IiPjz9TWOj+Ev285TzS2t0yNRD8UD4i/mwBGstu9tOYcWjOawVyAv
8bFxr751sVPdJ8iATRr4AjcEvPmeNO1jgup6NALgukpdA7bYpd/lTF3q1JSyZPU41YVGZdXhXlzM
wWvhWAlEWb4noFkj3GtbupfwNmeeITvuiP91Bp30MrrEn4J9Wpqomd4ByIxr+Th1PabVSx3IMy87
PTl6SDm4DA8KIQBwddXePKMe3/+EJ+npW7/NqXIZ+5AhcXrUeKDgEWtkO1TAkqfFY1OpZa8AwtiC
PnzJjXxGAcxOpcw9p1kFInF+8EWQbJCNQ7D/AQLXCWq8obmXy7CoTP5DLhqEY9pPG4x7GU9amwt7
8TMjhJ5OnrNcmJbjUQj1IYdH0gfImCEoU2Fdr9L7umcXKhRnLnRqlCFpxZSesfqSJADFdaxRvOzd
D2vaeFhSWL79H2rokwtXOzNMTp0zDQZ+MlNkEHSOizwDH+uyI1MA/DKvW309Uo7D+i9TBjmZUVHp
E7WEGxcsby8e+2oXzJd8dmcOwadWGarmIksaPCuA6B+sQ66ZY68SUb8UXnahW/j3lxXk1/++rOlg
UGFE2D04eUGzThHA9dPWPnJRJGlKwEsD+PDgo9x8/az+fkPeqXgXMD3spRIjdqVF5Ahg6W5G7/02
WXFzier2z2f97+/hnUZKT7Z0l7odxE5V8zCEycTzzw5M9a3hmt+3uuzvR1EBDOi3871SSGbCmXMm
4AwwbKeB1AFfMhEljmPAXEyl5lc1cpMi4JTMhd713wclKPr/feaAl09IwtZkn0GQkY4VSmS3iNXb
ff2Mz3jG3dPJJE0Re2wFMPjg/t2k+W2fkCXscdapE3/NNOJiKr3zyHJNdAD2OAzl8sNtLzXxzt3c
yUQyljlO8R4gQfDshnlFkI+B8xZA8F/f3bnxerzsvxYXmHNznsFzv5cJVMVF1iTrEqbeO7dlsgqJ
B14rauzThRX63Hg9WcrSGbhkyv1qP1gPGj6TIP7C1pO/c2YoRaaOuhdu6+9Pzfvnt/zXbc2Ag/p5
xfUewU+wmmjaxPDl5PEoGrH9+smdu8TJqCskCPE9si3QFjiu/Tid5ugaIJIAPYDyUpf63EVO9vhu
ST1beaneCyqfcRTbVQlm28nn8dc3ce4HORldthrAFfJZtwdCJErUEFYViyiOSvL56wucuYFT1bTu
ARKH3Evv8Y50yw/UfJBwc2kbdubbnyqm1QyP5WhqvXf1eNsJZEJ4TXqoG4+uiywtLzyjv6+w3qlg
2tcBctCMmfYz4g9S8pp7ToR/DIh14O5qlvLCdc49quNd/mvMSuQB9OAKTnuAbG3EIRI9OOVQwm/b
XaJCHN+zv8zlp5JakwQoQ4EGvBMdAcwO1OMVMkGbC1K5v3+6e6qkZSoFZQ5AWMCcMUPyFNkxbZsF
F963c59+srJOkysdnB3UnqIaEjuVltcAp2QXZqYzchD3VD7LgmES6VSIHdXzLz3Pfugag3CQ/HOs
6g9oqddlOT1Ni/xVOMx8azvlnkpoQZQtfYrsoH3gonSWp7uFFrveuzRy/z6i3NMEZcuzQVWDX+yV
tPx2hk73z+QjuUm4Irjw3M5d4vhr/WvQTjRxrC/m/pD5v5FEE9oMGICn78wd7ql+tgFJ2ibUaQ+s
XArAzgIvbIkubzUvyYUf4NygOpnEKTzwjR5le6gz9zZDjhbyQy/sBP8+OeGJ/vfJpJPiA1yH+iCH
+jAjoAQA9lCqMnbFJbfsmW9/qt4qC8dxSgOjo+9VHnQxCBebFnvhbT7zy56C9qYRoV+OGLsDNyiy
gfkG41FVtIBsVNmF7eu5Sxz//F+DJ4X3a4AMC2qkOUdsZL7LHX4Qprm0czuuYv873bmnQiuESwo5
gYR0EEDVJRlI4eLGgU4d+Vp3tfmVSvsnDabnuriw2Il/pM5/ueKpBJpqppZyUBDhV7mHrZM7yMem
7JCSMzSkuxsRO3pARbLZ4P90PWAlrYMwTjKiO+GRFDyCgbwFbkfHa1ZMvAmRj1v2W4X2VB2mSNhE
Q5gU6pfr8w49ESgE8FeIf9N4LnKuXLTH9n1uYN6bRl1vy6YYDsjlEZEoAZwSdYnMkWWgj56Tg9OH
cJJlD0uTA0J+m4e+WsZdgPTaG5owtjMK7MSG1f3aQnWDACy6qTrt36syySM1kvmFori+hlSvvtGy
GJ7KNA9esaFD8bX1W1ltkQxuopL7TaznYH4RRWni3vW6EKEgt5xlD9MEKY8d7UOPKJpoyhF83Yss
W+E2nfXcyiysGhOECLmB6sfTyRZPAXz9WdUR0BX9ukuTJbQwtYSQZSIcriTuGvxJtl4c0Mgd38mQ
PqhkjCpasHVEu65ttc/GqnrIg/G3T5sWAST2ZnCoCV3bT9GMxJFoqZGYwIpnx8yQm+S6iwyMrxtS
Ze+SkwS7+xFbgCTYlSqZwTLOkGjU8iqk8Goh8ok/giJ2lc2sCP2sma80Edd+VwI7XQZISx8DJLEl
3m7C2xVPVKtVNrg/wFJ6dwp8jdqOagMxDFpbSHdzG9wgeklipRh3woxXxZr03VMxp7/GtvwjdXMF
1NiTW3j1BqGvV+OU/lDGbpCN7IBkbltkfM00gtbxqkh8HiadduNhTiBPKZL1MrQ1pJgVgGRoni9P
bu5gVPjJVU1rGnlIqGkkktcmdDIQTfoEA/0KeogYYZU7J5e/fJLfqxqdmXw+pvvkKTKC+6ANFz8A
uMcfoslvU3TdsrVJ2i2CmpMoqym2/oUJE2nuBhuojanqx25h4w3kS0hzdiSyk9zxTSLFcBsIJLbR
Ze+4RbCuyxSYdgEH0wglTZXKdyPKa1o26MD11etxkoVF5T1f8re0ast1t2Rl2FBk54gBrFN40sA+
J9WNmr0XhDU8u6rYI6pv1QS0XxUSUk8G8UsPWtrar6AkpmpM477QPAZuSURD3q2x8cPGo0dIIyde
C0BxgcbjRD/KWf5BlfbNN+hfITrhs1r4bQtFEiSd+noYmisksV5D/HOLpZ6HOEfv2no+TBN96HN5
gD7696yrTxKk6Y62XRtWfHgIOveqYsUtYdUvUMrekONyhWeIzSFrI5ExHxQlIKXHZHyUSPkLZ4QL
o8WWXPlt88EbcUMXnqIP1fxEBp+3FazHrxfIequoLsOpSl6gfRrDZoG42D0Gj5UC0TWtZG95TfZF
uSC6GmGTYVumKmKt2JLcXSWjP6yclHy6ij/qckYUMcJCRn6D7KQr0MjrnwpBKSveqjSGsOWnhutg
XcCmjnQm97pIHfSAMqpDMlNcy3N56C3Bk6odHdd58dZWGEhN7v/DYqZxDuddWOUilhN9zzzzhHzc
Dfpqa+R0HHJXAEkFXzSCfxyzq5A6upJjWWBkD0j0HiHiS5WPxpuJhr6Aayh46ZnTIPmjpqHUPiIm
mfwBWvaCNzcpPgD7z9ALRaD3NBWYWxuM7rJEzcaT0H/RwoMzlqQruF4OjW+OR+OCYET05UYm6fOI
9CdkbvDfkyZ3BkmnMUtUuuor9BvhELi1YkYoXKleWtWDlQZA/QJIY9Qa8cPP2E/ljXWsEomQq1SI
tccQz2iFZLGZql8JNTsfgVSrJUGnlHF/6y3t0wBBVaThjbrz0OpbmdS9Laz5cBVSUCTSTsKhbDPk
0ixO7CViPzBE/Yn2URQFiG0+es6+QZMb0/0xlbtalaoc0XBHakFZ2GtkpbZh3TtgkS1Itqim4dVx
9LNbdA9IwLtryeKEtYTRvVDHGFkF65Qouifk5PobV9Cf7WyfU4SeYVRWAojwIHb84b2A9gEWV4YE
SMTfaB08DtBy6H7Uhzzrrygbr2ebPpR1cxVIUEwSw23M4cZj4/xSW4rH0dJ95wdjJAfvDYFDVYiW
IZapwn+yiXyvO/OeiGHHEsipB4dAVJ6TtzxBeuxszfuSeu0KTcr+mA497Sjq6Agx2nuI/U2XaUV5
D81sj8K0RXd2WHBTjc9vGwBOU950Ec8skl47eTsgWxCLbblrF1R8XBC1Y0sdhaW5WjWTANoxrc0K
RTAgxtt2RaamR0scuSB+kO5tO7wjRtmE45z/wYJTQ+JlDpNsGdA2kxvNEgxw7FBa/9q2YxL3A0PK
IaKuNt08HmwZIHsIB0MstlHQZLfYAPK1CBDsnIKfhniaPz6kpXq0Kq5R0GkUAkIxyKOk7g+IXn7i
FukBy0z2WBiuaq1ZqGjzapclW3M2IioO5dAV136zda2DsBnQHlcDNg6bTKFo5zjMDYcZa3ij6yFa
HOdzqNxp1fdom6qZ+SHreItUlhm6SQAv19R37+GZcWPVaBHKmt8ndUFC7eoYG6J0owYkkC9JP8RY
qPN3tiCmuNBmRuSW/1gNSJ+buUIWcFMeB0a1lDezGcY7wHTYwRnw9CGVKG8L7mKO6PttUfQ3aLJn
GBb5/DRP9tppobhUPtfxMpI/KIQ/sPSYaJ23165pbrsF8WRjM+z84Jg2zQek8Cb8s6Z83hHfa6/x
3z2MBYqU5VRwbIhsv0KCBsy0noe1mfTjWhpG7luEtt4WrVeuiHGTCFnEzcuo1T8LWBp30940CHJn
FVTrSHfPHDnFg80I3ocf3fBHIWhWdMjsqoclnLFaTry4HxucQUXvhalOnD3ELJuuB6+E0Oa9HMEO
kh1+0oHECyqwFU2eEHUalVB/DMnwa4RAAVFDN3XbrTp33hA9eGgOdE1kBI3acbgByR4Ngmzlt8VT
qq9Q34BG1Wxcp+bRkiDZLqCb2msiJFV9Ikd0Wy3eph+KO9qXYDaQVQuptIUMOtHOyiMGwX56U7Ah
dGkSLV3wCivJlbH6vaQg+QwwrgQCaECCMFDfxZyL5SqLNEdzXywBNnHpNXGQcRykUeXoF5gI1mgU
bbFBiZEhBqudiv18XkF7+5Ybfq+Cnz2mMOHlR4AZZMCtG0J9cj2l49VCfKg/EngBR37fFCXkuFiW
IRINJ8Z/jCNC8XyXx7xYECGKGKI2ba/LVsbWoe9wp4AvnfcUu8zfWYpARb/GFpW4hxxqWIfKfe31
cUexegHr/K6x11VYmkB1zFsyxPDmPJKcr9NcbVmXdDGDehnosulgWrt3ygp2vmR5QuR7bHpI58f6
MGBz5VN6X8BHHcKziRUJwuDEUQjdYlh+p7zZsunF1y9kcq/YhMi5DLqxoQLbSRELKgAiD8H88r0G
WWD+uiu6at12UsRBR3bziBAo3rnBZux7byN7B3k0ZfYnSQPoTTnyAJoJVDVZqOuxEOna98ZlPSXT
lhNQdZepQ3Z20sfZMoESkE4G4n7PQST2cMRHttUPLSYYygnei6b+KKXZTX3HwrwIrhfwUg3L3BCA
ZcSjTd5+xHyPmFMIZ2ZoS6gn4kQRqJSayLO5jhsPTyRltMN0gwdGGGgnlq4aqK60pBppX2l+b1wL
UxBVVZQN4FLmApNwBz7YivRNE7vZwMK2bbCtAq3hLWhM/9RRKyKOnMFQ6Xb4qBEVe+u6JPjEuGx2
bYBbWjon3WWjWm6hyiuuCoe6V3mRFZtUBj2m1KWjSBUZKOCVc5veyww72llxqHRA8Ic2hrcp3Xq+
8FeoOWqc04zEqk9r9GF2iGlsP8p2liwkfV3c9J6t12NHKh86By+/Kit3Ge5KQDKnlXHBTb5QLDuj
LMZJ7L9H6xFJzI6ecHofklCtDELKoixWP/gbtrIh9WNuv1cAOlVIJ4sk2AUhfIwLFeUJiOYONimB
jr+uAZ2popwqpBcExGKLn+rDZOqVsXih4ctIeoB2Lmiwz13g+Of/qkF4EhmvYAN1B5jnfWwwMNIC
nDfthCU6yzHvf30fZ0odpwLlGsZNnhkUmjSmNoNRsmQk5Mvj15/+9y6OeypQBvrSLbBpQSEleRzg
l2DJ76Z4ODY8aufhe5eg/31O0Gv5o5G8O9RePLQdMkTunPzFVU8+8y4U4849o5NinDi+zm7jyb2x
atU7SDnSv1V7QWp07sNPOikCeV3wwXO5l1P+As02FhPiv1FbXepb/wN8+kvt55T7W7sJUpWDDqG0
utdFPJZeup0paxAsJmcUzpB1Ke58N0CwrtF5eY2j17QrjTQPliGrG/sBgWNBphxsTxAXFvCx/sU8
nHq1gBi2HrgbZr35XiffPVXmCEA9zYi2PbBSSKHFwkxx5B3uk4Z9b2I4VZTkxq8V5JhkjxzLcHSe
WfoxN5fYZGd+zVPffyoV/MqFRdp2Py2xB+98ZHn6WyjCvjfxnPr+EQaAVa6uwVTU88ZrlnerEMmL
BMmfSaXHC7PC3+Xh7qnv3xR08htn7A8t+532aqNBK4KAO0RwW1SnZcTBGrbej2+9wacAAOap3IEk
FzPdFNlrWJRy5Fkij3Zaff35x8L2X8b/KQHA8DxP0wagMop9ueoYfhFk2UK7TcifyfO2yvTrr690
pu596vsPljTNsSXpDgvFqbtJ4gxy668/+sxyEBwv+a/lIIUZANT3CtC7pr6bOmxb1LxCFfZ1mb37
ry9x7tufzKQIcUfAMgNXr9fPfv5k5j9ff+6Zd+LUwr/0U1onPEM3gBY3kMFvyr544sF89/XHn1lj
gpMJ1JYUCTtNog+VQBWnhD19iZeuinrvk4lLbKRz93DSj069SQ4ix7OZyZVxnqFkaccLHOwzj/3U
x1+zDK7YBR+dZXcef724MHr/3wn+y8g/NRDrsTPp2NlkVzoOeXWk8lbEkc4O7L50k7YZ9hV6aBAf
D1eCOwg5h6hvDLum7tTaNYCWaU/aG0ci3DrKcei9L7WdYCudgY7xZXEHm6u7drxyiHvgmVcTT8Wb
X4rxBo5MhWxux73OmqB4mMFLCvlEcWoridkTP2drPWAn79TVbUkHL2ZkspCv22WDyTMDsE5WUdFB
Q89FAP5iaSpBgP1k3m+FONafELXmcOL3OU5wA7Tq+dDdtgoyyjpATmFUlZAmxujioDHKJ3LneLp8
StygA2WRNfadJTNHtSQYRZyCDLyDUknsEShsPwbFygi9YfezRl0RM0QzrRM6i98uWVBRs0DXRmSu
260UQ7qVXHtrUhG1c2soYHBwPpYk+4UgdqlZbkwm6xWqyvoxGOQIfABAhksvmh1KZP1m5M58g9Oe
+GQW6Y/dMozrDrWeVbCA9ltzp8NmbEJpxLF5/svhKJ+U3JTXsmiXNyagWwicWqdhX+fu1UBEglAr
Cs15mGnSbJpRd3cZOGGxJvU4xiJJk5vM5hIP2CsebIXaB7TlOQ/zAfB6gYzY975T/Fr4lX7vjrBI
TyLTVkqkqgvf9J9LkE0/iazUhpTIdO2QUfFkpbRQyKcSR3bewYE2+Hdlli0Rnr/aSGnojwzZoSvt
DggA8BW+mG+WFKPJ7akXly0ZQ3cUyWp2jpaRIliiPkCJLwBPcN05+BJdkLs/KDKCQ9PlyU1Sp0h+
9xy+AgYdlU9X1a8FB7+faOSFZxhU8WzH/GYOqG5idLymjWGDxiEPpfxgovNmagGQnY1wN3aAf3Ko
PRv7STOGwUD0tp8lWjSUM1TUsVRkH6PryuPqGry2EG+Ged8HG1+m2I33GqE/efGM9BfyPNf4a0E9
Ps0kV3csKWp8vADaykcjTacOvS5rhahVwK4nXViYWIcqcvSxmu34aXfVehonOK1mYGLQQWDBnSzH
TzyFYW+URtHaMrpVhDrIUFTOs0+G+bYRNkBYep2EAu/yD4zA7AqSHzhZwXVSDUwxxq1jonqEA/To
7TKu/Md2NoDoTpQd+rRMD4xP2WrQeRUmADmF/YS2VEA06j/ARa5GgpZWgUs8FyjPHGYYPzvU8xz4
f4MR1SKJxOqkk3DnIAACm/u8WAdwO74M8D3eTBQVl0LB5dwjAxrKP/RReDpioztymEFkk125HNsi
iSybzVzaJswXz8DCXIvbqqRFFTpzq569LHUehcOg/3FRpKjWPg34rZkE4Jn9OL867qAjITS9mbU3
7cE3BvcZwws5bOgbzCgVrdmIntXYoBgX9NgrOfNUojqQ9zC+j2kbesmiEOVS5OBL+sPGdoFdjdaQ
2zRT6g+tkyxCjrgPhjnuTw88iIH6q9eknLMVSL39LTo6BAVG7I2sU7cb3np2hcqnjmTtmQ2cW9VK
yS5f43wkVmUSuCvhdG1UO9zfWeEP62V2Qb2aU2dDu36JhUHvc146gAQHV3+SgpTxQpR967FEv5mg
GB9cJF7Gokfer3Sn+c4zZbnPDboCWeW9YEM/3AmJ2KjEQck5ZLVFd42m+aFF/SBEGEcSJQQlxUWj
F5xUwR9d2uDDy5shFK2XrTPEF4SCVnJD5mJrJDsw9M0OmurldlaUb4SP4OFsRK8X/Y1gkyG5ZgO/
0NHVV9qw4PVLdmxnZOgMx8qZ8EIjETxUmPF+pWxJUYmBYWAURFyNDRIaIL0K7I+F2eoDyhmE/1IX
PZSuQ2uiFf0aXoYcZi/d7bAU9VtsUdI6BMet60KY+4IHmZTB74b6JgpQuvxwm9LZ1BXi633qsHVK
l3onaop+oNbepuyqJQIqwn0qNeIhItb3xZY5bRNnEo1EXzAfqFQ/2RrlIJeCVux1GKZiPbaD/zai
/blqp2H6UWZJ8lxPXrNLMjyGQpd07cMUdNS+N5hzUIWefFgOF3Rttl5Oi5gYrKUdQelywZ5tMxtP
xVlVl2EBWX5sWL5gObQmLMv6KnHx50vm3RaFqrfphJpiN2V0A2sVJiqgasKsTn+CZz/Gipl2ZXtN
MMnK/OC5aI4s42hCDxuFO7w3wI76qMDSqlWP6Wj5sQP0ooPslThBvmV9oTb1kOmDh58y1NTxYJ1b
ql/aKrMZ3LSHIl386swxeb1q5qhF+vdRbNtdZRpfMitAhrRu6YcoPmMKb2Yk0me590Aa9hMd2ru0
7bYjOkShv7RFDIEA/s6EeEcQbsguIDLfOK6PEL1mqiOOpt7KNqReEe01YYAG96Z3pyHKxgYd9bHS
DzA38DVL4Q+0hJs4LecF64Hs8SKlY9zWfDNL4l5zjVkhp/2G25YiOrB8lE653AB74KwKBfcZKUtU
QLFKICZqeDUKfYJhhsEsQYsFmfYVUM/BU5qodiUD+iEn9Vw0esM69lnPaR5iDsPKi4QhbBGW37Xg
XYjMs5fCorc0ZQuasAPi4LKlH1aqFHI9Y6lGY2f4LIfslz/NChxVvGheTsgqTZCFRs09glYfSSHF
llVilxpyHXgEq1CZ4M1T+EbYzzw32g22KKzCYSfxhKQkdQThADi/BF2RoEyrkKPw9aOCQbNzqiG0
aQfjKHyYUDz0S4SKaRMuCLzBqb9/N4N9TXRLowGL5IoPUkQFz29Th7+iXPw2T8ELEHOvHvfUNvEn
ODaVxRRol7wJvc793fE+iznlT0mDWUxi6r1BuLr8KDlB8b1B4VxMcPCYCi8X6x44T17LDPmXLEVT
jzkjLodZClmc4LVo439K34VbVQS/7DjmOEC1CtXJ/lYSlod1MaENLuQvSzEUMeMcc91dTFiAbMFc
NsNvV3oWEHUU1JOyE6AD537o1/5drvLfYBjVISAwMLh2yILSS3vTkmKMqVNMgPMFqGNYguJRljc7
vBE4RTitt/HKHC09L/tT2eRPUKQczUUPi9qEpsSol2NTQfzITL0NWq5CtgB+P1WP4Ba7UNiQbucf
GxXEK7sVhtwHTDEJEqyn5disfci8/v84O68dSbUti34RErCxrxA+0kdVmnpBWQ4PG2++vkecp7p0
RoaUL6fVJV0iMdutNeeY2WqgBeq7Tdee1Rt/qtkRfhRO7HRLCMexRFshRrfzejkYq7FOI8yV/bM0
1GGtdTSPk5gtixKl1Y75gr1wov81Y3c+oJ1+y8dQ3aSjnCl6juXOLoLnXHVyzx4weypK+J2setvv
qNB5Fu5Tn6hqVLYq7oneCpKVhu7B19gKWp2uekWF4APF7C3I7Q6xvENV2O1s/pyK7lSM6V3QDMmd
loi98WQI+6dSOzTdbLNcdyqbZGdChDKQl+GNmfag0RM8SHqafha7LVDExPLh8lFTKEcF48b8U5nz
bq0NGsgPU1Zsr+O/maiRe1nhO+wxk59H8qL3c0IsEakPcmrGtR3k5Qo6ReIhKnmjxQcoGkQFNdOx
X48NJwhswmRXaVX5J4oJglLg094wBw87nYVjI7WEnn6inxqzJyi7m9Fl6+3wp8RqKj3Cp0j8KrlA
mGcNmdb1DQFQnVfnaFewE4ABrbsXJ57vkiwkc6ailFZ1QjnldlSeBiVVTo3Dhx5nRoC72jnZhh7d
2TQTERFN8SZqlP0cmvpNcG67pGW8kYMTeqg8Z0zXVrahfM+9d8ruDNn3mqT5WSESXGVVeyLU0Fob
WvI467pzrpfdhjnbHep++j4853kEff9cZZrmjUn/I+4neuodjKKsCtwjur/EN2mJOYa8G0rK/mV6
P4Pj5djVMv2b2IKKhowjd8ypCwY/nci2WAfoXVZhwnrISclPG+W7oxcnPY1YcDrGX1fU5XrsCtOz
8jLlP81PtjnZXrNH+2ya/illczfC6vXCQI3WqlIXmxikxU4QDg48pzw1ZXoc+5HMRtco/IgwAWqR
iGGmWrmJCTRfK4n6Q9BG38h6vJ+atMPaSzKKWdBydSst3DRs9bxeG5huizHx0bYhrWrz25rg6Q18
3WMnRLQ3U7wgoQkwx2jy3+4sI79lP+8TWKMzK2rFpg8DQnxd5pChxtEuZdr7BdXgVV/MBlMQyz6U
0RvpFvl6dKjMuGKWezsI0i1rdLyKRouJZA7wFsbiVZn5ksPe5AZ0As3sAoScVbF9Ibkdu/qQch42
gvcxKB7mtkQaAF1/o4vpPjEG3VcasswMJVM8ksjjB703Ua7ZwtmFbcLCNJg/mjzujolFsFvbaf1W
9vxBeQ8mJBJi3phNXvlZ3jnbyU5aTwN+s1IU+y2MKuGbSf7alqNL7xnOUMZZtUPSsx3NCqd+jThP
kxzAmrx0fFCD4dYuNJJdAGsgU7Gw8WdISVOXDkLEpJkWxCTGEpiHM7T8J3OJWTPqR6Ns3uy+bu6L
sovfsjhPtmZQGH6UlvkDNYseZleZncre6Jj/KlCZJUIcvRoFmIppXmWaFW8naRv7Hu3eNtOHjgzE
YFx3zuSurak+tGpzytOaudUs3oJ5eshaZ/barmcXwZ5jb6v96zCXJyh37nroa/WB9OaaBZ1YjLpW
ai/KsnFdNAkhcIXsn0SEmk42yjkFgsZrFrDlSw3qHkYzAxMp6TuQdTS8oS8nrXuIWbfYzTPY8gRB
hq0iZ5LtVmgmDtNg2rTTMB31JPxddMOwbs+vtwja9DZBEfFsID7dS85fJBnHcj0kI9K2DBlPOrVH
FyvnyszaZyAGuoeroHpUBpmc1MF2aJ+rpwnX8iqQbL5FSpRTXDsK5tlpxEKT1F482b3nSBbGIp5z
FPzpz2RM3iyCp7ym1ezvfT081HXX+nIkYJ7R9px3Gj1CnWJEkNEtzBISleLWCPbDZL6QhkexLQIH
q9pxvqkVR7/RBhXeVIF3PSrDIvQHaBDlLnNMhWCe5Cw8knHQk9PT0FQPpaNx1jS0Uzy24gFSznyT
yVG/T9ShvbWikkWWE2xRcT61+ejUtjSiwygw0qyIRRm/w3uLX1UCVHZJ0RebfNbiO7WuzwjUdZts
Y0V9sVXJ+EqL7mZ0MgHPHFyaIzi2TKky+JjH0ns31OVNMTbBRjHn8qjpbUZwYV5ukjEllc4BouFG
A+pYDK9rtXGyFYr8+s5FX8q5LTsD5aeMqjX9ko2mgLDprIGZjk3ExqnPC9vguOeeeWQDbSj1x6FV
BZ3+pqAGIEMUDrOeHJW8EPdNGzSbGtX2IWCC2GdqoPock89rsdKu+rxNd7ZCGqdrzRxjCHY4JpNM
X5QsDRj7cbGxIhr9gW1AteKbX0mzjHZ5LuTWnM499Dnrt4YbUVhLyJf3HMfoCYHJBBCYtFulsSoJ
YUQ365UEaT6PdhFTh4nnG9JEnLuZrdE6lH3qV0kTHapidp+cdhIHJSsrjrdh+cL6M/gYgkZmgzqK
3kc90+5LAxFK4FYDcic9Jna9sBHwDY3ltU2u7yoRt3u4DciYUruvbuciKx6Nwi1Xhe5YTxobu5vY
HFNP6yxzYGNnpnc6OXX8/2Cp+o7j8WSG2p+kn8rHRKFgZTnnYsuI5NZkWK5jbBVMTLESb+CeOG9B
HExbJnI4IinFKkM6EbuwuThMIs5Q/CaGBAXSt8HKKN1r0XoXSshL5GJoxLnuBro8KuhaE+Yn/k/x
NVSQ+v/gijFpZ40q5HGOn+jmDWFOXe1rBXbrXHj/p/XQAcaJ5vO17fJeitlXwg3QWevdIJb88xL+
hRL4MvC6LHW1NXron5OpHOhH3xqU/z6/9KWnfv73f/54LcPXN7dKddSMm0l5ytU7Z/j9+aUv/dXn
f//n0vPcGO6owCkImuRmDtoXR1VeP7/0hZbVkm0Ip9yGK2s4hz6Kvw/h2a+qPzRVl3mdo+9KZPBG
7nzNpbpMsHYQ9E9RRgFgrEPOkvQ2QKp8MdJQXWZXm2ZuTgMn4EPC7mLqY9gv1UrYKurlKxqDS294
0ZqZyr6cmkjHPF0EmQceem2P4jYT86/P38WF6y8pXOhpVYKFO3FoOMLYoqW+PvsyFVe+/QuNvSWJ
q9J16U66A9g6RO5XmwOnLR7juifi6uAAtrryO5duYzGKUzVk1W5K80Ceh2dQOT7PwWZ2TUdy6TbO
//7PYKDBJ5JqEvqhCl6c4cmGhtSopzj9Wm9yCbbIEtsJu3g02NmhogyqdJe009vXXvBiHJvaVJKz
0emHVh+9erCQncP4sq89+AvThLFoqyYz+qp0tghtsfJ7egJPjpKuP//LL116IUxJmqAd5NktQ/31
BBL6RpPX3uelSy+6qnaHcYAysn6A8Yl+kOWzEcrvz//sS9/KYsSOGFvsScM63qAylslbE9859u9O
vH/p8kt4j9qJLDRUvhU7/9EYnFa0P5NLtr1xTft1YSgt8T0pjli8TJp+KDLaNxNZk9ZPkhGuDNQL
/WyxGKjCDWGjBZ1xcDUMB1ZWAaTrv5XEEA4B3b1JpbT8+YO68I6XuZmhI4PJcLT5UATv+WBxQvta
ZJH6/xA+NkeOHHreQdWCdpNG1A9dYuXvtZ5QwzwOOBZ9fgsXPqUlZcTItRpJM9NO0/yq9TvdZlPP
WT68MjVceBdLrEg7GSPu4UA/aE67nkm/Kowf/ShXdfdrukqDuvQjixcuQVvgQIHjiznNa8JvYzMc
FTF7SULhWw+u6Mz+i6X9QAywhIw0AjZQbTT2nrhozEdGLw5RGIw3WuNmD3Qn9ccohxhE1FoT7wqg
ZitLB4iLcnbQNmSfGveqPTTeGCnaTqtLDZ9Z4R5pDacrKj3jjVlY46kI8+Gu5eD3Z5CZg9HJHfI7
kg6pxgfSkrdCguXWHSVZyV72tc+5iMr+KFNnZwZJtw7b1uDOdZOWYEHfqO9kyPEhFvu60KN+o4Fs
3LuZwSmSUn5wZbt16Q2cB/o/i5cK4xgnQ4K9yJ631iw2UAC3TYESIpMAYcXXnKv/5WL/8zNpQ5bB
PGvyWMo7xRI0ZGkb9n8+HwkXBvMyfNMpKB7TapdH+H9eQt+iqeWVZebCfKcvlpnUDqFeJ0mFu+Pp
bLobsLb011Brly6+WGjCosyQaMTVcVBe4GST2J1Tpvja3k1frDR2ZdQ4AjHaavD3kjLd2mdZt3Ll
kV/405cJm/M0u7Kbsvkws/F0AukP/akerq0y/4FsPhiwS2TP1AB0jp3Z2cfovzM/tig9K1ko/dym
V2am7fm2ivG1Gyd19rQ86H7HwoxZkfDFkgJT3tKXclYyJQGtq8Ny3ZhKfGXpuHDr6vkr/OdTDnuJ
D6Ms1UPiiCOx2qfIDQ+Gnn/7/GO+MCCXUXRWXgyFjVsHJHN000cEPc5m/MQhNPO0Uf3TyPZrQ3KZ
Rod4NXWjyFAPhMx365K3uY5c5YCh9Yrb/tKDWnzeU5f0RWoq80FEvboa4cDRvSxxBLlNuf38YX38
E8ZyWknGPBlmGjAHvRU3eqjtRONgZZuvPKKPJxYQhItXjTE9tmrOoi6unFCvH636ixEay4mFoAHI
4T3CamfGEpcV9Gcs31LvwuSKiP7S3754+oYbSorTqnOQ0li7U/zbbopr+/r/Mlv///g0lpOLozea
mcVcXCMTxreR2N2ZYSpWYgKmMCf2e9UZ9Y1Zm5jIQivwmzTA81AZ+irAqbUtAz3YpUZ1blmN6urz
b+Hj/ZCxnJLivtCq6vyyzg4BlRPkJKf3MMJMXujX2DwXvrflvJQ350wKKexDX0HTzWScrdQ2f2lU
eaUi8bH62NAWGyIQ4I3W17EDWmr+Vg2pXJWDvOuieANq4C7s48GfiumU6umVZeKCK8VYssQ63ay0
ZuYXqXoHm9jtN3nGGwrN1/TM9bXc/luTdbeofe7NAW50OqIUYNL//KVdeqDnf/9nMrW6elIqEVkH
2VpU5iPpbrJEgIHVxmvv7OMJ1dDOA+Sfn3Bbi7FQNJS2teJGjM5TPjs/FCxyjev8yDV5jf166ftb
TBaI+kqyFDLwgk1becPYfrNTk+iS6ogh9lrJ5NLNLPYjjmJP6lTiWXHbLPAUY6p/w9m3V1IT8XMc
FP0t4fDRlb0hJu9L3+NiFkkq1dbybgiPZ81jhGuiLKattCxh+gPBWN2eeNn+Je86IFKlVre09NKg
eBXT0D4kpdXfhnTJjrzi5KkkDXFb5u2Ei3NWn+fOVP/GvINvoC6yZ9o5FN6YDfTCM7XIfVZMhFnb
tlPTx8JxG59M9fSutA1a9VFYvo263XbrQJbGFgx5cdsF3xTj3dTLG9kX6750V/H4I88N2izzwZiT
vUYxXOBzJ2PEL7Lvra3g6afM3v8Zw4rv/VC7mo//2KsnDvy1uHUkP0fPkfZXQSRI4dRe6P5yhVil
3atdE3IyxmyqjPV87uPo7bOskmkbpsYplOUvbGtsRX9STweseh8k+6B/02dQsZQTwG4cTedvauY7
NcP3JWCEV9o6GpDl6L/IG1xb56Sa1kGVkXCsc+q9izkTxAFCqc6CpNU69/rwpgrl2OuaP9vRvg7d
tR3V3xsxbW0wmpYu9nlNSTnBD6oMHhaGb6RpnRz7pUhVjypkNL4mmbxFdbaJc2fTRhTOi0GeiEGB
qwTYQZT5pk/f7CSgN/rmuNnBnNDidNn8ay7Foz1j4x+HXSZNcouzB7fSn1qjSzaEqq6Ledx0/TNC
nZXSkQgcQ8yuenKu1GRrwG4CMp7R2dLwhNrKHW2hCpoKdGOvpf3gJPO6HG9T4z1ELaTqqFLlDnyh
jtYwjSg9KJCH7uoJnv340HGgrq031a3oEiLp5S/vRxqRcKLIr9+Oles5lb2fMWemneFn50eUbuw5
Wg3pqRyxPEauNynzTWVjrex1NFLhCp2gX1rBRhJo0+Ntj4Z4G1uc1mocsl2BUCdW1vV0qMXfWKhU
5Z4r+S6TGzmGfhux74R4dq+nSBy02wlalae9ID71VNWL7yijGgf9VttJ8Uwr1ORPhjzgKH6PVFP7
rQ3JX9QUR0ypJaHygcLut1yZivCyA+B7Nd1G8Vqp1qp4KWZPN/3guY7vzGQtg111HxVbTd6M7oFO
kPxmgZZ4ipNjLZHb+Vye29N0z94b1d2YrOzIl8qpjQ5WtU2QpeEePwFoGYvHyWhXoJFQyZTVXaH7
1fCIZ0piOzXUdUenPlCz/Qy9vnm2X2xX2TFQ4iJdUavcGFty2Z4R3YYGGg+UEtprx38j8z56wDnr
uM/6uJsOprFKOtOrTT8zXqa/Sji+qs34o6XwAyWfwlI17kVMg9DW+B7zQ6E8xuhKpxHeJS1es2VE
bmx0SVrxrLIJn2+Dew0t2lzQvE2TNTDZLaD64q0hDBJEvvYrqpAmmTuR2ythoccvbYzhb818SCsv
t/d5+WQjIqBxrEQrmulMJwinR7rYzl2hPnTjvgpPanEzGxvXln6mfwvEnV7fx8PJzndded868TqX
PtSBJrtrIbU0bOi2Wf46ZjdlgmAzfpzndT7qHl9cotzzPUWj77oeyP4pxua9mXeG6xP5XpFIgPJ/
WrdPhI1n5Y07rDJ8zptEBd3RoTf92fdbjZv8nciVOJkGO6yd+h7Nu1pbF5i6CJLFyu0Z7/XfgCmx
XikxYgvACHeu/Zu/LR03Uwvb5aHtDqr1Gip3nYq97REJY4588zly1kV/U3c3LXFb4SaBbNDsFevF
Ogv30PkZT5bqB8bt3DtYJm/rblfO+yGqYUc/hPO6l4ezPTyyPZuBz8puEuKVV2sjxuzuFd8E0mPC
MBLUuEW2LekS2wjX8T1gHgKM44jR7631rGAD0FepsrbzgXcFVsSP6exH04tMflSACzhxBrY82OlZ
GwI/w0rvpYq2UhW7KO89VTZ+ETC88+OU/1Hqb6V8b1BPt8FTNgqu/UfNb6PutzqiDopidh3Cd3Pq
Kz0UB0I3M/tFDtk27Rn5yVGL/gylSj+7XvX62yh2BUkhuf4ignY90BRRa9NLwsmv83blDA/mPHlO
9B2mgq/NSD2qlSNvC1RQmfbddp5bahV9UZFa8TSggwqM57p4jqt9q25D08IBMvpmeVcToFv1AYBa
yV8GiX26N6A2JGAdyI7xMopWFlLULJk8V/mZhXsl+21HRw1bgAqQFEZMkUoa2pEfItXC2oQ5AQyH
sytNokv5ww3lBoOwikF4ngmTiIZ1Xbcrq3uy+5scAl7aNWxB4xW9eHIfUCK1fjneF2q2mhiFrvJu
1XhsgmgTFFvR8pnmmwrlnxXCWkqesildldmOOgRCJtgr4E/MqFgXZ8MMlroe0/Co3mpA6mpNPAnA
JU77MEZgjGND9aNE+tYEuyrYFhCqYzM8zBaveZ7g4xjVtnFPBtEqk176hn0iu8GvK/WYNfq2DfvH
1rL8auzRP6U3dj/clix7eg6Vwmz81nS32O6EVyf6jsglj7zpk4WV07eT8CkLppXS/LUnFHx5vyoI
n0FfZTGJiJm0boiosKO3Vmes2ffwSCKvVl9ntdpPfMJIif1S/UHuDh/9X/hbURZuVXr3FVqa/tF0
fyZS8Tos8B2oo0753g4OsuBw3WoJ/8OUSdeGufWosjSFKnLo/EaUxVHk5m60iHwgH+GvqqFFQFfc
Nc9YeEzVhEbSP8+j8hgYQeaP8j5DHY/hNWR+wwpQ5w8J+yR2Dzoz11jclEg5a20VOM8obynETYaf
amvDmbaG6XitK9QzkGRvJGyuAOj2b4jdepTeiJDb6aQmEkmXQdhua+uGz+d0k2FkmZtuGxDLydnv
0UbIXNTGLdWM0ktz+ehmb2qEGkwTFGT+mop+FCGLUSH9ML2NYT+ZGC+CO1RdJkhPPX0Q/L5EKAU2
3AssNM/S2fR2dUhlf6cH2VttRY88a3A8L+58VlwwvioURXq7Duf2OPXt77SRr11brwh48IyaPDnd
3YRkYdYqgkn1T1mE31M13Y22s87PycF9+7fNX+PI1Hy623c4pfy+t47SxDuGoaNVijvoF7dEvvwU
/bRH49Wws7HXiMxulaBfKUnzZDbNJkd46USCQM9+WzBRJ015D650p7TZxhJy32p5ijxJ2Q+N4md2
sVNN5rEu3vXwZLxI5A+NRcxeEVm/iBYR68yZ31zDIL6msP6Gps3M1fU6CYi8Oy2bi4207F9q3kbb
UVXMDWE8hsd6qnrOPHV3s6FxCGc/nJ7ssfoZuMwXBnYovh62W+a4Vtv5Z6KyBcgC30a/3UMCUhTz
JWabic5Wgg6DDOJZFvgFvdl1obEdwvqERJdcSTYJnAuiZnpMwBoRUXZnzIATkNSygGkBqjmtf8iE
/dtya0Z7IMNVXOCBz3jIoQxc3zLUfdYAKGFqLZHYrkFWsVYpubJO0Vj6WBXAwdTWsFHG9q/BYpOa
RgoJqdzF+Af9FHqTAD6zL1XlzziEuq+mUFvC2Ax8NUzlMeI2VmppGuu8acSqSZVnVSs42Xbw3wOB
8tFyGXWZumlr9xGU1/d0mG/s0nqN2GzOtZ2sBmSycKx+qdG8zXESWU75DTjp0ZwQROYchtG+Y40h
ucEzEtZvRDyZX4r+yZWaTd5R0G+FZYtbhstzCURlLat8PJSaAGhCjA1ioeZ7XSPiT8usQ5jDjje0
suA174XuEamN6yDtbS8d+19CC+/GsaEZlg7sgmr0/OaImlj2UYNWjrt0kpwjQdKlTMDNccy1fWKw
wwF3FXnVZN7AMrqneLMTwmL5yjFfTr2xmXjWq9Ae391JBTFU/g6ceZ0wCVcVNng3O45FcweQamUn
FkY22xcR5kQBPgdMooYSv2o28VD5edGX+wiTQ2JXjxNzXq8Hm87MSLoZd2OXKbswH5WVLfOtEfau
P4PmO1VW/eRWwW1pRX8mAB8ViKa5ZDWwagLjZIsYvp2Tg7AjpgZDpZ41nHdGgdynVVz5zQy+OK75
DucqkcB6rJu8o46hIbUvicIlPAFvU8192dOvqIu2WdQ+NHP9LIwzSptNuejJqVaLJ1EHG8iPfyuF
rwsk3a5qpm7nKn10A3koQvA9mdmuNlNn1RHdtjfm3H4xGc87eITOTT3WcgtT1Nm3dR4ek1FyaGyt
HNU+uLb6ET9F060RV0dHJXOMg3Rc/hhkam8AZMJv6aCK75WjsHMh6SjUPJoC1qbNDER2dZiCfjIi
bSPAAd1iZEGfXFY5k3gRKT/H0ZW/FGUqb0PLaO/MViUvc0g6dgFZv4oUc3ifYO6tAzPWfVtLSDGq
mvg2rnR1V2XN+BbVZnbPQj8/OG5+VojpzZ3eheVd5Tr2Keub8GlMxyB/h5wlE05sIyFFpbT0l88L
QR+XK4V7rqr8U6UZCVDHeijVY6TP7U3rxsmtiAj9/PzqH5cxxJK6i/6yNRLH4VuPTb+3X4Pk58Cm
A3cc4mUWhkFb9Vpy5cc+rmkJd1FwmvOwdVmtCPBuhSf1O0mlBv3jlYqZfunyizoTtNC8Ba7UHo1t
sI1346k8tPcD58lkRSnWJyPS1zfTjbXhQz1U9+qu2HY7a22tP3+Ul35+UYEC4W7aNruvoxu9A1ps
cUE418AvH1e3xBLV2o9ZAQ4MQk7hVpwVY19oCU2rMXiqehCG573K5zdx6WtbNMdMXTVKs8rUo5mA
Cw+tB7N0959f+uPnY2jLS/fwtjOSr47KjKivegrh2LTVlZbKxw/IWKLbQw26IIq+9ggH6V6GGY3o
cIWl6p6N7kPW2KfP7+G/cvMH9f0lxT3Ix3YqMVofc7JMdiA+xc8CTbpH1U1sbCzE3zXdtNd2WM1n
aRuJgTuZNe7gQQqzv2WqdN/DGLoumMKCGXkaExdKGktW4feTo15D8X/8OMQSCAIDL4inELxFZHLa
DH+2nC/tol3BHsFjlX/ti18SQdTOyRUJkuhgK/M9G5DEQ9H+QEv/SxQEYwmzj8bcydTSaY6pCfDW
6s51AS3dff4qP575yMP+33mV2Xp2wgkYeDhgncTMdJzT+kZX5UkjzwXQGk46Cl1haH5p9sMc+78/
yMa4k/iHuJuspk6AE1b70Q5fC5Fgqf/fq0+EsmeWWXeHwHbXVRBWRIjZ2wpe65WZ4UIVf9l+TZyC
ZnMLxi8uG/1YsCpSKSoS67ttFeVfqD/p9vMXc2GeWLZf4eSHih1HYM5Hs2CbopxiRRxKUHFfu/6i
cg+ngI0HBqkj4PxtObV+oL6kdn7lMX08gRIk+7/vodUt1cj7sjzWikmZye7fmi79EqVILDML7Hq2
iWFnhYmm9gS84aaS8Io5Jn7+YD5+w8I9C4//2WnUgBuUSXW1Q5NOne/MFS7IxH1otPLU61dTqi/9
ynnK+udXYqfJGdRDeaRfc8QHsm8m57duju9abj59fiMff0FiCQ8Kgob4V1iNR+n8VpzOmxrJWJ78
r139fGP/3EAqGqnmpPseR7brObt9ry3G76UdXHkN58f9/5cYsQQGQQGYhFMKkq4DnLPupodKZNvf
zlSNlkN50V35nUtrxGLGqPK+yC0WHpjOP4JQ7Iv0dqrYKk2PAJ6vrPn/9b0/upnFnmwarb53tBTn
iiW/QU0PPMafeatVofjjKmr6Mqtufa8FnHenzq3WXULusOVWrj9k+ngAOKhuKqPsHlQ7RX1rjVRy
Cdy1Hg1j5ixF5eEFBOLXOpViSSWyHbvOi2bQDmbdfINBgRdv2kTSBqVyTSFw4fN3FrPPlOBNrFRm
H0XBTKYpN6nRnRJT+aEr1fvnH+iln1hMQWliWGoJfOdYdZDcY3yFstGJnLHhokbXop7+27Z98GaX
iKJgTONJHdv2GA/dC7hZmjt28z6V8c8UmUEFZF9Li3utDbeRql7jtF0YG8ucCsfMDC2oLMjiifme
kFpY0CHLJRCBVuQ3dD5/5tK6sqX8eCYX9mKiAkQawkBqWta64rtqnzu97de6+2KZV5Fqqt5ARum4
NtUdYwpf28iETkK9//Nv4NKDWmw2utBV0W3WSO/V2yp/iCykmTbmN+AcMK17OV6ZDC89pMUkkswy
aAksPReTzFujMA5TcE0RfmF+shdTR5pI6tCSOM45gQ7bg1HZq2UYvFhNXG4au5ixB8trhpGPd4PC
1v93Unf0bE6wJKpHt3TUUxM0hXKOjbZ6Pza1YV+rznSi0Q0toRoHPE4U7K/lHP2nbPpoJC2mhNY2
g8ik5nigJv84x3bymgO4XcdRihVQy+VKB7dM7rYm452d0Fwt+inbdImZQDYAsSXMady27AUcD5m7
OBpzBsRbhJTlI+T6e5D/zhEcevnehYpxo2tINT//yi7MNEsjj6GCbjXTAZGKDjQl+312IavKfTP9
/vz6F74uazGTiSDSe8p388HMg/4Am3wABAC7+POrXxgjS+wsNusu10bXOmS6sWloNwb6S2o8CQ7u
LlWJSAuvDJIL+5EldjbDlq/hvBUHrRrospeQV1SwYdioTbH7/F4uvIkl1a2cg7qAL9Oyo3rJUYro
jglPChABhcEv/cLSqohmv+Dca81HE4hFCoILM7FxYhVgxwDW4Ws/cn5V/+ytzDHIFLtq1ENsBNqq
yhLqeyZugdnEfhxpqnZlbr/wuJb2xVCKvGzDQT3APV2RbL53k3gXNziQTfHw+a1c0I+JpYGx4DQP
ub/TDkXeP7Vl8Q0+13qyNGXXjXbyJGIAek0p203W94DZY6E/iNl2ViUZil87MFiLVYBENqr7Xagd
jCH4baPygpuhUDZWN5/f44Up2lrM/gPV01IJCfrQWs0v6m8WVxdAsGP6EEnffPEuFgtBRtGbXXyk
HnVJQry506PCU60ratALY3PpdJxnO5UdAtlDnAIKceO8XZuyTte24lybZy78hLnYSJTh1Ag2veMh
k3AHpO8oaIjC8sqQuSAJF+b5G/9nzAQ6sTRdpU1HJQbwcW4QFS+x7szvuSCHZdUUTvWzHNyR5KEO
WqhviEQhzYmGFkgDYdr3ZWrrf1JdM9Yoy7QXp2vAxcWzes1lcun+F19hXQtzlDI3DiGtSdpe2Qtt
lO04TuvPv8JL1198hQW0xnSoiJNKDfGit0PsqXFxK2zt+fPrX5gszMX3xxLbKaraJ8dC3hMIsZ1Y
GNhar50gvHIHl1Yi/X9fIf3gxrFjKz4WenVUqwk0lB14Y48sYiaRYDKSdQE95Mqv/SfK/WDDYS42
HEAlg0DqunYYhmQ/DPa6IArFNN9ZpPxsIlEpv88c5vWeoJ0ZaRN991F/jsa9UfdPyVB5lfihqPqV
4X3p8S4WeRQbjo50eDwkWt9sIjVud5VmiXV4bqanDmiHz1/jhc/EOG/9/hknpOUkSjThbEvaeIv1
wdOBzDmKcmWRvzAXLj27RP/UY2IZ4mD2J8X6YxEsJacf6awREvS1CEZhLGYSaG2VzAZ6jkMC7xkW
TQgDpteNAX5h6Vz5PD68EeyEi/dhRW4TgXjr/4+z6+iNHOe2v0iAKCpuVVIlOZRj270h2t1t5UAq
UNKvf6f6bTz8SiXAmMUMjIFYTJfkvSdEdQqtTY1rv4BMAVSH3ZDEDsZ6bVtdvNwRS4Wl27rmncUd
PVy/Tq7zyqBpdX2iyXlj/s/6xpeVW4STU8hF0QHa7Ihwf5DynuJN/rd9T4Ggu8vfITnLwCf6uN7a
UjeUOam7fqqMBo15zfuYPXXWj+vfvbgt0Inz378sV8lMnVh10YGCD7t5IGkgJsrHH4W+FjYvPnnQ
wHmffGnArTMt6w1aRKjK3Uurey9o/CkSKPmhrhrEcX5ouXZbF+zheoeWBkoJ017KGKAcAAf05L4h
L0yfVub74sZGR5T4rENWSXo1Fizk/PI9WE0wvLLG/sC4+Hv9py/NhRKfuSwEdF/dPCpB7BpgPojC
1dh+Wi7w/1aZrFkEL42QEpcZmIC6a4911JVZOHFrX1re0/UeLI2Rsqkb4vHMIBh8HeZyO+CsR5Ts
C25Z/uz1QGRfbwWyTpe3nq50oUSNn+QmpKZYI1DLb2J2Q5lInroRvIlZxnNUoUJ/6Ky4fAWSzXyF
rVP74RbQ0Q7gydRASRrOWx2ueXF/y6gLEUzQZG4472TI4esQAJwGxt7UulHv5TqsaRKAyMA9GQBh
Ze7N0AnomI1x25zstHPDrOP8d0amAfBTfZCHkQGLqjsCtga6Nt4AtKXdVLDc3sZ5HZ/IKLoHuBo6
pzMI/2c1zvkA4VjHyf2RaCBQdfX0ntSeOHXQSwpbXsvXxCBAzE+idn/UGSQowVDTd/MsBfe1NhH7
WMZgaI8AD0BJzBjveNI0+2Ssx1/Qleyf2izxokrnyWnKoKAsy3n0R9PKIphnV/cMWHe/smCSCTth
wEAMwTYxH8Z2o1fU8Zs+B2gUUgK7klvpJpnErypu2oe0kiSENFLzCyrdqARltN+2UEEKC6MDZLDO
vZPbdFo0urwD4LE1D/1AGyhsuQBh6iTfjt1s/kigXvvL8yoXGHrhwBgzhlhT3bBtO6QZzCSZ2AI7
cnaNSuqAuAAixSmgerYm5DPoic2mhkfMxshMzKc0vCyUxjzB0wwGOkDbWcAzNcWT3pTlZrJ04DBh
yoKGtezQZwCDslqIzVBCtzJhpA4HD+8jEDqMrcNGF7gt4HkLDXAYqg9vMCODDhPMzwK41cE6M7Hb
kw4K3DEbk+weoqpe6MYFsKQQgQwglftTQnzsHt6SLSQra/rHFXXx1uWM/2l0ycOmmHrql15frNwN
FnafWhSapBhYnPMharsbwKXgj9H5UE9d2XWXw4aploVoYrgCUrxDNHW/Ifzvjq/Xd/PlX22q9aC2
cOgEC6AignxkvE+0FC9yLdE/ZA/9k2/+dvX0FJASM4DbgIfSew9dEzKzlTH/x8f/31sA/DT/e77R
KQdGaUBKpA3nrTgMhzSqjzSy5S1IheWLG/DA9mEHdxjupqfxZXgxPyAd2vyN77UDC19XBvHyKWuq
ABvJUNyHDGsXOdmNkf3VawP6xU8xdEsZRFiJ/gZl8pWxXJov5YAlOLLBALGHaOSw5dQy32mA/wWq
/vpy+McLuzSgyjmbwcXcAcYFA0p7OF8RV38bkUK7myrThlogmBawS6UBx5syLBI+AbbKtKDqAfe2
kTR9GaFdtyMQcFyhBF6+qJqe8d8J7gvLG2JCu8gFDF3UDxUk8muYCqTFM3RLV5bRUiPKgSYNC4xO
gipAm9gY1I8S7h0oCvgy/cCWWxva8zF8aWiV47lrYgP0K62NBoB8DhXK7CA32fMmQxZlR+Ze25IJ
xBy80fW7uZ+9oE17Glyf14UeqliRbBhEx2DmHEGJ9Y6U7VmTVXOBGwY+2ibxsQTL5npLC4FKxYu4
sTtNcYYwOAAZzioQSuTf619e6sP571/usnUiJpi7I4zQOh9vHVLkUNZMYS/ogBmTY4GGkNwpfl1v
bGGfqd4xsPJMh945AwjsMX2I4aIZxdBYjSBr6a6kc5f6c276S3/KrOomzgBlmyobdtuzmdx6rdDu
OXyKtjaAor6RlGs80KVpOf/9S2OSgv3HGw/Gf3h83wDcre1HmDusrO2l0VKiRl5Aj6AaxAAlXOcE
iiZeMTbHJRqi2N+bDiUMTC6MBlCBB2HceOgo+ItvGn26/umlaVA2f0J5NQBGjqw6eEZx9tkNn7J5
oAZyqHStOLA0+srW5zAesmw9xwExFe2mF6I8xEaarPRgYfTVKq3QqJvGlHQRt6vABTkG1FQft6qV
6Lhwuqn12AJOnbNs8eMF6DBILAPYnaUH2wZ3BO5okNVtHTiC8lNRgSV3fU4u5sqIqZZlNS64o43J
EEHGgvu9DEEdm8P0HoLa1xtYmBC1Nku4kA1QvV3UlGf/WChMZn+uf3nppyu7Gnu5xE0Q8Q8V8agc
pl2a8j18x4DBHhwryHT7yOW4klZbmnl1VyczaAEa1m5l1AGfHprR2WhrPVm6C6jFWQHOGqyrrT6K
GVxcS62XSFJ4HXKHbXvA/XvYODyDK0saw44Et/17nfYQ/vV0HkCyfwh1t7aeuWeWKwvxcrUFy0KJ
Ag5cM/GyBLrU6svKT5z5WJdwMsAVyO949mdMvW3teeAgltukMHeDA19Xt9XalfaXRluJFIZhTGYK
je3IcJ9s7U5Ct356uL5qlj6tBIjUtq3CK7DgkWDi8lBP29ZdAVhezmuAzvHfyG/DBGRiEKOOxl7g
4S3gVPmbg39ij0Nw/ccvbCa1CNbrjkVTt/GOpTg1ogzifi1NuTAsam3LwMJzLDhcH214SPiQjw5R
x/iYW3vlCF7YrGptq+30FEYx51dVH/cbmWUmDK1SpMnNExR1UO625a/G0T6vj9NlYDExVXXPLI/b
yehwC4NoohnAgLu/g6x8Ew5GXh0NpBNuWvCEdqUDXxp9AtpGGme+uw7labyMoYlNbfkjd2c9GnGg
7zqrM+7HuJxWRmNppSjbi/cDB6QoG6JisPobyG6FWmUWIfwSBnD/1qrYC2Nunlv/chMRLvzEtF7r
ogFGXWHRBM4tLH+6KqizlX26sB5VzcjOBQwi1s6oJdLepXCPSXQvvD6FCz9eBUNQG29NXcdFx0ke
+dk3geRBj+cIje9dMGMr8EuuN7TQBxUV0Rq6PosRo2QWRyEDew3SdRmIQkwVEGF2E4F4NT7cb9oQ
FKLHOBqewZELim2yHXw7kNv64B3bZ/PGjcSu2qwlPv/pBl14/6gIidKAdTOYOl2U3NB7iFscrG2z
xUMdHvZ36W0TgTp4iE/yBjW40IiSIwu953oFC0CMhcWtFmhzvLQQXxNkwhOu083Izk4o0Ln0s3zo
B58S4j4nEHk/GRCeb/0BLlKjX5eWdpfZkr95wwxe8pxn0z2B78ZNWacOzKBtzYCFFIQgQE9stAnC
A0Z5lKjhgBciYRthlBr7A3CRBImvM2AyVIJhmEIsHHRiqOsXINimUJAMSseDvBcER8KZEA+PXbc9
VtzT70rC3E1iatVpdFoHplQJzPlgZfY2uQksyeFSdIpNcJ4tWNJss3iAUMLkJQ867KrDNhYmtC9c
5u6FOWovVdP1B27DfobnsBbW3KK4t0mVfAJlCe2Ss3TjDhAvaL1Pefrc0hoEoVnv8j+eqODVTERy
cCE6ZfuiteQpt6j2i4HxcGPwAZ7wFsgYOCK7V+iewuDZtbM/aWVqEPWohpd+tIY7JOpiCGCbtj9R
6UHNjOdPbgtzkxzkU9gQxd0xH6a4DBob7F0H7jF74preHn4w3Y0Gl5UmhFcW2xWglj7CKYWFBq/t
+x7DdqvjgIBeemI8mtISEe0nHQIbY1q8TZCv95ElyrfCIBroqIUWJaUOLeuiMyJ9NEC1HjXvkGoa
2fDSgk5H1YHdPGs1bNfnUrAfSQ8vd5+DCLhnUzI2PhLHwFc17jQCgV/LW2iS51Bycc+kwKIoItry
HyxDDrhpOu9DB4MUchwF6AD1MA9BPEtNbq/Hict1XmKa5wDyJZxy/DZLeGUWUULPFhlIsOcBFhd+
SmrH1VOrW8icyA4ogHDQZwuIAe/YCS78uQOMqM9gu+HEH6mek9b3qum5NeH+1xcgW0P7cly50C+E
MxW/4EDK2kugWhs5kHQz2jdYl1zv/8INwTr//Uv3rRg1USFreuRwd4IqQP7RpnACSSF3+b0GlPGt
aVoxCUWco+khS5pVJuwx2jmbKJQ0abn7XiP0v70AH3Sukrnuokw8pOkTpLV8rX68/u2F962lnOoJ
xsWxEiwQAz4IUHE3cJuIS22fGTksIcuVdfgPV3ApuiuX40RzxrQWmGHZtfCQhYLhTcNAv20QFyF7
wqHXQAnylj3MrY5pXxmPMwRI39qMjMFkigzikhxSjTC9Ohslwt2mtSgKlKyEPENT7vNZ1zYT6C9b
wjXIcJdT/ZykpraDpUp6gHyPs21AO9gNwoNGwwzFAegbtWHvpRD3Mc/M0L6CaIrMjYMxsAyqFkV1
m5pp99DiuRY1DCZ+DCB0eH+M8R11uHWGKrhQdBjknWO12hY2UTZsUqUeSl7zvaG7OmowFAzyaswD
4nV8Za9cXNKGoaKVDMTrSo9BBqUW1OtjFJ3Lfqsj2l9fD0ufVyaqnDzYYjitHnH9J2kjOOmMwwrb
YIEJABrMf9ex5DnRChM/uz+au+Ymh6hI61s3zr7cxGG1N+7zA7uHp5e4q7fjbXnfrxzvF9e4YaiX
Gq+CyBnELKoIcPR8DFIcbUGvN3OYwLXlRKRBQyOHq9zKDF2MZmjufDv8EnTc3HahoZFUkWz5L5lU
vzQNcLXr07PUlfPfv3zbhnSnl1uOcYSfZ/OIo86AUosJF50hlrcckJYgibv+O9ETHTlflr40RqFY
5SVurEcwLIehuC4HVE0EIMmTy+Mf3+uQEqFxDtsw54VSs0Yqd1d6MB/2KGihJtQXkEVK0meN2d7p
e40p0ZpOvZWPrj6jEvNCHJgcjb/p/HNGcVYka7nI8+D8T6TDoCnBWggXuyerKB6ltPRRhjyLi0Ct
zOXez+nsmnu9K0vNKHHbLKd86GZAS5sakmF0gBaUOxybRP9T28bKvrmY2kNXlFgARCF8okR3hufY
fg0XUMg97z36s3ZeRiCk8xmid5VcaWwh8FhKcHCqrAdhVZsjG6oSflKar3CGfIaAzDcDpwr+smY7
dRAGwFMQ1U7OCeiklfGbd+1KJmWhAyr6KzELAe8c2zuargbWreizR6dxq0CDm9PK+l2ILCr4K66L
zJs0osPcBr7IbiM+uMe+hYI11If3wOAUbbketNmRij5MDcRcmOigZVPV7UoTF5/HhqG+vHlcFPAd
B7S76b13KI/u6hry+LCdPJol9JMKs90yPEC/FyrVq+9QcmE1g64fu9Z8zNzhz5Q6H5nUt3PrPRjp
mlTwQkRWfRykcPFIMUULL1x6x2Ax29b2K+/6fd7omy6u1yI/Oe+6C4HFVHZ8w2D9kSWTfRxHHnTa
znRqv4Vk0SCgLuKYvteCJpI4p/OrsWvXKqyXs6qYNCUIzHaeWhP82Y+YmntOJWBbME8P8DDKgBRN
7ecYxV5c2q3mI04T6KhQB45pNgHtCEiQ68Fuad0rsaFyOBPUoDyC6nxgDb3P19hkC5tWNYVwxVj2
hgSfFgjNT9se7kH7gAzbyo1nIUirjhCTlWsxUDkGPKLLdDvL4TkZWtePHfFZz9rv64Oz1AXlSoD0
gmlyawKb1mweYTD2LssG7p/y4frnl/pw/vuXS0DW12aeuik79okE5Ai8JzB8PFn4Zb8S1ZY6cP77
lxZM1/X6qUeBClCrEdihtEKG24GpJu+tlciz1IRy8OPDmqAzs49pkvV3ccHAm6JAHTHYwa+Em6Um
lHPf4Di7Bgp/jqp7o3a17WC02Rveyg5Y+rqy+QEJBO2L8SZC5TfoDLk3Jw4VynF7fZKXPq9scmn3
E2yBLftIxyKMY/q7cIuflpat1WYWIj9VNjAf5GzKFJK/cOx5aFgFt09t3DAtjqhp/q7M9AbxZGWu
FwKy6v0xx9NAPTHqUV4CZjaSAYqE5NRlzsvUzJ+x261sjIWgpJqATJCxgUaXXUempM+mA95eYazE
jYXpMJQt3Wg1XnmC1hGAM8yHf+3BhbKe74pV2t7Sj1d2tR4XwpUjqFw8Ezs8ZQ+5Ee+/tZb+afN8
2c6tmNLRnBGsO6uFusl+guhn3q09rhZWkqpqH/djU0FqHF9v+xKiXt0rzeqH5LzZADiCEQu4H7Kd
v3cpVUXu9WKsUwhX6RGggwewgYO602HA8z3FDqQ//xv58rGUEnaLeiQwVF0SZRAYZPk394Gyp+u2
jovcAZ9V1qlP4p/uwHeJ+5RAtKMz65XAsbTZlI3tOCCRyM6i0GQ3T0C/3AEKABlkx4bpuo5QUhB9
Jb4uXURUsoCQBTyJ4Ex89IzfM6lCm3bPbMohZvpWMuegxd7OK9htSdOTySHemY3fu9irXIIhw5PX
1rEbbd3ZSJA6DIgDD3UcXN8v5y134V73rxz4Zb+UMArvTZTGj0nKAO2KPR4QcPb25qCN28EUbHe9
nYWgorIJcsoGAaFB7whVkWdbZy9mBr3t2FzLNS+EFJVM0Emjkm2P7M5M4aua/WTeSqBdGqBzg18G
aKa9ACNaE5A/4++lhHA1LINvjXJAAQU4xxWwxOL6Ug5w7qVAHze4RxEnDxxUIcMBKLjNBJPpPaTX
Xbg8jYl535YZKgsls31Db8tQzCYe+B3la/zXhWFURYk6aPxBTp6JqOTDrWzTY5awlc26EDtV+SGC
GrLWj4idqeue8Cp9T23oZqRx9jZpXjBa0CtErFiBZi4sN1WNaC6EVullQY9IKe6lVtUbrWO3uAc/
X1/OC5Hn3zR+WRVlYXoUvul1VGSiDop0jJ9dBulzPOjTQ9UQlC9za1zZO0tLUImlOUmMFGR6crRj
aDeTyRp+9xUsPtB0u7Uzs1ppZ2GGVIG0pEcuypirOkp1IxBduWljqITC8KrgKLxmOtSz3ZV4ujQ/
CvAjBgkENtmlHtXDL2J7Ow1X+3rVi2FhwFSRNDgwxLLg+Pqkg6EBdVPPAeiMPaXpFFyf/6Xff14X
X+Yft8mCmnoCHTm4NEa9U5W3A0/mp4l3ZOUms7DEVL2rMWkps9OSHDsZ6xAEB+ciy60nQdqbssyb
MOXFx/XOLLWkXASmouCaPRbGcWD3npwhA3vvQKhjgBZuX7xdb2NpwJQ1nPZpDj8W5ENkQX6mTnuX
DDIidW+tPFGWply5CuidPaWFrCH8D4NsUUH8eXiVLYSSy5Vz4HIHiEpyIKPVCpmzNMpFd9NW9EcK
2jP0d4thJT5eDr1EZTtAuNpmWSnmo4FUqpnle2uU4fXBvzw4xFNWK9Zkj9wz7FzL3IpyCU339oTo
tdW0tRzJ5SVEVK5D4nZ6DU8hqNqaYi87+WDWxq0Ri0Msk/e+FGt5qKV2zrPzZd8lnhFDgwUadsyB
PQH5QbTBNzQYDyQfs1utrKWlmTj//UsjVj6X0GfDWmVN95sIdt8Mzsq5tKBaRDzlnIdV7/nKZSAv
CJ3h0hkPuITvisxqAx2SrtgQm6Qh0Zg60jfzca0ssJC+IypVgYFQ5OnQ9T4mbXbKM7bXerBPTCjb
gY9f1r4EHmAqjK3O4ftuNSshbGkglU0/zp7BUdzHpufJ3dxNj3EnV+bIOH/jfy+uxFM2PIvbHEqu
sOd2dcJ3pl5nx7otxiw0qjK77eMRwK259KBxCW57ITbWbA4RdzsSMqfG2VaLTDs7YuXOa2N2wg2m
zJ6FLwbogQN+YGQPXSeaIXA9/Yz66Od8U3XFtPK0W9iRqkJcqtegl7kYmcI08LK+MyDQPJoP2rQS
bv+9Sy4Mj8oRGMaa5VADhVldXwn4WxfYlm5lnAT4insUa/pAr1j/6iEtBfBil1YbmG2OW+Kw4sCQ
6H8oO7MLadGwQDog0AhNL7eOA4cJ2RnGoWJmu/JT/z2eL/xUtWJp5EU80h7VeW0/bKcN2+lhsilD
uoenqbxFSSaYNzfyprnr7op99QCNnPt4u8aMW9qQKvZqiJOupt65dUhSQ50893MZQhqt3tqwom58
58/1GLxwfqjlTGjUgJFvox3Tu+N9YKPmvMafWPq0EhSrYmrG4YxahKLrpja1MIaogP69kxui3P+N
hloJDE5SO/oRwtMPI4PJ6VDEW70v368PzNJWcP/7/Uq3gGaTuOfodTVGWh7Lw5z3NmihIFFCaDo5
XW9nIRhZSlQvhFHVboYJgEDHaxnrG3eIV5IdS11QJsDwIGsz5JByHVLvbgatbnBAsgSs6Dgba7mO
hUl2lZ+fgx7sVV5GjiLrtpWFJIDeuS9tu6Z2tjA8rnIweVnlEnduzONg2k9AFu1yM18Rvlj6tHK/
9LwRsaVFcbVMRv6zcwfjrq87BJXrE7s0Msopk7ajFs/TWOJmBvkD3bkZMvkkrGzl4rc0ucpBE8+g
TOJ8lpEX/xzxJDenE6izMKFag9OeF/qF+KdSZNyqigdziEvYWfxpqwKyVjEMsT5s90YbyB6p0e31
cTL+VbMvtaRsNTOjkL3sJ5BxSnNPweLzipveKLeWCW2eKoVFQEiSm4q/0zRkxe8GgsppOobuWVVp
5vua7c0UfO/yue4D5k076j7nWbErxx95Woej2wQD/5ENyRF4uj01d62wbmA/y0wIZyKrAXidKH4l
/AibOh+ZpUZvAohKkKTbov8nBmOdChjUs0kfgwn7RKOZ3A3mPgXN5qwyDguiAdhAgCj8Rvyodfgc
4T/Zq936rhnU/DPT7xqd4NMPHR6rYFrAEWqujqMx7yUUlaw9Q4XSHZ5l/GnV84ND5o0VQ5oj3s+w
q5rhIpx7N6xrtoP8hKkJGQFbnaD1ZP6pzc9ymA9MZqFeFIE3gYtP/IS/lKV8rWBEJ51gHN8hd5Sf
tfsn3/SCRoIr34QAlsjiOE7n9PCrPu8BX81rDpO+d/6aaLiB+DE8EmAFRFtfEyKwbW0zFkD5ZjBa
H/u9xiDTPZWBPexKd2/2MNKC+QOM2Hr9qTCKzcQ6+Nn94TRoJt3nbEvKp1jAlsW6gYdSZTwZ5NnC
FTnT4G+n7VIpth2/ZXUTCaeDT9svIyPbPIZaQPPQuEiVw16szBzM2jax98jXxtKnxg7WLBseR6l9
qFMYwtEAV4i0DnBRDYoutFEOJs0tbq0wxIbP72kC7LaEr48A1legetAX5YabYZJIP4NVHvlorVth
21sNB24554FMrQDEmQ3kP+AEA5Wm7KVpnhsxbEpLBk1SBGSuNjyFOYqzcaZ3s9ymlRaa0OUWuEXx
Gy6EX0qwB39qNaStq0duhDVk6c15O06Yn+JFJjAGf8Je9iFP4Jc6jmFfVng6bIWD3o8/XVhDISUF
ic+NCzMsg0pkEqXfjrNfz7cd9d3itvljFrsi95M32vuV99lof0n6F9VoaUWMD0GW0PD6dl146qhQ
Hl5n6dhlZRfpYv5w4MbYQ4NiY5L01zABiUm0X9fbWYjOKp8NsgwzzLQFdF5iU4SdXpaninK6kthc
+vo5qn55S7Um5y4cUBByepntAW9ngV3A/Or6b18I/c7571++rrG+yNrYGaLZ/kNwgWNYJxCzDL73
9XOfvnx9TIpkpoaVR32fgIYn4JGzc0HvQmLUXMPtXEY5kf/hseXULHC4gMAY19k2Js4YdGSg7zFN
67sObhtHjkdTAhPisoOsE9Mer/dt8d6rHMp44VDAOTTYy+dzGsPud4DXTsU65s9pqu+RBpx/mZTm
b0lvaAFNWpibGbx0V95vS4ee0rwFtFVvTxk7lnO2GxKN+bpoIUDKb+YK7onVOJpwas1X7piXFZkg
iKLcEWokSaFfBokekbPJdzgE5jrq/aB68WQ3UDQaauedpPQ19pw9uNS3aQlzKwBKNnr9vUIOURUy
WQMvaTtxvaM4qwW7mi9hTIVs3spiXbimqFS6ggKM1cKgNzJz45URJ/BG/QC6/s7IvZVH68JetpXr
gzMNeUwN7GXaGftSiFvdGtcSO0s/X0lRlWne9cZZbQraMJtWvCJ3sBvJvQV3zO8teJUJCOkbT7cm
xDmTGyxs0vm977uDgFxLQpwD6eeQ5TLQ8BAptep7DwOVIwj4oJvWZgbxhh6yP3DIZU9WDKcgOWnv
RG+7laNiIQyqVMEURhggn4Ax7IjnhM1+28PrsK5WVtbStCsvg1oMWtrb+Dp336a48jX2eX1Klj6s
xAANbktF5YJymE/sF9SB7k1rrXS+tJyU/a6NU+oyA+D53NPf6rF57OYSSYzKQypH9m/Xf//CCa0i
ym2aZMKgDbh8sPGErNJ2aOEnO+LGZP5N5LfQGESFj0+V5zUZmDS4Cws/a0iQFzBKitc0W/4VSC+8
CVSYrWfBKdGApdlhIsTcw9/BhlVaUdJHnSQFHrM4IVC71eA2Vs0HreawOTfsYVsXfHwVAnxDUKn7
4QfW4PzCYE24sugWzgcVkCtRQ3O1uBmOtlEnvlM4SG7Md0Wv/Rg1+pLN4A2xptf86zO5lE1U4bk5
75mWezDM7Bz46No2tx7p2Bhw4pw305TyMBWwLgRRDWiGyio+GfzzhGXv+2k+mSB8tR7Z28S2Xyhl
+jPYN6A1FXr50k2euEvLhoVVk80rS2LhzqDCBgkoZkgdpt3R7WZ511VZcurqGY7AszHd4FDnu8pu
xCcQ9OKZOSCpXR+kf+LEF5aKCgzS9DTmhjDFEczfal9x6e45/JFhBjWKPt9O5pnLcN550CBjw28y
pG4YJ0zedHZT/9Q5gMmQnS00v8oy449rgaTCXVptRtTu93I06YNZwpzNzbX6t9VMI9y+nUZPQW6j
DEyDduz1bQ2Jr40Jfp2fIZsG6HzRCEitmmcHUFLtc2KgIiBI1u5lq6d/TTOFfBRC8FudpLjL9xWe
TJAxhDubY83eftLtdpcyYc646k8eLAPk9NvxRko2Oux+4FNN7INdW/nO9EAf8Zu0lS9lbM5BZXfw
l3Sb+kk2ZDyhPlvC/K6B02JcQvLFkfmGNlAOr2AK9R4nmcSDkcHUDi5dE/w62+bFbowkMFsC01OH
6JFJbHPloF6IfioYfADVEEhtvT86LYxv4cGJ2JqNNm4b/fe2p4oFn4rEoaSgsDGDEJ6btndMesip
D9421ZMDz8enzkxWerMQClRsOGdemcxj3R4HXGfCxpVvrJ8eO697nKS2BwUfes8z3G+vr/LLVGAI
GilvCjJ4SQ3h9zhizBqmTTzzNgmllU2fLp9LuWF2V30CKBFDWSQj+buYK+ck47p5hv9mvrcTAv6w
5eh90IOpwn1ameJv2qX9HkyT4kGmnrw1zKx9N6ayDWF9Z/7ubWf+XXO711a26sLJqqog0sq2zz6H
1XG2mvxA6tg6Uovxlcm/vLx09c0ywM0ddU/WRCR1tmcDU+aUAdKF/sR/XJ+Ey79fV8U0Bq8YPYfH
HMXK7Cm1tVvLmN+uf/ryXUlXXwKJoBR66wOPuOFBgjJpo1JON3q8hqC5PDhEBf63mlVNemv1RxBU
yHPpDU0wN4Z2B2RAvLdTuaaGttSOcitLcRVIBqfHAQkESJhPHcy2iIXUypzJTVIw7eX6eF2eCqIC
/2kS2z0Up8QxxmvwvhtQMHTnovn9va8r97SR2qVu97w/FqCwo27vwLGFlGuRY+GCZiqp21JMhZcz
xo+J3STwIqPGE8mHbF8jI4hrDN70JR2HlTfmQphS4fay53naTgi6XQnBygx+80BvQs+PFY/M0j9G
y3uc3X4lpX55FROqPJeaBqNmNkRg3FqyTzz46npZ3AaOSNPw+tQs9ee88L5kP/rYLTnJ4esMUT1k
/JDh1U6AHWufqUEhBWeRXD+NtVazbcUr8Xm90YXVRs/9/dJoKQADbzWXH2msCZhUeBIgJON7FSB6
bvTLx6eYFV0HNYGoE3QDDtambdeAwf+/vy9cjqiyH+MmMWRm4ePRT81/s3zLL/0/TuBu5Mbyb2+D
n6m/5f7tWxQFt1v8c384bA/b2yC4vX2+fwQH1T88+r93u7+7x7+Hv4P/twtvTrvDwd8dng/+4e+N
62/CXeGHd8djGIYv+z3+9X582uyPu7vjBt8Jgmi/wf8Tbo6bfXQbbLdvwcP5f9tsgrcg2Adve1Dm
Vm7MC1uLKm83x4klHSUWYFbnxUddTd09w8sqAGy/CxKP268QWMrWFEaXlrsSJiimLkm57hy6DGbQ
M9nCk2MHSNTKmX9ZTcogKkOgldAwn3LbOdSlux1TDV43PJJFGTKUPSZ4TSfjSeBeazsvbZo/SjZv
0/6phwXy9WW/EMxV1gCtAE6QUycQzAvrfnSAA2iIVuJOkHf7VOpkd72dhXFUWQP6ZDQwEHWcQ8oh
EWEfvfqzWot/C1v3n7jJl92FQlFiJE2GFZGI9JTDcjvsK5gKXf/lSyOkBAZ7aPVECukcLPrIyT04
rYEXP8xgcV///lKGUIX2w5GbgKbXWIfR43dZVgV424d52m1oCcneqT5A32uj1SIoa3qKBXV9IyfB
VLLvXdlUsD9PpxqIXmSi6sLwmbjPkh/Xe7awU1WY/6QTaZZGg7U16dXOlHMd6pBDfYH7V3YTC2Ye
dW1ag2EvAY1UlG9iw22jzzx+NAvzd9KwjeT6FtTtLe0BnMeT3YcaCupsgEH5vDS6MBvSNRWfpTWi
RAlYIc4wnMnL49jYybtL/o+zM1uOW1ez9KtUnHueBgdw6KhTF2QOykzNkscbhmzLADiCBAgOT98r
Xae7tLnFZIeu9rZkEySGH9P6v1U19wo+O9dRn3fPWVWvAUuXRtFsWdH7Q17oYAoOpNk15ocAMVuy
p8uttdQP54kGAF+nXQ36zFHqvvbirA/K4QqWld0YGxcw7rQ7CwxIZRd1TNIcCNgmtEGnGMaieXWE
5FstTb+3/SBd01Yu9KC5mJoYWTC4imc4b3Cvlc2/c4FbUaP44yCmKK6BVV2Jgws1O9e8Qnvu+zYZ
5RG01H1NYWQ+QZAU2369sr5Y+pTZtOUHnu+7uFaDmAVXszgLKJ4dcDKOI/enR2gHqgduBtwkXm7M
d5dQkDHPglYbgbtca8TZ1JOJx5pkBPYD5mm4YuGJK1Qc+M72clHv9n0UNVvbMBhThnVP+cm2rAqc
YNltSVZM8ZQRevS13/+4XM67LYRyZsucSoDKM2becMT+fyPzPm7DbtuN3koYXnr8rH2Q69lHshqq
k8zF74FYX+VQPTl+u7n89u+enOHtZxFCOJ1XWmDdn4qQJ4VOj6Gb3/caNrxN/iBgegCs+75J/ZfL
xS01yixQpFmO/R5MKo8pcgFHZCZ3NUsiqMwmnDpdLuLdWdf25+osRlhQWCV0zwFofUmqgZqpu7U9
5vuHw3j6uWO/mdPHsHQ7ytzqpA0vd40I82PDew00fQCsZujav2nVCvBMMmwK4jS07CHuYeHrblqf
tV8AuPcOrlvbJxo03lfH82BKcPm7F4bW3Ck1zzogWF2rOhXc2fVVChyaBY4GT+APc6in6wnyhI+V
NOszngfRsTWR7hT5emv7EqIZ6BhoedvliFM6/AKB5ZpOd6H7h7MOYxUGsOsJ5gtd+gWwxUk92vxw
+TMWOspcZaQMJSMJkcMbiOJaMvJlOFvoXX72wmvPKbxDBo8GMgl6BMrrWQOARgT/5Zl05fELw+hv
YtnB16YdVXXyZPC74mfqTN7dW2GJVPy0fL38DUsd6lz4m67u1YEzalrKU2bbgDn5sGSvIDbBBhT+
LrvJDQHuX9mHLlTX3GCZFnlk3InVJ1LojZs9NtCoNMPKdyy081wnGHbuVLowSz9FeQ6MojDFZsQ8
ermS3lcNYA1xnlff1FJIAxWWox8eR+2Ya+pnGHQhH7Y5rZwNbzrx5E3QzYbGsuD/occtRJ3N1eXC
F7rBnItcw0bDS3H7c9SFiTNfb5R8GIGSq6Abu1zCQsPM5SQTSPR5OrXescnPiPvSs278PNA7TOJi
JZosfcS52d5UoLB1oUuVukfcCB+JAorRPziTt3XaD6VioIlmM3TKfKsvCZJiDYfKMh5y3GoHVZE/
jn5ZJ6YwQ8yczqzoe5aqbDZh66mtqQ5t2M3L+th13TYy/o3Vqw+2+Sz4Thlc4jhxoqNjpU0CWiK7
nlhob9FS4z6XTrEyjb67LkSlzQIvh8GQTzOAoNy62ZRlTbBfSZ+j3jvotH7wedGvfNBCQXOZRju4
DCIN5R67AHo/HaSJybDsyIvfpHT2VhGurT2XCjrHuTcdjY24rODEuEA0WQ9Nmx8d4iRlnr0M1fiZ
sDUdz0L7z41MfYZEHE8gz1uyl5CPcdTmcQGV3uUBuRDM5pqN3kCQONlYDraiOgW5vbOkWWmIpRc/
//xN/Uhj4zLZQUPIkH9mDIloAP99dnu2tm5YKmA20kPDwWrNkV7vmijOx8Og3DhbyyNaevhskGNd
XvsZdYcTU1NMB29PeyzD/bUotbBOnmP+RsBos3Gqa4DiDb0tuW5OVoMzKV5BAYcE1I0romInVcn2
yDThK8lRC7FxDjDOYLGaDyDaHd0CDhB+f/C6iidWUH51BF1zPl8qZDbSgaoWqgmG9pSKapeKro5F
0N2baPhJdbByY7nQbeeaDRVq5AEbZAfD3+7Jr4cbuJ19bO0wT5ahPAxCCC6iY+rW6FUkRhJtDIez
lQG3NMHP02FGxy5wtmDIyeLi0+AW4lo1xaumzdYwcyWbcmvJ4hCN3ZUQzkrwXejM89SYgGVKFCqY
TkN4NkzzkzYrrkp3zTj6/dx6xPHZUHcKnRfeiOBuTVV6ZMbmV8btiocxcL27MDPtkzs09EYGDtKb
8oAHz0PtkM/Eqop7ZKxXK7KNc+T92w0BXmMWEPpobBXWZoCHQFdIobUt/CKpJUsySBYqPoAnsLaN
fh92ibJm8aGDy15kwYQNuAXYt1pfIoiHJB1iWtdxV6q4yf1t2YsdUbi1NXmMwVZ6EfZ1dw7m8bAj
Jy6jBC3Nh8cCLPHL4Xxh7NHZYgHEfMoHKB6OQ3vOKWt83/nsB3mYlKUJY8wlntxeLmmpS83WDS7R
IyCF4JR6JXh+oWq2o8u+9UH3sdljLk9SKlAOEGMAIE5wpiMkyx5D3aebs9p5RTu4EETmkiSdwuuv
64ByVLnF45H2BxwNrpymL23s5woRBasqDXRteuxH+tpIa5dZd678OgE47YduMg7ZoW2g3lEEvAHv
iuTVjc6BTc31Hke3m8uNtNAd5iISaU1Fx60RZpa2vXG6IQnDO+XKbUPXOtzCImguHaGwIwNFMo+O
BDbrgx/EKq8Tx/8t+ij27G73se+YxZc+oDWpxAA7YyTL0Cn/1XTFnRmiu2Hk2UpdLbDx/bmugDZh
3TAOfDjrmOGbpob/YGlrFxxRneN+1hJ++rv2h/BV8aaO5cDLY9X3/JFW1QB6SN73u1RZ7sGLwO3E
0TJ5Lvupb2J4TFbfg6BDVmWEzM9k9C1vjzRYeXIGE/y+XEUL43F+u2G5CidvYoRkhE0c90INMiis
/NEhY7Cyd1voTPNrjqwlPMyssj8WHe3vTDCxR5LnIxBcVvgpjcSaMHGpnFlkgelHKKusbU6D6wKU
Ia6dyLpucr6z/A/JFmz/T1B/szSF0G0S2ZRVJweaqqpGGi6pH1pXPhMHmicv/Xm5TZYGx3yOALXC
kc4A+Wogjx7MUWKLuQA6Y8aAG0ETF4SsTPBLoWwW91MTlb3SoUQKnTC3rainfWbSNbzbQt+aMyKL
TLsWcLdAq3blFQvTZ3ikH2En+vVyNS00+FxEQjhO5Vip25N22i2kaKfUfmoqiEQtuVI9Cx/wNz0n
62wczoHt5TCgLW3EECN2Wf0xPyn/b8IUH4/3iXGONnJZ7nzmRlvFM7Gyqllo27kSJcw0LLQHIU8D
j7yDCHlzGwxkLfnyDx/qnUWTe26VN2MBlubCcsxAjkFkqitawHTOLYdmx0zrbf3By25rOowIJoN/
4MorDk5aFvsa9/cxGSy58eBDeSwM+CyVq8VnBfLc8+V+sTB85lIVy5aOqTB4kbRCTpmMIMA51qna
dbB/9ouHy4UsdY1zrb/5fJtBFYg0RffYT5H1jWsCRTsFqd7huXm9XMTSd8zCQFs5Ffz8enXK5X0e
uAlOvbbEvmawtk2pvf1YIbMIwLDAF07hD0cgm3e1/iXHfJPhLD1E/l5gzMpAWvqUWWweRofX/Zly
QRwX2j6vv3Gz8cFqxK5tQDUKvRWp11KrzPaQVLgT6VPke1ctbpdDcgtDEVgWtiv74IXHz9UgsGJr
sXTtwLLxrV0PW5jIreA7spZJvlBLcxFIFU6cRzaO0wtNN0TKX2SyMB0X5peDHLqkDf2VEbK0ZpkL
xkfLt0ojcNDtfNdfh51/3A2Hbm+f0j7WP/xn78m/Y/fkOj05V0/FDf8kflzubUsVOAsa3hgSUkBq
fmrJvVfcCy0TXC2vdOWFgDcnTBIPh9Beo+AwzuTnFKbQw7RmVLH06Nlod5BBrcGvq3Ax0Nw1anpi
sPmOL9fJwu5zrisgeZ1TXrfDsZbmVEXOC2xPoH8EdMSX/UblYb5x9Dovcam488/fBK4I+t0C5kGY
Fnp3Y2ftfT0I3K4OyRB4iUin26YcNpbTYrnZHWGi3iQ+r+FSTpPccuMc1n0B0m9bkSfQH+8uV8FC
9c5ZhwAE1oJZgzx1YKB4lbMDOWPl0Qs9bo43BG4MbPEUaxCoWx6jCkJZyCXS0Hu8/OZLjz///E1t
Mo/1nuqm7lQh2yMJbPfTWE41OPXWyonVQkz4I4x7U0AeIOMnsEoUEPxUGVrFyTYpzXbpmMXG4h9b
o//RvLwphfc5gygHd2xgCP90c+9zD1lSUJivE19riKU2nk00Xm/5TupZEmC2cecWbexUa1iopbOx
P5qnN6/vaK8yOWm7E1L1f7aTOHEtPuFEjsdhGN40enxwmX5uK3vn1blcGbdLTT+ba6yMZ5ECyxCQ
uXHjS/tY5fJA/PFjpwzkfAL85pss0VrNkKbFqSf1vi/VmBjyMcKs7c85fEo0yPYZdXfq9KNEOo9T
fyu9l8tD4n2lGR5+7spv3pzlEOcpH0G+61yQnJhFzt5RVbVlhMP6OyRNDPCje90owxOZZfyuk1X1
q9S0WFn6vt80dA49o0Ca5j3MJU8pUvVhPAaqwFAOAFrkdI07+353pnMFUVqOcCoYmu7kkP529N1j
MX4IwYi8wtlkA+Oe0pST3Z8m69mJeDxxYJjdlV77fvinc5mQh4yd3tiqPIWWjMOa4DL1xfOsxI2u
qT4KKlfi1lL9zIY7nFxD1RZReRLFsPGrfjtk9coq7I/49+9bDzoXC1nCHYiucGYx2Vm3AegEnt4c
m34fZz1J21n2ta6RuBYEo3sMmsC9ymETdRXCSfNAiAq3TdTqfY+rZJy0MusH74gTs4iKG6/vuqTo
kNBPKqf7YqwMRmd2EMRtkJKDztMC5n1jsWuygWwpD+Rugv4ubgfhPyKxqFrZWyydi5PZMqnmQCZn
pMW2PHzpxIMU937YXzswpLGJvXO96VbI4ljjnMz4P4i7tmN8v28A8vrXgQsLEV1UvcSV0qDgtZLG
skkmWPKWPI/lhKSqfkXysjCpzXWLIkC+FT/zTLu8tx+gYMy3hlruTyC86RGsUyvBbLRmwPt+TwSR
+a9fNRSQXeYmwMTTAKEwRglp1s4Hzu3x947ok3kn96MCC3M8WjbPRfatzG65B/FnbX9sWp5ni3VS
ltgDYq1mNzl9sUxArqgo/d8R7kM2Dq6RV9rj/Xjpk9lUVjjEd4YS8yev/SPY3BscQ2z7dthcnhHe
bwE6J3SS1IOPFkh2J/BGDq6wt1zVXy4/+v03p3M2Z93gIg9kl/Lke+6+0w1Uy86nMNBXlx9/nmz/
3sB0zufMhT1AYnCe40Xv7/ophGFnjyxVU1yzCbf3BtyePOX1lgM++sEIPWsMVdMgw6YA25i8wPkJ
g/EmVUnq9d8C5Z9obgcxjrRXJuuF+purFHl1VtZME8K0hMkf9huj+1qwevuh6purFMMm8+oyRYo8
ge9LCyMVijuuIXbBiuphKMpA7anXYF1LXzJbddihaIYKkfM0yh+Fv/cYHJE/OGnOmY3E9ljpUYln
05jpl/pEoy6WYAo48orqlVGy0Nfm4jMWeSmyxkV/KtWPVPx2Ove59SIQp8a7P7hLUsVaTSst836o
p3MxmphKWw72CO1kpZFLr9w2Zh3/iazITSWFiVPPu8mrD0G5bTpH2GW9wLW76yK+VDQZbMwmXRqn
lhVz0iXAf6yEy6UuMAvHPZLrIwCYqxPT7tZW5Co4nz0Kd2XdsRDGwtkhlsx0Dx5p1Z3gIfCts9o9
ccOVXerSo2djfqysooU3YHdymyl8wgUYcuFVV6cfWw/PJaaDpOUYcLs8Obhta6f0qk35jbSaj739
XGUqnWBELQPgqEZ338tgA0uqT5cjyEKTzmWNvE6bKCoZGH9DmyaOW43bkhRIXMnJGiPy/cUInasX
s1bX9qTy/tQznQRDueG8jSv7e+qMsfRW5qmFBp4LGPOhqKIQOLoTckGvaBV9o8qUKxPG0rPPP3+z
38LY9aZR5OWpb8DyFTFx1+Le++sbOlcsdqKEQSkXiHttF+xLGBA/NyKSWzvv+JWou7UOtNTKs4E7
9oGtFAnBL6J1c9MPY/4MhVZ6MtLPV2bypU+ZDV5gwytNDXzETdU+OEZvKpLB0otVj5AurgyzpYaY
jeKIpnD6ts9b9lFf81Q/h7X5dXkcLDx6rk50chCUu5D3J+7BRQOoQUUeP/bk8wzxpvfYXVqMI3IH
TlnfxwzMYcf92NidKxDrEEDzutMG6NgOJ+bNrk7L+0wNK4vWpSo5t/SbFxetG1RAuZyhV/Iqo/5X
mpbTypBaiAlzPJQXgEeLEzZzCku+zweyn2qGi/ws9q3nyVmJCQu9fg6H8uu2DbAz7k6hDm4h0byi
dfs9b9lKj196/Gzfk0vScqbA1qZOG/ttuHdIGg/ex/SldK5EhJjdK5Ah2J2ySBCoHhiPi8K9Janw
Pzadz1WH0MEM8EmdYAbG2281G69y4GrB72yeL/f8hZAwp0S1ekwDXeMLgBB5gvvBnXKcHW+K31Vo
fbtcxEIfnesN4fk7SlwZIeo4903RbFXb7S8/eWEBN5cbis5WwnHw5MFWT+fk6yY0j4pN+8lzby07
OIYU152Xy1pYmc6lh0Xk9jlnjjlB8c2gShv3ng2nP1zl3YEiinuLHPZ/kY9ky6ZdS2hY6L1z6SFO
aMD6saCBGEgpkgE+xhBTTgRONADxXv6sPxnE7+zu5vLD3Or9vJ/g0Skxz93QxhpvbM8UJAEtuv4C
1D9Juu5hIELmm9H4lYyzKGzvWKNpHhMZBXZiVcyHjxnSTvesghpswEbR2SDPM38RmPPvDEHqSmyI
X/Mkcycsef3GFzA2VWUQhyVduzpc6MtzCaMC+MVHnrw5wXkeS3nlfZ369MUYtbXaj12C0bl0UQ22
2xuFMii7Daojz35dboelpnb+GsidFAKUsaEwAdBIXCnjdDj57sr+dqle5tN+QNqw0m0La2enBjO+
AigjFqn0PKiLlX8sZd3uLn/G0lifzf6T8AvgQEboADKgyPRvOFZuP/TkueAwNDZljY0n983r4HxT
wYrYcOGN51pDYdUez5se43oCPRma9Zr595dfeaHe5wpC4VpN3zJMoHyQmDk7997xyFWJ3rOxGV2p
l6VCzj9/swLALTbX3gRUaSUqYJDHxLHJHc+Cqzz6aNWf++ybIuyqL6UHK6xTodLpiri9c8ylXtvy
/7njfScCzbWDwo0q37QdWqDsgiuDxLm9KJt8OxEbttolA0Ubh1v9VuQ27ECKttnJ0YgN9Up5sO3J
ihtHVpsJd6exVxHkfqeytBI+WCFuZ33vVulxXFluLYzSuaExF7LxogngxqiL0k9RXgY4aVFwhhAO
/dgImhONkEDY5o1gGlZBDXyfcVN0ZZGpXvmApd4yDwWA5ZQtH8yJOAa+KtVwzUX0mffC3qTKmA/2
yVkUcAuKecAzZ57td6f8LOCKK4K9KR8vj6uFITtXpHkBi1rXQofJhxdpfqlRrUyGSw+ebQOalo0Z
zD7MSVo3IMcknNcry7iFep/r0Kqxa1OnmQxcmoE8JwM441Z0A77XrRnDlTC/9PazSFBHIGGRFG0b
Of2ziMbr2jbPl2t8od/P1WSOyFkWhAiSkrUPuK3by4o/N4W/0l8W1lZz9NEU4BK5gJMB7hH1Z+5G
pyZNb3ObAPDf1F/Bzfjketkvx+DC/PL3LFXVbFtQBWDDRdg5nUhzW7LfbrhmrL704Nk03mqC5Fyl
8WD+5JPXiK+d7C51oPnAbXnLYSPUnyqKLJCuSHpxywa+CdcsUZfefDZmU90OmLvx5mXz6HXPIMOt
dP2FbeRcL1aM0VDC4RjpRsX3biyTvCjjmsMjQFrYx3wsOZb+TTYGLiKLFHwwPLgCGn5tyzym+a8P
dZe5UizDyZVEWiSUSfBJiNIv2vp8+cFLdTMbspXHrR7XZ+ZURuqoEG2Q9xfz/kUVdGPA47xcykLT
zjVhUdsiLxlZ6mBLw3rEiC2AeSsCjT9ErXcm7zmYKHR1L7PR6FMq08yLqVIlDBA6liinpwkPYF1l
Kh1ser/C6QFO09We8YZtYemQbbgj7auI1QpacjptLBOlWzCwkanfWekzLM572GxAfJUTp8FfLtkh
5EXwOrRwesS2u9ylvhsdppQGN4h8cq8K7MY6mcP7go1OPFQNSziNXi9X48IQnItROotBvBMhCKoJ
c2fmmMMIUKMzDS+sMyvz80KgnWtSpCI27NgxWHrg3tvJeglF91WUayjuhf42V6V4jj36tZyKE0kr
L9GEPjEs61Inf7IEv62UWQOwLXS5+eV9ELgwcNa4WjFjtiu7cV+5/OvlZlh69Lnq3qxGteRW0Als
xIu+gRvBN5L+uPzgpfY9F/jmwTBg6qcJdn2nAbwIBjuNodrWEqxMlrX8qewkfbhc0PuN7M1J9f5I
6RB5QXcaOr4hFgBKstuU0bfLT/8jGPz7kPTmR46OL0flBCHuUbyOI5Wvhpg5ULh0bhoeE2rkzlaQ
bgBRy5510KX7qfOq+0AMztalXnCV2v2QFL1TJpPtTVvT8X4nLFZ9rJrnyTZVBEvsMFP6RMPKjYtI
PSmpnpFIvTWD/NgwmqfbID6QUYWpQhlql+bmJhDyM5T6a1iBhXH0B9T9pqsAiwsVn9/gVHdAXbVe
7m0nAWFaf8bJxDl37SwxcMZNYBxXAQlYBzsgaMQPgbunAywW+b4aABvrJlo8MVXWBx+Gi3FFlBc7
g+Vv296wh2Gi/Sc7m/S2942+qbvSTiB/GTbGb1ygwLHvkKMrb3F/2N452Hd/ThlHoiYf7Oo3VTrF
WR6U37ruzU05RfAed0JLJF0byE16drexa+HGlOuNU37JSNRHG6ZNfQhyp9m5k6uunXHoDyYFnDou
KtfHjRCZys9Z5vK7oucVku1wzhL6RbQtGSsS29TqnoG1fhemovngGetcuoIsCpyHlFg6e5ptR1Xu
WODE0l0j4r6PNEMqy2zJZkZ/9AXBEbrsSU5jz4I4Clci8hhNfbC3S5dssDnFRX3YVbeBbbJ7B/lb
+ygFuaCFK/2NX9TdynpgQcTpzi8pa690AYrT5tpxdPQt9VixpcDhPHfFaGA7lBOKwBRa0Xfdpjja
1G0P051hsH9fjh3vh0B3fokJl/U6D8IGxdMm+1mEdXAFly9nExSS33qApW8vl/P++HHnN5p5x7jF
OmWu5dj/SItzFm/pxpqN33qSHmwAQTaXC3o/1Lrze01WuWMvWj5eAwYqziJIvXXaAhzsIFuzNnkf
z4nTrdmEREbBWWo3wzWrvXHaalhvP1m9cG5yEk6fooib2zrNwtMoMvtrTV3nN7wMxms4DpVhXNQV
eQwJhataaFNrTZm5VMGzuSzsM8YETNCuUwHMKbiy11UASn1lsQc6FF8k91dC4YLQ1Z3DsBmcS1pv
1PwkZXdVwhWsUHAEQyKUdu2tC6REVkb7YjwU7Ddz1iRJi6XOtkOAkea8RQLrqSIwm5/8A7HC2J7S
uAyKIyS2SSjVHleFGxXchR5dOdBbmFrdOYiFgKLc1nnOT0NQRRDoldxOrzJnhFqs5lbzRXS02fRl
SQSc1qY22+rC976xyO5/MZVBvtxHnjBXglj9sda29Q3sWKO3jfH721AMw88/vf5//Rz+N3ut7/97
slf/9Z/4889ajq2AHejsj//1XMPwrvzP87/5f3/nr//iv/av9e1L+armf+kv/wbP/Xe5mxf98pc/
bCuNI5yH7rUdH19VV+g/z8cbnv/m/+8v/+P1z1OeR/n6r3/8rDscSONpTNTVP/79q8Ovf/3DPq8k
/9fb5//7l+cP+Nc/rurqV9e+qL/9k9cXpf/1Dyt0/2m7XuBSmwRY7Ibnsdq//vevon+6lASh5xI7
oEF41qFWdas5Cg3+6dkB0I5gzHmQsLrobQqXtudfOf+MQjcikU9ANXHPOuX/+3J/aZ7/aa7/qLry
HiZ0Wv3rH38Osf9nyUYphflT4PsRMCKu59O5BtELAX7gOaZmuDFByZdvvUZsHIot4bBXQ3QFnD0W
i2KblcHOZPV1mrYnbJquPIjzquhOI7NRIlW6g6MC3OQ/81IlY2RuTPUQIV8+IzElyDAPs/syH7ds
El+63nyjrXx0fRybFt02LNPv0p6+YWO+LfP2Rx12+6CdtlNX7ZSjYrv6LGi3zwHyrAK6o2XxEIHp
Xbr2TvPXdlgREfyR3v2lQlyK9gqgzfJ8wKLm2kNcT/RIbDBsL0ZQsXkbFGDnUYmLp1vBiPML0Ow+
pr33iARVdoNc8eqeYOpK8k7dWhl8pqBaE0/QC0aHwdR3vIJ3kwN7I3AnvxVTTRM8EUA1S/MH0WUh
QAba2RNuphPItHdBOhRXLYWXQu417aOd7xhYS0eX19eAC7rlaA6hbd8XWdefHOElo608eClGz4Pv
pcc2H4fbqhbOo3eECSHn0jqkvhHJpNxs31K8eWUquq1zJCFVsMRAJmizlZms4ogGfINcai/JteoS
ZqrshNQOEevOtx9LHwgjej5AbFIS3bhVBitgn9/iXa5VAa4aEj2iYwMy3DFVrdi0jdx1k9ci9dU3
hzTDLfUYmGbnSzisdwUr7+Cy98KFCq8d3NVu20jke5Yb+86Y6RcdrO+un9ov9ai/sq9RRSlwO9cW
cIkrq/U/udCz1gZUw4tcdH3b8ebqPwX7g5KzId35QslkyL9j5XleQ+dBLEkJq0S73Iw1gGoKuRqh
08NtMyu/R92w00WPzCZgAw5VrRLkPzKI+qynsgASu+jg1Ks8eKrpKoibdno15/+pRahv4QITj46K
nsKeeFu7jJo4YA5Mhpj/KFJm7bsxajYKJGDJOZhCk4/rhhBZTkqUu7ps4bxCarrB7qWK/QomTm+i
178DxNuA8OfYalYjAcVyAGHh/J9z5Hm7J+Vh4xgSCb63MobR2QOiX7mK7S2qdlYYjskQiWhvImht
hLIxFUbeT5cE4hbpJbssC5Bs3Nmxsiq1ySVu/fRAOWTmjvricW1fd559m5btp9ay021altGhD3+G
I0mPFJy5wW/X4Mdwd/3r2hIxDk4MES663CgiOAeYUyQrVUee3zJ3V7J8I938See83AvR3Pnohvsp
ON+xTzUyM/78LzLJsJ4IhmE7iNQ7lVlYHLmkMUK3PlrDwLZwP5Gw1LTUNitotcMZx8FvHbSjviO6
N3A6dos4JMFW1NGDZzn1VcHIVcfHekOru8BhT71fMqSYYsngBuYxS38zAnTgGb9LJrOPbH3IWpFt
ZQ0SDjRHoBrDdfeT444wF1DsmBWfUqiHIOoU8GlFNriUots3fRYmLQPl1m2bJslg+hNlzlc2hT+I
HzzJNEfiz1D7cZENT3Dg+dSKxoe+Jn02/i9Z0ljb6iuOaTa8G69DkSJOFM9ZENxg4QgD3Gz4pF4n
aqnEbxwYnVIvbrWbNCWZkqzsK4DZf7gezs4qdo3aQyrD5E0JxOc/WNjUiQostonQUQZifkCKvgtL
MP7qij6oXuXXKdP3HU9vQuHZV5Ctp7DabaFW9V4IDu8GI/qD7RbfprDMksaXItHQHcPoVWb3INrg
FuVrIzrnR5pZIrZy90fbZL/hYvjip9GWQx6TNNOd1OV0RKYK2LOuuctVc+c15CWFB2dVB3B5dUYR
ez2DA70Z4OKUh9dQxrk3fqQJqJfDszSpteWF+i6zVMZD0CbYGMGzVTpi4+kf1NPVoQwnHbcGnqsq
drJgxCJbT1uvBQmyhB8whvgJ4odmA3c/gmxj7cQZrC23JmPhdUNUusOBo4hhM5I4E7SKBYL2KXfa
kzeRF634UwUg4zGvbPd+apneAQVwAzbZA2E2BUbXOaa63xiHPzRpP8FJyvqqjP1oHJAPa9fbaEX3
yDsqAT+UWZySu5I/kEGpXaSr27AZ7nUJEr6nSY7vbIrD2Lk3YX7oK8q2+ClOR4dBxLCgpXGO/kEY
Q3DSv7Ro8j0yzJBuRPqko6mfSN8KTtSPyl1nQvjeThb+sdYZzhLEQxMgu4d2bNxlIvuU6eIXNvtq
oxm1D6lufqcl2+Ga003koW7Tr5T0Liwwv0opTVIFAiZo/V65VbkFORJpE5WAv0Txw7Q03IwjcmVJ
pgGVxt1a7IZNkFRR6m+4X24i+D8NQ8B25Rjtuyj/MRpr17qp2kw6ehny/gHHwiecoIhdCQPMvKiu
JaCdXu2pOK1qcgVDlqThNSY4ePNOnDzkwhk2drULClXHJuDRDT0Hyv9D3Zcsx65ry/3KGdoDPoMg
SIATRzx21aiqVFXqNWGoJQkS7EASJD/i/ZR/zFn73ue494bDER544IliN9pbUhWBtVZmrky3+gI7
3gdYxpL4E5kIXdiB0f0SF/bNZCbFhllXQt4p/DZ0dHOwqvXCkGESe74+U9WeEa/lh3DNeph4ozfL
TKqdNeKtB9a9Ny2SK2iD2HnTP3S29kEKA83qkEpTbuGCU9wtVHkIGe5YgPL3XcwEX260X6caRldW
rcIqky+87s+2oSC7aZUHWIjmEUifs2eeSEpFCBL7vU+XS9nwp1bl94JPJ6yxQa3bt29uWn3MJkfS
sN/jVBOeAGBTAZxV+3rJ4n6y4YjmWyncKSAk8l3raMH7eCz7dkNKpPX1WXbk6MSStC0SpOj1eGoA
AnGBQDlnzt5YKh9Kp3jPqEUDNZW77qY3bFbyNFBpncrBOTOkOgVqJDGcrUIm/oQkZxfYSGJ3mqvm
WMB4Ge9aNp6Zj8SIyknhTqWc2E9TlWDPf0goOq1gqkUVCQe6dTjE4mlOvaDm2bHzkJtbj+0QWBV7
X6qNx4YXOuJbx/LLd+6uV5daWWhI9g708gGgjdmMt/zPnIMMKKQK0PwPuBtqL0B3hx6updFSp3k8
E35HGd3TZS2iJsM+4FwPQd16bQCPsiwywtRRt8QrKy5Wzr8HL5fIBhhi5JNn8CczE0K3TFoHkig/
AP1xKwE9DPCkiVPsLKPrIEfoAXdOPfXR1EOqMA7yFxqqTek2X1VXzxBYDWgxV/JQzsPZGsW66dcx
C8gEPzTWkDKQcowNQkUY9e2wlryP8K0/E+O+5kAbAnvpDLQf/COrhwNt/M91ZgauI/YEA75cxH41
TZFT6cdqxiGEQ/S7sVOssHvfuqV3JUkP0p+uWU3d0PZsnNW+w7pfWlxcZtAKrXLXumuSAmI8WuU7
PH+AcaJ/jbEjX0RmxmtKmzXs7DlMs6OlKrNzCfu1xnnvkyqaAIamK67blfgfYsbSgxqOFfE+SwSb
BGhGdlOBz6C4aDO3ZWFvSjdBMxq54/TWF7D2g2eGl+eXrBkA3OQb7WKXtRydp9k7GAeHr2EgeuC5
MiVD63wyp3qcnCZSlvl1uH6UXnPAZh28I2pzXwFKDXroh1Nelzi15DzR7yKFYIS52cGj4wdEALHR
2W9f3HVmQcxvpHEsQ9fDJvVceohMG0a80cWw7ZZ2h5loXshTxws/mCfroRomXIre9C1VIy+TrAOm
/HA1CpvqNnnyVZeG60ihum5+54qaQBQGhdMbcfcqhPJVsP7ySmzptnUbegiH6rzyG05hQS7Vg162
Du8+eScfbVXssZ6J7tjJWUTKrcW9l/TXX5cRF7tQ0SqQTeiT+pdY/W5pAI0M+NTYM2lgNfkBjKYV
CuqmAW9kPNklBCc4T4FTZFcLapsIuLXHPfRlHpKIZt3EKdl0GJQQI9rDYbPsj3725fjV2zxQFcOW
SSHqnA37eu6ijkqzSU3769XyA2N4iKTZNHRn1OC2TPyOQ3i2EBJgre+qhYwEx7fAly8sxbeWHw81
As9BBgTKM29ibV50OT2UqkH055IeOclfuh46xPzFl30WohBCydKSc9ks6CCGLTB4iIXcCRWYogxQ
t9m4vMwjh/gyQl7YS2Evz7yzsyArFjjeD3ubwTV+UGQ622OxJ0vqRzZB6WS+x0KmvfdB4Hewje4T
UqyPiICIKIyMERaSIfBzqIKJ+XANWPK47/YWOZG+99EpNgmvcV+OskOgk1ViZkN2eyOnHcrQ1fPW
Hzjww0qpG7fG4nnA+ruZYhtcDPA560fqxRhuPyC4rkJO7UdAT1aU6Wyn3TS0bytkbU+eiLEWlNzx
JXdWXF+wqmstTu+X6mUce3yX3bhJnezKDeuDZZnxqDeAG0cM8iPco9Mq9ECch4PfLAGGql3aIqWy
WD597p79bm02Y+XmgUv5kcLwY/G9HJYFNp7wLvMDl4Olhj9O1AtUlc5qt7c3bBb1vdfQX+0h4Vlg
qjKqt8O0/3JEL7bYH8LzN8+JS+S1Tg04sHINijVfoWgwISXDJtc7pMlyhMkvTiJKHwu/QmWxW2fH
gRWPq0KK5UqvWrrnBhtVG8mcyLRjhwBJKrcqw1To0WNXwPmftPzZy9YYh66c0tgqwUqgWNzmIGzi
W/adU+eYO7oUrdjwLjKdrFrW4dTmOOaF86koyxDimQ5hAxu6lsdrKkJZrFMCGg1mdMT7cEktYsHZ
FhIV2BNWGm+D9Zga66Cs6YUYHHUxt2WY8vmhHNK7FOlk0HiFhd3tC149WY3+xrj01GUwdU8H2JDk
CD/adL16KfMc/eeC+222YcaMYkc7em41PcIgr0Xl0X5oO2UdYaG9CsZ5OFli/qQtfnA1W+igi/4H
hjkTQ6IHfy8o+gM7EW33M2l3W8OjPIEXd443vxwBjfdnV1u/lWe/r7nc23kfZqZ+HddlCqjXYfpf
gtLuXktW/ooFo3df6sOAvqnQKH5DWvykfvtcYezDaYe8ac2/VVZhKm5jyxlRfytxhCoR+z+vtdR7
JnOG10Ql5TB83fZG4e8BCwEwTX4Pl+lsHDtQl+umlNt2XPsAWfM0cCfx4fDlIOvivlbDBRjXQyPf
s8qRIUjmByye7Nl0Uqx456PzvvrjxvPHb4RevoMOey0EJpzKShTizatKBrNmHxWvf2b8iKrr7xcg
LtisQtPmE29fd+4clgsIsylzYTOi5UYD5g+6yr2IlpFw4eupzGkZId6TwTtguEPsZpoMasoSO4d7
KrJ+tMjoJuX5kfC+uu18npXSO8TA4j0W9mdVp/2mEs/o1niY5dlmaTMRGIN/PKTr51w2WDNaNumc
46FEVQ6tgZ5ua06QuLTVn/vEYAQOBXrgtQEXdxOtufYQ2rk6FLlSwZDj7Z9qOJ/LIQ9SADsMGL2w
Vy/MnJYFc8t1ZA3FL8a/jxrm77i3ykNng1cqfX7irE4AVeahWsoztOJ5VGmJ5lImA8dQBWHoU2PN
O4eiy6R0eXSV5UVdaX4bPj+PKn/B3H2A3RlKu02uzgAQBpHJSVkVj6JsHmbH3UAAXmAaMshqy0W4
NjB6FeMcM3dhaNg7oF/S3sAiF7aw3byAicbez9gvgZtmIrK8T1XQOgD1+Not5cXP6imOppXAdzqH
Bh0Eu4T6pCbm48+LPvH+IC2NpqS8b+mARDgxgMCtvK+Cec/jAgHEqvGDYTKLcFncSY5ko4zi8rQ9
mA14bdLQ6nluYEeoLPdEvSEgBaK3sCB2UXJ6HJACEPUV3YmBPeSCFjGcH++aGr2DanEKlGJPhUad
z5yTGmcAG3S/AJrDkOfgp1DycfW8s0/L+5RaT4Tj0NUFWJzsZnbj80hP9X1rMhn69nPT5Ffwul+6
YXa85MNWd3KHY3ojPD5Ly7WDZb1yoe8zpnYCb4E7pndKDSYZfWhqM41JozsO9kO5NGnopPZnI9l2
lSILPDjUBrVfVKFr1Rexorlx5zZeyvJSP/DOgzLAAPqEZcbUzPvb15vwGK1lejV19tnnxbaFwHnO
rCasMORZWfE7UaSWLekI7HEYX5DSXW3hsmCHXf2tewd3TNs3YSmKrY9hWokSs9x3ZizU5VTtprae
9rhpD0qun1PVFCHK0kPj2l4oPXVR6/A8dp0MbOiEHNt7oNz9tJmOivWrXDODGp9aIV+KX2sVMZyK
ICycmy9Z5m/UrI/SzM1WuSgXcg1HBQVEmj6VkoZYtTm5tngyi3Oq1MfgzDDZEPkvrE43MNUB51Pu
sD0TuBkGjGJhL0gCfk3nJ/DV8BCzqss6avQ8A0m4CohyE/hMHmbh7UsYuaOquVVIfhra/uYjxyQz
mgMQ7DcUfBm0knGcW9UFdTqgZRs23pLh9DX4YzmBoGVFDDc5DDganvZ5mf5MbimCwXRYhDEXqShs
o4s5GjVkHRAna499egUCfvKGQvOLUttxfVlWQKsg6wKRlWFRO4hKbOF3RQ49m55tSr9SCCmg2ir3
xcufL21VM0xeWhGMzrL3pXkr+6kOc/QD8+dU2zjIdR7IbDo3sH2OkIT8PAgHqBR6XLihvA4Dwqzg
3x6vg96CDzsMzgSXaax9ISCsj5wJN3+lDgb5POFoWIj8oB9B8Cnw277kYtRRvsAjV9BXyclbP4hP
ZxIbpm1cmlNCF/MLvBy5KEBLAJAIvF4wzDeDc1pUa0JV1UtA4SwTwK7x4r8tTTGGEDv0YY39pLhu
PKCiEBZgzSVKa9GADdBvM28OsABP1nY5OCVuZ6fiyPzK0zYi2QU+txcWVwKYUQpmaxqg7F3kwhNP
28lS4MXrM6JjN8uPsETHoOcBqRlNwA1psTzvZQEc1RLEompgIyzxl3q3CCeZWCEiit3Pxs7Qcywn
MTj+VpLljGT3aRz6uM3sl75oD146f7B28CMq2FPlKJi90o2uG1CNtr3pRywEcP++RmOkyyXbZead
EMfbMkKf6xmdl82txG8ssu08FWLOYBg0fJitcTBODiueC40nuB8yFY8IhkFnNbfQs2CBrmb2GfOb
s19hKXVwSb4hs2CXkXt+JFZ+5/MGzIM7Ws/YKsOosfIHXIdO0mfN+Lim9rm0lw8xCHEosnG4Kkhw
5/m3rXxIrdS64FCeK1bhXUlL1AGdwxUdsQLBNNvypWEMphC1L4NxtCVEBPhx07JeIWQBCe2MfrWF
T/RtxioweyJJ4XtFaleQNyCEJzDFwFhIXp8zubGwKR+h4Ucf0jndY0c6xCkOOdnUCMd+bJva2vp5
G/O5UeHgdNYH6m6Q5Up+Z6g+9sjYjlc8u4O+6nZDHvsslYcK4uurSi3vMAn5ALuMCmyTcl0/nsEy
AjZx3YP00HTwVp2ydDY/5TJtUippBtN8GUoxLFuT2XKPleO48Pz208eQDoRhIFcgDAgBxV12lxeV
f5gWSA4Y1DhPAgI22CUXzsHxKhPn950Ee2Pgf4oRz6zw6bCXrfLHbuuU0rpUFnMDDoXQd4p6Yy1/
+0y7d83ZXq9ZPqsdcCorWVNrfC4EucfVor6IsLZk7tK91y+AaLidbbKuuZY5uWkKDa7zzrNDd6nb
Aytdf6+BlQNqqY7wI62Of36Vd70VYAb0MPKBusvakxEEwKtO8/WErX8vIQ5fA62uDiRPp1KZ6v7P
B84mhZEcdg29VtvJomPgKWNf4UrY32ktf+HlSK+lY72NmVsfpnnCvbZKveudAg8V7sejndsPf373
58Pi5vf+BPm3AZC84pXEORmR6j06INsIsYMuu33Q7UOfiXJLjNCP9VJ+UNO2iWtb604OQxmAQkwv
SEDMtxxJjmuKnyV13eYBGCToKgIXGV9ReURKZxUutZ/FlqiRhD0Y3AsEBlFBhbiiwMBT2cMMiNMj
S3rfl6OJrUXccprFtC+zq2dtGvrQwyr7pEpD4q50+hCiZ6zN2msfCcPn2GJFlPlUnS2BCWkl1rVZ
ZRfWivpJ1TTVK5fe900PkzALHefq4jHSnbbim59KikCvzuqdO97Td3AvIbgLG4voDbmHNCVwiF5P
Uz6vAaez3IplmZB/6DSxVw0+dCZ9urcBcvOyFXdubvxd6btor/JqA0RKo5Z1+Qk5JhzxE4dFA35t
feBsTUoj0QCgxsG+WsU8FCEinIa4KhrwCLgyBwtBeMOqQpsbvaka3M15ByB6dvUZz2YaVZzHzM7L
PawjxMldt35DXluReXsvYy6SbHyChyn3I8fDfYmxWmz7btl1AEbvwOmLzey2j3ZfO0/oOgLX1/OJ
rhYPssxKw4ojHH1ylzvZOPXWmJRC7uHiYSFiuwp/PRHGfqEOW4CR5EXCmzzfTCtwtDGbm5Orut8c
71hQUD5tAJ6ixZPdsnH84kCQIXg3l2pnHCR7uN1wSqGJPlW1pSKeIcRNoU9uu9K+Zu75z5Hr5nk8
dv2Cy3QGgu6hUu5xS+0sqeq4AI0ROKq6ov3vNnk3rnc874aoMDe/ROQ3HCu/2yxiXbaNYP4+q2fg
YMZqE4vW8jiDulyAYN5l/YggTZq+Acza+wVm0tYyPF5qbmFDqB0w85Lp5DfDs+hz61Gb/gevdXO3
muZ5gLfNjs0rPzuoJDtHoOq3kEW1Kfn0q/Ft5X1zmnmqInutlxCMgrXXvQYNJ4CBw4ctPaS3DxSe
P3BhQiDhwnKgsMraQjtVXv58KF31ZaOCrwTbl44jLz52UE82HuCm9fuD8WSczYwEVemhbs3ufupC
BrOicMrEGzzlhw0AdDn7FAy/dS97wLRYBjm4qUF6qKRjmAqRb2UPlmRySr4xurXPOZH3au5POBW4
1E0jjtQnQ4iVWYYGFFfuDMxlbRm2AwpnPOPp8NHvdUDwmIeJXq4logPMwUw3B/jBZneFVVT7tvcR
9A03bXceDpYC60psK54oWy7FAjyXnSDCLX69e4/peleWlh1jXGvC2c32XYqwEL/HJiHmr41n2485
W3tUf3SaqUy9uDO5Cilt7Q34GsyL6epurcH+He3uqwVolDAssoaYpL297NkD9YOiV/RKugluTna3
05V1BPFwXzZ9HlmpjHPZ6sgu8zVpdiBwvY3fyDYctIC7/9w6e4avN1ZgQBket4RT1ZxYQZNO+8W1
QTFmi4Mj6NgHR7iAP5rWBBM4BUwPTp+UXgtRia0DY3Xj3mlwiPx5xzPAO7x3cVPpIhlgY3q3evYZ
564HOzXSZM4d2Cfp4r0BXrHJJ0k3jdTn1FV9AI0Vi6QZrnZaXsa12iMqXqyRkfZztRgVo1IHS8Yf
PMe574cOZV0OXTChyYaXVjSrroblLMAkOBKBXNJy13XHyUJfhbNpFHYMhrHdK2vcwHpv73gmhxE+
aOSpWC5rrUGY+bHUXKHVRbADTLgNGZGnN8EwKWswvzmAhjv3ByGvj1OO5EqaVQcKtcYBg/KzZ5Eq
6JsJsBv1nEO5VqB4mWmvs1Lv1exFZZ/7P7qXj0xm/ouPvc9oTGeQ3mm5JNU499tMI9zdDNNmpV5+
7ZBlEcpsKA8K3h9Rx+R2YqY/aDg5J9qxw5XZFJ4asxd7I9DPLqsiG8k028FSkPRNTL2YfLQCjbCS
oEqFey8zclJtyX7mdgkKoG9NU8Lcvpqdm924H8oGqEm/an1kULGCEdqMaIfB5vnF67puJyQVBBaz
yzuYrv62EtqFovVI5HYm0ePU/uDHfVlLGy6sA7vCvA4Bnvm6Hl2WAjoFbmS3Pt3YsHM4cycHvuiY
GVD0egTM2kGsjPtkrrJQpZptC/j67xCzDMygG8xlAAc92B3os7krj8ayDjCyXI8eL4NVLHvWqxp9
rudiJJ0CsC51rP0hHlbOI2u0TFR0+grlLg2IQIwnSIUm0JJnkQfIET2s+FJ++YNleHSZsoKtKFt2
imbuBkb0U7zM6d2So65NCoPKJCe256m/qzBmAG+zLp6aEsEhN+kmqO6NTKNxXDo4rsFZYHH8JzEj
PsIfNrDNGLc+vFGxF4OWlDtkkw1Ld9/kqQwtDBd2P08bRC3OMZnMGKiSFbtlAVZtj/5Hmw9YAoJj
XOeIAcF14KPHyg747HzbIHRdoJvbsoXImasvj9RJX807LKE+CE9/xJZsUoxEuRNYCy6bcZ23nGKk
1kibwflVJslxCwMXzFQC90h0Fm0Lu8hszrANIuYwQ3+FQ1SE2kbQG+u1vGBNCBfvhAaJzfW1WHAz
9fk0bAGF4giSiPY6Yr55oQMC8HpW2Js1d44pMrkioP9vBrj0Vtpot4o2q/FiXLzZKQ8IGRIQgvYu
8OXCTRwAAQPIkM7mKpwdH1cblFMe9h+kIfuR9X1oxuw4wrIgkSJuxSw3NvbKtuB74h7+cBumZoQU
ZcC6s7bZdaT/Fb5bbwFhv1NO9V1OoFuAfgCdfd89eKwoA+7eqnU8Qin3XLp656KfwXYSMH3TYjDO
AEeiYGfBTMwTlJUnxWvQIUpEpbIT3MjttXbGJqxHEHaiG+lVkSWZKppvCiw4R7X2X62pXB54LndY
ZCcHDcxkd+uDzbftN8iKhMeCa8KsXeoEr86d1dRp1CtADYyNCeSp0BDl8n4BHBd0fqNPziqqoDTD
epJFGvG8hjJI1N6eF802Q7w3/jckbdVfMwPgSsg9A1CMaHq8OF4N/krUe2/SQ4QYzt+pK8AXSGff
+RaGnewMiomB5CuwcoB7vKHjFJJGIDv8xugSlu1zNT//DhXLwpZRN2Kt3wAe8Au8Wvg0GBgFWFbC
NdTqsHxrYMIB3gQ5kinKDNildamAhSwWuK5F5dBfQe3I2TpuXQyLYePmKhJVcdENOE7s3FQR0hm6
EAtnNY6x+y674s0tID8AdJge4KzzbJEB8h3g0QBvgkbfQs0I2TFQawlRFhJrVh2Mhv/2tAART9yT
WTEoAyxIgXwP2Q/uoWmHDpRHjKdDxIszDJ4uxQQwwknrp0wjAdEB5q0FliKV3T0CWQdUTtW3RkOD
8Aoszi36AuPVGwIN7GpwqBdhXXabAqiI+QQSqoEHJpqQ9pqn07bpV0QFQoIa+OKG8WVgD0je7ASu
fy4zeD9b0ovzrJmikk3giRtIMJ6WHCdX+EgStSJ7Bm1l0scMitBphoJgwomObvxv2dEh6qrInaoM
XjdQ4Mn5XZVHp+jf2rSj2NKfnKBzkBnWjPLeczbIK30HhvlSkKGFyufBtv0ZUg73ThFsv6A74A8d
9vlBf4ZIAelDex7NPlXj4zw7kIfM3Zs7U7DfaZUY2CMHlnT0ti+mdTPfom9vXBJY1nyLGDEWZRif
KrvNn1JYEwBVEXeG0ikZVfstoKkEmDc0W7x+r70YUNHmxw6xo5Bwpwx1uIj8tMiPedGw/QppBABk
2EFOSu57H962WcagC3CtDZq6PrwNrYe+xUPq2mY5elTkD2ttLl76ZpHcHJsBjrESF8QEZZaydZx2
+Iqk2+EBAzOS+iEsj4BEWahiTfY9iwzrdwPm7WEI6JjuTC5SCBeqNzaBQrNZDTYy/xb1dqiSmg3z
/cS+faIuZgDTU5bipUtfaEVKUJWdG9tWelnKHPgu7GJg0M3DofcPHMR+qBewOozM53K1z+A2Ee1Z
QQxKsnZXa+ehmSZ2Lm5vSFU3NCptu8asar+Nrl7wALO3ssn6eJUgQdAM/mIXJUH3sXMyjuZJw0ms
vVn2QUKbYa2LpSDO4Hrsuh52li8woEdnqGYBBhXWbLmHlxWtPCiOeQpw7ewnd4UYAJgENkOuDpkh
QSkRnF13d2PmnGEFXAQez4CXyBt9R9M1AMKEAj+V6x0ekJ10xnmXt9OOdMLaAFFcC72DfSCKfs+7
U5gtPSgbb7r6gDOBtKfRJHLUqxFtoIMWhrfjZ6Uh4yw0FBmdfAOLIUKszT5BbguUX3U7vo6vnWKP
XIg1gFMvAQBoYbyLQa0dIdL8gf8fep4S8yhQP3BYdlJ1HJpBtz45/hVG0BVuIvKKcMxESGeBMHAY
Yi07aHJ7BkifOEkLgRskOUFH5Elb2qBPYDuvRkecr3RfZ9PVW1li2uV10bkKJH9dmuyrW/Hy8Mb+
BYT0bkabxnypkMxxJhCjuY1HX2dhycjwCnu0SIUJbMvhx4LofafdLMR/qRNSjuAs6/ZUluBDtVcm
ZS6Bizju9jY+H7AL+KRNM6O9JEC7K/DPpf5oPUnuO27hkIgZ6Hk5YCRZU4g0WvUtWuJf9E2dh+MI
PTPAIEg0U3hGWl8jQXvucd9KKMW6BDBciJ1t+5sbem0rD6gGawCkNM1ymNFoRbRDsZAkL8NBruaY
l9b91KfubilGdLcTto59SJ1t2x5iC+IbeDUP/TEbAXnl/gXXv7MtGJbyXZh7ulUPJNSCrtRhUNNh
GwOvEbZW5DDL+7Yffhq7eysd+1RS6FnIzGLSYqqwNPvC/mwfDqLHYP3m0HR+BIOeYr7aiLrwo3Xp
dNQSbOgLjaAkH8QkUs6IE6HEP2DEKc5jTV+1Z8zOmTqogYqS32Mz79rD8u++KvYjiLGQIGU9zlPt
BVjQhQisHT6bvF83jfFfFo7wm5a2a2JgvB740CKtBI6/IxNdVNsKke/OZ4FVlCCzehZwMM77aUS6
TFvD3nzxX2HksCaQYD8UNKPJyss1AZVrhEDSLNYDxLS8QM0V5rTZ/J+lzP9i7/JH92szDL4EddCn
5F+NtRE06lVoqdCHNVNYlfMd8jWyXWrEGpfQQip/cbarc2sNLFAvI/zmTDlv5wpDZiZLEVOJyrT4
yyvQfvtggwj1yTgFdgfB9/+TtZlj8dU3uvkd/nVv5p9Wbf4/Wq65LVlAe+272IDxbZ+CmfmH9/i2
zPNPyzb/4z+qn7++f/6qPv46fUwfWv/89d/+/quPv4APfNTff/2XCEr9cfj5/uuj//n46+nh363t
v+8ed//1Hzd0/rdf9+8bO9z9NyCtPlYRsRlgE+Bx/2tj5/ZXFFUKfw11PJZwoDT/z40d8W/MvgnM
CSUQzvs3m67/3NgR/+bgJvUhRHCIh3/t/d9s7FD2z2vof/vWKaoYtW3hg1XAV/pHhb6tJ0R+e5DP
+/x+dsJhDAqQDFHrb6QfVDr2Nu25gPx740CvE41771Q8WxXa25BvmxCHcmsf+D28mnwa8i5CbgqE
n52KstMcASD8opf1wdG4SzZWoOJii94mIhYJUnuLPY1A4OKfhpeaHzl0BeluAgE1OnvXepqtR4c9
efmelGevHAJPHHTzwdNLGdvo5NNnCxulWj4X/pVOdjRCqU0w3jD/dy0e0/wOZWbJv/oxUWWUJ/Wy
BSnRdfBm3K5hrjH7Ra35NvWTkndweig3Mw8GpL+gLi8gWUK/Dzs3bEkweltdh1ALCg1x/2WwQ/zt
BFYd0hoPVQv+Rqje+W4t7/p5lyX8uxcHwCst2pBr9uXZsX28/ToU0CZcxohE9aUB2Tcl7TuwgKRM
DAkAdtO7LulDboImgm87dAUnglIW6gcIzRaoWu+tt8l9Edf2qbvv6Z2pg2WH0SXiO6tJqinyirfF
RVL1sb2qCM2SHzVx10bjToFWOlpRd9e0ETpOb430Q209N/LeIKXXCuFn5z6Bz0VFNP6jGrZsaz77
o2PC9ti80CIpSeC/KeCJNEnj4ck6z2/cgnYisL7bH4Gv00Q3sdujG1Z7xLfceccldLFXCPzmW7X7
psccH614DR3oHQ7MuQddD4kuui7sdb3dFqC+m78lVvx9g+/vmyf/sir4L7/97/+TuvNaktxI0vUT
YQxa3CaQsrK07L6BlYTWGk9/PhTnDKuQvYXl7s05NmZDozVJzwiE8HD/xWX+nt7W5ft7ff6cz8+4
/xe5gZOy5H/NDTx/Lsvm/TWrvh49aBXxt3+RAyVOGlFHmV+VdZlTcCLb/JscCANQElWd96VhmXDz
Jon9fx81ivYvS+ZYMGRR1UyLA+E/R40s/otup2nBZzJlzgDOhn9ADpwZYZjSdM5xMMPi4gbVtbk/
UScC5/cU8aVaSxvdlnZhZOtXVELWyC6S8C0wpqXZwfZXOFORVYMsTDXNGfWoCDuK3dr4Im/HjbaB
gbBRHfdXvVJXwhYSvrkyF8jgpjhR7f9mOzFC1VRwkTEgZjJn8lxjEzaLUPeD90z93xrOIiSz/POY
vjkosygTPO/BakMtdzTSQNdV9rmeIAz/pBpt2OzNKNF0YOXICr02qWfWdJAVgX8zya1IsPa1lngD
mDglNahB6JSli0dPjrKY3KNoYNci/ksfvAd33HYpVXU6iaWaFTwFmgC0XZvXpZRs9CYdi3ZTRqlf
XjYlejZ3FGmKB6pFffArk6qwvs2suIrXQ5K27u/CKjRAafikDLRhpFbegiFGisHLMhM6X6Qr2T6z
ckEDPl24dFs0q+s3mSJVx0CvsD0bWpVCoWcEvBaNFodcq45CbcVvBRWv+nF/Lsp5x9fQeePvkm6a
rFJMsUWOoLsDoRet5FHU/QrZ0HJwf5fmWD6npu49wxICZFfJfXyuikJSOGIZd7+KztSBq+YFFf1a
IJ/VqrTYxDFPGvBmKdh4vkEHp8wcaQXWrZvS0SjI4WJQP5FEdekQgY00NpY6RMLOT0Ue7o0eFxc0
uc1gm7QQ5KmdW/4hHSk4T7Kmw7iV9SGFqDCQr5a1HtwPPD5vwCGLu+l654RVwSCv8DAD6iAMntSC
NyitzLsMDH3yhMmFobdCmzd+Isv8mNHXb6c3EIoaUQtDnXqkVIMcDnnfljDGewisfkSZWFVNDzi7
keqKh895MjRrvxTU3FEq00opQ4aAbEJFFW9UrxiDB5orQMxyGuTRSm4r0HyZ7ifXhS8bsd1XURE5
ptpUIA6U5FYNUvNdN1CBduJYz/UJ1wirqa/N8KVBuvCOhgKGA+QWr2DvPBeAgDHWjp6IUoBAFssY
2VSRJmfXScKh6ZkUHqo88A6BG4I2MDqTt2KNcr6l3sZtnSTcI3JQCU6tJKVMOw0GZQ1NSJC0darF
NBpAOhbum2yUUXLVSEjpXdEU67ml5KwV3M6mqli1u6KWXHkr+EmU7HTFH1SnKqTSPYL6i9K9hRME
bbYykKBju7n0i8ojL5ykox3vOlBmhMk3x0yE0s6LQKuoDrSJ7EiKT2NKNEY5u6x6xdMue6m2lM2Q
IiTy4XqqQpcjctP0WFa9q0yFPYhJRcCjgFdyVVvUVktP39YZrxgYAIpSFUdFSNSKpVQMxlUo+Jr/
hI+9r9nqmIomBCo9YfEkaQjIsCsCKbgNssLUHrOhqgUKhk3jknMNnX7DMoeKUEou1gwJ6iYhjq2F
4F6qUl8Dly39KL2oVL1ISPPqULsTqSLaSWqW7JlAHI+VqQbDlaVF8rgVykZ/BEPI76DsAFVA5DRQ
zwpt9CheeGL/2jSaqOxClJGRgWmS8VenKnTSVCqJyS9/DGV5lbVNDGdQyDXxaOT0wlaD2LvSnv8G
ZBlebm/0Ny3IVoqcktmUQ0QnIhIbMADApaBWRGYF/5cPXud7TQJwMebU3SGAIN4Jpgz6jRU9ZqKS
x7ktAVfBmIQG0CrBe52GgCIA91wLiYWkTFfSSNngdVhUKw3kcHhIQe5QoDbNLtplWdg0GyEJrO6s
EFpYBq4Atwu2TcS7vANwlNkqHJmdhzJsjYXimOd2mgtmMrUdYjPGamMcG6FaVUDBKD7Fm6F0Jzat
rLR58zRmKXKyTu3GLbQiq1cRGLZr2ulvUakCetEHypiO29a1QF0mTKNL1NzdC6CYKpkche2KOMj9
8Zcq1oX4TOl1lJRHANUUu5sd3DAPPoivU4fmxKyADghNfjHq/b3rphcNTcK8DoBjuNJ1rtBs93JR
uah6PYAVKN1YknHkvczrWRbu0ranvjHI5rHzTIoBnRRue1ndCWN9NJucAoTkb90qeREt42MEZreq
syx7kCx0k4G6Z9iEDVG/pRWWbarKqKG1WEeLjXojlMW9IXVrEfA2qKXNOCTAYrVD32uXhtbc5wLQ
uwbyiE0z7dix/FdFi2ulNV2iJnx5RWmdMSkbe7TqTdYgxzaRUXwkzG0UirZJAO2sMZTnfqh/UY15
apsB0rrg0CLmXROJ1uUgeNmNqkPNdTuRLeZ676abXjV57Ah99sIOOs8DFmQvVz5R0GeNA3fYq2p1
U3a8Nnwrjw5cCJmdSwlqbdJwgJMSv0hF7V6Eqj/eopYvOabePTRaeEUruAC6aZUbIeLj9BYIT9AS
2jpRQSp0IyVnK4yKtZfpD2HD5U+fJpOai7zR92KQgEWxuLSaIdZtwTXKd6toarukjb4VjaJby0Wt
CI6pDNFT1YnxoTXSX65becAnYBQfBDMy7SxDwK5sikNCr/0NMI1wrNVCPgukSOdYiyp1L+tGsDet
hq4h1Q//oDdw1blWRk4cvi1cV9Y24FEPkXWuPbwpCjmCPWFaEcBpbjhbo+psSxU+sN0AVGgV+oNF
KzLGRgvxpuF32lMNrVUfiFlpTL7HLrAYF7cC+GnjcYjbAiPp9L4CakS9NPABj0IYQvi+pzmRwn9L
aMK1XqQ6oHsyxzJzGEdlaj5pSt8c/BTmvOYLIgyOMoQs63r3NG9ZR4UmaOpGL9Ja2CPblUKwVqCM
8BEmM0E9oe8gFtYNUm8vtRSX8Rm9bx0uakpt6yLtkDBQmig8yL5pHEQ/9h8bxfL2oYgWxYTcctu1
IVoVxfAsukDlKF7LdD9vANPey51rrKi3O31j8mKs1imN6UnmD1LazhfvCr3bgH86tHEFy7HiH7a8
8YZGC1daE5G9RO5qqIzslzx23u/SiO7GiVVgad5e74x0N4KYs/Nc6hw9yxiKLiUXkMC3scD+97u4
2+gmgoQ6R9QEBzTXoknDPAp/xRNQJqU0aZeiZx0D4PFu0zgZHPR1SykCnLgWF3abVqRyAT5rpTaG
9CCh2lc0koc6F20aevrKMNryQqjFa0jvxZmae5Hl0M1NTTuhPbQvZVr6qyAJmn0gmbuEEvZHJ6aK
bQ4xlXM9NSGNmt4g2ipmfKBIVQPKRrVvwow6c1C+6dmIb12W++dmqzyNXjQOKxHRuaeQ1WzXhVgD
YDcfsqEN17EWeOsAWPye5uGrSLa86kkP3mMUDdRt08Ux6W9XbkMhO09z96hXqVOX8XkgiSIHQ3XT
oM5cemgMcd6vglp7DEza1QYgdx7MgboJc1Xbh2HgXRmSMHUOQR3TRSq3kgCzzqsaYOdVsw8jxbCH
zIJOFkCOryXRO9NcI9sWpKR73c3f2qGJf/Ojdlx5L0NpTJdhndAsqfmeJtgoG+Gxs8BXQJZV7P2y
lT80gU5W6vHcViXEzkdcREkJAbh0gq0Z9QZv2a1SkqR0bQ4eG3vMlSeOEjqfjUs7Wja3lhlWDGuw
rap+5ACNeD4AGw0AsjuGmqPyY6Fj2lVVDxMTtK8Pv77LuELViKeGa+aveU0RQk/T4JhMmUs+yFDT
ER1wMjRPDjLnARIS4k4KA32L4nNyFeh19KBIhVFwQEPZA4r/nOpUYjIBrkdTSdk271wAsEVUezvF
lb0N4tT5I/DU9mrMZOiGfRgLaGDGlXGf4ItwyamRXxVRiie95xoXrMfuqJI+Vk7mSvqFhCHPNgyr
0haDrtnoUibeC3Tjt0FdCts8yeWRvDVuN4Kglxu1pMlljNDBrFIqgGfHrR30qk93L4d30Fctsp/D
gwk+bGV10J29UnjyJfM6HCpIqZ1p2apgROvSkGnh5/2tlcX4lXd3PrjdtUoesPNdyYqfKlOKMzAL
dM2BcYAPyCuvOuRqKMkoybZKc9HLbvkcQJXDsM+voLXQ010hByrbGR5VHQ+/uPTfZUWJakQOi+ja
amVPpaNZD6/pSJdCyzQtt+UmK8EL6SP9nBocztrHeANP2yCDch7lVvAW+nVYg44XCu+Y59gwwWsI
wXJprkWw1JQ8EoIyF2SpBK/vxf69gGivHVGOj9aC14UVrw8PgCPPl9R8FDVZS8Cd+aj8VZUJhBwD
3V7mbPb40vI+FoVApuuaANRKUYMl8zx00qj5Rz50Fu26eIjCY+M2onZWWsMgH/I0jilr4RvNdbDi
bSDVz2rv97QVM0Ce/VEolKlvM/jZAKHI5RWlYrHlW+CO9VIVSEHEAjbYzlcEU9uNhFR3udakyVlu
wgJSV6Eq5tT68LSjDEG70lJWZhmB/FpFamy0b63UFn28Ip9C7UKgB5reyIIm/C5c3Y2cxqtD49Uz
WjUFFBrnYHnsshRb750MWxQ+eC9oEGtkpF6AK0LKrc4SWo/wn4Vc6V5q3ikXo6JLlPgCtYjA88ue
u6KiAz/P7U0TCE3YQWy/LQsEcFbUeTCHJE/OenDZYm/cyrIvuC9kPAB1TD0Hs4LGZ0RpT8D287wQ
q05bC0YbQe4KyzGX76qhbgtEp9Dpvc6TJAmPHYIGyZqcuKoefLkBtcdE99WWO7aZZAnGhI4jxfWs
p1ZHvr+XWuyrP/q2ieDVcKxa3Yso+2nxVBia94adcaou1FFOC0WUUSxdNylx83+Uz7+XpJvGE4zR
TZ85Erck7Pmm3wV2u+4f2ht/vVS1oV42q9lYUOclgHuo9oC3mgWLoaWFmq8+h3tvJ+2ibbdRN1wV
S92jqYz+vTREGNUyFNWyWGtTQf9rmV11ka8LA+NZuQwu2mNlkwHtjN/DZlzH63S7NKiZGORUibJU
2kgWjFwTOIc+0/QLpEbkvR68ALug3g7YJHLgOtmdI63L6/TcePtSifx3tfWrzs8fPhkfzJgUcSRd
lfT5LLpDHECjL6ntDWvJCTcxl4fTrvVNzlRqS9EmHfvZZH6LNpO87OtIHgqzfGkOzXoq7WW2ZYPr
Ey7cu3It2Z6drtPf8T2Xwn5hnNO8fY0sqbIh08xBhwj1PGXeBFSGssvjQHoHureR1yFwhn3WXcv7
YSOtoYb5mtMVW9VylvxITiZ4HnhSJfqi2Cr6Yqo2ufQe7ut9pzlUBna0TA7qbsBWlD66vTDQeSnz
M56GgtvUZZIldbaAXLOhICFL79XB35d7SJT7/qa3B6e2QYkvlGr/OKlfYs3GJtQFpsWK9K7qT0aD
NlpU2UVWLEhRndSD5yOapCa/zCCojlKoDOlduhwMB5Ox2PEOSARfyM3KujY+utt0K4VLQf84NF2i
liCjCnxShEb0p0bFRXo3bmH8cFm58Uq30WK9N+6F39FVka9KdHO3/4MZJZaJMOnUXdTmQmSaVdNd
r+R3cTwf4XyUL8Zw/fMC+ZQI/r4TdHgsBtgv0aKLOT9h0LMYtR7vAXWLNhzQFwiA2aG8itZg7uzg
zjq0NzDE4hUwojv1qO7Es2r380+QpqN59hM4tbkfZM5uWZ23LgE3xPqoKx9qV6wlz7/E2GoXUdgI
NbsDEBL2b1bWbaNoWlJPC7FP9wdNDNCREl0RDNj12bVR5KI5sCNfp2aG5BRbmWKS3UzH69Z/j5a8
o+e9DEk1oOAjfGbICJLRWfi+dsNuRBC1H151MGJR+Nsfls61pQCzLdhr+KeL7fAqbhF5MQ++Xdje
AUDWChGG7EpeLW/6k4hculyHWFoxedQYZheiJhiFClv8I5csOPZ3LoCof/qJZhFmk5ZUNUlEObwL
O57nG2mnO/LtsBEdZPftYmktnmx0hJcNlStQBEiGyvhsOIrVmD3CZG+5Y93KyVm6R8JoI9hpsM+T
lX+h2JQzL7Wlz/anqHCXNNFiJf6Fd/h6poF0GkIr9T60S0c+BLtiK9iv7m3jgCtzdqm9dCsshZu+
6Zcj1ERMATii99GGvyHQNNYBheWFr/Zd8JfeIPP4dUSzj+ZRINEVU3hXIemtlC5/BJjpNHF2MPWI
Uo+04Jr1qaT+7QyZxZstfB7lAy453geJy4eVUbFYTeeYdJZsG4q4jq0/dfv82V1lG28DnvfcXS/p
gp+epLOfMLuY/GbQhZBZFQ8RMnGbdOMdgusXxO6qLWwaO9tbH8WGic4PCB0eoDEt3fXzdGo+59Of
f/msJW+moou8jynfHmAdXQ2/6WJdVvfRFkDHR45ygeK058hv2Nbdz5t06XNP2fmX0HXnZ7nseR9j
Bwpg3MdYco8BUP0Pnh4LK+skJ54NU505xAxA8T4/dXwM7/7aKyTEm5C9Ga4D53/7WdXZDdGHBXJD
7E0qCN5FXDnVTX6pP7SXsTPdkOJGe2aFg9oTrvuHcEU7ylkyr5gm74e1PbfiEsUiUPE8/ZhyxuQQ
bZWtdSi3xtIh9OdvaFoqsLjpBTXbsupoBtpAJlCts+cQQDy6AgflLPJsYV2u5Q1Qf7qw6pm1L//5
O+evb/p37Nn2NWLNUCSkuat1fYyRvcA3zYlsmrKIizyDdPE2i991Wians/p3yNl2ldKwTiHSf7Sb
8GoqTivAmrKttTZsyOt7c1PfKw/Ic+6weQOds/RNT5Oez9Pi7/CzzdomNY96S3ztbNGWbVpO98Za
OqAys9UXLNL/fNr/HWm2N9EITCLEdj/q4TYPfgUkeHm4EGLmE/B/j/v/xPj88y/7v6UOYmWcfcOh
3CfrdjduuyNwECda2Pz/xSH7d6DZbnTFNqgLdmN4VAmFbFi3TTftTr0CSXtlHZS1/HghHbBKsAWn
AsP08zEnLeyRz+fdl3EOKEhqHVsxeoBTvELygQQrdOSr4NpaI+66au70x8BZuq9P3zzfF8scciNR
x86nJP3zZF8jtnben01ZHUYcx/TaWww4bbeTvYH4t0S6KoOBme2N3m3RbmQ7qgnAuOimpRXtRomt
LHmv/GFpWtODUTJ1A3FhaXbkJH1VikKofsgpt6R2S7/XDrTnn7/ZH8ZiabxxAAnxwJE/8cBfPhlq
AV5ZJepHbuz6/qEB2d+EhnP9c5DTgUhAPGVTo5ogoik8SxsjA1oBgI8PwOMwqG5zhZZr7y8lp/LJ
Z/keZZa3lXLcyINqvE+PFYXHSvkYHdu1tI42COS8/TyiPxxQUzCLl4pO5QmFZH7Ml3mzPM23fE3+
qEGRQjJUdu2u2RgHHESjxcrB54f+vuCsKV/kE1lgsyk9fQ+GMEDXtq38m+P4NT8GN6pd8bwOkP1b
IYRibFXglUu1vD+cJaBvga4DZNN4kX1u9q8jzFX8h1Tld/nkXSgbdR3elq5jXYxniDCu+nV9YYDn
sDVbXAUka+q5ma0X5vj0g37/BbNLQE2Kfmz5BdqqW9N6XSFB6IBv2FD32mYLq+d0H1iiqUqUvdBL
BFk422sAuhIjiRDX8m86/92V39CWdazRXcjE/7BuiKMzoZRJldNCbOQKRUo/5znei+vh3t9YdmFR
PZAdYR8tpbwn204HcC1Tj1GpxyrU874vG7zWxCBKEYVzm3VYtqssjA9Jamx//kynC2UKA6OBgigV
X87D72HUMqSXWTcUsiHpOzHUihvYOsbLlBj12BlM9bTtrltZbxhoKZq9eO38cZxffsBs4yPEQZu/
bJ6l7Dzea5t4Uz8qN9Zz9jTJO7NCp9tu8dI5STsZtapqnPRkhHCJZnkDepxjHozNs7r1drQUMT56
s25aOpr4AtjxR2Ane9EBmaM64OKAnQyW8/O8n54K0y9gh0ya81NdenYNoTIf6WnbPavnsY/k5Go8
6nZ8iS73GY0y/VKBrbcKD83CRpFOdsos7GxVJWGeVDJha7DeuoPoXHEBgdU2YETeRMehOA+upreG
4Gj/kwGj9cGpqxmstXm9j1JciCmuykKz0Ggh991Mb8cuh0puC+fjOtuIj5hyj0s+Mn9aX/QYZEXS
TEM/6Wp4UY2RamwQd0pGkdG69Kj/wdvZSmtMruz4fLGzMS3Zbyc+pxD3JEnGhGQm0/i+p2KkNgd1
NJ7bDcW+dXqZ3bdn2k23kexyld2G0G0ff15NpwFN1RBlWFwW6kZcNt8DQoezkLFKX5vuRkgPWBEs
pKanc0gjT7LAtyIqLOrzV1oQh3FSyNVrFeJPJrVOXQxIzifrn0dx2kCAGvM1zOwsQvg6oxFevWqX
KJBP2ecGXt6lueKa2ilL62L6CN8/0vdg05x+vSGxkwDNUL5GD/5R3bZHawMOwMkfpRtlC430IruK
HM/pf/3TMdKSmTaArEG/1o2JUPM1LA98Ne/UlKKsu60vkRx08nX7MVEsjL249HSZJuzbGA1JYVHQ
pTRlCfXk2bpopGzIaya0fkqBKRzRqXUCOzoa2qrYZw6iKPt/PDq8f4hJXZ/USp6fq5NVjKpnw3vy
0TpTr/LzpYtojl1zii/dkCernkaerJLJqSZ/keb9SotGvz+k8Udc7SdSuqguvchO3yazCLM1Ymay
B9pPfgdF68j28I6W/6q1i2N+M+VN8XbpXpqfzlD2+FCooeDGA2RzbkXSiGYSI+z8gSbaQU/e+uat
aKRjJiw99aZT/uu6+IwjKxwXmmywBmcbrVASxcql6r12urVuB2vEWmHxMLiOzo+jXQybwUkcgB2A
BzR7YY1Mi+4kOC0Rk44BDae5QaoYxxmg3/IdbVtzO5WgTYAiZ1N3Mtos9l/+NKMqPXomFIYFDZjv
262XKsR5i/q9fioeuodkh9T5I8od1abbeFf1RXoANb5tu4Xz8uQkmyb4a9jZwimKrIU2Ub0jkbbn
HDNXia074tPUtq9erLeFGZ1vhM9obG9NM1RTZ2K/D3LodR94N5zaclNZFzlVCnCMgg3bwLxXfmf7
dO0f/O3PQf8YU8eLDvoN7Pv5HdcoeRnEQfPe43KFp48NvOl/F2CWqdTIpoiCXL8nVfhipYDuWxml
n59jnGxwsBQaZmTkBoAroPvMbupOAYOi5vEHELW9cCmna2sTXrpH4TyNd/iR7OLzf77F6c7DmBTB
yhBvbtUdpH2jN8xb7D0b4lEFl22Ju0BaGNj8wua9TpTpFAFgAatq+vMvl5ufFAJ6l+07ouGrQLxD
VmLdNktX2VKQ2VUmoZ8djX3zLh68nZZcmzo3KCj0feO4KxNp2m2sPwKBWjg/lqLOPpmg1HJppe07
2LGN4QmO76Y7TxoXopzk558zSOMPeitsKVT6v8+gUJU+egg9R6Rb3yCg6FIvdvfG2jiP40MU3SMV
STl8aXWcNADmYWdzOiCn0wd+TxkEiPsI5tTGCY6qeHY3VJhp0ORcDPnHCf0y0tmEShkyYIbWvU/Z
KnpSU+0fdQlErFftutoraEg4zc7zFyZ4Kepse4eQAxOlbd/r/laVz1rztu6W1ud0tn+/aNgEXwZm
ff+EcYqhTKl37/q5cetumy3ax7byW1+JG1Sr/zGeYfbllFnrJpUxmumYxgSh9dI8THImqrswpD9N
Gre2MjGh5YmV/X1EqUhi6RvEQFRpdO8sINhGv1Dk+FMMMhASVNoSp09j04Szgrbte2hBy7nEdS/3
7n4+dU/vZJKOqQnziYw4eZH5g5EZGgAl17jVtN1Q/AbUuXKHm5+j/GkcX6NMF9iXIxBQo4e5gfje
tmQ01l6VL1ArXljEp/c8mgsUnnh96Sb11znEwvfFLEGK+A1Ol5PdKLuErSpuFHsqXC+1VU6mbRZr
Krh9GZCooBEjt8ZbLx+hXdpdXTkWnipdnjg/z9ziqKaN9SUSTHs1UPtpVN26uEk30bZe4aK1KW6X
R3V64s2GNftOolQ3QagYb+E+upAc5Sx4t9TL/Kxeg2lfB+6vYin5nebp27EwCzgtnC+jk3mhtBWj
m3CH7d00OiAkTrUvLv8b5/n0638KNjvPUdFX84YFoq1EO2MqbwSbKtPql7Btz/8b4U5y68+xacAs
dK4ubZ5dFJI7GjrhxINsFyuJ/02Xh7CVafb9vEhOBwacA0gVtGvyJtb+91msezPzUpOSALYknnyh
tAtH3dJ/f7bapcEaRThLr1FbnUV9sRlhxf48gpNHEDToryOYrfIx7mK/COrXsLzMJvdC86pPN5Jq
TdJ+jq88/RxtaTzTn39ZdSno/lqK6tcS7pPYWxs9uvs5wHRNf19p0Omp/lD/1vB/1Ge3neeXVVcV
42sMfg9x1oNotbu4147oyfUrystL2+hPA1JMRcREF7dead5St5Je0+pMfB08xG3U8pi1me0r+KuE
w9oCNsCTHQY14uzUVA0MEZA+XhXoYlrxUiohz9vdMl/y60+ZbTLkLouuKOk3C0BRFM8Ru4MXyhA3
6t/h8HuE5xKCGclkfzVqt1g8OrgTIdh8V8WbWPD2eX9XNcoKSzF8Wh5+/ip/ON6+/7Z5dqX2gS40
4ivicDKCHBC8H+mEQCF+ciUHeuJ9eo/S1c9B//BpdFWBGQQMT1GUOTBW1nMrhOX/arnnloHpj1uu
fw7wh62jq9R5wNzC3VY/PZa/LGazhbVSCx3uDrnuoATgCEX9q9TkSz8YD4KWIbI03P4c8qRyzUf+
GlOb5VdSqURFXfQUzgZqFvEGn+F1VQfHoeN7Aomv9uIO8iSivO7OtbqNsOC+fpJPEJ/LnjfbpERj
za/6UNQh2qTSq9FKaE3v4scJw7kwxmmPzvbwtxizQ0+VxzyFFv7qPZvbqRkD6e/WfLcew43u9Hb9
YCH9dttQTbjtzpZ6aKcTrBsq3WSDwiSgUX3+ok91T/AwyXhFgPBBtfNNsO4rG+4s1xWa8wAs9Rfz
ZrEtMA3p25BnUael9mUpocgcjkM0Re2dqTPqHRB3WVnbdB3fL0GOTzfjFAy6F6V56kH0f74HM0Mj
lCJRZw39VffKta0BEme6HyeFmV//E4mX/56E1f9vQjBTZfe/1oHZ+s/p81cNmOkf/0sCRvoXCi+f
z2rEXFhnk0DJvxVglH/JOu7wFoURqtUm75z/KMBI/Gufta1JPgaNPo1/699iU+q/pg9qwetAOYYT
idPunyjAfD/a0PClR2+AdUBlRleBis3yGlmumjQM78TDRElBaXtY55vi3AcO597CrqW0gfKkbltX
S3WN2eL8d2TLggMAWtvkSvu+OAWUOxK5v51wMFQqwWtNILERGRN7akT8w2f/abjZpWkJYdGq/a3I
e//a3aIbvss+sZwmugk0fdH5XS41TCnV35v9NOZs/7mFL1b9eDsVN7CTXLW3oZNQppQ3GeY+CFnY
iw2J7wnxacTZ8VJ4aqd64i0Nnn1623OYGdeoQ9jDTr35ssCv/hrEN3rR90v3NNIs/wpTT3GH/nNs
wz0isHbsTKvGizcGh1m69ZZqfLMFQ+Gc61eRgXiASKCxOe+o1jlil7X2e5rNZhusQXY40XGiT+Vb
VE4ufx7f7PqbgulTLxMFNkNla8z2xZj3ij6Uz0Nz00VvKWbRjXb+zyOgQIcCCYVs1J5mEyjVpaiO
7rPr3orFfS7uzeHt5wDzau/nGCC20SE1+O+fdKeModdkpaYTLD11zxDODuYVfeBr4zDss02wWXxp
Tlvo7+X++YG4Sg1aYfqknzdPGYxac5uqfq7WOXiRZJddI1wzdeBGG7vEZuU++tfhdqkmAbflJCyG
WYpqarTGuOnm0IIW+6w8iV+C3msQpozCB63HNLSqFMw4ahxqVoXlq7Kj4AXncD7rZ1aj0h5E4/8K
LEb/Wwu19DkOBXXfep3/bJrF5HqbiDdaqyPJj2CjI2Cjhi0Czumun7a2hZn7r3GscJ1Jc5SYax0Z
+QgJe/y95ER4tZREvmyDSn6upTqRt2had+WhGCoLenZW6+sh09Pr2NPR6Gu8VkZbR1a1m1GwEPuW
8Mh5xkatQmE9E1pqy1jwIbKjq4JaXJQxjG0xwyXxPJXV/Al/tbg9a7QuefbQSHqNESfZdApG87ac
ivJbalkyugdkccGTmbRoEIUdv0jvazXeqGMu3nVooFz2ahjfGFHJQw36/OSrkNbeQ6UkB80onmoU
JmCGIjYRi7HdGHm1FmLUQcu06h5dBaX+OhZQitAipFZtPNitq1Qci9SGFY6GhVK5HW+S0W+xPQ4s
MThL8O0UwpVgCu627CAjb/ymHLqrvJuUsX25yyqMT5D7zvS4/QAy6ScH7skKN1SvT9BkFZtKoEjr
G9YqbFochFK9Un+FSq6jEVyNwa6savkhHhsUlXEyKjHHjtOyQuihgmcmIf+C1Lw0wPCWvVY/9kGn
IEPTutq7Xgz+76CIRQ9faGWgXRi7xSVMNe/Mc6XkTbd4TJVw5le1Ogo3rYqCl59AEndzBZPZXAC3
AIO9rvb1YMU3vCj8DZop4nGsBLhXFRThbWWWub+SWtH6JZYazX4pwi653yaK29oCt4YzSCJS+bUe
XyiN12ANKiIMoyXN9SCja5ijp7Dt/Lp+RP1BfhGg9v8yegHcse9h1IaoE1IMXTvgdNcp0WuGhyQm
aFbx5GIDgxiIGDQvbSiEiAi2Vboem8o6arFVo1qNamsRR3K9haxqrQq9De6awi04bKVWWKeWgALu
GATrAcX1FQaH8plOv/WulEfrhRLduJbSIRgxFGuLJwRXRqdJgtcB3OgtiwMdkSqVus4RLbfcCkOq
HbBnVmA0aC2fpSFReM0zqb0Qa709qqHqoiDSjNmdWqrKxRiy1bzELVea1NQPuQFOGd0DozERB5Jx
OlY7SVkPeMNgWinwbEEepd/nBk/DlWohoNBbwisq3vmvZtSS8yKR2xtXxpAi81vLqbUc6zPW2Fkj
4nSDiLhwHudJfcCMNFi7SqL+lr2gfLI6vbxFtkc5NKhCU+fKjOamxgcMawnyizhEbtOUsGor+24M
KQugg1UgXrSPpVK+RdSgxXPJy/aoKZHlKDJchLYdXHz8EBznbRAUMBINzi9zZDBSZZ7jAy+seFbD
IA8r7SJGWgorm/ZeCfETilmGknqt0J98afvQP7OC3n8pILmfeWmFwokn17Yl5iCfqEFvelMZ98P/
4e68uuQ2kij9i7AH3rwCZbras0k2zQsOjQjvPX79ftnUSNVoTEGjfVs+jY5GjEpkZGRkxI17JVRL
BwMunobB+V1tQlIRVqmNbKhZ30IVrL9L7Sl77HsIBJBiHXdQPDV3ORAI+EenYHxkkLH+pmsoNe4C
VCEOkzI4SK765Q+4GpDmqOOiT2DXCYMvU6uVtlcGZXhQ4fSH7xJikXCPeLG0lzO7pVGXB5+LAVmW
DpEyXmIS04tNynyLggbtl9FHlMWSe+lUBGp2ZVdESwQwpQNU7TVajb4aoXoCkzSlhjxo3zWoPt37
EA3xKjbbr8EINdXej+3ip22YAVRMKcoMQt4KBoMw6b0wRM1qqlOw9IkSNe/hNQ0q2D3V7lQFjXWH
MFf5fpbCEpLgufwI1Y9Kb1YL7JsoKdSvfpznR2dMrEOha2z9WJVwdeqSfT/bcboPZXAH7mgb1pdo
kNBrjR1f34fTOF2VqogRpQJT9axWk7LTCc81+mlIJOTDWD/1ajU/WH5nH2CKNL6FAxwJXhR1yFHI
MprCrp3rcIAkoQFDuT5O3+cioykeGMm3eQh1wzOSrvvQRL11k4edCa8xZDp7OSpoYUrIS41qr3+i
K6V+ldUqPcIs4hyyPkIgo5Lpg2S45Uc/y+fvqa/If1RdZ91IaLd43WQkzyBQtH0LrMI1CgW5QS02
rgx+1K7uE/8zOu0InY6T9SFV0gTdKXWaEM1TCprzo9Q/2A0ae5XBHkxNM1G3pf14T+db0JomNCiP
0aAaj4nawKTjK7HvU60qx8iNs8RGX8MwkMKQapVeXWBMz1Mc6x/h0yhclpl/r3VYyw6yH5SSq4cK
5ZMugm3JUu1fQ+9LQpo7/1VEggxMH1JU0mEM+uVbWpy8j+g2/Qrgx3pwZrReWzgkYO3Qu+TWqfII
PhRZPUVQnaFANznhSTeG7jmbYv+70Q3UAwMziL/W2mDcccsrp7LV7YMW1smDRoJ5ZQ6tfNSNuHiE
awMmJ02QtxSxNcFrKKQmuK1gcQzDTP3eJLP5RSps5+NMP+aI8oR8GFrqE0HnKwVE8SoTWX6XHWJV
h6pgyNXketZaKo+p6l8ZiYxoQuUM9z6TXKVbzNr0UKl2fa2bU/soaQa0H4BtkQZIm/YnumKSO9mV
rZ+gAMyOdVaXXB0Kw7RIbQyVfFsyfI/spjbLX8n5/Xo39xw96OfC2Gvg9PAMrXR8w+tReoJHrqSE
1rmx0UbZnS8l2vgRWi7tFJEFvfCjQxYfJqO0D7Q2JeobVfColrn1RAqLgnovF9XnqZJBoqLaMkpQ
Ezvo3mTT9KWH7/1YdCnDxVOG/NIAr9Gd4ShJvCdDqH5ouUbYMdIiFd+xi+HSgZcdijZEpI5No1aP
k5XFhzmYMxgtJ60bdlarGw/zoI2QhOhDNnoZ9HPvcjnVb9IsRwu+lczpGETSSAccMaiTOVZt7JVm
LdU7BVk7xc2zzHmQAh0luoqQRX93bBQvdQbtNJpjdAW/SZy6SC0b8Ko2jnmTED6+mfHY/kJNAjHg
PjJU1YusSrqJyK0/hB1VTpjN9OzeCVvDdKn7KTCzljK0TJ1iF9/n3p5l6L4cQesUFLcgtQV7vxLc
q1LTNR5a59qxMSp4hSIFAjL4X1CJ8qyglVHwKCMp9IwiRr0IOioDeqq+rrXjLDfylzKbEd0qzR6+
sBaGQBIJWOEkr+AO2VlOY8IHmKs+ygJa9qg0c/++HBHe+VI0qZp8n/q66u4mxARDKEjVSL+OTTj2
1T4Y9z3wtT+Ag2RwLupDaO3hdtOf/SqAJx7s914aaoILCObycw/no7XP6dr+bAFQ1q5qVeEh7OXU
PtQTQpXwOPbVH6rVSldw8ZUfI8PwT8Y85uTPkp808zXSD7DpzFoFNV81jtYJXbyY9DwrIJNrQh0q
u3JoZvOqrP1Y3hXcvjzMufA+I9+rECvRu4jZGkstb5AH6R4safBLlGdMqLhTv76ZoPFU3UmKna9Q
3ZYemsDTJ4dfcBupJq+dEfZYnvjQvhoPVUl+9ACUkAsCnR71SuM9MN+TXhjOpxElAI04KaHoppR0
kXe5MXI3l+i1nMJcTW/SADaaWhrIcywLtHrbgfFxyxHdr2wawBPPgc58XTE+oPBU7u3I4pSYnpD6
iKInpZ24peHg9JgkYON6gCtZ1svEsATwxa1Fa0PwUYdQclVgKp+Voozv7FhIw9UR0l914CDj2vR3
Sg1LdFYWNDXEoYfbptvBx1N8gimi2QWq4/yAlxDi1FAN9s0sUdqRG9/r7UzeBQY5eDEn3QFe3NJF
VqS8RYOc2nKdpB+hQQcYao/dLov5L9BLkvZ2VmtXpdTN1+bgxMc8U1Ac71LnSk1hj0X0fbyC4QdV
GtOW9pDjZNDrPXXmdBjQV+or+O/kSZJvjTZ3HknfGV7VQ5QykSHpXHBC6OWQOQ3f7Y6WHzIxFaom
CQijn1bN5xvQJ/pMKovkIuomqAx8hHowQpHVZ/C/ey8pjYHIZI0oDtIM9YeEVPM+b+sYV+flg0hZ
Jd02Zhl/adFGvyqQ7XXltAjvJIPsB4R9Fb/rZ4mp5tBJd//zsx/+WoG6hXGGP0uQVzVDbWi1P5t9
8GQ+N3fOvSis2S6SQm790TltlrRfV7nEs/+1vUXNqc2mwDDbn9HzqLrqvrpTQNbPXn7P/fkx2Bzi
fVuYeW1tUTahJBq0XfvT71K3syu3E8Jm+iYzyYaV5WByYEtZ2hk/QJZztP2QXrZ5/RtRg7MU4Y47
UMxEblYp35ZQXq1OX1Qp8zrSe3P+KR+hncv2A9Jqu+ljEECmk07uwPuA8qideFS8fvdi/id29v8/
S/eKQAX899r9zR959Kp2//L//12815X/gwSE6KFAFcO8lUMB93fxXtP+D4oP1K2ZarFt8hIK9H+y
tyMhQTkKIB3U6lTV4RH8q3YvUbyHigkuJoigmFdTmcT7H4r3r52FTIChLKYtTY0LhqHIJTxKzptE
8nkJUMtCnK+fT1UT7kI9vGtq/3T2TVbKva/Pw5+mYJaBSUOsbtn9VmPZipseLk8T7YWxCL00gwWM
Wtv/m5mF+3eDoQ3ZhBldDnZhL0Hd2EDVaB8um1l00N8uZ1mY19UBvWvs+F8hVXObvaDkKh8bBoDb
q2pX3dqf/at+L6axhu+bbbmtj7kImEFnd20irCP5gyQHRTFeoSDSxRhWvpdv1JttnpAFyOntkhdx
04hjFJlGjCYMKMItuBNL1XcCLc2A4gZaQvxlf1eC/zRG75hzYPFPy4HTsDf7otLg1jUg9oOM2wzu
+6ZALZZ6Bqocynhlzuoz2scjSuZNumF97fvS80RDwUFsAKUXft1Zj9WREhi0aWu5ToMc4oA0V1qe
4DL+HTKR2gn+KFbOxOsOyMsiKatz/DXA78y8LpxVh0vSkQR3rcRDG3qD8NGEuPuyp65t2ysjC0+l
DlNOlYoRergp16ugAEIz95fokv0DL1nZuFfmFq6p+lTRNQdz4w+SRqpgLiiO6Cb5au27wwiR9j2Y
/m/KHjd1pd3myRA7s/CbV+YXTpog1QAPLeb7Q/FtvIXObRfs2wwsiwvCxkWBTXIvf+AF28zLLtqC
BxCcA1CiN85CGXSKzaCAyt3z38WPzdN0Z31Ktb32aXxfHPWTAOblX0uvR97wCxyoqFUG0BFc/hUL
0gXxKxh75RYBxaLbgOUXaA/NItOemlz8CpRsTg0g6OxWOsbX4UbXadFFE5aYANDREFHRPtKM5RRR
4RhTQGMSgUhq6UdBwpR5PwyDkrU777PD9tjSW5d6bVAco/PT6POOoqZN8QY6R0HwUO+dayoXx8uf
UHjma9fBDON63KwgVN8A9EJtSH3dx8w0X1VW7Ont5IbVH4rOKDHlAAfc3mWDb6PMa4NkAOfrQgKv
g2aaqXYkDN0YPEXY/FQKUo2/cpGVGLPo4f25XWfLWsQyivxm3JgsiyrQHgJVBJ7Mk3WnH9BL2Zm0
PrfO4PqymFfVwSQwyL84ggEKt07uYFDVkGVJvk1FvGvsr5eXtWHEWbi7VPQ60F6MtMXnTDrWylXp
BxsnW1nzCBM0GHcQ9TVO1+sNUrVw6JsXT6elBHJchfRn2tePSPEym09VovPCZ/Vz6Xj5122g79vb
wdDOrS/cI1JHAGUDS4ziX43+FCLffvkbrsSM1xYWruFEauXUzYtrSJ/FweoOyWN5/Q9eJa8Bh7+d
8HwtiyNsj2LcuMZSfit679lRYWQUPV1vi7hoLVacGxJ+cxYrps6X7UDG0H9ihQYMu/1fqV/fLmhx
dee+P6mw34sg6Dz4TOXNV8Z++jx7SJTuIJ7ab2yVuKWXwel8XYtbnH7jbPbKy1Z139RfOuq/L4OI
/fcaLg6dwf8AuVi+6OZxXo3356YXNzrClSGZGKZLzeM6N+odaELa8kBHiwfrGond/VYoXg1a5zYX
McRPfNpewl+UH1PlqXt9n7wLYGOKTul9+mSM2NwKW2LHLnzhZURR6rjNHKF73A/pfmBkm7hP3ylu
ny9v5Uq+8OrUOYuoEjtm3ydiK2urng6mKSmurhbfKdMfdD8vqR9To00/Vci6URZx/SDcV07/JDdW
6lZNcvD1BuWEJH+vOeG9nuXPaRN+ilLlFvmpwxBs5Tdb++8s4lAAemBWJ/F7d/4RGSMIVsub/rrf
x1f10dkFnza+z0asWCbfSdJ0WTVjr9lraPnuho9kcEwRy5+p9UePwvHEwyo5wMi7s4+1tXHWVuMu
LU8ZqL6uMBS4CCFwHluOiLtVNO/y+RRk8YaFtU9qmA6wURVuAPr9i8DrW2prmgjSumLsIPQCat1H
cMHICMoy8QMKfX/D5MqiWA3T2YA1uJqXV5nW51ZU2zYoBjl34ZeX+8fL27byzhDf628LCzcpkhm5
kYTPpt/RHr0mAb370f6adiI+bJ3VBa/MS/h9ZWzxAeH2rp04xtjvD5g/iCmR6ja8ma6008bCxN+1
CAymQFgKpU9KlctqaFlXSpxPaLqTWSPcfKiOGcakrwOMnOl+G/T34mBvDEJjQwGI+hA4qNcOaPX9
0GeSRoNpR7fV06+zbBd/QCxLu1Wu7F38Sz8hD37qHua9cd2AFbnjeOxlFCZznSn7zbtnJTKCyqJo
Q7mITGiJjleqas5MdBS4UwvmVryKyc7oWuIVqTd7cY3Ddj7sIVi7+jdfXkzcq3x4pusWl6ykNXWG
InNI6hpcmd2uMz371IMG40G1Lx7U4mrz4lkJPgLM/ZfJxbfv5bwCCILJdqI502RAn8wS2aa52KnI
U+9AmMCYn813aevc5pq/u7zk1WN6Zn5x11px2RdqjPmx7AHg3AGx2Ej61ixQagD2uwoabJWxmZsI
PT7LPo6avzfkYSPUrF3e5pmJ5eBBkg5mmYCpc8XAmIhvMtS1X2Hwgkt53oNpiB62AsLqqsToKkOe
MDcv7wx6GA3SIQaeMg/7xEa0XUq8y1uzFrTFI1uMM3AtwGr1+lj6E2QTdKhCZMZd9J6iYo9YLmHb
Osr68z+rpryAp5ehAPVjwTROj4TZlNc2EQuJCrmTQ9f8Kiip2/KqM+B6i67b98E1FRVuDO0P8wp5
IaEz8XX8Y3t8fDXW8uQn3gLGspzlnBRw4I7u1xy66Sn8KXQbevax/ya6F1sTm0s9blFbEOWF/9iy
xPE8S9/9oQHeRF5DYbPfac7RJPlTTkLn0/KKWz84plc57FPZbritHjumK7dA5eJ8v/ngZz9gmZyh
30cMYPDJ8v1Tlfuu0Vmeg5Ae/bcWvNVln1p1W8EBLqjnKDssXEqxCpr+PM7dCrQLOKWdE23Neq0u
6MzEIoY6zQjLXiNiqNIeffSQ4eb1nPxxMiAMGueNy3LtqgDu/NeCFuGzhk47nC3OoWQ81aAcxoQG
m+gpUEC5/OlWHnqUoGDrU0VnhSGA154yhPB1TxWWxENPu7JPQuMjvd66ENS121/MGNjojwMyfDmh
Zx4Zykqv+5oiPFL2uvt0lyVuWu4ymHBp3aJ9xGgD3dEBEQUFrMcfNeWVYlcGJ/Vm+3ysLtphtSY/
yH5DCTYFiEj6CpFVPxb3Dc9o7Vje/wNhk1W/PLOzcJrCkAA2KJwCMqwUYD5arxTerHv5Uf4RM3Z0
yK+3S8cr1Rb4MsUEvczgmKIud7RPzH5I0PuxkAl1U0ZZuxasaVLl3w1ExUD8GA91s0l4I/LSxYl/
ZXZxBqVynCr0iACW8txQ24OGXkyzG/ehdqw9VCs/XfbbtTwZBDp0BPQDqRcv35nopBbO5JP7i9vR
OnTHmfopMLaDttc/ba1uZSMxphviTpRpNy7yib4O56aRCDDUNp+aBEQfqInLC1rxyVcmxL8/OyBA
NkcriP5M0kTZ+Z+J7YhtWG6TAiSBpilzAW+4+EO0f2GkJim2nexQSe+RMPUmVdtdXsyCxeTlYQH5
J30nlcMOPdDiAoqEKN1g8sFEyonIUzncq+F75Ubctco+JNPtd6bxbVs6YSVOY5gaI28onQRmETm1
tAxtWrWAugvng1KMbuqjzZzu54HEPtwiG13zCzjHVKZR4QJ7040F048u3cAya4ZCw2YQwLsNOqK1
NJAV/W1jEUTGWpk7hkDFu0nkLvFhRHLV2be8VHjPjJ7ZPY7xzb/IBF9ZXXxHx0xmLgyswtx4SBvH
k7Mtsqr1rfp7YctDVbCLwH2FfhyKTzlke8bkxrbtMfO0C8Wc36UC/pa1xfkyK3TGko4FRcFD09su
CEgrvU57tPqsjTv1ZWJ1ecjOtmzJ3N2NjTqUBrYQEyfrIsV0qEj0HgqIBwOWywR8IVJ+aBSjtjq6
m/M/G275koqexRKKWJ2pQM6FywjI+K22m69aN3Whm27pJnomd+pWxreSspw7zEu8PrOZMptglBY2
u77+3Azobjdtepw0/d5ElXzrEbG6myTzKpgLA6KpRUKfWklQpBnWxkNCLyH/MtiMLRfwhQiaHfQU
74cPc+K2d1uF8bXUWuRKf1kW3/5snZ2qdRIXhbjnjM/dnugWeDJ1hKPaMPCyE9yi9b5/1hh/b+ls
3CSHrULC6pdmVo0Ze5Mk8WUM6+wX9ENV6ZnPTZEq7c6wB3jkplQohesdwNJNZ151Jo3hWUa7uDiW
ZRSnNgIpERfTYJefJmx0fflOklqkJZ3IlSJjl0Uk9r6GCH0Pk7UKBwRQwEfFCO6caEuUZHXxZ79m
ETSM1JJMbebXdGH9NRvlX3alvHcqhlJa7Xg5YqwunIaKTHphyG/0qawEKcuOcSo3C0yvHsDu9s3h
sonVLEYlEYXoi+HAN7PvviSbrR69ZKLZfbYfaR3Bdowgjkxze/NZuJajnVtbfDzdVyc5d8iZkIQ4
tQ+MPoU7x6PlLh31Gwut3KeN5Yln3ptACFG8EBHkkC573Cpo3tbQ0eK2csfIr21G0UD0IjV2N0CK
VCGDHg/fShkA7W4I58TaJW1SftcDB+rjzo/Hjxu/Z+UVAi6R8UQIC7lSl6i+nmEWxx95hTT7cdd+
GO6LijqkvRO51lRfi/nVDYviky6/wLlFEcjODmsE3tVnvQSqztVSeI2QTrddqBnf55+sj6PNi8fw
2rv+vj9Ghy00w9phOTe+2O9IQeoQDDvbnHc3ajw+xJb5AcZ1G1rvy+tcSyvPLS1uV19zFF+JeOmU
DJEgBHzbqHTzsmjjvKyboYCigHUFvrcwMzVRnFBE5RVZPGSm4Rb684SOwuW1rCavYqD/TyvL63tQ
k6k10RN9SV5T/+AnN6JwImrDxh8ZCPDRnTtAP1tX6FqJ6IVJ4D+GF1WTUE+aqVdf3JP+uOjw9lSJ
nKPeH9ttbZqNj7m8sY0UARnJZ5kiS4k/z7nbobf3MH8X3Bv9XtvLytM2CmU15AGxIeDphv4W15DM
ij3B0fY7nxXAorqnpGkcs0f1ykJ/fOsCW13m3/aWD0UJxWylFsUh07hRTAgG9cjNjI+XfWb1pDEc
QlxRLWqai5OWWVYWJg0nrbS+j9bdDLHt1IgphS2wwQpikgr+maXFETAZnuiNjs8XMuO2k/fdnfJJ
Ycrlk4WU7rfRo7PnVtC95l7GazhwEbHdUvpcuxgBLNHGAIMK/bf44mcxrWTyOqYuTYtXVXZO/9iE
m7Xv1UANoBb9RJ2humXBVm9Kw4/RjyZQ63TBmIu+CkXzEp2FExTIB2QwL2/gas5OTfovi4u8jqaV
anX06N2GOdBdm3kSM62HMvHE4Lyg3whvqnA/m5A4wF/987L1tXT23Pjii0p5O2ZajXErrplj03dM
UFiZ/mNEl7meP1w2tnogzlYqfPls+zJfrtAn4dtG5XMKGCcJrnpn2l02snogzows7j2Z6q+RRuJA
VMMHVW4Pgz6ftDD+UQ/6/8QQ8bvWcP7xFmfPnLMurkWfr7Jld8wNpsHkXZptxZG1xoV1bmdx8uYW
DDgzO8Inmd/9yZS2aKgb0PlHimteRUgnXv6GGxu1nH0YE5SlG9AxLnnUDc3tKm5Q9FE2dmrLyuLS
6VtNDfSQFLSobHW8qeOoJ0/JwyoEDlb05caiFnRPv7dLlGYAYuiCi15/7X71rOgtA80RyFY1P+rP
fQv7kmCjz785sydNZETFY7pvZHfre67lYueWl6fMVpNx6rBsSN+q+HOIyEjTJjs9oOsKKEeZta1M
QrjEMvuj40qMJFRCkL2wmDgy5G8BFiev34Vf0kfJd5lhf4FeqFxDj+qDdZw9DUlKaddv4SPEl7xk
fXHQVTO3DArBWJe6fW7CPq76Wytc/aZnK1ycc0EAno4iw4+eo/t5F90ILtIkcfurBML/3ISCv75W
b2inP41bUImt9S0OflzOdukM2A5P/rv6gxgaEKlLw9y/YP4/buOi187K+X4uQoCtx9OoCEyNNn3S
ymuYTGjLbEGQN5a1TFiQT4oj08BIvdOv/WvrKkpgK9KpbCCJ81Q9QN6wJdG6sa4llipl0n8AwAgb
bvdRNz7UZezK5ulyNFsvZBqMyJgMWIIMUF8ffF/K2kwTr5F2x1DVNZWKFAp+IbzOZGoh8DqbM2qr
qTxIHR7xsqDOWza0iyjuOji/RLIJ29Q7KkWHNHf9XbWDcGQXQMmEl2wNj621m+Gn/9vqIsS1xRhP
vqi/paf00X6WP+Zctqb3CAvUsfX0G+kxh+kKEmUNgnwEcTy72TiXaz5EPYE/9ER1SPVef+va0s2x
61l37geHfv6iMuy4sZ1rse3cxGI7qdz2dhn9eR2aI6xlKEzCiZN8FE8ldSdfBT+GT6XlgVs66Tdb
HcW1BOPcvMggz7IYTUdHqc5FHuxPbhsVbj7dhnW7mzeVU9aSM3AKgr+P4glDNK8tDYyOt3nEE16+
LuY99BTDczfuRE3V4tkSUvZ7DnoPX2Iood6uIIiFLKP4uflFlNPHeqxeKl6Cb4u34aS/VG2QqEKS
sfXsebdV41zd2bMFL6IcI7wq07XsLFPS1YxqZ++4ofUQmjaTZtdBH8OdtNkxWtvP8wrCwmONRGmt
UqTAgmdTj+6me8t2FZqI4iPX34ZTjla0fvMPgLlrZ+Xc8sKR4zSd5Erhy/aH/OT/ipFF32eo+9K7
TE/6LWNTV1sl3PXXxlkhauG9zoSAQSBy8P7Q3k7moSiOKiohULdRaJAPUH/4/sfwJmeuYIuna9P2
IjrFVlOrQ8uXrgGHFE+kJD7K6XtRt9anQ/8sXY/H+q77Hn7cxACKT7n05fNPvciHKkebtXhk2YLh
WzDV9bLbuyMljnTfER13l2PUqk8xLEqeCSiEac/XJ1c14iyHDYpnlWx6lWru4JE62hLTU8VG93bt
AkXE7i9LCx+qTD/UpwFL6RBfQbs13zppk+ymIez2l9e0mj+fm1q4zmw3uVEK17Hv6lPjpe+Fdp20
1+6kj7MH6ZZb39mWuyVG/V9eP3+vcOE1iYQUdTmzQqFZZfVuZLkxFObDgQBI9wHc1D+oFa3ACHly
/W104S8NjF+Tn2NUJXudHNDSTj14QfboMFjUznni1h0wnKR9N6Qbr8r1Y3Jme5E9t5MVT23G60sA
GtrW8+vRC98LhVjrOJz0xKuGx+5RGa4gQdke9Vh1KFgJKXS+kCkvon6mlkE7iHJEOUilW1c29CZd
au39Zuv9txb+TBNUKq8UXigvG392kWbEoj6faHO0WeklTgIXz1aivrYYxGiZYgIkZb7ppBSD3Ebm
iAn1Lr2dD/NO/kOo4UV3uiv/gMhkPCaHZItmXVu7xs6tLs5kH0A86McktYNXGIf8w3Rf0WAofmkH
0+u8/NRFnlkT+3bZ85zxBlWYABFsq3bnGfQjGFtwkA+rdnBtScmVUUOnQSGoMvYJPQwvvGoe4uvN
i2F1N84+1eJ0a+l/fnR7yL4V9781W+Uvo6d4DZfRPwAprcXk88+0ONh+Pjdmnog36nXwpO4j5lr1
9/G96FM7O+lwOXqt4cDQ4IA0F68Gmr0s7BXKIEWdeJMOnvQwWZ5EOf123ilQxNyYJ8iUPss/lK/d
H9YncQULUtGm3sfvNqcv176zpSJ/CeMX5L9LNGYz+m3n5Kza/Nrte9SyxOtRaNRWcEq4kNBuztSu
Vm4tTaOXCNsnILhFMOuqXJMD8chqd93evx55bV3Ld9m75l37GFwb9zDH7OGqh4nNvFGvnNOWb60+
S85/wCKiDVLwZz1AupoPVI6P2k1M2eed1brzJ8mDGolKhH6LX99kO5gGzft/A0VH9fjvb7DIpatB
ypXgpSDCyTva4OwFfawbP0NO6em5G15vPW1Xn4DnJheRVA/9OYKqUszBNM9Qau6HP5x7UOEn45fq
AqLeBQdjI+Ctxbtzk4sEGmGWuqoq4VwKawsHN2muOv10+SitejAKuig7I21qvxntb+xEnsS65sw6
NNBzZeFGUrP6Yuf+/cvEIjTk0JYbqggNv9O1l2Tju3Nv8WSnSP51+i79vLymTYuLM5LPU2mbvzer
VHfqNzAdXu/qbsIQwS0vkXfbiLH1zfp7kYtToUtT5bcli4wC5RTNH8baQANRcS+vbMvKwvE7EkG/
Fp8SOKjnz9cZMruKviGhJH7qMr0+36+Fq9dd3/aNuPFM/5GVMIYCv9NJrUzv8mJWk0GQJ7ShmFRC
3XCRWIf0ejX5t2OMu/pn9yJJ3e7z++6xFBzXWxi41a93Zm9xlcuwWMjhb3vzZwKnup9v044rQ+B9
ip4eiat9q//VzKZ1vs7FbVwkpuQ3KR8USWjNi66UGyHaM19PVAChJPm3l8TZShdHTsqgyqKkKS6J
/FRcCcyfDhLaG2njfSrehbuW51J+P93aV3Zx2oZxrQ0zv1ry4gSWrWVkifjUY4g2LSL1RaMcOy3Y
m/pTNhvPpaGdbLjPqi0umNU9/ruS7Cz2uM4DKOeE887mScnv+vFjp3z/N357ZmOxn06b/1nn7A/j
jnfTTjDslxAhVKf8evi09d7dWtJiM6NZkWtVUCGM8r0Nn3KmPfrmu8tr2rKx2K8us5ACEyO+ISSE
u9qM30da10ApF+wvG1org53Vvp1FnNQCKL8bMb9aBfC0ds47XTWvW2najfGvqDpeNrYayUwBIBZA
DH3JyZ5HU8dAh2gr1M67wCT9rVQ0cyjzUUDeXba1CrsAe/UfY8tBq4rCVpyNrEw/lifdE1MQcJrt
5Nv2+G+A5CDzBcGJLOSrFg6YDpYy9CLtHHzfK5DYpRp9eTXCp97cAWcWFj7n+P6szCJkNVIxzEeI
fWEn9FtEszYugS1DC8fLdBRNYnFv2tAxpukv2d9ayqprny1l4XHmVOoTaDUm5o0uOci6f1P71Q4M
U7ThAVtLWVzOtdJWhlGzFHArT4mePDTG1pzNemZztpjF3VyY4ZBTkAc0cRAP0OKoPSmUUiiVi5k3
RpXhftW3BJnWo/mZ1UUmGvYpnE/CtZNnMUvcftJB9qi32bbg8eXNYuj2da1NbtQ/3aHd2e+0wh1g
HgSsLmQ2wm/Rh+IDRaLt1+uqVYfxb5RtGfFd9jkCy0wM9AP4qvbHSj3FOpy800YsWs92zowsbiY0
fcbZUPmI4jaOMle7goB9ogZAtc0Lr/3M3eogrYa/M4uLMCHHzZTO4hLW9PpKK4qDHzC260sHqXq6
HC5Wy4nWmallvGhHvetfvuABQvew95LnfjehUhHvzJ1Z7aL5kD9lu/qjtvFIWj8RZ5YXAcQZ5MDq
RDNVP6rQBA8owMbv2yuBxQRQEX0BmbKJnf4vRg3dsclemQddHIgqzg2taPmyWeqWp4SbzHSRRKCA
Sr/DepfbO/X2fxUt/BPz4PxldanRWqqDozbCg/ScLLX4Gcbtv4nGZxYWGXmZJmOciG10fHuf2QxS
tD8ue4oIUG8uljMLi1Pgz2VtcXNxsdRa/TDb2c0Qj1dlGV/DL+w1tpIfIKLdqMKun++/P9ziIBi1
r5iW2C4uGy+1vgxK7cZMTVxe2pZXaItDIHjllM5if8S8LDSEnlacxKA1KEhv/sOm2vduqzextbKF
99O5zGNJJPpjV7m1/dVGWSTcgnr9l9D19/dbXKEMQI0qhVdxxmZW98jcJeyG0+GFv7T0tqcP18st
Z26yuEsDLSwgZWFdHDBaW7/k2k2eoKmkuAaODqApOHoEzrfawatX+JnZxfUqtUkeWCJXmNGbmJv7
LPu44SNbG7aIHLEFH/rLVdP8QoVl2mcoxLhFAXSpOaTUy3x3oMu/o52/eYuvLY7iOZUY/oCfWPhK
MDJjVwiGM/kaDQWevuyivdMfsg+MrT7VcLhseeeqRWZcYBqFt/HNsHpTET1j8RjLUa3wo+t4SvYb
31PEi2U8IQD/x8RyRDAwy3nWRPgXtyrtOc+MjxTcYfnLDk68c35u2NtYkrWIkEFppEku3i+/5+ii
vVJhr6PGjD/e+E9Ag7eGVIWvX1riMmSWs5LmggLHB8pH/waNngDySB/SYj3TBreWp42vurXIRbxU
0yQVdG4c9bhz0dxx9WyLt3DLhPj3Z/2i2gizwBEHXD4KsUhoCyHDqz/9VpfiCJR39lb5Z8tVFv4/
zFpUKC+dnGZuPw+hvS+i8QsKwO9UY/AA9V2HDFWUzGBKqvEU2Yp+6O243fi2L7jm5XYyAGzLMJsI
/OLiZ0BW72fGyMrtO+NzDN7jCcmafX4b3vaISFq9pzEnUF4p72bPug5rSumz7U23KcCFTeoeYevS
b1kEdqBvPRAffkvURjvdfN+SkA4onFw+NFtWFsF81ASTls3AUBa8k5PnohsoLHy/bGPNn86/6iJy
+2HWzoUF/tQfnQypg7IAmNxt5PBbRhbBG+GQqNNhpSSP+BL677Xw5+VFrF60Z6tYgvb6IE/90GA/
RKm8/wAZ1TsY5TzpXXrFsPPR+nDZ3sbGLAF7lTrmEJ2wHjO9LrT6SzT/gLT06bKRtVcITC0g8MG+
W/j865PemVae14ImIauea0dzU+lzPQnytPHfuNmZIbF75yGlyAzbjDHUU7j2ff/QFXXnDtFmpUf8
4jen5szQ4gTnhh6ZlsAe0+uUXuQLMy/xbJQ1weNVP//B/NfqRp1ZXJxTM1YNBL+xGJ+iq+BJ34tJ
3O6geOZh5OVfUkPeejyu+rpOSx+eLQUqn8VFl7ZWHsbCZATb8qC+l1H9vuwY697OAIjNGA8FujcT
IL5UBJFPeU6webz0qBNPeqHvCLzxj/TobHWixPl8s3GMENJvIBmx3tTNyji0EsSfwCy1u6Rx25/F
1+Zj7e+oiwsar+LUPMqu+h0v5VHyL+vyztkPWLioD4f2kPh8VPFCQE27oXMJXEDmf0AazhRldht9
0Dz/BhbHZF/ebSVkq2NT5z9g4bpyGvu9LyqigphY9TA7gmNtXe06vokTd6tZvFo5ciwZFCtoBARz
F6Fflno90cQWQwxzI/goUipHcE4ft/DOqyfkzNAi/k99VEmBGLM1y/vMuCc6Z9nny/66locBIlJM
QI0oUy7zZ5SF0tzoWUtffNHHAmUjEk35XVBVrjRupWCrFZVza4sj31tSKlkiQUpvLQUNmb28B6DF
66f81QFN/wHuVxz8f/D2Ep/qzSk5W+diz6Q279UkfjklwVMJa3jjOgfB+oR40Kk3eF8CMYggPkBM
cWeg6OVd/s6rW4mgArMOFAAhoXkdx+eoMI1KJo5HmgT9zJWUvp+brSnm1fAG1yPEayZ33BJGMffS
mDgFi5T7jzVDWoP/5fIqtgws9k+dOlTlhUM6QfKQSPPBlrZ8XvwVbzbqbA3LjcpbVNEmXKSpTdQb
G91lQNFjnv6dLr+/vJrVPTkztThefj/bei1jqkTUTvG4zxvTzYf/S9p1bFeOI9lf6VN79tCBZk53
L2iek/RkUyY3PJlKid47kF8/F8qqEgVxHqqyl1VKKQggEBEIc+8Ep5elthEKVGDNTiFAltFQhj4v
9rr7qAOGPFQx3MbP8U7lvEXPXHbGcBaBBtsJzdTKWX2Qxq0uqk2zCHsAnRXRcdDNXTbFAtcjksBF
jlSdgfzCgP7iuEHXiNKkDtIQicijijSCExM0gTkkOo5pdDN0xD6GN/OAPBTrSZKvWvhy3aV/CStu
XT900wI+NxDA+DaSzoCWTy1so4IBUmJse/poi7Bo100iQ7oHEgAQMPl+AUABBqGSI1zt2SCU7M7d
rvyK3l+EQo/21rIc8u2NcFxcIFg1/QvJ6kd1NO04qG2E5s5En/oo3w6N35egsjMBztGIQOLW46KF
NBZ/LgJZRiKalyz0yu9HH0yUgDhtvXSvuKzGI/0SoIMFM2uA8BPkFyo/Dw8+iimeMGDmjLIOkCW5
BZqNfQ6gG9CKjtGDHRmXmdQAPr6BySda+rWREKV0dH/axqwoL+vtRKUWUy+YzOeWbUQdjWQGFqTa
pg82SRelO2CfAGIxEdoXVkfiTCc4doDFhbzU2xj0xy0OgWRXTBUOdDZHt9Yus3zY9LkE2gTQPiZn
4VA7MmY1IlGH97phA/MhzBrQxgyd06S0KaoqnyCYDSiA54fFRDr8arQbC1BwiHzpWk7aQsD7pzxu
U9sWXRhzjLMFzMF9d5f6LQgv0DDnTs+AsJ/u5A7+G6iKp49SuExmDxcqTJOxshsWQ7QT0OrYIjUQ
if1My2UXonfsqnVdLJJZp4U0rQ0jklBsqg3K5qZ6bdQHwXpWDMCHbWS6u5DQyxWtmgS6qYGBcWsc
dF/7LslOubX2FcH0bn4nn6fP2QHbKSr2r5kDlJmAVgOkCpkAfvej7CjUy552bypDvf5GAWeE5Zmu
+sgKh/KZkgje0av38F0eX2YKNQpIQAYxH5Q6GHpTO9wONYii067uD2Uvy4LqzJpdXy5Q4wI+mXZj
lbLj+6NBUAGyVXDP0MkUgNioD4G1GQxXbYX4ZGvNrB9Ec9exriStCgboaXJu74wtw8fVHuzjvEU3
AvpZcWnAzsHGTxF37OzzJvQkQWSwutuYr8NDGzh3Oj8XpgOlcxwU2Jogfkk14kzNk1xc0UoU8K54
aMRT73K4GAfk9iToGfigoZKXvilfrDp4LZJcdJjMoHyyrKaM1mRAaoEtitPWFFBEdcnWgwmLGwwr
P7GaTYoMuayiu07ceLl+Pd4F8hUAYNiC0DOAQDaIxLqx0Iv1wHDK4MY24EG+OW0KVm3NQhynrGlO
QRLAgEfiPvZGrUW26fa0hHWlXIjglLLJ5m5qWLA430r5ZZ3sDWWrbTRQfKVuuLcn3yQOWC/NzGdz
Fs/pHYsLxEBP7KROnCQf000gw7I0Nn+qhrPfp/eFFjqj8VDMPeZl0BvWg6FcF9ge0e5yfiMHiCRp
BsT9uj04E8q0nSoYjF69b4vN5XwFNUgP+EqoS0VHJ5YT1wiBqYQySiBixVkDeQOd5p9XweScxggU
I0NlI5/6NjioqZfd1l8ij0Gmg2Ybk+XFkZG1afviS3YQeo3V+74Qzr2giikYiAnKdke9NrbdPntW
dt1Z488uiODB5fmLfF/gGFq82rhgo7OlUJL6t1fbz+xSgxAKaQMgVN+zIeVU5JZX1WUhkFMXUM1b
yThgkawaN+zn/VAATsN2DYf644/55S9MZa9GjguRnP7YFrWsjiEUDpvxPgIR3lUCiyPf9l60sx7i
H8qrfcFysujGemq2ooSaaMG8SoG4ntgdVMqkxbadtW8pkZpfuYN4XYHukiAzwj+zalWyKXiQEeuo
4FhSKeAAW0Govx4fLmRwJi6dwA0Jhhd2cIyrEeiWfndW+fKmBGWZCEBuJaEFtXxfEKeWbagZXc+w
jIe5KB7GtjDOLSUI3Sg3dWfKq+hBr0vVl2OjFqKArbrDhWxOQ6tm6EtoDOBJX7VLa6v7JfK8HYA8
AdkBCNtDK8rbr977hUBOP0cy5mBahoYM5vdM/zKSm+gX2mk+7CenhLMEmD4rx5o687s1XgzzRSVq
KFNXzfRiGZz5ao0UFCDzmykZPDAyN+6Qf1F0V33JGffQDYUVzXZxvtFQKtAB6nSd2K61iYij3aeb
Dqmw3WmvvPpBtgz0cTxSgV/JfRCo7Mc2DJk3LJ5riQKy8keVoCulf/nv5HBxWp0hgBpnyCnSwika
AASowSbBIFtRu6clrcfdiyVxoRrwm4Hop2KPyTiiUJbq1EmDPtoGYX0btPKRJtJGz0FeLFsuuM53
ETF2GppvotK4aUbyPNrxEbkgUUcfu/uf4g4b+GdsvE3/NEo6VhpB3hTPAePCAKMhOQv2NsIsV8J4
94h58tO7sGYcYOSAhsYQ7AHN8PF1pSS1RYYC0uR52uZ196AqA/X1EkgFWnjdaCmyZjEmN09LXY1a
F2L5bnHQt9oVYQ9k9aLzmj1jYZPQ5CpdKAAxiTeicX2mnfyeLsVxUSuQ2huJsverghROJpceRZ91
Uo+bsAcldSOIsdRVcSjooaoHVkrkaz5uah9g3KNUkcHSL7Tn6K7Z00c2sKse5FfzUj+Qy3mTXDFc
Qumb1TvFvaW5GG6r9zOoO6pf4odDt8b753B3SjcA1d/XOGN9q2BkUdvRnXkBjHcM5qLVaiukUF/z
0opus8FUBESfxlMNlcoJ4N/hQcFGp3jlIUGrFQuDABqoOpWbuaLX3VrDHJb4LpLzM23XK7Ye4YDb
1/a+PUZucRldor8LCvbc3lWH/LI9E4VfayYRs1uYxgbwLFhYuKuToqLREFZwR/kYhaDzXPkxszGB
6vb0ZRHI4RMSOrUGuWIg/Z2m3XQlHkFAEQ8j6lryLNDcNcVVMVKsgeLIwNI4xc3pMEqlwqx8Y9xg
dn4rh8ZOSot9QnrfbEoRM/2apqhERfIfeIwA0+e8tRGZVY4aPOZnW/gwiaCUI9i8FQlovgOWNKSg
qPdmiBaZK7syRiOo8F4te9OxotBDBUfgSEQiON1Loqm00gKLmDXNsaq7QBYhda9NPX9YBbdPwzD/
nk+UztTDfKeB8so8ku/zd/2KzSKAF7p38qf+MvYCv3kW+X5lRS0+iGcautjEriQd7TqssPNYl2Hs
6083Fri30WiouckZY97TnPR7tD2t+KKN5bSxr+2w1gEKAmiMyWvj3g16IXY0s/ycZ/iwNM42BgVa
JUbWOPWzgTL20xf9B4MjlHdz551ez1rEAWEmgihEb7he2sd9jNEAQYwaaBjBFxO4ow0a9DG5HWNo
PL2KjizZB77OW2HXA9OOz2t8F8spKJVavY9CvDb0rf6aaE45bynZGemVBbRqTzsU/qyeTZUCRmrR
4Pj6Eb6L5hQ37NWJWgxgKquedLlyQkXUXbcqQbUAigEXhxFuzgoHEuZZNAkHSAIUFaXHxBQZqdXt
e5fAd6WN41ROKUtAK23hGtJrNn+N5kGg6yIhXIRCqjkByzuENFHrVeRQgYnTBlqTQANX1X2xFu7h
aUh6HdUtdgvcTs25vQkPQIQdnxnhC6IuQcupaE2curd2bgwGO3ySfi2jO0osJwIok2BJK/GyDZ/1
hwLYnHYb+RBibOPtBo++AgS1MHRNH+U6xMshuMg8gTzRFnIq3QVsmoJFN0QC5HOxybfG3QwgvE0H
8B5RR/5aoIxuGwIEG1Q/0ALHHVg2aaWch5AGPoh7NjvNkB7iO+nir+FrrB7ZQhx3ZGGo2hUqQVic
rN2ESfioKOmxDqVnwSauPDs+LIs7tMHIQemUvh0afaPly+PbZMNKHrM/BRv5zj7AvyCra5//11vK
HeA4gfkmYlitDRqOw/KMFegiL3sgzcaeUOtIDobgIqzaqMWucv4zKxpQFJjAIVKk/Gag/V03xvvT
OyraUM5Xyt2I4grrzgKN0KCho1UHKOtIzDHbhRYQaA+TPGs2eMKI8aQlhSpqaF+9he9L1Dg9DZBj
KhumpwzXF2h+l4Cyco1bFRmt5EWU5FnLny3VhwfA0WKjnwMWcrGG0AFZVvQOZo7ipk/Jod+JEGhX
LwW69/DAANAN0Kw+um1r1lslavBYjSgmR/QqAgHobLbe1I6ih/GqpjBMfjRmASaRX9hgoq5Emauu
rceqfM4NkQdYFYAiKutsBe8LXy4CUX0ftgR+pmSQUcr3kIr6kNdq7mh1fhfBuTKpL4upYCkFtJme
s5Ji4tHv7AFoblWPov7u/Uqa8YNITvu6UlbUjHEYN156TJ6UXXRru9NjcQzd5Nq+Er5wV2+bCTIX
CzkaPFw4E5ImatdOACVARBVSLzU22V2FFe7NjYIEvHYMbhXzbEY9HOxS2YUom/H/7PC7eM6eJKbd
JVLOkpwb8ihHrvlYHw1ss7UH7FTmJsZGF86GrT2xscfvQrlboMstKYc3s2nsRnWvb2MgLQZenngm
KIpCrzxXkFAQT1Gt3j4LHbSAsAcTNl+Ha7s5sxrmb9uiuurN/nGI5WNN8rvTBnT1YqBXF/jjSBWg
NebjJQ9G0AySBp7Pym6H8TWQf5z+++v7txDAHZoyGUWsMOZiBkE6n3dX05f+he5skLnNvnxn1EBR
EmmKaFHcmY2dKukpy/yQHNhQ6pfI1tzTy1rDIrOR4fpz37gHVJ+WcgiwffY2LKHs6XnTH5BjQ6+u
7tDGMSs3HNC42Lnor8Z92XS5ZzyGwH0Rw66sasriU7inAIkwvjiwpGIhy2dE/RYaAPSgZCNY8WoA
+C6Gz10qZZ4VOYuRrIve9IZ+253bpWNu8Jbzay87oj+5yA7hPlY89QeY+tzqMJ4ZqsDhCxZLOCsL
6nQpGhDIOOr0NMd3yFen+S+gUyzPlnBmtZExMFBqWGkCKqFyLL3WUgX6s+7KF7vJRZxF3fT1xKja
p0Mau+aGRYH9IyPgoBfiEQTBhSDs54tMhlVqmMZht7yd5qOkAC3CEuXQVpM1gMoGMQuYLjWNTzmF
YzTKjfTmjGRX26ClZjefNQ/acSgO7SPr/y/8dAO0y21+NsAnirJFq2mG5Qdwi5RpHGmNgkUWPcqL
kgNW2Nad314O06YC1tOV6mGY7srwT9+MNQwYG5NOBI19CgwCn9+QDDuvdcYYbt+OPuClds2OtWmB
C15M88NMF5/UgFOwwS0GCETkDz+eZAAWLECLQtawGbwEMHQQZ3jW5RT5YeePz6wInfjgwpEfhE9A
Zkg+ycbBmha43IBDw/mKKJLDEm9Adi8YAff8DLIHTEwDgBzEC/68n3eT5DBgmhbGXXuVPeAVCK7/
+iEvvoFzJ62mowrJ3LF+UaEv/RxTlNfJpjubrvLzUgWCbefm4KQW9f8I5XL7rmi5pCsSq9ygD1Da
Mayf2s1fgnOGrjkcJ4DayUKo57Vry27SHxvOOZkCKeIgn1gmYai9fIbAQGDVV93zUgTnPCqj6mMg
lKDHOXLVzLe25mbelXQ7P4Qgl0iv8sqZ/V8auYeR+HNlfHI/NZIWDyeEcuhOHgD6NnYpgFyNcRa2
Va85DDCvyNALBeBkvFkKCprFCplYpnP0S2BjN45+zyI47WtyHM+Hm7gHJ5DorqzN+4JA9l0sZ4yq
OOsr0oKxXT7EN7pbXqfXyt3c+SCu+4kVOrt4dWeA7Ozd/HF2ZfTmxF4cb0b5L0DdrLqb5edwV5d2
BhzOgM9hPfQq0HWUFg/Vwa33xq4AzuT2tEkUbTp3Sxuq9s0sQxxS+Lt5ug61+zET2V32Rz6Zo8UW
c1eyCZpqmliEXI3R2Rggq0fVjTyCJlX+BZCn5cNb5S6iUpqBrhCoqxQXDkaBXTUmzuktW7vry4wX
dxFLdFW2fQrDXhf61Vxku7QVGU+BCP7SUSUMiNRDRFq1F51l7jvbEsGhrJ38Yhl8V+8c5not1TgU
SSv2eUH3tZSeT5EuslssPvp0+AsDwsWBtMxVPULtE9dadourHAOV+i0Dgm0wHpddCFMva9Hv0mBx
MeFEAiNoSthJPGOudZ/u1L3hoBX7IJ7BFdlkPhuSzgFrsYWsEUjTMRKFfr01/eZ13oJu03JUL91E
tZDHZT2AW2wpZ7LQffE77werCQFRxrzrMa3Quiko1JLb9KJLXUYpSH1r3tTVXzCaqxf6jfZbA++3
xgNyWUgXgkcDumOnSuiEc4HYQgsB7NuUBy2ZX05fuNUcs7YQxx1pF1V63jNyWiXE0zRHM1omO8lD
5VffFF9FVWgeBXd87XIsJXJBv5kGk2UxCsoe3bRAQXXsCDwugwgvjhm+z3cDxWX55z5yB0mmJJwi
Zkr6NvSHiuzs6Vwax21HiT+ngsadNaOyXBNb8+JpkcW20RMLSV6rC7xZ/kYTUWZtVQI6glRQJGIi
nUeHG0YrSiQCCWmRAE4AnTlz5Z/WBZEIzprosxpXioobl2DwqOtKX0sEufDVoyeAw9FVGXzAPEoU
xigHzWQtnEMKbsBm9qLYANSuaARndSEgd5ZRaFU/U9jXuhSHRQQ+ErQyuWk6bcy8vT69V+uxxEIG
5wzrekiI0kMGM70zKk85hWGoPUbE0RmuqAy/Hkot5HGeUaHAE8KoNXvyUG/Y19vepRsbMOS6m/q9
hRZSeoh2mKZPWSV5Y/qGw3B5ugtRVCPYXJ01CS9UfQimKRsJohpNuWGkB7qceoK9XReBrhAAMLAl
c7cp77KAKDP2lpEMs/XF0cEEsgmAe2c/97raiUKXCCv0q9ppgEpaR+c6q8l8XJlaNFlRSxDLEAp0
hIcdrC64K1mBFBN538UP2fVTBYo+7jMI/T71G5fqEE4Z4L7eahkZ5hujXWr5M/QJAJeD1/ee/ZB/
/QnkH7oDdWxoWbgfz9T4qW/doXTTSlh3XPVAi4/iXALNJE3OBhV1eym4DU0AL6EGcpP2gIaYFCKK
lZjifrLTC2ncruukGLLEhGJn+27foi8u3RsAsBKFfaJFMZ1bqC3YswerG7DTmQyWKSRj74MR8/WJ
jBnadHg8rcGrCrxYE6fARm9bbcQaSzop3FjqzRCW7mkJ60/xhQi23sV65iJPECDITFllBsGI6dQz
Q7phmdfZBbb89VT7cEJBIjZFq1Hg+5ODn5mNaTW2bQkLwMp983kSId+KaMU1H8ptiIlOc1vfDa0T
VW6geoVf3vZoORBye64WQpavOc4QValWIDzEZ7BIrZ6dNgY1Ad11BE1RqEZca2Cb8UVDCOvx0vvi
39Jgi33vaZIYhQ11RevquYmSE7C7LK/zabthiW3x1IVwndx1bDUaqdIAiY03+eNN07mAEvesWwuD
NAbTXszOCiP9tegJaQJ0oaOYh4II96xsCwou7Rqbi8zsTXsT1E7plq52EVwxdq3mCKI2A8COIdD6
BIq9dneWkjnHWsjJBCuD5RIHOFDY2D1KiI4Nbq0Z1r/HNPhG5NLWDP9SJO9btRqkSGwiw56AJo1B
2ktTDVxSyaUg9F2NGhaSDE5naWP1ekZxa1E7RAVNe8A8cgrYn3YPEFDU8PzTm7lm9JbiPkV0odGW
PSy5mcYHOUYtxngpkmszFbSOrmHd2EtBnI5OBk16wAv/PLTwLD3EWwzt+9m16KhEK+K8BYY7GIYq
wg5Jv5lk02310aX6Eyl/pVbOlB/TDphiwzPio33NO7mYbAtq2Mm1W+Ro9LV3pw9n9WIvRXAmPJn1
MaTJmwlXMOJIzt6INZn9DpzhRn5IxA/49cv1viruWpfwSnY1YlWNei7PrnGvwHiBFHz2B8tVnydv
2P5a3YVRXKCngaAbl3/RjmXXUDlF1N/kMni/+gFVQNKIKh9rcQTYvoCmZemo4vIQCpY8xRbmJ+Bq
ijMZvIuWWe168xXczKB+SJ2a3KtG4wmO8LPlMInGkAyRWUUDjMbtZ5SRtm5sdN7oW2CbENtRzpUd
SymGgSM/awc2PB0chcgG7Dp9jJk+iuVspA6wE720IHYiDgXwiPcTQasZQbnI2NUDgR1ZScZ8FMhZ
yFifrWBg60z26bE/skFjRhyiHdAti8J/BKKrSrS3gkXyDw1LDSwlZzKDi/iGQYGkaPPpY0A//ZX6
8Ypj/7BEfvQPYBE2jZm48SBd1jdsiSAw85VXBcG/GJ1CoDk8GIZZ9ahCMnGZcUPlG2nKnakQWRiR
EM5amrnZlhUTwhJZl4wIpXbpQ3pgyMz2RfeNfBHjaq6YtY8byWzQIkJKrLqzbaacnRdcRzpIX+qt
5Wnb5Bj0gHFhpC9/v9UBrVG6DmJMCzxOtsxdwxzTxmXOBu+n9ruErGBqP52+6J/tJgQwwFIFsIDg
XmYbvViTHFMrnxmVoVnexYCD6UUAayIBnC+wYlJNMRtVqIPzqEy3MRkF1Ear57JcA7dJqVzOPQbd
EHtgxus6PrLItXgAhEd0rz4Dlw54akKE+jUFXMrkDJU0VqSIWEpJM/fZdJOR0s0i063CZ0MKt1S5
olB6zT6z6G3dV24/HSnQ5UAXLAi8RN/B2694ltGNjrWHmATp0srPyldCM4HJWj9EW7VMXUedjS+B
l1FYt2kNF9T2klPHuVN0X0/r4VvLL2/5bZAG/SGCfcJCEas6r/uOUYCz6Fi1PMv02iMm6F7IQ3kB
pKt9fs446MZbC2gsvaN8ix+nXSkI99Z38/0juNug1l0d1xE+giZfQ8B261PhW8329FI/R3rsyr0L
4W7EHE11qUmIXSm6viLZidJdgpmFSBN0r4rkcNciDht71MAp5mBWydNy2ylBbxvLL9L89zMdeDeq
6Aqx0bGAoJKLxseJxGOoIQWhD92dFWXXYwFbpZWpp2jVU5iF37Mp9xvZ6gV6+ZZX5bQGkgElB95E
GUR33BrR65JqmYpIc9iwZGXkzjviB155XQNOB+Ff67Re96DtjJfsknl2stVc8x5RqI/DPdPAoWx6
deXCoPuFKO22cmk+fBtnIuQJBExxiP0vQANSIY7Ke8GTclUCKBPBtAaySp0fNAPSNdEQeuKEQW6S
anBBgahuqbCv5HcY/YmgitcAqQjS2Y/3Ug5qMs4pVtH60qWFKwji7/v8mPvzd+Op9tI7q3TyH4Si
wD0J2zPXFrgUzm2hCjM7q0x4MZFdlBR7pGgF3mPlyoNq8X19nAEFZFmTxCDgAH5fvUOCdm8Nrdd0
2u5vX3pAUmIkWQZsF6IEzrJYaW7r7YQr0mfWhsq628uKa+tPNL3/7wRx1sVU67Y1KpYONAC7291F
83MFFD2lFVEPrJgXrAi5XTBWqWgZ4kKwIaZAWSiwcQ0QlQK7ccay3oSpuqOxKrjmqzq4EMXUZOEb
gpZ2faBiTWMHKqRQms6Akc9Aj6wM0Eqq3yb9NkrMm9M7yTT7k+YvpHJHFkm13ESs2CIlwR06aS6C
YEiRd7T9SLYPMhsLOC1wLZDBBQN+HcpgCMn492SmKMOgs76K0k/2ox/v9ArtOrbb+O35eJfKoJ4V
5cNWt3Yhkr1VFltrV8Ng6OBacIb4nPZnvfUEvAwvlwBMbz40QS6wWGvvrQ9L5LSmspSMmDPkSbse
NZDwbDzW18ktG5Onr+WP9rZ4ETXrrBoRBlIO3B4gRPNDHKWcznYBNiFH6uxNnhnnQWT9yu1eiOBW
RaeEJhU7OPhcV5rrQyjbjjUZgK4Q1GPX7fFCFHcXSKuWcsBEkUvWpZYf6i9gsPYYQM68ZUOz+nn8
XLm2J2LaXDWUC8HcdeiQmAB2BARryTcdxAVSuaXDILgCIiGc9dLtJp3Lt86isXDlBHSlpN0YVADP
JpLC+bR0KrOAsnapqj9M5Gps7tr0bwZfJsCkMZetYYIe7gXJoY/3Spnzvs70hnG3Zd/VqFFclGle
C4DZu1ZdilA/eBV/k6YjoQcoE4Bs8K84Ck4WzaAl2kLVXjqHxncHxKCNIDpelYL+XyTOMXX+yTzJ
Y9nkkYoqPdVq2S1p3l+GsdX/zVI6WwtY2xQU5AlBMZ0LJru4VoN2jBPHNMeLfs69sDnamuyftrW8
9+KlcHZPr/PAkgtICcp4ZyNAkzrV05XIK8Lb05JYALF0I7wkzjYAPAtP7w6SWlVyFDTWKul5aEq7
AEnljBo7q9oqP06L5PWbF8nZCAA51x1tIVKuWscwG0etHtPx/rSQNW1YnhOn4bY25UZdQUgS565G
ULWPRVOwq4ekAE8VcRMyrHzQhCKY1mkRRITRRdfZB3TYOLZVeKOS/U0D/rZjC0mc3UmkIY+1HJKC
ytjS1Dx0yhw6Q0u+pQoVPHVXT2chi7M+eWX2VsFkZTnZ60n21ZbII3qeBRq+ej46dk5V0Yv7if8w
z3utQsthAnQYM/WbWYm/JGSWr09rAfrS1/TbBGGpARxTZKg4/Y6tMia6GkEP1ESaXHVS8kNlkOym
quTkQS+b+q5JwuRVmiXpq9zGwSW6zLvEJXpAQz8ajeKHoo/RY2NPbpZLPp3T8sVO20LxmnxEcSwO
TLRrIcMDYPwmmoBXSNqoe+lIAsaRArvZg3dEIzHGcnIQIaJvL4vsUMN8dpvImQM20mDonbAspL5y
kqlJEKbWs5o9KeU8kE0SBOO3trBm1aFFrEquqdizeUOabp4v57Ks8scwHRPyLUzsGKRahSk1o5uX
cfs9s2UrdCd1jFvPCgjxi0zvJ2euaKi7c9NPdDM1ejw5bYWCpBtPlKLR24imyxRk3Pd2GyI1VICs
yDibeylMHLtKdMysVzM51i1DYB8lK3SmgWLaqDLU9CJI8HSgrT3bezUwxhhjxYrZQ9bcV17cALzT
HdW0i/cz6J5Sn1YA3d7IxjyCbNNEVOerediBogLP0uaszdPyzgwj86WhTZ+4eZgbkjMZUo0ad6DB
E2xpZka9Gxd1ToMQNOhVKCFpXYaK1d3ooKdL7NCtkwbwjntaji2wvJA9AjGv06QSjXJ3Ck0cJ+hs
AwMtr2nQSpfAl0xhaqWcKsdxanuAgGkYbboEEU8NiL+Z0mZn9xLgMKsW77GrQBlbWnlTrrf6V9Za
k90jZ98H4Rntq5CAHsyKGoI9pklD/UCxs6Z1Ai2s5r1kz8Fl049zvLW0Ntb3spRi9rSQQuXHMHSK
Bjy1eCx3QIlIi2ud5Fa/6Qu0AHisaGp7nZlNQemEcgMso6ys1FezjTLfyIhebuXKzjGHYpRRcWEi
tYLCSGOpFqaz6DxO9DGthzxXfUWyG7sGEAWt5ytJtgakBWXTnK+HVM+l8MJIqKX+sMq2LeAZwLip
dE469pnuGaoCbPQDyI6Hu0kFp8p5VI3xDzxCaiQ0eolIbt5W7bVmBmO+mZsy0y8iqVCMC0QmdQb0
FFOaNrJCYT9j/VkCyTzgRYGiBgrl5FsWzEiYRy21/RIQssaZJdmd5ZvlJA3ngSVNxE1ob+ob00h0
gPhJVgqMFKBVjI4Va5mJtOYYp7vKTiLiaXrZmk47K2VyixdoiZF3dNXUOy1OzWGjy72e+h3gmqZd
J9UBzjoNhtY1qlFrHFANmOOdXs3TsJsl2kY/5lAbu5dZl9LZQx+EXqSuQvKs35Zo0dUOYWGiyUXu
9HFwhqDLlA0iBctyGwOzDg5ii6E/GnSep/PaTA3i5JU0A6OhqibprM3GUb0bJr0tdlEVzG7COM13
Y4uWTTewaKHBCExF7MBw1vFRyhuzcupKket9GgQ0dataynJXDQIdTq8LZAmz6WU09fejPWI6tsi6
erpNm5zMit8XnW32Xps2cuObuWHB/9to7XNVM0Y6p/TDoZQ6upESzap14tpl1Ax3ytAo0eSQqQlb
wJdbQ3+VWDQyvS7IbNNRlKYqN7VmSfLegH7Ts2waQhlUpfEIA7DNJ6VKgFZZT1UX7E8b+1V/bClI
loBnBwVeznNFFjDAwBgJfQLC6XSuohBJkmxDWk0QwHxqAnrzxwtJzOksnqVmDreBtB4imEMfu810
y5iE5h3mcQ7yo/WsFD4u+XgpLvKses2FYC4dVCoS6qrMm8ltigTtppu+nN7DdQGYuCeYOwbjAfv5
YmW0VGlPbdh6OX4c0HMGSiP3tITV+MJ6l8B+vpBgqUObajokDMZ33Toj7UuRP58Wsa4I7yK4cElT
mmYuLIhoW8CetRgIbO7N/Dw3Ba8oPgXzpgbgAQZsKZ42gEP5uBR4UJBQ9JAz52irtVEWToCoNaRe
YitINhub08ta3TlQdAD6DHPZxqfJUE2NopTiShepvCnqchsVgzfKquAd9VGMid5dAPIZBEhygBNA
Co27RmpollWQ9j9oZCjoRZaYLekSJQvcZI7y0T+9KK7+y8Qx/g5iI+TUQXLEgyEGkRRPeaF8J7QI
FPWRKgmFk8oGq3yo5t5MrlM0iJIbO+hGaR+1pQF6Qvyv4nrQjGnySDgNJNg2tGyl0angH+zfwen/
55n+b/hSXv18DbX/+Rf++7msAHMdRh33n/+5iJ+bsi1fu3+xX/vzn338pf9cVi/Fbde8vHQX3yr+
X374Rfz93+V737pvH/4Dqfy4m677l2a6eWn7rHsTgi9l//Kv/vAfL29/5W6qXv7923MJW87+WhiX
xW+//2j/49+/EdiP/1n++d9/dvyW49fcKK6aF/7fv3xru3//pun/NDBxqgNVCwEn+iFxx8aXt5+o
/1SRxnp76hOkCRk2UFE2XYRfIv8EpA4AHDQUBBi4Dn6EPqi3H+n/ZOB3gMzFiwCsIMgR/PFdHw7o
/cD+UfT5VRkXXfvv37ihWFMlBuZTgagng3JWhUQu6p+UQgGV1aC5bO4/B49UnKDeogA3bdr18t+y
aL8Lw4AfjBq0GTOoH81AaRoTMr+D6obkOg+Yx91O4AFfbP3vS1wuib+VbytaCOFs2jRKShhNRHVj
Hd3YAb0qlczXY/q30ht/rEXDUeg2A2LmNk6vyrZXG4hRMsuhQHkhbePWnSpYzeoBwWqaDCPQlA2m
iEsvYIzpUGtyiXzgNj3qfrDHeNGeAMFa3OzNJXV/rkmFHgI2BHwHiGA+ypKTEXOYGtb0k4AucpV+
9szurcec0SfSizyV2HC2d/rImK98T618lsu5h7DWEloGrepKWeQZeN21/f1pCVxf42cR3HFNgaY2
tO3Y0lBbYx0fEjBfgOmIkeC/0DzDgRJ+lseWvHDeGcIGy6JvW0k9OgOXEI0tjly4Q4UBbEZKDCgp
zcuVG3GziXCx3D1DJiGy0xHC2aUeUycFM5HL2p4Lf5TcUThyLjo/7srJ0YiEKJMnafcEzNnDIOxL
ZWp+SkU4X8tKYaqcQ0XYfDB4/Y7qNj9WG1yHn8gBj+2m9fI79TwS4mMhzbsiHJkXFRjEDKmWx1KV
m9iMpSpRXSOrFTdX+uZ26srkkCsJmBD60AgP5aw0TkWsl9DW/HGWJ6/TYtkxAADolpn9bLdasg3I
iIG5AM5zsvWzKM0tlxgh/dGaoeGXYON+mobMco1GMjdyW8g7vN6ALdnlssum/hzVSG28K4J5W+W6
DSsat64lmflBlszHoEelSekTp7emcJPJw/+x92VNluJmlP9lno0DgQDxyn633Cq3qheiMquSXSBA
gPj1c6h22Jk3M/raMa8TDjui29WtK7R9y1kgZisFNngxKN+uWHlTQ3rBK/DnY+rWOVCpog54JZ1o
AUXNh9XwbiK03i1zW3kjwofvDD5X0bo2qW+aTe2vZSfiAsrUh241tSSjPXtMHfvFHJp4yVA1RJK9
etwE63A1q50sm6uhrq3bul86tLVl7w2paPeqztZYCBOau6IY/TanAGm3BswSOZpXTk12LickmLop
IIUI7RLc7HRIY14Vrw4rCn+aGgdxPTB9sLhLmKjJFVKdn7nUdnXvRiTVEm4PkS6LmxV1+gJK2b1L
YjFrta+nzbehQa5pNZ2/TmaCT/+kshGOJDNK1FSff66qTw/piGbdNOwmJhyvZunjatGgghJlrqYr
y03N8B9US6XRSZf4Qgy/IPfwZgmYgXFSecMkdv+YISw7505m+KDthIoviZZNd1KfXd/U0d0xyyJA
jcLvWf4wwILOL6wMxl7E9ZxSTUFrNr80al3/o++cuYVmB/HrgQPUWJpVkDL6U9gKEW7LbW+c5P/Y
4PvrArPBbNr4+MijznuY//nxq+Fcc/wWtv0oYi2uV+J3LrKH/6NhvNmkC/NtKij+HsdtcilmqVao
dWLWF27x7SI5uwUYwgfEK+bmPHhO7Kgm0kyzyy0//UFuYKNnbb1VAZ1SFvRhXe/TV9Nv0F299ECd
6Qj9+RrvB/4DL393nYuBl2ONgMZHdeFkKG+MYBfgQ07rttmX13agnoejDp/5df+XvYRM+tMlrPxZ
W/nzjzh7noVlZmknMHu5F7VX3G1vygaGgXzeq0BMYCSXSH1fxFIfpn32MBtZbcIvqLP8lb6pFsa7
dRWM6hIq7dIoZ28zhdXb7KaVhf39TIxwmRpPty5koBd2znm6XpLU1aFkYaFMm8adc1fm1zBQRnJ4
d2GLfiyjf16ks3hNzj2pKfTzfCCfiyvjjQRmUiXFHoc+Zq95srxZ+794OBf3xxfP1PvV+sMcf7dJ
mxRFOrTDLDz71jPMLOL6sACpvwkvX8Kz/hEI+HQSDciRAVWO2vN5CamuqFvIFmOhESZCmVjf+mN9
0x9FUj2akYyzEPrLb0Xcvb1mUBGudiLo4HCzhBDZCyE8FxXBJSznFyHCFrP++yed1Zqgszp2a+HC
vGdYtvJZMix2bANfwqbdBp0RUiYtaZK/X/AvYp8Po56tt9nbc1OlGNVxHsbxpPeX7BA/DwA0Hnpn
BiIQ57N7JwKSfMsGEfkYt2T+NbMLbaxPdQV4KyCR3CoLQN4hkzm7Vlp77VhtLRToORv0euiNphvk
TvjmXkEh8LLqyhc5DUZEAosyOqBonyBHFP2rhSw48BrowU4kYsTFUDfZnI8Sdgnf9MW1uVXosElh
DU2RMZ/Nz3DSdBz1iW6hv/L/zM/06LcpzBN4s0PuCiS8C4nuV2sGxBnVwffAf87dqK1GQieTYMih
fi3VQ/O/dfC3S2YTlDQMoAXtTWDqbEq9Ellt5ZL6znDrOvd1fQmOfMaX+jMCwOq6RU37j5rDWQpR
WOUkZpZuaacKMY+4P8wRlCQve2Ftb8jHm8RFTIMKxGb6ThFq4P9/d2vVtEGelFsmXrXuCFkjxPPZ
EYxm6GN18aWF+SI1+jja2SUBwIg+QnEf87rd9JjVqQFrA35tw44esqB5+fvL4Ys08ONwn26HGf1n
jZi+iuntBEVfiA9eVyf713pHwGXy58AMESl16P/971sQAN4/xaOt536ey4P/jugWlHzfyE9z+kjK
338/tTMdkr92CIxZGG4NYEhQAP24bkgoat4tq+FvQG8q/D5g8SZz5vrlGz9YV2bsxCkU1uC2FdmO
V1wSgzjzMfnXD4Cqum0AyG5i93z8AdAuKk0NVAjcW0vQZF6/U1A6sCJkLykq2p75BP1Kv9mNVyyB
oh14HSg5dbG1K6LulvuXttYXMSKkpN79nrOt1aRtx/oaX3xj54u7Oax+bhz9afTIJg0gIeI8QG+x
94xkcyDrH9JQvbQXdtznRxDSFXgqIDi/re75aYJ8NNJDQZAr7Kxos3a1YhrpFwG9Z40dVB5Rw4Oe
CHSHQS5DIH728fvJlFSZhg5GhDf2wfbkpwhF+SPAMZsMwrCzBCRwLjO9zid4PvDZVwbGt8/laEHN
DfrmGxvfxASb6FLk++lVPB/n7ORKYBM6NDJ0vBpQSMI+QjzloGwzLsGm/Y1s9X88sNuAkE9hOK0A
ToGN+HE7r4PRkbRCNjlx53U0u8VbMvi4//2p/errvR9ku4zfXbbETQnNXGfbHlnS7EdoGdAIecOF
zsina/bPZKA9iPoonl7YSnwcx3ZaJox8Ib7abxrLFbC2ETSP8YI4qFJEl77dl6tlUYYCNnY+WjJn
z5W9wkFJljPBak1Bd9/eDUgKq9MQ6JE9eeNF16Izmstf+//9gGclr2aBhjSiGMNnDwtywS7i3EMd
5rSlohwaVzIwUFh0d4BV/xRRdxoOxoUC9HlGs31i8E/wjaEGAgDX2UH4T/VBd/vduFUdbJQfJire
OpQj/n7bbKf5/Ru9jWVvMkUu8m7Uus/G+k8FwiKq8fuit8GuR/WhEcZPUaoqAMznYgiy7cWzQXEU
gKEAY3aLDc7SQgnZjc7Uah3pjAohIB2hFkahGbNFidq9vMSn/lT9xiQ/jLcFde/OxqQgySPLlfjs
B1gQIfCRm3lkAcwCCM/DTkRQ/I/oJWwcfIQ+zdMlWzUY4C4D7ZzzeeqTk3cyLaA0WJInIHFu1pHd
ydF56go9WpgV4Q/4RC3c69vl21APD5MGnM1UOuOtZWn6YSmLuF/h4bUak1+YunadtQqFNd58z9b2
B/yxO38WVVTYKFKo6VD04xPRVn/M3PtuUSrOuDQDI7NgD7W6k++g7Bfbhsp8U0DWrCHL99QZtIOb
iztSjaGmtb+cBg+rrSuP0uFqRIgNs7J8CXunPZgdz/dG2k5J3RAD0NJq9LtGzJ6onPVJ9asdcnQX
A5END6TtfvfrACVkaVq+LquraWjTEO6oEIiDs5vXWnb37I66N5XG0Z3cB5gzwK546d1TO/ctSpdN
ohvDFTPs2WeyAx3enl45r5t45ZMK3Ia99k4NOBNLarczgZxBcNA6C9isdlrHve4iP64yEc26szzx
VnevBKqNXr3mSe440ZDy+9VBIlsLaEJm7q+arGWoiWW3mgClVH0PMhanNBmK/LZVM/Hq2uxOhpHd
p6aKyahIADU/ANc6a7zwZJwXTmyo/oOxBVHbjbmOv/i4Y8tqIBz/A5r88GJkUIcYXuT89vdH/4uX
/uMgZ08GGORpLlsMQv/IxwYcMD0obVQoa/t57emRBQggfNPSUFw8ktsR/3gFfBz77Aow5FjydsTY
qDnxnRFSOBChkqJnwabWT7v/ohf11Wl8/03PbgFHuTZL1271oSK7K/Lm2YDIRpG+TeP4molLOtmX
Rjt7t3oyzYgbMcHJ2dndnYltT9kjc+NRsfjCQn6+Tz9+zLMnq9eHupUlxlqiLJHLn9tt3G9kzOUB
epmXylGfQ42Pw21Tf3edrjodamcbTt9b0aa3MSLhvhyJXhrm7GnSl1WydjsDGSmutXqKBzRiBoHu
A2Co+a3q2R3Vni98yu1gfd6XKMhsRDB0hM7m1vcWSQH+gI5RgHs7Swh4yum3JSSPenKp9vxFLLV9
yP8MdjZDRlRljAqDjQH0G+BrEKV4Bxl6Gf9d6/LrffKf8c4iX9oAfJgxjLfZlzArKCM7sD2EjAmF
HdjF2joEML6+x/494rnojGaTQktVufpz2f/IjPZ7OTIKhTG5wX45EWFri3jk+up15gD+T0HvGNde
xgm8DEPgzjfUYIe1qvyK0NjR05j21X5Oq9sKTswcuCSoX4912OAE7GTRV9ecz8utO88stIZ6RT/L
QS0ffhoBzfsEHkOBVdpPpcYP2iLo9VpDBFi0w3LnVtVhBkTTtyZahtMg4qYV+JfkMoHw2OjBKOtH
Z693g2VHNs18uD6Go5x89PBxPTPwzpQhKyC63P2U09uSyp3poAnm0uquscykXrOTElNUjdYhN9wf
rS5L2LrqkTNayVAWx26uw6mkQZdNKJfDN2GsFxqYgGAHLmsmL+8zcdOteG/EWOTJpCtnB1P16oqU
aCBm+LE7btJwnRr7CIajCKvZ4Ik1t3k8pxoJ8mHWEym4HsJnWt0UDutPaGG9KFpdwacZOnPCUhGM
xFc/n/Q7WerzDTeKKVzVPO9Ta9RCTgt9Q4kqf9zQpJTbO211o9qebqw2lV5OWZfQoSp2VemymFtC
3YyVo0cESogJG4oQAiyOp6VN4bfo+ZVb889BF9BAN7DnkBBBzS3QdGNXbQ3DZmsddlsTMTWaEShu
e/QKydeYLSvMPbe2Y7U1IHVloQSDniQ6ubtma1IWWHpv3hqXq85jObsvs4bbt92amzLj2r4w0yE2
ttanJvvU1wGRjxa7GR9oQaJ5a5PKrWFqoXM6TqgpbcqoEbGmOsi0Ds4yW6u1bdJwVuvR1lAQr7Kr
KpvtQ+MA7N1u3dlq69OWZcWwor2fb/1bF41cqHQ+Gxxw8u6+FOarq1ulP48ppCmgt+rJ8mYapoPV
mGtsbj3hcjEALrBzcKc5Ws+z6aZetWYOesE892thvtVO/yZ17SbDWfveAfITdgUFt21ejrMo2mO2
NaOHrS2tue2buzWq2day5uhdz4P41TfsXm4d7bZFVJV2I8yH899863pze32TmlmHVmp1v3pJW58b
XUh5t1dz7TnrvGfWeNSa4Sc8Qa/Eoq37Js0CTdHIneWPBaB2F5K5oi0PA7aBLNyYpPXz0vYg8zY+
b/NIs3/1KCgMQxEsVot/DMTvYY7WegFBSvl8NsPR1Q9ZN4RG8dx3SwK2gI+iNv4SXtQ2bGAYmmVu
tauKOkSZ/cSw9ZYabHaZQj1piGulwkaSpNXzEK6q3zgOrCS6Xyv9vp7aEcA5AMmz7ATHiR2l1i+e
a4diwW+q+0RYkD7jZtiwu9VYQXnKnvrR9ai41kfnh0tlLIVooY2IesnCg07BuJjPEKRjWuopqiAf
zKM8V4cRf7Ozm8fOYgAE9FFKWdCiLaaPxSPX1FWakYBKcHS69WaY8ABgD6pMi/JVeeBH3haFvTNb
O9Kze97hb9N0l7tGQstXwLU9eEke0BCBKDGvwnLU9zmwNvqw4GJkB3ALgMAuoddZuAkp650uBPxD
vrEcIp6jEbkWohQQMCCZjl32Q7fqoEL/h+J0uMboMaO5rZqpBzUKuMKlMfeGBaGMrATC93thvYiR
7Idh8Jf5TdeeQMTwreIO0WvcywwwLTOam29O4QRogviTZOjNZ54JnhBVA+K9JtByGesAjDWTG5aa
wFx+uv0aVU6zYKc+5GMZt+0MEoObZNX63M8o9etlQNnzKpB/9ChD1D/GLksmqrwmtX2lI7BjyCx6
3gImbh9B7opVmQb5ZOFWdUA1AG1xxhwWZ0uto3EyDW9lZEy9rhgQ8rot9AOR5jNEAWWRlE7h28aN
QW+Y3cX2zF+wUkG+arh6KhQBu+9Ga+mewbKkyuejpRMdlcE80N1vuWhOmpV5nOFfwX7j3z6Hpbl+
LwuE2poDxoaZIvVdlu+kyq+d0ZyBAChgo9TVMrJn1/YsPuihwVt2GDtaJKs1wgaM2IVfgigSqbFp
d6Z03eNqKue6QqvQt4zUiOBsZOxqwy4esq5E5gsgK/htVe/JVIwBgo4mqHLyZi527RfDcJDdEjBZ
3ZQdxy9d8yxUVV+FVVZiPUmu3UEAury322G+L9uhv56MSVyBYwOOnJXnzbU+y67HuvIOyBenidIZ
6RPyStvLGiiH9rMVS6MSoWM5I9wsizGs2fitJvbLINUDBWbeB6UoSdP1ain67GYW4noa8Y/rbWkD
TWxe55ncaRbw/5mTRoWa4pyVp3Xsj1LaSac5wu+09Lp2nJ9gejw3qfwmjbQGg88sfcNqdu1kHYDB
vao1lqRN/ZZmdVgNOnBwNxNL7XC1msfKziJ9BIyZWotvmHViSAAwXAePCLCYPlwssWK0vepca9dL
E5ogo/NrEWCipCs0gOxlSqQUb6nFxx2gnrOnQPAwavxT+qzvBpLdY0l1r8uyGzWosMDz0fHq4HTz
oStl7oNQB5BIkRvYs1A67PHK5hymnx1pSEJXa8f68a2ftdguIIC1LpmXG2ZUE034YmHeKDoUaed0
VzCe2JORQMUkydUyeGuZhlVVxe0y76qmBJ+irI65CRhM2h5oBlFnpyh/FYaC7qwEUXli33RJvhdj
+ZjNIAvR7hHKZiVqBv3jUtgB3Jd+VzCLU4V9NRP9wVjMfVuvx3Uqf1kSCttrAdZXUa2/59R+tSwQ
wfp16jwHu7cUmwJ3BeGWNg87YwCNjxc3JQWpicNDhaWZQvEZFG1TI6HgrRXQvsu8ijQrgFL6o+aY
x7RV0ptaIP7qHAns1N4LDU7nWxzRLrfEzMiuU6zxZmc5wAw0tMT4MGbpSypE7DI3qRp6S6auhSmt
swbVyHfwGLpNR+d1wIXAscOWNr9Dg+dEiPTdLD3hT78MmnuXt/XVPA+RxtwT1NKfDLfcG0O7gxno
lcUBTjXc+8rqGMgq5L4g7EWqafZmOT4LriEGwI7xyrymieukkz+Q6bHTEDVlMF0lGSl3BgPcdLWG
K7PG3uwsxbyBFLs0VwFZp1NN8VCu1UNdVd9nZcRqwQPbqD7gE3Bjsvmdaeyuz3HkWEde8Xjf25tk
d1tpDmQlWY6SRXciBmpFCmwjs1P8aZAi2ylX/VgGdQ/GT6xsiHDbKlJaB8STBh8dMLc8XvIa8bjV
ADXVPpYFbCwLQODmJXC3jbjM2m9w9L410pmDoumvzFW9SmM51QvqK9RUrQdQ3b7Rm1+6vuxduwiL
lVZ+X9WzN5nZfszngzLNPQ7EfmEzC1JnRSO5w0WJJx9EorLD7U1fhM1/T7iWPAa5FrM18TCJ9QCA
35HOUktQF4pWVgS9wuEhGrgwtFdH127hyr4ktt081CVBoT+XB6INIIY1saXVp8p5gw155o1Wd18P
a1JMGnIBYU6g/BlI31nk9PKFCOeR6dlrngGt1tk6Li1Te7TydEXapvbTYh7duT1BjckvZ+eHhdcX
XLDfxQTLJzJYv1Nd/Rxk+WNOke2UBDUlENMezBk+VAYvTu0WJbgaB3Wr8nOb3WhNdujyAnSK0aoT
Mc5D2GBH99J2Ag2CT5AzMHapk+lhX0A8P+vq1SezfCzxqGiSR/3s3q7ucttP+Q247j+4rB8o6zuo
srnJorqDAQ5io5tBDYZjNkKeeDGGAYUu9t1p6YrXMY0zi/qUkyc8JjyaCAZlDRQNnRRiPSNQIWs5
g9qnTjYv751hWUHkAkOXNlFb9I864nwP2tY3a7ud87W5w1V/5FyLrGIK8OSj9FrzgxJazCZ2rTN9
RyzEWSVUGj28OJ3fgjzlT3of5QRIG4S365QmpTk9IxV4ga4RcIskqjgUqUWbwB/Jy9n4NDruE/rS
ARHSM2R7EEV9PQrjB52tyQdBscT7lT/n5dSEcLYHzqzVYqGj8iVNgIbhBCu0ZYLBIuKGhR+EVvwk
Mt/Nunlt2vK1Ly3u45xxP6/MMYApG/OKBeqZVv0G+msRL1r2zLiKejpGJe4KyiWu9RR1dYNRPK8T
fu4CqmDS4pP7tZYB9aq070CL+mQcrgRf4ZbVxULTvsMf4XvJK2wr8ruooFkPLelbCqxIjfpjVMo6
Io21TylMH/nsAuco0ogpjfsQ2xQARQo74GRorzZNE79vWQSD1ribzMeptX4oMt+LpZmQZRVXTFhP
AGpqvjY31LdHivZv2tw3rtkc9JT8NrCMHhpXUVHURwJaIuIkp+K4WsoBgWfa829Db6FdC/kEfuNq
IB5B9/XKHlOwOKXKE01jtyBQsqDokNlSkEf9dCheqlTwqNMRIA0b3b8CMzDoy7w/NiX/rjJp7JpJ
KGznFVZPkBi6mvGtA2AzumurQMcVmYNaKc4ZoHtZ8VZb4gm35lPTuae1zRfcDs5JZ2VEJEAPZVnc
GUX2I7OQGAC6EDiij6amFN5syFNlaXiiGvZQGebg5zl8tkCpy2PwFlmAi/lOOm1cCHbUMUOHFHkM
VZGbLM1jN19ADioQYHLqXiP4jO06VV4rtFt9GA/A65phqWfFT6vBVly6ursbqrIGyUzf4qhl/aEz
F48MFXeQ49tV5nKduytNZqZlfm7NK64+BKn6iIb7NLN7IxfP5mgHdFOdVkWwWqBE6hJrLEsNeNu6
91DTDI05i5YFOTdjemzM0zGj7Q5Rx/OUrTcZdSTITeze7OpHiiekWvSkmNmxrMWdVtp3o4t92fCb
fKkSreifi8l1PXgBqIAv9KeiCFYLBwy5hbe3ptaFWQpjElveORM7dHRIdJa+jhPDUwnlK6NCv66c
6h2sC27LXFSwS2SBGsW+5kAv5zpUFhq8I2uXH2VbfautMe5ykDvNrmJe5Tg/GBE3Kasqr3eK615f
ypAQiJBMsB8CVy/1hbQWr2n5HtfkkQ9t5Cj5jaf0ee7I6CnHQKBgQkiCLS6cP6rpJ21BcHbznzRr
d6klY9yo0KO1T9mW9OkiWnhmgrld3U7c9LEaCoubXzNT7JZ62U1jH0NR+TjB0oN3bkhoH436XHiD
S3d53bngOAOXgODx3nKHJ1K1t7U2ndgWDRpy3ueEv4CNelRjvhus8a7uYI0LrhFHtK/QndZwqurV
OKYD0iiHxWM53Ap3ikuzDcfM3GXZagfdaN30c3VVwBNG5exYV+LIJhBP8YJ6asEGK9fmh+sMd8jO
wQI2ak9zUwiadjmQWVQLp8mNpG2+ssx6KhYJEkhJ62jgWQy28gA9RNQSKBIVH4Bi3HdQkfNbvdtZ
DNWPySUQy+jKIpx7561mLIHR+03fOz8H9Kn8Ie3RzyMgB/NVgZ6NANsbmjK9WzcPpBwU0lAo9KcW
p3V3GWyc/aWnv9Gs2dWte+x0Y3rqt/kgwqqPaS3A2Ae5NdRkBRcxQV9kM8hTvYKnnKlh38pWPJMS
qEW59ZgcHPdwRdsJLB5gQ5cJpKRs+N1lwwOo+CropgKJ35IaVxLlPK82m9nTcjS0qq21RbYml0tR
Yim3G5RKvoTD1gtrU3E1bN0xU+e71eh/QcklXCrIlHNDO7COpi/CQN4L5n8RA/mK12brvuVbH67u
ehUPaM1ZeKVztOpYOh5ytO4mtPDGrZd3oZj9db0X5DSw1Khhn8vYKqKbEhR8VF9965XCxIhc2fAv
KhMDovgXUTJfls5BhgP4b9OGOYeume1g12vn6j50HpZXSNHtNQ+XKAgq0xMy/xD/hUlJL3zAVtBV
cr5fwgp8UWwGd1wnBji7ju2et1t7VLOg3AuRioH/KrudcH8Z/FJ/4IsxIKsA0gGuYwJj4LMSul1w
ZIRujYYZ2CrkWIXt741d1/qNP9/g1glhgSaTC+v4xZeFdJAJkKi1qcCee64qSjruIL7EoLqfHTbw
D9wf/XnXX4Q/fIG3AEvs3VhnTcEs57NaHF0BHripV7WNtx6qeI6gX6jfbwK6zdPfz+6LNg+qbjDy
hXqMvgFlPnaTSsccSWpiwCWajjxqYvA5dvX+kgnHJ2gqWqqQigMdE0hE4FbO+ZBTZpgr6+RGnVqC
7vsQs91mHWn+LC8jH79YMIvi2JkAUQPKec5mIKRFGS8FxIgfgUnHnIZow4ZDSuSyIekXhxzsQQO9
4o146Zzj3/uMVZsx2gaQMf9gw/Xd5lawoeLg9XrhSvlisT4MdrZYWuYAmTdTgtafGcHDJMx2Wvxf
oIy+aA9jHCAQgYDB3WWddcbcFVGpbMCOmiIzWnfpzm12Uj/Mw/WGNG+jOVlrHvz9RvwE6cR4kOkk
sBo3sFeoe+aQUKOi1eQM0CZ6Wp6N/RqIPf82vdg7/Vp/ze9Mf4zz2/LhErr9qzbgJg8K0A/gfRv2
9+MJAMkMcEsJiNNG6hv87nq7TcyTG0+x/uReUFb7cjSccIcBWUB04xyNNjUwb85XtFW3ywRuP554
2AiT7a4NuodLLc6tp/6hnQq1DHDasTtxK+uAcn6cWskNlbqlu/rCBgzc7jyKWtT/umwYw4biGcxF
dQN497PP54rJlmMDKtzsr9FwZR2tpIw22tB8tD35zOBJCHBBhFrChYG3/fBxcgRvAcyTAIcDkZdu
m/hdH3y2S6e3TFzLNB531X67lOdgw2RehCxuU/i7kc6gC2Lu+66xMZK+J8HJTKi/acS7/hiSsAwt
39c9Hl8665/X7uP0zs66jZK6tvYYlI9PenM9L+mllft0ygFlff8Bz3ALtpjMFX5PaCcGG2S7CFPI
FxwQT2FK9JCG5iUZ5C+/I24VG8KjOHF/Hr93K4aqbGnqAgNWKKmw/JSvd+acBT1JCvPn3++OP0DI
8zXDKdNBhqAGw97/uDuaddCtohlRyvSznzYAhGYEBuOhQhHj0MSvi780QerxPUen8miG1TW9+/tf
8ClUwdcFgQU+ZuCWg65wdp1lNeSC0u0lz8sfPUX9tb0p2kvx0DaL81kCnAnozMYmMM9f74LSJVfz
qnykymIGPNpBa4UCoqndwVX91nger+xX2/Bo8q+o6P9LUvwfyCu+W+lN8uKDJsV9m7XvFSn+/PG/
JCnIP7EWME2CfjGM0IFewYn7S5JC0/+5EZzhf4gQCMEWCDr/1qQg5J8Qh4PUAXgtCGn/MAr+pUlh
/xORvAnVSoJwZvOlY/8vmhQgv8JsjjngnELeAj90i5venz8zrS1WQh/Od7z1aB3YDoFltJ4uByrn
4d6nofBJ3w9lKmNSK4ba7mb3sDHVtmhvvCr3l3yBLg519g7kmgZFtz9DZckWwCrkoH1oRGNcA1x4
CTp3FoJ9mtjZWyCBHR8zZMBLNAIl/xcNoI8vPTn0Txzw7mT/GYdh2TfFQMfE1vn4AQVzeuaUb7qx
Wlli5r0eKgedw7bY+g06akBrA+Pyk4I3qDN4VdsCKgWnSGR/2bBerS7TQXfPcr9IGys050Hb0KXu
EdQVpNuolQzoerXjL+KINqiK3Hk0gUYMUEGr0BmZZCAYnUDLb0Ewr3V2jZAwh5XO1GtRplQaakCT
RrbIxX5EohYtdLEP5VzTSEOKGsyjhXIiyyE1OBARqYG4QdlN9cHaalQ4JSVAqnMV6oUF32IkXREQ
tt3tpJl9VDBhx3x1UbZXGnmrZz79gid0GsNJ0USDmRcB1TJxNckVAhqptoZsgYJAr9Hu3u6M4qZx
1982nNq8mtBxr3ervV/HWRxRXlJxaprrkTvVckKXFrbZy2hUHh1ngG6how65QKcurs1MF4BE9ss+
kxaKWvow6NeG6PUubOZCfa/7pltvDVC5zQfaLIW8Aa6nbAO0sOvxtJKaL77MBrf5WQ5da4bW5BYo
5kBVz36A9lj/5po1LT1hQGowmuq2Ar7X7NsMXHlZQ98IKF5i4vmVAxrpnDrtrrPIVCW2laGNhEKs
xp/x5aYycMe2hfVQBwWj2Aas6klCzUiFAJz3qC2mQI94Sz70L1q5rCKiqTDeaFnBzhGfPytuNbnJ
8oUumlGuCipYv8WDRNH+2EAzcw76VKTTcakr3byBRwlP0YF15H1NrKoApngtsnARTRGvQkFVwTPa
Zhp+kczYUL55za6B7rL9pZ2qSLkC7RyUE20aicyxYO1DLBlMxWkteVrfanQc3rJqkFFWyBQpwMDb
Gzry7CDtxn2zZCH2Zk5UuKYZeqytbTSwPYSBwsmYCaSvBDfMhzKz1KOdU7J4uV3xe2gOwvCeTnXx
aBsiY36JRiHQ0m1v3bDKcK24RhtWx/L2+ZXLZ7i7dNyyvjWLNl1XkrQtOviGUn7noglHgMh6kJNl
H8RUpc+jSIGdWHsrsVuyRIPpQgcP4gvhqKzq0dFLYKekdICAqwmc1+T/Ze88lhw32nR9KxOzhwI+
gYkTZwGCJEiWt13aILrawHuPqz8PWpr/r2LxFKM124nQptVSJAFkfvmZ1wyvRZb6j6XcDYe0j2hC
aigAsu+rlOF20O6CUqsQTp/LaB1OAjE3pv6VM1q5ephjNXyMqkYWi+ZvgrCbbagwsfhur6gL9juR
E/kBWzVx7piNhTg5feQqpiOejS+trmmu3U/pSzaM9Z2JwqhbzBYgoEmtAFEHEYJ+SFga4xpJfHlr
6+XkRbavr0GE1yTVyJy91FJqMxFS5mbd65J1NVQl3XEtxW7LrMbYnSMxbPgvZW4XLbAOshqrQGDs
rHyUpbD8UluxfFub1vw4KRIa9bESNfeVIiO0FYVxtQpmqVsNwSTD5/KNlBHViHekHVvFdzBa5eCm
8oBzsMQkwxvSQlwDazBfJsWWnjM10L+kZirAUCUB1HATaD8EzG5Nq1j3TPQ1sUVgViuiKnoqp1S6
VwdkLdcY2c8/mkitV6OUSGtZHdNgLfvtVLkheAGMMBp/VAGyFTJQmKjttzmuJPdy2ZffRmWwv8Vx
OG8KLm+oMY1afx1bZbjJ4BzTpjeM+rJG9ccd+ojSTuTZTWoW+q3JoT4UhtA9BKLAfgSyfDtLFmad
ZeN7A5Z926FSxvWo6QwaM6M5+NEYvorJDA6qVtavBp1YOuJS2v0UmdHfGK0YDlHcGFdDmSYrtg4K
JKiYXtXWzNDDmNofSetXt4FV627XM1xrwnD4PpMiAJ5Kmm3nx0ggKbV6b/YasqloS2+qcVjQVkqj
bMCB0rvFYu2+CYvweS5Ed5cFU8Ckz/e1fdgi2tLVcvVF0jL9TwQwIxRq7Wbf9IV6Jfe6v58iVT0U
o21d5mFvu1mKoGSZqf1dpvXZ5aSN5Uub2990DvKqEAg+8sozzB8tGthOGTPI0qHFrW1JzRgRTqgD
r1vS/oKBX28+4JpSIHtnC1erde0qCvPiQYt1X17ZfVhdxlHRESQq+9tk9CAYskiSCxd0YXuYbZ+b
O9d6ysYE1IcD7DWB4I4k5RCO7A+GYs9BbuU9w8NKMEY0Rm/sLXAnwk8zLw2yC9338VNBOO4SkIS0
JipUpDrkIzsjCdCcl2MAQaBkyq2E+v6hNQy4fGpkXxhKhmiQHQ+oyfRt99UPm0R1pMSuviAciFRq
ZWpf0dhVZ46pMZVOOEXjrZQZ9eMwI5TZtOG8z6cKkGXAIP25HkLTA13YgJfNulu9lykA6HtvrNZM
r0ZFnrd+FeKQUGj4Ggfiu9Eokif3sv0Czgqob1Iq8XZqpBJkYePPF5SO4aYUY3oH6KXZ2WGg4vVa
assUMsOkOM6tjL+Xw7tG9sMVlO1or42B+dgEdXAIU79CHNgazRU+v1QgmZJLB733jR9DNGgNYIve
vCgUAjv6ASPYwUBu+DxlmteNlwxhzS9iUIF6LuJST1Uzo0JeN8ssUzGb72GU2RKyL5ga/lUV/29d
85/qUm///7X27qMfdf31Py5+FDm19l/ifYtC36//7a/6RlLkP6DHy+g1gRak7LTIfv8ucBTtj4Vq
LhCjRIGAzJV6+G/RPfsPyh6MJZhM6MhILOp0/6pvYDDCr0GtAH6hhtvs79U3v3o+/86a6fTK/DAE
EJDGp1GvLwXY27ID9G+LelK6zfU5Yl/H6nfbzvV9rBdcHhp2DOskzYQnj3a6kRsRubbQyi9BZegX
8A6MdReGHVZE/etEyrebO643Pyk6tIHA4UG6qL1aoMSj6POuVtRtKzXZZpzDi7D3b+ZSR1MYoSSn
rACTd2qqOoEdJqs+DXI3TUFLqlpfrs1WTpHtTaOVFvWvQUGbFVHLZJ1W2bNS2IanF/1XOvavkubb
DsqU9UouDPTwumo7IkHlZDj0OrFvPHbAyBzFam6DOLpl+mwBHQfXOmcMaSVDPpDJFZDfVE/2gyXp
l1EWqpSnqPHvk07fFUvsGuVCfe5loP2yZZG0dCo6wwwpZQyMKlV6qo3E2s6w0qKN1sWYMEZKDtYv
qgFGzVZqOJWthtetISmeCH/BgozS/hpoEUKkTajqV0YCcudGZjb3cy4SxSHwTftKDon1aEhfGaFa
Pk9G266rwAZK0E7ti4waidPOVgB5JvG7aE3r3Uf9OcSfRBTqcK3Ek/pNcGGASTKSPvyKGHiobYNw
HrZ5PGoV2mEp/kE1LogPWNQad6bezq9V1C/h0mpR7cRGRtoXOMHdDcj0H7LUVpDwohx3al8qHvRq
TE3HDvTyKuum0nQGEEm4KZIorFoQ7dfB3Kb7MAZi6coqximkPRPjqGBQ3LaL2YFRCLEwM3wbRAZQ
bUgzgxUQtzO/X0eRUn6PA62nNsqHgJeeleu2CdI7U5ug0WVKD3o0SLOdbo/1ukq69sYI7Kl2qkx9
Fpmu3Q9lwl0tIuPFlrF0cWqpVe5i5PGehqiaLyV5KC+NDmx05OfVzk4ywWjXbBEU6P1VrfN5KwjL
iDzJeru0hTEQb+TwskgDdEOKngl/RglptP4+gVzwnIelODS5hCySyPoHxD5zWtdIV60mpQnupnQo
9injHceuJmttScb8mBn6vK0ra9jHUkRGpkyIh+uTMTiRkPTnyp8tAAHptwjO4EaPNZx2ZwvIyirn
gnil6ux/tAXjxIw76btC6amtlDpB8MDiYprKGFgvSd+A93dKBki2DV1xJXKuiMoPMJAWKGtj3igO
QMStVWEWZGByB7IMSLKWZohNaXVUXdezhW7bOElb2Teq2yYNjG/zoFEB97K0VapG83FUmqeNoZXR
Pk1LgypZme/9UGG7TpTYdDOjTV3LgQd4d/geplVwkepyffD9crggM9fWAkH5a5P651mfAmUFHtsg
BwGd16A3DtdGm4vVInR+0+B0h7C7mMTPssurH5kCO1AJfdDIVocMljLnbmyUwSvJS7AWVUQRVdvF
fjR7+7umyEPldnWibIo2hyNZq/Uh1u3gNim4zZ1hqsQqTlSxjmNhbMOgnvapavRwHbrxro+jhz6P
XxKB3WqjpneJlVhrVfT9RWEPpYejtLxuiryuvThWtUM11/1DPIniDqFwMCBQLApV88DVABdMi1zf
+pNZoTie6Ep0SwL5HfzuLACad+btrBeFdjmHg7TO8tiWgVfQGHa0fmQbWABA3SqTxTaw1eQ5pEjr
AEWLaE+yaN9EuTW+FnSS3bAayzV0kaJ3hryedYo9fQSta2b3lT3Q+7Hn/mcoJ4hkJ3Ri+YH66Ght
jkb64kUcUpZeZGkrP+dZq99alIBUJrlqwgzKEOiRADrNslrtCwtQEM4xw41UZbZb5D26pK0JLCgD
2H3TmEAYgXughWobTUyMmyvxRbYIdE2qqK9V3sUHzSbhyzUtAsA16lstL1U3LAv8CMCp7LShB29P
JzB0Q0k3d/WsKddVxr92Cq4BnBSa7maY1YBTHKPlFadRe61ZWey2lVTjiKCKDf5iwY0QNjg3IB1A
w4wyzPbskwkqXW+XD4hEK1e6ooSl45PWNmCqKhsg5WzG+8rM9Lu+zHOctdNUFdxQYbDL/XkpJGpz
3IYaioMtUspgbDXw9OsOW4FgzWgEzkhvzVAwoj6Wb0Zspl6DxJYuOWTRIQdK/7UqyiBdDVzKLtVT
IgFII/+Oolq4QatEwCDz8CKKl2rQ7hbsgF83uzKNf3aRNru+viS+yr6nbmD6iTx/jhHdtDPl8bpv
htewzw+DMuzL6L6Qq33Wt/vWQucvSH92VDHheNkFgxsX5cEAXeSXDcyXZ3sA45dE216tAMQAjZby
xCm16IeZz+7UtKtqCJ9qq3H9Fmu/6mXIDHeYWhcmJFtEdkutA52G5KJTK9pXE40spGaoFpKVP4wr
7LZXUx67EVTwQ9PEnh1lCVeVxseH+MfdaZX9qgM9387DWkjwyJvKxafEFWG7XxgssEycirzZgIhS
Kn/6UueWKafXSNZTXew7Q90zoHUSPraRPvt2R2UD5IikZFZKp8aGlGxrleoVW0VeKU2zjeZyVULC
wf5ho/KwCnVNHULcmR+TCJJxD+sS8hs4TgrxHwMCnIXVgIPK16VkXUBFWWXYrZEXuWouvEWTO89g
FuCaUgP7BDr8nVCxS/1kIwFMbhPQC2mGfky81QBoxgJPkCj2UgWc7DSupu5nIvtuoj5YM1qTebxX
lPJb3xr3VG23WRQgVgsrKta/dgLVEzphSTmuEEe7bmKyuPhVUycI9+QJkOkGcg0FgD/ofR1aEAE3
k6TLoIIraM7rIqxotlnprlqMs6RmEhthc5PNo9jR6HLmors261RBHI+7Gte62BAXVtf9BIm6zjNz
L4JxRa3tgusmHhivdUUjWwyXedrsOpPdnzcw6oIcb5fFChxCmCYQaYlIq9ykk6OtphW21/tR9TpK
ReRGatmu7aqML23q4G95YjcXGXnUGgHU7MawWuCqIOrMiz58AM26CmLZK4W6ApG90Rp8d4bGyxij
Ee12RM3ciYdyoxv+TR0+CK07cCTXBXDdzkRgVKjQDjVHnu1VgrE9SS02WIGq3KsCO14kPeuOTy1L
qZfR6pK1u6Cp17mU3+LSwVZTHdMMvoIpA1HoRkMSuHLO3aCm+rqW7pcYAQJtnTcTDEfDG9iHefPF
KMyrEMoYDQWQ3oOTZNVjl7UHP2ZDR+ZT3zVPVouybAU5ruRkOqEU3OVNpbvZAsAjL5LaHzmF+RAO
aGCEIGmj1QAzSs3s/WTh5Fv+zMd0pyKbPIhbgLJ84BrGEDoPulOBdAt0HSM2koOu3ItZbEzpIRDT
BpMJjpnlEMvXil+5SiCt40zAQcKDWEe5VO9v6mAEhVwW3yXrRs/MdTfIl5Wu3elhtpHy/WCEq6Cu
nDn/HsFgiBSuxwulwOMaG44OHdGMCyBk5s2H6v27qlmO5Z0FqFFWarfgDdGO2eSDsleH2nahzR5q
PhrOKNcjeL+d0dj3ZaHuS+W2L9JnZSjdDOaX3CYXnaG4ZgIZVQY2rvqe2eiPvcWIOINdVZdPlQH4
NLhQuwHSLQwMSKJx2zidxdi/Gl8TILwdjd6oizaN1V/WZnYboNFVavVaD57DxICbNa4osq5Bru5x
l/ICEIVt8NTrOH5o94lymWr3U5zQIGvXuEzdJhpPaLxIGrOQsnvwI/sgaIwqlCm9GX8Z8mErGxI/
eOR56rWWVSQb0iZBXaoUmmtQW4265Kb4cNr6KoGPls/aylITr6rTZ7loDnCPHHrIDhHhpoeXW9Jd
k6L0PjJ5mjoGtCmozaTxCbGTg2yWT4mdXlmAs/u4cSVQyVPuf8Fo4Kmwi3UeFhfCCr8PWM86yAdj
K4R9hgI/yW0AT65VqWk3qVTr61ZWmDHohfGdCcoh1QfIcxAjwxnF3lVhWI9NNXpzX8mO1kA+K5Vi
Z9H/ak2rPuizTE5fC8U1xrD1RiuJ3aEMx41SKl/gUalXxmTcVVYSrAquQ2eiUeKkjU87WGnNNRr6
nIoBvRK1wbfHHuz7eeiQExopJgvh34gUKwS/wGl2HmNxPXApX0aKCafSrm7nWenphyXSrrErYxtn
YUk3t7YO/VAxDrH8dKOG/cNowisKdBLniHpmcQnVNqNSbbtYJ+zU2SpOVRAdum3dq5UyOarSIL3T
su8pODPK6OjPEjaXlRZeK6ZLzerbDbI95boaYnUbd/APrMrLS8YQtNlciDYPypA8yAm9XmX6BuMr
3MwLXBSeDUQlhETSZtWFMerJHhSPfUshoGM01CSSZxjIxcRQPJU7Sa3g8CC53fQcc3SHjT40N3NY
32iFfGPbEc1dGbC7JaS72khbdHukfZLX9KqD6YutM8tyJz0K77CCMXfq7Nv7zu+LexhSktv37bA2
2I9I0xCGciNDjSoYi1U/yjTWQ58bTuFnp3O7qnMDrg/DI9WqDUeV85+KNj3jp/O1t6uvgyH9TOfE
2BOifxhGx2vrBnN0e9CpzlCDhk2pR42WKlgOuNvYl6NjGv0dQRe5lUy7nmou/Gy+0gEFb4y5eB44
S44alNs5NRkeBGDwhTEA7s4v25kOcxK+NHj3oM4PWSjLNaiGFnlG5l+1zAo6OEtBLa5oJKDjWRgP
rVpf+Ln2RIFJWZvjFxObG4neiJjNrWZMJG7F1qbJz9DA1WJj20TXc16sx7y+1Cfq2Kk4+MF46XN0
YEbuUvl19JW1EeSbNHgp+m6NEd0uDqGYaXP/UEoQaNRy+JZM417yYdXWPZWMrSJhR88fr9xdZ6HE
zAj82qCvQR0pobe6FAk1I86VqrwWZXxQ/OGpTgevj2CkSnAfByi50rex73Z97TvMHR9a+4tf4IEu
VVwAxqC5yTCvsHZK3E4iMAfNKrbMlEphhE6F4NKdlksAdMfxIQdS74R9eJHa3eg2mRwzoITlP4+X
pZps5RQZ9FnsJC2BWTCnBAvDMfufQ1kd0shOPHW0HzPVQOQTYDNx6itl7kot7mYjvKWVsmmj7mGW
5gtlMtHHqbonUReeNSZfGIPsxrpr+TDtvFGnbhv51SqR+JljssDVNXy6/Syu13JrXOSdehfq5qVW
PdfQ0Zv6CwoPxqroy/tGKip3MHh7mgb9OfYqXFdxvYcJWSDxEjaa4LiLH7NhLa2EEl5lp2+LUifS
TbTd2xm3dQ4Kk6zie2SlN2ksP05z9dVghzgAH75qefxcpiHi7BL8equTbvBkeg7Kblu32UqoxYUO
EFufw1vflzdB8MKkedNBKSlSuESK2IpyIh1QLmTRPWV+FlyOtVgLksVcrrFSiU1w+yk0NJiMYmOZ
wrxtoebfh3pKaenXBINAUKQxUHEnu0Zcye93TZrbX+KAK5/EtrPKnQX2p+jWSrgwONmdeg6BOx5R
fcoTNdtnpSltAa7Z37TMiDeByBQOZNTq1u2bDurNX43Ht5YZynsQ0NKPBMlIg5MRG24WhnHUj2Q0
2Oe6FXuG07uA/VZ94aXDD5iCu35d3qlOGADOL51zEmYLPvN9G/T9skcgBdp9Wam1saeH8WusZI2j
pjbDxKQ0v6VZFz92ZWNLTj2M58AY7/FIH593eR9vECbUl60vse8QA5C3jHPbTWP35jYeBZS+IYvO
aZm9B8n9vR5KbTSPgRR/kMOz5qAPpCLxYMVctJmyGif/jIrvqS9o0Ldepobcox8QVoMWCd3MkC8w
78xq2Nei+5HY0RnNuXOrHKHVdNF3sEDRt8sOhhmucvsg0yv8fDOe+jYGLSAU0WTQSdYRosSnXz4X
NqpeZl6vwek/SGSQQppLby6nczqFpxcTtKmFDgrvWC4zpkdJpYRx3ILTd1N3VHHp7jcIuLjhne8U
igOk0immi5kk44wF9Lm1j9DLsa1H+aCjDV53FMCYGA+xU7Z0kCT38zd68qux9/77IY/gtZGRVAwR
2H06NZjih+3WbiPJsyLrHwUSjLD+e6ljCfJ69LHaIysuUbBcqZmrr1A/v0wP6eAa9WYhlUxeCs3/
H+2Zfy97tGeqVAWRoCXeTCseGTabUXbTlWutrs9smDOv8pcs5JvAgdJL0sdt4mWV8eeIl9QKeD/G
ko2lnXmi9xjUvyIGoFdAoSYxUhxH5LBMdPhmqeerD1BDGSHrz3ZBTmhN19Icn4n/p8LT28WO4nDd
+3aRV6lnlNkT4B1EwDV4lv9gE755oOXNvnlzYaAgXBtiHmqlLv3dtdXjp8rsofgfrnMUonDazHIK
Dw9MANU6zP3qUvS7z5/lF1vi+OIyCES4dqGB+0H7eBa1NmdzSv/VaS+g399DB7DX/cqimnTgwO9h
zZ0Tijz5kd6sqb5/gUzL6MFPqTcaw6uiRvcAMc9E93MrHGUBNcaeQiipF7QatTY6Mj8/f20nA96b
JzjaZtnchqPCW4NAd4hwigk4ra0iu23yTyLrm4WO9ho6lwwIehL5xl7Yxe1NX4YI3lDWOrjm/ZPD
I7jWwayiqHKshMyQA2/kLKPlm1In6+PVnMr3v//iTEDwEAhgfmBH//7TD6pS+KhQeIlc7svQv8k0
+6cUBbsIA57PVzoV30xVaDKedViOHTt1I90GY4/sT01KZCoodacKBFslyjNf6OQ6CL6BKF6A9tbR
lVSQ5VbtVNDLk4yLuk2b7dRS2XaNHV9//kSnNvUinvf3SvYRvt1KDD1hiuN1cQWOAwv6sX3+fIWT
z6Iji7uI8YLyWkL5m8g2FVFggD7yptEe6agZkmvCKq5K85yz3clHgXkkaIYKhPmPXtoU5mHADedh
GVVTeIqHKajO2KScWgKOkQCpj1iFdZx8dWWmVFJbAh+Avc4Y0/El6Zwhw6n39XaNo0BGpzNlT5Te
iN6SmQArm4y9EKH7+1/l7SpHZyap6IF0GNvSCRGgE6imUsy3LeMc1/NUUHu7zvJG33x9KQ6iElEj
Lwya57ao7zSpPxRZd6/TR/78iU6uZKsA+S2FOHBMKkWK3QR9W3lZPr+KfHyGEtmjEoVE0ZK1fr7W
yW/077WMo1NDHMoHqa68aCp/gswCXtJhcyUn9ZmvdGq/WQvFBnyNWFwy37+9GRRqV4e5V1f9XTRP
P6yh/D0jhL8yqTdLHD9K01A/TCLzEi1i4NWG+S4PwuHMuTn1vt4ucpSA+oWSy3qWe0hD7ofO/1ML
+h3KKt8//ypn3taxr21iYp82jrlHbKnpuzAKElq//XyNc09ydG4iRetrC1FlwAgvgKQucqn9Bphg
8/kqJ58Ehq3Jp1eAYR3FzCYvq1ENCtJb81L4xc5Uqv3nK5x8DguMlSwLW/nQ0jDyogKTgif8lHuF
CboFyOoAMDA9x21afupxLgg0TKA+D7DsA7Ew7YKxy+wcWsPVWJjr0svnWzm7LMFa5NHtIMVorJQr
tQQOTZFXob2fkPfMVXNr0RUU45nvd6TX/Pd+f/N7jspKvQwtQ8KdHgS0S0slkP+0clCdnmodcjfc
CFT4JyZJEYyJzbm+yi969Gcv4+g802zzR7TxPXlusttRbyAlgGa+133tx9TGFgrV6KM45ajKwpWj
BBi2AO1fOX2b9wrzQiZNaH5pcw1QYixQKWrm7LVS2r5yuJom002SMClW7aC2d50W0/iu/FhbVzJj
fREE8UPfG/kjfEthressFeuoQ5yqqnTkS5lS9eZP5k9C3goMqTWnyLRmr1b0vz/fex/6WgocqcWK
gJv0hDywloy9CWDAC3VmhyOtQv7ohGG9znSUY5IRfdp+dD9f84ixy3dn0YWObNFm0pAEP3r1s2+i
2GbJnoFEbTSldz3iubGJN0qgbxoUJvw8WNl2etCsaRujcZPO8rmtt0S5d19/+QlYwdiWiq2TfpwJ
pRYqYPBqvNjazfaDNQjHn1S3txIkO/bwbx0h1Qwz0JiYpjP18ofjviwtNEVbGGjw1pa/f3MNL24M
8uQrntlN4mDkFl5PQ2I/B6aSPX7+oj9cw79W4pzLCloZOBe9X0mbGb4ZFaJ5Brif4TopglXbMns5
V8T8yuo/vE0sZRYzXg1u9NFClt4gy6vTTl4n6DntIoTPscfcQiFLNufEun8F3I+LYRhkEi8h4B1d
YL2sz/Yc6l6/EV/myKkfWqBq3/X16C2iHOimjjliAchwud2ZL6csucRnSx/lg3MJZTQVmhcpU4xO
f7lm4rpvguABZos7TzttcQONSwAQRuh9/i0/xG5FocxZ5CTYr9zfR7smBSzQz3TsR0AoazPxX2CK
VXT9tG4FovMxoDW4/nzFj62DZUkTGj/aIDQPjiufamp8OeCrWqCyQoPxUEGb+6GDlxTL91p7zYhk
Kp/yChZL/12ad5EynzmmJzawKagjSbJRuPggXu4HNpA9S0PU1XYaeWVFNzkcy/T3jwkoa6IApnLm
R2NxFJcngKSGZ9jxtLPsTFxNUhM/x3Ci0GuQx/ZMBrYwU99vI2YYcPwVS7OFbsjHEUBLhqmosoLj
4m9V8Pj1VY1E9k2+WVgITjAulkyX6X14rzFuuqzVK8DP6cZe/6WRwg1+kC1HOquFoZz7XcvneBuZ
NHnOW0TnWldeoaRZPZVftC9IxmMXk10yi3pEYrbVH6ApOedS348h5OidLPv/zdqGFM4tCJFf7W1L
HJbjjH3uWkIBt18Zj+fF3JcD8+4sLwtqdO8hg4Jf0o4W7Mu2FbpdeHEt4RliIaAUMuar1UE7k0Ce
W2h562+ezG8mgPA9ZZeaIHU+dHfDOF9Pun9O3uD0OvSSNMEsQsjL379ZZwSkCsC49Io4e9An+amx
MKPIizNx6MQqnBEO5WJPuAiMvF8lN0TdzGbl+e2rOewa8doPL5/HnRMJt8lIRdZowXKZHMd3xacE
C1gB5b1pb8Z2iUPLopD1+SqnnkPhsOuqjjMC9oHvn8OHRyeSsvFqvHgDpXm1NH9bpeb6f7bK0YmK
A930LbP2whqDt9m/tYX1nIny98ttE0QNgof0wxiNHj1LXveAhiH5LO6R27CIke0fMSnAQzLoSmeA
KHEmg/sQl9FgoMlnaSQVWEd+SODaUJfLtGUeVMNaqm7DDOxKqd+U5vD4D14gmhO8GJ4P46H3nymT
e2O2sSwYzTzcNFpmehhVWz/MSJJ+91Nx21n0xpa7DnmJ4zrPirNUN0vTA4xfbKZeekFIv8HGoj/T
T/wY6Y4WOooHkgW8T29NT95aW7EptnnhjreLawXsNWSfHflMr/zUPY5dpbz0Q2kvauLoyAaa6kvp
YBJagfDeJYduG2+SVeNajuw7sRO51e/uR6SvZM4Ulo6MhDTzKENTMj+1w9z3NL1/KTvlQq31AWlV
ELKmHN5+vkE+bMWjtY5SshA4/4wynpeiCTLfC8SkVVAwrfW74YJlaGfTNmXrU6oflSz8GzwmdNtr
sh8RFqYTOtwGNkafP8up1JZV8NfiTJHoHSd5Udt2VYwabIDQ6Wq8aL9Xt6mLpKETYDuVudoeGoDX
XoJxGs8E3VOb5N3SR5EKPSCsGGvfsyC17+cdui5b5uUa+M2V2COv5wJ8/X7mcU98O1vVTcogRgWC
f94f7s4cw7jT+HYo18M4v6KVcxnt9Zt+330ZXLGHsP6c/jin63ei/IRwp0CQY2ZJa/q4LJoHs6YN
QycHtv6qj0itskvfq59Q8G89xI7OnAZl2RvvMg20A9+ut1x4by7mKPT1CCuIXfIUP4TfQalr6DnJ
L1iGhdC+7K3Y52t7B/ImXKlXkEHPaVYt4f/D+rjv0vFBVEo/Fm9LqwR4nVruIshvZWWiwfmAv9yZ
K2F5iONFUOeRUUKhOvnQWzIkeP51ioIHKOGwgeMenNP5WkL98Qqod8CNhxZJ5Xd0y43Ufebc1ztx
b+LeqnjSKj00Lo2Xdb2VXOPM85wI06r8drmjA9GkPQUJyy1RE1dhxktO8qePOTiYp209rM8JlJz6
SoZMDW2aOmaJx4+nBt1UjyO6rXrjg02L4QahyTm+zHMsVmcO3qlXyXVga0gvGgo1yPsdWYlxIbWX
u/FbcCc202Ow9zdxht05HgS3Prvw8/VO7Y23yx29Sh2fGSUJyp2w8/QCwCVMCqn1nz5f5GMwUZcr
7l/PdBRM8sLEFYNnEl1TOmlWvapGcz2CFnOGwX7+fK1T30oomobE0NLyOIY8ZIVfxE3e7EY9Xw3T
jS99DaZzYmKnnof7U5DJqxT86tElSprSVxQpqASiWGnipCOQDwj3FSLm/+Rh/r3Q0Q1aGTbC7Hqz
M9WHsR4xiYFkqZ8peU/cbPRJVSHbOump9qHpJQOMRRm53fUbE5ducwUZnWHtKtsinuBiBHCZ7tM/
zzvVfmwxE3vfrnu09aKK9Ht5i/5ldYWXy22TONlj7X3LLmZpPe3QSXEbcof156/018c5jlUWTTcN
JT/Edn6hGN+EfFnqTSar407eBlcZErU/54v6BcyWk6z0e/+hX8kb9LJ7x/8SHzCSv4peP/8BHzeo
QUeDJBYXVMT8jkM+Hj1q0MTDbrTl7s+qUzDKCpDx9lGGefx8pY/blJWIyFynGjNl/ejY+TS27WQe
dj4Y4iyZkP6Jh2u4rC9KUZ/bRCeeirIQwVgaQsqSzr4PWyoiuYaNUHVN6wOn042OAYQbrDNy2cGV
9RWwd9fY/fbzUX6wGAcETbhj/vvkcx1V+bhDAkJ3Ut//Zk3DqzE0N6MEK+DztU4+H9AMHafwpbV5
9Hy5PzZjVY67dtLctsbMrg43oZZtPl/lxBfjif69ytF573VlQFt93IWSIlxO+96SpnLdZ5iLdEV4
5qo5+Ui8PcIYXfYPuUeOAkxdzGiLm/RlcbNB7edCNuanzx/p5CoLcEI22IeIH7zfGHM5DnnaT7sZ
Jo8a/wjz2pHi9MyjnIhh9F8t1OSW5grNwqNV0kgLNcnUONS4J2A+dFXs6XTf4ZW+wUgEZsJF/Wd+
aV1JZz7Yx+uT5qehm9RSSIJ+OMzlqLWZ0Vm7UK7v7BlIv1Rb4+9vPdawuM94gzRaj45x0dYUUbO1
0yQdyXpFy9vOqSF3vPiJOf11jv9XEOQ/qRHfbNwPQodX0bev9deg+/pWDeTX//O3Goil/sFADMco
+ipM4xhP/UsNxBJ/mGQBiL7IMtuQuP4vNRDF+IMeMsB4nUQBxMXST/5bDgR5EaC0f8tEQ3og0/u/
/+fb+F/Bj+Lmr/uqOfrzW/D9kZU4W4MpOBgoDc1F4OG05t+fM5H+P8LOZDdyXAuwXyRA87ANSTHb
4fDs3Ah22ql5pihRX98nshvoV7WpRRlZQGXZDlHk5R3OAWRiV/241Tt3Z3dDJAPwxYl3mxwJp1yd
kvorTfMoqykklv2DYeDs8zWxgYQRJ9n8kXvNQa7OsU3MU1W398oK2g1g5Odk+i+M7j9vXX9/VoJo
m9PCdok3/n1YtK7VOQVjWtsZ2ltfi2vRlcyIPwBpuMyMcdnrg/C0/8iO/iuFfvuuPDuQ8SYFN6Y3
/h1Zl2g/1JzTQGwGU6wZbVRxx2ytcyrBVZTucRRTbI6/hIFarzyaGDoY//MProUmZ82ZkaOBxXAZ
Dfmfdfb/nuT/Prl/Va7+38/FggKsTY8Bnff/fHJyGJ1BTfxcrpFs1cShmWr3GDYYko4X2cdrTheI
g7jN/6/Q7++i+P+x0P/91uSjb8DW2+Xm70Xrf2Ihp2sHyEZq2I4VnePEYlAhmPLJL5OvV6FKmD1L
pjpWXRK7LVqtPhF9xMzVzrmRC4I5+/HV4sSajkploBVB9Zdinh+NRT1RsPhomb2ZXqQ73hU4oqw0
f8CdCpbFMp8tnYS+8hllZOqYYb4AYWejGyfXZAUz4qjXU+zkyPqCl9zAvenjK0OyAGQikqv34itn
Jxjp9an3N25/se31hAQenpW767Q+Glvnhb/+eFNjrf1pHPCdOYw3OmN3UBkmidaf9/2SIbugO7/R
57Nyh4uR4hOxzFdbCELu5OAIhWvJVb/TETOm7PotA6Xlxr+JRbuMc0b8x/wFY4o87H88ERdesE4q
4PYKsyRur87/PJHilq6ogrTaSvdRlYcqY2j3ccDSmcZGvtOGCFhE2cbQdlghTNfiLGT4/tWFxhLE
ljjaQPvFhpS8ejHWaC2fEZq3jMR80hKh3nIfWMJmWkJamgeD2cu9kcSwHM0pCuxLcCwzbOtXcGTl
uqsKK7SLHI8Sda+eyfqGIbBuu9TviX2f5zfLXIzcyVUXI49p76SVNKShuMzvKjOUzkWvfzNEKWQo
utt3HOat0MLR3FbNgWGIbNj23sH2DswkBrex1bNZxErfYlw3mEcuQlHv3DS+eVqLfdY+cMYuxcFm
3B6yHhSH7DC1+HeZUN8FS5wMcTBuk56NL7IRKiGp9JhVfL4xTKydOQDG1BGXnYYq7oNt2x87CZcg
HH3wolPs5fuF3wero7LheoZa8sjsVpJflzmEsqL3u55xQO8l7+7NKl6Cx2F9r5fXJXtKc/ztoS0R
9RnlRsAaXLvz0poMVFcbye0QiocxX/VgW8p7NZxcEPM22ckQqBcj2N5/bSX/yp/xQt+WD+VYjiIa
ykne/XP5LGk2mW3llyABoT+/efNT0Kehj+3Vr9A/aht3XXmZJCiFO6euohGJT26ud0wKPmZKu6yM
/sme3lPFvrNQ/2RIcBIvrq9vtOWp0WS09ObWQJx32xFHGRrzG/UP3Kg/vXRAPun7AEBonUYCgWvZ
6tAlrH2LLlDDEtZzsbNYr0v1o3f2hl6eOKh+IL1uamYYV6YWE4OB13mnDJp5qiYsRVRhvytjae7q
4Zmh/0pxm9hrTYa+71qIr7Xd6fq9yQB//aR5D5CuFpqUUKyV2y6NpyHs64iITJAQnqpLdsOOLMxz
o6MxoOs50B3M7Qx2wwoerOAesJU/7lsH4MB17V908WSrN7u8DH9Nl5DwnDcr/y16gNpQXWe6DJxm
PeKVDoUe97mzz7Rx5wzvCAU2XfJfdTHrn9Hm36dLNxBXdRJDVEb/3RmT+xkATOhUGMPWz6UGXeB1
8G3yxjJgnDjOKen66mjnaLW6Wr/obHvRkrCI9RqslFJnM2uvuljugin4wgjYb4ZyRiBpTnvXmo7O
mPyuZHJ2zHYIraHuQ9f7DQrKjyt7LXYiG4EdAYSfZRU2hUpBeRpfmq/RIKZl/5GXIki6FVv+dysk
prIgr/JrU1u6DaX9cy0XbM12ngfYY0TVc0DUtznMANyxJrIItymt/9N3bVbjBvaE4rkCC5awgxbP
Hdi1u6NcSJzBu8jCzvn2Rck8OSYfLTPu9HE+B4n3tcwV9p56XRigZWaqn8RGaOUhS70HzabxiCBp
UzXaIShoOwrwJHd5a2zTJIjH0t8q86PBa7Vz3FbEZXOPLJDJelOrwwougwc0sS8YEu7Hs3tfVYRa
jayHTZVqe0lxW/fS53XM8sh3+lh2KyRFSI44vM/dwhtVihHdmixXeGjs2XriA/Oq63M2g5yqUB4W
lKwtTz7rNUMJJo5b1FUJA63LtrlRqeD+FJumhyTWdnN+GPuXnGH9dpXa0XNZmpozJBEXNu1+sPdl
kXVfLbO4iP46H2glQqkASewTnreriST76Hd42oZAq06iZUDezw3nGUYjP9OE39wzv2pXOQ8m7rNH
p9CiVg3ZmX7H0LRz8wESt/lACfHFTV1YB0HWnSuoQrFXw9UCRCEiUVQ29seB45oJUpzXtEU5znwQ
uuaSV7O27sq8aqHVcIEm9ToZ1rlZ5+GgnMHaVO6K4RWiGtPX+iW1+iyseTuu1F3frBpq3GJN92K2
um3Xt+LRW29wOvBqu77Pdk1ZlJfM1F9SqzK+EjU6Z54Q3td0OjJWRxfPcEg6XUK27+Dj3P60TKa2
yfM5O2sFtA5ymz9IK6et1ib6lyjpVKmSCSPw6uRbE5f8ufAZia+a9EcWUxGWXY5gMHVvE8SQmvvE
eIWXQZZ3Gjkw2uyT8SzrTtUYEKspU7FwYEgI3+5DPyjDOiBJRkn2aA/Yj61mqHfNEHwnvfQOwdC2
Wzb/Ee4y8mv9yS2No133Y1RnY3I0xieCuN1QMg2PHgQ6yZIdAV2NPC7ybMr5WitKBCvKVktkL7YO
OS4zCPRA5j46sgS43yIFBHEX7KyZoevWSQ8OnNDQMDgS6gDpWEchQ1TBveWkX9C+RZzOJmpy0NMR
52Gw0/IGiiyhpMyaKK8IPEitYHVLrvZib2ieYDzent7AQxyamxy6C+TrnGKY9zWrCcEYxFJDZOUb
57ni/ExKEpNlIsJM9UOUOBet9TDfpOMcZ2uAbazNkJAVP54/zfBfij5C8r0tup9+qvtNYSFtxlNM
01gOkKgy/ihdGrtCTmeacQkrqmUFAmYZccViO+atMxyrBTlzdZM8G1N9AmjPEOto8W74NptNV6aX
xRv9G+yK08x0iOT1+mvgOZ2CbF2OVSkBmDPf+NS2u7mdxH0g2X7Kgcl3za6d0M3V9wK2+lAvntyw
LRxbqZ/KdjXiUgRaqCvvmrTaa21if2NMoIycyQ5lweHZwHbYJYl87AblxUYdMXFDJETJ3MoP6bAC
Ra0DtU0njox6zvaZZRbbKgECkqsCSVpvEJMP5bKzSng3U1nsYVyTCE77N5qBkyO10RP7tRFTJuWl
GsGXpBXHpvVcrGw/Sf8mS6jNXXpXtD92mTmxmSQfQz3q+3a2T6BEyHTWobbenGWD9Zq00N98CYeb
txTkXDkVu1k8Qphzd2uDxc0VEMMEevadx9cwTXA6Vwub5DyqceMMRIBF10XGjRkhumPfyGaLhjkq
NNCNnehAQiWzjGaWAHNvAAx1HpNRbJcOxa/NnSIqepICle5SfFNV6Jp8l5n13FvdugPIAfRKp49C
9QKJ3ySgT42nNam7yOyVjHR/AT4SmAB9hpuVE1SrX3DApuI5kDDSDE847ONEo4U7HFov3duB9qGk
KCNG82FpoRjSeb3yvDsU+d//wwona6ixLsLA4Rx/abKXpdPzjTYvfgwO+41tG/gcWbQop40Vz7m7
NaVQe5jn1gZgya6sM6SLZbajofyFkESE+lLJULPRXSaiayPXWhsovVOctr0TAn2BMd14J8tqACV5
9LGto4MS2bwGfgHzu4W+ubAl10F/GAcgVQMopYg86dMyze/47p09fKm4m8fkoJUgpXkX2P1xHONS
BB6GrL0WxnMiTdgVMmNtfju45qPRo8HdTeCxe6yJ2R4+FPLYrejte2951LLs96o3u8QhdMxcSB9S
4woJc5+Pvc72A27KkOG8CcCXx80xhw6Wlh696q2Jw7i+KyEGnSribR1UIZG2nsfo+JKtx6ERzIkZ
VZJiaNU1IRLZ2oL44rnnfAAz2Pv9vTMNkablY1jxvoZdXQJLNV/qOaBKUqNetPxuB8a82SiKZYdM
SvcOq24y6tadndIVvRSGE3nLCP4ktSYE2oeRi6ddpO4Z7vO6nSoD2TaQ5J1vJ78GSYoh0edgb8FX
MrMf3QDbjeqA2wsf66ZNobpwX7xUjvQu5CLdk6ryU+FbIDr75bBUvnFMhtU41sVqhHWDwb5iYukk
/O9A2eUZlX1yEt8uMchZs9rp/PdPxNnFmmkPo5Mz5KoLj10/tqpAv0vcrjg6XXIMJBYAqVxQ9IH2
mCTJcGpa/TkrTR1vIoSVv19KwtX7FGbl1jBGbaOqdiHH4tyWiqjvxO3L3z/9/dIX6nmB/Lez1tee
xtkqalr1x1XS0MNi0N1YDJV5mod0jYLer8O+BPAodNLGxEF7vUv8A/1T+bkZPuZgse/NfDQju1F+
5EMLAixu6lvPxRSfqaY+ZguX31KuyXFN+jU2+7o8BDaw97xs77rBC7awaak7wWCcNwVH7l12+1Lp
484s0/acMYe+kX0qd+7cF97G7U6tLrmRMkYdMikwXPhFL0kRyL1MRUD6F8TgaDvr3lMaTZJ1ca3s
CWRh6wVPjUi1O6/LTgWtk6Boy88pAFrWjcyWLSSm9sUMZXPg9cz9uXpuyhFdD+SODz/t0Ix3uB8a
8wH0mn+aacH3UyAgG72ff+mpHK7prUfS6GbjTualuGc3ApwDpbtUenFtiXmeO9Yuv0EzH63J+6r4
DO66PkjiRWOrDma6hJMiPdaNWsiJOd/LmM37oB3Wi1dP+N5N/ALmmINPK73+BAsrDFRaEi1VnN9O
FZzHhEumBnE8XDxwgM7azPer0s7c6Nazh64yyqqGSHlY72tlD8c0M5fTgiLYG4zhWjrB2e89wq9Z
+8Lcve4nlfp3dTd6CLP1Bg6n9WtSH87qi5yrJYuk6058SPbjoBXOY2MsI91FHJHjNF0Y2ByeJ6FY
40g4cqefolp18gk63PPYoBym8y72BBmTKWG0oeAoAKaOJTwP7sEJPap+BQhJSoywP4H/PY7jxrbz
V8ubl11eoJIGuM4VNq8JB7n1Ljp7S5KuTIrrr7gwXXAkv8oS2fk65HuNeXufNONiGDvBekdEbu6c
sT2blfcC6jaI+kX/HHPiYl29rWCHYoz2mj4/BMIKIBqr+7k10thKTrONHnj1rW0GMPfGscIWQkll
mbcG1KeNP+uU2BMgV3JyN7zsoZtmdyO8cfKIt1sSkPuVlsTtLBZahd36p/RzUGFx2q/X0XjIECJg
REbh5LWQ5wiyz1kxbgGfnlXff5iZc3MvOVHbrs6GS+obStSOdFSPR77NpzD58AN5Tbql3jRVowgm
OxJQyrhfcsRb0sqiqcLeO0o4+4kt/ixyC5vdh1Dk70bhf1mD+vDM91Qxn5P6ExG3mV8DnRunkXo/
ckYPjkkk1Mr6bErme1SFjT5T+9HiP7GM+ayLcb+qTMaZL4+iku8dndGQFQBJlPNrZ6CbbzLxkPJZ
DR08ycGcvghQATSFji4+CPmOLBRwz7o8LjcJRfFWIYlnrwYLZsIvnMRraiqcDd0xa6wvvStCWogA
EKVMiLr9ladJzmvRz1B5mHWoTS4V27odECTDTI20VH+aivk6zf3TaoBCy8vkJx8Zku1mjmALo0AJ
hPbvt/YA7kZevQOZmWxWDXo8A4L8RH9dzmWDr3s6GzdaXWN2f9afzDIYVC8CLrG9c5yJ8tfa2br1
xhA6iWVW8KhVV9cCnVlXL+m6vBfKfnPTAk2xaMlosjf6GLMd4qlC+5mshetG/Un8C0fVf5mb+h4W
bhgkyQsdr3swsaHplyCnlnZvzeuzZSTvcJR+i3Ui1lj92HK0nwRGDlNC6RwW628TrCI1lq9htp8W
CsTT0MB/7oZXyymvHeMVYe1kTygv8rCW85etN+epa+RxTOqDRuC/KfLvxMuv9CE/VH6+RxHRhr6/
AsyzUSpURpiXoAHcbHzLc6z3s1k0kddoP9BueJHdNuxTJ+bSvUe3/KWXyePsjaQ+nS8k78fR4RKu
1fLg9vwgT0tZXo25jfG8+hsXRmQb5FUIwEtt9ILbOBmL/dqvX5VqE2htT0HQ3mEuFQEhS1WLeRs4
/ml0OYns+uD742VdHyvNIcPF9+uUukDfPCDk2OulMrg9ub/bWrs67Ws/p+Q/ZXPRFKIHLS223jCf
YaiyAkXw4rj5RXNtGNnZsyNYM+tqD5vVM4/NtGzs1LovcEs3tf0yjbyGXQPkE9r1qaqWPAaA/tRw
emd1ZkfgDZ6HLL8aOXp5yxUbgox7Y5j4S2b12rnd1nQJm03+95I7xWYEOtgJO7KMkrRgRXgDmuuV
1uzfti8YizXFFE3lJUfHHq1Vf9ZNDYC7Pn/e7OFCpZGboUta9XWzSdIGMrgix5rX72TVGVwZv4yR
0NJHZr9RY7/Biq22pUuhgPN0R2w7hY6jeI7Twq8BGLFsM9CB1nwMahw7ynJ2Qdk+VVX+zLHWblfY
4q1tPs5GT6pc986yzt7SRb4Szv8RTJVGiZz5/UUaz/N8AKv5slDy2eQjPbj8U2hzFlWqfKB8zi3f
brZ65t671QjbdSzPNR7ITTUUn56u/Ri5OUapRhJDDyYXALEBtrHcJQU83bmZQO0TbhZZXW/MrD7n
jiHCoKXRd0VME7RRuog05MIeelpVsdZSkJ6AE+cVg7G2YM82sTmxJcaLMsnTJNRmqtLftG0Gd0p4
Ye2/1g1+j6pdv/5+6Ane8GLsHnynxVFdpnejcgyKKQduzmAEvTbd5qkbbIt+vEGL6c9IlzJSqbrH
wYVMq7CuvkFbHT9PsWMIyObWT7HE0ZfQyZ1jo6dgchiUiBkxuiglN5BMf9Rof9ZYwBtmZbpK27ol
yQ7Ne3dn9csLpm9NFzvmPX41dv7Lkfes+mO96k926xXhvPzKG/2paOS1bPKL7amzK/1PpwFjZ5Qz
0Z+3M6TapWXfA7iD6La6hNxWVd2X9rjxrf73ZFXsWxnXj2I8lh4Y93U/jBjWbRY0qVouqw2ajexb
mFysHUW0FnSvU5L/FCNpsomYcSzH89gJ0odJ9sdv2nde043l9p/y5gnI5ubdzBAUZMWxG+xf7qj9
sUT34Mx4FDw0RxQ5VrH1NGsfdDea+RaV0VFbg1/wR+3NtskHEkW8ErDVqygNli+5iHunJkVhWmUT
LXIMMEjZuJVGE+IdObNbASatTdJ/eoZmKoO8Xr/1u5ZsgSmyuJ8Au5Pyf0m78bvwqpeCCWhI02Ei
c0Rn6TnhtPGWjpWmbqQtTb5ps3butGevGtfItrkRc//au3rjx6vuftKQxTPLV+5NiQ+xI+7K5tdY
kWBpTFg0dm59wfbs+dzJcgYpqmGv/5UDdh0Ws7vYvX5a5jrOHTBvaQWInnRyPCRUEpfYT+zXIecX
L0nAmqInLUMgPZcdORmHbSGnUuMX1oOa9UdVc0G082cxJ+cFXkUMzI1UYzAgAgZyj+bhUAN5hica
9hnU/Mon8mL6/2So7JbfQ+/syA0bgL9P/C9bAUvLrMmOx2E9uNP6Z/abS+XOH53GoLWb5+Gqehkx
5BdBFYfJR4obbQyD1kwOP9ESdCcqB1J7T7UB48dDkauvoIM3YLYHGmrVhk5mMoJQH8NOjnc6yyFL
2sdFLd8uN1tOnvQxcalm1ksf9fZrVS7mxebKAxafeoY3vJWVS6ddrl7MiRIFysUQ187eldBMaA1/
RjVRhQwKfI6T6caBqIpQmZKS5nBaNA+XTzLupe1lWwj0+LeyR1sXh9t+IrUy30CbJ5eCzgmKb7Md
J2xxa3/f98fRVFk82cFp1kTF/Sp5TVJSmzq1cd+bn8uEq64zwuicPetXygoIs4p/KzU7oK6QwiDv
UDKNQvC6H3kJ0lBKhaign1/baXyjjaqIqkRLI3NheHyGH+xq8ENXIpC41YZ9OcwX2ekPltBxvxVD
GqZv3dBQVNSzN7Czdz73b2oU8smDCXp7YIkkWTjSiA37NE6dbbEYvz2viLGfAN9uHvNk1nlOHqnE
rtzeBMBp7yfkJ/3QaYpPyP5/lPTlrtCpIyew02uLCD5YWbSsxo8k/Y0J724eByfq0bRtTbETy9ii
66ADnIItJY8tOSwcSjkIZ29g8hwj4VG2RG02JgDRoczwVu3kzclmmqwsXltyY/SOHRav/CMT+KP9
YNWRgxhgU3+v0n4rg13d+uRydBLX8AyOWpk9F237pUPOKOonlw6mwS2/0TIdYUZ2IQuTc6QKSBzh
iMrdaQtTu2WYyJy5o/xoo8pCv+4TlF7qxVqKYjOTWEc8sdFcP7/WrvwuhZQQBYKnPiG4CTr1ksHI
xB3mE48MCKQ2gWcSbgYse5itJjXkaJiJAPLTMqZ/mgRadjl+Ok56LpIaDnPzXVvqwfSQschy2XTT
KLg3T5dh8KawdCFleuPzhMaLftnIXornqbO+Mgklj48T4pFHHky552qyXoQD+xWUy272B0I57cGr
LeNo+eT5xg81or6i02WbOZxak5MTwVMPnh0UIrMkpa1ZX1ot7gKgpLoefGpcQKLZYOAKD80ayKPh
Gn8KLmOH2jq7HgPeE9eypXE3aREBVVCgTocVxJNnfiT5YIGbVdu5yg+VLcpNk6RXfeg9QPUcDLNc
nLBxxSMInHNp6Cf6/L+lkXCRMH45iywoVXWgnik2V8i+Y4wrXJ4XBm5q3f0CvwN72Pl0hmLeiYTE
u55b7wQTL0y/D+yHaNZTc9zJjCR6u5SbVZKP7Eme0pPhr7tRDQ/lpJ7qtSOX5IIlKcv6t+8POyFw
CQxdQ3FTDlGQu4dR6HcBxZNNYgUytlJefUUmXzNz8NIzh98i+SRSOnCTaKhFPLlZwR5hf0s7vfZj
bDtDEyVak0YtUeEmWBpe+bTbWArJAXN8R4Xua22SLLYRPeRyRYNSDu5mHT2SyyxiLCjGRjpIYhpL
nymRyqeZQWmXADEMjOVRjcP3tHACO7Z4W6odnTy/VozGLPwki0id3g1AlEn3l2ym5JPnBgCcNYCw
N7ijb8lMURRda1D4VnKkH8vY8cNOD4XSA5ZS3d751tiHZpFeHR97h1NzdZmNeIY7v9FH5wE0t3af
+uaLOxgcCZIaoMl+WVlEKknxNBTJOxI6sODt3G/Zujhhq2zLuBoO0DY5jw0/+pSV8IolKPI0uVtL
ThW3dZOoscW013hrYjZskLU19f/J22alzUOes6OdVJ/u0H2k6yzYYuQ9jot7ttiXJpivS0Z2p6RP
Ji9frLx70M3EjQIn51KhwzsmQfGQGenbMFfh1JRurNL1vdcX3iXN+J4E+R7l86ATo8xPM2ojpzsS
ZsV9XwSncuyekiFPt5RxUA/107FIuqM7jdXBMzNYWrr5BP02COu2eci1/iFdaUbFJnotrPqsg7jt
ysmjLMwB5I4c6CkC73hERkfdNN/qaAfvCqdgBL0qfhv6sCVbgRUv5RgwKW3l5hLpmX4Fi09hJ2t5
yk2YiFQnS07MD9grNsuqwV/6UecZQqbAOamSZgoRfKKpYbxEalsZlF9w/ndGbaTbhd4KEVQRpnQ3
8gDdhyj4cEYV3NhWVaThPDh+5FZfoskduPQW0DirqWPKcLuWZGvfEU+0y7urzxbBhvce7HK9scK6
0OIJ5rVjzMZhmA3usGb+XebFizulcFA0y2Odptcc2UA0rhq5F0nDBIlaFqWreSfpkELCzjKHGC/j
Lke8R97im1mTP74FeZsyiFopWbTJPOOLWNPY9/fKMO6IoaoDp2MZL0PDQxo4btfqHn8B3S7GQ91f
YBJxy8n0+tHJgRvbVkQDCK+NNB5nU3vHVbOGMGuugZgj5ZrHNTUctjp1nRb9jpaBcVumvfUwdMNw
XFrtsc3UZ4FIp3Sq+WSs8nZhSXHrsfY7nfz5VKT+ObdIGa2dMG9JQZ2GrAERT56klHg63sr8yTME
ydbFUswwSpvLYj3PAkUtvT+p9lkMCzPjWuDS/zcQrSe3YHH81cpEi1dreXYCoYemAw3bLP2zJxd8
E9CfGH0AJb6OxKE1il0geZ+6bC+4t+RFTklEF6Y6qvZSLW5O6EpAa9ifY1/8SSvOhAKh1ZBP5tda
LO+Ur8q6Kx4myJGkDrCTSScvwqwrPozGlQedFphamJ+KFgkfriVXzdnYo5G5q/PhYeQBnkE0X/Ge
clEnppp1+eV7+T1wrTRKddSOlZ98Gqm+hu6y8M1UchqYHOyzL0u1zT7X8Y9oygyxRdIP1JuRcrQx
HH6CYnkRc5HHuefdtUn+PGp+bFh0KzQ2WPnxva0dklXfq+c9Ny3jC4YrXspieWqhBrF+Si5prvek
Kf8LH9y7ZfWIymjkoGVi3dDS5oVG4Ymdpqmj4dHrZ9LHRw3oGSkOg0bLAuZgfYG/XXTqMdBJQa64
bxbGadZV7kwtf870QqN++cezxaNI83Fnwy7b4A55pOgrM9XSXKP29gD9r6+9q764MXZGXL8aIxV+
Ki4eCXXLUIeycppt3mhjvDhFhwwLvc5slOJorDQdzmt1FI5un2jLW2K2pG4jTSFPXWeyWv7+EeDt
ymvUXroCwnihl6S3xlJ8dPqdrJPvVGb5pfPliCNt+NMtQ8RjDmA6pHRxKhrQPAHIid90xZJQNN6v
YkXDM4+d8aBGgmZ6AMkdt/mDSbNE0FvYjlbhHhLsOrvEF2Ys+voPt9rlfirtqC07uadfxcArTLIg
wUFxxlbNG5tpz4JDjot0evKb5FVWphHNU1qGlp9D/q+p6duldgnSdj4XQfDpp3OzTzO6FYJRP88D
dUk81a+2VZiPL3m91qcgD5rYa6t+VwjxM859/Xsyqpd16dwToKKO7ozUPiYpY6m92xcf7lwr5FAL
MibNB5KvyuB5pGVFNc3wnpOGqFYcP07l1I8+IpXVbETkTs4aB7Q1Rw44Fz07isDnUbb9umGkpjnU
sgC4bh8oORNwzA57Xv4HUBD00uoxcCPNUce01k+JysRm8fS9YVUHI2NuTtBVMQtlb7vczWMbV23o
OoOxn2rnTRTmsm8DdgW/M2YSCb3xoLXcSNJ+C8HdfllHke+D5Xle+iV2OZYPXkXBf+yGB6WluDNm
69u5GQHNGoM3RQk9tgrdDy09BeLX+ythfVW9op+iyaQWz23ROfsF0fQzDaFP7TD2u6a3/KMiSGjo
aHuhJEhk3ZrvvlPo92zQd/6K5dSHdSIRA7hJy02+6b+aShGAUfSJ4fDe2hv7XxRaH9XK42jWka3F
e2sn1z4ZE6VByGV8au563yWI98ycZJbdwZwn2X8u1jLqpD2fWFzkeikuhnp5Yi7A2LizuHmK5Kuf
1+ahHBzKfu46hXT6LHKvuN09kzgr6J9uPI7HANmLvmwtfch2nl+a5zp1cBD5z8qQ2i+7I2vtF35x
0eiycwyimFtl21iD7osGOsryy+swlndyteY4Faa7S9dOvgktIMQfJz+qKPBGKy7ox1ETV6PW5AdY
bys2tCDdjakXAZAwX5TMH1ufW7jsM1pPDUFH1qzoD1nm+16biGrHgvFajDwZJ9hzgaYxdEzn/1B2
XjtyY1m6fpXB3O8G7SYJzNyE9y69bggpJdF7z6c/H0N1ukuphjSNqiKCKVMRQXLvtf71m1uc2+kS
n7PiKW0aXBqYJix0D6qQwVXf20FxrfQhXWEN1dBLBsohJv8m10lX1vW+PBudSBZDp3+3ZGs8pz1d
ZOitrUIH5fKR7FkdzyIZ4qSbNM0nixoVGFU+FtSVTyKwcrLOCvUsiiCaC9E8KLpTngvgRkG5fc5a
wi+bLDnB/pjavSFb9dIkdslItWVlY5UyWqwQgB3BhkZYcoPX3qEPn/3eTN6jRq70Uf86kJz7KQjG
czVwr499PF6DFBppL6rgpnMPVyb0h5Hd5Gb1zXdXkDnbevmhjgNzO2ZZzYYQl5umHR0ezEWkBNWr
9PvXrmiIwCaBfuO7MWhYiYC7S1NlL5I7ndZckqRcLdSKzzZkPKstWxfWNr5+GOGqdSAb+N6kwTbv
ydsTunmWRRyvKt6aSLKBhcWmcqYGngVm/k7Qjbv73tX2cgjqcZMkHAIPrmhvvwv0sjulobxsLQh0
dlOeI0PR94OrEDBaj+6yM9gxEqh4J+4o+GB8KKfV20ujhJi+7e0xEyeoA9Uc+o+3KGvFOqU41gYu
VHXTdtdpMhHAC9hTKdPClTCEAgUo/eoY9pc6aYnikJ2/ZT4+izqpzpRWUVexr+LuAyEOzyxm/xoR
AYqZp0uRgEKoNbm8cV66D0PWJSTmvJWMDx2lW+iKE2+drG8nF770EGNNrpRUhsRoQqA23VVd1Q0c
QADL1A/Ut86FPwBTa83lcgiOHN4qm8hI+revutJcGa+dhTMmR2jpNaNO50WLx42ZkUWsm+EcJCw/
AZlttKBWFj5IHV2oDswYjzQa+qLtgvBmEG9wG9wMQqxKt3X/WRLj7oCW8JvIZbYjQizfwXd4Ua2s
Xku7eOwJq3saVSs6dWX01b6N7pg+tpZXPdAv2WqXzKPGxmCo/WYNjKhQkCzczjgJiSDCGLyDKd12
3WrDN2LAzDU8jXwurNS5Ft3oXEdJTuGYA5XXxG+t7dGt5mYknKudQJ5xUrfZFWbhXmMH3oWFy3HM
LValUx4V+3U6l5BXXD1auUqkwflV3Zd6SkEme9s73k+9kxrLF6+U9WUInPyo9flLlanrJrb1VxmK
ceHXnUSzoRuvzuRd4KXHKvTaq2kkkN5CImJbPMj0TN+UbhgsGBuSW52U9kvVMrcuCfneKyUK/CxJ
ldUU/nWNtYPTQDHyhzKej0V0LNpwnMdCaHM/8su1NvQjia+PGRDRrC9ia0tD9K7bQ77t1NzAAFeT
q2Hvp/wgwZArZbECvck/i7SFd7LzhoAWQ0kOjdob81hNvzvEdJFPbexSCerZNB4Vu5FQMufNrlLH
nTE9e3lprhoH5pbDxdL1a1d0t9TkBlMlwE3iJ89ZNQ3dQuVK3rdYj8hAgG1reCsT0gKcXWBoMVcE
6J0Wjhs/0KiwC5XhYTyo88Fy1o1SPGfhGRj1qoa8k7EKCELMX7oeoIUoFxDRiKpVabyNGexJu4wJ
EArrOdkX+syomksQGcfccmF2QR3qzm4ynhGCPPqxHs/wL3sv3Kc4qaglegKurM+FQidHthTpQzdl
8D57rskIFrFAMRQvUHY3nTCvsRK+RAYRaHCZnru6XNZMl+d6ZL9atvNIYCGBcTJ8r01AbyH6lYGB
GM1gtIn17FBY1lObMKBJRHeNcZMMzwPvJa8+AVype1erc9KQajgsmfu5E9GRaKkMmqCWzp22+sqG
9tU1UnhsvbP1mIPEcBLTHvwK/EGbEX31ICrnNuKTSconacEBqZylx4apEC4YFgFUTZ+BEFJuHYSc
PmJT9KxRYBKL3G+/h5l4NI0YqpjlzvSoQKZS6N+bVvlSFH0xU7ibarU8CQDxusL83qVUDkNiw7mI
eMBphK5FpAkQqvsAvjerjPjZrLXjSO0ylwpM5CD5oTj4j/SCj1nCv/8z/Zn3LB9ADPz6rlz719kx
eC+zKvte//Z3rb9lp8/Jt+rjb/rpb0YU99e7mzR8P50s0zqo6Vy/lcPtW0Wo5v/Xz02/8//6i3+F
gT8O+bf//e/3jPSF6W8jhSz9uzIQOvrfVF6/qAlv34I0+6+nNPia/fKnfugJ1X/g+4P4z2F2hjgb
Mfi/5IT/kDr1BI5A+MFLHdXgP+WEUvkHceMW6JehSoURJe/iLzmhQfC4ijjZ0WGqTXEP+n8iJ/wg
qMXK0EQmh6khq4U1xUd8sG5WWj2QMvchkjXZd7LxWqr4+mro0ZJlwjVr6wA4RF7q8X7olTDfsCIl
p1TjTiRWqtvleWY+izD4ortjs/7bt/lvNHOa+bNSenp/uB9OSThkCeCar38QB0SRtNnosqmwbhFr
tdA3El05MahggpRLWki9ctf30/uBsN5ZXKTitejUBuC8FJdStcW8yIkozYsUnKNM9ScscWB61pBK
e23MF3SV4yc6tGsem2sK3PLAdUseyyHNGYU46baGkOeZeHV0JKhnsjJ3ISJRpus6BUONRRYUXfKS
C7NbT1j1l8oN1TlhtNnKiI0vAG/12SYUt9XESYNzRTXSd0hnUn/r0Vivq7FOnjVHXGRZgUbWDOAx
nSW8qsegB7JuHg2IqSJo/Z3Y2hGhWgTZRueCIFlwC/VTFMrgS5hjlpsWls5QgvfteOazanjBQwKE
KlSj3QcydRaMjqNnSM8BgE9nLfKaSkkvwC4yqwsOVeckj90QUJvDdlL/+myAXkhiOodElrj5pBdG
f5HydUActjOacljnjXSuTsuG07fOyikC8UUYYPRF2XzDe+i7AjT6hOeWuwT7ZNskLji31YtnOdQD
UZFCSdaTx4Rh8+OwdFrXg+YdgZfo5Jm2MkN8Jctk5XXeLSvSjovg3XwHMqzqa/5G1vIxttvxSlVO
8JTq4W+S5ekqAzteV069bB3PXzeENV7qRPSYBjCZUIrsnGAqwmwkUB91UeJ9oU2mKNNpJL3kPCP+
/Ky1Eqg4LNyzLMWPs0YRwwEcbgdpZxcOORgQxXU3h4Yr1ow4LdXkygaw/yItRQ0fLaQ9jk9hNZZr
w0iLRdbtncgeT9HoVef7IZ0Qw04ER8DjDhELK8kur7N8kzRWf5TEBcO17IbXyUJoIfIogB8BfcBS
rUej76prRszZJZrIhmZYEOLW20fA5uo8VJ03yxhXboWXf6vViT9Tx2k3t6KEeLzKDb6qebJ1a8V+
JaYmYYKLUgwuygPq2ocoRBAFjDzo5QGKRnXg8ow70ekbIWZpUsD65QWUYl5M3RN11QwT/YRLBh1+
D+z62NgUHCXsMrRXhbymRji8D7wQYTe+CVQoAH2AfEwtbqXBUhIYZrusclAbL+gzDKctpVr1UWBd
83YpZVRcA6O2rjIJ42NupmThihrcZoyoWDOfwYOMkVFqN7Mfq/392sVe+FUGTzRX7kGZLmbKD2D1
pVunqU52Tv67nspjVRvKoZkODoN7fF7cifySiL3rD+M6mIJg2atJs2/K+HNIFdu1ZfGo9CHkXI/E
bqEoT33do5cRYfg5y8DQmQR9+f1iOMnL/y6UMky2AuxK8TyixLFN5cNa3SsSeKrw8jnp3ptMq/y3
lCnFkHfKYRxdfR3UmKVCHwyuoRotYvqIPcMDwliLkcpUTcOD0hQFOAFU7kCzt11o4zFmxtgpsN9c
RRclM2l26Tv3yJouHoFFUhSHGK7igpDxTd+b5THArnrptpVc2dQbi6jUlYNG9nhu1u7ec0SztbwS
iFuN6MVyoe9qrG3+4EPFNvfrV4EJCco4zTDQM9sfvoq2dUyqP+KAuFWEXu+LcGwfC1JBIapYLaHh
kXlqyuzNjmp7DoEnPis2BO3SGS590DGonjaBtLUcFKGc2lpB7rIu+oXjqSrkyjTf3jVEfekdsXHB
krpWxbN08Z0rM5Ed76duTkCxoT2jiDIOXRZkU+yds3Bdg13Ut0A7IT3Z82zyECmgDPxzG/UU/3NS
Kztcc2CTFgbKNZkYN49pEIBJrT8ZrIlJyVjaNvI3Vx2+NapkqgRbpliXTCHyUTLNbDz/MAwRrBHG
iidbrO9PfV2Kr3rjDps727YYEgYmHdyjqHW/FfmUq67KPNjiouHu74dU9OOqZVmENtCADKcYzUd+
lr1ENsIO/yFJPOO7rpDoKiv1a57La1Y1yITD+K03KFezZlAPIwxsCuM02jbAb/ADgnSfKGQOpETE
3xK4i4XdUTKr0FaUEL22DbLatdaCYNLwFoYNSmiBgsJT/WDfFpacs9Ai/yPpFMqX13hkdYO3MUiD
VjGwyMRWH1+T2NdWBpwk4t6jeBVY+iWsvPYRa632sRFILoYE7UXbbLDiiTcxyvilVSvtuoTysAjS
kCU+8JEWK6E6u5+qKIFwEFDPSjaIdV3KFah8cXDksLUs4V37+nsmQmpsbQSGTJBNzX68RyuhbQSH
zi8gjOEMob/yNvhAswijMBhK4L4mWfc1MhzvKMbYPXTgh+5MsmMY3vF+CPP8nbw10HgdAYLdJ+1J
lQPW94UNXJ661hJLR+fCDOSVtM5nhZnbs+L5ZyYc3hvt96k12wN5LOeyqLPHwOQSdBiO0/ZU7wKV
3WvgFahWYvnQpNUnkk7SpekTslzfb677eVvZZ1uSXardP59t9gIVEDchHe4tyRmNyzKzrtZQLSIX
sUEwHe6vbBsFRTKW6owURkIubavYOhFziKHplgInphezB7rXSw9FcgsvLe4LJBdloAE6YkQvYid/
Q86KhNdlKlhE5YvpbXRFeN9QiO400ARnyEF9hIVON6M6bRj99/cvsZksYYZIhcJPtDOjvSpeQssz
To0PA0XG05I+mCm3UwZEC8+BpNSaXLYgysRayfJtYWrnJEJ1TpyycvlxZaKAJl433GiPhaw1YUVi
Z9cebDII2HMiexnJIpncjEHwPFjFTWTs3Z6tdM9EfiOv4eaSO5WKbV+6qXUNIh6ndHCHxf1UFra8
tlHDyCZIEpJgRbBQs1DskK+qhyrUnaVMkTApwcBya0b9Ua0hdkjxpEKOGS1mwil0xz8ZGBuTv9Hf
xLjTHjM1HBjS0VyYivOh3vY8v+U/wJ6xZVwvWD0N0dinEV7lorTiLyFO5eRvZBhZEZaAPgp+jqrn
DFfZxZcRduW3sjCy20RWN7TE+mp2UI7UMjllfVIcK/5mHKSqG0NZcmDdIn8zyYkNKpCyqDM3900b
x7B0U4u6mMeB/BQzBd9WkYJC3Yq7FTYF2CfumN+X17APJpchNQaMz6xj5QzWEVv/6A+uQ8YvTQhf
inoPHsF9CvbPpNf+m1lDFRW1q5WwiquceG61tlCHTYdgdIzd4F6GaQ3rXb/dqk7WzYARIOI5vrZV
JSm5cdXvirA2Hkqlh00bB1dDtjszVfSn+6/zHW66pN6JWreJOGojPCqcq2VWlw5dwRF2BMzuNcG5
LVI1a9LPWqU4NQuUw+EM2My/lIriHvMR+lJdoMWC6P0O4eHCJCN51tVJ/qbrJwyM8r3s1WSv5T60
EsWOtn8oUP7Nroxxjm3ClIMib35s1lTG/Jo+fU++pSlfBh/F3EBGM/VUH9xipa0QKTTPdzlPMsC/
6IOG0raL+wsMs6UjYOc46Kb2On/PUyCBOjuM7LYFgFtZlNW5bdXvaNQk5hVjuezCylmxEXsrIyVF
GZcXeTIK9DqNwaPq2cjHmJB3aA6fRsfTnwjTsCkRlnGSjysMFNoH+HmQa5sOk7i8nP3+y9Bo7D8+
SRbm2fh84VpGr/7hpmlTM4xUkO652Up9ldV9dnAhKBCTrHKBOWDWtRibQry0dv5VsV1qZtDEfUyk
17W0kX7DD2QEGc5M24MM2CD8IxpZXyRMGY6eHhx94o+2nUyqQyvQ3f7+/euTHc3PKwHEBZ2cDMPC
rkb/+P6ZkkjkdKxN1YjjAAPZjWM0mHwi634w4Ys8mM61RK1oCCvDuIGWa69FRcawp4x2Y19V5/uN
aEyfnuJeLEqj8MgKz5VFUdvpiUUI2F19svvRvrWFfI5aZ/iUZ0zxfKh4KGSUdZ6H8S1DcqPVwXKI
DVZ41eggGKjaikzAYK+2hHr//oNbH5dAQvmUycXbxJsWDyhrWg3+9rSLsnVi17MCqPlT8dHiLRPp
Gs5sdZfu7o963JbRDb8cU2QkgVd1eIjCdNhQ06hMTbNtycRzVxIrchQWI1IS5QniNRApk8keVzVb
F0KPpds7+spGzbUrdeB4bbpH76eF28/CKZ8GVdjBjQEsA9E/5plwTv5IoZI5JDv/KEAaCec57Sz1
gEQsy4sRzALNo257D2bv0u4pWBzhFO4/DHaDOqy0oJcq4VbktbxELazTJsnXTDEx1puk9Ccab2XZ
T93mUBpvZZOPU5pGnq/Lxje2fR3i2hSV2iY3xVuhTlPxJn/zC9M8FEb3auVtdnSr+K+DlQ7HoEYj
9fsrpP2yHk/OimBn3J26zlLzofp3o0mqaHXlvFbd9jCEXXZAYwYEo1tHoz9HVhCeXRaoJ6+9iVIX
z4Wdv2DpUKzVazOOzrkwHPuMGyM8yiTV1mGYT0yqMX4fLO8hIkn+yY4nlxkr2rq9Df866/ojRg9/
WCPUu5PHzw8ZFlUqrZzBo6ZZ1oftVo3xTYAUBjGqVMZl2IfIPadD0cHA/Nfp/ZXZlum8zblvkSUO
EJvMfhE2jXkqU6NE04W8rWyHZKIxJXOfcdJSavh7aaycuzZML73amw+6/lXKorzdT1q7GScCcrW5
n0pIGDu9ZHgPeIZhl+5RZ3MF9l6Adz6XVT3bcZctSi23zywP6iH3+5NlVx4iiUDg3eziQWbaby2u
MZt7IY4Ey12LETa4D5hz6yPKnl0UdggHrOY5hivszRgAVj4ixiSWT5UeWa+NJcc51KvhqovMWXU1
0/28LIJVkjvlAXO8eedp+q4d1NcRRq/LjELbtHjFH+r+XEDV2qPZtdfCMT7fuwvPTcU1YJpI46EX
iBBUXZCj3tnVzeiSLwNS1T3S42VSBoy87WjY3w8e/V0xc7X+imhPOaAKblZoYeNlpeOWpmreqeut
NdxKw9k0UYbGOi9zOKGwNylmkdrCRzuFQsRoYmQFF6ee/4A1bLQLvgYUpIxKpKwTf2KcjhBDUbdP
6uMy2HpK48zvgEXbj8G2NHNn/gOMUrJqLR0UQjBtmIMq4ppNzHg3KKrXQg6fdHC8jdbEfC2hHwy7
RA3L4/3QdbWLrVMASafIyNpiPu5DJaJgURvaXzwh3vWsG5P5GIYtxi/wjQMQNWuMS+aQrS+5i5It
3V2/TcwBxyrDyvtDYhYL9KbKnt7aOgaYcqy8MW7RFjbRxokrNlgCExaJXRQzRRfVTYN36nZ9c04y
T/7hgdKm5+Xn50liCkz9AaRumr+s3VBXo6hCwDaPQpyIYZCrHH9spt43h+n4Ixzo7pyNzV4hHG+R
Ki53ggsMksjsZQjTdO+N2afWDvtLkSrajaHcQk0GCyK6lq/vZaYfONaxkdr3369q+i+rmmSbJVhD
m9wfcQT7sBZABQnkABVyQl28aIdn+bjDpf4lEl61UWTIsLJMXMT0vPIcHVI82veVChfTtTrzGTOH
6GSxb4EId9+Z8L6lde+eErrM0wCHb0mQT76IUTg8xEJZGVUlH4mIDBd0GPVKJDgtqDrSbkR9Xwso
CYT6+sZK8yVVmNOUF1Um5THPIMHpYeNgv69Hf4B1Pri0A/ZbCjAMmQW0Hjoeix++gaBn0GrIPJmb
iYsF0WgbT5Hubfuhe29LcqYYpZRskfo74txPnQJZNA5Ub5Fbrf7ippgfTBziHBpCZFHdDcghNuRI
IvEO/pSuaX4sEnir+Lcy0iXGVYeT86FIcGUx5mmExkr1+WpQMs7vkJI3qvnufkoAJ8YfDZsU01QV
Wrzz1axQGigtufT3Q+3rkO5T64ksDPq+PCj2Y1Soa9ojNITYeQ0tBQaM/DK8dC2Wbj2mbykqxyOj
QGs9jtH3+5ktVNjd6VBTZmnVWesq52RhcnPtPHXbwaxghEGwn9+dzbAzzjLLGm4uGUOVKMtj2Q+o
rFWEMOX0NeaZJhZxnKrgtpx20ngK6BmPio1XHrPw5e9v+l+38ul7hD+N7wKVMpZmPxdbWsWGpglo
Nj+qu3g0PLr0HHqt6R+bTCMp2ZPtvC3R7fddn99Cy6USVXJW3rR6zBpXzO+VluUUm4rEvO0dYQnN
vRFPLkyjjdaWfNxb2LnWNryvCsKzjAuJj4gns0H/j4sTSzFVY4plsVX++fiJUmrCBKpejLnItH92
tdiXWOo1IznWGVj7PMInF1pMhutfhFEazs3DJy71HEc+HybRstR9l5EPjjB6r5hvZpbtbaWuF6bV
+Mv7JuBDCfDiB/P+CUsKAMMdX6rRePv9xaHD/bicmjYYK1QdPotlaHcbur+VwmMgo6ZTBjTfpZOs
YaHsel0Mk30FPg2uoq+LichSmqF60UNz4vkW1bxoFe84ysw50WQxJJRtiG7NhmoZhdoSg6JLpA8Q
/YlThAdeYzPjGJS6iJ22yPrtDZxSe15FaoM2ItVv91ewJGYAKosaZ7B1nWjak8/odJFEnrqycPgT
tjt8Sqc6SlOCh+petpb2p5hJ2R0GvR/wmHL2egHN16+S4Gi0jXPtxPCepLH2WjLzUpTw7c7pUXOs
ffQ8F1szk+FrH3wumwCLmgJj7ZanHvO61HluEBOgRa8ng5FUmY3Mu+Z2OdLh5pCvkyBBGQtk0oZ2
crGwByKYAesyQ30uLW2PwMt8wfZjXGBXah+R1MtUQYpAGCRrCcytRaiZc7+r8RfKXH8X2K6F90Q/
jQPt2prpeLni19bVIw4Aojq6EXr/0CWnLe5gYDHBApFbl7lmbEXgaoc6iYeVMzTJFZ5fsJBB68xb
Cz9HQ2mGnUm4M9LL1Foif6C2RFcv1H2RwqMeIODOQ0sgI84abTmoUP9SFEmXbnolGMYxm/XiY2G0
48KzbY/0q7A6F50R4SqF+YAhRXTxm8TaWaltrTyEXyelUnkFKVsvnE2bOPq8VdzqrMc5MzHAehGV
z7XlbAdShm66NSIcvSN9QYIQo9bVx1CHpGe7HmQRyKOPeew6K02Qpu002V64PODAFDn6kQYiYmj/
oTn+FSbDfJcOkbpdpQMBEf152Wqgf+V61dOB5NXad01Q4EHYh7EkraIJRmh+6AEPBtnVizKztxAk
xcKwK7jDleujolLpw1olevV18429kK3NLd8w6jBeQiQLISmxT4Y79GdZoYMemhm6Y6YFZv8Jzq6z
kE6VLim6HjDrKtddjjmQqDIMsmTzpcFrYG4PdbJlRHzVNG88eABS0O3km5vLs9na/ibNveAPKabG
ZDz8c+nlqJRe4AUGOVHM7X/+SjpU1CKvMFDs+vHzYNQCQ5YOxztlVU/mbv6gmIs+8G1CWV33mqY8
RbUPBdoIIDirAf43roJDZ9QqSGtr3z9CcX28Yw+ha5uUop2yiz1TQdjCKy01hrWPE727vQ8q+6Ed
zo6MbwaKp6teRs+is9JFWfnyxfYSRlHlxa/QAQ8uhfGPbSBA4A/Ry4RQh7tR4CTfNQJkz2n/OsCJ
WAJyVXtis6s98QbME+uoW/1+gf03GJHDDqEYk620Q0rBx+/Myy3PbFsMCwF7Z1mk4XUk8DPwC3Ue
ZjAlxxSWXN+YSCTwwzqqRLKuHRv82ulD5zAE4ev9kWl9yzjWGYCZ30XN2gyik+mW4d765yESQbiH
vv/8+08gf9khKNn0aSBp0DLjSf3hE4Q2s67EQJb012YU2K8QipH7q+YbweSf9E7hEcV06lalbXYL
MSrLs76+kJeW3TJDw7YwCaqNbqRLWafJwa4UuTaRR82QNkc3xvFyAYnNWLqOIjaDT6F1n9OiJ47W
oeriS5moh8aqs11sDPuQAMmHvnA/my3wssr24fd6dbBSf403SIIQq1IxOpDVbXCUx8rDCyxIN5pT
WW/SVkxUglV5TtoaxoeR33qIYGuo+AV2YhMeh03IwosU8wE5EWJnZuCLH31GPcp3BqHR4X6wYlTC
fVXWy0rVxOZ+Dw9On7+RCfEqwqaDzpr4e6g38O9im+lthK3L7y/Mr52QNXmNG9PEGMYqoP7Pj6Nf
jo6LWUE01+rwzeiZjMaolfaedPuTYk7a6sjz3rN03badtigiWSKFatS9yCdBaESx1PV7rQnM59TT
sSMeMuvM+tEsNJFjo9nFB91zUioTNfwDAKcZ03v7aSmxiPkC29EMGiEi9T68d2qKzgPjDudeYjds
Wlhb3XFx+UwZGL+0Q7pv+mIj6sRHao34Mw6ME6ZwctG5VT9HyFNeOyuE6YphL9vvNUYMcGEMlqEE
MdM9ZqNy1UIyu+Wp4a2xraSBTtUUA0u1X6j0IHM+VnUdrGGXR3p6lDglTvI1H1nemidPXbR1G2zB
6qv5HQ3QAQcvvYH3GYj7UCWHFp/CdT8qZ60s5FFjLz/2WuttnKR2sZMcq6OFveaQ0Vma/SD3rhrA
N2rahcvUL9S9/pBGrVym4TjOu9Tvj2mRHDry1k9JKqNr47mrthLmYz0dnKiYFUEIC6v8MkxvvJLx
MPcQ263tDPg/CXlnd+TS9I1q3ttajOFFAFqu+Dd97OJ1YmoDOpH9GCrtQz8dzBj33GSyUhk7C9oo
bcU5nA4pNikLvzeOdoKwqJpw+SHRxSoVbjbvdL89QxxZl19bT4qDlaWTRktn/tUSWJlBtWSL0LCR
S7PHpMtItW1gC8H/XoZdh/a1Lg7CbZ2dS4H145DHicBYKTlA1MgWdWGUlzzvqrVlBNk+dBWsh9Er
nkcIngtEQ1hftOPGKIwYxZj3XDtpc2COaIKwVniAvuKugXJ18onxo1hB8hEuCs9P35R+iDca+N/K
dJr0rSiNW2CP5yBG+YoOvphHpY2vJ6UcrnczBM3M/tWy2IwNsUP2iIEJRY+Zhc4D9nb5m01W/XMT
u7hI5EN2whR74h7VKb7lsd3xP6fY3tznX35h4LFjYCAWNf6efg1/iCJa5qyBG1XG5oto62cFFhCk
Y6tY3lc/apthYbsR4IYjvEnJbOonzwjlPijxr3D0bKsG6U6ZFhdHsxdpIU938OUvBGbWhe0Zu03j
RgwjStTcGODK9a9xWMcHDGmbfSjVRwyms4XA1JS5c1MQWS8hupPx8Smb6AeePepbb5K/QpKot4ZZ
f4naKjtnCaYV8LTShQ1xYnO/QZq0c+fQtEGMEYNNcLTwgu4KAR5sobumWZVHS5ykv/Qw2mcIPsJH
0QAJtlJ8agvdf2j0rDh6UXUjrJ5ltbItfRnYQbowFSzRFA+lM53r9/sZkYjMmRU02xlOQXuT6fJ+
dCrGKT5yKYAR8YDalf3eGV4zGfyhNDSnuc7Pi9c0/gLKIQzFxmNu+vW/9UypozHHUrHVh+fXgfSj
xWhHGRyyrv7m+QHlcWRq4NW8IqcBE64C96tOUl+LenTesMVbMS7TLyKIkeqPY7Ie3XJY3MGrBtek
JsM+3wia7TTEPXhDC2WeqoCSkdnLNFjRCrtYqFqIRbo6IAbqoCCbAq8AZ7L7a/XyTW+Q+WtjCX5c
O/I0JkO98G3hYZnXPOBvZ75iG2TPFbPa4lOdPeOh3eTB8Mko1WhtysuPzjZX4n6V1DFPYUvRfX8V
T6/gLf/hS9V+hVvABkyTCpOGWrU+ThZhPrH/Khlwy8hcb3GnJOCVghO2Nc0XpfGlsBTn4E88wrQU
L7o5WJtKuAN+E2Wv70zSm6m3MfWTWAnxk6PR0HLhaJNd7gM3RGCI13NPO/9hH/51L7MIobhzWNnK
MIT7+XbIBYxKPUfcF6UaZuGNkuE+vibPCHbCxINssFXLsfbXQuuoTQMMQFvnL8gyrep2Uzkm4ciV
vnVTP+Q+qLx0q+C6A6IDpo/T0O/fsP7xq5aUZTq1KPGXWMLw/P/8hlNoVX3S9UCocXMWbVe8wQdo
ZsDQ7snSnnPV63elWlkbuLnciB5u0MjYVq6U4yoGanmyPPd5CCt7K7U2WroTD0MpNbk33F1nVKsf
CEbsRbfpLDZtms00fxuLcmWYosPRXeAcYWKmqMvIWTJtD/4wz1d/ZT3fwSbVsqiLSGFSPjyjZa0T
ZVGB0WStZTw5GsUPZAXten+leVBwkmBEoF8qL5PTyHLkdC/IKj5VlgugHCKzr2gAT8V0GPSavr22
tPktVMz2GQpecoMevBnK6BQij51jpIs0qCyGS6HEsFy0fOcpMf5RdMCpWpr7pkaEi7t3eiFxI13d
fzbWKr77hIstsJDBP86vh3lXR4+8hfJQFVSx6zsBJWc+1Xfut1oWJz/P7auNIYzt9SMuKflOGH79
Mjgllg6One7ypm1PXhC3Jyb1kAwS1vD/R9h57catbFv0iwgwFNNr56BWK8v2CyEHMRRjkcX09Xew
dYB94Htx94MbTUk2LImsqrXWnGMuV7eP976T7XNfoUHNF1+WJQNMRTTN/X5AitMo65gycKWkTZv3
HjjCkIXtVtfgtcdFS1i7otkZGVZJI3arNUtD+BDZdbb5KrhAqThovlYxqAX8GkawCYt8uGtH7zrG
aHwQAGAJAYL3PYfYtQqL7AERivvczujEurGExbxsrfY97j3uE8Nyt31sw6H+Wvr4YQ8n8ky61dci
4Xo0mG4jsLgIUYd6NGNhuUOVgOwJ6nHpu/ll/k3TlOZbyhguFw0O2hRk2dX1mo1EQfZkplXylGfT
v5TLyEf+2id4zhx7GVWguhckmy2V1X/tE3SGpojbKocEVXsbGoqbJHbZ89yu4NHqi5/cuuXqq5Vl
aIKJp+I0y7J8qGYTdy+4+5huV1Lscxefyde82Bz6hJ4HMS06apx3Zi4o+8ynOvL1vrQC/0kgeDLK
bHeb4hcEozy7bbk0iIXahzZO2pvqO8mxsCh8+mecJ9F5Fu5wEJ31HmU1fkgLWJOyavMlBFnZi0lz
+9n2VjQDfIPePXsAkCcaV1+d2LEI6W4IC+9bOhYPVqaTncMAEM4At5g9z/pSaJuaPJfNd1fQsMNX
2a6MvvpAmVcin+PLGieT914HzHQcUpCnnrp32+x31+rrVBXDk0TEv6V74J68ppqvneZgJ/JHTO7P
xcLYHpqkfEFZEOzLHPTqzAF1pC3/7GKq3BAp1h2sgLtcp801CZl/Gq1XPEYiLFe5XSXOyknnZsdm
Dcuy8eUuTdzsWw04NKtU8JFbpr2LcbetoSVZVfSnx8lc5Kr8QU7OayRebyU6h0rmbAnf8iJDTrWf
IDoR4XrwGNm6y01f6OZJ4fgegrwn3jgZk39ptgfL0v3fR5PlliM5yqe48v+Pdm5cIQKofKSoYGVf
tFt9hwo0HttR03ljSLoOKEn5Cca7ENntZzmOJ9MpunPYLM7HWYKLLrsWV2xcYlAdg50PR+2FjPjL
4ITH2bLq90qF3rpT0no0lvlkngQewgAGVr3vf3hjEZztDNyzJVJUS3KwNknr+i9RUrkroRp31yD0
OFTCIlLBUudoZJb7pZisQcOpEvCDZhWUhVXA29Hq2Sqt7Rho9220OFkr2/rMG6apeV4ZbzOD9CNN
WXiki3hXjONltmmOhnMynOsMetagQrxtuTV/FKbmnhvkq3Jx7c1BtkzDSIM9VkHjXFj5/SN6FYgE
WJyJJ5DRo8akujUt617hr93Ape5fMZljflRjc7mtU7y0J8ROvFhAG2421TwzkofxwZwj96w49K/z
hAivabnMIjH9iyDrfzUB+IVTCixZjRh8nP81pQrVEMfE6EmCFlR3aWAo7+PWzLZy7MSj1u3vDvTY
1ikBBSw1ZOsXxtERM7cqvuNob9K9ofmsi2Ps8D/0pP2jmHNSqcUMc9QoP4q68YFB2RKoYVT+i/mH
fsXfGiRUMZ5YOmQgNBeJxF/TIdOi5DA0oAVUsz9S3wYTnUzZY7u8BCKcjoM55uyb4JedNswe1ZRC
wbas6+0rbh+q+xFFGFpM4iPIpCJ7Y7HyZXofLAU/tYIDJ9z/dbuaMMdDky72oY5A/MzKuW/Es56P
MXGQD476Niy/fp5R43ECDH1yr6661nPJXkR37dZs+6vtxmgyXSuOWjthBuolZZrsl+oY28Y+NXR/
9vVEp1LC+SpSdvtMjvMBHCvFXWf4b0ief2eDrz4ziGNpZKzyLNQAvnyXIC/pvWUipe1Bm5CvaQ+2
Vzp7t8LUmusHNSA/rJ0Z9yn/dZr9DplcDRoHpBnHspk77BBkfIGjqeE40SKJ6coLMKovISmEK1Q3
yxNNiFCNw2fD7txQkPREc6TOJpU+p2xqszOfRBYexYxetYiOCn4WzibnHSDyS2lnn6lOH2JEa7/K
Vj6UCAK+2mVYYXF9QGV1zMrZh665BXST7G4S4MgjqSUp9TmxoK4FQ8AsaQaNBUYm3AsXXigQ7uln
nZHpxgjlG+cOSL+9udZSxS+2ArsoKFa2sNzFEY+E3LLMyg0k7B7lafjdDeTwMEzd1Ri03KpO3RkW
Rhy8QgW34jmXpneep9l6Tkz/j9mLR9rLayxk6ZP04I+koDJAyWvrkEx+fexqPK+N4eJAa6JdqFPw
y94cvg/+IofpaRv0vYt4u8uKa5awxJrjcjZsMWrC+iK6JveqC+kiLnZhX7/iOHdI/wXD33nJI0qF
EVJJoRl+mPLVC7P4zi5AYurlMuDER+T5kbBMuFse+T+nzrP+8+KY2jzWVQbDmxNDS1OdeW5Vf11O
y8ciO4PtU9gOpAwJsVmpK04Ka+/3+QgCDEdDXw/Ul+mjmVJiwaVR93HYqftgStuvd6UZKubfst/e
PusvX6IIztt1y7bamN4FsqD4llX9SCiII+/jySEzPJzSc9+51a41C/GYGp63juxEvqsbIDOr3bfZ
Ch8Cgw4uwEhzL7SOLlF/TCvZvvmZvgsdXf/0/J7YqjTUMIEy7w7lQLHpirH6iZdnBfPGP8Z5V8HQ
SuYzEh0cFlS4b2XN8j2q35FZbLUn45fYSORTK9iXhkGdixjl0VSH6T1GuycOtntP5QHYMSdcWZU/
b9HT33W98l9UE2UvXh0kT5Z0FRSLKjuMCrXn7TIKaVVYWUjISu83B50jUojnJx1I6/n2kqn8DZtX
fbldhdjXdpYBsjptmmdCQPOTGRfjOjWtZiu6erjPEoO24PIykX6xnmtbn8Ja+Ni523lPf6956UeQ
oGiMyhpA4mZwan339Vbb1OQ+J0uf6uBYNcYxc4LzxHrzairXBAEAs1p1A92TatxIozbPYumZQEgw
z/VYgocNwLwghcpCDD+zz1hyjnZV3Rr3CTIOctYKmooyDS63FxrMY9bkB3rmH2FhbRqdNZ9oRh7M
som/QxFkaIqbJErHg4G/ZwM53LqfUcTe63mc771VMZgZ2WN2v4UlUr6IBqwg+O5kGQn4LXUpvdt6
egYfVrx4A7VbrQW8/jxMQdDTPyJYYFGbet2egh4yYqlaFhiN+AlF1uusZ3ebCZOIttr/bGb/QzQt
Nwo5KKuy45hBHhpTUR5JO+EJlUbyOlG3OZbxYM0GtUV8RGWdfXexWGYY5opIXvXg69MoA7DceQim
ZN5oWBKwVGdzJSogHHYNwNCqiL6JG0AzZs383Kf541DSr1J+c2EQPSl5pGX2xnZGKLB2TsRIDNty
dH1WOnXoc/O5TvUvM8wOWUd8Weh4QGurOt21kPJXRlUQE+h8zLHcNsqfN4UAOWNVwzacj8VUfjhz
OlCdxTgHHSBTLIdZfSlz0q5wtn64k2Uj0iu9I7ZIrL9zJPalq5wlNm4CLrIJcs063dD8H/vqD51C
ihaosWvmr+9hRmCebpOrqIB15UjMiAg59xwXV/nAmQzzLW+Mp1Hlr07s5/sIjXPJv3VOJ+MBsxC3
f1P97sbRPJkUAatSOu120nRjO6cHpN2EmP2YqoQOlUl4cWYoj4F00i2uR7mqDG1taitCNfiEi5Ut
cgH9WmjUtpExWOu6ArKRs8av+tAE2GaKV0Ls2zXe/Rmml2dt7HYrLYQlZKVgg+pypHpEFoj+o2iY
xAOMffemhrg/SzxmSfeHZ/Cn2x+0uA4ONg5n2mGEkkvNAd3RUNaK5JE12wVWPWSdoShzmMsCuhuh
UevagLvkBNEp6eY7HTfZpSqxc06T/5YaiADhrwKUzNtN6/YXXcQp2Ytef0ebLWdC1TtuvevKdmsl
+RmIKhmYNRk0YnBhmo+uu3TxOy969tM5IOeV/XH647XjWYLgjNwgheOnPq2YfiwTirtIZtEm8g02
EBFsCXUSpznEq5yQ+tR3DuAFIv5MoR/5wbO1AZhfSZq2ZgQ0DsVt2PioB+1RA3ekRvf5jW4aJuLp
SMqa6Ja8vYFmoOyzHx1gxCasZtQeESiRBP9IlJ2n8nWwk+mUe3Z31q6drSsx87159nqwVLfWdM/I
Awp/hN0nYItiXeXmUxmAAMoz76PTQYOoMLHXLPfO0txMD57XrRxmWSkjdmDlzIKrPylira0xI8po
Um4HfIssP4GVrkvV4btoE04QwL3HrIbuUX6Uo7mptfxUJMEdZqICNQ36jjlhHtvVCYXq0TOrb07c
i3Xm2VAv2MFEi9O3opDsPAfb0VM2w1YVgDwc2Q2rqe8ZVNKWmXkWtaunPZr6fdbg4Jk6Fe9iVFA7
QgyW+G98dMo30L/DLDlW5bcgAJ1DMAYaUXcaniWE0KTQxiEm3IZfKXRzeFA4U+hcFMHO6btrH8lP
6D6guhTMcGtMj96Eabjl6LD2NSa7CYNqldsHTkDcZXoatrZd8p9rMB0RSRaAAdwIcz4N0IFWVQs9
VTnOQ0D7ZxkKsd9uvRG6ZOcH3xLm0uvM9k9kQV5tCgPSjup+B2eUjNaKQAQvjNZzGzXrScLGpYZa
D5F5Ek39g6jBsvDsrWU3LPf2swxp4GuhD/lcf6vN5aTHAJczr3mOMWmxaBJlOmqg7R6ZXWFLOkFB
eAxbFRlJ6Ezz4US4U3Pqa9qOZE5ikQJEBTA0wVCMYpTk4WglJeT5Tlf3MZMtfPLJyok57/omsNgd
Gtx6VfHTrGbhHRydb8aRoXJeTe9weuS6CYedqMgPtWFwbCP5rRWM4uXMeh21Z1FaC1+ydrdymOO1
E7beoXcwASl139bQoQwnmtYMlNR5mOxTYjKHUH6HtgpJwpih8qgkipKGhJ2NSLxw1dbNZ+Q3AFoo
kdZE3/wem6G/WI13bLJkN2XWcxwVcsV0/VPG2V1JyZZ6sF5KNR41+X56iA6xCN6GtmIfSnCpy6Qx
ttHcdesOAZkfzd7GQuK0Lezmo3IdutTp0KwF/Nal8N0ULf6POifRpXXNZq2h7bd2+5ZaqCpc3APj
MGWALGW8z8d8ERxXj7phjGcH+xiwFuew9A+4OrizyvLI3YkjzrnDlWDAzw7iTNa2AwNAvMmZ3OWh
/VbqYAbYWSL2qjhTGLg75RCxphROsxsNTetRk9I8hCfObiPYvvhnOuUXBFyPSTQ9yEA8cIZ48btF
mTQQDcwaqDsCyQjJOQ0l5i09xEhFww9rzuFBO9+sONtaRnzog+i9bvkeh9R/NSom4w4bD8P1kEey
n1eW6/1yy8A7ZH7yO206ICtSH228bV3T5scgjKD4uM9JjKgkGCHk6NhmmWUZTIsTv9Inr3KecfmZ
d0mU3aUY9CUSsApRlaWIfGZBm9ruER3DPhs+W2BOntDThfXefSIdjYBus1wNNkIhr3H1sXJcuErp
u+k0+ynOcLPX+wKw0spvs4tKSY9Bv2Z1e45qNsRHFJUF3BgA5r6VYBAorB8JtIkVtPbUJOiw62PF
91qQ/jXAcxZNE67TBtOkmf7hfOlu0eFfbQ7CoLzkuROfoHb5Ueq2eWD8BNSS3q8qFDebO/208edp
qceDJxImLEZjsR735NhQCvLpqcl3tGGmAwvWvpmT92YOxNpo/RCPubsDbQm1nJ7bAfs3+u3C37Nd
c+Ji57EZi23qTePZb6rNv/sjWMdhpH2ZLdiurP1eBBw4XN1Bt6OVWQbOOnYGZpmDZrmYnZUsEzbq
Qm2cyDnUI0FjEFKBc9bhd18QmIkdYusHE72BwkJUYEWMMPFv1y3gHwaFtS6irT21pJBUCPmqKv4k
4+0Jxtk02/O6Z2YM5JU8u8pCBmUSi7Mbc++e0yjh4wKkFiEqTcm8JwXVizGfPtxA4eGxpOnShaUQ
sX05rk3vC7H8mNoUQLgObj+XRLPOOiQHnHGTfM5V/INHNtm2rnJXqaoheEOPEtlihnB8on0R2olD
lJJYq2xWfChd07p0zlb6x3HPbeqT+RqoU6g5ssbR7OwZ39DIRy9BHzA5DU7z7uL/WmUefzmx+xL9
aoiDfaKNAqB5Y1a/EuaHK58ybOX3zynzlBXasLNt9n9Ur3HUx5DiGAT3UUbmkLfk+bjfwpljjW+O
73NkOGCpfeBzhEfkqjCfXZxGfWAhY4sCwgPhJ6dOWW8SYoA4OffOFl4GBE1q9HioSXnyDQveE1J9
/opDVPJWb02yYtuUvG6hCSmbi9nfZdgzY7p2SFPJxZm8+li2oFVHo/oVYTKPW+5RK1+E2NncrbzC
Osyt61HVcu5JZPepDYuZxGzsYcdg7gpeurqMryzBZIR5PxbAhoMak0Rr9AWNzLvnzlQm3u3eA7PO
ZbW8RA1LWHmsUjN5LFzPfhk9wrKDwfuXYaP1d7/MZ8zA7BNhohfYAIL+6pdNcaeodU2xqnEI1pGD
7zT0MYERkjB0brAHmoEeyQEtZRv5ZmDesOjKsOvNRATOZBmywXswGMN/U/b/bYZE0Y+KnbvBDn2k
gX8r+yWT5zDnHMXBPtUHjaS5pA/z7voQzgj1rU4xADrSdwrCWJnzfInJiOtYu71JhSSFV//LSPmm
Xf7vZjj/pQB3Jmd8bGSwhf6aczIf8fwEzzHtQ5QJjDHEfQ8kaltGsDP8eXgxh/aXafknmauHkc76
xQHcvp5zOGP//8hV2ObfMjpf4A0TISwLYXm+sP8aBvVRlMTT2LBE4d2Sphrve34Pg652XbegSdTc
n1Qc38e92Z4ZK4pzDCBvF+aJeAxyqC8mjwpBHPWmSM1om+qwvTQlI/Clt28XXnu0Baz6bkAjM/nJ
Fhhhe/1q/Au8yozUZRmbwGJwe7VR77z6Mzvx7TI3yK31h2KxCsU7LDewEebFdBvVwa53vPf/uD4R
GLge7hNnQc80fYMLqqzQfyDXhB8X064LAC+YecKtCZd02/oo85ev5ZQ6sNWTTNIOfb1VBuJWUYRr
6OnJz1CTHNhi4t3POZjtyjXKbebqRV9XTNu6EcmmIaGAweICYcLGFlwmqcOrubwUWjrI6kEPuM2j
S+iSnZGHuu4ifq5fM8LYDp49FvUFBwI0IaOrtq1UPYGlWOgMqS1Rfwq2tynIk4PZphd/mOkSwldw
Z4eUxcyyXgJPPwm0EffTVFkvbKxo/6fijCQ92CA5JQ7PDMydGzF1KiKmYdHgTltCcqpVxEGTigd8
z2wRdtGMyn1O8fd1uRLXwlyVOlavVgVkgqN6eJfJzDrUJkEryumYV7nGJWiT5KroEe6+3Kpz4CQQ
JA2fhLdwE3ipc1aJcPY9e2Dpd38IMgLma1vBA7iy9IQKknuOpXwtwwk8UNvR4hDO0F7mGNpTF5d3
cE7LO4e0wq93yV1nJHezA2OJ4BXSHELUN3ckSc4XMhghbjgpXXHtHnl8wADEVvm0u73i7KieQgmN
aMjQBndlNhz8ZCz2ddj9mDCAXwWk3Y1OXHHCc+kS85o0cB+cI+A715vHC7og90CUQsmKFrqUDKm9
pC+JeyOq1S4Iy+DoTAEQBoB4e2OCRB6kbkxoNkEgygzsV9WBXDfrptijzZTLwHHI9BPi9fmJuaGi
Lw4sJ8Wt8/XQLe8MMT1OjVkdbh+yQOganT+8EQv/ba4r4MYh+dYcr6tLp5rqEnZY/7FWITdJ6ba7
jVmiE40YUhv48NZpMmMFn9zuoVlehiI4fcG+oggseTzI4TKC0HzMc/ctbZ5dSZYWqFu6bvA9bazy
zkTSIsn2XsHMRdbhGVCGBRWLl8kACl95jUQgL0zQDbxogTqrGKaH25XpcraIlhF3Akxq8YUxZIju
b+/YObwjudbPQethEYrCF8k0azO6OjnMrkcg4GLJV89Ty+kS34C/Nc3CuDNl45yH0svPkDeii+G0
Ym37lfUTJ+IkN/1EKGDlyIcCHf5T65QG5y8xX4NW61WfY3SMLvSy2zNEkLBedV0PPQqyKT/CIj3S
FN43i6vQDjxsDsVEg6eimtoIQgMgesP73M2W3TLRc8cH1+5NQGrsd3hC42vU//AJMjilLiJOylXO
E7drDH9gcif9++bBL8Ia4YUj3YuqHIzlonfv2V+h4OTUF56vvG0rzAcMsNPpRnEji+BrJA/e1Me0
kHdPk0sVofLH0hGvX59DFfcjvmkli3HeeMqeCAYZaCHbqbsbCAC+/T01iuJxnB7yBQlDRDr8Gs+l
YbZcyqlMLqit8o1aQuNkYXYX4lY/ROtbL71y8+eGHC63YGFamujd+FtF6ZRwcm53um2NX1FJiTX1
4bXGB3WPxbfZRSMEq2yZ3ah0nO6cWvyxAk1DlUfeiA5IeugKDJN6rPy8JseSO3d6+uejRmAnl5ql
uPlJcUrAaAkbJ2st0jMXV64kCy4SSb2vgQYcnGoMoawO30N+898wK658vEw/mNgmWIqepQvmFJbg
CP+TsLrU6jQs2Il8HznXbGY9Hrm2q7Z2WRj7UpBZks+M4Wc9guxGGxLtvCjUX89dNIKbcuqRztby
BFY9ZCHaeCF5Wovqo+PMeaL1f1c0PgK5JkAEHlUl5zE0JGKYOGIEBo3YshgvOFPGam+5/CDHSf8o
cb6uwzJcqGC8QL/9z7tQEH4ctz24N9KSLlkOCJtBXklcjEMWAi0d9JRjCol7InojsuPDaGQPBc/3
XbW8SBt3qR3Uu0wB+g7ZyV/q0AAyh0AbPh8NfrBRXsbUiu7zJy7j9dgHwcNkeJ9hh+M9WhjyjBtJ
RXZsk4w9Lm+faKPuJUB0fsh9uqFkr1vyjngzYjcmg4QbxjVJwRHHvdHSKD6SvYF0NZ8QBc91ol9J
dm3XteW016/9D5OFCav4n2+qkQ0pVCWgR4+R82Vk0VlSsXhr6zeO6wSoZw6ZIW78llbh76CPneOX
NKXDg7oK4NfEurZ+Lm9M6eRXMODVpgwwvMWefu1g/V9Buu61MVF0ooYbKHfnFbGRtE8Gj5NZGc84
oAqU+2Zd/YQBgcLPNOnsZJmC2P2pxO9kQLTWpb11yBQPD9xsqj3QB1twN5e+DOcXXySCDkW2ZEc1
+XyBWWJvzc6Ot61uQLqYiqJ4OXglOhs3Y9bSlvHlIdVR/m4vCUNycoNzIXSAomZ6jWxyMYymPHk8
5cgR/3k7hfRbGtP/9iWrvynsh0K4p5h5OSt12+qDe1vNWjMk06ENwm1M9veeDI9gdVPM3DTHreFM
V1F/NFlhvTENmI9Tx44+ntvYaB9cC14UVqBsm7uCMsqq7IGl2xTzhiziFXJupqL5/dLG8pJdK2j8
Wsv56Ea8kvgbdj063m3uTbpbmSjQVk2CJN6oVfIM2iZbIZEJyelbjuIc5K1zgc/fq8PojJpqFdTx
cMoXEFQyjAR4E2+1kfiuv6BW/+CtOv97FLxPvQxQDQZ000yW8ttl7nXUwVIgVZ9zi9wJHC57L6I5
j1zH32RESJxiS/652fKRvk5fBv3K9sezmeZvsretO8tX8kmEQNOWw1w7OfLJ46oNR4ILcST6Xo+T
v9XRsW4ZUNwuU+WPjyHxJ4caf62V58W3xjI/0xF/wNftQVeE2s/NYeirnPGbFdx7ynumCe9HZ4K0
xtXMQd1KlXtSNe2WPjAuUWpkKNOq6UeXG2y4ocXxdggIm4SOVOUtbEFSC74uBzGoQ2qTl+rPcQ2M
vP8Zjip4t7CJFZzjTrcXubyb0v5dq8S5YPPKHsIo/tMkzvQtZgPlLtYEDdf19M1PgQ6Yqc24mq+C
WvWzsi8JAReXxpIQ4RmKbHqE8D+oGijmIzYueCLiGOIh35kIFV/jqXsF8tyt8aEyofbi5po1w7HC
lM08o5BvyETWwsY82QHaOcx2P+/rKklfIlxlLAbencISdB9bYYJkO3kEKl8f1aS2SLGsS+111iXH
93G5XWYlv4shbz6QypXXMtUlVNOa07JDU/R2efuE0T42N3bdFBCAMJCm7cRT8YtMhNYqyHoZxz8K
ZszNvIk68S2gdHrKiOG754AGfZssHmiSC1IF82CzbVrPgWBRqUPtLVGuk2cCPGwd/ufTvG3k4DBW
x4Nn3FelV+44xTH1UoAwSzKQCPO0TzyoX/UTp4J2awrY1JEhq3u0S2If+Tan/Lbqj/FQoXeM4+FS
6brbV7E5XDhXdfvEGP2dtMZfM0/ZhWPxvJadrT6qMLlaPFGvfZpb9Mttmm85lQHszJekJuugAFWL
nWGBBBZesdGlyeVyOLt91u3a+eCpwthpJLBbXFD9crIHrelG1puRer9LRrb3VqTsNwYxG2jp47Oq
Rn0gfY+UmaXUCZYKB0UXeM9Wnm5Xt4/7o3RIhFy+xP3nbYA6AIDi8nc68yP2QvPkTV2wQUZOGEnu
x+fbC/Ed8bnKMK+sb29TsNl//fu3f6MJ2z8GMa37m5T9Jmonai/ajJUo2QUBUDQSAAZ4li9t4kTz
rPUC71r4MniwgB3exsLdTM/ZIPE1SH31GC0vbjGSO0W9XxRV85QlGS3eNvkZVS5B2trZToAuduaC
9YqL+j8vt0uOjsO6q4ixyv3IuVd2/kixaRzxtap11tXGGWJTvHWtpiffjdoZh0lMBVttyT4qLhzL
qvtMeDDaQSFuy7nJQINod4v4Kd7Gwpl+SN8jTIxUSLeoD5jF9aZiE6aZXNS4VCLvd9AhC/G77t1d
4hCLqTmMIjDXlLvus2sWr9JswjOd00fGVsndjQfDU7BnBsS9b1nTvcri+b6s1HQvio6eeBM+LH/K
3HvwpDOeqjgy3rTVvok0NK4BmJOLiouPCGkOw1PvN7kEn0rK5FUyk951jUdQX78LfX989fsHAtPr
9xLu533Spy/8aLcmOsk/dUu5sJBd5sC+eq40d1GNycB3SfgFfNKCHR3CF1fnw7bIJfP4RYfmWGFO
JtZoYkceadJSESdNTcEU09GTdYHFehmbDXb9TYAt3ncLjCVvW8COkuy9m1x5Bmh1ngZa5ox7ihen
GMdVXJIbAf2EhvxIOEc3UECARnvtDPdXnaj3JJcURXjNKCSHmA5U0TzH+Haf2BBQizaDuUfln/7A
4H4DVd0+jAUGSFUIhC5y+1dHxt+GcTCuNC7F6xfrxaLPdGR4Io5BlT6VIOquobG/afdRHG+sPGof
cGGLEzAmLPUx3ArgUdGTl4TVG2LXnr1WUFOlZfKdxyIiqcmvWM+7cOVV9MzVMEpQWYQAktfSfiTT
cAiGxnwzO1oFNsePdVzXn7FLXgacTiaNyztAozGxyaZ5pdjmY7VJFS5xEMPOY2WFPvLRGiRv8aT+
pu2PoipsbDqgsjuArr9YTpVcnWxEfeGTd+tN7boPNQdMjEMnqfnHgiI2mGI2BAYskv6sgzupWJHz
2En2woZQo10r20vF3NtdoBWdtdG9yMg8yfO9qOoP7lXITlbS02rIif/sTgsc5E0WEiXlOPdnlufk
zfbpo6YOgNnbZ+vO/DlUbnkXMy0IluM6ox7zLh6tmq4zkyMZUh+FydjtJf80XYXU2t7UbMb0xAAp
fZ7wwmwyryqO6KoXHlmJhn5PSFO/DwaiexndR9upnrL9FLj6UAIiex3p1lmUfD9xdKOcL6fiaprT
ZUTst0NJNh+ravBOcc2hrQrsXTkhxrZnUV9qfxTbka3wOQqTYFW7xrdMJsSBLPdDvtwPxnI/4L7A
k0eY+wg5JwwEleBCQbZJe3jo8AlOaZdRw7Uj5G3+Dml0h39Od7cjHrHx5/6GZm4l8rEmG7ETDHFK
3rRecmNjOzunfS+ebMJn7ppKvhDDBhsoDdUekDe1dl5WNowql7SvsftQbahewlDnB8GatqfKPyTM
Xq46JNSWTlb9J+FXlgHwN2S/soso3guyVHZjRUiUZ2T578LdBAXKzVQUHy2qnk0YhgUx9nV4L4Go
rt1QFu//2bDN4IKwzrh6U0lx3zTU+6n0nsvZiZ7j0Hop2K4vOjb6S1UJYxUEd7jHx3ejVMWd5wGc
bCJlvmEF23SWfruRtElAGjZeyeTKKaxnoquedOsGL37W36WFn79FrcUK0FpPSaMf3YV4lxdjt46c
adtgG33pCTsNwr4699S3aDMVGsyqM+ChkiRyjgVaWMPN3IvlJcRkSBOjaVN1T6YRHio17AcmBg2t
IvpcsAs6N50wepb17nbp3CgG/SA2PyuvHi+hLWPo/I6HFq+qAExUAfcqWUCQhJrL2JDFztrKiXhR
jfM7GfaG0gAIiINfu3DodzezVC/lLx/egJvBEc4mhycTLMAKIxHmRSaNN3RwkTu/i6DvaZ7N5l1t
df1xTtXLqO+zGhUXxo17mrjtMR7N5sRFcvvorO9jWXuvNARIwKvJVIpDkVwgZNdvM8uvkbNueLUm
OreOGQZOrftuhfjaRRP0mzgY0SRn813TF+ZG29La5EKGO5KtSIiK8YJu8tl23hGi4+wtfWOXeYrB
a893aw2IMTMyGhHXIJ2Tlxhl5NPthafAxLcpql2kp/4pvEcdFeE+8La3LaH36vKxVSaYe2FsUsFO
Po2BpLzx+deHpv2lJtBjrfK6g235I/ry/tjCNfswU4x6vYNLnZMhMxzOPbcXJlSSg6T2trdL/Lxk
msAa086As/ZmqyXz96HI7Z2G5PJsuf9D1pktt41EW/aLEAEgMb5yHiVSo+UXhG25MCXGxPz1vQBW
d93ufmEQlMolUWBmnnP2Xvtf2b/SmdkuLqlCT+onRgwyF/11qtHyjaRebxb7b+xk9qlZEO5236VX
IIska3NCP1a+nbyEfS5Pjx8LdYTFR7yA2eWRmBvNWu2S23Lj1cRePggiVGwprc35k52NWUoi2GHS
e7Q/E7whjqY9fpI2vT6eWlqaXiXh7LugZ7mtYoazIcFkDzcKS227KcfSs453g75etBZTTT/FrLVt
MxuxcRG2VzAGx3Z2wC4PfmKQn8YPv/7vtQao2VWWJJ/rtFBprjMEIKQ83NjxYG3MbCSimn11w4Le
cLBJqnM2EIRCp/x32YjoskQddJYqT0wdSH6YTaa50fZYlSOC1D2EHXO1JBLBPD5Oqo0QUX6pfZ+S
YK70B1HDs7Oif5iDBJwqAlgskxG8WUozSTYeyYRY3DeT6aEmjMJis1w2xpQegP5Dco6CeifavsO6
2xIiUJf1CR0C6/rY5feyT4JTkZgjPJqw+01VvZ1S0yG401W7Zh6D5ZHNZjgXtz034v94UGZ3ywxm
yJPS/8jGCv7qyZ8+Hl4UO9SprYmRY1E+xwYnGDDFqwlXHzs5xpvdNIzsz0MRH6BtRXcVtw8AmIc4
+rVR+Iskckh87IhGUk1HOuCgDqGZujzA/b7rakY0yPE9VfzIj/amk1rxbTlktvYPW7ry1th189zD
yGT3I/5wPuu7Tp/AEJuv/31aQipPYaVfQ6+4qmnUn9rCaFfpqPxT3JJ7H+OCww4VgkLG5UF3EfDZ
c16pvVHUzkkpqr6lxK1GHRURsT0Xhl2vUT36fLAveFrVM+glxkBTZ/3D+AHdVd5Gl6Gt4ktaB789
UnlYItS4rV3DWqUH0g/Mv5XvvbqaPr03Vrkv9Pbv8udTHI9ePJR4ztxxne/ru1+yykYbgrZRDZWa
c3Z91fw2YLGsVJjIT8i+JjeKm556UiE2icvoZZ46pMQa3HAXnjtlUhygsiJkaITt4TUdijXSeoOM
ukp5xXnp/ZLEwCBG47eVqLrJHMYAaadh9DVhTVpnlbDOASTv18anvnRCddfLILpkXUj4l6Z/cFxn
qIv7abkimXQYiuxDBnoLxzG6S0/+iTw/+Q4k4P4x1T5jkUxbi5E0Okq7eqohETkqfluQ+n1l/Y7d
YYTag4omLUr7PFXQgz2jCZ7ywOu21mh3L7ksbWg8U/eR6HQ0iUplmkH60xYNWHV2XeBV8zlw2c9q
+71qjP7d0PU/WubPp4aYYra74lwkqWP8BjI6sLRX5it6YTrxVZ/vlZXv6wbkiSUb5mAuIbscA+E9
EUGNDnV+cflyaNjepaD1sbKmBnft/0HuL88K9B+u14K7rGxNfiMYzLRSO/UmGzYVxfyIxYiey/wq
gXLeblLtR2oG1TW3dGw9A5uKUyukFPPl8gXSk6thpZyquqrK9k+FJ7fLV//7lrRnmFsP2nsPa/M2
goE+ajkSxByNzW15zRNDe+XPuAcCRwiMjtk/Icly75ZTe+lnKffyLGu+mP40hE74DAoKz2svSmI+
08YS8QcSBIRBKP5ChvHvkryHo4pow5eD9s18BW1YXLo449MQJaETnTXfzC7/PWCxqxFMu99LwzHM
9BnbTo5E1Z/HQpjn3nXE2h6dNv00I9E+9xwbNo1HgsGymtiFAn9SoKjWh/bYKULxZMhNEkXJ92LH
ylUijnFK2oKlg2Iecfjul32obe30Qqg9Ks72ivFGbh3RRq/0yI45kRSXekZMRGMz4Ecye+R2rAqk
Gerqs4kG79CZp8bKzDXBvtXXoFm3YsgnfolP1pRT6KItH6lXXmOfhbof6a0PevsrnMP40iIwj27b
HXvbdNc1lcNJpZBBI58RhT42ci1UU395oYTBoDubyZmZM9pU3r0W1MisTcePiGunJ1vAHZJrb/j1
L5h9fBYqI7wm7L03W+M9l70IjoI4oO3CqpuoflbCYYLxb++XGn7bCuZ8KINcOkfDhNamUufEx2TW
Bj3JGmS2J6Xon40RYbbvjvZq2TuXBrjZe3g5RPFH6zT/XDreuU0YsNFBtc9Ml39LVY1MTLgqCQTC
imBVz0b8K4jr4UZIrL/GE3bS57ZpPQblFgsRY8OWoYAB8PK3VvArVn3xl+72Py0kiHfWxmRX2djo
aP+3V83aVmHOsByt84NINjk0eVEDcPqZ99GxiZgHR3/K8Xnw66O7JF4ovQDoBNdZyP6pnzsZC5uy
R+7TCuV+hXZOLCXegkutUXwYozWs7SJ+H4a+3T+G3a3s4nMhTm1WOx/NCBMBwrFPwpN5Bq9gH9Er
MgOnO3ZmZaO7noHgVybpHfP/LSjYoMeMBnY6MzGX1xL7D/vkAPkgi54UupR1P3ZQaYtoJuJU25p/
dhcmtv02d5uPMJHhYMyX8RikVzvhzCfUbmwQPeCxLJF1zqo4Op7WS29CRpm/6rkkBAvFGYXZu/Fa
gPnwGz/+4WPPOiYD2ilGEOYpxpq5saEopY6bvvt9n+0tonGPDCedO0k+0yoPMNo7IaGQljTWsuu9
bVx7WroVXvfcd5q97Vvxqc0OXn9+WJ51HiGyEqf5hSHeB9KN6a5cJ71VtiDemeilLy2P8m0u7UtA
4+iaGwGQeUDmXz5+2HWva+a56fz4XYcwhunPOC0yh4ejV3fN8cC2Jji6JeOti7Qb0x7tw6zHryFL
g3eyGBlHhO3KdPBw+Q4fHlnm/xZ6sY9X7r8D9dJz1PJ42OO2eFfeyDAP5E1/zJ3hDrzGq3VSwmlb
w8cKOVDMw7/lWedUP1uPwdXSrptcI3xy9PPgaE8Lb4XJyhwGTbxmFduXMh2OOAfqTTvHdkX47CPX
yO+NoRvHZp490x8mVGDK31sHTwUygZ99RRxWHRikUs/QhsRt4N4aE3yRPAdvMOj46qxkMADwxISe
puGtNeqJDwHrZahVBRK9cKouMUmtXhWgMrHh6B7qxGddLuv0QvrduSgb8+CQb00QZIT9GbTU8rUM
ydKlrBSBwrVoqYeCiRVBRyGFqOXkKaJXGq+N9lJDJ8fG+eYZAcEjS9c/9sS0dh+zMhdiQeFm4Vbz
uh9JZLAier+1Ub7gZCHfQdhHIqLwKSoCZzIz/CuAUuyQRwwruxzHJ71qkCMkaZmgIQ2to6iIBBtN
/kBaFp38PD0ZRPCMq1ozyC/Wo3+rU9eb+v3jVnmEppA3E9NboNwZ5aDmtNxw0ySlu7aYDTEmNfmE
tgzOcUPsFj56iDnyZb4SwJxvj9+rpX9xd0L9rgZyW+wIMvZSJ9GEH/ZLXds7IeFWph5tonkqL+jr
XQJRuxsL6A+ZjpxPGOTHFyzFYDjnuUlQvmnFmH+mvlKIHOKM7aEU22gKNaLBkzfZc1vbqt+FjSHO
y1DdC2nDhDj6j2WZvuWy/jkC2Hk2ZEILpNSLm8a4kNJRqQOy9+zslA6S6VrctdyMfihHo7SnWpgk
Q8VZpb7IsILaj9dl02CpiKrfpUn71KISfGN+9CqNqCCo1in3IgtQRdEc3S8EaV0SR7dY7JtDOQ/0
ywkQFT/HBl9X+6OP+5fHlydoVlLzMBmVrkZUpauOoKkeUX+Nq30gBg/2EXJaC+aIo0znG/sOSp1j
6AdyXxkzBWg2oZHvUIG/VNNWcxv/g9zQN6BXymtM5NiGuhX6xZoFPKJYFlKgpw9uN7IE/1GPO70d
7Sveic2Ej3OTpHp4MPL0Q0ax9kS7x15rBTHCmoXate8YM/XJPD9AKN6ZyLA8xE5P9DE+dKmyW+lp
Ny/vxxNNHcQifVl9mQRDrJaHqGjd7SPxBpvfSFvsIXpAkwVqkbPPKprB+WNlG8clqaT3mRAFzCah
Jgb0L2qvMK6WtmcHKJ6UYx5tGoDHBcvE7Le2w2KvBa2Fj0k/LdOHBUrEeDUNcZsvY42OJFSMtd64
TxFmbOOmqjY1VgPMBSiCRBxt+zAgYIuB+qMVUyEhOka1+9Qg/vkRuKOEGdNtHh8iqGKEg0a420rx
GRV0ZEvNI8LJNsdXEjn2Vj2RwiXxpyyjCB25elyE4IB6mpcaaexEaCffkUSJ0hEH55bMCZfkkQC5
6a7hnkdTDAURT7A6K7u0N2HFKcJWTnNZHiJd/2kyEuFIjkWcxTVtjrFAehcHCIWL/uqCBWIBzAjj
W+STeuKMxArULH0GBUo1Q3HssdwxfZN82jLr2fd12Da1c18+WoGy2Bnz/lkFG9eGWea2wVyZzTfk
X69N+u8whx9pG1oPZ8ybEOmDU3rcY6GuJatMIEBn9xTrdm5JhGYmD0qiJ65YrlcNCQ3nSZTiENfw
TPphIu6Amuxo6666axHqleXSKLFnLYFnURgZl7iBEQEXcKXq3vlAG3CkGU8XuBo3i/9fUYdsNcaD
d/pXJo5e3puy5ndKs3bPW6Nq/9k1MoboiypROt1LW/n+/7jkD6A9mCd9VkiaRJx1ewkst+ic5DzV
1T/LHVogvWKq0dMayxOSe+qwJ3/Jg1tQ3KvaY6bfiyY4JqO+lbNWZ7Hv0/NqD1n8wgZAPh7rMBNr
QaPPw9/omSQc+UPk3yB6/qEps+9DdC2uH7nnpGx/m04A22E+NfUh+5eUkDZJyysuSSfDF4arO60S
342NQyKxxP8WrqWpdWljBpp5bTJqlmDv+KkJO4grgVMniWEzWFlGxmBtJKuuk29lTkMW1Kp9HJy8
22WB0X52Q7Zl5Ji+RSqXr9j2ASuhfoho8z2kU0nahufHJyObAzHaHle/8AgDi+ad+t8DakG/oZKa
OIqeDE1jDi6pDcBlYTkk9Orlax800W8tnIMxOjFbYrzuFAsb2+1kfrg1h7Pc90mTdMUAqJvj7n8P
i5xhucx7612b0clGWOGqnQEi4FnDtxZI6T6uyDDOLVLiI5Nt1k0wuC9u/cksVkpB8F1s+xic/G3t
sWIQUAe4V+bm01hj2e3RIDZ0GA6kXce7zoQjOS9JfpTZ6zxOom0E5hWVfV0C8QcagO6zrGbw70Rp
MA+VWSvOZRoUewVj7yut3uqgKHZFMUiGLfErUeLaX4GBXlFpr4zcQliB0Ipe/tyk0gKRaEwgE0QE
Fjp+rQs9TI6CT80sQ4iIivFKg22jxP0dwiQ/xHmT701pae9d59+TxjLQTuQFBX7k47JQIfxzN7f2
lBHPhMihNeksSNgEiE1bO+qKve9E1lsVfJWq0/9CF/we+KM/aUiHObmqap3DXHpfnhFHW9PNQHB9
tM2qX4XzCKV1WINqa7zLzOle3YYlwpbpjVtVQxDJkDYcnB916ZuHBSgUmdkdkcN4fOjIKlQWfOLD
M1gIG76dOf6cUiSm+qD5+AFa96l1cpsu4NqETsd+EOlH+A3aJi2SrwjUdLkOvOqH59bexcVCUzsj
7k+nBHzIeWS3NJ0sd3IPvQ781Qn5QFqQIXcI2MubP+8NAXWDi1cb3LIhQUSh0gpJdwu7pCFGnCsN
3t1ueRYKV+56hqfrsJp+dk47XCtPxvsgSnHsJxEj0a5+DUr0ZqMCiEM3xD2RiWfuRymAyOYMKsA5
GvciS4x7aoKoYLETQWPuFRbKtWK3OMY+AbXLAhQP7q+2duAEMt9/yXzr6k7FHx1Y83NCUBqC35SP
S47oO7Xc4NC01mszJdpZRl2Gf5h/UJd+8YNgmT+Fxbib9A4y193oJcaEs2dAfzZRFR7IFKuo8OKb
Ke2OOFj5vXAPO8f6Bc3LPgyUsYgA4VxrnIshZqTZn7TzDrg60h9B0CK5GeriVBL7u1K2HTL9oTHQ
2NOvVg9iNHfg1dJhADFbRdbKTLGAPEAuHjFmeVLfoOtcO6sz36WWJhslNPfI8DwjOiOz1gMYA7jl
bckoHAHIZhK+fXDaenylA71LU1RVJlCVS2/L5haX2JZ0wNJblCniXYvJDs6iH1hJSJPty6eltmeB
p4jqX7X8bz+riTJj/tHcjD5t69JSFtoeaN9rKFX6JqXOB1ORLfRY+pzWfF9a4pVMyHALUFQsLXES
c9d4wveGXrXHNm68DycdtyjEx59OiMQScZt21FrxR8M/xQRYt25O6NUbE571mUNU9GbxRgAUv+mh
mX5mMv4os2T4mpo6gQGQTK+WJ9W2G+Nd0LUnt7MtELvip40yhSZ0Ez2xYkZPbUAAfR44xT7XCwih
WMVQcWfdW5QicACa8mNoEX3pbHYb3Z+e2CdeiEanlYBT9p6FHupg1+32rbDjV4kvncrhahIZsx59
wkfCXPtaZPWPPsFYljqGtg5pcJtlO28cnmgoZjsU4GTXth52gkQRpDMN1XrwG/fmAMxdyxE2SpVh
4ctQ/1+FVlt3WU/fy9+i+D+v94zqMFzFTABCApiX0Cv0iOc46YGkGf1FOMEvq4H3JwNPPOkmgUu6
gbs1sxEx5k5Hh4+7Y8OpE10rmSgd7V30KiD9BbPCGI3uj4So5XWSER9lOTgUBgC2WysyP7XIYIQT
1050gdfgDeMPm4DDriv6Q9c0yb40TRJA0J09tXSCkjJ7qoa42fYWlNxx3ixERqsUXTYpO7FpHofO
/BVJQifMio8nysD8B6zbCWjyp2E3FjhX4Pm93eQfoT9hD6V9hXMnL14M5MurVJrDqSsAYYkyV5ck
yO5JoOrbqKrq4raZ2mgIcTdaJb1t6g/2SVB4r4c4gDFM83xfu5a7LX2FvsFxPo3Kqy80S9RlMEu5
YzpPbrH/d3GuiNm+koHwWnH7BGdskQEWsj25pnJb2GK8VYn4QANb3nVJiqNp+n9sQdhrEKI7XPog
/7VFOlPblbp2meyS/uQg9tKoDPqRNIy0DhIcZth5jiFRqrth+enjkUtodCndE+9UrXAQPYtqDRrM
Oiuy6bC05MME0W0CCjCkHIjn06Isaus4BkO/9gpn2BVTxzI6dzZJWGnXplfg2onlTYvc6AvcjdWn
hBFp6t8nab7VjTT8SLSmfY7wmOE4a6n+EL0RpLwyaCDdk7H58r25veUj2QyDxLs8TuWoXWfgulus
4soS4IjsfucwxtgNUSFfFadUX4RP5ZzjDum7vNTTxEl1vjRIrTtMTLc37hGITpXDAp0R/UNgIogk
O6vdw66u35jjM/zMrOKv0F5GNvv1w4/zWIusmHUuEYF+6WSWbUogw28iKN7clFED0pKfrhdxqEvp
0lQVookuLV+XtwYJ3BZB3pG1U907enJk5skPpnfifRKzEbhrueG0eNbRNO2exQrNM4z5N8VfZ+tq
jrcDuY17lBCUS0wAu+VH+W2xTFCSBId0wmyaihhtcZJ3CI5y+1Vr7KNU3fBMyqv96jiuy/xZRySt
QHY0mBduRW6hsaE7rDPPP45ZPN441rubprN9rEoNRBP2u73rekz6Hdzidd+O98foLMD1uQmLergS
09CtUT3Ue84ezo5z97hdTBbASP69bJupfZ9uS6ylIVHOJRPzh2iOH0rCPJ19y3iFMnQQeNjoa5A3
f/EcK4O0ia0qLEPqSL6wzhZdL9Kmau3FMYfRudOL2EqsYox250RgtyZE7YEwVrQDn/rF/aSbPb93
QHpxYLqocSQDMBW6JJhYyU/hRVe7G8U3m+4Vhv/GcgtxWULkgooE5nrynkSN5zDPRyz5EN1Gl+E9
8Qzei6ZTvpU2q2MbHrNHVR2iPPKEY/M/LE5WHyV3Hf8NAnu92+aZhfCJ4dPH41mCfGlZ3g2zTldl
WCCelLXzknLgfxCBl59DEoCzocc1dTF/u8ro7TOztfrYhNVbUejbHq0qsWPOtGG1i7/LqcPDWnX9
ySVRjqanz4LRFT9MwJnbrGGwu3SpOUFuHu9P61nEes07j5GEyIbYTU6DEexqo1IfE0LQo1cPimO4
ba7jHuRWYlZbxw6Dv3VlvpS6+xaWY/Vm+fKb4K/0F5ao736osLwb/ZfmZCd2N+szGcnsZtTITH6I
knXkJht8/fLeiYgm9uhj0mkGfZ8Xjg1biNjNmZEZpIN87lADEkMI/cBgz9pByv+nn1M2/Ki2Dr7y
IcMk2c0cJoT8VNiPrpke5i03e2zBRAi6z5BqHHnkS71EqnjtrRSeXEXOJD8op3nn8rx+boH1Hcxk
JngAC9M4eL9WflCfQjL1VtUs4VteC7u/bkHclrLdD72S1o5J30eI5QxHXiU+fZMEed3UkovRSsrK
Ks2QgcaQMWJkext7HgrBxBwPj7WFuJTkukDcPervPd7wc1h4w2rerP/0/VfQhhzsxgm4/ZoKZcJY
X6J9ycyOTq2Rmq+DS/c+lb1LkipN+Bj8FOxvPAb6jFCnskG4OL+XgKyePbQq565U0VYvevNnl7ir
tpXFnmoYpf3MZ3cd6CRDILqDWLYJ7GSiCMXLmBX6WgRdegzrV1za4j0IoeGkzKg3WJDcfR0mVPXx
mF4sj9/VyN32btU9MySrvE4y1zZB2eNeMjw5nh5PA4bFW9p1sDJB49Vx/Y0aDThOle8bUJ44mpnV
zmumbo4ttpEnty31p4pR/r4n2unyeAN7F1G/myC8LNAJP5xBdqUutSOsbTk/LLDvHjqKLg4+nZjj
/yPAT0093z50jlM0PmVaimzehyT/3yypYeJBxiiTnNkqlbVD8zJwSEXsz+CuVS+ZSKicSq9dSXIt
zo+fDLDoKpglSIvvRkUTQOBI7zbe0ryWOlwYklkOfSTdVQjM+WJZMjykzDIfz5ZCCLeL4kRcqnvk
RcbZ5HAJWxqQ8bK2+TkSrSga57ZleVqw94EO/CgMYTQlRobaoupo5TqwoKYoCOEAT9mKisn+HSDk
89lN37uy/wGsDXp3Hrrbpc23rDtdYKpNNbi/JxurSGe39osopFx7acFeZ4mnONH1te4wQSoEpgUD
mZDChQFAdCpfRCbArhkz+CAYtXCd++Jbh1x1ysK02SSZivdS1Ir+Yaoukmh06mxQm7FpBGv+ce1J
YQ3mbE2VT3PhrBVO9nd+kpN88HdMmzN7Ur688n9/SYN/tnzP8s20vxj7kqdTGA5vyJQ7tzCSdDSZ
im+RcSqWh8Tei0IbLnhbkGbRhPrilsL2C+Lr2fcS95meWMlMw9W+yCvkMPZfMujyzC27gvHJ1iue
PY2A2IQ247M9o1BR6quLgMn6jhowIjS5i654pYJzkxc/A+rl8/KQxCbxL+iBCH22jl1UYt6qAuuI
E4ZeZMPJvUay8J66AIoah7VeIzHmulwC1PkRDNAat7XD8Y1o8fzLSgL0WcgnR10LjnKWjeDQbFdj
AjbM6ntxKU3EHklt9XvZAlrxZ8W/yroP2Wb+S93H9SbTlXdwu/YzmcrhlBpeQrtE11/gwK2kQdPc
HLZOTXY1HVh54oZMIYLV8PBt9Bc0ardtA8V/6Sa7LnFZLZ5x7keQewCJReZmghu4XJPZxzDe7KyM
fnTwcxQdQbxolsW6ormx7+ryHx+H3M9R67Fsk8f+sJm2jhEy7KWhhlrN3YAGqr7QXf0TSH6WXvYv
eg3hN+oxeWDDBI+NfayKs/dhvtA6Xl6+Iezt5PHsv2/Vy3Z4FiofNtitqk/MxJuFsOw3prOV9SAh
0sia9l2/CQ36uDgFevgeJJdC0qcH7kCVyPKOFfr/u26tcvuqMtN8b9NnrfXbjSsacavdEWZBNP0p
Rp31otT0m5sW6qTB+9mBDoIXx2D4MOi9XLVqDtWsWwJXDNrSbXmVejTNKeLhtmg55IK6TD71yq1W
RNKN17jKks8oJjFeMAryzKZCG1ucKj9MP0viRMFpgSdZviuo8t9t4OX7socDZPmEtBrzBrI8NEH4
VnLnnMO0+/elUjQvBB8FZ+lPVJmRFd5xYqSX5ftTF4D/wxvWRNyORFO2rySggzhpSLcwJ8T9af/k
OHaHUAeUd+YxleTck26s+TUOhD/7WgLKqAdwdlh7mY/Ttktp+jDiRHfYV3W/7hxcR3B2utdCoeEx
bcVHZah3i/RjeWjmpAtP4BhMsnTc5e2vx8SxjzqicsvG+4ZzZNFJ/lsl6Lx4q/q3Cg3uqtfN+KAN
6Ev8+UHrBSnXdkg7BudUmnNkKEfjOc6EezTpSRLphJajbzv3ZzqRAwR446M2h4GGbmdsM9zYJ70C
uY50bdbIuYmL7s9xznGa0jVqen+9XGLdI+AhG00gPX69KxI5nQdJUxD1ccEQw1FQ19uJP0Oy4Qx8
L7ykv/lJzpQ7phMD4MhONVai2swxZZK9uBwvlWVG2yQijMVqzP6yPIuWS4etweyyO91z+8UgpcIK
5b7xX1SlC4oYHjpRTmenOnkMe9aVKKhtxJwHiGP6nuJ33ddR2CP9KoyvsbuZk+P9TOyJyYtzb8Dl
XF2m+xhoMP6s+jqNdsuLWlRH+1FD1JuW1Yc+i86rOplWui/znSnksOobVZwya8SSLH2qfesal52x
Qb/PVMcSM7Zmdor1A6MitTIRgX2lmuceChPDWVw6KWk4rTVtO6z8lcWS2WSZg2lt0HZRXYmTCoLx
6pg1bsFETB+wq36Zlqb9VRZ/I5fGL1zuPyZd0LHIsRbjuP/0C4ATfeY/D60zp9fNw+zQh/0xuMcG
u+7KmInYA3k4x3JGISSNzbSVScpYl1TLjPmfNHJo6PGSQGC6JOGKPlGn0QXhSKtoXDtdI0+xcuF2
93Kb0qh4FZbK92EJjJpq7bcRp/gRWhpsTTaK01Ra6vboDJWms+rmROgMTgv2N+I6m/mSMDN/48pC
7JuwpHFndtUZdzPvHuDSAxZS/QD+Ut+pwog2MqZXHThWfgP0GW9LBSvISrv6V5zbR7vH79cywdoX
5BPuxz4cjmiznJs+qnjdGU71TbahXecoy3zpXyALQc0b4uKId8/b6/lon43mZTbI/6pHPdhMaAbO
g46YajSno3KRZukp4zlSQuO27NlQh+bVDMNnkYvhi11qrD10zXPRjLCwPuElxEvvhaRgC5NffH7W
uNafrAOOPjmX2Qj4AfX8HLWRR1igab/TogoLHEs4yWp6coG5lj1JtHnb5bvQcOJrapjj0YTLAe1y
HPdG2xWrZRSNPkpceoQ0D+w5kUS7fgiL54E0mDh6WeKZmZNx+g66jWbHFaaDLnxbHnQEszgvX5cL
FyccHh7D2oXVPF3MoJO5RWfswtQcV9ZiaKb1zUgBFen2f7ptTeq1lqKa1Abx5dSx+KxLozhozLXZ
ibkUNOHXqe3r56QKLpDkXZS1SGfZG+GlV8dQG2nLWL+XTRm6rH6p9DEnL3xsHwLDtpsthdiVV87s
iV2ssONYBeecJUCfUxeAhn6klW89D91UHTq3kVtCSIP1Mr3XUtc+uwmKlOUtMx3CJSwVbXxrgNw/
hbNLvbrU4/MSYI1/R1yLoTovVxRG4D+7Oaf+ca51RW0RM8p/NY7wyg0rLXaLcd3pEOUS5/qVaebP
ZSoZzdpRqWG+gAmKUbIU1r7NW7qx864ssRU6Mnut4WKpSSe8DMjvLsj8p3a0/MvYJclh9Dx1zA2t
2lRmx6iaLlJVleFn5xBRE1tA8Eir9V6krm8Xx1Mswl3bNeVVyfimTYN7SDQdEFKgmo1lTgyrIsNh
E3CKfx6XMF7mgTuBAzlxomAEkbe2Allm1Nr7x5GmMLrXpdENhc9bk0fRPRrd0+Twi0wxXXa6Or2o
sycmQXuQ2fcSnwx1Mb8kbUJiAfNLgsLrosGcon87P/Xo/16C+YHJurcXUn10fsDkwk1wDvtWCMOr
Kr+U0VN35ulzYypqDVmHZ9ps+LHEpG2gM6ylRyDtMJcZmSSCqxgzQTeJnrYHy/eZ3NTqMDZau1du
AWc1zW9xY+Wr0h2tA8ahd8ebB9NaE0HIh9xqIESuMaPlMePZsZWltRINRAnUAfOEup2CDSSjsmbq
lSnv8yEGG+NIbqNqcFZhHx6XGYDRoCrEuYWAyJgKY/uI/Oyt61wCaIVe/ok97SV0muCXEXxQyFyR
9STfttn8wh+cvEs3DvcMluLNY0vzJxDVneKYpShU//ChukW4ND/4d0/N1BfrrnLrdzn2cBr02vlr
4Zh08dNNzDc3OXshHq5mrM/LQwfL/PGMoN9XWozTvqBOsK8eqOOLX9g0zv14zoWZHSBl33203CCH
pdy109LapRHwUN6Wf/AcGDeraBO8X557Hh3xmZihfbFMkAPWZFbojfp/ce5g+QlT5gj6eFtQOdDO
Nwr/eXlA6BPsMQv2q2wI/n1t+cLoSkyzCDPWbdT/ZOVBv+5W+TnNh/BpKXYLFwWrYWOyJXR1mR0N
ZmrfY4nheBaHV7L/UJFhoaP2aSv6jjgvz/TWfhvhsNRbshG8c1oQP4uv1vg0ZfS3AVD4l+p1jaNk
k9vTgHsRa1Jio2hEud+DC52tzkFsp+vl/ylagIRKggHi/75tO8YneR67aAtg4j5aO+1I7kUks5/F
7IqlFsBekyvzXGUDbIsoAzQyZWf8RSSDL09ZyZh86SdoqeLawYqhF6Muizys8vKRusgatuR4g1l0
UwdAXzTORFYXc5catgOljEUWbg8zeH5QZnRWePnPDBgjkm2aJt9hA6I/2AqNv5QkfRPL45i5ux5k
4ZMbtc0JyjF99Qoo9vxSNOOxQ1bNTTMJAv1qQCJafanibryo+aFr5fxgq1VFDtR2sMea3Y4BQ27Z
vyxDK1aFzm4bxtABdcJYzoWa2HQ0PlRLPHysI/ilrLuZmdWdGcEx650bOnHaBmu9RpuV0s54hZmz
iudVBENYePlf1J3Jct1ImqVfpSzWjShMDgfKKnIB3PnychQHaQOjKArzPOONet2PUC/WH6ioDJKp
FjO7V20mk4miRFwADof7/5/zHWQSjwExGJuXr/76e0UbIepr0kWigxuutJft1mSAaS0TG70vTQeF
uvnTSBJ9UtbyqecPYczf4CgXvMoyOHqXrZ5l14oMrl6EQbXfN4RispJBm5ARjlE/qPVVRNn4aQRU
4tlUyc/VfAZqw9Nu9Gahu0j8yvXoBMhwlrvWxpPjEnBBZF6RiQsYxjRNl5aojkrSa/qCuNuX/LY4
ETTRPOCxZK3kAzvKipy2UBoTig3tvkAj5JZWickX/xcU6wq8sIa8IOjYcFgz1ZiKft1xcNgGOlq+
GjOjOGmD3VzHGo1Nxv+esu2CM9Zo/1MfvS0c5jo/KlGZdUx4EF+U81z2J9oI/t3I3pfwRX9Esh9t
XjTi9lRfBylFlheBoTXk+xwoeemMDxD+/BXc02+BrVSHZAHugPSmpDflwKtsUu8cTclOlqKclTQo
bioZPlaaZv/4SlMRZNhY0ymS8c0kjMYT0q67l69efuuRyImZrPWXr2SmgaPNQSyLCK5Wmo5X5Vh9
1yhdxzHxCZRBCGii0KgCS8976ZxCBUFYxYr/C+thr1zCBzJl4DdCS5AjKJpb+WjRPRJ3yePMqVua
iU/jl/gFU5tJd5ei2+jQzvR5y6osZVwL81jJz4OBGWYVL1T2VgwWdcmFvxbTf2DCorOX5Si6VHE1
z7a6N03nHmtpij0OxjxLz+HU2tkDunX7gP8q2xj0W91x7IOtteT+2lVWX87tWF92vfpRjpr8B7Sh
aesOIAppmirpeu/jkqJR0ylkMFj0aiIDKSz3DZyyU41u8zKVt9HSU5npAhz1PiVgOXmIoFofida2
TnnmG26mObthie94mfRLYNI7zHoGAZD8XaekQNDr88LvWyzSVExf/lSYI/0VdLA/HFkjIYQ/HFqI
iGZQfch7u1FmmKgwKJqDEm91pb/8UUdP/WFVmqaLqrv82hcZnelppN9LiDY1fIRI8fLbtCiIpZ3I
A4CsV3pi36KKI2LiW7Hk0Mqy45h3N/KnDuYD5dqSFeLiS2sD2lhU3YzLrAVc1Uh0/bF5CRE6WbOR
MH/gi5LRt1xo5Pm6RAPWQI/4rFtVCdnWnz6hjli1Q2asm7BUty2kmBe64b8/jf8RPBdwoqegyJu/
/SdfPxXlVNPNbN99+bdPRcav/1z+z9//zdv/8bdT9FQXTfG9/eW/2j4X54/Zc/P+H735yRz9z0+3
emwf33yxRjzdTlc4j6fr56ZL25dPwXks//Kf/ea/Pb/8lE9T+fzHb09FBxWSn4b7Nv/tz2/tv/3x
m01A9r+//vF/fm/5/H/8tn38+l//6x/+/fNj0/7xm2b+TjfadIgSkdIRJgl9w/PyDft3QXwTKibJ
921TgxKJD74N//hN/x0uAjE/cE6lZuqGQdpYUyAy+uM3xfjdMUl8cmzCB/HV2qb9239/rDd376+7
+W95R4wpeqyGD6Or7yINpSDR0JL8MjTNEeQL//YmuSyfCB2yEwI7q1wlSWOcq20QmjoCp5lm+bbW
nOJeDyQs3hlD4XPgq+zdCstQ7HVbG4VckUxPl60bxJIfWBGfUE3FPeZrmXudQLazTZARj+fq3CcX
6KUpVIyj1fWnIGySi0KoSr7z6fA2q7rDdu6JKA3OlUIW947wSdOiqydgmsqe/6glYO6xvor2YhZa
cZ8qldhXhMng1Sx68T2aI0V6Rrr8HFR9NEPMVpWIpCJF+zZZPjLjrOWoFjrpu0ASkAGdRAivNeLg
PBZyKLd+LK0SHFjRgIEsNdXZMK/M9xRtxlWBTuQshWzwTJszWxlRSToGbSQ+Xwi05pzOFdaloe31
iFdKx58B3PnPVZDJWzbLPVQZ1UxIBwJusTATR/HJN0vMH7Uh5/u40esHzNjtTpJVtC9VIb47pBQ+
tGDZ76ImLujO1rbFNiGzHgn3BAfMe077pvZCxdqfTiNFUgKkkLZpvU3zVJG5Qfs7HPaKFjbaxlFa
zBY4ABoXDHWab3PakZOrcFkJIl7W9gEs84tZkxoaervuntLeLu7JCPaxyudOvJnR0dNwm+r0WgWy
j2OXIG64wJJAGJfK9PCYDRn7iSmDrbOeigG3RtvlmIACOASoYcR3oY8EutmT0x51RYINKM2SEVXL
rrgfcCx9iQ01+9wreryCUMwpRWmn7nS/HSGft4wsHHcXSMZqSqhFqpKjYhpPQuYcBIWV9c0q/Vag
hmQNtGzCthQKiAbydXqU6xEFx87PRQxbb4bqueKxMR7o6GdQCXt+QmmLARW609T48GQpnwROs3td
i+T5nNrjHXEd8nyiePoQWKoVruGuD/uuAU3kUgaAXtYRBoZsghABaJmGc0sHQUIUG4EgWWNIUSGf
ZrAJZjDD4ZdBqNCQKiM/WDspyxIxR86AFVmn063o4jt9u/KSDuMIV3cyakS7oRUhvNE6Bm2qWOlp
wAKGoD2oQgLN86K4a3ltrOKyaXeocLKDMRXKypJkp+UxlO0cdCL78rbLHuypFR0g6JkfTvESY0Q3
txcpz/UdjboSKyMFRJdeQvN9oPF9RvWEsUf5Nv8iYp5OBXH8E1wP/9nJW7Q2wCGSnYo55qFuWUcC
TfX7W7Z1jHShGqzj9WmuTdpmkGpkNBR3SRcj87RkM21lBkXJzbrYaFeNWja0MPgstaMyzpmQkKwH
g7Ng0xONkhrfH1ubqaGB8vjM7oyF7kTmBCSJJrgURRKc2wG3CHq+ep+YCZ0MfcSRNfAUoRgg5wGi
wX5oVGQyThIJz5TJNK2Il1IND83u8omThaKhs3s6cxBubC1V4IcZcbmTQ0DcDGZMfSjuy0gW+6HD
JWGUdI9WahtwohlvdK7c2PDpsUjutdwsN+poKPemFHO6i3tL+6aJkmSOijGFFpEGMI519d7QDBif
rTLoF/Cgwn2FEOmpb1HtGnGYlbSBk+Z7MScxwHgtS/sN2knlPjdTAECd6AmuCKLyQfMHzfLKwGKY
G3rWXsBdKy+lLigZjUAU0M3G6s6aucRZRennEDZOjmQHGt0ZG2H1qxNp+pVdkL5QRPx8v5x5TAFO
BkA9w4yrzThF8BclOLeDbpwMV0LD3o0YDJttM+L29TB7M9hlmfeRK2Vjz+uwr7GKkTHm6y45k/Pl
aDlEe2uWfWdUY0ITPVsGMe0eRHCjri25sUWKs1tTGkZvOSn3MvJJF8F8MnReyrZ5P84YltejIqeL
eO66b6adWt8n2JClJ+I62IEQt+/a2aq/Q9xSnmsd4/hqwESTH5jQZ/J3zQErCZY00awCNedVMekq
fsCkSEl6I6JkpCjYie/pGDKUwLjta8LHUSP3ERAnf6o4sVH2zSGxxj5flmC2h2NLnC8V2qX64q9a
AwtBnGFAqJVyOOg1WVNu4lTT7MaYKL6jfaKElmXRKTIq48xKW7ltyOM5kMeTQsyuRzab7TaN4ber
BtNlW95qUQTnWZYDIs4gP7WTZREprbBmJjEEzZrjbHxHX4z3iYKpOsSnWPaQ04SZkOeQg5s9IlBM
t1TdTTeaQWWN82Sdk/agroxSZW9lpAh4MgeYKNr1/pLHOvyKgsfHtBdE53oOCNERTnrM5kT1fFjB
FWVbZ1oHIVSszkB+OSSExs6TsL6QhTg/pC1A0IzdFt4fK/BGY1Q3oQ9xD7LvcBwE6T9NWBQ3NarX
SzQlAdT/zDwzggi8FxL1vRZ0PSQqs94NDccsgs7Jybfq9cIzi8o8gdyK1iOu79WgDnUGkl/XvGIh
W1hG7G9SgugPzEkqW7GhQRyvEKNlBOE2toHvYuQTFCDMZI/ZTH3MHFXZFLSxVzF28Ll/LCWYPwtS
BzVDgES+LC4oE9c7TdTDiiZhSr6gjyAabbbLqiHcBlQhNl0c3bM3qbfsmgkfi4Gs1EIZ16qKLqXC
CX6dVmyneZ+jHiSXZFUFNsm2KnYaJaM3jaeYqo4FAzoCwgkmZRjIFsDmpaKGcOvWIUFHNP3RQE4c
oELd1JQHkb+ZNgbeNpbZPoe/gRIM/TyuW5pNlmavrZEJ1WcuPlml0dEsH6rtWKTzXZMH/kXR9IpX
tFH0uVMRelQjnzyu1cZrkiq7mjMzuAAaOVNyQ6TRsmS57cK4eowqx0pdHJA+rqkG8UMVSB01rpbt
1SSApp/6lkekoXUILS1nlsVJqw25dWCzBSUkbEqUeMWXsp3DdTSo/SPpKvgpAKivVXa0nj3b2jYy
1PDAum86y6NlXRL31dkUzumj0dRiHw5duMoqBWWXwxIhBm1wVLKZcJTEShD626jU/Ni/LpJc3St6
Ye0VgWoKUnvqMQ9a3mTN7bbMiRu0JKsAX9EqFOB2tk9D3bzQgSZgN8/MdOeXKl2LAJ6E2fsa+pjS
2ddZHHySEE+PZmeUazl1OlYkXEjWpKI9UrmNmzllnvGypAWrQlbTTaZSYJpxfJ6CIjVWgnrLlaX6
2U5X6gzwXmEc57bJdrFJ0I4SpGIXNlVcuS3Lyhvybek0laip0PfKdK/6RHiaRM2c0DV0O99pxMOo
OhoQwgqQ0swLg3o4YFuCRBArF+s0gz4p6pAuFY/NUe3JOCOAJvzcToPyJY4bes4mMrpbaHNwpYqx
iS+smswnsp4t2zWQj8MSCdrvTjnlDyGCDuRwkJ69XCOYIYA1vCtrdtXLQaG9+QD7Mh0wZxrJlPqr
3RJFLNs1U6h1D9G22WVxBvTR16kpjqRh9LjUcbej4KxDSh9TEJSbCGz9KjTL6BI/tnYv/Xze2WU6
r5DlKMewMePzjqrrF0PI9ICUPQJm0pWbdC6sHXp9VpMafLYD60z9IHhh4oVE99L3nXYFyFV9ZGXT
Pg9SLE8J9s12xoJrjmm6yisKlhHMkTOnFJ8bq0Ays7jNK70K4PbyEtNbNLhmkVF3mIebEfG5z/0k
bbBNsRTExUlXawhvEBHDjKdCm6zhBMqOTl2ns42vhuCM2C8gWEk07mUbOJ8slIMW/WKk4SHrW14S
tRm52FdLFkkJGd5dPVzJSdO+JZ0Gnpy6MBAuXipEY0DCWuszTmE3UgkTmhi7hJO3LBHRnomsqyNK
zSMdalpxhJXSTlD7K3ziRXKlVUCmj42GstbYo+A1r/K2NG8IDxnOmGC4IDR7hWs4YdOsRSLC2B3G
1D7Uc6bsarrdW3PkA7nBXHYmSfNpX6wq6Zcxz6WtRrwTyH51i9KwvJT9zD7Js0aBiVWIbd4hNjFD
NsebsWav5NKHCycq/lzhY2NZ7Wlulhw21j7BJ9hN6r4wmUCdbhw+1bHWnudTF1xlJbAST5FqfQYP
STlVLIRIsaFoui+hnETr1qJn70pMJNBpiTWHyziawaXmRES+FJJynZRVdgi6ZL6IJzNeQ3cOE0py
vETpkvCgbQYtNgccTpr/pNOMZ2Or0aLu85I0RLOp9v5gVP1lURkiX01pP0duD6INxpPVrg1rIava
AzF8ZVhmJ9MMOnIOitKj9+GQc93hr4lyGh+K4l+3mQKos1Yy5R4Vn3IHjro5ayTzsMQtiz6RqddL
aP4emsrJkMMOX3wzRVytlvmtn071V6BVi4kyeY4yOlZNQOVTi4LlNfmNJdlIgIBxdBIbB3Sqwjfa
OynXoQcGgXuaGMiSk2BfwyRuxPWXBnPqLmRaQMRSD4wCzM8iJ4yoHcQTrfObznRueWETvOcX5xKa
91Dh2eprqqEm78Umu/EtPF401a5pFeo0FWiqSfRQwsK2nBZq7dFff8h1IKrsLG5jfzQ9Y1lkoiRB
9BAmKyecaQ6m6Voi4T5kYHlBOAWkblWH2AAcFxeXTWjcB7Im3GcIiF4UDjIuf/AiiJGBX9Ubp6aj
OCdFx2aIn6hrTrUVhkWAYJZ9bvruSmrRk6QPiloAn186Q6nM4vrzaE7fOmLNUetcomj75gftzVzn
T1WYONs4IVtoons7gxoU6XlHCdtVu6tIY9IeoZG4Tlazt6DaOX4eiZ3G13lSu/gaKiMqHiLpSIIq
iC8uBg9YysEW4qzL0SeaWKxKcaVNkEh75aY0mt1kIFVIy+95UgtMYLx2mzQ1lnddQJPUWc0IObY9
Oc+hAz466NP9EIa7Jne+kMQLw8zIjyrYBpfJ85g247UgTERSPXLBBH8qlP62WnoBMqmue6PdUM45
KZAIer9aOTaQhgaGpy1P7I1uTWKQJ8UBwBZ5g3bBvgcIneE6EJ8xk5oFkoUaJTagYhQXTkjOnoKf
KK/R58YaaDu6daseqL5DDiZRPeVln5X3pBAfQBM95xMURpztF8AMd2NIB2FWiS2mMeCLrwTJP4Lj
xT/fnfow3lp9ta3MT1nAiiuXrt2IayU3sAnbY7+RiXaTYN9q2IQ01zl5VaD1V3qVA7RRr/OaRxRd
EBMa9lBl2RMigenYiYTgt/TuQekI/bO0jZ98NeL4S1EkMyLbYq8n5XdCi2rXoKEe0h8fq/52iJ/q
oX6iQEQoyBe9PA7tpUolWwfNBcnoPgsrL4r1VZayFSiwRoala/U16lDMIwRCsEmY3MW86wpB/1qP
7wGTBSuLtm3Eyo5wEUaY5YAYnYc1DGrgxY8BJXEnARtJzCYs3p2BB6KmG5Sr8G4V62Y0hpsBB2ZX
5A/st9FI3Bv6uUO7tpHJxmpoGfW085Ta38+062x2KfZwn+oEqaZ5vtN0Mg1b/4zErVv61MAHmtU4
LcPV8kIl2yaQC3XqOEalbDIRbkL7hiRu16rjnQNZICmv6PoQltIfuqBFLgt/HbljU84b0TRegF7O
7SP11rEaYg8EO0S580PsO2RmyOocNfmumPlQ+n5qFFefwi9W4niqYrtE2a9BLJXIvig4wkcweknr
1f4Ws4MMNAMypH1yEKMXmuapwcWUYx5POyClvKGphCmBf9ku8BGUdIiJT8zrKynaS59oesVy7sO2
v6cMfcSiup5F/kD44grX8Nq2SXSxvytKsYvktMrjLT8c5JznRNMK7P83C3vHbAPlh/NqDfcEu10p
jXnfCzr9iB9OuknPlBIDt7zDgc+8wWkHmHCmtEa4ZGCu4XNGPiY2p7JXs6nm4Qp9ufNYyKg98HLN
Lg2Qs1/UmXJGZNIUdu5RUa+zOoqOFpEpHvEYkNlx4ijtjDXIWThm6sQCO7tvkyJgfs2IpynnG5/y
EvFrdpCk54Hts5Gb4SY9ZJNovmBkS9gDNTstgwYmrQhedmg/4FU2ANP5natmWeDVBYAwhSxAD6or
aa8x/tyUFqFnRHqLEDsj7Q1BKA9/2g3Z4Fb2wCrAJytw3PqmLx6jMtbVjRkV5TkFujlbKeRaaG6U
V2PxyVLGYOA1MPGeXTdK5WPZSrRq4Ikz7Jy2eQsByeqLFC5zDet4GSHFJwibev2MlEK5JmmA/JWV
plPvuVEF+zlSIegiTm6X5/5DwmrW/1TOKu8t4j3vFKaM88rAjO7mBgLi2WNJ0fe3Ion68HLAKHYG
NIQx6assE9VUj6u7Vw2EPyv1ryvz7zpkLDEdUmsdzbB1HWezfFeW72KhljM2REVSaoepLrTzsB7s
bW+j4PR+fawlHOtHp2dpbYh/OBbthvLp8TrKg6Vl8D96ShIQ6hxXFaRQ9UYfrNE46OBxphIZJDTL
H02kNz2kD8+NADFhqkvnwaYl8vp4GfF90JodoicgsVTiJivIyDWNy1+f1bsUrh9nJQ3T4RCGoYl3
V9AUpon63HELp7jmkaDyGkKZoFCL0qSlJqMVzQdHXK7Tu+uoc0p0NlVh6JbqvD0vQtGKJCJINwu6
ryJuwXHS0P/g2v3sGELjorFVd2z5/qy4oFk5MvWAvmAXr0jX7JSbf/nC6a8P8W442KEdTaNDEklE
+lI3gM8s0E18be0b6A9eXt7++nDvc+6WG7W0mXk76Bp/lrTaXg8HnRW9NfRkmm7bPem1QiPJd9vu
jO2wYuY8tvpmgtXUeHL/wYGXAL1394v6ohAavnYp6Vu9PbDQqglE8+Q2a38rd6QDl/f1eljVB4CU
7pA8fHC4ZVj/6nDvMupqZ0z6KlgOp21YqW7M7oRmdB0fgSxF5x8c7GfnJjVbqiwOBa3H96Of+g7Z
hjAStuXeOItX4SrfgXZ1tRPWjA/mD235Ye/PzFGlxTtPtUzx8v1XEwjoHrpV9LHiM9WjvK5scfiu
2gP9LnLRd8km3n5wdj89oFj6o5Zmqqrx7uxsq60QX3JACKMbY6PTGtyRf+Aa9QZ96EW4lqsPjviT
OdKkovn3I757KMLJlwG9G1c50lxq16Eny1W8Gl2HO1iwmb4bVtNNtPno0uofnem7MWoGgTGa43Lc
dhVkN/jvAfx5wfpyj33w7J5Yt2Oy8dcDAIFPtTvcRKsPT32Ztv7h7r469Xfj1u99qtd8BDR+m3nV
X27mG2tLBXCt7RQPKXayVzn3/uqfuM8/mcPfXPV3UwMtRih2fx7a9IbrtnPpTHqsvpBYHkjTqDc8
ry6ghWRjrz+45csP/9V5Lx/u1ajGCPDj4OwU1hNM1RW0NtMTZ9EBd/GehoF1TTpssKJp/NGhP7rr
794kVis7Ql5nUCceFJKDeiq8l0vNgnGDsH774T3+2XTxanibi0rg1blGmVb3gMVepovkWHlYG/b0
sP4fpou/BtQiiXh9MDlQMO25q3+enXOMV5nHcKa9uLGZLj48u58+vJZugbqzkVqo7w7owO7rhmV+
Sr12NYKn3+HbXi9nqHlmtNY/GYdlXvS9D0bQT2/jq+MuV/3VVW1C9NMsvd3uwJj12F2lG3sFnZt5
UYX88vEs9ZPbKNAFkFhm25ppGO+elzkQo5UVy6NqHhIu68hAXU5yPn08Nf1s1n9zsHfPR6fHjoKR
+PVtTJb5APLadtz+3w1SFleCxg1xlgJdytvLGROuPaukfwyethnOl0HzY5DWBygnm1/fu7frLKk7
lqZL1nGapb8sUt89gZmO58TGkapqU31DVlSz8/1B3v76IMsH/muG+XEQxyLb12QtZ7EIentCVkhN
kwWRG+N7mUM2V4DNycD8YBh+cBT57tnuoHCOS9iCSiFLiS+I+nDr7Ouvz+TtXPlyJiZFMkadAX9D
Fe/GgujsnM4tXQHUBNacXAJPEYj7mthV81T1cKDf/fqAxvKp3107gXRwuUXCYSW8PHuvnq0EQjDi
e99FmbsiXm4VJEdMggjeRpStgO9Ht/DEtXFFB20Fe/++uYjwc7oZb0iKwzs7IynDoyWhedJwf/3Z
3j0ZL1dDGKxLUKI7BgvLd/c10XOMo7HikoKzyTfEZxCWdya+YI7y0vWwm/N/fbBiEhSMIYmMy3k/
jgoVEFdHEuVQHRU1OMuU6YMs6nfLkJczsiRqM6FqpiBo+d1MpswN0V64uzp1K6lVSK8SR/Xc2uJX
8Eia+WaM6wHJM1cWj+H30V9T+V/rq+jDufwng/nNB3l3260k0ehx2y5u5mOrlsuyxwFG9MENfPvC
+MfTfbfa84FJOyP0yAlksCseyrMfy51+Z52ZN4BqisvuJr/98D310ckt3381pi0FtdHY2G5yV93V
e0jTm35XbWnhs8iU39urfPvnK+pf0nP+c2LNi/I5v2nr5+f29Fj+f6DY1Cxu6v9Zsnn6r/85Rk/F
a43ny//4Idqkg/m71CGAsaUB57hMbf8t21SQhv9uULuw1Zd3kDCZC/8Ubhr675LEbxYZyyNC7YFx
86dw80UGapgWlUoVFQ9a0H9Jt/myZPlr+oNVyXENU0q2W8v22VhG8KuhEg1RSqJ9ScSNFc0dPaai
usiVGl/wglHHwpSdKr+kpocfG6NOm136STKfozMhsDaIu9VILy854KMXqEO+YRj9GqrwdPxJzy4d
M+tR0ttbggrI0bCoaNJSp2a9fBmZZO6W6CCOk9nLY4I2ARAnyA+1ihSvlZiD6yJ9UKKLATX851zP
o3012/WaXQSRtcTcbvVW2PQWdO2q75VhlxKaQ6BHWB3bKi7PmoJKzYyCrdMFJKcFyTOFxnipOlG+
8kd9XusKdT7SFemnJckV2XTjFhxDfyDaKT8Z/H9KnM4xoLEKznykm0an9PrlTwBIhut82gJjBq5c
WfpdS0ANTZ7AeRpA7Eh0eIFrRAtheB4OvgJnqKRtf0EO7oZWxQxVYcL30M8/OMEvRNOh09AFxc5F
YXaQk3oJ4JeLf6TM1a66Mpq+9EGwj6tboq3tZ9MmPb0eo4hWS+12+qB9n9Pm0p6U9jFFm+JW/aTd
9RHCtNHCYP9qlF/+GCFvam9v35sMHBu0q7BVIVXrJwNHVxGMa0MKN2QuddWrM78Fno3bo7fa+KJF
C+S3QFhdX3ciFEy++tUYlQX/n0HLtGj8dlnff9KMQLvsY3378pXpaAsle2FDhjkVfLW3rdu01z9r
qsRNqyJNdWkq0/wqsqg69muoT9ZzX5bYYmpN/9TOF2oEL7wGy3xrWHW/N3xH++F2iskVIsOHqtAA
6wyYJm2kg6YR9IEjRcpjJMonNPOa9GY8xXD/ZLHCvYtliFbRGY6lJUz07l+9iAaqbKTbFuUHXVft
d+8HuulalJNofirg5qwpTb8ioiSNQR2CyHZpjlDGIuKYlt+sv//JMObKE22geMPcb6fkPKY//IQU
dPJ0JD8Xc2qoByBeFQGGanpHpsRtkBbrBNyz4zZ6pJ+oaIXUxdBWDFnd3tgiHy4zU6zGUjqYE3t1
TVt4OvmQrHZzWvUeHObzNGnM5zgd930+lV9k1BysvDqqMqyzlZhkuO3kEJL2NDdEF6vlpsAM6fFC
Iq6hG69/fQHlu1qY6jiCfHJdsw3BQluz3l1AwoKRmBui/HP60nxLXOcacRIoiExsNWp50kNyV9rC
XAJPW+DfpPjQno2ket0pBGGgRsu20s+065e/k18ByMFiSLmIAE4u1CpgiOv4MRY+h0CteaklBnMd
mfKPTp9ke73HqI58AZBYXBD+jJyIy9mKT7WpPkTGlDKLQuYLTcVBDAtsa8H4Lb/VeTR7Wjvzw3J0
zAhacChCp5xn1HYIA+iYRoQU6IW5BgsWX6ok4Lp9ZcGXHWfSriaY2AZiyvuOLNxVOEX6LoEHNhiG
elfn7BYF8HrFJDAB1EJ2pktzB0G7P4Hym0B6t88v9ltnmah/RA/a/TMhldMe1uTp1/fpZSv+6jWj
sXa1VVsYdCI0qujOu9cMWivNVFBjHn2thiFTT5/Noc2+QzNxbQJFv8UD9VPbzgSoNWt09aCVLhas
csPdL+/RnWLfIcv8CLeyuG9rZa9XdEFFfzE0gXUD1Bm7SlPIDdEUF9GkQdKp2vCYSSU/b23zhlJj
sReWa9qG/7kKCpuidDWdY/IeD2FgZtipdpYt/HNLG2bsnfwW2kV85qgaDX/JXyWd9cHiEIfF652H
0GjpADmiNw+dWi5/ePvqzaPQH1OOdYzSbyhWohO4erb2DQHNFThAMAki2AwL0GtAJ7oee40qlSmU
tVbMxZbp17gVRXgf1gvd3JJLsOqCMFlsR5ZcJ3H+rXXscacgCTxFJNKOhDL3xcnuBnM/69Z8m1qi
3Di9aA5akVWXBWMOLFxiPU0OsJ0q/SqI5Vshmw22Sk3nM1KdYQmch7WQF9PXDGkaGsDsS1la+rqu
6ckaonCuFIVAsKER41c9m2/hoX7w6jGXTcKbwWSwTXMsS5WqIPFaf7cRzQH3WVgO2qOGsvdP7GAz
prRp01b7OqWVDb1SgVJUjeFNnZi9x7sTvZKhNNeTbixEpCLYgiBrrx1p3pPOnRP8VVfn9GTL1SAH
9PYR2yB7agZvFgismEqLnVklpmuPSUkUtTF/QutHexpTJAE3YbhGORZv0lFN1lXQFovkZDxzaN2S
RB+fJctN6Tsw8nizbrHsTm5gkk6K7jgg3s7yv/76eXu3z1rGFhahpRbA68Uwxft5McvNvG9y9nGW
TaI4ZJbhGnMbovdYudeHtNi3barDb7XooI50iJ2Cd3Myd/5TdGBHmnyrxw7rDpiNSwiwJS9KQpfI
Jri19GZr10aQ0mlLisPEcm6meBmrm1+fgfmu5rWcAYsLjWnd0XEq2e/2vsZUpqzkStx6Ki+ejHBE
dewrZEwQf5agQ8WMq+tUtAfslu05nLBPyTxMXwBXBCuCEadVbTGc63icr6oF9qOhnno0MevAxazz
Kwdbw5m0qb7PVeJpXY6mxqjOdZCqPzz3L8b75TfWfDbb+1KuQxRvzP4rJPbK+Y83mmxutcbx984U
VqspCckQXeKAQ5kqGwG23BVVSep1293++vIYy+m/fgaoCywvPFhQTB/LduDt5FH5gWUHJmjVfBi0
3aiMzZWBlmeb6vBe+qW4z6Sx0mZLeGJJ2WpQk65CeDh7W4UN2ra1vKuTqPa6Im4/gUbOV8ThIA8Y
muwiEfGuAOXyTdetmzitpkdlyFndZqH6wP5dupGTtttcGMNa83nO6th8mGU3bThSth/LIoNeFG07
XZ69wO2ItiDkj69eWJa+bX3UCX5psb25HCZdWFunR2XpXBrz3Y5XsczUcEDKHixFi8ctr9bgfIK5
OSjiusSi/yMpxgqTBD32QAFl4dwC7f6Oc456B8JAL8Ues+2QaNDk76DSYbPU0TBL2y7vC/LTvmXz
RJB9Fz7FBBtSwlCm2z41P6rBaG9LYIx407QkWztKlCxoaP++vbOKOnGXjLw8+EDqr8rocVCN+fMI
UdFoOni4CzkRK49yNPOWBKIKlxLK6IBEryHvPFKVy73FdOU2GTk1ky8kceBsFX49/jQcf8s7+/U1
Z0+r4fXThM4jpmovJ/Jq69hE5egXCiG4wk/ddDRWsXBuUZqyKbnUJ20XtqeuuLGjclNF2q6W2qqe
CdtGRG4iD+l1NNzTeKi0aNOqxSpoS9yvOMwhScZze1Ojfs6X94h+5L+etTrCBTJHI/Ihyqb7Qm7j
7UWoNY8JsVV64O9DvT3Fg33KNGbU9kwnXMeqXOvzUHbrIrHOUSC5fhWQhmA/QJlnqRVt5yzYtj1p
Jr6ro0nKK+1/E3Ve24lr2xb9IrWmHF5BCZGdyq4XtYrKWUvp62+Hve/ZL5SNKbBBWpprzjH6OCvd
1WBz0ktaVIyz30InzcbGU7Empta7VlT7VWfNUKY3WBEc+RVvNqfG2mYhW1nY9ZuLC+9aTnVQaJpX
9Agkiz9O/pXbX9X6rjFXQzulwYM5GG2IXbxb9surVezzX2sBdtSVq0s8IOXqruWt4Y9FFpvJb73x
d7bnHTA7dnskRRdeOtx76broH5ITKE7QOz9l6TXu852wj9oU5WPlDmlIGVEYbqmHA6BY8o6NAL0o
Hhx6xInjazY+qX3WrCFZymeRsitdkMxu0repYxr3wGwXMvwlXmE4puoMVlZGWd6RSFd6RqO9wOp+
mwztrKxkRevlDshIUlhhtgpvzrNpxyUvzCYkTdZwH8otUreBjb5+AFzxpmcplKV4t+FZb0l5IK7b
bxEME45rWN8TSbqlcLesijRMjaTRLXBycU8q3W1z3RusB7+ttF9lMlOmJURHQVg99DsZNZgtqReR
QQhFbh6Dvm4Vmm/Np4MyFsySTuy38p3L224j7kFSb8vm7BS0Pm1yG3qC/epd6mCr1BNscjxZNn8m
a+HZG2E5aYjv6JTipUs+kk07JSni+bmY/+ItjPDH/syS6ZDgEJASxyvtkQnjImJGGQ2UcRn1QR9T
FIjjunK4JMf4Y0i+PSKPNSNa9HejBQWE48hXEUPuNf1HhaQRPA5Cx99ixbdmWr6TwJ3IoS5ltEmV
T1EjhBavk9btnZI+o8Qo06v0t7H/Kpb33Anb5Ptg3qbxbdJc+2NOSn8YuTLdMyn11ywaRzopZNtF
ElA3OOyqeky6d9JhXQ1n6uyMgWodobLidTtssS+yyOLNLNnmxF/mV5NEyG1K5YvrBVaZ5vuEnagJ
ZsJL0RaWirM3hp66CYW/bqyP3yWuRne0gIpJ2UErCRHl/MhS8G+E+4qsciej3/Vyixfi4S0dgGEQ
MT5/yEUMrhSawB9VG4OlkMPCWP1clfbPrVjseI/s80RDJDAaEf/yJ0IXrWsvhfTC27CqQOX10WNT
7Q0bj2Jap4HbfMY9iAPF0p5GWFBMiEcoJGd5OWgc/uRgUEjfm66L6m4KdMXY52btLcO0xyrvN444
SIDmLZA10mOC3ecwm+TdqpypNg5DTmx3rdygGB46IKMp6eXDqEYT0Q76qL8mS4PDleA+uh5zxbWb
Ccfj1E5QHEp5gs+l3G0zIba+UAxKbc8GWyFdq/TeCy9p920TNWnYacEGcbs75EOwybs+ObUys7RI
5azYSK8C/QdYayXW7VemKBE+2l3dt56TliiVJfAzzKLH5LysnZsiad73VDhrNQFd56SDl2fzZvf5
ByAlsoUId/uqjQoAfaO62rwOZ30d/5TLIr1Rxio+y0w5G5qndkCigO7cCWMl2K0Yd1yiisCppsLf
2mtuw+ToS+qVWSr1Qwfz2TW2/ici1vKWKeb86izzgbziHL4evJp20uOD4pB0ItuYUeVef2mL1dzB
fjos2WYRnUnYIeZGGdMzMmBafACJdHHtLOegOVagTHL3Wdnd4hN+XQR94xSHth9sV5OmL3p5Ck3P
qyPLwtfXAZKmLQVpZwTq5PSfI7XywVEyXBdlP3widzZIgkLiKVe1+lEaye75sNaerGiVCFZ4fpsQ
C7qvsoE21Yi8dLJIba3XY66m47eZsJtT1VBrWvn8oTFrvQPvmlyKN+ewqPr0qVNVz8Nsvi/2tp2b
WVd2ZSHPn7Oz2O6iQnmnKXpZZGV5wVjnr+nYE5I1IWLJOCqGKfn3Rssn21+q/Py8v9mAk+7kBMoo
jVHVCuzVoB4aCNFcCRGc9BaNe75ydgKXNP73TD2xpHBZeMeG4nssQ4uwpVhxY5suWi9y2TOT4kej
Lv++5vM/Pm+e9/337fPX+u++1bSDKuEEH/WmAR+dybSzqodrXoqljQRIGGmoLdlkIAwtYXIUIL2t
Hod4hRbXff4ImFETPW/SuuI3eX6Jj5jHN4M57xch8j0I2ZoWbCkFaqZdTKkOOiH7JUi4poy9RtcO
eX83efIqnaPJJMDGZNhtpLtRWXxqbHYf8MLj0S36xSN+GkIc534yXmaME4M5uHnd7QUpznWjYd2Z
D3Kt4gzD+UZNpJxnywqEpFwq9K+YQHe2CMSqErvyPVdpRIy6P5Wlryqyb3QkuqTrG36PA/73vVGD
rutbFk4gks0WNQN5aHUaaBMLhqO68toHJKxGjf5ocvcBb2Y4dNQCQ/BYrhqSEzoZebgy7czW2udZ
cVb7xhv0Y2mnp1UlIEjLvSY3ybwZfGnUAwtcCcgYN6EBWJP6JtNWZ8jh0oDymtQMdM5fmF27nqTK
rTYCUHIBaTCBRP5o2zoe82fMj0lrfm+N8VjNGWz3zm2nEW9Bft426dB0EtdVCWK9eWt1rGCLfl3N
frc4y57a97o6IprGjrjd+qzL2uu09T86tl19/60UXKfiDeLC9tMo34WFBc22TxaYNRjURBIq11Qa
z03W3jJTHJLmsnQAOK3y+eGJiaA9Fr6pUkMpl04EEng5fNBedYi9sHx1fZuWEtH5gC4bR1I1+xVC
/nVSPSWJPUc19m0r7YF2h729RZz7V6AneyctPh38KiRcEE43BLIcQIkK0FrvHVqeM4Eif6ARR3AJ
iCzQg/TBootlvxDayQIPkJZJIC/71B4jmouHrGwjAn8OuDu81SYBDrCdNNQRwG2O1B1Ww6CsW6+S
ZI94Bzy4p02mHNI6T1W/mi7fwQv12de7OtD1BhuorBEWOxGK0ki7ZI0wMriGCohutSFnkxQoIhX3
qhlP2Plk3xm1yGhYmz9nxb51ZouCvqDeJL6Oc6HUFl+e81eFXxDg1oMf7OcNhHMRqEsGjK44Wqt9
UqTSt/BbOS1Lg9IENJt2jz9bLJtX2xBKu3elybFb1Z6lm1zrYbpWhFiNTLof1SrGEELjj6a2HBtT
cmusFJW1hL24bXbr17njjg7rA/U3iFpXxbmFWvbBGfFb9nyzxL6X7ayTSKTNcFjnOIH6oIf5b5E0
SbV+wDbLRxrI1C9OJweSup4cEPu8AS8d+ClCQ08T4QUmJAc1c0DNZSEV6kH/XnQxhncI7MgvyaLa
W4byzs7oYFbjMZYVX+AKY532tlmOIHn4pnoHjkP09+KNKp4v8R3Z6o4NMpT31HdiIBAk0rOj+JSb
8do26XuF5GBur2ZcB5Pec7Y3700KQbpbQ1lvzsnErzypgTW/Nl0WCq0m+6sKKkkKetr1SbaGqt5Q
wiv+OjIMGVlWDbx/8R6QChZuojCSO7BIXx+MQ/W4xqZyAIY8MoiQ6sTsTSt+IS15acb2ZIyPoNhT
Pl8GtfIfAzN9s/wq4VjTDAofO1JEHm3TStFj7h3g61zsgzWHrFbPb52+BfXWkv3yYS71Ycq3l2Rb
fpVmf3BEdqyc7sYnNFmVD7jLbUCMtAZ5yMzg+DSP4PPufYqgdobXlxZJoJKGQzJMoGvFOVPBQm+J
Nym5J2Pfbuqfjzofi1VIx9dVdRHEhRRutNdlMpRYfxNHIuqAFaadPAlbGqlJQUWBhDF/goDUg6yE
UOHn1p1RgKd00g+yCkJnKzFAxAdEPL5Zcv43fI6szSssZdkfiS8sy3SHaCJadqQV/GDu9NX1etSI
lcxqPCZYSRYzKs1tz+XFW0BNmOvx4QdvYbJZvYydFml++alxgFT1foC5Mc+5D8Q6ambtWq/XdDP+
zPOrXuc3dqs71EQvK7nJmU36nRYM263TyX5d5QP8cX/LDEyOP8EphuuwHBxGWI1WeTQQPGM0gq7B
4gIgBz4xa9OLaSXXohZR1c6P3CTXMMULSS+7VT3lOpuCMFOZPOhMDnCfbn7cz9TEfq9PIeEcAdhi
32FAQiDB9z72oa57fOpY/YiKLhR/wXTbQ9iapHRvyhWBH5ZHQM/eisczibHM9oiJFV15duBpjrIc
qbp2WhySCxh+0P7+BvHjvVi011SnWIm1NtRnJjIXoO4uSSY7M5dCcNxv1IN3vdNfCp0mfSlQ6b8A
v73C2AfLCDQbgjnXQ18dv8uJ5pntyZw9R9rzGy/F1e7fnZ/xfM/ZhioGiJe3WD02ZWDLw1nOSMs0
s5OcNe/wZV4GvNO1VTKE3I4syIdMtiN9rD5LhXB0K/nSFy6sJGYDY/aJNj89rn9LJ6JHrwFP/r51
APKY/DKpflYM66UW83EZXltWDsmrEyhcjQR5s9yTcchexAiHV10aDgR4uJu0Bvo2Qg0uX6x+pK8B
LCa1iOlN32BYK/lGgiyo3bE5yPJKB2T0s6FwiYLwYmOKIIQcKvzvMXvLdNivcXYd0/pjVacLvXVf
mpg3qDbhllu0VPdkmMJq+WqIgYADSuBbGRoquaty6aeW6RVlGXYUmxZRSm/9xrXdKFxbPdYkd+hp
Xu3INnrfdPO6zPmxNTJyhwRgYSOAGBFOcXbGsXEpeOl+Wy6kaewxnnuTEVJMYuzj8lnSIanVkDbN
BWPJCzNsfNvTSystt3ZMI1tOQ+tli/d6XZylGHddp8m+3MYejd+olinY1owjzwnaDlhfUbA9l94w
wMLPU8J2G0OgBqFh17s5jt8kBcO1o92Y8byMi3nNuuKiazkNZAjQGfG50nivKudcaWm4aSPoYRNq
ThJCXiMjV7m1j/1yL/t4FG+lOoadtV4SpX5f4+1O7NlJAwMnjTcr198QUZxKgxqu1A76zC6o4wSj
UWUPPlbzw2wlxCzDmLcbjHrGYetP9mRGi2QHSqOEcty9O9X4Yce/yoToQsjFVTJcFdOdljmo5OWI
MykcrOXYcRTMC/r5CT/nVHDdX79pG7FG5biLq/qrzY1vfbreKzl+H5TmZbCpvR4rZSafK/aMayN/
sVJ+OFR1Rhe75He4JoMEJx6+zC2+JYk4KGMTstVXG4AlXXOXR+Vop3/Lev5BYskFv/YNg3iAxSkw
0/asqLnXdkBUandKRAgV8VUw/uwatKUASeVWj5TOekEnw7P0H6PVXFShEwqLcCk/jLoZzp0MBCO5
25XtFmt56SVcyply7/MBaIjh5aAcGNftSrl+Ser0e51aEflyl8chDjXhOymqh0IQMjNbpKnqx0U7
SBOTg205EjhwLMvyZls4w9kULsu7zKVR1J1f8wx0CX9tdRKRrn2T1HgvETcvRlfh9HI6xdesmIyN
/iTyR+Lvz1J8tKp1sPXkZTaGUMTWkQ7yMGcnLgFU6RiY6aaS1CpprmN99TZeyLU9McOOJl09irWk
Oz8C1sHEWKbfpiEj/lB7tRIL91++Y1p0ba230oYMLbJzY6uHQStPjHjOk2GdZD2OYkcK4xUuIzaX
RcKxKruyEkya6UFT8JyOBKpfS4P4e9a8EcslwGavx54uEvkGweSYcJZuGgITDa4a49YY8HDTBqU5
HJhXvQrZAkJq+IYdnwtJ9bJ69RPzW2NaUZsugTOyxf+m6NsxXjpoJTU4rDIqZdJb1faCceUu2Miy
x9vnOf06Mz86pO7hfGucPMhkilZMmEm2HZnGfUicb7OYSYZLOK8oASWVOmc8mGPJVEGJCD+fV98y
zJDIzrrE2+1VsECVOQas2XHWpCTTQN9SbtYIRgrHdmeLszLUYN05hIfkCAri0Gja76kej4xuXgra
FAPETw2WOSAiMrbkq6Vp72WpsE7PfybY9LLsIGQqQ1hgxvJRyvqhrLYrE7OzyCb6cGSbdGkXOhUC
zaq5S5v9blnWCyPBmzJL/qoULyXT/UkLq/KyLMluGotIImdLy+g2V0o4reOjk3nS69krsHhaFbX2
oEemsRynantRnPzKXvxSJulJx3Uv9z8INztNsf4F8ujNEOova1RDU1/DeYpPBblkGpmLDW3ZKRPH
eTWiXPmGDRkuD4sYf0CrMfcQKEjygZVqPB5apz1aJIZZ0Pvo4LqW1AW6IC6kBIpdck2QmUsvn4Zj
3Be7/tpq6TMTyQ2wrUdvdQ3QFniPTJ2Fegse6l9hLG67Xi2abppseLgu/Y5lL1upgXTCOSH7Vqq4
oHB2Ecq4cSeFw5T6jfZHqv4OeufGMknlVG4Dh57ZwaVjH0SrQ7KCJQE6Q+6woorQIgQxlu1goAhW
JPVY3Du9+dGlycGWGo5CB3GXDKrtg3PwyAJ1U8UQZo3yks1sfgr7AsCdzeMFnRz9SMlXYsOzaiUk
/SdUF3pINZcikhFJ6TvljhIayo+li6+wnM/xOJyKmWJlxf4NPTnuaaDUmvArQi9ArqT8ZgbE/+Qq
TRpd0f+1Vp7dEMcQ9Cuedz6/f/ZJnt8+b56tm/++FUNbPqLtiFkFf/C/Z3r+p+5/jZ/nt4VDTFQ8
hZZM13hWU1oBQ0oXwlrBe84zk4BmyGraCty0MSwSqa5IaJG6f+97flVXDMj/eWBW6PQhs8SmpT4h
XinWrY4I+LCLnVDITprsJaII76IxS7uoI6IlkoeeS7NicaAixomUpf/3ps0tMCP/fE/P4FFY/f/P
Y0b0qKKW8HmX7mRtJKyWR//3kOedz//87/P89xTbsIhdP5SD+3wPns2f59tUzcAfqpqA4ucPGmv8
ptVO5suSpkTPm7whNU/nCrm3yK6MEsIqma8qIDweX5VIJHnr1m5Hp/+beLxp4+Oten5FplgdEXfc
Hh5O6meH7fmRPV9qrafOYzL3u9RjWPE9AQi7HuKUS5OB9/b5BLX6eEf/ea7HU9tG/iu26M+nScdH
1rV7FIbwgR6vuBkGOXCPRz2/et7XYeKjv7QxCsOeMjx++N8jnl8978sRT6z/vMzz/+ZDbrF1K7B1
8/aPWGoiWJK812Pf9j7m7xdpkhzoCuuFpLOAaDpfEMpu0TeK1TGYwZflqC7nv5CsD9Xaec6E+R8Q
f4I+E4KJVxmVlyvgwmfhyeMCe25961bnp9SeYR4paMGTa5+v/kw+RjX9Rel109SBXRlEAnri8qOv
AFdy/TvGTAC37SCL4Vjlwk+y0TUsOkBFRKyJa025t7bGkRHYAer/XembK9PZAKQgg9BsUPhgQARv
6rGV06PR1Oeyl72U9GlJI11oPw0U1at5SIXj15jxE5FEyRB7+eMSVBSX5jiT2lhKHJXO46Iou8JS
j3G+XAqre6Od8teQ/DlujtOCmED0zSs6gojg3/0IOYiQ8LAHvpYRCJnvCyJpSX/ewdFk7NwEDOKP
fb+dGooHucpDdXAiXfqKJ/MOp2Q3T2R9ZaAqTM+sCpcjEjUDPbqt8whfdgvZ9lE3BrMtKIz/DEA8
U8ygmQnwafM1EEhCnIyJqlHGsyDFwD1LVyPzSaY4WYeKbVcStoa0byk94Bzu2q6All4x4vB+k+MA
OJs9QEMwtVa4IFPcOaGSW+2gA1QuFLKsxsJDH7XTHW1nT40P7tQfrTVI5hTI6lvM7qrIB7+hhEl5
iYmkKQjM11xjNk+0mbW8yUSk6kX2NuoTrfrSXTf2tqlyz0nbeuwcRyj1PYu3wPhfYCHYqfL4Qn43
wemxZwFvUTpGJxsjLX10zWkOdUgao1NyxVCCglZaixo+HY0Hhy0oGLTKnbQnVxyQgw4yqHOLGn8F
f97UPBLDmT3FZmhK3wZZwrhPx0wk+yJ9U+wXAKjBVDvurDleukwuoIcDXWTgBequtFV4ziWraJhJ
LzrsL/YMblb9zoxPs/yrjdoj0pV9ae/GhMMWtW+OrQ8WOyT+6QE0cDN0bnFH87mdKNY7T57hKWrN
sQOVj4YIhMW9ESXiynn3GJ+aW8K+mYhlENSbheJ3jWGnkSEtCrdJCMhWtYO1mF5XsUMsBKgm05vj
C1PC1KKTWYy3Ou6+stoJBl4sjyePGFFPL4wfsDMChJVeYne7HNKiFZOAuBVuxiUloaUnth8d7SaL
2ZeJCEGRdhrUlYa+eJK/0UOQ0swtHCaXJgPoxCGDh5iQuKTP3LuJs+yEzlwcPEo/V3QYt50CCweK
FYrfNbJS6yebN6RoUtAl7YeVWZ6wk4i0G7CFKvrOcu+M0l5isVbQAcI5emiN6R6DiyNjG0yPWwT5
7zXHXduf1YRsOkAPbSoYUp5tKJi5zIdl9PTkUP8YyACaU5YU7hyrXKLnoF4dfzPjG/M4oHqcPjaF
zcwfkZ9QZIbEawepQ58SYWaBfHhkhySmXxpPuvaJl9IB1chc0BwnSnNyUQk7sMYhcBizWBOMG0Hj
Kt5c9MRF7ll5B0RIDZeVFEqgxMbM0YZMotjQNDOhGGbDn9d4T1/OnaqODsEfWfysFLHDCsZ8HYRQ
eah0ApczVwGNmBnyI0zEJ6EozPJiDwc/hLJ56FvqEOtBLfq79jrgc5nOmQEWg88UOAqCh+26rVXY
FOM+1uF5MVFelPTkEAQ+0CvWDcoo1uOcflFZ/iXD72Vh+Gh3Y5iynyDLKJoGCm7tqJYIUGhjphXo
tNq5JNantqRuAzzOjFvsbx9G1TLAt/yWoR6c/AAiBoBKbKIzM09J9200K41VB3AXoHes+8EBuQfl
w4HJV4zVA4rldaUTsMMmTbQJ7PZXBXp91JydALWjWOS6HlfReetM46Q6job8lsoGfW856jrb1xml
gvGKlGGk1r2Cc75j7b+1Xfs6EHxOW2o4zvBtV5th8bGie1VsTgDvySs2pITZB+R8X3JGr83pfbN4
xk4RKqLbTy2S/u6mL/2+rYjczipG9+tecUD2gAikScOa25C44ATmRpFSSaDu7ONqTvuenaVCQ9AS
Q1Cx8JapxjFgBxtq2IyRzzzL+xWTcG1dBfvQLoHTn+X3jpU+M1PaBrI7qfaF7BrP2RxaoDrbgDYs
Uf44g7W31mZvklshwBYBbqaDqdwBxQSpIN97jP+mwyFdXzUg0vBAHwMoIxKp9mFoo1dNyUHnnc7K
xbNxglTqOdGSg8IKIvXrZyuy92Wsb5refCZN+l0b+yi3QH8W9ifj2T2Qewo3dh+PHbFZJHTrSByp
lF3BH6arF6D9fsMl3RyN44TYqVVu2yIBu4VqUL2qznTOM3BLzvSlZsbvrWcX1BjvfcJGvM1ooG7G
KVXlF8AjGFWqfaYv+57dnUaeWnnRRU5hQ5k0LezwpL2xxkHbKCQzZK+xYlz7OPlqJOnNVri21OJt
qPOTyKxQzQTZ4sAxDL8CymONgBBhaxmsoSsCBJSXrwCHyLufl+zYNZtLA8gDPOlqGS76bvHYcroE
83lNz+UyTwM7PrU2l25dcvuG5q7iHNdcjh5vg7oeUpl+xcyP+fAzlcAA5L5pfwd/dZisQyKoEJIU
yUN7SlcuFlN+htZwZjl8nPZ+leosDzf6YHuNkUqyrKEkrKvBIDIBm24ARivUMeoamibmmV7ne6+q
J5ycRFEp0UwAj8ht+NfxsZcZh7W564g46LbvxNpEa0PGgCoO5F8cYLedc832etrhM43vIneoJE+5
9H3W5N2COaMcUzc2qS7Y9YhiIGv0F3aE3QQUKGl/Cft1bW6W8lFRodcEqAyerKNE6j9N5U3ZbhW6
RMLCkh2cjpIGS36MrXsz/d30WweaDTbxn4r9F3tNgJk5j33T5mBQQ0fluL/X1ocmIWk6rB/wZblg
9m9qtod3Kv+p9gBJPzMQrCAPkTzLe+en/sP5xppS7clFLS/txdh3B8yGb2gCKDIAJc0M2qHQ7aAr
jbYvmH3sUrGf/07TDoCnU3B9YhNt5j3XO7hchTVtDNoK/bjZdnJpsDS7iOKVN1HMrxkRcokk16wx
zfhCq7iLjKVCimoqww4CqMkkB7kdL6QSZ5Mmu2y1BG4V7DRKl9YhAb5i/3TXPGLlwh7eEkYY+ZQI
Yf0eGvnVqJLlIllTB0FOUHnFmjV760LIo640UrSY9sTJMHqz0UrHbk7OlTMLkpJUlZAtyaBIJfnH
zwtK26IvaoYSdhr7xaQ1oEoxTtULA/VHDp9h6ZI31Q+aa1KA8xJS/uFs6onkTCuaN3JgbSJ/dg5r
2js07A0uaqOcnBSvVwPgaZc/rF/p/26kFaBmpbBniVdU6iZoqczYwDCgdDs/73tgHUPYS32gmFt3
klIcOk2nrt8hph0G4nfrclFI7u6L+1NXg9f37XlXobQuCSvQ8R6Datnsmn0v5OaSoYvlSigdVXqX
l+eNnhawKw2kQpCrSQ4nWKxfLz3A0ouqKOtls2K6KJ3+/XkXU2H2sVV2mYjmuW7E7D4/meenxX6S
vWvByZ9sq989fEgytSlQ8CoJl1FaXnNgVANAH5/oeaSZj4/4edPmP8Bla/e4MAYyZwgMUDq7P8UW
UUTPrwxii8ylvHRQJ6PnMyNCeVBSRe+ZcvvnGU0vxo5pYJOOLqCshgh2yuyHf0gyiuWcThibVD7c
CcB0pDubdZwxIfhS2+T3lnjbfTszZre0NoEaRwU3ORWP7u0Sx5U8Zkxxt2r7UaQ/dHOViMDeNl+u
SajK2zl+R+1wJOnYS6uqfZG1Pj7DYup3pbpo36qKAfmc/UHNskuKogSTxlfN3J/pyJs6nSrnLi+K
EbJ9GLDJA1jNYXf9mu34hWQuijhbkdxBnyKItmBoJnr2HcaYW6FxZkkDE57h8a2zwuacZP0Wk56c
GuNwKen97KgKC7fS9fUz1Wb61jMIUgve8Dep/O70hXqGIgiLIynNQyVgfxGKBtC3sfIjniZFEeZv
0RkqE98Y6edGyuGu7/X6UChZeh7N+7oZhFfK0k0eB0CP0tQeSW/OiYuZgdsNS+aNs4x6JltuCPO1
v5oAt8QY5veSwijnr4WumkuRIjdt5VqDmRM7I/1lkHJOjE773czFuZGRwvaCplYVWmOankHIpuet
A7RZlQz8cR5Vbv5Iwu0dI8jGbD4aZme5JTTFn2173djrMeQn5+t5mHSmjy+5fNXFxFm+QAAs1jo9
02BIzgWAIz97oeffeA7C7VNPN/5UpD3hMR28PL0XB83qCxKa5hkxGk00MOe8vO3kDOaV/GYurGTx
pL3Pc7m+Pibeg1aJgIhiBrq0o0y90f+mihrQSrJ+wOCJgWqBFN3oHbjPIzsJ89xGXj2o2js9ckBv
L4nWeNVWqq+kdLlLFhsfPQ4/or0e/CprNj5SgAKHZYJe7+idEmwg0bhYE7ZZ6T2+FqFMb0kdG1e1
obvppPPbyARop6ywVrt8m96oMG9ojIyLs0rTW81buNcaK6EhUEyumS3Eb70ULCDprs3rM5kL849F
IWZSrkT3DiUR4W9NICp8N66Kus41JuEIHuRQ3kT+u3kckYOQ55s5IDAz2qaABwntr2mL5I0kABbe
ZTJBz1Mzsun42RNbsIfeHVMaFjbTuzmjkauUkZTU2ZnoLMfbBnl43Sr+ChWBxmgZmFYBeV+xcRhn
7Ho7OmHDtUmK8SqqONuNZbMddLNePAfFG73Wfk4B7lmoZR7eX7GuCDBQGAu9ZnZSStXNVBKbyd0q
7/KHFeJ5IycKrEcTrCH58sVO63GVPz6n3MmbV3Is2Idb4ITW0mJgWCbUzKib7a5Kz7jQcG7GeXtP
ULokrShP+fOVLZXce+gDzffKQVShzgYunI55BSTBc6GtyXmeF0S624pV1xmI1x6hXNhqrb2NBsqP
2sGh+biBbViDKJdav8ocZRc/PJ4Edef3eVO/NcuchFsObXh6zEJlwfAuW/AFwrnmivtwKOJELlzi
aZOI1fyzmw39m24l4KMzS7kayTCHNiGgzxVAHWOMppuB2WNKmyPNHrQLQr/kJGEA3qSF+TRelUqy
semoHuT85vy863kz2UpYVrJ8soy4iGpd/Bq6lGqbAS2VZhbVNesgnZOjho6/3z2TQwkXLdxYE+Qq
2iX0OWtbGpcJC1WJuhSIWbMOLHpcHvutwS6T1+O3MktQKZHTmAv9axLmj3+M2pVKhnyvm+mrLZnL
WTOMm6mJ9PV5w0Ke7DE5SuGI3DBMTbPer2Vxk2UyxtvcZiBgGsMLzaqgWgv9opUpSsJcyf1GXZsW
b65Dy97cdM/MJrY58WqCFNXzExxaFjjHnBmaPa2Yysp79UyYe94os0YbyMB31q7r5XnXIkgo7mbq
cCo+zwJD/N0AJu5Og1mdSySgJ17XdPHIEFVgxApsMkPKJ+C0rQiY43TBnEC1RyXUIR4Vuix5HGJq
HZEJhJ+nH4McRY1BEvkZ1Gt5Tua6BGbOt8+vmJ5IKC3V8L+7BFYTF5OP/nAQKP9H13ksNw4s2/aL
EAEP1BS0opV3E4TUUsO7Kvivvwvsc++JN3gTBgFRhhRQlblzm9Nod/rpFgJ7e9CsqsLr1Su3mo13
e+Cphf864hB3UKRMS5K8T/XyQBqFv3M0/+F2ykUZ8e/87dl/zpk7X2TgzkbKPlnmEaQYf11YTnOG
oaQgvjt9w2iaY0IsMPzPQ4hhslm3jVTXW9rd7UEIlvYel+j/nrq9wlvOV7z+dp5AcHU3EEAf9EsE
eI36GI/L4eF2ZCI3I7bI67dDlyePvvtdFGZz9ekgJ6uCwbQ8sPsRLSY149+5bHkFaZO7Hl3+Gl1W
tc9rSo7aLKjvhtz7SAjeCWAvlPduX7rXRuRkfi5fIKLBWBV98etKjfjZWG9O/STh5I1xfsWO+QQx
x9tLE7jLoJR8xMNTfxyWgtqv2/4wL+esuCoXq4AoYzQZAZ9BjKNNmsE/XafJT1Y2nOPSsO5tZfh3
0CXRLPfQzKPR3ERqDh9ai9qx89P+zouZZt3OxX5en2oxnW8VLM6hximTFjexPv2gVe8ECoPI1Lal
W4/n1ExfURLY28YON9T3YCLQ3tdkp/hEsduv/Tiq52FuI+ZSrYE2lfQsATZy9BKp3Tt6PwZGaHff
RDU+yEhvX8RsF3v7j5k5cu/2uXmVk1cCfEv7TU/9d4896OArSY5pW5fbqaMXhZFkvWC9+X+HOO5W
Y3HxCitoi6q/3MRuwhDYJUbWP8GsnpS/qQGaTRYFUqq4eDZzZnWBn00ayw0Bc4SksMTTSMOm9jPo
8OZiwYoxKjtO8hrZA/2STk5EDw+PCrYI7yaui4Wvo85eblZbIDMFkknBkFvl/FL0AealbTCQ0/6n
FemK5tD+mzjWNbOH8QP+NB7e1UyROnRMmbu0P+R1V55DW/ArMb6+JXFWFjCkn5fhMSnc6i1T4a4k
1egAGQO3bGyDX8z5vqyH+fkm2eYgts1Xy8vDh7wIYTiWRbUnOyZ+Tab0nC9IUFh13iFJdKy1LThL
o0VHzuga7gO2xMbBw9T13w8T4f1UGz4BGE2zjUciKs2yrC9aI/P9kLgh8o6CgbOuZ3vMBupLDjt9
o4RIHucS4DTuZvDpSmhnv66ftN437y3NGV5q4iBv7y2r/HNrTuZd11HPyrGs3wha03bzkDUbzVW8
3ewTqq25zSZgV0/XKdzdMjOvxnyGg0V+s2Ce4xF8f2lav7zcnkURSRWDgOKYtj0GDWYH+9OU5T5l
v9sL4taO8OnI2Ym65tjUpUmyCJRkXWRYbCznpKjrGtspBEcyfapU1BCP+r8PPpKCf4dG06G0KQoo
rMtXa2IDApoMG5d0Y6h2NeGeG71AI1MOIT4PVWJucQ8djrctIKq04dAoeaqWKFK9aWsz0CbjOoxR
sXdCxzk2xsDchwg4OgQ0tt5yzqiJuWK6nT174dNNVt+W0liNvjFcwmI0jpl2mKjE9qbjlrvOyfy3
zpuZOZNz69sbrSFyB0y22hmytF5qsy821cArb5dOzhgYt2qo1aR3MXMj9kJW/X8eXD8Pj44sNjZT
A61deQqOn6qjCVZDVDdIXrolMbIVJbg8wNqrqFotfa5NvSAf1Ca5zkvSS2852xL1zMNspOqh0e3k
0v4/p2Yh77yaK6J3q4u9ZBYT0EqQpTdHe3uM8tXt3O2BD/7ZnKm9NCKeNsnSPGXLgxc3PbEqsE1I
q7LunXDWj43Qz7do1GSCByj9y8Ag9kxzMP47PWVwxrsOriEu9cG/MOJIr8cdMmT2+mpG+NolDprK
ocShSm/7DYKS5onJ3aPvM1gyfKCdalkfJXZcwYDV9XlU3m8eN/kbU6hiTaxxcU9YARMIL0wAB5Pf
eQkWtz0zecBcBFWVkVRftXgmEuZgjyK7qkEUzyEJsCskCikENat8MBemozHYZ1WX+3/uDbWnoHxr
Fk41RS6OUPcqJl2ZVRPJxSAoXriy+hLeS3Moj2QEMZullvGU6f4oJpU4AZTfcyuOBiJS0Oy5OTC9
Sd69Hmi0bOZn1uMBEpn+V5VZ+s73IS3WIsfeu3mMi15sPfIT3L3uFg47kgvVMFTlbwxfsAkG1tej
61oPfQsx4nZE8VPs5tz9urnpFHBX7i1UNbtEEe8VLzY7t3PkVPXHUiaPRvSh41r9GMdd/5R28bAm
h9Hf3g5nUp2hCcUPdAOYjZlvNR6yJHs2PYR+K/rIcvvBxi/y0Y395po6VhnkHuEq6C0UUxKMPOwU
GP/2Qd4epqkvCb7ypyBTANC3FjDEUAURGpmO8dTmEejs0iwLC6jJHEfvzRnDu2iMa4LMly+AIGGv
E1doC7Jwvr89S5tavx/jhHNN9B67JK54dFeHqkFeVMW5ffZl8gud/Fnl/fTZZG68nluDWy7Elg3i
qrb2q7K/eL4ugpsknE0gYX7eaHJT1Y9ua+j3ilitl0FXp9vR6Bhw3bqIyMd+MIhcRELeWH15byIa
Rz2D/ruZO7n3J7z14VKxkTuEOJtZK0+OL1fFYHr3jh3796P0dvZUq/Pt1O0BHxK44jU2RCGJgSfZ
zC+gy0iQ4ik7xXMVH6J+8PeETgxkvspiG+v6AEiOPTwZj+lrV4oFmgjXESXtVVZKPdgFg4KyMIi+
xk8WL3cVXyq7CDeOTrpDLqxorZpQe7FsEFVDDOZnqTsAT673O5CKk46YERlTHT86Kdzwusj+Rv3C
XamGz6Enn850y+7FzakMQ9WzsRFmiEzB3Ee0v4e0q8vd2PY2FfJQ7irEgf+ezcu5ePlqNDr2+f/7
OrzclTYbe+Qm1psh50cQt/KBKEjmiTVS/yizExp83OQx5kvWUW3MT1XR/edZ/H/nbl/97+sqVzmH
ykW5eXvJvPyAf8+Ipnu0+wk5YPxXeT2bt27q/WaSoOy1rLLHwQpZKpKmJRXLJoLKdo43QximBs6J
8eHTYBBdByas1l1OoV2h9dnflpzaglDahb4Fo8utn9CEzZWUZ0FeaYA3kfVyO/SWw3YxLoDuQMlK
Ms+6D9FNxHQw71rHu0wlJLmBHfM9cp5k5xNHugj1NIqIbD321XDUxkjv1qHRQG+7WVndHkbQbAm0
VyVafijn5O8NS0Qi3HiZgusIupi50yIDcvINRgLbf5BebjIDtMr2LLF4+sSBBhN1/tynYlQk7PmF
ddaKrsMIZvCgsvndJa8GFL/doD/XTacHOvnIXxJqbhjGT4xsqpfWQFdbJwQPSUNSd1YMSzs/c45K
r6BnsS4+xSOe5rbT9q/m5L7mV61wog+tLavDjBcYUWUcDg3vmkxO4zKiw3wyHecMfh1vxyrJ9kS/
zdve6PGizmTzYZjhhj19ehkmtzxJASofFaL+KMiiClK3mxkICWPd6Pgs45DjnkZvxHnYMDISOnr3
NAOW9oGto1HQyYSyWlx+nOWhwbGIcKwMiUCtvHNea922y8063tp5ra5RNjIVdKq7pnNZ2FipoaPX
ekXVj2LjH6BJ5l8QmYDKVp/D5VhAaTtE81JKjX19QaydKaJbFRkz8DifdoPBROE/yJ6NbdZoMeVL
HMGKu8B9w2yFm15NMKtXJnFp62pomyNeL82RtyH81e2prIjGMcmAblC+Ex57w43piNQJzs5LOeC6
eDt1e/gvsmxacbeFH0xuKfV2EyRWph/TwUMOHrb6sf+xRNodAY/6Jridub3g9gCzeFqiMxgTkul2
shiwMWC0EoONuMVlLS+0LnCLRSpdLE9x/iSbcDkeIvqKAjb37HfOnhCDS0vVz1065OaZVc4nsqBz
NlFmJYvow8agx5NPmXoN47DDUD41ynuO/oFYTtzcjrKxUA+TX7TboUrstTb1AC9Y3P1D4rEHKLYy
9bOtWtqiLgaFv32VDArz5fbVf4cmMwaRR/1OLD5N6K1WntfW12L56bdTSiMnJE/r6+3o5r6xvCo1
R5i1cn6o7Cy9xAZTsSHq4o8sbPI1o1ebjkF078W4xtNE3Y+Z+Z1HpgM7WO8ZW2s6o/E2u6P2Je3J
nPRXu+lRpInB4A5avgrwHXgIChCEDoe01JL3cHbpyTT/Wc/b6qoD6QT/zrt8E4w+gOto8+9D0lSV
b27Htz/YnwwPaj84QqMj508j7X9feDtW+pJflxDcWOvu6fbgROF/nv33nCQ/SMdxaTtDeoNWQCwo
/SiFIzHBofpsumJrRNNqTEYTPEZxu0xADBXzK90zY9TUgJ+i3OkGeHJJfApK4FeRzTs/MeqN1ok5
ILholJTfEVEbXTtA0VA0y4a7GP9hEgX+u1XaH+pLpp8t3i+hPFZ2ui2Ip4eUpDazNO47rSOWRyKD
EqPyV67fXLraeshrPw2cuDxZXeSgd2zeMAKEehbuF0Adig0tHhwnoVlXtn4Up1TvLMJGXn8hrVIn
3SQ1UjbmS5fifqfVHUPECqAE+q4IQ4bX8YNvs9zg68SECgmNDgm3EgXMzewLpcwjg+StGc4VQ8ga
NWC64B8w3+HcjmI4FSa6SDKoHx0B1SVKnLMDp5B/F/OZpGrpt9J+H7rgMDEofeG/6Nh3cbf5T3Ex
nuIU1CIcRBoo+MEJS00gG/ERVvIuaY2XZS3Z6aFYF4QhuyNeTn1WPjhcfo5lEy74TYzj/UgCxfIv
TS2LKrJCHK7DKmICGAXvrcv9PLhgGdPsXdJBQ/vRmeT7CoasCGAzJHsiDV/n3njOS3FlxoZsJCPi
GO3bt9n076xnJbGs4wPa6GpXWMa6Y37d2OavFbs/WvVeRdMUFE2HRrF5lGGK3kqtgPd+hqr7abT8
VEsaSzGjiPDbdstv2roRcIqW3ak+5WLKo20G8hRISu3AdExrbTHitqE3ZosbhoaSTUn3MOTpapE8
h8zDcznvSMWD8CzVtnDzx2q2nsLSvYCZYS0OdtU0CL/aMXlupPmWiJGYE3s69B406na5uL3CvTdL
LWiivNhaeDqmQ7dNBv3qp+NVCOuaV8SHpEOz8sFqJ9QFkHXQWvivTOCIU/5SvfitbaKZQ+i2E6ov
w9O9VUyST4B4oYusb19DCxmV28aaNNTJGbF0Rk2GUSgnisB2T9bNFcjoyyHneQ27km3OiIJozH8i
E7ujpo3uwcc6WDfNJk7799rx30yhgbA5ZLFGYxbEfnpn1O1BY2XdpMUEj4mWbVz4aHUogrrrMKwH
CyBFeZ/49S5qXBKWIjbKWTeOlX5t6rzZ2FO+E2OBj8gokLckxS6GaB/0TvVAvXFKQnA+2baIFbJZ
BaRvntFEkuqKtRipCJSi7cJd6U0gzfq+NfJn4STGZlK4SwCxrZzK9o/RPOBk5KLudDNUPcSXIs2F
V+Xi+udwrVcNdL4x+q2dbQhtes3uUYOQFaxszETw9DpwL5O319G0qOZR95NmW5NqdDIFal3Rr4YC
0TbMGGTveYr1gbeEJ+Yn/jSWn2UCmEHIrNsIir6MD2jVH1Lp/ckTlayTWZyNkZ9cAqmV84+AwwbD
AkVyjBuCAlDfdnCFA1durIyWckLJaCJhHo395CA2GxvdWE1Q3ZviGtYRMQGeetNi+eszcF1sHgb4
jGVflavZ0H41V3svIaFUEZwoVx4mwLJOHrrRPVZOeYddSr6u2ojpZaG5gSztDydjNczN6TvyQwth
ok50VAGt1IhpzT2b+MNQ13hzMxuuiHYJ2BXVL8DknPU7K8Ul23ZbFtVJPTV5+0bx9Ivw8NGLwx8q
351f6ez4COPt0WxpggiudL/RRz1mbfqioeaS/V/gS3oszTGgmiAsSeO1VUG1MTUYS1GE9DdLmSlb
1TLuUJ+d7LLtUPNP0RszkInBG4xnVIrZt12or0ngEIKo2uk0iEpG/YkYl2uhJx8NHd4drqi7Sv44
Hm7dZZE8hHa8bVl9PRdGZxb709YkQNCy2/bE6Oqr8/DJ9ONj2Uz5dsqgGvblcz9nPxH5sgENx5uV
WR0QgfWLMYSzKhHkjhNqSSH30Twb574Yn+JeISTGFWaw9iJTBAqHrrVJvRSPIKwFdE+yYyM9xe+O
9ErSTQPSqclRhAaIf4Xl4tdYOr/aOL3BZAcvNXiFj7ldQ3gWcVrhtSi7u7mjWI0Yp/fwObRh3oQA
T5m9zi+i8j86C1cVhn1XSs6D5TmwDHFsCAD+no2Qn1kJA7dWkpp1rAn81PwxiM/bxojdzQUub9Lx
JaxgLQ0R8/EyRcURwfDEzqsVprXyLQPuRC+pdWfvj+OOkGpk+0KG18aXLTmtdnsk9P25c1cqY5I4
WvVLU04R0qh0Z3jttMG7XsfxPfnju8LZaKSN52VPDpvYe5354yv4uj4LEBLlcTXh1xSwf79qPsnu
hv83KkKb8K0CZyfH6nFssQxEov19nw9/B4By32bZjPPinVLjlaun25qWfJjg+xmzrqNR735NUMxV
bQyo7bJ65es5VMwcJh/TpgOE+vOQhJcS7mUuYZoa1UFze3ze5LRGFP5r5ppaD8SharW2jak3ckzb
VyEZkGvqgesQbZIRk6KmKWnK1KfNVD4g1vQV50Fil7kxgrHtvnU1M1QNp5Mc0mvUIRjGw19C3cMV
dNsJDBXhasmLUc7oWktA/9x99LS4u5RdWJKSRig3tm5okZHM4gA1wof3IQE7WHdR98DWgfaBhUiE
KfGclxfTRahOZBqJ9Fb33EOIuIOsNcw2f4Moz7UqUIJLYII4gVzmzOKNyxOPUWtvkmyzamugpTTR
37IuSdfQMRnD1gN9gz6hz4vJjUCkk7dmHJSlHxOrEo4w55X/DFqzHhwzvnh58ydeJq6lJuC+qflC
GDR2CcsDw5x5ByGjDdJMqgtuSj4170Ufyz+DGuUz8ddYU+kpJjf7tgW0SAvtD0ZXRVR1gG8zjkIV
m3nSWPS4uqCNauOUziHbGnP9U4q0vjdbQ6JpqKDW4CigqnLNQD5hhsyH1ydQYrHfcuPuS5AZatvS
ZUi5SdphuJgNV6jlTiy4tThCOsIGg0WV9NeVVCI9qNC6LzzWY9KE9xlE78Qqtqp28p3rkEySwD6G
Vdg+StgtCLCqbIv0NwzGKv/OWblNB/uk0h32ju3pO13O32R//PoTAhCTrjiohbF4JKH+zGIT4D1u
G8h7OZczploq9qZjxOYct8MX7RzC7xCHuFY5L7bfupvazCHIgq8PkfbcpD6ZR35DDdD95FAcglg/
yzzGdM1RH6PSfiSk8ai2yhUZIUfLS5Nrf5cIjd17yQ3DvZWYoH58SxOfDUAQvGn1yX2rrL+4qeVe
/5GJBRVU81ZkiQlPULLLD0viaeKCt7NA2DjheMLcl3Q24VS4W+VTqOf6tqiTp6jRdn6EE0U1EgWR
UP8kOtrBvi/nwwQZHFYRRoyVbq+MhikIEZfxzLWOYR3vGGb7SvQzM8TZ/4O1l7+ZtbbCjQ4Sba2H
/kaN8aeWDAv7ej2Gc+BpQ38p0vky1bXaaBoEBIqN2jbdbV3zs3HB/vL5vn4e9UPuVfcj6d592TzM
lfmjU6G1s/fl1MaPa+vXGi0SkuhtPVIFOxNttdROUOYWxDiClEF+LUbnBwY5+xj4Yl2lBeSeqOw3
Rdz7exH6r94wk9Mz5vdWS2k6u/UPqRiI04XEmwScI976fncQHbZJRhF+OYU2B4P2d0rmcKOr9orz
OTHNqCh3bZhWt0TOFxsZ6pBObyWwCUbKeBx3zVcdx/067M927JTbsQ0suB87Q4OY7IyA4VkEW0fn
4rZMJgcmQD8JrGB0Zj1tNTe82koyUODWCrRlyOlW1PMOBndx9SDqdjzqWXEy4ogt2O/f8EvYTpGL
51KGsZV0ch87BPic5fg6iJLoy6yZgREMyJCuUQSunb7FTnPCL9Ha2DnxtPnUjKgnEPoa/O5KUfE6
1p071Ph81vjF62JVjipcdbSLJMX7r8mmbMEjUEZE8DyOTsyvrDtGEp2dI2TzMFDuDTBST6LzcJQu
NqbNPueb/IrKndFoJphXZMRK6/2dU8FQrhwWWZZI9AA4QbUW6TsaOvGegN8Gf/NFxQOd1psw+WjK
5FTpllwpq9/WqXtE4Fociop3rCUqPSxsyKiawYlYrjd+9MI0EWvZDFWpX9V7AmODOLLVEVoa7Z5J
9+tl5UZvUo8eGjdjvWu2YW1b2Pzo13ROzrNnevvSIxQTnG4rOwTdYJnQEXs64Z6y39Ob+s5Ezxa0
DmAd3ITTAFUdlPvsDhU0efJOZCHI5WBde2CvhqGL90hoUatGCvCQuS8RzA2iYA/M+s6fuJKdFu64
iPFsgxnqreR9r+NISLdbMZek2eu9vntgxYGeog6+NCHcmlRXRbvHxwKb5i78xABwNJ1vA4Ropbej
vJ9n/HldF2N+tzI/aFBww8/R81ZNuIUlpAVdJ2n32/JL6fO4mTIK/64AObTsOzN3BEI0vKSUYAKV
p8396NQ/Nkl8FSmOejyifimY7GhwvnLXNTZYwXJZaKDmYzvWQauZKJwwYtCW+qwc2nyt48to+O6X
zQK27SP7mI35ynBkttM192LVWnOwIPIOJt+Fo5LLX9SzsGIulHn6PoHPS53tEmDvkd+U2zuDiPrV
YETvEYOcdVv4YLN68YZF9LPX2xenoxnChwac19m5oI2ByLAUzkWFckw33vJ8RBvhQMAT6UjPsFRF
uFfh0g6X2IpAJCHGa1DR2dJfmS0+NSTOb/BnQWEww15WFszq6G86eecQR9e4FRYNig1wRF1HAGaN
OM2Av43TXjKrs2YVf/0xRSBcUOSCObzDRL/CypIbylQvMD3WTO5IBA1ZjDApilmH96HOBVP19i++
G3eTZIRQTy2zCm7hvsezpccTqeK237TSMgNHj4iZHRm6ATwztjExKHPyBwc1hRodCISe/5ObbJSR
d1W1jZWbf1dFAq1VDcNw9JBLzdfS9h+9Mj+hVSsxYIZz5JHOKvxXVnvbZTKVqo5xpMVVadjiTDw4
McyXTphv/qC7DEyTEyPEu2wipHtQNpQw848fen8SDxfLWDsmno0vpN9Aoy8vokddAzCz5P+AaGCd
a6d2tyrD8NuDk4YhHT7Tg/FbL78uQtUdtEn+kek4O+qKJbRjfE/tYHz53oQWO/zrGL3gehruUpe+
tG+xc6SN/8qT9mmQ007BiGOoSpFOr7GzlfuqCoMaorO5J7AHFCiWfavT9qbtVmAQaAR977P2imwl
xXTneSOO9gWSZGEnEF/G9yIGZfKKiilr67Ar1ebZzwmN0lUeUkb/jbRiPxlW8Xh7IPdd7SIYh6vb
oaLTQqvjLxnlormjuNwVPlZCcYaoDluQaBsVvXGY+RsPzYT1TOpMcF5ZSRHPLz47I/4CeXyIi+za
6EV71/bxtYoLscfF7rleyKWZtuTA0yqxR4CRM5EI030+1/OqbUdBE2gNcApEsdaRpmMRN6+Fpb/V
Xq1dyokNNyHBSJ8Q72k6wnSB61c/OdlGGWiyIsGI34jkCZ0yGaja1N31jvfh1icsad7tcg7Xfl0E
I6jSHZOU5zwp/owAUn07PuFcXe9j3ZRU+kMcDGXyJEBhNwJPqnmod7iUsJeNFCMAzB+FXTzlVnN0
iKg3O+y2u5ipQOUVV81rL0Rqvfeev3Pz9GILDGBSiXbS8hETZiU0Gepf1qnmPcmre4y41nb+So5l
eZ6RvluaFQcTDEt2HgElSx5yhZlswuwiH7EG8zycXPzeU2uDMOmsR2vUedZK4s44+yUVdlccoB9c
fK2kGdajDQG9K5K24l1YLkZTYHWmh1dO/uYyRE9DhB+xOV6bqvqszexLk86ReON0q+YRE3/+Egiz
UR3tmJWFOPja1lofPGgiab+yvL5ctZX/1piIG00Lm98KUijei2BxxVMBVf/okYUMjLrS8T3wmqMn
53a7vKnOKxyCORsIRsVDYaYEgmbptyStA5J6LnEmHZL3scTqhlxuKPw+YAMfDlK3hE6GfA+GO8PJ
15HTpq3NaklABFS6XMFMcsqECXj8GVkkQWLZlRbFYlRXxetIwxOxM1mTTEQibd3aSAljdIc6puJ9
DeAo7P6zR4ac1QrmmOF+dWH0RXP8lKjunFXdRQ3lqrIkSsMSi+nZ6N/8OP/sCEAI6hIMYZDRnelE
T32k7lJ7+jOTAbJuBvMSsZmylPYk/eFJRvhJ70fPFvaQeqk9k4keoRtGezVYj2l2JUAgDmRIi5yJ
7mRVGCvHVxSsR5U4myQsGfdb3zDucbYAO9v0jOCyDGjIML+46rEBFf1BNfkddKdxhen6ZUp2kddF
W9Dyep34KDpVa/40SbzFW/HAGAJkNP8jq5lGoLGMDY5kv1MKIKFLOoKIf3RXSCewC5J2/dw+Qhd/
EqmzRpcCZmL3D0Mjv+FQHqCT6kQ3V2JvgvuVoTobOkryRcvqQ9OHsc0y3AzildHANhrUH1VTqSey
OXH9gMlHJ00yV1Wt8RHPYY5aTpA0b59ldzHM/s6fExR8ZP0F0hggCyNA1YcEc1525r51vvV6em/8
cT9YObR1+VZMhxyjT9DkCU52dA5ZWdzYfXIc85WAsIvfqdfIDb/qn2mynsbQXVNOnewQ+0fuEe5e
4rXRAJ3mOLmfUjvfYvzz3PgFjtUK6UAzveO6iosYuk5cFMB0o/bBno1Tx4fV2JvmN4yjB6zd7ruK
9aBc2kOboYXPljNKdqcQBwcmYOu4hqm4yGYix36unJmPofXnjbNcIClCybEx3lMa7rXXGQ+YvnjB
lEgszRuND8J6xXH80/6Q0t0mYww7lvKN8Pj+w2mwVMtQhBrHNmT/EcC3i18cTSpy9jLqnpPBeBuz
ty7+wfXiwTGzMLhPpb1T0YiboxhfsEe+K2dwYWREgYJcYtcTXSfrAQTYlKZQa18dnV0sTqbvGE7Z
1mF+ujGm4TRP+JJODpIAcDeIgVRH0v6qLUn+ilevZtSp3N/jscuc1xp1JAzOMz1nH3SyvISa+gup
aZtO2ZdrYhUguk//XsVi31rjVQfwb3yNuzai9558Dd+cCruVqfvqp+QHNNPB17D+mUXBNYNuDaXJ
PrKmz5GFdjfzGZv0xOP8w4zYo48AiCytZt9bS/+tGN9mBS6LZZif4uQnIxxrrWk4PduhZJhjY03k
AmaWALxmSTrMNIVaUOsFtp5boHgum7YMnNyiAM29ZBNWgo/OGqrtVA7YMzV/jJpKNWadiSfSRof5
O9Z6lEtOslURXWBRXhoQc5iTf8baPxglpFeQAbytsaas+O8CIeEgOdEtIyxLXsAWLsrb4ZObiQHi
vo+rmppMkCZwAeGDnehQ5NDtde8O+cuLaaJUGTshvo5AEDsbr49Nn+ML2E13Yd9Z7BhItYVidthp
b3oR/xSsCisi6d+9yqaeVxg8Voh7oz4RK7SBK9yVapDGvdV2V6NH6A5e5tGCRfnO2DSNiXhTIjdu
/kQL1bQEx0PvBbu7YkWOSxNhR3qw/fE9NzEGABuwF4+ZoWYVjGqIdndpDCiJBq9APjAlVHrUz00d
WxucGFnOKeVaUxz4xyJROKslr0h2OydOAGatQ+mU60TzNa6C29qSHtkSxlUFZznwXM0KPPGItfN7
16chhhIMQgbnQeh6v47C/lHvqnLbFeIltIcXaKPoScoBKlF8tEznmhhMBPSQaPDaaoPMsU/E2pwN
L1yjEkXZPlO6hzBrdkXy2Gj6s2XVMXx78RH1FCm4O5zntDgnIIikYTsPKjOf/C5QSpE+iWZ/S2QL
ujtiC6pY2NhCzp9Ela3wVuVibf+Aan8gdHgYYpBGo0DrNmnuH1H9QDl7LwHgaIU5F2pbW81LxYrZ
iV4RHiQRMorYOZQtH5coXmQFdyTNxdVCJq0V9R19zrsuChVUlEir3pG05fmwtxyAf6GnO7ADCKVO
u/YdE7PPjGEKVE2DinCVQFFap6bxiCGuWJk4zA9teeem2GgIkr3KUv/C0QqfZ29hirNEuTmAaWjM
DwmRQytKXRxkCDudHPnLJAJfjsz62yUxKiysXmL8nFrJTLjWJrFxkSBQX2EKMHnQI+GMpbCgwk0x
tU/cUDiQxNa3HasPk17w2GD5Uc6QbXxti+6MhQsendawCNuIWRk8ITfQnjziT+B5bC11rJL2vUqZ
MEcEh7aZ8+Y03VmOEZsQSrUgHouzM9iXzoCkHNYNxigeXVrYqBd9PKTu+Mnka9crxnFA5jkKQjEl
f3M7AdiK64Egk+LCQOoUjcPzgIsJhcHirpTif6ebXxIQQ2vR/SYeLolo3VdNiXbcTo9MspJAUgr7
bcnsoQ5fGtsjCwerUUMyXZW2hpF+X3/qVnUAXHucZMoy0nxghY7veB/dL060Mxo8Rn3TOiWSE+74
SZiHsFC/WuERu+KcwyHlPfsr3YnwKi2Yf4Qx6Ctx7khp0cTEmBy61hikVXbX/Q9XZ7bcqLJt0S8i
IoGke1UvS7Il9/YLUeWqou+7hK+/A3zOrn3PCyGQZKtBSeZac46prB+00Nzau0R6la7tpKoAX/TV
2gmDn4abv7C44dqrYQMO+z2CuWHtZN5DDJ5p7w7DT4cKuh3E10Cp8uh0V3op03qaW1oWZkNKBsPW
UMOLb8GTtYt5upU2p3pLUeu3A6WQVTZRXXbKgEh/hoFnolkJuNKoOH3s6i0IY2K2LHkbKLlgeP9h
uIqo526dur26n6y8XQlDfdmBPq08m8Wyb+evTMteE6YxtseKwMP+i/jbHnBQInf2nfySufauQkCG
mgJRRuhMVF7yn5TE71PzBdtMsHbp0q9Y4/3pZX02smzfdgX4WaN1NmGFtDNBoTDF3YOlFfsijs52
jI81H/m62+RC/elXyTVoRVkfb8RbPvXuscsgLgqRISUJyFyk/FxTiloXQjuUMYXPxmXgCGmBe0A9
BqhZ1LzsU58iSRi6Ty7JESrlemVwOZ0GpD+NrJ+pt1sHy2qQ8CXd2f/lT4N7yyhn2u0za2sbu+Ej
mUQzdBEGTMY1MH8a4iHDGIi9uScqeZXr1LDB7U38DocIFpMJrgU0gRc4wFYSOP598yY1dEUphn5K
s2l05mfVYZTbSE4at+kvTlbtuAQZOxZkm7mEJBvaRkXQn6YQLadrKqrcwntsQnGMrS491F73YhgV
vyqD+QBr0N/o8Z/dCQGC3QWwR2KuEm2AgiZ1OSdaCjD9G8hqpgM2P9MQ8ju+MqI50IuAejrWY7tn
uXmmyLmtmWAykQ3fiMcietxm8ivRfLZwA1d5lPSsrmxAqGH80XthjoQgD+YO/Kfb4a6hCm967dXm
S5/S8o2VL4E9U383xO7vYBTDqiUEI4O8s0qL4mkEytmMNgEnCJldLz30eAmikY9ROW70GfeaWjFK
deukYlrZDvmOMlvhk6uhDjKSIF06ahXBfd85Z8YqBs6kJzREO+lj+hqXCYWR8o2ZWXdMxfAuhvpc
4ih3klNdUvSz/I7CHm5dH5BhnXbwtcGsRVG0cyBJrvQhmVNomHNELiW4KWf9s2or7Uju8t6YBmub
BjOWtStvnZ+d61yQ2EUVC54MK2KkDn2b8EYIRKRZ20xU45zfhUuGUpnb8TbsulvrNvwxllloe1Ld
7DblhE7Yori/JyftCVQwNJlIQyaB7CgTxeOEbHHdy+xZ9NFxCEzqoOBUqum3rECcxulLmyVfXWR8
tC4/NjfVXsKGsuzUqk8ZWJ+eAbg1HmxoByPKsaYYVqaVHr5krQHa1upNWhqQyUnfy0bqnVTfWV4z
o2dJ5ulTsxMsT1nHf1AlOiRieKVMtHJKfjdB+hxN9ef4Q9QDRTZtE9t7UTg6PffmyDTfIZCL6iGI
K2TeLgbFCjEbvAlazFsnwLAHImQ3gAApxhsaojc9ML6KsXueJqqVuZW+1l783DYNrll3xZohU/Hd
wGV6FM79VKUfIkWEZOkpkD0FirwsXzAK0ASQe7fN5N4ibWWi09bZkbO3xuEkI3OrY4HZA708a6b2
Fdi5IjuBHDO6kIwTA77JufKJnRQF9cB6edPVgN5dgPqDDzrWbyEh6Uz+IfMiGEmzDa3PaxuV27qy
f+SmczS86k+VFvdu46hVk9Fu8o46i+p1WcXw5xIbihZt1pLonipQR3yZVybX8L5JyBGifGA6Aw+q
pS6DapniHVflgVAz2YDJ8zKTLu90jjJAp3F1r0Z+SxjMqLJGsBaCdw9Z8SrWqbl7YPqZORNmBZp6
33NFo50NtqzFa++b8qvUkl+JLX+NIO2iFnePTam5fRsUngcnNm6tRo1mDgpo0HGvSNygL69Pm0wh
6LbbcZP2trlum+yNmQkcK2SGFDU7YOMpWbf5/IJJcXIUvvPJe4HAwZwlnOAAZZZ/Qy4SNQUuLcc9
1zKEWbKPpF6tK0VYQYBVkbxNnbG319G1xD9MtyGvJpKQruphY+Tdtu5z4t0mrA4amGvAMZgV6cow
1d/o7Xg1uhxilzl8TknxHJEr8hNzXnggiI2qDWm3DLmEvAKynXLGQQfckBR8JQRuXrANBesh9c5F
qt5MYd53wv4oUrFxfONPUtC7HMfOWTfBukMPs9Ht3vvhg4me5006hKMmP3lV+IJJC1M914c0/BJG
MrCqf0ca/sswKS4gxvmRpeObGphDNiGXDVcPiC8ogeUBB8tSVt21RBSIuAHk7utQ6Y+21ATr8hBa
I6suPyhAdelKMFhV+ho+DT8DSl7rwrfMNfmgr2KEPSdpzRstHgLUxD5dobZmGGmT6qWvMbLoXOcq
Oh+9+JHX4zGYvGZrm9ODamkbipBAYKQcBcS1fNcQJbaxY6T5EVJuuF2vU5iWO1GpbiM8p9vh7f5K
e65ImqTvqbHSigCMTjrg0rB/Rj61ES1/0I/FTfIGYP6Y0dH1KB0bzGbkwa9GgbViei8VXKvAoG7O
FOQXWCeGB9YdSjcRE/WbDsnIeupRKIjgR5VS7BeV+3PSWcwCubv1FbPczrr0Cv5W0U49pSf6QDhB
5OdEKdnPIzgtNuX2KDGYT7RvdmbUXCdphBMRhdlIJhoY4mxnNY3aNDYLo6QBnEdRzxKxJOOHZfw4
kkpsDDNAhdr0ugY3vC6N7qvTHP++lp9FQxXdNpyUacn0m9GkvdC72jUKmDrl3Uj703En33OHzzSg
Cd0HurmSocPCstzpOQIFF9jJOHcPvEYX5zFiJpq6tzD3xoMpc1bD41BurTYFXa4Pe2xp9a7S7ITj
bnZouT5vXT/57I2AMJDMp8YKmFPCcHoskj2IbRUZ08r3AS260TVrm19tJYitd8FOj8746imI6UpS
Y4slELkAi29nhLNep2wPtGgBRYBzFkzCEtTXa9RPUx2+ZSZ6b7MXIWEh4sziXWFFjKlGpoz+YxLT
fPTOmhbrK6/3PloHiFnaqz+tO1KM5aTS8CWIklol9NE13Bag4K15UJWsWBPIaKcj9Ofc1ucLLT6H
GHxeXicFJYLuzGpLD4sC8dMsmwjwlZRtd7ahRBk06rcleTy7eqju4kZ+pIA9KMTXFynTIxGpL1pM
q8YwdwR+zgVOsHKWodvrUI8fyhaAtkExJEA9t5+gZazwbTEgBTs1N2HQmdJhqlt8qc6btJlhi4Fl
o2sbB2ri4jYKWqgILY9W0vo3A+8LYnbIZHYOoN2rrE2uoyNUI+U1LHtkojFmxnwwxVSGZzzXdL+B
VazChEslp9Ck+7wZkVurbKAT5lB1MEoPVFOqnnNd/CoM4e91l/gMYGgj10s+u65gEjmR4QX6iARd
Laad3Tg9wSWsABqN2dvJ4JRMojjfymas7moJ+XTZLLt2WZdzLt6jSx0Z3rRJ09uaI3a+b+LcqlGp
F8h4egwE2OxQpdb9yHYKXPyavsXivWkL5InNGYGctosDAzfrfGjZIB1nySatk90h+5dzXM7fTTgH
48RLOg4B1gdsr+tuRofigAYMutyaEaF/d4sZdGXCaeYKqLK7kl9o8n1TzLTRcd74mU/3G+Mlq1SA
qMtGi/57a9l1Z3AqMaItELujVnC9KTPggUyeublsCIMg30MWVzmza5M5myfm4raiaEmm79xLXTat
n9fftzLX6/XtchCTXYOQd35QqhsVL2j8zOYfXR3aAyxy9Z+NlBGL6uFsZqGG0cf48lIAhw6vkGWG
vnYoijFB8IBG+pqoeRF2z1eVKtKm6IzIrKDa2iB69AeaWLUNksoYJoID5k9mecPLLaY6fAht/CA0
C6wBltApSIHC3SXYtu9QtO5sS52y+dvt5UvdIBoLA5R4o712zKKE4Z+YYAECSZuGcETo+KdB41MX
EckXf7+Z5dtaNs38vfktkQ6Ij4jw+VzOg2iU3rbT5WfcoMPPT9pvGVCLUHxItv40ImXdZEVFf461
uKn/oiD6m+w6Da85RteWvzJpHSHerouvq5qpz/H/fC6S9hmpuofls/q+m/42Fy3LYxJYtYpe/Azp
rYUFP265OSQGoNsqGxqiE+2v72M9Op3vu7vlZlDZxd2yGbKZ/VzZCAsWmnDktG7Cj2w+YefT1DIm
h4i35M1oWHh+n0z/e14tJ5efZP4Ogt2Za6RfvS+nZNvrIG8LiC+6imMEV+ExQOCwXz5SdyHwLh+2
+uen8f37+Gc3bzKkqogwbL7WDFTA3XKrCCbKdjV9RoQRlESrpr773gjvP7eWT4xuAu3emg5+WLXT
XcrE6W5UCTqmeZNYWotEkClJji6GFTdQwr6qols7b2grdGsXQs5OOj7rxlESRVjlXCfBNYU3b4z5
co0qppFNWTeqKI1INTlYKT37Sg/JOg/ReNdmprnuvLBFzQTupV421PdD2tH3fx+vo1NbGW3cHJen
L3cYoUs8BBH12+VZyx3lGLWHeCJxWo9082SZ3tUXgXetHIM2LYXhLOcQSWioahygr6aT9Q/LI0K/
9q7S7D6Rgc8RSv99ZtbBCg9KRuvRSDclZeebpbnBza4GsaUk1H4fG3QV3DQ3J+alKgy03uwuG+Jw
1cmEP7M8a3k+1qPmYeQi0f3zqO+H4jHKy6y7D7Po6orCPsVVJ68kW2JMwBbNOjmW13A+NuYE3GY0
vTeTTEPYOMzEGQjrj+Uhfx9nRycIkNrD8oeGicUxJ8C0RfOBflddo9Iyvv/J8gBcOJKUxIkFHD5J
RkH+nbBKd6+lAeGpCCbRBYRo4kXhU2uP7G0qyKtapVZiXaXW3VWTb57H+bmM79ZVIwNgnWHG3S/H
lg2XX4spDoWAv8f0MU7P83xwjCr/qCr1h1pkdCudZLyW5VZR97q5EDdt5Hf34GyNq22PT3Ei8lPb
huZ1OdSNdAUdUqI2GlKP5dByZ4xy/WgbLAaWY8vGM8eGL/vfR7SKNV/AkkoaxOP8fWg+NNCdSkUP
f37IckdskUXV2vLt739fjsM0WiW1Q4jJP6/KY/JFSZq+/PKIcX7xWdvWu87WwAOVTnWFupy7lv9Q
zpvahVcrSZ7rJwxAbjBYV71wrKtgRF4X9lghPeQY+CfrCuNczaRSOmHzsWXjQYo4zdngoCP+nl6x
ZqX3tvRouJ0GClOrpOqcrTYBKa160iGRy78oO45PCvU8XWHEA51Df1gxE4XtPVzb6kmG01PdMl+f
HLXB9PejaRPtWs2bvFbhLjT8cC6d+9flDlGQt2w4yHYsdLQ4GlSaXJTqj8tDvo/V/qlizX/93os1
/UbOxWkwpLEnLj08lBpBG9iNp3tkAaupIH5m7nRFxXAOausHV6zXpiFiy2eZFasI5X1DOz25t9Bi
rJSmRxuvGYh5r7dTpD/HveGtioperNLdl9LwDw3A1MbnBTNqrKzaXtkOSpLGuwz4k0acbq0KfpUe
rMaodKJNU9irioydJvO9XZS2v/yhO8Y6hrEq8utVZyT1yivSL5UQMoqrNzfUb7tKBSDwY5CbVL3s
nnR1v/whPd08mEFE9AfibX7RF4Zq625isl7yZy6Zmn4GGnmk/PZPIxqOCpMuN5eN3bqC+d3gaOvl
ppz3l3ustAAtBPm5TR6mRjFsLA/w0tj/z2OX/VJPdaCmPKv+55afT+PdlP0in4S4seXO/3ns9z3L
M9y4ITw+E8dK06Cu/3309z/toFCjppn/Nu/mNS1bf7c8719/fLn3+4VNgBucNiaueH5JFDbNVT0a
cjO6/n9f9vLof/3Z7yfGZltu6jLC+zQ/8+/r1f++9+9/+fcde2FcY9n1vv4e+tcb+99PyhKje5Ck
haHV5jv4+xwFHWyN+Q6Q5qieKsuK96DcrVKqW1GW/aMWKe8QjL6zIo1gZuxKJKvw3OKjGev9oxRD
eeupxsw7y5HYqdW+dEPy5COMlPSqj07ao0toGEEuY9+Np7IYrua47wjreFW2Vt8jpicQOFbOo0x7
ihCzT/ZkTfVIFygZLZqhEVVTk2X4WHtIj3j8RpNT/7jcCnL0u3Sf4xP69poqu9fthKk1jzYrPMpb
gGdYaOgsu3K7f/JQkc7x3nWqY8MqiTLW3cFbT0hJ98uzlo2W5ZukkUe3gpBqE393NiTdGc+x7qyk
T84Wv+VVpbskwVgW9e0cPVgoCRTqPTUdK6ATyx7pCRMNBLQmeYNRLQA+8BDB6N7lY47Jeb6lFUF8
HOgX+fT2XI/2UveYEtb1BN5TJ/JpxhWKDlMeFgwuneNn6Q8fYcabd3MW+EIgFy2txj8hCSEK0Kid
1yx39rhXSauLFOFOg3mh5Rqsoes4H65Jn5g+cHYvE1u7abn3PtBZ+KhK9z4z0lff9cdPGSMDor3x
5LEsOKWWUVJpLL179A8YlQrtlZKuc6umsXrgyfhUUoo4rAcos1nTuxFk2ID8ynxzGIFGTUaPnpaT
iJ13M9RWB+3gzn5rjWbspUiJuiNApqJ80ibAK7uTtZwDaUTrntOQYiKW9weLWemhpKwH1CfcLa8S
Is56MgyicbrpoCmNOj4lL9SyDZaOXPjPJaiCuUk3XAKCSe/sUQRrmem/Eisfr9R81femSqjMEZm+
H1TzBxpWbaJXV87BEZRgckKz/WnsAJfjvnC0cV8JRR/fcWLwvU2LPwEhkIbe3iNa6v7vRpt366G5
ZkW67maMWQuwBDdKRGth3q1bITmjPHUFgklRoXxJs0D+we30ApOieacJCr89L9udH5GIUNh7KA1O
sw6Vi4mcMNqzgX1/1Y60aQnuwXavsxI7+bbpn9q+879vJfJnnA/aOUzG0txUyNiIONLLR2tG0SHz
fql9zbtV9Fj4CSHp0zobsmeldGwOMXNL33ctqDUIavvYze6MzB8uFCAavHT+Ds1Ae0QpVL7xgcG9
JkjRkFw3y0TCXEP+PWhpdWvM8ssdk/ANqqLaIIuOHzofoZ1V0gYzS/UVoXEgkgDASmgbOzmUFcVz
gKtDSCXRaOgPSB0zTNRQBxmTznsYTNZZycS0Tcy7yzGwJ3deWRGVMQ3jZ8R1Qzbtx+ABuE+Z4O0S
ZlSMKWFI1awmKAkT2kDw0PVfm7R+CNzSPUmP2mSmJETbeRipIn5h+SSuqR2Xl74KHokQIBhS0OY6
jSZQcZM02AeCkZ07msTRrofq9KpFxS2JECNDe/RBDXXvutTtt06W+aasDPOhbi3CB4IEtoMBiLb0
u3MdK1bBtIB2xDoTG22G1pMbFsEFxw6em/GYe+GH6aezpScdaeZUUi3HOmFe9BbGxI45p3sLNMTG
FgZkhbfh7JnUraTlGneBSyx4OiNuQv83fRf3vpVMUUAkhcyEHKeFP0axXmqt9eRbdb11keLvWNs5
5zKMvtB6F3eY8ECzaCE/aNCIP1zlI8ek9HEzaxS3LOqDTzEAdCh8k0KlnZ3CkquisMUPEnxxfmlh
e+vlUzm5nLYyTRCbOM3A6o5vDcsIpl/dPsZm0s6DIvPatn/RE39k4u9+jaRrEGmqd4hr+PXaBYny
XLKS4/KLHnujPmA+61dq5moaGbyCDB5tQa9+M0bzBE709c2deQNF1lMm7X30SPMuzg/rnlXBg5f6
BJloQfnCMM01pmcS6wTiCAia15lbT83kyCfTr/4QVJTLRD83M9fAsmBl62WfX6p515l3QxGpNQYL
YokKO7oHk4SpK0qyLyvfJ+1Y/xxnNGqI3q7Sbe8D9ff9Qq6FVL3WgMQ+aXz4lKgEQ1qXF3/Qr8zi
P4T4q8iKqSFgWTv7Xhftwr7Rn7wpMYkLDrq13yjCx2ZaYKnMiEK9V3CashuhOTwJstjAmPPz1vS1
Luq1a1kzMVI40d4X6pfp2hgv64Y+r7TnFFiu2hA5UiLlB5lc7A8uaVW9FbyEte7UxT2QCbVzIgTH
8OvV0D9FLUiXUnjAwNkLG9qfWoD/eeA0iurk6Xt8j4GxH2GsBYA87fajssqLIxMo9An93zzvedec
+Wt+j2htlxE4W7beQPTEQGX0ezTEtIFaOzVv00j/wyRUbdtgdbwFpnOusKi+klOGtSrDkbvs4uzR
VqgroWLF/HKXYbCSQDpTzzjGUeHek6ibHcIxzPBW9Ge8aOIDXIbHf5H2w5Ra9ALMxkpQU07Wc47n
gZ71XO6d3Q+28Z9bWjCqNeY/EKwzQsqFmXSobdoT8VjSpF8Oklb1Folwn5CuN1hNt9NFyKxXKX0d
Blisw9zJt43ZZc85MmHowPavwSUXSA9KfYuior2W6JVQohgvy56oPHrIO03p4mXI6uxsW1Qkixnj
0mr4eAYD9/OAFPBhssc1mq/xva1RaiKSLo+RFOFTLBwCWMd4Fyuxl32DDHy5omosWfuC+sRyTDYl
YMFhrG99Enq7eiQTRANTOFTZl97bz4Uc0jtJNMUuFxhpqtqGYGnb5nXZQI4hSoRiE6opjoUKI4NL
VvMyKRPSdA6GHtbrMe5wyuvk4oV9SmQGxuytml/yYBdIDFMmUvgb9asZYLrnnLF/2SMoyj74apOX
tANMUOhu+LMziUDVp6h4NCZl3UF8wRu4XDF9+g4kunn1DXqpt1ve2bKrCxiireOBKEVUKlhDPpmh
+WZJ3D057OW9BqT25uguBSf0yuuIn8ozWcBtO9hPUW31z/zTX0Zb++dBI2o5SiK3fxySiEyUwG0u
pYcLLS8159kziHpoo7x6IMwWTa/TPea5NzwYrMpfdNk89taoHpYvuPWHx0Kf6lOVVleQtdG1CxKm
Or2TfvkhlVGZ6x+GHeJv86L8FAgeUWsAaAkbB/nU0UjQGM3Ixuu7U2Cm+s/WYe0eam6PpMPO3/0S
jrxyi+Sg1U3+3nDVdyQzg8TLxM1J9Udp+tk7FxFvn1XpzrRRhUVIHAm0a7aFZJiN8vI0WcVu0HyC
F4v+q7fRBbU9nKs8H0hJqwJ5L7A/UpPBhxhVzeMo8k/Po8CHmAEapF8k9zCMXyl96M+AK8Nn0Eva
vGPjvXqAaAQfOD2hNmyf+irvHtD4xOgQrkNdp7+r9OZjOvpt8GeYbhvuCxTTjS2H2bIUlW9BJAgX
yTw6TvNuwywAfERLz6vCBmu1FaiwykvOtjMRe5ji8/wediLp2fRuYOWXOvncZcxaZNldNgs/n/xL
zJdubYP6BAvd1sq5aKXn3k3MEgPE6rAs5mNkg3J14UJ76WsDr1KSaFCTavIj8aBv3BES7krTnuCy
OA/4X9kzu/EllU56cigtXDucH3e6Pv2klImXpqzhU8+XuuV6RzMwgyRY4kDhwlfWcXMyq+BFiLw7
Z8Os0J0vTcb/3/17rxZemOP86VWsHpvJrY/6RIenRFNHNR263nIaOkrQ6I91wn2jyDnb2kSSWWTc
GyVtq2K5pDdhyaXSHoutKamBZfUYv/ox6dAwP+LWQRIqmpA6HBKI3oqLe3MqDeavncGclLr3KinA
On2j60SB5L52RU/lgHFKp9H2nvRjv0FpK47mvNsH1oHs7ukxTx6IF3IecotVCOvD8T0bkiuXvpLe
rLKepGG+KcRoOPiC3yj0KwShYMmaqC6QJEM9qRdqWZvAoWjoFfajU35EIoFvYvZvlmW4d1lI0zxT
ebVVTtsz+S20C+XzPZCH+mbHBN43+S4gwe0+qhwIVPbUMKdgYYgeFd26BPypF4F+cQQddS0P4ueQ
YYpAHncHYlSsVUOYF+0Q9pu4FGsbytdNyzjvlg+26EJEsqROrG0sspugqNXF0YguocL0E+EAemLn
U4v93//c0DT1s7IqeV7+0qiLt1yo4rSMXw3qK2y/qbgkiQxw3OOZIlijhU1QDp/olBmFHxOwjhuU
2AC83JpxPa6f6zJ5ZqFOhO98aHAolVWWiddkvlM1ZQePBhvpcm/suj9IUkh3ZYBMNZkJiJlAbDHo
nnOeYJK8kOa1XY5b8yAPydr73g0C601QNqDy3JEhieB0eZQ7yWJbAMqkrNlWuzqyiHXu5XsAZPVX
NrHs1+cLMMlddW4h18DcfYjszPoquuQrzvTkg441tcOhDjdpPMqjimv0I4GHC73r71ODj4LO0E6S
O4+rDYC6pzrvZ09eaSydp8QN3a9+8LaZ5uRI4UAj+0bc/fY0IBhxa72T5FASGIaglbIGE+Ih2Le2
FmNl7IbzDH+CFkXjOkWbADqoIu4D3g3INECLbJwNENmAdaRfPg9vRmRSeHPc5sHTOrTwtXSpOBbN
pSjBbYR65ZJA6xi7mSiXgqIME11/9uzhgwx5/TKSCPI8QjxYs2b3D8IpdxPnNjRf3Fa24vRMGmW/
ikRjGS7jJz/BYJRNCXp7S7K8tUzil5aHkEN+T4szQNPYGHdppcIn3MZMQe3xtuyBHcG/4lLN7Mmq
WQ7JygufpPoTzA9yEzFdm8lAEP3f5SlvAXSrrgP/nVerE/LnXWmhKE6Tklwq02aSVfj2DwqodCVm
xp9wXHur1TYOx3l3rNADubBQkyxPPkKneO7IgQhWAXAaJnh/vCJ4xx9ynnxPnbOkSF7UUmFJjaZm
vtXZePiB+n7/sNLevaiKQDlGYf+96X6GUae/MRVk4c1X7CVV9LPttIc+y9sX3zDFoSq756G3cdRV
OZrFKRUPeRaKdavMTdKm1hOEAItvhJcTCKWxismM9UT+3RXvFMR/TjtwLDs3aHGEgVn4YVdfccUi
ACCYviu55OFQT6JXGQ5rrdUvEzN3VILE2iD8Ny+uSW+CIF3yi5AlwFoLZ6QCGSYTkWdRH+SIlgMY
WiKIDn2GKBxOqEOUTqkufkHmVduV3i5VmnNfai61HMN4KWsbG4BkrNecWfOU1d0V9xOCQyeg/Yuz
n34ASqekMvbMe9VVY65+VV6fHFROao8oTbn1A5fJhtX1XN61A863meQ39a04qKn/Km2bhXQwGSCj
l/9EntxW+gGpFlHrhweT0w1cFF555YcER5t58Q7/pOhNhNJNu8sYCjhFreJebweTjnH7JHRi16GA
WTu3iO07KkMScVzT3HoxMy6s2QY6PeFrbbZQyDQYNFbz+L0B+I6p1gAHNMiq3hXxRkbETvRt1D4u
G5WWBEgm7bQP8/RnkGT1Y5CkUJfM8jeYqO8b85EggVg6GZGPnL4YdywSi4PASfpWDIfC9Vh/ufA5
gpLmhF5zS3FOFVX70NRO8dAnWQuFyxc/B97HgaxUQtXi4LyAZwnQgC5mGxOEgy66Bx1yIa8vnJP2
KEhpfFQgvWv9IUJeZve+dv9dPW1LkW7guKCF6KGRsW4Nhx1quT2RUDPY2myoK6oCj8YQHL+/CrzP
4zYKYI+0CVMXN9PPnLfpcWA2AvWQ2W/QXakVjLcmy4vH+Z3hvAgGYX/NNwp3dL6CZKCeBqlQdf2z
bYu5/tjKvVk63mtojkfR5L/6KTavut5m+8aDBJQ2mbv+pmVqAdcfJy8fqgYlwwLtNEsPalhmncIv
xJXqHiUgSv/ZL/59+uQivVSRppEqUN53oZ6Q89klJyjA3ikKcBkuaTSlD86xS73wBDkeHUeO/iYZ
eoAgekGWpqoTQjb9cbyK32nFjIB2Ffm0ldAPy2kwjsAUEBiFW0Q21D2ojCwbHe4NWm6cXWYOT5j+
zi4wVfJoznN3P6jxCbdc2wzLIEBq3AQzNNPIancfQVXapYSeXED1Ic1G2+2lVcj/5aNRiFLogtzC
xPJ/t8MfjFnhr1xDhlU2yLC+M0RidLs1juBs0yVxcSD16KZ07v374syM4j0Br9/DAORAIdZDRM0p
afrmBGKSdb0VRT9d/WRqKPPqBA5oK6JHPLj6Iz3yjWcN2b3rqucu6/vn0Iz654ToIfjLT75n1ndF
wWqIEIqUGahpNM+14Mqn2xhUorBDIzn/jGiX63TEgDfJZhaGy7u+UEQBVhgNuiZjqBDIewO3E/ff
b8zszHCPu9FB7eWpfYXMZZ96CP7iBNNGkdruXs5Td6ohFQngmby0BPggtyvs5CKGQ+1ARQX5Zx2M
1NLeOoVpiqXLcaxm+nGXAoL5f3cmhffDnIR7v2Bka6YflwrF8AK4TAeqqCiSzk7f1usCrBdIpBQt
5yhS8ggC47p80zEI1lYkIU232hhPYVENd3rM4lRFw+/ll5Ob9JjiOD82getdKhm7EGjcBEFW995m
hXYgcguvua9dO9AAHymDEq7a0LviwTL2UjOvZRdOG3Ne5leCqE/Ppw1szATtiqLrApVnEgt5ZRm6
IJmSaOB4d41GxdhTFl6ovJuqI+XxvOlmJgMVi36YcSIcCZJbmDmcsRjLN5ojx5MKApyHCa5zCvLT
D5dK1aqbUK1rborxuDW0k2zLaet6RnUFaslXiN8iwpIDkLgodMZDN/n990ayDX2DTmNSvsd+EmxL
OWEc98QvlUfjNkYmcKR+XzHEZd2BElHzuKze4zlUaTIaCEQddTSIlsi1gKyvUgwaP40g2nnmIP9w
jt15dlrsbSB5W8vLxgu+q2DV6Kn7g8k2kTf4jk6hW8oDM4qCbrRHi5Erni7RZXptt/8ef0ABEmyQ
Wd2rQ7JnLJLp07eJRJAqoarqK5+mvcCPLy2TIqBHXERuYHAyvae2xjwxzIUE6q8dasrxWM7FERIy
NnUFBiKpJ8CTBuexE2W3ZbCvouBWNLp1T2jXbAmus69Y/RZCND9KdOQbuNDrXvkjxEJmUoPO+VsS
DwMiqdksvy2AZO3jkJKSqjtRh/AGHd4MOma5YWzSIZ7IO9QIjiQIXVoR1YRRhDTX4WM5lr5bRgpn
HsuGacLgjvz2OyxmUuqPYFy8SaG+qhT2N1DAYe2H4x7MP/MdrUjfOu+1z9zpAC8D8qfhq7vCwNbW
5qNxAXiA+1AbXjJ70t8QG+kb6QbVPYTN/2PszHobx7Ys/Vcu8rl5izycC5X1YM2zLE/heCHsCCfn
eeav7+9QkTcrL7obDSQIUlI4ZZki99l7rW+10KzKU4tmCd8I+Dwc62UF/Mr3FkNvTdjb8mcLRPwf
lfZJv85cwzPNVwMI3BNN9aUpU5eGYkxPeofGtCe1aN7Uo+0e6PyS6WsuQBSEl9pMf9w/5aAUp7ke
qHX0q30DIIIO0E/qcmWRt4NkkXfacbQS0vN8Akfgou9DwT1I1pgdc/dTjSxeVQHIFIWiXjvyFPZx
ZxyssaN7nRdh/wQH30SpmlanFHvpAxE649VWQQGmBG7ndmL/dAIdcVYxQEZPPQgWfvHkkXKIOwqk
5IiWCkUXTF6t6ha4r30idyDdCGw1myHD5Dr1CcGGGQ5hB8N8OzbqvgkGGL2gmrDaDVwxy2YzX1Uj
H1KYMKeTG9YaeBwb8bevw9lxJvdpInAFTXr/pFhuuJnPospoh31s98ghmQCf7/fVnCvlaYgZQgCW
cs+TUvx0qcsplntwkVlN+z419zYBWk9xLp7m7B8zx+uYuPFj5SaPkc6wJrBr93r/gVVId8QPq7VG
NOkytOie0dzQV6ZV0ZRtIgY4xfco9A+Or7W7zDb8E50rHZUuxQomsYfYiupL61jDQ9N6mITIA7Iv
jjtNNEtfi7YkkWDKLXsJwoM5miymnJ7rFxUMqYBWCpTECwqNLq6NLbgs34IuJ8AmDMclqBP1nbXq
j8hglponkKKw+t0cr3ZZtEEiTtpwP2hmj9gLr11ehi3eNfYivfu1F/xrb0JsMqi58fJ/f20Pih7v
GC6tigvSMOXQAmS4AVMkBWsw/eY51IBWMkxE56nO9M3QpmKHlz9fC0ON30NCxPDxdp9ZKxDXd4Zy
Kh2d/JEaBBt9Gd3T4u9NEu+igZUpuvHHTE/8b5aNnjfAH3giD89b0yg8eRjXd4jnmJ2m7XQ2G+jj
cR01z0aQSyGI3b2MClGnNBDWmdRKzXX/vAG8yLiE7ig0lh9emfOXTUj6MSPYD4YCchjdCovbGr/L
aKikekkdTqAm/YqearWKyQ4iDJpNORX9zip1p9wEkVkCd4bTnso1ZtrCh2qqCdd9WsCDDWmwjIIm
EXNg8RCwlgSSimtIA1m7T9IMRxdWlNduRP2MdcXfzIcwoBAy8XcPWb0SouVBjLYZG6v6GH7GPuWv
o/y8xxZggqq2di562v54CEeMSgezd7xD4cmhPxr1mW+mOnp+mvfmjUeTlHBzMsOC0ghXQgeKp0+G
uhdYYudfcd6M6Stjs/xbpE0HW963dATNGRzjTwOM1OgDclhnojeWaqdzB/WSnUpwGd56Xxw6uZkf
r9NfKXJZoFtrIoonGq4MbjmDBhYfnFZzQNtcvntF+22oCX424WiYsZFccW+Z4Ixb3GuxjwNBwI0I
mKLlnos+J7fybUaz+DiU6MhjBasBmC1yF+SNZr5YDIH7en+nekXMEzmBDsQGxLltFR1GM+V+OdAF
rxIBoYsN7jrtUBeFukrA6APdjc1HBQse83XlNfAJBwXeDYFcHuKl9JaMs83V4IkBA1eoY4ubUKZt
71MfIPm7EF05gJUaFpA9z6wIrgqJS04BJjWwPnO6A38pOAxuCbzR77MQQYDPxlACNCsYivRxMGJk
FCNlJ9nZUWynz4pjBstgTFCoNyS8ha5RL7PaeVT6ZPjx9x2f0mlSAu9okGnBwBfj5dycEgL3gVR0
n22LSYCvpoeusqSCX4NlZqo4S5R5rt4GdbjR/Wr8VuEtONwvkqVI7qeVrerovyKV8yPzguF+1mVT
PyyaCnvWkCaHoSzSl4wPihWvYRNd4DwS4SH7F0yr7bKMtn6BZSIIDBYfRIU+hHgw15kzFJe5R6nk
oXbWcoZ2cb0z0HSsZmEJRd5Krxzl1WMJvYsAuy9A5+WQqjTa7PQDvR14JdZRZWYtI9t+0yZq+nmK
o1OMX8PagvXm9sPKlIdxoO7VOjf3yaTXK+dHZkMT1mX5ZLuKuEXE4ZWZvpsUHh4DrXpiXLgdokJ/
c+ts3Ad0FlFP/SC0xDuIWgb0kXXELn5DcMwhXQ2SJOkgJTmZEi1qv1npUUqzBF9vYukdkESZ6vhr
Kwubk1fQp67pJ/myTgJ92O6UklEiixAgJUKiVUWA6x+k1p7pX35WQ/wbTHh72rmhIAZXGdf0GGnQ
Z85K6RnRYjqlVXbPP9NDLoMK85xiyvSLwJNEvSWvI3LufF+XB0Vq496Isme/jYd106osgUo9JWIn
85eo6/kbNTVj/VHVg+1guUezrKlHCIUsZFKKybl14qJxyOooh9Cshx7+Y/g1OvguiBTduCb0VrzM
h1Vgi1UCxsCrysJbAPY4ZszltygLy01W1+qJ7uCvPU7yX3vZadChUbpKzFxXRXWCVeLdMBV8i3KT
uSWEqURKtMIyOxJrUlySMn5W1Vii2ZoR93vg9ate3jGx5YKNU0nHvX9CJS9a2Br6CKArytJwg+CY
9b7BaiQPK95nFJ8MWeTNt/skoPdeFNh7WwApsaG1TziAc6ncivha3EzN2dBji+Wnc/+IssA4Gl1/
6Irk2xiNyiVxlPo1NnfzuAf1WHsWh8mrf2pt6GEbQEjEBD/XFnhVlyRZQvhQchXGRBp+OGn8ZHVr
u9CCT7Ni8Y94PD30Q6w/4kjeoB9nGkXRrurGuQDby/IjnHSaW3H8rAima2ba4H9r7S7f2Jpu7MjT
9vBmhtaikSuFss2cbe2leC7nio9x/wkKRblpTEFx0UXKS1s0C+yWdHenioGTa/FJc1+0hsDYo4xA
LjbQWYFN1pe4UWP1U5KtAn/l20L9jNrsfVZxNHqvPxGt4JjK6b4YzN2ehryXKUcXW6yLU7aGdOR2
gX5zXavZUotHW9Z1GY0fBkCdQrCl1w5LLVvMU2uSHdPrvJdByHO0VTNZ1Nsx95WiYolN+888+2Hx
gqPefBWqAb4oNdBnuXTFQRq0XMbXHVlTL76jfaFT3fk694KkukIUpYenZ5xd86q2dcJm7ydRvWqo
OnYYY0rshvFmlopodF0X9LE31BfJTSNyYBFayfgeTfGtsX16wdFITRG3K0bv7g4VQ7wZBEbcyGXG
6fZyPUCTZz1/T+avzXzoODTXRyNbm0OmXPBtBpe2D5CiQC2CUko7Ui7tKjnydnIv2dzn49WIWdA3
Ll5Wiu3ceu/twVhjYopX86ETlPa+AcJBvDn3hnb8SX4TEdlSN+dGEYpuPzQukSfqR1V134sEoW5a
KR/cAQ59xVBT7oyTM14JWYgXk2p4cgZOuIlc9M+beAkSdxuhw/70K+fFykbtdagssSK/zzrEetGf
mmwSWE8ho+sFoypFs92lIpTw5Jl9dgTmdEtV3OExXehnhWRAmhoZ2cFesRvqQHbXUUFUaH4Im6jQ
ePU0MuPYJtks6upHITqEGoJmJfguOrD8lA2I4HTfNMbjfBOOc5Q6td5oLFCxY2Z53gHR5wtdK/UB
bXZyMRixQd823aWQueEhcS5nlJjw66cyWPHNzHZGUCHxUvnaqvCtL1pNHpk6qM3bmNHRFOqx7BRn
Zxq5TQqilJ2i/6AppLakShnBwdHL4DzfJ6cUaRRmlbd6gMo6f6HMEsJjjb3h1bd1UoawugYTMM14
/nrKL2ol2yn3CyDt//BmilbbsJwcFvPfwBmEu8ykpG8CCrgiGjBDZGSJF0Ts5pGC/KI1pDUPzqCf
epMSGduC+spI0+UMcw3E2fJwYu3rawiv+LVCgpybdkmm3ETn0KZLLVftgsv+ptJbnN6yz9YY+tuo
GsEukRo/rarSvaO39TIWXDJLW5kupLEml0jl/Ju/PPMTQLVhgo4QJAXDk1OjQIuYDJeWDydD10f2
S6Nww0hT+CJOxZu1fYNuv9RgEBB30FqIhoHTYty3kdHp0mJRIFZsMVieWspihmPpziWX9MHRqpK4
bQYGyP7Gq9nCoJnshGQLAcYOqQHPSpWMN7EZM0bkefvuu7EKGbxXro1tSg0H4tVBedWU/DZ/Bllu
mU8tgPnIi8rdaHnQwfG47jzVcI++jbK2ibT61ha0R0J6qt/qyHwjPEHqtFobTLhFM9kYS+eErMeq
SlAk8qJaDZgLKFOTK+ZAfduFo75VtSo4D0G+6qNWfTADSiSd+L2N7AdCUyr8N1136yW37XCnRp2x
JEMmWlXkWJ8VH9+Y6/S7e8UKzxKTWBL/HFu9wQ6O41bX+uDy18YtmGiPSvvzr4cwWa3LsCuPTgI6
dS7V8p4xpppAQfUpZ5aZE3abcPbyyj1/3hszJilRhJeN06PPK5ASbQ05r28fCzrSGKaN7lmjne5q
wr7VTh3vws6ploqFj7d3kE8TAH6yTejC8ogMMgI8Osx2bXUCnDd91CambBvU3D6LK7LnM+XNJB73
5GEtWpi9XfCbDmKJnALLAk7LQ99SEOFd156N3nUgC1TEmCnOQ8HqdzEQ5Phwr19sGv/QtP6466zG
XgtXsfZnDGwvBmfX6fVWl9OljMJ/C9w6h2fPoWYyOSxp+7CQKkZWTWzGf+1NxsSVv1W3UeOiMLK1
b1SAZPMQFQK2VY+iTYQE+tuYWNgs1OCzpruCQs9Z6o3bvmmW9trAx/tCjLUYkpEcUy1Dr+0wG9Px
R5/o0RRvDs3HiebXi2XTWDdNt8QeoWzuIp7GF49+5W9TztZT0nDtkeq6Um68UbfIRek286UrNoW6
FB5BOVFQId+oMIw4rmwP+HieGe6h/ULnyOzFOHfyKCTg8poIkA/kbzHKkYfzE37kPpD326+CmNix
+W04jKrX86Emu8iS6EGXNLqklYRkyNUQ5KrklDbi+3xkcn1lAY1+KaN9vVb8qbv8tadEsq9ONu6y
qCMIgYXt4ZmavuX0A29+F7yNTRMt+N6VSPHYo/fMbVzuhfIxpR9+PRt2/GpZX9xfOz8+v2J+bRZC
qY4H+6umdbE1nSleaW5ivOmRQQ8xgTLb59Z1VjZEvYn4c3ztdbD0GtHf67lwKsmrXatMI5LYmWRG
FKBc2eD03PHSKgQ+2naY7+aXNnVb0jRvY75TBBZ6ogsO4VjEB1uAv0gUVkMjC4CXrsmVZYpX+AzE
g/teClcmUOtPM6zrt0HnAiz1+mMng8ILI94RIBqSCjw9uQ3Ay7QLkmtQjd3RKTPifFQ7fa1yba+g
OzbVprwVRlS/MqKyE1d5SULdf3Joh8yP+h0oXmdsXyxNVK9JH09HJC/dw0gW+MtknH1aEOt8kups
q7NvmsMVlDg55xPmw0sdhckL8BplA9VJ2cyHQxO9zC9oXCmpMm2bTB7++fyD+rKfENlLGFvnfA4O
fjPfqfy16wTIBTXNOypDgSyFvJWP0HWvwxQ2z1mQ1/uhQUZZAC/9QFsAwMUPvrlYELe2gtuSTL/y
1QzoRkVolpr+XYduvyO2lLGwPFTi5pkoleaWNUN7bsmUhHjJ44FXj9AayvQ40l990VKaZEh3abz6
p1JOf9tJKLs9rlsq4oKpl0CtsWuzsN1WAMmOhpVuklzw2aDEW86Xx6GlHqwUEhMN5EWs7ZrbmJhA
hjQ1/tkRESLU5ovPVpIAuubZCgfShoK8WQyRCqqqob+RtK63dvcIPxmrtH7VPAEkVI9ZSql2P1Z8
PA8eHPGiHV6UsqCVT/V/VYPRZqWhVMcs9pQdv6y5JQnAOo0TxVg5+Ie5tkjyKrr6NF7mIxxkuL+a
zj6QX4puhCK9F3gVrHysbrVdaVvOfGfTT1zBCtaNG8oxe1M7nbMThpGdhxzmVdIr2mumDz9aiBx/
RES6sHj/GtG0PMAgCZI+eOmNDpF9yc1H8Hc+VPZAVEaWkMiccy+ajFb9ct8H1ZhWXVwqR6oAatlW
rR5bLsfHjPSsZaXr1UeqabueCJDXEAPalj4qjGgoF0hSfRb3nBYaacFSIBQ6JrIcUXATbZLgneE8
yVhsj2oYMSozyRGrMYAgZoye8THKUCoj+AmXFd56WJNGor/4Jg1Ps8RSAt50eDAaJnwhc40GvVgL
J+bAZL+GPcIhrYBh6SFy25HU1aDdINi29eC7YeoZtpastTSTHldpIduZy475sXJ8dVyIDkFuJmtN
daJbP6jTzsB7SvQwQ+T5saosvxdhgs4vww/fMUgJVtA3NIZeHMMZlZI2qdlvs+Lb7CpqRRPsnF7Z
KoGG96lKpRxMyMQcipgWkFu+aIrkUJbWeCaISGE65ZZ7sD0Y7tr0tehUSOhRqa9tSPLvOtCgvC6G
Sx65UrRMcRaXjrGZFcFw4FZga7wXy5LZCzbTXR9wfV5nj6kdK49WKdoj0pJbJaE486Y1KrzjiXce
wE69cgKdMobDn5nDkjX0kwKbrWEfAlMBRZK56VFJRyJf+tx9EAijZBapetODKMdlCTuvjLUbQ2Tt
FseojhD14sFzy+/x01yhUj+TWX1KblPhT2uRxvpbpkNi9GJHJSGraTbNEDD7wKo5bgiHDDRkOIVz
JKMYBVCaEZ0chVIxuCUdsTxyKjEPaSql3iPWfqEGQa44FuM5bqj5/MGxtwZeimsUC9CHPrfWPhfJ
nqz6/OwX+regC72HTo/t1/kfoD+0X1mJeQ+M4JwHvRgMYlWgCPlR+kOnh7WwO725OHFDj7UO1tXk
W0cgzeqKuVm6sFz3pbWj4US0c/fcKE8VtMqXiMpvn4dZd0x841EvnOrA28EBAyOpW1aoKpbpHN3N
ZHRBNdo/luIj1T14V4Ov7Of6xwDW0Zgok0PBDSkm/2xpJ4EBf8PZiF5HG2qr9UbzvVtYUZ0Lh6TE
KEcwNHUyi1vvQVCicFxqQ1i+twUgBa8T6SWRd1I/1k5FiszisQwTqT9Juh43F9pKsy8+4tDSj2ZN
3gdBjMG26y2om7n9ElNLb/OaVLJ5L6QHgpvBLjcdrrZNgOvlO4KWvO0X7mQE0DfVX0+1CleLCoEf
VeJ8fQOYF0P60ttrl/vBXhGaABc2xs8Q4YJ4b2a3VEzjJVGSDFXFALZ5Ur/b6IlPBhLJ7eSaN4Iz
062DfvgBGY32klvll1/G7ZcpmFCZtf45ZYwvCWYvHmP4jFubaqQmUmvDd7p4VHMU1yrp2z/FtMxz
3fo5KMjahD86CGzRo8cQtnJ4zCsVfOlH9QUkqvggUtBfi6nvd6KV6OXOy/ahDhfTLtLsozWgKMuB
QB4Za9SY3xkyj7fU6IhaA0dDGIw7fgtQSeZ1rzwLEzGlNU6v6GvrY1RrCO9lC6GoqJ25VbUnF1Ia
aV4ma0EbzaWNbXAd9uCMF0TOvDhav6XPpp5V4TqnYgTZgAEp/CwT1Ku5+tiIVn/KyjZcYfcztq0c
TYmuORtcvG6GgxI8Ta1HbpvBAutjvp9X74lCrxIzWWxQ8HY6fqLY7GNsITQypTsrRYKBCwAWVkbY
NHDc6VXxe5+MwUp9zXyUhUr+wWeOVtiaSCfRUYF3Gh7rwjWjm2bKrpZ4tKaEy6peeftkoFFQhhSS
mUOLNREL+uKSW2gl31jH+YfYK15dNTGPCAOoh+WcMKsJWo4QU5Ai4r+UdNlOlUeSNdCHpaHax7kj
4EI8o9lYnYuham7FxGXNmkS/pFqnph9crr50H8BHmCPNnGJSt1nqIXUdNFfeSr3751XxVVcQA95c
3yoetUJ/yhVXfYz6+GaJmqsvoRHrsA1xMiT2lzqk/rVyMvPmed4JH+S7n8qquMTExfLjPS5pC8Sx
qV9b5vwPpUBMkiItwsnHsrMISSuByOvC1pWLUjgSuLIz5VAnj21f6ZemddAe8Vd9QVIH5t4xjM82
sWlXVtn3uVMItvJRC2qyN0h5uniVp2+6MA0OaYLsuh+TetN6Y3A1BMD9oSOZqASithbRkD5TV9CY
9PFAzoe01HirOtQYC5DfvJITOq/961CVh0ZVp1B2DHfTTo0CaN4jKhaT32o+mUK6xLRXXXBYjba7
f+iaoN6b8lHZzEadesK35hP5OHt3Ku4lhZ9DoZepXoXMcbE7lehoxWxxlsgHVVzxjBIKMiTloVCs
6EJr+FTphferUwTFk2x1sZ+XYkbRx8eaBLeCsISrUkYvfLDKK+k3Yt955OKVJr4ivyVx0km6T7pd
2EQmtXpqilo9N1NyNKhCi0UnyCSrLTXb0waunnxqqb2ooEOqJMsLlNPnkj6BDXEqTGGtx+P2fkxG
GMIYoqoWhUmsT9QiRxfAPIx1lcHbAVKi7z1usgbuK6QcRbJScsV4EoWjnH1CtFygovMC8L6JFZaC
dvpuKbYcbLEwnNePTj5469TF6TgNcBQIXUrWIbawsG1gjbWua6O4orkX2wTK6mHovDMY3NphCIVf
qgiFzbfa7WyMj90qyJjicwWlc2ATBVontbULErVazpcQP6fLkARhcajlFUXrVK6/UXZD4kmv1yvR
NEVWu3WM2lvOzfrBZqjWk0S961x7uNqN/jMPxkVr1eYbE1tnG6HgXt87Idw5gjJwDl49ZSgW0BST
AWRsZ8l7mD6PnNJLiCzma2mQFpJZrrabD2smMWD8ZGdHhNZrFZirSm0PhTmEe40y/SS4KA6IUFdF
xf0gbAiiMkIuFQ4nOEpaxcixZ1RZsp/7X+6IegVa6GE+0mQ3zIFvvPRwqQJTNPZz+TNvgNruu6Ko
zvMRwXHNfmJVBIY+abh7UipFmp7TqFXVS556A5nwVbkra03ZVZX+ZKhy4Cnle31W8+1yvLfYq1OE
AiWAKjmbKSMF4jPz4UcLytqeyQS+M3k4b5BnGcQBAowzRgKDXcGcb/4qJfV4isj/Pt+/Zr3L/9my
svuT8ytaBvo2s5HzfOTHLC7GlkSFcGImq4oMa90QELvRsyiqmE22KyR2B29gTCHKXyfffAbm2JyY
x04ZCow/uxdk4WIkIbgjVjG5mWnmLoLG8W8J2SJHuwA+iUD3Nj/kd3W7YTzFn16+Yn7CUDIVhdOU
b+bH5g3qiKuBcRbKbZEA/xSNu02B4Q2lYIIJnGw54c3UiVJLvTOZYNmB02+vYJxiyeYQH9KRNtMz
4HkBNI5RDrjbS6ZiRZkHaN1onOZet1SYiTGqDiY8YRyD5YfpCuC20kKC+ipZhlXk7bshaN8y7h9t
SV5CmDm3WfifZv3Bqxge8FXqnt3KpIzU9WYFU/HJ7gAOU/MiCYROk0ObQXkNnnmfeta0La0KyTxt
bGiVchN17a+9GmjaDiA/xklvU3miRy7OnXg2S7tEduwns38N67TcOqSLPJR5P5zu01Nplp/3RJne
VJ8plUlBeH8oTAiZnVisrRqjFGf5rqDietdsJhGZjXdVi27VCDc8z4/PG0XRQlagVLCF5gEECRlB
qFro0twXr0GcKzsGleqnkg/dhvB0ZIbRkLzPe8RVpPe9+2OCKy+Nmgc1q+pHM6TLXVPsrXFuhd+w
Iu9KXau2jHhUtI7dRhmz9n0KXU9KocdjJqrupNtOu4yNWl2acYlywZu+6xkOi/mC3kVoYGB3s6ZL
HsMCCWdv71PNc/Z9a+qnVm7mPUw86ckqNveDITJO4IEIIgqRuInZPRsahUsYBy7LuZtXjfF3u+rz
k+nkzQY2d7ciDZDxzKSZSxp/BfN6XX0dLdd+8PLGPESDoxzTotJoLRAiMSbt6xT1+k4Pa64QsqkU
ZCb9HR2VfU6j30OVuO0spltBHXi4CD6rzqGRj4UGP43v7ozwwoW5eDMRvLtMT+42fSuxHqcp8W99
1a6Jw9MOPaVauRYjd4Va/WAlQFSIywIphh7woDU24mG5MVhAH+ZDYKacZYMN80LOa4cs/u5HRrx2
3RLVusAeCnaW0GL5w1WmhYe2a/tdx4Tnr4d0l1DGeSGslhYGO1n2ITPXd31IR3Au/ObH+tghIxVw
BWIc8sYwDLV+ru/SsIjOXUJkKp0jFbCfZew9E7P8QJr2w31ANx9z4aJTq/KnyoLA3GquPh1N249o
5jLTsBPuOenY13sjT/qzCSm7WtVeEy98E/Vh2fRXGGDJCaHz1RkT/WR0xuJ/FLhMGaP1dK0GktaC
0IWhImdQc4N33sscfcQmgepGyM1IcvXSVF2p/Sqk+ictfRYxXmg/4aEVL44t3Ymm+2Rmqv4yFb+O
cjlSMtRuOFr5TyZXkBds2z9r/pQBJuKQKuWSjpp9U+USLs3NA24A70nPS38fZwgLM08CI8vI2aBL
qRZx1YuVl0xYSDohA9DU0FxriYKRwso1Cr0UT5rRWr+OHeqWtVmY3UJrY+fqpCz4UsVrlwM9zev8
GLzPfqfSSiEWTD6W+wM1PfBINcrRrHPL5CO9GVOJpdlQ/W2suL/2+l75chhQbJkG1Utagu57wDBa
ywgwoHDoLn5UHIreyD/G1Ha4X4bTU+hM8GHGtlsrSGXpQ3TqBcErUoFSoF414D0nrnWN0xg1Jlpv
QpSsyCQ0qESV3UZr5IPwbbqCNCTkJQdXbubDeTOFNXT8ybsCte2PbuN1cKXZIzUTclOhDwcvw67K
w4E69EfFsxGVzOwMhRCMuCZIWy3R9OdeTSbKvzZNrCunEDDasWHaRJgktEiJv8uKAfA8cmaA39ry
fuW1gvw40Wu7F1xYg7jHqtjE5pKrIT93O0pBIfW9tkBBZu1nCU2pURBorOYMgv0ea/Lp5ofjLmO1
xirDbcePsWRdoti59lhwfi1yx8FEaA7q4/yEJUl5RtnYu78eG6zpajh+S6eSIDcERmKRD3Z10SHT
PYSR5u1RQNSLOCdSkXw5/S3wmDDHaf/Mzai5WilptvLhijRkXD44whFWr3Xupm8QeHcCRMBnY9Iw
GnXHv1JD2ch9MnuJ+if+rGvUQ9xCgwgF1AAXxpFwEYfV7abMW2dfWfIy78gGJemvT4pecjW1RufD
aHwidXGFWQwrnZRopKAfGG6bBqPnmODwoWQJ6Bu4wPUyvmq2HATpmQKGh8q+xgH7M4+fg6YRXwwY
0XimQYU6uLBWVkMTGnJOcSxZoq1I+OpfmG5KD6ErvqbuHXiK/1NoDraVov7mpay6EyaZ2Jzi6VEn
tHgVGCxnB6YrG75F7tGbLLFtIDHumc4Oe+AsypYw0QGRslVuIo+gB5ZiDsOPIXm0O1Z3QT3Ku5n2
yPQawGdQq++VLphqx82XG5GdCSIneDAAxaOnE19pUr4SB+C8q6FHR4xJ8HPoNGKZeW5wpXuGSoLi
9WhD0NtjuBZbuztlueIdlAhJ4DgWxnHeowzXjz6hQZt576/Hwr8/5semtaeZSQ7ukO06OlhbM7KG
8zjYxNlMWvoSMOFGDODFP4CvMygZoEBOwGX8eNA+WfQOD0IZ8kupW5cIP94STVl30SMG4rqNm4Uv
jbunX+5vwYs4ZEgDiR8DN7iUGI5HE0e8UzfDnlYXgGGbOrVH3ML5r+IWwmnUFK5/U0tOXegM6X3u
x6qnV0Ll8bd//Md//9eP4T/9r/yaJyOrzH9kbXqlR9fUv/9m6r/9o7g/vPvJoQlHEpuwYxumIQhC
MQye//FxC6E///6b9r9MAMmV1eHDMuwGLICSDI8QPIkuIGb8u24ZJ5fW/B9CkA/UivqH5RC04Zp+
8Wz2LE6cgvCpoOybZdplHIZ29txVASQiM61/MBRYtkOZLIPWL04WA2jCrFq6HIlqX3JlkjDupv6o
S6ybdV5ygzUwQ9GR6he6XOBB7Gk+8lxAU/W9L2SJ1yGMIkbDfj0hPAOz7eCfv1vII+R7aLX/PARQ
rx8GJDr3Z027xrw5O5bTvIdDLxVas0yrC0H2o7R7mD/X//jbB1vPH/QP4k9Qi9Oq+Pvhf59C0tDq
/I/mv+Q/+9fL/u1Vm6/8/JF+1f/PFz3nKf/9+0v+9mP5v/96d8uP5uNvB4Tdhs342H5V4+2rbpPm
zxNEvvL/98l/fM0/5Xksvn7/DW9y1sif5od59tuvp+QJ5br/4/yTP/7Xc/JX/P23TfvRfKUfyce/
/5MvcIa//6Y4zj+FRmyBY6sOAAPV5Wzsv+anXPFPqFmM+JgQ2bBSLPHbPzLo8QFnqf1PR7MsQnAg
p7uqqvMe6rydn9L/aevy9SZIW40ltvnbn7/7ry/H/Y/2f/6y0Hf+t68LzBvb4n3YvDkgRI5j/v3r
Evdp3OlTFm/IkSBkuEDGX6rNFnPBTXH/SL00eVDp5W5T+Cv4QoEJO8mOtsILCzZnhxvkHPntxbKq
c/idBPRwx2jz4iXnwWMANTKeiNNPWM5PjmST0fN8h5/qO28Ztits3dlDGjevUZahD86YtHPlWCle
EyxhUTLk7YCOcMta2YO+zy1YDkbvLCfKgfgVZPRXkmLBFt46aI1VGpBRkw/A3UEJ0KuAklnlUKvJ
B2V+iFvAz7cJCX8PLmlxZAV5AbYUc0P/59kaTWxgTxFY2Ye4rRFyaxrz6Gb6SaWwBXVpWNmPvLe+
x6HXL9ElCmSYigKlr/FuTuEz/2kiEk3T5E3160NpIQMAY7YpBFkwkK0/x9B6YEW3YIlOHoAx3kAB
wXVSDZSv3D4Nmz4rit1l6+v5CtlXja1ROUDW/2qtducVMEpJlNsyVfqpZLW9SKyJtW1k3sDuPgB1
ew/z7s2jgftAZ+3WjuqurfUz/WPzYmSsiTVwlVMIfD/o1D9gYB98Gt6LplefDbojcIi6OCSUqnV+
tvpa2KhPSWPqd0guTpkqCBOxpBzlFYHKFumadswsPgCqdGwwmKuXfkc7gcyv8lqagN4jZxvUhv2H
JqJ1Yjcrqx3iTa0k+ZZBUbworFhbtqVKIpH6nrfwy63aUDB/IjgmvpgGcp1Bwyq0aqG5fbNTHJd5
APT8h+Jo4eAgR2w4KAz5vJDZP4Jti97mA4Q99yXoAfXnHpEAqRhPQyJgcNblt+a5k66WWnO/JVBJ
l4HVvQ2df1BweEYhwu0urZW1ufKRmAGgYzQRNTtW/XiwS9AofVrcQmIT4XEKXdv02U/DWbjwAIde
X0Do2kz4wv43c2e23TbSZeknwr8wD7ckQICjZlnSDZbT6cQMBObh6esDs7qs1ErZXe6bvpElkSZE
gBGIOGfvb5+o9XuhgIOeJk4w1mSJygi9rPRNycktNQfWtVa8j8OhdRvHYE2O4c+ZtAe6FcPaiE+2
+JYvUwloN75dQOW1lcv+76bBhN3qBv2ZZVtjITK0hVQXYC4jC6QLZR3DXXY0+EMZ0Q92caJ/VNL3
poWkWZ31BvlUlcz2KtGcP4um89smvg/7dE9NXjloUMViPWm8Wklf5ZC8rjrM8HJltzUsrQfDTE69
0eAQ6W3fNgl1G/QpoGRcHnQhoSyQH+xmK6kdpZWOknpyHvSGZLqUANKanJgSCj1umZvEloqtARIh
Ncet2QqYB+lAPqOWOVvuQ/lpSO+TLi03vFThRn2SEOvUvIbxEkMpYOMf14qvIjF0dbF8KUTnxnx4
XZJhJU3tAjNS1iwocQ+InhCuxu6xJLTpXaNE+J4JHsOVaxyJS5u3JltUQJNDDj+HmnDaRgWNGzOF
/opelm5DsyGqDxl+aU0BKIGNbsD7ssCvnc5ZN3xVluqhzae9JZe70Cq+5WLxTWMQgWolB/SGfw45
LVK08jRlMJ/ZWkQYSNJ7au98XeADkAqlJ3tlwHGORXXy1IaCTKQICDBhSpkN1CMFST9RKTmxaA9d
7Ot9kBaDb/fzjRlFz6HpsFRjsBHGIUAAhQp2DKf3auhu0RzfY7DE84c5mB6DfmiygSp1bVV49qIT
TuzBC2mn+5o+75OUKn6eE3hQOtn3ebK/MQ+RZhbhqCw7Zno7U8jMm9mzkqKAkyCb3ClHp5VJSEf0
pQSCRBrpEjLJjYJkzV4+YB4HAmov50iLz10rZ2cjVoZLnEieAiPoTiTVvJnhju977kcB9Q5A4GGo
of7MNx3TORnQ0+vQFArthki6FXKm+bNIyp1iRw895NFzXlQIYybzXlqVz0m2MOlKAhv3tEtUiU+F
Q5QeJa6/UJGS9kS9kdZugFc8fSGTcj6iS9adjEz0SSUQnIUz1yShrtSZ2nG0x/CxbhpXcXAcgOz4
XlrKZYI7SlVvJB8vniV2NHn5hfskuGNNRqrZ5Lk796FrKhrwjN6gTTGptMzMfrcIszlxnokQJwkS
LxncowLTxEAoEIFG8uBTot0aqUGwodygQJAVFZ2eQTdJ6Rx2F/kj5iLnOzUy4r6qt3m0xX0WN6ob
thlbhNZAxZnoTAaS+hwacnIqVOKoliw/AHR7TMRfMbmazAsp7QdyASa571w5xe3EUJfyuPQm4XhA
Und0yu4WjJcbFR6kl+TZISxH3yzqw0SmMag/3RvpY9byuTSzvRZ2JRmHacNNryZmMta4d8WwfjhH
dVdTRVEIiSych4i8e6NRCy/qted+BsB+E6blIZZw6M7DfTvA7aUTRyAOTh2mNYsPAnRmkaEIsdQW
vrRhw4Ii+VsrVe04Q26h9xFPpzVy3Agxr6RmZj9nzJtex74XBUnqXmEaTsRdWane8CkCxZURrocz
Zcmro1uFAUWqyJq61ZMhi734foizhw6dyGXJx6+Ee2he5iAjW6gsBXNEcGeugQcoant+yO3oWSmL
24FxfjZw1QV5FvU4LajgOY3fxtzWpUUKD7BSoQYuEbiq6CTmoaPu35xna04DaPcrKLfK3ZbWs889
y3JTCfNN1dA+GRJ79PsKWn0c+hDhNFC3xfOkpbWHwkLdSOb02gwjy7V+YV4UQDi16KI6oxKA3vga
Iy482omxIAlOEKg1zCyUvR41ul8kuQztJe8Ix2iaZth3kUb2Hx3vjcX+5Sj12jcpEWszCJ/GKhQ2
rRklSvLXYipfrGbp9wQp76TBpsyLPJncRXg6a7upUQmbGhQCRXTNEDsnhMGudiB5jWmZvpYzPH55
kMa7sM6ik8JdhXneuCc0qDvjWDRu+wTZ5zzuzJGM71I0YMJabjh5EyVHBugjYwcPQ4EeNErrN1aN
+qmKHC2wFwXjbLqneGqj/V/1plQq0qMxcIPlXG81RU824yzhyZ7jS6nLXxMRX5p+BFAxZY85+cHY
2PEfO+mtoVgjvv743NRF4uU6CsYEatlcdL5OMa5LzKOTKb5wYj4nthvFGP8a8SQbzY3Q1IOi5TTH
MssrHYPm6wtrknYrStZUpHQFMPLPopYA8tV/VOQkWyaO2twEnZ7BvGUv3m7CxWFpZN9MpnqTxPYm
TfU/CoVRQ5iJ5smL5qqDTNSWIDWhqiEbdSoOTat56MP2kUprkC1gHAYlIMSt28qAcmWsuYI+L/Uj
AmRTRkVLcs5SVa95mVbYzWosHJ38mPTV9xE11qbT6sbvh+4uq+f+hJ2+96m8PS+NGZ/Q056mruz8
JH60AZGwPeWLUykRBqiuzxliaea+++X127jSx5CeEU999+3f/6tZ+BtVjbDkH0/6+5GPz6/ChKOo
WtIfFvvP66N//0ogVnz/wu9+e31WM6fWHp0/SiR8XvX6JXViFEr/891SLu9/9+EpCVSUfHP9Lz/+
3/U511dYVJlV2Yf/c33i9WX/rx4elaoGA5XCmTbIprnmhGRLxXzbXZNt1i8/Hrn+jghMaYnCfbNa
ITfXeJEfz7h+d/1dn+sOGRZbh7JJRkQb4fLU/b9dj3D9UqlDsnA/4gjmNT+EKblyWeKMGySVBJ9A
s/uzbgRMP5t4m26IKiLKeny6kvqGvkTshzVc5PoCvfR/Qk5Cx/wyIGck3ZvBdw2XcYqpOFy/u6bO
VGFE3nSlwYeRNIVWMF/00kl2eFa+XA9VNCGGOr2H7r4e9JqJcn2AcAk0nVJHh39qxCHGy81AsARx
Q4ZDdku0ZrFcv7s+ri46j19/ef3ZohoT9Da33fXJ717i+vO71/nxOBbraY/sOvRqc+Du1BN9RDQv
WVLNeFCXiLwKYPLk1q8noLOVeNnmwrK2cy0DZ14vKcohHi/X03z9+fpdA6/VxaeOp299zvULpeBV
ZB8rbnG9HHplK642OGyUZ3UAbupez8H1S7JekR8/Xk+TIAgwR2gAggSW7Hrirl+uj/348fqfYLz8
96NiWe8M15+vj1yfmCozYWTKJTQ1N4zi0MslIsULrd/RPU22BXjVeU0axPnmdO3JzIrzWIc3uoI4
WQmwGp9qZNwyAF/VsklJmAP2koEcspXJpJ3laG7J/XUuz9zALzGtxLhS7pW+DZqyupUN9VgmzxZZ
eJns+BYqKBFHe0FTIr2TKYw1yRw4MuYQO4TP1QWd0ew6fbUBmn4jjztQMRiS4NMRCTl4TIM3jY5K
T/0rKv9ql2RX6NF+NlTXMHh343gRke0P5HZzIf057ndIJncW67myTz0ColUocTlvVvfyZiaiZBOm
nQcnYoTcTYRUH2GokeC81q+6Y9wN0wsZMUQ+VAHIn5PWWzs0uj4FBrckHNjU4Vo54hiYaXec0va2
61kIaiDTZH1vFSlvgh1M+QXX5sHq2+OoGQGOygMlpKDSbTLNEM12ahCmyrepmIGy6a9jEsP6+6r1
0x7f/0lRsws3tJu+WNgRTMeh1Rnf1j4VOiSl0QP/cIJxESizGjTVxEJ12vVddiAQiy3BZRi4lWAW
UbJ7eZR2UluxDrDuw8V+Gorqzi7IhorroGf/CFl1eGAdfM6K5WZ9A/r0jB+P9kqwkP8H/mNfFeP3
LFceTE17ahwgbol8S2gKPCR2YARbk6l8T3XuWGran3BxQFhFxzzr+bck5KQ/r94is4OPYim3vb2T
q3g/dbUvj3wmaaNZmtdRjIGEWSBZUZcdnLlBOyBsPuVSt88l1ceuB7gkCuiKuqHWHaxOoCwisXFJ
PRNsta4kvkqra54utZkek1QN9AJBCeyP2pnuQlVcwOsdFDs/LFKJxZOj68vR/mJ3mV+xCihN6yAZ
X+Jy3qUSZkAblVlh7DrZOmqt9pCZ7b6qhI/sZIN0/ciO5zxrT8SlESCqHrtIvq2z5aZPU8JrTN6s
6nUg6sqvcTL6KdEM5FF5iDFCZ3HNiQsjt1uWjY4jBYseHnqDbEK7RGqV05qBY9En58w2jpX1OOvz
DZHWpExbvpZRbmhRZ+fxFziElsxU0835vtfVY6arB1E1JygXO9t6LSXNZQyCiNYRf2fmcmhGagES
vlrrOBhtAD7kvlKtfdY/69Mf6qztaZqfrISOGVjsWDD5tL0bzduIRnBdt7dyGTFnJoDMtMtQcruz
zX0XPmVNsZdHm2HAUnOaQcdT3Ru6A2145DxgtK37tEfgYg77JY3eJnW40He8UD448MqvxpTfs6Pe
aLQFQ6qALF625DHdSa19QCmJDcR2uzQiFVLewcEPRLMfdJDkOLkNpb7YTfcsC/so1xYSaP2Aspjg
Bf3QASsnfvChj/pgGUvWWoGgqmIKZqsyAkVasSntb4k0vGTl+NWK/yKDnWCk6k6p2gMCWk5tQJbg
HtX3XdwPr3XWHlUCH5VackWn8gryM9IMOFQTLmD5DCBo29gU9ZTqPpdJNo/nuyo1vjhF+Up4Ihv+
MOiq+Ys8ZD5lS6hF8lZ01R6nwBFbe5DLVOgmSo6QDu3uRmoACUKksMJv8TQ820X3xL4hgH7vg0k+
lAqgJGMf23RGx/k8WBHuRmOPYjCBHFFG7LFG3Ea5ts+M5eBgMTBT/XFVuKkFa9LlNIWcYrl8EmwO
MiowjrGg4GOrofJJkpTbtbcXKvSKhOnOjLccp31eOOdE6u76pPSy3txoWkqjJbsAyLy5umcc7TZU
7OchDB91aORWVAbV0gUA1IlrC89DJj0aUNnpbp9rtJg06Nylp+jRSXt4wx7ajh15lispLjvP4da8
t+Q4qLr4UEnTbR0PFEaVfVySK1DaF9IXgyWnmxO3fhFSkDQCUrS8FTFcL9Ml5XOWKPalD5MzmlKS
Nw1/xP1QGcl5HAFx4GaEUIBkEScGaa07izBHA4sgGR7xvVY/J2jCW7rqNKs8Gc2frkYBOSSBvAAA
0ZxTPr1KzRCMxV0dLgeh2n44LNyf5N31I65lz3MS3+Si2bY5BOzI4yOJb6BnliGidQADpHS7RYbD
xacgBIYlp4trtLRCY/KYLW82pj2FdDhe5X2VDHutkv3RMF1DavfdQ5obQVoWWxl3d4WjvYhKL/Sq
ojuOLUyY8Sgb1n0d62fTHP3K6YKMdAgRgt402oNCBv00FKe8jHZZlhx0cijTLnwxHP1PPcpezNg6
hG25l6eJfF9i5RSC5a3iHjz4U0pFMbP1nWzX5zJHFXes00fZ8Mmbhid7Z/9hNTjlbrAt2RLmRs8Q
pwUkudK91Q7aGZ9ymmpddLK3TU29KZ17A39rqyigvc37zKnuCFV8TKZoT5oUWxLVVdKLhuh9Ff/o
Mcv4teI6xE/Crr5UABsA3IDdUk9GshwMW1r1ZWcED2vCL8qyol1RCduqtDxLLvxRwmoIf0BBUIel
aBcbFZ9kXACJ6vEXW7p4s5fyJqoJKs0Tv8woIUq4SqZ9yGoi9I2uOiWG4XXQl0yvBkGFEAtA3b1C
SnaoscREumpqyY2h3zeESSxgyESVeXmm+0RMe6Oae7GEmK+d9uzHAlOms2C4tU7lMmbW74qTHN7m
GRz4jIwAc18N4l6jTx4VOYKCB6exvyMg1TvjRmrlA5yjnd3YLnERKtisEEvmRKRwLG+covFt6FJt
MR0pTM/FzAS8bEdUD2HJLUDdl/18Fo1+qEfx2ob1V3bNuQ7CiWUXDcsV9dhu+3qdw2dv5o4G/AZ2
ZnSIy3LV5OzlWsLxTm6zdZfBdAS4tu8F4aNkHORTQGaQHyaQTlm6hTY4ZnyDdY78Gl9kqbP8igic
ZLLrK1dRReAs7bYs/4C75qaYWAuq56ZquBpIM5jQvlqMrmMTo5IvtyRpW24njDuzlY8WPZrKCPco
67gVsXGGchgVfmi1t0acHTFv7aUZ21a63JtStV+U5zRrDkBU/KyfHxNzOZk2hVnqmCZx4VoqH2Mp
OzS6QyHA2K+JO9pi7XBfe1TAKDNfwkU/6d2XsgNUp0XMRxl7iRFwj0b0CsGkVLlDacLcYDKxM6c0
d1ZJmGJNFbsJt1gc6OLAVutu0HntyB3dSfEc0MXwQjJfabP7qkkYucT0nT1MBXHdUrhHXXjOaxbf
MUprkmOwF/lGWKICBCpSMfrjp6XqbiZdvCB4ebBDi3on8HiBNNaC5NW/tergDvrodWx4au6LzbiT
wvlgxLjR7MSTwDtYzBwK3jPbUJ6adLU70DBfMBbVYVC9KGq/h0AbqDqSeO0vqnmuJmMrTGOCDme0
plCTo+nEC9JKiQ5yxFDJ3KzMuH2OPuBNkMQ+6ly8CMQ1VJE/WZU7OiNxa/TMiAdcFTKUcLwVsbQY
mDydxStSh0Qwsav725xafpHVqJIl10BMJNvoZuxx1xMbYHQI64rEzQAoaQp8l77wBnhHlDRwaj4P
0+Kt4iQpIuytI1W0xDmRTi5Rg3ySzBMpckfcZOS3+QPB2llH5LYs7+TFYvVK8s807pqRe1Rb+sRH
+kkFpUbBQfuUp+xRbOWA24Oyde/3hOIaGmv8ds/0TbE3dMOSaMLp0CGA7obBXzTZK20y0SdCnHjj
BLDtRqwuavWaqcLTJs2z7CPeIKyzspeVwgsNB1z5ZkDWwHx8oFK5m+iv6VDmTP7AOBcHBfh2ZKOM
xp+OsZLEgl2rQQ3Tl936tvNJp/GAX1fuDsX3ZCx2YXsTOlChVc0nBFbAZUcfH8TS8BAr8UtVUWYV
8k2N93eFFleCWZxdo4DAX8+aFw6s1dtpNymdlxst7wNj3wyV29rVUC+SttkMLX20VDr1BRscspLD
wXIlmow9Isu5zn3dOc9NhwmwvFWYn0N9ubHk1B+yxtdy6xTOrZ8bj0Qg/RGGyzN63IPcNF9Ecduv
2yNZe8hZwPcddW2nP4TyfIMAezuZDXVK/Qa8+k2UmLdmLLlljfA8ZQCl6bmChWhMAhdyzNTeHnVN
e8OxsCffj/p5o2h+aEAwnlJfcjSfjvNmCokGH1hExaafjes0ZrpU+AOSRM+QAalp5C7qfB9fLHJy
hIkpUmktgWNCMmIZnRr9qDSVN9TJ2QDMliu4jhWFtoDpVfXgt07rswWKEzUY1MYXeheINkMB1ACb
Ud1lRi0eRT4+DR99CxsX855aQEB8BXe1BC0MKtd4ftSBzimKvOtxjPSgyMvW2RTjW2hpfqb6/UpO
pGugmtplZPotpXO/6G6av9kqslFuWEuv7zoMUElZI2SkKqNqgZ4jBSirXSqooDaTt168AgsKRByC
NCCLC/QpvLK1lneG/pAM1Gil20ioUEcA0/edh8AUx0XpK6z0wxFx9bX4A60z3YqWFmIFsY17+TUS
GjiU7F2/vX65hkWXZmm7dqOhjawyYCNLUfD860PXWOlYCqXFM0F1c++W622vVxWtuShR/Xm0/Gv5
40M15Mfv/q2Kkgzx17bnD5FslZU3zXryDluZplz21qhqtseqtflRWqmpy2+ziInSGCglKbPYs6SZ
/BaD/SCBzfi7wqa3a0LwtXTj9PE5rWClX1/k+uX6+8Fg825aZePKleR1hphoKxkXEFGM66aFFtAV
4wv4RfSZlljO45CaT9E0w56qh5e4cuz9WOX4HnE03IHafS6qEMbOzJJIE3L7BSUoy7bwtIwoQXsp
qY9VCIG9MIfmJYHPv82jEvn2+mNM84jwHOW5hgh8hmRjMAAcfp86NsLePMd4xtO6SPfNKfR1AfIM
rX6/a+QbNtbKzTJ2rxhlbCyPCgSb0CYjkTXUbqIL9WItpj839j5mN3hjhWPyJJHbZgljCaxWrbxc
qa19Oyx7R7C3AHan3WdtznrFTNwuGsP9YMvZ1iSA7iTSYU9A4vggl2V+m0fijwQhPARQh0GBDtfX
Cn3iFncxjCrbUW3MfIUqRY43gXDR2LxT6uIhwwLtQXPvVFPZZdMkPWpz910d5/YcK8BhC6PwGyUM
X3MLAhEA0ecxt2XsTxijp2Kw6LgjEA7ZrnaKcDs1PPW6zjoVF43J+2biw+UAgJHSaPYtm58RtG0j
h14VMB0kKYcKlVh0miFGtDjJ9kTmUiko2e+sldLtUHmhQvP0xrbRInidgnlV2s3jyYBWHrLHQVxH
JmuK6WbZVhK3Hp0Jw1H9SJQ+ntwHnI872ZIPjtzRv+R9D8YeT+ZtJkpKZfN+bs4Dioy8SY9LjfN+
leWki6f3HfzAatehPigNun6Wvl2nK1HjV0vviJ6hcQxdJx/3fV66+cBnwZF2FVhNM+/3CnYr1UFy
2sae3AStUAHftt7cs1xRAmdiu1aWHvmgbrRgTLK0w9jGARrgTWLZ3iI3u4GeCsVaSoFzUAytb303
2Y3TW7lU43PI+CaU+tYmY7JEv2ittiiat1Xm7EwwpWUTualcbGIp2U+YUHvYAeSs6d0UaDXUer1t
gkxxtm1JJxjvXcwMuS3f6gLLM4KFN027pchhvBYhhkLawTO1sQMYUE1e4ZtbIjkjhSpggumKYBSS
CBX1KLQzpDIu7UGavYl+bEJzNN7pBUW2XWWnO/kxhSITPzbmLX8Lp6ElZcF5UZtHbog1C5aRIpoE
269/6EpmduUF7gQKFrSLUbXJTWvXzYRCzn/SYd3mUuyq+le+U55YS0O8zaXLqD+pkGYRejXRF4Nx
dcABFIilPc6yjaNjdrWKXNLelDaqK9Juu2Ba00mxnaduPwkdVMV8oG79FxsqDf6FclI15ym/jJp9
MnTJz8QN9BEPG+0LayTqK6tRqN20qCva8KlTbgT3mM6xN1ZzCz9509nIooo3kU2bPDBG7KDVS8XJ
XJf5cZZwUnHeSyq7QJ1cuoygBTgMXQrsiO4VSrNmJe1i9PWkXHfttMdkvNBh1c5m8RKpALmAgOvW
m8xapRqOWduyMyCgAENBzy5UQz5ZJtajPav7ImqO9jIdbLO+mwkuXWIrGFIkZvHcexVVWVvfg6/a
yHPBAk47O2b1qFcaG+7cM3BYY42+i9QxkNtjpZMQQJwOKSB0+LK9Uzhf0kah6Dodk6k7x9UcNFvV
7lwzcnbONGyssdqY7IyJrDVhYwUpSz5z28RBgkaGHnqxsLtONiQvDP0fgnw/1e+aZ3T5CkniDG2F
UGQcaYNNyg46APkRtUekOBtxsaRLiDl7KS656aIgS76Z2XZ8ENNWGj1dBAa5otpRIsE7cvv8CU+i
nb4O2feU8YG10BNl4WuGcVOiiy6BERLkB8GQ0szoZJhOhEv81ePMGj3tcoAdT9owHpKWgSuHO4Rc
u6FT6ZLomzi6aaYFVrV9At8gWGEMEpH3SeKvpQYALSS9SMD9aZxk5mUAWGK8GiTUNgtzGMIkMLyq
eY5UqJOjvZfJeXCS+uth1OUnIvPeUGPSH20veDUuJBmdKp204GJTcrcY+uYBeuoGli0+NgGOsXTB
/pH5NiKZMfg0pxeIfysTYEvfn3AUJbASsevt+zw99zBjq3a41enED9aTmFU305zH3gRGy+T4Zzg3
zj128/ZgWcPEFGbIXxE7m61dBKSez2zy8Dvn0B5OayDTBUO2zkrAyr851qmwk+QPR9gjNw2eMCqs
nqZKP0qFSQbQYFBszc8O+vVvisTSZXQkkiniJjqGZHMgWrDiFztzwB/zDLNGjtM4unioJsaKLaCT
j3puHYseMZalRuKQD5bldXTp2KKHJqvv0MJFoMoXzZkfzDEhrUcz752mrXyk4TbteWJDqy7cz6nT
PFIsz8+RLDPvXPND8l6Asq2U09Kq0ZO1yP7VnRd39YNtmr1v5fa3MsEKFXWGdEfh1vSAzVUzVPyU
rM2HJi3zh6Q9ylNc319/Y8iY9CbFlr3rY/lg2ieRR7cApg8hLqrDbA3OGUg824L1OzZqzrk1pQGq
o/GVDtQf5Dml3Q6evVhn/fWrjGTpCNA88VM7ecSjTL5l2GTjwV6/XL+LpOyiQYUPeqkcJ+7mw18N
bHzUfaZ2MHFyb3XhIDrTqu+ipAg3y2R1VZp6EuuX63dzFZJBFEGUNprKZO9vIAqEjcE0h71+Spwz
nwsqC/owH1jkMpUt3VBsgWKzys2Lic4AzYJ2mu/Jk9T3GY3/LcL+5rEMo4EbjeSztGser79iAbgf
0qm5IZ1ZpKJ9nMAPUjCIgeSvP6qS4uyKybGYv/lRAA7636vD/13S/Q+h+P+bgPz/Q3U4gR8/k4fv
yz+Tf0jDr8//WxvuWP/RZYoihq5YOkUiE5H339JwE9G4rK2qcV3WYB5pyv8owzXjP4asoNW2DF1z
8Bvy0H8rw83/WEjmNMe2VIsaguOo/xtl+OqS+OGigOqhW7qp6bb9Tzm4g//LpPvPnGDEebxZlnn+
ElPCvLw7Df/i0rA+efn19+/MGSmOnHmcqKeSfphHOEtTQ6ER1bRvQwOGYFMqY7guiTsSdH9+xFXH
/m9vyPznER2IWHZPcKUH3U0BS0AqGIFD2npcLTcoqv/8MJ+dtw8y+taUzXSMStOLZzHoG5EsYHTi
Bc3ez1//sxO3HvfdibOcWoZcO5terwjK8o5k2fedVCrzabY7ELESG6QGjQAEkZ8f8LM3tPoG3h1Q
2LIYrPWAILAssifiHm+h3vZx4v38AOsF+LcLg/3h/QHsZMG/3tMesYH8pU8hIsJuQIWVUYltNIR2
qP1bI58efn44Rf7keIyc98cTVtFmoBMMr48imvA2LRetmOCVzk4uvfY9cWHurI+TuulnSzqpGQx6
VKKRjaLy53/CZ+94/cvendI8moshN0ZiaG3VQKJc/RXTuKllSkH03c8/P8gn181iVnl/kIrBSnxt
Z1BJaq2XqGnoBWlyHvz81T95C9aH6SG3Iaa18N69DFbFd5bQ1YmihbWRNYMERh0Y4e7nB/rsclkf
ZopKGg1Rx3RLpAgzYEiKnmp01pbbOygNB/kivdnIzU0gUhT4nxBnuz8/8mcncH3r765SQ6yLECo7
KwqvgAAbpUlZ1hkO5YbfO8CHqUKdIgVnM4s1U47yaQOYC5DnZBRJ+JsHWN/Zu3egQuVGbiLwDFaz
Zd526LGlB0vCBfyLOfWTycj6MDe0ttzLqBkZQFao+0hPWGZKKGjRTKPlZRcxxUGcLtovDvfZFfkw
U0CS1vNenUOgPnC9diMNxYGNclEN/s+vyCf3COvD1KDpVWiPRAX7XQcbLijNqpS9pVTyyWOpNE6/
GDyfHebD+K+roabLV9i+ULPlEZgr7knRNbdw5uOb33on65ri/aUfs8lWRpm6P2bOxNOVmj4W+T3c
LDLSsKbfuyDmh1kgtoFL4py3/SbHRyAVi3zjRCCxNj9/E59cb/Pj0CcPUuYMmX5v1Zgz5XTSX82l
Er+48XxyGcwPA7wfAKbZRHz5Q85lmLKx9bizUhhLFLYvv/cW1mO/G4J9opVzPqe2r7d4q7x8tiew
u/KcLL84R5+9iQ9jPHMkdifTegnqRnN2dbxWnxNb9N0hA81W/+a5+jDSLYQ9AHEm0w/nYjlTm6sv
7ewgXhqM/PeWhKsN8v2pwkMyGmmPPAm1VdG7RsQW865pUYYftXpxiGGSYse6wxesmb+3WDM/jHdr
5pTJSBz8oeEy+bExs8suiXfWfjHSP7lNmh9G+pTMtdmpjeUrJCxZm0qlS+kKImexTxbqgLCbNmzy
i4N9MhsbH8b8HKWEoIx81oxiENZO7ntpPIGIHwaqlxYZJBm1BflkK50yvf78472+9L+s3YwPE0A+
RaFVwdlFgabGyqWK9KX91qpLLDxpYbd7l6UqrSeh5nF3wm8i1Jd59W3f/fzwn0wQxocJYg6BbNkZ
iv7Ckno31oHTjaYl3J+/+mdLD+PDBGEMHVAPlUhPTebNeIuCII1qKolqq4y1j74ISR8p5Sx2aVxI
8lDLMxJXO6XwokKz/flf8dl7/DCD2GVqiGpMdLSLYQv1d3G+C9rJ9S8mqE8+ocaH+SNvNOrTU2r5
ukbjAJouJHU7L+8lu1r8qYAX+Xtv48ME0isNDCw4dKDnl/QttWvpNhzy6BfT02cn6cPcUWOvS8HR
owzJRzmF3Uq81KZPmrn9zbH1YaZokxqR8NTYfjePyF5ACqjqcy2wzwWAjlex9WKK6JsoKHj94sp8
MrMbH+YObcQEm6mNuUqbi36zWA72wCWL6u/DzNT4i4/XJ0fRP0waMNqzujfZHMSQ7T2kQ3j+yA93
YwXE9G9dev3DJGGGjlym9bT4bR91PvS3wc2FYe1+79U/zAGmIsfSxA3CT9WkwIlNNGI4V+rvfbD0
D1MAuyj6GAlDQW3rEk2U8qWMQKD/3p++XpN3iwMFGSk4koioCUIj7gjJVTV3iCSi4X/v9T+MbVqk
ndAI6YN1Ujh7SdbqVX6u/+ap0f7512uCCn+X8erowPStXnA3m+Us/MXn8rPJV/8wpO1SXezB4roq
WetqYx9o0nSmf/+CgeUBYJcvZSYc7wmWubX/+fn65AaqfxjkqSzhGABs6KsCF7SU0ADvp3mT6wJb
0xLVW6fLf3Goz4bdh8FdhoicFkUa0RIa39neZsNO72iq+t1omb84hZ9Miis84v3HSxusoUyzcPQ1
Bvi901X0gvQq+8UOYx29/3Lr1z6M6q5k8hsXZKGKXiNwq5c3KcvIqNLTjaaT614hyHTC9Bcftk8u
jfZhlBPdkYc2UbR+i68ZcySQBKLNg0z0hRtWDWZZuD4//xR8dto+DHnu+GGWKVoH5igNycIx1P/i
7MyaJGW5LfyLjFBAxVtzMLPmoaurum6Mrh4UZ1EU/fVnZce5qJevTCPyriOjCxTYgLD2erqNn+Ie
eHu+/IWup6ffP0W9G4NoZ804fwLSt7nqPQ/KrLIuroMqr1ZWq6VXOP3+qQoc3FqDo3DbIVUCIS8U
2Mi1bGAk/+eyVzBCP3eAR0kGopGkoJDiNM3ffEBEYH8IqNf5GpbewIh+N7NynEnHw649eY3TThEk
YEB3fb70hU3P6fD8c/vQJmMEJgeg/FbWj0RXANF3wT2AGvAZhiHk+UqWXsEI8RweApbVef//Cowg
T9wdkAl1UenEDG6Xx4ojpX4XjAHc5k+lI4N4rfSFBiJGcOcgucRFh9LbGSAqt5kgy/LuFM9VCLua
7MJ3MII6ZTBotImNMxxG/tSwhtzFzJova35ihDFwsgUXCQrnuG7dwex82iVwLr863/wL8xExglj3
OPEqphyPTiRsBOSz7nGx2kEuOTTstfPhznhZRUYol2lDqpraCmpTZB7A8BhIowdXZx8ppQdPlCun
xUvLLTFCuptlD//lUe0S5BtROKDh8vhgFUhSy61DIuGcNrDH8qQyj9mFr0b+G4XIAJQAR1q41lUT
9g9ZxDPAOzotfgIDCWql3p9vwoVAJEa0t12ApCKB5KHMg7GPB1kMsiKJv/IWC9M5McLcp5mVCCvo
dzWzvH1ieXBXmzv/HnNhsTLYFl7AMWJdK0Yq5gcqmiEFhePQXMK2Yob1r78930ILo9kxwp208CMC
fgA0JBhx4JLf9fZNydEXbHZCGzY1QILzMjpf2dLbGFHviJgg07BUURJDmBfAVn/b5dm0O1/6Qnc4
RtgrGTc0mZCs3gf0vbP0tYbFRgjTvJWmWir/9PunpVV3U1ZOk3VKfbfuMOv+oHHymANye/7xFyZe
59Ron4oPhCh9p/LB28CWJ0zHxA7h+/A08OQqyDN62Zg93V1/rqXKO0sGXKlICve2lcB54TDqvvf0
6/m3WGokI7Jxkz02HfboOyLhTdHFz2JyXolbXp8vfmmycoyIhgllYmGLMEUshrSEalwVw/sJ3lZO
XeySOhORH0vkUkgYV2kxJ1umZLnSdks9ZMT7kLgqzVEymEZZfDdNkC8iQZscrIn7+4ZDvXj+JRfq
sY2gV21B4CRbq4iJ7B5+qkPICN61gfmZ1wZ/L6vECPyYwxJoEFJF4wDLWwiqAI9tROiT5gEG8pet
xLYR8EHlQUNtwTqDOxlkmK64woTjP5x/g4WhZp+a71PAkJ70spcCs8kw3jldck/n4bpR+umy4o1w
n+FSCv5tDvtz2cAlo4aedqzfi5Zf+PhGvLOR6VFQlM+t8SGvYgiL6iuHsJWVY2kQGYFeQzOfQCPf
Y+mzHgcbeCbFNb40a+gFbYgCzzfSqSO/+BS0jXB3nAbSOpBNsVscrnsIQpOhfkGS9jZp2ztF2pU9
ylJXG1EPyx+kONRoqxy5OXMMvB7t9jF8T86/xcK6ZBuBDQzFRDUuOXb1DH+FkVwzd6UXvn5wenKS
/DxGm8ntvbrBxyt1+mPT1YcS2wXAvFamw68fHMKf/xYvYPMA+TwenNTPNny04BN1SYvQwAjcIshk
M+foV6fmP0nc3kFVeLisaCNsVTvkehpPHgtd5nyDIxqBKwJs/M6X/vWApMGpIz5NChxCq8wugj5y
4nuAPKK6L645aSLfth9JRy4a9lBh/bcW6E3hN8Zsa4f5+HF2nI1lez9bcDHCxG7DxiouGpg0MIIY
ox4OPzb2BO4MQBJu+9oNGwBNO99WzlJjGdHLu8HvYWpk7fSeR/qYvjEW4os4eZcwPLofdtUO2MXi
UcIMfrt20rYUEUYop0naMqS29xH8qG57W7y7SQetthV/nH+ppfKNWB5xjzhNABrsnLQ5CNxxbGMr
e4KT0rTS9wsVcCOkpVI2rldRAS/cB95UH5Bt3HIvuGhZoP+jvmPuZLccvFdZ0gdN8g+wRm87310p
fmHG4EZgO6PwKUXuXRSMIKp7oMAfgGPzVqLv60WHciO24fk5FNiBW8h6BdewVOrDn+tNUFkvyOPq
LuyAU8d8CnEk7bExDzCBIFV+FBs7h9Zp657Aydumrbu13d5SPxsx3owwP8LtWB8lrPkJzsXr6NZv
dlysbPeXijdCe6DUlh5MGncVE7gVOS3JVnGi6wLWtNIbS1UY4S3Twcfpv8YXBUnhCOi/Z2K8jSv+
cj7SloaSEclZ6dvMT2kXTS29lZkldoJxEZ0vfOnZjTAG1hP6VniQRQJOiMyWR+7xXTHOKzq8hWc3
JXKg3YFpTssuIsQlGyLpe6Bhe3zRs5sKOWSHZzh46rsIiNPrtIBv8QhX9aFcCeGFIDNlcQTXnFAM
Ix86H+OnlANmnNnfajz+po1BdTv/DkuVGJFcg1MfAOojozYQFIkBzYHz5IdXl7Afzvfn6/j30fm/
u0fqnzr/UySrhnR56owy8pw6KjuIf12HTMj8cX/T0QFgHlCDKkmPuJxBdkqaIkHNbp5BBwXaO4YW
/vxjLAw13wj00aKYcZlCd6XkvuvdJ4v537qAfr+seCPQ+5F2aePB+ym2aJQQ91Y3DQjGa8d3C2u4
bwT5EPMcGRjI6B97sfOJppsh7h4TKlVIuLg90dXOv8dSyBjhLuAy1Emdd1GQNkhGmu5KfuEu2TeC
fbQkKaBbkVFaDq4C0MrLblugv8IxIzggPP/8C91s6uLcvAIzp3bRUFP/YGGSBa7z1Wryb+eLX2ge
UxCnIYRFpt3Ja4IM3aGc7B700ZKuNP7SwxvLdkJSYJgo0rwL5ryOWfYE9f6OWc3KGF16eCPaU902
uQQKJnKJgM0DAUys3yS4Qs5Xnv9U0BeR7hmRztIk4YoXMpq19ShK8g2csAcNDyVdqd35DlhqotO7
fZpMYAPW4kQAVXTxcNvy5LZW+tCLtYu1peKNMC74FJctDEUjSf1f9sCx5+ekf0S6mFhZk5ZqMCKZ
+IPtDgIDVCGFOGwL5zoBTC2E5n/ly2upAiOCSx1bve5SvAKD0y6FwSgSue9TGfy+rAeMMO4lU4oF
6AFMqNfDBB8oOKPzmFw2hkyRWzAmhcraRMJVR3yH2vwJnpTPcJS5b9q1e4mFYWqK2nDJL2HcnMvI
xl0gELD4bG9vNC9vRsl3FzWSKVzDsWsfeyNMMzqPv3pAmE64+i/y9u2y4o1IjpHklydwTo88tBUg
IHAAS1wO6C7rLptH3dPo+hRnPSyIrawO2igP9AvoQI+S5I/KCl7Ov8ApXL+YKUxVmm3j47A6Zc4C
OOuJMM1aRJquy+fzxTunaPqqfCOOsyzIZgDs8fht8zL75YOED5Wwug/aIvXVrr0X4ROkrrfUhTOh
r0Kc2MA5AWzS8w+w9H5GlA+ZC9MjTttoDiQsazp2N4zJmiR4qXAjwpGpyGtX120EfH3ap6GPpPXm
D4cPy8p51lIFRoizqbYB761aeN91fRM5Dnz94H/J4PF0vnlOo+iL7qFG90A/gjTitmiiwsveB13d
A4xzBYLBZeFBzdbHgRmYELSOXBXDQaW48mskZfNge/7pF5rHlNRNuVJcliAquG5iJ9tc+4DQqsAf
/x/F8x8Sz2fE0cIEZQrqnJLYDPm+DQBV42+cu95or+82QDfc2dJu9uffYqEPmLHZ8H2tuT3YDdwi
5YsrJje0vU4iCzq48BPe1Nb1BZSnHa1wLDfP1Z9h1tOVM5P8Zz7pak1HsvQWp98/zVNaSE+OGk1V
p3C57j14X+XkScNl5HwrLfX16fdP5ReAlcD9RDUwcuTNYersbj8WcE24rHQjDgY60KkpQFzLYCv0
asMr+cB83qxpC5Ye3ogDijXCJRO6OKjittv7ilMGM31w2sPzz780UI2ZCHe7eV01QxNxv8oQaX0k
JX+pq+qnm7ALd8XMmI38vCQQ2UsMI9Y/i6R7TPv5NeDdyhnEQiOZKroknkZwtJM28qvgvYJxdZgy
tnYRu1Q4/+/wacvJ5xaQvsh5sOS75TnkqPJyuGz4mKK5pu/TzKduHcU2qN04WIK9j+ftzvft0qMb
eww5WVCMFCgckNU+TCr3mFerErzTMepXC4ARtq3QEJfCQinKsklYL4k/w2snzGqwTJ48W1F5baWx
Z29U7PPpofNjvzm2AYGPk8OUy4+qJbmTb4BiGKcIWUp03I7jlMmfmnug6lY4rccyn/dVdgQiL5FX
iUZ6X2TNWeo+0C7HvXEAT4nhHcScXDwHce0CL+N2Pt+K1rNhuKYDOAx6cGqrfmifsfihZ7Dx+rAT
L1e/i8pPcQ6Zg1d45+GAwwmlyPzpuqc9PJfHRupp20gncJ8CDUIRBMswANo7FZ2A5faCOTmMwVBW
SGtoPPs4VnEWHGufBvGT0joF2rWF0R+OSBTl1YXdeermTxNZqQEdzRXWRAs393Bqr3CYOtWb82Pl
1G1fdacxD7gDhD5OmTURCQCtiS1Y0Gud/UYG+8o0vFSBMQdIO6GgSQH4kJAsg11J9whHj3cvk98u
egFTbZchA3qofBvj0YYLuYWj/z3SAcWhpn15WbCakrvUg61URTxYFeGa5zj7cPhrC8mezr/AwgER
MVZzWSbDMDQDolWDAgLhLpAdHOeErZbkOFHR3ijHvuieFmHy36HUVqJHUlCAxkLWdghY5ndZtU44
xWrlZRZ62xTf2ULCTIE3dST71k22weTWRwJx8A+cj+QX7hyIERBOJZzZohizXlK6Gn6rovnTwEPk
t2/hlbbnu+VU2BeBYaru+rIdYyvt0S2s+Avt9BVseS/L7KHEWN1hKCqHFu47+FKuvW9VU6q3fLbq
3yWbxh8THEv+nn+HpaFlBPfgtjMdYF8TFW0w85AmAt7L0MERUFqBpwoHYbkAySFefp6vcKnRjGAH
YqpwbJ1gwef1u6rVGAkhLlwzTa1d449xNidY1mDjJkF3c2BaaY32ZZsJU2g32kjGd2GKiIzsorhK
eZVf93lnf7+oYf7d8H6aw7usSvK4rvFdUykfFrvUfsdH7rQS1gvNbirrfF22c9lhM5fDK+2oKtjy
wTl+TYJ4mhy+iATnFOufnp3QQsG0CZ98vORXrIDPfjm8UzF9Vz3AfJe1z+nNPtXhSEcrAKKwxk0V
/ZMioeDPXKqyX1nllhrI2K27hFZZmuX47vP8AV7kQeVsbDAl3BWdx4Lsjf47zfj0/EiGjmOv4LD4
k2A0PIhqmjgctU9e42NXW9+SrryzuD8AK9tjPYFd2SQn2MjBv3BlDCzMvP8gop+eYPQBTa1KiSeY
6vkmsR29nfsgg097SvbnO2mpCmPa6jJW1bAnhWtimdz5w3wde6ACqbXz1YVOso3ZKtG45fFkXUVB
ZrEDjVNxKJrmwm8RU0M05p7gQ07LiNWdiCY2y28woBsOqa+qy4xssGP67yhmgUYCdAUbct+tMshB
+CF2yHM7zS/nO+DrFiKmnEg28P2PA4EWYinQ630A9Eo5kIdLSqemdFOCpWKrDDv7cWpTvrHKDKfQ
ZVo1xcr4+frx6b/g+TREPRtcTALQYRRTmZU3ue44jtl0269dqC9UYAozZ1tJJPOTKqLUEdjIjtnI
cEjIhmBlmlqKAOOj0OtmRBhBBV0i3ro+P6SzekVKz6+LesCUYxZ9OfWBmquokRU44QkFs8Jde/al
xjlN759aP2lnp+uAnYsGm+0Lkl8R0q3s8RdWCPvUXJ+KLi3LTkZ4HEXwh4XXYH+yOSWPXprA641c
NPapfXqtT3X0KTBzDhIxo8DlFLYZwwh7GVmtLBBfdywx9XTBmE/D6GD1z2iKJGKwuNz5mPYZm7Zj
YdX+30s6mARGH8AwCSbTNEGIeZbVhLoK+LjJLTuot+crWHqP/+kJ0bVDIMqIFOqpqAHN6O2nxIl3
54v/Nxf8714A9Ov/9gLsUXpuS7yAW3RbbgUHpxoeWlbu7LTetDA6rl0GbE78165BgoN34Pl6l17L
WL+rjHNQCHW662bqwDq/T/bDZDXPwCdX+8uqMBa3QlSOsklXRELFzd7pRBE1JXWjXgDkd1kVxgLX
zFZpxyWYGsNc/Krb4ppYUPtOgItcVr6x+wYsqprUhAfHpp+nG2SiN+/CB/hwLoJ6uGgKJKa8DtZI
MWjXsohm6X+4RX4EWfm5yaaVndRpIH0xwEx5HQOoMnWRUorE6DrOQtnS9Juv+jUlw9dfRMSU1wnS
VVUan7oAvvHIPWjgTpn2byCkwZ86h59qXJVsZUSdgvqrVzGCvSaZ0rPEq2B3e5sJQCFVKZGyBx4G
uL2Qip7v9aUWM0I+ACdgcjts+Z2xd6atUNC+htwjbXc8X8FC8HEj5vkwxg22z3iP1Ju2Tk7ZPWyf
5WaGEcGFvW7E9+SBW2CNAC8lTqLrq8x27DsChOZaxsa/9NGv+sKIbo9RouFuimGFLIcS+aTA/sGV
BN6PSFRx3GGf6gbQTdy/23mUyZgjryrjaf3quMh+g5spTFN9Zj35iea4LJqgDOx3fhpYxVtTE/Cd
x2ZM4VLvZvoXvMnZ9QAX5ivwgQZk7KkRxshBCtdiuwS24VvqIFXpUYKdPd2nNgSxd1mTWvOWllba
3VJg5oINJXE9/LqoA00BlR0HfkKaNt91muagPRW65387cLr7gxiR87XSif8+lb9oZDN3yUVOQypp
BaR5w/8QEGN/w1lEXak4Dp5gxvtGx+yHauSdB6RopNNBHdqqz59ySNl3qgTUBgjWGpQa8HoKyh5p
4BFAPfO17LalcWxMv+7steSU3b9LYtzHDUEe3AArXh5gRpy9XtTS3JiBUyujwzwAANZn7vcuBtiV
tI+5NV0WiaYqEt/0U2l5I/hic9eEBWFHGNK+Be3aN+TC7GgKI+FKVCZzp3Oc2lQFvKlrYDx2wQRJ
ynYuWwuoXaSu82MXWNllohFiiiWdNnBhr+vmONy2vB3Lx2KftOXe86At6JEptrI0LszFvjEXpzjh
dChoE1HbJAKWqRbmYTJdNVUFu+Ru7fZ3YYSZeknHToTKpcojOOWLZ0j32T1PE/1TZ461cha99CLG
TAktR6IGD+48icD9x165GriZDAkNopw5kObD6hXVwpkGMZWLSYpzpVgWeWSXf2P+Bhn3rp/p3yaj
W0Bdj7nDd9Ao3fVgpJ2Pnq+vlojp8WfpxsGRSZVHc2UdwKrZwisotHt7M7egtTjljhQt8DiX9pYR
rD6Ncz4XfrCFcY/fH4Oic2HnH0Aq4SVDYa+MvIUx8T+yRpTtCbjIbHWtmhtdC7ZpVV09FPgCWNlX
LuwATGkj3N5aISZckvm+C4aXcJKNsOAjfr5Xlko/TRafPrwGgQNdqpw08ibQiQB1FZusSP5eVrgR
l7bXOEXhF/HWGcSVDTYBq72Vhl967lOHfHruk6Nqh+yieDvPDCld+GJw2uj8Uy/16anKz0XD6VB0
cMHd5gKY2xRwxfZBZpet1p4R4dB52j6GDCgj2dheIX8y22thPSVFtr/s6Y29UOz68LSlVrDVCmbI
vGq6kFqAl4I88ed8DUtTh+neB4dgGbuw6YmqSv4hon1D/uQdLB8epab72PLu9ZCeEA39n7JZG6cL
M6Np6Jd4fmINRImomEixH+oYTKUWsyMQ9c4GF0X8slnKlDkCN4crrlIKOJHSa0nZbTzENyMFCJFS
ZLM3Nxh3c1ipy5w8ial51Jndqo7WwRanHda4r06ZNfDCBHH+fGctxIkpeEwhJW4LcL1x1e3dJIO7
n9z2x2VFG9E9pVonZYIdV9ErZPqrClN54T6dL3xhtTB1jgMyOICiq+Nt2fjf49EHeu6Nd+8lzlJo
RZ6GSW1EuSaXWWokI+JnuGl1Q98InI0m9rYHXORvLKtgTRe4MKG4RswHkKMzP3eDLWf1TMLeSdu9
VTt/1RDP1sqH+9IrGGGvvCqu/JYGyImfQ50Dg7t2H7ug2SSusbNm3uzASC5JI2ey6HBd5llJf/qe
hgwECgl5lU4uVMcWrNZhRTxrO3gce1m3Ox+Jw/3PdB4li3rsnOXKXcjSqxoru7ZaB+41AJrB8bZP
wGWoSrHP/AKou/Njb6ECU0dYCdF73En9rQpmy73ieTXpPVzekUV/voKFnbipI5R9ruYhBk5F1TDs
zOPhQcTlXR7LPy7I6apdSzFdmDRNKSG2jC5taIl6mizFHsu+zbME0B9lHUrmrwjnlyoxpoHGB885
7lEJiF55aJXOHZnFcZqd18DpVlbNpTpOkfVpSWapgnuMQrLCiS5eVfNDlwxvvuf+wWHPx/k+Wer0
0++fqqhzzm2bxv1uIClILZYFxx3N7P1lpRtTQMKn3GYWSCo1EojDOpfJXeHT/vv50hcmGNOyj+Eo
kDpe2+96u6tC4cVQnfWBs0lB0r0wJoxJQMjRqXF33u9iuDK8NELCccwDZXNlz3W6YvnicMHUEs5u
Ora9GmAELTFAVQf3fNu9JYKDYM0OVcJfU9BizrfWQk+bwkKkp9OZclCcReCUexcQug3On9f8Exdi
27TnoyOhcwEM6a6tEyDO3TtGIQUPuvavcpBPl02/z7/FUj2n3z+NV8CRYGjnTx04c8WT8JKH0k+v
i6a9Z930fEpYWllYluoxwtvNlWfRFj0zAvIsccWNK+KnYgQX0a/i7STWxEtLvWKEuDU3ZRsXFD5Y
yLXaBsg33GCSX/OEW4gQakT3jNSYWAyy2/kN+RAFe4QVB3BpycqucenhjfBOy7Ss64aBjxWkfmgR
htyCGay98129MPuZsnnAGKGqrPF5VsdKpbtJKgCvwMkV5X7ySCH3TDZkzYp/qb+NQAcgNmZOhlcB
UOIX6AKgKXZvA3ETnD7wY6PXMjGWXspYxZs09vveQz1WidOu1h3vdKPVJk/5gUPqd1HLmfLBPMPE
wmcid7zRMuyzAQuUbIeQ9+ShK+OVC9KFwWUqCAN4UfSl68rdABj5vkw5AZHNL26SyRkvi0JTRjiV
1PNmOcqdg7OAECkIv8CxuymT9H70hg+nBWP1fIstdL+pIZzTks01jpN3QVC0YW41V2VuZ8hiSu79
vvhbtcPKB/xC/5tawsqf/N7ncbMT+ZCGDXOTMJubKpTeIEOp7ZXYWYhMU00YM9BwncxDNX2bApaa
O7inydRKa/2zB/ti3TJ1hMqZ5ljJBCcnUA37OW5jJ7rPk3rcwMD4ZhyR1Z5b+tVl+oh067tAsBaw
QyVDp3X3vavtC8cH+e9qEFNUpaAL36XAQHqUC9jtNc9J69w2sDD02stcB4hp6YcrFVxcTEGwZ5Yb
BoP1qy6qb+dH3sIWwPTzyx3ixDltAaL2VLlh7ViFwejGh7gr1fUwJ+o7NOEkyss43Z+vcWFsmJJD
p4AWE8zSYD/HunA3neP09bXnFBVfmRiWKji96qc1uum4wrdKE+x5ynd114YF0OSXPfspfj8VDau9
tp8Iih4IyJOi3wZ+t72s6FPEfioa8BoRp36LZjlZkvEEyUdlq/yVkbowWZp6Q9gDIU1kqtlWIx/A
rfKbSjYPtuevRORSk59+//TwNnCFMy1LtoV/yF675J5V4vF8uyzMWKYKsGqcNitU7eNOocreirbA
veDszFAoO+0Vg6HI82X1GCuwsPKG8TH29mVjdQek9U7VH6KQ+3JIynlMb3vsLFY/7r1/J1tfTGGm
bsufSFwNWVvs0k6Pld44hSiAs69dpCZ1oSxcB6MgbZH8tkkltDUspPk8YZduNywmUJL1LagaddF4
ablvnCTL4cfaxh1AuYXwWkB5R0gz8RGd9Xk4yWSUI7IyBHWugxS8qjsQL0fHO2r4PrRQdbljU7ww
pOfU32qnkjocCOhJ8Cuy4UtKs9Jum83g9K1u9tPcOH6yndphBLKOBTU28rGorVD7PLuiOe030AM0
L64PQFZRzPKHrGf2F7gCZHj7c2v513DoLuMww6fkHAaVduor2JGlV83o2bdTFfRIRZ2ExkdVGZRW
F1VuzMT7yJ3GuqqqjCUq9GspriA/9KKxYkWk7FTek27CNVouoL2feZoDWlFSONbW/lTucXqqkk2m
xwSE9ZmFgoljkQbzW4pEgNfKkRuuk33hgcrJpXsawgHdFGLUehvHtNx4mc1DruxN4bEdJYE4wvhq
iHjVkT1kqdu8cX83crpJkWOzcXx9S8d279ZIOYiHMZqGImpJ0G7tQTobwf1NZ2e4i5uKp9QjG9n+
Jt11VoO8WmsgNmGeDAbcNZxhQUXYB20adS2Y3tMTnG1AOs6QTXIN2nQNTpNOwbFVMLQca6wMCtbd
OWDZBTD2drdRnQq77iPBnF5K/FXb30s2f3jqd+dkv4Fz+KDWB9KmbueW3GnehE1ebabR3vcF2grG
YQqapOZ9GH7ji83TTyN5lpO8gp9SKKU4CoIWA1fUm166oNmmc3fDh+9jkt6hzW+RNHJ0dfkhcxDR
yw5Ls5xE6Ir5AdkrAElDNr/pIdjQRS2eoPOFw1fs1QcdIBFZW0N35/Q923Aa13cpSeIIAmxahF5e
yCNrXDptMTaRw5xk2PXhkE/2U4CG70DhndsAJPjCDkesKngH3EvWNftFQTbuKv2cZSdS+uhelbK4
iSe28TN6N6TF3p74LYmHHyDMv2Tp8Id6bgHL7GaLnLscGa0j0lqt9JVMyTcFnLY7Y8i1LQ05LqF2
VZF+1LP706msVxawj24ObgtfbOppvFa23qYWeRmpB+/nctrYdmrv/BbIWhjmICV6m5P+rhA5xkU5
/LLGrAtBXtsx0W5j9VzyBPuzfdLA92lwkds+0YMtuu954DxTQbeskX441c0TnWFkG+hbl7w6AGCD
5bDTmQuUtY+LGha8AEN9G9jFUwIkyZTpGzDad24zgLIBLHeZ40D/SL1gbznOXZGWDRy2u7sO9kNp
J7dJah9rOzvA0GInFPDqjo7gVnKdpFXYZs51m/T3SBRKtrWodypNjgApbkQufiDcwrmI75Nkeo3t
bguO3mZ2fgRT8JAP4M17fgg93WbCeoppMIXkrcK/syC4a1B0M46hU92zuj70MzCJebODhvlBddZe
ec1dgiElmmoH6M9uBKjC6YJsK1Vxnwh5UMUf3/tFaP4daVJRJTiSc7ArA+eYxACvS/ZKRIovxjSk
5bEJxDPh5Gg3oN0k+GwBFCEiTGZb5PqB7G3vc/CEwlagT7kci5tudNMQDOePycn2fKgfqELOXjPQ
D1hl4xCLf5CmuZtPLA09XCVOdTMFYi8BKAhLuxpPM8Y3gLgeqnE+JDF5LjXEGumEND5kd2K7TIJk
x2z/AasRPGFGF4hx6jZ7T9nxwU9BEg085Go0XQkYQTFjUKjtgG/TrfYGESY9/OWUxdgPMOCrZyDj
giasej3HO6VI9U1luM8JIaXxH3rC2XOm9QlEPlbquXKAhG/TGt2fy2LTC6RZT/Fvd5ISbPu29zb4
v6p+HsoJPHFHwTdZtDX005nlIK5Lu0N2fMpzPxKMpq+sBE5kQ9ygBrQgLfw29Fw0zvdgBOs0RFIC
fMRFxnygiOMm7kNOe/WNDUP1vQwSeNw6DFPqdoadWh0OaVPuvM4G6D3o5dxfSxzyP8SwxqW7KYae
6MqtveInx6XzG/dxilVLSe8Y661bApb0Jh4LbFGGVifVvtNKWrvSCSCYcWcnj0rL7X9SC1peH1jo
H7DxJckGcltA2KtUnbL+2SYd5uomHgXfTCUAzilBiVuiC7s60qJV7raM4XB69LJpCG6aMnbyP57l
durJyUr2rJMAAgxSWAUN+8ZqfnY61T/jmFTfed7bmCYadtS4l7yFod+kdw1W/T9T0QzOtu2a4BY5
bW95GVjXvQ8I4K7vWhchNliB2hYdRwYmtFj0ijm1u497Vcl9VvQB5nJFvgsClPkcpzXCpsCC+dx3
XX3sfUc8y9m1fyUJDChAfEo1vRnKoP2blB21d0BCqR/IBNN/RJnJbTwm+XYuKnqUlsfucqHJb0oG
1qAfaX1IHHu6E+jF9xx6HdjG9fJuAEf0V2yPPXuYK5DOOyxMDyXz2id4dlTPU9m2B6YCiRhkHq82
fe3hDC3W0j7EtebHOU2ccGAlfxUoClHqS+wbWDe/dNA1ZFeceP6xzVqxBRfnXToMvPVcU+E91YEU
P06INRLaOHf81VtE7TsVdOTYd+A53Cs4DettAbB92E7A14dg1VdYmCZW3Hu67nYWKGaP6eiObyV3
9AvrbP9b3TvlFU7Y3b2oqjFq+lTs4cBNDoHrT3eYMIef3mDJDiiKMdvmfc8PLMEzTRP0aycg8iYI
uPXoTkgJmLwMgl4frYj5w7KmDZa54UVqp8q2dTa5A65a/IDezOlQuht/Zvnf0XbKBzfrJnijD+l1
NY7+m0+TcmOlqbOBzJJuRtepUEuLFQxfWCkHLTSncMv6485wa043sCP34cQxtq2Ud4IzR2/mSmLq
nXRBmye4hGhrg+y59kPpgds0xN6Rv8kgYK+FiO30tgWsOEGCLthuHxV8qcUWEETH33A7cYZjrgVx
d7rCBicO9QywyEEjt3nazcjSssJ50M2DC/1vF/4fc1/WHLmNbvlXbvi56QsSIEBG3O6IIZmpTKV2
qVTLC0NVpSKJhQTBBSR//Zy0PXNttX013U/jcJSjnFJuBIHvO99ZwkXAXjznMZzC9rBJxzSzVqSq
MmFrX/7QWKg+yIjedF/Bd1JM87RbjQXkd9TMj5Pb2QhuLEZ7sI/SGhvEXQPLMZMrrtI9hw9P3vHF
G5cj6C4Y5ry3QT1ljMVRhIK3pQ+NlNEXTavHGC5B+Vj1QYmGri8fkWs1z1lMS469zwvztCxR1aIA
TKqqP1YlGLobr2MUMGXQhDsRr2OQE5TY+kRb6mwxYRd8aF1VNldeqjhPl21xe7Muds0RMUyCFxQ8
03pNTJVGF2kSi0jmUIi07CoRPp1epwmpiY9eBRAf+XAY08s28qFjoO7AQnnL58ikzanRkxL3HUNo
b5fZbpyGKz9H6zX2mGTdR40M9c43Jkgv+8nHQYF0SUoefF97OJnhy/5sAdUlqBGjmSBqbaQfEBwg
57xS1AM910a+VMuZLOgFSMsXzPRtlzXwzNoy0kbtR6JQWhRLXSJb2uhli4uBoWA0BIU86Jltk96k
8Kxbi7a08XYtHfK27mbJlmnHVoRi7xIsxgXf+VItO2WSVRS1p04d2hIev8Xatc0rJFiTPFgTyv4j
rs0K7xjkSU45bWoy5SVu+DknvYeRWkUGFFghqIHg0SJ4UmGGOPNyD7mvGHJIlzt6YtGY6EML0dVU
IJ5tYzfIdhRf9dBi87GrrLtda3lgstlChr73fp5j8EWUGl/6aCCWZJWnYYqwnJjrb43r4WyENBWz
to9QZHfrNTRjQ5L3URcwJAPWYXpsoNR2T2pDKHp+9h5tv05h27tjpaLtBnKjCsgVK9UTSRpbP6QW
so874tsNwW7ltMQjKwas3vCy6p2k3xXIPfVJ8p6uF5abOTgQuvj1g2SURZ9BUWbp99Cr8ibs5uAS
HKPtW6pDmAl4SIcrwkqQphDS7S8R4zdvB3iK0k8aABlG2Ij64vetWPR2UzW2nw5NCebQXUTIlj7L
ah3C+JwVKqK8E6FaeCZJOqgsNXyYL0NELnbYxS1HI4lpEktv2q7BbpIHdiUJqnUsKZS3HXi9m4BL
wJXs1i16rBfihhz6E7btWhyeCW4kvOp8atSQlgWOyLLOofyCobcMjA0vydkp52CltOtzXafS5lUL
BwOZqdVZcaGlZfY4aDOMxTzxBAWiTqioN4TGICP2W4xd6pNIFuwOaB7AUoxoz5cTSKYCLoWj3oLd
2hj2VMFynwIYX8EMKbEDCbS6FVnyCl/w9Az3zxjnFCAP3YDpozbMXj3sVvzTiqxwV6JzH8XSZuFm
Pei3npfNpjKJJ8IN5KeZxs9INXTocBHnrNSDJNMQItvXnre1KehHMu3jNCrHFxKMkVyy0bNenfwy
VLXOFkQDpwdYIgDXWmAdVN3E2DP1Q1pNnl97RpfhftBY18d53Hx6MRlYDRe9j8r1iiJa9A4uo9Xw
1FlbAmReMbSk8MzAAfytbpjhp23uEnIDSMCV+5YFUX/ZVxPTCdooPXqZ+YUmWN1N1ejbkELDfVxA
yHPXnedjAwU0Mi9RyaZr1nuXhseQpsN4Gw990L5EzZLoK67pANShrY2uv1vvXHc1YWKuwdxeq+25
DEI53mtl4voGojBJj7BW4fp6chEykHdqIppDZxDQ8nVDhsuCfsPN09cZ4cwNyoMkZPKyluN6XiaG
RlUGMvlMdoOFDUY2j2sbPbZBmlzSyND+iAHhHF0T2yBaOXdhoHD6gsrui94ImFQh/cK/omU02BER
EjnazEDDTLGvNpH+piLT+XtmE6RyVkmjw8cY0DT5gVumjo5xwNCfjQ47w9cqAWVcZkJ1qvk6gzsb
4HCjvVp8PvSCuWMYzGT7Cl/iejyWth6j23bzQ3iBjNvlTnRjexyAMM9XKN94/YXOHS8/EhfT8SNZ
VrBXkREeTPjSPa02YB12s7ASzWoebo5kfdsG5jYR47Z8D5BOSMFHCFuIWYsybZtY58JXEz81ZRut
X5UTtrocaQLxAMA3uKJmFa6V2re6qZLXeJzK8AndTbnsZ5RB8x0JgyR4IkOUlJe90dJdp02stkLM
NWnvNXTyqO9B50KuRzZwyAGSa7lNgvgMlp16KzpPtiXOkyGFXmAJy4Acx3IgRmMwRRIkrCc4YWd0
ugh4Qz1IAVmxQxV73h4WkEtZwes6UEVLElt+1dx69KB0IaZHD9nXUZoh5mGxIMrxkSswgaQNT3HY
sPk2bAl8vzdbJ+nTYiPYSSWhqsengHYJlp0gAbhoDa8ljGdjugHQUmLYTlZ3XbAAdYmdxhilUhI/
ELPBXY+Nw3s5k/9Udd0jbdc+oWiIKpsxKYb0Ej5ocsR0uj3vBJUDTsVzBCFyunOkjGyOLIpJfZQK
s3Fz1U6lW9OMJFh4zxY3Gn120q0UYAvBmUBzoWlHPsIjadW0qEYRAzkSfNZQRxBiATgFszPzhVpw
N3yOifPzPhJKhzlO2WG5DLpqlLsYKP9VilLGjxkNWzNfJtonTZcbbjBP82AhjQVNwnA6BMO6xSeM
3kT8gdDUTiSbdBnOD7CtlaPJ/QDnkCsW9OdcPEwY+fpReVRBPjellpjQ0RWh5hc4uXHgtCMGALd9
xEt6XdMq9XchMtwliBrxUGsQHSg21CGbW6uqfSpr7O7Q/1Tjl9LoYZT72LSNbLMS1jRoQpPOtHGX
6VquLbLYB66SjI/M9yRnAw+GMDMb4Fz07GoKxcdyMzS5xOluyA1yc4Zxb7p4UrgmEThWj4ISEX2d
ggkFZMZWR9rv6Vwnss2lRC9bZrFZYI+Rt7C6jV8ciBnMZyUNKDAqvA2m6gyCukkfxUbq5juyVM+M
+HpM4rjN9IA6ANNXKtttX4dbHO4RQtvIex8kqUawHHcpyekwr+Mz2t9tuoHChoZFmC5xegwhwF1+
NJBymdtIph2Hc4oa2PKptUFp3R73rt5OFMDsiJowid0PXkITCcu6EffpoW6FD687GSTkeemCVDyr
WKVH1k0tgueMF59rdOLzi3JtIwq5dDHENYvbJKppUQI6LadZIX3NTQsAB6zgj9zDnfg58bhVPyUW
lFFdBECAR6RvpHr29+Byqu55m2EVm43QH5g8LamOblagu6RDlQe7630il6Z6qAwA1dO4CG6OiyF1
D/yWG3QyLDJV9IH7arUsS9VasjhbBq19ipLEqvLCRdQm0PzIYQrzbba4BAUUjktwsm0s+3yd7flw
CJuoph9innS6uYCeqGRVNseN7otFGsWPsRtruuvrLfWu6AF4myqjEJzDBV1GFTi2tuuG/UoEb/ct
etlvMJ8MLrElyPJba1Rd77Z+LZcka4Vr9XPKRWiOa9eXV10VoevCQw8uWjGmRGcDdPl+1VpnDvn1
GSTE1QQ0kRgX7VyFHumytwuCngFqRBjRjtPoh/uIAkmsT6tNaYPoSVzA8nJIUidFjhgiMeyRvbHU
Xxu8PIELfTRN5YOvEZCIYbKX/SUESnY9wH2RfqAtBKbXLO509WXqiTXPjiZy2y8pUVNRpUyQI4kA
riKMtw6bm2ZwPUy3iezqayfCMrqFpCyELpZ02PSQ3LRJ6CcyNdWsojss3zg6LmVE+KeYSASnVpys
0w1RbAk+deE4902+CICbP3xo9Yo8nlmz+kL4Oa4/LX7utytVd2oswsWCiZEZ3kzNkFeN8uwSt4Xn
ux4CVp3PnVhwsHZl2BQ9ckbYlyXqzJT7ziGtApsy5PFZjU28fpq3PpmeSzjcJK/dWHuFp0W1QL4G
1Lbdmqcduq8V6DBytsGMODO4U7m44BqqmQEgsHWdNZ+SraP1bYkJffpBtN1SNshyiDF+KBY/Yv88
wM5oMhedrhEztdpq8/eSkii9hy5s6w4YJAnxOanTyjS7gPeqPPkt4F29U2vlzbwL4IfPr0YPLUWy
x2azbi4nsTbuKCU0ddlK4+RxTWIEMmSt55P4EMh58PuqhC7u3idTqz5HMLhK87KptbrtkVibfABe
WWEZxX5LUIuW6K2Wey7HwD3agdL2R9wOyDtZwkqTHBR/M8gMZVPZft9AQuNX7SZk9MPpbYJImSD6
5pmpZequ1sib8MM8c0UuNzsu48F24FJifVvW2xM6TjiMU02m6jnaynbYtSVB8ucEyCO6Y2gGO5EB
X6HiBBnvaveewjlyX3eIteqzYE7a9ojpDketEM8YSYmM6VI1RzmMfP02z2nDh6wTwxI+BUPVTYea
eQG6AXp7jqXc1lV5WFkrJM62AL5qH2DrkrbAuGOmLruaLjPwJ9xZH9KEaGPzIOWkao8YWJgS+PWa
jpdlQwXN6BZDnliXgJ3vY9JZVPd9YkoKRCGORIOsYaZkG+0G8DyH+EZPxKf+ek0rDPj2Qw1vQLaP
RaOXj4FZIXLM6nCk3bRHdTXjQO42HqovdT1oiZn4XFF1Ldeyqm5XEw5+BagNJwmEYikUtALjqC5d
+S51W6UxVEHJADYPgNvOAmCvrYQOHrXUlNzqNJVeHDGysx3PNyqFG4pqTieyZgD2kknuvGBT8gTl
pDE4Zh2b1LMNMDW5Q3Hg+nvpZJm8hiNP58dYNTT+UIdxS57sOqnwISFjFCywm4T5x1f4KZbLAsWh
wQGHAFPcZbQgMR+Tk7fzUuF+Vgm/CtnW9PfETvDq0dis/E7rQfdoHgkpSa5aOw2ntUlWeS0iQN33
ZWz98nGdbC2BNQ0McNpkEqBXwwilkYmJmJ82DaJnfiZjxFd1zTbyPQnP3LNDDd6vAJhYrg4Asg4w
U0qiyR562sRsHyEEzH9NB8/kfmzTkp36Us0AmC0dYj8fAYtXaXNYOYnLbITLfIheAACYy50dqiV3
eoUUAosDs6tLgLxsul5h8N9Wty1oY+oKVvRT8ty7ENZgbDFrt+uncfQ7+CG17a5VK7kC9koeJPYK
naUOQ6aiCYPliwlGtK6LRzuJvphHr2WwVY8U6B7CCFYDXCptHoKKmRktRRR5zNHakGYR5pTtqWri
GVOytF/hTzUxdeGxznvMWUBGvkRpR/VpjRI1XGITptgbeRmNBV89BplLZAN0eLqK40Kdq707F2HP
uUnRx6Z31pCmnFFQwd61ut3iSjhzBQ8SviKmwJJ1IznCDHjwIfLV8tVqrDOe1yOOoZsgJonOE5QB
XYFZjC+zQDQWORTndYpNHJb+V0lXb/S8+SQosSdJAHdzGKXmJMVnRGhIy7/POq3IPWp3Vu81hkcf
Uw1R3W0FqKvbxxhz+AJIcYu5oltblsGXPorg11hGgJuzDsx/C6QgbkJU7Xrx4ksa12r7AEAEzcyw
gtDJ1tTPT1VI7Tmlp7tLqxTviQ1S+Bu5iTY5UHBymxtMsIXK5xZv52KjQzlcKCn6+EpxfJ6MehR5
D3UbBmtWmm0gBwx1LWKSmqEVWaW9/2QDVupr1ZfhR6cFR/8mh6DPZFRO0W3YjURf9a5m7V1HqJAX
UKA5wL4GuOhNmda0zN3QdPa7gvsxOqMFJgKHrm8UlBR9H6zXwLWsvhBjFfO7YEGpkce98JiiULSg
tuhiuELnINAZ6DdLGmITVjF/ZFaQz4ATjUSFZ3mZaY9yuZgCUPqyWSmCI3beUplDIr8+sqTru3wT
dFN5OaA+ylasUnJc0zL+CJge5hI1C1DDo/wOg32sOIoz0ofzp1YMqA9ri8GGyPiw1jiJByPj6GLq
ls4/KjjCVFmjNawpWY9ma19D9CLu4zapgwt4Q+J+bRaJxOStoc3XbVsWu0ObVpIshlCKHFo92u0b
ti1Z5pzhE+9Q2aXzCQZhYbSrFAIAr8tuwP8P1t585us4qF0Z477RxACGBcWBYOwqggBz0XpA7jNB
/ZjucGwsooD97YSyuh/ZNa6aqnODk/k70yEcdzGnRHa65LGKcnjSrW2O7a0Ercqgrs+jSDh5uabx
JH4svo9OE68FzpW2AQQA2sfK75MZu2HRMx/VRQJ8YT7FC1+qYuhQ+O66tWEnBrd5oGaq26ZruFEj
KWSihHfA4CPVJ7luN+PxhtGSHkWo+ZIJlOfDEw6eSBa145rdWoeZR65TsFxJZvALBOD8QJ+2wTGR
m8j46hB3Afma6G74jLOAhnumMRfOYUg4qR0dK3uaFnAMim4MFp0Di0hvMawzQebDTb5OVnQmU7XF
pHfD2PQ7oka8KQQfYBWWjyg7CbT7KCUu6lTAG7SbB4KRXSB68kAN5EbgrcQ95vuhIwgC0x7uEldT
xFcClhG2vx3bylkXdBxDVrjejV/GulRyTyl2xQvBg+h7vSAcBuNnP3B5MY3oLXOYCaT65ODFDEWx
B02pqKopiHbG+w0NGlq9E5Syc3cMq2D96lqGMmBde4kJNcas9S32eF1ddmGNo82HkRFFQDFkyniy
6BHrRbTLbeAbOJWZQGEmhyyz+Tp1MAg0haul277UQkGHD3eCV14toANkPUi5Jg9BxhxfJoB/ydnD
BpEgC9IdwPWeZkzHYDdeuadZpYRflmrrgP9sJsidHMQM1D2h/BE8bmBqHTKGWwTH9Mlml8/BgnMp
C1BDDmtW8WYorxY79PZ56cH1TjIA/anfhSZGa5m5hG9NgKYZ8IrMYhzG45YBMB5Mm4G3MoFj7cnU
9emuXRivPw/xtIJT2YVd2PSwfMD2vBWuwnCtRKyMmIOwcLRW8/oOQ+4XZu+fcKbeWlFx1HGmawe9
G/fVAYTPQ7qPnsku4jnbRReo+TKWgat7oYo5L0/RKTmg4duxbzbHCodn3Dtkt7/g0pE3/MJY03kZ
BryNsvpEEnwB9WnGCOp/pqH9Fbf1rV9VB6v2tGyE2Ie4z3Ycs1Kk23QNxpPI5crqgA8fMaYNj0nY
TztUDWhKWtDQPdxWukxgkn4YFYiwMGZ7/z2d2eF/9sW/4SbC4hThfytIouiKo2Gvx4TVdx0OCHS0
EUr4zKf9Fh/gaggbuHmsxJQD8q3THCBZ9++FtEdvDbGqZRsxG3di32E31kVT8+ValOAp4DxmBwxF
efLvWUK8tcVy/bAOjFK+36q6F49wgJGmCA1g3INqOuffkXD9BWnyrbsgQMg+NT6K9zypomKEVdau
b2zzb36IN9xk6+J5gJlKvJ+FAaIbPid9ZTJh13f0gH91F7zhS449LCVsVULaimykDOSuY5nKG3gl
vWcl8FdfzxupwgheMKZ0PN4nrN+BHgxaABj379xmf/7k4VtXwXKZG7jANWBVAUjNEjeXGbb0+Z0d
4q+e/c0OESlLMXLGdxNthmdiTJE/u3XvEFX/XCsQvrVV4y40HoIQLJtapNH3oW3OZz1f4R4UolwA
i2+CnuAAdWBsb/7nTemvPs+b+79OKi/gHRXvkaIdf2S9G25kyN/L0w3pn24v8AH/I3tYyJXyea3Y
fpJlL3YD6dMuhwl6rL5z0+KgLfukGjOV2iG6Depmk5/DYSMlnGAkrU41k7Z6YnhbTcHqzgfVr5fx
P/+QPDH847/w92+dXV1T1eObv/7jqTP497/Ov/N/f+aPv/GPi9fu5sW8Dm9/6A+/g+f97XWLl/Hl
D3/ZtWMzrvfTq1sfXodJj788f/XanX/y//XB/3j95VmeVvv695++AbQdz89WYUr+028PHb///acw
wXf8n79//t8ePH+Av/909+Jequll/adfeX0Zxr//FMTsZ2jmORNpmAjMrQU2F//6y0M8+pkzAiuZ
lIf4Iz37MLcdamv8Wpj+DHcwzlKAK5xTTG5++o+hm355LBI/cwKJRIp/8CeHOvf/vL27X4+gX68I
vo7f/v77qJA/bkqcxRiYJDGs9GJOQhhTvlmwq+qSyPMKVWqlwWiLkAvXkAhFp3wv9eSdV3qrQrI+
wETT4ZVSjeIQG3kGaOmByuQd+jt7Y7PF8V2HKSMRSngIvwV76ykAQK4P0oHWOxjSxaCU0EUHuedB
6+BTA6//aupouONLWb0kjeS/0AGt3/Ug9IDrsCTCvaxgz1Z78MxSmumYoj3jXHdjYSZUiOjKZwTG
VtbGe1BfS33rlq2PDxSMQAzI523V+xi+q/IwLF1ob5AwAjWnKxHh9UDadfAXY72NZo+sHPQSmE/O
FsnY9hyiwjbk0gKrbcM9kPvKHdJyjsRV6ECB2ttFIaVhhklNuIuRLbJeuWVC46K4DccD7vxVHFBl
eJ6HCIA0eyYd3qwdUQY8bsMECnEfi0VdYe9bt2LpK74ct8at2z5BlgUD4EKq4Yi2RP9YPYRJubcD
lBsVwNnpqERKhtcFktd1F22+soXUGMc+aDCNkLjtYQz7mFSBc/CWaVIF9iqX6qpTxM1bplvSLmhu
HVQzGDjThV0nCDqci7EDfva1dSOiTqNujVaQfIEtHDYjMH+cDKftQ0/nhN1FZ50/OGeafOdt1/H9
BOP6dQcaKQIHa4NC+4rDHwozqMTE02VNXBnmS7ShPmyVmcYiKBXzl7yxYsh4ldxBE3cANmbLneiq
leR9lchqpy0L6otySdP1Qlg7hVliMegqErFOT818HpbMaKz1rnWyeUiSDYmyemXGX9axLxHRDm3+
FyAtM5q1ik7TdZKodMqdCzuZtzyR/gPIx66CRFl1YZ5wVY75rP24whiMkumIVUqCLxKNSrJHwGx9
WeKArLPOdltwz62140PQmLU/YVIQbnlH+56dxLaCWangT77m4IJxc4nsVcNOeg1Mewf4GwCrAyN6
3mP03nmwjCYIZtLziAeYAlfPCMstke4sE5diWtQh9MVNrv8BKl2oYMuB/xyQPzJi6LIpbnZLxeoz
HwKFZoGi0iw7kQYBxRTNUJIPsNkweYSp+AEWjeidKDrtUFvYohhBj7LVfALBR7XdAXhdhQAYofXT
RqPtqQsU/zQTMoBUhoQPBxgXE8NMumUwF8mAVh/3ixiaPMUs8JN2NR+zEjyrbRd3EwprpKeFEIDw
jo+7KOlTu29HkDRBmqNhvmKmWh1DuyXhzgx1r4ACoFO91EoL8pR6BsYoU0mlD93C1/qGKkvCR8nA
T81JNwzrzjvIjfH0m48AdMWjywS8toBSaLSteTrDEiQn6xwVYewA0K7zsJWYrjT+2giMN44EAW8B
TLgd/EtTh9ErUkMWYh+9G2dTlCHp6uMEMAB3f5h0AaLNHJgQ3Ik2zmIR12sxbHwMCwJ15XIXnHPG
d5UfkRMzyKhvCzhke2QzQp44duJZIjEi2O40GYDlXBETUZb8aAcYKXW7JIZC7k7U0bpO14T1TegL
WnNAK1NNoxgCC9JF7VqkWOwKIy64wOzOhLs4V0SBCD44SE3uQN1BxjIWZXNLLK4yCKhd9TC2JeSr
0cL8HvynEdMawxJZEOpAkkQ7zbasFmH3Cu+ftLnp5wZz/lRJiJK32Qc34bYlmDL6Rc1XLgKunE9m
B07sfIzXkHVHAcboK8RljTmWbRuFeVov6TfsIFMLOiG3Mwp5aHryPuTNUzjpRe9XDUJepmB6z/bb
2Ew7DHKiT6236iZ08fQQgO61ZBLm6ac46GBepUpM7PJENbj1Nsa26q5ZqmTJoDot249dUHdgEXQG
3XxDtAPwvCx9c2KIqhJZOFaoxNjM0EU4gPkSbg0bFJ69FG2QtXiy/hLLUX0HYtX/cNHU4hJrsXbX
Ik5aegfQlAzrLehXQXNKuAMzDDsbdmnezjE/yGDsdJZ4b5ti6lsrLgFPEQDGZIjg3CjlCFB1slqB
XL5Q8BqHFIZi+TaCxNbGbfoRGXcOYyVr0OEYlIhpLlVgnnAt9FGbauE3M9xFZvDWl5XsILIDWy1W
wQyKecIWiJPjAWqAdow2C5HcIMdcMQPGW6khLd4Z2aYtfDp1yS/DckLCGea27Uvl6uoKIaLsIm5o
/RWRwfOXoV402OyTWSoIuaRWdI+JLXitOO7ccxok6lo5BwUCVBJhXzDmznAhNLmuEC1YlIUg05n0
QVDC7MXWwBAnHZst3a9MBm4/r018RyAWNzkYsS7JzqgXrDMcSKI4ePh6ULDIBzkvlvH2ApDAQnrj
Izy7YZA6CdtAjp1ocJEvMPcR3R5yHDvuTImB6gXnpLtxU6+iAoKsQRUKiUPgucwxsF2HBGmw11jC
VFZj5gq+rnSQV262ik3RMAuBTQKBz5I1tQFtYtTo1zFQQ2Oe88rDXHqEAA3mvGNsgGNOZFvzCdbc
ywWtV8iedSgDWGhgN7x2fedPYd1AtVSZ0tjCJFClXoAlR7d8wwzBHRowTsrzB97Asa1r3e8W4Tdy
0inGChmN4aF/mAmESbC56/wm7qNwBRvTOuMdOFybASMiNmnaIuWK2OA6wLkx9Vk9BPITpXUbF/EM
UO/6b2vA4rWMwnoHuBazb4wWiZDFOIS0vbIogkmmJ/B0X6BDABkIVD7CCxQdyB/8W6k8rqU1clc3
xPqbSdr0dolVKD+C6LBWF3+DtAjIBXX1TqYA0jKY+FRNscJcETAq3j9GOr2EpO535fyf1Me/6D3/
G8nh4G0juYeiPA4ZCIso0//YcqVp3A8gEcozfJ771U4HYaLkM/YlkKUie63ldBMyfYL5SIx30IAl
ca5C1tpf8C6wOSJDRVb27D3165ty+vy+wBkQJEJvIbDCzx3o74SkbFY8DJhUOyXW9cZOJL4zKgTD
z1fv4Qp/7J9/+woiBjMeqFNZ8tYVeQb9t2GyUbsNZfft3AD+jZlV1xQzkD3IADgdEaf3K97wL7WS
1803h8nCj/Fto/iH3vLWvraPo3t9Ha9f7Nuf/P+wpcSV+uuG8n+56lU3L7/vJ/Hzv3aTYfhzmgpK
U5AQOIjuZ5eF35rJ5GfOE8EwekeYWRxSjod+ayap+JmkwD4xrGWMg30O/Om3XjJMfk45SJ5oTuMw
QS/K/pVWMjwDWf99qwjkjhC8vxhj9YiEPHmLt8C8/lwB9d/lEZqA4aK7Vrm6EpfTY335XhrMG9BX
UIb3m0QhelcRQtz1NsIush7YTut1FhySi7Cwtzieqovlsj/OF1WBPbK++N1l+LON4I+Yyz+/4huo
qkqClsoRrzgWfsfzZrecuMzY0e/lATROVDbvOBn/EUP65xc8W8/97g4f506abcEL1uB4j58b/p5X
0j9dsDdf4ltXo7BBlpxrFp3F2VzA2CCv9zBo3kMbeRG/A66+d8HYefH87tMsNU1E72adsQvUmEs+
f/WgIonMHjDTO7T3YKt1Qz6U7+3f71y2t95TVowdhf5KZz7HWC7X4Lpl7LPbDcfoENwNY/aehc9f
fKvwLhOcozgQ53f0u0+awOW9G6vx/EnXHcKBi7JoLsRFVJDTe4vyT5dIDH04EiFwd78NdmqrVFsh
oWBMz34xnzkoof/6qg8J4WmU4LyJ+NtJUv2/OTvT3raRrAv/IgLcl69cREne7cSx84VwnETcRImr
SP769yl3v9MSJZjpBgY9GMyMr6pYdesu555TGZYVKWA1xREBikO/zIW63m39w7UWJE/K/ecGxaE+
9iEcyWN702l/aPKYDhp1sXl0rpbN8rAAe7Ksl5+bmTzrH5dLAUmmq7RHFJVvdfqR6kPRgLZmXZUf
36tvoh8YogvpHvxhpTIW6gGSvtnO3OhJ3fbc6sSHiKg3xqw4jIdA92pkbtzG5T/6G6+52Sy0uVt3
4fQrCO1xCG3ecXsqmFzQOD0wsoZOvB3uV2TgS/kn00h37XVzGwfS/Zxf/iBYOfl+qmHwnIDR46Hh
9Iuw5ejwlxaJ1ravchfir7D9XjxZW3cMD3WwvwdLFoCDegL7upRIc9n6wjNvQXbNfFvx7c5+A8Ga
rFAksXV74moYpLIYhdriOFf1sxrkC/0+fwLf6FPpW4+evqhClbyD+Tn/c8unMRmfVzWo2QJiAzNM
Oj5lW5btPqP31WbuWK2Gw8OuXqr5TBPpg8VjsjjeaY4uWBbePWfiXRqNKiXQ+OzvI5T721/NsvbV
xW5R3Oy+fb6gc19G9VrVcM0mV0SxpgTpMtU+LWKIxs2v8/ttgJqpO3rllyYE3u19buvC5tm2ZiiW
Ylo2jnNyI6Eu0e0WBnM3FlRLGs95dWNof3coCAgv17s/XOJk/07MTK4grFr2jvGfDAfTrAZKG4G2
D6yg9RWv8cZfw1JfSq/a6rD895efvTxe4OQ9j2VQcV2M5ToYF+L6F7y4xmO2UoL6SfLnur8z+zlV
A4gsg/EVcRgLkHyxfcNMpWvFcxrdHw75k/2cXrZdtWXYY4f/VBBOaIc81NX2ShplP5XviqaEELwB
ouj4XaTNHJjza24yO6ZaJgNnpsHrd+pq4q7P273M2Wx2stfV1EiNQKkKsDA/O6Y7Pj+d565bxRro
EJvREEUmyj21ZvZ7YK2bInPlNUQzHjX/OyloXCssHhtv/1V/nLF3/vmw58h4U8a5GXeenBb50Oll
2oOk1sNuVfiMzfY/5NfqmxbGyy3AGYhRXOnVDmbMin7P6edkWIS4BYyhoymG6H4d+28pOUR5IqF9
0y3q54XkUuttXPMesIInPGcXwn6xnfMyZ2EMe3tsdNKEAtIOnIypAkJrZdGtapARAIxWjsdkq88E
he2W3QII9+drVS9t8bHZicfZG2KUmhHlvz9p8VRJnpoJh7p2Nm7mwTXkAVq5k6+G2suetBAmb+IC
aTUogTL3UqvnG0/8xmwQORSFoWko12gNgAmbjbeelIUajEt1pYTUZL002Php+PnSL3hB88TaxAtS
htprNHqYizDDyoIJ8Kssf4UIwFW0+5wSxyG662KUZtiRbXxdWm+wGnulfQfDfyrPNf8vvGn8Gt5N
h0YnjbtpMNZsgAntFNYurznri2S99Rp3WNQrqulX2kyEeeGwYQwJaZNpVsZ8JyecgmWpbEwnpYp2
C5jZtQGWfb67F87ViYXJcWY2/YBbYnPhAMgSC7YealPqv45gSfSB09si0pLlsygnZ6K5dyo7deNr
hs4Wmp8uaJF8UcLdCoi9B9zOn/MOFxZm6LSJFYtg0iLaOXUOecEYHyPHQN4kxzvkK224YQDq37v1
EyOT3UPD1zQhmMcI1D9le70jJ1SqlnLno6XOeR7htSfuDmO2Qh8d9hZlKhVQp6CMY8sAwxv8FZAD
JCXGyd1yRRzgz529S6+IoYtzp8gGJDnTk94r7b6ROmEPjL0PyUXzRVnmMFmRUEm2l27cJrTmXIvw
Y2eLPDI6uexR7BRt9mE0iB6qzh3erKXi7m7MVbGMnqxQWu9eu5vszpwBwVy61yernbxhdFXpAebc
MWA33ngN8DvUeTElcIeMPM8kVx+8yGfLBNZpULGVKdVOXuiciZ/tgVFBV3+w/DrYPIoEK11E1/rr
/h4iKP4LV168K0vbl+9EYkkXcMEl8bpA81Q3Djhnq/GlXToruLUXhIb+nILgB5xi+hsNhUSavEQz
KJOd3qC9tYEWMVNTF5BWGQzeEGRXlF38apndqPcfz13sbu/qmb255O8NRoNMCtlwYJ4969BfbNWD
zBZUfgfw+gVqMK/0gEH75PO7kMr/ereS1HC7mH1qLjkNmyxbBqlC/Dul5Eypm2d1gemOwdK3/ktH
QzhwPLX06V5/sUIl2IdbPtSMG7ng5kld/jEr3tujRFR3GCxGdZSPrlNZigqvz/IZE+dFBFzwsY3J
iTPshEnCPUuDoCl57jUP9jKvyTwpKJbKb6NaDP7W39/MpZkXT9GxXbH2o7VVWq6P0oDd4sUMO91r
w224D+zG1zckgky006j00QOpwnbu1bnkS45NT56AqoJ4HoAp20p95nCTXBnfnIDqUIisoBESIH5l
ch1xO6ar/c9f1Yu+Ex9NtQacksAsna563ELjEOvMW+hh9KAs4MVxo/t3uv2/7eXG//eFQ/Fx/zGn
TVCVzKnQrhUHKPoq3tdtEPvJ18Nr7VvrPJB8yAVn1ifu/tQ32KQYMjUphUmgyfoYQ7HjRmZEUmyt
PK6TB9M3wny5z6+Shf1fzi7IM6bRxbOnTwt7zALARpLjieogvk9fi0XsN+7hPVqM3uAzY3/TLrUv
n6/w0pU8MnlW22MuPkWukJd9u/U2eg3D12y98tImHtuYONhdalRqCSMMfYH9Sg8262hZX3MjvPmC
xdxyJh6mV+UdLWp2MN1+l9Vfsj7DynvRaR+vZeJeiprhi6TAgKgWSq4eZN+NRU2RPvNQbk3uDXKD
4Zv9KC0+/04X/JrNgQAcKGqHlvVxE4/8y47yUuzEnMThYVyUj8pS3y2snR//Lq/1RRrsPaW5y8M5
j30hXDg1Kzb8yGxhJgOkOUCAu4Wyc51FtCIH410i4SWYnX2YRCB5et9OzU1c2dDYg0H+hzTQtcmY
oTvivIsnyYMx5Q4CyRfhvOOHucrz+XMokjtV1lWLQIB+3ekizba2LMb9kGM9fB2b2zZ5NKO51164
punKjmxML1rDKOsI5VfiHtb7lfw1WsGQcks8u/oPXsTWVYq9Jk1HCoTTx90wGGBKQI5gKQqb++06
9kFVPTkEtIMv++qy/abPRJWXNhCsoWhYiv7VVP1mVLcpfDOY1LdoFR2enX0MsuPX51fg/G7b9NX/
Z8SYOP991/aOKUFTXqWPQ3NzSF4///uXzt7x35+4KUNhQIkKNvTV2zVjo+BGYgiZ2kVWGDOOfma7
jImXyksFoqUUS8MIy5L8GDcNdEIzYcHl7dIQJpcVSuAfnuzo5m5lyCeNhO1CiXmX3g/618+360Id
2jbwSBCG4Y1A9k72q1JUOKdzDIhMolkpSwAt7pbKafUfOpXqqa3JjqkAZZyB2M6Vw8GDQa65V1we
x+U7w7dF4gH4CQ9z/NYXvtLJ+iauXpFAuZsONlE7dRm/g0Dvx05+nNlF8VcmfuHEysTBQjkWKX0P
tWZFnU1yjWUSbEPT772WXt7+Zq6Xd8mhn9gTqz46Foe012FUYFX5tfNS+Pldt6R8+ciY1tcNedfM
6s6f/tPvNi0cGO3uwLQ71lblbfW0CUQFD86+++3df3k7TlYmwuSjlXVWQ5VHEd8rkO6Y6oExgDNi
wl1E/7y6PdwlC2MlreaC0kvHRAE4S/0Z0qCz7hpg3G4AgZG4UnRTIOkNrQwTqY77+U5+SBlMz8mx
mclO9qWR5T1DkNy2imtgIc4XyG81GSP9yk0InaOVu3DwPvQPWuXK183jPpwL98X4w9lhpUULnJ84
hNxxcuW7iEJpErHW/Tvxd+sZC9FJtwLgdc9S5Nlfav/gq76IxRmANjyojPy5kOSCXzNEbGwDMLlQ
DWdqpoEckN+gbr4M6Vdr7i27eEOODUx2emRMwEEOS4Q8A1gWFbRAvEg8E0KgEKTgwvjy+ae9kEQB
9Tla0eTgMl2u9q34tNaTTH33Oeaj0j98gVR1DFL2cq4sI+KZs7N0ZHBafFK2TC7rgBlBfi60pROI
hn4VzoVVFxcGQ44KFs6CY2LaPjRbmE8yFTsHzw6zR9VzfggAkgB6GMzPB3Pn89K6yER1ODME9mL6
5DH4q+87qNHcPP1exd9la9keHvo9yQ1BHVcTcd+Za3kh7SfrPTI52UomhVPYtlhi8yK96151p0Qu
0ytMd62G9/F3+dOs/TTIfw1zr9PlzdXFtBItTPWsZg55pZPKxig2t/dVymrMmEgeKPwQag5It6/m
Lt6FtiKtAEJKhkdFi2aagtjMSnZRi0WRDBtXsd+52Spd/gES5MKjeGJp8ih2XVoj1oAlgXCBkLL9
Dp+bV+JcJOi43b03e1QvPFQmwBNOqQCV2tMIdofWRN4Zg9jNwdtclSFSvp4Rmot0PWvrwotxbGsa
yKaFsjskErb0EPjT1yRIwvQp80j1gZzYVyk0e+7cK3XpuGDUJD7nuJAUTJxM2mjwkMQfx0VU1TU/
+S5579EdQYZ3+DZ3E2fNTe5F0cCvV3SY0546f/RF0dd81R6kUHXTNcD4uUDj4p4ChkXZwmJ906YB
LKkH2wBdTruy8/EANkSjkj9SVxb4IWf0tq0rf6GeHMw47wt5HSBpKjZU4BTdmmZbJlShZhl/fMye
arrItUQ7WL2aPTaXjqgJnJ8TqtJgmnZ61MYp8u2hhy76afSZJ1sS3FwLDFv6fa6ppIjPM3khuOH/
2Jq8gQZUxwWiTYnLGNKL/uz8iBfRl2656WnBdriY8c1CpepJf4y/zz1Ol/KKE9vTkwp/dQUjCt/w
xl7XHkopoRbWK/NqM4vHuHhMj9c5OaZlGqXbGqS/2991fu8rKhjS2Fe/jKLNbHnJYvZizH3FSa0B
bmGkc9DL+XBtxX1L/+W99avbP+gxnUdrzKrSQ1PBo+twkE02skwR20IOJP54IcZO4AaWFv17taOj
9Z8206HCYQF5VkF54WlOA/CYmfG+2UfC3l+Nu00Av1PQe+UKe4shnLl656/EqT2x/qOAv3GMbs+g
ANQ+QHeown34bO2mBxPBIKc/C4m4tJ/H6xO/58her8CWu9+xPvEqCcCJyEGjhXgl4vVswe/8oJyu
bvIGSrs6gewOa7DOVcAEpcC4TWLAF0yZzEb250H1qTHhXo+XZvRlaZqQBCfqq2Tw/GQzxZVzrLGK
BdqsJk0nygXTB7aIcGjQPcJgur7pfPG1fglnUjzDTEaWMHvPLhwOrJi67oBDUswp8L21tV1LrkIW
wsdKRlf6kfoSvqsPIN34j9GuI8oglA+ZBgAGMLluTtxUdmGDUtHD7WMTXwEzhnT5J9oEfssbv1/F
weyzd+FIntic+C8y0jLWJNo7xfUQ8KavncD52vr6Ql5COfjz8wt34ZBoKHjqDG+xoWcg6l5jDPMA
Zz6Uslt09ka3nEVSXvpqxyYmhz628kQDyrr5qF2SwC8Lv1sO9yZN4h1zsu7sBs4ZnBz8XQJBfDlg
UMS0TkaYAuL46cNHUsj/kXvSXCH40ic7XuLkaXU6q0f97MNi/SZccuk3gSjMklvOXoMPMcnTh9w5
+WaTQ3kYWjWLdax1L0NQ+OV3kcrGYClq0trxKvKr1MtdMmk/ddUflhXsgnRdMhTmfX52LmTV/BBT
zKHAoWAylXLqYVDvG3JpB4y08bM3NYCMxqu2bvGsBPJSuXf+FSuNQP1izYLdgezIEfM0p9Yco5YR
4KEGYe+bL5tdGrSdsphZ0XnIiQ3yZAOknPj3yYqQZCihQ9fEWdW+QFaY3OoBvG43+VX5DoOoQMnt
vblm74zRae7AhDQASwneX6vqw4ZxZJsh836cm2S70G4Si7NwoWAUdGuKOayiBgZyhw1MfreB6klu
fYM2iWc9iELIRxdm3pmJs3hyVg2HaTYs8m+0uKY4dTtl1LpTrN/aHeFDqC1QiNo+PCJPd215+W0R
7LI7JINmC0pnW4o9UwVeCVwVTOcZRgVSB6nYjxt4Fp/KeLkXQhQzgrWXTThgRwG/W9o0O4FsyJKN
WmGK1rlR949G9pR3c51J4Temu8fN4tADYXLOYCz0bnP2tRcXzHKTZbJGkICmj3UTPR38w4rZCZTb
vLlpl4/85swsX40yDxi0M3y9vm8lZIYpvkffc89wmXtJHo2lwD7ki8g3bo2wD6AYC2S/C1G7mP16
5xUY8fn++QHWpC2kQWmoGox0U/ZtrgsQd9VSupU87QZRC59SSJjeSMt+Fhlw4ZMaEMuBc0bzyLGm
n7TSOxiza+t3pz77CbAmYsHFr1C9K/unPmj+IHO4cDsMeGdM2wRaeJ7AS04uNUpm/raqdYPOZdS5
IPNdahruzGH9KAVMPimW6BzCd0P/aHr34WisBkiTfx88xouWB65/G3bLjL7E+FCuBCqrD/8gljnL
pA3nxOzkYdxFKFs1sfFbD5Nl9gBZZSgepX0Yz4xrCL/82fImT2LUNLtqTIzfjESu6q8Wdg6reSsf
SsBTM6IsQOiJVwG0cvoEyfueSW/F/F0HyqI0vnA2r7VFG0qIMrpSQCBKWQJs1/DNiR8geZ1th1w6
oMf2J9nRpocnGd0uvuLfyRgoaeJfKSwX8ZKSZBhfG6vPn8TzJgWf8NimiLaO0oh4q7WmnFq/5bW2
gHDgG/9cJF8Jg+PdCljbog+gojNuyc5Ww3qAJiT4/AecRajYd2h+y7JFGI4jPLW/QVWbYrr+eyt/
L9q3Nn/4/M9fuoLHf35yQlGYc9qKK5gDt42UVbJZ169Vcgi7aOd/bun8/f1YCY8FARPztFP3UmwA
Qqj1yOmJv0gvYi5l/CFRp5ceNK98Gm+SeXDVpQMDV6kFyIQxA+aYTjcvVYaNGsXiwP6FXE7CJmiW
2cokmbCDdDVfMTjbT5NUArQ0EEgHeu3p58pLWFXq3fgbkKRouudtBOcSRAuHG207ExB+QMNOrqOw
Jd4og39xQibXsZGGVIVt7Lcc0mOhshRaC+3HDeQ7j8W9qBzsQseDG74lGpa8XSh57UJeGF53Y3iH
a32ZPUlfZj7xWeox+UWTCzo69bjZVOYv/aaHEbTlN2i3TDIH0keXabakd+ZeYbIWqbcYz6ZXOS1U
bhOnRR9C/9UtdrfCn2tMMtChC+ccz9kd/LDDHLhAavBNJ+6V0cYSzt3x11je1Tr1dOXrzL6dLwQO
MTFdKzP7dh53N07Tq7XT/BL+O79Lwt11vAQYvJitwJxlaqbKE0ip3BRD7Wf9jrze72PJsH/mq81y
+CrQDXRYmcQW4yZzu/bBDXF6PlXNUgGg004io5jevkhQPun7w0/7xiT0zcgLi8XuBkh0mC6cR3ik
V6LuSpUw9Yvb8i5eK/ebxVyXAEtc8snPsOGxoGZiGBdadpALInGSETzm3b56brXE2feP43anyp3p
wjcWpbFXjUjvvGw38J9VS7OvutL0qyyLtltKf2orpYg2DmmuVr/gaUcCbutZJfrw8r3Chg6wsaGD
vjFDC5JqmMy37ZAc1O9G75Rd8RpXuYMqdC+pkA25ZdN3qPHW0Jz31x3ESeUSzq7SZBbFgI3reXAg
y4lhkzO2yHWPw+g4iPUMNqTUL80B4RLUvXO0KGVX36mlXAdmYlAx8VWtKZMfKrT9UIWVVtS1ryqU
3ky/b2MYmP2q1pC9HPVSLa7MLexD0K6nleDn6lMUQjR45iQN0PZGTxWDaT5e/+S11aFlgpynSaU+
WcWVNqoDCJ/Rqq9o4e2rFQhTXF7i1QyuOYY/GrCz69Cv5Glh3CDNluYIeSeKhQLTAZag4W486Exh
eUlaM1XiJsk+RwgI9dJG/plC5Y6SQbpfxgfoJ54RmrPisDPjLEEur41GezVYtopkZG4UB2harQ1E
W5mrORtLWuzHXB4fkJTbIZ3dFZXmuLXexbTX0o1ifBn4BjrKEtmherJbWJjvKojeRipKuxqJzCBH
GgwJoKzR9Q0qV6naIj42FKlsPsu07nr0eIZKaM+kBwn+oKrcbMC0O7su1JrRQT0mK0t7Tw0pbg2z
CrTy0G/XLUxSzSpuHQkiG0PLK3iIMiky058WQlPK/VD3hv048H9QSgQcs3K404ohswgvLKe467pN
pjy3aGWMKpRD+/3oWRWccqGeDMN2XI55Uzetm1h7Z1u6fZvWLTAKFEkpQCCaka0aKa3y0rOkbGhQ
vjYGNTMWG9PYKBWsMYYRv8Nen/EZEHnc38mHfZcikFxJ6q3eRMpoBmqkNdLjkPDXVvHWkNTfMAp/
r2XO3MjqqPo/R3xCVB43vXzI/CRH4KS82h6irQxfj5pKkLmibLvR1nGUIhCjxc22v3aAl3RXdqSp
3deSMqruF9uNKJEVxWZk9tGp82ifBttSsruFvS/Hw2+7Ngy9C+2obbSDX1dsN79baVuyT0vDfSEe
kzx0ddvBmzjUjeRKpRJr32I5yvOnHO490A+paY8msjhmQe9ayxQ1fkH7IkdApao2KRxPuQYzj7+P
reqlK9OsQzTF3Mom72e907fXrW3mPAEHWMwiatgNmusIRqjmbZG26QjbM+xSiCfutofC+tmWjbIX
0MG+YDidOaoIarPYrJunwqh31hpKvqow7kpZQpTuIZcBvV1lMYSkiLLaVTr0X9AzMjKSQHvUNreb
1Naq6wT6xny9TxPTuUGEpTBv4Se0kN4qkWH4XaTOtio4valtrVQzTeXfFWS00e0hqbRKdbeQThYx
OotoA2iuYzeQ5N+2xYjQpCfZ3J8Ibt+uPzxrsWzHQRNbkRn0I4Ionm3Z0RhAA7lxtstDitx5ByVf
tYO7DYmxWJfdSEdewHCblL+wgKisR12KYzCURoBvtMo02OndJkX2IMUjJ7Q1E6Vj+HQx2LDDFc4i
hiVx17eczDYZ6mrhSFrL/8Rt5DhFvc7rxo1WXzfUWcyfWhT3mwUw9t64bVBbqu+M8oA2tDuiHVbc
6Jnq7G/SndzGpQ8Do6QudPXQ7R/3mjRmTzsoZuB+iJV9sl8nmzpR1i2XLHpA6tNJn1P4KYu7BE2B
9BaOQmtvrfYJwwIoidWwN32N0k4bmc60Cg0CZ/jxUa+O6sSALCpJuDUzwcFZcifYdBgAAaRg2eAS
J9FHnJQQpQ0ZfDfGQrlDaslTf4lhnsRrAqJL+PhDeaG6YpBorpZ8Hvicmp7U4sdk1Pd6DNXObnPj
xONamS3xnEeMlDUZrYYJ2VHgUJ1E6NLQaxKEoz9pCF2rXvkoepVMAsPh6e7X80ir8yTEPLUnVnyU
zg1GxXQh9vRwj3DCbb5Sg8NXRXQZPFr5sTfoXjY/nHRWyJpYnSRxMlyCWq6lrDIKzTfZdAuGKMVk
khQC7jOX5oLh7nCukHVe9RBmqToS7AleDnMSjhdQt2mlGv8sAzNs0W7yCpabrOXX7YuALO6vxCiN
vJwL/M5b7cIuk2fQJ2k6ldZJYjKacMoiDPlT5On2s7lmqGVhoBXh9wGjYR/1Tq1cRt/m068Ld+XE
8mTF1bbt1VICtkTAqS2lQGMK8A9QYBdCyhMzk1NbJq2qFPnmp2CF0gNB6QK5QyimtueXdJbDQsxs
OJZKU8yx7bMoOneKiPFb+x2FlY3XEeEws+rgdj/3MpesmOTlqq5hybInK8oyKFUoVL+X5QDnxwaC
ZtTsW7donc7995YEmRaxOG1Fyo2nN7BX+gQ3Z73r0X1BW1bWrpPq6XMT5xgI9uzYxvSWxwnai7r1
LmDccqCge06hyHnLVkCDQshFafbNWDzP+08tTm54X0rm3jKsd/O76C3oz0QBhyUjqZZ3QIzuXl/S
pPVRPOrhOphrv517aSF+CSUbqiyC4XtiG0Gyvk0a6z1dNauD7u7vrNvum3F7WKiLPOiY1POTZm69
5zcAcBWvkgztOOww02KOBPc75JHde3GNvCiZnUgku2cVuO78DTi/1Ke2xG858tlN1tcpVMfvHyW4
hQ0VWr2aT/IvWIHpEEAZbIcmvDoTp1XZ+I3eNrCyWdahGNwF2TXPCHVh4ygjUMxTELY/Bw3sjM5B
okp9r15QgOmu93QUDgcX1SPEbpZ/gJi5cDCpD4pHTwQRlMJONy9Jsra2C4WrYIfj9e577DM1076L
IWmEvwPD3uGRNwv71ll+fiUu7SdVLjHC71CgnPYS7RJpr4PTcSpFjbhbtnw1df6tuXD4KWP8z8y0
e5hL1QZNzsO7/V3pr5KldZUuFAu2K8pvZIDbhf0tup3jvLkQRWgnRqdnJT9IOQzoIMbtME/8LNgB
k92BVRUMScmLYbp/cHLOi0QYZfIF4iKaQ/YU7mhHxqhrdc8B/YsZxgoGZsurm9nn++KWHhmaRH3Q
ilvmKB9IDsGZSCghMUnNrIh1w8xmx8ri0PwxCwWcMzo5p5GF+jMdWrYU8d2fGWEg44cvFaXDJrRv
/wDOeekiHm3nR+H/yKu0xiiPytATKjiuGOEHC5isiBYIT2YXd/Eu/LOj00JldKA6lhjivJTP+rP6
YIbCYnQfXYsD04Vj2IAaQFR0FmJ5/q5TUaTbjVvDCQBYP73+adebYytXb3q1iHboEDyO2syg3PmH
ExY4jrQnzHO2DqNMciSRq7et9CxU/Aw79j93JOc4K7QrTMaVaTXDRuZMOZGUpi5h/MzfIvjBvqAo
8JSsbRSlrDABmL7ggy3mcOHnaxIWHYVqKWMMeM7TXeurXVLvpextQ9N59yVFC3dmSSLIOa1JYkB1
RLHX0emlTT5L3Cpkokn2Bge47CXL+gayiCfTNdYaAybZ3VwT6UJEfmpvcqXLDoorKc3eyqAjSVQf
xJHf34kcUhhNwioY6fDOjy9ciMRODU92crQU9KK17E0E5NFGtJS51011LfKP9j5ey9aXz7f2/MBz
ChFgp15CQHQWmGxgLHZA/b31inkPT+VmqIKDXAX/2ojNnIJQNRF8E1O+w6alRxBRCdOqVRIP7rZ6
zYaZ7s75G2PBggwmWrzZ9BzOeAigKjpUO+VVD3ug0R1kkR8UHjqCGKi/uX0gQJPtbJfu7OhjlosG
3kiEQWeXzYFYHb74+rVbaAtrgQjrknbyTRcIttbIQ658pnV9jqKaGBQ/6MgPy0TqQ1fUr9adAvvB
LjTIpBSP6jTojrl7feaHLbBN6AoohCQEJdNrl2mxRd0wF3t6LfrWqP1e/0HMdXa7J2Ymt60uDGCT
df4q0o/4dRt0yyoorxVv68tQSMxGI2eBwcTc5I6hgz2g/JK/pivpBVIzYvHRqyFPnH3Gzu4WhtDv
oasjMBRwQ59+KntDCy7RMRL0vnjA7J49RMf5QUx5EEU+KQdEFOZ85YUTKZgjDG4bNLdnXb5xu2ls
KB3ejX6R/KDHwqGM74DZLu1+ISIgeTmLtD2LDTj7xybFf390JrPdTuuVJn3fvBkvEBaHVlBBpBQo
gcr3m70BF74f1jQwN/gSRlkm3w8N4wKZzuQ9JlLeUxiqIceIXH0+97hwLo8NOeKHHC2rKKp2u8sT
whB4mFUffRORuqFVikaqF++Ycp6NJc8qXx87+b+1CVbwY5PaYJF9sDbNlT0RtsIGBI/2B1mxl3Ru
5IIoDIe5e34+14VZpkoAFwlmiTPgcnFo6xKl8R/iohfQ0Xbrw7XqJr4056UvHc5jQ5OrXsXjHoI7
54cc2qH8nMPziTztynYP17hnsGFz7cxL7pKKHsfEgZ1V40KcbijcdkirO9oP9DVfqAczDTSGRmit
BT5rtsEuvs5JmEJb/djYZHW9ZeayWghjlJ05KtFiuxIjsPPrurCPJ5Ymd4DZsR0DqtqPnU4+Wj0O
+9XnL/Y5dkkshVqFmEsVaEJxN47OvnMYnN2YqD8OFEGHIPZafJjGNJWY3hbuq4aZNV6KYHLuk13w
mhS0xNyKTjjCgO+p5UjbbWIF3V4DItjo0UrWuj7zhl7aPFCeluDq52GbdgiG1NlHRj2yeVCPabXb
Z/+6xCS0HxA6I/yGlO+MXauy5HHcOgizP7Ug6LaPilt66muy0ghYBzEFMBNgCY2B6cnDIJzjvDTM
g059omzRVx7zw4/+RVtAg+r335QrQase3YsPlkCeR++eBghM7xuvWA/L1KPKfWt9KYO56a1zwPnH
4v/3W6ZusxkHdbctD+LoXLdev4jWP0zOT/JY+EmA8tlV65cA37iFubvuqTfPelFxzyb38Hg3pl40
0jYNUi+HH+b31DNDm+4PQ122D7jHzR/jxbvxAMh3/QejXRdeDMaeeHMt4qXzMp+TIkWV1OUPkbgm
y9zfecNr78WPH/AUX378/JKen2Mm8cG9ojQCUOMceDvUCOGN2Q/FosRtfzM2T5///fNshPYZ0zOo
W4Ch1xgXP72KJSSPEXLhb81iXIyUbTaBudqEuiuFzPevZh+Hc/epaADdaLmTeBsgT0/NxUYH/iO2
3+ybcaHDtWpfp7ciUBJsgDMrO41YQPIYlGFBLAMIg62G2OzUlFHHYzTWzYsAuBKacT37pYikiyBZ
zNH8nTq0D1s6qTicwaSvYn761FYTGZJxUPuXrKNGKl2lmy7Y5/f/fkFQF2oMOuFtDLjYTo30VaS2
VS6/OE8mE5PKVb/U3RHdDWLoq1nqygu7d2JMHMyjxyFN99tKx1jyXK1MSJeJwV7KVR5kd7k3G66L
X/7PZf5r+45XNvlUjZ0qKFnJL+lq96gB0jvo986NsS6Cw5X0pfVUYw78PLe6CcZTb4ZDOmTyi3Zn
riFjWcM99SQ2Ml7PZ1iTK3a+ukl8wpCaY2SsznoSE37ljeQ1LmJOAADj9R/kPnNrm0QoLaimrirk
l4w2o8babF+9O0BnzOTRPB3L3JebuI9kp0rIO/5lrA2TNYob18NCg9E9u/uDrZxZ21Q3pU6jupXY
yuRZaCqkd4KueHvthFCkrWevwMzappd61+8bFZ3Ql81bBTfyX8aMEGw8OWsy769O84K/j4kY3SdA
52WZshD2pbpz8q3ysrUhJzDXbVhIHtvpIewtKEny746/jCFYnfEqF1f5j9npZEUzlE2X2vKLHkov
0XMJA4P+M3d3qwaWQFdaNXMzFadhzP8vk144NFuE69rkeO70tlJ67KnbUNWfUuCB10pfAImq3bbX
5kbEJoMjf5sj0FWRpiVEmj44YGSNYnMgMXCzLa0JkW5lGxZpebuKfW28LaXFYp4p9PSh+8uuyIKI
2GjFUHY79Z/NWCaAy3QKA6KGky60dtERVStBvM7sxcw3PI0Szo1NnDUzVYA4ZP2lRSgzGMkl0wK2
IA6O7ap+dfMnBD0XvdrxAic+e2enaZ/0+ssGSUQIZmoP3CFUqHeRK63F9Mh/OqjHBic+2zZ3cSLp
+ssQ2tlT58uBGKuU75vuax+IN30uyL2wqehDkyob9CZ5nSZu297VRmE2yWvVtd1KMMbJZntYzny5
C5deMBOQCmm0sMglTo9JltW7GPGSV+tJv9m8iUBFHBZAAI7lmS+iN5/Sipx7cC+EKzQh0TMjj0D1
Y9p80eOuK5qt8TJay55x8I301pXfZ1Z24Z6f2BCu/CiAkPI+05vWeIFfiZllipjaauhW9vV2Vbnj
d5Ew9wcXNRW7XWj/spnwcSFOjE9un3KIqzIxjZe9L5LaD2rgaCV46wyw996wlGeJei68TBCumCpV
OcoQZ3XUXs+Tuu/j1yEK0J6ilNos2/daTPL/yeD7+Qe0ZMH5JyrSDAFOsQYRIrWtnJWvpv1tj+Kp
9ZZs5t6F8wVhAv6tD7oTSiuT+51mzN+MTUVhOLuFDh51GJiAUGIIxu9/cLnP3eWptcnl3g5oacWt
sCYcGPJTV8S23mG1XcyVbM/PpaUI3kxeIAL1s8mFJN4kutOwdc31Trm2ssf9dnB19KjkZu5QXPhK
VNSZVILSEt7kaYHl0MVDGueHV3uHrvX9vg+seKbTOKl9iYPOBN+RiYnnH4dNt99kB/Zts9yCCV+I
NqC0DQQ5BpTUo/v5rb60IuTIoD8QshEc89NLnTVWF/Um5rJv2e7RpKeUzmU55/EIGakg2tHFP88I
J1OzV6q0Y+QKppYNzACbYPNL6IMRLzNGZ8yZEwXe09QDcwwomGKWhWLRxFPk6MnbwLpec+cuy243
W1jvgCfdNfvKLRlsqWwvt9Xg81289NXI4DRurpjBOjsYeyzqVdS+Nr6JkDXVdIcKaXobuR0jl7MP
54WPdmJtckbiJt1ludS+ouu+sYiBaBf4NHpewQbvdq6gLa+8A9Wizxf58YhMdpYiCSM1NMNRepjO
YplSLg96070yj4HHh67tHlwgkRdIoms12K63ITHYSvOiK4SmHZOi9+zKL3gVKL3FL0BqjqbyJC2v
MnhsyBj4Cc67KNY6XoeszGoHv1/3+vlyL20yqFJ6FpQ3AO9OzpGh5LsSbcxXg3uXvu8ynMscwmzO
xOQ7Kk69LZTm8DqkqygFNbpdbZxZZUrxR6Zf7Xgd4kccPdtD/X+kfVlzpDrW7V/pOO/0BwIERHzd
D0w5p5220y77hXC5XCAmMQkQv/4ufE7ftrHD2X3vU4XLw05JW1t7XGtIKpBtvhmUHieWhnMLj2K6
6XGOWPPVRZvyhSdpAcPl31u3sP2857TJy1mkHrYN9CNboZlzrr9nJUbXoqBw/O8P66LIhW9HVKuz
xxqn9RfGjzqPYolwzNYSuJbDuivD/0+Ji7BH2HXsRO3wVgBl62LczC2yyLPbG83TIVErL9RhvjxI
DJai0QVJKRCtfDzIBg3QYoBAPb2JIxRaHfvCJn6ljkBTwADuTJuEUbKPApLMSsCrNj4qcgesO2+s
bxoMPV/YtvlTLtXxvZCFbsQ95kvUWD5q4Hx+bu4ww/LAvX4345NJHRguf7b5RzdEvTxb/dUOvpe9
UJLSGroKyG+PLfxHX9ybmNebgS3Vq+gWJRnwQ/23oIFvzzloHJFcRhIRiCafOgR1wIZ1pXyMzvZq
tpFILo/bJAFGYYSexP619CLHry+Z6nkTP23yv6UuGwZNnWHkrJCPtiF9pd5WoGOX6Cyaikvuw2L+
8c/1AfYNFFDokv3ce1WqZjlOCsEt0H7MtDRKwDFkDaAottVvhhCzG17+1AeNOzc7OMixiN/JiV8q
3Xy13vefYnE1yoIhjUrIY/cjRQV0ba1T4A/pRwMFlLl2U+8nVLUv+Z1f2pz3Upe+Uzoh7TMQ2JyZ
UyABq9zs1tjAWeEhC7VLjs1X2vtOHJ0dn3eGXLEJa0FljbfvjQHI08Fa502ruY7eP1Veer5UoLq0
wGVQwoBoWGQU2wqgNjXIgr7axocGrqixTkYQl19EBfnKAr1f4hzCvFtiVRoTFVgi007KECbRQ6pf
MNtvQf7yarwXsXjWG/QicfQqPqqasqpod8vQNz6lD1m953Xjy6nyYz4Cn2OF0TiXY9rS+R0PR7MA
cqOQIcmfAEPh5rIOysaLWuCn2NuqW03VznCuc83wWbxX43HNxrBN70G7ZYHcnZyS/lGdslCxzGCw
yAXHbNFG9a9LCGhnMJnifVg2xytdb/K0I8g5NPAG2wkYUXONPncBKc3uclR85UXtn5X78z7+W+bC
jmd531cT9hEAA2ugQqG7DpXli1XBBTTFX0tD4z9SG3OIslRBjfbNJCRB8JAdjWfyW6ziwLjuPTUU
YXxq0HSkrEDHgNpWZl6k0bgofaGPQ2GNmHwmj/HgG9sqxISPCDHtWWAGz0PsfOAbINUcdDfdT0jp
xKVbDhfO9stL/279C3VVtLitUE18HDLimt0zSy44FV8e47u/P8t/d+NkIVpTEzN6oHyS+o1BQqeN
g6pigYpAWtM9W75e8AC+vOTvRC7cjD4hNeXY1O5lhpid87fswIIZJQNx2twbynxy873MS7u4VFbU
eDWCVWpA0K0oxojbC8e0GEP7U0/fkM3RSoIxyWX/bs3KlCrmbJxnfiP42PpV8pO6mmeiCRTpaQxN
VQgOHZ9cShh8tbb3khcnmBk0jWKu4/I74F2x1vPYpLEBBwv641JkUS8W6mel/3jzsUJAiwFu2UQn
19KlMVHTaIRjvz17GCNBlT5bRWs1LAO5vhjNf1YWe4ZWQO81DPPMzv5RP0eBMkA2FU8g+s1DSlHz
TX3rpvcq4Gp6RWhuCQpFlzA+Pm8phIJV5o0hA4gui0tX9DqYmjv+VFsYjm7WJr39Xh2/eFg/Clic
mTZODaa4+VPDXZEDOh6TVOCPg1XLUWn7T5q9F83Rs346AIqGhzazUGPEbnEDNN6J0mimR7RUhUhJ
b9Nffw5zwJ6t6v1M2ldc9f8BPM3n8/sod+FyY/Jez8xhepySG9kyN9Jfm+Tu+938HFFAxBu1Ntop
MEO4OC2pG7EcM/WRW0OQ1pXX5WI/THqAgtw1tdObNgGR4fciv3hxP8pcHGApzErnifpooinmSgb5
ow4aFXpX7IFidsiPCpKPa3rBiH2hNY6mAu3ORgeEiQu42EtkqR2jiVXEEnQVrWaJxh3bY44YibQ4
vFRo++LkgCaEeoluA/rxU7bHacpG9r322HfbsgbsvxVm9oWTm3fpoyVxAGyDXnbACKF5RF1cbt5n
SoyR6UdS3GoRrpogF85p1upPApAJRBcHgB51Y6H1ZdolMxrI4wCymbo/RXSVxgeAmPj/vTqgC+bf
chYnAw3MwQlEHnUNMH5Og0dtnvF+kbGf/7b/PB9wOQXfS/38dGP33gldBD3c6pTEwqPGsweNXScs
8iKC2QPlaNT4p9gS9NO/SfyfD5Tv7T//F1+/8Eo2gI3pFl/+88BeGt7y393/zr/2f3/s4y/986p6
LW+75vW1OzxXy5/88Iv4+3/J95+75w9fBGUHKIiTeG3kzStYe7o3ISCnn3/yP/3m317f/sqdrF7/
8ccLFyXQom5eY8bLP/761ubXP/6gOLH/ef/n//re8bnArwUxqzq+/PnX57b7xx86/bvtkHn0HAn0
GUEbxzC8zt8hxt8xY4nRcNxLuAToJfrjbyVvugS/pP0dZTowTOCXZvoZFYrZcjF/i2h/B2s1gIvw
fTCBoR/8j399rus/VfvPE8E2/PX130pRXHNWdu0//pgV798XAFk4/A1cXgyoA9obpZGFYoL5xYyB
7xp7I+3Qyq6v0Ru9rerEJWblOU67erctX4j7eKH/EocMOPL8SPZ/GkypisROmsmKPVGRXULSVRFd
zGd+VPt/yaCo4c5wxtayYkHJhCSVY4OI0E83E4C/iE9/R1tMMblXo/s6B+CCvjTuFgvcfL+8Jcb9
vJ0gkLdwrOCzBFDW4qlJ4krIscSMj1U9Ju1VHuluQqtdFJ9roJcYGGtqTznovR3MEF4Q/bGsgWWj
qWimOkbPt4UZgWWzaJYlZSkViFYAmtOdklLfci07Al5kPfbRnuTmyqZPOZlO3wv++AzMcg2Ey/Os
DF4CBPzzcbwLEGgd0cEeCGB/68J2AWuiB5HSAhubCN37XtTHh/xPURj/R74MpRuUixbJfdabdhED
+NhrK/nTTHV9r2XJmanjqYrzc+MYzk1bpNmFnf1CKsbJZzhQoOtgjHghVR17uHkM+Fh8ilPAm2jk
ZxYJoFiM2WbI0GflbI3BUl6+X+unmzK3y8yFZeAQY/ZpeZy1Zit1JuPUU42Jlx5JNf6iZXVshN/L
+fgCvu0p1AZlbBC+wTt6S4e8O76pGdpR1GXqdXbkFgRZcZK5XC13gAu7sJGfl2Sq84OEuW80an4q
JdI0MayqJqlHBEg72HOS/P5+LV8LcEBxhH7dz9jwqP00eqQoqZeSalXmHB1wTdFeeFU/6ztWAfoF
AtZYAJAtN0yoNstVoafeBBa5UGMcU/8UTBMWAWzK9+v5ZJxBsoYaFvC6MPKDWtbCOGtRZhtIbqAf
pBdeA6hIRbjEuYl0sDCW5oV1fbV5iNcQmRozmuIyprGUEjFCxVNviM1bXPabqKf/ta5hPbhHc7J7
bgRbrEcZQMmujjgfPR6UQ6crbbYeEtE+Tzob8xCEte3N9zv4xWERANujPQNoHjrGtj4ap0LR9LiN
bRwWkK9MWrg62FwNzDF9L+aziQD6pI7mAqCTIGpYJqE6tcJ8LuuAgAKYO6SUO6EhB0gV41lzeAwQ
+nQ0N7VReYltcOZ/L/wLLQFcCaCDoJIzb+PizaFWbORA9cca5a2S3Sn0R47hVqmfvxfz2VCgfP1G
D4cpZ+AVL+y85ky9k4165hGr0lLga+kV34LNon9pLa0hwGACcNcFhfn0lNsmtAQjyBbYjYCYujy+
qiWqFC1YvmnhS5U/a7bTbYpBPmtey09FnLdraqWXUNK/0BpEHYiG4X/hQVs+aVautlGPBmUv7/MA
CGqly2p1RezoQm7tiys3k8SjKx6rA5j94j6MADKbQFOQedlUgn6hK6IhLLgdXbgESzGovOC1nMe4
TcSHiAk+XoJUU4gmCihIJWPlKhaSBw6p2gu+z1I/llLmT/H+Icl4pBdlgsWgLO4negxwdz7RHen1
OpgzQhd0Y3lIS3nz99/Ji7uh1WfYNy9KDoa2m+p7Ut9+r/JfitBxqSzzLcZdqHwlKoMJByJkc5RA
apwJL53xUuvaUsmxEIxRU4wQvI04L1sWSJaJLC1V0JKZ8bCHFzcERRVHv4ci0/ZTMZAg7XPAhE56
yt1ExOz0/Sq/ODjkDACtPF80/VMFcsylVra2xMhem6w0ESuhlo9o8Szn7iKHX2jEX5rKt9XCC4C5
RK5JXeq8bQ7gCij7DGyvzdi6Efq7vZGUyUMpxBBU0TjuMdGYH6pUygsNil8cpwEcAxhpRDtIdy00
BsghiDaMARsdF9bPhOhArh/LYj0VQjx/v6dfXLkPouY9f6ecKWAyCc1gLCdOflDphLVsLyjnlxv5
bjUL4wFMxiEZJjjDQ+zYwEQEUwXvxamlmy5ThYtS2S+lYIr3/7Cwt/gT/s9ntPqJZRjC0hu8AtEA
SKnEtra8kc4FJfl0JcDxCKQLoE4gnjKQXvq4fY6kXa+kpPFMknM3YvyBtqkEuqK9jsvkqkqzu14k
q8m6hHSuLaMoeMCoVANoA4ADGJW0F1Ysrdu8iRMTKCSjch56aydHfkYx4jXP6zts8rnF+911Cbor
8ofvt/aTei5EL9TT1qNGFRjk8Ljz4Fitq5QvDK3W3wtZ4ojMCMQfFrjYWjaIzFCMBJEo6pNTxEJF
K1cJsZ/BjVq7HPYbUForIB76DsWUTBttEmCEurGZAdI2ii8UJ5a+y9unAQwUUviIX5GF+3jQdBh7
0nU4aL2393XSb9tebhsGSH2WbdHv+vP71X+1xfPVn1FagL22LBbUbWwJHfCHnk2rPavjVe3M5HDm
pU3+Soswh4pVYRSZIH3zcVmOrhhRz3CUMUlfB3O8TjNnW3G2sicifG3odL+SNgp2DrqCEFN+v8qv
NhX9d3OpF314qI18lJ4xaxBDp9XeBOJkcRc7rcFDHVTu0zV6oPToJjd0XocjoKDNm+9Ff7J7CCAB
bg/DgPwHzOzC1QCacFrxrq89c7T3aA74bRjFhTP8ZPdmETDeyAdjmtBeJgF4yoBaPaqNl/bOXao6
niqzoI07v220+1hhpy6S/63RW4gkHze0MI0J436s8brCRjNAVm+n4pKv8ekVXshY7NxoGwni9GmW
0T0N3DwJmuxqmo0uUS6lyFAR+KShiCp1VOiQKsII6KdWLizHTvICiNQNrVWP1mTS/JqpMvJSQ+2t
q1FFGs1VVGxw2I3TpAZ5RRXmamRg8A1UbUCjXtvpZutOWu04fh9TkLKNlGbTjVkrP0VtbMFpVAfE
6uJfXM+oy3D71k2hWQca6ZbfY1LHN8q0DgxnoG5n0Gyno8ndjRv9V6FI6nIqn0ujOotxvM246kPs
I+3tVWX8iqa7wiSBlEMgjfKQS1DkGoj3K+YpFTllw14BjJXzk7Z1MMbC1dt4NypZgKIeIJAz1a3A
Zm9Wfm0OHuEisBqQX6brWD/XRHpmka16sw4Si+/avl2XjXIujFutL9dD1GyNBNTDGlLfVkDyjZmW
nqaW21LXTknT+MJQQruzXYArHTLF8ltS+JQmgWA85KNueMjzci9Jhp1R0yO3k3VkAeB62kuT7wfZ
emhHPlJp6V5uFqprCcxKmSaYDHodZUCW3kVdsc51/GeFNEoKXnRqeYDkXcUTWKbb/li2a+KwrRnd
dfSFKUk4lOlZUSy64UBOc0bzxUS+whjZqZjBS8zKZQZZmxMem7hp9lYCYk5mrVIK9lrWPWjU3JCo
8gzaeqR/1EnqlowFVsddA+bTGupQGWs3GvQVVXsgS4LuLM08qkbbCA3IozHs9eo3ULADgM4jiirz
0HCK06CDHo0anpp0iMhLt57OUdJtayK82k79SJMHTQDQATTI+Sbv3LZ3K7sAYHJg4A46Z8AsT+xm
QLPF4Jn1wcH8nL7WsYYUMG1a6ZIKz5uriwzIGsci8kj9nKSmaw9BIvfJ4DK54gDHA1+astbSUChG
0Bq1P+ObN+jeL0q3p2bQxQ8l+zXm10q6AtUmnkXNGlyhpXeyULdGUXlqqbq2la0w6IwP9KBk/YNV
aF4FaG7BgUZcJJ7t7JvIU4Hcla4cdLwlrmVsxng7tXdNUwGRO3LVEbjf+8m4i5V8hx5Et29/cPU0
mpqPfdVA9wJioMipPKXdGtAF28/VPYg1NnqanIsu8kbzMCnXhrPuqpsoARQ+PZmA7jaba0vc5NOV
qE2A3CthzhwviRPpsx4EweMBQ+JbQpWNTs7p+BvdVW6a166m/ZyqTR5NvtRWJMHk+4RG7uG+Mm+z
/kcvQ5MGQGcPRnZOeys0soNBzpNx5sMGMzF3ZnI1Ths4F9TydSuY5F1TYZxEzXxKDkW8GRBaOM1D
K+Dc9ZhYi8RWi/srzQI2fEfbjQ1A5zQtN30RDuh7LuQmZ4/RYLnqtCn7jZpu7e6aoTLeROdR3SX2
T4vcDvqzorkcP29nc/hi7FDOQN6gdR64CCGf2N5oX2mp7opmT0XvJ8jCm/hK3SeVGc4sJTZeFcvN
zA2aulOxKtIwNe404Nbf5cTLk+cegO7OoeiOI9kicNExJFOPSMoV/mjujRYMQP2rOgDovo6s3NOc
6EVzxFVtyteyoh4gFu5TrQOYN6dhbgxTmIserk8fmHbbX0u41kHTVuUqUkfpdnqHMZV6CnRc6LER
R5kCzkhHiwNp/XzKfvU2mLks3FxmVO7Yy3FVF3Q1WMlaZOa9mAzPiKOtmQAr1x6jk6PwqwLQ7QRQ
dcjw0tNEmrBOnGMfKUA0ZG0GGrPohSZ0VXfWdijlVp+MfZbQMxjfcXrRupVE88ioIQqOV2oHjeRK
2PRA1qvGCOZqC4OyYUrtptoT4MGCGF3Pbems0/bII/UqF5vcnrZ6GhKcPJ+2TFwZtqeMLvJWSOzE
jg79vmu0G8sObRTpk7UF2gMjQsawCdQ+zJ1zxVbqsIuSsMhD8xlQ/s0JnMLByIMyWZfRaS4V9xh7
6F40cEB02a4qD2UW4J1g5slu7hvhKWC/eebAXC/OreJpyLwgwyQpWPDIFv6Zm+CtygsvxbT96NWt
V8bHadhB1Wy+VtAZb+0aHoqkcMdSd1twSCjz5KVcxXoX2vYjZfnPOO5uzaE/xv1rh49RwYPuY+mS
tj5pcjiQqFgNDogOOl6BdgNkpgNxfBAhhAq3JLKE7EdVtGGfq7cdOnQlZchAVa5ZQzdVN+nPItuT
TgZG2q/tonLV+sCHH3p2n2WPkXZqjQMdf1XoN6crB1BYbNXPxu66nwIG46j0V/1wHiWUvPZKIwuA
O+kO9kNrrtGv6OS/CmQgnMRTsl/CORn9C3Dm8dDcNcl2dAIW7zL2xLRdXko3YYOrsMfY/qETDwQN
Io1dsEtAPX8nAMq0f9NsNRnBPGBT911YgzEgfkC5wc2SGxV4EPpRaW8rErlm5MVmCArXCOM3w28U
IyPKfd7U1078UI1qmEyq2073g3Y0UD+PSbxDdOtnqb0vuRY4Bh5Jpe3vynIEirgJle+t7GeuAXB1
KP2GmS5JdeRVCOYDUdioa/0wpCzQ+vuYMfC4to80vgEovxsL62DZ+WZU4K3XjyDvCEB04HfZiaRy
bamYJpm2fKhXOb/S+SZLt7GjuYRKr+1Q3Oe3ZpG6KlIZqPmeo0q5J2Z8HEbthmo71XlWtSvdOMjO
8rvRXGsgOebVubZRkiwrX6HyyhmSbVunZxStr1Pi7MBmsJHy1HWw47cakziVs2N1x4Zbq0pqt4Zq
1XiPnoaiAsLxFMhGwLRScEdasLTUs+vngqwxs+OO0bGUt6MB7kD9qtZaz2BAZeNbx8JDgLx/HuP8
pO0X+a/eHP1JSaBXgKwqD238mANgTHHNPKyisFZqH22B67K4NRSgHQ/AXKmf2umoVedBP9DyOSp6
j9HJZwSIeQNgHRXYkZQfG42taa+50vwJMJ1gUBwcPDohhl1X/IjEz8bs9ygQr3I0ZNthqtwO0aOD
xAaoETAq3vicT67MU1eqxlUxEWAAjvF6srWNzPiJSrlNtRE9tPCuisHnLYzQBDqk5JBFlT8T3QAo
4YrnQPuK8eBU1ToFNQoKf57MshUzQJFqm7eijUJlAqEpCiKgTZCAT2yip4YONWBga9+uMn8otI1Q
qQ9SHK/GjnG4CK2x7Qj4ELZGp/rZ8KyD5sZmbCcjc5XUhWdWMBBSCzSj3iYyuwXEy04XaHwv8k0x
lo90sioX8ON7ZHFvEuPerm+VSXM1kYXakPqqYHtmxTeNPawGaryK5EcOPax2U276UnH2XWGEkpGD
Eg0rkaibWLxwRjdmdFDASNfxxB/b9inlp3iwHvJkJ6b6NkeZT8j5EeiCtglEjcGUFFw/5g89yb1E
gPIeOEjuRKvT2NqBZjHYlXPSTyFX2rOM9RCEXM/l8DrlEwh5WrcTgUqeCdCKrPomseMADBlHM+t2
yAFvc/VoVHe5ha5jkWyyEdPjqjMJt4AVJXXpR46ZukbeP9l2N4EwTLuRw3PfiI0w9moU6HjtFGlo
fmkiElOzaYRPg4BiUvDJSOWEVR/JAKkZeicGvOomBZNH005lmBncwTF3cG/Hxr5F7QlcWWC2OIBY
RHVBbFe7Q4RpwN4q+FbLIrkqOmtXpvpOBY9wMJMPBVOGCW3LLHyzRls3hVvhNORWndSDnXbUNxLm
M2kEjBbFClFDSJr4vpK5l9p5QIryPsNmWIl6xa1+UzatX2TKddvlR10jXcDBdHtvM2dYZygzE9G6
KgfOEtmPGhTEUq6ghriIHdlao33oK/SejzEaecbr2sAon53uGxvT+OVdLH45FcgbUsNlWdix+6Hd
luMhHQmCnJCpFTDuNgWex8o4OAQxkoZ6b4lyUcp3xmi7WWU8RFpyZ0vuIiPtN/r1KKLdRKjXJeeJ
mzgB4bNSc6cKZKQxv9Hy8rZpn03zlVfrKO/38RgHarlu2xJNDpafaIUr0ITRW+dR5H6VVV5UtB7t
Bl9t8XbY17Zi+xG0rEpV1AXRnScRfjjAE4U+SWet0x5PDqLFivwA4e9qjEcwQZE7XNmHIm/CJFVz
d3CckwOyoFw14Lv0rhPzn00CvE5ewn6NXhOtBBBDeWRj1+KgsfmVUBV3JodV6FNpAkw9PUit9/os
8iQS/kpm+43Y28NTAYRyPsJbUa51q/GtmVLFvE9hRfseGTFu+jTCA4zIJEJ8wJxbrm6jqtsXlK4r
VfhFTbeY9JIZnr2rMQMuWXOtFwpKgtmVWSWuglSc0rw0Q7NzWrEBVLk3dHGQcMQuoMgCE5NbsAxt
aRHCGaSuKb1VelZ6VVqHVp9vBcuaZ0zY/AR21bVSg6YHkbdXGPWK46+PJoD/TNAzZtCAiIf5OF1H
FGdCi+muKeXvWE094+xULs92xL52JEAP8Eaa5r4E00Ld/qrgxxK4YtAImyZXWmy6VuJsnQpzPImb
ZU1YWQcZI4Zgq/mZl/Ftmd9wQ13jHIYMre+icY0ycWEnB8SvmPrMr2j8wyA/pmFN4+s+PhHUtVMG
BGgRv0Q5uInh/hVxEuRxg+kkL2kOowlfGcFwna+sivlluYmnVar7oCNbIwN3MBCilIAEA/+T1ymz
P3UYwchVxMes2YxgOqxPiMWMYs06j6I7v52bnR5ys1vVyd52vAxDiJoHN6ts96a2IfndYHm9s9Hg
oOq1J+HkmWLTR33Qaes0mla5NT4XU4LZ+EIBJiy6DDKFrJTiB6IGrvhmt+2NVWsXjatWrVeXB2n9
GqFZrpP5UXPqkyggNrbpd9VMnobGV51W2G4jiCtgC8bSc8bep8k2EdepEqTKpqeIyhC2lvj/XKWh
03jC2kUMa9UR1PpT7EXyPEWAG0l+MdurNVT6jlH0Y1J+gbEGlGV2srJkOOTHpsBoHX+2YIDb0UvZ
L4V7FjvqCE2V6aHJvRbxpwXXdtxlJds4ydZurtXo2KUgxABrhNHfdOJBgROMQs1OzYsdGrFu0qp3
S+KViFhLZHi6yivr+4GqW2UUXmRwX2GvSnE7IBmTO3KbdetGPEskYqRwI/D6krtGhf3EcFgk3TZ6
klRZ1w3aa8gc5aCPqp3fRzARw3yZMlTRNZ8nXsXBjUQnj01nJFKmyfGqDLG9Ij3VoodSA6musmUT
ut3ruzaG3Rq8uR6f3Arbm7JnE8F7XLTICLlZBAa+qA0VEFakiJAcROaGhsfWj+PQHE6pvB5wTwZ7
N1Lk6EEGLOAPwfvxZQLf3dyOBUF3Bvx5IC4XhX5UG77DbB8+4g2gU1R3bFU4hcgKZIhKz4OD+cWs
uZvU2o9MGZgMxtVQ3Fq/q9StyVWvlbZrll1gGZ2vx4DZs00kOowwH2o3Z/sxbrxRW8UEfDLQ6lTg
NW4R6OhagN46g181zjbWqwPRXrLooNcYyq7gGPWV22dgbqW92FSjgYHb6KVSut+jo234VGwUtYQJ
aUwYx8fRsl1A3+0MUQaYLYLlpj4STkcFrUKqKrxszMCXKpHAoC4q2OiEKgFZt+nV52xgGH46iqbY
9vVDR06OLl3QxW0wMx2m7NWID23TXsNdwxIl6LVMX8/i2waM7hMFd1qOURkzr0KQmkWN6bV2bgWg
6ANvVqMgkovA5yk0+P+O07CQJbQOQUuW7jtVN7FoNgUFa8HqV6hT4hpFh9zYEKGMj+S3+VPM8HoB
kVSClg2B2imnUn80KwP5gRbcVbbLtT660+weY4Ixqb0hsuungSCRpuA/w6F/Hkii/eyaYmJeOY0G
DEQdqzdVCUg4sBVy4U1tX+cw2JPy1AB3BdP22fwuYc3ltYzZgNd7ZEoAhkRoY6736qbVk2zHbIwM
4iFXakRB9QxX31rgLDVRL7BGjnQHRcESDGsYPV+3jCATSZv0yXTSaWdnlrVDk+nYuUyN67Wu0fys
sJGWmzYxqttipPwa2VnM/6PZublqIyrWvWOSGwzbVlsMDoO7rUc/RgDg62GlxA1AJAWR9wbJJLJZ
RD+3hSB3A2CIX4rCKl+FE2nilg0wJ14Ua9JeKeCt+2mjV3bbJFVyg56eKPJjpcmftVKwfD0lAn5N
bTZDqAqMSWngiV11DOfqygLeqt+PmQbaQJyij+JcDS46pwFuh8Xa1dQi7zhIMDG0vCt/0L5Xj62J
NcUl79cR+Nlvmx7Qn8xEqrXhGXBm4sbUkN4zo9ErdbM7cZMRt1SUtoZ1Y/QxRRJ1n1CC5GPHivJo
Om3jIONXx64qEzxdADWkg9uXKRBzMFqAuK5UwPhmGMMLet8RFA9Cx9Rs0TFkxvt84PesN3o9UOVQ
c88Bs+RWtSMGjy3XTxgJrI+1LMbrQif8yY7ICOhK8Jq5HQjeXwtTd5BE7QZHHPp2MlOQOQ4pVL/M
2tYfCZ5RdDqMIgBtJTwjEmtj4Ym07I+S2zBsVtdpN3Wm6QehWRVwvAy78smIkL9qZHai8J22giqK
qyl6dqUqmYWrL6fU5QP46/t20D2K8W6EfaR9ijtNvVXJUD/bbZTskya1kOfn3EG+IFeH+7aemlXC
TA4yJiB7rSbksJBmNWCai0EVd5E1YqZebZonC9iZXjrksBhDZo83VQsmRzyCSXNUqsz4NZqsdh1e
gxq4LJ250YcbMJlineqjq5mYo8vQhWCVOeizJLoLfdHUCCTqktRsldYGnMeaoRS3MkiCQF90mtGF
aldN5abLcy3xI5YCjbs34z4K8qwXGXDjE6va1Og28mVhAe6jn5pZppU66RbOXFE9FlrP21uzV4py
G48T22ak4rAkmBo58ExF5k9lepqFtALkOEJYBGQjxTOBgL3YW8LqXyYxAnGoz0sTTIbEHvqw141k
S5OUHuyMsx9q1iBVXcrSKzSnQFJCNwJVLeAZ0rT/P8ydSXPkRhakfxHaAjtwmQO23MnkmiQvMLKK
xL7v+PXzpVoHidJUWd/GWiaTukoFAghEvOfuz11in0VD5+oDTbSehQY+yvTjz9bUNBtrqRUGCTn5
DqMhs3PKbdnZwMdNs1vtsqLcqHMNQ+tuFN1mECEols0iuSPNs/kZ0qI8tKGknpIoBYHRQUFYASVj
2KO20iWX6aUZF2C3NC0EuFM0qw9ZJ5tbos4SHLJtwHI5CddgUTMIiDlK1NC1pmj9ahFT4Ii7mISX
rJp1W8yR3nmdIZkwAm1e/1Ayo8CJU6Y17sfkmHftvWGW45PcGy/K0C4OSoKWxqNsj2Fe516hjW9L
F4MEzDPTnJVco6GOFd+whux2sgi1Pg120Vn0kQVdzLBC0rlGDrlhR1FN89NT2Iv6o8H54QcNdh60
Q8bxpov5Q/SgtHOPxbnbI4m661dFnPR0VUmMBUU34mTYzOUcOk1RKssR59n0kfoMdqBZS47+VG7q
2OsGGYxSN6YXaxIjcZJL1z0L3r3qFCMAYtOvmEElPSVGNjYmG82aU06hqb5ZR9G+koaKSGQRfRwA
v0AixIu+bYxecluboihRzIX1Ta9V2+VMTIae6iZlYlPvJwSHHwTjpjcms4V30VxyJrb9KD+pap7v
2AK6eyNfYssldJTk0ThvhWtJRfQGTzdf4ipOqZ7jK8g2zNJthqZjo5hSfN9YGe1pm9bn0lqEl9bl
8oEYA5OAahXnselKcsTQ8np23VlvUmsn73KI111FbDB7riwtb5M6VoCqTZXSsk+ZsPeEzY74vig9
6btdVHi9apSggkh8lJ50Cg62UCp5UJF1EnUeUm3bZNkGWVG1n2Uitf1OSXlzXlua1Bxpv5Yj1Nug
3itLw7w5FkIPhaaFD/pqCrfV5tpVMpNw86ToOFvqJnouTXCnuhliV04jdvnCVl70LKm2mR4L+2Dn
2n06XQt0LVLaa2hnNU2NTx6ooRwaSZvb7Yifx8i1Z/2FHNWchNYkMWUnwYzW9AacDHsihw3RUqzF
IBlJZRTGDeGleXNQ63hg7qAdF9np9EFv9kkcr0CxfasmNx3C9epcLGbYYIIwamHzzlM3S78fUaqA
So8L/n7Kkuo3dhuHYrcUod7eylpXhzsL9VjtZknbNycz5Qh0jCgZ1NdMjdKelkGkXYkNWlOsBoHG
jYreqZfKcQQXtaLZG6hocjeBUsy2IVrFTCW/tm7jwh+i2jAqUFnVRCChL6v5tsSV+j52Yp8t9Fny
+t7LBDeSDO41Q9UWrhVF88eI11zs8kyyH12Ty89qpQznvLO7F3RJ5inFhmGXFsV5Nuxh18YyG3DG
VvIc4nZznvv4E8cp3VGFtVFbjqsiiXNHDpf5j1jibWaG6o1VaO1bpJKmSqekOsiIus0S05lwil3k
luLJLGs2DGEwcG6XN50KzgFO85T209eadrBOE0uVUks1oVIM80WIMsA84dhqxcke+kBpQD+NqX6v
COb0VUGi3LTQctQjhifVZG0yGv8CnjxZxI0hUcQVSktFaCgbfRnKQOUEctIwnDe2ADlbMEDe61r3
NIWra3eGv3TaZ2WgslOKfm92UusrxDArOsWbrjgmOHnTyR7kTpCvr2XDNkawtNQWCOQ2c7Ice+1p
1iXo2NQdu8SbIqKr++q2LGo/bFeypCunaWOApfF+7gkrVh/RfG+K4dhToitTvR0KMk2y5I6keuYh
owDHQE+aEo7L9hzF204eHHn6GhLrTjSyPyyPYai8IIoF0DI2MiZE5lhsdFgb5XkdhgOm6ZtME+92
ersMYmPCoFbQ83Wl+hB7P7t5a6mgzAIXzkW6n8JsHxXjFg2no/VUReohJmlaHg5WR65xlG5EPe/t
vn1I4nY/UY8RNO41Uh9oyY9FRLeMWwTVKrnsAH49LJtpxPZW7jydMW5+bsND5E73bHr6auwN5cq2
U39I+ism637WDy9WmHn1gOFYJG+N+gL3NNcF9G7yI+rAl82I55rUDqIlJ5yTmzBBXqL0XsSbizO6
ZOFF2HghOjHmGMOGvV0Me6Nq6HVD0nxsP7NOZXhDUHMgL5Qcpgo3bFsPbFRbydLv2joFuvMKdklM
832Sr0/mNJ5MJbsoyD+z5KcaAy6BqBFX3iXqh1q2vgytY3FZmzwabXkau8tsNHdiPLLFItyC0Z8y
n8RRwCjpMZ9jZ+2fSGN0shZFen6Kbf3QJv0rcYYOY1+BVat3EVyjoWQ706yPw1C6qg1S1w9BrOqu
Xct+3iZok2t/sCG0Nd1v48va3aoFYWiEHZeF6UjDJbImCuP1BNqxGTLhhsLg3x9WOMP6Cnstwi9R
P8Ec9jET6BGOCNGw0VsyL9fALu7b+HYsvV48Z/XoZuKRStUrh3NFg6yJoF/5wHNmH0acvBOZj/JU
L70TGZpT9Rm47Hub01gtp6yKgkifXUSQbmFc+hKCQ829qf2xVCDNDV1s5MgWIDXnGx4f3jI96t22
CNeTJgERJg9pwleUrW4zTG6st5spJ7AvoSqRp6DO5c0iQfCuWOYAzVqXpEsulW56Ikz9vFtdIV8S
8zKsl6q85PndWmJXsA5vq6y7YRO+qtOE14YefymJ5uAeHlQgOPOS0Pf6cf9qm48TbVC/3PT5bhzf
Ryvz1DX3xXCqw97JFOV2YBHheXZaZ8bLKq/XfGkRfGbdeSyFt2qVm/A7sukcD69j9iwpK0qz05Dv
MygE9WuOsME0Qt/uj1HdYDii+g0Z94qasCHIHuhKNh3Sya1R8UBpo4Cxl8sKP7nKlVOHDxMrMkT8
TDXqVkUInjdSpOTgtk/ZJDmReqygyOHA2FIr82VUxVkejKBRG89cqueq7Da5NuzMCIqe8Vf9YsUX
M3roiptrK9jxwXcSTCkM16Cd2v5izsdZ7OW+f06rzqGKP3V2+DD36QeOM59GwpiSOruZcagVRjvo
7NT+FBfeKpCanK8/c4XFDr9klWSP0iwofAlKFiQGHKN9MPO3WNrm1Zfaf1Zdg32uxtTQq5xvxvUk
tQ+2+YJcL7R3Ytor1nEsDot9xLt1EyFIHQYtKCPZi8R5Wh/69IIh188kLlyyk0MA5M6P9cOg+9X4
kNQXUFutOY1DcxWBjNExoWVcqpNqvXb6TZu1vpp4tQlKPAW9Gt/1oI7sdnIUnQZk51n+pXSUM7Oy
HZlGqAV5yZK5k8hHE/qGenqrjB/LtLOn2R2NKTCpOo3cphDbqtPeoD+qImCoy1TQNDAe9TFQAIfG
DEGI3EnXIGQl31a/YmSIcSV7cJ8nudlPFbhWWbm6RPEA/D3Omjsq7DzJbT/uRZtvrHl0GnqcFZtV
diXRPJVzdgtEHGpPyWI+jnUT1PGHYKko0Xa0VnBWA23TRjVCt0DmJXrwVtsmN2J+TbWTMtm7Sc5d
o7Mjx+ggpSiP0tyzKvVnn+KuY/ijuDpkZHtVrwPZuF1j1bOjQ7EkO9Q2t+bavNP4UKGVVGxs2JHi
mhHddF4C5HG6AjSaU6DOOOgTQFJSH2qTBiEK62sK+QqLBaa2/FD0dp+rlbcOqU8KlJ8kNhjSV5Of
M9lwwu6JoT2fU/2YGNqXhFmQWxq+oW5WcVGS5Vkxq52kNg5NHFg/ghJC5G2j9yUp2jaSikPMsLet
/EZfeg8TPKeG9M6bzouue9jKj6zEm3i66pJqcApNu+Rye59Ts3Tq1VAo3i0mLBsUTB6b+7zJdlGM
/ItCVFVrX0WZvJYV5WVxaqT1MwM+T1v20+Klw7xFrXwl/FxmgDOWMSOGntHL7wpue7otHcKCqIT5
Zm0fQlMPtAHGge6oiIG3jMe11+7QcD1n2nvK4dUlvpoLNHyypxJ2mGEXiGEG2GT3vBbvY0p5SBU9
DiCjfeMlqThKtuZGgwaDJDbjpNCy6AUVTAzhnySzzssdH9UFyVxt3RHgFLPrGx1Ks+wBW/EbTbf9
nLpSCzHP6tRtlIfe0mTbonwQw/uQoChI4MlXRy2Tu06iKW7WAEz9MK7xJRVy0MjRxlJICLHu07bY
hisb2zxtbbnfrzqTW0AMrt6Pnj3H+0IUkHaxY+sf44BqZTuacNDrApDxZHA263RaCvLk3uEqsJk2
+j5pMw4clNRa4rzWBtXGpymDMCjvkUZbchYd3EG3eqkghDmpbtQIexIrOXb5w6JPh6Trg3ZCZMcT
D/t80yl8mdLBEk/j9LyU+iFd8mgjtRJ1K18eeWMZvYpQl7t2XDlcu30+Lki06HGHpXdNudjHpvSU
J8pexFl3ZvLBcOgw6VrapPXWJu0Bo2lvQRMafxFt41raRzI37pA4a8f57o7WFe3emGC8u/JcbZo5
mGJveBgOJfwR40q2I59Njql439912clO6Sb8SNtG1AfdgxyoEr5HsJquSH1LuhcT69zXIdckvtm9
qAIZEfK1pL2phg1V7HJIzWP+BC2RSVvpYlpPylf4aiyeuAg0YRetdaznjsgb04tqDiyvCXpyHB3s
NSjP72YPRdkT91vvpdrpe6/yUhDd3BX9aeg9vuJOchK0dmOHsmG8i7VtOLowV5S6480amMfq1OLN
M50zL2GTT511q+yhj4/hj4IgjMfSdijysQYiVp0t/7y+6LveHff0TA2/E21C8ywST+BZ9JRsq8od
QAi33Q2MAcXZUdtQM10R4zvC4x6oatBUYbkXWM+Fcihmpzkwdt9sx9tS20XpDbhYWviQGVG/V9IR
wjD1qvQjbR39yRT4x8WHmHNR/TKLB9YSU2RAvRGqQ3GMHutzso+ugwr35r7cDx+T5IFGOpRkSnoE
qV1gGNnLghI3PB636aab7r306Mx2pRdfqOL4JOJNx1C3319qPM+eWCbQXddDcQ5qsVNABDs5hdxF
L9l+2fN7pX+24YO5vMn2Q9e92Oup5BIoi/JAsXdD4smF10C8tltcKOiRzPkemsY2vFnfd+Fn+UV3
obYBxQFC3hWacXieDQ9wSe8cSDKYlZrTUQVkQzIJDxjvhOYCnc1oadYtLIKYg346psPVfytoPK6O
j68RdBSC9mMJkGv6ArjDQx1YpK7dMFHoytkZ+t+MHSSb6F515UDNbqawjHwCm+jQ+uGjhFjSD2k+
7gvuxGOmhpnf8VG/Vw9YtjUfaswJwF7vRE/6l+lTtxqUAiHiB8fYJN4YzEc4nsS1zT+EZg9xttN4
C/VjiYp97a/vxCGhoG/9jGkEvh10Lehn9nO5HR8azvvip9kdm+vZ7DaVk89sIltsi7P6toQ44PFk
0eLXN0Z1m6D7Q/2LA7uXzK5aoP/8CM0NZPw0bzoq0dQFORE1dM2WKv1QoKuli6Z6je4R4ojRn+/1
rbqeW9kbkw0S3+iiJbsocYcHfVPv5z0ibyoULOSu/uD6RuGw5i81CcSz8RQF4QsLZj7IoVMrrnyZ
LQrfI5yEwQHeOxPdc/3QIy/vd+mPWDgTTdx1sER2cPqMPGwD8p8i3TXIaOS71npv8dzEDpoU5A9A
uOVTTgL1tSheqlfrAdm/uJtSHvZJHU/55CYy1Mmml4/4LCiFb83OqruiO+Spn3KfmqN9xme2eUyV
pjhAXw70srxZT9HqGqsTnureX3HQLnz+gzVGbOR1F/3WVh31VvH1DaMaR/YRSm6ABsnXFp+FlC1Q
ik5yF2JSRiRC4XEXinEwsoew+zDQ7agOAaYQkgHItGP0nJROzeOATPuZStcdYrhP7mkpQlatjTNL
YExeGB5VlEXyY9/uhHiNo03e+Q37IOwnbvZYClkbu3dt9DUzlbeCNel5GYNYdrRnbgblc4Mmgmlj
1lVzBoHsukA5ma80DsjLe92zPtobirD7Zd1HYIsUqKU7I9dSb8zinKMBZkWGhq/jj17EP2h8mT8c
pt0YO3kOgPWlr2/2gtHhjU5kehMo/WtsoK0v3qtoY3vpYUU+RrD7toSy+YS2x4lSvZ1P0zsyP+66
9vP9+rH2jIW60BrSVggne5XuxCE7F8/dXYLK6zM8sw/1+5bFteyviIVwlEuSuyMHKv+VZ0MD8xW3
vFg3ZeCEQ+HDpKfmD2+ctttO9kNd34nZT8aA2qZ0dTyE7nMSCBCdnZRDTqvL/1m5ockrciFB2JWe
pcMabZWD+loRi3Wfbg1zF0PDQbsM3ojEdb7tiy8RaABy9/0+AwUF5V93a/rY1wBW91Pqc4/Se3Xi
23hVjCf7oJnexA7BFk2EkwKO5Nszh030ABYp/TSPBvXVflWPCC3aIhAEPWnjXZ/ejdh3MgGXoy3F
XeD6NqGuYeL2JonP0WkFTzW8Lt1pyWW6XfWAfQwVkrbQkzvqTUfkI79e7zLfgE/fR7cEBhh8Bh/r
ZXnPxG44WZNr/Cxkb053c/FZ8wAVViTdu80KDQdyBiBOMGQW1ZPgyK9GfyH+0/bUat9bijuhs0hx
awVy2ubixNBvisTjUdq1geqJvbkdXAbv03QTTj+RlKiSL8du1G90wuGYaT3ar6j66DTHnzV6BOVR
O3W77iX6Gb5nqP2O0huUPgOvjvaW+vQstexKz6ID03LYBBfpGvCHoImpkB/Tj8ne68oue0z3Cr/X
Lf3ooj5zsA/zTU9xK1zEHouTvNnSvqF2+gGr272WnkVl7YGqHnicLyMYswuNxXwI8XlVto0uyb2J
YW19NsDObvmFnAEYGstDctXDOvG6W0jAqxxCSdiyX9bN4jfFbv1h3LQ/k7fuKJ3RboJlc1ocbY7W
dAqabXzmXL1Dj3tDR6pe7PviWTwZL/ZNWrj8+fwvcTiLXzA5LdxR3FKPLeG1h0IXogd2eLbUe0ME
zeibKm3VI42IYj8X4jD2TyUSTnt8G/W9nt3VzSYtb9IMVYf5MNC15z3QIn1Fi+zqppxqz3iRa6fR
N2j755UILrdTvAxQrDzTKDTR4JVa4tYKAv1sA8d4NydHKGC8J9wqZlDjVqbAjYajaRxWe1upb1fY
eIwPesxTYyiGhuVzmEbhTT0fSzTcVgU4vmF/dVcdnclAQxxxAFmSart9Gf60lLrdJuoSIWfTzqoY
X0Ss7wopPWCczD5PTaClMoKCahs1Typ7dlcaN4n0KS+ru1qsJJ18bdsIJju8QLQ53aW8KkUQ6hqB
jnhuzGBPLZ/B1q+IP1ADQqlC2zWWGKnyTLwtE3N+Z5+X9mBODwldhuIKe9NHs8Mp1H5chZErLQiL
kdQKHCXaJ2m+YRYG5qdFEjHyjR4UhppH5op2pb6Pq3N5SQQnODrxrwiEQChOM13oLbLRQRJIiR2H
G5R+ahnMLADFDN2mcaQp3ZcDAtN+1zX7sISW45gNb9vqNrJuUtSTwz7D8bD/42WGnvJQ/8xYPrMf
lxukPrSVw7BZCxqCevDj2mNvWSN/pH1OPTXvPHGVl2X3KqJyOkf5qee+SZGwdv0A6uA0d7V2r6rs
W3770t71w54DaFAtn9FZVy8Iv2RaihTK3LpVeFC0OZonProXWrilfRmVW+qbaTnXzXlAOg1q0b3p
sqPLB+NpRDCsnGoLncfR/sTRu7ug8YRDr5HWvrbwxJoaZBLbs3FsgB5rMz5Y5es05Du5a50sVz8a
RF8qRIT8ztY6JK4Iv1T2eBDs6+hCea9JN0XiLojRuvpSvWuDP027tdxXiNUsFIHX+A8raU/aULuj
RJ/ztNJL9cVTwuvI6pZmmLGmObgKbHS3r18bZA/GXUZf3DjLq2H7yydfvbQwx+StjId46xtHlsV2
aO1STiTFKJ0pKXYxsw5kXNlPC/fabDi0VHq0EaVWzClqX6sAyc59bkHLPzt1F7UbG/K8otk0qBnA
JdrGcJuUvE2ypruD1v8xuxS7GMCoVhBK5zzZNPLGbu4Rb0z2S7VurqxxeZqWJzp8wC6BWvOyltCb
nlRLbqGVm4ZV3TMh1AxeZLKyAZ2lAc7AAgRtHswqd2cAU73A9j+tQq+p69tZTQ5ZNTETBIpbq3nv
6SVx0JH6ggjy0I6yxDjYUB+WOJGDmEpljbP4KFmD/aJLKRJ+5q5yAX3Xh/vMVgGMuAjCoUSzKSQh
5xkuQys5mNZyUNCzj3MnHcxu6FPOv8b8aFPKgNRM3rM+7QNbJBClDL3NqWrdhT25W9s+R9HrMdAA
LNhYMiCmKiQWuaHjf9XM/frajVH4OqcKmvMIrSTrPrwbxyTfVK0+7RAG9S9hEdf7PFTy84R4/Gdc
W0owrFXyVKwjTcc4jXdyPeUb3DxQdAp93esL4pI8McrTaoTzTlbFXRoBl2V6Wr9oSRYeRQYDhIzb
hOXEFmteDkYhl40TdWwCBZGVGxxO5OVWbwqgjWmQ1KOkF1D2fRvhAY/j02M8gTDYMbNPHQ4fNBTR
tFCCZZ3qJyXyEH+Gs0BzoVFrSgwedkaJVz4GSQ0jTzlrOhmT5U6JOE9WsmO8TORExJpS/pJnSuRF
SYpSNDXKoXoy2w52KgbKNxjy6ad4/TlkpoRjdSntDCZaPEmuJAS6qU6JWXbIyVB44izXfBWzJYfg
qCUS1KwumWhoRLPvJ6FtU70oTrPJWAZUR9pXW3locpO70fhsDHN9zRKA5HSd1EOlSXKIui6qtyi0
+aSWeJVoedhPKxmuT4kiGRFpl29WK5RpbKbxMhhX4zGLtQAkRjWSgkoaeguCQdApYlLIslUy1utS
j8vJI7Vp8FprpZOrY9O3+py5hyGnM+zK5TOamIscRWQcu4QWJqrlbq/MMeOWqdyHm1oFYenD4irI
QpWV5L2FTH0R992kUxklmtWw67StfW04JGBMVa4XyrTEGOaXDi1DfxspaqMEK87p5FwWdWcim1dr
x0CO404jLWBsqN2lGmXtSZZ05G5jZc5QVEnUeHkbophtamNjZEVzBba19qfVMlcohdr0UcmlxFYw
54z0j111M4x6f8wY7XpW+9Sic1ehrdexRN+p9Gt9lJKaJnWoRr7H2rQi3IejvKA91hSmLRbNoOmO
Q1t6z+fF7t5qwhGz89CwVqDellYcoqoY7F1Y6oN9mFsT/WtsD7LxbIDjS/cN5v/kbdjAiM8qj526
sYm78aQ0S23vm8Yekh/mMgP9FLY5KlTFebg02C2UELehlUuCerisrbFgp5AZsitiQ86DFZlcfExt
i3MjLqzraq9SVcQ/w6FhNGANh2x4hXeDT3f40exr7RprKTNEKK2kS4m9icWe1Ar9ZglH2MYpBwbd
53Y5VltNK+fq2ZauE7tFmK3628qBx0GaVeO6UfOGEz+OZFRCjGMNVd6crHKdKGPlERkI6y3LNT1c
gA/WWaG0r3A6FP3rlKiaWv7IWeSyDKsDf2XJQdmbkzLbwcjAicFkkTx1xkbLs4nZMnNeHg1pbqXF
kXEKivLSY+IqYUA6WJt82f56cP+7Z4Cp4kCJg5WBQxc2WeY3x4KxaCQ0NNc+aLrMFaJYFG0hKoZy
fbS186+v9d3d43otmFOi9kjqwdvumwWFMje9rSG6YvasGzAl6tjlm/Ity/THVR7JSGXQE1EuSZ8t
jd2vr/3doOCPaxNEoWjsxarQr+4CfzFmiXVLZcJ2wUK5zmlD+ii7kSSt+41/yfdh/utVMF7FjZ4c
Iv727WlGvcQBm/M0ByVlm4sif0XSXkV2tUvi+XcGQv92T/rV1gK3B1Lbvjsi1KoqynDCbWJAo2bT
Dg+EEfz6sf3bDRkCp2uMJc2r+eLfH9uoFSUOajw2Jdlp1oE4ATdnbzDn3wWTyFdzir8akl4fHapT
G+MMTecfvxmw1LmiFQpCTEpp4WvmTA0OiCOqTUTsTaCP047yzzFNo7vLOEbTbvH/51vV6QAw0JCJ
aaQd+futprOEEDjvW7pwAT2Nj7/tRx2NAPjVr6/0L9+BjgkJQUg8Vuxmvj1UYaZLhKMnKS8v10GB
tXpt8oMuNgjYAkvfGUTs/PqC//IWLcvi5lgRWLB+v7WkRRYnQrl18y4uvQyB8wXxLXOaSmmBC0q/
83r6l4WJIR62sgbcDx/ctxtEwJqM68qq4axitFwMdLLJ9tf39O/XMAzMMtlPdPHtdekhkzEzImTX
NGicMS2+Kn0Ykv71Vb4bx7AqyZLFFghPOFS/321yB6bRsJfgyUl4LDCsnChfMZf79UW+ebCbyn+v
woaoYlCDJ+83B6BetMKq0ysHYzO7m8cvYaxfGjQN8kSOpp17Ky2Y1DFEiKYcJQVqiLiDbJw2Yc+h
0un3aUEOrJktIdVXdvvrH+9fVg8fJf6COK+QrmZ9s5WJETEiCB8aN2zlYotAbfbGpS53ZY2+U6rG
5jdvVv7uUXJ1JlFkw4Qn0zCN1L/tovijwgk2fB/s2qiJgSEKiHsZNnaBDGfO0Wil29SUmeyGhPj1
zf5zWWmCipGMQE3me9e/Lat1jbXFMEEEVN2618zhrsiV39zfP9cUl9DIftL4Im2sXv++0bRTtQ7G
wppSKZbr4dzx6srJ+s2NXL+xv++nnAuKoXDW2brMm/v7VSg01nqp2U8bFDOK9UBhtu+LyhvS2TVa
OBDtd9uafLWq+dslqSBUPGfwdNKxdrKvP9JfzlhrMlDumZzvg0xLYsfq1lSbT3NNtgN6tEbXf3RV
t22AVKrJ9NBxvWSDzbQqA5q/fon/KGo0g51VvYbDKBhjfn/CGZOn7YwMHXp8Qcj4ijmso2U1unJG
CdffvM5/7ObXi+nsDfj1mtRS31arnoc1Ez8MK+F2eO4P9LUeyt5Lv/nf7+m6pV7dRm2VAIq/P9zS
sMfMQO7giqkkSjdjsNcMl/talx77XFA4geP/+or//A65s79eUvl2yVK1CgxgGJFLEJdVX2BjY84w
eDY5ff1AmQd88YQJ6W/e3vfrYmqqXd2ksF6kWGR//7aOqnU1FkWrcOui16wrRraN8EbOauY3TyUC
gQqkfrUDEf/5Zf5pI/+nTfk33/pv//p/HquCv7470//N0X7zWV3t37vvv+n/Q/t6jdX4/7avd9+L
j2p5/6t//fU/+K9/vSzM/5BmbspgexxJqszr/69/Pemp/+FcBHxV/7DkMviVP/3rZaztOSowCsRs
jdkbg0+z+69/vSz+owkOUyzSZaxyTc7S/8G//o/i9i+bDTGHOCRbODGrZL2rqvHtzFRMWqoUQcS2
aEZSPkG7u6J5pHtKj0OrVdBWDLHJISi0FecdY/E9dlc1A9GjqLZto1tbAIcJ24kJyXOC6ol4oyio
5+Kst3PKhAC5E+h4+YNW5oZyKx83ydAtblWuL9Wc9U+DvuoHWwYU1Gb7MGVXfSO2W/wGVBq0yghw
KmOnMra60eRwcMoUSkfrwsK34/4ytBWuJboc/OX9/bmA/2rr/8fZ+O2x4MZOcgDnJk/nH9v+aA9F
QrO97elyW81otgzVYsSgCaBDFcQxZ4oYiEJrvWayUKtdn1UlFv0gyxC/WdLg8hPvI1HfmjI2YXif
527RV5dkQm2JSeK+TmbVpytHxCjkm35UoUZBpwLmx4XPHNddDExyiizY8bTo0N81jQJxrphewXt0
kMSXPiL7ZKOOy8cC+hgwmP8y2lJ+tBG1Im/eMY22i7RE92xlZpw9+lwx5aBgrXaFGj8BHGXHfjb9
Xz865dupcV1R7OEyi0ooNjvtt+2ON9KINDLbLSmb+kEZytkXDCHnPTIyXiND6prhGFZf7ZYS1nUd
Cq+GViwl5V3NE5QZ5XiSTaDLNhqf7HCKbixjO3dMG/IdoQ0wuOeyQNIvSQjs+Bs1HXG9oJKYG/SM
+f1m//52MHE/eIfzZVCAkx9OX/r37Ruz8hQAS+625vXKWJUzYNJKnlDQcrSF/FwwaykVer4tAHJ/
4+/4vaS9Xpwex7qeVHzvuA///eK9Mgy9KdX9tptsRsuZkd0XPVKa64v/Y+EsEG+punplnM6YEKXa
OeqZkRZh1WwnBtQNXsAuAxuSJGk8lQ0jKeWwyr85vL+3nX/8nIT4GrqNEJ5Eg28/Z4hBd1Su/Jw8
KKjNSVp38SB5cYMVULiGh7jHowV4mvdM+kkgF8XDoonfGfNRJnzrf/lBkA8KxTBxfTcpta/F1V+K
JwMFY2mv+bSdo//L0Zk1R4qjUfQXEQFif80kd6d3u2y/EG6XC7EJEIuAXz8n56Wje6p7vCRI33Lv
udXZVvekeoBH0m6U4CpCaTwoDPwC69I4n5HJ9Wwh9a+e/CUpHP8eq+hLVi4MUwlCv4JjDI7lxAxf
rDx4hf5Q4anwyJBCpSMb9k1Oh7fI4MesQ/vUWNOHZdyHoQzuJgvdVx5hSBlD5NRCnPESGZQ+nryb
1ZsNEPHSttV06tsAZvXAPqdyaSxnh4V53P8JpiJL8jWTicyKty6PEfYUgzmnujRnefu7VkFjIIm7
3/kjJqtdu2qgclbY3gPoQbyJasGum1PXdiYpwsA5uVHTJW5dun8EW70mQ41QmDY8LEJC6V5RxvWu
UPBd2DbkGUinVHrZxfhwo1pU+/sUIfBS95cwjouneDHZOzmPu1tg9H6JcbrEI2yNdfgHH//FC+Tj
yjl/Km3vaYFS4I4rmsAxIqfUxh+oAYCofP6obKhF/n9G6jJhQupyODBhbXhWEfcxuVsdSyZFAyUn
l76HqAoADptJN0nH5gJto9uvHuNLceNwzFSnde9eI9me1gXrXVGOcLlapJVhn+IWl9CCvB6XeeZH
L7UW/7wKnWkTZ096GL642KBjhHh+ckhmXgXfguCy/4rmIOu52yG5BBAA18dOraecn84LX5Y0frJi
8RK6y3Co7AYhy+QKfC0c5V65XAe+vlU57kMGsWNWAkEzXiJCjf8shUqPhdG/djd+9yH7sgm4V+xz
UIq29TdSW0jI0oEBopPdN3BUEvqPP3l3cMXCqjtroanEnUHQjhF0bVsMWdaLBxdRCXRU+No4a503
4fRva+vfzTcrxPBfKvzvOo5x+jl47zIpLiKd7nV80rV8qP3lyAh2ZZW4FttgZI+xGm/ngSjAqpsD
QVHfkTuHwNWCLwvNxqIQ4A7LnbO6KNWXq7T0J6yXYWtbaOImo9781oyQN3aWknctlq9tEbO2qPqv
EfFW1uQWt1g8JHPpPQ8BjiiTTTUu+xUWSxfKvUJ5w9A4vfKX5hIqufcK68s2bcYaWEC4kr18nEjF
OKSun2ISqVr00No5p9J8Geb3D4Xkkg7YZI+Bso9ZjnwkRrK0IPTfWxlKCE8ikRCF/9iNC63x34l7
dGPX1soLEV4BRDu7rsHUgZ8pgxJVYanzHH0sK3AiHoa1LOr9h0ybCl9LmNx854dIOvd+UA139qA3
tN8j/lWHKT5W8NkHyDhbzRW+E9Jt8PsbsQpsHl34x5saHsxyMdt4Gli1+I/KBNN9QMtuz1V27aIq
kRim0sxymW9oa4tN8tSo4T8rhiDZFy1YqKxEVYGoIjvVC17/rKHnz1N9RCblzP473KR8703tTyGb
355F24vDUVVJ7AfaRo05N4jVhvpQWSU+BlZ/Xyyteix+fTqe1NL5rDd0uZee8znjlN9gkXsv4+of
iLxlO3l2cRwjAgWW1UH/TpJnX2ANjyoimNNUI4rUH7KYBGbsLsGpGxyiZrpaEQ28RDCcR461HeK8
vY9X0AkNli48XX/ZeLBPAeUYKKz3xeQoBG/jn6k16FlWZH9RL67pWm/LyC+POPjutOa5GT4q5UqI
Xpa3T3MpNpznrKmcCbGilUHKmW6Yiqb8Kihj1Sjkk6juYxA2F3zUMH38Tbk+2ej0d3WHNm0R7FCW
m9ZQl3Ler056HMKCrGmFud/tp7/g+XhzbIaPTfg116e6cD/6BdnoEqOZhMQLMiVn6pM95a56Dhvr
LXSQz+W/WRUgqLT0YcpdgH/QbAD+Yyux9RPULvblfrqyTmV/gng2b08zrvE9485q/9pUKDLFCnwK
V+xeVZBD7PqH0jPaRE1zHwz4ccZBo120ngZlrZBwoyEhmOGIDBrWS8au09Ih8Nd43aeo8mx/aU/c
lfqA7fHSl/GapAKmBram+yJE0eUUiKqC6vYiGz+RxX4KImgyJUnFOsr+zDHaC9ZsHyCMJj2flxsZ
D/7ChHXWauWxXHV5TlEaDgG1ip29FWKAC1O9MzB8CfHI1HH63en7bDQFCvPgqwzjU6zi6pG7AYEF
Rn4nC7sEcoS/DS0vkQ/kUvNitsvfqIVxWg31Z7Xk5IqBU1wmdFEjHkBgeRFGMhX/2gWSFeeWAuPB
Ne2brDw57ZqMbnXH+rU7Ptbd6D7FCOjVdPYN7syFtTo++3fUEfkxzqoHF2zntmtFje5mePUDTDMp
vl3boNwkzTJSLuScwb6EiCFFu+twsB8qToC9pQTGFP91sGovqTI21KFRJ2sKXzx3Mfu4bB7L5Wdo
rfCDjdmSOL51ZPOIGBoTTr8imy8K9EeCAOWUyIY8mFFjhPK56WZ9LyJEF2be+73SSascA9pAjnuf
NwzVE4Ya9laMQXHRtfGX9Ht98JS9oLSM0Hsafdb7uHHFXVY5SCXk+jahJAUn9idsbwAQdmsnp8rq
axMjFo6p7hIegIGN8k0+GNQHPTfiUnTgDUDm3Q7Rg5kwveJfhg7gjFe8MtmdmUht9MeAj9aDOiLq
0b9MBkLmuKivvF1zWBIEbVVtf4BBgxeONC6cD6IElueeONd/Yul/jeR7HGqbJ1ZlUXCJB6omM7c/
VSh2ZZijTC/PjXD+WXLFOwJ/faO98LTYM+L0aHyDJOBto7Crdv6aqo0DNQU2HIYEknuOXYnUzCcn
YkMmCvII718xc8GVQfDlFtVpFDn+pBx8TFT3/S6u1FNYRc21VRIFNW6OqDX/ls55jARHVYtwXodf
zjze1yj2sQMvBz1ijixdHtmbnaJySv+MSbx/J0vlq5dATbzMussLa31ssBUfoJCzzPDAOhYv+Ha+
Y8gnHGRzDO1IvmkxWVix7L8tb4/xxbhb22crW2wM2+pLW9Uurmd7Q2jGsZ0xbNnP3tybIziPG40j
+4xn9xzrKhns9LWu1oSNNHt9zSsZh5jqaxVBXHVuBIf8tOKrB0uEbrsZxXtGC7CNHPkUkeQtvOWj
oFBZBj6M9l80uX80vNOtGcM7WzPFZNi3QQ7xiJzhQUbiqzDxZxc1r03+t4zHX8dLP4fYNVxZbPFX
O+/OXWv/XdeG7sGlb1Sw1Hrl7Wf9kQbEfIgUW0IplL3TU/rPqvWPPQ6fpQR48f87YoGC7BSG4ZrE
2eBD70qD5eIA7Nt4s7m3mJbvTDctWx1RrHbyIa7lb7o+WI55qNX4X211aWKNNyxeU9gbf8Yr5Bvm
ZS6JEYkq3rv4Iif1NhT9tvfwvflN9UPPv0T+01CtFo1GiT4NRlAX8GD1jHeo1eJLg7DJsewT+ABW
DD7O5g4aZdCrkz/h5JpV119QpTzYHVoK0+hENNivW/08OIQu+eX40gE3Kyzxd51QMvjmHAfjG8jx
j3m9OSNSQNTKgUjSz87ep8QARxNbhzKbH/1o3dsturua9eRmtJzL2ABG47a+z7P4EYAGSneSCzd5
5T/KdL1Mc3i3dMt/qY1GZrZfgO3+Z4doB1lJEWs4n1Hb0GwE/tmhBd40C7SXSk6IQ5aKEmcm3uuW
mILKgTpzLD6Het6PY3xHFuoVgPBjEKccDw3XKO/AP2rSmQl+dy0D79EKyhtFxeNTL+/GuIg2qjIP
Gai9pI7CTxRDiFXaqN+JHJZDA11nz7oY4gyT3GwSb6PXlbveRlcs2CNTjE8v7Rq0kDYUIhGP4lL2
6rWvhgaRutM/j565xv0E3zPoO9y7knYCXk03CJKXoQodYwNwque0rsp9VHp0DEuomeWAsvaqfJur
GqUkgJ5dHP9UmXGP6i9rusukpxjKU/HbljZtkgkONe/OxosmWN2TZSdaRidfDJeu6ufrwnZKYwBM
3ABdPddeXwzlhvUGCvBMXBphVxxi0Xngz/bFEiJtxe27+utO2okl25rrPIp2ESyVPT5mtK6us2U9
cmk7QLi1F/6rwu6STmXES1AViUDoYrftetS0B242vixZ96ds5X3B+bphOfEwhGhol1dPq27PPpe0
Uwojuyn+Qocqg+Jvl4IZ0MAfGGLngtSi4UAAYLezxvEaO1V/Jrrz0KRTdVehTx3bHK0xDB3P884x
sQ7bprrPiFHCmlI6lHTA8BhY/9fwBZibHhZjv2Qjov7VMReOxp0Trfx/l5BcgrAfdsqPrqNybp74
8n3Il25TOunKfBGkmAqm02LMsg9F8RjN65+BLcumWlA7m+nZLtv1sT4HTMFi4BvbLMzasypb7htE
gxMWnc4NT84KPDoasPFNU5S0HF+rQD3VDJiXEUVbXWOdp4Uq3guQ4ObOUAGcyk0CR+XidvXfIl28
PR/hKXCzQ3bD6fvdm48gpIxfXB9XcFZgVw8ghWTwuPMbuEIyPJ3U1dZ2eHZ6jlrXPNJqP6dhuO5z
399VrHBfXAttXioQFyNjCjd5383PSon52cPo0kw5EjVVHWJRYYiK/P4UNxGjv2oudyGMWsCOOtG2
1vu8xtznhNiWMVJjyfIsdWyrvn2cm5EoCMDXXpRfetfCO2CsXWQHAQQ1G3qTLx9LcxsqrD2wW/RW
0YrQXUPV2akCg0tYr0eCc78zg0UNOUDGb7WcDyBK8CetI6NLrum70eN+G93gCjUj4oWY22M0uj+6
4twsnaHdR46+1vbQH+VYX00KF9TIfNqiKXquJ9ni9mOpiQ7Q1es5ZLBA54vJu0VCWzUfTSzTpxqh
4GbMC0PcxPzi6fSewa2dBCiksZHkBzNHMA3FFD7D/bpjdcyUDetgvvhX4QYzTj78Aio0x9HQ/HOi
QP5lyLFbNSTt2QHzZiiFgQj/CWbOv5kLaGQ0uHXz9FGkzLiH2DkwK1+w90Tb2spPVs1Hhtc64+NP
dyZlmBy3KGERoSk7TJN60HvtWne10x2Wef4JVbAtrZ69f4Q34DW4cRR1FQ7chSDZIyCpvD7/PB3c
6RxM9uTW/Ha5UgD+QgL3Wr3LXCr2Sllfwu6emEjnG0nGHnOSYk7iFXoS79Yr/mLTLD2dIKa2YD2n
TMo2JHm+iHpK9/lYn2A9aKbNLlPWrn2TIlQHfTMYQ3t6CUka4paB8csw3JCbcRb5DbKTf/JGYu8E
lJa4GFaZkWng49Z0hHz1pmsDdPGmy2bO8zqggaeT4TQdmJT1FN7EosYoAckn8ULwHkFhZpCm/Io5
7CljGRRvZmB+wFkGmrnS3Vk0uPHkiY1EfIbGfmx2EHhTgKXmheDRpPbLaz4BQ14nyivaNa4T91TZ
ZXWeJUYt212vTlsy7KtCyO+me1DK2k3R7e6NevuQNimES6eCiPlbO8I/RsyUhORbWByG9dCme6Y3
0IGB36ztt/vj2TwdVYF0OlZnoCM9P67L8WshHFawoRKpg0/prhp2f/mFQNZswgbBdMhsRtL0nChV
8ZOobjgRYXGDrEc7wcNwV5hiPMoMIwb60Z3V4iTz2vRu6qCiDx51p2ryM+B3i8/6s4tL3F826KTm
THpkulOKqUBFoENo38cjXp9KUPAKvX6PAxyWDnYvF3h/4mwYNrMXvtazlQzZ9J1XNfp/F9Mk/VLM
60Y8wijUP2EVPi+w+1TTCSUMy+CA1PFPNyDq8yWWmTSysUe10R5B5K6YnydHf2Qe/MPBLO9yxZE4
P9cLqu3JEn6SdUikQtNgkhSQrTzk9Yv3U9sCLip8T5Gqf35zadLlMVuwRLmwPj0H3khn1cd+gqE+
UeXhl43vu2B5GZAmHizLP7t2q5JGMInj/kUy3OHiq2IU+tmZt/deOl14NzT2fxHITHusMoxo/HyB
z00VU2TAenIbSIaY9mgEuwEAVbmIk1eut5nqQq0K+r2Yxk1uHImLpf6ppjreBxZwW6kGbx9TS2xW
vVf1rYRly407+zh34dVacRXkw+uqmK+qJuX6O6YyosBuuUYUa2OcyXrvNxM8On8Xt7M5LN3TIHHl
LIJnsLXEa+enL6LzSI0of4el4yiw+GPnObVHXMY5ivJSA9sODcj2MXz1vJJxcB0eVyNxdff/9Y2/
D0T8EUo/PdpiX/f0x9ADGAwD4dgwBCYtJIgSd8Gn0a3RG/hd2EZzHOJAF/ery8esYit+mJbiPxMy
fO2D2DsKlPB80eWznOXengAyll79VK3V08wkCP9jdZnb+zKwDZstIPqRJPsg5asqjt90BGTqzPHM
nOfm2g3lqw+eEppTAcFoso5SO0BUmpWplAIL4/YUTzc6KiM9onYMVy1fPR7wnvcSp2w02J88O6R6
JOAWoXY4vMNuWR1b2d4L2Ji2gyfOBZuJDbLIDo5yE3dYIEv2TdJlXDMWTuWKWdGmCRDZN2ERPlWh
uTbkG92vy2hAdtFd1hXhDFChKTQz9TwZq96F3VLs+z6T2Kld6pN+SlZTfWNoWTHNp3dMATCjNxhk
A/9N0LXtKDSY68sRcUscJkFGUuitHg0ijvQFzbjoQ0oYhNpG3yBNOcpqwIxbxgr91rCryv1CnDkc
n5WD7T5wfxeyrDG+31mzPNQTXcpgPbkrRgW1Ti+DgnQ/ujBGna78gUZs6vziH/MRaIuBnzvI4j7w
h18mCyAtkAbTUfbt8ygu7a2VXz2qrhV12W6MMFtA+rnEfEsbmIqYv9fHqkbXDhC4rqA1leO67mfh
/Q1gxLtDz9dEnLnNcUJgapruFsd9C7P8B0Xzvi6ju7QlRyI6zTrGtbbGTC5sepyqASKo0xs2GpQp
FQ1D/eo3IAkB38ZvTmV20BKzJzFC2nuOehx5nsRB2tizSPxzXAxPU6MxY/SUNU5QJtMYMRhw1aGt
7YZLt6U/tJ8asUyQPgKctqBFk2gqQmqY9tSPhYV8ymYiGT5B13q2dA4r0TT4YMoRbh1P5GKmA8Ag
nwAaN0hGQyu+mGPmTXt3jC7NmB8ynkARW/alWA9hNy9XwpH55Oy3xu+apLUGgBQpTousZOKmnSrJ
1pfMY6hkKUoVa5qSSBVANtheAJHC3LK68z4lh6ctkqyktAOFjl27mI6QvJ7cnLZGiHY5CfXM2Jbd
QokLbuZpmiL82lLz5KdkH2zWwQXlXYyv6PDds44kThZGE5S5Pl6QKt8HS/G0rKATdRk8OXn4qwfx
AEaTetTABdXzzh3MdHQhqAyqYrCf6s2wQNq3WW05HdnImC4JqJi2c4T3bSoQv0PrLYbxtAStOMIb
fC4yTDU9M/YcWP59j7W6gKya5KnTJCj2IXHYpCRQ048aXxMHGSyCpR3IHsBtzWa6oVVmphkqgBch
/BkJb1JzRsw+QxGmWezIZrJ86q57I+YiiYu/fhnFyWTcNqniiSgoq7LZ2tXglW1+hslgXGfNyRZo
SfdZquSJ/APMgnGxvPjFEDL+OU4FHjLdKrxkWuBipi7Renl37fiBhxzJu+ZsDgLiO8eKDWmNHdiB
UIqDAatn1aJgm0Jx5XoI2jA+tg5lJcSOTSrXGqsap38Avm6Nwv3kpAPu55DSyuMJrutop0SAyFE8
2jL6pQpZ9mSSxkk64OxnpQKeLCI7bywpftEMboeZX3hLKBvVzQSFt0I1iQvGpZWB3kCl3lVmFwL8
ZqW1Lw0+SuddaVYvOevwrSqcZE0LSCzEAHmdx8CFByEM1Mcw/60cta8ai0jScnxsx/rfPGsboJTx
t3Oava9NR/YZLgGEFOZAsi3RBqXzImL9VKgPaJuvqm6glfTBeYwm+2wz/Q49Y6EbyV4bp0j8sful
FPY2fbjrQq95zF0WYLB6QbIU5mZGWRhyGPdc89kg0KvJWlrkR2hWzFMWbmnDJGDwy2Jvwm442mtE
pAJEn7plDGLFrr2VHex++petyqM37eJuImfIyJeIzL/9VDYhP3N1mB3zgtQhUXH/1DO1zIHdUuL5
yBGYEjgrkRqadYNg5+cMIBLs2hfJss4Al8tXOYeC4pu5WQg+XzqCySvE2dEhhKqlK9b2dCASxJ91
T5RPad1lN2uW3TF/TX1JcBDjzrp4zDSNhHYOrj2k78ySLj0/OCCrINoO3rEmW2QTW0uJNVeQnbJc
l6b6uNljJjCEGxEaZL/41EQLj2ShyNumVd3w/fN9l8TawyFTzZ9bRSdSbjwz6mv66Lf8QDKXO8BA
bwYBHSCzV1+O6aHLO/jkLIjYg23ikeQB3C2vVY+6mBfksubA2OacF6Ux41YNwWUgzQ3VH6Apcjp2
uEAoRPP0S9W4vQuLmY2ymd8CZvm05GdcQQH14hLXVcF7G+Lnbkd1jXHHHfLbt9H64qbFBnU7WvIj
atefBpmvP2NXdCMOrdZ5r+PRJFFuqc3yYcaInYrRf20ruxOqxxdCEbJp6mlPbW1dJnxGW1YjSRCf
sltnnRvKYgElo2YAD51FICyI1gD2w1odh/SljZx/DDvbM8lEjsO8WbXeNXXXw5oF4EqCzGBCBOoP
4hjS1kduVedsWRzCfjBGTSsTwsn9T9zwUjma/YBtz7aNzDEH4swKFddhVMQnbmoXmGX8GfTRf7Al
k74f/ngMSOwB5GLnT4emgDHROPN7TKjf0tp0pkjMNiXtPJwpgRmaRaL+Q5jvPqumazOgYM3EIMAI
Md0w8zod556xmzXyzI6rUBDMhD4Ewsq2AVF/i0MU1RIQVRGY5lqqkkp9eWjwJBfUt1aIEsZRZEGs
w3Mn4vMwBWT7SI8ZmN88e6kJjmFTevsgKj/yEeO3zobyGA/PgzHlYaRwI07DesFft3UWIi58B7Mr
+5KtnDNenxrUUbewDRun+cFx62GX2h9xOc2bnug45lopiR4afqfATFqPFeJKt6e/BIpBnbcNb6am
AO3swWVgIqV7XnsKOkDdiIetQrJ+Zvu/89iQXZjbTbs0/q5NyMne1vnOA2i88Rjuz2kdJWHflwxp
UR+nTk+GGyk1WeoxooCOxcx22LfO5B68YQZJLnGCz5n9Kxma4C8xw0bnJDrYafdJrpBeis8WMn5v
989hxPRYdAhPjIk3wJa3lIGQmf0A494twYLui3lZR0JSDmioiPnH1XH24Tx+rzb/YkPtMGbgaXFp
2vCEVHmjnkiItRz8INAkSSytNT8FmALOazCxHa/zT54Cd+uHBkN7tSTupDRxEtEfEPoMUTzRV08Z
k15aNvcu83e5p59UKf8E8qcaSuskwc65Vv1aRM2HTINz1u7rLE0waXG0ihLwj23dkJC3Nna132oW
69thjcydLe/jWdmHciFcwy77S3yz0abZ98QGBNfaIpIwWJ5H6R7m1MdBz08x79iBXL1YvhfPQKPm
ZzljPcYKRVA0y2uuX6IdBWlHvGhAfeRd3JC26YTz+yBYsmOHo0goU6LxGg+ya9Vs+7pPZEuVZ9s8
kI0rv1f1t684K8zAU59HVMYxQsYaf3Nv8a/hG8Xi5TnbsHbvOq1eOzXEu6Dkx9VQGQdPpEefCqEP
nE/F5IF8NfyD9BDO0YIKzUZ2eleyIX/SpH6Set39mrOgtWnh4jlPT5Wmm4gmpIKq90iE83b+og8L
7GgCdOw/2QzmpgnifV7c4CxC4Z6eBuvgpM4jWsHftICEgFbsLstjuZ+M8xeRO8uQOqtRTVikQ4Iz
KNcFsp07P1pR81QOEy93y4KORmPf51CMBhQ0DSYvJpj/lX7GmyLD95WS153mEWKDaqgd0ZwDZ58S
J7f/a+zx4NQgOiMIaoigaOgRaLT2UOwhn+5Dm7TePmTiEKporzzuHS16IvlQZBDLuXVtM97VjPQa
MJQ7lwHjOPy1IR8n7UwAhSaPbwG1Smh2we8T92VWNBzDtX+hRal2jfPYB3pGdGVhRbXJgPi/wqmR
INiWCA1CxDXsd1+1XM6RojLK/flIkigM7wIwjYtbXMwMaDMPD4HiaSozticyZgSogqsVDNOlLL9A
PlMRj1CFuiIExDaScxPaT4Re3FUWAyJhJpl4JZtdRKP0Pnqn5vHXnUK17/+fAuGKfRY6I4/jyMYr
7x8tj+ec6mEZA8aXqrpWSscXzLPHuTQHe2bq46J0ubjo0GZQI0vpDkeibn0+7eklDiaLHr2275r1
3nNXezsa9RggONvhR93GLJT2vRv/q9gBT7nzy2tIwgLUGzcDEtBmTNKH+DB5qCuRAnxmEVdoV1e7
qgL5TJcRSJsokFXwu6c78MfiJ4JrzEqYG0WFkIewJm8Nz29alsCHbrT5pugOJl+oN/ufiuf+4K0j
WqoALO7qv6BSqJJYAcGuO2YXcQ3S0PmCwU1odp3G9FmKiUqQfbkQDbh2XSaB066L2Dn3jv9pL/DQ
IjnibYPxj/AhTp9cdB9GZ6SPaBzcPd8HntC3PEDAJLwiaaFO14GFsZkQkHjlpePZe4uHBQuX6iz8
rpoKOQhZasW0b1GEA4je4tPp5Zdd1n/X1PTHXj9FSt1rUw9b1cPdqeANdLJ51TVxaZWvqbNk7Z/K
krnk7PxTy0NvqwDxL9PW0EFlm8oFXbAeQK05tb5TE18npurvyxZQhRUj/IBAzKys34QjgcDhl+Wy
6Fw8eBT2BBeGmB4WCu7mkyIWcBe9OVG0QL+L7nmZ66TsxkMsaWsiBp48cHDeLA5eAID00Zk7bvjc
dr1VPKQjLC9qMmBG2orZgqKDGnXK74c6cQ0n51CeTJW/cd8fh164VxKiEGJxLISSKCIqpaM1wGGY
o+nctl61c3uISUMP39q05E6hidl23s9UlD14MQljtD+x6v6GQV2eozX7xAQMv4QNY67KI7UY0/BV
vbcV8gC6AhANIFXtYP4wDDnQRNc/2UCPWuZ4z5X5HkIglzRT9H6MpXY1Es6sPxUROJRx0mxO0bZs
epF9H4lt/nRJUjiB+ntgDM06e4I8j05tz6qG4B+vwDWjhgNPc2IjRdzdtCYbs9wyz3LL4JmgAorr
mIKyYOtA1ALLgQgpRH2z3aAyIpUV5G7PBlSq6ptW8+QXMj3qKr9Yk0LFFSBychfUDWwLmPa8ySDr
n2aQ7mxiUIZ5FhlxsERe4pIUv4qXggUrsVF8Wc9UL1Ry0TUudy6OvP1KNh7V+2dawPc1PncKx8h4
plHMdkiC7Olf5RHZpGz7KYgZCSPV/WTlmYQ4tF/cGhJrqZ9zrVn4hN2ffg0qECLRydMtd/+0Yw06
bkgV8F4pcxMEKAdiMFy0wnOxW6L8qiLj7vn9XJ3MYnh0K2q8qJ0RIAChlhEpFaarf/Np+Y5x6bIG
QJoddv/Ae2LMlIe8t0J+HTaEA7f8CFML6QKaebZenOe/jFpftEkhaY7XWrn9ASU0urxlfc9n4uRa
J/+UtnMmHA6dU42aLbQE4dJ+uhcprUruybew7b5nt12SegU00+TvtgebghjOOWlc62EVkE0MQKn1
4rX1n3Hp7ua5YRogGdS4/l/2hujV24MOYZT2Nt1mFUg6/56LNgr89+jY96PHe6HvbYUAS9Tv1eJk
eyK2IcxPztkRUPnYXOx1OQyHsGak2HAUeLCnsql3jhH6tGTOhwMJ1WvSYOJavIxkEGeGwYn9zvXz
cedx5/ZL+l8XzeKw6vijVT6hXXFdvafqlPYzOcs52KN5Kf7EE8UAjd60q0CA3iz4WzeKWZgWSPos
/mx0v+M+R1jWdF9O/t/scd5KUIX12p3dqnYJuuI/nPIQtPZs3QcAbMOpfwOaDwulqQEMVsEB1wbv
alSCGBDR25CFPK8klHus7jhLWXhIpF+98z7oowuhuJYZhYegrQ30H5MLBfqcfR4Ohz2vcRHIE9iH
2xFBG6QEMDM8HlnL5oPYGX4HBmJjNxBMZpf7ETrAUYrhEARwQTuBAy/tmcyRQpAX4WV05N5vS3Hy
v0nMsFElcZbCnvheQka6UAbYrAoIjiuymtSnjWwxXxUwCnbldBNMywNjNR/Dyxxu+B+RD8Hf0ig/
5pzZvFWcJ7d9GNkbRrGUd7VN/FIl80tx4+2nVnU0rMhaGzBZU3dEMbTpb77my85G/Rn7utivLdNe
2wDgTVnBbCZbAfeyFrGN0+phbbn0g5iVXQbxzQ0n2MmQjaI+YLWl0CKQxduV1pUhynRxKpgYacTW
PWc3iqxr5X6i7ENizHBDnUFO/AgDsqjo19sMLIUnwQQuXO3vmfDsYAIUk2XZp+0ODnHaJEUOQZ4d
K3+mxwAzJ4wN0sWj0fCOlu/wGCmm2Jgi92HKMNDr8mdty+NExYCW1mKbNAbfiwvrbdIX17y6WhR3
kW/QRnqI3YOixhOzjxSxMarS0FA850xEAz67sag5Khg3NeTNsYSp/8femezYjWRp+lUKuWeARjNO
i1r0nQe/PsvloQ3hcrk4z8bxneoFepsv1h8VkV2SR2aootGLLqCRQCABuUTnvaTZsXP+//s/mqjp
N4z6chIk5Yk1Gv2VNJorvk3uErwvhKcBmRiNwWCO+21pqBS8ZMnipMKHMqYdHbDJxVnv3xBsc55q
swIu11KDDXRp0HgFZ4blX+cAcdBi3/Dr8WbEQnSTqWpJFqmIh64JO40CwO9FqZNzEx5KK9obpm3d
6UuYd+Lajb9ms11eDy7gnt56NEoJUHbsliWwQxAQWzFiwmMFIn4FDSW/NLJ6JFaHQLfBquFfQfaO
U20/do21hb/M1/zRntmYQg/tkyXhshKuVXRRefn2s99+04CB5plQHribijkaWbM1giXyddPyyFQE
Zjx7AKyTfi26ES1FhGJAE43cogivxxHaoB/eRzx7V95IEnfrGkdDz4wC8SipsaPtDln+TDhdVnT6
3oQN/M2O5SJtWNdzlJyqEMCzxiDdiOlLyEniZAycnBTBGk2BMMoolLv75tcaIzYT3wo/OkvvO+6I
RQNNgj0ppauFJpmifILAmQNg6QgjGNmJEZ4XlzJ85G+pfYTgkRonmR+avLg8p5hUrvsoKZiCLIHm
JFwtkjBuO6TdSnI2wvDkzszi+7yLxz29TgaV9B6R7lHKtHmgrtC2wd1jRFBOIwRvJJ8bskwokqLu
VmjxwXfUBzfJs70xnuU4OpcpgMM3DkmzbQU4T4ss8t0I1WPD/N5aV/2z4MW5RV1p79oheR0976qr
ZfSQpfMng/PXGWfE0cyTh7TE2ZEnqX0X5zPAVp3dVg0J0pWrq1Ma5AgJYvMaA5V/KhUYtNAMj75s
s2NdBD7DT3W060pdB+O87owOwBXiUoMzybYw8Ux8870VCoUGP34pMm/ja3LHfTKwn03URUImm0Sz
BgGauioLbttp7OKYewPJ2FO+KzpoW6Hyk72FuO5cWCbq3NLfFyBNc4FIo2Rs2KHuRz9UGLtoYpSW
kTU6BUxG+PBgu+XEZdL4H3yafo3J90HBo1U7H5vZ5k1tgV0SR3oNeJ5gddM5GTbkYMm/sjPh0WfC
dymAMoCVEcb8HHEJDN4g2RlJ0CIiph3MgTI82wwJV6WWb3Pd52gRh/JoL56/yWakpi11JDYeMYoh
SZTwR8BnNjreOFsChVk+274rEawjAub15ehnk6Dg5Fu9fKDd8meTXcldEfefvnm6/MWfaCThqZ3Z
YRIVhPddk+6R2MXHWibYHPBmbty6q46Ject6iSiGqBeeqxYLgbBfv/3DI/xpDuXluCdoiXhDLGzg
c/xpHxdsknrIXlOHUnJK2CLzCgFYPg+kURB9RwET5Bspx0OG8XIVkRPDSHXlk0OFWA/QWxkH4GSZ
Pgq6RkcUl0BHnX7c2pU4lXaZXNRij5wTspXzCfpjYefeMRyDLb2O+z6hbq7jF6yL6b1tESQ5ctwM
oWRv27oZbwG5X7GVo/lVzb1fMu3/ZmEMGC3TiAwPTcN67Ol8Ny7ezKDVPN83JS397TSW9VpYCbHu
dXVlsg+vbVn359wn0o/ZEe7CkJBu9MlwFYy90YGjaeJxugoA7c9OzAQzS+8dQxHvHJFRjlho2hZN
T0Y5/dEytLprp2N8H6fqmlbvFqK5e8dzDHSVLt7UI7EaE5vfqU6+zKkrNkSBuXczCJdV1APvNKq8
O7qZ/6Kz4TZPzPg6FCFNMoBVeIfk7tvDWI8KYTSpWF8MHrpz15X7qZw5OY/+vT3Q0HHjpzJxeECM
KFoZZc0em3W3bmtbgHI1s2KkMQbgMIR6g30iXfIcJ4wfEaUt4GSekKA1hkOTRCbHovEmlqgstEfc
tFdPj3JqP5dpwQkw+DVlKv0bseT/thP7Er/iuiu/6vdW7P+2fm1sf//ar33/Vv39f37O4teXf/vy
lv0bVuKw/MG8zd9+wyTw738T3i8L9wBYgOULGzswdsPfzdviF0Q+njKF55qgR2zwE7+bt+UvLvgC
GwSPRYsVqgp/6XfztmH/gkXYd6CTYO/GomjZf8m9bS5m2v/0KUNnsF1PmqZnC+VBpHPe2bcB+xX0
6KrdVEHHlfNc5OgeosQDxh4r8xyZ7sI5zcYd09nFyVYQWQJeKwkfiORioBiLGr53U5L5NMNhSzYa
gli5kZXI59VMCeJvUD1IeeU5GgpyTuf2g5lAYrmOKv9DaMzDizXo/FQzilC7Ph7bz8bopdhLfC9K
04dkKuN0a3guM4kWRMUyzAykDi8DQDAChisgdofCyzJ73VOQgp0MJ4OWZpQyuY4Qzo/0IDKM0uOA
+Ael6fyrFXSaPBszrCDtgy41ePGaijhbPFrVFjv+ApLrEk7sVqdEfShD9Ef7BPlhvieNj8MirjlF
BNFicrzJpAhgnssxY0iFB8LYDIjWSa9IHOZydl8Fw7FBrMYOzlh02jJ24SMtaGGou2YKMc3Vgzv7
p2S2DHoKkSgqkgJq0lST+7HptXNvZX1cw6w0G5nfhkkhDYjZUyN30AJSStaO08BDHBuu9ZYkbl0y
n5BtOnzxUK1wpmxxzzHrtEZ3QMBokhzJkd6oY8o+SzLhwc2KL43ah0zkhZXb5LjABZbAs8ZPSDRM
RHMMEQiPRo+BJHKkHdEQE5VEUddYgZdu60Ahk1xXOeE8BQlB7VRj7sIGmUaUHTVb/MqbxxQ9VKaa
kRGW7iFYXdv0vrwbPL1u+ozAIE0ORA8SvyQp8uZH6q1Sv6ZSNLimzDzNYEZyhbC6C1OsXsuxuvct
DnXaLF8x2Df5q5c7jX7xR9O0d2hE/fqVDn6bX5CbVvMDmwVjvj1DqoCwLIl3hRZvknU7akOsh73j
cChSCQmFaEBI6ntIKxvOPfN3Za6h0VgYOMLwEHO6pwXtpr0LyzhJYpxGIzYRy8vm5hCVRUGOUxcH
7dXcRA4NJikmDCRsdd1W+13inGqnmMorTIKt/FLB+Yxeh8gLgd8veZegQf1ougcU2OVnQ9pJehkj
g1OT01pZhPmxj/KTKTvPO3pDTH7UVAURUGSzbLwB9iIQyH3TmrLlBEmTbmdJUDB0wyNU0ki3dGje
1gUD1jXBQPEzpgfMyjKQXr/3+2zkSzSWMFVXexiBpOpMd1gNrj1JGj2hSOjiipBTb243qMGmpM13
aVYF1mPsFUuPSuXTlKAb9DIngVbqNMwTPJkhxDCMnAAOycxgJRutre1IthaentlAx2UQGTZWDuqX
Zkjnp6aFiLXtXXegTStrb8NXRrCCEcykIgRlopHTlGX6JWcAjf5z8qiD866fn4NCiM8MBfvH0CBq
b6XrOTg5Ua0ZcMuZXkBrF4SDW3QGX+Dm1Mk+mR2Ssn10a8zjMh1WxWPI0E/uQ7QD+VmFVq2f/CbQ
M5oyE1Q5pouiv3U6lXuHkHQgVhxRoc9zm7RoHpME98CO8qVU9DkGHnxBbq0iQLynoQUUw6mOkvRV
+r8iYW7qFYG8MZHT0VF1cPEcyiDICPCmx+pexKALD6nQSBRF6SSu3BYyR5yWR3SGn4tmcRvREMRG
CGk40fR/NYRdRPsBk8sxMj+WQWd/JRMR80Q0x+145ZlNzyhIxiDxoTiW4qPIafEfymEa6KXNHkHm
9MficNtFdg3X35mZtPdOXRONkcdaBheuSsI19mJO4NrGzr/q8yqNblXuLrK9PBFEfMcZnRS4HXE2
Dg98SRO51v7UENnGct3uQcstw4DEYqnJqzHOzqiDGLF4oaJD7E89GtEMh+5prlsGYUlJoPJp8ht7
oEkxDH3+FHhTkW9VRyTuyh3qOTkyGpwJKmXm1j4ZOtcSTQw2ya1o6hSXN5GL/gELWuVcMHlQ23WB
aalz5BnJoxrZJrYDjZFhPc1BGx8xuwFFhGtbUn0PKuvf7HTEEdI2ThpSnpW2PhTK44KS8LfqhS3P
xfyTWM50pSQP9ZpgKOVtRr5lgY9kssTWwdpSrQ1L0Qz3qsL5qoQeCC6aSWjZVFboNRUPxajUedSO
i4vd6rUunxzZWWSIdmrqnvrG4PxgBJp2fduMvr5AwiU1w6xloC8Kv6Ck21OEz01dIWYJsmDIzwkL
kzhGid1CQ8YFQ4hRZxHI0fltqtbYWPjwaB6SkU0fxiB0laAbcbLb2oy2o5dgS0OBWOhzKcqGJ2gO
otQnNYTIi9M41WQQJGPF1ogMu+r8daYEJH+08CPvq6r6eYXHLyHANyNjc+ndWtOx7v2mugRlRGHf
Q9SsL7gs+VM7drv2IuisNDBZZeJ+ICUxbgmKC+yvA8LDEDNtIySidC5DHp9RxY+BQDp3HJyZdvgY
SNjcqL/t9k10RFhuetcgpWFQggV3mDqeNyvCHHDhMw+W6URKUGIIHBZlzDgDRWjClPg0YVqBePLb
xEDuit6LhAxbDFV9YUSNU7mG4Ucnzc96K9t0LBr0JTCH1KQRELNtAkv12RU3w1QpGgNzzs+Gpk9E
RmpGUPQpBkr5f1Cn31RvxYNu3t705aV6X4j/P8hEAvHxr0vs/0FJnf1AROLHf6upLfWLCZLKp2oV
rud+Y5r875oaYBxoIyng4wF2Ay3ze01tqF+gIYEONC1wPICPfCrhfxTVVOmU5jhvhfA9V5r8vb+A
RKJ8fldUW/B+II8q0EguxL730BUj1AY6gP6zEHZEEGfXtQaNcl0F7VeQDwvWRA1x3b5lXT3m5TPC
eMukBxnGxlddEfVA8TSj9Qo3EytQnG+aETZotp5GC/z9EIopI1R+lkRW2bUbQO9Ohyz5EHe2YvRN
R4eTan0YXTJLybqouzp23ghvnpl0ZdKp0bjGTWtkap0mcd/+CodyTBj7Z6H/gBtpCMCTc1Um5Ulc
mGQBpTEw4U8DKqSczn6iXPJGR9OtXxxc+MwQ6onu/TR7VnjKvbQgbAnKZTD/qkVq0FUTg5HgCzZG
k3BnFfZ+dYe3vk1OsVVDw54CMdL7rVTbqP3U1A39/r4lLmd0fLRSpOsuCsY4R7bLXM62ON4gm4pK
guhzMdjXDuSRihF4bvRjgdZ+KjJEsi7r3zw2kkn46AJFMDtVPTrayORBli7m2QaZtB8wa+hrlztF
BUNTIjYnoz8pCoTaB4AqIDytGAOI7AVgUFB3q8Zhq6DfQvAeeA5Lll73Gg80rS4Wc9bWZlHITSxK
YUge5F6WRWrNNJBncrLclEKSnBr6HfdGYS7VCo3H8KDw7BLU1erUP0zKSL6G6aiyC75UAxRHoey2
vSpDVnGQzHEswiOLqMeEs55sUcKAz+LolLRxy/qd8+U84wyZEW5geIjYbiHDILZMNT7ASfVedzCQ
0UZnlFELhsCavfEmHxWT1tHREb4gu8K3ZsuRYFc+ZAYMjBinZ0s3/ie3qtznMW7Qv1c+wkrGpiXm
ltaJJmvVdjG9+07GFfxsVkzUM4PR6UPYtvSneI+NAXR5veD0fT8N1pYn1UT+BPGXtE3dQD0W8BYY
ybBRUCaUseeeB0xJ7CJuItTGigxwFZg8ADwJU1Q9NShtdUCcaAMaRxCSF5dM4zcYFuYeaW5GHCne
b5Say/ahNiBPinrrlKV6DBugRmt86wzojFkFSNIBC5AV5sr+42TZVDbzTOo8kawwFdZUkuawp1tf
s30HuXob8oaJChIvxFxtmaRfG3+IfNpbxPJIPablxkJzKPa2bcwV5msYegh/ZBi4Ce/cQMuS2eRA
MbWjELetdWSYvbcDp+7FNyk9vmktIH0xGPbcyEHGglepvzGaNJiYFEZMx4G0J0hZwzr1L3ZLRPax
x0hlnPjeZnev0znTj1Y0h/VAG9Y2jH1YlIZxPdCAJUC1lz5Soa5z02nedoAbS2cZ/Ed4aBsnlvkZ
mr0XOEd7MAvbukY4Tj0Y9ZP/ueR7Qn+cRyx/B5/sdI8Zq8f5PEkYnDBDj8ppU+iyNDkLTpJyXg7Z
gnQAUMOq4BcVEsaOWUrIizdk0yWI4EA8pyqlz0seI4qtGi4mkZRtHOTxCZdrpvYJ9ipAJyDv+2ON
eJR059RrKDzrYo6jA1IDnJWU3LVJG7+ORxAdok2yaZfVdjPgoszcGEXZZKJgXNdTgNnGsTOEFSjD
g0zfQ5aZ3c/oPsYqWfXarmJCoKZUei2ObTOzQ4YOMXyhESencSA2ZUiw2coqNb42Bupmlw+ZhEBA
bGQMkpzmVW3ywSlY01+6sSGHrGgnImDTtCq9K2kXDmdkvG9B/jWeHdSlnGXCssOEXkeAzQxvKH3G
1lE4Y09swduAvM3ICRlSEk++1hTDEweWtBlema5VCSbdcvT37iQ941QIhEm3UojG/xVXXzR9wf1h
MiNqKt954dzqc5KIPaJnYjfNmRkNduVWn+LRKa2DBfahebLTpi++ggNoA4tOetaUD6x/KCMbE/tt
thqTGfI0Imaw2kS7c7zPTyIXjr5ORBLMDzk7d39nJE4L/Meh8aQ+R7AhnGsAtU5UNGe0O70fbbKo
GtSE+tSqRHDtRoGBdTVI3G5nhIYzLgJ4hsTcNp4zSa5P3xbG43cVxT+B9NFh+6H3hYh5qRIsy1TC
sVFI8+ffo76SdkCDZ93A+Kccx93RugcMrrP/E3DvH68Dxo5qxYRfbONiWYB3311Hq2kc7CS8TonW
s1iVbf3pz2/k22/6fRdPOj9e4R2p088iZ3Tj8Jr+TOhtCPQm1uGt/eD96myaLZrmTb9PPjmfG6Jx
CANcYVDadKs//x3EQmh7/zvYQgLSBlNJ8fOukzh2oZfkdHXCr8GeQEb66856/th/No/9FjX2qbgj
SOYVHACXHvzNT67+h88Y/rpFexUKD53MP5RcMy4RP46KSwKv6YTAeRNu9ZlT3ib9otfxJtz8FJT+
vnMqf7ziN3rqd98qtIvacI38ovaEBH0oL/622oaPzq7aRx/Sjz+5vR/Zz1Do0H0rcJIuZDxvKVV/
fIRKq+wMD3EL1ALCaU7mml1jnTwY63qD0nDY4DrfTedo/+eX/WdXdXlwfctDy+v4764a+1VvVlZJ
lDosuumxJHGp09dldP7zyyxPxg9PDjfn4pajqjehmZrvnpwkwHbbVCQy+y8t66xssZijpvzzi4g/
fl9S+rzmnAIscOjvi3LNgdJMk+pSXDXH5DneEnx45a3wOjwXe/cnj+P7p1FJ5SyvAK8l3Fzpvvvg
ZFbUbhe4xyomTmrsccbYP7md91/Ntyv4jBUEdyIByf34QEB9jabJc46R2dymqbggwd7MTXLC6H78
8w/un92LZ0sbVCzUWIj8P16pbTm8MBw7In2mRPLdGX2t95MVUixL7fePwHI7DDR8jl4InaDW/niR
EVercBZsAjAXnP0VUjzwghUAnyE2OQkUN66bX+VZfEdr+Tobo5/wJ98/gt+uzxzGZQLCA/KerT5b
PT1+ap4EONWtRJf/QOYIiiiICz/FKr9/EH+7luKbgzfqmWpZSL9bOMZBjX3mO8dhPW6w8ID/Wgcb
nIVH5DR42H7yDr/DqTLhIUMB9KfJqyUJVjDf7XJ5waxBxQimB8oXWM4DMiT63Gnu+GeDTkp65q1E
BLgK9Twhd83JdSkQpodp498VsD4lcj5R9EQ8Br0hrzsz8fSutXM5XfV+3XZfzYV3YtnZeEBfGA/0
SC3DBAZY1/JQq3bEU9vmjZ1cQ+lwgGfF08yYd2XEYujuVViZ9rlG7WN9/vMHV/zhybVdx+Wl9012
epO96ccP2mcw7fra2jXP1TFaEzD+GXXQvl+TKLemSbuxf3vr/9Kw9L82Cf3v1qqxKCj+da9m9Vb8
/T+K7wegy8//1qyRv3hKsXXQV1kY4oCs/zEANX9Z3ralqe2boFygJPOX/oGvthZGNUu1y663cK95
X39v1ji/WJKvkgEo3+nC0/f+Sq/m2zPwnwsPvR7pLuuztIg38Cw2uh+fEZnTqq80bprNYgE+iEO+
fuWVX2qmbBvuvN/6dIy5w7fy9rd/+Hsu9B+Y6lyPt9EmfMeWikL83WoqJl8HgIJWyTE82AcsAUeU
oqf/Qjm2PNzvbuyHC717+Ms6TCLNhcy74jhv5Aamyrrb9V+RjVAN/f7o/+v7+nE/+vY5/nC55V38
blFzyxr0LScm5nLNVcUx92C9lbSDN9HOXS/JT690qbjwT8vOZSv9s/t8t3NMy0kQTs1KXaIjvkaL
4k+cYYXwnht37LzJKj8mJMq6P9kW/9mT88MdL5/Id3dcR4OcaWPxTTZHJ35uCSoFObkT8TND0u3P
75T25R9u1UMXYPr0FfEf0+P88YoLjWRiXkHngTlQBQlKMZ9dyQRyBS0WO52MnccAducnJrLMwYzR
d06DNayzEMbnU1ThBNwy8Oq+poNc9NmFca36Ebm0ZaGJpaPUMTMzSawL0fKxH6/svJ2eGKSqD6JC
KoRHurygjOM4jqi0agACFJ3C6Dy4jJPjRJ68qfQejFYNN5VthjfKCYmzTQcMjusKGap1bkaOpUB1
qJoOeZe39+mgZrUa2w7Mgp/WDfS51p5I8nNzuAvYaop1hM3h0qt+0vdtpLtX5ObjeE6KGdqUD2mj
sUoPB+dQ7nUE9Q0XuF1t8jIeQITZHfPNErQPYbwEW+sOezsYafGY0Ko/MUyP25UOmct3KIj2de6D
Puxt2UIVTvCGo9Wzbg3AWxx1GXXvHVCR5HMtKnCfw2nAMBi4gj7hRBbnuRr6I+CE/M1mqI2LdclC
bnT6mDuZeMDZC6VNpALowqybOF431AGnjvkHv4HoH0qyWvdmr/2LadjdET9Df4ATYX8F6C4+1cjU
LnNmpZdqsXyJuJvAKoPVH9lr8ZXPS2B1R3cmcgr/ULqle4SNWN3SBs7vTQaDlznB8Rhkqfth8nJx
Rg7oHsd4hEfUgy4oI3NY0T2hUwIt9wT+LTpOgRG9CAVFooJCunezTD3RGS54uN2m36bMeu9U1RoB
frlyeGmNKUkumOImjgvZOIttV9jOR2VX9leZqBlzuteFElVtktV7Ph5VbisgrdMqodqqr2ajnZ7b
vAT737GC3puJq+652aTbtZVbf6aRXIt1H5rN5w4KB0LxbGI0QwBAmu+rvg+LtWIIuMCo6+gWkw72
l7wSjFlBcAxyi3cJxEODGp22VT7LjZX6A2aiCBHqWrRxbeFBVMLd+WPgfkJUmD2GpsZ7oDtxRIBt
ZWdiaWp5M41g4BDLttgjnNrLwxNC8ghegc7rO7Ms28e8dtO72bIRvxeBidTbFx0HRfQou54G0Snp
Ipc8caCKcjvisNwXXhcwHDDQ7csyFUcMbfk5tera/TWtLJm+RZ3QM07Z2h0/lG5oql3qwnJYaUsn
4RpOA+0Wgjn9o4gtONVoDlooiYlzrPJ+2sap1e9V5RJzaxqjeux7/DswsTFsrCudQ20OdE9UmtnB
ewl7U9wgtuy2jnYyyLxs7mdd6fq5oEl19idHHdKqwgboALOp1g5WK6y9c+2fBn/En5qBEPjcOYCG
DWoABdrDHDPkiBjf18BsZvdjEpvFk1JD9IRkg5zqSW+ATlSoEvVHqeHoaWFmt4nX5S/2b8SboY63
Uz3EVyNj0evBF5XYIX6HrIInYVsxT3nSYmY6npRl87nI4xE0yTA112j+3B3wMMBZwxRdyTpsV01l
I40sTKN/M0WHd2GU7lPfpwQuDFX2UgU6usJ6iuO0nhGZthWhpmRxngwVgkLt3WYTeKQCW15J9azB
Tg1tBuSP9il2lB5rb1vnxhZWjXuBET+c3XFyD2HIT6usUKcEO+9BEzqwY9TaHDFB0v4F/nOpSDwC
x22n5yl15RWnLawwFiLBoSmsPcgIf9uqkeWXf6rjKaY9d533dXI96wgY9EhY6pWcg3g3tPV0gaeh
UFNXTFbbwXkzcrzoQ1M2r8gOw+Noedae93P5ZVGxN9ofn5rOnNecweSG568gN1iZxbBr/GI8mQ6v
d7gmaiyvsTsHEA09knKvQRg2F9utyqMluZLTDMYBQU31MekMsG96CLbMitLHdJLpdVYpg/jUGVsH
YtMLzMVqHRt9Sxsw7/ZAnvPjIBTtGlOF6ERCleD8isHUNzq5dFYP1LWQIEgx+qP699RBmDZUHw+n
jrAzuRezoZHoEx3ZWwq7ejiHG9I7yW+ePLU1Jtt8QOkwnAptJTfMkoPP9DKZN83F25Tw2SWqi7bT
4PuHoG0gaee5f9W0ub2fijYh54cGsQRZctXhThh5WL2MeUrUII8Nxb2XBvItVi6crJJUd9QZwW0e
6vxjktjOxWIS/XleDL69EtWrlabNNu6wWJbZaGNdztDgpYrz4MSEfMTMCY9DjC89uPVdjihmYzl6
EeGY45VO6vQTrW/xou2F76IYE76Udq9xLkQwdMwA1VHgRlde1XWPeR9+m1sUkJshYYA2BhCJD/GL
P0fO5zGq6nPYZuV+tKoAgQ4sMimc6FJOiftWOpLdqoUAAYQ/G3Yo8zIQyj0hHFbcP9vIrbfxDEHS
r2GKRHIIL24nmNzQ7L1ClNADBhCaHOkUemM4dezuoRvVFE2ZiG6KhaNQ9t14gxHXuYoYRcCH5Xfe
JOwq9QpMnL9BGRW4a9EY0b7tMONsUyodXjiXW8vsnv9bd4MZPtRGFzdHVC4R5IHIQ3nDxhGEZyew
xmtPjzKfdzMr2YBxuZiDY+GhXbtp6WlZK7v3OMG6Gbq13RC1zWfSgxnCCi8FSaQxPCPbY4X9aDYh
ql8PLThsJrvv8YaW9mw+AfgqezxZok8PudfyXLbumDM6LCvUCrln1xHUDR2zXJNzm47b2POaEACx
TFE79otUIxTOh4H0ZBdDZjg4AMscqXyC50bkzlghOwttf+h0x1jArnq1vHCSD770snMneX8khVO1
ndvWvDFQ5YxI3+MRZ49Zb30F4cRwrCFcoDr50XOi/tVw5vmG4xnoUoRRV/iaxv2kh/rK07Vzqoxe
n2LVYLtPxze88PGthNf0iH6JRN4Auj2wJviSRlhfW0Ycbxi7S+aLQ7DHudxjFu/1i9XGEEiZ2Dl7
V8Oanqy+uitRCJIfa/eMOslcIJQt2agwgE9Z9eyurSBouRXg6K3MWWYx8RqNBn5cRIR7+iZA/obJ
2tXt1J+bIQp2raFbvPFFuE+LBAim8sL6FmI8o8UOkVUjcW8TiTwdrCBaLByR+4TjlGWqKvUXNq/2
jD7egl2CVeOSZnw1iv4HOlGFax8H9nqqs3q+LkeTEEyqtMO3c/L/7xj8bcma/JOOQdd0xZe//8f3
PYPlb/zeMzBpGnDAZzRl+haHcw5Cvwk8LP8XHiUaCS5BkxykHY7P/xB4kIWFMBoQsrdE6KK45qTY
lp2O/v1viD/om0vEHYx6+J9NF+KvCDwQWX9/6GRPpCXGnAEpCV08S3zrPH139kuaLjZMWT1NtjLv
/AYG+IAF42YMCJte1bKXDPTT2H2msz3tPXcqz/VQ5BvHxNcQ9V1/w1kNrIBnwqVD4Va8uoOOPtmy
cgFOpcze7Ro9ol9V8i6Ef7qda7M79uPSvhsHwhlKI19bRZ9eiSpwz5DFKlz3vKIf+wFiFG5unJod
Woy1BZzIXyVhj6JUNxjokSfe+0nTvPIfG4BUT/wLgS3noR+xdmYlGTAjlO9olXl59QFTJWrOUvhk
b/T2qxmLVeejZB5A51d1cg6Dsrpj3Nwc/KSwL5yTgpcxbwHco4F+srraY9dB7IFpOgXKG5IlVK/d
xl1EI25/8GcjeCh9H8VUoBF39OD9UVQy7I0Cven6qSBvw+p9jCRlLS59VWNupzucpkffQ7C1gWmC
FpfaNzhYlfavhGm4Hz2UzJRTBcJuijQHQDmCxtdsdsttnoeA8mKrd+QRy4p5RQrW+BFSDn4W5tkf
ehfdYBIY1ERzIl5s3BVPILm9g6lj886jWotWOsjUtuyUtTedoATjYVJLDA1H57U5avEpQAmDFb6Y
+FCkM3hr2PZFgA2q6148zp/nYhH+ryyRtxeUcdjEPacT6zbwE9x1ghgIK3ccuqS94nSo5uDZYKoL
bhHLHvZytWWij3McIfi5EV1wF7put00E5yrfsMNdVI/BCpXE/AmkifEBXbg+LJy/fu7Ojt2VX1uP
iS05YOHOLDW2ee52B5Fs3NQ2gfZyks65QtFzDK22uym0Ke99iY+tJ0tobyDT00S6tPpOG3DO0sEI
zmZKypCgpCUpnfci34ix9h8KVUaoqePwUy1ceK6gZSHYVZHCEiY1Lz6Aq2g+BljmNm1SLngWc75I
c4Q1A6LWuBuEhgpYjVH3VHOwkTuroS/Pri5LGgMSrxKrtowPKfsMa7XPxBFZM7AkYpSgTzXgeIEX
BCDRZCtTZ2e3XvSUIglwEDAY7tngQPpRN27zpaJhEO10Wg4451v7U2FGeD/NbK7p5DTG+OzMjbnL
s0Dd9G6ryNnBWH8wcoTiNlb9etXkyj15Aq/gqk775qL6cNrZzOUh/XvptM+NdD5rfDt37MLReiwa
/cS7AEXWXqr2QjW3vmjcR4QW5WPvIrMhRqW9diKCmIaEanyKYebIYTQeGp6sSyXN6pavZj7bvTR3
DM+yXz3M+5+HJpgfNZ6G13DAuV3UpnjWMbCpCHXNxgHIs+nywrz34t77iHWSFCq3LK8s8H13C39x
1bduvRfjmNUbQ5ck/TBS0x9QmjqbnvAkFhlN1D3uzWtpezXSamV/tdFTHfCEoQeDU3CEXGyizTSd
x3aoxUvf6fmWJaVHnwqRsSygctmBAGKYa7GruqZ9Ik6s+ASZjn++hr7Ax1lWRzpdqIHsYvo8oN+4
61BxZ6v/Rd15NbeRJVn4F9VEefMKTwIkAUpgS3ypoFpiee/r1++XkGaHgnrJmMediB6KhKmqa/Km
OXlOq4z51qbZ4CtIrebkB374EIQ91KkT6eVT5WTKjt6GcWsFYXNf0BW7LsZSewjrVl+g0j0tAGy5
t+D2jGfbrx3oNJEmgiDRpG+MlhyASrOyb8Mxv3VpDTjPfenewtaCDgrs3ECdNP3QUh66RZ1oXDm6
1+103VaXQ9yZe1vF6YVAlQZh8BRks6IUjj3gw/aXubHsTyCC9RsCz9B4NL0RAKsHt3xyE5QaNfum
q0oP9t/Sr7Z9ABAXbJDhkGSYkxaoj4m53LrtXDy0mpagJVMqtd9tGMKyvmtHfGj69l18zR55ztCp
y52hhNndf++t/H+rXCC1/Z4jso/q6NtLG711RC4f+emJKBSl/4U2MOUz5F5Bbkhh8BfW1Pb+ZVG0
pjqBvB4MH7zyyxUx/4XjggVzdZ0UrCnaxf92RDTtX6YpJUagqIZOdeO/ql5cZYQtFUQJGETNpl/M
9ZDNuyollgYJWjdr+2NeFl+cSNklevv3pENACWsPkm+Fbd/TiMzhfoOA1Yrwhm7GPYy2D4pVninj
xXXy1RCXuYabobDhFlc25E3vwv5c55u2dego3USB+Tjr4xEtDmsARBpznpsIZiEASWAd3Yaa8QnK
vVUybogf6QE5jfB7e3a5K/thnTX6Yq74rmpbg/EHCWWAdV/ws2nGVz4TaeV33jB7EFi8mct/qrZI
9eY/xQEZHxxBDziup5vMoXNVlQgQv2yD3EmOel18zdIbZz7Te7B0IvSnDrAp4IydQaouILbiMJmX
eaAeHPidE7dCNStYAHhdzt3hg7syr/DBclsQHjv0/FF9oqR+VZshOq0D156TYz0f8ipf6Mp4kw6H
YIQqCbI7uRPVezWCJ5CxN8By14PH5M3N0TIhYXxlZtAIvVfTJw4naIk3XQq3SV38xQs9c8uPtHbX
ZXuaTecxphkNJj8MVXpv1M6WhNuzBZ2nqFHQU12cjfAbPUsnhDJJT0PoA43kNnLb7w1saoYTkz3l
PIDd0aHuvgHySU4V8DsoUE3pbqPiVof4JQpP5njgigUIw3Ka95lzX5TC5tdhco8i6jEbf0cj/lzw
bYLsrTJVdHvgGYTAfQZqXNjnTjuPkHjYM/BLFirQCb3JF4xLwZnQRhCeBTqANf8pcmISSxtesQtY
eJijCJSrmnRrGvm+O6G35PNwWa3o4r/Pp3OXwkwDCrXX4BJXD8w5f6xD9RN0fLIOIbdZMmfrGnHM
qnJ3lVV8UaBmAQsLowkYz3wTV+mp7YL1rISyoeqseqmL9lvTt3eJ5tER0H+HAfBL7h6pOKAnwWO4
aE74nBYaiEvztvaHB+4q75pz46Ff165MC4nS0Xt9f3ERfPy55sGy2aZjuJZu6erV4oqnvtagGkmO
RWgVq9Q8tM4Iu2NFW1qZUPlPIkPbNWrxrYHM24jr73qp/kh0ZaGM8X2LbsYiqzcN2Oal3zJ7fkyG
qYEdZNCjx8ialnju2147M2EqVFj0Mq2ZCPiyWMthAv0I2egUrShJ7am0aE/BC5zOC1YbQ+85Z1OH
28PuniDiW8s4VcnJjPUDr/ONCjRkLASPNNB0lvkNFepRT0xGPI43lejUzQeA0RQ9rA0J8UVnI5g0
LT2DJx0O0N/cyoeZXpup9Zt0XpKE3zLwDWBH26Zp58AG4k4yaF1ZTLS/6+qqhE7G5ysUvVkrdfoy
82DMHTp+F6swB9lJvnZ0X51KWejsLd06E4QthvRs1y9Krq0cJV9N1otYuMw82B1VK7rE6SBB1G1a
WmTRNbzJFoAe/cCoDmyKCFUG75XlF+VnHQeb5MOSizIEXXywdBsGkQO/1zBYdIQyjkUpp3jiURh8
PqWq06sLDxvIMNhhAdddLLZsaq2mcIAcyYzKZlvteFh9PJdmuW0CsGlVTHWlfJE9x3eptPrker6i
eeVb79NfE8yHwmUU2TIdSza0yyd7tLZd2a05I2T+sS6/fsjO0/ryjr2IYtOiq5WFfEfeKt/yBE0A
tdrw5riYGZNGf8D48qtrxSfNPKMztYzM5J6p5eNymrjgnhkXI7JlZ+tav9ahyiNaprikLMqg35sZ
5FOKeczzp2HyTzYdda4TyNIZCYZX0HGoaz2unlTzPIcEJ8lGgcqPHx3sHh8dLb8XY2nl1hwOXE3D
LxB9Z1fq0m9SADQqUM+gSfPB1ZTFaIe3w/hCyeOGpwFzCpUt6VduMMY3pfC3IXm0MInuU9NfvL/j
ryR+/7wTOQTf3ImZuACXm7x7IHu4Fj1BjWu54Smq1ZX8M1fKvQULfgk7aWa8Mo2m0a416EhJlt4O
DUuFcz6Yk9v3b+walfpziGgsJ8NIigSf6Pcb8wzS3V1LFBmzHJkGi1jMFFS4rQO/CzYsg8iCrTWQ
DU7D8WpO1JWV0B3NimQPF5mz7jmkZQzDolzl6n8Jx/g1drbmqrph6CBRrhyEZLLGeIyy7kEOsdrV
MXc6CjTwanI7RXS2S2uLRM3SJwfw/uj8YadZQLpmgzx2VUO16YD4fXR0si4TRJbtQ6/WND67srFY
ynJhGq9PfV3tVHIKkVVu2KjvX1z8wrd+0eXadE6BjXJAvVwjCXrYXXon0tuHYGIm1EPkOPCK3E2I
mtAQurQVuOCt4/vX/B2ocRlqnT3zv9e8et6s0PTIbMz2AQoWSJJzIPQRdTwg1/5z0YcfLD75tj+f
8NLRpQNdtK5Qb5qfwHEVcjWc01s7KbHtGeXt4UHXj5xCLqP6/uNd4UH+/Xz/ueLVUirdRHECQDAP
dEPeuwZLt+oXtcHSzbHQ5jnVL70RSyzjF7G8M7WYpv5gVf3jxLouvBGu6ZgXUom3tqDufAuRFKN9
qJB5jLA/FuegpG/kkDHPMKfvnfojDI517c9elhNNdeCadBS19atHd3Oku31vbhG31A5VPH/2mhDp
zs88ZmmfS9hu6B/H/c5QT7KyUzDsffYUr7LvxQfgSO5q8Hm9Lv/kjIauYtEV4E8glMYNloex7XyZ
Q3Hsdc42gGvLLlF6eAWTsWwhfwoj9KMV1Extf2fQCZplL2oYrqlQbovG2/PocpBwuSHDm07PcgBz
Ln+wBATy83bRiV9PPEaUCPgXiM6VwVNaMhNEfvERCcGd+Ka5ecR94TgbYqogeISF6aGykK/EQwo4
Pie/3nJym+Ts7L79AFetX2Dh1zeE3YUnBAV6YKBXaLMiqIfStZT4KO46idST7aMIOUCp6J8VF8nB
/FQxehLQ1ThIMVWPyXiY06cCCSPLkmFSRigop2odRpac1AZKUAV1TFMOaTHg+bmbPSA1gbjkCCyc
gVeQjGUK41MK2FM8CvEJWQhMeEOLBVImHn5RMKIvOn72h0OEC+V8Jrggr3Wg+SZ3EN4I7TZBVKEP
IAvbyOYNrBr+uJ9RTmeIHAtsIi+lBZEojNsDxJx2W+/lkOOuu4wYmOckIulNvBSOQY/gYzCiQ971
4tYD+WnReZsd9WBNtjhV8P0ufgVUTaxhLRA4U8EW9IhpteVZc3cpGXXMJPYDxyxiQUWSWBUpZ0Je
71VTq63DZq98KGLTG9CtEm6gHbKS6AODCmaWNciBxnjLI7AVYR8/RCXRi37suFE69xgljgFY1hc5
jBEmkVpPXZ2lC/ZKHokbYMVUMYM+n+ecIH9AC7KEsLnPvUvsKEEXfVnLjnIDuA57I7PfE2y1nrNV
kOeb7SNVzi04sw0rgIZ/ukaoEauHRDmnMdgp49UYIYDhGCSoQj/hryCLCA6Hats5MHN7O8jzb6G/
hDjgOJMDZzhys9wVhPridXn+XhMkhJH97RsvA2z7TBYjPNN6Kt8oY9CO6J0aCM14R1YofQUvKo1z
Dk6gBN0+QZXLK0QO4uT2gFWAT6zhqlr6rAXCDYbJirVbIG3UUUTHa4Njw4hY1qFGzMIpddpmn1k7
vGLVLx2aXSwNJqHwdpZGSOOlJzuCm77aRPr8CYL3k15grcXZTLOXdAjXVh7fhzXAqWqjWeT0aTkb
Ypo8EP3LracGDt4ap4T4PepfeM/7xkSXOO3t3r04mEBTyRRo5BUvbt8bt65V/FTIJ7oHOjBWNJru
JDhGE5WRSqMXcftLAJY2a4eHnNkCLoa9yAiC8dUlHJFV5jPSJDBIgt41xUlFt2Mu1NX7d3qNsxY/
T9dVzQOgT0mMpBdP8uZOfWeklbDh5FMJKlKX/xpIDTP1EvZ4zaFBBo/1a5XIccJYQVwk8ZHmW9v3
b+SfDr+393GVDQPw5cH/weGXTgQBBG+XGTOfZSDYUrDTiK/z/jUvrtLVNL19eOPK5jeaY0QR1fAH
s31yrEMZuVtrhKqQVUTmAhwhmKuV4BY0ZoxVglMZ+4cxVT4IAy6j/OeNuK5B1wlNBbYcTm9mIfb8
CtqVqX2oa1QI8LAz5bUw0TF+EMPG8/cwA1MPudXa16R5sqIbxX6GgIl23SPONhNEbO1aNFkQwGPb
Kd2RkRELJw4MYTkJnvfHjrb6P5Y4Y/efW76aMCjWPHDD+A2t/kpdc1lb0X09h2i8wZS4gf1oYXkJ
ncmoFGrNeiZipzC7EscgRwhAjGrb3om1t18BqqI/0ewG2PvknuWveBa+/6wSfiKJsJbMDuPfGfB/
5wVoigJhhGKVg8GkQuFBJDNPx0anQbZ46a1qy2/IJR4m81mcigJdGK3QPvBSL3DvdybNuVo9YEGd
cGpVnGJcGk8LD6DU16QH90HfwgW+kTuM+w4NXVeCY3X60Gf5xzmQjhvNMgxLu74DN6wTPVVZNqkJ
gT25HlYK1pq1ICGRWGxWBncSsGIHQMJUZGQZCwmxOSrggD5yoq5q6460auCsWMRjpGzN664NuvHt
QTcG/3EMXuyqPVbIZspxDhcB2BCypESRbZKg+bOR4JAfZN1Ie0I98lFofWVQuBWJ0WibUXXTpgwg
Y/dmS5m+r+l9FFaPODo2ig3t7HMM0WnOhhC/1WCPmOVH2wJmgN/3xeW6BsRwkttH71K9ui74bcAt
s10+xiWnk0LB0Q0PlVvvtSI70X18arLqS+h1Z0m3qECQzXH6Psd0AkIhTA3Z81dGFH/JU+27+DhG
6Z/ohJVzAijCMm4hONf1+OJClU4IE+qT/ADeckl56RFlVo3DGE/DzQkMOzw0MDJFxQRQUEfWdvPL
T5Iwjt9IzCKY5IXGIorbH1wGdbPFr6vJSRSF5U5SiHlEDdms63Nge8s4TU7+jAdWbcZpXF7mkvhg
aJytbOAWJk0c/KaEGp7Zl3RF1Wmf8L063bmnC/lB3IagQX+puizOWCVxgPWNKfWZ6CuIoKKkQHQ+
CUvAXa6SjExezHDjwaYWcSbo/vFXql3cE7yUFrXQtJ0fWFNRq4gNQbnjAHYSDd3yaAFJpBV/xQ3P
1Dda56hN4ycJp0LSYoDnFxWOR0NiW/4m3oxFzFKqxqc2hH6YxDNvk5x3KKNJpWXPN8EltOIl8SKa
zngUDyoHvz1zesErsZZ84sBHUlyqwtopiSK+1giiDwzweqgR6EnqB8MdP1NrvNEyKBLwBIIiv3H8
x6pFYAE65RPOJYMUz9UWfvxlWOcL3/RP/IkhxHHVD4lF7jpV9vypKUiyaVQhZtYV4vJLcXJ0gKfy
O+eC5Odw5WKywE5V3rWqeT/E0VrcfXFACIB2tPw/SUCgw7sbOvqIXOKr5O7zLn+WMI6VAaMToDyq
D8VfZCYlTTgjTYA+jXPi37bt77tREJDIiAzhiVK05HDLzpJgQDxn1YP8TxYs+pY7bgflnYNeeeJm
8LWSEuZH4yAh6Dr3dqYdOsXwKaGY97LcFJW2zKF4UiFhkOnsQ2QksHEIhadkLS9ObJupkpx13epl
MsxmladZtnN5KmYrq2BCG6zgkIyXL3z/WLzOm7H9TdN1LFIKtuVSK7za/gUQxCDRXOOxpZxRZ+kt
SuhrBJw3cz58BvNMlRp2kv4sOr7qtApj/VGZAA6xt7Wg3Hd8Sha/hNMseL9315b7+v49/oOJknt0
aT2FhtIk5v3dNNbwLWVhY7BipxccOzPQVmgOfgmb4SZGG7ZgN5RQtqBlYfy4LLT03pI7JyxgjpjQ
y04AKYWSBOnhDGjMRmkOodncZRHrE0ZvW02pHhBSzWfFHOWBDbZ1YR4z3UatrV1HBCF8GRPCCsCF
gb11KWlECWjef1z9z5PAAm9JdzvuFa38l+b3NydBVSgWVOpZ8WhAeO2iaKo51Xd9RBDcU4nPVLhX
EAfBbqQZpBuO1t7JqVnGckoVMwoHMfo3UgEIAEB3sNZUHkk//RkTI1syscyL0VAmtbsPrXpvmv3N
x+fZtbvByuIY40wlY+0ZpCmusmJtEgN/hsf9ERmTVdkGaPimt3DTAmDIv8qukQKFFF1ACp1tI38m
On9/JDVZGG88HrkFyxUKJqEJAJV3dQsxoIa6svvyEfmElWeTL4JFTQFBJocquxubb2NomXTiOYnk
GpOd34w3RMM3lwA6rD8ItYw/z1vycfhApPGlTfTip76Z3YH+8zTu5/GR4DHN7Pu0gxNmLuqn0dZW
krIh0X/yjdoCpaWgSkQBJq6+ZE2954ZjlHEY7HXqJScH3XHF16tlU08HXCjWLDZE7BDcxwct4lTS
vDUc+k8o0/xNjx7gr9B+VLz8Iy+KdNPvAy1RGdEj/jUTbeumehWV0c4MV1pT1g/Qz+w1L/1mGOw6
sY7g+CVkba3wK5R+94BRaPeiLAS/3ucEYPqyrLv9ACzbcItmEXV2jDI82CYHO2rAErks4iO0r5uO
yNo6SDEIg7pIvFhst4eJ5McwW1u8plZUqfhZ5uEtf/3lF0D2H8spIBUmbkiKE/wWcxTyVq+OvvBH
aJ1qDjlY9ZT5qJSfWA1YiQoFQV5040KGnvaiDRzl1L9e86zdMymg66ll6En74/IupKQudWLeO4A/
6KCw/VW7kotdCiN+tcOkeouxnLSFQWGK9IIlhRqj3PPhXx6OvJ0vESeYPxLuknKc82exPqkYIZpk
GFS9OMsPCT3l7oJ6M6TuFmaWmzCpjjHQrY0LPMhsqdOYQBFQoG9JAdtFgya2MyEPPlzcmWh+gW68
FPXIrdlVz5N+APu9lYSyXSrbDnIYmnTORWfdDinFnTafN40b35IqHZMSptaT3aW0YA1fQlR6KaVS
5XjW77Q6MBbg4dFVMI+SngR5vpq918jgZOdykmmhboRb1MUc11OlPyil+rmI8TQ8RHhAXy3ViiHn
RY6mHc/oReOzBw/UGkWzb0BioaNPvoxdRKYu8HYuCRqGixjna2Va27TLLuPi+ntdz5/8svmbWbVx
hDpYBnlj6E0Q1RJl8c1wgH3n1YG8jFQGW5JxEtB5iHEq3X2pimQk6b+u+jZSC5SVoHO2zOjJArEX
JISnZwR6jDQQF34tI+3TQJKZy4gDYfMDEV9qPqgD8jIM6R0l2+I7sNZvZdTfEMQ3VnWndS2gAbyl
yMLHVaAo+iS/AfSE1sgafmgtAmfZfW3paIGBtoR+iTJoaVSAKJGebbxd3zR/DQ4wUJzcojpL1Crl
zh4eK7KSEtExBdwVJwWuSKxRg7KfU1TsJBPVxOT2yDtZZryvUEQ2EBEnpo2qGy8I1x1uO9dojrBM
y0nY++lTFvsbxwUgFlNWpZFFN8l7wyvUD85K8e3TlM/LAO8AkrCVbU50YpFeC/oDOxmF7AunuFc/
m/w1T+6FUjZrYJT3SiSNUWa2yUqq6iJFCFJBwZN07KKcZ7D4nehD3ufgktM5fm2HrQXGJ3XtzYgW
WzIan2uwAaPxF6ysGyVT6O/aZc38tYnbO3CW6BtSm0QVawrqpwQwm45sOZ1/t1rx3AcZUiUTLYfG
IkUAVUNpNoH/f06aWx+GtMnr1xTZPtdQGjewko3QONR4oYA6QV7sHFddtLaxbMn1pbiSI4RgSNxL
TkrKCJJwJClUIkXS+Z/kLzBhbuLM2QTEDpLjTeiJhUBN8ojyT/ogtkwVW42PsbVaYlDopCW5JNbB
aeixzN11RbKRlPDsAY34YjUBfQUndh2nATR4KxJUdy6rprbvneFOcUskdGhAITXnIh4N8TuiNoBc
h6NbfkW4HckZWuOyYt8RpPAVkqiIzU2r+UvbL7+bKGfpgG0TbcVt6da+1pWlU86HCJJqCPfgALwp
Ia/rGvbg+F3caFAZNNbcUm2Jhuo4DRpKA8Qv3Ve9faKbdhcjL6C17oPYfllFWYfsBvrEZEYlm8Ra
E2efzs5VmwwEAwxm/CNqYWzF/5IUY8uONuMXuMCWkp9m8EjSaMVZIEL4homk5PDzuqha8jQX/44b
iBLvEQ7VJe8VcAFtybshIxHrKitq8JuewYG2eYlm7YL1ir+I7ycZ0N6k6gMEhNwjt0bcmmfJTYIc
E7/VSfpMxYdNNmc+pLBUhybvZ+qeXJxWqq9NPi3lAR3lnioFmS7xrUkRK9yggMTkfJJkCKQyh945
yhZlEuirEu2EJSR+i9ohYJ2P1JhIGvPgyjNzMmrk1SW3nuMGApGJEYbqmlUweBi68j6GB/vXsQLY
y8TzMA1Sh1gGPldF4jiQe5o7EonAUiQkltWp1cldH90q0EtzFCxK4sWioAZGTkycagurq1nBOgLa
Ozg/IgOlEjpgOjSHhnEp0assH++10B4zWKnjuL8xwabQkbcKm9dqUHcjAoOS+RebqGcrl7yYBgEt
Yg8pQgdAUwSrQpki5iCANXYZ4+SSJ7Scdo3jjLekLJLW3rZFegrnZpcm/k6uILAfNkzVIBNnmBty
jsSxDqlgMtpMouA1sIESYgNYX2Q+wCzagODvY98fZF5b2CFLjyofcDgpL4LglcSgmiDRawAW6SEV
FKuJFtY6Kw6SThTvyylW8oWYVDtkqHgwdHTvKzLnPm+2kRrUWTg2TxnIdUnbKlDGsbgc31uyYaXQ
g4Y464K7VJFHdecDgHdcIG/N1pLlNgQUbcxs7WrgJ2d/2czHtqq3ij/dCqiI7751CqR8GizNMKHi
yknrHcsJRE1fPyl0lAHb3nOzamdtC1MDW9egLO0uJcEhpc/KCsDgFys2Ues90zy6lohDUqEYIil8
RUBQgF8lrXfBSVDlXdQjyVKeykhfeQQ5i6AAXKi1dhBvlAXnxmcNRCD/4mG7GpZIBFNSTX8QFKIF
wlg2m9yB49IhXlyKd/VBrqawkoKAhByHmyCm5HJtCxaepP40tHRKc0ZRVYtJ5ljO2kH1Qpa0hHSy
A+WuoMVkW+TUdoqNQdXKHb/I1LMCZmVnS6RLgmXgQywZ/lhzy/zorf5B0m4R6gBj+4wOVKKgCo16
nyQHeES2rmDSxE8SPB/OD77YIRqPhDEStLVUroiIZeN4dQvNqLsT++/bmHRqtDxD4L6KYyQOHRek
zXMr+C5a9cyD7FU5TBMPSEiMTabnxlPBZ14OA/JSDgqtun0UlEtiXtAjcjNd723V6TgifeLZW5TH
1oMCvTaX7wqK3O1Zjnmjim9R1Vwi6bqUYEB2e0GUaxTlXuZrcKiMZy7YAf0QpTMgMUqbaFdBiCZr
QAe9F6TWtpxYwhgA4gwdMR+GQ546B0bTVAQydXgbttZGckxyUUk99fEFZ0Z9XPL9klqV/LgaMPJQ
2kO5t5D0K7TFK8mUyTJOBh9wHkrs2gETQdft6ld5gd8MyXlZEo1nBZra7XwwiSUlmST7MAjB7IHX
4/SNL+uJTSWDPfvmltTQYkQ3aR6e+QLJ9oNBkeyF2GAOnZ51h5XBeBVEEgKpQ/ae5kJgyw6E2M+4
rf4MumiUm+o0IkWQA5iIiny+Hd1QpqSPS9ZQgw9rJSxeRlhAa3yjbn6hJJ07wWlECIf+9wjLjBMc
kseQGFwwMmJ6JamoUQ9msc2EyqDMXLPatz/PIjniZ0yi5vYPnD9jFNFlcB7CzQCdqWU8cx3uX1Yk
G51nW8PlL0dSd+hJ8bNdOJHFmE9VdCtLmYuI+QVLKHGxrGZJxUMAvJXJoE3+chpE3qHRrU3kfOo5
v2ztKAW2Vo6z7EX2RTngTSLaJcimTuNggnpSrufOZFUp/Mu+DNmfFHzjn8kU0igSvnCTkqkUR5U7
b3D2XbIEtTFKhg2DwgfEPnPQ1VOyTmhbURIOVylzc5QwBzoDJS4CNktshtgENUATDM+UraZE8X3n
zBf8Ls8gON0LvsM2XmVzwvF+g94Nvm1+njhrvCm5px31G7uFLIDYXNm6RHNLSe62HR58GAMlZCtP
nIPqQZL0QHT5Fw4Ry9HroEhgaKQWJ0uJjJTekAHJCAKlW4uauBgNvphb56JGGDwY87gSM8fTFgkT
C6iQ5g+WD28RB+TyTvANP2eIpSW7T8I/2Tny6DxnqpylMmtzOJaDcR+HYBtBfsg4dePJqtt1MJob
M8LMhPMBFlGJqWC1kh9xexzN+oaSPLdFil62BmYZR0H8EZknd34sQckBHUtRQLYFgYtH00zurvcK
SS578zlnq7DPZsKMGn6WmcwhZ7jW1ztLh80Z49FzUso5YhuCpISx+oDkFc3a9qOcmOLyTr29lRqg
wFAFT+SxMXJgAnkHpZdeb9z5LG9n40oEyYiLqdKqEnjHYbCrvYXVlCGQ/Nds/wQi9lH2jZm/bFP2
ldnZjwyhw5mAuZYJxqqyuFi3dAtv2GusSP7GHQomQOCpdTMvY3YxH8Ov5P9tLo6Gu7IsbHXF1Dt1
vjVpZ+qbkzwJ7xDMrwAG+CeWwrOo5488Xpw9Gri2UIJxNFHtEKRWBT5kqJFqMv1jQ0myr52FeyPn
eW1Nt2YyPIwmXrNsIIcv91tAbWIY8pLaSp6jsA2O31buxB0B6i/bxuEwlalkKpLS39eVfhvWNgDV
CHVkPisjBl30SgnB3DaoaGHVBytbCXwUV5f+DITISPyWLMasem59ZYWOA11/5RfsB7fPUpTA3stb
mVe+UWx1pei3rYE6DzeX0D7eOzsEE/aVizEmmhCcg3gkeld815BnXqrDSxpMh7Z8wexGoC7FsRbz
F9NMaMgekFBHKhtjg+gCG0CLSA/oq661LyErm1QKNvKRlqhqthTxOXsUesEVqe2rmzlbLHPSQoXS
4x630MTJcs7Vei8bg1uPsDVxWz2jRuxCf5x/NSdphU/QfETyA/AObLKuAzEztNzdjVxNQuhwfggK
45GLFWm57emJ4J9aZAxrvpJUgtyYcwSgs7Yx1uLO/cRAe5CCoDDoK9YiVV45yMVDkcgPmtpvMmwz
JOZZ03/Kq3M34qDPJokDrhilB1DZkPt+u/SJVJsq4eCdMfhcWDaMA9SWvcp3wO1727eNRCFNclNg
dy4XcI5mUElQGIEB8/G1iCX4LZ/LXeaU32TsUGj9YrTG92zsPwuEwM6rby04Y94mo0I8gjrpgQBY
jjtoDG57MibyjZzuhOyXYwK+6jV/krOvRbU77+x7o0PrjRsTrA7gn31jShyJ+DZnEDRpwOKR8HF7
/k/yGfh/8gOzqULC7DjWGa0EvlFNQzQ6SHk+J0ZCDYc2H8+hn06LPiqUG39k4G2EqmD3hzNfRy5L
eOTe1mILWGE6qMaLTxEuDbDvJQpKpwxp2mKqLxgA7m/i5LrQZ7eoUkbZybSQ0cBwN/F8AF5mQWuw
zYED8icpYDqsRKlTddYnOG0kE5lD08KLvWFtDG2+ixvvBjlRJE6ZRYWgo8brz3hs3QPeSKxHkOjj
imVjdN/isPtZvJaYRlJsalhvaW7SO+KhEWGrnsZlnH9XfeTXgUOB4UOMlADvoHZHi/KsHLjSNSIv
sC/EM519cqo8mIC4ZhoS2teuuKus+XagsQe6iYXZ4MJifi13qYTBsqFcOBseCqztunOORkWtjm/1
rXwrJfTEgX2lz7/oqnIMwKLhjXE+yxFBc+seST7pj+DYCnErYkkAhdIzQSINRSlJNUgvAe05ZA+K
YqHhYc5ZR48XItKcyj8NdA2ZeAzhiiO5RCy1je3DZsjSGiCLImKCTEYKrfgzEJlEa6yMvGhogYyI
Z02fClRmJhNOaDpF+4TKHI71sNJL6/IOnUWvhDeelv/sbvy/KexMQcj8XpqgpiXYAzLmkKxd17SC
PNVRN0rNR4NkTWeBVS0PeVwf4b08E7GZCak+/iNf0RntU1yhiP3DQdsIP1faogqVsIKarYQT4u80
JkXu7IZjEett28UXSYZMLl3rmJ+eBha1JumD5Wvzaufm9R2HvkdsJWnpXxVMB/wqzRpp0527qnny
ZoQqfybKc5a34PzMrjnmpOsFbiUeHo1Ypdwy0ZQOC0GXfJUomQfx55dIdbda+E0DMyioT76pg2dM
HHzxXNH6peMipFNoI+0qIUtKnkrSFCpZRwNXsEQiUQIwDtfYJPLwIEoHaKQ13VogXwgZIHx6FjQc
mEBOI4E+opa4mc1Plr+zso0PeT13yJxLSI+5kE6bS8q8eSk6PDtiHzKzYphRRL70f+E1k5Ma8Kcv
7XH0K8ki5PG0KZRiLvUIYxOHwyuEBILvkRHEZ/LsCZYfJiGtn8RtJdwmq9CuLxK2JI0b07wPlPQE
mfm/q7rSLCIVdDGrVb7xDRiWKLGqtNrxvRCmxwv6ar59UA+7gvn9LPZSFBO4H6QS1lU9rJ6jxIKg
1XiUeQLbl3HTjG+o2xuTgLqJy+VEJNhrJXEqEfT4xRk+MK4Xdt0/Fr6jA/+j9OzY+hUKiUbWtu2z
0XgMJ/q+fVIluBneUSAFknuXTiIWS4mkLJOjJO69hrI9WMruO8EDVQtzZr8nl9zDL8+azT1qnJR5
BpxTO2Rjs69oOauICMnrcZDStbLmtM2s+RNjLUMv5k9gD4y1g8jQ4pJd8Z855MWc9gTncrzy6vsT
YF3tehd6a9owOVkouTu2et0jOkbAPGeo7B76ortzVYB66jyvp9bfIN33WVUI37pt14XNUg9pBqQT
/yGqjL9HkvdZc57M8a+wf0GCet3E3obHb6MSZYGx25qAYoGpjWhAzNQ1UrK/2Xcok8DT5aAgVRi4
vLVOi4cDqiNFaDBo5o1fepISA7EKA9gmgPtmzPRVOvp3qTsBBVFArrxY0pSosEems2cC+AFywYtO
CVaLXAyYgjWagYvI9j9oerJlMb5ZKLTJSPuGSgXZoX0ZrOXvh7DpzX6WWXr9QPPKVtF7baUh0gj6
3ufW4Flc0Mq+NRGf4VhJZu22j8jpjeKbkvH+zh85Y8W+YBKDjexws0mqHZnTLu9fVP+Y2JimKqiR
lqNhFTh1O/c/GkCNy7gq/VVkRidbqclKO0heK8Ci6Xz9u60LfyVg6wRSPAFCcMU6zlWgAjCAEu1V
jpfucFCCdRMozTLNyBxxF7LuGmMHC5Dkj1QOatnmuE0RtXry5et+BPvrfdT4c6Hm/m0QLUCy9N2w
5MAUILX1+yBGcYzaDIoJD5wJ3ZLSDaFi12P36U1Y9GlIeYVtuqhon40zGqc06zHHgbNq41V1oAeZ
OHLYh46XJYtMD/DZekAXtZrQed38DRo3Ia1O/ggLKyFEZ6bfYS/5pMTVK0zeB7PJ4qXTtPGm6wk6
alA/bnoSZEvP+bJA1/fguCjSZzo0uNUG7sqT/FD9eY2e5h7um0s2Sfz7ETqEUUFPAIcSm8XbdKt6
mfX0AwOlSwPJb0Mme9SgXQoTSU3bEyP6pkDfZORYPaWfJLXCYmpre5mWd6p/CBHCaeZnzoJlVF6S
yUysAfZdWjrH/FSOm7GIqWGlqPtNsmHq0isXwiCWNcoRl+R9a3Llpf40JtCYG4hIwf1zjRPJQRck
eafSX4+QRaN4O2k3z8ubqKq2llkuQzv+3lX+B10/2j/aMNiQNHq5TMEM/T4+kCEVXjz40wMHyIQe
EI/dTF/rudtpYbEofKJWQOTE237niSMpO7HMvg6olSq194GV+D/uBnyHy//Mn10pb2YLgRHNNFwa
0dntkUei0TswKzjgRuND+wlpgH0semPVjHBHku0LxoOPwwtN9LogJff+jGhXeNKfU2L9526uxias
+6lRJ296SOthQZ2RRaAtvUrZjUqz56Z85wyLxlJQR/jDhn9wcaRb9YnV/P6d/LnxZRX/504utABv
xiXza81WeotZUs0Fi5drzRz6EyeJgWM8F3cYRv5I1ojrm6oqVkoULo0RQQ34JsPqxMesaV72aog8
/eHClKYuYz1EmPPJLlHkDu+MNIRsjcCd75Q/5YWzC/FN8ZuY9zpPoISjB2X0N7WOkMQolywoh9oK
JFLzYaRATM6rdoiPeyKtbuP0LxCyaF74wUIRHq8/t/WbAbk6TmL411Q1sH9OTahCswT+cKZe672w
d438BcDyirXskEUm7uxoWFfs6cbMX5LshWih0c7s6BR51n4Ac0ZbSoY+ZQjTC+URTIKvIZeWntMy
4vzpd0l1I5ArHRf+o7m9wPz/sFC0fwFnh2Pfs69W2VwkWdPFpCDqaiCBTGqnOpVZ/kOxh7UKURA8
WWbwZDRooOrw/2GrZqYd2aWl/GQqJWC6dA3Q3Ex5MiGzJX3Mxd3/kHaeu3FjWde+IgLM4a+yZNmW
y7H9h7D7HTMUizkUefXfsygPWqKF0oceYDBupTrkCfvssPZaRHwsmysmCNia5vD64BnQMRj9w+nt
ue0j/sMR2qyGf4xddMmwXZiOfZycm+Apct5Cla52vFmi5FwTy25RrQA1eIiqPsxWi+DU7QG/gwWZ
4vq15hKN+sfEPnHPBHN6cmjwNJeoaS3cM7b8uqW9e02b3ZOkL6EsHhGN8n8AfLzgcU5PyR+rirYG
Vyrs8BCc++C/N0kH/4g6tpf4+wf7QCo0Xc5pi/KqhaRbF8Bx7BTX+zr50ETF/YQ0VIhyJkX8L2qq
yObkfQ51Vb0HFN0P1+xsOx2QF9pfmvH01s0xf77/Pko/sMR8Rmsl0I12H1I3Q4SieW0Wn580lIcA
2pnoa/gQxXAzrY7dk1k8eHmfOm6x7ErXuVMOd07nT6o12H77hqQxByJoWpVlH3MCtNKcA4l75cCv
gcQ/i/nnY2wWMw3iEARovuz21A4zN7nU5lLoL7i1YDlEbnbffcnt8ZO66MVdwubvld3v7s3Mvdtb
lX2Jeta7LiZ1SLrj9Io/vyweHxD5OCIBYjHfi/TzJ/NkIL/dQ+a57CasIBlPIZDJuP9vg+g2fzJI
ShprQmxs2aX03OMIK7Vmxa9Z15eWHJ0E9K1YcUCXm6BuP4KRLuJk2dnTD9VxBDH/F+/xZISNwXAA
GOZZZszK/JM14n7BCTw9xHO06O/1eDLEZsPEDgojuZUuO+FtHrHdtgYi+/bKywgOud2aT6dr42K2
0KZbfsFIOC0tqCtBFUkFUhAWAuXVF3txoz15Ma3ekz0QDt3cURCYd9AMXapiRMS397+fnj1La3zq
pTbbeTShcZkbRkHf+72CgpJ8nnrSeTOmk4kka9eRmzw97our5kKYRQc6jTzB5jKkZlug7RzNtE0M
l07bvFW3xdJW50mdfdVuPz3ci2YFoZD/jhdutvpQ1H5xsMJ5B5tlcOjOrePfXtkCZ4IYnDYJXlbt
ksozCZ2q1JMKSFTMBvpnkgwqKN++U1PYQNpOeYjTz/fyMojHlL71gItks9ilF5sWKvUcReC00jE/
C3+UiDr/8BRa8Z3T4724lZ8Mt1n1cqLqHrYM19dnASCL/mqiwgJ6gKrAa2O9uI+fjLWxZQSv6ZSb
JbbMbN6o6qkgPGe5T7/Sa8NsLuJDaRhoXvBKuixA3ana/KoT99ogG8R038Js3DQMksAknLT/adE+
97vrf/EmtHRJFgfvwt/s1cIeZ0DBTFhs1hecPlUQ++AVs/k8HvxtNp8MYj+3LvMImRAyk8uuK4af
mOYuzz+QVTpQD/rf3mazs0N/Pgy1y5RN1IaVwVSFnejh9Cgvbugw8D2fuBEp8M0mK/fHHDPGhQlo
lg3NKRKV07qhgV6eHuvFTfBkrM0mmNJ0T0DGWKQwBR7w1raO02O8vDz/fZ9wS4xTVuVyOGSM0UEp
hvclcJcmzqdgcnqkFy0xvDZMnA8j4dok8OSaaROzRU2gXW81EifWaNwIB1EdDcVap8d6cZWejLW5
QQ8JULwm7daxqEOvBRQh5CrnCh3Q16/Q195ts/eWkRylYTGLlePcy7gLXkFPglL8vOvpl3txyZ68
nLbNk4mcQi9Gn7jBzg3GjRBvvk1nXnp1TJZ/44I+GUlP8mSk5HjYL/uKJdORGqErwfPtgHyefp+X
tjn5W5IIDgppxDfPRwmmLgGJMjIKmQK7BycOQDNymlesndZg64A8HWazRvXYHduo65ddYXv34hyL
6v0rQZqciVNDbFbGgVdoMGuG2CN2Jcw5eXHqBTBGdBWtlroB/7ep2yxQPITHZD8Nyw6ogFsaO/kS
9LjvTo/y2sxp9z/ZBv7k5m0/sEAjLSTW9FlIvdMjvLSln67NxtKlAdos+X5adp77y9m774/T/9X7
O38qX1mgl87pk3H+8M76oDWNDrtg0+0XHuZbQcRA5KmsU6avsY69OJqFmxXankdhZxOU5IsXR6nl
zTtgf/AIzBYYbtpccK9f7WV78Qw9Gcp+vkRR0hRG69vzTtHrCL0JJQSwUKdXydanbPe3A3e9LynD
gJLB81EgdrP3B4KgnW/bF/5cXTdpQhuWdUG3kdg2K3oi8OVlALF6Ai2GlIeE8quAS0+O9+kQ7c+q
wnyPt3Hs7TsoX4SpOv2YL21XBCmgeSMDhmOzORSlnWR1Ec3LLkiiHR4HOmXvTo+wNif+MRFPhtjs
157u+9lqjuyj+KHl1bj6DcigMI+/kVVyO5kCEVicHvqlhX76cpt4Bpqa48LFxllEHPyMbqwBVa5/
dcX8MwqCnc8XGsGdI8oDjFK5xbvGaN5wl4FIfTX0PL1UZDuejzN3B/TPIFvfCRXJzhEo9X+ZL2vr
dXjIUBlzgGVp0x9TM72FVaSAAPL0IC+5G0+na3O1VIZzaEnbLTtY74FgfFu7AZz7Ov3Ld38BQzg9
2kvGktZf0CEwMgSwQTyftMS35poK1ercaM5acrbngffKRnsxUnw6zMakuPE0dyLCV6Todv+9zLLD
/ZRdgOxePlaXp9/rxa395L021iXPjSF0Q94rnaAF/f+6L1/cb0+G2CwUn2/H+5ghGtSBwMh7c/cK
0dmLI/iocVgQhthECc8Xhz69JstnF2cGVE1InbeCgu9fzNOTITSPT67jboEufhhA3ApdjcseHtEG
8B5OD/Liln4yyMaIGmEwZQdMwIoF4dwr/Xkc7jH06p1PaBc9Pd6Liw9Ftk2OO0RGerOp0Q5Jm/mY
mErgsfikg17ND7z8Sv8MsdnQTTjDreIxBBuaDx+Nc/6Hf0aM+K8cM+RdQPIjKWujAPJ8jQ4B6s1V
kK+vQ9aY13k1xnlppz0dYvM6HQJmXW9m5g4Gsq6D4gzv+fSabHr0H2P3p0NsNnMcovPlVAwRVfJn
AT8R6SpbBKqkpe8Whg4d01dXasNx8N+B4Z0g+hXVwcbjrJwuzBanNXdV0T8s1i91eyRDdT3loCB+
Cei1tmcBjGW7JICeaVNW8gz5j9vYTv4ChM6Uq6lVSK3frQP7cH8bOn+Tq7FELBrftDDrqXfj9Ky9
FAS45j/PvvENjknWx13fmLslGm9B5qnczQFaE1LVfC/+gABA2+lBX9wMIBIiuLYDpIo3ExbPUXz0
2qO56w/5275z3hJVnx7hpVvHfTLC5rWGaj60ecEIeRVdlgA7zPDWb9qbV32ClyzB04E2Hs6+Pez3
oTWZO6Ne3tMAUbve7lUH55X52sLMiiEC0pPzNgROCjl787WLYFNR/r2H4SA1VbxxITV6bgKcduqh
KVpYEuhjRJUyH607bIHIH40p/sB/DuSfV2rD+aGa6hvxB9jpfD/HLr8dqqWfzVpWAGqNX4Xlo8z5
AEehul3UhgZ60Qf5orYI5keYSdaiqIvv4qvZA9A7vQE2yJffL+RaiDtAQsX/NlfCAHTZ6fyeOaNb
IWrMO+ExGRn6UxPkzQhKlSdWdWTtlKNcAaCU72h+/Rg02v6WXAyA2SV3KDf717NPw4nz2nNuMB//
fc4Qw4vosAWG8PnEl1Zr2xVUVDvTJenefyAEYKoMHnio3xy8M9t+E1KdV8ewLEOLOMUQFfQ3EJrR
KHh61l7YaDaYF/hNHJNH2WLFqaibKKbM804tQWS9hcU/PcIL5+XZCJt9ht5pg27lMu9UVGFTUUv4
N2fSdpCICh0iWQBjG9dsGjMrdqdpxqsBCU7uhN1ZwLF1+k3WS34TVj0bZmPFljp2QjdlGFW72m8I
u17I25jLz8tCoQhzDvZTTYdYfX015NZ54X9Xi6M4r9RSplbI7HDrBJBLrW06bMA9eRi1MKormdIN
HPTpnT0efykHbWTD7em3eGk9ACUGULXB2OZJS+6pexYM+37yRl5CJ5LMrTqBdTedHuWF3AJcRwpB
gYc7VNKfj9L24PK5Jued7hUCfp1FnTVaydTAfHowpOn4uO3KUDACje5wHdtbakmv82tkrop51zrG
W7/1RCaUTSGCKR5iiO13QfBYFKIrkI6/W2XnfQ8Xh/0rhY7tzPOPwKowHKr4q3srNwDqG3vv2i7z
ewVMfGLR0U7OvV2Aolmatz08bdQj9umHYPDesfRuMTTqmOopiLogsYvoQ0oPNukV7OShVXuTfWHm
FPd4HDVu9+D2a8gWEU/NzjD1KtfkX9x8oe2QTFmfvjuisprvjepsQJFAPWN8Ek1qR7pc1QsAwF6+
h3ov9aVvWCrKDhZsMmCh2v6Wrp9L9fio/SQvrbs+elsUoBUP3s4baNbh48SUxj+9O39cBkikc+/d
4vo3c2wqcOfj1CWvq0D9eTpg2q+yTKKK3JvWrdl8CrIeUYGSritwua5NO11z5/YubAzmeQOt2TEa
LgHrPyw57ZFQlXToe2cWXQ7o7Ai7jbbcL2H91/Iu3T3qieygWVb7an4sb3I4+oPuPx56Y9DR9pcA
6m6ayLr3svpnFI0r/ZiDaiD2saWPVZ25GPfcqN7QbSYutrjK7kQrEoBapgtkdNqrnuNWptaZadCM
bf0CT7H2287tG8lmBGSGIlhYMFdrj970+RHaLWYW2BpSz/giHjxMJhfgG8fio6Hv847TPXrVTHmL
0EPyvSroDB+b6wzhWjH0aMuo05R2Q8/4BML8iobXjF/Yd186A47h/Y86P36GqOiGDqZLILmXiKmv
tKKrxAN8dMcyfSemOtZG1BNUdPF16Hvr3cFDQkvI+M+nj9dLZ1nwW3LgWHJya8/P8uj6+wgRdWow
jfWeQxz10dqxwbSqYfn0YIh+vXCWnw63sbK56SIEVjOcmtg5tKqKrBkLOiUq80HdYNoyxoFTQh9S
1qG9CFP2W+0dWhJRrj03HOvS5PdkfI70Uh/o7mGleOA5A/0dOXe/6TvbI/mWPUi/9i9xbAT+IIi1
UwZXfFdRC/8cuXijsPmLs2Ydyh92cfjWxCvxzuTSIdbaH8N9m1ygW32x5D9FMCDyA7VTN60PVUkZ
Ohcq+eLPnY0VeGobDHt1Px5apGJTAnAf1eY4/EgENiYd8quALvdd8W0xym9miryy+bAAc/O5mtem
eAsdeiyhmqs1NXTO4bakvCl8Ne+TBmafkMbTGRlk/AtBCJoQ3LG/0umoGJzYn5vlowuimbqa+A0I
ReiJuZhsuEisj4cDJC496uN0ZymmEV/dPs7eibzLiOmybepr9YKK3ihGNQa7pxZHeHbGo3c5CplE
2xf5XZtuSJd+VsLyR1+L6Ue24lyd2aKnYyettAOYngbrjN3FDRIPC5Yclg5RKjyIOcQkTiFjQR6c
PqvVY1PZKnfzs6bJr7SgNlpNSmzCXK3EZgKtpX5lZc6AIyL9oF5f2DHVcNarjbXYPyi9IgKregrO
cbatcwOSdOy7W8/3Dhf1MRt2bmkP53pntcBn4GHVwS6ThBuDHxln5YPoIMRhWeDPyr5YoN/0sUJD
zaZ5BwffGA1o1MPqwGWirtiqPEBvxDeCYvjEC7GhfhpZCHMYxM8HqLbpx8/L+g1fZohr0RjyXZoa
WC3BT0ZL9BpMJesOY4Omjm+xCPQqP6ZAZbnUtOTlgEIhsEjjD/JSTh/TlVnx2Y0LWT7VMFStCX8h
Ndx421kXwwDpz9Zumow3RdxRywYDa46iHeEwcWy4M9OGqxVnSWi/YpB7rRMp1whUvlxNXVbUhOg7
RkLmXKFH69yLEUB9kV1EbyB3j+5CteavA+BzcULDsBdRDtaBOWAOqdgTe6NLfqGmJrW2p1yLIdIV
aCnozur37Y0c0BzaKa3mwhHVYqgtl+BcTKjcv0yjqCFtEzFCei9+N6RKKuyBZ9feUsc/ThMxBbPO
RmeRpsU+K+il0ALB18JjCfTJP0VRf1mVsAiSErSKPP8SegubKw+qEQ3O74jfIIBpYszzO5Om77pe
PubT8X070WibhOMrzt+flQE6TpWz8PDOLLRmNstWt3azFGPf7g5lex3S4E0n/MQK0K8sAugE8BGd
3yIyVYPt6T2zITQk8mHP+GGI6gW9CRRq5Jo+yQyOS+t1Xj7hozD70lBXT9th6d6a6SNT8FqZoSLC
5hg/p4BImSHJ2XB+h6X4aNWvZEM3SiR/PtFmOop4X0flOFi7Pqf3mRug6eDwqI7yEXgKSJ9Expty
eyu+HbzPdA6fnpQ1wtoeJHBOkjkkHvwD5eIe6sT3g9LaGTS0pwWPgZmMwp0uIIjqwoiY2rtyD/Hl
mM8/4E2XD9GED49PqP1b49KKK0Ft/sxUkLbZ+dgvEU3VXJVlvR4cbovTD75phdPcBUQPIntGTdrh
xn6+mn5pBF05hu1OPuoqiYci+g0G8U3pDTeZ90DnJ3UZNO3Wsxg9iH2i2nPQpA6gU08dbkx9Ohkk
Ysb9xb2l3oLH5U+OONtcEXTIMiMWgFYYYygoGU1yb/jdJVtDVE7YfNlAZ6ClhQamCGgaMTXbZy7b
G52so/kq/FsOz/Ml05tD5wqdk8PdsPFQBm9p982YdjuIgO7UuIaTWBm/fkd9PD6FNkU6PZehGFJe
jXf/zHyuc//PE2yCuCnOojrIeQKFM+oB5RiLUkZTGuIIiyKayROlglgcXJqcT6/+BgL/uPoEeOSO
6dQgJ76ZAxv0T5LEebdT4wGui4JcAfNl9kWY5EK6UUDytNwpFJFFFIFN0fzQCnODVUv6AbP6ylPp
vG5X5ulTbebluEeUKvGYF5/KCdOuup24FPJbOUUcKWEeROXGFaCeYJs43C+Sd/gI/PD0w/yJtWSR
YIqPXBv5M+ePQliX9oPnJkm7W+hqEOXGejeRDqOfWiTYl14Un4kiLXc+iyhygV9RvEKJIwqPMoWu
gXbFww9tpddXUFOxnaqnT2c/P75VU0wH6v/tjksPj+vahIpOgCcPonJkFwJ4Q0/PxwvG9vl8bAxG
WxybzhqyFmzaI2Y9OHo7oU45MaMFH5PzS5TcWCpxeauNNYCU8vRD/JH91pogNAt9LUge398Y/L7e
10GXsSYhfG7yKBlbHeT0vkj1ANaL1zNgL764H5BjhQoP6SeUbJ/dex39l05dN63K8W6gyDC4GSAa
gZFABEtjAE0WKkzEoXLXqSDouJx+b12t29WGFgKIsRl6Sss8fwRrqErDt4Z2V8Ed8tusWmhOnh7l
peMXWFxkZDeDADGl56NkaeWPhl+3uz0eGL2lh+J95hLFvlbDWD2F7es8HWiThO/qzimrtG13PT6i
EgXyWrC/XH8L4RFpeYUWvGdMlmVMYSn6qan1YEs//cbOK6+8zTzZZZcfJ6PiFsTw5WH6nQ1F9/yt
DxEjVY/bxrRF337c034J9wOsqlzK4sGJpjY5P8KpSySBRLIiBTmYWhvu9Jbkhmjf/Lk89xYyRb5x
AdVC48UXUfGl9LMfCjLlNPPhpQ/LCtTrh/MIRpvr028oQ35iqreVz5JgyJki1hS3u4LAJous9aRi
T9W9c3owbcNTg22NUh1mRTOyroUR3IgasITk7/QQL9m9J1tnm82o2iYZko73gZQHNiQSB0lJ6NmL
n+TeIsdweriXPe5/zsRWwfiAqtfgW7wSV+KSkP7pPzowCWkbHBPoitL3igVZdlHdnB775b1JcccN
AjK92y7KJoqSoG47DC6MXdBgwr4BzPEiJlY9PZD9knkR4MrzA4toeWtWq7ie473DSEqhcvrEBC7y
QzanhDcUefGG8k7wCMlqEUepB5rjql4CEuKqdSpnIe40AjEDjmV7trXRxDFx+mlfth5PgqCNmepm
M5jbFmPI0TuUBEDdqmAhOjAh7aS6OKUw0LjV5QHvjgeVi0UegyzK6Ud56ToKwRNwKUE1D57hucHs
6ioectSfOVz3Yd5BD1tfqxRQN9YdDcoEmBQDPpwe0xZWYXPIMAw4rpFvC+q8GXSMjgcj24/NbsBx
VtYphC6LbJp8Z9JBFaIaCivkrykNI56AEopvkVmJT2pA1wzyG2AJuEyL+X1o7Ve200YmS84lNTyL
SjGgWxQbgk31oIjM0aGXaNzhZ8NL5d457rdglnTysXwQw+Ny+MsPvyufw5LITrKnXgmVH/lEns8T
TSjQQdHUaMEqtDXtedZHrW25w1ohzcr8r1DEuiAk5VxOHWU5BmUOoEKXHGhIctauj+pnJ5RJsvO+
7q6S0PtaGqu0sFg6MghS5XvO5MEfywJSg2cq2fOQ4JPDkfGXVxot7VvWZukg/EEc5FEAQbBJfIiS
S81ovtmsW4KI40K5cvmsFkXuEMhIxG9ZzfFX3Yk+3EU567oM06pYIwkJHL7MKKGOo1ZGSO2TTA1H
RO3In0bxqnUvTh5p2BB4oYrNRY4D3deLOJNHqAC4z8MyFP+XvOrD2N9U0BrocxTG6czj3MixFSmd
8JdDjW95/CEFc7sY/k98rK7hfhTBtskLirshpM3R5U1COqix+Z3fviXYI6kz9J/HLNoJq2Qa+R30
d9fkGtWZpbOq4ELFZhIyk/EQZ8Z3+rKVDet/wIFyUdZ4eOkHEYAa5iPvM69yaK2LqR7fh2Heo5qS
H2BX/b/Qh06ETBzpT8pENgktryveDMYHWajYsT6y0lo6/lFKgrXBIBBipJBg94NJOHsMLp0G0kCK
D7HfP5RF+fXY/bVULFZ3P9fWBd9c83XOA5SW2EMSV8pm68DRQClCY/rZ9+V9wfqrQsj045eSaFKw
gBczw1fF8FxZ4JwU7bIyXFoqeNZJka1oVrELKchR4skK3Hdj4r1TKodV4Smy4y4Yz7Pj1552dtPI
rpIxT64dAgwqMzXsXLZ1pnUcR04WajN+fHhrHehWhCqaNDgTI8goobfoVkfoaGszBt9nQl6bgbtA
+utD0951ZB/VI9vU9beItRZf8PEA0wOIHOD5+nK1tYCo4BCxRaIdDP6ZawBVBbf2a+8SjuFDYXih
rIbvFy6Z/iHs91/5Tmogrj0e3kSH9Rc6s4pfuR+oGf9hIaVVbUa46kT4ZDmfm+XIa6vZ5+rEj4W5
0IbVm4W2ydvDzVQX8blaq8ro+J82P/zFRpAQm1fwYm79FYneZAre2fvxVjSrjjN9WnofpsP4oQZY
7AX29dzkH3+jcmk5+MSKtiSn00NwPEOQKrmorebikN6y+tIbUTGC5tEPFiq4Mi9coAm+bQv/GtUO
tf7qdhXVqZNmH/T1UjVfJH8ptlmxcMrVEFW4qHDXsjSesL5uYCnXlexLLozUa4+GEclkCPsQIVU2
Qb2IrDV8r5Ni1AmACA9bpbei4+Tu9g52eSkzoicYD4BYkbBIkuzC8/uLLv3mJPVZlda7fhrEReIk
7AvpDJhQsKCZDmOf2X1ZRju6GqbpwoALnvOuAY+Us9qj8oAinaOVSfIXcmKgfpXylC4up8++10n7
FbuisLU1y28p7HwqVOrlxcZk0ylMtRForWHmZxBSt5dl7J5NUbSKdjWcO2WREvjurZpbLoYfcl+u
ehmSVpiKTuql/MpUQPU5Aiwjn0BefRW2IjAPS4SXaHCh0HIj1fLOhSub6ZAMFXRzsCpDODsN0GHO
GQYsRYaH3vYmQp6dfHfyrmYBKrj5TETp87r8q2Gx/EN7Q4bvjZXkP7zEhg3fdW/SYHiLL/BbU0kc
70KmGzElwBoFstSECslE8MxsSJPvYcAhaf9OmsbtIfDFMJ1yNzlT+GE6OHf4ItdRwZ8lVSNSxb/F
9YmiwNe+Ko8XCpPU6wkn2VgHl7q0zCqsL3MLD03qWVZbWzC5Q2MDQefBLJDNonkyaZbq7Dj1cDs9
5r/5aWwY2YU11FfsZGWilKOciZLYObTO6yuR7vBDhbuyDRwj/loM98fa3mEdFy9ZGXWOh89jkX1z
sv3f7Al1v2PimzC7K1HXlX20m2snhYqIqks02jtF9E3R3UBJcCVBT8yG5jZtV+XUnJLpRVahvHHa
sfL+cKzgLbfgsrGhc8EoeJsgO8ZXqLwsLXZDWH12gwn6v/ZnCTiZp60yB/ah9P8MdPkso39wj3to
k9sbaStDaVnDWTLkEFEDJEGs9E1K6l8ptcIlqmw5MmyvwKuuhAkRSzW7YYHyUuxuTCCbXCdEivZS
gncAD5qWccuwKH3Chz2bh3MjKx5yb/woqQ7dWZTU7g7O/qdiyGr/fu/tV+UweXe6lE5PDc7lnyaV
hIATkjGOXJrY7OcmlZChDkcvqndDWVOrAhI8fFiNuliuahyD3vTXDR6KdxsJFHH74Y2KEplNoStt
zXX7n5s9NPqceO0akuB6aTwF3lX4BFVKmRA8BB9eWLmuyqrxw7wMb6Yo3WWcBEEwxOmM6p8qaRrC
A3RAhCQVUkFVsv1FUeKFwM1FJauG288Zb9r4kznt0enitgz7y7jMJcUli9rkHlojMAHCfsjjr32D
/mcejr/me6JuwE8NuuZBZBLHLrhKp+JO166oIVWfkoggdk66GDLbZQvLXYR0WgO6MAoSZGmRl3B6
+3zJ/bsCrrhkyM6mwx22HarN9LI/ODtd2tLfxCMmazA4iPQkX3gFtc9KHkC4jYbtIV3wxexu6bOG
edw465lMWVRiEB5WUjv8UcTGG5CKWRnY9s0bku/EdcjpkuPSb8Y5d9D0i4DgEi8ktR7AFH8ZqvFW
vPuUj1UQ9Q5I4uARYku4P+WKmnuMCKoIyBBJh06cxrQnXcJyJK/JzSF59A43Vn8+ecOFuz+8L6g6
UxE/N+tHf68zui+HCcwN5d0IDt/7wz4CKw3zIU6yPRsXqEetdO1L/j7wPx+SLxaUZ8LaKNMWxa0q
dhK7dXJjlCWyIBWgPN1F3yWgxg9/G6MVdjc+CH+wwgWlRZJCST+34yd+Wecxt9HAOybJAi87MoWm
ffg6jPvV1MGHu5PNbfrmi8yoKjEtpSV5YqAkVZnuAP/NiFNnH4DrsGYKt8rMv4lLZKw9yUGsgu8q
kZX4o8xDj1cNyyLPIwFC5PwEUsgTstlH+jrShjrs/krVX4Khy2TAtpBREHK0H8ufg+u+46Qhtu2R
7sgNG43FB8FNOE1Jm9BAAe06NHFoNcvm1/v4yjYLiPyaD21fXE/8SAS9RVM1FLi/hbYr1Dh/tFZT
MUWPyStCCmIUkUiXoQViCEEwGI3ZikGaQR6OyUc3FdEJduZKg161nH/7zE6+qPpGJNWPLLbOZ+df
yf9gRQZIdg5r/A0EQ8BqSR7ID13vS6YN0UYBBGbclnz23rkjkhiUZikxWeFKfLl8JtMjbxKbwFRT
U1NmWfVlwht0FES1rRLuaaPn/Zk6o5vYI3hUOzFt7KojPal3Zh0MZIWzVDtz+pxb18e4Wjl25abg
uvFmePLKEx7n9E786ZjxzFvvtrDmtpXfZuQgNuLJ/ySaese6TRvzzK3+XnBGZiZ9aesvmJmcrEtz
RCBwJRa2J08KS7guj+AO8LrXzIeQS1U0f6T0zr7nuGYUptxVoEU1or0934UJGBU8WMuInTeKLA4U
LZyyPlNABzI2zm9GrtTT0/RHDkS3Jqhd2/TIDpGPeD5LVBApdruHYiexUTQklnD/UIXovEcC6HY2
JsU2XisUrTDHZ8E9o9rgXV3xjKkY/XxUVAMP2X5Jit2RowsCwAMqob2F+eqO32WSpZUA8mB/6HV/
iEBnDyg4kA0gbi0AlKWOeWcZ1NA9T2crO9Q/ORAqCtJw11ntd77qOH/84+W2WixaetX4JwSsot/k
7ucrjxIt4cHvbwolSqo1gtaRX7Gt4ttgDMNdM4cri21EhkjCSv9Nq3n4mb/vG1SsS9O5Uji4kmL+
EMwwjT8fXO7Eir5Ld7yolhmyYm7M4d6B4jhHFADpHAkrCpVNtAnbO3Gi0kHQad80caLHnvxUtVgV
mvlHvpxZ44OuwTlzQzIvwyCTfVjcDgmr+M0MeX4Y1Ve4qQAngjL7yzK7mzhv3rhZ9Q1dqq98jpA0
mAK/2AtKLqPcVGOhEY4ptKp8Km03l1TrFhG/4B8Cf6kRfMBsyhWQh/8bosG1hcLqz1Vg4lB/ycYS
tBV2E0znvvig7vC1gxZUgz0RqL9adpTz8mwzUf986twonnxy0A9W45ulFaDUiEKAQDcr+GXwr5hm
2RwmVeaRmVR7P8t6+gT92fi6GX8Tr+L22slcMT45pYLVZbJoItIdlSGiiIvDOihZ5pJiEL8LplAu
l7pfF9SpMYk2eBfMqFwBTIVM8ulHfKEG9myKtryUpXuYB2vG/3P7wzdmQIAejje+w+PFcaU29GPt
XJnuZ5XURch/+hHsP8v2zx9h457DZplCDy0XVK0AoC3YwMJW5Cix2joj071kDdhMutPYd6D0fm95
0c2BMWJqys65UtiCM4SBlDN0+ilfyn0GJkEdRUq4dmmjfL6XrHqawl57CVwxg6gNgOXUJGnldM7C
Jrteatp5wR7N42VlBze1m7+SJX6EAv2xqUNbrRRuhN++eRA3Ctqk7OJ6Fx9p7TB+cb/pvufmZh8b
MSk7tg+TxTTwnKq0x+X0XnAu6TbEmMz2L/L3eFCY+Bt42a/50wijgNM8k2aGB1i5g7q+9SH0UAJC
p1p4D2XC+GDVRVgTgG7Jsr8VdFJAQ+UaxO6vI9bDPsXna6/U3g2AZvSQbxQ/4tGBO5GvT2JNKTE5
9XkHBrolOpxdNa5grobkFm+KT9AHLUH9Niq7c6F/eaehfL84yYVsW7TC7Pzj4cu6D/rP8pB4C2aD
Lez07tUENY0yt9JK4qMt3FzfqfSfao9pEbXmP/l1gSr75FbaRkfEKVwUvHWxoKx+kzEBRfw9zn5I
YkxWQ54UWDNtRoxoHy1AiOtLA0G/WokFsmi6sE5vv414wJp6x+Ome5rbkfp4uLkXvbgqbbsx2H6h
FBGDS+NgfSKF+tsxYWJlH6Jfa+3A+qXma70NEya0NYaOO4S1A/6uc4QAFzOkiddbsGH5vR69u9bq
LxVZmN2PPMjfKUjgJ6qyGAa4iHy5E8B8TMNXdvW29qHwE1apiJw+/w9R7ub1autotlmR2Ttpxe/3
9vsaOmjCghvpFirRdyDo1j2S8Vg8r9tD/PdoMflqpFCUJx5ZDBcSwIOurdR7zQKAw9teJ2jrop4c
kEHwLJMnfm4C8sBvKhqoq51OCl0Kwo8QPzJD9Bquyd16uDRCDgmNemk6XeTA5QmH2MgTcjay+yyS
WzRaK/4Qsk2Sf/eSKOGyD1A0AmOwR4FPn6XWL4lydANxB/0IXCGSv2kONC+Qk9fF6ZChVQBGueQM
oHrYPyj9ZN9zbwhCodAbFHFKmmV1XjPo5cckVo4m944f5dH79g1fhUH1RuaAn6U2ioxsK0PyjgTR
UmFlk882t3bj6U95YAHGFF7rrtDp0tFXBAX2SJbIHNrzPhjO8d4Mos3gWN+gonzuWYYSPkuPw22R
5WoQjSYa2M+qODqNiKvtlW6NL+UhNfOPg5F8d8T7Ji0CUHTMGU5CPubfeCZNpTPfrfX12I3eeqXC
frtBiaCI3hxAMsfpe0pTc8Uj8st2UMN1vtyJtHGx8w9NkhIXqgd0xWzXjXczKeNGP8jBS981PsRv
j4BztS7ifEmjTwpaahoQMFWxUqdkKO9MEZlNp4kQElVCFiZhgL7muPEr/FCSBOolIJgiLibAwYbK
V+LQMvk6xyMduSvBOKeZZdNfEmqAtb7em/EdCxuRq2wO4QdMZF4TtWLopUMnibK8YBcSLrnpVWfX
XwkiBVKW2jRPN8eUMPB5cdT4Afs1spx38t7g6fkhhDffGqDbUNUmQvuhJzB8NIx0vlA8OBsjX550
OARkUHGL4/w7rR8ufxl6D7L40r6SEfWc+ULEHb+7AKrMuktt9x1w2tsFofcjWr8ShIXfQBeS1n8V
rGIqtEJD/rV0s7/ZZbjTb9fcS2GjvgwuiznUB2RO/DXPay0+936PLILDHuDxRO76PW2NHgRXp5TN
Y8y1VMuFlJulUbhYyV00epf+SHiAq8DQauKgXFaDdGRf13vq/hT8uTuKXzXEJPPUft43bXap+8WK
s7/LqLUu/RAsIxlNo27sK78p/2PCRTI0P4b8URJ68d8YTa8AG8/fyAWmBF3efObS5c1+Wy3euBPv
fNmc7f2ZYtjjzqF21e8J9KIv1lx+4SC7tCJQZGT1Tl8o4Axesma0m0E5QHM7hCfPrdmRRT76PTcK
Oj3ndZDeExyZRUvZovkqkkFF+Q4hez09VB59O/14Mfr2m5EgtopWTLhXPwpa+jHCtMbnevwV9V9i
vB+DvCqdNrIRvLF4KLX5xbiPV5GTbCfQlSlZ2z45DCxuhg1bN9FY+WdS96WmlZFg5Shk7XB7DOc7
XeYslrYbi1XRB0Zr6Cp0TbBCM2lJZU66w48zKepEJpmdxgBMJKeJK88vkG9KP3Ru+s5Lveum/eI5
yx3jDxPueSq+b55K48vpUTpLlZvHwyqNNT5IePFWHST8t/xSqRsWqH6QwpG2ntwcfp8nhJ1fgToX
b3B8qJUKp4FC8CBphAhsgRFTAmpM+/9wANXvRb5Fx5E0KVxdOydGcWoA/IKJ9crvfVZ8Ixea0dqV
mt90ccv4/qZxEFNOVoyfpZ6twNXv/bdL/Ba47+g8KHZVLiIlgYwZUbETN1rxosB1qhmSXMgh6FFx
mH2rgoa279F9Z5Hky1L3FUDaNuz44763n2++JQzKnK1t7/ZGuqMT8GoKincikZPFS/bGbZBQ8Kh9
c8WwklS3fhGAvHIENMgTT/qPh9jkgYw2m6hXJ/ZOwZafx7dIda+EJTiXpODwrccS54+7WqBQNvnp
8be593V8OoJgNhbiH8/n+SQcramn3aWyd/KE1aCUGuUb2fiYvM8078OVhoATIC50bTPtEmIOAw3c
rn1I9+n330Ga4FgK1E8/4LaxdvuAW7xHN1ZF0xgHezd01fmRfgqREkgtbSmaB2k9Ph5ibXmuJGt4
WLhoLOtTobAMonaubF2BnLvK/9nUvA+ZmZl2nGW5zsI7zgiqtntSqFVN8xKfzx1z+hUUDD1ZYtoa
zAAL50EOQmIpMjfBElk6K55S97ArKqq+5eLxbOm9Sy3fq9EZOP4ca/8VdNefUT9j+qYV4iAiMYLU
yPNlneHTGg54Prsmsj8doxn9lOP9vrsJPML/FDLjv6f+q0POcQ88sHHRE6ISltiXU3K4mEWrHppX
s/UuDo2rIP/lSZKz73+cnpc/aXqYEDA8SC1EqHgE5jY14h6aufTtYgfX/uUK9MAVyQuuOueXyuj4
WSyPVJVOD/zCgjwbd5MSKY52MEeJVcBQCvYDkwe+R/gVad0ja/Vuzl4Z8E9M/vqmpBJN9kHkupsR
O4TGlqrmTWfUWU36lMxAgJjPFak3olA2rm20N7iWqNnew072yinXx292IC/8z/CbHXgIgjgx92ax
iwcEqzg/MsZY3xTx8tNTS/v26bHWK/9JvisgQqzSZCl21vygChLQpYniG6cUgIRD359TowAnYhGb
5Oki3Bw6jq0uolUNi7IFTiNV0p/qBcmcdIfx84dudSKFruJLp6GBP6rsn/y3FDfxGqauf1CrkH7K
1SM4Fhx8gXKoFRnMqaDnRR/I16OhHs8HBZd85eG48kdkJ2vShg90dwjIgDfMr1CPPzeDzKLiFboX
+bE5jzp0zSibyqUQjIgbFh45/sBcEGF7bAjlQws3IFlZJ+/iI/qLPuUVEtYgF7CcpP1+65UHzfjp
EfZ4PO9INiEAk56rJBnM4ydRBTBI1BzlsK05f5z2IvOQ7OF6WmEM/Etzsn6Lu5L9OxXVmxKBQ/nx
qhv4mfFGWAl+CQdK+VANR7xAckuZYJuTZSbVg0TieWHJSBfIbQsCVVqVmuiaGHMQ/eIiUuNk2fyw
4vCcvNyjY65Ux+Rk5+beA53ymdzBtT2pcrC/TocE0U7jfibv8v9IO7PluNEkWb/KWN2jB/tybLov
mEwuoriKWoo3MKokJpbEmtgST38+h1TdYlJGnmMz1mMsScwE8ONfIjzcPaKqOa753FTXT4E7f/GD
Hc1FbxjOi8hIVn6fnrXZsKLadtqSYdv0nOmzrbSBP0Im2iYq9t3VZLt7ZOK0f+vCpeKVcV6xQwge
qcfs8xLtxikNfG697dIwUmUpePvuPloVYJ8iVmQU19pICArGUNljG7psgMWgWSbulvAiuiCtU56X
kaIgx2PdWu72sqYVLoeyIhar6e8pocxuBXA0XnWUrQFHPqm2Ke2eDkXJ/bp8ZOscn7ad0yqXYcUp
5GISCN7WXCiyW35IkMoPpU6MuWNk2dEO5stFmob5cTkU4K6Q/yanWYHsqyulEKA+Ck7Fk5h3dNiD
BS65tYLdMXjCvI29RTEtzTz4YsmlKPqw0ciEXcm4cbZLHglmdhOVbjrfAsmAK6wU1rqGcWEh1dxQ
tq3eu2DSlP3CLlxtlD8rtSJfVTldXVMnktWxrASZ2ZAIh4Fm70wQTx1U4dddDDCGiCeb9GPOG4Qc
vFZ69yParoz4XKQXqegko09GyMBueUqAQdlK3IfO/GhMBLfq1L1U4hkd7VxpsTuat9d2Hx23ZF81
TUzLYDgnquRhB47wyaFyzkhnefpgOtVlsFla1ap6Tlal0HM3uCfmZEhmqf6KQg70goqFWF95Zza1
gMp5Al90c+tY8W1Xdvd6e3HSnrXDh4BWKa9vnb9JhiCSEh7InZmIwTk4Dt3Gm/a5M1QLUdryq7Nq
/2iPwdkYO+9HWHQVTXVqcqFUaT5Jwt+dkpm5DUYwpDXsMqqkj7ANbZLLjhaXrp2jWOytD3q3FS8n
GzAFCFvvzCpjKq7VmVIa4qV9DU8R98RjJS86J7SjwfZYMyjiX0B4Pc8g7AFAH7H/puepwctv3Xar
PTek9ARX/rZxkncwzlW6nz454fhGNHho5ENXGDxJYSjRvAqVarTEPb+cLl43zn5tV+Mtz59ji5/M
6Pz8ne0vrTjmjHbqdsfZMOQZjRw3X6cu+xP+28MUOB/MiifPkvxWIuJ+glubd9/VuZD7F61WxW9p
QrCKOn/91b40BXt+/h+yf4J9HYWF4WzvavgYCm1AoGmbyLoIrBtOHUWoOlbsuBa4RTl1Pz4IlwY9
Zx8UgK5dH9sMkU5U09Os9dvyYoTom0+RXCrYLbXBvX7rS/HleexgwdxXVwAP99RwIcz/MuJZgWcT
TLD8ThTBEAk+t86ACTBkN87wMBmS+YmzvTW2f+ZD9rX29vVaG+/CXHTzr/hLrXiIBQYhXtf+RWF7
C1tJB1bgQgzUuaTyHZuq5jZOOsspJ7o7y9JzYUj8aNips5DyPGHBV2CKEPg/fOqqLj5ur2HH0fPN
Y+FyFKoh81xqgEX+WBiPIPmGo9pXbpWbFUegmtcu/B5zOC/3D3J3L7Ddn6fgio6yQIbgJIjGW9dd
jX3yjqNgtxvutYGFpO/c166AF8B2Vfe7j2bcf0xCYoxmd9NWupOp7FcBSngtDzHnxLhQsryvm5tg
gEDN5m3jTsDGe2rQWvb197bsFofvLYwiykShFWHnc5DY5bPX5EkybXWwLegY+7vwyxFmrthjatDA
zi6nH6SsKzd4EMGpJoWP3OaCK51ry9bpARChfdUsHrRNu9bis+DU871GxPsh9bH3luoxxHPCw4BW
Fm4vPJP//6cCnEckTt0psgLvIJCetmPZDLZX3rFoeIW6L54DWbnQz4wCUt9amivshC1bER5W7yAk
id6gY6uirG3b0CdqI0EhUJ/Q/xZ+enCrdBYaSAxmSvP0YwKIPqcHsGLH+jLdF6e06HVX0o0plg0K
ELPXH8zyX8boSAA9kiFelUdxRYSRX9YZHEAHD26X3f+HYRAHNg8oppYwR/G01G97QU+iJ46ntcAU
TlphmNoMk+okg9XpAAzaJmgyVfZMO7S2c9uBjcTxP6eUxWEtWeUXRk4s8aVYziqCW6YN5scfgYOs
j9qShH4uf72ZrllrWjBcqjF2nBgEo4RKotTaRB4KHxk4EfPCbXf/d4j69yLnU1rz+kFg9p8/Afnd
8lEFu4Khl2/U+mKJ8/C6/AJf9wNM6AWl1kdjYoQyVC9VD+8WfujjxpwdZVWbHFeIJlRq2+Dt0jQz
3d823G0fXrDvQMVyANdHsc3lmcYP4QYR9Z6EaWKlMwhDs4RM9e4etE6uH7LrSCuygoJAnynODoSK
Wg4EvKK8aT5JetCE2DsZISRr4P9emo762Ase9MqoOfkry6mJhHxPt1tHwGaiigfb9LNrxbDop/DI
jW7VNZxoNYh9dAaUx2TOApV4qMtj+Li4JOXdvbYddiEFSYw3D2uyKQdnalluFEgnvMyn2/J0zdq0
x8FagwjSLFmkk5LlLQApGjFjihIJJGhmLdQQ3dtNDDP49Sl9eFaDexDPON7SoRMTAPcAg6AiUG6K
Mirv9jXVDu9Rbxf3aZQEH7MwIDjDRKESDZLJbPl07tt+EjlR2UuizYoIWkVuUNsNVQgKOQSBQ/Od
Z34r8nqRsnKjLnwf0ya6cA4hpu1g2G63iUscKOsHsIcibi5lOPD6eFgvlXAaEOp34N02e9hhy9Jh
KChPhAW1u2x7Rb3gIisIBfZpvEQgefOI6Pt2i/nykHwq9g+CU2XWAtB1sQj3iWzT1hQNj9dfwoPV
kcxSpQvqaT2GF0LDEutLYT8143wN8K+1zxxX0Ui6Gu0LNZWUpA5FphLNlenIsEo0wDHB3BU1nbRn
4p7EZMpr2YxBw1kWLRcWXZVDVZX4jWsINNn45WkX7C/se+Q/kV9Bpt897GK2BV5rkXR/xfNWfWCm
b6qM/iz/VChLjE+p9zGgqjgPWD9+cqZ1zpinbNNGe+XlPvw751SJH+YjnsUNZNY7Zn+XbG8oAh8X
Np6MOdIA0OhICanihwhSVhREj4yPUjVY4tReEpfcp8vPjJjOcUPFWsI1ZAR4YQn7pHkK/mG7QTxo
L4fw1BlUEpH5yHhtbfyz5fAkQ7ZGPKZINfBPfz9Xi8Dk9Qmi+P6XE5up4SnuxxCAZmNgYgfrpeoz
L2w5GO6Ez+uqDXBrWb3FdTk4aH5ehhq+KfbGCxJJN1QzUvQkvKPHUsMEeDKH9mw3tEsngdef6IDk
SLTOunKgqyBw9wA/D3AnI23nzvCH9k6ll585nILXDkhbFLDXr/YS0F8uF0BIEaTIbH5+hEYG29G4
mxHwR0yRx7ZcLPkUqZJQMkNsyI+wEBQ6K5MkG3z9Bl68wIPrHzxuMU5zTrkG2wTgLY41ZbQk2a9f
5BA1/Tmo/37KQ4cRPzIKLw8nrCM44uVdRI0br8KlAq74tRNZn5qPUIzXL/371/mfKx88n5HVcxht
eL6cshwoEMO8Kc512Ao5ef1aC5Hh2Wp4PpiHPYCHsaM+WlhoscU8Lk+ktiUmEBsnT/2TpF4IoT0P
69CxdzQ2VwIbKMB2NMRWJCgkl5SI/e9djgeiQ+drYTckDDAg4SlQIKu8H9GuVGRsboo1fvoocvYH
MDq7evpGCWa2b0Y4Cazdo82cwHgNVhIWig5u2dWJvY/P0sxfA1qu5uqxo1ChOSYfKcQs6JKktlSt
jD1WAJqwpddH67dvxsW0Cd6KHSAYfj7zw47gpLF4M4qGwR/3RnJVOpSaO4L9t/rhHaYWP2Yg8jcq
9DRFxOXr+dXwyGv87dZr77K4w4Fy8XmL5kVHqGhUT/ozgNxCkK1isLyYQw1OFjySFJKATrF4dJc2
4wVkO23vbgzUQylGBBvYhllkngbUwhXlksiJhRJS6PTsUnxl6Zf6zVvogiWGz4s553nUwRyyJgR2
zx8sm42NO8c+DzZBByEfL73ykur/sVLxcc4+S8tb9/01k19Y0Osv8ff7l/pOR47Jm7QOkhurdiNG
JWbKTwiJkadyhi0ggPMRu05F9urDQuStOtxk1TeC5N64B82Ul0Pwn3s42ENLx5/CvDcYAjL7AEQ4
5Ujd0ImXuasEUZ6UgIF+iVnPo2wty8646JO3tppleR/eB4xvSiXYtppQ5J+/irEqrK1j7nZ3gqdY
w0spoX1fTLuLiRSMnUCBPhELcRsQsuxRFmKgJp9RLUaDIqb7Yf7n6yO02NO+cmeH0u9NFFdD2Tb4
K6GycBI6rxoPbPYSRYbaMhAn2DGxGeAxOQsZAy9MQRjcSJJS4i201Ep2fi4RrRg+rtSUqKWgClt3
t6qTKFIrcmRxNGvnS4biga1rYRZAsfRgP5jj+cLqgAqZVO/i5CIrh3PZPuKTcTxk5c3c3brHXfkO
tGLavYsQtUn+IDSY/XQDptkQMu2K7kyDxv4nSBstBMdKlMKvAcmm5kpwd6N5kMz+FVQuwQa6nV2/
/pkiJ6gijZlDQAJ2FasVPL0+5ocg1LLjYFKxABk+1sEHrDfHKdFQJM7uroX8AzpwHJBY4Rm0sJEZ
tpjMdI/YxoPdABSFWaToWso+LW97zNEvlbkwIWFSEpfwHpys+SgxO/9ZVvimuO87D3JPV36yyRgp
oH7gi4l193ayXrY1ig2bJl7zLqmNrw01ndtFp6yLZanCviMMZ8Uu2195E9hnEJuQyPRuug73NvIs
8nhhKnynwmDeARfg49KwJv01WfmlzSSC+ncqNpXl31AwIMesMYR1T/njUCBLIsbXJi+A+sfHobzz
yGW4e+JgOBXrWMZf1ISPSULeuWZ5hDHdEv0AFCAa3m2LG46lyn0z/npxClFtBp35N4Hy4C3lc2x5
ZQyBchP230u4MWjvxP4y4MaQwTXdjURdzYZFst+8I6+QDYgeFZeJS5VEII69PnGwmjvcz4h3fUfx
px+pR9sBqdOsPd9OQr+/A1C16uHIamh4uHc/SCFp+/lnsfJ5B3PT/ikQHUKXTpwxL+4d0xZ5B+qM
ji5mSZPDiMguQziSRnAfGFcppRdtACFoHpksNJ9EaikmyL4z8FqNnsDkZ/dhOZSL9yatWxGO8E3Z
7il32st0XjT+aXeCcTleYxP2ybtPfBxtyXozz846SKjF7/zuO5tF46NG2bcTGOMWwh03LZ4tv535
9RpGFH+hbQG/oT/5z64InFW4K7K10hqoKyUWHeJ96Qye9xRXyP66dDyPOErFcOeLpO3u0fVxh8xj
QS2ucQ4J/I6gGaHV2L1nQmojZlicJMEIEXHgHK3Fm3JgNmolYaKlzZlf5PNe5OjLSjg89m4fwMyb
nlh2n2b890TwpBI57T6OM4gc+ahQH8BlSc4ViY3yfWFnJIa5ENeD72OT1A85UUxe83kc76WM42v4
S33anMbjYITfWd6iIqT8Kbu5nXNlbgGE2XWheLE3KWuW9l2vhafelXuqVjeKARk3XqJJmUp5Z1hn
n2W81WywsDOb+7rovhN7mLVzB7qi/MV2rRMvbZe6YpKlfxpwgJVNihQpu+UStllh1d/cqtyy37eX
QnQk0VU8tC3/IhDVW0vQkBo8dPeYQPwuKGVJ7Cc5L6tfwru07djfMK9SBg8rQjJzPXJ0k1j1GWs7
6IILEXTTyTpKhddyI8oFtLg26TmXk5koLhgLAC2rCCJi7E1W/BVDwH4JyeZSAmwzw/EaaCzn7HJr
R9KeVmK/qqD63eORdqS24f2W9LGLrVXS19ORNYz0PNqg4MNj6iu7DnJq70ZAOSWq71w8aCtKvcFx
xUNjDb5U2JtyWyElTK5S9iSNAnk81UCzj7OVZj1/pX+RvXDhu6vYbnUvOHFXdnH8Yw3R/W4xiWBQ
HAudBjAHkSO/JTua3tjdM0aCHckCZKXCOFVVdRY6Hwe08wbwu3BhfPSS9qOOi7mN16p/m/lu8TRX
hKp5wGwX7MoS5BtYGKokcxG+lX9R2xZ28rkIjpsIZMfZQRN/T5QkfTH/TrlfxdKfM1CeNTq+VKFA
decm6yl60n0JY9yKwq28XzgLHIY0bVYCNXJMzfPqyLdu0GKd9hKbWdNVHbFaOJ1gW1OttXKCUlh7
QR6dMQZap5RnSXH4Li7m43Y7NvOJ3cUXTDOvCk7Cai0lFxdXrYZ5rcrtYIm5974DUIEF/hbfc6G5
PAudOCACWtuROWBn+sLPNOs20Pk8177zsDLURiKiuiq6ssLXiaYKLZifGGViBW56RXso/4l3AXnc
MTxjSDcdHM7yemyuqdqoiSivmdHU2DrzeK9hYDcxq/5cwmF10dGKVtVXIaPWE2+P5+YzvHx3j5U2
1T8q5iROaGhZVV39lmMQbugvDiKcdSNF92D/sJ0ODqLYiYqicmlIpGceA5ZeRC2tf7RJCEuivrhF
zOhrP9DuzB3yVFrCi9yQj8jiQnylOUF8Pd+0NVxfkn6CC9Muz422Pk2Gbq0/M1G1tTWby+XgGT/q
xJWndbzN3mmZRe9F9Bszn498dPseXSfhm7j4YVa9s9vmwUyClb+hYUF0w4pTTvyzXETt9VhczcVX
FAW8/8DybifFF+L16EQiSlV7StBv/kvOOrwyY2pvdx0kBWrOwtM1yxXjglH+SNF38XQvgkpTcTey
/1Cgy915zTVGmFTp5NunJs9ln69j7xuit1VZbo9F0t/CFscThV/4MRGWp97faOtWeUIn2s7ffUuo
IrBv8KVMbC6MGRCjDEaIYcUZ545lZlccNzbFME1P2RdpYWvJ8yVsZvJRKevis4+POnD80dA32mz4
Tt25gk1Bj1OYXqHBubIppyvq/Ik2EUbwbdRgflzzhywzexcxs7lr/tJvg1vRKTBhPpJlUEoQOs5f
VK6DeDLCf7KYpUtuHxTAFICm2/laJZIKrxINmX7y7vk6zmt4/Pw3Sx8FObzodowuGsY4ly49dtBp
WwhYCgabS29STL5wZazxXU1o9wHVVFVaM7ZP9Z16/l0tc3gFM9qB3Zuq6M+l8xpa4hO88BlVDT62
NCxdvlJNhNmdiE1FaFLkQyFDcZSyWD4/deQLAP11T93dPdW8kbJPnANr8K5w5ma0NG/5Lmm9+HL0
2qjGZk63QfIPSgpUhpEIkprTmQDLhZOt12gWCJ1aFFB0WsEZQSCxdg3PPVH3LeKZUz7JPXg0SiAq
SLbjeqzKv7ig3BIknmUacF0lafwgmlFsIQhT8ZPWI75QF+F0GQ876IrXoozT9oFfRZm9inLri/Ti
yxsmhdtmwzobOZ1S+pxx4dZtzmRMj3c8biUjpFUQbtY31+Qu5bMAlgbFXK2SeugARY9P0ke5blOg
bCc4qnTno706hUqmIEyPMW6/Qi881knXU9HB/8msKexwajE0OiIwL9DZaBQkfwghWLHsMtF2+yCO
dbAlUPH5/6ZMH8j1fFhpKfMii3Z3fTJcc8viYCuv0Hnc4dVuEvuNafrAHNHZwW8MzuaqAxBx6257
pG4jMvnn7zG3+TIyCFIKFdQGa19KJVGViP4FUmKX0M+c+E6IktyvQn89ebtvZfMAvLKuN/mtiBmS
ghSw55AfEXj5O+IvhBHNtvm49x6rAl8Zcm6+UHdBZqO9KSAubF0qvmQ53MfPI07RAtcXhYdOJw95
7b/LN+/huJTTyTbMjncQZmTUMxj5Q00BjaPBNqmw+Uw8ZnhM4BgVzsoci8sST5yNz0aerkeodqxL
Km3yXjDqIme5OLCE4vV+T/1QwCU/mR8yJuCHC1pgLd6Br2c7L/GrENAowDkAubxlI6h4DprQKWa2
vaQ27+qxvIhJrgInu2rx3p+hI2qu/9hs292nKqdC8/rVD+WBJFr0DjIpbC3G/9DJn1+9T/zazP2d
eddBTcO/JY5BhtSSAGnZ5q6KdsfRxr7GBFzRhrhlyFfhbMlWvZz7M4NSjVv1q2aFoDPs1z4ABbFr
XgQn8Lh1fFvOmTON59LQ9F5zkQfFsTkra5QfTvZOoKCyyMX9ghUIcPv6E9ov8MGDJ7SfP6HVQKlO
2sG8UwwnNik1DdveXqkp0GLkwsYpVlnMqZeBhrDMAH9UgKZ7ngSaZIly82GrUYTONv36DS5knOcB
1vNXcABg9u0wYeDIDS6sVuOpxio2z+rLpr3fZFdOtHgpceSxOfg1GNUP4Tygz//yPg7waHPw7C73
Jxo8Er0JjGYL0x5PvLP0OJp/ZFi6PtkXJVdlTFHcY/L1Rn/bl5gEI2LZRFw2kSctZ5+/Mnyw9mPn
0sou3dpPXA+PhjOWMtnImhD3jcfW+38x/L9c7AC03E3bYYz9vXlXZO1plEcLR0OUGi5sUbTQnFBa
JGheQug3Owa8hJA1Q7HdJ4iGIeO+aCDdZs2m7U06OA7wV0pcv6AJtp9iLzuy2+2ZFpLrn/L6NUWl
hNu+tUgWkPzlIPx9C9QYn4/4NsdfctfbDEKL+eOGGJXVYU67SwjVChkoVw00XpLGRG5/PwMGCZrD
ls1iiReJXVNyQAw3uNUlxnVAeKmr+DsqCIG/DqBssK9rG2UzYZchLJGO6Y0XqorWi2fBx963Lbqr
Iah4/izVODZduAlp5kmTDilgiKkEH/SbFh7KmXi3O4/szPho57tr2WUh9nSpVehe2Nv0g5v7X97V
wQinmZXsvTA274K2/SQRuXIICdoVpVobd5XGnmzYzlJ0DaDJRQUagHKdaGyCVsjQqfw91VS/Xr+z
3yY58Jf+PV4H+0+H5/1miDy9+wi/QXGDbtTGQTXYrbznCmksWX/yZW376NbL4i9iZpEqKJ/mRoE8
0iHCNwkjH5/ocOmH5oRnr9+p97sXC9sqoJpJ49HDWrtZ2PucmqF1J9vlMhmJVLENGPr71y/zG3kV
6/GX6+g+fmF1MaN2tM7iOti2KPocfWTTdDdwiImIuDkgSB+0HJNLZUtRImG5QC2lrNLXqs8Lp4xP
PfH1WzvUpPw4rj0QUYdeEY4VHFRz98lmiwy+sO4m2j0tneIodGH1sSmYuj/oFDLA4uYAFMBzXr/8
b1fWL1c/CFW2zoaGrSVyv5Y8P/CrL9oLCN6abfvtx4p+/Xq/n5r/ueBh10EqyY1t5zxuG04fVEYQ
ai89mbr6dBlKf/broX9yHaxh9/CN2vVM2kKwzLtR/GpxjPMm0nFYSySQRbBaIYz15lt0pEON/+Gb
CQ92nShOg8GeU+tupD2URaQjw1chl8SumiUpPkiE2E35SDgMxiP+5tt+63oDh3sfbHSPgjKgBWZI
z6duO9nFPrZG6w6CKr4iNDNGqAzNWN2yUmOL+VG9EkXp9ff0srjMCfbLZb2DIkJJP+BNaLdMyz5b
J9vbeZtcWLtT0/sroItaSoEHbQ8knC8+ifJc96c7w7iMmpQYc3tswpof4nBNknUy5DEgN/Vn+uwp
C8IDeW4ccjRwsa0YgEwz9dPSkRNRyEzb5us+sR9gE370c++t5ab7fjGclijUiAGhgx9M+N1uW1Vg
UdZCntD613yrevNYeIhIbgK5amLhahjWr4/py80Os1roZoFLVduzD7vxTJZdF+ZuCO58H6YiygcV
CNl6Xr+KIqnnD/icvnRwKoHW55HdxsFdt29oO7jgmjROs8f20+sXesmAOSBKHZwyTu6EcVhswruh
R1dM0wxOWo2eGD1EOKk5nw8biA/byzcu/JKUwpXZlzzXtVHMYsTxfE3Y5kSF0ejCOytq/moq832O
onNLUNNkH4swh64HvCLoStUV4VD+1qMaQS7YnS+oVpMOeBZadA+VLQ3KbkicS7W486kDDvcyCM9d
8wmYrgA4CDd1d9zk6WqbRr2OhtE2pSV3ihmzX08Yoa7gkKgKo+CPgjhzx0ZjhmUF2ghdXFdWFZkD
GJQh3JlP8MZhM4cXQNYrcflAkYkUpQ7iGlIlpaaTreaQVkpD+7ikvkulEuyDFB6qyXsh1oIuxM2X
dQHTSc9tWMVfcpLqg/SkHPaP8qrwo+5eeiy3ovLk7+45XLbUtQ2vwa9u758o626aXqqCcEsendXH
6c6/GIsixASmu/C7G4UL8jPiV2ofll6cI7rCI4cXvisa5eaLiZnlX4Ho6nHpoXzsdPGtnF+Nub8h
CNu3+a2UWurAwdKnDYFQJQmBGnYLBZYMQcKuXmY01QZld3EyXqZUVhI9xzcbN7jiBqLNV2KUpO3/
4scPQE8RquKUauO+84vzTb94qugrDeOpt2kC62W3JZAZj67+NREilMUcGCDFRX0QRJur2qWS078f
CxCU16ftUh0/WJmha1oUh4DefeuQS9EgatlPuWXcUX00u2/z+KGst8deIdBjZC/NsPem/ci7PYBM
mH43N/uLESiFyER2ugxSaNlXMjkQYhfBNBYSKmhVkMIwYDA5prVzWk0bxKsY+C/tk0JCX+nRFJPO
bvjJujeY4+oT7jm783AKB9VUtwW9T6pxixfLtMEqOOmeljZH9nBfbmLMTFxgvvIr4yZnY34MdXib
mzNtaiPjnPGac7jb5rtu/8UZh6uwQFc7hKeqOlMpD+AiWO+Cxt2jCaEiG6Tzhz4lIwVnZQp44Xit
F6yaeojPfIqIafS3j4m9uatn82nqrGs6sJ0GXXUrL0yV/DiCywB5Crfigzfs6y+W9aVsciiksE5e
f3G/CdE0XJGNdNyjJ8USKPwSPVqu4RRwiTmC92hElBqpxsvRO7hoHpDb+/7RnDqSQcAz1FC8cQMv
AY/nN3AQvu7sNHS3k0WYbC/sOOnmy6aGSvt1mGdMX1xRu2yQ/BnI8Y2Lvzy2nl9cB84vT7+FDNu7
e9O6I3BbjfafJI7YdTdAf/DBCUuxwkf/9yNUlqPzUI6nSQf/uDDfuhXt689XELdCXOF7ARkDyNrz
WwnDamuY2/BHLLRPhkXDJYwFuJnwEJ7DT9KbkF/VDN8OjA576onH8OweDs6eIZ87uHa+dScbKrYq
MbpFilQeAaCkko54UGqBrCIlQBhj9NM4UgIyBk2+XR1Vo84TjM862cGTxvqHBwGgGclvCZREBrAa
rIUa+un+LHmSmzn0tvWoAthFdBE4zSlOu6qKyrIHeym5+7yZ6B66GLx45IMQdKowUMUVkZi9xCbH
OYWsjEOaiuAj1U89+EzdIV9axpS0bIYpznM0RqSev8ro5vCB0+UYGae4v3pHr8/RpR/K4cT4taJ5
sEDsqLBbVIf2nbY73oISCh+PthCKJ3ptFibRehVaTwGcew7fobzxJhxrem8tWBAeiVqDiH+v8tmE
O/88PpTZ2Cz1J2sEvjUY8yk8kbCTr9PbUSqw7/fvZVan4khs0K+C64uxWPn145SewBXFUG5cy4ql
YsXghN9hULSf/dPdlJ3UYJGjVxyDTrIP8rU/CUkqMlJT0aqS8sibH+SvNMFrVRbPSSChkAhRuoUF
v6W2zZdwAA/F8F1gPV/WMwhzdq5fp3gnhc0Pi12yp80e445o6ZzZNOgCpgL+XJc9DFm67uHvqsxI
dTOdbub9TYQw5mg0pyc3DRNs6K33fV6fvv4GXS3dwze4dHSAa4gw4zANJtfOpqKipkBUSY3/6O/S
pErRqnzlO/ta0j0K+QuTnN6xPOIeQKPs5+v97l1XnJZpStvNhuYWT9TbFVCxPjkhpvQ87q0j6cbU
RAq2GQJ5cIYA5Dh+kFcpG1mG4sJoj5L2aP+NdSYR+R5TN/dNgB57uNef9dBovUr32A3mDa4+1GGV
QyrkohnHtvXSpUujJlgeEYKO228i6U6UjnbDQg9Qk3naTq/2My5W46iPutP+Y7J3Vk296mvjjh1B
3WdAwKimwkCgM4mqWmyRnoEMy/uuScOi0BwSuZEO0it5jqtyGkf5QwbSz7eKqNTZi8593reiEbFX
EdZrK/vZUFMvgKpcdU0lUPYEixBQDEmteSqtKhIS2aiZ3dbFJamjs43RPFLNllWAvIw06833w373
yY/rb1xDfDDJ/7y0PJXYWjUn0cNz0zlVk8V5RCwzt9LN/WSahnBt8HWBeoV77YayA3sxUdSH2bB5
1ZB9FLSCm0RU3QU3qzGphPvqxBy6qkF6m+gNWMv93YEd0sUPA+PQ962lNfMvZ+Yu74zAnJnNmzk8
yjfWdbzHMrh+9KFqLeHWwhpA7i/qi5IP+m2cSN7Nc0kKyvjDnUj20ZVMFnl7i1WY/X6/qR/x4zsp
LHg0RE8R7VwXRgVi9Hx/zTvWYSBsm2/oyDsaj7bgWf25TOYPdZcfJ+H01+srd5FlHaxc33ZpVQXO
jbbk8FnNpKrioWiiuzqh7OqyccDQGT9yA7u8eKC6m1rVibYyha5eCpPtC+IqEWThnu3LR1Bqienh
3UD/Ym4E1iKBWdIxVHEpI7fp1eGIM0VArtF9rFq62b7fqdg0P5bNUtMAkSEodJP9wpijFuzRURU2
KR/UqTh1MRXy74NLoZtiKeCA7G1Y6KqAwcNJNzZKdjAJYmnxlrgYU4PEuUHHQPoga0BeYGJ5p4QH
lKjfanv5m6KRzzgCzaLTUYJwcIb5g5uXzsw4pvkenURx6SX3Tpud+2m15j5VsKM3NWuE8232MdRA
wSP2+5ulA/s3tYPnt3IAkmT7Pq2ozkZ3conXWcEilQkL2RfS4sZqYZywXS0e8bxnoZZ0p87ir+bs
k/OhNJi3JcpQGM7OJtVcxOldxnXWfvsuhOHs+NpiZE7WY8MvsIAygw5JzX/fOg5iV2n2UJv6G1Fk
InjcrqsfsFCwryUXRbyQXHaoMPNgui9G765xjHNOQUKphXuycCcFKy7qM/Yi5gchGeuvAKyvx5uh
Q7EJo4HWqk0qQqitFiD8jQ4cAD0ZxCS2f4JsSSfyQAFFx1LoYUifXFl4QtAVXVnLFn0qOyrx55Rw
jGxOIh/7cRB2Kv/ClVRcSSy4hxAV4/Jj6bekc/if5NMXnW98IOU3tCFPVrzeVF5ypEbpCcJthtyz
2kdJxdnRLTRi/I1qnny9Nv5N399j77gV9UO9hyojlI/nFkpWBXFTXBLHrW8TwzqjOreoOmPS3HCY
7nGZNzOAEjiF7ybYqQqYRydeWjKb8HOJJ+l2Jh4jQxIpuKHZD3amVNh1fJLq0OqaTZ9sQLTR4RGu
EffYs8TUXofC9zqe3XNnslcpBJCh+BRbwXvXnS9GIwSwrS9laC/jJ46BAaNAkxdhk4vvTDmIb+4G
p71QfTR3R/XiwjLj5ud/hoB2Imgw98dwVuXS3hQDDc1CKW4ZmmhrOMemk15u/QBF7mNQI23GsXw/
QIjhjTEVdpviM1rQ6UiEUta6uBLaQX5QKf5mKmbxbW809+3ELkDcROcNcrA2bZxVN9CgJ66ai8Z3
vsdR9NGrrC0Rp/+59PYXeZRjTlz9WY3+Z6vK/hTHpPUenNpGDPF5Z49vHDnOywpraPuRT+SkzeOF
njAdu66taiv7MJiR8JGgsN5HSJLbznkS5yqZywcGMcjYkAkANO/K0T3VSun8+oJ1UxbNpOJfmnFo
Ot26rrBWpOuFan1QQpWmM0xd693xvpodU2AfR9lqX8F341vkJByhvAin+EwUECM039Luur95SOpa
JtgtjQEkFX6eAMZ7OzNtu2g+SA6T2tAS0z3cqZzoGJ7ZKcQ9Iyg83hTt5tgfRM0S3OHOw5WZ+OjH
a5EOa4vVpo1+TJovEoqYCR2OMf4/brd9jjUBoIiWbGXY7wJr2KzqFDRFfJqsxmdlT2QGvmWFcUKG
BqjGpmHv3ffychRrmMFXnwvagpw7OZxdZMbZkY+ZVE8HvaO6ZpnJKmQ5hv/7r+n/bL5XNz8O3N2/
/oc//1VRK2Y0u4M//uu+Kvjf/+gz//6d55/41+n36uqx+L47/KVnn+F7f173+LF7fPaHddml3f62
/97u777v+m23fD93qN/8f/3H//q+fAteNt//+cdf5D2dvg16W/nHz386//bPPxRU/fevX//z33T/
//xjlTx+O/zt74+77p9/2M4/Iv6P8MvzmCq2dHHjd/2L5fzDxYjDNi0M4BA1cYGyartk+YzrWS6O
JliIBQ4FyT/+a1f1+qfgH65ryRwAuqwPpSb0//j7pp69lf+8pf8q++KmSstuxyWD54lOgKQYVgCV
TsoraqmxoOq/hIbVDJrSWP67CqBqQrSQDXso+X4fufFls0v7DOnAPh0/daFlOGsn9WvaHc59OZkX
me+auxPX32fWVbLx7HmkZupvsJrvmtHJj+p4E0TFKd9kGsPKpBfs7JxlVm+NnxzgIjtfh0Zn2NHR
1BqlSWgZ4Ih4tAvTKL8f6UA1eEfGvIW3cl3HfkIehvums9VfYtj8mRXBJlHMZu1fQiyorAesT2Pf
WVn7oNv/GQeIg64NjJNK0qwtgPSVWbEYkxVbxX78VNjRMD8Vc1wO30vaeyNrKugNNh0nvmVO91A2
pt3tpgnsBBUD4srTGpLRN5Iri0pgW1YDccTWSTYwCZ2psYDts9S+H/tmP1+NZZp72XHSjebwkO6c
iMYpiTtBJ6PlglV+MHLsxe6z1mu69sgyU3KntqfE+acXB2HhrvLKb6GmZGNe/2mQLxkjReigyEaI
ve7k5kcp3TjHzwDzpoWH/qZORno3eE5SkZwPLoaSx3RssgwXsek+jy6NwI/HU7dMMKHdbK16/JKl
+2BzSp/Z2ntnbb2AzDIyTLM9a0Z7HE8SOxrL921QRc05XWqSwV9tp329fcCCf2t82FRBE1w7474g
5rccd0Pm2jlmkD/Zuyb343U72E28687bpkhLGr7lA+qt4draAw/60A2NcjsND5xwfZl/bdImK3vv
qEXbUiQfyCTdHD+OzWasq5EZV2WsVBL+PNrap+zBsTOd7q29lRnrxBo384Nt2bvRvvCm7bb7K0ld
5EArdrXMntfx1M5Vcb410iicnvLCoaQms822tjeniFSiMHmqi2lqm0umYl1kq8lJtgMNKee8IREN
/WYqmqPRmvBYasvWbCAQNi3OmGNrZD1eYtWmLNZ734pN6wqZuTcyteIkJP/FxXcPD7YYrREjhsYp
03FdbbZdVROE+WPy2IeDEwcrm45O+ytnVuiZB4mVXOKXsg0vzYKW9FBpOcC+VmNf9jd+nrHXe+nk
V9dG7s7zVTPRMvKLndv1CG2gD/o6WRXWrt20K4v41JqOGb9xzFd9NgzNtw0eAhtrbbVdn3SrLOcW
idymBsPNo8yfvUE20XkZwqAl/Idi7IeNkR0FXjOV523uTdWA3+FcwBJmNtLo+zjcOZaT/V/2zqQ3
cmPt0v+l9zQiOHPTiyRz1lhSlaTaEKqJ8xgkg+Sv/560Ddwq2V3C3TUabcCGbZUySGYw4o3znoHN
qDGG4dp3FyN+9bSZTU++mfjLtaLTpJj9w8gi9d9vMddYbjeq+TG83UB+2XNu2+/1w9B//z5cv7Zv
/+T/hVsNx/Tf7TXXr2OfDa919vrzjvPnL/215Rj2H3gaQPR0PQpgOBweW8tfe44hvT9oHpAUQHVm
C1b8/2w63h+WtAPrcm4O2JPc/2w60v6DMyD/G7qcyc+BZP+LTcdyGP5ndI1Pkmw1Nhbf/Ovlan6t
m2rXMLTo0hs3x4kCYw876IFWljINLaX86YdhprWzX+zCaTZiWH0OBSvABkmhpuVFIC1LGo10VTkO
4ojT5Y9TMXqKA7Oq/U8q0/4LtGMIrrWduykHlbmv9sJfvGAXd3IcvjW9xoSubZum01E84PX0IdBC
VidLVku/MfA8Qwfoe2Z2IzurUaG1SMRMLPvZcC/omXXbblKaIMy+rdy7RLK/ldY4RrPhNDibNogP
7qcpnQlWrP35VPkI4XXkSBbiV9n7gmah68YfILiK/ACYIqY9LkyxTJOjEfhxd+oG00rFg+3nKWyt
WvVj8sHA4x3GHqYvNPMFV9nzPG75v6bD2+97eV2an9vRzPvpyjFA5WiFZn7jPCe6Cqz1bpVARO3z
4tLVsu7lnNq9eVWns0k3uRKdU1CVgjkvA3hXYfSBX2z61Mk9yk/LSBp72lQL4j7/kd076VhANEyy
VbB3USHqs4HqoGRJcIre9rJNj9ME+iRn6oMZsKVJpvSHUHmQKKIKRD18HU3HGR7tcfHBNPU6+6X7
VTSplM0nuGLplAviUC9djc5jXcOjFXYjHYlOzUXYTnXdXTc1/aUrWHdqY074cWp0bHk0aKdtAKoJ
d4Cq3XzrCvulawLNiqhe3L7Ln43Om1nVyqU8y3UYIxBlu9+Mk7IPlVYjCtmmPzv+lFyleWCTa50H
lzBA9yCCboksJY2t2Ra0+vOiOE9J6h55n8BIMPFCOe139pOBmyzpB6PvPrnJ6B7bnGSRTdzWkxMO
9VpsyRGLn1TqVi8Dz1psFmCz+9bI0ELgjDDeZG2itwbF784Za45tcdt891UxfoxlntkkzvCxUbDG
raJtUy9VKLK5dTb84cnBctGs00MiFjnv8WqecSdtYzPMvW7cVdbqPmdeYZWbUXVSY2m6dNy2E+tw
qReqrFTooL7LITwcvHoye1J/C9VsVOxlPUBtLgirMUoHNTiaXhHPRFOOQ1wglpkKLjQuSNQ1i0NW
xMMUaltl8Bpqn0mcmPWNYus5xmLK7iy0qC2S2tm5aZ0h76B2luZ1W7X2yZDo+mAipjSAFd2pEnWg
Y0ZWDmfHS2IvxpnUwq2vNsRwLgS7MuYZnGwRjXXDodC2/eAhikPF0PujcfZFkKFBbO1PYzVDCxnz
BckR1mghMQHLlTXXNUnYhWc/zWudl5HpVvaJvvw6nTAniqNpbr3vRb/E57gwxntlXQ7gxSrQVAoV
Dba0vqTNYqsoWSdxDCj+gqNKaNttB89Li3CxS1FsAg291TAnTWaG4bYz57oOgwsDolGJBVlnfhet
ae7WoS6uejhwx9l2Sw+TtqbCQyzPC7KUEscHr3YH2zpiH86pcrZpZH2dS7lmLrzYROBhvAotr1eP
evN1KKU21CbvKvOrk8XllkInDU3iYnG17dZqm4vOxVPJzjm7XDJMpyZR536cIS+GSs+G+yPOWm3c
6oa6YCeteMqvTFggj4tOM4jMs240XJOJNCK3Epbx0o66SZ6MBI/VrVGouDrOs3WB+2M3MJ/oJTZ9
RqejGMcds2r+MXAqbw6dUcy4qhbFHEmDaua49mNrw0PJzXi3uFYMIJ8hGkkTExbt2luWy66xtih3
fUoVkmiGwAxVvk45YaYKUMxhHX/ycgS6tMKr3j9OEL/QeSdp2oeLGv1vWhnCjwYxSupTo0H7mWVi
/sItBdhIzW7lHTzZBJ9ZzLUZ8adVR+E66m8eMQdxODdysbcBb9AzZqM+Yc2G36yb1HembLfaLDiR
ZxnywV1T89uUrzVAiGi/B9hgwxDsraEMR9OKP/mYj2WhPdZusTGdsjWjMrPH8sWbEyU2fWAVTDFf
+chHTBWvQdSWuftp5kSLyshz4uyqq2bkDlUlh1RDSKnWC4LnIs6JSfyWoQPRPYACZ7B/BoHIJduQ
MVqkbnaDpL0TtGNUZM2MqxbcwQHdjpCvfnHxU2t4SXqkkWpwLzlXpI1nclrcjUxTJz3AHsX4ZrI4
ZiQJZmLETTTOeN/IVcI/CPw+AUPERK29UqxcS7oxGxdPvNYE5Dtkqkidd1zG39LcgfzBmzCPx37Y
hBbxtqwYS+KotYvl2M7fa/WhPVpRsw+YyE/e3t+JQ7r/qez6+zT98+n5Au/81GqQFElIVl0HcBwz
VO/P3vxPZ2dz5aWPF/WcVEO0IISeyu3vB3h7R3+OgG2VIxwpPUjJb0D4PkmnzqiXZ3HKDuradqJ0
50ZruESoY1URBsf8L9zmF9jm51t6d8Q39IomrViR2uV5iPQW1HhZt1a0HvA3C2kMtzQCD/k7T/EN
o/Sve4R/6OEsduk1XIrFn54iXcaU7Wh9BhfeZ17vlS9VYyoT++qisUKrG+LXZSoHdc6NRQW3gZoT
5z1Gy5sW6J/XgCwCFib/wEz4TUFqL40TD8p6pv7Zpt1jEKR7KdetoWk+5+sX3xz3NXE5w4BVsMQz
bgyuEkqIJIgWw49oP5vTd22OL7//+t96Jf7jsi6X/dOj6fqCZd83n63C2xVl/AUc58bs8B3V/a0e
ihu3ebKRnHo6uymzqWJdWbftWhyAkUNrvfG0oCUnImIDO5Y+i6OjedNYGsdT+lZ2c1Tze4TWf3sl
HOApWJA+/K+3JGUoXU3aS/t5NkjZYhPv3PUdcsV7I1wArZ+eiWNqD7tn+1lbC1Ff30ZKrt8/9TeM
1T8f+s+3AF738wDN2mu0bPZz0mfYCmKkWTy49npws+mdd+1f70RilSV9erLuW+PHeB1EqWrneZXC
KYEqSszb+jpeo//2fshxMQlSd0wPe+y3znBJrAqSHuTzUGAU03kJTrht7m9ih3vjaNa/8/j++Sp5
RJtwyRexId4ybx6fE2RioFx7XrzxbBcJvNZsMzp9uCYT8PjHNXhvwH8+RgZk4ccbHdEGwoVfvy92
vNk2B+MZKtBKfUrt76/FO1vLW84Rk+LXQS4X8dOs8xd4JokbPzsbKuYDRRjOuV/XTRx9dTfZXW1s
jeslKrfFgx+WV2Cm7y7M793lm51AuJOrRy9+znllfflpIVT799PkrUz0z1sMQKE5rv/J7X/zHBeh
uylexfMANLqx+2DJNlPFCux7xWO3dt7GknW9dZP4xeyT7mhZarophP8ejfvfbhTy4gWKYDPnWPTr
k0atajhLZj1rN0cU1swbhQnJhiy17dTqNgxWme/cjoaGFehv+Eb0G29N4C7VgIZKpP6JE6ax+/2z
+ddrwnGMPhZMWfG2sBC69ERhec+LLAdOSc4jNlkPvx/in6sO+9/FvN4GrrxAI7/eduZZdufX7nM6
SXvjBvqeU/NBD0azYeoV73zXl8nya+Hy62BvZnMWtHo0S/c5MIAw/PJqmZzHrLHfqV7+5an9cktv
pizb/cURkFvKB1oGCSwZZ3lniPdu5PJUf3otjaqEG565zx7tROhJf5r3v2j5ni7sLRni8m4gF7Vx
AbYvhmNvKz3Lz/Goyf1nHeqtlHcQfu/Ex/jYb+ft/Nlz6cFv3y+MpPkvX9PPo765O7/P0sUtLqNO
0fBY76YDboqb9qY9JdG7wq83mNw/bvFNCSQ7iEk8TgYj2Cbb6H18nMJpOwAw7NXh95P98llv59/P
N/amrqnNSsc1YwHkkVf/daZd660vQZttHOPD74f6t0n481BvuCMp2WZTwVCJdKPCX3dt/OP3A/zb
FMS3hTYI7pCI5t4MUKfAFKnKX6pkuKsCgalbTebIsPv9KP92G0w9gFkcIL1/LA9WPnnAA8azKdpd
CtOYntw7a8K/znEKYIpB1jmqkTcTQIwK/KpuX6aSSZ4cSFmBY7Ctgo35CKhyhFaMKGnnLtHv7+yf
z49QMofuueMTHM3wv77Cjm7XGGnny5LJ/qkrSXAZ8hHNiJ8EdR/+fqy3/pFMcgYDG7epT2mhviU1
0cMsPFMnn2NHACwvH0jvuSlVsxtGNxRzBTaa3iWlFw7yid7rNlFpCZvjrmoVcIUV0tgHJZHia+dB
enpPI/1W4ffX1eGJ7mAZy19vp9LqZm6dN9nnLnc3TdqdKOY+xIEH/4weWqJTrK/0oelZc1y+iJFY
20zTgcrCxi3feUPfqqku1wJP0HEt8yJt8tw3pzJ24aVtTMJUj9mhvq1CYKwdtvrX753+/mXaXQYK
YKmhRuPI8Ob9WdKl6fum+Gzv4f4EzSYN9XVyylh66nXTvzohYUfhu6k6/1iALrgKxSJZGNQ7bzPm
mjVxgZaGz/WE1/VIHrWNh+z5ncn2j3fWxqESg3tqGGFROLx5oXRdKWIpIPs8yN1YHq3DfDbC6SR2
YjgSTcXp/b3b+ufDZMjLIgRWAJ72D6taWgdO34n2FWba8/SA8UWYhd7e2iNNCDm+X+NT+dfC9Dfh
4m8Q5A2z481//u//R7twF1eI/zPj4+q7aobmlw7c5Rf+Jn0Ef4DaIEKgiwav4tIw+7sBZ9J/o8Qm
VICfXKYGv/M368Mw/T+cCwjC6UlccKwLU/tv2odhiT/4Vi+FOadFj56Z/9+04NibfnkD/gStJJKI
i5D30icUXMbPlVO3xl1BIhQqArP1PppV7sOwiwN/N/oxGucqA6dNjVYdzLmf91VQj5/jvl1O9OKH
M+au/sLK0/h9qDrXOQZ2bRBykdW3OTZS56RwSggTZnbxMItdaCGy+miMzUqiTrpm4VwH7ZWTZTB0
ZdPFz3PNkY1Er4RewUCLaF8Gnfk02TR7NkXbD3v4yDSRjDqNsZX25vRs4AS8bfupPDa9q0FFg1wj
b+Hfv5mtSZyzsMQPCSqMxDEx92OdqXKjOxHQKRDQ/eiIpDhl5l6wSVkD8cKhiLjI/bqDGprmy1wM
5b1hl+WdMVdjufO0uR47YxVHdzAuh5MBTmYs7Pkc0D08WmXd3xhBfGlp9mXE2UlGrrviLOpnkt5S
4A6XhBSRnBM95p8YYsBLsdVXjl3EZxMCRaiGbooUnMOztrV1pZPReMiVwOxvyP2j0+YdnaOs7KOe
VC1NXqlPuI4/JvbZSbL4cYB1cErKXD7LxoM2SAJ81OBfepOgWw3btVEb347dT2Wsh6OurPzYORc+
qTa7ba8ldE48nCI8y/tTILW6L711evBxfvto9pV5yirB2uHNr75Mmn2jpvWLXYjiQweDATswK79K
+iK9LmMffubUjM0no3adbUCQ3ndYBH5kplO2bU0//zL4GTFhcqwjS2jvozQHfTP3Wb7Nx6Q7iSBN
q91gZuoVwo3xJSkBpDfsRKh7HFvvhjkfzwKLiytPl3rv1LLYF5i8nqGNYg1h9vPT6lTDXvbppeU3
L/gFLrk+M171vba85NuYK2NbtDgAZ3QoIjEV3rVR01SK/b7HonIotn1SmXgL1cFD56oimqxiubOH
ZDyVMkbRaMbpvk4mP9t4PP9vyiiLa6dSyT4R2ZcASAdZSkbxEmilNlhs6o95Rnu6LoP0Y2VPxlMH
FH7liOGiXVTdi+iM5ElTs2wH36LZMOtZPFQZqVlWaVRHOZjdoV/n8rkPpHimKae2flmmEyF6iX6c
2FlDk/l/m4tJhx4t21MTdyh9bF6nLPbTO6PSXhSUjoV5geHtkSgT0pG24xNVe7tNaUdBTc9wUzSb
4EgPvDvZcJ03Uus8crNk+VIsqzo2eSWOq2cV0aAyHJItq3pOpiq4yrNA7sw+Q0XcNOauhtp2ji8B
fvVSwxX2JpLUStSWFGfDNaxU65TEMa4tAt3glKp1h/H5sitgAe1Msa6vtDCM+3qe562qEuewKrpF
iycU/efCivrCHLcDaW1XSSZysobK9CqpIL/KWqQHb4lz8Numwp56MEKPzMjQIv36Jh27ALFz6d2K
wQrUZnJnZMNz4JPrBJ3Szwpz10Pt3qpk6ENnGnLoL1oR/Ygz96U/t2xnc3GvtK8ckoPqaj9oU9xb
5GnRVpvzvbeq5sWb4+rU9aX8VE5Cn4WZFEfTi+njSWWcczNRirYuSLflqmoLAXu5RqJHX7U09L6n
/kdPsOiNqO0RZxuV3bZmp+jm9WrblpWHlmKwb2WLcKRVdfBsNVB8Jt0YkWPm7SmH+HqZKQNORs1w
g5nbGE3weY4dwu9txked03lYDn7P0mxOjX+ox6B+VATfb3kqNmLzen0qy678wAtf4mF2ibLPrfSY
tzZ+uvFoZrhvUTjjJxbAQWolJi7YCyuBKUk8Dt5tTDQcffeyOs0XD6zY7otzYSXluS5XvbOq2rsP
qtH8PjQqmyFtz/7DYhtq581q/aixHV8Q/qps69SIvZmxAz1ipMdPpXLla5PW/ktPSO9rVrHIxbaZ
XXuZmR7hOcyRbal6GxurDmM7H/cY93g7bVj5Y2tDsdpw7rFwqVwMcC2r7j9OreGeW9tEURaYCJp1
Enx210VdQWKgbjLlfAH7V3Prj0322GSF2uWjbT74WYqp+kKHwhypXs9LCUtlLmb7YLiLX/ih0daI
SZbG33m1zF4lUlkUd1O5t9UEf0y2/RIcNRr0aitWTlsC5+aIF8K/FeNMq7EV+Ox1FUUinN1DJUlL
oBs93g4rcuXNujQwKOY+D8UULIdFGMO1GrDCAdolWsep1u1UrfTu4X3iZLFikhsMOSm2dhqLzZDO
0z5vVfxUSX6nt0YzbIPOj/ylNI6NhcLKSuv8aeyyoNt4tYE5OWHUkZEW+uuwGHDo85Q1XEpNm7/H
9a5u5WkkyRCmgurmYzAM3Qfi2MpLJniq8HKT2YCIQAwjzpJFfE+7p9pmedLhhdYMe8fVGdq47MLh
WIp+P06tfVhGlYgwLbzkaCOV+xsx/v816//i2Pa7mnU/Lq/16y816+UX/maNOe4f5CrAOCaV6yIu
v+BRf7PGXPmHTUnqwCTjmC6sy4/+rlqpWaEv2wLA37eBDv5Ts8o/MB3D0JdkTsheIPTWf1Oyciu/
mqVQTuNiCDgKCHtpu0Id+7Vmze2867yAOGRLdMM1p7o8tJ3aPAXNoq9RmqIxG9ryCm6Me1AFJo9h
3+EUMZZZRV7WknbnsjLAkVeIw/3i4+8adAVhvvBzQ4s14ZI0V2HzPg8TzCtEnLnusQZODZt6ofPu
6WjDYEn97G7MZYm5l1Wlm6VYrW+t6ovIaQeib0xUheOy0O/O7Nh80CVciIuxuMZRIJ+L235Uqqd8
m5IPmZq76044xafcaYYQOpERdjz8m4DOcmTAE7q/pPrckBhRnGC+gnnPE3xM3XYUKkXW3gVJMhGv
FeQRnCt92651ozd+2eLf4NnwTpDlSIX6e03EA8Kp+KCrQt2YcZ48KzEON1maZVZECny7jeM5/aZ8
J79t+wBvTGK3bjrTnb54ykuf7biqeOJerKM+qeVH1JL9HboPlpB14tWdhffa22Ny7180nLDXNDUQ
1g9HsgXgDmknuatZhQ/Kmepdky7JrdkUFFCdQYfV7yznTuayuoprPeyX3A32S1c7n5VUS2T4Xd5g
BSbic4qV/YsKkv4maFan3VgYIp1tVwWnZKbAgiw3Xcl2dD4bde2d82JxP8Seo7Z82PzJK3z9qaxj
9wiOJz+wnWJQsnR6eoVtQsBFLcdjMhTlU+f54miS0X3wJ9I6QS+Mg6tl8jKoZLzWHmSfDYkwTrRa
bflhmBLJMWcMvpaj4eNTuyh747lkEC6OrogbLceDC0H75Kh12bvuWOJT6onbbGqCm8Vo0MyPXXGW
uY1X+KKkB49ioNeMwI3Ia1bl6Rj4uXE3xW72VbVdECU9jqG4BZYXR5XM8L4mMaTFvluIMVJYAlPt
C/NQNS38ZbRbKJ2G5oCWb7pbYtHFkU5Se93k5GmEgdVAOEkK+2ao4CvZDoX4RgaoqIKqw46VWhAV
riqCFMly4d35/ojw1Z3Sx7TyIH+vYm6ftT0tn/thRatsr2bt7ce2crxoFE0bvA7CTjEILkxscJJ4
fUpKM4WR5JeZirIlwVZ3SEr8461Bmrdjmrk/bLtNoUjTj4+gzSCfrc0GRK5MG1jmS+kSJQJx+eiN
9tyivCMVt0nj+ml2IChv8gSK43am/YE7cFY2T8Q3DLd50noHsyuzo18H6bU39yYkxKq4TU0tsJud
CC5eDP5bxlNwl6JOKwnAXvFkqXJnuLVkOhMWZiSvjtVY1wvNsPtqWqkU+q547JuVizRhfelo8pLM
36w6JUeb0ycVapO8WrkpriVGlzfVwAPeCHfkn2qpIKgkcXVgcx9u7WnNnQ2EMf/Jm+06oAScm5sG
DsTTnFbcWYcx0FMiZi7KMLH1ixbPTY+lHJonE/eYmanc8bE8y+pJGmX/xFFSPXBkzzR+/MVKxd+L
5dZL+NwQqxT/YhIyTh/TQPTtdb14Oa+b18mNcorKwANAeOojxWienVwPHnyotVlC0zWCfNiN1TjJ
kAzY4ZvuocdcV+ijBGF4Od/z0EtpbfnAbP2cFPHltv78ik07zZJty6rXhO088tBaYylu4ceX5aZK
LTk/iJl3LDIC03gQXla8BHFhtds26PuXxOnkWc+1uKsJ8bw1FyFPMm6TBSJd5pxsZaz48tgKVdTY
E9aXzd38iB1idaxdF4uHVgzJk53N6hEB9HhCR1uRqDyYVJqBcRAX1bWSw3JjVqN4MJ2ufcrREJCM
S7LoPTzm9dF2ggJrJ48lNhlU/2UuaZnJfEoju4N9Se+imL9lro3Jg53lnIM9byZ/1Gjn/tPsp2AZ
ivfjXFozP6NpXVpR1eZIsOcVbwgpVi9C1JV/V7YDLblWtX27UqhzQNHZiFU1/SAZTV3hQBrL2y+l
l/oXKQFWMPgmO70KnU5J98xRwvreyYKo2jltK4PN6hLaiO7JHnHvHtfxa9sYqC1rTQ+WeTYhYlkn
e8GICE9xtegsHL3LruV2fVeG5upNmEyUq0f3K+NMsnFNnXWcvyFlX+Zxqdo7t5lKKMkqYxHBtFmH
g5sYDQkdhjTCfkRqAKJNKYjjTouIs4GXV2DNLz8oDH6Ti+rAzCBa+rG+zr05cG4TItQe5QL2EVat
P5WnSVFSh1lFLzaa7SHAwWelX/XDJ+RAbD3YE/ssx4a6k1UefGjsVGL2k3hWtUu92fAecKxpbezr
NVqXsZudZQd65Mx33jRTpYc+YFJi7QzL8p8SMLDHALu9Yxuwfm/VMoqPNsQ9FwbNYhyqtTbAYXD0
L8PEnNuVG0cQdRw9C5cj2ljiTidYGX4v+xhe3KKs9YmkYKyGqoqgvhOULsVXPbCV96DUM8fLcv7M
VjDfyEbPSRTPeSs3pnBlWJX2eseRk8PIgIjpu+vH6nMaWCOsR1s04EZxnd/Lpe+iMcmJJMmt4roE
396kMbj0ZvF6Fvu1VzHTj8smDGIN1k/IgyZY9WVTfhlTVRJ50PV31izXT3Lu7HD0V3KhiO00dmlV
isMwCQX9UeFy6HddfUeL3ThbKGSgQdQiP5Ie6x5MpyUASQHmb2Qe97R88/ZzJ9NpN01+cQ0sI28G
UXTHZZm6Y+GJ+KWe+u5mNsz8VLvNRRzWTy9O0scf4eHiHBD32NaQuhM/t87SRdLU87fUCZqPHgQd
jNPNVOwr1F53bT3Uz1Nnip1FyOgna4JFuyn8xT3GbL3HSfrqI4/AV7g32OLF9tp8F9uz91g6ZQ6P
qM+y25RAmo8w991rw16MnS7s6URyuX/tzCBJngs2miUVrV8ixQKvvnFacbKo254SWVVEzid8ZaWp
3ZfWzuojSJq3L+MA8GCVXvUsKj2eK2PN9uiayLlZahOLeC89IuM2z8NSuB/MtFfn1l1qmIRtux4k
e1nBTSZUOn7r6JXtwR7GMJCx8YLQ1Ks3rV1iMmLmowLf0JVNRoDN5umumRqYbGj5NlPXSeuo5WJE
vajS7zLAKHbDsZ9Jj32cPmnL9z8b5WwfTZRKYBLE7eLEkSWf+6TpfzhJk3xWgMRPdIr8SLk9lpxy
UT1JOkJfNzpwfgRodW8kPsenyh7ZHRQI1cg5+R5R6nqzBJZ/V8d9cTOKaj7mg8yuJlXCLIQvT564
2e78Klh3tdt2+6GMxR4cI2A1kyQkq2LdFpnjRnVp661C7B+V1NJb7Vu8tHh4HeILJVVhnhzFiZ5u
B08YWK5IiVR/ssEsvfYFhyJ/Z1QZpm5ygfWss69ozYawr+SCPJ2lU2aGinqKvrD2BzYS9soQ7TfZ
Jw4zKZWLGXWlLmF7V6CRbe+dpsH3+QkQa5ivEuavtDEZi6f1pUvU9GRa9OvWuJCHxGz0yTa66lmn
lXVGo0IlDRJwCCSCl2aKyYQ2ZX6Ralf3BZ5w3xd0D2GAD8fBd4o4woguiPpq7T+luZWhvHKy26Zv
xGftNPk9+D7uQcjYX+aqaK/kUDk3c74GoT8NyyMYoAFNUAk8G1y42sGaDfsEueRNqus8plL1rRX6
u8WYbFiVt7oma7eYSesZEJA9OCv+Hm1d+/syS9aDVTjVWfrjisjTIAymqZYfDtSBXa8qtMgKHtoB
lxPxEY1JfYQ5Hd+QuM4pKZ4Xeu9Lc61c5xtyz+ZTl5RF2FhQtsWEWKJw7flzrgf31mrB4TdzHKxf
RluaRByWFYrlUjSHIVY8/3hIgq+9RTFRmdI41gC3V+gCqSIMQ05dVJWdllGlGkksVwPyrWMrjyZO
id9lL807lQTugztlxm2X+vG1LZVsLsoGoiO5Fx3v+8kVzSb2inlXoW8NwV14R1sbV7w0a8/x5Oh8
Q1lnPppBOj1ObGfNnpOFypF/KP0AxHOZNWmrbm1nTIhY6XpK/3Q+Twv+snm9FFWY41pwHGGh32lB
xljOVrDDz4NOe2n1x6xIfbxXWICXhn7/YLn9k9GtE0oUm1ZEn3eU37hreg/TXFH0pEgqT0sx2Dgo
zvJQx1MKAT/rtuO6Dveya/I7LHuqbWcGBrStJAes7uUB6eqKIQB8ULno4owGI7+Ro5Wiau3LfZqX
Az2JgD5BRqjkFBjLqw8Stve6YLydCldcVry4xfY2drdNL9wbF0zwGKuMbIiux9i8chYRstrgZgF0
/KjjjqhO9uXdHKPpNy9S4bBc22BvYhjAfmuXu8ACdfJTx8b5v8owtnODvv02wgUDVgMuBkgexbid
WSRuEA2ZxDaXaaSy1t3B8GhOrcziXWt0TlSs+UTx6T5l1FynSlvmtV8666br1XySC2SxYR7LCNHP
hOfUUh/WYLGfUTwRD8F3uLVHXR6BPLwdf7snjqPFg41RJ2oCYUYjJzIidoL4imnkhVol8px6hkk1
E9RbErDHCKzLOiRDE2zdntMci2cbKVnWYcqx+JNTJWwcg9lcG62V3eUJmgMnUMUB7GL5ApBA6Zv6
6pA640iUbLac+HS0Q3NMRlAhyu/IPvExGqtY3BCiBTbIkyWMbhZPzTDrh7agv9f7mM9A+Oy/QyXC
4Qazy9AzND0+IN3jjL4Ld56qS766iwXmlvbzl6Bqiy1mp/JZtLiqLyJFcZQV/daf8dBBi1cP+84Y
1CNHdn1q2IL2VioNfL2BOT+B3VR3LaEmNk6EzngrR2wlJydoP6SqynZl3pWRl8/2h/9h7zxyXNfy
/76Vhud8YA5Dk8pSBVW4FSZE3bp1mcNhOAy78QK8AU97Y/6Ieuh6/f6wgR4a8ESQRPKQokieX/iG
MuuTo26Qd46y0nZGRBsiCSMuJ7it4lI+yLnhm2prenF/NIBobcsytYKoAcqs2Y3caGqnrUMvKY7J
6JA31BrZmatUF67B2CBNlBZPJp72DjBoboWup7Tvh5TxjzQrlHXXGOaDF7btLvLq7MN0RvkIdpW8
t9HaowGboPKz2WyQQMU+gX/PmH7GWZudhdB5QtXZcOmHRFHQ5u70HuHtclcxQ9+OCQ3SC3c92veJ
YSCeRtdsFY/wvkAR1S9ZK6p94SIVUVktlod24vn842tKoX3tO+bsIG/j5Fv4fFCZVSKu48hzacDi
aOjv56Zo7wjj0/VYtsaJ+HvY1VlivM3cOCi/GckTerJiIP4xy21Rz/b9wNTwWJUtXpg1fToHnRBk
Kcqcsktf5i2cEqj3PsB4fgutKaro5tTeGW403QLBtH27ha3vG6RhmV82s/dAQgFmC7JQeCddF5Q+
ycVv1U4S0xeyG28N2ZeHqtTjFyrIwxfcxDxalQLXUVV4lOXidtgQgEDRyiolOWZmEZ+p81AagVZ9
32i5S4cQfg2u6tODnofRraal6lMMw2o3Kgow1DqXvzpIatvOQZhUtgkQwykR26FWyrMi1OFrkBfu
Vx17OFyM8UtWV/Xa6fXmFZxgve5htq3NkKcLiQuC3XIeVaRA3UQpgmYapyEw6sh4S9FFWLUmRRh0
J5vXueTAqYIlx+V3kVKmx6GZptnPjE48luYQvzjFJB6HMgTobJmGxLlQy9Z6Odq/3TTluyEmauJ6
evRqx9sv5dz/X9n+bxeh8f8zGOPhq/7n//qZJ58f/1h9FdVn88//0V0+/PrK/wFNKfo3nMZlqGvJ
29D+MKhbg1RHtJnw1QOcdq14a/ofOqY5QJANGwkXcOX/Knhbf8D68QBNAJKzwSwZ3xVv5SLpgcoH
CBzYD9oF9fOflLyhFfwNpQE+A6yHzYiIgPxXcKF0S6koo8fzDM/GemtmjgiL38YFvHGaU6EozAgy
+Yy7UVSfpiYs7rqk8D4m9HT6nXQG6+IvJVNKipfbG71vX8UKU7OCRISJaQYjyXuNRBl2e3eWGrUM
m4Te8I4eRpN+jF2iIYSVWq3yO1aUrJkCLUfU4oSwATQTNCPjGFZMhiQAlDvMXdBKKOgBUxGmeOKo
92FrVO4+qyQsVD+fMr0Uvmw1tB8JtGqjQi/UteosYK7peE7yQEmSdQYiQNyPsFXLl54KHRp8EGMt
1+8kbjkDbpsZqgj+YGYXoFxNYaCIAnQ17DTHIEEhnIcbLSjaBQNeYQLWpaKiU7gWYw93mzbxvNTf
NNNMSF+pYamez6PWiz760Sp4cCrCTvB6s/Ni0CdolU5mfgGUQMqpHMZsRqRdo0Qo/DIF3kyG5VCr
KX11HIfhViLBMP6y0AdROGA3KqOHOMHT4ISaRVPSqFeiadxUCuoMvyxbGogFg+mcPyWyTXbCFJUV
7rsj1a7+HBUcX9u1JgozXHdx51Q/zGrs5rvMAjCJxyQB/Ysc0jhHXVbnt/3CACSZPsOEovdn26KD
RxPCrpT2OHe21p3DfughGIdaX5VIemFvMq/plGvamzN3CDUANZ8a58dsxeiaRaWZda/05SjIZaJC
x8UYXO3eqyqHJxg2SrpmnqQeo4BZZ1PhbFG+Ssg9o0S3+R/6LJl2sxtVxtHM537eAfTUvNchVGJY
+3iIFjAalSRVaYvO0A3hTjhgR3bpFKtcWT3q04BuaNyvzUsAtiModZWtIPIPz9MADv8YabAlj5qN
H4NA78SjnYoOV1fed8Y8khaWzUAEO/f8/pX06jZ+zrCas+6UBFwE/FEhqmofxaVRWug2CyN7H1O1
aQ9UlYT83UCVdF6xWjTIyY0B1ZRAoeCC0hn9yFngopaY/OlRlFjlU6WajlhDq5j7s6C9ne6G2W5I
x3MH9BO8TZUzTK97q0j48Acnyzzrvetyl/wicQcvX41YrOtr0GKu8gKPM3fuFc9yoscKAjOFvLhv
sxAmulRxsy6wd7PLYiQxLJCBk2ao3VnTkFvHqIh+6SqObkdRZi0UYhwHLFC7iWXuvWJu43Xocg10
gavPWCYCgVU8705rRqSspZ6M6bNqhAPuczVh10kkfWTfg/exEecCRdWFB8Rjk/EAKRqbuYCekGus
c7MhPeVa68pTYnVEvpT1NSomBkWiMFAHZEsfaT0RfPqeXuiUHFMhmGWHvMHscasj8e1gOamGKApU
hUpyq7Z6SExTWj2y+LnSIhLfOXn2u+9mW11bhZ5CYgJ/0zg/qUjJSl+n3Jw9oPUajR8ZEIoa7t6d
07ZLIMsg0XBJxhQue5wFdaf+LPS6qPC4w2Ue9pwpe+fYwaXPHkYvVwcjMCMKp09zXHZzFrTaJFra
cYk60d7JOzwMu1BMwwdVigYZNaQjkUHApwr4vLgIjM60p+Y2J6dwh642WvJVdN5+NiJs+t+EISJ7
V4xSSeNg1PIkq7bJkHnJc5vTBj9VwDqo/ueaFVntyqZ0qL6IdrZRX6i7yiRRldJmvz5tlJhAF3iA
bv+MDa2aJT8FYfIWVbm4MiueCeiExX6pNTZejKj1aE7qh3NRDNmq6G01zALj8qhoqDSBWpPYDlAa
RIAuQgiHvKnmavMCTYZqE60iLZmmH9ARbZpxSTLVI4lHDuvG3TZhZVr5ThtmgBu+DRt2LClbES3+
SOfMlW+l2njtwdOnXg4+2BjT3faNM6U0DNRa2Ai4av3Ycjq4IKjUi7SevINdT+q8Y6gufjF5jy+Z
ihHGF9iGwlq1oczce0Vvuxxq2VCH58SmAez5aC6NzluRdarYObVRZ+codnrn3HfU0ylKodm2tsYw
2dlUyvRdq091tkIrQE+fXdpu7rnTJFPKiic8lflYJE2PDDJtCS2wQ0ljZdW7jaHwfBjQ62k9yirm
hmKWV4Betr1Q2fWUICZK8p2i9CuAjU2zjlUiUiuIRaM0zQq8i57KoEsQlnMOaHN0LpoIrlmPogzS
uFPag9uPtnZMwIklBe4JnQQrI1u49egURugseYMSY1GUGcaYfY7CiQ0cNQwQQOhqJerWyttmOAj3
IgrGzewMcutYsrYDsiSelBvQkQm3EEofZrSb9Nkd72Ytg4K+0dqkwQeaiaTbxuiVMD81k6VV6zJO
FUT5EX3QAGWUBFTNdpSz2nxMANz0E3oH4P+QGi8GSnCZVO7VygspPdtGUSUpjcwynebjqKttvaWg
o/bkcJES4qY+5xk5Xy8d7P0MQJFu/8n/pqX3edVb3SdVwgiFQBGlhvhIUG5SLd8cCoXqm8Ms2r8n
wM9EsW7peKifkyeH+Bf4wVSnftz1YYbMA4ACPnnKSMc+cJHPZwJjKxHfNBaSBDlH56b6vhrjyL6p
k2QsHkuu0xG3DmouXeBLbzWu3Vqdnol76l9NHKdiS/WxGrngBahS8HZRMCrx7KAEZmVeEYAdq5Jb
dVDSXAuanEolszRKjep7oyrc6z7AYdAwKRiD7SS91tnhUCkz6Ztq2RjPyKkpGUMC7itPJpIxGgIo
TeHQmMzjDAQO6tCCEKTukQYHQl9XqH+gz3pjy1GL/DSBcU3SzpP/Y+aRFAZTfxGbMu3EGF7H0Z6B
QfWZkiGtJWReVHsxCbV551Ya4z1g9lZ7QUjXJK5rSC5FHxTTYLq3sm6Hog3GQZP7uFHr8qWKrAFl
AHWUUxZj1dBr7r4IGw343Fh01Mmczq32o557ruNretqmSEiRD1JGDc1QPloq0FvFF64qgbLWmKMf
1RiaxrEZdBqFEQ7qlyaDJeL7GgNLHoppnAjvPBaNVd5SEHGVW6uZavRtirxx6FOaZT/cYwWjq8eu
HI2auGZoeBBOxZiUj6T6IBg9LssesCC9wn4jjKIRN5Ys8vGzrdDaePzPs7L/1zSouIv+bwnXf28+
fiYf/3j86H/983/+FVC0bHfNrizrD8j0JFFQ1CEe6xc2zjW7Msw/QLNiC2p5BoRK57LkTziRof+h
XdhApD2GYXgYFP0LA6/ZfxiOx73qgThSde8/ghMBF7pQWL5ZaAgNUHbBlhRWFbUjFzLNv8OJIiTw
cnIRxY/mBnoL4ic+INONRysyGFWMA/rLXdqMaIPPfLL19oz12SOKBOjyi/2oNi96rp0jZCcCTWCX
5gl0Aj0Q2YrjvSDGxu2phXsyLRGUxfQ1pnJLaLoa8ztLlI6fjMA4hN0ch4w7Oe6jm6jLW59u0tmx
1OcioSiaj2Q9B5klXTBaWrJa2VGeB9lHBJqaLjucjgLRlLq1bnXgIZUcxNoSCYM0hIS667tqnAQh
8HK7ew4VUAKliV8O/UWQEzbSyf3etOQud/R2B6owfLHHB/REHWTjwibgH/3Usi7dIulB5yNEG6gs
b8Ju+K2UtTwIx3wl1+h3Zo/1tz29deocnZpYbkN0EiIXI1bDZpbKdZzkqEBu8O9NwPU1CiKtlR04
OiXszjQqn0bGsa8+54lecYWwfCzIu+bCvqWtvXWL11o1v7jFXy0LfHKTmiDAlETZ8ui8hU+7zluB
ierYf5aELWnV7Wc7IAr7ohb01fTyRIUV3WAVyhfuTcCO7TBosAjrZDoi/aIMK0UjTr3I57rqdqCe
5NfFF2V2TBtC9HJahHpWUzIfilQ/FjadinQfGYWDCjyTiubgwZzFKcpU9W5F8zrze53MGRUWeTuq
5lOS2Gqw88gfA1PRzkk9PYG63SBrdupRAFipFxvOWHS3Dk1gf8NDcwZ9kbxTPMZGQR9m0pfIUwK3
VZ7TX3EW3Tpe9TqVn+DNboZ8fhQGVWV1CrkK23vK1hHzlVNsawjj/mygkCwRrfQT914i0egnOzdx
fMwJjXvHyp/jkKbHzVyvc2e4RwQZp/Y5LQLMs8pXCmDHUTO3aTu/1yUgZpzCznnHo53gdp1fwryk
0g6YmGo/0aDcgmAYiIOHG8qFiJV4mV+sRw3xJXptKbOTtsqFcZ4t74iad7KVieqPhjkBnMOtuexC
nARQsiouMJO5tphTujzddn3x0RXpK7QnZwMc6NKHYrLXned4VLxTpQ0UDkyECcn196DEncDQziZA
3mOV4WmaUVcWb14VvlDiKLYIoAZTlDElNHaMQ+9OyeW2AIfqtSIwSTKPjhzMlezCGDc5jJmNaB0T
DwZVFT8VanxsbKfYFExv237Mn4wKMFNO2JZTWJZN1+4hkzBTGzrlBqt5z4QuAwd1tBPW6PFGKd/i
HKAIEOV6qKygLu+yNGm3qdW7kNfNn5Xn/WxN8yWZLxX4ov7o5hn6wWfWk8xl5m8jjH468bqYtJ0n
jwJilzYQxpUXefnnUOBj3k9PTNf+iCZwTZ8WFDt17CMxXrUOK/3NzpJf9AagygvORGRVTyCIVoOg
t12pj57dMhGnZ7fSjFdia7Gewl9l4TmrIq0+xmKeaU7BzdRMjLSomE7BNEwJUfxLexHvTj97O/xF
9XZjWTEq+PmxiTL7VBfNDr4aMuqdvlNKrlM9Ka1d2NGISlV8pCzlS3eyZ6VJ53tTJY2HSkKJGWxG
3X6FpT085pH5PqB3nidW+hqVw0Z2wy9Fn7ytleocOraMSYrIhCd5UIPpQ4qbirnfkzVuh+pQ1L3c
i9hYaXX3Rf/B2esTkK4shCnUx29SIMEN2KEO6PWFadIjl1lhi4JLtdW5mzwJV2njOGt18l5EGNiV
Ze3odu9123sc0u7e1ozbleq96dOwy7xavOnYEqzokzuBI7Idkmi4WkmtuDHp3mbkvNLK1F2v5h7t
Wu914j5O7fvU8967ErIL4DXEOcfaRXSuVw9af4eIYEQA11j7YaBJmZpEwPMlVCRxxKPKiLjwkXQH
57ShdwhW3QvMtJm2WTxDmujy6pjGPxSdJnAVTpuV6SoP8wg3aCBtEzbW45k/WaHuW5MJqdShSwPY
sqIAsmkcxO6q/jKhjPAEeqyUwG3RqoPs4pXuIZuUI/lGBaWRLjXGEY2er2Bvhce8bbc5T2onah+U
dk7fzKS3ADwN5IZlLlfxnEOJmRJzax/iX0OHdNXoHUDUifWYKvqmnuyEwK364TqtFajq+D5h1rWZ
vKo92WQpR+6vbargEl9YZsgsMTZB1oTI/aXJabBE48P3Lh4FDfbjUCXzutAsDL+U+KB0tb7t6htJ
YfQA7YUpq7F8NRe4cHRRh9B8ipx81B47Wi8bS0K+DaNqOA0zkP50jr5SdRxOM/NMFTYuJ2LWoaHQ
CMINIX9W53o4LJ/GWKwdWBY3sUCru26VZq9qaXv2DCy+QyAbaNi2Z2zbAxIoPEA2PP5uU22s9phc
IXto9coPlXO/Nktp0GFzlR8CCVtk2pz2ZF0+dq6yRzWvfoi8WH9qG862bH85kax3BhDck1Rr7Cb0
gd/z/bk3gTvjf43+eByxWCWOXi2Ll8/R5Uu9Nuxdk7fYk78JOcnjMtKy/G9rLt8tL1rbPxaNAbrK
COtg2eB73WWN0ktxZVreViTXjtSyQ6EPG1Td3J1jIPGE/GgLu4uX74/Lu+W7ZenycXmpvPzWKMdk
W2Qz3XQFQlQ5XCoXsRqGwQD6lDhDN09JOidwpeb86EZZuY8B6J5yRTFPy7sito6tkmT7Zd3hssH1
nVfjGBqp5HmDd9SnpviEHwmLzqnjB9lJfe80ctoQyJQvoSNO1KaKT9Bdje+2ZfbQ9vTN6HrhcjQY
YFuqqXjxxvZkXgYSU9H6POLTB8ugm7wMZKuyfgnt6DoQ0CV2hW/Bg91HRRDXLjSm9t11ZzN8AjFp
HSDp2EE4G84B7Fv5yk3im3Ya/RBw2G/NTqOwdfk+Tgx9PVVqtFs+GkI5I51onu1mtM8iGs/L11Ez
JDuE8qDzAG57RcsXsc9iRQnSeqiR8buxWi7NJk0ee2HEj4WCfN0I+nq3fEetMbxxWGNZuLyM2ZTz
NDX03fKR4l54gwT+dY1lo2UM87KGLu4tuznBuinxjYMZJz6iKa7AarQjEIckf2wdigaqKsO90xnV
XTQBlO+TXL5P1sSUHtVfGea82kbA6fmhhDxCFLc0TqMFG6BQTG0tPLX4EY32Oy3O+ksyO0tKIx9T
GGuBp7TR/VyVt6HjMEVbNmZYhVI8mL1nQ1ASWEUqWrmx9cOyp5Q0GaDMbD1asvU2TPDdoUII65aw
pFqVYw68jGoXHe7qiyf2GfC0/aKGaghgUDY31JWnI7FxvImTCp5Wk/xeVvXcIcBSt/45e0QbzZRj
OzOq7g6tzXKXZc18LgSxaF577VNftjdK2MASqov5GDZl+Zz2wHwTzyYrT1VCAUfRVvxCdbssVUY1
3aRJEm3cy8rFZJhb0win1bKUKoq6Fxll4WXbUWvN49hwBUDaL54Hw0hvw2R6WxZ2pHPo3RaHZcu5
VumY50BlLsMuL437jB1g+LisPYNbkI6XnpeRICn/KGyi4mWZkDRDkX7ITst2iAKSYs1KeP0BiaO1
q5ZmwO56EKI31/FoNKDv2BPg8WYbVdBKl4/IfOb7Pvf4Ly9HbCMYflRDAyOmy8pGlow3ddpgo0X/
xXKMnspvyu0F4qk8hdSkry+oH8MgRibbBztg/3UdK0OhDjl3Vr9uqVRn+hPtcdnke4RlDa/vcHpJ
eaD718VKdQETZh9/2en17bLhX0YVRR1RTR6M1bLEHGk80dj423CXo5Sjvaa6TVH/svT7dywf/7Jx
YkTNDszE7fLd99LvA10WLC/fvwXGAsmZRb/he/jrwXyv/b1k0ObbvgKb1XbxLVU3safnZdw4KJ7f
DMJ26I+5+GF0XZpsldqJw0MKQ0HrmpvWa8dm2xFGbpUBxkPriGFafW+toj0atG1Rrv+yZFnc4/oH
YFU7XIcQNHEBL9YnZ2rltCICM7DZ4iDUltuAuBrt26GHsf499rKOMkdvVKlrmk4ZVTgJXfKk4+p6
/aiEPXxZYaGCo4pb9JnGU2G1zbkuzeasl+Ju4BoFfiE6UgW3vw+xJIUREDfnZbU0Ms70WOKT7GMo
S0LYD/hFusfrxzaMnnAkBA1+2WAZEnDAMxDt8XgdMlT1Hw6g8eMy2vISlfFrN6rFn2MYg3ybhym+
rnE9rAyFf/plh+tevLT5GfW1cbgO2dAeCqtm+vMj/dAvQrruz5VdO6KJS6vv8P0zqZXhk+YQJ/15
ULlMfSCC4f77qIYO4J0Ka2t/XYciaulT+FH3yyEtK0IDBxBjJ8P+emAarmF+5BTNn9tU+tgiXuwW
fxkXHBtVX6K563fLicLdG4eICive77HzXE5+Prvm7jq2NCQxdCnVHU1qugoUJHWmEZAj1+OzChfF
Um1o/vycGpEDU1kprmNe/8FOeP7gyuTPMW20cH0QZuEWEsl4RwfAT+quvafqGJv8/1EaO/hQcmGo
UmiQRzN8faSN+IYnze1yUquBWupyMlyYKqiXGRokJxDnU5zdXs+4ix5CGMXbtp1GmJxca0jkpkfP
gHrkXAyCIZBuQY24u0LYpO1kAKPWa3eD69ZBjVD+dtkoJGbfmhpObcCyW+gYVbW9Xh1hwZOorG5L
Q+uJHQDyLd+3vW2uhVT7VZ1W1L9IHNsyj66jUeAxbydjWkHcBsnXOs5m2cv1wqVtRfWBcDLHw+J6
uqsWEDxwdLqE84oC2XUfy+o0P8MAQWiQq2NM9sv5Wr4HVZasaiWuNnHU/KonZbhck6sk1Oq7HvXb
oCgN6jXmutSwvY+7eJ8Nbnyb1cWWTkp4G9J/a+ItYU511jSeztGIdLI3dc3WNN9GCQqtphu7LJdZ
Wt21ZK1IYl5Wdc1MnrxuuqU1WWwVED5BYZ4VSEf3EMSqu7oEqmlE87nLTzNJbJrqJ2Cpxr5Ezfi8
vMQ63et2ajYGMDQfSKg422Y2nUDp37Y9NpoDarwtLeGzag2SVqN7I0H9wzDgHw69fYEe/YnuHiQ8
pwFo7Ew7NL3j29QYrHM0Te49D6Cus8eVrTjmuohkd1uOl7rXqN05uC527DgOJg0UHT4bYGU9KisK
BiatDh1snhxjYym9vDNKF365skeEor2pkbAARljxeG3T5q6Lbvv4VV62qvGXKGTYnegcOSe4iasK
jtuySEPSQokaQj0qJDdjGm2NyXj1MFI7egUhn5ma89autXsq/+XJjrwXpa53yYxoaU/pLLGaEc2Z
lzqnI2lg13KAFRgkmpPvsin9ldI1vKPvAajDsSFwA+TWuje9i56RzLcOnfMAcaJXbnUvS+5jS3JC
Evp5qpc/VA4QXlQcDmJQ8zRo49fGteb75RSmqVsEDs0g8nrx0Br4WdMWuG+6yAqIjOfNJHTlrM34
fPPrdQSK140Cv0+nZXrXwogDoIr5eRUm5z5U07PFaWwMW64ml78rN/X+PA/IUCfwnLYxTzYgmA4k
UEtb03abVqjg6dd3wBn1NVeqZSZOAK8AJ8I8UoKkR+FAwrsLkFcxNvzItkzkuSSPAa4ikh0C3xa0
fwmiEohd73RyV4BF8aM0h9OZX+pZutpsY3DeRWHJc1bpv83sxyjy/ASyJAiHNn3vG8QZJvzet5qI
7TP8vA9Pboy8yt7CMUr2aTzP67Rwnbe0KW7yZkRItioBTg9mdQgH1xeQSFa9Fgu/h2R5oyNmrxbt
gaIK0a9XPTS1E93YDSR1nXrPpiBL34763ASkUcrJSLT8cXKrh1hz4wA2pH6T93G4miZMtGvK1y+x
4QUQ/qN3PRtsCqGZvl0+KtbWagOd6ulrYY7FXm2zcd24Q/gWD+bJi5zqaUClEh0K0wgqgDx3qQPe
CKopFJdxbu5jLAHvnBGqqYUV5lsfUZFPujG6Kd0se6TS9GDEvbVJ8Dah4xxnvkwGWFZaTnVWh38j
o6Lcjl2WwpBy1yg+7OZihS5KwFzzVYaRgbGyMPChja099Jlt6fT1NtqCcfqAwqSfOiO8qWRk7pZP
7YhzKF0v1FhHZe3K6ctBXnxTQ/09ZfmMS5CkiFyZwx0ozn6XXrN0Mvnhks4bLYRWvOMgm2QG6XRa
zePpex069HyZ5ZnALc///j6BysXKl7G+t1g+CmEOvjmq5H7f60yXXS37u+4FRmK5TfGX+N7472t/
j60rlJNbOFvLKN/fo+fOsX0PjS27FrgR3IfrTpb9Lat/r7O8U3D3gDDkonbw74f1Pfb3ZqJxHutZ
cbd/OcDvo77uCa2OC8KZp/V1hMtpua6+7OF7sGGe3OMwHP7yzVJTubz8/aDr8aL0IwBrXQf92x/z
vQ8kEzwEIsZf/+Xn/GuTZYQyaew94tuuueJw+2kLknQFTnX8UJMInMZsjo9QII0NknWUzmQ/31h1
r6zsul1XKdoo9Gb7Y10qP7t+kr8ZA3F8oGwJ3D6VSsdzUg1AaadWvUEfSRzqMB23o2t2Zxc1+YC2
yfA+t9GxFcnw247TbVqE5gcwMG5fz+weTFd6mwy409Eza/M0GzkIC9HMT4BdW1xSje5XBwFSXnYe
x/EPN5bxq2dM1SpVpv4OGyEESAzT2c2S+3NZsKxCavr85xFf7gOz/WWVcecbVjg9YZNirqckMk/L
jocs8TbWOPQPy2EtB9jZMV0D9plO6VF0tnznYd6BIeq68/ITVV0Vh+Vn28gkrWm6G3TbbFrVrmN9
aSHNlET+vpw31zadH1OpGqvkAu5TsnTej0OY70DidPca1Neg9TL8Ocbo/nqWTBRzRJZ8KrGC95Pu
yMcGZPAmQUzoiCmEd3S0SGyADA6PYGAITMWcfGpuslqOuMEYg2YXHbRo0PwB6dtDY7r19QXMDVCF
sDP2VLjTvTo1a9Uuy1uA1NF+Rt4HQnpfBx26Xj9cYBarXrY7F0OVu6KBb5I1nbcus7naKmHobEyn
6XCfsHw4bZQ6tSo7gCskcH8cNa/5yKt0XreNhVGjzramF91osD59Qw7atoQtukOnBtkW6SgHe5x4
USnHNJ2xBfgY30pNSU5pqeyEQKmEP6N8mx3xhu5H/QXsPnCYpbeWSt6e5WAyFE1vbyw3Gx4Ssz6o
tkCQa5EIgR15Y+lQeEb8aDZhqxo3KWyeGzFX5g0UX3hgebKKvFTdFX2m/Sha8zBqBr7DjCPyMXvM
pgmGxyy2oi7nBybTep3mhnFzqLLwScfxw28NZBTR1qIHmTc/QFl4nJyyJX606ZURd8OkgiHVZc8w
ZaPnpst9vZv10zzQXgSClXjekzE4zOIvxpwbvo28lz93MC2lt8tSdHPU4S6Tw7NmzbfSUI5AM4A0
hOLdy8OTi51NW7ZbzRmfLSa/wLtIRYRduUZP6KdjgdmXruX5tvVTKvQoAUXkAWyBM9iwA/C+/mJW
0cBJw27Njp764k3zoozGrxcHITGKQfhY5elD2w0vGkT7FGH4QulHfMJoyuHUUkJ0AsDHleSbk3Os
lB4PkRoHtiqMMBZubYJ+NaDsRSOZiiL2G9Zjb5Q8AyqAs7qTHwYn/MFNY5bPtHHeK8ijqxqmtl8N
T1E0PqQO9XFkgba66jw6FeRgU09XE7oxlRPdyoJq9ui6my57cjBaAaiVrgS1OEToFP5iq9y0Xg18
dEajEVOflalH4U5DbWckeEBS8q5CH2Gt05CGWInxA7kl0BPvleIlmLQq2g8ubeLQCFfJgAdskRt7
DTqyNyGH5ZrquDFQ17D61KbAGsTGHPTW1K8mUg3YvtotTffpVr3pBouaY41Nt2BG32tJjXOaO5PS
wVN/Qecp2aNpK1d6fSr6RjlZlgLMH5+Xm2J+ckvUr0wngvqhG+aaiqrYKpEyP9R0UHGhCmZVo7VU
IMsFHdDaVWnlvTRZcq4HRT3HZag9oNd6tMJqQnYrpRco5pvZruXKBejki25QJt9OSvOGPuSuA1t4
0NVp+DSiwvXHREtfYoQyZJUBmNQAfoWCjCWdL7AbmvA7m3TIj6DncpUayqoXIb06qcb3ufKEfC78
bFV3s/PQl76jh7sOF6ufSOcFIhP5z9jKWnzyOuPeHdFAgqjb7aJYL88ywdrKjH9hLoeEiZdiXKFl
SP+oZoZDEfJoyymqYfD7sx5Vm+JysrqLHkgjw/yIA2O/qWpmmI4CWg4U8yHE7VBMufcmQshGNuHo
4zyHcNrKgc5HL40D4gfnqPDqt1maQCqypNmPKQAqowHW3RDGpmKVTkaDWp21/t9cnceS4zq2Rb8I
EfQEpxLlXabS14RRlt6D9uvfoqqjb787UUiiKEuBwDl7rz2iMdkmjqYdIpHYxzCdr01ZUWwPGnp6
wHAOgCewfJPYauZV9sHcc/aHyTouguS7O+EpofzyLUiIws77sDqj3v2f+ynVf5L2Fxy0ylzij/r+
KZya4oj3sbkQEAN6TgkW5BKWfGtA/9DcTB3TBA1/4FL6SMPmyemcswhNGjJaOJ1tVtmnDg0aQ9TN
q6n4V4XnHmtiyW4pbsjGMMmThVBt5/lXPbrebi6rYmsuN1U1P/ezE/pzMZV73cT0lHZ9tki0g2eh
V7i6tA8xTs3r4yKbXh2s7yuJsvtUxYn5FlDEUijvX1RNbroat2Nfl36tuVCprRj4fVSVlxl5S8cs
+ugOlXmm0yqRIJTYM03gcuYQfHDohLspNN8TDLx+XORAGISg8lu5HXbcytpmIPWezK5VFx0jUmyW
48lojOFUjWI4tVH6hR75s6KvSdEiWKoe6d3QZHJPqKBzOMNg1pk0VVV0rJ1FrKEL5z47KTMepwhP
/dywiDSqFyOY59vQU4ScxFdqvptF8YLhqaIBLdS9xGY2O0m1RdWkb/NAzjuwM/M2rTSNIRy/HU2d
H2aBFgfnrUsoSYO9uqjdA734T7ut2mfObWQ1ftTLd4f4BYUG67c9cH3j70308weEdwtJpjkXIC7O
ut08NZEkxhxfxZOZajc1MXtTGzVF0Wup29Uz6V2+HerBnbPji5rt1B9iV7uL4FVzE3WLMmO82o/c
7PrGe7UOJGwmJ71R8dbObHq7nd1vaw9NiMhCvCP6NYsK94ta1pNTNfW5CorSj/sLroj+NWns/nVM
4te+q4+lpTVfk/0xJbb1DQmIvrHtWB1tEsjuKiUCsq5kflSFMjdUIxYBYjdukzQQGwS+7ulxMSYF
4WDxexwZ69whw2SmL/PM4tvAKHJz6izftbI0/YKctHsdhq+AHIcvE/krJDoRHh43mWBZOQN0SbLZ
02yC1rXx/iMoMrZmiHu23vEZ58MMinJDk8ReQRYI1sR0GhcCdvSLUxLJ1dk0C61cJ2haUdrCFBp9
z1CDdHXvblwJlSYZcyqWQFeOYwaaAlsmTLowQM1QQB5QOgVvLO0Nv2rg+GqcyqPtKaqCmXZQczlt
W8PJL61Z0eJjubd2TcO4yZjBWu+GdYh++hvSTYjSjcC/2fekNjPHIH0nP9ilne4KRX8ySC1zOxWC
9XZi6ge7BdRQjcoCGxN/H20veHWdaifaQZxo9URXiTAAuQNUEALExHNSJYE/1xMnsHR2VlAli63u
NlBlzKuabOvEsQFWpOtOyLP57HIZ3tyoeKOJAja0009BhUN9MFIa40WaI1bA/Gam066TRv7NWcyR
ZEyLvAi3czQkJ6scQKFCOh1+1KOF6xtvwFWjX/p95E/NnCbct0M0n8mE3ZMm5Ry0FNSA0dratcpO
GErVvnDVU+7mwbWtEEwj52w3YULcVmEZtODssj6S25buofIgKnDD17LW+2uQ6eVrTNWeiqU73nKH
yPe8FNqR8yizkDIljU5GZDQZY39CM44UtEztM4Yqp66saxqQtq5Q7pah5x2TRPOObWJ7O9xD+orT
YMWAJdVxkCLwu3LE1UFI9085M3Zu6+abZ8fze9pV85ZauvHdyl2MaukN8s30ktjfUbEWdzdgpiDh
O2x0KyyZEaFacTyihW2p5L6HHOAMIju2ZoGNJp1O9qBj7wyc4ZTQlNiWXvxdVigJ8iT1/BwLBSnE
hT8QM3is4OpSkg+YvjmhRZyvNTFj61TsD8ptKV9Vjd92ketH3YjhehwSSidmv+vDEZHyEhre9J72
S/b0WpzCATZOeKNlNM4ZLlCIykt4T/AK0YCNLymg170+ByFOCxJuw7bp/IYc0htw1+9la1qHXmn5
ihokGUOFi/IMROCuLMNf5RTZ5wC0zCoEE3ZBldGgTh7nUxMEJkPzZO2HyFRPJOxB/I5CpJgtDtN8
GZ0ylOdrBWnWWQuvJXIpons6607zEuTZVQwFHIAgKw9ums9okVgCISu/TXrcvgSZvRm0XL46eMdN
YyHcYv5cTcxUDlkQpeB7ZtDzXvGMScbDF+1MF0CJNfknQFwTXYagFYxb1QOnsmZNErnm7TJXzL9p
Zj+PrjuhsQj4Odo526gtvIzxgrkA4WMZzHhvn/qyPBZGtscvHn+iSl8UecDbG2GlJ35o8MS88WnJ
nfNK9aS0crh4dX7ll2fFAZbqG63IZyni6XsEvccNqsvi3b8Qy2s9d0ZHLlcs0WY2mXESzZfJ0Ptl
rEvP6dZl4NXreiinTeUa6TePlLnEhbYiwznYGN57MHjVDxjMPfOObtpiZBuYxqUGNS3O02lPqW9S
EptC1tMq7dCUwzUxj4ZAm2Vnw3ABVv2t77z6ndmItY5iL3wSSwSdQi2LxSLMV3UhcSIdIfaab16s
N1SeaLXpuU/gqTy1Gnp0DDIbT6tbTNCUq8a7W/ws0K/5eNv24JoNJEyGOuKRonlozOd8uZXN5VVT
Cx6hnfOD6dWspdzY3BRmoI6tKrqjZTnoOaAkP25lA42tBBYlv/bA4sYdvuO8o2wcdwgleB667QA/
4XSuUfK4PtiVYhVBDqaNASqaE8TyhwJo6aCVYXZoLRdTf0zyX0K3ugN8onNGTWWdpiQPljDfj3Qc
icDOjiJCwWmTZKPQ88HEm460LdO93iKmE+YqDLzcz/tz3yDQr5IweAnRk1EuhfeheePJEiCCcBni
NQfkt8DN9nrdhmuUw/7kseQd91XC6aGyy/hQglFp6bwVqCfJppRTuR0rDxNeHyItCPdlcLQ5tCS+
l02o19W6cAJK3tV8a4v+cyhQYDXfIVnd4nE6Qr32kcG8O4O9NfXab0EbBnFxo8T1I+FTjjmFZWGe
KML0e2Mab5F3tHTSC0Xm5OsMtsUKo9M1I2iVRlC4g0zQnlJeA99MtAroEzNQDcdCn08TWYZ7fIDR
Fr1hP8UADnCJApr7YUacHswh9wVRZQli29bYpgj6WIxcgc1u3QYhHmiin85k0Lq081eCZvQO8HCk
GnvXJvp6Ut+MvkXHkcp0R04lMsvu1sW/tBIpZu38gvayH9M6Piq18hLjWwTRMZ7BSajO3QObqdeI
wb7almGyL9yD9PA9MEKvrb4PVpqs5Jp1wHMRzsB+opBWHURE3KPvYCUGHJNtu86ESv3qNLpscVEs
9XM5cJyFka9VqM0Xja/uFS8Q8f64iH2xSBCY1YCBIgs1vtfSLGAfB7vQysZtG1q/gyiHN1VkauMG
ArlzQahOR+FnwQLlwBlR7sUUVCPvawydTWrXYAPUBc1Xc5jddNM67cfYm8luCGIQNx24CllHoJqx
z9lB2G6N+GSN4tLaerWjhlHNZn8sWQt3ValvmGNDz7BBTYMhQyVr3PR80bCyvsFu+mbLXkLlLbyD
44672bPbcwyR8D8XtKHWYT9Q45+08tzAVPM5Q8lVWStU7hKkBzYX0M7SHFdOQgG7duP2YEZiyyQ8
xv7mkQuKaKQ0Pphq36IxBqiUvoyAWVZ1oFbQliDQSA7EDoZLNHs/afOc2qZ19nGj/8z4o9SzXm+0
EDONbm2tpM0PMDL+ECF2HYZJ25NzG51hNL8bmgHA3k1Y+ywX0wQPPB7Cq8Rf0mdpu8Oo+F4PINmj
FPAnPUWUOWAmIDO+Ww3FE68IWmhAdkK9dugpC7chmhlIHBpwtiydqq3BlLheKYr+p9TTThgzKzyr
evCf+2JoDqfHVqf14i3f2B8jDcsDpjGMaE2ChJpZjrZgWeykKbcOz2skBSupBGdo68lPlDaMBAnO
277GniXr/ePpPDe3/j7x4+bj4vFi/35xSwXePixqJLb8b2n1WeukS30xad1xLo4J5t1TXlNELAs4
ZWQMAMYZzekYtre4QLiPmWJA2l/YxqazjOGQZx36Uw75UhW/xfIuCpMwm9KuDsXyJWca8csILrVk
DLdj+WGl1tEGQA9Mz4DkTgrzuaPIC+GwIf+yqppTgNIR6fdEKZ9TlU9z1VxlhchWc5PJFZjK5ZDO
4U+TLz1o47GiOZtmBbL7BNW0cMbN0LlbdBv2uq04BrXuue/bg4bCWoGHpyJm+FEtMZAR/rsuqGqf
nBTndGctmmHXXTGg3LzFwdmO4omjytw5StvBVL9lTDeNwSLzeUIswkJ4287u5zwxy7QjR24ykOPK
huBPzss3Jnri1DRxcNBxQCNBxQ9cQn3u+6yln9h/4B//LeMweW0N/d2SeX0LgoIVptPuuhqCJwIY
Ru4I/Y3JsOyiwWziwtuwvofmX5UvkOAws8gRKTvJRGlRlJuIY+VEZUV7GojEWcWwCX5EyjulofLe
O8tNd60RUWSTXvoaeNW3xwNYouEHA2zyUk5ae4DdM29HVYsPOnL7xyN0SmJri8nebQ5dwbJPpyqd
u+kPt/SdQBo/jLhqfQ4YWl1JGVwrnADrx54hWOhsnqMvysDJVupDdITdVtyL5eM8HgES+3UGG/tm
5RbnUCc0dzbn3jc97p4eD8AhgWUzbsZn5QXjEcedyZDiuF8zay7lNuYPoxvntYiYBnE+qi+RYHH0
2DVJX6dOVt9DcF8bVffdCcSvegLtb/99cT31jiGjwgelBSoYdD7289DJl7iIfzyewdTq33k8qRdO
rcXBwhW1xQ9vfGD2PjxeO29CThmuK264Ee1TMWCbXozz3wPKAsubCyez9DPRBGc7bcyrtDz196vB
s+1joGu+6oi529zqxdFl9HhG78dSb9m186IXsOPtmzSjcB+VmrtTtprfxiZ4fjw3/QoGobiyORjL
ltN76W7ANkxfQRBB4ym717QIPxlItHVgMK3AR/+Jgq5ZVWPLTDSnM1BBI2B4FftheI3dwPQHMHm7
0oz2XTENH0HQfQvnJTI2tjcIDhumZ0Z17UJoFESVzk7vfXflkOOyaIxr1jcRqsK6X4ecqr4L1zia
sdO/Y+PO9q1TVrthTJNP+OubxwPqagCzyTF1xtMsblGJDnruJ/k9tYt3Fh7Jq91RyPPkiLBymPVv
jro9tg8yZLqjqeSEyiG55wFF7787YklfFaknF+A5esEhZ7G8PKNRvWVG131zYyvdckYbDtnY1K9j
Fr09tnuYEMh3AFRWxLM4Kz2ngb98iK7Ptzrx5B94gttdkxvRPi6E/h544vB4gHRG+HJjKS9mHrhX
La5Tqkx8L/x8tyyYu7cSNfIeN6/JwrLNv3IWZY89vZCY+m7s47Ndj/IspXipcnktqiZ/yRnxXuq5
sEBPkk/yuOkttGRlVL8et/5eONQtEghip797pVF8xAs5rTT6+OU6KYLnImD5wcCav0DDa/ZpzFy0
a8z/vIQUqF1FxWpoeQSNOmfrGqbyH8/+uM8K7h353vfHPhazyk0HyWnzeIDbC/u5i3/+85btYp/h
/EWaVY8nBhX1UTI1jjEHvAxov3AoKJp0ufqo1BSfmOcoBMXczBNSB3SCZXePmwEj6CojiubSoEv6
6Iq7TFX+LtzIubWO+Ho8c9/hkZAzBY7HPugQ4XCpYjg89kmV/paLuntq7bx7o960jHHqQxYpYNym
GJj487rgPnNa+hZ2ieVmppvZuio1lrDL69a2vQtJxHmpWRrcO9pQj50cLHFgGUhzeOzkqmDezLqm
c3iwU9izGK1VD4NuecrGuiWogN4H5EW3Opi/PR4EKRf+9FJCftyMKvqnCoT23/fOnOJNSWt4shvV
vOkAH1uDWUACYPAEpOagGDIOs/jMM/seW4NO1/qzpUl7Dqg9ppUn1+iLFLOUULtAG6GDHLssyXI+
XEzmzeWx4XHtnwtm7MO6G0yXjgoPeVzglkaG97jaTWW+ypI02v3PnX+v1oIqNo6Fwz87mvU8UTSO
r6lLzSHN9XH8+27avmSC102brK86egTLO0wxJ06rCODdnl7W1+M+ghSG/+xC98DeVMtEjOHRN1qI
dl3XxtPKzjmyQ4apiyG8cFuCh/x7X1rRSejqAToViK46pNOYL9WdguD5QC/bL7oqpDvOS9sp186O
N0UXqp9kCUYWaEPOaBwcxZrCkfat09yQnRq6U7DpPqwSKrsp6nXnoMMmoHJfE71jguVeMdtg+g+U
edXYobo9LoIBUDXe5WjXdBBJ/rUhTQ19K1pb/HtDKTGeJry59WOPEOH27fFUFk5m5KslZfXlNR73
Pa7pndA2QWHhSv//GzCv15taIML51wYvSfCcJQnLi/+/BxQM0weh2Pn/PP3jIUWDmLAdXKTMy8d6
3Pe4mKMgY77cQSL5/xuSHrsGTczm3xuQEuprKJX65p9neVyj8s3wpEc0Kf/7JT6uaSMuwjpgKvmv
DbpCxcmajvrLf/d4vI1ZCms16Drf/bLhny8xyBYAUOWovxseWx97TNCxV1GTOP/egJyYkmOLmvSf
Bz+uQUKCfjyb8783DM3wy3Xi6PCvHQC4UF+xu7/3N3NkbfqwvzhGYvrQqT6LMok3IZVF5BDwrmdQ
CskE6KGh/1nNifTDmjp/0crnIf/0QsO8EpxerjN+GRFKf2qpOYTpEG5aKgysKbQry+4AXSGzev51
AWJoJn6HOMF7ZkgMf8oAGKUN6RE3HXJGzzn0nEMhNX5pXbmHQ3M0rcw4jw3Vee/JmlrjvaIz0diS
RpUH/LJEto8buLHXfZEXGNowTkYZDSs8fqAgfc7e5b707MZXKURVUW5JIYlZayFsEV9Z/RaQ7gJ7
Vxlru6OjKqs0ombFTLrGRNr3u6nzTms3+gPKhuVbX2cbe3gO4+65NUf0xrQDCUNJIXDoKHomChbz
mkY2EG2oLRuOM6jgHlWfyDkMeLqjJs0QRqXlqpPik6nsb1bsH6z+fxhUrmrqGJk90AFPrfDQACFk
ITtv/7gpVblEg8xXoUvTFH7voAgp+RP+VPwOO617E9hgV1DMV1O/TUYA2REpKgSfjcmGmgUWXfON
4PfWt0n+3Uot/9MX/R5k05sqtf6X5c5YBM9a9xS6nATtGK50GUoBj3A81E4D9RvjXMTksqv1G0ob
0IPpKQHjeytQcRiYyxjzAyCLeh7zJecrB2nykcVTf5i6K7gKQHiC9qnAFELLdsU3EU4UMiK95BPE
MoA2Cl/4q7i0rQ4X0M9Qs4MTHb0LR9Boz/3dg3frTzbO4UlSwTK2IWE7Ky+Py/eivMtcLd6+piGd
Cnu4lid/VO1uBOlFjJ8OpVnKauuOs/RVN2tStpCqoofuh72KI/csLObJI5j6VczQS/8rW7l6uvRU
PeS8HGewwMp3o8ZuFMzud43GH0r6BnG+5PQ4PW7CtDxmQo4YC9mqd16yp9dg+Y9dUxG0W5aG+fax
dSREkhQKJXe9ADofZc28DgNlLa2c/sTHdt74flg+tnl0ftykaw3ffNDmvzdJMln88F528brafSMc
5w/UC/vyeCzFp++Za7fXx7bEVe+qSiKSCOICSUQHAnQo3HUmrR9W3N7qCurlQmBVGRGkVWXMi9DX
4fQYtcalxt8+rQLLMlZl58Da1GnH/+8DyD3y09LsT2grjYsYzI8omZztMOEn6cN4XzbZT3hnHY3C
xac/0X/FgtUg/PYMSTGIHonL+UEKeZ369IaHGHionAPf5azuRzmF84y8g+NsqN0cBNfc7Y6xc7ZV
cgxnm54DQKGBEn7TGOt5hDU9vnl1+kYB9iRF+8cTia8/w/4CUQPMcaXvqKd5NH84w3RVKy9MmGaO
/iEnr6rzgpVsh4/K6EBEJ8lTSvlq5XlULGQni2vWrKBJvvUFhWJRvATttHYs67IemBkNJLYnOW7t
BEO7y5urJDicFNhy46KsNzSOeSM5yMDa6lq8j6PqMxGE+9nhygtJSCnxFqMCjSphn72GLjDm5Jtq
WV2N2ntVEaU2W63apSHe2Dz8cGwRPJV5/KcZAV858XhKHHJrMO9E2N3rtbC8bk+4iL1BFvAad80v
kky6VQUWt1X9nUyNrQnibzPmVrtB2t6t69J21lYerGc7PyfVvGFOdFhypBxbftNyD915maHe4Ria
m5c0YEqTqewKI1fjoTa4BCvSmFM5uxLREVTOBhIoQ4HqrXhFGtkQ7Yw58h0wYKqG8cec2t2XkYE8
KTWOM+ZRuxiR9gea5uOy/jXxSQEoQ3euw2MNe3gKm69cZj/jeUsEIOleC7cbjhTUZOUrCjXQ6rOV
IgRm5fXRTCO0wXRLz1WL898GqSuo9ldBV5wIB966aTnvmukG48DaAIsb1/LF64QiIAQAj6VGvBfV
bxg6ZB4yhWIKof8MFNGuonxPRsdvRX936+RQd15+cPDvmbVTwu/Vf5TV7O1qM1zFIrQ3s8NcIwWH
3sbDbUSh9epIQxFRzSo0iLyLyiZalZOkICHTHRX2+q4n4/OM7ZhVDFW2IBw3ZditCkwwT0WU7W3K
9atSZuQvjC+09zDaCeM3Jm7z6pnAsMl3hF4tjgmdSZqqb7qlnJXZUmGcRvpDKynh2moTYpuoy7RT
VG2cMh3W4LSrtSRpjZb4OpRBsAk6IhW0oSLJb9Y3Y8lKh9IZtkBCgu1ta9e+SD7KLk02YURekRYu
pmYUV4tX13S7H4CY70FEPqQe/FR04Tazoe9g3/poE1GgRrCMLZ4k0eJx14m5pK1qjdc0SjkE52bw
50hVnA+ICUxL7/y4FQujujyuhf+99rjP7p3PZuipDNl0e9Okuljz8IUzxduVy61xea6osMvL4pja
tsBeV48Nj8c+rv1z8bhPoQczRRkfgWW7FJqQi7vIvi6uGtqLI8jAcZ6VPljHx9vRizbzhdkLcN68
0uM9hQNMDqkzlxE7QEz5JR2qbFM2IlzbivwZjpoabu2APX5+HhPtR0sXgF/3BSDHqha/cS+vtBAo
tICO5VKyL8tnbblAuu+cRyc/F0X627ZFvK2h8WH0V9fIzdpDa6IwDCUU3pQShh814UY+2mvAZe8m
B/k+MzlbawC/7u5yXyXiht/BJBLGhbPeyxHoBtFORG2El9Ezf9kUHJ6Q6hj7bkboZrtzsASaHIRn
WbscBSYi5bgnvjQdwMcAQ4r65G3Ug3Q7xsVPL/fkUZuj8VrEhnkoh/m5aX8VWqafUaKSdYE7xGGV
SBfD0AsmPWHG1JDSxreeVVJK1sdmNsth38UMs0LXblHaT88Epvj45McnlQEWoyV2J+sVEhs29vVE
Ns2k1Wh1si4/xHGtNnlak0IfLlNaV8PEKrpkZwZ1uXGMDCU0mHLmRWJ8GXos81ZVXERHe1pN03DX
zec4y79GirQ36IbVe6dGnF5FfH/ciqMdLNOpsZ5afeKvS+7dk17/TtxaXEiSfB0mWxxgDjJZUkbq
p6Gnf4X9eMzHRbruhM3BEJnuW0D+fTfEO6jx8TbUFXGdy/HpcaEoml5nLMHRaBMJWdrvSPJWFQt6
8Ff2rWWBiaPJlUehacMGPQlNuqCyPmFZbj3be6/hc0FHa2Mm6CTgGKtkjMtDWpPOMBjTMUKTc8Iq
TLAWeQNyU3WoXAZRBatSt5LjSETknkEMjI4Du0fZzbyygurZgk6ooR7+ihrSZy27Kp+A7yEIQ3xI
IBPdhEoyf7N7N/uJ9/Fi6nHy5navHs3UK/42dRwLtG9lnl6HxtrJlBNi5dnJXRPVW2km2ZneYT2+
RG4ffwK6sSyTtq6N4VOV4Z86dhoSSdE6wQmEdj9Y9VmT24KMkE+Ajtoh6W+Ib8ILOU/lipjL+D2l
9HIC6M6A6HlASqQGrYMV9c4e89rHdN4+55UZ7JsuqF5LPsC26yYQZ5286q1uX4Mh1s5taw4+toPx
I0Q9o4M+8Kww/G3l2W/dm/WP0hQOPT7fllp2zum0+RGSs0NfB/a6Rli+6SimbuiLa9ec4iRtnjtZ
tYte3CTsogyfa6Wglpf9fbkn6/jraXb3hQEovQiq4cxRO7G1U/sb/FPtnFWVhXWfNQZizSqvvEsW
snZ3K5tniYRkvATxSNBJcDORamnxVP6Q4eAAl9Fxycj23YPZdm3VwkAsmT0nDT598BHY+gUFt7EP
77rr5kc3clscVGF0RiUiD0GhYHc43qpdtGQN1N2FPJUcxTDLU4DceY3i2F0xTe72TWTk+zCux42Z
USOdVFd9h47xPsuxPzu5Z67qrBiuRuQxFS2fDTHv0yFzv1yiJto4oeuizcE+6UnoQTX0yvFf0ms2
G9ZAYbaPzW44F1qR7cPlGqb0DCUVnH1Bh0yEqA3WIPOGsxiqm62l6hCUHaNuYLr7saHyl7WQerQ4
GZ5Ks2nwk3bEbpC3dEPrYEJncIKnMeUVrVmIjZYOM2G4IUjDsgRCiNgDaKm1I4Ik9MfaSCkWw3uH
JolknLKR1bXVydRYW8ZWG5xHWva+KzPJUhFLHWHu7T4ZJZyt4qzylP/IclZQi4yqUF9DVB9oU9nv
FcHyQMY3k+31t2FZTGc0nd1pfgprRTBFXsW+18zmJlVeewi1Sm2zNv6CBDTc++pclU7yhXVA3xs2
XXEbleE3CupbSWwFVSNXUrk3jLtjsWxHXkjWcWh+QJmo7nXkfub0/pALaMyyaFJuptSd1ihE7deA
rnapt9qHTmgaIdOwUYn93lrmIN6dhoO0T1E24M74EFNlv7ux8WW72EU0b1FmCtO3UcnuejOyX5jg
MQXxkovrYrxHmHTthHUdh9w4e44AANu3KKom4zJll96JjG84HNNt3gVwLoeBGUut8j2VBEiiVRHt
XebYyCB689yQ+Hpu8uQ+4Sa/NKk2v+QtvfO2f9WbEuDOwsOngNaXs3V7XJBTB77a8E5Q9JMtNCBz
DYe4fhKDYjUH9+DgulSiZPlHlMmvro/zdREYP5LOCJ6da4LuzBLKfnlcxCr/gDZ5NvLUvSczmmrV
gL4iUepVaV28GWPDPTSyURuTJLMdOnvzzczlc8G1g0nI4BGIYXK3dMxnEdS5rxhtQqhH8kczpNdR
msFzGZp/wsjKt1Lalu/QNb2zJPilQTFet4s2NBuKX4BcJsjYzSttIA3tcoSR3UoPLOay47g0MDgx
64c4oPXiee2b1UT21q74bzAbw5Cp2cZ74JiXbrbED+GOigiMLkaXix9kFULWRFCqx08S1IhITHTX
7ezXsjWeGi2FVrwASlp0lW1Se59VMtobPXYOskG/Q1KTsbYw7/6Ix19NpytS+JL64Gbe3oy89MMy
Ko00biJosYps1aJr7KHpbFDeuuumM45G2mSXo+2QgmwgOELWzKlUA2lGXkpyZthAmq9LTDvAxh5/
pSG03kgkA9GwmGVpOQQmZeaxasUNoJY8OmnS+eEU1C+pnezJ2zKeZTK2fmTnyWsITyqGbnGcUD1c
skVti/UlvfTauKYlvcJafBV1KD9L0+zXZQa2pY/jysfHuaG1XOy7YYqAoAzrMZUv2WyXV8/wNtkw
zgc8HfmrXgwIxdPgKWKF0HVNvOmy7BjTzEonTNu2vo31ofpMm9o9hiZh2nNJSyXotf6EJtumWW2b
95qci11Yj1BfVTjsCS1Uq4IGxcqI4/xdB0V2BJObrAdCfLO5GH5iTw2bwfsDaJYuRFbvWt7mxu6G
8JCAkt3MspUfVXM16UxfIgNhFGtaJEs15KWQnKXBNV482wlPGF2TnQyp76WxTksCNs3TSBKGP/VY
lmTc0dyBGrtHzqNvKPVmvimER2+Qw6RAbI7s2fVxUBVPbS6PKu5oiZGluBeGgHXXJtlhWKoSkaa9
SowDG0MCzOq7o41bzZJm+Kycrno3jYg1F55tBqNJCOcrt9w7JNEijb65aPWpQ5gJ9YBqMQEZ4Vsp
h21SUUQknxF5bDuw+Ijz9OIV35uoqN8Ss292ELnn1eMislr9ly326eK5UdJeUuFEsZ2XPy8nutFP
LASlj//y42ZfNqRGRRmZXEP2RWKLT8fafokq9zh7aX1SoopXhFZkdAswoOCkyT9I2Pzoh8b+3bqx
n2n4X0TfVkygtadCTu5Pwdnqf66gnEW4O+7MZGqv+nKRDYvQiw4gIAI5L2dl+/C4hpBibYeTuCZu
9EJ6ffWhWcTG40dAj1rrr84wkJKdebfUiu8cZshnCJ54LhQplEYHHwVp3JklgnXoRJ749HbavdeV
9QFx0S+sU/HdtejpW4Zh87Oo+B4LTV7b3EOtm/volUiHiVW2VbrQ8P1LY+vm/Nbm/3F2Xst1a1mW
/ZWM+9zIAjbc3hWV+XC84SEPjSRKLwiK4oX3Hl/fA8zsLvHwBtnVFRmKqxIl+G3WmnPMBpF5obMS
R9tNrFq5C7T06qmL1viAm7NWc1+bKjZWfgDvpaj0A/qj9pncldHqiRKdKP90pnGMnWnYkvd2b812
md6rKRJTZO5Em1+N3rTIcse+J3JvIEdp3Bcj5Wa/Rl6ImVaciLYH+UW2354ObBMq7wlIub82mXWP
RVkZZxtJy4JU7P5n7UU3CTjQbcEbvExSRbWGzX2cEwHvF/Wm1anhTj0grDEkZqQb2TezW5Er8uHl
XrcdsmddUtZ739W/02JfJ77Kv5og7rZ9rJ0aqMDsuwfne5Tk2Omn8dkvycGd/LG8FR71WI+gna3K
cW0OgRt/9dp2OLgVy5SUiZegdO+xYZBNe9d+FH2frFvG8yv69eI0DB2a2ZpwH8SWXzuS4jbk++Ku
DsNgZaRmu48dhOSty31oNcqpQdd8aev+iUV1f2NIjCW5O0rUcJikGi2+k4CZqQgFOqWALH1GJ29e
v/4SeUN71RQ5sm8mA7/0CkBIrAybMtF2k94gtPYt6D1oPpGWeKjY5v+fbfY/WlbRZ9V5V0mWuF+1
ztKISm/IMVKH0qtxqMy/eJpLGbHT7TU2+/a+dQIwR2QQ0/qYF1nGye2jb41V0f8fDdRtZNuhlfGM
rcgtsIyhsBeuKcujSiJ/r7mS3cxgE9QadTZyHlU24WOUV6zSyqFZ1qYYN5FQzcGsw3uJCuD0+kuv
ZY+1zNI1EarV0m2K8ZuvzUOFRRFCEc9M4Bos7cZ3T7JhMmPxM11ZsBnWLTBK1ItyWJHtAt2wGR7z
RlBrSjN72Vdl8bXOyZpQTLpI1cT3qfbCGwDY4Q0Er2HXj9VTODuPMpSoV4DJ1cLvG2/l59H8+iGK
TWut3xGsgyue5NfRt6KdFpEH5HeeuS0Dw1mVPV/vWN+a9n1LXhukidK+ZaZHLtSGFEASa6Xg999Y
XXamXzxiEYxWnnQQaceOe4ZwuEraRrvLDGMNgjo/RQzhVPv3rC4RnjPpEN5J/8fWwADiWF2+Gn90
kqX2BKeSGmCzZiQ2YrgFwPVMxojaVxXmisDwAmB5lIpNM2W2d6f4qq2yfdPyQZEskW/imd5KcWxj
s0tj+zTiH+ufTL1w76u0A4xtwioFeNd/z+NlgCr5OwrnZ58A55Nh4Q/N0BSesi7KV5rN95YbaIts
clXXuTK/cEOHRVrm1TLvnpyUxEVNC92b2Z59iNr6SzmYEyfq87G5yNKULkjYHjHQY71T19OQ18zf
GAXQInvM9FBCEZWMZzRN+1yz02UrUjxVs8fIgmVaBxhtC8s3frKvYgbL2+/YSX/5dDDOZVyxpLXY
Q6RRdVfquocKOb0esr6/rurc3KKZY5PBsuGYghoIjRohkj+c9Cr27iDyQTcctF/9sQ3Gs80Q9rXs
qDRnUbwmLrx80ILeO5v5dE8jM1p3NDeuo3E75KCDqQD1t6me2t+1aSyWJcjAuxiQ+IaEzfZKRyq2
GiJUNeohyCJ1Q9wt2eDYOW+ZfZaeQQAAE+5ibBl1ekGEHlZN91CzumLsScY7s0OQoWsw7mkzYhRw
J/uhLFiUUNBnkNdGE4GgPazAdJhbWlz52fXE85D042MkSF2OE8IQ9Gh8DP3yui0EcQSQwDbEguJ1
mCx8VpKosm5AAdGV4UsYNPFjrEXeBjiFvtEZbJe5XdV7qoZAACgY4ZvO7DsmDf+M03hrZWw4YOF8
D7wOQ3f3HcUoO6Rc+wnrEo6d5+UbW0RYhu0fBsjevSF1myQPS7+vKNYAeB7sLRUK4H1mmRHFil+6
wBW1Ja36V2VV4Tezp6/StpRQVX2N0JJxpw7ab9IY5DYj8WZBpBMR14Xt7BpNdqsCD+S25Zh3WXDL
MIBGRdVbnZiGm7q0HmoWKjmP+QdlGPCU7sr18vKo2dSRAN7V+36g0+il7IECGFmTWT97g5MftTB3
Vomh+cdhEvrC0vxoUyMVuunjxgFdW87Dqnw2i2zl0j14qaW7mJLnpByCe9pjkPs6hmZVjdgiff0o
2nvXJTKOvrFH8BfDLBtrCkpl+70v9Obsm+Gfk3BwGH8NXOqDqRs0t4lNK7Wd1DptGm0D7bUFihRT
taQnvi48KsyTTOVdOqbFquocrMVtnG0Ahm0SSVdwyqbuxlaRsXPGeGDrrb44bUkzrLW3MbmTh2Ka
vkHtADNUcJ2+WX7VmBWWqUR2lctRu4lqaR1qSfO2wEeM6J7aDsEqy7y2vsZhitIryoH59l+lKqyf
WiNOXSXPflG+rkfDw2AZu9Yd/OPrL6YLpjdTxVVmV9a1KcKXoS+rFWrPWbc34AourGMeOMX59ReD
aq0J4OLa9VBBur7c9CLzTpWml1svwPLnFJZ29hAPbkMdMBqMGtEE7XfSXpaKFkejfXVBb9+rcIof
svBgxtNTQ0meudssTyB8z2kZELcwMirFbv8IRSHcNFrbLtFLTjestY5lVQHkxUc8oTc8j4E5nHvv
52C3LaZQpiHDRKrITnihJoBATl8Wm9d6S5gRRdFbhXvWIoZOfKige31YVBWa4RNC9HoxsmU6ho5z
k4JKO9BnQ1tCpvLr6pjX4xQ3ZoNst9E3Be5jNlE5pew6fHYGx9nlmI4osdx5Zlv8TKkgr6qmNBiV
NABRUAurCRMHzkKWcPa2BNiOVKm3rzKTcqTjptnGjZz+yuo3hc0qoyLD3gAKtE6qxFtSq3XvVBAj
sgoKWpMu9St9nPZGUpAdXMqULVGmH7Uo2/UOTmXbPBUtsmTfdiMY1oS9+IOkts8Vx4OzmbC4bdhc
x1eCQjggp/yI/c9b+1zxLRkW8TLcTCYhU57V2A995XyDTDSsi4SZJJ2KW3p1JaN0+913OJOETcDe
aabNxIqapm3v7Tq7uoZQk90nZDMsRIcTEwToTxbn+BxVecLjwgtruzYqyvoe2bn1ZCd8iRriJah+
4QteRg/jqR4AiJ0Fhq2nHiQ0szJmGYIxJv0ZNtXN6EzFnwGmHVF5/i2OpmhFCOxawB5+yignExVP
nl6NXGEoS3kW5f2kBiyXtWvdlW7xE/D2ttRsbwfc60kSUbzRUOne+fdt5tI18oL2qtTRJbdObG0g
A6Gi1XIWjy1EEh3tLGzNr32G63ns2lnWq2cL8GHOdV3Fv5LA/EkYoXkV0FvbuDXztlt55U46wbSS
qo43yqDZweof5KPJSGdlX7pZbejK2tiz5PIWrScOWT+Wz7lf/gL1mnzP3NJdAKxAx+J58H+rOjx5
U/xs+hgMOytw1ymUOxCnLZiqjmKw7ij6/r0CmAtyFWL4uYalrgeVgEtSDRvZGQR2Giba6AjucZ15
9jnotGobUtVZsANoLBt3npQdFimgwl3chBUFldKg6K/xvNgHyNavDxVVI5RksCcX3pHoD3XI68Y/
vv5it67YSpynp6LL6NU3ozqOYaGOxvxfdTvpK7eCMcpwLlDcfpsAFB06ZL9Mmqb/kORTfK2njoeQ
KhjuVMttFlbFeiZu5U7mTKJx61krYSAah3w0rMBwJVeNHJ79Gi+qR6rqPnaN9dTwgiSTjljEUw1g
YQPVTcbzIlyUsPnBD7A/xmsMkcdWDTjhUuNcDyraOyP+L5SrMNdsLaG64x5FCa4KSHO+wq/hbtqG
UQvFgLnUKgZNIVoTHwbqxjnyOqvTaeW7lrmjs/lDtOkxqk3/3o5Qu9I91tYjNqx17xnjJkxsexED
+t+xgs1hWvs1FR0jXEckTs12gBWjTHMXs5faB533JXcG3swic3Hm67+mfiaJ4U+y9a66nfQKY0IK
kIm/R9tSDS9m5V4VfcNUSzx73RD/FCXZsNMJTdJL3ptQGOAU8S/r7vfYz7QjLNN952NPHEo+axpH
3bpL/flbnLejAQ+vnVNitF1jkGQ79DmcAX9VlBotu4H2vUN/1R4eNT3OVkAmymUUNlANEQ8Vkj0+
5v7lbzkckDpGP8/+lrXpOZ/Te/7xh0lOx5tYC9c0bdMxlItSxkKgQjxh8fx0F2Y+P238rylp49jq
0RkIQsZohdqAHyLnyJ6K4XKynJ1bq2BNJox7jcEwOLEkZ5NRi+Yamtm0p+75y++5oKgR0bqwxZHl
1tZF8XNmTxKeq7zeTJOynnSBqTiAk72l44TwRU1L1ZP5UGa4ttoo1k9MHfpJOt3P2OYhxYMxsK+1
cvInghtZ2v354ysXl4Ee85XbjuUoy9B1ky3j2yvPqylhC1ZQe+pJWUbPP8d6asWZoI9ig5nV36gs
MfYZzNkUoP1cHIHzaoCiCMKh2gj/Kav1hOeaR+g1fSqyWHcAbg1yWfpqPIcOcaH2WB0/Pu/5gfye
Q8Jpu4T9CN02LMdBRPf2tFk7lRP4hpxV+3gCeGYcsjDdD+00rswYPDSF/mk5JTJcfHxc991xLdcg
+ESCNKYvIvS3x20iLfcSK4Q+MprWpqe2YsTU1gwIuUB2dk1krz8+oPMXBzRtNhuWScgGlKW3B4yN
IO/cIOBC4UzuOxS65W1gtAhdLC/75KYa76/OpiljsC8Tcxldv/gM7EFGdh2xWgu9ITjoKdHjWT3e
egZuFyvOnbPIFOl5ca5/sSw6RWhuzaZzrrxePOL90G9iYgtqzdQwvsaQE2jafPK+vn/uLkOezUMQ
ru0IcXGGprQ9p/F6CizspPa4wbAXpfkBayFwHpOGCbPeNZiD6Objx3AxQODHdoH5SlJ5XMtS0rl4
DOQ0yDLvTQCn8waDqs+t1GfhnpLR7uMjzTk+F682dlLYJY60DRON+sUldgUqLdakIJQIrLOGb6rP
sgdGXbqCVghsp7XOhvzuF5p1ryDgeKDOSMdoK7Ln8+SOGLV+ldplvHn9bQuJ/850jQe//mTM/IuX
Rbq6Q9S0UrSQTOfiE2RHqIK2TtNlPcU6taQ0v+IbfFGViz1aYZIwsNvetv1awwMQJmZ2i4h6Wle1
ER/ZzasNsCTjrnkpCNSoqTJvPr6P4t19tOACGUJwddKeP5+LL8cyBmEbU7qkZ3oUdHRJBirUPncD
sa4tsuZzvuMtosRkzQW85GHnP3h6+oWU4mjj9EZ9jfS/vs4tyg9jWdFwpogPWpJ1a9qT0q4XcbLF
M2sebC1Yd326KbESPLtlmcAHi6GFxTrOgnnVW2fD6uOrM96m3OIT5xVRSri8JDZ1BePi6nJHLxQE
AHCKtf1go+rQ/PpX7PUrSrNrP9b3fmzUL61YiCqIf4R2+jWDAPRA6eLqf3YmZADbhs6bYNBJ5I1V
F2dCn6jV2R7SkJhKtRxyI1u2hDsiwcFBJ+eoNjQvOFZHezdN40nHKZL200sX5uUibLufH5+O+Rc3
xnZ0EoalpWg8Xg6YghJEGhrAS2OYw6VSh6nRIVT0OhkvPiFIYLjI3tCuHM1uriKV/bDq5OaV3TBF
2gaHaLH1qIIRLeJuRwK1HvumB1qadNfWROfXmfq9GM1gFWT1dCj6qDujVS6xGWvp2iIuKTUJUZT4
JFUcjUuIJngGjNjfgzz95B14vZQ3k6AlYAYaBjed8UnIiy8QBiGt27naxp4IUgfv+95S5Y5AhOlI
K1671+r+pVGltcsLUhfCWbDvYsZ+lZTIoSFp1Azozor0xpL7URjetVVSfhsi684mzvmT83XE5chm
CYc1hkkhiZWWfTmy0XxNybbEzpYN022u2IUacXdn1BFR4HCir7suxk+SutFuHJoHmmresWNxuRUI
WAlKehxGz/met+CthOsMBHEaT5UZBvAcbfCAHnk8SJ2phJvFNpkcDVpbSXpKQpm6JtcIsgq7AfRH
N6/+5DZpXKoeQ7FPmzhA0wKrLel4goMLjqOJ5XSM+gxsKOl6mwri+CYoM+BsFpA2H1XXlTMqSp9m
DfSRaMN9FI7TMuvARRtpAFZWOF+7vEuu2rp7TtmpLLwAJ2GjJEJCLbwPZK9DFlR70A0FxfaRzlt/
72cSwosZfnLnjYvpi7lSN+Ha2WqeU5g3L6avGl2grYcBQY5ZarEb9+gg/whZreX0m3+S5h4sDbtP
j37H18tykNXgaN7opHmgd39JUs2+yzXT3H/8rc4jw2/vr4kcwzUMd84D18X7GSROI0UBV5EMl7fX
OqHc896YD8c9usjrPrkHFyuH1xnccmDo0pbjVlgX06o2xVVncTT0CXS4PbNZdqhOUn9jxve9E2G3
GDH7fnyBl6vr14PaAuegYrXKjDgPVr/tK9oi6jSHQvVirG3re04vYsVVR1cqH/t1qqOUiRAjL2Wb
Bs8CEEUd+f4ykOqxbKriikp2fQyzB1J9zmwzfBCjC9V6IUCjwDmlQ4ktc8LT/fFJGxdbgteTdnVb
t/g/Xhnr4mUZWrOWDq2sRRsUQCWs/nZQabMzTYyuCmXzyhkKd1NEtFkbAjoH8z42quiTaeXd4yJg
lMOTWWgo3trLWaVQURPQ0QyXaWFIgE4uImfU1xEyOAybcy+l7Zzi8Mmlz5f25o10hOuyYuCZkR/P
Ovjt87IlztFCoX114ObdelM3rNlMB7BffGQrWveU9yLaBfRf9iVkNDX/wCen8O7uz6cwnwBjO/PE
5QrXgVRO/FIRLsMnfFq49wr9oXcxvxiN6q6GIlsbTgBHApCTK7rdv/quH5/DxWhhCsekd2DphmVD
fYH99vYu1LZb9dEIVtPU+l8eHfelyttfiWDM/fhAF0u0+UA2WGuLl8xmWX/5pgVjaBSiinD6uBFh
kvHXVocZMMJuqRr0+rpiyVs/m9DqPz7uX1yg4xiObjMEKWWpeaL67bPsdeoeTCzaYvAKun3zFSZa
HNEJ5L8+OdRfXKNkwwAFVwgCL4yLYyWeY1O4oXFbmP64zMt0ONu9He1D/5uedo8WirpTWUfWzk9e
bZOevM6pfS40Ypd/tAJ3vhlAjBRFuu8pud2inJbqyilCzDv1gMHb86Gu5H27jnMS7jWA/ATkqGVh
hOZtnDRACRC4gqLb+DIfjz3bg9FP4abN0MtSzrIY8xCi6LkGN7qm179zG8YGPjc2O3jAVl5AzHs1
6Bh3fXMfEwSGs2FoZ4zNmZyekTJp3N6WJvOiEPjj8lyb1p5fJo+1A7FfBmgyhYyBf8X6tZ0407VW
JNMnT/Ri58qbhEHHsWy+WcqThLa9faJZ08kiqsNgCZZD4Coabt0KDWwnv6YSdbWiW7j45MHyL74d
KhDj8nUgAGcv+u4dmoE3QxawojTKDslv/6VL2y86//3xYd6/PpY1zx3MlYZjvNt4RmGEVBuB+xIH
Lbttw3rwnXLEfQfjtvHWlt8ttTq/tpBAfXKB70ZgbqkkO9ZFFu9yZy9e3LDVXdnFCJ0KjVAvpRGW
F07eNVPrsAyV0A996yB0lZ8NgBcL+PlROsI2EW2z42bKvDjuNDqw+QXYUsSQMLJc4jWdpKBESZ3/
6DQDOipXddRxGYmzoKR5XKlu0wwF9sUQQd8Q1OePn4HxF7eCvQ2TkMQzy2VfTAtdhrstMoFIVXWW
YniMVyWSxoOujQqMnLwbo1DfJ3qZnAJaxYvRtbvV5Jd0NPOcHqmn2RsIYsewd2/BPQeHOB2nBRja
bvfxiYp5xX/xUlKfEJIKJtGe1IvefgYpqDpEAKbP2sbBx51C0fFlP7wQJlSNpg6Yl6DOoiEkO4j1
epHbYCsY/srlFHnP64CwtmWlPLHKvJbOKJDd0Z1zYCeiUUPNEbsJKhi7q5YfdZBh663/yZLw/XfM
bUYbZOjo07mU+QJ/G5nTNClaha9gUVbjF2Pq9mEtsDw5zRf+GqEi1ifjxvuZgCxjlz20xVZOOfbF
y2ZEqFy6YNTAMg6vXzENhP+vr5hIe+G8Vqykzi7o7WUhEBoohLb+Mpc4T0e//TZihIIIWGEI9dcI
kbKVr8uYHD/6aB+/FH9xiRSULO4q1/d+19U3jfRNg+Ius8xhHqhSPTx8PlC9f3K8cxaFCYN6rMt2
9O0l0oII66ZEyONOvnkAqawh/Ahy70zXNSNLs/n1P70sl6oOe1/ectbz8uKW2gGWnqhRNEQhFy20
QgeRTVLM6vMre7dNcRiApXQMSi5IjC+P1LjpGOaR9BbUsDJC7rt/LQc1d7wJgt7afHxdf3E0Ode0
HaUz6LJVeXsf0z4vRzR9MwNv7M9tus5rCr3BQNxsIuvuk5dDvB9tqQ8i7DBZ7zKyWfPb89sHx349
DK2g8RYEdC4SuFvL1BMEPhcRyq05bKhycmPjZZAGe31Irocw+Zk4+rVTe9VVLXIqSm5240YGk61b
PHe9eaUjVM+VH5xmScWQjOlGZLVzlzdOvfj4Xr2fHDnjeY9CKV4Ztrg4eW+k9eiSwgpbPinX7CBz
RqepW72qjUnxTle6P1OhTfMOeNSnS/W/uneOVOxUqJnb7waPmcJhIBHWFl3Uelt31J9fF22ZAzww
Uv0WLYa30StxryPK31sglBa9Ff8s2sY8E0slP3mWl12seePGlsFkxyZM3Xy3JPHYTeVRSQ94os2+
b/9ExZ5bvrOd8EQsptQGScvjBj3cv3QBffGUOsYhcrvgqOrmVDddS7UDc6KYAHtZadnsAj3IzoUh
jj47zjMPFTNz2rINw/Yad2r8YWhFuyF7ixTHrLhxZstPgMH1UFGpsYJMRy8eZ/fBRM2GFbJxmDAR
rD9+CYx3kx77azoWCKEV7QsQeG9f4RG3LpjNft5kN3iPHaOm89CtgP1aN45v7IciNTakmBLdaFCX
Y2sRoCw2r3E0xrdiDM9Fo04fn5N4XaW8mYk5qXnBply2OMzF87vz23dV+z1+6YBXs8U5ts+AHiIq
/CFbop4qbPELalrXFKX9TR86ckFl0rgC7BZk7Vm09q1lqhsb7sEOIjQg5DDI73jTH8OsjuFDIgKL
vG+dU6WrYcj7e1Mnj9qOzOyGghKIfUf9JMFB3LKPxX2MGNmOyD6qJxAFer8rRpSzgPngikmz36VV
J1kSzFKnFl+FRnx2n61qjyhDwFjLHr3QrvAJfK9sEiZSZqrrcujB13f0HRgWkf53qrgZhfsrw9t+
TDSwnN2oDtrkWWsSEe2FTJHxhR0bj7rIvrjaKXGbdF+pKlj19LeopNff8Sgk13ocEo/qeqciaE5p
4GpnXKNkINB1ouVOgVXQfBHg/ti8yiuz6KIDDMQbRyuqX6u+7I+TcqYD5nJ1TItgi5we15itf+16
7bGFh3jblWV4S8/+TxfmG9qgQxKrljgW9CYOINebvO59UjTksGkS9Na2Gc1K5uJbn7YWdsZZ8Gh1
/kF2UbKscMevsGjhzjPaL0FChVljfN1pOWLHeozHL0GNI2FsxS2I75dyIAOiIO76IAq8LpbpAsUT
ln8IbM0+RCp2F8DDsNizTzyLGXwyZfmv1G/yfV7W1VJn6w/hGdI5+YbCrSz08DbhBXYeX1FNKjCe
iRO2J+0hzR6dakrXTuSaJ1mkZzkLU+KOaGoSHbwrhXhhMkztxGZvE/tCLmuj1LcNxOZTJGMY5vm4
a2P5AvPP2VtdxGKR7eNAh2/xir+OgGSKybRv+pko4rtt+cMfVzE662OnV2eMADUt+97cFgnSvjpg
Fap3XbAX5tCtcmoOlEjR56aB+ayVYfCgBzlvKn7NY1GSMjVORXdjhsPeA0OC3lhNIOhNsCytNG5M
N/puqnGA6wvQEZ3lCsCEf5RtXH7Nqi8BCPRlhHHyJKsx2Bh+W+3KBLGyNCAwqymJb+Kk/mGnWX6j
YudPxw7y26aGHJw1N/XcZCsy/U83DdVJxtM3C4Egsm2cakZ9CoyBKI4IgUKbw+ye9F2nu+M9IJwa
s5q3ZIHsnbxRIjYPqh9aoBJC1Eux8MuTGR6xcXZnAxrNOa0gLZaoJBeTVMHOtI34rCucLnWvfVZh
ebeaUJJiO70ZWqZz0+hilVSzZAAl7GJNIH3PN1gplQEynFAXAFOTz5uX76ZEjjevyFzWuzrN+fl8
fhv2vH4qdEewnJgT4wZUN9QXOkqtplPtVIzYEVFAucyoYl4PDW7bMuZ9tMOvnZ2RRK1lTx+Pw5cb
N0Y+6i6GYDiY99CXPUAyApPK9SBAAbiCse1BAY8EmRcUNK0tTmlktcN6CocvHx/28q5zWMkm1qHq
y9LqnZwkklqITZ/DTsAZ+lQy+s7LEknx8A6R8ccHM+Zn+PtUw9HQXyt6sEz9dAQvVoxeEoq2Jr97
0WVtfgRp612FBhlSepuOq0zCOAALZ2xzSW1dmFRoNCy9n0zCl3PwfA6sO1j7W/Pe7XLVCoGgDfO8
hQvW02XKU0rpfq6sf633/uN5+E//JT//66Lqf/4Xv3+mJVUx7TUXv/3nQ57yv/+a/87//Zm3f+Of
p/AZRU3+Z/PhT21f8uun9KW+/KE3/zJH//fZrZ6apze/WcNYbsbb9qUa715q2kWvZ8F1zD/5//qH
f3t5/VcexuLlH388523WzP+aT2ThH//+o/0vFEizSOA/fv/3//2H8wX84w9Uus3T3369/O30VP0Z
Ju/+5stT3fzjD0383VJzRYfhAKwqME3+0R7BFn8k/+5Q7WUBpXD68AFL3ugspxTBsfW/M2wIXUeU
4AoLiekff6uRpfJH1t/RTFGfl5K3j52Kq/74P+f45ln+97P9XYR1sY6TukubkqK/ZMBzdZczfDt2
+Koi5AdaOJLjaVkvklV3bDfE1W/HlVg0X/yV9+mCeV4a/venMx+S3A6ULgwQFq6Ny6VjhUQfvhKa
vC5o+oeyJ5hkhuBqkXxoHfYcmwwCLBKTXMUqWAijS6sTk3yknqcgijyxTwgxKslhTWu7nSeYhMAC
KOm+gAKzEEHiiOJKtJ32rNMObyHb5rANwRS51R5bjVGdfMAHxQrl6ih+NBVVj3XLvoWdM9LrYmHi
ToCDlPReoS8gUaFG4yt0VrCbzG7T9X2/ruMySHFN6SAVggrnx8p2+GNmt1BUjxrMgPKBYO/Bu6sj
JKZrhwxxlkVNo9JqSeR2CSKcW+Th9Upyidishue6iAPH7q76KYJfQnRPrK/0XnPKrQpNq1mOaY6w
HN1HERytUhbyzxb7rY0TzyOH6Gjkbio3eF4gbJtO3buHxLBja1+zOvB2fuUnxOmmE0ia1sgm85Eo
ojr5ZrGN0MkwU40D1cYPgGXoPLzyZVAd8QpUbxpgRoGHBhNrrq/vHL33nB1Y64T4ZVVF2kFCcJfb
gkgAisxWND7gccCuvAR5MeU/AhVUUOlhJdc7THIOWCDk1QSCGqX0N6gCg+lOFXqlYZ3pzIIlQ8dt
WGSZh0Y7sRJQV1OoeekO8Sm1DRkIcAEhljeDjnDe4iqDeC+1ddDKMCKiJwzs7/7gfQNy4PQL3N6Y
8wxc+6fWn3AB+K6GTF0WlinQ2A1g2DP4ZmqR1aR1gEcoTLW3qCp5O8p4hOYZZdJQ+IVV92hGQXWN
HS74s0fxqK8SpUnjVlQFPAujV959NrLnAwJpiJqUtsmAeax3dUfBqXfcVYeSOiT7iq0J237PfvRH
4Q2LyagKEnZFO+J+LnKEqGRXzCyLMGFch31n7WyVk8RQhK0MFg7+qHhjFH1I0lhZI+8ogOc5B9Aa
Hhj+VibDqsuH1L3JytG21jHtfboDJAxVx8ztkENHQjRqSzwF2to0sHKbFFdcBadEZZ25qJ2IVFvf
F90LzcBZ2eyrAdyC0zgVE6s0oqXsq6RjuedimpN+m2W7iYXdqjIGjtTTVMXS4Q4UbOrAZFdY9BNB
4ClrwmRXFX0b7oiwlgHbQj1pIcsMlg7cxCdySMS5BtpCOqm1ioVXpzD8jIFCtB0jzHKJLpzuHCOC
cJ5zsmqN4CzyzmNB4vRaFiCkdiMCag/NvQvLKDP6QaF1aFvtzyzRASC6AJp5jXkYCQ2cMICQ3rFT
Wjp2GVV8wF1pH8ZkbLKTQr5M3VNL4M5lVWuX7F+d9i6knqweU7RWm8yLkq+lNTjl2tPZB6/81HGb
jUYxLLw2ZM6En6hcfy5SNRQQVQqlL63ApInQxML9Wtko5mni9iCYJEauEiG0zFHwdU5XR1cBknj9
FkmN6JaA+RQBtCjwjmFoQ75dtPANopXuaWQyVMWUsNCJoSqsReD7YJsIWxp3Lui1aNmRiwExMQMX
tJNQMRAsiyzGMW8Hlbv0+xo/jxmbLJdhdafemeQKmWzrPIFNlCByibcIeDuS6buSAcggofZboYD5
b9FQx98td0hhKucW2RHkLtdUKIwhK9YuaRCU6VtaJ7ImTHRRWwIsfjwJOa6KCgHjRuIqI3PbrTUD
aXwM/iEY3cb8MtqkEKwjMOTGhoZtUN2HdaupRVInBo5/WbM3qi2dGETDaXIDuJxIwisTVnq2ajyz
CO8JSiSfxoJ90JCqkXqYFmNPhsEV96B4wtVef2l1humlCkCs48YjmG1hlF5G/EiLWRjCEZzQm0l4
cA1l3uW4gXy//UXqDSEUeh40ZLAbzOfb0XJlsceZmmgoPPSK6wlnu0dYRhZP1UiLfg1mcoZ44Ygh
Hrcuxy+218oIyB+I/tRmaXdmsUyLA1osXuC+tINpLchCvrbQgaZXDGndQzEI8uxyXTJY+YpAWNrQ
jAUFEcG2bz+FmDufCRLAGCnR+rknbBuiOirJ9LkySh4Ahrp0ZtMALDC/g5wWgAhmJ8qCtAjAjl5d
AVGAPw/6RyNcBJhU7DvRsvAacYhi/vLCjhxo6YQvdfG+jcfJP4i2aU40IhvzyU18+4s20BuFc6kI
/OAet/GimZhmlm7fBdWeRWf1EqCN5JZSXybIeyTvekNPxzN3A2MvM0H6v8k7s+XGsaRJv8q8AMuw
E7gc7NwpilpvaJIyhZ3Evj39fKCqS0p1TWX35W//TVqKBLGfcyI8PNzpKQDtLGKc93irZWdGw3Ph
XQrhItBIIfTCpo8qdPciLQAmxYHCiNboQ4G35Zehp2lJDIbgI8L+r2Lf/yyw3eU/z7d1+fNnvXnJ
/wdEt1NW9v8PbhdV+vJ/kF5sf9ZfA9vpRx9xrfoHQSO05Qm8VggIJhrcR1gr/gFNG3QY5o0uA4YQ
n/4rqp2pyh/g60R8yObDSRO/hLUzVfuDmhC7hCNATEyE+9/EtdAxf40yZai8c/XaYQBhWSQR/zWw
HdFKz0UQNRNVHbpucc9DZ7+g75zlYba8/nP9cFCTYHX93/Wzj20+/75+mP/1E0FCsC4aqQN/2dnn
fj53+31nXzb/3GUvwSf/OKHPQ3we2yji0e7xKTY/Nvw8zuc2n599bPPtcj6/vv5Pu96B67G+H7uY
GcPHwT5/8+1y/vZ3120+N7we/2Pff3dJ306vudA7cKF13fz2xZfb9Xk61//97WV+3/zzFn87s9yo
BzuKpfHjjfi77a6ffezwesDr399O79s5fdvN9c9vm3w78HV/cskSWTSJuqhrmGfookM/M8J8zUpm
EhfOMPv510eiJkHuh9ydrz/+e91w6scz1VpLCFDYUkeAkKadaRfXfz7+vn4F5+/kKoLx8mWbzwNe
93v9yedneQEPjRVx+fnR52af237sT+5Q25L/OpHP824v8xEFkumUrvsRa2xypvP4uIpOHAcEo67n
ff1+Omrayafl9/P8douuezwHqfJx1M8DXP/38eOPQ1x/eL189RxglD3dIgHbntqkcDsK7vUHEioN
14u9/vXlpK9/f1739YZfr/PzC43cxqSzuPXLolZpNZvVrohU5831nwvsGwdnyIsdiFH48Vk9m5V+
OWoCkQfbXb9gymyB0umZ/+un0KmSXRbpH1t9fj7OWisMlfm2Cqo/j9Ilwl0gUfP93ErUeTe6YEj9
lEYivLi4cBuZKAFPAg46Tv8k0YizVouY6OfviNzKhY5Y/JfDCqGKQp2crD83yy49qCrx9F9Xdf2u
wIE0nkM5//x81jU/pThOl9cNrp8rRIFQTQwMaaZLuH5GP0vkyNVgELVwatd/yGoaLxLPyZfzawqh
WspqhGAV9/Pj940y3xgZLUHTLz+P3FfrKpmn+89PsNZGq7OqEACZ7slwQuJO60s0q/46Jj5AcCyr
4T96iMqZOP56K687+PUhXg9LiTvZ5RUyUX8d4fr59BCjrkY5evr8ehn/+BA/r+HzQX5+JvNgvzzI
6xfXB5lL7X/yIAl/r7+B8BHhXcxDzHRj2Hye818P8fOY8O9QH+bN9q6bXe/Cf/UQhyZ9a4YrFXF6
gNQs3M+9X/f5Dw/w+v118+tDjIUxWXyOh8+H+HGA6yi89MLly8t1HYXXB3jdzfXHvz7As3RGJYRO
WScVkYsSSrWyZRrr76i4zxdIHhbW9c+BBumVPGaNef0zSYt4m2IIef0LjKPb4/OzvP4ltWJ6SxHp
Y8sBFYi7LPfxXGqPEfk/LV7Yh5ajcnP9ShlPN6o0nHfX3xaTsosSZwaSQ/xOLZgaLg2CSNdvq2Kc
Q9DK0Z2Yvo0r7PMkZZZ6129FvWhcyj2Sc/22S9Fkg9r/5/UEcfvn9Vy/HYxS/3I9vTGLrtejTtd+
vZ5TG6yu+0WZ5uN6rt9dP/rX9Vz/mK5Hn67n+tesx8Xm1+uhpd9YX7+8Xo8x1OryeicqBABQS+p1
//otPbehI0zXI6nz5IN+/V/F+f8rMW71n7KA/3sG00up/nzg5VdQnB/8iWxr0h8GoTVJKnUXqAAC
Zak/kW1N/gNqF4QkqL60yahzqiP/Qrb1P4B/JYE2UgBn+l+hLP2JbIv6HyLtVRP9fK5oSHT9NwkA
e/qWAExcblpGaUcyKEiRV/6aAKADllUNTrN2Z52pqdeN2TiijkipmxePcb86n7zijEIaaGOFqWJW
r7v2hOblreDEnUk7yNCDJtduhlu0Ap6kv/cI012MvYZTLDrPIdbUVihuM/mm1BeGcE+JFUUb5C5m
tZXQJpCpy7b31IpqVAd7U6Jd3dK8sLKV9DYnKXaojrWlj/cIMHfjnDx1dfHGzIwf0ctO+peSpS9z
BIZD7gy+bkXvyNpQ0Fqi64YmX8MnfnUTb8B5DHz8kPq26vVoi2bhZb7EF+Vb9IKHhDU4htssUy+2
0Fc4L4rD7HGOijyfD15nxhYYcpWa5Q+DX2E33b0kfmoHDmIOVmP3N72lPNKg9DRa2TFd4T3qDMfC
To5YIzravnk7ITiJVzO27qLT1R7am8gcXSBT48RgnTtbvhGQx/0x0puKOaFBh8UOJebibqCTYjV7
1T3Nihwdew7YLeZgF08zaQfu9Qh1RDcRO0fPZVQWXeJFstsKa7H01QA69ZNuISJX+Xg1e4liYimf
oqupLWeGlzm9T3gXLUo45gOKsZ6Ig+ub/N5u23cs1vCMalNTu0VWGic6u8xt3e7c3qmO+eT2a55v
gzv9vrih9exsdZhrDQ54r2PYeeugVCxRNT17abWa/Ryt+gUBXgXBkARhv+Uk2Fi9VRjQWxfPQDch
eU+GbTbDDFIzFQvrATuxhtSSD8Ndc4Np5yHDoQijnQX9FuL6IvZm/o5utzUxzUOvlm4kO/fiYFmL
fphu6WKCDOHo8RojICb/4yUxM0+L7DH3kF/uIQiti9LXzndjiBQHOlOmfnIxDkejPpzt5WcRRxMn
lI7I8yMYSPskMTGNk65ieCFIF94iZqqvRyT78dGw+siL88Og0WflR3Zx8UsawH5GLm513sWlY8y+
7HEKTx6jneENi2yHTYmV34j3A7pJrYW8309lPVtcdsqqkO3EBp5DicuKb6pjPVoQPobUVZ8xb5Nv
qvUFcshtqbhnDEHWCKlnR1jQFqPVlvfoyIjOZdff67eaW99JNNFBirLjLeYx60K2oEl1ZoZ68Bva
oo4xrZIWdH7jZ9G5Z1SJtmK2bvO7c7SvjFU/YzB9mRf/LKt9LaN9K2lNc5xBOxWVtPkcdMP4BjYU
XYpMl4j0bLyYXsfa71zFRfXD++fDfGttgmU2HUeEdUUDMEU7Yepj+VLpH6rCQE8pnua02S1uschz
39AuvgKo3c7uQ4gGyOjb0nSrd/GdvI8x1P0Nefd7xfDjHBSobjpVQxrJWBG+ngOCPXXQd5Fin9ei
qzDSIqt2ROuJDgDTPlvxb27tt6bbP6+ZCqhGTUYTDZVl5pfj6UU2tAbH65Y4OqhIbVi0j9hEz/0K
BSkL8tJvbvO1PeRLhfLjEr8cciq8f7nNattmYzMdMl6M2mHujr5i643ZIjCLicB/csRrHfhrVfR6
TCArWZ9WU4iV34+piHWhxoViK94MRuVonS54P24v4ybAmXshOeX5CVahbVR2dNASs3dll1AR8WZG
8NjdZicHUZlc2Y9O7+EkaEsIrpnSdvYj/hk7yZEudfe8rDeth/qQjUrrsrWlGZ5KHiosPMXEYj5k
uCPrRQV0L+H4C6dx7kfayoie5QAzoEM6PGbdj0x+Cftj3dMGbRza9iFM7Yvk5IGPcGN12T+m7WCN
dmWKDxTvcBtigewuTO6Xn83lR18+isK9gD+B3t6PqLqioY7ZUYnihwVTO8Vz0h0kK7JPikfDFVIk
VoJfOdYY5Q81wF0PfdjE1JRs2VBF7LBBo5WYBugnMX4Ops7sbFd1a1XhFM6HWbBkCcG5N8z8xKUA
q9oD8hmwTzD9sTqobRiBRFZfHZGgMzvshlTTmC01bRXPfZoJYGZ6RrymMqyVr2esJfU5PocKhjpt
YV5yCES3vYLaa19YGjYoA30buG8gm3MxZyI4fd/Yc9lM9Bu9WKJQV9XO2NP9ucH5NXMDGRN4UlA0
SCR0B3D6tWbvaogfundprfa+tvqfmDyXzwVWsh5Wtsxw7wjohSGSz1vjSXNauykslsO08gXB6qyI
Z1kvu/NWplegfKy7JZDCXHSLFa5bbjt7Qbi6oXCBeaEEbNSYrEMmcr5JYVFgE5TnH6ceUe9DMFsp
qVPlVuv2O81jnqFTVsns2u5tGG6JE9tK8nDCYK5eVjUBxIgkcP6AE1J+PzgV9VzM373aPmeW8ZaI
voggjohUPh+NrnZX2uWi8WYH6UmzYjfzI8ShzWIVblo32c78YlXSd3d205+42C+iQ/Z+eTFwb5PM
sFp2Tr/GZJQXxC8oYDgIYkDKax5Uu3fH1tSWilNYKIVUjBV0oTz9KT/GsPpuOfTFHI/ibXjTmFPw
lJvz013WvAr9XUq/uuHn8nreeIKD9V5qorno5Iv6cf4mOKR2zfIsmarudauLM1jt+vRMCNLagV+/
iTiTm+XgSoeS26NWi9PdYMmBR8sXtPzKlggvrfS2xnFcPYAdDz4DTEFVlmK5hZsWMgZSZsfhoUBl
mkUN/Qn/hO+Vnc4tmIkyC/ZbRIXewc6oqC2qq6VX+ekCMAZagIlhoHsqzewwbJrezhtHEjYlMvRW
XPm0zFyeEhdpALN+rOS7FGtgi5BUZnI4jE9D4Vzcma1bYnjQNukd1VuLFhq7sioFk68XWVoXMwdZ
OFwPM6etPUOwUYomCA5s5OPmVjXsUNyshgXPBpq5+qOxWnSyT4k/tHdKa9ePwjO6DCOuDTwCppXy
KBa7ADVeBNfpA8enBFum1sXDjZKQ4EhI2uc7ffagxQ/93ItCMwue2sZXGrfFTQvLeMOMQren2QeH
E3teLBjSutWd6Op9Ku+jyC6JGFKWIIlitcs0yuCN5jZ8yeK9ODnn2XIQFnQFsqvk9RxMceSJYDHC
4OWYvBTv0aE/zgHlmAvQzxFt401GR/SYbfMf8HiJ6eLwqUDhsbU1LutilhObwe7uVRcvvWSVZ5A0
nEKFmr7WqIInrswsyw2Zu6jTJrcnR4QXL3qaYMm3EeXnt+adsmNkV5ibohlI3xAQb25ps3U8TQFK
ZPbIwGvCpjuvlPP+fJFRE3tJYhxImLsAzTVbOf8oH/vsqWtf5nNfL91gcKjjD4iDNDvC5MwsHNGV
HGDV6kZh6ZyjO2fzNgtWtU0cSs7aU4O6oULdEvNv6/Tey1YobAV5KWENBo3t2GyZ4C1KineKxEm5
MhXQdpvWUNkRLfbiY3HPRdXrijGj8c4rfjQ3Z+hrBU4bEpnCjjClZ8rRnZVLvF/zVZtYwrLyS3eu
e7Jb79OTGQYIFC+xmWhUF+n2eyW7pW/7NO66ihPnwQ8OJgIUIeNpMdBe0sgpR7dWnTg6pDBFKFJz
4zLu4PakbrRxHSg+HXSJW0W7DDe/2ewgy1vZDAd3HPZiAjedjjAIGd1zbQfULhNxR6aXIA16dsiO
lLl16WxbjxY8FoTVZHMu2lpuMbYQXp+6Z7GTMuPA6WDqEo/QzYQcN9YhSmcb4DWuQRudAD/aRAE2
GuHg79DjOD+l8aFqDmn1CCl+joPPMzrfcvQc91b/nFuUQ0+wd5za1j28eX7iA4gDYpYuA6YnPJbW
tWzTsFSxLqbI3FmUxgUnCReFFVar7GLN2seCvjJ46a6ovsfYqit+KCKNiki9Kbup7eaJBQUJxzlR
gfS0E1gncSn4MWgktBuMOLWTAzVLWM3py3UMwp5V6MSe4g1O96KnvnZPm3BIMmzK9NObihM+hT/I
g8sFsivcnqgy2wV0LoZQ+gNu/Y9uGx4LxGi346K6SW9n1vAE9aqE5oKNyPL0FNqqI6G7S40fEgXm
hpWrxwT4NEwcZxd/Ssz9wuONxU31ZKOGJBvHONnNq1udIkfqnfVDGZAXbZXZfizAdvd96UvYuuIY
+INVp3mYszQYb8jIDtCNnYHSdBdtSmPBMqKmGZ03W0k8VprdOfMK9eNdpa6IHuRumkLC1ppPsnQP
jVNktyisiZlLl5Bu4OrlNdmyssSVrplMwHhBGowFpsFWZ+UZnlvoK/mPtjVFew7Ad+adYdjZwAPM
RJBp6sBGYA0gob4wZs0w9mbhCqOwapFJT0FEco5Sd+nR9D7EXk63wsXSuY+YfksWoRfG4pLF+mln
HnJu6cmuqJ4T+NVW3HmaQVjhFGcnGxdR9xI33jx1Y8oQuqlNmu4IyRYH1ZfdWcRKVzAG+0XckEnm
Dg1yJ7dzL4vxkERmtEbaDr1ChxCATCu812w0Fl2kXe8VkIOd/jSezdAu/X6VwhhwSOp4nuDwVm3l
286V3NlzdsR1NXQaW3GjxdzD6rNaQDhZkURaqYfwr5PYCMUvYHAHZv2SHANWu4O+SFfdW+krpm72
9+ULw9aJJNxIsAYy4wNp3kGeDsfpERiUVvdDIHD0NVdaMUn658NkiLLsHnsHpUFntgGn4T13Smfm
VbbgVm62mL7oZAuio6u5cGCqI2+ENV/iWuydbpHNeyeFd87v0mLQ74BaPJ7oPmNpJKK1uJONlT9E
CIb66AtG61ONmeBxfnpII4vsNUah6LJXhH1ZMW7pPLhLMFQI7Yz0FOhBti4IUrDazs0wsUBQakdC
wdTkdjcpdBIXxGi4C5Yz2ZP7xCzbkSWJ2S3PTZQR6Diyz6I3EzYwBpkhYGzRsII4+OBiZpPIlnpT
Se9nUyjRrzSrt/51vJEqJ69MPKGQElu2xnYuJ650W8jbhCAUWDbOIWhjsOgpnTOpsuAdojoDJhGZ
ycsDDUb4Gdqtic7UmWi3WGAtcUkt8Cd7ZrUROuem4Uiar2PXaYUP3U/wI4xnhUU0X/TOCcRq8jOx
FFMrbtAvFcFjKufMaVRrQAPi4SCz6tGXnipbXfZ+awGbQflpWLI1v+tWMk3f5owVZzb4/eWnftl0
+XHs7qrTJq63sroCfMlFS18HlPdm5W1dr9LxLZRe69fLT9zLPcjY0fwVu8dYAirDTqB5MQj6g7qw
+6ExAzrxYjy1zz9A22Hhnc4MfdyQ44c5GcJssGvWEHV5IiCQZ2u940Uf8fbzlLVQbGaCd1HOCy15
xnelBW2BMggtrstMloUa3pzTnJZ9vMQZkO4OU8ANVEVJeTNaMfYDluY2+3KTLxMXCv+62bFE2GQy
ps502b8aW/04Z/9Wf94H/e2Ji+DdlsVlea8M15EmI0u9JjPRiBLbg34LkZcG9c6uBXqcrIT0XNgz
pHmiz1lrqhe72hjIVHrjCifjR83mlWF1eEZJZxstqiuCYDbuaCkE1CTYiCtqpu4LdrwEfbsDmHJb
L7FTr6ddnFHZkpKY2l5YXNbzrb7vOlNdiT5TlC0fcvwxHHGrepxOr6KS7bXpEhl6wZZCp+zts5NT
uLNH5kOyIdWEpmSh8qiL742dHkQQt8FSBYfBYHe30YKoPQc0dQqFs5JO9sisvlcKXwH3iZcna74+
P18e5NgeLn4xvo4BoiX4Pq3KfkmpPadX/eQivKnV1sgeM7LjRfYQIocaH2CK4NkArmhyie8T+3nw
oxHHKivVCJph172EvlZ6fesgYa/Pb8RkG1xuZOWYINQXGB3CHfCCUWHvDPLE10TYn9SYpO6s2waW
TuUZfPQmlZ+G/qFRHOGtvWdGQshbvji4xgaTJIYzV1eJzvymrfLcm5fuCACmL5q510Igfdfni3N1
KPC3q73aQHsKT79b3JW5/yxW/WhC5zSxk4O6bguVTiCxUln0ZoRhFlwsdBkzt3uIDRPXE9ABll4R
wWhrbBws8s4/K/EuKB/q8D2sXnDDYCuy2+NJOyTqT7V+hWRMXPGAJpPBIodaS+cRDGY/sbDu3ajn
fZ1XpL0gChaLVssdjp4gRiN4dWnsXF4gx4rjKSCnUbu9JT0akS91qAD5RfAiljWr0iqqlw1QX/pS
o1Us+IlHCrQc3PpeJqZeIcnN0jFj9lqe3rq5r2iv4oE2MejqkmhWHbZX/tQXWprA0SjKz+5BmOk0
k08WWtsA6+gb0QbuZLPFDNOfZDNebK3x5ydH77zSMUI8lz3YbvHM0WuvlHZ9fjuPbnCqTBTEXO3I
+FldjoO+O+FLWaYWs12HK6iWrEcGs24BwI5eYwt2xnukbxvZRvR2gm+LBxb4S+kkwWsmgN6OtGoG
0gptVVsJsRW9OGPusHhPy/n8oO1EC35bYxrMlrrZrUHWw5fRUi2Gs6166jKFRYqan9k/zKzKnolL
1mYrgiHOkYFpBUI5Ezv3cx+RHyvYV/P0ay9nfCOq50Y/sKphPY/M0DWs1pkvI/5rz/kvqDxJFizR
JZMxm6I/DR6egoxL5gT9vpfDM0tfZo132EYnjXc5WmW1lhTnLC61mVfW2M0WZtbjXGLRxuhdPB4B
MydicJRgWHuMs53uGCepxTie7hVar8w40wLgdituv867QZMuEkA+aImjv8YnTqxpTSJ0O77DD/Ny
lD0RAJrK/aUxX6gv0HbKelzsJT+wjaNh66+saNbsJ7OWOd1/ie9mzbo/36OTjcYKjZamhuQWcQAt
tAfAedmwZa8z7hA1tlLdgXqMz++bvsDP+EV0Tg+505KJq3cCTibPKRDKiIKVH+S7KFjBebe4uIAA
MN8CYYmk9FawB9WWju1yeByd+hA6s32F4xULGlkl2Dlwz2gx6d0IonVyZLSY0cYaujcl/Q2WeW3H
/o5lfsUVv8G16FJ0ulxfFNAbwRrX0rJdT3WIC8+HDNRP3eDGcJDUqIjJ3HGpuUw8APXVQ/Y7JFed
IMx/OxW6pajJoemhKROK/gVWHWWtGdszECfwJfJG4GXbBnwhRMzGUd1mM1/xGh50eLucmlh4uIPw
qou8+efnkwk65085ZHcPQroK3AaHCzPYgW0AiNJEvaVhGsxd9Jp148ZbmWWPVZt9M2p+dynar4JR
H6A08r3/uhT1W4tfOBZjrjRcypkQdSnd5Asauqk8kWs5hImLcTW6wDt26Cr2aTfVAk5u6CYW0ZdD
Lm8Ki+mVJZ29AhaoEy2CReuoRAQnPp3KHtIOqIKLR+nujnecsaC9dv58XfJ4GjKw3wLtf1fD+HpJ
32oLmKfU0OevAPSELLe+7P0nNYy/rR/MKRpTFkZdF/HYX98CJJKqpo/LqYZBpMkl2oVFbmPX3Brm
gWY3kHz+pm7yd2/e12NOvYNf3jxFCItWmMB1YRn5KIIY9W1Hx9ySVLbdh+QztdPeU4ZjJiRhQFNf
n3DW5Zk0X+N8Ts4/n486He/7SJgjhIrmmCrR6EMR/Ov56G3e6EE0APZvinfwwFK28LdzZDKoB+J4
3vow8UMs6O3zaMsP+kJB1hz/SGWas0sLTkX6TtYRHOOX2aZYTCWQ82Od7YxbumZoeTIWEI4AjAVv
/havFX9mawAlNBiZVM6e1aOSmDO0+MkYHqil/W50UMj/u+tDXsygOxIuvPZtpJ8uyaW76CPi+4rb
EGGQe7z1T+0b3moyNm9EKYM5200FhtA53curk13Y5Yo6xkJe9SaoVmy2r9ncIhwabONVSCHgHE4x
sbuDqo4CYrOW6Bwz5wdwge4RL8VircG0x3CYwntMKw2N3KvzC4ma0FCkzry5n9wg2bXBLmVa6dUD
tlDVnfjaeb0/+v06WRqOcquitrPNNtkNjDNY/Ws9BadAt9HGZivax1viK/WGUHbIrG5BsM2igDkV
BbfYIadZCP5lPToUihfZq0C0vMWpguR8QcjVET+XHm3s59wNXCbAhgY4WwpMfHGoGDjyku+tlqPd
zjwQ4O3MO+1YObt2ygkD1v4ADRta8izumCVs53Z4F7lYE9jdjfqEI2i+mW1CfzoPaAbnbCdAAMjf
IpoyvOBWGezx6Z/fYfnvpkCqf/96xtd34MuYOkUwHuuIZ6x43b1gaQ4cnwU1YXNmJ2b0zmJjV2Br
SBEzn/PUpKfwvofPEAAmhJRjWKvX6d1v372/HerqJIsrK/RVCt+ml6FoA0xnJQXUJ5VsygSePr1c
94o9xTf9JnR+O7tcdSX+bTh/Oea36WV+wio4xqTHxkAtudecBmgzXJTrbjnfX/xAt4zbzpGpOb3X
i/JtSjOC3JmJWBGZQ2nRu9AN5ulwcWjY6mA1YAxOaDABdlOpM91TyndAYk/Hbj/sO9HO73Eeptib
3Ayb9hi/Jc8gbWSM+m19T5qPtUQDdeO0A08AjwN5comjaR10tbWyZ/DgGX6j7INlLy/ki92vpL1B
FWdfbXO3sJKfJHEg7x6lGatxg+MAaCV658MZUTwGUOd1DjacN/0KZkZsy2uwRzgNDVG4uhmeKvd0
q621p3ExX00YpvhQrpqXiZCB8VFspqu8I+zS3WBv9GYReO2SrB+kSZOsYCm/tix4tRnc1A/E6+N2
cCcQaoET22GKBkFsNqyKduszYxNVuvUh92Zr4F3Niex2c/Zyu3lP7rHDhgwBQDzVUhxSnX2zUqLr
G3dxU0/c40M/c/OtRGgwPiF/OFsCXdoaM+/2ZGb2GapMaZhZh3ACnYoeYbUL8IvpnKO5KpVHU3sc
1mDorzV4934iRBjLkj2EQOa7gPT47F2c7B7XMr8D2ALw21zug/vTJj02jmwaewCDlbEI14qnLIN3
lfnLUTtm4wszebSb29COtuc1oxffuCmEBcre/LbMPVXOv7+26NOi+KXSI4gc5K+r0JgMQlGEOrM0
UZjCSxbAxCFyDqjlY/xr591HK/kvneRfaRJI9f3mkN9GCh31KNx0HLItH7GjS1J8hVCVWKYKjnvM
E72v/wB2GXJ3kD1juD2df5bJnTRszoNoi65oR8tYsjq0DoUj95c1M3qhi7Jx8uO8sLUlOdddvUIp
GhO+E/Y7F6u74GtkUhxfTD7GGekS1EuzfkJar3PqY/9DupcfB1KSCMEIEDRwaDNdkiBjNukJZCxu
eGtY6X26K32KQIzDBsB3NIXzSsDQ045WZNPTy+FEkQXKDMkKhNkZXqJXOTZljUIButfPNViyCawb
1p7yrG+m+01ZzGbvaDfdXw7UAHuCj0fRZcVLRROPlhBUapUtGa1UPXx5mBC+MlrQj4qBBb7GqEuz
wsumIJoUyyb/PRaI7VDYuMOxAjLOZlB/aC52LvtyGzIjAOCVZv56vh3uugv3ujZFWuV8Y9wlm5Qp
JMYmjBZEm/3WjB6Sn9GbGVY3B/LYCsrDTPVI71Sf57XItjPJPB8htD1BbYpG67KdJnroIF60Pj8M
uC5mZgT3TqA4g9GPk+agYD7tc+loK80CvtYZahYqH2bzpgZm/B7NneateCP+v4AqMk/hajKnNQ7l
ZxsVWsDVDK62yweKTBEDZU778jiUsBhY7lGaxvAQR28J5AbJ+PQZ+hScAnBd9V0ys1343PbmVjO8
IlmTEU9MGeFHtZlts0dqL1TOOxSs7BzwJDLn5H0PZziDoSW9Tc4stvpC0USjtpi8BltlGZKFT7XT
8GedgGRBgKYUZFG6McMj1T2smtDZuCym6GBmZ2vJra30pvODh/6+9dR4K9DazcK+wzLOFnz9IFJr
K/r1peNmn/0+ti8+hK19sQ3I0QI7B+zS8ZJ1wzvjxxRQyDugjCretYGv5MtRdzLD7RMHVEO3FJoP
d4B1TrD7be/+r9IeH2kP8ri0aKm4EGj/ZlwioMrZpTPFLqiOz0hgVvr7+Ci7yl1EmIRG/1JfiJ7o
Bw4X4pZ4XMZmn5o8uMbF3Z7wxODE5i+XW7J3mA1EWXYd21cSwW/Ck3+faTRErqGYSnScTSqwv05u
tMMYmRTz6vRvundaGu5pOaVjuQNVzxkxk6LucaCi+97ZDQDH5W3CBjoQWCoXG5zqaZg14XK0bmmH
Hnrt8W/mQvF3JzgFMl/ip/YU9zS6whlTzWEwZZidp2XlneySEcLrzG2THbCj199GSFNy8eu0j6yS
JiE0zI1BR/VbcJ4WREd4zOA6fhscVFf0dbtdKo8yyejst3IP0kR9+4ejyd8yZdzwhCFD9MxGLnQh
LLWDuoD83li9XY0mfXRTcDNzjBeDoe72Lz0LPcJpJD4ecdSU5/7uJZ7Ix39zRhMpeOpF5Fb8euMj
jOaTYA67a7w1blXUkOx4T+mye6fuDIO2dTFqnr217uhCI6gXxOtOvyhdzaPUD04huvItQcYBvZ38
WBwmLkvwnPswZe9RtcLMbkk5AXopUmOwO2Aszm6CdTY8zBwosfCLcgi0E06HYtfEzwTtnaiOR9GZ
4oTxVr3lxVuCJglTZez2ZP1O61X998Ad8qCo0+4uaYikfV/2k/A8dnLOGhxBWIYPrAgOtrk8nbOr
0uv7cPEiZ75VfXVdbKeXo7Dr+34pvhtO5513ocvEKHuqo+86vmodY0NtbknhbkF2NJBs6lsV+qe1
6ffx4vLQ+cX8N0NHmwKTb+8U9MdpHhJUVBv1b2/wed6PSaFhJDZBCIUz/xG913CC5H3/djqEi3wx
LmoXPrfXryeWc73rV4VHBn2tVT1ohHG1CcXWuqyzuw6MfqUeREYepGMiuYdkkzihS7R7Q5kuyUEm
Cc1k87zO3MhWDnPQx8Q+/wQAxn8u+40QvCz9e+6MiwbCqMRCBGdI9P/6empKoxXIDVOQXmKRvu7O
TrrWvebiYVHrl+CGxBHAJAThzYFmj3idL6CBJmbunhaVNwd4gmLhVs/lsfFbF4v79ljdqTCGpqjz
5A3b5qWgHrAAcXOUZ6T4TWmpb9DwdCpwTVN+nJEyhHtpKa7RA5/SOGPVzVcp2OgR6s5GfgRJCID6
T17hRV5+W9oUvdzAz5zkMI3m7BDYMsVz6WbK/TSipXjRCLuJjegky1CCD2PpngLGN0J5s1qLnn5y
AQJdS7bzwtEXmVMS7J337f4kLHKbZ5vBJ4TNFUPassMn5V3fUN8Y7XDCka3sPjkQFzjXqYSy0wRe
jf70PKfcJPfnN6MzYtlnBvt8S3k1WAbefGJx5w+nW9GKBBffMODt57lXB+6pseBWeOfSlNxy2d8o
ZBK6ZCYeQcbblEFiutnhcE8UNjr4FALDONBCrWYtbxCKr1d4V9rifUTJW7YML7BS6uzTuog+22Ph
hQwaKAVmfmhs0eoNS65cmgafz409MS1ECI2v87vBtSa8QH4ZII1Y84UEN3tmQ2VaVTbYOGwjGx1q
/3TovX5peHCzFsUR+88aXHGwdRfOIMXN0J+IoMOr7sALiy1lHaJLeNcvUc5z5e3pligBKYza1B+Z
lfTQmcrlKJ4+n5nqqCHAd3XUxq5XhGh2tM/+H3dnshy3EXXpV+kXgANjAtjWXCSLBAeJlDYIUZIx
zzOe/v9A+7eLEKsqrF51b6wQRSORicybdzj3HGtLCQFhyoOZbzga5W17kFY6AE+ARuESMZQd4nac
yOF5yqP/k6H8T106/6/12U+pvdN99l+CV1QAjxtspt//q8FGp4kGklNYVtEEo8Fe4x77q79GV/6A
4wzCKH781l2Dhf/f9hr1D/4FulxFUwy4ZafH/W97jfwHqGKI9/VJAITUtfVf+mtU5b0RNmnhYfyJ
NRz2MQthuOniP/JfeLNOS3tBNKLEPf4UhGuWByUyCco4+JTHifqsmJ0MByairoshMjmYVU+rSxl7
wOTzOmxJLOiUjGB6tX4Go4wxy2kbSAfoOddxlMGCNGpGeN26ngoczczSXQQp1sMg6aQudbXOgayZ
AshkbSk5ekEwEAUpmlIrQ4/7B7iQgdrWsh1QelabvR4qboAcUt/QDjLqwJZdPYpN8IJVnAJpSYLk
uZdCzWkrvcS7htAEvfMR+QvN/WSWVY7KpogJNDrIUxDQTJxahaFCaWIw1ZqqbboxoIwoDyVCq2At
PCXVodiRCrwBU4Z4UC3rg5/0+aov7fS+DbTYUT3+IWoCSN1d6oCpAHrUdgZCSnmrbkY7ha3RDpMb
6E9ImvqtESxLCzWctauXxgFF6mCvhPd9Y0e7QqMklZqRuraNTDn0YY03pbjZp8EPs02qSbIK/m6s
tlDO1rdhlpGukLpgFVdVexi0Xj30CMJu0J2Cj8iom01aFhFgBQhfrsIi9B5zC7ae6zDKo71pdeNu
KPthQaseFsIIwnurSoZl5I7+ZjBzbwX1q7iJjVR6bXLDnoqzMkgw3XKx0rHX35eRGf1UBa0mbVFT
nh38fhOmVXGfZ6QIUy8EVKBZ/lTZLaSJShd51VuljqmThZ5boWPta4L6rpDDXQcVxLVlBBBECX9w
N/2ImrGMLu66azMgiYi7yn8akOtuPDcztEXQigq+LUmOTcKo0a9RLEK2+9k3QOAvLdHHT62r5CAU
oKtoFihvq8FN7HqiWWdBArtNOWbtXWFEZDFVGFyDXsHXm0j6gf3G+says9QpNAmuzKDuF1DlawFs
TloGSEptVDxhlok2L+hh8kVtaspDI4L00KOvd5+XtnyvIgR5UOTMuO5TuV1GXowBRrvpbgwVVLzy
YjyoUSkeYW0pvpmRr7xWUK98Sq0y/1NTQD5kRf/TS0zSsgPAhz4te6d2Tf+zHBfVS1QhU4ruMVfU
UOsVsGRJjDa93W23VFJZtXaG6k04xkGEHTjTse3WXm8W4a5FF89a6wNsNCvqnn21ROsOPHylqt3S
yPQk3sP0VVK1NpLazhF799lITVIjr56Owl8XFcKW2zgIBMFW7scPg22TFhy9xlaXckWdeiezKb1t
gvCFtDTVFp41FS7N+htE4NotAuHdz6y3Bw+Q+1jcHxlf5y8P8l1+6r1rbGLk4I00IG1XsW3ERjOb
FhllXKMQAJxZ3whjQ6PSDuz6XWFeB7iZK+NO+l7eQJy50vy1tZWgy+t3FBzTu6nJb/W9L4FdttRR
5V28lB/Ov9ysEebXl5s1NJZ5m5cQ51OnPTRrkP+kI976YAwKR0sydptLie25BMNfy4HqIyyDmqpi
6t+beLRHez51o1LRXuj3/tOEDU8OYK2fNXlZvBhbFX8ZsP8rQrbR6/npvg+P/54tfaAocUBtCkfi
+7F1C6I2ITFbu4K8KbV/FGP9GFg2+eFL4ktTuPBvOPHrULNIXKuKoBFlx8Juvd1flc9qP6Hsz89o
1lb09ziWAkHrpH/AsX4/pRhCPPYvU+quxo25gdiPYlSyn6rAU0fO/+VoeALH97PBGbOskNHMO5Vi
/5AtXWqs/i0V/k/xvbk/P9ysHPTX5FC/QOtsYt/W9NkiGkNQlVUx7c5tCGt/vmg+AULe+avvfxUI
gOmQDlrVtMwvAchsDKKG6FGlr9BaYzV2pF1wGS8F+29bdP5tj19rtoXdzvaTsOS16s0UJ1UHl2LF
T+kW1KX9AErtwIZaTzX3+iBfG4583aAIv/pxIap7n3L4dXFmKQcTxfTCDNhhNpFcU+0KFM1J8Mig
0RT6H7zF+Y8x6xP8dbyZHeuGPoDerFcXq/xF3U5NHeOTtqMh93nCcIo776ZZgWf5XG69DemG86PP
Kvz/O/qk6UWegb7w2dE1JPaHLDAbU/VvApsQt2VksSfIA2Lyj93O/nFhyPdZprchTU2WUVCDCtci
rfF+szewVYSIgALipdsBjZWrYtg2P4vDGyIM0Ck2GXlAfeGqny4V82eJvF/G1mcZrkrVrFLLGFvd
kiPal6upMWgCQJJaqDaoi2/Gw7DzL7Hdf2AgIe8nS4DQFXXOeYITvoUggH2aPYVI0H7Yogm1Qsp6
I62B6DsEmytrP6U5QpZjNbXFfEp32b74EmwuHbKPFv/4TWZHXx5dBReTNxk9m7SR5bnLRs8J9kn8
rSP8GXrkWYvzn/zDQTV4BNBK4q6ep6ItqL2N2DSoQQAnCORkGSTy3p+a5eVFrYin86P9Eu28eQaT
Y4CimK1B+/x+g3VZVhldgx0J3JFkgKQ5tUTTApyfy56uq6yOgWD6RAv1cFeEw0bXHwov3bviyR5v
RNS/XHifD6ZP+h2KBRMQiazNERa9qws5id/MLdXD7FYss68IwL8Cy3dvzK0GHNYCqK5ys1xyC+aB
H0sBsxrFdTho0fycY59Ss9JkNKDZ7zQ56d2TFrjroFYvfN9Lo8wuy7TNQy3WGMUzYZePXXdYRFHX
3teDrj2cX0xt2qCzS4IZmSaxNhLjJIbff9xew1fVGvbS1ABX0e7kYbamWlbMaeKK/mTcjs9ojQPg
ajbBdqoSFA5oTGrJOXmY6A4SBoM7zX7KLlwcvwhTvy02SXpo1LVJYHd2f1mZGUcWbDYLCz6AJVAh
D2x1+hyHO+U+2k/2NFpN7Y8J1SjzyXs+vzK/6Dm/DQ8lI+3eUFir2mx413N1hHC5SKq1vPSu/S+D
Tetl62jX0A7Q2nqAt3c3pZziHbUKcEbydXVHxOHfi5146zM+/0IfuGom1SecKCy9pc9PPdq7fjbR
jlDno5fRkJMf0G2RR8w+12OzGcLuwU6bn7Wnrc+P+5HzbZGXJdcMxb6gzf/9Fqn7Ug9jqYchdy3d
0RC5HTHwE87wrWBEgej8eB/syHfDzXx9la+uiobhuvizVKikG8Tm/AgfnC8yQWirI9g8pYVmX9Y3
atfqFKEvIroPYWRcQHi6LFX50sKpv56td+PMXJ8CKm+/RZRwUZW4gDTTib7YIlpCQ4i+VOlVqr/a
gXotgV/WsOCSG196gw8uSpCazBUmGHyEub1q44kJ2eIN0q69a6nOtzSHjY3YhAbsGRT20qa40kbA
S7K7UkoQ5DrCwSZGR22u7dKkkcXanl/8j64TLPdEZzD1+iMi9H47KXYTx0hD64sp0V2T8N5Hgk6N
KdecAmUBsTBhUM4POm3RmZVjTCQLkGskTTYnqeh6eWwRsNcXut9srOIGufpKvnGRIe7K/6h/NkWO
qJFxN0yarjA3zK7LNMlSwWkB6KqnK2SeN4UCJbWpXtjEH05JJ50JnlhDBmF2SYRVpCfCp5m9NEEa
eDgCXrGGeX6RC2DYNEydX8EPPxsnBm4iVQY3M/e5WiQHKZIPdJxf4XWIq3TjOgrNhgttu8725ZV/
dd1ciBp/tQQgZQ3Emjmi1qQ29X6nNJquqjCNKYvY3vlqvFTobjk/q18tASOQxEX2Eck1+Jzej5Bb
JnJRca8sIIdeaJ20zG0YEyrpwuJ9OJGjYSZDcZQvhiu79ySfYVDhBnUyrtPg+/mJfDgCxsyaeKcM
UtzvR4jifGzHpAMOY0JqM/SLINJ+Z62IalBZIdbQ5lZTrZXBqPUGlAwNO6Rfb81sfNRAb5yfyQeZ
FwXBwsloyah6kjV/P5U0QtxsEIwzQbNAPa1DwBYLUpkBaH0DcQYoAwCcgN3dwg1xafTpi7+3FO9G
n1tMufHsVjUZ3QDJRC3xJ81cYIwg3Pl6EYT20e47mqkx231qItzGd9/GaoFratdBtGof3RVZwe9Q
fm+STdY6l0b9cFDw5wgMIg+sabNDFVeaHVclMCsXxe0Owbi8pWGEDt3zn/GDOJyFRIIcVwUb9Ytj
mUih1GQyRdvhvn0RW2UzQaQqCgILBAaWmrFNaS2R7oeb6ke59Lt9tbtUT1Y++paUaWSMPlofSBK9
30mUAaC6r8spLwP+4uBB6zXF4ZVTbi+Zql+zHPgTFkESEoogv385HJ0uZYHJqtJb34v2S6HYD2OG
5o8X7F0j3ejB+On8An/glr0fcuZd9IMX97odAeibulvgPgtAtrNZJ/CEf08x98Id+sHGYYq4wwrC
P9TRZveaqIY8i1ymmNvgHUwDJ1hcWbZ8QYh9BgKYcgrMCyUjAlg47JS52992ZZq4PVa/WNMkQSu4
TzZ+Zfh3AtArfS0TIlVFgQMSxkXvmE+GY/2t8/ifqq3/f3KfUxs92maTctBM2af8OSn7xP/nFjWe
n8fV2bf/86/yLJb5j0lriuONm4OSJ1vvbwZ0Vf9DMacKAlxgOl4Q//J3eZaarszPcIo0XGviCPbX
3+VZzfwDcRuF+IJMu2zy3/9Snn1/FUqAu7A5mvKLyHobBHnn9d6DRCy0q3sLcL7bVhc4wKZT9e/9
8O/TZ7baFK4sV2hv3md5uQk1+iP6dpvU9GEN8bg5WnPnr6cd12Len7R/x5hn05QGLV8t8R4iOf9k
isFcqnKfLM00eD0/wIklmoOHtDqvQcC17n2FusNCuAHxtJe16997+ixw09oqNgKX15+Upun8Hw6B
24j/ZIX+WRtrdm3ZOBx5LcXegy4p7rrppOxb0jTpurV67YLb+d6z/neI6dMfeWkdI0jjyBBt5Tfb
yOiSiXx+NwSGvUn89t4IswuTOTXStAGORkIrIuo9FH7vIyXb+mq+ixToES3l1VZ7x5OiS17NiU07
KRUcj1O5bTgOQWDfo60tExiQUQr1colOG0QLvvx729aaXQx11vcj1Xvr3jPz8cDMjMfeCOo7YVTq
5/Nb69REZu5tTAjU13ECVUPT3Mq5vIxjVLuE/xi7MBydH+PU4ZidcK71NE3RsrqXPfFVitt4mZXG
8/lnzy7tf/fW7GhHVKcbs2ra+wo1RLUI1h3cM5a7V+vP1vgp1vWJNhXJIgkmFir55oMOeef5sWf1
oH/GnlQpjndBkSmVPoqqvW9QMh27ei8lD114EF60MrTXHgqNXhoXrbpvrRezixYp2a24KK5c+SZB
SOXvP4qWRnR1nyjhws36Vd+FKI/+qbn2heWflVD+fc2Z+ZCt0k16v23vNcnfa9prEXzVe7xFrb8u
041Cn1AC1E8qrVWA4LcZw82qt/sOttoL6/QehfjvC8xMTGwnoVSqQ3KPAA09BDSusV5WAoOqYGnG
JbPvrBc3v3e9jZIhrFHm67CEwU93FyZKWC6YF34VZITfVRc+njnt8A/uHXM6EUemIhnMKGikPICd
tvvhG+mBXMaLBQlEpIUAKGLI78oMGpgBAhOvhmxgCtA6+OlhYPiMT0xvhN6soUS4a8Lxey7EnTpI
BxgeX/rK+2RG0leFdNCg9FddpUItNlxbinQwm9Jb9H61l93msbfDn+gUrUbbh+fKqH1sO7axkeB+
cd1daYVX/jjeirp/xDG4kmWXQp95Lfne0qcMAmnIeFu1QIVFd103/hUG/DpIi4Nosmfba7bEkDu7
pUYVxPeBoKQDoGpjxAGcQfQ5xoD7SyOkI6ErNmrcXxktpkWDPU2pXfix04c4ziexWCoSdfZ5uJgt
nLEp/7sfZlZa6RKvMOqocMJR3PcjZVNkjOhe9BNQV15mrJpYTQ6Y15SGlBYYaOtegvuesEXm3HD3
o2EawyTxVeabsqEtq0i257f5CSdjnscJkRrQaQ/IHb1LXhphPEtoI6t5/uX8409Y6rd9fLRf9SyJ
LJFrhUNFEqSoke+BRG1VGFi82r9QITg1hZmlbqUqCXPTKBxFtir0JxC2uy+rWL8LC2FfSnydGmRm
sUHcDKbuDZUz1PFtKeXXgyzdFcL/vc8wL2KBqVPsqjBhZyhoxxrj7MFVYCPyBnV//kOceH8xM6eS
0VsA+rzKaW0oexA0kxZKBTdlVMuXFNFPDTEzmD3iSHkhlJJ64OCMEirTWlnfFDL9mefncOIYzNsV
GlRA09YbS4ccHRyjqRxuyNde+gSnnj5N62ir9lYfVhYyi44+Bo8ioflaeD/Pv/i0Ah9YbTE7v4nt
D4HsN6Vjh+6frgr+2h1Gx/Vdp/WNH50lX4hKTk1h5nqZlhTXbYeJil1FX3Lu0Hyy2+fzkzj18OlK
OlqfUJPSTLfrwol6+3tt2jTrZJdaqWc5mn+Mq5id4Vgth1DPgtqpiepbGnPNTVi3e5dOVr9eSar7
6kXZqhhpF3frSwCrUzP65UzDIh1ZDKra5L0qdYRAsxpWv7VcxszN8jREkKPS4roolH7fhL657Fpd
XDgK01M+2FFzSv+kTQhIgqp27EaHxXXMNm0cPRZReJ3K4lmmIRERZOjW08q4+735zE53JcQwyhGL
hVeKfnsFbYR+Kdl74pZ4I4k42lp2ZnpRp9dgNWz9R5M2S700f5QNROe6fiGam+WT/tlhxux4A2aE
ZyKXcjyhMnyJLKn4ntKPtcuairo1+28Zp4V6i8pwSU17cLNlZCgPaEvGN3ULZMwbPHeNDGfxLJJ0
3OdqqKzbsMfz6jxto4yxei9aRVzYPadWZNqyRytSR4nZ95JcO13WbXKpuHa18S7I00PD4Tj/QSfL
/9EWmhkLt0nc0q4Tdj9u384jzb8wU2nXaOZnWYfd3y36byKAiOr8cNObfzTczHyMdZfYqVTUTg/6
TSnlCIcNYPPvPXxmPhBYdlEnlSoHGDMNMhGJ5cqCZ/f8009cbPMigKJJxRgjS+sYlh/QCJ+FrJlJ
y3LUB5vzQ5xYnXmVA4XQisJsVDqeGrYLm4rHEtnr+MKnPjEBfXb5u4WWT/IxlWPWEGcoWvqSuBpc
2qZ6IVt7YrvqM+Ng9dKQBEHJxdOW7ZVV6vYrQp7081p+dKj0Kn84v0ynJjKNf3QsgIA0kSbK0ilG
7Snuy21d1s5opve/9/iZjcgk0iFlUteOFpHfkfxtavfeQq7aHxeef2qdps9/9P6diyY1GqylE2Z9
s1eKQUCPmQIkyRVth0CQ9qX10OAAvwfJsunRQ6XSdofDYFPtRKZXAtuxNAxBA5dux9d1qyTXJFKz
ZdEKBIMDJC46O8mIkMCCSK5LtUqruAskQIBdZajrNJftbewbT0XrJjSVdMVKSix1HcI2d5vKLkhF
uiBWdt9pm8g0IFFOEvkmyCFuDn0d5rFcNm7yqu8WeWvHqzpyo4OmDOa69F0IebLQvtWK6L7IZMRB
tIyyQ9QNV21dN59KugD2oW6lCEDX3jpvFbgJcpMCQl3Q+nJ+hU8s8NQpdLzAFeK0A2o1hdNk2k2a
yCixBslrR0P9FNecH+OENzcvmQmfjtE2anO0OKpwbyeWfp0a2vAzJ5Ja5B4IAq+A7u/8YKcmNNvx
th57dRkPuUNb1O2Y9y+kY27LIbs2+VbnhzhxqObIpiAfq1qlT8fRc9e+qpscIKXnmddljY/3W0Po
s7umLX298mSR0zln03ZDwmDBpeatuqb63SHU919eBUYSCUvOnUCpbn0UQxaKFT/1lvHp/BROfIg5
wKKulcqqOp0PwV2/9O2yW5pFJZZl4Ppb0ZvjBUflxNeYY2jp50Xi11Qqp8qLO9vVb6s+PAzCvbB5
Tzx+Dg/ugwi/sOgKxygN96vfS5ETmrR0eHGQ/uaWnRm5RlMjUx5q4aiBbN/Q1vvNHFvsjGnBOTLq
3e/dOXNgTSM15lAOqnBw2/ZDGjxkLhABffgU2r87xGxPjaYogjZniASCcjS/H5qwRLLCPaTIkZ/f
Vqe+x8xziYau8YDpCCekixqaYDjUywuHblrvDzyuOd+AiY8L3CsSTjC212Ed/vQ02/mtt56DttS+
F0VZycJxzRDZASndDk1OV3lXRRde/oSRVWeGvLSl0R0s23CkuGwWaSZB9wTRDRThEh1+g+JfcEun
532wSG+kDUc3skZutID8XDimJ60zz1q71vjT9ZUrOwUTlyrqarDd3zsY6syWl31Rq02V862jvD6M
tknDtF0GuywOrFVTaZdgbif21Fvm/2hOMA1yM7WagZfaGNC/9a8uyIubblDL7e99/9kRl2w7Al+h
GE6XB0tDqg5pam0k1f55/vEndq46uy68gFfNy8FwqkGhSBX5sGYZSnHhM5xanvmpDkMdMdjGcMbG
uokL4yYr6kcrky+szalE8RsU5mj5I9+WCzq2SFOFcLIXxsbT483YbcwxW6YAKIv6IJHJzqGxO79c
M5DNP7HtW8x7NKJAdtAPIbZy+vAmFZ+8LF/JFhSb/UZNn0gzrar8kJbQ+Lm3ffJT1V5j7VnWx2tN
7HFhFtPfiqtgRF3OvWCcT4Xbb2juo1fS/T4bojAxHcvtALr2S7v7c7SfdA/W+DLbyS7izXu9uaOX
ch+1t2laIvcDEZVeLaORElSBSNFUOyno8D+/SrMulX9W6Q1pdvRKXRhmoxBx5lg9uRj/ScrB58BH
7Cf7VGRLMSL3qn9Ji3JRuF/IPmyB0C6Lknas5Ep3+wsG/0TmZo6wT/U6yIlWM0e092PT4tePSzOj
vCbSjQ/uSm1ejDzZnJ+zNu3pD8zb21oczRmFKNHJgUWDdhu6SEpQKjP6lG7hqtRf8lHrF2phDPs+
yF99t33qbNSfCz+Hnb2EeCWDQnChGNmfalw9JB4yMnkMwVclK+g3ysJDCmJ86hM9Whh5Gi6jkJC7
j6DNKlr/hyhqmI0kFYUTu8yQodCLleXCf98bZbDIfRi9z0/yhLV4g6oezZGehdxo3DJ1JNn/U1Vh
nrOt9lIr1wm37608efTwMclEAYVr4qgDlBGDoeHCFlAFapCPql53wSs7NcrM4PVq7stE6LGjGcWt
3TQ/RbET3WcxWhc2wqk1mts8s8q0QmoTx0v6Pei0m9BFmuH8+oPL+XiTzXyYoIYE2B95+0bV673f
j8qjKMZyb0oRrL5x4BEkVTkiWpIVr+JhZA3zWLsJjaS80nsp2Pp5k0M2Hpf3I8mC66Eq1Y0V+ESq
QTJetyGtkm3V6HgaGZI9fqf1F5ztU8syywB78ejWTdrGjosMQwb3IzHEhVvmxKPl6fwfbRzkxFMt
Lr3I8Tplp6f1k1HHL+cX/ITPIk8/P3o0Cq9d0sV15MSooWidt0TgfKEZ9YNZ6EhHHpI++vJ7I03e
2dFIctcD/m3Id41N+cPPUjoEINuD/OEQwAzuxvmLL1UX7s1TCzadjaOxtDhOfV3rAierYkQuvQKw
byFdSpi/RbMfWMI5G6qWSkY+Kj3kLeamNQq0vBAQNe7TZi+gmDTkhWT2V17wk8aBrdvn+0iZSHWM
Ve1DeSQ+W7oPJ1SPvAHMwR3ceMqjhDjI6D9FbrJA882sN/jyi0hTH922WIdw9Hb83ag3fw2heObv
2Tt5WsCjherI7oeKHsdOP8qvEUpYlQyf/PkPfuojzAxRyBKpbpBFjkjU667qN2ZfXzBBp/wieWaD
AjvyhBSlERbUSeQ7HRog2XUKOJSK0QmF2LriLm8uWNRTE5nZJLjeQz8akxi/XkfbJISeqdcvlEJO
OJDyzGpAjxL5gyESxxB7j5xYsS8uQbQ+fm2a/d9/2yyJU6UTPUG5HUVrm9Xf5aTmLnyCU0+fGQ6S
dWlC3Bw5NOkeUiVwPNn7/jsbh5aX9y+eZkUSJaWeOJEfo1OrtvZaDGmxPv/0jy0eCqjvn+4bGVQk
rYrFs5JPZGJQoNG9z43WH8wQ+QURfc/D6sJYpxZp+upHxyvPVCGJogkd08+egtam08AnCXt+Iqce
Pv386OHuiARBN6Jf05cd8nT+N/iEst/8urOzG+ky6D6liBwltKt1203cxbar7s6/+cebnl6M928+
kpXyhBIkiMzoKCKkr7oRo59M88/553OB8KRfLTT9zO9HcL08ihqBMrGsStvC7G4wBob43Kl7o7D2
Mm3FQQI/2p5/WvVjvfbrZ8EiqoikDt64GnR5ZSe0EKDUoYgbrdG2JXCjrvqhRU88JB4L1DWMG5UH
ibrFqDe7Gk4bPRn2bfc8SEQeGk2kUr6M4J3GldUiGqjrclGODnZeIH+tGfus2bcyxIgohZsEceS5
+cmIlprUyXvulkLzCSe+tsK4dk39pkj0K8iO+B01onNEpSc+j1HVdBHW0+8I0m+4OCy3eQ2UB1Mg
RFNvJD6claHxF/pr7o6sKRaKr295hcKsHw2vAIe6L5Ph2ii/hckedKAJ67k75IuhyDalikBfvVF6
tMTcSYDxwO9YiK3wCobSg2Azp3WUafcI7Ge51LZ5mK/yCqUJRHTd29D9KQwoXpTP3HqtnF+58UT6
jpaL6S4gQrqiQm+73lShn+7CgQR+0sZ3mdKgLVQ8u/DxNvAGKg9KPKxU+PUaAxHTBEplVTzzDp5N
HOpDlwM3jqq8lJQnRGp8yZRul+ndNilSQgt/PXp0/NQHVdxU5DBSIsEGqRRPVtbIPgP7a3bTEiq9
vCRObORN4yJqisoQ3ybQvk6TlLuBYni14lX6AQK8BPrj5sWKxIH0xUIeJ4mX3zx5swvB7yhf26YB
cXjooSPnGl89MsPnz8Vk4j44FXOQdpT4nt2nBCCtbn8mfT6w7LG2yoaUqaVQ7J4f5oSFtWZXg5WV
ogQ8HZI+F1utShc53vAoQxtcydu2yTeyq1ywJCds4By7XURFHqVNhY/R+PreyoDJ6T1di+cncsJO
WbOrIm96W3hTfA1I8NH3yDs3xS6qkwukEyegu7C8vLdSBWV5wwBm6qScB7+nE72E3B5Sa9ilOROT
z1RF952MOKe2od/TUerP52c2XaUf7YTZ3RH3Nbgn/EqnaHTxxbWr/CnXkw7z5BZQDxjIozWonJ4f
7OQ8Z7dJaceSUvYicGATk6872zBQ6Cmt9TBCwGlmgtxlWIDUcBt7XAjowfZjGcLnGttiYQ4K7MKZ
bV3YMadmPrt7TEFwUMZJ6shhlh9oGIlvJW+UH4dIhwhSR8mqCeNLGNtTB252DVmRpItxCFNHs6If
CKZ+rqxiW8qITqEQdn5xT81nZi/iWhsTKOVCR/EixNgwTws51I1l1VXojXfEuLDJZBdScZPr+MG2
meO9zV4ZXKuPiM5lFAD16raz+7WStHeQsWWLCJkUI4Lq3+025yd34ni/kQ4fuTgQ0KmJEQ+xE3XZ
lzTNvyWy+vX8o0+c7Tn1gOaXlWTpTezkSn1to16jiParJeoL22yydR+t1Mx0DI0U1aGuhk6t6Acv
0acLdF/H3p1RkAwc1a92OtSXztcJb8ec2ZEsrMpazpSY6swuG6+SYu8D8OWPfDio3XdZkL8tLsZe
J3bcHEGsuFbWxLaOcovkm4/GWInvIkzlP6XUSmi0D9McSmasGp0tKqqVlWLQQI45A1GQb3kXFaFH
mje9NkM+vUP22e20ul5WNbSL57/tW/n8o9WfG5xqaDslt32n6SF1NbjwPTjIkJXr03t8nyGHuhYv
rPym67Dq4poZxt4zIQeYEvnIutN7xeVfjU5ORBkS3cdhtOUnROq1gH3HRFowQ7QPbWL8i4xOzMk9
TKKHpmrJSuWkSH/IzUvbXLgpTm3WmdEScA7mRsh8qOzVpLfCJYy259dKF2+n96PVmlmp0s7KzhNV
6PhWUhzUuohWVmahBt6oO6FJ5r0uOjT3RPQl0ipIDmwb1T0lkddKF8P5mxoPJRxS6M/YFiJyloyM
Z91XqGyjCpHLmb0POcQZVPwynMKqb69rqfWeshCNRSlt8AQrBbFKP4RULRz6jS8P1pWutBmqC1AY
wydRbOvMSha2onzPBiOiPRNFhSI36p2dVa9+h89mqX16FXZC3ZZlqV0PuAXLXpeg0Ibt9LY12Guw
dL5UYdoiLV+pV8DtpE961ce7MYKVODZ8A7VMupfMOCdrP/olPkXWIAdrh0gg2NQ56nxtQcO1CNuS
Tlg59DaymrfLQRewjWq+dC3MoVlFbRQtBzWNWKOwfB1aOX7IZD05mLYaInXtt969HKvhg5DdZ89T
UXBNhPY5TJBy9JW6QodDjJteApNR+bGET9BXa91FdtQYu/suRRd6pKC5cHVtXydZsM407d7wPaKG
xoV+zNdRAKw6c1fZXgpxk2QiP+O1AYVPDVFC9JSjovhGfvtHlHfBXg0QkshC1JqLrI/v5K7WbmzK
+uh4x95eTsI2X6QaHB+pHNfbru6bHfWzx15Y1QpWUPfWl0qImRpJXEFTml6HUg4heOwWn4nBzJT8
eS6+hT5CsWNutpsgsYOtXqPVOVgeXMrUUWC0apS7EErZmy7QATGJkupSjVKF543rvAufJat4NWUZ
CYmI3qwKXb8qiZexlx5kEyGsQipRfR72PmS5ams+0tiybYLwa9fnyXqIMEqe16NZFxePphZeQTKL
5ogp4NdssQ5a8Oy1EK7n3PxxcS37Gpk3WGMLN0WQvv1RmdE6NxEUsombAnenJObaCqCaHg5hamzs
2n1ogUR5qP+6AwqSfS0tI3/8AfoLgW+cttHdeNo3mUKFYho9MhsbTYtRYkE6R0eHXtu4DF12dJqk
wyosblMz21WVWJQ0IGgojAbppEGKxFaUbWVkjuXmuXcFQpRf6oacooyhbcu1WUJW3n5pRhPJaygn
bDlDilU/jB21MaRL8aMeOrW41dnF8KBDbNuBz0zcay1uH1Sy4MJOoQpog2HvtXmEBCz1swWx6Y3r
C2kZGCjX9uqOWVtKkSHW7F/pnrFssm9Q+HxROepFLtYj6zyC6DLSJ7lSoMKt8eqkJVRr39oWll04
YuwBSSZXn9avRT+9Cobd9KtsyG3sId/YNyvWpMKF8aI7LBMUHcWK23qb45AOoQDQ2y8UJdoX4ZdE
yfdJSUXUqA6kzrq2dAb0qapYXVeatvsfjs6rS1IcC8K/iHMEwr6SkN50efPCKTOFlQEJCfHrN3Jf
dnZ6pnuKTCFdxY0bn8TvXscjx9Ujm6HzQGBbGrAxkieNzCefmrxdtrLiuUJAcqzWB/yTqHnS6jub
wAPHUCaeQ7O3KW1OhP23eAui38ChjOhWBv/1dQcmfAx6bLZD9O2ZgyRrtIvuP340waO9+h2Ad0AX
0S+gNMrRXfwGxjv87mBOkJDbrmXNqv0M3nyCBbXEYJO1IxhL+ACH8UAwfyhiOEXv31gcXFLPQJoP
PUBNJb4EhL5jLD8ErHcFBZqsOkdhgsmx5NPM03niDnGpAy+kH56qDkgOaTB02qaXJsRqQWcL/dw7
I3ratkAG2Xi4JSmdt8AY5KKie5faop3by1Kl2IH8fdfD/jZjE63DbQcg3CCGP933R/yc0u8vUyXL
ZcLbv2x5HRyaeKh21X0Z4qGFOiHVuqCjfsB31IvqiFttsMELuwTZ/ZcST13xl6qL9sRI+Vi1EjS7
6ewTeV9vA4T7NgTS3ar5/oWlYW2LpLO/uq7+oMgW1sdsKP0dF40ZiOSU1dPJttgWsNjqGe9P6x0a
VpXSvK6DAWceWdGDlnt8dfcqpc5w8yDuQ4/Bzp/4xg/aTdvfmvZwXzN2sQpiQAJw0Jr8F4dqF6w9
TnzkTNTIBgy8+wqwU/gg9YNd/yVcYhO3R3kP93KHIAbFCp9YnXQvHsoIMvSlq55a2udIl8ibyBT3
NxtrS62IZ8YImOE/9TgfbDvkNVQkdLzALPPvca0FR8pLymbQxnGsLh8LQ44xsS8cR4mmMCk35Ou+
4EeE8kcgWoP8RLHDDuQXf3y4vvXBC0a+CsEwX2jIFR//iPVyf93uP8r9P9IDIo7XgyPhp8m8fY/L
9JKA3T5Ge8XeaJq8a7wn+Ir1Gn+HYAbMQBJ3mAqM+9+YhGAoiLxbP++fOzcYWJTd4zw8N/H6AIvw
fuDBQaTJy/0rSnXy4dH1K/Dbcx3JGKi2FQDZJnug2Aq6jJRtmkhcJgJAdIdlP8fdk1dBVENTqqXa
lWHD37n1Cku6WxLw2+R3WzhvXtHqgfSfIp8RQZ0H64CH80N9DJ05aB6mMMAp73FcsER5z/dJb7Gz
RGthqphcfAO+t6sIHhr1YepPBmhH88rXFdgdloX52EdzPjNstL4/Ds9RDUWowfoL1mwPiHpctO0c
bOvG31nfnNYhLlKTnoJwfprI8maEelypB6futJUrmA8dXt++bv5Zu+Bdb3HHCV8gSH0MmXtRTX0c
8OuzQ4SKUdN8lnH645i7TshVYdz/wJzkc4ujDFYHUM1D6VBqDWW0AJoLl0ZyHTl26Tj2WkxoysdI
qlecm/wZiut+bsGKttm5GyjY1xanj1tixPBRYk9Dla071E31T4gY+d2CqX6aC+mPm9EOrBwzJLsj
Qw3Jee2kgCV2wdbEdbdpKcoX9BFBB44kDik6SeCvVSWKKYvMDlZ0Xfp6DTYILEs2mJuIjtImvM7F
IJctZoHCo03EAZZvLNsZwDCKMDMdvEcjcA9Bc5gmcJ3ZEgN80ibrkw/d7cENDT/ybKUfirT04sOD
w3LfZaCZdXDWg6Xt86d6YvWO2FShj6YT9uobTs+RF047RNqH8IQMLkHe/UDh1Aqbt2Ro2neLiYlj
JNBN7plegJTh0HhhnWXXpsn6am98joR+SZb+pDHZi/ca7JQDoSy6DZXUtPRC74fzOctF7QeIQ8Pg
6ouGyQ3IKiXiJ6zrZZ/5DORQMbY+yVeBweS1CaD4jRNbn1yGBPdltOuvitYFQusgHeB80UKAJ+sE
xvrSlPlIYE09XFUCnO8PNJb1nIt20T+dl8AaMU7R/IoIe/aP9JP9k5MHbBneVvDlTUDnhxQXtzKs
wVgv2zEcyjkcrZfjagZaXMShK3eWMLzA7XRwQji4LvpJAIGBtRgmCoZvwfWlihIO63d6N/+4BlbW
3ttlcuU743oN4FBKdNl1La5M2vZFxu38QNCEKujCZpjUV/ECRwkHIR1OxT4R/6ULh0TLLLZg+qV1
COS24NHP0vD+oAY1fNUN1edOzUGReDgGXAzDeiiA3akqCapfZeKA44Bn82+EgPutCurgsdKiT3K6
RjHk4Ps9YsY4EAu8uHQSHEYWpksxzIAq1E0C/7wZvGJBDmiBIIUMj0TiQjZ4mLTNmgkQVaXjq69E
sInwfz+11fObnVd7ZrD/bT060ls7tX23xcCW94QE8PA3CKf6EvbjemJToIYc5Fxg5TzPAhQEZQgI
bxwXXjaAHNfG/hfuTcHnPETVRkWLf2Y1mYtqSsEbiQL/GidTBD9yCAOsJOS8IA/uzjmw9tvEvNoS
2sWHZjJ8N/ciOLqJpidvqhfsO9Q9sWYeHzGeg9nqANJpjkegG4xog/OgPcBLKodMJUSBbQZlge2d
25m8+4mnS6U8c0gHrV7jpQJgrRHtre7Ip992P4Qhhc7HpRAPq86DCIGRcAaFjj9b/JuYzFmp7jcI
5kd2B9LoC5NFyPm6+7VjhSOEDhptVZXdMEr62KUG/PYRdCCEFqTrM7ln4FNQ4tLGWwvG/H/1FGcF
YhbzEW+Ry/pLFortvKK+HmL+0EUZashgV424Sqlgeurm8NLEQORm9DnLAK4bFKqiNcaIL8qOJdsr
FPeE9mU3Zo8IPrpMHMxiWdsHFDCfPBRmQ/Gv5Q0B3SYguyaZHtIQvLzIoN7zfTj016tJ1K7zyK5r
QKFx4MQgIfsu+6DNk2qQzAnI9sIn/9Uy/EyIh+hgZd2/wKshnZi3ARtB1pNHk7bbMLl7g1iGSXpT
6fsiemTDumEYVikGGaVbolM8Nd1mafaajQOqdVVa1kYYhUhKw7Gvaw3Wb+PDMRV2F7XKm7c2lzTh
Jy37Z2UFeFoZjnYj/AIkL75LQ51cHaf1ruPxchM1SQ/Y+NG7CitKckp6uguiGdWCrjz/yDmRzxTt
ErZl63wbElwZXCbtj0lpeJ2pxO0gaK6yr66xaB4xitRvmgDnS2NPBuJqziPvEi+ry51uT3CYfqS0
/eG9kGXU+gj85ex3nKObW9pLr6Jt3ELeD8CjFAEQhCQUD5ZJDDYn817eXYg63mRjXy44C7WbXx3+
wMnMPzYzSRmJZMo7BmmhFowjn5L99Was84GDEisrlP68o39mjLGI7CUibn83Ys2GlyFr/wsIfk87
TaeW8MNMG6zSMdndv/d0GHsE4lUolSRJn1U2IjRuTQrRUQNXcfJuJzxfjCMlN1myQwLqDmELW6je
j93Ak20lQl2iUPpT8IIEYuX5fRQ/i5OvrE+396cmgXxg3H2ssThqxLmVDSfTIwa7umOYyPgvIUG3
J4hhfwbThOYxYpHr2bOH2KV3x6Z+rkdyjqLs6Olp7/X2SwOokpr5GCPowDWrKccZtzzU9C3AGYNf
zCEopX79O8wzGF6c7ivhYUMApADv/lcawJegwYUU8CsgCsH0n/M0pKcYkz1FhaDfXMVpPtkh3eBi
s+HyXsAu3cnD94W26DKiRSnqPFn980S8Lq81+zBMH/p0PKXNeu2SZt+a6HthmJQK+Y5OEdhU9XDF
M22zuetKH9fiKAZ4S9c/iDmZc7hLvBzWm8+hEScC92UZrw1iwSVv8jlV2EzpXc4BlQ/3eUCAdZ9G
uRcvzxK9BoRf44dJditXR40oktEMpz5bv2roI6q5x5eK+pZq3KoiCZ5cUicP6Tifk4yfh8ldqV/d
UqFQK2L1hcFyY4F/BJrmPl3xtWTtnq0Lehcm++gwx47zG93SOcLVk82nHt6JHG/Tg4Ows8R+Yab0
bFT4ENTREancItdeehi87D1Z15u05BzWy1+H9G2bgNDT9PMxvGdSYFDkzKR9QQr+mZroAo+YRIgG
pCHgdw5tAMiWznakH/9SAemT1Pof9JpPeA8x2pDc1DB/RBlqcXwSrcueWYKUcREdelSZ+eJ8EDdY
/bzU5FYbtm/7fm/aCbQeBM7s4L+MsGxpmSwOcF46PcVTctMo4vO28y+pUd+R7Zd9lIWAW4GGsmeQ
qvboN5MN3LwoFMYRySDNUWsUxku1w4pu0TdQJVchRwYTSpXYQyxGvETfFO8xiwMPawliq8K3s0l5
VZ+VyOZDO0f8HIhw3DA9TqATLVHpCadgnHJgAWSxlP+CueOAXEQAs4Tdr+sBpV/a4RJx3uMACIIT
vzvQ8JRY64hXDc5kzjDeNvs+3hHHrwNd6IenhXu3fgs/ZeaGI4S67HW0fnCoAzcUKpbzZ8LCzm1W
pGGT3M1x820n2yN/F+tHhoNNckhc/XZhVQQZLDTHUeG4jMdF9KAamfkfvtXxi8MlgFYKSRw6950P
+Kjj/S2aUMf0CrVnx5Am7NYaoSk+XxEbofRmhhG4HHV8H6xLVzDtg3S9aoTdPFRxCN4wm8P6HWWD
eUqd4lAyAYoPsF1taJt+obxIHuegnt7JvCKfx6Y+MKJ2CgCYk100ItgnokDzYuhtOOKegtvvkNhy
QDYTjs1ptpswFuAr+xxWtnFWzYnKmBzHyckjcFTp4f9GSxsNzdXRwC+5DdKiVqa/jiybt76R6K+3
yVSwbiXXdZbJhvgGlGHoSo/ZytKf1pJ/TbU6txFph1hsD0iiso+0oajOggloLBICBav8ZpfixpZB
+JVlEMNvHHjEnZuU9Hvfr9Bl5Bk22sUCzegn41YAPYRLZmeSfQ1a1MuEoZYd3JAuH1Xr7ae1A7it
7+Dvw98WInHodY2YSsGlxz/3/gJMmw6BjW2HAclFGHN7a1Ttf8RjZM+zZcFrR+2oc69b+gcvEdVG
dGy8AvD0TccFIhaeQJ5XQutCYfbhA2ELqvCMnYHpqdRZRzraL8iku05Tza4wXUfHrh+m19nQ8GUS
Wp4X1Wb5VA9VHoWzKGsMzuZpg5OF6BEIup5TiMNwYa9p2EOsxwwbhEts0GMF9TTBbB4AXsFraiUQ
3WlMztwqXqZ1zwvXwpASu6nZ1EoMJ4JpkxvSE+GhD5UuQ7zCBZ9QnbNRmH0fTeOmcwmBTJngahIb
emiykQoQr7rpP1iUEP3kdAV8siK4dKSYjXn1hghOQ8VdC1NMZddbyCoCE4yaQPsMmomD8NT6YE9l
VMifrgZa2adTuoFteiqcYONO9bU6dgNk4YGES5kIakpFXDACHG36LzpjrI5wD22BCa6unLJpXYrK
ReyJI/XnncSJv8VR5N8m6aEflYz33i98zRle3tXsxhVU4KoB08lvsErQAihin4qymozDuqvFA4T3
NV915KAHSFnEPT5R3gHvCLnjXhu1Mjdzgtu1XMQmi3EHQNdk+nCBB2J11yz4r4EU5vA5blUrU9ht
VsARqyTCd1qrS2ISU2QwuF+zAWKGR9K4pF47HUdEkuaT6FJIeDT+jOyC1mJH+pKOqBQpmjj/pBJN
ibwBt2XKzkhPca5G30hVU1GpFp+Qj9M+xUDEVoNqtzWVQ1LqyHmeeDJ504FnNrMUUGdNjSdumvmT
uXrZ+aFbccUFvpAHKKDMFC85Qfs8JxC6Gsenol8xs8qG+D+PdepInYdStKouVsm/GlfYlrMLZ9Nj
kvkXNQbPLdqBgGb1D7JbjrjCXeaW/U0Cexob/Q/ao5IeesuLcUQMdSjDDtHtHS+8KJBFb8cwB0Ci
v39cOPRC8oyL1JPzvJNqAOZGvNP3kI6Y92nU81oFODbSBuG0i/jpUT+LbMIkTVVGcbAnHaC4/hDt
sH5+vDoq+yzY9X57Y5m78REA16UCqBVHMLPNfpEheiLwHYVmfUthY5o6uUdn/FAhPz8H1+w1S9rn
acBoRNa3r5haudc7w5NEjUMG3Oxb4+OH1s25WrXb3Bv4uMAp3KGGVybrF28Or/UgX4co/bMjPURp
/zZYpBz0lQdeQIzG8bSOI06o5a3jKKhHwyFMxf1lvu/BEBDACAsAzEPMSotLY/Jk5hFRrhSiayxf
V9+/Iqfv2/X2U9TL++zWw2TpXq+QJUeXPBreXTFL9lcv3mNgIijj7VZOIn5J7gcHKme36dL2v9EH
ZZy2cruiqoUaiY5JCqliRVmg0uAlAGAv0d67RhsVrcA9q8at31WvGW2fO4r2S5UFe6wqNFipHDcS
gYIFvPz1BTiC98VL3qjq3sKktpikSeNc4pyHrn+kEz1XBspLu471GTY/ViSCbROefDsOivuA0gQo
QFCy72mepRthIuPePUOtQ4nhlD51BjdSxqKNieIP1XhXQkgH9rs/H5bOAHHLQGWdvejRYsAeXQD0
eBADi+yYC/6c53ptbgz7x2ZRXJVRBypIEv7xDPq8DIpFkOsiIRZkMr71aSogG6cvWrYvY+pIOfbZ
XKzt8nl3IDatvRkD6C9xcJ9EoHvjVwDmACe0RsEUzE8ewHrb2aUPbdrxPLZwGGpBJLYyfgkhauQg
qpAC79NRc1PaHs0Wz7sOHb4gtCJ3qRcUseCfK7LO8bsn6O6SFBCgJATuOxLVNtjux+wYIemyBP3t
sY31+zqSAYJodRfcW7vLGpyZepqTwghyP4GbZ8XlIUvmy9iivJTslGC11yP8djz5i2VzrIP1Bd26
K4HRP4MHLO998AdMlz2Eg/+oMCO5CYb5s2rDJI+H9gH/dNp0Q3eUfvrVYJZtgwQCFGATe5xMeIt7
yNg8INchFRKVuP6FUoa58jX+WEmdHKgO4KN3g95GTdVuZCLp5m7AZz2qiFYEOLEN7qenpfPBY+jq
V29aX1m4dGW1IB2xEeOEExd3oSGFCTHudX8NexZvl8RrtkziQ4fynpRNhebFmKSlbfs/woJ31E1q
gwnSoVxH1/5Y0QEF1DT6iqjVuKDaqK0kqodnf/byOsp+amqnfdDSF2xIYGA7q261D2+G6Dw0u5b7
kEDcAkBcN+uLjnBbaHq6ljYc1XPgz7+YIM7OVYIc/sm0IIdUPj3OiceLIY5gLIbb8Zp6/CbwrTW4
29IorydoV4Br8l1Da1OiEs1wyEzBEd39fuPrIIHELZAhDfBzVuBsAiLd+uyZRIh5b6bxv66pcS6b
alNbihz+RSw3HOHJr3YqekqYB8PPVBGXI3GsL6Y2lad4HPFrvTfsFYaqy3TAZ1QHEIMI2oMH3LKq
TQRp/x9l3sdo0UhiddM/t8g8KAVJoHhJJDJD9LCntBpEgfK83qplSi4CCMhNFYy/ZsHsN1M1w32k
4ehcdNiGAIj88Ihcrv7s/3HLBHqzAp1u26SbNJTATfejKQMDwh7t+5MzECtNhPWFjgZWN7ZuqsFX
oQ1qlAhXss6E0x4mF6g5GTyztrNDHiHqcDNrP9pgQ+clEWicQ+JqyqYJsNUjO67NCWPeVsfVUo4i
MZs6Rbihj5rpkWiniwltPLS2Q5InC12KaU0JTkasgN5o0L0RcmqvHDGYOxvByxXq5V0oGFikX2cP
Y+bhCh9AW57Qa4RfYz1QrMB9OhnAPhO0OFHH+WgCNtk/EFiflmEIy6qbFahxVByC2k8LNGnGW4v/
gVUgOsJ6s2Bv5ah6HPLhgq75GO8jdq0/kiM6eDFuKbMpayApc+QdhRtc37CNUo6ARjnYxxG8d1xp
oO6EcdSVHClthQwtaBup/zdOHoO1NqCbTsMesyaoE/UKoFQMcFXbcg2oqfdYR4bmhAp8cHB+bJbY
u3Z0cjmkOBiVWWTBupRky/CMOMXnV9wyvzoLZ0Q4t9kWbu1/ae3anVPtkbbidWzsV11DfpSkkRvW
StyUMwVEX9NAiDRq3ShchTe+nyy7erG/IDigEceht2tkNqXc0LIB3A/dUETaGYl268TIcksW3La1
wXfsU4vUeYoPxHlZuOl4teC+PKuSTsJuVF0zfHVRXYzJ8kVbEpUJdSpHvF+108pbynAgLz0A5UdY
PHhRs3ktRoUHqHrvIR4DyA7IMxHbqEuBFiTjT8tTs0OShkW17XB6ZS2s3CjtCsglH6iU36EQoW5a
BujldfDje1C3m/qeJkV6NO+hSOYBxZ6o25Dv9ZS8GaebTaDmM1wy3WaKerlRAo+DWw8k9DWDe8XH
H6NOPHAdAMDtxRPqyYvup7S0+1A0kK1WtGIkRH7cDcyMtAfy2g/ClTwlvMjG+pR0ATkS5w0H3FnE
w8RoDONV/JhFXldS3Q0lZqRuUsQ/WlMUTJ0jGx1A92hiGDKqELGxq1hYIYTBQ/g1hRzRoRvksmEL
AHOUV2zwbwG500O7u4QYdLRs16HJFzbWH23mSajpFKKOdP91EWqWZnBvTSYZxF+BjhRswgXkCVFw
GslTWA2Q24wPqlfihYUIFxwnHqzx0BeW1yicPj1G/AdRVQBY6Yo9MBPitK+C+eInjdrFsJQWSRzr
3WgbOCEt2H89HCRbu6xgLqCjcmsR2rfzFA9eEki3aHxMrohDZE14dZa92y5OkWEJ6zyAteilIwuk
1D6jBzn0rLRCrifMOt+d+wGDitW5ogbNF5gf1IC1mJ/s2LKjtrzbzj2pNsHSYDGHniqhtPVo3tVZ
XrMVQHmJs1gpFZ5xP1xuBDBDlKGjmTYan9bzIuPxgVuij15mEPffBzXMG8l4qCudvQcaOaRRr8Ji
qBu+E6vpX1bNyLav035rwA1+qIgflxNGCm+ZDOgh86CteZXLigbB4Fdm8HN0Wvd/zVSBQeHm8dOg
jbBtaiWfJmiuyCCSc5cjSxg2DjegQU3nAPsus9N2HPsFvSCjdoTdhUTPS79J1oAbnXH/WShkFFVW
h4UdF3dGH6L7SqoOprUxaIqFc/Ov78kJnohr1WSQt5LlYaSoDCPP4CNJK6gEjrufWkfZzTE0sEXl
QCuFoopSaB6+0RNP62OsApu+ucnvsa0l0FMlTIbzgYsu+pjqLD5BG6UAC0OGnnIyxbQgIqYPtUa0
m9+BcB9n8MG1i6gPMS5RpS9a3JZMOo4X5VfIaUI1jQ59lSaoYmx2jZfgd63xjkU+4ooz9PqKXlOk
JIgO2WFTD/3NbxEoTHBC0wlmk8Frod0u1j+AtBwWzqYmXwi3m4pOUwEGz1gkPnJflYQz03oLOCR9
mG7dhB7F0lQVdrieR+fV8HUX6xibeqbTGsazabmoAI68jjTRP7WsasfrXr92U3aXqSo677mw63Pc
dPwsccn79VcinjPcmN4x7pk+6HZtSlSRr4PFN9wHPQPfd/J3wRCtZyyq7M11EyQLF467JZmWAtt2
fEiXET6Z0LWlI73YVmqcAfhGjgbKaCjzvJnlU4eO2yMbs7QgtQdf5BxSmGEif+fHIf1yIQfwG5ft
svaXbhN7Hu6+HGFoCo2nr4hgJzNIYQf2hTXf6cjVHre2qBhoI19E1gF1DQkOWdWdeeqW1pbWec0H
SQy91TOL34Fnna8iExY2lkngak2xSJjvlQsbon/JbJIHygV5lqpJvkNGp69qTZIzhfngwUoaAvzm
9zfXAvkXM/DcV1Znz5XQ6iOM6nUHU6PYZ2mAYiNq9BbuMfM8Sm7LiKFriDQtlxZLsLZnAu7KXg+h
X0yzUO8CMz7baY6Qwl11audH0fBqCVEHWkFrxUhvcGXo6ZbIupv/C/mgDlkM7aWKR/bOVjRfyTwC
e2ksfZx6DaGsieqNpDaER0fYog4bbJO9bE5wS/QYb5ohfky0fu+SqMJ+ZSm4SlpF10j16EpgmuCE
7EN9TJO4BqY8s8+WJGLn0rjGO2098or2+3rGuD2/3c1mSIIJcNrVni8QwZsqDHBX8D91IINsOfJN
0OYFMajsZdLvY4URQauHCf164V2MiWSXUzznR8BTTBpVHHpO0I3mh3fpDBrMZA4I/EYrhyJS6IA4
u/GKXgTGwFA/0zcknjVnEgmL6yNFeCSa+F6ycdiHAKd29p+zdD2A3ufS3AgLZCG66BdDu/VGZI07
Qs+9y+qqd7zeBkrAuuLFl9W8X00Le6DEnMWGt7FExqM0f2rFBPRmcOP8suilO9BIZP+l1NHizmk/
zQCdYXDMocOPIF/Q5KOm2ekWDYcefv8S4gte8cbLGDZZ7f9rdJi9RBVqnU3kBD4ksqYYb+q6Wn1x
BjudRZVzCUfenhvJ5amqRILiS83zr21Q549BL8PNilaNAINSwBjYUPPWeT35N2fYXsXqpwDQIN0h
TC39rnFDLCWto6ewS9LflVpdRrrzj4moEcZ2f0/8GjGNEMgY3zTSjNcEuZmQbvxqp9J2eBywKX1y
Z9IdA6PrbZmtujRNKPdOzcGJyDZGQDKSpFm6ms/aBIBWKBnJraSx22ahWl8QNMmLlNTrQ5JhC07R
Uzz5a0T0JmP+kuZdFlRlB0sLaGmQTosYQfnFOkNPkq1ajh7pIyRwNvV2AEQnDwOnb9AYSRFNK+wY
Ys22PbSf28g9tosQmFYg2kzAkxc2OxfgQBULhcFUpv/pGIYegar4MmqZfTdDtnPYNPPBkeDWUmFz
j/YRKPWzuKKRSopkQoE7MG+GpwXtSIkWFm4nBLadZem3dYXWvApkv0uRyw6HJtZBr9R3NST0U41o
hiOfCiZ7EyeIQ2DwWUT9uu24D8EYF52y7lAzCY+5MjNmRPfbxg+taO1DrOg84/qIyUdoEno98NUk
T10POyk4EXSDEI+lqNc1eNHZ8jZ2cHPiBgMrCMd/BM5WFGbMiF2IbwgSlIADdUgem1W8tqwNHj1C
9cmjKd0tddMUrbCsmJfp0EEwz9kAFQx3l18q2HMDjzMiHLrI22QcOjVEOSTZCADiPuMY+gnypGf7
46W4wCdV5RfO+MOOtFm8N15iD7hZYqx/5usMwxqck1m7opD3U2q+kawK74BrhtviWHD0xayPvMKe
lKdUxcdh5XugW8RmqqMhbwOa5H6GgA9cuVFrjpny83mg4AClCyYVkVL80FXx/B8+nPWzSyMYZrzY
bGSE6Jls4KSAeiI2EI3NoQ/Hb4QPoh22RObLrlmEYcjqbXbRb8XXnwxfGm4mKc+juI8fZ5MdMef3
7ARG/GP2l6HQ2TR9tXVrcEGMS5c3Br3HwLIRFTxFro5LvCuTYfrYM1/BHt8P3/Us0BsG0nOXJSvT
uMlU0KjJimxHxNtv7DiRDazuBBoW4hbxzl1qjSyQ6N5mEN9DwHcSLnV/bGk+k3kAoQ7A8CQ44GTz
UAHDvI2icle5bhOM2Pob+qqaFUesv/yHTfwwdfBUpXz9XdaxQIbJrufZ2R9nDAHdx3lhFaQJGLb4
a9JNRw6/AzIrj4ZUTyKYb56Kp4L3UVNM/2PsTLYjR7Lt+iu1cvxQD4ABMEDrZQ28b+hOOrsgOcFi
RJCGvjH0+DRN9WPaSJWkV08TTTJXJINMpztguPfcfc6tgTAV0wc8DieZjGKtW0KHfZFLEogiOMDG
5DQNYP6OQYtJmA3FF5xwy1HGl4Z2nfQNK7Fnvsnr6NEDmv6B0XnvhNE2YP/klj7qlOfRvWjlPRkL
ezN0XmZvukgr4gIPTk5jHeKo2XRVfE0L/tssVsoGPyjrco1im63HLt7bvOIxs+9ToueLMj5UhT7S
BoBxGtDs9S5PBKq52trLMHPGRjyXNr7STl9hIHYDt9scDvfWGG78AALfTqaVBini7h06ZPRAXf2J
rqwUzjliDolcMLyAW+HsGi7Sw+PQ86YbzYpEX5NNfAskV9rTXk7Je23ar5rjCPBuJhxhhW17N4iw
B1Lop4QFDA41DsInq9mY0cqpfjdKzuFgjM6eiPjICXV/qcLIp/oO76JQ3c+utlci8m8irxlw5N6P
pq0MGu9qfGwTz+WKVKdGuiC+9bzjMfvoTgopr6pXsJvGwUwx8cbtVlsTJMBcH8UUUypG861Q8XY2
vJfEbRj31R+JmD4zO7q346bcmvWAZQME16ZMXmmzPVflfNeJTG1Lt93anFcrm0rRasyN6JyNpHtD
h1dPXhK9ZgWvRHs08fIlz7ucWV/ZrROjPxsjAmqb2yxps+WJGPkfqiwMKsjahE5PzTbaUO6Zr4WO
LjGsNgZ1zdvUzezQme4sH9jas+31bBuniegp149/Ton96Pf9B/OPDx6iu8rSLyPR7DT5LNGdBTOa
3OCA6/VY3QuhHtu52vV1/J4aPx0iYXkfi9nfMGHeVpTkoK4XC/18toyNraIfDX2nnllZWtXvxTw9
iMBg4ptyo33XzvtcTZsh0UC90z7FjJ4OLrKb634OTvqLLT8/w3SGEXTedS12cULiXVTtRz7aNpkf
p7n8yPmc3BCpo5m+a0GsK9H9aZk9eXwPevhjpziFZ+becRfd9WlCD+Bu/dalpzAfXRLaltzQpg0Z
KmlrNzf91VUR0no/rKRVMz2ais8SeQOka0ejcmdLkxAHb13Nkt3i+sPNs8dlVCc7d10BUUV62Dhl
91AKgB/hbj13/pKNijEd0D7Too6T+DCKN9/u1jaecmrHx1YmT5j64zHZSxNqx7DWuFp3edyfnGLa
JVA8gG+P8xw+GeB6aRLduj4+16jNuTdi5rXvi9HGwfE8YkrqJPOuOp42oWRjUpsd23HeUNRtXAvX
hnATkG+ifK1wvMshFiGfxjx+zRh1J2lwsCOM6om+JVLulo8qnqY9c76zz84dHXWU2vPGrFGVtFjV
Tn9uU/eYZ+ExR0KN3e44uYrHGqWrUX4wOj3PuNyXyyFL+q3rkzJAXkxs4liYRsWo06eVyde5mCFS
nzRJkotXHvZhU3E5lbzo5eOxRXOLCrVxI+sHuQEKR37AX1NuefVdZLqKMROf1yymn30jGZrN2+V9
U029t8P8SsS2WtVevfEKHppcAs1gfC2vMc28vTLUflLJ1izki+RISZ04ITwG7TYaHkwvP4m8+Y0B
6Gz37T7ws8PyjU3WI1ZNr8txi06847xZB6raEAZ/x5hqNdm01LrcpwTeBF5yKJoJ1rZbd2YFnpqd
EPB/zaFzGIecDUGOuypL84HA+nXGaZyO495NKFESG/yOKIGJh/RkRpt6rM8sJcq5spZ3u+yo2br+
WMVM9QDlmz688OTUvHrWBjMjy5R+TSv3Vo3h/UyqmnAEg9wKNbW6YQBvkQefI+k8Tm77gouGDYnA
bX1rvw5JfRjjZEZjWd6l0rzr444tBI5J+JTcT8BvK2piF5gv+wXopFZhjEtnMmqWnhoBk84GkN20
WcsmNmhl+yLCw1IEh2FZjivKsll7id7MMroJ5R+SOHylJrsPFdNrfoGfQARXlWS7rI5jWqZIH9w2
sNYDnNS+SqkKPADrLlnQymRFtG28bcrY3xq5+1jo/pyb7aV2xWsl2IM0DNVWT/bXlHUvxVzwjtV3
WR+/iDw79/X0yXj3VVfli6UysQrn7pXdBwcO8LuyxTZgkAI/O+GJvuQ7ssJv9vI8m8ZwG+n9aqe9
GnO7zxJvl2X2BVkSlU/39Rn/2cW2fJt53bw35dyQjoTfcIC7WF42IjUUaO9cPaMGu4soNMLlooo1
lpVR0ZFNA/aiztKQ0uUzYM1T5c4PdaAguEc8evHY7ZPYuDI1Mw5UVteRAw6vnMv0MZ3bcz+WxzFD
XwnYqMH+0XXN/RZp/VgPAU85EjV4Kq9h2mFga+5Ew2PqbKu9zqPdODE78jPMHKHN7mI4mTVTw50/
ZKe0C++Rlp/hPg8zjzcTaQuzDDM5VVsTcAZTXLNjox0Xp98FwKJpf/LM8bG2OibJSK90Fjy9wWXr
IhX8huLsGOa1nxEqE228BvhBsy47Bal+YbBD7kgJSGdxgKMJPdWm3ruN/VnjMeJIEsMqziIbe1f8
2RgGoxeeUXaDvEjTeBdm3OedMi+mth+FU/AcHpxd3GRfISWR4MyJfLdbz5OcNkU4m6suHXYGeR2d
GmbEY0/wDboA49I8PubmPczbQ57bH8xgrG1k4rVZ7sOSjV9VmB/SCrqmlWKRttVLjPeCoNYH4dTf
ObOksFFUZVT2tTVcKMJwq1j9aehqIp/aW5inr4aR4b7ofiV8p+uWZ2INNsS6XfoqIqZlmOiztLE1
4v5bWwzBvCQ4WknzugzdatdoYcizJQfuq4x8eEJtnPNhPtmTtcDSX0DD+zSqFnh4b7fOoXCLG1LX
Abfpct1ZRbOWPBC7eDgxHH9yOfUdnqjL+52zF8f04Zpg9yvjyUvfgp7HndqVTbAOuA549yk2Qaf6
YZ2xfYoAkrsljGQpJ9ljuRNTeAty54JH4WSX3bM1RltXBhsXlgwqBvOI3Bi6WhvFsBnwW41LxXsS
RvgWwplC0jn5Qfbtk+lezaEg9CR/hwjYTnrZOeBdSnpTVNY3vrU3iiXRZvHuNzmxvvgQi+EUgaiE
XnxaQBhYpLBFls7Cp4rWGv/jJgiPJLqk5Kuwe/51Sq2j6JIPEhUOIVxTAVlRtPldgV5Ty1toudgz
f7bJJXJZ7lXgoG0YA4410+lGndMpWJMs42FLGmf/fqCUomTdEV4TxGIvZXvhq8tlVi4XP28+R+6h
R8nMax74MFokKd8p0fzU1OR444rnnkdk1JcX/q4ybfxzCxN6h0i++Dw2toUYaBzLvlwuaFOu4Drz
jYr9tTHqliloS7Qk13LVQPSofVBU/SoLCxi+olo53AEuj3J+dCLzd2Xj9uP5w+73Q9RNF0WGB3D1
jyAyH5Qz8DUEnEGeAfs2sq2fl387Zr7POdjhQzYjgwidpN/E6Z/TBoCeXw2E1jiPaKOtzPa9b55r
xzl4k7NpJJB6aTxlNp8nN1Dv/egWJhT/1dJeeM/L/82lxir68sRsHgZk2NhaXOPeP4UVrnw3NN+r
It+JLthUhXvww3E/jzkZwsYh4haSlMweqK0ZJk8ZB8vo02UT0cNcoFHtYqS7ankrnfe8vwKFwFnZ
q9n+YavwYqThfvDAVPp1WPzwWkQzumwjPNbiIttvZifrAjGXlz/j6kMHX0OCb4romxDQDQb0F4/p
8WpOGnToYKtbGsiwWAs6r0DUxzlu/8pH8drvtrpfHupDFW6ojCMLdARJle1x3KnT9GaTBGfNxbHx
23OYWmQLcGpEVQu2lQbbSqWcW4sUJyaG3gy+vNS37lBPkIvlO7/r6D0vq1Ewk7NcDASuZtaw3FEe
n/DITdtyjIWawrZ1xT6EPtvgvSpZIAW5y/wJHLRJ2CB+tLNsz59sKeptZg7f/cIz83YkpvPkcFk5
AaYy6gbFnYuOByLx6BKhC/1H589AhmJtPRlSbMNeQZiY2wy8OgSczrjpcBqtSRqMJ6htcP4A+nSv
03pgflSaKz1xmEmCWlc4pYguCCAPYtA0qqx9nJRk0BI3R2v42uQetBA+geUoC4gRZqXEXtoejh13
76rkdbTFfV7Y9/wiI4WQF1UPS0pNlKW7uDNOywHEzeUyxW66eGcyu2BrDU5qDDN0NJ1N++913U2Z
7jMJtRkbbXz7d4YIDM1/Uoz8U47W5Sq11IjQYnLx0ecThTgttpdheFRejxiHTlCWqI76K3cWMpty
u2YGuhx44ZX31KrkvPZ0my+JV1LoYhOmApoM6Dww288sy+eDPSQcCrnE7VLjXjND9VHpNmTm7j8E
OSSs+aPMSIAimuwyqZofMcZvJic2u0dG4EUYt6QXAo9jcXaV+5ibuLM9+ZgK6IPA6L5lmj/aC+Ud
mz+m2TlmxYv231z7d9rnXCzpthebRvTJ0aFMQ4c2++ce6XdrMH94jmeCBaWyu1/+hBKZGzOU31Qx
P54gbzPPa57Dukj2esCjbUftqzXBy40O+13ZFPiLkZYDGNn2exbvZp9zXc0vJUQolvtqot5Q6L7e
6Hx4s8RbYqXtp1Wr+sNwGsAqOzVByVRnIqwEff3gOQMyQqU7pi4tlQoUWL01p6k7s1pjWE1LZcIF
2DFqYzNFMmXqMPPK92NaxRC3tZ/cK0bchzYfQ7pxq2PYXdKFuUTdhsxWt34w2wQ0zM67Qh5N9o0q
xa9Z9HO20cWIvptItjZ2dnvnJJ37vFAePIMmGBdLUYXOsonWTqZxPQr/s485OjX7FFmhAEUHgqqK
hFUn3Qc7dX/5oSJnQVOXrrpOEQntVcO3abNwcVUlnthHBpsEHTcuVrkMMINwxYp9XrrJMfMVg2bR
kZK1spUS9boIUvlUS8c6Z1nJE9xV6QHwD4IyqsFU58k3OdfiktUpk7XHn4f9F9KArP/evcZ+N97z
nER4lLG+NdXsPtVjHzPJKijYSWE9+oF2DyJlo+XyHc2GRTjqzFeiDQBFtnOGATFgDMvoMhluue84
pdSYvdE35aumHB9IgTmNiBUFmvnaTTWeT5tbo0Lgm8+mLl8dJzwvzrcxrM4FFfCMQmNrKmEJfxpY
94VvRWxoxVrTy+qGxIGs4PuvcsSi2mfH5f60CvdN1Lh0jX6H9W/P5raNa/r7JQVbY9IjoqM5048f
ht69Cz11Njz/zdfmNlDJ3iUG1EjVg1d6KwunSlTbT9qTr7hvDsKxrqLNDsIzjh4l29wbn8t1t0gE
ATDzyrYR4wHXdNHeZxFbeiP1gRkHt1DAgy1I2ANaR1SntI2rZpQdDyWNXG+6F7vv2nt7sK9spDlh
j8j2rap3TabPXOI4NN36vY+NnQXKOncKVS8Kjhg3AIukKjdN5DxlfkR6no046hI1wPoMLzPuWyuh
J7Xuc4cI9BrWIeZ7ezdrTyYLDY48K+lFnO53MhGH0hfPrDV6JLaXFBrnliZo+f54Hvv2Jc9Gkswp
ZyCjr32AB4pwk7VjNvsoa27wKoCpmHPzJtnPfr8jJSdY15OrVxgJt39VYEJclMWzCp/FkVDuh78k
BZ7seYuvItNMZeJzUOQvgVm992XGB8b9Hueslkmme395Tox1tyti/zFMu+tSCOnOmdbu2G6SwSq3
ozQ/l986ra0XMRGll7nvxpjtTKd4lc1y/EXtXR7irG+lQfqTZZ6CuvwduvXDUKvTkMgHRGHAlEyC
kHF9TM59XQGWWcgKdP1UJgSYu18T71Am9Y+IaTbt5gM69aVvezh8+9BMNUyHY+CuiN94twpiYWwc
vO0+HOxNOycvCU90kggOORfHEiQoSPbJoQror3qMneLDT6enxM+OXRu/hHHxDZVXctxnx4xAwIlu
EJrtmEq6bZk9WC3sP34UjKEBthE6IzuoftX1aG3chtcfJTOaTlKsGYgeSXNcL9nuMkoBaVli4Vkw
N4RynAYzQ5ahkwzi5k6Ca3Q+T2SeCD8rv2MCPy5OKDzgK2vg1Gymt36Sd/DHh74jjFANW+Eb92bb
/rC4VxUdJvU44yDj1yLBeCnZNQasWlsc9cR+pzb0Abu6t6FVj3lIPAH4za0yyNERk0/D04kD0hDQ
fV1+FuAHJNOk5wSI+VTY5UNb4UwdU4sBbsqG3jx6EMzILNm+Qd1RNtfljTd/B+gSbXXqpw9LfHPD
uIZP3KhW1Rxhs66garEDYZ+MwQ0jGvM5+mpd/6GNEJ9nkt10UZyawfoBMb4vdf5Qe5+UGMtFmq5H
gLJxipmjyNNgGb9xyb0snycu0UeDsw3ErTtoF7InT+XN0fnV563vlmTB5ZNmk4r72MjyEuvxh9S0
4YYX2TfX6F5yQQxo4W2Wc0jF7HxG57Ew5efaf4+iGXd9kBwsEwC+1vpmD+q91ekVkOY5q8s3n5Nr
+XPF2wTDdieIolwC/auuZO5QjHfhGGwwl5zD2cEB7LyVIiajZFHAGcev/cr4UmWwl6lHY0yKQV6d
jbrlQiise9Jd3rEf5NugxBelI32K2c8dzhG3U946K1UYZCAZjY8do7vCuzL701sjmG6RmPZV1dxV
alwHc7Osew+rdThav0zHCxYMiMiOELbcw8y3NC6T73+Sk/ORY9Jr4+7Ytv4ps9zH0uKmhrZeuQmH
v9OAwRnB/IDKvwusIuX1R4c24A12Zmev2xge2sEITUXMVBtw1d2lZkSknXmosJMsP9WrikcE252h
kF1yE6JXktxQYlYgVpbJtGVjIHUIVB2aRyLkgHnd7r6Ooi930A+SvFJZpZvRGtZFFN4tC4taOo1C
e3tzSo59Ov9WjvceLK19J051OfDgGZOfFhV4XnD72RElG4+sOeiPUH/MQoGDbVGskzA++KlEQs6Y
eEbBWU7tUSHX88HdiihBqpA+hUTpfwu/6D5SXfTPcxPCi7gdTsr4KO2u33m1QkgrT9ZUZ+vGhiss
rfE+nofVCK2y96c5/fKt5s6u1Y5T7kvk9Dpdbd9X8OorAP4agqHbD0Qt6FI8zr0Pf45Z71QQ5vBU
NKW8gWsyApbTrbUwDuXFslihCD/nNlHrXCrqnCGkv+wsjCVURq4sH524/7m8BmJp9rEh7yILyoaJ
9a8IJxyV98B1pCe1idl4PTf21fYbC+83JvkmGjeTio6eNz83nBeM1Wu8PLBkgCuYhIKP2DUes3w4
kni0ykvJtFNcFf/NNMZHHTFA1C5ld1S8yCTGjke/M+WEuLTLohCmMSR5qAj6PXa2MKsSNdX+jS1l
q+L40uvu1MQ/K3jKpsQ0WxGDKxzjupyoM8eRALNIObfl0O1aKzh4A2SzLIxbZod7EgRQo+zkxTGy
d8zVL0Wfc6xi/LX0gY7oHmfEycwRmTz9RhrIZYjbdy9n0LRE6u/9jOtqcEbCq4uPOgR7TDyw9u7d
zMJ2G0f1Q1cTctghcLQqOflKCLrgTO6TJjV3doNAnngOWwPTcy2B04eep2nYUZGE0/IcjYOnUKiX
DtKYiTJOhmK+6EqwgM2v2BGgiSKbjZ1RTG/RFL0akU/+Rr8Zh+AMpP+cdvPLYPsIMzOPYeFU9SEs
wo4hmL32SK5blazn5RZbAPI7vyDtzkS90xqmFhSveDJ6Xe96Bu+b3iXOp3ONcd+XBGbNbc++dF0R
7RUGpbdTRs1un7CaTyEO28U7QrIW2Cl+XdMNd9LMiSwyeuSpiUX0nuS9YQye4RDm8TbTU6/xImJ0
6+efUiN79HAGjwRhzO+qDcCHHJeQ4XGQPLBD96TB3r5KVwyfQVfEG8fTw6umU7kRUzAdvDJtTr0e
UNBkIudFGDx1rOI8RM3sHvDzoQeGTEF3npuHGyuq05PtIhW4aQfy2odDdYhNkshYx9L2G1w55IJN
DCuKLsEdR6dWv6ctVSAdskM92ZAodarwANEz9rj1rTjeBoMy934XmecA8IB6IO8BdrQ6Vuhgb4yZ
f/de35zlXLXrMjbCc5ISJFNaiB6zpeKntuiGu7HDh13lLexdzjAexRiuYwCmog4Z7mIOm5NZoMMz
zn9ntXhwpX1qt7OUxj1TSXFSvsrIo7aso1frZ+2OLI4J0vYdqKBazyWwoEm9cY8BkQUK2rxNomLo
3MET1oxGVuVAOBevnKY39Motlxngven569BCNYsUoTf1UCXXIRNEIZci+2EafkIl3YqfpSVNPnq/
iUh00PF2bJJvk/t2xURsfKYzIh45QsnzAwL9TReGoMRusEaFaABmIpTU3E8w6vqkty3jHXso1brz
O4bTJnO4sSJIPALJggVH+Q0rQRyN5XufIHnc+nUyHBQ5HutxDuOTS7jHvo6H9Fgseno8B+O3Xc2o
lSbHJMVG5G+mxUVVBWwFwROH067UOKSMpgdgaBJyleJobg4Ay/2pdNX0g5parg03fLMsR2/7OhXH
0Pdb/JgjoV1W4gRbx6s/XAS7DVBesiXBKI9WTuDBtk+5lJiZSTtMtBlBJ5PDYUdghMkQ41x3yaqH
qO1WdWLnhyy1H83edW6BRaSXMdMNyPjqOAHLQSz1SRTWM00G9nDlvjYTQgxAH4xK5Sc7hz8+ZUby
nKbZe2+ZziHRy/bqtn5MB+fT7fOOkxG7GfZBMuVU9SpGOyHXwiweU7tgu8Ycm28TS4pXfiULLvcR
Wqx0HbYMOrW//jdNR2o0TtU92JV1i2Zr47viuGg4qIIHlVeXLMZ3MkcPMxYJJ8S5zdSMvjmqFaHm
6frfKtFUkUoxLluWuCzCUD26Xx3iqw7yDx+pdW5TZudUpdOiv3IF4IcbtmOO+60zdH3fJsB5eFNf
0yV5TMhXgaV51Tq62eDJyDbKRj93q+olqshPWLSioLlOeU4CYbEv4urZDUriO4GUsmxN4PsW7vcl
bbslHQwPGGiJSjYp8DXxCO2HjBgOEslw+ys4899/jf9NfZUP/ysgs/nHf/DnX2WFQq6i9r/88R/P
MEtl/h/L9/yfv/Ov3/GP/Vd5/STH67/+pX/5Hn7uP/+/m8/281/+wMOS2uzWfenp8avpsvavn88r
XP7m/+8X//b1108h4PTrzz9+lR0PYH6aIvjpj39+6fj7zz+WjcH//p9//D+/trz+P/9Y80/9P/77
//MdX59N++cflvd3SwZSEALqO5bAk/rH34av5Sv+353A97zAsx1h+1hlCWUlxa2N+Cbxd9MXwg5s
05SO4y07ABvIrOVLf/dcS6KGer5r+9KR3h//+5X9y0fzfz+qvxVd/lDiIGn+/MOz/zWJWdq+7QrX
ZoTicKYHXrCE2v6nROHElnblD/auxiLiboRWVsLwj/CTQzDLnLpxHJ3E2yQ8G0jHEaSYr92Z4wjp
LcPRR+AHTuGkwshiezA59apQ5Ors0zFxk0tMexd9G/gg3fXslxpfCzFsjNhTB1/6o+lZWIYGpyzD
K0bxJLMJU2uaslpLwnbwazY6EjaKMmF+3zIyqvZOG/iEiRKzrX7rJWKUB1wEPTmeDnv/SC4ah+mZ
Reopm81CigT5YbsaVFyGnFhLWCD9zs4bWG5JWkYSN0TteZ33ExSqn2+eqYAw5hDh7RRGpfrEYuRa
b/bkGSU5Fim4lR0zY3yJ7Uz3AB/wJJyoKaUWG4XLRuZXyroGiKlNWDe8Kqe5SJ5CdMBwZfilifhe
YRBZm5mJB2WFJaWS58GWliIK2K8EMQ99+AsmrPHQjeukGFYRWLffro2YcJcfxOik9aGXSc1grGrL
xY+M7NfaX4OaDHAMWwdFe1ZdPxSLSZDksLjKRb/Pyrl66ubMwpXPRkxz44WWqfqNwbTeWpBg2yiO
uTlMzsVwioVuwgcYrlOQc8GSKUWGy13NVL36BK7Mx1OU94QwEIfhhBeZpjX9epR7fhlvfMrn6Z3Y
rmy686W2szv8us2wbwFh6t9OPNQFgb2y8hIaEkVw5i0m+xM3fKFLxyDVFmL8wArBxruNEYUUcoLO
f2eVh8xM7ZWwus6d4tDDM65Ig6zCUeYbjWw7XCdYcQFOYpbNg/AhEn8RLOv8MIpez0gCYeFdkzgC
jsp1TfjQPEU+7oEhKfUjAS0jfQMnbLKSuArwKwmzTrYyx4Cx6sa09sBSfXrbHK0uurN6a0a+wXN2
I9fWCD9GQFQ2TeRO/WJWjLrvtBeWCOQlmNjyuIG6NbJyqVNkaQWUmwylmVGWxY/JY/K5NpUTFjtt
DewBEGHTp+dCmx0D71i4k1hDkXsE7jT8i4qoCfxxG4OvJpsEbHLAodfbzXjLVK5eRSE1CyqChh29
ThFiWySoz1dHxuDIovbsKyYm7jDFDFtKVNoBe0AJLGNnrLQgyeo+xf08n1TK78h6wcxwsflBk9Ln
VUR4LFWESgfSloOOwcosAvPbmlwKtVraVrdhN7UbqDU7rJ2BcU3eCD4XIawzqDXLsQk5I7BlXjYS
nJwyZxuCC70eH6PGatMNVpiGSr0k1A0Di0/1yNKbEFdvrG2Ukyj2zX6VqCT9FfTowqtOGzVtmXBz
roHYr+d1t+QQbh1yZ/IVsCP6xRIpOZGUwF7h+XfgGFGFZtRMTbM1osIPD2BgxfAwuoE3bbvYyi2S
m4rQuxmmWSWnfqgDsa1byb1bsQHGfmC5aOWcMRbK+BjKVpOtGjbDG3MmaW7IcmbBSRXZo3M2+tZ4
prsc+61hByzvBobo1FPADy7OhrJUe6Qew2NVDIp8H+QiLN7vHgsWim1DXhfIHSMz98rNkkfbnq3O
REI1KsRcmKWKLjI2OuBuelpqt9kr5BrXOB1tzmLdZLE+MP0yesngxikKFwKEueZPs8gITjJSl5Yz
IlITIxgyElWI0RBWocqMIQpFNU2cb6Eo1jRta9EZ5LnopNA4taVVPjdBk/l73ADTd5KN+WJnDYv7
JkcagcrKM4BYn+g3lhKWJIIIlFu9qV1Sltb2PLXiEgeDmF4oynW4s6DmoyN5MmnwWvBXqld8P7gw
lVPRuEdWYpr3E1eovUuGOcQ+a+IEHEgRDP1ul2ZZBK7giS7F2ueGZx4IrckJMUxZsZ+ztM5Ydlkl
RnzIhC3G01wvTvCC+s2Gjk28diOSjLK7d3sDPKDT0jgmkwiTc51aMj/10unziz0Ugq2ZkQgHBEeT
TBGuwg6LwJ7ue3wdtNJ3jS6HDt+xZsZbzIw/rirNCoNpa9/BM6UEUlWljBnexm3D9L0hBNGnFH8d
PYLFVk5WsqoljKfUx8ZkE1rRYt4gvDazrOQQWrgweM4E3l0km+Zi5NZEnxLYO6ePSOGgMiYaThNz
rRDnTnXKr+3ZpD7A35NzPLDsrcMcAWg96acudvU3BqP+DQdNi6qYJJ+kttSXukQcXDOqeepcQt8q
wiCfzBmfR0WNwhPBjYlULqoLTmHj1WUEczBw/T+XbT11FAnKvjXTWJ0zCXpLmlM+40qKpLgQu9lv
chfjQ5F2X0Ipb1vHrBNKtF3ti5qdK26UZFedGeq1CfMyhywtFwElDYur08eehHFYIqwKboIK0Txr
aJTstr4EcyI+58JhH83U+f19Q9z3va+bmkKpjz894nBJJRe/40q95XBaey836l3Vehw+4RS++3aY
Php96V9LvB7uIXFbTHCldcfHOP9yCYsd8OeVmMfzqreCXVdL/D8R2Y5Uo3Tdqondn3FG+gl6skDn
CD0EbdeZDi1JqAyNwnBjNKG3TXucR5nlJKfC8IDMLGJuDEsT5Kfb0fzKcAOSUd2qQ1oU1k/yLOsT
lF9Bh9NDGE+j4x0MO3SOXV0BlvsDISCuTNDbhWmh1hT1IVLEWa/juqNLoUggr70jCG0eoGFNMiff
2GWT3Ap2VuPd70YihIXlJsRkJPPONTXRCyUkbUDsRMBqH0UwcmjlzqPqC3Jihs7rn20yNDdUgi13
ZdN5Fu6XOn7wELUiJvBCvxdURk+9FgHNDfZgziRsmZYRjt62LaRHOtfM7biFHusefNPgQ8Wicl8n
QXJsCmlzhxaA3MTM77jrAhhMjwdCVHsvXttlO0Zn7YFqat6QXV3s+JWyZwPz85PEywJAWgdoLrZI
KEaJyar1llUT9UFUSYd0Yvs87mOn/ya4lmV4zBqPMerarsDkZa2Z3lgnD52ChNWe6NKkIC1qZeSw
o40Re/ugGsE0OlOf6fZDDvlOdgypi/bOBNTnTlNeCsRT5+ZzYRn6RUNX8C6DU28LKct7eAWx00UE
MidKTUKuy9STRLv/Sd15LNetbFv2V+oHcALIBJBAd3tDL5Ki2EFINPDe4+trQHqvLrnFIuPe16nq
HSMFNoBEmrXmHNNA6qIiczhmqYdR3BpC6kmGwm/4Ao+WRp4Lv4rSDmpE8LgGvgcE+FV4Pw5ahqKw
AunqGQstBIGV+GO8D/WuY82f8H4hs+rgeVM+mJBguNVDVYoMbdTkkzhb5ADoemTRqH1kESC6q+rx
udOa+qoxR3ke26Gcbmy/jtk+CsffRWPTxesQ2/teKysXP0wflI89sUlPQdriDg/B5ghEIZSte8Ho
YGcXR3uCvzlWFEP5oGW2v82zLHuijyDOlbSMVwXCLVmGk248Vo5EXU865QNInu7bFFiu7G8w0GAg
jPi1z1Jo1nkBczbDadZNV8aEJL5gpl+zrQxfElm2LyQdafnrhP7eIrRmqKJz3R+UQ0vJSWxiKCIV
oBuOjDy6LzGSpGfV1Oft02gGtDFjq4ZRL7u0qdYMB81BXBB59Z4TdY7aV3RotOtMiwf0N64TLAuN
PoidNH6R3dLGsZGHTnbDqYWEX0SqQ2rXj8Yg62WXNJq7tYIS2r8dGsVZGoCBhW1DFT2NY/Erabvp
IU7Z52xbuxp8THR5/Ezcho6sA5Zmi3aHwEy2bBpUwba0fXDis18g7oLx0Zg07QW2XOozHCigbcoq
cp5EqPi8sC5GlIeocdLP0HFx/ZTpOEbaYjAdyYZ7ypUa7roI6egmSK2q/SJ+R8wRHP8Kz1CcJZVh
wW8QuqtbHP3myJw3B0vMs4UeUrMwt+VFEhwnfSWY+Jf2vekvtWZRbt01Pd6N9Vo+I26K+jPipKKj
vnPWbw7j/3XkfXvEfR8R8ud3OFJXLqRAwzBOs0lL+PTDlPAax8uBQh0QDRiJX4aFfHCzby9ykm4T
ZpUccy4SVleZd/SGl//ZPZwc0o1ATiZ6plWPNS+zoo2Wlle1r779z64yR/e8fWMDndyJ1oDZX2rN
fdBf6u3951cw5uSUk0EhGF+2sChtoNyeX9bbS/gKHAW8Mv1gbRDr+muaaZfBjva1v/oq5nMeYKfX
snWd6qEudcv6nYXz5lplOyO38Zh3G+cgd/EWdcuu2kbbz2/pfRLT7+FlCsFAh+mBIE0/yYqpCbXA
v5isCh4eJTb/UbiN/0UUzWmNhk/JpEiDeMR2lBTGyesvgzobcsUWokdw1YbmFVX8DZv46yDVbj+/
nd9B7SdPzZS2bUnXcgTVqZMgNCcKCiEK+nvr6JZ161t7Ex80DDkLDrIL/0dwI5fpJjnPHsrvn1/5
w5tU6FoMS+rSPB0aOZUKmRGsWNTMD4l7A3L85xB8n8Lj59f56IWB5sfjzTWAq5y8MJlgsmCLvCJQ
BT0KkCMSKD6/wkkI758x8fYSJ+lEMYinDqoHUx9g/mV4MPfWVqz041djz/hgjjXfXogK4tvPyYsi
RaslWSGuXvpHtmJooxbpvtxkj//R9/TuYicjY6r1wqZGx12xUT3EW2tL8sXhq+n6y3s6mSKatBjg
E8/31K+Nlb2MVgQC7dQ2W6P4vvriTX2wOLAuqHl9kiZl2JPBYCZijPMu/v0AU9RWq2lnr3pnWxzp
za2CNadb7UqtvrjqB0Pw3VVPxseAQouaK9/zPh5W08pYRBvRceH5Jit7CXLIX3lfDcoPxopr6row
jbni65xmpue26F267Sv3G4Uza2PstKW/J7sFd+kyWH95j+9z3uZvwOFyQtqG7goaaScxfDTG8IBb
2QpZ9irctS+USDVzKy/K1bQcz5pldwdUFRjoeCOvjP3nD/jvqYRrC+rtjuNQHz79xO2WsysxTfB7
6MJV9A7Z7LxS250QfLtfvcx58n0/YToukj5H2cIxqNWfjNfWLI1gwiE93yjAsmWy0S4gjC/FFUoz
lpxiaxCG/iv64n1+sL96f935IbxZ3qhZ0gTmuvXa2BAEe673u8ZZxI+GuAsfnVW9GtbRMVnnlyHZ
P9oye9GiC84NX/2Oj96zZQhpsAjSkJibGG9/BlCJunKqlIC0ucdsmNI/Tkqmj670mmdBKPmK9ZHK
H0eFL7Lf/l7feQBC2GwkFNltp+u7H1WIS4qcK3tN8kA2T0PJGhD3LTDg9gUogX0BlgwsAJDO8TxF
6CUPn4+zv79jfoG0pW3qVDfN00+qTrIo1p18pTHBINNIDZoibvPFRT5YTVikWIyVJVmYudn3T7i2
S73XCdjNTHxdGVzHXWXjyajJrTnHSfmaRYSsUI/Fvm+ouFqiXRu+GGx/T5OuIXTGtyFh4vy1Znq9
Eeag+Ai2KKgFTvaAI1KhPUMlMykQzp8/1o+uNn9K8CjZJxJDcHLDQx8HWsYK4M4RxxOqzIvQJUti
0fbK7BefX+zvucI1HIvpWEjHcgx18nT9qA7shvFbFo04NzUvPO/1Ael3HgbRY9uN5vXn1/vw5tj/
Al+gqGyZJ9czGVAU+7i5CMMGQ3g8llacnTu+UX3xGP8endwZioF5+8uu0TlZ2wLPGb1B0I2nd7At
XTdkx532XwSffng7cxdxnv0M2zpZyugnR26jpVjPqdriw882Kpb1mujVrzY7H1+JDiXQC6b1uY/6
dqKhSlEolNyrInbksQ80/VbzqvE1S0dr+/krml/B+xmdB+dIg00oYEplzQ/2zczqQxAcHUIOc4F3
uZpgPS/zJnbxDbsKOpqQTQj8xiq+mM8+uEGup1uK2hsOF3VyWeKUQYsWpHcF5aGMniK88DoREJ/f
2weD4t1F5h/x5t5mvHPr5tkK5v7KcZ4KkGafX+Cruzh5TUMjcfD4MDj1qFoKyrc72fty5VIi/eI1
ffDlcitsaZibfjfX399K4uigZBHZhX26bkHjh6mF5vwX8YP/yR396zonQzxvNcvmBLbqcEW4HZ3m
57S6/PwSH74VtAGOgdjPZnP2/lZiLzAgW5HTU0JEX/huVRw4uny1XH34wN5c5WRC6LHlDi1XcYW2
6fpwi28OT64N+vBPhPC/pQA5D5/AUuevzam+450k5LJ4yb411ctLc/6zOP2T/w8qQfgy37zZWWny
Tgpy/jP52YZvpSO//8IfJYi0/pmXGo4aFrINAmBZ1/4oQaT4x0Y4KBCIMGNbQjI+/ksJorn/SJvK
kusqkz9jUjP5P1IQmPz/MPQt3pFBXVMqyi3/hhbkZKNBCcMyUZZw9qYnpzvWabh0AffHA1lDox1n
OTlzo5/DwEAk+qj1efWjRLAIqjtDkZ/TVIAOpyt/g14uTb6YpE5y0X//EmFIy3R0SZ3IcU8qUWg/
arY49BOt3pIkQrRYnRtYMTdjlSbPhJVT0fWt2XNMZvl1gqb8mycaue+JB8VokHcdwU5l+cWxQhnv
vyBe3fyYOVfwhTLrUNd8/52mHLijSUwD6mpHRUvTVel0ZsLQxL88pd+tsK9hXHXNsAtQhG/iycsO
JbzL6z5yU/hxQj8aVU1oGIRomM6SAi3qrEOMkX+tS6H2xGJgwSOgbpVYJsLwMafyMqLqWudg7fat
b8hV7GGTMgzAgcgWNdqkaPya2QNqXdEhN857OyONV5gcPvTJ/4Y7wtsEZTiQXmX62V3jwXjoYy08
uHKMz5AfKPzROZiEwtRq2lRasJpzqrGlm4uQ1AHySWcKbQ3vNg/Exi6MbI/ZD+yfD6YPVhx6HLtU
u7ZMJNkPPclWkZ7C1AekQyBLOP/XqiHhFRg1nkoiP1QJF3xsH/sQIfayFZ5+Y+gz5DHuIZ+IQkNL
2Ufj9ND6XYIG3GyPdKWHYycwrceyafcVAS5LMw7tM7o3hK6SC/aol16/nfhKrkurVGfIFXzwOpTm
vGQC2QJ7KNlXVOs3fR3hCxaZ+p7VM+6jmjpEEZPuHlDbZ99ysJ8QNHo3eUZ3ZGxNOxJXuVUZxZVk
49vQA/bzOiMWK59DXhXZCkvdHpBCLZLcYiVCwRnU8hLdCfkzEsyP9TQJx6Vf0YLs8jAmaaFj7l1v
0AM84pmNP80hoze71m3SXi6VUaQ4eXEpAuF3q9JICY4oJs/ZslPsEc430ouPtqkAhy+UKOmpm/ao
ogvA+dDpcepA0sjzJgWOang9dE9bGNZ3H8kqFmWaaPDoZzDN0Yom/vLCrth60Efva/+ySbUaty3j
2tg0rZZEmwBhE2pVWmE3BS4lzyU/3NIuzIBiJARkA8B+MQzY88paPiPuD68bp2+KH4FukeXgFPqD
nYXE2hEXoi04RAcbeIvVK2jyHrWxbcwe7SIZsci1ftQu6cEVFwBVnQMcAXhWrhiSGm3DrLixsKu+
ikqZREHa9LJSuHKrjN7tuVnbzTP67JjM6o722JL6X/EgZYwROpEkMVo63kMYVJl5UerD2BICKQnq
FNlssXEU9BCHMu8KjCTc7xyjuSHT7hlwe/gQi7L2duOg+OxyG456pI+kcsVdhJd0sPT4JdBr9y4f
3KZf24ORbtFa6OSSlk1TEfkr+j7B5TjWOJ2ctMvCyzrzMK6pplbQ+c3B33W9slwwXuP0HHoSVYwN
z7AOB/+O0ExvQ986ftWgV+FMKzAPKqgJB92OtHtfUb2EDljCr3QorRQwMRQVCdKaVL1OYovGqmsl
e2gfLXz71J3WEt5yS/SvKfY03l1Sg8ziGo+LurB0WV0K5Zv7rlDhdRcZ2r4xeRNTXbhUbUKFSmCK
R0LGu+Z7YtH6XgSN526h1wEoMmPbwPqE89BovWjjBlG7j3IwxisS3yZ2HUVxCHQabaIbRmBV9gBM
nISgzZA0zO9KmwBcRXbuHJCBT9/6UGbwnkX1PJSZ/yvydftYDBnY9sifyOej9kOf1kqm0KFzG855
n/VIHpeZS6Y6UJMeqdR2cTX6VoBNo0wDlPXm9CuOtOQ8GtP6sYhSkoVSR3OhEyGCW3STGf2ISRZa
JXGCjIm87WI/OJN+59Uz40Bk+q42RYWvq5S4LdOAGARXNg5yLDcpLxEvYBqC71IwE6fFU4rm/UFF
SY2GV8iJurY/QgUkUxooFF49gGi2RZt1cmOE60rHy40em75I5o/ISVKovP0ydVLM/uDAp6vaLNVF
VSblsHdHlTCjjtIvD8SWERmUibkT3iGx3shJFgfXmhwyV/TuSqjWe1G+FVKk8IlYDO1+wlUfa2UI
RrvQt6iKWrip5C1eeAR87go41j/oChvPqcy8fUXv6dIyreIKh1G3JxNe7qZwhNZRAMW+Uv3YiqXX
1fJ+aBpz6xgWWaI8O7IDsrDbdQ0pe2FYNUerKL2XpCvgiJas/3NywOilmNlhrrCKpf29DhUgWPZG
wQk8HKCvjq49NbvBAXsTEuF3H7tcJgzi9BBbvvY0+hj5rMwLmaCz8DUYgCcgv/IOZlkNly6xnxc0
ro11O3nT5Yir2IYTUPKElSbspwKu+NLXejy15MS6V5BztO8ETWkZmuy44EBLOx0VqiTfh2Qfj8OZ
m3uI3ovUz7qN1LSoZymsFOJy2JDxoikq6D80qmN0sG7qbcdsgkpXjZHuX+chHMNFDquKBOmsIh/V
RmuwaGw/QXBlJwXmZwRyMzqq1g/kTLfgCePm2ikHZ9iNok430Rgyl8T4mF6hGLT3Xs0+Dl3kMK05
OoCi1v0YSmJbSA+6j8nCpDUWSeB1bNxP1ugCgsubV8kyd4M72/8Vs1ndOYPLR9UA7oKEBubtYJpW
fXQaLybNrbfVhZJ2imG2YzULigJxSZSoqcDnVse0/evaJa67VAUzODiJiTZ1m8F2ypGv+3064Y3w
ZLBGb2IC8HXH9Kphy3DvVqN9Bz11TBdMrEa6CoyR6ADBDVZLrkjCpoa6i0jedlsF4DFgP2GGwXmD
ES7tR8KjEmNy91oFyTUIkwJAAJKKq7Ipjds678AL9O3Wcxtjlf32oODi3KWa4xYLo/aJwAvYjFwm
NcKY9eii2F1oZc/AcNxkvCjZKP2Cj1x861HbbYshJHHDo1hFsGiW0dG2WtqkFsnVemNhxm6s1jtL
dHf8Lm1qjhjmjIrUJDJrllrv5rdpjZQFlUpa7ROChzaO2fGHIid7tPo8/VWO0DQlG6+dIbT0Wx22
wlzJokELE1KxSWADHFRtofSiiHmXRwbWydmOxJfDZ8dLYg9pjUbx6Iu4edGo0ZGTHPOlC7sYdiQz
arcdIh4CWsll2AvRaveGEUBWnEJFZogY3LvUcRWG8yg6tIOHR4DMF+LmgepJ5EfbxAJYKpM5wKcv
U/aLWqj8LTOvfgSLEVxbqvDu2kZ3ngHj5t+gg5obJ4iRO6J3lUu75uvzDfhCmt6aW0Sa2kwSqWgk
5rI+R0hegSzO0fqFUabdaZpG2jONIHBs44zbRtyT3JvEPODs0kIaCQaZqHAl7J0PcIbolcY5zzg+
Ye/EYjv8QsLsXlgJKr9BGf0ucgMyi9PeUA89Xk7QL335kk5OC75HmsxCmTSI4UNdejNkCt9z3eCz
msac9ENla/j3C6MBIjOaO83zh2MITWmTWwk5jN2oIyguWfoWGJoUbGonXmXor9eGKgdMiUFrnU/6
qNb1IDDAj0wWx7gMkVukCPxigr1S5zuxeMEFuABEMwq7JEFypPnqQ3nJccM/d3XoO56laf7SqtSw
81IFJs8sAKhFjQ5wjonHG03xZHW6yYQZORe+gmskO6nfjaaNpYTYE3yLqvHsq0aD6pb6FWRpr4y3
OJnhQ+ehmWKs9LRzqZN0VUBZuICLA0kWg9t0Y1oIVBYyKoIX2bb1Va5Z6cbTq+ISFTpRLpyFjonZ
qh9RPtkbawry/Uww3ltsDm8Tf9I5KaFM04q6vrDNsbjNZeHvUXKaV6QCgj/qwTMHgDiqnOWtbL8h
tc43PvjhHXgYAgzNViuRvGsVFmkAAHuDzEXQm2UO/lGELoQbz2nOsygPb1NYXhwyusEu0Cfbwz2L
S7HTG4fozQ4pJyi2pL2doG0cm9aOvwM6nq7IwsPv15J/W6kSNSmBUTb5IbIUaKY9RL0YjrnRkClx
1q1rzjlhgOJYCLy/nGqEzxzXDi9aV7dPbVKjwMpJ1X5Q5VQ94JEkjNGLCGx2FGFvoWWm5+gqjXXl
x+iqKizCbdO48I/M6axiyvzuQcbbh5FhP6shC89NNkBLBH721uhhrjV6a10EGdKymPgMYAMCTAWx
dmhkUReBqZ/iw2SVwTXOCAJBAx1cnNJHsdTrJN41LsM6xniqkR5A5gYS3/apmypADJVjH+3CLh4K
wgW/+6OLMnaAMdpZoVg0OuisGOH+USjmcFVi01/8rpX8W2Wj/+8KQopa3f/dG3TRvnQ//9fyZ/Ly
nGfhz3eVoflv/rdHyPmH7Y4jXdpItLJmrdSfypBhy38sNVeFbcwkVI6oSPx3Zchw/7GQS7h0HnVK
QFT4/1UZElSUUC/SGhM0tqlTy3+nMiTm+uO/KuKOQ5tNp5uLfUkgznNOmyQu9VcSNXtyyvzubKhS
bNJ60izRvw0rDK03s7eGsFoNPrAlF0ZO8G/a+zC0ugbIt4fxU1ryWxBYL76Hqa4h4HWJe8Vb6Lbv
biE2f1FKN+ea7PsfjK0KNQ7x5dgbaBi8L9QASDEqEjPi21FZ7R5Qe7wwA5w504DVzg8BPg8GjJ9Q
nvmevq20sF+Vjg4XzVDZUhsdWuK6vEnyPj6UlbZtA8k/GDZIgcxdqZBVlCJUQ5oipgpSr77DvwMO
5N5JsieXbY8hui/L62arDeNIjqe0wak4pHOyL9t2ZbXtmjo9VCCHVx1S5bWfecBCW7SCMwDOqkz3
ZqjRbr4Zeld/bv+tEs543zGdX6NLRQ3/GGVGRDanPXms79iJoM/fBi55mewp2+Y7ZY6zsev9JV1c
sgCrVlvye/mnEljRwFnQbfJnEbfF3mqQMxM4pxsdfPNhuq8azv4Nat2vFDrvGzD8TlgR9P5sw7al
RVNlfrtvmhQh1ZWqbYr8NpncQwh5kcOiPKSTu5N+fuZFYb6F2EbAiTAPZUAoOPQyscp9XLV+fAU6
ywbitx1LnbDizj8P2rb40ct4WbM33KcxsAA1sGtrVfggiR1Au3gdlD2ATv1nI2edqBifSwhtiw7j
9jKJLGuP02vtBHAtyzbboO2/7wY6RFoE1NbFeZpn6UOb5GywM4uzkCHy5YTygNHfZiPmMPpVX/RZ
Tmqkfx6SZRHaQcVWOmi23j+kuFQJL2vMb/0hlDt8I3BXsY/se7biy0isE1T1694poAYWr0oRSM1+
/ZWSklq1ReOvPh9bv/v87744tOY05azfBW6q2CfNBdDT7mAkbXk7pelPyZPalg58Oz0kbU4bh2kh
itDcOzHvycBuG3DMSyOwyX441Sv8yIuK+LS1Vif4d/Q8vCw0RAtFa4YwS0Yf3Hh+11Q2VCUnuAi0
2TXv+jdZ9ByngpIOYIDY6rehl9c3HWki63AI4nWF3H+qSLf9/F5PysC/Hz1CbAappAZsO7+nyzfj
syVuSWAZrG7rnp6QH9y3QUTOFuVosEF8M7z0tNxUxToH+Ob69jmVQqq4Sb/OOyIltEDh4mpfP/9V
Ym6Ln74BRQcbSQR6QaBI7wfEZPY2x4exutU1W84Jhau6ntZtJ46iwQoozPiiK/u7Ohm3WuJRUoyI
qq/u9YGvhICBTDwE4AcAwIXkSoQuhqJhrJdB6ptr6hPrSPVgaS3ji4c5l8zf/2qLrgjtDVYAmq1i
bo29fZazZ8FRjbrtOwgvuqZ7W5hUkGpyhvHnT+i9VGV+bbOaQNhzx8TV//pihOkJop9CLmXyOADe
9YUEAZI7d6zNV0NpPqWuFF9Mun/PZWR667ZJ24CPFJ3B+/szOnKr86hSt6YKn9vevbYBVmjp8wiC
fxG604/P7/F9h+LPPVomolccxcivTqf4sXdRkLsD91iR+OmYC1igTUF9O83sL6egv1ZZHqhlUbOF
2oh2Tj9pW2qdCdnD7tRt5JEIy+RQkcRCJF4NsQSgEMVrJwcYaEbkyRrBRsF0MH/ag/pitf/onl04
yPOvcV3j9BHH4J3bOd6E8FzMQmHcn7kJW2K8Dd/iWv/iYuhQPhixCI+oyDJaedCnd21nttnAzLzV
k95Zwb9pjj1+oFVEHnrHMYHuRxXuQ46LC9HO9Siq/ZvcHG87vst9GdfHqICyrutwmYLCPHfytZXr
zF3xXaBoVDD14HJxU1xGxGQUY70nFhEIEn5MO8gBZ2j1rnIga6Wt3MTdEBKKQnkiFJCJengBS/yd
5SoIqfHQ6WD3EVJM0Nudysx1LUFhSJgQCRLylU+MTO5Qx9Lp9FQ4mNyMhKAIuiWRCZx8OARdlqOE
m2EfVSoxzRkABROZ78iFdNkM9LemW5LOg552WRbOsdCJALEb+5qWXr8hMkXMkZsN4WHaLh/ds5Yc
BE8PjQf6Vo9g6C/b0Kl3WF+uHNdOV7e1HYa0lfJ7N8gwyE2Gt4DUYCe5ucZAfUwalrMEsBPpzC94
ovGRN323NZ193ErQywadgp746xA7xRCnE17SkJzEqxBC5lno169W7JI5S9brIjKycUc2mVz1oSnZ
vGrrKFbharBIijI4zgMlydfNEIKdg63tmdFlPeQH9kDFxtFLsPwObvkC1G2t51iTkva+IMU99e5h
4BTnmUshpfdyAmaq+9RvzR3trW4LsO2OTWdJBE51E9gG9e62nWGDmBLI49EpjQC28fHUL2nWZxu3
B3KaBJqiUPIEWTtfjqODA8uZcBJ6AMwNIlY/n0BOBODzDOIoKAW2yTZx3ivOE9qbCdlvK2H1aRPd
1aSjwdiimI6dBukgfG4t1Hcuv2xRG/C+JeEc5KWpu95h518ls1nFt6g7LkesyGyO6Gn4Jn4ZiMZX
n//Kv08ks+yZBZiJnC0+c+v7XxlE6dj3VRndtSJ2oUX3v2wz2iYZiKwhL8N1M9mU2L3ribUasJBv
b6SSG6UqDMYK4AvllH0QFgfh4oUJwPItfU979guw/H7wnzxSg98qAD4gkZwPcW8faVwi+nHtNrqj
uL3S7X6dgQebpvAKJy3OX2LaI1k+u136w8CHTCIYmQPQfpCdktSZbPu4xibcttXGqcq7If5iBf5g
48CzdBBw8dPMWfr0/uf54AFoCtrRXWOEr7R37bVWtqSwlIT4dFRA6qz9NfYgZRvdO0INvplw7K0I
w9NNC1EexfBlH4AxCXWylwOiezMK8htzzh5uHSdcVTruTQVtRdREHn0+EMy/J/9ZXswwZefJomfN
u6I3wxUbbI4MSK/ufncIB91nM+4SbAfVbIXmCBxCTbODOoa1bcWRlPpqB4wc8jFq5K5FT2aSOcWe
58m1IKgGQQDuvcXoXnf2D1PQfY4KlpRxWNUO+mGcWUQtGiNECdfYKiMzLhoYSEv8996KhK5Xg5Yj
G3/MvZ7c57bxUzyQSGouMSBbK3dAoi/OooQmQdGYd72FPrkZtXUs87uoM345klSdzx+Q8cc58X6L
xSNCPCI4J0g5E0PePaLJooXEOl7dBeGjB5YVyKS9K3rXY8bM4ey0zYUl88uEGMw8GMlwsfVFNECy
Emopgo68eJm0GxhZpPwAk/Cr81waaMd9dWj9CpR2XH4naAJw7GDkxzTcsYy426jngxT2+GKKTdIO
03U5LDqiWg9563EsEsWr31A89Qfpn+WlWvuF6BawddXt73/zx2PTAF0fgzrZUX/mtVhYkN3crkF3
kA42tA0u1MAzN0MIvlPDh86ZeU1RT+N4rT95DojNgmrYGcIKUIumRZ9AOBNp9Vunn4yjn53Jsesu
nNuONtpqNjxuGBrHLrE8ygLpFXZOtccf/0tv8cjXBWYAMJhbzNzlmdn/xv+iRMBBt6wkgEZoGAdQ
xCtAU8fejrEP5KVDm3LsF8nAKi0y0tPpgs+ZSCTipTlhLirU1ZZ/S5bjcWiN+iYz7HZbiPLn4A/x
GTZVwNa9+O5XY3fWuoXDlgqK8yiq6mxywmkjAw+8VAQWaJAVVEHq50uNaHWAcI5GtnXKSFOgyLAS
/zKCIT4fwwY0tuWDlp7KbdNSNI9i+5kTNwKQzvo2VGa8oTeJZ5685LTytaPWytfaEd9jKo2X+tDi
IfcNyGJWwXlOizeOQfSoTl5iG0N7kniWl3KqJdR0k1p9CzKya7aDTUqrhmLYK2tCfhr9R1ppq5jG
yTlxvWe1Im8CsvyzTyvQD4S8yEcP2GM8x0BbhPeVoX2tkrI65lY3ME6Cm9T2LzqPNJBB0Jyl2oRb
9dllWy8jQFWthpmD6QaHYs1x3xEHbVLFWojB31Q6PsjAaKD5F/Qh7GanC1zgrkhvI0d/9ozGPgMt
kq8KMXkLkfjuGsP/0XbJw6utaIWKKl7HeuLf+N5sTEen5Mv8IdCf2GgMBHDoBLuxNwwFt8qp58xp
82YdaUWxK4PJ2rp0gtZ+0D6zUv2id44/3s9+Fv65E21bQyQw3+jVlmbyIwvSmiyp6UDyHFGRkQme
HDhoMt1A0ghJrnEzGMfyTrAhpU2WXoeJ92KFLvbXKdJBgsUhFAgpN44btusI+RQlnijZFj3/Iy1G
tSHWFVZXBdPA9qJml4t+RyeVN6iKcBvr4mWI2xSqG65Nyh4u0TRov9sUS3Wd2e6aD8il+kEI5tSa
3dIUmr/TJkcuIrYPEBpkuKWrniydSC1UUntnOqHDoE3F1iZcYEdQmTef/B8qyxkOo/0C3TRZD3wz
y6hlrWObum7jCj+1Kei9XU0GUbSw4iQ1heTC9gk/KjS+bmuE/1YkmtyPFDmKpD8GdKnGQKWXBDic
+92oHTuZRwgh0FcCcdxOU2XsClOec+YF2hZPhOZqN2YWC/w3tiAmrTQuSn9K7okD7XGleROtlvSb
YxTB9ag50B56tQ+1KtoBraHAn5vdbkgsZxlqrnMxwKaOu5eydsdbqru/0GONh9pU66zzinWfIpqh
e7NIkP6tOgumfpcla7p9V2mgtCu9aH6igRnA01bWaoqsWc/AcUIF5jYtDGdDOknUGy95TtQTK0m2
5ORPsLuVG2sajs26GAFmzwjKhRbET4ClrXN6rct+YnAlUVXuR1GgXWATta5YMY5eBVMmVca90Ad/
TxCm2LrAQ5ZBnl3lpnIvJ4+cnZieh6Onl0bb/wwz+cNyNYDm7KKieNrBN/uWDba+M/KCyVBZqyDu
0qMnpbsA+0O8fGFf91J7HQgUXEKOARPiOIu0JVeiL0AkucolxAlWXhTc+UVDXYu+SkBCxD1y7Ae3
NzQ6hcPC0dsK9mH61EdpcKBrfeFkpHZ1wR1NX+WWtFiZ1chc68l+0aCvtNJcnbmTiRIoBOOsARBY
FcoFq7qLesvajUZHuDh9fg2VzDGWZCjrvSfXkejrSzYU95No6pVuDTWqhcG/muYlqNuVHihvggE5
WntmhgfEHjYCMPYiiHpx7DTisPQIcp4CqliOtr1smzlEum5LQpjJ8hh46UNSEATZyeBI8dffm3p1
Qe3wSYBqW/dwBACu0K9WXQUGMJPluY90acbnPE5OnZ73ZX/lQIRblkGo7nRikRsLCWRgfcuMmzam
KggkqTkT4fi9c3VOKkXv7+OGSG962GdRMzhbwodBh+eBfh4p+8HN9fME7tB9hOTdDaE4KAclT6Oz
/PHlfbfq+nHIO2aIoroMmuCgQunsYDYjDIjaaZcJJXaOT2p6StXPhyfLt8brrWO5DcmUJpMZkV9d
DhC7QSWCTujtTeVxHCTDngWlmrbIK5K9j1it8B4rDQJgMwByKBsHaGsZMnN2zxQix407DSAOYe9u
I7Ku9ozRdJFWtbu2eoPOIWYsOha8ax9fXZVqG1rS6QrZi8nE5oP+dCWzc/46Br4NGzY/oxEDD7i3
FpqE7JHnFSq/juRkt5VbP2Ydc7Tu7trkHa7g4Ducn1FToCQjPMhQnDCEWa3pnTQriKZnFPKdpR4p
A41n6J5JNwITVGu3WaGR8tn10ariNy27tvvO5OyvcnbgZGC1oBIbqibOAK+O0ptwR+NM9UB/WzVs
SqexmAFMvkwfKPq8aIV6gJyJzNo4/GZErs2DbqxDFJa0oP83c+exJLu1JdkvQhm0mEKEjtR6AksJ
rYED8fW9cPm6mjd538uqWU9JIyMSAeBs4b4c2rfTJFUgRukkUNK4YxjeAovaJlPGI02CWjWnr6PB
KcG6G9FjNrpija8bTGi8qGpHDZwEUY/lbqbrs+kRXDC4Z2kJ75rqrPfxq26PUaBM9Ro3xgck+041
bpc0I43I2cp05hQhzey1XfnsiPoLg83NomT3DpwldkTybZ6AwJ5VMW/nvnkkGjawpexOEdJ5mGBJ
0ZOwW89xkDnA+Z07o4uWYBlSflYporiOuNqELTzHifBbQlR91LHMMRJDEHAK5ydR1D2PFVxSu9o6
6L3YvSFits0NwtRL0rfoCJT4rQpfaQGMPRGpxDE4o1srUrMb9eFeGofxqkyyKaD72Q8dxFA8I34h
yJonUKvzm9SoA1KkPAU9p2vFSeHJojLcsAvPv15TomMXXUHE39dFzv1FFFUxFaBVR3Aj3cIbADw6
sRkReGFet4pLAoIDk0lQaIbAcSFdi0hpfCGCoWSGHi7SsqYakosFpq8arJgQyIFomciDFzT6vcoe
BJweqB4TgT+QCFczhbbPhcP/u09JA0mT4tQJHS2CnFvC7TrIpksOXsua4OjkjgQZgtMlxKXPii6p
0TEpB8zntxQgiDbWJ1auIgTOEoQSJBVXUeg7dmoEVZN9gAIiJMhMBh+ZM6oEVW1PVG/neuyb4yBB
ThuiZG/nMrl/tk5XZJdIWYqJjUljBHQWhi+3EwzPqaiOrdY/6osjM6qt34pspH/KlQ7WdusmXUQu
59y53VjlQd9JAC3HsAyIoP1a+k47zcNjY6OAlCe+lKDzmKJ+WzS1BFzIrynaPFHq+IsbtLAiy8wH
hqYkhYYe3FPFB1uRbsZahTSipRtAS/QC/ejPNTWAs07vbUwhR2h2z3rTWMfGnF/aZnECkFYtkJcM
E5QqoxKCFBVE1OfGMPTnMbPUzTTzAu97wObGRAVWF3SFqF+mky7nD+bahkwNgYt5ogVRUZhsat6J
kZTZeqSPOBifJplEIouHYF/LAy+GKaIsq/m5uqGHjl2ukh6Kt7zlhrJSbupZuh9iiP1GvArOE9B+
TQ1PNy38Ra/UI3/pfczBwdZwPKRcwQzNsjeVtMJk/wYRLq4sXudsvB3JYNmrM8ripcfUPlUnAxp7
ZfaqD0iRj5O6r3kxkffOizcZzW3aplZQAfYiUfoVVddNUyVASqvW02qOcCunEKw18ngKp/MpuTyr
jz8kiW9uOBwaLAhfJ5yjVZheJ4ZZuSY//kJAGtLwfnFR+wRpE28L9JoPYZrd2tmdOaBP5yCLtwbq
Zxj4BRg4cHw+0R3Qm8DdFy0XVSrAYsmTA9/Gym5ixhPemGZvShK/mziSazm6ZUdI8xoNu06hVSK/
kgrJUF2+3VbJSKCYcupQcszJds0rmyXu0AbRmGS+vZVSjeqDTG2vLiC95i9LSar7Mo6n0G7vlsi+
M+LlWCwpo1wrUf2kC2+bsrtDJ5a79HSSFyvp7DY9VgLLEmhRhXMq4/o0VVnhkQBvrRr93V/PsAX0
MjRb1WPI/DbETbUnkwZ5d1FvrcU4056kvtpfkN/3lmTZraQPTxPAy20cydfZyKypZyfjlp3cAL+P
nuJeuVEitXUnp6t8MweARQhQuinr7hTPbeSi14wva23TkXmWh8UpbYh71CXlMY80Y2tG9j2BEUvA
ap/cu8wg7XMiSLYebzm8Plp2IR7GT8VlDANRiksk0wqBoUJM34VvUQvpRiL92s/T4YEB9c0cskhN
iAAleAXeoNNId3oIbnhwvqqZ4hEYV7LJepPSOLa2JiPmgBRJ52RXtBWy1RtHYn32Yz0w60Xg4DX9
OvVjII3ETCf7gGHQbJM/0DgEqA5vxchUE6I2NtsSFR9SnHoz+yj2fmXYvAxcE9aKHIiFcktwlOSR
UNQcauuRgmPZSsMdZKQXc02RpZvFOCBnzwiYe6A+OkGL+YWGrcWXyK7NILOjCsVKIDEjADdNOFeT
eRlRicBXJeNghhgY2kTbgJIn0gOgYDCa6tGsxJua9y/oG0g76gSCN/4pf796qotyx9Z1RZ2iu1Xm
+bLtFw0YcEIu6czq0VGkNV6PUoSs7PdxIG0tVYg/MmonPGayfIIE95VoqCkNIpVZ9bp6C/0xknm9
ZCVQ9IaGsw45uJikvxkDTsiCPG3MkjzVHm4V/Q54+6e8Q+Y1XIE+ZRSQO086YUMBtIOWt2qS7VNT
ukqjzjiMpMLNxHkpTihT13+ZalFdiJ4+GWKzcwSJXLuNpFLNtPmdqVmn2aLPq7G9XzVdle9rg1SG
yZHv9EYrd7Itbtu8+6jsKd7mevFBoJveGf0TsblI7QC7kjVWrJNeX1gOgk20+l6B7M61VOklAaVp
tFGEKdfeh7xLvVCjdZKlZ6Un467IOJOn6K0t7KcE/jmYuXfJlM86RdrRhpCn5TMJ01WvbPKeuc+y
zAcnmQYuChWwWq2pYBYJi53JqCk1680kVCbUs2oe5eVsIohsydnMjPKUxRztpr2kV03S7HGn7MxI
LBdgxzwylpRd3rUoddcpS5uT5hEaOsWRIk4leQA8ylZ8kTcjAapNUaOyz0gCUCKfC0unR1GEttg3
1gO8HMwHKSLGKyU9cVKUxyhF/Byj/5iaZQ0oYIZrtyAru1Ie3CEmO3GsW/igAzwHFb4oxuJn+Kz5
NmI75JcS90Fsh52XUN/7SVztRNGX9PzZc4shgk7ZWzsR37Ipq0uNGjplxoIdodykirog8m2gy0jt
7OpK/8Y4aD3wCBgUC44HhXppqsEF4dg4LUQqonSPAlvryagy5jmYKpPHpGN4mBjOdGP2pLrF2FtY
/tBoC6U9FtbZXMuhyJGelEkaDupkZOg501smR/rWAN9Y5OICHxdQ0vSuTWUN7nx4l2ZgzEsLm0hE
3jZBLPU20bphPxd2IEtd5cnKykSOrTuMPBMdJ0LHZVG0ExsbUna1C3Zj2aYB+YYh4qJiGZaeEdt2
Hq7WZk2NWDjKNMtXs5Lqd97JskmIapU/1wxxZmGDwZSz9SwhZKbqrsKOb123CMk14QvH+cybmHxQ
o93MtmAGSI6B2mIqL6wu2+WTdTB58Xpp47zqxURyIhMBXre0/yRexIN+7oiJcCHtMwLJhquw2RI+
tkc3+dkNPORLnB8Br1/XskyOPc1z7Kik/RI03nQPYVtBRLdJdVJQkhRtckH4lZc4SsSH8hKWumdZ
txmxPjI7Kc6WNJMbITFgwBQ36g4CBOmmnMkF7MNjbT+Bt9LcAnkSkhwAaungGz0ZKqnBJUG8qIUY
G7rMomMfxVGHaw4YM+JlsNjXSrL6gNpU34NDv9E149IOxSGfGsmbOuV90fI00Ho18UmWPWSNIMO2
z3GtDS+aLTjCAaBUDDm9DKB7oFpjdhoFyxnO3YRxdi+uJDacHo+BP0qavK0GUp269SCAd5xSo6Tt
hRaJr4L0BxrbvAf2OlO7cFoFTLnSVT36WXCvks8F+bjWZCrVVpZIONP4bYSKbpkgkAxEKO0chqol
bcvNsi6WZSnp0cqEvLlGpjyL1bY7mgHWt128sRMkTWCRtT2BU8TzOmbw62/u1sq470ghS4GgcK2v
26mh1Ygv0XBC5J3ItqU+XsNGtTEYenvwhE4ydmOFmA+VCNSwXOzUotW8ei3Zxzw6DuUYMo3z0ntC
E6Jdrg7Ji4GeBQ7jrwvPWSMOmVyc53hscXvLXt+S75Gbo02bYm9oRWbu194+jciVTSGzZ24cBdIq
EQNNZ9jorXTbH0Y+Jp7pxCpcKt40tjoJUNpFVxsVljdmJ9AMR2KgpQuG88kd8wTmyKZNcHWJDrhJ
s/LgxCQAOXizYDheJ1i5slx/B1n+aSUi5xZYL/xCU9Vl49rjkkWqUFuwXNL2iQ+tRvYjZ8F6Eet7
U5o+0TcsV4JK0sp5HUd1IR/RME47pc2BirCNNcoBpszIDa7bPyy2NPmfOgOYJqwMQcqgg9Odb5ut
lgEoERgzOWUOI1qjWK5yqQc7LfhYTGtWa5APqVde73BFO2RpizLsAF2TqJGKcWMw/s/iT5C4+0zO
SK5Aw4Fg/UpA9XWt2R7oh04Z0nMsDTLJM1Kgzx1HTZ7cCPWUzORITgPpPAigbhEak4BoDbEvCljF
RKIeCtn2phC3rVovWRBplkl6My9r8nyTTp3pO3uZ+FL7Ql8swldnAXJAY/ijPaZpQ0fdVWe4TKA7
x0rayjjIXHNgTKzROnbTsgktckplXVUuLEKPicwRPna5m95xPvq+9mOU5GlNUw6sIehwvzYsRIqh
YbRFC6YwvlrU5lNJpA8rJytaYRog1G0q54ynYqKlQvpUecHKgiS9ctuyfWDXI0ESJwmzxeUBEmQm
8ylj9mbYOzqUhzmBQF7NvE54Ze86J31NprIgn1C/rAu2pZYsEJVClvZzArC8InyqMvWoD8NdXjqq
pzn8ZImGObRLopOFGgbWNYUVYHfm37SVCmbgLARQKDkE2ZSCDMyKQxYWOFt3mpY5/GrFuuTSyIpx
RszHBSqFwjSfJZL3vKXReios9lxWNQUD33FjGE0WWK0NEF47RkXZcl5y7sSEfUwc52gn4s9s1juy
mpoLxky0YzyZoUWmZyQzs02Vg0W32tlrw1ug0mt6wMdJdCyaBmB7k99ptaV6Vfsk5InxLbTprQqx
NOIMzZCSD9BnMddyNYVTx3w51ICIn0DXAlVPbxRGBH5ptmeLOEmvq4g512KJ2b/OGzsizyYleNWK
Urxuk0EDH0pjwPlx14JQBuFvdF5b6sc5G55HssWyJUjC4XP1Kgd4MCDaTglY4NJmnKZmIfI28nrh
/eq+naWcGHpfbfRs7DyDaAhm0Lmn6gj4RLk4XPz0XdRTc7bEin9N39spPIUZ8+188mtHUd22745j
Zppbi3h7TyuhtleAUKOpDELoNcEa01TbuKllfBB+MaEwAcXc4lakYEib+jmxo6OqzVfjos3u4LTP
hpbc6pp6ZTfapazQzDNBIESBi6IOM60YkpUlh5AJHf1l7IwZwT8HwLxUQVu+Ycw8Fcj5KNpndo3h
hzzfIvVTPZi9Bjm/boyWdcDQ5ZkmISBMyCigZLEH5DyZEqOGMXJWgsvBqK3OIwGIt7uCqdiipJOq
ijMQRr1d5Q6B1N373FQsBpLousl6gL7THGBGSQ7U46kXzZeIQTDI5WLCEcrOoJ5rr1+EwQCLo2xu
0k99zYLDQeVOg2njOmBHoTPEjkpmw4iWmWspagimNL4ZTR7TSvCYGjE8QvqTUq8JbcGs5C7lK5oG
7q3aeco7ZkJwp1NvyCFL59YVx+gG3lkMqJcXG+Pup15M73GG0+6H9fo/9YsOUhSUlY6uoMa1v+kX
Yy1lNWca5X2VyK9xb88E0BDCO34tRftKiizG6IpfIF/EriypJw39ttRjOoL1d3FYOCzxT+CfVa/x
bd+vkQ+CaJGYEGI9vn2lnpbT0SKzulcrQghg0g4sG2MOY7XZ16aLlSdGU/sDHOEPH6prCgJLxI6m
atmr9vxvOoy6mrVUt6Xqfkmj1hWm9e7MxntvIT0U2a6EOYwF7euHi/8PQbvG32fJqGJQ465cm98/
NJWTKFUUUd+rOv6/QSD5shZSBzFT4lSm+azvFbZnpHnwxuoB43klxqiptZ4tYmOjNrI3Wa28smUD
t2sSep0vWUgdK/9ASVL+cJYjUgHvAtXKkNXvEoyKEOy5GubmXlZae1OSBpyooY9bYKEm56cBps+c
OHpvkLBtcHqeZ/KXPENxYr+YHRzqVfvjjftPvbBD3IuhWYiGcS5+v3iGvpoVxmy4t82UbQAdYOh0
OyTkRLxzBWLHfgrzlvewiVJVhrfBlrW6jEYKNsv8FE31hbtDOylzG0zN4KylxwFMbeER+DH7sSZa
n+QF0x5KT9jKcjEqeuNX2KxLpGfbHpOxa9bO7LdW9q4K20cATEtV5ISaOTMRunnzpAvGtrmTSaeU
V4ErmGKyVrrAKV2co5L3TSuta8/ZKrwokUj2bccLy8iiQ44wL4eAvEdIyPAW6/IIZdszZzQPtmTL
fq2QMll3ybVWIcEKJ9nNxmp8oDkXFZ7lQWuP4ZwF8M2PIOqjiwIqtlfECIcVizs6fg4bpd9bg4oQ
Lw8n7FHt5CkWrb0WbUgZb7xKHwuS11A82OVlm4YnXiMJ39CxNhQebCwEUfeqfRsvC2ZbBUIfoXNY
YxBOMN/CUd7UgeD4CIg3KPclOYWVXZwTZusdEVyqkxHE88xASATxOO3HgbWcjO/XJ47mhn3GhqWJ
wuBfvVvaijWQ2ULW0ONyxztQdku5GXZZRycuOeSlS5LsOV057mASPJNqEICreFSyRTBAIIDKWeU/
YdFveg6OpokF5n5PnquId3I9+bFF8GJkPKsyojU1xhY+Wa+6bOCxrBZ2F+QWOkp7rTllIBrHH406
QyXyWJsliiS5PqYpwn/FZjbIsueAXfyqduIOVSk9FUA2m70Utz+4adOTUqv7SSD1vdB2eG9gUjFt
6DqaqkOd+f0t0tWRHpHaNt8TkdsxUQOrLmsCDmif2a5USlc0gnEQd86yYUHmq+WrCAmIzAmiOfYI
n+eEwFM7e+i07ZSPYiPinNxnDeUoKiffnhHVyQqiv4Kxf8O57XbOfN9NINtzuAjVoD0WSZds+1je
kirh6WMu7wiVI7DBjqwzHl0fAzU3XqibrwXoOAuNj8APv3S9l1UsPu2JDbZlsspYkpdhVt6wQEg7
SXzGiUGqUBMSCjbh5taT9HEaK48Esn2RMv/u4g79v9jI0/RUMIB37MUjFQWTfFm+zi1JJ51m3OL6
IwhtRmSQjzKZf459Cp283eUVC2pwI6sjfELltFQKd2uPpzDS5ICB5IdZp+wCpkphVGJ4Jrkgx4Ra
wQsxi4c0Vbz8QPuFM5Mh5GZjZmSbjlDHKpweCIThyanKxkvTN2FEktuo+mmJhzf27syoMO1uM4U9
it3nm2odlpPbZxTd7I1Ixv6SSP6vnIn/Lq/sN57V/4x6dffHdLT/D3FXBgfqvzc3Mhmp2tfu76bG
9T/4y9Oo6/+FD8HgsMMkoyHN50j8y9Ooa/+FIY9TB78jeuZfvsX/9jQq4K4M/iuexdXZyJn1r9wz
SVH/S8fawj/luOffYoj638Cufj+RDZMvxP8J4oducQb+g6ltq1GujL+m3Fv7ILn1pmKa77JE81EH
7PNg3Sv8dOSqvEj+X2H2fz/Tlu31fQPSc60l/1YjMUpKDcR5iEuD/mR6ud/vlOvJW7Hk+NN/ctGZ
v0tj//VxcMOxQWKOoDr7/eMYx8FaWvi4tj0YKopjXsBQI04kNOHrrn00/rswrw+ZVjJ97a4F0dVQ
b67l4sap9+qoBXB0D0AWfMXQT2Z1MdnXyYQmlNLEZBvPZHh2HYch14zH/iXunxo25wOa2Tbe6+q8
yRho9cN918wHjk5fdNKboaZXWdcEDSdJpR+d4aN3gCCU3kD3P6mXIa66pleehBrtBEaEOVPPQzy8
xstwbYTjuQlXJCPhT2kvTimrB3lUgs6S7gFvvKatetsWYxA7Z4mONNZoA7WvFB1NZbC/NNIAGJc/
j3ftPNy0AztQpp4ksFOuKr7TXtLHw7hqES7iEJTBgdCGYDmTjezKJvRqsSZ3JGs3U3g116bXOeYF
fdDs5Qpp11aGwSXx9KS7tlrnkNtE+YzOeaqeKxmGQZ7MXswqpcjLS2h/2xgt5yRaCgIRyA6Vk0SF
WlyaZJ6Nk8DaLwK2uIQymd1Jy677+itRaBu6se3d0pj4m4ejBlejt1Ka405cZ+vM2bLfMLRsjAzv
2fya6zfkV3lJj06RITZZUGkWb9RpOIoO7AphalmS+Cmw7V6xdmUNqSG6K2AlDKJmPyH8boGwUx3a
CLkaXDihiDcxGngVCibEdPYs3JUHOvMbhmHIf9nUAqCgFmOjL+n5Q0E8SrEqOEno+nLGlgzZXAF5
NG9a3b4Kdetj6J3klKQdm3jgCAlbUKgD3sDEL2p35aTvSBXZEpX8xRaXs/Nc61ehaZ24gzwlGq/H
sN+VMyUOM2clLbb19MZGDhKktNMRtsTM9ayFMPC2uawq2W2m4jxZwyM3vdeja86nXVd8FJJF+jeW
gHq6XtpXWQpdA9dJv8Q3Tk5KimVEQRGZe0l7YubLtzwhDHLz4U1TuanK8DynzzMYWRYEOiAh5aIi
98l2AgFlzGTXlKXPTrSw5kfakdm/suhe6yR+YZK27w20WeMrIhg2rWG/b4fmi5ijbTZoOwOVRKN8
LvKbXNg7no+9WYXblJtyZIUqLRK55R3L7HbbyxNSgISv7OzNldkRE9SGHCghpkSnu5gcKcjLkL93
cLNGu3Xg0BjOvJvibg9WyVXl4WgMUKozsXOIBq5F75eEFxUaAk9pq8ygybGkcPP4tbQulSjxFohO
FhqkeeW7ADKyxKGYoNDrxAoNo0vSmpcjvI+kj5woGjX6oFkjxkwKWhuEfJPdYKlhucyTVeeXbbE8
VHJ5LQbmb+Mj0IObkIF0rFQeuV8PaZHhfGG4pbezZ/wSwzAV10N/6TKmlsOtpgrYLiYvm3cdqgzb
iZkdprkw32PL1RMhx2yU6VPvkqbLn0yknhzy72JGf18ohiX8zxGmSYEcZWINb4OOs9qPBZ0e7qAz
T4inqsSwpaaAh6bt4rR8Vuzlem66wuXFG2RdvtFrXN4AkoKlJ98k1qMLQH0vjBQ3dZXddGW3sSFP
aWm2SSTlKZnVyw42hVvM5EXUExyfRtYvLMxMBS9prhg5u3p8VNkYEKWJeCiK73q8rGJmTJc6KjnG
vQfpLdANotpS1UNag9ZA9kclYYVbdd4kLZ5jzJBPLpamYO7PpERMj7RMr4zS0Yqr/tAuu3Yar4G8
vYtsuiGf8qC2y30Yxa9rExFP5oOSV+d+SpF/so1LwZQgmdYEM0QnGGu2ccl7NiUvDV1FKOy10j/X
ZusyCUHSZqJNfG3IZjKtmzJ+j1Gi61IWGNM+Vh81AI4aWUhjrAeglFY43GacnF0T5buOlc2chY+a
FG57whnHhV9+QffmoMUzM4389kg/IxNqOH2mF0WJtsmAMl5Vxb5HWhFOzrNWLRddobtNjBhhEWQ1
JjxlCodQifJNJvU9yif8Sk4WIOlj6vmZZ4xrjL9oqNR9f85Y/X0ysh7DmC9o+2kwNBzD8rdTv+ea
jwzDkYVxdipM1AFFKDyV5PYiYsr8jJHj38qwq78qit+M/v8sbvhIoH5gkpnqQzL+/eSHKaATirQY
7hqiQIw8UPrpmHnvzcneJJvw5icI/E+ft/77vxU2nZUhnkHI7tpCY+B0IVs/AHLXwNtvpdPvf9G3
i9gWUM5NAs/deB9uTa+8BZf3rp9J8NtM++ig+8NmOO2Lbf4o3pgQ7hksbq196U0X5iPaoL/6gX/7
k+IN+eP3gQAKmB0f2poQ/Pe/mNO6XlCVG5gT36uFjUL6ZDOVHLLPvO6Dpl6CEaMethsvG15MOFk2
rSWw9IvemQGE6Q9wkTZV/W4ixBOK7lUTUzn9C4ibVxtPDXcJnrUAEYUfpQ/9MGzLSAP/VK2Ol53U
lCdin0BAPuqS8LXwSg0lBF0zLy6iw4GaKe3kS1j+6WwRFqLSVOUPmWRw9h5QuqPLwkGXvyZ8U704
zGUr1qkVK8+yvKvlV026jbNzND3P+s1C/PlASnr3bNb32kiXZ75UTvdIw+eB4vS0FDMlCx2LVUBq
Rae0frTmyRPxI2pav8/jgzo2tyo++Qo9KZQ9v8Hd7ZRXtapsJP2pWIUWbH0yDAKT9eUkl/18K+PQ
mykuAYNRceVwsGHnNTb+UwrEg863oKtwI41X7JydkTkGvIh5vaI5UMx1M4i8ekIN/TAle13Cf6Sz
C1AvYkoXS+19WU7ZADeb0FDOnTMhI3lGLu1qBntO+AOtkTwZ/TTsdDPZU6CgKU14ZeUPXTzt1hJA
S7qjMjannLhSSWPVNnyZ3T1J08EMF4cdSrObocdZbfmCoTXARLBPNeoXJT/1ynRTFQh/FvWgNcux
z6g8iw8C4kECjtSAQ7ScZg6udMYdfL/KrZiQnwXmXLLsXcz7m868ERVVosmSXksPWtki69EPFtWI
Ykno9lH4qG8rmUBF15IV1cGcLnKG92rWkcCqeMowcJqWXglgdyHZMjI+5HpXoWO1UJ9BD2PwzhB1
SoN+hKjK5ElunoVAUDeSMcjYKk+RSMvPlf5gVHwvZ/QVdidOK/v9TCOFRAMEY0BcwaZWjC2EzBXI
hj629Sv9paJVz1iWyOlT14yfAEB3iSjI6ihoDIRnL443s0rLAcPZEWnoFPKig47ECqFiFR8TWGzo
eJg6fYMU6pS0n+yAPcprtrrNgw1eNbW7zTzepLHYySE8RtL1JPOhdx7s+rnnEQrzr1GrvGhBNxle
hcwN1v96sXSU/EDeLVqSzBss6Slc2svKDGr5vi8xnJXcOQ1oJbQq1B1q1GzG0LopknWT8elE50Yq
GeTyb6vG05mHqEa+SROxR2Xl59qtVjwoFO+L/pLURqAo89YaB3I72eByu0+LwXr+WCkrfE2AQSXN
TX9MrEsDEmQ5WVt9MT5HKboeuUBRWHl1RzeA0Uk3wqBhTIKhgJg4dRNJYheFMwZHmJpE1pXmrVhd
6DFqWViEhR0eNEryFq9riBmmt+xdO5MJQ8ZryLvEvBeSsV0k1GuWFznmfQm90rTrY2SOJyNUWEDC
2WC2C5TKjZG9df1FVBo+cr4Hs++9fHpBcwtjdNMrWALhPhzM9CEs+63DfKs2fmFkzFLaThHFqIYB
hP0u5FZ8LeWpbBsW+Y5fA69oENUy/h7r4uxk5UfcOq+zcm3ZHZYyOYgRVo/OuJUq4XUt+yT7mHEv
ElAY2KUEVJEZZ5HuovxNx7kkLwm/14CEUkZZPVxA3fMLeVvKtovDylfSZDNQQ8t2sUnUmRYFj44W
N+643KRJco/iTsmt55AXbMKLleTloF5e54Go1HLxM24ckTsIONXHiSfYRl9JHDuKLWxgjAPlotwL
jfoGHfHHgLfPWzoVfOq7RBsbRs8FzUw7ShcJAj4mW6QwY/9/REPujzJehgYtW7Ory5u+yzaInRBO
licH8Az0bK+PCo+IZFeHxKMq/ZW+8CtLxV6GWxMObwOcPYNdcSI9DpJ10eCeyGWZoh0PJcEousI4
D2nLD9XHn85G2yR6wpFXNMT3UKWQFgRxfQOK1w+vm9fFL4LkkHkcCrT9Lo4PT/J/zBv652zFsEiX
MSy4V8AgvvNnEkh7fJfaYLaCPPUlB33poZQ4aAFQCtttHv/zH/mHiue3j1u/zt8qHklFIx1l/I0Y
ozgDHdeppv0PH7HOZ34fF/EnmbJF5Qjg5x8xRiXqk4ogZMPVIpRiecvpYsC0WdlU5cEyHybRbYu0
vnGcZwMqMC5l11imQDjFtp2njYIAyIIjN391MixykCD0Y3Zy5zj48qq9qZcPRG0+xssKQphc3Wjh
kuCIrxV8OhzTPYqgItyAZ6F3qHOEjDJDhVVBPuzXFzhf2/vPf/GvO+M//cXfriruMQWvPFd17E/x
AufPFIGCo1skkUeNxrscxW45SRtcdNciM4MyHI6UwTt71L0sj4N6SL2CtrTrmouiqrc5Ivuq/uG3
/4ZI+FXR//bDfCuvme1bSWvyNfN9d8FI+2ItsdNbGu69cTC40ZEpeWmQ/HyX//G2A3wA3PsX6uRb
Gey07JE1qcQP6E++HOhBdp3eIukinY/0wbOOcfuH9chPn/jNPG6WxqBzs/+izLp9KZNVn/9wo//h
fWFhmWXoS7Ni6evQ9+/PUr1ieLF6gQCWP20aWdA/XrG8/ed76xsv618/ms1Po5rMfdXvYU0z3r0+
kniaLIv7SglidDpM4MKd2R1axmAd5yXq7nV94Kpafj/FMq6J+oeX458uJ35PXdUZP7Mm//YDAgwb
W2nkcvag90WFKuPHxe4fWiVZp+lT0YvSDhvWt8tpjmOKltd0lVv4F35xCL/Ky8JzIOh69RcPtA/j
JYhfVqSt1z//cJn/8GP+9unflmmVMScpSWAm5Z4LcK/e68G0yx9hTAbKYQr0XfRj0Oe37fqvn1bm
vU8ug4EWwPh+4JiLnA2TOppufpLeyULbTsfeJaz3oHn2pvAZx/3wolL+OVqHe2QQ+uYYKD/Iyvj9
Goe1XacZQALGaDpmI/BZzoEZc4Dc39eX3hvMjxw+Zgq3J4aJ+0D0st+KF6YZXh3LPzw/yh+uOe3+
fzej6xLm7w9QJ2ZcXgPNKNy+cm+pREcTKUgqAWnYpHbqhae6ceA8/3To/uEq/Pa53xYM7aDIkY06
i8EqoSHD7TwNfkpqRI/P4z/fVr8wYN9Oht8+6tvJEIq2KZAVrMd7dEMN2PrGk+oRcHDS7phG7utN
cV943WY6jHjsEMM/pEfF+B/89D9d628vK/bCiHjjX43/44KTxMn3cfzxw1/7hw9B+alB3WS4QF7u
tw/JsGZ2+frSbdLHLmMlbFzPBkR2xQfQsdNhvhugMZxkuXSW9mEy5hPv1q8xs31TATSgSPf2ip81
Da8Nw62mdqeq5xQnvJuJ/XI7RTA6UnPzn7/1nx5Da82WJAmMnd8/AvkgQUYdQVnchtp0ZgQVAHf3
Mvll0Dq/kF5USQ+MsvLKgmAoubo0E8OFCe1pxk+Zbt9Al3+96//+Tb69hHrRma095rxlk2RfIIYt
CiSAKD3BFF6nRbWR2UC7zoC+wSnudTLqS2ieUllirM8PNcQsmvHXkRGHOUsIFu5/uFLr7/ftbrYs
y1HZO6rID74/sEMxq9LYcaX02ls2uLe87nM9xXvbg2DiMbr64dj50yvi/7B3HjuyI1uW/ZVGz/lA
LabudLoWocWEiPCIoBZGGuWn1bR/rJdnPnTVzeyqW2/YQAM5yLyJ64JOmtk5Z++1ScDGQs/h5AZE
/cuCRdYA6xlBhjw/IFsvySr1Xf+KZGWp+hyQg/K3wcj/19vB00CuaYTroa/4y+qQayE+P0FxhFUu
fkw27Tp5mu8FgS9+uknv0qNYOb95cNBa/u3KOh4hnDwzFAM3AdyvS2Ee22Ex52hYJ6zMrjQB4Cnp
d5uGdAXSldaLLZGOwegMa4aHi1EdtpbSXOoB0TTN4VjFNqCagV2X+rINCVl26g3MM6Z7pi+Ncms4
goC7/g7zy6JnbhYzxICssUgQp1bNcNDmB135Lpgf6qPY9M6zxyigr9XNhPLUsOm3oPBtdTjmTYhy
mrmzQFtFbqcZPzQ2Ct+XrHyY+2Zj0kzpuHZ2WO2MZGYEoO/45L4i4+WIRqxNUUaSbVMoxTK3mW0M
/SbGHAz+4ugOnz1OUMt8mgHswEvB7GqvWjXea3nzcWvcKewRZviNTfrY53nm64hCQoYcWZ+vlVgh
JnVAiiJRDDLVix2+AfbL8qnUrmqC0FHHL0m4vZzXRofeInxWhyfN9rHVMKMbUD6diu4z0Q5jfPAG
tkdsJsmJeAE0xZ+yywMgWUQdpMsscVdlPV1AK9Ds6JdF8TBPIUhs1aeRtrCs+4STS2kfGptvRm9K
d9RNVcvAjR4MNgFUXn5dd77Dp8HTfYndaxNVZ7OIj3OavlejsxDk1dSMkTokaeQ/lMu4a5CoNvvB
Kz/Lmo1KZ+yRdAzJoGg0Nd4PBFkB0aqMft/bvkLNZq9MkgiKqayYx4UnF98bRgXvlLZt0GMhE7Dq
hkpnJgfjG0PMSTVhMuTlJowRgDPrdx8bM76bXYce64C1ms5c067Min7ZzMMnVagqNJbGaqWVNI+L
0TeTYtcTBTFpW2u6TrfXu6FbRueFxXSZo6JGVb4CoYwFo1sYirfsxP0c3SthSwNoIhopv9lGFmOJ
+ypjzlu3q5lc4dj7Skf7Dp/gbW7yimGUuCp3RXYFPpx5XSvec5Q0CHjgqkz2QvIS9TwtFBTqeYGy
rxnekpH4lCJfq61cDNwfqT37DR3sOsRHRbBOXysrdR63oDHWg7kf1U8Xt7FaIto30lPmXaLhU4rZ
l/a1j/SVi0MtT98iidEz2ys2gcReu7X0MSi0doPcgLloeUxGaDr0qLty43b3U/kZG0gG0nQh8WVU
nz2fYTZhKIARKcaeNva9zO5xvS6nkjt5/PSU5FiYd3Wk8jnh1FmYvLnhhJnsc6vazGF9lOIhC5Uf
pwPAZ70gd1s0araU8s6g4abEHTPgW//8Sa0/ZuteTxAu1eAtnnS1JyJL0LjcWXR8TObXQmKbqHU/
Mu9H+kK599Cji++cag0jbdOlx6Gqg6E5pfNFHe5ytF/mQN9+GHf4b3X9Law/IvdBdPXSMe4HDbcO
IyJ4YRWG/YGEVxke++J4+0FAi0HnK0+2JO0ntOE1ETXkPpthzgD3iVf03fg1gyeQDtFmBiAxMNke
KlIy3qvbFtjz48ZMiwerD6KxYfLO6La7Wl1/J/pxC6b/PBUvddX+uEB1tfGmc1DJ8mCw21dbzdrM
/TWKkEnAnjQdCBIIzzP0oONlLB5H46xDjsIGFMlkUfALu0a0HrIRgJdcUukvw6KhQzqdyxa+WgKT
KnKI6rlY2icG6jW5MjwkkT+xTKBO95v5AeK4H01bi/aa2eE8tpSHcnoeOv2glaeIQXPdXL1IHiSy
48r2FurUY+NEN6hlgYrQOtVDe5HESSABOjbRuIBC9F2k1r1NrpasPfBKYZDbj7LnhARYwSjmYLBQ
6t3AMfcNb6s31Q7S9CrWxu1stfRhbB8b0DmKnlstXFUJvpGSDO8UeI1oqTCrIUgrHqOiTRazNfgK
6xgiah/Z4RXRIYibFkkyXW5TxRwZZjiU3BcvtILb16ksRtgWXsaW4DWAEQunzZkX5Y/KMJ17+BFE
0t2rWMBCPdzmM3BDmsQ9XdOh2qWkMGvjeLbCEIv21eAI5AhvbTrN2tBo37QKYpRXRt17IgnWfMaV
o9SvZgWcw3JOXZ3ceWq2UqwXb2Jy73T4fmiVxzRCUZT7owL8aG0J7TJ1AHPU6mHQ2Avd0hfW2Zk2
StI9SxOEZsU2K5/DszJGTG8PEoaQakP1npEg2thRGoTHnXMnHbkus/pxDJtAkd2nOxhMhKthk2Xm
0fCqXWuJQCiHunuPLHK2U2U5W9ESnscf4/lC9oGb3bW1dsS7c3HDO9cgrFB9tkgyrEfiYxKNVla5
UuprTEhTbZ280txovbYybpufAY5oNgJpXbT2SVhsspOLCemtV/IDuOmljkjE6z7H9NmZkmCGjGfo
jyN0tZgfocdWU3WvKgc6aPIukUR6sQewt0rbA4pQzHYEd2kJlNCLmh1Ta2TTocltTcEQpb5j3c3F
NWPmM+qdbxQPKYzBqn2cmodsJL+8tTetES8bvq06PsQF400v2SgK5A0Ct+uLU097uvqYrSDyI/wZ
kpvjy/NbnP3S1nEOfcDjW9Rw5lF9kSDNm+SMKdNrNjzgma65pTRwB2WnrSTfqLGmdckYC1vTUve0
A1zvlZU1AcZOQNHvQA84efT+gMw/KR57ZAwhqy6dupud2hbE81QofaA7EPxKrNA+hm2vavGNbLGQ
07ZfCIJ3Jp2xj6VxTZ/y/BQTrebCqxPxyYr1/YTfx3VhSig8Dl6WrLq6DxILHirilq5CwdZ/Jim6
YC3dzsieChTyDLJWaI+OTMxwtdX+ZMIfMYJE2Et3PBuFRcwLkR79d8KZMGHwATr9CrBuDRP6nA3e
Xvc+Ry4PsSYLBVWHi+44ZnsbnZPtjuDkHo10Cmx5N7NVYDG0EGmhz+AAEMJ1wZjbv5OJuIzio8xP
XUkbHk94X433WQ02pRc7bdij/qNDaWzCLLy0JdNiTTy1ob5rUMJaPTTAmyab3K8sX5HVufTgDxWM
G83QRJZzksrahSdeI0nSjKuw8ccl545LBS19rH7Mej2528j4mItdZyTHphg5JAAewrWKP7Paq95G
6g/YJ82YqRYiF8YjHA8EazW05Mne9iD8zPzsjWRYVrjVKImkcWeMbOLzh4YZbrSrIMu20DI5bnXL
HIWk8NIDvI2cyKyJVmx4mWvVz0T3Zqdvxrgfym7dtxuKzsWIJUdU18I+M6ZTQWQp9GobTi/JMO0b
qQZ4ARbwzGBrdLskJJAAzI6eDYFpbh1x5+qUR436bKQoqsoBEsgJqtRkvrr2e6gfOWR+z5yp6+mx
7HdgE0990eKLZxwDSaaCXZTJ85x0p8zSzxFD0HZCnZVWfuusC/2NPXpRob2OxIjORa5nN4aQadFn
rhYSp6zRfc6Gex7kVovu8+FeQpjquNG4fio5DY2mrju5dRVsWGSblQjS+nXYHhuOyjEyMHXeQDTj
MYgPTczke6vngvnjfvR2jrgP051yO9tEpwjXXNo8Sv3kaBx0Rmhx1jKp9rY4w9io8yZ47Zz61PBo
IG5ckSrFyjvvq1DD7VRt3Obo5Qk+v9FddXFyl3LJM2N4iG3URWGyVVmph+ok7G0THhW3PNpJvorS
rYQ4qCF0y09pb+4JB1qp7rCaxh7LwWvpTSdFFBuXsMnIjla/KYX/3hClYHMcXEOw0c2/zW3UapiV
QjMA1gfdqn3WV9oGStqifHbWrCo0cH5bCv+9a3Xr2ln0VvC88M9fSsRZtTswFiN5CEG9nU7JKkSH
Kxdv8xLBK8OpzB823eI3X/PvFT+lNznz6H8Mmze+dXz+w7wI2ExjQeBDkfFBLVpf+gvFIy06SW2x
SuoFvJbflPx/7yEhNLaJ7bJpBRt821/fkSTxGBu6ptOcOwv96BnvyXj6zbe6NRZ/7WPQ6lFdx1Wx
m5nGX6VNSR3NQwL6ZaHuwl0ZAEDcKetmyTR185t3+ruI6td3uv2o/+H6kROLhrLgnaqfZkuf9T3a
Z/xwTPneo4O9GFckFH0zsZ02/xxK/Uva//+erP//tewii1vmP1f333/X/+vfPvPkSn7Rdymb6uOn
4T/Kj1/0/rzEn3p/3fmHabMruR7yfJpbBg/6PzOMTIT7UE49Hcr0zQXHb/dPvb+m/UNVscN50Dst
Jj8qbal/6v11TAKWjbRK48Xo52B//xfk/iApf7lVHbK1PTi/JmI8piKElPylG+VKNcW8mq8rBOuJ
bw4uCV1HZ0a5tjSMW31b1A2HQdUoumwtIHRlKBvEXOHUpB+jrtse38sWUy+VudXqebyV8ClzTo5W
ypkOiDdHvjTKpvvR0JrQdya9jIJGLzL3aybqzftMRm+uDuCi2ngHO4yzQNfkqrOdmthWV8RoD9Ep
LhQ5EcJrM4gSgKWTjU27ydllY9P+kJ1qB8y2qi2GpLlAqZiCP/Is0Sc/2pgo4zETbl9/yXSi62vX
TY3IOktSp6I+s4v2we2zhDOeakTpWsx8vSDPx8iDgNmZ9SntWuGdEYxbCez/Ku+Uj9qcE/KSo8oZ
Vn3vSKQEdqph6NNaN2SOJJIUeWZmwTlTnT7sH6TeGinFlK2Tz5z0VWlcMpaI+JgD0YV36ilN6eAW
UkiTrjrm9VdEIlP1BYMjVndZLK2cmt4ZMFIXE6ztewObHXPgWauiIw5TKwmUBsX+PqTOnu6jeiLW
VReDCXwYvrnzpNV93x4LNSzVy5y1Zv6NFVhLXqdQLbJ1z7EUXbBQMBMiS0NmHkfVPJ/VzoXdNxlK
L4Ie8GW7GSryK05FbLTeoywLsgDa0HIpf5NSgWvQ113DWUth+G9zWfAGdJLUS2k0RsqnbWrjPaPb
7gJpCsE8N6TygVVzuzA5guQKu607AboF/2SOGZxi0yz7oxiFWvnwG9Rq5bbROO21vmngScP603YG
KEaGeFUZuv6YodE5FGaDm64zUzcOOmyF/ZbHKUfs0Quq1gxcn0u3tXMfR+1Wc6MH4pN4yWTou7JE
8oIvwEBjR4A7Bz59mFvSfEMtGVZ10kX2JRalRWHRIlFF1NuaBF31lXYE72XVj9A80SabNZJ8OxG8
aTS1tGjKsFHtZehIeYX5HqN6bEHScjMlbr9xbRWWGqEOxB4juAYF1KqGGPe4JRmgDcOg1SCDdJy6
c5Mh8ZlSY+Sch4Gc1mIpwqvV3my8nWnQm1FajSy/pEOOg45WJ4ygKejdNQQI0Q3KE46FM0WTKCud
cbyUQ7TLvOZVJw/XO2SgDxCaj6XyPgAvPxLzHH6mVH2Mz7po7cKh9l1FQs9qOVLC3es53qkugUSS
dIdyhcAxvIuZyLUXa3bKL0Is8EPQNC1PMaK+GPD0jYyfZqb4xsznvndKFlenIa5Uh0q6JYLJEhUR
y6mEJwQQYzSMFacktE5IHbVELs0GxfWKV1Gia590Dn0b4fiVAvAPCZGoXfJee5ukQppQYb9wgQ4e
PbJDOwoCx+p2kYxHfSWcEh2MB+Kq2LD8huiMCoPA5YKbO195NhikhVGn7Zvb9miTCffLX5CPnVPy
PBDpWQ6tNKOCBaMRZZodnNagBQ5yxWq2FIkxiLUaA0gQOXOB5CoNTbngPqAyb7QMCDHdnjJch2NH
VoqiQHUK3HRwoU6VOgDOhPVWQkIemv5I4ljv+aFGVPet6DIHnxB7KAGRicyS43uG6AWffOUuC9HD
ItKh+3KaDmEzBVlXMobLIih767qqSwhDWQirQ4PeFr6EMdebNSNPHQ694Kn9cnZEt4ZsghMZcIGK
fadOlHA/WE5o0bKt03xb1HV6b6VWU108S8rxGN9w2xHNtylx1l0bFh7GmCSLmydsyK651tl2jMuA
GVNsQEh4/UEmEgBS3pojNVFntsYmHwT7wqA1NEgt0TrO+6Tk4wX4KyQkBXgOJbtWmebOtkNCkpde
SV9kLbwKp48y2GZySHmYcGhHcDcew0HSE+oVLT+ih0OC6TIaN9Yo6Bz7k9zxzF1bQGqtM9brttnh
LfDMu0IrRfY5WbUhv9qCG02eALakHZJLJWU1X7AchvN946hD8QzzoGhpYiqq9miqUQTWPy8ncl3r
JHwH1t+3d7YTSrmXeh9Gq6EbKQLxMM86Uv3KUr/geljtmlqUXpXgh5x3XUyDYlOPbRQ/2a3KNrUA
G0aUrNUKUwmsvh5xHGl9kb71Qi9CCtlhULbNkPadP7O+x7T1hGqj3huUvF8StBx/dC0rza7CqjAu
ylmt7aOFKpheH8hfxY/tqvmZJ2cC+Y0vtVoXnFmdFzJ8UjJMyxF1pQIqqTnonvwj3nYyowdLB1q+
Gas6Lx4LTi3GgcRzLd3cDsf5phvdSQtM2Ugg0SJ03TcltbQosHSh8kCR9owVpzLjE/FssTwTMYJy
NwPo/2YRIZ3QhWsw4GSOOrLgyCyf80NX5YoWyIyGK6ANBTwicWp6CvDPon6VAkrHMyu0Vn5E2qDK
YRNXg+odI8UJaT/rkpV4WWP/nvZkx5iUFpiPDN9tWgSAVREXRLcUZnS0ibiB7ReZZXiYRhXWAanb
MXG+fUOPvnJV0ChxDjKAYtiOknXHPvcFGC6ij5zo0Fm0KYVfJgUoh2oqwrOnppTYYZwoj95kxyLA
oz7mQUQeX7hPC2PK9iMprYjz4QfcASYDTum4PHa7Gmxzz6jIzQCTkqGXn2wiRZHnmHCgxcnzKk4v
o0XY8btbqTO0oqSKaGjNZUMjtRJ1PX2aYaaMNJ3JREsDGPY3Tj8ZB8V5yAaRBolmj/lXpcyw/ppS
zBrbSEfopJs4aXFnepmCFLnoIN74dTpZBbaFPHHihRlpWf9iNI1TcdDByx/EWabQ6Wd2VW7zPIbU
r2ugTN4qqRLXDFFp3Am9TKZdA6v/RzGtJOEhQu30WUbhKLfCqaZmUboCW5jF/o7xaDDNYmCBGxP7
XQ0NthGMceMwPUYg/MQb30sQza2087ASCt9qr0BikYcMkH6PTzUtakY8MwZ7dMSGByAVo7UyjvXT
bGu5tkrNLO7vPU5UA6DJxlKPuuiHGba/Te+rHyy9WhHOoSKpC3kJ7G4I8BNaqJam1n8Wv/+/gvqf
N93Pf15BLT8+q//x/N18ff9SMvF3/iyZlFtKK/4RlEtM5JF63MgDf9ZMim5hhFaJq0MdQH2Nkvbf
iybnHyjIIDCgCeWv6iaV/T+LJs38ByYjXcdwrXkEviAD+BeKJkO7FUX/Xt+DBdE1g2QYB0UXal4i
D3+tuvNY5A0gog9mn5ssBV7lCHQn4zh8sacv7AksvRdtukjuGhXYUzcxI8jvWvVdR+fR34jX8bya
oBDaSKAYOcrik61n6YrPMH+N+72rvXmMlonQWqd0sDXxXlZ3ZvuZhx6E7bMtrrkqfKaQAZlgGb3j
njGM1a3b8R5c56IQpynEBWPuakOIZQ5FN60aFOsEl6TTPil0TBN50GsY8zo9sEprmTvtHxNNo1MC
M4HJyZpCJM4qc6hXpieNM57dVdjmbhtN7adFssNf7XfZtRyytUJ6GCjKoSnoUMYbCxmQFr/NFdNx
AnzUeGtFzA/ioEZfAKtkjQ10IepijeQwnp2tSvkyt+6SD/tVkykgkjFZxoKubb+ZtXGVFCHYZzJx
buAN4zMlvRk27nVsL/p4Z5SwS1tqIecraoFiJQRgN9q6goOZzy9W5h4b9dpVZXALLg2VC30hNL2Q
c+tj2jFnR6LOyoeSfEBoKdev0v3CL7qf5qMxXiCTr6YqDGzm0ypRGpQoCxleK9ibUIB9E3Y/JzLs
gsKnQb92mHS080x/GfAw4O7upUpuPWGAkLQmpUr45w0jje8ywxptIgZH+HAW0T3mIm2+Ei2yjEFO
KW2/7esbewal8qieOB68dsROoVQcA+QWmAd/kpnTf90E4+huVX6kuVh3BU1RzV5mpr2slYj+KbyM
adpXk/JGBEhws+10yS3AplzF7nfvOuu53souZUfyAlrSi9TZK7VYGRwBVYLsYMb7DZNUjpigPgln
u4DJpR0a4vmYlxxyg57YzsRxoVMUeCu/U/elwWUQzT+pZ60FroK+nj9teHCYCeGnRuDx9h23Wt59
eWiX61n6gG3WGZBjbgNXw2e/wU/CeUtZT/zyusJ4nClAKwvGb5SOAI0H4uTyh4LKbAPJlwEqLnnp
MdlIvNVMGTuQbXdrxWf08sewXXWJc8mZdQzq+Br1yU6kgi53tVJw93blrnUwk1NyupBXrbrbVpjU
OTItoVeKXiO6Qz3ImZrKLEVQqkQMturBNr4LRVt5xUvkilNLntvcxzx6Fh1tzbdFyhQofVdAiECT
LwJDmi+2k/cAbOrNoOhLVx39oZmZXdYUlIAYl1VrPilkG3BPfHZ9+6BPXWCoFz1pcDh7exdBQhTq
2GdoqisW5pbkFdwYQ4xpq1QDvJnwnWE9cUCRJZZ2Yg9oeMLHMmuvad3Yv+va/tpDva1/pu2oKpo2
1eDf/hou1oB1nokAvKYHc5dssl364Jymy7jk8L8szvVTt/+ds/CPZOpfl9zbWzp/Lu1Itf7Sne7y
Aga4Pl+h5S6mD/hqDyg4/GoNtG8RrWyfZvXiJur0dnIdBTKwHjd4PJbhS7z6XQfZubWI/4vP4v1F
VypzpcmGYr6WmAxL0HJFe23SZyNEXHs7NCbNJdPOOdNui4nsmN8JFCtu8SCtdy186jk9lfgHgSM1
JvRHMC21ViIjIRwtei3kWjpfBWcNOXhA2sugMRjt5+RIJqeWaaFwaZvcTnq4BhNCSpriMekfeyiy
N7mNxnyfBXmhRO22HrhSYhcjsTCYLcMbzppHutI+MMBtCfPYqIEcaGilQGHM7VlRcmCuPE9MtCR8
6Q3Vp1/K5yI8adVT1T3E+InHu9x9mplONQUN0f9zBrj8efl+Meei8PvbdSU3mNYmzgQYKKBOft1W
dbcsC0RsH52xK7N5Yab2U6p82vk3yFpmRJCp2xJkBRRJFF623tE2AxtrHNvooSzbpYfcRxLx2Zkz
hif0iiLnaTOOBtSdDC+fjguzUR+Kbh8NsIMc8zL2zp1lZmub34TGyKIGPZB0bLohcMv5JU0OigxP
kkWOis4f9LdeF0ebQNIi32vlbsaq5YFgIrRj01ntwXLwecXom9WcsKno1LX11iv1TVeR+1Rba9cm
Howyva0zH7oj/HxyLNxDH681PlAeHsfhx4rPjvHtFm4wmz9qfolY0Rq1uLA4wN9o16SssF3Rlh1+
Qvx0pRi2OqQLt3tmEA67ct/Oa9SVBE3QaNHZ8LV8kRqGLxNcIHqzIQvOhz7PvvGcq4wkdJ3mDdKz
MiIcyd3YHeRKoM5t4S09dsSQddOeMLbZGM/uM3vcjkTdw9e+G2f0gE0HvAP3DKCxtjkUzkeefd5m
+An5VJMhdtK9uRHnpeIBI0p/WjkEXo6e0IjXjvHkxPdGeRfpD5FXbmbnjh4yE3drUZNVKmuUmPKd
oEUENHgyuTnpCS5zhCHzcBAJXTL2cxXgRH2JLCyS5UICCTfhON64lka1hX7yjNrR9xIoBaLYGtNP
nb06QDUl90apLWogrCDcQnIaVQ/hzJidqrYOTE4zsh22E+qUgQdQ4u5UkCtO2ncYNXwK1zebM1Td
Rnts5nBFdb4OJb8iXVCr2Shhf9RqAEwgPVJg7ZloCDeB+VY8U2ivNNL5CHZd6yoJ8vu+fmh1BESJ
Sa4R4Sj55Cf2C6BLrliIlui9ic8Zn+UGHhXKVlXfQXeuI/WhldNyRjnSpJnvmeoegf2qm2Ggpdwa
PB2TSumiMY6H6gtWZZESrSgyFC62stGxiVo3u29xnR1UOOOPHN7LOt6q3ja9ITnFtXLdZcoyCri5
l3JVEUCgZuoKkgAREoAj4SNnMzpzMBXwRFKpcGCEthAdo+ENbN4id5AYdlcEx6BvX5rm0xTwBjrO
mZ69REvME/Ki8NsA4e0tolvibAOBnNCIzxaTC+qThYwPDt+Nq7KsGXFj6uPwZpIcDiZihqs24Ycp
HhWIthrYL0txEQ5x1chFl9y+BJTRn9wldJdJY9527keI6mmoHiYMkLnJSS72BhaMNxnHtOibRQef
VzjaIrSfUSdtdJYTkn0Dkulixu8zWXkhkYOZsXeM9xk+ixLuNE5quskKQKIaluG1o9DfGLvxIOAx
EPXzTX16l5vWJU/xnFh1MI8TaFHvYtobrmE9xzsIb4thKpgh3IHrQOeZ0AfjWISOSIXBWiNXc6pX
rf1slIG83W1E25tMneUoPwDdrQXxE2591GOWHzjuJJ8tK+6+BA48HRBfmaZAziIohmEVZvqqxNSu
JNtBeRz0kyt2w4BxmrV/GMUprh5sQ+fs1G8avJJmlW8svNWUQMu2f5tuqPzO2YgUJVXdcgfphyKq
l3YcPZrWwFneW1J5oc7pEFxinjUODvLYVsGP7JEyqj629ktKYDLzhEWHy7wcLmr5k3j7zkQVCYME
5CQ5XB74z3hRxHc2vOBeRQ1bnnXc64SJLIYeJW/30SvjskvmU0F/J6s8OuOm78Qft5H/iFI5Q9Ay
ug9AFP0aKOFMumrvsJnaOrc8+1q50ZzJr6n1y5Tcy07zO1D+OiFY1JtbnX13poWjIkerLu3tUh7H
8lSSZNjkcnPjOkns4AkQFxcNjGV81NVbNqlB425dNuQJxnrjUoCYnU9W48IznkaWxtFsFgOyPvRk
C5Jx/CaFhyu+c57BrifVgx7HSF9YDPl2VD6LsVjOJZE70Gwzl7sUE/MApNxkR27PpfYikFUJ9keb
ZKYsfjD72yIM9uSzttB2U3ShHV0SFQO+ieUWwBxHwSCLXwQoAXrZdLXSpYwLKiAKOAWBJ7i89qMK
HaY+71TlmwKJcyQe4+yjtfRV6Hj3RvreEmDueoi6BD35mDBO9aE0mEzEaOa1cxU2cO7y21q9Tpsh
MMw9qK+FZJNWOBZ308voPNLptpUvVVR/CIdJuCAbHGy8gbqIg3ftUL6g9VOoc6N2YaUvGuzmuuP/
Uidl4X3ZXmLwUnY0b42BkWDFccemyfZF23whvTvRErscWZvsdv4mXBJ1sM55RsNijEIUCtXeajIQ
Qm9NFi3J7PKN5Kym4cqbh02VPzThdQjpQrL4WHnlo3i82eANwgCa8ayEn1r307KCRkBcTNzsI4lD
Mzni7cS35tvf7M5G060Tmru3zHeSau7N6bGP+7XTneya35qnHYCgb/eDnyku4HC50tzMxzC6TUV5
8uZvs2It8dxV4l40Z60Qo5XEYSDYPuLU3k0msZxhuabpOZq42A3+GCxX4Z7d+XWe4dgzeB30g0X9
qaUxoBg0fuSoCPshVWfyaK0lidB+UjLqcT8zkktRk0/uB5GRTXRyxlcDno4V40VucVJS/JFGwXN9
gj63iFIW4uq1a829mNgYkZRnAvm4h4AGEZPKekmfPCzRJ1kEKsJzYp4KjViCVjOw/DNCsr7Q665l
7oIDKpeOE5hQhYYfUjIXJdVuQ85hyqiEEyCBZ+gOe3TaWNgtuUkAZkViXxtnavKxrSAhvtdmtxpC
DygTOwGk93Ssl3nHW5EmSzmP7n1BIgChxO+ePfiliUeBqxG/mWmzi6i45prZSSGRezOIc7aWUBZe
/UO8fFhvGjKpC5SG2k+rsK5EiJKMh5JlXHgU9+IL4NcyVM6mAxjA3NF4Xooh21RyZ9AnGSaTUjtn
DyGjtlJ2ESweDwOFopNGlo7rFih0ocfb0hgOc1L5Fhe6b6Kto+y92qIB/Nl0qI/Jho3lM/OwpeEK
3+bRTpRzNaA/dF8Iml3DG1tis98kCqF+w7GkXs+pvZXqPDhv1uCuve46WeiHPDoN4V3BKUxitmgp
GJN0kSnnxrjX42jJTGAxWYdougDI9MZu6RKZmjJxy2dEcs53Kutl387LgUSAHkpwKCqCrcz14Lbv
LfCzsROrEUoCoCOq3oObazDrtE0zePeJAGJipv09Is4zgZecub21gvuqp/ej0IkolS9KTZ5x+TYT
7TBOR8UDMYd8OCruS/dVTfaQ3Angws0vX9T5NNVkIyE/F+wq8wjAHh1nNl+15svoCRHW2XhpeNnx
vZOTQIIsZirePVa/G5JzQBKo3GKyGhyABkMr9iII1dy7x459PtJfSkqtDOwtIVTHUdLVGCUlu8vr
pnR/GBV79nHSMj9H1CtQjN58K5N9rOxPJYSVppuU/+xvjITpQeyGkmBH41QYsW8z0MjBU0k350LD
xwA+0kCnVwhN8iAOtqSApSTmFrqAKFZsTIVzATknVvwD85M75Jox127ukuTqwtJLuXMKOgKO2h7a
mw1Bfy6V+wLNgaIjJtQ6sILlXaIivmccGBO/1VKpONEEz4ZdiIWCYO2Fktobj8aj9aqhbtX0FmR6
7ztzvZywDKj5ezzfK25Ff+XFyq+t1xwa404ddpXEyIEYVBprMmSDMSZFN4W7T5pt616rmNBLzC6G
oH+PStuEZh+TCyHVdzsttzfEt80Qm5b+xjR46LPqTqio4rlHviK+k1ZZK8A1geeES7XXT8oEBtGA
BZ8AU4FdKOb/zdl5LDmuLVn2i2AGLaYkQRAUQQZDxwQWElprfH0v5K3XL5MZdlndVoM3uZUIgMA5
ftz3XpuwvBZh/oeXu4K8SZDQj13nqu05Gr8J714mKhtV8pwJeDC4MXPy923yJYvnuvdXDZEpsfzm
UfZlCEHFkGFBo2/EBpNs994PH5H6KVAjCrD969AOxkMQeWs52nYj9OP4Wyox7UwRRyqiE2Q+MA6N
Qbnt0vMk8fuSHKZ7tRsghA2MZ4Nxa6ijuN5r8p3lIzhgR6Tu9EuQajTHwn4O7mbTj26YbZzEPD1Z
3F/WcrSHLSdk75wYFm2O7wUpRR7STq0au06/JN9A5z9t+haCCHXgMJAYjT1FAY+UnEVcTdVEOkdd
OVYOol/6aAtExCFTvwgFZHqLDbdn5Y7ZHSHHY9Z9ApzGeeLVLI4w4/m+6VuE6qYcik0HlmggoFco
sQoQ8ELIh6MwY1SpQxUKBU+806oj4lBIxLS/0bwbr92wxiDmkb3hw9TRFBTLwoDMO2RTOHjUYe3E
qlsFAQC2ebJmEKfV2QzbbauY9oKRkV70NgjohTOgIOmyYAWuK/SP0reB3ycpH/rsC9LUCtYBBclz
y05StYVdsNGlb8ocx0Q/jA5wWNBVl2GJGcjUx/smfjUmqrVRRm9EdwRIcY0ZpsTpYfKEpfSuILJJ
HQ6tJtLLIZiBSKHZsZAxQmuzmPMsxTcmIK3irbMQYJNxLyhAtDcGh4iwRGXic+gKv+M4eGjU74I3
IG7QdUzaUhFelVkZ3FTLmR1TdHe+eWiodyv9JoRIJ8lrMItyygOB2D9NJ625bdkP4YAvFIxYI9+s
2Xl2l9w0nDCSGsn5s6XAVrGWPQnXnYw2CPwx9jsZwXT3jIb0LbV0J+YHCx9iaEBZLdE5PyeYXcD3
1TNpH0M/LjGBmjxlJioI7CLtsIZTskgCwD89rUjxbuSoYzTCquXIJvAFa3QqsY66VRqv0QMt9e5b
66Y9iCVHF3LyoNE8zjpxLdw2qOORcGCZezGDHg0TB0tYoc2o20KTrIQ+p+uC9107epQmikDRrBOV
Un2o2naCHd7qtxEuFjoDreqBqX/lO2r8r0z7yPQSZL3n+MjrvTSzpQCJcTAALcJvoW+kfpP25AVy
0E6RNelWsy5y3p3A21r5g1KeDA51hccvV30p8IJE1txB704gdo+Fjiy/fhW815DJddswii2o2ej0
E3NJdeT6MYce/Q0aH+UOTBwf7wAuxBbbQp8JVyj5f2o8f02b/miLze3I3zSeRD0j5TD0t8R8T5Kj
Nykbi9JZIAoKyJeGQ+pKI+7v681zNCZpaFdR5v5izv12PQQdDTz44h36KGRzGCcLIVkrq2GDHGJN
DTnhjqVuKLcyH9j6Wnf1T+HzfLeyCFYQOQ46XYkx3593WweTKkpF9T7RcgmlnSRewQ7+MLzjAiaY
Y0uDeaEoF5ZfUa+0PJDbdxRktraHnLXy1oaj2PHdNUbI321ymRvQCcIANkzj6uJKWoj0JK3z9zR/
GsUbv7+XcuFaK34W+P7Zi2aaiY6UPrxItXOp34Q3WrCUwzVbhjezYXqeZLhzK1x9DjYz3gBKmSNc
eUV++I1QTtOsJU6Dzot40ahtATCNVMXvlFHQ0lQ24PbKFS5YMr9eAy6h/XoDeRH1i34/2jvCP6Oa
++pWvzAyx2CF58MLd+pKXIsr1OEZKb1MRFbD6d8/gB/vjptjkqwoTJMv7g6McdlKev0ORpZalL5v
fA1Eycj6758NM5spgjBCAsWL/udbrmRG5REo/W51/aKuJtB52qGf+u+0sEDNd8MbKkXqF8M7AfZ8
i4rwQY9gY+uGjcrTiaPa7QleOcRj85ghM7JjSaVVrH6Q6NkYp8GcjxfQLuLZchRD8GdlZqiy5Gy6
BKN6lJPa1ZHppGS+JwL5N9ZHU7622nMfdG5ckQXMODrUq3UdkKHcBBWJpexCwn2js+JhIYqmwemz
T4SuaC6IMetRawrKts0lR68lxyvPfk3X0acU5T7QpfEX6m7Tjygtqx3CX7uKjdWcFiXd+nmyUxr/
mHBQFNSvluSiVt+otG4UZYK37Z+njNd6klp0GM374OFt1X1X08tdSne8izTOW0hzpa01Bk8W1Ac6
2G6pTh9F3u+ExgSbkzK9M8Jmh4oJ06q+y7GjqnQzSH+1jeJJiNR1n2MMy+jL0Ho96gwIMSO7ZpO6
Qpc6DfJSHUpvx2o/FdaNSo9NFkvGpD7m0I8pSA96X298kOHwtI9BqexF2nKh1L523jrr9yGVdM3x
nBS9RVUFyzQftnEfMdd+qaickQkvJIpQ7PEgYGlDME269QJtjVdl05UGPZDsQP5PuUiQ6vnhPUGH
p4rGfyfdJxhxo7rfWzALOZwCoF2GNOVH/Dqkbu+R5rGQ6kuDIabo7SfkMwnjDk7/6Xg3GMJCVu8I
x910GJuDtnFkWV0L2VMPClviIEo86GbCEVoH7w3ORsLQ7v34wScUM8s+2uFZ9NudNOYOaT6drard
MW1EY92PBgPc/lzWnNCsAVVtKUXGkhne4AyFmzXfWYnhfBwPfOccOKq1V2AuEz79GIx2QVUliS5x
5kszxpOf98K3oDwEXnZO6J0FYkEc4QwTaO7aXrkNFXXZ045hRLvE1H6KmPbPwArPF9nhgx19sLOn
1C6eekfr/PXsvFMQaqgt9r9mX8ZHT/6k2vZKRLeslzGlefo5Zx5GW0NCbDCnN23r4SPAMuonyjLH
12xxpptTyLRAedQUXkOxc2qsbqB2UfN6DGqxwd00eAbp5EdqgkmvtFXjvYkmt2RWkDSUKtDBA3oR
Yf/WeF9sSqsAFbVmVTf6iOS1NCtSHmraphFnlRB3NM0F6OxRfhtw4Bv44XSVsOmoA3ucIDPXM+bz
dRA+tlq81xtj3Q4vTXwgPSTUPiTR4mR8I7Ol1wlgUV/Y6BX1SolSLBpOgmQsPesQjLcqEOTBf8qj
BytOyHAnQdjC568+6ugS2+6pMIxtC2QsxTw+edYxSAiG87tb36vw4z2WqchZxdyrvrWPAq/AnRmd
1ESwA9iAWnoPvIxSedY5Z6lwL6ThS4LYbVGX4lOv0/FD6KvcImcVaNOWDd3g2DWk6Kmv9NsKi4KC
vkKfihcl0t0MnXVZqiTckZKBh5EMs5cwFhHjQjddlbJU2cRq4HcVWMqtBK4AZwILnuuYTBuQ+UtZ
o99kNLf/voH8sO8T1SOR3cH++LeTalBC9EnR9J6PqEU6LNyTxt4lXdn6f7FJLrZ+FScTbD8ZFh65
oX/uIYIQ9kSkaTQmhZXSDnRC+d00kEMDKokbL3zw41028gNbh9qUXaudx0ATnx8PTdARsHAEI1Qa
iesCYPQB68CiaqE1xB8Gsoo2PrcVPddr5eUPDwflFvwTSSf9wrosv/jpONWN/XtICrayC1Iny7b/
/vh/YYAuHsxMgbNkERGWbEoXdVdcV4SX1/I7jTF6J4t6WS5hlu1EO7WjOybIy2bD+dUll9e2bCCV
NqRIwiaW0at89u9aV95ky3oTbOvNlT9M/6G0pqY1qZl0USEz9KK4FQ0sh/pAVlxgrtWg4xOvnrVe
Pae5/ySB3c98aduGLxYREHpfYjuuDihJ75K8ciUTIC9zhpwdi8akGH7GJg2nMLUD8s/j9N0v7vpg
uitSnzoQYPkCj81TLtD6jyTCPNP+xVA6tE+k7YxGa4M1XgrmQ+YXK5ksaFxxzFz1HWLmT0XWXupw
U0n5qhtNUqhv8jzgVHsTytT7sr6daHwiyjoMxXOZSiUta+1Or44J0qq8fyewlRTfOz2/N6x7VS43
E/TmpoBJ+myODyZwYC9Xly2NprD6zJjWVQPDn2S6ETLpDjBOsiaZ5w3Jy41uFMtArZw4Zi/KGVDm
IXBophaQzAvGFhnS5sY6i3K4qxQ6rCxnYHmPhle4SWGsfOjPUUYU8pg6JNtqZHsa+nepZxtFKA8K
+3Mn9fRT3+X2pJp4eJLuaDHHDLCnMqVYzoafjr26GI0Voawn0BAIdby9NGT7ZgzPvfnlZ3cB4IwW
Yw5xPp9NSLCihzED5j9qoac42vmDdCbPyk6YC1Wgq0vypsJzoqkbI4sW0sS0gVBzHUHV2MwzSMEp
UukQtnQNEmbhFVPruQJg2BC+Ft13mtAZr286PVor1m3q95sqfDHYI4OqcPoGilDMTwXia0xpumFV
Zhdi2PwlesQdRpvRyhzF6L4afAvElBKTECAjoSthPATkgIP2QHvLPPil8F9C60HSwoPBIKSQrJus
QWAgIXfoJs598bjLqFcCtt04ARdLXDISg1sa5JuRUBTFwt1tMjoArUWncBEOdBm3GHAQJ5ZrsZqe
Y2ZkFT3lIeo4Uvvpu5UFTiOpnzHBabnPNUbJerUE6WiG+TYcBpps/VbIqAqtZNf1t5b2LFqvVRyC
pmmwsPfCvrRY9Eoqk5500c+kGhejWG3NpHqacPfLQu1WUr3D2gW1U2+WKaTveDZ+V2zH0kHVjmlZ
Owm6GQsNQJEBFW4FO+9lRjUlPaQNgQuI8nxbjN90BpZI0As9Xw7KbB9uDjTyN1U+bDq53cXAxktN
PAdDCvCZyaBY2VBLSaHXX1LjcwiZHEQ6fRvpUEvNczZU+NogmOgkV5RqtUQLfm/5H33dv6lkmCtQ
yoYqPKjzjNaL3VogY0Qc4TSgE5G0o5gg+2PmwMNYsy2tTWO4lbTkpTcYtJrjyiy+Rd62vhA+uWpT
sfCsqZjOVhtsTLbypiFU2GrPuNHcwfpmBPkdfow6X7XpkMICe1xckAKGqjNCsXgfS6iChr3Rb1sA
uyKzxJbxgTo4cj6dZKqWJGjXPcCoQuRZoiExQ0ZPJOOYVrdigGYPTJSSCMEYKQ4eIp66uauYLVQ1
Y0ClWInoJxLUgIjBYTI99xj9q4S8TWElWcOTNvrnZoSa4KUdhTGKEMwMi6E8t4qr6soqlydXx0xC
wl0Zyxt9TjfOmGKkEnQGtSfwXbqy40g/KcLoV7APz4aWX/lMv7dopo5ogboaPyI3OaWAHZsFwdh7
VJSL/wXW8U/P9D/qO10lDQqIJTx3/WITCXWt5f/Gj2GNZVq1GQEth61/z7qyiGzMm6t/37X+dIj+
OombEp5TXVQNFNTqxeU8OZ3Ubmi4N22tbGIH8sBa3lzrlcx78sWePSu+ZzE1Ij9MOX8WMyn8Xq8O
pQ81O2EzW2KuAPsA0wVIVlBfqZx++rkkmQphNtYjC79szOATCjFCmO/idm6ZUBP+Rz2YvgRb/fz/
+vxUuH+yJZt4fKnVLjoZaVwhzNHM925duUSDO+1acNKrTnDlh44J18FITEEoWpJ6eVNh0olqBK1D
DLGv0YqFDKUMt3Syn6WYVaao7jSPbga4Lg5/D553U44RCP9Dn21C/y4NHzoo1Biy0mXW9+9BYy1C
raK9uQ+7U6Z+V/GNKNxp+UPDf2Y12kYdIlesJMw/BOZlbiWjlvaQLfqfHZo6GFLmThnfTaxrXvhk
Dm+icoij4hZb68pqlOWQ1azk1b5pXYkmsxHu6uhb1YFUlchp0QgPgmMk9z4gF29HfoSPx7HWbhTg
KMinIqTA6RyeCq5iHI918CQDKUF5iZmRPO3tbCkeovjYRa0tF2968Tj6kNNMf1+YdDaao1XdZoy5
ZEHk7Hw3BGRDkrDVTzdFjZqujlcYtNe1VqyqhOMMc2KaBlXj5vR/Afq8sSdtMCtDbjrh4yIT0lqj
EAH04RMxnyarQdp3SBHHDrlSShU6EG6GblodtWVPfpGQR5skNRyNeWHFuYyeqxuS2ynnTERyjKFv
2ZQeeHHXeU5TAN0JNn9WSs2VfVAjr9rgL8YmQTdo2lWQHAX23DQK8NmQR2/JDGVKx5P22G6oC5id
FDfk6rJTh4ob+ea+HrKVpGRrrWYSEJsbieyZZDj6gVvH3XKs0o0YRI4/O2k6dJhCf4w5VrOz7nAJ
7nNs0kOJeCPCNxMguB2OMHGaRW5qT3HiPSDEPoQx02yLEKOK+KP8Feurzdh5b6Tg5IMiaZZ9YCz1
uaCga5+oSOBMOHOxom874HKrCFX9Mi7ktdU8NLVkG3X71Y3vhoTdTbkd4rvSPHX13sPlHBtCCyMq
ZZZImyQQ9zO9vsj9tS8LSx/KUY8qEyUSw8CTWD6nQnykOrnvzOBgeqKKNIRQ9ugeQYPmb8UOrQp6
wCj6itCD1zUOYFITgpZ0YnE790x0XsxQP3Yz0T4MBFcVa0ba7I6kFXk1/YNjADm+nh6VwHPzUdxp
jJwDBhATWDuz1tyikXcmdM1CbO/90nhXU8ue2dESdxB62s1QanbYx7ukPcZG407e6PQGwY7NaWS+
Nj3L/IkI2DY6s3dxNo3P2dYogloFWJUobQY1IgoglY/o8h8iE32SkDyYZrP1uumxpxTeRnF/CiNr
WzbpKUhaF7EcgTDKeLDMYJVZ7R0tOrgpFGCJeBAn/1FoO7qHFUEMfQm4d1g3LQ3BCmlS0J8qhiph
xdS8HYwzp/qtYfo3TSgiLwZFE4r3Je6XiOh3kfnOEMjrwML8Flao7cGqL73K3HlWc4rw8eIhuYMH
9f+xOUuqqLG5KBh3gDH8ubUUsYh/Mhbexy1NnFdGy0tYb6tgl91my2uJP39vlvQlf7vW3K7/bXZi
NGAC0Yezs/ib2ml2/TrYRNtrm+WPG9jvl7k44RJ0o/WViTnbrdz21re7RbvOXZrx3NJVqPO89f65
Nf95T/Oh9rd7qsL/eX7WnbTunW73oS/i+87xV9ce3t+Nd5VDuwEng7MxPfOLGoDg2FKvs5Kqt1mI
6Vmu7/99J8bm9fed/H6BuYz77U5GQ5JJW+cCDBXMBAnggrHnMnvyNsS18dUv0LJYK+vKsf+C+Pqr
YMNjzHvBlGbGgFxUAKbYjL1pFR/VqnAVeVWsPdda0tWCh7aAa2dzSl1eudMfasTfL2lcWBQ48tR5
YBbcadMuG5c1aomsCY3eclwR5nF3rUi8do/GxW9nJpkRo7b+qG3QUAgW6LkER9+BcjsttSWJA1eD
PH/4MYGjzAMUWD7aX72UcqyZTFk0ZcdykUdkLkuRk7SJ8+9P8p8M8ovX/3fniXVxZ0EhRpFV1R8z
VlZJj1X6ykCYLtkumsg5QamEkCCkN2Og/TBxd0WmmwkVEhSnC8R1iKA+LdiUGnckooe9deVbJ40s
oJ6jgvTWFm+ZABJRFIhd2fscMg1kjGJ0r5WfbXyfFEdFepobD5kX2r3e2jPtemqA3pZHDet1OvGt
qFBTg+fMZzqklftQxEYWnqYI5S1ukRzomlVHS08USXSZeZv8bxV/aMzM0achOoof9Yh8DL1cC4N4
4NM8VORlRB0Vj9zcFMFekff9JBIk1IGrrA7SLP9BB+tla0Pp3V+pXNxfBotXBeZZFvSDMcpJBbCK
8EmnUR905ZJYdfRRo13n9zjCbTN/D0qgk2riUrG6OGoWGkHZRYJQWe83CnJWGaSMmto9u8wI/0SP
3wTUGmHw3kH7nSKiZPzGVqICAZlOEBhORx6EZAlzfjP6ijcE/C3dpICs0jgRNkqvu3IanejB4cdE
xlmA7vI63B/IJWfde825Q34UmWmJc6aGflCLDbVGBO4Rfj8aFSze3Z7UKF8ElZ2ZrhQgL8nF3QyH
1DiDRiE/iEY5N2IKCm4qGZ2FrKw68yTHhoPCXhIPuv9t1rcN9vChmSvSij8B+ckongUt2yRlSThT
uJgNDpJ/jBQ3jL/03mH2y+H5PR5Y3xmUlPIdYrcF0TfUiq5KP6NmJwbspt548neU7lL+jVQ/GAUk
tPggqt9BoSz0npj4GnETDR9VuhsSRHH13gBBa7YPqvI2Tl8DeOgq5LVzWgHjZbYWrV0GE0yoyUV7
bbw5PsXkP++wVJA25CvIbL8JNlhkykPc7yYkAaCYHd0fl7H8NWRnBJAF3EZBKRcdzQtPpn+UnBvt
pdDQzg6T3Xa40GcAcYPfM61WCcJuMSlPREKgCgf/ElVfsnEnM/3Ty35ZRgU4fwp2RNG4WGSdRKzK
NsRgQ662WT8l9VFLYv7yahVam2R4Ls3JzlOHtx9YSLjys/oA8tEd8Zn66H90HqGoWY6coNAxn8IJ
ECIZSeMBVOSVpeQiHeGfg/tvHjbrYvsJs6IPh3T4MA/Z3nOkVbYm7hCd1hKNDC7ft3jlr5T74HBl
BZv/2b8WMALcTQgkEh2Di+3HiDkRCFy2tq0PVLH+pkAUvSYGdxXQaVnIR0aOFEXqAmfKI5og/zlh
3HdlE7T+bn2rOvD+//wVysWOlGIRrciX+jZVATYvk0857eEv30lhAag6Pje+Zguthoo2ODWTjvUz
JOnXpx2nuV1NQpvKsSAVz6VCZNbY2TE9ZJ1eOK5LBkVHZqQjds9pD2Hpq6cMF8eAWDX+t2PAJVcI
+TSG0l4fkvtJQ6yEzxJ2NIHpk1cdhoxgbSISjaZiZ4nnsFI+SxN4UqU/lHG77Fl+zER0h063JTFY
hbm8kmXvMcHgU4i3Hnq/SjgBaFqLvFu+rjlq/ZKO6Zr5sJNHHd8PTcJQfkSzjzpQeBjlUyhUT6b0
LvYlsELltg88LIRslYQSQc4C/lgj1SJj9tGPhoNspmeg24kcMAg3rJtG04KVJeYW/VOa5EpXHHkw
Jg4Ma1uE3a7VKtCVHxWW0Lrp7EC3GIJ31XeH7fDfX6+falEsoBoABEY6JPBc7I9ZGhux3JQfquNv
0M/aDCOI+kG88L8pfH/a9H+/2MUnZPgxuNSp/OjWvU3HgHSh7snbD8uJju6icvqdfp6uyEEuEnL+
57P97QYv3P5K10taxQ32S3lLrBntPelMIN+C9NSdv86v5JP/oE/iQ/ntcnOV/FuRGpZ10BIQ8Kvf
dpQ2oaM58NeuNtx+/t10WTHp7SlU3BdniFZucqUQem5LXEL1Xyjv5FktGNu70ba8clM/VPY6wav/
91oXR4giMqVOzlmCgBeZ6UtTXpHIXb2ZizVOhXAkWBHyXVc4Gutp463nwHo4NCjUrhbX85P5a0H9
792YF0tZYnZDF3nzkwN3s2Rp2pknLCWNuDBXWDoQxyFcjAguLRfqFbSkOv/b/3bti68tkpW67iXj
y/QnW20712u9A5y8EK2QtRTqYpEiE1VATkNPcskjx2LQ7nuF+RMo7YIgQi3qjnJ+i4q3RcVQho+B
gsMft1ARj4+y0RxK5uSTkThV4Vac0g0DoLBOqbqKka4EgvDQRlW15JdcW2Oz1MtyK/rWbU/pU8nC
lV1D/+EcoxsmvdoZ6oEk8OLsHgdtWUMI+kgFksNMqGwGncNu9umdyrrC+ZUwF9mYpboEOI1GwV9K
5SZkYsPYdJWV20TnrsVm1Vj0ebWPPorAYH2rmD3k+lzGaOsxVpRM1yztrKPFlWizKWnO/vAskA9g
guXSilNUc2rSHgaaV0lHYEL0Khr3PWrrAq68MTLurJ4qTL1SDT1O53hcjoxzqPBYIMA2NIG6HBCR
hfRapK9MiJaZKNjG4IoygiBlK8TyUmpf/n1d/nG//e3JXXQiUuSthjYMH4Lp1KCiBdNf9sa5K94C
+Uumx/nvV/v5A/ztcherSZ1qlVDzAf6j18soLaybwracfG2511aTnw6bf7wVF8tJ2ReKGHH0mxWq
gxvbPr6vBSo22joE4j3NoI8rB+p5/fjrs/vt9i7Wl0iRmChF44chEDOPk6OPiJD2OKghiRHhQ0u1
h9tPu/JUr1zVulhoSvh4qlmMbK3zET5k9CLZ8uYaW+HHxfm/93Z5wB28vgRhN3xY5aFDoo1A48pt
yPO79i9P77LwVWpJljrL/57UAHf5zgeKknQyQjhMahEnDJGBezUo58YskBLizs3DWkdQqOLy/yKJ
5SkmcMPo8gZLm34SSuXODJgtZ+q9MB9nOkgJkgJUpzyNEA+uvNk/lhy/PZ6L7V9O6ahW8fwj/Grp
bQCorDx3up3f7ezB5Ae5Viv//IPoKuhgZkaWdnFFM5naTNPAa1iYv7/ghFx5mX9pqP/+Pf57gYsS
A/xnPsTTyPeDBHqdbtABLLiplfAYvaT2tEIj45DZ4TvDcrBLgKHMr1lRlxAmrhKM55v5+2+xTENU
NJX59cWGVlXspJo6/ipDaA4sw1cC2Q0HX9dKcK81TvUfpmQa5c68mYgSV7x8tn03QfSS869sugmH
DkJk58zsI6HTtxbjiDR6KsJpH9aRG8ufFTwf1JgOuAqn0jlVtq0NSG+VkzTiyyLqjcERTOGAd4uk
88jGxDYTeM4TZpDKUpd+Jr5lBOqaXbJrGWVosvXQDvoqGvPNICFxkBqZgwx7mJms9e61ZBxeai9D
KyxLkSFK4mFFpbXA2UJlbBcPL4Q+5NWjEHh0WT5j8bkK3pLwc6wb8iCifcDeE/bYE9gEhX44AGEE
dm8wfEqAgGZ0qDRaRFIO+0ytMHLhRNFVon2j97a+SZtwM5TDVkxBKU5bUL/rNAWmnjYrDq6fUStu
TM5auZCupckj8BI+j9jqRzOKsfig5iPrWmVvK0vlhhSilaXE7uTvojG8NbtHVV+3QeGEDKgEaO8K
7cG6mRUJHwKmqdLiiISty6jiTZAV+7EQPySpxv1BD2tyTEglNdw2MU5vmHphmoGi5czx0J7ucPZZ
TB5+SIPHucnrCIJKzw9r5aQ/IZANX62I1zzzV8UUroBtiGz5CBVsVSg3AT6pYNiOI22iIV03zUNO
WkGuTdiM+WczYxnoskvZsEHlAn+E0WdHeFOyD+UbjVNqjcOS2RhhMeNGoyyo+k0PPGhE9tGqBEUH
5rItnCbdFhYI3VRm1PMg6oTJ0x9BTNrQSYtUjqXYhLTBbQfGscSbxN4L3VTbLxhITasSTBVmPRyP
9KzNNlliYRLbJzEVQHSodhJuxsYgycZRpvC2rsgSwL0/BSLomRA9LNiGGq022sDJaUOyh9G35H24
001zJftkqIQlamOwGcQ2NXG1UkaoWTHhJ9qnb4h7/vnE63ed+RHlvKygFHEYrVWP6az6JqkgmxRw
YYCgUa569VmeHpQWCalvx0nhyqPPfxpRuk1AQnYk82KF3Q/do4wXrLRkdwr8u6mnrKL119RAIyBR
k3iq0QsNIULpJ9nisC5VuwJrZJ1V247kgwbJR4dmT+rTGR6wJ7LUDtgjBU7sYfHaBO+K+CLkThNk
gA8zoBjdXVSiwBX3xBEziHV8IVnS5zkWDZD/+rVl9Brr+V5scrcbWPSa0Q1l+UZ/gfBTRdaSYzNT
cRiIPfM/z6OldT8pxBW9SxSBBuKboHnKpTsrp1EnbEjbXgrs1bSJu9rJhKFaYMMnS49UhMw8x6iz
VAhiKSF/JKGuiXZZxQp5KoFux5bg9jJjAYaI0j/4sJo5cjz2NvhE0rMMmzLY6UXktxaR26K1NlX1
UBKp3ujKvekd2hRQhacPa3rMK6pywsHwqfbAKnmdY0cUpMeuGopF3iAdIdCNPl18tmo61sL4qVXn
KgcQw3BTZNUYJtfqZidz9KAITJlyazdzF4YciR7tx3540+KIyAlESUWw9gt4dKlPskfDoKHsvynS
aI+LRIgwBqX7jFZrUxumXTQWqeQQGprB9vrnNh7XYdMtfCt4ROoKtIhFJKaLLhO3k3aLXEpXNXwX
GdVyEYxQKdAGLhJp2nTYIS0ByDYJQHJQ7H31g9AE7r7Fwawv/cKyaxRNuaCdwVeQe4Lajy8vQCzL
0JqmEFoh6D8gx3MapU1y3+ZfekccWPlCOU98FcPe+FlMbkSwkGZzkMbHeJ6NSo9RAFws645B8Vkm
Mog5YHAcPgp801HD/2cYfwDLWRnlk1i8j9Nd5M9dzteM9cAUou1oomxnFaMF6whSzW+5l7N7oXN6
5JhtJN33sfGeoKCwyvJ7oiDqvF3C2Tnn5Urbe0vTV1mculN9V3QPNbbvnqlLopy6UN50wlNg3UeI
E1QeamfADPBJQREhvIkbKMwbBRiONdTkyR0VFXiPGDoiHsBJo7Gbk7tDJ340zwYAkmpUV8ns0FSO
BjZ7a0Bs4TlTp64qIo9M+TttXwUBUVDvWMChupsoTFeacV+U36Z1nmphG0AF0S0kjDTnGo/ky9sC
6Ws8rD2JVi9QmtD3V2lxlKXP/3wx42cqPYU04D2gN1jCQywWUj/xq2ebvJJWQuJMjDD6ikjrbFOq
dDSLHBe49jRWT6CGT14wUwwUUtcY/qOKweDQH9Qqtcv+E5rNsWyA/RhOhLmhnalIPnJN5OJNNH8i
tWHLoV7bmj5T529kxitCD0NhrIU1NGsQX0pyJ8okz2A7GcJxnYtwdatbkgWdIUlkLsYfA+SpLN5A
yt14I1gGk6cyocSuUPwlogM9nrghCDKUvSZpJr3+zOxw9r7A7tqYOZkxXWcnHU9V87adIm0klgNF
KjANGFC211p/76evdENXgwVuMVBcjVzRRThNKiy7wWEOFa5Mv/yUCDlU/cxRK3ktpJ9R915U+S3Y
g03doT5J3kORmmd29ufCU8hD9ooB9MwpRuSoFPrD0KVXas+frE/UXzCJxdlChijqorrVA6PS5Ej5
zorBqSrAQiVGUvDoAjr0TEI4VJHD0lvrzPSesAzPxKvbavYvlQlK3jsJ+ZFWwE/uUw8pCXgb+p+p
FGBWNUJbG7TNKMZrJodLmPeYnaZ95yV2JRTOrJNvwM50avJBIcoblciub7Yrk7FRT5JlmTdQq4Bs
+4ET1PW49IgYE8SbnKA4hTZtGiY3fafY8G5tDZXNVNxL2CCDqN2RSfRlQbUYdPGxJSDKCtmmBtVR
w69ZRpP54kqD5ZJMGSQW72yogPxZkZTsVYcGWZO9VEqp7SuSQxgXSCYU/ZXhtPq+bj4MLX6H0IiN
JcVsPG5xgy0SZkVCddKrwI4sviDwBxBTCN6L2CC8yWQXh4I2pvU2H1UL4RTO41ZU1nJeMZL8GOhO
KaV/EPpoLebdppe+hehe1KHIiU7RKUtSdv8Pe+exHDmWZdtfaas5yqAv8Mx64g5XdDo1I0hOYFQB
rTW+vheY+SpJeDx6pr1pW80qM3kd6opz9l57CfvT8Wn7JZEJdOGJDiCc/cYZGm+naCWyn+YxILzZ
mJa//kepky7nbpvhLrMuPUNeqd6NT1hNJc5a7i3IzF0OtBv04yvweSdwb8Ze2WggmEHyg49iAqq0
lWSS84ROOW9vAqm41nNgCJDFrLxBMGyrsHJ4bLm6GaKX0XOxlIidqtE1MaOFaVSrTIlWHbtmsQ62
BSqetUBcrPbh2nORh5WTOBtsv9e4m8GOnEzTidkrbqboMtvDlTTV0/AfFXyXqcXuM6KMaNWAHjag
D5SYTnranVUmtCvxnA8gRQkym3j7qqVeplqwT0HnIW91mvLVVJ/l+Dy1+70MqEMN0/u4fSMgeWV1
Dx6ciqp7zTumQBoxQe94mbfqC1iGEkai9mkAfVQg7oyZg11BmAYLTtVgHQ8d6KuU+i4qXNcBX4JM
Q1o+S2Ck55hNquHMhaZSKdrTIKTzpugPA+kZngB94tb5pR4TNTE+irJaR7K6LBr9OgAPEuoWUqfr
snIv857ui03AFLdq0BX4cgi7wL7DRqHHjLjWitK9m1arwvZvh/GqID8xcRMS6VZFZJ715KUZvONS
edGWXHbrLaHxcPkYrqawOQpd41Cv+cxXBtwrbfTOSuCIhI8uS2aeyouu1Y7dKjDEHOjrRCPLaN8I
9vbCle6TabKd5r8EfYE4dP6booRnNHwI0jqTVAwFA49ZSNm69nRQHqANZHVdYGDSgmUKxNtjr9q3
7NKGd5J5UZF5t27dbwP9WW5pkHQ/YIJvLKNBWnwrSskp6Djm4jXyriyBfVxdBbHInT7srglOvYqJ
u0vt4taSpQfiWFeB/BYThukrT4p3QwcWnSGqeelaSixuEj9IVS8bkR+MEMYI6eOYsNmJM1HZKFFQ
vG4tN9xMs5WnJUBSaEvHRr1yW7FVe7HLMm8LaG+j0PCue7rvcE7jEk9nUz1J45VZm+sSjZ+swZf0
rIVIb4JG4iSrn2pjTifyryd2jtAc1QXRMQry41mpr29B7ydt9l6t6KFPxXZ9R4usX6Fs4XM/UTv6
MOvMRjM1GUnw5Mg1tI/uzKd2iDWMpklOxztfuUFCKdDPZMOiRlz2UuzDdbnNtKX5Wrmb8KRy9zed
H2oFSJ4BpfMJW3OHFR0NFdy6/F46yrp9UyfS6FThD66GO6ADweVJFc1xrQnYkwyo2lIUvF1itjam
VQu/vJpaTcOyd3CeUCLgiimmLq3LcNvfDy/u6vv6lnrcUTAVQyg6g9JnPNINdx75LqQEoE7ybpTb
+ly95yNcFRcRda5+P1nJ8x/lc9Cs8r+hl/vNLaZGQwcKMbZJ2tGc65rLKbER9cR1ndTeO5CuS2MF
L2bqokyJYyebN8e1SAZEza4YJk9UnovMXAA1qIb614yOIWQ/x/2BTqZ4t5x2Ka+9h4KN0wO20WX1
j1tgX7c9szpXXI96n4/9qyF+1em738unPpSjC0P+bU42QAUP2fQG8dl++lC0arAUV+1fiQ+/zC5U
BIiak5xlG2nlrsMLnS0ndueTuIbjduVs2FktsQfBnPqq9SsnkhN9u7XrGl6ZfkW3/qSB7rjLMA1m
WQABDFlTjqp3XjEURocRdyr8TyGpa/kxX1lI94pLqgx/Rpy99v/He8+u/phkPiNpj77G2WjTP/98
R5UqNgrL/dXVnuNZl3HlOX1zQp3xm6emy8xsSCN0FVfgrLGQJm1a4C177dlWIhdKNKzVu6h//f4j
P/7MJgnnX8Mos07CEBoh9grqJtOdI0MzdPqf8i30vMVwh3o5vT/VMDkWuzAicg8Ej6qp4/ecXRjo
08TvpOJXtRpWEZuxyXX5MZOtWtYKbxk/WSR3nzhd0ISdL05fh53rEMsANICpYzXSKfViZ5DOqizA
STSy9amqYmtUyBO7mqD5HHfSZG1TK6c03qdepoxSIsSpJHsUaiAHeV65MRof+bKrHBoAdJHHxh8p
XRKBngGiW2CprbsXdnlrq9eXbU+SEIp6rA1L8seXonR6SnJAHC968lR843GqkXbZg5YdKtqJwl5j
idngJ6DFqhpbyR4vtaR/RwqzlLBnt1TStIY2dkT1vaAKNZpYwVvHhgaZJ9S/AGmNbZpwXJfuXfmx
dsEbSum2T0KHZwK4MAs25qg9FkV6S+bnQ99SSnID8pWbi4J8XdPtrhMcEEL112rub2AE3QaygGiQ
nLm6sjJx3GUlJPws8p06FjHgpmAJmdDiX/La+tEFnrUgcgcFZOTouPByFwAmJUvOn4ZO+LhEJHG9
kZInufXOxuG8DJ5dvDegkjTax2It/PZcJeCd2BkybyemrYRQxz5zUczbnbkk4mSpUl/tMtZA6kxa
c9l2Hjx/81CyOR6pscTttbaT4myNomGhpAecgp4Z/bSqbAkYtynehvgqUO/gPvYqdhP1x+R78cP7
LDuUtbXVOSFkibEfR3CGxZ6k9z5Ltl37NlotWVAqdQtKGGgoi+TKGl6MND6LEe1NpCsTtRuspm2W
l0+4Bi9tgwZ52WybHoG5miy8RLooJsodeNZmaSp7oyHahH16T40qv5J5RTrKNE3MGQh3ykBfEf18
bijnOtzDIN4J795CkKcZKO9weIb3uZFsBrK9FfgDVAnbyTPREzQTvnfsI7tY3VdmQm2OJPDrnpw2
NmnZTQiKCafHJrAhmeXPuQSrQu/OSQ9aVv2dMsIqSw9dm6+1AU0kEoESl55s+QSHP07+Ri8/NNpj
hEc/8t7d9GfRYR5vOZVQRFV1yksA6dEePYwqeIDcc1LtDXbyyvIo/8QPCTEXtUwUVCNDE7KxYkR0
12m56O54NfYU8TKgCmr4FGA9MbXKGfsXf9A3cV3i4GPLHrYYNZ567d6Mnryc/kXUbEfrPsJ3jJXd
0SpkRxkIRZSFUrFXwJelbnzd9+1d7kNMJM6+1vPX2Bg5LUpLQb5wK8K1DtJiiACYuHA8rM040MD/
GVg/B7XeRMBBNF9zRP+kY1xwW2S8BlG5LaGhBEGEHahI6BiGu4mMd/bsK4RRS4wVfFm+dNUp28a6
rynhs2EU/ZuKdNRQKCSgdzN5HGOtLkk7hl4TIz6TRno+g+0/JnF9aZjE1ONz8hXK07l31RRi1ZXU
NoGHTAn1QgJT1J71gNl9DDi8KVMC9bne1Hd18mT6wxmuAKaxvUQy0aC+6wZbKOVnOOi3NlhzChOr
Iu4cpUWTTT0vJ2jM4v/Sup9dG26rRqe3fSdQKmTVz07pF3Yjcfg9tLLnSGAWxfBSw7/rkwKk7YNv
3A3aVZPmyxBgTOL+kL0fvXQVlQXFvXBLAjLyucqBsAI8Bql7UcJaTMWTWkI9QbONEZAyN1nHJu+h
tx+lG/xriyF7ijri1eTcCRqMPBSzfUqxhvE4+Dcq6MagsCbECvfJ2BdWQcivq66Fmt2rRksSGDpn
bgG1I2cwLBAv3A7AtiL1LzQcNYZEugiKXKW3d0TtrQPKRlkMI9iA1M6uU/brtTS0ixJ0nlnAmjXA
zB1KgtETju55aFynffDQtkj04uQyCeSzDB+xGiD7JiTTZqFRCd2QsxEXbbwpGlBpuL8iQz9IHCwH
6To3kAVJ/aOt1letcWjUQzbc2upL6raYeTEF82EUgswpDnmdHq9cPmS3RDAZ/YxRr7qZuqZc28Gr
n1CdIYfIINKuI8260Vuo4XnFZ5JzbiWuL4TnBl1RJBHyQP9qLDFwSsXC4z6HN4HBabunb8XcU6aE
s+lI91JA4yZB8RFc4dzd4CEuaotzaLkb1W6TaNo+j8iCDqWd2YcgJ17KPtvHA9wQ/XmU/IPuZlsp
M9d9eTEJgG2A3AKSj4CtnfLeJCUZZhGrEvXjOtAOgmYeJn4vb7HUnef9c9QcpNSgVQdA3IrWNDuc
WNvEwa4MILvT7RvYqvusFiqWw1zfj562SHOSP+wXW1lXyKnrYi97cMPM0eka2Os1/ccSo0p6a6DD
J6xtKRWveX5jasqSAAeX76MKwRaN8ovnX2T+ZVxewDr2emxgQAs68dp5xVoNdgk3cPCuxi7bNXY2
ncmxi/QGFDZ9UQm6R+j68X7vsrp6yg0czX76Uy6YaCt+8qhbjouLvxgl8J8l3Z2WbXLFvoO2ouHf
+9QTIqJWpfS+IK/K692dnCuLKLoW57SG8HdtIl5GTwFpoEdnHVnadqbtBNZKPxvYR1DLDIZkW2di
61X62u4SQDG3sRsSKuBfKlDrmU0OwcTfk/zbIDoEg7ut1OQidPut52mXmRTu2to+iMK7+th5/m/I
1b+mHe1/Ai6c5/r5v4gDDurh4jl5/+9/0UpN35//a/XaPNcZu5r4c9bV9J/+kXVF0i9AQUAowoIJ
I7SJCNK9V/V//8v4N6sGCVeWIkCGYB3m5PBnPLD2bzElY9nEA6OXEGIqE/yZdCXx9yyh44mx5Smd
ClbeP4m6mimtgPBBsJnUd7JNjQ0Y4KzW4/mlgIrxNuTLLt142YZQ92KjIX9V6zND3qmL9IkQkRO7
+FlJ4o9RNfoDFCOwTX3clM8HLwtmaxDlbxoi7kVwgziVUo83sVouwzWYYLS3VLvvqTgtslux+/SY
fnPom84lf9WbjseeDmyfDn0D9C9wo29/SK4mt7u0Oa3wUdUTo8zuq6gGsxzzt0ktR3/9Tl12B4VG
FtHdUxkCmOWyXKjbbN2uBide4cY4Iaw8eYtnErqa2Ksmrt6s0q7OxqIhgCA0aaURZnCfK8XtUAmw
40QSkPKRD/BBIl1aAENjd+fa+D6YvDozkB6CpqSSio03kzX44Hd52YkTP/XUA5n++acHMmpWnoXl
23A2aeDq7fRAypP34+sx/M+nrsiKIkxhK/JcxE7MqxX6/luonbspepfmrbDUhamfeLFn9YvjYabX
4tO1tKlnSjLD7Oodlt0p6B6tiGPcA/xdn9I6HX27JrMGKU2UnRRQQygJvg6ml0GvIdtAqLjq1/mu
OMsOwPtW7WpcKQfJOXX2Pjne7MvRiQLIKZbjkKeUNzraPtgGZ8YFiGAM/c+Z8zcu8etpH/efapvQ
L2X08lS+jHlx2Cttly0d93PC2m/HLZ0Zp//lvaE1WP4NV+XXgtCfw9HZMwy0eajHpp/z6fHValEP
sf4KDMa/421cavvwFrfXpfpQ3WU7/ACnVfpHV8jsxzxvMaFbqqaZs6peUOSymeiv6sZ+FWvCmpfi
QMNyITs4Ag8nH6H5VXoInMKwqYxSXSNCUaYQPXtnMHgPZWNGyy7rCfGrAvQKaS1351md67fBGBnX
CEiGiIZzWKXtXtRGEV1LsO+uTUNN2P+OJe3X1RCpHTyXkAxQ7OFDmYP59WUvPNdGY4gXgcDTH4W0
JxcQnDmOK73vriR00G96U3bXcPS6bRwkNDqSksplIFLO9aWv/hSd0pkLDTrFXd/JxSqvKum5pgt1
Dj6YnKeYyq4/Rv2h5uSwq+zqXZOh+zQFjbum7mDmWnlrbnRVMg5RnumsbDFAe5mag9bdDMJqbllW
u4c2B0gZjjIpq5wUUWmbufIrrKVh2wdIdXJdH2+LvnjweT9hAiEWwloXcJLBvOdSzWiI/g4GyKiG
196j3GAyaZsKEYQYa0KW2hoBThalr37nF09xn1h7DwkqGUYkotpLm21b4DCv0gMkm17WHT0IwuYs
1NsajEiSJ3ehEcPhyVVvSuOWmkMZwgLIOzTxUsU+D1I3bbNBjHQYs3wf4/kv2Aaryo2kAT1lqtZJ
CjLMFueSnXo+jsNiBPochnUWnZmtGzDRB9pDOsLl2Xh6MGy1yM4uWrf23uKx717Hka161cIuFekY
cRavs7dG9ugcANnbZaAIOYUYhIxX5EZ2RpRcDyOUgEgMnNvwCZ5XgSAvz0WYNiSm66i2eG1TAoAD
1aTNSdj6eaQkL7DcUMQA3Eo1jqdFGZ9HJZ9dn6HSS7n1QesPjh9IzZM7SP4mrlCcqUUmbVqjrXe2
j3pQniKtR2JcMZl6Gec9z1iQXlscsJv7S2KS8bzmOQLyURiEMrHNl6MCtqXLq1V6mbbyEwiQUqcJ
dE6erATE2KAQiFwz6JdtAq288yLqYuA64BEVqKQuRejZeymIF34tAsIL2OWHC9VGVLD6frcyK7/z
wU6NjGkalNlF8gtmq2OemmrdlZxrgJNMoiSuEJFAsx7N+DkP8rWVRJsR3HjVYm41n74f/Wi2+Bic
Fhl0Y2h79mzwwfdJdxDkNsmhQZMXLlkWmumJCvnXSff/XiEsXuowNALN2ZQU2lGl+7G3RDwOPAxH
rQwwNHv4/kqm7c5fu76PQeA0M4A+NVDARHyd2UtaRkFt0DW1o3Kvizj8oY9mcRYprnyemaa37kD6
UR9IOnFi5GmndzyyEDjn6EcdsYiqcCg8XHuAUMbLsDEOY8ZpX0gXddLB3ndPqNm/7nM+rhMHKnxt
3hZTOYI5lVZm2EHFOTx7lCSAfdexdkiDEzu237yUqqmZ4Kl0XgwgS7PdLd6bUUltCupTOuQqXCfL
V2MTbv3rU83L43dD0Apio6OQFWweYZQVo0kq2dOXVFxIVtvrCBWiXjqxazOOX3OOWLasauwPkS7p
s9c88KpiaEjzoBgDM34QIUuSX7mFNukwh7dw7HIktDnCHQUv5KquPJ0SkksRrax4rYmENS2fYjo2
h3XR+eRgeUpYPqcAhek0cvRyNJZiDJtR4pNAk8qEKDAZXQ2yhoAmcpWHpKCr30dke0aTeMxQ3ebF
lc10MzSDBDzZ6FeGaJpJtGs/ymZTv6Q55GDYTq1P2hhaB6SOumfe2WS6o2FjsTuw9LR70hz0u0LY
FFp1qy4f+toissBvPJozlW3ZA6pLqzFXWnJl6MXWg4BsudIuz4ndvchh4f0qVGKKT7yls63k9Jpy
qtVpvxk6feGjgNE4jiKRJbhIHTzejrnUXuwLG/B8vug32W16stP3uwH57hEz8D8ajPNJxo/0LkxQ
fJVO60xMMDg6+8kOaS6QH6/Lwz9j+n9coIWlTYUSCzATWtfX+aYlUa+XSrr6hDeDcmSFQllzk/qX
BnqbxuvX309vx28wOjsEBexZqTNg9p0NpytqrjXEw0WA4bM77O3f//3j6ZO/b9qqwlZ1Kj3MLif1
jZa3h0Oryt+vYYCQSmOKd8X/KXRCEofV98PN2pnT7bOQhEC+tWl2c02z8Txft9vCQMG0Ks8p8SEa
kHcth2ZMggDvT9UjZsc2huMNhOBGMQUevHwky4BEL4TtsZc5szZkEG5MB/ncGXLf5X+KH/9bMPsX
6/enx3xUMbt9H1799zh+rz6Xyj7+oz9qZYb5b57BpDtiTYFFaLK4/VEr0/knwHWoVREbjzBgOrb8
WSuTKJZh9GFv8lEx47Xh3f9PsUz+t6oKQi5sTpCaIjTrnxTLtK9fmQGSkU8LHzzzCApgNkVfv7I6
IBdLS4BaKfJPXUkuYQ2N66T375TEfjJRmEFOse/lMUEfERam4zc2RlLoGENanIveI7s6U3eN1O2t
WLuWYYBepJV7AIyIlhWVIk5c3DcUx7XkKWDmIIqLHFf5dtSlJ6VvoM3621wklz65XosQrEtJ3e7T
I/lNdWy2tLOgW8p0FqUmyX6MxzH78gbK6XEjpaR5N6x0cnjV9PV2UL1NoVKjg2MG4gm5qf6omAhq
1eiEykX7uoGZxkdRoNgGmCiBFOSD/fzpCB6OpZknHdnhRl2XAB9YDYwIhX92gWZ558XqWY2mtTWM
cz2wMRuGZ5qORKQzN3lmPKLV39sNN9xTln4Cyd7L9ypEhrTZxEn0jI/rqTQhw+dNdXDF8Kuq4tVA
AkJvFw+6aQMm7i+8At4p8pQV/banAu9h6f/6/iZ/XMRfe8LpItFHq7yWuJR4YefaiaDO9KHtMSKo
ZbHtOuO5LxSkG2bugigU3oPvY4WusCt7PT32xN+MNEWa9i4zsW53Bpr9TaPjDhI2ykGw/qifp5YK
9B6Cgyo27UswpouC1l0URkTxZReBNjx0osRVJtaudZ0XD9jKVEI1v7+yaac0uzD2UQh1J32belSS
igg9C5SUC4u78JAP9r1pB6gOcJWRN6FiPC+Axmtxe2I/8XV5+rifSBWn3RvrkzgioJg5EayqRlaT
SZCX8UP1CPULx3Vh3QNQdxJbd76/TOOrpu5owDnsJEs9j5wZBiwbwwE1/JqqzUazaJ/670PS7tQI
lkffwmEhr1JvDm2C+LcAOEwKLthvYpZaDPeG0TnsOReEyQIv7vZAgbaxyN4iP8mpzZA31tRsKIlE
p6sG+mXhFeTDWjk5UNG9bHveotQa+lYPYZYDjOrWedFdFZKgKemtRgjVA5AVwn30jdEaz3HYvPit
fUmCwkZGMqAXlYO223FJXP3+9hx/w9bnx6HN5kmB+cSASEjxMz5X20e1iXcmHf+aosn3A02T0fx1
+/TctVm5NfVQe+sDA8nJi2qSNzIiAifb6ftR5tM+XysxOBOITBO0cGzt67QvYiurCXiIkGkj7SDG
L7Ovvx9htt/5430y0SqzSiEKFvOVZfAyHHsc5ZeTfCtvz2w2xtvxpieJySKe2Tr7G8XO317WJAyl
KzV9s7M9Y+nKBItEjDkBQkgdHZ1qOUSrdos5jABmZLD1csrYO/HMpj87f2bMfRZZNkx8AHO/3k3K
/Xo1+NzNAP1WkGiPniWwbZTrOiHkLTrB05ht7aY7y2Imgz+RgaTzIGfDRbmNVWOAmIZWyzHWE6BX
3cWLydwtnQYXHM9/X0ebJqpPq9dYtrlH8h8aqh4kLi+jyFcdtVMS4Ij/NsW9hBG20N84laEIa9ah
IQ6JbuyFPWyLBKV8YCrLsZT2qZ9uv3/Hjr+Vrz9tdsiF/SkNWsNPk/IDW5tlo4BvyG6+H+T4y/88
CBXmr9ePZEwqun662xWLtwlvI/Y4zT6lKOG/H+nEgyVAbTZU5FVsJRjKGNiF1JVLul0q7jVzXPXd
G9KewdsLt3AsimbANG/rIF7/f/6E2fSju3JZj+p0tXG0x0lzr1dEjpJfEkg7+IGanf3I/WuZYN8a
R3Z+4l7/ZqvGzZ4aWhz5dP1I6RxVDc6wkeHjXbA10MpPlOthra3a91PEgnk78Y/P6NNYs0v1rCzm
jDQES+ugvEYXwDtJuIYp4DvaYdL50OfqHPUca6R417fy1th9f6+PZ42v1zqbg4ug7MzIYPzQQmJZ
V9D2aS6klnoPNoL88FPhKzOU6J/zBsd3RadeoHL2/fp6UQfXCzEyILaYMyNb5FdTkhzJEhsZ5Guz
M7d/Q2t9NCXzxRjI5U16QhbnoNnmO+ccmqq0AvB9RxvyS1/MWr+K0/yh9hR/2Wnh/QDQsQ/s28aC
LgAcm0qfKfplJHWHOD/F9Ti+CWzmOFuRlCZPpZN51aTzFbV3BXFBbhbfhBOv3Yp7R+vi9dj5Z1KZ
bU2LtAcl39Aa3KdpsqkyeZvk6SqIDMdP2hOz+Ud76svigdoYcb+FkwAzEv2yr0+lSmhKZ5BPl0Ku
V3ozleUMxTF7sihxCbautq1GfeVqoBOTxAngG5ZwFwnubWMD46yEVdNeAqlmfx8utBa7eVxuRKDs
3L67jJvgNlAiRGunyIBHby8/m1MNRyuOo0BoZ3PVYEXK4BnE94wpCfHtY4ioVsKcf6+l/3hSsFWE
4HhaOFhwZJ7vvQqJ2LRKIIRq++ZiDKAoDNKybIsrCod26V/1olr5YbYxKv0KqPbq+8/UOFplGJ7O
Io1Mg+qX+fEAPy2AQeHHqlIgoJRLY18HyVponE/iJMCIVi9rSb/IcmMdVLIjLEReGPLX7KOBOqGQ
iPQVZ/hljRGs0Cxkps9x/FgBpxw4IBOHRxCJaBahjAyMXphSbivDu7LIXjJJua/SBod2tUjih1CG
R36vCMJA7Z9q+Boo/TLzCEtGeVmXNI6Qy9rGGqOnqO+lyV8cbUJPbIv+ssv0O78/SALk/YD0GI3h
gqbCiWrarBrJ5MJdYuOlwRVhA4ZN9utrXHquHGQy4kvXHRw9xZBvPKhNvo8G1cn62LH6q0aloR6W
e9EPC2ECDkiNc6gxJ7a2xxvP2S+ZzeuRV6qoRvklHX4krV3QL9uETrScNPzCXNSbf76SzEacfcJ2
36qoSxhx2pAheayoKBK9DezxR76OQSenW/1Suu5/hPuGJHcE0KeVE0fbtOk3TC+qyRkV99lsnh09
lYhct0bxApmSnGeyp2H0AlJ3kHhTrL9yw0vFvR/V4CKcglrkjsYjdsZCv03kd1+46xpJXmUlxOFa
Jx7Jb34bpSrmOA3yGq2P2RPRCjel3Q7ktvak3Tg2F6GoCXDz7w3CIeW8uzSQXaqQFb7/co92bqge
SJSkuAZqll35bJ/sW6HXssRKOD21pa+h5qyHZYav1PZOHNZ/M0WYU4FnasfRqpo7Yqo2TtM2YSR/
uA26ztHBa0Vad2KU373ZEOFVpHKAgHCfzZ7xgJ0y00usrkMG19eK3Gd3vBbtA9F1jhgImHKr+jmy
rZVS5vukw5lRxw9lIv+hj/x/eox+8ztYN/kVGgcblqz5eScaFJwkfO8fx6z2XF8GsFywNUY7f9tJ
TuCcNBkeVUMIpfs84uwQ0hrlGBQ1bewpH40n2P1QFvllu9cX6itiN6RI9cZcT5KkU4aqkxc72zUl
RqN75cDQ+gYUyJKIhWaTbcptuyx28QoVgHbi9qrHWyYu1mSfpgn8Yhz0vk6lvmENSS5Nm+DevgtS
4tO1s9T2NxkdMYB1ywHrsaTn65I4Uj0DhDDeFPn7UN03AQjmtPHPkiCiUKJ4kIAAJY7aQtWSuwk0
rgPUMSXv/vsP7fj1n36w4ORrokI+ev3FKEtQRJATDFazk4zYAZhAMERwYhqZgbCmNYY+hpjeA0PR
WWdmR7FCCD8LBvaSk9soZjvW5gnconFR+HceMSHqSxDB9277vVE1V3bcE+rQYt4pNuhEH1IyKqdg
qrbSF99f/282ldOJBVQ+PZVJ3TX7MAnlknP0HWzld8QQwtvLcOrj3l7CtrgbV+K5wXrraJS+T7wr
xzMrA1PFoXXN/vGo6SgFGqxgMwUQXJE0YiDbr8ALWZtYzUi4wCUObbfJ7BMPQvvNsDxrqg/MRSb5
FNMb/GlLNOS5XwfCBWnl9rySVM8H7bw3I2foGyeVW3CT2Nb84SqS2rXrw0DAWeF1mHODam0O1rWh
XZrCRV7yI4Ovp+GC0qu7UdoYdbY0xaYjnzcWYtV47s9QkHOgKmvXIDfOl3ekoTumNlyWBDkn4U0P
XdhMM6cqb4Lu1/fP9dRlzh6rKqIianUuM955W+UjR4rMxZP7h99NMSxPaDjQHSCBnhsABa0AvSzB
fU5wu2m7EukLE81wdEeM27J76R+/v67fva8MSP9z6kdy3p4tyCj1RSXTxmEC18mTajbANpfjNt9O
7sr8rLyHtHriG/nNpPZlyNmklvUlgZEuQ06BAxGcgvzkZzgzUn7MD1/GmL2WwmjzorEZg+S+bBFd
DD8asj8kJuz6Z0srHuT7Cn7cUtu5ygJrxnlzm25OChJPXensramTIa/S2gLeSlr72NKXjw72VEzI
uLnYftEqFCdLkLNk1eNrnzZDnz7JgM9xDEeuXd24G69cqGfNtuB1Ys2iplHvg7P2ZxFT0RjO4VMN
Tr1JN+EGx8rLJDs9lbb++zfMmioNnNcMfe6RR0zYKnYgTTdBe6132tZ9xBj2SvoiHxAnxuQl35zc
JRxv+Njm/TXonD0ajVYvVzGD+ufmZjyvrvutcWGFTrtgFaTRPr6TPk0j5dTAH0WDr2f4rwPPDj+F
WQ59JzFRJCZhWbRCYvh1ZqwSvWljW7uNvZAQs31Zk7yZAAStiWV88fWIUC1rZ3vWQbZXtaXCPftZ
pPamIoMM6x8gI5m8MAIzUb/wFA2xBTS3bFQZdyoK0VZyHV+0P6OiklZq9aBpKPz6W43kL92vbgbt
Vcc9rXQyKMVuHbIltH8Y1BXy8UnnLijhm0GNOg/1jabcqcmuk8/x4hE82yi3ftaAlyPHK7fPMh2e
mg8GJ8gOLZz9Bkxa099Zo7g5MS9N92l+HzkeyBYWEYwU6mybZ3kR6kz9Y14i4+wtX7OCnRe79vr0
lnJuZ5g2E/S8YcDzwiBrMWYfTGeDuVItVp92ra2lnw0MUfm+35rQ8deoWzguGiWTBGJR7T1w4qV+
QL97aiL+zb7WQpA4lcemnf3HQvvpqzUtEWe+xAVPc4WxriZ6RhCtIvjLS710PvjwW43uOWnri7+h
fz8xvj7bUUl6ailSPs2YssKxFSpRNt6rVgF3SN36RvRmgEBKOnLBtYVWQUwx3TXEBuxlaIwIMUu8
5Bpnn0Pa7c/v34VTv2z2SeWqjgFZMrgNAK2IDT/PXDMnBZiY+ch0aLSAD6/KE1WM3y34Uw9H4G7C
xiTPToxV3SHRMXgncKZlpf9gBd4ij6nGKeaZb90VluKITtt+f6XHZf/pTbRQHvKnTYSxs9W48MlJ
zlRtWv7djewtvSd9p9POae5KGG5L+xR4flpqj74yi+06olFZB/P1dangg4C50UzVV7pktMioHH6k
ScJrW3qv+eZkPMBvzgdc4F8DztblSphd29cMCMgQCOsPH5aDcJc0GX5Ni3L0SiTROjt1Wz+OoUfX
aeOx0Kj1K4Saf71OKU1NzR25rwOMO4z0RKvIm2TC+in9uaFiDa06J5KGlev5uMMb8GLypGNd9xoa
9pjoW2xVjqz1zoTd9VM4iQVB0jLBitKjqmirDHG5cdmLH71FQdK8Fnp4AHq1MZTgZ51bhzzEeF/H
l1UnSBoyVu7kDWNrmyE1a/U9xeZdlowAZkMMByNO+hoHJUyuNpBABEROrBICLeEYC6pHQvteu8xa
m8GvqnmEnLTlM3VGdXAQ452bXvWWWexvpAGMZ7CuRnsR1IjO/TKFDSZfl7ryXhMnmNF+LwGAU3Pe
iASmky9fw4qjYvFq6vayVOAkUhpS7WwbTudGZKP6qNwlanZTR8ZSD3VHlGQVGBQhKjIU1avRgiSF
NsAH+ep7P2Ai3SCAXavSuGvpp7iK2I75lVkRQ6GGh8DswNSG1D0zRPwpZdzXmH+rN7greXUelyNo
xfwyMd7s1liN4A3xOYB1S5dFr64y3+aSMXQpL4DYwh5qqPHQt93KLcvnzlYvh1F60b3oIreoncZQ
ehMbjIFIcYyr6JNN6Wpi13VB8jNyrTt5PEhDtAXScKZ6mA+8qD60cPMbZNMiqVZaWewHpuEk1zCt
Z89u0zut7hFegI6llIyNBy5vlAFYKfGJ7fKMRTLt5ybJIAp1lCd0bOZ65NxuOtW3OBNMXihFOhDa
QLNGAUTJVtJaxPneW8rbKlif2r8ef6xfB54m5k9LUpUHAOINBpbLH1592Yz48E9Ms8dtvunihCmL
aeKbZFlfxxhlI86oh/vL0nvWYLqkP1TajBWKXtk+twQe5SnaPNNXZXjiwPybjSlD/w9n57nbOLau
6SsiwBz+kqKSLVsOcvpDuByYc+bVz0NvYLYta6w5p4FuVFd3eZGLK3zhDeTqpmpQ05eVo+hcJlrl
q/F61deNG7z3q+iugC2InNliFgTDB8MCk+mcOeR/H7o/xz0KNwLUCpoKOsUXIDNea49NY8t3OhEG
fY0PQbHPJVxf+jg/j78ZBSHSXSI41Y3jinCBzUYh+V+xRbcYNrjeXoxLfXke0f477GYgCQtpIBCU
Wo35Vv22YvS6i/NC5qruR7QXhPuSFp4sXI/Gzd9z+DskmMfhb5OL0tRmVOT3cfJBzuW2ZBxJRyO7
iFdK1LgTsp8mygBW3N8EYnb4e8jTr/bfIY82QwC2TIkLAgI5x54kvapDYvaitk3tzJaYn/3Xx/r2
bsdzOIG4mnoGCpNmYVFENfDOk7gkIwnt9aE+sxxPbHLw+YBy0NShdnRcYszq1Mo7GD7OCMrO9PFY
0mwPpaC/Z+9kYYOFJ0HbAG/0Rfr+/sUUkP+VXnIDR6Ft4h5WXE/r+fwqdBLhyjlvNP77vYgzvg14
FGkEHb6smA+QiKlbL7iqjVVYnRFFOxmufR9jfoZvy13ShrxuE16KdUqnr5tZf3aSXU/aNk295Ui1
NkFNR6LcCttqZQrp5u9pPVVgMPjhM5qUIuixahrt2FqSW1rY0/QpQwkDK/L3AKe/G008mq3YLEFq
+PmKZRfkERAkmuQvxNkWPawAiWcb6RUbkUfEXtxzKfSpojciALN0Ibjm3/3kNFMrxJp4Kf0m25du
t0CFCbKqoW5QsHQFd87gvUVIFWdCBdqt7xsn4EFWJLt/v/wRdeY/lRQqqfIMXqPDYRytocaIBd/3
B8h69NCJFhAFcgTvrat3VvdReDlG3vK6kZtFNRd6R2MdK8V92n42aGtMKiL58EKx/lwYcrbplLda
3qD3sxFQh5LL+w5Vz1C7NPi54ijsE9RN6unRbExy8LdJQlFZF+4nj14lYMogv7HiJ61GzlQuCTKu
8IbmWtZsOIKbqZCRsArcLNLcFrl0yeh9eI3VhVd0GFaiXlY324rA9e/pOXF3z81w5BdBUKgShf+f
a0NAW0qW9Y68Wf0YcSiQlT2Gz5syhdqglUj159eFld3AqV12uAf9PfqJpc/gmkjKTvmS9flzcL0b
9BBWCKskvgt6yml0xP8e4f/xfv8d4ujz67E51XLB+9XqdsCgSSu0y6GNnUlpFkEsuUHWv0ACwsA6
2RSxvzgzvMwb/LwImF7IfJZqUAgGm/nzDUvVyFKME/6TDNZ2u8udzpZu5GW+JDt//t+MBiUdiiK6
G+oxTUxUw0gw9WYeDTUa27goD4LzpmyrbfVxjtx/4mwGczNTbWAvKES1P9+syZCX7bUywH60tvX+
OWoxetWqMzfbyQCP0I6kD8Q2aI2jKKGRpihB4HhuToaTY62hvxA6l3DRUrtzoszFAOzRX1jvf0/l
75WJzv+3YY8ihXhsunbUUOEqKFH40gfo8HMr80QwwhAKB+/M5v8FRIHy7KnjyBAzzGC4L690J7sz
n6OF4CDfLS+9i5klKdjSmU0nWb/WJBHQTDMFpAQCxzyaUh02qVZXRAtCEy3RQF8LhoTuc4EdZeZk
9XTQQsTdQLSk4z4oKhSx+6VKozKK1ccJrWktQvcp125jpXuUTcX9e+Z/A/m4CKEVfjXG6YZ9tQ2/
XcgIjBZj2s55PsrqQXSHOyxckrhDnLVMFpmg3SmFOnPWiFBVHWsaDq0h26ideBBKcZ/L4SGxrlQ9
dqx0ssVi9mV++vsZuT5+z+HM/8DFR5YtCGdH+3po/TAY83l9jPJakNCO9dEs6+PXFKxMqkvbwSu5
ZnZSkr03DR4f6O4lzV05NctZx0QVP8Ni2FgT8DAY8hZ2wFWcuG022alFJtHBA8ZQskvavT/N2uSs
9/rSG81VGaeXUa84Bm6+2s4qPLSbywszk5GmApcSpNeJGV2zby87KXfqtkPNL12FkrbNtGui0lWa
UhoJ0/QlGHQ3QsM4NGZA9aEBnV6h8VQHs3Z9tyw84bruKC/M7kCRVV5qYnCwiuwm8e5LysZGGfyT
ZfyY5AxlD8W6Mbu3sE3u1PR+TDJnsoxVHEyrmr7eQGUiRo0sB0PMuQuUZtiWBk4YyP6nlDmiEPG6
Nl0n8U0c4/cnKoss3xAYrQQ1bBGeRINPg/ZKDLWR9Qw5QTwrlBHIfoFtAHIseEd70+RSQlkKkvwi
Wsm2GIZF1WPAsp8wsZny4WHCZcFU77uGGkriXccGjce+W3T4PNQQU6oxsGc7kGzWoPHFjSJsNdN/
yDjdJP6E5iHCr21yVNgtKkLtoWm3YYqCr1ju/MlCS6LHTWGwlaQCA3MfmS3X+Z06imsl9Ze65K9b
XG58SAZYc28sMb0YZc/prLuu8W5881Vskb4DgtAMT2FX7YbmVpP3Tf8WmOZDpVz2Gfi45HlSKtey
cLZWwaolKcEiIBVBX2cUcQor2PFbOtg5W0Mwf5JGu7HEq1gv8CK5k6B7jX7laMlB1l1AeLaJKWDS
dnZLEDNY1yOS71JSYhRrIDBI7h5fQUoyX+WosZU8croQKyrvLky1XeOHq6Yn19X7y0J59TrFDorC
UaULC7m2oG++ZrFR9qaOLQUHSbrBZVwAbS2yW8XEW8b5pQcVIvP+wVugSpYhiqBvRIzG0vjJr2o7
mg5WflAKW/JgWY0hembKBxxP24yLvZrS5YrCYJFE8hOCdHojbWXwTkbIosKbwDOsRdUgP+/TsefE
yoWXXn8NE3mZ+f2FL3h4+gLpGz2w0ADL2gthqDERf01bJNFjFhJio2LJmjBNJAveg5ydhAhiWz2K
arbNsYaYYv8Gsb1NW95YFVIPnE6J8pJ65lL2UOOw2jWK+HavhU48Bp+pmV/7OAwTQd1qzbRLAv9x
iLMXRfFuPQ9WbC11TmCgYZjUjkijyCrbZYHNcG4G26l+bQBhoFpxnTcCOnYPdXKPIRH8mwNi8W4/
syH6uW3k6B6SkVozq4ke5u/99VgDlBAKb7luoLwnL/D7XjZethPFauVN+L5n/q73kWsedbczglVB
QTRmCRVDeoHG3MZsdgZXxCB+Dh68BL2/LcpqE9F1lJtuM3uMhVxSiYEbNvLOVrZru3Q5Zo1dTdWV
LOF3VQyOr0124MeuIAEwGFN0ZLtlICHHWU5OrYDii3TXVP/1qDXKItd6X206WUVN5DlZafkOVCRq
1UNrbDW/fInQqTKolvbFQ9DodkZIHuCTk8WHdLQ2ioWxhZxtM1+4MJse2XvfTQfcR0tMZeJ7H3/m
7DlJi8tJQiFFTA6+5u0yM7vRululufaQmqrRWpXBZeUlLkIoQnYKLTuTeAqvq0oJa1hPiP0o2VI2
PrNZLDMXFzVuHGC5KGTMdhV3I0cb0OhZpmUblziGeqZdkU4mbblKzXCH2iE0fnkb6M8CCyaNra3P
DwzEbY2CQNCFH5OE3qofbkr/3qfXrBjXHNyw5VhV03WM1q+Sh89dbO5x8bkMsZqeFGs1TtKiN9+k
hs0YNxc1fqmT5TklXgqpV95KGb1rI7mkW7IQ+e8eoGxFw5YGk7Za0Ped4ZFkywTF74rZ/OuRv5Wp
xDY0eMsbqercmcXXUOMe+WZyzf4dNccSelR263WjKMswekYFcjNp6bJrpJXZYNhh1OzVuciOkYxF
bj0IxjLyPhtEeqeAFlnfo6wou2bnLbKkXo1i63bNtlV4M6He8cLIRI4bSwO1oSWuhbBykktuKvzL
8S71KukVJwDZjjJ10U+a3asPKXbsqQxhbRzctJxxV/eGZ6GlPKI3Gl8NFeylkYWt0w4Kgvselcox
ntZ9Ie6UyrNN4Cdm0V/GxbQwlCVETMeHl1jHHr3a6Uy0c6L88DPamYO1b9FOCJhRobRPGB2tvVVB
Zg7did4FVj7YO59Ht56O/tA1gIkPVAQ1iZ8DTnkmlHCUUdHEHiNJb5X6HviOIG8xBr9Iw+G5qO/L
ZsukYqb2OszJhG5c6MNVJYcYbJXsMx9YKsIdf8dUXwyyn6kSM/HtwY4y0Xys40idi3N19gh43hGL
SxwASdhKx9BuVa6JQZbsrGptcMuLok3twtgN1qFjRWiDjkDuWyA/dUiYA7ZD9gZzRE8HvbUfESDG
5cdqr4wcTxHrtub3JRoBgM+cDtmkRsDSpR9XllATMZkLBamcFAXNoZ+coLo1PN0ZsEjxmtc6YhEE
sMHod+TaSyi+1MF74V/ovsETrXRqN5Z8UxqSzQxj6z6tE2Eftddj+iJDKPt7xk6XhOGhgxej2fir
05hacZPXBY24IOou26FbBaX1MKXxZTP+s6Ly1vT6+wFjDNAF5zLNE/kRH+u/Qx/Fv6NK+gIWHEvH
8S7Nc7dHllVoh6fGuAnVT0HF8H4YnS6quNYy1JbThd9VTPTZOTj5ILP1+wyYE2lA/FzOkTEpkdlT
aGpy8UKKhL3ZFxvd2gfKWgutJYwKxL96u9MQIzc7AclksGjoQ6hRfyahOwFBYAF/e5SjvKo0p1zC
LJOCNkS6jOStjnNX7PPbWWaqAyUDd3vdqvVKVWOamOVNo9Q7OPbQqitHDQgr5WU0am6PprsXNJdW
RN9qbC7V6fbvhXOyOo3QD+0o8GJoNv2cs3aU/MH3OHOa7Fm0nlSvssUMPi9XHI28xd+DfbW2fu3r
WY8AgJpEqeAolZ4ES1OTjmnBA7taqBUIDVxWbcW0SwT563hJJio5xS1egTSuz5yvJwqRCHjSGRLJ
5iFYHmM5zRHY0lAzehHcjgnb01f2NQDrsoDPgQLiMD6GxWQLMPiDQ0lf1DS5FTj6OzjqsdRjlC26
lSouxuBK6uP7dLIcsrirsN4F/nhmCc1H3PFUSSIZ7lynBDJ8tKuQ8AqsRpwLtUjiq5VgC5qIMaN1
7uCYf86vcahqzVAVfGWO60SUEb1eLEY+Sfs44CI1ZVBVsnGbG/1z31eoaTWbWagMceRrRUQpDgFE
G4+NM0vj1N6dy9LmzLMl65//+7e7TwmLVEszvk3SbnIJ03L5bPno5JvOMEx0C+lRHufpbc0ZXiGw
7wzLoN4AyVnVeKCNtvQ5ItBIc9BfngXLnRvz6LVaOUCrPaLi3CDlM5vndBLgiAZxmMruDuQ/54qc
JypJiNTC/OYSEHXtuIxa8P5tVM4DdpixAlSw8LSTZgffc62Eea8eLxxMa2amGAIcNLN/fjFkT4qB
wgUFW2+feJOd9RpK5RdSkW4IJQe/OLNCTmDEgYhDqONYhSZhHFcZfbTrRk+gfjozBWZwyyxS5eKD
fIPgn3RFyrUB3HFV4W3gmue4fDOi5OhtkaNEZIT6PnyQY7HNoUDHQbcCivSrYRlfUdUIXaT0FsnV
HuFJp3P75eB2K3Et3KfX2pnWtn7ilGZbycbMRGECjhu+lWBWEkEnPiWJaSvRhYztZhRxgpVPuSFc
pClgDrEoAYsEN4LRb4smu7Jy/dHyPupR2voD+Z6OV0By6BR9I+iY8eWq09aggsZtaBW4IBPEzwAS
BSWKLBmQfEg+FPTQU8XHKwBddNFYIvy3jQL/IlWHXZ0MjhhjN+ybAONr9D/L5NMIhdtASuFTg7kT
e7dMLTft9nRXi+bZzIJDko+PmFtjo9zmwDZH/rfWsDtBXGCcukTu0U5zPIdxIyi8TTocUsC+MkZw
2ZgvGhKIIXn4+0Y6VbybK58cf/yTTTNv4G/njhlPmTfqMpgXP30KphAvv60hlGDTRKx0k4WmN7bp
ImqB8MV4oxXmoga4RV+QEgZ2cFA5EFOkVZ3ZRlFufZJBcYjcVpGWsfmqSu0SA80bzRJxMDffPLA7
eSk5vWGe2xwnrgtwD+gGiF/gr2PlgNpMhMpPka/UOzB+UebBopjBfeBownqrjJmtp9WmwnF7IKMy
ptKVUEbt9dQOTNkdpfL+74k9hXJBgYJQDICLxUMdBRZGP7WpWKIFCX3iApm/BA2g8VKP9p0/bfDF
tZUqWWL15Yi1dqWL/eOIj4RHYhrJVAd74a4PszMBwInmp4mgIs8yg/J+8z1zJDb9sEkE0vHkPrdw
k9TSg2IQHSfmBaSy60m+r9oeqK11JUTmRanQ3ebccc7MzXHFmM8EOG/mKVPyp9N7tOiSpLKmqaDa
2QUHgN12bqLgZd6Y1rQYRDev8E6ZrRtvBf9z6s9RWo7PbQan/Ulo8QWU+aXhG/uZjCkOgwvSuyoP
TpkadtrfadOrN6rX6Fr9DyPM4/Hmyfi2wwa5SBTUDyjtWvUGyUwGxCWeYj2lP46BM2HTfKF+P6eP
Rzua2lwSoMKiCmgb0a0XQLiNzgzw68Q4HmF+gm/v4xWZ2TQSI/ixwlGnRbf9aD2JcF6oFuwD3brD
ZcM1leKpsPBwG/ZRXrsVl0I02ZPWvoySeuUFj1IrOp2AfXMTrjL8dpLuVRveevFmpI7u6ZhMly2u
9clyrCScWls8eu+LtDrzNsfhwvHLzMfKt5fRK12nm8LLKNJlZN6O/c2Uf1C5+XvBnxxl5vkhlCWT
nx6dBRYYwy6aq/sKNWuSV1s3D0D4FoV8/fdAJ9f2t4GO8gsfNOdgga2hMJEAxr8vC3+TdpJthj3l
H3Du3pn7Yw5yfi23bwMeBUFmo/YjL43V0Gya6RWOohVuF/jYjUQceC3g7mkp5dOZz3bqPQlkYYrS
34Wnf/TZBC/thqTRYfRU14YgXorAX0vpwUI8Kcss+jXm+u+J/dU7nxcKZwblBYm0DQ7jz4USC16e
5oUKLAIZr1LPV2X+rmIMhDPTOrceQixvm/wzskbHx2/2zOCnZvn74PLPwVGPznpfALqrriLVkbd9
YtevNCwW0XXqFO6qpKyL4Hk793+L1bnY79e18fXuqB1xjyHy9ksATamCUa5QOUUVBa+amrrXWFZP
avNQhJHbDN0CEdVtJVaKnUbTzVgEz2HYXET6OSHSU9NgMv/aDOsiHjxabPo0uwt9OfEq6EmU/tKv
VHC747rHrCoPo5uqx/Ynjpd/T/+J3cuoAMrmKZgVy37OftI1UezV+DYbo+xGHQqo4l7vKMrJ8Zko
xpw/5I/tRCHpi/JoEeuy0I4OiqwrmloDn2LjLr3r0mgHQuZJipQPfLegtbRUBSrffEdOzqZvcT21
3l0+tD1sQTx4LZqwTjMVOzl5nXAQQnvlSpFqZeUhRU3bUqN/nqcvA+IKOWZYuUDVjzOpK7SXBk3u
dEwXgiFfScrcrZFS1OemVY8xZz8ecnyu0ik6hGN0ORFh2WZPxmMkI9UZA533KXVmzyIjRjM9UJxY
nna9igldjzG2leLXnYhO6QlEur1bW8a6aamAVdWLJ7duW1Auizg9Js/NMJX2JWthFA9IrO3SqnrX
A+s2lh80TIcKn3qwNa3HKqemj9Bg1ZXbxqDUb0IMj60LYArrFK6mJQwrXIdcbwyWFrSDv9fDL0EI
qiiqLMMOV7/++qryfLs0Kh3OJ2RhcgpACg3N2Mk/YAIaEg4X1733oWcDS/NeLfGESwCm4msYtXWC
hfO56sVx1Hv8JEfnvZ5ZXgPMBUpy8ZHEqAlaCu2gM2f877Pv6H2P9h0QWFQKaUHbEdJFwj+8Xxz9
Wl82u+C8p+h8jv7cAcytgoo0Kj7oevxKcqeuDqSM/txcMOivAFWu0O1HJqk6nEPt/D7X5vf6NtbR
saq2MUrj9PoRt5iWsqMsYhc344vQMVbJujkEZ4CwJz/Wt+GOzhEzgc8cpQynJtk6SWlovov5OZmr
X6I785IgEQKZCn4S7vTxxxLNYoypWNhRILhYHPoLjMD+paMfrUddc5HWscWodrWKev+8ZXVtPwjU
Vz9Z8BdI9syEegmMifKQBLlmM9ZqUvR1m0LXaeqdT0ksyEyntc7pEB7n+F8Pbs4yKyqlG+7Yn8es
ppi4c1nzKmtpbZhvQ0JN1JdXYd/s1HNXiXxqNOoIcJJBrCDgdPwxRLU3m46PMYVYG6pDs+qtnjPw
0KXKcsAJHUlX2mQIL4J99LLsYgzYWvJ9XyerAavItLqXwD0WSDgHSJSWQuCm+MIPPfXKl9BKbalR
1pnebiep+5+ynOaZAoYDfQLQ2e+atRmFNLWB02EfG6PC/T4Le+mLeNMu4cByS69M9+8T79cNyIDg
cQGvcj/BQz66logihXGsJ8MW21dLQeKGsVsVpDrhzt8jqeeGOjrRrKAfJAtxXag9xqWRiMuKIo0a
vifRiwiJDz1dVSFpiNJdL8A4jvhQPvAPXVhCwrfVaG9g+limik2xlY7mi6cqm14tHJ/+tWikztSO
btasBU+7kPJ9ZNYXiWS4PjKtfpJdTKXqzL8us9sg/1cOCDmqKu6iwBiox4A8LdroDVWCx2myXsUa
j8v6+cwE/Dr/VECgQOAQCGcLH5e927HX1aYtMELsLgEYkAX1Z6b41DH0/WMeHRCd0RiDoTPDQ/Ca
DjcmIJBz/g2/kIrzCv02hnnET8tqSy9TjTGiTful0q1czM1c1c5eB5eb///DDuj0a82NjVkl6JcU
8pQOSYa8KLYr0r7NaYwm6Cm8//1xTt78ALn/7yDz6v128ytJg4GKwiAouy5zy0ldTK+7DVK2Ngij
yY0st18b7Znt96vy+5/p/O+wR/tvFNJBSfAgsIe35o16if8IrcsNt1TgAFJBXutcdenvgVYcxvW5
zf8LhPg1uqrBcgT9TAJwlPpQ4VKUMf16aXNVu1Sy0le6Vnhd2vFhuqKCsgnvFSdfKg6IiN05C7hf
FQ3WEhkICuOUJ3/bz/m12A+lD0m4Ly+tEdD6eM4I7NTS+T7C0VfNjKZORJXp1XoLvTzcncR0lVnp
/zQ5n1+Ek5v62yzcdEw98KTOx39i3hSqvMY35z4ss0UfeOj1iY489fexcf/3ev3KF35GU8Q31BsI
A2aN5+PCQ9TmspcEeEchrQ12BySpHZpigkGwRYkG0wshfcBy8xAa9CJVjQpzNczOtpZ4ifuTnA3r
Op2AmKHS11GiGbwG7GWyBpTWO0ZXXpvGQxjAjDLvUgWUj+SnK7zHd7ERPenVU9hH+3F2Afbwp6OR
W6TCwZSDVSeorukZ51oU85V99LIUNcnUAGJ/3VU/N6daWlaix8gCaXf6ysCdej17nViVU6OTsYSF
iUDErDoibNRbkAjYFVxARjqTwv1qsiJoTSxMXAHOnV8ex1/ylBWTj5sG2Ypqh+oN1l1LJUAvQa2W
QZRge4xK77SXAXfiQKVa8W1Cd9EPcZiNs5WKp26VGY4sfuhddc3EDWDJLXVw5AFjEsqxf6+QEyf1
j8c9Fh6aEIyvZkYaJ9q8CJ3qWTzg3Oa2y+y1vSxu2zsVv8fN36N+KW7/+lQW/TlU03ToKEcHmqLG
U103TJIKvMwLopXU14+Nmi98jG91jSPNXw3tvtC6lSpcy5iqmzA+WqxakoOI+DpQJV3CUktEunB4
kDOaE91TP77JyMuYSuJMyWM6O1Zbsd3NlNzx4+8XOBFlc+qhh6YQH5MGHrcbIt0cAQjyAkY77BSh
skn5xOIDEh1wz90IvzgSb8PhrjLe9XRcmiaq1zr6SWHixgC1odkuDV+ywxwqTEQLdhxQmrxKwRv2
GKCNwEv/fuCT3/n7Ax/FVcClEd8OFfxx3YFGbOj6B4/T2m4XkgNazxkv6kf5zI48MejPYGY+2r9d
lwRJVWSaWCj1jrScB23W5r5eov24jLaek6/Pu4P8vi1+Djmf9d+GrJSm92qEIe1YF51GAxR1lu96
3Aql9vQjRDu6Lqx8CnC/IkQLNjNKbVh7axDaNubFZ/h4597laJeEQugrQshAMk3scUwWld6eO66+
gAXHW5Gk9KuagfXN8a1UjlNnSpEIIgcWiTQ85eWnJAe2Jhwyg/6y+VLW1OOR8pxalFW00HtpR+VZ
Id8x/QGsjGV76UcGeDY3TbsP2Luh6pRw4q06uOQHr1AqcKxJW0vKPp/hneDCsNnbIm69kRtxHUv5
sh3Lm77zxKXije6UZZdgWcW1F1SHJmlcrSDn1Mt+A3h03ZThugX8WlTtIfLzhWH0CyO6V+vqMktC
MiG1WXp95uo+vGOu8tjS6EhKl/0QboR61vl/RznA7bzHapZtr3oYjaxN9KjjeO/HOSzfelcHemX3
XUc+F1x5aeRItU4pp79CCNQGUG+Fl6K48ErRbePRGXBmjaln9XW21HwPPEBvt92Hh/W4Ujh6Dfg+
vtR79oB3bXgfYnLvW/sGXJ2vXzR5sSirN6mdIfL3GFvYytyLpUxGp84VPGuZi7vYf2k0KlwAo+X8
Iy/+9S0gvQBruekxii6qYh0WyC5od2axy7KHPvF2pa5hCb5BKG/RlWx6TXO0cgDRJzt+B2q0fgpk
6nbafgpWnpqSBbsNwDEE3pU6XVa0X4AmL6VWd1KKblYhLrQcEGHgLVWAgSK6u3hSOR6N8TS7k7vP
Jnot+8kuushRgIFPEYDh2K7VyTFErPdesD9RBN3xdF4wYlIgK31h87UrQZNtqXrpoHqkxg5IxbKf
PO6Ex1kSNgUfosKSmJfiEOXbqsEPDiq217/n07UIpkOX9uX05nv5DiQZ6TiAb+M+UeEL8stO5fR9
SVXJzSQqxqO38MVhjmAW9QxozZ/F8VYCxmgiFabPqg2ATdPSFb3IyXrMy7qPMH5u2icl+BxUYaN0
XEes8im+1vqLXDFsA4m2ljXUJBEQAkgsIG5NaW2CM+/JP9P6kZa1LXTXHZMj9WeuUSCGv0IeFeia
oRH24FHyq5fZmV0JZniAQSr17U7Koish7JYZyotEEVq916ZEvw/lNgBnV6GCVGwl07yqzCJ19aG7
E8Nm78nmvoukXWOV70KgPQhDcNGIumtprWmHCjQOtKdiuy360tGbGO5DoYN2EJHM8Qmqb1VxepU2
cRIS/Svwf9L6dX4o21QreWnqMFkFP99AUFgaGkqaQrqaKAYn/ovRbQfpYMboVoWKK1fjFpzFAN+r
K/YoCDRZuC+yAvL2ILGJWjdUTCfMzBWtY9eL2oyEPfxARzKze0Ug/sT92sMfFfURjZ+ZmYeMSBbJ
jqE+TPEhiP9NFL7D2AfJldIf46v7V5irugLMFaV5amc4ScCSM9AGIatSPZX1beEG9JKHqzDbKpUC
IzVfeeJNH74C87Eno70cBPpc8bjq29zttJrqtYZ8CGEy+D7AJPagobYkbyvKD9oQz6K0ttFYaz2v
1pUluoUxOm2EDU70XkKLD/LPFl3D1NwpqE5TeHV785ZIWq+hkWhbQ/EXtX+pmAOK1Nc1OuqG0i4a
pVg3nnXRSGgpDQCmO2VXdcKT1PpbVAUHRMiDhuVXsM+VnGAjF9iV0UZtM9uSUnyCtpG0NsppkRnP
YqK5g3hvxCBmB85yug5VdS2bxi5Rm4XHLLd5tI5GOBnBLlZzJ8aFmmLgoirAypnYTqPf7Mum41E4
TBvITj0zlBb+qk7ku1aB9amgzV6MK0Une6Rhk5TRe9brq7JTLhpDXERRsDABwvvVZFdwSchuFiL8
IL223EiNbyDXDJp+j40m52u08I34yUoIXI1wiQsq935jh9KTiI6JSvlOjADsM6UlaAruCuwcFLur
MGjhMxvZg+KRHshXQc6/pUSRU3yfocqUi6Yj96Zr6FiKmXeoTXBsVbY5JzI+JkbIq4y1fOPJj7WR
38ppvcgCiFpe68pN5ITsBeAfi9QYkcu8khFGaxCGzvUd1iQLPdNdPbwctc8EHxR6LXX4WYn3eSzb
TTMtTXTR1HJcePVKSi76YaWlu0r+9HVxJafyxus2UnBbmDxv4NlDEays8VZrQ1fNSqed5W6Cyknq
T4rLaWPacQabDhlRiXtKrZ6kWKKJ9yAle3V4nLz3THTH5hpcJHtQYOk/e/7trIOWGpeBWAN8ulIR
H5886JC0cjE8FKvrmsonZKiofFfyx1R/yKZb3sWikjaCE28a1U6iG6E/KKi+TQQuSlZxRha27MHj
2EvVY8UB3rcIwJutWzST09E6lkPZEclJPcFYJAFCkWK0GPjDTULnqrjq1NbpNFSAQWOpMwMtAakO
US3xUdqM6+WQmMuhTJaJx6HbwGHgY+m9iAJcegHtmcPorsUdpe6fwxLWbPacEaEbFHyr6kPhcYL4
Gro7nLdwqcluQZrcKOltL0JMuwUYBSR2ckgviSZWlfXoGSYAbwx/8OIR05sKj/JUXfmYXEVct6Jp
C+ZzwcoN++telYDdd9yW/yoq75Z5VVbXuvcgl5ts+ijVSzO4UNp0kZo08RRAD+ntaDwWRF+qhCIv
wU42pAsthDem3o0KH0P/Jw73evXuS/nCMramuWoLPKgNhM38eFF0T1UsEw9AySrfJOykfPEK9o/e
PU1Ms8jdW+EU0xnhWoqVhaz7F2qLknpxgITo1A3ELt1ESRo1hOwmFYRFoEurLvSfK02Q4G+lTo6B
kaqvGvHZAPtoSMFKUT8z61nzWzfH5Ag2GLrtCG6l3nqc4nUYTlD/6Gh2Ggze1taoG/tltk7rZtko
HftKdJTxIcdQ2UTEWjMtGp7NeycMFoQDb8m9A0K81P+Ng3Irpumr3LaEdi1iCg146Z62WxVzGA9J
vA8bj/MJm7diim99Ibrk7DsHbT9x5SLTwm0rIjCCAeFRgiGlmRKmJfFyhHJqverwmJiFH881p07F
/tzFFIAZC+TIUexPd0KZyrYjdCt1Ilt/Mxnn2gi/y14qXcr/DnGUEkJnoX9cMIS6a5Fni7FSVG7j
w5tqS464QMQLz4Nzaeip3On7mPPsfkvPolISR6VizGCDZfsqWKTOLK19fv5O1Ex/vJ1+VIIOBLmU
lZKRmsX4KbvZdbwKPrXIeZu14PJFtyuciGqmRfDzv3lJ6ARYGAMYAFF+9O3S0SyQkq4pRDXBsqnF
beENN5JfLnw5WzUGtuQ6hOjQW+a5dSZlPJlyfx/76KMKulRNpcTYyXRXdHBuqmDR5OMy/z+knddy
3FiShl9lo+8xC28itueigLJk0VMUeYMgJQreezz9fmBrRkWoomqnN2L3okfdyjoHx+TJ/A1CcYDy
bEOFQzt6l7oP0D8tOTn7LwKdd7UnZcay/XTZ4fduDjWwqRBGmQTgxtyXxVCLrvMxjV9ovJVULL/9
FthdTRYdn+lq/EYAml7lE4CfLJjyG+Ius5Wll+NgDIRKLznbNi7tBm0tLelpbk6P6Ujb+HOk2RRL
cmx4o0ykyvqqi8t+hKFbX5bG3sDq3UfuLRd+FPWr1uW2rF+Q/J+JL/+e9H8a6WwPiV4Sxhn9P0o5
yleSNvS4k334Q1yly7Q4rwB7OtpcR1NrZF6D0yfE5GphqY9hp9pt++Z7577ghwTq50rEp3mdVyLM
YByNoiCSfBs+pA/CqrwsNoh+28EmWfLYtXmdm863YQXpLFi3dOmTr+EViKxVB2HRrowz+/jY+Xiw
otTpOxycVX6OabZqMM96BEWneihlzQZYfibKb6zH2cKda1bKBdqHgcmw1XXz2qyBcsGQGO3gWd6k
/7lY20c0FeMiPGfQN5+3ckMzwL0hIJpxjaEHJTkA3XvBrhHlVJbxi3l3erEeaR7xUVWamai+EHXO
OQJDQDMNnBajU/Or/QjOaOktdUdbK8micMRVQ7cOaKxtrvyl9XzO2Vk9do8exp8V6yrDKALV4yMm
sYXP2/sIQ1yXHslkYHhf+8D2xji3TaV0NBh8xfDFMl7j6FsV/7CiNbSkJbm32LhOI7aLOqFwULh2
2twNPBpTMpSWonMa+E9Vwe5we54sTbbPW/ooUW8PbrpQ0F2ob/VKWfSZsTRCYT0IxqahnhZDxRup
AqmkKK5hnDkPz417dhx6GQJ6iUbtELn60Hvu1XMV5aO74+DDzk5BHgTigMAuu0PZRU21qfQ3rR7O
QGaOn7UoRk5YK4TW5u3wVoLwYaZE4eVrUGr8ETvFXlhSQ+4vUCywz8t1HUE7TSv2V8hpZg+2vW6K
rldYVJCnHm+FcFB7MSJSFC+D63N+GMc/0q9Q0xwfhAqDaEAmmdEhWm3nWk5icMZYZfrM8zMVwSfA
aNR8kIOeR4iikPXG9kut6wCUfZ2gaMzLgg6encvt+vRuP5YbH4IXZmuiG2NND4tp0X3kxvUGsZzV
+dzu+KB+YSRmF6CseKFYT4uiyL6IFHNGYV/yvi7ydqFR7Dg9pqNL8GBQHyfcwUcSuiJMPTyAeWzv
863ieDvpziPS1LhayF8pCq0pd50OemxzHcactdy7oRnNQiVmLuHH5V1kaKJb0up0kKM3z2EU+fPy
K/0eIjKg5kW7ah1vY6ySW/dBuXVRwst4Y9+cDncsFzyMNrVvD+ax1WV/CFzGpAi33pA7MioioYlu
gv7/bDt9tGgPIom9PCTpFMm6Dx/Gy27db4xqke21ZbHFsHvySTC22vfTwzuagB6Ob7bV/EFoTXmc
NvM6ukMsZtvvEEPZn1eClM6Gml1qulz/BAnF7osmPlW5ttNS6oxYA8i4jMjmq6SvK/mhdskj0DV2
KV8gzWK35bMge6sha3cZ8i6W9RoE91L6aJjfAkGl1Yztc0ndUaSVX3SASmuEGK/UVEICy9z00Pix
R3Isf3AiIIxiqKxi+rd9cG2MKbotI3Wz7D5XnjKqOrV6r8jZ0vLuNfdRDB6CgZqR8Br14YKO6HJi
/8RCvUzEWzCKQAOUpUR/SchupOzSUJ+VIVv00Sor8cF7EYTgKY86dDkUO8GHxRqRTqmLG0kr7gAD
b9s8pobQ7fX8OwXrbZeO9hDUy6nnElrQi+gkIEWzovuxDxt9keveUs3j74gyUi5CvGrhWlQ2IknI
HLev1p1U3DSR946C6KrJwD+iheeZYCAz5TlSnkaURDRmMxgfs+J+oPVS0h8ZFHmHLu0mzbOLZCje
z6yuaS/+fpD/+8yTZ/d5LlaG209Nx4n8WT9gpLIul8oOQ7qLeH2uxXkExPCpxTl3K2iNppCskR2E
NwJYCtQh6AReWdeyXS3GDUU4pDCitfWK6kjHczrZ1htdwoc4c2gLLk8P/dglqUmSCjUeFzJQj5/P
jdyslUBq+S3CUNtNRJOpOVMJOXpt/Yowx0AYJo4xqkYEdV3i54H67v+ppHM0Fz4YiTY71RVvkBEB
Js6EbQ5vFGcyKS1ug6XraEttPTjpMt+rq6mVnJ6Vqj8zjdrssJdpuSHhRvAIqfXIzRwNIcHTX+ro
vXwwj7MTPi+FWpWnm7KpLv1SXOiejGfgvdf8AEx5OtTxW3kiV1pH+Tho+SVVhLnQov7WOuZO2eTB
iuajtBbW5U6tcZRIQ+dMzKN78CDmbAp1cNBSnxFzkpTU8YULR4e0wNbJcTS8+M4syyMgE3bhQbzZ
fCaupXmIs0/pVPwAifXZe9PXGrJu9oeWJZSfJaS7y3pZOOq2cbABXyXX6f6cbPrxPOHgd0xL6+A+
bZLAK/Pp7NFv3XXqTJK5uiNhrassg/ufhc///uTBV/3zf/jnb1k+lIHn17N//Oc++FZiDPuj/p/p
P/v3v/b5P/rndf6e3tfl+3u9f83n/+an/5C//2d857V+/fQPgH2Derht3svh7h1x4/ojiPeeTf/m
//UP/+v94295GPL3P//4ljVpPf1tXpClf/z8o+33P/+YzK/++/Cv//lnV68J/9mSunv5/jr/D95f
q/rPP1TlH1jmiUhUaCaFRX2qjXTv058o+j+AX4LKxPcYvxVlOqrTrKz9P/+QzH9gOENDmjI1Iub6
5IVV4YIw/ZH8D1YWVGB0IADzwdD7418/7OavW+evT8I8/Pzn/0obLBSw5Kv+/AMc6KfbCSkC6AbY
w2PdyBt/+r/PKwRRw6StSujwcSUFy8pQqq8VjlhfujQXV7Gow33xwsLxEwNbDn26jz0/r3ChUOk8
mJEvvaGKUrw2taLfj0Mc3qQ6koohJMLrKIMHOuC8BtLA7y60lN6b4SntjanF4b0rV+neV0P5TvZU
OecJDrz5IQMfD1SFZqWI7feyH7qdadEUphFuLXq1eFAqlW5fmOvmppMExN+0OAdQDqi8AdDfYtO9
cqMUKZ8Bal1fN8Uqi4alrjTaY2rSYc2G5kc0gbdSHY0zOoXBIpWpsIqBZq7NJBqd2iqpqfTWXVmA
PBl7AdEoKZYvlX68iqRk3LU0TYmkfSs9RbozxXRYJmGAE6OZDbYfJMbO6ofSpu3oO5UBoWDULPR7
YoAdWMNbC2SMkRnPQOOKnUjrD3094BdqtQpqPAf8SrlERwFQRYdwmt2MCM9FaUeJpQjoHoX7KKvQ
dgQ/YKcBlE3VHLtlTWt2YSk1Hq9pZ9lprambsU6xDNDz6moQdQOtu+JNNfLuQTR8pBjkyci5oaeX
l3TllBJ+mmDSPx16SVu3ea3beZF5S6OhxWmGT8h7vTR1sOzqjuC60C+KKm9X0oj6WNmAMhVRI1gM
CYp/ySiPK3jhwX5M0nArdr6OJqby0qTNddib5JdIeZZl+aZVqMjHzbCJvF65j/sx2SWC1l9ZSqDc
Bw0mhbEarg3XRNetLUV/PYAhUH3sTLSURTIgV50ZTWrnAqlzlsqJrYv5tgpyyXEb7UHTGtoiUoJe
GliCJjeQek+aJ0UuX2g9XWlN/Tz2qfusCakIOS21LvNGzOi1St8q1PRWTGyyKevom1G0maMYACgk
kztRG8I9nW8JTGchbile6/dhNSoKhIMUYF5RozBTesiS1hlqXImeKevadVHbGmKgMEZmOlE4qcm1
imKXpiTfcT4Xe1/MafgPXmf7oC5WlWx0X5tejp/iUEcEzNVDmoY9MCqtbul/BE3+JKl5T7YfR44M
Yh/TZ6Wi5xS8xV28L4Zcv88qsbHd2m+vfQDKU+8BMaf6mTnnGvA9bSW6WbbN+4xWWBvRgo2WejGm
K2j25S6QB2/JX5DteB4JkBoM3kSqhAUXcr/SlHzzjNZV9DgSfa9UynOKdJcaC8hJwJlGTDxdIwJ/
5QYW6aXiKT9CtBwRGu2TbasisEHFyFoKQSb+GHWp2EzcgOtCShPLbvKqcio/BaFT5GbRA04YAB4B
pAGWIATPopRY15xWwr5I42jl+421CjBXuZgA3Eu109BWNmNtVeZVfuEGJa13qVQukrjGcNgK3e/5
0BSXdYrQAugbQ77E/VdeF242PiC7qSIvkVqbOIvDjWGNwctQB261SqBHvw91yA73h5ZVOZYjWxz3
byeQ6kq2a/zj+3UaC6QWyJYp5ibSZZ5JNLuxRK2w/L1nztMYFJfSomyjij5f1PPNYllFTRvZaW62
9OezOt3osdaic4puJs3zvgwvg1TRn4RydCe3yeQWfat6bXW6970WBssxSzwFWg7yNQwcutuZoKO2
XvXySqmT/DruBTA4ReOttEASt1Kj0fyu4QDkinjtZ0AGlRbdLjWTqy9RYUbtonPVBuiz5K4KPsa9
FqSgttx4wssEOmea5Bvb1rC8t6wN8q3ole0X7CFasKh6WD7K2K4u3LiG5anW4R3qJe1mkKz3oghg
bYE8Aw+Y17Cu3UqwrcZSHMToOJTT4a0TWJILq8yD+yodu+vK6hliX9q1hBpLWlThahRy7xKf92yr
xnmIYmUiOmUm9NcACQHvZCO81MTXrjVlsjoV0XHxC42TR4izXVr4uk073LwNRs6SbqzEuyFP6lu3
GI1tVYz6dhJVsWOQCRt0muVrX1G8TQk8i1U/uTV3QVTe5jIG4dAu4ks6saWdZVxQIuwczt0xW6di
LtlhG4aAJD3sQlVD2A0Sq2/hqaGLGL1SltpKTukwepUWXqHaqT0As2SPdZluNw1y/VU2ardiE3hL
sWu9LTeg4YyUudEF5SSJfB1cvCeB+jR54EaVzDcv2u7SCIdw4aaFfsW3866sIORoT7jXKat8E/JS
WVVgy2Ib4TvhnfZyvhGTVrxUxkDk9gipMqLxWi4BylD7wGrHjUruIb9typuib/k8ZQd2E63H1HG1
EDpWG9dvAGT6b0OtvukQCn64atkvc67rfev1YKbl3sTzMhMte0Rg4aI06twJW7PaeGEW7z0TXwLg
qR54ezPeuq4Sb4xCQ+HYvRWtaF/kF1oo+CtqoaCfxTj+qvRZvunDAnhlloqXgSvl99BfWPWC3wrf
ojAsL2UPuR+z8sKlMQwiOrUJaKdWzCwUbjOg3JbYLdJMfPaFBsD8YEQYIUyKjYIk3IXSJPUre4H0
3llT3aQMI+PKUFPtasAy/EfjidbWVJG8Lv0KrSrdewp73Se1z8mV2Jc+uiuBFEPsbXCI3hSYy1+H
il93/OBauZE7KdkIYSyPuHB1CY64gtcgHxtPHsq+VwH4EaPkrogTs0QeOzS/tG0P5dRTxnQ9Fq7s
cFqBPfFjp5GR45Y0X1ymiYZuaKwCv1I4oWQhxI3ORaVWGVprXZsdKGehllhvpb6O1TFw9CLIl1Kv
Y7XY9pGdZxMSv1AKjsRaN/GQUKow2qE/OpC3pcGmVgdfXReKBzRHyUP/qdczMXW0xtC+Wl4BU4+5
Etdm01f1VeKmQEwzdPSvBbOWv6qd0lMMbUzp0Yrd5Esh19WaJNO4IKWI61XDSrkqaoGaj1qZ2wTh
xcuxpy0TJzWkSD+oqT+x7xTkPC8LX/bvQzMpnKz34VxoIqBOPwPqmyqi/zqk8vTcqUuanaqnAe7p
+hJbjNjCXjVXFe8qKmJBwqQqMKULszOGC680BOlBbklcQErpxXfSPVOg2JlzNOlRAE4xwrctgjUv
9jDDI69BgVMOtdjGtY7kLaGGD0UgFeQ427RCMqLsa0nCVqiD5Ks+ViB86H4LN0YS6y9pEQxPcTUU
8PPTKAvNl85VrFWIRhgwJKEp1VXLIllptTfRDvyqfa5lKdtGTOKVrxThs1RU4pPgF+UPrxfifaTl
XMWygXTaIq1z+T6vdAgsRqnnN6Wvxl8ysxKCnZBJKFzmUjcA181jFQ6GQk1wUXLW4xSilz/gZZRf
x7Dj1Ou89MJFtHaf+JV3wzrR3TsWWiJtyDxo06eK8mQhDOmgsGB8aUnUXjQWxNewkqJ7j3YGisxi
H5MXi0iuC1G41lDz2sZlUl94GkXEYhzaDvz0GD3rvZndck03uCgKemEtW7XHXq3HM5cj0+rqawEN
yASQFVa9KON6IVAkfLS/ICpeXJFFtaj6xYGxCXnie6tei1oDIwwOMWDAtfIW5pkXoNxeJ/shHKJH
SQwL9AqAAsVLteK+W8i8cC4HeYiuoY+JytqKkhEcNq++ndH12l1fNMRUaSXQa/R9SpVZ4N0IZQqu
tdZSedP7qMxBKW7GFmHXvs4bedvKed09iewQ/ZLdKk5i19WtJzXcr0okVjkHRDiW+xTp03TlSqr0
UjZR3e4azHyUV9GIJO4zKF4p/C0z9w3hOkyy4Hulh29tXQLoq0ChCjoLv6kt41rRUx41vgRu3Kxq
VLQaxYqxiYuMSFvqiSY7Rt1KD4YVJiuv7c0JlOhr+0bUqdfmjYpHeIMBmodCSNTBZzHJZS3I/uhV
DFWxKxJkupYFZDQ0qVP1S6zl6XWQ9dyJSa+5l50UDleIQ7Wjo8fkvZHXVTtLKpqNDi4NrFjV20pZ
g+6zBHwvQB13N6oymDgiuVhFtIN5l6Wmu4vFdtxpclF5q5je+koAtb5VRy14dzU98ReVEoWbOFTH
ZQnl4DIa+jLInrzJLTEf3QQnY4Hnkdh45hXN6/KyMTimysAH0xsHe13vL4tIxL81GNUffprmthU3
BjTxImILKgaa5UW/45k0knYKQopge5xVL6IQqHdioyES2FsKrIomIQ9Sk3Qb1kn3ighGsUrVJHmD
q2OBwFPi8ApzdOPCcxEVjNkpGRLlsrklMRQ01nmfIt4uI8QH1uRJiszBGRIDGfpGELaD78Nnbhv5
exUW3U5r0e5ruyh7UvkoqzGW+13bwoQI+1Ejl87CVdtLVWEPUlb9KLTcuEwKPQbpq3YkcUYKD8My
hRfBQhu0NUPQvkoemU+RXyqArct859axtvEUDZyfAAA/t8dETa5SI89fLNjj4QrFde2qMJvopR5d
jJkVAV6H0Gvhpqkkb99AZdzmShK9dn0srVOukX0kxt4Ve3WwkE3S8zdkN9L10NRSv0CGKgJ7qviU
wyPPL+AdSOFGquX+zvA1mN5KAcRw0ap+CwTWGhFKL+IBxLUqWAsfsO9l1yTxtmt9XBVqwQRwa+Rr
eJGYfCgZ/IsuYl0DAfmAG4fb3E36le4G/qaoZPFaqQT5Ic9Qs3UjfBlKi+5tgJJsgCVIJO7HUBxQ
Lsiap3bw9e1gSv71EEiuE2pC+8qrKXWKUUGDf0jhr6DR/8LbzL3xBo9suVMjcpUkcNIRsJRtoG0n
2arLJspq60nvjPah7tLYkfl5wBdgtxd+Utzz2JCvQFJTfXApjgYQCnXlXu1ammx9YpBdZol1J0ZF
cWVE3nBf8Ahdt33fPglx121CrUKvqcgq/SYWUapYID6Y71KqANk3SfHhqaolaT2IYCPf+njClLuq
jzL3WpYaH0JKKFiChfRyborXkmfK4TKJujLCTkhLCmHCQvkh2NpR9/W7QK1gmwS63gyrMfc9dVVn
URfTs4r6Yak2AtLwchnX+ECFjR8YC8vqNHktRK4vb8NYyJqtP9I5X1UtYiw3ghV3r53i1tW1jL0S
muWiOwE9+sRXTXJE9CuSUS2TC1VxQ3c/dHlinWl9z4B3UwkMXV0uO4ptxhFGYBSTrrSSMTUR6q1e
wONbZHbwqG6jSxFvQoooO6HdnqObfq7q/x511hwxeZ5IgyBTIm6pfg9FDYS4ll8OCpFH6nufu9H/
CqLromWhOWHOfbFCo/HNDqkRqADbJB7JT5dKfibG8YH8ijHrbw0sCDp5yoRXweOl2UjVt9ODkD53
J/4aBa4ooqEASVSoVn6uUY6FSQlqogert9q36ktxBeB9R3rISncfpLX+TYgX+hOtAxyUHk7HPja4
X6HBQX0OTW9WLoWItTGSKdphL3G4x4W1PR3l2BJEFI1CsAjUUvlNOwdtWFhUASMcdoaC/fHUYCrW
wp3qmNckd+qluMj32t+JKgHsQnIcfRDY5p8H13ahhkcMUf1LVK238cp13EvrSlsml/QGQUfwNssX
Z4Z6ZEalw6CzDniVWbjIZgSdPGRVGyVPbzO+WVgiLPjfHNnJwZg+nw56ZBt8ijlbopEBC6nKp4HG
lzI2FCiM2LgSnZnPc1HmyzQXU0x+iBLUl6K/0/Rn3sJnpu9YDFlXMYhHZkSS5iJLUm+kpPGsR1hu
wrJsXAPHJICrVaiHy9OTZvH1f/WtP3adhJbZ1IEwJQPtmM+rozZlN+x8GGqZKTsoYT1SmKQeor8O
hXltDZYGry+4bmX/DBD62AI5jDubRjMhzyBFYBq7GJpmEDZ7wfcwvj49vM+glp/DQ4dHRNNdNSG0
fx5e7I9FaOScv3g6OVGZ4neVZqQewTJCtNg5HezoBsdi69/RZqveijzyOXyTWPXmGtfpZSov4TfX
C/wglvJC0+3uzbiRzgB3PpbD/BsqOEbyFVF1QV/h8yDdSRzD81mSw7p2lJW6LPYAKgdgx2t8uuEK
tF/M635JIdrObfdO+I6G/+mRH/uaB7/AmB2gaY2na2hO210PFJSeIRQC6vw700svTVYMQxJRyp31
W+XI5JEfsy2wTlmODsydfCdgYQbWGLHmH2iC7S3h7hy+YeZC8tcaOgw7Df6gvZqPaLaOPmHNR1zU
LQzlnif8euVIP3jllRt8xYdnw25o78LYg/bbncN7HLkaMT8Rad/pmqmh8vL5FwSZVwlpjAiEwJfl
me0NxqqDSqOAHRr+Q2jqz/FOnW1NZ641cxatEM1QBkOvLkSsmBIaU3GUrU+vl2MHHHyAf4eYnTqD
GhV+Nl243cizlFkNy3cftZXTUWZyQL+PZHbIiF5jcsxaKgJy1RdxqdAad7fKXY+Hg7QPAXOcYwUd
XyuAU9GGEvVJCfPzl2oMLxb9gY0wQUjMwubBVlJOWBXrYC088hrBJ2O8q9mLCY5CAMjPgQGO7sSD
HzBbrG3sGU1o8QMa+VZKdJu32Zm9fnwx/hri7EhtItXrc5UImjpASlFaS6SZow67UA2qTSPgZDQI
OpWP0x/z2EmuHAxstir1IHWlJGHJ6GmxVK3doF6G8Ytbn93u52ZwtjazJC968tPpE/bOeLnHwRMY
0HBtrDPnvDXp8RUDLlEygA5g/jEDHaEAKGYwjiegTPfD/26+T5wr69GHC7/LlwYUmXqvPMoX4sZ4
ls5kTDNKx88NgnKfhnicAkRhfnOMvT4EFcHFnSQv1C/YueE5NoGqKeRM1Dljlzj+beQ0W/dadBJn
eHvUdjK1rR1ytsABnXNH3dHZ//WLrNlNklQhxbORX1TABQtLdHnM1emFdPTsOYgwm3A18akzUTNe
FHhRoqRfKvuod8+s1mOvGaiBCD3y5DRVUZxFyeJKy6qRVTQ9NwVx0YxrxX1I4m+Zuax8ro/CISVw
dGNXo1AcnNU5OjqPFhKTmqxYFuLEnw+immabn+Osuiia7ooUaAem4PQ8Ht2QBxFm+8QbFD8bp9eM
F0WOBJysz/V1HuNUYv04HenoFzuINDvGNTUTanAVbP3qrRh3LoZWrXkGzDUDUf3cCgdBZluB5gp9
eSwCAY81WGUuJezi86X5DbVcR3DOkammn/xbyvYr2geC+CCncOlk5/5ANKG9x9KD5iOycb6FtIAG
9jUql308rE/P4szx4LcRfhArDmL68ghbNiemGtONAzcabCZo4yCsPXfTAxRF2GjToUHwHDydCT1d
e6eGK39ejV0e/9zV6hr1zsgOr9tNy0vQWsdLnVfv4zkS4Jnl/wFPPBhr5XfqyGubr9mLqyG4THN9
c2ZMZ9b/R/JxEII2veTmHSFKeCg6Yt/1m5VuLRtJsCVOSE6wikkZExowZ86Wc2ObXcCFG+GdOQXO
UXyQANDQGjk9tmMbTgWgRMZpgumdz94IAF1Pp3cM6sgdDsqNtZHRtz4d5Nj8qbKOSDzoXXSNZudH
K9YcXAlPszH3qm/WIJgrN/cCGg+Tm14aIUlwOuDRLQ5GmWAYAoE0mU1cW2noWcBk4nkmoh27oPW5
xmvxQVqmt8LZ0t+xLX4YbRr/wfrwKoVeVoMEmVJqW4gU9QrHEycu9btMiDjL2uqrVEZ3p8d49Msd
DHE2qYZu1pGp8+VKek0gsoPim4y/E61kszhDXTr+/X7N5uxUVsZaEARr5DgpzJXaNBgYICQ+8vwb
v50e1LlIs6MZAdmwLinqLkrlh5cDihhNe6TAM6AQdTrS0TNSxfGERzTCPb+V6EKr7YI8phwyPTGh
bIiv7U0JeaCDFPkXYdnTt0q8po907ng+dkYiLo9YEI7XmInPRpl3OEhmGl9t2LnrZBOSBubLiT87
aSLS7juTxs84BH9dBwfx5pmWZgoKAEDiQVNeUXiJuAvwD74O9t5Su5hExGFIOu1Vdx053mr83myq
t+xfcOJPaOJDbOrRb/tr1NYsTwpNq0GvnQlX22ShNdp9b6JirpbroS/+zt5QdZ1CkIpl3Qec+2BD
lnLU6egn8zSS9rqLyH74akFXOLOC5CNXnXoQZbbtU3wjTS1jsUZfpJWxGrnngG9+9Si+nFfTm6ko
/PyIk5KBzNa2DHm2aOBRBV3gTg9p6qzNTl/ru/R5eAwd4Up3UFdUdkArduN7/X7uhv04n+d3OiWC
f4X+0JA8mM7ALTohntbPcJuiO9/cTs+kyI4XmBeugq24yijyunZ15tg5WmQ7jDtbMW010jofqBxO
Qx7HVXPbIwnfLtM7iQbBylyVdnR9ro8zY53+NtEfrjsHowXtKDRiT1Scx3gX8rDeSVeT7n2+Ls5l
FscueNjYuqGDJFfoFny+ORI5D7RyErY2hVTam7Jg4eCgiktA3sAOa8VE30wYRURl/HSLfqO0QvY4
MxZZ1gvbpgmrTQDcd5kaZnumant0t2JPpSEXoUyP1s+/zBwbwN9TYkAvyK6DdKu4T6OJFBBaVKf3
0XRRzVeXJsGCn8i+WGLNFrY24uBtuR1YtaJ5aAWjcYrGXElKZa50NG9tN1ZXpyMemXUsSxCmRv+X
2vu8TwJWUtHGkS8c1C9h9i3w/TOXy5HJ+xRgdjIIdV23ycBRJyOHJXor3UIwz2qWUXLO1vFcpFkW
UMaK1ZgNQ5HQQ4pyJLzwTNB97LaDM2M6VmKTeV0qvHL5TvJcfDrqIUVgZsas5dnSb8KViAeUZtW3
hjfpqriVPWjujdG6mLZTGZXAY6ItiA/yizQCBTv9CY8sGs2y+B30TSb+xGzRCBrd46Bu4PxUt5Yv
b9o6Bg0n0uEOnxJPOzf2I9N8GG5+g6paqTZWRjh5jRTGa/5QXjNGc9vavAASu/qeoZlwnv13ZKF+
CjvbhLHuod/eEFbsh52uqi/wAM5RxY4lQp+CTNfcwXlnNZrfZSVBwNZthn3ziACWGSIMMSUF+Bi9
RfdVjS7CInn7j78hl4Y4aetTvPjt7VFKLTp8VUs9TIpsMG52n9QYxuhrRfTW+Aud+YhHEmbC4TA+
PXV+F0+XBlBWokY439qm8iNqXGPw5fSIzoWYTeWAvXYbTEdZ2CByl/dJsqwGsLiIwyXL06FmFMaP
a4rhoK8DGUkH6z8rn/lpk49GxnDktXfn7sWdskJE5LZfGC5qXWsJTwp8QDMn8S77YhHcN5vszBVx
ZHXqElcDYkRIWPz2rNO9vitHc/p+OWaOalAq20CKmjNZwNE5BVv1kacjPDEbp9aHiVL6XESGCCAy
yaL3TjYFm+fWmbT8yB7XsZ7/UBRTxN+SRlUMsbQS2QeVqS3SQqRq0eT6IlENZ9CGc9JBR96Mn6JN
v+Zg14VjPMDTIhpw2WX8INvCUzteZLftBhGApRTwvqJzgV5dthIv/DNDPTqnBg7t7ARQGHMLtabK
pBKpRHXhhrh7V7FQPNZ6mzppKpyzdzmWTrE8SW1QRjVwd5ndUL6SSSHwPnJxH/VNOR/UC6x+3A0m
8aMjqFa4yVoXDe4oKfc5PTEwR23riD7uUqd3zHQlzPIMfggabiD5kWmdm4cJbjwMNP94K+d5jaBv
usSZ2VGD4DryrdeiFGWcV+U3FxzWmQzno2v3W2hJJsHTNCq082QKjkFgVUjyICAx/pALqG9gKlH/
aG6Qa56cUHSqBF35rElGvLRShAiL4DYYVHddq9KzGsccwwARccDOsP313KvAz5od4Ey0HHV8hbIA
vaukavaoDS5TX1Mg2gRQY92iPFc8PXLx6iCsAEBr+Ayrc+c3+hemKYzUckpyYwtU2J7ms10v9IWF
7selYtc4irh2Z+vntCSO7ZiDyPNCqlyJHDf9z8jgyCUnuw08O1jj+GEjeXuhr/wrfQVje8+Re3rt
HF/Fv4Y9r6jKldy3LHHeelQL3F2zrjftjla0LW/0u9Oxjs4w1TLuc9Brv/nOaGYopmUmcjIEOfa+
sJlNRJpy4Lz1VaXXf+NWlPGT5gCX4a3OszqXaxkTZlJVFGO2OVo+edy9iGbyN04c1r9FNw3H19+l
A2BFSEnNKW7JobACxCzZsNKq69Jy1TML5eg+n94S/D/1nXljlmWSaWHKgSPuiqtoV35I37T7s6/i
Y4eofBBnuh4PTvDCMJHIBsy4EC76lbSCL7hyH6J3FRxGdJOtAsd/VLanl8ZHOfa3g+Qg5vSbDmOG
mRH009gmMba8tZvSTl7cjk1QU4kW/ctwh4/y6aBH1+NBzNlNZSWKhTAXMUe3vww09V3H7ZzqmRNa
5b6S679x3yP6hLgTjGiVPOfzEBEh93I/ptjQufHWs5QbRRh2laVJZ4Z1fEtPikyoFOKmNX9CjIrp
l4FccCgjgOnCOKVCPHkw0M8uH89h847lSvLUe5VltjQ988+j8lN2hjsQDGwsvcC8+g4kvTi3PI6l
MIdRZstD8+TEQnAXiNcS/WMbgeKHaFe8K1fa3kWjb0ulYF1jEtP/nW92MLrZEomS3PIEidEVvexk
4bAbEXcf9P8l7Tx35TaWrn1FBJjDX3LiTtoKW5L9h1Ayc868+u9pGd/xDIcYHp8XMAQYAlTTzerq
6qpVa5WH+564tYnCUy+8f5p6Q41NzFjSNz2gitlvafatnWnBxKohL8qIx5LhpEvHkccIYWpwUlqD
nf6e4aJz2YB+uL+UVUNQGlrMo2JPWSyFQe0sqAaCfBnbbiWfOvVzyBDSfSNr+yX4Kf+/EXGjXuxX
7luzOpDAu1L9B3hztcg3XuFr/nZpQITiCwODFZBeGiIEMlEYqpycqepPISMormFXWymzyr+2DH4X
1n6/iC6spbY29rxFaLNAvDMJ2Sto0T1m+4FrQBm/CQ9Zt0dvDJ1dBPeWTaSsb0dmg3nN9YfkRbCN
lfvpwCgotFX/BZXUWnqD9Md/rC3OUFM1bTozcIC1ePqiypAYIhZ1YpRoF3nD19L2Gvm1C5jlfxEV
ZtjQNz7murf88wMWLqk5RmQ1Jj8g75DNqJXoo2MVX+575FoRCajZP0YWLqnJBZKiBkZEK3V+gqHa
eNJOxVHyhoN01AFrHjYLulvfceGlkxJZo5RhE6L94lH0+x2P/8n30c/paZsTb3UfRZkBaWpLpcVz
fSjIgKy4RPwAUrrKhGOD9mPvKxuHYdUIEFBQe5pgFdGujUhDHxt+jxFk5o+JNh/C9LjxqcQ/cXPc
6J/SHKNVai0fiaQaPiBsTJSIYn0IYPKN3ii7u/ZX+QDh43EzoVr9ThcGxd9fnO8mQ26W2XI6csGu
PueH7Lml3J89FefidfszrWFpAehbmqgCw2W+7OojemAVQUE9U/3Tf7bfzztEV97bf/hP7WPxZu66
HYCdvzQPKpHH6B2U9Vvlk7UmtenIDsUoFT0Ra1mGtlU6t0jHUsM8+Ee0kUXfkQFihVdF+8s5b569
tf29tLeIMFoWUdmwsFfvhr1BtQi9pCcan4fiIL1uJTwrV4OlGib9A5OH7Q1daFAzjpnMXA1Fk72L
9OwJtrjHaAp+hlOzEbjWgoql2qALYHgARr/sLGap345xzgEfvHEHWYRXjr/6U7mXjsUB4RdnVz5v
XQ4r9zcC5HSNaYphUV8Ey1Zq/EqJeDYZZuMG7Z9+px+Yyj3dP4Mrp/zKyiJaZozAZXGClalp4O3X
/PQ45FawAe9aay1emVlErNLonVr9uxXe76wD/DHOFz3wOBrVc3SE84eXhdt9qt9P1sN2Z3NjkctC
pt2EnZ3lLBLdqV8U/INdDvj7f9pJBqYMXhVi7Og6tviWOcN3gRG4NfZDxRxivXWe113iHxOL8BX6
Q92XYr6i7IQ+iX3WIqDjprK/7xNrXVG+1j92FqF/ZBgQfgy8/fd4W7dLAs8PHpJjs1MPsESaXs8M
DpM/L5173/LakSYlJp2kan871DT5RaTlJgscq/dWX7uz/KNRPzRdv3Ge1zaSOhmJK4Vlhe91/a10
q61ycw4NKtnzrgFob6jvGfk73F/NqhUH4JPNTX07LNVGfaqpPaupugaCi7epLd1ByTesrL3YuUH/
MSM29eJSkxMklVpRvpYfxBxDTKGXuTa6K8U5PZnVvtwUU1/7TJcWF9vXj8HgDxQP0W2qP5hhyfSz
dlRy1R0NeyML2TK1iE+V07RGAKuGK8WIUI3ONL/aVRAhc2LD8upswTpWXf9yaYtApTGaKBmpWBo3
WP6H+mY8xjt7VzwFZ8ULPC3ZT6et9HElPIk2OCMtsLTT4FxEDtB3mVmjkIkET7qzlca1+39/mdA/
0YhNyDMw17OEqxRNVTjM3FPVqd8qA1kopvSs4et9f79dB0bEqALJHHnjEmowpjPjwxIqXl1afepS
+0SOunGRCM+6zhivTSwiIAPVkzlUteHWkbQP4RauEaKxzhRwdh0E7PfXc3t+MWbJkE5CnW9rsvj7
i4MFOUoMlQzynKOMgFysuGYEmr7f/3srUPmBzwClYUPSd21F8lvHn7TGgLHhpzU9BbAGQJl338ZK
JooiB0K0Ou7FFOBy2qlNA9nSJ3KlwZsR52RUFEIFRpbfV38yfnR2kIAd9xkYGxp5ZkuU8uixb/2K
lSxKeIVDPUzod+Ds10udUD+Q4GsSh6vf1XBiAI2OHoLCc37Ld/TaIdp8m6045ZXNxV1GZOqtPlOA
L0Am+DKXvvkhDqDuub/BK36pAlxAAIZjxuD3wlWaEUxD49N+Ua2ZqpFunKdMOqW29WXUx5ck8bfw
pyu+SeGDGUTeTivja06TJUbXkD/lYXEOzPhra1Gs2Bx0F853dd5M5nxF7R5MLQWrZVsJAKOYJGP3
wnN5ntCy9RCqfAHOrh2qhwA9CZG6waExvEudPVwbWy2Zm/C/sL/wmDrVu6AQRax5jg/ioob+xmtF
8QDSpPuf8HZ4ZmFr4SmVI9EabrCFDAr40xZ+7b+mmCdb/D6FfSiI3iP+sFfgr+shpoFVYt8Cpgp0
k85ZvZ9jZv6TzJXN/BDb6cY1eHsviR/3ux1Gg9qwfyfYF7FIz9KhaERrsdknLzqDJk+qF4ITD37Z
T4JNmPlTAHIboWl19y+MLkJTFtlGkk8YTdKPQdl55qzsnPTHbNcbe7/qZqboD5ErqdayoWL7khN1
Om4mACINdNdCS0DdVLe/OaViE2nLMkGjWs4NpGfojGLQLKIgdFWeHH/M5m+j+WesJoc50A733enm
gGIL/RUx8winOyQE17FuqCEzaoDkIRrt7EI5P/TUErtoa451y4wIfxd+MakmZKu9MCMzPhdBcvua
y3/+35YifsOFDX1U8rQNbLJySFajQvViu/FQG93dN3ObyLJlFErYLkuzcbtFWhnnat90dBHd+Uf3
rXmPAuCudY33CsO49THYbbW6bm4GgU2AUQdoErprN936MezMtAM06AKlG/5Mp1T9bIXTj/uLWjVi
MS9ugacV5brrvVPlSrX1AM/uynx44HkYPMpVl2xcPyteAOBAh+PVcpDfWT5w6zQs06Rj54b4ZEyf
A+2zGW9EIJFoL24CRxwe8TgTGvELJ7DrNouUQiTGJVSUpvTAYIWWzruSO4hxyochTo73t+42+ohz
w7UDCIAamrbYukwPq1KOGuqoCoXULjkERg+iQduN8UY/9/YjgeE2QBrArawzZrEAACm9XfEgZW21
aDJ04Ve4kTYWs2YCnDjcybxsDQRHr/0glo2oiEoqj5E1QbSXHxn224g4Yj+uvxBOdmFC/ISLY6oU
QyOnJibGyPD07psuMXEN4UkFsxfiDPc/zi2mjyLzpbWFPzhDNTGLg7Xhoe6O+SeRGUAm+Cn+kjxV
T76blK75JThsjSTfevq1WeE0F4sc4TYuJmE2Idmy0SVTJtVL7K1CxO3nIrGy6ZtxJ4Feshar66rY
6Ua/ZHVJPu6jpg4fatva4su4tcJxwuuAEMDyTb3jejFlWjqlBpspo1HaDuIkUvJsIzKsJA4GTzJb
pvxrQRi+JK3oes1I0p7psSJlKBCCvQEu10rioRkpFArSw1DkO12uQ1Kr4qBL8Tt7+DnQNbEdqOCg
Sb7vN7dL5ufwmAIWzakGIX295HyG2QqhXXpQ8hN45Z1ip1ueKU7r9Tm4NrH4dsFQ52UF5B2xLWBM
uAlStacGpXVYdT/DZXdUnBj6tvbZ7j7/3xa3cM4SxcMIDlG8pgxcCdprX92aBb4NwyyOWG8wds+l
sgRH9YgBW+MQEhRt6QAfsKf5zjPkgzyIJ+Y/QblqWyOCt0dOmLTpUJo83GR7ER3jsejqQOxnJCOE
DKuh/y6sv93fudVlOQQMEedtddl4HfNEsRzYAECAdNo+C8ofFlhFE4laKXiOfWjCnK7fiJe3Sadh
8wwVIBCREhqL+6XmtRP1YyVay5UbQBw3jOW7oBTkyPYzxcNzBIm1PG4qMa34J3YNHZ1XHTT7koAj
l6wxgsqeT6gZLzOwun4KIPr9ULYfWyDfFS+pPFd3g1Jv3EHC/RYHA/C8wWrBvhBtFmePfrnfOHVG
+Rh27COyZ7lLGc1Aurxv96Gl9BtZ/S2AGIaRS4OLkziPgd0ScsSjRZsOqXNUOiQtqqOzT56SMySS
qe2Nf5lf0w/ZT21f/4b13ferFd+9+gWLEznPTVPVIb8AAJo3qB8786M5bE2/3bbZFutceBLk5XPT
M0RCdQXJgx3tmgdnL1ADSKIct9pet6giYc0kmxRnxbiB1rZxE0ToYxPRuzfJ+pHqyQNlUW/UbHeG
uDlXSrfqf8rDiz+3G1/01oOoUFGoUg2DrtuN7qoCt7+ROprhRqmc732eNWdzNMcPGaoIhzjIwo1y
n3YbF8QkGgB+CujAwOXlzsqCdbBHzzA+i32lbmV6ivkg6ztd3xUP4ccczkOXm208SXv9HDxDcw3c
xX+N/gTAfZhoI2c7mbmR9L0KHyNMfY03FxSZqFUEh1j7iBD4fY9b+Ty0XCmKEKQF5nGZ8WeRJkc+
Wg+Ek6mFkNlxci+PW/lHq0gyThGrrkPeAv96KD+r2rchVp2NS3blJXWdWCyyzSoLmVaZSSz04whj
PZTUuie42qpd8wSv8tTstmdOb30Dm+JdjWOSbCzrmGlgxzgcwOBxerXj2A0M0MSt6Qbqv87Wrwwt
ZwXZ9ZJnpI4uuBF+UIL2terzDQzybdgQJkwe7+Trou17naWUxaRZJXHUnfVIfmeD0jlOlp5+NLo8
2t/3l9uE6NpdxAm4SGj1BDLMbMBdjNba6VkAu+wGdO5WsAW5FpmeNWPAkEZDWnltIh9t9KAK0yAM
KwflU166+pv+oHv5wT5DJuZ152yHgj3D/8Tg8GFi7vK4NUV2e9nyG8gjyCQsE4K4xVVQz61etSMH
2S/M9ljUJKBVN8FVIQUq9bPIPicyZ1LKfdofqhKe7u/yrXNinvxXp8zN62v5ejXqtkFrg6kLxKvD
cxiM3aEzQWQqgdLtulIa//0JZOibdIbttgjSSw+SO6WtQ8i7OYHNt95BSnI+Qbx3yKvf2Kr/ocfN
R6YiDFyY6MwU3cJlG57ngnHcpARgohKRM6nGMT3f38ZbZ6WMoVAv0akK0+JZPFi4FuLImkkFZa0+
o8v9Lu/+pQos/7yJDUbuRDfEBKW76IaBFW9nuxRJ9EP7pO5noFTNzj9NB3UX731P2VjSrWMKczyQ
mI8VQ0bi7y/OX1uOdScpJEVWSQKkFwgbznKjHUdJP+i5+iAnyblM2qd4GpONq0JcXtf5GKbxEJRa
qXsqyxIhdBVtpOY5CajP2G2TKPlpRm2FKNMNx3Gsi+NUhVtA2tX1OoAU0I9itGvpmLHeWRn04aLq
VR0gH97jwR8ik5eDlADc7dXk1U6jX0WUfbnvO7fdH/FhLywvPixlxBFuJHZaf0ZwwBuO0fu/xzrs
r4KV4L/Qv7499dcWF+7qW3FNwxWL/pvTueW5RMxMg5gGnSminSBDiIErF9+j7xtLvU1bhGFSJepX
BLxl6coKGrWmMYMPB9nRiGGXZ9wi/pLbWgq7scLTogtVJsCG77PhDzDEVw/DRPNAYk7a1czx2fEl
QKBhNnr12H0Na/uVKnW9cTGs1AbEy8egI8gfjLguvgjkHoy/avhCLh2U4ZiejQOtnbdePQ3dnibr
BJfxdJqQo9rSvF0LJJeWF1/GiGQEtXos22PnaSEqQ/nX+99g5fFxvbjFrTf1Sd9UMibgXs+OaNkd
sqPlha1b76Hi3pduy9VXuoEnu9GuO22xf6ykEFd7u3hsKWZZ+pOO7/VdU/LQySq3Vyrp0ETORhhZ
eX6wUscGBScgMwy4X4ewLnFGSa6Emz8rB3z8gLIHKOLf0pLbovJrUevC2vKp3uVKFNgF1tqvlisg
jcpjeRg/UVIhvbRqV40YKFRPzusWlcGaz5A8MOFmCTZgW5z2i0gNbWUTpTY1ggDoP2g9t5k30r61
2HhpYfHa8JFXKJuMd1zMvIZoQ3WH8JQdrPN919wys0j54EDvEAn7bUZgXv/udm3DT3+/NJb3y+Vy
Fn4xpgkivxV2qv18UPfpIZKAY7ZkXrErWCMLuMiM134AxnNot4D7K+1UQBP/fK7lRVOYoR4GHdab
h24vunpx48Ffa73oNI31Q5q58UMIx+y4aw/VF+vT/T3eWvwSsam0Wun//pbKxw69dWK/f0Y+a/xQ
fmnd2ROpbvksnWUoyjY+78oL8Hrli+BWp3HTzwEr14/6XwPi0MqxOGue+biNqF+LMpebvAhyaRQ6
DXpuHP3qs5L8laZHOd+6JcTPveNGy5LtXAd0GCNstLtGkNkJ+lHruceB+qO02wJD3UJFSRMul7R4
KZiFlhhh83v3olO6m7/nu3iXHI1jcM4KT1DjOg/ZAYjvVOzMt/tes5Yw2Awt68pvJM7vcsRFiOli
NWjLntxzVGtr3zZdcUDt5I/CQJuvMa1kd9/c6gXMKBCdYqopTIgtknYHCYnUl7EXfUYgvaq8ofKU
HRCLfe9JQmgKclk4M/ebm7waSy8ML27+PHfUNlcwLJTDjIPxVWAJxBgIHN25cow/KPvpcesNuOqs
9NhsQxSw9CWNpNRpUWXlfFkEW1xaZPtOepsQBr2/qWtWHD4h/Smor24gKyMXf9cEVMjtQTl2hbTT
0RSNna02w4qr0ByCZVXnTQmWSezwhas0zFDn0shtZI3I5EXGwKNLkYanpJf85zrK1A0qhFV7gASp
KEEFfPNOmcbJSIueZU2m/lpV8i6oxiOaPG4VBhuP1zVTCMOgucSTCO7hhXPYM5PrGkRzbl/VDzFK
S3py1qoQVq1f9z/VSppMdZY6OBkyg7TGYg8hbaZdqcSGqzeMLAa5dKKTEbp2bByJN89IujXMnBub
PbGVBTqUFGmiOFQVAdhffzupy6Z8cjr6bk9MgZzlfbIPD/mjYTHsNRzsrzHPka7xtthIVjyTIowC
xIEF4zaLffV1x247C7M9+iqOg6Ri8ymMX+/v6crJpg7A+DML5BAs37NyNUlhDQrUrVX5cycNyGqp
xJb7RtZSTtDTGkgNKI54OCwypXIcU7kDBY9K9MxcMqGKamvzJMbGtml81z4X7oG6oODh4Ql5/bni
uGlqqzU1t1CzrxDwu4TvQ5HK3lhuMq6JT7+47CiSCf15WAbIMhcL6yZbzroeWzDUIIDduOnOeWkO
PbPP6ONsMmyvbqQGNyWPIZM/l1XTXuraOOkGzbWi0nnqkRh4CKQCTUYmQ7vvZqDRNOERf9JkX34/
2FP4IYQJGA5ZFdHgSkhFbXzZtQ1gNpV3K0hhip+Lze5RbJMAk4vScXQawfqAfhYspMN5+qh/T71/
32kHskKNTOUlDkpqiUx14K9qjIgNTx00ASVlag5QEpnf7y9r7ehplFhMlRoVt8IiFS6jyc8QTtVc
Q5/tr5VZ2w+EAB7owVAVG1t4ewJtSl8gcQDqCTjJ8lLvbSeOMxVbw2TuMxgydhJoqY23yu0zDCuU
x2gBE8Joj1wfCrXQ6skUJX5Zz/sA7nsnfGb8dvg2Kl390lEtPDT2lGxYXdtHAhcZGlNlVPoX3mFJ
TtWnPkV+LZjfy33zMKkp5WQj+ePffy+KErxmuVzBgomc9OJ2NSennTroTtypRU8yU8p613Zt8jSZ
9UadYG1F6ADzeoY6grC8WJFdwYGi5g18JnMOLP5HBMY7kbdKfVtWRIi7WM9I5JrRneOYI8sdxVwB
cra3pK1x7FUzTKhReAKzAmD02gy67EUYlS2tET1HOTx2p+nVRDbg338c0Af/sbK4tmfNagfNYcuY
aH5iYueHluovKcqG/4MZE/ZSUZ1SyRKuF2MXqWVVBAWX+Uovt/UTBYDzEGxJEKzdLlSaEVEC2sbw
0eI1bqNa2EBnzXHV/Ne28D3J7r+hFvyUlN3x/opWTTkUXUE6QG93g8Ux6UKbDqaQaftSaeiDJmbQ
eoo/PA3NuL9vbO1xQesU1Cx1/pVmLfXkEQkq7mgE6eqEmetG3edaXwJ0QCXQneOgRHFIH5816oxP
sCeHu7irvs15oL+ViE84yJM0fuvSbgh28qhqG7Hktzde37Vk0NSgTcAskFbIi0MeDEFqy8zc/26b
9+fpTVB+mjzO40f1JCh+7m/IbbYpEnYd4RNmUA06hNf+FOv1zAQ6MQWEjtf2phs79i7SVSpWjHao
Hwzty32D6wu8sLiILYESyErZYFF+qDPv717G+DAwamEe8vch3YwNg2LHbnZUDODStKTCv0z+uhoB
yzSUNQhj2l1w6o7mWT43QPTT/fZL/TbYsJ//GFuyJUnWlNlaiTcXQ/tHnZlQTrXaS6L0u41V3R4b
ViMODF1ligPLqAbgdG79kkvnb/0vdJcSUmg3O1LBtT04ab1w3zwaw2Z2tm4YhhhmlkXnUvz9RdT2
xzrLUILW6GP7z5nUvK/H6UWca7dp/Y/3V3lri6Y5VBYCpydOxcJXJCSOtJGGolsn1k9GrP7UuunH
EBV/jeDz7pu6/XAY4RUuwFYrCIUxkOYxN/hw3TD8Gc3+W1V1vjs7ytZIxW2OQhLEFY6SIK+EmwZX
XstlWE0ja1IUuqwvavGhr5+avACAv5HgrZqi4WJzl2tQzi0SvDhWojmbAsZ8IulVaoc/6OH9MOXg
xSSuHcKiNdz7m7hmEAUlVaRCzNcvv1dkwa/WKRJHTct2acFjOVQoOcDTpD2am8CbteYZRQ269wIe
B5uvdu2KUlwnbQlMmjMw/ZWZrlW4jRcf7F27b9OHGpRLtMnqveYnHDlFECagpagv4nNWaMUkZSwx
zG1kziZahcYhG9r9/Z28NUNRQ7zvBBAWMmax0xenTE0nJcnQCkfBs35pIRvmfeeTIUkoFt+3JCL8
Mjwymc09LwsYgr246rXIMDvJ4DzbUvs9yhDH6IctiNTaagTjKPUn6lxcv9erUQYkOf2Gw5U5wQwW
RvuFjjS6VNA2bRzjWw8k/hIYGWKA9PCGJy/3yVo1XRzjIPTi6BgZL1FfeemcIe+8UVVYtSUKT6La
xbyXWPXFN6pGvxsURcT6NnjrnPqhNpRwh8b3MRtQpoqcethY3QpqheVBcgJPpgpceDlPz5OxQCS5
1yg7K4fQc75MKTrq7rS33yNfvwsP0t7ykiPqJvsi2kVcsoiZH83/wTnFyCzsoCIwL6lWdKeRah1B
VFcvnZPdFIw4B7tsHjaK7KteI86ZqO4Jyofr/aVTMVRyJSJl0CveJI/1k1nPzNuV+fjp/iEQkXB5
CHS4cHnx/K46LBy0jhotUuNJE0TDUKD45+jMVP9xq8m16jEXZhbBo6qaPLAT7rMslOW9GtsMlk5W
CjxlpGapqx8RVd46e6s2BQ7GoXij4z3Xu5jXWQQTMBlvBOngCThz7PlRULlJbfbMsNmNOyrFh/vb
uRZTLpPYxXYmKcRxxEccpJraA4Gr8EZ1UDemb1bGLSh/6SAvmRWAGntZwKiKqZcSk68mMFwZwvGH
kSY9ubJgi0JT4WO4l90tGYkVr7w0aiwqGXMi9SD+8MpozNys75nEeWfrG0tb8ccrI4sNlEoaJNHA
yuoM3WT7IZRH5LLTsxnU32etOlKBf4EZc8Pq7+x0cQyuzC78M5YqP55s1paeq5eOXu+P2eP62eYc
2trEhVMOzphnto4hQOU/fJTUd/Iv8MFCZGDGUQGh/DdkX7fpJP5CeufQ5AE6f1PGS6iU+Apxy+9r
uI6k4qOB8rinDWqJ0mz64/4hWHdPaG9B7vPUvBndC1Vn0KnU4Cl/5U8o3e0MqJy02utlT7XgDaHZ
fEiPlPP1rZOxur307OiMiGt3+aa2/aqN9Z44M2VjAJlpG5/reo7OSIhv9UVWjjpnj3FokM+UvpZ7
6iT9MEc+Rz2KhpfUSD/XWrGxkWuHgUOuQ0sC8hQdvesIpjbOSOTMRPX1n0HYbWiAKk7u0vsv7Yil
XtznbeTP8CVgRzBTRvu+deVfNkA049T0O7Vy40PkCb7Prn1uUzTE4Duiee9uEdGueamgQVSpKIIo
X0Y12guwfiqJ5sZBx/BdvIuVaUevaI9Dexsuuvb1Lmwtg9kUDqaeNNgSEjWx+pI4KHjaO7qRhzny
quFYaPtt+oGVdjbVhn+WaCzCW4LUB21BzPYH7SBBsZS95TTv9vXj6GXcvHp2qGXPR9TvSyZ+wBbn
3goa4foHLAKdqpTalNX8AJ4ou/4sQh1jNt5w3nartS2GLYMHCjcV9+/iEVaErQYeu+RNFBjPc1fv
giDYbXxGsV9Lz3XgMxOlde7BZefJT+fEDhKqgn8vpzn2J1RQwTCrpy26uLXQwsyryEHpGNCfuT4k
fhj6jVGJoOabz000vxSa/AhMdCODWA2eQkRMzCJxvy+fks6oJqGWiRyTQw+ffwL8YF9+L8lsx2Nt
78zTcMq/yrG3VWFd6T6hVE9ST59HdCaXaf3k5FmUi0pumpJoF2RPADygJZW0MfkSt037J5cG5NdW
Ze0a5mbdsY5/JW3gf1RhSt3ocK8ULK9/zaLcYhSy3SgAd9z8SeDKogcxvBrv1TM4yh25wb6S3abY
aZ82XGrlO7PrKKMzhsmIpCPSyotg6BQmTRqeqLDWTXt13MWDG0FtAffxU+02H0vHq95Ju3/f+BIj
dYQGnrzUc5a3SWBxJm0Z4eXe+Knl1W6I7OP9ha1EVwE+h+qY++pWoq4JZkWdht5wy2iUvjSSpfyQ
BqCckjbrZyWst7gIVo4/NEa8kjg0nJrf3/diH6s66rqmmeAUjaGXacbafMyaytzI3FatgNdWmCNg
nGF5WiaGMyyJqTM3bJv6UzXr9SnpwuF0f+9WisUCB0RZWgwl8iq79ok8DaXRDEegCdFYeIGCakHs
99pT21S2qzphfWJ4kA6Ib22R0K59NTDAAmBPcfVG9Xm26sHvVInw1g0/QqXPDkrM8JA2A36yJ2nj
0K34vnhmU8MHr2xQQLpepzU2kZ6ivEoPL/Z0CgmSnR1Se8PKWiX8yoz4qBeukSFPWkstZsYf/Q5Y
10Egv+u99DyhA/xfXHorTnJlTyz7wp6M2kztd9jr/Yfoc3nW9zBRHgLrFH9DKfe3Bt7WeV5J3f4u
UzOXS8liWYEcmhTuaD8wXa7b9g0tgQwWu6neyWWfvoS+ab/BMJPtxqDVTvLQbCWnK25Df5sihUil
aJkuPiQcQQ4ifJSmbWtMXaW0viJrVrpx438PDWVjLm/Na4DPUO+j/3x7Y6lK1kU9R9Ot0lFxqyF+
M4rpLTOTH/dP4dpnBN5AfQsxCOovixuYprY0l4Di3YwX4lul+cW596XkcN/K6mooGwiWCTHcuDzr
ellbvcaXM5Xc2FN30Z47nf527EzKRha6tiDuSTG7jbIO9Z5rv7RSoy1lJzdcoFyvztB/pPJ+vr+a
tXQCkMw/NoSnXPq+04eBnUHDFj71P/TnJPbys6Aktl5s/zD9oRzVQ/kgnbdEEdYcUMzP0Fagjsuw
1bXZktGV0ioq4hbDDbuuro6mkWuuozefg1Db3V/k2icTMmEW7TyZgv9iHzvfsUddBTnW+DHEoVX8
xc7N7wzPbDj66qK4oHlCOybmFqmBPTdQgwgFcWN4pJn3oJnUXOTI85tw47OtrYiUGRQCM4e3vZJw
HONSRyGDE1ukeyvKXjuJfXS0ZmPr1pbEQ50yGDkHl8xi6yTVz6rCZ+BwUqq/Akv/mjeVz7Smvo/K
LV9cWxQdLRV/VyieLgdMBjvoU3uE267uoY3SjI7Ws/NmgvB1/70/kMnadBLAK96Uac0hLiu62Iar
Nrmzy7S595xiLh6zsti6MVeQ5QItwvaJP4hNC59InbLMY3/4e5xS2xXHOTzIg+uPjJdMBwOJ7wmV
ONNTmepv3WxzwHjtomE0FSllehh09hcfMAu6Zhpi7A9ev9M/l2wq/AVo5LkmNMueEIwrdnrjwTKU
2W6UeNH/oGBJ8+TyNyxiDJrDCC5F/Aah0WN+FkMMxlF6aN5t09av+eulqcV2+1VYVJJYbp98kqX6
VWO+3bJT8I3lRs630mRjVYKzS4C34JlZ1DsTkHdzJb6s9U46DN7fiivRmxK4KbNQ2r6t3G7D5urq
Lkwu7p4mj4u8NjHZzoXm8lQvduCylSdoOIqzZAx/3j8na2XPqyUuqgFVmtdaa2AvPhcfOh7PohZQ
vG7XPVduOtJXAGpENJAIy6NvT+qUxJCPu+Ukte/GLM+etMzx/30wQ+2KQudv/MgNDnWu47mtbZJl
JdCak59X887Rw2Jf+XJ7qhMIYO7v38rngmichhs1AWCvS7imMciF0abYK5x6cm1EE93KzJ7h/38q
JDKI+9ZWwidYXkVBjtpm5GnZfCp7lOcjhtRdWPjMp1jS+0PXtMZJzeB5uG9qZVwHuCKoZIpwAIao
B1xf3wn82CnABCH2x5D4k3JSzScJBSBEqMKX8pvgUYjg7fbCZ+OP6C+l27C/tlRIJXBrtKaYZltk
DzD5ZhZVHbxxfp1Lcy8zpwnA/n/Y0EsrwmkvUqNMn7QumLHS11/LsXHnMnb94ef9rVzz/EsjYqkX
RupqaGuAmeQMFaQT5R7MwobXb23WIvoOoLIKMlZGHGjIB+lL0f7RGfOGkZVrhqybli8EWKLUtnCI
HqqmDII29oqBb683E+mdX9fpN6Rn9edy8ntPr9L4KVNaeR/U/RYJ+doaoQtg3I87VuXQXe+i1Zfm
UMiQ71Zq9m7WsiODOJ6tbWUoawdaqAayQsOGeGjxscpkFOtR+FiUfKy9MTgeggMHo4m/3PeK1fXQ
pKdwoZF0LR08t5UUUCvbKVXlx6bmtZ1KpRfnsJzfN6T8roAsSqSOAJMzAsAQBw+/661raydvi86g
ajYOU+xJBbFxB8ZCVnZB3E6eE03qeVKK4KUKVelj07ayF2RW9xjXY/hit5aM6q7M/TM6BdAFOPgU
dQ92dvxZt6P9CnJc/WpPvlS4oTGU72JbRUOyaMyTXcrp18gpqWBypaExberSuE/iSfmgzoodu0VV
Zd8qPVHp52eptVe6qnsokyh4sWNJ2Y/tKO0DBfJ3M5vsL77ZWL/seNSeKyWLLE+KtPQV+sOIJGdI
6KiF8Tx+thMz6VytGP3XuFbzU4Zg8dfUkKlD+aPtv05lP+8lCEZTN0vDuYHnLNe1vR6b0Qdw2clB
K9L4YSiL6LlVQ+nDOJbO2Ujj1lXSzjqWfpzzwkjS9mdh5/knomTUuoM8wqpHjch+1VvZ+eaknXKO
Vb3J3S4egjdERqxnpZm5hFjFUzVG0eMUGAV/W8F7BBl39KCieXaW/M7+y6/M2Z26qfjup+H0EHcD
gpwWIb/sNNUrTD6fUcnSLu+c/FFP5OYxrHOGKEt/yLyycUiImLbam4X9UZsGBNs6BFVg7Oy/Sgyj
fJbNAbIelXZjV4hRA4oUWbVT8nZzVnDNyalpkn+DmaNAv/A8u4/HMop43mpzpz/Fljz/6pw+9YKg
HTcSpzVTQHgoeQiszU25Zc7N1Jl6TOll85jr4VNrWXu1Vz/eP02/A8DyMJELMpmABu4tOXs7TbUy
p8DHgtQtpn15zvbxYSz34UeRO8Gls0tP/R5lBEhv3MgTk6XtUaUr/5Z8LzbWvBasLn/LInnDkaNo
rvgtPBGfqR7v0/BLF/wsxy3mrlVDEGISW/iPN/Z1BKF+q0SFeLeFGSqgYWFJj8EsD2cIjiERdIa/
NjZZBPObTb6wt8iCSetNyCuxN0Bs3AI8fmc/lO9G1zxLbyX0A+/RloMwbCeayHHMwLB6bB7i45Zo
7VrpRFRB/7PuxQZDvdarksbvECiL0NMeOfrjF/tc7/t99DOgBRHkNJrdLbKAtZSBxplQO1VWJsMA
/UEOVfP4rxrpoRaEXpq0kfnfmqCQTbmO5jylLpod1580jgbCmQJxJlLpMHYX7qB/v/8VxUPs+iOC
atfoYonBIfRPFg81M4mhdm6xoEpfuuQHlwGE0ZGrQ/Puq1tQn5W+qrCGaJTAj3N3Ly7uUIHlVJUH
LjnxCoYLe+h21QizkfrLP1tIDoWPEnO1nZsmO+uPLaT1bfTBOtR9LBdc8o3Yi5KEvpVPrNVPXUYY
6Rr97MMt4sX1NV5YWbij7FvWACuN4M8DaLcP9tLsqvlh6J+FGq7imQfnWUVbKT1W0D5HW0X7W5CA
w+ONSE43h9fH8gkXjVFTFCEpC8+PKPYyVQ6/xJkdPPSVNn9o1ME6B4oaHuWpVj9mUNJrnu8HW3XF
lVc5IxNIVjDtJLC99sKv8gRtMz23xDh9cNJy9/+R9mXLcSNJtr/SVu+Ywb5cm+4HALmSzKS4Uy8w
SqIQgQjsO77+nmD1VDEjYYmRutqsu8soyhGbh4f78XP09+yVrz34XH7oJt9Wgvi4WDU/j35Pjbqn
x4UWljalHYw69921900jfn833pC1cXC9Jy8AjQuUn5L4PlUCp1/R5Tb4uR0GpAP4IQUTLXLfpx+Q
cdbhlYYPINCOwaUTvVIoJYlKqLZyj2MoihhLmL2ZCixG/cmoNGpTL+tyKGFUbDiwJtynbcjNrZmg
M3wIBCV7rDE/Pi4dp/P75tSuFDeUgEgMKbpz/NrLyw0ZHLTk0tJA149TPpNIrbh/2VfNeUM8MsEi
IjKuZ8XXVB0bpatgcHIjdMZsdbKEX12yIIb86RXICUlA/2mDS6S2MpShYrBukNf/bBTSHrH40PPS
gQ3PjJEPY76OjsbLJmZX5tNESTsipSlU1sREkay98axxVxQ7zYZupMbZL+dWsAk+mZI2AdUaniII
g/immT5Onrqn2lU11g42hfpbpoA4R6oDjXIyzMok+pgSQFj8POpuDPsNh9B3Rw/s4kN4ef5mIBZi
VH+bEvvk0z5gja0DBA5TIp+IykGx7rZdkO/SH9rjcqv03K4TEiQCP6aCo1a65Qujr2q7wRziZXCc
YnI7OvH68oiWTEiXUjnaxuQSmKgLbVXSaj/RcvUbJrAqGAFka9BqejpnUJSNuqFHkjKz6fRQoECx
c3mC0POymZlwD9UqHaQKDkoGoKqR1masYiOKp164OwMEOZ0ejG8oTW/ivZB870PjsaDbZUzYDPoO
gpeaEOMB6zzeMNK51QY9n0avQ2plWIvanPUt35DQWTl8lV47m8YL25dyhzr8RvtBrq1XttTzODty
XOrI3wj2Y1VOe3gu404u+M3J9QBcWrrKH/H+pntRPhA3TN2AHQe6Sj8WZnzuVgMB4/+urPywiHgd
90aNlVX33S4uAvWm3IgeFn6oDsnVcKNu42O5EMfM2QQXAuAcGKgB/Ka0m9TI9twM6QDH8uKbtm1B
kpUxc4UyVL1QLpw7G6gNAcYPXgtQWkgb1yxzu+IZSq+6xxzfrpWjy/sF/MtM/QkylH8bMaXHWT4p
Ocp66DgaeKDc2zfRGIzpqv8JglwojJthWn5hzlasYrFxwoUFXBih3N5S1RxgmQQjhDsbniuwZKFd
OiBvLg+KDDo0TUDXSzC1uTsIkY7QwIRvO0P8cFBlJVmJYi8wMC9pnhwnSB4aqgLLw/QbV6or3oBQ
VkIjgRzzRimWT1HwEtPi0t4UiUd2ABjrC+dgbkviAQGkJI4CLmhpn+gp1RnL8c4cSjbsvKZlYV6M
7W4a6iVYyqwpFLSAL0QaFe3Up7s/y0vOJwV5kspM2i2fiu65Llh2RTM3W8iVzJpCTIMmFgE/kCEo
A+3JlIhUiabGoPwa7NckLdmqcpylxsJZS0BqoLoEsAHomk4HBbRbaut9jCONhN66tZBo872uYOtm
KPPfiBUBMrCgaweyE2SApMXyXOJlaobHZBI31i4llrNS02XZgpkxaSqAWECa4kWLNo/TMdURoGSG
jYUSJOIQ2unqBySjrW26KUN1nVTvdQdKPxDTLCSVDDFZ0rsdSR5MJS4EVCLl27bqCVXaKQXIJmbd
tUI9fW+CIdpwQYs/QF3UJ7ldUj8dTbQdlkQ9WkWtbHOweX7TMwrOQbWIC7yC0ZJregkE052+fkmn
ErBJ4pRBHtfurZG08bG1GHlQpyrb6hRKh0pdauFEU9sV3XEopylTHwfDwNQuiDuT7orcGIMWc70k
5zvjUD6PWL6FujSig+ZiqpHm7f0RIs2h7sZvWjXc1oPTB5d9ptgf8vwiJ47iGWSgBS7ydGFzM3bH
acSxKAH8eKtKVw+ByMpAk8i9dJMwFcBWB+Wuxs6cvWV2yiJi4Dy9BiYXIUaF8t5MK11upR2PB8S4
3Treok01f6+uuqC+ztcxC6oNmFc3l4c8d0cBiwYsBrwALvuzMTs11fqpFWVm5TiFNr0pD2Bex2am
SM3EdOVB5xuptAe2XpK6nHvEChyciYAO1cSzXpTCBdrWMj6Sif0KvOfhcJ2tGU6Rtal3VcC/LIfd
c1H+iU3pmUQLhyoFxXjHPX/4s9HfvocwH8Ag/XbpPly0JnkkTacq0WJYQy8iuSVBGZB142c9Gv0t
3L+Ll/6ca/p7Rs9o6obBM1FEgj303YfNTvlurvKNh4yAs7H2oGJaLzPU6WLG5FODaM0VMvcAEjjS
vcUNKzeGDlGbcId0m37xDsWKPWjfrAOqIfvkW4pgRwE1dLGdwAGAuCPUwd8VBSCUGxA5L6LEZyIf
EM78/UHSEkckmlAqxAcJZVhB0sfcFbBn1ZWxAZds0Dx6ZjgtFaxngLPI1eLMQr8H0ERkfE6dR8Z1
kvccAXPVjMa3PJniG2bTeJNkjB3qKkf+UcscguQMxIxeykapjn3RFu82CmprqH2MTy4gHwtPQDH3
0tpAkRyFHlSPRGFEWhunwzOdM8AdRttuAz1VHtGaKDw9HoMq3XWNUS881eYsQt0M8Bzc+mjzl3yo
qsQOUTgsFmMe32hZMX5xIp4Gld7kK4YYAXdIZrKny25sZsmBCBV5XngSPNckq0ZkJx2xwKnOTEy6
nxsGuERddUlndm6RT+xILxS1p82kqrDTrem0EgopgnOrRu4890Vr/7LDmrkBcbBQ2wfSHGxphhj5
p6xEnXuZPnQCLcxLa610+dql/CovqqcOujjh5WmccR+gGgdHggaCejBciI/5ZCxBqKvQ0bVAMeG8
OUpU+nVVPyQtTRZ2ydx6gY0BvIXIuCDUlfalopRpEpPG9itQ+viRMxxcbm1/fTBAqOgQurBQsZGD
XJV2bWSBsMw3mfWW1vSomMUbqZYawuey3sh1i1YKVPxAWCCFg+CTdJjbFzaQhLZ76BUkSNGEp7p3
A9SY9maChjxoF7WoT1HbDcpsUIMqt/OtnXlx5zv6qO2HyTQ3E6hKFh7Uc4cRT1CgsoGcQJOEdP3k
LGKoh4OEIoFcWJA5KPJMNX2xavsmISX6vCHSt7CyM1sIdAqGEC1Cb+QZpIETU9EKi0JGMWqGXT2A
vB6U6sBhjUpR9b9jDMkC0ecpFKKkY981Gml4jVRq4txUqpBq+dpbS++yuUscCaC/rUiHvjc0gMk4
rAhpXUGh6F5PgetbILPJgsUrXPxtkss+sSZCxE9nUKec204Ba+am2fU3edD5/MmFd6lAvK88XD4j
cw7txJrkXpKocd0+g7VhHd+Vd3UAqeAHwexkr7X3ZW82uzs+TaV0VkCaOORGD3Nxc51VxesIAW3D
yRaSxnNpO1TBcAnjKkWvnIyIgkwYmbQEZq6ABXCOOoA0EEROQlA77UQXIga4Mq8pZFT0bbL5dScK
ACCyhsB0ob9DfsdHg50lI4Nx3r6M5EcEFc7UogtPldmJ/GREijZyoR+ZCSNFbV9B9PirTcArUjdL
7/cZR30yGMmDOFrU4rEJO130SHQU05ALvbwFL48Epe/T/d6ZjRZVKizkELVoszpsk5dYHReszG/0
vyYMKZ1TMzb62+JaCD20AT1UKNOBfP82WoNyfcdXMahsV//ZsCSn0Qw8gVgE7KU5LjgND+UW4gLJ
r8c9WB60ZQMI8dHtfjqqqshISi1IJ6D4u/ZG0/J57iyBW2duEfTWwQ4I/dFDJHfXllkL6depgpHx
AEj7VutH7IPUJwoJgfFaX5642ZUCvyouLBCyAbwvOUBwJ1fVABEgdLynd8YWV2gTRg8GeMztdXcD
8qRq4Zac24EAUJroExDyLnLaqDZTBZKhHuBWibnJbO+ZxPm2038dVwh2LVxUKJGDJhFl8tO1Av97
VaErB0y8br3XIuu26JvHLjIX4CNz8weYBVq+BKEXUtvS/DVxq6S5UwoWeKCCbwfi8yPdDOAfKV/N
K/JlSXt80aB0h2hpOWSFB4N8N1y7b/q7EDBzHp0NaN+rzXLFfcYnnQxQmsjKoB5RdezHChtfy2IQ
ei0VnGa2hCXaVtE2AplOQE5P18pVoEHFY1Rd8N7gz8QtvRcrmswEmjDTtLm84WeHgw4zAEEF26Gc
1TP4WExZi+lTlTow0q2FrsDfsADsy0eVDo34UrSt69VkxZ6YrAgVK0eP2NbinfPrx8jCo/svK9KV
lBVtotXibk9Jou9aZCJ3EJlL/Ziq+cLtN3fBw5bIJ0OgDJlYaQuYtGlNs8T6FC/K0TuSW74DDOJV
SBu7YbWqdZ8c+BN7qHf4f6vFHT/zKDsxL72TpjYGuQC6wHz2VEDsCpS0CC5sqGUkAzQPmpUIDtma
Lmoqz1BE4C3zadzSSubAVwzUhOHKMK4a2h9d9FPjN+7qTFuXoABtRnKb1EwJImX08yFe2EkzzQen
HyAtMp3cITc9fID6Rb9JKzBKhvEBbQhQfiAhuIeGu/a77ezAdrRiay9cbOkSzkuKjvGYQ20JGQ0k
m2Q8QIKmDjq4LaAHcdhcQ9LGj3ZN7Ef3/Cd0LlbjtkwXhjx3PHUh0wb0KsBNsjvVRodVidaAzn+k
AceTtR671eXzOZN3Rlf33yYkB9qQttZ6BSa69Z9qNv1aIHiWQpLZxftsRzo1WsadJjZgJ9kZawp4
ObCFhzKAsw6SQ/fsIE+ohkrpN4OPHvZ4kdd1diqRxEB5RuxheSoHkxUmtxBBmpRNq9w0u5Abnb3g
T+ce5Hh9/m1Gms4oReXGTD/AAkMY7cu9UW3I2kEO1FynocU2KJiHl1dw7r5ArxF0nUDkDw4Z6b4w
9M6N3BHEp2CsrUE9AKlzMsT1toujX29sEo0eIOkUgAv3LNXVjAOoghUQ/E195V07vffauioFHlXT
/MylycLI5lydoTk6kOJgmj97SsWWpkRWimhs7MutO7WBZ4DSb8SeGb9cnsNZS2gsAiWNYI2Rb6m2
zl06cgysSNWjprwoNrTfWBtG+qKws1gO2YsYgsUSJxpM83JalCZ2VCSA7CNiwUIhK4/hrETfIF3X
C7fi7G5EmRP9rkiKYGjSobMrRGORATB/vRpX2kO9yQPvzgH8PPLbY3rv3S4iIud8JOBSYPYRpBRn
dJOeWxQm+OD+ZGvWgxqicSBh9LD/9RDiyurVkmMRt448nZ8MylW63msqbvYwaJjfJmY9tu57B5lS
5Mr3tvl2eZfMRpvQlkAJFIX/cwLGUc9R/40QzIDAdW1C40g86quVhvIG2bc+fb5s7yOHdDa4T/Yk
b+KYE9GdFGENSBRqBxUFPWArVvr5HqmS6+nLqKHo+2d2JlrBZ6Ll5GppSefcy+cxS3uIKRo1oxjf
wKN9M12DsCBIo6Vetbk8l1Dt+GtmpahGbWPRMIKZ/RNTT1dRqN2xnblWt1443F6eVzFtl6ZVimTK
yFGHWixjkyZhZRfhUC88hOYmTUTwwIyiW/+MecCxp465iRAxyj0SEqfZ15ayTbpFlua57W+DSAfl
BziTs2vNqZIGzYriwaqpT1alP3tmdudw73vN6M+yZpvLMze7TkhtARML1LeQQMHUfsoQeinauPoE
TYX93vlOtyWKazgNo29A02UZ0zN74MAfApEhIO+QUZNWCj2vfdOiF+KjJh0PgItshTdJdxl4EfdO
Dpu/s98/m5SiTAbQQW3iH7CGJ3YAbE8dqJnztRyTBe88F3kBAyYqKwLlJ+fqFK2qwFwLxIiiD/1L
Ytv5FXKHxj5lNVlV06BtSARWxtHMgPFr+RK/99yVB1AfKi0gJwDGTzpxk4dykpbDfJ9U67xAYrJ5
9cYimLylJqw5S+Aa0cBUBOXvM2hDrBB0fEWIifLWbX3k4zeFA+DbEA3rciQLz7O5k+eiGRRPWgFl
kHkPSO31iBnQjuC2ehpolHq7VOsqELOPv5E9BCgU51sFNFAwfJ+eBaSAI8/qHcBoWVJtdaOt1lAS
yw6TVy36xzmXhYsczeR4cYrr/NSWLujHDAVwPnVfH5QiLD8q633oosAdsjDb8M0igGDuLkcyTIdf
Bi8Ymo5ObaaFjp5XFYg60W+FuxyxShpQQCREdqW4+XUiPfC/Y9lEi62oYUsXjWIPIO1jKGIbQH8e
hihJH8csQc5tjNhSY9DM2RO9+XDNNkZ21rYM5uQ0bVSgbWjiFXiLMBKmGltxaoRJqt5H6Jn0mZe+
dcRbOPUzhwFYBaTHcPAAK5cndaz6bKxzimSpVjQ+Tb0fwHRNgGUoQ1jo0dIi6jMXBMgVUIYTkLHz
CqFXqMlQCg4cMJ6mQU9eyjuk0kWzgYlYgqy/052zSbb9dbbq3sYHss27gL3yu/RHv8tQLdwsJTBm
DiieKQie0Hos0HKSS0d6suv01hWigq7vxDomWgGRu5rTpYTB7FSD+wR4KhcvFl3ycKzsbZu3gKxN
GQCTOY++elryrfCa13qsl7AHs8OCRrJQOwO4Ue7cxpuvypMMBzRKAdVCTxRbFVqermtEAevLl/CM
LxAyE6IsiOgCaV3pXDLLUuq0BC4UO/jWgbDnNrF6uiC8MrdxEFaIni4QDSHVdWoFeBBF6UBkAXgB
Xg1cBfcI2eW9BSJprW/9eknmb25UuAvRygSRy/N+9HECZ56Tq8j0O00AsJhvD0+X521uP6Ay5qAq
h7L8WTOgNtWTlYhroNXZutbsEcXh6MXl9V2ZOZvfsAV+B8h86MiDy9VhlilN1jKkO6xMue8c8uzo
fe47SkzB5GhEC3mi2ZGhyI7ON/i0s1AiAr41EdoM0OpI9lacvrrF+KOyKhDJlnzBgc1tdKQBRVcA
+AcR5J7ui7KzkkkdYKtp4sMYuTvuVPdWVT9enkARZkkxOp7iACQKBAVyrZKb4PWUgsREg5mi+pEO
KXxl1oU5BBeHGICqsU8LP1Pz58tW52CBANWCDhuVLdRK5NG1IG92bRYhns59ehifxANdWan3dNOv
rT1aWe5/RyIHK/fJpjgZn2LqgjTgeYw9JPx5D8Z2Q72zLfLkGYmyujy6uW2Cxj1kUsD4gKYW6Uh3
nVuaaS0YQfR4P+nmKuWNr7g87PtxoQw+d5o/mxKf8mlMA9XVuhRRNNHTzqedclVki9pf80ZE06mL
U+bKZHJV2xbIN1jIKY6ar5hfLVD5X56xuc0OKAn4bkwDe1BGlOWKXsQTjYGhtLouVGITslhFByQL
WgMXzvCsKUH1KpQOEZZL5wqLY9V1hHNltMlNlYAnrLWOoLdfcOtzZlCgA1ciMPiA5UlBXT70EPLC
D+HWyQb4LtwfxlMX/bqICnSKhLAYEk8uKmbSaGw2aJ1GOfjsreGoMHLtVWQJHDOznT8YlwHkAr0R
bqnTPaYQo8+AJUcZnZrp1lbLQvVNJatpMDJr2FYKm75d3g5zFtFnC0ZeyxAYfynit4nSGKMKrRuv
7HdpPf7II2+H1nU3qDO6kKSYWSjsN7S2iUUSZBmno8uB29C6BNLBtjORowpGawG213Za3qsLl9Ws
KUD8gBFDuH/WaUa7fKwNjssKzLHg6UQWKdHvC01fX569meOK8B6kowjvkR2UZSGnmo9xXtQoBYIu
xR8Nd++45fTrJ1Y8xQRbPDr7zzIvsZ6CX/wDnBIfdMjH6+7ecp5+fSAomgoKcyhbnNEBuZUSR12L
gaTd+JpO3kud6Uvx5NxkAU4KOBsC2HMsq6PGlZ4LzIiVd75lcJBs8IWpmjUBcgT8AwkgvMxPd1hC
K5aaIkaxq+6dWdmdplULrW5zCRzH/WRDfMOne0DJTG6SRNj4Mum+s562LNA247o4tDvRBfYbxRCw
SwPZKUgfzsG43ZCUACfBHoh2If42jTdqr3xBhLGwBUT4IYUnqIOgLxL/EapUku/RBz7pihD2MrTh
3krqu6TA0Dz+zZ36h9oal9r5ZtYKb0ZkwkD+AUCMnMlXVKv8U68cHKTOD5eP1aEyzNZdpcaoPY9U
8PZMyWBvbYBHQg4mXN9O6nRCi68S7/Qxbge05VT8q+7Y8erycZhxH8gQ4Lsgc4bzLWN0vLqz64Fi
LnLP3aB18yaL88nvy2zh6prrR3VFIy56pUXTiDzpCD2brJmQtx3B5oGnsv5EsqC9QbvItbUxqa/8
7H9opb/c0Djj9xENClSdg2DgrDwE/vVk1Fu0NoCgCp1jKTJaeKLoUGZtC9Qsecm3l6d0rlyKmMZG
MI92RiR2pf3lOR1tGIfFBNIbTeZ7V1N/oKs0mO5QlUJLDNnWx1FfNcyHKkS2WQx8Zjb4yQfopweX
9xF6kjN8AGvLY6VRtq1JogRqLAS2ssJY1WrzI/HYywj9LbwFQDBapNVL0nnYiMTUUYzg33mS7NoY
0BUW5c8VODGoqid+3dtk1eok83nHq7AdCSQ9TDcDP6lnHrSxe6JeFvLGeFPb9jEZ4xUc2BszpoPB
4ucBcDTfKmAGkmkKyO30fdQlr3iSvzWuGmY8v1Lr/M5r+S5zrKA1oSQVl/p3XeNPZqZqm2ziFGIe
pufHLZ5jDdMejRQnRx/MJxE9+JlGju20RBJ8dkogJyd4SaBUhgLqWYtlW6TQUHDwaq+j7kWlw52Z
90cjSfeXd87ZusGMEFu3gQdHXcyR0tdUz2O7BE8v4nrKE9DfJ+rWjHN3N1l1lfrcSHXgwNlSC8rc
6OB1QbEJMDRYvaT92ugmGBsF6nUq6iAaeQgQYtCov9yTh9EJFwB5VkBr0bh1uiutoe2IG+F5NjLd
9/r94NW+hqAFHOAL4fjcSxBZCNDauBBSRBeEZCou8oEUEQ7AGExrXofkh7lKQnDYJSvjxtt0B88O
+udUXbJ7toBwoSBfBfoQnKXnrOkRtYpRF6lJ0UEkGtPIeor92sKqBQzg78gXVD6jGjRZYC4p258t
44dxNJaK8j6KuFJIkHvULnJg6H0VnFbIa/hdQXxleLm8R2cdOU4Cdiq8OTyqtFv0hpRmZaL5zjiS
yNdCZ0v38Y0JqCDb9WFzaL7223K1RNw158U/W5VcGrMSjXscVstBO3pMBVHSfaIjtKqdhet6dhoF
eA/c7YYQkzvdplXZDw3leDZmU7lTzPSh1ctdYlkL0dVcUIAgBPUj5CsEzfOpmXFsEp6JogBENNw3
jdpjQNGoe3d5teYGg8w83r8aAmuchFMrlZt5aaKCjBs0kLiIKk3dmSple2XkaXjZ1OyAwOYpsrVI
j8vQOhKXLU9imLKs2q/AY1XzfsHE3CZAgzv6UYRsBjptT0fTjGA1ZCpa972xxr2UoZqSJ+/E0L6w
nDz+xnAcZABFYy96UqSZa4lgfbQwnJJ84e17hCz8f2RAVqtiHA/EXvCkc/O6qgcfBJjBZQszi48s
HwDRQPXiWpHjTrullqlPgB+YzB+JfqziZqszfXPZykyyDyw0QLmhWR9hristyii2F3fQK+Ra0Rrx
EABir8rIwqLhNzThG+zKhfyUmPrP8bsOTB2euq4BxmQRTopxf3qX2CYYtVuI2vqe8iXNu92Ug4o9
e5zy0Vd7fU2S97pYwrKfISiFUQi+AjGP1wna3CS3B1lZpbBBJPuBjo6vRDmt2AroD1m5C+OTZ1Q2
Jfs6A1dXEcNU66kBWAMDy2B73qPxxCj3bdXdTfESklDeKrJJaRERXqgFVfAqtuzYVxFZFd2dViwF
GmeRsWxG+JBPK1eVZdbQHCMb920f1pCh4muwCIxfta0NjhjA0ZLYZ7fpg454EaiEZYn4jySwvHk+
r6O0eSY16TrS4ROEFJRo8lVWXZCt0xvz1f1BzVDdQZPnDdwqME9WPKjW6pUXAnz/xdF89S5a8Rfz
gMfEohbZ3K7+/GHC+X2am7FwKr0Tr22FD9vJ0Lfl6AKeRwC7GvMjzaPAi4e7qRoXnOqSXSlWGpij
gYkNdsVrBeDgbb/WVuZ2iXlOvh7kpZdiWxOq8dFEYKZGlG5HzF8UdPooK1xaWsllE62OsIeFiX23
7ldQGNNAhCBkvgA2DuxtchdjUbNA+8VsnxgaMmNgj4WK8LkuSkUgTJkT1AAU1gG8rLT2ioHu00+8
mKwuO9uznMyHLdx8ojiF4ESuTXml4E8UNY4+GEJ2B1qnQAn4VR2CrTCMYv9XczKwhxzJR1eIIMGU
O+ISs2SeJ5YNNNbf0zx+qZW0RKY22S0MTL7bPwyhEoD2CQu0SnI8hJmDvG6BAl9yTe/UoJ98gQw3
Q3JHYvRa7R8LrNzSS3nOISEF+JdVWQ8CVbIyMRmsCo5RhfrsDVymMUJ29DMycEBa4MmeAG8u3gTR
w3i1NL0zrv7EvnSr1GXSuUkG++pXJXrMsm7jVE1QFVduPYWZ1yzc1bOTjIQhGPGEJqBcv+9UG7gh
Z8AJ8ZKA5mh7H17d6JG6yXphOcWFIZ1FJNjALIwbH9BmuQQIVuoB5SoMDAiUlWr7GUjxsIn8UYjh
Vje/uZRIuKOgIAiXzhK7qLqXaqmJDbSLtz3iqcx3ngkqf9YmBm+i4jf7cmduO7Xw2VphYUl8b7cE
2Zg7n6Ly+ddXSF68T4B7pipmmO+stdmGWh2ITn9nQ7btLd/3z0az4L8/oBDyVH82KTlwVeurIY8w
8HKF/Ja9iTZG6FxN22jT7Th6B9ckbCBvktzVP/Y5mkugecj9YdVC8XCJ5fNM0l2c4s/fInl5wNJ4
qgxig42r8glgFVL41ouN9pooRB7Zj/zhp+IE9Nq+9r5EvvpgXzm9v4QRnQvWTj5DugmiqNCrhk1i
L9Ct/v7nWQbgivrq1SJ77dwZ/jRmQyos5UXZADoNY8Pa3tc/ue7nh/pDXzLbji8pdPBWWmAFqr/c
0XYG6ZTm+4P56VPQYLekKQoO22D+gfQrLjzBE2Nt9Gvw1C+3YS9NrCGFpnjMelNBYM/c8NssHLbF
Sl1rYK0CP8zCjbA0rVJIymrHIbrwIE0GdfnaAQGVDcadsfvpNd6XjkMQeugWmQHOUkfyjMohasVz
q3Rg1tyMqywO6VUNPd0hSN7IFhHhXhv86maRTUlsyAtnWKYGqzpFiz7Wkf5MdL8GRYjux1fHchPB
eegvBlpR1tpP66ce0v/LLX/WbCCPWnJbbUXsmuZY1/wneTDRxS/6+WHaNYKJ+yJsWt5MS2OW/FYT
o2XYEH7L3AiWQbZB/91vSBb/OTRgngXXH/5H2kd2waaKaxhaVsPAVELqfqneN/N6grv524S0Z/KR
sTJOBKxmuG+TeDXEL2RSg8tXqi78yMkewaWCmw2Mtigl2WeFjLJzHLPowSFThdoaPWUIMMMBjV94
vHxwbrlrtk53fMJysfXyBXsWwEvmJdeekipxFQ/mneaZZFnQdc1S0DBnAv1d6LJCMRvwault5tWN
PfGeixEOoQbx7mjnHborFkAJY61faX2wBEM4P+4Y1WeT0sYfmVk1U/dhskWHho1+zOg13kwB+Lch
hxSBqWPpkjyPESSb0sYvWN3Xdgmb9g17A7XKxys0aHy12tpYwyhYvA+XJlZaO8WikWZpWLs+sElA
dN/dt3AtUIDvQ2yZgxqy9ZJPEzMnb9fPMyvdwUoJBlrUkUBvYyS+wwxom0BJo0ygl7e0irOmgCMC
YlyoA8q1RQsI+DHvEM7mHtuyEuoxTmyNPqXd2oqXqIvPYxwsH4oKDljLwPF71nedOlTTKwUDy67J
pg8Q3q6q0N7oARL+RxFrxVVoHHKKGEsPlR3kebZLHKbn/vr0G+TOKRPkaZy4H9s229k/jVC0oo3F
h4Zdscm+Lov0zW0hVOUhVOHpaHyQnw4tmG91j2OOIdQXmvw1Q/Xyw8H99/fh/8Xv+e2fe6P+1//g
37+D67SiIGqS/vVfx+I9u2+q9/fm5q34H/Grf/3R01/81w39XuV1/rOR/9TJL+Hv/7f98K15O/mX
FVJNzfilfa/Gu/e65c2HAXyp+JP/1x/+4/3jb3kYi/d//vE9b7NG/G0xzbM//v2j3Y9//uFiw/73
57/+3z87vKX4tc1b+o2+yX/+/a1u/vmHohn/BawK6iwgDoXw0Qdks3//80f2f0FRXhDm4pkFrJGN
JcvyqiH//AO/BeJZKFujvQjdikhZ/vGPOm///SNUpsAoAdCVh4KA4f7xv192skR/L9k/sja9zWnW
1P/8w1BFxPf3McfuF0ojKOsBtQHADnh18fNPESjppsauCv6lVo2HHvSwftVbKTBWEIAqdfCG6xpo
CYxYeVWraseqZld1Yx8wA4U/1uXf0HOOqrB+UF0gymOredRNKFl1yp5FHFyEjgVkgIbG+FLfEiu+
iXVX91FJBqxGycAqQ5FIgnPrfTel30obBS9zzApQwuQQclTofZqUPxodOU0v1lW/qiA40LvfBo1/
Y4yFltm/2WbzA60LqJT17ba0kigrjqZGG+8hHRojiK1StGmkmnllEq5uaJKZD8xG6/hgedq31hhB
+2Hy9tjXrRpYjGXPEBWPKqRIlOKLghakXdHH0WvUGPaxjyJQpnK8koKcK2D0m6oioE3UHUiSTZOv
gSWnwKDGaQotp0DFskLVNIB0QdsHE3XomrpVrIVFSkBO6DnxI+k849YTwgCFOzZvMXjV77VkRLGC
Rpx2IXQ1m3hLS8t6yW1mfdPQUxBYVPWYbwyJsimNkq61Lq42wxB7Vylnj21l5NdVVwHECJ3po4sy
WOqXEERH07cyWU/OWGrP1CmMBm06eYcXh5qo3+JGIQeKItMXmxbxPTjX1RakFxXK2Obksrcmw0f7
RT7ZlY865XhFPAXsGzF0nw5dPDTHuI67K3vIhxA8choYqyyFPucwDtoYCJIgOeTcUL1BRDAgEWur
PN8KcbuwG83HRIvIzqWt+9rrzPH8duih6Gkb6XRjQqV7DfI2IH+7pN/ljsAXWS3yH37RK+66r5X+
tbDG8rYmtR0K2P5D5indrsvxXyjG65u2GgHbiPsW6aHOVJ57tLjsRtPpw8SymyMY5MguIQNoHNSJ
7zMrdYqgVkmxcyvSbbo4qXzCpmxjo5KPdSJFueFFO+30emI3CWeGn6QWQhtSs6vJTpLXko7Kc1Fr
WthaCVt5WYJZHXNOwtqynvsI6jsWtOmjMGknb4WyRL4zgRK6HUAe8wzNsaj2XZaXt31qls9jUjr3
EB2LXoE2sl4NSFPjSZ7Y3c6bVBs3c+loOcBWAhDDTaFOyrt++Om4lXMwsJ1iv8HvdJA1M5Er6pLO
EaOBGkXuWd3BIM60HW11WjGul7fROABc4hUuatxN3a6BV+1902DYj05K4tATpOmQto0OqW4TFKay
zvzOBoiehT3IJ576KhvWXa6BtixztOsE6dbQKNPhbqiN5h6eqH4lRqesrKoYQjNxxke3UsmVjUan
NQWp0a0KiMSxLerohuWDc8tpAiJTbn6tRmc6doAeAnpDG7rvq9EIXCdKIoiY8dhca30EcdHG0YCt
5lkQqw4DliQqt0UL3KZRZ+mmqZxxGymGto7GdHoBGfZhLAvQySDGyFZK3sbvikNfTJU/9cS9spr0
Z15qcH4RTnnVJFdq24SjNWjhmGVko9Nur+c236fo5vNJqRr3RsEw6W6ZBKwu8s0QecjF56ja5aOh
/n/mvmNXciRb8lcGs2eDWmwpQour1cZxRSadwilc0elfPxY9rwdd2ZgpvN1sClVA3owKXudxO3bs
mH0L4nfXkA3uRZlI4TWZyKFz9ILbmH3VXv2LehnL8fERPkXpimlv3MZL7z+EsLksu9C9Vwi1y/vB
nU5zNCQC1hRzthGxXBG6B7Kmbw0ej8YhlQLLtdAxYasKCemmN+Bq6iT5TQUnKIStqP7txvuve+Xf
75E/iIx/XiOY5WEZD3Qhgi3+FC8QuWpOyHovKvkvqSESecc83Ei0nn9Hu/7B+/7nx93Qzr/dWnhR
wqVDADwvO1vwt/Uh+LanGH6LkIlklaxgetvkqaiouG3Hbv8OG/+19f3Pj//j0lydYAxjfFujM8xJ
wyqRUCJTFNy9Vsl+imE4645/w/3+FcD952f+0enwkSlqvPU+SK5Ed0Wc/p2U8A9lyH9+wh99DcnI
Omh8qxuXjhoVFsP7zd8mg4Vv95O2z3Tn59gz/puj83ff64/ehjarrENq71tY+GQzAsmy/914/7dw
6f8Vbf4Fof4/0ev/h7gUzjH/9precO9fgalqhl9/Aab//IH/QqbJP27eoFgFxIYi8pnRGPzP//Ev
ZBr9A001fKmADBOc7X+hUv8fGDzgRofVMTZvMXb5P6g0+cdtSy0DmIRWE0MDwMj/Biq9vT7/jkmx
FnrzUoboBX/bjfb569vNEhzwIBjP3DyusOgj8o2Ef6MSgvvan8j3z0/5g1iyXUibDqGcwOZzkWmr
9wO0e0Xc1s2ZtmlTA1i5/oZzKx7T1IHirGmbPZNT8NyI1snN0E65wF5CjrgPVQ4pspfXeFmvXR+A
LY/G6NjFAgzn4LvdLoM685lOqNChZX7Vp8Q+xYT7V8YH7FfFfV+soT9tvYbpHaT6/llLOplqrQXc
wbrILU0wuDmyJfuLh3RAxJ2xkBSTy51dmEI1ltYMy4h9ZOlJtY18RDqGxVIBkprndnVTzG276cWP
HX7xw47bQkV9eu6TzJDbNsX4o7sp+u0i7haos/aFv/GCMUBxnVWwQ7zmSAuCk3HqWa8PkqI9d5Ol
fQkVC94TU895przumngUSdQ0HU1eBy7KcZjSaKla4JUDjSNM311CnljM2opHMToLjPPrB3iywGBm
tX3QFDG+2nH2+bLjfU9fHGfVF25YVGWhdepiFH3/HQinPwOQYjrSpia6yGmd3wfQW4VVJD6JQCWf
yuB05whOSHJ/HcMtMpLtxU+atuqxILhBGu60hd6bv3nRjJZEZ8nBW+FrsNS0PpIp8ZZ8rCHdzpsu
NQdkzgfHdBzbF4q728896HL2NFjjXwYOXFuL7gu/injG7deY3FFehKwCRzwsiVIsH5gjN7oe+Cem
zPzdqGi4uHxMH/zZ9Qu47KyVX/cTx7Ls0H7QOstOq/SyUyTV/JXWpMP/C1YQ4hzgb8ynMOhPE/LY
jtC6i6d0CaOyj9lQxDAXL3iAG7F1nfQVTr/RGVFQ7mlwaswwloFuegdyDYitG4R0mm8T9s51HX14
2zYRRjsoFBec5+kMH+/pfq454IQclo9uFuHBDVpy8BYfv6i1RlbuOqmyFmFcMh3G1STnfrvE0YJ9
QY9vGtjFXWIsWEA/yX4xwN0n0jswAtdKX2nA622Skngj3Rqhiap7X5z1EC79sTbDstE8DgojafeD
iOt+J0fNNgGnDTqrzClHIshREgBTJN3FBzmGkDH69YrDYRDIJ5B6pdpfqWjsFRuZPs07qe2xSZB/
fdPIHHm3mBfsmJu9NpPT5Vhl8bexEtBW0Y5v5rAeHrHuD7uoNh5VnEsSpKfQ4x3aUn9ZYaku26Qp
VKDXvU/NcmGwm/7tqEDdD7qWh8Gn0wuNF1Ow3vArUpynDSUr9G62Di6uHzd7Z3CSSvWhexUMed2N
lihAy6xTdBI95prcJWHpyRonItCMX1W4ZKRQnKWbmg3jmHezF+yjdmEsX9LFqTqakDH3owFPxfUH
tifCrhcpKL2fYIfiYjfVY5uFs7BwsKNjyoQ5WVtlsxffRXNEUIR0QHOIDecqQaTkLyFSiLyH0EOP
OZAOG+us9+4mhKogxiU2IfSbSFY+eg0ycfDKLqQSohWvyu3CQ+jY9bH1hrXgypmvmFiH9e0JhGuZ
EUe8rc3abZGpQc+oHeLZrL0s60TaN7/z1rLjBE2YbuxRjDaFK1k88Fz4gmCEEkH+y7PpKqIa4wza
sK2BzdPdmLbtNh1dceTEh8HZMGfHuOPBK+iHGD6skNwQw/uNu8RpCSztb9pM62scQt7hTYqgt/H0
fmRru0VwWvSlW8rKBF38xomJC6p+JPehkyGGA69FDmHhevVaOT91UyiPczI6JyQFYcoi2mSjbrUz
jy2le4iB/DMNGN1lE7p2KyJ+H/pwscQbk9qzGl19HhAYXSZJC9mJ3y1fTmahvwxpdh8PPWlyOMmG
iMDu4mdZW0xzpoUdLFrVM9VOEBUjbse6AD0S96XrUnKaZ5tdlVmjR1zhwbHW0SrxnbR+WD3r73Sr
3GogJjxENFEbIVQ35gZJsSUCCdZP44wDyyEm8De9BmO09aI+gmMVXsAjdHXya8iWrIp0W7+NTSsx
E+6c7r5RVJWu04xHbUERWXeAx/LcNQIkEmtOY+v0D0FbD1WzdL2TT4lldU45JKBVKBPHFo6zDG2B
J60fsshZwKeDdu5LHfj13oxp/THN8MDPh5VhL5iqDPLEJJBXrDR4W40sli1kwHhPA29ws5zDXujU
y9Y5NG7CDjSVIcmZa5ezDFwFUoFmLa/SaI5/I+IN7/SASJ2vdpksst288RNiUvoRkJZ/6yWWH/6M
8gnXusWDHiFwTxYE4n7qSAKqJdDXOkvkMVZZ4uS+y4dP23nerReMoR6a23o99XRKvwI+YUqga+0v
JfHI+gz4NO6Iq4ZHx6sHdNVpcBB68u6EqoOwSMjqPUrH+numOFzlZtoiU9wQUSydx06+TpCr0Ifa
K+haExR2Cn3ZkvGHlaXdGcXePNdtAlNGmi7iUM9iREeZxey7ZUG0x4r6wsp1nOUDSdMWzM1YD/d8
Cuc7iFnI85i1aEPRjPMnEnSwJkUZsTv4n3pIIVjXnXSjhsJY3u22SYhfnN/T5WbFijV+PS3uyfdb
zOgyy8sFuOcXes/10XNYcplZDxNcZRdytLVSX63Tdidses5XyJbCUpLZ27m400vZKl6KeMFfYxVG
mvDX3zhLwnZOOutLSn1dJohyKVFkZRmaVOe+7GQhRKK3C/a5j6ztvOTEmTtCRC/ihFWIjOZ518TB
w7TCFaiyq8rIXjtmxdWKUtUVfhfa42o8db/OI4yO294bLu3cgioyqdhO8Ek6U2fFnaWEhg9YioH2
3M/hEaUWf4Z37tldfXTjvQ/pRBZHxUBxUdEhXvbEdk5fdDypD7Nu4OZgoIFmGEFcyJgiSmpq+Ltf
N0jP1mK4ZnJISqy6jgdPOPWG1TN716yO73vc5Vu2QA1TExZsBzZTaAuzqcaIxuKHldcf1khCCNWD
M8lbd4i2c+2OL30og4OdPKm3/hA5kEXOCjsGmJwJvFfLEr6kHv5tzoh0c2uo5TkJp+yQRgP7TESa
gkAx/lZqlj624KMOEssobe4kS4JAqSXZDcKb76WTOpe+F/2hxj7wWDY9j7dN5LTfQ62hLxhCZ9cp
xLURW3fbQKu5qIVcizaaIX9jFupFvEhl69bZIUhRT+DQ5L312EUpuK1Rw22UrYVTBzh+Uk3mAiho
z1lM6/NAEsz+fJAhEMf7Zbc4oIhcQO8lzrpX6um+itjiFn062quvLEqn8twrZGxNGYd6vl8ypKPo
2RkOCQvT4+LX+jmYZ38D+jEoa5iWPYLhDs/9NOs37RAOHnj07MUx1K8M1v62PI1Uod3Mf3MXS8/h
WsuxCLLZ+coY9cuIAGzmyT+z4W0moGjhKYQ8WN/c+plqtzFL06GAURKCAjOrlo311voVfKlGcwCX
6nK0AUbDgH32KXCGuewQf+zCz6KOP/CuxiRvHCSIQycu0l9+W4/FIoZhgx120OSwE3knQCkb7ijn
yWCD7sEOC4UFP3LCtnNXI+DRGfWda8cB2DtdTyEXcxHGoF2zZIxOiVBjl2MTLO5y3iXpvQuW7QA0
as+0m8ZL4iJ8qMwWutwF4xwcCCjycu4p2waIzttLTEuPNRYXPqOxmctRtINBdMMcn3VT66akNFt/
LBxumxLkOkLiYCfM9woX/N4k9XR2FrG+D1wj3l1zP+9Z5qHcZ/rkwtDoboH5pYsnM/LPYDZOWfdY
XuidVdxnNQvLnmDZ3k7OilfcjcpWQnKDD5/6YoHdUD70SlRKzKyKVCt2sG1sfqkJ+26OiNVGx3qW
ecBV/Q11WjuVqaAhRY4Olva5a0wlEpsGuZ+0eg9nFv9KfXOfYfWuLzkVzSb2R3ZwYB+VT9AwFEzP
39B7gUJ1rjAN4rCQiuMtDQWpaErlc5cJFwE97vwbp9dVuzWouYL5S8iDkotg9AqwqfWjTIB1iGrT
Cu5aAl2eO7Urrp0MmHb2o4pgSqDRdlL77kGEvGwmbOQdIxU1qnK7Onke/Gb5GdoQ24ODN95W4m7p
eS4g6RUL0VqgrZJy02fU26TtmkCatqbDT6JEl+2oFhSjg07I55gQ95Q2xjwp3E93U0ztBmg8fnVo
jcOKjhQiHMKaygYk2QQeD/qidhbvyKitH4iIs0+e2HDHMS3dzolJvjMn9ZGanQy3q7+e7pPaaS8D
WoEzYx1hRZuq+sTjG2nqxPqCNZ+4UE0myhpZeL+yLO4vtk/R3E7db7bOsLqtfVPFdprLddHDgzM0
dNsNGSljVw5bZx0kVipXBFk7q5SvCM/09lEGs0zhRbTLM/vJsmkuIlV3Zdg17vvU+LyCCRFyNN3w
YprgPZgWzMTdpAlwCfNm+RXFWu28GMQzTFLcQR08ryVFMhHYJuOSBxR0Vx1cgt6L3mZftcgF41Z9
SzSI936fBEdXc7YXjbvWuE3GuCQo1G9LT/iJhXr81lw1iJiCRcAYTsspW7X7MAcBJB3d1Mcv/uJm
5w5tNSClOx2zIWXn6VZeCtlHGO0Bc7GrmEm7h9ssbI0R3Jng4fgtDKe4Mo8ic0a/FMxdv5fZgeZN
h9kdYyjheb/Cw6cIuzHbhQnX4mxFt3C0AgQcgCT2ImfhoAFbMTULnNbF+5hmD+PsOiW2SqdicTg5
YE4w4lc6N9/OGEQv3DRk6y96bHPsvdqLYdzf+pGEME0CSfrYMLwZPLCSjizc62xGNhFdovfEH6ML
MOGIZSU+LX2ulB5NoXrYyBTuHOOE0CTZcdy1X/UQzDZXYlq/Bqy5wqnCAjlhgCRDSCn8qX8ws02d
QwaIKl/ZGJlu6xKaqT1ZJqzGtsbqulzCyUt3xmkmXrScDt5dz8bm1zCgYeYW4/zPZMbqVJ2Gv+u+
R5Nn6rOjw36jApjmYCtVgoMJ2wPvk++ho+2WJDiMXlS3ZTQ3n0vsvi3R8GvV4c469sOMPt6ooEKQ
zhXjuN+OS945GncnktvZG07AJk9tMp6lcnKeGvSlK6LGQr9+WIi35cotMUXeRgPglYrY6837rOiZ
XXYr86ccrhclYoKAjRtUGEfbnzDWtqCppaUSPbo4L/mMDOVlEutzbNRhIvFTz+r2TBSfct5iTuf6
ZqpW9DqnBh4a6FXdrV2Fl4fLgj6CrLCmRN95HKJswglzf0FJ0mzF1L96qp7yEAnsVbdSvul6pINZ
G5scmOFjcPCtrfKbIkvt7yZEixPqoeSIkkW+rN2TzEdxI6akdbSZOvea0PE5MUG51Fnhh2SjveGg
zLxjGN9Fk9n3EN8lEjuNCgU5zh5qIFDSgdRROigaZeiGhuaipDlNSdaV0u/lCY542cVM7oEoCWID
Pc6TVHGzYcv8ocPIfGE5cynGaapL14wX1H7cwELzR7kCTCqFncDVCek+SY1X4B0czsIhN0cMDg01
j4A3vXkAwwRdm6RmAH+SYFi99l3R6fTZMwna6rn3j0m9xNsMjFrhEfiATXM7lzr2WjiTDFBFd/Ap
itw+LMc4mo8NGprNvGROBV+2x07jwpTNBCggbyvWA5K6TUTPK9O6kmsrAN2NAK1o6aFtVqjOUj4e
Mne0F/x2f/t9xw9AU8tGNu6wVSTICo3ojg1IA2his+kJO6wYoPNoO+BKLQKEdedDwh+Fcr5GOuu9
G86q1DNW/VjHEE/K2BOoLJMPAeCKmucxx77xj9e6rx6gW97Uob+fs2TN59S1t8PF9qiqQel6Ki7i
sMd8x22/ZSJpDrXCW9CI95RlH+PKjg5PAtAmc5qzNeaVbBoOKNROxUzct5tBXe5xSJmlvz4C8s+b
bLZRCcogOq9tOpSWphD5CFwm4NmyTUDnS9Y3b0ASWPX156hamqarYALWbTGZHapuMIii50rtpmzE
tLg3Hvq74N7jEzoXWr9783wXeDIox2Fx845lSLUMnW4bI7l4wyOdbvt45S/Yy1NHoCZWUJbER1OP
7a41zh3aur7QismqSeOPLg5x1MJYnTFyl/t+YWNhazOW62zfO19Wek7OHpziGuDNDZ39ZzLMSw6B
hQvlw/QIN4i7RBDQOdkDvMqhq4/1PbHJzgkR7qPkjg7otYag2fQMwohArs9a+g+a0bew5fsmMz9G
TaRI2fi6ulA4iNV0cG9sfy8jLk7V7G4/axf9mS7BlMN9+2rG9qCl+g6GsdKdsxX+DrCydNOOQX/I
UUzUiWm5te74FI/yzInRW8QHPgwSpb12t0Gicy68HQboLz2CEgfabpAk1u3QS294k+XjBMIqBBab
GvbAV8jEPXNuJbQ9GE4jei0JeVsBE1771hZ1h10/SAZ0GPZgzHAi3bZOYFQ9vK4rcHAz6hNNs7Kf
vhLqAlZ79RYbpEc+yx0ugu3kryA3IZwkk4XqPkq22PbswCZMzHuIlTwYEu0R6IEGktHKiZumasmC
oAZ1sHO0D9GY6gTBu3zUL2Ekblbnmd6SKEYnE0vcbVAINMSFAszbDemPpcnRQ4h4rtBBF65yPoAj
z/Dm6CvbJi7KkXypbVaDKsJ4xBJZbwlyJMlQvxLiPMGjDS0iukOs5iO32vFRbBX3fncCt8kaXUY1
YYEiAyuPuT9EPl/dmlUpytzsBE41pNOPl0KjGqTPbqd+ebP9mCad4f11Lmln8ZDVo5FZ7o/yZBv6
PkbdmodzsHECxM1kysuxjQgaIu3xvrXlGC5ljw7aslbkkTM6pfL1a7bUaT6O5JxlulKOAdHvldgH
/+zBaYoEWxdOByQB/4tb3yK79JO22SZpMNaPNcnBFXxieF+lqXwTgb/1YufZk/jl6nr0QGEBY3tj
gu1yJZ9xtgScA2BQNZoVtrQsK7wJcA6LOpOWSzEY8eXJ+IU484TNtvBOhPiBBGrFDfIkL/A9uVMh
7nq3Ejp4hy9NEcT9oy9usyCaBykCKUIPRpqQ0VPUE10tdXJQHdjnA/f90if1NRy7WwFof2lDwoOn
6F00rlfiE7jQ47Fsw6TBE4kvkjvHaAl2Cw+3UAMc5G2u4U6VyeZL5A9Ha5rDBO2G1+rbLfI4QMvn
J6ZME33PQCzQxkWDJtqTZ5Mn49PzYpv7Bq300rj7ePLfI04xxmKFM01tZZN+3dAGg3IAB06a4xhk
z8h2xvYbK00N91eNWNfZ5D74IfUT28tS3zf973ARxUqmLWsTkDNoIfDHOe+KAN5qz9OyJIXTJ2ne
LbRMED9Iuh5cg6cn0DTuxu1MUbPx2sn0pLy4SDDWaNHUHyd2J+J+lyFiYE32g/Eqz8NUKXycid2M
7AmWxYBwbw2MVzwXo3Z+TifMVtCTog50/OLFZr+ETSkbJMFMarNatZPJZVjGp3FcNqgyecidwjPg
mP1nE7FySfsncEboz8QWvlmPRIq8w90GMF+0gX8Pdez32kM5gdkXX7drC8WXI3Pp+Q+tb15Mlu2U
B5mcB4lBIC9yiIvAFVWNq8XO/tGAvkCpXHPi6AJitm/hNyVIkIp3kMqlx5aoYkS9rMO54i62TpQp
zajg4HLXzH0RJkmVdTje6Xp1kmiLq/ge1uk5/Lrf5jrbj4If58F9UR7SLdq2cAXORGp2TAGhoadc
q2B5CAL+GHe0orQvQC7fp1DyZO1YtLN7crqVoHUMK+TZKRiL1kcMiwrTiYOoFf4asVkBznP0U3vm
algyQuWTLI+NA+CSgNXLhwafaicMBzr+allWioygT5lfu7X/MHX0KusFsRvd0fH1FU5VB8rCoJiS
6WgS/DKQh5lC0tw0j3TdcraTBsnTNWAIvXP9nbt8qpbg4bwrAcT12oMI8ZTNjXpooSNkXgkgX801
JCYcRWEaPzs8Q8jY9r6cL6rmdwvZGK/ZzwkHV5M9OU30FdHsVaKxzmcybqMW6hDY0z7Xi/eogvSy
Gvq8+hhwoPnwZtUUunOPxAlLf+xORHpPI5B7kLETAHY1mfYVDvAVw5fNGw8hD+t079dLgWu3hFjw
vrYoFJEpYVeFVWBylr5z5fa3VsuR8vm+reetgbkIJigodvGRBMgO4Sk79aRucNUO9zrq76bBFm7r
gVBBhWbexabZ/oYU5hWzhA5miIsFlIyaF716+LaY/Envx53R3GQDtiVmbzOAOseXxBS0T3e1lxaw
OD+syULyvsE+HV9ulw/AjBqOCUenvnabNfA3i5u8ukJ8Ld58ngTcARLOH+FFsJETFI1RqmhlVg0O
EAMSYWgVUoERVrCBgrusmbuZhd3zcX1iHoKX49fM7i1csiYu827yii7+iYbp5qlXesmIa7QuLP7b
ROjuGGi7Rr36Dp5N1xZ6umhY2QTiZxlUZWFCNNPuQpPsjuAPphz/6DGqWptn6BxKRT7kQJ86aTYm
HXZ10N51Gu4CY//lSIJ+nWzqGaEfDU5Su2BqkMq1Yg55byZ6stl6DO14wch5q4xbNku7idGnCTd7
cX1V2gDRE+IOL92uCx007AST3vhhTvEsbHsaEJquYje+c40H6i9AOFXcXEfLx7yV4jvA0kAeCQyp
GwGtXuuItARof0IHU7m0uWtdd0apGb/WegKTWANiYUwx4B/OlUryA23b0+KokqG8o/ftcpbGL20E
unPBx9GmvfeYd4yEv7cJiAYGa3QMthXUbIwG34HuCxih5OEE3s6JDiMbzp5aHmvhY71Tf5Nxvodo
DsQ6YMVioieIH38wYUTwhYCUypmbGHxgC7FZ/KlWqNDiNr1gl8zbhs6U5chv8Tat8Z6djjkbtMXx
O5xGIG6II7Zv4SRe4RfV7AMSoV+Xjs6+55mzsvXjC3zXtzZE0nDU2/iRAI4DroVoWu2XIF1QdSDT
cjN5lTU8Q9au+zbdhoOL02+1aB6hX/hpEDuduvSQLctvz87QeS5ZmvsLVLjT9+iJazR5R6zpvoTp
+GItPFchUPUC/gAFYdmk5rlHD5yiwHSQUuoZiJ05iDDPTG6MfHPCL1ijn9Exwfx93nc6OJGmR2uh
NaTPL1mMchM4B9PY3yJFzSF2F6n5qEh4hNxys3oe+pUa6A9dAwC5nAZQSSooQC1WGIjugTbQSme2
fWU0K1uNSW/y4aNo93405z5I9E5gQaGlhZuoki+Ln+s22sGm9IDac/YASMPLmjplhNoVLKZs/FtG
4wZcK7pbB+4Tj5mY0NlM8JaUu38y/SYDR2JykNI7Fze3G0GLPdYHyZJCBGzLPReEeXj0cUYT4pzr
1QKt6WsUw4RGiEuTdiWH1Jc5bRXFLFcwnaL8MKSQCGPyEC4T6JqnQSIcu45PrvkajcqRjFlov4Ng
uoVrPxb5129m3jqQ9lmwBR+CgcU35NC5P8lSxdEeHiGADQ/jygsWANGCACtN8ksQCW+z5yE8TS3K
bxJV0ukwirxL4p/F/fSnOz90cgQT4h14nmWZeXUp1ARt4GGqjywBibisBWxGC4nYLdBOs4vT5ILy
xGZNrV/g4JUTDebZmC0UMGDGv3r6OuIphe5JLs0OXnzbLB3zfmIAmV+hNiWAt4YExgXQXgz0QMHj
1FfOSGAh4F3hi1j464QHueHTSY9yu0QmH7tnNoJHERvb1+UYAQ1Wo8RcnYvKYbby6LoXKbSUs19q
gZGahjco2JViTKYyglY9bt9tBEVF+BxO8y5GueBNUmQ4YhZqn8Fl+ZSxgkRYSgLzBMlnDu10gWk8
HvdHXD9Q78yiU0TX3KZr0WFAu3K/6HvnPgxgI0ceZN0XrdqqqYW0gPu4NEQ1yPsFGBoYoGBTcoXT
SOFqVsCqOm85AouhTYhJvHOhuYeAenVhXBTgQog3A7zn5PBxm/cu8B01w5MkTQnufwFSZOTk1ru0
PST2SfTPrsWJPidM7BIXPqIvzQR4klUr3oBBYXNAVEmIq+w48LPONqNzGfsj42vurAwH6yrnO5mC
0i/D8Oo3cILfuugpsKQBiRJ++eybO5eoO2RTc2nisTB2zAN3Kj2VIsZvKAf+TOxzFLym9uSSLyrg
nxsb6FjgD+GP5eDOJRT6aGXfMviMwMBZjuTI42dLaDnNZzrTshcU+CU6Ts7ZMQFQwK8Evuq8dguG
mYxM7IZOZ01+RyF0BktXoc4VyYDl5ojm83wmYDBMNBW6uVeZLdHI5GnYntc6PIgUN8utlNi7uPEx
47nO4Q9YPaipJkQDXTP1FYxqEwSsIktWqs7NHdEeMjzhJBh2DTYpmCV56H3eVq2g/t/MqcpDqI3H
GvqCeb34vmVF588HgxjvOIUIpAlAbz9lINhMGCCGCHJ458NjKqd9dxfVvEjJ06rqIqK08IOfhrpV
LN6EOOvlffU5YAHcAP8XZ+e1HLeyZdsvQgRMwr0WCuWLLBY9XxCiJCLhvf36O0p9I1o0LfbpiB37
YZ8joQAk0qw155jBDqWWZI5vHkNhrvKZg6Eb+RWH31ZGy7JX+UgTPzLmHbIcskOUy55ngaSJ5oHq
z1GySqJ2E2T6orKcG7Pm9Zo2gY8bqro3aEG8i8NY1G/V3BwGPoC2Hzd0B5ZzPu5npVsghPMMBTs9
omhpC45/ci8m41yraHlQAVp5voQRBHmgok4dLPquuOI8s3QUuW2HZks298sgziQLLczspxuW9OXT
tZ0yauqgvukm97VQxuvESLeNzhLUqw5lqGwV2/1DOti0ja0HVPwq0TYEc9XaVZ4z8MoQrBdBvhtL
NrTSMo8qpFchtFw1ES0COtwUDgBXCPOssY/JzfqQ1DX6chO5DKm1Kpsxg8Jurus/VMvksKhy5OCI
TSsL1pYXzbOPYK5Ea74sg/S61drrSfA31WYzQcdQUX6Ind26x8rh9Fvl/U87Lu9wlfws7XBLkQpB
olpusFh6TDOLGWgt1XMMxml8sHXtOKjRsQ3DG7fEN6/hMSB+IXtC/XXfTxnKc/N1jHUv782NTrTg
1A8bPDV+F2Q+Sb8rcTk0aJTjdPYzeR55gU2bQTHzNzcpDqxUW0JtzynFlV6T2cnSynEh80sIXc3S
qITuk8pK4U1p3Z66vmKN6ORbruTFsRxpWGphsB3m7EHhUOkNjnMVDzVboCkgfWCYNU8ZAZfWVXhn
Z9W6TGXL7EB5hCgkP6ijYh2n9UPWERudUVRoXM7NfabtJsVhb2WgK6ESansoGm/iILuldF35Y5RB
DDCoInUsmA7tx1loN4MmaM8hhQSPlPo6JgsvbmiJk01crWoSZ3cNp73F1IGHiunRGW5xUkNUf4qY
1q4d/FJUaLK51umeXgbjBv19uIotxo90e2MbUrSk8ZHZd5obp9tkaF7Nbg48fLpvUY0Iv8L34YnB
fBwT7RxPwVVay5OcuudYbS5FLJdsZbtaBk3VrwK9PZcun2SF7OI1K5X+nGd7N6x2HA9+aRMLZkaL
ZhMLAioWxpRqmDWLB6xQ1S6yzBbFRa3nTFqF5tNMfbb6eGNSnmstlD0J+sZ83VBxfo5FGd1XRNJS
mtU792DkBm0m1SmPGTwGfhWz/tlF23LVB6xRFhavbWUgDxBU78qmX1H0fO2muFgbSf0cV0rnySE/
ZTp6imEwWGPNl1E2Zxo7eyM2az8Ium2jUdBoUNuNxVwuHGtY0S69S4uR2innu6CL1qlT3pFb0i9b
M1n1ub5XkorU3HCXl+Hg973YFzrPPSZ9js1XaA4HLCsrN+hWZqou25S6fZNQny0u3XbN64rhpQ0b
Jsuh26iutdR6CQknc1455p3Crn+F9nJqaTX1mUIrs9xpqNe6okHh02VgKOxxo3WGP8jxzhb0jEwD
ka2xHs1o2dXddk5dGi91viuz9lD2FABRRS7UZAIj2WTLfKKaGKcvIHv8RmhekyUJw0Gh921fRF8v
tMh3KQcne8oDL9VDv23ypcNLrUT1ZpfdFaKCk2UHVxSr6KAYylbpAUdOwqdx+bMS6iYXwWvjyNu8
ggWSGJscmHU4uVu4idddjiwx5xCjzTFFYmOHxclrndjgVFz4RedcCdmtKYytYipZ6vg8UOHFZ+VN
jrxSo0v7T//R4AWcunkvm2zhuGzQLP6vMrlxm9+K+2SG9IbypuCAoZ9JXFzbtePbSfWrbPNrNhd+
K+2NlVZHY1RXfPq+kcdvtRyvh9B4mXJ73+vmtVSaZy1TtXU7qcsgEsrJiJxqYcc6K5h9qAbZ0Xvo
njAp3+p5ha/M+BG6bY+3sUTYaQ3lnkKYYy+CtA5HBLLN5NAvFDBZ04FwPS+aVEoe2IakXBaa5W5U
OD4rRJfdqp6StDi4jYWcy1bz+5btlz8GSNzWQdq5b8hxNLkkuYAvpXVm9STkCIJLLW0FMI5k78aC
wLZZDiLftOUw0f8PWkQJk24VPDETs08t3GmLbkO7r5NQpfpdhFi8ioEnBwb4Pg2QrKp5rWaeo8fd
sq07/chO0Dm4aWUhZaMn7PdT6UYsunmEaE6btCulowcUoNKgkVQm7iFoei1bxEYIcaLItfAEespe
mXna+LpD2J/hNO21SvdR91FeyN8cq5OrOdbzt0qvxh5qhqFds3WyWUBxbiaqiwxraENlCw/W9kRe
6supFWKdGbQbbDxdfpl38d6RifE6O9m0c1thP12EwxoHt2i8ai1TSRdl7PTHsOV9IszrqHQOtOBz
ulu3lLqnraqy2bEIuluiZc+WfcL+lWj4RlnYQoibPG3VRzfK64OC/mkp2tzYhdFMm9upe2uZoCfc
mSO936kiVvfSG7s1ejGuhyEEKCF0A4R8WNEnRT5YLePcGV8tBN4ne7aj3VQlZempKAF/FBV72agI
E7ZyEnHWiIGW0mFPLMXaqHXq8rasjGPaGc05H/SRgqAV/MrUcT7lamwhqMmKXKydwdQCuPWXHFAy
DzP2XIrZF+dyrvu7COLqvi7yut6E7oQU1B3KjWb3/SFBjuQnjZ6eVWObTxxPAjpopozjey2ZaQyJ
edqlY0cZX2ny1VD3lEgLU8gFLOfwRq31ep+3+bTOVFdd0dYaquVg9e4vmN7FjkjwbqnkZujP/I5H
rR8pMmXqwGfMvInyYEKPlVe/RaBP+xILwSaYypo6vp06J8Ng41CTkABQWTTj0YpsE3lcqHmaMzfn
wCjyu5R3uBwyqVzjkqv3LYW1Q5FfNC62HW4yp43WZId2iyBE8CV7bb6VWowNHuXdrijbaaVWDcFA
7EKV9TQYHbu+Qfx0hg5l2Oz218XQZI+CT4H8BDOad1UzLOuu0G/aqnLYWWT2vs61fpUMYRP5oTFI
4QHVHCJvLGMTuasj5MrM2MhPRmSMXlLM9pupC8Rvqdr/hhhvvE6OGvUeUXP4bE2RT36l9UtLUdVl
FmnoEYNAf2nFZJLZVZook9JLK7Zyhl03jPPaUdrxQS0mxy+VUeesPRS7CnXwuUTAg36OAb2QKJru
2lyRJJcr1t5tEvuBRugR3x6cREMQGCPV6TBUprWqycc4ClqwZx6roDKiUMgRhdUs4zRyvMRVW7/s
dOs3Ar9yKzqauXMeWPtG4k1zirra9EFrPihRpJ1LjtH6IiNP61kYDdKQLhG3ZaY/tjqS4YWVm+3J
cMfaL+MWmoXW61vTmIipaJowPdO9oQGSDyEFbJvWbdQwubOODb5d4h+igJpQtUCwh9W1jBr252qo
uGvR4r/tjSnxu26cbbTtZY8k31WTFZqq+a1givXzTqNcgrDnEHcYVhdZXNg3RobiZzSb/lXWvb7B
I6H+7gBf3nWSkq5jYO+M4646S5XuVj8M7sswqe65VQsN8HqE7Ge21Og5BKau+/McQP5GSNmc2RJG
v3R3nnclR7Kwb5Zqtp7dZD7TCWCNKwJSscIac3JEnQw+TNDLwCtUHfEfDYCNphTPUTrTZcdtgo9Y
t+WmDUL3BYuXyc7eIMrOQr19PQ2yPZiKlR8Vg7ZqROsLjX7bXWmtRlPQQVezKnDk+pIyj9r3cLaz
3LIPcRHyl3djRsGKui1V134sMpD7MQw9EwesJzQsAh5iueR5HILyHLWjcq3JkCPNRB1wNYQ0B3lE
arfLowaRYueMd2HomG9NXRabKtGLUx84YYo4TaCTUCaNFIGJCA9fDyyg9GOHT21Zx1HyUNZFtaNz
Y9+4UT0+FFoblEuOVtXW0SflVuvSaTv0Ru1bQBWp0fcTagNSF2hywAPwGyeqXgqMK+uRb+qJmmjC
fi4b+5RWkD3HVMrKmUFpd/dhpdoPQZpHjy2yXhbLikOICFPb10bLDzHWBmaPRAxUbvCLlatbGoi1
7hLYDoih6mmnS73c8EJDWr8Kdl287r7CwPDsgXL6mCeJb7DtPhdQYVdBU0yHPHIlqjodDfQiL/rI
oLbn5M0q5uD2WEs93toohdlrycFnKqdKYVJQt7CeXEtNVsu/bIFfuHc/+u2IB8XY5wD6g8EizD/A
m7/ctFprOpql1ruxmw0izBpzhf2g9uykqP+LEYKL8n/gTXw03XEp5BaMSICbliM+RoRGLSYPsl13
8BBW4YbUR4qPfr7sl/Pygni/4FcQMtSv4g/1U10eFP8S/hV6qF3CFSnkxaHaTI/fGoq//F0EJuFI
h/xOvN97y2EP/zOxo8vv4oEvJLbXcY9JaW34yvN3F7Pe824w2vIQDNtA4QmYk9CpD87DAHdLatsK
6+IQ3FbCqH8mBl9sIB5kFmXX7EouxxWr8ciI6Tf91E9rykq7NFKojMH695OW46WRCup7ZDtBxupD
DAg6xc5gmKjaolmr44R5I6J/NLbil2UaO30eUUCU7SNW7VWXj5tYYZ/RNeo1S5y1NozgqRL9tulq
JCnGQxui7BkVcS6EWflovVUmu/R3No8/OTzrj0A0xDZNaTjHKlayuaMZFOavdUX91BmVndGkoBdy
3xywSSrKjB2sebSsQXqpFhwR9kcvuiq2Y5Pli4Y2DFBwvkpHVu1JYpP0G7P9s59+Uel7/Xu8f/X8
hQoYXAfJIlCyvX/ZmVpnoRwRz+sOzJC+Km/4jWLZ9bV4KhFAfTPo9a8Gl9A1i8/okvT0EeQd1JrB
Mi/3ERqYPY4pgp50U64Dq0d6NguHZlCG9q7r24PbGe2d2sh8OVVWRH0n75ZMLwgy60q7CaFT3IV1
VF2PNYtPVsfiF8SLfK1iM6NFIJKVyI1x++/H9QF49V/jFfw4uQ/cg0546PvnReEHMTOcBrRyMCpn
heYA1QSMEbXwe40DowyjZD3EOZ2iZg4Ke9nYGMGw/7EZ6lr1TUnS/Bvb+Ffv0NZszdT4VaTffPhN
lj45rpGYO3Rk8b1lqhOIv7FSVhFiN472pSge/v0UPvnU+WhtQj0sG+Pw53SjYB5Ls6nM3WhEN01Q
vJqa1Lx/X+KLefjdJS7j6K952DQHGseFucN2tRX9kV0mHA3xzUU+2/wvNwJxiJhmE0Kf/uHJkXyT
oL+2dtkbFYNTsh/uYWMsOhBt+VV4V22RI+2qx3/f2R+g1d+W7suU9/dFL0/3r1ubTDPoa8Pa1S0O
Vq1LXmhQvmRVsc3ruPdEGN06Q7yhB1fh2Qjv/331L5/rX3d8+d//ujjbei2KFWsH3mPR5ecpvdfr
b27wMmV8vL9LJJmhaSaP9eMSKnRVGen97kztIanOSdPRvbtpNRUm0PjNdPLV3Ti6ramsVPy9H5MN
9Cro2SrYuym8c4JfZrHO6Pv9+4F9+cWzROHAJ+6Kj+zDGJk6LR5Fae/0G3kSD/9FgTDWLoJeMMrR
8luO8xdfswva0QB6ZbmO9vHx5YMRal0g99qt9eKsLzsBxcv3MvZYVZrlsCRyfk13h87hNzf6nlL6
Z2p7d+EP4xKLEtRxV2KlXiSOF9wE60vsS7GO1vkmfUhoaaULZ6Eu/zcAzS/GjGvpNpsuFeYdhsz3
w1JwmoEfFu8pEZD2XGaJchjNcD7gTRO4b0DcvKp9GnxDO/88jzGB6cCtiH/Rmco+wBVSXE4hh8K9
6RbDSXExZYWjo77++7l+fqyX6FhoYpdNnqF/3OYZcGY0pbV3LE79ympwGXbFeEklKpRkk1pNUyDq
1xAWTUNy8+9Lf0bR6KSSupwTTB4t4RkfHuswtq02Gdpep1Xum401b7uumoH2hMmjnrf6MzaGruQQ
5aKkq62KnKomL1flwOZ3yHP39pvf8+l7/fN7HFKYbHbRn5JI5CVmNxjaPcowDrOUwTBqk1vgehCH
/SFb0QWO+2X3On/zoj+9A67LyY/8aAvSB6/7/fByOPK7QWzs+7Elt4gikTd0WXg01VDd1M5kEWRf
99lmoO/x3Su4jKF3s6EOs84iG1an3ANZ7jLy/5pws9pVtKHUD6lIwxaVumnfDJhPdhVNhb1it8NJ
ReC3YvOqLvSKsogbNcjk0fxs/v3wP0BX+b4vD4EoINZVMPifsPQFbqY/k2ULc7WOlqtg9poLI5RG
/VNID3UBMuOYrMrd/Jua4vLfV//qzQMxI/6M6VpnrL9/DLGddRkpKPsiA25Q0GZMcV7e//safxID
3j9r88/8QQPb5oF/3FxKs2htfVT3LgcvrIKjzcpjCQyVbuDTHWs3XWpX26HTiFGgObBwhrJFUBGE
y75UyvVQjCRpAIfySq3Rb+LEHPc484pVJdl6Ao007hs5IkMucZx/92l8Hif8dhIjWWQ03WRz9f4B
aalFd9k291NdYfh2zfimQCB0m9h66rM65Z49Ww1dm4xSVxvVXp/SDhmUZv7mIX7xqZgquV9UdC1V
/7T86FpJnlNn7CkrOiTWmRwG9E4RXsC2d9+GFbXHiWbuRmSZ9U1mnPFp6dMJtLUoiQrN4VDyMaFB
Ke2pMyggopzON/jVn+ZmbI5ulYwLsxJXwuUQTsON/n1j0bxgc5uoJQXuyXmT+AIXQ2pwmJajvS6t
DHuSEVHnbrcyiO9dAyhGo9i5Z/Q5lslc0m8RjwGl4JiiA+IT4yVsL2UQQZewkQVN/EDJFpyPkHzM
OaIoQXvXrnBYU/Zc/Xvk/jlmfRy50IJM7hr3NB/p+7efpXmjRL25x1yMBtyR4LqE2t3wiOyVtPtg
Tc0qw0YQ8fvrVFn2bVMOqMdtfTPVs+V3lwYn+mQEZwG0O00a83aS3X+8K//zgv77Z14Gz1+TmZlr
amT19j6pgoMQtPaVtryvXOebx2F+MVswEP77Oh+Au0NmpETeGXtb6VBZR1cDVs816yuGgpmTthu9
GTj38VXpj5NUeedl9hTAlKmqrl3UZl4szAAT7qg+omV4pbD4qnfjVnHqcx9puIr15oFt8F2EqIb+
Dapv4B6IIMV9MDn9L2Bx1lJ1jR9GaDQeznkMmTpTtBNs9Usr2h3l1ZjKdae7e5e/gx5Q+KaUkAXy
+dHqspWLCXXRFvkTXrgTqpJD5FJZoCDmFXghPPJxlpMDJDOBEfIkCwwgoH6ab072nzeuvCzXsSli
IcRng/xhytULSZGL4jaEa0orRLT1uG8mtN4lVF9QKIemJt3PdUJPK+TkWxPAQn1OkOupGcBoJYmt
/3wRePeLLt//X8NnbmSdxIa9tygP1jj7k1LZWsrzv7+lL8aOzcGcozlH4ctM//4ielHNY665+yaB
8IJKx0RbPbnfzJJ/0gg+fLA2kyRBrHyCcHE+XKWjkuy4FMuNa6q8xhPyPhONv9lQxRiFH6wvJPPS
j8fM7y2WoYpgG0RTZr+4VPmf0FogATjIVUIgSw9buT2W6+8CPL6Yyd/9RP39g8iCflak4VKqEMts
GB9TFZWipS9dui44Jtf4wr9Jxv3q0aNnsdhq2CqL8IfPtqutgO5lcnDbZq2PBpoNa9sm0XcHlS+W
CUDCLIa6TjQa29v3N5aDUMr7C9ukd5o9GkBjCcG1vZauWayQtKNvzFzr1pJOt2uHpgDNpAKxzWi8
jEOPfFs0UEIDkS47dXYp8pXffXqfTjPs+ThPuBwqKI9QKXn/A6NWHaMwSQ6aLg8yRTndZRsM4L6q
KHtNUb+pSX1+6u+v9mFS1ue2igkEPoyl4HLs9HfqKIMHPjLF+/en9bl0cbkxh7Bp9bKT+3RgquhC
8mZYgJvW2NhGlT4rZRi9oJTXEKTSO/+htDI9miIer+Z+KO/TJubU+O9f8eX9MsJ09vJc7GMQZJv3
qRgM40B5ytkgTI+Z1Kd6k+u9svnPr2QwlGFVIwj4NJ5z9CmRLZID8rGFk+4T2x+M70oYX40V/nYq
oRwRbfHxbkpnSEiZ5u3p+P7wb8+g6kA8uQdXdCkWpMbZxF1of/OlfrE4cP7i8AtTkBv8xJk3GomQ
YRwPuHrXF2g/bqY1ULX1eFUCKS2+eZBf7G8slRXdIiqXfTnup/dfBDJ7EQwhSw5ROi/QTtAHNCTp
uF7thycvSFdi9b+JyPtqqFCzUS+ERqalj9XtMK6inF7kARtHT/+xtZF9Zh0OSvlddOSXd2hT0LZJ
6uXfn46YMaoVs9f4AANEZIqmZi+NboRHl05+zc60VA4y08ft6AikxywoB8tKnC2e0/lk1yJ8pXYg
vKmgmTyUiMD6ynSSRdvQ2f/m+/lU9dAv2Ta8Bd4+4Vkf48nyShYdyTfHyIR5ERb5uSTk498fjv3F
g9cERxlhadQf1I8l6Vw0To626eCEYNQ1XeRoHPV8UbKFQ12uwa/L6mAVRP1138nllGF2GYfuFKT9
0QBo4/Vuc5sLwBljPPYe3YFhpdvdSKyz/tokGLQ7IYt1CsXuEi12yqtubcDhInCwWqWRu8tH4xHX
JHb6kul/pB2ugcMLBf+ymvQ1EPPOzIdXKZsT0rdNEeMTMRztjgcGNGzGMikJoLK1bpPL/kQb766S
ylWZZ+MCohbneDegHoaBaTED+dVR+/nAVfZtDzUIM4S90YtxZ4/W+Ltj7+pPQnulk1Wuk4t/W4bd
r3EcZr+zsQwW2rCFxz4vbV0PV0EZHjO7PgsnBgGWrdQauHrDXtinf/XdNpuP7v0eBpUGqFKHfswl
7+/DHsaYzdChv3u00pblCdO4bm3Dyvpm0fh6KPz3VT5sQ+y+FXPp2AcBiuUBCSrvFF7lnQWo6JtJ
7bsrfdgXWM6oNwlkfbg0P9EA1BA3g9JH+PT/Mbr/Y+v2iwtxUmM9oJIPkvVTyngSGLAt5RE83KLF
YaKEN230n2/fLXLtdNYf4hEvvab3UyZTjA3J2zo4M6W7SD+1iuXH7bwOM6RWjtiFroQo191HOhuL
QT9ZoUFcPM6Nf3/KX90rZQmT84MKzfbjRjcxHcZ7IY9kOysvhjph7gyc6EaMAR7D/8OlaI1Y3DT/
fDwEU5AschyZxyGaPXsaNllMWlP63Xbp8+6Rg6VL2IOjuyARP9Zjy4j/CKIP00FyUPULVlz6QWqu
ESD+H+7ngt9mItTZr3xc9AZbD5rGhN2Lfx3Bfetb4UUXG//892MjMPiLTQRVRtVR+YxtBsyHsWKm
lpbpjTxWATi8HitxEpheil45CKuDov10RerlzZ07O4eB0phuIfAvfzZWczULazEX6W3XYW2RsXUb
1jZN6Ll01y28j60DpWqRShRh8QQsTvxxKkypBYEAg5hr/54U8gkLo/c0td2pAKtIc6lWRVVvW1Pz
gwIyEfiSYUZS1IXmNm6QP8nMn/N6I4uNXWLocI+F+1Ynm1C5jnAiWGswPTUgrqraSezN5ipQwmtK
9ftBIRluPmbaKnR8OFlBj7wyelIx1cAGAnlDO2hhAA4OTopEYW8uELphEZiDJRI6SDlqgveSeOqF
eUmSdhZptaurtVti8112v+XvAT2y3EllU1nrLA8W1uiDGgSfVc731rws6hWE1oXtbMsZMd5SDTzl
wn6xj44Kxdd9Mlw/L9YC/hO6uRoc5RJHnxNvCsUfu+p4Ic3F5i9luuqGjsOpZ1GJtAOMjdHvrLhV
sZQomEPuQ0zIgsdrDOvmYZwfpvaX2ydrUSlrETy0rDhhdk5Bv4TJqzL+zJCxsQX27OhZV7Zm/quR
P2LsbQFIiNZ6Ys3jVqU8W7hezOshX5g2sgYsNtfKgYOr6Lysu5Y/WhC9u9yguAN7Zj23e0P6rsLm
bOc+xurZMZGM8e58o8F3giLm0pAq8KAQ8zE4C6wxGFim8iixX5kzzMdTkXujjUEr2oCF81Ijo1K3
ACUaqT5S3Ux5gqI7uRhaXSKyDAJf4Vs7z3KWHNg9LFRxt1AHfp/r1yVuFeOgGIfiJU5ugjiET9Eu
Ytv25h63zDqMf5g4c6W2zTFfJM3SqjcTFv8Npu6lGAAwlm9z46vVCi/icogeccvUiQo3cSMqecr1
h05ej/2W4iSkgx91vC9b1evyFEYCkhzj1nTlZtALqm3GUsvYaAz1MSsUT/ZiZSBp1Z1xa7jXzQVg
7bbrUs993X5iTrky2qd8vsLeiSM78mzFWEDzXEBw8nTH9LXa2WLARz196w5HB310pj1XOtnYK4G0
fcDmhw/hIZ63CkzWuITfpuTLCFCHzBtCZQh4HRteaeKYmwbYW9eZvppfaGjzU5hM14NFBheeiCzb
1HaK5RKj4Y0ZHsZ8Y3bbQTs3JfC6AyrUaEKtd4myESdVPMQXSByWH7hsuL6wvBXhPkZBOIarlkZN
Lq1tbZTgKhmFUVVha8FlkyBHRWeon5Js0D14jotShwkT2aFXZZ2XQwaQHUDZPO5OnYoONsaD0pEa
kiGw0/n48EhdxenjCMdx1NOrYYowLxzGcKt0xzpaR2q40/rHVJwgmC3d6j6Z3uwEUh7ttLJ6c8rn
UDlKaKyKjqfutu9SL6pDxGorx1ybEUTtYivxDdYvbnnVu4cmMz0Z3DpAWUb4GMlC4c6KYw4hHENp
/6jgmUpwyZ+KhHJw/QuIkDQxsSVLOe76/rlznvvqtoh/qtCM5W7gDqxqYaqoC7cxPhdV28z1cWjP
QC9QPq8hec8j3sPHuf4lzSUT7ZCvtXlV2m+Gw8uJfg3ytlJ+B+FDN9ypIco8JNHwR/LbqduW6qsr
tm6wT5WNOWD+644NzgXlPiM6xM/MpVUdUvrf5rCKyC6q1yVC/h4+JLJF3JWOX7AvTl+jECo4DvpF
PZ9m+zxPq9p9K92jle9x1fjdfN2K1q+Ux9H6VaamB5d1E4S3CYHigXmYyhsNdxkaaS8Zdm51izgj
s08gYLgZ0/SjZOs+ZqkTAj2Xv+LIXCoYdDJzYhhAVG7jAcHPQ9SioipgNLQesDDf5g8mUbguGCwl
hjV67kvy+ei7ZIu+xR6rEGgnWNXyzBuM0m8i9MvW7wLCashg1ZYtrmC3PLXwT+fyqtbWeb7pL5hT
ZaMAxhh4DMNVVV658cFybmXoGxA+UIaBTckc9HT32eVPpi+I0JZDTLGouuojJLLtz9GON7MpD7i1
FxhP/H52V1p1XUbjroF2YDR3JpNK0SlX9mguUDzR4n2IJfNXYPhIE7atVA6YS9rxujZMEILFyoVd
bdoNKw+sGEzAKqcIvLHZsLIx3VWltjQ6E7V0t0C3tuhZgtSzKDkuYyOsf9rjS4pkvjlZY7RlWnDd
2yS5T+IzhOUBZ25AqOhwLOxj1yXIsc9z2BIkcYWTcMfCgfH9IJxtqJ0iy3cLJvf71AJWsdLwDytP
gc1LvMdUFo2HvHgWsRcaS6u8w7IQZ8vsl1Ovs60iNuMlR2o540s+wRGpc2gc60icgn4z0c2Wj/Ft
Vt1M4wrH7sLE2dI+tWeDBcpeRs2dMA/kNQNmJ7zHfYvhAv1sUfcIyCB3LdXRftH/troTJzgpObTz
1n+U9SOduklfOwQ4GRqDBrXpIeo3SoVNHphvwYfq2S399N8g3liWdpl6Exf31ngtyiu7BiN3jTUA
CQo6VcwIQPcWkXqjTauR7BjU2ANzVAMrPcownNzpGkP+xoVsFfY/QBz10PdDe5GKaqnm+yy4Musb
tToJZvvUWvdizf6hdK+SaF9Zt6Z9TorzJfNLZOlTX+yyYt6m6rQOZXyHMAYUE0zThI0B2CaLLBHi
5xrhFTAyAkgE2P+tEDJoe2tGmwofV2BZiyb+AW5tESo7B8JHmmyZg9s49YwBiS+HUOU3dEAWmDud
uG9x3aCmZ+JxQSeBh9kH2Y1hHTX7DB4/0ogXumGuH8NnYDTYO8NqTxQCqGmYu0dMaf7ctt6MjXOf
hHcmgzMoD05JYMCpnO6Ihep/D5Ba85NS9l5aFvSAnmqWanbqHi7EaELb7IfpCfMJvnbzluqzM6i7
QsM1PmJXIsmwSxF8YxrsY/eGb3s7RMZpqu96iTl6Xsfd9XxvFIFfSSgzEgRQQvdNO+npKgT/VB7d
ulzFztNk+Q6Yo7paQUtJldNY7MsyoO8CFKhH/43hl+OEl+LPiGZzk0EbCyqW0GgRE4MEhzBpnkcU
mr3GbutCv59+EKvKaUvX/JwAddznebMZqV3EqcPETifolE3nAft4Ke/LequxZZ7pKMaANxL9Jith
/3SouF6qeucCg6/Sl9S4Rp2xCLJDUt4EsIXc+mcqAChWgOjzmxJwZUa41j5CO5ojJ1KZCR6a8rGF
OlNdtZ3vln5Bjqaypm5QP0OTWAzBKQROEa0xYqlkYZsHq9oNzaYQfjaumRFYn9n3eg5cmfZ3j4a3
4ns4GYGfYVSuHEBj/oBR3eAPs6cLxpvaOBmUaYw59TtCLRug5GF8m+q3lfs8dSuLVr27bct+YeGo
5DNxgBPOTzV5P9NLoz1kyYoIuIWrT8DjNLRJ3vwne2nRo8fVxh+C4LvBOvJUEbgMw0Ft+cDH/lBy
ErEpqrCJZ8r9f+ydR3PkWJal/8pY7ZEDLcymZ+EO4ZJaxgYWZERAa41fPx+Y2dOkkxY+UbPtTZdZ
Z2U9wgE8vHvvOd8h1Vyw7ox0ALFEwwPq6E+r3k+CG6jY5OGQ5bdGAqHA2NXgCuIHjrREvVsALg3S
OHacbcbWU2/82Z4bnGb3EFJzdbW0kiYnrhyY/3V1Z8lOcN9mXjPdJunaqCgutuN8gx0S+cP0WPEy
xLZeHHByi5hqRSeenZa3sHViY61Jx+I2wQ64FFBwszjwb2sRIT2nC1zb3jBtfYlzq01MXYuagnQJ
Q1uZHCvinKEkyQR3pbALTDBtV1p/q0s7SgRApE7+qi9fF5iC/l06XBC8AqU81nZRfKXHF+a04+Rc
Df0aPpGysapjKz0Gw+XM2ZS3L8p2SPzBK9FSRYaEkeI1iH9okYQD5K6KhzvcWMyftH3cA5GgUXYX
FON3w8SbobYzkN9+LfPjadreurE4L4fmbQWJfZU2mFyG/WDtOv/XPL02A2/Xr1IYbJlPvYhcYoYW
SFYpDkvuuHmlBoyqB2Ml4buJ7Qqd2PxN8h876QJsadCsZ4IQS6etSQVzGuWqVu+G+SYTbQv3dYgW
KLwkS01Nd2Zvm51b5V5tNSsVesHotSYP9Esl7nTg8sM+qB05tIX2PhUemgZQGYPounmMwb9YVyJO
dFzbwRXeWN4KgjbCwc3bzcA7Km2H5kYXroKIk4sHVkSYQaw3KcHQ2yC+qfNvsK88JsdzfQvh2grs
sb42w/3yphRXg+nGlNZNsi2ijdlAu7iZkn3WXI7NE0ciTbMBpCx/g9t3DtbBsF8rdwlHt/wG9d6S
EjlG+GUZa6w09ikYPjXoi4W/3a+XA/lTEK106SLFiqiBU4OJOu9BFj1ZWW84PWx1J4NXtpPLECyY
LBfUbmW/SWSVclbXPJihL0ZttethqNM9vSPWxAZ2ph20DJNOeobUQLqCXB+DgH7aM8wLphLzkB6B
76U3lkFPyAhHGt56GljPlhUM9zAOrCcTB+U5te4XfWuWRr8kaVgmxNNJiZyryTSRMwjNG6x2MKb7
cOj9M2FIX0jmdJ0hBRMuDckUwTgf226gw4t6noyDfE3bzZU2gAPW/q2yzmwM1//Gj0mHj7GPTDvx
kygqNwmRQ35/7CRLoPCawLPMgxC6hRQl14jwgIqNvdZ+70oBatXvu0Zf9PUYA6DBo0O/WF1OrjPz
wUmnZnSUSvqKdZcPe/iSCtltavzn88kPK500gKPckIchjY+SXglEephm911EeYnUjwCSc8Phtxnz
6QNKkhfq/KVpaoon1xVUgZEMKdcF/UkzWgzc8W4ojXWH80hPXgfeFLDQroUL2BIa1687apaaz2i6
+Ow5iI1U1dNaG46M3dzBGDYK5SLdK3kc6CbcTBYxPCms/BYch0qKgEJ5MwEvbmBs8hWFsQRLUbiF
f5SAapkFTxQ6Dtbha6DqlC2Tdsz84tD3WMbK7CEIJxn+23AjlMVRSWt3jvVDKsQVOiYevKURahzD
hZvV9GtsnDeMl7yIL7w1musgvu4hsEaHzMDTDfGxOORZZxszm0DGf52DjTmxDRJBJYjkqAigOK6H
/Ls6Xw2q6lr5z6HrdgFM6qQfVzqmmWqmMaRpzFcq5aeUxJcWHR4lnw9CQEmXYEM+8wro0nJDTm8Y
nQ7eN1GSZPH0hsGr7ipfh2MHLzCuM45ykbgJ5XYdFBdEuOD4slsaPOKxFnbc83VkUWJjFZYVEPTR
7cCcBrmNJyY/0uFqeMiffAsH3L2FxqKtj7NwP5bY17VNxc02kfv8yom/wb08fq+5Q2ry2BhExsSJ
3QlX/ngfJt+t4aLQL8hYWQlALaZhwp6vrSPQC5ZKuz0GsuElzYOAqsBv3CBeaxPwy9q/6vt6ZUTC
qkv7LW0sp+fMlHSvYhSshBLKa1I4gZnfG0xEYGsJeGRbV0quR+VSCflQ2kNL/pjTebQzGJGZg6MU
fAvv5sIpI0TRduJptV1d690mTTaT+nMcbYua0gjXZCw5CYXfIiuhpKyThzp/QW8UKke9OoqhuB5e
w+5q6OBFuLlF1+xSi+lMXvvQYrUVdB7+ryG5IOX5CyY+K5JjXvsEg9eedlTje7nfC8IT6bX5cEFi
L4TmjGao5tGzKyAEy0sUwToX3aJRPCIPKMPp3UIfdWrpuoDxGW2NdDcnMMY5L7eHSr0S5iO90kbf
asmeMmbw7+J8l080nzn89auxt31wWrHooMdLv1v0DKNXAJ1TC+prr0Zk6LgaxwH/YObbDqp6dakZ
j+2Mdm+l6zs+ilVz1Zg4yh0f6g/NWkCs9DruZE6Fe2lch+mtQWpOYU/NrmhJYthI5W2NZke7nLAm
AhzUnQIOUgCS3AOCoRluhR1Ph81LsMtOTfAI0iAmFPhbQGJOQhzzL7o/ebvtxKPW7Einp0zGSTw2
a8xqo3Xny0/gHqZkaxJ+QzSZXrtwpETjya9d65Ge6TRf1oWbBHY+crq6jCoCgSBbD8qKBnJhrXEb
869KHJuH21hfZ9Tg5gxlhAgNnLCR4obBK74+DKSYLhENliI6X4jvz1KcUvCVfQ+fubjqWh6JsbhN
67ReCeE8rRBUmttC0zakmTx1c0UXzD82abmBX0J3/9dkoPqEc9iXcDITX3AxqR0aqcZffBEquzRv
D621zo1q5UvqttYGWhdLBaIvERmcTHnc0wfRzF2/u4CLk6S3b7EBieA0gFzm6YpwAJutsjEkR+ie
iyJ1LaLXUk6N1QZvedW9+JyrE97ImaZ+c9UzXqiPdXoIxMtSvJq0/TheqNONVB7q0eGlCJS1BZwN
pFx+mQV7S6M43g7Ci1LiCUTxbm2i/A5cmR88ZtV+kLbAqBHqZfWvob/Bgc7ukfegx+JtkLm+eKGq
FEHCig1aru6EmhIGLaovxsTFUTD7+8Q6CjnE4jpZdYxU2pl4p/lbNj6G0l0Y8sq5U3/gXOOYPap/
GeA0HxvUHWsCeNf6RNaM9o1YHyu/0s17UoU5FT6F2l3Hzt8N7VqLoM+DhRRREUmzf4HUpWCEMR6s
8r5WyQa/jKvDLPewwS9V4Sljg2mz7zXdfRyW2MprJwIZ17WPI/S+bmvmHMof5ew2Tu676ZtRj7vJ
pE86rdpyk+WPoF3F4BIfGWxIP7VVil99dpUCnbzskN9jSRcddkYLLMKxFXedbM/sKQqZeOs4P4Cc
FnB6x9mmmA9x5MKLJGinYtY9DBuwoAC9QWTmAjX1xczXkppRXkNvly7AWkQUwnRwycOAytZTGDbj
HrsUMyjK92foojSOXuMkd1JwsuRr2354EcJDT1NrhYmEnIrEhvXJbqqQswW0rhN1FxJn0u90EGfN
KAAHqz0Jxzhh3K6vbsvotsfsXYBULAxsEPnteAxqeSUWdtxR00puL4B5gFQggENHUkzPPcJgDlmt
SW7C3gaGRLYennve4/Z5aUvHa0bQ9eQS+EE7mG85Uo7Ax6bfOYbwkwlXJboamDauewLlPD0Rl2vM
DOMeCGsAqIDIu++2me+UqdtIaEic5qUuf9Yxfni4di915sQSgw31BgeskW+S6VqONmFyIwR0Zuxo
2lXjbqjA/as09JoVw4oafY3kJTpMJA+J6iTsGnCl6oHuQB/eCsQ5e2J7mAh0MVZdsQGnA3WYuy+t
Jj5ir9qwrcybKLgQjUtZb+kj7CoBpLwA8LX2goKOxosqxdKZU+pXg0000Sbky8U0KikfT+PVMKF9
EHnIYoU9pQpfQGjBDu9rjKITzw1K8TMrfjEe1t+vuFQh7zSqyoL3pOlLvNGCWg/k6DYgjcSJJ610
AliX3/78GI5iyODoo8iLw+zjcmMj6jFUaAaIQJso6ef+Jadd8ftFpC+qNmPxHjEgRjb3STGZWrk8
VUxVmx0dA8a4yUWwsdzUJu90jT5zKeJpJr0uVQ6o6zNHvC/qNha3tEWuuVhhTobTSpIrftjlR43Q
h9raA8Q+s8AXt+z9AhpJwO9vWYA3AGV/cWy0yZUIVaikPWfdTSV1fwtm/js++V9IxN89Up/ikw/R
y886+v6vfzKVtz/+4+9/4//mJytYgTXLEFXI+7jceP7+Mz9Z+oujvcHZHpQAhtDFYvtPhrL5l0ZD
alEs0FUBMrporJuia8P/+Jf6l6Ipi0ZDt9CBmIr6JxHKsMh5AN6XGIvKTaavglIH67ZyqoRXOwtw
TjvTX1Pz3o3MiGZqFhnTxhJiOt9+FY2wzGWxg1rUKOI+IdzroYcF5umF3nPYHo1fJq2YO78QGs9v
5f4HsODyxoJOcR9MjLqV2Zc2aU7Wh1OiO9n63Sz2fJ9JvGNrAz9E9NAD7Z9uHeCEve7TbtyNc4Qs
WIm0ix5rlqcYk3hFFABY5lpsLiYxVZj5zgW8kFh5JWGgfW4IlL1epP7NKjMNKry49Q38MXN8WxYi
6OUMvS1F41DdDLUAmJO5+6Ml5PPPSQc7HcW16gqaPzmhLBBVgkgDpMsodytZFfxj2Wk+ASe1wuzE
oOhiM3kivtfC9EABSDCfFdNPHfzLTlZQyAU+uTo1EV7kE4aRG4UB86xeQ2bNITWJt8XSydAqYqOL
QUwPqdnJD3WnQlRQYpkTSA7sAsMpuVZjsmujNl/PkNC+d4Y136ZZOfHxL8R9hCHzKm2leB/5JEtr
7UA/OB6KAHFXljitWQObbXNxuORnru/i1lB+6PFA/FvSMwCQdI64lsIIYALgeW2gDtiR7hyBqy6J
hLVHORgdNMuVm6B0eUlrkyI/UZkJqZk0rQdVbvfkIY+Q78chcv02YUpSBTp1i1Dbsh4DMjebZksk
V+GYdEWPqSH3x9GUhOtkMkQ3Svr5HrtaCeZsUCXgrABNsBJNtyS885yIArOWVIwYwUzN49QRcrNi
+DAR66tMNiGL6tYHZrwhCmW4nYe83au9ZrmyH7SbmaBkqmQyhImyVeqbMFGp8qQSsDGn0jXtXcgl
YEZoggdVVD4LMdDXcSCzSVXr6KKPJXGfmgDrM9JID8i8+is/mMJ9XLQywdI1wDAsDkj51TKAU2Zq
x17WMzzW/HlmEPsvU0Q6xiqT0lJfjfoUHSKjAtkUNGr5C00rkQXx4B+6UNRXxOs0TItoksi9phxg
hbU7EzYQDzLZT3RGx3wv+1Lo4WtS3MzKxdvcqkc7CNPmgfGuSJ1JYhNDFSEjl0jXhJsGaHBo100d
3kg5kZR8unsOXYl82zRgoLJJJk3CsuhQ0s0kZ8Sai8eyFKP7cDnZF6bUbZVSk49aEnDy7EljXORT
B1Pqcy+YYw5LYxTed8YoHmVrUo6x0TB0E+Z+JaUhXDrQxlQxuZdElb6FpkRokW7CkketDSEzHD25
UKsl+KOQtwP9TLtQktSp5puybJo9Gv18HVZqd1kYy2F5NHwQvlLrGGKd01USYczqle+aghpQ+zHM
VrWJGDYFjGycZaU3xpNC771IHmgi9rtq1vPXpqp6Z1K6wRmLisRghMpIrbP6DigG4MTI1K6VBJ2b
Kk+qredGnq9yTfG3VKPlum4tyYlCuvqjINWUd35J76fOsngthB2kLqOdtllQmLwwyBiKjEBktl1Y
uXGeUjfrXfqgJVqyRdA4AD4R6Jk3GTQOeiJZDrMWd6Uv1UzMmzbtV2Xddz+UnJ/EKFsfxytCRoag
IN/tQZBpHviktx2irC6YKVrohq15AgeZZpWrZVSZZShA2spJqlUdowhTIOGWxjk+XxLcQ6EdcGuJ
BnNwnyjgNZq/miwnebzvpRLNlhCTdIFap7qFHxsekl6L1Y22hMfL5KET+UDzpLUK6PRalAwXg0Lg
fFFo/o5vQ686Ql7Kx7L2O+aDJNVHUojArmYcrPm1fFnW03ynLdn20tJA9Je8ex+d16ayeEapggR1
n6YKWgN5iK6kEVpwPeogm3BHrxqfflWDRxj5CKXYZAYwj9RUhpnZ9S0jNrRlZByimm7rDGEWUe6h
zFSrUqSNKiED63SJck2aUspiSElzzkw+GICEIfaNtvIg8aCLVv4ovWGWDJpnhHa84ZeY6IBiEhYq
UztruQNzTryVej92zIXeFIzMqIq4MZzAWNhOWhY4+BLLja4L/qXekywIIhPRd5vidEsRsuSBOGPn
NxoAdb6d66LoYt3suJc1hazuF/V93i0Ff+0H91EkTijPGqCMxiQNqTvANYzcYDL8p3KhV7ULx4o3
K3XahW3VZUNNBgD5jYNd9R3NsZTURzJcux4HXlAzX2O0/gPiMc005Y2plYkKzKu5o8vYg8FAl/hG
4IqyEPHIguUa/Fr/lfZqAR0yp6XDbdkbPrQtTdY4Wc4L2SsMZiBf8cL7IgO1umkXBlgwCBbdnoUM
xgwDsvcbLqy3ooDuWt2Xj4ORZV41xuKLL1uFG2bKsIv9iq5qJtOA93XNTZIOLZAKkZb/H+IqvtJ0
bRd4WRXV7UGelf4qm0Wy4QjD1i6jIl3iiDLLixcIWvzGQxu7+tksUjxAZU3Ywxs3rZpzGGpCBU6N
9hzgitFE+xKWQ0H7I5UZX2J+hIgaV/JGWaBsVtpGP8qk6B/NCrm7XZaRSpuJavY5I3ykI0oBwJs6
Bv5NbfnWt2jBvyVxV92IIrtFv8DhUKnypi/AOAt07MZPZfW5lxEZyL2pXwvSpEssSu8aU8WIPE81
HDkSSLubFVJFeivwLEmqt0poDDxkQ3fdNS3aDbUhh0Wee4ZoZoC0Y1ANglOEYS7uyr7GiwkFOIBN
rFdLBjcO2i4d98XcE3VTR0Ssrkj2nV6YlWk3RCsVd75eQT8GTSejrtDrwSOuOQDvIQcIIlumpK9d
UXQcBzg0NLxVGpLMImyzVUJiJPhsv2JWOmOkXlVd0j5Pok5PDsKZw7ZfPk6j5m8LPHEOAt1pNxXg
OEW4tb/agsSeqzaU1Qu0s/RLG46RzwoXg0jS502Oqia8FE12gbCeTDqaUo4YOorYGwQdS6xbaYnp
ASAVHuqkz5jtB9TpDW6zfD2Iou+1qSE9NrWS3Yy9QYGn0gZnbk5KdQczDlC3QE54WanILSS+2Vba
sz8CZaJFN3CcDIuhpn8uZU9tHflP4DAZf5V1ahsSqPzWVOtLLVTzW5xY5PnFVuCKQjF4CtuQ3c16
sJ3IO2JOjNN7p/SD/3MOM/8RueK49dUhFleTZOg/ZRKbLcfKBwP8WRUEj1Eeaj8WgAE/wzD3N5wk
OoSWhu5Hz7lPdnq7YpjWlNvCSMqRz4/wJv0LiyPhXeF2YLZ9IANwOBi83RcU7ugDphGLcqw9KD0b
oJvlqgaAXtXJSho7dsgrEfMcShjNEgIkOBVwvIeC6v9Yt5mUk9cX+1u9jVSaWgatgEOThAaRPp3x
NPjaKO7aPgyKmyTFf4IItmeya1iTrLizmXKAou4JRoSpMJ4fyjKcjmMRjZ1nTonFCKNQZRjkAmOe
WBOg6ksqPFPX12LJhkw2mofZD0o3VZrkMGZy0u1lInUGGlioZ9aRmvZ27jMBYp6pJnY8LRjqtOhl
D9yCzwHZjJLvutnX+MpoPdhF1pBdITS8zkC7+wquZgiY3hiHGFd7F6sxLaywaPt9MNRuTZeTRCYx
9stNmQmkEQ1mETwKZlZdSZlOAL1JAJv2WEUVXpea7+2R40cjIHUKa1Tdshpc6gK5R+us6eBplgxB
CXlSwGYpFa0zMm8pPOKZBE3cqckZL8gn2oWB3UuWNYsprmYwYT1prJhTOJVFDaOHAJhxL6/7O5rJ
m/rFPMhP6Wa46hBgH1W3cKeXa//m3GT3dLq6rI43xAIVBmKGKvZjS0LjExKWiobE96JGkpb+nKfn
dwX41d/V6//Iu+wKMF3bUBKf1rQI/uErWYZGqWxqpx6UWSCUUktI0BkDJ+JmBM2ZBd56ax+qZhyC
IhZxuCEU97x0H6+BXJJSkaLADrf1ttrB91x1LuqIFedPhwSdM323z9cD9Qe6ksIsehncnsxtQ8Jr
+EJxtG+ParddsgB+/3udtsBwg1qqblmaujTAPllXG0J6/HamN5pXDq7wXr4PGJCMR5+TtUaK8+9X
+zTVXJbTJUI7LZgzKl2Ojz9eRNKgWle5TVm9BdywX6higpfv8BmcW0r+9CR8WEo5aX+F0sTex1LV
rwUfGe0yYrJW/dryCg4Tq3Mgl08CiZMrW7o277tt1HpTpknkn91O6wqplV2sTRAyODiLbkVGsn3m
lzx3ecs/f9eQ1fK4UeGB2Mig3QVI1W/kLXuxJ2+s8z7VrxczDEbRSCJQEHxcrEvqWakQ2AcPvU3R
n4K+5NnAIrO2GK+rq2Zz5uo+bxTLzfuvBZfe5rurk7ohlGfa57jW063oUAjQ2Ub8vKZxb8uH/qH3
8GIoqzPLLu/ux3f747InftxcG+l0GLkt7gKUkpTnLgezbWNTOQRP6TU5SuszK371/r2/0OWfv7tQ
LZ1C0/RzO92avxhsUkW3sRv9hCPCharyKnbKewXD63fo7O7Zn/mr+7o4HCUTWY/+CTuJek5WlaS0
4+146LwF8ofEfctMx2WscO5SP29lpoi5epEqYfr69BAFBe6Eyqjs1s636RWtxmteESCuvZP9aL3Q
Mc9YBc+td/IMCemgT4pOFk/6LaJgTRBRn7l5nx8XNkxVhqoEupBBxcnjMkx9qDXoO3tXXBPxZGsv
/jN5HuvJbi45kcbe79eTlz3kw+NpcpKG2LXABJj9nDoBjZ7gddDrjvxN3M32cJFseHBu+8fhWR3Q
Y2kezHGUFavpxXfMm/Sbsf3zP0DmC64Yizt+6U1/fFqDLIavJM2O6vme4jKkX2uMS0JXYNeRgIeR
KrNSPGJOV9Dmo9fEzovv1Zm94W328/FX4LfWZdGE2qXQ8DnZaRG3ATXyK5cZNAyAFfbnygvtiK0h
2LNF7VQbXepN5ZLzaCMOtKdNQ+7pt2F/7on+tEktN/3dH7K8Xe/e3Z5ux+AbOKvxaxhk8ebmnsDT
cxv98kk8vVyV92UhEbIhntJD8jjV1KmpXY7saxk02YiDBbc3EUF2eNluYEQfZmJAySJ0tfGuVlem
8/u7/vnTxnUumwRHN4vnTzt5zLtBUzK1xXnlDUAHncIzHFpMokvl5Yn7f57y/54mMRtid/+f//t/
/W2o/mqadDpL4r//9yxJ1v7CJGOKi292wRMY/JO/R0nWX4oFSQBeNsy25VDKP/lnkqQof/Gt5rnh
vMVrsrxI/wySJOsvWrygaLTF87v80z+ZJPEMfHhGeToA/3Im5i/g78ASffKEiCpyQrNF3T2XkxxI
DqchPxRvS/BiysTBK/F7S3dlK2sLBYC3alVSPniCBPRXeaJqQhVIHyKSa3wudM6Kq0JNFf3FGqO0
2lo5dCh3TEyTRAc960UJ1+MgDsJA/UjkNAADijd8UxSWsQlnum+Y26vJ2EvHWEkGMk+F2W8CsgKn
LscQVs0wu4t4Ti4TIZbk3stTveBfQSCck0xMSgGFp16TdarEhXRZDpmEmUSCD0Xvjx/1WzJLswyS
Gpqalka6+N1saV6r+0BIC6wwKqmT0rostU7y6EGnOFSaQU84KoU4MN7sEElclnanFoYBct5sg7Fz
2dQ6CcvTPKuIf1KxVdQH5j9mey12zJEvAknqse5KIdHtJh4Riv9Hmm/RrK87s0pI5isMtdBkR5d7
Y4DJIga58E2I5Wqa10qR6AFaex1rIT36MevAPhK/EErS9UyXiTA1sE6dnrtVChWTjGTf6ubbQK/a
lL01DbPip9wnWv+qNUMyXUhwGlVsQE2X41yVu9ASabgMs6mQqqpp9c8c9j0eGS0P6pHMRhMX2JxW
CG8duRaJueTWGQkJKjJsu4yBVEFoDnDNivbhYy4ak/Wk0c3DJDCNQzNfMR+azCdGRRlegrGRRkMl
V6RMGQtNdN6Cy7rJu+amaTFjvvjGWFkHwZdb4wBwulN+EHPRoPdQ5hbnAgEywjgjUlEneGS9BFuf
Rl/SLVnTOsZVXT+QKmq1v6rQWIxgMFQCAj2ArOPyhGGWUTvjtTEL0hqzUQtvIkCmBHXUIlCOjgEA
5TcxTxZhyHVjcFBfaUkZBs9CJNCmR/+jd/lrag6q8jOkv64/D4UuN9hGenJUwEAwBajCtaLmWhU/
C3IU0Sem85sjRVSkccR8K/OMhAcjzNpJXSfmpIQ7riYdD2U70nZB0IUqdwTNB1mdDzJkq1R7Yr7U
TZKOnJf5bGKnkWY1wnUYUbQEz7NVdWoCfaYwFGXqnAziCsqhMkysCceynqArRuIWDnVDRq0UGrnY
41wteRto9GWT0sCMe7f5fVHJnxTaCDI45BigHhagNqyft3PAu88rYwZFawJO4cxHjmgJg03j1Xvk
pnW6Cn4QRrkvHn+/5El35G1JTlfQHfnWAYN5A/C9W9LUiaM302VQxdFGslNOVynjiGHdkZ6UrtKL
eC9uAqQg1kb/1j8D0eKN/f3fcPK1Xf4GtmpTQTDAf9IqWU4d7/4GPcNfVyAeWC1BAxPRg57gtKtx
PRxiAju9s+eLj4fY/1yP28pBlos+1RKJJQ2tkd9/JXu6xwwc/hCEAvTRwRYJ2R7nenAGaPnx3PS2
oqbpbAMcaoBRnWrs49bKG12NKK9yzI3VYZB/jM2P3/+MX6yhg/LRDD6IqkXb6eOv2KlBXchEy64C
jK/ptVpv9fT690tIX6zBsB+RkspJeDmKflwjnlu9QkuI8vKe4KLBwUBGDTXfSNqqi1bGjtwv+3wd
9fE8+PbrmQqngMUZwVNinHxryS33iY7LtVVMAyrZZR5t+V32p7Xhsg7KFYMPOjEcKFhOf0Ey2ADy
EFO0qseZiFztro2kF5pylwxPqKaIZUK9jyvNv0XV4UmFRkorQey//405vLw7/C5/BCQuksve2Lzi
p4vNh7wqR39xrKHmNYnUHSsUiMHtRGtPNkNbH6znP13RUCxQKPqCaBfl04czzyKznQFQrjra/xie
jUDf9aq40s3NYETM2RPn9wt+fopY0Fy6HWBLUb2c3M9azAYfeKnKUMDNlKceqbds/hncavkdYajx
Y6rq0kP81EYUkgQbTcjNLITBqfrYlcha//11SJ8fTGYMsHkW1R4/3mlxqMGwNPF8ciE7DeF2aFvr
0H3pHko32EXI5dsHyWk9MXIJZj/XW1hKrf8qkt6ub3lGjYWrpX9+3WdNGSuSvJRVt/Ovo00EpuCI
9HYNPw1ztAfG+8zFfrXg4hDiLaSjwdb58d33yeRQxZzxXwPVkjmTV+J2tkencINLxO8oc/8/F1x+
/XefhYa7R6Y4CzLw3aZuvx+VrXEstqOX3wsHtfTOrPfF3YRqRI4sX3ZZV07ZOf3cCH1ay8pqRM5M
ruCTusNefDszgcK28RBtJxfj5HCA/eBg3L1Wz3z+T0sKntilukaaBotLp9X+8Xqx1FiGNbK+IhFr
nt6M/u2ZKzxZQVn6mGzbi8lmaXyfDiOGOEBblIkdH9qR4uEq2wi9Wz+SJ36Q1tr38ZgOTvFyZtHl
z373oLKoSbXGkpqGfu8TR7otjTr3IeCtMvrrt6MtrzMnd7Ftrrvn8ZqvvC05o4dZfP/7hT9fLEAu
QraxEyGEk05PFVMv5YJZ8VjKwfVoPOvKOfzk6blluTIFMa1EaMiiKDz9OZO5lgEt07Jczi3LZUU7
gsVX2VZ3w925p+P02/tpteV6370OQk0MCmAuGk2v9UGyrUeFFv+CjdVf/ZX0UP8bJ6VPay47+bs1
e7Ecu6RizaXnjuMKvth6GWAsmwzsgyvN/v09kz4qeKHUnvykJx3MiH504Q9vP6npabczjf7+StpY
ayIr05W2qy/k/4frPPkg/bMqdTz7KBOa0xlNBmwz93HSrtoA73TqRfSfo3xz5tpOjp3LKnScCTJd
eKky9NSPP2ZXxulo5ZLEj7k4SjMnuRacyp5cUCEvyxH79+t98fxz1sRHRzUBc+z06QwItClSHz1C
rD+o/rHIzhwGv/zfNxGZcrBlYnvamtX7ujUQ8hAQCCqgta6Yxf/+Ak5GZ28Pg4X0D1OqwVT6E3FO
KweBUhZH+8ImpexzinW5l3bpRtyc6/N+9eB9WGv5+r170sfKL6KhHHB3elT3a9lBtDivhIvAa9x5
XV4AmDVXyDTP3CTpi1+Rddn42ZqZS572kYZW00vG4kDJ1pLb3nWefjXRUYd34bbrct28WOW57+qX
S5psXUigSVc+HW0JiV/GVdlIq54ODEG9q2AjbQQHBNWuBWTziyDunXbuXn7xii3nalpl5H2QFXXy
8E8GiYOEwUorbTWtl671/IipKzhK181BJkkmWNIFsd38Oxf7bt1TS4DKbc3kiXWxeI5P6ZVki9zY
x3ovXUOGa+5qRlx/fFZaXvX3V6ud1GKCOqRyJbCqiLRwr+5UJ7wkVbY54Iu0E/cP+9V/vynsXbyE
JMwsn/iPT2+VF8YoJNnyFJne0jKv1qjsNtk2d8itOreRLX/9xy86rVdkrPDkOcd/ei9Rds1yHBGb
gfNzCSaiTkFG5Cz48vPX9ulpBSC+WAOYv9Ad+BQFUepyndQt84xG/IZTc1LPXc2nTw5neAY8MsdX
WJ6fgu+SKWzMrGibVevm29nuL1skQNLa/6F8Q7PLsPd7dRnZiJbF0D2zwZ1eG6kadJLZ21Ra3Kao
nNy2rCNGcMwmzOaO5JoLL9BuPOHC31QHbIe6QLQnZ81z/Y+3z9n7+8eyVLrUmPgwOJedtpnmGR2Y
OKfLsr7nX8sP5oPxmGzmDYbm9VK9jBtjbXjTgWnW+pXobkA5N8UPfVPfpztcu2f2wNOtYTlzI5Dg
oKbLEGg/tWN85K2FAZmsGG1BwMzmY0SahjMtmNPmGuc0lll8J8wSYAuc7kBqECeDXLLMclrLrxbB
AtHeB8OTnP4+PXtVJ6NLyveP653uPG2lRZpfva23fFGWhB2TSI+LhEOiRaXmgQF1xU1FxLznr6vI
nTbnvi6ff1n2Wmjiy7CEsCP1ZBsSNbljYqvS5MTrnLYGBJ9kA9nqzA08QV4vl8q5hlL7LQWBU9TJ
c9zP5HIFJo6y3lU4Jkr75Fh5cHys9VuC3o7nyAPuxkTh3Gfl8xtEO83gM8acTibX6WTl2pAEIrVC
rpBulGLHbluhVtwA+FtUE3bpidW4Oie0+WJRBuBYmYBnc9GnhaJcCFPZI2FATAdr6lEQztbaX61A
H8ji/Mbt+9TLq/JeyevIylfRr+6XvpOYfEJflShD7/WnwgZseXn+o7X8Vh+3BQ6oWCBExvoyHaGT
T3QltdYQ4c1eEZ/9S3MbzwR/s66dfBVuEte4mp/PbH+nOy+PzfsFjZNuIvMNkr9xeCBVXDXfx7vk
m/9D/lES53LoKAozN4Rw9n/YO5PluLEki34R2jAPWwAxMkgGKU7SBkZRSszzjK/vA6mrk0Swhc7q
bVuZ1aJYmS8AvMGf+/VzfyqoKZ9XRl55VGOxMLJgQhaIyJ3UQsddCv0J0lV7FqBIG3Fv3is//umA
bPEcL7S5IQhU0Z58PKAL6GBhroKcRU55Mo/xkRy7QchFk8Ypve336Pn/jRHZ8JA9GnNe31yMOB85
8oAvPQHXfDkNHJyk0aVj3IflGEoB8X5lwDlC/jB9ZChAqOrw22LUi0hWA1JDPQinpHqjcxXek7HZ
E1MaruI0OAms7W3LtIK8GG6Rjsoi2fLTguGmrPbslq7xSsYv2e/ecgguM6Tv//h8i+URN0Gm5fOA
xq1lq069m/bNXuP0GB7Xz8SL2z6KVWlOQ8+qTirWy8WY5WFhDiO8rzFxtdCt/E27GSkIUa7c6QfA
XPY8dLVbU9xc7DyMS+FJ4byg5E667+NE7RrR6yMFuGKINtjM77rpH5/D8whUe8gjzlWn5aFUFGT6
/QpwTbnR735vM+KhdOcVH5FXW41W54nwcV5+HG+et+9udmLciBgCMF5/NJ1uO23FTcKKNwwbLOZ2
dIP73/6d9dXaDfwy5Fg86uJ0MopBxZG3m5eE6EzIpUyq3WRsTJuq/5VwXjsO1x51/rjvHhWCExoC
kH5QWWNaVOjUUFKnwKs9Sf+yxl3kSys5tovr6zxNdRBZAKpmWNZSGpzOIK4uYsTGnZ8QNmnrQt11
3tQ3aQMZLnKV88o6vAhq8EMllOE2MJcQLpLuVh41mihQGVQLx8PFYQeOxQlc1JlvYUsC/Pd2sxY0
XyT7eFJFQX9FhpbJe1EckpUgz8duIgllF6fmwN31qB8Q6jvqaX0VfjJzuFaRiKaYR86dMtDHL6kP
vqGqwnz72OowHrfTHrrqxrwlFPcdfb9OILs4i+f8yrsBF9upGmp1B4gOQrB0q+qVPRA1+tOtiWHV
yve73Lg/jrTYR6VcUEqlYKRum98Ixp7PR6RRbZp4X/2V2fq2IBxG/MVtZGXkyxNqvkXOlz1rTtsu
w9RYI3LDVD6xx2NL6ZJOE8+dE6jCjlBjsK2HlfGW9+R5sPfjLZbjqFOk8TTGm28c9Y20r650e9wK
R3EvrHQ5fHJefBxrsW97/ZRYlTpPmDf/XnUKXmq37+xU2HabuS4r2sl1PborT3i5FudR51QAnDy8
xRdxVGmkilAMNeqExI5foSNiZL+lFcEB+hMCrHG54VxF18bam/1str4fd7GntzTKqMXEuOlom/D5
fvsTE4cX+/ik7EbGnR6zXbBbed6LuJHPqZNkB3mIi9GFD1QwRi3+pWSiIyhWzlyVCtxiPxytO2s3
J/3/cWJnnj/vBrQWIXIq5E3VSAwozeX2+bt2V942rpB55ttwu5p/X3lAa/FBafOaLa4Zr9yMTgda
fG/dh+w8EJMB6jrhdjUy/mQ74HUiotMR+VFcXIzYTr5hRR5YnG7r7armwPVxX9WO5UDV4wpgnQM7
UHaxKxzWQp1PDi+6gd4NvZxFulxoXW6hNXenbfCVmuZ1PzdMSJwh0VG/ovv6fmUCXS4YXK9kLssU
pMiaL9+vYpSFNiu25ouHG+5pFnRme0AoS9tkH7rWYb0r5HIX+jjk4imnVFMQWU14MdgdxTeO6GOx
N3bz5Xg1y3s5fT6ONf/9XQCSzwXMpOPxprfiACTLFW7mpgnvjfqw8487Xkg8kDDCRIxEBols8miL
XS8OclUICnwm1J2/Vx/nRKT81ru+I+7b59Xz49OnezfavCu9fzpSkVJVMtosTK4etD1uG/ZcDisf
KgqYa+NdRnPzwyFxnemf1kVSN+7kAfsVPpwKUduWNHafPe3lJQRpctgYTxrPfhJZ950gy2tB1jwp
PgbNjE1iFHNFrnNIoRePqkX5NAk9PPLNQLunzb6zxysZeZ/d7NY/5KfL4t1wiznqCUZn4gvHdb/a
i8Ne0V60NQnWHFYsn0ihDIaMX/6kDO0nYAqaHsL6PFUUrm799lda47Cywucd+WIclraC0S7R4lLc
kspeNSsvgZed5mvifOg3G3Ur/6tk9f+qcVTjfLz/WTV+/frj1X+t316rjxgi/qHf0nFNROutoBSj
WqArVNeYTr+l4yr6cDK/tJLM6m3+yj/zX9JxQZL+w6IgRkUDkyuSmTLL+7/E4wJidHj8eKRJXMmR
+2j/RDzOGO9miEbNhBwQMjN8rSAUXXBO/VwTlNQC/x0dlK2yj3f9Vtj9L+4Q0q/o4O+5+Gsklu/c
vKkadNEsJRC1XIoaU94AfT/kJLtwWpg0p5fSkOZ0XVGSiMhNqrQ2ASTRWyMYal/NhJvek31zZw6+
Rlkk6FXaobVEUb5VmW68qqbQ/BSGOuIOHSJeplJOe/UuZuXh25L5xlVSe03rJlXaeNt2sPoMZ4Aq
FB3QFVPz2GVDMOBT043ejOiKi26QbLUZSXfYXTqWIdZIRR3TMw5cRZ1KeC0SHuO2EsQ9OYkii8Dv
Q4lJ4mc/rsLmypfrBg5DgTS8wZUPubbY2UZcRTOcocvA7tmNzp94Vi1t6J8JzEiKYwjyU4fEFWhJ
KcC+A4VidXYgijVwUhyTihCUypAMe+TWwFVsLe3VGgG+F1sh6REVCIe1TUt/0H9OYYk5mqMERUkt
fEp7Q9sMsD+SrdLojbYPKykbwQo0cVxcD61QmUe8P/KA5tNMEQ9TJHuY7MiFYr0JWtvkWKMEeVQd
g47C3t6AjBt/K4DGwNEJaF51xyjH9sYbRw8EDYXeuybPLThLur7TzHZ8stoudoskL5JN38pajAof
HA7YTLXpNpEsI2nygsG/BkODEQ2C52NhNNXRo2k7tRNLLm7y0rCuRL9ve4iGbfQ89o344Fed5ui+
Z+7QUVcOzeL4XvWD5H9HaxBuCygGJyETkX/7Y8KH63RA6oCWsACiG8By6jwKv6r5aAI6LhXTO2Vy
MxFyFeKLQn70xugr7hFZmWbHrh9k6nGhiRarpnb+TcIFE1HU1N8LHBTXnQJ/qU/he0oj/0evDBTZ
butaJEUuaP644/jyAlesphQzH1MzX+klGHzH6APtUGpq913SIVdEgAqf0GINN21XqE+jnJAnSjNz
9KElQgSu8nnB5CNd8y58Z/wO6hL1OBBTq/qalHmHjwna9se6CilgK2mBLUNSNd2NX4HCLKVa2Gp6
VB6hMsl3yRDLFKElD9QshRkoj/h+OJZYt1+ishrPY2pQvGjHMj7mnaS4XWpiWFrQGWBP0WgdlM5K
ZVaoBHCz0aPzFMAsMvUodYy891HmoyVwVD8E8SCBr5Tl1nfDJu/2wA3Kb54hSG4MvBDDNKnGJijL
hvFKlMagdLHC0/epX0x73jW/gcRj62i0T9DsOhUwF0fhm5lNKiYnoWDdeGYQeo48Rha2Sk0fPkIb
m2bAaKF8jUOxh85vci/jfZ+ztKDwPjajcOWx+1h7U9FiArTQjL42Eh0XThzI/TdND2pMECj/uuZY
AqwV4HbcB6OClYPXtbju6nLvX4u5GtyEw+Dd+kaKy0iFdS0umnGjK05ea9NP8BO64ib0E+BzhPeU
ao9RJHq2bAptdm7GoHfyvjWu1NFoRluoAj9+HckLWHCnCmXr52X4gxw3F58iNzyusWWo7WnrKK9S
I9ETZz5WsP+oGg+Fni7Fg920lSo49YCjC67T3ZdCTzy2ihCRIIj8UxEH4ZM8DNpZNxtAse3ohddh
UJU55K4Wl5OmlJs7ndadN6Np8HIqWi/q3WiIxxPy2dFtsEvZRbo4nUHXWTuZ4w0bLwH/Md+I7idh
UH7Enl/thkbPVWeytHajeoF6AGOu3+hBIXyfNEu2DQ/jzVzJop9BHyYbS+ysTa5JwY2WxOPRUHxt
C/MIK5zZXaCqImNP+plkVyLgP5ZnVnaTdFN7A82Wu2EQyiFeFpAsZ0Q62ilH6C3BwBZF8HY+EidX
U5oGwjbYizT0cCprlMkVVbAgQljTNinTzvLD6n3r0GZ6egoaX/oRJIa6pXpb49869n9VtCpcW2Il
HzzdCK+wQKBIS/0W8yb+xLCAq3Gsp2gsl6RUi2a6gqCuXJmF9KaksKUFfxqOhk/jhxP0rbo14EW5
wSTmh45cyW0QwYBOgzbdYEwr3xklEFkziY2jPsjVS2cC705zL94q44RNnJTlkHctYa/kkfJFDFT9
LVQLjHaSJi3cTvYbvHpirz4UQiUe9CDq9mIl9OeujrD2GQYhfJG7FD58HljUKEwT4giTs5Vlbxv5
kNURjMV36qjCBE8i8ax5WvDg9QbqSN3yH7sRexE15DtmdYGLoZjhDaxGMOLJ+ERgkFPpWRtzX+Ds
gQ4z1DHw6FZBLBcI7ZFWte4Bq8V0k8S/6tEjiu4iUOqNzFi7yeJaY7OkNbf1RuGvvBw9By8HJpLg
g5rW8O0Bgah9BZSCzjcdq+qeN29elb4FRlyv0u4uTTSKTOqAw20TjskLJwMdqUVfho5levhhTH57
6pJMdS01sHCdUk3X66ANxVIR3g6a3gFrgQodWJX8hVgg37aiEW71IQdGNGAbIhMB7GKOErwu4pw+
iiaLHsoiLMHNAhXqLC3ZmDqYciTy9bdgNOPvIX0tOMkY1k7wa/jSudJgfseG0ky1jCVSzg14LKDa
9vSAoePP7s1crfbpkOOThYvFlQ+R2Z48XdkKSi06AfvMbSpqOZBy+N+9IMJNN+kPzUYz2aWx94pS
MnLCSLzBkhBksAbBUeoKKm9FZZyDSBtf9N5UH2oaqjZhJ9NOOvaK2xBmYQ1QE7Ngh+fmcWDiPAMB
Vk4KcQvVbjiP4iRvGjWkQFlE1T3YjOi573txbyWR9G2QMvO7kmnpGdZIbRtTr20q3sO12gzlDFqp
3jAmlc7AnTvXr6L+iSwMLpn65NOYOCRndGLaFT2V+F9BSG99HBAbXejvOCdY4W0thC5sF4wH8TG9
gvFS3OcgPLa8QehDQ01PRmnkr0Sh0aZPVEDj8HBcNR9gFzR6d86xvfppNUG9jQSx2w7aQEyTmMm2
UHDADkjIuoneaj8KNcXopWcPPoay3oNGzpRTphSmtAG7B/aqKyo3iAfpTMgB/XtqkUwTORbdlgOO
ya6LecDiyKtj28ja97gX2zuRxstT1GQBPGfVLw7cpfW3kXaxL7KYjc6Ee++LLMCc4rjCIclSKvhV
fXkWp5rNJRxFQHLwdEuco9rSLXPFfDPFeuJsH/pdNOrtlSg24WtTg1WbfKu+MzusRjHBa0G+DYo9
6SE8ZjABV1YxY/VzJD2gKzG3Gi0Jd5S4vM4pkm1LfRJO/QSH0B7jNv0WabVWOn0y1veSkJJRMeMu
aPcg7OTyrGoRzGMKpAMJbDrJ3CLHptopdT/ydyoyqoqKjxmI7kxhKjeRmnvftArnDXUUvL3vKcr3
AHDatyku1KtCGuikjGnCeipoe7sKxyhwEclqZ0KuDDydme0MNQs38EqrTQ/vblt4mnmHsVUREG7T
sGVNWYbSrK8KV/YCus8DyFkJBQVIg2n/LBEC2RqTkX5xPXZKv5C2YoPjIbIucaeoVbTHpULcwU9V
cXL0S6aH77k6FJi7Jh7xlRQLzenqVHf6UrfcJLcQySuddj/Ko87zNNBNzJBLTBDGZw6c1tENHL7E
0EKjpkfGsQ5zLHxqEfzK2IY/Slahrgi1m3oFTUwNIHM/Umj3jrCMKyMJZGYt0dNbD959A7hw74ta
vRvKRtnomp9dB3qZ3tahb2xEras2QY67qVoCwRPS3tQxRe1wr7X86WQlco3JGQpaujpbMOgKrPAs
xJ00TVPpANUrYyvws+4AaMrYxZU07LuhaXA+6kONdDaWQLYhlwkJdTPZT+xwu6QSi+s6M9tvlkXf
qq0qU/1aTZL8Joh1ua2hSn316zy8yjSIZ54++nvgq8AmE6MBuD/AXlaCbpNpOlYMmAP8FUWe8qVT
umayxUjDjK+TjOoxHYDdZZOWHrpcSqB9dwWGBynGEv4Q7dJqiFyPJpvtOE3yrh3ymrePBFiRGv82
ItlS29TjMehra6JIS+5c7D1Sl57K3qZZWTwaXYhFWhZNDzRVsW9qxMUZQZUxbKMyK15jH5cmL4iw
XEgmwTUEtdnJRle6ndGaRHFh/JyKkXqcZhZV2vcA9bEXSA8pgL4jb5SzJsLYJrmX8hCytVdZwXOv
B1pmj1TPURIrmWx3Yz49xzGeA8qkKHsK4uLzOMlf+zKA0Jr5VIZKK1Vtq63bM0I+joZS7KaZwPkj
JJq6NXl5u2jgxLUrrRIeAzGb7kpWHQ1xQspLSAysk5yCovo3o67Vs1kE3VNJH589TNa0zUg27LTI
NL4Zk9dcZZlflwf51y1Vg4wHzS1LvnlqgdGsNSXg4wxLKlAoNumGJp38IBWauPf6cnSG1gp/cigU
z4oxGTfk1fV4O4SK8Wxh93g2ptmOtyQj/ZcXmnwYjhN0tyV3sYBPsYm7vNgWvZU8l2iSsQGrFLPY
gfsLC9dnj6clZkrM7SBaNAZrwYRnM/DbMmQHNkLZSO1MLkaCkqKlVX0cZ1+tCbxjnpjTjVfiZAFO
x08dwVKxNFDDXj2EgxG+JcooubIexrflOCuqrDGOAfrRNrwP5jAps6bwOWFzo1G6p6XKDIj2mjwq
vgaaF+1Nz1LOUhDq+4xOjC1Nv4EjmC2enjU34M6v6r/SSBXdONDhBcEhfdOHLjxZQeXhaAkWV+YS
wJSQlDF5GJIovpLzADWJ5mtXOtIsMGhq3GyU3hhP2Nn6I0wVw8SbVMbmoY+L6q5oBuNMT6Q83mHW
WAjbUMehUyjr/lZqDNY5+X7UTUydY9ZxJ9RkiWRDO3h4B/iRFd/EeTPumrBWsy3dj5pwW9Sm1By7
ouEiVyRlfdWBzLQFIHvuUAjFRvDaYRPoanao8oT+Mt3y3KmekIeM7Pje1M2xoeqfOq/yXqZ2NKCE
zGTFKp/EL4IlCns2N+6dZUJ2xsRgmebycRNHKmYqRWHeGsTue0R1GbbKSTieTX9KSwf1YL3jABi2
bMO5aYtmPMx4Xkx2OR+ZXUerCLVzx3J/IkTvXwQrNx4q3UgPYaeZb1XiV64/Q5ZrIsRdBFzf7luu
ieoYGl/8XpP3pWUkZ18arbvOwiWc/ILZ2koMz3MwfAPDA0Pl6gnbQKvxGfPrVkcxGuKQw60EIwZu
wi6UcdxB8A7EFxjncxtodyTD+FMrrI4m3FHKsDkKes3Mxg7rxgBAMTiDXqmkahXFj7dgwUfFlbWu
v9NmSCTLAgBBnHgPupZm+4j8y32mCeMukUq8fkZo2tee2Qc/vFCVTo1nljD0u/sqRLljJXnl1OW4
H0Zoe6UhZE48sS3VOVmOJNevxVY8AeWll8xqIzdrhAdfw0pWnUD9Sb3eoBarh2hLyQiUchf5J+Jk
f0MwQ5VXKmEJqklyimsaVup6yBwtt1TX0GrhddSwxZFKH34xWdAAe6Q8wEVCDqqjJjWF6JLtwGF3
VIndXdiDtD43eo9+s+rMAUf2ydxz6mUZqlScJsSmMM2jIeB3BWpRvov8OJqw08k78CgcUMLeJ5/G
tVtVk53Sqt7RULuYGgmZxxbS5CQ9Jq0mvVqVIGDfaOGpNpIFOkkxLDZbLhqDqngmdxUpg85ztc5v
KyefKmww48bS+B8S64Ero3fnFcbwGAo9UGE50gtbbmKZO44RHnzVahBFGDhojGkI5zYJDZyckgg+
riN1BrCnqME5dPSSF0EZ+LKgyPEesco0L/dymk3Tra8b46OV+9gtqdx/vldR2D6MqYiPiCr3zRPn
rJo6oaIn92OkDU9yOxYTnjZaioGxOhERh0UsTWdJLbmhdKMW68ytIjk2UYB/Vj3UD40CV9ap9RJy
cAS18VuATvuc1mV/pQh69aYEvYAxyEwGB/m76w2fSDCq/H2XRgm+rfxomw0Gp1StCAAwCCOJhLGt
sUhtE+ONiD7eCxUMRSn3o+dJYK3ZAI77H5A4padIDHArCccwfBBbtmQo8RiENWYO/RlwMqmPsNNP
MQlwR2jwVOY2FiuOHukDHB49JWPdTHpebpREHl8E5kMDNC8fy2PbabVJs3CviZwGo8n3KD053BUw
yQOSKE1TbwV4KECwRaXJG25pZtC95DGKmyejEZjLpiWoI2kx4CE7kbt5BPGTYvSXodVH9Tn1EwIQ
WyzHnC248CPOozFMO/M6DoLypvdDUd0nQ9kNh7bxx/gYgxVubYtnFd6MohUTHyAJXM+voRKUEga+
FdcMMkADGKJbUU3l7s5Thla5UzvR9O7SlkPky1TWonTyRG7RbgDVA++1AMsAJ/aMBjyaoDXpOaKm
3bipOXBLzmWm5pH+GhnZFWij2sNf2BuS/DEpuy64MQXuHGevqfBqyXFvrHb11If8a82oljklZMUz
x4cojSdyBl7GqRZZcmYe/d70gsMEFThyay/upedCiAmkp1TxXgQ1KNOHpqsbxvSb1H9OOi4AcBQq
fV+XMtt4g/sAUuIirtWnsG+YxHIs4kDTtVVHDrTTgmA3B9EYOydlyhU/qWF1SyRVmmduw0N4zCKz
Uvi1g8+/SIzpqIkcK8i1+IuvKHJ02+b0jt+RLxGMo1wpYnZg7tTjZlTV8gFLWwFYvlrq1a6FuVQf
M93rkmsvy5rpe5mRMfraWc38jXxtaLFkEyk9lgcjqmrPyVqw99uef3NwMkkS4B87cFO8VQq62V25
qESrsrE0sfyNB0Qb+6FQIuoYbU+bJPGL1Xhpdl+S1fG3KI+al3eVp/PvWsp7+ObsWrEo5tC/TmWI
So6uA3NZFEr1hABFCzrP8a6lrXcUHxPFVYHpnPENatwB6ZZ/ZHvtEKbBGC5uDTqsYlvhKuSsStQ+
VlHncs/H37Kooo6ZlQRxxG/pnWkrhfeyg7n2bexIO1/b4Nean2HrXef7P7+CWcX0scj0cdRFzZ8K
XJESk3u4F2BxxvrsxLWX/FEjcvlgCyFVz122mHqGqHijswimgB5IxgEi2yx0ClBxlT5CCjJqboBD
gosPgxvcpbcqSrk19f9CNnL5axaiAzWS89YIec31pn7ifidvJhpUYbHzifENBooqrDZzfv5pAeGh
2xapQ841xXfSgzZESBo0vAEVoZop7Cek5OaqYO2jrOpfT/bfo0gLtZEapFJozp9y7kcKFNQ/0W34
iBHYyyyUzV2ttAF43+DQ8ecptAApXA68WEVp1phlOzGw9kU8kkl8alFXa9+n5/C631q76r55kl1E
ekd6SNZkFiuv9pfw892rDS3ycXLJ2IoI532sbXL+ThGvKCrWRlmsEiOfpWMeo/gx1pDdD6t+q4LI
/vN7vKwsz0vx7++3WCdQqU0CCAYh27uj3fIchCQ4Ta+4qjguUHU7ZDy3jRW4fx530T17+f0WS6Ll
9LbkeecRd971+Fd1gGG/wRzyxgvgaxJY0MwqXq21xCvzhna59ZiU+lV6HAxj3jfefbpCGD3FzHne
xq2fgh296ae5eQ1LzI0xUxpdf0eUfA+90U13MyyWXPBxFiLpG+Utd8sDno/rUsyPup1/vYy/f9X8
93e/ivoxFayYXzXLPrsD0hkXZfQdMFfcnbuNeFL3/SlFfqXe//kzfL4T/z3wYpPIvdFXm5ozk+S4
Y8ZPRbnmvLzQJV88m7nYIbjTTdLYMMSMoiQ5HG1JVtt0lpyzu2G3vu8tDMsuB1zsDIESaqmKkIAt
aUIvrG2p5vsbAPfuLxqjox3xrHCI9Fc7If6HSf3fr9NcHKdqOXKwKXzH6KDOQqjq0N3+ghy7As5z
m+DGOM6+Casb0upLXuwVIaGzMpq85HpTEEXAKw/cuXWnowLuyhxpa700yucbx9+Putg4uGOzsSQ8
qv9aHMRd4wZnlLxI+rFtdauTx9IyaBPHthPqKBVA4U5wtOuIRZ6XtgHPFgc+tz5XDrfQn/EWRoPj
3awCYT5dWPQY4vFG/x3YjY8Ly2tykpbzXFDvggepwyXVFkPHuAo3qeNtvS9US27oC8CCMVTs/4Wg
5tPt5t34i4Udc48rgoDx54WtP83SnQQgdP2AIe86jerToOfdaIvVXLT4calc7RwoZQEBpbyha0yw
m6v2a3nKbjQ6g7H5rb6tNx99uo/8PfKycxU1Ebm3nufsyLML8bHzLPvPO5W8NsRiWQ+dlvVUyXiV
x+DMbYlA9dc2OfyIN8JGRTNaP2CpjSSWJA8XmyPu1jQjr+mrPz2VYRmriJ3mzrXFz0jituykeccU
CpLW12N1p4VPK486r9aLQ4oGPFlHiYUWbTEG/auiUlm0+Wp2Ra6MhD3xon4Qb9ud97WxpV15EnaA
ZZ3ZcLEnb/yg0275bz3pu1+x2MxGyjhkXvkVUx4R5TzJ2IMrws+VZ/00gHw3ymLnmqLAMMuRUWaa
hVCxc2nP5pHm1Y3FOi2vU4hR8YOyK+4rR0fTei29qt+bp+o+//IPiR6/Tw5gdTqXImQDF/2Iel7D
y+lydtG/JnzFOtssQYj4/BJK06EDATKlQ5hF5K62CcyfdPnJ3w+92CgijUSglMxD07MX7+MNxayH
8ADtbCuuha+LPvPL51zsE2KJrTyORazWrR/CS55xhtYmckk4fzHP8iE+RPeyKz7r9/1DtLHOaz/g
F/TvD0+rL2ICT2xolaj5AbPAfHLZq271QwKcyHiAM+XSao/kHBMtHHwP6dbYVJv4gZBsn+3KvXjM
N/mtvkLSWnTD/Oud6BJC31lsv9SFD0IgKOjpfu/UHlmnn79PUOkobxUHkj7yXGftFP1sTwM6Z2qK
Dh4DssLH4wm9H9WKhvcgD4YzmNdVV2z/vL4+vXq+H2Jef+9CS78csDSsfr3q8LXfFD8kgiEyHgdC
+3kLWe8L+ywyeD/i8sxNZvKVkXHmtveoN8k+kuws7jN4rY15ZWFrTL7R+fNjfnbOvx9zsXysDtVl
qjBmm00bT/2iC7eS9GjANm6edG2Ft7j21RbLh1bUyJTm2duq6htKhYM0TivNWZ+dMgQsEJ/gf9Lk
stgVa3DHSRjxPJn5WMk3xnQt1CunzGcb7/sh5qd8NzFKvynzKmCIEecrJSdfq7il12zMVfsUeV7O
i+WuzhEYCUxtznotpnkuy6kOINpysIzY00n7pflCIEgAhvmHtUlP/llxSq7qnDPld+Pr2kH2WViu
oelWsREW4TouKZ3GiKcm+Oh5c41vcIysbpv8gIX4CaNrsj/KY/YtocUWmNBKs+snM2U2taUjgj5J
0CmLz5jInTLGNJs7pn5VjD9G8cefp/2ixfTXroVN0RyJQLySL4Th6WhZcYQDnjMntsbr3GHTBK88
N0I1u3qPlGUtDJt/8uJb6jj1wgLA6ES+aDMVcTjsVJ+4X9ypO+1NP06n2dNBjO2cO8fcupNQm3Fn
R4HK8d7ozbxLdqsJtU/iajAaSBd1Gt3hkC6WoF+ghbKsebdWf/GESh48fxsTR9xiA79dzZN+MoPf
j7fkTuRGZml9TJTSZKmjYLRWDt8DJCmio2gcXUqunKQxP/z5636yCTAoiBtMlESaeRYbqQ6wfeoK
HjJU7sbgpzW1dox648+DfLINQD1VmELgkjFMXgySjaLXYrzqUWgUXb+7T7LK6Wi1DeKVtXAxV+mR
4FNBEeO/OPOWbS4RWUJkUTXFWHt6kbbDYdr7O+q12NnPF5OVpbFcesvRFieChNjOaixG8+vtSMk3
gaP+5ze3/DzzCEAq4f+ZNGcA9P+4gcpNitVhQHGZkhsdDQOiSnmrmtt/ZxRLZM0RkarLdnktk8YQ
XdbkZMkruTnQlFeDsYodWK6n38/y9yjz23x3GOjamOmjMU2kxURHzDbqZiBB3W2s0Q5SO9isNlIu
r6rLARcvT82GTtATHmuueJDVbLibv/o5HdbproMkBXpTnLbUd9rbeLs6+trjzovi3eMOLfR469fj
IluxzWN16x2Ua6TyA1YoWDWvRCcX6Znl0y4WWY9Cvg0LnrZym1N30K7iu7mPHMv5DQS29RDskwHZ
GK35xONSzn8WB0/VRpmqFyGz/5XXi9Ez5uFHf6fdSQR9KMycYhdc/9OJCtFJ5YSF3A/Iarlb1RT3
k7iyRscolTNXqTsj1H82ZrCyri8Oc/CsrDcTbB3JJ3K4i0fLqy4tO78bnMpIrPC2BlClftOTQaOd
IhOGNNiEZtYGrqQlRnKlejJ2giVYCe01tn4kaPP1lyaSfqZ4TUw3En+X//mLgBFPHyYtu3js6Yvb
u5WWHl4b/MAyEvJdKRfFri2M9M6YirX81nLz/vUuuK0CRYFwQT/rx3lsqFTzU3RMTlZeD+Ip1zQ7
xkSi8P/pKTEPhK0O9ULa0IBkLxYMfSuJqRXF4KRx7I4G7VGehwqsOAlV5v7jeQTEylCgu82teMuU
3YTN7oB+aHC8ERyhEDlN6blGMm3+PMwnx9FsyaJpGPvJxIRLkl4wdEWJtlB0uhe4907uGPfTLj8o
DpJ5J3j882iXpxGDca8Eq0ogCPr044fCUVjU+8jCCqqsaKU4VJG+8to+WRcfhlim4FrwioVgmSI7
ahfSGj9uaN45po/GJtvjYe3EL+p+3RnhYgYCcwHtzVTnhLoMB9FeNWrhiZ0TtJbdCPQ0jPT862RP
UNj++R1ePuFirMWRXkShGlHo7NhF01e8W8MbyyYRSPbARazv+sppeFLh43krU2U+i96HvDrjcnGA
FYfqlPhlseMoyHWGRJ2wYfDvzOw+SZ5jeWV+yBfnoQbXcc6mwxokTb288AkVHkWCxhjdVnsZTZek
n3VFXcqpX7pNdUPDuAvGHMgiPj274WY+E5OTTxK5v5L3a+fjRYKIJ/7wa+bp/O58lPS+MeVxpH3b
ye3cVsx9fKNSnQtc1RXuIIJBWytsGj9cGi16e5+sHJgXy2Ux/vxF3o2PCCwympi3MSXf6vFoja9/
nkoXGozlAy72s6ztxkaEaolxYlzb6aZ9zMg64YO5U5/qn/oDxetTRMK82tGf9iN3FZx0aDLd/fln
XCSdlj9jERc0cgWsAxySM7BcYcvuukOGgbczEwK8N/n0n6Sd15LcSJJFvwhm0OIVSFFZgmRVUb/A
SHYTWmt8/Z5g205nIrGJJcemn4Zm5RkBDw8P9+v31k/Gl012qxV3vvi4i2OE2E7H7xJrf8zeOM3J
eIx3UNl48706HUpwVTB150/WFonw1jddhEBuRSDlYstn1cCIbgYg8NWNKLixtmVhMR0mEFYORpLy
Zy9HQIy/jPMmeaU48IuAcL6Dy2u37ZnisIV7xqfkJduTPArKUyAkQsxkS39S7MstYyKXPTsLUlB1
KM9wFvtDe8oPLSwEghtgq0iyZWYR5LJWGpNQBCBkC+9zuBuSk3pI77dq7GsfiLRNh/fLJp4uH01j
G3ZMPyq9Z87ZXsvIV6RxDzXyxslauZagpVRIEhHlEWSfl5tWM5VTtYXee3YWuHJnH0BDwvgHpA0t
8o1DvLZzTMgghGKqojSy+EBVa4Zz1vGB2l35yABZ/KRBWJ1Swy68+nviSV/DN/Iu3/dE7a2rae1Q
ndtefLXcCGamI4XtjNyieKcwt7CxvC0T4t/P/K/rTUZeRkyIWn10V4euT5lHemJEFm93dtPDZrVF
7NjS5c9XtQj/AQwApSbOV3/o9sgfCTlFcxe+yd7zINxudG2tcHEZ+GYypG3FCoVGJdM5zO1tMRiu
Xe/nK1oE+mQE+FjHv1ak/hQjBD/8n4Lelxo8/a3qcfym/2hhTdqEJKxe5eeWF9E+gqRi1LRRXOX+
c32qdx2UkCNdRQgN7V1wEsRXwUmipShkSrY39zrP5i4//wGLozggU1wOFLJ++Q9P4OGlepL23UGN
eED8P5QZVr4mRRmeKqgUmxSdF86TtFNM3BmQaJ8PYtipTbZeXVf1bK5HStnQF4rKK0XlxbPLT6K8
LPoM8NDOPmrvVcjao+fv8k//vjsWTwh/wn5tutFf6qP6ACP3ViFtZYU8WXQhc8rbBd23yxM5WIWs
saUDoIbsjRBggwb8nZA4rU7/dHQ2UX4rF96FxUUMSH0tT6YRi+Pn+lHd/8O+px3HveZlu21wycol
gf7xLzJTDeHNpeyFVJSjM83B4E3F35L8I5OY+TB/95UusnnqkLDfQwN1Jd0TpMDlmZQn9XJ8V7Pu
ayf2ui0ja1/qzMiybJwz/SXkank5FNMXI2Ba3kz097cD9Mr1g0qpDJMevUuu1UVoCYvc0ZkC7L2G
QZDaeR0UhHwTxdXkchcl8cGf3o7D822b1+GM95AuiNdpbuCDizPdJNTlsz6D90xuwbbTKEct3pmq
fTd/DDLFu21tJYZdmFtqyCWdCdWKk3Kbf41e8MCIopagCqORuS/u44Poz0fTA6UtcSFtFUevPyKH
DV5bEIOsGU2By+OWVGPkRGnCEzf8UBQB9Cnp7vYCr/390oL4BWdXrAZ1r4xqDp/QGKkmD67OC15n
xOL3zRiI0OIusITSdb40g/Bp6jNmw1dTX2TpNPVHf7OdcIW+Mw3aFWdGFpfpoBSDn1uhuG9yyIpA
OsOUJ7iPs2P0bKNS8osRLPicvN1KG65zPuo4yBMgCiCAOcsuYz8bgd0z6uYxSnlwuvskgiMp1r1c
Ug+/vZFIWqv0ZXUKR1fVVaPSTGVIVJKFuvcq1Npp7JXlb/cXwKCQUXLVUPdXr2kOg2HKmHVsvSCd
TgqZj1aKmluz4XzX8QMz8JvCrcx9qSzPcmgYU1UPTPWkcBTNVn+STXmvOy9z8dM3AOeZ6ePAtM3t
HVx5+QqrFqRnVGyohy2iVl+knepIQ4uboAvfvYGk2gO05UlPoPHvw/vU2+oZrhyyC4uLRCgxykqd
EqpTqtm7RfS3NnwLuk8byxJ/5DJzvVzWIjBOvRWNUzS2dJqjF3ijkYBv355w/JP+6jx/a7+JnDl4
a7/ctrvi+hRodVPWeOowdrjYTWbcmKZx+tbrRys+Vi3sErStmrdta0THNFWkLbTMdYZO7RTNGo3/
IXG/fMaZvj873J8trLvzAXl7UJ7qXwlwpRrt1fnd7dWtBOALY4uQEviV2jFY1Hq689GZdRhqi/1t
Cyu+cWFhsX9yWMKJNWAhrE+KNb2Yyt8ohX+4beQKikNovLCy8EDmN2v0tbAiyCAF83W8Y/C3/KRQ
gxYMonvpNEYbe7fiGXgFFWchwsjxXtgEDDoPChT3Xtxpg4skN6lpM3/pegvWCObGNq7q68aTAWfG
mb3FAWAa3jJmpgo8BK1hVaIGnfLMoKMHcx25YnTYwpKtLRDGa4IxuBIi5uJ2TtOw66He7SCXgoA2
yY6d2Rwyyd9LyHFtfMAVNyHpp7lD4KK1tvR6LZcCe7Lopf2jZ6k8lK0Lmpki7U7xir9kMMzBTt3S
/Lm2SpvZMVSLVIvC8LLh1c6xHs4GcK0xx0L6Uk5fO6vdWNv1GTN5L8Fsa/2Cdizrz2o4Fk6ahAyr
FtWLNTGvmqu/nTTC+a4juwLNAIovSxP0RWCatyEAM4IYzopcVpmVhyT9KU5956mpfeVBV/ytPs/1
7lmCgx2hCV5KtD8WDplYfdKpsV14PuNsDKJD8eB7BRPvt31jw8xyDiqEbUZORqvwNNVnkJdRq/kD
JfSNr/Trz1zeL6wGcjGZO1MBQrEIVFNeDHISsZqsgPcmrXdlCetbGDKmfuqMCI7B8ViVxc6s5+Pt
Ba5EL0xTSgM+pSggjRamGaDV6zZjhXA+mrXrw2K0Y3z+hXkdjb6ZdA/TRfTbIGT47C+sLuJXmWQ8
4UqsthWESEXxkgUMQ+bj7wLulnaWbhICQY5k7EQx/FFFu2+aJ6YqNp7u16cMrA1vCKoGJmIZuvCi
s0Q/DeMynp2h8JL+pWtkt5Y2ufJFvFt4CJ6uKmDOyOiu8DxBZCaqrMWUHtHfVPfZHh1qdFMZicv3
8qfuYSutWlvSub3FB5InGGaUMCm8ufuUm/ftNvB/5Wg5hgMpKTQsFHaW6D2zCpNastWca7NW3fQk
aPihG/oCt+VEMvBkvod95TDvwej+Xf+dfckOcL/sxnd2tj1nc33b/IqSOo9eqstXVL0RcPXEjKGv
GzznbfaC7Pwb8zQH7vgg1OehSGGOzvUtt/i0cfqWADQh9Uh4/o/hxTZHkmr6qTLlnokgiGQwxy8r
r0Gf7ac5uYti/XPS9d/LPH1OtGgj2Vt5fmObFF1HhUhTkUG49Nq6g3y2yqGLEEPCA7KqGY0PCBfd
5gjnxoh0VreTfg6qG/gg/4pd+TR82mpPrG48gtlowGiWTEPg8jfoEIlVJewUXlUNz1IevQ86Z2eW
8nGIlGEryq6cIYcGDxKbPL90MF6XxuBP0yUpY2ZVvtcKV3Kth/BV8nQGd5yf7dftetfKa+iXejuP
PELDtSp4ERRTpuoYNJ8EZf/0lH0Nd/ZOehr3ipfva6982kIk/IrXi0ABk51AQJAXaleTkPqkpVXe
sqPA8Q7Zm+ZN9NDAPV0cE7LRcT+8nVEx3J4UWjvN52YXjtzHkh0C3+QPRy20OdL8TsurT6FvGxtf
cSUwXaxv4TGa76dWEWGoj8wfiZ1+DLXXjUO5sZblaGOc133V25hIH+GQeWzfO586Eo1dfSc92cCO
XPjLJjhxtq5iceCWnw7ABfTIRPhrCTspGashLTrhn9Gd9B2SGiRJFK95Fz93d7fXKD7HLVNil89u
rEQeaKVlmOr8Ry1jcBI4oGE9Azm7n9N3uRTv/8AeGBmqHhpI8WW6pukjUAw0yGCq6Pp7x89KCBT7
6KA0yuw2tWa4UmZ96wan2UDcrwUYge0QupKMBi+vZr8THVCtxC9h6G3H+eBDQAovnseA7IZnru0p
RR3RBSWiEtkXewp/jVI6ae4pPkBiE3HZ8FPPcJcj7UYt3gX6loDWmp+eG1ycOdBwkq83GCyb6F0Y
ou9chK4c9t9vf7vVkHJuZ3HkBqNSfShgOXKw4yEpI+apZ4Z83sQ/u46YIoof4d/2fvxB6n/b9voS
0T4jhFJ/XI7vFEZk9sqAabVx1P3oR4CBkkw/zVGw9aJYjdZAHKk0ijv56kEm1VmqaDG2Bq+HW6KB
FcltdNdHkmzYTY8wkTYe40JbV+D1EhkQE6kj5bKV0fVCcWbo6gLMmq8SNElymsNmlex+dyPFGBqb
KIPhpJG2uOwJaF2S1n7m1fFLQOdCA/eSKR/+OyPq5QkoEeLxOxkj0IV7bUexG4XRTN1q1F1fAZdr
WdQGzEAyIf3HjNwyldqE99B2bsTHlRcZNhzh9cxvMWS8sOH0Ue6rNQQ5St9GjxHkyIcstgCdNkr3
rBsjrU4pbO6MdDLumKn4S+oc//T7u6khE2kIsKl+VSgeUXBzjJxlOrzfKQR+1ToAoJWykQeu+d+5
mcVHM+I+ktpY7CaEXhmjEECEulr+7YNMSR39WeS2SEvk5X5aKD00naJm3tS2O16zZjDs5nATLSli
7OW9dmlmca8ZnV9X5YQZKeQ1e9B/Qh7rabFn/qW89Hfa0f5svu1OGiyh6GN7f/C9zpYoNvrsTtX8
Aua8DNtj+dRpMBR+io2N1GRtebwzcUh8gurY4hSnRdWEht4x5D7BeX3qp8DN9L87+wku2duLWWn4
UNU5M7VwC+JtPmgRpqaj/iy95YW+b55yYvCDgwqUdYTb3EsY4ESydKv2txKJma6i6A1gkp7TFdRa
GssKIYQGUWbLs5+bb43Q2JTd6O/E8JgzFGzkTCFFkLTEvx8mLywvVm3FRhUlSkvU8kuPhGVnadIx
sdKN8LISwS7MLKIL6uNVE0XCTP7DHh+s4cvvf70LA4tzkORtNAdiB0VJkwaC9j0bTu1DtWsei+ww
P8X3AjOcQNn5nhbvFrZN21rf4ijMUzqlcsn6LJsXtTyZbtZJR9gE30xy9Wrr0z7Ve0hvgyPUtDvF
Ct8UAdqb+lM4AaIpZJe2uFc7uqe11KK67jRF5julT8B8OTu/THma5g/6QDcpBww4HykUvjjJybed
QwT3uRJbXgM5K5TOG2Fs5QCyrygxaVzX9nVXrQLZKTEi5BlSot9LuhLcl4pkHYb505B+aYtJ+3b7
S4rcahHQMMhFRLETdoJlQy2UwmDsJj5kSMNylyXqhM8kd77vg9/1R68pETWQYjvbS6luH28bX7ka
LowvEkyINbVKLTBea4+J8lk1Xyrj7W0Tq57CcImQmJKVK31rBFjGUS2pglMyfpMksxs48cZhW13F
r2YoOR1K2ov0tdPMMjPkIvNm+ztELtDXfnUYKrm9DrEVV99JDMrw0BCocuE4Z8G/HqFRkMUUYWp1
j+n0sWuoMITD0Q4fX4duKy1ej5Bn5hZfRveVNqJ4Iyo23UfJDT9PH4TYKqzc6OK8lF/lh4Bi2e0l
rroirk9fkFfqFQLL0VN7NOQ0gwwE7iLJduN58OJB91o1fNOgTZJCrR4q/cYLThUx93JrgcFA3UDr
H4V1VNAvt5YOr18mFV4oyFbmneJaslskO8XfZca7sX0QskliMnWGyrk8BDvjL9iRw+RYbMPuVvpg
l79FPDfPPnMjwd0Vd/yWdveP1mT4NnlCz2YnlEOHh00p9ut4c2lv4ValYSG0xMvEy2flNSogGQVG
MgWT55T5nQ2N4u1PvDKLcWlv4VeZktkAH7D3Ty9TcdO31GN1AyAqoujodTD/O8dulZ+2Cs7XpxTL
oBUAK0C4e0XUoJd2Ltshp7RIP0Wtfi83plep9UZas2Vl8f2kVlFTpJTgvQyfVHLEMb3T+783NnHF
YQX0jAlfnPb67aBJCrAig4Pi+217b5DHeegpjeZjKtW9YFqHY0CrfEY+Qrl/Hqa8ebRQAH+Kq876
MKVVuQFTvY6xBCUin5goQ3NyyUw5hoqTOH7CbVynyR7oV3gKi3lrEHjVCvOBxHG6tlfoGdhebDhG
earA7i6PrhWHzTOSUNLp9u5umRH/fnYC+2YMRnWGQJzk9HUoFD5lN2+FuuuqkQjj6PbwIOeiv5rr
0oY4aBGt8UaYZd1h6A9OED2alLF4D+obn+f66kCejvo3LWgqHNdAtC4ws0qhgSrPyttUnryYl/pO
yaPIbVLncwDf7L5vBv+3byzMKmDpqQow+rf0iiFxmsLqhNn0oer0+0h7Ui1k2FBGSPRd121Jkq8c
PezRykeuF6HgZQkwMTPNlnrEco2u73eSapePUwsnd+oE2pfbPrL2+XB0hQeEGJVdFv3oUyPXATuz
10GO6Y+nAVr/Tu5etbrcuJzWAiYzof+aWgSUxsyKWrYw1ewdbsD36r45Mo/gWDAEu9beJGbaCDfo
bszg6EbbcXVHz2wvLgebMfgoGLAth6ckh02kZdI/293ey7XzRumNJwn9faCSi6eKLWlhFLQYCcKn
ovimjBvf6v/YwX8NLA70kBcapOW/dnBgWCrZMxnWN15ybPfSsXlFvz5+hsMDuqStkanVpYFWAzQp
lJyXEDlkFeQoT9TUmxXFcyCRT6BNub17K3UkUfEmaRGzhvQ5RVJ1Fq7U2ZEMm/eQh/IKUb64aw2I
AiVrfsiS/AHynMBtoWdu9fklKEGhbphfWyJfDr4J2Jd5SC9cZMw7tAT7WrhnCQppN4ye6AQZR/CU
3SnZzfZ+uPuDq5x61b9GF0lE09oJxTWMhtKTExmuT8Or3kK9rqViik7CDZM/lQr6a5c7m/i2FjiI
+DBkB0e19Fl+onBaBfcoSx21b7jNUN5vPWyv6GkZv8co80c0rSnrLQswQ25oeTaWYj+hQqQS8kV7
yJ4mhjDuGO1DF1u/G41d+UG+y++Dw1aFaQWscWleZB5n3mRKRgUKEPPms3LI0f3jqftW8uajfEi+
kPW3D84u24gya9fT+ZIX+5wWAagyp0i97GeqvAvSAN2Gt3pZHJS82f8ucSn7C92N4CwRZHi8dy8X
WKSFXRR+xgJD86lvzZdMkT7fPhMrUfPcxHKg2h5bAw0y1jMNmVto3c5Qgp3vbxXQrogNF0sxFrW6
rhyr2KnzFMSG5Q7fqtnTveGY7ii0vgvfKp8ATtNgp5QBoeFBfRTEpRlvqqc/OI0X6134jNxAaW/F
rFeGvL/XUXIfvvjyVk1+LYxjBtlDAdm7fgAj6wpcL+XLCaY3eZ/u5u9+zNusvUc1heH79qn+uw3u
t+7AlQB3YXYRa4y4ReijS7nqUyQIlcKzle5w22HWTt2FjYVT+lVPEE2wIUj8xDhv8GwxsEZzVj2g
gc09/2WrBLrupP/ZzV+jSmcHPeH90Ic9uwkb9uiCGjvC5XOf+ePz7bWt2iGCigNHzr6MZ0JQ0+iC
JPV6LUfh8AUJTHfyrY1bcNUKMBc6KfS5rqZDowittsyUoAZzCFlV1MVu0SDuTXq7u72eNXfQWI3g
eRTyzItgNTMgYQFAT7ysd45ROt0blfnztomVMTGHJPZfG+I3nH0bU5/SAJrrxDO/wnLD7Dytwnin
o2b1oXgKjm0pZiHe0P0SU1v+Sy1tFsjX9pOdFOyCkKaQTV/+gngep7bqI5zeyu/ycka9J3mcamcj
8q9uprjoELsGdrZMHujYQDDY2OBgIY7KxjfOeLq9leJ3Lio7ND7JKnn+MHC3vMLzLh6lpPZhzLEh
20rKg+FUJ7mgdKaZ1acuQ9Y0aoAfpclGnWPlgXBhePEJq8pA4nrAMJx/SPRBTW48Qejiok+yv73E
9T38d4niU545i9Q2I/VrLHXTB9m/C5O//uDvm6ZqA0Hncb8EUFl6azZG7nC01HuKc+A3640cctXZ
cDJCoAxEawlrsJKuRDoQCzBu9QhzlcFzG26sYjXEkib/x8gijKuKKfV2ipGa0WDtkB9qqK4RrECT
aQ9dQ+KmT+MGhH7T5uIUpTXVRknCvZ1X6/P4OjMA7d/pb203egfv7s45bb2AV+/Is1UuaQwgrR6h
4MditdfvNWhc/HjnZG75nbl5VwNlqLZu/gSAFJG3226yMq5L0Pp3g5f9/6op0beJ8cN/qFnFEHvG
SGtxyhlP2OKMWnV6C8Ab+E7UQpeojdKWUoVCKcaG8CRn8s9GQBxvr2jVLc9sLB7evGxsunWIGRSj
rNwZiD49GpKhoOQ6aBsJwPpyROrvCKa2JVI/j5JSq0KhmyDHKAmdrG0OHHEvLSMhjxmKhSaDNxRA
L8MEokVNK5t8nnpHRSa6U+4krwIomLyfdnQ6N8cr1naP0ghTaDSyeJ0u3oWaDeQcsTNCO5ChUidB
RSk06TeO9drGnVtZnOoibFppkrFSZIxHVSjnwml12w1WTVDCMkSFk8Lj4sKX0Qwv5Rpp5yF3XpGR
etenxv6/MyF+wlkI7xJEYs1IgfEhQnZ3fGNtjV2t3UYGA4cqX2KF1SJEinJOupmwABWk6XzW0Tid
c4jPq3ErDAg/WvqZoGu0gBfSTVmO1UDhWAVpOyXQgQR3UoMGyTsHjiXRveibr1uIxrWPQw2VsRrg
HdeA27kLtH5WG5CnBcr1vFmbbuPbrGUQ5xYWUcAZnUafmlasRxya9m6CRUW+23r3r+Z8pso0pcod
6NjLa7ai6tv0aY2b0YMyDvlufBD6Is3TCwIUgPALjDpf0j1UXFubuFbogLuc2V6NqXZ+gjjLZ/4n
mVoIrBDbv76Z4hncDx/KPayDbvC5KHfD963y90p7ERCqWCfFDtPhVXdpsqhKuSsNxsjEY65+n9yJ
RlB7JzQOknfa3v5Ol213+5SpIhgsXfPMpiOg8mfLBHTRpLWCTUGaNMESD5HE++AuJK/+Gu/ah/aU
7XvCokgJ8n15RPGggdhx/liUbp65SgD54dZGrIVJi3tTBb1NEXQZlrlQhlpr+U1akzwUKBmj9O3P
mwNoa9H/3Mziid5ooVFPHWbE5SzVO0HTSRkLQU6Sn9KLEOXb2G0R3xebzQMGkKrCjaYzWnq52apS
tTXiaNw3DJ/ZTejq7aFPFMou37LfJ4rm6jRkyqxwWsBFetVq0KI2KVszIQ4chAZAdexemO5/84vh
zWtdbYIPvjiURzVzg139tHWCrr4isAKGZ4hAMjA6Qt/lYrugqc3IbyCLzZLXIaTs0plea8a/+5bG
jCjzAvandXR1FSUIzHWlHVIoC8dd4kinuLI8beo2Pt1VUMUM7VFY+SiUAWhYfLpUq+SW2RzqSlBC
9hJvpVreMHEdcnhZMr/NBQGJBkQoi/SAAe4xiZAWBGememOt7FBOvocg2q0tSjjGfER9E3HJJ137
bkjf0kjax+MWYeR1yrr4EYvsoXR89MknfoR83z7+88i23iACdl+9DXZb1HQrPsIhN0m/qE8oV3X6
2I+iZsiQ19ar5uSMzecA1l+7HLeEua7uehYFwwt3MKQG12CUfDD1WR5JjatYfjT6+zTTPb8u3BKx
4dsBdc0SBSRFRtWEysuyv5eiPqk4Piklcrc/NDP/jDtClhW0r1wxp9u2VnxSpfJHO5EOpu0sfZIW
S+4gycqqDBRZayk7+N3cbCzo+lZi75iSpOKvC/G7JRZqRreScRrSSUGFvtMOPaoiUXK04MZ0zR/z
XhnJlGX4+zcMr/kGFX/+EwnAFc99pE8WhRbsRhVEvxKaodRDAqPc/8EmihNNtUX0gxcH2/EHv/At
zIRMniET7bYU2G+bWF0J1QISPwEsXnajaHcXahIEqVeZ3V6R4jeAjN/XubbhDutmQFpBIUN9Z8lb
UDVB3mQyr/nS0e4LpH1TS96NaAbeXs2q18Em+79mFgFCdaKhAcfPAz4p76YZuRNZ3TCxdoh4w1L5
oHVNP3nxLisGqEfmDBPQkNwpEzmHaZ76LqOD5/yXptTLW8qujU6qVM5Q5Oeh7TIVGHQHa/IN/74q
msj2wszI5I1C2FUeII4UH8gQw7/00hY+l3eOkUVUD714IodSM9neK9G4m3vr0zzIj02abaDNVzYU
XK8YdaY8C4psYdCWW8WvCvQVyxjNqjZQn0NERMyp/jZX0hbVysrqNBiUxHwlbGVXOiwRL6vM1DHW
hcP8kpVpfJ/XWvQVyEHhVY5suu0MEcttr1wxCjCP7WQQSHdMWXjtWR5r5ZI+mx1nrFe6Y1Xnr4ND
TOxnhp0y/RGh6P73HYcBStgLDGgKyVMXPhpXth21IatMtAKHKZ77HsSBPL3L1WHD1MrahOgotVM2
VdR2LtcWmNM0Nk6MSpc+vtWtZo/K1anSGySJ45M6b3EwXkP/2D6wlCZoIkWjAC1+z9leGlapw7EH
kko/xtB5If4CBeOwr14cUSLsD5anv0VN+bMNuHPf02cyP22PNl538ha/YhFntMGO20ECP9Xs7eO8
y3caLzCYY7/iRaA9/ioP0QCtPpq3+2KXSTuTd/WPIT9J75LXrZfoWmp2sSWLT6CF4MfsiC2pQSCq
DOsjDgIoX3S98330+tulvMu1L2chwziOQlN8ASXq3JFCbB+83j4vK1H8fEFL5TXkfMdRcthdRw69
epjczrm7beHXCbh47SwWsQitYKWLOLIxMXjVR+dOVJizu+ZD8JWCDqiM4/yxgySx2MGwdp99iu+3
RrxWgh7vaENQO8A3diXnEiroJU2KBiDCqf9SLCl1DQ3JTLKpk91XW5XRNWukQYLKhMfOVbrSUUts
pAognlQ2lVvmzsdZUp67Cs6sIoVM4vbmroUEFWgQUiMMG1/pEet+Ghhd6adeqX7s5Xjf9uOuGj9Z
iXlQ4t9tSPEdaS9TxyaeG1ezzYOuJZYfY8vM+m9DRJ+y1es/iN8Y4TPxDfhkS/DY2LfNUOfCSPGO
sTk3Y9R3Sn6Qez7U0dZzYCVTujAmvuVZgIurxir7iZJvbJ981Hj76Sn67Sqs2DUm/wQJGJ3e5R3f
9dFo5CPAu0l5DpwHc1A2XGB1EWcGFjeeHyRGC3CYGy/rD5T7jH3voCVgFrAS3Xa2LUvi38+2a3C0
KVAQiPDMfEboW3fD9K7YkmZZC0jn+7X4JqUj1ZaW8U3UqfTa8H1T/0HEOzewuNUqv1flaWIVaqK6
TTS5WTTtbm/Uagw4+ySLK2sEftm2AmwpdUc1zvZqV7hyOnnc6xvpzpalxX2UV3aRakhyELo/jc1z
WjKVpT5bWbRhZy3OaAZkSTTwISdbph51JGVxNRjAvVB1rdrEHcNil0Mmmo6niEGY2/u35mjUPv5p
rzN1s/xEPaT9dg0o0cjIUtNiNwtf6Mr/0sziM2lGrcl1h5lUzCOa73ypdVV5A6O6tZbFF0IJymb6
FyM+KhJ5iiau8i6Jf3eOhyBztmHLPCFKmn7IVYxI/vgot/5DBizh9jcRv3N5i5+bWOS5TNeUiirh
AbCiJa6vSZ8jK/7i5MEPP20egyz3D44CVZFSfbpteM3Fzw0v0gfHTJU8FK7nUCzt/ee2K+5UG6hq
sjWqtG5J1ClFynvFVlAXaTDMJbvYSP0xiMZ9nWmPCFPM6VZDeMuS+PezSBrkRVUMDWtqJ/2xtXrk
aF/TVEN44w+qJ3jGv2taHCV1Nu26FJ/N0veaHnlS8a6Tiz86SLQrALKLp552uZwMhU8lL4hCgRMW
nmxmEXQug6aGHvSYjf0H0ZVxOxpoNFABvS08UddKi2FmPlOYypmL4+399Af0AZObqNWGrWvIqThZ
Z8YW3qdK0dAVvTD2qD9rP2B/8jL0t1HgVGMQ5qKz9lM/mHfp8/BJQ6hlf9v5127Dc/OLnTUNKWIK
mJ21tJ9T+xSFfxKdzpYn7J85ohNkzijl/H1QmQwW9eXPqsgCr4vUjVfA1kIWuYPaxLTdBVJ/HuJd
FeQ7Oz/d3qrVKwqqCjgkwSRfTY0EZW0PQYqFHPnCNs7/5g6x3c5PD0qb/wjqZkOwdDWw/2tviWTN
MtjpOh17QE3dCswI45rw1m5YWd+3/6xqiWN1yhBFNbFvWs7omap5ul9ubNw1MOaXj/9rY+HjzqhM
Ibc+0Qh2s/lxPpWvBpJme6GLU7rK3n8A2QlMa6sztLW2hXMzO5tBWItdAvLO6Bp3yrecYtWEePfB
9kvTfdm9rWQtsatQBFq5fudHvNlL/XDb79ZN8Fzh71PpWsLopNlXDT8RJqTIU6q/+mCLoHD1toCN
nNk8yu5XgB51NJrcaHgTjeOnIbpP4tTt6zdx8e32QkS6s7zhuflI8uB5vub414YwbLKS1lY5GNMh
ziRAF044S9+QwJreNqpefYjLKKyZlPL9cOMKWQ20zOJxf8A5CgnuIk+Swj7JjIJxkMEL3vSP1Ufz
Pv5if1Tu/C8OXedIsKCZvSu/1x+2i0y/bqjl2ukviIYeTGhXczaDFtJCiVm7mLz0QTMU94gXAuzX
vO7tNjfZWuxAZ5bKryaYkZZXGOO0XMLVBITU7OPZnaoqbj0paxxgQHmlWBsPt7VmHhoqglIC/6ET
vIi+fUxUt7VOYKiVgw5/YfU3nRvPOVaoQXpb53p1dWfWFtmNFfqtZZZYU7ky2591/FQm32/76voH
O7OxyGsAtshNYWCjP/hH0dT2d9pLRMASbMnV961hpbWzcb6Bi6dCnzGBWIw9Z0NKTh2zZo00nKzq
TWxWO1P7EMhbg19be7g4DmabA6XXMViTRdn2Q28yPlBt3P6rkR8EMGMtokdJQ+Dy+i+MeDCM8Jdf
pO/12SvaQ6q4yTM1TUScaY4yPden++p1W6V93ScZd2WeHRkMqkqXtuWsL2JrFLiAx+4jsmwwm0yH
4r22L71ta2vbCbm86KoDiXSWZaWhmgcJlSIOwNC8Kf34kHXD+6AKd7fdci1Sn5tZeH6TJLWVqURq
zanfq4l/l8fqV6Mu33TwJN02tbYiyInoLNNRFFiSy+0LZuaY846IFTG3NqT6bpwtd8o+/3dWlgvK
lN4eaqzUrbELhu+do++7bovgerXTYDvoUgpG4evxlWqOo0kJmSYzKUhDR1r01XCsU1PwYkqT/1k2
IE+25bp4DmRBua0bQ1u7hank2r5uOvOb4Wuli9Zu8jmckyrbVUVQDkd9Jk106ez1xV3VKWjW1IUT
nBqbislhzqRyD37b2dJkW/kysHVTPlboV1/P0mthWgyRxMDKrH1MZKra0/e5tfa3P8xKQBKU4DKo
OIEgXWKjUqdQQmvEiJGXd3JIiyCbOslVeRQzsgx7sXSSo+h42+hKqgPcj3eXUL9VrmjBu9bIJdkH
E2JVz132wxq35piukX5i7Pusfbd42yV1MqeqEoiwXp+yfqcx1ee7AYrFR0EgVb0fdsMhQiiRgVuT
/3+X5S56CreXufYBz3/EIh+GmaDA61mmE+v7WPlgyJkHQcKGFUWsZZFzXKx1EXxhexgzu2Gtcpvg
zEXztoCKqLKKT0mt7zn1nVfYEFqZbfTOqvQfqCv+gauCamQSnbc7DfZlWU/NjUGrGyYaUTV+joLx
Q1IPb2UlP9ze0GuwPy+MMztLIu9gSLTer7FjvTXvdS/bx4dwx+v5URD7RVALb01wrTadzi0uHEkZ
57ZShl+jopPttYVbV8D4mv24K16su+w+eC4fzMfhsxNCBoHGTe1t/4jV6/X8Rywcyeo6y85CfoSQ
bYmhM1VRXctR2ImO5qt1HB6rw/9DG2zllPKWA3oEkEUQxixSo7HlCdEUMWfIoV+bNW7jVfCn/jA7
AKTWT6FH9gcZH4BGBewR7wagfovLqLfGMkgSgBpMddxPBtS+dnyvxf6GH4nbZnFiDMHXDC0ZJa2r
+TLTHG0n67mN/JCsZT+NIYRCmtLK302roVmU+6O5pUu5sptM3TDfY5Cna1f8RXJaZ32k8RRK6gZt
mjL9WhblRvlWpDqLdWHDEjNzsBnwLLi8y9VQS9qhn8C5mErozTrtFVNL8jtjao9j1pzsIXGNqXij
x/XWoOzKllLOF4eTejt1k8U5AbxtGAGvZI9pM6T6/pqZ5m7yBkraP2i2XVhaHAYlTrp4ErMCfhd5
gXZoIqjaR9u9HWrEVi23EioP+PxhLGIIfpFVOrWkp3nOeuaw+1yX81HyeSFU5utsFneRkb2/bW7l
qmAKBnIBSpGwKC4nOcqactQsAfNLGn9nQtM+hLo7zVs9vhUnvDCzeH4U+VznTciNlDvWtz6d3hUK
qOHbS7kmSzAhhuQiIGIAuboqoE2FXCWJGLSJsvl7qGZ341z+FUOaEITSUevKQ9jrD5lk/jWNysbB
XttGwMF0enSgSVeoWgb/1Nq3+GqAd1Fj+mYnHYy9HzYWuLaLtGEFETF16itiwz5odIiysAIpguEK
3dfK3kvfxnsGiT2mv9nS4LA1drZywBjAIHiI0CiawJdnO0NbbmyRV/AmrR7cYAiZZEmmL2Mff1aK
ZvOmXfF/hCE1cGXQfMJdujjPbWn2gIs5ZdLdnHrFg2DKCj3nO4IFBrNud8YzcVL7WLymT1t37ur2
0mv4Ba691ksyGKJAdIRBmtYY0Jg3XbMyn29/wlU/AeQqC6VIOAoWm5nHfQHzH2CryakPdFHcpv1S
/w9pX7Ydt45s+St3nXdWcx7uulUPJDOZmVJqliz7hUuWZY4A5wH8m/6W/rHe8KkqZ4Ls5FH1Qw1n
+VghgIFAIGLH3kQKPm8FlxiEmIDTBLZCCMcoLEjRUBuYucTbAH1BZjM3RQ76/2dFONNmIZl9NMGK
VRQumt1ujnR6it8/bwUFLVxfKsTOZ7KWZlq14VgB1ipHsSezpwiIuxjs2JetLDk52ma4wPDExv8R
vC4uLOBbuNdpYIhsosbNwf9YdCUC/OcDLublOEIXiOA5nCLN+mhsRhynJiMJl2YcUz9u9PBVsyZ9
BfAy9zYFPCpgmuSMIzoyj/Oja0lkrB17xExMjuE5HXIpOnUja+3RMz83HP7J+acA68O8lrB5oylp
1MxhpuFTZ0wDM+9a+37JBHJBNOgUDcRo4kQRoxoJ+xgmujbxW/ojN1Y+y5IBDfpDPEtCAVk8MtPU
owsCtUVPJjsWqRCWWZs1m7sYqrIc5g51NJvD988/Bh7aXapYfJfIR4+xXa35KPTa7deEOX5NV5xn
EDAEcDbXpURhShyfbcDWlsVJD4zsK2Obeq/5lRdv9X3SbIY7+gVDiH68k3ej7qsPl0/RQg383DTf
g5NunJVPcdxSmK42ziOMTwgMXhJBlLMIwHTgG8fJo9keVeK/+GBRYeDS2oXIV+OCVJocv0D7WkKW
ADNf0JSKXHXcWoHqyzsUIS8vedFvOG4NFyMKkGIVq5Rq6lCpQrqWDz6uNTQc1t4m8xsRm8qnj5Cf
4ZOKM6p9VVQVRMqRXIMZLHK+oN0FGVDbqyRgWruVTH6hLg2/ARUdoi3whrMRTyRRo5G3BTI16EaB
rR/kFLfaQ/qieGAAfv4LbM08CImfDGPRGE9E/wLxXfhkkTw2mVlheXogS5saQxmxb/rKQTK2oIj2
13slSwdRh0YGH2IFEFCc52LUZjpoKZBFOcxNIPA9kl3Jbpi5spUL0RdlaXgGul42j/nnh4HFhZ0q
EeHgf8dVo48W5WhgHVccUF1cDoeoc4G9+dNVqlNHjVssp/V7v3+SgwnN/U12AAd7etvvomA8JHcE
Onv6TtnUAYqPzJVd46D62eOaqy6dBg53giIQRpQAuhaWbCQ1jWP8LprdgnN0ctOKrNzUS6eBd3r5
MxMUT2IYbdWBKibe6p5cvLfRVUGfxxrSY9m10ekrphaqPiiCgvoMUFGkajNwKpNTpkpjwudYZU+5
Bla0CYqAd/MgaPS1uwXfwtoOLjnNiUmx0FRRdIEzEyYnZ/Lb4rVpGj8GefnlqLVQuuMrw+6hg4ez
IPpmpoWRTsFVjjGGmzqqItcZEkDjxyhIo3KjKeU2HxjElLvsXs5TbyjWMM2LcYaLhIK0EmWJGeTG
IaWt1Q6OfbUhL0aDe6pBhTTaUyWQAnNHgzi4vGZ9yTkRX2SwLcJ7ZrAbcKlYY9/zyJax11Aqn+LO
KNxIRfk1tKaj4dzSobiWWA2yQCgdGfet+txr6En0BsaDta0cGfBryS1Z5yn4X+iPAg/3sy6j3SQ9
NmizSteF/COMnU1aJ1tdvi4TshnkwVPqfof6EnV19XqSITiY927cxV4PWtyqka9s9YH08dZJNJeo
3cFJlJVEcDEn4NUEpAV8pkSsKkSJbDMpxG4zT3s3a7d6oLc6lvLFfGSvzpGz8WMuObuNn9vPl00U
KGNC4FFF7WlOA6ROExuZgm0PG5DqGb0HxiEPtA4rcXBhvA92kLkhOeSAJxEpgd5xqDUFlqhZKLhL
9mMxFZsYUqpd+dBbqte0DGShzi6ue78iPTw+h2h36tdT6jn1WhlnMXZg9v0X8xeub3Gsps9yhgYX
RqTlewiTJ27+Vfni3Ez3/c/6pXwYA7YjXy47+GL2dWqSJ0cn2RfGU4vYorhw0mu79MbO03/2e6ji
bTH9Xnr11Yjpe6V2pSB5Tw/dbm1sT126yU/tC9E/1DQCnDjsD54ZSAzD2ii5+O2uecXH/5oF0bW1
6a9q8HIqR0j+PHfAoEGbYXd5G5buw9PfgoeB010ISYG3EN8FHXJG7OtQOdsCpNOasvZoXI5hJ9+Y
B/MTU2j56XIBbRdPYVch7Q+MGZ6RYj69Lq616CPSVXeKICASW0CmPUzdrgnLlZO9dF+crlbIuEvA
MDMq4VdQUSePrQ9JxyzT6ozY4n0B+h9AL1CZnLM4DaQP06jjA/8oj9S08hr7rksCpQR7XTlC0Qwe
9pyrH2W8hh1aWiDKeWiyc72EGXYo02lSOyCA8RwwOEBVlKZHKXy/7DKLnntqRNhFuSxDM65gpN12
tUsqb/gJEnNr2x0lLwqSvX4bXtebaWNeaV4K5oybFrwK6/2WtbUKGeNU4ulEuPxyjlHRqrHxVk/A
p5dtLi930QyASpxmAPIoonRmQtJ40JMUh7KlbuPcSuMuJ2+Xbczbu4qCsiFeRlzbVxcLKvYoDXYZ
I8EA7f/WKnHP0tzVwNBQyaYH0hV3cNaQwksHH3TbSCdAIAm4HF/2yWnEW5gANR6mntVXXjqqmyJh
10x+jFfnoBePw6kpwV8QXTK8W2AKtM3vnG6jBQ2vW+wLSFn3Xy/v5ELagnIhEhZATVAVFVM1KAma
6Izz8XE2XI/K8Mhka3/ZxMLOISkCfIEPQwPMJfhdRKoxVyWc7KbCSBsgjbGbmfYrRMJltzOtNfD4
gv9h1B8jLAbSMcyeCh8qH6S+tSiKbaWhvTaVeTN2w7fJbtYcYiklgCHMqyvotoFOTLiQcnuSJq1E
tVW7zUxXvx9AwAkRNupCZOlBq930Abqwq4+gVbPCDZRPah5VFGb71/o6/aGC11HyTF8L6BtUhHfm
Fbldm7Nc3FLIH4BXEnScM3ENrTDjuI9QhqiLxmcVoK4GmO1tc+XdsOQonH8CyRRyOZQlzo9YRzFQ
rtmY0als5kv5PXXyYIofp0T1L3vk0npQIgPulVcUZwwilOlhW1Ekc1Iu7ZSebpn1A0nfynKWzjFI
D3+bEUrYhKlqEfKcMd2bhyEgwfvo0ZsUgoRr77qlDJzTfgLpgrIDskKh/DfUhVJ2/AvpeE2Aps3Z
x3QLONChdRu/fyH4ryLAKLTqxxvHl7aX93MpHVUhRof/gNaUgyXOv1yvDk1V5PGfT9nJhzohH/xN
vOwJQ4nxho8HrCVivJchFHbOTApBcqhVMwF6gG9uBMBCuxu28a4O1rRIl1wFDxroYPAQBhXE85UZ
TaPbeYibRqmUJ8CbH+M0b1zUkJ8ub+GS7+PORP0WzEeYXhd2sEBEVKYWdupWf+hG8gjI9CYs8JRU
hk9D4ziOGCYcqJgBYCgcswk6HxI4ANBZmcgLtchVoSjvqZmvoCcXd+7EjBCn4jDNjVyDmcR+LeKP
lr2xtbmuRR+wONOsgyg8k2XRQHlCofXD72Q8uayqrdwut0B8npVfYqs4VhSaERIdnxED/oPvBWIK
B49CGSwfIlUEVQZJGiBF62VyqGwTKX60czLhxaEXrm4NawRkS5tpYWIa+uoc/y2iQRW9aFvHRkrA
SOjK0c8ar12VvVz2wQVAjgL9i18aseiPIrc6d/Ya0y6Ro5mppwbOrfqzfrL+lGY+FJoX3hqeuss/
uqs14vjFtf22Kk6KGINiZ5UBq4aRbwdH3eZlskOHcyVIcX8TAoYGHALw82D44IPa54tLB7mJYhNK
DXo8HApdOxjFioWFhWho46HkZSDNmWW+etTbGs371INe7DPR2GMBiCGp6crBmocKlNVQ+wW6Eb23
WZfXjmojlHLcwJAaBZSiRyo8eU3XgzTVHJ29ZZVx9OlXL0xCnBzgACTbs+5SL5fO0HPBUVmSgd6t
wnzH2uwGqYL0req7YVq5OheXeGJPqDVUht7r04QlshIsFmicu2OfTFs0GZtNkhufJynB8hAD8Mkg
nzBDxRTqpHcKKAW9rHTGl6GNdFft8nCbORMmfop47Wm/uDxONo5JYRDNiBkxCimODd5iaDBpsflz
lI32WBmeMjIftAFO510+1ovWQEqFSMUbPaLjy2FidbkKpCSIc5yXBERbwHlbNAKZeh6SY1Gba9Fq
0SLc0+SOCrNCNiK1PcOzArDQnJauTpxdKGkZIJy27A9qv8YEPj92mEzhEikoBOINP+veDqYVT0ZK
vasu1V5Avf7iX97A+WvzzIBI/ihJNWaYoIjilSFQZh1EFv0OkLc3Kx9bP9UYOCGB9/gJJZC0Wvl2
C0UgNKVBUAhyL5w9wGTOo1aYOR2op7GVgxdj2MCXX4yrFO3WHOpgbj658m6NfXG+WiCAAB5EjEQa
M3voVmyoRgi5Eaivj3sdzDZS/EPKnnWrOPRpszfIGsZuYdQBS8OchQU8OFqDYguyUKjdKtAQ9pTp
TgnvHeu2SUfXpslGlj9oM3lTuLOGhxyxoFbXGAvn3gPjqFSg+4n4NqN/zKnhhHqF5VbjN7V4tEMd
s8ArvFIL+fG5ESGepRkeV0kBI9ZjfR3+zHbDsQiSY3+QABSHxkZ9RAnxstMuec7ZwoT7jlU2TTu1
B/L9p/5T9+pH8jzdjF7XozveP0v+2gwQf8af36/naxTyPeJ0LcqVsJcAFtdrniPp3kTKLaUUaiwr
BaCFt9W5Nf5ZT8sxxpgX2QBrJiBxDaGeo4GUGgwinf7YyKCoQ5CzjBE8V+GWmB+X93aeSnDjDhqR
8FcAoISKRjWgnFFbEFrVW+ngEMXLMRF42cTyoTixITwe08RMO92ADfs4bKxtFUSBFgz+f4xsOF+R
EGYKPdbGdII1SHa+jY+pL3k6h0NjwOSwXolcqIiemRMJGSCRV9o5gznjtnsZt2CuCyLQiKf7+A4B
bpv/woBDiEP3kz16CsM12+f3a0+7+S2FXwKUr4ivFiBM4pOLlJgzVGv8Ek2RuA577SPZtZwNmJZX
7o9FdzkxxH+RE1+FGFSplTZ0OdlIXDu/S8zP0wLpKognLT7zD/j3DJRjonDSKrgloin9OgH+kySq
VyrNpjedPWjIV9QJFq4I3uJENRRQc9xJgv/XjRnF+jgiX0qM+4YcUFXeRCNDV5P4DaqxfcGCy8dh
IUpjlAcIGFDmWWjMC/4pEalJdFrCYXLbVUOwL48Peb+/bGSBSw1p0i9CA7DYIo0XQiYx68FkJYRr
pd24tQMVpRIQmVk+Rii30Ub9qgTGgTYuVKA9DJQdRnC6/ZXBiAV/AXTPwnsPVUVlpotWK0MGFRW0
CCKFbUep8ydld3mlC66vQjoSu4lu9bwE4Bg91aIIV09b54dJficN3Rha6I39qsbc4mIAJkYoA8xy
NpQAgoq0dsAfDVSxfV+8ZTuAHDzUggFg9jDO6yerwy0LnUo8wk5M8l/p5LzhPp9KvYRJZ6ce+uv8
jl6HATAHt/1340HeZ/v+rborD8XturjEwhP63LZwL+kIo2Ffw3Z6TfdomkE25qr4kDbdVn0drs1t
/41raTkrT8Klyx6QKkiTIVPEcIvYEOloo5STA6Vq/R68VupG2TkbA9z5fOA3vEq24eayAy19VeBl
uTYOR96LaSl4ZvFCLXAeIwmVGS8DWZSyBeDQrFbuwQVP5Shj9Ccwm4qGj7CfmPDqpiTBo7McsuGh
UmN9B0yDelVUqel2g/l5fi2k6iAr4CMSOqAjQggAQNsJkxH8WhmbrN3QqtMWYqvDSlq/EED56w/N
TkCCHWDTzj106I2S5XhTeEVpXPUavlIk78q0cbUpmJrendaELPkPPE/OgGvFcxPVbiCQ0ec5N2hm
QwSmeLw4o1AaXDPPnsJx+oq65trI3NwxAARGTIHmBVglZhSqTj42VmdC+FZuFLkH7EOOXqXQjh4u
+9/SelDNwZsdDRgsSXhhhiQdhongTas0JRD72WCB/qCw9Y92jNqVJvjykn7bEpL3XtWiXE+xpMYI
zcK3Hbv4gRqaI68E5UU7fFwZb1g8nEXkIAmjoWAtw60KhebWJ1kKKWhcq9Xm8t7NjxQ+kYbhWIil
LzhfqbN+aKeJT05OG8qkEfJZ1Lli4TDspyiOV8wtLuvEHP91TqIxaqRJbVMsC6g75a6jkvSQhEax
Nl6x6BEnZgQPpyMy9lqGmb4zJUyjDfGBpizbVrRa67Ysrgi5CEpvMgemC86nMAxMWxZecwVtS8vv
e0meXNDMVStp1rIdC2z6mK1D0U1YUpT1pUMIPhQbmum1jew6dkkK+Jh/2SH4zxGDA8oi/7bDo9XJ
F8pHuR+iBltXkIMaJa6RlQGZsKaGDkBgaPbK421xXYiuqo60G60VIcZWRlobSYn9G/DFjhiFGbeZ
ttoHXlwVOPkwtoXcYwaRQik9yQcdN/HQg7gO+hGyW6Kvv1EaLTCtKHcHs0o/3VrB0QJ1PkiWbGjF
i2G2bse6V/ijbapZvNEIklU9lyI3AsXzysW44O98Dg0ZlY15jxmwueiMYSo4M61psp2TtsdsqK6G
GHO8l51jwQ7SUBsD+3D1edkcGqEkLdoBXCzRYAWKZHVu3ILOfAy7n5ctLeROPOP9bYr7zYkf1qmC
vqzEST185zbKQYWb7KoASaoLdAco59FaIXeqWwarcNGFkGgjt7BBFQFw8Qz2i7Ncp7rVgqSooIFV
jbGba+SLNtqbKc1Lt3C6xyoeb/vovmZV0ID+SbLpc6b3P+hY3HDyGL8KV66dBf+1URCDSyJJn4No
LciCOCQHAUhPb/My95PkHU8uV9N7r8tWwOQLBSrD5qOFmLEBWcYMBgIlrLyAlA9Gh4927ZZ35AAN
FCjAKhVkXiBe8xc4R5R5EgSbWBqYLdD0nCVBcc4Sw6wTsFpMaWAbke/IDZ78cnvb2vXOJjV4FBrf
kWSfK/ul6m2cKNtGH7x+HDaRAW+3rH1llhCplpqV/GIB927jN9PBUYF3GKgkhBjFwHdrYuoMs+k6
CiEMfAu57DrqeIxG46pqta1kI7kfxmNd1RunTe6jpDngFfTkOO8ydXZ29KNsUsAXmgRpary1quop
1CE24KCVlg1+Rwofb2zJ7eNyJQgtnCM+WoGEBXkYzy+Fe4MCNGiYPQA3eeJqP4xog8rx5JugLJM8
Sb+SnjEmcwOA/q2xcmGtWhZuEilRa9tJYDn8VrxEIAIk6L9uAHuob+Rtu2F+fkge1wrWQoTCOoFI
4bgDwB7AifzrbXQSNjQlkWqtBncs06abDKV8KLmm475O4cmXI5RwcXFL4ChGAg3HAHWAOI4D/kQy
QCRP9XLd8eOh2ox6vVIqFg4FTOAR5/CDiCOPJ7PgdyMzp7omI/MatbgCXupLF5GNTsa3QqUv4YT6
Sm2sMdkL0e+XTTDzA/uPIjwSDaG4ouYg9oxoybxMGW7yZpzcUsYrEi1YyFnpZrGyi/Pvxe3wThQH
U8/0WNpeTzS70kcv7SvXLrCLMcDqoOj53McC/AsHyICgA3BLGAMQsrRwiAlVwGDrxRpmtKABcK1o
/crXEpci2lDPbyyQztn9WMEG6AmuVMyAp13ypPTO2iUsOt4vO/hEnFtGQ2VIONFJoUmdzpTaq4l1
FUHeHFrvK19FdDxuAqEY4EYVP3/WvO5BkqPr+VR7VZIfa0vZG5YUSAVrNoS2gVIjy4B8w4rRpXWd
GhX2b7JjhqlZGAUZ1ENipDstHx8uu4HYKYDwxPnChBOlQOaRVBNs2Jmyr1j7YmnRvdzLfkZBtIC5
9rzZas5VwaZ7NckeL1tfWyD/85PY1IdNUagO39Vsp9vMq5M1ctlFCw7EabliE9Bz3EVPLCRpHQNi
xmoMPSQ09WIgzgIlrJu1eWweBE4eCb+2kddEQZsCxAt0c87tgAm1yvOxrD2o07tFfAyr9lC2+r41
AUPXmd/Vja8MawOQSwcMcZb35TFZg8Tk3KoO8tUMksu11yfgU6evuE43xF7rQC7t4akV4doKDaVj
7QArrSwfclBtuT3YFv4DXz81IkRZphuMKjGMpE23K/P+3crIShq3cIY5YaJjYswY2azYBqiSVK2J
bFSg2yjudDvaj11bB/FQyNtC1e7VEdOPGlryl31crLdy19BRtkC/H2VznnqcfyQLxHFaZ+RgRcGM
oJkfTOaWoauarrNtvHH3Dg7Ad6LcxZObfe0e48MaFHDBSTDcyYV7EOoRJAUniYmWt6li154+2Rip
7/0ivolIvbu8TPGWxCrRDMelh0YLKifiJCkbciLVBSZ+yt64SWh76KzoZrA1UJZb5fGyrYXDBggR
l3sD2wcyDeHuKgu50FRwmniQONG9KqzdlkRbTMFvtN46Zia5kUzpuW77tQxnaSv5qCesAoeL8tr5
p8xaCoRYlQDAqUadC1TWSz/WiVuQ/OvlFS7tJp8BBngfd/QMV1lPLGJ94iAw6uSQRMVL2bIn9OOC
muqvnzfl4LsBXwDw2mxSFqgyFDdCtfZQx/NHbGqTSDtbfrSk/WVD3M/OQySvCCncTTgZrVgU1/VR
sfKy6bwIM3x5E++o+taa2j6Soo2SrY2uzHfQxnQxIDYoV+MZJZJ9xAbq742Vd95UmHgSpkp1qIai
hSqiFvuGpOXB5dXNXePMnjg7CmqnielthqlEcs3Sm0kN4uTHZRPi+wGR5NyG4H6Q3ZKUOoYN37hN
Huo7zc/ReLM8cAo4HgdOR/4ajH8e+2ESyA+0FeEdM49XJofWJhSOPTBnXeXpsIvsaLOyLB4ABccA
ehjPa5SsESrFBDtKhsiKiqQDhy3qT7kSYGhxSzvoqI70qlNHP4kgGYjnAEJJepSt8r7OpJe0aFb2
d3GtnLkFwRKpr0jHJKWaJMlS2nkpOFWcKXYxaO1fXuuil5yYEK7SOgqnEKQjmGE1+68qsb+rSbkj
E2YGLtuZR0h8thM7/M9P0p5RnwYUvrClmMFLmQ5gIjS2+tvGHPws+wosT5+t0QQv7R7KFZyLARof
KJ2fm0wHXH9UkVpPyb5B2GFnOc3KEVuxoAkqw2ZXWInSRvDF2op9Yli3/WT33uWdmycJGEn4vQxN
OGP1mHeV1cCINrYbO4z9GMT8lpofO/nbwPYkSVfcf+lTgcJFw60JGb8Z4V5XJ13IiNN6Y6PgvTe5
Ff3SJl/awfbQ6AYnJ0QxW3OleiZWtH6FklOrgiM2mmQ0eR62SErA6Zx4DmRMt/2u96wAgzk/is79
tHD9nzYxJAOiOBl1TBGlYPRj04UmVloAt+qyFMMPfT4hLBtr9/RS8EeR+V+WLMFTwjgbs14CDUI2
aV/GzNjlkXPAXXtVdMP+sr8snehTU4K/FCATRCcCi0qo6lb1c2aarjGuQXCXv9fJitTz06WU2WRD
jaMF9hy1h+gKpC6ACRjH6tp2tQ2Q58e1yP//MMnZclBqwcNazBtpobFewsoiJdDZRgb3ZP8FJGuv
dgedt4BPYa7zgyzecVAM5BSNxhJBCGgaDQYFJE//5tyO/vhU3af+uLOvMRv3lt1F3vic3K716xdS
E5zA30a5P52ES2Ywo7X4R2wd50VREy+2upuwUkPoa0eHXK23n3caRErOhAs8woxLLg3t2GqbrvW6
oXgGLH5D7R4koxb5cdnO0jlwFIiuge4MA4xiEmRkI4kHqW3BeGZIbmtkPhka6rbp8No39srzaik8
c8lYEKGAfGQ2NjbKVadjVAGBrHts46OUrpRP136+ELIccJ4pI+DFXsPerOKGrVX5l04yKPwBdOVT
YjPAW2dCBwk+0HqT8m4OgNuhOpvma7qmy6v4bUVwtcGZ7II2sBKXbEMMxAy4weWvvuTNpwsRDq4K
CXA9nfBj+6alZNt1cSojNElQQSipFt/HSht/tQ2mrdHOr61N+EKxPOqOyrA2p6mfE9W+T+t2WMls
RCzPr1sE70sAGww+mS5mabYdpy0dSpwd5irbcZ99A7lV6VrMAyMTIqGTutOPyxsq8gHPbAoLUxQI
VygqbLa+fpAxxsqAgwyK+8JzvMQLH6O70B1+tB9tEN5ypqs18LDYDPrzF0AIBjsayIZmEgzEBCFx
XML3+y25yd9b3cs24b79hUSlO06JY7xVvYeau+Ov5ayLQQSDVZz1BwNW4j1QoK+UQF0dtgfIbCb3
taNtirp0JW0t91q8ctBS+rcpYZ9VuW9NinKFF72NPuA47Aj2ND866q50305u9C75n22P8DfVqUkh
bYVAWFWieAEBDaP10Fyr5W8UaddlB1r+fr8XpgsJyWT2oRRCCcwzj73fvIS2R8og7TZy5ZJjCyix
Y3sTBGC0QLK9MVB35sPl32DlI4rlfiVmZiZl+AWqPPve1VnlKXXausR0QMDDOmN72ZxIB8sdFrOa
fDbDNjDqItbakiGfhrLBjdooheECiY6RoYEiIpU/SF8nXjNVka+xqdyWYWzGrp6Wa42+hXiuot6H
eg3HL6MKcH6pQ/DYIjQCmDit7qd2dCmqsur3y+tciHiwAcpZKLJryGiFUIuxDGWoMaAEYgq8SOhz
qK/VRZdWgbYDKneoW877NEyXwEGMSRrPannXwTRvW+qAk7vvFP/za3Ggo4W2MxY0I9waWdqDJqlv
UZuxo0DNS3qosnIN27e0Y4C1AK+IUGaiHnr+VepynKQYAC4wESnuqEiuFK5E6wVXV08tqOcWZJrb
LeUWnCR9ikJ0m1RFvUOjo3VjbU2EffHznCxHKO7GKotqXcNdS2vLl5kOLEbk4qRvLn8bcd7h13lC
DQZMEei3I2Dx3+MkQ4X+SNYSgqu136J+bG0niFZXPjj0QMj+F8o+C20hm9d8/m2Pb/KJvWxijan3
sDfkoAHMAZkvIKMEwvSx7N1RBqXt9C0EEKTMwdjVrqkbLDrJiXXhWFVKAlihAeud+XXSnuzs6fJ2
Ln41sK9gH3m9SQwNdqlMZRWBUm7EmNdWTV5wfNH1t/J65bstGIKqOzJiA/AxsIIK7lHQQppahYIg
eiAMLLDa86BUR6LUb5cXtLBhwDNAoQmVTm0+pkWKMQd5PeICkMYHUpW31rTWzF2oU4C/AEO16IPz
jrHggVkpM6mYYMJpv9D+xaxfpBaNY/peR72Pyr+bhWRl9xZWBZNcLASpHnCsQqwYbJYlUgqTqJ4c
dWYFZrSWcix8IF0DKgKSZeihzUCEdtZmCdEj1IULKBhWjifHHcRw1jq5y2YwYQo+FA4lFPzA0Oxc
7hsJ/R65I9c9+uFBUpX2LfirEv/TroAUUeG9HgA/ZsA+ioErI0VnFXxr30v1aSxXrvbFpZz8fCG8
5izLTZP7AUgKkTXVWQx5tUIGAXX+enklC4EcQyYgSsHVij63WC9q6sECKSC6cqWthnsMCe3LPG+3
1Mx+5pXz+QRJxygu12mAv6GIeR7wdOZEk0l5C7APCL2maBNaluyHyspJXdq+EztiETOyw9KgYKH2
IvA77rpBfzTDEXQWSra7vHvzhxImSlBhgJgQQCt8becrkqWC2lM4VAD+hD7LLbyLCpl5NGpAxEDU
tyKn3Qawd+vG7uRrJ0rv9bjcDWBC8u2wW4GCzI4yfhE0zJDZo0CAPpAQ0cOqZijyNxBLsaruqJXd
9zau9eDykmcOg1CBdJ7TS4JJfgadiabB6mq8DT1H7XDZj/aOySbIHusg6Vah/LN4+MsYYOKY0QHX
lugwxNDqdjJBKdvlTlCr45Vq9WCBS9nPsTLunBIVhDHR8WSMctW9vM6ZD4HBHLq8YNbAKUetXdjM
VOvlztRy6iVS6Y5DhKfYk7VK/sZ/yllbxuIj/xYIRDBmhakZ/lucpACTORnO0GBwPCFQu+mmG0BE
v0PrcBNnZQnAYcpW6hZzH4FBHcFRRQUJA3tCkCzMUJdJFWI4ogclJIBegLUqxcqxWNg7GAEIAO8T
wEFEvvRULjBU0sDINNiZq9DxSFvjtenrL5e/0dJiAEbCtcJZDGaiFDQEbMMeLUw6KWrQpul3LdUe
P28CbR503WU0z0ByfP6BiG2UTRwBAF82BG320nmkpZSvXCfzM8VVyCzgtgHdA/eOYKQh+aTVMd7i
EpmUTUe6g9rXz7mTP+SdsgLNXPg2IBZG7o4uCOAZ4pGyzZhELXhbwQPfXFUSxgezNHbVln7aDv8w
GGvHsQXXtvg4tSWEv0KC0F6X62CokzeT9VW3Meb62e+jAXHJ4wMqitg94UoZiGW3kaGBTkKhrjw6
G8iirFzGcy9DNQjyAr+GFTnu8twFiq7JmUrB7xqX8rM1gvTA6teeOHMAC8Cj/BEP4md0A2Zv+Qzz
go1kg4GmHuWvw0D2Rtx86AYin0JeWJ9eZaDeTCfli86mepPT6M5SUpCGRVvHGF1Dq64nUt2mNE/u
1ZS+AYi14qOzXYDGAgaV+fcEP88Me6IqLOsJa1OPoApI22sWrUkzzmIhLKDby0E0KD1iJ873uZss
o5VBru1RLSGBJmHOqWt9OVUOo6IlYDodP52Y4pbke43OC5/OEM+ClKamOZRVipZEtEuaEESmg7cq
nSPS5QEKBbgaTgOfjTbmYyCktLpsipLUs5/L6/qaQe4l9/ur8gqcAck+3pHb/Nn6cflczI45Pw8K
2LwA4UEnUAQk9VnZTKqTJt7ohG7S667ZVb6Mc/LLzP96H/87+iju/ryqmn/8D/75vShZnURxK/zj
P47JO0j3ip/t//C/9u9/7fwv/eO2/KCPbf3x0R7fSvHfPPuL+Pn/tO+/tW9n/7ChbdKy++6jZg8f
TZe3v4zgN+X/5l/9w//6+PVTnlj58fc/3ouOtvynQR2W/vHPP9r/+PsfaFSd7Dj/+f/8w5s3gr8X
dAn9eJPcpPk//7ub/b2Pt6b9+x+Sov0NQgP4+hytyGl9EJ2Gjz//yPwbGlOAqyHFwP9BBvDHf9Gi
bmNYVv+GuVaO88YcLw4arxs0Rffrj+S/QfgZvA9oGKJAgX/hj3/twNm3+v3t/ot25K4AFqz5+x/n
1w4SRJ7X4CWL+W5cPLgVzg+c3eOpmybFcQAxXzVAnE2+t4vUt4fPBel/GoIlPJ/xApyNBitZjUQ8
Ko60qFS0Net3w5RWrpvz4PEvEyZ3dryd8c/na2FQ0SE1KY5Nq3/HrMyTmesPSSF9iVLqt/YqSuJX
Qf534vanPXDTIMEBZR66f8KVjRacZXdScWRVz/vsZR9Fmy5s5FdFz6RtYxjS1tDa4ZmVnfM1Lcdu
p0IVKvFMpSGOW+sO9VUQd35pmrK7b5Iensa6yiNOrWBQQ4VMmd2HbiwnoKawu/oAugPWuVELSr58
6tmj3lH6VKmMPqRxkj5Ko16p9zqIJOlOZhAz/Z6lrZwdaIW5Op84Fq3cCcTt3R46yVMWhE1ka8+N
jqmea0steaKRoE8W62Ueu4peEdltm5J9H5JmYi4xnOa7rObVPo/NdCPrOXLuLizK0UNqBppxwkjB
KQkL4ybLQuNr51QV0D0dsLk0IT5hYEZRWjptSEjLDSO1GpR4z94ocL3UlRLLCcJCM16sxkjeSREV
N4Zc6IeENKWXWBnaqmFZJNuuwvPelSz8zX6clNdRlxI8ryQ91v0eBAKDZ2SFsyPMSCVgxKI+dlkS
q3dV2aV+S2T23g4tpX4GPPa3aVBTKDYrmcVxT63pJilooiZTHW5LozKJqyQJOgZlRujRTIzqOtG6
YQPtYOeYlrn5UkHfl3o26+WHAtML16mpqNBk15Mj6tjyzyLs2cHB8+W1UVvTd6AQT7b/l7PvapIU
V7f9RUQgECBeMWkryXJdpl+IrjZ4I2EE/Pq76Dnn7ioyb3JnR8zDRPRMK4XcZ5YhdqT52E/tc9dH
5QOg+v1PRRgUdkxRWbxniakHhWLR97hQKviBNWHyHWc0dCGZJXS3SPoJzfnU7jrHHvRu11sdb4Wb
C5abWUD7KZHCAS/eaHYdtRTrqEktoQczjCcYxCCM6p8SGmVgVGoFiTexyVK0SqBqQc9gKMTMtRS9
Yzs56flTUbFo2MU9IK/OaA/YiGY1FvUO5vbT4Nhlz7Z62KASm8oBz2bbd3rhFGTICqdE0pZ4UUvN
3AEJqJywfpHk6IxSmCeGo/pYZGriFplQtswqxX1uML6z4K6EMkRGXrid8ye49gGtK+IIYMlB24b9
UEnExvqmnDL7lzFw8VQrrXrgNSC3WZbY36IoJP03JRX7Dubfo6MnbbIFYPY4cnjXlBS2lDSrzyon
wTBk0xalSOaWyFawS3Th886UDiQjhQO40MmYLOkBrqx6Fp5OKJrm4jFExfZcjUKeoPE4bW1bqUtH
Sq12K13vUQYC/5aHkLYWkFnZCK1kezUFqSUGfxumipO+idOe3mHnha+lEjYb1YilH5p6sWHqMH5D
WAfKZqWWroRg93ZMmPlT5HbqaSMsUNECeU0sGN96VZ6WD9Kq61OtMO0PTK/oRlZR6kM3rnoFehye
y2PPfQ0hgK+wjqRozJTaA4GI3h+zsTT4UVe9PHE4R5/iVs09i4Tmh9BZhPJ9pj0pmtEeCW1+jSE8
6UJDPWSTrb2OPTV8IZsPc9I0z2y58gQ5dlSo+WTABEKG+H1AgDt0SggY/qiGJMbQ+SVluw4CZh5u
7rOVTrqv5uRjqtLeSbFTdjzS7lrEKv6sMgZplWbyetHcwd74rBBong0ULgaskNSBFnztlRAP9TiV
xI9EqcMNoYrcqWOF14KbgFaH/poZxc8+BrgLCJjI4bIbnsey7fZCDDjmdmbuRjSBX0ZhKRIAMPFH
bVl2IjJKDwR0ib2IBCrvbRGDH5TQN5S4oTdcarofDwIyQE00eQMJ84PdhcaHIietBLkn+mMLVCHS
ZIIDhNYgE2nFh+Tmj0INO9/Mlc6Po7G4r7M2wf8fQjd/7HLzddK17lwUVvMNtDUd7GdrfBkjrjj4
nYNf1rW1BaEMfACo2L20E0qbSjnl22Ysi+/4HuQZgE17l8FR1o9aXd5TLUwZCLKiH2DyhsPtcLtO
maubuF7cNOeAHw+60HAckxjuHzwxJ/wpEMLhbByibLOqHTP49rHpkfRG9S03K3JnjL2OFdE04WtF
rz1BQiCxwc7GssAvhPaPUMPKz3o+oqybDnQ0vQQ47u9RYZLBnyK9ebVhIPWm0Eaavmgr80Tx1liu
0euNUzaIC5Djg6BPjWTb9GQ6xKRXHYJfDn2FTPWLmCBVTYnt1Vp5iKc03EZ0ap2IsnMiq8xRpL5v
NeTQomvBrqbTAA3M9GmIqeaUCF8PUxvCSTgBfGCQzMM3it0oJZ1TqWCPNFp8BlIcaUYGiQVsrF66
gjfmc9bLMMOiRonwJpkqW1G1TLoFsd6aaIS+iZXk6C+z2vD0eniwSFXc08bI90VnHsMM10dujuYW
xjPsUOjteK9YTXNgCje2gkfhOUuj7FcbyfFksELfRm0lUHy13mqiFd9rqBSoDkUI8YzGAzkyuG8D
rBul4MWDdfmYW6EZHbo24890BFbHzEP5VIekOBd6Wh5SreD3OGCgD2soY/TYf4WofSNpcQwiEWPb
4qKqjlARr32qJpPPZJu9mDVdw34tevN/wyUL3CAbnWJzxjgvQk3KxxB6p/3J7ln0swAjRGlQ2mpU
VTnEiW16yjSGfmPjEEeVFu3ypG78hprpj7EVwtNpGX3Usk/DI1rE1NGHEAQZI6b83ezicE0EfAFF
mX8ts5DpgiM4U7EvmLdtGSYiH63T0CmeHf02FRXe7WDx43bCbe8a4U+cwCcEcbtxmryM5Zuwx5ED
AxdsYYt8s6LXwYIDjmJ7koS7MU5XShKXkTswImBmqwYFuRBKQ1+jXZJpsZZa9ikyJT0PDRWPoxHa
75CCjwIBvO5K7r+oTvzzQVAzgs4Wysvg+i+ia3ssI6qkyqm8a3FQYc9Wqk8FfFe0feMxZ/hB211O
dqG91Zo93bRb4B3+STS/5Jmfc5UrOwjVHeRLUGuYPTqWzdmEwBQhya1Tv9Hf4HUz+M13A8ffn82q
pGe9yNaf3dTkBy8d/f1Tavc/idPnwa997s9jz3/+qUpbIxDMq8E6NbR7JdrMBC9a6nZ8RMAkomll
ql8rLf987M+jLRZ3gCunORXWqeh+RnhC9frb7dksEECXAywQQJUO5nfTYjpwC0h2wOATGHEcbNfY
xtDUhTJjuTX2t8ecN8jXdAmrB3gIinUgxKL38/ULUuRntjKxE+6AP6OJEh2zGssz7SFE3QXr2NUo
WMW9Ej1D1mRt8K+1kP+Z76fBF900RdCGah07JZ3mluHkJAUDxWKtZ7eA4/zvMNBEnjEXEG9brJvE
U8a13D7RbE+q/swzBQ/MvQ61NuQt0Pn/oUb8GK2ptl/bLbCPRaV7ZmBe8LQqSXskvsppirV+l+Iz
e3Zdmyuw0PmnL5cPRT+gFVCoJhd96aYrAHis8qAP8w1wIftC6XaDqTqwQN+Ocbgy2pXjhk4aKrqo
dWhQPlhsFtuI6Fi0RRCGkdsqH1Vb4VXuIRi8UjO4ksSjNvNpoMXGgKx+EsmkCAzeg2gM+NZHCTH3
p9GifI8EkzmmwtkWqDLTNShHU6aKjScrjS3Y20tFdTI6wgu+dvPaxDHtoXhWxoZjljHbG3rxLiag
nDui9Vs22mQL3G7yPoH3tqlBAavcOgd9z5nMGv8164yD2nLVhTSSN4wC8qEp1/QtUyGwCxdq+lBC
v+h1gv/3NiaTWLngF7KDf/fuTMhB9QTFXfPCvAEAG9gd8iKA2Xx/nHrKdy3iyw1TxPSoCyuNHH3W
JjEjXdtYSTN4jTmIY0yn+CFPWzNxJgsqE0qZT+cG9U43TOzkDsFMBCX8qIk50Kpqey/tXjsAFqVs
obPBTwPg1K6MQeva3r5trpwJILIRamAygNcsu2qNLW011+ugYtXHEI8vJuk2t0e4skW/jLB4EVCi
i6zaqgMZAfoUVeq+pdW30ki3ZZGv0Eiu3F422mgoiWMuOIGLa0VTaA4bahHUrLuz0tErovopl+zh
9oTQ0ro846g4ggs5UyEvZR8aXapK3/FA0SQI93nr21p2ruKe3I/l+JjkJqob5Xhv5uU+HtoHLoZd
YaSV01X9aSxSkLL5g9pp+YZJ4C0giuY0jemEXDkqCBr0EHQ6Nd/nBNaA1IBjUQ35JafUOtTnig78
Ola+ZWNy5GnBnQT3i15wz+Ll2Vby5wJ815pEm0zTXvsJtazYCtFqt4sTilc6bgd9rxha6qPricqI
DqoXmvK/ZDQ9Zpaxgda0i8xoP+XKqxXRHYpeB1X2XqiwwjEZdI+rUj4kMr4TlNwh8HvtDCVohvoB
fbnY0aNvSWk7XRgCqCW/axNMD9NOjkjcVXaGzHi7o6k6gSM76LuwUbKjIqAslenSOiD/RDZIgbxx
LBY/9pl8qBVQoWkX5GwM0m7cxWMKBhJvN3yIhBOas+zB5FBN7DKCjkeloauON/VnR4Z9CCvHUaZH
ocyqw+bBboHMFvRNllPjoEHzmOps5ZLUZtjs4u7HptMRaULL4jLwshOhkCkbg8YfsKrP1ghInA6k
J5DgXnSo/eyZiYe4OIguc+z6T1I7fcDLTer/O471P3fU5x+yOHNWq0WG2YxBC1tghcBVxvxldWuW
qNdOG3J/qLnAiXjmi30NVJiW6kOsYbbFk9LiAY8+KlOsBHjXLg+oq0LJCrK/KOcvxmg7NR65FEGI
fIKBI5gr93XcOCpfo2hdm8yngZa2FrBVZmWlioDz0CNM30jrMWlWrqdr1waAQ4CPIWWCdPr8Gz7F
xppQ7KKqecBJW/u2Ah2VoalXgC0LZOY/Sw9GMyqjeKHQSFmkj5YcGAXIFJx3FCC2LNegLVwOGvND
lo5nasTD76wybS+xre5gQT8XOjJTvx8rzkBLI+bH7cvy2gLOLyVMXwD+uvDE1koULKBlE+j2D10H
lwX6RiwFfDN+vz3O37xqefY+D7TY8pmllbC4VwPryTyYlTt+bwJIHiP92Sp+fuw29oPuBkzxQoc6
7A7cBE93q824g33KSd/H3/8dkP+fdYC3kmVBWhK44r9vyKfFDusUYAFbDeyBO6gjO6l4lNHKpK/E
0cBiz5LO6IIxA3CIrzuqyIqepbTH8QAfVProUrlNiJ4zjJ9byx8tzaGceQJ86dtf+/K0YFyYYaBh
B+ILuMlfx40ixIJoAAckPLfRu8jhJ79yVq4lsfbsAo65zZpqS2AMAksiopgHYaklsM2UMapYDbmn
uiUA75wecpYMThy12U4ooeKDw/YBsbVHNhds0MPu3RrxMgpNCdzDaaJ4rMzvur6NVsLBq2f6089c
xMVRRthgSB6oU3Hm9KEQybfbn/rqAGhsIpebm4LLCD+3CRQsDR702XutBIq1pkU8ZwjLczM7VSD2
u6aiDTdBaG4aTZCZEAw0zO4XTN00Bya9pYNbxufc9CET9rsapr0a9S8JHJyc/2KGn37B/AU+nRRQ
8TORkCaAZtKuNOAEOGqPt0dYwAr+OYyAVuOYAKIGANQiMESFrzVI3qBhxJszxEcieF1Si5/1jvf3
dRElXs947IVtpTstIqf9QKvML2oES1M0yIBJ/tMMw+lQxWwttbqSMNrI3PDIoSyDf1ucYQlJOSjL
tUH5M2qGB9hmoPYPZgriO3Mc1lb7WoTyabAlE7mv9b5X2zZIlczjubnX1fp7rCelq+XiMOTqGx/k
N6OsXgxj7UK054ksdxokIzFP3FWIkxaLIBAl1uiGBsjM4y3Jk7ciR3cAwTTbKWVtei3Sox3c3M1t
XU7UIQVcscmE1MrOkmFn8QoWzmMDkpBNBpfkxp/JGvJDH5MS3mgm/Nda8zdvmXYQU0Fdxe7sAOF1
5Yckh1KiWvfbMax7D+4vvzVjKg9WHymOiGwojksrfAgHoqJjg1LEpPDCqzSSfCddqiJA7iPDz0Sf
eK2wiVNZ0JwAuhwlGokK6zTJ0jMK1m+t0SI7c7AMdzCj5BEYxnGbo9LrmUZifLM1Jd+kmbS9EEni
vlLNESF1z36xoTG2WmiNm6IufhUCcs962wkPYK3cV5uo2JbwzfZrNPVAlyLtnd534X4aU+00V9g9
3pbDriIgfbQywjsv8mGv5UUUMENUO9OMKr+2etuHu5sdmCY0ViGJC7mfrjQdVYU7hishqrHh0OVz
iiZl3pSDfk84CI2aBmZWEdb0HjUohkZ3q5bUkXDnyhy02sM9DFi6n0QZWyfRw3rbQCzxDoYb/GSl
6J6uXBQLMvb/HGMGFAEFSOTSuLAzW0XWdhu0HiQlbZe+tOfoAJsWN9uLFzzs6PxkEApY27nXYpgZ
mARsCkhVxpI1UbdyAuKgC9Br9aIy82VSI7VAPzT+ffueunbXzyo7s1UiymLLAHGq4zoHOiOw1MZp
0h/aGs/k2lXz+e9fxEhxptWQ8sXfb5EPkIthv/fEhvdigtJlY6zQr7W5NLo87p8HWxx3tM2rWpZY
LBNHI80z6hQdsXZxrKmuost6H6ed8FUUhw4RN05qVSf7EZRL9OBE6smwQbYbZ+1WzaZiq6oDuqjw
73RrO5qPxqjsB9QxN2FuWL6S6KXbFQrZogdSOyWXiS+rpgPYBIiTqRm7l9sLdRn/ALH7aaEWZeGu
SoBMxTVaauzUQ/RVh2sON5OVKOvahYnWygz1gz4YIvqvD2MzqLJOpiaoo7xyB7vwa0jFuCUm5UyJ
2KUj8et02pWMvd6e3tV9+GngRVCTWFGJkZqAABCXkchJwpUSytW98WmARZJCK1EyEzMLa+i09kN8
tJr0F4zq9hGxXnSIZ0LTUvv30Cos2qdBF3EGeve5ge5qoBelwxKxMWt7pQBw7aL4PMIiLG7wuja0
aIIxhG2TYW2i7lULf0Sxtr29PmsbY3GOIVzUFiHCmbAK4MDiWgB+DOKnTjuHNNKv+TGE6untIa9e
HTDuBDINcL9LitoIVh3cn4Mqib9HAvlMQiEblBNkGlBhqux6zVTw6hH7z4BLYkqfZs3U5m0g6XtR
baLpta5WgqHru/z/TulCWidRbA5tgqAY3zWdO1a85q1+dQDdRP1Qg14JAIRfzy9LK6i/9h3ARndt
/TMDxOr2mlz9+xEzotmHRsOFrULDE2zjpguy8Xsy7sJuTWT06hIAZoy8HTBBhM1ff78C4vlQsC4w
qrMwdEcl9wKIldtzuDoGGl4U0ugUGeXiG4XoX05VIoM26rcQFPAnoz5oCCz+/Sig0wG+DADpTCf+
OpOCsrLQ1DYQpPaH5L0cJ4RtP26PcW01Po8x//mnNGawBkW14i5Q7PRtItrJtpOVWayNsPhWZQ6+
o513QdXivS7vhuTfidT9E199nsLiXsFjqabl0AZhJzZt298XVvitb0fFAUDQ+y++FuhRc8KD3Hb5
tiUtKkGW7IIRk8iK9zhi/9UACNbg0YGnc9mHHyCmiVC3D5rxu2jvoWRw+/df27cg3IH/DBlLZOXz
fflptYmltGmtDEFbJD/SIt3JOH7Kab8yyuWKQwVqZqDMX+kSdV8NiVmP1hD0muma5r4Gv+r2NK6E
1F9GWF6zUHsEmYMNAZzkCk+b9u1eP9qPqBn5rR2ULxPk5Ntv4aPp3x53ZWLLuxfCixK63UNQD8PB
Sup7G+3B2yNcPliYGCAff9cf5siLBVKiCNgxewjEQH1g2zYq+0P70S00AziVtZv4SrA7j4a85C8z
CRTRr9tBHYFZVY0x6EfTUTSAhrM3RdyzRDtiXR0zs8HJ4IVjpWUB5DCUsoBLYsmERqa5Tdv0OZP5
46gnO5Ereyv9ECaym8n0WyS2bqqRP5YJ9tkYAiTKcutjCBHgqvzf8ZDm4/91EovjrylIJM1pDMaB
7whRtkZ/Z2ivt5flMvL7OsZiWSrQjIUWoTMBOKIEKgiJ7qHG3Ew4cGgNXNp6fW2LXx7VeUhIPOAp
hnDFElAlOjvtbTEGFnHGP/kvUmxKOBai3gDE4BHsrv9Pk8b5Tfma/3wddj4Cn24IPWcAnmOLwwHB
s6LtPxoJIHPDXWwPmXP/32epX8dbbMFB7xWtD4eApsYvYlousHTQs4MVHl17Jq6U074OtdgoDKq9
VTG3lzrXeBPP6uBpP2ZlHNPr/az4bvyVYlub3xVk1ddRF1tnjIkBlOAYJC9948++F61PvNwLPQjV
AJ0jvER34T7rt9vuqL6GvrK5vXUXDOb/PR//2UiLrI+0LJQ6vvDwMwKq0C3P9Yd25nfhG9tl8Gyb
VrAdV+/IT/t2EX5RaZRAtQ9BqQD9rPS+qT6uTGhepxtbdCkDxLO0RnsBd+Rb9cOcIK+OrMWRkBnz
+p1+au7o9CTP+UPkkffbI69MbckTVHO0agXetW6ASH51z4q10PXqNQNAIsQNwIi+0FnXhVHXGjqx
CrxvJqjGF8pvDah6+Bh5df7Sp/nKJXP1S5qIndAHJbN27NfDLmrViqTEHTNYXgT0cxiN+1bp9lWY
rizatU+HYB8EQChbo5i6KAokkbDE2BG8nNzLs8YZJnVlLlePNz4bAGi4J2b57K+TMbK8thMg/8NT
91L/AthsA0cmUAsc5TT4mgdHn8e1s/X3El5uRbRRoBEB3OSlOgDAmdbILC1I6KS8xSg8HNXJDO+k
RsONkqFv12bwnMj6/hS2LTlOtqKlTlSKCWgxVIVANeF3ZsLFndbWYEQmhflhDAnZKjSNNyG3Muh3
Mah2NdDH1ods9EC67dzQTMzNlBl0X+Yxfyj0JjsacQZ+Uin7R1ID5tOwhG4B1oBfas/HNeq8Nl9a
X+YN6BZ0hkH0MiHifVFbHBTQyoEhCgQzX/uY1W9Wq7I3OsTFd451OGZ90p+B3qj8RK/qt5zq94Kz
YjNZaXVXNqn6xM0h8cHmrl4ADAbOtM2T0ZMmDf+YoQ7Z8SYhR0omuqWRLH6XWa38yWQY/+m6Frdl
0bc/QFMdf94+4FemhbQUBTgKGyqo2iweozoCdDuL+gBN6km6obTk71rpLBTuigZgsCGK/oR906wk
SFdvaNTlQNZDDQSUwcWwYzQxIkYKAEZ7R93GrVzlr7EmYCQbxYu/3Z7k1Rfp83CLd7DSCqUtMJx6
gCMrXqQRUnypV09euInuwid79KcXaJJ40Qf/KH+vPYgXNwGQ12DCUaghgMgHJNLXY1oAQxmnhgzs
HNWFUp/ZIXEktitzXBllCYwYuKKmE5WB/pS9tHfGrt8B1DI5wrcOlQctptO/U0TAKztPC2KkuspQ
RIU/wtdp9USi5YZpmfCYf7B6ozi0NQdvpe56saaDc21yc1AB3vE87LLCEQ5JIWTFg8Yezd+RESdv
thzJSiZyOQiOOG5SipKxhVR0EbdQA3bIGuEBXJ5AGKhOA+6HlSt73tcXt4gGPwfg8CHusKyilDKN
FArQh2JEkA2yypemzZ9AZ1sxOrg2DITYgEtG1xmowcUrNwBe2ppmGZA+DaqGnKtQzZ1u0FeeuMve
Py7Fz+PMX/RT6CxHsEmJLIGvc8v9+MPYNafYa4/msw6pmDNxi/thWzzJo3GfvN7e7hfv+GLkxQXC
Cx53UCkNRmneRWEPbFatqp4qS8vp06RcWbbL+2oeDrofkGPA4l0kqUXNzMao6jmk9YxNswXZZtNt
YCHtp37krYG7Lx/2xXCLADZr8Jj1GE6t01/V2JWg8FHD1WanSlrwY2HR0yjFHTQ27qapfRF1GPSi
fbLRp0mF+EBGvSZkcPUnAUcwG+LMqg5LJHiWCqJASjTIB/tbwUuPF+EPMFg9tRm/mZ32XZr2rteH
P6mmvVRd9kaq8UXp6gMR1Ov0aaWAf+XZYkCHQ5EF4Ht6IS2RQueGFH0dENjFpUXvNAJ82hoVKou4
jb7yfFw7TYC1QTMH8SKinsVFR00ZkRgIl4E/QKLYhv202jzd3s5X5wP1GkBVoWVzgb4yAO0Q1BLB
kL+39pj7DWu/jSDgJtA8PNh2tbk93NUZzZR7kIEgZ7KMgoldFikwzAE3wc9ux+gPgJvHuO/Wru21
cRb3Q9VNeZOYImj4z3yQEPxDeaUia4fzIofAaQEyeibz6Ay1nUWknRWAboGBHyhjqGziqaY7AxJV
XjyUkZ8WzP7ImjwBzTaiXjEQczvVOd+EVs+91FCnO8lYCVs2OogdGiqzLFk+pJ6gleGBe6CsNDOu
XVwAdsyGT5B/vHDeprSLxdiiZZc2EPf7iNuZAr7r1jTQrm0oVFHQoNZhsHMRYCVhYZphLoKO5CAm
gwlQh89kMh8bar9bLFvZT1fvR/huQ7gISmjA1C6OiFSH0B5pE8zhz12mQ8eeFy3fWtDp/y5Mqd1r
oMIzCIj3au3IdiAeaxSkLTnYhwkz8iclGbX/4rEFnBEoBGDMkR4tu/QVjDnkaAwBsEbElzrhXskH
CjVK0BVun6crkQOK48DXQa0MrbBlhJcV8QihERKoA8o5wzstRv/2AFeWEwPM/4BtiFM7H7RPD21P
pdKZGEDp+TFls0BC1DhGgkzZrLNzVnTb2+NdObhIW9FSgrmEPWsqfR0vMcIKYqRaYOTiV0RI5CXW
oG06Pfv39/iX9GM+LZ/mVQjSm2nXB0YTbypQNUJUWdVnI4NBbO3dntKVg4eZwLYQyF5odiw/obDC
aQDDP+jqe1r9AAbB1aBawdM1U8Frn44BWj6rjKMmv7xbE6NCCskxTjFCREJNJTqw41uZq39uz0e/
tumABtRBYIRkHRQPv3475DtdMgJIq+e9Xm9YTNiRwy7ssW4N86FUuQrqTgpjHHgN71UrI35Tc/Nb
P9pT0EHrdldEnXgD4bT/EWatPbhdbLHe0UWteEPV54FI0RlH6gJLBaCmXNZk+YYzJn50fWv7nY5i
dxZNfwjtoe81UbHXQIbwp5CVB10ttWCAJ8426U3xp0ihQ3x79peTh3gZonQIF8Ok4AKjpkAqJDYn
EsQV25M8fOizagX6sDbCIgYzppb1AHUGrf5bb2MnHp9vz+CyFQFrYIhjgUJsQoPqgtHTVfAdtPGd
1AeIOIi3RDgmis+JH3rhs3pP75VHCFac2PMcZ9pbwy39/ACZC+GCsO2uu6xcnS/IMkD9kTlXXWwn
LviUVYYW9MQ8GFN1yFDaWHmpL4/GPGN4hwMlA23JpYbzqFbwJ1O1gEKewoQWCBXYL9oKIPnqIDOx
CNB6dOKWd3HMWaSHvR4UsnLJ8JMMOrSH10xOLu9jzATtShCpoZ57gbIodRW8XaIFjCftWS3jLnIq
3imbDBGEG8f9sFUAml4JEq+kW/BBQ90NCR0MtdGN/XriwcOv9KGcArpVxk0be/qmvi+91DN1x3xP
3N4HLxO0NshXAmN37Ha3N+wlxxYbFo8CHlMUwpD5L3aI0Y0p6ekURKJNjkSJp505lvVzo/USPbJY
OkrVF0c5QtcyUpvyJdchSBJyOSDQ0S2IWmhgIoEMuLKrLlujjOEQwYcOkkUQLV3Gf6YSNTVk1gLD
mTY5detfc6+BlU51N3oA3JyaPWS2t9XH7c9xuc8wKpQ0YYU7G5Atn0gF/P0uY1OACudmUHFIG3uj
1OPKA3l5KjEKqhIYCbDjC0B0QXIVNkEkSBo+7hIelz5E5FYAEYhUsHG+liWwnf/6W2JTI2RaRNAR
DZOK4LlHddyA6iBPXFWQxyKc4JDIk+9ZbgdKYT00dfSgWPajgn0WMjXgveZK4M+bqvXaRnXtrEfw
B8lHajmlbu6bxIC8SO11nQTE6r1Ehzfk6YYnw4MS5W48wrgKKh6paHZaw88dL05dOqJ83aQb0GJc
uKfDekSCJUJlT10Wjk+9NgHSZPKfagsKHbefoirc4Kbxy2l4oOV4Hi19O6bREfpQipMrplOI5qSg
YR7FtatD2SOFikEPR5uJxMeJvddp7RZK9AhRFuhb4F5qzddcat9DUZ4VvTxmxui2FjIyQFMcY7AP
rYYjxknnRbZ95KMCDHD+qBY4flMOCG71qCjArUG1cBPGnVN3cmd35rcUnx/sen7itDv2IEqMsXyR
PXYqT+/lkJ8MQZ46rnh6JcA505ITPv4unvJ0w0ZYfLKYP7WSahszKbu7DuCSkNmHQU3hY5/tkGlw
By50T8ABPdlQHwGfzFUzbZtG5c7I+gfbhl9DA7i2MyHilvHg55a8gzr8m82NA/S9drXUPTu3HDWS
fl7rnsqK3w0ZTn1Yv0GPz6sK1dWM0slgkayl+IT18DOZOpz8vH9OGvxLEYavTaLd5coYeX+1kcqQ
vQ4j90E1TLyqRPFAm2m1pn6sJhq0stkgdPEqSFEkCDX4IO54F7ptyF2Ua3f4Um6aJRvIuMCyHl6P
dbhBROPIoj/gvztGBlR6FBXcd0U7WFL30dtHas5WvYCv1D7mi89GsRoOZIDFL49HO7WGItUg3ncv
yVF/tSHV/wz3jYO2AZrdcopzuWX+7evlkh/297b9z6Dzmf0UGscTpb09qWhLg6N4R47JVm5MjJd4
6+5Z156zzxNc3OwMcLHKGNUg4bnbm5oTKg/AOIQw3gjXqsaXQiSLec033qd55VbZ6QnC1ugl+RGO
TvucHK1dfWb31DO2rHLkhhSgfo2e5jGwDs5yt1aPX13P+Wr/9BMypc4ETJXRfeg9HhR+dULN8m7u
PSQbbQcZaG8t+fhbO17esJ+/8CLRIWbY1yW+8HRWhUM6dwDjC4qZbG8+IavLHPNc7CfffgE56XVl
I82593JoJDxzoInGHfStv852oFopVGwkuo3FCXG/ld1p3R0Erv9BV4ybOoelKiJ1mMT6kJEYElds
0+3tX3GZfSEV/8+PWHYn8iKZijAmgY4LoAfzOGwKqNkJJ1u1TrgapnweanFa69yOE6UhmK++yfz0
DEGC9KP20ZcHizBSnfh36t6e3OqQi7OqqTFtOgwJ5S2futQ3XhX353xc+1O2SbzV8eYp3FjSZX1f
5pFJFVVFP8vYMDDHN5k7HTDa4CirTq7/j8nN9Hk0LqDnvDgtDOw+SxFqoBkguTtt4sxgjhhgDk59
+cb37TbbrN1+l8HVvF3+M+biuAzow4KogzFpB5bkAJoFrFnI2QhhzHt77S654PN9BOYnCh2zY8Cy
AzpJKjt42OJbWm/AVhjU1e/Gb6i6BsYJJpN7cwOk+zfwVcBaaU/rRlKXER7GB28aMDqwyi56Nahs
JtA1p2B6nURYb2K2Vuy9Upz7OsLixlVIqLJwoIiPcd09lrDrZE/MUT1kkV60WbP9unbdELjZEwNc
cISTiyTF4mOSGgrF8Wv35TnZxgHx4Wy2kuVd6cdjUp+GWaTn/4e5K2tuFFmzf+VGv9PDliwR994H
QEL7YstbvRB22QYySUggWX/9HFw93WWVxprbTxNdrbBkSykgyfyWs0CDUwhUKJA9j/EfTeRoOeyV
XXKLFpRn7lPfPPDt9963Ck//8DhOts3C3dBv10j8F6/g1DDUTEQIv2BYGjgTlTRWd72loINeeeZw
DbZ4afVEzxBTFAVuFLHOlnBn5Kkm2bjjlrpMx6cCag2SdX4MtvjXd8OlQADlWxQeoESo/YIocUSW
VkaNndFCBTciXsVWWvlstDBFv/t6pMvLyl9DuRMD8qdNmNQiizk24cZvZuymX064NNcHKrP6uFzX
g5xfSdi40386OPdsY3A6JcttjKiMdN7LfZ4XXqY/pgyZRY/kJdfAZ1zz/ppR70cm+MtqbUNkCAJn
KPyfXz1WZi6Le20HrF8bwAUwhPRj7njuLH8nM76NNmUwzM15vRd3xcMQ2ujW80AJyIFfuWkuxpT6
X9/k4wz9dM553RowmNB2wyoKxbxfqMsR7oe6B0fW8O9tUj8Ndna6UZCPK11Rd8IdqtWQoYRoFWY5
H0rZ3RMjpUuNZH1gFUQDCacelDvRpdFCQMy3976eaxd3E0jLTdrQug7H1s9TbVCY3Xa4ALJ1PSt5
Lyt91vTf/84YU7KOZAvN4rNb1KAmN3tMrkq680IfFrDd3TiQ6P16lEsLwVTbArBsAiqcFx2c0ijh
vmzsUNStgjJtujC2WjeAMC6fW0yzrtykl1Y2VJZN2HjAywPSfJ9PnF46LE87cydIAgbqI0X+9/Xx
XBvgbJ8XPTLzqMUASXEj23IvrXb+9QiXVrSfD+FsOxrh+RJZ2PxqxtemvUkHlDT65wgRxeTY/vVY
v+KMsML8PNjZplRmpjJqjTkpOTsrXdDoYAy6HTQQ9V05VpvOJMw2o+ZdSZV9Rh2216iRBHWZmB54
5MljM7b53kkSxwkMIzf9AYu03zS6ESi5U125uBfnEiwgJs1FFGXPiz4Z7K14J8jOUg456iIqJGyd
yr96Ti7dfGiH/DnMWWysWHmp84rs2rm50n3njQaKD4WdZbGE+Kmfb6vwbxUq4TuCTjCOCgCBs5WH
2B0MwKSJe1ETuM5Z2c2VSA7zOMmeewHyuhLTLkwLx5yhVdl7XTkaHmp3qOJaSdyo8N4R8VrN3WuK
VBem+xSzYNdDxfBXzbnB4k6fRXxfWd+REUHV+goS+cIl/fT557eTktSOmyPqapIwTW9d8ZYVs5an
V+6pS8OAsmECBwLRh1/QMDbtodQBslmUvSf2HgcaNrbtJY1zZXW4Ns7Z7QTd8RYqv8WewGcCYtXz
0aVLEkdBDefrr+/c6ZPOtmgQJg2o3wPdgiDhbKHjHIRmcHj3lTI38v4ZrWyU0W3KgNqt/LqAELxT
sae/MSZaIRO05MMU4fPiqnTUFNKi+8Gk0p50yJolUaHuLWwdurFa4z6qTl7BIHi0Hr8e+WIBxCSg
OoJ1BYfvXwpaCgJJaFnjnoxC6JPvIToMyRK/QpJszsu9KD16dw05fGHuwwblrzHP1gFVIRRn2N65
zoqWfWAn0ZVZeWmhQdMTVjOQWZwsXT6fT7NnFqtGY9dZ9c7JonlR84UhuuPX5+7iKHDktScjEtjD
no2iQDeVCebsKtDBF9zNIHjBcx1psasGX490KZEC3Aram7AxdDHU5+OBypyaxrUFxle6aLZyMdUT
9KtdnUvHM5ngwA8ABDy0YD6PUsWwaB5Zuh85OdkV2ZRQPY9dmL1/fTCXtmH0MZAPIq34lT4qSpMW
KObuKa3TJWvU2negrjVDCuAEcVfMKaT4vh7xwnxD2AKMJVD+gI6e88oA18ssm7G9hNBbqBauVvlM
OkN9Zc+/NAwiowksAYlUlIc/n79BQw1eU5M9J62H2NMT5fPXx3GpdAj6APyz0c7EbXm+T6csy7XO
SvZTIRidGbbgCxqML07Q+v0MUvLNBur+AC+7V5BKF+YfQmXER9BHBZfml7SFkwK80mQ/kHVKDB+Y
d99M7qPqLqqgYi7RX6uvJSiXFvyfhjzPTzpzaJUMQ5pUm0kDAt6KNmfGS4OS9Ncn1fhIL89WfBwd
hIZMPJJfcFilaeaJntI96fNZjmwMicxGL5xVBYWKesgWcJdhfiNqlEwcPovVWYHmUAKFeTd5gXA7
uLCnIT0x+GUyUvkackk9+55pnWcgwqy0g63kHsxVFzC83siuXwmFhbKtgwzO9o4YbnjRvFZJi56p
8CwTiNU8Blu4MOKwte2w6Sg4UjZaMpIsQZd4sCDgDaYYvI9LVQRR0cyLFqQJ0VLYNNrvSJ2eIf9b
zEHVXUFwKxhsN/VQ5o3IAaqlBD249i5RyQkSwQVbQJ827CXYj0ruw8xk2zZs1rLek0Bn5fm9SpXA
bFZEo37GWj8ewfpW/HJo/E4rvR5ujEa9bBx1ZvM7g3XemOwcqECkRlCJdKYrkHlEsy3KjKBLl9Ww
ktXCzk5afqdmN0p8a/CgqR2UgIdAa7MZQYRcxE0wCLZOE0gINCKEZKSP0G4TdbVnZPUdbWG1V8OT
5blpDmoWeXHneoQdh+gl1eFw0UJKNJlbbglBczsoO21ZtuOiEq3H5YkLSE6SARC/HFdvo9X3dl16
raniK9zp0TbqDgY8P7J0IbR7pzvwHMrfW2KvhIy8Apby5JbCuRgCwYEVn6L8FdI2QWL2AYJEQL3C
Sb2nMkgwNPZtK6OA02IG9/J1Vm1ieFXCWyC0HLFJowayN51Xa8ZaTd50I50XDoRRuPSEDkpAPnjK
oK2zqHiKTJB7KezN4wHGGY6Q8M/RfJuMdyKlANvom7zq4bkhViLutozr86od4Kyj3NA8Bb0O80aI
TW1sosZ4ZY6AJABdcjEEA7QTHLiQjR0CHfI9U/tTp7shd7lfuAS90sxX+tED7hFqbbAbGS0QBeOH
prk3yMalcDWRAOHnyQNz9TVW11nvsl1WDZiRLfGAIKKeyqFXCq70Y8M6dGAhb+l1VQ2Qgq0sAC/G
QBSudjALHWls+V3F0rDIoXwKvuz3jvS3WTLsDSTPdcXxvWvmZ+pSs08NK3Cn8Y2lY46OuQgbZ4Jb
oIniwr3OiNQ5bIkW4Andc32j9eP3trI2Zp0vi8It/LwwlrZxKGE0ImQBONTwYOg1FJl4YKRwa5XT
1FW3uAefothdOOyO9MRPig2HBZ9BQQPFxTPLU5cyQMbgX5BYXmdsqWMFSSXX8CKSvlZaQa5Z25gb
KxOOM6qTebrRwZcmXiRsDDh5dUW/7Ike2KJdQ/xqbRltkI7OYmwMT4+l59Y9/JCoF/V8Vlsxmuuj
lxCAGWAu26T3wNBCdLiYQdsoUNlN6sR+C1OBojR9olYedd25hJiBFncQaa38qJSHNIe5CLl324dY
RstJxZmX7xnsJmqGUpsog8hVvKSIVzQ9EE36FhRPE5rMChfyUUzsKmA2lI4f3AbBcDSqIdXFEjI3
MzXCEdZo/vfwHAK3IHtCL3fJ7OzWrPKTDovYFj1eprbz1uG3eqs9oCU8o6VI5xB3W5HE7WeV5lRz
O3OK0DHK1YCZQvnOKawZG3vcqpAM2rAIThRJA5h7qQLw2Cwl8mKvi63nMuqCsXwkInYWRcpGmJo6
J1fBdcZX9IbC9GLbBsav9twsR5nptQXRG99z8fVOciF+gk4o0H6TULkK1ZrP+/8oiENtBDaOUQNK
WJKEL1WzNG+cWr9W8744FPxHJx1XA2iZ8xKTk7qdiOi+UVecr4i7hrDY3zgYmBFM5D5g0s4hhTyr
Ulepsn1M5iY8ABryKgCs/3qMS8kHVB7+GmSKqH4qQla1VagJBulWcqN4lj+gJMCQe9QbqNYE6iKe
XytFXorREHqqCNDQYPkFLCgRtZlsZHtTKupNwvtuP9SleSVcunR1cNJw2ggAmch0Ph+W28NQkPR8
XxTdu0r4c6ying2p9f/87IFqjGbcVExG6HI2TKqMltuZBlI3uSQL7JggyMO9M9Tn2owHw8Jd/o2z
92nEsyw8gko7nFswIkm9uvxmKaevD+nC1UE5E7oyAJAD03muMNKyUlADnZxUKSCPry0N+1oN8FLd
myDRnaY12Ju/YBttUmu0S5SPnpR6B1FAvw7YKUGrPw34w9eHcwGO5n4a7Gx+u7WeQjlBwRUaZu0h
n7MenY0WnQ3DJ8/5SoTKfFhfu0hXD3Ganj/dVSytIjvGqEOIlRfWcytt4QT21vouxpm5uNbyunyQ
U1aA6hpEk87TRoCoBtiDRzvC851Rg/+rdE/QC4ZCYzlPYIsFtfNnnXTwI4JmBE+gswVjqT2D+TOi
hAywhwaCj5Yd/ecLGBwdkPsDxga/kfObUBo81soy3g/RgQKFJfLKy0ZxJeXTp8z7LHdAGju5WQJ8
PfnMfz7XBITcPmnSPZxc/XY5Mri+edMe5jkHdlSgAP8CqgEQLMZMW2kzFlD05Sn0twIwo7+ebJfu
HWiYo6mE/3+Ycf581RWtkh3LlZ1FUU4UDWvhFzym11bsKYf95Xh1FIss4IPB2D1bcwRC0UIxlA85
R6w4KwcNVjukC3F3DSaCu/7KWGerjeyjvLM0ZQegq5+N5bwdoNlL2m0NGRVI5LPQ7ton2JLAgHH0
ATU+EBPOfb1cDV0Jj6UXINB8WdFlKYwwKVQ4jkVhLVhAimSpFwIqBnRJx8ij7KaQIATB47LNypnN
HiIYO49l76NrEwoXXola70HwPuTCBeqthv8D9E+zBzWv55Y6hAOoJEAzI16rQ02rdmqX7DCpt1xt
fHjrbDuG5CGPV7ZRbqktjkqr3fL0u1EYx5JZgO3loRU5nuaIUMtfYgSwLrKxFFrfowzS3tmUqExr
SrEplcbT7fam0YsgdsDw16Ak54hZkxieQPNbAc0+g4ExjK4CuJoEpvmCPnKY6MVy1MwgS1ggi2QV
KWLJjX7W6wpsIPUVd80gJe1KIu60EnnolXdOkhPKlV6WqzdqGy9Ty1nHaoRSTT9X4LMbR489bTeo
8GyAAK7k91yPQzZUd07z3owgiWjPgH7OG4cBpZp5qaOGZfIIwa25w6ItfBg9eI49u5BDzI02dBUK
c2ILJgSWX6p8obP0fYghdllac6ojG627aMYtJYEEP4B+COhMKt4iYnu99uq01k1ex75SPKKa5I96
6acy8zp4Wgr1XddpqOjJPC6q0IYqXVtC7kupHlrlJSvZyrRj1PsrZQWDMahzofeBNSIGLlStdV9h
z0XUe3qHigr4v/DwDEcIARX5q8pwucpmSdNkEfWuX9qW30ccn34z2PBooFDJUo2lMdQC4sTuyi3Y
XulftS45aNRZ9RXdjNDtUOhw6N2wJspjCwefXhqrVpGzKoIvhE58qXYLZlVe0aso/doeyaOQwthS
T6UHhc2FFT8XdRdkaTbr62Of2l6jHKrohfQvLmCz/eDl6aNpvnXA61B1hp6k79puoLewRnduWQ9Z
hZqHfZz4Ju0RH+dwab3XbTYTVR5wBi8spQ8tpQo6kvoDRW4+6sem71Za4c5qLC5Kqc4RbSHrF4tE
eakhrZs22iztkKsVDoTn8pwsSxsgSc0Z7lDWfkI/s/Lg+nISdeoXDNV0ZXIgTCAGjsIVifcJc/y0
4JN7X+iU4IlFxjbT7BkAq8EAn0lud3M4U3hJclBzzRszNdDSZKvj+vRo5htSoDrhzOqpTTkCx2u/
N8lTLJgnJdU9sFp9VDvmmWNtadUuWDH6tHNmmTzKsl60WRPYA96VQszVfK6d78I0QqC75wlrwt5N
FnCbW7isuCMWHEQ0YISUOzvnC1I0s6xSZ41bBwNr9gT1F97takjAUGhmQqUpSPUe2yHsVBi+QmnM
G00GBCF1aXZBwuCNF5dLpFfLOmrvbfmdOU9RDyPUGva3brQsrXI2GFsmECjb8Stsd1igQ0NdRNCf
ZsOTbF9B+V8SWGWm9gA6hYTA6W1nPGjafTNddygNkmo/Od0i/PVA8cCpnDwO0f6CuD6g2p4DdzUB
3WTP5hnE6rR8PcAIFhx+M+ipsrOleOhs7cW1kQ6kPYyHjSpfRXzY9BDd8BhaXZ47iQybSXPbJvbC
jpqgBOBY46M/uNGTltFN0sI/1Wzt155rRz2uFzI1NpUUdyAmog0qFzITx0JDblvJjTOAG+jyoNOd
byoE6/WE+1BVh1fbXAE4fQB9FAKhaJ31ywIOLQBwFJM1pGUtin4Zw8FDQzNDSuVbKkkwqddM2OJA
54+tgPKPzEK9+8azZQ6KpyWqII/LUFgovJXJgkbKE4yfxn5puFEwKve8OiKUC0TbB32lLXKAkFH+
aCJY8EKdDEnnvmiLhZbY1zbcC6VXAssi9BemmvkvonWg3zRUGZK9lXT9xrSU+phZfRnK2sbmQiBh
9uZGCoOdTEROkdrmqg9zVt1nIsapsYAat3wX2ikC5RWVProwutyT3CIrws32G1wYx2U+2sU1LZ8L
GRCZRPDQSEPR+BfbLtUsElPk7o7WkAxjKopNL41xTSXs2iD659hrNNqqFJC8o33JH3p4g2F7oLEd
jj3RrnQQprDmLOyZqEoI8CBvAWfyszBPreHbXhn93opjbeaMke610RDP4oI+a5TrB+Fay6/DuUvB
DzHBNDfJxAQ/D18T1KOEkcd77jioiHVWLx8a2otvQDHoD52pjkcNscsda+LuSkx7ofJOfh75LOxK
FPhlAqW0p8qqMu+EangFfWpR7v76AC9dPXD20CpBE8gCbfHz1Yv1jhvg6+wtumhoFRB3FxH3yqFc
TIV+HuQsAYsAQdRiN96jIDlTHpuQh2OYnqBGAUUk65qNy4UTh8AYSigTp1v7RRe11JW2G8sK/Z9a
WF7duOkxp110LElTBNogOCTIW9Sot21B6CqXWfE8kYlSyBUorYl2kaqu7d5h3/VY40trrNxDXrP+
CjDgwnlH7A6cK2YzIFDnU9lA1dC0G7mn8O+tTe0em+0ruBhXspELNwxGwd0CKrQ+CW9/vrop7NlR
aZH7zBj3bo7ysWZgM8vbbJGN2tpurzkyXDj3DnJttHthqoeKy1leQipLi5Nx3Oe0gZfyvabJhUCC
mcAm4mPa/tcnq8763//E8+8FmNppnMizp//ei7f8VlZvb3L7LP45vfXPP/3356d45x+fHDzL509P
ZrnEonFs3qrh5q1uMvkxZvxWTH/5f/3lP94+PuU0iLd//fa9aHI5fVqcFvlvf/xq+fqv37SpYfxf
P3/+H7/cPXO8b1lnz//YPg+FlG+/vO3tuZb/+s0kv08sSnDOQWtHB1XHWtu9/fEbEBEBAIHxLQCp
IEL+9o+8qGTyr98UTf8dwgNoWE+abjrY4/gaddH8+J3xOySQoKCB+hVgbDDd+e1/vuDhx8r746zj
hPzx/GcLU+NsVmOSQcYTLV6At4GIg0jt5/kGbdeiLBILUMpCn5PygeSotfSlvXTQ45ItsmFgD2/a
LrunJtx9IgTXrBy9jHfS1586nnIPPVuvU6wV7CznBoxJYyR2hpzr7RBatrNKUE9AzA8/0fzOxdSG
Qih/TwZ6RE0Y3QW6Th2ELvYxtZrvP12NSwd3thdMdxCsocypLW+iiW2ercgyyjSHRp3jNdqwaNWD
akaBqfJNktJjlBtQ2tb9MaBZjRiGYqP/BlGt20QpT5yJlVkBwNHZi75BOyrJQsiabaALJ6ODBn1+
B27PGqNhRW6nNg6o8DKbp0k+NxI9MFR4Xov6UDfFapBuUNq1ZxfvaWFdWafPgpwfBwjcO6ANNpyl
yNlOXlaQfh1dOFJqPWRr9PSQDPbSspvtYLirHGJuIisOfZ9fA1OfI/4/BgYTBhUcG+4NAGJ9njbA
GwIW1iOr14z7AkJc6GWvqzpadz28ptr7MUMabkKTrBjmzlj7aa6uVR5vuZKEiQP2W1et9ExDnQCa
523Aytuvr7w1IZ9/ijt+fD94ZkKsADefY57tX70LnfgRlHwYmDQzUvePZT6EXF11MtmSAaG3bax7
q4faBOd+msB3lmztmoVq9Yo+Szi08axAQYQ2j5kRL9IhC5vCWnZG88gkGiZxesRRjRGA1okKwK0E
P8ZYqtT0bGGcysHdoUnnAsfoaUI+wcyQobPZr8pEeYCe1LqmFJbIEGnjYK3X5qrV7XWvdzN7A5uX
uborhHEDlm6Gzik6sqr1rKf8oeJ8T4kTapE9lzzzTAVyaFa2V9Onr08eQqULZw+WI5O446SVcQ7I
AG9RGXO4t3juCCkvaR/tBPd9Yq8U1mx1rVhL86VRTdRj0jvdzb/TJPoG7ZLHuGv3WuwbhThxNbkj
6pyQcTminTwm2gZmQy8yTha6BDsqIoFqxPPKMr+xWgvTeu5k5iISo5+B8klVMYsdMpdD58XWsDYh
+5fJdiat5KRqATcUv6mpz6s4EO54Sqz2mbLkrtUAUCVB3du5xzswYuG0HVM0ZTskzhaqVjAi9TJV
eXIaB4WNF7fjQaXZW9hZbrsSDTkFwlRUwEwtW9VWesswVSMJceCNGtvo+IsN+t9HNUuWPH5S4tQn
tb5jkThEGONGK6xX7Kc+ccegF5ZfU3hMmtABjKBq0jXLsmiX4LH6buY3Ktk7KuqdjK0s2i4tCUSX
pb3ILsPzws8GYKKQksAsKRT1tuuafVpbi6RK5+WjXbXrGk3+gibbVqvDTtbbelR9g1pTNS+QhILn
W2yKdFjnihvK2JyZYzGfU1BIYw1YiaxcJRrkNNUy6O3C56m7KAu+dtJhT/UebeRxFTeF70pt+YYO
+RbdW4hVUpBeQbmTDIzDstkqqfOsl9Gz68ERZCvt9Kgk+qbX+UNjOOirQdbKadAXLVYQDPKVTtvA
dm+dQRPYiFjY5t2Mx9Uq6sCVzeqFEhX7tIvvyoqhZrTp22bFUXXj6KJ3qC/GpjF/A7f4QFUyh9/b
knTjPbXi97yxF1F2Ywoy97TOOeltcYhIBRavGUajuLUtNksMEzI6YwbOsnqMgElhdeEpCn21W2sJ
8Y7AdtnM0tyTtMyHSruLBczNiBpCYTGEhMOr1ZBwGLQ5cjY/t/lmLMFjtk37VJZkR6ves9t+I0b2
qtjl49gjR9ad0zCtunYNuyZ72dYPjWntzKjZEi3/VuviUAx84/bxDgYxrIiX9FHMNA1zBKVvHYU1
l6yp21GPSpRmG9zxsITaFJoyq8ri1uq8pBrDgQPYBtdxc+QbDdB/BxZS0jmZVfoio/y2HJ050Ggh
y4f7rNZrD6d3bjbwIi34TFHg1TtCn3tU7+VgLoqSvyi26umuhRuxvGVGNoub5EU3oRSaKCgsRqfe
TV9opIKWzmeupC8qtXalDtdVBt+PyDkJq9kaBCKUg3ZEggmYD6zW4oTPIbuzaB2swxPUR2RJyJ3i
tnIAM4yj1Wixu/a5azAf8w4kitKeABFBk6FeOdWtgSoZ3XerLN+4XtyWeXefK5CB7WIFExf7qgOy
iaqcgA266dYWU176FBe3Mo99DxO8rNvWib0jVXlbc/O+egN+T/EEWvJeB9PtnenKB/SEj4yiYJyg
+qlyrx31DPXb8hH+H69Jgegmj9gdJVUzt3m7iGyx7ohzio30HfUoFhQodMeRvUDyfsjgSQKDN9DT
s29Fkm1AzdihrVAzsqzy4tZoKAApunrPhujEXT1UMxEWtlgqQDsE9sR6ElMoYSLOoiPwQK2uvjus
YvOkzl+iCpx7hC3pCPG4yBp0H22gte24rWeXjjIr8zz2IyOABFLutTakXGlTopo3siABgczJbqsa
VjouvLhq3TxCqm1X6PQdbaC5KqxTXwODKciLUrfLjulLRaL3P+YG6vzKSs2Uld5jhYGQRIGWn1bT
e/hHAUICR5QcJfwC2hXGzWgNUAcY54mKQmbU+pDCgVXAQ23TDWDA214oaxiGB6ptraLJwiqV94DQ
L0jcLuFB9lAo475tUPY09QQ22rWX9M7DkEfvZloG0i6Platt6wiaZNteK25EXM50tQKu6NlKM4Sr
yl4bihMU6GaKVa0Vo6Vw9yNB56S7yoAi0ujOeKvPVUIXk/CTLIcwTdKjmgIHmD2JOln0EveYrq6g
jekbKr1BeX8xGmVgkeyot+5aAwCqBfm4rLUN4clWoKPRRmyZ6mEE0Q4L8OpGjKES9Sc9sw5RA0lP
7ANf79DneMaP8AaJA9CmiHDRADoLbLmgHdQRQMXJqOpHNRBXUFNs97kBuFE1BnoP9AYgNo0Ve2pr
+I6cdfJoqi+dcjLrxBcx8hnkPf9RcrdNv6M9X7zLz5nc54zw36eC49+Xf/K/ftCnhPH/SYY44Su/
zhDz1xRw1R/55kdSOb3lR3aoaMbvQNWCUAflPYjM4b//SQ8V3fwdVUA4e6N+CbAC6A5/5oeW9Tts
QvErG5nhJKiA6PuP9NDCBwLSMKWONvhNgAL8J9nhWZg/FdDg3gtgLlILAnnjj+zxp444NbPETUld
zRIhnGNiOluEeWzjVCO8CGk+c0lzIwR7zSxmr6MBYqIwt1fn0gG+KEmhC5gj+ZJZZm8Iwn+vR6Bf
OgiRKEfdeFSzqzfG58gVX1gDihhnADxPiOgBT/Q5L3EtZllpb7IZg7P3iojW9QcrhSO9eq+VsEtz
UOFt2xg7PorsXUrATHatHYuHAvqgxFzY2GJ/uuAXktCzTvf0lVA1mixNXCCOEFGfVVj6EUXBrq2T
GbqXpp+MEnaPzrJ0QMUe8/2A8O9Jae2lkRAv5XF7h5VL22mDcw+AZ9hT5zAOIUy4myfXatZCqYCI
6ARUepJsXXPLDHQ4HPptZWAS/jlRL33vKXf8K4Wavrc9QaRMMP6wzIA3e3YqOYL9USBLgWxdOFrQ
coF4EXpQfVo+mR2fdVZ2MpVWAoJQUD82u+yomWjcw001tLoRgqsOp3BlaE5wDeanRn9vLXdj9RBN
6JRxDUDj45B2wxV+pun8esKB8bYxc3F3OFPFbip5/Dxpm9IVHDIpgcT09aqMoFPy50Ocm3I5IO77
66XBTs2NOj1YegSM4sfz0hijILEypCp/vlfpa3MDKIOLEK00gsyV/ZrDGHwtRDz8+OnjtY+nEmW0
wE0KSJtMf/LxiyYLOjMd96VipAdRVNVeq1dKlNKDOz18vGxkMDeO2+Klb9UnGaFeXbexepQdZLdt
kx9rpQKe02glWbhmgg22qteEWy4MNVv36E5ddhcuU99yrfRdpwmheqM9DmMsA1cHf9NMebpK+wgM
Wrd91FLgYJkj9bDrKfPzvG2h3fnnc0Be66PZa+8oqmtAnirNrobRjJ+PkRXUschJ0CPHtlRmozWr
AC5LMUOQIdjI3opy8/Eaysi+SEtrNWhJu0ELst18/IRiWLsp0Pxd6S2+nJobAHCDFLrqJbDq0BqA
04at1+ue8i6IW6l7HLpaKzY96AVKVLMqziz+49W2giuhmTkPZd0Cs/IBH+Z2UXi0p+n644EoiokO
sYJ4sk70tclMaMX/+dASJV7Hw74uq3rPpEBbXOEPRloiVlZp9U3VT2miKY8yH7uFIVtorE8vawUN
IHJXPqBrrS6o8UYlujbNKGEnpNnqPM5aZdarVn6vlBGU2ggdwnF66sL4y9fqtlpWYMUfosrYZHHP
gkp3y5BBfOM2xvq+FTW9aTl0iT9e4hzg4IiVzfrjqdYBpNHZAk540O+lw9jfRHre33QUiZeFJvDy
x2uck33cmcHHs2T6M5rgALoxAuh4ekOVpRaaFWO8zFl6V5lZs2nVTN705WhugfX78UxmhlwZQ/RQ
OWoiPAgXFkBai2ItkoEEVTJBuzEwgdj+QQU0YgthoYCNJtlFpuL4vGkSoFLxNIYT0O7jJ6Qh3Sap
ygD2dOlMoVC0sqF2tIZZrhDex49xp4Q6ekYLmik1ECWpPq6Y3kmO7j7CNi0uet+mAAO700MUKTg5
layDxq5w6yWJsmqpGa0qUiarLP0mC2qt1TYFqqnS4r3exHVoDiWYBjEcE4H3rYwAGJd57aYo90l0
XUch2XpEMSRXHMA94obccOJuYiuujwDf+hrku1YUqNktLkocDG4XrYQZFb6gOUGYet9poGwZDAng
fxN1bU1u4ur2F6mKu+AVbLCN3W13d9KTvKgyyYwAARISINCvP8s9p855ce3aNZWk3SB937pyvXrn
dJC/53TuqrVDuK7lHUcJceMVcePBzAMkoCansWNRPcQxZDAJiYsE7To1OnBRVfv1P/09xGKJcMGS
QyN7G1YswM8EqE3JF5gipoMZhKgmH/6wEYsvsKeJ5JGl+3nd1qON/W8kNmW3mP3Hnqp8TXpe9Ckx
sDpM8RUqbsg4ArwCIuy6F3QMiKLJQvYyxh7wT57SWmHYHEZ4gTuaHjs/Mvd5gDYdrUQSCpcMmKhK
UBcz0iO6UMeX1K3bEb68FlKK1N52ICeKMjDKPHxTNvXftqCppCHTwffC9rxJf701Cim4cfbW4V37
LqhA0s66vnDCB8jSuhAgz0W4uwkg7bZ+AzGCEAfaIRXH0axgTRbkvZ8MheDg+43psdnMx6YLTk2r
WoRzNutxD9ZrSnx1aC1wOOerrer94XfYRv/IrvcuYauuIWmxr1nzqimiWoaowdfGEgUXRbDcJWMH
b47CM1uH5ggWQB29Vopz5rbf2TD598mqH5lMntFsA0U25byeoXmzJ84VhM7rRhHrvsA+0nSosdhb
SBMkvL4P2kL3CC/8h/f8wPtQ4FHtiyDDQehDA/jJmuhgOhd/aJxIU28g4Wi8Vzt2+3dvF58ToWjJ
2DONhLTn4yFcckEAXrmZxNzUOphbKgye545uRxIFfwOv5LlKdQYkBbssKqT+Bri4oD85vOPVaD++
PkYenNgMWJPtV1JSptpboIL+RmfT3yZnIdPHVvk57Zv7gKj/km7iGKOj873ftlvPlw45dntcYGRE
Z6eLt/vQtsGJ7OSNOADIY7Q/EluRdIBlZcy8a0SWU4P73ebKg7fANCu/yaUXOTDIrHtWtgRxc5DR
lt6GDpXY9Kn8J2yNT5IZcvOtdyK0+dtxPHvM9PIGi8S57bT9zTQtdOiJqz+yHxpMa4kOmufODqxt
cHdpd/1Ysy2f5pVdgC3SnFon48Lte1v1CyCCCLiC7eAlg8jIORbXAfx+hz5Ga/VivObFPD921Ygi
RKttSSKE6kma4KTcXhxq5aHtsWvZhZEBeuABQaE9Si0Ts+R91DRwRcEowHVJtoU+ssw1cPlsEK2w
uenwyLbP1M8Def5MiKJd8tlJdvSU3q+9nH/3cfCj6ZsGg+8Y9bkh7siA158ilagiCOHTSdDbAcDs
LFG6ciDaNG9pvPy9Bcphkgn3eq9GeAyumFt1LdN3D2qWW2foL2sArQTQC+QS5uzCzos5DSNkLt7Q
26qhy31eKGxPoeiOROJvCcMNeHW7XEH/fIcqh+NuV9AZWCaO42r9N4ZhYpnFH9H47W1N4wNyfgH5
CkzMNfXhBEwIrSH4ecBXMSIbEeq+bt2jq3Qp2BQy39l2jTtop9r9r4ZSbPFpk2IpRqcjL/ceo3lO
Q5QHEX/fa2HDPofqFAojb0OXNo5gl8AxNEytO+7NSg/wcU6FN82/s5YPZaM/o8a9TB1qzKHrTEqs
W9dE/UZbb1c0fItgYJp57Ut9bcYAb5bS9JhlfDx63nhCGgR4o9BCSpnK6DrjhRgHhiMIj1k2QUXZ
RIBL5yj+vqc9qck0fpsig9BHBLotkFAGHBl+ow/NEGkhrmQx1GIhQNYeFZVzY3BUIGmmSGZEZqYG
EW/wA1xsv/ISRfEfItzTywL5YgEaP6ocnBW3bGP/8imDbs3QpV4a/3NMWlrG+/LWKswVKvJfsJyM
dbP1MH6knJVNDAChpysDEzEplBCMBHMRmrqOsFaQPMyW8Dj5k0Ek5d9W+AVZFSg0E9dhJ7N82aMo
bwYJAWCwNIippONHxrLL3iDbHPhzUATU/cvJKmpNIlErCQFWK5DFgRkzxC3OCniHE6ROUlv5Rr1N
X+9sk5b+JuFiWZ8pAyobIRHAS7DyMTji8Y59pWqEQ+AK36ffiXYjruoWWiRo/DEwwPuHqMPxOUQu
az1aTK5D142FWpv6udZqROFjflR4/uQtXef54uwqigyH4kFsLL1qQs9iS8Tpa6yYn7NFGwEz7WPv
yqZlLDfL2gt8kQ9M4enLhrUaCgWSvnJ3pGwUv7am+TutkLsZvyprlgodrlOu9g6ydvRxHKOJp8UK
ue519XdzCtvlY9fTjguWXfts1Sdp+FSbJBQFwOLl8HVW+omwx0nirEztUyaArKpc6h6SG7Ig//j/
PvxObjl0W6TYdg85AKsqPZ+1RTOjLCxgvirjOUES7ooXSGShO3EBfkzpZsc4bH+ZZ1VI08QfkHW3
pxDepfNGocQkI3loc4Sowb6NOwwoI+K4KmsdjF5u/YCxDUoc3vxM5bYVPtUSDEvgHfuIuQJMXHi3
NPrZwg01UZVW6nn+2mUzkLZmfVtmw37jkdPXVtxihW3OS8VctmLuYbxElGUfvgIprqOd8g8t4sPk
R/x7RNrfRiJWIeXjCG0ixL1rZP5SGZmO3e4xTHNL7kUKPwqW02RocmRo2sM6+OZdIh9hg170IRE0
mgZ48NvZmGoh+ofSSBfAmeH3i37xGzKcVdd9fl1Hw7KGNyiqKMJRpvAShjFyCtsMxJJdC2e6pNIG
l0o7dIdtcN/4Nib3JfqMgnD+9r/vGCo3H8xEHezciSundW1feoMudOPG266dOfbjeAH7AeXx8COw
Ma9AbfwKeVxn7TJfeCeiF4hGO6wdE0Yfx80rRI8/l31oKy8TU93gpsCvPpwPtrEjySHAtvkcImA1
lkIf/CbipecN8m3y1V97wNPaY29uURumz2i8wmfSHVmPMrHGWGRK7Fd0XSWRcT/jLrt0Ab+6JfZ+
sBSRo7MR5jTNSDFLxobnwBuaezvjd+HUYD5NMv+WJJO/UaSw1byLlqthYrnKOEJq5YbRJRNds+W4
MyQYxxxMC2iArWB67c9fMwKdp0+CqoQq5Dq9MtZcZLKtZ+Gx94m2ewXubgVaoWDDz8g8H6G8bGuy
JU2NXOh/09Soy4bcHOiDU4MXxuqCh/F0os5kAHNpheDVQ2iSMmlS8p20iyo2jgN3UgyZRGq7xysc
z41cSQX5BC/SfR3xK0mqGX7pcyTnd+y8LfCb/iNFsO1E9YADGernBbv7MZCuv6asrzGMIS9GtOmt
pTMFjQcgd/SgQpdItCn4BBmgi3Emc70DiRibqeg0AKQ9XeLvJI4UDM7JnesRlskYxvaVLdg5034v
0YbpH/tgBTQU8qDeG/WLC3/84LF+4Rs3xSbb7Wq8dDtEPamcQNkaMrbiQzDFqoQkolwRO39+iq3q
BSn/BRyS4zEZUI680rg/tXAL6Ml/M2jUPoGGKO0UNnmAq/1hCYXofLTyLNepuTbQ07fGajyB1h2k
TOgRvfFTPiotruHP/x59HgzJfZjDCLJ20H7C6OZVh61/mbgfnrcli0+++GaGGDn5sv93QbXI+etd
nPsxwz0cF6AXzCXr2revE1CKGSZeCfIoCRxspz5sEHrWcKE36XfCPQigCTX1nPJTSEJ6cy2ILYhu
cR5q1N/1e/pTBusFKrTwxowX3kLSQGI+8heIsmbIv5eLCrL5ZhaPvRI8FhNU6T1pkvs6K+8yoUpw
G9MH66GnT5Z/daPVW8CnPteb5sWkuTq1YosrJFEvl2Bfcs3aALJ2sZ33RG1laIECeWYSx+k5D5LF
5fsq0vrrw2/auBQMrnckHe9vHUMYGgKn03KIOGTMM9Q83ibmuoc+tuyEEE/vsnlofLksGi+B6D/6
kTtIyBMU1sX7oA+RRn6y1/XDLfQIjCLpe9tDZZxwX7xb9kQSBqtLLVdWS+HJQyRwPA8udMcttHge
g47exIq/nAdtPdKR3LhBtPAQ7z2qUsluDllMoCye9vH7Or0T37Jy5tgEHCLO8ItSc2Eyxqrd8ndo
ivszZOu3PuD8MRif3H1tXDlMwS/nz78DEnt/Q6JcjbEYH4MIH3Kj7ORz0h19x9T7NNkzJBlgw4kc
Tmk4Nh8zR04qfdqFnwMBo5nCLYBTpfdhgx97REfj59/1rqDrbqIKS0h2EXx+/bqsIsBilynb78Ga
BN9Y+GdjfYpFf1M/wmm4tHuoryDyMOGsMywde3+VKvnclfkFroviz6bxgcUrOzUSrdmKZvbISBSV
ii1vth+Gw0i97WhTscPRPH3A3QlFu9pXnMwzzhhvSS/3r7fFdSjBZGyD+1qsJ6MC0DtNS4+Wpc1/
RyWl8h8DzlH1AxYWEX1IVDF/QDxUzNl03pHj9L9vptL1xMl0Yx/Cj/NkHLabiOf0AAPoXPXRFjxs
k1U+wUmMcbq9qBSmm02FCOB2xSx773WOm0vAA6BmsJXjEk7wJ8P9nBGFA4Zifojg8lmHNTmyYMYg
vo+/FkBduP8jeeKKRO89UfaicdTs8XL32iuZgu6WEGjIgnEdq6yh6EuZQTCHAhB0tkqv3r/Nk9dW
6wH6SBB0QQMbYNujQLoBVgLvFqKvJcFmQs0rzxIUFTLRQngW4MtE5BxsOKz1/4IHHn4yEFXL3L2s
UMjX486Xq2r9A6JpIAdRU9WOO70gtLqps16Vvd/pW9t4Q+0FkMDadCs6LoM71d+/7v5ZmNK1SK6A
qK8cp4yVKLf+B4MyFkl21xZYijMYm4mnEB+eQPPgEQPf9oZhKRiQu4/dFPuseP8a7hJo1p+eDr+A
DCIHgXSYIWN+malOzoMWC3w2Bjxq1jWH1A4bWkHHHQxuhx+ypxFHmDdLHhaG02LkrH2JnXcSgfgt
0A59T/aslnLZygky6JJ2eIs8RXLpntCb0GnlBlIDW//JCFWXwSOiiEBmnhCA9nsIFXIzgX1lWkMb
1cGsJ1WEEZDxUtlt/6Aj6Ih47Iuu6WBzn8wlVTauhSEArlC/+ZGtHg6Fdr3a0MOzidutjRFxgZqc
8DCNkX40Hq5ClGnCADVgBZBNCQRvfdHoT4R5LHaHfh03zLbYuc8iXq7hPICeb+RUYWPdX78+4nZG
/EH2ie8LzopFskPsN/s1eC7IX1vy4hiw1yVF8MfIV7x0Kx40y6BUgnz7SHji1SEZgnMyxuVkIAEc
0YdRoUbsPUI/+QsyAQI8cCJAqpXL0tyEyVBOZFeHJOJeMTRoYeJ7Gr2Kzkd8Qe+CC1uIvDAPjsrn
LY8arS7XY4whBZXnGPPQtKFXHwaN1Z528FZKeYh2kzo9cx/zQUvhsPhvuEuTbxAO82O0WFGkgeF3
j5qytdreCJDPpvent0ysB6nH9k1uw3cj1zT/Orf2Zn9RARLxIYXjeKopr8Om/+53EWLRU8uvC+Z8
k8s+iw/obKiICT//f2jyoG08qCD+PWOMwBC7209Pu/dwfUFPGMxNUZuVG0NaAH/KWHi4+PkWJ2Ph
+wxAXZSNl0lqIJnL8WthCbnNl4ivd9EttJ7a32Ps37FXR3dKB1024JzgNwrwYuC5hIgFMpLuT9rP
nyjheqT+Zq5unzqc0/CzLHPkXQeL5SU0kMyQJwScUDuU286eSgKEWAxRDIehRKxMDJfZHBnvrUep
jtuBjBGoKQAinGCl85buG5x3G5AvDoB0Qpt92rTv4WBgA8ngZjNJjKj/hh1BNcjL7FFUBIxRerDK
9HXnaUh8NMQVcgZP0a4IBguhtVDhIipuh+mAh8QWOyiYS7NNPTRJMfSitgDeTm4ukqpygZ6PDHAD
pEwPb9YeRCUcGcC47BZvfg+pwvYB0RMzb7DAeSX+FH+DMm9ogJI8c34SyIKiLqx5iUiOjnbpu0uW
4Oj1AEHa3ugb7S/zotSnatjf+HempyTR19RL19KlAh0Z3gQraBK9dpv2vmsXx3VsgTFm43zY7JAd
owTaRcaRwQJh5K+hZ/HF495Px8b0NhF3bsYP503mmtnlSlsWXRcCNU3WRTBWEmBkYvMeg4vliyMD
BsuNnQKqIatyKLLgfoOHqBWs7Mf716yx7HoEjsXcnS4Okg2LtKZeeofAS7s3iA1tEwkgXNH4zxvn
6YBNk6Q5WZ482Iya9LT9tS/I/RgT8p06tGmouD3iGO9rJhCBoUkCcxoWqyrp0791O9wVaUseTt55
XLB2LawbilX6E4brRB6AQRvg/24H45OY2oZyPWisiMgRiWjhKzGfHLjt1oq96J7xQG0E02w0L6Ra
C6LdCn+tf/AUoLU+WI5h37nX0G0kX0naXRKJhqR0RY49b4cGdfPyNdyjkvuQMiGNpCsSA4sVEiZR
bEkPNoyrZkrxmAUO1+U0tlUIBSPEPXDK9Xs8QH24eQcU7HhHNFzh9sWBdFpSqHQwlJ+TXYvzaufv
2bK6t4luB7736dUgGyhYPja4k/IRzdvnTaCVJUCg8akZRIF4hr1oQ3MA/dP+hcBvkXdt0ldga2Qd
RttytALol0/2NFdMYPvjfW1FXDlKybEJsG1huIqrf7Tk8AkCqTisOHbLZgWkacMRjRjPkbBV2h3V
sMwFT8AdWmzoNY/0WxTt6Rk5nB6+ZvErSVLEtqwwXQI7hOJrTPxbAhjmoAcK7LPL3kQClC2yTOYq
hpQKLjlEG/VZdN3m3Ts0T1Q/Cbw4n9AOkndkJihL2LrXTAANH2Pel5t7+kbB4HZrlz7Szq+Vl2/D
rL/FrkH0ZNaIangSYK0PNaNOe4Txr7N5mSdwiLzzkTYFnQ6eWAfQ7RkFDe9pUK2Th11yd+y+yf8m
yk2++A4OvF35utZIn4FV3RVC+/5DTfpMpv0AaL/PGeb+67CgYzFqke2TXt2AnF94OuCq2vknabmH
PKW1LzsK9LQV57ifi34NspOXrD+sjwVNjOwxYyx+j0J0N7YpBJPbd0mQdDRMSBc22/onGHt90szI
w5It5gAsaLtk6ttCoInWeCDKJLFtJaDveO1M9E66+B8v7OOLY8sZKTgh3jROy01xwNTcx6RjoYAX
Y7aVVGIO6tUCEB3rYY64Jgt/tPHPfoiUFG7Flc9oT6NDd+ma6R9vC/9ZZfMIVNtf5Ji+zVgSK81n
d5U8OPgLipN5psPazLpa5a7qjIAsXBRCy13l+etLpvrvEyAsbCqtvXjofTrgC7XofBHeGVEWs/nT
wAx7WdcZlhdi+duYuDyOJwFhsu8X8djOpzZlFQWW+4U6IFJS5nAT4pSObS1b7Z11QHOzRtB+2RFS
UL71FbQcELtozUsIEc8BSZK8nSZaRjqkgP69E7xM+148a+mPbOh/6s0uZRgH2yGchcxpb9VxCnf+
0EsY5Bw6A6QDmflt6bB6drM8utDfrluESQh6UQ6DwC8yaWCnUj8U0ODcALo/oh19QLyiv13QgJTl
zms7yDBnDy0z634njrI8id16UmNDAUk3fqE1HJAaZdthGUXyp6QjKmJWAs0sB0y+N+wFW4ktxmhz
R4Ah4jYH+H2p3dTdDDA2mYL1iVMdQh7NlWNoAwWdCdjCA8K3Qp4GJvFC7E7zZ3URSpw52L8FK1eA
mh3woOhRzQSMIOnFRgt9hZ6oh12ZR3U8G3JM4FpPoFNE55nCP7Uff6xjN9ymFhoNb8B1j1Po6tm9
fQ2C8ZWGKnizIvtXxejAQaA+uGHRo+yegWoTKlhrOGzaZy6pBArCwpxzut5kMv+1mSa7Rpp8ZlsE
3R/FMdj5OAEJM5dRqg2KX8iou4GdVST/maMWXPgwPyFgE52/ZpEGTV75f5tHtyUA4o136b552f4K
0M3/kWgL+XrANnwz2VXD6nbFt0+PFChUNXnx9MT+P2OYt0+jUzJ3azxd3LCgEyPWTz+qPxx9AIHD
PojrPqxeRax9x18CieSykyM10C86UKp5QuR+QTl9GVKs/dDx1t5XlsgTm9Ec8XipUA0S21v8BLQR
V9kX2Tpx6HOFPkuvRQWaL+KCbQSh6x13YAUg49XcalwB70gOVj+aBPkADpjWIe1g8+/nBMutWMxb
y264uuiV9+q9bTtCc4Q5v4XQgl3adCInZ43N975rHgJUbmR89xgR4PC1M+lul4XkFrczfHi5tSui
bXbv+zjI8Zsb/DLaAdiCY19h8Fofmg7hSceuKwQ2zPvX1NJvcWm3NqlFsMPFHQjv1EKEn7sIkW5o
VbsBtDMPKCuy3Ab0PMQhexfoAN3Fo+PR56K1fYF/JC0i1pvXxnWvah7IMViDBoWJOCo7KELxdMK/
ukIRfGVbiISziLxFwTBdlxVuKt5Gj95MHvoc96zYfI0YQCxtVbhwpNfx5mrllr02KA0Ds8NtBfYU
lQvix8oRtNfp5W+0ZCGlMpjNZQgS+UO0iLBe3mJv1Q8xn5NYqYvoW3doSBJA/tAzrEj0rxiQ3L2I
lY7rlWOKoeDkQNXI+Z5Nx2VQH/Pz70mbOESAWYY7lzkCrVa33KKI7LlVKWrF3AgHE5OoMWpAp+9L
6i7Z1nWnnmpAGQzHDCByTdv3MVgBDmzICQgwXzoIllnuLXJ47dsdrWYKkxF0bN1RSRWftJn8V54C
kGNKw1237j8BTF6J/ESK23BmHb8jvtKdPFGydLdn0jU/LZf7TzPjugj9P4FsScnhM7jBWuff0AZy
WdFcDmPNTm4W2D7CCWFcQC448tqmFQGITpcOLG01AFb8hmRM7Jl82Sp8MR1YTkhyFvyajhH836WE
9bLeBSIY3Aw9zJzM2+uAFDlQCQ1OxRG6kcTdtljieWIW+DyAGvQisuYAI1hXOw3UHNvugNKwg9JI
CkRa4FVPwQL3Bz1shkU3JCEAKnbdyUWkeyNzagoNDWcplAePv4mRKdfaf1dP2LclzE5t049IeoWF
mNPsdwqF1TvMmsOBo3wMaQFIKhDZB3GgHHhM3YVGSJ4Lvd3+rr4AuYnBxQkIPgDmAiEVSRC2MK2I
aPiil4xH15pbD6ijT86j748405P9jC7SuRATEWWszVAGwABz6jyGewypldCpaxzfkzyDo7XnYUSp
nKVyxL9HKPiFwOvP6yNtP9TmpxePLn92tvvvY0axF4n1DURf9koitMSQTg1gbxJSi5BvV0jrX5IN
2kEfWBQiQ/a1TvsA6hR4ueJj7yD198FSoRLVAx4QTg+J3zbTmrxS3H+YqJECz7ZE/xh9PPktEg/V
spE7rtH7xMBTjrYXRfcc+nC4iNwuA8RJYIhe9t7M/8nE7GPZdHYJk8WHZQ8pCd6qgC/5WOrbdQmq
PgXcFIdE5X2GB4T4dKygwtWIZlmB+Cz9lq+6h8/jSemYeSTl0oLEnaP5MrB+eoUyBbKpxYXItEj/
NBR6FoNle6ADLtYxGar/sHAI9v7dnmCve35AyChOnZW3r4fL/adcekb7kSC8TlqiobMBFR09b+FJ
QiYPg4P6Mbk2PCfBIF9Cu37bNhQsRm5PLgY4IgroQBVs4XxbW4nFAsS5PM96Dg57BO4xCZfmnSNv
4iVbgFBQBynnFsTpJaVqL2ivw2Ili77SKOpraQD+UrOC5CC5nuIYYAVUWSAMyU2yKatS2yoQr3Z9
F8ZADIMpZewyUEfwBNGApocvhice8X/pcEBoqNaHL/gD2d7z8xnhmNT7+GXPIHFD4SkQHdyQL31s
D/sMxeEESvHaqgjAEyHekUnUnxEssoZ4aSGCpT0EvU2QJBSf5671aji3/w77+RBuPTZFJpFZ0hio
PKzJ4EaMLhkRHeJGXH/asvRqJ2JyHpntHI0tqkIdNIqb5zfAUJrkU1P+7uJlKJGrtFd962FW3WmJ
FNBvdiSI+13ZVGZz8IcD2ICRbYQdkIL81CHvoYX2vNKmFMV8oTcgTTTc0U2zymJp+XxEeug9NVsE
Myd8bDMO06JfbHYxg7mmUeduUyw/FFQyPZ+iGoDMk04fsNmg748I9lDOX68AxOseh0lt10zUqTfR
go2xu5ld9PkyiAeDUQs19hBEdEuJuNyHD7uFhXLjs/Ebfkkg3wDdD4/7lDZZrrtAlwi8GYCHhRy/
dkguh3l8C0YErOJXg7iiYenvoC7mCqHeURXh6a8hVcC/YonOETWYWwySoSwsxzADZV4RZdOM74r/
tSRYlCica8cNWUNhgkCnKL6MQDNv8QZxCch+iQjTPcqnBDIW9Um2scNM0MiXbnr31g3uH7qdHIDS
EsI0lGTSnpcBjqPKB6GO30IdMZud5p26UzaB4I3nwB6+nsVsQSVwFo+4qZ4DdsKsOoQC8U7zbCtL
/OY/yBwM2XCcEE1XIN1nLJsNgrOR6KkKkqufIKhzDf07XKLiyhym72EaBTRJyQG3bQy8B3fClNzo
887gLA4Pm1sdHocehkWo6oJgXSqCmodyb/A7JFGYvSCK/TtU3t5/6ydiADwQ1niBNJQf//2TMoD8
pymw4MpOePCbqzQr+iopNNYrrjAQ5uY4ngDStAXA4fagUi5rr4PC4Yuei2FgqQdkyeHchlfX91++
MNjQZ+sBtE4C+YpLzu75tHU9hBCdeszabcfkr68V0ET4WZNV2CvqQVC4qUElUq4+N7bdZdg09908
BeAgLDHBxe/ziNmDA/4Muh6aPAtQeUOWpKDoYmn9I0p14jrqQM/2O1i7NkH+MF29PCSL/1iwQnZg
+I5dKuRhjOSOG3acivQpFNMYE6qwxfWzz8B1xTwflDf9q/E4FUQtoM4VR8sk/Ox4tPdrFMYQnHTi
rgBlv64NmXOJWbBkyx/MFPzl6wO8RnqMCb4gOH0YrfYxJTfIpaarXgr0suZQH8TvGLzK2OzZ3Uq/
CvwJQb8dZERfMokkZm1tRk7uknt7EUOdV3kEMffDk1Lt8DzX3ONImVbQQO3PcSCh0GV0/Yp3Qz3l
ftAsJqJ5bJkrEgYgzkdtzbnFPfsTsDJkfDv8b4rdJxn8iQ1m9TmFLXYC1JqnhqGTsbP4glBNHvcr
gAkvjC+QErI6M2hH7cE9VaS9OjGO9zFmn6QJgxsmXySDpdNvBq1uyQPZHHZvAS6C47+IPQW90jSt
AKVh8nVxCG05kodtirUhxtd/6QfqV6EDSOa4rvGfj5Wh42/ngXfbnh9T0GOUkwt0lqLqdbxAXONl
59iHRQ40RJP3TcdOS+Nt90BC25wKi/qIB3MRqwE0bcVIAlIIQpHG6KMWaWnxNn5hToEA6kz8MSu7
Kfx3I+oPB9J4TCG5ODaLn1z7DebsjU3qqXidL3Er301AfZrv4fZnGf2mgm4H2Nk+g3cYUopALg8B
U9g/eO2eH+1T60Um9eZjxYQA33lAtFr+OQAnSNfxBfo8e8DKhBUjXVAtDdj1nPbWPWh3dM/OVR5F
8LLB4gdiS5ryr97Ac67YH3/kyS3SOByC58cSRkgsTrPmo+NrepqRaldNgUCuAkLQXr8+0MUEIbbn
vXJFm9dGJgsmshE+vKdwpgU0mkfR/1B3XjmSK1maXhEvjMIoXl3r0KleiFRFYdTauKdZxWxsPjJv
V0810A3UYwNVhEeKuJ7hpJmdX47BGeVIc7AHAfyxrKNJQ+yWqiFSssFH7ywFsV/rT9B3xi2Bmwiw
C40+0ClfbB+ErKIGTnI0T4w9Mlu679w+PnV9Qd4yYINpRNMnF/QCm7AdX52mp82VoIkj4e20wwCN
HMtqRDoxOZd+9nL6rCHbp0aC7fjlB+zZdMSbd7I1FpIqq61vWUctceOHp8mt8hNRd9EmGmrvc68/
I7T7YdSJRJGDcTGwoV9F03t7EQ/6nnUol/VU8b5ShmS2+Y/WRqFRQMnsYaDd4+BYRwthF5I+ibV3
BIBwiukocyM/DrRi7/Op0Je5Bvs2qxzjCI2+R7sewdVYHZ+V5PCpClSj01io4wR+fppBG1iIguKG
IwC4JJhzHgmXjBpTvvRR9pbNkXnujN7ashSXxxTBHMKWWG/KbjSfxGhu2hA2Z/bkkytzG46qm85G
ScJE0zQIwgbfOsyOHV2SbzgAy3MKjrfJ6ndOmeYRLY8izTq30WuhZejnxjsTyDLzzJozadkifPT1
iEyniZOr1M5Xh9vzA0g3PmjVbUQo5DUOJ3WbpSIDT5Mj10/p+JMkZu82sLpvF15mX3nD7zHpv421
DHbQXBOzn5runCR2adoBcvRyv87ddWCE91rr6ZK18nulhngTh477dS7mGOyyRmUlw2eiAsjLyL57
BUdKkzzM85hYT7Cd+jWbA/Kmi/LU9uzDoZOMb10k/zEbnv3mIERCSeD8I1cfYTB3t1KRalha7lsH
S5QOC7qU+tZTcM8yN95HjHCHbFmes9gN8fT89knKT4TYcwMFTyGpYDyinGxK5eKyn93oKBphnzU4
9561kh4Sw333KSTcSm4OtORddsFJQ/lSEnsHovklUnT9A/JgRlBhsKxMKDbMYPJPVorEcdEmO3V2
Gjg5WKouH0bsH1vXAHpvpuKc0iWzVdOUHPsQ9rCZ4DPYwwl4zG2BVDDU5zaanyfLmZ5c5EtbJMEe
ARvVtK9qZb4aCNlq9tWYccNCvPu1rxf1ZuA5T11gGC9J2b/bubRI+vSMYxwV3rHMjiWD9jaShf6I
Zd1wq87zhfRBAFY/fMHX9UG6nbmzrTLfBUbmvo45CAsz0zvRk+41xpOetzrcB3EoHkREW9tVgpOh
o3rEceF8wBTKa5FwEk07/eD/zDz++BGOBIIMuTGcV+G67pqrnDl557pL9gETO1mcq9bRbceb+z44
JeksDO23oYM8jKZ03mEbMG/2NNT7KBnK87rwmx5LM1T2rY+R5Ex++Uj8YD7aJa1fgJtIDvzM3QX8
DDc4u7lR2xnvCOzshdZXa9NHQO5iFOEhj/A6lPDdxH8uMlefJUMls9zAYIY7jM98ppPpPAUjMgT+
G6TEeI57SorhKWxGn2x71R4N3bhEAWYU14qI6Vwq/bxOwomqN2AqH3xC5TXvrFPjjDQEdClJ+z27
8DDjkJjVAs6qPnhybeOUa5LnmwKXRJYCuGexMdEgyaxEDMt9vSDZ8w5uRSWnF5bkq9rdRP2z6yOz
mcZLzXA0O8FpHOL6CX1BvG2z4FvtJMZroaL3Qs/jxRhaAhcoe9AjmRpWLKwPdOTk+bj1dwFOQpKM
b7xDx4tzkOMgd7qBkByHDo+8m/a6kOW5sNsfctLq1Wl7m5DEQuy82RtYMTzSz5ZLEfn1bohnElOr
mmD/KHr7s/3mT6sAOfO5F/6ApCbElRH1w5uFQ3bvZb0C3OdgHRlzuWlbBMGjFMZ2ZWzEHD3sRoSX
wq/NK2ryc9J180YYUbNH/SQvXTbIi+5Vf7KifRwFR2fRpHUoxNaxciwVtV5I0iPbz0/rq6JWxakY
hb/vKwuhzFSDpxR99TnkNH9QBL6An3KunYnvaILmFrjJJy0M/2hMoI+ovrptJcFSmrrv7t1ysbnJ
rgvsVkXdbx2hzrB1j6jgn5fItcVVkSBw8JJq8WiDMzRqJjNhfblekEqMG0oeX7RRZXSJQBglZtQ8
KcwslV/oh9tRSZIreSLq5JsrfgzKTL6PbuNcrYrUXq8G17Ddmsk/HD8vVvkxpBaE2K5zUc7q+mdi
U0NNYWfFP6uaWE1ZfZDVNKiirQGPvlt03mXobLhZn+KVoemxsAaSrGZdItIwJLM+q5a388ZqOvkZ
OSpRQDLwWHcKhoT0qNRG2ZL02UdmtsVzllJM3kNJ/O154ZgQftbBO3oUt3bDkyQzKrYGm/gQLjhx
CIXwR7mn5jo9FQs+S+h+edaLGDVxfPuAGO+XaQBOBIQCWKHFEBy3X6sU2DyG2tzYmChEQXFIynlm
VVUs8Jhwe/s6BOYh0HH/weFil3Mc+YL7aZPmzbunwaNiERfPOsnbJ9tBzDbukIqrR5WH4nlsK/N5
SM2d1AiYW9/yOGdP6cOO/PSxvjJUDfo+2v7Z7+/UEtUvcaj03XFDsn4jHl2QGo/PGp2sIS89xVLJ
1i/ZcY0AfgaP5a01DBOvJxcZjew/goYIg2WmcqS6TJ4pzzykbLKUyRgMTA9GcoMHWAI+EUMAB00M
jx0392JsPyIGPp1OWE0HYHADQYgRdepH50V32L3DEJXtc4+D+ZrY/c8+4LlKrApyPjSfhtlDsjyY
wYH7j3DmrI4f1uTdsip6HXojOWdgFm9jFiVX4svLDQkRObsZmvd28cS2GcK+SrgRJYGsojY5SVGz
pHtQIrWLl9OrM7v5JTf8RxXOETUs4Lt/tGuiwElFTl60ZZuofniQF35eRacKx9w2WXA8mxqhxtYE
E+ao9dVQvOap6JHNt6+YfuIz8bb1ppQ2WoLp2KpSviSwZGc/hQaoMiM4obudTpiIg+fMsTpyURtU
fU15rk3iSd1UFjdk3sdFzP6W+OmLQQ3ci6mwXK8Yaxem4jJluSYrRDE+GE2492KbcsoFBJ39eHxG
XcwjsZFR08BxGu1rV8T5ZcwFFUF13x5MY6CydxlPzMHnsOCgNwBklPesMqJbbHNTcNq4E0rP/jJx
RODUdVrFPBLAZOPWeYTu1UWK4w7zfcyj3xp7DCO3nz/DPxv7P5uaDCB42izE0Ae2+hZVTw46oE1g
2b29ET5PNBKzxKRKEWPwflocX1nd229ts+l7jXfCdQf71tE5lAz4bTv7Q+FEOZoq92+OP/jYQ6/2
0BhXOBDzJmpWeDxfJzqY7GRIb6amXgjyyTkY0Lv4TfRd+q56UrChJwamH1VmwYCTuIHVfLF0JSYm
TJoTse3L8b1NW1j/KwNDxTgPsrLauyrfP4WRwTIHYLcj5K08UkM58NeYf2sgYOihRVMzvGGrQkmd
TPe5qTBFKroxYGWvKaKE6+BUEWt/EGxz0YTBVrlWd+2Z+7BTmpcIMyKkfN1+irI8urYUCsJvQGvX
naZIKUSMgXZ03AR11d39au7u5Fd196ZC3SzVCHc+prTlxEuKbkmA+l4v+XOy9C7rxVpeKXPG9DbB
Mm1kmXx4g4uyuHcC/LTZTsuoO8Wx/l0CZJLBkMCqBglvYslewMOot/BgX5Jces+ek7l7DnkBs3UM
BFpG705rkb20LJUdgre9u96qC9bs59mhmEkEigGVdl28HPwi4rwz35l3YWuKA0Jo496lrtzbs3Ws
ZVLttel9yHrMMcWKN0Dpaas9lDzcOaHha44TxrnNyUIiziVGjIeALYg882VqWW4CPc4kFvsmvd7m
sBWJTeFO1cKHtwYiTia+RTcShMVHlypygqJZvIAn3iKrO63uS7yh80ZBsm/HGZKEO4A/3pfGt0xY
OOisGSsAq1qabWpcRM9ZeZjjoXru5vg0t5m+xsuh1G22goPxNi+d9GzI4kPItjsDTdYn3Or6OtUo
TfFvvsq4eSVR2t+uWtOi6dwz4ofxtbHHk2HPVxOTCjpEYzOhEjz8WYvin6Uju2fsCT/buYqvgHLR
VjhLjUSM5TxL2q9hZbxY8KOflPC+s/F4DybOpxZx8baoxHlIPPEKPpBvkhnHS493j+QrzE4GtasZ
B7h7MuNrZv+Yz7lKl8MNoCKI+s+psQ6x0Z7jujWOKICcPc4jdSqd8NVjXTOxW1m6wdlKHPpwHEQf
4oTusOctcrIVd+tSmzAyWfYQZvJL0aU5coSe9QKT+x5gBIMpGtZTNJbs6BI74nr6Xz81pYZmp4KW
rvpU61c9RdyeASYO18gALob3bCqxePaKyKsaa1w5RTtpFcRQseRteermr65ksXNN4xM/ivKw3jtz
dxWzHwL5KmfnQwJMTfEPNLvVobM99KU1YB7FWrc5MU5+OcxXkL2fiZ2Vp0pqjtiqDR96cGj2G5Gb
iIzGRA6TR37o3gZFYneI2tx/6dF4T5wxRyBohu1m3kx2Gb/1JOoTZwELFpRQSUPTvJZj+SsN0Xh3
E1Kr3Nq5ZjG8u1qNKNoA4aTp9sgnmBmd3pUb2hO6Z72swH9UQQjNf2aFjUiztGDRhQfGHXv/MPs2
23f21GyHcRzJeGIyXVTlEAvF2Qzzcu9YKj4UU1wcNYbfrd07+iJG9cMwshxzXdwhYgvG5x77qu8w
Bjmo2QnOd4yb3eD+c4qeVXcMiLkMycIgjxLZWJObu8BGG+Uq8K88w4Ra+2zu9RBu+nTr1R4PdkOT
lOUU9KrFWXfzNE+2MWE4UhBZx2gYjVO7iAObKjU4RBTxRVSQUvgefSCcdyUj6wEr8kWhw81QvB05
5yIeXOIW1vSFOWKDQIP4iAhJfGZ23qwbeFMqFJVGLjBSV/g/XVyx2CTutrl0GSAy2U1EZ+xkdGqy
SzFaxSvGZ7lPvDa+1MuK2/vjNaUhGMsIxqFgStK7fvbDBgrCSNJr4KbJibaCq18NmGdV3ewTYhy2
umV6zJBSbMnkZaXwkCuEMcHnwGKcSru834u0GLYrB7deLEGOhE2mPvzo73qsnNdABzZ9CuqDmHXO
8y5Ufje8WvH4JEw2hKRQigT8xdQkW8WzZDjvUgqfDgQQsE0ZdtNOApU7jWW852HSvus1tm88jJT4
Qp17hPRzbLspE8l3JXR0TDR5JG0mPgm/lceRcGBuvKJ+GF4AtlYab36VtJcVPRWWUewMeyK6y/zd
03sAKTZ+MRD77uywIRBtoUxYJPYR/kbAmU5YR2WKh1j4KrPlRMLkeA+QxSI7Gl6GzMA4hOJDHMNQ
fC+GlxHD0VPhuvnTmNP6uhkgNtku9mmP8rbPR+ci66W1roRy21eKGFgDyOy+Xko3+PuVKXlYsfTf
sq4T+Ov5DNvMRFXCV6bshsOUI75Jnb67gkmBDadieDNalTz6pvyKRYRt7ZfVFYhCHf5GypHJji1c
cISl3RACH4wS3wHJ4BRzZRIVC2nwN7S27WtltDRyNr903Ub3gt3pnlbI0xlQNlYbdq8Sums3OaSQ
8AjjoVwWGBs3o444sCy4q5iF9eRB8ekGlKBTab0rB7f8nLOnziXuIIyIHPddQuh3OXL+23oBBP77
FSgZRiIeJGfBedezcQKHvrUUCaYhA/kZfcgH/QjTJdTZr5WpkVb3K7dz57Dys8NC0iaWi2wohT8D
GHyJCeM522OD7XUZJeasdYneVOWxr8Nm12hGVN/LflRu/UUZVndxluyORKutWfIUnhb7/pNlsCg4
MWKcMbiv/+5VCbZe/MYjSC/ivc2d+QgQ/0W5lRPVCVglOwy5sgKgEGF8ENPofQ7S5hQ6oMU2vTHX
UWKA6BqKHcAssYwMj1KPNoWONZqxVUzp8XaIDInap3aEYowIq+k0P/Og88jWzX7GEDT7zJQIidyK
c0BFaAhA8CMLrXTX4pPl3Lcwr7nzumoy0SP+x4o8BDPWS6ThRH1XJ0xbEFG5e+spvDtVovo+B9mu
rafwRVj+LWDePpDMTQGkR/hR0IqjpC3qhI+MDRN4IXBwR0HeQtn0yavnv8+TaX7F4g6FTT6B6uv+
2DjRz7ClF9BF/7OLWqt+azjX7SOIXQIeUlRshtFykIaL+vPPb53+iOgIRUXX/cyhBgio29rhPL6R
qoQIgeDoF9z86kJtaXP4WzywkPliOGO8+liti77DQSXydX9wu8LBms7ZUrtBfaiikqPvoM+r35Yw
ipMegxATKYtvq+OrmxkveqGHjKTqUTmi3nUz+J4+iocD0R4KgqAgGQwJFAtIWDJrpWo5wtO5kxQI
cCxxXenulaVd2HWpGM7Iz5yWy6B3aC+rS4IrAIlL+ILZkl4cWn9Q7uHFQr+5VHyow1xhV7XH3GP3
Sw6+mbnvc5kVR24bfCuLGRrjknnK0YgtI/PEAatJFwX1SDpf/WP9E/4SKoOudCMEEGLTTNts8lnO
eUtnG2LpMgQlyqB2AAt3vCftG4/1oS5Ja9poJe1TOpvQy1M2H4vumzRsdVEdzT0UDDkEqQwGERH+
+BTa098XbpaC0D2NVJDwB0/UxJpkAQUjHE/25LQEt9VNrpQnBkREfM0GuC0Th5mxqsLPGPu+Dnld
fxIW4jIQiaNEWYkTynEf/RIoMy6X3n8LrSb/E1nRIVFYZs0Y7b+3N/FAXVdViC0+ERi2zUpknIAS
H0YlP/GG/BNrD3As3+C6vvI8dC9WqYj9XWjV9eItr5iC9zZF6he/yxbt1hLRMbJu1Smph8B17mW9
iNhGYGLrV4LrALwXrzg5dd/HvgX1MDg4b0zTGQ9FioFusUyabbbNteh2DaI6pAsw4AOxmB26xpsO
6vTiYUr/8xWo5iGtHGAMIj0+5NBj+i9Rt3ptYR0KDG+EIAr7LkbpnR3XvFgGcMHoBr/cYMbZoPri
lDr2Nwhl+3NoUHSkWgKxEDf+XinRuugetd/qc2fm0d4rSK9ef125L5jYMDABAbk9rEBmEJkkbf9J
Bl2wd2eN7Gd0ugOS7mxHhFq0d4v0a1wRlocjDfqZJlQygLPHxKd368Oz02BPS+g03Bk1XIVkzTgm
aO634OHY1NPQhGDIAJUSN9oZefGW9shLrTj74S2q65DMYMxn1aN1QkrxkEPAxbwnAsJmXQ3KuuP2
Fl2/6ZWx5Jw59QLEjK/r7/L9zMdKl/baJwHNKVvCJYYZqxziXZaUnQeftx8qH3wP8vc+xmZ+kCbG
lEjO48tgl+8SwU+VOtVd2XW899sEUULrWU+luo3+D7zdWDw9+QUf2pOYUEiqIdDf+hNPJHYPG2WD
ZU/nQfHA+DGxmmJ6ytAB311FcFglREbqTuNeVgUVwg/O2wtUT4iEB4LD8cHNYhxa0rV2ctmqaMdy
JJaTyev5fVpVk0BjkdPhqXFn8AGHKqdSDIKclEzcfRNms8VSUCgNAO8RKxy6BHyj8Wl9XNXYFxeJ
u5uS4WBmTxJ1yCVq/dfOBdIIA3egk1f0p1Wi2k76m9e3wcUfp/bQKds6GeRYO22uz2rMTfxdjTyk
EnC4l/63GjZ47GT7SecMDyEc9KkKKxTgc7wFJo3OnlUh8F+sS0jQkkOl+AzyMcSk6uX5YvWkv3VJ
3er8Kd71kxrIHYG2zQY0AwHhqzw/yKfg3Mhfs82fQjrNFVCpP2QGBKhRVr/BZIOdJ3jo0mQJYHaz
b+BH9sZr2TURnIz7GV0l4RDbMdWM1yWGqHbmcB8SCVRPZFp7zqc2+Axi1yFmbk/NWHpIIifvqpfL
+qWtOPdNDiixj4/rHJCgQc5Qar4Qk2C+NI3T7z3kdKkhaQxuo+AtAGLhFCdv/SifvHiJ4rW64KVk
0gtCxqQgoKk6ng37Jfcr9Mg2kotk9i0qZBiwW6Z89FYWFYXLXSQjPDJaK++YIf3HCJRnJ6EBL/VM
XtPRK2xy3AcO/WK2yYNYTG+64BMq8rk4TWaoeaaKJSgZ1zfKvM+ThtCq0RxshJ6uXh8M2yUFWC8y
iiaffbwmaC8tpl9yg0OsOZWR3cJbWugJSaFXRwd70VavcrnOLDf5rPLLqpevPAcBI8KfxHETOGPN
D60Xt1U+PkUcMmOXXO00zg7rKImoOCVMvwXz6pxXHLvZTiUEbsFqpTcxNTeMMDu3qvQXUabvFFLY
V9w1W1EhQEbiiLSCRL0wgNcwp/RQLGZDo9X5IaigvXu7OlJSRl18GDQvYZizLGGqS7pX2NctLtPg
laSgfVJjXoqfV3t91Qp9QP/4NUKDj0WAC6jtsigvx8Z8FHLbJE9R74hXw8JnYDsNeVuCgmXua5CG
ENrQBGmtUHqxh4/WtQCA2q7K7cjFJOxp03r8OdGAlX2Je7G4YhycD+mxizz/i2VQnK1Yt4nfuWfh
bygGWKCQ5F2il94LQRJ/o8erhZwDGIayhn4ibcurcQ+xAlx7ZY9P6FgUwGoZwgh52W0I4unJICW+
kVCeq1SUn+9rNMfRsVLjozN9a1PnOK/Xw3cgyUfxiorkuMVBHht6X5aNeXGGyGM0LKwXBz68Gu2a
jJPRgq43cARBoRykZxN1n7Aiss4Z+/4+ZDI9V1GksUvGBDGrJ3cu8fVZefshDNGdJ4hQNKhz++Gj
Er5I1IobN5DNh1kV3zzBrmdXslnl71uKpYgV02zZqo1vKi839I9UyMDbZhfRm7R3MJrvpgDgUspx
qW1szG0/tMWJuDViUBEXgbxAFwYk40VC3Dq/oKwe71W++LycSiDJVJnHBp48B00UH7OMCox+6iSK
0/QVaTWJV1VMgfrk9gfGNDjGNj8NQSWvOeczZBCWi/Yjrh5WXeOizVT6rO0CS4JlLxpk48gZAZQV
+yfRR9vUzHLSJh2xzToeR9EZ5AhYJS6frN303AjPEw/Dy0TAPzxM0O9XhAEDI1pCq8YOUCantIVv
ab1lPVRhvPWAWzVMBBJj9zssE2aTHH1zfSo9k14IvzgHpgKX8BNn66LQ3k3LWrFeeH/RjQMrQHgV
G5y35puGH7UXm0ABFcOgt2+XVTn30xYXnl+BOBKij+7DCfdFb2DXg6yNcmwIHXVHLkbgayyT4DIG
n0uI4sd6iVvxlQQFTKI8yFd7TIxjQ0So0tK9D0vagpUy/9YJU6tFuhkgAuijyNnYsqJcZAWmbp7B
4x9l3tSPdsF+/ZhgWcqAlgUOdnUeEfwB+g+P8Nss/ZJ8aNmf2ew3BMR8s0LfPPgW6gbbVdMtZX67
mUFK/F1cEuhkpyYNJy9T7nCUJrH2EwDRrszaLySDAavjAY421F6gRamX/KMw+UAc0kON9P1miuzf
ka56jkB5ifWFC0GIKuWgtZ721ottiOnUTAMDM1KlJZ6gXklxN+WJrWlfDKoif5nG7GmWTUlb/Zi9
rL+UeOFPy1rkB1b0qSpUd1zTP2vCy66RwVF3yKPzf1IX3BKXKkCBlen0M1ERhM8B3T+SNj2uh2ex
BGlMAQJOm7ge30IViKRoh+qRWklW09fA3nbMRT8GLzuFcWV+Vbb9K+yqfxSqePSVGd3bCSEeIlb9
JSMOBGchZxZjvCP5y3ZZ73EK1KhkjHqCbonycivJqfqStwpathPHmMP/jlND+mROVBLYjf2aCdt+
xQQV7AwOpEA5U0AsH1hgC84lCneJIYLDKRakVNZzc7ZqoY7dnE87IeL+NCZYGLhBgjcs3OOLLfW2
+vNVHrwpBw+1nePKFs3ypapspME8tetfmIvAf4y6uq+/GZswP7mov6dZHRIJiHo2oGleH7tyKS+p
pyXZaGkZKDPriTqW71NlDgNiB4ijv1+GPilnAYjk+otpqPOjlVRfQxXSiFFiIfDiIriQCdFt6kCJ
o4mD6FjnHAU1aqHRY2z26evdj7BqG9eeEwIMYvsE1u+Mo3oYaFQfXetRQRgLThOG15A2lAoBwPsf
vx0K84vsE/PkzH4NnRBn2aNImKVKgYBu/Q7rr0WJq8VGLfF5uW/1Oza1emtQubDDuTWhhK1LIqXQ
Zd7Wr9dLmlVPduz0JyWqH3oNpEssAuux4aNOc157jnNAUWT7rXf9uEzG/XJpfP8LiRURsrkuO6Gs
v68TiayC8KrC+e/LnyklM7s/AfP/Vp778Xe51Fy1/2NWO1nu/O9//CP/m+LcLUFg+D9TspdCsX8p
/Hrtvxe//iXMff0Lf8LcbfGXH3h8Jj5Fh6bjLN1hf6q+LP8veqg8wbkLhQ4h4MT1/7Pq6y/heAS1
C5OAcFMKm5jttvxT9WX9RYORR/77EsEtTKaafyvM3eUN/P+J3q7vuY706dcTpiXM4L+Go5dDjKUy
8N5S9B+/uj72dkCNisfsfQZ/+rCsztm3VAo9YpftAEu+fx9NOf0QBUrqIaVZwsMGvot6u6X1RmDh
bHJxE0lUvmuLgGTHm8dnbwSR3GDgPNfBe1v8Mogw/DBJf9tOcRuRiNTPV6cDtMciAjEF3MUslkiS
CchnACxMYsQcFsHLmxBP4qaGnjh7SGV7jBoVI8LcQE/OUf5Z+TXzbxoDlaLj9+Q3ObcjkVl6FHsn
87p047FXfbaQy1/TWqKdcFo//uQTAP7iqK4g/MOaeneTmulkbkC90c2SiDMfQ0OwtToj0ec6MhL8
sUwTxDixiG1y0xp+J8Qw24dO9P0nTUvRtQ/SnOwQQ0V4JGzj1xh14b1Z7JB9EzLjzvF8dqfEIOA9
tLW7kwPj8UakMYoT0o/w8x0wq2Fil4NHrBJycXEPvRn5Q1YnLw2q7GZb9oRUhiR+/MTz4517a/SO
9PRQxuxz6nesQAEwW97vhmpgQj+9Xtcbs25ogeWbCsy4Jd4NVZIYlkyEFOQa9P1EDkY+n0DSRfdQ
FgI4tAnpnG0HhJT9r4wuuGrPQEs2niZnmPQv4ryqMgbfDuPGA43q29LdND5V2qDACSVWs+sDGJPq
AA2EWH4YBw4CTkv7EynmLuwfjWhznLlf7Zij1sYTOv7qosolhq1BQQqB9+qDuZ8M0hUufTma2yLr
+xfLL0zULuieP7HVkBBatIg3tnjz/UtEKCXfOLFehxJb/rE18mHvGcSCjSMSsDxO/DMDmfVuiql/
nrISxSTezdc8suaXZSu966qgS6TjgGACHC9siDfulT8R+YMJsN+UKvXTbVWOs3Gia641N5JyLrx/
ovkeZfz3INGM8MlJVNxsdD15O5zd1ksEEXIVxtK/Yfb2J1tV9bUoQvmIzdH4FjV28Y0Kn/RqoCRJ
dioTpLjSkMN9i+Wes1zs0FlDa3WeoPxtPDfHVGcldkjKgucgiQ6CZ9G1cMC5G/ENnNkkBcrqpHGe
kFC+IerCcFu7fUb2dkoc6bZ2scBDtM0do2pXVLgBYZgRmCJxnI/dNKn5PEgrHc8zISIdxdzC+ozT
GJIc54IGBRDk/1LnMKKZzAKvgY2P8iOkTXJSbpF9IJUNDo6dCZh29CAKkXhAljvlv82p6WVJEQnD
d5O0wI6MyucY2P7gd2N6KAWpH2PWqDuGjeRYSmFZ+zAKiQLpY/1h+oaHWIuUkoq3TdlMMh400oJ7
Kpz5uRtr87s0Iu+d/NNiPwReeWlkan4zkjE+u3UYnEczjU9jWsYEZgTGI9MjOqPKlFuvItS7Libj
AyB0zLaC2qB617deTTASTK6J6w3Xi1HcfCsC8kkG/zNyzvlVzjT2dA5jDt6L+FAZhfmWJw0BGbLK
Uanq+ee61fxbe/J/u5f+S5Xm/76aTTox/vtd9/49+7//518aVJZS37/7Nf9ib/TYcAX7LX24FlUo
fzbdpUTTcmBn2DhNulXMpSTn713XkkuHpnB9lw1RCs//zwIVU/xlOh5bOLsuCQA+7RH/Rr0m7PC/
7LkE57i8M+pbEHQ6y1z/X/o1fdQbUY8g3WknIU89gl1jn0u82s+kVBKAENJVIV49Cqfb/WjkbvmL
UjvY/2QwpvjFnirLuw9ylM15lr01fQOTLIKXEbsaJSZjCKriWH5/SmpPBZdmUOl4gCcL/e04lCGD
41zGFSy8EbdP5uDoukffWgUMjMhnpfoFeunWEWXfbiKIuo98qqbKCKj5s1Q1CSGMdBEZEHNSi9cQ
iKX8Ct4yi10RpMp971K29KNXh59GZU7Hrg0pYbDNH+2UtvjDEdWoRzqOmf4HNaclXh3EzfhUJttK
7XQLsTOY+3H20jlhokQEdUAqgMumC0az/cZ8ZMxHzEOV8YVY5yEi2MwsZ30v6z5PCNaqctv8ijKo
rL/AgZbBNvV04n9oV0TDI3fyXoG4E2ZyBCe3o2dfBTgnwop4pM+9MXqzvWULiFPKKtMuPHl159k/
8spSzimXUV98p7o+0DckE4y35VgX1lXFWZN985hL9Nvg87Nmjw1dRUJVHUT4sQovChIwvZ7wht9d
PffMJBoLUvPIphwd4WaoMttCF4RJLe+wSnn0iIB/mbOyYWPKlHQ4z0oJJ6moWbF+ul4IiLgFezDq
81xD6T7NtkP0yiGhvq5jEkbiiee+GcpiOLZ+EBKvufG7riS/p/CApvrZCsnis4deMab02Nz3KVES
EapM1Y7d+zD1Sjx81KWYzIkC99Uv4gksTY+9CJLsIWxdBsXBJ4aYQ8pYAS/LpDcDrPWV/f/YO6/l
urUrXb9KV9+jCzncIqzATFEkJd2gqIScM57+fOC2txbBdYi2fdvlKpdry1tjzYkZxhzjD3EwzVdz
obGQlzwt9JEZSpJCdngiz8WdiJyfdlRbTQ4vBk2P5s9ZaSTK97GtLKAaAFlHel+RRRfxTimSKqf4
Fszxs18bSn5fKVYsXQDfSc0jes/8ahvy5pg8aPLQl59gBNbGbmjRaCrc2bIGuj8QcDUEumOrBe4o
Dzi215EwjDe8zrrS86Vc738n1JiEq05Ecl9LHF+gp0ij0SC9mhDky+HIT3G3z0ErSp2K/NdAI+ZL
ZwYo8N+FAIPS5krpJjBl4GujCPwt+m+01tvhtpfzLDfA6JhxqEDpQH42FB9EWZIbEVXPNESiWfX1
mIYrwgDBd1UydIzzpCKY0GuLpwS1lEKfj0MMJQW95ATmRN2a5W4wrLqjoM5XGV8g9EH+kFVEODMa
op2Fxh5l9eE+kjIWiDuoflaBZwnMQbHLsagLBjOVCpKmgmn8AreRtru6isLsQcqQQ8CVYFZC8Udq
zgXYwTRN0t/UVyvrSynpVfq7j0wRiv0UJN1upqmcXetBKid3AnYqCmIxiCbK382qarXrya+D7jYd
Mf197OI+VT6r/SiPA2r5Sp27FqUw4Rr5dTl+EISCxWKONCEgj/aD+DNaKnoQnMi1+ouUEkDk6j5H
EKYaKoK5kogE43UCIELYKyTonHtTViI1Ouhleuz6Xurwk8oqxODhCKJO54KmDPZ5hvkCBPa4RIFL
mNTmUz4Luvosc6NPz2YjReat1HZx+owJ8mA+IGhUYvBW6ZkwXXHeYRSCJyl9BKhAmdR/koZuKm+M
TDS7YxJrbXM9WRy8ty2euzVCzAiNXfKuz6XMNdpMFa7RTJiNK2UwhfFAsu8bd0jRqeldHVK5j+wY
KHlwHzZdb/yk69L71HcLC0qxNWrmDhUoWT8kMbhMJFLVtAUrIOQDo5KoXbBBpuxI8b4fAhoq+Tg4
raIUwRdNHOp8ryE9NR6kkJfAnZFWI3lmpBi4EeoUPr5Jc2NAVQwirWhuMSLpIlD/HUjb3KhjAQR3
Imu3I5DRwunzodNo5/LpO4DeF7Oi5AH/mNKmcq1S9dAucEgCsJfOzRSjW6mUdNDpNYPV7vOIY7sF
djFeDHMUJX+Za/1fTvTf6Np8lBN9rqM8+vny87+m//pcfH8JitP86PXf/YfDnC7iMCcvVljaUkDg
L/1HeqTL/0NmpJI+KZqhyqfpkST9j6LLCqVg0iNsgMlZ/lGSIDsSySckAOG6KZI9Sf9KdiS9LUiY
dCIkUcdlWCMz4q8TVxZj0pgjq2GA6l14Wbaxq/a+mx9gJHiiO95EO/+v5fLGgv7U7XxJtv5Ymr2L
txjxnTqDqSpe7GFDPJNXVm2Zu1h6ZL8dJP/Xycc4Z552NpIsk5EakkRZaGX6Zmhw/iKcwpycrt9l
fhyvxJf053Qdfk1djHW9HmShrf7Qvg0ujGJHvaWc6CW75oAvjLkxar7x+1Gf/JaVWaQRACDsJ35L
m3/uKnAK0c8E8amPRyydi4IfuCFbrCdkblcj5q6PUBdFLEj/pvzQL6gWOOnOPGre9KNzpadxn+y2
BrYk9+9GdhpzNbJEDpU5mYjZhU7hdR6OEh4Asifrx3xl7Jo9VXGnRYwRkgWElONId9uO9x8PnJ3y
/ldIIlsMCxCILeraLXvsS3pNaeyTUo2/tBgQkxxQJ17EGWv6glNzj8HjS1eiilibGL7JM4IHivw7
aF/RnHRE5KjbqxbanS2m43SE9Pt01js3NOUv/dQ8oabidV30EIPPRAyot0Ex06W3+m8QCAMHqIdk
h5z/GOYa6BZpsitb9M3avHlMgwJTpYa/DApDhLKnhV9ZZj0WGRRduaAhIOiGa8FNEhrzWpHxcHql
RWlf1Ua/gRx67Ewq72H7PZIsrKsVIBkJDX34EiFq/BY1s540F4qg+dh0DEX0zUtLzvZgaLihGpp9
mYIIYaVe6nqiooYrlFB21U++mFyrRfcczMG+n0OSu8a8jbvityrGv0UtvSx162ubCBCn6p8IONF5
zX1oaCKWAXq1W0gKJD/HUVV+m6L/Q1DTA+o1z2Hc7A26jgrMGFEXHsIJlmwFMqt6Lc4j178k2Nej
Ee0yBHOkhKWxJBZF+2XIs69dAD46rG7Qrd9rmflkmcK+6SDL60J+j967Nwvxc02lxo4hNIJGMVEl
SoQrzZxQoZeGLwgQX1o0QOiSymiKpBk4EFQUGhXgA3BZCeME1C2ihXbRTHtzgVXTMAsQgBpvhEQ9
+kn8DWHgoyRXkh2bwUXcKzeVhExsMezHDKzCEJPxGVNh96OOB1f9K65RzjLGn7LBAVNrqK8lN+KC
ycM84zmxsFss009SQJueljRK4RgogbonncxAihvpNyVNkK00y7sYJratGjgJFgNE7wz3m2wHlYgU
Xv2EfDtvtEsM91BOnhFUwyxNaal+kGwYXlfR/A5Ud2gDSrbJeMwa0etqXmmkLR4+jLsyLPZB2WCd
NsFqTZsLMmjawiJvQiP4pRjdl6SfSxvcCtZ12St9EfF+RUheMh31iiZtMHbuPi8YjViQfkZi9yRJ
kSdTnApbyBBak4KQSLKfNFl6t1QivIR05ZMUt8+NhlzAgAM64nYits0wdqFWsRkzvII+PgykMycS
VxqVA13hxS8uhYXTG6YO8ioX+tJ34iMU1V1/CI6mDbBhPxy6jVjL3b0+/SSVhrYMbE6F97j8+YnP
pYiiZDKaqIfI12PqfEHcuP2q3gc3qtPYynf4qF78qfZaO3s0HLj8yYW4Cw/iZXxdHD4e9VvT1ddr
VdKpdEi6LCqiZi3X/MkPmau67w1pxHZteBx8FKKjjaGePWItjXSElIQmir6aVuYauXfUWJ3WRQH0
WN8hT4gd5m4+cMDcJkfzB7JdTzn1932zMTjprQ/qX6M7jb38+cno0C3JTR8PaqfxkJTSdtEFYn4X
pmUHDsSBS8P9eDJXnruv8ahl6RQXKWfRqVklRUFeSopYB0BFdpO3oOz30hWi1eWRRuE1L38v5Ly2
OxdAqadqV+Jh6xecS8uoVZHoaToNKWphb0ecAtUyDAM5Qf26PupQdW3zK4oXF/1T4eLmDv9p6/ue
mePTiO8SMwggIB6JiLyRv8+8Yo+ST+XymHaK2/xauPp4js99UzphBmtJk5YsdzVC7sNSVgPiDU7v
zm7jxG5/aHbFEa3ovbDbiHYmzT2Npq3STsRTu1ygo+2IGBcou8QrHgHtIddl7dv98LwZ70zyCUZK
Uiz6ipb6LiHxMUyCQYTTz+BEN4tjxEVywHn2MdsbToYpi9PfI2Gw21w3Z86BN3FXO6WTzNHQI+Ky
UxzRwzbhVj+2HjRQp3XCC+NobiWdZ2aWiEt/lFOBEa+STqlN8fDpOG4bb3Sp42gH/4iihGftrd8t
LvXK3canPLNQ3wRcZZzBFMhl91dAiXtyr3rjgYzNrpvdeCM/byWXa6P35YXEA81EEsSiRfzujA+T
vMD6sfFBb0MtINU7LOsn3GkeOlv34Qv1GzT765ucx8NW8Nd+8Oq5tBTIDQDNS0l8fZnB6zfaYGAn
yvdCuxdxNeg+jXBLf2g/MFR9UL9ajgXE3knwgA72AHNaQIhAj93ZA1roKseNyT/3tQ15mQXZkGXO
oLfnksatG/d95zvqvel77VXoSHa2p3IxcxQWLk7VG2fxuXNCP424+twC3u1ogeIqMoROeIcWmIOO
0RXQ0iXe/2IHndu5p/FW51KX+foIhdunPwtl0xa+qF7kZY58R80v/S3upKf5UTh2B2vrQDyzdQ2R
IrzGPjLUd5+6spAilqkdcun4+yKDwmk3XDblITlObv0p+hLD//u58T3PJDCGaPL4UVWkHrUFMHF6
sxqIh7ZAbX0nv0IK0Im8BeD9VT2Cp/Ykr96Tcmpfta1vuszhalUbEqNczkf+83r7ndznTSwIZBI4
NwSQlVx03AePOJfSZbZPnN6BKWHeGt+WEkTtCG68cWSdG7PEpjI1qgL8j9UXpsrYpiY2446C7Dei
hGKN9Pynjyf2bAwDpjvHh6mzfd/Oa4TCQo5NLCPsvls5DdDPvrBls35uEk9CLOvpZBJNZEFNJRYI
Id7Wze8BsbqPx3BuQeIE9PcYVsmtZo6zOeuMIdSws1vc9+SXjyOc2Ws0BSmyk0/qCpHeDkHtsado
y0BwysnaCfgFQ1VwY6HzJhgwH4c6OxhLFg0FDI75LkGWxaZsEoFQkeRfCVaAotfw8HGIcy8POpY8
OhiTTKBViqyDl+SNyxeJj7ITOrAf3NY29shObqfEywJabaE3sZZb8uTrI5QVdvESq+EUxjSJlNT8
aTizo+6ynXEnfN4Y2/L3fRRvtaDVoAugI7AYMCFx0eZ1kl+RAwB9X+8DN3v+ONqZdfFmcKulPUHw
zqGsM7hywkftUyDDZqHgoT99HOdcmv0m0GqJ6xL1nLwmUO1CjMEbLjhIh+jaSDD59sJDva+et875
MwvxTchl7CcfDiF3sQBKzI3O4zrqGkcLfn08qnMRljVoKdQtJJKHtxF63r4xnisCrbXg3qp5irfh
/uMQ5z7QaYjVpRyjW52CHkdDHwQGQigOVrWQbEqvmz59HOn8YHgngOfBAdpaLYW2KPt6BNvjYDC8
o9yAH++3jyOce+2ZcOf+DrFaBNasA4cRgYuXhXzUAwunR9MrcuSHe/8eddnfs6x97/BhCOkS0j3c
qWP/tQZ0XLfWU51HDsIi19AHIG/KxxK7O3gbG/Mtn9vuoBZ1rmrqDOAl3n5TuMyCZA4Q12gv/oa5
7naYENj1sdtn15rXwxfw2svXd6kzOs2xulW80NvKRs8ecAroAYrqsgLsZnUIlGpfQi8pBbYL0kkc
cc11TXqi72B0bLz55WUJrQ8csBoUG7ilRRR63444S41GzQtGTL/3GmQAtvdjdW+F1gsH703Uq59j
edyJQ7iwzgSXPtklwiUwfUzd02kPO8YcfkFzMbRLPUO8sJWp7um7Wmy8sClrG75aCmlwBoYcqI++
Ed1Oin9IjeleDPSLj5fYuSTWPB3MaonVGDziJloJTnpl/ZC96MK80u5pkDqJu12+OFeqMVXqMaYq
iob6LvlQc9QIIaQhRrWfd/5vyU08qnOf4mfpHkMVBw0ft3BLx/+Ufd8Y57IM1x8NYTVKhDqNHBbr
2482wxiWKkTynf6Lue8xY3boD7vhTvpUudq+Ospuf42k0vZD6dwrzTyJbK0e+IUVgJccibzwWstI
oHg+HfWF3yJEaHFBvAdPz+JoHmpLRGcn0y5hM3pGJv2QRfFHGBd3SZkfQxlt/41JWUJ/MCnWOi2w
lM4Yq2VSdtJOsKHYHpT9cNVuJwXnLmldk+kcajpVyXUVcLESmbugw33RWTJqcKz3ugvMdQcP+lI7
fjyuszuUCpnMY1ACW72ukjXIDFArJ9ooVI/UfNGwxrsHQKJ654PzAbtofo1gWZo6vKasuPYrdY+4
8MVgZEd+P0LGImJy0/CUC+ZvAX2VNh8wBs2DT5C17hc20jBl1Ijn9onq40td9L/ERXgDD3rn46Gc
3TG8MmnRqpKkUfJ7u24jFflIqG4M5Yt1BRLWs77IXoZMLmW3ltc0D+v6pnXM77DfN2LTRFqvD5W2
MA8Rvhj/pZirw4EmQKboPZUwHOwwIyoL/7lKGsmLkJTAi77GH8Cooaz4geK7+HqUu34yhxeovD/U
vm4AiAPCVrrWuKKXITrIQAVeawG36HtxvMQTE/YOiiV2VuiqIwmS6IAfwIyqgrdWGOUBvgQtCyQF
vDSKpguI8PneT0CMV2XmgSjx3bIA/pCizmBjJFE9mDq9S/5vspOiIA5vDfGHIEZbxsIQIzT10Wui
/sfYyVyNsqLtaYUk6LKiHwX9NvdmGT5pgtEOGr/pfS+iC1jX6Nlm0PeRDBRbz6zU9JgWGPH1ofat
1n10jRGiv7WC8RHy32gnFaV2rstdFOOmPuJEibahDoioFnXA3LDFcppnh7ZG8C4A3oyLrdtiFAlL
uC1va2GokfijYeQkQAbtoa1yF6lCzRbb9qmckCwVuvGlwWkb0DZWIwCOTQw4ZPFYSaWq7TA5M56g
m+1qC48uq4jvRH36mpoIv4UFP6iJihfkxW9rDOMjFITtsVfSO2Ts+9RRRGUASwKgvbXbvNV3Vkd5
Gb0UJ5FESIEF2np6ghy+PlvthZ9P+iGjbe/4StvdNQJ+YRBg/fCzlWEqXKWj4YDrosmDxgE5UsdX
T3oJBdakOjSF+AsD819ZPMICR2fFnox2V8TmparOAQpW41Whqj+R+f4R6OOnUZmmPVaMP7UFiDim
yOtEpj7ZbdUhQj7R9IwEDFHjMH9UQ91DU5mygRUeudgQOqyOjUL/QdXLZ5qTntkpN1qVPlgyFFxD
EIVjMJYPqMl/gd97o8f5DQoOKrIg4miXFXIuBTp7Duh2y9V4RtnIedw1Qf+lyvSbQAlQg/MfwrT/
nmLfAmO3YcXS7ytg+WdFfDMXiJy0EuKdox+r+N5CvpWHJzk07kwcCOkCoiHTxp+jNpVwB1yI3Ul/
o8kdnr24roDSgtxp1vJDbKnPWTa+jCb65wirekUdXI9ih80ilMd6mCn701ujDIogCxLsKNB91svo
aNRsgj5Wka+ajKew0G/hne/rKQ7coNWfy6KnJVsMi9sTiqBGi3PohBecqKiiHY2W5I3qCLbI4IHV
58gl5vlP3rAT4Hik9Dtl/lbjJOmEQsJO0BhmOsetZykZVUn0UO0kG27DXjmoGtsrnj7lRZ4vYq3X
4ujfDK31aVRDFZeT9tBrkBA0CT5wrt02yFLjyEWnOIYSpimframnS4+jaCEkBzXF2dGo658FSnLh
hHnezJZXZwE5Th/9PKiLfuymof+SsPrsaqR+E4lXSSAhwYAtiykm8PljiLvRHcbwYN+TI3TCfVNL
17g5/caH5jrSIf1nGW7raSa8yFYj27KRPZkxZtFxQ5fZaM1FKnJ4qLEQcHQgt7NsmnZsNdaFjLQD
7mvqD0yMaaUL6lUCkBGPmxocFpRa27Dmm5RK27WYV5anRPnBH6YrtLafpVH+lOE31QczYAz/FvUo
L067z4mEEISKyCUssvoiGau9Ncwvddj9hJF8LyI9E6tN7NYD5vJBcVSi6XIG4r4DRFPCyvFjmwgq
3DL9KZtrxIzbZC/iY9ihy+e2U+yBEH3QouEm8+Ob2sI8JZQP+hxeyT2uczHZ3DX+mTfyLB30VL9K
dGwBcmpUivmMZnoIlDWCvYEQlAue64ZdBytoRuteL3s6tzLHPwasqJzLCcJJcc15mrP0kV74LaOs
QH2lexZaQH5IOeq7Cr/ySO5BEs9wSqXfRmWKSKVXL3UgwWSUW0iWvoAHQDqlFyg5IPhS6ooHHhZR
qbJ6Wbj+h7oV7/1IvM0MdOeBQvpZ7U1BhZVxP8vHRldwXCnQVbGUpnL6DhZuUtePo8jlYkvYa10n
0DNsSyq+cxnZcyU/+4ZxVZf6HgSrDJ/SPCSoANnQcr6Gw+RldLOhbCIvPv0UDCiw3AuqAfPcUOa7
qta9aYZ5TnM65YWUH/0p3km1ikVfC8ZghljZRRG625JxBwuVbKyR2cnxdKfG0jXS7986UQdSXIyf
6nqiKBmZXxGNOQYayoRpaDwNZnuB7zvY56ITwUKk9wMAT1urCssFrYgoe+EY2kKZtizEJVTpJWB1
X1ZAbKFZl1ppQ0TpbUlhc9ZT0F+nClrgOUzgh2lAEKoxLB+fefUiH3mfNAMnsYKBNlqoxkOlUJPW
/HZvtHP0LDe5j9VCMR/MGiXzTK4Pkxk5KMb9iszhZ1kHF7gxPAEnvVC68UheeJWoza6z8luzmZkY
Aw1hQNVgEAJIRAdjAnsw1RjJtCaKKGL7Te8xYljY7kjPIP4U4iwPQHkcHyLgrNfgGaHSikLrWjlo
E0lvHtW2vlPFcHpG0dyyYd1hSaKy82Wg497HKdvykniTVNNrWth87F6+ML2IVcYGgRsrT3BkOMVf
NPtkP1+ou+3W87vywxJGIgjdLRM+wio3wwYyrWfKiQ7Tbpez5CnyVgL4/lW9irGqCE0qYkLxEqPx
pB1v6j0WI1fCPiVn36rbSFvjWdURIlw/RuoLYLLc3p1u6IM6XOtOcTW5sR250cMWQGxzdKtSURlA
t4gGPlR8jA7GJSxrZ3kJgpe9qDYq4udHBxZDht8pUqNYPT+DXgRSQ5rN6KQd4CDtMAQXyDbt5Z1s
q88TiiBIqQf2x0vxtTX+bi0qEoURS+SxqKzLIsOcctTo4O5KSthotvAEPmodygh4+swoq6GHfIM/
jS00txuh370dlrVzEnpVJYkMORNJzElkbep8d6nruxhV2qGLVbAj7+LL/GI6aFst2K2oq11RNHOE
twsDXjbffFRMO90tIan/ucJ+ODYPfWUPh62+0dk9T5sA9LqhUdxYvdLaHik9YN5L2OCQXFhe6y17
frPMdXaTnMRZnS2KmShdbhJH3hdPk5e71R52JahYF4ef+8i1jtVWtev8jP4Z2moJqRKZF8L9wGKv
zcd2h8GfxlNhl+9AaN2B2fsi7UvaCTgBmG7jZke8hmp7vg4vlKNwt3kivau9va6qP79mtariqemq
UOHXIAx2BfVwl1w3QBcmxcbgM3IGV/LEQ0bTnauTbsfGi/hdEWmJbryioiFyg6taH+3QaoxWwJKJ
WqODkNOuNKtDH4ovEFy/zqN5//EmOvu5/8RbY0PyvJrwb0R6Os4/I/CM9MrTxwGW7fDufDgJsFq3
MpbmTaUQANoG5NQvY4Vb1UaJ8V0Migh0nTSo6iraTuvS7NTiEhtnI/2Z5Fum38kDZhcPHw9jAZ2/
H8fJnbsaRxwJhT6QPWJhZxwEDfcMS6gBG0JhtY2o+J0hNopJoNNUYLsxEz70s/Aym+jS17iLi63O
q1Kc73hfb6yY87/sZIZXO9boisrvQ3oQS3cKOav46/gZLyVnAaLAlK1vhmOxo3bj/TszchJ3tW0V
2CG9MLFUNdu6jS7TO23X7Re4ALwlO/kcHtA73MYovO8GvN0h2mp/Rl2VDV3McFF8Bups5z+XbqPu
dm7/1DLsxNNBWe9g1V4FX5vSrh6SW1RqtlpZrxfbRwt7dQ80cOvVUmNht0DkdK8B+V1d4Dd84+/r
O+1Ic6uzaVhQisyBiTxqNy0r4ELDvXRv7up7+efomLbkdbf/izk6e4YBL7MAl8GseC0Yn/TZWijp
1P2Zo9qNjwh/oYTGQjiitBvd9FdYpmYHBWF3+wcyVfv2Ca0RxKCfMhoIL9Lv5hjbidts5Cfv9ujr
Z/vzk1apEN4gCQbw/KTR/G4Y1wpiwZG6dZMsS+79N0H5CjAHgKx1NXHKm3DIEoIs2SQ2ZsWNDjDf
kFw0/JzAM131QcS2FuAk+Qo+iPZ0Vd6Lh61L9NyhKkmGsjSLDGrEq50xc3/kcx0C2wG2UrXIBZj/
MmCG6TwNsdoFKMyiIi4xUvM6zZzgoIMNCncmu2DAgooBRu7mzXjuE57GXK141Wgreqts+GV2J4zq
D/EOcwZX/OJ/CRz1kDzE11vJwdkUGnzxAkBTFhWTVdKO0rwcIMa5gAmp3bqSPR/kI5ZS4Ao2Y71r
ViyTehJrtUZTS/HVWidW62K5e4hvDa/39F25N44bZ+dyJq8XKuBpriwQtjDuVlNZDmiPFwskMz6G
dwvelGfmBWLLdunkmznF2afBabTlbjs5DswUz83RfAWA1tCDZ5ojMU+RHy2osht1V+zK602k4rlE
Bua7bkGO15GWWe0BrcP4ahyBLVsP5h5FFE85pDvBW+4GVCSf5ifsyr3iMtl4j7w+St/N7Enc1caI
ZwruyEz4znSR3QSZPXnjbvCCywW1qNwgDRPsGxdDpKfQg+CxT/cXyV3qCdvY0HOHAOBXzgB8WbR3
r+d4ho0YCxQpG8/fl5I9PS14fAp6CyB//Jbg7mVvNY7fs6BYwaDZgAsAwaERtspSUHSr0gjLIye+
Qgv307CPORPmfeciyuwi2uRa7uauOT/QPzFX+Yfe1E0byQtAPXT6gtY48v67mMdY5KjmfnKLHUKt
zscb6NxrCGNaAP8GlZB3j13MbrKYCs2SBASHpQIy7P7t15DKpSWbukIZZH2SB6HUhcMC/F/6YuR0
x+QiulbtgZee4i34vPD644G9R+XwBTVlubhFmXR2zWPD96vnLCwA6PGo7XvQrtElOo9oOwL6RCyF
ufReQ/4fifW/6SiezP47Oa3rYn7JvkdV9+uUvfr6L/1D3QNJLYXFBUmUdr4O2eWf9FXEtiDOL5ho
riRqHzp/8rekFpRXcKUkX8rSj6Y8/Td/VZB1pLh4qiB/xRubrfovyXu8fZNoALOXzrOE5yimwO9Z
nlKuJUhoClRq/fmQlpwnSAC32OHG7VZq9XaTvw+1uhplWRa0SSBUPCHQqesUeIBIbuSIKyDDX1GA
VhkKcFy6P2vEtx92eYGnHsZ18fSgp+3PTkdxnlqLIY/3wjQc1Vh40Lv2ay9alylekUIxRYgHJzfI
TR/kiNdyh56S37+crIu7v66PU+LuudHDLGJpABQGjrN6lfuNzjMWdWQb9QJkM6H86MP+4xArmMw/
x/53jPVLvMEFXJojYizJx+xSTd+1cEKsfbFDx3ejirUxIG11T6gmkmqpZQl2hqel3VT1NersXzZG
9Dad+ueIFgUa47WMvJo13KDq0WoZ0Shj+2B1ThDifJteNDSs1Dh3C5WetLxPt4Dd5wf3d9xXzNtJ
ugMaZpo6ibhIbTxag3UHhW9jpS752Z8s493Q5NX8cfEK0jQRwkgaJ8eGIEFhthyN3cYUbsVZ3a21
3DVjWxAnea3FNfi4JF5eeoiO9JSiSPT3Uuyq0a3fbCRSK1jIP4YIQx90skrJcY3iRt6ui6vU5Ovt
IHOOLiLlCNbYEpU46abHYyizk6PES6PnEUlnqfzrWvr/kuVXucz7H7B85pPPqA248YghP2C4z6/0
/XhV3vpub5u3OCDujAv4NbdbD7fNQS/f4yRm29etUOC1bi+EnunGv1haEuFDfovumD06CxTmE++r
HHkae6v0t0rT3w94laYjOlQmYUJwcU/f+wnp319NQilDcKR9c5QjODZbigSbMVfPqzSftSCxOHEH
h67BZeYhKepE+xoKU8XDJ7jdGuXr1ni3dU7W1eomqeYYbdmIUYbH7Am747K8lb3kPnMMpz/g2kna
iN5K5QCFCXrnryxrk1hz9mjC9FkGK8hmXTdLWkGefAQSWNyT9CxJwg5b8eOsGoNTKPPOqI3Cob/2
PJqWO2r6Ro539nzSuOMAqy2vkdXhkeR8ZGRtmYEgO+S4xBiULj8+OLZCrM+NUPMrZIAEW8qKnSwd
lE46fBzh7fvur8WqKotGGQqhMmzRtztFaWOQydQ47dl/MVrZltor3bxHCmz2t3pM5w5BzURefeFJ
LJnY21C9JLc4bhAKVoYbtw9tHzn6uHEjrhLvvwZ0EmUNosyEOTAsFC1tdQ9ES/bmg+WkvxcGQ3iR
7baZOKvKxvuAq2VgWbUQAzVbLvzR1Z9Q9XWCK8iK3vR981x7+156H2u1HiiM9cCniFV2jj5RrATC
/FR9k73lfTjsOgoPoMufsNeDbuVEu61dv/EJ1+BMznGAJzXxJeXXDIbayB868siPl+S5IDqyeshg
GGckQADqSaFothzewl0U/K7ai5Y+6Mcxzm2s0xir08uM8pnmWCfYVZmAh3/U5i0O/7mNdRphtdqN
1p9bJCQEu64DvDkufWnfZ5VLf+woahtJ59nRSAA/eaboiqWsTn+9NGqsKRvWfHYz6I+9scU8OvdC
4YX0d4DVdIWx0gtKyicRSvGxMNuQc6K8nFPobUP4+PGnOXt5nwZbzVwvY+cdlATTH8sr1K06KC04
Y3jLpQKCNLfDp8w4FEdzl1PvCp4/Dr8xl+py5ZykDnPQhWahMJdldZ9LoL/C/zDA6rzQ50jW2iVA
LOGNaD3qWHv8Z0NYnRL+VEkYdREhwV6AAz0Iio0IZ0/Zk2+krsqCBSiBetQIkYKIIKH8Ft76V8a3
4krxyr2iOdLXj4e0LLB1tnEab/lqJ1+lMsIiyyziWYhtmNm07y3fnVG56RsRjlCLS4C8Ncaz5xDl
AQOVXVHm3fg2plRNYhmZxOx35oXulA/zd4CP5ufag5js5oOHcvWVfvPxQF9BP+9GehJ1lT0mwGh1
3ANZHsfJI211NNTwd8plALy03OXCJQ7e3W70qp18KYZ0eETzHrUUK/ZoZm/8lmUpfvRbVueKpqPF
Yy0LackqzafuV5jb5gXJZcV80zFIjhACgGjwtA2u+ms92gWbTFfp3J23XAXURyxV1Ndd4VwN5Nqa
a46DkgZJh7aXVTtSZuufsQITmYzAmx3JST3rqCc24i/40bXDRiJ2fi38+RGr9ZeoWg1ahB8BWdWu
x5+DojsG8oofT/hWlNWKo2oRYoq2RAE9LPil2ze+7esbe+nsCYf6GuLHAE2A771d10kkNuqErjIW
lDzD9O9is3HCnR/GnwDy2wBQ9nD/k1g2EliPUdzNvDdndQMssKy992vzT5DVCSQAKC6gGFDLqX/E
yqM63pKJXMUTBh/WRqitCVt9fE2k0oEVMEDLYnGE7WwD8YB/58v/Gc3qywtqM0So87LThse4+NIZ
j0Gqbayus2U5/eTDr46WQSoHEUldPnxuZ0tLFQ2nxOtRnnhNj73huXqQd3RRNjfx1gyuDhJM89S2
WZac0YJdNwO76DbOzXNrjh7VUspFtxBVh7drLtUwdJwMxlYWGl5bqPSbeLY1+cZSOPvQPo2zyoSq
foymYLmIlj6m7HAKfPdBjS1ICYh59KHU/3Bgq2wo6LpUjX0C6ovfR6YgopvaIQpeHy/As2Wak4Gt
q219KuEQFZB1BS8dajbik5buYPmRc/XOVF1Xn7Hx3izUnNvEp0FXR1GHrHUTLCcFHvM3pkGPX8eW
BdEv1NPctG28jwd5bhmehlsdTHGJDfMgEw5PZXuYblor35rGcxUJuqTKa0lAQZ/h7To0w1EbTOjY
XN/+Pt8hnQpQtIVfvqXbdXYsJ4FWmxn/gQJ2EYH6QNypqmwXytZ1dObr4DOiQh/i4qO4st5TYRj5
2lT4EHO+9HoGNv+hblO7yiw7an9//GnO7N83sVb7StM7NZfzJVb2LOcvavnZ8Dc/zjInqzvjTZDV
XqLALcPzI0jrzjtM4HZonDnpLVwsB7MLGSmu2Avcf+NsP4mKnNvbJaGnwdD3IVENsOStOdsZ1yKW
FhvH+5kF8SbMai9JcwX7BeIdZfo7I/lSUs/9+BN9PHuKuNo9gRz4mWIQIIKwZaUp7hiap5v4xQXy
/uNQH68G6GRvp8ycRvRyGkLV9b0IrGkyD4O8ld6ee2jSmkWJEuccUJrrrjB9i6wqsdKwMajx4NDs
Uvh7Xt7vgr10Ub8s/OIBBc7GmQ7pty3xsDMvmjfBl8958qKRAkGTaovgo/KUBQ+SRloh4fy7z5vr
DlO9f2NCdTrSirwIXa1zvj5QS70IM99GBtBZXLX68IvQHT8OsoIwvpanQIn8ibJaIb2WFGWWEiW/
CltPCd32jhzDd5dKv17Y0uyAF7moHrZfCSsBhH+ERnkIQR4QY6jyvJ3OwPTV2JJiH3NgOC6uv688
YLBlfb0wx7O9so/0T+iH4S/jpS8j77doU+YJSeElyukBo1rIEKGTrKCthxrxGg+kRXE89wZC2hYG
s/nLqJsCPCUF5dCHtGh8zlDFECzLm7BNUMDPhEOII3gF1G1v9VBEnDpFUR6nk//H2XnsRowsifaH
hgC92dKWU5VU8toQsvTeJr9+Tt3FYND3YS7wVg10q1UqmsyIyIhz6tZkXGMQaqDq+BLdHIEammNl
jIeoVw1NuUHb6/FQSpa5PUGHj98kxvPJg0WbVk806zZagDZal4MG+zrAWubpB7UPlHSKzW6HbVvP
UPDaoCk0fzaNXP3kYHxSDjIMbuPqbOImJu2WvgLMYCitaL5jPVUHwhBpiAZzWZZA23DRuzBrJed+
ba2MuSgnS9s0nDdTo5NeHS0rsJix5q7Qy8jJSybEQYprh9lxuHp7SYEB7i3r+rBJylsnUdV0GuMC
umtG7BjD06lLtOnQ2b25Kn7m1ByDqSrkEHcD3JaREvWymYOnrPPbWFqdm/TSq9M7vtLhEa9V9bcw
5n271c+lokYkmHuSontIGZf01vkL2/yDNn0fVXBU2OJZ65sj0BGfacwojq0HmR65QiuOraGeah5k
ob/2znM256SfyqkqRi+RZt9iJMMsbmTeBmh8HalVES4oqAaoDsZjkX+ZnfSgTIze5C+pVfrCUPwF
3jlzWYyt/Utzzp1zt0k69upT3ap3lTnuF2QI01AF9MnumfAU9VnpCJNSHHuFsxOY35kWnRXdTdfP
2HnonKsNg4rBP0d6UeL1RpLTjDN423FSeCcgwR4d1Ocdjo77pnuQrFO3fM8bdlsaYob9Zj2N44eu
zm69Rmvh6/1dXUXr9JWVE55HrxB/YwcCsFV8sQ2c/vpIq71yE56Y0QUpxV6v78r+uS9Sr2IpW5iW
U4FSVcpLXJC3W8/4MEz1lM3ILHUcz596dr8No7cZh5gB7y1iRk+xThlTi1aOTUA5OvrO2PDzVaD3
lw2p8bXLN9wi77IRu0spu3F/ENaumFLosscYhBwz+ppyGac2lDYGEY3OLYQnp0dnjQxKAyVTadro
S/KlwedTDO9zfM3pzl9ly+1jjMnxye6nSO5Gz5zf4vXPbMkpve7mA+12I43QYIwbKiBqww8wYXaa
rK9qupMsunxSRri1cB2+pLEJsgb803o24zroTcsV2VHFL86Qg9R5RvPdpkeOc2Llrla+rOEgcxqi
75YSRx9awIMgPh3TMB72Un4Z1lDCasuYXqHe99Wpia9ZhYfpXkBtrv5yPRrUcMsRrqeQ/z+S7c2c
H1fxoyBVsplfiV/sPndxe/EwfWIM4JiHsuC2Abp9siieQJa2ACvn5rPSgHTcIyxCvsFQYDxzxVuU
ydhG6M2okl3e9/7MmtrZ1FeUoJAtr5UeNK3wea0RG1Aam2sfFwm9Y8NwEiAras9pn9WM9oTSG+qv
NQ6QHmoYBljDQRg/JuP7ovkLC5GRhonKcnO2hg9gxLJxqITtbTBP4Bd0xb2snnX1qDDCwpWPM/aW
GfFLZKnPqwOLQxxGpFiCmUTgziaGqAnLPMugcb/G0FeK1u3n6yLZPrOfHm55jto/1fphms+9/orJ
YhiGMCMANOY7RsT1GHjoTa/NJFSL5vLSlJdS/cm3y1gGOg3PXJQxbTx1PEtSyAujxk+b/LfKyQ2V
ZhGOD1/LcCelz1L/pK6nKg8XeacZp5bJMbTFtNZ1GUrTnZreZVkkgSBsnjTcYBRssISdbgG2w5Rn
rX2s9REpu8245BCisc4BTDDAOGZPxEbMjJull+UqrTUP6ahde6X0tjGqWLen3Zic85YboGTnGMh1
zAS/wwRXss/0V7O7sqyUGwUm8FDj16rCS62+aCf5bc3A4mBns88jHSV07LoKSwkSMK9NPqZ28KV4
OyQrDSDVPX6RqOUYqh++SvPHaAoMtWpg5VVktHh6mQpXPzSB9Vd+LjbuDbqHpNIBwXahAg+nR92R
v8gpbO7HBaUp0/1Boty1QOCW+E6YRlRrMK1iJtT7lr+o8TrL8gW608FZSeEqrzeroDZPy3rXsuRl
xeLXTLXaBG1Dtxd25evr6oryLDnBDTJQphQfyg3VK/P48jkfqsdKm4jJteK+jl9ucGspsX3m4cMF
rspmqh6FrEBXGsDvbxyAPGBIOUhCeCl3yMoxl1macV22F41NUh/LMF/i83oT1CJPKda3SRZewnI5
s6Lp2t5eX/uN5UAtXzbpmq+vWFBdZOWBaZ3V+BPjmWc26puT/AzxPu/GV6s5rmXygAXA7dM7WcSu
rNxPQBUrk8JD+Z7asluBZnm18x5XntSB8l0dtWBRX8v9gMssdaVuwNkba/qLthhk9dOWHm1JHWtX
F8V1kh6XqjpknfxgMrps9PP3NM53jcqg7zi6qcEQRszk+cEsusO8KY+FvJzxbl/6uXuWRjW0527X
jcmHpCU/o8M6tc5Z5W9dOSH03bjPiuXZaJL8rGzP4ACO/I9Qa2c0J8sWpUtyMdP6kMcwLzqdlX5t
DpQAZsZr7GV0kdvdVzcuwiy2JMA3ydK85qeu29x+co66M/wsE8ORWOWmHDDP0ARd3H9CySAwqD1p
1V43tT0oWn6apcOs1VG3XVTlWFTxszJyXW62XQHbPNW5Q2vyU8jaMTeBE9RbcuiH05CdRwa3GXSX
Zaa+u8+BEeg+e6/V57ENCiksu8pXgZXaO9p7PHU+NNboyv3ggTOvafSYflttcdvqi1XPMe437bX+
ldK9rWOPrn9VPMHmS5syevTlWHztl3UyUFbjAg6GxpPrz20GrhGmBjnQZLuO8CXjQX+zGE7Ky8UT
xlWyH9nwIKUU2qFZnocHKXuQ2kcluxQiUr/rj8XwMinMGKNIjWc2lg3psXlMbyK8qKrC8kVUvs26
Q2kz81XrvtzCiVvfcwkNpqSuinEPd6F4tClFFx+1ddRRKNIIth7bG2r/0JgenIVIsgIwJAhyefzm
KVRpeWkbGpti3k037Q8mIvGoqD3xpiIPhHBgu+boGfZj0kHVcaUXxgFLOdhYQ8F1kCFn+a5qDpYZ
bAxDMfzCFk7FEq0iFnKiasUIavVqlM+bScqWepg+b1z7VHmI9Z8U+juuIp/3T8VRvD6qykGswdxX
Xm5gIxMeeh7T/MVLvQxep7yn7UNtfTb9sUtadDrvbf+8rJU/1l8tz3l81at9PgS5ZAfzworNHrdN
TNnFmWuwJqrL+D50Rojl0+asrS14fvhL+bcjV1JRn+F5WDk9Ii1BSyDfsYK0i2vFv8n0uQCdEydg
MHiCnxvxmdec2U2eNTyqI0iG+7VS4HyFmXhUtw8H67J0xI/djTKasN8mzbzSrL2JM0STwXoLVkeT
F16X8y47hFJJGpjq5koJJ88wQsR8HICtTA+qfljgUEgzxeAp8wmGCf2QVYM8MpQQiKBzjI1wuTM/
5qF1JynqmnAqsCEFy4vZBPHm2/Tg0wXpKhZUM2QEvD3wT9jWSNfHyfAtp3IlW3XVynILTmp0/cnu
2QDszkdFRCQLl8S42pXM6q6zoBKbTWE9fclEymypaTUDVoGzsQWmZuxlK0qku3RRdt0lmUO9j3Ql
yB1ModH6KjBEpueWSuUGHsAfdKizuU31N0jym+DA5ybQwq6i0Ezt+1H6sfMD+WlhezGwm8g86j2m
Zz9ffEanRlgu7AEsj/RsXbWP9BHP0rj5Fqw4FBfti23tuh95+4aDo8wuv5OMM2UkewnLZ0LOmvec
6nCPvT2UraCjVCK708qqdr/BHorR8HFbQC94zfpgVX9tHbTpw9JeKmdXXLgfMW/D0vi19FJSJqKD
bA7TLHU5YCs5eXLnGEYDV9ZLZ2xOrrydE955T5cCSWW9fJGlc7VwKOhJ9dvIVtGqnlTxKkbKh0Kn
oeYWj80fpknuZxPq23l6Z4AMXEQc78QWzubRPM3GlYfaqV253iVQIv4Sw6WFXd32zttyLp5j5dfZ
XNMK7CLQbV9pLxisEmVP97JxqoE+QWpTn0qA0qmbvmYkWmShFXtbKA0HLYuYmFjoOjTf0urTIJA3
43PjQNsJ8tWH8PLAc5i1p36JunKXtN5o3enKUdX2s3MCfVLWflkHOZM9zZ46SS7f86IsHXgY1MBu
2frZXzq+2SxYFi9OxGVnv6Fd5s5MEaf5wG6a/NWA11ud6+Q+YxT4Wi8kW+f4XR0/apacjzR308dy
OMfZMW8PfcNW6grnXdfBx1708rCVgUaWl0K/KbezfLROnLmTRg3sOrLbphgIyydF8rPVQzLLT3bt
UzdGgzz5xnbH6tj/aMuxuVrFncpM52tueklzyBMP3d380OauXh8zNogCebpXTr4j4AxU+avKzva0
rDztkaL6GIyHZN8z083/fjf8ir+p2SvSfmZdh18yPBUTtdq7VHcL4zCsJ714TNVHLQEYhzbol1+u
HjqdJdvDv5FHDkcLCPt446lU6gEgwULesdFyyGxsFz3eyfK9co6bk7yfUSXUb5YZzlVgq2cLWNbp
tqklwhuKJ7wsbtOb3th+ml1Usg9SbwLC62qyqwx/FebVcb1szqW0TsPfrdGnWqEIuTiLbSlQaYht
OWEOBiF5uXLscQdQqKAIt+wKnrEqJBxYprBjSkUqg67eKbovFN3brGDjheirCs9wGjlS7lafNnqR
KUoWdOx3KWyQNp/YvPZb86Guh25xE2CzjVeTJpPc/OTtXqY1dDyquh+/SMwb9m55P8unUX8eqRoT
ram+onij9KQSlZe+VDzb0u+U7rflrxmfJ2hm04V1VvkYwEEZ4tK3Uc2LZI+ebF2zLhTwDdbINj4k
2R/mz1k+l/qv3od9wrPpbc8Jq2mT+dh3gb143Vc9RrhyFSWUR0AtPx2/Cyd9YZJgB+t1+C3z04B4
4LC8YGlMziyw43jRyqtdHqTpolVa1IB7agckf93OindalntJ/DoNoeiuY3+Xsh6IJyXpwlq8mO2z
sfxmw3Mxvc/pk7RsXpMfEbZp0ntn+vnwlCWvuRQ55Udu79QGsnjzpMxB0T1arKBNyoDkz3DXLj+r
dGyqqz76cXIYFd41YoCJqWrBFtJFExUUaVjdavYd+d7hxRjc1f51lochPnc1kc1Of7QA9xiR1ARQ
n1w7DRDFlMX3UHHW1r3WoNPUXc8SM9nfpvayLaVbbUcJFKUTZkY0mT6PsOJ8tdbOTC+9fGoC2SCh
DlZ1cZsXmanH4qxWzxqbsfLYwKbpIayhXW4g9RxlGpyqzZcsuo2O5gb06DJbobbuE/GQzy8Mibk3
4rZQT8PyCCPbL/AKzV6W5DDGBleYByMZXUJg7maX7PNmly9IaH7x+/BBx6I9Oli4HVc3T0b7Mp9z
mxzqUpm3RfXBJk0VVA2ydt/32JfofiqQH945b53FE10VTCZT6Rib602+xIWoktC86jFHCrt5esBH
OhR3sR46lk7vSJSgTGevzTYPufNEyhGQdBfs8j8kBxNz3vVe6f3tMWc7+RoJs05xFaSsq7pfd55p
78iYtXxnlJBA/N5h5WePk30VSNdybJPvDk94iw5mvO0ARsvyN+zHOdJ+en4hCKHqwvlSUG1eDZd4
vtCkkiZRMZ9Mw01UGoRxnfszyCY47We9PE1TlKc8xG4pPd0i7upjMn9jlAV5uHbn+nMZDs3wVBK+
Lev9TG3K8bOCYPtsG8GKoZT1ijIZRngVd6kESU6JmnFnTbw3MNc+u+RpKO+q9Z5yVKPtVGh3svQm
bDtK1VdH3A8Qepsmp8wEGMDcN33Afk5r87RFuoli+y0trpDEb5WrDHYdCU0w63uDpjS7/irXe50d
7FYw1X9uo+01djZwcACEvA4OBzD+KcyzHwhQIj5r465XgynnZWej+65nViK/qHxW9vpjfdkYhgcd
5YQFrD488rv0taNlnU8iRE71gyS9loufzTuunLxG2KLcusPJyRU1Oy8x/abwt8RXnQe9vUj3BEI9
raFFoJEW9Yes3reUix4rlVhp3nWU9aR9oR7t2TNSj0toaU9T7ScfwoYnPN7dxoW19iVLI5sE3jnp
FCtLWGlrvJ/7Z2Rki+Uhl7WPBgMvg5uqXOaPRHm0NeH2yaUDKpZSIRqkO1SzxM1w9ainTgHEYZB5
2nAVTpSX9ybodDnnZhv0KLDDJYdieLzVgW+NX25v+GYfNYxhzv5iTx61OL5TQ4tUAzHSM9RwfYkT
f0137RZk3/Oku4QvsfowJHelGVbxXuPRgioAVGbDNvlQF/cUv2guJOalVGcc5zJQJvBc+yHzY/4O
DAbWvsmf5k/9Xic7r8IBEpkcbRADy2ND5dUj2zcJZ7OdyP3GomTpmovrOHREeRrThpRO02iipt8V
ZwWxkHre6jeKoM78s8mR070suqcCO2t8M7u9l3yhrAtW85wx3tp7auXFystCVkWxTlSGW/1IDlA4
5kiGaNmOVX8nqVqAm/Rxos5mxba7UStlEerFu0ERj+o8y8zfOH/k2y7t7icSS147iLqDmxnB+Att
j41FIqDWA7uObultel4I+J4K4rQYfXvGdYAkbjELSrw1IGdjI52qJ4USmD0dSaiUanMzhmfU3fLK
47O24dRhOjfImN7mZjclZOasZKR9d0ghEJMuHz2wPpRyhJ5XpQi2S25/S/ETyDMQn3AL/lB3ad9O
e2FtmooIlzoLqtHfze1RWvy1eKmQw8zRzCTyow6RLvX70ud0IOkfFHKtZY8y2SIbfKATRC49Vq/O
CUXjd/1e5xm0gkW9CCOyCNAS7kJIElrTN2L8wJAUyneBLhnLMCmCwXwvBLoUrwTAw42K7qbV7lzU
fk55s80vKtn7QG6YJC9ro/L4goeYUqpdCppEvK9aS/CoiopaQx9u0hjUen5W8vVL70doe+v9wr+3
0UP5XdZ9Jrcjnx5DyQ485MEprC/OcBZvGrm2xjLFkVHMz5mdW4FqyWZoNFPuzUamyr5sVlvqFcWm
7LOiB3ST9/m1wfRKAVduKeWCIZsTN6/l6pIJSRzqEWgpcw0MPk2kKKWky4e+X9K7zciTyxDrpGZ6
oQMIUEVWD3tNHmaqQnm8hIaRFwd9afaGPFOqTx6Z87PPRTnv1KS6H8d2jhosX2gpqNjHUB5Y0KUn
o0YE7sxerjeSPy5yYDQikMsuLAB04go9g5i2XL2xny3eF2tOD2uVPUqWui+r3i80tgOVaj7GWw6d
CvlOkmqa/SjND4m5K4tZDaEMPFVIsU/VZl4Y3nyfNP05H4ZDrcX7vnEepo0iZbER9+bLPjXtYyZb
v6N2iyaK3girdK19BdAxJUHpe0rmv0zqWK6SjBK9Ix8cIfPf47HarWv/PTl9GVbOwiG1k1ysYRpe
LWiwb3pn1iclJaNc5toOGSnLr0PFRtTnMVnXAg015wefU4mnwsyW5aKNrZT67dRNT3amK7d9guND
vxJg9l17aMr8u1mkLDktybZYB1C7uf7CNEUzX9dV4T4p1O1ZmNSYv1aUi6o81sW0xtHqlMl0bCS5
VZ5pMSsnzSv1rocT3Qvyk3gpEFBbqz1/cUQwselLSsInpmtx6K24lz3Ie6AGaHyssKvmhf41l4Ac
AIINbFaOpBhfjaVJ0zGRmwwX4pBSWZ0to+WQZMuGE9Kb8i2rJmfdbaNci/2M5L50NaOmf1JvjEL+
68sa3KDZbwn5klw0y2EwVfQZDmeSDZ1HzbRclmQdah7G2zpaKwvFLhhwzOL3yTy1HIXEix1lYGxL
Yq7YotifrZpxuA2nlscl6Te9CibR9xQmp2YEEws8WG5uuXrcLuq9pqb18pLWdUW2ZTlr5Vz6Em7+
3tp4VHaFJeKrDeMy+2KYbi05s1tufkyOa1MYnhxn0pC8TnpLc3ydYjRPRdavARSK5haGxDF34obX
LyiypK1MFx412VWrOoob5VYpe7BNgF6CSrIL8ilJq4z0XWmxR1yXTI3718TS47InN2qHwQ7qeIBm
2hdKHKVZQ2G1zsalA9IzD9/bXA5r1Nd69jsr+fw3zBknhPT2iJqXbJVrUq05a/K95iB+z91Rsp2G
YqM2zsOPsqXavI9HJdZ+LLUwJN9ZWwlshpy2eZRMjhSOq2ZlnjRnOuh+VV9sr0QHtBBx95gw9VXK
26PWGPrglrPUGPveVNqd0pfJZc4YQQote6Sr0VyIwuSF9urQHkYzrRCXOhQUBE90HQLAwH4ucCag
bku4QNSpRSr8Es0nzRnVvKbRNi6iPjrjpuZPxmo5MAOqXGVbG3I1C80sjz+qDOai3wkj/rDlSfnp
FoOdv8pqgPtlNXAG3ypwrKM1jfN2p41yp17qerAP2sj+vQr08021Zoepypz8GGeFVAVqVy4cBVTj
mHmbNFvEeXGmTkGLYIamkWUhgM9XXbTB3KixTzE9e+tqLflqtZs/1JHjDFQhkHf1Z6ltGKVtq3JQ
gNIYTkCejLTJyjP/DByErOWDM+Wi/Ha0jfB60/FzRqmlSJ9YHaRbgUGSr0OO1hx6rmZkuyorU8MH
X4XmckqWjIObquteBzGV87E2Vyqq5jqsImr4QkPQ8AA29xOAG/C3+lQkfo2AlY6FknmeThkp3yb8
GYyHlwopyBQr5ehKYzvCNk5KCi19Lo1rmHaZ+R1P2gABd1gMZbc0cpxSYW1YF7XRmt/ktK9av0Vs
ezDXRiPf7PuNs87UqPhCfcMMCQd3474w5x6tu1DOnHBBl+4brZ2Ctdso7BpVx3Pd5HQdREMlRO9X
vbK1XjlnQov6zaGOp7CAaPclZNtkZ6nDuvmG0LMnQ6pMIq9upqosTX3dsevoRuViyzByL5YrmPYs
W63w1QGIebS2TvZWSpxhU1yn9fxJxcM5RaDJDmqTznttaqdtV6x0Yrz0kF4pCeE050TfGsVTDbUa
7rX04OSx+EjydDvTRjXGv/bgMOVeraCGIispUtkzVkNvfaHPyhg6NVv7Tq/1SX0wh7WuH4zGRsOD
EMLYuuqgb8KQ3pNeyOvfkLAbXMZCi1vo4aLmfSoq01g4W3TMr1Wzm/XEpB8eerdOtlGBbDYRxjZ6
b3f0uunWSipq8FPmvVOlXbVjRCmbPgzm9Y2r2WmZ7BuV7EhBxrszv1nJNGTHOYFHHA5wdRqeXDiv
gTFZSuOXZp4/Qf21KJdwOU1X1UdihK11KjbrMm7IqKtVStYASMZKR6S6AvdmTY9/x1E4za42ZaFA
+27mxuvrlTLFFMsl0MJ85TBiktuFNtA5Ky23A/gp3HIcqzWQFLUUWL4Kh3qTFlvaTrMXiq6KtKH+
4kJoyq4xO3ndJWOs2VTDq+WhSPShOAgtS7JgbaytCWn/UFq6kSuWRaE5GW0NqHRIo6alSsTRtgsD
L7FZ3fo0REKD5M+Y2NWouZ3g5yhZTJrFFpConZBOTKvfHmIGrbMfLmsyftpmnsw/vUUcuatzZMYo
vDGwiF8QuRpZpSWson5ojBieXFgBRdf3TbexP51UTWTGd7+UlKPrSu2sxDeKPk86DmlSe3ivjW4W
NF3QAbR8pFLb/CSFKW8P+TbOnPwUa94GWKF7y1+1ehw9Z2ky+UXPtXx9SOKMslfRod0Km7rnKLyz
1Ml552BS4cFIaGDKXZQlFcV4fDDCrfrYFP6QDFNOblRpIhwV3czpfYCZ/2ZmtfMqTyslOkcuHAM2
NO27nD+Wbf242E7LyZEM+reFr3Ns6mwVnmkNbRLWTA8zNsJfkPqIBWQI9YnGwZeyaFgE1g7hQjAZ
VvvVbphV3GpZNwjURRkbvqyIWXiSboykkCOWsv2SLvMQ6fFGNXoUXZ77da0N4xHQraivY6cVzr7U
msR285z3/lTbuRiDOF3VzTMnbo7XiGKGsGOWeRnwNHJYR9OWlAY0FdnbIR3kxQmkNZ1oGXU2Dl3m
tFpxgxiiNtAvp1YV0Ly/yjf4/grKXHSUfbaMLq5LJzV5t1vsppMe263Qbc+uF+jfVa6kKcf3o6Ng
OkzMHhT4wpNPk6XlCXtOOZTKa+l5stOZ7yDPzvRVD1KThFtJPbdN0p5Td3kb/CRX6e+Ix/wWALDm
XbK+15K/QZnihVjIojHYx+ZcL6GkIKEO1CK10A4O6QA7qepe9HrlS52kepUWFm2jHGya0ppSRdUg
OsGbSK3cLlv5asks4O2RQd6V6uvWLpkvAYVILpmaLByEzL29PJh5K8fPzbjaNqfDi6nw2CTy+DiN
9apdYQxZbSADBOE8rkhyEjrbNNvqycZJNgcEJpVzLfRysV/VbbAe8taQzlYF0IvAQeDY3tK8bb9b
B9cgp6sMWfqMTLmlxmt8bbFWUcAVLRFVEiZNb+CUHlu9CKZV0sgYZV2e/XxTa31v85YNhySBMLHn
WRbxUUiG7tB5nthZSW1BxOVeKcSahwU7wRBtbR4rl1YuRumCDGVW9q2uSa3bLop+bRO7/REkZggM
Sv0vV5fHTeQGvOmR1m+V0gfRV1hOiBN3DFQphTdh/rZ2+M+mJ6dsFoUWmKwb/9KCgDJsxDxxEF7E
nRlMSZqSbaarpL8tLDPFjjHgrbkj5bL6aJvkbPSbpOfZMbR0HANmA9Jt39hGj3VBKNSFJzMba1I9
S7sXklb3Rws0iojWrSVmklbe52Nml6Z1UkC90xO0WDpUj2Qm63YIeLX9JBccpzqOvYqAebmeKpbC
X+vyhOut5+TE1NTi9P57sdqcM+chpxctGwy138vTZJHJ8Jb2vrKmxcRNH4z3Ye50NVIXybA/1Kps
NRrgRFFTGx6HcozolpYdv7eHtSUmUMr6QBzlZDsHXBR7Wq3lRReIKkMxsRalML5IAfjqkjHRMLPx
DpKfF0VZi5VqbKmbYjfp1UoUG49SNkatISan9IpuU6nxb1vaf7flkFcfK603/XVIWhQ0bpc32fhU
mEpHTZpEwZTeplka50fN1vg1Hoh+aX6uHbOltKj02kTNUzZrc59bHc0OabfoNB/ODpXFPHea7SIk
VZ7CppxgfTQZgs6rGNq8eeSRa7tIhhRbPMmNla9kF3EKjH8wJkGkbdoD3R+qvJL4/FdLVBYjZqRM
znouAr6tiPe26OxTL/OjkS3pQn34L7b4uO9vYgge587hCN7kda2Wqhy9Wa80x8uy1gSczdIq+f+h
Efjf+2BphFVNPIKMG6nGP/tgs0WblqJk+PnmUKIIjsUHpCcVctXNnlS/CKmS/P98JKQmCyqTav2b
EbNcBXO7tyEtFLdKiG66j7DHhZsHYuSBA4vf/zQL/89+e9xE6On+5wP/CfphPSVRaflAWkqTwvI6
1Dv/4Tv9c5jkXx9haJYBSxht3D+JCVAOB8289QPmlkUpX2eYj9J0XU6CmCaTHhl5miQqX7pyVvs6
ochYq/37ZFTFFv7ff8o/e/+hW+gQFSHdGw4ApX/SWkdaYspqJsrfaLuSYvHejWiShLA1V6bO959u
5j+v7b8+DkOyauqGY/6bBEq0Mq/57eNoz7zVH4A3eDTnRzO1az4QGh319/A/DWr8Pz/VcmxLpiQF
puIfsztLhXZmXBs+lRr1ohxj8+f/vor/Nj32r+/1vz7hdpn/V9P/QPxoLHKru+t/k3ZePY4jyRb+
RQTozasoVyrf3dXuhehpQ09R9OSvv1/WXtyRUoS4MxfY3ZdeVCiTkZGRESfOsTZxXv6lqRHDd+iS
QDXsrKc8J6Ym7Q+0cZ5CvX6YauPOUO4aAMV9vLTH8nCv5FwyUUabTbXXRziXeoj3x++A9VfWDkGS
VbmzP9xetzzrgCkPFTfYo1CJgi1FmrtJjqpRnIiWK3p9x7I8tFr2hJjETlGMu/4UHHR3iYJMHl36
j0XuMRskvuoY0uhSjxiOQpYMd1SGtgOwlFF9nACHGZ/t6bRwNt5nCy5R/2J5fxuTZpeAwhvqoGGM
VtFDsNMHRg4CkAzt+gRKkybWoka67Kny8qQNnUzwuZSoAO+U3UPRAPvs/+msnPUfoXAGY+D9RI5Q
2sE4GY+WFyeghWvHuTPSNH/guq4W5inl7ySswN2DZJlqMrYgXxT9YCARUrQQtUza92D8EatfIz3l
uchAJe3q224oTxXJxqTTpx810lcUjUGPgzSndB1S8uzpC982I2kpWLZsR9q6pnGpuozY6XTFr3XQ
4Sq1mt66K8Ct0IpQ7Q+Q7u2ipl/yxKUVyp5YHrXRoU2AmvtGeaZa/04Qq+3A1rgfNT/06Qc/o4l1
e8FXnAUsGJJL7igdsj8baeLLsBYUZXVqT+BGBOedsArSY9oDL44qOHHNNZQN4hwEnzpf3epr27wT
0LM7Z337d4jvd34O5Z8hfV/DSaNETXvooI81E+eFG/xSnUbdmUWqrcNAc3a37V3NzGJQKMgKARcd
BXJDGjpSeRtaSsa6YQ3/akfMba2c7Ym8I1sxJ4nmTGJvyXgA19w2LJ8acY3ohm66qm5AUyPHU4pR
ccX/A2CPm38csuCT2lW/ncjvmwIFs7fbxq5W+W6NuSrTQT3mWgc8JyEIqlo1V8mDu7F3MRwMjAX/
6g7jFnlhX71fHueS45tsUvz72T2pmG4fhTEmg3rwK2qReqktJFezJlxGtOD0Fd9QOqSjB+t7lkwm
9DKghibbBHl4/Hh76+R77/26P8uaJP8wrclMlbIxSeeLkqw78w69nm/Tjp4+Cd/gB33xIUfJ5rZZ
+Ry8mz3LMqSldY2VGK7IY5iqBvr5cmq+eRbDSUvs5YacQrwbwiVwRnJutvHyM9VlHHhtS5oW5jDk
5086ZYjH/N75GOyYozlUn4Al0QlFadu9Ux6bE+qQq5yykx/9GNfUmQNtDRmuT71ocehWUva0bH6b
IK3WoBu3BPeh9NvSjJcvqtjGKv9j/HQP43f7j/O13owbfTP+jn5qexpum+EPgMjsA2jz8okqzAaU
MGSM5S7YjAtHVo7M/BxH5YLjFFnMmsqz1M00DlHTAeMu6uqvwE3Wbc+rMTfNBbqAq8tHNiRdAccg
gG02xVBzYnw/TQ5Hw3tOCuOjG1X3ue3t6fuCfjp59srV3CXrM6fqYplSYhKKLuKROeTVeOg3MAPt
AASFqKzbiDtTAE99b+18uu3tt01SKbx0woBXEo0jTFb6S2x9qZHovG3gOtrqPHocD65fyLhNOcqP
sW0GCi8GqDIpLAJM6BjOjMA7HDUI35iruW3u2lN0qFYJ6ybPZwsqi8v1TJBVJy4TmashVPdhmu6t
JllZlMb/uRkOh4PEMdUepqAvzeRVxYuRJivAmp2T19tA/0uNovVtIzMPHlEDMNClxf2RjZUWw4My
aj29Q3axYqIKsMG31q7vTzQvlXwq7s1Uz9Yak09ep3+Je49if/ZzOsYvZZz8OXrDj9s/5zowXv4a
/XLNTWOmqeEyYTEAg0ydYQU4Y6t3zHcw+3Xb1NUsNLzfFyuXYv8QW3ZFFY/9BXq2A2OLsoPiG3ug
2rC4Jz8QjPXDZSVeVnCeAgmrNj1Xpo91FyoU6aueUqVoT1bJCrs0ZISk+uTo7hLTwMw2Ai4h17Op
7JDxSR+VeWSarQ0HIk2te71zVq0C9n+InpVxieVnzpTuepqLFSrAcqZjItBlVBZ4y6OpMkI4+Mbx
Z9M9aPHL7c91fcZJpyCG1ylzcJddnYamCKwstEya0OWhayhZBQg7rilhPaEHSjKZA1C+bfKKOFKY
Y2AcKQ6Nr6XLGUhj0V8POwOb5tdR+Vy6n5MCfJXyMBgblx76iEpsWh+3Rv/ttuXriGmQrlPL0UzN
4H0nfb/EHk20ek0ElwP6sUzEFSvdUoaF9ekze/qeFoiSnODel3zRQaTzWHujuVo3a7D2d3AdMIEb
7q1tBeJl5d4ZO+vgfqVT3T5Y/nhn3p9ecvRAAvj4fy0QPQtbl+fCgEVCxVvgCOJ/pNNYJWrfTzq/
ZSiZZ9ELBhdbULG00o8+Ct3bEi2ife+cmPgM7X/KxycEB3TNo41FVoKqjdios2y2DkMjQv6LdJ2p
TaX5ETQfb3/QKyaLdwumqkPwrBoAe6UH2NBYZc6cnCkwx/AEMICtRz4wYV/wgjIgdlqfvp6qtboV
mjnLydZ7MUDeXuLB/9kXx/hshT1aFameskKjpfnl0xQo7pytYD4vom2a+fpPbweUfvPf6M7NGScQ
QbrDB8aZZT9rtJHQEWXkHDQXkUbaZ+to29wjzj3cp49C8g7B51X+UVH2zCnd3vnry5q7TXNMXAq1
TlQELhdOI7Q3w8TSV8YI6cqz0765SzTD1yGQsAeaj7cK68OBLk30WV06KdCAVWGC0vVwYfug19Wh
MZOF23rWEsQVuuD8sT1Zo6dpk+ikqVhKJwvt1/IOFBKEGd9PtrFAnTyTFxhi2yB4fecWUiWH1Z2g
7KpwYt8+qv6wBsuVrCMooxnBgjgA+ZxlwqSZTwVTM8LKvAnQcpI/1YlzOXQdF70aMuupKfuYdzNS
2rcdYmYPL6zol1/L7Umz7RIr4Ce+Oeq4PTHU1NnZ2qMZdtvU0oKkmAbPyJC7Iaas0WPkErlF/Yeu
5LvbVq4jJ0A2ThVptMfxkovi0JGYueLlOoN8h7E4ROpDj3i4hRp7kDwb5eNY/fMtFBa58WFRcdFP
kc4UxW89zSchM6hDS207j5WT7MzpA3iJBYe/Yo2xqUqT2FuaxyPBuCqkFHqaJS1JKJXb6FPGtMDX
4M17bu5q/+hr7Yu7FlyfowJ8eUUb6alZ1Om8voovfoAjPV6ywrJFSw6Aw2TsMrjhVYhLbn/AmTzj
0oa0n3rhjCoy6AwTbDpwtVvBiE2vyNnRnt4skoZd1zwcURHg8c3JpigohauKQm9sa0z1pfkfu3oh
dvhp8QYGdK2BCaJ9urS86xMnvqDLCx95Jj6hdLsWilq7AJ2AKUNiAiZtX8MBofYkNvF9AaVHLJK6
J9sufjvWq5MxKdzGnxx4CDogm62nLZyXq24APkW4pgkJFRDFJbnwAIaoq5sJKKC5M7Ze6rtwtGw9
X5QXbND58BQs0v/PbYGBvANlWKKbIwdufKeDCU4M2TrHvyZKTWFb/Zo60Ij04Re86Trq8FWBCjh0
BUge32/j86ve6+oxtYBrBm/mAdIsxafgudGflUd3FX4bdiljQ6tFcaolq1JVwykUpdUcrOq7YU3L
dW/BNMBbanyxdqKubX4RqsiLTeXrjUW81UWFmXsKhnw5r6qtrC/rELPmzj543Upl3IRh2uduX22G
DVjYBmLqaKU+LH/T67h7aVr8tLN9zgrXLcIetjj0Me+0vX0nqq3lrt4vfE9xS1ymbi4K5DodZhsN
oivCQvgQtVjThO8gwUVmnqw9337GlO8Xj0uF67lFnRuTFgXDhVlQJfvfRd3HuwZdvmXhxpl8WCwK
N/Wo/UHfLIU8FEfCOuqwM/rTtnjQ/5Tfjq/R1l5DWL5udi34nrvGB7oCfezm9obOL/Fv01ICUNPI
yntItN73E5kxJM0gy9kuSQ9eXxyXK5Qu/9aG26IwMePC2NMhwFdXSyd9yYT49zMPLKu0Z7YAE93W
QNN9fCO/t++4JDeG7267x/4vfSmdnrmQL5cl4sCZTaYbMqMdsXnaaNvuJWVmb7wTAQbMvq+vs6eM
jkP6cXijx1W/5B+X6Ldn14xsGy823sa2XOsbyj6Pk0msmcmLUXtJhz+33eM6kLHAMwPSpmZOrQ2p
WOBQK6/VUOyrBroYcP23zcwk2Jd2pI20CyPqExs76edhzZjhLjwIJtdJ9AB9c8vM7UIgWdo56Wgn
acWM4PvCDHJ4Wt+MRi6sSdzkV6HqbO+km/5U5H09GaxJhCr1MX61Kti5GFBY/ccpk43yLWBGtvZ7
Z0XR9Lb52YN9Zl26guxjCFAtwHo7FgwIRA958VnnSXZkNFIzXo0Gb/1+2+TMnrqoYZu2LRBN1zAq
kNOGFg3TynMeYyg9dGZkbluYcccLC9JXSwfUJMBlMr6Xht06A6a/rRLTvS/03v5425T4U9LX4/VK
CYaGJXUv+f2lwaSnOko9rUKTeUA39vPTY8NQQactXdtz23ZuSQrBWTX1iZU0jAKXv1Ljo+cuFAtn
OqI8hM6WIgffnhTJjTBQrZWP4b5YI0qg3iXb3D+t+zXTbsMKjmt7wf/nN5CwxDchMsl1Dmt0A/g9
2cDg9EvPqOvAsdgav7W4XHCKGU+HxZNOCp0qk2VKsYOut8ZAkOBYGmzGnI23QQ1eHWZMGaq23vS2
o3wXNWu7zz/ddhFDfJkrH9Ec10FzAZU++emnBmYLiL3E4aEQZLzGQ/ZjfOvuijshrkMjkZsA5NQj
hYJtvzY+u/f6XtmZz8V99JkHhlDW+uCs1fulcDoTeVwHhSndpPDNaZR2JJvi0YZMfFr1Sars1cIt
P+bQhP0craZ4jiLApTCyFJN/ezvmPjhcrSpdJ6FcKddpQwpqwDoj7grPbl49TTk9TXXfPZauysxz
7zKle9ugCGHy9kP4bJi8pfAyGcfRNV7Zhyp0o7HlQabB3KsHj5DDZIW9BWf8xFjG9rbFuY3l2cbT
W+XxciV0G9rqEIUqPp0nI8j0KXLum0FtnurCVP9Ehtk/VDr94n9hlI4UKxT6rPIl3+UGvVG7nVZa
BysVZIiVed9C7mMy+JlS/rptbTZauGfmRLg6y2ngGFPU7oi5/0hf2/6gv8ujQQAhyrHJ9+wtelwK
FnOBXegVuwYSDx6w8kujTCtaJ43pKWgPerj8Ts4q7NtuZ3bwBNxe36yXnlkS/362vGay9L7UsSSY
oEp92Ez09Nrse9a/3jb0nrXL7omIK+A3wp93xfEbx5ZVthnRwX08fY73p036dIxprCVbbyN6CcrB
o6YR+waTUe/S6f8cIEr18OwHSF+yAjEf2yI8JXDGhe4+7u2FzZwpZl+akL6bafScvxwTzkfIOIyv
6Qf4yXxlAxGjuYY/edO88uLdVIuVqFk3PV+c9B2RMYuC990VIAngttvuXv/WrFYw5PBEU9ZMRS6l
VHNOem5SSuiidGqPSsliMxgFFIjkGquAXfzXbb9ZXJmUuXmlEU7ZCTM9wgaw5fjpAcyKsul8dxWs
kn15KB8XAelzl6gQAqC5R1+AFvvlsUgLhp8ysbZKP31rqWqHTv355OQ/GcvbBtAdZ24Oa+kSSftc
CPdEw50zb9BXlFKTsAUc3gsXLSNlEx7fujh5tYrPSa7fhyDj4yW92yvsn01R+NygdCbKYprydsRg
tz2BIoh8+2C7vvfTAggXrU/r9mvw7P1pbAqo/VflNf9Fe2ERDzsXg85/hHRqjHgam3TgR0Sjtbeb
aB2Nd5B3nZyFvsXsRz3bXemMdCGIil4sllLqQ7HNd61QMF18S8293thUBrOpoQJ/l+sX3ZTEdVa8
29HgaducgGenPgMuO+OH9RbAkOf/03GG/3zHv03ql/4at1UZjAoskZ4J+eO4T1J94dqdP4dnq5J8
UxvyxjVqViUuQiPaVJ+6F+OeXt0qgyMZ4iBIaAFfLcFCF3dTclFmTuEkFfeGQLqrRz/76H0Id0zZ
bcun5D7awBR2Oq5vBx193lX+3k/JJcPWiqukwqi5GyGn8vz6g7npoBX8bUFfQFsWirbjqnmC7lEU
VFBrXGf+uCsf7Xv9QXk9fRq+/xeNWrHUqyv07BNIDqzXY+BRIBa/6vQkGuDvPtx8Lp+MzzAHIPGy
hIaeP5p/74MU4+nFJUPq4Fet8qVwHnWne0jbbpPE1cKOzxTeRST625IU5tuRIeZeeHDwaB/S+/jg
bfQ741X/Wq0aP3uklHr7E2tLn1gK8a7dH42MwS6ECoPv0Czv0v10ByoXhr0NZKwPxuPxQfujHGCA
Ctfer9vWZ43TrLU0k0onpdvL8wrAAxKXHONdd4y2hWHpe4YNP4X99CHuqr96j0mwun4+Rc1CDNTF
Mb3yIfE8APdJaULGrUTGQOER+BZBEA4Kv3yOniGB3EObAEdR/jV6UtfpWlkzGQTh0x4A1LP1Cc6+
pYLTDNKR7332O6TvPaGuoOsOv8PcwfuJjhWNni1UELtoYcVzj5RzQ9J3hvVBb1MVQ1PUQz0TTh+G
FkxQqiFUNKnKXj8tiYPMh8q/12ZLfUFUydsoF3vcfT3+aH5la+gj/GpjfdcO1iG5T7fZo7qE3RQR
/sZ3lQs0oasXbaxjs+KtLZTrw419V2+VXbbp98bdbfedP61nK5Tum0k/6i4pkOjohNSCSHOPvnkH
M2y/DlbWW7yYI8xbRCJENHtByDnS9WNPedDHGRYht1qLKYWTf3zMweoLsd7ybalmMNN35bHA24te
NpN5kM1cntAuNWLbKbOJqQhtW74Ye/i/1OfpYG8pU4xL0W8msntAngkG1Necq1nBManB/kFYw6kc
1sEBYgcRiBR/QBux/5RDe3n4x6rj5AxUylVGE0GoQBUlxaCy1eq0EfWCbpt+0FZ/DUjJDehBbix6
K4w9+Ld9Zua5cGFOchmLcegiL6iHlHn16oX9vg1+T8qS1q02cw4uzEjfzQRNHCE7wIO21VZ5AK2o
jQ7I8XFwt6r6FA3fHOdrhpSChunUW1KanLkvRfeBaXdCq3dV5QuiOmNWGq/R0DEpUFmyTpVva0BW
YMy8vZ/zKxXTK7QkLI2W/aWHlsdUcwohL6PvKO5stL2zyR8gCSYb+ecyWO/O8rcxGepQawnXM8Fz
xVEJ2DiqBUkN4N6yvt1e1uxJODMkeaWu97EDtplwXScbpCHghFo4bLOOeGZBcsSpq5y+TrEAQRP8
Hz38zvdT+PH/twzJDfvQHAtomsZVD9u4rUEHvhCC5+opzO6IS5y1XOMSvTg7GmHGMuI/Ogoe4QY2
3Cx9GJUX+4+1z3eM/5M6OeuM9xzcz6Of6Af1iLR4dmj3txf7XnOTLp+L3yJd5uNgRpYlttQBCqav
S+h412a/7rbwtB0cEKRJ+WxaW6ECLX7Y9OeIFgsqVn73p/kcMsaOUgREp0/Zj7Yj3Uu3hb9U/Zn/
6n9vl3Ra7G4Mx0p8kOiEMApFppr+J6PKC6dy3n3/z4wpXf1Qe6WI+7ETJ9j+o+Nvb/xxe69nDTik
jDTGqU285x5nBbtId8Al5/EEzQuDx3Eef4mG40IyMRvFzmxI7wxB8ZeUKTZGrX+AamzTaPk7k2/j
LhWtl0xJDwznCAOZW2NKsfIvts0oXp7uQvdPUPU//38bJ/lo0p7GzNWxBKXc4zFOn5phKakVf+Lq
GJztm+RjUNSPdnvCRE9b2FTrTQNtkJXW2w4SxZMOV5u2cPLmXscgIj0dahQuHqZwLy8BN3MaSMNw
awvRiNUA1iT3i3v92V5ZByieXp2XJenKuez2wqTkHYCVB5On2kjeoDPfss22jEuv7OfsSQfmoq6N
t2izWAWY85PzdUp+UjReF6vCKMMEnwHCBekeqDA9OwrGr23uM7EJuYDh54tYjbmi7sV6Jcfpmqyt
vE6s19xUd8W228cPsNo8CV288qn8DCqehCl5qxZnDESwkP3pfNGSP/GIi3Mtw3Ia598ZldsMegJj
HO3XzbHOtpVX/YbH+6ti01Wb/kX/SuAqbQsGOxN0lnSDGXXsQU2I8bCu/JY2bzyh9qQ8K0udgdlU
+9ySCHlnIc3RIOtxY1jgLDR5orZ4qCYg8OGDCplvjyY4/N7QoHfatM41Z+kAzd0L58alAzSdUBzL
XYwH6Uq1tuaf0wd0sPbFF/2nHu6KH9oGfp1/MekD1O9sc6UzFE1FP3ri2A6xYCl+7aAFvh3u5h5M
HhbgbfAsz+I7Xu6qO6C+EYeYsPX+u3Jstkad39kq9PkZ7dbGXEMgcyhTd5fE6ccsYY3wZPkQOvzz
AQrWaoE29JhvEHHq8ocUbtXD8AZ5+hRa34q4u5vU5O3fLBaEHxUVsm7c9dIG50RVW5PFQtq8GR66
OwFJ5/1LQ9/5rO+XAv28y57Zk2KCPek1sz/YS+7aH+UWHm3AOdNnuI8Xx8VnZtHeYaGeCf0GD1+5
r5sbcBN5DrbE27D9cHztnlMG8wH68drWPmuP2ffybSngzsZbhzHG/zUqOeigRhNIDIwO6RFFhmx9
Kp6D8C+3X4Kkip26inFnhqQvB3dWkFQhCRMsnAcdlGYQ9+upPCT6p1wvfGtc4KyYfTaBsv2/lUmf
zkvditEuDCpO8amCR3eEXt7TDhMyKla2q+DQ8tofJ22Emtnbe/XzgqvOJXDn9qXjkFdqnOnicw7P
JOT06uJXJEVfyIr9ZJ9sit0SKm7+wv57xTJXTJQ0TB4l7w4U7FA5eQtfV4rfrL4VTE+72+JxcbBm
/ny4kLQyIcIYtyUFn9JU3Aw6p/Ed7HU8iP6HaHya++XJkLlKIiOGJtaopooK0eXZd6DY65DXhHd5
B7k813O9Pd0JS+m/CqlnlqSX46nSvBDOHZTHHhFHMLbtLn1DRMh3XsOX48u/6+peLE26g5UTQ4aj
+HLmrt+YfvJV1IQQ1FiVTyLTStHB1T8s+OfsgTxbpHQb964Zq0mJzXhcOe2qvCu34cb91RyGQ/Aw
+JAXbgQNyEhQtZfC+GzUObMtuY2mNtYpF59S5TX4K4ooURv7YN1/i57srxCk83jdNE/pdrHaJzby
KgqdGZbCHcsNmjrGcCNern6BUCLzvgMTTZbf/a6/RLvbuyyi2i17UtQbG7PxIrHQFmhA63wpclic
nHxVQe+Zd0uIN3ECblmTQl4RGRqgJ6wld/mHfBPc/WzX2QfYZNZLj4Ml55GCG2iZyMoKLNXVBzNr
oEpHLco5bRJz3PUQtfdBend7J+ejmwvSCoo1MUMiHf9CO3pJZpHAqchOmBv0NB+IcBudcRUkPvCZ
eGV9hk7uW7+Ed541DaUA078AI5m4k75ilk5FB0EJIhlrBERRkuPpuuEGY2jxZDI4QyWuOUKa4O1v
r3lul03eerz+mZ5muusy4gHv01AJgHffrbg3kcswCms9eNHTAOokRpLDDhYmcMXBkz3IgeCJEVyd
YR0Z2ucqaTYknUV+1RQF6mQ5ffRVcmqZmGx1x13fXt/cFQmvC8xS1MKvZ8jysNO8ErbZ1aQrCGyE
wX2UIlRz28hsguwaUH9RqWXsRwZZBXqdxXbM11MPiJaitAEvzjvI2vrT3gVflvu3c5sIootRH8s0
GJ+UPhvSGK1T6ggEuKdgY06kORnKjfESsctcEOUkiJsQWjPy4Uvv6KJaV1Dd5LR7KKabnzr305jW
MBYvZFJzywFlaDAqpoGQkx8YtZKZoe1BXlsWSKNbbn6Xl+VHY1xK7q/XQyNGZZKQ1wxTp3LnB/hd
CQ0sdpLARketLT8FRdi9DEZv/nCOxXbBLa6DJebgYaAXrYLfkHGbYxAwsRigSQr7uQ9ObWc8ea8U
FtbRxvVv27r2c0xBH0a7gLE7GDYuv5QWGqkGFyimInU/ZgbShspf/9iETjUSzLFr6viddKPWR6sL
hgnF3aia7qJxOjRVtxCNZr4PJnBs2EJtG9TU5Sp0Bi7sroOBINCpOIcOBNUqEkC1Dcs1xNTZP980
fE2kepS9aVxJpyhBuCN3cyTa41N75/b2C1yazUJsuL6egSIQgOjQe6xKPkJVmjdFC+kP/Et/qd1r
miHXY7trtXubin/xgcQ8Hs5m63iDtHstpLSefYLFxDD/eOOf07DkZDMlQhZzZkFK6Eq9GrW8wIJ4
PxbxmhlSpJGJdTXUbiract5meQBuJiu/tCo53tHS2rIQ7Cx0vl6P+j5vy3uhSZQ1cAmlwUEtgBBV
H5EZvO3wi8sV7npWTUqdvAl4EqC1yeCTa2wDd13v0p3I5dDmQ7DJ+g0TyWJF4DoaXq5XygV0o2lr
I/nfXR4ZKtHBCf3HLNAo4zO6uRARLyO/Zl317OuKXOFsuUU5WgivICt5DPOHrutQzc3Rthw3R3QN
jNJ+WNhenb93mQmwTkH4aJsG87Hy8asUJwrhj0HFERiYgGOi1ZpCDuwBNBjVxYG8merHpT3xe87W
Z0/T4JzCdoCTzzcPulAtnexD5W5/it54CNn8Kjo+lA6Msks1kPfi+a21SmezTmM39Wxsw3697d17
NPg6yuu/VITsEKbaIMIiGlpimtTL9gPQZkbBUeOsuXr9mjaTw4z20q+ad/CzLyCdZzNza2Vw+ALC
wSuEu9yXyr7T3ucxtc3kvsT2j//CrFjsrc2QDnQBmzm822yGQBhrSMmnfrzhbEECB8+5AyR3kQZu
poxw+fGls1xUZRk0LkvN7uI9EmThBrDJ3Wk7/F5mLZy7xgBfiAql5uiMYl86WmJqja5XRz52qsfr
FF2pduW5tb5rTm32EHboAP3zo2RArEUyqEGBcnWUTjFMRVqOfGq1FaR7BWXE6AtSDLtut+zMM3Uv
lDNICOFL0Az+IweoXp9gR0PJJnHD313ovsZJ5WuFgWKji24vcptdmf4KybzXulJa61RRP40oBN5e
9EyYZDjT4q3EjNA1aOF4hAjGGhIAUQoK7mUVqesyh3QGDZ9mYX/nTDEABXTHhMVclZFuRmuNtYFW
G3P0Rxc9lfzN1qI3AD9LBe6ZEAznyt+GpBBck/66QYAhC3IXpw792m0fOtR4a6v3dadYSE5mnp2e
GPIh91b573VCrHV9PXYhY2rfPW+FXmT1kt5Pe/Ul+EiDH6GV9BcvpoP54fanmws8Bpmk9T5HBROT
FA7LrC3KYxKTqlBkV1ZwFKUv0VYULsF8/R6dw3I9YeZQGmCiYOch/zevSL27KWVATlf6Vad0z3oK
QXPqogNujW9lPZgLiexMOi4WB1O6GBTDDy8jQHGMFaFeRv5aqBAuIluZ1H38L7yS9yaDSwDD9at8
rzK0U1Vo6CtZhfXJaPOD0RmrOl8APc75PiYEXaXtMvwmBbMi1twMuol+VTbVSu8Y6emRg7Wz19su
sWBGRgVN9JiyuGIxbYrAvbqq1ME/IXN+24o4P9LNY5wtxpEy/iEuoUSNsTJUX9P6s1KbT17cAN35
EMZf+sWyzpzP2QbxicqDgztIe4d0YxAeW6tfKRE8g5WyGtAj7LLjjsthwRnmPI4mHcNQvGcYEpRM
WXmdGVVF0hi4LhQ96Cca3vr25s19ojMTcvEfFSm7t1VMeAoqtOkjj40VJD3b21YWFiIX4XqEz1qn
ITmIXFDiWrlrLWUpsb/uhnvG+UqkTDDkBZpVHStBvWtntt33SS2eGTDclbW9dVPirt3UP52+vGvK
44LxOZ84ty2Fvqm1q9ZDnwRiwUOKoytG5Vek9IXRLezkbHT34CJ7r2cyVSnd09WpqE4NzMlQtFiZ
r21NP99r94rfUyj+af+sP52ew6336d98v7+NSleYXVmFkuQkWsHgIVO8hydmIbjOJfLU8mCiYlD0
/f66jK5tbw25gzTjSn1t1sbX7KVGq2tVRZBDrtxf6cOwYULXRvBE8xepYGbc88K25DotNELTUAjb
CNkUw4/juAT8nPtsFyYkD9Eh2aq6IyYEGnNYI+YsZAQ8P/g4/HHBur2Cyvz4z8czvAujYt1njyOt
jRTNzkVOhyZRZNKwqT/YNSJt6sLdP7uBBENqIvCIXZWR9DhAGNAlxUFzcN3bD8BfF4L8/AaemRBH
8GwtyNQCV7Aw0axhfXmJ76OfAllU7PvtuM5/ar/7+3/zlCIX/XtZ0llLLTiw6yilSGF9RRTvRxNW
vwdFfxyn4/1og0Oh/xOhBGDUT8Ox2B3tt16vEP5WNv/4+PE7oO+xeVZfl9ASxany8cjaNe+nR36a
dd9uGxAXiXSFXhiQHEVpprKzR2EA/Sv4kFdpB9Q7j++Oar02GsRumz+uudQNmvMalLgERBUqsSuW
4iBtsrRpUabrI1gBEYMO/vkQKk8ah8adAeeyKNdKN2gZ1anblVAUHwM0Cno6B7TTwr8mq4gWHPRq
MVii2m3xXDOZB38fGTvzzxY9QDpbDTrTbY5Kol6i9R24n25/p+uyGfwJFDd5rUAcAImeFEYcj8qz
7R6BsaTmx8RSfP30p1P10rfRwh56Y9OPPb0KHvmRsV6wLf72hZNgm44LRVzIpFRbzka00inQLEWm
vDe35sHc0PZdV+O6/+muqlVxCLfHL7ctXiV2wMqArcFTbQj4omxQDZEFC5OTtYqSH7H13VEeT9Hv
MXSEOOLq5C4kq1dnABuuBRkYKTEDQXKd2jQrCIKOKdRyiNBt47A34Ryr14UdvLWhcyg65CfHuGQ0
yAIifHul19NmIDShIIOmy6GwfNVsmiaU/PJydGEI7l80NLuGKUJRt93nWXhQOp3lMspoOxsnbXYF
HDXw/q2N4EPjHHdOifZ4Xa3jptvk4b0WLLn21QP2/cdR52YoTJClS06njK4V1vngrk6RER3UskTg
Q0E8+WRWwdYdwm6n2U67EPOuUiodCQxY6ETPAIoM+eOnRjKFppVSPWyOv3Q1OKBGdxhCRGuHzDv5
t/f/KgsWxngp265F8eOqV1VWRtnRJXFWVasVW7NWA6RBU2OfI4e6cIRnNlNwrLCXhkEx4QqR6+Zh
ChMGoqenaIgONEnHTWxmWbTyyq5t/NZmdoqRUtNdQhbp8vllYM5ExwXlBJ3ZY9lylyDQXMKjCFNx
MnlvXlp6xzv6tqcPHrRcECd7yoSgQ553JTKWOQinekCLxI9tJS19a7KOUNUjiqIupLT6VeYuxLrh
MxfxTL+mpgU+K5TmcmPVefCpmkq3t3LtUxAlgx+XsYpqZQ2DAF2Jkwm0l7GWZ8ARhz5hzKs8HorI
W2snx95FqfO9ixU/ysKvTpquw24aFrLUa6e8/KVSHtzYXhJbE7+01j8lmYlAocX7Ai2cxo4XdmXe
FPc9XSYCoNyZs/oYvYUEU6GuDJshmXZWgGSAkI0drdNCr/Y69vEJGPESBQHyb7lXa2ZjrkAQDNm7
HpNfRxk9gnE8GKfAXBVKt00iFeDJoOyO/XFhS69NwwdLM9q2CBLcadLrnQ5rHekD4Awtj557O0IF
zjo9FLq17dTky+l4uh9P1TMojo+3j/z1g4M6FYMxMO8gXWZccZm2tqXjYaO1Kk4JNfn2u2YbH6x+
eMqCau22ql8l3n1b06l0fhVu/amjQc8kygkd1uGlJTBpzkLz5PqTC75aKFAIQ1QMZZQqkoSZ6jLp
DDPP9465IMOEgzLMfNAUC/fNVbIi5IXEI5IRRqZ85eA6DZTqir5CdTX9Uipf4+Lr7c29/vuCs5WM
y2CAWTR+L5N1w4jSzghyYP+BoRHNTkbb3mla8i9uiUtDIuadZV0TqJNAG3kikpZHa68dn9qhf9OP
VrIxBnXhSrq+JTCGdiAfCdA03+nSWJ+OWVegirrKNSu7nzQ7eGlg6Nk5hbnEMHBdTEVgE80CcgJ6
adTDpR1so8ob4x6+ouSu/6wxrwvdxluw/mkxzmqJZsrS/OX1vYQgCRV+eMFsQc8lXfKV1ZVo+5b6
SrFN/9SU0cocouOKCuedqcCgYAbDEmeEiJYXCeV73IcLmlIjYiVyxpXbeREfWzKuMvaerLJ7KUFD
AOQvH6zC/h0h6ZfX1RLY7fqQEcJBRmkQffFeldfZxa4Nepm46oxlvzKb08YsqnUUwgJdTvpddEqh
o44+JKm5KU3Um7O82JikAl1R+J3KU6jz7GfFbBZy3WvfciwIhcmrDY4NH/zSt8Y4qAahwI1qUAJK
QlW2xzwot5oe1Aux/volzbYLpUaEnUCJUSG4NOW2Rjgiymys1gRdzByM9bBPIcwIf6nRpvHVVfl7
iRt20aj4LGcH9RSPXF0ZRoPv2lf9EO5F+SP2VW+VPGk+tJXKevH5fp3wXC5U2lNryo7xoGOzWTsr
9TM1kHCTQi5nbuvmv+i8znmWGC9A2hTanKvKnGMNiH4Iz1Jr/YMZFif/VCB07+aD4Y+lPW5vx9jr
CU/xHc/sSclIP4YnRDiwV2+iFwDrw7Q9ln4w7I14k22VDeyLmyRcDceNl64tOHomX5s2xetyG2Ym
WomfwvgBB0pgoySX0mJXK5sYlQbBGtEI5hFB2OCuuh/ty+kle1UW5QCvb5hLi5I/2V2uN32Gxf+h
7suW5MaxJX+lrd5ZlytIXrvdD2Qw9sh91QstM5UJggtAANyAf5qvmB8bj+rq7lJKU+p+mzGTTErL
CIIEAZzNj7vbo1kbp5VU/7mD8O0Qn5ZPW2vqDB2G8Jx1coFC765HYqQ4U0sBpBeZfPiwhVxX+5/C
jX+8kv41nZ/eLPP7USmJkc+cVlW5UcP1eVyWe/vgIwjWfbAfcpPx+58ZgZ/N6icL54eRmfwSJ3LY
QUodpRMkTFZ/vmx/NAT4AMH+755N6OcqYan7uXbOB8HIpirj1dJkleeq4s9H+b6cjc3xx2HOt/GH
86aVjRuI82YE6v8aWml7slr28+oszASI00+e6bwSPhuyM9sgfBk0wwH58u1gFRKt2lpMGx3RrjVH
kMY89bbKovJIbPST7tsfWYo/DvbpyVw5RWFjMJiYXhpz1bD3s9DXn0/fdwsQKXhkmJDwORMlf5eO
iMc2gg4l6oMzouKLoW7KtzJagl0EAuw9tXGZ/GTA7x7qtwFxcobQvERF99MMUoSVgeEYMImnbQKU
e63b3P2PY41Po3yaOq/q0k73GCXcqN0Z9RVszpQyPzV257v9Zj18GufTcdi5kWESFJ5nSB3LAvQL
NjnyqHt/TXNQ6Oc/w/Cd7/vPxvt0GI7h3ECBGeN5yXBwIHsp6U8pSL5z1s7P5MOdReLgDOP89Exw
GOk0VRiDPoyFuKm63FudEdHOQ9Tn5qs4uit/W+beV/VT5+GHi+NMmQEEZAgphE+nEqq7JhUgZMqS
wLH3LK26Aw3Hvs6DvqVV/udL/4dzGXvoRoQzdlZB+3Yv07E0k2Ehlj5nGdRXK8Dz/nyE7zuGMZXQ
5QMvB6I8MCZ/WuwENAO8hmgVbFZWT5l8sdAkmQ7ta8jXBEq+gJcf+ga0UsFz+fLnY/9oYyO5iW5L
QAwQbn8KKzhvltklyBGbMfTZLhoUzZ0kVnrddMiOZqAbZeI/n1HEmUiMh0D0QOXo0+sbS3DzND72
9BwquvKjNtykkOXa/fmT/WCRILkF9wNY2bNf/+nJtMsd2zDQdbi9swdM6YYwu7Mpv//zYX6wPELk
SM4sxuB+/A7NbK3PnIVByg04jZdp7i4Ra/yMnP8HWw1j4NQGDgQog8/rHRoceH8C0QnXpB9z6tVd
FswTWCx7QC4ZOMoBb1CJmC493gMz++dP+KOJROx5Jv7B3+84atCfwxaHtnMmJDos7KDutB2g/Bo1
9c/SEN/nYCAkg4jnzIOMDOB36puMthUFRntCXy7auO0qLM7N1eoRZg1UNekH6CRX5cXys3T7Dx4R
3Q8eiiiAb39fQ59SUDAqEAdmbBKFK2WxxFEeTD+Don/nFuDpfLQeAv0OZ+Q7V0dwzwS+xDCJhyZZ
sP5UzmvtBxlGX9mfiRz+cC7/ONon44Yc6YR0KEab1uro5812vO723tYpxicP6greiV93l7+buv96
W/6bvourvxsZ/bf/wc9vojeK0Wr49OPfTuxNCS0+hv85f+2fH/v2S3+77N/57aDe34fTS//5k998
Edf/ffzVy/DyzQ8FH9hgrsd3ZW7e9dgOvw2COz1/8t/95V/ef7vKnenf//rLmxj5cL4aZYL/8vuv
dl//+gtE2f6wb87X//2XFy8dvncSfHjn71SJ7770/qIHfN/9NUBq8TfaLqyBM05jfj//wkt+Dc/p
TiACsb+w6H/5CxdqqP76Sxj8inZYsLsCiYkmqt/CKC3G337l/XpGnaEEgfoECoyE/PKPR//mJf3r
pf2Fj92VYHzQGBKG+xuXAQVK5NohqwdzjjsBgO7ToVwO09wyrwXJfFPfOhoQ6aU5uHxa9e7jtEQZ
jtmT58RbUpIHHo7bpOqv0zZCa9ea+QnPJtKfZMB0Bpt92UPmIK8l2DdZaPLG5fduLzfwlwHJrcWW
AiwH7u37pHHARHGuo7UOewQIv0BPPoBaor4fRhND4bzqobXHL6wjSSZteDt6INVMpTfmqEiOCMTm
A8pk9wiNdh2ASqKK/Qx0Xk9D1yf5OLmrOWquCF+uJ929p2kIqpXStvnspsfGQp+xY2LDiHhpaYtW
A2TyEvD0xstY5VGKyh5LxDPXzwtrburW1pmvJfLfrNwnFEwTskmey3J8CZU+NJN6IhO/1e22Zt0z
rcyd8NMhX+ZJHtqypgj76+m5opHKjITutJzYsSaiAeizrQ4t6x4pZEkfXFlO+cLH5RJSEGDV7QZ9
Gsq435Y9vzVeXxa9vqtY88VR/F6mbjY06pmmlOSj444gUcJkktDZWHkXGuZkI2xKltqJZrr2rkPj
35sF+nvLUNbZpHV92VIEQWmwK8dUZha1wqLqljGLnKnORxGALWxKng244tdjWt54vV0yGzwE5DUm
qM3EYRusJBy+RfQDXkzY5LbSIIhkNw4+5U0JGJ4jvR4bMYIQxI2zNhDof2zX3pI4eWfKm8jGL2xo
Vm6kT1WygD0zBJ9TAvHQtFuWNYv4qjSErIayfavsIwF1Q07lFWv6bpXMXp+DC/hrMJcH6HA1GVo7
N5pE49pnkAJD42O6C8RlrYi7akPwx4GYCN7H46KHE0LNte7AK+VXTQFxnaeUoGgdom/AtI8dsA+4
qNgJ2tBdFX5EXpPuk0bwrfUhCD34BXXbYT3G6UtMupOB6B+n5cOiG5W7ZPjae8FlOug6m4FxDNPy
60Q6eHc90vduM9zLBbIiTOBwblE9lQF/stpnWbXciabJgVu4aBb5qDTfJm63RSPWKV3Kl6ANLoy0
9yTsT2ntyX1QowZRhxBVCsfDyIGx1wasOkNw6EO18y29DNrJ5CXx3iYrssXjzygaywz8uGPRz/Oa
anpSQ3ToZfsEtqMo60T3EpKTTGH9Oh0OK6rjMHMdEEXiZqbW3vZVvQ/xgsCGBa5TzuMlN+SLW/lX
qsFssrAPtkOfvM5Y/8Uw+o/1AECAbos+nQ9es55N+XXx0jULEQs1TNOMi+UdrSN5XN1bmRxLKb08
hThAJcYDSh6estf+yNYp9s7S+Y9BM0B4tHwGruaDni/CJIrAVbuZ9HxfxxIglXIV1fOwYo30ULAn
Vx4RA6jqsbB1Q7425k2HSMexQd863XSRmOm2MXgM3754E6bKLLcQzR0ynMX7sC3RufCIyRs6Lx+k
cnPRgjBkiV9Tty5azl86TuzaUf6Lrii0H/sJJIxK5f4c3/UVQqAZq7pJscarDoyercDT6ctpiR+J
OLgpaCnHY+rJ3PWdfeQu62Si6yHmezDnFTEUAj3U2CCNvElSehGCBd/ITR/M27YNC0npOrQoT8X1
xgTo9g/CIpo09HgmaFToTNsuG5AKbNIV9c127q98Yla6pvcM2JCeTUdtuixE9zqKirup5LsprnL/
oUzKdbcMR2zrbRW4+8VGq/M3vTkskqjL4ylaRaoqfFNvZssOxLuuLc9Rjs0BGPKaexI8h6HZNlxt
4lGvMH7ICWjdnhaX703lXknmbHi08UcBKcuZXYw0XFXcouEs3Ysy2QLEculOuzBZtmUNfXkuDvUE
+bCWb8Me5xuHrFGDFkvMydiPGa3IKkZbbr8MF+Os83Isc+WpzflyCLgKigIXwEx8bwOGUyK8HLU6
jE50bK1BoxVILbvulE4fZX2QpF7R5qqnVREaeoNtvqoj0E/6YmcEcqdBvGsBnQMTWRZP+yriWAPu
VtVzoRoYkJ6ubdX+Nltlsuw66W3O/05O9TKK+cKhxaCfJukeKBqAXErv3QaQzQQIec42CwH+r9cb
OpJNUj/OvD42EglqzGut8esBtHyYZ5OCtWaMVp6OVhCPzlNV5m6lCr+6FEu8Lad424v+kgxAMDSe
f5Ag501M/1aJlmZxI67qmF5U3DsAP7xRNeS3nK92Qc9ieZLRDNI/pz3R5slt7bZS6iRxEvkwkEkE
LmkhxnswIT8F83wftMOX88+qEU8tMVeOG1yWJHjshXOLt5JHKlipoTsNS3cVLs1V49KbQXdXqpWH
FBywfnpEHH9Bx+rOkirXKd+6vbmPeXrR+8E+Dc6Ue+2Vmtw9ikN5VfGrZZnuTULvGhyibbCsxDBs
Ulk++wyfs9O9E/tXnq2ONAZ2hoiTpTVOmbrbQZxdMe/R9cqTv7wqgiU2uJuE6S+DaV/TEpoz/rKi
Hr1e1pNfP3HuXCMGiePpZiQA1IJiwgTLTYBrOFN5G8guBwnrRfSGSkZhR73xFpN7nruvtV71PMlQ
CoU/c81TBToDno86zJGn26W9u5V2Xgc0PZJ2PpluHyb1xtfjzRSAJkRgS6ugcMN2A9nUDe/Zdd2n
e1tPNwDA4BClDynlBRnmAmCodem5KEeJQ6fmwoBbd6rWAq/etfzdfU765gbgrwvexzsizUsYzjft
cMH64cVpqkcUHJ+VboCDY+5V5z5VwC00w0E6/BTLIafRSpwAOtjDVN908fJokvr6vGcI2rmICN9L
LLuOikPlelcyWLZW2UOTExbcDgMcDuKd0Af+2srlY17GVVnbIyQSHmJVPTZpu+/C8UsbeldLl6XU
Oc4BPzHRID0WBUXJ9DEVQ+ZhcVez2cTabFVPi1A6KzXpi9q6T2I+sPTFHzaDPZU+Tliqc5JWWTfu
hJwLiUkZjHNjenNSrt2HMtm0VFC4NktOOwG9AH4aYyzrmNHLJRwfgBGBEsa0fDRt+UW2rwnA2srL
E++wVCZ3oaJqwvFWO/U1de1Tb8vd7NduBgdm58Ttdq62qjX5qILXcKGbBoxEQ+XgmbDnyimFZ1yj
DRDG0YbjDat8OMhJkC3UgUxbGOShgjcQdNUAoqHmVfb385kWVvA9IfMljnFLQHIWwe2Ikb0umyda
pVuq+0sQPxa610dd3oTdSzBrb1X5472n2A0bmyujCFg1OhyQmL0q3bnaOyAzfWhSdeF4yYWxzdUs
yM4ZbmHGjh1b7iuZXCQhXreDhEN0CwN432rnXpDpPlywKfiA0+VDV87t7EGkunW2qoqPaR3f4wC5
bSm87XjZkR4Ae7+8rW1yW6Xm0U/qq9Fv12Fld6UPl63urpYZZ4cF9YWhF+3c1DnXXBV9/4Zgxd0x
6b/MDC5kNPQkt7KFy9FsPH3nlzG4x7uSZqIWuaLVsSUgn2ySaxUCMsfH+NjVzUmP1/O4bQSYYYzk
hTAxyQPSJyvUctfAf3q5ltF6WHxonSzmMATlztMQIJ4XzJTdRS05la7achpduyh24+QjbS5Lu7ZJ
f7NECpRMlS8B8XfRx+Dlpu47AAIdF0uAV3nKkLjg0t+bFL4OckR7Eiss0jhvjRzh64DqhOqRrRyV
OFkKLH3tyOMytXWeEnSR4DyP1wqcnRPgL3Cs5yOfmwr0HYtdBX3grVwsJcXRS9vzY1lGR0+waSXm
KcxtdNlT6JBE9EZ3Jsggj1ZmvrqHjh1qY0jpZYwGRUzTMo/cdhtG870m/NT12CID7y64SKCzY0my
jqp6K5BRAgdzgZjfrFynVMcB+MMqAGwd2jXrJAQ4KPTUgYNeOEfgVUwxDPLgILapWEQRVEwvJZFr
FsBHd9F+5g6S4jagh1AlULBvSCF8t3C5ftMR4AwTGN7Lml8MDTZrNY3PyoLd2vrKblK85tpNzDYR
SZtZV76kcwu3Im1Py5igOx0ix50OigVGvZW82rqxWC/xlEAGWIJyDbutffUD5hfWuJCcHHtsxnzy
5UNdBh/eVL27pVuvYuJkaPgccfDNCIei+MrGjZsJx6KMmvrdsRkoP9ZKecWc4JSqrbUrsfRTPgwf
LJRtrippL+fU5dDN5uh9nmJv0/cLIJwxBcMLATsTSIV39UKWLXQhmwxBCdvOsivXIPwQ8M8rmNsS
cW4nQ7LW0ZgHAc5QQFL9y9C0215FXRGXHfyZeC4IVB5WoZjSol5qKKEE/l07kSYP8KwrJSRyWtN8
ZN4N6WVzL3QN/5ksgNVZHRai9tQ66kyzNk4wrmLJ6syU45R33Lg5Tu0h79JXp8dSBJP1e6nHA1qK
9T7RoPFwugB8wazuEXViLTp8JkUEdyBr4xpriJprEbfligZVnbWULSt3HpD4bXZ4CeXanfVcMGwb
L27aI8D1cxEINJXO5wI1GEkSzw67xiRyC3zVTvogPI+867Rzl1WUMCD60hTxkodAr6H3dkI2IZic
DBrbAfIDKYJHQBizZIBOTeoOG5fQIUdEGFzVFfiiAgc9wlGod6XaNb5FVIUDqEsvm4V2OHCnOksI
15sw3vAu0fnY1RDVnvnLOIl9bJs5A2UL6lK27VZy6k/wKz9Sknul12dg3Jwe1Rg/kD54n6a6egkr
ECuX6a4CrAOKgaO+rEsEqNKDtY8XEUFnnZlNm7J3nKnmEm+DI/RJ1+CsIGOd7JUh8V4p/fv/+iQ5
46c4PECQexLrtuuh5NOtCXU2jLOf81qUx8lBNiAFH9ihM/wKIKwAi2QBg8M5r1LSanqIuFqnVe9j
kVBvDXD8dFu3V+hP9XdYxyZfAvHaA+J9GwOQ45a5RL0sI6R5c0QiHii6jqivLiuszf20hDjQjBvd
MKFkBlire9mklmYyDWTWp1F9g4yW3SZQ02ImUEddiRpkeu4bJLDICgzCq0H43bYTXGVdBaydsRW4
ncNwbUUVnIjXzDeIuPZGdeXOgQbZOuXyaUnDbltTee+wsb9O/HcbW+calwb2AGfGdlhmiaQPIhsS
yBzTelNVj7Pfk00bV288bdNn4OsfgmFZ3qVvcz3ZBxLUO2MZGiArmk8poLjRDLyxbLZu4B9YlSbw
BLpMC/2FwDigDxRe+ka67Zeq797h66BvqPuiu/ahD9ke23sttN0If4AYVepdzyFUnhX00XV7aqbp
ZCpVZ4GKthC+LuI+1lm4T0hHs1Snd6CPS3PZ0XUX9/APosTkzqxlBkjbVihcwK030bCniBgArjN8
E/XOWxk7e0b6m7TW7x5Yg3I3FBh7bNE8PaIvklKSlQqiqdlUgigpsAzOLFzOsZg6c4Q4toNEP5TF
xypZzzbdki+oXq6BnvlwUvElWYJHbU/MrmQ7fU1b9lX16gmGA8ipaEfDeCdVe9su28mUX0wJxjIP
ySSvQ97BMRRX9eldaZdLp+RH0EYeKTh6VpGY7xykF/JlcMGuZM64L3Pqlu61i/yNH9mCifR8qmzI
OmAnJKOKkoMWJHIfpd60Tv2hkuAiBCNsMHt7h49fx7A+uTXfxQ4KMl5Jb3CabJ26/ULrxc2gwovF
i5xIqqqPuQ3AudEH1ywu787/BqWfjQO9advrULBXEsB9g99zUmUDwnHpuRnHHs8bRi7KuD3qSMNb
2tgoCxaz7hB7Ri5ynf1r3+NTMVdPHXA/nrqfXX4cxvgOiZjb1InXs4fK85Cekuiym7Fr0jrSWafo
R5kgaq7rNzGHm5ZAZD209iEyA3Y2w+oRUNwTw9aH+q1XRUim1mYoqKpefRvtmEYgTMvmC13AYZL4
F57FXQgOap2qNIWqwLzkCr1K3ftWIrFjeVJoiznh0E3KFZ/uHDepM3SRABTHqmo1aRDfL6aBfKIC
/6SUGxXHeekCEY4w5daO6W5y2W3F4nszAZeoRjg1eBkzA+Vo3b4GbVmcnzROOeAJ6lZ16mlu1dah
6VfPkOcOLx/0Z85+jENE7Eh0+sndopz9hKkaJXZHIsg6FkjtienVq5zD1IXb2puuJw5yGqy51N8S
6RRkRkZKd90RKYK3VOCRTF+9znNUtL75iPGJacbc8Iisma52wmt++39iF0TgdR5fmoWupdlzRa7d
pMPBQ5CTG9AbBDXCbQjkH+RyX1aJnk82yQYGXRior+2isb6Zq66I0qbQZDzxMbguI3IxcLVvRjTF
0DBjLpPZgnvlPr1AAxdD+vgazelbbyBF2t0F2M9JAuGkUOQJbpSH5X4KMPLM+dUQ4a5L5Duyvp+2
Tkvv6gin5XySCfQ6RRft0Gbfw5pU24qrKYuRD0478NlyrNQWp2QwQyi1eRyG7rYMW6S7l0ur5BN1
scq4090KEVw3IoQzO5xz/Ul6O1JMTuk5bT648Z2qEZwsLbgJUkm2xisggFpny4L76xeyawhiMNHv
nWR5jRn8h8HxcKv4Duu9Np/CN0ridW8x7dD8kyZZOyE/Buj0Gkp1pjnHXBG5clgDsTOEUqbykRVa
ogvVD09GNx/EmWgRBPxhcdtL5NM2dQnylP3sNR9+PIJmejpJTLyu2g8oHAdZQNKVW9a7QeGWQdh6
rJxoK10Vrrz0PRgZSgCSX4EK9FW/dsJFZQOii0jwVg57pUtywYK2CAf74IEWkI7ZpPxnt47XAsZh
SFFOdtK9HPkXRv3rIIH0HjJ1MsI6NaR51Rqna1BNp4MYcAjMLNi3oM7oPaeo+fmFRuYG6YbcCVsQ
8JCLseS3yg+vYQ9vU5rsxnFct0m14hZnmiteEsCuFNb0YlFmqQf5VLoj27hj8/ohHNhy4IrK0Nmb
xr/usLBb1+EgC8DcU+1fJyFBE18/1pkdn+PkQT6CQWzXCYQcczeLFdyVFjUE9rUdl82E/rEliXZt
SQ/K9E+1nR9CFV8srZPpEnH6ksQIUwJxFSCSJGx+iJFQkCxFjxv/MiARujgt7rVCPQBqaPDlokIN
9tZqfhuOwZaJGEYEW5yXhRDO2zRg9ZqlPQZyzsdlymXMTkPd7dmZHixi7BVZ3i5AvBIH88NUvZFR
QU5Q4zAOZnJXdvOh9PRuCmDSCLqcEkeCkzeAXYu86ejcGRNeoEHhdqrIWmqnAH/f5oWqGh0h4RYS
kQ9JYx+EaIugJLvzkhU+fTUWXNApzOUSQTISjb+9jC/6gOx6mtwxBWZVmG9WDqeQRduZ+9c44+EP
JDgxnWnXpeMqouLK65C4dXEpRvmVqYKNSYYTNJSBogaSDxbYPMIdxp4kINgd9dMig6/cBfYC0Pgs
kKAV5fEN8+0ViORbJCeTFlWhaM0HkA9DrWXBCuAy2kYObjRKzgd1yFjRII+YhcjvIJOFAMsrsPQv
Heo2q2lqjqomd6SmYF+wZQznqZrggfCc2iYFtlt3W103m0iU+moCZz3VIm/6fs4dy90VUNkrnSKr
M2FvFnU7V6vZ534Br+z9t7Lp7xXcb4qT/ywNf64g34kOfz4Xhb8pJv97RebNuziXZ/XnS/0/WF/2
zhi3//pHEfe7+vLF//5f9F39sbb82xf+Xlv2ol8hkwsUFgpDwBagyvyP4rL7K6D7KbAGCRDI/hnE
BxzM7+VlH+VlLz6XfM+4lQgCb7/85ffysuf9CkwS2g0A8ALcL0mT/6S87AffAiziAO1txD33SqC+
jZ7Yz1Qp6JIxjEpRlLT1J5AyWgERRNc2qDFJ1HbXeizdeBvwhI4PrIvO7iOR1VmbEmCKKSnAFBhM
gH7E7ky/+KWtwzgzLkfYU3qIBgEN6VRsoyJ1mxoVP48oC2aAeIkR2abKh3gH6er+qDUydmtjexMf
R8SrYbRPeR9UlzKKJvedI8Uk+dpFhYvLjWcYSzehZ121HupygepftMzqCclAi4LBsJQjsj6tgUAQ
ii2V1RVagzw2WkhW9chwb5C70M2tVCQs1zEZzeCuyABXed4lXuXfdgEK1DNqzIledoGKQRGfLyye
0UXWdZFXQcSr69taZI2Zm5ZtLSU6eFGRjHuLp0pLb5s2miDKin2urlGwntiK9Oa30swwvs3B2JCN
sUMaHDWsAiqfJdBsmQY060WmkeWrcFH9PrLVMu1axYbrRZjKy0KBpkcw6IDXJDcdS5vc9RjSHH03
xeUezg7/ONf/LludVlVGghmI664ZQf6smiV8ArksQ3F8ju1zWjfuLXxmg5wWBbkNqJWG4UCjpPLA
Nwc6k0w5HRJekxNrtqZg+/0qFPW6XPSu/AhGnEFHoRH2v8xNWvaorpRJhw7/cvBJsjeL1EBQEteE
9whWm3pdTy5olGawF+MSseuIt4D6CKraWc4lSoqD9R5806kJeYS5XJpXN1WRB33O0o97k+NKy9Af
Ki1SpAy8GZJ18V0yNsi9wehQVq9w/kaMXPtJJ1K5xpwGo/jwvRHNursqTpEjQFrNA8nNqqfC9TYz
WID7nSBgvk1PVUSQOwldOSxxUSq+JN5mcZEK9zdpPzS+/4y0XNrYi671BfrMBm0S8Vj3mJYa4VQn
QKTg6xpSgRdgoRmCMCslgJBfE/jQzh2AJ1zpl7AWFOEh5a1K0R0cTkSxJ7M0o7tyvW5uIcihzqi/
bQRZ9ImtPdaNMi5kMIH3EcpPEZmHK6dBLbK8rI1FUAuyvD62X+uxRiYC1GpdHyeocAaWR0FGmJrt
IUR/ZqiLEFjJ5kqCSdCZc28A3uMUUzpE+7ghwXByMaFDkdp2HO6cFvnhAfAQL6mLJKGlKualsZNE
4T4q202XqmkGAoRZONYo2FV9xacNqufL2Z0WJTgsrG/k/HWaXcOu5iZZhqeeI1GAknZfOwdZ4Z0c
MDzDuqxNQjyxI82o9DOmq9JZ3NcTLhKYmJGVNv0CrMoEAMMFqCDR5jRwJ6gvjfD77uQbT9ITjYYO
fqNBQ+0eWw1t75SUM2r3yCmogo+eizxp41j0TOdp62j/3pdSQeO2KoFjRYloiGsIiIkJ0KnLsdbT
uPZGTuZdENdI72YRlR55Yz6ru3UzAkdwnCUlXjYvvO/N0Uu82UO0EjJVuCDHVF/QsjMnJ4ssr3ep
Awfep5M4uAermagvZelNKItatPhuu2UWH3EI9jT07nIkILsgRtUbkI0FRa20Mumpj1nY0RxQbF8+
Kcac8LlaxtZuWts3XQ7CUQpJYo1wtPjPzf2/Z8v/vwOMncka/u8G/faMFntp/2jR/fM3/m7RHVjg
AM31EdqgCTon0zPo8+94MceLAQsDjfiZlwAsIGg9/KdJ9wjstod+USC54NoTIEn/YdH9X1FwRHuX
DyI94GHT/8Sg/52q/F8IczTHxuAfDuBxQO4SDNWfW1O9OoqwCtkxghrMvG4jJ34aMDJ8S+nDDJvW
7AB2A0B0CR0N0nG/TwrR+d4+7Bt6B6Rb7yK5GAOWHjoLUlKhDLxxa1wc+3WqId2M2tgtUXD3jZHT
DoUaB3ANpPp18tVRLWrFy9CuIh/darKC7bBDjZ5EN4j2qICxqw77a9fQPkUPuReAKoiWEmF1GFa5
dHnTI8ud0reRTHKAzEw1rYc+sBeRcth7iL259WUC+AeJSuduksCmQVDJHgPskFVJJ3IcfKQXJ+MH
O6+lsPpIJxYeVO3uozKxa2z+dPt/uDuT5caRJYt+EZ5hHrYEOIsSSU2p3MByDMzz/PV9oKrXLTHV
Ytdb9oZmSlUpCCAi4OF+7/E2aqy9aUb6OleMcdvnfnzX8iVXShCZyMIi5yCbobQNQ2pQhpN11DBj
eVUM/birA798toKu+Kl1DQIWgpPtkKb6EhW5vJWtUWyk1lBWU9kOpyKqwR+QGyeJWU4h9AdN/krX
Em3bhKJas/UEACPi+qAlaXQzKXpHsGSbS80ZHHKhIy8EaxJUUxIF+RMKPi9tUtsblMFxi1yFl2rY
leoO3ahPbuCo0dbuRmfva/qwlDkTbbKywKTfl+06aMLhJh3C+jzqkn4fVK2B1q9B0hdHjfoiDMk+
S0qhfgGMMmzCMLO3WZdwO5th3KZpU3gocJJvY2IEQKXE+GMiZ7YZqrjcS7lKKoZWLPXWRtV6Bo1h
3eTI1TF64eBI3aEuBFIouXVuCUQxcQZZKbmiDQs37m3pbpDy8rbTnfLGaWt/Ra0h/0GJYnwgp6Z+
NQnFHkuZk22RVdGewrYdrcqmszf90EXcMFlpOGfVYm+WOe/6vurTzE1zk9Q6jdp+6ez0ayLCYu3g
O56rhElISaQxKSCxeJDT5yN5HqOq8VGV9p1kt9axsqn2LWJd9mkwX4tGX/pSlt0UUoz0KWyHpRYZ
4gdPt1vGbens6FpCdwmbei/Vr2TvTy158LKPfkVAXqjRhal6jqmaHZUm1eWdb9Z5tMrirl9waqhv
8iHwiXpN3yXXwsLkJL60iyI7cMDzV0KLtI1AQuflVi2vG10JD4bdZOswRPczWvPxVRH+qRqmahNJ
9LoSkxxsCrNTDoOf5V/NWumPkVnKz6EVqOs68tuDUNr8pouovXSJUu0IdxH/FfR12sIWyHcc9avb
JOiabUMBP1hAVqqJM4p05k1o/aONxf4csDSfYuAU2iKTU0esWM852eGS97+X1qUKnNruzH3Y5wgv
nDYLv1lxqX8PVYQHK6cv5tQXOj/JzczROih8/69+W0fhuiXmNcnk99o2EyVBrMiM7JfU2sTcIplk
3JF98T2tfatb9HmT7Q2rj5eGOohl0sUBubBK9D/Id6vLGJU0evXIynjDE+UMVM5RdS9U6DyPOenM
fQLlJWF+VtnTZNbNUUQpDSVT3fJBAxOz385Q0Hv+rO64nAGah65JzXgB7iU6CL2ql0qsIVnjsNbS
9KeW5RU5ru44Tla/RvQUoT3p6VBNMhn35xjmx54b8sUu5gPCqFnTXRUm3W1VqxRh9TqnDhxLEXLY
RCfKL5VcQdkjBTQYsFjyKsrJvNs3k9OdUoEweBGnlaauCqPMfoW6qHZmZg6/qdZ3ZzORqjULy1hX
gUPG1Wqz5E4LA5JglhPr2IfZSvtloaTTPcHr+Fg7Wlx7dYmYJVIj6ihZUrZo0MaUC7Fo+oH1PETp
N4lpL9G6UixszZBS9L+FrXmxyChi53o87LRcRb8apfU+NMzyBVBr4uHRCNccjfDdibKOT3VT9r+z
RJW+G7w6HoOYvV6qS+3GT4oSOnuE16AadO1ktwXaWJFSiw3mOpClhirJ9d7yj30lV18MkdTHKprC
m9ZujC9VrFHHlJQx2vVBnr34zVSfmGXD1x45KS7UruzuzWJQdimqSG9Kw3DTCj/5nqqqueRvl2eJ
M2tCpahTLcp4vfQ0KRIRWjY4/X3hZOELN0phtxin6qciZTEv1FD7FRRZvC7CkFIOkse73MzUvWOO
9g4TXrvVLdGVnm1nyW4SYeOpKjU2uvPU9I5IrH1jlXQ2iTIZHeastA4rklx4fALjYaLBxDd71PUf
bU9VQQP58aNHx70sk7LAAQ/yZxGZYfOtjNXolNStky3iOsxuYmrsJCjrUMhuH4yq7Kry0KE7bSRn
gSZqYM76cGTitkNmUCa0CQo64gE3FJO9C4NGhmYQ0yuYPzdICHDixkZ5HdX6jdoKyiGTY8YbiVrc
/ZSV5MF6xRJ3WYFClxQpGcYx0WVKHEO2U4rU+p3SEFhfOk6RL2sK86ekl+p2RbtZpUbLXBvqggdb
caRAodC6dqw4900UKeeknlgVfqJqDhuB7pvM+VpgOEkl2vvhLJNXDaKph1hVIq8Ofem7HdWD6fVj
xHGvGar0Nyts7hSt1cHLWOboX4oqHO4cNZB1ZMBRToay6OuzHAwIgVSjMqjQt7H8LVEgDMAhq8aj
qMLuto3KsnZtXx/uiWjMIxm8bm35IZoAUypIz1mjuZY1M6ewV8DMZ47o0HQ14DjnUA0ajWSwrjGn
0Z9IP+wxNnXKqkKRaM801lJINWyUh9atSK0WGyEJ0rClqiBDo3im5f1uypXhvsry9tnIWvUOq0Tl
ScKINoEhovuBLW/F+nWenFBqyNEbidej1dtQEiNXnYdFvOzKUT2WtZ/zPIm/iCEx+Ha62Fhyp67a
MjbcvvXjJYb1ctmROSrR8rRIDehQPJnrKZ06ddNaJqn+ZPSjXz5nJGPhawkqujbTo5TiWIeeRw/N
yvYsYQ2ql1Q2vbsrs5U2NsIZfZm2o/8iD3K/KhpQoUudKqlbhJlzGBUhqytExcJ249Jycm+Ae3Rj
hJ28H5jV0yKbEKGGWpY9kkxQvKbJ/ZciztF+mEr7UkbR6A1dHB6SWhalp0x+UXhVNlV3jfABgrQa
j599fPzdG+oI997OnN+J5khbNSJgZrU5KTeks16sOJJWwgiyzSD12dkfa8SaTjbIv4RQyu+h70S7
XLfa+3YoAtQxwlfcLlIAj2uh1iM2t1kKMPnyPKahUAkKrK5MxUCHL0meOQVKtrcjnL3DoS5zNHH5
OMlPZPaJjuxBzhE7Vr6hr+A+tfddWeCcV1pNepaCin4WdlX5mZeCN0hXZdeO2zxOEnsJ7yCcy2ci
fuSIHNxZoR386qxkpEpqja1Y1RoRLWhpbTDcpB4EmtQwQ0CX1Y2a8x5XpHyt4ogu3cAin+GZsa+y
lGxTffbR9+ABsQrqyaY1DjUujyqkqmkOUbbUjIB0oJU3ZKGzQCVcoJZWgCa0k11foq0kB6RLz47o
W3xx6fw+ppZpq244hgPSo5LcuqsBb6+9hKPxfaLzgnT1tjWdBZGbBX5CzfKnUekgECHWQL+Akg46
J7GUYi1tLaadeRE2CaXeZBZO+E5FK6Bg6rGjREnUs9LJHDxkFtvfMqQXFD11YMdx+iA3ZvNqFrRE
9NkQ72StJoWjFwURDAl5lb5w49gOO0MRHc8sjcbc1YYewU3eUc5DmL0cxsIqV5AnbWUrp4LTu8a8
QjSj+LSyittMKbZlL3ya1pv2NiQVMXiJqabP5eTL38dWQoOtdgSKnpVltPbIUHM5D7Hs8+K6i5Fj
/QpIhJ0KZOSLXlOnJacsVpeWIh0PRmUzZpyXQoh1qyEkrCrUsFzmk+M/kmQkX6kKyTiMoyzQ5FMF
y6cF6aygWhRJhhC5jSVrGyRxeDNojTG5WgaPF7qAdiOEOt1MPYkLFFw6+cYmbPkPFDrIsp2OFigW
1nMTEeQzbxeVpbNAwTqbBFRDZ5H1pA4C7jYigPfAjlsxxxfVXvM/VZZb8LgyuoaD8l60MwFk02Og
vDclrbU3kWwFNofJahoEzU2cMTMWoZKhwu+UniC3arXyzu/7wN73Y9WUK9+wy6hfxJWdmPGtPmaB
VawT2Qq1OzFp5gLPBaVdR/tOk8HRIy7slnWiVy81XhCvlXE2ZNa3LqiI7aIcdassjGQ7Jm39tQL6
vyiBflJG5Py/tqa88dIp4nb49IXGSZSdTb0tPT/LcFaxfZa/mtCpPSOTETZKZnerkef0nNFydlUs
U4WLRi06mEKKbuPOt49dLolVn1ORRB+k6987gZZAo/XURg0L/1sWTAINKWLnaFBQj5UhsVSYByE5
zVRf+5gbSG3TVek5kf181RCDHQtKoI9pL8w9Ft7+MRgmqV5wOE2cDUe07KcjOt61qpJlW6NyUEZJ
moUyp+x1NE48r4WhYrDCQJb9Aq1dEkOjkHzUybJiKnfa5EpfsvcOTNIWkJpUx8SwTlpF+QO2F0uq
1meafuyifNWN3TII+jVB7uTKk8SroZn+EcHrdTydVDRmeAJgiPRzXeQNdULmmptcN09m6t809rit
BssnvnTW7Vg7V3y6753If41l2hiRVQ1Sg3zZLqyWR9EgpzoNtoYVTjH6fk9J275yBy/QLn8NY82W
f1umS+8f7m2l7uIE1c0pgYwceOGZjIo7U/3TyksRyGH7/z8AFN47oP89KG216WHtcBvn5/rmPtaV
YvhdpZzG3dS6suWJTb1ODzp9xIffwe8g95xlvFWWHETym6v0hvce+T8Hn7/cm8FVJ8AzWeCeWxtf
yPug/diHB3Gj32EIubE3MBsPRGbBFSS/8uE1a6qhUdpTnT/mKnWVxCLYPlXegEetdIububsYaZRD
sTQXvOa3yrdqNz1e7xH04QVrhgMCEAImgsj3FzwEAbnjST2NFrL08reT72xUIT2akzcJz78rvW9t
p++rgn/f2DfjXDiUQyOnq1OingLF4tUcpd9RST8QSf3+fJiPFob1ZpiLRSjYC6ukV09Wl/u7Npfi
ZaYY0ZXH9eEgukmOk6aSGuzW9/esUSanz4R2SrvvqfndEb8+v4YPb9WbP38xB2MsjboSaafCQk1S
lwxgP9mDdYWZcEHJ+fuJGKZB+thy/uzWNPYFpdqUk8MBkPwSBd+iXeVbYigAc9dozxfYiz8Ho/z8
dl1ZQVE6U6adyPZukjs1d8ke4L3SCH9pEKW4hgtXeJNqj/5Zevj8dn44w99c58UMl4gFax+dHyrH
vYET0t5FEWY7NpfPx1HmP/QuT85uhdf/v2/oxRTPyUFbyJFP4wmwh9jQs8cjgqqXrWeu4pXvjufP
B7x2YRdzXZpIlZixdmqzoxAcqTEdGma+MAfpP7oy3gI0MpVRD1yW9IuUlRBIGnB+kupio2xSV90m
+7nPcHX6P/Qj+vBOvhlvvvI3u3CY8urUGK/yrB80I2IrbDbty7zrN1+Dq12zPlzOb0a7WM5ybQG9
cBCEUvE0tG4x9lcW9AWe4e/Z/2aEixXN+TtIMqGfwqdkq7HY6vWwd5aWO37poVKZ+8IVXn7t5T0v
qT+mo0UXGcOkcARy+P1N7KfSafRJP6XkYUvj6DjhorHp8Jt0h2iwvFAzUE38kJJwmVrpgxJc62Yz
UwQ+G/9iOahZNiSxoyN8rI+BGHd+IlYBsuMGCVLXTUsj6Vc9pZ7/YFG8ueqLRdGb5HRjrroQ1iqK
042Ug98IZU/qm8fPR/ogvjRQR0KupUsAQfoFdKYdYzKCKQKBypefqTtkD5FajCta5SKQl/URKUVf
ZN7ng85f/+KmoqnRdTr7qngOtIuHappl5OuthWh5SFxYMMVyQiK66VTln3XWeZ2z70a6eHxyZtpJ
bpkUAaTZHqdBXxZWHHpkFJVfeuhnL4iLLS8VJAs/v8YP9jVDo/pMfhvqBQXH9xNXFmbRaZV9cgpE
1kkqanoeqI966iztvrtGvPloMMJ2E8KURZR7CUXqQk3oo+Gc4lJbRtaPwHgkRbRD0Pv5NX0Q4LEM
5/BuhmiZl0HtpDkkXTLnJHeml6TTSqc3DQVf0zMt9TkT40PQG9caiavmB1uAAYiE3jgymgHNutjZ
yEbVw5DYJ/QUbuLUq7pm6x4TV7XrXTZN68JX14VKrQKZisuDQObs7LvBRrIxnnwbSpov7sYOS6Gh
iRtnfKqKnPJIsap7VD7jz0rR9jIAukwHlJjkbpb/wvi/0J0QE7exrNvcRee7EM6XMHlBBOpUT0WK
7Dcfdyh2cFsCq0ynBXmvdeDIbteli7ioV9WMUhgaV+1whxT6g9mEX4KYGkwRb9Phm9812N40V04c
12z7jTMUd2UQPI4V1tVSWWHvAG5sWCuVb1lE5kKWJRTG9AZLsOPiuIqCn3JxWyKWNykpOwp6dAx6
kyLWilBxlYEltGOgH1aVPZPKWXACfrawgJbRV1188Y3oG/yG5VCIg+qbcMBJjxvRBFrDEgvdVLwh
Rs1CfsConhTyW2mA+NfgJtf299wZQJLi31noRrkJVN2tEzxRrXKvR4/gG/CF9EcFb6qtYICn9iW1
5cY0m20qrDsrNReFRHops9alZR0FLh0DTwIaMuWY+z99aisoPdeGpCyzPvKmwfGGOlrG1U9rxKfV
q/HZj2kaMJULXg1LubOWkV8e2t65UzmPi+GhVH9bBtbGlJEVvilSeFVsBuVQWS95wOWRdM1fTDSl
weQsK0xvVXVjdd+04Lej3KMjKmuqpMWmjum9iXvdDjAm/+AguRgDHrhcYB4GZpkhCXTQDxdUaADk
ldOizuwTJjRsJvqZIuKiy7FJ5PquabSVA2RdjXAQ5yBAOPD6CxHaa6UZ1yS4lwLplfxF8rdyVty0
Wg03HlOCUhNbFtlZrV6sfLoNhb8Wyr1T9Ougb7dN4m9sJVq1ZNt4CF+0QPVUqmuZRaWE+bRV9fKQ
Kt/p94Hge3LNOjrVw70df2vJd6n0IYoqJHCG7pENcis/8uCTbc2GlBSv1YLW63pPRYR3T4BnSyNX
WrY3KknWmuJtbj9RO10GreGmYY2Kn/KPRJYnU3x3GAZySBBQbAXDZwvPxvSmKNrAm6bOUd5YhrWl
DLBQNXVYQm3u1iPOBBdoWO7FWsslw/5YBWHUrHw5AZ6C98nMr2Q6PnrzzTwiFfWgTV/M+c3/JjyL
AsnR20Q6ZTID9kbXPrZx0pFcLiGHIXMOymUTAmn4fAv96NX3ZlQL/czbUQFtRnLR+Sc/AsNSKjdS
M5ySib3p82E+OheBLTcMYIPzrnm5aUZJXkqVAF7gDZ7qpsvyEK5/YAxcys9X0w0f3sk3Y10Ehj5O
mXwYpVP8u14285lfLKTvw8ZxxcPsDL3VV92Z6tldeSU4/PBevhn34gmaXaJTOBTnVgq3crRxDHqn
ZuHpyp28Mop98cTGrqookIqzvKNbgzvqC3Dw8W6+n91S9sJ6jcHv+j396I3+5vldwgAN2pOEJIlJ
4YxLkuZ7sYsfY3dwsQx75Sqae9Us6yv385WAeRmXkXeA94bPdu5Y8X5yWoiWYKdgItumZ+jWR3Hw
V1RxV+aqWPuufkgO13C9V4ecX/5vVmHh21CyFHG27uPSxT0c0uluTX111WyUXQLOgj32H5Ou/4oL
317pRQTqp0Hr6xGsFEmAtjZxUoRjjul69purRX7/+Rz68GG+ua8XUaiqjmM29OI89nDaJbpWNxw/
I+xuCTqgz4f66PxuEKLNVEBQa3+gF6M+QGM8BOfK44zGxEEUsbFccyGtm3UpL/6DB8geo1j6vInq
sn45Z1BYNkkn2rOx6Dws7gTY1mpOw1AHqRa9V5zNfby6xpf+aMfhGsF9EBWafwyqJcg/tME6RWoe
rCgebmOtO3bBcMywjnWO9PXzm6p+GII6hmmr+A7os3Ox0yDDThCk26fenTSAVYtqm63S9XTrP2Tf
KYvKx2Sf38AoXMBmXjnRUjoGp2vb7DxJLhcnfX6pKNJzZz6Gv18ptt44dl/bp0SJ5RfsjPmDQAh4
DWh5ZZTLbpporGOac9mnVlWaAp5WGh7Q2/hXbujHo8xJ4jnVJF8eJHxrrr75zols06OOArqcpUef
P7NZiXpxv95PzIudRRIm9R2lOSfTUVaQv9CNUbkV/X1cSE9yZa1lNVthyvWuDPvnVOHZ0AwC8QHp
SDrSvH9MmpqZIhnjh2CLSX+p0L7VRZe50FcwJ4rlteV3sbMooD+ZCXzKJvxR8/IknY7OqIyleh80
0DGH8BxLQIybfGcY2K6uXNn8zd9MwHmsmSoMIZxsMQ29L26oLHR/jIR2H3Fl8/QnalpJa0rJy3Jz
ZaiL+fE6FIpfojJlBj1ezo9ATImVdvq9vo6O8rJ0iUyPN2t7kUPiJ2Nw5cqujXYRv1hG29Vxq987
1ndBDO58+fxq5oV5ed/UueecTdMVmwrF+xkB2gOth6rfz1lj+rlu0i2H9N219qMfXsSbUebfv3mR
djQ/VGVZv1eS7ITN59GccBZ/fiGvTRA+u5I5VHozBuZ6JRkV/R7jwnZYiU3VrlUg2vFyeo6FG3jF
Rr8bmRMZhLZNd47ZEqtFeZe5/pW33EVM9tf8eHOx87J480XUsImKii8yn1VjDOrJJuuvAd0v36R/
DYIzDPQzuUfm/PtBDKkpC93U7uulBjPm1K7TtfU4ucViqo6phxXyWsro2ojaRaiJpDGDt6kx7cel
VR/mEftjtlBcuz7MI8bPnz/QDwckE27OBjwE+5fvNdIuiNlV556j+rRKz+rjULvWc7yulqNnBkQM
115il/He6019M6JxcYmNXfUViPb7xiu2xp256+7LQ+CRRF6RB4mAJfeLa5NFndfv5bR9O+blljzp
TW3Jzr1zX22dZ26lG8gcvhfmA7XJJR0o7601Xfm6A0wUGlbIrrwMHjpoF8/yuvD679eaLXy0VHEv
GvRF0wnR7IsNwWltMLWpf59HVGG1Smwiw/n+nzxZCyXvvFXT9P3imkN5lGNb8e8VNLtl82RSyTca
cLD46zRpDcCVpM+PONEXAbQfUjYLFQvcle/w4XW++Q7q+wU0gOXCnefzrNWdES6qY+n6Xr3y73pv
fEiWGKO9z0f84G1I5RlWsTO35vijDOxE6lTGmXNPERr1SUBW53tonRv/76zyP3L8/v+0AL3es//d
AnQE89xeeIBe/5e/PUDmv5CoEJDwsrPoz0Z4/t8eIE3519wGHucuWykgaEL6f0Oj1X8hkCCKJ8Am
IrTn9fu3B0iT/yUj6VT5Da2ucAn9I1fvRf0W957C1wOwD0qJY4MiX2w+fZ4lkw4WwRV0Qdy2xc9B
44yST/pdrWJ2SHTnwQ6w3QMAvXXSvDj5eWts2zRed3XxkAFv2sFl3dLwb1gVSP2uTN9Xcc3/bFR8
P8yDtkzQaMjE+Orrdv3mtdYXIswCvMCuNJjxSrRRtarlwV+U+6ZFC4b1xF7B8tl0VYrJBdPcCe8p
/FQpxNPfqECegq0JIfqxVAe3UuLWxceJeNtpH2JbzVwIIeWdkW0nhHj7qU7vMA2Nt6ZTfStzzYR3
KIJtWunNshNjQ+I2JTOYle1OlOE3eVSG20xLxFOZwBPUTOFVQZx7uaZ8E2apbx1tEseu17TbKrOW
nd9DnuzTa7do3hvf3yKbDiuEoUSGBu0YLt78pTnmtGLMoYrysFdjF9v714/EbOx92eft1piZBSYC
HEhMfvIMQwsbi9qXa3OEZJUXob2Po2iNVnXYIxGUPCVOxH5ocRnhIjwVg/QFwvW4j1vVP1lSeze1
ffKQmxweCklfz9rQRV8U/iHIoOguZu9FhSPxRkG9bqvB2kor+7nnW9AIVbP2kAes56mTwVkE4Y4U
pwlbTKOUJ7TiPFL7vhIa2e93XSaRSajC4qM1GsUaCibvd90O/Z2pNFGPZav/rjsB4FXA0QcfuvZW
CL428L9OGYz7oPdfkAM+1YoSniTT/xGEdrmDlxecXv9p6lBZO2arrV//7fUjNa3eM7scW9koAzHS
wie/boNNB6HQs7H9PkFiN2HOgXbQW/ihnTGcXz+sbtwWUtfd9ukwnlsUojtcC9Hi9ZcBHMqzZgWt
27DK1lBUMfLVxxTHztGsfMlrnN6kSsePrx9WNbNNLFvskW1Ltz4OOpDRmvmNfgZH8GvBo6oX3TrT
aq9CTrqUHDt8QVb+ovh9eZIx+RwVrdgMfrkSuilFy6FClji3dmWQYplOWf6Y5Em0rIWmbmHSmPjm
EgWA35TuJ83uXZiexUq22jN2Bh2riiaehKnu8LbmJ9Tw4qkIciwkmXHu9eLn56856/17bt4nSETA
ODfJXhtEqHN65M0+UY5jnYpA6+dURDAM7TZG1A0ws+/PUaL5t11Dx57WiPadXzY5/qUAe7uMGVFq
s2ivt320d7A3N5h4CiBo2HqraOmDkTsklXk3qnp8MBtYX0Gqfk2iQV2//lMT0pLWwWy8zI1BBnAN
8y7RpWJFjR4R3/yRGoa1UHoYlBN1z4Whd/HJweCuRsL8PeJHMbKuOFWTfNNPotgX0Nr++jCU4u8f
Tb9YZoWi7/0w1m8rSmS3GBFADTbVJg6K/BBbdn6Q/EZ2Y6E5q0YTbmTn8VcjoVimpxxEuGPKZpCL
4WZE9I3GH+LK/NPrP+HzGW6KNox2gQVHpY/bvZSNzb4pSjTMcykKZ9IYC/22sCBH+jND8vPH93pw
eLeHkcJhLrE2VSRrFp0Q3j0+KXbqhB16cEt7Pq7nanIbBLjrJnlcOK1WrYWMkDZHBv7YIzxe1HaZ
PKS1vCoDmfZ0BsinaqiM+6RvdlnT2Odyomyph+NtkmnRTaEV8W0dj+xNt0nXlU8F4AlaJsMWztQA
zC/4unVJq6pDAX1//fnFGR9sP8xPojDVmIu15vz7N3PTdkIzlHH64fsDR9NU1gkpbvyQj+j/p/qL
yCzjRUyuVMNXZL+2dn99aE2D7l3cxnTX2Q16Vey7LIJRThdxl9faybA7++b1Q4UZc6Mler5JK+cc
4r0pvS5Rv+LxBKwcWfpN2lUgu61mj1sIG1qolVuz1pQvwXRXtI5605qw7+nabuxlvfE3wmqfsOl3
X4LRhq1k6D/jHA6TtmmKPMNFH3UoRotlEOHyDaStBH1yFyeODqdJnvxdQI/hvz+s8lq5SLk4MM3b
Ob0tOCyQTJp71xMBvbufg6SoY5WjNQPyGph6u4vSnmIpAu9ulxo+inJpxI8YUKmN8N2ek/nDVh5q
RLdIuMBmtzONkr+8/5+PEtR8MfgdjlHclSZBzWMZ9+s8MpVnHHPgy+jYu80q4PhYrXZjkndrVtau
SwNe+CPVxDw62k4+nVMlsDxJ86UlPkvMinpxk+uwofCQlW5m2IObaPqzo7B9SwiuoXOW8g3oIOiQ
5mZ2S8Ay16tTPX8YagdVqXYKD1H5smzs7Ba0pNjaU3WSHTy1bavLC3jY8oo7hbJbKhwopumTGgx7
SanNI9nv5o5O7rixFWP/+jFNvrFPpOCrMTgOWoFaOoAGkg71pHH4UjcSVdQj3KXwVI3TelQa+WBQ
5rZr3AOOVKpHa/4o6wFebqPFt0M+NauhyyjsQiFZRk7RnmSZxh1OIaW3egVSyRcYppu2Sr41SnJn
UMek7VGT3OSd3u8nK0s8KEb51z4cvrTFUJ0HgacV6UCJq0LPvhZJ85CqeQ9vcqRgO3/k07gGx6bi
zZs4r/mWgbhfMw59hFtKzrMfny9i7Y9FbM1ySjYnlc5GFj3L3k86a0rwgYKadgO0vEZXnNNuKuBZ
+xQQeOAHo1WzfUKvc7dRZZTEadsRVMbbbqyLvTYk9SZtst8QXxFIBrnTbOLQevYzh32/Cn7GoSOt
A0k/ZcBWY+F4cVbHqxre2Fkf+37T1Com3tG5ef1Iy6Bf+a/exgCgc6FREYKycSUVwuyf35pvt2VS
ACRQZXYvwwA8pF+sNIRmfWujeFrI84tgzB9ePxItQGphqmcaCSoHUGsvdYLHTzSBiXPLTrfwSMBt
4qx6MmZYouSjHcm7IXyys9Dc9Z0Vua+/pQ8N0Bq0l27da8HT4NMWk4KXMYX5agQ692hHSBMslJZ+
Kc4dvTroSCLj8W3yWYrFj3WZqm4TYFpdYPb5jQlUPww5sdjY2MeqgJBWZ+BxienXGVg82NSU1Lqh
3xYTvOCueigjgTsoLH+ilwATF5Rf8/h2WwfhTzvui4UUj0vQWl99I57Nq4vaaF5GzflSE9G67a9G
sn9ngJTha6B8leCABfH4ddAItrQc21xONJdiilmgBPpW9mHg4m5ZWyYcjgEbnAsUee3kaFPCpAX9
l1Qzc8e+s7emP311GjqSjVl4q4ASbNLsGFXdSwRiNLbib3apgcy3fTwCNPnIy7hxczC2nqalMJF7
+7ay04bu8tI3DJensJ/MBTFveJBSB4c9OcJAasD75fG9YtAWpnN4xRr+UxRGXyrpATnafTda+jbS
5yxF1nxtqhQAmdk/Yz/idNUmkM8b8nCDdBeRVHFb5NkLPR0eIx0TRj+zGfu12k33oC4WkfQYOAJv
OK49fyxOsdUUy0F0a1kpMCnVoUegmC/zsAcsOOTpKq1KaVEpNElVs+cSj5WnyiFuo0TFaG2U4ybR
p2QjOzWtjog9XY2Ge1oVrktFW+GJdhZTgMNaAq7mRBAFOvrirDDz/ZCrhSRZ9s/ShEw+thGgmkBf
YbX3t+LsO3q90hNpuDU6US0So5WXCpgX1Wd3ok+NFdmPGeqM9L+YO4/lyJEuSz8R2qDFFiI0yWBQ
5wbGFITWcId4+v6CZfN3Faus0npmM5uwYmYlQwHu1+895zueGgnTygNXgEote4hPcGu3EIOmsMf6
E+hCVXa6hC4hs60llRPjovRQX5tNogHUnxI54ohAKx25FTOWq9hpfKudk5PSFkfemYOlsmwAbsTY
kIgLN7ueBtWi3qmt9pEqrXqUepJt0pScGoz/l16oj7myxYrYE37U7my9DfWaQ/Is173eWofUK1ts
VvbZbZfF5/NU/LabcF55IBoXXbsFz/S89rKOBhNMdSH4czZEZ2Oz6u0sfcC6lENT5LC7I0gKhYpE
AFY/e6P7DkVpCrNd3Bg3tgHZZxxBBcxz3z9WqvNR9vFxssz0bqZtsPQUGJPJ19nZ9k2SEobb6qly
1taHzqq/w1zcApfCP8QSMsBeiBPP3C0rch4BPFXXbtrZOws9Z84viO4FcyUgysMpLJ4VVX1XzIm9
KHkpMekuqbqT+MKLxyzFNFyOneeLxrkb5+xu1tzlML4IZGfB3Hpva29vvQpS/loQlXXdqIxv+Sx+
pM6bhu84zKYFIW+ngUf+BX+3ebvmB09zEvtKIx0C2RKjV7FCZS4O4RinVMfNvFjNRS+8d7tYUfxg
a8RpY+S+nTSmnyhuAkralBsnU7QbqWLDbzCIqHO9PFlZvsN3lyCkYiM0xEA+xqTqBxVGfqAZxc8W
vgAyvN4kBamDSx7bTjQt3b3XTHVoD2D/zPz7MJX1Ns/no7GkoLFqAS1dcgS42r9Kr/5mZEu3y9vy
eW3tc3WID5PLHQg2f1d13Gk19ohIo2MBo8HzkK9s7Kz4BSUTym63ketYQ+6t1K1lXxY3hq0GaD9Y
FnvZAVGXmen33aQf2pqO7n1VkNaV4D4Phir+Bht1L8p4DSBh6RuKv2dKD+XGmzTlhsS+nS0J/WDf
zzyQlIMamwf0EK+x07snWjC3fOEfecnrGtrsanhW1nAhb2NUxP00K/54NSGrVb9tF2gsjr2wpust
X4IndpYgYVE6WwHl82CTNOQsHYZGfk3lxGBUEePlS7ep2rgM2lRtQxx6qo9v9GmIc3tX6C1ILhyu
qtH+EtmNp12yxf7IsVNvwKAQT9MLwh6ggWPNrm76dkUNGi8vYwthe9UnLWzjiWwne+oip+fO1RSd
qI8MHdwwxT81o/rluln5WhVxVC4JeWrZWp1r42wN9ZOidJdet7ttUsB/EPfZuOkm47Fu9CyM2+zB
Gc3TZMlNm+frXurrsLWK8tc49BkRQKD1FHtO7mIHAaQYyPwobUE5B+vdcx+EO8Hi10n/hVSXXWqn
Zemzxq3Q52M3Zg484yIG5gz4ujZWrsqNXmp8cIZ2ARUro2amICI2BVuke9eZj5rZ1WEulSpcvfI+
X1RtD3TNVIriph06gZdcqyOn3tVV40Q0gNStruBBy37q7trhLWVBJI2o2ptdd2pEbAcVqJDIg167
4VZoOwkUmP8oZenAmlC/p62LYTtOUDzW4pHN9rmTYOfx2ho3fabcWBMCllaN7yVCwFuzzqpI5MWv
NoUi4cHMBmLMhMe0ljDPOICBjyPTTrc2lQF5TiQggvP6ycB6FDPnjVcCMZrh2TK6nNwA7LMWFG2h
KxFfdRylMKsDqAqQaeMeySNpr1YNdAZwKtidio23QXZCWXwclPZ1msDz1IP3Xe0E2UPV4scFCUcw
UH7ITJwkx2D69e7iVxhkowSnOMb3qvLdFPZNzZeCgNAIkU574UTQ3K4JVIVUBPDfN4LOTqCX5rSz
x6QIhTmlewu1p2rFFygL2IUXNLEkG9i9HXUT1MMi6ckdUtxgyfLv5EbAySApEAhUHFX2ZEGjNYn7
6dajV72XADCCJG9zv5n141i46x8PGtbFo2Tzg+FQnojKWM+pUXACFdWpax/oQtbHpJDVsS7N6si5
Ajnv7H44Ktu6Z4S2abkbpydoa0wdJFYu1LdasceATYs4nnBhzfOFbott/K5LkkMsyYm+lt7I1Shf
83J5dUqj37iVU+yyeH4S4/QNTdO1o1btJckfoTGQ3ZQpVh30eUGcRdn7ZFP6ZUqh6IEH6mf3lSAW
PnLj0DulfaSDRP3wk1SDzjescd3JWgB1N8kRIHlCPfQNWnavu7ebOo+k55Kecd34bPZ6JxujflQg
GOi2L0HY+LAsvtMKskPTZM3sFycOuyLGp1HLOiiKmFGQm2nUA8WL8WquhbMzB40YKkfddrZJRISi
E9qjtD4cxenc5haO8v7QDoBShKUWgdWkb8ky3HZ0pXrs7BsJ+U6FbLH0ybeUpId8AgjopPBhqIcm
/odloo5ZLOfoqSnwQyBPg/iZJfYOZzbd4eZxWovHAuF1SADXkwdJN0a1FZTCjXBkfOjjmoSpietK
1+FHoFyAyQfpCEs5HfhTvSKYKcb6StA96F6+7rR5/BHP7iml7gpiXRAl5vZw+g8jKE9W1wHSAHop
6JxEt8gnIjlar3SvxOSgNY1xA2Vm4WsHZwUx4yqkidbVC7VWiZQ4p7dKgtdWi0nzMKHQd5mOw3Id
zU3RctR3dG7JcSV26cOtuB7A0ZgmNmnCNtLrQ1J1u0mgw10G5KFT02w6VVzDWrQioHxqc0Ngz9fJ
/nNbP33U534iG00q0ToLz+8NheibWt+AdiPvZY0zos7tDIwgouwMMkqn8U+HWMIuhRTP8ZUqtaY4
WsbzOnMNysSE1SCdjVLkWpSv3UsWy9OECTvP4nNVEXiSC2MJrcHLttiaJsqk9Q439MuKgX8Q/c6S
RIfVfG+IorZgBHs/UWkViFwebHapiOCWLbeGFXSVRsyk0n0D1oDMvaWQNyzIgbDVBCmQ+xxkD2wh
rnYlNsm6VNMfaWtcyqYFhT3aQ2C2zTtnUxacrENMW1HQ6olmH9QClruhDJs155hQLv1PIwVpofHq
/OI42gSYxLlxu2qOGuRFFodXTtHNalMN1L3j22wNnILIUJRqx/EtrHmRlPFwSw3uY9/Uqg4+TYq+
Yp3vc6teD8Y63M1uMpEXSHB5niJjXwAu4j0/At15r7QJdWoibjrLiWBO29Aw0jGyB4c1v+Nsk67r
wVZbBJaq+Qa6IaykdwK7fo95NqY149rMR0COw8lTAs+SI/QtvP5yeGrTMlKWbN0USWdAidHYRDIR
DoX6DXRmeVD6yvDdrPs21HpG/3JCiqtDva488y5eEK8XdzncXF9ZUydQOBfY2vpeqmoS9bq+AZx0
yvQ5O5Y5W9GVvDeN6W2fkOdhr+sUzvjVScBy1qhKiC3pf2YLaO/K9jaqQUoUECY36EhvYeiSPVfq
jrr+rsDscU7G+clkUWln2Bx9zb9yHbpo8f08KyHAgUuVBRbMgYvMCKtW7NTcwrBa/KXnBOwU3nSx
amUvPfqwxXDCqf+uJyQpWpXN7icj4vnynWrWACcmspO0THKWHcdAdFmoAe+QxFpwA1n3vZK+UYGH
rWt+ixn6BJiWngrd3BXwfUKlM+/k/OIuHO/X11g4gDGvjJXWFlDuzGs/YfEkEv9TUSjatontJ1G1
58TS158laag1djEA9vo5HXkZSEhuwPnKwxLb8AlvVF2kfKjKsnfIw+PNzSXGxzXrw6G2nb0c461d
eZxw1jZim3seWvOdOywLBWwCv1SBrEJOHMJ0TcHwN5TmVxWkH2drSV1aAEgXMHbLmFLTY4PSNMVP
k7EniuO1aMn9mfgFiuD8DVYvpRDmPgC1RFYbhNakfU0MQBjOJE4iz1tMKhyEbEK6htV8qAQ4ZUWF
PhyXjwUzszRPj2ZhE7OjD2RTYmwL42R9WRrjcX6kZ9XAClGVA37SfcYwJFiVqcOakfEFwZSrFfVN
66xbprsxrCKWq1VUvxJKUtJdrSRG0TbJH4051/tm6PfJpG6yoh5v9bMrrtknhjZsGLqt9OgFiyQj
072iXIOwpLFVmpT8DYBJgSo5WCbWuVvVKyY24QXPAclwiEZz241EZoad5IjVJC7LBLgeXyf8J5Ok
no3SOVHUPMQNDfpFh8MxOSQM0+rRdNZFuvlWRxrpFD/E6y0cxCuHLeuO7VQC5eu7kIloflf0V8Ts
OjBDLg7eTC5WQSAZZ1/tSG0Nrkh8DO701M2dPPZuthll/4EGpNqCViFcRX0bmuyoVCP5jdelKBnV
nOYEuW+JpzJKsohIne1ITumR65WOgFIqoZ7d5LgAwjIz3kk/fldaNGi5rALP4T7zjECuzKIZxMUb
d4aJ3JtnezaVgByvKbDxV/EWNmNjr2HlrjpJMajtBdAq2ZdPjjGqfp+2c1R0kOeA79lUD/iaMiqG
pc0wXq1cjoo6sGsBmjIYcJiOFXYxQ48Rjaepp9b1f+TpZHHpMdOPQttMevXWmwfHqZxoia01jJU4
ylxsel4C7Ni2nyyF2A6x0KFWG8Ph70xeqmg2kM4eqriv+EkiyuL3kMt8TfLQqEipX/vJkAHn2ut1
opyyWLP33EMFS/1qnpQO3mJrcsBGolImw7FlGgOsdoW/RzFA6MgtbCsL78t8TursYAoxh1JVQ6ug
RdAyJg36rPqYqaWl/arY5bEwgjwussNYdHeGW75ORQ3yT0nOIxavjdVrv0rdO+drz9W2iAd1SIk6
QiPux1X5bVAADlYTlw6tOr7r4lua3o1TK+H8u5yeumnrLWbIrfBcmMkcrQmyKFkapxmWSqhmFKPa
mskAJhlHPIF1e42/M70hvqZO01OXxqGnWQ9gebPzpZUkqbaivbTZcKPodXGck/Gm/E70XBnPRM4V
1l6WMIRSe0Ay2+fuxiY6uU4em17DzOdnQt9UKxnY9DT4oX7PvG5fC8L9TD2ncVGw+zXDoQWj55OO
ercW5rypNZNzCafZz58KiJfR4Cgknthb3RjAckh2pEnz2kOt6c91nxiwI8ejXhX06JLsue1JqRVp
/pg4uLJaBCYcTtBLkXY3RmQfGk1Hy3tcNrbUf81jphwI7N5OBU55M+62ioXERLqtioteJ/2zJmts
17hLVH6Kr3RKa3vETQfPZzs17+DIPl9XF5QzYSNl5XEi7YhztTGnMR5sDUHaSZlAoU/0+2QaqMDp
bTATk8FQM7nOqWzmCaOp3b9gyqEB7C3JtmrzS1JZVHK1+msAGuTPJiG7+qo7dIhrIpPULqT9/VQv
5Ait0r4rDGvryWZjcTDfEfk1Dve9qi7Hvui8aEzB+yg5rQtpv22zoXklJ/W77ULQMpTyLJzZ4XIn
grKK9Xs1HT9gSVJ559gORxLfyuqsjd108Cb8dfok412V2CcxDD8L7aMD3XPNoHhXDP2Z5ABiU8oU
Qg9p75sc5UVRL5GpchRquyzqxVjd49Lazl4W70w/F8lBnRd3bw1IV6Th+MWsxyw//beSLMHwhEKW
Hr55dRFe8S8aySvzMHhBaj7VVWf5s3BAhKLZuzVnAsDR1nESWtT46vhhuug2Z5NBCOiirW4pD1oG
k27Oypt24uzV5/QHhBIt3kpHx7Uf4rE5VaQnB7HrPbORskqlxbNDwNBeMVoagSo1NgY335m7O2Vh
FUPCbbL3U7UakPkiYGdHOOWc0wvAS/m1xNEmfHzt8J5PqnqcrofBfLS29qyFCR0X32G84Ij0Zgaj
DbPNNaM+Hkjh6Ak4nCeDETLdCQBKIa+YboBW3Co5yLsCADznrA7aXdb9aMqBFvFwzR8k8Uh7MFZs
DXav7QGHgdErvXAsgenoc7HT2Lz8RiexO+nWX4AzBbF63o5GQBsVk9nvc82y/UohCaye5/cslfuc
RnlAjBWjz+Su1IHmLSPrpFm8lHoaCFkmD6o576d5zYl0A16Wqt3bpMTzfnwwehyNaTjTL8Ppq8it
O+ntVnjLbappZ0/TiQlUk19daHt8GYUqmNHkFDkotn4xxPC5T06C257tosR+SCrg1vPY96vMpK55
Zy3jiRGNrI5+WCr3btGyA7F3DxkVyYyYMbRiVs5p5AYse6RDvSYYt3jNbq3l7FeFJDgsO+o9LONu
tt6U63e+Mhclt1DZugNyRAKKfBsdUdBoSjAM7qlvhLdlWPgxKuuvlh5gyNHrXdOokassVxmUg0xl
dRrAAJQetVJtJaPP6XXkHnbR5mTuTTlZQJxH+eqMq580+Q1oF31LIuiac/DKkxt0d8+0rmlxNNZR
hwLpT73zPjucljNiAkJszwCTGX8cgN0HI8kEvvQSUp11dmM3bTYknuVRl2I2LWKFKFLVuSMcLtQ1
0pFKJWoZWDzEnji3pFh0BO9cSvK14bCenWxPzoUaOVmFM6hPalRUPu21X8UAxsQluCfig9xKd7gf
CV71SR3XOTgrT5UCe36IzdY3RPfBBIJMWlKqE2vWz5O7Vr40QWdCeu9d7c4qXOEL8nb9waZcZrSJ
KAQ3dTDR0krmvmUvi18o+Mlgo14RsVXeOG32wy0WcyuKmP7N9bCiDMuGd4GxoUeDNxra4+R22qOW
w/6jYgYDODNecjmjJ4rZoKtSl7MjSN+CUX9h+xj3TOu5BoitjWLYoAFqxPjWonC5ddV1jZJ6nYIc
zmeVAKRGzTTeGrHL2SxpThnQ5VvFndJtMXHCUp7rqf1IcnYgDWr0iYVb+E0fL1tCJGilm94vK82P
euf2p7ya/V4g+pi1Nj23XUl07Ew6BCyvOUoM+V2ZmiMs4XqvpxntukLrb+sK4qLWjuMPeCF50wGA
BW+3TZiNbkaPSWdv0RPIyroPe1edbqZOVBfPqcOOqvDSNttq7IYLg8IIq+5ED6wmoM/Jgbfq/Hmt
3dn9mO3HxJZ3mVVMd+5oE23oUrOK/F1Uo3XO8z6/ZMZqHVcrfXUxQV8+H3LpliA2OLQDItindlbe
xhTMF84HyB7MWB6gIjGRziyChJq63tRZOm9jrV3uJ3KFzqLkKKG9SVQNh7SJs/tibfN7hULWn8dY
wDnX3qayMg+KMjCNkbINZZdfydKmcqbXNUUWMSTh3KUjvI1h2AAFHi7e9aEfTO7BdLpVC6u/eM0S
H3nzr+DHNT8pVOOQVbr7EDs/kpYzM0Py1h/Zzk6apZhhb5gdQdSRYk+C2UNc3+ggLtVVlw9VSUJ4
2104U08PqWr04dJewejXH9XVAqZlZtVm8ZyfjeDGD9SwvJI6SsvsH4nS/ii8Wj253dA/ujVsXhq9
HoR7/jIZO1btZH0Eq3dRu9R7mfB10ZDuqp23SuPRmpinykzdgIGn0M2NeTsYBHApmVk/6AlfIWcR
VuWEQCxHF6R3LYp5W0FKUIs2sF+b2SVOJCsSH2FjRWCIZLCzKhAh8mS+9dIsidIhPZNpPjBAd94N
adrfeiZcQde7u74w3fsaYBdQRPtnzIn6uumY3DTvc5kSe6jKp97INLQBeP1cnJNaM3Zo+8QUin6o
t9f+6Sm1uvxgXoVckM1PbV61CGR18YFv99FRbPXiKkfC1iMS2aa3dqk2BIF0JxNgMAxn0LG5+5gm
5J4pioV2SHBbz/2tkzNWHhm6BrziZTuNJM43/VM/Jt1DwUlJ025EtsiXRosbZHa3qgNTtiev5LAk
XhJonZ4cR+omm4ysEzhHRmDWI1jTQHEaDsjGkO9sxbl4StHcWkpMqF06pVGhFPqNUsp9UvLR86HE
fj1V43NlaUSNrRbXVpJF0mYsZTZKpMVt/AJccyZV8upetT7a3ATimzfKpcj7x2VS9AMQkoKmWz1H
o9GmJ9or9xO5HmGsznrgZrN+g9xWC/scuSZjcvLAu7JBglVvewvsRGP13Rb2qnW/2GV9RwN6M3ej
91CL+kIugXOUJqQRWZNJQxMJDiwiDzDIMAyqLqqW8dIvn4MUnbGH23QnY62sQydY9lOLTMi8ChJc
pcfKY+5R61KSlQlTWTfMGqXy+o31N945haPsRQaQCkD9NoFDfQFJ0ez66wyzsV+NYbL3VotEuh1n
kzshu0VBCPquJ06tJ4TOIxB3u3Lm3w5Ddy5GBCpkT35MA3ninw/1bO+crlJ2C/LVKHZ/QfZkM82Z
uHfO94I2glW2LXMBl1HsrJunjL3IU0R/C7AwWnQvOSx2RnicZ+88NryoGCaxdQF7hK3igMuO7b2R
JJhL8Lhknn0ulHres9d5CDWVU5uiglkSpdrFI33QdSZbVjFJAlhluxwdxSkCzc44C3RXnWc8D5ua
+3ifVc42aTvjR1UbITlKfqUN6kupLcuJ+SAiiHwuHqzGDjUjd4+fD02GTlpJXnpZ1fdOlZgX4h2V
0BWvCUKWjcoY5ZDpxDLqZMWqjaMHepX/NHXqCDdZ7HsXta/feNfGzkqjdnDGU61X4bwOyHAJvLIL
Xb31PFoxXavE4VoQBmmr6Loca0xDtWTAz2Grf9e98ad3d+XVXwp2ZXMqqbgaI6PtaQuGq06JhgVQ
crpUIJASgYSv7h+q6led1LulWJc7vbDbp3hSfirAblUlX25hpE0Htyj2LUzpUwmsOtEtIlUVgK7S
sJ6XsbZOnTu4xFkCa+2W9mZNsydjZMI3FYl2X4w2o7iVHEnFcBMqVqgcddV6N7XMcfkWZNgpwqAB
gq4TZUR7jxRmvU8Qql6kOx/7RtH3+vWAUmhZelM7ZnLjoEx0SxHZurSiwkjiU1vrNT08ffKtVJ3C
ghVq6xnLcr/O5j5dW+c2mYdp0wzleMohGM4uiKn8+uezQfgxqQPmUJjnEvh96A3GSm9+lBB+HZao
XOjRsGD80zhUPiXttbeem9NpqU3nOPe6xmhGMqAYTIjTS7w+QyLfKqmevQejpU03YLbXkNwzXH2q
QxZKqXBTwogiDaSsj58PZZzTbIBS7A4T4mxPoPx38+9u/CQIzCViwmFcznpuRmVnxJcaLA4VB40m
zSs2skoICLZJCW66N50p2525updVY4mvV1Fu5NyaCGLRMi44fA65kdxymuds2HXZ/bBbmecnpaHd
0xdTbjQw2UJoxkFpYoORfv+8MuXepvBobwwHSFiVCbpOXV2dXLXapch7gmWtHqtEq481LbIwLgUi
RNNs7uJCtHeWyNs7wrx2+vAIP6c/DkWMtltNXqbRWm65Se8lZpAPl4NoNyRhXQ8zZ0uLZNP/1DnN
BPgZ0fV1T/DcVv+mCnGoGamHdlxZoU2BdWjdBPG7Krb8NsvvbWgtonfbJ2dSJSQsAhlnozKDTofT
zGxh9k21Vc/sQ4BRxnp+9GaKlN7J242t2AdnpNvIfVWEY0d+RKaKeFuVzhI15jJs+AcJAdCDE+Tj
6DzaMt4iaqiQ21j5c7JuVHuwySWwf5Xesq0Ikrpo6XhFUJPPPs0OKcuD0oSlUJewd+yKIRvktXiO
bOk+eAwb68a2Hq7JLEGfZO9lWtIFTOr+1JEhdSPUO7PVkt3Sqw+VZieniQIp6F97J7M2rSO0x7jW
WBBjhR7smnkHhp5kfXBsz6RD5w7YZhIUsRclCa0jVBVQekAthXGc5+DCCxgxNqOnSkMR5wE53jdu
3DkBCVD6nTeTd7GOqUEKbiJ3cUsuTCeV4ozsjVl/P95+/qTHneajvXS3Q13DLc/id9OSAvnZDBp5
SsVuStdmizjQCOivtheQ3e3FlD/RhtZ3HnXDTZlyvBlW65ToLQ+MmYJVaxMUJYk86wiNzm7hjkfX
sM6JKS6q02u3XlxOj1P+CGlff/r8oTYeWqJY7spEf7Soj29aq0bKnq/e20IiG4cYScsuK7eD1cX3
g7VU9/8u+mTG81UACbDM1AFsodvSsWp9Mbx2RE0MknxSP0P4gnpmUO/tHMy4Y2QA8fN2PHpXpTy0
acjTIqnCepm5idJlbxPQExrEvG7YUsj/6+BmsbxMtNHQrKTGc5UnJU0JDaNnr6MsbFqLzksT017s
jSMN6atgY4MnxHFxgjjFCLfIIttmzu/wLMmbzwdlZhhWz8hpPn9U8++g8c1jpTvyGCduOMhh2DWw
+Y+IcvDfZ2l29BzT2C913h2q4Zsl2a5EZyM1VEWdbsx8fK3wco25W0FY5iElNTZaDW0OMoZOSFnS
otwYZB5gDinRK9s1fKvROrqphVqmkQhbY/t5Fr3mV9DDaV8Xu5WSw19t9Kscmgkhrqnn+T3mG77X
Hez36whOPSLh04Ao5e62lM34Us9gw2DV17fttMISlc0cKEXcXAQdYsAas7P5vPKM7OxCar/pkvlV
j+f8mZEM4v65TA6j8TIjrLl8PrgmxRi2C30DQD8ty9smHrtTQTb26CjNQzt2zm/snn8TDTtgo3F7
Orbu6patfyUfdHXmNKq89kcAXwZxnzUMpY0m+i6LVXkT9kgWEDKcK1N88PN8nA4VqQG+rtOlavFg
8IXlG6eYiSVgDniTui3JKkmWnRcQZuR7SJo7Zh/fwXr/3ohy5miCcCKNEcC12quHpZC0w2tyQTVc
ZFm0JG02tKY7JuSaZpxTfAP7f79lPiF+f5EM40j0sPWj1SDUDCraX3XSaudOY9uNvd+IRtJFteFX
eUtoyEaPYo2QgnpG5DjoHK+1WFdPTm2F6hBnZC60+V2mInxr1H48ZOjhWs8eXuasUQ5NR/5tQn3x
RgDLlRt4W4kCQfxS01YkKS9LUvs27d+lGn8j9H681fSeOWQ3ICNt5juDwvEFRiWBSl0F+k09aBWj
DPxR8VEjSjJgapUf6Qm8cCKqHv79I7muEX/5RFwVpqPrYWzWcDN+hR0kra6nueRaVgwohzSSftmV
8pHBrw865dqg11AHSKIDfe6y3zI/rt62r88Ozhj7yZUoblyjY/9sPjFrb5iyTGV7W8z3Usm+zba5
l1XuhRBGUr/QlAO55GuJv91SJh8RwrtZumMgR/E7HsM/fRA0KHQVHzKJc84X8zPLoEKwJRPnWK9/
zkNPZZ/tC5laDNrE0U6hBzjmKnYN2UWfX8H/yp38/5JH/P9h1DD4jD9dhn+LGn5okGFl739NJuRf
/OFKtrT/MjUgMy7QX1J9jau/+I9gQlP9L+jsOvGDNpJ/h+Htf0zJpBkCp3E19WpZdh18g/8xJStE
Ddt8r4y/bRBdmuU6/5towr85fFhDHFVVXfiWLCW0x/960epS6205aqkvX1EDuR9w9pzdcEuvMxo2
CTbSMSJhF2Hm7k+f0fmP2+LPMPOvLsLP570uXYCibFCsX24WjIvkq5k8rzrO6hrK6iofzXcT2gci
9ej1/PvTff6+P9+cn8+n84S4FlkavroWG3Piw1w/3+fyQXKRjRwbSlUVGDslipEo+LE/XtzGJwil
yPz8Ym7IW/0tJOBrlfP1ZXyxeRhJ1VfZzMvwMjWwqxPdvt/shNff8Lc3iscQLzu7wt/AIXbuyp5Q
kZRUJvyZucLQGnFMAzpEYThH/KKzaL/5Lr+w960rc8hR/+c5jS/WdgNRbrNqPOcYYvilibz6dhUy
dhHv5jN5ByEExmB2Xp2VAOiw2vzuYvoCHPz7C/hyNZWdu7oiuX67P7w79yC2BY1svzrRSTgmoX35
94vpn2+aP73fL8trwnU2uOT5+UNUV0F+su+TnbGTu2GTPxvQTKLxPo1+hx37wkv5+5u87j9/Mjcy
xCiG+o9nLR/bcxk2gf1zCLGanzHx7LS3f3+X/3ip/ulNXv/+T083amrNVsubFJ0JElYptZhE6pyj
22+u2N890RewT5q0iz4a16tnfE2cl5Jm/v/NO2HxNZFOGsS+//Wd6E2tjUnD1TEQTSgwC6Trb57h
H1czmsz/5xm+3NYCcAV5JrwFK3uixgbwTA/hnKu/ZVNdr6y/393/80RfluuqyqWaDLyVMVw3lDBG
iC/SlwfjULz+Huv+T2sJ9ItrjIh6teR9ueKMuopTjIapXyLYLaoXhzzJYnjVCWyk3RXGxt2/f1H/
uJDg/EMiw+7HZvnlPrZUYiALZOQ+WKUTUYbmk/PdGkJxrx2L7bQZ38HCdm8ugusiyA+/u8OMf/p0
r+khGngHC0zI9e//dMm3tbVaNniKTw4PGOOA3v1hiTieH8ZwiWhvfczhCnJq/J4FFPy3y5keTGRv
vHv7ZNyT+HhQMSn+xtX8jzf+n1/Wl69hGZ16HWgH+PMm3tZdCHXwOP0YTgaBrSRNpEgPfrdd/sM9
yTGcvZn9kgDYr+T7eLK7nlx6hqBRdSvUnXowfGbkezWyf13zCx+HADB18MlZtMuN89+kndly3May
tZ+oIzAPtxh64EyJomTfICjJwoxGY248/f8V/Z+jZhGb8PYJX9hhRSi7CpVZWZkr16p28zMYIdDM
wepvkUcjuV3e/BYpENmZ1naTOBRg2Hebb9mDe9/cMMjJ2BGN/G3zeb4ufcPrfg3P7UNxN/zSIez1
QEDqfv6t3q2dEknS5zUOQ3rnMKtJdU5kZ29PSV6mAEhaJAi13RAYv9q7KlD30UGcCLT6Bl/Zr1EL
vRKLSG5/aVIm7k2pt8IIfuYEqNAZoWD4SaQtIFIgKLYfkRwJBEfq6J/X3tXvWGvY/DeWJY9kVIKT
oLL53SmYtoxPosIKkRyI7g3UgvZuQl1U85J9twNku3LwFw7hG9uSO87DCAJGrNqpmapK1ZLCiNkd
Po45b9nc3n1N+aTrvZFEpsICDRDRtXU7GjT2V+La4kIgZYS7HhUJiAnenpgmYpK8HFiIihBpV5Fh
5p8+XsWaBekCqpgXdNGzojuiDdcMhF/bxgr9/lKO5Qpmyf9ZhHTsa2SHnLrHRLetiAPVNgtwu6fj
4Rgkf646mYhp7048VUDdNKEZgSXu7ZYhERdtHGpuOD1quA8TXectkofb9Gf7s3jcgNoNPt7BZR+7
sCh9pInBXGjLWF92YEhUB4+a+0wW57vOO2/1cAIo+mc0eN1u/Z5divDs7e/VSp/PKeypBf+ReJs9
7NxXzPEGYLfvixfTz0IS2HBlrWu7K33LMT8Cnc2wJ0IY1VN7G18ZQf3sOj4XfQDp/IrFhRh+uUBV
eiFQWMqcWZxPZWSIq3jeuNdHAHtmxJQFhfyV5S1a45VH39ugIvRaObu4x6cxqdvmiLXRR1eZ3tep
ZA7Ws/w0RKH3m/KjQ5vdQhKMaK3t19a67CkX5qW4FR2V5AT/K0RQj8c7yHD2nWd4+i8wsOzs2vWo
igj8zlMurMnZwWy6pSasjf4YdgcaO3uet175AGx7t7Kxi8HywpYIQxcbC7sZHUjxGcHHfVIYXcl4
7pzsE8/ZInDyXzEc07WhBBCReoqW3aEZ4ivRwaYESedgJUlZ9hrD1AxeKYZiKdIp1qaxYPCIXwOV
yAvzG/hM7oNQRJ4CCS5ADysG9YU031V+G3x3itHChaQEg2LyR8AIaRlvfgCN04DzecqVEhY3xSH/
VO7tzzTJDtVD/ZSjw3slsqUcla6mDNrDeE+LXq99uwyTYp9rD91u9UG8kLm/+aXStZ1QipwU8/WX
JhFDaCSJfv0UMYN3rXoR73HzMckPyRToPnOtJA8r/v4fvg2ZI2xgPBNtKaIZA+AlKFc4lVcG3PWc
Et95MMPCa15g5QhXn+SLEc34bU86C/HELMapEGfhG9GbB9LpNgoGqMfn2TduGr+4XWP2XLxyf1t0
5JDWjGhdg+sFac+08vg9Yap7xd3Ej37v2v+7KJneHP3YFBQFJrrAvc/v0PPZO4/Ks9jMUhx1Bsbu
Keky/xYwRbz/2Pra+qQoRuvqrM0KxulMIw7cMXQ59iuJ0dKDj3P6e4VS8KqOI4KmYoVtOG+HQ/rp
WDJv7Fm/0CAJ0x2AoFmwg3r0Q/XwX66RdiPdECj9dFlwNInGmakKsUbIBPT8MxNpH2/iYsC8MCCl
MaZL73p8dYOxDiIG8Bh+3pRXHxtZqke5yoUVKXVhmBrwo8gvsxs4YO6LB3MLYptwaHhMeigoKHvr
l8Hi+bgwKnm4GbnWCaImxjbn/MvGtG40xIBXFrYYcC9sSF5dddWxSyvxfWJoiyhP036N6N7sN6hR
IO9R3XE8TLg0HprV87/ofL9ty2TBtdKUfDtsGzuhRDjsx217+AdirSJOvHPyCztSqNYh9JnKBjsU
weAm4Uk7JGA/N0Gkfha9b8uA3QAEkJs9rOzu4iVxYVnycESV0qwSx8bYJT/N++Rn9TP7CaPA1jj8
GNncFpIHr/nU7dazlpXDI1eWrHQ2SFsw3Rh/5dYNtFwfr23x70dsUaWUo7uGJvzyIlFJkuPQ1Lmo
5BjoJmlfR2PFwOIFBw5JQWXX0FVNJr9vEXpUU1ds3u3pl+Ckz4Lct7/oO/PK9PPtWuq1tCAaxaIM
5CrvBYMQ8dCPtjDXMTqTu/eW+fLf79iFAbnEUFla6bTisc0405VgraArtHafLS5Cs22FqoKF0qcU
DQG/1XCcYAM6sjtYT8QzJ+y37Q1I07BBwdFZydgk9u2/X/cU82iliY7IO/p7w+ziZuyo1XQBtZqT
z+A6wmC/0rt8D7g8/ZTuG6Lm1vX7rWvSkvW7KSB/ZJwyyJ/mZ80rt5W/9tRcuhQuf5TYpovDqSVH
NT+KH9U3OVNWldcbqVczlf/xF13qeSGYoCEcYixxyAuWj00nXpWmN2/tb2qzN66mGwbe2HV8Dqah
X/Ovs+bdgdr1/YJ/Pv4BSxEU3mSalRb62oZcWkmHFgqrVxfZ8S657fbmTg2N67Vkd+mSwCtospoU
qR35tbeZaeu7ojChWhp8iiwWpE+pMMWWr7x/ls6vrkBwq5rIgaIR8fbDMapRKa4ImKUaofQSP+V5
dfh4z5YWc2FCfmIwzhtNunhiKMDa00x9qC3FR6LcLxxl5fOoS9/n0pZ088Rj1UcZ/Ky8HPMXDd+Y
qtvjLt21wRSa/nTbPesvxZ3p1ztz9PLvHy90sd4iCO9AfIHY4dO93czkVA+aMb+65hgefw0BLkkB
hKpi9BmqMl4m4+f1BuyS7wHO0NAbsHWd/3prNQahYWuiU9NHX434iYkCgHkrpbLFY3JhQ/Lv9rzR
YS4TNvrjH6Pi3MBBuvLtFj/dhQnpfuuoeugQQMMvkjPM6DkuVAuMQYG/rpnSnZNM4f91fXjs2mRr
Mg60cv1pxru0hXYQSARQCEAUUEOSnj8RnBVj1GyIrKORz7vJOsczaMg60+zRY66YxGwGl32FMtX5
gBz90H41wTAKhNQIgHfumwZGDHfjKi85qoqH0h6SehvbDbNDGzceKL3F8TSRhBhW7953qeJm8Hxs
5oJZlFH7Aw5iENHNEc4Qd2eC/YSacWNAOoNQGmk9FCXHpKfbznw4A51z4Ma5GIF17aQ16iBj1F3R
A4VmlHdWh4MJue+owAXi2OdbDZ87tcER/GOnbN1mrNTTNhnzeUwDmHYmhpdObedkU2AOWlVvYJvo
dGv09Y2mj7ZvzLC32H7H7CSv7lmd7QZ1JmIk7Cwxwj/9X1pr9AgXA70DVp91htMxW9oDNkf0c2iP
7fV8mifA+nFpRWR+UNlv4DQ4Zo3agkGGw26IIVAEyd94kXN2wUpDnZfw0NdN/chXGE/mFJUQH6Yx
Y7uQr2sn0vQsZ8QRWaLNNZfCOd/Hg6ZUn1Qgthqz75o5a9dWrdfOvc17ov8OcVZqhVN+UtDSAtFs
1XdOhpzM9yifTwojhmXRf4KKLYfGroAnUtAI1XO57UfxVuw3RwejtC2gJPKg/i26P08xg6OHHopW
UA+TrebNH3V/YgjZbOrTfXG0RnN/Yowf6pBzBG2f00Szy4xziW4tB+rUfAWHZ9WfMttKM2g4MlP1
9NqqsuCUEl+Coe2KY3iGXeYXXDCN9qs0ysr4ox6GoftjHK1ZhyjFMZE+VaCPBlzMbNkXJbFGa69P
1tF8ZN79ZNy0DDOdb9vjBK3LubZmxufHpqw66C/zvLB+Ut+fkkMMFpTR/lGpT8/j2bYHemGxUnZw
zh2TCKCqqbkvx3i0f3XuhiGAbuqV8qY6pvP5LtNRPrmLc7M0tg4TJacHp8wnmPLGqDWgQalgtjjg
IE41e2fbjBnRHhzjBBhUnUvrzt4Mm+jxbOrnEcg77DPnq7xCXqDw3NxRIFBoE3Iw33BrraU6YB1d
NEL1bDa/6+DxmbWHY8nRQ0sfh+HJqEtFe0o6+3x8JPXsjrvMZrKzRrkSykcXOneKfXPE7OJQTFa3
pQuTa3enWnPigw5fdQopjeHU39ScE3l7PCXpk96fXcYkR8d3ZqvKd1E/8tLwNpAlVXdHe4qnq2Zs
5j3g+o0TnKdaP/eh2yaGYwa6dWorZrddTiK8IoL/ivkJNwPnYLhluU1LK7X8dm5n1Tey3nb2HaJA
8X110pkS0TJbibcG5BBd4fWmO/VQYJTnE8xRY5EcwX2rtdX8AQY3hawyR7W7JFVwOZ6PWWOom78U
KHCy3kv6Iv/zaGZld62eCEw/OmDv0Z9nNYrj7ACb3Fi7Nzr8KUq7U0fCVf7YzwUP/ccRMVlzvDFK
Y9PUn2GF1lMXIvHJYSZ/hjpW6dnlTQfkqTa1pNWge+9suNw6mwxnPnS2YjZPfX00NufPp+PEBCr6
ysQtCwK+hHkAeAaMbjcX8TmrryIw0GeK27Nx/JmXjB30VF2P6PwGs4GwUB0oxmy1T71ho9AVFa7G
BaudHXx8FzEq1XSw0fWN8Xlu680G0kkYw5gYhNwh1Y7d/SnNtEgoDZxKqmtsoKDIX0kC1q5j6UUA
/V0iOOS4RX5Eid8c2l3zFTQWDU3lntpdWITRp7XC3ZpNKfFQnP+5nkvTIWcME/6l69uVlYlEQn7W
64Zi6zBo04SQAWeJmOPciAos85QhECzRsB18/QqKAwbaqU3XwccWF7OOC4NSPUY3Ow2taVKCArJF
u/rLjZ4/NrDY17hckpT+lrUzQCUo8sWr+gC1Szjt67B7hqKFp9taX+PdcsgvDAPFQ7C8PLFlFuik
h2okz10SYdQkrNP+nP6XMrU8DoUJ0CaGiagcPUYpiYJeZTzHli0+EUgCe6vu6+v04HjnG2LDKvTv
PW5AMieddehizRLCdVHrHCEU9all5WG5g68l8TsnIM751V+rzah3RR7JqnTaC7tttbzFanUzPqeQ
icLhG+SPMFd877z0UJ/8ELqdljiTs+i1t9n7MokwDyifFzi5viO/AZW62kDC5Ig9rm5glsbD4U3a
K9/mEFLA9U1+53aSPSn3RiiGsvUJe2Pixzzvx1tRB40ElLX6xDt3tdXyLpq8GrR01QIk9b7XaFl2
SbbG/uZufcO94LmjEzjzSr696A0g10gaaGm+a3VtunqMqwpvqM3J0yApyVcncBYPym8T8suzZAAy
g4Cbzsmv869iw3B4qJQBhGMUW1t4O/zBDkzmcvUrEcH+RUnwdSP/d4mvfc6Lqkhz1BmlTrHfdwUD
HFdjsvLiXNpDkwERpBANXVFeoS4XBsZ5VgWVLUfDTO6surlimv+/jZCs4dKEFIOHc6x3boYJ93N9
gDV4H92ARAqzveal29Xi1tqCpHisngsn72OsCYzE7Ozju+nB2nVP7jdBi595AsRt+/nN5EdeBF/Q
p0ywPdGr9ZXrtfrk+8vh7dLl9yBlttLWEvFj7hm5P8RXxbW4wFWu8HS7doWLUPnmcpWMSZULlVej
WpcYG1IoPqLvefZTb2/cqVtxu/fwJ8mQVCIfYrNw4igSJXJ0OiDFnbfNz78RzeetaQeZE1SfxqeX
f9AXEIH53RodCiMU0Iz3CPmxjbpydFkjpPzP1o7e8rYGdzPunD/67Zh658B+rh8F7uvjQ7x4qi7s
SkuuXK1Txwi7mgp18fmh6lf0d9cWJkL4hR9adVzXcYUEYjy96O0f9YYWzkZH5QSqNW1FVfy10P/R
LorVXhg79rCMVzHGjN3mx/AwDd7x02bwDDNoALPZ3rS3Agdc0Rjwej4x5EhuNu6HL9oM08C2/rLm
J+8KN+JAUfxRKS8wdCnnHC3ME9Usdjdpra8KvMuNsy3mG01RAzumOAJJc/ffA6BfjZJOOdhVHRmx
6CrlRjN7jJ6sBpZS5Y5CZuP9t8eGDqqJtBAKiI6hyR0XtGxsZcxNEGhWcjcp532TfvvYwkIu8daE
lEDFdpq2pTBR3DCrUjNeF8Yh/AJXoxlC4u6vY0/f+8Jbi1Ly1EPeYtkRAzBxpzE00saK/VhMs7Jd
WdmiHQu4klDeY35fcgmjs0iChdhHdd5m7cE9ekzeAa9DlfR5Y5ErAbEM1zAaS5kLUiviMmR6gw7J
W9c4dW3aIYRNkQZyiWPDhIZeBedo5dZd+GpM9l6Ykb5ausnqIekwY6so+4TnsL9DW/Y22mYnaFW3
8Pysvh0WLyOUY0wbcMFC54FJ42EA1yluxj5MflJXvOq8Nhie59t/YO3912OFF9akGANRjHa0Fay1
oQYFI2R4vmgpTT73LXCfJ7Kl3eokwFIUvTQqf73cnY5Wi9EuQCiM0s/3idzavj7eOsF0dU69BuLf
sPiruf1XOf2laemLujzMwDW8rheOWC08kdJPV+QWB+GFqPOt3EhLMdOmAs0cnbrQ4NH7KE4LF3tU
yA5wPvHqzB/WQVPa8nf8bUe++frePiL0Ivoh1s7+5hqhC8MeyhazF00B8OCZy2IIa7QEPkXfZhiA
Tr79bHw7PsAPEKwJg7//wJBEEQ9e36eqLY/3bqahSTSD2KPE3yqlgb9dDxF4eKy0Qx3tPw5A71eO
LcdULUsHqmXIEzKmW3QKgYI4R6EKsQoIiCE3GFa+40IoeGtGSo8NBqdiJM4AdOde+aKE+bV67YaM
MtAPCMuA+L37v61LypCNbEKL9XUPi3KXglW0nLWxX3HY3yYYl2syZVnXYdwICIXYOoraVZ/4aQv9
2/Wkxmu7t2ZJSnodSIP0o7AUFaGp08/O79I94plhZIVHNThvhf/VPHHXdvE1d/9ojZJjqBtlHs4p
F+/ZHyDmgPUIYS28cQy159ZrDc8F+WB5EMEn1hZ6qtbTvq79iPf9QsDzjOSIaoIlpg2lhhNl+JxS
L3eked8d7B8w4hlherXxf7i3qm8lXJEi9vwbL6TmKu5lQ2HKUQqzmZFS862x2mjZ1jn/kVCpHr4M
kKPb2fbjw/r+PhYL/G1KCqtQHZ30ScPUhukmCre+Gm/16sv/zYiU0RRtNtqomAF6yL5U9m2afILY
62MTS8EEXAyJIHOQaC3rb/MKtarHFgJ0LnxIef6ssqSFF6bU1qCD4q+RD6WtUgpR6OvrjtyMj3o3
KWmkiMpSfaA/MN6JgQTbt3cNR5EZpVU/WPxAvy3KFZJm1OEzFRYLXtHO5q9yPvvpaWX3lrwcIgtG
v10UX98NRtdV6RZgwvhAefIHZO/+phjpdJS+E689bt+3cEV2S4ZEX0ehjStFx7RyBtNqhSmQyu2u
3Km7za6+Wk+j3wMUhe+aOnNcDvou76av++YM5bLNzim7eVs9DJ8L9J499872nXtESOkGB/H9WgV5
8bq5tCpdN+pQolrovp6Q40sORcsjY0su3bzUU/3+p9N5cGGt3KSrS5U2NVNPPV6B0dHX0Aj7pX0R
IKcfxmf3sXk5f0bE9tCulZ0WPe739lpSaNTKUytQcDwqEXzy7NQrQ4JV0AfFS/xTJzJugjUM06LJ
ixeL+POLd3VpuojoIoBAqx/G5PLHxpz8j8PIoiNcWJAibwFidzqJMIKTvEzmwd7A+GUl/rl4/NjQ
wmuB03lhSQq87dDS1JyxJMbXUbzgVTl49q3C22Tc64ePra0tSwrANNBPiQ7/o1eRjqQwy+vNVysd
Q+b2VzZw+ca8WJd0/pv4aFFUwRQCZseTnz2Mt9N+oD/t8fRKKQvOv3QfIqVd2q0UAxYjpWWoLqxC
RGg5d50z5Ish80u8VGX0oL/ulB2cXSvrWz6Cv41IWYmSFpGrwbXkFUi7QmuauMPKMhZaNuJk/Dah
vz3l1nk8Hev81ZmbmwnMPUNESGpdz/uU5x3aR0d3v37PLB4RoGwIGLuqgZDmW6tntSADePUtAwLq
/GUz/rS6MyJTK1fo0lcCG+swxqqb1rsCACCV3ipQjfcUBSFEWvq+EmuR1wvA9ceHfulTuYZF1d1Q
yLctyZcn6kWDDi+ih9hdEFX3JV2Mjy1o4lPI6cClCcmJO2c4ax0VaM+5rQ/tXr83i63wZXgK/Rj2
snu98KJD8XkTQoQJDY9vbZvbEcnl4OMfsrZUyb+H0YYQ6cTvSAs0Njfocw7gpFZWu/zlfu+n5Nlj
fLSPiOdS0ANBak37KYeWLP3v4fd4rstrUKdzB3ONjHFWkCg5q6CGvO7bvIUXNVT3YoppCJvweLgS
82xxYK7s32LUujQqNvjyZtkg9hmByPBoBZ193t03Te8V23Jn8PZ2USB8EobXyzjLH+73YqUzqm76
8Vgl2E1AWI8DteB65Z4Wn/79Ef1tQTqi/UbvLStiNimbdXuntUNe7Ex9fLIgvlGsQb0+Zppqbz8+
j+/nA6WPKB1IVa/PtZ6xLiv3RFMqOqCUQ9P5qgqr3WYtp1yKXZdfTzqZ/YlxGjB4rDHlOrW/bZBx
fhDTws3XzTOQ47MWNHeZlwbmw8o6taXdpakPl5EObk8uctcQHqIQzu4aj1NgAHKev6c7QFl++Yey
eosvOiAUAJZCMkc/UToskGNCiR9ztUa2eq0qceMZo3pTGRAIrSxrMa5dWJIODVihRIVIUsQ1xZ8D
k+H7hEmDJkz2KZQfa5fqYtIM+RTMQWwi0E6pypCqbWtlDR+wZeTZM7qb87OYJUJe91Gz0bsN/sUk
kTihFybFl73weGcA5AgzI60DXZB6Jt1jUQ4rYWWxhnFpRLrKN317hDgVI8rVpt8lcIu+NGzfLTq0
T0AFwigwPNQFZiFXfA3xJ6FtrY65urdSaIPcdEDOmt+QHNpnyE69OHR9MBgvzO9BNrX6LRdD2sXG
Sqc0mc/q2Pz9LZkp0rjzWKjgyihejvP237dMmH1xwJcBiWDm4u3HtEEhTVnJed0YlNzVO8t5+tgj
Fhd1YUByiLp1plETFRkuLYQMz+fAOSG08H8zIgVNOA6rxM0xAvfFMdTN9Mh/Hf/62MhSaNZEK9A2
eYHTDZTOJLqTJmJvWEFneP6JEMCDMw8BiNjj9YTMxG1UI4I1jNZuOA+IESj593Pet+HKrxBfRLqW
3vwK+VS2hZv34lcYuzNF2MLXfvEyeXWIMw+HcpsJZNL64PqyXcHV6FoMqLyOr1y4vXrUeEKiSu31
VwA+X2AzOt+NjNKG9t0pML41KfQt1V9rD9f/sOnEbBJsx1TkqkcRZ2SfqL2w3NOLex0dOpJBBnDQ
GVmtHi55PK1bWPp0XqmAzaRzhNzW3ANy+/tp2XV7dIuL7cYHgbEdjjvS+2adn2bhxnhjU7qCB1Nv
j4ZIMwTOLAZsqPjYBHw4Btorm5+yX2slLlU93tiUqh7HpgK5tHm16d6Di6fKE0z7Exnb9AyR+j/r
C61Zlesep/xsVo2w2gTR4+nOyYMNQJvw77Wayv2wO+8jf1p5Nv0Hsw5qJI6F+8rd2qhFql0vOUH5
rxqeqtNduc+vpr3rW5+1JhgPWbgJzJWywapRyUs7E2ZyTRjNDvoP94eBuCpdRjtEyxsFi2BzJRa7
5iwLsVZTKOQyRqbjLPI7vtzEJ6sURktrg1hR2LXxSnq6ZkG6+8f2ZBVRxKzMyan2ZvWgokH0cXxb
yEjfrEEKslkGsbEpHjEbBgWG5K7fTOHZ3VfqCtRk+QtdbJb0hcyzeoKCAEOCiCP/lP1xusrAlpxA
l6DOF5x6MGCrKcXi/gG64Mo1xUCOCLIXQTSLzhl4M1zARejOg6vrjpaan8ehudNpxqLcBXvxSqq9
ZlO6gS09I36m2NRL0OeJ6bebp4+/2QLuCpJTF9SvDQEzJQopnmxK46wPYjQtOyjPgkbFIAeNrxA2
D5nMfIj/cLZ01W9XM6alw4JDW2KcnieEfODjfoyKbB7Fy1PVeXzG1+Ou/Sv9kvrJ3enpdK/dDLt8
uwbSXdpQDWpCtM8AJVvyO1sttSb9Ow84gZhrVaZnVg7nkgXQJSp8WoJm6PWeujgmiKq1sVszcGXN
0U1RG3vtHK+kTIt3HcUyhaEwhk4VmUpWdzsr7VOQsOVzygssbHeC+DO5U7TX+L/eVlhc1G+DckeQ
ly1jb8LgEH3XoYVXs3+zawy4wbJtUiSTEaNoj01xX2EA1UB/NnKv1aaV+Pcfdu23Dfm23lgDYQMb
5yvGudDCtfwE8EgXRj3Tsgql+7WYsZR3Mf/j6gYk1dBlSyHDZUgAll0sAl32lenJHL441suKA68Z
kWLEprPtKhdbh7L8lIRcV4bl9Y/zNUNFgY24h/MtuS6DeLtaP1o8FRfLk1IuUlmjQhqG9OeXuqVm
y2Nvi0RJeBSQyfpuvk0e167JxdB/uaXSR+zP2rhxGmEzZAov3o+516D0/dU56LvqJR4943sDZ+b6
fLu4HuXc/dKwFCdb9VhZCPGIosfppb0DXJ+hceYlFMUreH5QGW48oYDr9fdJiHzPEQKZ6cF+WOu1
rXxuV+pAqVmi0G7jdxTTZ+t0E00P539TRIY7wNDpjTJOrsqvpU3tnLoOmWwGyWK/opTVr4b/5bPz
24T484swqcLHXtSx2M7dBh242vu7fux8LhA9utPD/HPka//ttDCcDpfLktwRqorj6ZxgsztqP8/d
eBiqZvexNy5/nd/LkpwxibTNGNvsnNDBS5r2iUm0PzOtDD82s9QuebMUyfVqJ9v0s9i+89W5gMfE
Qz2u2k57W1zaw+74AIzxas35tGUf+L06yfk2NGhKUNQAlh/puA5Bd5ieePbUkWcw/IoI7Q0iK9xE
528NQycu4tboxQXzl/US8uoGSO7YuBWcOBE/Rf888BLQdoIa1PXbbfFi1680C//AqFjfuxiAkjFt
fOC3rvwc2eS2UU5n2vjWn2BUeUYPT+Y3uGp3otvt649o2Ku+/sxg6z2T/CvvksWjdWFc8pi8TGYV
BVA8RncPvR777oQCNJqQHx+tJTMOQFXHNR006+X8pVCc3ikVTha8foivPirazxSFlI+NSJ9PYC5U
EMxwk9BzoyAhJ9OaO9cFw6jIIgEpOd3NBxhK4No1GOFQnlAuWweqvn2rv7coeWbdRBnCoZZCrdx5
jBG/2c+0WKA/SAKI0kHErV3+EimIsKgRPR0q1zSiQIRL9d2hbubkNEJTPPoMvVHirVBlAYvvBGqQ
0i1D/Boouh89pYfzNn3g8Q6Wpt6tea2U97z/HcKrL0Ltse3dIlVMePpe7Oi+hlA4C9xwvpphf4B6
H3Bl8PHXfXuEhEGRFMDXo4Hj0pj5e2tQaZsuQ7TFgesLXdxN6jeIcMz6GmBMQhO82lHRLOQcqTYU
E/JRbWKrmY5Kb3GH6Fu0wjmvf5jh7FNTFi9At147teKH//b/V4MwJ8DjBGqIDusrzcfFTiYt6jqK
UdUY7A76dRIgxXewttnVKgRvYQuJMgLGo0Op9O4GnsveQTukhV/vx8hjk1pWwEfzs3JX3riPYsgd
/GHyRVHCjz/d0p6+MSxFmXNm1ECYCpSzCfDTdcdQWrfXH3XlVsFLqv9yBubvLeXKQH0D1KvQ7Xh7
VhBtrcZkwl4/ar6d3XYs918sielWcFfAmt+/llrkijI9jxBpfQWdlGEa5rt4J+h0le9rX07qfrwu
SGQZGgOYHErsvV2QoWodrX6lpvuR/YxjD6w4lJTuXWF7BdEteVZ/wbQhBpPtYIZrrVulFH/v8ODM
+IiGADQLBijpbrTzUw74sN+AyR8gURcDDtM+3fVCGmKXXK3hbN4Hc0vDHCcVUCV3hi4O84VbNBXk
AHpLoHNund3/MFD2WwR9PQGTXSebEofwjR9iEKdwTSoxYmRZMjh3p6KZuP49Y0D0CbaSKL9dOTTv
XJ2WP3I+zCvbHEy00t+uib6/k8+MeUNxNAfKUUN8y4T2oFNcdM7wjfJUnrxko/hRN+2yyVg5tO8v
DwulGgN1LZTaUIyRoZ0dwvCTez6deOcwgTMHVZBPPFhPfv5F+ZKG9ifrswh058pLP0chquTVcZU9
Sz5IDFrAKMoPgRYefDxF2LebgGJrigitybz0N/VHw0BAuePJY3/Z3G52BUB8xI0+3naJRUyMOry1
KB1dU7MaxapSFKD96LFJIH0Hj+/+yD8B9x4CFXHZGWJV8/okKPG/Kof8wDRNmuzgoO/yffNpeKEA
vgpHlfibxM/iE6B7xjbQQNLlYlUC5w1y6hnDQuEU8EWCgVuUgbaDEeR/GQEwRzTM/PzefbBKb/We
E4nCxXEXtygeDRcdWGxBrSYd97OgAzG6iiP4DA4cKHa8U76JmuN60iL299IUERIUCjRmOJYN2Z5k
qsxa+pgnQ+OGi/ct4i7j1tiub6iI6h+ZkaK+WZYoDQ86z4PaicKjSSts4xiAOF3j0BRdEa4cK3kH
5WVJz6WpyjZFlXGsitRrr7vtOaT8Q1zeVZ/jngeL4Z1ukpTUvdhzyd2evqJDvHK03zmT/BskZzLz
Ot/YLVvbhpSf0PnbIaYZngmTomfzDyoWi4tG3IMGHOyMZBNvvVfP4fInZoPWD2zmvIEvXZUALgvV
L1o/vq328dN8Bzzl7HER7lGgs3Xv1HlrMklSyYZuozhTF79DSikqM+sABLz+jmhHCNtFOHdQXZu7
c3Da6n63c4N8DRwmjaO+tyqd5DpvJgQVNBC5+/5Xdxg+u9+MK/MH/C50XO1Pw9fO68L4j4kHs/H5
dMj2gJTjb0ADVs6efDv+/+VzT9kGol/gst9+hikmH547zvqwZaSj2Otcxrk/mR6sqs634TEPorv0
+8qBF6t752AIU1mqjqjMO22qtGhysPzseYumisH4pnvXb+dgPgDWeeXeGAOR++dbkdG1V32oBI2/
XjF4+2B+/QhMklGipsZvWrA2vF27UR7P5gkdSa/rVertVXq8Px43O8MeHnT9mF31xRmmdqP78fHy
F1aPWXjniNw6zX5py2d4u5BvwtXM2k1vhuNgXDvHATH1SB8+f2xKTpjF531jS7qxEqNtBooRImIm
Pw2IWnjWCSLgf8bVsryh/7uyV664i1SrM134unJu5Kndt1MBTcQQGvafMyXXk+F4mduuFLSWwtbl
+gzpFdvGzMsOZCqsL7Og+Si26DSge35II08JBDxwtTYoToV0eBmQs8UcEImjbsmnpktb2FtYJA9n
aDGgUir9zptQmenvz/tkZYULd9Eba1KYPPeDESUDC6yOjp9GOtlcdjWiK1U4K5C9pWN5uS4pEMJ3
pZ3ynnVp1eYa5N4326JerI3WWttcXGcfbaD4IRenZOO4ljs0GFLhMh9fqiARAiKAL2aiXR0OcE4K
1NXaTr5Lk4QvXC5QutYHRGTqKsJuG2bRveByFlWOUQ1iNL8jXuaw8+37PawjfeM9auvUGNLD4NUZ
L3+AdM/3GU0/eF3ElZc8qU1wZGLiMQ5rCkvn7fnGKbf5dhWRsXZcpWhjp217GtFV4rhOgQ2RLcDP
8/3McZ2nfzAPoq0dWCnipHkKj1dMxEkdP9+Ezbe699UW3j5vfsrv3MJ3oLCotqIn0bPqoHF9k97E
fKudt8nLFJLOr5Z8pDby35H+YudlUuMoN5F5PrEJXaBuxRU7orsadnsDfl+aa3v7oHuVn9yuPj6F
e35w1m0pPuVGzmzajPuO/rwt70QEbrenmykUFZJ1sqzFeH+5UCk4OXO8qVMwIl6nISFtgr2tUTTe
VepX037W9c6fDH1nFZtw035pkvP+4+tm0bOZwEPtAaz4O5x4pGcw+WVYV+Z7LfrLPJnIqoN7yEy/
LFTvY2NL3mTQZ2YyQ0OBSy5gRud2OlmbWfOyzZ9VClV6tVabWYqIvDeQvANOjLildJT5+UNpxKQp
8H8/VtlwPx7br3OaPX+8kIVXDaRjxCYdSidilOShqdEj22KQgqX5r1n7OVVwXbbMEI+/8kj989hE
z+z1WhBeclPKB0C00UwRVby3Qbhv1dSEHlUczPQuroKmv1Ke/y7jQROk+/YmLJ+gEF3HpS19N5OS
AQrJoIoB3721bIxxN7vwn3p2c4IzMg+6wVqpj6yZEH9+ccMMfVmYZU52beXFy0bVPuWMs3z80RZv
k8tlSBvIrFA+2/brBkZlqG7T7FDyxqcMkWxBibifIdUGa2eeQ/EWTrdrndbF1OfyB0jXmdOlRtGp
/ABjN9NYh2QK9vJAO3rRt9gXeIE1i0vefWlQur4KNUnPWsuHAwqBtryu3rXm5tZo5wMUobviuHph
LwXPS4OSYwyNPtZpg8HhG3WW/FmIGgl9PafZq/6Rpshaa2Dx8jJV5ItUpsvFPPHbg9P32gjDJwdH
QLf6EwOUyp9TFxan+6aFS/NGA1JFmckIyoNKbS1Uh+84StrtB+o8LUKYkLIxlPIv9/7ih0lOAymq
lo2wL3vN3O6OKSCXySxCxTndDrb2xZzWKPoXv/WFPcmD3LmEO1gl9EEpv5talADKIqIjRESvVJQO
i/bnx/4kvqV8URKJ4MdkBo10RIq14ykvstORb93l9efYOt4kCSWlLtP2o2nvigkiE/fYhx8bXQrw
fytP0w0yoa9++7mHKO+N4UgfOEmGdHvu4Wpw4vNDZDTf/40hOOl58yoa9eG3hpK4ysD7j2Txvf4Y
q8eDaw+7qfp/pH3pcttI0u2rTPR/zMW+fDEzPwAQ4CJKpBZb9h+EbMvY97XwNt+z3Be7p+i+bbKI
YNk90W13O2QpWVtWVubJc4bNbTOLTt38aYZxCXE7g8J2xniIfMwJns5jY0egQp7yx9uGliaOQl41
JF5pdYspIyRalQhEg6E8hOaXupfAelzN3IrWkh8/N8NET3raCUM9wQw9jpKL9PLnKHVM6DlRIGXp
9XziSJ5JxgMYY5JKMaEjawtXFYOXbhS5vTxL63Q+LuY0Vx2q9AP4KelL5Fl1mocZL2ZIOVE4uLJK
QgcML3gB8Rz4UrKH9nci04MK4XUfXzMXTQz2cmo38LuD+p7pPqUGHHBHjaIrytAY5BpdHOyZUcaV
oHe7BhnjyajkgZU5D71GvgeLdrwyXaQYXTPEs2CTEGh08+pdi4H/+YiZg0fQhgoudhin1bXqQO7F
bJd9pfJ/mp8fpLcJafuX8klGncv/G0fkbNjMWRSCbmxV8HjYZZmtpShxy7b1QdbP6SVc3K9nZphL
WU+QN+4KbKVQA+uUKniaygu0uduGuYe7YKiFqcYkjk751vUOzb3n+2on+bqdgEwSWpg8bqlFB3M2
LMYztzpKWQ2ByagJ93I749YBYK/kZX8X96aMAB8+mfaBMLMHwnvJmAaYKfL+c2tqtjYWTyCGsgeL
OLf3w+JCnZliJnHU0ziL0bFkJ6PgCYBFWfKfzED/5+v0P+F7efhxXbb/+Rf+/LWsSBOHUcf88T/7
+GtTtuX37l/02/76a5ff9J+H6r146pr3927/VrF/8+Ib8fP/tO++dW8Xf1gVXdyRY//ekMf3ts+6
kxF8Uvo3f/WL/3g//ZRnUr3/+4+vZV909KeFcVn88eeXNt/+/Qdw7WezTX/+n1+8f8vxfU/9t//7
v9ff8P7Wdv/+QzH/aaLTHLTpBgALyAXCpY/v9Cuy9E9TMkFzpaFMiOI+LaNCQ6GL8CX5n4j/UNtE
7gCvWegU/fGPtuzpl6x/4hZHrKCjhC1B692Q//j/A79Yop9L9o+izw8Iyrr2339c1R/w80FaA6g0
MsILTSThnLU6WPv1P++4zI234ENZTbjiGrt+yvxyxQ1z2doLa5NxyYqez4Hawib1ilC4rf1wj8sV
DpIy1lEmRaTfW3Bxxc+6R9aWgkDMPlugP+fhYtzs0WM/A+uZZVLIkCTQEdfnuOyQjct9ZY+QehVv
Qn92sns0YnkWJ8l59Wr6YRawfqBXQKvAxplNaepDZsJstMk2FJ2ePHSAPszfaavnbze3IUt8Wt6/
7LGRUiA0ypBWlQ7a7WDb3dEEEDkcdFtypH0OWpHjt9vzSh3jeRzN2mNCJtD2RxYUDijqqAMPYOor
vurJa55/vko0newAOIZoUwfmiGWKy7oxytUadtoVMPG07NvlmMfR1ZweyFwuXm3ZIDIVKBmhYgMy
kcsQmiSFAaliGEw27Ru0XZziYVjTXrYc0Bl+TZ19j5zGp+rUOaB51WJViTSpsLpKDoBV3yoPBXZK
um4/p1tESyvgjRpbfrL8YkW+mPc8QST2ojhZ1iAsDxkr5VqLMpDaFAKbNYQuMyBWMrJLppHDvMve
rjBBfQ0dHlhGQVp5OZchwHFTUOc4BFKjgUY82SToCYFuTbW+vRt5hphLb57jLOsDjAUEI/ftVD6K
ufWst/VvBkE/xgMQAsClYC5kydnAhqjPDTrI7MB6EpLZDaHzfHsgJ04v5lxhyn6aYMK5UBFatYsb
ut/z+wq+ipZ8jK3KP1kLzhlUpdCpsRTkNa9gvDpYkbVxhKXREZ3+npJMN+t8A/qmdcTJky1scqDO
gG9F6zFgkawznKvWAFNwBmryLHqwQA0Um35kHorgSTLrVVZxnC/dVuwcnpljfSF4Lopc6GGOhKlb
Rq+IXL00xxsoS6Fr0v0Wnv7keTE40EBQkCeayJhNnqQ1mPIHOAySxW6qP04zD0N7FRjTfXdugtne
gVH3ap5jQMkmXhPVjjyxcOTO1QCcoNXHvrP72h8Ezt25dKrOzbKusGiMDOEsLhEltDOZdnqgBAnY
5e09v3CVnI0Oug2XXqJtJjnPW4wulJRNS0QAiUqnIV91MNsG9bRNwqM1cBzG8pQalNhRNE1ZYY/y
UEXQ9qrBrzQ65pGA5TxBmzRNbFIRRirmzUO+LI0SoltovkAdAWp+TBxSmDF6GBMct7AM7ow8+lJ0
yveiUbwwUfdjHbvFhOaklueCl44eQLoKoCfgQ4IPvpzcUQPr0pBQF1wmbqtXniXfWaHqtR14Zktx
1cmcHjZpya+cW2SCvjaZujQ2EInQoG96bv0OSraI84783PTCFQaM/s/BMXNqdRm0vwKYCpNZhHDX
iI4TWOfsz0WfrFD6dMCEAKiQmVgnKltihhVY0lUfKUlU/mkRWdg2v/0apef83JB8uVgCqDNSvCQg
gtuC8HP4RICgGFKDNx665qx/PDfD7IlAknJlNHGNlRDB1iBDM+zifWeLr6onrtudyHGQDFXWDw8J
4LFsiLTF9qq5Nk+syegKHHD5OHlgBTI/N570EN8bXnosXxpARYAgzDfgsoFcUW9r2x+oPl6GaMmd
nX0MtmdMLyStG2oso2yAn6vfT1Vrp7yE9lUm6LSGVKgXwSOFjTLXwYyg32poIC71SbLSMw3MTlZd
KJu00BvUwnPI0NQkXluxofpagtZECRKE69ycIfnQyCjCZXK4zzpLc9Rsap+hyK4co5yQ99/3uuh2
BheGic4BtLlc7rUpCpteoQG8uKV5FhMgUmD4V8bmtpnF+Ti3w14iGa5OwDZ/hBkJClW02OFUnrYb
TmXxFPTlz1BryxO741KHszh0+iwCaFQ2gb7CL0lnjm7RlGOZVxhljn+qjfZaHAoX3UKUcXH11bT7
DTLK6Hzxks/Chgt6o+eVPWjn1pnzrJVjqjQGxt6Chp62u4ijc2L/AOgsdofRuT3XS+7w3BxzrqNK
M9CYRjf4oK/78CDljXfbwtIRUnGFqdjYqCCzgdwAgSzNpLFOoI8rkiX+KA2PUy493jazPBDsTFTH
aAqEOUOiDqlIpad7k9QPEM8LbKsjLWe2GOK3H25JEy3LwtMEPIEiszfMYpSFgQ6GXlQz1Sl+CjZU
vamzDV9ZgU4o2fJf6ktTeG6V2ROGFU0ltA+hOTnnWzMw11XX2Wpd80a3tPfO7TCbIZm0uUlmulR7
fUv20673ggfiUtUva8NzrUsLBlwBiBM0GVB9lgttDvN+FuHg7CnIVFs1hS91KXGi+qWUCtAJEtJl
eCiDuYBZr5ZMEUkrhDJkG/jzhoLfB+BqJgjCpe7IbyBZmkEI91K6Yh122c1O6qKXtQyD0o/dxurQ
WAXAKk0EfGt848CLD68K/aeL46c59tWiFnKVlwMuDtk3t8BldHCMEDqQ/MDDkF3Tix7pvZg/CYds
X/OitqU3E20ew4WAciyO9+V1kMZqGifUTdPD0LY2JB3RxFqtzI3hzA4BX1jn50/WgZcjXNo5iqIa
NGmKa4LtMCkCaTQIVE7tQm+fBNCwdU3M2ziLMTC95IAFAakMe9DnmWjG6T0o+z0QFN1z9Y1y7oLN
i+bHgJDyc7c+UA0+LrSA7kn2BgCTzV+mmdMuxLlkxhA1xcuNpsmG3UxcuodKl6xJxPHOi+NEo6GO
nlVQlLPpFqEyBKkgmMtMaN5JXn2bw+h1iLQDutsluxZk4hZFxUP4LD1swDT1l1UmkFCqQhTHAsey
c8n3Krb1/fRAnMA/iaCINu0uLUPf2NJ+5NTjlb+Wj82ZeSa+GNEZJWQ0qmtc0+/v092QOvGxe6Do
GOs4fbAmV0ZPlqP6H8iaB9JdcuaqJFKKE+SyrgDmad4IlZBgxiMD8mcT4sn+1Rg//Y3b8KcR1jEM
s5QmpIFjSNP4yQwHtMdO4mz/DSMyFhFnEPpf7Dkcpk5LRxPTOBaBXXaKq8mte9uEtDhbZzaoLziD
S6EMYkC0lr4D/GIDvcTAB1eGi8bKvfXZfJig3BZteamnxVsejyoLySe0rF7lII0GTMBDjHuQ1qIj
9F0UrZN1drXW/BNL2IO8Lpz5k9lyJnR5tDrqPmCzAqiPpacplcwQFBkzKm6DbeEZX0C+mKO/mx4I
KIg7U+mgW413Hpb8KfKtoBenXeVwd5dzjAKQVQYCDWo0c2W0IQhDeZC0pavi3ASTopyqsCtABKLb
Q1XZsWE6A/ks1hiQhtSNmm84u4Y3IiYYNCIiRUUKc0JNlYewhunn9AW8NbboSVtI4vAbs5Yc6fmb
hYmdFMGcxVyFSSkEcnfElQ9ElFLvrCl0cvVx4C3a8l45e4wxJyNL0gB4TxgEsZzfPqLbeCc9JujN
QaIB0GWHfAnue25acfE8nlll9sqAvtFUHXAeaQZ4vtNrewD1kAfatdUM3Va7QIrDcrmvoqU78Xx2
mf0T6gAStMop1BjcpLLnXfER7GGruQY2mjdI3hiZ3ZOMeh8SGuSH2lDZ4Wj1D2ndB49g7gYf/u2t
Sj84e9mfRcFX6O85NzOLXvZyWyGNPsapU2YRSvBNBjDKYInkw39nkImIBQs6jkTFTM6kvs+6dBeC
PdSxBv2zmoHc4baxpXN4PjomlCnrugrA4YIHhZJsSTGto4hz1OlVfWv+mGM3F0MRmSLWKtmEawUd
96MX/QLdPaO79efD7+drxWBO2xw1GiTmYWf4Wm2oOLHwStkgoH2u31miE27CZ3lAJysk8Jz5QYLE
LrhOPBGSeLzod/FNcz6pzBEM5aYXE5qGFtbVJl3XKKSKB/kJng13IVjlv91eQ6495uwNYVhXGYTc
bOMhOcRoIM6d6CPVa5Vd9cvfOn2A7oGxGm3DyImx2We9TKa2J9igoVHaZfFWRUcQCHI25lIICO48
gNrRhA2gFfswnEQ8SOsgQdy7QWN0d9e/aV/1bXOQdrqr+QIBZyVYuStbRtqFrHnshEsJb0RNSGuC
zgXgHpFZQ61ER0Ap0WMvhL2N4OqLkMWt085lYRex8Llp241YGR+KoH/tlGQj6TGnLrn8ERBmYI7B
jXNFJKNEGQSzMEXgcVEdcy4/gaJnVxSSI1RoOGmIPQwyIKeCKw3DGkQT7u1ttZRmw5sDT0fwVyCz
zL7/8yjHJwsDzZ4fCNpLwV7RbMKdsaOpZe1RO46fNL8N7PzTsKdksCXn9brgeAGvlTU8Q/C8Q0nz
MugpxWYcBzDzAVZVBVtscNPP1LhZx+EMDurR4JHoLcQHF/aYJ09rSsXYTZFhV7FW2YIZ3RVpcJgr
OIlpftFl3J1h2LzdnuQF7wg9MLBrA7tMUUHsIBUhNNpUB4FG+nkSJ9SKwMiedracxn6bDZ6sFQ+d
JPq3rS54/Qur9FOdxeylojTjjCoygj24h25josv/b1igGqQndqCrAD0V5WhGVtGwU3lTZK9lzsMV
LuwO+B9IdwHTgXYJ1glJlaBqpJYNWxqhDY13lBLnm7qSbF1rOAeBrgFzg12YYlyBUU5kEMvYtJvI
8HRBc7IqtUXzSyVVLsmeb0/cQmhjGmByo8QMGhVyu1yaorWqutMq067b0mlz9CvA/WgSL7e3OH3Q
mgclBfjsr3xLkCihZlowk2MHuqVqOLXmqgaQXJ1QceZv4WChVwfkv+jXQdsrm8HoQKIyaXGKro/e
8iwIh5tCs62H0lWV1EkQ0nQ1N3/BcJzQEgHyXWjLhjkNCWdmzRAEN8FsJDiyqYp2pNSP03pbFood
F+JLJJUrdQgdIQWzaMfT4V0YLiRkQNQt4nlIb5DLFcyaapjGRMHOnPVVh5e5nWWiX+gzuOxAUQzy
VtEe2oFzpJcgTjS3jjtTQiIfkIVLs7opJwV+LNxXL7hjnjxZUXMM6nexmjaykdpDGewVtXqba8lr
sq8qKDV/d+cauKoBhaRbCsA1JtAbwSQyyXONQK9VnEqLoI9WVxu9jDn4I+l6gtH/BQA61cCmFxRz
RKo8UPK2Pz01yg/qFlKS5F5+GfcQ5wQE3gRF5XN7mPYKlYxf/f4Y6T4Ggxyl2GUf4mHatVLWwtuY
cembyn2qHCyB25d+7Z5BigIOIHT1USZolgOIpPkYjPQt3m9ncNNQcGNZOMXHzB5W40Zcj4YteLcH
tnDZQ1NPlEwI+dG2DNZm2obxkFBoIxIbpoP/xpaD/nSX0p6qdlU7wwdUbNBz+yB6tMXaGLmcPAvD
RsMWkBQ4PPB/7Aaq6qLqRhpXikglgeO+jEbOFl3aOjABqBccgwy4F3NI0rGUmrw5bZ1xpaJgCcqb
ckegHY+CeegjpiLRI+rz6KNYjbu54Lwll0f4l3n2LTmLwtTMOoJKo0DBpoUsA7ftlGeCeT2iuqem
OvhckVdsfDX7lOrSfzkI+dLRUG4pERTleGiVlWNU37Im5y3T0iAkpC2R6gJXFULwSxOyLhhCMGCe
aN1Cxj+SDczEWvGrtx8oAulwe/tf37oGOvdAfYlbCrheth04noNkmmnBQifWxjBLJyPFOstjjvu4
vnUvzTBTp9ZxrwpoirMzixzjVv4e9KNbmeUuEEXeJF5HLbAFGCiqXGBKAdXX5RxGrQGutow+QuNo
p2mJo0iWPyp3USvYYRS5tyeQHpzLGOnSGhM8E33ow4S+VbKxdHNdBbrMcqpMX2URmmSGx7iq7UTs
OVaX5hMymBimqAPZy161Qh5GiQhQhY1OPDvNVroOxtLwgM5rzp5fco+gjUILgAy/ARfC7Mimpb1P
jQFmm60AeuZDUIV2P7kD+GfW4ZZCzAxx0wBrIT0IpgM03Q+82e+HbZQW7ufHoAfnLHDXE6lszAH+
v0VDJQApjmjNjmyhJwvkXLdXdGluNRnxi4lXiYL76NKUWUb6XFYS0qXVLDhmL+mbDAmoYxbK8jYh
bf14297CfoUGNoCklokjj/z6pT2SDEWa9JjhPPmYgULIMHM7LR77rHKUgheSLgzu5FioCLSGU88s
ZxIkgjLOeOsRQzyonbSLyuwZ9eldnoXr2+NaiFZ0EGsCBw5/RnErl+OSq8hoshDdQZmsuB0BMjE+
zJPqVmnv5Mb3Vny5bW9paHgso24FHQf5mm6+TsMaCth422naOi7zVS/2axFsexbhZQgWYk7a9oRH
ChVAv67BtjNpmiAA/eP0dfbkVfHQAP1jfj3pgXLDg2sfTZtwEB7LtG/mKiODOnoZ1RbSEZVA7Na8
E8ePOjqibs/ekhHczyr4BdC9czV7QqzUAmkU4NoN0VHEzJarTzJPR2GhfIXGgDMrjLdMktlqx07V
7ODFeACnSGZHSFWCl8dY6U84AoqT2OqXbJ9/vD26hZLEpWFmM5rVmEeVCsPSA6261Nt4Ne+GHRmh
5QelWrdEcvuJhxa7vs0vjJ5865nTMvIZgn41jBY9VNPep5SH5eQsGgvlNNrcQi8eDHSxKwCMm5SP
isKZOp4N9urWxTBpMtgwM6BtwgjUXschNjj3zLUTvJwqxi/Js9wpA90YvYC0X+krauwY4xpt5Wbw
fHsvnGbl8sq+tMXcJUTOxaxDFsgGQ62WORTLpr5kD+ah+gh+1WJXrGmkXz6VnrojH+vCznyeG772
jZcfgU762c4QgVhNqxanTU+fyuADiTcGuQO8z5FHL9U4+dQFxOqlNeo5z6xJSmcF+QRrtCEcR7t7
ztfiKq8d63W8j1elE/vDdob0e3mIv+GNJ73Fr3yZloW07uXHoHvg7GMUSi2HeUXn/Q4tZA7NploO
8XRMM49XnedoTpykZ7ZyqaqCpoetdqVum81nkCSmdrpXD4Nj+aVXvUQr+SPP6im5cmtnMV4GLROW
NRBMNCXpVR0QkkMHrgXBq3mI9wKS+dveHV3he7Iia81N34K9vG8/ZiiN3N7ii47nJNGGEBEpViaE
oapAWYbg0Z7jAvAH0c5VHsvPQmCI1UQjFICoS6LEc6jhuqIznNzNr2Q1bcg+i+wJ4BTk6CW0x0+O
6uWeUNk9ak0TWDCccccLCxcaHy4/BbO1uwYgCVD90nUeXDAzQ2/oBaRGEIAhbv803P+tHr5Lk8w2
RndxNiLcoadJ8hRQeEuGDVYuMGI1vnbg3VzLe+psnpkrUzKnqFBbOs+b6S5HqFFus0/9ft7FLxqy
eS4FfaFR/2V4TFbBClICiZ/5XW0T/qFa9FpnH4XZ3no5yKFG8FE698RB7dQvpgAZK1s+VCCC071o
ax1C4E0/xQ+82uLCNQRKKaS9aICiyuw7JAniALI7OFqGctcL64L0toBC5u1zwzPC3AxpqgZmrMiY
a+Vbp69S633Qn26bWPJMFwNhXL8KXZ9BDzGQ7K6Sbet12qTHyDXuLYjeIBx6DOxkJ+7KLwbn2lu4
YS/sMidFJkoTV3QCzQnaOvh9HRR3tY42KJ4b5M0ic0BKPW30ocIstl3s5PVbAWm1qeG0YSy4uIvh
MMeiDQO01tMbNJXBoR3hkubRsvEsMLs9IaI5NDEsdBlyCPFzqb/f3gpLLvR8DCbTKgbX1VqBiYlS
j8lh9vQX8OwhxvLQvAhcVUWc5C25797GzQ/aO8J5eF4/mChL219His39yI0wNDXdiaDmtAtlJehH
Rf5U95xy5uJ2AHyLsvQb6Idj5lGJWpLqswhZEPWxCY5iDtGMyrs9lRwbp56ns+tetfp2KjCfdqMl
tpY+tOVzNR9v21jcDz/HcQpvzmyMcquGVYNxoG68l6PQjxOFEwUvvCsxRcgQqUjzo5WVLe6JxRhO
FtRoAKAAovAHLVqKtkFEDbLLp+1ZAFDgsQdnCg491Cuvuj1rMYuVvIY9mm+kqt9BYpsHC3e34Ode
kDg8ZPaSFzo3yBzbVBIrGQ1Dml3roWsowSrUD2qruVYWrkrF4GGl6eOECciQtgLdIUDZmoV2t8uQ
M9ZTKxKgc2qP6Uc57VaCnPoozCLn+SzEqA11/Qt+nldK4L3Vqw2AeVw4BzXBfgRDoQylQDKAN4fZ
/qAC6PWAYGtO1XO1oT3QwdqsAOEoDwDeu7f36OIGOrPGomu7tsvNqYG1FtBwoCUS0MTKT4Yvu4H0
KyrESxN8bo+ZYKFL8cClB09sPIpyApm/U33HRUYx9r+AMOLZo18/O4R1UXeR0dGD3mzo8cATvreV
x9aVPSQm+YDspUMP8hPQ5qNvAovH3GWClQtBluPQK3Joi4DA9C0nIFhwXSisKUBEozkZzWv062cj
kqwhBKsAUklFPLp4zH8wZqtGOl7l+ZYFd4+UJnpa0IGEIhDbEzEYvSkUJgxRNldgXSH2W6foihjs
1gVj+kMS2tpLsf0FL3N16KlANrBEGCUaFq4aoIRMESvUpfAsegIy00Wfbp4DwUi1hsGWf1o5yN1p
kzu9/QInhcIeQMY643LytI6kDsVy4KlQ9LK7CO1yFG8rOeQ59fodrxx87VQZg8yJzw2t1QdwXZ+c
qnInnx4kk9PeqR746DMn463sVVx+YRBSPpdbCMSd6ZSjKeX07LRe5zt1ghTmKvFMt4UQ1jzb1ePg
F5+Nd/7i3l5bi/WwpS6QIsQbFHgD3beG9xnRpTAStxyJLeuK/bv+jQ4VLW4AcFB0FBuzBKoctEA4
UP8mOmBEpnDHFe1wo4i/fs2xtrR1UI7FExcSUXDezOlPo54IYxKiESyEpJkCCd0ptOXnFOIteO1U
PhQY3v5Lk8xuRfcHWK4imGzcVvOoVBMluJMtO7kvqKgEX/B8aQXPB8ls1zTQa82MYVHKnOgABHMH
3bav4bb4MjgTZRX3qnxLaXdCT19xRnvlzrGcKHljJSGLQ6EFlzu3iPUKhclYx87V/ehT84k2LMYw
2w5gFeelRa5cLayhxAJkJUxhG9HlPnO1YgnQtJIgwVipzR2C0vsornD380S5rxGcjB16qZzZKczE
jCYJm1Q9lppnhavmTnckO/ejj9Zn+WlMbInKKEor5BYHn097yhsnc6VUljrKMaH243YjRXhM6N1O
rS1OXnHR0Z3PJ/OkTHo9r4YI81ncIauorko/dTKorsgU6Izbn9efdJ3tYSaWOY+mEQVtPWNg0sPs
la0NyZMVJcHPI6rRiJ0aulzqqyXnej5I5kBW+phlI51Mem0qd03sKuthjeYN0F8d7z4FoFH6nr2j
fsCrHlzd1xgsUh2AVGloFAUogNlFMRpeNRUIdRqCOEGQQm64J1DWbuVHSUw4jucq0IE14MWAoALh
v3HVaSMrU2hWDUBMYPraTgnQL2P36fZp55lgtouUAKRVjTDRhdkTwFSNPQmZyLkhlmYNGSLgz4Cl
AUyKOeNmpYKFRICRPJm30hB9t+bsA7oKclsrqol38y74TuDd8GRDVAMsJmstzYPSGLF2uI5oSrvc
DuUm19z8fQDP0bQiG7lyc9MmkoMyNfc4LIz1wjrjZyJdiZCfgHXKWiYhY5B4Ub0daJciRUwpTvAx
6j4P2q+Qoi5cjdDANKExDwoM8Wp3qqhANuIsYb/sm43kUgka2moOQudvoGR3ee9GacGnoQlMgkEE
ANAyZdY1CNqyzFFHP7WemtF2zo76hhKZSav5pS/sCIq8HglcHvDt+kWF5cOzjcavuCWvAL1yahpF
08p0ics3EN9BXVw6Guh4Q5f2jruki9N6Zo3xNpMRWVAWgrUOrVPRa+IZ96pbb4pVsc+2mcOV+6YX
7MXrFKOTsIRoJwTo9oqsvyWBKuRwQXbweYrt7BvZF0/lS7yXD0jgbwsTfIodmrQ7PzqOHZr8Oad1
cXapwghKCRCjQzn90slJykTqLBV+AJ6GwaGQPyovkX+rP/GD1YUDA/emgNQS3FbqFX+GnrRm2gZg
pBHbr8K4jYrnUYg8wOrXtz3d0mY9t0PDnrMAoB/jOO1n2CmjYyp8K5VDonDyn9eehzK2AetLUWLA
DTKRU1XIpOsBeAD6p4JQoKw/oKyJcbW+YeGJI/Y8gMD1TsGhQw7DREkJqBg2Fs7lRp6DuLfsUckf
0iB4m1TZCappPTbxZqoFuxm+NMAV357J6xWDVeARwLyH9MlVEziceRgYCqxmQbXXDIjQq9ZjKxsb
dRy+3DZ1vWiqgoZhqueF7h78ulw08FeLViIYli2ln9viy5RDYzPnlc2u70AYQWMLbd0HSJoFxXRE
Lqa+1ywbrKk2tLPsNOTlvK53BkwYyCBaULoEaosZxxSkgVh3JkxIud3EmjdowbqayrXcECcMvzV5
6dbpO4BIdqhYNogo3Az/L5uP7aj69fxeDCkHZbjgvfGZwHkOcQALWHgW3F8Ckh1pEFGHEzV9sho2
BnghafOwAj5pDehlXBm8NprrerN8aZTxpVlrqYAAwSi08r4aXumTQ74JHaQ4+HTd9Il96UcvbTHH
ccxySe0n2FJ9nUAIMNyad8XbAJYwXgvo4rCwssiqUfU5TOrlPiW62rdpWxk22HFWwzy7KYS7qhIr
2SeOnCd+AaBGXZu2mofOLGectbyGT2BaoT1I/6XAaRZCFgRgEemAsjwFxEDgoeTq1+9IJeWOcY+3
m6NtyZ2h2unrsI/dzEnu0o+/f1JxJ4F9karlXF0ajYmgS+k7ww7nldxALdUC2S7HhrTgeSh1JSxQ
2BUi8ctpDjroAUHTDnAyr54dzcu8bk3zjuv4HfDlkzxJlNqlaHNfHAs+4twyK7Vd5u0A4SVgHfMP
pj/fFa70JQVIQ3Ao8ZwQ4mH1+x3bNPv/c7Aa4zMCS8wBvMFgG9QBDA90KS3oYXDhA5E17VNP2ECe
nnP3Lw8T/TEId2Ce3cd9UEyzEEyGLUIMToaIhGLwYO8LLh3D+mmC8QB5hVYsLYSJDI+nMmoBBZSd
iQfg5Flhdgpeb52hZAQoACXxxUbFbfwJ7n11e9MvvLbpGv01GBZNlvR5DdwQBtOutNf5lYqNgk/n
qH+N1rQRlFtK4AyLvUeaKR7EaoQ95SkJV7ofr2kxoU5W4XOwJtiKiPM9ntWlTYEaP7CwADri2DFz
mWtxRGpjxqmbDTdFXNqnn27P43XVFZsND0MAYKmaEupClwdbUgpVTaFCRImXjmAneuydDora5lu/
z9+VxJH8IXfFV9nL3Wpv8buIlxz4xQegnucsOiSZmOiDif1CpRDb+3xLGZklp0Y9iHuw6cFl7qUL
W8xlYUJEbFIa2CKwZXjtCyhP7eheWVV+zfOYi2t3NrHMaQsSdRY7OrGUgIFyTffvAaQCkSp9hT3o
tinPt5dyKay4GB2zW6AFYoaagtFlG6W0Vadwk6dm175SEngkoI7D/heUOa6faOgUUtFXgF+Qs2QD
4Vq0hAyBN70YJM/yvBnKrwXEwzcyWJDQ7HZ7jEunkHYr4qKlLZ9sN7hVWFHQWQK623Q88FPLKeX7
xuLyq9F9wO4TGIG4mK5q9Cl2uSdzJRTMbEarYk3s2UvX8gsAmNGrXNuIZOBlwudadYLGFwsIDfI4
NBY2DoUcU0A1WlDw+6VxFRwauTX1yJMk9R0h3Uar327P4tJtDhPoftI1/XTyL030EdRUFDKap71p
AMT6LUOHF+rqilM3KH8Vq/BhPmR3JueZdo29pB1dugQQPOWvueroEQJRAgc2MU8PegldkJseWo7y
ypKcNDqlTAbo9BJkbD7nbruBDtZTdSx+H0OOj3HaryCQonVG5oKvB0MoSYJObjG4V8XS66RXy+Tt
ooW9iv49wAjQCoW3DXujN/2g6EVqYaykc6Qwt4VcWo8qj6Jr4QBemGH8TBJ3eoR+Jqxl5aSNV2zk
Fb0Kk2DVA80LrgkoU7qc/bO0RU8CQHgWyddSVPkYF6rcwyZwhnf1h1MeCDp1xb2ylcFo8wuCuQsv
CnQWUXgl7S1FZ/Tlju3KqoxJgclUcfP2e31DPBlXLvw2B5+zFFhcWGLmMyjR9m/ksBTen/SitsHm
RyKPcsjxKSMXAmsUey36QhXRC8D6T6kDU3XZ53jS9wjeXZUAbgkSVS09IsctVXY9oxdlxVm/hT0D
c8hboDvEwLuJcTF5YwiCMSWWXdSGh6ATHISW6EslJI/H90pO13q960VpU8VPRgjq7LB1VJn3+F/I
dqkmak9IdEG7BPweTLaLKGUoNiGGG230La2XdNsCeiG0ZYo/z/TyY1w6cjUQrULzDTJs7M0Rtiby
iGmLeT6R9VH+GWnV+bwyxcKhPwm0yZaIu/+qFW2IwAQ+o9iG6LdYC/1rG067HGyjtxdw4fzRpnK4
bxEKMlc8xMAUgLFaGqHxmUHv3JCdXqp4e2RpY0K4Am9aKCIoyIlenjhw7ir1OE3IcDnj9+puAOIq
tOtj6VfrtoQi3BZqim4I8pyPvDBtaQ6xRLjnLSrJyibzBNImVtkQCyBpvJshoFhFkptbPKrsazPo
j8Lcaaid0ywXEy6NTWKAdM+y0C4yrkxBcKd8dIRM5TjL61gCZmgrPLJPSNWzhasxr8DYBhUZW0+2
VbnXitqRCETDauKnev58e2MsnClYo3Qb4PHFxcYWBjBjidbXSNtZ8iEDCdagv0tdcGyN4EUaYhAA
toCHZiultRz0z78oQ+7d/gTUPV6eM8r2iXoyCIEsGeO63DbJ3OlCNOBQd110N2uGK1TW6ISKfhAl
cuzGZKP0A8dnL60kyhEmmt0Ab7/KASljpAEEFcBvVm9WjdJ9W0CfvuYcuqWFxF2um5pkgYiHdVdK
2kSROGO/TJZ+bMt8A7CXX4nBfhxqN0m5TlpemElaB6CHHAvJFgPCOdBbocNS0moarSlFbvgi+RSK
2H7kkZkuLRtUfBV62k+t95fLlpdBnhGg82xwgKzMPHgJlUOumnbc37fhWxiUq9vb5NqDobxxZo8O
/uzV17a63qNfC0tmlbsiA5nREHAO3kKUe2mDuV8ws3XfoziKYJOk6+GH5pywkp8JBMQf4sBun2mm
NXnh4nKuo5VLy3T0Z6OTujqLuggbMo6TL4WAXhtFu9PqxpanzI7zT0IKFcO+svOUI8Zy7bQvDdOT
cm5Y6ZsZsDYYHlGCwMEryRbCB/YQaM7tBVw8DRrOmgzCZlxGTEA2loUgDAS7szRw0kgXuToRVoQU
jjDH3th/v21u8YifmWOishjJqwCpEJQjumgVo0JmVqBr7DhWFoI/On8/R8V4r7AWalHNTmdu7sCd
D2rP+9nHVhlL29pCSZDLErdwEHDFAVJBu6tREGCeItkoK2EtwoI5aE5ohXtj6njPPfozGJ/8/9j7
jm1ZkSzZf3lzqgFHDh8idBytJ76OxAU4uCMc+Pq2yKq3XuXNXHVXz3uSg3siA8Ll3rZtm+FsxNfj
urvwbn9ZFdAKZytb8IxL7GOu2+2F0gzv4aP4ba/VH5fzf3rWZYX+2wqEJCIUiwY8a9rIuyi/wAHr
FX+EyUxzat9S0EZv6uyCSNTgAxiI78CMBeq+b859uFfn9b7a/A5Z/RuICzP6bz//l6UaVjDAohqv
ZDbNAsmUGimS2+bVIb5rHpO9f3MZjC7N6x0r62+a/05U5W/W7p+e/8vaZTXVK7k8f5T7haYF86/d
+neaIn/VNAENEKUIZBHkYsbxa7opF6/649BBvOZDlDYJoFQJU76kcK/t5qI52KAhCRejpy9n3m9O
gz86CH+ddnTWwcgQblMXxaM/T3s3RLSxUtIseBtLs7dnEm5DD5jXINEXJZPyooyL1uJNBNM1+NKf
41ezBR0kfDeQrHd21cWdZPefz4y/IUghufj/L/Vr6UBQh3tzjZe6dHquuEE5mPx4D1uwXbRTW3pF
9r955N8ciyhmQgDJvfQCItv48zhYX0NtXVcYh63ZU5N1p3CznMUGjLOvFjKJw6VUggfbKvutGvLf
bXNIraFZAvRsBLa/rPOk0amhPQN5/9BcgWK3S+8uxi8Qrnsmvyt7/d2x9e/P+mVNT51DekgiYmgP
7S7aEg7CW1JDWR58GzD6QLLPExBS2n27cYrwpt76O3kfvvPNbzkilyf9svIQZ7rxhZKObOXXEQ/6
dFQtby+TPOEdthH6NiD4RaFt7392pXtz4TYDgAmy+tH5TXX5jwaCvzz8onR1QQohufXLdA88pDD6
7hBKQAxk4DjJoEheysNHyrNNXTR59AVSt8qa8+XIvTRh8td3KKxC+murAZE2179d9H8TNoKZj/PO
vdDnsRb+vAJJ0swYLbzSBU+vbyBbfghuLgWK/r5C/fE/r/e/We5/etgvYdws58AVPh6mnec6hKHd
zHLGoBw9GbS9/k7O7W9OcpQeo0v/SpJixn+VkGOJXZiX4nEkG/PwumE46pxMltTJRrgNyXw6hCWw
Z3GEdHT08bux/euih+8P/AxSaLNBDPPX3GYRLouZD63LuXp3q59Y/8/Dj4scCebtj4jqLzn3NHtp
DFMBCj9TajYGpgIXXwoGbmUM5joEDn9bYUJi+Mv+QUEXUMUFDgYXOEER6M/rJUi0HJC0vYBoNUYP
TE8aqt+VFsI1p0Q1VfxduciVoeWu1r4zb8FgYTZQzm67xOfGVpEvSt00icdyGOc2k97TjpDBvyJI
cZW/sXXQT2Tbsnhsy8pQ4sl7MaMXqStGhyuLy4AKeNfmc0JqCONVc59EHxVlYkHXfbuofthYnLgy
3vn1ynjepo4I3qlLK5uBHw7qy7ZhgpMSd+sIubk4XFotCsh30PBxrWZcS5kjRXyQETRc63Kgi28K
R15Ej4sZBnIV7OC7KnbPTj1H4ya18xiaPInlDP/jukMMnwk5NLPJWoic8F3TC9n9EDDw2mIcu5Gl
sKaEaifkfZuub3J0lkTdmINIR11cNTHt1E/jmqR7dQYOE6gZvVbpx6Lxmtd9zAdyHDzpjiAvRUml
97BNXAC1yMEmrs5CXyXkvaln0o5FP0YT+qsNSeZ1ySQcKGCjF+pWitL0s+GwIpJzCtWvHsP8UK+O
H85FR7lJozxdEz61sE203vjAnYrM6BzGsA6ZBCN9fMC2WtZw55kkdN6GdCLhjbKklZ+Sr010hH13
Vwl8SzD5+6rjZNAbGML07MSGgDQkn8AuSeDUMipB38IYEgubmazzDN/fOrDJHdMOVY/KS2v5aPuA
tyJfhKecrTO5a3NMaqJwUCbAfsYjhMvmsAQKS+hp7MCAfAqNP2FMbY+n1VkyJjW9bWIRAZy0sTdf
6dkEiDRbSYNCxiK4ODYkvTpIGAyNW8WAHuT1zD1x9K0TJW9B38luE5sO3mW56KVL20IRMNWh9Ko0
lqFkVdDv41VE17MxQ1E5LiXP0TpalC3CSjmQb9TMN8kOrdg1OctFpmubTVVvhj3TrK6rvLKo9d/L
Fdy1AH+Ja34mZlIjZLG4NWoLzc0O676lHuzRqIsA6qx8xdC7jkqtOqFx6YLZrODOWZC8JzXPuYgq
6ueeb7XdLn1YO9k8SxLtaFwr4+ci6Lrh3VSmqx1SeALzl/sBTesN/uDrU90ZPl3EjOfF9hkL4s77
SAH1rXKvhFNdFMBrzgwE8LS3dDy3rVuhTLQ67cSj5iX0un7YO0bZ2YXdQswCwx6iSjCEpkfSQ+sa
PfdDHMgfnwRV7MMyaJrnF2200B9TtPrurbUa1DjJ4iYIczgoWBTzeqFc78y4F0i0yyjdBPveRn2y
dUhAquchqfv1oKPQcXCauKPNG0c5MFjz0OeTd9O0QNKodgZPizyh7upDF2iFvCEIG07rC8wD9VX7
AjijDr5bTbhLABFBPwu/ktKme+3HdHDvOrtyijYabDLnkyc9rzakBqpk0OVmnelBCOCeenWIuvel
IX7JFkPBWRvQRla/adKGUXNBu5zhbGZR109xP/aQO5vrJBxAWw+WZTeMI1vuFmUiWReqnvHcjEy9
YvVRxzIZxiyFqH1zM8XDJGneL7GzjpmIZ1Wdp3TVIBV70vIdTJmcqKyU8J2PVq7cQrjdY2GfodPB
9w5YeDG7sd3ExamBbLz8gblSXw9l1NQ7it3lF22/9v11SzpGjiSZQDYhQ2NNNrh+1b5O69STMR/H
se7HjCZi7Rj0WrWz/ovI8b9+8/8HF+1//T9T97+4zf/f+uNdcSTy/7Suv/jT4/P/NJuHpTwQvwC5
Sxij5JW6+Ms/zea99B+gfSLiAqUR4H+AcPNfXvOB/w/ofF0cSS6YOWqbSEL/5TVP0n/gnwiMoBEV
4gr2/0de839R4IBFJdrWIwQqwAnRwvhLprfU42yjkIKgVLOjH/BvVw2neknO69LsfBmfCGluHJjh
hSGU2wYK/rLk31T3JxwhHwPi9cwsJ5xjtwFcxfJ0hs5o3EKcnz9ZEr2ouvZzmJ3qfJjX30nGop37
l2jHQ3L6h7gpypaXwsYlGvo3eGKVqGgYWrNcseY1qMipS9cqw1ERiGVnFTnjeqSFraYxU1PDwBhd
vAIMh8Kh32hFkxAslqh5hKoAXetaj9VtrESpXPtNu3RHlzgXcu0yt1I0H9oQ9gKgMeSyl0+JpsFh
gGFLGFdDbgZRaDcpVKseUzFJ6NypuCCT+8mcSG97DU39xYuvFjc6I/H5QHm5zUmAXLaTgc4AOePg
qYc3FkEb2kmXLjOOg7vi3uBKsJp4xeokQ47L9i6a+7ZMZZhkHVXbtpqSfNDRnLPlZkxiVBjZjM5I
Ib60589wRJn9sgtNCcMLOAhQIXLXa/fCbats6Sw/RWn35ranZjFsM1QqKsbY7fBWkLsJpuhqqTA2
Gnchmufb87Q2rJQwlSlpPPi58+FLZRAqqB6D6hRyws9k05iUSCXvg7q9qmGGdNeq9rwG5m5eSNG5
DA1iE7CMeBFF5Uuoo3VNUAimm3wJNSweanNvAw76QOidqobww+TTupRJJ0D89qCZS8917+G6U8Cz
W9CKegjCpFEPPrAc8Z+9qtSEfxjRVjjrTeS/drStc/Q6qrx3kLVD3w4R5CYN17tBV2m2agU70yU+
wsEYfEuJuOXyt86H7p2jtyYCzDI5gL5Mf6QVOVPlfsuwvxVjWGBx7oa+/3BlE+H3w3W2jzYIC2Gb
GRFARCp5coPxa+hnyKFUBG7F3rZCpSFfUuchaYXIJvtM0WDCnb1PsYoQk5KdnzY056OflCga8GO0
qmyIPxQZcPlNoczCFoFAlDQvjpy3M/FvO4gdgDC6HKJANpl9d9z4yzMkt5x+KmLfURe7sxXPVJw+
N+ewuawt43wEVXpd9/1zNS6PYjoMsJWCvjV/XohENMieYgesyWGmWJMDZFsCcdAty2pBIa3bTqeo
79ostmbMtGiO8DLaJpUHqr53R2ZPYnJahOrezTiHR2H1k98lMx5LIG6zLlfzMJ0G3r1RgnZIVHl/
ukWfub/wHKH+A1ufo3Qcs75b+oywuAaR8jg7zXto2GkJpswJEcR6dZsHQ73zO3uiUXqSXl2ky9PU
0x9mPfzPHXDsy9coc7vEFpZOYWk7502P9s3pKKiurZHZ4kwZrxKe86h/mpPmOHXitvOu1OAAdFjc
+7BmJovMja2uHatw4DXhqTHtp4PkplyQoGSTPieQJCez66NGB+rG7A1jWaNUMBHrYrDoMezkMbXq
rqXVc92iAjM2Uc786ZY0QA8JH16WtofZVRRNWTPXTeZFJ1jXyixIqzqLpnDCUunz2B8htmUfE4l1
EA1JQaLlJ2I9z0aS7lnivw+ms9jAWCG2e3JZutVKTJliJQvnMlm8o9X9rYsmygyuF2XVwOt5UufE
r222Djbz1ZJmGoa4cCu4SH7PaRZAZByeh4dpaWhW9dBEalO5ZONyPcX02VmG4xjrbR1KWI8Pa5Ox
MfhRy8a21eMSQONaWAFbXL1NO5wqw7LcmNEcJt589E5zoBN7CGt4UiHwxobmZ2Uc6NL5r6skeL2g
y2Yp1kLEkFbpWHBoBt6UzCawV6TxkUWRLhaGQygSYhd603NHYr1fnH2/JlNWLYEuQ59tEaK9J7J6
kQGHWjzzH3WXqkwwF/AtJtZpEB1FSmQmifNxXd474l7RJtyEbbeDejWk7NAgPKSfGB2seHI0E8JS
3TcDFKIGkTGv31KGxi3frXfuHMijE9O+dAjpSvCGvhJuijU04bZO5zWb6mo5MMcHhinkvu51d8ed
O0FEsHcQpvkuH/LZwZ0Vj/Gbo6aHqelJOYfeLSETijPqbhAetI30DGnjyquy1jkgYfocnBsaDiVv
5FKEoA/x+jAF7W27oodmpGPBFrgOYKjbwp1omycy4plP16Cwvr9BvfuGReZHRRA1EvWEQDgicEKQ
GQy7n+sqfUjHyRy8RpVWOutRD8tXbBMEDm0T4MoMTnDXCw/Yl+9xGwcgm1RLpvooN4z7myRgIBT1
NU7bVqQ577wVMTSs6674VGKqvojFcSLcjUPjx040ehfOQw/7X94WPqj/iV6xdARfiz6Jj2a0dY4S
Aa4S7d8H4XQvon6zJAzqOwMVh8HgeGQs3klZMNdxyhWBuIw3XVshGlHTWzVdi2CD4orJAtKRLOKt
ztqphc8b2B197CxZ6ycfaaXW0grmZX7aF2ydSiHq12DBDmDa70FZ7LJgVV9Ud6dG64eFciSDCfiM
k38rFb9GWjFDWn4HhdhvJ43UXkMf9iKPmClX21zBBThf0+0QVTtN3gWxKA/T7tGhe6LGHzZzaI2M
w2vXxp+jb69Ct32DUdxXl0xr3nv7YBIfKwmgTmKwc9fWvFosydyGG92GhwjCdJMbXwfucraxuRrJ
tOGtVKWp6rrEs2ElFJdDEDN000BaqIravkhd8kOWGYzy21RacrCreGdEq7xu8a7e7L8EIuEZn0eO
oyA8S9qS3DP1ph8NdCUTqIhAcXunB+HmreYmW4P4zgCELV0ovZWADl69wdwE7lDnhqSy7FavSGCG
XDZLo4o2dW9HTcp2cIbNqjlOldTZgt23jZMF9hxRm4cSBkw62EQVxCe89p6QedyoYNxMNJ1uF9Hf
jiQ8j2t6aobwjlH5NRHzZXV1SznDOahRoQqaO2chLzyIH+H9XajB3qUjOkqEy4EDVM+TD9lWArQs
7y6fD+Em67q6rEbUEn0fkhPBBGPQeRxy9KhA0MSOD3HAf1A32mhCSR6lqy1kUz+Yl1g22EvgGmQy
HNHhCc4+TnN5Hqx7Xtw+dwVO2KbthsJM7FhPFro2UaeL6B2rPIEOnPsYOd5Po2oQ4TtTdKGz8e2A
rH9sv5qKaNgHcsCnutuO8ahyv1++Oq2vjCdw3y/3ukPsusR9gnuVFqLhFhiLifPB8sdeU/hX2CUf
27pHGNx3uf8Y9zVwKnrhViV2W7H5sW7NOwKcUgZyLF3WrbmyAKVSFHxmi6pqNP+YEQLkKpn2tlqh
xeMs8Bcw8J+hjs5nYXS2zgbO3VWPrh2KLgKi5XaQ/I/GZdQZev8zJaJc23HJMHZLVgfdvfSaF2BS
qLDMkYeIvs5lKIoRSPkRhSCB9h8nKZhjCl9rkvMwOJo0Vnk4J84m1CUbSFiGGvhuK0c0fKaYR5UO
165ZCigCQ18jgVEvXER2vYgBkDTORkrHzechvJ9Tek4j3Zyj4VW4YV92k3zGKfziNO5zuDhzNkgY
7q4QYufCUXl0E9Z1f8Rg7Vn9AkTxhwfkax5ZXrVUFvW6Ojikkx0w8BFaSU6TyzG8Msl6JZUP0CPB
WRLO+4qn5w52Yr3YcZHeE7hsiAlhr+t/KH+E3Vmiv2Dn4oJy1CaFDlyo2UMseUwwGkE5ccoLSe0P
7ZbrhcYPBjdyLqG7VSDsLSLEnWUEXwunD0nhpLLPB7qZugrPce6jTuidTdJbF2aXAaLYwl+ZLiOa
fssAgmP4uVoh6fDQtZ8RKWrACL2LoT16EvmOuEAfk9+dxQy5HQZoTV1QEmBjMhiPRCDdmBr9UY8u
KhiXLFLK6cDjUxNH87lr+FtlZ+/k9dMzGITA9rxm23A5l1Dw/gaEdLOEzg/aNZ5pfx3BwSuHWe+h
TofL8T6yLK2h1d6FD9UKdTlfe7lbxbIw4fru23XddJ58n11eQjviI/CHPfyT3XwZGi9/Fc9hTcE9
H4dDOCgwQ4fp3p+8T28e393AYpqGe6QTV2Lo74cAZK96+Rxk9AX0EhOZcNgvRsFN5EuvGBINoTE3
LZy+2ws5Pqah2GpicK7irER57aemr4EEKLQ0/jMNQR/RbDPr+TaAzoLbH7shPDYE5JlpjU7Ke0go
ZGun8VsqqD/xy5d4Y7Kp4viro+XQTUdiZCmHJIMAyTMFSF+OXfIBzJDsejm2mcf8mzV6a1U852un
gXNeqCSaiYOt1/u+VzsPsq1odkNTTx/g/EknNGFHZ9U276nPIWOm6xeHxUcr+Flbu7HKGUs8HwQR
T71a4KO+DT4FWZfcn/i11wx7zsOjy4L9BJpMfpl6iUUaCCiPUeHpQxx051Wvj0FNrljNPqplPTMD
CiJepp71M1TrrzoJV+D5we0RoRqiXmzdVcXCW0Q+TgOJcP2oZILgNmoMAqTwq4JpSTgiO0yJd50I
85WyyuTGi584tp7D6/PYxu+WOf1m0F4JrCV350rtLmStQ93+tFXi7NAE3+7HyWY6eAqWDoyiSB0I
WV88JkvTYDQbNm9sP5wRAz87tW3Kuf1WcHgANftK4LTcU02hPAlZ7M0Uk63boxQCJuFxHsavieJk
RZWhKZi+GdJkzb36ee7E52ynqBBIsUOsg41JQ1SaV5SXHSzqnplzZEWRVuH7OAJx94iTO0Bk6xqG
JgQtdD6RYxbQBT8sROwc6ydGboFzJEXXuBghXCoZdn6uIIRYELjPFLH5mPCpcJoz4Ud385B2G+qE
r6MHHaUhMSKvmhkL1KMMMlZwGe1HH5EcBFEDJq69AdbJUVJ7GTgujygk3IYBbGtBD8RttFLkBsv9
MtIt/hE1UjIh4kyrKA+a5jVCL6FO+CN6x99S5173ILT7dX0fdm63Q+DdX5iUkAQaxXwNBY8pd3pF
n3BBPBtkX0ceXVJJAKAnVKEghYvNEzdiepVUVAUM5fRxEbgE2wix8ipek3S7GMhwsO6lDfTR7/t3
I5NXhyPTi6fk4MMyFmRbVLaHikO38UUPzWvKFX6L1Szv+/rAFpKxikNDLGrfa/gCiRVF6clNT3An
RY1hhlzA6orvqJlukZLfVPNaAE2OMYDiRTGA5TWGr6vJHly8x9BMR0AxY8ZSi44sgP+YGPd+uljW
r0F9NQ2osvYj8CZHiUckQgOMLKeSudUzNxjMngZh2bPHKk0prD9a7NwI5OpOb4WrHjWdc67BgVGW
hznIDNcd4T2qWN2ZzyE+V206A8Vmpm6bYNwtXfrkOvFu5OFZgFiSNs9JNxYD5UdDmtOkxde6ulW2
1vN3wozdC6fdjTZ6IxU9jI4yB9+mYrOw67oNFBDpYMcTLU7cKn4jkcVkcxijRO3bLSow4b4DQoNX
c6YzA9blBW2Tzc0ClwvfexsC+8RoBYZb438TnIJAgva1MUGRxppmqfky8hmffuJyeenWeZeE6xuq
tggofLlZebBbBUKguXNFzoNgjzaNXe3rddNPSGFaCssJT1XgDcxItKpA5/GQ9vk6gUmxHINwNKVq
ETobFlx51PkO6mTdEhfiez5elToGCPoMAY4u7HC1Oj3iQOdRhxPmvkHVP2nDZy/VELFw++u0bV5Y
lCmheDGzJi69GjBg+pkMEXA4D/UHZ+0tmG7Q8gmr+3nw9WUIroQIbw2MkXBJjvkqBmhEIfyjVRcU
xsTnFBVCYiwmYEAqHOLHQrBeZyO1+2VcyiZWFQBXHuWOi/SnQoUr77aqSxBeu8M1tf01XNpu+4nq
DIc0mN4E1dg4B+BU7d3o1mOg8EgY4RWmawOUrdjzADwutVinkSdsviJbydc4ukNJTOUaZTnX0vbY
ew7NXQoFbFa9NEuCiNvz23ysnX0zQJAGe/hlbTFPCEbglIyfINDEpjnUUzp+qyJ+2wNO1RiVYHKu
jRxuBFomshiWVdjaBIt2Jk91hezeTAhxQFk9wUZkX61jKSP7NLF+42myn8RwLcf5pV+r98HHUVKn
D1GsNsS3T5rPL3K0O44nFnUjvqHWtekCmIr51ZEl/DudRJ+3pFBABBEpQmF7nOX9rM2ZIIVBmWg3
9xhTvvp7xw7XcxvembQC5BU8j+J66T3IT7pjOSSul3mu/Yz6YZvG/DYlhesLoH/AuMp09k9pUPA2
SHYoJ49bzg2QDG8sdOR7+z+eje4NAyFU0+R1DOCFNLjYW+/GgbEDhGuJLsDd2U5t/CiD5W1cNyGz
O7T/PwCKRQ0rdVRWjeoqVriTQl10E9F5ZcyBuTuYmJoMArIWcRgEJlS83kuC3k+zPITcvUrr+Snw
RuSO3fAg7KtrnhdnfVhW9p0KD1LRc1vlvCpUMvMTGsA2MkVZQBEHyxj4hoxUUPgAZojPj503A4Zf
HyCvgWY3ULgzAeUO0AFiVjodUMlYBkUdj8cFlYN85hVo1iiHQNZjfqnlsEVUqAvUu4Mi/BEqPARU
g9iXOgB0nRvthNg2xn1EjKK2YxPumdvwYpkgPdTXoIIF2MpMm/riwPJpDERCfJ/mUSgeuJqBBlD8
XVyYPSkQdhtdduMcAs7roCE/mpMzftgkuu9WzDfauQVyaAO3DknypZ4MMBwLjHmo3KJKUbBdNADm
3tYbN8D2aq0t0xWAvuTzsxvN0M6ZAbUtvriqdVedknjdQK6/KhVNbgzK1ZkvoqsZtUn/cNlmvvvk
U9RIodu2NgOWP8CSnDnIv5zqrAGZuMGwTXiMkmF/8uv5JYk4OVXXHKlvH91GIsD8p1AqSEZIhQbM
36zVvgmEe5Ww4HGsGKhDY/sNQPyAqvROXRAXup08uJXjhGja8QY1jfDCYTQ92V9ODDfVXTZJZysE
Hh2z6Qz1IASUXNw2Bn1iuiOoLK/xvT9c0Qi7K6nSWwcgAvZvxXKr1rveW/a4nI9ENyqfg8thplSB
Vswgd7wZVA9SRAIxqVN/zEoBSVogGWJxFMeiO3bpdKb14zTieI+gReYu/bVla6YbCDKN7Balm2w0
KFxorGnZu2Me4HEivFoVu41W9DmzFVGqTzA7w3LdAR31nSkoaDi/TCkHcS92zm3dbiZ/elniKKe2
vR6Ab1jWr4CNU72RBMEzKBY52BIxdF8jxb/HoD8xt9+MCPyxqQZY51oslXlmxxW7pk3J3vOXF6Oq
I+9iQEnVsa4uYTvEIwPiHroUnNR1fa0NHUppURHmKnwT0F3FF48cSy+L3PHFVTMgbLvTDj6xQBpR
2mFbzdAoZM6D8NitMt3G8/jRpvYp6tQE0VHw9EYPKR6nKDygGTkSWxBHzt2A/F7jsMADK6Xvm+lB
rcGHne2O1KroFhjE+OEHdcMPr3bfJg7vUNNfV+q6seIlnl5hjHozT/0OZOQ31LQqyHDhqkovEFAU
s1tWFyZIS0/ILAWJpaBjv4kjPPSykiocb3YABdfgAEeDE/AB9TRiR+BOwYHkscuUoxuukunG+vaF
xtW3C1+UHgE/WKXstu/6rTfDnMqxT8TvTyii7D3PbBybNdQBiujg+KNifRt6919vt7R7l7FyTsoK
wdimi/sldxZUtFIWEnT8TTKEklmPPzmKvwJF/XGiCE4p6CvNoiaJygna8VyEHKSQnVdFDELYmGeu
okMbosSicPWKy0mKLBPOEx55DCjgSCG2rHPfIos8fw6bz0VitypMaIxwZQajLa4fW1oaX98uyeWu
FYgCoqVG/h6ybSvcT5rynSvw7V4lDpNonSyu15eIR6UdSZ0rXAU45NSAOuyN8lCPmAF+puwb+lZJ
zkJ/40RoiUgui3JCE3I2L9U9fJjPNYSWsJUJPHSGc9qGMChcvlO6vjUjBm8CsQJ9WctBcYI7Ds/R
4d0arcUwzCii9mDmT+x7qNB4GhEUcsieUP00YDn2OV3lB+6tM4nM1WVmYGCGL9fXSsx3uB5D8hrz
aa9Xc/Jadmpak8t0LLsRe8ixO9Rkywnrt40ufonLp1zWovP4N3zJHlLVP7UJPXdj9EFhWgCgMbob
ZmtKq6IPMwQvEwAPLNp7wdm5p+baWV+HoS1BU7kzYniOTLWzOCyd0O5iitka+Lwbx+XJevxzmIJz
OALPj6PqzCMi944A3IFE6UZRdnTh3geP6GrGzlCb0dWHqMOgxnONeAfXaz5Bwz4m6GUmyUNN6pPr
XcbcB0WyVaq8XJ+BL4YdELdbUDg+ZLR4wFfZt/DmJyis31XBUDZY0QF1QTPygMXbPWCKaX8Zmqjq
T4nGwtHr9ATdkioLuuZGTNVd/d/Uncly5Mi5pV9Fpj3KMA9mfXsRmCKCweCYJJMbGJOZiXme8UZ3
0S/QW71Yf6gqSWSQlqG6u5ZJixQz6RGAA+7+/+d8J6K3pGjlfTNUtiSI90UcrOUI8d4oe7cvpGfd
iL1BkP0+7N1y5kNNBtdufQslafyVKvywWYLIliKUvdGsX2YaD2o8L/cTzHeODj/iXtlZjXZLM9GO
8uRG511Jf5uPail0YJovKB1vF4PYxoh0ITMbHyy6XCFHRLIzvEKgHiDSUlhfAnMm7yztvtSgnwc6
5QF51yZA/zuRZB5Bkx0z764QHj2tL4pEY9OXKPN9oYPfqLdSG93ULIRV1/+M+c1tsBB4lqi36zfL
FvF5mbRvbSb7TZd6et5e8U04rvDMWdqwnRTeUOuvR8DDDiFcnhtNPkwaLfZ8keF5arWXKIigtmwM
bjUaB5H2IlD216b4RmuTGw7D94Ym7GeT+k84PlDscub6W9tNLT0C9ZaQ5W/dCppSJA504nIZDMOD
PFM+jmvNckaUfevWtK6ZtFXnU35/VqbpYb3CfcsVpb3AQmWnHMAR3FK/Za22xSi8CIIycFLTTpey
3NVhfjmE5uKIWtl5oK5gHqtOG7PpHHLrKarD+phN+7HrU6eIzdARk94HwdV7CLdos7R6eyklrBpa
aLD5KlrBY0d1ZRSb34Uuf0nxc1/m/Pd/rf/mtWQ/H5MT87tW5t9/uoxfm7Itf3a//Fv+j/L4kv9o
T//Su9/c/u/ffxz+KFcdzrs/uEUXd/NN/6OZb3+0hGS8Vez8pz/8U8RzP1c//uvvr2VfdOtvC+Oy
eKvvYcfzK0XQ3UvRlX/jqvzjv/82/+26+cf/KV7j6seH3/CHRsj4Dbk5OFSDaEYQ10h7/qkR0vkJ
5xJcGNBxCMqT+MmfIiHpNwPzvIzVCKE8wpNV/fKnSEgQfxMlBcwM/yFZkswF1fj7P6/F9R+Sdy4j
94ur+Oef/1agRCvjomv/6+8nMBLAcdSY0WjjQ2VEvK8nnqM+rgojN752DhLY5bs4bxSPxny+74DF
CvJ9fC065wEvJ2LmP0eV0IeruE8NEoTfy3vSPOqkSf9aLf2WNjENCpM+Hr1/5UfZ3mfpt0pS9pGa
oV7W7XT61qeF1xa9HSjNseG0PLftRpSujPBWSF4Uo7EnjYaNsq3l7hnNLmbkYVNr2MASuoWkDwmj
Q5HGqyed6vDkR+r9UL+o8+TlokpRlqNOkHuKVXB8VXZav+vCmyn80eeLXannbE4fvGvIQSlY0uGX
MdMzOU69CKMlBAv1h0ilqz7cmAgj6ulWS9DQCLnT5+gI0RhnNJ91a6+UFIwqw30zYz+566d2gN8/
AkpyZiDz74PXWZfbJR5okXZx5oRpjOIWFCnMpMG6tFiAfz2YtGq13povTkc70XIV8pIJhkRD1pe8
GW0D3OyLFeCvEmzryuzR7PYKKFn67VxUzCeXeoUmEByNkx/Xx6kVOK8bsaGhuRmGVd3U3RJsCCc8
dvJwuO7yvT60qMf8GoJCEr1a0U+aA86vv7x86kWwjPcfYf35GyHbOCB06uj4r9amfl/sZpca6HgJ
HMOXnHgfOLUzuA1gh0Ny0cFUybbLj/juHKvm4w3nU6zAA64FwWL6yVMuCY1lNVW/kYx208DBookp
LPskXIWwiB//pY/8ZG7xGz/c7/eDndxvznHZUrd0UYTpLmmjrViIx7SSLrQMOYHwNAbaZVuITp1P
biDJjh7BxVcrW5++KPXiSPOjuCY8ALHM+2RTmghwKeqmSIcGlP+zi8jVbdjptMM3U4gPhR5xAtLd
mhAxJAJOXkY7o/w6UqUPOMQaSE84x8oUixNycKONErzoYNuk7qYI+k3caXZnjHs64lQqJb9uBD/n
FGYUFAjM2hGXgfB4ztlS7RiZ5k8IjxaFhi2HBLMSNplyyKN0r0iSR03BDaxpq6fTF3nKbHVJXUsg
U86oWMAUW5bpy0Sxm1IartHzpda9wXuqoRtiJZYrqN/b/seM6U4u5FuLrogl4tdJp+vCiJAXsPKj
fpM0YTsIQLEaouv6dqOG3U1W0UGxruOIdDXlmfxoBG0XFoqQSX9R0aLXAWIGSfTTXL5Y5tSxkNJX
AxkL2bcu4ESz0JoAeyCg9pImtNjWkeTgTRpY3+jWbYGXHwbL9LTZOErK6NS14YbyczjBLhf0J2Kz
7Fmo7Dn9RuUHDaK0SU2Jm1uiyaQkgKJiDl64LpuAY/ksPyoixKkFY3AS7/pCfwA14HCWtq0496RS
3sV04evJsIemsiMxuRYjsjf6eitU0qUqDZdLLx/QLTlNWXpR8DOsStuQWP6yi8lirHBxxkzymhpR
qDoQtbKIW7kcfyAwAdivyDZYBMo8MrtcyzaCr5JKrUIcFDcSnpeq9CZkTU3IpouWVG5MF5Je2Sr1
QWmGepJFD1nCtpVuW5/QyMH30XKgG6SBuupCMmd8KeXK/TKUfm4SldhpHjnlG/CWdghgE6mrY9G6
yTl2zfGT1GYe8QKOGn+xBJW9nurG9IJHY3DJdOOW3bXhngWuHEN/SZ+iSbbrjrqmijuzti7TqPYL
/r+8jVzN+KqFlpcKEQucZmcjq4ak3FEdYol5zRXjSq6mvVSqtqWASQQYoOuWY0yBZ81U76PElSrF
A4jiFZ1EX0fYdG2+Y0vKnp/aj1h5skXxO41sGgh2LiVe1hx16afVPsy5tY+U6goy4u003etW7kwW
/wbbwKRf5+aOQpedSjSs9HgniJUdpN1FgN20CsJ9PA7c6Ogaucy+VPOtaaZIK7eReSFM4qZZrsxK
2lT57TBzLNF6an+pQ0uXzs5waMmgQeNgPPRKcmwxBAV0btJh2oYSmIKCt2rQeXPRXwpFsKvS0W+q
4okD+NdeS75w0OHM1SPUeQkk8SqQ8y/LkuyMYrHrMfW1iPocOkPOUW2ceAh7tnOe7kNtQp/4FGbq
lcAkG5v8ZaCvVXOEN7Nig4/qoGsNp6puO9Gb1cTKod+CsgmBYh35Vb7cxXq9byPUsFPj4ZJkvY/d
RJn4Zpkt10ekp0cid74MqxIhOHQZK4I0HKfoNeRVUlcCvcRqO5c/4GA5rbjXec2NNO5LC/BZfJFa
gR2V0gYD3qZF8lBSlRv7xV+mI6yDzaiz3Qiugl6wjUSwp/aQNHSERVdmagWYfp4aKbiO2+Bg0Ygt
NH1Dv8mfqLLUXeoqSnpZwoVXJ8y5Q7idtQqtI+IOVBa/XkM+ZFGwaqKQZ9XGpww6xzixyIoI2oKi
HDdrIqlsU3jE+k1Vpj4MFxoiHXdyS6f5kkzbgskKC2N7NkTlVIDOyOwc2H+T+wWhRTzZoSZ0dLK0
+obU72q6Z52+rymT2giJCEFdzsVtfVye8fvpWAZwg5ICfuoJV6OlFJXxdUpYBc2rrLivBQx2JRZs
hKG/vrTyubFOfITTkCSFMb6iIZpdi2wUTMGb0V0vcusqHvXHizW6peMSY+E75LuZgqBn+IS4XJ7z
aa5HnJOdIRE1dA1g8WNo5Bj0fnPEzo36+/BdzlTbbK+LUPSoLNHNSg51tex0IDhxTiGz1nYEaJ27
EB+3KbLGW05ZSVPsxtWTO0zHRkl6/XmdYpzQn1GTEGI5Eu8E/KBBVXPoneoYfKPmilG7eWq+xN/F
p/HAFiL0zu6RP7sSbz/MOh3fbBP1QKvVRfvzw9Ski8f+SMawfHEOfPWBP8DEfve1T44fbZ4ZS6w9
q3565OyDR40ytlNcCW7vJbHN+cqO9hHvq01zec75Lp+75CebYVjsMAe1586Z2PX3m/ICVZj2RJqN
35CN6gYH41jD+lyPBrMHauMCjsd158+784baT84G76/DyZZYW/urs851ULzWzm9kLrmtb9j9eZlu
9+czfz/97qZlrR70lQ1/4sfJxjjFjvOM/MxZccXU9Ht2paR6rTjxZGsRtXVdnY3W+2DFXm+3sZ7x
DRUWPS+09xMLO4pSlaRxAjdFYmtXd1Vq79jbmA5cdePmz1faBYqvKXGpbW1//br59DIbwC5gPoHO
+8BzG/UuMIyS8U1/OKw5gjTpvOIIpM85HyH0+WgaME7sVZxrP4B4A7RGUvn8B4mp9XvdNp2VZ1G4
VKPHx78MWPz96gJrIc+AKs4HKm9UTuKo/vEOibcppqI/w8va6+BC/VbY5ygK6916f5Tmbr4Z7+Ro
VY9hIwl0lrRDPVA9QW+RfDtzw84NcfJOxvejIgp4bhzR1olHeohdLOUb/S45zofOzm7GjX6GNnpS
g4JMtM7RN9/qZEmShL4TSx5FLBE39YNAQBLHOLvX7MUPqT9VN+dfuJjpTq/k+0PqyddcqszUzRLl
6AYS50vbesho/PGIzNB5le+COwMCTbqR9mTgbDv0Ps+Bq7ebM9f60+IAh3JAZaBIzLXw+PatX7fx
kIRUmPp9744PC7FpurCxbM03nzQbdcq4UW9/PeRnI+oKeypgqqIMfOT9iFrR1kQLssqp97SDm+nr
/+DXs47RezJW/sLJSy6vE12q1XFDAddRGxQL5woZ0mf3jcUaKNjK3P2Az9ERkqUpjhYsypGBrqN/
KWhyl2m5zWUQHuy4pxCF1Gw5MweY7Fz1jpDZDxOHyWpCzBMNY/VVnrxQ9SUlQMj4OtN8n3tYIWa4
p5HoKovgVrLiZM3kp3TzZFChnURc2iKhecbEY7GuyY9J/C0t0Km+mlXuVhyShXT1APG/Ce5RQr80
eLZqVFUy58KSHIZ0caVmcEcjcfRW/CGImt826Y6dJJKdGW/hcgit7+js/UiYnTwnJi65TamjJPr3
VCLQSX9Fzr6ZBxhjarjHX3JVlSb508QP4hOosuup3w45jv482cuD7oe1dBFE1iNCFzvQFERe1GVX
JYgFdUmVdrJ1LEz2QE3jJBz2EyX3M3PeqVV3oyVYEjEJJgrmMr5zhplPHqPnRtgVk3ZPBMPOXIyN
UQ62Kg5PamGhmHvSVIRhUCaW7NFqQ1rely0fbuEjYT/cND2ile9V3tpRNzoxLb8hp2hmxE7BPi1t
5V1kFJd5Mm2kpEJbdFQKso6XlmIqxb15dEQ0KVGxX9UGg+Xl1h3uUQdDuKf1D+JyleOoTvTG7efO
V8x2MzFl8IBvR2lv0dIJys4OkscxP8p67tcmiimMHvXwUskYZAA55ASQdrNx2y69LcGzGWqa/xzY
VPQvan4gp3CLh8rtYjYy1s1cHfN4tlX1Qscn09evwPFv4/Fq9aJmKKinZEQRS30oL6kDjASeNnur
zvxM+GLqgmvSW62RmTSBfFMIma33CKkThJwV51FAcviBquGpiB9GFSmELuwlxDEoDFHQUvCYXowJ
PnyFkyXu8GlCILKKYmdggsg7xLQqigA1vzFX8WZhl9Pgd2bijcngSPH1zCle0SNUfAdVR6DXDgg1
sushn/a6gCJsEWw5e6XBt+lk0THHp7IC8tIlWxxd27Yn4soS8FXdjpHhJGHvaPl9EA/bODsmmeXO
Y3CImwmXVoACoECgdy0lsyebsm1ZV1UtbEQ9vO6AlWBaUS+BUGxa5asyQcqs7pm9bqwx8dsWw8fE
Z6NN2ls7bQbmLu/zmF6n1V8vxTM5Of4y61el0Xh1rV0o8JAEVP5G/K2zqDVi4apV3Z/japcXgq0s
P8awpJ2Pb1Q8JsPkaO34OkuZT3UIaYnpzMQIVihyW3SfVUYrloJRfBg6uJbGfZXFficjUUp+Fto1
8nqnG1GcFA2FoWYTjFdFHb/wOnahbjrZXOy66T6ilQo900mrL00uuYl5U3LwTcCySSEEEA3iBSUu
txdgYqfYm4zgNm2xFCpg4uiztp3qIKPpEjqVWeNlwXOt3ihM+I4+qoUfqKMe1+mSnTcXOqG6cmj5
YfYE286ZGl7bVYrDGKuLDKhAPArlRLnU9CYrshPqWIN5WWmtF0e9XXEsNNPq2AWhF5Xfs2GBTxyg
7UT5saieEk22OfDG00tHQADdUboEh7pRpFtL7bZhMX2hLGFPTXGsreFJghK/0MYBbLlbamq7Xfos
DMc8eey70Quz2ENA5OkoF1ZTdYLGCxeCl5jKptRE15gXW9SaSyGtfIsOVmmQ1TMI26geXwzKgzLm
0li/jsQIlXJLOniTo8BSsTbcDPiSWZYPTVVfKLF5yIptadHZN/ZtLm4FZg6gLlpP2gaiqW0Y/U4Z
zHvyAC9qi/wPqBlXeZ7czZNyaGvZ0aRuHwulo2F6a9puP4rmFbyHfa/Gh5j1KKGSC7QTH3toZ7Lu
LnXuNbzolirEZSv6YDAv45q+3iQdG16wZvbaTqGfYR1ITBE9HPXZyKqcTuz2VsYz3ifmHZGEzmx0
Mc8AFuwYGynrilNnUMWn0oM385yJGp107XuATzsbLbTmy0tFzIFFdjoqtKooKRTlG8qkG4Wyaa5p
hx5VnhY/5oXiq1KLNmB2UlYzS1D8lndJol3ECYbKMvIyTEWJMDyry9NgotXvjmjnNgZokqTEM9tH
92x+/IyXEQAQXwqs16R8nRoUpQ1Ad5EYzHw+Lta8t7TyeypY+7oaX4Peqh3qM1ehFvR2bqG1Yp/0
XAxokE0F23aYhNUGqsduUeZXZQluR+qUDRWvrr1Nizpym1EhQLT8Oaw/T+WrjvIj4DEZO+r0u+IP
3T/Qn47+U7Cgxhj0xkNOyWM1GDdyLHzNyM8Jy6d1fi0xTQfWOivqb+Um2+Wh+dTqHR+lSOxiEI8i
X6Xq6HLU8nd5OkjjF7VP/YG2YxWjjmrY3TVAN3Wix1CARGw71QaUYZ7Z+XyHdRFFceAKU+XIBKyq
SnOICphKa1VWp+6yOj6yhzKH/N02NujsDdQTykOVC3IGy4PuRUmyS9NnpQVfg3NVQ5RnzlTrL0Tq
yJL4Yoz1lRXuZRajIm5vwkZ3ZyVzE6HFFFVshylL3ARhuVk024Fuo5xMXtos6F3hM80Ewo0RdkLR
DQP1mBjlristqMWm3aKGzw1EGR39g/wJcI+r8GZKm8ehY2Nde3LNSm6Q1I2neWiZzOgqYCbV5ddq
navJl366StrrrL+cxi8SrrgsEd2pQmKWaDRQMIVRb0TsSExb7xa49iZ1oET/rZGu4wQJcn+LuBaR
9xfBKvyWMm8xsZcAXBmHWz20XINJWk93bSDigc+2rZQ4zfitaL8pw66fUaXOB4Wqqzkvez1/DrAB
5fMIODhF51u4q90k7ws2YXcaAsYwN105HH10UF/VUkbD1RySQHQmYXS1pt01wuRrVDbUkQ1N3x3q
oH8YxGGzGlOM7iqTdm3PbGgbOjEwEZrM1fptkR9jhV1FTcklLLeNjisuw9lGSyHWbzg6+YLcup1W
bxQYDmF/rfWdk2q4kigsa226z3q+rkT/XOI9MuOtHKjiGQS7ju0hzuubsa2/L0GxTcDcVgQJqcl9
01yzTdsYaNos0sRHjWZK6JgW0EN9O7f3kvBSDUwlmFCa+VIE+VZkJ9fNT/Hy2AnnKgSfHjiBlViE
i0sfec1DLGcxG+rWlTy0cRdkKR8N1/DXSlTsRQQNn9vD/15W/HCKfjPiSRmqz9WGbAtGDPzpSfIi
SITL/XryY5ZS9KP3sSlc8ds5XvrHsxcnB4CPFCYoa384e7HPyhRZ+Ao9jhv21aj+8tFOhmjJmQTq
CkejU8DiVOZN07fP+P1QGP7Q1d2vj3af1K9oHUP/N0mjlijlvD859tqYNHPHr5fcEQtN3xX+OG51
jgK/HueT6cA41PyJjVLpAJycifMClSkUBxFrnCTvtfqx0M4FbEmf3Il3Y5xMgNSEq7JMz+ql6udH
AFk2W+vD6A3u7HD08s+G350b7+TajZ3VLMn0nOzyi84RXll2HX3cgBjwlZ/CXt6em2mfSC7oJb65
iCd1IvB4vDQnysmjG+wjW/8JZMxT3WBXPqlPsxNgRTmLKPzkaP5+0JPagiBXZPhNz/1eedI83Ki2
uLNuVO8/Cdz67BFeM1GhLyGD0tFKvZ+NVVVYzTxRSY6PxtOyW2u4pH1dsyTfsVeYD+pWfAzs/AzA
/tP7+O9Rf8eMvqnSL5ZcGubwPMl0n5rYXQWbv578n5XC3n4v5aQpkRFMIUvT88qtuZ5eTV9xYpfc
brbjxUYmM22NNtG+nxn0Y02FG/fma60/f/O1MDiv2X3Pq0SlPcLgQJujPctAgMO7s/Xgz8cy4J1a
MhiGUx651EuVKCBI9/KjsOFYQaFvvAY/68xnq7Of1b7BX9HCAyUlatJpFtxi9EZvqc/ivuj3Id7y
i2WrO/pdfQi2ETWiwa726iH1Orve6d5/oHL7WClieKIk1DV1i7PL+8tq4VeoMv0Zpx2n8te2eDpz
2z6bjW9+v7XS7d/cNshY1VgEz8lhtmdX51IGQIc2NHsB2DZ74frPaNK/JAj9z9SeV9UPkJvNjx/d
5Uv1/4Xkk2v7L5HTBwjc/T/+b/Fjea/w5B/8ofCUpN80lJqwWSWRpVGWWbD+oMAZv9HKtQgFFJl/
Bn3Gfwk8FX60/iMUWfyr31Fv/xR4KuJvq1J0FWNCjyNt5y9R4E5XOj7O2mxiIISmlvQhQSuwEF6F
coVIYA8G7TZz1kRO8UrxJ3cljY8XfzGg4sOAp+8S6ia1pDJgLe9LWEJieSl131OUmIZ8IUM3eXMj
PlGbnewW/hhO0xRY6sB4aaG/fwY6XQ4jXchTxFHgd8mce8Jae02Sz7z5ywOp7EfQ3ALvUz4whQct
yQJ9AZrTZ7uYkOVIIQaAl/KvRznZZK1fR0XegaaO+CxeyiePtGg0wGRSRsHnTZ0U6RA6FVm6xsLq
/Hqk0wbIH0OxIRVXGagBpPn9lYsMY9SMiKEGL7oXjzoGu53iYFHfRo8G2rm71I086dg6/aHz12g3
kTqUf+ZDnLS9//gQ1LMMfVUyc6B//yGWpdelYAL8m8CMvRmcmfrxHzGMN6jCvsxXRNY/gKQQO6dy
1xWpK+2zKoSTJenDh1jfs2/eo0JMrKXU8SHGfXyc3dHPHDoLim/t57vYOdcz/PQWv/nKJ3tBjI2q
Fa2jgWq1teIpEC4V5clChfvra/vJk4G++t+X9uTJEPFeVKnIOKku2hZSJ7PEtXEuQmW9Nm+OUh+u
3cmer9BpMuUSoxSKbg8jpankDMJ+/Q2/GuGkOWjFSyd3+joCPYB+vhzKxwX+0Tzs2/ncQ37u25ys
2H3bYGZvGEurMWsgCZCXvxhIf3rB9JMnfAxko1sItFr5eRN2nCnR0NXdiS1sRuE5ovjST99+PRM+
zDikVOyTWZ7QGKkfop5IGsjCPJTzTYzaliA5BF+ghR6X7vXX43yYce/HMU6+Gm80HUi2hLZAqPHa
rhBNu0/v/weD6KBiRN6OEpFL7x/WHOrwovYMok4gIQVQyn23aajS/3qY08OMwp5xTWz71zgnEzsQ
MpFIMMZRrnqXAt22eIweqKoT04hd7FwHfH3PvZvkJ6OdTPK5h4Y1gEXayL70tI4W+8txDcDQ7NSJ
r84t0qfCq9+/HampKkEkeAXB9L+/inWgzYtVoh8oYtGXMyTIRRQC9RheTIE/JEPsyq30Rexkv2sl
zsSwhs7UE85+hpOHTSl1unr9jIaBru3N2CmBX0hEdIWTjt65mCEyxF8Nad7mGhiwJXoSqbn9+i5/
NmPfXAb1dMbO2HR1nY8AmM5Wm86riSfI5O2vR/m41HJ30YhQ3gKyZuAyf3+10xb4maStV/vQ3fdQ
+7dkfhxpGU0X8U2D7H92AFaR07cbD9R7/fYxuWnPHF0/7gRPPsS6Cr5Z5fI5gA048SGWK9WfHJWq
B+eFwCt3IeeF/+SQvu58P8zqt997/fmbIQce06VVGNJAaH/MjwsXeb84uVteWsjNJHvcGfv8ABjU
azbSpbFHP749qxj49Ca/ufonyztOW03TFj5F46j7YRf4+XYtFqhfgSfZxgN6vv9AiLRO3tMH+u1X
Xz/Um69OQkFYYnzhNeXXrnkzu+FFdUULf2e407a60DfNg/KSekpCNOq5HYb6YRlbpbOqbOq/K1cR
f70fvBTNZG4kOn0SXpshk+40ae3L9bLT0ekAKb+Va572Mb+d82Gvo2TXZPmitxY7NZu9VvR0/ESb
xFo/VHa4qOnLBY6s/xCMB1hamzCsbyKFA3SbO8MYOUEQOnlnbEIDqp462K3ZeUrNW7PTHagrYr7w
QoFukqIKkO7w5TIfEKB3gSOgfq+tc+HTp0UUXGVs0iWL6iEbaUS1J2+WehkT3lyssbI/OMHP1s68
ibDyxVYeZI8rTqj3uZry6SVfh9SNdcVA6MYp8OQRr3IgbOCQU5imfXIA/hDu1QpVyubXr5LTYcj+
0BSdN/Y6hMTx8v2dVQ2IqbPO6UodxeGKHXy7k7U53/96lI9PDPPH4OyprbJk9g7vR9GiPIwCuHlg
VGO/pf0El9/N9e7Me5Fbss7Et48JijmSIPlWqwIMAfDJOjRJekunQ3slO5daGlkmRX6vrAzR41CB
SCKVNRO3Vp5lt8OYakj4xAV9xWr2iv16rLIROUWkgKsCC3FlVOkweEVdljJSiKxWPEh36W0g1Zij
TewFIUIQ+JV2p3ahCemp6WJbntqYjpU2xBeo+XIAS32BlZbecaNcWGY+zr7aFPRrxqUThAtwj6Q0
zaK02MCIk54uU0+eniVJ6cGICvVKCSYkFU0gbJesEnPACVGyDVP8V+B6Y67lVLXpdS5ay0WW01vX
E1ANVjOFdxD8XhJDIt877yRHmRec/RWR1IRPaGA5gWzE2TLYgYScBFYXp91JRQYhjyoYS/2VIIjo
KSDkAWixIsK34tGocrtuK+jG1RAq4BegH5aYLSHKwRHIYrP7YvRNpPlNWdUafuQepb81CULo4W+G
1jd25DIArR6VbJNFYXYtlWFDM86K8r3VyjmdyE5XC4e/VglOM7Rz7tWVZob+rC7No1gJA45GEmA6
Lw8q7WqiLahu2gKYm1emnRBfIjekf1y2YDXwPhjK17pjrtG/QtwiLXTJ4zS4UTBo/+Q+tbeyrIUd
fQcLotfYjKkTKGp1oy6qeCDr4rtRY9weu5QItUSONqY5SXsQlKNbLyaC4nhEqwLTYCm57zzQHpgI
4C7QV66IWaEFCfOjI/EdU2DwdRlrP7CqeyHW+A4Zp185nK+UekItPBoFEMKwcqRWi11Vnm7LuY6g
5xUTbNwuzOy2XOhm6oVeiCsWJfMSbaiRJcD74hCDD7Urm+JZm4oEvIImbJJO3hPsQvtOrlu7rQtU
q51lm+aykxt6b13lxphtSj2wtUH9QYTYshHk4mdriYMjogfYNBUOHWOlsAuwmuEGjJWndN1l0E3C
BeMiMsbSo5C/E6aBF7QxaTydDjLDvBEHnO1JNj3mWdDc9oYachnwAOlyHO7DLMAxG+rbUBNfU8V6
UbuOt7YIhiWSqp1ZxReD0XpmH1zBavUXAbxUJe/SObxdB80FeZ8hAJsyQLx6Jwleopqp08mDsUuK
aCtHqfy86KaZ26ZhQALlPOlwG23Iiz4ZUhC0K32+1JYkcZSmQGAWqbABWl1+qtFZ9cHgBn3xXC6B
J1oJvZymvxb7mhxiHSlLeZhXS48SlNfgpffyZOykPN3iu94ixsYHqjecipJLCK2XS7pwxxKu/CTJ
8k7HNGmbsTjbadl+663CtAtSOSCs3jX5yt7PExQBxYzpzxzvpGHSt4bU32UVOIkMTdpm6msI5zn9
+GDurzGAN6yOxuKS6e1X8+y3YeDryvCgh4VvCYv8OLYIWCYcTIcsUXXXzOMvKwOFwtaWUm+/q+S+
9eslvapIdQOPjl0sWhEh6WPJmbFUyaOZZicm8aUKrbssnQ59GDgkrThgyi8niXRaIQN8jjQg6dXv
ogDICne0AmdmVAJkA6r2TVqm3Vhb163YqFA3ALKUStbYdYWfs1gge2Ysq7xab6MCEHwG0rAexLsc
e1cBiWYpssWxZOGReYq7N56uohizYdPlUJn1J5kUoViurpuK5bgy/KUzaN43LZ6lPDGPU1NbbjjL
D4sie7pILEEvyBTnQ6lxyygKd1LdCX4NAafJ9cdBx2+mRsVWLTCJN2ZS39Kkj1BXRKVbKeMTpmMc
jVOG+iCC3DwHVQ0eSQsuhJUaxPJGfFGEyJlXvJsr5q6vp22tTXdDLthp+r1Eab3mRdFkt2xdmcmI
A67c8+aU0sWAQjKs9JfyWdAGv9TL5ymCb7Gkt4ZhAn8Jn8wqdetu8c1E5imR0j064AuQsqqtLyj9
soUI1rET92qJALgKZ7SYhEQtJlNfwBIfWcuRWOYXAMqoAiHeNfj00mIB9Gyi1aoeZ5WounB5bMQa
404YRlcKALBNBI3czikHe0smNphNxfslzVDs1FW1F3NYogsBN1QfLFfUUz/trEsxxkgXtCIuO3Vb
wV6fzeKl1QEXUgr9PiflVijVnRrkF9ogPbW1iT8mFS7yOXxA3u/DcTmo9XSsYnjVZWZdmanwFFYK
66EBq7yZj0aeXhQTzg5dfCph23iCVnhpzYMuw1BH7QXFGP2MdpVbRb0houxQCAF6JiFC/EFkVVtN
HJbmCOAUv+4WBe5Br8Pr2jB88iREGOvT3KOVG16KvIQqxCVp3MkgbewyGUscclYqY2tpEQVX1oza
AeQnj+7A8hFas1cThWELidg7mDu/9Vla+F0Ouwu+Vqi4nUiW3Z6kp+bBHEApIjkmC6EREPcZ6FnA
zFtQlYuZqIs2m7224SCdJ4VkR0k7Hueim325aANqqSTwRn7QNEw8EdKkWgI+NqI09lVi2WyMpkjq
GpX8gFkCd1ua1fRV+n+knceS5EjOrZ+IZtRiGwyZOitLb2jVJai15tPfz7Nt7mR4hCWn+1/0psss
EU53B+DAwTnoQDD1OKYAjvoi/GEkabQdO23emc4rXEgrqe8xHJlXTv+QG23ySbOgrDXVLN853ajC
d8jYJUnTF03tYQrMjKb2l2aEuDBHRl1F/yq5jUPGkafa+NWjCwxpc2hr8Q4SL2+bIxL8HS1t5Qsk
F4KNzejrTxClGkeI9YEATrmjP8R9HdIQDYzYdyb0jItQYXibwT6gOciyMENZK0mYbtzBNQ/KEgpk
jxFsi9ql3tyG86EJ03Q3BHnjJ00XPHpe2/9KOwhfg5iEEKzh0nyI8SQfNa+1D6aNcIVf5n1ML92s
ihCAoE5uqCIEVwnwH0TpegcN4nZcBJ2sTq7QQKgB1Nr9WUQU2kYwSq7DZLSmOb9AunUAQEtjk43a
HWohp1BpH4YZ/szKXj6UqffkLuxUVTk/89g+VKU+7rPZu4kXJEIaZMgZ33b+0qE03EDgqm/KhDGC
ptlPRvvRgdwIsCZM/gs8sLd5b5twGYfmqVYgfHVqDy1K27UHA0Db6D5Srdde3NnNDkzNfSSH4NPk
vwIYKULVORZ9Wt7BHlEfIdgKjtVUaL/UTC2fFRuySTN5jk33oBbLKWmtQ9wFu57Z7Lyq9lDEbAaT
DmENF5EygecaQM1Gy59ew/+FY38wUYzxc4bg9+2k9ge7a7Tn1oJ6fZoddUfUKG4ikGI7ByYOposV
AKpFe6uN0GKrVjJjJaq2jqN/XHLnh2I7ILVjRlFNd5o2Ls+x3WQMEAZZzXTjLP1nbcYvkg4fej38
+kon3pc5tJfZ8pvhyEfPRJckHz/wAgIFB3NOjHh7pTlbptfj0s+X5AtoOLRyiu+aZiCp0+qPMROj
wGostHSnpj06QwqBpTo/hpoTnIAZNmQiqb4xwhgiPGgkO+c+UZjoyJMM8t2ofbaJIBsH3ZCNE0ZM
VbO+uRuPWVRQch73LYBEQu1jWmT70MgOcwU4zOELLU24m8bOR4eB457Y917g3qA+c8B5fobt/GcY
VL/T0PwOuc5N3SuPGtpyW7tPALSlQXvIx+BJL8sfkVc+mTGfF+rNdNPimLfjnNk7BOOY5C/zauvV
A6qFBST6CAg78BT2yibQpgG1uNK915jG97Mc5G4ZVfdZABmeObQpHB+NnyUQBdkag/DVYYRRZDFc
OLq8asMCxAQ8A9lzggpRAJf2rDvFJ5xYcIBU7zbQ0SQygxsH3gMz6J1bvWsQRzVnNEqRj6aLUfcQ
shRj8WynQfAjtCzcu9s9MShMlM0odIQeWbWeuXBOhuMxmSdIAkfUA3M/6RjbR4d0nLY9g550ryun
yNllFDe2Yz0rf6V19lRNziFtfy1NfeN13ak2Wh+s25Gajs+Q/a091jdjs/wpgM+h5tEdmsRsj306
anudcQhmwKBtaJL0YZpQuaQHBSZz+uDAD3ZraPMfw51B2i/Q9VvNyaUYH/da5qNeV37XoL6/TYTi
YJRry04fRyCiwXJyYJncqL0VbzWTgYMpb38Vk+rsc0igwN8u4EZTnmdLO3+dl545kGlwmLgL4hbE
thUNc+RreeIMP7Kws9Vb/F6yHMhT7aNqN8ZmTmbhn6BJZuzKRnXQFzI5kBDbufoXmWv5bXK7aty2
w0j9CvZtEJOtPe2J4lrFJx+toxq08/0SWd1dnsA96g4aInTTBN8N7Jch4hCFjZoQhMmEWx0ZgxM5
dg0esxu8YwflhW8PVfKjBhN/yMYK3me1CAYw027/u3Wq+vOi5nDjJHMW/DDgD0r8XhNEoEpgZ7D1
9hCCb6M+dE+KGSgMrUN4zAMTsGFl24cSKq1TowbZi6MKtp2F8lDcokgF4ZHrxxYiHHQ9x9nb6N4w
P6t0AQDp5zHpTtclauibLDze5epcPU2TBqFMt4zZRxqrzSmLasPaZK0xfnYVN7rN1TZ5TBwz+5rR
A7833SYQsbfYeyVzMK1VKL/LvFYL6B7zwfEtHdlRJzLKrenWkDOjltZ9cNUJqCSCgImfKF3zadaN
MScX7/TvTugSTaZ46Met3ZnTDzWKUS1ogpLhF7Mt0fvQ2+RLmEzB3Vw6jDdo1VOp1OHetWZeuW37
yXVi8xYx2em+zwrYdbVsyk4Kj1OGaBReLlrhtQqUBEjxkAarv4ymRDo5jgZcGdx8N706MfgfZfQM
+jZ6iNOUe+ZN0JkaqXYLxTYeFFrWe702PKCdjuebRZR+akZPP+ZhAeU2x28Xl1H2iGYVXgwSvp2d
Q8AAJ3df+Z1hp0e8DSKwmh1Qc0ih/BvGobiz6gE+0iLStsmgIqtiADL+oyONWt0oZpjBoCKEpIZw
NG8d1sJcRxwqH6hAI7EWB7zT5xi6/s1YeoWzURlq+OIMXvEhLWGWZFQB5RRcFo+MPQUBnHKkZsHM
CJNqfG+XCeEkDYVIMsPRJp+JzDK6D2sijW+XY6Vv4Rpp/bGZEbAfg1+mQUoQtNkA1UbZ3vdJHHyy
xpqypDen6j632/pHY7nzbTtE0852ElKWQl26XzrPnY+QB2Wfqy6GMlTltXwcS1c7BKE9clV7b7pr
kcO9bwcz3lbdjC/kMaSNFAA8EPAtEhxhhSBD742Q8gYK3DuZpxw7pgWYf877AQ3maKnvYkfzUAGZ
mWzrzQpkdTemt+ZYxkfF0I17K0y1dk8k4HyW/A+KuU74lxk4ypF3rRVAtTGmd+wxWejUdg+QLZY7
2P76rVG73UcwocFj7czVx5KL+rOvBxiQB015gtCwv4GMY/HLqIVuDka6QxjH42HAC914Th999eyY
bnhgWTSiyDzvGpR2oUieU0iEjba5Sy3PuQXXqj4OU4dWhBYhxgMfRRLugsqcv2TF2FCPa9GnmCBI
/tZPg7EN0ijSNqqHy6Qg5ljf0yVx78omVNlos4vgtDCdl4m0TPdLZ4ALqwSrcAwTzfHLfvwMK3i6
H922+11y4G77yjRrGCJm9T72OuQ/l3xqfyb64t6aU+KieDw5/XdcQv255xLDT2hWKvlgzaBAYFQM
eipx2x5Jk9WtPvJPnWGQmBS5+9RCmP29bE31FNr0pHBw2pa2I542i5Pq21KU00cFCrWfqYei1JRW
CWNOoEUAxc/u/HUIA/d3ZaQDDwUt+9i3/fipq7LpMc2DmMylYS58a5uzVUASyFMZMT+0ZJSMh72F
cMfHKDGLyacAmtxalml2dxaPvM85mcnX2EUsCcL+TN9OCWgbG8fG9R7t/qmze+fgOhnzAIgswENK
3QYnZ6X9vV51MDI1bvnVy3XSRJQJnpAN0h1ejjCs2YqT7GInCU5Wo0Y3eqmCUveK6rmfigFNIM38
thhO9MFSsuJTmbbMXs5BuXiEPNf9hS6DGKuxycnKmAwbKiOGGZJ69no/0/SgfVB6akTeBGML2ujw
ZSL4HINRRXeEGbAZ8iUTyouHghEjHU5+iEHVLEtVanTTwAOOWaHtOHTVMaLv8MeCAPdnPvD+p0A9
qfm+HzzEh+rJIn7GdSHI3BekPvIwMT4GpbZA25Ra9NmY/lMBxJuhgsft0a42GDhzmOvr9Nr+WC0D
xCek+hAUxWldHMxFg/nd9tCZ1oU4D6EwadClhgxKdcInmI+L6UXR0LFp/AJmN/smCxmEv7OrJtcf
06bWC3TbCPtRt3XqWodPBkJUApdbjeNSU8erde0l67jjiK11heNsvU6r4+w0GokW/nm/uK/JXTnR
qnjbHZE62/wMI0sFZGPSgPwUtEZU5dDvwyd7Xx2CdjMf19rNoop/XuU/tyhV+auypepuCMyDyr0w
IL2ahJb3lD+ZEGKDxue/bvv+MuUehljl24aM1ANLmBtq4gA2rY6aYTbmz4WX73mRfnjfjIytEGbo
69q6arm8aGVWB0TwIPNJMNOIV3gXURSDLocBxiD9HZNrvm/toon7tzlLtehZ2jSSpb2bigYN7Alz
5iF7iiiLHWDtc/z4CXE6CsZMGm+SmzUuHLnpJBuVto+BH6dSHIwCseW1elt448q6rm0Wmev/X5bU
sEuUCU1lQX2GGt+nKrhFqvKW4or//teTkUTSOl7hwm96skbP7JauYaUPs6MIMjF89hZq951qIQVz
fN/ayprkVl0ZQMDbulhzvSeeXo1yp1QrPf01E9IZVxAfzMMRE7iYF6i/n+aEGlLbzs//t6VIffxF
t0d3MbDzOuDcfmTsbUvC/r6RCzzI39vjmuDCDTQJ5cF6uqdtnAsvYR66U/EIhZav7s19smMmfGVv
LtA9r7ZodHGHHMe76KMa7TLTeoR0UvCioBzoI5e0LW7VvbFTTmvuT57GeO1HO2+sSfuUBHrnMUfK
q36XP4w3DvLof1AiOWbbANIZJ32pT82H7GYN2Ph6oGW/6zgW00YG5TkYXs/7uGPYGzwFeKTD9LIJ
j81jvoOOGZPtV7o73v20+3FT+dnvhELYxlmDBl4NNG/Ny1AtEslpocC5afbqjbU3ADWFB+1A2W2X
7JStdnr/AF11U8wlAWoygbPaUm8cDVO7pnGIE6naJ907QY2wckTXLEj7SNalx8wGgivw+q8GTF1d
8Pv9NVw/mG8WIV21oRrstBXBGcrJbQqX5CHa21txLq0UFO7aZNJVD+LpLvgOyoygF85PyNRAPGaF
wBb6Md1pHjNJpJSWsrIzVwEZzhsz0klgFK5wGoGOcL/XP9LbbF9so33sLzfhScCPtHpTHFYpta7u
1hujUqw0hwn4gC0c8P24gw+j36THZK/4cG08tifqvYhs/xuH/MakFCnHqe4qV3xOlCaeQwpVRWr9
COv03wSyN2akcNm5NtIrmfictrOzRiaCqmPOlP2ilod5SjcrZ/Jq3PyvOUdCyQXQYrho83GxviML
Xf5RfdOfP5X3jNQ/oq18gnSyQGTsoJzW9nBlCx3pSrPO0B1E5uGk6k6jKBhUa3x4ayakO01qH5S9
MIHCAZq7e6dpVnZrzYJ0pbXWdRo94vPpaQMVivPQ5/phZYvE35A9vQvuiJlJFIPA05zf49JQQ8Wg
WIHbmCBMhDcv/lMeHN85GDtEPNdR7Fev9BuL8qRCRucvGcX4wH8sTsm36Qht647nKLQ4io+GY7hd
c1hXHSTsO7qmq5D2aTI2KYJzp0AoT9gdd3A2+Yv6Qdkhb3vIQEg8r9LlicN9+WX/a09yXZ4JDiRp
sCeyEuM2hZbP3Gc3aF+vHJOruf3blUn+qo3nzumK15UJrrbIN1KTBB+Wha3hV9/d1Nl2n9YmMK5m
XW+tSi5L64EBIQeZwnFo7ek7h9A+IgqC1OdmHSV3NSV4a006p6OjBqgBv65x2go+OiC++QEA1KGE
QffbusUrlw+qKAExgwIFHSvp8rV0TLwgUWEzRMowcSugUmt5zjUTnmWCx4M9Aky1tKYwzrsSL4Jq
CwPYR7MuOuhvIAx6/4qvWLEkJ2wkatnMASQ1HqqvFqVMBWme901YV20Aq4fxBGYrS87A26wthgHI
3EbPlzBCvWUcvpRoEm3i1BtP1AyQ4WtohNE8Left0Of1N5AnousyQe8ylcrBSQaIZ5dRe4J00M79
aKitp1oTQmS0TeGjNWbILbxvAhnZU755TBoXYmS0EZvgXu/HfqDwEhibfDZKtMERPzlZrQLr0myl
00NkjrRRqhD+66bRHg03ZqysaSnOKEisbOa6a06xpcMnWfZWhmdwISxODQt1bC8GwpbQZNpUQdk8
e7Fr33RjEO/VMQGBHBo8B5u+jndB7ObZHrGXfOfBwf9VT63g2FRqe1r52JJfkZGcUtzpNFMr1YRO
XwFfUAyj9ssQr8A4r/lKWN7AlaAz4WoXUSFqgzxSYQ7DV6p+/cE4pge49w/KQXB8rr02xDGXHOVb
Y3JAcJyI6aIZY9kpPKboR5R32q451Csp1pWCi0v1SjNcZvAE2vY80lmomFW1zm3rS2Xwywzh7D4p
bier/z4PvfEvnLKrA6VmkkqH701+VFSuZTigqlCMy3ZwWNLYhZ1wOM6UzXyaCxuYm2Fq2b1/Nq7c
wzOj0tmY9XrRUh2jY7nLU6jM+jVZgmsWgN66ggqQWpIjxZqsTFKaJngTXYfAK6FBc2r12l3Zq9c9
Pz8T0OvqAqqMAopJED3frNkelRBy+GQz6+4mpEOYoBWZj99MiN2sjiiX7BtHh2jaWPGWVwLNuWXp
E+pDBoVgQU/TfNb2tm+Pp3DnUE8wdpO5iX9CcftPUzBTdeE5pehIrLGJBFIYiMqiapKhJ0u+X/Zi
hIch+l2zA3wIZ7SyXWMCle+BZE6eI1ucJbWsEXOJ9Wty/lTtZ/Ajtfv9/ZMoX+pXK4KTBU4R/IdM
xmEO2YLaPFbMQ3gU/gMgxEld5auQjyNmeKp4DLzyBRkGlc7JOE9u3qEcv6mzk0amTHd2LbZJ3km2
IJ8HbcmQpcNCXM4bbei2VnRjl1/e/1pry5B8U69maTvoGLGt27TNtlq3yg8hfufbG/W6DhIag/jM
MJ9MnxAsTjG4HSaSO/uGEYwD4JbNl+aHGNFdy7Xl4oCwxRSAoRE/LGZJJSdhGn3guSOz1Zb5Z+ir
A8xwUEWtBKnLE8awu5iqZs6AxpDsIsahNEI4GAEuGsUdLRskLXqwM0zOuI11LNT8dvaU+7jJnBXn
dLlZwrAoNXqox9kyOwOMgAnKCUOO8MWfITsAY37/MFx+vbO/L7MzNFaSzFrV58hhJFuGQnx9uQWs
tFLJfM37zg8EZpjtR/qPIGXKrD+OOkAo2IDmABdTFqi8zQPA7TZGghWxAnf5oakC30C8+VNBAHhn
zTVtuR6B6QBlPtMPxwhKAB0SRDd1vZ3bRoLOrjEOca57e6Vxv2c9Dy4/7W3riAZTgOCs0v5Rnfmh
a9uf/Dgf7CqwmRZaOPhfww3zCqOfhTPwVOj1kE4b9G21oKCXDnG5HdFj/+pOrvfLnO1OSFIQelRg
4QBqPQoaQfNR1yLzoNot8sd1Ve/DtIc5z9CGO7UbAPXRtzyY7N3Kl7yo0uLfmCk1HB4LPBkupl5s
UAWhF9IRFNlSfAw/qDtIbHDkLsMYYnjIb1+inVaspBjXLgCYYNsEVK67F5TVXl+4+jB5GUMQ8BIG
3WLFSMTNADvhbIHKLFZs5gl0KH0+kY8DL1SipVm5hBeZImvXGCliPJGfAFuE5ICVkPml2XQQ1dmJ
0cBiryTwRCA6y8g97IBrCc6qPckdL7AQO4OwJ75187E9pPfpCSpKhh8hO135whfJgFidxQ1nYEq1
4CGXQvMcOXTxG9Rh2t0IUQqCG9bBo1Ih8lMSVouRibv3L79wjdKtfGtRfq3lYBY8m44jBLUf1ORX
ow6nhWtoJLDuhs3+fWPX1qcbGn0MBzlT8iwp7gyFye4mHKFmu+znXbGFy2zPXOmmPEW31f1alXPV
nnCtbxppOhRFXR5jT3zPyO8P4c6lq9Ds6tNw6G/X7IkShPQxz5YnFakztYMhIn+9IR+mxd15hbGn
IAkjMUBYhkiZYnn/g15x3bAhgRizNa4l/OTn6+vmDLLuTGAnEZjOemXbVfXR6z/8n6zIZFK51ZRJ
N3RwfdTf3OG5hne0XklIVhYis0lNJvgCV4BAQ0MFrAq/32iczPnlXywESTsyRJdrJrOYV7nTt9bM
QtL6d2s9DcNfdrASTK8Ea0hR/mtCOnGgjhfX6jDhzNMhMcyjsaRrT4Yrd5YVkAqIyiLkO1K6w2Bb
aPd1I7p06KGAqhsPEYy1R2UHFeIOWSPQNfWv6gZBaRhPD+9/w2sLRCmaHMiBFohJyPMj12st0OWJ
whjAKb+AXXNcOW3XwhutMY05S7E476K4YyTL4ME2TOYYLn6A+lz+HN8Mt9ltmNOJGbdwxdab/rj2
ULl4BOJ9KYtBaMRT2YM3XbpNWVUPJdymGD5R8dvEN+bJOZASHFYjuPBzkqMAFaGyTF0QBxrSKZmt
JDdBTSavUUz4eaKYytZR0DT36nEY7leLttdu2FuTkm8C/wngS5hMTuNO3VEWAP7oD74Oq1iSbvVt
soOd/F/cBlRB4abQHF5L8iOgHOdYm7oyofpALU67y9Nv//g0UhTgMgPJ4CLIz74kQ7GqSqdko1J6
CxmvqtZYXcSmS1t1ZkHaqhSQotuJukp2ak7/eVj+cyJE0Qo5syPtj1pXsMMhKg23j0prJD0Od+hg
WXvBsKF8Dz9aNyYlwcPadb5ovct2pbbBYmatPosv2CPz9VKcqj28pn5tbCpnU/4UZYFgo28El0i9
q4/F7zUOgIu6vvwDJG9mhMzmwYZLvfjlb7KHaGt8EIV9RvFWfNfaXkotBJ3ES88qTIXl53ByoE3/
nA9f3PllUdVX9m9lCLbvH9Br3uxsXyWn4kRdxiSLKJGRQA6MxzEx8tPcLVRdDv02RUvBpuC0aQ5r
qesVR01tXDV19DRtW5MrZ00FHAp1iZQxtRFa/W/9GG5W1iaSX+luIDvhiHRVKEzIT+JAC6lwN3Bw
jb7ZbEQpyfNBHD/OW1pcq3xU4iC8Z038mjfJHPjuKWXymqJ/+eBk0Z8+c6A9elDcz5HurpyUi6IV
j01qjjrSs3DOXLy548isokVNig1EBvdToD3Z4P8Uo/gcLsvac+7iK77asm1AeSh1oEdyvi6nAYGc
hajyNVsGX7fZ1ivJUeH82CEo9Ze2JuF2mRRL9qRb0PNwW8a/7YmKYwaxZfEXoza+CbWk9WSc3j8l
F9uGOU9optGmoaMmh3M1Z+7FdfiUXgbHtbk4+6xTfyRefDOr1jEz2k/v27v0aJJByaOVSxcbrYXB
bosgBN8z8D53X5bEZ3iUdxyhrjooH918E6I9eYIlIPukJbv3f8TF5RO/wfKgyKP1iz629NBxujyg
kcOzqkOgVAEQX/5438DVXRScISgzQ9h5kfo7isoMcRwV6ALpN0IUTwMYpj8Jxymkj9byhysLIiPT
MAUODZ8iLYj5paBtMoZbSx25E1Qelnnlyl0+tRmQMcnATBBRnkt2dH4PIoO28sBsySYxdxVxSAiO
Mb3VAipisGm3Fgyu2rOgHnZFx8SgtnZuTy9iq6xTxIuGvYvmMy5ZCJyFT9w7SIfXapQXOASEa3l4
/Nec+MJv3BdDK5odh5hrviImV+hbdZfuREs5shG52fSwHXc+MnLblYNyxb2c2ZU+awo1mVMX/1mm
sa2pKEw3+Wk8CSqltXOy+lWl22dPMWrDAeQ7HUTOgrB8OnbHAogk/MrHeVV/U0Y9yF9Vcp5j4o6K
GrM6lA8/GpiKT+Z+uv8fuNjXvqPkNltb7/toYWH08Uigkfl5sR5E/lzskvWs6CJVkU6LlDboTgjx
RMW6zANQbd/8Y/v1QXzI4nN9yr/Fyv38NTouLsW+xlfW0SsXLxREtxD7gugGMjzYq+VnXu7FiuIu
jJbdTSA8huK5Pthb66DeteqdelzXObt8fUkWpfBuFWpWqiG1J5Eo9Q/1obqdEZZMV7PAK7GdKg3t
L6CXFAFkKk+3z2dIOljaNL54wWE00Ei2T6X77f2Ld2UHdZyY52AEej45OUrh1a8H08S90FNk9Gw6
TjZaueUUfFYV5tPm5qbqPCa6M3Vau/PXdu+tbelbItK8tHFmFa8tvuAGKWbf20Wfh53h53sEFFai
3bVgdLZWyZXWZa1C2sVahVIBrB4vwdbZBS+azzwVMpL6SgVEuKyzTJCjQpTw4N1HiAFWwHNXqhST
pzRQ2yAKMYafMxD5Oy9RIPQQY2fv7+IF2AkHY7wS3JqahfTrxRO26JeiqrmIlfcY7AQhne07MOsc
6q2mfxQ+e52g/kqwNaC7JdAKZTp6Wufra9Ftq0oVVxMa1nI/MgVEjWcxVpZ25SvSQ6BwCPuayetc
spLWcTvFBVbq8HnJvgbNiSHIzfuf7+pK3tiQokEfqjUUy9jwULlq0Jv5+P7fvxZuWATk1DRC4FRS
5aPgBgvkkeQl1qPQLd/FN6nf3cCsD3B2XxzslW923R6ekUhOws7FPt8aRn9TJzJZELLE4UNw6A9C
dHKGHpWsYR1gccWJILpiGwIXxibJIEJ10PuQIU0RBrpTf3BP6Sk60gs4vf8Zrx6FN2akbTI0RWvH
fKLuLwQAx3ITZt/jZMUhXvPwZ4uRYnVeLHqR6CxGAG+aR/HhwPjcNPdrqd2Vr0Y1nDEdurQCZi8F
rw7MQ5vFDDepN8tdth+O+Z3IPpL797/aNbcHms52GNKgTAmpt3QY4imJvA47403BkpgbPXo7/RfM
NTzdint97TZd1ko0lbhFfRKkD/IptvQF06a0W7t/XRgqrs+5/5PxYj85qkdr5URcO+hEKFoLFJrp
rsvF0MCKywIior9fpUIAYQFSmm1EQTRdpXkVv1ty6ALHJ1Jx3koXZbzG60LPAOK/KTxkpUIdUMKT
oryoQ3dyUT94f9su4z8hQxeE96IThYM937XBi7JEqZG3cmLYLrNbZwm39vKl6x7ft/Ma4c9XxYAH
y6IGI8j15WPoBLlRRRaMNTV1etOHhelU3HZf0mf3tDz3xqY5MkA+b4XCcPgCn2ys7daAHpflJzwH
okpC6JS5nourEBX2CPMchCH1bth6/SE+LpxR65B/TB6KD69q6b7gTP/nSz8zK90MJ22M0jEwK97g
BsLl1lOzjZ48BLTDg+BrT/30rvkBzRspQrxd0+/WLj3A+bKlsKDCaQB/EvYFHCi7W2jDvTZItC/I
Se/C9jT8oE1ymJ749Pvx+f3VX3pTjNOiVnnswaojO+2SWXoHLC8EUeVDkN5a9kcEwlYC6xVXcG5E
ctkLvAFOGKY0eCCKHUHXaIfxTocydP3tf8UXQHkPzpPRCij/VRmBwlx6r89KXPNSFuI80X7p94Mv
KinRTdz6xlpQv/YBTQukFTkQkV0uNmRB5rmJG4q1xUfrS3kPqSUKwxt7w9T7JqXV6du7NcHhK5ke
q3xjVeQybx7oBoKoJpRh4szAs7YzbpE2HeDEQ29JpHkqsorUOT+8f1auxBCMEqpQNjCBlcllWq0r
u9qEHQqrMWQwm+mlRHlcYDbRlUKktDis9rnE4Zf80plJ6SWbVIbWT5EFIchX9+DsQ/pA9XZiP2HQ
pCTwL+25hGOHbPPiPiiGMidBYVccH4Kkr32B/a3e2q+ur/kUPDhr50d4F2mBjK0DDzFsixesfF7h
RDGyOXdK4j8jJgxWb6Bm8vOTvuWDro96XHP0lg3pi6aBURXKY+cnZ64GmIQtlHGtx+bkfcleur/M
b4q2Q+e43vZbld5a9amHJMfZNM+ilWL8QjXj/YN05c7wPqHPpkLui7yL9BtKCi/otRnVxhh+j+rv
PNlb7doI0mXk5J3wxoZ0Q5xRrWtiODD7P43Ok8t3rTuNFOH9lYi/Iu8eNORQ7YJtIDxLSc5gFY01
p0xAJFGP7ml9zNz81/smZFUuA29mQR3MXxfNEWr85zuGtHFd896DeSve1H+EKJHB2Keyc9pNWQAn
Uvf9SfAvZ58C1X/f9pWNsmkuMH/BPL51kRVoThEuIAiQgIZ/E/IsGPG+OvmKW1kzIm7IG19mz0YH
LQNeJdF742Fu7OavwVPUL1qipPv313MlOojmqy6Eg3ggs2nntpyAXv2CfC0erKBxLqSyPCQBFr97
+Dd9UlGv5JCLiERrRr7bGfddiWesDXtYcvxiu0wIwfIaH3aWv9h+sSsOlnu3ntNcphTCsKlxt8BP
g044XybZuGUVQGE2wX1zag/drdBdWdfiuvo5XwH8QN5J9+XHf9g1TWl52IG5iG8KC7vHgbS/Cues
rDbVrpSlWRbzEBZlFJ4xcqeC0f9Rzcta7J73FQFUyAyiF3vb7SDZ8OejNkE5+D88bK8v841dyZfA
VVq2ncYyF2QrxNtpOCKm+Sxah/8Dy/3lA4NVMouByosAXsg+ZZrMwpk1JoDaXevSXheiAjmJqMDa
Tz5CokDSNqKQuka3fiVPO7csBduuTIM8FZYbMmFxO8KbjPF9fbvOXnL9m6KTweuGXuIFvolhia4O
Gp7vHfA6OLCKvbgY6l75Yx7D7Vqp/9JPWyr5IKkuV5+pbGkHAyoTVhoN8HoG89HW261lhk8rvuUy
4kBZAiiSBekekC3Zj8VtMTojENN25z3W7T6PoUBgFoMyf/Bzqn3Id/63ArjYlvMgdG5YcmpFN7zK
urBtROq4ar5msGIGIUy4M6noWAe32bxSTrjyPZkUQgQQaC84JBlZNeBbHEuPqg2n5Wtllp+K7J9K
LVHDPDMhfU6QAHYzzZhwja+gxqrK2Hjml5U9u7YOZLIcAbIDKSw/e6c47OzSsks6k+FDeMx3NNpf
66UCmQzvcQFDMbrouxWz4rfLO0ZgYDIDilTqtJJ/zqJWnyodl5lQiuleRPdQ5LTVB/iztvVxxdpl
gEWK4o016Vq7uaqkaY81oQZsCQJJio8hxcdm13weUQwBnj3fBiuLvGoVdnEGUKgLuzKrTjv2XgUp
erkB7v6pQES8CfId0girA5aX31L3xCANpRgACTKu1B3DWst6FMfV/m5Ouw1kvuCBVhZz5emDrCaI
X554VORAwp1H1BI5LrXR+Ib687LX7mAS9lMffuUfoV/5zAX848QLc3gq0TEXI3LSASFDqRq1w5eU
yhdn+uUaf/To28qxED9ZOoQGuEW+HVkC+D6xgW/yLqUS80MiSSjujH19wzyF323cTfnUrSK3rkUW
9JPJ9SkzsEeyv/DaSatSj8jt3ts3/SG/B85wT3Nwy5TpCkr82lad2ZIcB50s+MLc1yyBmcld9jPZ
Q+7NI7X85n5ZDy1XzvmZOcn79voS1rFNktfBozah6pSUW6Hs/f5uXUkKOOJ0kpikALQrJ65BWcCR
ayol/h2UlPIw1x86O/GD/k8NeuR9W1fiCYVoldAsxsZU+awv8Ob3Sx9CZKv/ymx9Y8XPNjO+Q+cP
wUM+r+zXle93Zk3artpwm7iOsWYWy1/Ab2g9NlvDWOsgXfH09EFgS2aO0OUqS6cdJH9raIVZbgSJ
pVYedadbubPXDjkPNeIedxedHHkiokrMwQ2hsiOlKU5w6uIjgjuLInS32jW4lj69tSXPQgRxZCNo
gi3nBU37Iw3vX+FpREmtOXjbtVmBa4n3mTXJ+3Vw6PWdjTX1RttXe+1WSZ9hjt0JFJaGfuR99Ow+
rE1gXNuxN58TzdYz/wQZteEygYzLTdD6hUTfWEt4rx29txakq6vwlMDPkhW2zpc01NFFg+gwTdfG
JK9U6xCmxelRZjbphsjPMWodelOMrKRBi3O2Ng0EgaUPqXuMqjblOlE6W6e+EN9H8u9nVqWw3yJI
M+nC6njT3Tl7UUvv98lDyOQsc2m7933G9QP5Zo1Sp8LJinBsqRBu8s8ChKFtli/xIXgBFLGNX9aa
ZlesMQEtNH5dk6ztYmBdbWDHrTr4Dv4mLMm243hytwLhUu6hYV3VebuE7mCPQSePPip+UX6T6Xnd
zbZZlgB/ef9B92Wf+n31P9QMLo/kuSFp02h/pwgpEU3U7CX1PpfpnVF8+MdbJWxQrqI8oKoX5bcp
tea+yVjM6Jefhzv4y250+h6vfCEJx+Pwvr3LdxHm6Hg7QlWerZJymbToY690snJT98xC9r06P5RI
pO3MpC+Pzlx6K3740m+c25M+IUBfeC9K7GXDTZPWvsdz71+siIFqRhrRf76o+eduYNqZwemrLQRZ
CoYSYuegVJ4fdyvokatreWNJ/PubHG0c+haGVyxBJrthZnGn1t3azRVe7txP8L3oLrrUigSpheTc
Z3h4assuxHGYAPpl2+FoM/8MYe6hOYy3a4xyV9p8jimex56ow9Hpk85DFc3WYGg0hsXLn2R6m+6m
v7wH5bPoRVe02GGK95ldfn/PVs1Kx6J15zyslVKAUJlEguOI2QFnU/ylP0J04Ts3zMS+NN02/LJi
99INA2on4YDsQgxkyzUyS1U8I2hJRwXeKKdEhm5Fu++3NsMz/VH7tWJOLEPazTNz4ja+OTE59bh8
cjC3/ITzeG437QHHuEGG5aH+yTWHsOdBNDLraruMm+DHivn/R9p5LMmNJVn7Vdpqjx5o8dt0LxAI
lVoxk+QGliST0Frj6f8PrJ6uCERYoDmzKTNWZobHVX79uh8/58yGVSll8BIDtaac8AWaE9+yb+K/
hnKa5rXxrazt1oYGWLf9XXUfQF+FdPKC1WnLnAyaZ7xF4oXm+jkcN27cSh+QqbEN3+43hF6PhF4/
OsWe1ChblEDh5HjbaQ/Dgis9461xaVztOhsZPM0sgEgGPTOLBFeTVp+b+Huh/vCEpWfameN5ZGPm
AkbIjbWoxkbpBHe9077Eju9YoH+trYTY5VI5/MyQ0MqmK5A2pTOt71Wqaq4bApwmjWY3LWxDsMor
3lJv9JlRYcCCbYGIiGfGzAlAR59RBsIMmoHad/0q3bhOfq3kqyKwx3UMPanwcnmTnBuYZqjEe1xF
4JRmAQoS8ZlseRKo8PKbCANSEjCspfrC6UY0eTWLk5i9ChJvXg0ufVVuZddLbHHroXo+7mEs4VHt
TOCBcjUBoiIQ/cZeWDJ86mVMOu0N9iHveYva7PGxj2KvU/qAPOoEvqqfwVBCyTiukIJzxN0SXdCZ
8AtrwERk4LYTVGOa6wMnEymmK7VQoVNfmII9RbQTcge6DcfEJvDtJcjXtDTHxxsmBWqVUCFPGOpf
L/5Dc7WhunqRpHaUJMZPeE2qvVF041aThO7ZR7cDHs9IuQsULb3yGpTKLu+cM/H7sf3ZEaRrohYR
NAYZiBDiOnmqH2IHrVtH4ypxxld9R5PGwqv4/JDJlsDvQ/ltnjBxhUrMWpen/Z9gunrXbfxdvdjd
eWa/MrN/mZm21cHMyko7wIyOmTIBL5F7166W3JoZfT19gSha9nx5Js+ao1KKbjoXIapDx+bCVpA9
YaAK28AwJQkvvSc5VXGl54/JoK4u2zo97yzalA8k5IRoZ97LEwmamNJ5nCL6Ym7o/XpIU3etx79L
IUeR7cjM7L5VRqVuYg8zmnXfVFTvlW+Xx3F6oZNxnGp4pJ5p9517ykDpKrMfWSLErLYtkjSRCNu+
rtdOkGg3oRRf9XL5Z9j5X9/7/+d9ZA9/nq3qn//Nv79n+YBIkl/P/vnP2+B7mVXZz/q/pz/7968d
/9E/7/OP9LkuPz7q2/d8/ptHf8jn/8u+816/H/1jndZBPTw2H+jMfVRNXP8ywjedfvM//eHfPn59
ysuQf/zjj+9Zk9bTp3lA//7414/2P/7xB6TNB9M/ff6/fnj3nvB3L+/p+J4GRD1/ftq//+Tjvar/
8Ycq/h0EDJVcsqakkGgj/ONv3cf0E9n6+5QuoxkIXi4S3pMoLwoqtf+PPwTx71DJcOFAia3yl+BZ
2CRV1vz6oST9nfge+gzIDnkm8SF//M/oj9bpr3X7W9okDxlo54ovZBxvF4TVaXziBiC0lmi6P+Fm
THvd0zq9ooU5K8dwLxSxHm/yXCuqXZt0pfqmG0FN9RntS9VOa92qHbXNjFfBGJrasQBqAVCPNbX/
MaITXG68sk97NH/6RnhTUdgV1r5VBJ3jDvSuPVutkeRf3SLy8p3VZ6P+MJTtSJ9aW6i1u0mtwtV+
umNbt6tCE5O8gtawNBDncUvj22hYQnYjpkZh2igbBUVpC9ZYT8/DHt4AGzJoZAYGL0v6u6It3cFO
fDW17FJJXPUtFSwZ6ZAOPqhtU5b1G43X+Uuekxm7iqJUBlLtq8FdbMhRso/TGpEjPEX4SdDG4QrY
G05OcM042apVRZWpl8gp2KYnus8FyqYT3tGr3jSpdgldW5depJIs2ErPe8HcSP4kwAcTt8RFpA00
SFChSuKkfA2TRHlCiKh7DrPE/dIjKRxvSymA+UUstUc/LRsU3CQzSezAKzK403SvL+1R6GBprPs4
v0poB3xvClX9YQ668CAamd8g9Y0Cj13TabOJdR91dRnG1lWiKTTKDnWfbI0EHXhJFzw05MzMUbzU
vFYgfjJt0Yf/K+s8hHjSSkdvTC1fvHyUNqgJWygWSlbwLsZS9USNLCyeM6uqvxVFGrU2ArK0w/dI
rjt61vevnR8ihlQI4/dEM5qboCvznTh0ReJ0pTWFOXEVfyU4EZJVn7qitDG8RolQPxKaByMSEroX
yxJF6pasjroKUl39FruWeKekWu6ioJ6CjghKN7gvxCD/2RkopNiWL4s0vHV9DvzU6KrB7qsQfinL
i4YHRRzUq74Lo2yV6r2BOqgevg+FJdyXneF/VqLYRz+rMJRkned9dyUxzAej971m1Qpie6UicYY+
mhyk+1SvUbwpOrgt4zjpPafIuvTBbcN0VdCAsw4bS9qkht/u8lYaW9vXe+up8Idwnyb5sDcySQQZ
I+bbRGr8vSh23hdt1KWVa1bKRuhyc9tAAnqHEkx3lSPtsh3pxqHdUrCaK2noEJEMQi/9PhDHtQhl
6ulnRW5ENLpK3h52FZsB3KDIB3crny4C/So3GyG3q6IsbyCpDj4BSVbWso50nhL37VdTElphVUaB
7G8t2UOAM+xzFBybAF0ooY2qnYqU19Xouhl8VqqUb6q291C0SpSOeqDQKJrTgMb19waRwJtsjGj9
jWMIEjiA2+qHKLVQsQV+0psbpW2950AxBMnWxoBjY5eoGsZXJfTJ1ZVh+lBmSXVkAdGohM6CLiXz
JpHLKLZeB7VqvBdRStNhI5deX1yBRPbGe/SW+s7piGh7e4RIl9RK4rtPapabyg1Ce73xpQ1GWdwh
w1UYmyH0ENkLZL2HiH9MEcaROqvoEBwPo2obIwmor1lQsZdsZFgzRI/dWLWcctCGJ4EXyrgy67Zt
X3xNbRABqZoovzMRIitty01k8wGSO4GXa2gi7Yvoq9J231o/8mH2qEbztfX1NFmXkqf/MDukoN5R
R6Yvuk3Gsd1UUtKDIRSCuNAhgpeG3BZR4ontlnyB5kAz6nm2pseit7eqxJA3Q1MQV04so77DThQj
RwtUWVi3fWKZL51cSnsLOWLLgZi14w0oIiRW7xD/DhpUQ4MuKEFMD60nksBRpcBYd4WqeXiEIQ42
zRikzSYQG5LPkdn7BuTfSFGvpLg0xle5LeHzQ2mpNJONEPSqEG7NJtOg0sJvp60xfHVT3He6LqHY
QcMM0ccW6TF63ctx1eS4ETuJaxpBYAoooR7MNqhatObDII+Z9EmWqlTftHkdfvNrBI8CO9X0LnjW
XSlVtm2gBhaa4LHe/Ch4XMh7L0JC+0vqm03+Lg6ZYD4bxphoe7hD3dRxu1YqNq3Qj/5GE7KQRHre
hZ1dmK264yVhlQ4qxFpd2qYgoYEUNwEKyUAB1PRJ8iOvt40E1t1aNAtj7XnwMT41XSHlt2WtWiZq
mlXmgj3QO3OVF24s7pGj9QsyigEiqPoIEHY1+CMvLsJc+aeJljXi4V49QN5eeZqCX/CgweKezpJP
QxegJzxket5cpW4qFy/6OObZZhRCenNUsRWGT+2QN92mtDStclqrRDMoHJUouLdCxB7xkaGODJjZ
VSJayWEhllsvFREZtrUSFT0nHi3E/doWtdpdoYxwO63gchnFTy507+Ge8N6IryVXaEGa0tk8cmmp
WlGix5dWWsJRqeXS/FJBXypdi7XoQz5Vek38KWvrXrqW4U7zw0kPV092NfKH0qMZika91TsrHN/6
skHG0A5axYwfTD2Q5dwpRrfT/FUfBylnpoFZvwMjrSY+O8/s+6Ax7KRCoAZXjutpP/c4ZF9A7U01
07vUSzTdiXyJplEaEBGVk/BU4n4omaJJ1yv8rNZ1pazaMJfqK1FsdNPGa4nKo9i0yASnPq7pKoJp
U36AyRa2tRhZNOuO2MTwNkpfesbOL33dfWoSN8lemiJR+k1R5d5dIopueDO047R8bdJyO4c5iFUI
cKDkuy7HEkl41ahojO6goKs+wg6VjLU1ZnFyA+Rv7L8TKmSQSJY1jgie7CJZ0dagBqtG8BEZNoXI
54CPGaICfqSVYoOIb2CYV2TOUElslNZS9viMrv4Q0KXrZOTXu/ekkZ2Yi0QpVmKqJOPWheIhdqDw
M4YrPax692oA+GTtal0ojV0Uh5axkVs0oNaK0vja15KmYNWu8yoVbsykV72dxfZl8iRPVhAHK1J9
1TYF+pgjcr+4B6uLpx3taf57zukQvwaja8q9UybJdA0rVgDfbNL0+mNUeULMhsmaCAHfvntMUImO
HV1y5WiX+SSbOJAoQNuyidIu8ZtroFuSRtaAxLiaDOuorpN+jXAvMR6EhrFhN01Fl4kUslOcJOsS
a2WF+P6VEiMuva/qwcp2fZG5H5bcL3bd/Gqn/yvhQBA9BfBTKwwY8Im6apYrGrq8CbVgaMjZwtCK
7CaRyzbSH2ptCzRcCVdJb7tfrHXhgAK8idf+GvVhr9yKZW/H5nqpwek4qXrydX41qx280ilBZIIh
oVlN+LQpqTmguWcfPHP+9ZA4fDhMz9STEfMyAVmp0LclzzI6pZZl5AE6tqIb7VT5c4Wen0XfuLBE
tnrOEGBiET4wAI50Cx6nAIRhqFl41HeVRuK+JUmVGDvZdNd+svBwPk4A/Dlrh5Z4kR3mNpQQZndk
SJGrF7xVVSuIxn8K0+D3kkP/MsPzjkfXRPQ4h2fzPjLzvI0ayhmtUzyVzz5Amupzv8ZvrLtv6Xap
an1uN7A/eeCBrgLQOKVWD3YD1ZrBLKwAfXvUV8JIt0dpgQprVu9nTFC7QJFDgZ1MDeOa7QapNrVO
w3UAlqCOAMMTauNXwWNw21i2rq6Lh3iNGvJ2XEgPnawYZk0VUSXa0MhBz9vQoSAcRWME1962nS1B
+RzXTqQtAQtnAKE/R3doZrYxMqXgSStgpnYmTYjYie/ba3gL7Oqm3XrPS4nnkx1v/OIcAsRFM6SE
iNJsvQD0dlkDB28qqWsaCXZNg3SU9Nkc5P3lQ3ycXpsGRsuTRDOXSXqCdtKZ2xLgvh+EqqPmIyuo
yGrOaEWbJkYIqDPs0V+kAJ0m6shpYI+MBpgkqng0l87Ocp0NehMYJRM5aXApO98ZptanfpXeSe8o
R+4uD2+Wdv5zfIf2ZgvHadbyeMSe36wm1hUfOiBoCqAeu5KdYLPkdqWTXMpsfLOVS+skD0MyZ3Zz
hUT9PrhON/7G+yTuITm7aTngsp3ehp+K634BS3xyxGeGZwlnt6A007sMtHTREJF02zSXQF5nTsHx
4s3OeDQKTWQ22MhVdYNOuy0mtw28bYPgiOKjDkuv9NEr49qtIah2rX2gLuzWWY/16XJOB+fAkVma
10bofFS2MpZIrpLwiR8rkbjceurMW7f3VrxyBCGwL2+jUy8D9zpVBP4LVIsi5bFZwVJ5VKkZKvXy
Fy0jaNY+K2W/umzk3NY5NDJbwcEKhrRKyXd59K6NbrmDVorMVe7JhN/afeNlG9mvNpeNnts2uE7q
JNSeUC2ancfEUyteM4wsh0zTLL4q/afLBs5P3V8GZgdQz9DiBvdQ2S5oIusF9VaIqRb2/hknNmmM
6gBSIeCiNHi8PFxHXhy7aBl4aWD7IS9U+H1DRGLTniyd//bbIzqyNq3jwR4UxmzIdSmp4EBN3qrS
34QjwltF9HjZzOR5Z54S5wzugdYACpDzC5WKajyoQkz6M5F2kczjUwoKSC1j7UoTeLRKehFva7e9
Trtse9n0mU1BHRLk7cRvT9vfbLsXflDFfkisbnWaY6SlPSlP/6YJwhGgbVMQRIYbsprjSWxzvSQx
TJ04DxTEXrSg3kiRt1SGO9kYMyuzzVcDWPZ1esRsFWFymxOA8myOnI3rCFXz0TbdwpqdHOHJHulK
SgamCtRs5iAzyTNyQ+ARoOadcd1Rb9h5QJwcHxWMjeEbrh2JibHqRNFYWDL5zJpNBtG+pfHvNGSo
KyjThVYuwVtqG+0tuWqfg7W17r67+3Gn3PW77OvExgW2L3rwVukVORR1q7qrbgmHvvRFpp8fHI9M
bTJLKyUS88PPZnyuwgXegfOfT8u/TjMeccts5/Sd3Aq6hfsntWonynddXQpSlizMdo2OvvUgu+SQ
8+gpMD4lKBZd3vznohIQPgqCoMCalBOOhqDr1SjXGUPpNr2j6M2tKvS7MYgd07Wm+PWxzbxbODJc
uwmNay+acEbj++VvcSbIBHhMyQcFH3rR55VVCQW3OobDnvRssk7HV7OGSHOEvsRaKEyfnELc2KGh
mcMM3NLPWh10jxB+rWhAN9qfsQh5k0n27OflMS2ZmoWznlYEBim20m7Sn1lNeCDcxx2tmtFbLX6+
bOrkrB+PSp7wnwf73CjQO6+Q0bKVyL02dFLYRrnyits6J4PTydusWADAnNuWgOtBNQBJ4TE3cy5a
5nmFqGKwaJ8S+UNQ3i4P6MxNDd4SIAo2NHhPp7k9GJCeW7qXx11p85xP6vvCe6/DxZ0/XR2zWw0j
Ch4SFsTpdjs2YoVDnXReywK1znBHkfFGCbytFRHRwZ4XAog0xeu+2XRDQdLHWy08U8/O4YH5Wfyo
gegDxtRQPbMqNJd+ZsYiaPD8NP41wtk0Wr5GGtDARPIKN371aLx5jwGe13upX6V15MSa0+3+N073
cFpnR8wXhl5MVYz65o8i/VK5S7H/uYn7pfTFqsFHPSeGiko/rYV4OsNx++gmqJZk+sL+PjdxhyZm
a1PXftSKlHFt1/8siteyd1cv4ZhPTZBD4mYWp3zBKXWJZPnh0GgRLs9KVk1xE5rVCp2ghUB+ycps
IFEaxG2uYCVsldWA7LPXUsGRvl0+rjN06vQWmgYz6ckBidNPyvauKLdRZ4TM1234Eu+j16lve+ox
ox6jPbZrf9dvxd3v8d2eWp02yoGX6KmlUtSbBmeChkv1tewnqzy+lgXNtmiwvjzIUyd7PMZpqg+s
QUWW62LFGDs3dspRX+dRchvkL1VxH4ainYrhwgvzdJ9PMAig5wrXMyia2emtfU+kHNsUdt68Kf3T
KC/RM53bHCwcqT+6w0+zpkJlWbRfYUBTi73KO0VoA1LUS8TcZ8xMGl6k73+x/puzKGnspTYUPfI4
0HoEjlgZP6o6fi46ffPbC8TLEb0EQk6Vlv7ZhZtWkR53HWXNQrrVdHddD/169O/dAb5e1d+Z5ZIm
yHR4ji8QapxTU5uhm5zkCZtzuCO0stPNsp5obDozWddRWDxlZVxsZXgmtxEdW8nCFpw+8IJBdXbP
S42XFnXBCEPvVSue6/jelGmRRgalEMBn9oIdVtqCBzndhUDr5QmYCZ+MSkr1eJAtMAAEFvEaWvTJ
UL7W9LxfXrYZPnE6xljgvWyCIwLDMs/7VSFhQIUahF2Dp5fXxTb4EPeNo25+EWiujP1vp6CPDc5V
VnKhNmjunUrZQ+5YdbPy9IWHwemWPxrSvEzQWYFnBjkWkl5QYONpGx5iTR4PxTozjeD3b0TMGcC3
jMkJ02B5vEZK6SqBbzGDodDfVbpx5Wvhgos/9X5HJuZbL+9z33dVTPh+9S51o5OGabErquiz23l7
6Fdf87z6vrAzzk0jnZwQHpgIoFC3Ph6X1WgNIKeGvWebjyo0Yk7ytb221i0ckFFoj+8T2cLS7pjc
6vEhI4t/YHQ2mQhsdUE6GU1C3W7J3+G11rEH/qq/r8xigYrgzPvr0ByvyOMxltngmVnO+QqjwoA3
TtqLev7kNtGmjgQ752WcpdbnQUheukJHjjxMANukyYLvPDvTlAtlijKwj/2SAT643FK9oFxd8S2C
8qNsH+jYTlp54aCf20LqgY2ZJ8lBVunE2yQUI0WxQSuoNvtHt93C2sBcCjF3A7FToVvby9vonF1S
pvADTjRH1AePZ1hPlGyopJgWXRmQWiTeCzr9TolGH60br+rqNUg//75FziEpTC4FcpmTTz2YzUFp
3cjT9NxughbczbOc+Ctq3zs9ba7GdnAsM9ldtnhuG8HKSuGJeHgqTs6ChVIbs4L+AEBV62Edfo++
mo5B98jgjLeiuChNdOaM0DZCfRnsp0muZ2atjbxy7HvOSJnej9GXRDf3svqh+D+lQFvYmWfuH7aj
ws6EFI/BzUy5mqCofYvjAZoT//Rk3X3zq6h/ujx/S1amPXSwYq7qK547YKWFea5mYKpVLi3RuUnT
Yf9Bn2cC1czjoEKSi1avSq4d5LeytaWDO7EBRFWuo1alJqz8sRrDR9P1IuvFEKIwe6kLKwu3QycP
aGACgvxUm0GGMDrI8x8kbTJjXZuZml6VitqFa21UYnnh+j+NcaBGEhHEkZB6PZXEHAMpNSSBzv1i
zB3TuAMntxtz9OCHBWd/xhBMoZxRmBynwq1yvAJJ2UFS4YHvEaCW6oHoAofbQZm0hZd3wRGdhlG6
zKVCBQU4NCnfWUAa+olcRh2cG6WhbwYgGnHQ7BJNem3VYSNQyWnq5nEYhgWzZypGQJrRkCOdTQUM
fqTjIbayEQhSHEwEUMLnHMagmsa28bVeJBk+N5dM46S1QI0dirNjQ71nyOMoY8hrTXejqaEPDFSn
syV0611rDZJz+fSc3h60zMFei3sl8AaEcWxPA3+mSoVA+0CFOKX/GfpFu/MX8iVnBkVr3NTcNdmB
t+fYSG8NcTaYemoHSd++c4X0SGME6soc6WLVQm9hTOfMQbkwJZ9gNj5JQbVDaIjRgLlBLYatH0nV
M5dz5KAgI76hfCKtLs/hqQea9JRZL956E6XPbHPIXQeLvAHTOg15r6PUPche5S/YOPVAUyvJ1D02
ib3RBTCbwh79WSCI8JCHqQQFZgVNoy6CJ7c8K7BF7sT33FWq598fGZgkahHUxU7fsYXWeopbKLSA
CPkLiOKnVhYf/28mZu5b7oEKdy0mIi28UkP9RjOWtABP9zgM7lNshCIx5CLzPvA0aU0/kyhk8+KD
DCi/rtQI9Nmn3x2IAakliRQKN1PHxcw1VbKZ95ARJXbras/qEE10R2K6sLVPtxrqwPg9MBamSWQ0
22pRYoa8RUz6PhNxl47BRhgW1mOa7+MYGuIV3iMAspBXPZGrUtQsHbUcVpSoU9atxMLIYtrvEaj7
5pbjpjZHqBKlYX958s4cWd4/XFYQHMF0NMe9pZbb5oYZ5sD+tNsoe9P9T435JGhLiZnTrTARpUHl
ByaG2uQ8JKmpKsWShJ086NZFfFdJ6brof/7uYNgJU8UVckwDRNss7uloFLbygZ1gdeEtU/zoBcNd
2PpfK9CTl00ppxM3cVGgATmFWKe+x22NeihQ67ClOJbNW4rKEhm1wWrdbB8IRe06TaK4MNamLU0N
oK+7mlJDFvIHWZkDY1fyod/5UdC+Vo1lCK9jJfvDdWllo7gmdW6Ua6GHadKufUOQnaLPTOQ5DH3o
N4MY1O296Jt9tSJTP3irvpKEaGWIYSHdtW1cwlFYColnS3LTfPSpJXh3eDGYiQsh1jd+U/fFjlZd
c1xpGUBfW5HyAOZXgK75wlvtdFcDryYfh+/kYj3RDC7zHjK2kd4Xt5eVlUBD10of5JsyCq90kWoV
bUS6nZrwsV1enzOANi4hEB8kV2HnO+E40OrO0tJ2mNpjlY1242ar7FP+RgXVoQLzEH1GVTJcLTEd
nF4WYL7IsEMtp1BKnnuJovWysO9iGleQ7Mvi0nHbZK/JLm+oVHXovPhdr/TrpTRBJiBynzoGjy8n
FM3MWqHpxW4jFZkm+nUWan8nuxwDtKnBoMRn6dAWHxvIq9FNzCggWdaYW9Vpg+c6vwkBpC+s1snE
TXbo3DRNtNdP+TVK0e0rsEHwXH72H+T38nm89jdF6EjbFoqIDD4lAADDN2u/RMx3doAHhie/f/CI
iUDJ+96IYSlE8bmub8tOdLQqWstCsuBqZXnu4WeDnN0hWa93mtxhS33U/ZW2qW7F2+JD7rcd+F7A
iMNnaxvu1N1wTY+S6K7gSusQ1Vzq9z/Fgf36HiQuVBpOTuk/pDEeqkCnOOh+LdEJgd002aZv6a5e
V3vvM6pbC77yxPfP7E3zcjDHfZR1rQ8eBkgB9wv8b4kKr5i/cBZOPM3MyixQS9QBtPuIlUDc9rlo
68ptAfJmOhxTRiH7bfz0ZI9apEh8A7Z5av88HFVdA57ufT4e7jRazMzr0WrWlWitxkjfXT4eZyfw
wNRsaALtZ5YxMDR5BJviP9PvtMqil/+bkdlJgKRFHJXJSDB8McR3cogrEAWXbZzderDoEG3wmpNJ
hxxPWlNldeU3GIn3+V6Gx97dG7edo6xEW979B8y608wcBVUs0oE9a5Yp7OneMj0J/2UUjrot98k6
uRUfxGfKlMJWRyhMerg8wnNLdWhw5jBFsrJekTJAvfxZmtIWOmiHhriFvb40j/PNp4aeVfgm44Ji
xl9N2qZ0/7xbt3SXgtP2nEUhgHO+63Bcsy3YRuTR8pZx/Um/RZ/AprzOUaqXmcRF9rlzXvnQ2mwv
1l2kNGWPtUkgI1pnt/mLdR1urDX0z0+CueI1AUlrqyxsz+ljT3cLWlNE4sYpT5EyqoNRhdNucfeJ
ZtlD8tuvfphIqOtNNPwTfcxck6cZ/NjLYhWIb9itEvNtzLtNRM/Q5U044yWkPDQzM1utMIgy2XUx
IwRVotg0qYhkkOX0Wq8Uga7S1npUulawC9JXqz6UpXXflYDPcvoDF8o6Z5aS1N0EUKUWxhebLeWo
BemYEaPYBU5LB5HuqU/8nl1DNHN51Kc9PNOoD0zN7tdCSnzR7TBVO+4jLDOmZucI9iBtk62ElUgS
3bPVX4qdyuv4OElHDy/JJv5YQnOclvanL6LB3EZRlXL0PAwsg0jxG4AKtvo1lO2JA8p96FCcvBMm
nbtsP6myaelqTFeRsbCFf8G+ZnuYRxAcGPB5TuCCmYdVaTqPU9IwtiTZegU30qS+ak4q7v1Odby9
dKV624nCdrkKdOb4YBpAHF0k1NXMaSsc3PNqXydiUTL/eprvfUm1rb5cWOPTwidTiwGgg1MfDIDh
YxuR2o3iEDK84QpORSf62u/cm/D1z8KnYruJvRQunfHovPQmHS3KaZA5zCbUKCKrbd2Wzr0BGq/m
NlY+u/7L5a177pBAxE4YP3EcWsbskCi1q8jITEU2yhOrUgscpfvq6WtfERciiXNLdGhodkR8IxoU
eCkZTKnt5VAa7UHK9IU9eG7GDo3M9oFJKy9KWYwm8MJrIxw/oXaxUTvt+fKknTWDqAmhF4Cgk+xS
XcWFCmtOZDdoRzia4j/q5gAu0a/UhQGdXR6SF2CpedjBJ3+86XjOkx1usKRET1XW7sT6RW9/GIuF
g9NsN7sb5u5/G5rtA8FVg44+BUTEufe0XbTtr4RtiATVUqPLxD8yv+ogIQHXqZLqhiRrthEkiHGH
KuKlGoRBGN8ZamgMThNa4y40W+MGyfsiu5dJiA8bV+/zm9qNJ/KCxipvE5kG0etS6NwbeqX1L/nQ
Ws++J2e8aJQAoucks0ynbqGJRRGuBEmSJenXEZ6ux8rVBnQM0sD17saslWAhN92g4/+YcUbNJkEj
V03zbqV4VQKlgVL15JJ9WQIIUInyWh2F+s30qEHAW9LQXqprXvQo+zpNi3BNl+BlNM9IVmURid9p
luaZ5dKAodtxH9LzbQ7eqNKAamKyi+usJymZ9uOqDMPqqdZ19zZlsLAE6kF0LTVtHJIZMaDNDIaE
0scQVpAiN2JNFP77WxmSYpW6CpCOE5F1C+4T0MZQBAQmXceip4e7se4e/aQWFh6h5xwAhDG4MupG
1gnEvetKxWo1LJVyLv4olaAX93UvJ+oCjeVZR20Sw9HRMYGl5memDl1PsJBg4AZyt2a9qT4Fn2pb
utI36rX8zfPQzP7feGqTJC2p5l+Z1FmwX4daPalBRJCzdMOqtcL0yoRFZS1H3fj98oKdPalTrzAC
ExSsOUrHLiGnN1l3B4aXN/ImUaWHtjFuMze8SpvsWfKSN9OItrkeXFO7Wgoiz60hCDfo+IhRIZ2e
3YFCEIqkCYnupLZ9yPRoS8P/Qt7njAkuO7pHLHLD07Y8Hh7XYdiIAtes0XD2fN2pwkXhrfM2flU3
plTqnDw7GDu4CSCT4Enhv8idU4N/JEzbZzdlsRK22n+i63LmzsAQSBXKEmCn5qD5Ok0K2iUZlxav
qvf2QbkW7sB9a2t65lfJF+lT+NhcR2+XN8vZgfJ8p1A1abPO4WAwZkCLIjLQRrEei9yFuid7vGxi
WvJZ1EfOESnFiTEPfr7ZeqX+GBvK0E0BRJKstCEW7E6BA0Hwleu08cytmY9Pl02em0quD50WBN4z
J9LDfSBFYRPBaEAN+h1HfwXgFUaIFOqGy4bOjg0bBvXfM/yUnUDW2BwHwgmjgspmTGncHa13IYuf
pDpt1lI1LLxZzg6N0hu6oigdn7TGF5bfaErMbILwWUFSfxNaGqxI7UIwduYOpmj/l5lZnCRXMOEM
OpFlUFW3o9bCeOBmhVNOktsQJC1KYZ2zp4voS5i/oJdznzVOPTlFQ/DnJY74k9QfatGv05n7HneO
Udo0q3mr9haO2IWo/dx8HhqWj72JKI76ULcYNlx4h7zaDJ3WDO592V+Y0XMn7dDQLFCzvLKoxhJD
viZs5M4w7bHSM+fyfjzt1ZroXw/mcfoWB+8cQExyANwhgp81ujMH9EMtR0FNZhJuskw7/jFxRepO
duOpK1Vdw9H/njmeby8LMJ+7ZfkqQBhhVKUKMMeBaqUm5WPCVxlbMFJjkiqrSqmv60YjUJGzt1It
f0RyCMPPaGbrNIUNGD6VNqrHtZQFHqXsdHN5dqbn0NwTHXyjOVC0rXpdzlO+0aSOSTi307bSellp
7ZxTII4hgCWYAZEy/fxgDWStEMJY5exAU2ejLLVtlfukMVeZrlAxW7jtz26rA2PmsTEPgvauFjEm
Q49XUpnNeKJdnrazR4QSC2VLqKOp+B+bKPCyXtFPT4zhzbUqJ/bd9RgOC4tzzgqM39SoJhwa99Gx
lSbIeoiQcjzOuGv90Y6GSTJqqd36nJ85tDKbLkGL3NJqsNKpeQGvlQBc3oc5+bFTfP9WxAMt+Jfz
BnmkQ3EvEm7OAj8zMuoMsTYCIj/bD1p1o3ikWBoEE5thocvlrKmpFoa80gRUnF20EA4NptCxTuIQ
FetaSqACrLJI30hjRv2Xcma95D2n6To+UYokAuYFfELPJO+140UDHhqWvhlxt4OOLNnjujBs8qaH
96pcx6l8lfhLsdmvYZzYtFQcyhTknvA8uF3WqmIYEyc9twG0+qsBSpDybrDoQF1bb8mt9v/Z+7Lm
yHUzy7/S4Xfe4b50TE/EcMlVUmovVb0wpFoIkAQXACRI/Po5rHLbUmZOZZef/eKw4/oKCRDLt5wl
Cw/ssRBp1ACquWIAOeOJfKIPl2wmjmcfoJsPuSCIfC+s3JMt69a2ATW/BaTZlbE/pUO0G+0pZr4B
ocpdJC41jo+PyPF4R5vXlnPJyIhiYaXt1BFQwPxsBH9aUDge5OiTtlU1K8AEuziP8nt7LjeWq3ZU
Njd96V+IDC+sX3h0NqTbWyVYJkBpRv5tGBobxa21qPOVEv0KaL8HrfwLud/xdQlNFzhZLWo1kLU8
1Yru+qozXKfCllD9CjDRr3nYff6z63I5fAEU4ZBX4uk7keBBxgm+dOMBVkDmg13KARsiePOgwff7
cU6nggEWhDDquSBqHWexYjZlh2oui1ugJDge1TCa/vDyWqbyfojlJ7x7yeigZiY8G6bDPiwmudq4
KFrLwt51UfXy+9mcFKaPxzp6ZRre++YALbGfoAj2GsUkaXfFDqKg9BGMAdiaQR7uf9BxPr41j8dd
/vm7OUJiWpYAc0MVjiNaopvuwNb51bhHUzZKvDtI9e3CIrbh0LC+MOPzHxD6C+g24j+PhQqg5joV
1YDVXZR/+vsmLQ+1GTvXv5yM6mvUWy+VIU6ac79m+88xj8LdkE4BBEox5mL+4ybDGuHuxsvQc0nK
2NgG334/x7OLa4MQ6UChfSGzfFxcasvF+hXDhVKms/ZWrpM/qcLZ8OaSssRx1LXMDE0rQE1MQOBA
Ov84lBnRmhEDoKfO9ZrboGDX6Acks66/0bKBROmgovT3kzu9jlGbRLC9wPvALj2GyUIM1mpDxqGd
G0DKtuN4BNy6uWPEF9nvRzqzjAC5ALEdwH95ubo+zo1Xbg15PYwEM41Y+F5c+SQlDezjZnVhUj/J
5e+fV6wjcOEo9QIli0bGceljjOp5rEJgwZZu6rjlhxYQDHhir6ps0RIzH1BqXUNxC6AlEqt9v/n9
VM8civfDH8dLrQQsvgkwfFHUOiPt4KQqFPTCy3Pu06GhAVDhIlCF1P3jglpD7reuWaDGa0bfom7y
QMSpryBkekkm5NyXQwVpMSVFgf7Ebki2wgp4CF3Olg4rX/gbc9FqHnryHFbeJSD8udPtAg68oDRN
wI5/Vgbf3WXOJEOoHGI0Y+Pvcnhd7UjKN82GbdGEsmITLtYXCiAnWLZlu7wf8mhrdpApEFChWJrv
U6puRB+PTQx8VCquWgizgZTuxub+UuR15rB/GPXoGqsaAvS9iYkGFC+S4ejHyTX3ribPUa2SRung
Qmx9ks3+mmcEdiPKjqfpiUWHyezdn/PUK3+3WOeMsUjhuJDZsRlf7lg6yxyODyIEDf4x4lG0545F
jm+MEc2d8cJe0cFIiow+NQ9RFl1HWbsersMtea6fnV0e2zFWOulS8ghj2rRK0d94It9tyGBfuIrO
npx3v+ooPPTF7Knewa+S3V3UvXCnWynZXrgEzn5eQMwBVAS94kSkLtC0aH2JQYhCp5g6mb/4g5Wf
Z/WJV5eQFWdnBMAD1nqBGh+/UYVTDzCZDNF2cOHXw/okrJ7KiP8rByVEHuhYaIEHJ2hmpqCIXJKf
n9Nb6T6jO+ikZ4Bjrua0ySQoCan49KfNG+xaYOn8pTcI9aCTlrTh2JKbvsYoxE8CHSWjC2/hUF54
NM5c2mg3AG/mgBe+NDk+Xqe9oYocGmO45erwc6Crt5ayp9+/C2e+EgDNC1AfswAn9ihXyIWAMSeU
qePOQ7WK/DA4GmDT4+8HOReEwqEe3Qv4ZkO6xj16F4yoaEU+wJLY3NEND2O/TeSVm9UHupaZfOU3
dRaordpf+k4XB15W+N3NrYe6gdY9Bv4JCYZYevMSAITpEoiugx/bbvsV1Oljd7zN79u3C7NebpKj
myZAXwqKXJAnQFR0dKYp56xqOJzcy623Ct7Ybrh3iwSMknlnJDRZPNfHNunIFhLyBJXSP989YHIC
r4guIyLF47pFDgHMVqJLEKvWG5LaVHBJkfr595M8s0VxwCGBDHkY5OrHTeUKqwf4lMSLIbwY8kQJ
4CAXjviyTMfL+H6IJRZ49w2L3m+JiECZ+okM20Eha+XCVu1S3nDuJKASh+K/5UAN/hhm0sMgJzBH
OBBELOgT7paZIOhddsy4MJ+zmxLBC7QCbCCF3OOQOm/MuhwIJqR2/GoB8uWP1v2UJyPcwfOYJ813
8kSu1SWdm3PriFOOKwtuQJAMOtqOkDqjLXF4HVfdfrmPIfaWdD6k/cke/ipxQ2nmTeLbn++Pd4MG
R/eLUFMjCrdHm1s8WeVd7rQXculzG3DBNEBCDcY5JyydkOFPUgOfzS3nPY7DrTKYeeGLnXk3AfJf
rmIgTxaM1ccdKCBsLlqzxUEW+W0uvsBiDEdpTEYNEZf6X8h/kPosJGw4jOFgLRv13X7voJbfDwE0
QYG6sFPCose27rtVyObb33+bE3Q6njGgDwKwEQFAwLY42hEQwrfxcBkVzMH1lbMJb+s3tNLdbY43
YINSakK34qpfVav6yZGp803tgity4QE6E8kjyVsYAMtPgCbxx9lOUR7BUhezjWpSHDww+mHGYfg2
jfuJNK9E2MEltbhzwTVYSZD9Q44CnsNx6xRmLLSiFXQt/Ttwi8tvJOHL47dhkOJB3HAVTNsqNbZk
/fv1PjvVd8PaH6fatDksZloMu/huoREGXdREeT+KP2US/vysC80dkgmODxLWx3FmZbqtmRdAwZtg
4YzSHBJCBnohmDxzX6Jt4cEPCePgcByNAlsF8HtCzEYZ5m0k/Z2rravCsR5+v2jnhoHYCdQBAJI7
lT1R5uS6eeChgykAxnND+p3UMohRdL9AnD1zkaDyDRUwFBjRVDhulOiCOWRculjM3kFXP/aDS13t
0xGQFy/kfOhogil7zCtlZPI6k5YAq+hH6dwBN/X7pTqTTGEAvMM4RQiGT/vzEwwNzJBW8Qh7TKQ1
O3eKyxXfeNfw7NtYVVasLu1pa/nMH19njImuARTu4PcKVuHHzWaPRenXDSYFzYavyz1/X6HPhNrs
TX3gnxT8k/kXKLm0h3A/FPvLJO4T9CvqXx9+wFFsyTvFlezwA7yDyuhGb9EUap/CW5S7V9F6eBzX
7EAP4f0ljcTT0/xx3OVrv7um9RgKq2MYl4J1V4bfoaWUwtwhGeyLCNjT9+fjUEcvQmWDUusuU/Tv
wrWdqHWDjOotuidvU+Lthsfujh7aN+NxvnBhnZ69j+MeRV5SNnAkgLtOrHyWNO2LoGZi6gu4ozPV
lY+jLLN/t5BQc4NoGscogscT4vIYQLy34bP6ar+Ue4Bz3i61uk4DsIWGgitr0a7DOTyOjGnR1JFb
odWFJ91C316lo3Gtr4CLyHjGHk3vnrf7OQUZK/3joPxo6KPjYhowKG5gZAkwXptObhhHxvPvb4GT
j2YjJ3UBAwe28Az0CIVhuw3BVEKlb0pDdcgVyYj+00IfBgH1GolNgL7oSeVUgHJbKwectZrA+s2B
U8bslo9wMLoU/J+cMgyEBAP9HtQV0YQ92vqibCmFTEUZB532HgZb2Q6o5bbxEtRl/sMT6pJxwLnl
Q7BnQhkNujS4rD/uRjDO4TklHViiwZzOgtIggaw+Ky/SH5cP/eHexMQQ4P18QVG2OI4pQdiFNa7G
OI3z3KApYjCZdbw9BLxLfW4chgEE2bD0H6si31EOkc/WhFnK7/fKSdMXWfmHX3G0Ha25cAywdLG8
zn1fwnDsYN9NqZX28JNu5oQGW6Q/g4qN7y6En5Hl1emUyYRkl+pfp+/I0S85vsZzaiju45cYcFq/
ishTU6/mzE/6tZ9KWOzCNLhedBLVi/tSJGb8P2COnbzPRz/h6EY3dGXmzMRPmO9gEb5Z3IoN42VM
ovVSBiTfoyvXu1D/PLfbwJGPQI9fNMOPvaWtPie15+McNXWe9OxHoNHGmS985XPzej/I0byoZbUm
zzEIBMhBkGyyxrx0as4OgUlAgghkJ1gTfzw1KrBySO6oMg4V8TNmBAXQ+UV34ak4dxlEqPnjwANb
iZLfx1FyE2ByVs9lnHfGOghWWuSx4zzDAOlfWbF3Ax0dC4A7Zq+LJqxY4MRBcWcANf/7k3fuDVqU
KxbgD1hDUAz8OJeqN7yilFgxD+5kVko/1Vcuj62Vj4JQjMgt7X29mjIvudybPalLYVQ8fwDN4I1Y
UtqPQ9dWaCCYGPGxIs5xyQlv3uAWMFYoQhu7yIEhA0jEajN6/E95Iks9zESZNkTvYkGuHkUUuvXK
1gKpMB6KskfFlKxaikMdOOL+wvqexKUYCSwHgGeWbtSJ+gTxYWkaGHC8WNxRno24TttrI7HWxWNw
jeDwm5fNWF4bHqbxsJ8uFb9PQ/GlWQRkLoivcKA4yY7aEBDgkfcl+jf5Wo9Jsxo39qF+zg86AxRz
45Vx++n3Uz49gx+GPG7xDW3hsVZiyLCAMET3rRgupGLnBlgUUFGZgKUTYqeP+wYcN7uApDCuaJNM
46oT4wwDxLwzL0ngnRsIrBh4noAagZLx0fFjbKAQEiqwS5z6sVMWidsZQIzfL9eJFhz2IgAC/xzl
6MWBUQOElAyM0oPc4RU6biVLtByz1vsKjdTYc37I/EdRD3FDwNDQqwvjL7fVxwjg4/jLKryLe+HH
W6IisMwy0avmW+0mImFgFsBcAVFHdqnqcfrUfBzuKLBpnNGLhhYzod5e+xu4qOeXlD8uDXF0upWq
7KArMEQg1nobfClZ9vs1O7cxHBftkOXmQo/56JMNUzBHeYUWRWW0z3UEgTU8Ft//hTGA/AHqDu/y
SQAIg1YQH6DaEqODtWfgIc3c/lem8W6Io3VqCwiM1QNwDbBGWI+QgokdWKRe2N/nPgakcf4xj6O0
yqzriuUl5jHzfmMJlVTKSIdLLcVzXwSNKVQA8B4jij0aZYicnI8Q4YvFBCG1KhyjWEbOhULlmbsc
BV5vEYtFZxaX+ceT4kTEqjyocsWQvry2O/PLDCmmwIKIgA9HKpAZZehkzGfr3++E09ICbggPwvoO
yIYLoOHowivzSMPGFeN6gDC5RuaH4N1TvM3lq+9k7kGlZmpvgjHrvv+9G/Fvc/a/4Uu++wwn5uxP
xWvz7fWDNfvyL/yyZne8v3D0EWAiYXKQii1f5B/W7KDSLmaOaM2i5rnEW3+3Znf/snFnAF+w1NwQ
ZNu4Nf5hzP4X9L3Aiou8hYIH/UzrT4zZsTWO7nTowuLIIawDpQ8Z+LEUr0JwKmwflZmg8IKNmERU
J+Y8EIUuuGte+15iQ1Cntwbz4BVWAYc4YFcsYVGALHznziVDf/DpwO7sqWb3kPIjn1EkGG5hlm4/
5kMfbkdlF5kxSxgbGwz2ZJZPKcCdg33vhhXJjKqKdhbsgWli9Q7GpUBKPy+Y3xCSecNwNyBaSuZK
613VdO66c+r2vvWs/JoGA7b54CrU76wAxs+QyVFuMllzYKyI5GzLggGUhpJb1ScCH3mJCoOr+ysA
qzrWZhoSOia505ZbQ+EKmaLU6CQE49Q/6rEd0VMgedfZVtLWsp8fJHra3X6c3SK/syxmhSu34jot
J14fdB4BQ9dOHRzDXNVkqqidFeQvxjkujNG7d0pL3jhBNEMZMgrbW5Pbc5VIwzJfzdAo087WZZFJ
1MFXcNrld/PQ7UowqNZ4MvTnKa/mDcxGSdoZ9bQJzcqAvG1TZcqe5Gcl4P8cqwEQ5NjS0njlE5+/
SRta0QnqG8ansVZtAm8xmbSsM+KIQgLM4/SwMG6v216K3WRGEF9wZhGiYmflgUgkkRF0mWGljTB0
gl9xUneGDnE14/2Jc9fvo5SUUefFXmS0qVlY0dex8WD5Ww2LmW9bIFKPizIaNiPYUAXE9WVtrQxd
Tm8Nip/byiNdImyFMDOE4FzKC5/lWVugHb9A8st1DS0PpNCh6KK9aFFWWVdOOOafBzuvvlqs67PK
rRSM5Btt6Qdq1xDjjT17Cq7quWY72FKrWNfQDQT7cTQXn+1PYNaGUDglY731K2nJVTArvhJojm2c
frQTU8nyLpis3n0u0AgvE3NUqA/lhe08z3ZTHQoGKHcHPi8kN1mjYbXEnOqKBxZDj7LllRXzqbNJ
AlCS16RF6KJLpFCG5inHgQZqzpjwB6ACpK+U0dOXGdQWSL/W9YJALvUa2pfulI69JSH7ICDipzu4
s5eVhNpNCXMzywgraGEoV32GjXILW9SJ1WaigJH51oGX5YGkbKCq64ak+2wKF/KuUmj6pWJDzRYD
3cJKWYO2eAwGc3sz9Za1ppLD8BbQrSope7N9dufWTJELtHtKozm2A2DrJUD9ljUtL3MwAWNcaMjF
tQ7twCQtwzfQlIOk0b16rO0G3tzKgIhFVEBwOxZKhTfctil6x5EB8+upJj2WqdLiRyM6cUcHt940
Tlm9WV1j3U4Ev3RdTwb9FgqpkO1EDaHZKPzxselG+95yHVQ80q7RRHdZ1ABNI5MRzToHUG6YkOaf
56qIICjM+tozYlv5etgWtDCRuJYEdk6lcoK0iiZaxA1vyI1PtQVrSg/avdeOnvN1V8EH3unGMenF
YCSePdgjujdMxmQCXKfpSBhu/LyqBjjZi/lFRr3mh6AZun6F4mOvk8KCT4AeRu96GqqArT1Yva+I
Z2pcbrUW4T1Cg7pZKzrTnaqq5utALInfQyM4wq87pdH68sXEd7SxYE1OOTHW7lzU3wbI9aWFMlzU
R6mSiRasvjPw+Z+H1mFf4EvMNzl0825CnNmNUIW6gn+yTKH5jUM+c7WFrIpDEhraDclcSdiqKiUk
tUynz8AYMR/yQpWwtXYmCGIyIaxX08CRAbfSSgyQKR9t81OBoIy0MMYwHkr/E9gZ3ybeaZBwy+Ix
ApU5zfvanxLJg/KRcZrfzEY1H0ik/Xju7OiH59TVfiA93NiGaNiD/qLvcZQtO5Md4v20Mn0UutlU
awIIr0+shC9UpsWkFSpC1MifI2hoZXTyx6+lS+TeCoqmSrs+iNBmyCOUpvxxuGUGtrUyQncDg7bu
ymmI+1X1RXk10ALW10zWddayAZuRTM3wxTIrZmWmpE0GmVC91oXGKe9pqPvYpA5Uxisy8x8mvvN9
aXXiyzC1/ca1zHExJzb9W4rb6U0LQI3bcNY7Qn0zdZlRfMJTMm0CSoJXLUka4iPF0iibhDNXPXeG
P4x7aYMimptk/s4jXu8iKMY2K0hCm3FHPHnDmjm8H82phRdsP/IKPu9GqBKrI6xaW1LOP6iPgqvA
zVeR4RP0Jop5TASPKhfsjUaxe5MEFGWDrlKvVWtWt9NEykMf9M9hY7txgD1yW/jCWkVjGTwPeqwe
qBeM6TBF0A7LXdE8oNoybnxwofHV8H7bA6eZtp1iBwmk4hk1NmtXOKx806xrPxUhw4LZ6FokVefm
29KPgN5wSifWM532Dmkigj5Ci8JbBUH8DooNWT5otmZezSG3EJGkGudmVY8g73hDXUK6exqywgdf
nftemzR1CU8M4CLXEg73qV1EfgZkZpgN0KJPKRhKEPqO/CffmnVW4YJNQ7nsGTdXmZThlHRWBxy6
z929M5siNsPKSmco6K4i0Q2pPUTww7XVvGmLRqdQvWyvy56SrdC2cVB+aWa0679WldEkRjvWq8Jg
VTbZpEyqoRt2JvWtF7sNjHt4rYGxOpWz+YVrIm9hQy42eRng7raDlgY4Er57lw9F/mBJ2934OOaP
chqr/LU2TbXPZRVW30HBHceY4ZXWca6sAUSuaHEjJ3bzRXWh+SJkSzZkNvI7kAnkXQ+ZzgTh2rSq
gXs/SGKJVTh0+S025fyDtHOdL7Yik01TmJjXrzPuh4RIKFswFpjPnd3oDQFJ8mbW1LnSNmkOroDH
mY4elXHneHX4GvXhOG07uM84K16a6vtkgWOGe9Ru4BtZqWmKB6tevNsD9rWD5f1qRg/o8wBpl7WY
XPx4iOCuAuGOmQ9P2SapSeVbWen1SJbgjIeMuYncKwKbq0XUYmivnc4yV4aAj3uIP4zHnSLayabZ
MYqVLVxS4AOW1T4nXfDccWl9Y03u3SDus/YeQrMnAWPppFA02Gtgz+58lwepQysCn7CyNw6ONXY/
+Aj2GAhDtR8jrRPWrwz33znS35BF/6//87+/Tv9ZfG9PMqT/y9n3hn5IkfD//5Uguf5fIEwgEcdV
CcjET1WAXwmS6/wFCAVUzkHnQBaElOifCZL1F1CKwFc4TgQW1c+s6u8JkhP+hUKLi3QLjCjXAZrw
T/KjX0j5f9a8Fmwd6hEhKog/sy2ALT5m8twXcjbwtmUC1YSkL/i0md053ERtW2de78AA0Mjx+CYs
subMbk2RhIL1G+AY7ZceFO+9387Qk5kCo7wdXGpvG2oXh76ncmdDF3VrdxGgQ1xN0ROnA0yvKkP1
bcK6CWFK6bPrDoLLEKUx2oPvNHAZgCQNeanZMG36ykYg2XCziOex6FZ4S5wfkBost7Iuq4d+LI1N
3VM7LkiuXxox+ykxwmhv5TPgpHDJIzcdi9i6sA3fTZjPvWSw4B2KyDFfjSNDqAotiptCMTezfZ7D
p1UULWSZKnsfBnA7lPY0ZmZIbrxOOymwiM8+7sYVrrcwmSOvmuLcL4ElDQzYKTNLqje3tcVmkpGa
UgPB622N6qy/QD2trVUDmmyWXZGNtjPfNLSrEq1HyD8h2IdNeUObBOI4wQ/DVvy6a7m8HefZ2UnT
KFc9uCJZIYW4NWTOb0LocgUxD0e2spjnYDKcXsNTzL1GH3rcFoqTDA/TfI8uF6r6JptWRV01ViJ9
0SZu2aOTT/Pwxi5bMSXo6HIKxpILsT+tensHsFK/RrmKP44czjEl4t8l95jftGOIB9bN/XqcRJOa
VkmzqiP160CJP28rXs1IILymzOzO6KG6q4yMYJcnLLfF00Bd+IkUNtkhaW8+VejA3daQ3bKSxuFy
nXNgEce5L55zvx+3VLXOowpYcfA9LQ+QftB36M0RKIXUlZu6gS6fLCO3Dp47e20ma+n/wDp7PPFl
j1CUhC15FKHQ+1oFzX3gFgjqJ55bVQIzjugzVQUFDGsM4IMFAe60RcB9hQYRy/jQufcz8eirhmLq
qzBDsUX0i71ZjU2g0CrRUQp4Uh/FkImYHyOHO6+oL5SfqB/NUdrkJf9qgcOazCVAbAr6RWBMyRrq
zrNuNTLUQaal28onBmulV9uuQuSu0QDRkEEX+zLs1e1kj/qrcIIpgfA1RnaLTtwyf4YT0zw00baD
xnUcUjLJuHPkdItWLfBlmgQSXjiWUjdhLoxEewNyHM8q1W1h9vxgWLIQ4OcPbZN2iKKGeG68USbO
WNe32g3LA4UswZvyXSrxxxQOjEcQ3TmF+1rbubsNPGGWSdE47r2dW8F37lv9DW/VsKZ5tEg8SWPV
eHW0RQumyvjc1de2Z4QvBdqqGTRE1JqqpijiTnlgORolaxO7ZvmrkubsZ1XbIZw2h3odolV0S0NG
XhpUTdddzsiumCt04IE+czehr7z9PAFFrUsG0F7QTciO7cpBZyKExfO18CLxlk89VJ8NNvUZFPPG
e2jWoXMcBuM+dBQWC5HNrehn0SRTWyJi8yDtugOJqlsPfj5m+ZT3m5YKnjhM8KyET3UfO2NUwaK0
idYwfCj3VTUOG4oCwBIa9OLJgc3zlZKgWPbdoNPeoiD9aikSy2iNTBtqit2AF9tgyO0X2Sj+akVT
e1uSFmYojW9sJ8+i665rkRz4rO4zp0fcOyPqwd+ZOvGkJ80fSDA6P6JiQpBpWsNuGHIPd4z5fQ75
IziASa4tWMLQsPPSfG6H1LBpmOgu7K5A30KWy0wrdgJibwenseKyL8ykrsmQMUhxrdBltTFM1K96
pthW4Xo305o5w7puGlQ6WtPST3Wo5q1NHScWY0PXpq79rBlN98EL2ZRBsH24rZravJ7ZBK5U24Rb
S005jDwIrsd5CF9Hoat7352GA86AuY9Mw96you9ve0iyr2VTyGvqMPdba+UQQ5Z19ynvh+bWdBc0
KrE76Mt7Lc8a2wNDh4CAD7EAsUMEGRI0o7snS816OyPm3Fst81qUcRr+LdJwa/LhAgblWcZw5jTr
V6U3qt1CwskiKHElujB8sK1Yse99m6x53gMeWqJHD7E19QUs6Cnze2e6bt2cApcq3RyWIaK7iSQr
UA1pTALbIhGgZ9zlo7WSpWns1djl22li9rYuLH8luCdXfm9HawwtGPRJOsDNIe+KTZQPxqq1F5MD
iabLehTK+z7MJfDNUK9naTGXHV5o4U+QnfVZ9aUtaT+Duu5ofDlCbQG9+UKaWTExtS29zphSzhsj
MRC/Pom+RHiY21Px1EJk9bMKYO6Est34nQ9Df28iRXmrJ9t69dFQnJNW2S67igbR7+FvT3aOI5qr
gtvmwayjYmcZThPGU2i1T7OjoCcf5EOXDmDKPZCo8JE8Bs22glddh6DVHpxkqrk4lNNUvdbQf7um
SNUhJRQ11+hrW5mlHTOFFFCwcd1SgYice1gJ7d66Xq1jEmgzhaogR4FHemuT5CSD9leH8lKQv7Ke
wLremasy5Xk5rrkam8Sx2ZDhrdOfAbqRKQKtt5FBNaKWo3SyItJ15vNCbWajUddGODgPimm8zmUb
ZnghnSzihpngaBqPYw5wE8TdO2knAR8gOOF50rvPOQu+QiHMuerN5UpHCXVt5lI/NTjUK4mgcNNw
uNaA+8y3fteIp67qIF1iEe6mHi2tL8Y0KPj4BeX0WI5+/ioGF5TQaFT1HWAdlcpm5c7XlbbsTcuW
jFGOZdJPXN8UDaxcgtZgG4t7iCSKltz1DZ0+O3VQfOXSdG4WcEYC9TJnA3uEYetWk38bStCkYrAd
QMoEYDhyEuT984GDqckzQvp65fF5eIPek7MJNNctiiU1OLFt56/7jgL80zo8i+QEFWAcuY3nGjLO
vQG5Tj40a4AooudARHmqpkpeN2pE9APHrTSkjX2Ad2Z36EJLfm/8iu+bKmRfpWe44mpA5/oun4je
T7WrV7pW5FDD7B0arQqptjB4mHU166+LsWTfDdNSK20FQ7fSZVh3eIxDgSJkFTg3pGQRoC5QUvTc
avykGaV3UWGXa00p/Vra4XxDfWgVGJBIRNGXhletS5lItOp4MiIgvappEzz2AGxsodI5PU35bJPY
kR4qNUWuyidmmt1uduthR0JmfsO8QTkt3bC7gZB9f1WQwvs6dZJdic6yb1oHiDwk4B7fOWPB3ngQ
zq9c+jSD22OYFWXYZdM4TQdwr82N4IidJsf258QBV++msbnxGLl1+YOWESLXoNDrJg+9z3XLVCIM
Wd9ZhWm8DYU5PJW2O/rx4PlAo1q+Pa+bkIKSblWzsTcAjcXbKIb5weN1+0b06D37uZ4gC0Mg14l0
3Z53RaXqHUXzYK1FM921fuHedGbRTLHFItj64SbRX4uoQ0WgmvUn14366yiaq4zZen71K4VSIpoY
dAd5Q3Xth96cKnQ9vvzMrv6dZqIVh07q/z/RjAde0eb1P1avov3YkMO/9ivftP9aulwoccMCAyc7
WlwDf+WbhvcXeNkWcLbQY0dGCoXqfyScFtp44ZKGLhKu0O9Z0sC/J5zRX8hcYfeMBn8IfNICw//v
RPj2VyIpjv73fzQDu21pI8V//S1cBnkHsoAkyc/GNJrTCPtDE/3wjwlnXRGYA/e4RlVbJ7SumXmT
E+n5qA677IYOSKZjm02RHdfeYES4xWFCisBhkj/CsCavA0r5+9CqWsB2IFgjkBq6IkM3xEG6AQ+W
hEOC+qH05tFDP4hFB6V9+8XqbFx4hoHHKQ6mXpaJ4XF7y72hNxPIRGgUmxFP3qHrUG5hSscmdEuc
adFzcL1DM1ujShu4TxEE4sxIRu7an4UUdB3WvJDwDhvKIfXrFrC0qurNxZBg7N/GEQUAdIyEf2eN
DvQ1vGkUiTMhv6wEA3vOIN0LuCdAcjrmmKcFKA95HHWs+NyGwi5Qpm+CeyhbFrckb9FuYENjrplC
iBRz08lfOXIxIGUCZyu8UPW3sx+18pk7fQke8dCPhkRah86Jl5Twd0kGMdIygfgw/qsxGP+PvetY
jtzYsv8yeyiAhF/MBq4Mq8imJ3uDKHaTSCRsGtivn4OW5okEOV2jt34LRShC6s4CkHnzmmNEZNPc
+O5SL50ejIHrBykzQCwl16/wFjXUFkhJrTgVqSN3Khu1AJdD+zwSeIkFohyrvT4U2Tfb4OM+U/l8
RdCngxWmWY+XJVKlQOPVtIeX+4M71KSA24wDC+rC0MKWD0YEweV8Z6ELj0ummTk4cAYkSRoPnYJi
dp4VmiYvtqOhRUsNTJaCGvq4CUGhfChT3cYQA9i1b51Wig2MfbIdJNSLK4zxvGSua3LBhJXu+8LG
LZlL/pjNNtri6HmmL6Y9dA+Yg9EdbZXqkRB4BOmZzbftRHz8FWWNdAFJZWTxln0bnYy+oRCVGGnS
oRM7dOvsB4u6aG0mLTKjZYRcJKNhOrhMS+/KNjSRokr0Qd6bOPqvqHTq2b+ZxhF9XEBMyBPpfQPA
IljP9ZZGrwoNY2qYtuqeCnoIH4KH6nPnYMxSXzQP+YGn6XDAFHm8AMPBS9hMkZMTUcUWyfsnDp3f
MDWMLszRDkjA/k5vBq02Msx1ZveVDUV+dPqqv0Zi1SadixGUwDDmQvJh/MHgYPiTaRYgtRg4hrqt
tDCFclBoMFO7Hdq8OSg91WNL1Ha8VItJU4/2SdpmCiiOr9yTEJ32bAt9PLDBz3bl5JJIp1m+KUrb
e254USdCs/TdWAka1lMDoThSkESXMKdtBW4PW+b9i7Bx3NBp0l9UjUuacKd6hJps+m0qhA6cjMX3
mB+Zr3MljZvZqkTUOF65pS3RIJ1TptWhEy0/eLNmHAUKkDBtiLMVPmviibvdwdPIm6nDijbvhfki
KC2urNYe9sgi9VucNitGDGxDh9lFzMw+v2jxCDHUK3qUn8zYcH02khxEpbtlpL9xy1FGzIF9JXVN
JGaa6u4qI/cwFrAw/s1a+w0kyDpSetbt8rL1E6c0ZKS7sg3VzNojq5GAakPuRXgP7Te9a4YjbAn6
q76d09jRKX+0xaBtMeRv0O1om51Z5uKo/G7Y00ZaZkhTI32GgIA+s7AfjPHot04zJJnJ0LsjVmpG
9mjnP4mHPNiTng9DKqfeTLk27gZlih9Z7c+RYpn7WqiGPSw1+NGakXMZOmuutN5kmCH2nF22vvC3
Hqbf2Dy8QHs8hCxz5xsBpsjmpaXZaQLBbHmJVKC6LBWRiexUuR8BXYggiwM/caecUE+IgX0HuR3Q
hEYZB43484++mosMIVnvjryapR+bxIMSpgmRNyPQUIdBtVG3tHCEtvVj39IWQAZWD5cFM7srTNWs
fNuJpgb0AUKeaHUZAuY2zYRYHc9QNFuGA7XlHmtzdL4VDS9p0IFE4yDHbls6HEzORVqFaalJct9Y
sBOEjxfy9sCsTFXJYEbRBgcDt27rbQf9lJOjSh8MgSK78WGe/tIOfQFxlXpwQ9ql+SWKAQOyi8PE
k6z1+WvNfXvnETFnoSoz9A/EXKC1YmOap0JI72ZN3ONC7LGQw8AhopjtB6DduW1olZqzJSZKpz0m
HVgl9WtU/EZmTVNES8tJhqJqd4OhS0ydmdo6LG+tSzW1YxMCksOcSLPL/sbvShBWKyJvpOlodVy4
KHvBCs9YF6DVkksMCE0Hc1X0i9C/0iiaWjzbdhkuKJFTe6NRxz7ZVcq/ax3syawtYly7U1yJR+6m
CjyhRuYyMtuqlGE+QAgZzVEj340ZY2ZozxVDN6QG0zlxrPQBA762DH1G+JhQ6rPnbNZxiFw3dXkW
IuvWjB8eYQUksd2GYfDauDa0MLZar9GDznTiAxtqcKM9YoPWGPjnXjqMu7T26xLxZ9RH1G0GAL46
mw3w3rg7upAzmBQfduXsOuMt6+zSeKV6Td1X0FvN+aAPVa3dK20G3hOSyAeFYdoWiKYKQWQcIfgi
vHyrobQ3jw26rHrSw0HkYtKFwyMYQ6bWplasTDe28qDoyi1i/nDzvnte/LhxVhk7Ar9I7j2/4d+y
zu+foMSlPRCAdqH4wacG/jEtNHpaVQBzwYqpvZxRZv9Exj2jJikK+6WxTSgVWEy22o1yODQEoIAu
LgQU99OwJMi+N5nZeBq63jYzgqKk4kbZmDlFntmTh2kU/t1oz9kR//AhsF3VWcHYmXQjgffdt3rf
PLcQpIceLdqy8262J1Um/ZiNCRztsqQAtKvc1GTmN1OewjkvZdMtS1M4SHmwaM2hCpiJxMlH9P8n
bAOb0/wpL5m86Mdyuu6kLmJLH9wpoJniPYA8mnk56JzclCVPN5Lb7Vaf6bgv/SG7xVga2HBa8ieD
D91TWbjl9awjUkTw+i5fANK3UesOBIfVqCRK2HI0VFC4voU2/MSmvVNVbY9BxeKKnDVo749pqw56
o/lNaHY5UCGAgtvoag3DddNytPSE8uFhmmN0e4vMFmR82oxVJN0CsQDKh9XOmTFqxE5Y6Ch2mZHb
ohT+E8gEQDIZTXabAmeCVs4ggT7pcLtjKiDV5Syt+tGFUxBiRA/NripPmR9N6ZidfDlZiYCOCjqL
0viBZ7QAcfaofWcoKMJ6RqaZIATQ9KaGUM+PpqYYMmStB8RPrhnaTqIh3WxS5fTlxhVQFLlgWYvh
Pa+MITDB8X9WrqNui9GCrehAK/6o8OIQwSvDncLZImgpNp1rOgG3xxnpraLD/eCS4rXqKoxrfTAR
LG7RGFKm9A2jZe/G7LoSPZlqusCIgoQEF3XcF253p9sNIO6Y5WYhmXARucB1PKRD1W05TtHedGYz
KaCgtOuEU93bdmke0aL0MFRFQ8f1c5cEnuZh/oxJcljhY+0zoItuPVMDDgP/Y+CU2BZy6DtAcAAw
gZC3vCoktUOl5hxuX9Z0adg8Dc0WkC0IO2qJ3bvlNvWFfBwxzXicWa7tG8DltrVjs6jyNQAjXDsN
M2rLgPW6/4I8pbykFS0SNjltYqCzHNqaXwVUs619m2tlPIFAFmTjsIfIAbpw+WXdW2DvVNlDW1VI
4y1UUVFaL20SzLYOAoCaC0tM9qWNBvsrSZX+OHc1Thbzc0zQ3bHCnMrj4sXrNO/IcFG8epwgte10
4V3wlhRPMA+eXjG8g1WPN6JHI+oUhYCdTq7YFqLT4wETcXCvKuUdOsdwusAks/Na1iPrI9MQFd1h
gmy+WNK3QHFohmGva5nzMwP7HYu3HDeCRqw75qTVd6fx20sTcJksHJjUTplA5hRZjds8G7NRg8mg
+f2Vb2ZdAxAYlCwDT1cObkF72GG+pm+R5vlbNY3z61QjkDoz5tMRG/KBB3PHnZgPrLuaVN1GVk8B
1CnRp2HDPOwxDmmu0NwURwPJ/qWVseopJXqLw2GpRIffTIk5GXWuYG9TxD4amwfX16YXVI3eawNX
040sjOlQVSlSOGmgwcuAyDS1fhLLdZEfkK3WP2zfxhQF5z2G2iS7YgTm0gOI1IFhG6hMNGZuFiuz
K6dpPSQajkUTTMm9jV1X7kM9VdM9Kiz2phAcokx6+cZSNlJ2yy/sWxcjzKNZGDr6WHNziW6dvZ8E
PIgCm/bw0ND51N1XNu83bmaq5z4VPHHBN3jw/RYuxj7v/K2tdfk3oyv7B5KNgEQAdNdboWmJ7Fkg
V42tXIIik9lWgglomQCWCWsQT8/vFzGOwEWz+c7WXQRutA3jbBLefaMRuZG4Tg/okCGA5cieEtnP
8iIDhnFTWuYQdszIEn1qtIsKufWz70tjN2V6FmcWHEF8DjdfOqhb5F46KjEyXneTXf9088G7kr2n
fU+RfMZ9SdqNjUfZmMImsV2W5UXjAmhg1mqK0O4DrGq03We9JHoTkdJwsgAKguoVHa4BfdBKfyKV
O9x6JJdPHqHVgzb57U5HQZ4FvQN37ppQca2lzrzvc8OHAZ9hQURTtyUQ6EZ+W/pjkRTYDy4GYI79
XLm5ecuYsG8w1hXfzXQU3+hiAdogAdmirHGeuejw9Sai8FwmheiPTL3haYJl9z61dHgbNZ3AqdOK
Z1XOw3bWHC22qSlDAajTVUM6GWdV121HSuTDiBLucUgzEFUK4AQpopKrH9BQgckVABe3tKbdFGVt
q+ygtmcnMgmrQVanJr9tOXCYI9LE50LT6IsHA62bIhfNC3KjWo9rBAEYp/AUoa73yyzSUjezAow4
dJTkRa3tgAVRUD72Rv/BkaT1wKLSPCeQ7sAelOYC/jF5NUR0af+MDmiNGeTIuhqK5T5pA6/VhRYu
wbbHycr8I1QRMPBN4eqdAC2bGYFVl6BDdLnpbMxU9ldwqfcir6X6ERLXBYoIgTFEYKELWEQ4EcIJ
vdLIsgtC+wa/xUjFltDWvqMyRwMoUCiy4lyXOKH/6Qyqaffzv/+LLI2y/7szeHmq8pePEJRff+Kv
pqD9B4HbBjAlEMtZiKeAp/zZFDSMP+ANDiw+GoK/8CR/9wQ1w/kD/UAbEovo+4F7SUBb/KspqBEP
/81HfxctQ0RYYpF/0hUEs/ZDVxB9OgD9kSvBnc77xYRc8YjaYgSGM8MeAkkQo6ugTg2hHY1W6+p4
9GytPI7pkLKkKeCQfhyVXeUH3yg7PxwKNOlD3yzHYidyzI+SsYN2wQUuEKpdlH4HN/HA7WVJpbqt
JQDfRgxQgVbqtz51TGp4mKzkTepEhHqsNPczAc6MJQsM2h32uKa0+WQMZTMmCu06jPMnxNnYMKfO
3Rru3L6AWoAUVhEfxmcGtTxAE6smm2M7bWCTODhDC4lb6lboGZhp7iS1Bkz3D1qP9c8+VTZaeRWt
2XVuaOQ21QlPgYHL9PoWOG3BY1gqmSNyW1u6gZHj1+/NCldtDLm76gCAUVNegETmm1E5Aguzc5nm
6ZgdM2WhDug4x42G2g2Cv/mk9ZHnKwxIbd7W5g6USPtnkWGqsrXMHHDxtpmG/gIwtAxOoGgIGYhT
ZouX7k3kyRmI+8x9D4jogNQTl0nOXfGTSmqpuARQyHoQAFogpchqhn+nekFiIizeJ3nXqBEhN8s7
fWgC7Kipla+1ZgGwAymxNM2CtEjxugJV+Zm/R2+ZbhxmFk+prqVToA+6MO+6CeNodGVdXm1TAbTV
Jf5Q199LCbAguiSTN8SMoTJMxgzjo7cJdxOPoXiIGoV5jFlJo+UKLUtzHAHiQP88m37w2lUAc+cz
eEenkQMPf8tVp1s/TOabP3uFGVCvXjT0Q4CpTDM62/Aa7ybXVZg6p7XXFDFkGyf7ajl2cuuhhOsj
bhNqAHUjdKBKUj1HlwUdusy/1vwBE1PMV4h/33NQmTayEx1DNqn8YPYJeGE9oA0AL3UTYOwisibN
ybZcuA2N8FKAnZzhgwZ4eAdF5Vtgrmp/36INkEdWjhJ7w8zWTV/V4IzdAzEoN6HcZLPhks7U0L8D
VK5LugR9CUiVbCF5f4dH0uZd15OhnsAkYRqaqxIieaepmj3wMNqctsarC6yI3NjdKJGU89JX11Sv
BnKjk2wyYs0spWDojTaDA2mGVjGhY1xdDV3i+7UGsZnWN+tKBMLN4flj9LyQr7NReqBj6DiAfY42
oMnGx0l3hLefDbgjN6Hfw3vhzp1mH6yVNBXDU1opJWKI6GXCjhwJ9HgZDvAFnIDjxGj6FsLJOfIc
EyyICwHDnQZ7zC34rtaawYsVd0Sxcdu62DYiG2FfWutA2TZTpjLoC4FJd2OhFoBkuqtzj15jhJd3
sS6oMFGaQqH0wkENCgfsoum0ANAc/H3A6Dqk+E6y1Na3YzZZaZQCegs+cYa5KAuqxqEAJFE65MXe
TslgR2hKCsnD3pmGcT8WMPvc26WT1RdNj2b7gTswoNuj6+7Ji0qlo/usKVtBKEhOqXEz5E3JEsPg
FUtMrRhE3I6m525neB8PF56GHnyUc6MAVs5Sxry3RwTeVwS2IR+DGf0Mb6NyNA6QGFOrj2ZdGd7d
zAbpxtL3OzdgunK9rQn0xxzWbaUNr2kh+/aqn+SYHirQuigYJkPppOgjufDIETUGhzTs6WRCRomx
jidDDRIF5OtAhiluSA8DBxF5qedUMuo4phqJ6/XZ0ziNkCGtikryb1XrNfAEpsLDg4LxMScLeUyg
q4sqDo54ht4efZfOeggjEg34lsoAHJbVWmlicgL9JWQUXZqGQvYUbTXU/kM8AkOCztysAEmEy48i
36u6rIdYIJNTyUwlUuASuYsDG8vWGaHXM0Gf5QCcmhwCpyiapxrurWQvrKHt7n05dq8Ye0xzmCOF
40ABGDD80kAIYyqAg1HRXclC6+h95vroFc481fkdUBB+ZWCyVHrpW1dlSiWY0qBNOWZm7p9R/DdW
KgKLAQ1QobCd1eGH/YWcYOWVZlc2iMD7+tsQA9Syp+GIZv7uhxPMPJx+aBsCH0NU6uesDNdmt3+u
DYCxDQd5D6BWJBjvqdMoNmvgB1HNLmLa5fMi3JPt5M64/+eqIMtaGG1a6KJBdAKizKtcQZvMGTdU
isoNa1kh9LpLDFggHqonqGVvp4tzQpQrtuunBVcjS1oXGvJrLAjg6Q6dmZ25odvzdjpfvURo1xKy
MFtRia5VkGzp9VMn/1qngaR1EQLmEI/wkj7HRV4r7v35TO/WWuF+SaWjOakD9FYfvL0ZQcuaRX6s
XiCRD9Hz6SIjMHc+pymzvKi/wcbI8pYv927R1Zdzed3mgmBR0+cHDRU2TsH2Xdr718D5/YB5LV71
aY3Vx1JNqjFoW/+5O7y9E2bXxbHdzqEZovOwPafx8HGc/b+PhG0PC0DY7a7N1FM5VCBaI6dyxqui
3fDCxf364owPZx5rRR7/87E8lFUOCIhwGVgxrplXQ1eWQhJYRPp+iO0ELgrReOHsZNJF1bcqaY/2
GZL32mPr15qg8AITYCOyGGs1SsAtQatRiNI8Bn5YBun39jAe/ETeVzxwL90QuWg4boywj71beafC
ImL3YiPPfdJlL663zbvfYS7Fw3tdBkJBKV9Eq72jwvLjRRE6wSI61IZ1eM7pZ61Cgad2UAvB0xb1
EsERWIWycs7gNskx6QeBKyExSzDrziEFC9z3Vt/ys2bRnw/Fx/WWsP7u6fTRbXOyrKdtvY1x4BA/
z47zjXOLKVg8beXWaIN/vJk+Lrmi0dcpiK0U5EAENDQ5ds2lmzQba9e+DZEdIpHZQE4q/P2aa7uF
X68VNZ4OEgSBUdpazREDH9oWlpbBi1Ts0MxBAhMtiy9LuzdkZ1yj9IrLLSyLbXIxPJ7Tefsi4jmm
tdwYYFpAS2yt72XWHC42LmqNPvklJbWjCmP5SMVTRII29C6hZkm1s6LPX+6n9+uuIq30K1nmBdal
hzlpvxlbL7Ki+oT8E1YvZ5/yUyGN3WthRrroS4OXvxYBFf2QCvDds1/C3orCoSAPq920Iy/duWP5
OfR9WGotb1MWU2eNLpYqDxDi2lshhFlmnE0IuN6gdg+zcDz+P55wuSQ+RoOPy640p8pSsL4TWFbG
Qwxs5cZ47Lc8anYYxFyXx7M35VfrQZgW7xUKO58NEWYgE1sfGTrWw6AqbK+0NMQ8GiJkTQKuo/98
Lt34Ig/A/kTH1kVCBSbHeqfyrvHHdnHN0KvbHMS7usdME3ndDL23rk9cIgLL3KAaTcZzMf+rb4ob
xoKE/p8h8GMw8tGCdWWP6pCPXqKNZVK7zabudtQcot8HhC/P4/ulVhd1wakDDAqWUhFIwd+qWMJ9
BbaiwRBBef7A9sOWnQlCXyQHcAmAlvMi7wac21ocfcb0rRzAukTqOEb8crlDKwi/Z7slddSez+U7
Xz0j1rMg5OyB5GH++j3vYns7SLR/JnCoVNRDxK+Mqlcn4pG28ZIi8qPteObKXgukLFHWMmFQgCdE
svXJK6so6wqtjm7paDiYM2iblHav8G7bZT1/QrkD3jIGQnVl9SE8hE5SWRjMOO3eNZpTVfQ/K0/6
oDd0R4wvzmjFrRW4Pv221QcfCjWVaLdgqnjEUEZhtr6BEWnsh4RH/nf/mm3ZtXZm0c9pE94HXgOU
3XGWjPUHF2Cw+yDZQh3cwRx30kMK6izBSP/MZl4u6VVQWlx4HYi5A/UMXZOP56YSWj1R4Hh+BQmQ
UNI2ceoXmiYQjLgfb5pdueXanRySytmQPvHPJvRfPej7H7DKIsyu7alTLcwaYH8A+JDgibfVOe/K
z7mKC+EWMNHNBUgKZsDHx3RIV+l2bb3p0zPznir7nF7y5/Dz4e9fG+XRorLsnltvfeJtxgO/qfaL
RhxamF04RUjDIneXXZ2L8J+/3dICR0mJHYrUYJ3C5xM0GEhP3lx6svUciM8BvbYr4n2v0ze9rc9t
lc9falkO2je+jhsFpiUf3yEw7o3QfPPNRPerFul+HDHKNHhkcrSNIDpglrFVQWWQ7ZzlrGBCqWH2
OwKpD9nI5My+/eqFw7AJovNo8S/yWh9/DByw4O6VkreRvPXo1PIGEglyDoucXpYauH0Q49NhRaBK
J6oJidLe2zWMRnLKN9oEilH3eOYHLQfl40HC20EJDEVE8oWj9dT69QDS6lv9ZF1nN8gpMOvCdUsf
5VPzZMAASIT6i/YTzfB/vjB8bEECQa624KNXJ7ijKZqntvGGfj+wtcheXBaZ+nOD1pjmt8CeXgh2
nMZLr3vq0cS2q9em3U3mkdALG4yh3/+aL/bIhx+zOs3VAtkTlLzl5WNauCG3MR3szx22Lw4zFvEh
OAkJdCC8lx/x7nICvWiErZvxtrjyZRfWa7FH0zV2cP92P1ks7t3dP38oTJNsXMHQ1/10N7mMVVaW
izfKboR9tFpQ0s8oxq81PHGA3cUZD4cKj4MiefURJ9lB033I32CNtSMPsPBNnTAvImijqGApVuc5
0LzY9uJhS8613744Slh7ueodEFc/HaV2bqWcZiCFQw9j9XAEqtBOKCQE1YsbFwcqk/EBo5bz6qFf
XKzLU/+98upiBXZLFiADvi2iaHOE6TQJ8z18LDdOApkCIDmjc0XyV88KdyLfJejuGsioPm6dqkuZ
lgn/ddbKoNa1qMhLiCfouwozi99vms+9N9eH5iS4B0hrYEuxunHGutUl8u+fXau2BoXDx3Cfoe+q
7x1kcSNA+KDO/n7FLyrVD0uu6xqA5ktKS/8n+Q4lqI2f8A1UZxYR+yoEWCDhd/UlhllhFpHj+Tf7
6eTDC2Yx7gEr34Cb+Lrn4nd1MRjMfyEZFC6sLXq6wZSe8z343CpGAgyJMRwUeFZC/231/czcInNl
Fafxh7OBdtSeAD6+a7dt7NzaiAAkKWPxvbgCbTk7F+A/P+DHpVflMKaWBrLO4gScDjjyQR0BSDEG
NFpM5qYIkXTEWz13xX8uwlcPvLrnPEsDKi4tTipCT+ce0zvM00J3Y8b9iA957nistbNdOAl9eL+r
E6lARKPcLU4y9kQAyDJodNXNfDfXgX5kERj4AKEAVhXMJzZF6cv5JvmnY7P6AavYLvKcl54E0VIX
D/PMv+n4ET3Z1tzZuRxyM/YQ5Kl6+v3J+XShrBZdosa7C2WU0oeLdXEiBAihO0xLztyKn6ub1QKr
8K5MoEz1rDz1CSR878AehW0ZBlvmBY0wj41BELUDIDwV9tP3c7Xc524oFl+uShgA4cS4a7HdQQEY
wOtlC/XReKh/GiQUO7mHCBOGEGVU38ppr7b2ptvZr6SADmrAf1p1ADTh5vev+XOA+vhL1g49tMyU
43TsxHbZ1ond9loiY73xk+pYXhT8GlvLC0xc5fYGwgvR+c31uaxd/YBV+PCMLmvmZtne6cbyLtKH
xbHRuDH2UKawQiXC5ja9PFe8fxU43r1/dxU44JCagddUnFihxZjHHHPyKkt5Ljx9utlWj7YKFKWn
iHJ9drKDIc4u9PvpFQzHkEcFCTooRyZNNG2tLjmbf351dt4/3Spi9Nh0vyKyC4h0XpFYAg3x+23z
5el5v8QqJkx08vWxLE4QV/aziHagn8WMQJsxUnfNdWEhR3KPgzUjDHvb6cKNfr/+ue+3ig65wXuH
qOJkSLhc92i5cig2pOci/dnDsYoRQEGUXTGyE1zv3NsJDUJ5XUbLKE0mflzdk92Q8F176W3La/8b
ufn9M35OQFfbZ5W4g1Wjwam8OC2jyekBKmh2HYzA2fF9cZ1vpkSPRPuCpKy4ledy32X/f6icVkuv
MiW/8YAuyouTfWUkEOvMcKNbUbVjW4hI5tG5fv6Zr7mu1KGpyAadFqc2g3S6UYdTK/YQWzmzZ8+t
sgo0upI2qJmIudQKMvdy7KsYCMbff7NlQ/zmvXnLe31/azWdBLy3OEGsNbQA7gfbL5gMqDM3aBOC
bPL71c6cc28VX6oKTmqQNDnZ6Rzp3gQZTONM/nruna0iic4UfFANdsqbn2DJ9/njWJ7basuP/N0r
W37C+1emeVVu4qKHRinseg3YtFmBd7tcOv+fmcaXD4TpI3yeYZboref9vJPVNLTsNLfsqIOTpTeH
WpH733+XT02g5fSgvkDrASBJYq12mja0iyJiftKnMVwMu+BhuCc5e3ZM7dCz9AgwV/z7Fb/cCQA9
2pgxgtC/1rJGEQDXO1yiBGRoCL2Grnn7+wUWGeXPn2lBSViotn8xtz98JghzdF6OPMGBEWgBmYtv
+Ry7YmeCX0D9TQvdLFiqaDGPAGqBGJZQB6XFZvEIqwLEqfB8cfPlI7/7Qavo2AJ0MJcuO6EjFQ4m
iGftmdToyzzffLfCKgi6E8a6XVGcRJRugJaGyuQWQj+hfoAMHiQqot+/4S9Dx9+rrYOgJ3rwujR2
qiQ4ACBU+Y4Cr92LOEVZ3Jx+v9jn4cWyRYFmAooXMIBPYyHZgFgOTBruFhOJ50mGPEyjNs67zfjg
JOfn7l9+rXfrrQJjbvNyAjD01IwOODpO0CPV+/0jfXmy362wbOB3cQQcYagi5fmptPS9WV92ALra
xfTvRFzgftFwdeCzuu4gwPgeXJyUngS/K93vef7y7zzDv/76dbcAUqWyGnx64kgP0xoMZodAHOYv
ZcU/BQW//Rlb38Navn5Tf6+yCk91VTMdKJOTBHujJTeabsejOLfBvtzOf78pe/3BNZBVZzwK3c1P
/IE7gXEoAJ5xMR/r4xFsgj5YDNihrHumd/ZV0g23a3TN9GVmtW56KDN1zK7KMYGynVg6bmJCujcA
8RnMf1OQ5J9+saX/TjAOwiADSLn1u2wt4UxO9z13dVy/93z0A+adG8R9fiTMT40FVY/M3UZD6ePW
zmbDnyvSf5dxFy9Z6BSb0bzNQ/bQxwQ+0+3mX9aP/9FF+S8MKN59408CnLedgCxK9V4S5def+JP9
oNnmH76LnjAyCJAVfmlm/ksTxftjGfsQF5bci10G5DT/16XA+UPH/N1f3NhgDY0tg+PwF/3B+AO5
AoF3Aaas2Lb2P/IoAELy4z0NZgackj0f2wQ/EHFqtSEzQoTDDAdaWg6EO4K2bbtkkI4jA9APGQ+8
OkP/kZnpdTG34npq3HZj1VAMCZTGVQi52Paq0YauDrvey6ATrrvjwYDIbSAL7lxA2o3soIPVXdm2
ZOFolj3Umaxxx80q2xYgRb+AK5A98Jn1zxag6LsZMPzLpRLeNUBev+k+1IMJxJcvjNGoEulxmvDO
6sFcaHL/WBkcQvZ5Ox81PgxRAyLJNQOr3Q4q37YTyO1Dar732hla2ND9d3OHfScih/qi1zdcBkXn
yQ3P/OGKUYeHLWCu8IXyu/GGCovEGcrh0PeoG0Atru6DobRANh/R2Yf0cHkwZ5fCEIj37iNgzhA6
qK0B0oDUaCO9ysYtgzxMADozRig+rgECW+0Or2vk3h0FnP3CalN+ybiuQR6hGQXADrC9CzCnyEOL
GhSiSrPikXJcCKbPGuARYekJ68Xr+1FFA3T6jKQDB6rdZdIFLrzXp5KHqq7n4hoKcTOgyZk9Qacj
U6CHDARC5DaQ/1XY6W5zaxpy3LSy6n8YJSMBJ04Z1rkLgwUGyoZZNSZ05w0AIYQlNp1S0GVx9CnU
+zoLpWuC9DG1ChzYAmgJkDavO0bzDUih2WNT+mKHlRjU7M35oexs6wWUdFhLG13rxFMhhwu9hUEC
rSweU1breMeZ+QgQb73zBz6ADFACDOaDvgqGHFgybgMerkYHtuc1nF5qM6u2JdDMRgAxExga+zqI
YxjegZwL57mgz0DfCxsQ+6APAFGOvXILkNwKXF0bNmMS73PmXQIiXm0akjWg2UGaGLT+Dp6tzXxB
S7PeS+hLfBc85W/DCAVXqo3TfjSN+dpnWXFtIIWEdg8zj3pvDWDGFUj4KgczcD5Y+TfFGwURNQfF
iWeJMHWhyVLVnHqBrMY6JsDB4w2wYleb3Lw2DVU8pN7cNgFyknLzP+ydyXLcSJqgXyWt7yjDvpjN
XCIQKyO4iSIlXmCiRGFxLA44Vn+beZZ5sfnAzKqulHVVdx3mVmV1SRPJCAYB+L9+nwFA7bUET71r
BmfERGXm56ES0Z4K0XTJnMr/lDZCnoXduhtziJgkSwNruaeAn19cqf2LG+r5hyhLzQx2t+yqXs+M
iFs1IB2tT3XJ2L4sWHtkchTywhwV/ckdivJL6bAbuMC2j322muTG7Jv0Rk0LrblKqIsXTfKuzqLg
pmO109uwdV6djSBgtd9tu5csMMtkYy71cqMH331p/br9Yddz+ciuiDoB7dHsUbfNW8GI+z5i5Thu
HV+NgL1XXkgzGjsKYP4Bdp+8+GZp4WgAHs7KUOhR9QIUNIDGqC54GZfn3DKXT4kxF3dID9gYTCOx
RsFAKV8tb6zuuzw0f/RTGlyTLJ/mHetcDZM3qky/GKwfN3HlCe4KjG1BbFgjTomp5dkysg9z581d
cSNhZFdbQmIIjrlfptDNjNFPeXC44mZxtXfIWWa+LYs0LQ4WdK1sNyEgwSA2F81JKWV+TVOzv8vt
QdzxYKpQpaU6YP06Y0lKgEY6acc1mGYVbWDvQ5H6ZykqVogY2sviNa+6KEvkX/uhTw9T401HUDhp
uM86cqsNK7/d8zLW7pPhWm0XqwRb+pHFqSA9L1EGJp+r2H/o5kwan9JSSmM/+mX00AYyerBZ8f5q
KmgEcTovBkVNJ83iGveEiifTbsDlRtXrULC4vmWtqFNb2wnY77BH1MPfAU8W3ClMwq88V1bePrFU
ZOyTsXswfSwz0Gmrr7bLKv+2i1r5yU1qn6FZdsHwGVo6e5JTbqyhfXowhUq2Oiy5jpeUP3f02s7S
3YER++YOxiNtk3Yzqix5GWuLxfBZOXJn1j5rFaPVvTcgoG5ydOY32Zx8Y/xoB32dN6mBUYlDX1jF
DRNX+z4D+ICZ+poZxo3ufXrnBUhiaHG5ITe+0dfbIqoejd6AJVP0ZMV+tKvdRR3zwngu0uIra9HM
Cemi2C8dKP+aK2ifqHp6MGrRHefZh5Rla/sGuOMjiCNn11m1e7FYxQO3Ivw97f112Klmm2Rbt7Zx
O7jGcuDygRLdgNzFW9IwEsp0RntIdEQVyNLLdO9nyatfdsnWh2bDZI2V722p5NFAeRV3bfNdmICu
ZOW6Bz/tpgOTidOtdrkO5s42t5ZL03IBKrJPGglwxQ+5e9MxY3sRPkEqQs28a+icejHvG90dgSXG
aq6etZtcLd3UByMXF0pSMTT71fdSXjxtfXYWuLrwglJOgkdrwVDLD+737Hn3l8JZjsmgriVehlMW
ZUcjrW6CxbsMQ3Ycl+AK7/IeRi5XQzhg3wj7m1QwAtz52Q2EKVpUHNP4JvWyIzeLtlEj6FYZh7kI
05spTO4zu/tZZdN9A+cIBcyyGa15gT87HtNKXry0oycgrNcKsHgsLAEVoTLk1kn5qDe5WXf2s9uU
ATOwpT3zYJnzkcCit6qXMe/Neqchri6H0m7TNIb2QZAuZ0ioeZmVI3c3cPuNV2tSRRdIAgduycY4
5zU84WPe5umlEy2TKWB7Ins7z2PAPpddyLewkyhWYMn52F+Umi4wL7j1mCNQt61n5EEc+XX4JWcC
aSfrIowHxcmPDaes27gwhYAS4UzeYXLDfNf7IW/dL8bifrIU4wVuyy246Qqrg8zS1tEu1IVxx54q
xJ7UH0IARAuTjVk0P46RUbYbMWnnNipm/eT2un4wqrLQ22GImhfPDvxtjSbR3LDoyQv6brdP897e
dWCQLwOItYsjuvne6tL0xWfh7zkqSnEvC8DCh9IJpzNcNe/c9A5bg4bs1f1cOtmJy09/9RvbObA3
XrzDpopm0A9m8ZUGofFJmFUlYpgitX/1wD5wducglxh4Aw7JPAfCZa7lPN0tUVU+iqhCugQLaW7e
WIVNaP+0nroEIvd/Jgw/AdUrGL+8OrkRPkGxKppYEcvCDisSRVnaM0WJjUTn6TGRvoieMjE1kLeZ
vIcqtQTFq85SXTzWfTO1W9bjYBrZnbncpYPQBnZwNwNVFpntJend6bvgof0yt4BRN6zqWmBwHCXu
ljDPT4nNNR1PPNZqUNqV+QIKRbCBr0XzouagAbHJvC2b8kH44rBy6AGqKPo7VvqqY9gnzUn7Az8W
FJUAW1DY5nVCUvmqrT66jMmYffOnFKR4rlIm18ekjq5tswqhJL/ukzu56cEOBoWfw/dvXadxrk42
ZN9YzpzjoRv6O4C3QQ2FxLC4cpIxup9xbdx1Y5afNJUFRV3QAOHRl/YucH2mR4AH37GDFhxzy+bb
87J56efGHDY5XAi5m6AleRCZuuZFL3wnyS7vZvYbcaeWkuIEB1sD6y0b5S7rquiZw1bFKU92yUor
fz67t+w7zTbcd7sMmlMFU9vDqAMoKjbEejHINNEvNTy8OsbNI6NvTE7ZNgAIp4QR2+u11OZMGi9X
JL+lVQClwfLH7EkrY7n00mHpt57qbWPaAPnlZL9z74MTAbf2A/TWfGc5UN8uLrnLxqgW+WgMrXEW
ntIxIIz6XhJhs8G5ujEMmxkXaC9tnCdrkLa4HN9sGO1cp/VO8P+MfWrp4JOOtIh+Lyv9O9n+D6bf
/lmy/fqt+pU0sH7D77m24/yFSjNYAMeL/ppP/04asO3VFMhwnQWqit29tfPxhw/QCP9CAk4uzf9I
qC3At39LtQ1rzdCZbMUyuM4b+RiKf+GN/jP+KKH9L8k2ykqG25kJpsbPAOavzfNeLpAvOZ7hV5IZ
HjPHycs9PkD9wWUO4WPBfTFM2vtj45rbwepRSsVhbdnJmS2sFAohAODZYg80sNMWzVGKZ6KvfGa+
6k4k4ec8ggm22vp0Xv0khvPkxXVU1By7qliW40huJw9kzuCrqqAt1U0v7cqK5QiSHa5AlqqjCpsy
2YXrbj56CN9d/UITgSrUGRmZkJNHMyv2ZsKbxq1RN1H1SZW1it6knTX8cL+r6M0z+lxfp54Ia1Mj
/XqB92WP8TKYBjs/ym3GfTckFXaZsQunh8mrgm7bDdMS3gVWOeexDFkH3kgTMJd9ruAKLM6DJUc/
NPFe5LxG3Bh16FTg2s2J4qBdUXrHp+MU48OoI+KeAWboCaV631yTfgLRDIFQrIy/FAQd0RKn4+zx
hl6I0Eo77oIZcmrUW7Ge5XAAQr2WN2aI3BdZ4gQ6LRX8Tma47QYqqSQeBokwlYyE5mwaXKWcIoDS
maohe0vtBc8ZwNNyn4W5H5Kbtr57w6HnI7Bjna+EdK/ha1JZRcW2aeaCxd+y0hojXt24B0cuod6C
BBgY9FjKEh52Y+Um0gtWibaz31khKghzoOQBSc78ugCCU3GTYhg5KVQD6YOfSfAywhqb7lxmbB8D
nGmMDMRpMmGlIqnWO2wAbf9zSoGp7IykG7zYSooKvPfQT8+Tk0Ox1dYA/c+1Er/6nuSJMcRNZcKR
Le2wsO4Z5apZA88mXxwjVp+dbSCi1H1aoMDIXd+t29HzNEEZsKRb97c4VAkOu8gEvlkJI3qnKLWQ
7UM3Yo1blDLYgHoL5An0g5h3UHT6+RQORVNvFR+eq7bESX0VQ7qQzdWXKujPIvNKe1ukc0RE7032
XOyKUoY3DbxBzvrIe2yGKbPAMDD3S0EnLfNt4tcJIwdmPQ8ny8Nct+sRylIUZcFZtpupGjl19Qg8
Ful7Rl7AsACu4d3YVs68lwFq9M91gPLwHmJgUBGWlPNyUg6oc3gKU6njciy1fV+Yo5jP1kDystX+
bHrfVGb5BqYl23OwUXRz8GTYffEo6Gg7p6jr/XkDWTWMtpTg2iDu4J2BHyxosE1EIq3sIIXZEw2z
oIRkfDvqHCrqFbZDt9ZQAAhuMmHN/cZJwiVEfzKNDnlGNg7tPfjcqIw5op0Ib0ojmvsA5OQ8bMue
GJosTGS+fmF/1Zm3+ODL/o2Ii6O9ztlCh6ljSIhD/IroTzJ3QEFlDHzw+GYAWtidVejzzEem7qyk
KiyAsqmjwq1gzFDfuA1s0K0XLgblMCWa8RqmlsEunFeAD7MmBexgAh7YI/taqvXInm11XLx18chp
PE7pPE3MzSCnMj1YyL4o5qATHLNrBPoUdVDVGGgGJgj2aOTNpH4tpWuy9gZ7aoQMpdxh3LXhBMnI
spT5Vg0ZzfUGYiDTEIZh/TBJEctrMMi6uhNBARbWEj5kU9yzABLYFykxHWyk1Rd9jAJ0fgtNRCZP
c1mPZexKh5rQplwZVccw8qo7d4LCrKwisM8J5tNit3S0+W+qqdMPYCCXM7XH6Egwi34R7Td/YuKc
g5MV6BsKrO0baK1RSsKRBRGPcaXktGmVu0B8JPbtHtuxRsuikihB7jHZmuvTB6UapwhTnsSUOeam
RV8w7/F2jnW5cTLbU3vNzfB1LIZ1zhHMCTDmNKiD2DNkYx55wnkRXLVCJIwPw9R/xKOwvJOeM0Xi
mAVwFWafQ+d71somoGebzxroHqWOe2w4LnNXSoQImuYsR7SaT1hEr7Auw/BeZG6H+MBNu2GTLIY2
wPRNVhPXXUsw1XqLXpkEjch/ZKIDjJt1wXQfFNaMr6cqqmemyOfX0uty98ZKBy+66UJqbjdUg2d9
MWQwPzVt5c976usO2o0p6FG4wNUNqBZo9gbm1raaG8UZ+amrNIxrN6qEjBPD8JUP3yVMzi3oEpcr
0M+cWMy2Ox2oqa22vIKmaOz1LPzxEAjl1gj08pqKsr3rHJeHQ2/KRBPmTlzGkAP5ZEEeLu3GDp1w
PJmjI7sbICy0ZSG2kL/YEoswCCBYwaUyIRFydnMONSSIzjdjdL3uVodT4t4bizIVKCLHqTT1FFYT
zr6N5S0ultlHvKTRK14HO1L+KTcUnMhparrwyh+o685G31rTF7jmxjvU4tI6yQL8zVazpDNfKt8c
nE1njHDIR1oCJSJGbUC3NCMoXjlHzn0A4tfbTqSqO1J1xl9cr8m7NzVrQMW2oLgu61BeZSZkf9us
hL1tBMvUf+IqnykAJGHbx8nQDOAghtAmP7e9xd0ZcGfL65Q6S7t1VBnpTdgMvX2siLm7q0Glmp4Y
D4RlM4MfChHfW7l7alsi6K0AbGLjMVzYkGAoJ7M2oeiWJM7mRVhHbyDy2ptD4QFlNGwmiiE1luxr
i2C0Nspr7eRIEmKVzxDAkuhoCFcReGEQ8I7jgN7u4OK4lc/wvX2iLwYXnLd+SZSDY6c1q52PErnd
grnpmKV1sPMhBasjO4hrgs0EjnZU7Li3BY9ld0xpIUbuWGxI3kv1KG1wZ+Envy4o9O8jo3W8Zeen
FFb7Pb6pdCFRJl6YODzbQBnDRZSjehdiSYxbBF5zcex6tJDcOmU25Ru7JYr1N0ZZ1eMn0hZhxF0h
M/2SdCamMGCVGfbCrjH1HHMpVSBGQr7AuSuWcYC+wfknw8OwDJysVtuGEXOsLjy6R+sDlzTafBC7
+QOj5JgzbaA8TUv3c/qBWmKuuPuBKqtT+wriILUPghLjDXe186X6wDUNjQDdVObg2WAGD11wo3So
smM7hmVyLyZkYbeLYuMf7JLjLC9eKCb1hQJWX+0ZEpT2WWuDZwmAv5kzLlmRLu56CnVynqcnill4
IOdBqvbTkk9j8zNLnWk1FelhOH1kFv9OskiySEz+Mc/tNa/evr0N73/f0vz4lr+lWRT0eLyRNLGa
zG7jX4FuNqg3oCgmJ4Xl09Vct3r+mmZheWDMyF/n/llxCmg3/meaRXq2Tj3RAUWW7kLWd/6VNIvF
qV/SrGDdDlmhV8goTBZEfhn1aUMY7tE4sbPXiJCkJ+EuKtpNva47U24wmyy8H5IJOW+Ky6v/1kyq
XfHvhWh3lmHkPBN1NFvFZXLCSp+QAzXqwTVTkIGBny39YVlE3VK7xjJUbhq7rsyfaeMpuR8lXSN2
PDOB0ArhQBe3S7iImGhtNk+yN7x7TlgrAQbaT1C1iz717w0A9ZInXAaCjrptO+yTiI7UzjEaDJ6y
z+z8LNORCnQOGMveTsnCUZqn6DIuEMa7PtZGoo1ryPzJcmhBcnXAD0FO+8UAeN2WdQsFCwmMfzTH
KqecSeye8cgDWhyLajISakci6jBCSc/leE3a7mRkRuZ9iYyJTGukZxXsJA+Q5tzOsKh3vA+LimqJ
exUZQ2rnnwfRZ8ExExovbdX1fOxsJJ89lG78FeDYprMnbhrDOg8jbLjWtHH/tWQeP6I+8x5b16ES
j2LANk9IDezqHjLgNN/hsfXGgy2Wudin45QVN0BVWyJEcNm1fODpZiY3su3HnK5s5E1gyUY5nkCu
eWbMguHMfHHQsrfumjzH4bQDn2OVHZp5um8ZnjBxkc6DIe/nApVjMlux5WdqiNuojbq97Nw+eSP9
iDaw8mmOu/IGDTQxqeusDOvELAUc26oMsu6Oam8Ed8/hEH/y+GvJm1Yk9jLvlDeM8qkSAX4ko9do
hQd4oN7JaTkedu1H0sy2dBa+8QePIIm1tklm3Xyk2ei5QG3PH+n3hPMXNYLfO61vbkTLi+OK6tRy
KEoztzlfiwqFVEdH7TRxzOHQboNQHsIUFxfnH0twND5mR16MdHEokjvTnE9xn2gvezJaYuTY6SuR
3Vqk3TmhjBMBx9rkuS3JXekKpfuoDKb+oBlzLo3YU56yn6spVM0Xfy1bzJwDlDDmvKOkvPEHsoKN
qXRirwGko47ux1O69ZOWET9Qu0BAlo9Huf54rI+ahPdp/Hjcc1rw6K8Gv+2pTAqWAzNhFDf1x0Hh
fxwao3SCH6wEOyUX4sfBMrk0KW/qECkSrzuK8LosYz6fi4JJ3pMtdS5PQHKi9tyjl5usjeO4nsJt
S++OzkdZqeGFQ6UCcSyNUX513FUpkSp+6xtan6Z/PwpWiFaCOJ2Er6VUXfjGBdP/dFXTu/Es/B7W
jwyd+bQMuUR06S6ZOJP2L8GuqElWUDLQ7W03MGknfjSphPGIJldPkKfbUD0SQ1jysuil6g4zWO/2
iO7M6A9uDttIbCWcSj74OcDnDMOxX25yw1Ht0ULIFd2DHhtQO3Vh2hwQcaXdj5RAeyWV11lNTyrw
0i8usNZvvauIWoymDz8jIW7HOEJDNUE2TB57rSsdB8RTF+iWeX72F3fNbjqRmvNJmdKTEbD4dtRo
hitcZxtRoWW4hM0CZNIrkjp9aKxS15fCYlCXFKwpBmTGfc6iiElZ6jno8on2pp8DgVu96Q1YdIKa
DvOd7/XDScmgj45+TsT8E0Cgkg9TZBkF7fU5aJ+NXHaE7TNjxjVSwIqIfewchQvQBY6/CasaxcG/
A4E/wK6roekfBwInhWD0t0/fgM7/dp+/d937b8tv17wd3sum/lN0sP6cvw48MbvESUON1UYv7HLo
/zU8MDwfQRSwQlBtlsfW6N+iAzf4i+XyT5EfWNCBPiah/hh3wmFMuwnSGpU9NoVXO9S/UIKlZPvn
2IBmAHM/QOqgAVlrgPDLnKFrDE6W12N2oKgkcQpPt8GUv/C6+1ZVFwpOoIRhvG06yOy6WTsO2Qqk
QF0kR56JQcfkUzG3V1MqvXf98sa3FsCYZOt0u0YKUHzRYLY7F/3Cxs6rG53bt9pSxWZoylf4guam
SccrwSzVR4fue23GI2WGTT4XP4aCFZHIfQ6zBj7ZKvK2wwFVUb5xu+YuyvRzZMlo27jLJwt2eeqJ
WBUZuo45feulPDBZwOaV/lGaytiw4T5vqOu+8ervTI9AxdPlLbEQxTTh482zjdgW1GeHaNjhD3/g
o7l13PpVzE2c2D86CosbmlRXVAt0Q71V1uF0W0q032dHfSpr3dCDcczdbIqEcozWR1qB125FK/o2
xZck6O85O56r4UfDAAeGx6srOmeTeuBAZPUazSf8SdvaSs79wEQ2tenzMgZ7Km7U/nrxlvnlDxDQ
D16SvgO9pyAiUgOY7BZpU+LzRXqYfwbOafTewwSN6FjTOCzSzxHdT+ncayCiuzFsXqfFv52w2TLy
+1P11BmS8Kl1Bh+0Q3AO+xIWJb8y0NOaNNo+LFO9GzDJbEvXpd3HSJXbJowfuQYOBk67DU21WFre
ZXaDGJtCsW3E21qK3zK9smqZCSXGsjrZfvoWuN5DOJ6VAt6ZC6p7VDrfJh2cdFgwuJY4W1PIMl7V
SRt2x1Xi3ypNL5JSpdP3yRZu5L0R6ReN22FrMyKzCShQWvXGG4aHURWxbs2dMFu1LRZ++2TKWBVW
0+04AKzkQ36XFOi2Tds3p2b04h5M556ZBUCs4RR36bUVGQNfZsRclxBZ3GWaIXKD8YOSw5k9hLc+
yZi5zZB+hUYp8do8SDug/UU3eQdL9DVr2najcIGtV+XG1e9e0Ow7M6QPZxnOmSvxs9PXP3rEhky6
Gt1t4o8MBDr9vkY1CLVtsf3xXCbLtacwGAcKOyWFyHm36Krb1LNBWbz4ZEGUWbTi62ve6pB3957D
P9kdMBOc3TH+gxn1MXtHC59x3TpqdyE1ztfi+SMczAfl0wk0iR+Sc5mKN7JcLKXuISu622Ymbo+Q
81A2/pQNwT43oocoS+87k+hnhdSUk+FtOIrOcuapkMr6vn+H0XtCAhm7Vv2qOXjj2vP3Dn2arF4l
BCaxcXcPpJRKnJjgswd7uxW/uwj/4WD2L3O+kLbIb9a2lguvkRrE+u9/N8Lu1ybWoCFIEcFxUQSN
d1gK/0jMjfzMLf8bms2vZKjfX23VtTPNavL8/OXVxsEiN8qS9BCEDUFZdE8f44mRPeYP/Nsh/66n
8apMcYeh/CEX6svfnTz/xRD6r9sVv788aR0EQoss8dcB8bqynKbx7PTQCPFWd0G4TfsLcfT2QKOW
R8LH3wKXZpSUl7CuLgajVv/8LfwyKvvxDmgFeuZ6bqyJ758/bthHbtV6VnoQ43h17Qrbpk95CtO2
W+6aRPw3H/jHBsffbTqtr7cyDng92wyYdVi7iX/352XIVnUjz7+DozlUgHgfOnHXrypN6o3FhmmW
rZdRfRQthVtvQn1qPdQOyQuS8yF8pcyCFAi27/PQMu4aeq/VcNMW43PYhPvBFkdHtreG4R5cGi/b
tuzjYJGYcHnU1YPzUC9sEespOLVu8aas/JzK10anb16QYOSkprn1onCnhvJ1Lo0QFK51WdqGHaxF
30Lv/TxE5SUJ6ccDIP7WOtFTldoUxTvCM5c/IasjIa39HOuRndx3LEy23ZdChTXPEEcd5GA9VIsX
d115da15w0RpfihTiUVk0c82A7RpaD+LJXziSRP13tPSkqDlHVp52gxbS9AHS/Te4Agr8SiQV22g
HpTb/1+RIZIr/v+/1uLT90YuTBhn/Ucc85//dc2/d41qfva/ftWfvomG8x8VrHUS/U//savhJ+Mz
eu+Wx3c++N9fIH1v1q/8n/7jb+8fP+Vpke//+z++Nwhh1p+W5r8EfAF3/z8OHD8NP/7v/6l/+/Fe
/sZ4/J8ixfUb/6gjeX+JaMbTlGccitCeyO6PyXjb+QsIOIo4nksCxuIJQ+l/1JEsmxKTj1rUsogw
f/eI/hEp8k0gUIEzWx/YLZ9X+hciRV7pT5Eidx5vgeY2+06W4/ImKXP96fazQkwssMwb1BlTsUU5
OHPSpUvIsGktR6NeaxHjLIhGJvpRPKCMapVWzo7z4EZG+ql3lpqJ087L2cKlJoKiyZtE8zx1ynCO
Is8lbkJvVDgFMjo6cU4yWm7txkyXCSeUMl2YUzTHqtseX0XyFW+7w1wKlQqaxlvsArWWO8Ngpgvb
bjL5yECQhCCh2UwwIAg/Eey4Q3OkMo+1DUeiPx5LMXQ+BiJuQRSWNWdaWHbYpNMgqdq7VhUSj7hV
zFi15jDSxr5rc/qBqSFHi24YCvVNV9XMxU6L0nxtEgHAHzeUWAJ0IEyBlcVh9pj+2szLmJoxuwxD
cKj9Jiy+Q/2sx5NtjrAvR8rmO4KVPNhXdZi53yqnaQc852GuThjQyi6g3yTo7XnAzbhxEbss49GP
LEZxVNQyKtx1jd1Aiep0zjarzP0vFv76zTwveRtXaumYdPPV7NVnm/ra0FK595IfKQFPwltEY7o1
PDWOsczG1D9iC436i9ExVH7NUxpHJ99s5mgnp2Z2HwtFpnuh5M9AZ1eP0rzD/zpP9KbN7hsF6y7d
Y2cugk/uFBDhqmGkKsdocxXsjZJ9gAOiemvZJrnTDdu2Y/4bl17I4xzAfCevo2xq61hEFtD+wEy6
p2LCk0lfPCvEea5DXcaWYy7j1qOR+2kafaa2KmjNxTbiKcrShVLmBPfNmrK9D8y+3vtq8IvYJCm2
9t1Ij3nv2ar73DIsO9M8UFHHjGY+zjSa7LG+WwVj4yXK5AAKpRuYhCxz7oqNSUf321DXKIQSywju
jSEUHDCj6EHAAywjMlZBsXcZtpj2oSMZTbFTRmq+j6ph48AC0s6LkzbEZeIVpruj8JfLn27OiOeh
V+ksXhbkckxlDbUlGGVszFl9gg9f53u9LDn42bSafVj+Mg3Ma0MnI31P8PvYZ5W2rcpjT07rT9c6
oWJqoscSYmPYU9Z6W1+Eufea8/v0eLRCxxfbRAfBfYEoyGwOtA8puLasNnqvvixzdBmFx8HBqMVS
K8JkGRhYfegqh/6bPxgaL4Rf5YHYJzIXEy8zJATviNwW3G6fzbRr2XhXlgr8OEVWCD9tbpfa5gc5
Tm/fCiZTKcUs0PdZgK2q0Mq2VcgkWrFjwNHzbusWvJmk0tX47rkiEsUJJBihCI4t1ld/p8MqyiI+
8kkayykX5jq/6xvSZSMiG7nz0l2yGhh3ldSWwwRMaVfjUzKKzP66FLVX33uYm5qvATnkVylwoiPS
7oqNMN0ryrYHgv+d6S1yuSltSi4HdtMbuqXM/I6bpbUZfXUaeuFYFSLWglyHBC9yY6rl1Jgnblvi
5ryJnXoZzViMOKVOdY/wbm2MG4z+GY54SCo3aXZlmTLXSrmNNJSniAUYHvMYvFijSKebhlkLyUA2
RbttYbDPwZJR230t5rCetw2WDKTBwaDJso0pu+m0R7q9UVHGdnZRaEY7sbfVyDfsqKJq56KM7Gfu
C2wEkbPThidTppJFRRDju+sgsuqsPUHF1J0bTQc79mzUj4x0YF7fR5Wr3TIessWnHuf2rbs3W6sI
H305DOON2S1zcJtYYTcfpe5n+5uReh55MBA9uOmNE17JZar5oMd5ap9xDBbNXuvSnTaRxVjPoba4
B66esMfg4PlJOcotjyMTuIo9pGvHvWOqcigjJm7ISmfxYyEjqnf+ONdMnQyu4hxR7sxcNDPy1k2l
o4jbmL0T67VnHgY0bk518XPKp8N0ZiBL+m5NGhYBdk2mft575Wfh7cAajneLJkO+8QgoShLqIPFY
2nbM+uTokeHYXnC9bOTCSNmhSF2rRMxcFsGpTKN+3ClRCuOriwKhxvIm625fpKh0DkMW0s1lqIYs
iz96uV147k9bW4Wk+wt7DOG2bdjM2TY1Y5dnP5Ih7hLKzVOMYMcxNpXHlRhT986Ka7k45KQ1Jxcl
97wQ+s4UIfk2xylD/82o5WOWUB6kL01Z9YL7I+x3ruDnb406T34WgNRb5ojQpO3HKUwTms0dK+m+
chwWY6oci4WbT+tTs2mZrhgCSpxmq8dv4VRP3qYUTTSikCxoqdqzzUdA7KLlfm6KTmx1z77yRpog
y7coW0sgPNgeIggnI1K/PFTGz9A2quEucBpxdZyW7Zqiq1ejIsFOiNSe6v/0FtR9EPvaXbZjxsjx
j8lUobHDFyFDyhh1EJ5Ldw7Fwaq1eks0WUec8tKwPWWYjRQ0lPyWoD/3LokKsxdJWXfY+ohS0xuq
+Sl4zsQJowP+Je6xIUJavsFTKfWp9ftR3Q52lQz7hUUNRscNx2jhEaRDdemREjr71IYpecjIuMVt
pdKRAixBtbpxVBHNX5jHtuufSrtIFxFLTz288pbqFvd6Ve1DTdVjh+/Tna8RG0ztLgkby+MZ2YQu
Yy2D7ezsdCjm22F0fThyTd991c6gh/08mR/s2HpRJ9+iu3dQzD5BDqikTQ1I2LYPOcBmUj2h7tUc
mOnzuqNmO5blFTvPXJS/Ztntakdl6a5RPhO/DGwUWGNcw2Rbxv1/7J3HruVYlp5fpaGRNGCB3gyb
7vjrbUyIuGHovec79VPoxfQxMqvyxolbcVRqaNCCgESjK03ss8m9F5f5TYuQUwlwHdihDGzJSyw5
nVw9xBHTn80o7TB9NzKsbwQcXzyhw1qMiovTtkmqpgM8Y8WMDpeiGxXv/1aFcV19K+675tu37vS5
+i9QQkgKjeF/XkIc/+d/vH0uyve1w4//4s/aQf/bj/7xH/BeRfsbcNqVT83QGa2+tRHyZ72gqH8j
vKAwKkmapeO9QFH/93pB+ZtIK5h281pkU1L8S/UCJ3UtCP6q16HiriqmiEwCiaVol89FNfSwlQbZ
ykDnxviC6rJRugPa1WCHCiH5Xqmhukk7XWKuC9JKGxrUL5RuOoajcVVKwxaX4sABMko/uAdVFkUC
Dd2S2sNJ4umLrKzgtcREMLMMTggT4i8jATXpy+rNSGmDaAsOf7Arvkj9iAWoFkJPUdTFGeQkOiWg
ku3eoDcWxSXMGLWJ3DlR9M/zYm7msDqoqfAU5/VRG8Lj3OvbqubfYmiVpvKWH3nIB4yBSqyuTHH1
7NP2XVMGN4Eo9ftRIg0pO31+1QKhe4WDOJ9wk8IZAoA+iH++xU2rmDbD0q8irpHXRga4024U2Inw
Ux9JaduU/nENyVCfVGT/YiHfd4Vc+XMepq/QVjGTlyppuBcsxo4LHjCuIQNOxsc3InDVwFCWdrE1
3Sp3TaIjuxQpRBZNfxybqGOOFtzmyWJh2tmE26FKgswppRm72FZLHKRkC1uvsZckAr9SheyqWD0y
ap5JXLAxVRuV2TOwFsh4Qo/NYf4ayW2yb0k/HTGQ7wXVajeDOHyPBLyg+1DWgBGrloNp9fwFd9h9
mtJbH6cawFGSn4yxUJwKoJuPjThIKtwOb3OrXyFmc2I4RhdntmRGARV+GL7IdY8zdrtK4Uaatgnz
5C3ReHBiJ4LdFoLqBs3YnJgMPwzZvcEpxKbbtqMAesYygiuNlgiFpfDARLxwuirUvGHMu00bzcAs
C3CFFrN8u2mGFM+4eLhPMp6faYy6C5NE2clqSiK5rIAAiiWb9DL3gNvV2wg2n83M/bEWxmKTtgUW
sagWARie830yr7VcDIEVs2oFHGAD9bngjcnT3B57KRheQ11+tmKmuzjZqo9BPTZXQyoZt20OMBm+
UlTZgZzF38pYqzyir+pFusRkGj0ZeTJfBWVB3yoKT+L6A3OWgQCWvIG3fUNuUTzgKCi5isI5Gxat
8+Uutuwg678WGr3LChADFaJm7uesM7gmOQZrSqPstK5VTqHUwHwGkOuWyfImDQgnzlESbWCPBDsj
S4onSQx6Zpb5G4oYnT0IueIwI3mNLTHf4rDdHpa2CcHQhnfxGCvXUWzmm1CyUJisCuNTOHL0gLUD
Kph4QrmR8OqsBBh0Lj8mWv25qLJvFWRYFzT+slGbTNwOrQptKIG4Ngdi/1mtKu0gdCliDlIYeQvw
csYoLdVFj6B8reICr4K/Mmd2KVzHHTzpEOBVIdQHKze+Bb15DNQKRLyc3anlvG8ZzxSJfrAslOkF
iItUMeCzAP7nq2kaHexgrVdDJxyrLWTHo9GDwGMwbDpBx/xWHJhIND14cTOQr9Q4CrAhbb7PUpVA
7qxzGE0GM1u9amzgL3hmy4G4j4H37oqlS6gexMIOe2F2YkzV/axf0aRlCKC9Gvh7cLGcGBdWFzPw
zm2lyiS9jEwiZLE40twFXhsWhtMbqupWPdYFpI7bCkavXWmo0YMkeG7w/+DRoRg7jjNDvLqFdDXd
yHWOtB53CTBz/R2jrBu5q96EWsNMohaOlVyfujro7aztLL/CtJZaKb4lYA1eHkjQUZtxLxTqF7Wi
nAjbWLHziWedR23jpFH8Pe6QATb1etqIoXKvG4tuA5xxhkaTXQuAgZAFz1Kp7WIxfh2jiGE58bQV
6DRk8/1Ct9XuqUSdNBCOeaCduiq4C/jDbVCdNYga8J4qqYkauaUYPbXaTK0Zz3cMQ/KtligPMJYG
lEwaMu6muVUS4Ztq1q/p3L4lHYMe2PG7sBT3QiP1dGSWJ2xcd3UWfGq1kQlCaz6iSkU/Vh+vUeZ7
TDKUwdOwvOOFDE4Y1uCrGMpBtFAMP4gl1Zfk1Sg3OQog9d1hElpXD6IEOL1wmwE4xAmTpkYex4cl
yR4ECePfphvul5r2GK9kWwbRNb6ON6NZbsdEuMkCw7awOM/l6YvZa6+dFt+1ZbEKJAhbpQV/lBYY
MYZwsHPzSGXragnPUMySO8CJn/Q47xlmFarT5sopT5DslFoK2EguIAu2zU0YhSa9JOMmFDpvGbp9
ANXSrtLxk2bK3ydTuVfl6HO1jKFTKvq+C9vgsWz48C6tcQxrQzyAgplvjHbUcO9bYGoKodtoCt1m
dFZMyqjB9DWuCiUKvF8DNL4Php9QmAiGZwL750YcpCr15XI6KEF2BSN330zB17Gy9NCGo3qnRAxY
wqqFXDkMlldbXYBInEa7PkzsBQEId6zEq1wZepIJupBdlcBF08qHLAbxJtb1W6/WzKDFNxVRimYx
cTHN72tddkFB8Y2k65HJys5UYi7KVPrIE7zw/LG+jnmeVaCGTiRnD1WVOqnRuXU5b7p5sUdt2NUW
buoi1wqQayS12WaQ4q2moMWGXPxSGMd0WdxwNjC9D9xVxN1qaE3o8hZrU8KDeG2Os+BobXvC9/A6
wSLHmyQNgoK8Vaup2Q+94sekVEzgG7+QpE1mpY9awagA9Px9EGUbUcoel6lnKj8mKFkk2F/RrLQH
09woVfw1yKyr9AcfvLmBpOhNeXRC07gnPdAmr4wG0+75JkAP6FJsEttxF6nlDsbCK4CXBwaoOMol
0mvVMWnE8IQmY32bGXBI1GXTCiPYO+GuUrotjoRfl0Wu7EwHEdzSNmtXgeiIxIcOptvQsaS9C2JA
pPKZN9bQPePmtQOTndq1YAm21S/fFoCVjhJXzE3a0s5EHV/KIrFs8IO7tu8D6mpaNRqfMLkT/M4s
T1g6MgCPbroBTVC6+E+GVtyHVD50XnhRwjNI/00RlREO1hY4osm4paWHo+nQ7KVY2EQxiL8MAyJw
AJImbI1UJZDHV1EFx16dhVsit2NpL5oikUtoDpgPamAZx0jqePk5wF9WVHBIxPV9DNFuHnpabiKK
3+YzxEu8DKi/oPMM/txel0zfM6tw6zTb56WJBFzurz04g2eUqk+VvOAYrvuz8RSm412sSq7aRk4Q
MR3SZWjP9yPEW7Wr7vnB2za8m6t4l5Xpldw/B5Z1QGD5Jm3ErRD1iPAGw43a0BFoKOFG0cGL1RXQ
Yhi+RcCZM4g/jYAmZ5GHtlJp+Ge2m6gOofs8iUazCeE/1PScqrFitr7Y1fikJ3djLTnRim/KESSp
Bn9kHt4YLfwiydHEz6kC3I3ZfBlFrzmgN1PrHHV4jaCuSU3uWRZZMZ20McGzM/PgRjlFqLlD+FaL
yDkg3xI1u6mEi0pTPpNtacZ4r1f4I8Ijuh8PFb6uUp67GjjobCJRJOqLUXAwRuWBR1akd1L2jE/u
FQjI11LVsQi/m1fiLd/HUZO8VtYdZWhtJY3ReJBczRS2gVLcTbG1UaNpi1OkIxBYQtQtOlmB7q+7
KvjxdNB9eVF96HEUFM12FApnxUEGdeQYQrLPsm8RUTjkkyukLwB87VxosVHWl6+6qe5U7RsAGgdY
LYFaJIGQNxb0C5Ln25pgPKsyoihzRwO+3qsmqZOQPRhz8lXOiOQ6zA16mzfdTP9jkmHAd2X6WODu
XayUDG3eaKDcZBE2HKj4SLA8ZH8wLEg+0SK0c1F9kNBCqMLrDG6zYixuxZjC0smywLyltRsyeUz4
20MTAznMd6SyIDJXQSPJEYTxGYcgpqqh5NWT8XlJMJ6r481Qd5to1l4WeGfmnKDZke0yrJhJdJxR
wikCiYxSBPPOy9LT6CWqkMmTrIce59tJKei1mOoaZwfZEcrwcYwb38y6G3jCs9N1uWG3Sk9FUobP
iDbRLFu2wBO3wbz4MICcuor8hE9KVovf5QQtvrzYF4J+FYYL814OFxPP2IX4/JwW0wuKFQaTaUMj
wzYRa5h9WTAcFC4PUwd/p6pf1MXYSFpu7rvB2vWTDGK5w1JiucsbYy8MRsW3QukdqHGvYDjdPsH+
pJjofIzkDqjmAKNO/cgowDnpAlggqd03jbXr+uSrWJgpntbBRqsUZH1xIoDAAcJSdILmkNMsN6DU
m909c4tDiEkye82+BABh0rnwqtR4kufmmIXCAGgb7RPOWyqFeGUbh3mmMwWsMBiPPd1ZOwO5XXG5
kA85zLg8OPApDsK0gjo7u5/uKWCdssvQa1rDK2lZUyNIwZOeDH+qk200oq+J8upYP+KmCP4EHdHm
EPWKZw7xptfNxpGLT5XG5U7JtAvGA3DPG+sKZo6vJPUzYJSjIixQaqSI9ER8raHqATev8H9VmHUX
0ZYhwNclNtALku8ZEOjbVFlc3SwcWTwGJIcmuX7Gzy0l0ZXrb4s4ryEPatktnHwC062IGB0XcGMk
454hnKdoInoclacMwvOg7Ka2elxg5qolsldR8FS0wUkNKVaRl3VjcndFv0ecSPcwdTFtHfUAIGe1
J6oBsnqWH43qpolGV+g5MO0pRIcGpSUSA729KkvLzYfiEAzoBISz23czA4OWzcSleaooJfnmynsh
E3xD/jSLEGcZuyHxkFLljubRwEOgG27YnRNH1DFR4woL3BiyHs/USHTUPTI8pyhtfUl7KeDm25YB
wot2Nv2LWbwf0tCfpcGjbEeqZRAfoxF+CygRDLtbZVOqX+biTWlLT9MsVzIRn0njTapg4TMr6Jf0
4OlQDYQ8mLRXzTIczJpebTw/amN26pRRBjiSPsTV3NtTphdOVDakVGWDi1IGOa/LMl6LDOEmnqrK
zcP+pU2pThpjfq6bvrnWwyH1Q53Wy5Tl35up8SWdDkq5fA/FcTuO01arjc+SUn0KIgvQdlu5qVFP
3lh1wakv4+qhF8kAzNIo9ujXw8TmGRAzGvraafJYzDPljJTmzCHnGBIas1ucpxEeGIjyOV1OqXfA
4XA8Yii0oBfrbZYrD8B+IeEBR7KXpjKfA4a8O2PSH1NNEg5Ae24LXMrBDhon9E2+qytZyFLivVUQ
xhtEOoDX2KUh9vC46ZlT81b2hH7Z1xQnZhskoLE1EcbFZjx67HprtCM6nzRDSgOKVjNT+tYc7jwD
v9EzxIYI/LVJSaMtDNDoy4TiBQ3HM2zS2nqj4YaWHgBSWVWMXyywaK7VYyiIzqoKX7jlBjU06zS6
MorpCOG8a0R+BEVaNfF+bvTR6lN1CQaDBR7oF2MvWQuDaCpJCXZkmm64L7Y0nuzUvWwesVJVzpdi
Syp4J7aHfAD//B0GaEho0kFgkGkn5t44Vc5gP0/qQ1M9Yvjl/n5f54CH9SG+X4su6vu1qBhKiOKs
NTLc1MSTKiZ/IKn/KWDtgxbpz0usEKt328nkICJusQSRCsqv19r9beTTZvTAzzq9j2aMI93q9uzG
u+YpOYjbFh2uS+9vxfj+7qGe8YMgOhpmUvIrwE3swPvtwe169XF1xfzfMCz4GTb2x9k0IdTThlbB
rp2fzaEM5YABueyIexlHnpINk4a6ASYg5W4V42yc7BMKVBd2STf9l02aFhcCPQywgeeGzq0hFgEa
eyxLk7OAuIgUox2kL11+pYvfYOAxEp/+k2uuD/7d64V4XQ1JbICc3SHYtlkdKSTvsjiw9DOI+49H
aoHBAwhIIviLaxoD7IxeNrm3dN17skMmn2FsQgY0OdN33TcPpEGO8fD76/HhovgB8S4ZFaML9/Pm
FtNUMeoyJSeZJDvI7yL0IgZh+/tFzoSW2RqwbJBH6zAam0gsP35eJZXLrhLCTncQePzh7VE+Ch6y
Ub6woVwjfb3wys4MnP5YENXbFXYvMSU5Pyf5JCTADwvdGbEToWJC2bk8GVdICOwVL70uNhdXVM5P
JltUUKdlHGPyIM897zrazKa6rrj6XKxXApit4HT2eu15deCENxce6i9XUGcApBmaDkBMWmGVPz/U
scu1ZljB1q0n+cp1taP95wxv4Wa1/emcnqvPHNW9tFP5l+i9rruyGnUsfy3zXNhd6sZMChtZ4WUK
QQZRrrmd0+dyEvZQvOzlWrgHEsln2+veFqIe8uczyaNata5kuHTz/daibESCYcpJT+7X3xp5xoWw
f4asXU/Az7/y7NamaZgqXULfynyEtr3pNw2GNnZ+XE1mI++SV8QvcYnVZCB/fNNQ1AFJ+/O7mCP6
aQ1wbMKh4hd+vqk8Y99tLhm+SR+983frWGdo3cBM5DykQnAYpbv9Z91Jb407FFF2oFqfhs3qoUXj
wtF2F87aL1/RdX9EXEvnoKH1s57+dzFQQRitpARQHcTErS+rJVpCTutk36PPoxs6iYc55sVX+Ets
WhflgEG74bwhSvHzoib2G2Y1Rqqzen+wtEf/w8IneDVCrndk7Bi+Iij0+61+tFPAmSYRkUwI2u/P
iy5GKnfjqGvOHBQn07zWkBT5/Qq/Bnr2ZcA9YXSryab2I1q+e5jWgo4po0WW2KxmYf2m66+QE7lB
DmyT+4G+158tV7twIT46oYZk6IrMt4WQcSaJLKKcITF91pwS8d85go7b02FvQcapAuJ4N4AxvYLm
24W9/hoW19xI+kGQEkF7nz1OSoraiAv2Ou5z3bb8ZZs6MJKw0iNuXSO+dmGbHz/cvxY8V48PIkkt
6B1oDrbOL1bmtN/DbcaFBEwfIStCaMQU9KIVz4cX890+EbD+6YIMCdscS/YJQvIlN52VT+v3m2FL
DYZqL7XRbvJ+OJT7l3y0/snawNLI2teIfHZPZlAcFpIbNDM3Cv6I2nN/FTmrD/Nyh0BM5ykeKfwW
jcOvv3+5P7gBP6Wc60EGnQqsGCP4X0zvcIaU0atigLL6JGp+5tNYWT2ZDaKf08L2fcyd7NDzzBs7
v9aSm4vfwA+P17tfcBblW73Okxi1IEIE/VC+OgowXEflq0vgP0Re/fz7LX/8rN8teBYIl2xVKprL
9Xitz3qhorZptbqo5X6ZnMDOGAfbaxgey/2FpT8Kh4ahU6QhxY4W3Nn3vgMxqrdGSthwEAyS7+hU
7Fa7Z6a1yFJ1PzJ9sNUXLtQPQsYvL/ndsmd1hTVq1irHve44v4KUtEf2yXAKt2WA5Kg3jUfC+lT6
hQPsjbaCt8bl7Ftye+mH/FoOr6ft3Q85CyW5gV4JdEP4FRDU+KCHHsD00Z28zqk2l9yYpPVL+uu2
SeTIsUiyVtWH91+8KDKR20mJlwirb8PlS0QPqVzQTI7tgjF+vRwrbYWmfPn9W/7oJZsAeAy8KkWJ
l/3zsj1GFwKCo7idandmf73UT1V06SB9lMC9X+NsayEweqPSSSLWa7temlq14wN5iwvQ2h28Rrd5
t361Uej5Ob/f34d5GYeXZBnVybUa+HmDjVTPYCmN9aOOlovLDN8TPGmDD5yPNK9/YbVfmhqcGQv5
DkDm5MmWfhaWl6mlFzxhobc2NWj9btamhozl8Zon/SfXOotFGRaQGX037Uc+rjuJvzB0wQkIdC3d
7gvX8oOS6uednQUiDpAInGI1B8RseE3I2m/TYQ191mbYNEzrLtRw68E7vw/vn+TZwTSFvBZbNJkc
FYkPgOV2Kd79/gF+kKFIsP5Ww+HVC0I8OxmShUpSF2SKM/m48WzSjfKjzr74zfjgZrMO5w8lDE2C
hPbzCZSBzArZiBEAyLU7QE5bvCGO6vbyifjgLkNgMHVZlEi5fumRNEVqIXsM7mZch5lSg0JVlIer
mpF1yYHlo+BI544N6ZD54BmdRWld6/MBcSjF4fkFnPS15wQmRfZpUV/OOD7cmUQLliJ6FSA9O3yd
GCk01BN2xiXO0fXjU5A+pk7nQeDGzgbSQ7O59OI+OIFs8a9Fz04gUo4tSHg2pYcPeXEckIv5/QG8
tKuzgzGmnYUIyborgC+C1W/Qn9gKkM5/v8yZl+2P0pQASJ7Gd5yDcR7jjQahrqqS1pnMtq4ppIx8
2ko+oOtt7WoFcoKIcZryEUybPYeemVHxdA5Qvou1/Jm74p8/RUdalq6MKaJR8PNdyICAmEW5trk3
xhfRW5vM5oPM0M1fiywGfNhabnDLuPQV+OgOUkX+Y92zhtCqTFgX8KWc1XF1vlr7pCNu3uX1xYp5
PYpncQtGHXUcXxzN+KUTpAYJWu9UtsTJ5ghqhpnbC2YrrugXaO6/XG6N/ugt/W7Fs+/AyDwHBVBj
/Q6M5UESVmnPHdoJG75AO9kr+Aqlp5gOgXASRVgl7c7cppfv6PoIf/czzu5oOcizobeZTtuy28Xe
8IZaKLANZ+0P/VmKANfaXUzT1u39bt2zazqlmWEi+Uk1cju565rhp3iD85WTYRB66av0Ubn30+s9
O8BA4FE/b3nY62cweQ23uTdgCtU8Vd/rXe4WG+OoXKrfP9wh4h1UtQZdgnNzLRgibSlBiXGiI9Ue
VR5e24YtbaKtesg2y6XlPnyRfy2nrHfpXbsga2WESdfKPapvJcAWO9lRnSH54TMILVm6q74HL1QF
W+3Syh/enXcrn2VP89RgMlTzKnVKDcmNayfcrt6UnW2i9eCh2Dheio2XNnt2edqZSSdoZ80JZ7s4
rjlb4jdbhgt+ubNOqDNQXcSX4+AHKbHCp+zvr1Q5uywoXCzMmlk22zX+318qmrAwszeBC1jY50u6
0dFLuVxpXNry2YUxSngZCtq5xAt1D/Fb9iSaJJkNWcexNrDO/MzpncD7/VfoR2f/l3v6bstnN0fL
CZqUAZqTHAO+44tv3U8u6SSdale9WegjpydKWskpPKDQX8sdOEm3ODHm/v0P+SFc97sfsj6fd+e7
QZyrqNYfQlIJJMjNq7tuhy2tbzlSgLVb6eMcQucY4d9j4Vx0lr/0+M/STgu/IWmeefzqJt7CTkS5
NHHTzZgyzMKgylGc4ZNQ3iFQ5V7Y+AcJ70+H7ixng3ItyOXaG6tckDJHjYM3k8pDW3LCT8Nb8ozJ
R/gqnVKfEYlSXXruH9RGPy1/Vk/jcWIFOC+s567YBRtla92pOHt2V/L2Uur2UdX3fi31LIbhIqKh
yM1aeEw4TEfs4n51mDevmcb4l5o0F97o+YAixbMUyiiLCfUt6q522Yo2IsboEfm/f4PrzfzNyVXP
glXRLBLsGRayRCw1xBYgbHTpkKzX8Jc1mLZAzBdFYABnkSkxpjoQ19uhbqB4Apyhv7Zs9YfwqPOy
ZPB2zuWmzwfzM43K5a9Vz2KSjkR70tAA4X0FswMOxdb3I5EQnBPqj0eJ2H/xjHx4Ht+teRaQxqaE
L9FA+hH3wb7wh61qo0Tjg25yL6UNHz1UmitrrSTj0HT+BZf6XI4yfT2OoNJGSdyYUXsdRfXL78/H
R0W68m6d8093XUZLI9Y/jv06wQD4qdopNXq9q9lX6C+vFxb86BniwEBL1gLKoZ+flojODjL3LLi2
doK9tA3waY+uQITt6+2FtT46/e/XOjsj1YDeQNuxVtrY2W5xI6e4XraWJ2JBtBH2uTseLqVe8hqM
z2/D+zXPzkgbN0OFpP8aswJoigw8SwdCQVOS86n34M+vA7sjZMu2fCi+oaPEB33wtRv5rt2Khz+P
7P8X0/1vjPjenQYXqZU/JVSuPudIqKA5828Pn8c4e89k/PHf/MlkVLEYwRyUsQ81psbw7u8qKNiZ
SDhHAOBQMIyVUUr5B6tR/uFnsmrYGbQHGVTxPfyT1ShLf+PPEUXmchLqJQbn4l9QQfmlWUIhyChK
MyxxbUH+0piBbpnK5jKD/IbXJL1BHpZGhPFQi/0eVEoEjyaJrMYIHQn7L1CwWogWHQZEYzeCn8Xa
qg59KoBFu/vxEP+l8/RfjfHK7AcpmbW8xg2a8hq42u9Ozr+/zd/i96fmw//+j1O0huU/rW4M/GEx
M6bfBK0VRBdH4+/aOeIfB4o5MQeNNi8h4c9TY/0NyVrToI2+IkEouf8llcVfeiUKPPC1wwYfV1Ml
eJc/56lTqAUjcoifUCvA71MdMr2G0dWEorLYU4p8s4MjRFHtIkwLIYLOzR6Op4oxR5pXjXnXplqI
kaTSoKLbfEIzCa4p6nhpY7gyAgdz6OLBphtf/t8/Uija/O4InT5/+Vz+23+/+3fvf7w/SD/+qz8O
jiQp6HIDxuG102kzdILZHwdp/SeYERi6Yaxqb7A8/nGQCD9g2WjNEBUYohKa/nGQ+EfrBJsBp6IQ
u5D7/pfCz89ltcAqMLoVFvn5AIXpRDWNys/BGDDbgcZTKo8TSHKs6OzxJtA8eQyekXUeD11xTC3l
9d1TuvnjK/ne8VxZ09G/Pp5/rcvleV9giZHadnJbDodh9pd+n0n34ohLW/goReZWrGXnWuuaz0FW
IQ6gu1AIEYvZCwAT1Lu622b8C2JmOvryTQQ72WeFZyGzUOrXI2oPo2puDYuuYfraw6YqwkOvLvY8
vf3+t8tnunF//fiz8syw+iGHGDkc0ng3id8S7S2LP0kKXJ4MDMqrNvl19aWQvhvTFZ6/+jYK3WW8
ESE6W9OVNd+MVuMY2ZXwGr/xv/IZLY9lu8i4OR9PnbCv83uDzjUaGE3uy8p+4E6GTtGG3rQvP9Xf
U5WONlSMXbltt8Wp+ERPFEUfX3TJ4DbYQniaCwcAT/J1miXY2pEZITMt2rZAIQXG8KlXXAv2m2Hn
NklLakfH5Ih7RKeirveMlIuDTSpkNHm8mqJtUu8C6VWvrrLssZj2uegZymMKY2cUvTF7tqYYtHWP
UE1moyOX9U47XIuVb4Y+llpztv+EinC5R09Li6+ryK7vBNyL2q0+QzThL19rRT8IrroZjXQ4Zfwb
ym06X9cgDQPH0LdZ88CCCJ50IMalFmfTwE+avVofx/xK7Z7qYp8igq5tJbS3o62kbqfhBh9sM9xL
aMcPO2X4qpfQrxBgHbZ56WOJm2Ieqc13cBLwi0ZV1M63aCZVb5HbPwJ219K7aDlpp0zzVRxDPYR3
tLt2dEKkyT2wwd2ToJ5Q/4am7arNNQrm/CXtMZiQ4MjXyJdBM8WJVR7t4bP6RfzCmAUXkMKAAI9W
bJsIaOK4/GkcGOluMpwgWMnSjv6lDK7NNzXKXtHe4MHiOiJM2/E+fplQlqot6XnUIV6GV22wmduH
Nq/hgRf4TGJYA/kDkaRWOMW9iw9LDr9qjj/jBQh/ttkAEec5Rd6ECa9mJ4ARDDfKtopxKApXeVr4
P5YnJ37uztBk56ceFLySXunQMa2ndvBruk3oz+wUL9tnj9YWeppv+YjNehbkU0dkcPVWxJfg5j+X
zX/dsPXvv+u/TLqUR51p9QfhPrvBNoaqIbpWrrCa3BdX0xV0nJN0kx9+f6HPuj5/rXaWwaM0D+gq
ZbXi2D/VV5AY78tP0X240bzkqrnKX+f7wmtO5lX5f7riWZ1CGzxbxsjsD9L1WlnqTzRYNtF1etKP
wLv22ZV41Lfys3mlPFzY44/c58OQe1a1D9nYS/A++4NyXWNezuvlfLW29Gxdxftpp++zh6m0I4jM
T/Oe6cAWISw/3XIF9o3f7/l7fuMqu3ZfHK0vij8cm5vuuvLjA0azsaNlfobRXnDqcCKTbCGG98qk
ppZg4/kIqofQOVP0gZwYcsaM+oJT00+TXRjsZWbLJ6uy+zcJ2tttPLlQ87CNqmHBJOD4JI+2guEM
onO8Kv1bo91Mqd/PiAg42kt1lDch2q/TsYO+g0lc7VcdEk9bSFLhlTUegvZIE88gsa7t+fuMnSXb
RtCS/zEBR+rRTbf17zrelJGdb/Jb8QQ3GUq7+bm+q6+sw0O7UVA1QwgYyTVGiidUHzA+z+z+pcGd
5maGs+rngh1rTs+SOxbAWNOWbIhyqPq4lbbBxFkgEyOUgEPqtn3om/Kmzvd9/c0i+pbVd+slbb9k
1WunYI0Do2XXQPxItqiRnMaD8Iqykpa4EqZEmxzzy3Dbo5v9TXxLTsoOLWPoxZnbfAnfltcRlYXE
hUebv0034u3T2h8vD1P6aeidMHcZ/Ao6Ag4uPCec0oNsizED/0/VeRyI9rsBH/9LfDV74Eu29ZNS
31rq+h2Bap3ZFhyB+YDtxvis3+EAf5vtogflpfdSO/YjrmR2QgPRabhEnfsVOper+6B9r60bnr40
Eh59q0M1wRk4K+Dxib2x3e3wt/dTQBDaqfEWW6XrK9+iHTA6pqfYsFavypoGXXUc/Mm3rsXv0c2B
qSN4idjlRYFsRoTBQSDrpfas6/5Jx1wQnRI3UWycpk589HaQZXxosnu2WO0swCUzFE1UDr4lkV09
z9fSVfipxcbaug3RU5yfWu5B+FBAcS+zEgqUA/NJ/GYd6rvqtXnlENT8lXpqsmkWxldYkTmqx/HU
vCa3GRN8Z5BXePEjmuWC4ONPhZJS96AhVRFdgzUBg6bhHLTQyt/AhOpHW7rDYh1pKuVWvIFZZRZ3
mukrd+JOuG0+J1fabf0i3c7X5lHwiNCecpS92kkdYMr0hRf7QWcIQjv4xfC14/owIUg6wf5Tt7P4
txMfzQq38CM/PRlOZb9Kju73DzrDg8ibt7X/OjlfJs/052P6NcGH6LX7HN8gYH7fvwwN4gU2tFP9
Jt3D3V3/NNWW9suebxbdFUpUFVLupmP+AaerduXJaUdPepPAQbkIZq9u5IfBgu2/+lIx00XjG+Vr
2dbnO87dxDc4xgGcbM62gGLSYjtw29SvSWOXL6JlG8XB1EdEKgYHJS6ngn/lt/fVSacRPm+Q184B
qJZHbuKyyY95hEciTnNHzROuwttYeCo/GX53HFCr7B24ouP3sXbwg8cPTZRPwrBpFV+cnFjxJ8uX
TU9jFvtJ9cKtCmY6IVvSd9Kz9KxsVa+DZmubm6zdST7Y2F1/VV/p+/wJo/Ob8Xb4ghrN1GwhUzc1
Gu52OyNkjRS1A7Uy+ZJAabuVwTBB4C0Ba21q0w0z5CgcEAPx4MbW0UwPPY6IkOanW03ZNoibdDdo
AS647smQcjVcmlx5uQnmKwQYl80kQVPaV8/FfXoID92xTfclxlrQ6I03K/2kC8/GS7ikr62IrGFn
B7EYOWJptw/h/F1IkEbwksfsNpu6B5w0kUMrvQ6ElWnLCPnyO7bJaUpsElQItTp274j0DDaksuir
8DI8DDcWzr9VjuB5/amUkXmwfL2SV+/gnM3w4mHcf8u/ma/G3f+i7suW3IaRbH9oMMF9eRxREkWp
9nItrheGXbZJcAX35W/mW+6P3cPq7tsquCDM8O2GHxwhhxNgIjMBJDLP0e6Uu+k2n0FkiPNetgnf
2x/R9/ahv49eq+EuA88JAFN32ogOY7YF3ElbajvAjh2yFjieb1Hmm4UKgIBNt3AXg7D6yaiDOA0y
ALniCFU/FATd1I/O7/aXgXLeHoki9MVddTftrfHdesQhp5teDWIFdhujG1ULVBTCTogRo72ZflB6
2/d+1AeudsiivfFQ/krCU18crGTDHp1npf+ZNr8mNSCv+XP7atwrsLjeBO0fgPWyo+V47k+t24Kk
FG3pA1y8zIEsCA6DZwCqhcWeso1aQYc4fbJwa/fjFcNRGA3g127zS0fmJt0abMuGHRC1Kz2In9A+
DeAfkGa+GFv72hy287ShCNsIskCjwLO1+5Cr+yI86e1dhQoN/RboA7gZ1SecnoHvZKFuKL0FbsM+
BNDjsxl7HWA7ATDTAWvHYxNIhgBegaPeDoSggI1BC3oUIXVwUtI9sA4HYzf2T0DGn1GeDL5TgoPi
BkTNW/c+fI9+ARPFBNL0M6DZp/y7pQB9odtnE8Cdgt7YmxPOuECV3w2Rr6CYSd0AftAAWAtoEYCd
6pvqw+zem+3JbjzEOaxp8qefNumddtXeT7A9dojrH7p+ysKr3PjpgvkHF0AzaJwj7nZq/QSWb4+h
FdYdDmnrZeMmZ9sENa7oY1dPenIas58qgFAsdHt0Flj9LC9On/OxAfnQLxp+w7YJuOojIEdvp2fE
xnu73TTwenLSuxuzu0nvjR19SH+Yt+xVL9+y155tyhf6WN7qTwvOqNo+J+CvClCt8KC+3SEmLYWe
T3RbVjsAeW3MOPPiEW52KFJ0VyNwehZAjZqt4R6coQW6CVhnUe+tvnRJcYpUFRgRvacEE3Y9f96l
dzUa1qbD9DMq77VH093lPVLluJ4MxbfuMYY0vE+9qNfKt+pOw2Y2e/MEfI0tGBxxuRzvh3cdoDvZ
BkZXobwCGXCUHaDbDwaZvuPF5CrpPOPF/ubsmzsUrSZ+GW5DXBPQrfHYvjnhhip7AvAAdrKX1scT
NTwXgOH5rtumzSE55NvqJ2BSsic0zzin7rG4z36T0huvYeFoeC5xDgPH4k/6J7kav4MgoUDV81N8
lb6ENyVocHQwcXhoL0djxvyrenFxJgOqDVsONpoGEMMNCsUqbN/AXd8rD1hmBw9zivcfdHIqsHem
/YmGgG8iCEZKpx8sJ7knr5ZnPMUOWn426W8g8YKMSVVukuaaAFkxPNa4LjXNszZuTZxy9gNBV31f
gMFpqyiDz2qyMch3tfrRZdlu6PLrzJh2uE676ivefXZj+efj+P2/yqYK4cc/QZbf/Ohp8af8/wBf
ECQvZ3eQv/Ly/1W0/+e/a5B9/DjPjH38p39mxmz3P12gf7u6is4+e+H+/mdmDJS+f//Tv3juLOU/
0aULsEEbFVvIXzm4Q/0zyUocE4iDaLFDPn0F4uDnl7l/XAstF0N9voRakdbjBdRo/Q54VAaO+AUI
xSOgXJyp44sc2JLq4lNgi3juDpiOld3rFemAtv/QmyBFM24o4n7j3KLwYzP1hnd5HK58/N/fwV38
wKSngDE16v0cZGya8qalzy1OIU3/qFWOp6PB37RuWDVsL4+33NG/+q4l5Xd2dx96XQWRbtL5IM28
Afj6bkQXu4lzU87il8tDiFS3PDmeDWGMDijqnKz3gbHuu+PJtOl2RMp7MHHyL1FEbtWSRVoW46uP
4YoEwISSR2oxNn5h1MhE9dsMwAmrPoLv6rL0BuBi+oCq4skA/7T7FikgGQakuFmrf0DqsB/NTFJm
L7Dk5aniXF/ISA+0mKEvh92BVWUzIVGqBZc/Q6AhvkQ6jnKDKjVkR+4jYPyUSMLOIZrzYl5na5wB
fUHRFrlK9lhGyNDpO8WV5F9EsjnPDidk1p0JsuPxpJCHcQH3kKSuRKI5ry4zsDZrFkRnOsB8H/TC
j8zrdZrm/HieBwV0RUh/WPq0bfToGhxX/mXRolnzPjuNALgCdrIPLMpD77yxHFy/gP9YJ51z12pE
eb2WF6PvTmjNn+1TQroAvHkr9cL5aBi5A60oxCdhgNtRxFZ5jeFybyMpnveqwlpuB4AWjZ974GO1
0SqVoPD6s3WTPAGeTlJCJex+GIKUPoXZKnUAKfez6KLNyZC7UEcHrCYDaXQ7/XV5Hb92dYMnJgIQ
IdqdYkza7O/K5Immr5flfr1joDrp84xBTuC0GsNOSPpHJfN1BqzPctflqyKU4XIuyZys7IBUP/p1
lnsGYL8pyG8uz/xrvzFcziWdimYh65Y93P24Xg76lsTP62RzPlmUidWqGTDtY+e2zB+HATTp1UrT
5jyysWNA3SiYNyAqzfQVrw5auyoAgmT482LSbNABPAYjyaKfKNTdsPwFDBcSfQss5a+edhf0JhbF
USY18PiBBx3roZve01qyLwgM3OG8ElUFthuOUIs6Fd4McgIdpKWXV3MR8fdBApUJn9WCB/gUOJww
QsVOQD2iv00RubfVGRiW5rPLyM1A5lJy4hNpafn9bOtsmMmAbofPcJxHJb1x9HcdcLPTw+UvEdg8
359BTLObaYY1iHodGFd466oZCF5VyRKLxHPeOhvjSGMLk0/ok8X2Crmf+nWm6XDeCuzvUQNG6mL1
D2y4s+sWBF/3l7UiMh3OW1XWFB2Q5Ua/At4vgNOKa1poj5dli1TCeauTZFrXO+noF/ON1tw6nW8U
h8uiBZcDtJZ+thVcBFhHU7irU7nIZ9jIhRfjt7gwAZI2kS2jyaYvrIcJOJNKk6YSbxB8kc1trfoM
EsVJx0qQ8JYpTxHaw3KJeQqMf6E/Pzd+UgBCvFWxEOOgbkP2p9e6XQ4wQLBVX1aZYKV5mCEF8Goo
Us2wGibzS3jWoK2cOue3CuiZNGDzIrpF1+CRtMefyMoq6o/L8xbpfPn9LCqgXrcNe3Cb+HjKT9LX
Xj/armTiIpUsv5+JNrsQfIVAaPOBomVvUEOO56gSePyXJy6SzrntCPrFjjRQi2YDEJAB2xeDXBYt
0on2eeKZk+a2hk5Iv1SHK6D4H8qq3AMbXxKIF3P+IujbnOOCsyxkc4KZA/B5O+GVtSy8fvpJ2h/J
SLdx8dNF5nLdl3B+3IOXsDf6ZSj1e4eu4uRtdiQ3MYH++SIzxazGuZwgujT3BK9Isi1RJJfzVEON
59GtYDUmuSbd06iu28UtbqsFR8Wsj+jL90n8YCdHIGdfVrFovpx7dnVb2wrDfHurBcQl+uHx5ndZ
tMAOP8iUzxyoNuNyrs268lW09yRgR0GNBrUlhz3RvJffz4QnaOufxuWwVxAF/FBlRbv7Ou2V13Vz
59yTgdSFKBbMgxW3NdA8w33Xr5w5555Nj7NkGkPjZZ1u2866Lptuf3nWIqVwrokul8qaTIjOgac9
7TQZ+pJg+7E4PwxBwzDbvdb7LuoK1Pak0Z8KeL4iyX4tEL8UMZ+vJRmzuB6XSNsVICYlL8x4Ath3
lrfby2oRGKLJ+ST4i1plcNrK1zvQI7mArpzAUV3OK8VzrumOFYDDTGinBdPIkLw3yVvU312eukg1
y+9nZt4DGJ/Nqd4DivuHEf3K5usuvI3Xnkt5gMgMlDBVu5g5oVdg4gO2IcC1ny9PXWCM5vL72dQL
JRuztoPWbT3R/bqo6qBthlgSXAS7kMk5aBQm/4yzfQqecdTiOOT3OKJqglwRIHmy9GRI8xqiL+E8
FhXzrOxCfMlgMZTLDDvg00k+Q2SanMdWM54QCImQo+oe2vLAkpe2XHc0MjmnbecSoL0sr3w2AQoK
R14TpJUzHhIvL69g5jzglDs4wwysf9w7ZnB7hfq2QxGlG4aS/U5g+DzOAokHLXFT2oO++Gbs96oO
IvkbPZG9U4hmz/nspDRjQkFa6jvTBBRqewNEraNF2W6dcji3nUKX6KGGx+E+/17RA0kendhfJ3r5
ojO3ArE5cLdUKMZGzUR5SI2HUXbdEymF81hXnxUzD8vKr0xc9/ppMFEo09cP7lAob+tmz7mtkzKW
4U/n01596/GCb0QFHslVid5FVsN5qlvPnWG6WYP8eox32C0Q3jdqGsS25NQo0hDnrpMK2sE+h/xe
uXHyK6u+jmRpGpFozl2ZGw8E5dcVCOjyHXEAbwUiExBx7VcpXuf2WDNjTp2UED/qoO+J6G8HxECh
brxcFi8IkTq3xYL+YuqJziqUBeKlCu/bqfpznWTOU2mtMRrRCp7avKMTD7F+kESwRcIXF5mlE+vc
k/TOsuO5RFgvW7qvkl+lqm0SdldUN63Mo0RqWRb7zFmdXKO5YzXYOaZU8UHoC1ooFMJd1ozAYnTO
XWcjdFk9jp2vOH21se0kAo1bhMrDrpEd4UUq4tw1sfqsn6Oh890Ce2qrBsUIVG59eBw06tuWEUuW
guuH/ddzrvHRUnGmqMEyGjO0y9o33qIH1OGiOT7e0OsoqK66HhhzyoaBJkyy6YpWhfNiV+nRjk0m
KC4ea1D2TCjXdazt5VX5eEn/yqw4R3arBrx9Fqt95R78b0DTHIGL2B7olerVKPAEJO5OBr4i+BC+
vTaOjRrkZU3rG+N8PSSo+1V7x5SsiUg459JaWJZKE8U4v4XRqabzdUs7yQIILPej+/RstfOsBDgm
y2qfohS4QZo+cAfJ7UqwA/AIyE2coBwjCltfb+ytbj5PyINo3RFvc5eXV6QVzqPR56w3s8OYH7eg
MnTRa0xl8Ug09WXIM6001qy1XVgzP8xPduyHCkoz9asIW/G6qXPOTMASWCpDxXxD69FuEW7B4CoR
LZq69nnqhR0NujOqpT/GCzEgQJGdp6k75eZai+FcNu+r2rAy6KYqf7MJVYyWsxnRarNOM5zL2kkf
2aAzb/3ZfA/1O5QvrJLLN6IZaNrKtApyleYhJw9lKDFCUbj8aPo4MxVqmxTofhA8eN0uuQPpzsFE
Q8E/AIdQqSgFkhJ4qsrtvplbgWkMbWh+Rt769jRP15El+QiRaG77pah7mmtQd/t68maDac+KH2b2
tE7xnJdGtkPmtAMFasvAxljFR6LZ+8uiRdPmvHRG3RTeimYA77PvWvGjbh+ypJXYoUg256E5Y0yh
NGr9qa3Q65Hte3ClzkovCbuC2PUBHnJmNU0zT42SY+p4SveyNAd1t7XuuvbRCX4mWu3BqNkUEN1U
7030GCJPFJJjLfVQQYD5eOk5k58kE1IhJuRn2nOVneK4Rhk+OmBA+7pqWfnCpS6cSJfmsMYuAehG
Y+8SazpqrSWxGoHq+WIlU+mLljUZ5p/vZ2vb/i+xif/fwYmvVAI3/RzX7QyTuUeXDM4b2VZfsMA2
ke/66D1BNe9y5pCh+QgsdKmSPN+jlNFsjTnDOlTlM+vRS1J+H2SP7Byax7+/ZRn0bJGVThkMakBJ
C9D+AuzJkNoJPer1aJdSDigmbweJK3AQBf8ei3PjcFLVISTpMhZ4pq7UA1oZwTJ3YwGOtZG9X4hW
nfPnamwyN0vxQUW9c6u9LgMOE8nltlsT1F9qrUBuhEepmTk7zZwlfiASzW20Zdoh3UiG2h+zK926
15E3uuxgH1Hmi3Oxwm2yjLk5U1sFh1U/vmNACk+hcHq3oDgPG5l9Cp5+9b/qm2IlA+8rRkkCegAR
9GE+Lriw0V4GYvn1lUjni5wSEEE0o27jnm43xymejmbJ/GSO9rFm+eg0l51Jlov53+rS+YqnmgyK
ns/4kOIqOhR7JwAhlf8/YDr42pN1vu6pqoDzUJTqoijI36ZvxHNBbAEcXTS43YZe9pruZVhoorE4
x67SCb5WjIAqRUE9aY+G4aLD4dtlw/p6awAlyOeoAZauyBmdxa7Axtx0zqZ3r+bxLYq/X5Yvmjzn
xOD8tLXCgHw9vF6q9K38LZG964tkc45clOmYjR1kl9apQGtSU11H+OvyxAUep7ucL7PYAtkrGoF9
93HY2QsoMzDixx0YlME1JYMa/TpggNLqs/r1wuhr7AilP4EEtkuYp0vrlAVBWucro4pZRWFOig8Y
PAuoXMW+PSEjAFxpxGjJ25Ng+nx1lKk3es2sovYZ3hG6XD1Zo+xZSySaOzun1kQYGEdrn7i3BC8g
/fbyuorkcntwOBRF21NoBU/XdnIf5ZIay49ryRchhy+C0pK5ngq1b1G8jaZAZCE7cCvYe3TooUMS
Tb/ACFTBR1qjXRE2FchAxAUOvPQ8nG/7qZu5ibNYkI02ayu70yzkY9S7TlYOJNIX58AkTix1NPFZ
wxy4bFdnEtMRnFeAs/R54vAFLUxL9FLU2wXRMd3Z0WYhIqJ3kce87jDeXl5wkSPznCJFjotSP2DF
C3Tyei1Au90bsAhvswcM5MuitEhPnCeDBQwP6hlG6Wc0WHfI4QLTT/IFS8j5wrT42qi8cAGtWmEN
Fj4dDZ280ZGdSgAvoFdXshyC6fM1Up0W1SFAiJGZcRGk69BzwIJ8efqCMM1XR+kROOy1JZAy410r
tnZ4VUaryvcAmPPZhkht61GeRRWKP8vNED9aSurV6Urh3L6r630Jw1GYT5Knyr5yxse8u7uskiUL
+NWCck6roieAtCqCm279snI7MEhxyMP6qY+BMT2BlFzaMyFaV859x7LrU8AV1kiI+Xrlk2J3+QtE
XgXUqk9xp3Z0oiUtTkBxQG9sMOYQD6+MN8DZ28tpgUQHUr5cqrbLPhprjAIUiQAt0KdhP++KY+Zl
EuMUHEht3m1pV4M9mILiB8nsKDuY4SmLb7vqfmge12mKL5ZKaRNHWorFnt9ZkOeb5JF4aCT8g5NE
tyFSKhSBTVnL72f3P+a6SsMaDBNrfzL1RqVXmnXn4iXPBnbGVErihChs86VUuqZFYHtGh3a7B1L5
rvRzr/c6HHz/ZxSOgqCxYGOdf01WpHpsqLBbxx5vzaG6Ao3cLtVkyy4Sz/n23IYkLIcEyRzrtUXT
MVOve+f58oKLZHPO7XZpEVpUhezpLZkfHHZvrDxN8wRnAIlpjCmEH9eWe7Q7tO9r3VVsM9niiqbO
OTXoVqwSfxandg/2rXPsruP9dBf/mT3iAwR3m/kyiB1BYOI5TxQF3Nb9pOFOBk5mXGiyl8vaF5yH
+Gor9Oiq+ZQjNTFp3wBBUKEop57RryM75gnk8+VWtRN2dpPC/rX7+XU5TNgA5ej2QGD2Vb/fFdiT
Y3/dg7/O115FbKQktjBYOn+rh/ca+DPtn8t6Eiw1z3ATkioxwfBW+2hp3elWc+10IIIcQ8lLkmB5
lw7ec/8lTmSgWgY5dgIIC6pemflKwZznGrOTFJo1Vz4F3II1pJ7Z97Jz1mLmX2zLfNGV3rTIIc9Q
dxwsR9IFwvgf/C7Wgi8j2XFEmuF25Br8NPZgY5Cu3bvGvpNFZo7o919JOd3knFeLnSmOIxyoDb/V
tmMAjHQ0D+fH8M7Z5gFBJqfGeRc9/rjDguxhCdjAhniQcVKJDIq7L2fJ0PdJixW3YsOL2ukYk2Gj
jbMkNonEcxt1XRNSDzVCX96XOfDFph9T6FR7141NycIIRuBrssD3bDhVhMjhutdmBarQl7r/dtnZ
BOkovh5rjrK+NmzoJgkW4s2FzGdJR8mu4aJN2eAuy0lm6cPY2ZC/gNMzIPMQUNpZmwEFp4Auj0Dt
cflDREkFg/NrqGgpHMaXzO+4iuwaELGYPkhEYVn29vIYggjLU3y7RRG7VomPiY1dkuyL9m62Tkkl
qaESHVyNxS/PzkkK6w065BDfvg6A8AF3DpA22DN4bsBALcukihacc3JStW2XLBtpEvQBPdYHGyxR
q/MuPKQ707tOK5QBvkauwHWP+/5l1YtcgPNhDd3/ZMwx7XQGpU7+OlJtk42SrVMQ+Hh0fQX1w01S
4IrZg1l3cADhVaUS1xWYzF/1WaxDiaaCNaWV9UBjYFoltQ965V3l0t1l1Qhmz9doJVOmxkgyIoCm
gLtqraB2a8mWJnIqnXPfqVVpkigmQOo+WJkz0NqHh4X6R841J1hZvlyryNu0SCimP6WHOf4+KTdW
um5d9WXIM4cqcrwuxo3T+hkt7qx53hNQia5TOuereWlRXdeQ+OjwktXEgKKD2VwWLbj48Rj0U+ZU
YezAGtPovksSYBqBv+KHab5kVPKqK7IYbj8O2VAT1cCOZaQuqgtiDYBZ+SxJToiEc55qUmq5aYFj
kOLk+1JzvDBXJMcgkalwOy2aaIumUuFMCgOenr2vjMHTJolSBML5oit7UBu11KfKb9oHjd4RcqU5
3y6vqEg0dwGeuwTcaJMBDzV+xXgHMAy6mVH/dlm6QOF81ZXV6S41B0x8Vl4ss9+iYGe/TjK3pRJ0
h+ig+lved/ywu85N2V69GNoXx9kPbp0zx2SZ0aj2cipYMqwaEP+Sbbw1rxcSS7rXZaMIkpMfzKxn
o7i6jctojVEagOQVqKUxfqVXw1ZH8CplTXmiCPlx5j0bRCtsMsUmBlkItOgBtMH+BzvzDjCT68LY
Avl/HsaMdszHusUy4PDM4n2c+peXV2SWnKcytXaK1pqwN0XX83RltzPgNVdufB/cx2d6USjo5BwH
VWk9oFtpcYyHbhNNp0RWgiuYPF+DZZWpoScOJm+Mnq7WnjFdqa3MpUTCOYftik6vjMxBrSeh72As
3uaV9QgY3HUhkq++MvuGAkW9QP5WH3+4eah7TKWTJByI5s45LRguDXUol7nbpzl9paEfVS+XDUYQ
aXiQqaKsNDpm2E8nJehpQF1JnBGdfD/q4c6MJWu1frbw4OibjwXe97O9dVec4ucysPYToLIlmhFN
nzv6zmTIQuysSNlOOys+jaPslLQI+CKcfXzW2fRNkrVg8l70cpwBM72wxswPS+YFF1uU6EhZagRh
8yMGnY3Ts2SYOwdqWvCNFzZe62phDG29eBeCZOjyIgsKnXW+JquvABSSKAg3/T70LQ9o79uFJib3
xvuPk99vOTWp4DLCV2flKmBakhlDLeRMC2XtsDf2+V56+1z89YuF4cuzorKLcLCB/OzKvl147Gm1
SZSNCYzAJcvAUEGlgRAP0M8nWSuJoIYTrF2fo3UTTrlNp49vMo4zqrZGsNG1u35n7P/BbC6rWBE4
Ol+zpbJKM5wGjq6Vpw7VrYArXvm0ypN3d63eTAPBmZxMxS7BM5CuUcmuLJr14pxnNqxMDiohGGxY
M09A3mfqt2pa1cWjK5x/Z3RKjcGOGICKkWww3+zyVyurPF2i51eWxO3BWpaUpJkRsu361VFeWf1T
Vw9OLHkJFkQmhduJlQqwn43R4g40/GiMcFMosj5w0eM/X55VpXiibYZmcbFpB0Tat3iPbqHmuvRs
eIGxL+7ra6Bfoqj7xb6TnVi+XmTQr3xe5DkrlYRpLhIl5KgD0HMOn/VOkm77Wlcgov4s22qdqjPT
FsUj+n2sHxxLsgZfrzDIcj7LnTO3DtUUNk/bB2K/KdVrkQZJMUs2H5FKuG3ZtpKY5DpyeFl0cvSb
cUb/uWRbFiTZNB6TqqQ2qlyXNUZOZ4vMvxeNnhP8g3yxfhsAqLy7vDd8HU9BNv5ZRyHudWbTdqi/
Nn7V4++wZZ4K5GOaXaFF3ZvzTjLOovO/vU3joaqyeSqMcuxqP2VTDe6Nzu5+JLVO3Y1R5Qxg6WQe
yy1Tp6iRjCiwKh5up+1JA+JhHRVb5bQxzDtaygr+RAvPRQ5qumPUW1h4hjon8lqaB4M9Xl4OkWg+
bPSoXzMVrPvgvqDx1ctA6CGNSSLh3GV77EqqaWBf9jtzr5l3Snt0+/vL8/64uXyxvnwBWGK0wzTk
UedXO4J9GQDm24WmNvcLPNeD4gGVwcq29pI396ht6uvwZt1TgMaXhYFlaurjCgNnrh+b14Cxb2VI
HoKNX+NRsyIjH3u0Gy/NG/o72F52yS2w9h9nb7hKDjhk7K2VtsqFkpE6Nk4ZWPYpvKnYt17KJCly
gsUUzvZm1IB31Bo+vgAw76f0YfBxm/XGBfUaXCsHO1j7CVwgSWtdMbQa69C5uzkJcl2yOXxptI7F
N9DMmdZPTdY7Acv7vQH0l7AaAk1rJeK/3CMgntsjtBCplmQoURZDu9uuBar94H5rFX2PPtk1+wSG
4BY3AipBlU9KckwM/doIS091k12lsTXHL4jnlriJh6LRPwp7gFc91cOWZekWdecS0xQpiFtXNgBe
tY01ANmEYZBnj6x+1BUVKA4ZeIYuBw/RENwpL5qmoopyNTkOzLqJX/RiApR55yVZKVHRl14AFXEB
W0ljnaiF5gYZgPhB7DKVm1RJ6+3l6YsslIvZtj3jQaBiJEgooCOZYRySkX2bzGJ/Wb5IPVzYzsHc
S9sCK5AYbgIeBHNbtmypPQNvhRQaZTnH/RW/QVPJne+qWncaOENydLVfNd5MNCyCggJSame7uLzT
csVzwAR2+YsEGuMvcawYI2tOC3osSgqkGhQC9mBZI7LGXoHC+PuaMuL2HisaYps9X7Xhe8G2Wjg/
gB3Cuzz/Lw8zC6fn56g6JEbURD1WPA5vifs9mVucYu7H+FjmrWQIkYqW388CtzpWLMyUkgQTAb1V
m4Haq/SGvJHYlEg859VENY3WUSoS5KPmqRXxKrSLO060u6wgkXjOo81oGq0ubkgwKOBhGZ1Nq4IQ
DvQZ68Rz/jxZVRQBbocEKCrxNA0kNIOxnaTPb6LZcw4NJMWsnPH6HFDb3qmDfWURkMuVheRSKzJP
zp+dqHXHYpgTcNmNXh86W5I37abKmj2NRsnL89cRz+Sva7GN21BsqvGRJvWWOc13amt/LitfJJq7
rXW477fUBb0dUeqfAx2tjaWDyOCy8K9VD3T9z2ZPEjqquYKVbTNwdFBt29HQC22ZXYrmzjluzKrQ
YaSG+AIUMeDJ/M7A6H156iLZyyedeWxodr0Zjz1sniZXVpUFSbPqpgnq4GXIM9FuN8dGW2DatEyf
zRFwSZZT3QxaLDm9i7TOuWuqOoA4b9P4GNfUp7EDLjAwdbBZ8g4n0gznrsBhieIOjb6BAi4YvJ1v
a6tfFcdMvnGGRnFWRUBsPbbgN+70TR1XbfWt1/OIfleaeVQkCeGvfdbke2dixSBNndmIONXvsaMb
s7ypp2929L7Kdvjbk8rw3ASSCjdIiftLr6IfFPSi60Rz7mr1JJ/7HsovC9frWLsvIn23TjTnrErU
x4DJtxezacp9GCnfWV3I0lwCm3Q4VyWAEaekSdB90GS7cjA2dktPbausMxy+g2Yqa6sd3MYJNKLs
xxAsRD1S7u7KOMZ3yihhqyXhmEXHuFXQe4hynzYK7F4Wa0TK4Rw2QbmyZVchCcIeTwYGUFfS8RAT
d7tuYTmHtVxrinMweoI21UQWyK0G6pt1q8lOzIKAwHfJ9HlZlG3J0qPdODeVEv9wsN2u20F4RGFq
DJo6aFZ8tCnzZtrsR1qjw12TqGZxm7/PySBM/xyKOyPPS9Mt0+OQJwGpx71FRtAz4kEldp+y4qiM
rSTkCNaY75KxU1dNdKdyAisZvBL3unR2QWk0SeKCIKLxnTJqozXmZOBe3RRWQBPwF6s4acZRdA81
rELTdky+Zwb8zo2q9DUMqST0YA+pfkiHGIRV85Csc2R7Ud/Z3hgRICOqJSKzEQ+eEhnbCFx1Yygr
EBStwmLCZ+LtECDpeWdh6x06z8zjo96/DebK84jN+bFTaz2QF+EIlRlm2xGlZV6lKu+XvVg0dc6L
M6YmtHY0EjRxtYnBOYgOR29mkb9OPHdK1ssyGhIK8YCk9m2S3Wg6HK3sd5fFC2IE3yxTZbNLhs50
grKzbyyU820YbdZphu+S6bQ2DKMUU++UedOn83boVaCasHWa4btjys4Y1TTFlgv2+t3ghngY0zbV
sAo71jH5rpi5TLJiduFUJSqlolg9kbld50x8J0zThm2Y5QYJGMsPSPuAnLD7rfTKy+U1FVgkjzOs
2ngDUGaID03lrlTtfWcp3wA2LInNIvGcryZ1nDapPcXHHKAsdtrskwGEuIrsnVNgkXxDTGmSIS4q
ywncHDAdVnYMQTO8TjGcqzKaUdsaBydo0WvTRmwToqXHNmUAYSLFcK46qlVjkgLEo8jcbRVS7fs0
BuDOIHFVkXjuQqvps9aBssINnFq/mktQ4tnkqslsiTsJdiq+C8aleqpaVu4GStKc6g4NZnZ0ytV6
U/UyQgDB0vK9L31TVorjQEHLlTytAeJrKBLliETbnzeQulItk9mJG/RgY1VJtWu7SqIYkehFYWd7
U2JVGqnM1A0Ga9qOmrqbQLO+yiB5uGHNqGJWttB5D7rCOAP1Kc1u8lhblXU3+eaXqEsBJU1rNygW
7DeQbYO2DbfCbTK/Xp6/yGa4jXVI86YDRpCLnCx61nxLGTZttK/MdekVvv1lLLI6dwwsqhsm+yhC
te3UJyvvDibnrU2qsCzqoPt4UH/qoborIuX31MhAsEWq4bx1zmplGFR4a28+0PQO1HibbroKZVuI
wCj5zhZbyUxVT7G0Q9d52dAHTbcKmskx+c6WRqVhSO0iOnZ08Ju0DpjdSOxdNGvOS7NKjxit0+iY
901TB5XZoNxnthpirPPVv3pZiswCPwvUkubpNjFVPzVriWhB+OV7WPIuRtd10yB4xTN8tdzikrJt
wO1z2ZVE4heVnUWZlJWTTXBXDvqpa+7TOCZvcaqYT8WQNM+Xh1i0/MWlyuC8FSzOQzmPUXSs3MoP
wV1tDOVDYYVorRi3NaipLw8jWmRul0X6Ro9xaqVHxQwfKosom2LOZTk6kXDOa1uS6JpKnfioVagb
rt29LT3XiERzHjsiORTPBjxWK43p+2QtXSFIcTWSYmTBAvMNLTqNo9qxMfPQAom8MnttGe0LV9b8
IIg3fDNL0aiGGTokPhYxPSazedMP2ql12BXLzHV7LN/T0leA1M37qQoSJyq+j1OrvcWuG66p7XVM
vp2FtDhUtno/Bl3tzjdtSdVdZmS5ZO4i7S+/n7lXZLpz1BjYqWwXvN0uPVgMeYt+FbUiJs95r4HG
BAALUXpkubYvrclTQbFIoml/2aVEs+c8105aFJznMTtmRb8vtOHajAxfwd3ksniB5fNgw21rjGHu
QPzYTZ6Ou2VcKdvLokUz5/w1NBtHKylEh6TbkrL1cpvsQUS5LmrqvM92iT5oRHWDEt1tCJ8H3VYA
cC6bvUAxfGuLko9x5ChqecyHiXrhjNfaorSeVqlG41LGyEMnsalRdqyJq2yinJCN1blbLe0kO5Zo
9ss+cGbzc17Hjj2bONET0M4rJOitURLjBcv6F6pwMlgJ8n/lsdKbY/5/ObuS3rh1ZvuLBEgiqWGr
nrttJ3acqTdCbpJLipPmgfr1r/oDHuBLmy1AS3tBsYtVHKpOnQMaR8bwXRUsiX26hr/9/83ME2AV
hqQ0mKb36IHfWA9F9Xv2+y/3Le8yzO3/b4aXLdQvggpmHycvAQ0ylnvb+yM7dmG7qWXAs2fC1C/P
bA5A037MdNiJjfFjeLTRf+9/w5EbtbtaGFHwYihZeU7Kb0PwmaGvbfRQ5OdQXatiiXn1Y6ACSG//
10TMVKDG04PKKmnxvjQn0OT4irz50ZvVGS7NmRqrc83Uur3f7nlJNfNCVUNhxoC+y0nCTfzRb9p8
YVEcy213vEjeDyroYLlDuJVkmgu8G9tuacldo1thDOniHLCWsjzPXYkyXjblBvWBt7DBuUa3YhiL
Shve8OpcVeEeh/HBELWQwnf4qg2YCtpJz3lclOci6fZDD+V9OX+rsfg04ejnfVd1xLENmho5EUZ7
HoRD08GyAim/Lv+p81Uilck7cfX6xkEloqk8Y9UdTR/vO5AFN/W00m+sU5c2UwhyYLD7E00OUBz+
1PqrMNMwc+uOjGfTR0U7l+c2rrJRyqxkcNkUB71EpOjYJOyOFxYMIS0A2XKe6QsLPwOUPaval0ad
g/FE63X7qN3w4g8ENPsUGKhrXxuAuvKgfL3vOB93BybEBkpNBXCy+60CqgtpQGhTPIvwFXVfAMq8
maDdjht1LnO598Wz6v7e/6YjHmy4FBGlH0FFXpxnD5+mQG+oUc9NRDZjnKzzKBsyBcqP8ZTksKsi
PWR6ml91E3y9P3vHRmGDpVQY5GOV5OUZcFQnHtBvOfcWXi4uw1incRh0KUmipATf6brtVAMNYjHn
/hl5/KeSYbQKsEP82y97cyo3OpHtrNryLNt631G+4UP0KTXRIW6bhV/iMpIV0S1UO0TPOygElfkD
j9LHXK98f/lWRMfG5MUYaXBLMIhS37jKT6GGC1IsdvdX2HEk270uNY/7Lh4hJBDjG5MGFwXvDNH4
G92oHUi7Z61+HLqlbLPLVNbNWkPuIU+Spjzrju1knO6AHGHh4Ln5zfs8xDvJ9TKnYYERrALIO2wK
wJUJg6AnYUlC7GN3fae63hPjzQaBHyVtsYFdMOuTT934y8gf99fBNX3rSM555RkQnhTn1BPnXtMt
rdgD9dbBPd7pr4cJS4OZkuo8NPlB593nlPNV77x3Euys6Ka07MFHfWHSLI1Hs+/rZh2U5J0Ce414
36kBJk5AqAnuFlvog9jLdcpwyTsV9lb1dT37GB6pUbdr01upON72wZJOimtVrfhFipCg7EZ9bsvP
KPmJzVO95DAfhxK20VNzPbayhLblM1P9llPIHg5q1fXwnQ67KvIJDq1Zn8sEZ6Rv9oYuFQ8cBrHB
Uk09JwBdTdnZl/GTjqNNXvs/y3qph95hFLuhJNIDpqgy+gxm3zJf7Pmip7iGtgK0rEF8RbawlIN6
jaJ6X44rncRGS+VpF42ejKpzwkWS1Wz8VoGWcBaaZImp4zbHD/ZGGzDVMG5QE2F9TtFLUP0UlGWC
vuD498R/r9q+bMxUggKQ9wsmfe5raMPIIU071PsZWCruD+/6AdYRK5igYwTNEmclzrJQWU7/DPri
kZ8tXug3/Phqi22W4TiMQToeWkrPRfA64E3nXVj8ysynAm2BuGLhjHL5kPX+7QFgpJsODluMxFeJ
Spa1VH2/byJXZFlHKwEAzzTHN/8c2UMHHSpR4W+a2exWDf8OOzVVrO8NLDAexQ5N6iJ9vPX4kuCT
Y4FtwFSQlh2qJaT3kwrtkacOIwDjBAvOyVx8j1AkFlbAYSUbOeWZsQQewxA25IpnI+VZqliW4HWv
X2xjporQVBOqYFOe0B9qXnXwVZo+CxcFNVzTv/3/zW2WAEkI8IfD9L3qUUaPU/U7oqte1Ti++eyb
oTUOw34yMDTBL0K/hOapXGIxdtydbKSUSqcKlNgjmPX4BeEHXX/vdJs1K/cem2E48jGJEwpG1+jB
D76Im0jq6b7XOwLWphWWQDuSsxh2BU9f8znZ4HapHupaSStcaRFwVXlFfa7r6hJH4370ws84rl/v
T9wxvI2Soh6OFavz6gwcmLsAKLoDoU59uCSP6lhRGyWV4GpMJKmKM61BnxOUgAWLXqtabENvlcR7
gm2kVA9v9U77EcAMuumACP3aiPLzfeO4Zn/7/xtXN70fzdBcCVcn/XMUl7ImWQ2sHeXX+8M7nMZG
SuUjFyH32+Ic4yKNjhP8UT6krYZ24PsfcC2uFappMZSJhNfTSc5+ASRBYZjlM/7XUyNd+QXrvPUQ
YL3yOlBnUvGniP3lk39CzbpyK47C/9qfARPcOPhgf1TgrPbkJhnXmsY6YUcF2ZACQVjNYXz0qmIX
GBC2JEtV6I95xsErrbCtw3gkisMJzjqyrctqH5c/PAHN7x3LaDPCp6IHj51UtSRC51hrG0CVBClR
MQ/VuSrZvoE+I5b325osSfk6UmLYRk9pFBdTV5fqnKjPDTBypXgnqn5Xz+ySDuWj5nEWiRjohKdd
Jc32vgM7AtDmFGZFSeau79U5VslfjOHK0hyiEKj5EVoq9jiC0OYVboYxj+fb/jpgtlUovYYRXSpj
uMa+rdWb/SPtKwMqrWAzCgpvxTj9iedg3Slsg6sYaMw2lEG3K4aWwT4FkUE0bwkX+/uGd3mTFdeA
WBZ4Al2gkwRvGkP/6EGFU5MlJI5reCuwacILDSXx/DSGZlu18amu24Pi88LsXXa3gtubUYdxWKmz
oFk8vYxLVx/XuFZQG5EC4Wika2hpvXXO+tBJEgZmCR/qGN0GVYl8GtJawKx1YK6SlcWWqHmJn94R
STasaiZTPzHAk5w9yMh30GwKdEo9UL2ue9bZfMFJiXJQq+H1OZ05NPIk/XYww5M/DdG6g8aGVvlS
JEkgIP9S6vHAZbCdMX1O02bhpP/Q9lFkF+kA5w4y6F3j/6TRa++Nx0YVC3ll18hWga7QXssqOvs/
ZZLXmUH+T8ijLGnUuga/vZLebDDaN2lSiQAyIwnfpHGyV5Lv7u8AHzoMWOT2/zdDj5KOBE2T/5Ol
j9DMAajxjdbQvL/wCnXN3Noau1n2RV0a6CbrYujm6C8+XtJWd8389sk3M5cTBiVmYLo/jlVXsB0N
Uwq9HA0CkEkP2BIqmxek+3oV1BIMZW2VFCcjSDGP/Ep5t+X9Lq6Am4wUWbDEUOIylbVZGpUmDfMG
fp2gwwBO900nVinpwNytjRK0UOJxUo24Qhk541oc4AZxhofj8b4PuWZu7ZdM6TovkYiPwvDNgNtL
1K7SxIjeURkQPw5bkPMQ15Kfsd6FqdhoICe/P+8PjycY3IrZEApZCWxn4pqCzh8bs7rYekC2dX9w
h3vaVbg2Zzlto4pfi04C7uYs4+cZ/5jqpdSCw+h2Ka5DIYu47kDFN4gyX+mjRkudTC67WEHLcgzQ
+Ur6PxvEoQtX7kKv2wTcHO5bxjXz2//fBC6BfnwFuMf4GM3lzpd82/E/90d2TdyKUcQ6BTf+Ql5b
/USGQ6NMNpGFo+PDwhg4ixWeM/KHaaA9rGc+ZqKMN9LoLBrqrA++VMFhGl+hwW9z/3e4LGTFa8/q
wQtbcMy2BkCY/ifn/fb+yB/m1eBXWKGasIkRaDOIjzKYgatAZ4YkxzYUD74ndqJXC0v88UK8oyyA
phoN+n6duIY3LYdu34ZAlu+93P8NrsGtsB3ToPWYhMEF/Q43+SwMd9CutmCgj03/jrRgSHxD4BIi
rh3XWcWBYLOIF1bVNW/rqO1RwpFgobgy9qTRtSi2Mlx3QyA2x1zednMgox70RMlvPqSbaWhXzvpm
qDfRKqGc3SYtEVfMxDYt8C4m/a5bfCK47G2FrM+8ufDqVFwhE5up2tuSfgku6xrailg2K9SVHebX
qHqi8bSvomKle1vxOQdJOFIUi2vdoawn5CFKv3bxEq3/xyfHO36Cxq8TEUsenkCAa1cBM1NP0m1S
lA8ahAlWhZBddqsR8aHnRcorAND3QRQC+XPB9t7YrgtRu+7mNwGlQoCre0H/gA1ISPN0ypCpFnp2
HKFkk7nF2iQlNPHChabljzwPPldxAeJrS5I4Ds95V4Frh6gq/7cJJP8ErPg8NclCWck18dv/30RT
PxS0n1MMV44Z6CsjEAzH6rGb1t1oiF126/vB1w2oBhwlKbckiI5JBdrCMlpAUH58ehCbhhFuXlNX
KU9cq+4wpZ/QsE/CTWGeklXkXhGxq26i7/saKNzguge1MBGajfSHhX3MtaZWzJY0J4alTF5rGezm
ItowvQB4cFnFOlMlpwI3vMCntOP7MLiaEp8F+h2P/8z9ki6Mw2/scptqYgCb5Dg6eqO3jRqQU5vY
1kxmoa7h2HLscltTl22V8EpcSfE1HB6DqIKL0zZgC3cnh+3tKltXYZ34s5BX7HmvU0JYBtDrha3m
4xRs9I6XALFQJiNoOkNBpt0hvEn7v7j4p56+D+hTFDz44hMPlzgQXD/ECt/qVoEIwkpecyG2BC4d
UbyUuXGt8O2Tb3aGskgNNE/CEgCNhic2CHJaaIn12jW2dciWRZ0XCmiMrqqYN0oF30n+barluj3N
rrdV0F9XVlUXHQPkPcbefKFh8DRDe9yqs8quuZl06tpiFOKqq8dY/ijqx4Ev7Gcuu1iRa7peiYGk
QGRKL+3wHPMTqXV2f9qOkLIrbiIn0J3JYNqMP8AVUqiXSZy8Jd4xx55jF9w8gMkUQ+7xa29OZbun
0IGFrx06S/7t/vQdprHLbTNBhMC7IDzNQBV4UEX9o6e0v1DTpgsGcn3hZrg3Dl/1QPLUQc/tNQ9f
afcpib/O+b/rJn/75Juhh6GBrhFC5FVItulVt4+bIsP+uHD9c+wCkRWqtIy1h/oxOo4NHx9NzPHn
nOpuYXTX0lrBmgwxz2Pdq+scn2j4Y2av0/gnxP8mUHK5bx7X/MP/mofEQLE7aB2eOGJqg2SanoHg
aAla6HJ8+6AlZc5rFJGjnPIkG9L24o3VK1CC7inw4637BVbgTiTte0ogV9arOBtbAqw9emFox/Tt
AhtKuzAQ8cyvKn8ips1Y90DGF7qEK3J4vV1foyUuIr+Emc/j96D9EnVB5pkfq6xil9HypGmAubdR
13ycszxmW52uDFa7fCZoxyOGYNpp+8Pwb2EIUKVkSSrBZXIrXGMTN2PaeOICgl3A3h8S6Pzx96oM
Fq5+Lptb8Qo414Z1KBcX3HQHhH/VdQjCYGxhH3PEK7HiFUdp3eEZnpkjGjJJjkj8gK6vrNZ7Onxb
t7BWwIaTAQ4E06lrMES7XgB3ckcXcrcu21jRqsH4Oog4v/rzp7qCfFBymsMlMmCXaawwVTnoDGFo
zrkG3hUublkUgvRqBGwl34Klc8rxCbuaVgnfm3vTqquaIR035xtUi2wuOPS5fB/0y337O4xkV9UA
Ydi1sxzVNTHtTowPEiqCDNe7+6O7fsLt/29Oq1zFoPQ0wIafgP8j9SMuy01rIGk8VbsBxF7vf8V1
T7ZLa4XgCeGQe70qpDZEzydQUQJLnUCNPSup3CL4N4q/99USutER1jaXQU5NXGDtw1YXHya1aQa6
bSYQm1oa33GM2YKcJszLsBRUXhrWb309bZq+XNgxXENbMU2LeUhmNahrAwjctAk3vFra7Fy+ZMVy
GXi+NwgJMTHoTTfPQLDebXPZLTiTy+hWPI9dL1Ng4JaXZG7PwStt+l1EelBDX1d3ILYaZ19L6Nig
Mf8LSuvPbYPObb9UYnOYxiYv8KA+2ALXrbpOLMmAI/mYAP1bypbo/hymsckLyhxUgDs08WvIwiwO
NjX7bWKRjf0qlFREbOqCACTJYoA2QoRB4aGcnqucQnZkVYH5HXMB8oU3BwTOAGnKbRuDbFEdrLvy
2EKchHJQ82Bgd9685qzLjP8tIjvVDwvjO6LJ5i2Iy5lFcPeDG60vtnXffxFkEcDrGtuK1GkEpQeZ
wtmemL7McDvzbC7XtcnAilrBGhmoMWtP8GuXpN/mFg74al7qPnR5uxWpUw5UXloLfS3Uv/G8rdHv
vF/3rrUJCzxdmxwU4MWlNSDhnTTZSH7rcF0Nidh8Bbq9pUbVLC66+NqCqmKcTfMLRR1wG+EFj7mV
ct41KETEZi1oMZ9Slih9HdozkB2O6PvYPZbeOeqfkFw41B2eYwtzNi03s55G71UAEJNGbMfDpfS6
a+jbDvTmRG96IEmuRVBfKtUeaN+85Hxpf3d4ja3N6dcDk2lSi0uOf4TtN3/al2jK7l8RHBukrcgJ
/O4GhXrU1zn5lRQb7ZVZCreqxJcrP2AFKxpm6Nzwev+lDJ+V+cGL78G4iwa+MPzHSkvgNuF/7V7E
Q593GsZnIAM2PBZ99QNKpztVdH9zn0EHDdA1RfMpEiNwLbITK/gmmZfuDK6VseK59BHWRZsCP8L0
JU3gMirKbB74uhuJTV7AozKUGjDK11n4WTpCRwoIX9xfdoe32qCoyRdEg46s/0Lrz6quNild0lZw
jWxVamtc1FPlw3qMyY9qHB4BObqmASgittRL23dDpYPBe53bY6p+KMgfJSxT5Y8eLeH0HNFgI6Nq
Hy5oTdj6L1VyDn1/R1MJDwx1QOnKl6NNXICLkEAqYIITIHmiJtxEybcILuIBBe6adbcGW7rTn4cb
B+hUXbxiIpAGE2bPCn8p4Bwub2OiODZd7EfwA8QIXS1CZrz75fv/3HdLl/2tYPZaIG9L5waua02X
9ewU4Me8fs67L/eHd/mmHa48GoCrCeY+th48SqbDUK1qAAfntJ69FJvRFwievXGqoF8a9LlW7jE2
YUFJZylHj+irNhdVPOH0kCyJHDrW0gZDpRxOreG2+atCbIgINkE4Z4G3lINxnOg2HCoBzZuRIdi/
hqEGcZJw30VoZwrotOD6wGixV2G4UI9zrKyNjKr0DFLhGj5V4mdVDTD6tFCKcI18s92bcz3FTVMo
Mtx85m8MMrV1OR/ue6PL+rcvvhkZBYEefUAUXVm3k8me6Z2/xFboSC+8092kWPgaOGgvDW8/YZ3v
gyE+klj8y8p2Bwy+6xJJNj6KEkm8HIFr9nLctMAQIOtqP9J+YSNz7AY2LwEd4CfIEMJ1iH/X/POg
Lqj5Q5dwza7kiI2Lwn1Ng7KK9XVqTn35EKRt5rNvhn0N1GfG/pBpGy3JAn78S94REzTQ/tYT4C68
6vlLPvMtzj9p+he3616h75gJPNWlHe0Uv+LicfSKTAACoF1i5P84ArCt6QJvfSpJPcHdvx7HCpLj
ClR7tADCxFWXkXfEBDUVN3lJpK+1AsEYFO50gZ/vx9jHvS3RO2YC7IPATaJSyI08jjuyL84gUDps
xi3oth/wKnFe+IgVyZAmbyTUEMBRTbRRwF0/t3/vz//jPeIdN4EB3oAqAv6VC8fevvbVxvOnZ4+3
n+8P71pa67yVnalJXIryOrNyz7zuARoSt/eHdrm8ddYm0m/wOEDPpAxohqPPSfKI009YLCysa3jr
vB1rwXrshfxvLNVQAZS3zONjMzDFvuXYzN3nYFCdv7AKDjNh67dMwB9ZpYEmJ68rowwnwHmE4aqy
zv3t7FpJQ04N9JKddNE8JywvNkBUue4Nge38GgNlDpNEHjk10oDyfD5uRpYsIRAd3mln18KW56Dl
xQhQEU/bevT3Isqzsl3q9XEMbyPWOlX1AwOGi+uojmHwvQHk8BIlk2to65WipiiOPa7Ka1/+VjRL
a5mJdbl9bAPV0gTUmFCf6GsiWkgJnkbvuZi+gIaM6BZyPQ5/tLFq1dQFJIYO0GtS/aqmaUPjYnc/
al12uf3/zZ0kjtKcFklVXlO5b6AlfgqOefR6f+yPLyXYBqpBzrWjhuvyGpPfdT5lkX6d56PxLiNd
Isp3GcZKNsyJxCD4waoL1ePTmOsjntp1T+Z37BBe2IigJ21xFeVwilKxRX25hvQywraezjQqf9BB
U14peu1ynGGWabUueY9tQZ2ex0xgDPOGmt8GMP4/RFF/vb+iDnPbCLU29T3MZFFdavLa5r+CJYyO
a1wrOjGQVLcVbO6XRH7p+q81XrjLO7zbxqQlEQaZ3gDGHYrrGH8G4p9Mpft1trgdVG8iJxVe0XkY
xu7RoczPZKkHwTVnKyL7pJvLWqfBidWAe01HYLptAj/9WhTFEq9HClN8n3l9R/sQ9RXIJWgp/jJ/
3gd02CgtDwLktqcCJMT1ZWSwjc0LL7WPH4XYJoJghoOUa07LK6gPRvqL7P/O+k+UHKU8DNOP+2vh
uBzY6DR44ysMj8FbPP3k6c8bd0NwKKd84cB2bGQ2Ok2ZIcExBx/yzOc+3XRBtxUpzcLkmHZy4XHo
CgHrfoOgIWGuhrm8GgwEbD4bPpMkXbrRu27FNlCtKwkf8mksL17Q1IRtBiIUNIZUYRfSLbzaRbeJ
ZeK9BmU0naqRV3tt2sL7AjfpyD/zHvu/Vq2UXT4bhgDlUeex6wCZtjl/1kDFIoLP45LEhiN6bO5v
6YEIy1yj8qqiEmAI3laNY9bMS83ODk+wIXm8LScKgprltW73GDJ586kcm6yXr2Jl/vwdB0YNTFyK
6ICA9gv9qwE9jvK+ytKu3DTlEk7A4Wy2bFAc9MHsoQGf5qKIMpQMzZGBYMtCGtuxBjYXBmsHWcHv
wqAADjTmifc0zu2B82nl8Lcf9WbjhVa7ErURMGsSXEFXnOZfwZWrjYKGtoV4d/0A61ahi5lX2g/h
C1OrTw0u8TGomNwDEHje3Y8D1wrYD7GUtC2flbrwqBuLDbCyA64h4i20Ut3/gOs3WE8YkEmPUxnD
noXNpwCAAbP84i3xRrvGtvYqKCbMSIEc3WkCqcch4NkEBE6AGl2YusM2NjoPWokjP48i8E6P1ZsK
VeUu1Z5ZObp114hpgpsEbA5lxxpaG/ydVy2pEv2vbPDBwWqD88KpxYYwLf7GZbolnX6uAP8RGHke
ZXoUcXhCcthBXf/JY9AZCToroHf4IFHwNcbo1AwPJlilMRJhG8sXw14Bna8sOs5SAyizw0GGeJEC
jhLSLfc9zHHo2pJDZER9nkQSNqpQ/u4T85TO7HFKhyxZe9+0mTEGwb2I5Dk59sFQ7dtGiGPshf/c
n7/Di21MH+O9z2tQsD8yggEZJYzcIJybPYmahQ4ml4XC/+5UJQLR6x5BnMw5PVZyBkG/cRPW/Rka
eFbh8rGtPYSgo9wDhEF0HLr+CHpPGzOjT5Q2C2vsCkUr0o0i0UiTgZxwac64So5DoBcSOo6hbVBf
VKqJ5t1MTkVDQObQr/SmxePCA8s1uBXkQ1PktG/hgeWZv7NHN2m7xJPp8BqbHaPHYSL7uYxOowgO
o4gzRNuLquV+lVPaAD5U+ukAnTTRUfvpK+3jc0u6R1on6xIJNlyvEXmuCi7qCwpUftZxnxYZGvKl
iq3LOLfleHM0T5UeqnzuIYHDHlN9rMonib/fN4zjGWFLDs2gXRmqYSqveQQkNkE2yGcOonXRjlKz
aaeFPcHlN1bE3s5fwnFaXhsCb+dU8oy2dZXd/wkfbgcAjreCyQsnbrzA4AMvvuLgESsAmE5zNoGI
6KoP2CHV133bm3jEh7DyQSuiBBDxXMV44w8JqMVOS/pDHxoJQfriv6vM2i6U0gz4UHnzJvL7x6hd
VceCoW/37jcO1IVpEDWA13mQcvorgIsMBM4vSTn+00ATLi7V9r6hXL/gtkJvPgP07EAj0IOhqFQn
LzU7uUqZHX7ALTLejBzgLmzDoceHaCiAXc7beH2yrQhbsz3A8Lcf9GZ41vttILTAB4Hb86TmAwd6
hSCuF+zyYfzC8NbFF07ZIRSexAfT5dsJdJMM2iG18PRzGd2KLaFMr0il8AG4aLYj/Tu1SyiOD/cG
mLZ9121rZaBP0nvohYrB2/19Eo+XEThjoedgk0AvnAIStXWuYwUxVCg1zwkssF8C/rPwt7roF8LX
YX07dZ94/x++TCbHLqg345hcoXFnYXEd9reT911YQH1VCu+B06E9hUoPxyFd6qhxDW4FruR1w2UC
e0IXp/DgpjcGPlYsXHIc62s/6mMZ5yCHM3sPQSd3jB1C82OSgAQCjameZXPw5f7Sfvi4R5ENkcU+
XGBpo9ljHnyK1fyz7HmxBW7Xb41S9Z7U8RIGz2Ws2//fRPHQhBMN6eA9qLTysik1/q6gpFvpRlYQ
A/AZMqnUzx+Af3XcGd6CsAU3W4Hihayqa/p2IHc+iaLQ5A+EmGdO5CYs/Jd1S2BFclSPUxeOjD4G
KSN77elPrYSdH3SBx03UJNEnMi4pjrqizQrkMWlkVBcKFmEYFVCkjHwj+/BrGFVLlJeOL9gY2saP
Gt7pij4CkRrNyPyvD8nQbIiX5Alc41vncMGDxu+opo9hibx9AWwMGSo9sgNBraXHsiMkbPysGb1Z
VlNPH0s9i0xGKGMA4aGEHGnN9owtIQJcP8U6kH3RQ4q4hu+MMzokgd72ovwU4gVciWv02//fxBtc
6oCB23D6OMngOwCY90kabJRc4iBxDW+Fc4MRaSsgh3vwI55kM/APHPwO/U1wuKQ75fqCFdIYGBsH
OHTooxgDyOb8idLpB+7DhXupa5GteB5ZMRQM2NYfq44c67o+ezI5SdOemjz95ZdL7YWObcMWAgNG
5dlvhhIf6njcYuB88EO9bsuzgbPIA4rL3q9hgb3iM9B97XOGDmQ2r/d3pZsXvkvroPeMgjc51RpB
oHVzt+EgxdZBj3S0y6FD7P4HHOsbWJEcVGOdqxF4UFPV0Q3WIsxAiuHIqqXqguMEtaG0CeT+QfAb
ew/FgOE6Ou8wTZ71mFxqoOrzxbhv53x3/7c4ltmG1Oo0nBsC+dkHDkrUJKmPQWwWltm1DjfzvYlj
UiuRcEy8B6D73fcougR42vCi3Ot6KTPuWgkrlvNmxDUaAZcXa5DbCVE9gtJYPezioFsFqAVvsoI5
AKmKsDQIH7wIkvqzGaNtNHY/OrqY4nT9CCug+zjJSREQfNBl/nPGcZ75QM6aacb/vb/GroWwjukS
ngZpeFuItIIrWLMZ9QMKk6xbolx2+ZB1NuO5ZbyjyHtARTvBLbsALBRFq1jG0Tu+QcX9vPcGuE56
Jv/ChvCTKod1gWwDbDkpeD6ncNIAww0HszACnHrVtA3zdCmUHba3QbbDGA+TmXzvoSSTAnq35BhP
MySxJTkUdbEmTwQmun38baSl5dSmE+wXhsonSuNNHcSH+77jWFvfCuKpGFoc0QByN3N1Nty/NOm3
dSNbsduBaHHdEpg0jrxvYVDibYdBM/r+4I6YshG2SIw1o14UA5SAfenz5lcZ06wdq4VeB5dVrJCt
K1qEUOanj7HRLwj1fwYZvNyfucthrGBtfe2pikOwjkm7wbw5FbLbQnHgS9p6/97/hMs4Vrx2HMui
7WH2RfIl558parMh/7tm7Hc0g9wUjaI57AVRyMiWV/VzM3fFUzDxVWrUiKTW6VsVlMepgfRBKFi6
T4c8fYSkF5C73/8BHy/tO7ZBr4zbgYK28ENAH3rafisG8c+6ka0oBem/vlYcsmVBh9LtpGT3ibEw
2q4b3QrUEs3l2LcQTp4kwbnJC3nysIZ39/3hPwShgNWtaIXOjNiMukAH1RQbHw8Z7fZ5nB8A0nkS
85Slxe/C9xdeAK41sM5cmg+y5jN8bJ6AP6cfflRxuYBvcQ0d/nerBHnM0USeoo9Qvb1wIPlGqltY
gY/DithyX600EpMW0txQZjvI+GUohu9V2x7vL4Br4lbQykmbAViXIGuG2ucbjfs+1YuNVR9fOAGq
8l+rdB6iJiloeCC+/GOCcJu04zYZ/dca2InDIDzkfrhQ63FYyeYhLOYub1SHm4db8TyaXsciAUXM
51VGsrGdOZikjBlG0BGWFP8KQps6i9CsFob/GJiDQPzSstPMxsLQqHnArNsaRDbQnLen3lMQfgVG
5GcfmuSHERIgkJTAaOGs+fhAILYymAZ4hgbh6vBgpKC/BrifXKBlHmfAi/zHR2ip3OHwLxv+aTBQ
z6KxjC+sNeYAKS+gRYbLC104F1zDWyGdt1PaxADGvZjEi56mPoVuKcLQl/vr7rKRFdUqx2TypgQd
PEO/FO23WCS7WHYPlC6Z5+N2FFh661wmoTZj4oXDA9CXAmH3sCmGl6G7qPLr/3F2JUtu6zr0i1TF
QeNWg2W7x3TSSScbVpJ7I1GzKFGU9PUPvqt+TNOs8tauIikQAEHi4IDsQAwOz8u+86tj/1z/IJO4
NGuP/HEd+2p079emP7TQj5ZPo8UDfvx+4Omo0GqIGqqk494P6B567eY1VUnEEwGV4vvaH66v3+BQ
dPZCICeSgdPAJLUj7oA83QMKk62Tb8PyCrku2rkWb2Ka5/KR7yLfwYVXKLYr996d3VSRH+G6Zc64
pB6g8lzRJWN3U1No+henYdVMVT0EGHpjrU4QcyqG2C1s4AzD6Rpoh3eoth3TFbn3vfoRiPa4u3sW
tjQBKl4IQh438hrxKbu+NQZb0buIhRUaxCCpd78D6WNQdUnfVek4nKHgMr0+g0F5dQypv5Ii8iS8
6dR8zkYpxgTTYLtxcM3Um8ALPLiSe/ehU3+SYpLwRAscRtdXblInzciBGoc3uwg86AW1JbPbJ+0c
/lPuewx+sCjQw955yfWZTDLSDHzAsu7WaXPvd8GbuJvWLekuHEnXRzd8hw4gdbETMgWYvnus+rT1
D7T8PvjoMHtvtHiSrS0xa1AlHV8JTAQzcNZVNB/YHEc9OQzdGou+PQ0AYLr+JYZwQSc9xNAQF7sF
I7kr95iLV6+Kko38vD64YRN0YCW0AeTTzEMwBVFl/NKbS1bLl9vG1kx6b3voboDAzFzSqoSSYs4L
4fgW9TGJ5fJF7/xeSb21g4OI5qr906ivkJ+Ki+33bSun/z82lZ7sww7MN3LXFAdNHK6zJRdlUhjN
eFW/tcvsOCSHvriHuQNKNtU8eQWGVq3ScvKYDmpfs+Eh3OteSthUB/9D0edmHuMwTFn5uwY8Wr9+
7qommcKb6uigdZhmx4KxYSB+RPJ9mj/PSh0BsPNl4J+Id1PND1B8arG5knMZNg5YwDrAa3Pf99/D
JsDxuo5/ru+3KarVCRBbf3H9VRX+veuqdFp/tvhuRGEClP6xaHg89t/r7WupPkXMVnpuMDwdeckG
D9L9te/dN9CbJAnEzjOv6W48InQ05eT2K+F15N3Lyk066G017q7F7kwL16y6ZsviKrHSPHBLKDXs
+n8XH0AM1zfCNLhm1A3vdyRdSKmJgi53zu53L9DyQFhGN9ieDqDsPafHS4TAZXT/QPvcuoQ+FlEd
j9jiTE3ja7a9shZaXQeU5guCHpNTPKsUKlPGuras3yQdza43KFwfpxrD+iOVRlRm3EZrYRpZs+Fh
7VylOEgGOkIeON0eS7xYvJHBT+sYL39Ym6gpJriQzn1KFvYF8R04F5fbZK5ju9AA72r7SEBj9h64
wVVctnAThcpv5t8GH/N0jJcEFpQinKPgTm5O9ERKh3SxVzL89Sad1xGUkEgT2xCA7OG15DDP8jA7
tgymQSF1cFfg1u4oHLDVat6h/WngpEFVvjmBfyx8G0W4QXV0hFddhC3vEWxA5MpcAkvPUiuLvptU
h/7/MdwWrSuHBp6wgR/paQrBVPeOfqer//02yWv26qMRkX2Et5J5iEW0JuCA09tG1iyVLchhMvBA
KIA4xE1w8pogu21ozVT7Xa2yBjxgvlUPqOa5p9Dx+sgGcetwrq5r97HCsJPtGMQ4bGMJ5UIFDizD
GxRFh3MVF2ptCEtoTnj5hpx5iilxbhxbuwTPOBS1nHuag5ZkEVuhk7ANbGBa9sW23sWZTQfcMIWA
odvxawF1WVA+cpuS6PCtyW+I36OO5s0SfenaGmpq0U1kb9TT2Q13VrMicMDrAuV92jryOLm2U9Qk
EM0qoVg33PYenqZHYJ5J1YjGFOPQkmz7jwPqb+iCp5MbDjWXYp5X536IXL5vx4VGQ1fEayid9bUS
fMFTWm6tg47AILPVv/xNrLg58K3x20cZRbJNgW7BKVASDu3KyrgZSiglqgBjNInbHuepZt1hOHPO
oHP9v4Gi1E+gNxOwUiJJ2XCb49OpEhvoGLaMIed/9rqutq9esBGSdsNQdl8V5t5tKJ2/OBMDtHrL
FHjlny0C1h2+req1LQANWTik+Oe6TzEoi86ZCHSS/aymOvgjUFceQsgOPLBgtj3kmEbXzN6rtpF5
jgj+AFwEnhDm1svkPG23ORWiWT5BOJpVtAIUboRSqOeVgXZlQLrMb+r+Qj2dNhFXWIaQhIQJ/AmA
y12jjlNXLultor8I7Z3jGqqQDdBbpoe634nyc1RL8bmvHXa4Pvx/hHAfWCrR/IBLGu7IlQzQ5jb8
6fGXYVXJuPQxBhrh0kNzDE2gv/hA29LPb/BCGUeOl0aTRzKvgDgzsLFymnRAO8SDYbxgzF3wEQPQ
1EGleNphG8DZ8CipI8BID526IgVAqrjm37ahTwjb4CWvOAxALceiX9CfKhuthbSmL9FOdkXKFrdQ
ZlzEDXRA8No1DYC97vpuGc52nU5x45I2HI6vInbEscJB7FW5CL5eH/xiEB9ogo4Gg2y0ZNHiwOCQ
Tg/cJ9ryGKCEgBK+Pr5BMDoYbBQIA1qEwfge2hMH+gjsfpBeH/viKj5au2bkzYRYvQcMDt9wkTFf
X/mK8km8FcAuEDBqmcX0BZdteWeL29p02HEvswA51asLkAOKbT1dDEqqsylS1MOb49hAnltE57AB
JAPNAv9TB8zpDF5+8L+elS/PNJVm8g5foB50Bh8F9x8Ur9DiIhI48eQ/rctigKLFa/mgZmbxv6at
0SwbaNQn0vlNUcasw1nbt3FY1ofAf65YeyDraDnNTc9l/z0KvducHSOvoWSuHpyG543rJCICKm6y
AvduFoKidVDqF6+uvOtEaDHH0KB1mqnvhWAlAlqlh7CaHni1Zj0u/+l9H4C+btIr/qXgtvoP0+fp
9IzNNHoIcT6VMUV+LALnUNHnULjxVDsx1O0feoyTFfK1uLOBEj/mvIW+fZfvfifSeZ4QZpAwKuOl
/zSI9UDDLZbOYzD6hxaoSt0OGAK8OzhRE+i7MHk0VpW0hJAGtdHxZki5yl9Dd4PUzoT9rzNqacoj
MWdiWrY1nglk+0gvlUVLDZ5VR57xaeee0wYwnb8vbwSxMys8COcjS/Lb9Dma61iBMWgKFIPxy0ac
wxIyMlORk3DNWsBfymq1IOhM81xc17stc6CNWBViH+YBkv7HZl1TD/ihVRT+cCCj6IU2V2iaR/Mh
dbmuXY8pzLNty4MHudBh4w8jQw+rCuICRflNjl2nfoQGoVvvtAvMI7yh/DFUPbTFbpzyccN1k/pT
7T8SFzFLFtb0VdqVYHDCYV7Gy1cVos2AMuQSdB0jPzx3K8BNS/7l+lcZDhKdErKRQHMixotyE9x6
uYI+pYdg6CwPIh8f5H+xQG4RHBhAFr2D2c6XqNSJjgsRael40I0DErLXv+HjU+QvLkiumNuNkgvw
6z0kzYDjKGw3IMgH5oGFpGIfs3L/5IQ26knTdJcte6fYLiWoYE0PfdqcfhbQQqBwuNfFLsYFPBeu
vBganIR1E5QiXrZ+28+jmhgAi5QS3WQ5ZD7eN1eHzRBg5xhrqaL7LQoh+w9l5Ee1e45F102jaz4C
ubNHar9j99B2G+U7lc0v0Qw2QiTD6JEWInGogxQuBwFSlFR9OvsWmXzsOf9ivozADmvJHMAtOl0t
gfnL+V72+57s/WA7Zw2H31/ElwsCjXY2F70gf/kRrUE6RWO6FE4dbyX/VU78Dk1lFqIuhz40Ir2u
4CaBaS4O+AsBcSUxehG7omkx+l9x2JeWwU1S06IiURGx7gFFLy2mTex5QC3pTs9r31us07R4zZOR
cQDGtAihF6CVWOOwIsD22O2Ww/LjuMeNtLiHzAscWnuFXiIB16Z5kGkf8DORVZtEdbgn8EQI/Kro
pp5y1NVBfRgIazqyA1t6T6aRJhUZgdNZdmH05fpGm9RLh/J5YHcjcLOgl1VEczw4o0rWogK0x1A9
sglD+Lj/iaA5bY7psMR4t5WfGTZJR/m5AxBbIrWw+64svkOTTmCsppvtge/DUyAier9bKHsiILhC
5kH1OsvHLfzJityDGPi60D5UYBheUzAoQhqcwKEzvAHcIf/ec6DF+/P1oU0r19SLy6aGFu9szh3n
0MADdinKxCs+QWfsW4wjIjpyLKIRvAExPOdldBLdsbrJxcK4WrxMQ6jq8Bsl8o1D44lJ9lU8EsdG
0P5xehuG145AAWQ0XbuAyNOw/lbgIUb0n344r8XDUh4JOfmvljDoQ72EibSjopBVdKkomXP/Fe5K
gw2U9PGrMIx70aV3ZzjbOzbsdJ/z5TCc/KQ++6fpwB/cOIzdAzpGz/zXTRqkQ8PaPVhx0V4+wD+4
w/3IjmNzDy28LLpvko92MkQiwk2hFpEL9Fh1d0Nxur5sg03pfIJzAUW6QCc2520LzSHBb3fi6+5b
rOpDpw3C1wy2ipjkaiun/NIveT1BdwgR/pDjPgZdOitIkEzg+XrW3dGWVaKLZ7Z7RFmwmsat12w6
KNYQoGIgsuU3EnH5hR6WJ3qsc+d1k7l7aDInLS1hlEGKOmYs6OqC7qE35wQ9hOqTdGZ40Ph9fYc+
fi6NiI4UU7U/kQaawObVyfnsvbkJjptDm5PTeE+z9kuRwD+W7zBo2V+IsWaoS49zCbwtLzj8XNa3
eT8dLAZlLSUmJXi/YnOBQKutkmCy9Ws2rVmzcEEV1OixUkLGNHHDp3p7scidgIv464EP5H6Z8J3r
2FpMoKoQXAd+uvCrj7k4FieV0kQkTmojsTYcPL5m1xPjZR9CcXte+8tZzf03iWgqGDkBrMLiOkzK
efm+d98xLE3bjDVMsfPXzj3u1bfipi4JICLNwFcXXrjHyR1zRHK0fOmGvLUVm/yXLPlI/Jr5rt4q
vLAOwTOFiUhlhtMuVRn742ZFxh/kGztsB5qhO5a0dyiGBkX3gRejtMrUXZhYVMDgwHT82DpDye26
+nP+9ubn4lR+4cf9GGX7uYszlJaPYHsJP9helA2arGPJcFlTvwKWzVwur3g4dnNt0QDTwNopPgpo
igzdlkRO4OqaBoQD7aoKbWCLj2PZiOiYsfnSBHJvnDnfzihxkykPHtUBZ+Qoj9f3wbR+zcQrsri1
XEAVyukUkKNXWsY1HRE6654HDCK0raM5Vwk+OHGTusmYFFmUAQ4gkc/oOFpmMtigDiBrSrZNUBID
YUj3He35MPwuV8szn/EjNPteidu5LXXnvLvfsinuDn3iJDzZDuOJxCIp0t7yEaZt0Kwd1WjvoT/h
nEd1hQD3jtp5yb1+s0L5TRNoJt+069xCFAH7vN7J6MxttPWGcXUkGbQAmgEsCdIvlXeqSnxYC1t7
cNPQ4f87V4mgJwC7mFbf12kxRWlV2XKIBp3R0WOo73dnbOWQ+97nhn+5FGooG9uJSWl07NheMjh5
RnLRfPWne56Si9KM6djHKkVpfVBH53DdePFFDz9w5DqWTAEdyc5duBWiPMxpCrz4zz6E315SH5rE
S6/PYtqHy+/vDrmV1dMogK46v1DYDsEKDdRsW2zaB+2IlsuEA6jjljktXvw1LfBXOVgs6qIlH4lG
M13uQr2s20LssjirdyeomE7bzv84S8liD7dbqoYhSLfd7W4L9/WWgrNyp0YWzZiH4p7QO9V9X23p
DMMO6ClvFrW+X/n1mAfTW+me/OnTTTurM540YeCU00THXBVrSoFhoAWa1+tDG4IvPbc99awO1xWW
PA5bzNUTkDuM5cveBpZz16Q5msOEWvG56Gswslr+lMNrAOWtzm33Zb2zyjRxFbIpEvm4eC81WZ7n
AciVbxKLDucrSN8WcwQSj5ZvXAGRysnhJ+p/vj66QSg6ms+riqBcMBrzmXx1q19R/zi3L7cNrcU5
wGNCKcC0x9wBO0J/aied5W1aqBOzORE04BgCuBlR/Ic1PyWy+K2PE54R0bF8iDghChkMLN5kFp5x
PCbBI5TPp5BaOA65LZQ1SV3zj6olcpEX0XjtoZJf3f3Q2FoSmB6JqOYgiapaRhf4hOae5d4xPO15
GNMEbnsps6ikafmaoxzU2nlrCFMAgdAvuAyftnA/LkC9d11xDI5Ax+U1PickgmRFHjqfIYETb2O2
Tpm3ZNeHNx2BOixvZkHZDBskqqsT+hPAVTLIapjl4CVwXbEGmSYPfMljvTsD1eRxVfQwixx4OlYE
nshtqTCD/HU0HoVOK57D0ZBTdqb9WUVPe2dJ5hhkrxOvdTvDPgcuohwQftPyaYfmoeOxp7YeMaaV
X6Z9J5Sin0KGx8srkBdmXu2fWdUfdlVbTnDT8Jff3w0/jUFFNqB0zkn1mc8H0X0N1eG61pgEo5ls
q3pPlKUQ+TAj9RTCC2mGG1rdAX23+Nx522DZAJPaaOarcBs2eAAJ1d5ndzqVgWVcg2h0cFeLezUX
LZyuNf3ekNe66eN6vglcHREd2eVQJYqhrsCSqilRa5Ew9+d1sRvEobN6bZsCrvTL+VS4Q0xg9LW8
qUgJFq0pC+27cCwHR+TF7u9HFpHquxAlYFhuW7mmMHx1xdRAHJx728Hps9UWWxuiVJ3Gixdj0ENP
0zGX+Pu6TtA5q4mnQaWLhBqrCvoM+Zbnx8s5/UE4/J/7fGdMCxlmn6zwXhz0VdaxKkYN4Bhdvz9y
181Eo/iNktICM1XMTM7DDDGI8wDtowphiW1M16r/nkjefUG4z4A7Y7AFzT3/WRynfGfJnvf34z3O
0BH64OU2/lCDmurgrIWqsqrbdcgBfBMPUZFG1rph09AXPXj3EXCnhda5NUinHp7l/NTYCAcMDk3H
V63NiFAEqOtcyC6rBucXKwhKJgEU52KYLTpkWrzm72e/cbkQsPghLBPUdmlNbDccg3rqfF6qcSbV
7sWY7+SrIk9kz6jqALkKLQMs1zPTDJoFS+6WJdBRgqUBUbd7WsuXKPhE1Wulvl93EaYt0Hw9AcaY
bZnKMefeACSwJ0/dy13EQWPBghl8vo6dwktR0KLkU+5Dnh5wgq5MeN1Bs70yuNHz661zlRA+o4SB
4gONBF/HRK6/rwvHJH3t+akvWB8BmcSQVy4A/ZrT2n9bljb2pkPn3iQfHGkhGnejNvC5A3EUvveK
u8L54diO8Y9Fj3Vur833JlFxMuReswA+6meI5mTD800eE+udchHUYg5wbRtyVhRn4a0JUKtl18X+
scViHSXUtDNZVHQZeniGxxVsI7b5eDtxpJ22e4/o4EQQmrX82+wmu3xU0Z+x/jHz2w5crBN7CdoD
CTEGc20BsTED/Awa3VjkbdpNzVAdMQLNSA9CCftnx3tw+auyHVKmocn/u/fIrWTVXNQ8EA8z0H/W
R2br3nlR478PcKzTeMFp3ePZu0QgT0Bbmi93/BSc7XkAQyoU6yigIKgwRwGMP6f4MMVTsqcTvNev
Mfoc5f2h+lEcbBdmw50N6xAg2AAFBesw15TBfTmrDtHP6Q0dSLrdeSmzBJvGWbSzFkoy+wiejC+z
QGo36/M6mdL5K4lRbE8y/hdyf7AvOurHw3OAOIZZujf/U3FUOYcU2gt7dhL8aU+GOBn/EUmX19+u
W7QhDMI6aJECUKojE8gOfw6egrfgwLMy5YmbOg8Qw9GEHG0Za4My6wxfsl8h3rqcmF14bKN/K5GU
29v1rzANrR3GPvahCwvdxrwcgQCAp7WUnecAPHfF25vfR2theVsyTaTZupBuPUIRDNw46iOvc1yf
R3647Rs0W+8uZB7BRb1c/ImQu6r7V+4v14f+L/z/SKm0IBoLSaZhhPsddFyEDts09kOZ1cEzKv5B
hGSKjPEGZSQS+stErhdvwdO0/7o+t+HI0Bu/EjyPLqTtYGt6mvRhE0fEghoxjKzjtAIORFXhJfaN
0K8FKrClJfAy7PFfOK2WhQv34WojFFdxjwN08qr+F1sGG7enaT90rFbruxMgtGDpU7ZBtnyEJ4l4
uHPTJaNZffAfFxug4L9swQc7r4O15r0haNlAq1SyH+qj8xs9QCEt3HYgifRIntFv9w2QYl8GcCno
6L+QO+/5pn3X0VyLWqMGMzDJS9VEwdbz2DCLERrFp5k7aegUlBLEJ88q40fogfisqniO/RiQbnfQ
MNrPbvsIzdyhvoXX47CDy3Ke2IhjbiVXNymvZu0FF+PG/HrKMY6KbHDZ+Ai/0OP1dRsOdx3NhWZ4
QauHjRxFEcYESOLmvU67Gif9Wh1E9aDCL35kAxObJtNi8WYc1UIdBcl+/LXoTjsak3qrkgLeZJ2h
iht+3jdbNe3lrP1AnXX01ooqyatBkGPktmkwDbEjnWPZAQJgDl/agufAMHa6LkPDDulYroo1O91q
+Kx+rNNerg9Bb7s7moa+hMHvbu3hvgLR5STJsQuDfNzwvd/ZUriGzdDhW4y4QP0aLOTo8CrpnCUd
usMyP7phnYZdl+9N1iFb31nTXBcH+u4z2LYoZ2pgrkvJFTTJVs7nDTqq74OfB+StW74vtiY4pm3X
DP5CCTU6JQgMudtZwhsl+ieo+UvDHtfg2zbeeL3REV4uj5pwGCZyXKP2kwcAn3hwt3+vq5MBeoN9
zeLdAjIjahvIcWQqnuUKYKnlwNcVqmjdRAYc6l7fMJuSyFrJaVIz7dRnftECRQYYC3CJLOkuRZ8s
uw1zZ7iy6YxgkC71HY4RPvZVda9AEeJyL45jpO6qtvfi1bHBsQ3HsQ7s8vwuKsfQ34574b22taKn
wp+6nEG/3ZsStFgHcxXwDOVQ6Hd0LOruM2mrR2+zNb8zSElnAOvdepA+MDeC4kIP9X+J6vrWyaI5
wgu7i6Qfkk9AdkyGt9ENp8DGi2gSmfawRouAdG0IsxIU/Z6Qy5NxB7KMplOF5YD5+HEK621W+2Fx
W7n025FMrcOf6s7jznGAJnDB58nZMPoJrXMGajvvLwr7gdfXM7pjLRSwC67jya/Dw7a2MRpf/M7L
+m5NiqhOaiwywpykrOhptzYuNOydnu7th31ooF3heALmOyhjiWJXlUcs5hj7B8cvLJgwg5HqJC5Q
m7vjPuRAJumV8g4KZKLHaOGtZXSDJvyV7/W2ZuMc9ydVPBThV6/L3NZyPhq8v07i0sqQ4pEXwNwf
oQNdGVCmtzHwUUD5QZUWVJ14/b0oLc3WTCGfnvYFivqOhHs0ni7PCX7SHMb5CYqWAABVZVGVSpZg
S+BquufrGeDaD/YNjRvIDECGZ5pWB/eZPkQ/EOSA4eUru34eGHZG78MllzWKOK6HE59n/7Fn/X5W
IcT9tAJuiOtTGFRLh0ySkm987ZB/pHDL/+070FI9IxX47OS28bXoeJARJD1Dzz/C+5eTbXXYPDRA
HWhRXdPqtfMSqgRdypYAIGLAN+4e524R6sXjgkNZ+W3r187HycfhAARK/tGro+k3gTJliPU8Wx8E
Q8zyV2PVei23AU/NqQt++WN0xD5LR6BPq7o6dYbhaeI4vf4dBkelYybDnbMBHqqbEw8jmqyQpH8L
nIE+RpwAdTuwxactUoXFEg16q3PxCQcQRzzsu9Pko3/HpSUHz6tOW0tuahIeYR1LSatpr/gOciNz
8CWI5ufocgFfGouwDGqloymHGjezIqI7zaqFAmHZlQlXUFBzfStM0rn8/j4kDkc14pVVp5nWp3Bp
ntaiO1Qhsfhc0/CXj3o3PMD6VehKXp+WkWTQsuOIITckqpvIkED0mkH3kDiAqtaxPiEBLSDBYcBT
fBTeqDiaPfeOmlQVdbD2eTyMUZUJVQFzmcquS960r5oxD2yDrumiqk9sL84lDg+qKix+ziR17YJb
Ac9FINy6PkkkDo2gr+NWxKXbWN6xDMPrGD4JvB1rFzY1KHyfO3twvwx7Ms82hTcNf/FP73RGRlgM
E2ov6hgk/dzk9boeVsha3iR3enFK74bffLw7w+QV8EbGAI7vsyhZquAmNtTARZpGwmlVFU1PtnPE
uhOfgEMcCfl6w8phbE0hB+ZVA5TsuudASHxEGys/bZzttzznwuiaPu4llriWzQYNkeu7nfqvHgcS
rcXG/ffhrsLwmk723VzhQgz+maPpHLBTKyC+r7Bl8R8aUwAFr/+/qZwAxaIHPU7hdTuqjhI6Sn1e
nb21XB4+Xjv0KPn/0VdVIRSQ0j+Pq5dBCJSVss2gkMqikR/eTWDxmkZiSvm+t/V2ZmWUONCxeFDD
727sc+QJcYufhzkuc7/T+sUpg7l0OvcsJuh0OlcJUF0+BshWSGiS/0Vy74bveOBHagXlgRzdC/PG
r/NkY+Q3CV87QtjoANMRZ955wmE6BcGzdLbnhnY33T1BMprF1hGdHeRU/nlZHOCMnI8YKoTDSlg2
17R8zWhb1+GTEq135q76tO88Xtb5ZeU3Ed3C6jWrJTwq6BAO29n19kcg8zsr35aWN61cs1juFFPD
Chi6X4oTsI5l7sjyTd3EBBhQPQcakr4pF3/czh2pk57Kez+6qSIKhtbsdeAlD7pZuudiAa5Op8ia
LTrNzEZ2YVB2PeO5NQu0Y2oK7wwBx5A2NWGxWMLR8rhjELue32SyaWnhR+55r5cthvepn5ipDJo4
W4ID0+ov874zVagKxZL7zD2vqMuIpE+TE94SGIDcNVOdVxkGSwuCcVY/28cl6eR22Edm8WGmlWuW
KqdOOWor9rM3uj0A02hFt2NVos2G7zKJXrNVP4KCGVVQco6qLldNFXO/yQZpK4wyDa/Z6oL8Bu6f
MLzf1K8Vkwmc54dxjSxnoGl4zV7xpbnPJH33TJz1hUkUj3w9Ymi+fj36MAyvZy/rlrCyDQLQy7I/
F1sf++2ay96W+DNsrp7EZAQ4M9nG8JkQ+n1a67cl8G1BmWnp2gHLAC1coTF0z9WsvknqxEPbNDFc
/S2SN61dO1yR6wAnJnHhcF2rR867Z3But1mrnpUsazIAkwqY1NYM4YHSYM3Zzt+ub6lp3Zff37kC
GhVDGwiQC0OoOHjMBTIyqmx1FabRNXPtKg/MaAV9HKPtXAfroatutCSdWWJy2xFyj9w7B85Sx9DT
G3jokBMm4WaLyUwqo9kqRytijMGxHQoFT3ftAbvoJMfa4ilNstFsdWtLpdY93CCo2WoROwUhxy0I
pHebq9TTjlHdcEyhy/O5xcO3uQOIBBRS75bBDbL5K9GoaE1b3HnnHqrmXGgPstZ7xgb/NmvSiSKg
+cUwA/uedxZbVT1Xku7HiU03kZ0EVM83umy/VEQJcg4WEA8O1/DRAXKe28zVv4jsnUWVG6/dwAHR
DGr+LEjzY/C8/CZj1SkjOugwsHr9hM6lcNJpB4Ki/c/1kS9u6q9sBYhEM9QBYrreVeBjJtd9dvwy
AcrFFzxC5qIPs+tTGPRdzyXCQzhwUbH+EtQMR6eMLqS5w4/bxtZMdWqZv0AjM/fsV+6xd9BdJbwb
VVEzU0eiUTkOyNxvm0cKDU9RISx3SoNE9CzhPoXeAM8y3hm6kLhvUeMOP4Dz77Z1/5UgrCbaNWwE
Xamnpx37/2JuY/40rVs7S1Xd7RvuJogyhsnPGoHQQZLi5/WtNHgWne1hjPx2l1PtncdpfQUwXB2X
nIm4R1VhUUTTDJff3xloEIpuX0eY4fJ21ZRuNs9VfnMkoGcw6NziDRW1e+79asyakU4HObFbHiQD
qhM9VNsSUuBx286tmu6CpouOAY4exq4KLGpjEo4W/86YBT5Qo6CzI8oDPC/9FoF/TyPoV3B9e026
o1lqL4qq3RvhnjkfnSdoexR+giZ+NqiNwY3p+QvRY2i+QFFw9jweq6mL8TjHMjz342pZv0E+et5i
mRs8+9Bb4oxLmQKzuAKKqTYJiS0DY5CPnqoAjjugIuYbOROGkn0ssgJQUNdFfzHPD3y8nqQo12re
ZLuTcxX8avCvLvq20E+EHqmwRDQG6etpClZJuborrF0JkkzVN95niwsFSpD8vv4FJuFoltsXKOih
bSI4nqr/1EOT+nguWxsfhmn1l0nfuYVSobkv0RKcEQr92OuqRCmg5t298Hnwohu/QDtn8UJ3yNLK
4Lwuy+s67i8E4Ky3CYf8//oJdHWFRl8DOdMJGp/scyrQjQGTqxntCHES6xgETG7QjM8YmmX823sF
twFOTNuqHbHbvq9yontwnke556NYnyJo4mpJP10efD7Qej1TQUmgnH6hwVlJLzjBodKlA4cGyqIJ
+1iE9a9OkSnrsFta4j+Dh9AJCIqybEOK4Jn1f5xdyXLjurL8IkaQIMBhS1KSKVu22z2fDaOH0xxB
cJ6+/qVOvIUvWhAiuHN4AUJAVaFQyMrcQD23BFmWiH+7Cqztq5Wumm8oVkx+wJjda9nJq20U6td/
WvwRwDd0P0A1+NVB3jlCh47dAmSh9JxVhvNpqXC9yqd1+LLLTGWEytoi0+Y9NpvWYJTMEx+iAAtw
MPtGv/6md3N3iFc43MSdzSy7NJrKMn3whkrXtKEIETIyxcTjYpZUGH2i1ZGgjYJtYLv9BbXew/3p
q2xH8uF6LIx8uyabzAYmUfiPhSChy8edw0t+vJjZPFkEw2+CP6QVCeshP1r7+EggJyj5cSbYQrcW
Z+MiMreCjGHC7QNzl7UPK2p3OmGV24tE5Gp9PuQum8yJnest/WmW5cXuDQQ9ncbRbfMnvrQHeV81
hsFX57xNhvcCeOXYhOgkRcno/h7fHt+WQTS8tVx/mwfzXCcgm+m6p5UM+y4UMo1C0VnMrTMMDcG4
U0fMJ8Mco32zlnJ+Po4tSXwEBbuqh1NTzuZPO2usndUcWdLIKmm29fnGzkU3O3HL3P4FwjBmNE6G
rwkNt83GJtf/vwsNOZroKmH27Gz5/LlJlte+W85b7WjWXjW8FHmYB1b2nsyIPFPzZovhUFbGCxr2
jvfXXxF6ZFGjglhL3w8YniTJczfPF7otH5c0iTgefO5/QmWYkuGDrR9AkAp7wAWo4NvBqgDC8nXZ
p+oHSLGH+I2xIadFSacu3iqe+yE84aeDJseg9Ypf+36CFIGGlrfU9Eb77GSpsaHJJvf6YOZorNa4
we1sgsgY0qxI5qGcfP9sMmhiOvbR9L/Z83rMIJacD23U9HTXTY/I18gkN/3c86h7LuqJX7Ji/LDO
hnt2U7brA7bMTuXxZjFdc3TOqwvxGp9GyWxEnqu7ZStuGzI9x4JsKzXszDynMwG2cqPF96F0rX9X
PlfhTIz5t+l31b59l+k6Eh+PcUuTXus/M06bGVn2v6Ob2Z92mZXM2ZHY6WQCuoAaUF6gm33cnOd1
AEPQ/dEVkUOm7TCaHJEOkMTzeqUz7z9BgjLONx19psKr/+uhfBf2BBTiwMiGfainfHtzh3H9aBmZ
LiNSzd3+36BqG1Y3NYuwzo63PTntGGzp8NBmmrKeanQpIoGXZk4zqMyfZ9GFhfnUoh1v3VmnldWV
wMMy5tvY2GdznDLxQNcOzEzocKntXQcOkWs1Buq+QEaV7nllfhPm6TJFY0v9aIFaleZyc3uBCJMW
qBmnqegHwzlbBfcDuwSyDhUVB3ldoeOuUn1CittN0uNCkCb4hGsX0CJzLo4FSS+3a3fGISlmLy3Z
thpU2ufUMiFi+rMw0rDJP973LYX1yzQmo2OAI30RzjlLp+VxdVP7q5k0Ov2322tjy2pSout4VRS2
c7brOQaSIZiy7NWcrF27i7LV/zrXgLft2tha+1wkOQ2TccmPzCVDOBhc1wenOJVlkSjcvPucFRTr
46RD2Ivle27VeVijvSSwSnMXahkaINcFfBeECoPRpehd+1yNVR4aqStCYCZMjaOpNvn6/3ejE98F
0yV4zM8rzx8gFn7oTfHtvv2o1keKb6aoQZXgmN7Z7Ptnr+6/MLN+cFq0HLe6N1KVEUk+TOkKEZCu
d7A243T00yGHzulCI9fOdMoWt/u4sP6SE/eit2pRMu9cLuJn6TZflpwc+2169uvpAMmOR+pZH4sN
l8FGJ4Gq+lmSW4+2PSZoUQLlILpsMm7+9BbAZ31/D9OJS2S031yOK1+I5Z0H0j7j9f0Bl6qnBgC6
PftOZLhfUSysRfUjeRX9z35+ESyLhuZPCfGlfeNLrt1Ugz+3NnLtBe+0UUM6cSRT7V3FNT/QPNep
Ft82XyJD/mraVlPWAdhmchRb7KxHYXA6p55/rv1d6tzYCcm3t544ZVI5sF/f/7P2BIhRo4EgAhrE
7q/VbUsiMg1K1jPoSFFAL8vUHZ4a0/23qKY2Ku11V8s0foLkHmMKzhwcntBE65z0lA6deRKk1cnW
3A5PRGYVEbR32iTBg5CfVi/rUCeBZ7i7ON9cIkPo+rpLc3/DATdUfDyuKa4j69horFRx25FBdKPv
QX2vyR2gldB+bxThgMQRnnegCYhdrmCU3HrbtckyoM7OG6d0xhbY4Lk8JIMZNps4OGiSvj+8Yg9k
RJ1lABDllAYe5UkPSrnCb0+O6fPD/dEVFiqzhHR1CwqUHJswMTZEQKZ8SqCZeyLp533jX3/VuwMu
M/vRN1osjqCoXuNFntMyzPN9jxLEkw65K1ud1dqIEmPu/uFp9c3Jky/7Zi4dbuDv85oOe3tGWeeA
O6zn9CeiVVFTrbvkt/XkGQXKFs6ZDSZ4X7z0d+m1r6LyrOD+9FVmIx1iHku41bIC4XJlTlBXeOrz
0/X3rsFlNB3eBNYBuGb/XCx2BGmaExqqo31DXx36ncE4nruVFucY2vS/dCaaHA2x7/X/L80mwvpx
StfMP1Ov4qFwyzQYt0JzrF/B+n+/1vyl0+SY0O4VkHk7i775mjf94yTqPCit9LvvTgERW9S6YJfz
92Hr/tJvytECNghP+Gc8zH1JcwOQxkQbmxXmKWs2kaKoOui7Oue5tOxDZTtmOK5pffDybt+jJXEl
193A4SoyXBNe+tpd2bctpYZ9YmSjlhcMqW9lUH8Fw3n/8b5d3fxF1P0rj2w802bjUF9m65Qv39wf
abmncxIjS56WrEspIDxcX6YFFMlva6LxhJsZEHXkPBHv//4E+bv64g6QBbIK8rOltAgdK98CsAnu
Ki7jM5LDeX0yi7Kg/EILfoKI6Kkk7GEcFs2vuL3ujtweQrKk2/ye15cFFRDfi5txCwZTU2VRLdH1
/++ChQEeFMAymvpikDnMtuc5EWFL3wrd04Fq8tf/vxu/mJN2LUpLXBLUDci//vC7Z3tuyFh2+r9D
o8fHT5m/iktZPrj5J8eDPNqH+6Z+HeKvSIShJc8i3diidmbCIJs5HvkcpzonulkZxcjSmei71JrT
tsJ6t2sI4L29XlbaA2hwXCbNuqi2VDoYmTO0tQ8944vjzoeOfxudp2H63Buf76+N6hdIzjqmM1Kp
ZKovDGGtjYqhRxN9lFnQfHi4/4Wb5wB1/kpr/dTlFQDhkGqBDvNMgjFZn/laREPyXDRrZC9VxF1d
kFD8HjnPdVrDGoiJ5RrKY9q8Fv1jBmrOz+6iuU0qPEBObscr6qmp1/oiLPOVr2kshvKFgGTo/mIp
TFVObk2+5AlUksRFOI9iebZ0hBmqcWXHZcXm15y6J8M/d83Z9DSbqxr3+v93AcEaDWGC1FxcLH87
JWT9kG7VzqElr7VR7QMP2iYui5WBY/W7sYu4DQYpOW3eonpFG8c91WX2SHrxkvc6Lk7VckjO6hk0
560Jb6JeEuI2/QgRgmifZUiOmog5RTdOKy75Kg5DOR/7QtesoQgxcvZq5W254om2vmROCSLtB2fL
wN10YIYmhClWRW4GabrGE2aLCNBskKqwyYH4456snjoykx1t7HlGsa2+rJP4WbX+T0F1vXgKT5ep
63hPwLXIcVBX+WfuHermV5NqvFw1tOyNXb94zCzqy5b+KMoPnnHciKbf7DZ9CFZE8si2ayyxpCbe
GWPrSEBGaoT9d3Zyjs2pCnXsS6ofIPlmIezN8FOEqTn/uv4j0BddlJprg8oYJe+sLLcQJsXaoBQS
Wd0Jt3Ew9v8mvmaBVONLLmpPpVcjgItLk2yh2x48Lwt6VgRu8rbLUV3JUTlqRNu6IE0FpMLJw+m1
hHC6TgRScbzJnSB4YCk5clIkp8aEGv+J1E/m9NEkfyzjz/3pK9ZHbgcZLHS1bm0uLlB6OHX+ZzR6
n5r+56Dr7b6tAUMduSFkRRmhIsZWX7poibbICpbH4eyfwAx30hUBb9P14BvXH/fuWGJk4ZU3wQma
X9MxOTXHIpqC3g5ocP2QEe1imcR3JEdOx9LYhhyZpZ1/Hrxn+9/7e6Ccv+TEjuClCQl2fqn8oO+C
OgarcORFkGyu1oDHZqQXclW4stwuUojarnoOcyXtT7KdFwaq9OrT/d+hsiXJl0m9pMJpsA222R3Q
zjG1v/JuDsj4en981dwlX+YOBJvr2ea4wxb/+n4T2QX70ay6py7V8JIn99Soa+rCUiEZF1jjHIxd
G2SlDn+uCtVy00jmVevqgDf+0nLI/Xgn9yhO3WMG2TtwR4N0O7q/SopdkNtHmnni1GQVvwxZ/Tom
xueMTnPoF1no1LswTdSRieYcP1nsKWOIS8L7Oi2A0lsb+gKcr66la2e42v6NW5zcTbK0Q+GVV18T
bPg5QcK3MHtdBqTYaRkLtLqmWJsMTrDh9mb1p3VYw4Ic962/5MzraiRFmcALusxD80vY9a8p+bKU
p/vDq+YuncXrhMfFlSJWDFPxthhGYKz+g5h2EYlgZyUftomTVP608ItRPDUEGgdLWPuao1JlmZL/
zqDUrO0MlaI6A0mJv76W2/zFaK0HvBZojF9lNbIPZ8WGeq9dX/AgcXEG+8VP/txfd8XIcvtINa5t
4Y9Fc0kGN8QrYDiXGhiFamSpAmUTkc71hB1dzQsaGj2hWQuFpchdI4k3Vn05IXlg9ltRvKFOF9a6
V1bVnK9b/O7ERdGPbEOHsdfk1YbuSaYpJqrmfP3/u3Fdp8pA7IdxN1TujWgpPnq6woRq6OtPeTe0
5w2okjGBRIREefo7bT+ttY6gRbUcklOago1jCce8rMxYXi3RuN9ElukoKxR+QyWfdIyUVWOX1heP
/5s7r/5w5OJ7Xn27b9iqc0nuEUH6OixTjuHJCbytENP+T/H1GzmKY3Xqjve/olp9yTGLmuDqhpeN
iz89lvYnGwXFUccMrFgfuVGEIQqSZsatsMn70E1H0DTjzty8uoXmEqGYvNwYQkYIf9ksay5gmDlQ
mwVlVx3mbFdPCHXknhDikhIt0igjbKZ7miCX3ZW/7q+6wi5lKlORG2W+JYjmdfrDbT/SSqPgphpX
ctOOU2q6rovzn7JwMewnkuyif8FiSG7KmUWLfERN23GLMBtC0z/7QsdReVt/AqNLjppvtlGBoay+
tAcLROgxR6I9BcuH4kv1ZY6ujJu6NExxdZMJS41uQ/TtsUQdtJrGr1ZyMs0vKSSVzF2q2/gt0nFq
zaDZXtcaFYuZXN/BNmctT2s2dppzSXUtkbtC8AiWAzCNFGyxApykL9fbW3H0Inc5XNlJy6OOnfS2
DAl15M6KxJ6NIbva0wh4djCJ4Pp0+Dyfisg/pE/iKe+icgqskASQDgh1t2tV5JO7Lvy0Y3khPH4B
p/SBHa2H9OI8FX9ELI71CYzm951QET1kHcueou2l91vk/Wx66DcRW4A3r+DEuj+8IvrJDRgenDFP
SuxSXm4hHZ4GtK5R8ofoABiq6Uu+PvfZZhrXGkRdJ6cy56D3nL6Y9s66G5H8HXQO/dZbPQ6GETF1
NR9oP8SttkCmmr3k8GCvBHHJXGLxVx6067fKNIJ22NUTDbuVTmajxXN9OmB0r340qlO6C72AcSXX
3nhFeDPO/CKgtDd5bsi8VXOWKUK3rJqdeWax+qSvL70ADKXb6FcD9fz7pqhYbLkxYepnl5kDXmMW
84+oIMQwBHm9L4GQuxLGMuuWwcSdzQRVNglBmtx99qno+cNgMF/jS4rFkbsRQIv+/0VgYtrWYe3K
OfSGdGeWKDcjZFWf2q2DN3innx7BJn5m/Of9hVfNW/JR4vdpafYOzmNulMHceCxgLtPsqmrw6//f
Jc7tQtCRaSHAVO33aRgBYs6DfdOWnJOwsirmq+8vOFxobBq6k+vqfzeKB/8F/HdT9hgk551kxhMH
quL/iWcVUX/8T6PrYSzCVXMXV62M5KYj6nb9TBt+4Za/gK1gswLfsDXVLtXpJEuGNqngrFpxXR6i
+eAeqyg7ktg6kSM/ppHYZzkyzB5iPduS+xZWqjuk6UnobluKpZEB9tncpGuRIScfeTsFc27Q0GDk
1y67keH1W15kxBlhkXjYO1G/fGztcV+YkWH1rcMdd+3BiF9DirT2t6ha2cu4aSauSqlkOH1lApc2
96gxXvfUjvJDZQY0HgJQpUfl0ZqDTWc9Vx+64QKm5LVF1aKJN8GXuqN3IoftYXi0/GgK5whCdQ+o
CLJP9zdDkejKpLl9m5lztnTI3WZxIZZhRjOZg9qtnMB3xx8bd6L7H7qNhaeOTKFL0eCQ9g3ukCCu
6YIWrDtRxWhyoEXXR5U5XByHem/pRH5nU06CYck1TqJIsWTwVLvixXTLcUGr6/y0mFCxX6tfo/cP
d3V4XcXJKYOoBhcoITMXKLvN3sMAXRbmLSE6r3cFKiZjqZCkVF51zYLYMJdhMRpgwm3qfdkKkyFU
fV87w1zAAqymqqKVV2nIh31FfyYDqNp1TIbSx6YvSRXk2ZnaByv7cN+ibu8rk0H2di2W0V+Q2lbr
Kx9+zuhQG3hU6cAjt2Mgk/H1qZHjuahA4r/MoHDzxkvZ6TBOt+2FyfCptO6RRxDMXIjnfgSyGJV+
jZuphpYO5aYkZBM5x9D1c84Dkj3bu6jNKZPxU8KzZ9NiGJpP+aNIjMhmy+fWtzQQEtXMpeO48XrQ
zKyI3eiI+tC19VPBskuWL5qsQjW8VMJK7QWY5W3gl5Q9pl4E8Je/hfcNUTG0DJpKzWloDIqhezIF
LTBZwx9r2zdtGSLFq2lashbl5dHl7MAG/mdBXSJwl+Xz/ckrDjUmg6RINloMOt0oBn+YvnWxHbWh
F7e/oJbzen261EEGFe4kg6XwvFQvK2BNl8EiuCX2YS105LTXUvvfhyWT2wCaZOIlXmHhqc38u+7I
sZmdo+VO/zQzxXP7a2lbmkh8+7RkMsuu6SaQkmqN6uK2YKkFv5I/+6E988M6P0Ll/nB/SxSBTe4L
WJdmSwwoc5w4XU+buR1oZ4f5CrD6qsNr3cb5MRlWZbss38oZV9RmcswTaB/e+owx0DHO4qm0y0+N
lUxol+l4aFn29/s/S2UBkoNDUkAMC8ELKp41wsrxIjSf7vRAybkzsxE2eFEQ9SCh0a3V49b9YlTH
DqOYuAy5mlpHgLMfHjJ2Az176F4+grDqn12rIuOteJc6y4iFvljcqUBLnDAkXqBB3zf61ZDfXaV8
QkEqxLHPrR/WW2xSjSMoTFTGWy0lwBTlAG/egEJLK9T3PiQCOGDN0a5a8WukfTdt1+38OWsw7cL7
nKRnQ0cooIjUMt6qMvuW+xa0hwRiqGO8dekSOLqKrmpw6egdt7agQLZdy/Ve4Lp5aKXbgbQ6eijV
kl9vy+/WBIfvhDydbY9T0QRz5n9zU+88mjTkS0F3movkom6JZ9IiRc4zTuOh5d4F6aKmDqGavuSi
xLE6f7LJ9igc8ThZeLmfpnizvFdoG328b+yKDZDxVktHygZn/PbIPTMyuPGtrqzH3Hc0Nq8wShls
RRc/24rG3h69zD9xYZ6bZGeEkWFWJGV2B1vECTb4gcfBv7PpHk1Us77uxzuzWQayTDaj22OXsK+t
BXVVXgBFd3/FVYNLflrVJWeNsLZHnEyfeD77AYp6u9rjKJNZdxfPF07f4tpDp8SPs7QwHij3dNms
auqyt1p2Nyc+QsxmkG/jmnzMtRNX2aHkqX7Ka5IX8/Y4NPxLIcTHKXc/80VXS1XNXHJSEAL2ZbFh
0dvOcgLBqBNUSaYpMKvmLrlp2YpsrokJc8nrU7qOoelMvzxPJwSomLuMoqLNjOu4j7mji/ixMcWX
deX73FNGTi1D7XVjCR+yCP0M5YBHuu68IsuAqc0haeaBVfBSJZc2LcHG8WWX/8gwKQ/N6K65UMCk
qnOWvDq641mxizJEKnGXuSI5LphGahy6agySqQ1Ftkb3p63IHmWOpLQgbtWVDJ00LH2oij5cBehe
bfQoAzA4FPOpHJvAoZqTQ/VjJE9NBGFdfn2BmzoWjNQKEqcIQOF5/7eoRpecNVtXCqkVFJu79XVI
QP6HCny9C0vPmOSpGSATc+/jRaU0Y+hlaMUUVXOWnZQLf8w9XHjW3g2rzI1Yn54bd9QsuAL1y2S0
1NB0tJnAyHOZVvJaVVNoij/TnAUFG1/mtjik7G114o19pf6+sCPT73amz4jpoU60eS8lD1L6hs/d
32BF4iEDqTheVlATQZk/XUnkgHTRXtmxbq1TTXQ9E6pPSGdsthj1lPQr3G2pnWjp2i3kpfjhG81X
MrFG87yl2HV6/f+7k5zmqz9aNXbddR86O+7cyEs0y68Iy/T6/3dDWyv18WCJS0i3PS/0pCV4UC2M
5Lo1pBBwYUZKPHMKsmbwPCXoQjhYuab/QLUkkvO2CWMprRi/EH5yhpfR+cn8f++bjWpoyXdRWiSF
42BJtvlx8v9ZcGdNPM1NWDW25L/TSLPGqXChdL2iP0J41TzM3FsPOfjTDvenryrryLAqMRW8zh18
Q/whf9IH68EI2zkoY+vAX7xjftzFREaZjK5a+8TOEhPfachvcwsSMwvMXbI6GFu6vdLFnEUvYD5V
/1DZcVEf1npftVHGVqWbA/nNGrC5xb/YxUu7QgmE/7i/9gpvkql2BbeEAJQepjMWDFe18ida0PPj
vsElV+WOBbHYCROn8+cqT4Iy0wmXKKxSRlfx0bBnVDlwf4WscLgVddw22W+wfWucVbUskrPStYUg
aY9SZtobJ7fKrCjnla5TRTW45K6zWTO8maMg0eaQ/z2tupfQq6ndqC3KKKpe1JSvBhYlRQTLunNl
fh7q19J8bq19PexMhk8VUELfnL7A8475SpvPnPxxCl3mqniGZjJICny9gzdDgP1iPCwIv3hJNMI0
bn4kQXGow11cWpTJIKm1JJa7uOhacF3vMJluvCbTWw16wl02L4OkVitZWjRrIgPES3fycaGv+8a9
esK7Yw+lN3sBzyH6qfvu0GY0GItCE19u2qNvyevetqCA6GdTxGz5WCSvQ6mJ6zdTb4wrhcSx8goT
XfFQUjfdA7EuJvJhpwTMf8lOdukELjeCIiXRjgXC16TEhiPatGVntHE9gByw6D7abfJ539DS2pts
ZINgSRvbbQpySXrMPR0F6nWIv3wWs77uybtthfjobOYD9N+7mYxhmYzFDzBNtkG5bZ2m1HTzyQGf
kBIbC20tvimyLm54GnqJHxQifZz95JQMbZhz5wARRE3Av+3C+JYUN5mXzAsK9iIeWdDE40mEPDS+
0ECgtcx80KE4bwY6fEUKoJ1hbA4bli6ehwGpMRqCTmm82n2Q5pXGdlU+IaU9V5GKyUigMDCATDGx
pw+k1qFdFUP/hV3zRhOe7Iq4srOAdVVgT5pJq5Zfhq6RRgA/YGDofj0kp/qYHoagg1DTlzYGlOfo
a0DZt1G0viWj11YwQGeV52Gbz80TO/YnG7wpb85r/TAdbGBn05fi3D90UXUx9xzI+KLs3UXpGx7a
vWOHmeFQdxHvNfeJ2zdIDC15N+RKodw7Y+gsxpPiUxElUfLgn+aPRqQD5qq2XPLyuZj6nNr4RO4/
L/2rNsFSRNj/Eup30QP6FJaxLhiXntKH/lSe7JN10LdwKpdGcufa4fjAAHvKnqYIYNkTe/Ne8NIa
5pEuJ1ctjeTLoumBnyOJiLv+oeifLR1L1G0MD7ZV8uAq4QTsU7SL/ZoGa0Mfhyp9KKYtyFoj6AwW
efYWlOK3yxbNOaoItDLCDZjRroNQHwJtOYX++Fgn9tEzSZCzFGi93+hQDe+fR4pt/wvyZq4OrgND
Fztm9dj7SZjl9lvO7TBBP3hqfhW8DhuiaxpRWYEMggPUhvS2gS2ajiugZALqvkH5NEf2YX1odJIH
qt8kOTipLJoMBrarnYeTtw0HbhqH0XfCtvBQQftVjnZs2rtUgnxLRseBa6VqIS4lYuJGm3sEqer9
nfkviN84z2UwXOPSOp2rtInND26wRdMQ5gf/kIfiaY14NEZ2yKP6VARdmEYs0nz0atK3Piqd8HRq
nElURhd7xAvK5t+VffDyIUgHMxiM/mlePhL6UKTpt/vfU9m5FBWG2l4h4pF0MXRqD4ZxKazPSeNG
6/bqpK9EC01XnPIyFs7yuE9HIO7ihXQPbmY80QLdy553ms2Pa6qtuSnNWwoUqCAOcwa6uHg9W0cr
ak/Z8J95W4cMlITB/TW7/WNMGRdneNzOBg/mnaV1YHToBNq2sCz6qGv7x6HTKQLcjqamDJBbhqG2
/NLvYvTxRXgHiF0zj+//AtXQUjafiKHPkx67XvbOaVqbZy+lGq9RDS35Ph0Gd/Qo7Ne2xD8LGr2r
etHM+nZYQWn2f/PrRmT9ODdNH1PQYzv1H9Gul8YtDxb5TuoPaE9Ak4mlSb/+y3L/9kNTxsrlNK0K
vDXA+fuUr3nQ4DXTOzB0Z/mf8tpgrhekWS+KN2Y1S/VhbYXRfUsnp+Jftq6sxYdlTapkDLifo9Mm
7F2RWy9bPjPycYK0R4pjxE6oTQO6cgMa8TZ43EnxXBQZz1HwTkj6ZhaGVUfofW5oqTFd1e5I0YUl
uB+AnXaI6z59TGiLFxRdwnrdhVsLJkUSlvuTwSdniLdsPeBdOTRshEkose8zWSm3qBbLgaYzZk4m
BGM+HGY/3WmyUtBoKm5tFnrJYqCqohSXKz7sEv31TRmil3l8cNKSDbFY80OTmMfcJ5rEQbGVMkLP
IlDOtgwXs3bwQgKOQ7xWR/fXWrGVMjQP6cZomBRbuSZzBIhuJICYBzZfk1uphpdCBOmb2quaq6Wk
2ePWV8fay1A/09UTVQtz/ey7RJqhoYgUiRjjNZtPFZ1Plq0DXF9neMPGZRxe33M75dwa46mdvw7C
DNB2+jRO/DPvMk3NSbU4kofO0IC0NgOzN5P5kJE+ZilOsrHSxFDV8JKXWhZQxVu1jXFSeWkAIerL
uizRLATZF2E8yU8dpHlpv1FsLjEi1KJi9AEe7pul4tz1JD8txqSA6II9xGWehSuZjtmIV7XOOWaN
G7pWqnmGVCyRDLtLBjAD5dQd424F/ayDY72bHn3D0fitwob+At5ZIDnLWD7FrGsv4AOOuFXGy5KH
lbfs2wOZ8MxK+t5p0nKKLVGADWE81cYukXTflAF4pbXWs2tlU+xNVTAZ26/GnkJiVh/ub7HCd93r
nrzz3TVvTAfqtlPsg71185Mn5uhel1Xbev3ku6Ezd2F9UvpjvOReTMshcNj6ARphmqCmME6ZmXfM
BaGshNUYgnaPzYwXhtR3f0zFIKKMTUmYNImOc0i1SpITt13JIRVcIAwZ7jdm1mtY95uOnlC1TpID
wyI9y97GMYZy72mFtjbE38LE9E/3d1hl/pITVzPYc7Ltug19S0KkUFCVxvsdBAUeNr/SBFHFR2RE
XpoSvCj52Rgj2cHDMmocef26QDazS3bxpPimjMqbZ29NcqsaY+SIT9bihdxvX9eKHu4vk2KLZWSe
7eIdrLQIdoHhfcCeVjcqi2qXwCsmf123d75Qbw4vvdVAiNvEOefsu+hq3e1IYT8y3VkHQPQ2dXSM
QYr14k7kEeSaZ4cOr/cXRjW85MYdXWjjJtfoPNKDaaBN01gOTrMzi5WZzuzVB69/D4ioWaPvYa67
Lay6qgCB3raLrB2LL3mvMVPb4ehEjBf3StQOrNtQFn/2rY7kvNU4zRyE5mNc0/LUe95Db+OoNHYJ
H2DqkvNCoY7yGnCQ2LKLI9mKD2WGp3er0RSGFXsro/Rmny6d7yZjnDfI3Mb8IiY3Gu30y67FkZF6
s0U4WlqQkgAE4aFJyRnKsuABbcuCOAGo2kHkqTmBVb9EumBTIyt81q1AGmdGbJjkzFl/RJvI4f4v
UcQ3Gb/X2XXusxb00XRYH2iaBZvdv3bdl4lmx/tfUFRSTBnK54xW4S3lNsQLCqDTZj0lyfLGE+/b
sBnBbBZYveJoUTNkGbgx8TBx/7uKuCdD/FjrLh0EjXD14BsY+6Y3C+2t94e+XeoyZX22vhtINfcL
hl7TqJ5f17IKBisPM2sJS+oG06w7n1W7L3l4P3ggWyuRA9s5+9K5/gX4qdhwdDVC1e5LTm42pZmw
EXmwWWSv/cRftnENCVvbgE06Qh3VPkiejie5rV6N9XoFFI/20jxCTy26vw+K1ZFRfri2gqhiQ4j1
en6g0BB0Z/uSpqXmQUsxcxnSN7GkqowWFuSb2VOWbZdsdjTxSTW05NVDhrJN7sKChDMfLLEdi0Yn
l6oa+rrX707kZhgzs4TSRgwS9GeRjH7k5ouukq0wGBnBB8aBvsq6fEYFMTlZpVNEVj+dWTd/5cz/
en9Xr2tw42osQ/ns0RlroMqmeK74t8FufzjVm2fieT0zLjXR+bDKdqTb8bJlaG5ZZtwPyPrqZGa8
deLE0DRy/0eohpcclwo6jAwklXDW9KHblkNijidfe3lSFDBlzjSkdG4NGdbrBdY62d3Fz76PnAe8
94FdWw5981L7uzBs/8fZdSzJrSvLL2IEHUhwS9OGYySNzEjaMOQOPehBkF//svXuYg5OoxHR214A
zQKqUEBlZQamKzkwC/yJ4Kzm52IpkqEqH1v3n7q5S8M0MGWUn0mr2qg2lwMbZz6InIcAJTwGk69Z
B8VmksF9GZoE0eiFzSRW8Dvz4MEu+KkPgtPsjh90jzmKxZZRfhQE2CtUDfgZrOlpLtZDlbevi2Nr
rrJ/y9lXPEKG+hUezrH1EoighRsGfP3sjE7q1uRhKkrQoUBds+rqB2vxT2w1wLlvIM8X1vt6YA/b
Xh2G+VxlvcagivAiQwPnrXUGlyGcQyXiqQvE8+I6mmNVNfTl9zeRqxQQyrUm5CLDQMdThQbhxmx1
zJyqNZL8fRkdk4/jxd9HO2l8ktaG/WHnzo/b/q4IjDLdGrcnA1TiPrJ9P4uMukoEzqaoyNDE0TQ6
gXlF3iEzrm2QZnKW3USyxstonwTU1KYRqROUOow1KYnzFJBqON7+IpXBJLfnpMubjWJTrwDNf0LL
sDi4CyJ/lc261yXFFDJucO6GIYDGECILHT5k2fQpY8Upb/f49hco9tN/EGx7Q2pvHfE+hlgfLuW2
H8uu6O+zj4xjs6Dx4tpZIc5D1zyJwk3mKnsURFezU9lGOsbX0edBZWB4o7cPWdk9BHZwZkyXgKiG
v/z+xtfs3f+fr+X5wbQ+BmC9n97fZ3bZjSfmitYYxLm2l9Cq6l9oOtYxNqn+tuzFTYnGtBlnkVsH
kbmZR3BlR0ZQJff9denUznqrsUQ5iTPvi1PHgq/mkukucqrdKOXaRueI2rFx0FmTbf2zlMgH5p12
32//c5VhJG+lVgPqiQr5Bip8Uc/GKBB7aNZ30TIHpoxO6yy/CDip17PlVd8h5IbWUXd5dXh5F3cG
JriEvDf7ce95TvJ+EecAAqdxwUfQkld8xpW60aE7FNgfU8anlXSu7KruBRKZNTS4FaF8iqoq2CLs
XxUBRmIYwpX7Z2ee7ruDyvg0NJdSA4VMcSZlMINUMkDiVPia41Kx5DJCjRuuNZXg7T83pYG7J0Oz
IFr7UC31fZ0QuSLNlCXgXdDFu6VnIt1n7EgDN0QJJojawjnO3h4tjQth7Amdyrul46hTnKMydm0u
Wrhdb6xnOtThHog4R2WPNTGtNDUZhRv+BUm+2Wi2VXeMGZigz4Y+rJqgDIXn3Vnv/PsG8mZ05pSz
yfNKnDt/20IzRxdhubgQhED5WvMirXpPkSFsa4OLUL2tWPdtPDFrjrj7s7L2JJjxAuXRRCyPnf15
mzC1+H07uihWRcawTabAKU3Fch7yfXK/bZWRoUwsqO/tz1D1s4KHbfXt6fPt2a4uEQ1kuEq7kAx8
zWw7mw35bq20j1Z/1T2HX93SGPxyUXizQsZQOW1lO+YZArixnb/6yxrZE/gfoGu9NJ9LMJPN2N+3
v+R6yMFs0ik+cPTcN3mA5kkyQfMF2NdyPBXQd9hJH+E2jHayPHG8IUZrviYsXF0rTHkJF28+sN1g
OrO1+dlrmG2/34aSZv+g+xTVzXpp+94PK6PJHJ1at2qxpCOzH7Z+9U1089U8N6bTNoNfKUX37qJJ
rK+OH5gyqrHMd9NcZ44jOatCw2SxYemim2poaSvQGmzvixi2c22aWArAJ/kWWUFR6Apgf0+WKxc3
mc2PEUEqGxelczWe1maNKkpjcAwktg3UX/FlIUNsYF0EEIysTqftd1aYr27WHwrj1PdD3HGR3N6J
V7c9zCjtiqJp88nJbXF2jTXsiiot3DKq2i3c61ejKMOuq6NC6MQzLqNe++6Lxd/sQcHsmVbEEeeN
luimK/Ic3C2iCQHV3DTbXIFqN2XePyPzvL2q5+1MW/95hez90AVRX3upDaSen7snu+4ep+AnRB7C
ajWjxtaBk5XLKu35hRVW4zcCMWT62dTvUNYZw3x88XrczokTmrw6VWxMGKBLdUDifl9C03+X+z+t
8qORZU6SNa7mjVK1rlJWWXZQl6INLA2gbFhVLBxqsBK2dRQEeTzxPiw4Dcd7X75lnsCG9DZApf12
niw/YdYrWJiiGYQ/pls/itIPKXXjOzYswtjlg99soX41+Ga503YeihatQt8drzha0xoZmflhsbew
NH+u7azJ067uV0wmW7G1nNmfDPNs1PS0/tW+nbdH08o0ScfVizvGl7LzmkwiMERun/3RClmwhaPn
hNCRiwyvj0r/SJ27kkIayDAxDysEhc3SOdvmfJw684PHyCcrI//ctSoyVKy3nLLO9sI+A9T4ZNvf
LPKjXdYEGCxI8KCZ54IDHHTPA6rTU0aPcUGC3geV5rnczLhw8nAafuS0SLIxCKG6Gc7NuXaaEG+g
mqBy9USA9aTjWrR1uQgDjbrGbDvh5Ptm3DXBt9u2U2wCmeSNVMQF3bBrnbudJEX5jY40tAcSbrQO
i/7FrHXsa5fz6z/RF18hR9+qbBnSNAvtVt3zID4HW5YYXv1B5F/RtKZxGZWppJt46xp2bU/UAQ7b
iEsCESN/eLltqOuNRPgAKb7mUPZkQy/2c2aVBq/OhCLM4WW4tf3xqeKoO3xzgsYrnLCZCHDN4VBN
K4qJFrGqYcNZ5rpLEdLBX+0k67lgLNrFntFfHmcTfzYFGUE50061TZH/5az+QKAdfp8cHA1kxAX+
peFZFN4OKQEImkxRFUP9PbmowXWA+Q+aFiXFCsjQCxAe4onRxzRdG7vOs9FpjhTF9pFhF51n1tSa
3Aq6xUtUojNwwgnK67QpPjQL1XjadSUMGEnapLsJlZqtQSRZoyWZz9ap/lz9bB6a8NJBwo5ijSbN
hUllJ2mnCrswN8d2qnOJBuiBDgeQPh00O1VxcMgIDNv0ac5xnziTd34Qsk/Bu+nHhOYOI7KeMzdp
szAL7RPVVA2v5zwwmnRO8dl2xWbW9pk+5c8XwYg2wsI/IUqBD0GnHPL3rn0lfsjYjGLiS7awBh/1
cSzD8Twds9h+T74XzxMaBo04+HTbeoqbigzSqLapBv8/5qHsjzulTv869g+i0DxDqnaYDNIwSqiG
IxT+7zPy04LPcJ6d793jnswRXsji7vW+D5EuEn7Ro8d+6uuzh+gTgHVgOWXDh43uGmdRGUo+lobG
N/Yc4+98CN2Zh7nzZaMfmHefx8sIjS4D2VcOWd4zhTo8wICWc6bmITeAalg1h5/qEyR3X20768Gf
UJ/98mXhH9iMY3tIMk8zvMLHZUQGNSaUPvGWcyYT7tKZGxveXYViH2JI/05E874guMYXXjq16JwK
QFifLA772niL7ii9ahvMIHl119h89TzLSUteV3FHwe6D+3MdmzPzgStZdfSOV42EeaQslBLW904l
vLTzR8GOGe4n+0kww9WEJ8X4MlYyG2qot+5NfW6K7nEW/qNh6Jj0FCaSMZK2Vw+0aBwvDRrHCTs+
VWiPWubUN8RvhzNTw1Ws+gLJkZcqMzO65iTlObqlC28M12Cu78mYfFs+r8vanmu/NZ3UzOvi7Ewj
fTRhqeR2DLp6amP0ywn15r4k5qnppmUM0iYoPjP08Ju7mZRW/TjzPPHq6XB7mus5Oea5mO7NPLV9
eT6bGIDm/gQ0qRXXw7NX+6A0Y9GAZtPcLBI/+DJCpPn2jKo1kY7vgSzUKX3qpDsbfxIPZDG+O+jq
SarBJecmBTBnyyBAKlSUn/cG0PxmK7jmn/+tY/7nIIWtJMduLR+R1fCrs92j53ffDshTQ3SXHex8
fzUzcarc6TtlS7j4bjguUzhuly6tNoLKeJQvn8q5SRZBHw0Pr+89jyqA5Hx7fmnyNh74Ho9sCzMi
0P+1RbtfnLx1j7zxruYa/HspXJR4uwJQAoZfeDUeur6wE2OavTBnla6D4Wr65NtyBkAqM5s81gfp
vNA/eON97A3nxGtdQFL4hJwBNIMjWnco/HRagrPD17DNK2B8QEft5T8t09dkGopNJJMrioUZwJgQ
JxV5ySISjOjIW5dN43EqG11C4huH66scpeDVh43sF565OV508tSFYoMmLKnGl5Y52yG5KhbIgaEn
7tAJM8z94WCIJr7tvqqAIYP0lt6hYiJFkHYm7u4kQowazT4UpPDcLuwYSPk/TnaT9c8eG2zQ9FHo
vka4+e3tFGfMWw3NPUDxoTKcz/F2m+VO46al6FOIMeShaIsuGq1F86mKfSDz9HlL7+aMIwSvOxTr
0KUMaFZb3iVU5tuutA/AcIFaT079lF1iqw9I2Wi4P0DXp4lWl3GuBCsZ2od66NI2veGl+2osIXPX
1ypv3tNtA++mq2uQVK3BxXRvNrO/FFWeBViDzm6hbeUXL8AhiDjIdcrQqgmk0yLP+rrgbu6npIeV
7LX9leftISt0iYhqjaUDI7CFZQwNRCHROfOzRVklKiuqkwFQxCsZ1dcbdCUWEJup71iR8NzTbJvP
vmCnic4x8PKzZqlVRpJcHpIU6+jVvZuOzRT3pItsVBIDMB7cdnnF8DKkL6O4Cm25FaR5C4XLcT6Y
bZfybjzfHl5hJRnSVzFvEJNlB6mwoArZWh/zxX72ZnKyHZDJlajt355HsdQyqs9iwrGybA3StnWt
BCSoWzRYOkyfanDJm33opQUin/x0oaYRz6XAGwueHgdd1qTwZhmmtzo5qdE8GaRDxo89J6HTd6d8
JfFY3XlwOJIvu5TSsawyLy37IEf/6h6tUGhsmKG5Tlx9L/Vtmc3PKfLpUt8J0l4MEcRML+nlae3N
ODPm2HTcRGx3CXphKsmrURMre2cc3NSrSyPpKd6Xe4++3t5HqqWQssC6bTpnYQgZvrMfsmCLFneI
bcs9dND4uz2FyuMkhx4gQciBF/NSSutTMdQR4V1SNb9vj67YqzJMb+TlaHpGSdJsgc7rPu/Z+5Kh
mnV7dMV/l1F6INE3mOcYAGSu2fDgiX1+nxWQuOF9G2jAUYoVkKF6Qeu7JL8EJKPKomCof69LlrJl
i63RWzTRQjXH5fc3JxthFIVGr/PSvuJb6EyQHdto24N4xS7QkDvVx/vMdTHjm3kq23T52BNs1W0H
pBlvmnnxFOSsoJHnLTPROJ9izWWYzNg5vAkY9VJBPrd+FuIOdl++KUNkps3A2wzDXp0n+7jQ98YE
Iuba14yuWIa/Wegb8/TrRjujL2labdZzUG3QltjfrUEb+46ucVlhGhkMUzEuPH/d/BQ0HizidWaH
pN1Ody2vDHdYBwSKpbJo2lF66azY56kLaeYHPC2mO9s2fVsmGGyWuraHPndSMJqWU0wAka9CvNHl
uhqUyqulPGz0dwfKxkgxCEFtcGNAQ41idMIiX3XFOtUUUtD2edb0GShf0woyXuHMnRduQbVuosOn
22uhWGiZULAqy67ygss3LDkY6AthkTRHJ60O66YaX4ralLPG34fVTTPCzS+zQ8bUKomODkwxugzZ
BDJANMO4+2mPCjoUvRgB1sN6uW0alZtdzuw3bua0lrcRs6KpY4uPez/9APAi6pbsW2/ze8pbPuhX
/z2FaRVBuRSWl9aZlfobT2tThx1RmUaK1WIK6mIYVj+1hzYskU3wrtb4r2poOTyXc2ZsNZKiAWAQ
GzRvwaJ54laZ/DLjG5OD7ydvhIewU7fVGLKmOTu+/Um0+0/KdWJLqjkkr7WXvXbc1fZSSE/9sG3j
5Dj9YwMYromXpds7R+G1Mm1cUzSLMeOhLc0bdHuWJ9LPoe1rrvgK68t4K8/h3A6qgaaZPz1ngTAi
7vhrfPufqwaXllbsvbUUICVJjWwj8QqJqweba1+HFbcamSKO2K5hbCXsIhwomaWOc1zEVyyyzX/d
9/eltd0Y6tLIELy0sYJPzugbIc/2SpP9qGwjxWIOjcyhMmCbdRqjnbHULmvNdU+xJ2XCN9/I/Cyo
fOC6FjbkoeH05NFpeBG2/VwllQk9oPsMJIVjoFmbaoOCYxrYwIbXEN6NqTfp9r3iHcySAU12ibf0
udpoau/mEnN73eOszMqwtawNvJAkj3cO2q7WYk2YCb871P3ENVv3ug0tGVE72eh9adCQiBoWKV6y
osPD2274cbUbc9jVdqFJTlXzSDEbwp0520e4cwUER7jkYDLf8bzNtjpxia4aen2vWTKmFk3WQT0u
PsXB0JQxH0Yezn2huSqoBpec3HZnk5KCuelWjvMjMfbADl3LBbju9ia7Hv4smQxuM+jEKOgUUrOy
X9hMk4ZskOHqDreHV/19ycnXsgzExns/NRtnOOegQYgnwH/vG1xy8qZ2STmjESTF291TPZhdPPuO
q/E+lWGkWzIOGnQWui0eROblh9MaSe7lDyTfXm7/d9XwknOjUXLqSFUFqRk0R3uuwimwPhZOf9ex
b8mwO0LYXg/lStOm3vsw30kWd52puzIp3EpG3XW02Gte4rHIL3In7DP6nZfk49xDscxzNKVP1RyS
60IGreuGMqBpD0uFYDU6+dPYRwPrDqTXaRGogqAMsJuIA/QjZ0FaQfXr2fL9p5aNc+LiOezypENC
wYImmvpvrfhiA8Sr2Vyqj5O8enTrrSprg6a7PT/w7mkvihcbhB3ZfO8MF4d8k501bju43GrwPELs
P2NtntpOFGFgTs8TXzWbTPUVknNne13kBctRCRrYpzUr05KA/jRf46UxDrfdRBE/ZOQdZNJyUfsI
Ty3KcOxrtxhf7xtYcm/K16zG3w8QV60GDWpZEZu5oYHXqv615NyAGTBAKBCY/NG3Qu4YX+01193S
FJFDJnGzs60aehPMQy4vjGcgUUU6VVYZ+1s/xncZRyZyWyxHOEEP/27HDg9SgrRzHq5E8PuML7O4
EVqhq273/LSYpx/j4EHGS2QZivX3/f3Lfn2z932xNdwCE9TLuuMhOEfBPiTdrOtnUdlf8t2GNa4z
t3uAtxDr2beyX8MehEZHNSnLJb79t+xlyYKq1CXUyy6xteY2CfOKHRpvfuTl/tvIgiRbdCmYYo/K
rG5jsfsWn3Ayr2v9PfgjukWzuCr7SKey69sb34sRFS8QWbik+jDUXVp3d0YEGZyENIWDiy4gqW+5
S+iu9ZjQdb+vhmDJkCTD7fdmavBIwXgQO/58sltx6mvrrjcES0YkufNkjC5yxdREM/uxBvz3zPKF
vb+97xXxWAYlTWbR7A6fvdQchlPQWTE36fu1/kFwcb49g2JtZSRxbvsQX1tGL138+cXat3Aylg/o
T74vGZURSYwz7k0LKmmGZwDNn0VzCdrp4i7mH9+SIUlFH+ylBZWh1BVDFZXUz2KfTq+3TaPwp//g
kPhWdts2ey8Bzf9QAgCNS4Yft8dWmV06aM1t6Mcmw1OLmMVDZfmPZbW/bzr2877hJY8lW5NDzw8V
j8b0km0yD2xyEr+7i3oGZpeO2ilnDjxoAGCRdEltbI9VuSfeav6+799Lhy3noLlgNvAiA2Jlno0f
8hz8E7nQ5KGKdZUhQQ4o0Xu/y/EOIpx3a2t+WysdY4NqaPrvc2pxNh/P3kByernzybC8R2P457ZN
LiNcOURkBFC7NvU82ij+LN58sEu0d9DqPDv2w1LUD3VgPubE+3N7KsXelAnbuqBZrM5pAOJsQB3V
lexbY1f9aTOAmL89g8pMl5nfHOeQuIEw6oSHotxuH8Hl0EXejMz89uCqv3+Z9M3gWRMY9S4QMwFJ
fNjdi+ghe/EgkXx7eNV/lzy3xKOu25ZIM0e/NA5tOf2yCvQl3R5ctcqS3xotExztoUEauLlIe2L9
cQKrO1R+9S6jGTpJmlezcHSzqSwluTFHE0mDZ7UgnfAGCxzUs4niJS90hTKVpSQ3BuM9aYKF+68u
5aHV8IdsvkvTEmlB8O81HtvAQSUJNSyrrCJvX2O01uHVUUferDh2ZRxXCa5LcIq7NOWFOYY0bxPe
T+gNc1GMm9r7nEDGcu3bCPJmXlPcV9YUfYj1pZFI1yGksL0rJcwDA4kJJJkoyEyn5bDy+TXPx0KT
M6jMI7mvyNq6EtT10xwkQUtpHO3C/bou+7Ft2NfbjqD6/5ff3zhxu7CJNTzAfcXPX8m2m2E3uDqa
DsW+dyUXJiO0L7jYacrIiFu0GVuGlRLL1Jjn6vAuntX//d/NHa/skwGhv6LhIe/HMJtQ474nKcHg
0n8vc+IXYya2h6mEBrDBVhKZs6fD9FxnfsDwUgDyKfQt7W6FavVEYiQRh2xtU5a9W50mHZruHZlt
cMx2UW0nkH24J2JjUikOVd0+5ngraZ88UkXg9Ykq8VJaulLc1esXRpfCUGHY01jO0Dy3CU7OtQ2b
IWlB+TLmwXGuNNeAqy7hErkUatqbPYCzu32qSsH+ZJA2fehBYfZtNln1UIyWDuF/vT8LE11OjjeO
wVEHEXMGW4144zg7cXUIkv0Z2rsJkBoH3Su7cpqLMd9MM9p0mAsGqdD50D/6h+HYn8YEfXNRHZda
dTKFo8jcNQD8rL5YIFpeuV9I8W3sy3Baf98OIKqdLHPXdMJnGeCyF4FZNJi1SXFgr3NavoeUz1F3
/VCaSXL1ojJH33QuotYncbjo0RlRdnCO/69UpuuWuyztf1I/LLns8mzdu32FrGcDYu2gOPQL9rA5
RlnzfWMihkbVbZOplkPyfRvQcrEGK9SQXeuh5E7otUsCEIfGRVTDS16+cpo1ncexIHM/R4uwXsay
3g7Q39LBKf+u7TVLSa4uyJ5Xi4svgOaC/3E/+IcyaSNAwfOz+Qto5r/qVzptPcX3yCCdWfQtDhEo
GBPqfttpVUbtbL83haWr5ykClwzUGSYwk5AKys6M0qTvi/NQes8bcN/T0h4hmqCpfqq+Q3J1BxRV
kNfFNNy2w3Y98fIVgM7bW+riB1cWRK6W78JozW3f2JPlL2AA8Xsz6vxAR12sCLoy40jQz/Vm5ogf
40TCzuQA/vfhXINGSrNlVX9fcu9hHpt+KwR7AscnFBLEsdc1oKtGlnwau4Q2jEDnebO+I0qFznIX
hsAlpuTFOTXmaqHYlhM7rtkJdIe3l1IRheQieblx9FRkE3syCQhXuq1KUXhNQPwfAVn8rtjmEDQB
P27PpdqSkh8Pqyi65uJaxQSs6as/P67eh9tDXze8K9fI93xgmbkhRNgsrurUzDRb5bqzunL9u+58
pyXD3D45RhdN4N9x3ve2G6K+1Ot6aBWnjSsTS01wVBfNDPDUA4/RFpfwU/7ohcaxPTTHTeOy123v
yrVvFtiG0Vw+pDZB9hV0seimcPGc5Lb9VcNffn+TWAReBu2wEqfAQh6M/WVuoQelwy+p1lZyVwIm
oI0GiAegjUhpQyOX6FpXFEeLG0gOiz6MOgsWmGU+0GPwFdq2cRFf9Pq292NSnMZjfoBMy302klw4
GCtByLSwJ7s9Mhwnvvi2dffgl1xX5qGpSb30hovvGKfzRt5P88f7/rPksjMbgF3cAmjLLz/MrAgN
8nXoX2+PrVhXufSd+37BK/Rfw7fqsAdlBEOsvz20YjvKde++djYAliwc4rZ/zImZBDx4Z1S6FxZF
FurK/DJAbNdog4G5q0d63M9liobio3toYyPW6cqrwoJc8RZz22bF5SwRTbRF87n9YCRzWo+xe6gP
/jnQHADXSRvw+iG5rjVXeWCPdvu0pksiHtnBQLdmuBysyDvMxywRGhiiarklNw54X+/dMLOn3Hiu
CzMxtim+vdrXEwaXSk7suL1ljGLBRvL/CQzocLlu2K+QtJ/uu8q6cnW7X6HyAhVeZAxlHduteW6E
HW+br8nVVKaRcuhyHgluSfAElyWzlbquJuirxpW8l9Tm4IN4H96LPSpArqdxL9X+l0vbgMA4UI+B
f23/r8veHs3f3kfj2CT5QdeDq9qYcnGbVtTJRJ2zpyVFX2F2XI7FwX/e3hdf7EOTlCzU6b8rzCRX
uW1I1jSTnyG36jdovuexcW8gkrXKMoPma8DxDQINVeCMzYGasz/f3vaqvy057rpty9y3FOkUwSV+
BHVIreM8V9r+Mueb8xzqfEPJ8V76tH0ov/Tn/tAd2UN+Dp4EGFDAo5Xc9wmS55YeWGn8vWBPNfqs
vTEAMQC7C2nuopr970/o+OAzk2BV+7YL2w7APLNMq7GMg9nWwZ5VSyA57gZxZte8pG5AJ0/J2nQf
gpyyw23jXNbxv7csVy5xs87ajJkgpxL5Sx58qfaTxTXVDsXQcnm7GiabTaODdA1EQ4NZnHxwDCzV
qsmaFWaR69tW2flrJUaG9qIfK8jqaryW3raJamPKhe1urpAJXjZm9Vi+2J8vBFnmRxpusR16r8ad
b1iuXODGuSsEyKyRkzePu3gkoKogmlRNZfvL729cy+3MwJ537JlseploHeFh1NViXq7j5FxXrm5P
PFtEZeEitDrtu77gLKlxskRLBbx5Q2332PT5VwrmsmRbOZiY89rVLI1q0SVfDuY1YFaBPTX3TlS2
IrL3XDO0ymSSK4M5xCN7gXTLbXorhAYn6COLMV4L7/ftbaX675If7+BV8XmOXGvZpgQQoXjVFKVV
/1w6gfetytwM8spP+f5ki3Az//D5vqHlenfRANM39177ZOXjGoGe5+jyNk8aTn/dNoriv8skGHtf
+8MMwtmnav3orZ973oI/R5OZ+Ndjm1z3JmjDnivcrZ/GYf6+Nls6ztmLvzYhQbgQgYaeSpWnyDXv
ns6zs4AP4ulCqGdHU7Sf+pN/dJLyoHssVmwdmQIrRz+8Z+xY4WB/70JQZRs+3ja/auDL72/iRLsY
pMKzMTz5QvRCFpseOp/riEtVo0veWtF2G9ZL+aTeyR+3oH/Q8njn2kreyjuodrol1tbqn6o+Juvj
2H2pf03L79uGUe1LyVlBtNkOvuFenJXFawYSR3f8URWOxu6q4SWXHXleOoPnI/SPeH5sTg6od8xJ
c/AqripyhXsv7f+d6SP5xd13rEo757Emmh4E1eiXR743W6YYRNXaJrY7EhywlYcgZ5j5CWKn98Vh
ubbNrYE5PMBFaxrrRBjLO7e5sL5Y920cubrdAjwVbBYytqAfDoDchbvrnfBOeyCrE0KOVHPbUiyw
zFcyTIS59BI4a+vT9t0BCfFANXdcVXoiS5DN+dYOVo8VQGtg7CLgdJ+DaIqDox2b4Xqy7vwEyXt9
r+Lgv8E01PlEs18jjSm/z7tcyXszVhpbvmFoM/9KxEuzvIy5ZmhFzJFZSkgGaIRFCALDlAKpueli
mWpBJY91p0CYtcBfFgDjls/EOnJQHd4VbGRKkqAv2rHmCO+Fb34y3OyZQloCTybxfcNLHlt25cAC
CybpQVLcm03oWMfF/nHf4JfD9004YKDMYT7kUp9G64srQmf/xnVlA0WkkYXFoLNVFg64K5/MqToG
NoCOhH7lixdbVatr11Isq8xEgn6ntl93BOLGQPvZEu57QgLNVlT9/8sWfWuasStbc7gcrlYHNqcn
OwsgMB1atoYF4TqHqOvKHCQ2p2CMKpA8zbF18KLh6L+w1z7hyfxshixqosrQ7FDVQ6HMQbKw3Pv/
RAFPg6mZNDHp4jqCoOh7BrL+UIfnvk5ej0+Szt15q2vwF10efT5ckinrcfzIzxfG2jLiCf3YtVEX
bw/0Wcc6qQqmjuTX2zLuvT3C96bEOvTv61SEoormUEQuXiYnK5o091XVrUkmKqm2LbCqfQVmdwLN
+vZxWimY2Kp3q2s8FgJN8OIJT17oPil+3XZNRSj8D3cJWOPJ6nLx0JAmaks39GxdT4jyYyS3t2g7
d46HjxFbdchAltp241M3NEm/DQkReB/dq5iR6dNqdtF9n3NxszfuxDmlXudgSp+jfZPNVhWtDvl0
e/AAg1x5B7Ev8eHN4ME2bUUwe+KhbOaYNO/G2grncj1MWx156zMvy6jXiw5fNte12aTI4IHyo55a
VzzsW33c6w7Cws92PkYdIlAzlIeJVXGwp9Oqe+ZRbQXpLKdj4U9+t4kHYzHLcIEi0rFHTqVJOJW7
QTrPa6O0oKq25Y8EiOICjGNlwCEeUyVzkOOmRfBa7gBLe6q1PC2qD5LixELQUOVmePN0Lho/n3eh
SQ9V40rhoMnNGrsX41ZFUlbHdUhu7y/FOSODvNxh3hriluzJtRmUARA0rXciE5rnHsW/lpFda0DI
OKAx+Gks4r09O3eRbLquzHIxj0ZXAxcDSJ9NE3N8D7rhxHA0eewlVFxxAhnC1QPhsZQNBp/xzM6m
IS2M7mznxmMFlpGOakyjOrlkMNdagqKYtUjcIGZAj25SxUZkfAGq50Ci/ujHt9dXtQKX39/ED3e6
tIZamGUMDpkVZ+19SfjfY+vNuEFdUqftsbLuaoD2cDqjizOyIC14+2+rtqXkuEU/doQWl23pmR8s
MCN4ixPb96mcY/9IXhqMgBw2l7IfQTXRPfq61iDlokpuatT2/56NLqe2F1UH0wldkPNfEHrTqXy9
yzoyTMuYkR3642VRxaH6FZSn/+PsSprlVpnlL1KEZqGtpFa3zmAft4/HjcLDNZoQmqdf/1L3e4tj
btNEaNsRjaCgCiiyMluiOE9J7C7is/Cu5YP9FS279WNlPzOS2LMiHyVrene3Nysm79uebz4ONE0a
MO3s/bAOAcNtW0RkuVbpGNXSIifS0lPd2WeWqvjJJLFAhGNN3HDtChJxSHBlIUTlw8krP9asIIFX
PVr9qDqD7ev6RswReUzWFJBRl/wLg0nP7MTPxc/twxwvpwqqDhDiOLZuhN1W91fdAhEnoGv5FNOq
Qmbcfzf6TXysecFpm86iqFfGGZnoUBdZ8uKnwYxTjQTe/fYlZyERruUyn5e20fDnyZlOpcsDCnEq
IBZPdduFTrcG5fSZVeR0/2uSW5Io2pQzRinZHxNa4Hl0NxzcD6aXmOXr/eYlocISUVvGMPgVK5oa
B/zpyYX6BQvtJPuRXfRLGuqKq9htp7NECBceBmvDzjGIsevfLSV7sbLsrJmqopLbu4slordaZNcm
w8ArXbbYp36qQ04/3TePrOPCoRpcEcXCU+SpbOdr334fjOf8kESzbYlSf3UxlWadotPTeJ7G2O/i
VYU5uL1mLJGnxGu8kmUpcoQVLR93mmTXr58gXBumoLY4ZhjBh72tmhjSgvVzm9nFQ58a3zq2DrHl
HGIQg3kEL85Xb8naDWdmqLWRi0FKpwogYGUpJla2ZIStF7CUdmU2JnZkbjDyJfbLUXEmkVlf2Hzz
HGyVLQXAv92yd7VdhYNdRT3NLlB/UZxLJL0XYVspAmZl6Hjc7bclhKJX4KuQ0bKWhWQYiD2g3smA
RbW8y6Y/WIWix/v//7uzWCJaq9UWRjoTYaasWRoWQ352HfvzbH8gMzTu6x6oNrAM3l+bt3dLS0Rt
5c1g1J6D3XJr+HbSAF3Ee2X6OLpu2NsteBmVIDTJVIu4Lb2YbA+8X9hqsuHb1PGzVb3M2oA73df7
Q5HkXyxRDqyHlpbd7AgKLwuGiJybGJdUWOvTnoBhMaCRX+5/STYUwaGznjbFbGDiB7Mi58x5qvu5
w0T1Q6DRXDEzstUlOPWUT2s7Drx+dgC4fbf6Wve+XFWVi7LGBZdel83NvAzHirW8eFkMZbP7lpHs
AUTwZ2gzWFuh+/uLzpMLQPmohWvz8X7bkj6LIK60STPD3GFPWaOfjGX9VfUqagnJhIrQLcgaWYOf
IUaQarhkRRZ1Ln8BZ1iQu+nPY73fHfDNWbqsl9TLDJy0qv6irc8HswyWiNiaFzYX0KAHYsv609Nr
fgwhbXn7DL/pb2UZeQMINjatFTqbkx1yboVcZ4oYJ4k7IhtJ2umETT5KMpjjABw6rHbACu/nuDbQ
uluM79o0Kh4ZJUvyP3wkg9/o3MVS13kXFZb54OXdx4qTg8WK4KL821IbaWfeFvjAEqfnOmbnDuWD
T3OE7PIlV8FrZYtfcNgaxAx0XnHbsCvyhTAdeXJflfKRrX7BaTPgs1uyzNhvnLwNHM+ImG3GQ+MV
gWOpEBSSaRAhXGyq2hlk3fWzZ/9O08+4cwcalOTuO5escWEnNvPKMCGdiD3e+NDmQGdXD2v54Vjb
guNm2tTkDrhUnkkHlv9pmvwT9V0w6LhElY6WdX+fmDe+VlYZ5nfA5PLJa092VtSnjI+vnJPP98cg
WT0iQQmS3bXT1DV/7ux1A80fSE7tuTrY+P7RN723vMZqBwNA6ZGEq3bWjPh+p2VWEXbZfK1Bq1IZ
9fNGZtClVyHhxbteU3HNyWwiuG1VaWvKZ3SbdS8bLx9c0J/c77isZcFXid52umZSvC6sxaklwNiT
ThE2ZU0Lrqr1q7eTcfPnvGzfN9P0TOeXQ50W4Vk1dNpBILG/7LL5Z1OxV9M7eJIRgVntBtrnbn/X
XfYthFgRoaraO8kaEXFZXsOGbrABdNea9Dy5zmXZFaI71S4la15wTO4sRTuMO46+uBgMecev2nS6
b29Z0/vvb7ymZH6mZTaCrtOvISEQShiy09yy6Fjz+wJ607xboMTAKvbm6Q/WfMr4Px673m96H/yN
64koQcjTPh+NHsn2pZ6Tevs9VF7SuFNQj/5B2wiuSUHhy/kCszfag7l+zSCmyD/d77zEgRzBN4GA
3nzAUXCs8fuwIf7JPaapbFuO4JsuMl1279pIgOfWN50DVzAR7c+hbos4LBRpgmXRwXFpKJ1z3uoP
83CIBce2RJYRg+eewav9mSpdA8+hYFRQ3QYkxhbxVwurKygYotcUZShwpKizj90FROjVkIH03ejT
6rkiFzt/KifFniPrseCV3QL1HnvE/aV39LDmQ+itP47NoOCQo+lUulbi9sLN6QEH9tNSqqp9/uWQ
uOGRIpMIa2k+QpV6fqwXJ+rbP27rnVBQdvLAVFi6UQ6qCY+4kelop9r+Csz1ud+AP7cmkMRpoT2B
UwYKLaM+QZPzg20qcjsyWwpezLZhqabZr559rvHAweijbskUC2CfkFtDFvx4cHu7mXwLh44BJPG2
O19BS/up0fzo2HQJzuzo4zJPAPc+DwOjqOjupqeeQMHgUOsiSqu0DKBOUZUOLjqNhG3B0ndF783H
DgmiblSrZWnNSLlXrhHPCYd6BZmuxaficr/3EtuLelEFAaWPA16O542Fw/RZc2JWKnI4N9cM8cVs
rNYDAt1qDaS+y3QL1mnKwg64sPB+x2/uXGhdOFHa/mhoVU+XpMty89HTC/Y0VcZ08Qt7/qitriph
evPVA7LuwuLEtjs0fOmcxGxJtEIfgRS/pykH6eYSVqhgyfXftGyD+4OSmExMuRRAmUAEoHcSzhoW
gKBNxy2Xlaf7rUuGIiZduGdqXrm0TsJA95GmPYpe7dDNPhfO15IwfClWM3VJpkfMwkDtj9oWGJ2S
bOrJ9kQBqNK/+RNK3QA8boqsD0pPMwZFeLq5iokvVtHN2WbXxNDsxGn6szmmoab3J7CgKwwnmRYx
L1O6RuFUjDqQ/Kn+mflz1toKH9kvtf8Jfej4PqC3R7vBmbcUBZ5JZWaQR3wsp0tbXbl/9tzYnj7f
n/fbb134yj6uN1/p0wEaM4A3J9nTFHdJHZfPw8Mcr9FeT6d6sJPNgeCQjPTdWK6NkfgAZq/gyV6+
Z6r63duQRoxA2H+svNdd22bG/9Td/yeLrkPdfXv4nyw6jVX67rczz/iU4PBrutGp7jUjKZIpKT+k
3/bhvDhnN4bAxRyAMuxYlSk+JWxM3apX6bzgU020xRvYF3i4s/3YgX/mSHErwYx712+sMjFfk+cj
HgQ2fGeK15MV8XM/h9Wjc65PzTlTXYIk0UUsvJuLCUm50ioSDhies3xh22tnQvOz7kJrciO3O8+5
Sk9MEl0cYTl4us+t1YRyeta8Mj3UK1R8pZ9KJZ2bxOHFmwUUUTmQrSRPSht6a6t/ZlkbKZxx94cb
kyFeLUCBnnbU6MxkRWn9FvVhieJ6gDADI2weQCSlwjRIxiBeM5q09lsIzJtwmfEPeejPaWS+9L/K
BOnAsAvVHiOJYeKlg6aMAAZPC1zs5lfduIzp9mKx3wsq4ad5joehUWz5khUmXkFAsLrZQ5oVCRlY
MEKH1y/fF70btOzbAqIvkCtuqnKBmylt4ot3EnsYcua1VpbotE+Aco4me4iLcQDp5O/BqxT7yu0a
MXxGCP/GRC2Ip8J0TKNnbzACMn8qkUlF/jNwQZU3ZF2QWV/79Ver4rSXhVKxTGQjfLbWAXG6egKU
+lRhM3CbwDuN0RqBROJbHa6q2klZLBUvM6OXjpAcwrf0JjS+Nokd1tFycX9rTVi+7lALVwG0kAQE
sXJk1SBzlO4f0uY6rM3QBpNhYb3a+ZGCR0yUsClUg+tbfof2Te2pJaesf9IdxQlfsm/awiaw6WZW
uCAdTbwJIup1i1dtSiYzWqBioThW/gv4vBFzxDsKg/yM09J+3z6frV//CwbWO/PjF+usnfdo4Ee/
PSV9iMR5xDuLDiredG2rMtFzltCVB1vmhwz5wsn8ylV4Nkl4Ey8uaZPZddYPZtJqL6v/XFNFkJGs
JLG6pCOlCy4hnid67X0u0u/N0DznfPhTDyq0mazngtOXCzNSoC6yBAyPUWqXj95IFWvpNuKa+KK8
rVNbmedUNjYu6K2vkJOovXPnmyGfp3iGFAGz/9FdFlBAOu9vZ5LVK9aaFLj9dmbhZcmcd2due49Z
xr7PlqU4uspsJWz0ZZdCf53MNPFSftHb4gubNsUGKWtacGmtoXYDSU+aWGk6hsaSQUMXVCjRMbsI
Xj3lXp43XUoTMBQjHTyfNmac+05FDirpvFg0kuK+C7WtxUyWvH9fAuXE0w/3Oy7bH8TykNLJaIMi
1/8/ag+4LaSR/sK/8ifUQIGs04/4l/ufkg1ijx9vriXp6EB1e1lo0vI55osR5tbLsZZ3537Tcjbr
1tbsywa0VxGILE5aqgJxyvZssSTEMsat7RtqJhnVoCYFFuo++zhAAIpfWFdV3gdIHJX9iUBbwT4P
Y9XY52KErMCjDVXO+dJ4TFNx98j2V5EXmK16WdGBGMlm/TFZFWxDd7LMH7qzBoSBTYBUEZv/AMgX
TFUZ644XOiBHuG9jSaAUaYOd3G6axd2yhNTtZTW1YKP2a6Zp581aD35C8H62lLMBOEeWeM1y7v3p
SfPa82K3p7EfFAcHyZlSJAr2atBImstQJYOPR+w0sLRHe6Fhkb501msGMb2iVQxGsiuKpMGzWVjz
Cq30pM6/b+4cmjlYxwZ2GoEvyFV8pRKXEutJ6nGe8pr2VTK3Fd4TITFrrDjd3Z9x2e4i1pPo41Bu
utanlyIDP11hn2a/DKlmnkF/fan4x7GZQ2z88eK38f1PSrYXsdLEsu0qdUuDIrnNQjrjYlmQ2EdJ
1LHmhThR96wt84ZoiaFvm52HvcU5HtWXCsDgLupXi2rf7n9JMjEiwrxMHcsuGkqTbkItTp5FbaMq
GpA4om79HezoCg7/ufbKJHf1oAQTjf5h7V5tVUJE1nPBCXVQrGaFn9Mkt8cmWAuyohS27I6dH0RQ
ecaGylxS2AU04Rcs2JBD/c+tDxHDEF9EkZPaKMjWbmXCC2hv1uByPfYgRpCB/tvsdd3RFg+zeVJk
9bueL8/9qpJduh2UkHT+u+mJNn5V0KpLCj4k8waVudUM03WM3BZst9AnALj/42Coss63FxDyUH9/
DjrREOddUu2SushGGCtqudo6qLY0dMtWxd9wexkRkQSUZBk1S6/kSWMtQWsAXkKL0xHfIiKifILo
G81MQ7usRlsFczn/XEp/iI41vo/nzVHCweMhBNqwQDPen7muX3Tj0GstVpDguFphVCXvM5qMYI5t
8c5XEn6w14LTWhtYGuyx4kmPEqvMrEI/MxQx83a6h4h0nyg0A0+1u+f5WFECf831pZye56liZVT2
Ru0+otLInr44dlV6H1sOlk0VNdzt3QAW+3suJlSEtG6OUeFd92xpdlC4ZjDUKtrq20sU1Ad/N985
Rue4jYmpHupHVPpefF91krndc//fw/abVeQBLrfyDftYXpfROOsnZ/hlm/mh2UY1uNBx1zXxIF0h
iG59qJcs9DuVpMjt2OD/+6TwpuOjX02ePjPsW96nfIhZjZejnABLq2JakBlduIbN6dI1pd3ShBIU
XjpjOJoqeUvJievfY8ybvptWa23lbpYGIov6izG9y4aXiWYhMN+KI5Gk92IpIMq5xraZappgnwmo
ZQT29vtI3PHFUkDf1vQtTTlNZlTNM5NFyBMqPFjWaSHeZ6W+1NuYZomGiy8UnkNWuoqmJetcrAUs
27qiqaFpF6Ct4ox6ZweiEggQ0TGjCB5qlqWno/I4T+wxD20DzFqeahO8bRQcFf72Ib0kk59mWCwp
Gc4+M9wQWOz8dL/ft72IiJzAXttq4OZB4KomkG+cdzqz3I+n9HqseWFCx1HrqxpJq8RcEne+lOQH
HcAYrmL5kPV+//2NHwFd5c0NmCwTX4NMhHNxm6cVwF/7CMQSthEmlc+0WgmFcVoAQ4PJrfog1e1D
524i1pGUWZmjOgLHjsLSwix7jzCpcH2ZVYSgq9Eim1id8YSm7mU2vZe10cEUBZ4QEHjcn9fb3kRE
6l+Ch2G/G3iT8KV52AzoPzegmQRvwv3mJUtehDZ0AMyygmMEy9RGfqo9eBCdvN+0rOeCN2WzV1Nz
7zkKA5JqmE5NNp+hDaswjMT2IpKhtOxx4h56znn1avkfBmpEs8MiF2ze9wcgsc1/8As2sG77i0Ji
dw4NHerOQdEVisYl1hHhCvmgDa2/tU0ygsy/6E6OA5FS5/f9nssaF7yVFUiOcLOrknGB4krU11vh
RSiJqdtHXpW4SNz/jMxA++ffBIWUWmNH1jxNKn87l94Ss2FRmEeSYiMiXmEBdxFN0yxNCBielukh
BWGRp2fndW4CKDudUvoIIT68LkVDW0XHxiO486CRFWwvZZOYaffoudq7avtxv2XZhJh/W8qw2F5f
VqQJzuBpSNwyDxrN0kN/U6FIZF8QzlAjjkyTn6Pva/Vx9D+XxhJUh9iCCBExCuZAsgV4xwYk3ku/
F5RcGl97vW8ZyRoScQk191mK2qEmGaALFcw8/+IMlWJ93rQJ9PwEq4N5fCwogVzdTKwqIPoYdhAK
D8jYxwc6jw8IRu/rscoaC5J1bMnL0Owwt9NcHNRDFV8FOeG6ZTVQv/Y2I6ohhFd0xnl2D90YPEN8
EKwYr7RlTb2HiXpTkLejEXBLhWu5Oa1oXEhfdNs2+1YzkQc0WwSVt/0C3dSX+1aXTKv47DeBL91q
/Nn7kvpDPIGX1IV9VsSGY80LwXPokZCaex1Igjx9XLXPhQ162FUFYJB1fv/9TczcbHNo6gIqgZ4+
hLPD4yxbTn6vH1vy4uPf6nK94x6aHwFUgOZeDJGLKKdlcsw2QoTEeUdjlguP0kd2Mvz0OR+KiCu1
xmXGERy2pG3h0noh4I3zziYrX7p8jJfeutzv/c0jAxal4K5uYeGtpCnQ+zw7U6prl37DTRk1iv6z
ZjSKr8iWvnDugS4HLRe/Ig9FMVoX7Cd+OPSu6lAiGYP46ucYeNXdahPrZ26Ns/vD4EuOSA+Amp7m
Y3TIUOL7X9/OpPGzyvsyrs4/lTVEWgbUK4ivA61XvVPvF5P/4BE8VPr+7Qh004ahpSO0RGu7iawU
mh/j+NgO5InM/LuOSuP7Y5FMhym487xYU22jrvuhRZLhCxirPHoe0tVmp/vt38yFYRyCQ0P4oE15
35KH1JlPBRlDkJ7HFu/Cjf/xB47L0iEMO760j/BN6BipZ40A0ZIHx7H6UNNSFi6qdPPtdx00Lnh2
1bSlldUdebCpEZPtYdLmrzVAzY6RR66dB137w1iX13GtFG4is5vg615Rbq5eV95Fq0nouFd9RIXG
+tOo/gH53TIM8f3pkU2/4POQ++LV6NXeJcPdoKpBg+Cr6jQk0Up8zTOmdF7BDW9d2+28VHlQzx9Y
dgRs5BniI542utD5Lrl1dXTbj0dzzBOKknbAgsafhwwjPuRtlmkuFKyJ16ZlF1at0aY67EpMLj7Y
Zfk2DltaWteekbjOh6hVEaPcfBSBVQRftsuhTPO+sq7T6v6s2JZ0FknyeTgvmxMA631dGvKlKJt/
7ptIskTFZDCde0YLHwMZmzIwnJNZlMHKfoxrG6bdR035+CIzmODYHNMPMVkMi0By2jqjJOx+/2VO
/d+kcDG1vmamDxSzwPP53EN1jbZbMNef2OBcUkAjyuobGxWYC5nBBJ9OWUMLLNz0gaSAEvpFNBe/
sNCwuX5zmRGYZaY4h8gsJng19ewV8g5wPc79PMCRLQ+mUoVi/nd+b2xNYtI4yzNcdvbW8XBiORd/
++kQGtjlQzexx3l4KoufvvvOGnJg3FnQGx+L6otJjA/3Z02yMYr55GWcfKdbEBi7uX3Xae9XOz+v
nF1aPSKDYmVLQpeYWUZ9Se65+Wxf5x4U2+8K/mJxRSpP1rSwrw/I7tllOdnX1nnkZgwYgHmIKdMz
xMxybppGNperfS2Hp3RKqvq3jSqc+1aXrCiRZi7b0qp0UdV8BTKn9D5TR0GAKjmviY/+8+L3peON
9rUaHlBN76CIL3SiY30W9mzXo5PvDp59tTM3Aq1BQKpN0fTtehHYWnRlvW71Do5wzZ4KJCuS8bxc
tndDF+zQ8fp88LIlvv0PRVUxc8RCtIYzW89V/agUz76NjMIQhIO4keWGS0cMof46RB1GwM4LDfKn
Nd7pg9LTpoh6t1e8LqIAfLJOrDEWrHjKIrNeoeNVhBY7VFyIsoY92L459mVmp/d65tpXwwasBvyw
gKMqzsYSE+nis3+Rjh2b6g0r6Psa7lVBWTQF1eP8a1f/TE8qSY7bTqCLD/9Dt+aWUVPn6hU8WMsA
mhzEMAON/bjvCLL295l5YyKjsTTP1mz7OkABxd4uS2mEq/lUTYqQLJvhPWi8ad/Mqpw0OgKPs8Sl
Gbda7Kqo8G7HHV0EABANOZiiR3wAwumht7YPXdYoIrGsacGFAW6tJjxOYl1upzU/N/OhzReU639b
Y2M12IqhiH1F3YXGLkQlIiqJObr4/raiSrfyvQHB4P14AqXqGQpOyOZ7KFLaI4776dBqESEERecO
2bDbxePPEMWbcUFbrI+2+3q/+dupa08XX/q0uW8NnefOdQCBkH1aLsNDmxRBGc0BUTiuZGpFSjma
tVPj6HAovHq80nJiZ4Iy2/j+ACSrXeSQo4Opl6aDmFxrsU+CrLgwFYOAxFHFd74u15AYSfelk3/x
tqgBOxSeKclyPdbz3Vxv/HSb+jnlIxbQlH0qhrCqATNSqVnITC5stmXbVFzLLYTKHgIHNLfryNfy
Yy4lvvKZ6wSqzd2lhnIKXK8NzfnzfZPILC44K7gjy7GfDfhU8+w0D3Y/Ba1zKpxDVE1Y7MImC2Sm
NXQjjnvWGvuA47TOe7tQnJ0kC1F84htAsgbqe4Rdl78zjNNWv3SzIqJLzCK+7eUaVO/nBWs850hq
ZaeKJVrza8zj+1aXhbL/PO/ly0CGFRPadJddv7KAJIb2j7OGyGuCiFpVcCv9zj6+tyvesOkGqLd9
pZ+1j1Y8nu1v4zeQZj0ZJ/0yqgrtZROx//7mK2bqEZZVOCZoxpNhnub8E+h/71tK4lbiO5/RpBbk
InB48oFDmT6w7uOxdgV3HYFnNFO8zVyz8evGWGSkx07duliHjNewJi9HGIMhx4fYqMpOyywheGpd
lF3f7jeFlEWbfh6JYi3K2hU8dOycdWo7eGhNzzR/tFX9lSwK8eWOTotTOJODRUE/TcODm1rBMTYl
TxcLiWmrOTQF8vvq5gDtdroB1LetR117CJyADwi3VDKYJed753v+YmhfnT72VXQdMruILlkYOUpB
sPLq7jKlkVU8mAcPiyLvG20aAEwsBPO6Ts/Oanyd6k6xA8l6va+eNy6ezqCFmBus6rm4lGNUGQ+r
oXBxWdOCK2od4J81xwXGTr+QNA/85rM9/Trk5q5wxqWrSxenxrW99Bvs9fCcToUb3+frv1kg3RX8
cSvANjC5mEemX6AwZc40dNNodb3wftdl50RXcEyaowg34wh9mhnW+x4R0zM0//TYjKCJECm+slv5
xjBEIjj4D4bGcSaaH9J/KXStLUgvLhQR6hMU4V7Sf+5/SBJmRFY4Qts1rReEr8KMPBOVrJdj7Qqe
WrhOWXQtduptp/OIJhUCUrIqRW1OlF1DKNLEyrGNh5bHuv/s54qyQtmuLIpytsPSu92GPk+xEe9k
C1sXusEW1qf1wh+rr/ctIxuB4LJI4I/VShHDMi8x0kDrnkAgcr9p2WQKLss819F7Dy47Wvwdc9JH
V/t5rGXBYY2VlIBGYznaJMzss6najW7XLHq6yNcwzm1tjww2t58hExBCyvuxfE6f2l9bqJ27M32/
fbs/Akl6WBfZG4hbeGnf48yln7fYiY0LWKrS1511K9plRrITqgN0GiihYpLJEFkcWuIMLe89+wrN
2jP3yXMHesH7Y5E1LeSWuMX02nIxGys752ZMnNP9diVLU6RpMEd/8JmG9cP11/RPjoer4hCDkaeL
tAy0t4k2Es+4krx6XXgWp/XJGY0l7Ip3flsGW3XqqUpJXLIHiOQMXc/0Id+nmtUQqSLBvLxLraep
U9EA38716yIRQ5XPwJByBE0zfUnzF9RUxNB5NKD15mVUMceybwi+vA069XKKMXD9A55+KFkCav8C
8qTDo8b96ZaZSXBqxjRHW1xiXNftubITvIJHXRlMuWoIsuUkbMVdmc05alyRAl3eNW20tT9L1UFQ
FqtFlBXwGXTcqG9cG6QmQye2LnhuGYMx2k6IGpF9vW8iiaeJaKvatDuorOF8Zdhp9WN0Sf+ipfas
OEtIJkCEWxltVutFihDRTV+AJZocsHm0YTvGxzov7MFkQUa7LjG/OfYx/n3LVGgWycSKTAvEz5xi
LnDGMnUnTv/4o4Vat5/3Oy2zyf7NNyda38qcMqsR21ieLCy0hj+99mD0igd62Xzuv79pnbVFDaPg
VuVAZU43TpmrYhqT2UT0Vwc3Qdfvsa0XT+OcOMv3SsVkLFvsluCoOp7QzNHGRAKb8p5e9rr+Nlqy
8H8qR6ob8r573DhyijirLf1XIhuWN2o/xrOpA+HRDTRQYM9rp9A4eNES9TnbXO87viEqZMuj3/+x
wZulorSQxEwRZaXpnbVN8M9r7SWEnMbaukAY5KQvQ5SN+rGTrYiy0nSocpAJ/d9V7WwCqLOrKjaR
rE4RXAW5PPDi2tS8oorlGcUVJLYh0qqIBhLHEhFVS9vUtG5gHOq/QwVnQHkTgOiNesF9x5V1XnDc
JW33G8uesuyKV2MCkUGFKsmDjQt+m1l+7qfdbPx26xp5f78HfEDfjrYu+K4FMJiWWZbxm7g9Cd2W
gEZ5Ur3nSAKDKTgvdsC6Lwuc93Vvch6yFYj4EQetZ6RI8+iY6YWNtliakrgZphaXOHdMwGdxrF3h
qtvqBRjB2sq85m6k2RAxVWQtJEtRhEm1lkdRCubDJAWA6WYwVhAVJaE/Huu3CJIau9pwQc9FHng9
4oWua0PHxOHmkFFEnFQzzGW3sBKoJZ8XEUj3vWefNqo9+19Q1I0oLIKleGV4rU3xRoS83OV/r7va
FUrtkXVNL2NknMyLMweqrUWyOP+DlfJz0JbmWJw7hdloNhc62bFd5S/3bSWbaMFtK9PkvFh0ZDEG
8AjabdDzNAtAW3vhlCqu7bJvCM6LCrqm000MITchyj3gGreEzRLxTtH+3tdbEyL4L5TnUdXfGeTB
ctgPLR1QTsS4gsNEZn7BcRFtbAKVKeP3mpZDbKYZSI632YzdtXUVkVMGFhBhUa1ucVLqOPIY/z7P
VgALeOH2YV9KLPajLr4/1ZKhiPgn1Nkzc13wmWy4AG4ckPZEjU/325ZMgYh7MtKO5KaN+9bucXPq
Jbp5MMupC2dksCympr8sePHxfzh1kluAZRefj3V7X7FvD5ta6hUzWYvHosBVenB8L/A4VzQus/f+
+5vGTR04s9TAGbx13UvqpY/dWpztXhWHZCYXPHdB7fhgZLh+eit/T7nxyyzy1/tm2Yd/w6FE1pMG
7944g5tI/sJT0z99NgQD+M7cQwwKni5ioAySjXg7QUCo3V+0eXaL+H6/ZSYRnLVyzLFe9D2ND0ke
Nn9RyonIplLYZj3qZFq5n5wmEISgqGfLXp3px/1O3zS264sop9kd9b7pEYEbOkapGTvtGK7Fp81S
RLCbRkH7+2XizTKkk1nolgu333IGtcYOvFrzpKJ4knVecE6/9PXS1/zi0bBLZwoas3FRH7e02smx
Z6jF+2OuHQkxGMfehTfjcLvFN2aKENO5ya7H6SoL62WDEBwVDOpeM0Ls4rF33MTV9KuuGxFwH/F4
jFQXnRecVR/mCuq9uHtahT9ce5LxGNvWtWM+FNrdsYvuryXZXAs77VaCKa0mFV7femjT/OGqZ3dZ
u8IOu3CEsam2ikfQRBWnzWo/T4vuHjkLwjaC1zZYnhrRi+Kx8VaSPTXc49nvwtka40hKwf0PRfeo
scpzDYb9dXVR2bGdjGJQ7N2SpSOKplEHFA81EK6PTYmKs7x9IU72rS6GqKTaITI42EcIPmZeakbm
ciz8LnLXr7b+xzRCQztUbeH6ImpLY27lm1MDiIwdejgWFOtDViuQcjfjJtoWYk9vQ/pGK9v96f1x
ryg3n1rVkpQ1LUQeZ8z0pjewh/TlRxDk4GH1ec4dxbTKGhdjDYOYhTaj30P2KfeCBU97Tff9vo/K
2t5/fxPHtiadm87CdGrsPWHXhZ0nTeFJsqaFKKOh9AsVWR1ubenHnDaRyfxgNg82LsQWa2pqbFRY
J1PzTPkPwwfjyzEHFVFaGy0Ly4Is0LUjfTxq+nOeu6f71pZELpGHYUatb1XXiIhT8QRFXqYS7JaZ
WnDK1WS55XCskHXUgo7Z4Dg0AtYPCo4HWVzx/14keptuc+HBIhU916iFYFwLnO6zWw0Ku0j6L+K0
UMtq176FV73SHtefBMw97zyvrX/2VPM/3je97BOCh87NSgaD18h5EAOlsmOyFWXcM1UyVDKzonAE
CqFylw3woyJ9rqzveKU61u19OG/8k2XmsLobjjTVOkBss5mrwGwyM0RSlMX3PyHrurCdtnk9ElPD
hlSaD7r32XGOXOax0Qk76VSPerbpBS7z/hfyDzfmYCmTufzwf5x9yXLcONPtEzGCJMABWxZroKSS
ZFl2271B9OAmQQKc56e/p764C/2wUIzgRgstQFQiMwEkTp5zf9Ymn9Rcvk39MpUlZt1b68F1QGeX
0j4qM/ko6uBt1zd07JOvSOP6E3zGlllUyUdXvIaqisatJprPO7d8pgOgWrKEbhBwdOdBrmgpz8P4
0/Y8UIcRKCl8a6Aq6a1R7onz/d9jWGkdDjWif66sw4C8uetxGC7OFg2AYS382/8/OOm6eg4vWkbe
AnoM+a96lQfHP6l23kgPpvG1ILDWuZaiu5lJPDXOde3XyHYP7tZeYjLL7f8fpm9lE3fcvsweac9S
jFwu0cyXfXnH1zYqudjj4Lvw08FOyvrr0B+rre5R07y1wJWFW1PoK5M3NqHbqIbChNoigzNky99Q
UVR4SyZvOWGt42wi18qXh5Fmp32OqAVvB2Yjmds4qLr5+NdA2HgiYR3u83IdCtW2HfXAAUXesvXk
Z88V3Xcu0KFPni2bdAnL4tEOysta4JrkW8SN71vkc5iYz3RNzCFIXb+ZMOv/6fYATDSDvP0Jp1To
EfdblNYGj9HRUGKqujRcBW73XDZ/qoKJZ+hg7ZLhw0/QwrTAAQ9bSVU8ppJ+9dm0xnk6bzFkGXKA
pwWp15cTuiVvB77xETypa99FdXeS1r/37W+yjBamo7vgSqkwvMtSMOVZl9Ht4n1Da2Ha9WneNK5H
3oSVHrJSxMpT0f2hP3/phcm1PTYtM6sNnAw1ppFF1gIQlKp/uvKtvwl9pA9hCXGp4MuCHla1skPW
belMGPKDDo6y+SznFkoZb0P5K1jf2o6AFHzfUuhAKNKFi10VeFfGO7ZdRS6K3l/AcjVtbOqfrjR1
dCyp5eUuqCIU1GED+zTzMnLSLeHZT30UQ2urMeGgTJ0SQ4dgFYx42z47Gf+r9bszSX/cX3HT7LXM
GQ7gZspzaGbPeICRBA+PuxgXwaioH/IdLtN2xMhl7fzhFXgOH+eNjPypt2Bo7eJtAzdUcUeUV5cw
GUGe/jAvxRd72sW5ivH1s71qs5QPkH10OvJAuf0auu4vxrb6Jw3LqmfNKfR4xTjUZ4ldJmPOIseZ
v428e/HERguMYVX1zDlnqkbJZoVuZRo8+kTFJN2V8mGb2yc/HG6GXoxV58L22ZAdbbs/Fm27kX1M
dtFyJoqtKRHULa9t/wOPdmjw+kqhKFRsHfFNVtESZ5CV60ghYnJVhLbZY1DYmX0c27nYwr+afoAW
r0FtUzdvWqjb8wr8QPIAvEMMuehp6wOmX6BFqxt0JHPrBULXICRH1e+SBSzelQj0LDmErO/6YIHy
t7VelL98qeb1uG9oLVw5qJ/IdFMiDcKpO/qSW4eJb9XoDSbRMaNWVTog9oNJAvTAlY4HAYb/7k/7
Fu2/vRNRR4eMhjavvHWBujAN8kNWvK/qX8++zuxY+Bt3TtMXtAMOm9EZKKebtn1O2WFuOudxXCYV
ZeNcJmE+QaE3d6eNBTYkTR00yiwyzvNN2r1AQxyPcvEHwJb3LWVaAy1wfctlma2galy08j2oBYsq
b9nYXg0xRbWgrQtnXEbCyuvEp6hOn6j9vV1f1nSj7meauhayDtTiaYa346tDm3/ytvzBS3vP+R7+
owVr6JBSoJFSXfOU05gC/P334tb99/s2Nyynjgydec7HIeTYAxtRg941jbxSpVEvdjFg0d+4+LzJ
rzNIaKhrj8eiC+vW7MFrpy3iDNP0tS12DSzurh12KPTGRhnkpfLXtdp59NDxoaPNnT6cIQstx/M0
PaZbFxLTpG///7D3zRDw4URk6orjxzmoykPnDufW2gWrh8VvPvph+JbLvJjBbHkt6pTEGZ28qzu0
W9wcpslrQUrJsIqSVzhMzmVEf7noNQDl8H1nNASpDhDNptn3gULHKZL8Ep4XZd6Paflv2VWYgGG0
IA1UjufEyZfXhXmR26AHadpC15isogUpr+kcEDZB994VUSCirgNH2hb8yJBcdDxoPoZFPgqYBfV0
8Jo3cWttEaAatg4dBcpXEUBqS6hruTqHcB2iwDt7/behTg/B1suiwTY6HLRru6rks4UTfGpDdKP8
OSERTFC1u+80JuvcnOmDu4NEcWIiDLFzi1oe52b1HyCQ2bzeH900+dv/P4w+1X2beYyoK12Tph+R
GA/h8O/9sU0zv/3/w9ius6xykF55ZVyig6oMWWQ37j/3BzdNXIvTbOoXm4Mg7tqBM6d8cH6J4H3f
yNpWOjb+2KARETl3lm/Ek4c1WB7w5hXvG16L0pxDV6MCsfm1KC5ddpmtV76rvkcdnTPPk7iIeQVF
7qpKdXLBwigqi593zVtHgxZ+kzOSY94tLc5Vg+cob3ntlHW6P/znLWbU0dGgasAFrGY4/s4vSxvl
r/TQHOZH99X6rp6sc/hoX8I9jzv4krapOgSgrLJBvoEI1X824NuL6v/MXLIBmzW4vQ4NbbnDlsnD
D8FinCoVHgp3X7DqMNACF+F0URi5sX/6419+60RNv3HC+xyACKto0VqkfUPcFG5vQSg9utEVVYcC
6vXRdHLB6JSetuxjiNz/TeBDWhgdCKhYosavWEuoDP8s+XTk8wbYwGR8LXgXQZvRHpAtnfBPK11P
ZebsAZjCPlrcCuWCDKLHtVtl44NEySZC7+BWKeVW7fnkEqWjP/OlFWAQxKkDaHNoCY4FvpC/9v18
RJqLvZD+O0/5H1Mt/rofbYaTiA4D9YepA1ZLYg3Kf/1fvsI1eT0oupEqDIugA0HTwRuhyolUsXr/
lN6Peuv8ZPJRHQZKRL2qZcbAEPc531wU1DxP0IaBSH0Vy/OuV2X6GxXeModDuEL08zpIEpHBBUp5
q/fl8wcHjK1tuLQUZW/f0qhbH/i5PN2I30BYjxCLxWkX4AEf0WLZrzLalnmtrtmi/layGCI3n7eK
0KbV1XbeaeSMceHDV4UdnLjVvVt02tVbg5lr8QtN5jYIHRT9yoWewGJ7bYMsvu/zhryjs+Fx0eOB
AZIcV2pfm1BGpInW4cv9sU3xpJ2P5zSY+NDhTtJ2D/6UWL6FN/EE+jYbN4dbDej3/PAbC16DDZ0s
aJK6tir9ZxH2c6jmB0nE40TTlzZ7r7xww0qf/5LfCPF6n1NGoHZzLaD4dikKBSC9BGTfDecVytzj
r/sG+3wxfuPGq9HBvNAANZ0OgLZ8+E66Jxnu2iZ/I8SraLk0jovwVQJNK64XKXDKjl24sRamqd/+
/2H/Iqj8Cc/H1GsSp7w4dM3DCHD0fbt8Hly2jhFV1ZDj2IyziXN7aAjzJwKa831Da3GrJpGz1sLW
OJbLD1RC8qhS+27NNtPC1knDfgwWlHQnr8YF4u+lz47+unE0NBlc23nxSFhZi4VjLc2nExBLT34Z
FcuyYXGTw2uhC+kGq/ZDWNx3ui+u6yerLA5tmc0ReN83gsqwqjq8cgq70bL72x2u7lWchZZ3IM0W
h4fBPDq+ktVCzR5BPuYpZIKfwe1eDN93uYzOhNdxEcwDx5lwJSmOUiFw6cHX+0ObZn1bjg9RBGf5
/++BoJgRMbhEo771s1Mwb7G+mT5w+/+HDyiflbJp8LA2DmcRHP3uaO+7Z9m65pXKOdRrp7S6OmzO
30Oy9o/ggao3ricmZ9HiNCU8F+2Ca3O/upcGbf4BZGfvG93g6zrGEoRSI/QAUQ2l6HvuD2PwPqK6
3Tgbp0rTzLVApbNafTA6IJTcGYKbM5RsZW3tUt+gv5PhEVKUTmihXFm0/zZdc2aF/dWhW8rOBn/R
+fBEWY45yXG5mvrwK+6H0LSBjuSJkGELmWswjw63FFY2EuHhkI8z0xMHq/ZArY0ikWny2pVWjrKj
0LyyH/tyWCB9LOZo4sJ6mqymPe7yHR1qycqqXSGHUV3lrf2Fx17ZRoH7nm9Z5zbVT444gRavrIEy
aOXj5NdnYVQN1nKEYvQfsg8Bq2/9GII9W7Bd0zrc/v8hM1ThsJRjh4yfrWK92Hkh1oO9umqLL8I0
vhbA+bjUNVBWtx2Fop+sOLqAE95fBNM6a/tsTzuuWokzrLAK90sv/Pplye0xchluKvc/YZq9FsSF
A7xkjzLmFaJUAr1Ilp/UklaH+6Mb7j+2LneVN9SaRgjn/huUVQQ42smmz0vIDg39ZdcXd/5nkU8u
lBUrb5eQGh6uNYRFkMnKT4uiutZhPsde20BsRRQ/7v8eg7V0KGm49qypWqw1VJ/juSbPOBr+2je0
FtMz+tc4Vdh8O2WBqLdkUv6Y0Ua7sRKflxzQ/fV/o4DUXDhBMLrnPK+8Qw+IgmKPYZv/MfTyX1Q7
/hjSPznzN0oCBsclenSvYGIG0Yl7ZqLLo8WaQVRX/d3nW0Lzpl+jxfTSzjULSuGe6cJP7lI85z1I
McYq/N6UWdzR5SVT4iT9+d99i6NZzwlmpsYhr64VgVhvXsbzsuFRBkvpNIRlhzr5GNwuYPalz/AI
VXP2TJddvB6IBs1QXTu1ldtmmHiV4jXhOgvnvEt2EWNriS9VZaDAao+qUn7hTUSDv4JhY4MzxZmW
+NyiYcQXmHaGV3NA2jeCwGRsLdm1FuC2YKqrrtzOrmWXPdi0fyycLWSaaXjtbpFPqk/tDrOeOTtA
6Yyju3Mf7QO1deRYV0sop+CV8soydaC45m4KKhqMrQPHfJtJq8Imee2g5WzX30S6tX+ZRtZyGp9S
p+xCnJw761Vk34Kt4qzhYKtjxcIs7QETxjv5AJKyYDwteKYM07NN97mfjhS7gRehFAuLDGyJyzw7
06Hb2G8NPqIjxdqOD9bkwiRlqg69Cz2/XoDXZ+tYa7K4FpOKghFrLbGLlCuegrqqai94bt1aT9Pk
tbC03SyjjQ+7j10Gfq90jOZseM+m9d9daVYH2ubr1GbLOGL8BtCNsPZ+Wu1GlchkGC02FSkcXziY
epZnP4Vdvi/z1gHQcJTVQWJOO2bhIm/ewrGHBl6cZUu8zPSa1X1MiHXcZRx6KxZ+OMeukOoeUwsX
IstF7yOvF3lclLtFFGRYWh0xloXZymShxpc2HSVk8AIeNOrP2SK8fE19ubTv93+F6TvaTjpbNWmm
pXLPTdF+VTWPnIDf3rWmjbKXITXoLIMSM7ZIGTrnRWZvGVMR96qHfs0fcJbaONyYPnFzsQ8LETBq
U6vJ3XM7zDh8VO/Kg6yCCA62R073rWTwVqqF8byQ1ZNN4JyVPf4Y8kChH1VuvJmZVkALYhWqtrJt
VAUC2zmoWp2soI5yMD/um7q2x4pCVYDCYvgqlZcqzL6RsNh4kzMZXovhHMpqa7niTjqAGioGZ/Nr
ncrXKuBf600WPYPldQTZAIBEEVRTdbWYex7qegTz35jus41OLTjUlg/l3BaVJBXSyFv7ePDp1j3X
sK66lGtFh6EqJAbv0jla5Ftev6Zbndcmq2j+GASUzCnHeT4dyFE0zcmZt/jwTUNr7lgCBTQF3eKe
Lf8vEYzxwLeCyGQQzRMdb3BFJ2b37PQAX4G7p1B2xKwtDh/T8Jo3ygXUEUVFCWTA2WFd5SUFD06z
j5GP2jpMqmrYlLW5Rx6Zco8prU5WK47ox47vh6lh09KhUnU2VKHrEPKYV/mzQLN7ivJ32+e/fK6i
pnKSfZ/RToCoabqzmFr3DHqZ8tiq8jVvlQv96Oy/wJOPs+r2hZZOpOcy259ZCjeaWbFGWYAGyWYX
OTSW4uYBHxI+KSsuUNNyzysZzoua0RSp4sXbKsEYHEnXIl0h6wj9cjjSQobEc7NzlYoHP91iyDEN
r8cuq8ZJtHCkHGUF2tgHn/3tD/Swb4G18E0B5GnyqcRN3J+gCdpETR2++C09LrI+5mrZdyJ3tVgm
riTzCjWdczAsY8LaGb3aqGPc/w2GfUUHUnVjNouM40xSgkSWQp56CB2Ua71fRYmqwq5v6HiqhQjm
FAEyqKe8J9YXD0A/HUXQPFRki3DQENI6pGoBBS6kb/AJyZtXG2Risk3IlMac98e6WjYShyFf63Cq
okKTMBiX8msJJYnT7Bf2mUjcv+6b6fNmbWrrcKq6EpWaJJ8eRy/7zsAc0DBxtse+jkLurK+DUM/K
7acjJF39yK7TrYuTwQd0sBUds3Kee5VfCXtx5Jdwfra607LFlWaIQR1tVVqey/u5yq+224P/2jvV
jv9kq3bj0GtaEy3EQwJm7UZi+LABbRcVB3sLUWuauB7eNO0qJVOcdfsm6ef2HLbLQU47N38dZVWN
7SLBC+ae/YnSCOfn4TgLa+ut12QWbYeuM7/BplDk12Z0D4rPp9Hb1W5KbR1RZa8W68ZF5tdOpqcB
STW1/7gfAZ9OOgz1EnPB59CSoqwTF+w29Zdgi1Ty0+yAcbWdOJ2U56+BqhMrDcJDExQnNvBoarr2
EAzNJYQA3f0f8KnL4EO3CPuwW/YgkvTEhB+wQkOdtzIuBwh5g4b9/vD/i8jfXo4w/u27H8YXwkED
t70OSeiOEa+/L8U5C1TiiAwSuelbyetXDxoRVLXHYZYXL5QPeNk++Y441GF2vD8L04+8rd6HSRSj
XMjMWJOsUwd4QjAfllA2ERQkNn6m6QNaSAtHSbLgmpmkNTkJ3sRDJh5qtXX8M3mZFtdt2rW5PSxD
0jWQ8azpQzb4Gw/applrW/XcFo7XkqxN7Br9frJ7IBM5hnIL7GYaXgvq26vCGnBYXpWQNRTyIBd2
UYOKdy2sXma1Bq92/VG0iUXBlVzmj4si8ZTV533Da0UcW7ZrDvVObMyDFQd1fc5kdh7EFp3055DJ
MNSbdLmXL2OgsK7l4jy77AkyFwcSfGH0MeUvticOGdA0XfEc2A++9WANu6gs8F0t6NUygnTbxark
coh9lh0V9KvScgtw9Pk7Isa/ecOHeFtbQBwdz+NJVdYnJ2cPkhVHDjprPz1ztwOG9skduwgHkzNq
hxsxaAgSvVabd6xyC0J50owyEqD/ADpmY2iDF3taeOc9CdzRh+LULL2kXtMnIExOyml3upkW3gQC
lqnlYvh6reIejXYilXFv7arxYDW0ELfrsCXdhOOlX49zVLDF+zLms7OnQIXRtQgnQFzzPG2QQMLx
ofVFLIR3hubDhm0Mq6qXa5d0zRoHtetEtl7Upb966LjvCm69QluNoR1aLay+ZvNF0TKaZJUMfOvR
0+AzeomWy64anQ6JtWD9S8DmmPfpV6ayDZf8nOYCyuJaDJO04WUaYFVbOr4BM36w1uIsJvmm0vLS
0ey7F/4QVRpbbDz0xfBeu97Gkph+mRbdheQ5bZlqE6gMnpwJOrLZePLHdGNdTCt++/+H5GE1kCQZ
CjgUCZYy6n1qxaRrig27mUbXQlk5BZ6LqmxMiqE52nK+5EG2UfA0Da2FsdOBqTsdWqz47MdKsG8k
Hzd26duG88kpimoh7K+DsxbdPCRu9WzJl7y1DijFRakoI0K/UrvbKAB9eq+CU2nBbHn9St22bpOg
5WeLsLPLhpPXI6hp9uV+2BmspJdsF7rSNKhxIGT1lyx/r+U+r9SrtZ4NIIn0MC60YLLxV8GSeouT
zODweq12pblnN3jtSjzWvst+fuom72LNu8jmwlAHe8ixg/olgd8IYp8t1NtsILjuG9s0cy1U3bS3
QWMXDklFGB8OodVb9cEna9qc8oD0y3HfZ25r/SFk5xDVO0D422Ra+FsnydnPw2Td11QMA2kxO5dh
Xq551SfOrH7xgEF4I1jf70/d5I5a0KLjr6sEyaxETWEW9od8FXi5ODAwyvB9n9DVK6oxGFMIb8Pj
S/doDdNlzrcQW4bZ64W2yqqsJgMkLHHYeqAoN6P8vJGGPwXthKFeZmsqtUxQD+0TKEoLCoY/cKTk
w69+UGg3KKIs/QpO7H1JWS+32cW8MGAu+2QhngUh5bR6HsVob+Rl0zFbL7Upr28Rvza/8MLyjkSB
Sd5V2Rtv2sNoNY85n9BNPt0ULtI4w3NMjQ6FOMVjkvDDt/tuZgpELYEXc9PwIS/7JLXd2EH6Htb8
RNlWnBv2B10QqCdLHwqCCMky1UQBGu5D1FvRfXF0GT2Odhr7Kd0X7PpTByB1XpXadZ+gZ+fU9P0J
+K4HBubQXZbSnzocPnujtaR9YoVpeYSu3Qthc3MRAJFteLYpaIL/m63GtsdzjaP6pMn68LB6fX+o
mnEPYwbCRjuWTdUwBZbDsBJA7/Wucwbb4ca8DYusP2ykMnCGaUSwF9U/UkKoo2RRif49C12yoEWJ
PP7P/SUwhf7NcB/SuciLVI4LQj8s/nPc73bwWi99XBJIiaU/rOldOuG+wHe1zD6UuRjKjsOXQvDT
tHPsj1sH5P+1+H9yZtJL37O/TCB3Az0V+9om6ohnJoh24HB2rA7WwT/IWHxjB/l9RneiOHmJi789
ZO8ySGZ2l/uG/LxvOgz1+vjgNh24ySp2mZz6yanDqL89SKVF/57J4qdw8yQPxKUHdVy00HaNFtt/
aWX9bRQiEkO9VZ4yHOv0crkQXa+m3GMXSfuvRSXy6PbQiq6xa7oEG6zZhqjSi+ZBI0Cb2Kzsklm5
/SL60vlij12+Qbds8H29L9nisxOuC0HtKCU/K9U/o4L+o25qqEjUwVdWL5GdVztvIP+7cn3w/xmq
nYPKiiGZyva0WuoU8m5jLzKEll5Ct9LZBhYoH1BR8uLReuHFdxq0kRvQA4UsDjaJaCl28ZzB+7TT
vJctnVwyRFdp+0crr/G0bu3LRXpFvRwrgNcWpLkOzLDhHAcoHrlpGQXlGSBN19464BjWXe9WDsTc
NTLDd1rxp+N3kbKagxTvg/OL1a/1sPMIrvcuN7kK+p5wdiGkZUfq+/6TD62DjdubITRsbU/IVTcM
gYsfsYAgteIk9uSysVua6ut6yzIPKrzx5IVMqswXwxLVDs98L55mYP5YMtikt/5UkyqGn7N0g0cr
dVIn6h0XzD8qbciQRX6QWc2fXdnPcnio+cDx7NLni0qfc9dJ5Ybjf/5UGIZ62/NCGs+uOYJq6P9a
sZI8zSIo2h6qpf1pl2PUTmNE/e4q161biSHWdJGcJU1ZOTX4okCdQtIs8kJxaJrpaPf5sbS+OpM6
iC3NTcMBT++Nlo1D68XuRxxbrow8DSSPWLhRYjP5j3Z45LJyG4/PY1L17MVn9Im1u2BIWBUtRWRg
gcmtYEI5pISoWP1NTqgqsJ/3t7/P5x3owjmAY4GWbMa8U+GcWBvGxRb01OBNga6ZUzk9yOtdmNuz
vszz1xpNPIX8lwo8OY+nij751UVW9kaQmX6HdmBsyy5o+24YE7Uu5wxMiH0Vbgz9udsEumZO7fK5
lU5tJw5pLwDFnIl6rbb6uD9PngG7ffTDPhYoIIrXobITApnN2X+jKo0JG+Jw+eo662Ed3u+vs+lH
3Oz24TvdyoaSi9ZOvNtzAjgBhhCIm5ntOiQGTDskYmNzuR9ieLdpY1w0zm5J4vszN1nI/b8zr7Kp
qO2BDUkRhOdwXEEMcGZV97VowoOLhVbDr/sf+jwXBbqETjEo23LR3Jb4mUpGu0ceeutHeXE5PQNO
G9HiffK3boOm9dCCerHUMEjW2UmzWkDJ2M/TnB+3i0qGcNAbpl3aibZuBn4pwjE4LNb65zR0+84s
gd4w3XprM4ElWCQrq5tDZnmAGxfWLvBWGOg90wOCbQ7TQUBrmaQRYSDfAJlMHbnpvItIEp/QNnsf
6IO1AewmQdNiG83N0EfDskXUbFjZ8Pb/D5HmtPOw+P1q47V+OToqfVwXgSa9OrnvpabhtUCuC9+Z
7dG2EwraH/TlHT22PAxOtqtEG4RaINNMsRq13wmIMPcY8DwheRtBqXNfLtUbqGWIdKeaakryuoOM
X3NOK/s4ka0HHZPba7vwAorQdK3bKZl5+ki99tVdt5QCDWko1ALWt8eSOXPmJhXlhzpwI25BB+B1
pkPStC9ry3YdJAK9jXpmrlsWXLiJH6gHy66hGGh1uzBzYaB3UM9T0xIx0ikJh/RYkhqsddVpGpq4
S91d5MH4hrYTu17HuqLxpmQcWey3Mpk8tuGchjXQW6jdoMxUq8iUDMV/jf3SAts0/DcJwAvZZdzq
lLslgd9rEoHeRw1iJyeDCJSTUFHNz1LOJF5ZVSe0cNmxKcO/7sexwVUDLY79HBKLlLkT6vF2nC08
KtUWL6khReh6atRe19or2ZQg853KNbig1fAAWex438y1DXmdQtbyZp6SGgR2jNSvYKLYd4zQtXdo
NRcqC2CULAfSiS4H295yS5NRtPhtZruaG8glJ+XEYjAh4MG1iKd0i/LK4DV6k/TqM+lDIG9KUnD9
jOHDDPk6ByX4bqNmaZi+DmKz6ZB584w1rXh/qqriUo0ZdOt3tUKFgY5l88H404B8AoZX3rlN12NW
/b3LW3TwGsmHWpIMI3uriNZ1PqAfbcNbTDa5/f/DTrusSyVK8DUni0/OfTE9qrI7LM14vD9z0/Ba
hK7Q+gV0OZ2TYqUxmYMnXLijUmy1XJqG13Za3x1d6RD4ejOQZ8eVF5myc5BtVWUM+UXXi2jT2lKF
CqZENgvAiX94Pdmwi2lkbZNF4V+VQMBgZOpeMi6eSFZtDG2yiRakCzScZ+rBWUbXj6TXxjWQjtW0
r8Ya6FA05YWoYHBsTdV6Zf2x51aUAyWbTnyj5GYwjd7421lymUqG+YP/9BiUzSUt/X3OruPQIJy2
jl0Lq09NfbJr/9lem3jkWy9GpplrR+KOgJ5x6rI5adyX0eOxbYnL/TAyjXxb6w9ROtoFD3mOkYPJ
eqGhlUap4+1LLjqejBVF35eKqWQKbfKrzZjLYzCG5rvI3MLgN1DZ0uBVZW5k4neTuFC/b08zYeR2
obIPRdWnG4c+w+7haVsqy0bJZg+pxuseqJMewqmOyhBxSza2D9MiaDFbyMW3vUblCc+G9ouP9gxA
+7hLN6pIpvlrcUvaNPUYLiMJhCmYLQ4VdUBmBnobqyherGWQyovKwQ1wZd/lVDrkzINAn7IW6SSj
mIYqCksPj5ujA1rFnR+4HUE/eG2eOa09gC8pESNpYhTli2cahFuXCYO9dOCZa89yHVflJB3EfPL6
hXkPNprS3GWjkmsa//b/D7OvC7uaUKRRCUraoYw916f2CfJiUiVpTub6qydHn244r8G39AbhuV1R
q5bzkjQVwTs2P1pqS9LDsB/oYhKUyWZymGgA3Ufr3mEt57A/5b4/DnGegQY3vu9Nhs/oFdYeb0hc
9paXkNJlce9m07leKtS7BZUbj2OfGgn1X82f5OiuZQNmyLexe5DuX2Srg9c0rnbb6jxQSnmODw3D
5Q/llc++bDdSxucIYUxZc6KyaG1cD6G6Zn8Zjt6pOwfPqAUAOBrbF76F8PzUU/ERbXfonCpYUu6J
Rxsqxx4UiMtuar9YOapjKO21Cw/P3rCwzW7kT5ca39NOXaFwKXMaiA/2XVIPIsqRx+nG8+rnT8kY
XEvjKsiLJi9hsTV/I2sRDdU/+RD5hEUEiOHSKy6uv0RFWh9T780bu0Ma5omLppH7bvw53hTf17L8
WpKQ5G4//KDn8ck/iGP6zfrunaFp+VUe2l0sNfiKluxH8KZMJIcacLFenOYs82SsTvd/gWF1dOCh
I8JOgpKBvC3QwqnzH2T+k22pJBg8TQcfVuMyVy3F4gxrsojvN/Q5Gk0WnHXuz90QiToCkY28LQMb
UroDgIIx2ELX91oR7+u+0bVgHMah7kHhcxu9QSMlcBJ4NNs3tBaCPmWFmJug/9H2Vkwn/6iGLYCa
yeY3W33Yh0CG6zVLvdA3n/XqgdAqjDM5jI/cG4KooN5WFvm0MAT9Pi2qS0vIDtib/sc4+0fHe8vC
L17bn4fp0WGHZd5qfzP9HC2+HY72hcUO0kfbLU5ZZ50gEpJGoB+IprTcVaPDb9GCOGsbxknaIUEU
p4GcFi6iEY/CYmt8Q4zpe2rVWzPvHSSJoXql6cXNvtXW231PMgytQ9xAUuFkTemj5J0vT1NBv1Sp
dXTJtG8P1VFtqhvTnLcW5MKrx9p7HHbp7fhMh7MNJeWiCDl9a8k/OYkVZAGgXL3LJLq4CeWUOwCB
Yc5u92VaIP1SuH8Xvr8v6ehQNscmzrJQWLwEX8LR8rs+DtpmF3EwDKNlBkY8R60UCsNu7k9R54sE
94gwsrty4+hoCCi9UR8Ih6XPR/SEWfVQXhDE81l10MGGevVfjd1u4cwMqVmHsMm578eQCP4wTuo7
lc437vI9t1uYSEsJIq2xpUClPSHNGrddG3tefrzvOqZZa4mgXYKw4xnB2vKpQEsh1Hdw99/qbTeN
ru3iwqGpwFUWmrqQazrRrE2f+aiK/8fZlexKzjLLJ7JkGzxtbdd8qofTc2+sHg2e8Dzw9Dfqk650
fvpQSLUqqRaAE5KEJDLCkKl//fHfj/6BC7NqleFYRmd3/NGVbrzxc5cDXYDk30DcuFp/RO0TXUbD
1qBZSCp8eJr81S5xgHweIFqByNIXqewd0HQ1xJdJvgFrYzpk3cz/z/sAvkw5cS9OB+2PQERnq84O
YnoqgcXxMxZbURf3AsBFAN5y/wiucLg6f+Q6ik5v3/0ikDZbBhBXtXnPvTXGSGUnTWViTNds2irw
sO5sa2JZnZ3LNduXywiUo/UUUFNmWdf8bf29GDmyqBteYEV2hlz5YdyW82AXe5QNG24pmmWsgg69
qrR76fTbCdDG2CrlIbNN4UY3csW1C2AZ135g1pnY3hEsSW8lmRNLUMNC0jWvuDcNxr5wysY6FwF0
r0ovG2ML+l1FYO/u7x+6DhQPD7tpWdaFs8vEokOZbQlZyZuNmVhQNC6nwgsXFrFxkVN5oTlWfJnL
s/T5rvLDOt6kYzCSrhPl2kwIytiWm5G45X5cFgpa2yiVVnn05/AxM6m4woW7hINCxzo743hqyZgu
nv9OTrNhJ9TMggosbN0SKh1Rtp6Kfk4cPuyd1tlRzh47vKvYwiHblr5F5vJ5CqddXYm3bWfSrNO4
looGpK2zcZxavOfK/syC4eIF/fv7K1PXsnJcj5Y6skF+VV6yTYjxaQExW/hmmv3VBCvUGV1x3XCS
os29MDuPNJh3w7x+hmQrT8O8/Xr/C3TxTRVDKSlYNdZpjc5B3Vwgzh03tMLbk73nTh6DKDmRJXSI
WBG768/7Xeq+SXFnUJGNVZEL64yPO1ArPJaVdXTswHBQvYWvf8NaqAIBpYCsmjXiJFnV8uSvKWim
jj6+JUDOp1lNT3avz3yoYgKLgYAZPvfp81yFMeWHAGTG982ja1kJy+4YIOPZzd5z7VMUXLoJoKXp
Y00rwTfznDlAyGcXD3tq7NmOh6cjI2PL61tcqCIAaVQsoITsrHMVNh+bNX/vCpLYYgC/hqlkVGeb
2/8vYnA0R0wsuczO0UDbLi6zqIWiEajh9/cNFGnWjuLPmyiYR9sov2yiT6vxSBsZo+wtwVNGnC1L
zNDduhpcT2cvxbcBR7MtEq7lZXMLhHw5ntd63pVRFiPePd//IJ3BlNg89d4kLYqLvhtYY7IUQoB3
m5pOXLrWFU9em060PcWdEGXn+6aW+2Uz3XRe3yRCFffHfFF1boarbGUVF9RkPdcA4RS9qQhQs0mo
yL8CiVo5NwN4Lhj/BCmJN/4QxRBPiOuMoODTEB40M6wiAKs2Cxs4AiJyNl5oGB7rsdp1FEiouTbs
dppUKUhv/tclpnGw2ACCr2f3PfmVH4dDePKf6C8KpT7Eid39ZaTt5TZNLxyPlMUItXZkLMY0O9S7
fFeMcfFzTpaU7KwTdwz9aBaUqqfi0pla823WBZLmOQ9iRg120ni2CgdckBUZofyUX6bVilH4mcj5
DUUqyvZBEw2t07JuYm49diRGZd7/mkv0HJqYQF+d/aE7ogZwx3EkK4WJKuZ2aHwlxIWKV/N8a5ql
wGws0bvWwdP/aRhEHJUfKJjtnc4QiHSrV/HuPIvqeoTC2xnsEmcJ766CZUebOhGV/Qh3nx+qGMFg
7TurF6y6SCY6zAlK9ETiBn1uuE1rdhEVJuiNLWnmGnlUsfgiHXoRxf3QstRm1CRFqFmyKkqwy4rA
AdUhspyNXHY19G6OEy3qx2KEChQcSyuAHGRVXizpZDFEdUCtzU4eD4HN4uVjXqcCBb3a5UXRivKS
b60VV1X/BSfOKr2/dejsc/v/xc4x9VtfzXz0n+uytD6FPk7KsVWQen6wfSVks6WA3LodsssYstNi
QQkyNCxO3eJRnDhc7NEjTssuTRCdt419aJEYGcLHMp6hChFcUYPu1bzwnhtcPlGx0rM3EXRDDLc1
jfOq6iquJVlTUNRhdLWzC7bynJHoz2It56IZPt2f2ddL3f1QhQp20EcrZoEvoIdtR1Jx4BBpjAHm
2TW77Ri1sakCRzMTKmZwplMmSQWuDen+Hisv3ppvVWHildQ1rpy3OaSkOLVL79mGHgzQQnCsq10a
TgC6xpXo7EGKBALH3Hue+6tXspjPScN+3be/ru3b/y88i/QztMUlVr6INjwBbpDR8es+SzywMhpC
gMZ5VY2Q3JvbqSdZeZHtWqF6bkgLuzQlIHXjVzzXGTspc7BdP9Nlt4AmAWftkJnyLbqRK85rBahH
DSOsTQ+1eD0khAJiohnURF9fib51NMmsBJ/gZWs+jzexogBZ4N+iWw9+1Cc2CR40vhJ/pbN1a0tH
7P0usd7yOQ+CeBvR6UPLR8UQbm2Rg0se7/cdX4YD6LqceN24dd6ccEoe6+JmwRcrFMfSIiiGml+i
xUvLYdl1KES2c/d4v3nNIV5FEga46UN/digvpLemmOIGTkR3tpvpTV9EYGM2UcxpFqrKYFeI3na7
wqPPQbUfl6eAJ4Au3/8EzTL9h7yuIBCc2JBG4DaUkiFDK6YhyQiDqPT9DnQ2unX8YgqaoBy4GLC7
QTMcTzrsUG/kR8DGHR7AoEduejDVfYfiy8ivlM2w4jsaNy2LHTVhEXSmV9zYdxbPKbulgh4VYIsQ
FApLazcOpluBxpVVtroQ+YoysrAF1UhHkW68OCBqr6ryVIfdfvajU9A13x6bCMWbwe4YtjSckWWm
28/R82PHW/ZVVX0Mtu1YoXrlfjeaiVDxhFVGg4qTqbpAOK9OUGdtJ4OLd/37rWumQwV/1V6xktFG
IBbjcIYg88cGdKo9bUy5r1tYfOVio8IJswVvm1lxm25n23NW7sKG7cOqTcYsNGwaOgPdun7hELJo
W28WW3kZC74e10hO6RJlhknW2ef2/4vGvWkIIPCEK1MZzdeNAptqN1E6OCYZVs0tVoU8FNyyqCx5
filkH7fzvAuhCjoXILlc65gH30NnBDw1eHAtKU7d2LxqyrnDko3ypJzbpAPX9mMLSfFryrNxaxdc
zEqwH/URyHdF7/GYsPDXYx0oQTpaOheXZBzevaz/UhOGBHP5qZhN+SNN2vwf8rpRcMcZBA4BBVLm
qw0tsraOHZfEdYG65yaLmVMkDulQ8vkQVBhCxLdF8WJxDRlxRsZc73kMDiixGovTfVNpQoSKJ2Ob
A8bDpswvrex3XRxG2ed183bgGT7wzVRXrfEMFVTWO9RdWxcTvhRfyu3sbn08Z8+PfYDi0isB8YIf
4gGvrwXbR6W/JpmFF4ucbBwI93k8ReXWpI91pri4PTiWhKp4eQF28FQwfqpdwNu7r1QsH3OjMoNm
lyK3/1/MdbnxfN3q0n8OsjKVbX7sF5OkgW4mFK/mbHRrYjf+s4Xp7l2RlKgQ70HpdN8+upErnu0H
OHvl0vaecefk2XGcDHbXtas4NCMdCQKCsySBVItF23iGwz02ZCU0bzX1gyYQsMiUrNGlLR6hYvFD
FeYVIk0HpkgM2YVkWc7apDIq12oCgYr0QhKIe5MQ/FKyMS1kmaCLvV1/ZogFFoUwlHW1fZO2m8b0
KvSrB2cdCoZbfqFt9aZDdrzNTUkQzd6jwr4qkoFWdmr4xbM/TwOJZyA2ocWWBs5JhN8eml4V/DUK
bAZyyf1n179Y42/h/nis3Zu5Xvioz0nYBuFSXngefSCOPabgDzZdnXQ2V7zUHydbCMAoLq5LYz6G
scy/3B+2xv9VoFcQsYKXro1rJcqC/1jQt09q4bvPVu98ut+DbuyKq64EQmKQt0buyS/SusAr5rCk
95vWDV5xVY87zRI2mMtBVEmWR8c1p4nLo8fyxSrYq65my+K3vH3tVc/UAllWlM17uQ0/Hxq+iu6q
XIu1Dqp3n/ERaXl7ZM+tOJL2Y2dbFdHlTXRhTY1Fs0zjr5og8zF7JhCFxvIqcGv27KaF4of/LP0j
kucTagEyIx5Zs2JU6BYwdrPvWMx/JqW7B55o35QmigzduG9dvvBScKG0JEcNw2XkzbvQsgCni942
vN49NqOKn66oHw+LBdc6MZU/mCBpv7RfZtEa1rtmf/zvPe7F6POgEyNdOFyp30/lznHbNzZ9sq0V
hDoPRVYIltwuxy/6wBWiQOIZQi7VBLwwmKq9/KFdDE3fPutF01lQEmxiDNLS2/KxXlro8gzOnwcs
j7aVU59X94EHXKZzwPPdus82XLRyPgJg7vmmOpRX1w66uP3/YviyR73OAIZN6Ags73hWJ0MJNtre
NWUSX132aF9Zm042DK29SagWFi7EKqCuZpsIRG5W+OcmjaaVdQkJ074NJESLHF8es+pXNY0//e7t
2nuG1xHd2JVz3mKNtZOHJaZ2ga9OvfU3b6O/96dW17YSQHIBSSH/xhppRZ/mYU7B9pXeb1k3o0r8
COGvcggyfp0t9regw6V2yHl9jO2VRCr2qKv6vAdBdXGtZ7Fb2JhkoWWw96sjR9OKl/r5WIK6GDZh
0sFL5gBiZx+HAtNG86rJ0bziqXiWY72bQRCpmj0Pz5gAv+RL9JCYE1pXfLXEM7jlRxa/RiDjW5m/
Gz1TwuvVkzCaVnyUQcoR9IOdc4B27LEom9h1PwxQ/yCMHuvyk+eConj5en/16Ix0+//FfgCY6yoh
IAQ207Giy5n4XfYDiPzeVL+ha19xWlcyd2A1zFTQ4CAzb4dimeT+0F8NJDCT4q71tNJh4liZzvyl
mc/dfOqAafLZwTIxX+sGrzitjcLyqLdvK8he47rEqZKbskW6phWvpYUd0WJkxbX36rTFjcey/tw3
i8arVJjRmAMzOw2Y0X5hqdX4+7b7s6zSYHTNuFWUUdDULOwGSIHVKLOaJXufT9SQtNENXPFX5hXh
ktugfZ7AIV72435scSCeTVrJuuZVh92KfJbu5B6GuTjYfR3LTH6gjWUwzKvRiUQqtZhPLJuPN83G
NavAfQcFi7K/tGEbr6WJ3EfXxW1OXviq022d9C2oT/oDNMZmCB2I6InQb4xLQ82PzkaKt44U2oO8
ILARG59m+mksln1Wh48kJWAixWHFROyaTgskaks/WxOOqhAe39iCTeA9nYEUfx2ABCUNg796KGPp
wFRS/3HaS9nu7nuWbu0rPivIECxEkOVS2oRa8ZRDA2rfVFXwUFaCRCp2CBQojV8Bu3IIh3DvOdFx
ykyvTprNUoUNta5r41zvw7m4LJLCGc9tIa/TRi5LQPdR+JA+DD5BceKscrtQiH69tHa5pGydrHdt
FVjv7s+AZoJV7FAA7b5CEHxFUXmHCQ9BBap4nCq75hBrvN+FZpL/QQ4VVVQXkYc5mIpTWcmTNGbY
daNX/FdEUJKyCNY/Z3O6udNlZsD3BMW+zMnz/dG/zmcM+ysenFXeWtuy9i5tQxJQoH8JuvUK8t4f
AA6kxOlwHXV2fU5/utWQ8BEFGx39BXWcZAMmuMlEen8cOisqrr4iRdjdSJB/A1VeJHYQBQnv6r/3
G9ecj1SYUcMGSrMZVaZ2H15acMBZ3lFafM9I8RR1PHXHj66xeu11nCgsqnh91HpLD505D2kr8YZt
JA22Sz5tV7KUqYD6WhfNKd7IUseZYjmUx4o9pPJMIhWMVNX+mEmOC09Vb19Dp/+yGFWYNfOjwo/K
MsqdGZnJQ2tN76vI/dY6JrFQTQxR6cq8CDbKV4RxB3l+P+Jn158OOaWGhJCu+ZtzvQiCbWGHo1Nw
HJys7NRnv+y52E/c9JKgs8ut1xetV2MG+lFSFNcyqw7cW+JprA0D1zV9+/9F06T2ohBuUVylDJ/q
0T6i0MgQmHQ2UZw+5KDTCiRGPc8u+CyC7e1M6TvXmz/edzjd0BVvboidTUhT3o4FTr53vMxBxkD8
ut+4ZldUsUc+mAc8SbPq6tpgBRirFMDWs5XzXbM9eAnxVRe2oioY8FZ3oGXHkihwp4O/DU5y/wM0
1lFRR0j/UL+q8QHWCirHjO8yAK/vN62xjcpZxgUpZVGy+irscr9A4MIfm8/CAY9/lRtQ5LrRKwGb
9m1lbxNG37Bt17EiEaY6LF3Liqcuoei2eVjqq8VsnIidtCsfgsKRSMUY2QOoQTex0kuxWEGHIpBy
zHaLg8hnMPx/ClD/JJvQw+2jXnjrJPowW1YLW32UH5pQPoPR6ASxzRgY9WvYlnuPLAfPa/d5NTx5
ZXtY8m5XWFsJ6i57HyCRwfsyYcP8ZoOsdxjwNLfzv3z8e39h6GyrePwCNuxuGCElbYMps8u6pB8f
ejrElyvOHpGMgVkAWRmPggWn5lOUdK4wsY7oBq4c0UlbhNAoxsCFY6fFtO1rPNfet4lmF1SVNJEM
wClwCcvrNBFnB+6i+ok1UAIFAsfEd64ZvQpFosSGtLMflVfQZiY+bQ7cf6hOhPxDQoUSuXmpIomU
ddN+zfMOwEjRPJTSR+Oqk1O6zKSx3cNcWSdSDntoCu+gY/NYaFPZqMC1xyCelRNs3yC1HJcDKRfL
kBW4DfEVR1RJqEjXWYsF/dtrJ6+WTCF5uDafOztta9OC1/WguHroOyICZ0B5DX1wXNX7lnyf6jlB
OeFggnVq9nGV2crvRtlbeN+7QlEUF9PdMH0U/Eebm0BmunWp+CyUvry2XvzyukJE84CKBPkdNDim
khPd6BWfjaIc1FWIE9eZkffBGu3tyEo5G34UqOK977u6D1Ai9ISHf4csg/jdc4unztT/HSz72/22
NfuCCjKKol7gZr1UV59APYWHKdB+eGhdDduOZugq1qizvM7aGjTPanHOmdjn84fHBq54rfCcwfP9
tbp2RQk4OT00UItDdsZwatQNXInPdss4hcBucSUMNGdV1nzI8skwdI1PkdtcvAifKHirK59N5IDc
bF4f8+LXDR6Ve0fQHNw3jmZRqnAit6LO3IPlFhKrLU+atXufQ2z1jOIWuq+sTBgWpm7xkP/9kI33
MicZds61mmPR8CdXFG/Cxvp9/yt0zSuOOxVetWYcCbc+rxMHJbOkTTITyFs3wYrfNiOKHToLjZMp
fCqGDaJpJv0qXdOKv1ogxqv8Hk0jZZsGXr6j87v7FtG0rCKMpmXNQ79Gy3nvH8Zh/kCNqR2NsVWE
0RLkjliRGjxkXpuA+SQFgXSM5ZM+NnLFXdkqbceq0PxkVYcIFGcdJD8fa1pxVaviIAXLJa6l4DGM
gSKu4gGZtccaV3zV5jQLRy4Jlkl3WqLm0rHNsDeGrwfvfzikuqETKI7AxRElqg4SsW4xfPKzIenJ
8rX3+v3Q8oeq8kikEknlFcSSNrDIH9g4fIFie7tr7PnBs6WKMBpCYS196JFDPbM3q5D7wJdv+mUw
2Em3MhVPFe4aZBMojg9yQC3hNk1NSsvgp8uqR1eQ4rCBJ6tliDJ6oQWjTlw5axXucoKjwuH+KtLs
xyrOaKZRP+AmT7Aj1GfpzKmLc07gle+bwKT+oNkaVKiR14SrlOQ2CZxATLfv82TxB0PE0jWueO/c
Anux3sjqQ98/ji5Uz6BfdN80mtlVcUbRMrm1FDY5COkmXRuca5YnOZ6M7zevG7niv52IRtJ7UOsa
3ID9xHnZHaBaX0sTG5nGiVVlyrDZ8nagMHuLjFuZTafMa45t4e8Aqe4TMj2Tljx2kVAZo1CcHRQh
y8gBL6976RJcbyPDJOjWpxJpUdM5lb5LyKHpig6pb6cHi31Ly2c5NdMXTv3a4Ai66VB8ucX9v5uB
4bs4IRRnkVd32R++zPaaPjbdiidz1gZWB06Hw0rrtJI08T0TsfZtrb9y11JpozKG2sVwiOy9U9Pm
Z7uOW8rbsj+DHrl7F9K2P9aV1xpOVho7qRitss58GRSYY1nWSTiT1A1MqnyaFatitPwgzLGU0LTg
X8rxp+y++MDiks9b/8EE/9CZSonIdU5H5mZjcWWVHeMUB8YFSEHmz3y+RNlDYl4k+gesxbaO23hH
uTYkSlATsJfZ/P7+KtLsSSpOC7wXi+V4aNqbPzCIoQz5c5v/faxt5czsTGwdVom21+zQlNelw8XR
hH3UrRrFjVfCPT8UxN73mTtbsWChBLzaK8iP+2PXta9477RAYdjGFnENMppATWdfl6bkkW5VKo4r
umKQQ0HJAXJ/z30xMOQSQc1i2WUQAzb3gwbF16bJDPej13v7hzNqdOdy9LIaWY36Te6LN8Kf4xrJ
GdDYdbUAH78hP6Pr5/b/i5seeGwia+iX4prPP2oG/nSRBPS8bm99nH4jatq+X1+voQrmyjbeFW14
iwiyOdbyI15SDqwxrSpd64o3M8GgYj4wcsgckKnnG9jBISVZcMPx7vVF9Q+NlC/mKFpLxJ6qDZM8
m/aTbYI86Jq+/f/C/NLy1qrES+vvKEKpf9S/3Zbu+RFXCFXdSDF0PchMShjF4nM816FEtVz9YOOK
H8+t3yBlKMor2DPxIkOufHmIgYWEqlYkkjEcVdTD9ttxn5HGj8PepDqkM7biwVVU5WMB5aFDIL8M
XhbT6rGd/h9uKGfF8X+rpu333ItjwN57RbB7aBZVwFaz8Nxb7IIc8k58E+v0PXJLwxxqvEblgsps
MeUW+D1/u9uStkt9kIu974wynBprqzRQeUTzCkGcHNy2EmnTAlOFoh0TFZBu8Lf/XzhOJOVo+S3b
fqPIe98GJI686W3uuwbuU13zil/awo6WnnV4KVjc7OTn+W+rn0gCRSw3vT+xrx9oQ5X+aaNQjQuq
EfEVoofQx8gsVG1aSzyPhk94/YjzD+MTtaKNIgGJfEZGxhOTXh179Mmjg5UGgTPv5tpEe66baSXo
2lG+yLoKXeDevXiUABbm7mNbryoNKRdcjGYZATPXQlSXIz14nMP5IaIV8g/Zk19NVelQpE6ovYWx
k+Ec6AAHnM4cRWv3p1mzkFTgFg360keJNDJtgbRTvKkeXK8EXDRaDfcVXQe36X/hCIuwvWYOYHxw
WEJH107n22/4WFYM8nX/2zzHG2rlLWjeBoXxMHbQKVl2902jWTYqVKtYN3ugRUAOQb6koVfth/lR
qyvuC66oRfS5QP76pjUcdQl0M3d9YRt8V2dz5YRctWVotU2Iu0+2XALccd0BNwkjbaWueSW4ulRs
XbYil9F6PfQdUFr5nzie9Y63dmUw/usSNFj7itMin0EBfVr9S5v3v2Z74ngOr0/rMC+JCMpTRu0n
sWYnaLOOcVQ5fezS7bGdSYVkQd8O5Zvt1j8NGZi8eZ3zE1koPa1Wz2OPb94h6pz+oXvqP5RQUYFT
imXX/mWCquzXhVnkYtdie39/Df9XyPbvnTtUkVgV55U7E0x/6HiJL28K4wRU7Ns+7N+sjrMHJGmX
52EsCIu7kOGdJk99/1MxPTcDAGe3cvzg8/2xaPxJRW65Xg+q0z6LnqbS+k7b4Ecgvz7WsrIJuLUV
znQEko35flzIJh2NqVPN/cO/+cCL7QuV8XWO0Ic78tIlFry15DzucrFfuz5hxe8uMDwjRmjwtYlS
tgTJrKAGVVRxncI3nfVh3Z4ykC1WWxPncyLW3wDdG7Z8TeD1ld1hgHpgPoO49RoEcwr4STmLeHXf
DoTH9mgi+dMcH1QNyjGvockCmpPrVrV7tu4pLofRn642XAt1a0nZHST3t4zVt+Zd/7Qw76k3Forr
dh4VzjX5tAMyCg+Xy9LtpvbiZiQFynUAZ/Hgfm7tXb6VKRu/eZmJNEwzIyrEq4o6iB7hAn9lnReX
3Zuw+iHwnhmOu7I53ncRzXyoUC8LOUMhHXTBwzcZoLryG3VB9Pxg60qQb/HA4Nozbums+B6KJzu8
BvJYkA/3x65xDZVNKpIgYGAzlNkqvGJ6KLnk6/te9LHDo2QiMi3EjxYwrfud6QylOLxLQ/A9rwu7
FpZIHNkluc9Os31yTUtX14Hi6ACYZjgrUu+C+2niWHkVh2K9lk2LWsnKRLatW1GKj0sQ3HabRPHS
XBXpBB3b+Us71/GIwDkYMkAaF1SBXKRdAYZuJLt6U7QnKyAzCBj350BzwFBJpsqVOAIE9OwqenAL
cxJ7uR+HrWlv0o1cuWdbcxk1kCli14zsvS+OCaak2zhU+FY3R1OP5wx2xWn6QNL83BzFCfoIKU9N
eWGNZVQ6qZwWc1u0A1Zn+KMMIT7yvX1I8JSEKoir7cIGPE8duzrLh7H7wtc15kVcGCubXye/RAc3
h3gRSmfX2eaSooPt4B9uooJw5t2cyIQkCKU7E+mPzkSKAxcsIKFV9wyUlMem6GIkWsPCcNB4ncQI
36A4b992dNyo9C9NU3zfuupj2HnnEi9iws++jL2VbBP5HoZrGvHl3X1n0Ox+KrhrkCPlUYbvmTz5
xPs+HVweb/3J8d7T4vu0Oil/8DarihhCGbQorczzLlbpfGNk22LZ2o+VJIaqQiFKXEvH3hp2HYYs
pWI6WtFjVUH/UEv5uVdMc4CmPfnOtt4PwhDWNBuFCu36Ly7LSjDkQLa0lu7R8U0P5ppVqsK6aNZk
QTCU/NpGVez/8aY6Jn/uLxhNSUmoMkflkDpcco62cYCcdjeGc5ZGSb/FWzomfB+k9/vRWecffx48
7P/oJpD5t4mw0zqbAKW6phUftmcgm1k0sStfaRpkXjwIQ1G4ruXb/y82oYYPLF86TOmNoKC1vwSS
fHnMHErIXbamiDjzsQj5kFhVnzL2+7GW1fu2F/piwiPCtQ/f9hBh7R60hXKIduuVFsMaIMzi6Wjf
tZM8yCY03Dx1hlaCLACj7iSLmV2t6UCsp7Y43DeG5mSjAriClntkrREB7ci19mMevANhxqdKZGta
e9kHf9weu2KocK6hlbUQU8SuZA6HXTTkwWFeTFSyGuuoBFFL0RUrEy270mGWKKmZmyREXc19E4Wv
XSXDQI0Ynt1viy2s9cTtNZlYHjtg2L0JuvTyk5V9lpHp3vLqV6AjZWFavSzc9iZwxKvsqff7gzNU
hqina1pZm1ZVhoGL2/cpW6n/IZJz/XaTvUm0/PWjGkaurE65OFbJJphoLUSc5cOpmpc46L9UbXeG
KGHcNn8D5xpWyHdHJkDs64eHMFDDSZv9f6f9RK/1+qle62Qd/no+yj5CO/HLOV7mA3vsMRv93dbH
i72udHyUg5buesr7OoeEAxTS8Vj16/4i037NzUFftI7UkOvYopcngpc7F0xkE/vDcGSYBUvaUiZL
/sOrc1Ct5Yab2auej89R4s1I2rlFEkmiLE8k4Gl3820/VT+8wo1r+lCdBDpRIk/TStp5vt2f5mb2
v+Qt1GshVjTnhth8a+afLA+avy33F0aD2FXVWiMbTm6TlZ/zjmXfvFwAIMEtFhhmRuP+qiLulou6
p+sgT/myJoT4Md0+0iHaVb04jPzaTc0jqUt8jOL+OGU489bX/clqBHXfQb05y56J4+adoQPdjCub
gFwtSTG15EStLuXdcGxYcM2B5wnqYFd3wvQ+r9lsVPHarlqnbBZjf3KjfPoN4ZaCHbqC9WJ331c0
7asxy2masKuyDGd2Ox+TyfMn6IT5JsqoVxMK2BUVN7chWEcgEJmdxi5n71ZO3wYFBE8XDh0DoEo/
PfYNirsDtBKSVtpg8MyDsz34eWxP4ef7beu+QPFsEYg5xFkEj4zTdmwaL26K6rM/hcksykeyFTDS
zSFfOF7obmW5CDaevIY4X1uZB79WayaGw47uAxS3xhKN6hkQhxOtpwnFq0UcdeVPRtk1r00SNro+
lPOl33Qs8uzZO7l58c2r16PgwW+fzfuwM11KdOtUcegASM8VaTzvBJLJC61CINlNb7Cv3/4xAYov
Q6w4BzMyHU65PAUfwgPdFXuIwvbH6Pu8AwX63qS8pPsIJbSvuIEX3RIBR7p+stpfmUmYQmN/FYFc
MzmXvkS73SASLxyRmDoWcDExfrzvBbqIqgKQQZxo9WxCD+sMZqZynTPUE92oyPvInb8yb20SMGm0
XlxbLbVjEq1Q33JmP77fv8ZwKhdiCK3NcKi87sQZyd/XHoQZra4xJd00kU9FKUu5MNt2e/9EGuut
PTqQZhTfZf/3sbEr7l1HLHBGH2P3xydwvAauoXxZN+qbrV5sG0FWNRlkBvwTEFZvfCl+zzbe+fFc
md4f938o51cOBCokuZd1Rin3u9MabnG+QJShkDskU+XaxD4Ef52Zpmv/waJ/nMo5QP10Dta4mlrD
mUo354rHSyuaKzZN2aniUdDG7lhM49sh8qLxEcofvOIqbu/YA7c2NvsnMbjJbJEdFBXPgcsM86Mb
v+rsdHDyfBiC09gTO+59e4J++2Sqe9TMvgpY7iyUS4SO354gAujVRxnhBXB/f+I1hzQVnuzhvXLo
SR+cMiZk7Kxg2WT8XU7A1oJsCvIf8Siqw/2+NDuXilcG11XVWaMMTutEzlvWpRMKtrqwAMBsfGwd
qdSSG+JQns9LcJpnv4caeueXbVwyYrmGzUk3FYqDT1bXRwK66KdmpVPMwu1zUywHu3twe1IByyA1
nGxngI0qgAvcqcaDJT9zbuJ20g1fCd6oix5E6LtYpxLkWlU1Xf1+a3cr/z/OrmQ5Ul2JfhERiEHA
FqjZZbeHvu66G6JHxCTELPj6d+qtfNVWEVErR3ghVKnMVEo6ec58p32UQA4K0BW0aT8eOMnmvTF3
w7aVlEWD104ruUoTa6rurRP0RVdjZ4UbobOYzx7DNtjeV4NTlQiyhkZp4dYyOMxLdlqK5inz1661
P/d/qhJBctk7/rUkOFDHOpfcRHeuiHtLfG+Xtfe2z21DVfwwJHtkQ7jwDnNR7ofZObdBvrkdvZ+7
DlWZIMdk9gdWLsHBAC9pbjR7QOU2wJ+sRK5u+Ov/P+xwNDEWs60x88AsL3kOUi2j/jJ2a6+dOsNc
//9h+KKgFMmg9g5iaM6taby1qbGS1nRDKzHlet6Ujily/7AAlxOkeRpRg6xU9DqzKPFULUsXABJK
D7xYnp0qudTY9wuerFzR6eaubItexWynR1I7FMEUlukU4bAW3/aXzw/NNFC2xMxIfNYW8JckzTJQ
hDTlgyHa5sn3pBWxpLA20i++3f6WxkoqGaQdlCDFG0xYaeJ/RNHRaAjSS1kCZ3nfB5SzrWxNoFwt
H7JCQu4yYu6rIQhT0W5uD69ZBhViTBqxuE2y0EM62iEzIdiWr/WmfvpsB9zVNRl9cHw3AzV6m7Hr
hiVGrwC0pnWdI7VwKZeFaJIUwLv6Ymzkc8LJWL+WBejk/+kbk85fbv843eJc//9hBmLIyUBSA2nP
tc51cKWJqc7caFYqGN3wV5t+GN5ucT4B8Ud/8OgLMX903Vk0X++buRLZsliGipiYuYCEsV2nm25q
whH86fcNr8Q2SFaI6WayPzjkGFRv9fyYWD9uD61zKCWuTVP6svYQEAb027C6R17fme5UqHFbuq0x
o40U13pW+cRqKp+LwV/rr9VMXOWG5MCrL3OJiRPUhX0O5dRxTd9EEwkqxBiHyUl2XLYHFzcY065N
SOvteRYY9m+Q0oGALrKWxnLyKDC7cnwpfSbaX0ZTi+Sedy6f/kVaKMtWyFSmx7m32pgbGe6rq+K+
TO4pzuRXxjT1PXyVL01om+OffFzWzh+6RVG8aWGmSGyXpMeqrx+LAFhAI0jXlMk0+4SKcq26hnnm
zJIDsbph442dGbMEnTjpbBZhmVegmBL5WnmtudugKtng0Gc9oKZ2ekyg6UmzfZfamyr/YpF3m0/b
wj9XnYxrdhdBJFqqlX2jTydnFBI/rq76ZzAVAzMW8LWLEk09qZKQFk5rV7hd7Q4meLhytJVW/s+y
OAbpnbWwCmrvxoy1TQaHpeXyXs65Gzlzfhe5GaJB2RakJ4y0r+ruMDd/pgBIxnytZUTnrtf/f9gR
eOMmfiXS5CC9uXc2bc9dtKs2o7WGftI821EVQozbc7NkTY9IdgCbqEQbL8nbYPNnMixh3/Vhbb1U
brHzxCPYiu5K6VTZyJuhma4UcQhClzwRv9mRVbYyzRaqgosDUC5DiCBNj42LWx7BeVQxvmHmMK7s
dJoVUdVozX4CO6Y5SrDMpjxMMsuPm2ZVrFQ3urJNMz/x7Kxr0mMHIYaAV09U8JWs+vn1CFXhw1xA
jrmYuuRgjeSpMw8zMKuzuWwFSmXpxg2I8G6vrm4JlBSbN1dkqcxxLY2FOGcD1DhbEHtsJ69aa1HR
fUItyGsbjAZJkh4zUM7AfbemYTxY5V38DD5VwcOWIIZd9LjCY/kYssrfCBD43zaOZoFV0PAENuR6
8VN2TD2bhFNFuz16uofNfaNfN6YP6aK0pqteW4JrlqEM5cC3tLizrlcRw62b0IAURnY0kyDuxx/V
qkqIZjFVasglZyb6BjHp0Qgi6gWhIM6XkSYr95marUXlhTSK0U7sBMMjssKs+VqnTjg4+zFbeQbT
TV8JWbSGT+lgwzD+NEQOoNqgXtuLwbpzeKUYctxetrNBvEPrjZum9Xfg6NoIfq/HqMGaA2XpTFmO
ZS3e26T6t6iq99vOqDOMEqRJkDPSdMw/NIa/Q9G+dUi7B7vVfYclFRpsJ+VY5ClmbqQ/2kGc/eUf
0xQrTqOZuwoKLtx2lt4wZEfi5CHttnb70rXPd9lFRQWjK6WTjXG9OzbFznPFZu74m0HXtEg0GUbF
BAOeMlbTmOfHkZB4aJwN7s6i2zPXDX211of0kmR0gLPAF2Wb/rKLsgwhNLOyPenGvv7/w9ipZea5
rKR3MKVJYtFmZFNkwT/3TVyJ0SpzJj8BBcshI8WGT90BdwJ3zluJT1wAWGMG/O0BzfHNwZJW85RO
0xrTl84PlfC0uNGLwS79Q54be9dp47lDZ0DmrSyobnglRFuRGJT7PD9Cp3k79U7Yov7LyNoNumZN
VXRWgQYZo6vM/Cj5CFgWDWmydo7TzFwFYhkzwWtqAcO4hEY0zaIC3o7S/D7DqHjfIAnGoMlLdnSl
B02EZFOBVVwGa8zimvO7irsq63lxk2XJj7ldxRXvQiv/UsoeBesVtvTVcF79u9Safaqir6rKZNWA
4Dr21aXEsxtrNmzOw4l+Tc3HycdDGXNXMrJuuZUQdqCa3S28zo+OMcd49z70mbly8aYbWgngoC9l
U6UyPy7eT5Elz9w3Xu9KDSriqiqHxgU1sw9kp/1uQdAuGvNhjQ1c56VK+M4pHrtbOudHBh7pdBmc
KJiDn94yshU/1RT1KszKNDM37ReSH62mCD1O4jKbcNcEye/6Qrp/p26NNEbzS1S8VdP2CXRfbO+Q
L/ZT6rH9NPevVr+GMNENr1wu+BWgnaCoxCoM2VbkUDBEQhLF2jFaUwOq2ODUaQzZCARBRd4atp9N
kBbIjZv/uO1DuuGv//+wd5UzNbnMMv8wNOJ7b3hRmV7Z2fnWqddeg3UGuv7/wyfMgbSSGYV/MBPc
iXhozkbFQLDU7Urw6n6DErwDd4Y8DXr/UAFZQFO8bfAvnLVh3dGVL2hiWKV7THJpFXV3XYTgtEzl
d3/p11DTOusomzB1PI5eW6TrEpck4FAKWzT2NPYaQZxueCWMXQhIQt2t8g4WehFKi+6z3ge4fE3p
R2cYZReeAL23lkL6B+DDWDzkjMdlP66cHzSDqxirqSvJAOZC1FUtYOtjUYJItTFYfNvzPx2d+ioW
BVcVmSdrSISP3OVhlXIS4mnpngMEBlfsspgW84sKqqmmke6cvNowmZ3MSW5uz/3zph7qq1gUScY8
8bISQrgR2dIo2zh93IdDTLftTk6Re5+NVFyKN/YSlHBdcgTxNIuKfG6ifJpXrtI+RzvhRyhH/hSQ
WqtrRfEyi2zTVUnIOd149hAt4x9U/2iEKOOx+SUhCt26Rlw4+9RJw3KtRefT0MDnldSXWJC7yEqI
Cbfp6IesJKBsydgcGm1QrexxGh9TOfVabtvM8DN2YmABZxLaPcaatqpu6Ov/P2TV1krlAPEY+lL3
0GeTwa5O1q6odEMrFcvULxWZbAeGcbNwSvrIatc2/U9TNWyuZDvWAbXPOdTt0SwWShRzlH8drH/y
xIhvR4ZuUZV8B6aaQkxdmxx9XJiPFXlgxfAerKIyPy1aMH81rikZJ9DAsJON60fuGBFaXBgpw7oc
jl3ww5rWyH4+/xAEWv+7vLQ0ADmv4TmeCcpBWx4c710s1nn2sfn737pq2d02mO5DSvliOCZtgoyz
05UeUOTzRhgA4mbuoQ9EmLgeePzWzlSfLz5kuP77m0bgCfum86GcLlwZc1K/FfNobAKvqZ68Wa6c
anU/SAnrIiFDYgE6e0KHUuh4dVgv41aAhFtOHgSCizBvgpU0/OlZCNd7Vyf8EIMOG8oFkpr4VAPx
5Pp31uL8s4RVBjguNUMmz1Vx1+0rvqXGOwTEs7JDo4sI5n7fWEO/bUgu/73PC5SQp2CE866vKSc0
08USLASdwaOuC+KGj7jM/2GnXnj7S58HqKcKqZp1Y5RgRqcvlOyC4GSV22ztulS38krs16KTzLU7
dupsN7JGD31I5VPZi1j0D7P1o/LI/r7foGQB6SS1GFnDTqYv2V42trdnXVlGY5k495lJxdJkU+Ak
wUzcl7Se+iYaFop3ZAh7jP9OLkQ+7/uK+oLG28A2iMyKk5u77cay5BTKpjShcJCuPTBq1lulBBx6
d+jJjIQMFqUnyxZ7MmdPQIqspK/P9ypPxexk01CPAqeYlxHvWXFbsTfQLtC7NhNPRe0E1ZzOmaD0
ZQmcyDPTbV6zsMvXeBh1plHSByACNcnAKfarGexuw5uEPaInPgj7cZ5WaizdJ5Ss0fFsARM+foEJ
aGbBAShPv9tkus99VFbALJnrqXTL4jR1XohmiKtQWxjItfdK3eSt/6bXxm2LnsmqALn1efESvIA0
MbsLSwaSZiVZdObsTGi1K07VILaOk56MOgMxcXWn4dUUkecL5Pcw94ZuF6D6lt9dsobV0NhFRedk
k3B6QTG2hy7eanou0u8mXWmy08STCs9JaC9M0PcXp0T8co1mM1f95nbSvO7yf/U2UE/FSRg1ySmt
MWujYzGj5yz/Mbf7aynI7+kuwBeUnX8APXDeBfjCMPMYpKZoAR/A2rb2aqP7Adfl+LDbm54BirQh
L041eQOzmE2XMCG/LScywe5+20Y66yvhOiaUG2LhxYnbXybQi2Xj2nFB5zPKBi+gkelLG7aZU1BJ
pccao4/Fj/umrQSqmQdDxXo4TTZ+pfZrmn65Pa7mmAuiz/+aHKeQoponDOwUIDkJ/Z3Y5nEROVbU
/wOemN0ajcDnUBK4jhKuBN39TpL5w1Mhgnpn0/YBotEnsHHkYL0HXog2bEtsA+863Us7By/N0j/f
/o2aoliFQs09YwnIUIqTjSbN6SAYtmBxggLmfS6lYp+olVojcmhxAtl+ZHrlxvXWQK0an1KxMDmz
/D41UD3kkuKCw4vRMbYn+dpZUVPOqXiYEnjipiUgyi3bbwU7JONb4D5X8r19nKa7ngWpp0JijIoF
kJCFgxWBd8l6BLJRB99ur6wmmFVmvbxLQeMFruWnLrNC2ea7xkjj20PrLK8EXEF4n9sGHZ7G+Qtu
FsaiA2XjSnGrm7YSc6O31HNZXdNcIF+8igBLL77enrbmvKRy6Y2GO3CZEzSqtjgyBwN4NKBsWKGT
m7pRae/yOQfB2trdpMZIKhQmLZpp8QoYqTL9GFnkIcGBsFy819s/RmMnFQ6DBnQHxzR4P/GfAnqc
jPsqB1c5JVfSz0EDB/tnxb7KHy2cLeTK5q6ziLpBuk7gjTmyXI+GVbQjJ5UIvTUNAN3g1/9/2B5T
uTh8Icbw5KfgOGP1jjbX95xsc9vcGt/5CwtzfQaZTNP7NdpWyEUTuXa6BYdGNNTVFq1U/iQh8SlW
zsO6xVW2y0a4WVGMvr33Suu1NDtADNfArzo7KbE7kyWhuNcen1jjg2RkisbMOja9uNN9lPCt57ys
24DQX0luT/ab28xJRaMWkOtqx0yWB8H29oJo0rOqgJpbgzAqCwviNnaUtPY+ML1wNIbYcSI+44+Y
VjKSpvBS4TLpVZWzl3335E3dE54YNmbi7Masjyp72rfNmqaXZmFU4AzKUhCJUmrvobyHX2SQt2qo
AnDg1m+3Lab7gBLZrQxKRkuEH94GYjOVm6XiTwtLVyJE47Mqesbo63wAG5L/qxaO/UobkuaRLamz
hrfSFUmqOmppV4SmVWMfZGpti+6Xk/lZKCyvD72CXMGqode1cUuMP5Qve0uS+zZSlWbPnzz0juKV
7AAdMXCgBg/zKFeODJ8TEdC/2JHmok6pLVv7YIgp9JP3mr9O9hROeH5ohxI6PuzVN3+Lyg7zetwP
nD6nrruSjnULpmQCkYhxSMXMT2g8HM2jl7zc9jPduEoKSIVld86CcQdC31qQmADubqwdynWDK5Uy
p0vf56XJT6R1H+Ykf6OcfL9r3irmZiBN7XE3qC/jwqMyCDaiXML7hr4msQ+bU84613E5q3HRhUcH
Sw5g8i77FcSdxiQq4mYshFGmBCax4COvLE/4b1rWdCX7aQ4IKuCmK/ygSdxUXPqWbafxXPRGLLut
uyZ0p8muKsrGKoVlDl0mLrRN8Ur8TihacMBh2Q/FhqROfHsBNLlPpTrKiD2OAkyrJ3C7FMcsqR4K
xoYn6tylA4WuHmXH7rzBg7DG9WeAK4EZX11Sh1X3dnv2muJDRdqQYmbQ+m74ZeZfhno3yi6U/Ojn
/wZgXZ1/ttNKRtBZSYlcb1gmGQxCXFjtoMVtiNDsixdR/3D7Z/yfO+STOxgVc8N5zVECzNUlwGk6
bcWTWbynOdoRC7ENgl/M37eiigOQw4O7CfdMId7f9zKFypLL4ryMaSvjbFWt4fM2IOqpyBxaBH0F
0TFMBy8mGZ+ixe7CoD9JHIIDf4iFbcZla4Lzce1ZTbeHqfRITMxl5qH759RtZIxCJZZ784DH0zjb
svsqMBWx4xu0dUWCT3hBfgqCIhyZ85CXa3dEmmdzz1Kq+IZ1eTvzjl/48sUARcTsfPH445I8UrDz
pmwISXXwgwfKTg4zoxYHCZM933YgjX+qvEmyhLyqUSHIQIYbsdbfWEm6h97USkmpSaSqgmsuisyc
7KV/qc0lDGp7m+Z39QDA1ZT0MHq1KbN6qi+8dHcOylNWJ/fVXapcay2n3muzrD4V5WtpPKAuvc/Y
SjIYZZ5ZdpbXJ9Ptt+0QxFPHX0xnZVvR2VrZx50R7z7CwayT0X7nCRpFxHLnu4AK3BF+YZJ8IfVF
mm1ITeOLAVmOFM+WdxlGZUYq0qCt6MLExcjHNJwNFgqD/jHouFIU/j+tf5ImVe6jtDKCnKRu/+L5
7BiIZ0KdTcW/p166T4NyM7jPsxxOkATHeccJcV0CkhzebcBo/TsDkjoJ+qg09427ABz71JqXqo9y
v71wcwPUUWilu9kVW0iBktADrVbTG+heM8tnlhePs8hXqhJNrKoUS4nVctezUDckRZlveDv9mHIA
aqy6zVfspKkcyPXLH4oqAsY/lrZ2fUldXC26NTioGigMXtLkO/NWvqFx0/8nwQ/fAP1bYLTXjANN
j3gcgnerylZulzWbukq2hEYAJ/Vn0r8Y/rmwxTGbu8gTrwXuFMbylVQFOjnvrD//f8H94Wfg+dwJ
nAWlbbckcmNC+HqH4zK5L1OoUDYHnB22Z2B0k8fU/A3xi2L4dV+sKWkC+OvMAH+0uCyN+U+ZmT+Z
XZ9x7n69PbymuFVxbFcwDQ4UmHmz8LB2H+tFhm2zlcN9qUIFsLWUu9DOQCZKy/fJbyI6vxqrzAG6
ySvn+ZkvgVcHSX1ZBvIgOncnfSPsB2h2V9l9O6KKUROTx3yEbf8ytSPe/6lJw2pxf942viZDqOi0
pm8s8Fw6/OLlXwGRCmUQWeZ9ZzmVQcnlmRBlIfsXPwHW150K3KiY1UrkapKCaf838ZjgYaajI+Hv
Ndi1U2dMo9pw16jp/5+/Pkn/KkitrUdu5P0Mo0//mm0Wj+McTQiqvIktpzw286nvp9io4q7c9qAj
z5YttZZoML7dXhddXaxyK5luXi9eavcvLs3DcWTHmaGZueuirnnuyreRWhsfDfJLsuIIPuz22Q9W
grzpOt/uu6G+ZO63gZyroA1b/qs2H3N5mMVdof4XpVOxmGg2FNCFhMbwDkQPoVP/W+IwRdw1iJTm
MucvaifIQ5aBazn9S1tdmLllTrq1SLCxyyKqphYagoAzdm+idSM3bSNrXjacZrvbi2ZdjfW3Ef8i
fXITMy9TY7EPFIwS1M0jw3pwhrOFN3qHv4gKzMiAd7RRF4CMq3NDsCrFrNp5/LUXc8jYcWitEM9R
EUBl8e05fR7gf5FFpYUJdROBOobSU5C9Tc0znVZc5vPcR1XoG3h+Gfca1NNygYJYy+J6+FaIIxlW
Thqfhzj9C+7mTXaeZ+N8SecldBsvBJfGfUZRkkfOysnx52m+GPxSGb8844u7pnOtm7RyoZdRzppR
VPNlyQXeJ8zIRiTdN2vlMGAQ0oLeZahPUFbaVwX63qfxNZtWbPJ5AviLJWriZiYDpwSdr71spbn1
yLRjFcRFEpB/kDESxtqjrsZvVFzbmJnowpzN/tLPJ5oNkZn8axRWVNsrDzea3ElVvNnUOgFjrmUf
Jpm9lllsmz/qpI5ZtuxBsBiR8uDLnyBWim6vi/Z7ahHgjm4x5rZ94L0diywOht/GcOVMKf/U8sTk
fjQNUIMsKwWNxsVUSBp0H4hoi9ZCVyX6gaD0amVyZdvRDa2U8zJruNt21YT6vYqmTkR9tvYUqxv6
+v8P5W/f0XGY3WG+8DoIvYruAmiz3F4A3dBKOHsZmRJgvKdLnu767gur7zp4UF+J5arq6GB0wXRh
7NEIrLgv1noNPz82oTnkv8aQHF11no+Rh/67PYbCeXLaJ3v4nt2JFQZM/b9fSKEtUDpSkousUHal
oMPz1vxdY24Ve1Ylgz25MyeXQPh7O2UvgbPG3qrZrVToWevQeunwbHUB2UeUOe7DYj8bRr9y96lJ
PCr8rB4461LSkgsPzmV9oNMY+RVkcNb0CHSzv373g4tbdUHcnA/kkjaPOBOEXn6AQsVK9te4jMrS
U8gp4RUbycUWELKCXtJXadahwEMV71Zg87r5KyFq0QyyqcNELk7ymODlsPjmDGvgM53tlRh1+wYs
FiNsn880Irw6M3f4Uadd7DozWzGRbv5KvLq1LR1Ib2H+FdnV0js5TR6P1drjp254JWiJS6zWEQgp
K3k1pQj58DA71crcdfZR4rWcbRMc9Bg8K49Z8YhacSEHUX+9K0OqCDN/dis7zXpyaVMTYvLjHrv5
9r6hr/XEB6cfh6VDG1KGbHDFCTHvsZ/5nbNW9lXOcGvlNpZ5cTo75G4ZF8say48mh6m4tVna8wi+
OfNCbBp2gx1XqyupG/rqPh8MQgT0s5eKkgvkEOIydeOpuDPBqFC1wbPHpQXg4sIgPWZAZDkdnXNO
1w5PGh9U0WrAZuWELTO5NL5vxiDW/DlbiRk5ifNiFw5fcRjdV5QobRtIXSaOi52p+5Y226ofQ3cE
vP7PbX/U5EmqRGnn4ARmNTVuXGkZ28CVuUcr+zr7Zbis1QW6TyixCnkegNJTYV6Aeo36YJcGL8xL
Ivd3v3ZnpbGRilurjHRk7eyal7ooYmMct9xOfoKAJszmtWXQuKmKXety0KQjV5ILyPLskKaQIAEL
5n34dKoi2MD7nlcg5yFXMZvtnBjvTWFGabWmw6dJxSqdE5CUhSAN7EOcZd8HPxwqN1bZrRT0OtMo
EVxPRjvJAh7aTtYmKd0D0MJ3Dn395IfkQGUJ+l3HIpcSF/5JG2yabK1RV2cTZYedrJljrzNNLKgI
TXAnEhbaa4zxOpMoQWv7uCT0cgeljah2U9K+CbdcefDW+boSsEFXThZegM1LNz8ZIi78f2TzM8jX
dEZ0M1eCtfaRbwJQWl8cmuDEPEMb/v12ptEYXMWkLaSS0iuJebFc+nWpq8gu8h/SXruD1NhFxaJ1
PBnMyUQI5fP8x0APnp06gBmQbV6sITI0tlG5nJyiAVmc5eanpPnFi+SQdsvKy5MmRapANDYWA5UJ
yr1gqmOr+WXmjwn8EZ1aUTp+uW1/3TeUMM1lUDNoMyNMi3+bZpsm+4X/cYrIClZ+hG6BlWBNBy8F
iAp5gLX9gTJy5I4TuoW8Lxc4SsCOIFSx+2WyLia03mbuR8HqVZHOd5RwhYdQH9S61sUb3+W4nSfs
HFZkTvcdjB0lZJ1hIVAFCsyLW1hobao3Ivtze011E1eidUlT1qdzil3JGcO8HHY+rR4N8b0rvZe7
vqAizJaEz3Xh44lSVk+8j6CDEc3drjC/3je8Ug5X3O2TinjmxXbBlzuLve+CWCCtDrz2f9z+hCZq
VayZZbvAwhY+HlmJiCtDbgK61s6hG/q6LB+2p15OrWeMMP/sAzJoWo0X5dz5fd+8lXhlBpCWnlea
lwHiuaYY8QJwH10BVaFlnc/RqLxw81IORiSTJMIzQHzfrJUohcIIeF8GRi6dIHjdK/bFvHYm1uQX
FVLGRV3TYoK17eZKyJJvAp5ug2LtvKpbTCVKs4EuXHbwdN6mEe4oN3l/l0oQ6kMlTF0e2IMzduwr
4P5xN+URkCT3ZUUVEOZ6ddrbvMJB2AtzXr2ljvjnrpVUcV9dZqOBPi9h7sw6jCbZmCiobw99je5P
Hn5UvFcG8qcGLYCovdoMF9l+ZPcbv2p2iXiezHezXttWNUuq4r6QdFHMtNiwq8rZ2SQ7VQHZ3f4J
uqGV6PRnWTiDh59AQEs3+94zIOT3bRcqpstKZGvxcUDCovm7NTyTpft136SV4FxEN1vLuLiXSoAd
dQGRxLhG7KCzh7KFeqnDTdB5m5ckLbe1aR/dpt/enrXukVKVviO9b6XMwwEyS5qwZuAM55G3gHHB
jJpFRiAl2iz2XvDHIcgivNf57srmpymZ/v9w+SG/g9K4KNt5ofspmX/O01NSz2cPpDpdXW7aVfX1
Tzdx21e9tJHwynFI2Jmi69lvfyTulxmP9HQNw/rp0mB8xVWrgfdpMizsbGWiCbtFvjajs7m9Np/m
ZIx9/eYHC0koDiDr9NBh7uuNMWeh1bhAfK0pD+mmrjgs7aGwZQ+J8QCdtbgw+jizv96euG5kxV9n
4ARBC8LYOXfSDgiRxY+ccU2dRmcVZSvxLbsyfDTAnoVtbIeax6zzX9EftVLJ64ZXthMcFNp+TFJ2
BhvpcWrLJ6hxhK1pr2wpmuFVLCIhfbvQAMMv/ClgTx4/OWtqRp8GlO2rOERLJrnL3CQ9p0EaWe42
F++O/SKT9Uco3eSvX/7gkOPYF01hG+xc8C+FjJPlBPDgXS7zFzwwyF1UqL7x0JumE05WPYUN+Xl7
bN20r///MO2gdZhLOyM9LyXYZNDj6Vp+2OCm6fbwOrsrYUok94a2wJK69ksB3ZyEhWAQymUsV6ny
dZ9QQrVtzHRaJDKB6EhodlvffmTECZN+w8g9B0x4jxKzYztXXtBhbXujjphxTlPYaH69bSJNQlAR
gXlSDFZdj+w81V/y7I06K69ounGVYF26xgIr7oTs7mK7kuODLOwVh9Q4jQoFzKTbiaItsjPLpRN3
XrozhM3DDD2eK37zKeDT9lUwYF9n5QBydlgcSLSBjdapzBzxZvttsnMq5oVuyoxjnRl13Hj1tJKA
NBuiynI3lBDSuT7AnAu6DUZwX20o1BeIu5I+NSuiIgRpwd2kz+FGgX+gwRkygrc9SLccSgyXyJq+
sJfkYbZBaT+85oKeU//37cF1k77+/0OCqHnh4YZIogPZEd9G6rG4gALNSoWlG1yJXcebuTNDyPSc
NI9lkYSp2a84kG5kJWRn9C5B4xAjt8nZkD8If7ltjk9PEHBMZYedmYE+KE+ws9HxjZDvuBYW+beE
dagIH7NxxS4691dit3Fsw/bnJjsvAXnNjI1Z/BxHtHEAp2RwgTJ3W3ZrD9afO/1f9HWJ6dnWWATw
SpKF0ihiCN1HDfX3oPPY3zba54W07alCjlnn4Za7q7Izr9+m8hVXLaT4VvLqxXXyBw9y8G3wGExv
fVPubDCNeZZc+fLnbvAXj12e9k2Tm9gc0FV4PamO9Robr27kqzk/xIVhpC0VYKU8T0FZRU3plZGb
BXfl7r/Y6vreHNpeLM7OAhdUK5coM9Yy6+fJ4i9yOlFDYMOfZ3aup3breWeoPhwc2sa3V1pnFTWg
xdhXsh7huA1EiSFZ2OVr8oi6oZWI9nsXwAEfNqHNb9xqxCYw0Lcn/XlMe4ES06Afor3Lh+yc96A7
svAC2X7r3HhonU3pvTf2PbANBIES1LVcPIApavii89P57UJOq7dW8oVmUVWoXtXZDKAnbMg8OCzs
bTJii688++iGvhrto5/zbhxy08ZOTM23Oc/eF6OLiMNXSglN9lFJ4UDr6/bedQdgPi4xm6UZw8Wv
xYMnsmmXpbPzfHuNdT9DCVdu9lVKOuTtzk86yL3RJy8DHtzuyNfbH9C4p3/98Ac7yaxPe+KP6dnx
uTxaPDEiOnhrDWa60a///zC6a1H/eimWnwcQIGfoNG3LtecN3QooIVsObgHSdZwZC/mvQ6O0D8LB
x53yfalMBed1fTJbZPCxYQ4gpjRp/ccu17RedVNXAjebko7mDsZ26sche7TI/Dwk8ZwEdzqNErFm
arV13WFN7d48LvWyW8R4mlK6cqzQLKoK0HMDVloJwG7nXFR4c3OCP0Pv3+eOKkKvXJagb3KPnfE4
kEc+gVYfMckas4AmmlSEHgiH+9myLJwtwLgwzegwJY5pn2zDuEtfxv6LII7PDamzBHdHVc7GiAvj
MbWgW307VnXTV2J1ctHMZLWjDSLmaZNbZVQM/+PsynrsRpnoL0Lygm386ru2uztJZ5vJvFiZSYI3
MHi3f/137vfUIc215KdILYWLiyooilPnyFM4blF+29bVCFb0xXqynoL8eZC/2Oyc0ClwvD9xy0ll
CmKChlsucl4KXIt+xW18HAC4dwYQbQynKacJ89W+qDXFMRsZO1QyWKgaw8sQrdd1883TZnwjaNt+
AdHWgvuuWuYAzSutOkQ5zw+z4PGu5P8PirjJcRVFQYY/o5Hv/dzxBx7+vL8AlsmbAD2A7RVb3dm/
sCy8dpNzBX79WEF/eN/wxmE7SPTECDn4lwDc0aRSl7iOD1W2lftZHNPkkI2LnlAFUc1nNKc9kHau
E0bkp31TNw5Yt/doVFQhf+5yemDfGwhUltWG29vmbcRrSTvlyLHFvOsYzDUqFqei2dd46P9BLAe+
hLlTCmtKeZEn5Vo9t0LJROdsS0jXNn/jiJ30kjucwDYUnbeBFxz0tPU2aRvayIpjOGQGP8TpXbJv
kNeYkrZkW5zDlvPVxOjxNuOz07u4RIdVor7V44Iu6tO6i0IDhjeOV02KmroZThEl9XPT8iPIWf4m
m0hsi2lMcN7k9YrSDrNn+qsztdeW7rxVmpi81g093wthdOaQx2ZSVy/7cj+KLBY38XjjwMD31sFT
ShfaijQbEycaPri9fu8uW4Alm12MSA1JnuMBQpTPYxBOx0Giphl2YIW6/wWWHdLUWRxdp1RcVHDI
PmwPfek0h3qG4IgqinHjzmD7gNvfXyXDZbGCI3hwsEsGczoMIAMGH+hWbmBbASNWl1JNdO3iWx7f
pcVcflmK4LI647ux0Kd9JjJidsWjcI8eBP+Cbu1jy/8Rfn4e0JV6f3TbBxjnKzikNTQa4EJgH8Kj
f90mTi2PfY0E0FPNxo/YlsAI3V6oymEBrDQPwbEPq1PEt7oDLEObcD3BURTU4cKfGSpdpJ6fKr2l
/2Qb2jhe3ZGFfTYy/gxmgmtTPnuNsy+VNxF6+ZAXKliZfnIGbzl1az0/By0LNhzGNm8jYtG6Hsxe
hloTtN2/sAZSt0VId8lw+JFJFee7DP7RzfxZ/r/6AYYh4Z1kuQsnguFv3/QqWMkC0rlCxP5l7vyD
kADqrluebjOLEaqebnnnop/vEpXyI54kXzj4zvY5ODVidPFlS1YGZeGlFbf2gPb9yla2Lz81cXlQ
FO2cmDLYBD12emlPFdt66LREPzUCM49FVyygInjuanrULD6tHjuDwPBR5+HGrdhidhOZBxmygotw
QoDmOSo2/oFM2T6rm3qLtdc6rdcj9r16PAYBdki5dS7ZZn17Pnzlh/0KwkPHxYKGU/858rs+6Xpv
l06kH5nEbzrLFChI1U2HOvsYOu27vq4/iL0XSv921r6aOxGDD51Y+EsbdQnP4kMn9IbFLce1icgT
LirNmsJfPLBuONNXH4EfsGUPogh2MSJ0qpfGq6PodtJ5B5j/xPZWmk1QHviaF8f3KI458VWjV20d
h+P9A9TmKcYBmtVTqdRA6UW67Ull7aNL5vO+oY3o7FXGnSby+TNoch5naIy1eXa9P7RlIU08XhwV
fQElLv7cYM+an0NaJCDtuz+2xSImIi/qfEmiEP4nmvrZddkH3myFpW3aRlhCaGjE9QXGFvrfME/n
bEqWbt+hbOKbSN2MpZN1/gV4zQNZ3XMg9+GDIhPaNEXQdciUy5+JmK+gPzuNzb/7bH1bg1exzqLW
m6MF5+WEUiZvp1O87txdTWI1Rfm6Vhz2kHjAVUEEysK/903aOC39JQiKwccqxn5/7Bz3oKthI9m3
OYgRjVMTa6eTt7uzn3+cq+phaMoPg7Nu3XFtvm2EJK0X5q0BfDv3cLtF40C0qZ9kGdrEM3m5rEBO
BqsocExk3oSOhy3JV9vQRiarynWKGoKNdearTvwJNd4x30UP7kcmpxoB0qVy+YB9BMjGChqm78Ot
cLfN28hkoz4IqTvAu296dQyN3WGwlWhaHMWkOMtrWSIhvJlkKJ+Jip5LGb+wXOxRuIRRbl/0Ki4L
vBKOzW0PpO2PAiwV0SD2HQr/fzR/NTLgvMAthgGqlTd+zy5fPlUzzH4/Mm1WMSKzZ1040R5rWdT1
c4HmkqisvjJ/2jl3IzqlHKOMuVhPtwgOaoovZTluPDzeXOIPrDYMbgSmg77BMPQwtOAQh+OHGcBb
XMmbrd5EiyuaICa/ltOI0jF5iiGJUYVgix22aCYtUzfRSxxqg6NeB/LkVN6XamUp5MHeB+o7qC03
vNH2C8ax6YOjkPMVp73LxAev7A8ugJ4QgzxBR2cjM3ybf9WPTLgS6jgjOK+RMWsyHkg/JXkUp9x7
CfhT7S/H3uNHMftpXz0ExcaJbfusmxe/CoVcE1SlBdZkJunkMvA+fXDaSx5uCcnaxjeCGPg0PSws
y54K7SdzdpnA4RQGIIzcSMJsPmXku6oOUWHosfBrPSbEm84y39UDiNUwApn4qBhV00qepvll7dbP
izd+v79F2CZtxLAvGjRbuAuOqSlO1pKfg02mDZu9jRhm4dxmyu8BowZr8Dh9Ra9xgn2z9TfC4O2p
/0FUJp2Kre0Mf+m7+Mzn9huUVT/sscofBGV4bic80FjKuVsOAuSiTNTnfUMbwYvPULiIwuBkbdH6
2x/mfgvMdTv//9w0/6AR84sur8cRJREvWM4tbX+ycv5SZEWB3yEXHrGTQ5ydxjeCFU3pQRw3Ib1E
kfheVr2fjJ77dZ+JjEBdXF4U5bTitt7758XTSVjvahTzw9iIUTztTLqpqX/BxfTi1ywt+ZYIoc0d
jRjlWb+ORVSSp4jk44NWpLjwKttIhG/e8dbSmmHq8Laq2EKexATyNlBJVc2SHaaqck4eGz/2HoBL
+4xvRG2jBqlCn5MnWvbfxrb/L4u3XiDfTkdCE6hUiqlyxwrGb29XEK85KDc6OdN43DVzk1EsbsY2
kJ0HtxGPQZi6zsa+/ra6mR+aMKW4DDlrRgys6kP5OT6XZ3Kgn4sm4R/Gi7w0G+efxYFMyrBFOCua
CEbyxAqnPuqiRIORdnfJ2eAjjIAFr38U0P6277QxmAeeAYc6OeNW3f7tvT5kRsj6Zad0nc30Unro
xonftepUyuZQNLsgCci0f88NhFoBC10megFDm3PxnAJ8/qvb7fN5E6ZUlb6gup8Ruoxf3ZgfM1xQ
7julJZH6g0XMnyYZ0FDjKGn7Ii3QgXjUvJWpq3L9LVxo86wBAT3wdRrSKVPOiXZLfCFss0XC5lZG
QBcMQ9UVvHdmzT9uD8o7NyO7GMR96Gj9vi7lolbBCniVD6mcPogugSDpipfL+9az7BgmkIn1SxMF
HuZe0DENwxhSzfJayWbfjmEimSI3V13voiLHWtCc9tGRRNHOoW+B8iqZbUZXjeVQkSdoeaWQG07z
/Od9m1jW0+QYoxppj9viqove/kPMJyjd5mTLXW2D3/7+atp51GflIpvsSXf/oRp/WeN91U8If/w+
MjoryDrELnnKqv5fOqNZhFA+HvbZxPt98MztlZhLSZ68fi5f1tCtDhFft6qrNqMYh68KUST3c+Jf
+tU91FN2atku1UfEjxGcTajqeuwxdDjgJtL8y9xy49SyhI4JVuoWHYB4KkZfCGQ0TjleVROnidn7
MJz2PXyEpmQldUMp20plT+0kH+o4LRhoIPwtoivbBxiJcoTa7ZqHyKfGjp4C5ade4P5Y/a2qpW14
I0CdWixDw+vsqfe6RDplstD6TJadHmmKYjpx1tECqt1PuYz7hATgsNXd8b6326ZuBGkzg1iU1Ohn
JEt/4Pxny5sf81r9fX90i7ebBGPNEM1F1iMNKeMKUtGi9Pqv5Qz86/3hbZM3QjWom2AKNMue8ppV
SaDCFzGis9oX+tP9H7DN34hWoPS075YeeRqkhxb8/D/C8i0KAUuaY4KWJBr7l8qnKCFMzde1KB7W
GQSA0fKvXsh51/RN4FJd6w43K4qtLKsv2bS+X7OthqvbofzGJcJELvVo9Wn6CQUQH40+lJAUYMOD
5/fnyX9GHfylaMNPxbiL1Nr/k13MrZG15TJ7oll/Fm71UFVnHW7VwC1uZJKLCZA6lWMN+PSs+k9O
4X+Kli6VS7ZRf7QNf/v7q3NwQLpM8h4Fl24YP1ESoMGffxsztnFe2YY3IjgE9JgXmO1TDea1ePnl
DPpd6201kFm8NDCO2om6EjUdhFg50iGZA/1IZP0uh8JqVW4ZyPYbZhg7ne83OVLmgfvkIKjqkqId
q9NMIdsAGvJv+6LBCGbljzEYGkP/suYk6WTzz8Sr/3YMzagJfYncmEmAF+KHoNPHanDf8WncuK28
ubwY2ljeomb5NJV59hB7w6XhDBSH4tRHW97z5g6H4Y31FZEaZyUqndLaPcWlfJqWreK1bWhjWUc6
liUIVEXa5N1jULho1d4Shn3TYzBrYyn9rHQDL8Ks8xmKXm1dJWSqj2SKLrXL91Sl8BtGOjWD8Djz
20Ck/tA4CQnr54zvIrBmcOPft4Sp93qIS4wSTJXsjIrpNZx3JVIY+lbQe7XbeNDE8FY6yNSBuoo7
FonD/g3pHpkzDG7kUaNextErQpFK/2e+LEklmqSFTsX9KHqzMIXRb6v9auo1qUgt/FClGfjRgkU3
SSaW8zK6RyJRc0QFbOOHLJ5pwmAi4BdxVGFpWSk/yTrmaPenGzmJbezb3199RMnRKh95WNpg/BvP
BOcqczey8Ldp52EfI1aRN1UKmXOVdtOQjMh4FiWP0dInFf9Ys/KwjBe8shwKuZWiWPYeExqjQjGA
FnOSqdQvsnv01Eu7q4Ud32JEcONkcu6DXIP9o4WM7HBQ6xYVqW0FjMDVYEIJBces/VYls14eJN/1
lMioiY2ZeI3CFMGW5gWPTXVBo/NhqV/afs8JheGN2G3zqAZpBPyyIfUFOyZaiTY2M8uGafJVgXu+
y2iGwKV182PgLyOBykzcnVFdvh+7FqObEJm5daQzFJlK6RBe8Kz9aR6DjU3HNrSRPzVzOZR5iblP
AK/+qNuqu0alyv66P3GLj5v8PzLWZMlum4509EO0lu9H3R75UHzcN7wRs74sWlcwkT24XXnKyHwt
avKwuPnGbmObvXHGdpy4zRTI7KFV44HO+XXUPNmuPNncxohSKJN6KylWlfa1cwq8+KKo+kKBb8n7
fCN1sn2BEa315FRt7MQqjeehhyTemOOxtvkUiXlXLZ9REz3DFXgIRBOJNCiChzFilzn4dH9xLZ5p
kgGFvIbgCygzUidq1kROZXWogF/aOKUsljHRM77nuZUc4fdtMDxp+Z+LFMRdtwh+baMbh20TC7H2
kS9StxU/sz761q7NDxSYN4LWNvzt76+OwWxtumH1IpXipekI1rNDFvWnfl9JBGt6W5FXwyuUFjMV
OjIdFv/Ucvcsgmin2Y2InaMxb4YKm7DT++hGiC6UDR+o17/c9xlLSJkUQCVXnVhbHOL5GB0H5ZxR
tfdn51BsaW7ZLG/EbCPqpSsHbAkr4HO8XY7lqI5Sb5FM2uZvxCstfN6jIQH7JXOKRGT5sa2Xb0yI
Q8zK030b3c67P4oLjJqIGvAMlfPQxbBR7ya6+k+CxbmN/1LeZzdP10oe7/+M5VNMdE0ZQ2oAVDrY
esR7tBtxUNf9Wqn+p47a875fuGW6r9xUZ55S7e3YreJ3eNSYuibp9Vfa73psgqFuX/ZqfIHWqJ47
t6Mx7M8EpFukVRtTt+xtplBgkGVR2E2eShfyLqP5STlbJQXbyEbsVljbKo5xqATuB9x7jh0RG35j
G9kI3aXL+eSttU6Z/DQBbzSGW9TTlqAyQTPtkLGiFHAVV5BTF86PhSyPtPQ2NgXb8GbMQuFpzvSE
u2bugwgdhI3dp4hOXZesU+j9fd8Z37aOb+IV/FUFio24NLtrkagah/iwxZ1piyRjU8hzJYaQxCId
ua7Q8Fo84mHtbzbnR+bsokJlYO/53de9wmvqzs+q1G26iwQHNbpfNrZ8m2WMvLvPRR3Eq2gfULXk
/K8i96X8i+UZwPuHfbY3NgJVeLHnZkKnY6M+Le7YJdnCv+8b29gEWEOKomqZSDPBh+PsrP5DEblb
QNu3H51h95vPvtpjZN1BFyzXIgUX8lE2/qGneQIq0WlkSd2Qw+KGiYvbZ7iSYwbV4/sfdTPMn0eA
b2oBYjkqSnMYjMoPqzjfmNqEfN8UJ48HO1fd+/3DqmgFQXXHIb+j+SnU8thVy8ZG9DbMA0YzApoX
LokgDCjS3HGfConldt+3/XRoYbBoqQ9h4Zxadz5M0NCpweYNDcvjfcO9vZX4f5ADcfSzqrXNHqaQ
QUMn+z/+gM/9xvCWUDFxNx6HTPZ8W5dQ9Mewx6lfLRvr8fap75uYGxI7Y+awOXsIyHBWxfeGBomH
kyeMxtO8fA7EsvMbjGCMwsEnM1hkUjcc/QQYJXWiEJTbODgtC2BCbwpQeeE20GUPI1vPnRLnIfSS
qtpir7JZyQjHSQdAb0YTLpR0PE3uA+DYCVR2j5R/F2CvjXaJcTLfROFowZcuY8NtNbxDRm/tYtVG
dLx9WvgmAMcHDe5cDPAhzedELe5DuZTvQUZycuRmN4ZtFczgLgOXNMGYPeToFC1AYBt2NUgYl43t
yRYGRny3qF8t+laAXihLBmhaCvZzV/yaOn7KmyABtCCHaZvhGAjxbpzDixi7T/eHt9jeBNlkeqFZ
jstfOomcv5RxNhw52gKPOSlZolS81Q5oMZCJttGcKJ5Dwu6hFsEDA+pV5/WG+1iOBhNpQ5Xyuthr
dCp0n0jgm/w1pZN36afl1Me/9tnpZr9Xp54nVhZELTYjp2uPJA9Pobsee/4COsVdFTPfxN5oDgED
9Ntgoal7wNb32QvoX/cnbzP+7e+vJr+Ovhy9TmrcjuvPfICaLoEE68Y2bRvc/31wKuKod2SLJLtW
L9FK22RY+q2GZkvYmnRBREo9zS28n0K9Uq/eX/EcJRUtN/oPbcMbYQsY4TJHrdLpDCzk0vNLW0N/
2XE2PNM2vJEGz1XrVtkE04SyhPTNkGTkH8J/7FpUE4Qz03bw4ga7ZrEIaEbTlHX9nhdqBkDn70s6
DGrw6hhmadkX6X1voPApN5JTi0lMpiAaa15HFF5e0ulQxccCbd563TCJZTMzRf2o2/WT7rATqAY3
64HK7jRmgCKAGx09Js3lvuFtv3L7tFfRVOmikn3W8lQ3/X9NDvmYmb/j7Xyp2FaSbTnUTZ0/ynVY
32CvqXZekEcnlUeTenis1PQQZt+XeqMoZ/sSI3SzyZtaEDfpdHV/SnUtW1w1vWPXbzwyWHaG0Dhz
NdEKHDDw0Fr9HcZ5upS7BCXgoEbcLo3r5JODYiXrKsIPJXSrXUAV+/nz/SW2eakRuMBugTXSHUUa
VuN66nLI4gHHi/vgyvLTrp8wsThO5gZz5KgylVGI/UGCFDpPokAf7w9vsb2Jx4l9vEz5wHmjqHKr
xc2BO7vJ3DtbK2BxHZNPSC1krSFFqdO4EIeBquvqkc/97CR+WHzd9wm3n34VZ/EQOx0axHXaadyX
aHdZ+3YPHJ75JpfQAPVxsVYO3u1YHSYcrBkHX5X7trjgtiSv5o2raV6uEZwnmP1j5g5H6gxPXdNs
ZGy2lTWCVhcxHkhupQPBmpduwWXC7zc7NCyOHxghizq357DQE+k6lO/WQrzzJicNql1tCLC7Ebej
YPU85Qviamr9w9Kw/uhCqn0jE7FN3ojaur/pvlc4boX6GvW/FvV5GH/c90XL0CZ3UAFFlmghGHqa
lisIp495Mz6O3NnI/SzRZEr9eV1deKUcedq33vdMzS0uuB4FATj2hKVHB+/9r7AcKyaZUDE0fjuB
uTpV8n0FjtoiP0b+c9/+55b/+d4W7thmKyNupczEwEb4fw5pMpq3Z5dMJxCdHu5/hMX/TWxViY7C
aKCojS5r/g54tM91rfblPSa2qgyLKScax0rQ0I+Zs/4TjFGierqx69gMY0RuDmk4JxqBFljBs1vm
8THj5DrWW2ISNicyYlfnnXTmqcR+OQMAH4ikYu9p/rHLd/G7Md9EWRXeWK4Lv+082DTXSF+HaWfG
aYKrqi4IIPhHeSpod/Jj8VCX08EVwfm+z1gsb+KrWuk3rQOcehpzcSiLIOFr/4gO830La2KsRAm5
W1lLno5L+7Hn5TF0489tubWvWRbWRFmJpY+IrHAJygedFOM313vP5Dco8uzbN02cVeUBleDd8rSo
QPEiWA7jQhK5qRVnM/7t76/Ow2r09Qj5C54WcX2MRHia1+XsjrtI+5hvEg2RtYFAl4+kPxvXBInU
cRVbADTbzI2ArVzXX8sAQ48VuzbqY1lOZ+F/uO+Tln3MBFPFNc07PIjj/kbb57atw2PVN87GHcU2
uHHQDrPOmhhKLWlAwKHnDhk99xn5dH/mNn80zlnZOROtJO5w2M3+KXWc4A1YJIXOHrp66+Jv+QAT
WeVOTd/HPY6qYR4Ofp29DCzemL5lVU1Ule9EnQsRDJ5Guuqz03KTGz2TRlJxRgNgtcVgYfuZW7nq
ldvXNVVe0IxwHtVdOryWjiWFCuPWE5vNQLfFeTU8z5eSAU1LHrqO6Z/c4WD6luWWEI9tdCNm47X0
WBOEItWErwm6Hr43JDzddx/b2Le/v5o52qQnPB3pJq3m7h3QJk+N+3HfyEa8LrM/qS5UTTrXTepo
iIEsW7rdttU0DlfR5IsngwlVLlCbLuCxj27/VlvE0rbhjXjtnIDMYz4gZ8oZJCL4knjeh4x1G4mf
bXgjYpuyawmYq9tU5ctpmMm3Zvp78Zd9VTQTUKXJmqNhYtapDPJfPPc+rysNjzHp2XHXupq4qgxg
nkGAyjDtg6w4elkANQHdbxzeFnc0YVUyqKTTClx5iIhKiBSS2hlPfJF8q0D6tvE988F0DEG6kS9V
m651855XoJiW47clUhtVlreTes98GZWgl2dq7tqUV2lUP9Xhs6TPRYtqzjuAUzdShLeNBHKc32MW
mRi0IVaCPXPSCfOatFn4BpWfzTxGZPVjH1IAmFugbpqko9mjD+wco8Xpvu+8PbxvatwFdeEzwIaQ
+pXZocq9oy+6BBo7+zJLkxxKQXwUdScXrlnTj9Dc/lmoMVnqrY62txfXN3FtQQxtr8hZUEGGSKgc
P6zli1Avc/PYzi9L+XLfRG8vrv8HT1TlQOfOX/F41XaghpZnv9y6k9iGNha3iJeeMo2tQfvg+ffj
0DuLkIvjvokbuyZ6CLu8qFSbyng6LK1GNXnr8dk2cWPHBPMUA+UJDC8afpZleKjCrazSMrSJZnPz
KFynBddAdG0m05Jfexrt28tMBNtYLz4PXFxgZUE+6QWknpUTbzwi3XA1byAwTA07v+kCLcHyn8bs
u+qeWfFDk4d8+SfMvlCVkuHz/TW1xKsJYSPl7Feu0G3q1TgN++kZPZGHOc6/3R/eZvzbz75KPpYl
yypWTm0a4pLst2ESeh/vj2yb+O0XX41cyTALFoZ9bO4vdXwupkeQiO8b2th9C0YHPrtlC8T7+I8Y
V3bKa+eJ43X8sO8HjDDVhdPhyoD8wI++ZP6nYPguy41rjs0sRoxKlELLKsfQ3EtJ+9i1D8u86+Tw
HSNG5Rqoal1g8dznidejKav5UG+y2b99y/FMfFnctpNXDnBEksskRkkiovWxb2o85G1JYL3tjJ6p
Xle1Ocg7WthGAHcyd/GDHvYVVLzYuH1MtY6X4mb2ZvxeSn0I5T/VPrt7sXH10OXiQSsWdudMJe7w
K+/8pBRrct8X3zRK6Jm1+TlX0aD9Lk+dUB7p4h5WNe9xcwxthKjDeB9ojXuq4i5NSNHxcxWS8Nj6
oOLaN3sjVH2wC5bcy3maV91BgDrYWbe61N6MJMzeCNJIylmpWudpLefL2qG/I4CIn+zJ131TNyLV
jQCjCGcXVazBSSFDk6A/83h/6JvX/XF2YOpGpArFvCLuPPKwUi+5vVZ0Xp5QcchHAE1+3P+NN+M1
9MwSfeVpGpZtydOBFjrhVB2XRqNzR4qkDHdhBPEjtzzt1SbfiLHFfZvH13KgHyWgjgcfj5H7fMcs
z+cxWyEj4JIHBxw6eG985MtWHmkzjhGyNSULX+UQXdE6VSVM+MiXij774IXi17JWek8mCfMYp2tW
8VmoxmVXdAkdfK3/iqdCbOwLb6bCGNsI3pLPQdkPsE5RfSryl0U91ZBsREOAH75btijovZtHvuGp
Zv+zbtaZoo0vuqLCVSXrUuFOUvrrUxeszo8WfMHncGLqPOlR/BU6UX4ZnXr6MpBg+DA1zvc6HPtD
4Q2gj3Lyih81QEgPPmSoHsN8Dj8UJNAf54V1GyFrs4mxJawkIqHXR8FVtfOZ5N+dsk+YhMSQU15d
CGe05L/7wWXZe8zSv8zHOJiJTx7i6XHo3/vi4m4lCLf1e8vixt7QBDxTi3awrm3R0ne8qz3nJZd1
uHVLsPi+Wfz3yFB00EKIrksxNpfOFwUFn4CLrFK09QcfPruRfVuMZD4DDB0ZSdOvPF2KOo6SSFRB
e5Ik4H2ST8Tb2iZs32Mc7QOwYbOvfUDRvBFV1zrhDU0HQZOWFZf7y21ZE/NFoFt8P1pCHV3Bp8KP
tHJZyoZ160puG93YJcbC6SUfGLtyEG18bjPC9EFMrN7Shretg7FTsIpRqB25oEhg+S9ZVE8Z5/+R
tvpw3ziWw8xsu66KUnrzpKLrVKlzwNKc5i+6lT81c08D6bbosiyx/cf7AAQii1I38bWNlJe43G0P
xVIcZqIBdSGdfyUjGFU7CN/f/yybWxnH/1REtQcBpOAq5Byd4AHtoYqy5hxMQ5CAemnX9Rd6Vka8
s6lqqtaZ2LXVwn/OR2R5vg78f+9/xf+Ljm9sJ+bDgZPXAgWTVj9WtIlYMubBtB6GeOIPtBDyCaxP
zntvDggQPa4KDjOQokFCgyX4FClHPEgX/ylzHfXXUpEVxCO5GlLCFnkJacA+NutS+IeBTVswIEss
mI8RRTuPPBYsuPa1TLJKvYdK16f7pnjzwh56Zo83d1YARdyMXanTvQw40rqGPK5expPGBeZoGJcn
OkDv2I1nfrz/k7avufnWq/QIbgncPJ6Jge7L0XbMD+1mBdIS1KYwAnymg8jdQh6yqQ/f+cs6J5XP
h/dxXe2iN4DBjH2jWoOhlaoHUE3Tq8LjGVrAr34ZXvcZx7gaTJpM3lzWeSrkp6jpEyqrjcTRZhsj
DQjd3G1iNZKHQdHi4uM2eXBZEV/nKto6RG3OZOwOcRjQrHPKKvX6L7X/tY8+lv7V7b8I/1dDn4Jx
I4G0bEL/T8teOdBCoCKu+VSm1XoV/iNtm2QVV9r92rUE5kvFCKw4XrU0UHHkPYUS/RQFGyWat9ui
Qs98o2jFEGfVEOnH/EE9OF/Kc3gcg2Q8eUfnOsuNhbbEl/lW0XVAnTduX6Z1OOiL16G7k4ktWknL
uWZWymkUNBVFrzB6GJwDDuOKfpi95RjRRLkbW9LblCWwknH0yzIeRczz+CrW4NyIn83wL3hjDyX6
xGTRPcfhcGryJBRbpQqbwYyQ9sJwDnDE6McyQx+i+uypjWC2OKpZM4+pDHAdyfQj85uXzNUJkssj
yBwfOk1O953VkgCYneECpSG8sxN2jXR9WofgOnHvwEr6OFb9k6qSKgw2ElfbxxjBPXUlKCKDvE4h
d3gOtJNwKZtkjnEwtru4EbDyxrGvGz1Jp4Hrcl0mUVUdpsHbl7mYBfUmAJ5K3Rw36p4rLIVyrtH0
Qqa/76+DZXc1i+qsrNuQMkT2IN/hHTjx2ikZ1vO+wY1kfnK6qBrWWD9SyIw8uYH6Nyecn2omp+P9
X7AsrllQn+QYR1lAKhw7JFXCAetidwoD/YMOxcbzsiXKzN7wwl9o7PUlOid5fx2li6O/3nBNm/GN
AFasD1UL4CUarE9T+bV1vzdOvLGb2sb2f89W+DCvMhibKgUtcrLy5li2UOrRuxAaoWf2iPPAbyAD
sVTpTDlu5EHShcXGzG0GNwK2GJdw6bhXpQGgQ7pPCdmlN4lJG2FaBx08PY/btCrGMsnb6CcIxLb6
qt82uGuW1EHGqeMQDDtp7rZJhtRQoRVpLLbufW9bBRx7v6+nGw1y0JwX6Vx+XAf37KpqY7e3TdyI
UjIDQOiEfvsYBRDPWnUnEm+oSRJXamtJbT9xC99XmU9fkMibiixPwQR5km5zkFFw7jZFV97eBVwT
hDAUYgFfqVOmXfHQFc+OkEdn+csF2O/+LmObvhGnNV55QX8ATTveU5RXVPZTqGE5rizakjC3fYER
rXRu3LIRXpmOcn3IhfgwkLFOlEcS7tZbmfTbOdD/WPuyJjl1ZttfRAQSYnqFmrq62+2ubnvbfiE8
bUmISSAG8evvqh3fPdGHbZpz6t4HP7jCBiEpU6nMlWuReBFJu1K30YQW95Pm4KkGoLDOZeIX4R3E
jva4b78/WWtvWZhv4TSmtqOXn7P5DvRSiUtG0AS/GmdKHEjqvv+StflaWPJQWejERNcGk+ZVylNc
fXaKE482PmFlvZd93z4Uafr8etNr1BMzQxKMv4vy+/sjX3v2wo5dZIUgNYpLwMDyJHB+F/2nyf/r
/Wev+Iil3sLQ1iWPg0KeK/ExJOdhvKWuHJBll3cBnoS886b87PYVGkrCfe5soYuvn/3vjAZZqiv4
9RS4oDXKz2UpUeKE/M++g3CJaz/S9jHcZFtcm/WFBQvR+jPJSX5u5wBVwwYBeQ4C6y0U1NpXLMy3
Bdlt2PQtbnb2m/AfJOADYEJgf6vx42C/3La4C+u1ThxIUSh5NlWOinDbumiH98eP7z99bYIWVjuO
A6FOgC+gVeUnuXMsmjLfEeZf3n/+2tZcGCxqC2IiempPndckYcf3insbvmDF4Sy7vD0GLaOqH4tz
5DVpx56L4nduikSXh2Y4vT/6ldlZNnhLiMfM0TQUZ0glX2LJ05D4EPDduqKsTM6yyTsoBh2OLZZW
VvwAlmwUWTamfcVPhtff3xy8PoC/k8dqeaZo7Rl19Gyr+EHO4s42t91CybK1G620ve56p7wH4d+n
sQSfcWi6n+/P+9rEXH9/M3wk2IqhhELVyc7Fh5mX3zIoFL7/6LWZWZgsA2pciTiX57hy76lHU16j
pmTyR/B9bWzMtV2zsFhajKWpoZp01qRPRNW9oIPlRIS78fi1yVmYbO93VwpN7Ht0i3513fgbj9mN
+31hrTWi27rRlTzzEtgNACF8iSv5TayxAVk2d7utxbznmPrB0qP01F3Gt7p4VqZ82dxdgSivHYuq
AEfY8Hdj5hNkcvciv6mlHiO/uqA3+zHgU90Bh4awI6MgpB33ohNJTOlG3LGyossWb8evobNXlfIs
IhyFRiJV5TF017+/49fm5vr7m8Fn/hjpxuLprS1P1huevPBLZfuX95++Nvbr72+ebq2Ixt7EiBGG
7BetQ5SuFcp3tz18Yax8MFlhywjnK0MGpEkb/e39B694gWUXd1BFohg5IhstxhCcSCDtZhU1R+JI
c5jDoNq//5612VnYKlKPhs8xZqfsTDKja0XPWxf9tU9Y2Cp3leW17+SIC/TnzjFp69iz9L0k8P1f
749+Zef8q52boo7Tu/A0cyt2CtqiQ70DR+r7D1+ZmmUztyNR5a9Ni/xK9RkCOjvIWm94sbUnL6w1
z0SX5WyQZ0ePd4Waj167BbZayfWSf8kojM7kNlEvz1bUflJ0uOTkPdoSnbiynxsGPHBZxwLseaVK
RhZH+x7o7eNtM7YwZKhDoEsgnBDw0Oo0EOee30b1E5AliAwlWXCrcSxGzn6NTgCE7Zak7tpiLEx4
HLRG98D1TuWZPefm6Jstmq617bk4Z4eqt52s4ZWnUacmDFJI957ykd3mfPyF7YKqt1I1wWHYlfww
xuw4ODcRB2G6F7ZrvRpEAA0ubEUYpxX17rwm2tgkK25hiRirKwfVXCuQoLP3lccPMX9CpLZ3zVZJ
/WpFf7i5LdFipJmROVJhd2qNnwi91+6YcP+nLQ/FJvPt2kcsLBhtfl1me6nOOuwBr6vTKZIPEIjY
R01w2+qy66vfnFt5zroJqBygyt3ISxxF5yQPi63e3JVdv8SMoR1vCkCwq86Z/T5N8lHN5eV9J7A2
/dc3vhl353I+KtTTT6P5XumnpjR75f/QRZNC++3w/jvWRr+w2UH5Ay3DsjwX1EmdJnia1G31YsIW
NtsbqkoAVjHto/nWSO0cW8VvS06TJaBLciJyTjDuCoLCDK1y7k0I+4AsW7mJnZ08Rn7urIYwzZT6
QKJio8ga/dmelkiutoDMm3HQlTgWx6HiJ18FqSOzBLw7HhX3hG/tyRV3uURyIUImdMow9WwKz60B
76pQbFf74Va/34rVLlu6x8laMN6WYDS202+o1h2A6Xoqul+laG+LGZYQriELIrCntOU5BkSyzeo9
cbf0x9Zm5/r7G7sCas7zMtko9FC8uqZLB3EXs5uIawKybOcODUSwQg9Tr+i3ai4AciYbM7I27IWp
dnkIIgpWqDNvPPIa5aHO08HJa0iWaEG2xKNWHMIStoV2cQPyF/9aKvB9IkCq66sXl9WZvxGPr3i1
pVJGEQjP1eMMPnJaJzFLWf/oFL/7AaQeG30Va2a2OHIJMSRA4zt62ijIcWyfquGxo79GcKTN4rkx
t7SNBmSJ1EISZzY6wA7lRB2Ytjs2o0VPgDx4d5NvXmKrtI97IoMTPUsiD1E07Lx2K7m+speW2KoC
mmRRdXVyEdP7qWfHdmgOzRRunCor7mGpntFXgJkHVQP/E3ZfPQt0weh87HGf0OWWB1r7guvvb4zY
IsHuSFbjABDHarBJWTwz//n9iV8b/uLgzUVtK6eApTWUnrp5SCIQnTBapZRuocHXhr8w5oZOXlCB
iActwZBXzNi+yuLnGJTnt8U8dHH4DnMTOPO1K9iv3b3XhSlqZ+n7s7PiIegiWB4pCM2UE4IGBo1F
Re4chsjZ2PFrE7+wXGXEMODaDImI+rUf97V0k6I51HTjtvhnEBhZwqd8FMFo1tPuHpq8h+ownKCd
tjfHbuPxKxOzhFCBxG2mgGPCIYCFkWia6M3emX9AM38IxZfIKeVZSQKFobc7cmCp3Ed31T2ouQ7t
Md6VN4EVyBJB5UOr1NUtXiL8H9T7SjkYsbdcwsqGXyKnxibrocih6cnVai8EqE7i6UOvb2rwDsiy
0VgKX/glsl5nwj4LYnfEvUlRFE9eWGomywAEbFc3X84IvPVDoQqUO/2ovM2eljipJoPyx1xMV1/8
qsfwALacGzfkwlKbdiYl5FDBl9Wf4nhsoPoWbclPr5jqEg+VDZpROWFa8qhIwvGlntDFPKTWbhzi
K8a0BEWZ2Tiug4QCLj/2FCFhL+OtRrS1R1/jhjdHB3P9pgH/CwIp1DRSbWeUxtXQbyznykZf9hlX
oarymoGbTwfdcy1eQgovM2x1oq2N/bocb8YeD/UEmEhATqEID5b7x3oTlLOyoksUVDEMM7UILU98
8PeED88KAIgaCdOkbLbwCWuTc/2sN8OvkbTkVRmREyn7D1P7VKMVEHjW3fsn04p/dxemiiSOzWIw
cN0PzWtMP86QJWiuqoHkvuxOKgR18IajXFuFxekKYFSuQgsOt7KnadEPd2U77N//hrVHL2x2KBxi
eQGb9bMn7emdLm8SnQ3IEhpliB+3Y4mt0+bNafDDRLPh8+xNNzkbdwmOmlQlDcBX5NTPzpE6YmfH
6fj+nPx5Z7pLYJRf+yaqO8wJC1/IkHbTF6xnVG0MfO3piwxUrMaayFnSk9OzR52zU5mrpDZQA5LV
bdGqu2w5jmBYswdK1lMrURNDawoKEif4iY1N8+eN7y7RUQMagPugx9LatuEpi6KP8TzswrE795mE
OAr+RC57nLytQ3FtzpZ2XHIiW4MzCzKx31HTOvJQf8qCIK2mrVv6nw3BXVK2KD6A2Coy9OQ5rE5c
Gfro5+G3lZvcJVDKH5TtvRiRpaNZ+JhlUfC9D6vbOsTcpVxGEVFAaIhDTkHhmSfVo8NqqG5TYQrc
pSQGjXOB/DQDSrhwEzCeHiDz9+LXL3UIoOb7FvfneNOjS9r+iTtu0c4qu3R788DS4qCO7suUskN5
iHfh621vWeI6MitdbqwX/fMWsit217d0/0S1fPMtfzxzPLpEdhBuZujMe9llrp8IbopFnMpxq+K6
NlFLYIcOO11G4j+fQPegWDi5L/3ueq/I0vKv9yfqj7aAT7ia4ZtjM2toQFFQyS5y7hOVVztSbpa5
rmfWv24WePZ12t4825PZBLQU+79roPb/Pz5g4S9k0ch46HR8Cbndz5l8KMKtO+Pa8i4O/WqK5xpU
2s5FxvB8KkXlJqrFLcEcJmdx0Ae+Mj0dsHdY9qGpIctMnqEWt2FkayNfHPXcdPBxnhNdUGFh9IOU
OxxA72+YtUcvLtK4LZaqtAX2PFT5BhmkMcj71KZqzsrjl/COoJ7mbuJ5fBEy6w4j9J/vRsLVIRKs
3jiVV7b8EuYxu1FNfbSF/bPlPes+jKTZiN7+mIH06BLigfi/A0N9nV10Uyhx4hPvedoPXdceWl1H
WRK0vtvtu1HOGx+zNl8L+22nuqxnHsPGyh4SQ8Z/GWXA73SAfvz3F3zNDwXXV78x47DLffQgixiu
tHj1dvqoUhknLCEp3dlTNd5mEEtmf5qxhgwUr/mf79k/xhRYloUhW9cdhbFFfMnUvEf1It/Foz0E
WZgGIso2xr/2koVBS0eFjJo2u/A49aKv14TbRI8ZaXfvr8PaSi9s2lR9GZRBn12G6NSIp7w4Bd3H
9x+9ZhELmzZWVtWcwReF/j6MPxK58dy1rbPEfphoqMepZBjzQV683XxSKQCi/69bZ4kCyeA0GCV4
zbWg3H0Q1c3ubsnmT3wjffBVOP+LXbk6OwvbDdXo9kMmnMv0z+zkB5XmYQIC6dTbW/Qm37Yxl7RB
4GNvYppjdUuudqEegJTOwNTe7kZLNnzEyt5cIj/myfS6L7lzqaVIB9MeKv0xnLba/Va2p78w38DW
grZ+lF2UduSpnqlod4PN42BjgtZGv7Bcp/UFzUB+dBmITpuxODlyAhMMv81FLyEgUx9LKnEr/l9s
obWZWRjuMDJJkXoOLxaygsPMDyCk2HA3K49eQkBiHkshrpMSyTkNR5rM05b46IqnXII/5jGPwOSf
YUKoY4+dyJ/ccGQPbgfcoiLZVvy59gWL23c/ydKvmzC8KANJRJOns/z1vr9cs9wl7qMio2Admlzh
15q76+1iONmnKQUO4ch3ZMN7rmzLJfwj9IPIN6V0LoalECMAKVQebKRA1x59nbI3RzrlGuie/r8e
fQ1s8434cG3WF8baxBDqyuxUfg1cX7gpI1NEH2O/jG8SuffoEvwh/dijbS+jS5/HaYCkgCpvnJXF
CTsqbx67cUD0Vs1p7vO911ioEG/54bWZWRhrFHqxyZHIujR0uIuggMJd77ZJX8I/QlrGWRfDQwpi
0pwZ0HXflCzx6BLwoeyEfEY8ZRfk4J2/rmdJeOZuSbZyZCtbcYn3mHgzehXPsv/s8v/JVlx79OJ8
LdgQjHwes4uri1Q79W6SFB1I9e59L7Dixrzra98YUdU2AR+Qcr7ELfp6Ad+MZnFP1Ve5GXqvXCeW
iA8E8U4psyy4yIx4uyZuK+hdaaCM+0okfQR9oSBXauNz1mZrYbhuL0CU4gzk0jV590FFIIKwNa4y
VT3ZjVawtVcsDtqmCi2o7urgMmXGOeYS3Phh5KuPTLdbfJ0rRrbEgPB8yvqobIKLiKZIJN5Qatiw
Gcu79xd97RMWRmziGRW7MWOXxpt3oUv21AsSE93ENOHRfyE/nErybOT+JRBxSrpn3LQf4pbt8k4l
gddfbvqIJfyjn0B6Z1TMLkw3h7k2H2yTHcuZf37/8SuGsYSAgEokZiHDHKE1KXEqcZfnZk8jdVSk
2EhbrVjGEgbSIanuNOPkX+JGOG1i3YKfeEy6o9sO4dlvtPrcuLS4LYJbMuxkBm1iTDJ2Ea7JEpGh
4xVcBN8szebbQtAlwQ5yZ11e0IBdvL4/6fGqmtd/AGnGxoKvWAVd2DaNRDfmNgIx4+COe8WkPmSZ
eb5tuRdWDT0jFdVW+BcwYx2Z+CUi7zUaSYJ738bxtmJ0S1xIrvuekgbzPzZD9Ltwc7IXY2V56nWF
3kjd/DMXf8hWLgl26EC4Y9weurq8k2novoTy1ennBKy/2rM7rz8H5msRoX1PB0mp9oX3rXH2I7Vp
a+3RULozbLp3+3rv8zDlbE4kf+z9LfLXf/AYfxjfEmICPT9Zw66yi2/pb5R8vpFIPHRzvc9B+q/K
/u5K9JGOuvrsetGeo1iZOpOXgKVpN3repyaI7mIneix97/D+uv+5jQEqWNF/PwDBD1iabibNd4+M
jd7Vk6iPXjHav7vYc746WjGcUqJwvkxgq74DTb58zJBe3moKWIvCl8gVgSunmeaCHpirSdsneevV
oX6K7ZyBRC2mUgYtFI3jhqpEMr+zzZ4XTdz8jOoMrLxphCpNU6cjrSiAZIDBKb6hPLA6tKtrfBMb
hKJoKIPb+MbBxkm66uKyKW3C8cCkf/BNsPNpmTrx9HkeirRsp31Wb/FRrdj6Eg7TTyHtB1MWPxDp
nJoS/XfRGG0VJdYefv39zXfpecbF0OC4BgFoCJJ2fAYBgJ9MYgP6uOLYl5gY5kYZZAgczRMcUB8U
G79SJ7srKzfJ/HZXZdGGS1n7kIXTso0rg9LJwBHYB2FQPOphQgs2JM2Mb76/bx8rXusfPqw3c9WX
bmmaUMChuOxL1hzc+MzijTDkH7Tdn7zBIg6pRz9v3G6ceNIWdTJWUxJ8H9p7Wv5mJjz3Xp445V54
d8R9zemrl//ITbWP3CKd3aNQOlXtSfC0cggSHt/NVjl9ZVb/Ba1p0BlcTy1GJduf7oh8Fr9x5y25
hqATX+SzRLtaoo05Vo2TDuOWhM3asK+b8c1KTUXJ6n6O3CsZTfzD1Mgv1aWxyfv74B9/+Ie1WvIM
tc0A3jYZETw+JpeIv/olDvox2FsNApnY/el442E0xb3roZe1jlDvVuV8Bw3IlPblfSQrnDfxvSX6
Qmu54aLWvvm6a998szszPnMKzDTO6QmZow4UZ+Kp1aiNb+zRtTdcf3/zBhrTSgI9DlbF0NHiB7F1
TtOBZdPWllg7gJaonEn7WVV1Gb6BzMyRiShR+yPGppGOjlHkTifV1hAUDGS8r23Wpw6ErN9f1LWP
W/gPp0KQ66A4i+kL6CNr3LPgf73/6NXPWuQhorZ2HC+DoG7ihmjgkHQqEp+Z1KUE5NfjM3RCXpRf
eqls7nhRbBzna1+08Cgy9/xASRA3J3GfZ6+IRvW3kDtkYzf8mQbQ+xfFkR+JuRaOdTBjI78Sy0PI
6atLXxrXgw0g8+fE936AHkieDJTu35/LP/vgfxEf5bL3/K4hLbjJGs6S0HrdoTad3oG4d6vY+s81
4N/2TZaKAh7o6Hp3pnhJCFhxPDupR5y04sCWDKAGKNuEDXsdTUc5vkTFK4vR1Qm1efq7Zp/jWCe6
OHji1ASfpHeCcEOC3MoEqUGeEvHx/Wn489qSJUioREGVlIWLERoSfqnz7DDlm9s1hj3/6fMXnsRi
u4JVeMTDdfyxsi9GgCdWPXmYh7Z5pMMlFJcK0jzsU5t3ifZoEuc/W/YlGs+uDzwU6Q6i+Pz+h17j
qz+NZeFzYlIX4TBZjKWeq10RZsnIU58UYAbc8OZrO2pxldIt8QpWXt9g+zIZITPguUktN4xwbfwL
t9JWGobTtzASM08vHb33GE3rvAeYf0uEdiU2JUsIEfe0aWcw010JK6CCAU0czuuU4AwK+xwZE3sY
6l8FxAXtNKZjfQ43WwLX5m7hYuZa0nCeXVRGq/LAQbfvT4kefr2/9Ct7fMm7pFU1usaUI7jdB29E
qd1GsZeUQm1Rxay9YHHdEXlZhBMN0QPbhvxr7kIHIlQgz7xt+IsYRKDfy0PkhKeTTifB1O+ovwVJ
g1jj2uCvG+7NYcwqaE05IxqERzcaG+Pu0O81WxfyXByFnVi2Y3uvWmmb1rx0oHq2BSsOvZ5ZNOHf
+ESDwzv7TbV2KxHtwlYa1/0tLZjcyWPGAKcW8th4DTHyC+o7Y9B/zSZeeyJpgNwI42Mv/In7yeyX
opvTMYhz89hMxVzWZ26zLqxTrkjl87SItQantNZOmYtdAK6u8K9ucJEIS2ZWdEAehHGRiy6pYxr5
YpeTkYpHb0bWr01QIIxRYFYFrna/ncnk9oEaMrXqGPeiZjl6YcZJxrt4akpkT6uQgM/4+pfuQ0l7
yg+G1bHzVKAr3A2+RF5fVXfumOd9e/KGEUqVkszj8HvCm/NPEI3O7IXRzo/+7kkGRYoeBFoUwhdt
2zkjT7wKnM979OKgmMtAOabRkhlJe6iUtt59bx0m1L2rQTUw7xqX5EhSg2HK/aWASpV8p1zWe9+J
j+MF7gwtYNGxiWej5oSyNlRhWhLPxke/BTebOlwP7zIlEr7eJrXth8+hjhtcg/vIzT7MTR1zmgTG
reid6MchP1JbolAQRIVVTZJHCJsea21p/OCVPoQedo1De5uOFYmLPrEhK6evszMiOEn8FvIfd15h
huyhFH0ov+UZInMvkVnJRXnocJPGVd+F1FZ3khqpm095o3PyFwnaGtduCJ64oFgqZNYf3aluetBL
DkVVp37bBkCxNNhOHU+Q72iilKAD0fk2tkSC/AK9vhxUX55vqP07DnMnL8AyoJvm0A/0qp7is9of
wOXkBcNjhQJRaZx9Xdqh+AwUq4YiPOqOM+IN06iLA0QuGU95TgP+BUhdV+mdKYLC+TgQEpJLwyGq
cch9z/8etYxh2+dUgJWkofYKjdciUuq+4LiSoNEzIuhiv3YOgyK2dnJzBu2I5x57r1XhRbT94Hwt
RU5VysZRso8FeKcctjMQeMgvAe8bcq90B8aJBIytdP4EDKbM7jMoY6ifbezkw6cZyqMBRp4JDX4I
J7d6uOujOQPgt3XbyKLA0QZNkOqJT8XHzp19fZhVWGUnB8Ld06nwA2lkQkun15cOfIHh33mcgeHp
egGu3Ycm9KKSJBp0OvPZQmwMJCAgJIalPQMkEw+vvR+OT0YE6owezgDYrDrX828nlm6Z0pwP9Ivb
EUeBPHEY/c9l6MfFjyz2eY7O/qEZXH6CBn1WAD40wrukA41AeZk0lSvHvewUbxNwYEZXvVkIE8pE
h+40/BUoVjTTDtDLIoZkWwF+uUdPFaQ72XEYL42PVP+vkrUyv4wlUd1ONXPIDllnhDhnUa7Yncwd
p4LQgXT6n6oJHf+kTZOPr8UQB/Wx6OLSMXs/dobywkVAqq9jRPv+LhCQaj/KpiqRRBsaM0XgbgS0
mrqN2qu2bevdCIZUqJko3nywunKhDFD21WGKpYTfm2bFrZ9EvTOTT37hMZCGkhKI48tV6y/4BNYS
Smxi8zJkLxZ651DpQl62taeugtL0gVG/LD65+KpmD3bxbBp2Pkq2BkFlxGcQbOqA17+8anKi5wlk
OfRZ+3bQX7MIC4Wm0c4TO9MXc5TttfGuCUyii3KARqgazB2oglROk0KNPDuQ2aHhR/D5xw6KWJC7
FmeVe6KmiQvQN2VJBKJT52GovF7/Tc3gDwMuyo7jgKxrDnYG4vDzU2ao+RLkSFH2idaeis9uN+P2
gPz/+ASWBFhbUoctvO9xRuds3Ry7Bu483w3hHCBbXDGHj4+jcpz2byywY4eEUNyrQNlT1h1CykGE
Ddho47bWLkRmfUgZFA8Af1a5OJDINrF3zIIwcz+CC41KMAiBTAUd8JzlFi0+IZYFwgq4gzTHKXPo
IxjyC/DdBFRVrQtoAIRh9q6tJq9KJxH7+J9ZTEU9pgXXJHvpWgPKEShOziFNxxiJF9zORpL7UESt
8zbKzkBn8S5LlAENx545U+F1qfSMJXeZHpDDYqVwvIMbDWa6K5mrhmwXKLAOH2HKWTwk8VQNkT6M
PZ/FIxRzTJq5yn0JWs+eHXfygQqKhE9ecxxnDDxygwja5NqNaZ+xDY1+JnHL+QfNA5adAAsE/6qv
ZIdePtnl8nHI6hnNiXPsFgTairlbH6Vmc0XTvM+sPbeZL+RZZyHxztXc8/Ie6yry5wnAZl9DrkBa
83fEQqPag4pJ7u3qsYHDS8YQiMPUijyc0LTZjGion0EDyL1TV5Dets8sQ+0VJCWdKz6KsM+GA8kR
Kvzo89pwmZpAYc5Sj8/eCJHNQFL1l5h1JnG9nXL7HDhG53sByVwQZaNXP4ryJ61RgE5wZOU+Fmgc
C//n3HVdvbdBlmc/Kmad8gGck5Q9laWaFLg/TD1CIQFCrXm+JyWvIV8k/dJpz7ofkFdKuBw9/d2N
AqKmNHMUD9odFU6FWIQUXdF+UlAyaop9E3ky6I8Dz+ZW7+FSozYFSLjqzqEru0GktalbXv0inTfa
nR4ybT6DIQT/IhGDX5A8KfxYORXuikiI4PpTl232BbrG+D/92CGsShB1iCHfeSMXfb9XnhoDupda
es6uQxa0+BVBYvl7Y7w4PNVdXySEheOjKA0jGXx2wbhM2phXw4MbzTnuXMJhPoNw/WxrCVCD4uLV
MyPYCOcpGubd4DjMTkda5cx6Bx7gVD22XkMbfYgheKpA3x5FFsy+numN+RLOLvMrDIgZ+iMq4FPz
HSICf7gbvCrKyztmSwhCp+UcZLjZ9g1mBVMZxmWcurEwIfBE3ApBTnkpgizbcdFKbxfMxgZPFXTK
hoSGXIfnhnVh97GVWUiTocwz0Gdr4Sn5u+tmz7e7CI4of6AzgDKPUQj6pzCdNS4u4gHNU9GY769J
N8VOJkSLBN9XpW+PGcgeP9CCmekxcsFXTg4RksrGeTBAidIPpqLR8OxC1KmZoZAG0p67Oqvisv8B
juBu2PddVOs54VGQeySpG8gy6GcvjsCVmCpfcvoRHcyRVxxMQUGinaI+wdtPbYso+KQ7mz9MZVRQ
lrYIMWtkdOBAqJ9WUHkaTg6ssdtzQFCYv89ZwYLPBDWWLEMTZB/UTurXoNm0aS0aB3s0anXUxei+
drXb7BTtq7ZNC0LpMJ9wOGhcUGsf8Y1vcbR1H6Ag5bc6yYRCjmwG6yWo8w1zZj/cNR2iuhx9PKKR
9U6MCAzDnYiL0vvkRNhxH9sudhEvjbKCV45GW816X7rIfuG4oEE9P/YMEd89nRjqAKYj7Rwm2Alc
jMh+lFWmU13FTvWENcntTwp77ZpDXJkRDOMAiJJrZ1FcTVjfmoVt+CnGHTH4CelsTT4jigv4B4Ta
TP5si3Z0nrvJL8N74gUeLkuxacfxLg+jsMzTlswoHuzgY/MsRPdfRqqdGezIWGqNyLg+OhUh0Atu
LWHzBwVywgEtGxQljSdPTJEDknMWzdO891FD8R6D0A7dfUBiQ+FqixaXkbTnYHR2dwV6O6HJFQ2s
HeZLp6CbOL/Ebuv5RwcYS/+z9ghqXycS8rjRsHke9ZBvML0nX4OywNl+NxeBU58GD/EZ8uUQnfHQ
DxmUYE+8kyH4wIJDbovR7U5gPyb0GhUb9hLMYdHyA64vjO2pdoy9FGPdu38HBbz5K8LvUSDf5GaD
6+zAIdFy76EvZKH2gWvDXO58GTSgj+MelXUO/EXj8l6mfYfbsntGUNo6JKFkKoJjFzaqOfO6rMon
4QQFnXYB1cDzpmEc1uGPWSl0u6b8SjJ9wIGXueVJVR1HEFENHu3mpCtDq6D/4Fbl3g1dNZqjU8yu
/t5IB5u16jNXP/S5rFvSwDv1RQdxBVrQjpYiUcLx8w+KDJH/2tVZz7/U6II3d2UWds43JqsIGQwn
1hGqsWysDG5/czR2xc7pQEAxpFeTCfp0yrJYvIKDmCiBYmBGzKlVSotPIOC+ZiIyj5b8kbZNLjjy
kKWQL54NBPsb9zGUhPeENN3sp8Hc5XOxm6qOIUMa9rHfIM4JzSQtNpUbmQq9UoT/H8K+rTlOHlr2
F1ElkBDwymXG47vjS/L5hXISB4SExEUCoV+/e87jqV213xPbw6Cltbp7dau5gdWAsQ8wvxXLV6F8
jkmpMNQn9XhEIn1PizhjNztbQPajd5H9fopWv/sH7VW+zherceXAHiJiVIGTFFjZpvs+Rk0rTKZ+
EEO6Cm2mHCv4m0YcIXzb4qQqh+PQOEA70k01fSBTt6Lb94WXiMKdVopQuj3rgPXAGWgKn90E38+p
HuNlsl/o6NZja+ysKISAa9Gi14DwcEpuktH3ernxRZuAp+xSNJSiHOTYq/rYkJJIylWN43HfRflG
6ki2hcLIOHjlPpiykfne4KzefVt0lupr31fmfpmlkPZj2Kw1P6OUUHqbLW0OR/cCOl/5BOmdm9+D
nwp16nByF//D9b1l98sc8i0qj3HYsm/s3k6/VtWHhV0DX9rhrguT2AVSOdB4/SY2f0H+1xWOXccZ
p4kIaS/DMbYgxVtNuqUtdS+SHdxrtjl/4taSRTfDmnL3qsyEZK9qIUkyjfcbms8NsmCrqb9w3+MG
vCDTbJAT6k3GRDGVU++m4Wdok3yIGiGd8OZydAfvbqNY0vlVBDWppSnAAkWfZHfYjj3nWMXKX2Y9
M982GSZy6AcGFNEi1MGvOZnu+Ti6wd4QQAIwfUAOVyDpmS1DHooL2m6lI2wxmN5eimwnqa17i/Jz
ykSCecxlWxL/g0m4oEDWxTBGK07U0WM2cjAyjAr3l7b0OE7xZjiaKk2jTVZr3CPNvmkd5EGYNjaL
4a5cSTLnPw+XJ6XGzgHwSf3J8LcsfbX3hR192WcQq+iqYPj46/WGF/s9ulJ3bwkT06tPhMueUhnL
rokKBZqpltsAGKLbIBt4i5YtMbe734enTO3LKQqYk2KRtGsZE8dVLQRz2zvZ7OxZaTH61QRSluWH
n3Kd1cTL11T19haJoyz51QsgI2XXjq7mjC2NGXIc65ztVt97ZpR9NhOD9LUc14zNDsEZeVhFfSzx
Qr77zRwHK7todqXXR5I2kHu17VaSMcBBYafoAOlZCEU04tFiMeU/2nnnKr69DlNuqMSWF5bfhMWh
ar2uHG80Ql0JYQlrYrxH6JriA4BLenEm4Mqv9zleJQoDhdSvioeQEFOTLF6G+ZRgEqLoW3eR09+T
4ZF+7IutBUIw2wx6crxBwrddg2DtXPnS6CUzV4NyMzTWtSnkJ+2hdPEuHYbqfxOF8dgpm49u/md3
KpEwQyKVZv/phJAQmtbqNsP+HKR/Ek+Awg0AdNocdpTVNeFrLyuykdRsFaCP1Q+nwwckkPyQR4j9
vUwZxqdqm3ukbEHqgL05JJwRM/SDek37gLejY3YqF2Td3mB0So7tVkqtF8x48bbDS6mXKZAM6TVQ
mTHPktsQJ+uYltDO21CPK1v/pHGQ6yP8r4Ab40Xbb5No4BwJUmR65AOwxXHJuE3ObKVp8pmD7vDd
U5YjI7lJMlHIe5HOq7woQ7eprTZOB1MC7bFDA9UrDludD0fGkb6zTSL54HggQEByHinE3nmBdkkB
n4KFeihZlqCGNZtHC/+pzB7Pd8nex9hkRXjZN1aYWnlC/eR5OaZbevLID8QQvnAu/nZU608Aa+K4
30mIdwwxuFL5O0A4IKRw0RDOfWNYUOrLmRlxbpO0Gg9uF9Hc7AWKpikdYLKuq3mnpbskxWaH6VYs
6Btsdayp/j0Hi4bmFnClH9dzGkEbHCoBWIdOfwtpZgBoLW77NrwSQBGOPfMkj4K8RPuRrF+YKkls
n1PNAWlV8JVLcdK12OLiX4o8Hm5Bp8xMV0IQVXMRjp98Xaf1VXYukK7ZA9fucoQ9nWqxpIjDbjax
JZ7UU7JPfQ0XYcCjtVu9Ag+s8fVg9I0N2/HT1hZQYV6lqXdp8qrRR/cfKqJcHSVndkF6a5d1eXiZ
Q4/pqgYAH0KCkL7exFHD1w6J51WyEtyOVRyr0LN6d0e2PKxMbvPFEKK3L+CVc04RGtUv7OWayAfq
20VdhjI528Dau8HweHiLNODUX6kN2yhqbYVwT5Eo8O3VVEbb7uvOy22sOYJbpt8I7jLDOYu9wUQ+
5UVi7hCFu6H+2yzmeYOi3m7uhEhBBIQ3cfCzXvGJpBVQSi3p1KCrnwO+y4TY8QrHDJvv76UOcEEp
qYlH1tWIKKbOA80wnJOKTBOMQFBrE4dAZLzRY4rqhZWEp2ILrL8z+xbMUUpAK9uJMYGvEFPY0X1w
OlJxHhS8orFcybGCVG4Rm22zM3xlTWxXGZ57dfSgIVes9YTT3g25T0tK4bl92dFnAxo7pnkpTtKM
uI+LougeiHf5cScQJZsjGthE+fKIh8qXG5iYjfnvYjDDqiqDGW2iJcK60+gvwsy9aNS0pIWGQ/iE
YlPR4yqCxJ4t7CltWSBtG1AGUQANydmbgS8/0wK7rcgA2GdZ/KLQKKNZJR091hL3M5khiMZldOzl
6gDk3HmTc/qSUzhLg5IMbS9U0y5tiH/KWQPXqfvWim1q4IDcsQh43tT7m7VXJrlf55ZOz0Nuxc7h
WtynwuI553p7kBSru/dyK8Z8rFcSHUlcZeBN0EtizSritME4JTtyJnAD5Auatc7xtcaZlsPPnkA0
+j7opW3Ht6If1n0uMREKh+O3oYH+DtZJOIONFG5D0Pfs+ixTj9wYusKG1cxRDs+tWAwHukaRwRC0
OYBODEOdQWO7xE+wCWX+EzEt8f4yDFTaO3wZjGHEdGTs7jOpRP4bY8+OIQhhzOn+ypCM3F9EyKlE
/U8xEP1Lic2kr2nOndqrlA7zHldA3ItxLoP1ybFUGZrFGLgoMgnjpQTGPR9PBUK5yT8Epa/uAUUa
pkBgmkb7TNCvr5chSJ289H4p0tcEmRcmrwCbtJmrNfIvsjcQH8NyIprzrRzFuvgV6s4F6fMjnGL5
jeqKNHnIZ7RI7sSnLeT1GsuZsqaAFpi+DBHZsZDcRQJrmCUuKdVl5eF7hTyQZUFf/6FFRs2jT8XW
3Y8w+y0+0Hxhjq8K4HztJXY2pqLBr0zjP4XYfWbPQPYX/Tke4Gsepm7rTbMhc8T6pnM92z+dA3mh
qgjpoe2jQ1dBTnIg4YluUWZKNJkt+AQgFr+8nbtfhYT5Z6MlajggXB+vP9I4yyaNwrTu5z0i7NSl
rV2WX1uLtI65ylbv5obo9VB/9DLuc3LqBsTLFHfU8R5xZTsMArx5bV1bFOPZHcExNFUc9bPZ20Go
b5ZMg50+lpFM4kBoxsjEu+noWvwwVCbDt+q7ufjb5nQr/tMevMOZ0UxOz0H7I/3kIT/YOe1QPWC3
R2mxhNttGDgwLiu3NT5ZROwuv7o1jXi1DPsh3gReWI4JIVMuetv6VW63q8dOCnqnpOBIvQB1Et30
RzwkA1YZHPZhoEjQw4ROK0P+THls0hxfMsHwcZFo/zN+iWwqWVzC94+kv4G3UXLXjcblHx0AKtCB
UZy1RXW9XV9Ehnf9CaSetwtu+CPdzpAbDO6JY4OFrg1hm9vKduYcJqm4Fh/w+jkJIFfa4yulivpQ
GxObCBnee/Sg5GqeZme3t+v1B0+nEJ4yhIpLgouW53hDQQkzftzwwQX0D2KAl3rZd6IYrvFIk2J3
CCUcljs6GWrqZGJbRWZ7tNcWLp0g2RtsrqeKmlAkD4Am9IGGD7ABewGRFLcvueNFgP8gnl53P7V6
g7kEiAxq/5ABt8FR79ctPWQr685O/4YJiXZ/gZgf/ISaE9GHLKFy/E3wMVxcC3zzg3tdcBfxrz4E
tcTwilm6vMko7dv0fDAtArLYxr6YPrfODiY7Y1P9gEbS9xkw59R1Hr6dwxqRtRpTgBkYn2OO9raE
DAkRyWXSw5j0fZpg1mOqAxDGjDsb9C44gTgqwIrYsIwQJoY2dhDA5qMeSBPPUN7VbkKKVZ2qXc5P
YHu1uevUnhEUF8zI7DTAYnZ/jHQ6ZecgHNwrS1Qnn1dq5uiCu3hnQIINFj0eZDJJys4xaEEKLRHb
/ACSa15ZKEoUHFiJYc+lcA+A1rhHO6VyoI8sIcr9gTUj2JcSrpiJAdHcWaOSM8kwMqs6CRlurpek
jZk256w3QsEsfLRUfS0wagKE7GwqkgYvMJ/kA9ZPiuElD0yPmDYINuJKtDBqBPaUQt+DyRDYzwyr
J+RP2WSNvxAoVICJRTEwaA/mqMNHLVffjsiQsqz3aMFtZDMwfS2GAowGgDY7kM0bySdbOTnOGNsB
Sll7G8By6R+dSK2dasgK3PTRiy6iokKK9ST9kyDJPnQAXreAShXIUBxQYvC1UHutV/znb1jSEaNK
AX9KV2M5wfqbNu36qPQgksfjNNiQ4/6cj439v8S3gWJQ0At+f02Q4JV+0R1gN3wtYXKBpKRg8pHP
oCJ3O2eNwC77t1Yz7XK8wpSyvb5mb0w1paQQ89nkSwc0rcC5KWPQdOwU5WHXtwWGMTuegDjP0C6W
OSCzqUZFEO0bcONCv4F0oz24hNGrtr03LuPjJWq3ln372Efm1XLKk6yiQxb59eQmXHG/1GA8vXVJ
ypFGv7ezcV0JZCGL72wO3P9OrB22L1tcyOIxJls/nWNInwmGAR1vZ3A7vW+IWZL8gr7w0BeQGTu/
Z5C3jLeIlPYpZAEdzX8mgcFNqSxoUfj4HuBUj5dvGKeFYqhasd5w5yO+LY8IGVxzqFshxnEgoZIA
47sDhcB+7AMgpBsjAPnXfQ6aVZwI0N/r78chXAFRxoO1vkSTtKIjgo+Y9L8BCyD7Bg2x557dqGHL
9+cA/395yXlrw73ddrnlkP3gw5rSzHGu3dmybIyb3Mn0V4HD8qO3nc7v+30yX4zG6Un0B45Rt4A+
LGfMwfP9mlv15+AYaputWNPxhfuB0WaEpMA0AMi78dkaHtxUCozo0VDhAhNihMIR0yKEt2u0wHb4
qS3cmjwcBc3X34ny5ItA6Mzv+xzrN5PM/g+tTQyQ8X8XiuX/n2hNc9YPs8jRe9I4nxMDb00pY3CE
V0XMiHtNSOgtkm3qcJgzFLY4WzDgA6zgA8gIupAXrCqb4qeCJkIOlynDBHtAAWe0+8pilV8pNxiX
BX1SYqaQ+/l2hcZ/cS6Lx1p5nQXZHBNEeReLXjg8Osg+4umZYsVo5G8ES2Y57uyc6vGP6boEE0aM
hdHsV8emIFlFZylV0iR2zLQqCXdT/5qOQ0Tje6THm7hvHCeYiFD5yJDtZdIOMwgkzIZiWZt2Qh/8
NTIFsOOCnn7qf4NPpAi5JZhmMC6ACfLkTeUTmy8yDeiJwVlgFfEXZcVRPBEQzMcJX7HJ4bO8pYNC
7tfgwXaUIL9SZKRhjOJ7BSIQQGI1GpLjb54cbES6fyu6A5012zoC57sDgybkewRuWrgGlHGYXUX4
sIfuvBMmnYfqZQYl8UqkpnmEjbL+SF3RaL3nbTiRmR37j8Nh86+vi9lTQyukpRh/3bHFdmZxAhk8
5MNNMSKRBVvmaOrAW7QYP2k1hGK33WN+FEB+qn3iINlwtES3Dg8q8mb+dFHUD66ZSDrq5LwkPUa+
m/ZYlkyUMl9FupUqFjwqblyLZPEY8SZFzJKbzCnlw3MEpib/FaFtS9sH2+7KZR+TplnXP6tej/F4
E8EynFoMW0BxT4zqoH+orBuz8HmMOItkKjdd7FIibDGCGmF7iKPQdnBYYF26PHiWMwgsiIlnYypI
Lm30ukFTingPY3yODDazL8+YAjFbNtPkaTKVcuLMxFDxCFXgn20uep8ABre21AVwmBPC4zf+B2N/
mN+nOZD4rrU2oaDei3k/HuW0GfaF7fQYK17zVdJReuzDJzCo5ovCmCSJn7f3bYvR0UEZwvgYysA8
DjT3NHstDny7gPenVPa3extRiBBJmhVzg8YnEhSe4wsEBciunNPxp+aYfB9C7OjRV8PsF4h8CpZ2
PD+NZhzBl49g0nXJcFfsP62lffx76wr4UGAdV+XHDrQwJBFeSx7R9DPu/Nh9gxU1/in1BRqncp0R
a3FP2cqjH8VM1/AHqH5sf3ZXN59vUcyaAWq2K0EPKj07svrA4LRVw9L56B7cJunu8WE5/cMkCIWb
2BVA+6sYmbZzBi2BStVnQbVlF6Ti5Wmo255MoEUmhrVnKGR1kr1AP5XrEcivZQu5Je0gj+fFTZn+
BMafuhe/cLUiL6qT7m30c+T/7oOOl78ACq4wisJTBB3h4cra/csHR+dvK9fD39KQjePvYSpyDTps
TAI0bxr0r79ExWJhOd2JwcdfmYs9nutI9lX+6qk+yOeOyFLxDC8j0mIZIo2LDaIjdrT7GwE0RG9U
i941VKMUvYZPc9SPSQpSzCp38T0V/hkRE4NDcghgie4jzecs+Ru33MkKP4pPCMA6NsJCE/GW2b2U
Byz/H1AD0kyeIbsK2Q08JYP8S+dBoc9yoIj0LSioTL/gRzkdwasRnyQHw+oL/Y4PvaO9hFVUDx+2
WeiQn2mLkeYE32Qvv4OMxumG2Xxyf0aiaA8NH4QkpxzaOdOBdtTR0Ri3JdBv8YgkKbsBPIPR5HaI
1LCAfx68TavU721I7jfPep0+cCpJgn4Y9iT9yR5ZyHkduJfZ/bZMSZKfPL49ApzKjS3CpxJwlyjB
qNNiESF+gkj1amu7CwxpZWuyDIxZshYhe5/n1XNbKtK27R9cMoA/5p3I9GsKuws/IMuYjr92Btyw
lS5rZ59jlQT43xOHWiqtRyQ00P/QUxy4kTIKg0hz8plZoUfIoN9IjmaaI63eEVcCKLEOE2XRuxnM
fC3bJC+mRweuOJxDiygGXSPAGu18E+Fns3vw3T0FHMS7hdnL6q2S/wDqdPTVs6nr8Y4TCOYueGiU
f+0mSgKIfWawh4eXkPxRgvczSP6wGV0iqpmFG5zwffsZX4GipFowJOW188CTagXpVTSVADGh+qoG
pKcpjezEYRleV+j60cxkS4EtHdtD/Ql0BhLE+X5USNj+waejnZ+vIAP4/T3lw0ucIhT6bWTF5ust
FcT917dTLv4aKKr4n4OMrX7Q0zK3d9kRUffKsaRA/gsFMnsh+vRT/BJQENqmZeiEnoGE4561bZbh
KgRZRHmFtadreBChsXkXMcjmd770aX4+zDLArLvoUg+HPW6RBawqF2QoUMm7ovinLGwEVbmCg6OX
RMk8+dLdtGNAViu6MNz6PQjKBfIsdj/7nbmPTubdgXJssiOpIz9k4scy5lgZAFSEklivEKANv/du
THPVyNnz8R0FtYM1q7aFu+1NsacPUzRG5BPYDEg1NuLOxnB2xUmmJlLwy4KMMZ9aXtk92ywrZ+ni
rt4m4Ecn3O52WqrFgkl78vM+L0/2yl/d9BZmeT3aT5PsP/GhVf4M8cTufy5xpJ2rFA48+lKCnaCj
1kzO9tICPIDovIhiyC44EJjxYSmyTayVgdX/8SvVRzCfQNmy5HnswtibstV4bf5r+4Pvb3PwiGtp
8nEPQM+L1qOTK4nLl/AkxmV86HuHZ39Ei7Zfftmgyi1NP2MlpNyBUsYPbjqW6CFoyEH+mwky2lWF
U2puWoAD3QtUfiZ7WzzmPfwJrZ9+gi1qyU2boDae/LbmRz1QrLidxjYfxfsW6QlqHNuyv12atrew
fkUVgq7tSWXxc99LE96cO8iBeeEofrdmGDCC9zgfz9JDcooO9NQW8eM69ZcEIHANwXmkEJcBzPbH
iiwUf39A3mvuqN625KLj/DKDi5JDhf4l5EO9Y3SPRclhtxyfCgjfEKC8FbP8VAId03sxeIpSE/eK
z7ZkbTQxWQO8z4FLAPWQ8wsEFy69Q44RbV0DLkmLp24Af/4UwsGSF3osk4GEYFdLin5HUtcoSGGy
0+wJlvwLgGvlAawrd7VBuORsKyawt3y7Lylai5K2WIT73A93bK5kCqvKX7YztseydUKwxJWvU5ac
MZbg1cVqwNZCBhk7krWPossk9ruAIjvjoGqCmXlpkxh0tY6sK6GP2I7bsU/MfoemnscN4KA0up3p
Ztq7I40ous0EYBlWjhDPVIZjXE0JOSqQnB5CRhgYSgfGCu39ru/2hOHf5C0E2hARQmJxBv4EX5Ud
KnS8fssCu/lmAxmXZU1GsgB6AiNo0HftVZnIgNBkzrx6iNyiv/CqcilrzA5h4lCKeS/oXuY68OM/
S7GmvJ06XAXomod5ObJ/AC7k9ssQvdinrIdifC1X7DTAOBuHDR4Z8a5YfylaDG2ItEKMih/PsTkU
lKodsrihqk5BzJk3sq4KWwTIcGHO1rmErAN4m2k3tEVY1gdk0Fi2CqgulFxGcDoT44FM8HmaNv6N
n4/767JkKIcvaY8gnuvm4uDDPyMXGT4lFjHd68zHYe3qCKqhlxk38vbIpZkE/QfwJlVF7RUEf//y
+JCmDpBpbu9LaqPlQfBjnNDrYBWke4fMDwqWIYWF9ADENKzjdAfeEH/1reh4uzw5QzxkybHF8DFA
CyqQ3t2eiUY9V5AdMMs+d+F2HlcGMkT/mGLunJcyAdtjoIXEcpktN6dn/UphGAaC4FDYUfAVcHvA
4uU4gO35saKICVaZjkG9hW8ezpykjCCRBZNECjUvaVMgziQn1dCq6NB46yj+N2IM17TXNxCNy7Wv
PWr2CtTIaDpedap5nP+AfAKs16mYVOtfNzBQrD0J3Idw2G3hjffmGN6CqgBZBCYjz/ZAb0Yr+fEJ
GsdbXXoboW6U86GCPA9AIdkXKEUZgK4Bv8OGYB8dPVbMIUZfilu+8GxC048tFVYfpJP+W/sR71Vq
ii0FVhGNEAocBWD0rHYAtPlvRDXgeliAjuxbuWBJ4Tje8yjLItgZWGjV/0tXJbK4DlSDTME6jY/z
D5Bro32DPIL1D5iUPc/KGef0V3+0IxzsNJV5+0LJ4DwqMF0gPVxTeCPe4DHHfdaEFYI58ERhlts/
oKopOUG0NxeIKhHeBXgCr0urz7hLwoT+vAOmU4CFXuAvUPZr5Nb/+n431J1BA7X2z7FshRhOLJvG
DXFR45Q49tZ2Y4K7JrH4q29A/ND0Xfh8UPdYTqawAhuWkT3SGEfnEVsAOr3h0AOoW+nmTJ13swJv
KJNoBGFS7mnLi99D1mJYLLeCEFQid6gR13m88yX6XiEwhUpgItgSOIPcmxN1xzGidMsNUpMTJFEs
Kgt/SSZgpdbD8i+HEfGM2wotdwCsfekQCoPIJTmufnmdj32K/hTbVc1Ucuil8dqJHhy1BvkizXaP
f5T6M9Z4AhTYoLYO9zFCviQ2COz1iMnOXAURH2LqUuS6QUO9mLwZ2n0HMOtEW5RiVFZ8gLNL4J7F
Eu7iF6Q5JO5WsZmGqsXksuX3TuCJYL1kXrHe1ywrLlTIi8QiPUbwq7ZgKp2O++My53ou/iBXEkjR
zQzd1yHhoDXbuT2hEw39vVFdkmG3Xi4pwxi5wjNg/bU4ve73Ei02+4B4AZNzPB00+8YfNWtZeTnE
RFQ5/gYce0z+JoNftIWaA+EtBXYG/FNBhjTrr1jBwvAk540VvBl5JtLjAn1jPr5j+jdLnUdbNP63
2SVT33bGKdYXS7qEqjq3eO9ecBhUcUbTw+YXcImbWUqF9YvuFU7kXZ/W7RZSiF85WzfKyh4N7NXU
dQUYDjyVR+juwUsLFYm6UEHBR7yVV2FqCQmxHXsEQLQoCVXSRnMEUWw3rXFcoVhjP/lu3PYFxsKY
MQ54QsTr1PnsLLAmOSEutWURsTc4hMaf9xR0flfxjitso5h0iv+mB6Cf16lrRbgdbdeyvXTbaAWv
B7RL5GwH1MNPkiytQ6XqoiGOa33QvPgtDZ/mO6DfKcDfuVeLwj5uDNTxotREkXgHN0FPoVol2MAp
oyyazNSMg0h382LxDAYGsbo14xNB37f6Cm4fkX4IaG1Ad3pto2iFlidZorQxczbMTbA4GddDQ6YN
wnzLuu0BM7QfsC0iedG5s9GtIjcORzH9gbWpZKe1OFy0PNIiQANSY2Le5T2TLJBm6RDmCz19MKZz
GFhwaX1gXYVND+3RteQrThwAJsiPoSqAYi8nG3aK9nS+8jrLrB2rMzd6qIxBNmV5leg4xOK+S8my
tC99DnlzXyF4u0cClIxaWYw3+ZwuRdysM0DBscntgdsUF4vWvAlDVhwvwRE6/KNK4bCVBk188T0z
rA1g/0ddVXIUSkF0Xh4ZRHKp5ryIQCdBvpToEm1GJi5qYMJ2F2r9ssomNwxjRuWU9O1bToxWp3jD
vLfVoEG4voPkzcevhLNJ/3eMCyGYFVOgL+EpjDCBgVYnFVAP1QY5m+uTkAUwHCF8HKoJJDlIkYh1
g0yrtQPPgbaq2Je1dIBx87+7ynQOsgiEdvgb0NzMT3AhQ+m6D/j/SzMjQQKqhGldsEmG7teu2/sO
DY8ey7gbyWqqsEFkwBv0/C25XAW76Xfm4UeXn1VI6fFLJ3sOrBrOK3H7Z8U0FSELKFc7A1/cCaw8
gRbCyunT1loD95wtKdYDWS0HD2Y4YRPQdl3Jko4jvhaOPVmATizDvttT2ooMfIHJ3Wrlg+y9hORA
4CdBNgBVAGQCDVYrkE9b7mT07FdMp5Q8mlX77J1qEOa8ZsWaWXDAhwkJjoTAoA0VlG0LLc/CAqTq
H7EHAfy1WYyNSLjTU4ADM1QZLS3uQFSqIpwLBGFQAAFrxolqxoRHyXofWw7GEB/wSLbbYgSeVZSd
ZekOU0fcow48VrwPs77f0NG0slIZT/nzaqAQMFAXRD14wC4pljYG52jRpJXgYXMEF0DUqdqpymEY
ELkKOwnayp+sj0bdNVjcSPCyx7tQ+MbwIvq0Xj3hyVABKVcHiNoFIqSojBDoNV7Vblcq+ipuhRIG
ClASzw90BROEaGX4tgVZuYUMCgbHNm0hDwgKbxQW0uIV91kyDOoFA4vhWHCE3QU0CxzCjBG48VAE
aAUSvcMcNodYTf7LZmBNmP78PJkZJo5xyPMaL1HcVb7DeW5fD3Dm9rPo583qelaDTp+g70rjunBH
AcBowg6Z+uAjQz5FU6hNUqi5Wtjkbc/rNi3/w9l1NNmJQ+v/8taPKiTy4m0uNzXtdge722FDOYwJ
IgsE4te/j1ndkVtQxbZnLHSPdBSOvjD8bKbO9lH+wKNtEREgrWpcwmeYi9VHK5EeCBj+SEFjfai4
N+JKJiyUghdMi/8NZnvNc9+VHDZzHZKdjGGD/4xbo2x60cYhCgoi58fOhI4Q3kgZ3pizEIcanyFZ
cDsZQM1seTVGwkQ6Q2JmlFx+aFIQ/JpjMyVd+gUf7WL8m3wKnkc8ko3GSXgOS6Yjdj7af8dJEtXS
A8mmnmKcYLpiIGdGj6Ylrn9JHQA4mUo8lQAGPfoobKQx9jBOKSAugK061R88u1aWcwavzwZkmPg2
aVGy6OpafO9qmvZXsPs4r461yArfOLAS9fTXrMT/BnGf3C4NYLxS1Fl/uw5kQnBDmfCua+D5ZqkR
mENL8jzEkyDPh5DMgS1/AY1nW49BC+jNC1hIZjHjgQDg3X9w68SUOqRmPfInwIUAvDyChTImzxKY
f0CYfact00fUAhjuE1aeAkrJ45EWD7g1NRlYlFNtzKAEGqj7YcGescze8dHqnNdS2twZTw7es1Jx
9CFn4l+BO4CEPGgSOSrJJ6iXB14WllMMSvDEg6X6hUIpUgHuLEl+zzKcYos7r7CuNosgsnUsuxGH
iQOiIoynagTg9ZGh/l0/Q67Fh6QVpDhwIYpBSwnemI9K2aLgkGADA6JGyALVRDoE3e++8838nvTg
gSSXkre0uk/qDmASuL+YrZ80MM8rZqt7LFhcOBwMOICrYvPICgC1gP5wSZHV4MAgz8XRriA4AtiB
jNHcxRGAdxhQOanmxQ0Hmw4uaF6AGg/A7zzmtD8Ms5tkBR6aJAv86Zgj0FbwS+AJD57RpwQ4CHjR
4qrak15AOYzWAZ63AgI7i+A0eqxzvyeuQPH2Hk+XQD6/ORzF/RwOZSbuGy94u4zNLP2zTn1/V/TA
p6ogQR04cCXCE2o01u6D6NMzqpOh29Zf3Tw4rn/iXeUBfEJRHnBqSX3q5BhgasPq2zIfUEoPwNAW
9mn9C+8S7H2qyg94Zlw5rk061Nw/cWu+gp664e2r6buv6A4A+1uhTAI+6zwT0N37YymKU2X7G9KD
uo4rwgMz4HVpVYMZQABFGSorRP1iI+q6phXRgRS30iETEhw7w0Q+ulfR8w2tXl3T6vttnxW5OU1d
5DvmnYMtZajiDQkyXdPL33/9eMmqhP/f/5D/BZAWYNlRdNHkvDle/6Hq/Y2WdSOpaId4eEbLx6DF
HGm8Z1BSPtWZeDaG+mV9CmryyFfEQ5IJJxQI3nYR1pWwmX5z8qewngXZUEjUNa/IEvV2O3mEJ+BV
Z+WdZfJDTtp/a0xhm4mf6z9BFyElTxnBy4XLxi7CcfgKAe+n0TUecGndkKrUDK3qCoTbGsuMpu8A
zIUM0ZQfAdI+7+q56gVkelCbyPGKG4FDFxXWEyCMH/rsn/XGdf1WcpRIHGl5aZeRC1IxzeszoKWX
9aY1EVcNgHC+kw0vIMOBQvGTUX62KvZq4lC2r/Xlqze5BPunBA6FiAqOvzVAqOLzxFBnJC17Wv+A
LjJKshYuIB8o+3YRS9NLM8iLhP3cetO6yCjZOiQEx91lvhtVHjZtfNdhWx76YWPCaNJJNQBy2mK2
Udusozx5qVE+N1HmmyfQ4JqN/i+T4y8tJPCJlHz1EXiZzyZWX8I+uqWVhDN1q0NetVFvRgxvVxsf
0o2BkrSFdGsGFlUXpaX8Kmc8ThfGhkyjZgxUOyBIHPYoUCQdvED902hMF/BrLvlo7pv8qhXQ5HWw
RA2cKpprDsYrTvjMgInC3Oxbb1Q/oHIYgcnNPfD50vgenKbP7rRly7Ps/u+MrrtMq5vMGueJgmOM
oFvpK50BtHoh6SP1H5viCnDqvpFVrX+a3izMtsIG3uA5umtaSH+kn3Zll6skblb0EDMo0f8yfurE
k0n+sPTbetO60CiJmzaiMVMbk0Y2xD20jngcHJTIeX82GQhR0xBVJN44nGnmvkv/OwxzR+sOYPoq
ov18YgGAJgsucCP8utmvZHDMWWxPqBNFIOY/uWwC0Kb92k3jcT1Our4reSsaQIRkB+TbjDvr0chR
JrO6eGN50wyCav3jlyi44RkFBzTwVYBYOjV1/FjgxRA0AgjC1A9GX2xksWahU+1/XJHXlonSR1S1
z13+ucLr4jyeOn86NPsipboA2RbemJK5raN+yQMvOBG/3phAus4reQzythy9hnYRHrevjdU/T3F6
Ro01TDn24XTjK5rNxlH2YYk76GQyzCTISJxy1KgtGDua8s9gNxvjrZlMqgWQl4J4i7JrEuGK+pCD
aVFW3WnXPFX9fxju+ADTYxX1/PK5q6D14dSf15u2llR6Zxl1lPzFI7lbOuCO3NUNxvc7qB4pOQPM
njgPgERwKFWCVjLZr0NdBiZEGcFGN04SSjzzGyfukL3YNUpd03EeUMa7MIPW8wgktYCWygB+WvER
KPnSAAXbRD0ZiPIKmiEov5cSF3xq+J8NNzGMCPrT3RDiEdkdjqhWi/H3RF3Tqk7mzGsUGEtoMcjL
XICtgLk94a3+Y9ozq/iTQiSp2gizZrWxldUGj+V4GwW8APIvboSryvfU5B9tsCvXQ62ZILay2vQV
jANtoN4jp6s/GLN4EMW0oS2q6blqf4IXEn9coCkR0OhAuIKWhTO4ae6S//f/skBxyTTgjIkmAQQ7
GX32EfqoIQDbG7mp6b3qD9XOkKGDCAY2Wfmn9IpPWf119vnGBNdE3VGiLvHq4bqJh2MCsU+5O71O
0IBfH1DNmqI6RPnuCJVC4mKb9cZTiRJUafGLm47Hft6y3db0XnWK4vClE7FA79uJnZq5+YAa8Mac
0TW9rMc35yeoGQJRaCZ1xIoCb82QhMJjLOEbO7cuNsvfb1p38PxbuLndRQRoIt6+4EUVrz/WqREb
wddMGtUcisAFycmDoYxkDam8onIfTNu7DPnW0UMXnuXvNz9gHEEcg0IfQNR4f3fPFt6Fpjs7SADp
XZ89ug8oh7S2qOLMHBF/AQkDyBA94CF1I6F0TStrOjixhU1A3I06Dz7YADUAZWm65cbQaiKvGhZ1
EihkH7jXaBjzi7QAq+aQMELZfT0umpljKTPHCHImyLJ9AJ/36I7Wyecm1KbKi0PMjV+g+8Tyy27G
FjIYNUtjLPSUfPOtTw4wWfRIQeZa/wW6AClThwq/qlAVzyJioVoxkeqjk8XOQvL+su8DytQByQ/v
LzN2EqP5DJHqiXzLwb7a1zb9b2x80MPavCqwfVT/iPZL4vwax9/rTWum5b9HkJuw51ViMCYT7FJV
c3YC5zmGNc6+ptVVPgcIb1zwK5NVwuORNkASe/XX9cY146l6EgWuEKVs0O82Fpca8j+wagXIe8sN
UNf8coG4CYsvJXgTgKlHoPPBmhJrTdIeLNhkrPdeM9lVMyI2Dg00CYYq6sYCQiv0KmT9MHOQ/OQu
9zWfqmZERp7P0pH4BRD4PPMk/lgK/7Tee82cUZ2HKpwezTIjRQRVA4jw0WQ49KI77mt8+ehN5Cvo
jTVTYFaRASDIvT/aZgksQGrtK36opkPcEDyGbhxg+2QB9AhsHRAI6PYlKlUSdY6xPuI4uTCTmw8d
L16rcrwIa7qux0Y3K5XDMJ7gwLlrnSJKqHPmWXduKPjDeO/e17ySsB0ZRkA6bR7Nxnea/eLZq5l/
3tW06hPk4sUSSnRdFVWWCzaZuEPR/tkP5MYbhmZGqqY/EzVAJ7VoFVmOePtXTMK0Nia7Juaqn09i
zmAdlw7HS9Q3VKUPEI8pgCdfD4tmHSDL328me2pBfJV0GNAcnGKgNiAO5QJ4DKCx52zkk67/y99v
PiFgG2sAMc4j2/k6D3+y6Ys5/Vrvva5pJVUpOC9V53d91NN/Bmx2RvFnBrd6X+PKfgp4HF51Z5dH
ZQUFLfCfg+HHuHkc0E0YJVFrqF7mkMvG+2JcPsyluK9mvi+L/rWauAl4FkO/RySQq3WJPIJUFgK0
fc1Bc1mPi27KKEnqxLxxEhN8ahI8zPTkGlDSpBcQOvbFXXXLqYocTAUD88UJ6tA1oezRMDD2jI0l
TBN41TGnFSBvN9C2jkRifQdB07urII+37/5hKtcnG6R4QELR9yz/QmHyU9W/4z7ZCIyu50quetIB
Mj6pqygZW3D2Kwln+3n6vD6qusaVLHWg1ORyf8nSEaDOtjgCfLBvPprLJ2/mo7UQWEzBclTZCACT
oFKWTWiMw3Ffz5U8rTog0iFwXkXTPJxlDXELiNSvN61ZX0wlSRvusaCqUxQ45/yrbdeXJimexllu
vNbrmld2U7/uoW2HOm0UNGICz7ZtQuyp8kxLvlXM1n1CSVYIZTB4CvgcfgaPIDgcOPswAZS4Hp73
5wwsOP47sN0MsokceRoVTvacUu+DO24dNHRNK8dfEM/rEvh2HsVpjEuYG4Fv83291++vX3/50vg+
8G2Oh5AU8mOfXgq/ghvKDxfUsfX23w/5X64yPXDOOG2Y2K/7AABUOOmRDqxue6N5XfeXz95kEyUC
r6/wCoiEdwcmmguXhRmaDRuXSF3cl7/ftG7Pvd2XEsGhcgrbkYcjFJr3xUXJU8fowRoCdyeyYTUI
9ZTUeHLJ63rbuqDQ/3Yb7JYaCgkyj0AEPNqOfzdM4zdIVz9OtN2CMv174Pq7KP6XQwyfXQ+qKgZu
HVmKh/vQhc62+b1jZjXedRUEA+E4BzKy+5X7YL1D/wPC1y64CLA2SM6tB81J64C7UCYjiJCK6jNI
KDNIE15seZyEIjfi5qFIMwOcrwzMuXnrjKeZkCq8AzIJVjxCqySCjMQRwiwH2cILbPyzHnrdjFFW
GPC0xcKL5ZFViDBNAbzbZZgLWpCyvJDSpUnsuHXkJvm31PxC8vixjueLgO7Ret8100bFkA3QGQJ1
ifCIB0MPzUj/l5z4dMhBAbtzA8kv65/RDICvnAogZwECWwY1zrh+a/tHI/gyeBu3SV3Tyy+7yVfm
8aT3vKqPGu/nklQ0e403z6i6xpe/3zTex7HjWSkmjocqf51CIm0AkD3rNsozuuaVtQa8R0PCgguH
pfiLPXyb2Cc2vu2LuLLWAJMFgnxd5lEPgIQv83Dq2quH59z15jVzXoWUgTtcQDAjxhYCi4axBbd4
E1ugC4pyJigGAMabCulkjNWph8ROWvN7KrKN5yZd80q2OmPMihEHj4iAHwsHsNCwu7u49DbOv5rA
qHCvAd4zGaTCeQQsPESbrKQ81YbXnHaF3VPyKPbypsJNm0d+DgFZEEzp9Htfy0oaDTG4M9Ag7wGw
o5CGacIZFg7rTWsi7i1/v0kiR4BRlhZFHs1+f2qK6Q+p21Mx2LsKDxDJ/m/z/piVaRpgQCEr+5lN
5Suokcf1nmtWR09JIl9AN2zReQCIDAY6qOUfeknBHZk/cJ7tOmETFe7VzTXoQgRDmvuvNvvpZ69S
7FsDVKDXCBG7bMhxo6nnhXhoA4dOPnfjsDEZdeOqZFKNWZJDPBP7Xjc9QMLmMMBDcIA/wnrwl/F7
57ChQrxAEuG1dFB9iMfmWIA63g774EuQWv3vlOkqgzaxiZ573m8X+nAjVOn2dVpJUOh6GaRPGVjK
qDq4QfcoyuRpvWnNZFSBXQ3kdxPbc7AXeeJUOsUHAx4FQZ2cWeW/rn9CF3IlU/Fqa7UB7/LIhPXU
R1iG8WcJcfp9M11FdqHOW/oo+CA2kMGZa3JXsx+jmZzX+66Zja6Sqx2B6UYCvY6ogVZ204hT6pXw
jtuHNSEqnksapDH6eC6jEpoBDcRcMzgO7+u5suFBsZ3SycVs5O1iisAOUOo/+GTL5E8XGCVNK8e3
7BQcpsiT1QdYPHzKOvc58eJ9G56K55L25OUwPMN+CiovRBDBm3Q3kknTcxW/1ZBcxrXR5BGInxew
cS7gpF0SiD7uirsK3gLL0+gaW/YRt4Iry0Q0zPQCVsu+M6+z5PHNtpeCG0qcDLJxdpZ/ANPyzAz5
zBnbaF6Tqypyy/a47YP/1kcTloPGT75ALm9jR9XFffnkTc9pYzRUuGUf5Q2EIMyfJdi+qd1uTHdd
x5VEhTzqooSFkwbuTQc69/fg+e47T6ugLQ7lpsnpsQYIxzjXuRfCT+rcQ0xyfcLoeq4kqu3WsjSD
EUKAjfxCwGuGur61hcrWBV1JU28EWDoxJBYYVjwsZghzH/yiVbCLpEFUUI5TO53oydRHgfhk0gtL
PfiY/ZDZuDGqmu6riJy0s3qvIzyPoKV9zJh1sQH4KUV8Wg+9rnllX8VrJOeEovt28YfiZGqBTueL
nfUBW0lVRmsIzlIskSP5lhl/jOk7zDz3dXz5QTe5VNqs9voYi0xH2MV04yiV7ak3nI1VQBcXJVWt
qcLV2sUiw435k+P4Z5nhAEnnDcSMrnklV8UEHz1iJXgJtkg4+8UDGb6DknvdFxv639gEzOod3mVV
1OfOpSggJmIUF+jGnfY1r6Rr3aRm7qKeh6o71Nan8mxPxQnqeft2JxW3OEKLrhjSpo9Ko4liwznC
xvwr9AN+7Oq9il0cKtjSAkJaRn5iX0XNz6KIPwTu1iPQMrXfOV1byhEYEJMq4C7m5WDyE7RYoaQz
nSoR3EEU7mXfL1BzFjyE0eXYRmaYvhEDPn0e7E78auPgoZmbKiCKdX5COU6nQHfnx2myQ8/oz4Cg
bCz2uuaXv98kLoSUKeCRS10JbqRFagM0Do81UkLeZF94lNSlUNAsBd6Go5IbgEqiIJkXkZNbG83r
BlhJXYgBs74VAPFD//KnWX2Bs959VxZPfeJtJIBmO7SU9MWlkibMS4GgmSQ8PMEaP7SkeN0XHSV5
fS/hXpX5fWSgTJPX/ke2PM9vTh5ddJTd1rbY6Czu9NFsubjUk7tm7OEKIsLSdfatnSo8qoB8t8yG
FluWKA8N9D8MeOnl0A3aFSCqJHAyJ74IlsVzhlm69NITxILAoXA2zgvvDq4LcUdl+teW1zYFNhY4
tTQwo6TGB1IUbCN3da0rnYdAZQ1JKw8Htdl3o5bPdX9ouR/82hEbdF5ZeaDMVZuD1RcRdFCC4qGx
IIcJOdT1xt+dOmh8+fvNwgA8ZAokDQ6ZXesds+SzJcU/EneeDHI1+76gLD055FBh2ixKvIrmJ1gu
5g5gBuahKr6st6+L/vL3m19QQGAFiiQ4x/Lh14CHXZzx6RbAWde2suzgFbrE800MzBt8UpnzRhnb
s9wg7spyk401HBYgYALSeBK20Di08JC+LyDKYlNVsOuxYmgrWVCiOMKu0BpaetzXtrLSiJEA6Wr2
ONdDF2xe1NGLXTcpEFqVHIXAUSp7QDeiXELUzwHAAEZRdONpXjOQaiG7rCVkAxNMwqJKQtj03RXt
1pO8rmklPS0xu5CMAkY96JqDJPSAZ9aN5NQ1rSQng8BumRWYfk1fnNySn2BdvW/+qWVsy27gwAr5
7igIbFgR2Zdm3gJwaJaUv0rYkwHHxhlTG45gl5Y+GvMhm72L3Doq6dpXkhIy42PXw18jykhkZUcP
snkt5E1BhFuf4++elTARldSEVDo0c32XXq1afu8N9lgxECwh0rPRvm5UlfyMmQtBOcdBDon8h0xJ
ckh7+c++viv5SXwYgObQXIi8+FInv3C5wdc2+q2Ji1rCrvwOujwMd3poyl+hcATtN8iBZoa3dcjT
fUDdR3GlNzsfc3IIApjPN0fuxk8wBjqux0YTd5WmTKAuZEonYZFvZHd1+gTn030HALWY7cPYKzcF
jhekhqSbxDGms+xsY//UdXuJ1s3+5hsQYM9NhF0yaxG4gv93Cen3feuAWsaG2DOoHqksIHfxZWLP
fbPvxKUWsGEbZsC+aSqjGm6ZtBUXz26u6+OomyZKfoLK3kNfczlQDMXJ9JIHaOAdoQy+s+dKejKY
C7YSxcgob0FLPgxGSV8g/7lVp9UNp5KhmdHbwVQg4EXGoMI93VXBvj1OrV3D5SHNuFFA/QcmjrCB
PdF42jdL1No1lNLSru8mpE4KA5yh+2gEZCN3NKOp1q2pJSqYOiArizyxIOhUnrHkPviueF2fLZrd
Qi1cgwOUxVkX5xFE9B4pPC/zikN5zm8PJNgF/HNNtXoNB/ghgeIyOILGk+M+B+S5k1/3dX+ZRjfZ
H8dykgPkaK94DYIU2xfoRd5Dj/8CO7TT+hc0E1LlHRN4WkDzFecuWNafOXiTPi33pZJawTahIejJ
nAE+sIhPVxIXDGvnjFSydIAIzVxYmDZZ8XGakiOHscR6PHQTRknQtJ3KcZEjjnryllrHIm4PNRTH
so1wa5pXS9cmPMRg++PlkbBt98B7CKpB5FBc265OLz0EzM/rP0OTV2oJW1BrCtwG16IyGz82dvAJ
pghn0Nf3Da2tnHo926/guY0tb5r6LJoCAjcEx/u03nfNlFQr2B281ibT9oGxSO0Dyasw3xJh00Vl
+ftNOsEy2SMQMGUR671wiNOTrPhxKrfWSV3zSrYO7exB2H1g0ZC5L37zO7GNL/38vC8q1n/7nldx
MDcmotKQ6myW5tl3rLf1pnX9VrZUiLPCLqjFaMIYG7P/NPgRNANO+xpXUtWgkFGULVZgngehXdBw
4tm57ad9+apWrgvoSXvtQnlroZEG20GAcooH6cChJ3E3foFmPqrVawc4l7xt8FyOrfsNFRNyb1Am
N44zusaVU6+0pJubywqPpRL+wWmTwZu7NDceEXWtK3kK39kEMuQdiwJAxZJzwiFfXGILp7TYwF/r
vrAsdDcpFRiiBmxxINfSmtprAtu8Y2w6W5cOzXJpLTP2pnUKFETCK0GulbAeoeOBSxn7Ifx7qG1v
xH+JxF9vB5CbWH7XzRdyGE3PcPbqoqx+c8rQHj9X44fWfMqhcrMrASwlcRN3blxzSHg0Dl7Ye+SE
CnMk2npjiHUhUpLXbqaxZ5DWvFrS/57xH7BGCIOh/pnAmXX9B+iGWMnguq6b0uuwJQbg84WkpjzM
RhpvhEfXurLhBrOEsGrud3h2SsLCzY5t5Ww0rQmNWrV2RdYOAtaaESziCWqmHM6W/NJuUng066Za
toZ8b+b184jQw8TbnBaHTven7Qb7DjkqqzeZht6DxzVuOnBGCHu8eEM4mG1sJ7q+K3lrVfC7bDLG
4JSThzi/HkyThPGwJfymGVWV05t78F0qaA6Cph8fjFKcrDLZmI66ni+fvMnYHmRe4skeJ7TKfknn
+ISz9zP8oTYmja7nSrpCF1Z6fhygVlj3XyHCc1/m5saAataav+i8cIfux9LII6jan1rDeGVZ/eTB
0PLgQ1qhi62dEVISFmZGAbw+/DKyvOkIysRjOpeHdE43Dn+6tFIylsuE+gPxCdxx7HvDSR5hGBSW
vPsYFPJ1fcnRjLHK741hwD3mwGBcpVlfHCN4nos0rGJz3y9Q+b0ggsLtD6fBiANM2iTQHpqzZy+d
DgW2r32/QN15TYPbvGnJlaXjnwWcdZi9jykoPuvNa2apyvQ1s6ptHBdLz0SSf6RR/UiKZGfTy5jc
5Bdz47QMqhS4bAIBgaV2E2/pgOl6vfz9pmm4jMLeJUOJr5fVF7jZlYdK8p/rEVkOTO9s5ETJ2x6I
tCbhcRcNXXYEbhJi3rB3Ey47dZZ5bAPr6tUm3bdIEPrfHwJyX96Iwi0j+BL7p9nLu2Oa5BuQNV2U
lPR14LE9mpbAfgsrsXuoYSHTSPm0HiZd40ryVrEny9bAeWeq/AMb7TMP2Gm9ac26oFJ9CY8dVEAN
SFwvdeE/MYSGmulowxB2vX1N11WubzUZcLqBo2zUFq04JLBnvyuGtjjva11JWOZ2bUorLJpQenqG
LXw4+sbOppeA3Uz7JIHhs22b5OoWsDGZ2m/ztIswAPq0mqw9qLgytZBRwa/JKp6trv6yHg/NEqzy
fANaer4ZuEXUNTA8/EKKEwn+WW9aN5BKqqa+A4dcTtH0/CZp8sB7/mlfy0pewhSlyeLYQ3k1/+aM
1oNjk8/rLevCoSRl7lZ5nvR+EbnsU5x/zMmz2210Wpc3SkoWLuwxoX1XRF79aGWPcQ3rSYmiWRru
6LoTqMRe3xzkaBK7iFpzPJLU/CUb9+SRZs8NEM0rN1hwILEb5RaL6jGAqFscLE5Ou8Rr0biSlZV0
vdTBCz9qTP0xH7oOPiRBKGHyuLGSvzuu+ICSmw5MfgaHw78vNmmYeMYR9s2hw8yNNUvX/PL3m9Rv
u3IUDmypI2pa9Dqls7gfDLsEq7XcOsy8m034Bcvfbz6RixZWl/W/8X+cmvl+9Ps9ewVaVvJUtA1t
Bzi1Rw5sZzMUcIeAbsxJXaeVRI3ZVKXjHAClMGZPvkfZVcZVs/EUQpbM+essgI4ryQoXeuYEoING
hhHcpzBsTKqfIKCGcK8O03E4OHC+EWQ4+nwPEQ8f/CuFW9sBwxSrA0wbxwweWPBpu3r9PiiKE6gQ
JvhJwG+vwDS1OvEyCQemy6zeVbdE40oG07YC6RTP9RF8gRwHh77mjg2/dy0+KnyJjvB6hacQVN05
7HH8+c4kw4eZpzubV9K3bFsLpXMoy5YkkuSeJi/OLnIloqKkroVOCyc2cdyYWqgeW8/wNbpOgf91
X2CUtJ1hfmi4/cgiIZIitLk1nMEtj6PFDfay/ol3Nxb8AiV/+2IKAjH+uxt+aOhpTsnBXiABw8ba
uSzC76SZimICF6dCRT2Bqpl7bkZyLsWnrAqLoT4wzz2u/4YlHO99Q0nl2ckSP4V1TlSwV8foznCS
Ou9rWclZD4dsOGFjCfIAZDiYcBs4oR6yJXGo6beKZ8r9rJutOMbGZXenOK6P7bRV8tY1raRrk/mC
ZtCoi1L4BTsBzI22qjZLC+8EW6XkMkngTQez+4h2LzM9Sv9E+McseBg7iBr9WA+7ZkdUvRjgO10M
4A+waObTxZ9s8+DkMCOs/S0wqS48St7Cwg8EMZiER17jBVfA4Uh59AqjGPdtXSrAiadgzsH9l+G1
RPyC9OmbARvtjYzSBUfJWGLBALxxsFqy3v3sWtklGH7FEn6t67EnuvaVbXeCXbxwEgKBQLPIvnfB
EMAfsixOo8ygJhMUMHgd0hbepPQ76IckbGNsB7RIf8uxK8JKZIDPtv732Xa3iLe60VLyWyRJXUOQ
EneB6bdRF+Uh8GDovv5zNeufp2R4bviWVRaI5tzedTQMyqV6fT/LXZUSJ1AhUV2X201WQZ6vTZuX
fC7KENNuPq13XhMYldcrYURPpdXAxqU5lOiyLbd0+TRhUZFQPXzpHdqiuOabeCdbPgHj0e9FUFxg
sLhxINJ9Y/n7zaGU2rFTNi5CH8zntoND5Xxqkt9z/Gs9OLrmlRyXVWoS0SAHCXmDFkSfjgfSPHXB
LtUyjOwyKDfdN4UjZwi7wtKlhqQQnFDzxxzm3uud142skuSytJoAFl0sorF4boS8p+mwdZ3RBUZJ
8JpjbD0PUzLInDs2wuM7aaZzUnanZoT79PoP0KwirpKzMp2HThDggTojLq8sIW3olCKD20GS71tk
XSV1k8xqYODeskjKFqtrwirXAlFubHZ+QIVLZawqGMM+FHEc8g6VG0wnf+r+7AqQCpiS8EJkXg0L
ppHd15SeOIyY5nHjVKeZPipkqqiDTIz5hPfEDKbLVX21Xfu63m/dxUmFS+W9NyC3DPPqiDZMEhZC
X48desfFAHsPsYsDwZyFMN6M3DLYt9Cp8CkDyokET7w4EPSQXoEdOnPLjbdRzURV/RpoP7geYEgA
B8S0OwKqWoRBNYOUnlXpcT1kmoRT8VNwpoR4DCg4EaOXYvjdkM8Q7OHxlj6YbrCVfIanMKVORhGc
wTnk7RjiwXojxXTBUbKYGumwlCcWjUB2gl/nFZ7xx6ZlG3NJ13MlgzuUrceMp/weLCQveOWy5+W9
yynw2uuR13xAhVKRzMjTsqwQGupjV6+6cT5Mcct+7mteOWUXxeTZnZHTqz2RBqwtQxzHim0R5nSd
V+pa0+wlw9hgXHnZQluM5R8Xz8t9PV+m6s3mZaEiJGmF/WWCoa6Xem+VAZT5vraXyXTTNkyHyFwG
Hh5f6/EfExXz60Kb2/Pw4QT2EqybxrlnFHXWBebVqLs3IaYYhZp2b8+VXXc0egMFFLOIBIQAmN+G
NNhCqegGU0lSAS9sY7QRcDcZL7ld3tkwrd8XbyVJR6DskslCqbyqzZMZ559rscVK1PVaSVCvx8sP
nHTJNaetGXZ1057FZG+h+TWtq6CpqYWVsrPU+BPpQ1SrDMVY7FvVVbpvSlg1WXVmRTExATYS507K
R87Kjc1b13MlNQsvMGIIzePokdo/GBt/OwRkhPXh1Ky5Ks+XZh2XQYYynoRDu18Ph9g2zo69c0lU
4VIsKOoW1116dSzbeWGVSD81w7xlOaHZ6lSoVFxkVl9XeMZqenIIuDjFXvtmJvcC6oz7wqPkaF2j
LgDIM7k60nhg3Ydxrv9IXm2QWDXVDZXjSycqjMDFvYehIHnufWcIYfcG/hOxm6PL5zQMivFrO4pd
wnIwK1GSNxtnCsX8Hj+HJD+rAb4lZI5f10O1zMZ3SjWWkr2wlbOLZMa5w27gqSiOlPw2M+jDH5Kt
1Vgz3Cp6qp36shlsj1xJV179yTtXtR/V9EV62Xn9N2gyTcVPAXoHC5PEJteYE/4NZb6xPXTF5D+v
N69JNhU/5Qzctfx/Z9PQHjvYevOJfATaZqN5XXyWv9/sVh7zDNNdliE3KT5C9PMgHPOThZcF2my9
3OkCpOy20nV9l9co4MIiqD4JkF0fZ2feepbWxWf56s0PIItZWpFgL5e5e2iS8Z8Yspmk3nIv1jWv
JDOfZLM4beNVYUhCVlcvPVzUmcs3MDy62CibLvUtz4itauEBBQeR+OcUxurrE0fXtJK37ch61sGA
OhIALo/HzjWy+GI0sfyx3r4uMkrudkJ6zTRDO3c2+BkFgF80t891bW/UXt5t3ifqvPf8AeyIEnoA
kC13qjuz/jwYG0HXNa3MedIFxC5LFwowdXzxkvw6yfrSprsAm+j58tnbGdnWE5gFHno+X6f6yqxf
rA9F+rYj7Ghdme8oR3lD1kOgWwzBqwcHtSCRL629VbB7d0VG88p8t9xhclgMTTtqCxjQPkzsQfIR
76YPw5YMw7sTE59Q5nwcuCStK1RFjL7L72K45oWpEYin9fjoWlemfTEPY5sQzBu3nEMr9kIPXsDr
Tb+7VqLjyox346YauhIuA+0QH00aR8YkH5uUH2LAEdY/oZmaKmTQmZopMbuG4SUQ/NeiPpKKnApv
F+PIJypkkJLBzkRrQ8OjTyH4mV+6TWsKzcRRLUHiAcZvg4Om4/w6WvdW2hyS4AUI1Jny43pwNPFX
4YK+URlTnQ2QhysIyGP2weiyr1achH27Zd+ti7+SuxnrhzzLm+GuKQKWBOcuiY30NJuxCeid7QxD
v+u65RMVB2bmud3XNlaJoP3WQ0vTgKvErjCphg9TL6hTdUjhXOIdM28OTikPWfLmio0lSDPU5jI+
NwsckIi20dQY6rbLTmabHxr34hnOocc2k21dMt495yI+ykh0+cCmZplPkArvQ3h9wdnYvQYiOBUi
fVhY23W99cSsGXUVJcZ8wevm/zn7liVJcabZJ8IMAUJiC2RmFXXpqr5Wzwabnp7hjkAgbk9/POf8
i/o0pcSMbS6UIhQRkkIe7jX+a27yUEEjYxx+rXznOmDwWlvLqKKRll1KLPS8eHEXfO0WK8zXb7a7
U28wGUpPp1T6jbQdBF7zUFM/JPLST69Kvrnd394xRTRia1l19RiohTKQU61j9x2VgiqUkLjaKQ+Y
/EnLq6rIe7tDaS3h212QdydiuyEjl1J9anhxdzsoPl5iW4eP1dtYpm0GK5Vz8NW2m8d6mXBOHw+d
tgApvK7Ou5iowMkRuH2mAGGcYs7mT9yZjlQKkLS1HV+wDlSqBeI5KB69LGmcR8fdsUqA2f3n/oWh
Nd8sC9DujjZOQgIEp4VjoY3zQoqvQfEjK2hU0fvcPXac07HGTY+6+Ozjn4rsiUPpij+nyw5QyuA+
urZQzctBie36EXLEM+/L2nzyVR+2E868O39hOFT8+9LwbnVpj42fNNPV/f8i3hCtQbaTrA0j63Bj
cJKOvedgcWU6nZaKn63dHfnjoW0ddWgvEPaWEmWaUvavQ8de7WL7djuaTENrO4A9eNno2RYOWejP
D+uScWww1V658OOMaQfXGH5n7XGcs6LYkA9Ga7sov8UJ1P/ZuL+YsuadlGNKB9cPe/cXDh3+L2mC
sgddcvNZNfTrzPj5tn1Mw2txBWIUaXUFgbevuPFyckGbxksxVoe2FDvQUn5ZdttQ/rs39mi7Idl8
WtLiNGzZT1LyL7c/wbTEWsa38EDX22DQSvJxuGyyeQzEHlrCtL5avh/pyhuvTEHk17YPlYddcZkv
kvEXvz22o/+HLM1z815ULtJ9MRefyPKC7eubFHsOarCNDjUEizBrVVsq0HVBoz3o76pxT0bS4Dk6
0tAu12Lxh1yBuWO+R79lqBzyvLZ7VxjT8FrgpowxVTkwvXLnR3cb45Ff2Tuc022nMQ1//f1dWKEW
o3K06Kpkq9OHubVfLcioYi8/xoNscy1s08Gj3txj+kPQRS5zz20zxhQoqdvTN62rFractb3rT5h+
z9+yejzXPb/cHtlkGC1iKSANeINuVOJ68scEvRsIj/4xFvahI4LNtWDNu5QXqYBdgs2PJu5E1KOR
2vZ6OE2z1wI2yHEtBRcy/D2bTgFjUTq0D3Pt7eyuhnygowyzpQ/olREn8doX23ngaRG65L6p3g7Z
XudNmyuLp1ONzarvvkv2WvRPxaEmJ27rUMOpHqYtuCaCnoIH3WueKOfHllRHGA5AdjTKvvqio0IG
ot+l+Wstsp0SmMHTdeq0rR551/kFjqupevTz9TFNu529z7SaWoyina8tlitPaK6G4G720fKQb3KN
M8vv75Ys2yPdMX2CFqzWvNkQBatU0g1vnIvYJzK67TCmkbVgBX/MlBMwhSbS+Q6MStT7286xwzSy
FqdW7ftNOiANNGQL23mLBGiEb0/aEKM6TDBzxAKIOlJAuzl3swP+CwAkxS7zv2HmOkowW7JgtdNW
JcuQnx3f+qKs4OX2zE1Da1cnym3X8gOY2/fzvyABHfUrnXYMbrCKjhLceqm4GjuVeOl6qocfcume
613KZtPMryHwbrvzF4A+8x5X+2pxv/becMFZaeeIZ5r49fd3Q1PbrSHYhkuN5M1T4C8vcpPndUx3
Ln6mmV9/fzf8ZI08cC0s5yjzcwE0ut/sYYlMM9fiEgcYP6MOTN6LMV5hFHAzhV1wiBOI27rshytK
EL00yOaE2F/p0L6xbPzZpN6PY86oRWi9TbYbcGSVRso6TDmb4lLsUgSbzK5tpG5hyWYowcu2ZtYU
gca9CFO5sfj23A2ZV0cDdkUDYnsBy9ur/cK6CWJa9Pfm2zhsTDt/YfgAHRPoiGJqyzWrkwGqAs/o
U/R/NS50z4+Fq46GKmc+bS1v6ySvLdDi5edgSuMl2DOQwTV1Pim6jYyjWobGyqGPm4pFeNqOy2yP
FsswvI5pRHMf6eXYK/Ci0Ec5u/dZTaPa3it/m2yvZRs0+AnFQX6TuEH/IsrqGXfWY3bX0YvO5mdt
OUqk4BGSuCNUq20OQEpzuu2YJsNcv+hdtgGJV8stWykovq4P9mJfxqn7LJb5CP0e4N56xsFT5KBK
EGI5TbX1J39txy72pN2OT0GZOYc4NfA3zv9+hcRLfFNdvyK1poSrQEZkrA714mNwLe9IdwpAUDOp
ZHb9R0raJppLVxxcXi3tdKOQXt+ATbmVy5kw8M2icK+mPfEuQ97RedSmZSuK3AFDzcia54A3F6df
8rBay1NXyWNrrNOpjV4m6jKoVUIKm13mVIIjuw5+29Lf4/g2OKl3/f2dk6bzquylwoOVX86XxcpO
FFI1nb/H+Hk9zfy31GrrsEAXqs20r7HjTsOdZBCqKYcTs1/dJVbdEvrOfL4da4Ys4WnBQAMFztJ6
VElFnJj1xfNcNQfXQAuAVXWd0/VIQCnQOtP8z5yDagpA5NsT/7iMa3taBLQLWEpnhexJoS/goVkL
vSivfSHCPiAvrmfFt//GtMxaLED9dmjIgGUmDf+7UMErml+ivp72IPmG8XXIYOdbWyYr3uChgcbt
WsWFGOK8OCbxYOuwQd/KJKMKy9sOwRmUlw8u23s3NHiOe12YdwGwAcTk5Qx8MlkwxxnkL1I2HrtR
6YjBXq18VDM8R2ZNCPjaZcqsncqKIfnoaEHohbkrOjggWN5w77vtEudvt+v65zJrMxmid4STnY8w
/ZO2i1kVIU25wEG7nkeyrS4drX8Iv3/sFnXsWq6zrAVk9exF4C9KX95BPKtBq6t38HClIweHYmsD
dIfAdRY3tiHJyfnyXPFyp4pjch8tfitVdH3fMxxPZFpEadcsUJb2dlbZNLgWtbkvPAEFRJWsornP
AaxR03S6nRAMy6ojBKslH101zQpAI/Yd7e+A38s36HRe2DbteI5h9jpEsBRQb2w4IKwbW577lD9N
cu/t1DS0FrR0ZB0tAr9KMhIMKsyXuv/bpb339ZhxrkZ7lxOUO41LbeNYQtY1sqrt7AxNOC7VD4fL
Pe48Q8bU8VJr5dur7GGdHOjwYK5eZ+trEfCdmq5p9Kvh3n0BgKX2GIwLvD6tYtBrnoaJxWvb7iyt
aXj3f4eXmb0OXLgqUWsJ/YH8dSxE5FiHtCq4rWOlBEo6NoHoX9KkvRWEMlPyu5WxQwy4GF6LWatY
gUHxHdx2py1C6+f9TIad+qUprLSIrZd2bJQFcilRFTJuc/gPjsz+3bgMv4vB30MnG+yvA6b4CEZ/
rwpUEix+UkgrVCl7EmyvTc3wFTpgaqwJSwuO4f1WRqX1WnnWfd8OEQL6dDvCroH6wblQx021ZB6b
uULaLDYHxJrWY1WQb54bo6wUt+k/t//E9BnX398FQSXlOg1Liv2XFK+yfV3b4LPbr2EFtMXtfzCt
w/X3d/8gZS/yuqAtDg9g/fHkhU3uM3Pqnc3FNLwWxU1PvHwE6CexHfueMUCUQTG7+XvF9o9bBrmt
AyFap5o7EA6iTtgVQ5SOsx+RYHLiyVXzfemqf67v9BBEap98gJLilEw/btvNtDLambpNvcJ2AOIH
zKmKR+u1bvNkxS0N9dadU7vJwbQYb7yeef7AcWpXw8OY506IiLwMnUjqMTjNot6T3zNsRTpIgk1p
1ltVNiVTM755PG2jgZK/D5lJh0kw6KyzqsTYIKOIO6ssotFKI8Xl2wpk2O3/MPiYjsgrCTRHlslC
KkdLKsMhtXXacFLsfGx4bacenQXQ0R4xWA39pSMsrKFE79gyvj28wfo6KG/j0nWpAw8u/d9NEERz
Z+1scaaRtdBWeVAXY1GJROJ5N9q8PotzvovEMASAjr3burFZOo6THRlZPPPlbrJYG0pO74Nt/n7M
NtomLUTvjKmDE0YG/vgFZIr9dOzAbmvh609DOYKPArf6rT4JSZ+cgL4cm7QWt7UFkmtKbZTo7QVU
NBSdVnvXseDjPcfW9uYykJM3jf8qWS5huZDQRz9uk35Gm3GYs7eAk5Bve4jyD92H/Ye4LfM615la
HCFlMcpQBao9FVa396L2oftgdO3xqJkCJrtgVYkA/Q1UMi4eRGsmPJkqsu4ALE0foAWutbZz0BcE
eSFdfzBLlWGTs8vtRf4w52D61896t20qXkC7ooOcqzd1sdtg2x8BiTm2K2N4LXRTgEhoacE68KbQ
p/lZ1AKvGu12kDxEP34pZTsM77wQmpHsE9iHYjaLI6ahgX70WpYh4CXn4LRzLHqynb6PLVC5gQZi
3FOZ+9B58BfayvYe38rNWvDcUBbfWJDG5eYkgwTjwcR2Hto+XGD8hbbAje/NaQY87R21+eeMukHI
Vv8J6OmDLar/kuS886CcFH3jDKUNXnMStn0T59Ve2f5Dx8fcr7+/G7qvgWJbr8wwLYGWazWearve
iSmTWbSMzNp2HZUFZhU0k4bUHu9WPwv78ZAeDGaupWXGt5osV7lJTgJ5GStyX3GxnA7ELAbXEjOx
qm4bGxCG+fb07BI0S/P0TALvj9vDm5xSS85rCeaTjpPpzpG/uikLm/bnUJ7pQaJF/SRVWRmk2xx0
p6bzwkS4TNz/Wck6+HZ79gaf0Q9Rcx2wZZ03aP0UZR/7DLRM7cR3vObDGjoN9M4G9MQsjrO54CQc
8li1cQOSNq/0oPcsorY+Vd7yevsrDGugH6ZqOQ+THMDXZjkgq3BPfKOh4N+saWd8g/vrzQ0TFKRd
3+vQHENJCnpq5dz7C6h5lNVX59ufYPoLLXjx3iC2aU3BtbiNUZXiEdj/RfkhYnCshBa/IJ5Zrca3
UZsky8Nsf6+dCz+kEYOxteAdJh8y0uhsSxZrO/UufUyPsm3obQxQonIIX5yrwjN6n0psg42zW181
ub4WuCIl7lYz4dwBNvhYi+mlGfpDz4OU6+0LVTF2eHuXaIIZ3D/songAwPIY1RzXj1Abh7J5xuh0
N/Z26E7gEWrkjhN+bBKuQ9B9sQkPvDjOXdkHzziMRMpddoZ2Po5Rrh+dZhfyHU26YfnG4Q1inRfL
l5El34bmM4H4arDloVd/JutrzZuTKJ8XqwrX4iHbnkXweSAy7DPv3LZxsAZ3bvqjbepwnctQNj8n
8WftHTnFY+Gu4fluD81cd56cCrxAecdDx1/idNtjQLueUv5TOcLQWoTzlOZrAKjUHe9kZDdfsuaX
U/wqwXeUHRKFw19oYU6qAalcgkXCs9uw3X5tIg+n6evtDGVaQC3OodvuWqk/g6eR2X+U2RzTMviU
eeqSrzsgKpP7aTt1WWVDDWkHtEDXtQ8BLhJXfbpHU/HxZsR1tlyr6PEUZ+PwaLnbXcqDE95bJ28L
Zfpjo+mznx37CJ00txzaLVihFXlX237kA+hYVHtdEAb76Dj2WTIwhqWwDyoTIa5nMad797KPtx+u
49ibDDIJi4K8RhPI+1R1b90U3Pde9fdt3zENf/Wpd2HVceCQWABaWws6O/VWfnK3LmoV3amZGVxT
Z83F+7ByvbIA2TgkiToKLDseDtyUv/q9Gx/7guuavPsC32/9BnCk/+NOmrc/R7sew9ndyw6mtdVC
t8kcUGuARAnYxPU89NmFlr9vz/zf8/8HiUdnzJ1V6ndbmU53G4JWBG9s/p360gGbSh5S+csKOFpB
06gtRvSND18AWYpKMsRNsac+bFp9La5TOoA8rg0giZSLc1b+9nBKI/RgvGnbeFWm68yvWmBQJ2nC
HsDREKCKHccy5Gwd6u4UbFYi7ftks58JqJsGBbWxh2H7y1s+314dg210tLtXLlbDKPgwnGFyosbr
PhWi7h9q5NqdK63Bs3TQu1dWnNRg2rjbpjzuuHsO+ja+PXnT0FpYqxbvCJbVQCltTv8hahJxkDsH
zzk65r2Z+9Gar2ozvOzAbqcKJ9y6+ejo1096F8+UzFtF0nJIxLLUodcNIm4LdahbnHKmRfNoLWmn
xFonpO7zE12r/Bkc6unOvcqQ7nS1cLtPcV2+UvzMtviWrXUkB/7Ft8uz2j2smFZWC1kUkPlUo6E7
yUQRdhA6BatWdNtpTB6vBSyeNNLRArATT4AvVn1GETAc9+i1DfGqw97XdHCrdOhp0lp/KP5QX0/H
1T9b/ia7PQbDD4uxlOsUuYAJtYDRSpoU3RgSBqJKEDy66rsLxPrav1b5z1l5O6YyrIIOhycdQOUu
zeukG/32u1Ms62fip8co+7guIR6ksz+NG76kWr8FvYrUUsWHlti/Lv274BJNKnJUCCUEKCCg+EKc
y1p+vT20wfd1ktzWRTbIhgr0wf63xnvg+Qho27d8OBi5uoi4I3KHZD6mXtoipm76DKjJkccHeI52
gHaFL9rxWrK0+jIqexlt03zQ4Fq4yiCVtGA5Ysp6nZaHDVqYwr8cs7gWrxtkHhn6VCXowT/T9dG3
/87ru4XtsR4bfFxHwdtjLmmpIOCUgSTHzR8kdXY2b9PI15vAey+cZdaNQAclkGT0Q8fpf3On2Lkn
GhKNjh0PstYCjRjWcrFlGHT3bfFpSMcwB9soObhF6by4CMdhWzjpoc5Q4vW8Hc4FZ79vL6rJNlqE
BnlKSrYGWNRhDUcu7ue+3HFzQ37X+W+pUw9ZT6COQZ24kCSUoIrbPUoabnE6dryz3KokfSHRe/hM
rC1059+ZDE5tk0LB9qvVrTu+Y1pfLVatAlo5QOOCi5skaXbX1Fvo2X8H4vFgfwDlOoR8o5SSoiiG
BH3P4CpbMxsP5OCiP7bAWtSKxgKxvlvKhKX+XwI6N9Hctwcvonrfh8N56QHgJAGQU3bc8mwJhSOO
nW70rg9/zGYI5yHfSHZHyK9m+ETls+p+HLKLDn4vypYsDK8MSb6Vn2fm+2HPjyHrKddR74I2tMpa
MSSD4D+mll6Wbf00W+rVnfZ6AwyBq8PeBfimaiiGDEnb9U8D40+q2LlIGXZWHfEu894H9pkiJbT5
hUj/KVj6x8JOw56S19vGN6QGHeze8sVyywIcdM48fk67BzcrXsZuD5hoiFlPi1luV9QhZKSgWgOR
0gglpOdyHEJo9xXet9sfYLKRts+2smr6ZcMTRjE4kWffBXyKiP20ifPt8U2rq0XtKJY6U7aiidM2
96KZIXBPdhKCwfb/AbrnSI4cTTHJ6qVRCn7cYXSThVin2zM3WEYHustRcFdcNxSZtWHGXmr0HBD2
UKTHdhUd7Q7CnkFSMHsnAgSb4Vh7Xzdnm2Nr6g8mNR30LqrKKn0bkZV69kn0Q7wse1B9k3Gua/Lu
JDJmXBbFilQvhf8FVZ54a+SKRgmUrx1r55pvWt+rS737D6tWs+/5lZfUU/Xpyu9NIBy/KXvHfQzB
pUPdM8tdCRGTnUzuo2VXYVm9DduPIMUz8J6emcH5dcD7PFW03BZcyRvhnjdWhPXg7uARTbPX4hZs
YZ0vx9bF+3V2ttonXrEfos3ZaSizqGymPeVA0ydo8eu0NJfpSvtEtN255F7s2TtfYBhZh71naFYc
sO/KhPA1XKslquo9xzcYR4e7r9UqwVgi7AQ89qEr7u3ljQffoCAhD5agdHJQEPStqXDhPNuwRnRO
Qwhs7PilyS7XkHvn9mnjFl1eUycpgMgp0WkAUpr4dkoz2UWLWiECn02b7+CABs2LaotdUEmR9h9/
zS++t6dnZsgNOkFo4Sip0E7vgRB3QJXrM52guF7ddeKg42ilKKcYSzbXGH/I6UNB+H293t+2j8n0
2n478kYONprRk4H0bxAS/yWyY0oFXAe6z83g2ZPlOSA6a0LpzTEe93dW1ZAndVZQ1Nm3MZ1wBmm6
Aa8o4slhSxla7Jh4BgAr/+uQePgd055jo4JuKA+9PijOy7rtVVb+Ra18UMz/D8xqyu1ydAcK5DML
bbA4bvUZd6KzytzQ97a7rOwiUj0vcj5J/s/thTb+6TVC3gfZBpLZhgVDMmVNpOrfPf9HBN/byo+C
tY0JCm1FEbk5CxexV2YzLJMOxLKdxcqhmOklc89wQW3CyaYvYz7s3N8NvqvDsFBblm7ZQOK1UiAv
ZNVpLeiOg5mGvv7+zlhLvTatuyHgljlAP1gQQWX3WD1Qh717nPZ+mk3YxlbyqWb0Ne33MKYfQ+rR
ZadFcwahclDoIkfPrYj6Jjs3g4g69qSyv0T3aebrS9p9Soudm4DJSNqGvDGSubnt4Qbp/TNwUL23
+U5WMjmOtgUHsndABgthYwnu/XDxsyyckcfjcuL2zgobUraOyVJjBWVUPDolQfCtde9SNL2O2dtM
ip1lNq2FjspCg4ycVYebTNCVpylv0AIAEBUeq7dlODXBn5n/XYAjwu4P9euBwUULcJ9WaELmOTYh
ykM1Kyg2i52PMay0js1a+mYBhz/uGhWQDk3e/J17zq/beck0tLZBozpL/QGbUNLOVcSzv6dsjwPf
4EQ6yl3Nnqq3GbeZtlkfFVsvy4gCUBp8PzZxbU8Wyh5IMKJ+Mjv1dBl8aictFzvZ2mQVLZDx0jvk
2YIksRbkUg3eJ0LKHcc3Da1FLbWLwKtT20VpLz8Va7aGXnOsHwU+qAXu2Hqz5VS4wKSqufftuYym
sbQPeSGg1f+blNMOLxKlC6Nsa3eqhfoum+zQVsJ0PFY15T4dU6QyLse//A2Cd2hLOXSpYzogq6s6
MjVWiYQP1x4acU/mT5u/x6/y8XKiReZ/jRKAXamFpIdMVnTLud63HIzHtx3cgDlgOo5qtCFFx0U3
PhTfu6/TSxmLaISkW7hEJHLC8sSscO8rDKcTpgOrVnfoVzLiv9aEnLvzclc8blEXOiFeXnc2FZOl
tIAt1kaS2lll0hfpKauWu9LfwyWZhtbCdar9HFxgeKVgBb1A6ArUpjt77Mf3F6YLkvuEsHUdkMRW
d3qaaPBnw8pLPXafx7m8b5q02omtj5MlYDz/60Y0RxsTAJpuUqTj10E4IRjAn5r5EEklZTqgyppy
RO9I3WTu6mhYVTyOwZehrn7fdlWDlXRQFQp6aF62mUzqego9cRn7L2PzwOovTO69Kf57PvvvoZ3p
6CoGBOigODyUhiBsPgPfeFlftgi4m6iKg/tDXBawlBbP1djRtUCRL1nSKbaqPC4K8iT7+nLbUtdh
PvoKbbtVzpJRy0EVK6hRKADIJgJa74+C1KeepzuJw+BLOmNo5ddQsGaLm3RbgHMbv1vkdzdfj7QM
wkB6GNsVQT+T5yY2wHPIUaG/OHcV3yOUMoSyDrSqaV+JeYKnSkgcd6M8M3EMacN0xlAhys7m1YCj
TtFFXs0v/brX8GUyuRa+kz+4ufJnNxloGsmsjMlg4cl0TxjAYBQdQjXh6Df0HUpvBPlNBtsTGezz
bYc0Da098Bad1+YzYTiO2D/AQ3aSTrGT7w020TFTYLcfsnmCG0rbPxXKjoQVRJncu2xdTx0fRJJO
FiqaXCkqmJdYvhf15f3Q3JXDHHGZx9t2T4Y/VjWEt21k+pLr7+9uo8NQyBni4S441Ky4LpvnEhfe
PnN2DiiGnKDrkvvW3A42uqMSQPCiWWRxytuXZXEiXuQ/bn+B6S+0oB2awWm3xYfyXvfQgdoTYgBO
+zYO/KCFtA1Y+XxpXQ9RSyseSpQCRCtCK9ujhLg640drrZ2Ze9+hXKG6kAzVl635NlVfs+UNNDch
IVnE579uG8kUCloQMx8E5v7kuNcKDYRc2tMg9whXDEPrmKqu8GzKS9gnALSy81gEpc/40Kx1LFVV
UejM58hqi8cGdOwsY1QE6a/bgxs8XwdPFaxf3Hr1ARWoMnTMPrb2n1P75fbYhkODDp1aO0llgSSR
MPHa5/cEoEdBvvD+0xLs0dcZ3F7HUKkOgjPgN4MUO7Xsn1WJHonCUnO8LiII89w+6P46oApTLz2g
gWmylROgVAPov79W7Q6MwuQ7WuxmKbq3WYs1sJzpG3XcS+GRg76jhW2X5dzvV8tLxAzG+PxScbpz
SjBNWotY4Y/esMxsSPI5j0lt/6bb/PO235h8UgtT5Jq6adZtSHhX4ACCgv/qRl4vjtlEx1IFRWbJ
1lvGB5AH4jVhq7i6uJaT7b0h/1vE/iCZ6XyiIsCb9Ixe0Ic5Cj7lL1vcxhBh6P/wo+I0z2EfBxdU
q8qT8yPD4fap2OPyMsSbDreSUw1d5Al2W7zP2/qdp/fu+NhCHbI99ErCdKyVyNvBZXnjJS5zXp1t
BI1dNe48XRv8SWfrrB3Lbpc5o4koMiRQB0icbGf7NQ19/f3d7m6lUypTG9Nmm4hBg3viUFC77aqG
/KMjraCla3VlNSMKavWslHuS3QhxZ/JQTPmxnVdn6PQLSNyUtEXVUZITeLFAQlnIu9aiO9YxRJuO
sAo2pwJsufeSsdhC1FLOZEBPGXF28oTJQlowN5aCilAqaMKb57qNUIqEcv09dIt2VsAwfR1ltQFZ
D6ZXZt8hQT+U+fQJBYgTTffIpAwHEx1nRVyb0Y4LL+mbv+vxvoNSbDF/yf0zyb4487G40uFW6Ejf
APqx3CT3fLTLoojFjiHcQIrzv74PUbnNg+aYl3BKoyytTyRddyxvCCsdZFV7fuln4FdMEK1hSVXo
dn/ejirTyFrA+lO5SvSfe0nWQSuEV1FZ7V20TO6i7bWAitYV5zhMbeX8K7A+OU6dQ4lgZyFNo2vb
LVs31wLy0gNzyhgRIMVV359zNuzUFkzOqO25OOdMZOL9lDjBjxEiOTPf7kf52Vq+lZW6V/aO+f99
zfpgA/O0mC2CsmLNLEEIXG6RJ7YIPMRn1YnI3pISNK/XzqtOObENlhXV3Qv+9fa6G8z3H/QVLjBq
6tPtjlsMcP6c/Gw9T3xze7SZHvuHq2XfbQVNkVHRKPhsUwTRkOOo7l7pXvfYKA3JTsdf2Vtf05mn
9t3Q108V5RGeIB/zqjgtZO90YfoLLaDZ6PdT7+IRimVdFAh5Am/UC639sOR7zEKGc4TOPgoh7qyc
Bd5mm+ERKjrMa8Kqv89mdKYd4sWlTBcsB72gWzlQcYd0DPqnfRL2UKVpe6AAiiJEw+nL7eU2JBId
j2WljSCt5PiSYD7ZqvtD7jb0m9ZBC/V2ckXncNwlnZxc/MqJArsnYV55cePUP25P3xQPWrxny9iR
rbTsO+VCiQXXmpqleChvz7eHNxRYdKHyTTRO6hQToKALu9StG9XNo1BlVOf5Z9cBTfFPwva2acNK
6Mgsn4zIjBTaVZlEOhHTj8yrft3+DNPQWkyrtVuWwIHQ5cjURXXqxNZD/GOU6ZAsB/JGI7NdyL7Y
edw22QObph3tQNOstThOpwI37oUCibgE3xTp0SZb0712EUME6+yjw5Jv/x+HuJDHtpkgzZkDIPRG
BGgtfh+z+vW73mVSJXwHgoQLTWovCy30RI/jnoCjyTTaHk34YLl56iJqbTvOW/eU7kKmDBGlU49K
tTojA7N+0rr9s11UL90E3mYpdy4xpuG1gMXlaMoFKYYH5mxxlz1urAuZ2vFz0+DarlxPG6Epw+bS
SBYF/hhZ/vjJzdu7QwuqQ7KoJemqltaGxEkWd2oMffuQ9hBlOhxLkintLH8ZQFXH/TCjK/DgnbuT
JA2JWOe7wjv+UvjbAr0a8bsQf5bDL2uJmr0VNRy5dIQV76VbW9W/eau4q/PH1lVRO31bgXzOFxS8
jwHimA61crdlTtFxgYukUMOf4L7iIio8tGoeOvj4+qsX2yp0ftNrK9b6TIYvnvu93Gsn/ThcfZ1X
oIYm4Yw7mJPUM7sXnhU5c7dTGfvQ5YFH0JIMegjKjnVzmxAFjjTXjZzegghGvbMBmobXEk3B4O89
L1vo4mQnn07RMvIHbu+9GX3omZi9dkRYoTivOgLZHep9rsbnxr5vtzqy98QXPrQ7hteSjXKdQQQZ
1COyXsZ1Ojz6S3O5nQtMhtFSTc5y5iyg5AcBof8o7D+QNl8Iebs9uGHe+lN1AaTTuPgYHMoacQnL
y903ZNPQ2lGAIA+U/uTBJGMRYu6RDA4pQAG/ct1q3+13gQ8Pr4gFcjeopLwGfsnOoH6co8IX/U4G
Nlhdj9E0X2meT7JNaJCGYzOc06CJXWuv7mka/vr7uy/IlJDb1qk2sSYIpjjdfQlt5OEoLaP+KM1W
JxvBbtomo4uK6rlcG2s4t77V5I+zbbeHnjOxDlrMtl4h87oGaUDd2UVYbdUzFfJQlsTgWsRmeVs3
6MiGzJdthWMFifmx4nGx9Ds3a0NG0B+oS7DjuhVb24SN+SMjVUwX9wenIzgbmp2c9uHRD5+gha4f
pAzlk3ZKUPZ/4PxtzdX95KFqCK2ieF73+EMNzqQ/WIPkxYEmmpjQYT5HboPStrvF8pioFRBdWiAv
TVUvuYWvcNl26dz0aSCoAhXD6XYKMqyD/nLtgjHUl9fZr0DLgFgxnKohLOXz0O8cSq7z/E8FBfO/
/vG7WHNdNfRDtU7JuFaRAPWY3au3PC0SKpvTmj86g/vt9qcY1lsnAKmzFpUYukxgQf+eiZP0ySkl
j2T9NiyHCBbwMfouDHXaZUpRdprW/qcFoahoK9VeE4NpKbR4psIVC6fTlBTV/+PsOpok5ZXgLyIC
Iwm4QrthzJpZfyHWfRhhhBXw61/2xjvMaketCI4zB7WQqqRSVVZmdpKZeJiD5tnNSlCV00+3l0j3
E4pXgwuN5t28zUlV2scFcoN91uE9lJUJGbcPt39Dc/P4ymXcbaRZCcdn2H3/ONXNuWe5oRymG1rx
6HyZoPQqMTQtpkOw5Pfr1p9vz1rjxWrVOvU623c2+EEaPonpv3z8URpTPLqxFRfmxB+RRSzAMLxk
x6Dmb9exB5ulY3Bh3fBXf3jhYT4yVNUyYep8CdCE2J+Xa/WF93f7VkZx4CKrbEGQjUxID01pEp59
Ej7mmbdz+OtXvZi9hHhB7thkBmUSSyq7jIK+feOtJqfSLY7isU3logAZwmObWUY8IEevfba6NL69
NhqDVNk/mny2urEYcbhV/s86Q0VnWkoTEl43dcVZ/b6HPgsfkHt2qns3a5/qkN95U3W4PXfd8Iqf
NovNINUOpU036w+FWNDctIynHqXNaN8PKN5aNW6YFzl2tkXBZRzdqM7SGFWGfWuvFq8zZw3b9Lr2
aRoeCd3OFM2lt2eu2Va1bO3PokV/FEjr23mKQXt9zFMTTEOz6mpl2vYkH6VHUbhw3a8V20DkD8ru
NZgMq6IbX/FWwgEWExa8lUn+VBZTH6euVx+32Td1UGruELU87UDdsGVXOW+bWyNysGienxbifSsZ
pw9ULLtUyYEIVzyXIaUsZ8CSki1fj97i3o92HTEjh7TuM5Tb1p+2lLPSxm0LxipvLSM+PYpQRKK2
dlqR4r9pteZzdZWyDW0Hkuo0LoWJL1a3y6rvlpWTEo7Jp+VnBIiRBb32+fc+41fcFkQgrVysdEzW
tQFRGwSzIH20a2i1Qh0Aep/bKaaNMORuTq9CK2yf3avVaX/sUw7KHtxSRfrdYWCQIhPqJ5YJeqYJ
LtXCdF52jI8Om5OlcMFGLUNQ4W/H1Z55TOf6wUsXA0pAc/aoZequmAfKZ6RKAqs70877yGpiqMlq
TF4tU8sp7wbPK+Ykk+XZAuu+5/Vnl/FYsF3ge7RWKE7b18xrwwZOWzeoKAL5QV0S9bsSnBhd8VlZ
Miq3BTJBVcjuZz9/1zrO01ykh9nnhry1bvkVp7V6ELTzAPtcLMNTX6UP3fD5tvFrfFYVwAT3Kggv
KowsfXmU0FlzwvoUZCaiF93witu6vMimwsbmpo13mssG5HLlk2TidHv2mnVRC9LlZk9t6MB1O0bf
lGH43Z7mfQujUoGE4TaN2ZAj1ZCKMrKZR04lL9HBu82mJm6N5avVaOa6mUs3HMUIz5LVqUEqULxJ
g+AogXDet0DXn34Rxzp0C32vQ7Q25/STzO3D3JB92TC1Cp2HzdL3jgunQks+I+9m8A+vg6lCpttZ
xWVHUC2MPUEcBU2n5ZjLMT3xOTOJB+tGV1yW555tbyme/6WgD/bif3G75tvtFddtquKqvACqlrQw
SR+SwVBJBHkG+Tb48jGgweH2T+hmr9yzGaPDVKEPMLEAQ3LT6VS0qeHdoxta8VfWpTkbQ2dOcqf7
SnI0G0ueScNtqBlcrTH3eRuW/QpjrMfOQXNuOh3luJmI5jQLrxKACJ+HyIjDHhdUTvhsx5sUH7pw
ixjfBVT0Q7XcXFtW3iGHikRF7Z4cVj2WkI66vaeag/IP4fwLR52dxem6FPZey/AuKMuoXfr3yPUY
TEY3/PX/L4bPg3AO/NpG1CfB4v84tm9X/u72zHW7ev3/i6E7L0wJmKpxBoOLHOQZWVTlxe/bY2vi
G1fxUyBzWiTMEHZsVYEu4DB20/Z5lNXDuvlnG1nN2z+jWx3FZyevWhZnxHEwL+woVkRoc3oi2xrt
G17x16at294vsELQE/wOOMG5m8rHZV/nIqxS8Vmvg6QKkT7yTzJF+wpbf48MIitjs0/vFS2Y4d9b
DOMJvVDWUHSCgoFTyFNjz6fba6Oxnn9Lz8tARY6XYTeiZ2XN78uMHm8PrdlVtfBcuoDJWRN2NZvI
ryWvPnk+pKLGXcqDWBTlas1AtgI2EbiUV86nMp3ebGm+L9xTi81FJfzZtySy61UNQWx5Z8/bzqEV
b11oDlwISqnJRGDipQ06oNWw3rqtVJwVulnpCBAE7BCit0tPziLYBWXFWisOKj1rE8AmjEkQWMNh
yMLlBIGIL7ftRDdvxT3TsJQlThmAiFooutb+nU9MGsw6E1Rc03XcoqsEVhsQqBPK54eczRfQ+++7
rVUKj5QvIxQ+UGFevdyJiDWixOPS/3Yti0rfURUz6WwP7jPmOEzS4eIU7T4jVIk65rq327nFicUW
tN8K/33gmMotms1UiTqAp+45EYgCAKZID0PbgJS09n/cXhLNdqoKSmnFJiRsOV4zqx1XzDsOI2DE
ULi7Pbxu7tf/v7hJuWst2VKhQuvaLo2gVlYc8HbamT5U1ZOq3s5QXkYGJQXRlZimn2C+MNyfuokr
7jnnTdi6M4KXvuUTmDapcyC5MbDTja74Z7nOSBFAOzKZBHXjrCIysphrWhbdniouyqd+XWkPW3TC
nxPJ7kP22a24IW1yvQv+LTP+o6A0VD2ZwGiIK8gDEmkKkCssuvZbu/xmPDf8xuvL84+SUuNazSBq
/IZVNWfGwhNzDOauG/kalb2wx8EBNHHL4Evo3/hCgp7EabnsOl3+EVIaw3ra0CWPF1iaNUevcpwH
pA+rXVfRPwJIaduj6w1SZIlcw59Zk56zddoVqP8jgMT6kHmdj8dXMMgezGGpiIeQgE9s2HUK/CN/
1DSjZbMJc+d59pGR9NmBwe85YAIV8MRoKa2ZrQD5hih80NXJI8jU7py34qZhsYQjOA+QzWis33nR
1Ce3GUxlIZ0jKV5q+V3TrhsCANSH2mNnjx9TyF6ciMcfZL7vGAtU4JPn5cs2d2K6tm9YyNN2u4hX
/EBl5yjq1JOjh+gir/KDDKeTHYxvb2/p68fXP5JH6IoPoLuCOafbO1wVhfVz4/ucSIU7FWCKcnwL
0MrNe/DKLqbbvrAoUBGJnecPEt3q2M0VZQ7oQn5lHrufGhNuUHNwqVCndM3zDHxX14q8G0ahNyA/
tYv1CnupRLlhWm0Aa+IalXWI3JHVWUfi+abukdcfvIEKcPJYNXa0xsy7Gq8sbiGHvL7vubjreXoq
xC7VcXyE4qtbkWW+QBkx6az5XOS/J5aex8XkrLqPUJy1z0i5bukIm+S1G/FmiPqePK1r/zkcimO5
TIfbtq/ZZhXjVGx2V2wdDoVu5fUDYjGZlC7fBW0NVIRTyuach+41/xsgTZWTQ+M0l3o1SfTq5q7c
rd5Qci+HlmuCpgKQsqGGAGa2XSreIOq5nqIvLu60yWmIN16fpBC63ViQgPTGUK3RnDcqnGlpJfJf
o4SySB+ekNi4y0oSueW+TEygQpkWu8HMZdgmUgLH7Yn7HrpePXqP9lmM4ry9yysyuaRNaEebDrg4
P5SHreSdSbtQc0+pokYusgIjjF0kXLrBceJle4b2xfooR9sDoikghsv2T8rxlchSxTOlnpP6oHQZ
kDdxq+qhq0Fcfj+A25rxqCZbny8RFXZvk4gOxFnvx9ROl0c3GFnoHoTgHV8i0ONM2ZNvtTN6FMkI
YjPIC471ewqFS3HYiKjSPFor6LjmkVPPE5+jtGo4Qm9nW3uQf8h8XJZ7t3DSmsRhh+aB76SSJf/Q
1yj83IfcI5CcriRw0LtejoFaqwW558DCEREMT/s5luWUnSDItysREKjVWpEvjWDFguc0FBajiaDV
7eqXu0xPLdXKfs3XLr2mizLcdQ5o5d7TbLR2ZQL+0WzwmTuEpQcwlxPkd17oCNAO2rtkFf1ArdCO
EhXadEQWtli4jU7ACgRgWfvgQblo19r4yoUxTZW35D0UJ9oxX6v3A4oP/SXwXQQdO34ADS7XU/jF
gbjVpbei/GAnY5tfWvDmRujVNSk2vHqUY3DlUHGKcuFZj3YoCTUkqxmfit43bOs1wfqPl2No5WFd
kyHl8K4B2vBozMkHO3FJFpNpPnftcvLnJYtdNkC6x0RYHGh+UAkMuN+3ZUCr4b6a6JOTZselo2dv
3o7NIt4TUrz3y51kYH9oY1/sSZYjm+Jkwkn8+kMJIQrovhoCV81HqGkxZNpJJSDGnnBnuqvDZzrd
y+7bmMooq8sDdwy11VevQuqrCTKncO1wEfgAhqYD51c3Ha3052171XDnolT4t8FWaTfZBW0cNDaO
x3wDnAOYiPRXgAoub75mw5eqeJ6G/27/msaA1ZxZOaG1aSwH/Bj93YBEE51mBr/TLdH1/y/2OLd6
HEVQp048+nuyrdjK4oyaQGW6aStO7ZaD52ZAaCVZA/k0ZOMmtzNEObqhFZd2SSNwPfROUgRDHNLs
WDB/zz0Aq1Fc2gJaZ1xGnBZgP5JxHWYzcFJiz0GKwVX3tUvQzU8Eg/cCgV8F9KFJ+lq3JMoZbYc8
nboyBAO//bjKLM4hJnXb/F43Eqay2rZsog6rhYue/8/ddmwH9MPKPVE8ZSqtbd4iOyb8xk0mFq0h
gD9tHDqf981b8dGgRnNHuVp2ko/ndDpYxWWRx31DKwG8NVdojmJYkhWkDplbROn6VJmkzV4/HpnK
amt1NvoYa/hNkD6k2RfRfrH801Xpppy/Mflr3xcozplRH6vuZU4Szs8AXE3NaQgNQfx1ff+9FJmq
D56LNA2K0CFJM3X3af+LZ8lVboJPOWq3H25P/3VrR0z898HlgP6eCG+jicPG42DXX9fOBCx69YkA
k1R8tC3HBQBS+Ggjn4vlsqGzhUGT19QQq5u54qdWY9U0c7Dw/XqqurNn0mzQjKsmxyq6dIQMNrgO
Jr9E9xsZItcPn28vt+YIUBNkou9rF41oDjrKP4xuPPvPfma4gnTzVrzUpa2VhwRDD9Z06Il3JJ0J
Na0b+vr/F7dbxi0bqV/cbs1yD5k0Nl5ur4bGwNUUk1vaNhMBpszbJy84p+QZCtcQxphNNQ+NCapZ
pky0Iwhp8AN9g2uCf1hwpE93ATU4qG54xcJZR3AFkRmBUXocHLRW4Qlf4jVo4kz6E/6+cgKoPXRg
SA23akBHs3U/n/q75jRf1reQujqOsTjvgsxQpmaXKEeSsnKwuw77SMR9gGR5ZcLt6r5AzS6t/VIV
zoQv4J/GB3LMkuAB+gv8zonbw3oZPcPVqrEktY8uA2tVO7s1agl2c5ktPwbGf4pkK84CqIKuMDXf
6n5Hua+2UPZ27lTAp1ZDBAXwrPiUZgTibCBZ+nLbKTRHhJp4Sgdn80cfNmtv+eMKTuVmKOJ6NCEC
NTarJp7ABV3XNfYkseo3a//JlT248x6C+dPt2WuOClVKu6wni3dgFQdlD38aqjUO6D6+ZqamnDDx
svDsmkFxoIhnKRCzeqd9s1Yc2QLnMePeaic+6AjIF1ruXA3ljpKsWcayxmu2De4HH83Om6nnXrON
asNcjfIWGm7Ql0qG992aZM5/rjgMZF80qTK92hPzhbVOLPHFu15CHfDnYKq1al58TCV6rSgKrc00
XEM+HjXhmQaPEueB9dVHYFnI7c6f78r85+2NfT2vwP5hfrXsPmztzb40Xn2osy9Nwd5lQXNkjotb
Hb3IqOA5q+Fy19j+PxywdWlBc2Ozk5799D1wGAqT6phuZOUC9rhX2SFonpKyhKBEROWekjplagNd
t9YdHcEZlQALO0SkIMehmz7eXnrNUanqZ3dirFK5dNCpy1x0ghzCJhlKO3LEaTPxRumcQHFbLqUD
Os0Ohw3o50BDs/4Q48kdDWkP3aIrzkuryiqkVyKyr+NhOQ3DrrcrUzvn0tnpJcvhuvaYHqSc49Ek
jqCZ8T+Nc0Fg90EW4upA+0fb26dmX6mLMrVxzgMc2O0dLAYrP3PytmZr5PNo2g4ohRvucM3Fp5K6
ZmnuWritAShv/ZNfdG/DpT2nFi93jn/93RdRrGPNgWc3WPdG3KEuHTV+HBCTh2pMUW2XQxrFhqIU
d5JxOov0Q+5+ABI+m063fUm3sd7fU5eemKuhRm/92KX3Yg3vmspEHKs5IVVW12FpUMDMcKtmzRNF
1nuAlEBIsqOQ6Ylux7xdD5bIDAGz7jsUh12IS5vZ9kDtJH+IOn030fDzvhVSnNWdLZ42eLYl5RI8
SdS54jbjO5+EajGmbRqGy6peLq3lH6dm+R3K4f3teWukd5hai3G4h0VowXJbPhTfvdN0zg/9Rb7d
3k2H/NI/pkduWCGNhap1ma4nNAwWrH3an8LxEa1JDke+ghlCBs3Wqo1zNA/bqbNw9tAlvO+q9D6z
dz6a1bJMmdLaG2fM3N/eUv/rivRHue+MVxvmatZIKqur2QgPZBLjz6ZzPhl29uqcrzze1Ha5Mt/S
OS8yXK6PwbvsMpytY3oZvrCInPpzeGgNj2jdwrt/nw19K6DsCN67xCI+uIfpsVxNQsi6oRV3tTd3
Fn0T2pdg+84F/QZ6FdNhrAsDVWrXkpa1zFrqJFs9HGT2xRrTO1GjEOkRaC3QaHKiQCzRlP+4vR2a
20XtoHOcrkzJKICUI+FdmE9v6yG/5yU73h5ek2tUu+gCXoqAoQCdCG96qPtftWii1P9OtywheTSY
ysJ/QPevGJXaShfIpWop6p4Jm6vIg+paUDqxoD+FRN43WE65zCLPriJR3oniuUdPPm1RKGd51MhL
gfzb7c/VHCaq+nZe2XY6cIclefBxzL9O/plNyTy/uz26xu7UjjsU8G1/6wCzpc4aVRT55rB/u2/o
60++CALY2lskg5rdZd7cIs4l5OzFUn7cN7hyTfs0SHmw2g6eNj+zyo9kt6u9lDJVbDtA1RWZYFgv
FMdG+ZMWcbb8vD3pP80Wr5mU4uWl6D2nLfrp3n1s7lj8bXhEGSiWp/pD8sQP2cEUIuk8ULmiQRa8
OkOFSCPsHyu3jobttNU7B1db7iTQqiOy8E7ilhew04DteJ4NtWmNNar9dlsLACW6MfAOmO5t6xsB
C7Fh5a9H9Csrr7bZ8RUNGU25ImV7dE4sLk/jj/6ynacDO9mXbV9tEl0vf5t8OBUbVIVS5JyvdF9Z
lLNnmxk8VXMOqPyuY7CSfuEACUtWfVjG9bcrIKPL+rQA3UJtyrppLEcV3YaCctMEA86DdG0jKf2T
0xdRYewu0Q2vuO1QjVk9TGt3HyJL7HpfLSD668p0VOpGv27+ixOnbHHvVCPci6JLM7sTTRE11vvb
FqQzTcV1WcMl6W2EL+CpjUo//9BvpsBUN7Tira3HcXo5eC0ttIjIRlGZM7UJaoZWu+xIlwNyBcxt
wsFMkzpzXGRLvGtB1C47nC7UdUFMnth1dkDjl9ubOD90k76mOV5s4yYny2sW3HjuWMWicmK+zYfb
k9bEDv802C1gsOMMEVwr3cNaPddlBuQ3xBcoi9zgZ1mZOoc1pqi22xGXtXhKIkGFdocIrQ5z+7Nq
TZSFmoekCj1ynU6OrB+Xy9TK5jBV4nc98wNfx0+raKwDlBTmuE+Rbi6qnRVGFZBExtDOV4IImzaP
Ynjy7IvrXei470WjYpJCAG47seLc9AYvxgVwzjqTDptuIxS/7UneO7kEZ1jnAe0CAhx+RzJT88PV
Il+5Vf5E3C8s1U+LYp0c207mwL2ELD2w+pvwxsOS2vESZobV0XyCij1yqMtJeL1VKEABzilbTyw4
3fYH3dBXP3nxAcyvZj5v3XTv1282N+6y95YJdqvxYhVu5HdW7c3I1SSecI91nZ/qfheRA2UquGgg
HavDkrlJ5p4n57kRH/etxnWVXqwGWBW7xs+xnb7z4HbvnRlF6W4XSRImfV2nF4PLxebTsm3dfbBs
kYXjJ0A7yL55K7dqWI3B4na5m5DwiRRv6/KhMbUmaKIOFVpEymzpKXdZIqv/KhS6x6/z9kbwfTkB
FVsE1YTKoTZepmher6E4KoipPUZzRKqa2ba/iGq6vkFn0dxzsdxBp/LIFvschiLmUL3fwP5RjvWu
y5CqeKOpq2sw+3PnksJNB3c+sXxfIg+Jo7/tZgBNCZ/WEXkT+iDTKs6azXAZvu78VNXQHmo3qChD
rEfW4rIG9UV65Dimy3mPVQJj//fEee9OE5Ikf/K06/SuXA4NM2DpNLVuquKN8jp3JcSTYPGP0zG7
OBf0tD/UD+uhPjTGav3rJxhVmchZt6Q1Rbh6X0G6jQzVsbZNjIevuxVV8UYyq/4fTcr1zUzuFlBX
z967Gk+122uvm7oSCc/uaqdS4I2WI8yx7iZTBkxnMsptCgqUtGEzOluFk0U++Z6NXRQOBpob3aSV
ONjL3YDIFJvaVc/UfmfUf9KMq8KM1q4p8m7D8Th1VYyqPEDVluH+fP2YoSrIaGgA014XDG0nBaww
O9MzJJIuwXHXNqoE5KM7WCTvKNBAnB0d/pka+8I1G6k24kEeLO1FAY4MfyTH8MqGbM+PKTWRaOnW
5fqzLy67vgLLyhbC971yiH1QCtntE5DN0VQusQsRhVr+Wr19ZqN25gVeYBd+gD2obRTn3SjsTM95
Tb6GqqipcQu7vB2n6T68UCdyTl4Ve6fmUJ7CeCkv239ePJ6zg0kgSWenitP2Q7mNjnQ6dBbOEM1b
j+XADBetbrsVv82adnZaH5eIGzw14SlfvlXzruiUqsApqDPMc9XjHShF/2111+fJBkTHHr/vcgEV
MpWNEgT5awH2KOsHX9pDJizDnf168A7R879tdJqz3FsqhAi9M52H/ItteW/DbHwMOTnbzNQ3p1l5
FS7FtpA7ckQYnM7fRUYj2vzXI+e+b3GUKzb0V9myzgaNQd3HMqxOwhkO+4ZWPLho10FUV6/ibXXf
OSiV5avh0NTYuYqLmmzRgPAn2MDOWJzsMjhAbenu9qw1NT6ojP29qbZVgCXRwbRlLI9uXB3KA/Wj
VkYkkoc+6uPm0TJhIv48fv99/kEr6u8fszJRuYONC0sM6dnrzqz70lWfN3JX2R/48txsX9LxQ2W9
d4M3PvEMZqtbPcWVy7Uta+Z6SL9emyse3XLnrii3b+pS2YkKWSgIJj0N8wQhAcvgwxofUBFU7QAS
dp7jGtvaD9CkjForIeXX2zuuG1vxYr9ZOUp/5ZWNcIsooEADOGjxOLzcHl5TPANm8+899spQTiE6
d5OidJvIteXb1vPuQNQS0SU7BPC3ilgQL2+XSLjpLrAQ0EJ//ygVU1v1vo/r029kNEk5RvUy/bz9
SRoDUrFTFgEV9swLeHb+SJ2PNfl4e9zrir/iDapetsxGFC1djNvlEHzKumhpu9iqWMxLeay7x3z1
Daaq23PFyXvXTkkd5uCyEtYbZvURVHjfuJmJdeK6yq99iOLWomvcjjJ4Qrh8TvNfYfupax6zfVgn
yhT/rYe66UKQ3yapCLOoIdYnN7MN94HmSmOKD7sZ8rHMRQLcy49dczd7BWqSX/OxPop9hWqqQqqg
j7L16BHE8eM2h20dwfbx7rb9aHZVhVTNJO1qmPt0D06oaT5a8hvP9h0SKqQqbAsR2hQG06TBUy/E
OaPsbcNNkGiNR6lwKnCLteW2wl1RE+jjaunriDqb4a2rW5br/1+E0gQcn1XVlACmj3esqKJivFt3
ptqpiqWSbmsX4ewjOhl/DOMQ08k2XFO6y1GVyXZBx5GRAdu5JunZPZaoQEbZw3rqoxYvpDTefu0z
G8Vb2wD4XMe77m3xnUGeXORfmvXL7bF1G6v46kiaKZQi3BKWDxH+OgTG1LFuWxVXXaDqK5aA2cnC
WNSRAtzpUPhrTVkjzfAqjkpYgpZ5io1lM4cMZHGQ1o+OmDQyNSekiqRal2mY8vQ6eWTSWv6rYOHT
BCLjaTaplGgekCqEyhHMG+oehRq7kOcF1RkoKzpeEVPKL3V+9PwlDvL+eHubdZ9z/f8LFxvQTTIF
AouVT2enBR9QdmrW84D2z9vja8xIRVUtgytBwYzzQXhRs14q09tCN+71/y/m7TVuNeUl5o0rHdkY
gTyPMCTvdEMrVyzzehesd113v/qHwTpbzmnfUije6kIRgjcO1NpY7UWpyI/QijfE/jqTV5wVxNpL
SXuyXMYtfQbnRFSjPjXbJhVx3YooDls65eQu64J0pvUjC7qYFKbIWzNxFS81FtRd+jmYEpK9E82v
gVy2aZ/lqVgpyuk2eXmPbQxqEN2S8zyYRMc066HCo8ZtnugANfAE0oylOPqm1KhuNRRnlNVYzx3K
v+gv8o9ivucbsiyBKULSZY7/ATyVYyoYuW4jwBNJc8pP9Oi8Q1bqBFqhk6nRS3OiqFrXNZCCQYNm
/oQRINqt3xl4Trh3oOn7226kCfRUkWsvG4k3Ewf5HHpy8zJyrTsZvPG6OAsyg+loV0px1d6y7LXb
sFLziST8wo/1mdz1/5FTfcpOmyEy01mR4rQptcLK9ezhHvRXnxyAc6PJlSbko86UFJdtuZz9cfYB
Ji4mvBPoRyjdxC13DJGZZu4qEGrqQNrljsJPnPHd7ODOcArDUfaHZ/mVJ4gKhBqQ0aQ1xOrQi8je
bScSr4/Nw3okMUtY3J7ZYT3xAvCiCFDab+tnk9lqFkxFSQkCbtkUIJ37oPw8Fyd27TtYDKulG1vx
665ogm0AHDBhfRVx+XWcQFy5Gd60Gn9QwVHeDB1v6cCMysqOqo5Bk4DFzVieF/Z5bEOD1+k+4WoI
L+7bcixbto3YFWafWxcsQWcksHY5tMpKHmDVm6bGgVGmibAP2/ypsh5yOx6MEDjNkaTKYBOJhLwz
leP9kq1PgjYPQZ8fVnu8o90+OWnqKs682AMUHIdwudhB8XNkconWeWdxSGUkx7M5bV2gGu8tsZyK
oTuLxoQ30myrCpIKyizvBwrLLFsRjZInzM8/WTn/cHtrdcMrGaqC5+D9oDiry1UcG1pH/sCQ8jSp
g+mGv7rEC6Oc28Fd1ym0E87HQ+GvMePLpfKtw77ZK25rj22dUYGqNh/RiBRyOUVD1XVHtlqmYpEu
aauCpagFxPvEAOYVzqGpYxIPMRSCL/UX/oAnixuJuIlLw7tUt1yKD3cjtAXKFstVho/ACDrD+9JE
bqnxMBUjZbNqanjrTEgHV85xamv74DtQnQxTEJdmPTflnTVvIxUtNYX4BloF9sXL3qc9WCrI5zr9
1vs2aD1+2NUXaxgMi6XdGcWj8y7FUg3I6bmzexj7xzov4CHP9nJZULa2yBZBpAgV4DIi4xK143++
/3kr3t42Pc2hrqKrZrsq/TBjcHmbfJReeLc49lsH+hVNWd/NEHy7/TOa5VThVXnb9NKX0KYO3Qk3
kxN+safsnCNkCKr8DsmdjyP3jta8i9Oe0n84nryikHVJB1RV7IhW/NB2ueFTrkb8StigYq4q0MD1
o42y/1adJHsITH2UulhQRVx5cwXVDHSXJh7aveRyV3l+xNBC1X8rxupOzD+s4Un+6ub0skIs7Pa+
aNxJZUafp2FmfQ7bK2YPwt4Jnz+Q/P24mDJUmny1CshapV3b3bB09xuv47qdPge8Pm/LCiUvYJ5x
vSR9tp5vf4tuY7y/D2mes04I7Ewyut19V9hRQ13DAa0bWgnTc/AuTsgtAGlKvnInj61FRLcnrTkq
VXRW0YQCHdvcTkBIdBpFGJVWdfY3E6Wr7nBRMVrL1pXbJJAWYR9LLPidh2Jd/QjYvGyj9QCdwoP5
2H99lYgK0PJLh0oKerUkZ+eqeRta+7B3RIVnUWspOxlg4FF8qLpnf30jd9HFUqLis8aVEsudEBMS
b0iAyT+XG6g/h13SSRheudmrsvFAsY+bfSQuDnUSAyhusBzdal8t6kVMknVsJBPiBfCcENSC3LaP
fOHtq3oTFZdVhlXRQCII6wJaEL/yDta6L7FJVFxWT1OCIhZCQb61jxBKTlywgtiiOJeW/HTbq16/
bohKA+XhdSKzwHKSBRxcbe0c3eGTAJM/8wCJKaNsDOLcM3E/6zZCub/7NXCK3PXtCwMH5uyXd9lm
wia9fnySUHlcb2L1ZFfDfEB+Gw3eIx2Wh778kq3eAUrrlzJsDPeA5htU+BbY7ENWkQDF0K347qe2
BHEsIujbu6H5ChXAlfMqbIdta+8hRpkdOmt4K/z+0BUpIvVSHGBoPJLevkIRUfFcFLSeS1eBO1zQ
MI2WQv4mY206rnXrpPgzabLWmgXuGNf7MNtf7W3XqxdPFcWZAw/d/Ov1GKL+cRBIktWAVwym19fr
1zxR4Vt2Z1HLcwakxevQQqli7g61PS3vlmJ+3Bxev7m90a+uDliDr+744khaFtuuPIeLBNiAd5v/
RBbfkNh4NUzFyMr7zg5FAwoksLfPoJ6PNntpoiId/svX4UexSIiDii7YE9/hp5S3XmblTVkUdZ/M
IbpWosCb/E9T4YU7h1csqGjbIUupHBN/DsoD5AqapGRyM4z+ajiBySt21P9RCebZlGRZ2UScZ+gH
9VqwQQeFifZRt8nX/7/Y5MBuQ8+1B7C3yzaMSNeKUxPMs2GjXz0r8AFKEAc9R5d20yKSStSUHjPh
Feshc/O1iQlryg8jVi04ez6r6mhrcbAYWEw0C6d2zsvVh/jalUPa76sQMtrpcMoysKQXg+m+1nyZ
2j8/2OnkhiO4+62iXr8FdEbRx7Wqu9EJWOxvFJD2Pn/TLpmpPUq3UUrQypZlyGcbllYgLjv+j7Pr
6rEbZ5a/iIAokQqvCidO9Njr8CLYu2tFKudff0sGLjAfd3gInNcBhkdsdjdDV1cRBoovgC3v6g/B
Qkm7XkvKuHPTbbiwspz9tXbtl8be8nvAORhd3vjYyGu3BHU1Bdn+xYEbPC1mw8LbeUqRTWR8hVmi
bg4oDcTqTSDbk+kU44LNICYYmF47BxOA4+fbv6RYAxlvsQzooanror2sdrZFiMT0s6C00wTLh2nd
gWDI/4aiMaAkX3dgD4dkZlTH02tezcJfQdonkurb7RkoAkPGXXQUbb0gGoCGIDhqgwwNdiEl2T9l
T3QNXqpfkHJWNmRNas/VeCkgin2trKGPWrrOp8Ipf9+eg8pOUsoSZlqSaeDDhRB63pK9amnOUeKi
abu8740QiyFlLmeoN1Gl/e6y5tmhn8w1/roVOoycypGkYCau0/Urg0pPhVXgaw9tpzS6zzpSJFtF
7aRranSXhYwTwB3uZq/zX4UpxGAFTTaM9e90R/e/3v451XJLoW17Vb9SMDtdnDy7NHkats5wbbJM
swMqDMUkQ6WbuTnVlMFQ1vrizB6KCFQztOLLmWQoJuyNN2U7XEpjyY5jH+fHJgfHB+8r5t82jurr
JeMYXepuFauHi8EacNJXzwmex24PrQgCuQJukzYuoDs/XESfn41iyCAh6Z6Nmj9trql751N8v1wL
r+wUJ5pp7S4E/OGf8rkwkZPyVjMF1ehSvsvLvjPxPjJe8r6N8XbRzm0VZCvRaYSpxt9N9+5oI7qh
HOsVOyavxHDJC8MIbWC/71tbuSoe29DWKXYtrBEKYSfm8CGcGtPUhJXq2/e/v/v2eWzzBlnOPnMn
rj+TKo9bf6pT8ek+75Gy2+AtoD0V2Gq41dSXtu2qA0DZKQpcixk0Tv/r9s8oQkwmBsnGhWb7y8Zl
h20dXJJU4UL6U5Wtdy6CFMObBTmveUYebaZu8fN8Q6dJttx3/7Gk6CUexFmnEYPT1oxqR7xk46A5
ECmiV66Dt12zFvUA6S1nhhTZyB8Tp/0ybdWrMHSc6woPkuvhIslnJ+kha1/2iXHIwA9wxduY7gqq
Gl2O3dod+USwB/c5Cza7fkmErmFONbQUtl1RxkucFhg67rPPZS2KwUf3MtWYXjX87qvvIov2jjsm
noMdZTIHn7TpU2/amrEVJ1GZCmROcZta4xT3tRGNFH18Jqj9DU4bejG5zKl1X/TKlW/Q7YKTgcL4
YiwiaJU+mEbyfY7jHw5qTXdFrlz6zrJyawyAri/dZB7F5PrCRHUxvquz23Hlsjet074EBedwqW1v
CookHX5AUrt5u/3xqiWWAneoKHqwR95elkksx6qgRRSbm2bXUuQ0ufRt0c5du5W1F4GbJTHnS8/L
Q8Hz+5KOzBFiG11bs77BfbyYQsriYE3b8LZZVF8uxaxXUQvFIdzCmhrnnap4cmZy9ET/5fbwipwm
E4UU9pqwlrrtBVWDyp8gxw30wRPz0t/zpKPxUKysXPaeppE2Q8K7SwKxxccV3D5gDHK8TrPrfly0
c9w/dZd3yWFLZ2wpJfgOh24NzOaFUDwvZz8aZ3gFjCWi9NUwf9XjeMDj6tGd7tzG5DJ4OlQlTbfF
vJTJ+kZKVzx0SWPf9xYi174r1xin3sbWBQoq4Vt4OwpzB8pa9mro2jAVjyFU2oZBfp1k7s6j3rD1
G8uh8DGa3bVj7vbsQGQBKdCEOXND/Lztaio3kAKcbNsCjVDoj/WNea3dngPCnui6xRR+LBe3HadI
p9jABjEbj9X2a6TZRYjXIdVtQH+s8p+Ss+PK1WyRZcYwGbtKWNqzc7G2oB/OxiMfyCUzmlO6ZRCj
EUXYuywak9WOTFJHdxlOrnbP4LZO2onimcesn5yiPHRC9xKqMpu0bVftNHRbg9MSSc0DtsCxN8AP
9NMcNC8XHvbnj6y2Z7V3obkmzmqNeY69dehoBEb03309H3t3o/5C6HWqRxGkXnuwIfB6n7F273v3
izjN0zleUEgEmML0e1BjBHPVne4bXD6Bu1xUzobjmZ164hO1a/cnipeD5m6rCBCZg6Sex24shxQS
w+JpbssIF93jfd8thXqSG+YqCC7kTUoizu0wL1/uG1kK6nyZvWFrveGSTu1jkeYvSafrW/7YNx25
lO1ay5ISkeO4HXtopj+tBki/xds0aRbz453VkSvaUAkpFmOwe0idufYnt7K7Q96B8An4Jk3GU/2C
vHe7fV4SvN4AcfM7WXHiy+wn0Wd3ERQ6jlzYXpa5dvoKBmKA8ljsx8TnHab05Z6VdWTqEepkJR1i
dDAgSy+Rt5o48lWVppn+Y1d35NJ2agoXvUzY3tIqeaLDYPrOvNz3RuTIxe0ytYrNTPG0nJrTX9aw
fbbGLDRdN7xtGNWqmv+bYbJyraaUoRM3z+oLE2NQWuRz5WWaBPbxdcSRNY4mToChWQ1sNA4LEnoW
2RPmE2xL2Ou4v1UzkII2bVdvmxMTYp0tf47tp6kRzyy960HckcvY9pZmBjpv4ZXJFI65GSwMfYJl
6YbjzH/dXgKF+8jV7KxfeLNBVupibkZ22LhRH7KV6VjjVaNLYRtDSLdZTeAbl244l13/hJLRXTc0
FFX+13f6OdkYM/BAjYrvmW2u37jJZ2/RQe4UKVMuYa9bWYitgmt6GT/PTnrKOHkARe+htHX3EZVx
9r+/219JkosUZxGQKc2dFXiTlURzqbsjKxxT5iGhm81ANYeOZMKao5fkhzatXlA1uC/ryNpNc9c2
VlkTvF26ya+kaqD5jhrHfS4pbbGUDhzav5DxAfL5r2EBw5GVJ5pTlMosUryW0F91V4FlNVJxXqrP
q9V9tomuEqcYXWYeMePSca1smi69KB/tFFrpcQLghk5WRjW8KzkM6+I2W3af5PYE3eSl9fnaHaDS
Fd22vOoHpHDNO0cQXvWosbrNVzENwAt47ctWop/q9g8oXF6WBKcbS/gKuniQxa84rhaNF5Sp8Xrf
4Pus3sUT+lAmtyF4ba0La/hJi8X6t2fDeJ/HyxQkVZUOZZ1ibY2aFL63tn0ooAWlyWYqw0jHYVQ6
mxwMptB5t+csEo0njtX+8HfbMoqNUGYd4VNdjm4H8Y4pX040zl+m+AwwxdM8l42fLqPmpq2ahBS4
HhS+cYTHfluuw9lpxMNgGMfbM1ANLcUt1MOGup2wz2aO04AUfG78L7dHVthGRvnYedcYIG4HnTkq
nJW3HT0H+BLzvK0cQJzF1Ozlqp+RYtehgzewfEPsokQlHOfNm72vi2GdwQP4mzj14fZsFHaS4T5l
PgJJVyJFJKIdQwAhedSxSlfzUeQHmWQEBQGeViuE3DJBj7zn58Xd3vL8rqZnx5HhPk6FmrNbcJxF
+vUvviLxA0CjSfwqw+x/f5ccVsa6CozM2A83Lw/s2H0odtKF21ZXHBZkmA93U8uF5tl0qcv2ubO8
wTfn7mszptDQIpUmd6o8yPzfGbAGnLc5B5u3nVg7+rw7kMb8Yg/lhRLx1lmVJo2qFlmK4s7LaJGR
vL+UTs98hyZ/o3IogPZguucy1VpIwUzcknqNNQFGwul1SdsXx8jC2yuh+HgZC7OOIIKeK9BbzYu4
eCs0xDzvJ7V1HKGKL5cBMFDzHrYuLoBXMOtnb7QSf4jF99ufrhp7X/d3HupmHZ6mYobggkTwsUgY
PQ5OnGpcVDW6dFw2rKqvXAv+Dyqx74znhd9XvSa2FO7P98V49+UTej2M1cLWONv0uuXsAGW9S+/a
vt0IzbqqPn//+7ufMK1t9NwYx9mSuz8EHN93yaxhulONLe29eA5Y+jLD7piZ9pFyMeMs694H4HBk
BadNJIbINqxqz9mvjuQ8sF0oEd/nMlKollYmXBx2cIOwAAevzepX3w06YXNVKElRWphzQgWoO/dH
2UtJoBKe888s55oVVaQzmW4kFX1r1GbTQ6TkJ22TgG7zEe+bQcFLyKjrkqZibWXakdiOl7TqYSHB
aP4LYFX+aWvnO00kU46AiI4AAUsnaFjb42Nfj9zvnT6PMmLqOh1VE5Dilm1LbidknS8MojEdGqhM
78dt51Gsr0wxkixgTCExTFOBWnOb0oBjg/FFk2peX1Rfvv/9Xci6NV5dGHj4LwBt8sD1huLFGiAM
esfXc0uuVMXcy9zKzMDfuTUhnfq3vhvDcdHJinxcpMD4UlIgHk+Hzom3y8jHaJu7F8bcgCRlyCCv
jnfNC1mTcLWr5zI2vhl8/HR7Wh+mUvystMlXxcp7oMjQa9qdVvswD99n9slo7oK5YngpYTTt2s+i
GdFJUifBVi/hYOv6Rj50JwwtpQvLM1GMWkvjGld/Tf/U2XUpNUv9oSNxSy5IlXZl82k2p+vaZ/X4
594bONk26CDgCpvL9ajN4qmbZPnO4S5CF5pDeROfF0je165OS/uP2/yneoM5SJu7gyREO6+br/Rt
Cvm3NGiDNCyC2gKLyE6OoVO6Us1FSheZnbHeq8HvY2Bf8AEDdwJzAXwhndbfluVqVkSx1nKfJdg4
tzYlDP0dg3tNvfWZerg/lfxwVxDIbZZxObedzbrtBORyHnGIaL26pClfbfTNHQFpcDXb58fGMuWy
iODx4th4Mr/G5RGnla45zi9zG92exIf7GzflmogdZ85EyDBfbfct657AQCXyY1Y90/Tf2z/w8SKY
cq9fg8JZxq1xuG7WpwzEGNMpp5q3DpVhJC9KuMncpUSaAK3waVzWEIjmFzYmgXB1XVQfB7Up10Q2
nBdp4uLrY9AXgdXQ0207f5Ai/w01Uy6IrFWGOinYka78bTuY0RSyIAU5QHF0IJu1BVYA3tvQ9Dst
6buiK9WUqyQ5JZBpb/P5ur7Gr8O5P4qgu8Yn20+f2CGPkoOlwd6ojCbtDluz1WaXYGqj9Urrf1Yd
C8f+CPGRyeRtIaEsN1gCbqD5l9Nf02K/17zMQ7AmPJza022H/RhdgpCQtggC+nA7aWCnITQC82eP
FGie7WcadP7wxdJcoxRhIRdNOABo3RJjLmOZgMX3se9Qyqs027Nq8N2A7840+1kvBTH8fDXaYBh/
W8mBj6+3raPIF3KjXxHPsej7friWTfM2mhB8q4yrA5Ee0RhBVU6ay86HMAJuymWTEg60kRYuBALH
S38sjtaRHcqLDnOsMtD+93cGqsA565XpOF170ftTfHB3HNH0+7aJFO4v9/1NhNqlnUz0QsXkc7uI
cJ4J7xtaOu6Jmg61vUdW4TrgEeVRZukeX1UWl4K2M5MkNUoMPR2683hEQj305+HY66Jq/8QPgteV
ghflksJKRozPjvVpO0BU4NpdAcsOjXA6kjAObltItbJS8ILbO55ZjVMSxyHYnuhfwlpRmBk1qU1B
nG/KtZOO/b+ZhnCOaHjeD0jNKQv2jP20S7IKzSu1ItnJJO4tNVm9mrBXN6/Bxq7ugI6/JyP5B8Jn
oaOlgVY4q8ziDj7mxRloZ1yH/uwx9Edq9mbVuPLeXKJParARYZVFAu6OgJq1miWmihzkSNG7JEaz
1g1MYz/mn61D75dhcUQ5Ihj8IYLc9BN49YI08j7fdinFJcuUayqpY5QJ9PfmK9pD4qMAXdya+yCk
2Anj4ki34IoAlAnes7qoWLEMe4DsQr/DiR9p1B11RTPFYUkursyJBda4FpNI1gpXB58nnm/uIH9N
xlZtm44U4IPLJoJKzXzFA8C5OkzX9Bc9GgfItJz4Ofl6ey1UbiWFd782bTrN/XSdre+iek63u64K
plxe4daQDaYo5uu2lrVfsAQdHWbn29l0vP3hqsQhN1M3cWXMboXlzcnjND5xGzz+beYv8YmzyHVe
svaHVx47ULHT9ZSQnwao/Zf79L9Mud4CwTJIsg+YXjF9Ycula/4CY+btiSlWRC62pLEHruxpworE
T2x+W3QlIkWQy1WWTdSgKIB+75XU/jh8abcjpJZ690uv6/5XOaxM6y6anJZtjRRVPiCVP2wn62kK
qp88aI5loItq5a9IW/bgFAvhJezjPm4HfthOJOgP4pzgfJ9pd70/sPYPdldb2r3XApzrFVRvruax
OywH+5I9Aa4YZlEaciTGImDP229Wg6F6PdGX2yuvSFhyMzLPy6ppC/xmfo6PCPhTE5HjcNSd0RSP
EabcjkxFIfJyxvg22FDy9KmCJFPHTtl8zdw5sLyXfADS87kcnwk6iXNb9/qkmJdcnBk3tNiz3aON
S3cuLsNpPrDDcHQ0RwiFY8vFmdIbHQNIETxu2WPiN9S6NhQ83AQI2ZQYgbWlmiOX4igkNyqT3hlW
O4b9aPKp4OBfORJDM7Qi6P/Tn8zqJmk9DG1ZD071shHNuH9acD7wY7lGk7ROMnreDD+GrCgJbGiM
dl1UG58TxwaD2efFO/bOwW1frL6Fcpl7WOLZb80mspa/8+JNkFMzfEqLx1kY+PPgz9lDGx9u+7tq
0vvf310a6rKod/j8dPV4cywq99TOuj4ela/LfcyZYcZp1q/wuSM7LqFzyJ/zr/zo+rvoFtQ4ovum
IKUJtnVr7KKJ7ZTUxepv7mweewKc532jSycAAgpm2rQl2A47O/OT2PvRbLq3PJXxpY2fVn1alo3b
nqp6L3+J+YGtrq4ZWzG4XOTJZzZO87oY19k4bhu4DTV7o+LMJZd1nHpxR5yBMW5ShIZZo0nlcZys
Z0dH468IcbmyYzY1pOJTfPgw2oG3FIeZdz56UTXfr7KLdIgvW3cBNMxtTtP8jQziUiXefdcDuaoz
VqAJpF7cnJYmA5q5ZqGN55z7vFymFelp3jdpmxjX1g3RD2LWmkOiyhzSVm47nWeYQOpercELx8Z+
y5LxTktLgVmVJUCiUGi9ugZ9Fvl2HsWP20Gp8kEpKFdS8CSz8NE5SyDWRJ8KOz2kDADs3rI0q6ly
Qyk4+yRhbtowsCsPX5LEF96/qadZS8Xnyw30ztAnlFtdfZqXaE2CvmE+c/1k/Oe2dVR3O7l3Ps0G
wBVHkCHEP6YwO7VHgCXQMLbfvOLA1N2NFJ4jU8qjdDmDSAm/0ke5GXbnhvotSABxZjJKPB0kYD85
DszPNd6kWA9Litu0mDK+2C4YkfF8wD+Zw2ORfbptMNXQ+9/fbYLFIppiWe3h6onvKbkaEOKx7sIu
clPmlueu8ARb1gFHfnEaCzNa49fbX62yvxS5RZMXxSTa5sRE8Vfr5KUPttW322OrLCKFbuvSjvZt
2l5FaRiHLa2csFkKx6+M+MvtX1A8BVlSCKdtNdTx3Dcnt0wOYK2kIoUmYRsy83dje37WUc3RVGUm
KY5ZbXTlCHHhEwTy/GSZDslgH27PQXGollvpIUyQEGeMm2sXe8fRMg+tM/2d5NtpruJjtzh+ydhf
ZOs1bqqYidxWbxaN4wqBCCC1GUFmOOrx5HF7Jor1lqnkxeZ2vbcm3ZUkXpy9Opk9OqFpZWb7fU4M
pjsSqmYgxfBq5KVnEMwgg74zKafPbSXuS9cyp3zbbTnnZr1cTfqdjE8g+grE8vdt66jWeZ/Ou/yw
rNVWk6pcwGJgCBuM9Q6Uqed1DvKtFYdZoC3YH0x3C1oz94LMc3UtLqqLttxubxkZ0AJDbuABe3rY
tQS6E/8hzmaYXka//HZ7eortSG64Hzg40bIEP7K0IQG+zjon89uoIyZQuZYU6HPbTvNSu8uVTF+n
7tUqIZ6sE5FR+ZMU2z3YtwAa29brwtfX2s2jNG/uSxtyr32L63ifJdl4Jd1y8GYjJIvmPqhaVLnP
HmopKUWTyHZFszL30xd+SsPhmpZ+fTZwM9JtmArj/Hlpfue1WdNCd8ncjTNeLOO7oyNwUSyo3Gzf
Vi6zkyVbrxTvFPWJkIeWa/Z41ZVRbrJvwJjIm5xv13QMrG80hERKVAQN922//rwXju8t3cggJoqf
IVONXzJexyhe/T7IIhKBsKfzY989pdF9Kh3mn6m+W4badsTSEfzQlP5atud5PJVMBwpXlb//uNi7
wcc+n1dawpX6yPrWP0EgJzRy33hbgiUCZOCt+tf5fDtJKL1WimOnAFFA1mzbdTnQgx3kB3G0G98J
psg+NMexDm//jsprpZAe6noygZfdrjO0/1yfUM1pSeG1MpIp7taqrDPcKhPjcXMPefyi1VT+s8d8
8MAjo5jw+sBqtjIsMasyUgdulg/7GcY23eJQiCwvftCtmLZvc8ud4aluysL5RshcFyUk0oTop+Nc
ZwaJsglXscvYJHNhBAw0ScWBpE27fGrKbkbjcG2D4477I6mISPy2JrSo8a9dTOtoaotyAc1avhq8
iVYv5/FXq237/ryOC491KG+VH8hwKsObctvmcDlAFoDuKA/OJ9Py2TO/VNF8iu+iC+CmzGGPTst8
mPaf8bowFRHX9Ykp/EvGTxVJi2alctmu5vyz3zq/vKsRGx+8/+C7UOy6vOJ9goHt8UtnRwJjr1pl
h/3c/ZGHSWd90bpZm7N5u1pv3gglrPFYBzhpgN/wXN4PcpF798HQYjC0G2/Y9F6r+qnSvdqqjC7l
jgx0hlZd4vMJf4z7KO41d1DVuFKyAJFkPhaN2K50Ctz4nHR3XX+ojE4bsg7qQWSF81ESFF3QTH/H
/L5DMJXRaa5rA7sskEhd49z1nwqd7MPHxsBd738dkEEgwUbBEkZeD0t+sRbNpvzx6ZfKDfqAfwKT
Rvs94AFwODUnBzXc9XTf8y39DxrNnTMWF/jsoaHrZdkyduWFITQfrzLK/vd3UbmlO9aNY/TSe5zT
k1dqPEQ1rhSQaEXhXb5Y+Or8AV0Xzr+3dz/FAYjKfPNOk8ej5+TbFZqLRyPqj9jQX8zPzHd9K2qO
m47bXJHGqdyg741uT9ykwKoebQi+0lN2XP/pojm0sLaT7l6pMpMUoNxmlAJ9jt18ePDE1djC++wk
Q81EXxa54WLg1PPd1y3sg+0UhzUgDK/WhUbpRYf7Uzym0f906bfpCF7iEnn9FbCMgJ6SaHklr+5p
Pm0vmtl8nN6pDEDjdmMZs7n/xqP7ZzG8iD/yoxEWhyRM7wsFGX7mxq259Al+JF4uYgpAPHrn1+9H
rncxZqKHZ5vRqXyF3vEYdWfrVBy31117MI/K430HAioj0IZ1tmM64lcq+zgnx1FX6//4YEjlbv3E
6tZFrASRTC4rDufGic/3WmZf73eWyccVdLgDVNxs2/EgtoDijoHznuFGoF5ql2PBVmP6NS0j6Y9L
kzefPFFMRRtYJZQBXgSeE8pPvSF2KrDba6WarLQRL3nstIyNy3WLu599lj8PRvFVJLoXKlVWcaV4
X/Nx8foVpzZ7RxXtiDvjjb7az/YB99rAuGvbpzJeDY33Xdt7wGg21A5K53vs/n3bPKrvlwFq6FsH
6WZWG8iKeyBu2O2GqPF3YEMS6hhvVElexqflbmz1dYPCyPT3NgbJqTq4ZxOV8p/klR2KgxfqEosi
/co9/2s5Zh4Yl41raT0U1TOjkcZOu7/89zxKZbQaKJ0Lu1lgp/lCDyxaTu7DGMawUxqlmgc9R/ET
+5zexU4LQWeeGg0KU317nu2J+GWeHs3UC7zSihamK8+rbCTt5J6xLungLMt12uLianZAKxgkvusV
icoANdNcU27kmITTtoHTZ8GUcM0aqL5bCuWy6vkyl6S7Cqc4EWfz01Qn563IEo4UxYlYnZhxt7uO
neXn3+z++9BqQlcVYTIora1WO/EIHhu96o+IVAIkj/15ezUPdUjCVgM0VRhHBqZNuAnTqYbdvfXv
1fsnzml42/NVA+/e+s4rnTUDacG2e2Xa5seUQkevSKq7COw5lXFnPbG3LI/pci3bz4NDfLMLN09H
CKRYVRl8VvbV2Exr2ePe8bpO56a6jrHGKqqhd2u9s0pTrqPlwSOvNdoXjCww3X9Fdp+fyw3+5rhW
oxB1f528E4dWbDeud44s7c487bu1KQRkaLc67CDgYFU6VgKVm0jBORYr6Fws27xifw2sOgvTrtJs
4aqhpeCsIIBEPAYhvLgr4/U4pKDs3PKe3MUEwamMFBNr0y9GFgPHPnq+RcwQxKCaT1dtfDJMzIun
Wawbbry8Pcdu5OEBHMRv4/Srt77ONhgbqsiKH+phDVZ2bnNdJ/Kfp+kPtisZNZZYDqDnZdFd02X+
WpLPoAeNJq841wzsjaQ5CgGFeKf4GnPzMBIaDLMdmoK8OXjQC9qRPFfVXX3LMK9UAnOa2Fn6Nu+v
nnOqKFzu6vK7oBxUxpmVNbcqM4c/E/qw5kDjasqcCo/jUnQP8VY6ZYKdZtzGNsgcItAI6mou0qoN
QUaJ5Ym9eNOcIArPe/MB+JJD98F+Zoe98UCn+qRIUDIVwGg3qJ12cOoaKguVASp4wC7r4K49gUvB
XnoDpej+7K9VVgHynALg1g13vhZxKdwdh9WQ70TIuE7oNUemozpXHK9keNgyOyVK4xiXdYd6eQAg
2aVuINZrlf+6bRaFzWWgGIQVionOMAuvvi/eEqwosLi/b4+tcEkZI7b24KlecxQVhYku8DUqSqJx
dlWOYlKAInUPZkPxsoCQR/t5iAbGHyRgfrkFa1iEenyzyj77399vmsIVRQMWBlQNPtW96y/ladHR
XqrGlkJ2s5utSgUuy8PS+Un3VOFlZLU/3Wd8+cQcV0PXWPhwwwtsLKouSFWLav6vQeiQ1isB+/uV
zsZlYvVTOuse0PfF+2ADYFKINqkz2syt8QwYl34CDhYIOK4vHSHhWJO7ZLI4ZVKocsiU4vyD0hXy
78SPqJDeZW8ZLoaCCxf2/iY4eI8OPzLj5fa4CieRYWJTsoA2uYenA9oT5H/z/l/S6I75u2E/MLgM
Dmu3GoCkFGOz4wa12ANU5s+2T4PpVV9ZVfiLjAjbto2jYwoP01NRgyMZHQG1BhGhSgKywkrOapEm
E0wOYsgp3JPA9ssNmY9WciPsAn1rn2oOUqBSz2j5HGMO21AfuniOtqaP7lteKUyXmBEIZnYIJ6s/
cD7nfmZ1D5WwP98eX/XpUrgKO+GkSVAk6Yf21Gb1w3anljGVwWFmOzc94xg6g/YM6b+thu1vOt9U
fbcUpm3WD15LDGDbepBIo5g6T84D9cR9CoCcyrAwF2pX69JACR1U5F77tq5PnfZioYhZGQOWTGBw
dxY0io/bSdhPy/ZY6GjaPhwa5wrJX4xuIm42b/MFzAyHxc6CBr1bgmkrDrt9/5MSML7kL3gBEW1v
pd3FoNMpjZ+H5KGIfzssDkXnhW3ywsfveKP2b3unajZSxmdGvjVJDH4g4Y1ha/5IDXJFA0x4e/QP
fQhzkXxoWzqWdqBNuphtdrJs2KktNKfJD4GRjiNn+0pA+KdpE+hM4NroAV5vucFklX4MRJYxvNmG
Lg4UFpLTP9v6jM+tCea83miCDGKZ4FzMDlmtY7BWzUR6KyncJMb8QO5lL07QCHIQQ/qPU9qP1Bqv
Tmb8BRkizX6jWA95KygaY/LyJcN6sHH0RZ59HZZas01+eFLGB+/2e3dO2zwrNjoXvHauV7/Y7XZF
ueZIGbjK+jy+srnSnDw/PKPgd/a5vfsdExopq0BH7mXrWyQ+Fx2b5nn1vEsRLxrfUi25FOI7XLhj
Cwg36dREvKJ+neFu2+kk0FUzkCK8WoQoLaufLzY1Hyuj9zuvP9XpGpVgM7wdeKoZSGFt0Lj2cAud
L3xjj5OzBVULBhMW33WHxiJIgR031VDmLegkISMOmexxpqR94MRB18XtCXx833UceXeAEjrwPhbk
jdCFEjjGCy2eiwx3gL9YXEWVV0dj8WPv74dDR6ZWzlcRIPK+YXaEMW8y7fM0pW0dVFNfeiEqmyBa
vT0vxdrLCGJgoelQluN8SZPsUg/CB73PpTassDF1esqqn9j//i5AMrR2GfYM94Jo76HdJr9s+K+Y
fxGJ0IS6wrtkEDEKDA3IYuv5MmVJ6rMi+dHa4xbWWa9pXFH9gBTjsQEepa1fUDWxnW8urw+WjdQO
QZnD7VVQpFwZLwyR4XFdYg+rsHTRYv5Vzk9QDg2axj4mzhFkqRovVi2FFOmJk4itHqb5MjTegbfk
kBfdmzcx32B3RqKs05WUFSUj+KguY0v+5dn0dW6Gey5UCEEpyDc03fVQUJ4vDm4NflraTjiNi45i
9UO8jOPIyGGPVJYpHIhREdIFVVMEI/tsTGNo20hWbjigQZ43jUazS7EQMpZ4atGGHY+YSpGVT51T
PHdr9mwN7M3MdOxyitQh44jB/jZOK7TRLy2lJCS041djMnVIDtXoUlCTouY9SboZ5KhkeuB1zh66
fKzvy0oynhidPAK8oDBPwrLn1eW+W86/bCv27aQ43g451QpIIY1CejYyE6GwkO659ZyId+OBQxCB
lTpmOUXW+HNLfZf4utQyAS3ET2Rtcyhm47ks/+lmEt03ASmWBy+2eEGwpU68zSBT2i6HORX0y7yA
zsEu+5+3f0a10NLOzUm7JEmHpahj8mU2RBc6WHjNwUZxRpMZEN15EP/H2XfsSK4zzT6RAIpGZiuV
66ppM67HbIQ5c2ZEeS9Revo/6rubvjzNIlCLRgO1oKRkJplMRkakHlAo546sqJT+rDt0zgeD/FQW
VEUSlNAWhzJ8hQ4jnqAkptArhgU8aOUpXyLIYNiowExjXxf1N9O8zRWtMrIs53V1GXiy+/QY0olb
TGRwIh23izbmZCMpRp9pcewAQaf+dpw6m2FMw2txDI4iOvZeAi7CpO3Vg+iT+RPLZTkdp2nx/97j
Q56OjktaFbrt3C7nyuuzCOLJL36tLGHwP1/57/nU0xFxK2HzICBPdx46FvUjqGSb4gApkshl/NQI
+dCXNF6n/hys4X35hg5GRhSMue+B6TRLk30x0w/owdoD5G35JJNDXX9/41CtW7d5WWDdQF9yFKIv
rQ7D3T0zAXKH/3/obQ05dVp3ASm0jEcRPrZMWXZnQyzrIGQA4UFlOhBMcv1CWROVxZdqqeMmfOCj
xe4mw2hrUVcin5AuBDQ3HyKLQoJZtrAYxhQHWm4BuaCgYS1WIlaJJ29bTxT/Hd+GMn//zT0dmZwF
MtxGQdS5AX/MMqgpYlT9c3tO309cPB2Y3ItuLZZhVWe5jfHs/VuVv/OZx+4Ebi4viNYFpFTTZLHT
+7Ps6WjlLhBoOrs+zK3z3eSHUQHRvq7vDpv/0qjBgr8xfZK2KoFwt+xKtajz1FQfHNJH6KeLxJxF
futFrAEFj/OlKWzC6KbJufrEm3gLs6VxRV8v52Couqd2nIIHT3q2RjrjAnV97Jvhm4QqNQGqdE4H
GqebinP2KuYD8+solelL6KNdBn1TYswtW4bpe7Qg76a6K4SH73H8JS5D91iSzpI1vR8mns5HCQnK
AaqmIIzpR7QWb/4J3caHNreFyfvnIE+HB081dGB5g4NcD3rzNsgO3dg8sGF7oCBOqJb1AyjJbSUJ
gyfrAGHozgpWhtiUpvoF+X3h/GnJL+G85LPt9spgLB0e3MnUbeiG5arw+gcv/N6L5lKtlj31/bsO
BLIWI149cJD2VOu5Z3nEeRWrghz9rIpxzI7cqotSVN9p6uwXnuzZiKYfgcaFvDjcXnVMH6cHTcnB
5QAM8blLIPG1ho4TETlVB0eNlszT5Axa3KxTkqJtulXnWT2xco68uQGzEo1dRmKnPAEFb1ltDPGi
Q4lr7jXVAjDUmfERkPTSVQ9LoUqLoUyja3l6V7MuWYN6hb5MewAY+uLy+7ShPJ3HslLMCVuaqXM+
oRN/FS8zs7X+mIyv7Yer2hJo7+CtC2eJ2uzToE5r93MdxMl3vy/MBqsxPEaHBMvVlz2Ei90zTz60
4vdKp2gVSTR1X3zyrHJLamLYTnR4cCO6JixWhMqAeykc/HZdOUZkJFHl/VM3wWF0/iS23dgw3TpI
WHmUFEleqnNbV3WUDM7fUMyW7zDEnI4LdhoJEc8uV6DGpMdEsiNxQTic2AimryvHO5m0jg7OUJdL
rseks+8spzIlx4FADuZKAzh5Nhoi01ToQe0tLAW74Xpu0yBqhIiXNDsMLu4JpRclYQFNwgvuES07
oclg2k6oNoV8iyFAqjW7lGO1Yyx7rkNnd3sNNM21FtoUJQMBCIg610FV7vnorjHKtN9uD26ylJbs
biFFW2mKCJTNly4HgoU8p3yJuJuBm22Ox+Zv4bSWDzHZSYv2YG2Y6tdyO4+D3NdOtl/qYdcu5X3D
6+BhvyMkGbsGdkrZRwapgGnt91tpI0MzvL2OGnaCRqGLrtnO/QD2iy6JZJA8jdOyvz0RhlnWCSup
qDuHp9iHSCtfQpcdfWLTUTC9ubaHTyiVQtL5Wv9wmofAmQ8d917G6l7DXB/7JvNc2tBZPQG7J87w
UhZs5yfdlQHjzmm9GuzN8GPiptlcQrgoV+4OHBtx2gAWuSWWmo1hOdIRxHyexpqRSqGusv1iEjoi
otuRrikjVIksn2CaWy2Cl2BwRzglTpQ0T3Z94/PD7NxZu/F0VsogBTvw6AfuuWP1LrsKkXunRNiC
1mQfLWiVKlcJ9cDl3PIBd6fXHc2N/GIX+D9uO77BO3VI8ZaPDZkCPMDPf6bOXyf4PKZ34SOhW3dN
CN74DvXbmVVV6J5rd7wsefGU5MLiN6bXvib8b4YOs5CFrMVrQ/36uLrqi0yKgyxs5T7DuUFHAi95
1dWTj+Fn/x9P7NjymsinnP8IPNuqYHBKHRBchQlv1xVPWB0R5RnbTeld91ieDgkGbGDzZoH9EJC3
g9+rKHG9Cw6ix/scRttucQYoRwd3Dmc+8B3N1pOTy5fEX++6NPF0NHB5hebXNdKfwhvigbtzRKG1
Gmbdvmydu1rt4JjatutQvwTlV4e9qqvBrCPoqewmqMYuxOafpunV4hYQz9RPBGrRAyvXOMcJGpfG
pa0XxZBR6wBhryTYVK4pjy/mvRyXSMhjCV1Izv4dJx8acJaV0xAGOkzYWyC3F7SYjKl38CVfNnYi
qEwzqaKaHm77k8FSOlwYKjyDWgskpHNLf01JOB8GbxwsH2AaXNt7t1Qs/awGdR5d0GxXLUtjz6cW
VzWsQTqnZB6UGUmSAEd/JD6xBFMrrjXYTyZxTr/PNtfPerPKUeKP1eRi8xUZej6Q8cSl19vulky2
0QKZS7/IBKnd85zQPFZtMD5sTj3eaXlt0xWiE1wx3HbXvfNMmvxxbW0tIya7a9HbB34bDCG8X3nz
joJdMmzLGGRTlq3FZBctdBOnhE8yOD0mFysQPdT1avF1U5lQB5A5NGnp0qXq7K3raau8Xx22rmII
PnSSXVDs2buh3AVus/OK+dtdPqRDyVjtrCsFQdqZbOlu9NM9zskWSxkmQgcSu5ML5vcZoavw5kGW
HeQantqlebjvzbXg9etAjLTERIA9dK86EKw5NkkHwxzruLGhJ361eEiax8qfo1CBXY8Nc2Z5cZNd
rk99E7bbRoRiZXJFYIx/83Y7lIw+0uKuBkrfY1rgdgXtSM4xfDl7Q9QS/pnVhS1nM727FrdNmXh4
ayTk6ZL9w/rgAmHXKMyI7dbfNL4WvOjaytMSIXZuuuXQexO6FJx9U/b72z5jGl4L3mpCM99YoODr
5eMud1B9n+RusnIxGvxGB4jlTQiZwGtulTviBy4UIMqydbnl3U2Da+myk6Tt2PUSWQmQFnFSzcUD
d1YbxcQ1at4p/OggsD4tcrA7wjKzX0RF96K644BCsiosdSvT+Fq00lHkYyJdcq5ntpOzs++L8qXO
ihgNKZbt0DC5OgSs9oVXth4uNkMviXqcQVXX71a0V9/2HZP9tbCdPFqrLCWoso7kXPjDl2y2cfCb
jKOFLMAVvr9U1/UGd9UkfZ7n8FtQNYdwsAmpm15ei9sc5BlV6iOusrbfXnhL6o8cB2uLad5nWvGF
TjQETBbJ6orjIsLZ4sVfd132hzr/krICkLQ8pg2yq+21CX9ACH13ezoMyacOMlMz6VBsw2zz6k9V
vfDxcXQ/0uA0zX9uP8BkMm2tcElNN369aa7GfxNcq6rpLlEogCmv5b43G0AIBdyRzDM6pUR5CMd5
33ISJ5ntgt/gTTqwjHS5i713QKjxbZfiWlEO6cMgyjhxiMX4pkdcJ+XNF1TIwVvWwTaADEfDshdi
i/z+N4TcLR5lML7OVImsn9FmQ2rbUfkUKO8f1Q5f75pXHViGjJmsoH0l0NoenpYhYftcZunx9uCG
NUjnpkzLaQx6hkVi7MhrV4F2OZ2eg9CzmMU0vL5QED/riId3L2j2r5/l+xy8wpHv2DoYTONry4Ty
A9wVlwqemYvj4Dr7MFj2zlwd7rOOtru3aIb1a5eSc5AVcp+lPnhBF2eMqdjcOx+hRS24X0WbDLBQ
WdbHYgE9u9t9rLr0dNcX6CCygJU9B36dnB05HyAWe0wUPfJi3N83vLbHg+eS08FB7iYL/+A6wcfB
+7cthw/3ja5FbeFWYMdD7+DZJeyafD4VctnJ0KZHYFgUdN7HUHYk61ec6UQG+rMgjNaSX+p+AG+6
7cLe4J866gqsuMW6hlh3KG7wgrmNPUJPTPn3OY9OBNn4bhJ0HKXg0E9PHNyVTHkPJbOVG0xvr0Vv
zqZ1og7evuwVVs7ph0qnA+W5peBgKPvo6KtBgoeqknQ9Z9MW5ewvG8CROaKy5MxHVMeirbgzFSJa
HIdjSMcCLY+4s5DgEV1cGQ2q+3rbS6+74DuZKNEieAMxO0lKEApS3NQO6fd+BK9v8U8ghzhH9UrS
FIriNpnJ920mdFAWOgD9JETT3zmHtHfGf7Ag2SmKW9XhYZJtVFbTXZEtdISW00u5MeLR86b8XVU5
UQrmEq+f7xxeC+0kk6gfcnHFL02/xqZ7ZaBmAMoIMNfbs/L+hix0rseqR1shzR1AZaYs+5BNkn3r
l6a2MEa9HxlCVx+u080BcxEOTqBEPlbu9rPekl22+bZpNr29FnnhVDqJ5Dg7EeHJqOtEF7U9QHH3
2UbbNQfaFK6vXHpeMvdQ1e2zy3tLd5zJMFqkLYvfVYFM2Tmf1aGGMFdeb3Ex1xbeEdPwWqx5kM51
XBnQc18uwV4V00UtfYWKR3Lfva/Q4VyFP4bcgRD9GTQke9AmROPm7n0l4tumN3yAjuBaQ2De8wC9
S5lLdnlfHtBptPMLmxz5+1ua0OFbbjB6RbJ67ByOA2DXGS6REnBtUr5L0s2y6Ziecf39TS7ddU4y
DwmhkA3P4zxAw8z2SpXclVvz5baRTE+4Gu/NExJKnSVsJZyoWh6EFHHl1JeZJoeltBVdTY+4Bt6b
R0gplrZa4UiKdL/JUn5aFIl6xb6B/eD77a8wTbUWw3XHyQIxXXpmSXpahPy3CPpPVep+vm94LYg3
f5MB9zdMw9Ls16U6jI24UMfGgWl6ey2Q3QCnDlWFmAOVf2fB/LUNCIuHbL0zELRIzpuq5ZWDOR6a
8lM7fqtWeXHlaBndsH7qGK0l9NgiGKZ3WhgFwcdAd0xt94FVxX+wWZufpLzGzMox/DoOfIlbZ5D3
Lc46GKvM+drkNTbeNgx+1qTIo7kOf93lMzoYa8CuuA3X1XnJitcmd782sj2Jidx1mBQ6GEv6DlqN
0eNzDhLkPi698GwB3t2GsDZNqhazHFZ3ASrFbcOI+m04+6+F19lazwz+rssHV4zwQgYOPMYJjmmW
7dhUfpqCu/ojQNSg5Tu+coYS7ZLDFdHVPaqkqv9sbuLds+tidG1JLoSSW+r3oGoowrhEGrqEz4lN
GeZds2NwbTXG6QWbFsHg+fJNiKNXWC72r5/+n7wZ42rTOfPZ9boCbHtsWxb3x5iFEGtBR2ni77dk
3foT/CksTkPut7ZFzfQp2pJcbkIMTTMMlxXEt/QBz74dV6ZxtbUY6wvuwTKMG+SnyTlx2wHMNK62
CI/exktFYfpRig99xT7U2V2YAVhfW3/LuhOsarrhUrgf67KK57bfjXf6o14w7AuZbP3Vzlt5aMNL
XkWZPNw29bsbt3D1YmHPltwFHWx/6bslcukvyLRFrtoN0nIofb80jAdokTpDR9QfG788zUO3azss
lXk8tp8r9RnAoihxoKO6sh2bT6vbvt7+JsM068XDCqDxPpd4ZNCIj7hUHaLVzWw9wiaDaeHb8F5x
ngXlaUleinXXgMNALF+T5fd97379pjeJVDV3w9yNGF44/S+K0o9orJzWVzd/Z4XQm1FXCeJZUony
lBf0IffreOY0cvhJBT/6qYpKKHt1BKRpydeQ3beS/o9K4c3n+K5AKTfDVGTz79bp9usKearqnotU
uJYWzltPmibpMDjaN6YsrskPbiNAMbmQFs6VGGvXL8LyxBg4JrP+3GW2k7RhndZLiOuaNEvhYegm
efGh7wRIsl9dsuIXb+4q4wpXV7XhzZqjBnR9+/DZ985u8XmZXu7yT70XNU0YktcEQ3dbVIe7lZ3u
G/cabm8cpeunUnY+xg24OARre1RpaUle301FYA0tYmWdthMXGBr3dTM7Vcm5vpOBWi8Yhmuo2rBK
yhNl6w5sYNGoMstbGzxQb9MsRTGqjuKteYoenhxiAvLvfabWdlc0OU4Ov/q211cfgHN7VPNdiCSY
WotIklUg3VCyOpXsL3asY1nZrvtMk6gFJPfQrSpd9PzM9NVLTylNo7X4eI9BiF4ErKmn6qABsWsm
O1xYVuhczVl2uG/wa+XxjWNPzEubbYWLtBnu0wcV9nEx9Lbd9Tpn/13Sid6LmSWgb2YlmKH5cd1f
VQbTr8sPHs17ultPaM+87xv04Owyrw+9rDqJIogyF2pWmy1verfaK4heVwxoOjdNn1enYR+cq/18
AjD1SE/CskUYZNaIXllslsRtq/Q6/hrzMxKbaDpWx/TIP5Pf4ZHu0HliWcHe91ASasnwNpGMdxwc
vrL0/8UN43Gky8s231XpgqG0qO0GQqa5wRyU7F+3OXXhr1pYpvc6je85kR61pfRFJsEK2oLoa9mP
3T8NaF8/3fad97c7oreL8mJK3NrD0aAInde2nSKyOFHl9OdJuR+W0cYw9P5ySfQ6Y45atFf7yL8J
x53f7O4263W9wTx6jZEQAn6HCUMjJThmaKsWZbNzhYta6Y+7bKSXGWU6rX5b4FzSu7joRld+IaFK
eknpFTJqa4R6n75KEL1bdJ4ClKmRX16KHvz91T4/hHv+hUdqz/bFwSaaaEj4SaBtt4FTUt+b8TH0
/wmJpHtvN5VQNSz3gAAeb1vMNN3X39+sqmmL/vOMI6wDCdLpUp18mllq4qahtTh2khzX1FNdgaTx
QpNPNbMcak1upAXwXKK+CCYPCPVuMg6DqHT9yAmfgHG4zyRaFFM1Z7SnVXVy6wbUAm28kfmuXITo
2jCuW9RLlkEFG0zWS3bE5ejtVzasDXpZscmLRYXoVz6JuXhecM/add8Duh8WyHI5f24/wzCdenGR
MZeLNsiLUwXytIkVqIraWtVNQ18/640T0lX4m+JFceJzFW1gKfBti/01OXhnRdYLi2TJQoeWoJWW
6+dla8GwUB6l/6MaH7Ix2K8i3d82juk5WqyWjesBjAoqfVAt/SmGbu9kXeQx51H1Zbw4fkyKX7ef
ZLLV9fc3thL1iJYch7kXp3S/jEme7/LMt+HPTINrIcvmnA58DPNTx1gcUhEX+V3EEILoMjBLteXz
Njj5CcpFca+Kw8ptjWeGBcHXAnadfTaWvleclhU6v2k+XoWQuzYCvcm879XQ3LdW6powYwKh8zIU
+akFZqVY3A+U2g4phgD+T1enmHOnWTxU6brqOQBVfFRm6mfHYidPIz/Jft92HoOb6t2dbPbHINly
egm9EfHbHCh5ZgW4AHjxRXgkwmq9u/0kgyfpjZ5J2GxM8VBiEV2+LC2QjBRt8NHtwU2fcXWENzHQ
9p5UPq5zT3kXfALSJI/roYi9TrmxNxVk11buJ8evTrefZvoULbb7nPphEiTy1K9YQbzOn4/FxpnF
UAbn9a5PffstM/Q1PCfNTqPyzsEIcOGSf+NhsG/c1ZK7mz5Ai2qq8t5pwQ5wKoRMIibqs5qqzPL+
pjTF07bjnhdZopQnTyg8FNGsqhdXySVqmBMF/fAa5l0Y5T3aKtug3pGCfh+5b6mhGM48ek+ow1Sd
ziVJT1k3RiAOl+0CgngIrz3yLQX4uo/cwFYKMhlROzczkfRhlq7pSdIm+QQ2teCb7JzRgigzeIHe
HsrnHvSqIccU4ZAVrfm2zxJ3jaoyj8vRhus2fILeJxpWFbpUciVPY9Jse74F/CHFfbzFEa7h8M5W
qwvMoPzNJsCZslMu+5eu9HZbPX1p7z226a2iU7bko4Ou8ZNs+Kd1K59pqi608CxJpenttSBvuO/5
jd/I09CXTyiwupEKgCJQHbGsWaYHXCflTZyntZPWRQnzUDd7nrZ1v1Xist7XqiiILiHjdW029kEu
UR/eIir7aMM1p6rXCDigDZ3G22S7ZDZ9iBbvfpgygPdz6OB61WM6Qdcgd4pIMFtXj8lLtd28bfwg
Jei6POGiNoj8OnfA23ZnEUmXkikcZyJTTjLEGcQY2vR3md2nBUD0ZlGQv0mncX334rnCjzsxqbjs
89fbe5DB6HqH6JaqBNICIS7y0i7ia/2x4PLIM5vii8HmenNoPgJysg0jdGrSJHa66dVh+cfbb25Y
2XQtma7KOfqnJESmSJpHYVD9GaDsvgMHU+w4iSUzMyQEeotomI7eWFA8BDdKzyOrTr1KDk4G4Wqx
ndwNKM46s6zUptM/1wKZb/WcFFWFBJzUf7uy/Rio0yzbh2xh+y4ZH+ukP4EE7VvCluMUNN9DHMRu
m9JUg9PlCSB8IKpkmd0Lc/hDjRu/dQaTvC8jUT5u5GuQN5HbyO9lkR764EO9jnHFs8i5TwSL6OoF
49bOzoLi8WUeUmglOQ2ONklmw8KaXFyL+22jtSh446I6lP7xmwD8maAYbds/t41n8kNt/5Y+c9eS
te4l84u/SvSR9NMNXLjdLvNsxOaGfERvO52QleYhKXEK5GKOq8yNwSpxZF39eU3TiK7dw1hmT3y2
5cEGk+k9p5DOTYuOgfRhdr42mb8P8q9ZfZ86FtG7TpuFj91YBlfRwWewNEQdjprF8roUf4VNHsuw
7OiSBT0ntA6vSh5edVTFY2MT7zQsB3rbacIJwJjXEB0XkezWwHvsRQ29o2orooFyB5JzXvLBKQdL
2dH0HdqSELoDwO7onr1AR/nzBlo9cJoTx1IzMhwN9TbUyenKQNZ0hOZCCHK6youCzHvy2yxKFQgV
1jv3dabt614++/3csfHiu5/6/DuZIFh+F3ZMEF3MJnCZv/YtDASWw4lcqM1HTQGgBbVHe5V5NYJ6
rdxm7xLV7iC/7D7Ac21t6oZH6K2ozVqk3dSI8VKK/cyeCXSjpeX4YphZXZCgUn5TXustlyr7xqoZ
+/pZibOYpngI79t9dXgXtnWvaul1UtGNOoNX0JnzSNEfQt2nIEp0iBfrwWuWgyjgEg77RX1vbJRd
hpjS0V392gQubWF3KZtoHP2IWbkkTUNr4Tp7c8GLHENP9IwNu6eWM4RpXO2c7fBa1SS9evkU7Okk
91AIsCQ4pqG14NwSYNIKgVfeVnoKxfoppGR/e2M0Da3tuy5UuBukrNhElm91+DLbtHZN42qxmQZd
J/mGcdPwKR//0Mx2VXt9sXcOmjqIayKlH1ZZ7V4SFZ68ov9ejvNxXuuHrnBimQwvSbvsQyd58ioJ
Mqegu68OpCO8oH/a+h0Iny9z1oIKxmvcCCzEX27PgmEt0NFdadheEf7BeBkZGo28xzU7Nsu3ZcQl
ok011/SIa2b05gQqQFg0uyHFtVX7Am66OGVPRXpE80m0zP/e/grDnOstoeG2sryj+IqZ/PZBzCys
p07TyNff37x8gD7KunDw8p7f/3BpFQcLsxnGkBrqcK4W1A9jVvvjhVNxEHX/vLaJjDavizLgLizn
f9NDtAjOOWlAe4QPGOdLm0QOy+IiPHbT3/ssr0WxV8vFS9dwvHRhNoO2dhwhpulbPN+wB/6PZuWN
8aepbfsugIE6UEeHPd/16fe8svGPGLJmHcel3GArqDO5l24cX12f7VK0XC9Lt0vd7SDoz9wZd55r
gx0aokCHdMktW/hEBvcy+eRjSORu5uRpHvrPAYNcQtZaFmyDyXR4V99k2yQLRILiv3P+HPb/kMSy
zZhOoHp/qAhzWkIfzb2Aa3Lf0AZMB1kE8fEdCFYABPW/q14dOFTryjw8KradxmW2eLEhDHUIWM/n
EuhGeLGvCD+EMgyPIZs+3+XDOggMSrA971sM7o4uiQomftCsteVxpnnXNmeBK6ICkpzOca6T4zD9
rMGI7SThXv0MfBuY3vQMLcZ7tNb4jsIz6gI902k0QLeOCXbwRmdXujasnHH+tVhPGi7zlW/TJWdx
cuR7UBk95P94btQ8uHtyAkz39nwYjlF6A2lVsGTDgXy6ALT0T+n/7An50E6g966ceFvChxVl/ttP
eteteKgDx+TM0nyr8KRyrv/yZPibhJaj2btxiJGv3/Z26aJLAVfFYaYCWiaHtksYxim3rIvvrukY
/OoHbwafm4EJZ16nyxampzFIgRZrs+/J3EVVn1oWdtMHXJ/95hm5mGglCUxD+SEVn5P2o9i+37a6
aejr72+GTqcU9XpJpwuEDkQPuHqx32xtuqYZ1fZrVrn9AA4Z3DKyMQYubU9C505n0SIZZzsII0PR
6OKE3gGF4mMx2HJWk0W0AA5wg4g7XRyXqjk7yRKdnFVw6NvesnK/u9PBX7TADUrXW1EPxWms+06S
J1l98Zqv+fSLQnK8ugTq0+15Ndley7y7GVpJValwdGp9p72UtF68BxfVtWV31wN0jFizSdnJ6+SO
ZXtd5erXmvlf7htbC9iNDevqX20E/BCEHIS/RKABt0yAYX51fFgrU5J2FV68mbMLtICikG8f0Eix
v/3upuG1WBXL0rTAGqNW0A4xCEdPhVqitb/rHhdXwNfHvolX4SVdlly7bhK/jbIB/bmL7WrQ9OZa
uC79IFo5bAjXHntKVx4TZ4Zk7GhZKE3DayG7sZUtroJHrm12ymTyFOTiQaU2eVLT8FrYilaVhUpx
fUGG4IdSwHi3Q95HfaHye9I5mF6L3DANnREQKxRDaxR2V1x2/29ZswkvGSJWx4WVPMuTlaALT4T9
EYI8n9no2Fr2r4Hzn+MyD3VsmJNzp5/zvL8MnbdrxRDlK/7Cal9Dx6Jcq4iAquEu/9chYnUPDY18
QT03YclhZn280vy0qGR/3/DadksCkKRS3owX5o37aSAHRetTG9CH28MbJkHHioUBUBJcILw6uRzn
rn0ENNny5u8mhpiDq+O+idx+AWDEaQAMHsOIEL6rsgGUKONxRYGI2zgITA/RYthrOxIUPRQis+HT
Ur+EyRT1JD24axBtqe349D7cA5+ihXKoUChe8hI8qUsRA7X3mAsazeQf5nPQcn/CKvLorBtYeF+z
0ZaIGvIsHTvWAK7ST3WK5YMHlxkyjNDsfWiV99Q1NrySYQnRMWQB5GiHZnGu9YVpP6ftPnD7fTrf
1asKq2lbMmlYMjqCD5eUgEU+okKWaczAOG7h/TD4ro4fywKoZJAGVdhlcptIskxGS2MZ22AaHTQG
DcTG3/JyvIRzGoss/AF5rygQye/bYWeYXB0pti4pX7cMwzt9iJ6RIKobeZYlj1lq44M15F2eti+j
RF3wxUVOAU+Kaog+zOGXPA+jsZvidA4j4N0j3K7bboivofDOiutp0e40EP12wLlySYvPhQAGaXp2
22CH1vyjXOhFVrs2+OCM61604b4Ngqc1vKtGyUMdTVaIYNrq3Gse25pcpiAEVaxvSbtNbqAF/oYN
PF9JCv5cXh5cNR18zwPictvfdgOTB2t7+JSrwUFHEb3kBdKyZY3CzjIfJgfT9u5mWJLCyUt2Edv0
IQgIqFCzD47kcZjZ2FxNL6+Fdzk1XQNsGEOf+/IULsM5AZvcXXbRkWFCzL7XNRm7ZGP3d0APXjwv
VhZaw3vriLBgRAfbOBTs0g/5Yz+5h6G2CXa9X6XgoY4HK1ySdG66No/hCTj65Fjtm6O3GyUaGMa4
ONj6VQxuqePCnCLwK2dW8Hj+uyy/LzyP+iS90/haJPsTqbhYs+nS9ONXIavHPnUt2YbBK8V1St6k
BNj5N9nOI+6MK+e5k/3BbYcnf3gdmsASUSbLaAFLSoDd63CEZbrHKsmi7kfnfbztlKaX14KVLCJY
/HZAQVj4TbTRNXIK/xEEPCecJOLbzzD5pha2ybhtq2rkdOl7AFmGHKRrRKr78nkdBwbWdArs8Nw8
+nlzxgVyPCn2XHbj4a5317FgowRMHKx6zePcPPvky2wr/RlSPB0GRnM4TNPCH9fSPWX8ss3FzpN5
3PMfwur0hsnVwWB+vtYjX+GZDppJaO7HQQ1Wg214Ch1bi43hTKKDwkgTNnm/pag8UVCOe33cQMRI
tK9+dgrG11q83J4GQwTosDBaF4XrcqwNXfM6y4iw34FrCS6Dd+oosJq725wlafMoAQho98tscUxT
fq1jvBhyoVkwp34U0RpDQS/aLu3JR4Nle7QlCf+7KX0nQdGBXGTAkr9ChOCRHrcD3Wd7Zz8cIK1w
EJ94BJX2Q/9YxmiN3LfHO89uXIvmbfZlDiHF5rHEAbrlIIVs49EmsGeaZ237FWMnpO+6CLfl89b2
kSKPa/rjtg+9O9G+0M8e1eBvNXrz6JnSVp36wtkiqaSNHuHdN8fomlmyHPIl/cLYeR3my7pOO6fP
HwbgNG6/vGl4zTBsrMuspRQkpVjmMmS5fuU/KdB93jW8fuoQOVeUXLm4ulE+8e7S0fmldm0bgOHl
9XNH66yqxp0muAz95tUb3VcCvjJ/+j/OrmQ5blwJfhEjuABcriR7o9ySZVm2Zi4M+3kM7uAKLl//
suckY4RGBC866IAGC6hCrZnW677N32zsuwfYwohS2gniJEyssTuQa0d4BHOniZo+tKJATL/9/93y
gGtr09Gc0WHSu+AO3uLZDf423DYJ0kHTCaES0O3/737C6A3MB5QlxN/kMW/qA0mzy8Z0FWvFzZdj
ia7tFiKWiiRidYc4Z8MYVWa+q3cR8pG8k6DLB9PlAEEDbsd5rtyzySg882JPxhHLSx7K7M1rRR0o
FqDuYJ1TJDW7OGh0jK0q2Uh6S6c+qMEN7IAvzDiCdvHgWLopM9XFkXQWHUQFCW6C8dH+zjwWp0tx
Zs4XV+jSKYp7I4cUvV34VrAAJq5Hod1q+Xn2t3NgiuN9xfow2vaoHFR4mM29oWsDsczNcoz6OV04
tWhNtpcxDf0uFVE+I4wZ6gVVapM3GodacSRyvNGxbQblKQw1Kb3HvsmSVvQaO6daWtLlogpqbo02
vqiiiQ0sfptzjbBUS8s6LKpUmLyCDlPz5LckxNCxxvtRXCQ5whD+5mVd25JkDJbHLd3CuTK/MdcO
PeQF7h+1aveSErsc5azAB1J13xwNwwp7piOzVa0s6e9gW8bisxtMbr1FxbqGQtvuo7r+ku4GqVl4
Q13CroHegk/8UtL825zXe9VLUuCcGsjlmwtMT9U9kWCNc+L+bwwCzZv+YQzgUTm2WNdi4g3QtRMB
AtCSi0cQTJ27sjyNc53QjWkAp1Q/c3Pd3z0uQIlZ8g7TBrD+3zFt0OdfW/oGPueQ6PLtivspxxnp
yIC5j87phPeAakC5tAr9tPjK6tKKBYYqdl1ROdTIRsaKwQFOu8lAa2HmY2SUhW6o68M4Bmchaa+F
iKi0XHB7GTOPiXhqDPRHdVUoxI+2O+7sfsPv3LTk3WHMQ8e4Z3f4iH5wTqVd/+V21RLfl5DqHCQl
bllQsXHMCaC5tl+z3R3y0vxGhunR2avNcsBRl2Vjtgizk3xzYyHWo9/rshwKQyEHFoygQR6bBw48
Zn1YaKyFdVkL4IHdF47CWBBJmUXGSA98XCfhVnO2qvzvPienCtyj95dX7F6eGFmB+2iNrQ+0WSDB
Vrx7YrapUWDV0pICL61TT7SCzD2SP9sBj7fW15h9hVDk0ZC2aJg7sIEkfT65UdGsnwcEMXErWo1n
qzA+8mCI8DtnFWsHRtMhi2n+Ophv3oCKvZdsYBq/L3rVR0i626SpAbAbmOlSgObYSTMWjh6KJ9XS
cI3foPqJ29G8U1tMf+W1wDhEUgzFIXX412JhB7TP7fN45MkQ2g1p3okR0Z3Ju6jrhRnXwt7iffKR
XuDcGje/2hDcTdwBjJed8MqLHTc/3V9edcTSK9y0AYcR4FYyoFFuxqBq7b70DO0SaRD5SMjd/xXV
CUjq26RtgKaMwUkcMATNoJGp0AozGjrQT8VHyMMhTr62Gx9wT9Gej8LudQqQfGBlvJG/GO/3XVR5
TGRcnYqiPQsXtRjP3BPHLDNf/HVXcy/gSW7f9u6SsrmjRU2AvZx6/mke+zgV6Vej1NXeFK+LPB9S
m6If1wLYy+g+TzbvF6vXH77326a6oTvFEcuDIrO7teYwA1J7dru3tm5D0Lu9WcOu0g7EI+nwUrmV
wDnjBpXNtWXFJ2/SZYlVO5ce3nymNHMWDwfrOWZU1nyM83Szo7EgOhAp1U9ISlx0xQgAS1jqEYC9
kSiaV0AXtxfonc6MKp4ZmT6MI0rlGCq6ne8t7uIDBQW1u+57xGQ0YDBXBSljuJyjOZgn2yj8g+s3
mldGIRx5kKQEVmuxVLWTuJZzafM2pPZ02eZKY+FUy0sPMHdyzxceQjvTDM6bidm9vHxYYal3mTZ5
YqQNGisAHNMtf5U9On35V+Vg4jzY1cvmURn710KlgfVt7iS0t08V4E6G1f87qHQJFJVwbv9/Z3XM
rbeYv0xOYoCtz1rs0DWH45zvTHzK9GGdW2Wj8CiEw90vZl8nQ4Ppc+AmfLkvfIVVk0dG8rxzu4wh
/wMIuyc6VwfDET+KlkderTOcCsX6t676TkL2YA3D6gL4XTQlG8PJDDI/Qjra2vkJ0gPsrVXe8w63
3+7aT+WcX+ohO0z2fC5T5+t9KSmeR3lupLXIFNAJYUu+Bs2hLiYKnAi6RlYz/lxrxErEBknK/d9S
iEueIsmRiM6KAifuN4MZDqQQsWMP087VJV2uaL6CBALnDY7Ta7ExHuVup+s9UlwmeVaEVCgo1B00
2SVsiP2yfLZrEIpQHP+R95buuVFJ6Pbz7y/UZHi+3yJY5fXkxmlWdNFK8tf74lfoszwYkk9gbLVc
G0FkUfwahfjaLxhKybSMdyoZ3T7q3eZTMjFez4jDgDNTIYFIHrjRA+6gyz6zfRhlHhzzP38EtRg2
+2tvJUu5mZGAfoR1NzTxfREpWKmpzCvGwN2K6SO4vGhVfcT9j8oUc78Yz+EEUylr2E1rxOg5t5yd
t1ZS8aHI8ypzXJIUVnMZvOUwmb/uf4vqLkl+tResRo+Cm5UQ33iw3em5sXQYuR/fJKR9/jyE3AYm
gAhSkiCvcvCN7LCRIWGrjtfw44uEVt4/lyceJuW8Af7K2BbXygBADvMeQRp7yIZd4M0euv3+/InG
cQzXKZBQoQWteViymovYTZFS05zrba//qd/iByRNpsKgxjBOt9CeYFI0qbYh2TIQAJRtVAI8W6Rc
c2c/Pmd08fz5KQaH99hvowVksrU/icz96ZjeLthHfMbtR9/p9EbLvBypQPGz6FBWzcHo82jmw6hx
71QnLWlzug4EwAMzXh9nuvTmJ1bVW2itfdyuOnAblXhs6QuWvKBrh7tqeyWAX5wqHAT9eV/FVNuX
lHcm6LEBlzxNVpZFQHdOSLq9jshSCIv/vv8TqnskafFAnaDOYLcT0wfH3VZGgfe3uaLJEyGs2/zN
1//d/x2FSsvzIu1oGF6T4lOsso6mjp0GIEah5+mwb3lJpT2XTpsg3ZpscLADqz7lLE+EMWj8+I/r
WUQeGpkrUAKueIeTcmnCHOWIvPtcdz82rwkXDkegaEJsQaPaqh+TVHsGogUHRZqVpM506M36PAKA
tgAm3LwGMZ+bqGK/61pHR6U6GEm9faPxm9ZxkIJ3p0sxkMe1rOLc0WEDqpaXFLzvNzQGgCI4EYKe
b5htCzKc7ey93D93hfb5koKvZUkEImiSAJD5d8HEr6HbNLZDtXNJsTFI66Iwx/FKzN0lsKsDNYJf
rs00Lamq5SXdpv6K5KO14YWogsfMCqJOFI/FvPMBksdJusYz60Eg59Iz4H1GAxBk7LAAoHcQ35e8
wpUh8lBJHgzOvFi4ppu/AeaMhrn71wgSzqL3kT9qDnP6aqLjyt50JViFxOTREqM3xzw1kUpla4o5
yBmupXOxex2+hmp56ck2grEpnRnnbdnbsRV1DJj4xDF0aRjFTZVHS7w57ye+1CQJaO8dgJ7nnOze
0iH3KF4KebrE99oAHbAmSfJx/LQB57ye/S/LKsAwsC/jTzxJkwuRDTmfbqrmLpHjetE02Efmlof7
90n1BZIm08KYVtcvadI4bsQynHAPQmVCr5P54/4vqA5YUuie9bxqDMjINYbzgi7n1mo/UafVmG3V
B0gK7Zqb5/kjxQGXU7JOc2ynZVJM/wtSnalWXSHprcZMZ4NOZwLqBXf7wlbns6t73xQry11cg5u6
AU/hxNQm/5n3zgPQJeNdUpdbuNJ8YDXw77DpwE2Quo4ZiPfyXhc4Kw5VHh2xhjTz+BKQZBMZ0gv9
pWRIEtpUU/tTHKrcwjWLLEVpzrgdap80DQ1nk73Q7h+mfX9Vv3D7sHcecDu7QDZyGaLmae5DlHSj
Ka2/l1txdFI32ncGkuouSOV383R7hCvWhDzojpwDggvYAffXV10fSXeNfqk20eIbGi+Yw3b23VBk
XJP/VZ2wpLYtAk3Lag0nEXPzpRisaDSWL0Ol87Y+TlARGUCYA0bDMwbIxrWrv4vBPgDM6swd9tRO
duRkusdLdcyS7mZkMOBOZCQZ1vK4AXZw4PQK+NSoSXUN7YpTkHu6hnoyVmasNPHn8jVA53/sVva+
KhoCjz+vKYYINtB7QxHmprg4xRSWfveZaeG8Facgd27l1TaNtpltCZ/5yQFEfICOloZhPssPDo7n
a8qlilOQJ0XKEfDzZdfShA9fgjLiNSi9HgwdKZziplJJlTuvMdLa5TgAS4RGO51mI4imvDju0jK5
mctwgRqJ+wsHpUyLsDE2Hm15r5tz+Tdv/UFGQYYPpo7VjbaP7jYwRpZJt9UTwvHiN9m24ChMkAFU
W9mfmrUjoUGXtxTxLlzimkckzZejZ02uJthSiVFS+M4YMO60EZrMwkgoIFQR9Z7doj/fF6Nqeemd
zufa3HJvpElQ8bC3X5v1KTf+2re2pOX2QG1xg6xL1i6IRhK8wMUACLbzcn95hYbLfV+jsyJKJzgi
wK4EBzftp8Po8S/3F1fIRR4s4S7lC1rW0Ia4jt9Y64ynzMnAN2ubw9/3f0G1fcnDXm2rpTUGS5KC
9YQcmMEIui7c1NC5YKpPuKn9u7eUiAKAGw7eoUFsodFtx6qtv9C50SXdVOvf/v9ufe4Vs2uCXTnJ
rAKA8008j8sx57pMm2r5m9zeLT9iUEsUVQ4jyIMKEf9AQzCyb3HlpxoXWHUC0kPdzrTzs8WkST8X
Vzutz8WgG95UbV7SWsSbRTFTgFcK0YeIbM+u8VdutRrDrdq4pLTAcjCnqsPJAqQtGjBt47i6Bg7V
0pLOrqUDojEBXvqhYoAyIWTi/3jTVOjo3BWCkfu7LGfrM7+r0TU8jSee9s9WboeTt495msgAwIZV
8mCY0aOz3ThbeJcdSW2zfaZY7vJqAtdw0hKHygd2FADDWf3huBq6PneVaCR9XdlcpYUvAHiamZG9
5hcLPQmz0E0vqJa//f+dPgFwwR+MzULoAU5lzwlO/WbHdqdjXFItL6nrQtN0m5tyQ4JoiPvAOg1L
89D64vN9a6laXtJVOs2ma7rI4JjZ9NTU2aU1AXXh2RpvQuFxyVi/m0EwzMoEScyJOXHXDM6BuMX4
eTIK80CaAdARri10CMa3E/3AuZDRfwEj7JfZWG3JjA6XCf5cT7YXBmd+sci+18WR9Lis/WlZHUSC
WeoeKAPfU76Lm9sjco9XWQarOXF0KVRrtUVuZYDe2Vj36Zjc2wUI4Nb3Nlh9u+qscLYa+KUBRoZ8
Xbe4wsDJ3V1LWm0eYnrsfjDBaVGAh0WspSY6Uy0uqbDbNNvSIE2TBLV9COzmWItmp2Ak9R0pgM1T
VFeSvndI9mYHTt4e0snh1iefBTkJd+mZXLbOvILVmWMg8dRMSc9RdF/ci93pAidFNl9GNBQb99GU
jNSKXwIzA8xL7aFu0R9u0hbZOcMpY7GVOHfB+69FDTq7XV/1n541MpqpDR1HW2IdM/5SAiNndcd4
3+qSbSL+2A9u0LoJ7brr2v0YAENOiQ6MVWH5bMmVmGxHdA3goRKTgwXYRWt9+8ME4fW+vUuuhGk5
QCsTlZusefGpMaYot8i1LnQ+qMLSye1q5jrYM5iW0LNT+dcuHU5dNSWGsUZmZ++7sXLT2lSkaPpq
OjcZpvQLEnZu73/p111Di0SGOM5nq0oRX6JdkBsHvybPE8kugqxAsy73RUly25oxE+Y1dkqTapzO
K+EgKHTPRqZDu1JcH7ltrVtyo+QVHC4vHyKWr8fO7g95sbPUKAMc+51V9p2BRPVa8gh1gtMA4lUG
gJdd11NuWwNKF3KOPupCNadvWZk+Y7bqYW50NC8q4UiaiyAf7ScL7g413c/Cm9DXxw6tsbze373i
9ssda0SY1citYk0AcnREiiisqvFg1+3ZD9x9tuffqfl3Xl0AjzdgYH1KHCdI6ODgPeaXedWFAyoB
SW6E1dldQzhibKv0L2bmwu1Nf3mOcbgvIMXyco/a2gCSo1wyFwmWIgGDadzBrXADXQpKIX8Z2riZ
7GnrhnxNUu4cctsIOc9EyObhqRfNt32fcPMo3x1ADn5C1rbImM5t/QmIMXgss4NZZprzVXgUMrRx
ENQbutHRzN3W4tjfYKxAX6/Lcn24OAFN5p97d8rCcWYfMAFDc7DLYzbt2TTWldKj/VTmtV8C6abl
Twt5q3RoH6r9yrIGIkyOCTx+HcfGO9KutkPiU91Dq1r9dovenaRtlVZQoJn6uowHpKV9Xanwtrv/
ePuQxu3yv1tXVCRzmw7SMNcGM79hmT9S/9GtjlwHgP2hGuEXbl/07hfQcLFmPjX5NU+n2MpOjP7s
C1fzvqrEItnIYch84MtCLKXZhM74w9WxN6kWlhwbv9yog7625lo4I3KnoPbcNHUqlTwkp2ZdOo9Y
HVZulx41qvNCW4A67smYQtiSSdxsIMv1NRbPx2OBhQHE7m+VRtiKncuxVdsE2Vp7QXNFT4hZxw35
2zA1+1aIW46sNrQc5VbX86vDn+zgWrbxDgNIAjmgCmynrQIf96MFlqNBziyrgch1uL+4atOSTtIJ
D3I1QNg1IBSLnh3ySTeV/HGKHxu/ncE7rTHGxVj7BbJG5tt/9pPhlMaZGeaXBehNpyLhP/vj/a9Q
nert6979Uo/f9ovRa659/uoSYBgA6lWztEpAknZO7jhvlYmlCTR/Pcw6fEbVliXlLOnAm34EIk7X
PKY8Gv3HUtc6rhS8pJ65ydY6J5PzYJspaOKdzHqcWnuOygmcVCBSrMJy5GZIluJv0VnP3MySvJza
yHbTJcr6rdAom0p2kiaPdZmZc4MLUPh17HQp5k114xaKpeWgBE3TWdOgm+y6ieVYtOzQr7r5on9d
6w/eEzkmKdYUhHu3o/Ff16S9WG9bXALyPoiGY1GF9huYhc+TxmgoroEcnOSDX6JfocZLvn224IAM
n+ZdUAkkkAOTYtqqYhaQfiO8K65b5FliTzcZlpY0G9G9Y6P4CDAz+/dSfOXdc7urLoSlJVV20sny
MF99I4tuX6rcxiAxOwO2TqPOKnlL6mysNtq4PJztwIqXsVyjyU9fplTniqhUT45IQAzU9MS6WaK4
/kGP3SmLceeXBHm8o/ngfim/37d4qvsvqfjojx3p0Ut5LadP1H/pHM19VK0rqawDOPE1tXBpbOdt
gf8H2rfV1cSatzflA72SgxFvth1u+lt62uA1CHayxrNFAY6ZnXbJRI5GGGW8zDraXOHqmO6nlWpy
FAr/Up6WAdXY1gPZG3C0efrQg4RpGLqH0cITlr/14073QQ5ESnv2gq4leGiCl209t7taQUggJxy7
BdBuE8ULz506so2DvcKcbY+gSr4vdYVGyRnHihcrGFoAbDjbNJqFH/IZaBqpLj5TLS8p7OYulZ25
NtDpnP+txpet/7Lpch+Kuy5PxxTFbd5mvC1d/PCm4OJpCVNUm5a00x7XwB3oAu1E83bbJsz9Oeps
r0qLJA2dAtPsC2I119HFAE92tcrfXfCDisP94/xYKL48DLNOxdAENmAGGTVjZyKxX+kqAx9LxZcH
YSqTU4tt2Hnj/6jYJ7zgoXbbCsPryyMwKGu0hoUxuWv/1lyM0Ar5axDlGKe68Dg7BPH2+b58VB9x
O5Z3riZtTVEPCz7Ca1rM1179GvD8u1ouiS8Pv6wj8POmBq9Ti8kdjLGjfLKncIKVb8f9btuc5mNT
cKzcs4exfBk9jSeglLuknzY4Z+eq3fBgPKPZ8myd/dh67A9AgD8UBxYbmt9RXUvJXV5dlyzA/YNk
SnpZeRVuvtCY948Vypc5UtyZVxvwsMcHux6fNzFfaeccAJV7LBym+QnV7iWdJax2RN/jtRbm57X8
We5qACK+PObi5oCKNDKcqkh/LMYbNz8v69v9e/6vx/Lf19r3/T9vTFONRrkY2LNxTp/p0Tq3D/7L
FjlRfWQxje//ikL28qSLLwKjseoMCTL+mLbHsTWidDqtla7HRSF4X9LWzRZp01sw8WZ1IP1l2dX8
CMHfrMM7dUKNjdSsgJvnF0vI7U9ie74vENWGb/9/t3DmkWqYZyzM7TahvhdVzj5GEV8eXilmMzOC
W8jkU3EGSceh2fDmuToQPtXOJQ3F8HtpTzbuSx/kUcdFNM9lvE8o8nOK5Mdm35zq1v3dsKvTv95f
V2HL5amVSfDWdmuASnsjObr9r3pG5YDpmOsUq8sTK17jMFY1uNsB/YIgyaYgower9f2tKxRHnk4Z
enf1th5+el2+cPY0GUllvs75npIZ5s9unvC7W1ilLHOKGWdprcfKezbtuLA0hEiKayIPpgAkM3dK
F7eQ8fQXm+wxhC5pAgyVxG//f7ftMd+WxUpv1sR7GEmN3PXZFjpYFpVBlCdSZmqYnK9YfTxOB/PQ
xDwqT+TFPvIjO+4qmEHy0nPqrZ3PKHEhnuXvZnpk66O5jzvO/w+ucNm0s3kLGSdbhA17yHqAYfNw
1TXdqE5W0tJ1zjaTT9DSlbiXqcgeKt2A9r8piw/eIpnMJOsCO+U3c2ufpm9W7Dy0WwwA8kP68smJ
nIM5hmA/GHS8EyqfRp5PqTGNOg4pJBWcbbBpHNtjdvS/mk9ADj/Ml+ygs8gKJZaHVcoFLBHWgs+i
Yo2WxTtvvXNwhQFokl1YS8SXB1bEJipz3Vbkyca3NpjCqsvCfP523wgp9E0eV8koiEcyE6Gl47iH
oTdRn05jILlH95dXiUdSZ88iRmU5OAaj9qPSPVbdqWF2GHj7TJEMN5yOuWEDhJZf3fU09Rcxabw9
lVgkHS5nB8AmNWyzz38R/1AEj3Z6vC8ShY7JIMO8EEMnVhTojCKLG7uJrUX3fn+c5fDlyRRTsKkr
HOza8U9d8RlksiFLE/BejZ4ullftXnKDkQumUGXsPquPKIfOOuA4BYS9L8+iFF5REJ/jpmQX/wQ6
32RM+KUPy5jFupFHxaHKEykA6uvGfsVlydiPujwN/dugoyNW2Rt5HIVnhtnmDHpUfgPdMTvfCiUi
GngIDLDIDvOjbipUoVHyQEpDii1HK8z6ELCHNn+ygu+1FXpMh/6huELyRMoEJqhg3YL1weiaL4vz
T7qxyDWKB7PwwwDgLPd1QHUSt9v17pXnKyu67KYDi+WdOPDvAMJ86vYB+KG6LWnvmBY5RtVwl9jw
EwwCoYfAVhdUqbYu+cgWH/N24CaeYHpcOS4nwxyzKDVVWYV6UekBNhq+2HWDDCKbnNDxQAi57Iu+
ZfIS9GatnaB4qNLqu1+7XwPOv+86THnGJHCA+GUTWJ0Z5SFjbKIVY3e8X+L7y9+C1Q8cB3nKJBtG
jJrOuPC9XcfU+ZZaD3O1xluRhs1yWD1P81QpDlZGFnZY70PyM2rW1nNJ42FIMt3SCqWS4YQxMbiC
4xekOmhYz0HkNolw9k4pMrha+BhFxcuXUYX5Sow6Bwzplf+eDySywiIef7rx/EaOc8yimx1lmgNX
nYikvZtRz6Ku4P+nI31ynOk1rTFe5rhdzG07BqjZYc501CaqU5FUuWDpWC83hbCzJexzK17GES1i
Onglhb7JGMNzxSq0hUArev40bviruUwqEUl6HAxmJvIcqcza+orK1yVtX1N+tRrwRIrIy/Y5bzLO
sLmILECnFr+m5UuLyiOqDrsg5okvtz2VFqdB7iHrMtMXdIQdxmwXgA9WlpJSVtq2a7ciPGqyk0eu
otwnDHnyBBy6VdrMSC9iHrQ2WUgBMpz9774NUlwTGVo49fkcUBSsH9a6zcISznhY2MPP+4v/Wxf9
wMLJzU8egGgmFDT9k8e/5tWlMOdQ2L/G4nVd/hrBKknrIizEa5q+BkUZ2sVrSzQpZYVhkpuiaDmk
89jCa5ncNPLNs29+y+zTiOY57UVSaIKMNzy6vVeC9eJWHTeauAXPfGBZnzGL+sL77lKALXXNq8N9
SaqOSXqbJ26nRdmjeugt+ILefVs88DbuW1vS6NabOsQaiMI4SDYYoK0u+9aVHOrCCzJWExwB6kGx
uW3xUmgUQiENuU/KWYoyGCxvfZhMFjukijsEj/c3rXJ35UapoXEoWfqbu9uH9sk/kcNy9r/OU1h/
Isf+lEa6Wo3qI243952nuLQYn8QQJTI2dROmvnsktq4tSPG0yCDDmTkSVwDa7craX+hwQWYP2IPO
rBGRauO3X3238QGU8JOBpsbrVL/0wDzpdpJeAgjjz5WBjdyOeQDvtmmCOUoxoh7Wnqe5jorwwpbe
W58x0qLRu7ka40WM/+T9BZiYRu9rpKJa3v5z71VKwYs1wJB6vA239hwYNGzNgzdr/GfVmUpaOpqd
4+cBGMO8ygytID+MmB5zS91ojmp5SVm3kYzoBl5QoWyvjXsdhrdKNxuoyk3K7VCMZYvBUMm6bk9j
3F+GE63D7bm83PTJu9SahIniC+TGKCBtrMOSb/xK0kBEY4DxIZv1mJC17TnWGAfF1Zcbojx0kpfr
ghDJeRmdaANia9TEKZqvaBUPU2ScqgMYpjUXVuX4yj1SHRu8ob39msUO1QX2fggr/Fp6nI9eFlXf
1niMsoMu/FbJ7/b/d2rd13PtEg9GwyQ8nOn82jUmyNGnl/uyU4lO0u1uMS0B/h1+5d4at6ihde7O
Csy/pvzdzh2jBpg6gOKubCbx4JVR0e8LLeWGqcYxc+G6UGq6YsNdG7mDJtJQSVtS59Zb0mX2bwmt
dAzLqgrJ1ocs0JRIVMKWtHn0ULoEfCtujpl92kzn+2i25/vnqNi43CeV157JZxdhixDf1+pSAV2g
YZobr9i23CNlZwad7AX2v+v7tyzIRURqsmkMtGpx6b2dHNfvGydHSOG705HQwn7q60XXmqbyG+QO
qaxdq4wO4y1KBWwtsmR1VEbswj+tcR3n8U4tlRumJrNpx95CMJwCBJEZTihoPOreGJWIbv9/p0hz
m1nWuOAbhrSKJ84iKzjsuzXS40udhQpy6/Yn8wDIzgXsVQsYjqLAEbrAVOHxyw1TmPYBCF+fB6ds
PBsTKupggE3tHLezjHJdrknxypuS2nrb4KI/EE6E1adT1A6We9qKvjmva//Tz/P08z5xSfpbbfbQ
UIqDWJonHMNIH5Ylur/0x2Ly/tNCxfLSTS20xPgOPfTu/FgVTrys7sXxcnDFiV32zZPbqbDwbLUl
zP1MH+oynoek1Zn7j8/Ak5up+q0EQjhFqTN315hQ9uj2oKixgyEEgR+J74vpY1XwZExhZ+GtACUv
gruixUBDdwiortNMtbT00I7BlDmgb0A9YExPgm4vYmcGwpMbqTrf6/I2F8gpFZeWHLtSc2lUW5bU
1856Y57HCfcR0wDrxi5GS172CVrym+fATLcxhzTIUIXMb6I2++f+yh+/VJ7cOmXWqTHUAiMvXfVQ
g7gtj/j0e9/Skn6Obl4JNuJ2TNQ9k/lHOjtPoy51oRC23DclOtaU1gqJTMCwtvsqbjtddKsQidw2
BQZxAKA3yCSBouRsLFlcG/7bEuwjHvbkhikHwN5Ouhb86t/g29sfdPTCoXq+L/MAj9B/c0me3C1F
a0g98Lpbdm35YZXZEKYFOKqoH4pue8h75GgxjRQas45wV+F/e3IfVdCXKWBHKuTdEvalmqLuG4kG
0EK7wG0MeR/zix2Xx2GXY+X5t+vw7vH1N4CP8IxAEdI1ok31rbLXg+suGvGpjl5S4bHd8gwEmJhD
pA/pCLSm07gLUpF4vqTCYsDeXYqTqbbPBcX+E6prZVOegfTgbmXek7HA2n4Zlt/s5EYB7o2heynz
cEYIFmXnFkFkoHH4VVKSFNvsq7XElBw+xf69+X8F9YmMu+JTT+64cqmBOTAb5yvGs+jRKdB+2oJ/
7uuGwmTIDVfB6Bq0pT3sM7WitrQOXj0c7i+tkIjcbSXEVLm5CytqjZgtACQnQ/4hNSvNy6Ja/vbI
v7v1uWWDkN6AjjmWCzruY1mKsAs08YTCZMhIwCXj3EZlAt4aqF7TdjzXlD/3RMSmW/10zew01bc6
Njos7stK4VvJTVg2M7d2MOCZeO3XfnwZqp9DwEDh9lTMOhQq1UlLalzTiqUYEsUnuUWYOv9LqWbv
qoUlJTY2T1RTCc9W2Fl0K0eJVjcOpzpjSYfZSFoSYGgbOgyXfF2Ard/Env11n9AllW2KvBcpavpX
w8yipVqOgbM8Wz1wuI3tYI/bPvMst12ZaNYFEWmLyQbvnJEnlj5VjqZWoRC93GlFa4BN2guMzmB8
Jv5TpnOUVeveruk73eott0dnSHkbfiHWoaC+dZwXU+fGflz+8OT+KrMCdsDcW/4J3lvkbdmzKb73
IztYjhXSxYqqTlcpVaiVe7tX776DNrXTmjfrVlvTP7QbI9+o4O+/5VnzyO1Gk2BVSev2/3e/wnJ+
Q/YE6V8ASL3Sz792Za9p/VR9gKS0Tl3l2URg5MSQ1N4x9fpwoCgX8eNg6mbHVduX9Be4o2KiBlx/
OiQgRUydfS+i3HlV03oLwPKEvbMvy3ByeBHWvcbmKAyDK6luNXZl140NwhXzaiyf3BS4gJ/vWwWF
OOSmK1QeUa0XMP3rjMKiU16oluVbsWu52Yq7RVHOG8wZxr9icDD9DGb63G+55tFS9JN6csOVWaSM
0wLB1vwMfLgDPRrfu4gBZyA2L1kVjgfjZJ/z/3P2Zc2N6zq3v4hVkihS0qtkOXamTpz0kLyo9u7e
rVmk5uHX3+V9v/PdHHZo3vJTd+UBokEABEFgrTIyTkJrLtRq41XKVgoCOpwpy7r80/dgb5P4cOUf
0MSxv247FBemm6ineS1wBMi7pekiy9h+r1u84raO11dD0J1TH+u77/wM/BdaPlZ4aL68cE1dDxx5
/x0WtqInVWEn9b+N1Wx/nrWWd17Uxf2x3iexKfHUfkfxX1QE3EV2Ffo9H86PjvkzP24n+wZNdrG8
Ia+LwS80jzFgMvzv39PgearPWIoC4tdlnx6a/XTo3/rdFlfxejCxUOtcRHFsb976AlEDm2J/65zY
Fc/BbDiHNY6t9mQ1bAO904wyrgfghpZlcd5e1yPuqf1YNHe8pc8hestjl+wdU21Yow21/yovWUan
FNWCohD3YAg72GsbwwsMvqXxgD96sKaCueUCZQ99XPOnjYHWiTy216boav9V1YCUipxrt2OQ33f8
W+BCPZUJBEq3esV/S4S6pnDQcsWLgzsd8mIKewDlOCYiRJ3yFf+dKnRMZoD6f9iaYodKpD1JgAjH
l6ODzhgVp81QH2iD85BuKp/Qjzyl0WW5moRBZXEnZeB53dlJPfsbb14a9wcZUB0ju4YbjnXN1Uht
sLLB8ELbAA0lvtgHSGmXyd5nXr6Xc9za1j2dQP/qzYYjTbPHasvVkDtdWeSkfmi84xaUwDF8t5zf
rvhxWVuaLVb7rhaWLjVQkRE6RwnwWasMR95GyXxlQU7tv2rGEVzEBXbDda1jYpGoBeb/5aVrNlpt
v2pA88qzMqgfklZE07bb1gcr/asScTsYAr7GRNUWrGme/Ywnfn2+XFi4XJiGIzW9XZ7aYeUzVncg
ZDsfJB7wcW/lnjwWfztjKO6tvR1bh/6OGEonut+g+DCQ5PnIWCMeSs+L7bY9oE5s2IB/mxA+KSuq
2L9twtcqwXsUuvODL0G3c7/aQ3h+0u/ieSful7j9Un1l0fSt3WfxlXFDhQDO5LCAXszGYyEqpC16
PjHLbvhBOl0pRy87c4BNPfKVMqA3E4gIksbgxRo3U7uu0I6TO36CPrHE7uOetrsEoOwdqBEuu4JO
/Pme+eH+RYJCjEsG8ctM7/A8noesOoKh1eAHOvFnD/wgXvhJk3kJ9tmt6xuHZfuUtE9B4RpikCbE
qS1XzVqRcUbl/mFunoL2VfpvnixCvzJM7ejSNhWuyq0b7qIAgeXf4HE56oEf4H21b/le4gEyFNcl
V2oD1oTm56lGN+ODVyb93p3wfJoFc2m47mlMU+3AqmAv1Gs3SHd5CMCPnYsxnuuMx/nv3cWjODr/
F8TRAfmDvd1JVJnEvL8sXLduJWUmM8j0mhSWWdNyX6N4voF28jrRireWU12PwQTRTXfs6NHYl6+x
drXlagDxBsFJiCHB4DbLd9I5VCaQIt1NRW20yovNEcRFhAFU1xjz394hjYO4FKE1RjYuK+OhN5Rk
dL9C8dlW9iBpKvEli1o7PjVRUpzsxGDrOpdS26tWt2yanEN6cY8G5f12AOHn1xpvOlmcRCaP0v2E
898/hJ2hqQBa5J0P+O5va3wrnfvC9HKqE3021w+iRyKKjAG87CHbnqQT5/LVM/XI60SrB27dFk2d
4sB1+hMwiWl/ErnBmXSiFU9d7G5wk+7cGFD/HkkKPMzTYMLM0QRhFQ5XztLPx+F8geOHsoz9uQtd
KwyG18vOqlu64qxiZoguPq1Rae4wBcvCqe8iaaS006xe7aya5mUBfSRWb1dpNG/RWOCxRXxZu+uy
qD+6q5piGLsOaXKOy8r8EpgopDVqURGoltoi/Qxu1gfb+bWUkfRfqsBwD9KJPqvqg4k3mKitkgpL
Lkt2hwmIf+q0useTlEEjOo2fP/tB/JDbBWMeaqblmO9B8+qPzyCWisvcNCSsOTlU+Cky2WOxnfO8
lDwNzaNreprW6UXxT9IXKwNHGALj6kRl8K2bhtBhhmq1btGKh+LemZFtQn3TZRPgQ8g+s/rdFR7E
XfUyMuRslP22ifde/AzksQNyald9uyz706sUZJ9/zofNnFN3oiIp+AEUDP1TMA9DtNrtb9QGwd4s
LYyOLf54jV3iW4r+u86S5QZ8gnevfU5nGYpiX+SG1yDd71DUX1tlW/PaFe9r/Tt1n6b6wcte0+SG
DtKw+nNG/ceVB6tX8hncCG0U3Wd8YZrvbZEcS9/apda0dyT/brv9bua24ZD91JbwKSVkDgOXrA8y
dvQHAa5mtrNWvr+8359WMPgfRCTBCtZgZH35e554ceXmO6shvxfbeRjc+Qv4XyMOwFgp2Ony5z51
OXzurMwP5sUcUiUrXuneLavc2/W2GzceJbmpzqwTr6Q6dr+MDrGhqHFydwCNj8gIXJPMdOpq9kG9
nlSzsDFWaon3svpeVGvIMTt8WS+fxlDoRYmhNQ6Vviqs7L23b2eGMVYg9bLHtjd4g04vile3dj87
aF1hx5SLb55bhqjE7OXCrjkBsHrFke3EZZaTVPm7jaFwy/Ge5nQ5TPKfLBsNt2adfhR3noK6nEeO
kLdiIKQJjtm8RJNz2wtDjqzbWcWZ6WbX1LchfxLz0UtY7E4/Lu+sTrLiux7Z8NY6M3bk3P6aD3SL
AssxIQxrhKsXlLrNvGFYm/xd4hHNCsZ9zXJDeNOYjHo/Abtr7XYzbH0eClAL3LJhvSuTt8tK0QlX
/HQBq2iSj5wdJR8fR9v94jXsi8uvumpyV72TgBWbpmsp2ZEuvfMc5HN/Y/dr//Xy4jW2+G+T1YcY
ls3JBsI7Jt5z14rGIJqli1Gil/6qyw5WrzirlRYZ+gtHdhyKKoss4lm7ivIs7ua1NtStdT9BcVgw
+Iz1Np9P+anAK30T9dxzww340PUcmHhrdMap+Oxqoc+7wKvusbbm8QUQn+x5FtL06q2TrngsLzxA
toG042iVpI2ajFtRG5ggdTSn4r8M9R+2eKy8wSnRi4fRyCWaGUAiTrlsQjLQOEhoOE4Rly+XrUnj
Cup9ZRnTwXEtWBOQNUKWvVVtGQaFITDrhCvHLWpdaH20Jn5cpiD0QF1ZND9tZkLx1+RY6pUls0Q7
1SnyNwtAFFuTv1aURcXkhHbT3Hasvyr/5646FAIeq7pK+54fwKrV7lBYS2981poQzM+6+CSPU2dB
UmvsizPl97s/3Kc5DfvkNMgypEG8JKekvupZFD9C8eqxKYmkLhLSHBRUFbPundEzlDU1rmAp3myL
DVl0UrFjPhY/JQWWj7UtWXzZPnXCFS92+23AEdM3d8t59nXKt1+d8QKmk634cJOsq829jB/rJF3A
rzpvMqqEb6wL6sxfOXudcqn5VE3s6FDKdu3aV/ct4OPiCQZ6le6pOgiClCToE4LjvfQJSA+tAW21
Z3K2q/B2OFUnQCaaEnTvCnbEy98hSKtYeFU8BfbdUDiR3zf7y7v8uRNQdRqE4yyQmdOyY1V5+7XN
vTAT7q7280MBWrxzpRaUHYZvfb4rVB0KsapKsK6V/Ij22i5KJ3bawFfwQN28MoS9z483qmLsdj2V
wdzhC/jKTTmLcOmC73laxMSnu8sK0/2Is0l/OCFo7wYLzkx29LzsPu2c+bB5fD5WSTL/vvyFz52D
BopXO45McZOEc6xtS0LLLsvDRqQfXSddcevW9QEr1jP3WG8gJpwGp3hMXXIVTDusVnFsj7lJm3PP
fyPs1+yXkR84V65bcenBxaN019fkrcjm3cqXw1o7h6tUok6MSAGQcyYr+e65+feN01eZi38ui9ZY
izoxwouWue2MVY+5c2slxU3r7X0XoDjXiVfS6XHygsTON36cgGt87K1Z3qJAzHaguTR1H2usUZ0b
6SuLFA312RH4psOuwZOocwMw7vGq5gYOQf/tT4y3Q2o5BDeC1d55k/fuJihrp9wL0wkZxWU9aaKc
OhzSJo5b+A7SoaAp3lNPhgkpo5nPDS5nHgqLiy92AR5LDCVA3a4rHuyW/cTqWZA39K9HHL2G88wj
sjKDK+jEKy6cUDE5q5PyI9gnu2iVU3ZcPO6HfGyuopfCrih+nPkLbglNS97WPt8xmezWwlSq0RmU
4sh1seYNX5G/A17gfcw69wxjcxUmNKfqlEiVWCPheUPesn7h4SgCP2rd7arnRkg/m9eH2L8g3Rr9
Bin7lvpIWqZdW5j6rDRaUedEGMZgNy+FwnPmhiIT+865MuKrqLzBVuFEaQbEoIy+pU4dIFUXpjZ2
jS2qMyL1hsHwBRhyb/XmfM19UR7Q2lCG3rom8WXf/fyyQdWpEIk3QGtZ++y9Dr4vebyI25L2IdrY
Rfty+QuarEHF5XXspe+yDkZTdmuIYPTd8kfYjnP0u/r18id0P0Jx2ZYAv4PzIXuXdbHjQRS0d8Rq
dm4dtdl1QcdTXBaDQBkH4yR587d05xP/aE/p0W38qyqJVIXpLZZg8n2nI28ImzFzhh0D0jCzrgLU
5lSdD2Gl79Z8hJEWbhYyv/qeLUOYt4Nh9Rr3UmdEpnzmwvbL9i61ZjGHDEM1zn5MFm8xWKnGD1Qs
Xt/mQrrcE3eD/2Xl4HZ48drrDi91UmRepJXOOKHuSNnfWMOXoO6QFfaxm93WbMBfn66yUXVOJC1H
1judhBuUL3UXBeu9HPMwcF7BTG84uXTbcP77hwBap71LKzChHjM7cA58szDRlDPbMuyyxpG5cu42
c4p3JQub4AHmLeE/tmlfDHjINlFF6paveLE7ydG3gOH8VoI/BVNkd1lxFfgd7F/xXjQ4+zLvMu9I
MnuIR5uNb3UwmMKPzjqVM3ctqYf7HbbWp6iW5fkusDH773e7y5aj0Ys6LdJkSduPwzm6sSFumiVM
xft1kpUTtx0CAIpZRf+e+lYE5Kxv1eAZor5u0UrunK9gzkxKJLbgVB9k6HNnlVE6pybqEY3O1bEQ
yUba+htL3+XADszHu87g39WOCa/jc1xkTlVA3iEI6EaJ3+EJ4JQBNGv0d+X8ap+hnbs5zAO6k/Yh
ISQEi/j+8m5oTjF2VuUH983zdmFipuk7kD7DZAbRxLN1/l/wWps4kzUurM6LSL+bfUDqYSQ5XyWw
Zup5Z6UiPzQ+RkG73P3nul+ieHJi+2NSzHn/3rRHlt5Y7Xszv/c50OZNLXU681IcekrarAfdInmz
2zeSb1FDTK3DOsmKM7fjcMaS6OV7l2AUt+jvrbS77iasTodY9uxAA/CJUnqvngXsfcz0XVcwU8dD
0F2IeJbBXjMJYCIhjqs3GJatcTV1QgSUSKu9bNBI6eR7P2P7OiXhxE3MyRqbVCdExgn993jq5Ad7
ZDXI7R5F2X9tMG0UzlltOHw1m6pOiSTjNPfzuJC3AHPiLSO72RgpdNpRvBY90hl6pCf5Pq125FER
8caP8EB23ZnuKocuGNnxtum28l2U5Jsk7l3pJyb6ZJ3mFTetS2sLcJuW7wnok2cxhk5/WxQP6/Tr
chjQqUZx0sYbgTrk+ek7GZtY9NbOJuIpyxfD47VOvOKpDu9bm1hJ+p6U39n4y26/NdnPq1auzoRY
I5r6aQDRjn2wVhK79d5uLUOc150t6kgIB/FXwZq8vsvWvTyONwUa+lNAecZiVzxfxZDBMRv836cJ
6SrJNx6QtyRPQtLduJh6HhnaDg1vnRrtq8MhY5IPVtZO3hER8wkJjxtWsjufip13c90mnL/84TwM
xkFahFCAMLpjPFVzjFnQ55LPhoipsX61JctLx8aeEsc7ev58VzN5sJN5V43d3uK24Rdowo7aiTVi
votUeTu+N5YdOYmM58HkuzrRiu9OzOfFki3eMbM4UFpXPCcQK70KDgTGo3juGgzgMCRFDbzQIb3J
uNPFE8PofBkEzlWtIVRtvhKArsr70vKOVTBEOe0Agmwqk2tMU50Fkf2wrKDv9Y58Wd7kxpvIc8SG
d3hmKuDpvqAkzmVRCpslFTxYWl9JtkbWVDx4bLou6Ku85XhvFGuSwvITvNrtXVFOj13jpF+v8iu1
3cqytwn1eB+XIQeQRG67rfFaFc+gFzGhGWpcS227WkTb1RS13+O08jitQP1DABBadfZhWP2rMAU4
VcdBcpo0PsSxQ1ZkYjd0oj5k1WRq4NP4l9p71W8BnhaWlB84m36vpbUeKBhy48s7oBOuOO82YPgf
JF7sME8oLDcumSK/KQzpmk646rvcLRYvHcjRCV4m+mWWhuNWJ1c5brtpcxPPouTYVd3tyraDs113
lKjtVojE29APGzkWIDiefvbBsfF/X9a0xhLVdquEugQUKlBGaj90ztext8LaPmU2Cy/L1yhFxdz1
3TRop2YieKeWYWvRCG+XV4o+/6QPxx/3+sFfMD9+HLMsGjcr7vrRYH+a8KW2WqXT3PCuXsmxdp4B
Bx/Svyzy4zqFnBX1YdWyBZIRETK97e06XHz/pm9NJC2a+/G/Iz8fRG+lrNvVb9Nb4tynyTcLbFn9
EM+AEEeJ3KB03TcUz0zpXPUjXuEOM/Abj/1KF5TprGlXFLTY17kYjnzcTAmOzngUTyXemqBWhW1Y
GOjwEtGHzmrsv9EJV901s3tMsJz3WP4GG3nclNbu8hb/2671Z2sP/aO3iouMMr+FkupfE7mVzd4r
7RCICrskEIeseyRFFVaEXRfQ1NGQAAPnjitADANy+2PmpnFfG+pfGj/4o9OqRKtVMfbp7Zw/o0fk
lqavXmOaaNEJV/w3YTOTbSrS29qdQmJ3kYu7ZykzQ46gE3/++wdvWJp2ErbA/lZO2of2+KPl7d99
a6oUacxH7auqym7JCxvNYWWxfd9Y/ya8wvCUohOtXGmLri/cJkCI6Ly/h3n8lm2moqMm2qsou37Z
D443MXJMCuCtZncJaHjEm3UVChmnKr5uVwQSTO0WOYJQOUIatW/q3HAE6nSieKtLixIlR8EPIOwr
w3wJZhCUy/iyw34u3FGbqYaOJLxfOU5uQZ7B7BPRmV91w3HUPioCOwFKHTyoB/3LZs9PotmuFH0O
0R8MPJm9JKtll96yxAP3xzwOYVGuzu6yTj4P9I7aLbU0iyy5DVPpgChX2U+J+NoCO7BpXvLW8AM+
t0ZHbZdywcXFLM8nR2tEXQtgFtkdKHirxXB/1e3q+e8f9AO8k2pwfDQbU8LLO54JvBbOpdyu4ozg
jtoo1QXcrm1akaNNc5SjY+J82ayH1JT06ZavnLQbZ2jqkkN66xTZTb7Uz7bsDc6k21vlXA3w2pNh
/BSix/LZ7VBJLIZ2CweSd2Fmg/5itqRv6InT/QzVcWvSzdSb4ABgeynaPHLcvy5b6OcB3lH7pmyr
LnOM1ZOjWJJ9vj3TaYmG2lQ/0Bin2jqVbJm1JWxMb6ttiBrvxgPyeSX+oZnheq9bveK9nZ+wNPcJ
OdL2tczziLa/OvCvXVaNRulq15TIFgwXLwVBMoYguVKACqV98/U64edf9MGvesuRgUdqHCKp/TSm
waOXmgaddEpRXNYBP9ZCALZ061LxiLaRkI7y1qtnQ0qgU4tysK5FS9eW5t5B+v5rAdTViAalaepa
J1zxV2tCscBfF/+wZP5f9vnK41lyMniRTjGKx4q+QkM0Xmlvz+8Avg/qSOmEhdji67ZUcVJBEteZ
nMo7CFHcuw319tkw0f1VwtWmKNcvzvAaMEaKp2XAIocY+jCcIBq1qB1RE+1bQXxsaNAOJRAvePll
kcHzkhETkrwmDKiNUV0z4ZhFD/SRZ6wEn3geAgrsTgrvUVbDdd6qdkjlxdI6mwsFeexb7Wb7eTXN
k+j0c/77B1ddK1yLy7oh5+7G+3ogYSP4TT2bBoI1Jq/2Rp2Z7TpmpahL2A4evDBR2fiGYopu5Yqr
tpbbdp6NICNS8mMuWy90tmwFWPjoGoLBuRT55yXNUTnLA6AiZxjYx+WyLiLSvXT9oyteC3rjuIfe
NhXhdL9DcdxRTFPm+/gdjhUckiC/Kc7/5iYH0O2A6riApwDnFnbAETmyNHJTrrXBtzRJgtoSVVAS
zG1dojLE64i50Zic7OCpSF+t3hDUNItXu6LKNinqYJbJ0SHtTZ7Ke0+y+HLM0ahd7YcSbtv4ngWX
Wv05tkD11AwO3sBNqZ9ON+do8cGvSteXdBiQHG/5fQr83OqH230BWY9TPF9ev04159/14QPjwAKv
BAk6ukPykE5juBWm2qqmOuGo3OQUU7kppx0/DF4SdtMj68s3HzToNnmynbvEwlNY1sWlYxnCm24v
FFd2JDAg/BKGlAxNeu/NzAnB7I4vNNVgsFVNlFa5y3FPoSnoKZMj7ZabhJPY77r7kmcRBrgMxqr7
hOLIbTM525D0KBfxMc5WcbCm6ucUBOFYmzCMdYpSnHm023S059I7gDB3DV00WkRb3gFGZO2S3WW7
0vwKtVUKsZo4wt+SYyCRRCQcly+Xs27vLEl1V3g5MWyI5qeoKLulKMW4zX12m1jHxnvdmpug/uvy
T9CJPvvkB9dw85y1SwstcUBE8Xy9zTv/EGAi5rJ4jeepfVMWH4WQ2Zjdlv0+tffbVaBx1FVnAISV
b3Y1zMk9QRNfVMoRI0ggW75i0RCuuBgLhmJNJYSLpV1vCl53MQ9MTHafagTClcR2y3mQj00N4Ty3
74O2cdGA2Jjuop+HI4hXHKtbwZRXyD6595vgb7rWu45RYDXm39Be/+Lw9TkZixPC+dfFqTrD2f+p
DeGbiqfxM2pj6dDkflrprXMeOyOJH25L8M9V+6GmvIJQMi+0Y9/TpA0Hb1xf0oIRw9nwaeJCwdjx
3w7QWOfRv6JOX2SJf75KzCEH+yVN2OodWT7I7KsrrfNcAyuJvUQZZon7p8u/69/37T+SJnxbcb52
zFyZ1Rv93q8iDIK/S1FFlDjhhlfLKgeyXQNiF4LRB5SKqBzCrF3CcX3YWrRBUHmoE7HjW3Fw0scR
MyltXj7aeXLPRbvf0i5qUi8K0peF0qgUftyK9pb4bZQ7GAJZvKsYc/EblMPbAcPkQDIyf58EX2LX
ScidmLvEUFvRmJY6kTDSpExTry0eO69AH/a2L72fRenFlzdA44tqxs22dUgE74pHh3z3UhsEq6Yn
aZ1kJYQ0rkv82YbkcXFDDwxyubESr3NxNdUeaJFMyyqKx1kOP9cBL4HNkJWHyZaPqHPfWoIUUSrJ
oakbQNmUW2/IPAJ4xGfWqoQWGqCBhW1dnoW+K7LQnn6QBDWiDPCgxbAT+bRfql8BGQxRRadCJaoE
wZw7kyvxudIue9CtdElk+6kJ1+BzyDvqqhl5ajuWHKwe8l2b7WmGoqm/Pjl4R8yDZU/SYVdLGrlb
EWfTGDnyB4AKDD9NY9Vqqu6vQMLrt9w9bRuG1oIutMvqITMCHmo0p6brlQSiQulX7mmR7n1pt5HP
CoM/fprxQGmKt09j02z+hJXPQ19HnQ/DJvymQblTNiamdN3yz1r7kJIAAdhv2rV1T1UNLPZ+jub8
qsEsLP/8yQ+iUYwF7ulWu6e+ZmsWyp61XeSvVW7IpnRLV9zedgKy2oVFT+dOsjwcQWo9hCyxTewo
msNKzcynJLcpE9TKQlLbDSD90LstUHD2CyrtL+6UrO5PKmZAj2Cgqu9s8KN742i6emi+rrbOVu4I
mIUgYSe3SvcL4J7KNo/XrMD5hLaher13JnnNawMAFRQb2IrKTUWAZvilP2T+YyMM9qvZIFcxAFYL
R7R2yU9sqHcOd8K0aAxOrROt7r2ENS0TZyeRDPsmmR4tacKS0SleyRlXUdUr8GH5SXp+XPg0lBXw
OXsQrzXB3h7zaKxNpJ6a0KSiraMNiaRiwKcm+WUMsjAHUdRw1cgldlUJ6bmftrUAO/hpmMSPurXa
yMV7ieF40qxcbaIdVq8iYsr5SbTzfvD9W3+lu1lcBcJCXbWL1s2y3PJXWGQJzuYk3Y717IR10V5n
PWr/bEcGjxfbyk8ErZU9mNjrxAQmrTFMtXW29fFM15KAncBsGnVjuZuW16vyJxXCMAtYVpSlx07j
5uwa1qEtyXS11ixaHaESDhuyCn3LJ4HJ4qdqk8tf+eRcVUTHOaAYIl5vADUMnIBTsfIubAWXBz6n
Ir5KLWpZIOCOxCM11m77tLlre68OO9KVh8vSNXauFgMC2o5lTTJ2ouAk96bpYZ4xJVSa3sF14pU7
SWF1eMzkgAoUonqdUy8MvHOKNJio6TUbq1YENl+iJ9PP2WlaQFnJlyrZCbyWXBcE1DkqmjCgPZeM
nfxARpbl7IVH9t6cGmYSdco5/6gP+QMrbIJOpPPxMRaxbNzjwn/0qanuoEtJ1Xkpmga+NXQ+O/Xx
cG/vqp1/3J6XyN3X+3TnnC7bj/Yrymmy2KOTrPgh//OVMi5vrJdxd/5KYPyKbpuVy0KdNXOOJ3d2
KpdcgCWrdaKuN2WIum1Q3Fd6uWgBAsFPaR5EdfPzHHrGJI0vK0gj/Y+5qa6a5s3G0sf0ddjSvd38
HmphKIjphJ+P+A8WNPdyrjMmcL6mxQ54WPsmAHYyGQ3BQaN2dXiq9Uk25RTH99hKwLNnt0VmervT
rFwdYNhYHsi2nN2T3/6cMb+Xtq9FasI+0axbHV1wasyGzpnvngK+HWg+770r45nKaWE7le1SQNmc
8vYpW4GZmfwFbqPrwo06uEB7TNWBn9w94Wa8m7r6zk3rMKtN8PI6lSt2jlQ1Cc7h7ITG2RJNxEjG
ssQ006gRro4teEHpjdwecc2aMGFa+zfVuoUgkjIYumZHVYxYy8djFBkT95TWxzw5Zelq0Lkufqnj
CmJpPGknkPx/o2SO+LU897vsUCJKeq9XBQF1asHuEyG5TNnJStBULKtjwKwwDUzM8zrln//+IQwM
zVihd9l2T6v9QPt/+l+piY5bc0NX5xRGTut5GVf35PnlcUAf6IYn0p6W4RZchctC/wCK9ahF681D
9sQ6BmrrIK5TE0igdnOVw4m23kISFvxnc6t9eeO89Dicuhvz5mq/opxOi9VMzeL+rwmV8XBYnof4
/+8ruj1WvHcCNczsUGQ6fvLdy75MA4Kb4RqrEf3HCMNi137HENS4zKOa7woA6ebGhmuN66pTDABY
AjMqiif/62Cgxdu3u/+4WHswgdnofoaSa3a5JRqvwDaUIHav7/pf9Xq67L66HVbBYwuRWXbgbTit
vDSiq4ja9YWCm4lwtOm+TZ67W5O/aukde3BwudbwfPm7ul90/vsHv3bn3PcDRvGL+C7jz7MbJdZ1
tSUVUHYG75yXDThruikaisNgAqvQBAx1zsEl0rMC4rmndsZ7QVAfHEe8+lN71/HF8Nqr04ri1PO2
rYCg6tyTZJjLCvo7uxeRGCfDUaMTr3jzUKKskA64EbXVgQ8PQMQYRkMdSida8eGmKTaeYxjsNHb8
BngkB6sPwCcr91eZizra4E+TSFlF3BNLXrMJNEb5gbEivk64kmo2bE3A6GBh7eh4KNIqJKOIs8Ew
zKAxG3WYwarKgrYFzIaS4g7nTNyPy3fW5/tEpIZkVqN8FTG2IYXwxxWHZLEO0cAfxCxDbrrKaYKc
ChhrNTz1gbd6Xn8VgnkoRFnQkKHo1n3+5IcgUJKlmqwcuUPj9KGkIeOv6Aa5blOVKuPktpwHDjbV
RqMr+9tJQv8qeHnqquMMZbWwyemROaD0J84VqPzGTD2pC8jqNIM1dc1cgXz7w92WPow7cnM+2G2D
dnSbqrhr1S1FQM/uypNHZ2OY1Kqvqs/9gRDLGjvJihWBHUhESImi0pjyfG4tf2LDbqOTLRPShEaC
RCcNLQALm+YRdbKVA9ZN+06MKMSegv6Q548YmTJGxs9V/Qf+K1nzyp0ERC/WTm7HwjOkNp/DFdA/
YV/ZXAo5QrB7k5/cqNoPh/bnEPN9uV9MsIU6vSgeSreW08TFN7KBRBlxdiNqaUtVGk4NjbH/ifpa
LHkwjvI/JZZzFvv/SiymK4puB5RT1SU5WzFqgwh2Bttc+rgpfl4OMjrJyoFKtkTQoevYKS1Bfk2n
uMh+XZasU7zioIUjlikJ4EYgYisxtkdR5+pNffo6taszDKMluHBTuP+0H+7BAvY/la0tHm7MlS3N
T1BHGfDK4CR20uAVjMQNcUOJaxZ6NK7Sj684bFc1npWUNV5I3AipTNZFnoktQLfu80H+4VRquRdU
foBiwrQ9FuQHsqTO9CypE33++wfRQecEYyfOF8LgBmGmCSJjmNGJVjzVmYIVKM1QiDXPseN1T63V
AGO0NLWvnJOhP5saqNrrlXnBNpEZh16bZT/y9S/J5r10MBUg/EOxPgRZH1+3s4q3go6tLtBYxk7O
mOz7vtmlWXlXpP7uOvGKyyZtSSiV2IK2lzsrQZ8Q0BDR32A4/nTboPjtQhlFdzq2wQ2s/er4R29e
930+Gy4IuqCvtnh16RikgPk+ZwfZE93lIFEk/7CbM3Vucl1Pzh+Ar3Un2jb3W3bKOhnmM1iRSxOq
oyZgqo1czHatLJvPy3dB/dhVu2K6UvNqf1WGmYP/Q9qXNbeNA1v/IlYR3PlKUosly47txJ7khZWZ
TAjuBBdw+fXfYeZOlQYRhPvxvuoBhBrdDaBx+hzLinGY9AcIZNR/9ODvdSDrvMltRHxVOXdN1WTr
RojHUs23oiEpIq7s3Za4jQiwGnrT9p0CubJ2a/QkTlFVWCGfGsUFQWZ24TDsz50LAkpcn0a/SCGf
mGhNHFZeDNDFffPIPiAEbRoz4g8QfHidTCOY+yxM5x/3R76tHAq+JDFg+6Ec+tXyfWSdrLAL61AL
+xNuaYdil+w1xXFK9g+EwPX63On6Hv/AW9aqQW1uM72Inkpp5i+1jnGdJfTcA1dVIyTzFaFRYzck
oFlEZSvj/GvimX6QdtbX+zaXjS1srr4G1YXaRpTGVR0ulgmZ0G3gA5DN/HcH5G6Nbs8a5iA929d+
fOClFU6tKgnIZr7G19UGCwUno0eC/19bWxKfIh6q1KpxsHwEkNUMVdjWPrT7CnpBWvC2NGaapsji
yiiapty1NmPwxx4JgGnfU0/V4CgzixCeRhtXrJ5RLAbqNFryPNJTTVGZuV3e+I3ClWtzknvrTRLH
1VArfFBJa28NO0OM52WbNwqROTJIWHdrdaMhn4jPggyqNfdHlsxdxB9Ug9H3VYu5GyyOuu5bvtDn
ZS4Dp+23raqIQYg716dVCn80XOOzz2Jwr7jjSzPNf9//BxK/tIVIJV432KPb0bfBS0JK0B04Byz+
cn/wdZAbRz4RgRBrnjvyQkvesk6LTGylfu6EOZa5Tt47QIzvf0X2F9bfr0LWdpqlAdUkfbP4I+Dx
YTZ8cyESvW3wNSCuBncna5rtoqZvI1jmg97h9fMyZD8mt1HhwCShJUIRoFizZENJ6ZuTZ4Cnol0h
q7ZtSbYQtVM+j8y1Yf/RncMmoQfABxV+KTtH2sKumlmtOQ6kbb7M5hj55qvh1EE+D4E3RB1Uv20A
FjtShU2zzzZ10ECBSIhjH7LZXm040Jv6dWUDC/ygIj2UeKqIRLA6qMYV9hKjghtHANrvl8aL3NQ5
1jqJkpREm7xJJHO1XN5qaPmt36wCrUW96Y/Ajs80XJkNFPcHSUoScQmZSQaNNjR+Le0zehAsqMkw
IPQyVcFlXd8bMS1CUz1oEQ6t3s1JULveITV5E9B4OTSJD2rvIbTn6lhCeJwv/SEece8qWkWYy/6Y
EOYadxLdA3jhrYhBydeO/gP4v6CvC8lgnYLi+v4KSaJRhK3WS4f2xdip38o5Tdt9O8e6fbTi3lXh
pmQfEE7Sw1T4gOfo9RsxnPEVyg/kDRhTFcGgJBdaQsRDiK030pIYr54+R0n5A1I3e56nCveVzV2I
eZ57Q8VbjM7jxApJBlysn4B+dJvphfBeQPLn1b1tANJtHnsIyfV0UmRxycRFxKrOk7yYbd17XQwn
0NE4kWbbTroiWJUZpsY93EXfqjlvwxpAjzej0eeP+ybxbwebiFXNe2+gfeyRV5eNwWSjIxj3aQqE
QZEGhkEDf8rCoY8VVpJEmAhfzTlta4fja9xKAzK+p2kSLfSl5rnCf2RlQxHGCjnjbjShuPfraeK/
ZcMkyhVGk8SACJ+yoNvouYtpvNa4fOT5D9qmO+aoGhskZSwRP1VyO9cB1PBes966eLl1dFHU9thn
m9JXjRvQ49uGScJjyn+PHnpsxGY/ZP7/bHdQ7cxUqAZZPAiBbBNgSqp8TRP1u9Y/Vdom1OZv3K8+
07MibQv/1R0/WuelbD5Xxtv9UJCsqgiistx87Jxx8l8dlJPKxyUNE1txlpENvS711RmPopHkn1nP
5teG91CBuRjJNgiPKWKotDJfPG+ASWpPW0cmG8FBpgicmsp01BLaeq88f02TMhw1FWZK4h4izWux
JGjfR3fma2VCyJC6u8TbWD0VQVMzdBByjwGmNuYP8zBEtn7s3EaRX2QLKeytbkt5OdWp8arZ+o+x
R3ce74ciaB3v+zYnFEKyLLNRdxKYnOA+U2aB+73uVU1/sskLMel75pKbRRK/ut3RMp7wajBYqkPb
Or8bhzZD2FqtMp1mdCl5Vzijf1/J1HlXsn2IUKl8Wgr02zEYZyQhBNNBm2oHTR9HtFIl318QnBt/
RARMEb+s49hxcQWIovXhqYi0XaC/9btlt75ul9u2EJH91c00PG9no//KyiNJyqdmjsPSUGFRZNug
CJnyPLB0NRn/Zzn03T+Plut/MI5q6J1sOVY/u8pqE9pceK312KgG8mj1bdjk3sfQjQHR9d2mcBCB
UgaoErNxxoVsqZ/x0IUmQuVDl9RGQiwbcwnmOwsr/S9Cf33Y/T/CE81fX78yUmzRBu3IHAu9K58I
XkP+fT7OduqVkET2ryv01UfyjEBh1YE36fpRj9MAr3ZqwRTZ4EJo44iYWymaBV/dwTi4bfMD9EN4
7NUV1WfZOojAKb0DzXpKUg3rMLybUX3Iw8oOrMALzN18rFQUZ5K/IXLBNlpcmhPI79fDjgsehVJ9
2JH+hfXSf2V/VtvTkJtw0zZC3370b7hZwDmoF1myZ4oQKtfO686ZYCegNEB+721FOPwGn6oZsmpu
+r8C4f83WUhttP6tKxvh6B9bjWv4r9M+fSXRcoT6JgmKAPIGUXNwVAQWMisJUa0NtjnbBtUAhT/E
9DHOX+5nItm4wsY8am5j9TWBkVB9Lcpin7jeftvQwr5cNFmmrceh19wCBKGm4dyprqWrA97YzXQh
dpsSJa25txC7UxWODXlImoOtW0ejZeiyyRVZ+rZtfmOJbezSWIaSeK+g3CqhEjgXMTi3+i7+676B
bofub1SxlV7E3rR6Pg4unGf/l/Rm+ELsLrweNA8cc68og79wF9Vpp3A+Mj9VtYPKZr9un9eOP+pz
HPdIPLbdHCjam5j9tzln0TbbrF+9Gt2rTa+huYPTf3EEUdv/5lAnm/i63FdDV1ZVzZQuOKTHeQCa
4TA3fxKLKSYucxohUAH7oOBt7FBGtFBrWEjngTAq/XTfKpJsY/hCuPZOS/ig+/9s7uspbt12166A
NSOrDnHSrwiRi1fw2E/wpP8LpPRv3v+n/U6d92XLIMQwxDxSqkOY85UT95AvNt4ju8DtmvC+qSTD
i0ArL3EI1HjteMUV/s/ZQd2YJFlkEWA1eAMIr5iH0zSCGFzpxfCFafk2/iVDRFiNoEV3RjzqvQ6W
h/75OeLKziTZxIWgBcdnp9mVhrCyvYAtZmiPKmibzODr71dhZWhc78wa9XNkM0QsrTZfwwyRS2vI
bNtxKXLNeqZd3b4/rtewf1Bz28CKhoizsmk6cr0ycNqZz+b4jZib7kSGSKeV4Q656A08sbSmMPOL
CyjfdtVC3+47+u3riiHSacWt2ZZOgWDNYr0LqNkfeda+LWOzB2ZXEUw33cb+jW6M+kCsQM98Pmpj
3HxiqZV813lZKEa/6TkYXUhqGjAmGicaObXx80zNILF+OtYmSBUGF3JZMeT2tGjTdEzLefAD0MPw
Pwt/faK4b36ZaYQ0BvqtwYXuFz/38QVPm0oS3ZvLalsi3MzVUcjXDAsmn/2o98d92vIk1GL33Oi2
qjlUMnmRWWxILOJkpU1O3NemfcOn4rKAzODLJtOIkLNh7DmzTX04N9O5r56IinhZ4i8i3qwz8MJk
MDKcx/Rhrg+8/TP1t62mCDbTQbCfWbPenvuGP/vgAg5JzMbdfXvIlnRdhesMmfDKL3vMe6KHSf8M
hRB72i8qebvbuzY8xvzv8DMgv2kyWO3ZTJqwpXbEvHenexiR5fsp0hzwPE+RU0cEeulF9uf9/yTz
ICF2iw4QggRavGe67CFKF3PFQvwq6fx2xMe/EeKWTVlF+9kYzjGutP6yL3vUI9MsbOMfaZceQY8a
uK0ZAL4AwS47qLsHqLWG4P4JzDxq5z+2/T0hujsKyhwUuXUsWRkYvHroKlXrkGy9RHza3FW5V8ak
PSf0M15GwJJjPsyaGZnmFBbJz0V7SbFXLG0wmnowziqxEUn0iPA1g6QlhHXj4ZytvQXnSf+qvEzK
hhbuHF7eQxHMzfWzZv25LE+xR8ENqHhruPl8ZP9G62WkrMKNjxl/93PhmZe+aIv5VOHB2QdbDJSP
tRfKu9Z9MYBqoUfXYPOiQqBKfFwUKh8T3P+criEgHk1DDxgNNW//zXdK/CshJSRuPmEDhw+M0MEw
yC5xaMTKi2EugW9+MP2roWKruY07waeE9ED8lFJwPvXn+RQfwLxwiI/+wQigQR2pNnKZoYRkwEw0
f3bz0J/zzABXIUv74eRoVFdhimTjCznBcYY+TZuxP5vzfiB7TyVeKA1FMcwd1sa97g5nkASWUXI0
j+DtRusHaO92K+WICrJ3mxjRtkTcW2zMtQOFzeGsn5Jzd9B2xTsSV1iF/hbkEj4gPMl1bT75dWku
p9QFaV9eUoC9l00YDwwuxLefDJmz6CY2sAS8Ju+DFt3PsjL7i3i3vrUGfXYwcBtpzyRCs/uZfrS4
1vKLH9mf739F4j0i8c4MLLA3FZ5+0joe8hzSBLn+sG3o9ZNXOzvxF7THLR05+XNsBKPNtf0IWlDF
K5Rs4kLketU8xWlt62ev/cGS14xu4tfAegrxWo7GMtmJNZxdFzJLD1q8Yyqq99UlbmzfIsotgVRA
QoekO8/zkeRhXb0m8yc8+blKYTrJZiOC2manQF/y2JNTX+tfE9f9NDTZt5momvwkRheBbZoz6EkO
ne9TPyQ/rLZ8181YcQ6UDS3EKG3nFG+hCzlN7WfPv8wqPhOJRUQEW7/Ek2PYWE6rfQTmheaXPD5s
cnARvKbFWtOCyF0/8YQ8xaMfQMhGAX2QWWP9N1exA8xPDW56H7e/Jnly3WQJbFqrihKywdffrwZP
7bhMTQKTeP1em59jlZSdZN/+TYQ8NSAmU2PS61l76t5Ky/2U0i+L8XVonHAyWKD1Q3Tf9pJrgwhN
mwgINMeekRMIpYLYKk62h2ru0pd7D0/fwf2PyAwlbK2JU9AZQE5sSxU/+dkUOMTf6DvC5mq5s1vh
GogFzpsektXMOQwj8NibJi4i1My2msy0b8mpHIawmc0LmJ0VWV1ieBGiRhLXdsYKcUpTPNpVLGjn
I8u+jNPPbVMXtlPoBzIXqrr6yaBQE6z1sKjybUElItKKYvC5Cd7501S7B32cw9RVPcJLsowIRSOT
Zo14GCGnvMLlITLcQ2duS4wiAK1M8rQERpacnP6vYWLhUmobvUTYQnHAaGM+xASqfM9M10IQWijm
LDOHsIcS8NTZWYI5a/TVqx6n6keRbzzvitxd45L0qO4hyxhTu58JfUZFb1tQimLjpp1Nk01zcqqm
MynPlerNTGIOEW3mQFdqKmOYo3KOnY9mtE+d6pQuG1rYNj1oqJqcYcpl89TlS8AB+zBVaUQ2uBiL
NI1z4NnIKdH0bxAv2S2z8T6mqgLq7V462xIxZ9SEnPMC7aSTcSB7M2KH/ND1EQ/HyIjoiWRBrIJD
ST+1/sWrPQ8yBO3YJAU5LW99FB+GA43c1/Gr8TxGa7Pqourh+QXquXHGEyFpGQTVeFziP/WRHi4R
CdKd91C+aE9pcoyP816P8qgYIjIGpUq4U5KSRRHyLKFeo0049JWDE43A43jj9CMpP9c2kLebsrIh
BHSts7m1dEc/d/lHn785XXh/XMmRwRB2WKd2PJfY3Xiup++FcRxACMfPSw4tpMfZea7Zx/3PSDZy
EbFm6n06MN3VTyktD7RZkmAYh6/3x5a5lohUKwjEm8DdrsO10BfzMBySXYuXGB7+0xFqKjZe6XeE
UI9R4rbNDtuX/VZ8tvfs4EXFmbxgY8BDZ3YwFLukJOhFtJrTaID2rScTJymORc3ChuDwM6gOibLh
Vye+CsTKK/MqzQ1y0it2TJMP0jTfdWYpMrjUSEKclx0rzXRAPrQO5r7c0X3xgf3SPMxRtfMf6MFX
dS/I/odwiC4TklZm7uunsWgPQFZ/8QsamjRWrMKaYm+kkV//78pMTsKLghc+O4/UCks2BHP9ZeH5
zuuhMrKJ19u2flUerj5SmNao5TqMledHo3ycVFV3SbiJEDWSJgn4TJFskwmkBm1ycEuVbpfM7MK5
mSaGWbkOigrFXH4BX7P2Byian2bmTQrZaUkyFRFq1J90mzeZfgLtwIO7jBeodEVaXkVdwhRrKzGP
iE4rUrS+e3wNZFDCJ8n33NvolCK5l+U0Ex/WFMHIcbTsoEsOfm8rcrVs2kLktgvjLZyInEYgRUIa
x/6uhiqvYnSZ3YXA7U02InIx+my8eCSBNslbxV7HTtUpJQkoUancKCyjoAUcxy26yKbgmIIGGFAo
NkRzy6/M61NFClrT8Y3I1YVT9dA0vHI7Mp+K4tvkXRrvK6meNPtz0hyr+sv9PUe2FMJ2bLCuLiwT
AZaN1dlCzxTPNsm32JbI9zVXfTVmGXKCvZA/Hbs92RM73p+1bImF2DXb0aZWjtdb9Nt9ZH1znFL2
3KT2C96jN4XWb3RfXuWSyrURAA6DdhxZoqVS0fHfRovbvxF+kdr2vTlz1pMd+WOFThruzon+QQBZ
ZYA2sG3sD/jU6sRXiZk3aMeqKZKQPjlRY+iPaa/q4pW8If5GAGbEI62TGn9jDPXQCGmYPY/onAAx
9KUPnMAAnXg7PiTRpDgf3V7133jBDJ+aZd7AoQxihxRdZ95Pjf2JavN9p7odCqa//n5lKgCKnabr
cbQzx8zAC3L/4eHBOto2uBDLjpYOo9fCVst07vT3xNgUv6aIWHOHhNOYYFxC511WDIcm3VYuMH3h
RK13zMlbH5UIX3MsQLdzM3BB+Kaw9u3t1/TFENb8Wq8znZ917bFEu0T9Dtqi+7aWDC1i08Ymr3WL
mkjQNXphoGLsR54zf7NWNOv9L0hcRQSosaXXCg8Pi6chP8be31P1/f64t7cWU4SmpU0KKlO9IaeY
x3vm6QGpzEdsNWFXxmettBRkSzIDCfsvLjFj0U3OfGJV9lBbxkdRDc9GlyvekiXvTaa3fvcqkqw8
bjPfbvm525E9ZOkO7Tl9nPe/uJzCbccrUwSttbWGLn8D2aBYIcQgvwMJbJTN9FDExv7+ckgSjghZ
a3O91fDSO59s41NPvtfGoz09LP226rkpArMWkvasMQk/J/Eb7YxwrFUAbtkCi6GLh8TBy01+TvUj
qx7d5MJUHKGSe5HpCYE7atmguSXn52lv7tkp2zdH+5t9MHfNIQ6Hk/npvu0lISYCtKhbagPkdoAK
gP19r9wVnqpUILGOCMuqUKnU0tGeT45dRak1hyOje42piJFkwwtb7gQpN3tgKJlXJmrxJk3tS1nY
kHf04o2pWYRoJX3pg0QZecJvSaDZaGXTft43uwTHAF2E/8auwbxSTwakNr7Pn5r9dFxehigOyiiN
NjFS2abICTZNkOV1Z3jQYpVR7hi7edrEnoihxW224Lld8IWfvaqZo84pvd3MIa0JrQMVqbLMMYUT
s9v4tdMlBhCJ3bFnB66SqZBlTRGSpfktA+EC5s7BNXQcDmWYhz1uF7/UX/xIBWGQJDVXiN/KWtq+
9rDAAJEENNun9D1JDjR+v+9AkuFF2FUJyT7GHYaqzBjv8/SHz6YOUJWvaGf7su0LQvUK6kHJNDUo
K82jvUuzIeyGvgmgSxpobJtOoG2KCoqLm8amzkpUf3qIq/ksLFpVLVziQCJTGEROXFT6kPYrqnMg
69wPzkBbct84khOECKaaXWttdUUxCSLOaffNyuA+1mMKjbumer3/CdkKr//randfKjtZ4iJdTk77
J093S31y0w8nVRzyZQlIBFKhKmMT1qN4Wz0aIVwnpFGDave6v9DD/X8gydCiiGLWe/biGfgEZy9e
UQYlPYzOy7axha13GHVtaAiyf11lAW8vuTWGTFOcO2UTF2K3m5jVWDO8kievYBZP0m9KWSKJV4rQ
KW+pPIh/wyYGEFqAGKr482XjCtFqLbTrwZ+PCp5f7tlkBk7tKYA7EmuIeCloQef6DBnM02h4nzwU
T0sGlpNW1UUsm/nq/1d+rme1r2uguD6zoXngXvy3lZjKEsC6If1e2zFFtBT400woUWLu3Y5HKAFE
K/ljvC8C9gCpr72y1L/uSre+IwRrMpcdcXjPz3Wyd8qnZCwDraii3DsPJd74cOos+UG38yBtnjv+
434MyLYykTtsIInGOMG/K/7oo/UhwxsDHpDX/qe1N47zNny9KQKsOuASmsyHb6EYEFf7cdtTqCmi
q2bX0So0R5OThzsp9785fnIeJ6V80ZoKbq2JEMUtn0jRMoTaeGoewG8eTUf9oX7wzkkUKxKFxHdF
eFXhQ4jUTirskeXBNL8NqaKmLStdiUxhxPFdt4xRL2yjKVpJS5OdkUV2h2MKCeOgDeMnTVOkadmf
EA7SBYc4b59ieW3yM631PeTHovsOKhtZCG3NTEw/q9foy5N9m+DRMN/EqwKdlzVZXWWNbJlSt65h
+dQGXh+N+6DT3Tbp9c9cjayPDgRgDXs5kfbBtsY917Xd/ZEliVSEW7k19Vvdx5kNsr5B00QdKJzw
VnF/8NtVbCgj/HfaY9PEvanFzdn286pnoW20Gm+DNLPclzlb9BBKiuS5LKqlPDM0AXuKPyVbY2Ej
bgo2LrGJNTZm79zOf/qzs9EvhfgF/KI1tZJ356ZrHwG/BhKjV0xaYiwRbuVA2F0bW3gPrbrIBEt1
PFz66gTy59j5y3MUUSwxjYi88jy0PeTExQlONz5y/X30pk/3F1viSSIxWNfFvp7G8NGs0h6muYNG
Lt25Oj1uG16IWx3gC8gcJCic935Um3yvm+3OsVWPXmtiuZGYRexV7Bh6zzsNRdqa7rmTRk4xfeaJ
E+kOEIHgUL3/L2TmX3+/CmTb8RJ00uP+27H40Z/pZUAj1Lah1+PG1dBOmdLC8rTlNMcD5EmhcG0t
CteUGUeIY4rO1jhLc5THS/qecSyx1zy1fnYaUudcV43qaCRzISFus8KtONdhnRqiae5LF58GR3Fg
lBleCNy8pTFPSvg9BD4/dXV6WNCevsnwIjDLdmc6O2vlVi9c+1y3aC1mzaji55RcuUQpRcKqxawb
Tk6Ef+RTBMmPMP2LFIoLncTiIhVY4xIHT+GAnbAOrykfehtVrsJpJBYXcVk8zjkEFEZ+hhJpte/o
nOwm1iiaMSQeKdKBgWzQanvD1E+z9+a6f2tOFSTxhVgvMR5l7y+rzPBCqHZmhk4oO9VPVvNOtdB0
Pmfuec7/uD+67DQl4q24SUp0/GJdV8BP8ZmG623XMYPlUD6wBwsHwvrj/qdkCyFEL+SutWzhQHbx
IXvK5vrS2yobydxHCFh7GSuux0jKenkaui7sm8fMIIoFkLT0mCLgaqaF6TRZPp6tA38sd/EDORh7
B3xU27qqTBF0lXEorvSkGc9oG5ropVE2IEp8R+QEM5jWErpg4OV52c87J1z26yNpulsvetazhytX
sMKt7i+wzJdEtFXZlHUST/gcVGKffLQGogttOjufY4aXZWevH4eAK2o0Emf69SB8tcvoNecNzIbA
y/1wLpKXhaWKpynZ0KuTXQ1dDH2xmEY9omuzr0DjmhP6owZQdNvwIqSimZbO13NchxdQ8ZDIUj0p
SKYtKqc5Fs0NywL6sG8faHzm29DgwMr91xwlzsrGMmPH4t5y0FP/gXEXpxIVulrioiLRz1S61J2L
fjw3wyFjhxSYsJSAIEDV9nAzNVimiJMvx6QDXUsGJuTUgshmD6C8NR6NxNsC0sD4grf0zEKNloPW
GQiHnT85j3br7+7H080VxdDr71eO6A/eODb2Ul0q7v6YmTVA7pp/vj/27Tc0DC4c07iR9p2Tx+XF
ugw7c28eyzA5NLsFN+gV/KGqAsjMLyR9zZlpP4w5zN89TvnLEn/4w8v9vyAbWnDMpaJtCXhEeYnz
0wDuOMOIikmxLcrGFo5pDgh9Ul7q1aWpnnv+PviHjCtW9abDW6Z4TGNFpbXdoGHa/tvovbt5Amr7
hwqEkPfNcvNIgvHXe92V18TAKkInMK8vk5cfIFEd1Yb9wPUprLMEz12q0qTsb6yfv/qM4bW+5Vqw
/ti+Tv5hQp+Shc78eMs1C/9i/ezV8AleAGnBELasz+dAS741GfODrGsVAGTJAosHN8/Pcl0f5vLi
1Z+cmkVlHjpoaL6/BKupf7vEYfJC4HbgWC6YhiWu53o3ePwwWu6ZgJa9ZEuUtGxvd5sqMviUEMZ6
NbUUl9vqAsFtLVjSMYsGn25CymN0IXqLuSbTgKbyS0a0cLaMB1SVttxWMLQQvU7ngXEt1oqL0ZCf
dpoOQe070X37r3a+ZX8hegcjKUfGu+qSDr3zhRDb+qIXqsWVDC4e1nKztAig0uXF9z00dBllBc4c
otIel/ileGIj3JhpBV7Vi535X9yO4QGn+qmXqhOhbPJC1HqEp3E1zggrptk7jn1hN3uGoqggyTzi
mYzXeA23bVJe2jl/tDRUkGL3qTPqMB30Y6P6imznIqvprlKDi9N+7DADO9fBO5W7+tBlwfSyFn+r
XXUgTaArtnbZWqxGvPpQVTpGwW18aGk+k+EHxDw6FSmjbGghbDOP+TFzkD0d8rmsXo3lE9/U1mz9
xtuq+VlB7BFblzU9597OibdULjCuELBjYhCndmENlGCCnBU7LLYiGcu8UohXEFLyxGow5aK7NG4X
Vl2tyMQSO4sA+GK0i97NevgKJYfEGQNwVB9hHsXwMl8U0e/6kKe+WyTVhT4Ou+QIvocQVWZICq98
fX5UbrkzWKYIhe+9keXFkuI4gpa14StrVTC51d9uZEqRmpW5upGzDvPvdiAQwrqiycR8ct769yTs
D9nf8+v9jCxbh/X3q1DCg/pAHCsrL5X2LfurbfqgU/EQ3L6ewzhCmOa9k7hpj03KDniUH5NTc9Tx
Vp/uVVBviXuKNzaqMx5DbqK6eH3hnWeGZ+96zlRAKplphD3WaFjspv5YXYYiDtI8Ii1eYF1F0EpS
snh549iYrJRa1WXW0iaktRk1evPZB7+EkyQU/Eqqu4rsXwgh7Plgk++og9zvQcm8f2RQSx83sVhY
v9G0jmPSm5Qk9YWyz23xUrLLUisc8/Yx9jeGVr03HQPsyuWlT3eG8WbUL8uyA6pz0ynnN47WnDVp
ErvYEruYH/xsOaSNImfePmMavnBAHv248pN4KS+k/aOJD659sY0HCgqtMd0lSklBmXmEuLVKzyl8
gmWtQXVqp4GTLYFh7bzmsCUvGCLgHYJnzCwXHKamGcCAry0IQjP2bdvYwh67YEepp8HFEX/eDT2K
gt94onr292/mzd9YWqEjD/yXYUHMyXtO3cCxGFRhHrXuNSdFoA8ne9s9yBAR8MnSjzox8CfsqQ0y
EowMMAYVuPh20BoiAD6l0NtKelpfmlTb9c6CFjd28YdC4aIS5xFB8GTKW7BmeOWl8B5S6wkX9tAp
LrGuak++nZcNEQJP81VHk8B53N4P+rIPs0aRFSSGEUHwtWXz3p1R1EEBJipJcSr8s+6orie3k7Lh
CaFrQ7JYs/BUcOnytzj708xJyMw0aKwnr5l2951f9g0hcBtmTS2AKShLGRCXX9xHF01cJksORlaG
acUUBwjZEgh7b1lCJYAwG1mo2C/6l2z8fH/6sgUQYrenTdI5JlynTALdeOqqYFTp2cmmLOy3se6W
lgch7MtYpoGJZl0nU72RyWYtHJFpD7a/Il+vy275aQLmKUx9ZgdmYatgQbLJC9usn1M6xQWyvpP0
j3GMZFNQX3FWkISrCHfXoaCZT+v1bTUMlHpHF826TaC1iuuhxDoi5l1jxK10DsPX+c6lAOrUoTOr
nlBkg69xcH3AHPxJK1OjAthRf6HNV8tkP3Q0st13R8lmK4Ld08QamT4jC2uFsXP4dwJX18OGeZFn
7SrV+4nsP6y/X/2HCmXeFgUXHBaydzJ+YzTgmqpjVHJTMUTEO1hMQDWSohAbf4kv7UO1p3vjk/5W
vFv7VR5GpTAmcVAR/Z5Db6NqZ9TtMu3PiY1Z4Ndkk76xBVXX/9qH6NPoex2SjTc/UPKpmF7rQVFu
lE1biNzBtgpCKXzTn6oHzWmiYVDVY2WrKoRsO/KazOt9XNO+NebObvIAZcf7fikJWRHpXhmLlU4E
xxC7xBGQ7ia3OHDyQjWFWSRzF5lEO/Tq06nHDpva1XGwizeIfwUOqxS7h2x4IWiL1iC5PqKkgO1w
P+duQKi3b3Mrum8dyaKKKPcBsoN8REP0BVf0gASlpkoHsoGFQDWYS3U/xbybejpUpI06+8f9KUu2
bZEttCpG6ozru0PSuf2jk+UR4/Q72BimwG1oG+GReHf/S7L/IOywtTUstVbj2ml56WxEdql1Xxbq
+74iZcrGF4I1bry2aVtWYTfJO3DfDCnY6N/uz13mN0K0YlMtPWDFywsrfi72Y1U9pfGf24YWotXv
QNfVj9hHEg6aOveYZ3XQEEW4SmwiAtx7q7ELCCGWlxmcM7lT7KimuiLLhl53rqu9wzCHzsRLbXVx
OjdsfH5Ia1XalSQZEeNujoaRGBpy49CV2UlvjSwYff6N6AmuOo4ff7pveckeKzKEer7b6GVOqgvX
rMOszbskATi83uX2X03VRnV7uP8dmaWE4O3ROeim8/oiCbUdfVeveo9o3vdrVQlfEsP2+uGrpSiN
GleVucWddmV2bp133a4fua/vl3o+tYOdbYswEeHOIMVS07xb785/6WlkbcIGWoYIaaesWZZ8RnSV
BfsZs8Le01JX8W5IQlfEtfe1+/+Y+7ZlOXFty185sd+pI0CA1HH2iWggb+t+sb3seiGWl20hEEKI
i4C/6W/pH+uRtav7uDIqV3b7qWNHVGx7eSlJocucY445huu5QWkmUMVnv/C2BV563uGwe//tnhv/
ZP+GQaHlZAeUfvow7WwmbZSqcPv+4GeWzimlPdZuDtFYgwh53ehiM16SQj837snmhZrT0I4DxtXL
dqW36pe4qjQ4lQsVXbCWkzP6Nhmnj83Y3PjtEKcJuujfn48zk32qGdpHxIfEHCZ7QPq6hNBr71W6
iksL/MxGOuWxEzKgUg4M4TYMnzQ9xEDlok6lfbvXcbl5/yucm/qTzVpYqfxYA9sVkGzNE8Oi/QT7
9pf3Rz9zdJ6y2oMi6UuhLc60ApL1X0zfbIIyby8ZoJ1BoU557T6qbavtuEaBasnCpcvGeEvJ93JI
0oq/1PZg2l/bVvTkxj0qKw7wfEeFZq6zudzUy5yOl4Tfzy2jkz3LpYn82BxB6nBKlUmrP1T/f22N
ntLZFyt78LUn7IESBkQVCGmeQJv7JaWfM+vnlMc+Fb1XuwhhThX022lsrirYm7y/eM4NfdwWP90j
CU28uWB4u0Gza+VlAcdz4x4X60/jAuuzq03wyDA+ew44lk7Z6EsFt3ODH9/xT4ND/1VN4cRQjMF8
CEs3sr4AH5zZS6dsqE71XcJGTAcUfb6wEHYvbbELiE01DLjen/EzC/GUE+WtNhiZWADMgZWzVzr4
HHbNvHHOPb3/AedmJ/jr7IzWNdpLwOjqqPN3S8NFJmTcXXj8c6OfblIik6iKJbI1b8kaZbLQ/8Uk
9lRMFL3+mJseQ6/0yA5GFgiltdchYb+WaJ6Sogo4vljdoD7oCN/TmKdt6+We90uWbTQ45UQ14dCG
kOJFJjgBqs/K0LMe1EX9SzpTZxbOKX19WBpW+VEJWK4tcrdO6SDAHO3E9PWX1s0pG6o2Pe1Hfrxo
2eoytww6C4ZLfQPnHv5ky0KNyZC1wiXl6vqTa6s7Uszp1IzZ+89+5hY/JUN5EdXNpDD3MWmqNlu7
hO/hudI+d8WMHq+GeD+6kOfvf9i573KS1equiutJ42zj6CG23AORtMm92VzYYeeGP92/HWn0KJA7
rMU67rva/QDD4A2GD78ki4OFerqFPYUGtQJpXEKrtHxLmm/s0mv++45YjH1yzc41mUwpFR7+vi+h
7Wm27Y7msEWcNm1ebi5p35+Zo1N+VFLxYe1LRPjwB0hdjYrnreAXjokzJ9wpO8pVUwIA+Tj/9iDY
/UW9lHPjnly1bjH+GjqAIZN3VUHo+RLX88zaP2VEhXaOmoGDXhH0rzUk3RmS87Vu9x6h6XzJLOvc
w5/sXzWX6wg/QeSBnXpL6iOM1gcX4r5zX+D4mT9d5xQmdm6GidGtSspDrck3QLAFEEAXZ9qaVxFd
kgs69yVONq5XwcckdjOINGpKWQIS+KWOq3Pr8WTPJjVMsyTH9Kzso4qqbCxTV354/7g599Qn25Uk
A2vXFgnWDEmiNCiH11VdanY7N/bJdqUyiFxPQjAq2kbcSWvWg/arL7/04Ke8KFtFPWrvuFAq2+yj
Umy9i5yoM899SonyhnYgAlWAW+b1UUaUODSDu+QjcyYIPCVCNUskywU31m1HIGLqbisFJotBj+rw
8P7EnPuAk+DYSr8KRogC3fY4vcDQ9gO4u7JDUW7fH//Majy1rA4nVDZ5jBBzCR8LOcCtEIwNdUkU
7tzox3fy03aFmQlvK6gG3/axe4xs9MY5/NTiS+WAc5NzsklLE8aEOoSvxdxfxb5OAXM9elZlxVTn
78/PudVzsluncZo7dPgD2jWsvwohUrENo/aXCJ3BKRtqmblCgy2SE9deN81T612pSyKmf68ZQ4PT
PhbEemuJIA0h2tYcwlxc6X17CFKSenl1IZL6+7nx+REG+OntKlof9diBTfeJaauM9zkUuNSl+ODc
6Ccg1DIEfkgsZp6NEFQQ4pvvyIXU7dzQJ9erp2CIIyKkbgvzoYw/gEBXRP7X91fM3695/5QIVbEV
NHJxPN/77rqOeCp5n1UxvXAgnHv248f+NOlFYKekO4Yz7ShkKrGp9jZW3YXj4Nzox7//afS+GvzO
iONhGYa7fk52SfX2a9NyslejchooVLeP9ZdyV3ZNHtfzdeeLX3zwk31aLiufiMHNx+sp7cIuL8yl
UODvYw7/lPJUrdFkxYxgTLZ3aDlz9ZswGpo996GMNu9PzrlpP7lbeTgem4GBLNacG73rqfWRURV6
+rV82T8tnM4z1NSHWOM7oIyUlFAneW0v0dL/vs0S/q0n2wnCD2U7dziGe3glx69tVuRiJw5rFmby
M4zm8ks21X9/3vunBdRG2MIkqsVty+5w9m86SdJZuoxfio/PfcDJ5qL9EA40BlsgWA8o/Zp9wz6G
l/gm5wY/2VvKgaGXTLhqzeLnoXrsUcqTydeIf3p/EZ05eE5VwmIHv+H6iH6H7B4YjvNv+l/rMfFP
mXOCcEVbBiLRCje7rMKhEEv69P5jn5mWU9bcTEXTdgw5Sb3eL9GdD96c5/KpbC/srTPTcsqd6+0a
MDkbcBJcd80g4JvRMTrAau3CwXZm756y50KpFviUIcZp0dO2FhAsii+xOs89+vHvfzqNF1+qjh/p
FHMwXNtvSyN3TfH6/rSfIeD4p2KxJNYzo0piuaDRXuz1tsiTzYq+FbqtNl7e/lKK7J8Kxnqx78be
HSNk+1aFTdYlY/r+Nzg3OydHfliQlUl2PA38aOv6rd/Y3LTf3x/83Fs9yaT0NMfSVuExtrme9LW8
RJg799AnJ/1iFioKjVfqwELAQ0/wGgab8Jce+pQxV9RApBu4F98G8NhOx3b8QX/N1476p2y5uEqW
eapwf4/elMmeotT+a1wB/9S12y9tGdfHUHUtV51KRK0ZnS+ZD595kadUuSrBQtcBELgyLF6YaNYc
zDn6ixN+skF9HS0zLfHkQWkeui7JGQnz99/lmWPxlB9nloIF0uBdIjxdNl03foi6fkgNZyZDEHjh
C5z7lJOoTHaTDgvvCHNAyDm6KfU37u897wLh+sxiPyXIBeuURL6PqMP0XRq/SmCI/i/J2mI9nmzQ
KCbV4kLcpsjo06LJcd0t5Ndi7FM9WJTOZt/BiA/XXbCrWenSrlr7C1N+ZlJOOXIEQr8NrESB0bB7
QvZRAefGPxPif3+b/5v43j78q1Oq/8//wJ/fWoOaIaQfTv74n/fmu34e7Pfvw+2r+Y/jr/6ff/rX
X/zPW/lm2779MZz+q7/8Esb/8/Pz1+H1L3/Y6EEOy+P43S5P3/tRDX98AJ70+C//b3/4b9//GOXD
Yr7/8x9v7aiH42hCtvoff/7o8O2f/8AC/fefR//zR3evDX7rv/8Qr1r2w//8H6e/8/21H/75j4T+
xuBQGfmUwt6cx8dYw30//iQmv0UoT/PE54yy+I8udd3aocQnst8o90lEkoAEPmUUJ0sP+gN+FPDf
wgS/wv0ErTRhjALd/362v7yj/3pn/6bH5qGVeuj/+Q8o4eE+/6+ut5izIDr6Z2A4tElCYugkoa4i
spA+himutnbts2YOPZeqltR6U8LhV3abeVxXp3alc0Subybow35Ki9ZnxVsTJdxkQdcZ86EaW6W+
xB0pF8z6KqDVqxtCUmvnIk4Xw12/n0VdTRkIMBC7gFj2DAjY4147/+CsiuMnOxVR+cDDKJapZkVC
fg9nGsVPMSm6Fv9S+1CeGbpWg86ifXq1wHanv28GxlBD8X/wcRUQ+LaWpnXCewt/pab0DqUFYJ76
K8hhm9F5mqRB0Vtka8uskClHpMXpxu3Kr/RC1/Vee0bpl3DmVLwaIksp0lWLcb5N0LQwXynjNSqz
ilF9B1XZuHqIoX/hNsRLWvOoYP6xpCVtHf5/U67llSnhRZ+zkDm7VV4w8o2KCtDGJGG92OjI9kvK
g0lkYYWW7V1TgiGXh35t2WNCpB/curIUmaKk9PJYl6L+UqHCNuzaCWzv72u4DvKmoH0s7yGzjasG
keEstswxHd9P+N3qeWJlNOZgCxb1thzjZk7LSfrfutFGfh75R1qWEspp2GeSUu3marWvrY1L+tgi
ZPVuSFsSctUOehgPihAhs3ggGi1uCVPTBt4vc5NqC0H+jcWE/3BeD8WFRpgWt3UAD9nfy6Wf17wf
yxAK0bJfgzVDIcbvNpPnwdoD71uHWR3hfL0WVs4DaBXhInLpRt3cL3CwgWE5Vl+/T+ou7tPI1b7d
edTvyq91tIwoKAi0Xds94wFzBG2Vkk552IVr8upHoZaZquqe7kHiaz+itlSLnbLAla/sPARzBu92
/4nBm3dKgw5zl8luLFQWd2sQZ1IFstzgzPfdDnNk4nTF/No8npca/U5TTKLHSVQKuieSmkwrqKZt
DaHJhA5Giya0TMZF8dJHbok3wMm13tgExYodps7+3qC2UO9jSAxcx1ZamUH/cSRPXNd9+9gMZCly
WnDqH0AIZv62QQug3RUTPNzzriBFfEt40YJjEDjYNqlhlObBaErCLLblZHJqRI2/n419kEgFe3B0
eWn23Ni63dluXZ6n3tH5mhmLfROplXo7E6FlLMXxP8uDiBZyE1DuVVmgu+GDX7Qr5L1RoOvyrlMM
6rVeSOofXRk+4aWHLB0ISjF5BOfbOq0CmNTuZIEjMO3HKaBf5lZWPPVYW9orEijX5nHsh2Y3zDFs
bQdG6JD5EHIQH8SwJN9X5yb5EZXwED0eJYkTbEQ4v08ZdNgEbG0IZHPSYk4SD85A2hV3BH28ZVbb
lU5ppI9mRMqyyW1W49N+G7Kw8LdDL/samMoyDlm8Mrh2r87y343qIRStup4VqdIDmZH1JMG0gTYg
Wa/JEDu7YdCF19tpCEc0b0BdNMzrXkd3EV2BitkSJO6Dlqof00F6Y5XbCIc7UI+Y9OkCU5skxSHt
mswblyLKeiNA7oyjybFswZkJJzhd4983olAiCwwkxK+dHy3mVtYLKKCGc7E+DSD/2xdjV7mJ+m5s
7qpauK+TR+RHf6nckFoiaJLamSYH3XnJG4Sq9bdYGfEt6H3z1lURIsYaZzjfVISUQ9qVI+u2dJr7
5SawVHcb3FSiyhJXd1/Cyg9IWmFtqhsba0wunYtCpEE7tqhqhgpqvCHaEVhGzSirFOeV/b1rY8ju
oVOEqh0LmlFnzvl9kyZqjsUtByQBd3cbr8PTWI5HVmg4w7mI+fMElk84YCx0CoRp4Ri8Q2U9ltPz
gAOvaVMnuAuDdFFBt6aiFHF3CLlAHQ7CkFWVzTjQph/h7K1iPnJKKr2kS29d/FwVggV3Exp7/O0i
dF3W6Tw2aI1Z9eD7+2GoCBxzV5T5HkcXgtFhueXBFVlhaLoxoH8G+UylXJ9K60IovDTeILayd2S+
ihSKa/uAoygoU083Q5HreEw6XDKDp/GGa6/hh8pCBxWHIfQZsyZeA+yCdXKf16ifmysDg+vhvunL
OktK4/LKBSJMuRxbP/VBaYSdSjwMuCqUrPJ+6UDcCnUNPf/Qjo1KObaV2AZeOC5oHB0jf4uTK/Ey
LRqFUzf20TKZlMp0sEgOKc8o0aXMEy9ak7xXkeE7EwOBffWDsELUH3ra5U07+B89v3Jt2pYN1Iup
1rPYhaODnUyEzdbdwDDRlYdeIm7I+tHST0Uj2q/zkrAuhcGxc2kiewtteuPA8FaSNEHmldYk2TRE
SCggu93KjVUgi91WRSBr6Av3MrSZ9uBW9rUt/AZnDReQBu5DlO1dujoz2jYdAtNCE2QM/ELva1lI
u41oY9td5IaZpi4YlmiDlbuyPCoGWmzHbhlfZmPsUzjIjmdRI8BJTM0ag8FnWKeGrMTiHHZdOJf6
gDu9cdtqkgY97kkn/a9iCJyCM8/A60PkAVA7MGg1uqvea5P+d45/cjQm4AkkjNqaqO/oLVTVHv7l
7ZLLhGt55Sa0AOTdMcI/QHMn5Pux9DxxGwf+wgHqCmZzqFYE9qpbQTN8UWsbdldmnL1C4Q3AHm6v
YUlU5kFIYaed0TppP8+6WMq7JKzosA98z1+eRxF6WGdD7w8kN5yEzKYwwlt5nak2jgaBA7qcui+D
YB1WS0OmeHieeRUZGCB4PRpQfKUgJcKMX5TPEq71fq59QNtXYqBkeuo97vi+6sIPQtbQIYIWQF0d
gG9NuBK5Nmu30YGpcYFEhNn+sUCqh2bpkWCxrnaso9upN67dTHEZ8E+Sk6VJCXA4L/Xc2j8lrOTr
PawY6uWKWb9ZdEooxQx0yRLp7aJh137f9/MwpLX2PJ1q54cxiIEcX0bFQRDyFCStsNx4NOjEFU7V
gd/7Q92VBx1DaxdXO0VjUD8KFe27EkMfdBQL/caCqWsnXJshANIJG43uTbuO46aNO5TeotKLm6xy
pFH7qWKjxVLBGtpo+McVqY4H4+c8VgwfoJrgpY37vtpIxTW7hRYvCVJT6cJusf/a8Q5d6yPbUYwL
hhpMEllOAi3Cl4bg5DmsQVGpXZs0fvXcQk0GGtCdKk33LeH4ni9k7UEeT22yMC9fmzmab1jBkuTO
ukQXJjWOdSzTcV/OVy4S/ZgLJcOyz2dleHPnhWpq7yuhEDXm6H6JC5mHsa7t0+jbsdqO7eT48bJt
Zv9Q1GM0a/QoTo36CFMsyP6Agwxe/23rNQLmznEzlo9E8WHYcry64oqvuPR3ooK4Vy5nu4z8OtSO
Td0nG3nl3PwoY7J6FdR2Yyi/vHKSVEm4JV3A6+0fSdj/UzZ6Nsf8S176bs76/2E2ipz+nWx0/W6/
vsrlJBvF7/wrG43IbyzhDKpMCar2nBw9N/6VjVL6WxLDACGhISUsICHAjT+zUer/xglQJE44pA+T
6IjD/ZmNIlGF2R2P8D+aBHGE8f4fstETj+2EoFc98H0kyiHw/viPD/oZfK7WIejGqQggZs++FGsf
3xvo5mW4TTadH+xGofcIvrIqKjK9UrHV61jnfBpfBKtNGnDxYqSpoGI2dxm81YJPP83ln9nzz9ny
MRf+r1z5z8cLkCtHPjyNwj+KUT9h40zgegXXPNisc/UAUQL+ODt1t8AuOosUDJuDHoLP64aq4BIa
/1esDJ+ccCj/HqeZR4zjHPgrKh/MtIjM4A0b0v5gMwHO+uhKlZdz8q998xcQ5+ev6JM/vGn+8i2Z
H8UsCGI/OqZcp16VapQD87vEbGjLmyrz2Vx/Ro1qKTM7LFWOnvrxap47e9O5pHuhK0z90kJGBsn0
6mj8yhoY2OemH+uDb0W4CelkrxbawncECdTeH8TXSZAxcxxitS1R3nUI8YLbaOTNnqBctRwWyoNH
pJgmXaepf/S5bZ8LEvXXFGHjkmm/JK+M17io2qB2frYuFd1KCDNlcibLNUjR6x6Em/jj6Nr+R5M0
5LlZKrvt65CBt48kZdhOs1mHtPJo9QP2xsvvU2TlV4fa+bqlHnIiVY1Rs03K2c+bvqU2HVjc60zP
ZvnhhnrYCIWMjsrVL9OVJ92+BMPqkRRDvx2Snsh0ZnP0wtY13uFCp5th9ec3T/QuG6mJBSRV1w6W
ZwRon7MwBfWr1XQ5gd1Jn5ZKjt7WFtOyZbjuM670fMXWxGYjhHi31l/FM5SEad5IMg2p4Ku3Qb4N
6a+ujD9HCWHZWPH4vvoDSWHhKA6TP5rfe1uVqZWo1RXQwtngLB7zErgUjKI9l/VlVG7jfqaZg6Le
js3VdyAGLEkjXyVTihC5ewH/AoBqxZKAHTwvNOWGskL/jrvQvFhW1d/8udNfgMHGVxFc4LfxOlqB
OLWEXtYQjH1quhY2Lkkj+HboYnLTMhkhEKkIfNxHLoZrU2hPZfVaQjZtlQiUIe6HuCVKBtzxdqL9
nLK25vUOUMogspKEkFgP7KxITgxHN/o0z8RPW6AaAqYhE+y7inbaCrbQ78czjmV9AbuSdAqT488W
OeZ24ujXIYsUGwRQs5chgUiWNGCIeFEUZzuAAqjILCWDeRz7gZS9eoB4WbPhPY+3GvoYGxYIuR85
Gb5GQdy89lMQbpqRmAdY+djnCSTrmo3oMTBpBy24sEFyk/ps9NOhKTtITo1d+NR2TuYrjZpr1CXm
bSXDaQ8jSu8WGatKo8DzH4nH7DUBe+qZtj0slX0p0eRI4r3CqX9jFkV3ToaN3OA/HJ5lAV/2hU/r
vFAN4hfRFs8e4AFEgXx51ChT5sE0fdexV+ehLNq8UpF89vggrklbLKhaKlveAQsIXlClbjI/XqJt
aNYkHf2uu6Yklp/okrT72RL10jYAGyJmv0GKCt2EQScf5DqUMgti2BiBHkXRy2iTzaTGIKOTiK7C
KonXtDJQuj0gXjd02xhae5kI0DC/QfsgXrYgi7rvx2V8qAKgrGld9XiwcF7ETe+pKI+5nT7Dfbu4
LZzwrmdJ212lqvV6bJ3YT9i5Lz4wPxSQPWQnLSUQhywgur0q2t8lsY/4PWyTMo2K0O5Qc2b56kR8
X48mKTYOgsL99ezDWWK7ygVfWVdJksH6DOkVXznWC9zi7zSAJ5k5pJUypQq+4nnZU0hLtVPhPzO9
Iv8Ze39NeVED4ZiXLrwfBmuebFJNYlNTYO3prEJQglbZ1Qf0x4KgWSBi+jEP81Bh2fPpsWwArDYN
N1/roXF2P0q5zBv8qm0yQye6pAMAxHg/9nXwRWCq+HVfiDU+1KwO2F4Jv61vqkRMOu27tQweViKr
4m0WIhJ4/TiR2a6G+M6XuMJOOyZOd1UiEUsqPzjw0HryEMFEpL0mc4UTf/ba6VnbEa8AWRksMrSU
4pPRPnNZUAbNPfzc2+SlmLv+yyRmsbfJGuq0lF100ybF/EyWNcApnMC3o+uxENVM37xgUFvdesgF
Q9JCv9nQIW3HZEWjoenFwfU0fNDUejeTqdnHrpLsiSFYf1grCUzOwMg8bfqp/wqjX36LRdF+CYxR
2Sojd5ckyqYmmuq0jpzcTgDA7pdOLFBa1hTNe/1s9fPCZPUJYWkPp9Gwyl2lOM0RLLMrEXv+syDc
XE1IuLfhPLsfEfrHb1lUxDeJDNFdaK24T4KheVBwHbhCLcpdE1FN9+gL1ODBRX5031nseoIcJbVD
xbZO+iMCaQIswsQ0+eJapt5M03RAcpzbD6g451VRVFtdNXzjrbhkF6iIfD4yerGoh3Wt0gZZ3HVk
5BxmXt0XWwvEIk/6cX0kXPMMMbl37S1VjVwkHK/HJDLPvCjMmMqlHe463HZJ2gRItEH2XAyAYoFw
CxfRR4dF+9yossWSbCGTTvRYPfZLzz9pXas8LERx3WlZrtDXpV7GZxse0LVsboASo5sqknaUOGLN
dLMo1dAUL45/GpBjP3hlZB9WNegaRwnoNcjae7ukrYsm2BvrKACutLbtnWjH4KpDNcRlQvf8AwPy
e+0Dq4I7NA4QtY6U7fBiILjma9LkAO2lBJjk1egVS0yYRoYlDzGxUNpfSPG9GAf+5Am3fgl8C/WS
1bGcM9XteA0Lt6RafFxoFc2DJgKI2oZxNkAZcAbIpYbUJQCfBNL3fEyq7hDMntsu6H3bLLqHjI5D
v3YVRbhrhF9/WyJAFWFpgPSEo0KNJKG7KJ4e3BIALa/bIecCIEStcNsBqqjywWPeTQ1u7G4Fr+kw
idCmASKd3IAMCm88EzxVmgZbB1A+k1Er0zLEapiOZfe5CMK73tI6m2blboDUtWklG8QQvF03uLi8
vIwN261TqTYmcMUDFb7KhDKf66WcclwXw9bvXbLRcm62NbDTjcd0CzQIMmdF73sbrymGTMXwfnKD
GDO0iImnoRtoupZhe1hUrbZzEy956ZjKmZA8d+OAgw/pbJVT0tZZN3UiRxPVBxxq5FFX9VfZB92u
X/s2q8LO1imLqxknD0o86epNJB1KGiK8t1UulR2v626VuxjH2yZWdZsljcTUBVb/cFAff/ID6m+1
YUsGF5Rqj0gULIfK8StwyMe8BwJ3FQex3URJOB8GXsFOpu7BDYll8IGypM9N4ZeQXlPQ4Ui0z1Og
X+t14sIexY1xuIoYZmZFoSSnsY8qiYjUtSKIbkbfRVsYvBVp6Sn+hLJSl2GZzvkSjNEuKs2cLbwK
d5oRqAHGoWQ3vi67XPh+9ZGN3vgAq5jh96Ur2ue5KZpkX8Sr/hCzdTQpo/PyBeFNedsb470h6Iw2
s2dxFSnfkIflKPKbTmBgqX1DBdJttNepdKrCZD/QZUxNW1fXo0aF7qqTsza5XRfzATiEshvQnka5
WySTXc5mmCRsah2F+wAn9XbGhuwzACjFY6icLxAd6tHApjcKtqWQwBXrbjlArWdtMleZjm+ET9Xv
3NXevqMTANaYuaFPkUug1KapaD+ysi0+9syrHm2xVI+gHZI4pR1f7hdrotuunht7rSbEZgNcP3c2
UMMDjWuahbI2NwSbHHBtz56sJGI3tcuCrdG45rhTuq1BH9FHbWE/lwB2vIYusU1DOGptVuGmjb8C
OeXrIq4RaoMKOoeAQeNo/qZIfJVU7ctMceIiqk+wmSFZ8DzOpv8o1wr1Ktq5/ibuPLMB0Qj3yxL5
cuchTDxoKJhfEcCvD8TI5nUsyPJZsFUcAL7MKce1tRlXiO7Fo9emnb9C9zqEgp2d6vJmALPiI6gn
6CKsBz2idBVW157RfLeiBgeyiy0BITe93bSDszhai24/xMW0WQkKJgpSnFd+uMJfwnYL0hKAzObR
dbO4j+eE7was3SdQiTqo8XcFLP9IDaRrTBYJnfUQGQuI2hpfpWpkk81zBPPWOo6uHaV07811DNS3
aMqrquZqt4yk/JzoxHvAqlS7qjXFHcCF0m08mPv+qPBaMx5rARaNC70fAs+7c8AFN403s89h4NW3
Q+nXm8pydqjnwduiQS1OAa+OO4DT3V2hm+S7M5Y+xVFPqqzsAnoI2j6GfhLSEphpzHvuBmx2VUfd
24ID+t5Ocf0wa0jUZQiEsc6Bubc6L5BcwgvP+vYe4N6wgqVpaJ6gQTkrfefuljLBG51sjPprGw7z
QyKh7XOM01oUBDQ/qHhZuk0oTP8gkcqZ1IbJnMmhwOnEgejfxKgxX8dewlCugn9gpiHb8CkcxPKF
QWg7LzpPr2k4KLJ3UZ1U6bIysQ8w0VlTVPYNzmIzz3Voq5egjchhWux0UJrHh9koZAnN0VELjOXk
f7F3HkuSW0mXfpfZow0XGluoEKkrS3IDqyoWobXG08+HJLv/TFT8GdazngWNNCNZHrjCr4tzjk/O
kGpNTaRudSd1FNn3huke36XJVj/YhlHxZ5jVAZqc7ExGU3tijqm7xxPNWWGE9jdab7S2DC0iic4o
DX5orW69yWcr+qj3dDpI1YVO4T7vjb8WnYKxW45tD1quVL9rOfJDVEjjFpL4uD7BsO8fmPklMYJ3
TcbTQNT0eZBNiIzW0h+yPlQFNRnFfjRMvfxSTX18Hu1WeRBW397OxOUfJ8tqbtM2YwZ0GI6k+Jk2
5t9XkSa+OZSll9dLc5DMtn9m/t2P2WyKJy2KSiKvpbnL8qz9WJGLHJapUc6VVGf5Fm62SSBIl2eX
JoB1n/RF/ixS86/O4EFZ+XMqxF71dHGYc8f0s3JVjvYC/CBH9f7W0vr2KGnhdJL6ughSOxsGZx4b
btRgGuExU+nzRLU8uZTFeNe1Wj1XgDceiyFkCE4qC+bVlknp0lehvbeOhPdpmPEAx430UwmhS2eF
1DqZlKeGm1pF8Tj19L68SLK7I1s9/YDbjoMcdDM5JSmyc7jxzNrUHdrzUIqfyWh3VPKN5Wilkfw1
T03BOO0Oh1Hx23hhhBQMtiTdrJwmd+1odChWbPJGt7qrmOhpkG827cnMQvNBplNABt4U4U3RLYYX
6a38NWsSxTFGMzx2NMifE71PT6ExqH/NY1QTmZorqTt6NymLXU7fYrui5G5kdf1Y6XX0ZOF87wa1
NT2qBw2DU0czbR0gGeZ3EqFEd4dqKc9WNlmP5D3rZ5nUKUCti3hjrKTVT029vaeV097ofTw9LLCS
z2XM1ubqOlJ8VpRznjKSnD9X9nDjyGrEpfGxI7L9lFMTdywpWt2EmQJObw71TVbW+kOmmPaHdi6V
1FeU0BocwCuhZ8wzeIVUGH1gSg0j8ZCgMdyqp2iyIVmqwKhySuhRL/spYZ0XaiOQFYT+j4mk0Bbo
8/y0DsV8MEO1e7Bz6D7JPCb0kAojPFVyUt2hEVvcJElKSBgZyEa3BOyOqa0zsF9oAZCq8p/2OvU3
GgSlT7T59B/oxG048jb7SB85/rAkhf7QD2nvhHm3PBR2LH2fMtrXsDsssttWTKcwjAfaxXV819IU
wydRzEDcJV/1gGYUITo1lgXoGAqXJ8F7f0Tk0XLCdf5Gf2oOEkOBqTD3P7K2m25p+k9+z9iQk5Ct
4rQWCPPSZJLvisXsfWmgc9uLuHmMVJNCS7vmP9tClR7rFB1Wd+CHGl8iZjwMnO8w1lq3KArhDGra
Nm5ZlfZjo2TEwJ0kZMcamuomL6gGFgCXg4wGHo102fwGFKFxqqgBdCTklHTeIn9UNWAGG5rnuHRZ
elzGWLsLKWiAtDEipgXFi4fkSg/ZUJef1UXVnDhUJqfg8CoeKbY00LMus9RRGPEyM/BmMI56P6eH
Hk9QeoY8aiEtoohXgFil/8ywuKZwCIZoH+o6E+t7S21inow5+qmaSR0UksJHtP1knXolnIGy6KtO
+8VcT+C3ZLxZMyhOXCL/Elpd9sVKJStQV6X2VjOT75JyXjOvVObmWVlLw3JKqdMeCK5qF1rgEoSM
LfoyFTZBZxXHqw65lCKrO6ezTCcwie+EpaePdqflv1I515+yWM3+ClUQAA4hbP1HO1tGQE2OoiEv
r+5VM/VKrQffCpDDTmv//TL4y/jIXYWYFj7ANV0DofZbmV6yh76nZUU1epKEZw1I+gGNsArHjtPs
vkQ19kNVzyUgqRHhJCPJAAat8m09Fg/05L1JA31MXNC74zQd8klKDqotlMbdnuQHcLO6N8tS97xI
s3GiFTWdFkqVnZMlY/RX2CX9QxmGxU2/LNRfIa1YhW3fWmN1pKr9yxgBCkjTMvhTy3GcMqM89JGa
n4YG0NT7C6G86Kq/WQmaH6oMGA8cnqVbe12wqBbTXMU0+5pK4sP0GDqmEaVnM5u4aWgTLt/JqTNf
U8r2rlGG8TPUxPjQldL6UynsTHIaecsvqQhr96q1zE8pA8QOcTbl53CVlnMm9SlVE33ljxP8gM9G
m1c/bApiz5FSF+RX2SLdUEUlq1QMZTmMgKlIK5XNg21l9k92KFTFndVmctO4Nb5lWbUe0tQ23VDL
07/MRpM+AvGx7hcm0CwAs+LUTxtjZAqtCUaX8ZL+OCuWr9ctkXm/MKoaKNhPrrz8tI1eOWuaoGA0
TbIxkiJP2s+Bos+t1C/1vdoYzBzpR3X9c9Xy4VxEXc1EjCn9pPV6LNwlXOhvVtMwf2pt2zwVSWl+
zCatOQh11tGSySvewpnCWA2i5ba0s+wwUMIKSiUHrgWIi+7ymkTPdr6MXwzVpN9OncSjTqLdyxFY
GU9Orbz2aGsNNSOGxynQ7DX/RVW3vutUptzmzeY1eYt0z7Sm8gc11DWQ4JPf0E8mTjEz3bzJtXRy
4qodAce02kFVJzWIKTnz1aVxbKXKOAGkNIk0CV37dFRPuJXhvtAX6ZmYllS2Kcv2UxlmoSvasfe1
uZMoiK/LTWNIHZWhSnE6jDy160yBDtHQ8hu86v5AJjoGYpXbX6aSjl+rpmaGg26nNBlUJVikqjgx
xCo89q3W+4M65884oeXGaER8a+Q5zQQrPVLYnz8Uc6s8Duoy+baRhGARlK9THC4uPT0lcQrGid62
K73jSE6yg1LUTGbq6uI2BSwCt1UTh9YujfvWyOxjbFT2qacMvThC6Ra3Y0HOVdLUH5YpBFQizcoJ
3F+vOlolwl+FKhcnTSTCHSDKek3Wj4+NZFC5is2ZzgJCNsofIdPRn9qI4+fb9cL4gtgUfxqkk06G
o7s1unCGxjtrk6+XsnUjOjEiMVIMeePa0aJSeIZy4ywT2CxRlcV3CbXFYw2s+jP/a+tQkNL+qNdF
PTBvOtZdSkjKrSkXxSec7KNdlAx9Z8Ab1aolucnqJDw3o4R3z6z2QUFV17WyVUajuqeMwADT6Q8l
TtPeVymrfo0VM/xcN/3srFprPWpqqf2IM1yVPYIJet/l7Li1dAJtxjsIW6N+y2wpYW143lc9SFVr
iwZYp+LPwgFFwOgX7WShIRIoXhKYV4gAO52M361tgPJX1ii5qUkiY008k9wcIOycum+zqwQ5dJ34
ijt9S3b8x5gCvEy1bJ0u6+7TEImVqIlUig/0nGLKMPMcg75rn6hIxzQUrd6LEWm5QhTYUQj/MYtB
Bv2YwlL2bA0Vjn6K8K3i98E2BS5jZcGJOJbXecKN3Oohnt3ix/vbePFTX9nc/v2rdS2GNE4puSq+
Ls9gXKZAoi9pgUyh9CXCa1pObzHef3/h1tOlgS/LFt3/t9YSlcy/0krFb9r2NOddkOjZlQ+6eFKE
ZVpCMwx96+K/tSEYQ0ebCxudP/mamwe0Gpmv6UiH3C8/GR/eXz+xkUTePrwbRuB/zClvzdUF07jM
zdzkikB8XI+ST1foHLmLRyB2lj6+b++3/ju3jgtnWBsgVbb3qoehUla1nRR0/sevOAtXNpfvalZ9
ao36+L6li3v1P5b0HVkLqFpnaDoS22Fe32plcoij/sv7Jn6DMfAxjJngL0vXVDBTb9dOdGtrL2Mp
fLtNqQTokfoHfa+tVlF9RQP6oI9yH2RSGPlLp5ju+8Y3j7HfOM3mTCqqkAFR7C553UyqCgIbj5IY
j4A6PV4Zx4yWP983c2nDXpvZOa42i2g4llzqSVtuJHMLJsOH0ZKDLjeufNGlHTNkWummZtuGuVfX
Q3hGo/RgCj+MZkfvfhXGFcmAS3cLrSKdOREmwxzUvcZkmyY5PQRN+Olp9ISXAY852O7GmiyCIQms
K/H9hS3SFLwwEYsQlmzt1o7dXBn6Ggq/VSOnkX4l8zOlUOf9DbpmZNvAVx6QcoSpNJTcfWAUTj2A
AxyAbpsf37dyeelefcvO0YrU6JYlx4x8Hk9t7MRe78xucxJ+7EfP1/SedvOXXjztm6XbedoujZVO
B7q67dSpfI69n8WJxOcQX1FPvuT/gI8LoFeMLTWtvYwy9f1aAuYk8116AKQg8onvxdP6l+Itx7Gk
Kur+d5zXl297bdLYeaZRISQrCPP9BrilSwtidltTzl19DOUrV+rStjHiCN6UIXiX7T2Dt6bdZmrl
sL0mIjAD6jC0Kw1vCdjIo03kd2026yWLb+Kq3YPSR/NaK8BSfVBE6rNyRrXRt7wESCyRVXb1jl06
KW/sbQ/cq/NP5zpcwfkotONsiCPjYBnfgSCBHuopOkLFoqyVA3t97NJivZkoEX8Snb5ecy0XnJeO
FqBpwf7SNGs/MXlUhLn0XSf7vVeehEf9hoqoC8XitJxowNE4+3JNuuV3lB/RK/5FEcQj2N3TKBP6
IV2Zj5xd3ZFutcPsaa7cOOMxc8u/qA8sgRHUB/1kT858hV154el7Y3q3y6tJLaiqB9lX4+91Y6he
aQVh+1EqlsNaVEB/B/rl45UI80KwB1wB8CT1AUB8G7Ly9VbXbQzwsS2hCC0Rhfe+fRTy8J3GI3sP
r64ZrnGxL3oHVQG/R+4N1HOvyLp2PSCEBlKSdgBEz/yY7heSlX+Ohb94hdczAx0Y2hWHfukkgRXT
COBBbmrm7tWwFmugHY+auBYKaERWV3yPhqi+Ilt00Yq5hWCyohv8/e1aJmT/hTHVsp/H6ZMo9KeN
e/P+m3HhZYIt9h8TLzf31c20EiIHM2kwMVDOGzzaPk40XcNZXvoQXYHJyZKRmu6VCEslopLYgTfo
vckXt9vQQe3PIRCudFaOkdccr83CvHgoCCxtWYDTVU1l53HKmfMCw0AQMpsODVxHNR7WI2gmnKoy
PUIJ8d5fyO2x24V6hm2oRMtU72RD2102Nc3LdEjy2U9H4bSL5gKKcvvmuexB5KR/tf14eN/ghYtm
cvI2bBOhur6Pk8IcykAOKcmf0h6EEGXEeRsgo8qPSVV9BPHw5b+3xwOsC5D5Jljq7fe8OikhgJ1G
jRNk+lFH+mDHaukX9jQeWniKkP3MxZVqJfPfN3rppQKoqHBGTRO/Yu+WFWXr2ZAUrMan9qTfpl7h
9g4zy7/2h9K95qwvLOkbY7tDIwB1hjazAny51X7mWt44di4WZxzDDwRCT/EQ/vn+5124fRbFjQ1M
jt6TvZc2MdYmh7nfkEPmzUOnGYdFX4+Nnl7xI5e+CxQ8+RxOcrP1dutWxqalNhxBn07ZQS3XxllE
fztJ843R69/gW1yTsbnwXbYMMkSXAXNzA3cGx2ywV1GHkz8iFqUXa5AODJGQe8q07y/gpXrGG0s7
FynrUVvBhpyInRaf3kwgS8e1cEDquGDJ/O5HElTllSfu0qF8bXQfHC5ULBeD1qjfeosvvMSHegaP
lxmw7cHWXf2Ka9m+Yeda3pjbPampniUzmIjJV9fnUHwZK1eXpnulmb0h/1goHyFLXbH4Ir/8nsnd
tQsjWHkwSOmY4bAhBvsE3Y0TndXC0f30If0G8IAahEbLxZNP5oGw36U34VZ/ZbKjOlEwj6drt/OS
T3+zDrvrWcT05+ptHVBEpurS8bMkN3NbXw5KPwqMK7fmyiHej+ZZ6ZJWsok5KfogjNxljgvwp2tZ
1DUr279/5VaXxkgTM5MmmkrpUetwOVnvLOM1M5fPLB4UGWBZg4C/u5JLHdY9ZKp/Lx6V6U/tTec1
pyIIC+faXl38qlfWdtdyGeqxlIAA+K3hT3QEGCfgQKG+chEv1D1sQsx/f9N+nOWaSoSD2zdVuXFr
EbwMp3U64bivJQ7bcf/tOkALQjpHmLDwdtfBGutE7UeOwpahxa44Mp3CdjsvPo6f9PF4bfUub9Yr
e7uTrlpyEsabV5vcLV/oXHA7yWF0pUMR5JpjuVe86Pbnvfd92ttD2PVhUy4TCzn/lF3haXRVfxke
jIYgB6M4OiBKrniYS3nRVqH9z5Luzj3PVWKIFpNjED8an7s7uB1AQE6ZL31AJotPZXGf6vh4beLb
S7D53sfuijF9As04207NHIigc3JP8Qs/fuwcIICB/GidTDf+PtwOzxZy1p177csvXo1XH76Lo+zR
rOi9YL4dtI9hkt+UyXMUtuOVl3Hbsve+cnffQXfmKCdwhMK0O4ftnTCvicK+iG+/Z2J3yVuzo0m4
LaRx9yJw5kV+y2ClYKvWwR45AwI/Tjc2uLLDtard9uv3pgXkOZVKpEy0vVtEgRAAc9gxDbh9RdRV
AHwA3Vcb1o98Tb1lWN1FSN+vXJNLW/fa6m5N0wy2rj1jlUzzHuqUqx6jJ8mdflqO6hZenjnRVe1X
ccnJvTa6W+Uomi3IEWwkBQQRAOTJDoXuxR7C4i5SEar/XP5RTn766VqOe8XwvjivMFAMkMd2UHVw
v3p81Oc7iykNShU+vb+wL+MY3tnO/ZAoo6hlqdm2s/dEYH0WDqoVEJCazJMozN7g/HypOVheT0pf
eS2Zquko9zUtdW+Nfxlb2HVKvphXnpdLV+jVyus7rw9Sv2pEz8pL9uowEh4eT3jFxIXI3OYYI7hC
aZNkdRfayUIKAUViYpCPc3oj277RGseie+rTa0NGL17X17Z2nwNUfVClBFs8Yl9lHzntmXa013jV
x+IEv8ots4NmBeVT4qW/rj1pl66OotsUaDRK7SSsb1+YphiimH7f7NdQQCAQeRFaiy36M++fpEtb
9trM7rLA9IsKxcJMiNTL4tTJMrljq8EV/3+wA03VJg+2EGPZvSFmvmTpojG82Ra/kmyFtnMl+Lz4
PgLf+4+FnYeLeqkAnoYF69PiGudtfGs4nesv4n4p8a+zD+LRj8lzJGcdrpzK31eRQV6yaRnodSnI
bu3e5maZ+1XNQC0q5SGrIm9dcu/99bvg1d6a2C1gtQLMHRVMDG54JwKVJCo6277uTwHZvdO78o19
tef++yHEKM0lUFzca+K4t4cwruEO9JqGUaqtUn8aTJDr45XJCRfSFF1QSaYmQ7GZ2HS3c6VuG4h3
ULXTn41z7EJ2+TKWgDIAj23PRDAcpfDqlN/t8r71oG+N7u4X+BKRyF1FrfdBBHYw3thu4w0esF43
8/QrheULWTcSb7ToDOJhDv9+LIcR9/OiF5lMCNWCFf2iTMet1wTUJxC4S+M5C8IP/wRO/1/l4P9s
1cn/XebA+V5G+fc/f3Xxa52+7f/5W+bAVv5FI9YwZFyRumkZcDb+ljmwrH/JCoUlhA7+I4Dwj8yB
YvzL2Jr8lmbCirdVlQv4b9E9pPq27q7FAdYJVP87lYOtUfbqYFKCtW2wdBwWRLEpCe1enSJSFiOW
7OS4GCmSWU3yCVF71NQkH3RW5NshbPZSnmd/CCGmzhbP/qvFevzb1BuS/y650UxZVmVdA7kJggK0
ze4XlMjLMQ6uBF8bWkglCdsvkjZ+6jtIM4aK/Fe5zK6AkOZ3dlkgttKjp6aaDGzpdHISIf14/wdt
V/H1imy/hzWn20wWjp7Z9ntfZfxKZ00DVF2YElZdBWVuQtRMbNBYojkhbvJD1pgYPQzJtXhu/6Rs
C0EjQaUnBO2ZA7PzEXAelrU2lOTYe9CASPvb6WQjg+Yx3Fhz7Kn4qPZQUCYDsqRaHOtx+tpS9nXM
ykI6awTdF6c3yzCMn57fX5GXOWuvloQXVLEQyREoP1hECPtIS2p7qwdD2B3juk4DYY3zQ28oh7Ue
0nMbdYe4Tev7epidcjFB2ESW9sFYzZuoK+FIxzFqdzLIvBV9wgCGJqfKqs+SPCynUc0+1dPyw7TT
HBngr6Wa6gdLSN3XpGlctdfRZ2yibzSyDqo22EclXw9aynSksm8+KGonrrx7LxjZ118KBgUtDQV5
KUvjjd0PJoMGk6LKVFRHO2bNV03+xHPhK9W0PMC2o5ymSF8XYKc1za6vIIabQx22pltq/ddmqefP
c5WvTtL+OedDeRjtOrrPuoa9tLLoR6zGiJutqz1zdJWjqsXnELDs7SjEGXZYelfIETIicBYcmHTm
QZegDMB/Hz0rAyATKZnyocqi1ANV+iMpOtfKhQZnwgj5D9IsyK14AIOdmCcVHGK+ymclLme3zmwt
0Oamd6Gp3KESGaL6JwM2hUuh3Gprd1hqaAiVWQdIfjhSVJHdp1ZyfP8Q7ULpDd0DLFkjZlLg0iHc
8vZaocbRZEopQcYHkhjwT4qHNK7uLlNnHFNwxulaZlfmmL+M59pvp6bZwEZNlDpNbXelqnhpcjiG
1VGFI/qjXawMyk9YP8Pq6oIGYlPWR+KgmmEC818aIaa3xzWNyN1q/cvQi+WU1KbuKOgbrHOcf5Y0
qN1dOo6+Ng2qUyCgcBtbVyKUF5nT3a9GDUsDwyNUMoK9RywGs2qlIcyOzM3N6d0Y5imq0tVHeQEh
xQVUIuy4tj9DKlkdWMaFN4ZLFNR9bB6XFKaSWCAIyMZ6MhfJL3M4fJUtJ7dwzx62iRN2q2Y+nYXM
opY0eiF8+5tEXc4JhGsIUstjq4FWFxpsmnw6WEPWBlptr3dzUX9ldMiNPdXqrW1ugG9FXQ6F1X2q
UbA+LUg4BfRoGtdMKuNcq5sE25AH46o0qG+kR7kx81vLgtGZNdrjGKbgXsq6YwMYWJGtoewURa/d
WCrCmbJca/46dZGTp5PiUmd8UMEI3aDCH9L3aXCAC0FpMWbf4skuKINV4R1nujtBJb2mVn7p8HKI
tu4hQAn4j28P7yAjtLlB/DZe6+CgqyfdqkMd+oXQBNTsCDh7S9z6/o3ZZ4QvV8ZAqxcEKv21314i
NdMMAPprsQ22K50hHAyvsyXT7+3la6r/Qta2hEVoFX7RGMtpNfBIff1Nz+XkyyxDy1ORDj2XNVtY
rd0ZRT0I8EVxTQ7ot5/JWwlWg16SsATjXvYoYB0+1ZSjtXEU0wixVsuhPCDtZyBt7LR5B48nL392
0zFapsototW+79U/ZttCzTCKzPvMm4w49mBMWXe1dtPrwgquLOQuYfp7IcluibNswuH9SBpb4uDN
slkczRByr1n8Ab0LCneOjNA0aIMrS5I3amrt6HadBU1UfWSG2Pw8rsNHWRukOxHZV1K4fYj+908y
aA0jAG4D49wBmGCezTFYsOKI6OMXpD7FWbWbp25TSkHgNXcsuRldFc3jo7aG3+Yu/mqpFR0IvQ60
pHomYrySNJi7OOzlF7F7tMjx0siY7lK+SDcEGo1GdQxVCsxtJXqkpZryA8zA2OuEXd+NA3o70KFH
hEUM82ff4BU71Dzipf0TsnCGtFE2t/0t8izweU1dOdd2qB4RDEldNDHu+yhkiis9cU+3oEXGYMl8
vq6ncJN/DYkPP4n6nFWQVgVasocy7ttTrIOBWoVZe1WSzX7OEB0XwVQN2iIo0bRZu+OaC4i68dBB
E8u0YFYIzQylyZwiiUOXEYvZjawUX4RSSY8rCgBQ6KTxLEFUnctsOvPsTGc7bHM/ClGeFZElbubq
0Fmr/qCXuhTMxhLCvNYNt+0owJBZKbDEk/Mi5u9WaSwPKhLvXl8QvSJWcK+X2nQac0V2Z72BMBYX
XxKpuTa98wXJ+fqRICZjXKwAd28CxDS13QHKplHHIYjm2EzjL8McGrTz6ILpMANPUa0c0Z1KUNqY
vFldjKOt1+ojz9xw6ixvKj4rUvUlWwbz0GQa+k/tE3o1/ZFkIXOz2JhupXH1JisxPQW5EQcIAwWN
JotPpCRf0ZMqGxl2qcXpXOuiZxaQdLSLrENrQyM2rsfqHixy2I/w80VDCzIz5ee0169NYt4D17bA
FOzWRkEAggC5bbcISaUjzJ7LLMIW+0B4LrwkCZbmu96gfdErGjHSSLXJqr8RCGhXwosX/f7Xe0BM
A+RBE1sdgbh9H7HXfS+Q0U2KY2arX0bTLALdKOi1htonNTF7nmVgJY2a1u4UwaEbVbhhOrQcF9Gl
j/HaNn4Oh8WVawmNFGlBVyuZVmeqTNUpI0Mc0FqqPSbkRozeTSWv0XgIjbW7G+S+vDHi59CeyxsN
bo6Tqn3hdAaKGlqYGGcE00ehc9x7SDgJqkW+IeXQGMJBRv8BnemMKeuerkNgtLsERed+ctIhc0zA
lHZVnccQxe/JsORD3CObPjQpdPkOZc6wVY3Pah0FGUriDhqX5nf0TG5Vs7WcrkV+yET2yxXNpN1z
y44o4I2PKe+6UVb5vZRYz60kSW6PmrYbLbUdpErWuLNl32r6LB9hSZotUg/vu//Ncf22S6YOWp6U
mrLZLgiURgSgLSnOj+h5YyClXjegTiJbxH9jYlyJc7cS5s6aIHOAaqni3smv34YKFkx7BBuq/NiA
U3aXAZyblCECZoLkCph2R1ah2tIdvzT00o5o4v2PvRCpoNVvie09xofvB9YyWp2IocW8WlQRE0g/
T4vm81vJAzSU2JBavbK6Yle1294N0mVrg/ArxKzKrhpZzJtgaNchRlrC6BbJH0lsP5qTIT/gMlHB
Kdv0kORwBwzTQmCFtyAOu7M9VWQsldkjTTt+WK1rPeF9z+LlZwlDM0jjbDzDfoI1aB4bab2yOObT
mN6u2uTqWTu5q7wMp2gEqDfO0XSrZ43hxHEIp5jTGVS89i5PNsmlZB9X72BMoj3X2RQUxtzfKr1g
2GpWPqa1EfuUR0EB23P9DX1U/UNlo6OkyGh3oJI+O5U2XTlZF1eacIFqkq7Zv4cx0mSg0SVn9ZHp
Bm7fc3uhtTVOCvLyjEQGUmV5e5JSCK0m6i9eBTfPa5A/90uR38HSlBgAr9auXQ7NtVB1a4TsTz03
zGBSBKdB3seASmFkhhJb9VGN1SdVkm6Jl2+1TiaBtdvDaljFjXNELwZykSXya9YvxHdUr0ATWuBM
mWuxKxyXiMYwZFOpj33ThnfDMLtqpak37IJNEHEoqGzJhc5G266kNMhnmXOFXm9b+21tZ55I+muj
fF5O/X5BTOoIhknwzrrsflJjZfDgJ17BskQvqlY7RJzhVOWRhazC+NVaBus2iR6Gdjbv8Cf0DMw8
hOH6FPX5rVlOtZc3agAn4YzaQHhWhik5NJO93GZojmZRLd/06rrc1gKM6zR8GtrwGqji0qIyhwOY
sMWUmt9yZyK7cBwtvT5qMaJ+C048XfrormTEcJLXjF/U3Wjague0rc4ayoMEXQjhKW03e0iUhKgX
yVcakZeiZqJ36vYInxqyuR+oY21Q2abjBrSmZCJmZQpGOPSZA5qlOlb9YLE0eeLlso0EXq1vdcNu
dIU8U1SztfypnWRXWSXLe9/pbi/IfrNtWzGBkFsvNfe3Pr8WHQWeyaqOJlQVLyVa9+qyOOUjeWvR
fikHwlv0Sa+kNResAhYiH6XFdQG1W6CDp69ocZFY1Z+YqCNuTSMrmKwn2V5mpOT6M22UqMuuPDH7
QuXmWhUZR6SQmyJ3tt+FHCcu1dKEH5p+SPAmblGBzB2GcGpnEekrbMk2Cyj+HWqI9BspXHbjbsAj
EiZGkaYQ3veyG/Hku/La/Gql9JpDuPAIE3tQsNRMRGoR8X27IW2FVsU8o6qCkPhj2NWrl4lacmQq
qS54J/tYjEPyUesQZ5LL/jCgewZKfT3N43jD9F/1FgWi+4yxMqeqpP5rKrCtmfqceJNkfH//7FyI
ThR6rvAvWVE4n7t4QcJ7ozRQtsc8MyRvmeVzXAt/AUYwjdY1wtseufSydVslF+ouVGqkAt4uzKim
tNgyqlytFffusCztsUQS35OG+xi6e5JJDxZyvhTeg7Ws5xNiE26TD9fmS+6bcNvv0BgphEwBHpum
33a2XxXZmVvc9VopV5Q2ZgXun3Gmn3Vu1RaiC5wTtItkQjVN+5ZF42NMYOsos9qfI3rkfhTn4koQ
c+EqbX6OMgtkUUCMuxgGBVm02pQsPyplEnnzuH5uphn2hYhRiTPu08j+acvZP7rg/6u+8YVTqpOo
06Sjb0DMtmXkrxZhkZu+XJQlP5ZrQZBtrU/Gov6gb/3QGjaqnB3yg5JgHsXM9Xr/1L1AfN+6LGYi
U55DQpuwmJfzre0iiSQmRoTtMW6Wwg17G5qNPXnLEqdIIy/fxpwqbbJm37VuGx+CDoitp+oZRT9m
FkRUDeO6ywKIJoOXBwwDKP7IwZPRsTHze4UjRT1V7g51w1QPLTTk75FQIkeL5vLDguCK0+VV6BRG
N35ejfOk/tQbBvkw4Ahygxkdmd+ik9urIf37lmEkmWERvqbGndWEX/SUEen0rAAsasojQm1ogUl5
gJKS4SRDaT1pae5nIFa4tnpzy5yk+gtRndqXzBio+G9EiiKfImmOUjIjwZrQDFX/fH95X87vbnlx
P4RqMjodjITdHahGWzp9Ifc9SqPxBe35lhg8PdWxDa06Q4Jn7MrhURY1qsl3mT4WT2OJVmyVaJpn
VQpCNZ0JsKdE6WtoVv0cQ0nK085CNKt4LAl3T2huSi7CFQpx7ICU0UKKUZVjFKhhfUv+wcNodX8w
9vZuLYeHKNkUL8c0dAvBMKCcKQuHOA0p/RbMleB+e0aCKgmSvsggtJ0TMYfLEfFiH1u9P0SR9K3R
NOm2Cqc7NGWYAWxcbX8h5/27K0TZQigmzUBZJbncxUz2qvQhepXVUSQEGWZi14+Mw+ir1T4j7/Rs
z3ryoRKl9JAg9Nd2yAjKg43wAp0zlEW+Lbbt6GlnflZHfbrpYwNlhQoxtWiIw6M2ie4+mh70/8vR
eSxHjiRB9ItgBi2uEKWrqEXzAusl2UBCJlRCfP2+msPMYaatKQrIjPDw8EcABKc7svU6L38K/5S7
VoVAQUMazM57GYizo2XVOROfHVkhj+1vS4X/UHUN3p9MV0nWVz/FTOPMTlPoSY+Cwu/PBPQeyKjx
EhQD0D0twWnmjLc2yA++mhKq82sllvU86fWXNfuRtrT3XGxGnItKYxIgrzLvULYqu96nRpZ46/Da
BxtWCKN86/TqdWmtR5SZ52DRaZ1ll9iyM5/9BtxUXwcPhW+FysHzqjmRNWkfqfSzSyrnf1mTb2E/
kXDdzPbet/F/k5FJVmUJoKe0Sfzrtl+pOXwnekZKjADZ0abSjWZ3/N+mL044p02suZ04DMUKsrNw
nweyMVkS5AH56YNUi7Ol/7dW2nfak2TkpPsyr/5JL/+nspHUNpS10OiGGLxzG5maWcZl0XNqaGNL
YFZ96WBBxN1fWTZZUtX+b0FOcerVybiUpPfO6ZOdEkjCNZ0mOWVNNOrWy+SQI11V82Mte3SVwX2z
/FZxeGyELIKuKcYAoNdEOLT3a9ncpwhoLVQsQss0kjGyQSdHz3khUf2Y1v7N9qf3UrpEHgeTT93K
mMi3ZxLdqxQjtkGEtdvuFScYQf7/RbrOn4RyV4zDf3MU04tozTfGWwkJVWdFVE48+EUQpTo7fa5C
vXF190cowq9IE5Y0kFqsr4NAqSQMZ9ap83utK6M78A3/FcSbnoDXLPcjoRkDxzLJ6DMWKYXjKPRr
kudAcl/Lse0j19RjQ+u+BwJ2T+ZCWojnbxFsOC8yiFb2LKz4Y9GdppIoPtMRoWTZva3YINssY3ic
q8egL4nFy9R4zEb3MheCTDp3E/Gw9kcf1tDj6gSXLaub07Bm/pXlREgn2AiS2iXTZM01kugsmTRW
e8hy45+FmeFiFmuREPJDGJhWKCKr9fFgqeBkFIu195vuA1yKm/g4DsLRGNn+skzCC5Xx2pGznzA/
jPO8wWq4zN9WKz8nmTuhM5ptjGCOqXL1cZKuhA3KegpiUhMPq1zDybZZ3SbFVswQcIK6+7F785yK
xg317GkmxOlQZ8UQEc7TJ0seZqzV3QL/y6xTwWTJv/F0ZxGJJxU9olx5zKBvWcoDjubuU7/5ySyU
6mLjppmbMSnnco0EkcFkeNwsyaeZaexOrh4bAhvZL/Yr+bRQ7DK8RC08hsDqmNWNvbNXi0rkmtu3
thseC1bREqs3n9xs+oVWdKmG5daN6x8jD26a0RMDkmXtLpvfUdlJqS/ePEu6hKxdtAF36TJP2d7w
hNqlGQlw9YA3oD7kmfmX2Zo4ztV6MM3PMl8t0h3pf81iCnuNJsEQ+XeNDTf0rNHAs0qVzvpv76cP
gbfxX5s8JsmS00EOxxWrMhe2f7Y9+ZD7zQ5lfAgxhGqRbrfHHqQAEThuZHkVXWwznA3qOseWJipj
BaNOc15YkfGutMoXBn8idg3enWD0HivpOzu9Fg/T1V3MIjbzbY6NQX8d/ws79bTsHk8ZcsHaBP8S
b+vo6XEzvfZatvOjKe+P90Yej6tuhJR+Wot/qNOBpVkoeRWZ51DJvg13kSFi+VkuGoTUziKjcqY5
vX9Km3pMre1T9+8pVU3x7WvM5mcbilCuP+Vil+dWNGrZjhjXJsobtfNkdSL8/mLY/2Pjpw05s//X
m5zIxVDnO6VGERXU8ZHXbv09Oe8POVYXU8fc4LaECaa2E469qeIsXap4oDYiSKsBa0NncMhotKhb
SO+rS0F+Q5aBdLOB0+XqE/I1UZHm3rH5tITR/gaO870YQeRt4pGr6ZG1zjpiyvTmVrzjb9vKp161
kRuYkAtwYTBhqmOIV69bTwx4SfGjtvKnsAjEtz0Rdi2kEsNRR1Pl9XHcqAf6zguBhf6Z7eqltNxX
tuOjtTMeM9CZoNIOHUswgObWPmTmSmCCA/7A18KWSX5Xf5PnDvXE1zdiL9tXBj9FrCuHN7SkBimQ
cGJ9dt+CzFQH5QCE8hcr9u5PnvSa0ybzuKqH+qI6yZWwBsdAS+OW2Etund6A7MaUbCjJd1TWL1GN
3509fVDBvmqkuUZUfYh7JHlpG8uXOjeG7ogL+jlr1aV5KCyYBuNyDPzmM8jaZ5s2J5zEUz6xBK45
wuGIBVqn12XUTvnr2hMmabiRn/Is3H/TBCrwJ6wP9j7HsNmU4Hc7v8qpfqd5IX1TFGchzdButLd2
YYaHwvztGuLAIZCG3tK/Og6foWY1X2L1iEf3rhgfvuagINOKuUzNdy5X/exz4JOhi9c3nazIOvfr
TJbMMnyB1/xYNYgXA6nbQ5D/2UpumeKxYKQWWrJ8AQNThLbUj45X3BwVut79jtXwnHRNwiQp4CZY
kq5zDxhkSdY0fzrP3SmQCp4kx2wUAdkXhvVaQIOcZoM/lXKGz7d+2/yLZfPVspRCQBHIWROTGFp+
lYPfKw+NQc6XjcrN4siRjPeJfSnz2rXL+2TMb7yHHT9Zvlf9ctH+A+noT46xHQZb3y0EhIdW1v4z
m5VLlkJOGtyUXhkSwguNcWMxfyPVd7X6KzncU0hCfGTW+bTzZsYpa6rtWRp5z1sSSVGq3Kiby1Da
2tM9/tIf65dF5R8TAm2S8jqFs2MSUKF3wC0XPRrIJAh9Y/4BZHbutiB2luyN5DzihqsckwcAhLgg
cTpMIfuR4cmQMPcKZLyA+yJXRbhkVhEGMq+hBYoffcGXQM4p3dN6mhusJSUJq3vZkozlE2hQuScT
Rhd/lk0y6Y8UA4tHjle1n8y8h63Bmdk1OUtfEPvAnEaT17C559KS177/ZQdvUvOh89laGVJMj3uy
Gzry8xL2726p339sBFxG3cLHKNYPmuznbVswxwei26uRMZmx4OsuIZmR8biRolf3u3KAa+F2xOmV
7bnwtpOf+Y/lOu5mydFbF+v/xkpWxxxaYeTLfgy3QfWxX7RBNJmU4OQ+V7t2q46F9H4nCI3RNJIc
5cwL/BadYqv0rCgXxJNCWCTnwCugpMK5CDYSUPCt7CafE3YIxBwTJm9cM7/QL6vzhivq5rvztS03
O9G5X/J85bNym3mvSIoXWZNsLiNHVmuto25RHJTMk4x1mRLN0MM1X8pEEEYaLe5c8yakj3Od5hHT
b3F0Zziv98K3MwaQczVhTXqFgWpZ0jjLise+kXc6ijQArRCDt1BnRZQTV1nr8/leXI3tgZjMlZNI
YWihxKEYs/xOPvXEzeHB6vgwe/MZC8AcYxbJElMSEbh0wd4di7iTlNTtOkvuTf1IknwZVn2Dill5
51aylitLLDSFftOwYRpkZIfpmpIlKpn02nTbbvZIdrIbThze87pnGtyf+5RXnde2ydSXg9fqvLV3
BX7kngwGJot6urddtRxmy/wRFg30UMT/JaMvrvdR5vemS8GGsDLrtpbaT7ekRJZb/8var1a1u56t
t1COzQtBzUZoas0zcf87/ABU1c47KN46aqY3Zc9Po1jzpHO04zRWfwL1t5golLRevuUmKTGcrbt8
OxUr3xuiW8vfOe9hGz+QR32ELJfAoeSltEnbLeWvXe10izD2HJ9Ykj2a+V8CRYMzItmEyqm/8pna
+Oxltv2kc0pddw/YJ4vLodsKli2s5o7yuRgpI2Zq134zryrI8SX6/idvDx/IuZf5CR73eZx6OHZt
Qc56tsJVkEzGdU4wzQo7qb/iD6K6LKwvcv52RFh+Vn76DNboZzKcJpJaH5s9F9NiOz9Ct6hEGlIb
6rPuaom+tYTNloe26B4y7C5h2jR/Mj/oiCG4LZpbUnWU+2YT36nRvPHrvM3/SSFD7EJnuAFKfVbt
xlneNcSjb01DIu1gh1ZVXEXlm+GWKj/KRwOzlIWSZ5lPvtb8EpAJySPI18QMsCuk2aOCexwjz2yE
EybdkP4iVWOico33obCf9Ezbm5I6EkbOi15rzd6HyZuUovS5uHW0OP8U1HT+PbVIOIiUbw9BQ8mT
r2lva7tfSHfuyChGiM+Rdh0zauSDAnJd29uPv6QnuEbHQI0WoctOFdLq7ygKrkO2aqHRah9bqUeQ
q1khIhMun52XbTZp1zyse4H8WUt13DIXFobP1aAFf1Jnro5dCpKhzAMC+EVe88M9b5bvxRMp1/fu
4r7jXngJEG9SL7edXLYpcYO973LA8kKTyLrtjCB/nnzSHcecbmEc3V/fgyqweOVty21AXt52DpQj
SOJztSBE29HCCSczApP/sLnNC9bYozsNv6nBNLEy8qsl/X+TDdZwKbARPwSgKlBROjsmifbUyyG9
9JVVRhN2gNLqLxq9XqncAyGq28VuScpnTrRbOZX52hnFZWCfsew0kV0UKFn1kp9dIkmtwfnYMt4T
CU2JakEeGztKq+bA5N7YeyM9qBaqefi1J/uvBQ08kU5zqgzx6gf81e2afZACasfzxHvDWde/jCkM
oCFtGJYW7ocBLFQbndfSVMTYIpWFhlqxkfbut7Y5Pz148LhZS2A/nvdbgJ1sC12D5NjpcU84StgP
wZ8mv+fGhw4QHJJFzWEHqmsEr6V1eIykdgTdgdRXVdhdOdHnrKcY9Pz2mhbWemiH4mP2uBT76g/X
5W7b2henibN5cSIp7Ckk+7wIjWFiJZtHSW7vDLgdwBA2zSunCUg2cQkkh5IhyKf26WsJRH0r7amj
X1z/ouuKfVauO63pl7Ce2JhYAfiK8bnuzWvtEPBZpUEaqXKbyH1wnoN6io2mTGNOeMLmKTvuRI2i
dJKmDP52tJFx1o1GzOH0JOEAEiY3P8iFJm0V2QG7hh1mmmeg6JKzkt2DrAlgFpnxIUaXDflLM6wg
aQXttVfm327e/eL66plXS+q7nut5tHagqV/XpiNo3DYxGNy5rnDKzN09aL+bL7Oka1J39zLizbBD
dKm5B4ujufpk0VbORjq+I6NuKF5IC14S+BB92Cz8TI4SoKOz4tlj6H3bzOazrHsvBAbYRUJ3zlyy
bIkTrz8L+DR6XzLk6jLEJfN3s1zYh/TOeNWtB+45TJhVnAGp3o3YmO+FOhWBT1mQq3zf9yB1hp5A
3IYiYKChIhMX0R/zm7NLNXM4+8MtzcAkOT5nbw4mFN4pxG1zqT5EOv0z2WIxlmbZa8LUkkwU7NTM
OuboWYY1U5udjeaWFZt9ngRga6KxNb7o9jhxWtOeW/E6bldFkEgxsq7NiCeLDJn/GEWOWWOiGSzE
gP0ca8++XC50QfIk7e6x2mSWZAP9WuCb7c3K6xezb4dn0X6rEUq03RPHnTWA0xynPuXafGiIK41s
bRsiK1ePNUT2Y6pkEDWD+9LM9Dy6NkOpgeDlCicNOYThuABmq1MaQoBkLznSEQqUCS59wDHrWAoJ
hj6wjOrn3GtsCgsJ7KKUpOUTVJrk5HcmgfL9l3Wc9roJzA9OYjTPC6JaQ6ZV6msvgiekMCzKfCbj
uDEoHzEH1co8FSbjaUyHIMBq4ycX2f+6zXiaAbbtCEMtHnTA4Rq0jv3oD134RWTYkUiUj147+O3J
KFv3zfdGImjo93YV6fC0Ylto85yR/Gs8rVX/5XMW7cqVwnMaQXi32bLzOLjkbKGdGOtpGKh6cu9P
2onXXHQJQA4n0mYviIuZPRCRcYenfeOFfmc5Ce7bZgvqSN3JZKp2b+pO68a99Otr8mQ0KggDsXJN
9dUh1Rz7UrUdv+t8ZmO+LglzHWyCuvXsBLK4uyxmpNQEaCid0giajo2sa31qupmsZlVfZm9gVDgV
fwLNGqKWvOQC+kyED+iVF2+5zdWrCkgCKO/D7yUP3jZPR1AOjlALsBmO7hPadbXDLQguCXlmvxrp
Wz537xAn75AzBEdtylQE5o8li+KrNTjsHauaItBGkYevKNFalpj9fr5imzIOZEaIqxQ31ZTjPm+K
V5xeS7KAXtr7RDMvJh07YeYkGYpil6+IsfbQEhhfYSywM5ZL7OGlAnwcEqzOmn9m0c80dMIBPXZb
Up4re8V+BtqSJORHPyCLvl6GeMpbMv08mUemTotgpUGPdimf5eqDRiNINu7Zh46AWLs7s+g+cn1X
1qm9m6CXmBMlrrDckdMJP71TpCeil9AwmEpkeAuHZbUu+YQfApH6bi03XBZveTgYOgfPHMFJoadM
tWloj8sRzci5wMZoF6N908zmoV0kjFD1J6VWBnaHFXlqxtsyTufMLmkqEW8Na7q0CmsyXC/7mlcs
MkKE21XdeFRuNcTzigGtqDSOBIJId8J+ELX4pAXodgtuelLD1f2l+6stI4e5ma6M+QMeHKdk4mJ0
lI41zBlXsiYziXA21vfZrG6G71JyVosXMVXeOX62njgxTszVrGQpyYzdtgPz8Vd9fCDC/UQiurnP
6FtKb6YfyxKVuU9UZbjA7bk5+3111ZF0haC75fUOypbu3eqseBvEuWFLAY124SHqMzhmRT5cRhDM
ehmvEo2pH6iwJCsrcWG6n3VbrC8QKoRdoDV1zXvQj5zODnX6Vr1LU9kXe2L7xGiNSDV4nQY/9Aj8
Pnl+9UnIzW6lek3vsGsp3EQ1236rpuowwsmjnuqxp9rew0SH67XaLtX19OJreyZVRljTKIe25uwF
/vTIbKv6YKwWUplDNWN761dPEnJSNB08nIVdFRPV3hH1nFAIvhBUB5RgHd9VO8oE0uqBLLjHzjjj
bvxaKgU3q1IP6Z+ytotdzw7Izpi24lFo5XR0K/u3Y1OJGU1FdedbzUkhV2k4BSN9SGr0qUS3eKpN
o5L7tXMOGYJ6p/Ls4E2829A83yFyk2SnZL8zunEEbVEe1GT616CY02h0140TvcuOLGpxtzGvphPL
aEPs9AQG7NBlfAl/m//YgyvORe3v3DuVdAOkEa7ZNuxqs7uROvEOOmBwxPQkwBfKnA8mndsHE/bS
qdcIaly8t7UubByUlozzVojj0AF8HHvJEMY0EvKr4l5jcc+COq7SVE8IhUiaCfuTFRTIfeV5Kkka
p2Z9mtLNjFptuug2MFi3BltHP74PKo2ap67mUDjbF/PzJGgp9YvUvGamhzaaUyz6o4y7ueXiy7ed
avxbS6jMZDYwiGfqD4zA6WEe2o/McOpzU7NAxbhSg9TIUrspI7+ZEtFn/c4Z7CaatfToUjTFWUCj
Q4GuP05zQUX6H3TLns9lORpHPdXQInAx7ByIE+HCigPWHhAtrVj+6lX9y3Db3+k90Mn7DNkrtODq
Gqm6VExR4LIPuw3qz+StxtUxWXLsdG4WW1Cz4YTX9y5zsHo0hquY8+Ha164dyWBNej4dplk71wEU
0S8Gqp3oQ1xGZGuIDl2PhrLzZR05DLsYazx54AecSu5ylE4PhsdJBfdZmIssyehlPgl+mH1uO4+r
27d7c7BF5PEgIpbAYRphpydK2ENsNWjrLq3ZOG3NTcvvJtuJm5Qi5j24brkiB2YpGvI2ANNygt2t
vjKZneZxAq64I768T6YGOV2hIG68yiUGpVCrrdehbv4CWSvAxs4URmlBO8zc1FcPc+8/OBO4YEcD
R0ge6W7dyFyrxEOWy/VoadknaxTtThQoj35l9bsl15e4x7smnOZfmgtYSpCjaEGQgXNzvQApubJH
k+IExiug+e2S6PmsLpukAsPQelmMVeBFyQmm7MZHsvgBHU5EyrWbsRttpUXCza1dBgeAj9BDhmo8
NxnbebkyvluuTeO86INH2+gQ/OW6zcN//1r1qnzI9mO15AkrVR3H+xbz9hnPme91D920fTL5qK9O
gOLW5bWzq/RiiG0U+7G39L3QxiYiTS3HYs+SGEsUjAYzynj6AsaMm/9aTSNjnrbTo2kIwDyMbP0r
Y92tLTNz+ian1oJTkQMmgouSRi2XEStm32C0SB9cNCqitOE25bG7uyPnxmvxTTKO6k1EQwtKwJGR
Zax59T5opQXhsI+6fCFYw5aCWPq+g/3I0VEiz2mT8yaYBjCm0l6yMdvVbW+dmBGZb/2PPfRtYrvE
9UtDyxJ2AgbTP7XVyBi8XK4dqNoqaL1Qt3OP624zH/U1/6rrGRZB4O1WcEdngMToDQNhB959kD07
Q6y7Hzzr3E1+fzCnDr0KOluIhyCqYvB+z4vuQ2fo+yYyWi7FtMNvWXclv6lG2wOO/KcPQUSZv1ft
dGWz0bmk1pNC/NsvAvnXB6QZk5nd722rRPHqiG7MGzDZU3vZYM6EVt9/8wOksdKKw7zK/jiX03uB
0H4qIJb4DfsZasbWpekUM5kNVnqwO+uECewEQuomHA38dg1R01FgBcyAG42lQmrA7jxZgUyGtkTL
KPiySD9gmC7gm+hAt6eibv6Z3AVhNuRmXC/3rro6o6k92x0sunGYLr4Ax4XZ4Ys5AUCLAl5QTcPq
z+67u+Qtq8Sx14zZS+ZB2SMuD6pmv55cGwrR2I4JXSgbG967qFdUIgXadEXVIQCCILfCeIX3biaZ
HXziF066LFgSUbQaMhc/zNgU245wGk6qpsSMYO6EHA3+ejdIxmFk3Zs5kFZ528GfrIc6x+JpwHxC
yMd4ZINuZBsu4xS2fjJlJOyWeSFgNy+uW/fT4KkLV2rSyMshrtCohUNTT1HtiqMuTCalnfzjea/V
SlR4BoiOvQLtlOfBk1dNy57QPMij0LCmIL16BBAjwOsEOZc8XBlVu1Y0Ly1LqoPfnQwzeMZwErV1
AId7+rXa4MdPGeHCkWIfqfCvtaQ0oHa4eqK+6W2OgNIwoqg4WWgYkqCwL722ffDhbdCa508wLc99
6dBVIhmGq7RAxlD5QTKK6nk76WP33Ejm+jXzPPILmYd25Xtv1SfulOC0qmJXWu0n7e5rIUAFrXZu
hhBprmybPutupp4qyViWdI6Z5cyQxPf1vr4NgwhYecIcbAqzim6+aQ3awdGPwTZyVTcfgIl+i6W6
DZ1Jc2bmmNdLlG6rTaRmGPGw8P0I1YpLP3pB0noPfPcSshNC4MHzINiL+wHNjPDCPCpPBnjYIZyd
D3dmBci3xSVn+uMMVI4wrgJaGOetz8zQZFB3VhTo7VbflHDO8ETUizWKx3R+KvpljdAP2SiV25sq
GRGpbn0auLb6HMPXUFeRTLsiaotLw+w2bLxJ4wvNl7VhdZY1SbTiIXFdvqAFPjLkNvwzS/MjdQuU
Ks//6dc0UaY5nWxz7pMRQU413Xxahf4+W/P9b3ceseNmSWun52yinki99LVmtXlUBA3BhJ52eS/2
lfXvv2+Pd1+GYODIY9KCR3ijJWdtFbwyRWL90IXYSqURaM7M7068dJlwANg8rd240xRg9LpALfDn
4u9mbTQljXbWNWvbQZ9l/GhLfV+WoMIM0M0SNh9ES2B7rxkrJQngL2Yl7d7dTDfBkUGvzPZrVn3r
SwF6SfM+9epE0Vuz9GyjHk68VQZdM14EmMH+5olY4f8bzT9c7V40eOpfWgXjmdBXCjj/adWR8azu
PM+8PJBXYFbx4ZIrS/8l32BNmTjcmgJat9Pse2m+lYwoGcwrWV/BQv5J/ZpdKLM4gfU6NhoM+LFD
E6n+Gqo7127za4rSOfdzHjds3Z+qqpKhJv2/6JjbKGHW2Z+N0oLdUM/w73rxjHY0ICnwgkhb/DTV
6Jz5X3dJAJOP3eCZ9VnxQeyKJvQ33ZlRECcXoaeA8rOVp0Is/a5xq1/Ls/t9nbXsY5Lpbt3ni5vx
LX1G90SmPvI7dsK+fplT9WCrBtkGU3O11Q41prd3pfHRLuKN9OVr2o+/eYEC5+vVLwOtR7BHzPs6
lK22pVCu1pSpfvOiFeYWr46b1K31u2gJ+09NmyqATB2dQktevtSfqkqdM9/tuez7Vxx0b6xlswTd
OzSvHVLLQqBp1v6tq65NLLN5Rdkkshw2WGouMSk3zSmgZ8ej9Snq14XXlKHbJyfal8JTxH0Dbx5w
+d4ZzNsEPuuOmvlnGF+6Qbs/cG4DmsJGoDf3gEZNZx3UONlYnlaTXa0haburUGsHs8JmkDUvn1qj
rpUz7Lu0+lcUd5sfITdz2ZoR7PWPwt/a2KczQf5Ywb+buK06DPNZD+fYJZKp9ks8oE3LQMnpeGf1
CDIMYMXpxXPEzrX+dkwwzsvEvqCPAScIqnCYx097ppSXkBg5ABpsYQpJiUE4FazreXgOEYwZYdM9
bOWh7BcVDwa/a0AbSavfUb7MIesSZmSx/RFeHsN6VxDUGZ1osBlZnX3sisK4OaZxzFvzsKz04Crz
tBCDS3dyujPr+kHkd2yMl/cUS7uY9XjN2pk3N32pg5RhlP2plFbu2helmzyqmNGozmLAlUM0r/q+
tbIurJ3h2TIZTxfVmHNQ+awq550INabWwDLT3SZYndFp9UotZyztlYzw2KpaWGpk7UHwkuFEm7oa
44yuXeEQ7GynyOm+TDu2RhIFZkpEVrovBGApxrnbs9tVPBx8mjRW78rGTwS2UV1gxBNE5DNz2UC9
hk6OYy5rMASZ4eTlJJLge0lyWOpuyQxPE5oLNQUjX9aUYII2hXpIhkXopwHOgu4PCsKea9VKmMzz
NpXbEG9b/TdNwRDebTxt8F7Ik1c72C5f18oo42G0HPBs8Kf1VhxY79j2XmG+NK1+RqGNlL78lbqJ
bWkov0bIk9gSKMVZVmd2orQXubF6G0zTyW+rv+3SU3C49ZvTTa8Nh0nSFRbfi2n/Vrb+4vQdNu9R
fFnGGAsiUfZGDaaRYnVv2yuf65A9KVW999It4iXrlrB0BRZAf7oIfPtrRkC5gcEr7/24d9c3ks1o
RdytP9rO8D2UGbE1KPxywiUbPDopJ2wA5u1sKpNfqBpjKcXrmA876JBQM6kialUkFlkLrefbKHnO
lCBi1DvLL442txw79eqhK8YbF/uZ/A8EGo9Z8KbzUswFbOSp+13toAgHs76OBmYYZ7TGXddJGUH3
5ciBVT+7wVeXM7YTnigxkQGcmwMR+85NI+B7j/Wdd6IScGWHgM1pjgkzLYnRpXveibznNNCp6/Mq
i7R+GqIVFmE0FnWYIdzxBn9UzkG6mCTWaXQosprd0Nj/Zux4xape7JGbZ1tLJsbjm2WtiVV7+AjR
CFgoQTq+Gwqt6P4PE64+NJ1AnRqOiDQwvnVWmTo14A508dgUXAk4KL0Xh2Dz3HKLU8YiuD+m5448
vcOw8PTUF49ynPuue1Ss/cU6iRUF9psXURk37sqY/PVY99Cwc3qqui6u1uZ/5rPxAZVSpxSsKBHk
/8yFvnJk6NgNG7W5517EDHGX649q9YoDpo1YnT33U7mcjOXEC6uioODj1DTyWHLFyW6k7peZ4nqG
5+zYt4zuWKRPpjdiCPMQPKWmIWp477YmmREM+VMFgjZczYxa81V2200W2plV9lgWwW1arWe7SPFv
dCm4rPu9NXmXvCpZ6IUeszAfr6CF0hFxN5p6iQ9EpJHZNdhU+p8KO2GYsrEWSRizmI+k2mkyp9EO
YJ1C/I1cK/tlKYSoF2scksqXb4WdEyaJjBpB4sv2AuXb5LfCZSZ5zd0cpHO5RxeyErPKv7GXu9Ty
XbfzNSK+G83/cTTs85bmxYvgq/NSi6Np/nol3GgJ3CT8K8rROnZqH2RuH4n0u6FQ9vuWcl93oWk2
YCV9M9JsR0tkUcdSDah82I11ttLC4A5vmtBIVYC0rzfledQG/os2Mb3qRsI3J74ju6pe7MxBZYLE
mOq1Ha+NLvn2hrM+9iS+8jyUgKbt/NbJ+3Wa7pp0ZsKsDzd7y++Oz+VLWetD0NoH4TW7Kp2upsp+
iFJxmfzrLE9njAYEuhFrAl/KU1/2wBDHq98qypP7r2SOy8pOhs1+XQeIhMorLZLPa2x1mffYDx5G
O43hj2tPHI761YYpHjapYlUY+KFVBD/d2vyfpPNachTJwvATEUHiuZWQN+XtDdHlsIlPIHn6/TR7
07E7MdPdJUHmOb/dJtTJrlmxzjW1wiuS4SG2iN7u3XfKdM01XUI73ZvHMnF2oGHJyhz7yELSzXC9
mcPm002Le99mNS11+J1PPP6m7Ml/R9uOoJqcLanvEmt5QVurqXKVzxpJZ6uMyPXnEukFQIQgwYce
j23RlJHjzDvl0rzTA6tSKhwxLr+PDOOAkBPfqVghQvG2yjUrSsIbY+uOVKLzNOKdOwuvu9RzQCuC
St5Ngl8aw/4RPcyfyKEozTAh2NN9burpyVYzl8Wo1g4ah2EcP1uT66YRlJA7uMnDM1DMeug6EPKR
SlrLeo2dhqYRlPKUYD2UqWesEmJLV9Vo9yuJmkqXgIYLcE7l0slg6m7Z5x4/s4+ss0+KO5UDjAzD
8KwLwE8X28JtWh+CLjLoLAfFQs/kJu4LHbqFR7F7K91vK4drVjQ4eVLfexXXtqswDJT5wK1YSLR5
c/Jg5EiD0ODcMYFR6+g0r63yQJTV/Nal9rddDm9tgQnCMhraNsOQNa6/1cHAwOHkBGq0sktSpDUk
1XLt05g+SPRSK67Xv65scWXQ5o2XhYEEj+iWaqKzK729spAD55DNZ8qT6ZhlffPKA4QP5wX314EG
0rcKVnXVdmo7o2FrbUT5Tu39FCHolzHwjwzyLIO0E9c8HDFvDPN7v5wxb2Uo64aHaREWAQQ+pxLI
nW5tPD1ucxlmovaJLFp32zRzbTwLcbO2Ep+ztygirHtbVwcAeFyvG4wC72Q/bGRXkNevqiZiHuST
SMW2Csx5OzQAfZ6zm5b2beysKpJortIb/laMgd5h31yPMfyEfuX79ld2bHnR6Ke4iJLq28lde2d7
RKhppOLbQFTnxlAnx4s95qj8iPb8OmdocmOHhRO/vh0HwdYlazZGItBmLG2DSRCr3lc2OuZh1GcY
7ooHrnuyhXWTyQpm5kXeq7ro1njFRpQoRKp2pdjMicPfZ+EP52QUhZr3M9/D2lj4WB1vCaKCd5tk
ffIK+nbcaD36EXW327R6C1J73tUaUYkrYsZG9HZmUX1aVehHNcMrf1lUKmLMNorq6dWArrD28RrQ
u/liyL88aK2t6ZtvsnY2Jf19VH3nyTbRLRWthQHca1zH3n7qzPhFLv+Zcqi0GpvxTyvntW5BPcOu
+yOIaF35fD+s1WuvI+3CZiGdQRT2Wrd7AHk+sAIpWQUkslra5k8lSCes/FRYCwWWE6CP0K6Ac+42
gojvQ2wiS6U9tYnElOpjuZRf3li+SGm9l6k5HbuX+tkYcWgYOTFi1Q22SZoZaV0Xr9mNyWzwEfpl
yYg8fETwPk7zo1V3zTmn5lvpJUpg7lbtIj4Gq1siVrti7S7B11iBmxuYxLaFS2WXG+c4UBbK4/vO
2naTdbekfMft4Pw6Zg/Bi0p3a88ZezDRzoZLAKmccXXWyxPKzRJTVwSodmPQY0QXsU3eNAyQB3DZ
Zu7fYjDRJrqwmIRqFJ2UaBWeihoVb/tR/Ul4nn1B6hdCkrfBZqLF0Xscew5KQarY2jfzow2J88gI
/I25IlkZLpliSDrIsOoNJHQlBd2ccVj8KF3xTosMP4yi+C74QNRsEN8rbH7DDMxwUoTT6MHe64Q7
pzMTtdUqfIFzOJrTUz5NgjORdcKo3uvBMVYpnaNrSWt1JaZ7SnptQhMQOffgRtsaW5xFxfImUwmp
Nn39qzStw3njHJho4FkrCbUz+pwtNL8tIUj21L1kMgUjzW7VS3B8LUtmZnxKM8rMhbwvv9M7oxwi
w4Z6sprl0A2uw5prvvvF+M7uiz6njeXaQGiwX1ICSSaAQGm2h7hc8NkghI+Y6j/TvPrwFvrUScJz
1yIv35TZeJF3a7lPCAFhluEymOz2YMzqzYor1HOVx+8rdiTkMfl7lKNX9kPmFLcPzHktZ/3F2ojw
tW+CLR/52QDyOpm288cmt/VoJF8NkFKTcx472e2yoUZg5W6yQZ+9dPmbPFwboSvfKALSN/fRC9EI
83pRxBD60gGbEySV5E8DJSheheyNuApmYjId3CEBQyGIcKP4TSPPrJJ12VQTR4b1XsGNOjaLrzK7
l7hW70uann13LiJsfDuUVO+xqD/cuI9JxTLWDTpEqrWJNMLjuKn6fqLWjaBg+59lSb1PF+tzUu7j
NM/FTQHKny+YLWcfXeKs99RcP2bB4B6aeQbHoyMGXnCFxcUkty2NzKa/M2ttkL8CP+QuvGFJ7Rfo
sIr82Jjzs6iQkYpYvPpZt+4HfvzZwzYFA/EMerpremhrY2zjVTa6h7SRu0xThhjMSG/spOuOvl2/
eEW/J/6i3MxliOjgNNrWBYtru+Pl0BGN8jCldnHsRLvpJ7gMT0RWBmCQo+jEgXBwm+WnLG9vFU6Q
usyYU2M17Adr+iyTZxL6vp2gxzgzDvkaw+7RMcHLUsRDZ2XK+HYPJHiF+isl4Sma1y1MVb2dO/1D
ftaAIJczSp06272YuVFihQEpEilphgTwQpBoM9u0Np86HJIXhVX9OxL49EznThctLaiA74xQupmP
NHVadq3P26c0U/Hcfc6qx9FaAwOq2JhueWt63biCGy/gESW+7KUK1CWMlMkIO8UqODjk6ZwkvFYR
L/HJVvg947Yg0o8Obics92Ku+7XTDsvZpiOmnkNng1/4xw+mYL8U6WVM4Oy7OnQ3CpiYbJwZKsmo
oC5xk+E8WiY24+B7sjt74xXmJYA7WaWkvK7dGYCgnRIuVa7fnZskbhQrSeTaEGM8kwSttv7FTNN6
M+Qmw1s6mieUY3uzQBagQ3nQhvsrYkam0uF8zmw26aFcISRKN6CkHdwEuu5CJs46bEtCB3AMpY3B
gpV068Wvm11s2QbDhrNSaOjuS9v9cLMbtievQ4Nu2W+cd0SUf9RVHWCbOLVHif0JOnXXk7ICzoyi
rPPFtkkQZIAbGWrp9vW8bAnvcM94NB/b23CIiuNzqhvyfMjwgk6Wp+ZRqT45yNvj4hbmtRi48ArB
UOhMhtyU5oyQMhTRRDIBCWXyEjtcN9kCipQ565tft9ZvRWLQWjmWcLI6e69Lu9ot84zGqzUvjTl2
qzDx+dbCByYIfLSkjaiO+9inGNwgegeSvN9jhhoBt+gy7LEkqH7+Vzn52s+RooM/HuPefcbx5NAu
JR8Sf3ofJFwWUFq1MpyBe1Z2UVeF29JAAtSbNlNb3wOmPDfulVCdV2U0rHBBgnsbmteurqXGJ47+
m13FgKaeCb5ccX68p5ZFVAc0ZIX8PzKD7VJkH/2EyWeeecaRf8R3xdC9pE34MBaeGylb4je7tH5w
6YsvysuQo6NoGHp511jpFRcv5urANKN2LMIjwgGOjvwgBz7wrPS/LVT+QAoaEnNKu3XdOCC93rRi
NBsBzAJmJW+bzbvBcvZooIiLJEStSti70yX86gWwIKEBGaCMs+rT9KnihYiq3JIAQ8m+n2onQnJJ
fyDIvruYODEy/1EP+j1ECLsmx69cT1a1mYb2gqwcI3MWMvkvFiCkFZ8Q4JubvrIJAJ94/U0fG2qD
RLlMv2JlcL/wOmHL5qtDIEtXhd/dMSr+VnZaUm//pix8nLMN0sJOf2NiP2SG7TolNTkf1PeInrYw
JiZk/6Oc5++wachnlGKvq+bbzMChkTO5jCDl7xwKgktuGqW6Ksj/InbOGnfWEm8GJyfBEey357UE
FRzvezroDbnKWvWStJJ0XPYse7wzWO3c2b+zkv4wsSPehOsPXF4PMvbwTKfbdBhQwDMVsxp7kq24
JabStZJdVWGXH5YPooF4OPjhWEaeJze7lo1FlJNnvHnWoW7gZWMHyUtty78iW5C2KH0Z+7A7CXv+
HkVx6NFegTQPv3OZMxPZ4E5L+Y01RG4KFsh1JSHxHSGPuas8MpjCcaMUn+18MZCv80eH3jrMuIlY
rysZAHgaMo4q/4nFw4PiJKHCW/CDhcl97gp3jTADXOhmDuDIzmZ377YwUKWs7ijJuS9n19z7/Q8u
25gfN59wgpjqnUwJhDAmtx9nP+I8/iXTb89Tnz7RUZSvOo44v5ioPVC4QmyAq1EnkXYU0IHxVWr5
bkjggyybn9uQqE3T/cwc/7FCIw+hiL5e6l+pWKHd8uTFRwpAZDFWEbZvHjyM+KvWTD8ceMWVpTo8
Rg7Ov9Q+JXmyYef9oLnwXtEOt7LCg/aSn0WzHoPEupXs1nGRn7zQX3dz8WjX6bCxWo/lu0xW3nTv
ee0xxt+zuj06IGbTrgyRrtk8x+Cm0WwM/mbGCbLq1XxbFmMq3Xv947QWhaop6ts0Ow1J00WQxsna
m79AuFetKl5RlBXQDNmfSiv4jgWRsUvHX4KwVmd3eFthvIH9kphMJam4dtDYaoToTrAzpf84oMzd
2haBsu1NAYIA1EoWsZr0tLJG+TPFJc4EWUE/O2mHrmCL60NM79wbqyEcwPnxKaTO1G5NFPPA6n/4
t/9uVZ62iRTWu0no3EuMAHKl5+oTn9HD7IGTx0hipvq5jT1vTQMiYH+HZ6U1/AJNKt7g0EAqZNX9
b91NIkLcsjcZEyOLLE5yxvsq6nL92B5w4o0ETi+IuELxZCfNS/lv9JpkXdcgoG7PMTZ2Lp5jIKlS
+1eRTMZG2/GD1tV7u8R3PEVjxPoqNw1LqArbah1azLtj0uIyqPpVY8HnTgt9SiY6A5DNnOcEacR8
k36koj54pv9bUKa2akZOUG9Ck6KC7S0XBFMtBYE0VKPmT/9lw4KfKdDjupoeprCjWjVQ17Y2PubW
+w2zgoCAWhSYKFQ0WOZD5y2YeRsVtR51eCkfx4IVJ2npvu4mtZl6VOGLtQp63nTnAU3AQ1zzEY68
qjrlGBVtfQiG+TpjUuSrCqsLK+AI9UEgExbgWcFJs386/vQTuy0LheoCfuyL0RnPcx8X23ResP81
96abwtEYgEF5+J5RZnOaUaPnPQTk0LEnmv8Gr/hNAwiv2dmagkjR5Z/GYaWsC2e9vx3JJGBzdVN8
yR03Ec9g2PKGlzZtxblL35jwNLEC3znQ4Uq36SvmVvBJGPjbH+171mtT+efJ7f2N5jRYz0l4T3Pg
TXp18FNWgjQkIlv04YmbLcV0lX7RqltFxIskNsIfToRTX8hm65awudY0bNyu2g+9eVWejdWtevHJ
FkW+3uN5AQSHIgTF7tGI+ubwlbNz4jJ5oc8Mwsy1XsmB3hfWMETlQGQlX8iC83LbDfyUrHd7fMUr
fm4qlYrxgsam/X8iSu/uOwX97wQFEX/tSzMKGmPwsDBXzm+ErfNZBItAYrCWLbPCOA0PQd+kG+eW
GCJvGJNVsb4EQ2ZGk4f8onDw+SU43GW4QVAEaeh4D7U9UzqWNvaqF0PCQBO+SwC3VeDmCZ6KHfR9
tkObSlwHPlOEUdY6QHipWcSlgXLeqjD1VCRBePXFarK/ota/yPav0sHkk5RrFOP9dRjVY9nnd0Hl
MWjhmgt5n1e2JSiMxM+NXOn2uiNcnrJt45espfbQbvjxMJ24CNLsGs5eX1odHgNTNjsAHTJqV3Gw
bOI6+dUxvLCfzK9OlkZ1h39RohqYdL7jOLovHaKyg/GKqj5C+3iXGd1b4fq7pJblDn8KdJzN379n
oGV9yXamTXDPWOxto0F63tfupvexirRFhUjY/QerM5CcZEG+TWW38ZEiZTofolbX4X60GFrIgsQH
JmJiOTMcMp5LOryURhTCaRO7Uq2ayibz03LzTdr+jN7yL4Cz7qr8V9hWt2LtQSDkEjEWtLwbJJMx
7HV4ObSfrrtpSDekhoQ+X4ZArhuxvUuCuVgDGtf5FUOBBDj33j2NkRblXbczsTBea7TuXumPXLdB
vtFEwkojCQ92UsERl8iCdL/Eh1IV1xYLbARrdu45uhJhyEvdWIi4vCA9Tp0zPqYlVlwDqoFtMKQe
yux3ZIccmpbsgrBpw0j35By5ynhdJgm02cq3QY7Li42whyNDZjZjcGNRVwKMtrX64S3L86ORyfg9
PAXkO+wKFTtHfQzKqHjqbLv7V+bBfaZkfoq/RtIucCxjDUUuIw6TC93sGHczAfeNNBATVXG5wdiz
RaWVnFUbrgciDI5O7wrkIanYVLS81kqWZChAyaV4bYmjeUsV6fp88DZjunFnuyDdoq7uEpv4uUCN
6ZokY7kDUlqKDtYr4wYqFzQS6WyiZPVs8tkT1OFCNAfc6V9o9kP+Tu4LuzqJMlDNRWtKPjHlHHL3
QQi3OSeYwyJFHi+BaUF+cr3yeXBZ0Wd0+7Iu7giL5v/M82NXVdMzieHemsh7H+qpQKqfef3JT72L
yeZzRni1rt3EuJQhMw/QqX3q2iGaG/Vl0x8wx1jQAgmi343SvHYWAyiCJy7FBGM+HoZijcx4uVgm
K4Wx6Bc1PdwibIrceVsIiX8CIsCiPIVn2UqedsfY4TDNos7HFmUMxbxLYaBny6L8bZDDuRbOdzJJ
Z2/YhUDjGTvnGgXQSgbOvd2RmvKWekn/AJmSblqrHDfkiJPxoszyKUUyXxUupoQsrB5n1uK2JNrC
FV54sma4VL+d+Qj6Pj3VQnKSTs8ZW8xdufjOFRPD0VDh88JreFqA2koR70uYbDLn0USrGJ0x7kp1
3+EvxhoGcYUx6V+ez3eOO86E6k4ymiQSn1vQJelDceT3ACbIvyFbHPvqlXbLGAK2hQboiqQiBoGK
vwP16bacDkY4HGv2yFXdN+HBDIjQQj1JX2tdwrt7/XStPPc566r4LEVGw2GSfnQ59BCR1OxsC7FY
2g/4PXsHUK1Hstl37q53ASZSEqBhIfU78ST3YabKUzgMazsGyDGuE+7guhDTTsRIL50y/x7l8qBk
u5zzmnN+yKS3jrW9yZBSdzMxT2nAI2kZvj4kHpH3ELeEr/0RoNUevQpsVzEp7kQ9S5T483tXx/md
i19tO7tVTy5CXQYbO6iGPe5ZNM+0Gz+yt4K7OiQw9mb1RT7JxPEcBtftYphfJOdUp4okp9yp7DWJ
Qv1OhupWN0BjUmO9kxv1GluoQEbTOU98F/exjIErUlFFur65HwJO2DhLHEqwz7z25sRyV+jZuA8r
DFlm353GIr0yhcXXMj5nxAmcyQgrThnDNt+vt8cCGwkz/Yyn8ilRGIooQSDhwiUgXo72n1myiWSm
erXNbjyl4n3QQpKpNam3wiZeoTBjrL0g8n7MTmJaw4WA1k2F35h6Wms4eGHOflY3x6p2FZWazvzg
VinzDNFe6cw43oVsmThn4eqbiYQGB4qyMp2RBnF/z3VoXcQU9I9Y0A9op44WGKe9iPrTTPXa//CD
b7xHzp1pkEpAcpzYj1Ne3AEw5qRTbtysC2G9Z97Uyv0hLLrdh3a5wdQoH2O3qs4TohsyJNq1BNp8
DY2GCLjeWCK/LvTOnRb/jlpQTrOgEgTOLHM0dv3v6Ig3CPfg4JZdHYkAlD1zb8L4HKHXgiK7QeIS
6Ca5Q272M8SV2FlecWmGJbnz9U9nGeaDUYuoUqnN9gvOkNZKnDqDnh/JCLxa5M3TVdcPgIM/Wtrl
42wkbGmhHjEWTYibra1RJPilhvy5CUlpacMeQbhBbAB3JzfOsSp+5UKBL4Nfjh3QqK7FckpujtbA
HRDCMP+uKjuZrmHenApjfIXOGvdZ4OzMXNKUefMwhkjE2djytV0uSA4IahwY6loeud1fMcyrqrNB
APOfpp+mk2dmjMRD4O/qGGgvtY3pTrbpn+l1w2VybfOZhAf8JwtlzEgw97eOgINL0tEK6JJ50eug
GG2pD8Igv0ubi7gmbEujW2IQhC+NvBi5rIMAZl0A6kdj7th3XhMpPaaP2q8e8ccgHEXNzEhe7Kho
YLz+P6gJ2HcTpIo+wabbxSthwXkDTl0xH8ptEJDdSbjARI2P8ZLdqNQlaDt0cNxltLOZ5yG4632i
XEiaIl00exj8Mbz771mhntc6/OfkdJWLEst4sXr+B5Ea/7iRtiSmBOvKM+wt9PeXZXNWiUGog5X5
09G00VGm6QQyX6Ms1SnyWJtbKEzKA6Lvkil0uXFXsz6Sir9N0Dqh87Ffa+xPi3kToJCw+aQQVY+j
/Zho3/pmNGqsZjw6DUn/JlliRMTxbC9OuPwjHvPWlZMouH3524dY8ruRgCGvE91DqfPXdqlW9WKS
UwYzv/Ya9ZHb81uuYpyQtf80Bal7XBakCd70jRLxizgocyfgWOgahK3JS9FTdpzvFyHdI35lsRsm
+2POOyx9fn1kYliiuDGfJoXJT7RuffYDoFcxWcMmcJI3a6aJwq4BkCwJbSWxSvlEh2D1ovOWaZMu
3gIYZZFevstTIyBnpXlOxwZFah0PwFGyQz+mw9N/v2BK3Uw16ctWmNgvnQLQK8oxO8u4PjalhWfQ
QIchl7jbjDN9MqbZN/wpjXcoDPi4OHfQmg4W0sYhnI+jOFioU/axl0Hf3fJQzBAva00yCxpiEFpa
YeQKpPjFK3M0mXN2r/qBZsTUAA4R1ftcTsHOCX4Gj6sF9QqxeVZ4H06di6mAvqsWHFRXg0ccEmaZ
lv9uX1DDO5RGQytS8aE7Zdy3DYdnPMdnNVZPXrzchLmzQxlDNsCa3WdEpyXpUpysofoOgtk8VCIh
QgXcdezHfR8SPpCPZOLZCYh81UHoUXKyC0GXr7q3WlR5wXzyBigsZ0xOfYr2uh1EeRyt9o8zW5Vj
8eKoOt1WM/vJ4ITHORG/TojSHorJXcdhQ+HeMAO31tc5Dsb7An0ozuxdG+Yw0xrPLhmFiFqQ+ye0
1+zT1v2Mh0QCVpvmJUV+TTvDVpT4XgMXwQmC7bQk9B+LVqhJ9uvUTTtUnRBHBXzhd4UZRvOcfg7C
fzN8SBiKrPAoJgz1QxK0d3Ic3wjsY0Nwt/SwjV9+iA4HTUv5LLF6sviK5OiZ9TlXLBNJL70HZzjC
LmOw6/KzVOO3N03/qpKgUJDk6R619zwO4/PEPKvbbp4wVYpn1VQexWWufVbTeMp7dPPUZUyEzCj7
uRyPLTA1WoUemZWYlrs44M7Fti82rpMRUSg6K/JjMqUxSKLLn03vrsJbtZ5xm+RjYQP7Wga6VC84
sZB+CaJGplqFh2pu2cmVcascM9J/fYBSBp0a73vqX3pkWUTsfKYyfq2Gods5KhgPpQsVKHwP7X9A
cHhpc/J4IeUds7+b0YGipWolHr5iNdgPpl6IdncBuoPO83a9rjaDHtxoBLC8ToV9L6fMeSL8Hjp2
Ws510jMWLgfZ+n4ULmK+H9yg3loEIyJwQMLlF582s8J1oZ+Lqc5Vry45yrgoyCXquYRXCJ7uJhPp
bq1v5/g4TscAPxizVHIMRbolHOZ+mlIEJbm+QgiDCnU4W4zY686Qa8fOM7yIsbc9Bi1popYr5bow
WW8zzaCKZ6Q9qzyrd7bgj3UaAerat+WZWI9kRbCT3JGegIhmtpt7wtLa+7nAXesn1pNQyDqcHOeD
yuLsRPodt6fWlITahXlC06gI1xT341jLo109FJWuT4l5s3G16kbgDzvTkfPKWKoB4fKzn9JxNxTo
sPzS+3TrHM9X3h+pRYo0YPvBwwOxyFyeWIV5XMzyzfTJCHCLYk+kf4UcHlLgNjx4S3VklTcP9MDY
W0fJf1K45dlzbXEwJrEbJxhOIpcgIL2Z1roG/xnOznlVVihk7PCsFPly7hBfs5AXD5EHdXv44y4s
VEHUhYmCbhBL1NiUEbJI4RRsWS4G/5+ysyegIbVd0mHdQT/RxLw8uI5ZPzNW4qYVZ6QxiCiaCtFV
pZr9PDQvlaJuxdMhJ56I01NaNz8ZpvjV7JGgMc4YKgrbfwAwSI7SMz9gEUBSzfSc67J99ixsA8ji
a21O+9KQRzm2rEJJc9WxuAb94H3r4lyiZLWKBUI5uThy6E/jMtxjzCYdYrLewAL3FUBXgccT/J9A
385zD7M/3VENdqrb/LDosN0lTLxrvIc+G8TJhg3lQVHW0RTjPreEepAMqYMvnvpydI9CFwdbscSI
ycbwniZnWbjE941MGXKW/YOH9AAfu0KmEWPea0IyEYxwozgjiJUK9eW/X2yroMq6HIe9U+w9SWDb
7JH2RJBxenRlwrsqgV3ydHr24o6Yi/5Q5xQOmZ3QFy8xc9zLWcsuCHXQtsiiYlufsY7vrAK5WuAl
+lra5ngQfMAOukV8Sy6vslVnl/9+ibtuF5fedGAQkee8WlBC5Vji8VjStZD7Bynx20st9TpQyQz0
Xt5jb4hPKlcvptfb5zgbL5oWqb0DVLunJfDPdHp/V87E4y8Gls7BzNtXgFsuQv+kkib8VKrVq4T/
IvPlKR5uwmIY2O2t/YsEZlKLG1LB55bJcrqBzQQUbNCAgsw7gTj3Lu1aumyOViM7oGHyUR3s4Xiy
CEQ0GDbxSE/rDN4w7fQ5RmoxTkkdoXO2ycmpw11YkaETJ+GzQ9bqU0GzN27wd2QDRJDivDp2ATEn
/orCC/MqDNCdKQislV7o8YgRhHL4sLd7N1P86BzHMi4exWwnREmOPYAXwQcOIYba5V9nIk9Amm2q
UFoj3+JtSKO5cJ692nvW+LLXqXaSY3Zb/s2pPoWdyAgmMMVWOninLdkkUTB3p9Cb6mRF4lqWHnNJ
W+mqItnHL0m3y/zePDC2ttFNCepWy2ZxneclnPRToNmT4ZK9e7/HfB936hCjVN6pYNbvvVk8k44u
HjzrhKWnP8Yt2aOgf+2+8Dig0mYe106Heoy7aUaCJrAze2F6BBxOsFoR1h3ie3g3BdqWmXsTPQzN
J4AT94PEhRQ1QXaV7Zw+9ZOaiIAj6re3NcrjEJkuaOkPG7/YhyaWnt5VVWS1+QvgP4o7WarXBrXR
hd9ib7n1Hw63Ykug201wUM/XsroDYG4jErl5kfJx6SLlmUhwvZsLxC37lT2RMYAc6ajbDFOkc/ME
YB7fmhp6Zlzit6m8Nb62KcH+Eiep1fOL6fvzG4suv2G9SUdn2Fn5LJ8dKKUp5dGqTT7cQsH2lI2P
gjPJyeJRgqzWW69jjRMrCYb6wgyAmH3X1QOaDAJXELiPy+eoHSxr4/Mi6JdKwffOg75F5Gi0LDni
5hgee0OFDq1weiiiKnWTtSJz8hiXCa14M9kIWGmPS4zxEMk5rZ1xh5c2fNCpLT6aZtuPXvcZLlOH
g8Gkq9Ou+8+OoK0Ax70vSKfJCW1bpzmxRYk9z/hahfuJiZ0YxDF4MBdSmKyFGKVZZcBUbm1RquKl
iMEa7x3/WVt07QdBuOrg+uSmzNQu2awcXLX+wjLQIi0PoCWU4PUbjJmprIl/LaolfXLZQQRm71Cm
Pqr4srzXlWzuiOw3H5LE2QKjbEM3bp6TaWDrvunOWnS3eevnjwaWicqKczK5YGuHZwR/1gcJ9ico
d/9ZSOPVUeZbaBn9PRIm0lPw/FS95R+GGmWpiMP81PSEdyYuBbPu3F6W0jZebiK49eAEv532zUsY
jirKK5f+SyEIJ5zUk8RjwjzKradz45plKYdEn5/nKcdpihj8GphciyLoUPMt2Mkc3PLLt2tZYi3I
TPqYOvzWGfdQVtCDrakl23TEDawxWqC0yGP9apEwgiqqN0R6998voQ5fY4EmGAbWjCyTLiUu172B
opVJJoiIFoTZQrpwLCAQ7mKivWnEjQ/TRGMB7qYcxQNqCAMaeNOMxXSgvvEQwEA98laAkLA8QRdB
uNchAkIo/N1gk3doKN6PkU3w4GnSZ6zxF4VS/9Sk5PTBNx0TJ7MiZ2raD1oM4OwCn1i6wWJCxOfU
Tio49tliEET9q3y3/MrSjMa7W9SRr+xp71H3sG3qHPdmb7SbzGh+gDn641QEzQbt3nifEFO0cTFt
7dCBYPkvrPqFx588XvdZ29LYzB4v46zUzHueFgdR1s6DwEG0yi0n3CE4si4WYUujU4cnMzjajrYv
8KzNebH0PsxcZFkBd2hi2JfUHv659EA8w5/hbmn1WS9VGNlahAfWSmy1s/elc9/emsn06E98bJbX
AhZKjLX+qL68G6DTVQRABDm1AP/j7Mx23MayRPsrhXxnNXk4A131oDmkmAcP+UI47DBn8pA8HL/+
LrmrO22mJV0EkEBmZNiiSJ55772WPYKNc2GBLFWVD/eNe2OKvDp0ZEmTzcrKIeKUjXSfFxbSX3Mq
abZ1zioR4oJBJPYurixAbqCDVqLW76yKY2kWDURpEceqL+ottnsSytnsPbjtcOUQnL7pABMt9Oa+
jAQsJc0h98KAd9U08QMkiXEnZEEuENXAbFRvjTGECtZU7EZs/KIGoKky8t9sq3AeOwZhEsaIPpLS
s9DrAHQTy87NpKvuNhZNfzC66L4ok29ZCHd9tDxWKOyYKREcSRyo9XVCOujKNuOrvJSc3CcNkzBZ
AWZlEUEdvC35kj3ZpBke1ykPN2Xc7hAak4FnJtm4+cHhp56rulawiYjDUcpJzsJeesj2xoANIPWS
j0WbvNj64D/7pIdyNF9bLJeblmi+0EmgMEheg3xJfsjAydqKgrFjfhpl3G4diXsyYXaMrtGq4ScO
wuV3sC/JQZGOsnBaET1zlmRQWw8+UTfSW8+1A/ZdUb6h3n3dEof7scbxBAABpKuE3fTJPGh1RfbT
8b+A935s+ybZbSaXEb03gFtrGvOVnoHEaCmJ3Oss21k0BESJqF3sYvJZhE1YIg1A3fqw64y6vKGi
pNn7puB16ldQE/JHYZZoOSx1J0CEUmBHXetkxrtWr27l904mr2qAl+xaEQlGRn3QupHScr7KvnC6
Dae3u1BqzSe7I5VOm0yo/zajqQzbYt/mxVqUbXcf9bFGjX9C8TjZOLEJA1Ob9pOAQeNHpbs05BTs
y4Dz3MYCR4MKbNqHrUuR68Spr/ISzixrToMTyukEa4QvRU2qiRrKL4QQimsyVKqNxsHodUy3OSS6
bm9EV8tHStCvvLx6VeBZvlb5TcqQ/6zrzgPI1fhuMII/AzJBrxBdfNRKqahcUs1VArp/1XVwEeK6
djmTgItg13pz2xp+9eAK8xsZ7MazHjRXyEXKjVlUzjoulffcvY2T7ezcKIsXhla8lEU7vZB2QOVY
qW4mLS03TjOFFwQrxt9dJ67NRsvBoWuiSfJnrhMenqbrnlfsbEF5YGUdWXCSw/u0FtWqUuNHbwqh
R1vhI5X6rBqn5lPCenjZHhepPoUA12yaiYLLzAUaRjFgS9ZNZ8BVYWz/Ie/4r1+8LM2//5ufv5aS
bUUYqdmP/34uc/757+Pf+b8/8+vf+PdN/LUum/K7Ovuntm/l7RdOEOd/6JdP5ur/+XarL+rLLz+s
CxWr8aFl2n18a9pM/fgW4Vt5/JP/v7/8x9uPT3ke5du//vgKylQdPw3/bvHHf3519e1ffwhcgv/1
88f/53fH7/+vP27GL0X+pZ7/hbcvjfrXHxjK/sk5iUAkY5iOaxwdi/3b8Te+4BfCs0zfNLEOWUcf
YlHWKuJ63j9ty/Ucj98T+mSB9sc/mrI9/sr/J1w7gnUu7ZxRwfacP/73i93/j2blf14Yz+E/P/+j
aPN7ZJuq+dcfv5rMNDRVLvxzfEO/Om6oKxpqs2KzXTsZpJAyzT9J5OPxhbZ9/Ji/XC9/ffxMV1Ik
MqREKEWQFibyGqACg3s2wk9ZdYVvqAvGnl/Fjn9dZdZxIlG6nWxceew4jOpZ46lPUV6Shy8bsi52
bWVP9r2C6ZdeuK9Tj038+tjEkNilU03lLtJ86g17YchDRP3etPqp/fzmtRi/SgP/uqXj///Je1Sp
pMYSPZa7Ia39bqdaw2l2tjXJz1pHzd9RIta/UcwTPmsZFebm5CiqemWUyCvdEvWH81/j1G3OHGEa
CR+WZbXVrpPsKZZ2UlKPjR00v6Tk/H37wO36621GnbIRebjI50OzA/foGd+TrPIszNhaOVxoHqcu
MvM4DZI89shhy8aejqCMjDLvjuU6SZ153U+b9zwqpK6/3olSbI7tqKxQ+hrdnVfJ/t6eCnE4/+mn
bmHmJCtjqTpVHzMo6th6SUfqn7YJjHCLg2qq2bbnr/L7120eB5ufG50e+pFwvKDkrEx1m6myiXJk
Rfz4vk8/XvWnJg2Wt6BoIJE7ov7tQ2VI6kwjt3bq9fnPnzlA/7fPMJr+egGD+idrZP7fOcSze4RO
9qhf1VoYmGvSxsmhhyResgChuJDDW5tSI6FFERktvhvrBzsHLLbmaJSqOtYDclgoTXms9PTUCS98
xV9n+r++4WzYGOOSFHOXgSqYPA23XKk30Zr9opUTrdP88k+cJyFJHEEhzWvHJR9kDTVETBcckb9K
pP66/GxQsS1AYl4aVjunrD0Wl4H1QDoAcPHRkQeNo9bX82/iVDuaDRstENg06ROK7cqweMy1oy2C
hE3pvWv0pcb+1xcdxnJKOY6TuwxQDsoQo8hf3DzyLox6JzrbXIaseqcdkABWu54YGtBpO3nSqKL/
ymo8vzBanLrEbLRojbDOKCutdhrLeLLlSO3awOEj6z2JXPd93ZkFwi8dLptqF7erJ3cQmGJqoGyT
qEWaU1l+4T2cuovj//+pRzPZskkJmB6wVhrNmiQ1hPEkOpMDmMZ68vF8azp1ldm4AfLNGjMXySqx
P8CavdYaHrHGvstuhwZ2xYVZ4lfP4f91Dm82erT+qNxA6cXOcvtj6ZhhperJRQTh3hTEH8ZlIFBQ
bkjDIEW4yzjUfWdbmA0KXaRXhkma9s7p4uLZjQ1YNWwNKx/aRAjy4fxTPL70v6/ETG/W90l77NVg
9iiowBqywR/ZLmprSIM5gj145yPHXo4a/zx/tRMjgDcbAdD4ShEQbNy1jfSKdSAbqs8njiJe3vX5
7mwEGHDKmVaJzbhOWVhTztmU36xMD70LT+vE93dnSwYq36VWVLHcxb4fk9biwBBysktS5hPTgDvr
/eUA+aTWKQXpDR4JeRmhEUM2IA3Mfckma3J2adzYx9h8Ir0DtAdvJGfK7y/NAyd6lDsbGApB+MGg
AHKnyc7/FAD1+wYXAuNJrjztwlxz6gnOxgZHI9e9qkfW5Jhm4fNPvUXg0XW/n28Apx7hbFAoyCzQ
XTOvdl6MA2AJicLy1yHpcJzZlnF2LGKJKTEMAg/hQ5uO6Wc3cMyv5y9+oi+5s6EiGuJ0rCwWGnpg
iHxFQmkU7ZKUzJuHGOmv9uRGqiwfz1/s1IOcDQ9SE2HgFhlN0cqnV05Owhe9HigzOv/xxzb3m3HB
nY0L8L+0uBpUtVPZqBFRpfweHBWAZTgjVfmSOfGF2ehUo5sNCTnyn5Y4rdx5kDXU2hy6FqhOWUFk
4zRuUqvz93PiMse99M9z0mjnVG3UHY9LJ7+ydasXRb4W6qHsnReYDQ1mFiQAhHn5FOGAfHB0g/w7
0+/yaDv1Kn09fxsnXoszGyJExUlsTGhoR1gqL16MyETYFpY5gTlF8Ze7mQjXkilcWMRlzl/yREP7
oR79aTbPvViUpsH6XE+M4pHjVuwxeof99EJLO/VmZiMCqT4JIUf2MHJEYbGAQ0jGhSdB/xDTHiz7
/n23cby9n24jzAgvqcCQ6BTxh/qNQ/lZW8l33sSs65d5nRONpzeC9DMPiK+pESBH47kcqRI7fwOn
ntOswweOigncsF11CsQMSNmqta36J62J1eb8FU696VmfjwzLqzQEWzs5wJepXexidRUaFz791Pef
dfSOHp13Yc0LaEzzIBhNsowCLGD1l1bPJ76/PevjkSYqPweMsYvTqPqSk8pbUkITFx/e9Xh+eKF/
akFeVTbsegfWzflY3pW2Nq4rH97n4vzHn+ja9qxrO5NmSMEGcxeP/fcpSEp4ZA0p0wPuRhXcFFp0
d/5CxvGJ/2Zst4/z1083MhYpVQxlwXsukvtJxJ+8YNwIr75v0v5adjkWCfGdSZSCXjDyF27v1MuZ
dXNQlgHnLT4nV0m89xPtdSLN4fwNnWhZ9qxrK6tRSCEZQSLXQl7ig8Q3oL4uaiJCF/r38dH87pHN
+nc7kJVBvk5JtlS/takcXCmzcagh91fSsarP52/k1DOadXFVah0p8jwjL9IhdJP6uojLvFqd//RT
9zDr3q7fxbUpWeqXFeB8DSwgvNRkxcumOtqnOOn8ZU69jVk/L4D4duge2FGQ9QdcjWjvXcUOg2x8
Q2/T9zUna9bXNdK5G3A8kBe9ei36Fso4q//3ve0fivKfOkhlSs+NGsF7CO+kMR2K0VxQeESMuLnw
Lk68aWvW2XH0Wh1JOHJH2Ta1YaQPDx10f6fud+ffwomTYtOadXLPriiDqOpyp+WTBlYUSHANexL4
bYEUAn3Dowm58M5rQLoRYnKoA1M+db3N8PH8Nzh1i7MOj0TONuqipMsoOTLol81jO5KCd/7TT4yW
1vGqP70iwx3arsxozKT6a3dhQpYBNBfiiZAnfIiq4Gasz3IaKN07f8FTtzMbAcaoxX4UoecVqYHk
gdK0RC4ojvffud+3Zp3frl3KvI9DjO8obZEEdrkuY3jUduL12/fdw2wEiCgtivBAc6zuOQAE69xf
NKoIL3T8U69k1vEVodY6gZPHDUzJU07ZQqCo+TGqdluMxWt6LAc6fx8nRjJz1vmlHFyq8hreRTQy
HPcT2Xmu2V+r0ApfBhYU6/PXOXH2Y87W9KWlR37WDzwvUDA76Hz1gr3Kp8IikVL5D1M1wrStlH2h
x5wYOc3jg/2pTedNZ8LbJJs+imVClgSOjBG/mNe/aJUKmvc1AnM2MExal3ZJyMMbtMFbkjdtXXkE
Gy+MOye6iTnr9aqxIvy/NDH6vruRsmyvfEXt+vkXcuoJzXo9iSWd6RcMzGEL/bAtanvFjijaud5w
aRF56hKzfi40ystMg4FltGLj2iE+cA9zDldeBnN+df42Tj2kWVeHnIpDbIRi1DRUeYdsc9cAb5oL
D4nKht+vVsxZP5eeII02bYqdyPziobNDrpS06S7XvelapG0D8hLjqz+BwquKDOwnWclLXLrxlwH4
4VHbChRxVbk1qctpbR6r1XPTAlpeQWYtE+9YwKyC/plUSTwRXkril52ke3eS7UsWgygK9G44xJlF
xonbiK+kk9QvXd2HNnp3U0BOgHIB8c5P9CW2wYCIbKZ1N7GIKOrI5ORCAQnhiCw9FkT7orUouE+J
du2p15/2IvDKO8PCw0htD9gwciKBbRoq/0TelHkX9cGEqcvRviMwBZGDU8Z5GAXU+rUl0wy0qAs0
eqjUh3YaSvJ1QuHcpf2UvYSj/SdMb/21TGOqoyE3/JmPkfdRKMqs9cYOScDkXMIuyObnBlkE2n6A
6bPXd1Faqy0BJv1QOnp65TmZZ7MlB4poTpN4JFEfWr/hyBcnEbAgYm3oOaOC9UwxO6FcqpFM6oEt
F+9D7CT2wnHgYeJN9kCMgLNXzvdAkq0i8qQVAL49RA9mEjj3vVV6m8wuowd4IrgZx9j0PuQO2WhX
WuSXSNO7PHgrVRxdOg840UHEbPwYGsvyJkvmO+h200or3KNJzw/XptaoC+uvU4sXMRtFCj8FLNno
GfYoU7P3VAMiXpgmN6u2ejgYBMdItzSvRIs3cJt4ASXP5aT1wy4ay4E2C/lyMi98meOk8pulvzmb
1mQzmKkgZ32HJ1c9q0LEtxxgfgn6msruWEeJJHuYj5SBVP5tUMN3uzDLnXrQs1lu5OigwNNc7nAF
69S8hBVpb5Qu5knWXBitT11iNsHZRU/ichqXu6lRFVy5UIwrk0jnZ6+B9vzO+5hNa02tUzRgpgVF
oWBmBaVC30I/x7AMUuZSlObEiCpmEwPsdVvrhJXtJqfVBYAntwVL1Hry87tGbDGbFbAoxR2AKGAh
updSg+NB64hIMD3/6SeamJjNByOM5N4dRUoStv0xEEf7Te9XK+WF+VJkR9Bdpreb5vhjllB0cv6q
p57ZbJYILC1WUCGzHVC2kIK+sd7aIKUuzELHt/ubbiNm3YY6Ls2pjJbsFByiA8loifoW95XxEFWm
Ra1YD4eqoky8v/AMTzTlH1l0Py2etKAaMlNMzc4aUj2BMll1HlKy1MOzDofkw7uemTHrMIYd96QP
Rs0OyJN9CDI3uz86Tl/Pf/pxCP3NMzNmPSXKrMH2/Agnnh3CcenI30Ybm+IjStvExRwpE3BB5691
6hTImI3jBTmHGDkzjTptAW7OlITjIAlPWfRlyKIXSPObIS7lVctqt7fUw/nLnmh0P5I0fnpNk0F9
WlQOAVuCDCpwCDq+ir36wk2dagSzYSC1Gz9G6FvvdGpvIK/nXmivKT730dfkQVBeuMzJZ2fyAn+6
CyVh6PixrHcWxdCHHvxi9YU6xkgePKo+Apj1nABvMmxYeNxiinuvBvhKyX0bDfV04Uscm9zfG4uY
50hJh/okAnPlrqi15s94mjJ94VZRuIYYzLnCke+TOo7aUFpjDe/q1Lo/e75Rkw9dgeNqi6AIZUeG
M8CBB4kEqGzX9dH1Qal/cqGv/f5l6vO8HY40krFgAbCl+DCjxDaKMbDmFVKSZZ7V3aVjsVOXmQ2+
Wj+2LJRCcwsCVCFYi59MOGHLePBu39PkdX82zmZg+zGtdOa2tuPxSiax5MDFci+8kt93KN2fjbNB
FgwG0ldwC2UqN2kHw9bt9ep9nz5PqZGs8cgLyawtpFzYaSLujOeBxJrmwqh94tvPc2pQD7oKHqm1
jbBCTG6Oq8Arb9713L3ZaKrZUWNEYcLepO6c5Zhbb80xqeZ9H+78OgKUjltmGoDnbR9PycFIoVOa
delc+Oq/nzx179hWfxpfunIYMDAX9lZvSkDUkLknb8klJzqDZY32Bgya/zHqhLow8/yYwP4+muje
rGdTTxq3k+GZoKFi2B5p1yqUnLLW4E2ayrhpSy9nqUtRcdxQxduy3WK3wtHUilIMC9A+K99mDZNV
oPjuBXVTicPkqJd6TdpCkOj4wGQvzL2Xq+jtXe/AnfdcOD8de1Ox7SPkH2Og26ssry6t+081zdkY
j2Z6OuYGmNue2qNuMUhU0TDYkvHSqu/UBWZfv8Ee6EOjYeAhq3eFJ4AC9ALO3bsezjyxRySWhqSO
BjP1+FNrs80f7Dx930GMPk/kAULhUl+liy2JatWKjaDaYxOntCxLpqvzN/D7+U2f5/L0Em52VVpi
2zmgulrAVhniCOguz0GRgaKxOrGBpLg7f7UTs8A8s8dsQ1U5bmFuK87jr/pWE8shsPKdx11tz1/i
ODT8povN03u6xIyimtXJtoCc7C6tIpUffT0oqyUQdHQhFsXPlya1U9eaDU+N8sOmhYC+LeysxehG
LZ6ei/GGFNv81cMDc6GVnXpss4HKCVWQDAHG7Waa4C7nMJPwc+IAMuG1Z033vtHWPXahn8ZDkhMp
kzw2t973kx37vIAUYSix51/M8VN+92JmPT2nFMoNG2y1Wu55SyDgLi4dmVxYp516FfPpvxnCxpkG
seWotVgmEgGk3sGuTyH65Nb+fbcwWwXAuQaYQcIWtIfBejkyQJaoHMqXd33635JnvCi18lI3tk6d
dC8S/tkNNVWXohInJjtntqfC8pMOU9kYW6RZcAzg/FNM2mhBu9AALT3rUdV12zDXgguhoxOve55D
E5vCHsHXcL2+d7Y2sItl5frqwrB14nXP02V62yLimShjm6o4W1uOdagye9PbYHJd13znusmZ9bsR
KI2XDdLYVlpYPY3k0NzZTa9d6G4nerUz626Yq4Tv5tzDmI3xDZIL76CXBmCiUeFseV+bmnU6oALF
wAmKYNkdWo9hrbIbSUHTl/d9+mxujUDUSNYtgI10N9vkVWmujAhw5/lPP/V8Zl3aZNKmpMsDVteg
XM3wOWLDwsW6Z2Origsv4VQznXfpETtLa7T6tgeyCOWmlYfJ6t4Xp9HnuTKuXYdNhnZ96xqW/BgC
lHmJQye5tLY58YT+lisDMauEy0Qfs/uac3BM1zgDWvwEiX5hW/X7QzN9ni/j2kkbcYDJK9ak+4Lb
GwVVB7PW0UAnaTBQOd5HH9dQvf7SQpy9MNKeurPZzApJLAROzVgY570lFgAt7Fd/NDBfUjHn/Keg
ktrI39ffnRhF7OPVf5rwIqvRQn2smJJGE5Kd0cdrzXG1TT+F9broVHvhbk6MvfPUmQmQMNsJjRLy
lHDgDn0SZo6iLdp0HbRuUa31rE3EqvqxRD3feU60a3vW8YHpph0sH4w6RG9vdXMKr1ULyfx9nz7r
+JPrdp4e5mILtD28K2EhfMjGsb/Q5k5991nHb2NEux1lE1vDbet1ZUevhIAvFfedeuezDm9XlWgM
MBpbr3TldtA1f5cXKRQiCBlYK8xLGbcnbmKeOlMVnkmieSjAB+CJJIhdLn2nuHQ2ZgJJ/f16ap4+
A7lYz2HLi+1ghiHsnt6uoEWqMYFcRFCtObIKOE4AoJF24PfrEXBlUmnx9BQUgJBWYxRAMLB71xfL
sS5ytAccFvpLnx1xQMp4ntSw0eyq+Qi4pIX/PB7xCboGtGKIsGVFkb60POuJM+fPTT0ecF7nh96H
++OZ7UguNoTIonZRyXbRADGZqupRSWOheQjrwiHcD3Hz2ah0wJQ+paFpBOTIscevMoW5ASalR7Xm
l9s+L2841xlWfkUMLEiDXW+1EZI5UH1OXiKtzFwBwZSIIWb7Zdn7W+SSH0tb1zZpKr91Zj9sWlRo
RAPDh7if3ooqOAZhjA/2WL8RUf1oK/1Fid7BaN5OR3dpvzQQtS5L1V/DJcEGbFAjpoVqYwtyLYhf
Fsswsfddqd07ETKOonPuie6rRZ3Ut21lPKaG/ZJRtQlujkVoJqG81S5IaRvgDbj78XUKh2qv6cMn
TwKfdn0Cw8ooXrws/RD56V3H79eE9uvVIIZuK9VRlpONEKdTnKmM9Di5zbgfP4SqEdvQYkZJwvZm
COynIB60q2jI7/0owvzr6A+J32LDDqaXgrA7iD50j1FYVSvPxZLSdLW2KcORouwxXMQAwRat7uAJ
zMN96+Mzi131uWzM18SG9e8n4g0M8gN4NFywZbtnhRQvVIadQ8Xmmy40+D5oubeq8w+BHPZZ6+/J
IvtqZ9M3rbGu6jQ3t4OFKyh2MrLJgklAVhomBPEGqZhZ2S3rKP1SJ56xAqszLiqYu1tLS7G3uCjH
22S0d7oPTQyzd7QyYko3TJP6gji6bgoKlBxl2ACV4uBgieh7H/1gjmThA/yqx0z6CTRgG9KecqtF
mQPgc5PqG7yQcYU/vFu7mf4i3W4AqdJTgtih9hr9EgsfpU6AaRoPun+WrQy2dguVqA/Cbp+qoL6z
NcNdDIozWvqRt7QEjPDWi55C4onkWoPZsCdqpfSuZY09qSfDLMIFsm6CDRHQPuka6toa6xs61Zsr
EYSE4HrqFBlPFwh3oZu+WKN37EDhq+fMytk/GfJrC/TZamABWa1dLkOS4FcWqmdo/N7nrsibdaGn
xhqYMQIZKyqxC6V/VsInN0FrOWmppkVj5IpOV7xZJfs81NW3tWVQX+UR3O2mqzHs8EK46bVt+RsK
5dPDVItwaZucTII+OoxRNu3qqblLm+gRZtjj5BxNo/lYbEuNAQ8+1zcjROqIhgERVuOxti1t+KLK
32gODBVDS6Zln+EkkhJSrJNNX5VAXK9RMbwL3PReVfpL7PoPkkzmNWU7Hq7cwsZlpkeLvlHuogmV
tXGC8ltTQ85VUe3CsIttzuitbpnVPNypRYcmRs1ceWIUO1Me4fqjFW3U2I6QTaW8qlCMEmUe0fHm
1m3ukI6bOe7XcnQ+KFxyCxPECC2lxdJc4YE3LLxhvjfETxwn2XvZkh0OCCVwPkv4Ax+NpgZjGSRE
yFGZ6RKHXR0/+EQYraVNTfwn+DYJ+opUOTdj49X7uDWTTRPW/WNdMdq0Opz5pWtxhr106wzkbqc5
4YbuH45LmHDaB1hXyZMbwiDnNYh6mxmDtZNdpe31qtR3jRjzTWdik/cdh28RTO20h41IXmJgMIAO
uoyuHMtST/Z4xMD7EC4BpvZASxw5lte6rDlrjEM7Rm7Qu7BhgPD4t5g20+/Y4+yDkhp7yKZ0y21J
MHNlcVnKPRwzOtitwE2jhNsuDLbk95ppGZ/zqGsOgdfm3/2oCh9qT9pPWM2QUhaDYTyEfjPeFiSv
2mBEZf5gAdz8Zo199xwWvcvb9bQ7APQpfP4Y9Ian7OTQjAn+F1Sk441bp015IxvbEsvIdnIEJsI0
r1EV97vGjIdsE2qNufMBze5E20zPHUTzF0WqzbU24l9bEGBMnEUeDsGqBoziUpJrT5CchFfhH9b1
FgHCIMPFOFLJMLTBkxY3FfGS4Tbq7a+VgtmYVzggjQyvtlTy6xhU/WMqh3AXmqSXUERZ38tg8PeT
k92A7BwXphi2niM+Bpn55NGAFv4EUa3suSeNXQLmx+qDJqA4dZXLmXdD+7O9Anef9nWiIR2ssAFt
T/WaDlb8Gao3jcRx470WYMvUG2ZECecYgy3mN4bxRzt194EtPmiEBjdeDkU7HotxH8NtAMVjY7Ws
SOXIKitauZ49MOzG9b1WdLCYqVmGBWt/aZL4LtU4tXZqVy693jUOo1UTXvacaWna5UNSEjzNy2rr
Q1zaqLDSb20H5y/LjGhREVO9Kt3sVhECR8UXPA/KzkmOEtjFtHqlWuxacETrpZjicSGa4msT+t2i
GR3UhWOH4MvOYaenbEJ+cNdxIKGdwVZD0P42mxSWMSiR6M6Z1CbfFau8NF/ibAQuqLO8gCuXX5UU
LCQjz9IJjzpxVicg7dS2d1j4V14zLWNIH9gMK8rKKutZji1282xKwA1nX7wYwa2O23otE+NDGh3N
KYYBKUkV1qq3+4LDUqzeuVb/SQXMtyrwYaWm44gkTts5toTZP6YJLpKG4ch2P+SCNO0yE48QS8p9
ZflyUSobOGSeecy0iKW2ROY+hi5gPuzqLmIas4fLJVMU6Sbjmhq2eYhguYPNv+jN4KaTQ/k29FMN
GNrToX640UYTqMyqGuN6EAmNM3wA1L7jYaRCsuJuQnRKiC50Ea7I54oTRvkxkQ9lqtEvkNkSossd
P09v7NIs6p1nqnwTT8fuwr7wmFU3hva9ORyFgg0Fzwn+rMZ9pJF1KyEa78r0jePWPS6+dRO0TpyZ
004kalxDQ6y/6HAhlm7ptfdeZ5lknMUe0tKpvKp8e3rSTWHdNWIoHwNyQsB6KVt7DeKmfBwMK7gN
7cHZaH4VfSpSL9wRmQ0eyfBQK8V5x13gR8Vbr2DvoriabuD9qEPYxmG/gKLByWOQyyVqWR8pqugZ
IaQ3PZUmcDIQQPmhG7seB5JLylo/6TDKwkDfKsR46576MyxKQJ5an2pRRsaqvaGti0/YoJvnULK+
kXg+Fl5i9lsLuTxd2Ik+JEaNunMCZZ13o4f3y8yWvBXWfUnBqVjdlObB0ybc0alt0GTH4SZsJIwo
0yleOiP29llpRzE4+EjCS+tT+L2xjDeTiR4KTZe3NF14YEXWJyvfDcON1ub2BnQ2klT081e5D/YP
JN4XGWio01vMb8AUeU6hiVGFRIhXEuXBpHMiSMto0xfkq+ZjDecLEnNQrjHFRihLUwmZy/VvCreg
H1guOKwg0HbNQME+PDt5lVh1vO9Np9+PqZex2JmMTd2SSwawntVOrQ1op3ILP8HkHDr67sprzPJW
dqpCNKp64hC5ca9qN182vQ5AK+3dQ5Y7YtW6jvbgA3HaZYoo1AIKHENmGATiA8VZPvW0pUaGoXIU
CiJaLriuzMVQ6keN/tFRocmp5wgXO0lcbZ/rCZT+QurovoIuvKdC1n4ggtx+swalf+gN2zxkoK2+
DCIwPgrKRYwPsR2WHPiOmSC/vxmR0ropD3NTGSOaR43EPPFn4kPDxvrmR68wFzp5ExtSonaB1MsK
3lOdCafW1j6RUhBk7E/C9CNMYi2lJ3NoszdgNWfrGOxXgNaC9rjCu9kOe5p5Vu1Nz4rLpajBTALl
NoPku2XWFkO5lo5yAagxBp7ndDpSQt9GtNWMqcYqNhGyWveGTwJ/WkYAKmHKCAoWIlfbteQPFW8i
Jc/u0HRjgmck6GCDxl3c/ekiKrpLXWXDH6y6xDmE1uhMm3rQjGQRs+6DST9asnvoJku0nxVn48MS
5gHrpLJoFBzqokQheCxzb1Y1Y0zzUIy5hjopBjvDxOGmw6IPQ7ZI5DZKfTUO4NKXHFQr/VFjGqrX
Q1Tn5hJtqV9sjSZyv8FpgxKbFZ5RXo+CPAjUlpGf76029Yp9CTRELrDeGWrpS3ypt1ZgmOlWTaWP
zgXV8gK7BN4wKzMtzpIiny3D5NuKWdNFMJWvtbpJCMZm2vSEFC1P1oFtEtf2kK21m1iDvrjpsFI+
BpGhma9tTe7gAkMHuVekgljJOmf5Xm6kNWjpA8WDxFGKgdRbdE4Gxbx6WCXIpwTUz21pQPt81ZNW
YdQxj3CqFzkBMn7UBOtBkJYyJrxTodTYe61hsIzrlcifxjQbvD1gFSPHjNlUvIQkj5PhqvAzy0By
LJV3yzEAKINF1vQoj+A+aTA+TV7bousDx2I1jE+F7Wdef4ukOxY3o22r6VY4Belqiwnr6vhqFlA4
loHmMSBoRW14ICyLFsuE3UJAJeqfgEULGd7XAlxzetAbYNGLVIuyXSUCaicBYJC6E/c5uMmsIkd4
nWHSsLfMhPTKMO6Yh7ueyB9+LVPXPh1TssDzC4PFtJ4mJtveUVr3bdCanxFQeviGe80LbszREtkq
Khg3dmUz9d2CoHie0tqTnkYVh76zHtHRaJx22AUyONG1qFuy3LpBDg5nEcMrnYZ0ABVxT9LCQ54Z
/rjRsxCpQ8k+HKt7PPlVt3Cq1u/pvdLxPzPydwBbDaW+N7Hdvap6ioJV34xesEsKZeq3TqkJby9A
4uKZqvWhW7CMM4drb4wQnGlIzYobvLi2glbvZflVoYLcWFP1ZhYoRWrZfoDuZJhIKUzGMGbzflx2
zdH2DnPYhXxvm3jZLY1/rYPRasR1SKnMQ5P6xDXZbgbNhlmZfZ9ptmlyk2ij5u5bFlyUmfopWWd0
QbdDnja0zwGp2x81tOgRJzWisZedHhCMWE4qCJv/x9F5LMetJFH0ixABD9QWpn03PR/FDYKkKKBg
Ct5+/ZyezSxmRhLZDVRl3rx5z45Oull/NhCQ9o3hadb8VqYyxl9XTPx49eyRPO9rQv6YW6m+DIf+
EJSjGCxgn+s23VpgsMT5LyBiwt71fe2RUMOuj/wEhiAlla4YllfJvHIZmDb3QrnBe3RJFL+bMnsF
2pJahqNgJJv00UrwfX+keuH5JwmG9XvJhZRPtjJbtRudbqjiWqlyCElqqNfT5g+FwRfVgU1ARmSr
bDVna7ttSTOv+6lSq3Yq3bX4r03lkD5NczdZwTjOc3Pk2WGve92kIPB52JwlNra5nvdEAhr/LPJV
f/vJ5/9XGRSJe3q73rt0Xk8wLYcYZ9FWjaNzbadtXY6jA4H41Fjbsh3truimnW4nmrryxBjOMyOH
Ee0q9VY7HB18mrFrEpwdFbNOL2/xqn8CVezXX133xuo1w9S0QdwkhXrvW67YgsIbx3U3lSWQdIPI
/TtKOKu6sz0of4sMY/Bk7M5L018cdwQiZblAjY6lSVD73s1q39w3xkQzIBBv6Dy0njCubOs7chlZ
+Irspia409TGrLww4x6sU7+AZo7LjfsqGrWSrO3E24AJDKQtjHuEuZGjPgH+FzS9omnN8HTbsZ93
grjr2mtpEnLA6gETBYDsY4kMe6YysLNLWtBShHk3T1ukj4SexaZta7epLaXci7QaRFDLLWNSuZEZ
fAcQuPmZqrkZDrSFdr+fwI6CTOfEpxPzllSepbK3ItLkAstr0FTyTweFBTI9b03wAnVR/gGtkL4X
6VATMrXW5j8vw6FG6PMIoQl2nNVGACSsp5W69ff+X1L3zrqXxk4Gay1y7Tr9gGGQGMHmus4fuDNF
d1zMDMRNRwA9Z29WsmocskBp/bPtbnagUsu0o41PUNVMK6M6QhdMoWO0BX+7N4x5vu97p5GnaUlc
vhQtWUYTljd7BbvaI7cbKzyvEXzrPunz5yUj2BviqVZ2HLlu2j2NosGIy1DIcK8sXXjorGsPiyi0
F93qVDBU5WSeaIQdL+o8fl/cztKkBAc0SP8knWLjAdyo6u5X2ntDfL2MRzp+YLYS1yzR1HU5PVoN
zewO9JNdvIAkMaCvw2pDNO7kMD57eY0NyXF65byWuZN3hzK1XD+eRFnmx64l3+Cv4aS+cRIkls8B
5Mwi//Czkg11zmcXybFTkAdXXsg61tI7/Tufxzp94AKbll1OYGutgrFZBoXssjLwvyS1ac/h2twl
hULkov1RteViuGfZZgkLq97qc5XTQN1PwjWrQpfrC9A9kX4EzFBtcnHndT4/0W6a/A9JznBmVyEm
PlDR1emuQ2IagpGw1DVqXX0ZjhnVonGy2cxoTzXKqn2qTJLRp9XoLyW8V3Wsy/tG62haG+0nPmlY
Y2SwpYe2cSyGDrWTEBnc9YW35691XuZ1a6jTy7pwEVicAbmjmMj5zXMT7o5r2A5SK6jG7u/gjORO
8GnK5KkiyAGLQw2msm6giXGFoHKS2a4TKcDgFLoaX7GTR7W7STKc/Sb5kFyn2bUga9mmOZUt6VS8
yuLmCNm68CaNZgwa4U+RlZrzGYDUXEFTZ1mrBUrzF0Vcf0Tc9j6ACtd3K/PcxkvRToBBy3Z7uhe5
kBUzhVGJiPzx6im2+LJ2nesgIYL9SZcQE1TvZM/Cca19quvrj6f89INrBRzLnLWvicYaVtBIRST6
tgHlqHO4jjTQldjnlZHuyI7zYtf2iisB/Alb3NLi7bU581mHHLRzZ8wsPaE/FlncERrynbczGklB
zNQFY7TRhnLUHOTDZNHjKtHHnjsW7Lb05/G9Mkw10hR1znvZo10kE6bPOO9yLfaGnixvvleGDwSJ
8/Akgok9W6p2XAC63rXOMtNbp1MeM44dH1bLbN+Sotp2DhqFOhVJOh/YcR9RlmzN/IDZsaldDyKa
yUPW+yZNwYIubPrmuN7TjNeDu9GKPTV21Z4cMn1fcPvlr1qdVLGryfwxUYN2XEhlONUslF3TYnbY
R3J9GKT9TPqvmyvzZksmCOlk6F9zM4/7eSLF+n5kv0H/cKKN4ffZ2eB5mPy7nDVN9gKg0HqSwk4+
9Y4s/8bP4DHYywjDttIP7TrpbGvrzYz+OwsOCc27CM3ikmKG9lZsNjPiTMe2rdx2umy56X0TNsiB
UzTOTqR2/10Oqv8cW5WeBjsb/gIwRYlffHMICUyDe7X4arl6NClf68IUhBjzuSt3a1+NNcIuZ0rI
hl9DsPVmJMw39HYkj3FyzC1oVwIVjqP0wfupLlnmY53oy7yjnf/JN/mWS7uLDa+zboa7lX5oQP6L
yf8FQL3Rr+28ph70eJM+Dwjvm4k+vM4v5P8WH4tllZEYUi9O/Sl7EZqh/hF3bP7422D+VeVG8bqU
esGV5HSR3vaEIXXl1B2zWX8m34khr7R+TC7qK+YxZs7SXv+zCtmFeicA15U2QC/LIm5trERokA/+
ZnlyINKtWLe4W1lLyzIojEyNYGvBLD6ApCGKr7QEwkKLmoGCuVto1GKhks9GJ7uKzTl/B60dJi3h
TDvu3+GjSQrqF02Ot3RLDh688Ri+ahM42kY4TDUOBwFl9ZO9K+0y8bEVgz6fSwAdh5F90DEWNNFM
igBM/t4tgt+m0kz4shuQ2X7MYwzzzo4UKr1ljc/3fuAPA+Rec+z6nDF23Gn2eBlTauDWq8VukLAR
DXbcQuaQ/OmkLE6FdLWTO/rkQxs2dHoo7eFCpUXgweICXvGTN7cR7L3qJH/To9KUu474GZGYyDuk
f/soNGu7Nka1PvKHt7+W4rAyFM2Lx4AjEOnMVyX7jYph0KKNamKvZzSnA7igR1e3SWgft35vKfje
plbYD0phiWPO5jd78AZ3bvDoVhgh6u2ZEt6JFD9xPM4T6eW09NqjatsJEGxqfYzZOJ4zmqxwITkl
mIuBBtrM1fKz+dt8UKVVXjRT+66M3AMPlyyvqk+ffMAsFwj2+bGWi6QHAkgl+Zle9NJJjyAGWLrs
qnbXtG3zgbrvP65koH4w9OntyJ9AAw/WsEYA/dwqbp2p11/rvOJZ0qeu3Pue5cdVn2YRFm4FRskh
4oFiyo4nrbWeh9IRwD0GdcrycaPmJIktJ4R7T1I6ekbSswRZ2wv5O6Z1GwgqJ8duLm6IkmoP7tKI
DLF8sVzqXMlCzx63YrIi9gzGQ9aBP6kUrY0yNBGyS/EN0vOW9S09jFFYYVEvRVhOsL51FJe9bSZV
1A15MR6S1UMpVgnCIpr6ymRDB0fRB9rM1xjZdub8zK2WXUVZmKchcWcT2fku+s9msjOxFkeSgRw/
mkzccBq7/G/nAi90raF4nzuTc4kJ09HyhuQ3yw0ATqAyTm12n8AJknjfPZgQzIkmWvnQa9KMhLPZ
2K7LNMmzs5T4Rmg7n3Vl2R+O4zUQi4aOMs6zauLApflq5PVLBXkjC33UIkRu2U5HhF7mLt7C8QJQ
WYDySi1wpAEJreDzutIu9uuYdn99ZqVnc8qLqF1qd2TSB9zMQXg5dr6VBB3X+S6byqOvj8OL5uri
HZRA/y1zZm0t5WkEtJqDf6u0vZhld61HXka5uupc2Rq4oDEHYusMDDgKJJkXG/AmP6G2tFHJX43H
o2vJZ3UZ7/l1H6dm+mJNldjN2mKvDAJ976QyIRAjtNyK/dKsP2vbsKPMGZh6oVQGdepB5Wj5BD2k
/J/N1vSXVlnuwdY4CLt5FqcpHfPdQCN/3izNuyL79dd67RkysbXHimoaelqyfaHOAY8ep/xRt8o3
qFPlacnbgll5P392bfnUbStTrqZrHyVem32ttOlIRUbcUmps7i7f7Deou2uQW21yANiRx6OYzD9Z
WRlva0GEXKI3xYdr5+VelYZBZcxUAwMa+6i6DmTV9X+HQiVMLloI8nNh5kx1BLN1AY1hVHp/LQ1Y
hs7MXrRwKus2csJzO9WpfsjzvowwzCSQl4Xb7H1M4xdFHuF580sArKpOPwUi19MkXf1SALD9XKxh
2qvJWV/82W1OmzFoca5k8yCaXgMsq7//H5hbAPWIPZZX94bIP1LSTgKMHjLyNV5WUy4Iwxl1tWlB
9sBiCL0mm+FUJeLbc6GgefVdZBJmO5+11HPPxVgw+EO3ebJlM++mHO5yL3WrAqnTpHFGzD9J0aWj
qMM4B9HoUNR8IftYsir1104N86YJoe1GV5agExYsy1TEJ+EYbrDYbIcbTOfo5nL/kjWT/d5kLJyX
0EOsVXGcmKK6mIZusZJRWumP8v3tP62zvqa8Ubd6Lp8qfbUfcnNrww6t6cK4wIm7as4OtpM470qf
xKez9cltZacdXHdbHxd4plfXVdkJ5yX4KF3FWEy8x5xaEA5EPe0Nxe0YmB0wOF0xVqnH5E/lCcRD
cGd/6w6hZbFzNBcFAEMuxMJttjLiuWP8p7Jh3NEXJxc6Tu8APirb8V5w9yNEHdtsXn+XdvSx927O
ea4YY+eK+1xPbUwB7ejCp10VExO5m9q13HVVByMO09aHJNtl1+f+u+0W4sDa0XLDSS+ijSQQtjvx
3eBSYGrje8LfTTgOqRvX6YoQWd8KK+8Pmp8WZ3SKLCDAv6GNbsCGL9XGOjfqai8mJg7ulkaV3+Z/
WkLW6OTqEnYIBZBpQF6YVzSFjNvl4hrirXQgf2lF312ILV5eSCLKge4IY7yYmYCD0GxfwDy0vxSY
/7zViOsOJK5hGduxT5h1aKbukMVjVDvcH6j0G3VYlvXsQSYLSfjTV9uwlssWkRkyswKttzXujS0L
DR2smFg+BpQOucf94aUBn8to9iJ6fTzQf82UEkW5R122XzTGUUdrEowPSu+jcNb2mACxonWQKRKs
DoxMXzvYNPfBxsrYZFlmwlI9hzwAWv1Xts0JGKQ0PQra2HBEO/hGO2JcrEt6/8Iv3sF8wqwnohr5
o9fOtBxAhqmJn+YpNY4dB9NuaHvcNBqNJjRlkT+V2yY+iNWRjyVLrpzvOK6StFVHxuHlVXbtgyEm
9p3a7b+WQiBG4SQZtHO0w5CIWw+Mb4dV5mcESRvpaZm9a1QdD4VDFUWExADYGYDlwojgwELkR2rw
6if9OJkReQkwnioLDI5vcQ9lQ/mL8arbZw4zKs0fhsOqzVwTBoJMQoGLYWD7O9YlK7IZM5OT9AVI
LShvv1vDDMyoMxXPNnHGrjmUO4NxJpVIDvrJoTNg3y896hYOqBIhJqeJzdTD7FpI06k7hbi3enQ6
ywslweEXlTjdpcvL5Lgu07LXJ1/tlcrYsYOAdmHRjgwgOysDwzWXcEo1Y08noj9uvhwgh7luE3iI
CB9zzjjaK5UWLZn6b2PV+8fTFy0JBFvlZ72dfbSR/glXixe4JTwXL3F+rSXhazbhYfUpGKR84Jgr
/ZKiFJQDaJ2l29mJ+NP4OJK6XMyhRq+FlNWMD+P9N12k+s+Xtb7zJdxrv0rEtd/cLnSHgYGb3JyT
WPU/Dq0S2miPwJBUR51w3rDX5G11SypMoxkiCzhnmBfJQnWmPiqfcnbcutcOzTFaZlQszPsAeZWs
vuw2qx/8JgU87U/LO9Q/b29YljwV5IEdS7/4Nd2JODvlvuXCMWPPWiw8KH4bWQ1KDolbemw2OPFU
P8vLksCrmjbzSbFZG7miy7myeNVmPYXBvHCYTJNbh24m4K5L2gymq0Ahmyk7iMI0uF3M4mJphDYX
Bve4rhveHr3htze0CWaBnz4bOucn4CG8dcni3RGU3hD1hKATdzKkEfjTGv4RCzpIrW6gyqo+9YlF
aFKz4Odj5hKgNKujmksijnLIWn3XsGijvP6Q6dmztpE/B9uyOy/Onf68TOkniXH80alFbus2FSs7
TXZz4SbvI/E/5NJmG9fQMDyNXOOnVKs+W8Fsdxg29i5kyZu16WXUtI7LAMYHaK2Z3+7i/Ge5THuW
1DFgUuNMxXAQC5FgWcP+zF2hNe6+VMZ00m3LfTCc3LtOTmFeJxzfRGXpT33uTkcbl2FEsjEEus5W
50FHqLBHgD0slY6EcQI+G1O86HZB3MVil24gGKNhkNDVEW0Xp5CRDoFl0KKS+jLFuo2rQFXJ3p3V
Z5LjQ8DrpkPVZQ0ixSERTKxHwFhLXApJoFq9HMUl5xJ8yN3COWRLMn/o9VrQyrRG/VBlJk6Frppc
DqcKIbNx4O94uqRDSyczRgXRuwvGO/GIeQwThmF2FjrKTCgE3CIGeOtjolcZzkl9h5ehu6o0+Tfl
RvqKFceJvJHLcDKN/Ey+cs2gsR3CdFi6Z+mKNewbOePi0pYd2mZyYWhpBLbDXE0a2nfaI/hNhPjH
aoGNHtTmnWw86oAYMGJ8j/yyz4zR2mM2pgAZs+FJdnxhuV69FfNg73PgUTDHgPuC3PpifpGHrqud
IY0dud9evBmAuS+WT3m3bozuNABGzMqQT61k7OvYmD7z7/vENRTYybjq3U9/br9tZq03n/gQClAY
d55xGzv30XGAGJRF87Za29M2UAqbMxYXy+92njb813v6W6tPQ6AvlBnrpj02cM0Yjah7LL0abzxS
FpMBywqBnfyqrpX7zteM0LYQwgsk40Bhi9yz53+tFvmfN9MabRNUXs926199UOuF2ncOK3wYN8tv
K5pfTL0fPkuur2opBx2nq6A9KyS2Nu60/4x+6Pd+O7UHp5QiZqLiHJYOJHqhYcLAsImlPNyKTf4l
I8i4439njcwM+mZtQCLdunQ0bvrAtLSj4/nHWL25thVVgdIttwgSbW4i8X+7mIW7Khumbr9QwjBy
st0I25iJ/uGkaKqNN3zCUWUePIy0B6uannVchF/GVpZfAMXuV/3knrsU1Q0DYAIwsq4sipsVb+Zk
9PavUE3xr07rJnZrXMFcYO70blQsYHDIaPMYav1o6hFnfb1LYMgw1p+cLrQ0tXwRoOQdfJe6BSDi
eoTYhU/HJST3aWjclkH93O5muyj2yZbqIXVleUHqNK/5MsvDOncVJXbR42quIM3tDCtx/+FwkMeh
YNCVuw0RTQKuWq6BXVaKo7UrhPVUU8qflp4Nz7mv58jequnVnfUViZJ/K/IdXlUNV/9756zZX6aL
RNTkFRxOVui39D9GNuqtt1TzrmeOiK3RzqOx1uazruvNENRzsQVN2vR/J7E1XeAO+mrsrFViGRNb
tm1xj0tV49uVbRWkKvEO7Hb0P5pZodrydRY00TRjVBLZldZMO2uJVBc0yRLDWj6Y2Lo3YX6twsdx
qVv5HK1pIR+guA4ht06DzYKC85b5g7mv2mp7Ttte90DRbR6KUo7OQbdrBn6mynfcSK1iNu8NNOOr
nEqIf7UuQiSeWmDXKNR8YJBWfy2pXr7XQh+vEqcBzd2GNfaA36OtQsaQ+LHdtiLmuHJWwSjE8dqz
XQ10LQzvCCbX2wFwnMx0UcZZXqZD2Fatvb7rAIXo+BcjJR0O0SaG+EJRmPGqDSHZVhairgOW1DBn
GG1uWdQ/OFu9NvZZyaYNaLwRLCmIRxXb6eDWUQH8Kt6oA5F+yoFOgaJ4PLSw2R+T3vFiJo3Wra6Y
YR2TzRNe2GBMcK+jjjBNaZqPjH9cpYug6wXMdJXyAC8WU4HYVRNimCVNkVMwz8yteWG1PzkCYPVc
JGSlBx38BD/s0X2mqC0bp45YW5z83Wz5+bi7V3qPvVGT3952VveI0V0chz71CCAnRKMKcb5oIsoN
jRGxOcnSopwc5Jctus4JGgpwFa+lv8yYW7aVFYLc7cXRk9L1toBAIhwLhMQkbcLx1gnrB2vpUDxJ
5LE1wMZj2ufVr10zxGJmT3FCShnYXy9H3xrqIR+Z8kFfDJFwu+0mx6LuDljsyyVAUONzSjjHl8h1
ayt5G2qzT14W5a/1H1jzRGdjUpjLfOcqpoYfzFiXce8RYEgfStBFm+/VBr4gSiYl3/O0bB/rYWtf
pcpgv2qo9rd7sC18d62jVHL8zKuiyqiRta126d6ZE1kyQvXstuPUL7RMJLdnH31umEnYGm06ndo5
69ZIr4hRDFwBdfCHMa9tP3mGpzcPVqIn5X7GB+bv2x7Y0z1HBMsmqNz7oGQ2fS7TZLnbuVeq9tAy
m+3NXlb9eyY3bZ9prR0ZZmsGpRyeiyrjN4EqfUiEqmBYNsOrhz00Goz2iYZ7Obs5M/vOXnoKjv4p
L+oEY7oPimJLHLVbxlwPFF7XyEQcCe+5QSH6cX3bFoOCoiABDg+oYATnNMYaULGhOTM3jploL3+c
dXriQiwO0pys1952lpM9pf5DP4wpy3tQq+SWQOluHI7c0RreNiQ2BtLL56hjAEsLjMkqm7PIZ/yK
LXPRgsw3831Rc99TI0LPLOr6hTkU5aY9FU+LoTURfoRpR4LsFi1lrV1nu8Gp4bCMPU+sU2rLnXLa
yBosdp50weJBgIu9zlxvA/3FQyqGeYYl7Bl/GFXqnLA1YywzadqPIV+nY4MbZKJGb9sLPkmtC8nj
J/KKAr2O8rH3Y82nI2AThsMuKNsk/cTi2V1kQdeHo8iYb8JeW4z3y9j9Sh3J3MBZaYSj8KXBskvJ
QkEpuwUTj7FwTYh+3lm9Yz4IphnolDxQzGenl9Tph3iqp5J/sLHx/pf5qzm26bED/XoE8eD8LWqT
otBUzYNas+aS4MV6cR3dPZvZxK0xm2XPpUbDEoBgbTLizewmHFJz2q2OR8OGjW67aFt3L/+Zw30u
nlnQVgGIP3cLEGS7Q9IKnBWwduDARI9yxnhHLsM+pld5d0w3aaPOhaSMo0B8dwWWnKYZjBebypP+
aPQiY3H6wPdwUjup7r97qPJ7U47Jfh3kcyK0T+JPCkZyRbaz6/JW1dQf27p5R3vCP8rJePSwvUXS
95NYR7mky6v58uoHr8sv1qQgm+oYCHM1Y2DT5XCmk2AtwvAcOlbrq5YSW39tlqBMewKG7f5R2PUY
bU2eR+40Engz+tdNUTG3Ii3JWvTcsB2gpmpD77HE09z80bxiHIqb0lKHbSgOXTZHuYfxr+5660ZO
yaNSmKm1VL6XGelhfVkb/1Vz9bUy6w/sCf6SBgsX34bzypxzjjUTzO2QFl8Yi64QLffgtL2jozWX
wXHffIytwWYuHaOe7MrzvqJBK3aJuhSmOczhg4XGlIwjqHErj525fB214rvLdKozBiIChr2TZkfT
yS5Jj+GKXbQr82cvSFtDP/pQp7htvXIImBF6EbkkNoMrO04sOVDqaY93Hyq+d14x9pKttj2OTQZ+
1a1v1jaMYZ/5RWhYaU59Uj8lC8tedZoxD+WbDxa0VsYjfVYFeQvXy26x9UFJJXN1TK1d399PH6fQ
5ZUK56uyJboZt0rM9G7ChdZ7KNH0aVbRaNxWyO92Mp1UZ1+bev7yDdlEqVj/CFyCGYNTZtOpdSRb
G5Vv9pydyjoWONoG3cKWLRhcozsyhLfizc+qeBxYxrLmxvtLxKn74y3s/tRObp23tGyetsUfXt00
R+2aFhmR/zJG2WyvuFTFNa/XjZfdTsX7KJz3xiq1/zdN4w73zGXSjeZN88qrv1ZpiMdKxMjr+p/V
nZvvzE9nqjJlXBlfl/mF3QnOQkbSF692UIY1SsU1WfOdmWDuB68brH35Xy/a5ZG9H4bHeBfCBbjz
abEm4wB+bf2cOf1fGaKlUd6i2wtpPoxsVTEGm/VgsL2WsbQ0MVg2bBC12RcFNotgaZ/J507TDTbS
sPz3ysuWcFbYms9ICkwLu/F7wLN4slnnGybb3yW5icGqG5+AyGlcc/4btSt2EQ0jeil51z0m/am7
jgd7bvu/qjO3Q2OmR/bcrjZ9y8Ews/KWYyjBD/Ynr4s3PWn+FHV6VliE9gJX8bWbkjFCj54if6zX
P3x4xn6joI60ilDNCKysdmqLsR4DfXXMa22ytJgVvKVetWLgw/OQXdgX55UcWlYbBxtTtgefF9ql
cyi02bm0vldfmGxT5Wfj8OM1enrUerf+txGgfXQhgN48TqSQlSljh/U6gz2m2eiRY3Mp53H7lV5P
dugMp4nSPnexOAggwb6dy89JkTmhxtpmldSqP6qcA9H1CqZmzj92F9Lz6i3mP0b/y6nOkvKg6Bax
TabdxVIM04clK0JnqeStZzzJP+mDNSdnkzwDCpOg1xz74hFZbAe6rOzPydyoObLU9fbJ0Pv5lfTU
tAznSer/qs1DbbOruR2fl6IzMI7kQrwvVe+8eW2ay6CFOHuttWo6CCaNcl+06EGMz3X5aNpCffPg
pOXZqy3vOfXSxcVp6LBIR2DybXRnVjbu+Sln8FLuhRAy40nHuV+HqloWgomkPkeOUC0LBK72Xbsa
W3EsUKz0W6lTkN1kVY+yrLLPgZ76ME3T9ttvc3spRJGPER27/x8g7kbf59m6IjLkeGIn3Xs0eWj7
YM5H9LGJ1QTqYcN+xQEmnLBWm4EtjfEftVrWOugFXXszcdm9FhrCi9U35YU9hf6IVoN7jN2pa5uY
2nUrZn/fZbKFIDN1atkZSeZGja71HZ+5Zz5TdLpL4OtC/nFwTp9LW++PUCzXvVlsFc6cwbeumHir
J2v0VeS3M8sNQ21dtc4zLpSo+BIkIQm4VzDHzOxKsp4v+ldFgRtlxl3VAzncPDb4FYtwbiY36seh
DDfTZLgwSAb2zvrHNun/+nuQrsx8bees+X1vavafcjpfWhyLYcnMuvxOlcu/3G3lUylY3mWkmDS/
uQF6hy0fGiKGYoGX6u3VMG15crJyOTkt0c4OSbNBltTL1TI3bcczUsSO62NT3jYrGgiceQf+XWMl
E8sDg+gXx+jlASfvhi1H9sah0O2J7VVkeFzZP7qtEFky2rHNKWeihdH0WhYxAqN0X3SW94Nmatn3
m1FfWguEKsYe51ikm/lCYMsU9y0OeGOehnAqDYZHmc1+AuUQ28nNGuOVs2jW+Bw65IW7UwE5r+U3
oyunf+C4fp0svYqyOsHuluJkpzavKXnc9GgwYuXQQFC1TNM8Jji6D5ULISXBrPrYGc6yBhhNjL9c
Q8sOCskUO2OHiKnRpC8s7tNXlI9ovv6OxqzH4454QTQ6pgvhXmSP6NZmmfiRTXlXxZLlIrpsCjxS
zXdZteg7clao0l1G39k23qptlZh5XYoHon2iufJy+nLBgFUayQN+jTnkm8/2Y6ZDau8eGDjnyKE4
sPK+p+QHmv5i3wd6ZSX/TbQ3gVqKNS6nzOB17OV+nSor0FlaCcnPx88yT0acsoDIfyTurQEUg2VS
eLe5MN6EmMBW47J6nPn4PvF+/LPuKyrA6liGlvrj5Khs53lY/dCFkD7pWAKj9fWwn6Y0zjFt0jD4
GkqJtz64Lrte+YaHlsXM9r6s0RvzFmiIaEGn89jbJdpcmZNF7dZV0KXz3ijng7tgRUsd7HlGKw7d
UvDHwKor2xGHJV3s6wAqL2wmFj3t1rHCxG64PhrvHweBHdJoVb+V4097GG5/qYc7gBhgRscNoYVt
i+E8pWw3d4X+mIvMPwy13x6lTArIvXVLuwt2ApdOFvgW1hvWnSiImOIorUx4vJzeuJV4APc5ft6w
WFYmeGU2B3Imx2jZmo9irJy9r1FCVsp+HWgBeUDcfD8LKRjg4MPdaJFPxiI+SCgUUOsxDQzDyG+e
qghzQhXDgRF71v8qCn6LIb5vcG1ievzKRo2g8NoZnLPlze0zEY3aA1fzepDd2NHhtgMuxpQ8a2vG
vqUwBg/06nt29558/EJnzfFLlPrSpviVtH8or8dqnv7H2Xkt141ka/pVTtQ9+gAJf+J0X2xDbBrR
yFDmBiGxJHjv8TbzLPNi86GmZ4bKIjYmdnRdtEgJCWTmSrPWb/L3I/CqLsDpXY1ZI9yWjGw3Y4Fo
wYXYcT6K0OcygSfAo/NsJ1SIXlfVP1vqlO2pdRDpeTFSrYc2UJZqTgputr/17pSchnSy7mcAy+/H
tO8OSqpl99Zo51fCRuYdVoVGKiFt+L+j1cO1ysB2++G0N4w4uR9V/PAmI84PwhlnNFNa/YSC0Ydu
brSDOrqLPkFhvjMgzO1BNJM3FvDYuNaHN1WUvQM79WAmZXoVNUHgpb72kGTVOwU0217XYMY5Y8HG
SHLmulGBd02R034WUOMoNGC4haFpfBoNTDt7258eYr+IYX3mHAuHDre0CGqDqfZHVu13Q74k/0HW
NjXAmTxL7Nt2tsXHNuTakPYB3PiopDQ0LYTppCC1XecklGOl88hStV4NKusxt1A4iY2238Va9wC6
+LMyKOqxSX1lBxSteafT7wfbyG4KPfwM6r1BRB70dWlyHKmn9p6k2/yhcezyDpsRrxTNt9Fyqyt8
92rSbmVNXpHsZ2AgiO4LTh9oH4McAScGL+T9yBK6V+Px0zB2P8yIXdwKx/IK2Et/zJOs9/Q0fOcb
hn7sHPODGXQ9Nw8Xl18jPc6Jq16p+MwyHNUnw+b3pU29Iss/1wmozMEU07EmV2DaEOaq1qW2Dyrl
ZE9JBMY2ya79Jmw+2b3+Za7nBDwDtYfcaAFf9u6fmmv5HOW0fG/YTLxpTuC3w++FHZ6yRLgB1kqG
Sz4sij7o41h/j438xhLR9B2iVnLrJyK40UTsHGAT+u+Gov5eaong4mbWVFsn/SGLiv5HPRbJ1cwV
82uc6rjDwHm4KiAmfkhrGHNmDSg7UFRQMropYGMYD+gEUOJ2qfxRhMd7DvedPoUtaHTaXlj6A3eL
DN0FsoS9Wl/BTTpZvvGI7CnnndErVfEUKO0VK+MNsPDnugnvtJg9DuxctG9KYMc2vQ60rj3Cb38J
xjxhE82WnarfIe3dHNhX76HmgjpV43uB2AUXORbWEjcASozKO3/uD2XQHl0Mvo9jp9yngLmOXd+Q
lG0F5MnAwzoEJF7a/bLYgRHisMfjxFnzMBL3u3GmXOw68Z8wp7jYp8jRQjtEHyRNtOKotVPyGEXt
XZo5zACDWRUodARc1W/VLD6xFn4zqaRe+Z0Lhy9UjENjdSCxuN4COc2iK/bxmXpnEhyDwN3FTanf
u3pIIVALPkG2IEjSbr51EuuDXmI8EkzTkwbSDkGHAlTPTM1xTpKUKzv087LS8lvObtVCr0kxYbf8
/jnqxESZExCBJmZQ22P11YmaX8iJwJMFgukoODKACg7uZh8CKOikeQ/5Ee5PVZYnWxAjRm6hph1k
KqVADjBZCjFFmwvgTQCFdnqhRtS2mk9hMMdk8uZ7rmHL0amP9+gfY3YAc3qnNvpd2gb1LkyoYVqT
Uu5ziBA7stYfi0LXdq0vHheF6yO6ciA8TQMWDim6fZCFXwOq7xEZ7WQEq14p+4h719FJHOcKgHq+
N7Psp1/Mz7NrpVdWEC0Fn/QBt+oKQGgJ1C4BxxqZkEhdH29ZaBBXmjGPD24yWfuQY9Nzrc/dvlR6
n+iagoNeUe6168S5QgOlvKWyhtY+tfqrsoZAT5EXCqErbqegtm9BFgwUysLoSgUXyKo0/KiGwYdo
NqaebrTPfZI+VqQTdz1JsYWNH52EqL4XjvopDDsoiUM47xHlTJnVlLInddHNaD45rV0fbaOH6rMA
9UvBvTrLOCRl87MzIADBDS/fsSxSoTfV2ptBWu2rMibFbPQZZ7S6nA0vzRowwPADXf2gTJwWdiMm
DwBWtDR6CG2VQQx1K32Bddl8I5OFH7namwHCqZN9C2eIFRB+pPYSsab3h1o36sxTukrRDhP5qcIT
lbq4QfYKijNO7bbUrsw89q+HIOyQkk0iOwSjM1aMo6LXrmeaXeHeG7hyjLeaVvfPg8/0/ZhYPXAT
kfqttSss3e+uqJNHDRUHdybUyJ9b5JtVQF+gP6LxMrkzY1GoeqV45XemhiEVl2tLqYCJu646/XDg
Uf06rwu1Itsl22FNyjyOo2rCldZm7M7Gsb8jb+fv6LdpQ+hRWzSm3tCRNCTRriAVPbxdUG6RimHJ
iUN1rDHrSHLtJwB8yPYUUd1SxLKi7xz2y5e6rSaLnJ4vsnez1mWlh1zL+HT+i1fkpIxF/ulVhw56
QEiTe/L8AhsQtl02NnN4yaz+66xPGzp7K/phhiTmpXCkSBzK8F6VGxnHR99/FiRrol0a4OyMXn1C
jGsV2PPzH7WmXSXJewVhZSdAUWcPmhvJCyWdD3iAiA+XPV2S99JUfaA8W89e3lXWgSuPcVLVIjqc
f/raFJT0vTgNqIGILfpqMboFc6rCJyLZiWB8cjzfxEr3yMZYae0WqgOwxCs0Nyt3ATwUwZkwDjd0
qVfmlGyIpeRaDiEOrmJYPYWiOyVGecC94jgo+mWCdLIHFkWUFH2ubEa/TX+pfGqC2r3yrIurKqqL
yyaR7IAFfLkDB+FMXp1Y5CAmUzkKqgIbSsIrISE7YI1oc5ilGs8czpZSt9kU3oRQhQdiYjqYteYj
LVKVGwO+1pgU5Al4yQgX2MlretP3WhWuS4cyws0UBNEVxkc5qas+uEj9Tv9r3Xu1oii4VqkRptan
oEKDRKuoN6XulrPG21NL16TY84tIJ2NRhadqtGyg9j7qH44eHbuk/RAp7ufzAfJ2DAK5+X1RNIEY
mdBrglMyw2iBGR+2X9MqG4wDrKUtMd6VRtRFsfJVPzltZwo8Al0PUQTaqFL0a5KF3ZEZWwqkbwe6
rkqaudqQTTghIAoy+nn/jEo5h+vRtb+e76WVsVCX2fbqA8YMYgEQHt/zbc38Qp7MBqgRizY5DAV8
wStwgZQ5z7e11lnLO7xqy62sPnEUlVIzLBUEX2Jz0RnSQe3q/dX5Jt4OEl1dmn7VhKZnqdaWQ3Aa
Vd+Mftp9UpU3WlHmg8f9qWyPFT6+3fU44Ex0WYtSWDZZkMSV2/tepFTkvBCA4hbUgK7Z9bqACKum
gHS5oYGGPJ5vcW1CSBtxP0JTDc1Y8ZpER8andXoKL5muNtpFi6auSjtvWI8w1UBHeHXO2Xpn2C3J
32wEMbPRwNpEkBYA4PKiLmPFR6TJaK/Iu7snzq3jrRNDrb2sk6Tor0xRxOMEz6Spipz84KQdYkek
Fw0BCh+/TzOTvAzkFiUniZN+BnmOvQ3Ax4tEqyEB/P7wmZrfIACckd6eugdzGtyrJnPtjb5/e/YI
VwpCclCJlfgYBio22pq9q7qnttW0jY7R3h5a4S4/fxWAFK4zU/UXUdbAyr60toLQR1mMOzcxk31Y
UYunDKXfWbqJAFapidtiTt0bm0vrqXUipDpGbn9IWH2ug2ljKixf9vezupCdbPSKbHmQO9kJ81CX
4LT94UcLu/OJgof1k/xYYm1cC9Y+XopMJ52Gxq2xYCyNitJg4DvvbFUzrlUfKcjz83qtCSk280Bx
lQFRwlNmuNnOgNdGYVAVH4Ngbn5d1oQUnVgyhnrPykklFRvG1rbyq7lK1dPUud3GkKxNQik6fTGo
DsXO+DTkY98tRSMDxB9yTmJjlq+MuWxmk9WdWZUjDSBD1z2bvaWfFMyS9mWdmA8plzPvfF+tfIhs
aoMUIDKHSCR4bQLqYWcWYqDqqpLu3+iplfF2pMWgEP4Em7SJTz0SD39ylTTuutTW8HHNcmujs9ba
WDrxVczibllaCxUBbmOMlgk32vQAd8KcuMVa1vfzPbXWyPLzV43YdWBj6OkzIpA2nD0yxHF0EPYU
ZXs9gIRxON/M2oAsP3/VjFHZIDfVMT7pHWx4Y0A8D8UM58LRkAI8sYw0KMY6PpkOhLG2n4sHCDTa
UxpX1pfLPkAKcNG7cB9zmhhr8b0KkVsIKmPjTrfWOVJkp8HQWsKmsJA3TfnojE6/Uw2EHM+/+doI
S0E9jLOBdIsVsZdX9oyYkFHbZGRRg0SyV4MWfr6ZlY+QzWLiwOBOVSrRyVKhD+3IRsKHyxXd2TJs
X1k7ZH8Y7FrtMAZrefID47vbzA3luvjOGMf7oR/FxlbxtqS9kB1iSjt0UGSyQr5Cv5+14Se4f3uv
AUCpHO1zo4A3CuIPhjJ/PN9rK4NjSzFeJpS1s5AcaNdbJVj0TtNvVYpP39QJreDzbayNjBziqinS
GiI3+XE33yP2DCWodrZMgtaevvz8VWSPIqYsPgRkcQtNOWk5N7uJROJG/6yNhxTZgWJrgYX21sme
K6DYxWi1xg24CeNHS73GuUetK3qqgER/m0iIVvFuchq73cgjrA2OFPMt2CBwF9xaek2M16Lulad2
4XPnQWx/Oj82y8n0jUOQLYW+ptewgHIlPIFoP9aO/RNLDnBYU/sdiCjcjxjMloGS+4VBKq0F0Fvn
0cSS8YQPMihD7C0+U48lWXj+a1bmguxSgzKejtkHM4C8i3trBjr+zL1fPJx/+tuXSCG71Ix+ZQZV
WQQndG0eQcc+mg1lL+oBX/AJ+5xTfjvfzsqwy+40pTW2OGuRB0Ezsjg0LQljFejjEaHnaqOj1pqQ
wj7rwLY6qsr1Ps+LgtRw5t+HlYKEhF8gnHFhK0vrr0KzNgzRl3VDqkVVqf1MRZMcY6rYDaK54H7P
99bamEvxP8xt2esUsDwTQQkoatWdTjnmcP7ha/0khT+KOlzp8k7xIPhnizMkHHBSevHkfzrfwNrb
i9+7qEJ03YodGhBNQQVZU+vrZkS+7bKnS9GNPje4mlhxPYBk0Z0+zup1peTNZeu6JQVzNgbpXCDq
5XVtZl3Z5mShb1RnG12/0jOyPU2UWSY+0Xlw0tvil1Okxd6xtC3n1LWHSxd1Efe41imN4mFCEXol
fKGdrfbRxk19ZdaY0uFcr2ot7/zZ9UBfK+ix2lR5AYvCUYc+aMNqv2h0TSmIsQafh9LJyWVQKaeA
PwQwsofuskOhKQVvFyPe7caF6wHDR2kURSDsLkS+keRf66JlYF4tDZoDr6j1fRaguuJQYPZxOyL1
VlHADnO2hY0uWmtGil+Ae6IPW9Y5a7J/BT3QZVFq6O6gMX7ZGEjxy8g2uLIjnFbHSbLTWsT3bd9J
L3x9KX6jPO4rpcQquba04UtiIAZSm2hxz6HePl72AVIQ23PrpFGs+x7aW4v6UPm5AdZy2fvLPjNF
aY55PfNwKG2fNKeE4uY/G7Hy4/y7r4yu7DLjdzjxBG4anMrZT66bVKS3nMHm09hP4WV7sVyTdieI
Vwgq+Z7ezU/hlN9gyXSdliBIz3/CykIkF6VbhwKUDl8Z3ZsY2Wy0VVKQyEp56fOlKK50xN6ait2x
SkbzGR6D+R7Vh+F42dtLUZwbBrCK0GJ/qfFwAu5encJOxIfzT1+5cMmV5cyZBtTV2BuVHDWKMlUo
CpX2iIHiTR5oxcZKtDYCUgQLhLMGWBvMUTMubsqwjAENRdOoXjjCUgwLxPhFltXs8HkSXfsRwLwZ
9PRlXSRFLwQurj8+W4AW6VgBDahwTb711LMi7Y0g3sg9rMSZXFMWSFcqVK2XSaRiuFNqKWzbhYt/
Z3L18TcWi5WBkCvLMdAghLUi30tZLfaD2ZmkSu1xY5hXDu9yVRlxYLgY1tJTiD5do8igP1URWoYo
SIKNdJJPleb4G4vGyqVKri6bmSHcya59L4yj6FAqVGPdSFeuIS+gi6jlA8Ja+nSET69vBOJKqMgV
ZzSJih5mju+BQXxv6tSa2jS4gnb2CK60vmwm61K025arJnBhfU84UXWMOi06pCZw3vNTeW34pa1a
X+zFYyNUvL6d9EPcYDOpp62+cSRbe7oU5QVqV3o/tzy9LqGmWJil9CjbXVQWF7oU45k91yXyRFwT
cpBUHhnlHGA70Pn4+nzn/FWdfuOerkuBHmSNEeLpyj7k96jtuZ9bIARHV5lv02E6GVleHcpBfJym
+Eb1x1/nW12JGbEkRV4d0tBFLyDg+4qX9UGB3j2iRQquWknQHOIshNMCR1NX98AnRrHxoStLjZAO
5qBwTZRzB8ULRd8+gvwfTqqhVO+1rPY3mliJFSGfzjEDm0lBurDXMd3amdDAUaLwG+ur4HPuh3yu
N/pvreollld43YEOAvnxzOmhUPHZeF9Nok6OGjCv6bFUq+zRV4xSuy6SvITkOthgcxthVSBaI50N
CZW01D1OCWph77EHMdCwtcJIPaCFYw2XxfRfb/7qDf12aofCNl0vD9p6l2kjiNB6bq/OT6CV0dSk
FWOc2tqkqMhFCB05pBZv1ai7gXN22RVFLM2+evkaeXtnCgzmZxsY3yDvV8letdvi+fzbL9P8jZgT
0tsv2sqaVoyu1wbq0ZiNH7WtUKCIPyJVgqK55j8hZFLeK1F/WaZcSEuggSNKHxqV7yGW8WEOx3sg
e/dDhfTp+Q9aWQSFtAgiqtBnJYrlXuDWCP2acwqjw90yJF4ZbCEtglWmOk2gg3kZUb2LeufJSpUn
btZbCf6150tLYCMEynF273p+lb7vtOxa6fMr078MHio0abEbotbJdCfhnOZ30I97dDFxPoWcXyEo
eFH/a9LiZsGCHNuCL3C05iUSTCSr3jjerHSOJi1qLRqvatex0ii+ox/tCjR6b+Q5LF832Jidy6L1
Rjho0mJW9Jjs+WrOZXQI7Y/weKOTbivuo12PPxBL3yqWr2w6mhQEegHxBgytg/Z2oMGp68djWfXY
DggE1USMnpZAiXNjL1iJCBnPBv/Ir4y6JHlYYhsqdDv7gW6+vXHoWBsUKSJiCCTom7u+Z9ponCKe
MUPEVQoPp7Wtg9/aB0hBgZtSngNvd7zSsMqPhm+JB8h5pXd+wq6MhQxjExasfmREGPK5GoJ92UGu
gRnckMUN+kOC8mm6qyZ7y3R85WNkSFum4DqW9YRgYFlAM8eSFTA1io3o+yvM3pjAMqYNNS+7GYKU
9Vwtmp/mgOLXtaFG4885oWZwFQfTo8AREXWl6NHVKxvfwdCflP3oTiL0XGt+sbGRqe8gqJnoiWuW
s8sso2sP81ybH6OmcYyNV12ZOKoUanE6ml05Zg4ma0r0ecCz5YObOQ2J+mbMT+fHdq2N5eevNk84
o8BEI9v3ssjAacPoTATdoJVWyiamaK2JZZxfNZHC24iHuSeUhwiNFje4R77qlwjijWP3yoqkSktF
4hjlbE4at546OPYL45EECiYLff/UZZcmomXYW4LKB9o/JDlsDco4QvrFIv5c7c8Pw9qcl9aIHuM2
TctA7pLq4CyRBSoCv3b1/vzT1wJYXh7ws7D9snO9xa7VVGpYdlDzEZyBlRxxEUKu7/l8S29/h+ZK
26ft4GEGj9jxbFtzvqNC2l6JMvQ/XPZ0aefsjGJQLCRkvSRwnhf1uofOd8KP5x/+9jTSZGBd2RuJ
mqEOg/UMJKJ8uNN1cdul0c0ADfuioxfswN9DoUGJXXEQNvbgGYsru2vKd+PcmZ/Of8Fa50uxrPeh
EGrM0cvVkeTGTAS5m9J3j+ef/nYYazJQDsodIg8lgjiR37ef9bZWvou5U26rWkEH5rI2pFBWomK2
msF1vBH7hOsiy+fdaBYdokloal7WhHT6TTJ/yovcdMiVpTemgQCaln61s2qjl9bGQArkwdBQkmtL
10tny74N4DVe+2WibhxU1uaoFMhOr9WVhaw31ZjEuBmRWHg3IBaM2dME2IVEkrux5a8MtoyQG2LK
qLaClQnms9+RCPqiqCh9FwhHnR+FZT34+yasyci4LgWGZWkJq2lZ4jiPjRViCFGFarMH8cZ1982o
R+Y14wNB1YdlgOxRXpJrON/8yijJNXx06g0UxxClLQSnSxcZxLus9OvHy56+LMOvNjxsVfUkDg3b
W1CYONDh6zwryRatZGUOyJg/GMekE2p0QQKEnHZZA5uZMlq+Q17h40h68aJvcKSVCt8ICCrK7Hjk
tOrviGPMJ3Xup417yto3LNPuVQ9lowah1yEIEWe+DuIRbwecHl0k+XcBghEbo7zWyjL6r1qZerQh
jYSqigjyh3pwP7lZdV/6KBKlAP8u6yd5xQqhgYuadDWqhBUelEjY1ggPbhxtVuapIy1W8HpnrfYb
FqsqGCmBZ3irWNHzZa8uLVUQeAYrE63t9UPWJPspQ+4C4EeGtsxlDUirVYDKXdYbneOFuIWhgo4j
dZgl7ceLni4j/Uo8xdCErhyvQ4b9Dl8wVP57lJ0ve7p01CC7OQaY+bnYERfRVYzE53FAp+WyWSPj
+2a/bjrXYlzNuk48qymFp2JStFF4WJn3MpoPV7PCqp3A8QrbeUSKHYvq2n2HE1W3h4D29bIOkkPY
aDhtpJXtVRi9fdbKUH8aOrjp55++sv/YUujWOrmLMrYsz8If9skWYX1QwEFi1eTWF46wFLlC7dSh
VENWuMbRkUQpxvDZylDGuWz221LsQq3noonKtucgWxHgp1mjGw3+sd6Y/2tdJIUvjpOabQSkCbG1
ML/OWN2d8DMOrkvEdp8uGwUpgNugrQy4EGw17L0fOiOCyVtUMcJz5RbydGWF+xtWzzbcyIHW5vmi
qPCcblAE78utzPPa05cIebUD9DkrW7PsADpuAVwcvglTnTbGdyXKLCkADH0a03jk5jxkiIgisCTC
60jrO6/ABgoNHSywLhoFS4oFHGeSWS35CJLcp2m0j1NZfXUz/cf5x6/1kRQHyIVmaZvMXD3VenzO
kG/H4MYRdbqx1y8r5htHPUuKg2bG8FuJyU1ZSEgpinE3OONLNadfqVmfUsi3latdePCSQkLDvBNY
KaJzoDERi9eVOk13GGqr6oVDIQUE1j4wEvCw8yr8+XZ9mHmT5hyxwrxsUZXRbsao50M32UQDUns4
E7ktqKiqdIxk4wNWBtuUtrUuwdW3rR0OXnafI0Cp2vvQxSHk/FRaWZJkxFuig5JxUBDzKHaHuDAl
XybV/GwvrjvnG1iJORnr1uhdXFYjZ1/dNvBGb3qUNK2borX0a2VSN/aetT6SAhvd+lRLWvJV7Yx4
poER3F71HWPjE/5KlL8RD6YUzv6Aowa+whQeEzcM8Ioz/cYbAxt/dEtDWfQWTa3iDtCybXCjc9pw
l1ep9VyWrlL/gt4gvgRD2ZUn33DwsgcJ84JIj6st0t7ZZTwZTYZ6wPsdWmTSF7WwAR+KzHBwQR+H
YYvfsNLFMshjSgwLMd/YJE2UkFxxUMz82iG/pR7Pz5O1iaj/vu5XWYfzF0KpXl7ASz3YjF+3a7Eb
6XYVgrKXsSU1U1razFKbRyhdpCvyvvnk66L/ms2D9XzZR0irmVOT+w0CQaxW4T1ThoSdHt2GaGmf
f/7KIJjSYtZMk2Lhg+x4KjpoHp2TPTd+v6XfsPJ0GfTnaNysVfBCXqhXhrt33TgYkFTExHUjkNYa
kJayqLMEPn8VubQqdH9yMJw+OrnefzrfOSszSEb8pbE9zBOWRTi8O+WNPlQqRt0Z8ELfsS67Ysug
P98OBPyEkHSdj8kzhB6A2bsqiUxnYzle66Hl216dfiZBTc6Fs+8VyGZ69ogRUo6g2Eb/r/XQ0uqr
pweVjWF7B6i2SNp9EmCwUvcLsHnj8Uuy5I1lUob9uWoqOlvNTU8r5mvLR783TIVn19UN9vHBISyH
yw65hhTEeohTS+8rpgdtfvAyZMuOiWGoD42JYNxlk0mK5GyIcQBKa7b1Ie0/mb2iJSirV269YwFR
vpxvxF3pMCmc02a29TAcsDYqc/N6mHTjp8C7WUWN0j5ifA+XevgAs8vfDUUWX51vdGWKyXg6TKLA
ojg0qtojxVkdpxxdQc7v/NNXPklG0FVGZYxigZq12rOfzrezi+lrSGq7R8mQWqrN1bbWNjGaKzNa
hs+lk4inpqA5BB5HlFvbQXkIEMrNdlllGxur+lqPSWEzd7VDbgEyBiry/RWGXPUJE8/h2/keW5Ge
wlPr96h0KAMb+HhbXjF1O9y/rqYBibv0+4SMOgZXO6czbltRXs816rCoO1PWugymjkjX701nM9e4
IbaXpieNKgH+WIOGE3Lb1P6F000KJGuK0rJ2DMtzgbCQKtQx8HPrjRVnbfilAIpavULTVDM8hJ8r
nHWcZo/md7pjU3k8Pzor81lG0pVjYUxtblqebvq7KkivfB3PNaTdT7FQsbAY793ZOUT6VgpibTbI
ODoOjou9KzlJ8ldYAKaJmhdHzFrKcqdjJh3jY51gPpeUsTsfnbIuxv3kz/DlLDUrPi2uoZDOBtWf
LoJqaTLoDo/lKINpT8rRAtwXxwhTcvXMLpsdMs4O4wcHlFxoedVQX7HRPSdGs5FSW4laGWMGrdjt
Z5NcaWqNCBi7KcYbWNNtvPhf4Kg3NjsZY2apeTUZM0cxOGxOd3SwOgu+RkGBgItTRG216yJFe0RE
sVZ2vm34/nUf5fawU3FZsneKpagYIzmxZh6iuRHaVR26TuIlkTDbG0S1xx8oQtsHReD55be4+M6c
Uov9EFmxdTw/tVeCRwat1RGAMgU7cq+oqxP+IM8o64XYn5lbc3ltBKTVBQk71XJjY2mge9EY5h05
kcsIQpoMWkuWVF0wWyY6R80JC4+XbA4+uJrzcr5z1t5dWllSu9VVt+Za3ztmA2+3HhAbVreI1dbb
G78MWSMLiBlUXVue6oTtA8mhJNyNTaMfiiYsjjg9uBvTdOUzZOCaGTUxErA2J6XeED8qqo/qPtED
5uT5bvrrjd8IAxm+Bk8UTCxSFl4gqjY+KmbepXsNROdHDbWU+2xMJ+M2zbC9/KzUURygqS/y+9hi
5cLMa5FWMQHpTLswmBwF/5gO2eO0cnrcecowc3Z6zJH4UKtxY+36ZBq2CE5rI7D8/NVRWAlFEBm+
aXptG2F0nD4v08cO+gpHrn7jLLTW+UvgvWpjDPx5jnJhewnEIGwqXUt0e0MorbKx/a01sPz8VQOF
3rsAN8lXN61hcKmyjes0FPrG1rf2dOlcgqst6uimanozqcVTpruYWgpMJzemztrjpdUBx1KXrW65
bapx8IKgNDktcsnqlurDyvImi9LZTKW2H0aTPcuwd0O14AdS291pPjbM52f/2idIiwSi5fCNrBaj
3pBzyA7ZzvxrWPrJZaVEGcQ32fiKJk3LAGRBda1jer63rTbfQIWuvLyM2SuNulfHtjEhsOntzTy2
WGcE42UkYE2G7OFnkmJC4iAcrhnhwVdc8+DMuCOf7/iVsZVhdk7TV0WbM3d05PrCQ2DHWbATGHsF
N4nZWb8ua0WO3wnrtmagXtaJqv9gBLb63hZT9ILQXZAfz7expD7eWD/VZXRehXCedYC5cW/y6tr+
zmEuFbtELbBhnPGu42QXmj87N4i+dPag9Rttro28FNiA4SizszfjIhCG1T7DUzbhyFwbP89/08ra
KuPulL7CKm6gEthy2XR2dYff8t6YZ/dPyy6MjxMghefzLS0j8VbvSZcLaLXclcKapGQStfcRJ5pv
ONKK935i5RcGoRTjiWnZflUKaoIK/hMmOT1Ka1qyUdF8+wOwLJaG3ymbKVMFHzDkWIWG/eDfI27m
fHM4628stG9PMVXWtoN+EuHLyzkPcxQbIrsVzL/CQhgGcv2oU18HeFShZF/zIniDKRi3nh+ct6eB
KqPzUifG0DKZWL4C48HC6adN7cPMpsh5OA42VoK357Iqw/MUknvYOA/knCzNfdCzzrgqU3MLzrv2
9GXYXkWnaxgZM5kT7NxhYO4YgXbqQvPfir//+TL+V/CzePzfE7X513/z5xd8kOooCFvpj/96F73U
RVP8av97+Wf/96/9/o/+9bHI+E/+K7/9Cx7874YP39vvv/3hiCNoOz11P+vp/U9cudq/ns4rLn/z
//eX//Hzr6d8nMqf//zjpejydnkaetT5H//+1fWf//xjoRj+5+vH//t3998z/tmua//n//jb3//5
vWn/+Ycr/oFVkGW4qgGcSDOX4uPwc/mN4/zDNh1VUFLRVQPQKKORF3Ub/vMP4fwDdx2KzkJVNReX
D/5RU3R//cr6h+U6y/8sR7MMlef9n/f6bWT+30j9R95lj0WEETsPtpd4//tSoxrSUhP4uW+MrSlO
qAZM+CGrZY+3oFJlJ6gC9U0PhBbH967GiNUxoaNgGAUWfhfpmdZ+ivBPf3ZC1caDsynMX200imd/
Qo4Gc1y9a2AXDCYGaVmfYlpq97j/zDwWPyc1db+OQDXwZaut91hyqe8KSoJYoGVu/Ohi8xKeDENz
VWzz4HXu9E4JfiWYpWFgx0If3CnGQI4atzat3FE1aLWdTTbW3Ad5ZBCOaVzipOSgSocBh7kUW+YJ
D3snTQYMCjDq9O9qBU7N0Y7C6JMWxPgKQMErj8qMtty+wenIPOCM0pdw0IZWxfOpGpuD7qbcyvKe
HXq28nehNqbfeiuYgG8a7p0YRHTKJgwPsVGYu3Cn4djzY0hS9wHXSMwZwnRod5odd+6udTCnqNDe
IPMK4S/YVVpW/MwiJbmbC7fGwaSMEi+NlOKUq7r7rcmV5meuW8E7i6vDfVDo7ntbS9NPfi9w9K4G
DHwNPcZGoHTs/GE28dfaDU7Ue7qFJ23m9NXnNlXNmyqNa7yCUit+nxZz9S3vxu49m/L4UQ1c7GNV
x7TxUrOqH1ZYWn8aRtqh2qw59d5xCzziuLK8x4Sg00BHDPHj3Jq4hrvCqB7I6hsHW3FU3DwjRNZz
rJqvsbxQmh22J6OFS3htvnDUxkF6ijE1qC0MiwoYmyg4omIUxu50bGZNu7YtbI5Rp1Xy+KA5GpZn
ODbcQF/N8WLJFD5SMTmVon/j+MMB5yBoH0GEHuldrPfpeFARYbf27oh7QcZZ/1cy1VlziCoEKE9h
InwqBIbVfm5VxUxOWNr50z7wU83Yz2GlP6jcY/tDn/WTgrpFqX5vU2E7OxPfQ8jTaGfe5mGmvXNz
NY1QSjfHm4Vu6+K7WCKP5ARRal9hy618xeTZ+Bi5ljJ7+ABh5JMWY3OjKVrwS6kpqmaHSbiivVKq
WGv3jZnp4mhUIoyONmOIjxW2an2ChtyurpHS3av6MpM7KkA4tor0KTUj+z1GhQ7WNxiwNrvI1Iwb
A+fQ6wrSWHm9oGZOgA6iaxQX5n1XiPBnRsG630Mm6V9qTl+fdcfNeuyvI/M4YInaHnW37b/4ejdO
B7fQdPULKefA8vAuwp7CUov2+5DiYY0n2+TYR99UsDuffL9+4CqCUXTha4u3UliKBGx5N75gx5Re
W86MllPTKumjk87dNdoD5bALi8BC2q/0A6hOZvGAXYnyZJg9IpgDlidYcQTGUYxN8K60kN/ZdfFA
HXzSg+7k5oN+3aMwjkZRjdVtpAfat9aJi3Y/ZHMkjqVq6hVGtCoWaLmY7vpk/F/sfdly5Liy5K/c
H2AbQQIk8DjcclVKqV31QpNUVVwB7uvXj1PVNkeZpVN5+9yXGbPpxy6rQoIEEREeHu4QycjLrr3i
ul1mbh4TQDeyJcIHQh0zGL6WkYcGjNqYaFPdtHk6XWEw28jdXC0OJF0cZrfCbqvItceB7riULXzw
TMn2qSYt4SqW86Ca1XQTp7BlcbleFt+gRwG/DKPq5NHSEgAKs4UfM6g8EHqrbYjW1/B1UTzZgWhs
H3Q+JdcT8IfeIyKGcWISTrdFYzwY0VXLm/C5QJP+oeT4PntpjbgOx4ysepg+//gIXf8oen8dl08C
+epHsQS/5v+B4L3Mrv/74H33KovX//pf8kedvL+q189Rf/mLv6L4MkP1F6HEElCDZ4ZJF77ArzCu
EZv8pQtii5MQrhH8X4r/BEeMRhdkYYf+HcM1Qv9iFI7S8JXHH8EE+5/E8A9M6l8hnNk2fo5BGEFK
IKCXfE5ggzYqlGRJb9+VMVx5w4eQlJNHiMmdCnbAdbJ4UQvxI5mit2IihyaDBRIELfY43E7IYUtp
dIav8ghejeXDp0f5d77xOb8g+pJHfP5x3LKgx4q94kZjTJznGWWfDiFLu/6+lPb7PKnM0+LXuW8N
N5n7edNF0JkZOPkZkXYlYczmWpUFM3oaPsP36K7FZLUrUkMFrZzgYqkJH4amcDPU+ODJGuIGg4Kf
ez9YDT5TNBM4HLY6laxIy+oVMQ5hosU7eErDY3GEzTFEEZwaLrZIx1w6JTBuAiBNcjwqi5FrOXMV
FEy910avOaQhcGyFvilaJrZLmxkB20zddi596ESnAF4SXDEmezHvcEklsAcz8VtDesBuezfK1Htv
Y4q9n3Bh2928qarpCqKv2c3Ukcei7VmQwkB9m6tm2lhwZRpxLT2LPHRkJ3/kpMieoHwINAN2yHVY
9huD55Ck7knpyTK9DVmne9TU71q9TWH92g0ebvF4Nev96MD2vtyGNqfOLDGwB9uomOBKkaP2GhIU
RFFmqBW7b+DL46SpDSFHIzqUU8F9GzT+TsKILWfKhFrbuGl62D/bsZE6moouzKOedYUYBnUtiG4a
Ah+ChckgflaQWHNUsckY2vuWzbd4++uG2D+rsb0uoWoaGtqLbZVBqPWDE9b3eIsPoKddGgD5kKw4
PaI2YZQLGOHgixXnNZeYTStrq1HecyoMX/D+pYfaEtyohykYxhVkwFJXwhNnLVl7BS34BD58Onx0
BCJVpM/plqfzPmnFHp5Excp2+14q8LWGYWPV3SP0fiu43HWJm0ICxTOG8Jk28DYTolib8FaCGZNI
4FSHZhwN/vz1fRAHzncm4CiHaG0J2JGePd4YSpFVYyt5j9N03SbZsOawyNYGtdMiq/bzRh/8hr9o
lLVrHUHKHbTxhoaJT8rexSRBDjtyeBsPwBpFOXZOj1TKz/U3XXLTBc7zCub1zwz2kH7WqY1uatO6
6ZXpIOhlUOZAGObKMWAh67YSauCiNTQP3uywb9KvBhnVPqLqDz1Dsl3HSOLyWfTOmNuuWRIGAqt+
aeht2e/n5yGQr1FhoV6Bs/uSNeHPP9W/XUsTBp8o7U6fcjcxu11RKx+o/frPz/2UMMLsZRmGsMCo
ibqPndNlo25O2hFyh3dEV35Lh23LTMdANiApWy/e1R/L/aOI/T+pt0/i+r/9h/5vrMrx4P99YAcQ
p34kn+P5wg35Fc8RxP8yEY3M5RQsRTlOyq9wThCbdZvYOki6AtOjizbF31U5Q0BniGX4A0oMTpfu
098RHX8HiTyHE9j/qfL/QVV+RszEuqaO+t80cXyAAnC64DefzulcanpMYayyUfZraudBRKY3aeeW
wyZxD/gLYhB6asHlu3ANO9+NofT1TuirPA+RtccKg+DlYRLpP6N0fPwuG9ADtgrkAcjFAsl9+l22
0IoJd3m+yYh4t2BM7Rjt9Jb30vDyxKvXUVFA+N3kXm0j5iRjueqqS8jyKfz2+284gxg1KDyQqZry
DUSBaldkBpSv+RGWj6aLIb/jpxPzRf5y+iX/ttgHevJpwx2Z4hwG4fkGtKa3sawOqtFeY7WBfv73
PLEe/rzaF1sz4dUh4HvJjOWQnT5eWOViNjRMICjSqJ0w1c6EoSNkFomjpZc8bj74Av+6C3+dMfR8
kcsaNvIEehYbqiY19RipxgaqlE8xplCN0djLIhSw1rS9NraOBjxJhnLchgO0l8sQruK4Nvcya96t
VG8gmhzVGOWGq3L6xAykFwSeXA4GjL/X/KfoYWhXctglVob5aJhpeAGFZR8NndMNwIGBGsh3TUAF
2Mrp0yq1doxiJrR1JPRiU5gdXDfN2K3a2vSEDn16xmDxOZXSl5MfYn9ls8k6JEvgVE5+j4GSgxwy
5JMFbMWT8YalSbyDBmi6b2CLi39CPCgjG1AMZxNyzZk7Br5AE9PlQcr7yFNYrFc13G6r8dgNSQNY
LC2dqYluo9GEXTpniTOPqeEwOMMekU5ARGJbjWa1GWyz8UMzhdiR8Q4gpjr0o549JlRcKwP/ItHD
I4ts+IuWm7GuxoPK2peRW7BjPtAGVnB51O67pradSc5PFEabm6Jng0sV3O3siFS7gsQF/GbHrYqn
GBiTUd4MM6SzkNvBuXWovSgHTjQlEEJWM9QnxNS4MImOUBj0q5HxfdlNEyzFy9dY46FjwwVSD4t1
D3hpbRH5nXIjDaqw/DbHsEvuZiLdhSYeRsOthpcBuK6eWL6nTH3PoB0eUKv+VmhlE8DUcoQpslDO
IM1DToBDZ8jR9yJ7yWNM/4FSH+g9R+VsktxLTUcry/gaTCjUKRo83bmh7mhp4HaxCupoc7WlmYJx
Zv6iq3nDI5C9EuprE9R0Ycf8DBCpdnBMYJnM6l1m0hR28TAn7hibg9Fe91I00BOD+TiihRva5QMv
xs7VSXw1ckncXIMLsQnpulsd/qfKrAxHb0Ovtbry0e5g2Twn8BRv7BrBXeMC/YDF5a5frGlvWcwd
oLgCs8Xd6Br1XnUi3FVF9lKPvTvNEGbj4aMakp81pK9R2n+P6+oAoFHPdWjQPlVVOwSTPnzDyCI0
MbjsrxgIe2MoNGdE1QUM4xbatehydAJZ56DA3TUBmRpZUMMDAsQIDADDTMYvm9ZJO146ikFaVVZ5
59np6HMreYrLfnJbNXyrO7Cziql9TguCAiEW37En5IpMpmD/lzB3NoDkDZl5P/y0WRt7EjatmPA3
tokIR2AWCWSWYupJ2t1nTXnktRZ5dJy/W2mhfGIMpjvSel3nQd1uuwaS7kXRr5EgcadXhOLbQraJ
gmEf4iNYYl4VmfuqGN4krllTGvtxZg99qXzVYLCjeZB5QXD65TeLxs8ICAduwypXg8V5acJoCo7u
wrErmEDnonPsNHlFfv2UEpiwlsjd8/I+imfpRbMPZ1NkAe1OV/u+DjMoeyYcMCHs/ijUtXboxVyb
8EKAqTJvfFrjB3Wd3OeiKK+6arjfw2ST3pTh05DE+R0sUQ9J2RM31CvD11vjFQPxT1QaGoScgOGJ
Cu2iCeWMzrNvlqIPcHSGKXgsnio8BcdsOHDa/C6JgGzBLlyivI2eS6ta2Rg/nHAKzay71iHa4MU1
CGAJAGx4V8BBl6QTcNMRTEf7CcoFXqN1o1fUId2Qpna1DCqPU8z154l+15vnWNnshdimFvR9Bh/e
hvhpEY4v5kg9gZEiFSXqPiLqFt62uVsIVh+SrHR1Reygs/t6A7QyXUc9lIZnmlqeqPt2m/QMKQmy
byiSwWyMyG+sna+set6UoiMvQ64ONBlwWpMyvoLNGl433quTUzDDFSYGV4qg2wXWx0G3wm7VCqNy
9SGqHlofolKBarvkAJBRwX9+QvmUpUDDtWjd5IAzoFemb9pEyts5LUMfE+puWBq4Mga9vImLot1k
0fA+K1Yd4OtdBEs8Mkn/U5iRvuORESSEFtBriW4a1UauIIlYcx5vMcNqbaMEH1yZwjQ1IiH1LGjo
QZsOVPYmm34iFCZuGZnUTzNWOZNmUge+Z2SxhN7PskRWYgwcFMYq9oip+VqiyYChzxEwEO09A3ea
a8nqCM3a0YuV4H5epT8l3dQ81DxmKrkzuZwWpXfQqRLtykzV2pJXoZFWt3qa6ld5Nr9aYXPHYUas
pqnfm4w5kO8FFhDNnUda28/znRlLCtDeeoD4tNhwVbqi5pbThMI+kNSzjNZRGktB+giPYdHnuG8A
fdTJ6OVNNXqp1XI3ptlaK41HpWGyV9ca7lm9stEdixF+YAAd9QeRULbtJm1nZqLxuhaNhUSxI/zG
b60+agLgNHUxP6vRKp0sTRu/UuZt1YTXfQiYqh2Nt5YD31Epa9y8b+/gue4o0m5EWTyrsrxG2BKr
CjC93YXWLh3GTWHYG5KTaxENyjMb6QCiDY/c7CD7kuQ3eiGQguihw8Oy3JOcDU4Dr1Ynt4SjFg9v
09Z634xt5WQhEW5NYeRdVOMzD9UzK0r4MMtyWzRNoPDWC7hGJzYquQRG2k6OnLCf95S2mdtVPHbt
+bmxUtjXIGNsSwQMSAnonqYcqvUGKu0a0amyn8ro52zE0mejeJWlwl0/X4dDzzZ6DUf2mQQ0/RvV
Ren2daPPPJN+XPI9ytG0Jsw0TAs32lm+V1ZVPoquyPAloAXT6rBPr8zwNklJEObKOLK2aByYaTmE
G5nTUv7M9XiBoY2DDTGvtogk5h/6+KqDnBhmTTt3AO/ekVJlB1Zxn1rkpYFwzU1F7bsQJx1ywChP
+NTs+0ns7KkuHWpEiLYNjGYjM4IRA6GVU5qiCAqtD6Bt5MV2DGMWLfTg7AcR+SkKcFB8wuB3Hob2
nZqiddFMO4KPKZnTDdgLwxoiOTDlTponG/NEftxV3+3iOUwnA5pteeKCE57s4CO9n2w93dokRg5S
afeRYC6v0MEfkeJjNih+om3k8SF5mzRtcKI2Lj1cVzfAm+5kVKxDi/kyrdHQ4T/yhnUObk0E3dqX
Rv7M+q7xMe916GTnWkN2axrqWow9QDtdvMLW7woUY7qvUooUMA4dkiGG0Wa40Uq/oOFWdJm2Qc9m
hlcxuCvJwN+rjNnXml0ObifXYDhetUskTgq4c8sZrcEkXXczUENNHzdLHsagtcYiteq0agymcUDA
4ZoPj0y4sWuJq1GAnVzSn9ZQ38ZcjFD/nHZRAe8jgiZkpDflGvnqTZHqmtNX1MNpuYpyJGSdkaVw
tr8yQ1kFfBrRfYNN9VDRzgGmR9Gb0fzKXvPwRZP9t2WZrKS7ns2O1Lu1ZSPLhpl0yU1oAol3hIvZ
BSD8ramyb0NbrbIW5aK8lp2BngyacXAuR9pEsAOvT3esi57DUV+zNjlA/vDZnPV937DaASMTlMp4
q1j2fY5nBw7AWw4IWautJ5VUhybiUISLYVMe9fYxF9a6MeRDbHl6E95AcLJ2ChjfOTVlx9buV2Lq
pF/L6W2YkBxmVgNe3ZB7A5qmmOEdUgdDyYljTOm3ucfkTJbv0PJ50MPmDb3jNAAZ+M2w1QFOt9wJ
e/jU4/NeVylkfpnG0QYN0b6r+utMbEuUAkWH4ZGseEfVZG+s2E4cxL83TJZ+j+JQuRAyx9sOM/Sr
wR5ViTMR9DwxO4g2lqA/UmYho48RRdjUueHYD2iFvWd4eVAJrQ9DUd9rc4fueC9bD4ZAG6uYb9Vc
KCe1ZQsg/YZaVu31ERRz46Y5sn6coNg99iv4n25gHZQ/aNETEgADPfI96sR1U8jBB18hcq0UILwV
t24eGcyVQ3KD1NTCW8YPHSCnFjXWDdxgbRfzJED+mvCxGOwQ7XPrKhTpYWywqwSm3G7OxDMcgm/n
WOauAQlfL8Mf1bY14Nw2dzlvbpG5d/sc/U787wEYPku8rtS+5TrGVJnxQ1XJTxOzg24R4WMqU/WS
dehttBm+SLgqZLTe6Do8Fuz2Ct6XcdAl4KlHU1I6oxStY5bJmy1D4tDSvFHAUKjovAZlydhb9/Pi
/WbqKP5U7uqCbgE1JEHYlyhm1BZauagb2tuS1pUHziFMHfrsvbGHFasE8/8/uPffotwsYPa/B/fu
6uS/9q8qO+nXLX/lF77HyV/g05hAeCFgzgAQINr9wvds8RcaDjq3l1gIJG/plv2N74m/uMmAD9ug
Vlmwvl1omH/je+wvUO2FqaN3bBP949/7J/geftcnHBpdOrr8LoMBC1uaH+dT6vD51BH2VefTlf1c
BuO6daYgu4GwpRt5l/hqZ5Efq7GFfo8GJbpawDPPlbQSBlViadPar/zeoy6/mtxk3azoDTnO7uz3
hyy4NLV91tj5bU1xRjOs4rQw0pzVvn09+NQvVtQDp81ddqhd3uFvz/N0h+IMOEOmEcHvB6vFG77K
1tEW6l0e29ZO5in3ki3Agiv9C3f62Jpp23COXY4Ksc+Vc3hiiaaxp8pPNzCU2marIaCBsU5Xn87z
F9Djh77s2TocKZsBiIt9nOFTfEumURebTVP5g6u7swd9GNBf3PfOm7z6OK2rC02LDwL5n9Y7A3dB
NQH0kUDldHB7z3jsVnKF6O4lL+2qubTW8m/9aa0z7E7Z8GtNhVn4yGDy3gFqobw80Fy1SwNUDC5q
osJhbr2q7uvVxSd7iup+vMHPT5aeHU64iCKHL7HT1ls+CKT0vlw1Tur9Wpq47TG5HtaXBLqW1sGf
dn2O72LOVyZTn0DZ9Qrkfa+PHbMFsOqhfnVmF5XiQ3QFctgm9+Nt3HnMU/v06uJ18NWvYDp6rUsr
zCLnwO8kMcVsKuy+D0hg+NWqfbLdYj/7MmieLp0q+iHTdv6q0RihJkEFYOGGPT3GJcpTIyEphv4a
qHBgjEyPtlJmBcTjMATajSUqemXZ8bGqZbZqRqaDrZAP25zrmcMSI4TNSqi9RRh9f4SwIdskaTcD
GKnn9ggzUlg0zHGTbKbRZPfQWhueMb5WQZsCk/goxFFgGCKVvjGX+reppnA9Zjnbpby197Qu0pVk
4At7tdUDTZStxvaZ0cbJOitl9WZTmlG/i8kQejpVLRL3UmqaWxZ1DYKaDveU2QaNwQGMmT1N2JAf
cgZVE8OYrCPns8EcQ7a8203AypHZJJksXRrO/Jjklt66GMXNr1g7JRjoULJ4s+axPjSJOd0MddGi
GokGbxzD4gjZQ/MVeH0ZbTpumj9mCsklP2mg+7bKLLi6+GyWvUC7v+8yL5tADgSYQOLqIYIC4DIb
3fTDjk16nfoTJpRABDRwQTsQMg/XoTnnttMUGPdwhx7k7ThrlD9x075WrbAoUtAG1Ma+1OwjaKHJ
62JmRXx90GvQG4pxuLKgJ944ozHNkFBMbHBB4QLS32BiMX5Jii7SHeTVKaiaoQkZYyJg9eem7ZA8
Dynt9rVNxm8mTVSAJltxG3a5ed+xIb8G5IIZYXvu6I1F2vk6nbPofugMTHZIGq2gl2X7IK/mFKiF
wtlqqELm2dPBAZjZbieRZy6M4YptjemNQ2bFo1tmxPASnEeUpyVHGgo7OlpajUcVAyBQh4nb0a4O
YAtYussD9GCcXN9bQBuOrajL6xSqD/u008zbuagq38CEqVd2IzmErJnvwymC60aFSKSDCvlEE73k
TjeFGIOANAdoOV042Pqm7rNCrVOWy33FrTFzBLTkhoA0svSGsBhYkKhMku/oUZqWRzLZZQ4GdSvm
2yZodT+bCS8Eb7gZo+5R4dfYj11VwTsOrc4ydiIRTxPgVl3mXouJNeWlGp3zoBtQ8bpa1c1+NEB+
OrSKNnVgcAJZNmO5+Vmqtccch/cb/ARiv2rjAVxVzgJjGsH2zErO3zDllAAK4rmOrn0DKWgSpzZm
Xa2cu0MYGY9aKVl8BQWAefLwdROnHOtxIe9p34xQymseQmYrAjEQlM4o2ZlTWHlVyWJ/AKnHbdq5
8E08t5VeYXrQJTTtzDU36xIi1EYWUY/nJXN6zbaBxqb0LjJTMTqlZtQrjNBEVzQj5nU4kdmfemF4
GKlU+LWi0rxsBpUT9WVVGC6mFbXWCfU8nAJJstodda17bKKqckuCiiocC/hhGEn5DMZzSB0YdBMf
Gje237dpjpZCqHZ59zPWbtCNmXXjSnQ2R5epgkP80PXkDta5FvAMC6Wmq3qxznqtLrwKE1aoKPRm
2uexaVuuBL6xr3QoTrpNagwvIbFQfsQgFzrtBL8KMep7bS4BCphDJGu3h1Dc6Mb47tGb0+35vi24
uUXdbPlMdvmWWBH6ERruNz+ikdoDugXpVrXjG8Ba4kXdNDhWZY4SHEtw4X18l/UuTAXXPKQ0YeZZ
lcx0NHTgrb6eYXafu3VZ0Bvog9S3qrDQOWnNxm1UjYdgdNPCaJ55m3gS4qjFtazMmlxjHrMBDZiR
AbQyKF76TZ2HON01OscmUM+bsQe47SHzwVBICd8T3D4iQsPKNMoUHKTUVveJPU3rNBYDOnHJMLix
FbaeBHnUn4BlgD2jmS4L2RFDTQYYbHO9gvSE2hr4Gl7SURuvNPS2HH2GCJcwZnxnaQ/qKvI6t1D6
Pcki+W0as8irMES9tUvzymw5+ifDwNwZH5dX2lN61eDLcGLIZrihSianVsW8gqza0cyATRuScKgf
WWQ3ivIeHQ3uNp1xk6CR44E3veUteykxhYSjX1RuCEUPy4upLIIhRe8MMur44EGk2epW33ptCpQ0
pAVEgixQr95BIepuYpG22zQVzc6Ett5eAKzfZsLWb5RgwKbDavabMG9dWurPYLYD4ucN8uyhUrjO
ikUzKtfu+o6GP+206DyNiJ8zeuRAZLUI+mGavOtgqOOC+aoSN4ntyk27UNuiXBpBDMR7G0PC74oK
nOx6DG87fCHg2idg2lV3aPyTzYgT4cSyrlxGI74li74L49UM4KkUNbo+gKxA6yWexfFa+mQG610r
FcwsQJuiPVqAif0jnAqoRI9VfduPKRhKssPILIV/tjFr8ejRUkbfR9qGO1iGaG8YjxbjzRyC2HGk
kczmfZ70krt8tmoYQoC+lIIY6/ZNjgeHKTB4sCIu5PWhMKzSy2wgboNdE7/v8f0rMVmRW4xGMC09
uyIa1QOuVoXXgQiVNFPmGiGGyEU2NMGYhwPUMvprC4ih09H6aE2gQIMXnGzrmrfAOgd91RFga0wk
woWDSvYzwXd0gEfc7GY9m3CZgqv1BtJjdkxqM3y001k9LSN+66aSDZhjRosrntuOWTW1M5sxoDmt
577RmuVNUZRDYBl1ephHDr8l9FHibaSAtu+LeAqzIxGt7LeDhkEGPR/Lp7ZX8SEFVPMIgZyMOzMT
eX1VgZNxM9UWhrItgfbOkGml7rV1hyItrONpXSQYc1or0PVh4tEaG6Dg1RZ9lfytRnshdwEPknE/
6Fmz50WFMMTC5KrCAECQRP2EaSh06WLSNuO6B8pymMqx/AWK/Fs0+6vykn9OKs+IXDOOjGqzj1pl
8Gcv96DA0jvUqTbWbtpdmhj+qlr5vNpST3xigdA8LBSpSOEb3W2IUW4SvmptuDbou6huVBR6/0Hl
B4zBMFBempyf6yu3ed7goCJlHtzkYL8vObrmUqesUCOgmeddKky+LDUF1rEsmxMoC51NUALUUnFR
9RUQgjmgrvIKFwRXUOXxQOnaTp2LK/5egjHgqxYACSSQGOg5e6Rap8bCMLBFumpxjVyxp+pH+EK9
3je8zMsfAFvnZtDdgAF64el+KFmcFiRYGsCQsDlngp0rLQCU4aUsE2QZ191jjxo+fs6DwpUrcuhW
4/odAyP7pRobH2rQXg7SM57sG5Fc+BlfPPPTn7GUaZ8OlSx1VWJEQPnoW8+GZ7mJz73Gw41nCEf3
DAcR+cKap/yipe5lSEeh3yFMbojfNCbswRzLrOsmX8/aVQgKihWmR1CsHwe7e//zGV6qurOHDIoc
uI9gvut4pGfvN7NHTs2mnXyGZsxkJdvQkh7u7rs/L/PFjsSC1mEkzjRA3T0/uFBnt7kMR98Cbxra
JF6IcQotg5HypWnTLzYkuG2C/89xYmHxdPq6uto0U5NUk9+ydyl3Nmg92rT6827o7w9tacxRNOkw
2mWfV+YjFLo4NaDuMmPKKtR/yubCAmfqLh8n4GSFs3sT+tFZ3bVYYXCj29ojAb/KbqUE/dax1+M6
caFWmqOLFYTPrZsE3a7y+aW7e3n1Z0fj5DecHQ0MuufanOM30BVwH2QMky/96Fi/VK4G6Kf3CXjD
s4OBhf8ElmQna59hXNacFNEy4eSDflU7Cy4pXHPVvkauju/t0i1nLEDS6VZtHYKZ3LY5Xqt5LmKJ
0Gt2xQj3q24rX+nPaFeANOT0HhK02E1BmET/EUovMkDqFbnowriXfsLvYCV+gYUJU5tZJscE2+mx
hYyPisoUAVnfwsB8na06gJX5trsE6P0OKp2uc/Zg6QQldxFjnXzDgv4uDpbgYW5pkPrJ9UX48NJq
Z/BhCFqBRSOsNrijN++XZzk6+Q7Cc1767eKBXS6R87eIfjpfnqBFMW9z+gwF6j9IUmE1ugpX4z7z
ofoC3M4Xq36l76Lr+II01RfZjW0u0zxg/oKrAUro6YJ0aFXfWbbyUed6KAzRbXUw7+aE193NtJZP
f751fr/ZTlY7d/RMsrRuC4rVCnsnjadS96Psf7ijc1/SWAeOXf7a0eBHu2bVr7M91HBcY43Wnvvn
Df1+jZ5u6CyyxnEKJqqGDaXzz0xaD3Kwf/x5hS+w8tMlzuJOh/ZrHyYcKNkWoxHBuGuC+BYN6f/G
JXLmErbc2adrLdv9lChgoti2uhxrMUd3gV/CBuyIwSBMQKLx7rWPEXLCpPT6MiBlgAHIi3D5ped5
FvoQMVBRVvgBY6BhZPE77K0qNw5sVw8oXwOld5OLqcqlb+BceDHWJkPTlhOzdD+WXXc/oKeENhkP
0m+Xrq+vPgH0BNEgM5mt46I+fcTjWBtFWArssOlBTr21ktsB8+J/PjRfPcbPi5y9x1IakVEUWCQP
H8bsmE8vf/73l+nE83vK/LzA2Xsak9kKcx0LLDl1dyXd3tGu4rW+ti5oh/xeD9knC51lEbghaQz0
FKdf3VkDqLuLyxNxh+mGQ9OHErm6sLOlf3d2A58seHYDN3EXUdJhZ4M7BxgRdJMtO9grbZsE/MLe
vvy0Pz/Fs0jWQQcAGhnYHHij4ao7xnfCzTZp4hoOENELd+8XvVmQ79EcwTdu6kt6eXryCgW9LqsW
aMaYbl84+iPbJVv1JK7ArLqprtPX2W9X9ubC8/zivJ+senYUZVoxCQ3zAmkQCZB8+am5ZhirJr7t
2itwbFdjD0QCjggX8oSvMiLUlwRd72UUC0Ohp/uV6Wg284SV6Spah9n3WH/UTKCb1tHaUrc5xteZ
Gz+CyuKOqNIc1T709as6XnwCX5yoz7/jPOi1U4ohvBq/Y7lesLAzPtm+Hpi+dvOf5A8na511p2Ot
iYx4wjvu0FglgeVi6OA6W4EG7zQ32fWl9X6vidCXWgaCMdRhQNLlbLmsVGQcu7hcNISFk3cPUXuf
YaKT9uSSrPPvS3ET9AUIrQqCYeZz3T946/YAQc3SB5suSNFh4AksCfNNY19SxvoiHpws9XGwPkVB
WdgFJn9YCQ9W021rtSFyrXvoZAZlGANzuk70IO52Wvtu9xc+l98v7tOlzx5oqUO+rwqxy5iA8pd2
6FqH5nAhabnwKD96x5/2h8YiOHgx9gdNSY9OFcZwI+sJl2TlFHN6IRT9/v2f7ujs1hGhHsFGD4uZ
oJK1oE0lvtldGBa79NTO7hiSQ6vR6PDUGgJGBuDRdG4uPLMvoJzTfZxFvBilTd4th2Iq3bZwBEQz
HRWgfNyYQYMgobm9azzHa/WIl4fZnaPcEJ88qCvjn0eN019yFhLzSJrlLPBL0k2yLo6gs7lsZQXF
9WU+z6WXdxYM8xmTED1kYvyp+pGPKojldyDj3p9DxKXjeBYF4ahIGrNcznzxomXQcI6A+37Azc9/
XujSMTkLCLFK+8Qolt1YYv2/SfvS3jiOZNu/MvCn+4Bb82pfgDsDvFp7IZviIlLSlwJFUln7vv/6
d5LyNbuzS522ZwDb0lDq6NwiIyNOnCNX3UMWzw//kQnW12tJSDSTnt8ikh51sb6ejfwvkQ7SGB1w
MxA16aYpSQYyUafXWpqCrqWRitaDeHcMYs/yeio1//IwVjKGyNDKOiVSwH+RWjs1Mg+RPhl93eLW
Nm/N3WDaSF94SFc+tK+pG98IvO58usinYdepQeYhVZZhHuYTDDauvAMF+gPeF174NUUuGgcpiA6i
m7vRNxRV/3qm8tQy46CUUIDsaQzLhvVZTQUn6w34eAJs/9fLk8q0Qb6vHHIzmmigt+j9CJ9OKsAW
IYip9BaBwOgh5hds6z5tbNB4fl2ujC8R0rJo97LNzFkM9yo7SN7od8/Cjp9DoeeWme2Tb8K4EAtV
2AKtwPgmifUpl0t8iUnbpb3xJKpTAuTAXxO8+n3oaDCm6UaR7t7ToZtoYlWixkAa2DqoBDjx9vny
5DIsuj8toFdYRyxioX+OTZqCCgAlKfSmeGKgZY7xovjDQ+4lPrmW7tKgsxHpobdwp3jlTXGddpxb
btU8zddYJtj/gOpkPKUFaqeEQEznPcw1bmav3onESXeRj/p35QEEruz6LTpDFxfG+YCvtRNr0mwu
8JeUXIJFXkoon+uQyuloqtOPDWfayF8HxwpKF9MtAVjzN/J95rFFFneZo9MlVDJYHNEcmhlAz3S3
qfYoo8KhHybrS2XyMozvvNrsvj0aJAu+LAypKmSp7Dwwhj8VRLrXxPQ11lW30OJdFel7lNkPevE5
TKRALzNiF+QFxVfPUvd4aQWppB8wgfMmHtKgnnPF/u9iElpL0zCKBaVMkm9ni1tjW/FtmChgn+Cw
8QBjCxSJphVZrdfoLfOLh5rYgERZoo26vDM5yk75NrrESbwCfaHoMuVmhtfCWRPwfrBEGNgbFptT
HEItnFEh7TwQjzxDx/C+EpsgtNpDqRSvEYkA4hHqA/QwkdsMRUdZ0gMaKTmXPL2V2JXTZIveW/hH
YesNApG7JRTmDpf8DcrFKaahLJ9lyqqD/ByoMdBFwQnZVoIXjPvDJOPkKjTroXV4wco2SKAekIt3
lop3b9F76dK4mHMfTbWqyuDF8eSgfDb8ZWPhxhpjG2cfeGDeAfjFWn6MiYmVYEsp5QLmMsuuttS/
Fd/RYBAoO8lL/dC77FTXronjGWRCDaKMaY+3AhZNmr+AueywmOZTG6n7NPV5OhoruUeUn1G6wElR
qVHmipiEotGitG89IFEf0jsZlZr0Nn1TZne5y68AlEXyDxiEylWAdQouD3TVsRwbp6Hj0ZOoEGQA
EQiM06vZiryqdYmJwkl5C1arbeRkLr2ZdbtZnDJ3QPNv+mhrRAdb6vNyoCsnBUkalE/gXQHXZ0Mv
OUtECwhTNAAH8UbaxAGmH4k13pBXguETM0zANYIDMetGmNG6+1GpbbWQOEd+Ja6nzk7H/xTUgkXm
xWRVUSou4wILoOFRW1ANkJtGBGKVcA7hin89McQcdLOTy9yoQRNhoNnSMLbyYu67trk3I3QX+0nJ
Mbc6c0fjYo68FXWIZWaMa8y117IAi2mrfrq8H1dcF7iUQAIHxiqENKzLnsEiZqQSwqW2lh+saAyi
avbbZuE8JdbNqJCQQVQGvhlmhfTKrEAuLKMzVtTvlAm46SHeWB0n7l2dL3A3/a8VZnlGFURlFYUA
WFJzZQnAl0YiOsQuzxjPCLMootaGs2hKrZfjEjWNz3G/vWxgzT9hTT6GwbheVOyjRi9hoXPRRjA/
pnuwMW9fcGUHy+5nu0m/BaNowHugrKSJUS44ssy4YUMa59mQYPlnfaJ1yC70oXPmzhvd44xy9dB+
2NKYfgW9TGL0JL3bUr6kLd4oIIELXfkTqvXJXVE7ul9H9vgkH4qXy6ZXTzGK1wigoeGBHuJTFxwV
kRVNmYYuSgK0epEfYin21HF+SAUQrYMAGmR1EjduXz0CJlqW8NyBSp/JPHTbFswL9YJnQ7Q17NKm
bUua31/rn3Lc4wsSSTa/KWR1r1JAEJAXYGVm3wrSkMryO8VDL5GtKAMV3uacM/f+GUxcYqlHNpjd
WoJHlpQLPIgcNNvuCpVdu7oPtwbqC2hBdwqvCtQNvz1qdTotGXxNiPNQVGY8CuhxKLkueE5mCQhx
tK+WUorezfbvnPYjM4xLKY1MBQocZoTlSQRykkg84R1pdZEsTQVjJqjV0OB3uh1VXRzaRsCl0rjF
1gJnil8GxX7YLY61MzdVQFztb3mYI5P0Kx0FISRK4hr9K62XXFn3QxeYgeyRnfiJtn0lgKfvelR+
QZ/hCS6vd2Z93T5Gy6xbBE4FRc0w2mE5FPJLpXwttc+Xz/eqZzkaHbNmpK1H8JvCBNSdoFZjOo30
nJYJ+iJCjmjM6tpp4JtCUzgwjWcAqqQxCrAqwpWogTh+NnfpjnZbpZkPPmhxA9ZLFwj975eHt3ri
gHmjgC38G42gp6snowHDSvEM9jp/dlC8rnVbb2zNbwMQHk5+3weSl+1CR/AtfhJrbbfqKI2g3IU2
U9VgjHcyZB17NIF7rd7uQOmFBnKjerk8wrU9cmyD2Z7oX1HqUAN789hftUPuNNYXwBL+xsmG7wCH
LSJGWrY7ncVGGiRkHrPOE6zNmD2TiUfmtZYogWf6sCCfWhBBc63NZU5f4+CDTffg2Cz80I0d3DDo
gijdIki4Gk8rL6kTo8z6mMLciFaEYUEVyOmq+T5scmzI4bbHg0YoNFtdGl/tRH/R2pvQUB6tbNpY
edXbaQEO+EI5gKzqtstmzlFZX9OPyWDW1JiFBF0w+F5y9lSOt5XY22r/+Hf2DfIOgE3CnbLkaXpT
AdLRks6b1LdyLj8pXRRMCS/Lsj6SP6y8IxaOnKdI2kTQS1iBYIdNCWEsSXWBBOXsT54ZZn+WfStB
KEIAtUjSfI5K1YvnDP0nQ19zDK3vmI/xMNu0VAQJgh8wpOTLdtClJ91UUT7Pou8kKvZx3PL26PnI
LANt58APSjQOYv1XQ7RagBD47FkjelCMYKnAqqc+/dW9ACN40IgSgIoKFLBOD1+no/GyEsXZQx+c
rzc1GHog36ZxSmTnc0etAAkM7LGGrmZmkWr0asZgE4R0YQTeibl2jTF1QWHhzvGM9prby2Oi4fdp
qHVqjVkpdPiWdSLAmgw2t6R4phLq0NN0yllF143qZngpVD8u2zz397BpQLID/4G+KXum2poAqGwu
s5dMqhdVnd1zcWfn9/WJCfZAJZMhhRYIvb1Q9RUzWMBL6LSLpzuJ3+wbL+x26J1UHPEh4uN26ZQx
U4pgXAczAvjMNVChn24TQTVysowmxQ53LkTsVG/ZG173A0QtLVIuPBjDytvOsvDWphW196cwYw+6
Dv1QRe3sxZktftNu8E71aUm327VoSICWLLrERVf/niFs5oVeK887GAc9rEHBu3CPjPFuQKSJztYZ
JHlQGJy6YFKHB+jJbidDRC/ZIRqTN1BsbftBeAJ47O7yTlrZvRZuQw1MwqJsQDzmdKqXsJIyHJfF
U6FYrqFLjSgPat17Y1w50hzbYyX7aKO0L1tdASMhw/dhln1n9qUS1p0VLZ48OxIa81/b29qZvhd7
EGn2rv4FZHNmZ2fBonAsv+uinuwtHfARDdQUwCiDQ5fVVjJx+1PFqAKBfRjMTnLd+SUO63O6ydwa
D785sbu96sYlKjbEATwdHfOir/toGhVtjZPoOZ8H5tsw77S0BQYjGUGJWr0YN8aX9gAun8me7MWw
l1vdrsBPgIZWVAuCywtw5kAYu8yyNxLkAwsTJ0ygoh2j4OUKL6N72QQyTKc7C63YQp4gleVlZIEW
zb2FDrPLgziP5U5GgSaXUxPoKB87IwfF6rwDk5k3gb3KFrfL7U9gWfdV5F3/DF0yyozUIr25QC4o
i2dJTWlW0dtNDOqZyke8a1unfsvxvEhRy5m8trLDpybgv6vX98mRXeb1BO7ZKkPiBP00u3hjoCv2
W+xV38feRkjpJzvEOnhVzN+5uScamJ6dliO79Ko9CqsEVTfQiaLPOC2S38YgsKCtG2lsZ4+T1zni
RuTVOM4cEjPDzImQBrK0fY+RJttuS9Hbox9tcp+Hwz33+Ywd5gR0gMMjD0nvmJ26A1BuJ13VgekO
DggKtAMeb4CMJ3Z0iypmw0NgccbI3q05CLTHsIdtUZmcIqydMtvmUFQ1dD/t/ViBrAIPsnsW3p0O
9/0WOlrICP3EmjBiWisQnmagJk6Q90UizuUcybPYi7Ejn26YItJVNEhhw5jfFlzbJegrXfBa7pUN
yp6xR0EkoTVTOD5qnTy+nPeJu7Bd2STiCIqyrpdhPdmWh8IfNr1fHGQ7dnn+8zzHwIyTer+j+QSp
YpIoA+aTJmWzV8mnJ0N1pd3o6n4DtDD3KFJ/yY4Nz2KgadFhY6KWe2qxQFs8UJCI+abss1jJ7qBZ
wWzg/IOGI+q+VUPsNAQA9khxLq/p2tY5NswsaZZpiBIgrOmluJ7NXdY/T7wohGeCeR+HfQuy6EnA
4yMctp2c5F+0eh82yfh6eShnSWas2vFQmFWTwXMw6gRB7dDeLiYAnWCDsaU69ZX5XoZg01z1Xy9b
XL2jjk0yTx5pqilBLbYkuICte8U3n9tAwCkwlg3QpWix5R6CNZ99bJG5K6LINME6hI0CFRpPuQIU
N/I7e3Ikx3oUr0RuVw+dtPONSeWKwPeJHCKzMTOgLcrSmIB5KXNPz2V/aE1OuLK+Pz5MMFuQVDmY
aVWYCAHqKLvK0aq9qvwlufufdzu0k/4YB7MJ9SEKo4yOI6xf2uxTWIqceIU3Cmb3oS0JLnjEwoSo
HupG4qkqkk/Ll8s7jrcczIYbajPpGn3EcozDXhEaqJ81IES9bGTtBjueK2aPCaAwrFP6xAZdoYte
ddEsHHn6rGd34nLVjAgUUl6ofPYgfT+7H8vDhCIagfLUEoN3tXPLZ7EM2m/opHZqd/JyEU2ktrzh
Ay54NplgZCp1aK4XcH0NlBnrMnoi4hBfoeUr9qvS4CTjeAvHRCT9EBGAsTFASUWnaveV0nZcXrXV
8PVo2ViRiUoBhZRSYtmiqxyk2F/izfy5ABH59awgkqxle7wqfXD0Jfwq5upUmhCAAJ/de2Lm9PoK
kbPoawPbEjXaA+jGo8JW7sCQ4c5X/QA8BRLzDpwxv79rdVqPDNMvdnRTF6U8YEow5lHLXGkenaIY
Oe7pPPlP96aFfl8QPepQJ2X2pm42CnS5cLLF3RTbGgqJz5ovbVLnJXu2gsh0lXc8EM/Vr57CI7PM
9kR3i26gxwVd3G2/G9C7Uk97PY1uBmWx21YR7LzNHudh+nF5G63O6JFZZqOmC0JW2RgQ40XbtjOR
/hzd/8gCu0+TPAIod8FmqVIUisbMmbhycXRJzm6tj0EYzK01Z1B5g2Iq9uNsl7O9fNFBj2P3t8tT
s4fIZ+vXW3SyAM8It8JLQqwGBeC+QAYEaE38gvHR1VybdaljBineCEzEHRhF8HyFHNUOKrjG89+M
Co5NMsdgSNUxaRpsUYpCnB5KKN/h1ZpvFU9+ksif6Ks8B1XhUEA12EB6S1LlM6qPJEzLNvzpsCEQ
cEdxC/pVGchv03cws31bqIyATTs69bvQsCsXsC/b+rpw7o3VhM/x16C7+ej8j4NaZxAbo45n9hSX
eEK5M7SdBlyuGgy29VmXUOkP7RI6E7blakhoWm5qy4F2Lx6M+AA+6Mube/XtgKymgdy0gVQ4C+8B
oTbUvdF8gPokBCti3Y/3GUpQYEl3w/u28/LY46MO3nsP2A1PFSKxIlQqkoWh9p0YV2mNQDS7Gm8n
HwndTQ6uoE15yL0WD5bQSW1QuVHUG/igr4GgfaH9vuCbd+P5Hro0LjK9nKfFefITewRSVkiAAiYG
kkjmFObg6ApFDadQRiOpti9hDvgdG0iaHe/JthZ9HZtiYkgB5EAgSMCZy8Z6GxI8S8X8NjUUXgP6
mlM+tsOEkWMnzJCIxUHD7hrsZAtdHXMLDnugCP04qH4Uz+UnSQqkH9JjF/BDllXfcmyf2e9Wg+pX
Mb77lsUHfeXPlA3kYxa8uSnrL+8WOkel6mjJM9GRolk62D7PMtiQ2aizCiBe2mkZaQ7No7SIyyKc
6ls+K+7K9UOJkZFARsIeBpk9Y4mVPrYaBijq8V7IjW+iEsWc+HZls0iSZAIVB74XCuw/dRpyVUZp
J8KGpKMBvf4+iWAzTutbjiege445kydmmAu8SuWZ9CEucNCIqzsgjwLyTbmDMIKjD38CSnbexYaV
Oh4Wc3PrYA9F1oL6QlB+ob3Z8oWbyR0D+TFzhycJvLSgsTxEN5YHNQ9nuLU0N33h5zJWYsHjr2Ey
qeEyNSF9muo4ilZq10R3yrYIQPDlynO2uTzF60OG5CZgEehnApXX6UpCC1ZCJRWUGrJm40x60oaC
QerryAGlshf5qjv6+TYEBTC0jMBRXbpI4G7Lp8tfY3U/aeDBpaBOFLaYC98o2nqRLOoUBEpxp0KC
oNNjy45S86+COukSH1li7vmpidSREDxZahNQZmBs+syTeU/lNSeDWhnga2j9xRFkqyjDUIyoH2j0
MSb5yxY36D69bvZYQb/0ieDwnPdaAvzEIHNSQCdlthE1OPhkM9wre3IL0MaViWqREOQ3CfRw+Nnv
1eN5NEpm79RguIS4DIyODuoLTr6jL85uR1Ei43fuXbiStzkaIuoMpzs1zyjwhQ6RUs1QLhaj3NBM
ESgDtwBdtpLDM7kSA6OHkBLNyLShkCWjgDR9N0KLD16ufNDIYS57e1JNu4vux/71bxyAI1PMraQJ
RGiIBVP1tNiIGSFwg+JiF3ECirW74XhEzDnTpcTMSgMJPmDrbwyxfspLnRNQrl53xzaYEzYXjZTK
FWSuJp+gAgTMuV8HUHhXPfJA2zBmXvPMqrs8mjvmMtK1VAAnNeZuyEVH0iAM8m2OnjUehI0eobPL
6MgMc8TyXNS0XISZUjA/IekL8WEZF2yheTEwKL0+bvKJ555X/SIwDBbUCQxU1JigDPLynazMsNla
rSMArgN+UMgC8YSX1/3VkR0mKFNyMkljiTULP2sKWBgyN0od4XHwjF1zp+9jn0ccxRsYu9+hEafp
CQzWUE8dLPA4Lbm9jLy+9JXNKEPXGqBDCJsYeE8wA2v0bm7SQqN9f+NjjjfkCy1E4hrz/0QV8vx0
wRiN2DUE7Abc/qmHgljiJA4yGoK0mzAofDCplWiLoQyG9HEQgxzBIZyLc32AHzbZWpkAktSpyCUA
uyQ0Bmub/FqAHratGOia+zM9VucLBykcWtmlfJHgmWAmNBynSFIkkP+WkwCSc7AQxcDejtvL7nBt
Jo+tMNsjjfUxz0Q8wsc6t0XhRokfLxugS3F6mEEGhwGgVrTGM6RHaQReVmnAfanvflbCZF/lS0ec
XyGndpiBhGWC1139bmdyi8GB3BCe2ECHIrMHSUm3gQwHcvZ/oi1iZQoN6IuBvYxinUydcfXqFJng
HsfGaI2e7IDDMxxiQuAIciyhU0TC6OldDdN9A5YgMMWPQZMI5B60y6lftFX92RKzZWOWysC5g9a2
LL1QFdrmrZ+DBLqsjRY91inENHmQvWVD0MBuoiew+TOvr5UVgMa4ClQC2qyQfWRuh8IyULeoG7iy
zqm2ilvXtvi1Rjr+VbxX7QkBrbCdoHY62hGfjGJlm0F/HLpEaFRCPos9LVMz4iJcYFyzw1uAdSDX
5bV3co2MliPZxDO85Ll5JK/RAvpFpOh5bvb8zpJP7DPbT4nSsNHAJ+tp4W2aRUAkg0uf5F9IKjuy
ArLoaOa8DFeuEmpSVYBQU8Amy6YsrF6N1bDqBnhcAIhzMOYiJkR5TcH43t/XPBmNFY+EMBuUo3AY
BhhIGa+Lqht4GtIEbJU6tBoLCIYRKdqGaE/gDO08zsDIPgyxWdehSrMuLbIBCSjoFBf1rrHMB6Mq
FxsE7xz/xBkUm34FBXSyjHU6eIL+bI2qi44AW+TVO1aPxtGAmOiiKpW0mRcYkaC4O5cPgNmBb/ve
KJ6gMMc59Svu6GTymHtDUPLU6Cy6SuMEiVn0OSac+uTalJlgWoLuH60zvBchjhKZTTgotRrF2Hjp
vWx8UoXOLYrCvXxvrE3ZsREmCIwKoTLVHkay5jYE9HGC1nKWTiCixq/x+8vWVp51MpwkiIKRCVWh
2MLMmhHVxKgyMqD/itxBX8WOXOjf2uBm9qmkEj+GWZ/ED4OMwwjrCuiUEgaT5taybqNFsOf+x+VR
rZ2j40HR73C0ULVpVKopwEapVG4sZrdinbpJXnwT54WTQVrbdegTRmSL6dPPQCFZnTe9DAoTr9ba
26JR0MNQ9v+hDeYUDWKuIEkb4YLRIPAgd84MveXLM7bmxk0IBEEiyEJageVqa3SrwOMQwyhDBXK6
AC4Yw5WYPavdE6BgN8kg+pcNruTgsfE+LLJMPWYS1RYEkXuvKO0+A/2egrd26NcCuulnN9o3Ti9y
uWZWQGenVpnUJdGlQYQASw84XQI9WFT/3cSNgxp0fNv8mua+F0dzQNGPaMGXODHnytEGyhkRLXC+
6NBjM2E69HfHqGgnL8sBP5nAcxMV9SsEkHJngkK2Z0CpieMUV9bVQoCGIhcFF5819ScQVYosCbrg
qlVo20nKIqhRRs2hWKRiu4ha4g4lIRsh1HidLWvXNCDNaOuEGB1+wWaoQEPXVHNCJvAJdFeiN4Jj
w6XkDNAmeB4gb8ZNg6+EQphaDa4ZDDf6GSZfkrVciiCJ6oGmf9fV0M8Ie9nWw3gHUY6XpZFCNxqs
12qB3tjlzbziBMB4gxcZmMkR3b5PxZG/UWsB0NBCnLxJ6REh5LUI6XIl5PS9r3hOsNtA2teg7W1n
YQhlj1yUNp2gxqS7XVMFYK48hCE39b4CUqCsHSBMQesGiJBZoJvVQrMQ0jkUc6ruuq3u1E6c2uYn
ShhZuqhg3IRPQPRxtupKKerULOPmzDFbhJqapVTIwxYSbYHhUYvRjhe1ruAUT20x196oTTJaHBqk
I/rKtKcoDRYDghvNdSV8yabc6RfyqIXCfSELm7++V44nl7n/pDglmZTBslF/MULZ7RRermXl9qNK
C7jS4WrAyM+8R4xF02fdrFDSE4CDlDtx11vK7TRDXnxpUfH9G+PRKfESCqooMzN3rZKMjRnLWLVq
gqiOODy1ssHrGTynEtUVoL6h5EmBK1DUZIzkyjiWUZzQkp4JniFvuYJ8Q+hWUAC3y139Fl+TQLXf
08KxDwAUH8SysmPoV4C0HVUaRbGN2THoxpEhnCEAdC1B+33MdO2wQNdzk8ktuWrHSbquQwmPkbKT
gl5ewm0VTRPnlj5fWSwnhNEMlVZvzqZB6I0q70V5gkBvUMXg7MnwyJsSp+4GjqVzXwNLKJSYMh6V
VFr1NIIq0ahTx+I8eUS6FTPFri1I85oz58if306YU3wU4naaJ2GtyJmRFpacw9Fo/eAoKtIjY+yr
QCxDcsdeUkhpTVnNGdrKxXRilX1llYPYJmi2BhbB7j3KMCyJNmUbMIJ521wTX+MYXFu1o1GyLy2p
McJiQeuoV8+qm6NR0mkhkQSQkiHbmQns1eUDubZ0x+YYN9r2+ky0IUUvlWk8VCSZbDGPPKkzeB2S
v5hIVPXALgNKRFbyYFSFqrLUAjCka+OLcgWWCEeH9Ct5pTzhf4JIa31kf9hjtTzJmJQGJCR/XhBS
i1QLpXvqXcN0atD1URIv6xPvWlo3CnkTZJSQdGA7Jqe+TKOcYDqXQkE5drmCsoltRaV3edVWEGx0
V37YobvoKIZox0oV5Al2KE8zVYhptEAe7djRbQqNkR5xD3rKaIt3xfi3dsyHaebCGKpBgFoUNU2+
GABhU3U0pVU5VlbCitMRUm9wNMKltsBtIsMMvd9jEEyJqUcLwDR3A2m+6j17Uzi56V+e2vXz9zE8
xpd14G7RphaXRyYfynBTQvA8Eu1K4aCKOBuFzZNDrzCySI1jDgrhHZGN/bToLuGp4Ky7zD8G8x5E
HU9iIkLt1MBgcmgnIolaOctc+2EfBkIpfs+0aHAGncdmomJlTnPZJyv3nm89Mgq5MoGMBVZuSuMn
QSlNNxNVbl5vdZ1Q16ClKGQz2UqK1GRKswyYQAi2BHptG8icfwV1o1MdlBzFhsaxtnIAUGXNO+Pv
noMdIJIg6O2gL3mI5Z5uzTwE03PY4XKXzCS9isKeOFFDIEvXSXPoiEkI8Zpm+GzSZAw07K6LaEgd
pSjfSlLdQr9uRskMiqp5CORWVE7lLYJqCKFK4DZYVOler8XGFYRGsq3MHO0iNzLIrTWQBc1qqkcn
EKfW1QdxgqNWszQESnbOn6IcUnLW0k33oFZe7FnS+pdJRNVWNYt6S4xRtSHxEyESEIQfWqVbnNv5
/LkKb6cC4IPeVGTSWWqeNJ5BUoqOba9oFt+ASmU1XwsqXq7zE8m5l8naHju2xlxbS2NaEFqCNbr6
gMtDMRlZLzwACFB56hfJQV1cmHa8rp61U3tslgnrjF4yJ7WE2UjBbTyh39k07brgYdIodIDdYJou
g5pEV9H1yj79a4h+j/VPxOGA2JVq84xXuc9njD4nQkWofGSJZQWVm0perPh9HicXHNmKW92DkYGy
VLfov7dRIHet7RBAGsgjvvBw2deuruLHOFmC0DwsykQQo9kjILbFw+AgDPrbZROrYQdiRSDQ0DCu
gWHg9LBGYx9CxQ6Hle4U5G/8anxF9mZL7/829jvVTVT3ss0116ShF94AcaYBRj3GpKD2wjgpCFQT
FHqFYQnqxriXtRAUdCEn2bfyDAaih3JhiZAFAh0X44vito7irsbwCtxZuziMm0CW5+axK43an/Os
dNVFT39oXSRtY6uz7gQc4KtW6IrXy4NeO/9ICIINzEC+ATmH03kWM9KZ80RwoaUvdRhC63h2SrOx
sxgd0R0yApfNrWQEkVsHZxbm+F3NgLE3wnEuWtpPgI7U4HgjjXVo5IV4UyOM9yEZJ1eTlWGXEVX3
22KO7Jo6yM6azU+t2ULTvRjnm8qqCO/5SQ2zhxfJEEpuDMowVDxPJwL9Sk08Tgu0PqvKLqpwSwrL
LrWFMwFrZ+fYDOMBTV1PoZWILJIyxTXU2TrTF6AfznFFawHEsRXG4fXaUEkakZCrygRPBqyprp41
aFPouteDHXd85Kzq2i4C0hpPZgOPBJl9N4uxasW5ZmJVgU2dr81n7ckXvIGggRmdqKVt7uGPXBki
xQXn/lqbTwCZsKeo0iqgBKfLhpOSlqTGa9k05vhzTVJyY/W6yXEN9DgymwPYW6QcQbiGpO5ZtqVB
ylHSZQAJRin8JM11+31eSPsjgg5yAhoBkFp0UhyBfRMETpo7aULtc6aYbgz2K+AOw0FFUgAwFMZj
5EvWFgSAXA9CVX42g/JaND2ShwcZLD/FnLoTtCwgoOy3UxXEmnEHne3g8ndYWWUJCW3cb8i90gan
07muu8LQs5jmXidI08f9DEbqsjrMBtnHabNHTzmv0XnlUJ5YpKt/FJN2i0T0QW2QDRWeIMZrt8ld
RXgEB7xhMS5pkrMyCSsMK05wV+b5qxpPxE7kz70Jgoym4BpcuWhQfkHuGgE3IDBsHWZUIpCpagWg
23M8eVVvDVdKLQu3OtDdThXXPHXdtVlExhowCZrsPYNyF4WcqA31ucUs3AC899iYOIpNAtn2yxtk
1RAq5QY46MEKx+7RCEPRhh6GZGHI7tDlWe/nUChLW1WXinMgVg4+Ukr0QJjo7MGNfbo1lAT5HYix
QylUDFu7rwC/KGDpfUD/90SYuP33/+D3L2U1NzGJOua3/76OXxoQX/7o/of+tT/+2Olf+vdN9Vbc
d83bW3f9XLF/8uQv4vN/t+8+d88nv/GKDrxWt/1bM9+9tX3WvRshbyX9k3/2h/94e/+Uh7l6+9dv
LyVE3+mnkbgsfvv9R9vXf/2GpqGjtaWf//sPD885/t6mLMg/9vRf/3X3/7z/c/Y3357bDh8iqf8E
2xiUFsBihPoPjVPHt58/Uf6JiimgMjTnZyGa+u0fkBnvon/9Jsv/1MDKiTYUEWUHPMfg6VAu/f1H
lIgIvUyIRKiAg/Tb/87Ap5++8OfiYEZ+//0/ij7/VMZF1/7rt9MdItBSDYrdgJid7gyRRPkYNYO4
z+ERM6JB7fvpaC5WPvl0n398MrPnhhkN9LU8insJqb1FF+70VPXmMdxc/nimXv/x+dRxHLm7wUAa
IwVbzZ4898Azvo6g6fnWf26+a9dibKfgvcWADEd84ilUnt5vHwYZ12eKFSR9ol7c12Tx6mZxdOtV
tRCD5beLcCWAXjQe3i4P7lerQv//o7FBOaKWwwWmBHLo2k+GynM+p171YwzMrVQiDy/HcHv7rm/d
UWhsS7sNB8kW8ml7+aszweuHCXo3H333WDEHYazx3fPH6aq7wUsLibPmSVXs9FO2qb7pUJ4vHen1
sjmmIPJhjolphCQGzTIE+PZ6n1+lix4MsbUbgVPX0uGmx4NZmwCEmsgGI/9KgFSCTtGVnLR3RdxD
tF7dJm1+n6D1t+pENH6gr2asOFv09M78+GoMer6sNHMwSlHcT1ryZQ5FiE1BYgWNsKpeBTMxOWZ+
sVnYVA3IsqQuLDHhUfRNBftswVnJX30u4xpIITRt1sI1hACUR8OPqX28vGa/mBeV8QwETW+dLuIL
973iJ2LpKN1TiXajzBKDKOE0nxi/2Ooq4x9IV8pGmS3iXlPeTGW57jrZFju0E6bXZpTgFjSMXToL
ntGPjjUq4PzKdqWo+UTqP+cp5B1TC+hNUFzPohshFE+XdtsXlS8Yy41R63YyQtOuH4KcCF6sFtdJ
OLqmmRI7HJvNJFrOIGeeJd6Bkxj7LLOnKrlqTM1WBiC9m8dpfjKF2OuycVemn9v2WwUGHG2IDrNY
3PRCaScUGRYaLmKRwzihI76QHaVXvCkcAgmskkbaBGVXO3O4HxUhaDGPvVReZ9JeNW6WGE0o9ddS
Fu2piYMkfsmTHJRXhgu2RbuTvy/WUwJwZKc0nNf6L9w9y9xejIkWmUsi7tPlM/ROlvCq4QGImb7Z
Pw6SyrjDJBmavM9wkPQafaBArVtD9ENqofZqvGlD59R9aU81jnbf2rEKtVQ58is0CUAoYhunqBrk
z5oy24lBrrqqtjVN3RSpvO+NZG/myl04yd+I1LhzP3iXd/gvrgqVcbNFS+q+arDDhwFCH8MuL3Nb
T0SIvxCnbL4si2mnqsEJKN8P+ser52N6GI+LYzotktCJe8UMn+ZE8iMEeULyLRQVe7GE7Zy9SQnk
jXvtZm7Gw5ADXZNrW6IbeyXu3BAx+9ARyEyJT0JZfKut1558TkjpALMWLOHgK/38FWKLzhBDbEI2
nSTZWQrS0epXtQQ2qOu3KTZ4mLeOBHRzM6A3SUcPfvxAUgjh5GiwnpCW0E2HiPej9Biai5sATwTq
ejvveExWv3JXzEUQCmY/9igG72XAiHRw1HVpcHk13/NoaxPMOnIJsnO5IIl7oN2c2ewdBSGNpb4K
ydfScpOqcobxXq3vuvlAki9Suxt74llCaMv97DQRnn/my5JGbt4lTl+P0FO9TcBdWS6SW8hIoF/+
mr+YALb4CKJ8pQbiad4jbN4QtbtOhJfLn/wLh60wN4EVJ30ImSOcv3xnlgCoGdcpeGJKc6foMYdy
5Bf+Q2EuhWokSWyNuG064SaOX9XwBgg8zsz8KlZk9ZTTKh/SdsbeaPxiO2yVTXKjflLuancBd3kR
xP781PLuHYQ5K3vljEchq4qkkmAqFUQnEVp7gPiXLqLe/P85u67lxpEl+0WIgDevVTAkQSfK6wUh
tdTwruDx9Xug3Z2rxhDEbsfcmYnbEQMQZbKyMo+pRrBt/i7aSrOIqCZZ1QoV3lL3zzL3xTUXxLLb
kz3rv/4TTub1qVzt1DH3BySfbrcDX9ss7IlKGTohhTiKPYnspTaMy1e6hdNV5uqIzcJXaQCdyrc9
vkWELprMOZkHas2QmEx9gpnrgXmo2cdvLH+Rerv1gU5MjIMXP4VxTfvQoyFXmZM+TdOWtPEqRyxF
K2kVV1E9muiaBYdd28vETT4apPM0GuaQ0azPetqc5PSBjzJSpe8VX5p6ulfHikicZoXYvzD4hiXe
pCh0e2BnKhT/GdhZhOJarU8HT+PdaO8dJjnX6B4vT2VSIz1Gwwq0m7N83+3VTRIDB7HXuE2ZbyrP
hOAfeGhr5Dpx2rbXlugsnKnFULEwTDHgpu4k5/RigC8bu+lG2vRu7/qwRK6cyA6gPNjZoi3uu1Og
UQGi0nf8Bn06+/Z4LCRo88pOEXhJimbbiKsn/Oe62G7b1hWKDz5R6e03LETE7wH4cRUp63HkRC/G
MRw4Wrpt/fvbz12Ih+IsVjVpGBUJRKPdOBSxXMxAeZEBCRJ1lDdBTbj9kqUfP8tfZRl+AWHkjW4C
x7jKZdBNuP3gpWg4bxcVESs6MUW+UJiVFR/9DRSUTQ66VbClcybfmNj0V+Z4Iap/U+F/zMDEXNOA
6RtdtSrsLNNMMdZcUX68/SXfCeCVlfy90348HoKZrJJCjBGkWnKiwv+KQLgA7FeoZ7rert8Ldviu
3QciqfeFHVshdFHZ5jw5eCo7qMJZ/jZ5Un9pu8xSwFGUduXeuNN25YNq1zRZNUtbGoVZhPNjHspt
sTHiJhWTpsQF0AO7v1sD3S4tx1lcgZGSLzPI+bvArBAtfuj5sxJ2RCohr9F9rgz19Zjxff3+MdLh
IKWN1uMdRfvScSnx1XBtOS7E/+/+7c9H5wlrhgZxgJnxsd42hxInDbpaFx2nzNqxvFSW+MbB/3hL
MLZprad4S22WRAQTzDhepgOtMeFHaXP7Vd+ihX0758QUNa51JWBRODzVu+Rc7gy7B90uxMoarepU
P64JESy9aBYgeoP5PUvwRWqJyrtxrtT/F7vnn3PqO278GCpOLAqlmR7s+6e02/nVoUgvt5fR0hn4
PT0/np00Q9i1HUZHdYCidnInOCXQSTZsb8tcwYngqhtYyQHXXrt2Yjs4dO5fz4yEtf3j3aIBQ4Zo
WgLinerwh8pR3Ba62v0ufuAQAbLH/vX2Vy4utvmGT0fDrwt8JTSE9u2DYadW6hiUt+tj4OK2ZK/J
JnxvkisRcI5+gvdKxcoSb+ptze4OKp3kKNjecxoHyj5WvJWc+NxexsdgtzaOS+tulj7EJfJ0VuGV
qX/XS29l93V71Bai5JzKXcdF6IGwgY2T7OQO3LvilPirmKppkq8MFD+7w/B9V8pJjqNicDqgpYv7
6tE/AH26l+3sDkWBVf/ohWjMz5KDxA9GL2nl0UXVDDpq3cV7MtzyUd9mm/53dgTnNP0lHNgBMu8r
y22h2sDPAkEQdkOm1Ri4vExgLhFZ/DgS6NcSplS09yqaVCPtM20lYC/M/xz/6deBF0Y5Xqfyp7Z/
ioO1c2wGPvsn8Exdl58btGirsgUgH/dsUpsp+ezgfwZje1KSDwF4nYp8oW6CXKXHPzPy3JIaf+km
uB9WQfAXTZzAqsDo/UygHCaRNVjoDGjznx82ixxpEMb4nzS60j0ItuM23+F+ACZx9aK+tJfiUVy5
Cy0Fjrn4RMMVUVPKeFG36+3hEN2zmjA33gs7dZM96peEps+3d5u4cOzOwQDSKJScFCMalhbbZmdp
fyp32iay1bNyqTCiGkRlIqi+hffRHXTxHtfkzpeuH3NRma5OhQbQ1959cgc6WQg+PaWY5rfUgoa7
HdgpNayQwmqBNObrI/o4NMEPWA0EU5j6VyAA52XaRT9OAR2641A6xBCPxjunofSVj3YNPfU+CU3A
fbnQkXmgcevz7XG+GtXwulnciQWwrFqmYbcobjpsvf4sZB9/9+hZpEnLrtDqApEmgp3B6EE2cXCz
QllJ3Wfwq/9Z9Pjls7ASp56R8D5yd1Hn6cfHiE3X07JoJw16aw11eDWYTAykP2cjAg2iyDTMRu7b
vWqK8vb22Cw9dxZK6kwtM6/XRxfwKsK4fRi8/d2DZ6FgkODHgEwSDy7OGVS66pWyy9I6maUMTGrS
SAswmVngJk1AOJBZ4Ltx+0cvPXx2Q2CyX0nGFL+A1yVi6qOSe5fHa/Ci60kIJnGWEfBQsvD1KeVN
vXYXKSoNjIRy6aapAfKJBctQHg3fIErqE1nAVoYkhi9cEsHpuW3iQ9/NCJ1G2IWhv3JEXT0RIbE2
2+NhE+acxPCDGuPc5L+9NCZFIG4GPyVdltGcf66l1cNh6WWzHd7moVw0aTK4CkmFHRe+SbVBRv29
hmKWAB7N6AB+niAbGHA9y4Sd5OgA9ofmX02tPgsCfQuP6gLSSG6Y7rzkw29eGPf5d4+eBYC6QnO1
mZYkGHnUq1M7TS4hJ67M0fUDCJM02/qJpkqsYmLvigyrpYXDTBtY+VCQGlibUlBAvhgIQHSWxD+L
Q+PyDFwP37cgGW12sk/qArYYItTdhPCYZ5yZQNYIjmtbOZBWxnYKFleOCn368x9HxagKlZp22OsB
j65RtO2HtVRnacvoszDSj1qZ8AyPzq3ChHz4UbbYvbapDrGTEAf22nsBJ3BqFodwJZ5Ps3btY2YB
Rh5zr2ri6Y3DSR0eIk5BwWSj1Guf9F39uvaCWZApIzZk6hQZO6z1UL5Tqtzs2SZSc8rpHuGCyjGk
+IPLItIKI2yRf2fag9DZApr0YWqYdfeut/I29o9hfIAJriXWtRnLgVOq9bbktUPQfjB5Jf1ZGo1Z
yGJ8BHmvLh3cQSlIPj5k6ScUnagsrAkrL6wdbRaC0LNsykriB1fgGSQr3rluBbZ6vT4P5fJZvEkU
pQhCPhvchqI1Z/d7mYI0ZE5uCp3JrOe9RJnT/N2xNFcdHYU89ocCtWKtBY+m/QzqJ69ZY3EuhYDv
3v2PDRYmRQ+2JmahtBpL3hVbtvUmPus53oSWbpZ79UV/MXbNdrQ88r7OsF6anFnokQRlZKwRRpcX
RRrpCtXFVR2Rablf2QbaLGiUSQrxgTLH9ACMH8KOSbMUxyPHwlk1iVt6xSx4GK3MVSpcwzBsvck/
io9od1u8Wd0Lj4Z5O/YvZX/aLFxwgEMMANdO7xhN7rm6Q+CFiNv4OK6/Y1qx14ZqFjGMCO6Ocen1
bjuJSzoifIR5tAJSjoDQQMX2TobwCmSe7cZVI2ZlYm6L9XmNjbqQFM1Zr4VS+DWrgVhoEaS41zar
LZ2Nm5XxW1hic3hnExWhEnQ9AozT270pwbLcwyy11u49Nhuypsh0/WqKcs8sGrQD7gB5hvdM0eDE
/bderpNBVIKhfr36moVb09xOoPdqH0ti+hyameC1OhpleAM0cq3bA7YwGxMG8udZ2/FcWDAZ6y0L
zr0ivpXqu9dWL7cffh0igVGabXimSv+z4b0qp6X+ypXxPvTvhK4ifuXf5SVQpiX12REnFGmMyAr0
ry6GwTzIBx7Inwa45b4AjM9DBIY52FCh+FD0d6PxqCUdqYUH6HoQBviJxoduH/UwsfNJqmdbVJxO
frhV9U0j7pJg2FQ+d+CYZw+aBlhAQD0ZCc+4G1pYdFaPKQ4LD6ppFX/H+JWPn0m9/HORU2cRqVa0
lOltNy2RwWF2bfIUwAsrd9BZNEsz3uowv5oYymt+e98MzysbW50FKA10q3LwefQS5XSnavd+APqg
0thJ8yv3SjsNEkCd3vzVBv/SZpsFq6Dnay8rUcvQOSvLNvKwIjQyY+r+Z+hmESoOOz6TDQ6FH+jI
SXZFJRfSYztAyExYJFDZTXFT297dXqWLEzVLSmAJEvuegrflVmkNVKS4dOeOduFfPXu/B5yEdJvg
UH7cft3CjlNmGQqsEIUhmZZFJjCiDvi2HM3veA2WtHS4z6HFcAn2IfCLr2EmTJ+gKgSF65O+lc+p
A8VMy4B2ik8lK7WTg34JvpDR5yvBd7r7XFl+c7i7KheZKrKxdwXgOmXIWaI5Rjv2kAi/Fc8gt4dv
abaUWcQyklrCrQUV5WmuWlOGdLlkxhuYSlg1JJtK+Fj0TuQWqxrJSxM2C2IlrOpbJmNAhfGsAajA
lxI1IOi/8j0LKbEyCxMxgE2pGuN71Lve7PeoBn4Up3bzqzGbbXUe7vtDBqv42y/7Bqpcm6JZhPCS
AvjSuhlcLXpPwnyvyjsJGlDe8KCrj2Mu20YKFyfWkMiAuletHko9pqWibsMgANMMfY20cdIgdstB
wKId7LqHa4eR3onAgafsV5AkJM+++n6jZEdNtASvIGOmmm3NU70aTTlaU9uDwcDCcptFH7kVWqgU
obqSVqo5+h1UyWIzLHizTd4iT6BV+dmIvgMleaoNiS16jARJRT1jPwxgMTf5Nh+AxJY+YjHcBjCG
lgpm5zmSO+G9Ykc/bmgPP3R+pKmmWHXUkV7dNlA867LICVhNGzy5bB9K/mzEiaWU9zy0+v3kU2pD
wjr+0g+CLYCX7QsFiRPB5lMIbQHrr3KqXXoiUPkt5cPyDG1CAh67WcWvXeiKfgPFDKjSfcb9YMZQ
JVO6U+E9c8m5xehWuDnmsPhUa5Xo2avA9bSo91m2qxKBiHFO2navhABh1pckKUgjhTTQAH8sdSr5
AEskj6Ny1nLUSHT/GLWo80LZNgtO3qDT1JetmFeOjf4U+kesSSKMsVXBiERqtnKVgQsYQhah3uiR
SnuVs0ZfpEUZmVqO6rHw1Ab6GVwKmgja392DlNlBMAaqEJZTKUCv9q12COuXSl6JVgv1I2UW9QHI
L5UhRbSCIQ6JwZJXC+j/F4e88+jAAjMo0l2n/2W9aI4W96Q4Bwlj6N0se02jg5IOROteb+/qhQgi
63/mcLoQFmObY1N7IMT6OW/q+cPASqp20UqQWnrDrNpVNS0fN9OZUo2nqnxT420XvidrRYGZQ8M/
x/0cMy5mNQeiEUKgggbUQAeKviAp0XGKbJj0UMUSnA66Czy6EaGZ0Q4dpmw1x146MOcQaiEJEyku
8PZgDxcr3IinawNHOfRDDKuAk4HivA7w7UJPZLoKcytLe/GrZ4G/k8QGXE7U+RBnTBDV3fISbmBG
QX5pVNxOXuN4o0cRd2EkmpviZl3JZuGk/hdQuiiYkDF/cFFpNHsjNVUQnQc+pVl/iYY0XFk2SyH6
G3v4o9DAuKaVUVwCUKh+6fxXvjx7YEii0YP0QCFMAFUoeQrXVDcXDmp5FixyNW5Q5UKFJs0crRnN
Ss5tIP/W0sSlQZsFjGYo80wOqsE1NqIzuUAksJVVjtmm2Ph7yRHtyPKO8bP0cHtXT7v3ylE9xxUL
cSINkKbsXbg1HcGO39QhrgvA7HlxtQkknw58sjJPM2eofzbgHGms5mHdJiLCrCbtdZx7nCHQkT9n
JUfFsbYL46Pr9nroQ5T/xOO0wlkHaDKorkAjhyFVBjsWApJ1hc13hqW0KU6hT631DpNnQCbXDsPh
C0EoEx4sVhLvu6xayWiukxREUH7/DH692meSDqyqq6m/oK5Dqt6nVSpCOE+H9veH3uDE7zQSFQFt
Ye2antTik9N92muwfE/BTRljoONKF2VJOOX1ZtFYaRNCif2+T44qvAhBKbk9oQu3pTkauu85nRk1
GnsygH5QF11FDk/J27WVMktQR9nzc+Ro0/1F3Hk7hBBrcq5rTAmY4YLKK13yhQNzDn4GKFJPtA7V
u6J4yPV9z1t6SMPR7oVNHm+9fPt3wzRLUUPFD4JewVqEdF3JBNIgw7n95KXsV5pljH7OQtZx+AKN
e1PZuwaXN3DxmPGW5FstvxNru/JAxdR+6d7TIMZW7YdOHrW7DJSLPkyPWVsdAwFtEC2gEagW0Od5
kbl3r1IpqO9W5HnU0JNTntoKrLwhKUdlcRdET5EykAa51e3PWFpHszBXy1rvDRw/ugaPoolnow9z
+8HXCRfYS7MI5yX/Oz6FyTuoV+D6GO9qVzj2Fygcjsd2h1zYDHAMZ4585AD/lE7M1i1jZeoXAvgc
mqwHQsQ1U7bXJL+9qjO9Yus359sftzBqc1CyV4PrG5RTiNN/ZfmZW0u+hO/S7JXtN4cljzUfNKOB
Cz0TRCKynPjsEndvqXAKErjfgp8/5h8Zsxt/A2GGpHi7g0Q+v5P0xyHbNeExKZ4EmH1B1KQRIxoZ
pMW/tJGH2gpPdI76w++kayDW9A6/OgqSE8Cmr31N+YxRJXaq0ol8WKgaOamNnIY6DLtU2sBh4Hfe
uiF7gM01kTzoqxdEr5JDP3x53F43dgG7ExQ0YkyhQD7qFtmBHw+J4tbDV802hWwL3Ksa34fjmasg
Z8O6l1IPt36cPxlCeeb8+NTJgaWkMVVVwxbqfdpuNC2+U5C6VNEOamDiA1Nfh+4URc8DFJ1BIIvu
Ff2tZnsGRbL2mX9AQMFNh1EoNNv6gDqtUYBMsNUDYBOxQetL6Of48UelP4yRKwP23dtBc1IrM1UP
Ua/SWoKlqmyQqgWTyqMVCvL+R6FkJACvNKwfutqVBdKVVlicMYhDsS+7y9jgcu2f+ex+zPalt+W5
Y5xt/HRflKehvA/LbZLs1YAzOxV2CbrdR1sRpdfIigD5NLpTLPpkZI+x7BbSZ4abcRLtx+y+a0uz
LEx5YiRWn4FuxTBEkXWq9NpRi4SXQcjeAvU5wLWv4u7w/fKat9J1bLlozLFokZjwUll0SNB3FaQk
cUffJaf+GdpgDvDVVu3IG2XtMrDURJ0j0aqhj8ZwnNr8FO0jvCy51z6ar/FZNY1DfO4d3Q120Zv0
GjhrerkLuRc/7eofiWTQSpFQCxJSuxgcjRJV3wF3Yc0P0fHU4aAWfN6OEgsRiJ8dPn4nDY1eB2jr
G53ZDBmVw49Mf7r98MVZmp0/eTUqfKFhllq73Q7HfJfuemSPhiPRyNU3wyY8Bc7td12He2FFzE4J
Lvf8MdfxLp5OBp/cc+cA5QXvyQB+YvDgoABFEIE+pnZmqZvQDO3UzCz8jQsHZ97+EUujOTtPeklq
/FFrUTkrXpkMf6BeIv7q/WkatWtxd7qs/lgTrS91Zc7jNA/2PRwMobuEZg+WIP1irnFBGgrFPolC
2BjECt0Kn5t0JV1eOkqmz/3xYjlFwSvv8eJO3MXGYfRXKhJLrfw5baMEkTTwgx7rAxRFA2lyGJFM
HmHkkhIJSWk3PHTjJirvhZEcpHHPaa+c8ksYgcbkt0H+5KPKyvPsGGQg2mlviVA9QcmacgxKcrkj
S2wlkVoagNku8fi6K0IB4Lq0b4ni27y/UslYevBsg5RjKEURaLXuwBlQ+UuhcbgGQLyuWACflNmG
CEspblhVjy63UYgCLkJFPibMI2CsbghcK0Odf7KR6sjnKkx8oW4yp2/oapbJWoESJSjfpvEitOS/
03PZbOxyr+10uzplu7Ua03fB58qO+A7YPxZmnMCJ8Rtj6QOJjJVk5d0b1FtDA/MPh98i+yjkc2gU
hMUnjAdKf6WZe+ccNVO1CEka/Pb4w9DHwICDtT6ieTT8KoZjH6F11BFNDeDTfF8UB646GmJAhzG3
Q7Dt2yQ2h2Tcjyzd8mIAGdxj3HNU5kWnkz8a/iOozqMMMShX80+KdAxCpBlr0hoLS2ZOMDFUbhBS
b8LTlhc5cFEwXNnl1zkTojFnlERtL8Syj1U+LZeJvJKZsRWZOSo0HkQMJ6QsdCWc1ilosPMoRJzJ
qh7o9dD23Rf7MZHQwZa4dLrRjfyvPDirubCycxeKCnOOyaAnBddw3uBKvwblucmponcOzApLxdZW
Qf8LYV+YpurHr8+a3ue7akAyoiMnHZD/Zs8tIsXtQ2WpAfTdkv/x+CALJD5Q5B5U35KwQHPlTgup
VgSmj5eU+heq0RChrXHnYgVVmETSODG1CNo0jMvPdSGSwefeGgiVEQ/6A7d/1tLIzkLXCKJZCtbj
4OoadNA18JyfhRHXFySNUbGN72+/ZeYs9k+l5hs38uPj/c6LZUXAsc5AN5Hs+sROoVOTcqvazSld
YSItoRu+63k/36KLYSExvAWWGdtyN/XWkGajt4ZCpM1tV5OUKRG4ErDm3BPoxY5DFCOTlF6qo+YK
Gwl/+3fJKf2KjukZif6mP/Cb4qBtDXNNInQxDZum8MfX5VKqllyOryuteq/ZE/Ot3cQgCslEoOIm
2cH+3bNuT9h38fHaJ87qUy0fNUXQ4BNV9um1BTVUqPfKUEnax1pLVOPVyLdGhFI3am1ycKcHqqnG
X3p/UdDkGUvgEnjeVli29/tHUd1JPugm/SGH+Y5RDU6iv8gwIIM2CseVqCqFVpcd6+x5FI9jfg40
S4Z6iuAM4GBX8UPUvQ/5GtTmeuD9l9e3lIuFyvsN+id1eggkA+qGaxzc6wFEn4P3FTQXDUVE3qhK
r9kIFgSIO/paA3khrkMW7M/pl5RM1qvp6VNc7+3RhtQvEUhsIVOygK8BWKiD5/XU92ffvYZktZW8
NGazlFUsZL8uwynBK2O07ULKtGBloS2EReC+//ys0MuVvhO/I0MJRVreCmi/0U0dnYTK1MlRQWLP
6Joq1/ULmW7MYrzGI1HTcuCGartFLzGDNjI6xcIacn5poGYZZm8MCa82+Ji0+Wj14+CvIUuWfvc8
THOMGaXY4NKwhQwlzHqBfHUSt6Wo5pHfaLsePEtfpVksTsos6dTHHtVvPp5eV+yVFzCjzUkoGERb
+JpVWwZ/M95GERr9rNvxZgFAqM9JAYMGmQEJuuwTyYc8+ATIHEz7Y7cOfbsetP/lox42CuNHFW94
euPIqSf7gkTk9+2ff73GDK3vPxdxBwW/MZHxbB49QJ98vR4f19BR34CKf0difQ7Z96qM0wsoW7id
AuugaKgIdCbfdaGhcB17kptDFd7h/mXpeUfzwiNZBSyQ6hFdPxeQESSVmjtDdBdED5wO7ar0YARv
/fDel2ZaDq4KBL3Sp1YxGCNMyzirEBCt5XanpMBj52MNxeswyGncgQOd38M3atPkwkaNYEYfj7bU
1ac2saFTsYEbEJT7BokwtdmqPmqgKQp4GYpXo+QEsWj3gfIAn3skpV6mbnJpbYS+E7RrIzQLT0JT
9WnUYfRf3j4efOvreb8LyP3/QRt82r7XXjCLUTkUyaXACLF0Xt5CcnEcZ//4+/P20rmegEE7/8+l
I1eFUTZtAGjLaJiDcdKSl7ILrCD5kLPPcXRuv2UhfswJBErtSSUE1CfGV+UUY2bnHIAjEbpy6iUZ
Xm6/ZCH/0vVZlAoBLJX7CBPhomZKKjJirEaEqF1GV0ZrAc7+b1F9wVPleAJ+5gpPfS+11XDbgqOf
mJwlRBtFLQjPINuGHBuuGN8R6u9uN7Aa+XOmuAq68TLPoZEq1ZZvXIpIXbkbLCQOc/R/2XSs50F2
d2PvXu91IisVSaCotTIt0/BfWb5zCgCAe2IvNPjhquD4NqAjWn4K7sMHcTyqg/07NZy/q5xBsfrP
IRK1cQj83gfHUHvrM9R8FCRxvbdWwfruqFz7ktlOT72y6jL4WKGF09qiE2zxz6kySGTAHztoeUAs
D3dcuLHuGNjskMezUaMk77Fd4Bu9lQFdiPbaLBxwQ97HnIeOuqfDL3zgzRD2YD3YakCOdVh8qhrZ
FawCVqZvaXXMIoTf5KPaQrDdFaWd2A0kkQKicY8cp9ERFLU0ZaRMMkcp4Mk4iR7XvMl7Lc2iJzhh
rPyGhQioTX/+4+4hqXnXVXBFgB7Gy8fp4XJ+1cnj/cqm/la7ujats7jBor5PjQIxsMjgkO6jICE8
BVJ0lLIX3vjq84HGdQW2TUAzWYGqM3bH6JE+OXGKSHR5NwadadTQiwV7UxKeZL0Ht27Ldb+y6BL3
7asReCQ2VNcT2o+ufY+re2AReBCzw86qx5ZEjb5yBf3uiv/7U6Ce/udABQDye15hdG4kPUkcVAKB
N/B0GIrrn63GQSNqwyD6KPQCybBCDADSariEiTX6R8auiFXSpO+RKAOJEFW2Bj0NoRDRmok2UY62
BTpKaBqV2UgHkPTrondUCAMWUkEM794YUNXknKTjTLUWqBCukVSuH1FQJP7zm0pYN0cSTDDdiGdo
TgE8gYOjyM6cPhIVZOJYG1dk3aYlfWX05nkUzsJMNBq8SWZPSQAOf5RZf7mCZyltlEpDJikMd3bh
rIj3UfkqepXJoLHaDdGBBV8cO6SVQFnrNNI2FC+337tw8Gqz9RAFCjQKIlyd0uDQoO+jIDIV94nh
dvoq22Jhc87JIwOcN2rsUMiuEWb25ki+vn4hu328v7v9DddnBaYaf84/Y1GVJJLeu5HhoQZ1qbmV
zv1CSw7+v38+OffHUPO6718+5f2RiSQTWQNuGqhYqiSzEnLE5c8a3L+SmBLhCfHnG0toakfA0KBT
1iWEz977/jH/K0kSPHt2Lhh+ExaZNN2alEskPUb9o1o6t6dg4QyYkzKqIuajOhkhsiOcxLExde0C
9fy16L6wSOcEjCpl3aCIOLZRQke5OLLHjT7h7p1fr4+BxW39E3deqywtfck81qcDK1oBE1C3Oyl6
qJNtKT7eHqSFChnckf+cXBYmrIaQM3olIQeXV2nyByYS/8QgOjJmLWVNT6QQul+hbOvCp1HKNM3y
ndg2h1wYV7KDpd0y3/G6L9SRiqs6r79w+VO65mC28Nw5ASPkQ8HwBXycWDxl0jZIN7dHTdQXwGj6
nHshd3IGt48M0BzsP5hHpg6kDJvY4vYCpHJj0r/6l7K2S+UoezRrSQH7YVwse1J1RIVLeGX7+lmK
TBE4tmDDBXQMLbkxE+k9L51kH27y7gA/YXiHaOA6GE6jUy+ite/EoQ2Lr1bGH+LaSIAHEX4pPvXy
TRRZTUA1lXLBJxPc2vsMWsJ96JFbRXC3JOJjJJJAtI1hnxoPEcRVfsMdRNGgamEBxBTERLyLPpn8
mFuss/pTJ7wUqC7h0lM76u8SGDng/6D4qGyl6BTBNBMqhqlOKi4kdQXv7GNX7xOdthy+jpRIEWCv
B5D6OVKA6QVGQtj65745Zx4pmiMqiKzYJXCAkZgz5o3DjXYZiZvyQWKmcedL/EbuIVcm5Pv2afit
Sa2t/QbEUHypjc7mfqFHWgz7RL2ofobtgJySKuOwFdgvzWiJlO8L6LPle+13W1pl5CTRLjpPftAp
nDDNcatdoBxUlmdF/cXjP0tFi0GnF1qyDyVsYiDVx130THIy5b04i3eNE5UWNgR7iPINslZVASCf
jiIZYeqHZKV6kyI7xo0KSUVpiXiyet9Unzr00WEADaVp4GoAviWAnqQX/LDuiA5MgH51QtsHqJj2
YCJAxrgCZHyb+pbYkTSBgvBX1xmmob302JaxuIeDDhkVR/gdFzsfKDzoz9nKp5BDa4KKH5XN7+WY
aneRRrONsRdKYmRWB51J8TBq1G/vuvIt7qB5sR+Cu7ZyWL3hGDQ7SSKaZWaGo8W4TXdXDSS9+HZb
v8AHKQkcKDsErz7IAHBHDcwxN7tL5hrPpX6KBDr9gtLJUkt+6d/agDLO6s5KfdShiQxug1hirW+S
ztSyrWCYmnwC2lRSrFI2lWcvgOR3eZRhc5naGtyNPkKw2kdrwCU13nQXIyCiAA0xlEjEdqv3du1R
qHl2pckdE0ClDdoltM63ar/pjY1fPWVYQfGuwkdfgD+t2C8vNZsY/nfU2NcwtMw/43w38KTZhUC3
m0P2FE8+tkgAnzzvAOfcPDvo8qkot6MHB7jorkLdRTcjqNinJIqdLN8HsQkt/1Z/QvFIeUbZPnhR
oW5XOkNqRr8qLH6fcuAJjxaapl2O/xCbhwjeyb9jDQ0qsygPQwkQi9lj5SgXQyNG7QBMhP/L+RfF
BgopSKkQOYVg+r4NvWz1PXmJIXKrbbvJUWcj/s4h/3FOYVanxxgN4j8bH+if+4xqCgW5zDPu1dHq
W2wnTMJeqR6qxMJyFaHw9Jl3Ww9znRDjZZS2ZUn45sCmH0zxguClFT6LajP2jvfEQpsbMPyVsEu/
kq0WOrxG0SKKPydK53CHqSi9L+wWpXZqmZYSBGbuOZifNyYTHsNhV8UO4pO30YMvFcrUefDZQ2O1
gtqEQkK0kkNbzBtSYK+FtAPsKrA5/ihXbxnA/w2sSA++6EDJAAJCevVfnJ3HcuNaE6SfCBHwZguA
IOhFeWmDkIX3Hk8/Hztm0cH/qjUxi47u21dNEMA5daqysjLXde7UjMdYdDGP9eAgE8EaGvtT1ToC
Azn8jGQjbhJ4bX8h85dwSW05vrgVbpZl0w44O7qmhB9dsp/kM9qNmrAp87NiooV2asddmayGZJOe
w4/EdEwAQsVWFaLAWtvjCcnXqPptErpKs9EI9tlmAGrdmYpj0mGvHVmBLs1gj63N/pwc1XSd6J9B
NVPe7gZYo8zvgDTXTw0qmgSC9jlT3P5hyolAjhHAPkLx0VcMpL89EUUo09bf0LEn0Ihf+uxIu6Sx
L//uafjsH3NIvwsS+Cu+l3USD1Z2qKXV0jnF/GgoPvNOybuxC9dA0IPXKRARbYKeUDyISHZ+q4bb
nHrITo2d+6pgDx+jsYpGp2Heodymb9GpZGWnvgUjYHLGblWkW9VY58l6bk5LgtHnaxbYXWFjrrT4
gezMDzXD5OOd0dzm0zYWkF3/0lOqqi6zzfmmth4GpgGUXXor7DEhuEc4xuEHU90xLqckKez8nFOg
ydXbku0rDYrBvmlW2q15Hp6iz1ne1ZPffC69wz5Hgs0dU90VwsqeZ80pOpDYijWuNLYapYxgIQXZ
9K5oKM6okcCw9zuLnqlFeBG1VXw5GtrGlhQEj8PCazNeJl8064mCerPOoPH1MfFCnmxZ3jVNag/p
l1HHR5W2Wkwqr+nnBXl8dQgcPdM5g9+yaa12sdv1mg+N4JTPbiu6Nd2GVaLe1fqxiz/i9HFI9lqI
o9xd2O3j4Bzk654BKyNYzf2xLB+q9Cib6zzDwHVbDvcc96ul9gbRbayV02vHQTjkc++EId+VENFa
e3Xp3MU61hlKLpyJzFZPF2vy4tuUXxbpXQ5eTHM9BC9z8CL13xn/z5DWYl+u4nLYztlNGqxyYx8Z
HypTDdW2lGFIh5/kJJHYuwHfTTZJ+qxVHp5KpoinGJk4tpUiHgOK8azMXcl8oOXhhULtpxzARvDV
wiyZENLFyjQz75fgkMrVIZoRk0uhbaXFZulvRUXlm47rZSrXFkKNwzpDX6NYd1XmlOq4UVXOkfe5
xEzAqr2lr+4aNkZRUOlM76PQboDmcDc75Rz4QruVatEXp26NiMamLeBNWbkzmtp6EhtnzvRN038F
3DtTsrYRnzLF2knD2NkGahSZITl9T9xVNfwxdLsR75UgtTtBsQNB31vxjaaeDPEmk4g3HAKGYCKp
kjtRrB4qUzhFreCbHfMG830ABpklnEHdXmMdjJnkCtOmESQnSrgRNGnz6rOZUtKAbE2PyDEX08Ut
CpwfRTZO3DBQ3ZDEu9AYThNGW4Jp2mSFJ/WnYYQfBWrB/I5fpR+ZpDpqom/rBgyvNu2x4VUFuVMq
r7EANzgrbaMf7FzubTPkmNVqR2n2Kfds5W9q8V2Uozv08towWTGLsiviPwCZkcmrdiAdJTHR+3ul
jX2rf426k1XskqKz1VxykukuTMy3Oq8YfZRso0rczExWcmN6VfqYyqUb92dRrZ9iY3ibLYPlIxym
KpQh0pro2RLfOACCpvcTMXPiUHqRC4VOdvgYKni3Tdx+f1CYNYxCYV3lgRdFbLbUDsPUS4HfocY0
CxJy3HlfF049RduSfyh3jaPW0VpvgpUQPpV5vR+SVZoel/ZeEV6L6DymbF4mMps8p3HDuSltccc9
tdZmks0TrZUVIji8x8eKBZw1D3L0FHHPw/igtzi0ByilhK2r6c8Rm1SOipXFXLA+CHagVO5SSLCx
03XEhwcqB6q4FpX10h5lgfm2y19ID8YfyETyU9N0KqYvQwsQLSwfYuW1aBD8R8RERKJI+EaQxy7r
syScjOm1rz47bRt1fp83m647V+FHhbdPkNyVRujp0mZpXgXpazKMXXQJgMOh0vmkoaC39GhEO8k4
NPScNOVRkEdnVkZbbT6tYGsutzIVK8iKKuwrY5sNZ4HJB1y4y1a1xWSws3n8wESYUwbp9gkKqS65
I2rq6VapXubkRpUpJJhpD/L3vidG1Co+ud/Tgvvf4yDdDN1kj8LoxsjaZeG0qRQyw4jQZR0MLXHz
BIW7uX0YhsxWiHnB8JmFx4ZJVqaLBmwaJfPQQv4VS6QoJTpy9ObLCzyeBIXTpnddqa5qWGXZJQXk
DcxTvO/6xym5zZE4z/ZSB4l8F00xW/7yLnriVwAdX3isaF1Lb9jM5OG+WB4X/UadHlLhpWScWXgv
Y2xfdlnzpEsvtS6RABwaSfKa+mVELu7S9ZvrYBWg5i5/iU1k97361YaRn0fhpuapyZ1gjxp5Otmy
ngi7pnsLB8EtG9VuM7TDRMs3eSpalPNAjY2oYccLKWmpi1W91CfLBH2kE4CbSLTplHRdahsrP1lK
b4sswTCe2DMcy1a7FkbNkY3RiwmTKaFjvLQRjdt6ZnjDYIO8lhFMk3nVS4N3iexzxg4em2OJMjbW
LX4JHyWOvtNgF/XMd7/O4nMS77T5McNyWSCtbcNkHVZfeXIep8NEjZK0Tjcp2Dzt64R4PvI8EuzA
5u1I7iN3qY0rtWsQuebgM1GpGjXJrtT3KgXBQyS7LLcd9hyWyij1eJCDp0k9xch1lJtkZLIoP6m9
hNu0jJjdKcOjSJ+3klAeZ6U/5MLkl4DD8hi5MxPRRhK5UrnA3pzprXe1vVT0Scv2tiKZ6tsOBBgw
Zknfu6n2p35lSD0pMV4gQb3Px9GW1Q8LZkwgVatWm+zGeImgScZx7JodViMKDqXB2zx9iwVMMvlD
ljaWRHqpHlDzPCrULCrqTLSXt10Lh7SanKYqHVNdj1bijV3nSNLkJNkOzS3mpWeOEkZn9Kdaibyh
Ft0l+NQBATLS1FJlR1WPer0tysfeiPyFWkQEX2na8jRehsa7Ce+hYxVE64ESYujoNMuWE1fyKte7
O9OIsOlR2YiyU1PNLt3oy1nt6Vm3EskaD23H4KUirUzwhqSjtUiusERrkFwr4mzHoDQaUB6ytml/
0GY2zTiRLx+66cEaj1budy0Czkl4k7Uhd/WIeCIOENT5ieJR6qXKsI+XgDl/WOStsKeMDukkGBth
KpywNlcT3ThYqhScipcKs1ur6nPPOZoDcwiqTso5F7jIXYbW3TYzboRZdukCBe2NWqcb3eie1bF0
8VwBwEuZ7Gsdq98r80RR9TFXa5Kjau7QNDOcaDxNA8L0HIc9NbJR1NRZw01b5juDZ8D400pImLnR
J0dkOnGZbnE9X2dNyOWl7aAavlov24UMt9Ruoka6UbViLdQKblb9Ni1Uyh3qXCxFyUIYyYKqXDtL
NLl1bm4mHYnjnOSInojaUObIiQsVQCDaJhdOpCICIoiuEvhZLDmd0N70JplPrR9iA/d2M/KthefU
S445mE4L2hYWJtUmHCWSkUSCiVpn6FUWW1UqVlMnbMc4eJzG6NkYR7cdMkdNezyEMlvjRJdKw+5L
eRMydKDORCOYv2gyZGHmtKjDpdVwKpUKKm/Ht6ucpSd+jIGtKBOKdeKjJdTPI8kBpmrgMYvd5QSj
51YhTY1xy5XGFSomvnGRB+gfo7KhRbOrUsGOavQshKeMv1GGjoX7IhOh6mwddHhIx9ssG14UazvN
m0x6EgRlpQlba1rVcubOukJkeWiDdGv1hjNGHwlwRpebWH9Zbp5Zfon0hHEyFMrCBfFc1VzJqUL5
WThWiuREKPoD9XSOBTOyRN4Uoz0+1seZUKOMrd9rgxvJiFxpsr8ohR1CzKhnL8BjqGataPmXGZIU
L8b6EgY0ERSsTOlSB+n01Pf6U9ii0I5UdnCn1ZJjZN0hV6MbHB1dU38u6rVZXUJh7SPNt+5bEKN2
Nu5zRBMZ1D8o4Ym3ZYcLAYSn0TbU8UroBdRPUnVsmEEVxdcSXRYhmUqK4kuT7tOI4QFMiBMyKFXK
sTeAwgpihkLByO02DMcP476Ryetk0x8CYsacrgreWrU8FCW5Wbt42niXmfIqLD+6YrkjF7sTUQlt
J8uZ4MbqAo/Rw5YPdrgh2uIgecW0CawePY3J0cZNbkCTM/ZDMBACLUeWX2orXeEM61jG6BQMAEfB
ZJvTtxFBqQS9Eobwo5WV/QCWFmHeaGHJ1cnCtmZiZ2ku1nCx1wrRSi/0+4TsIBatUzAujmQdknwv
BdpOLKmeu6+a6isQOnfQM2fpKGgmlSM/diVDYZTzRUVLrBCdLh321UVaA6DRCs4NmGralX6mZG6Q
Km5Zjw7CYH7cyXavaScjeoys2dYk4dAuqlNVxxpysOIZxTFE9xng1iIXjR819bxkL3Rsx/m2rHQ7
0jJ5n1Spm0jadhzVu3lQjgFFb1pmN0iBMwzW2eklu1+k1yZI/yT/XRoelFTe6PrwrCHLIPf0XoUx
tCdWpFSRp1U3dWLBKoohD1+CBlu2r7xEFTxNG84DxG2uDFzKDFxOfmsEhzKigktWUjfv5bFxRClz
tFrcqjJwT0lJLgqFNzGOp+4H3VzpFYfENNvNYrjSSKGfInMx6cT+8aQ15b4FlTXAZ5aTmMybgXpH
sQQIfbUjdto5A0qwMrLHoq2w1Cv3ohyAvUhbU6mPoqqj57wIZEnGseERjeGXRdklpanTc6hU0Tk0
UYNdNhMIiULmFhXZoQ3AFMEhhHRr0KYVix5JEoqGgE5D8TpWDwUnwTxTJ8jaKi3fEywtx2onSvuM
eLhkF99PCnToc8Zuot+oQqXMo9sqelKQbEk60xEx+4KXbefGm1IeuwFkVn9rpWZlkgUKGRmLRt/V
QrRG2LfTpmwFtzeVjd4XtqGottF+T1ReJKYQgpFqGrE3Xcp1X+0zFBIq4UWWIXFe/P/SwdGqI11J
RwIQxcRpTfxzlJxhQSH2FvXLimTHFPZZxqyVBuwvM7hbLY6lokOD/E6vlWuxBKM+q0FMDKZiHT5S
lHN75jKn/hAF1TrUqZ9J6Hsp9WgkOnKcfU8AXarxGOcc3O2tVHXOqHZ34OVZc6p1kPvwyzRAn0V0
JAp5G2uFHw1fsgQCE+UrI/sWlnViMQ9T5RulrLeRaPjo4px0Y9+P5DT4uLLpL/OmJkdZsemK3Omp
VuSR0eBxOSzYNVuvhQRaIYJnVzpqT+CJcfjQ4/KpFa9VEvk6ozxDEjCuOrva+FQS5qwpfhLy5yCp
iLo3g6n6eZLQaojJwz4b5GkG4vDwLOgrGbRVSA8p6ZqcPLXSToMDo71q4kGOKbJZZFZdrpJIt9V2
OC7LdxxUTqtaboAp0FSprkSILhNvANyzonAvjhzExUj0Fpi+xLtTrbaFBCg1jKuaMBfn2SYiQcsg
8eUtAIROH2+Y3FxSSF80fkd2rhb3OSO05WB6WfvUL/hNTq95h1RucKpiuvrFCddit4zvLFMHVops
EXSz7pK9OYiM0ZDQizhhiMOmU1OoF9TclPNWlzqDxJoJ0FzEIXuT4oaZqJ/BEviWuTa7BlCbb2jA
Vp3APq2ExC7GOxNgoO4AD7RdqwfbOpq3HXBlbMpep2a7pKb7w0xwnmpeNfUg5CzlqF2V5eQIhuRr
2AYqVH4Tk++q2dgjhpWTSp/GjP0pV/1ef9Da3G2W0O0EAkHVudOoHsWa3on6JiwEHaF34zJbkwp7
rXhpJo37ETJwAe7WKrUdKfKD3GZ3evhhAr4OVuyV0EYETtYGlpkZFq5WkPCZ343x2rXPSXSpX7KX
QolXRYkghabZEdfpWuM2zxNXbMeN1o3btDUPOam+iMoYWMKuRhYwLUZKqORQiVCWgmndWcYhQzdD
FjZCb27LQHFremHQfVxjQhCX+nWQS3oKQOF5OByWAgWIMFp3XfcizhPAdfoQidZKsSgy1EpfaV3z
2hkKh3NfuRKIRZ5Mj8UQUeRdakFjiP1cXSgtUZrKZUb3RByNZOzbkvthCfdtNYTrMX8d5WI9yq03
a3hEpqtQSCNbEiIvoxarJAar9W05M71byduk3FkcXZ10LoZ9WbwM04vavo0NKhzhs7QgKgjsojOb
FeSyJ1jFSyLxWCRbA7kF3kj0YhUFKzj6BQ299DhpklOZb5X4EtPAbdTMTbuM2cAaDPVDmDcxTQeZ
t2eOu2DaWlDPVL+VY0oW1TGG6qvPxlXJ5kJTsFdvrXQ3gPYtDDzfp+rjACYuWc/qYOFci05CVLyV
4eTQYAaTjPw5o2clTtIThs6roW7uYlG8n1CokmPhRmtvJLLPQo9Xcccsw3QUpHGvld260M/Bspdy
0wtS+TMa99lwyGl91XV/sESzdUa51F1Va25CHGfpiD4Yi0bSuHzneWTYrfRYTcFnWvRsvEF2hmZ2
A44FCwCCofIpL48VULaVylvyNB5D7bUURkaKZ112lw2pH+rdsYxApsk3XUxQwc4J0cF9JGSMQN7o
RNxIaVdCBxVCa+g7NHTE2owNRQdDa8C91dELm9KX5fNC69CqPJM8fbDE2h77FFLT9KCF6T4ZijeT
efop7b3Ikjczv1/+G2tPTwmWTc3vXcTUAL+LAhU+YaTH5NPWm13FO+niQnOGvnP0oHxcoCxnRvge
JdpGGMgACWm9mHpWyLALSD+SR/Q74repMtwA1QJFRtyhAv3Xwb4BQVAqcdMQOZgdumWMTuWzNynN
HXJhfq+AJdJKpGjx5Gq+ndotDfUNcgOXbqRlznRjpn0Q9VD5GpSa8ldodPr0HZvP4fxe0AptW8nr
tGqdL3BOqb7U8K2UzjXS29awmnmWzXiwaAapXeAqjAGZgmfw49XypdBks5YZfWvD04hXAl8dzwS7
4M9z04P54AJ8yDXDUaTFLcg8MYCgVZcX+7z7HLK3uK99Bc/Cjqksur4mGNtAsRwbZyU7FtFbyFGB
6Ygd6R+NNpOE97Sb8jspDFxhJEudgvh+MOjHVYXg50t0jIxNX21Ar0u6NmO3aRleCsdTI5C0iuaT
EKMJG26Wyk9kY90LAA9h5xa1sdLpP0rJx4jknjXdTSzVCWGBVH2a1bOa9SdTHnwGYdwsR8ogZoMr
NDfi5FHmJLMvWaeR9CspTWRbqFR7oaUrhYrXLxuRTEDItsO4G0bRE6dmizvmmtAo9Bcj5uFbJ/aV
beUv0n1I0cLxlWhYyM5xf08NoVKVxx9miotSon4ow6VeVAvG6ERrtyyFXwwm4VPEwmk5o9QqOVaT
rCYMG4nY+7JLzxh/7sc23Zv64kcx63gY/G7cCQ21qRYfcl3ZSD3OPMTIZKKKX+p1r2rrBfFWrINV
5VOgfaU8pDOp3HsrvTO3FNKAkJR9mu47yBBjT615gkah62etP9bkAXI4nQQ6NAKdv3T5SNona37K
gi9OdBiCR3Xw+4hB5ZNGB88KNnq6L1CEhWjaSBRP0g2kAamhf1ffmMKNCafMEjdCt53Gc9ocwuqo
ZgcpOsTSQZw/eE2u2Ny1feyWVujNcXIbla9FOO8XMUGGgtECa05exkrEQPJDn59rJbPhT96UGkhJ
na8yupWgfiCA+m3dGAyF3cXmpoq2Yk3Xl0rXG02MbqI7vUFhgy5lnd5Wk2BfugTLpNqIXZM0349A
Ob2yZd0GFlYL4a2a3FaA1lb9UBn6ue/l21DKT6Hqi6Nf8SPdoPAUdTfIv5Hvp4Dc9+JHOpfvbfGc
COeFroxlpPsJNd48VtcR4cRigkyoDpl5eat4NytHAd1/aBP9Q5p+VniGLiGI5m5MqeuaZiMZAjsY
ikCdD9tIgsiyGNslPF9ORz2XaGMXjCYl1ltf9qdJbciT29ep+bDq58rQPIwpvdCic1Y/6uZdYRW0
897bKD8voeW3lwQrK9xq6XZtHmEBbG4liihV/SqJhLgwd1tDJCfOrW0rHk3rOCTMyI3kJCJK0FGF
MIlyLxadYxSaNwa1HyZPFs4fYeKr1ZvRwtHSlG0KG1ko83eOf7o89O/VGD9rR1zXBcpXh0S8k80b
/dtIPf1VN2mBhA5RzgBforIUso1U+3W5y8XZxRJhHgHVSYKdpq4AqXYFtzAlN1rwJSfqa5rdtlR2
8klEROyRzGSQPVV8V6A2iNTwTPvp8rKXq4C2Caf1Ewdx8rBYcH04ZcLkVhvtpv2ojd6pMl+2/Gx+
kwxX+I5ULxdOXep3ZxQ3ZZMM3Fm+JUgu2J62jn7i9BBADjM4Ck5SeThY8UPyyeQZ41MOUYlVuDBe
y9n1MK9Nlm7rwJYNjQM8WSJbhpb2uJmYW6Th8b0EIKkrYfRTTVmrRUKwRqnD7tWV/l4rsh12TnA3
ALJU1mOOZEGFs/2KjGqp9m3JH6HDArrtGV8Uyx1tUHJY8s0UU0wdAO9JSL0lu/TbATHb1/YtSHdy
toWUraV7kLWe9p4c7OZHDN2PpnLu4UQhzVAabhTv+vEhQ8o+XWVMeyVOJd0K4s3UksghSH0Oy21f
UWWAlTpSyrAFombx0yBsjPSdw5tL126LF9R2qj7Di3QYyAncJieI8Kp9MJGeFZ8pCVL93I1njXp7
WEk9gz3cr/wwUQuQmYvkApZHeE1Lv6v2pBYBLInUgUsdn6bXclgvD2a1Uo37THNiat7vFlXN30Ql
pJ/oblfUUDUK26YfobvN2+E+3dFCgTyR7fS76Nbcie+U7vrR+mW87qdrXZFCE3Ip8hSuZbaUAjuh
+IX8+xMhUbtihIpxLJbazAeP2/hobocb+DLDe/U037Cu3oYzKXwt2tLnv5l8Pz6zy/39xdIvJiOW
6eaC+TjJZsHWNN+268ilzWZHOxMxxu9fLvQDYVS7GgcI81qZOpoZu1LAaUylIiF6Sjo9aEx7urD3
pR6kMJO93Poyg+mungEhAU4iuC4pEBJsVjaRav/ydS7v6X9p46Z2xSlFyUrLkst9z+ty1XnPJ7oz
zuUXbRH3KNrn30bNflooVwTTIR11My15n2J+jNR1a/w22fLjq7tijZqLTt6Y56jsHUQIE80GVH53
UYVhRboXtYbsF0OQH56VekXmj5XGTAMZPZEBDx0DdWDFPMZBYtfVb9r8P00qXwu7xmLYCUMsjDsj
OE2QnfpSWgvoKWCqaJsyskEDfEOJ42PCzgaoFMib6rdejXAFJ1ghpXZrXXSN5fikhsJdHQCbNhXw
WrVX81+4wn+0TP5jzahX8YX6aBGjEJpuwjeUOiRT6YzJAdP8+NUiI02cPiDCGfU3g3Y3wphB1pji
j5b2HNtmBfOO2YRavZWslSh17r9X8o/f6ioS8WZKQCeLScM/IuHby4w3XHiP/B2n5cW5EZyn0OnW
0db67ZI/7OVrHdkaZ/O2FZmoozdLEuAhrc1o+eQaNjTRTba/iLyyY9eXoar2ufumzLLO5glekEcm
sfr3jf+0/tWr0DWWTWk0C9/icXDhYK0XxgBC+wa3A6f0KueXwPUT01m9ClzGmEqqYOnTbgfpzq42
r7JzooVkR97XYH88qUijcJK52yPg17vlfhq/POXLbfzXaruKUEajpvUYN/NOpTGYZ7mPH8svfPMf
18xVUKoZDC+WPrroaNLwtseLbv4LvozHDmZtcpRdmk12vzM26dPwkv8iA/zjC7sKWJFFiRwOM4OY
Kzi/bku8zZ0P3a7sY+f4v63On0bD/kdONpYFQ5sNVFNU5iKVZM2JCjWlcJsJulE5UE6p5UZLhX09
J34fmh8afFnVSHdZsKddVhmrRvYNINP2U6cujvEMlOlktJK+zziNRNgQ+TgdQ4tMShzQA3xdyKas
YrwJG3lV1zGSeyWVi/RLTvDfw1TmtWatISf0uEc4HVXxotM1HRWI7XOYvsi9/B5XWvOnHfXvXfVT
JFaugtycarme1Sy7wUU2wBl8arRd4rbr+IzAwlY+BSe02t3kULdOuRM8a1/+sj5+GtVUriKZUqh9
IakxsquMJCHseGgP8bZGs2Ty4RO6X4Ofr1XbZH/rTx0Gt/PuoleBkOQ6W8Ou/v/bd3+W1V8Z0aCj
6oOs/LSbzcFRjC5yuoWO0r8f75/px//Y1cpV0NKYSpQUjZ2nGTMgyC2kalG97yER1Am4gwpqnNws
yQsN1wIv7+I9it7pUnJ8gMNd6C89TZXpKQDvVNt3Uz+ayTarLegttNJ08GVBx2sqXg0MLErAcvqN
YHwoaIvpg1uyeIvyQQvQAejpiXXvKsSYiJZUVj53MTylvSW+x8k5Nhm1uRGWcz9wpkSn2HjCNBeC
yledjycr2CnqsabpL0u6rcVMrwavATiulPS3ulFvK8O005jWS+ZLc/SZZm84laEyv84VGmLz5t+P
8qfRceUqMOuxrnVJjxppDZsEfANqa+YmubiK2y91FlZztB6jh2LJ1xXFlSpMrhVGv6REPwRn5So4
00kuhZGhsN1UH8LAH+XfDrXLB/zX+riKzHIZqpGQ41mo2RD2ONcmmxfrvjS2aH/++8H9WWv/dY2r
OKwivdCODcPIYfAkQo2AfV4WGEnLC0oQumf1k9/2jaea9PDm0RuqxINwiCLaJko3VuWL3VrL5pUo
wwhDDDgr61OiqU/KWN1aIqhqpp/Nglxa+DKxvZXa3NEN4dkCvqRe3Rs0O4LuN63y/34RhnkVrujV
MWM/DXhjRuuLx4PSmfa/H9NPn3wVjYxQilUlN0Zarod8uM/hTf/7gy8f8L+P3zCvKjzdUsqxMPRx
l8KkzpEaL4MIyQ30KgvR/fclpMty+a9rXG7qryAm0lW3eDDjTsTzNmE2QhcRVmy2aqK6OnymBFqG
3mh0lC7qdb8Et59q12tVY5pwY7GkEqIE6A0911jTBZtgY6w+TNKJZGttfovRP6US1xrHQ9uWaRNx
pceLs/M7jZRz5H68hE7qsax/eYqXF/K/D9H8I17510Ns8O9L85xNDj/DWD4Z3ff1ZvoFQPjxYV2t
r7gd+6aWLuFrVb9VaPTUuBbF68IfPdVT98k5WCXrfy+Hn27kasVRnqCZVHGpkUhZ0ZTolNKWxl+m
AX9QajPl/1lsS56LPWZcgLmOSlZ3Mf0q7Lf/Fymen27hKti3gly02YSiQWqTh7++S6T6k93ZHy8X
s+jfRn1/mi6Wr+J6qoetMLTcSomwlLlGWIrwOzn8YtIYlZ6nhuwj9X4XhvhxGVwFfH1sy2C8PLzH
R42lfEJm6PbjiWiLStNv494/JJB/yoC/FnLeo2mmBjkPb268DHVpAyZg/TCWD4bYeLX5Wy3600q4
luVUEwEh3kyZdqjqXPQjKcZQUHdgGfwWYv47eJp/5Kf+upVkCHUxNlnKlds7z69wFw4Y8m5qd3Hu
YBy40eFXSdPL8v2P7f9HT+avS+VNjFZDSbmC8aFLm9fJ3HI92R+wUl3ZTb3fFJ9/uqWrQCBrYSOM
skwLS+l9K178vj5NlzkxWDb/X/v/z9r7605SWZwjUyqmHdx5vb5wdGxZ/0W+4oe19SdC//XZvZhE
igAzazfWlZeqz6l2ntXWNfLQF+GEBFPwW77303O6CgFJpo76lKJFw7GFm8oD+DfjOJGTsz2f6k2g
TCjHPzEI9qty0H+fouafZf7XvdEfHPq5ldibsyM6MfjCAKDydvers/cPQMqf4/uvC+hqWYYm7Ivd
Ixk8jQ9A9o9xomuHLd+lMkY17UFgmKuAqJX+KkbzQyyVrvI/PQiDRrrU4XHqp3PiBPqjVPerf6+1
H3aNeAUWos8dlHBX0DXTd3R+Z+WXw/inQCleFuBfz6qaE42+Iy+DkQFPsBevuI+QMVQ3DcJymjOt
i9Vvaj0/rDTxKqlE9KyWUcTlHuQX3axhX90sNIEF5vT+/ZB+eAPi9ZbXUzOk43x5SM8LfXJlvgyQ
3f77w396A5eL/vWgFG2ulbBF/S3JpBhKuuqWsMH//dl/DsL/CIrX8vShxhRpb/5fOaViX7n1rvUr
N1irq3ZdPiAyvRm9ZSudmQFCkTw//QYR/3Q0i1fb39SxSp9nbkvh+Fd8xc+8/8PZeS03jm3Z9lc6
6h2nNzx2R5/zIHorkZRLvSAkpQTvPb7+DjDr9qlUV1XeuFERLJCSmDTANmvNOWY2O1OQnlUM/sg2
Zshwdu75V/+gMz3xn73VL2sBo+5MGcmu34kKM506zEPEx723Dz30hsFHbBOLLTBU0suoY3aeabPA
LWDpCEUwVXuXMc6OffQisZWZFaCBEFB7ULH1tpZp9a1HQuF3ynbUShrFB0MBgF4md9gnFtEQo6fB
aqPaC4c4WXXauxvEtXRTbnGKGeEY1c1MTzPC9dCnRNoM5N+uwXIRt3ITtN1Nxgtq/L2vo/CwkH+O
yGDt17GBSi/uFIQ2Q0RwBCoADz2pDwpqgCrQKv66nqCqLWr2ah97w0a46aZBbzIq2EMeJCrSRH7P
MtL8xD6lUKaHT657P7TVTTOyE7SOrhEAG3z7+7Ptz89k+yt60w89EURstHe5e1/j91J+MZVof3Ea
2/LLyWRbKcKnxoNvVr7riGzj8jRqqOft5Nwk1M3jYmtUwbwdPEzQ9o1n0B4eEMVVXnCvwyN0poU0
n699suOXyqJrZSTLOqt3pfBXzhAsYj29NZL3CJNg1dVL9nuLKSAjNddVtY+cFzHJLfvv5Mu1CYJz
7HYlO0Cv2qtijz/IzvZF8kme2CzXj4QxFpinaYZpKLMkNuSicjcNGpnafq8FdEclWsd8zX2TrSvp
IfRKcM9/qpac1ZZy4+DLcEuyD20xN+JXzXvpWf/rRId0Pdq9YFJKdcfa6jexiTr6LkvMjeEvjdFZ
+8XRzzZpb3xrI30N0gkVV4JBnOjko0PKiKoiLFez6j412jk8y2WLLctNv9n6Ysx3Wvtkm9o8Q6Nn
5zs5uDfNYC8D8kSafV/4G2VS+WJOjIaNnm6lESNKAfIRj8tQuc+kcpc05LbTn/eJr+xU/PwAJ3rU
W5Y+Nxa5CXpi6eG0Ujv8F523aJyX3kJpW2L4n4wvRb+MnWGeklI56OE6rhQkrcUlwujjDuY6yWmy
5/osJxquwfmll69tdNCiAz01TMluCCrkTU/URY8T03A+pf9uAH3PJ3k0tY8UH7pEgR8jGHIF5qti
Vdv53DHtj1wnAcfpFyI0btJWbDDVzt1UX8R2ulCp4rUQA9KG2d1KUOAgy/Kg8bb9ssvcczhqgGbJ
/YuJBMaE01bKoyzGmdFnayluC7gqXjjvWcP1ysUf4rkY1WVcP3jGuaYNXw5oko3PNB82o0CAbLWz
DDS3HqbLpMHpiZi2R9E+RuYirKz7xkbcpPDFiG+KG2xdTEyTS7o0MefGn2F2qNSTW37vxLASFXwU
W/xi3Wj+5fj6ZecD9U9V2cN3kOzRUirv4/ju5h8+HFLfV1Zdq2OjIIfNSW5y6pc2cmhjTBaDnLKr
1G1KGlsitrXvzrSI7xHOROqqFOahRGicDvKkFDmiM+oD44uq35VwZAotW41Ji4ufflx1rMtt2BnL
zosXSUnxtUVVpGHWs2ewSHeFsRsLEtZYWET5GlrWVvFA50qg2RYxmjXbs9SeDU0zMypOAiq4do+z
w0SZEizjpF2S6uVKbe77iHCabyCE14ZwF/nwYKKUaZPXTHtzUQV7yOVazrqz2l8M9uZ+cdeh44k6
fBaKQ3gQ3oTMXEZVejvm5t4LCEdH20kk+42nylmb2jdtDsKSrLVSVWYW3sSBGDhZhcd0eM4qh+ge
dxMTr2QEFYOYufQ769ZH8CwIYuoi/QLqtXOeVZWWTw/hKtOXFuJ5gbY3Dh4zpO9ZSebcMiywpufr
Bs8mXO+5LV/kiNmE3kmXO3NplZBOyn0W5aSzdvrBQT3aYGowhts2eRtSD1fPOine+2w/lI++cGaF
pi8z59g0kLW8BfJdHEvqk1AYXnnz1aBQHbcejUCZRwlvXASfSt2usjy4J1SUbN7qHDboaJQH3azO
Q0uuY2jPjc7BAU/PILgLxbGr0FAp47oFXtEF7SZUeqA92ayM0BzJTZLdybJYtI6/7WG5GUejx4OF
69dRldVko7EG5UYt74NE53/pKvKZOUOUqSu9buaZSLaqWy1N6yUXlxy/VkMfDeiREOu4SRa+jXfZ
MmajVdJIYNTKELNbn3XrLpMqgtrCJcxp2xvFWZo0bckt8lDViSRbtmaAT/jFVKO5VX66QEuVTB5j
7XuRQ+7J0aCR+uv3N5kvb8KYEdluNiNFdkyIM7U4TULGtvpWx8mxFB/2cI64NBSMhopykGF9yFXs
af0iMZ4t0c2L9rVybtNmLXLrmKTtptXyRSZ6EA8QyYM147HsQeYIXPb22i74DiKTFvy76NCmd59t
Wewg8MHKeLPSAw4vROz6TER3dfauFIcuhzfMsDJmC5MGuHDje8H4FvlP2P8XmkLcPa66xL+X3quo
tpbHCkblye5VDzlbm63LrlriBFxY0aeNmssCOeVkj221M1FT5Y71bYwQhQbhwk9efL9c8q+vm/I+
saZhz+bsRQIa6Ztc2ZK5Bi1omDusoqLws67OZCAturC9qfOlKU5pznyi4Wv5aHVqlpicCy6pLsVh
WsuZgF+iQSpu+DCs+yheOemHna7LFocy6v8xftMUclyZEnTgjGNChFmAbCymv9LutGpvyxSiAyZb
C4eb29yPgmxBFMP4gEKsN3GHSsuUl9beVQjbscHlAW7HtZ73S6u0Dg3Kd7t6VuIIAQbSxxTJbAos
qQeMYQX70fM+QgOHYPMY9jkLvCe1Rihs5uuk4u18ED8Auqy+yycxgvY96U890BYjoLKFl7BL1q16
6b1d5CU4LrYyYcsbpOsahY7dq5t8uLTGqyieB9woo/8mLQNuBm2VxFobIPrZYtwoWbbwGsTS9p1L
cihi5uRUogbTwes4aPHEkO4CFUqDhmemrR8Q1yIgt7NFFvkfsapvyuqSeM8GRMraxVzJKKfWT0Oa
QGnyVnE2vpuGh+LC/nBUeaOYNSsu96arXHT8mTLXNOwOxkvITi2NkYwn/m7wyvcEV+SQJGAyMJbS
aHvzugbeij6ADkQuElMgt3AaZyafaY0dJC3ju7K1NqY8hcbO1dV3mhvzoIp2VrrUAzpjb6U4asWT
UL/ZjX/2wwTPdrrPrPcMMW0si1XpfSt4BXrxKCMQo256kLWHUZVWS/vQ5PcmdKMhtRfdaC28aDph
812vIgXXDm35prVbB9H1qOGrBtMpwgjbwTFDO943D0H2ZlkYr+v4WI73pfItzcY5Xcob+sPzsUW1
dwBMcdOrhM/WwyyWGI/lPRPnWqDVtQbGZsvaDlBebmqrZZJTlyH5oIEWrFzxYfjIocKQVtDE5UZD
Y8n7IirfMA8tO+xkFgNDkjt8RiMFfTSpyfgph2Spxc5NggbeQulIHMlMNVg+Q/EiJdVNnzPzRev7
QwD8Sff8+zigRlO1lIda5J/u3stPLrgByySDsdY3FbrI7KCp5gFpGlP29GwpV2z9XKrmog8RmUTf
RoeFiqu+2VW17krU72GxdXHwmS1GzijClvw0ZMpS7YA6mAhUUloRQQsxysc4ouw8k0g1//0Xu5Rr
5+bPdopfCipZ7TdR7tOEKjhlfW1cBtF9qbuXwQhXFbrKQE34yJRlbN8W+bivinc7evUYBbTYIlEc
4ER776OHLB11bpfK3MPUEaeSSHPU1qcR11Y3HpncUJd+UxqYWmYw66GQKclKinSBTTcnZk+36MZK
4ozwKySA10q+bAd/WWBfZLurm3Jj+9QCIMNI+SpcQD1F+xmnHRLGjaU+leG3ni1QNm7MYNPBCQtq
YtiZXriyh+DRBdcis/TOxCEcFo9mDotRjDdBhueNSbVQwo3T2IcwwjI79bHn6sT0yvCLftNU4DU2
aql+VrkOXwCW67gEATQcQzrLjEedzOclYukMjV/5MlJTEOYyw9woMyhQlvvgepOcGihVZM4bZR8I
GtpOgk3PXSmauh9a7yZHdGs7n0P/Pdb3FteaMly8cmdibjGVbK1rHrO5g1PHvgn6A8HtvDpoM9k5
rMk4jL1lF795wXOGw0Jx9ynvWhRIfxH0GgVNmfgptF6M5tzJDx25sKc289AsVyEXDSU0JWeZjZM1
iLqd7qwUC/aZLvZBfIwZEN0E+K3TzTGHz/P2XOPCDJFoO3izPG2lQAs52xVGYuwtsOCI4bYvOl+k
FZMNHmIZwcA5GHeie8AiZLfbyoEYQOJmL19Ez0oveKtbOTdGEADhydFYT7/HbQu95FGIk++96cah
7J7cIlrGMQgrxrmGmcYIsEqdCYqFCdPRe1yT6jP3odCEOGCToGYosxU8vpD+WxmhZym9uU0qpBJ6
C4agVdVtiR5bOpZ7DhRtEbDiqw4OoxnJxbhqxb5O0GS1cqfhVK7b8RWXHBtqe27nj1n1Iq2zIi8q
+vXSyQF1GU9xnr4YRox581tMnJvVn9CvcyYzBKbsnDnRKq/F3n9vYKyEbTl52bcuLhg90HYujopA
8S5pWuBlak6Nbt0FAr6PVOeB1s5c9Yz97aZktSxtd1YbDzraBjHy2yLau/oF+0gVn2tgJJTlBqWm
0pPsOkOZK6p+iICOjPk8yR/1/JL7BMIzCk2ZmmvOzSI8pFSj0ovdLBv/pChPWro3u2M1XkqkEvFt
mV68fquCDpZPVrRzUNEUrx6eSxIn5iQj5ME+VPEh9OfGw57jnFz0hK1ybup1Ud16wLu8NjvbhveQ
krgEO07DNQCvwpynvKUcxIoOmPDRJcaXVXYSrfjJkJ8CAFI4zgp0EIn67tYDbuB2YGPAMkIe9Xxr
+Ksy5UKCRUGDuCxA/ZFf6M2SaO5b5sypntSoomeoLSSqDTMPV21bPThKtVMbCxWABSzxk/1z7Fc3
JVZwv1BrZJegUkzq5DbgRMfdYljD8OizamvmGsURQ1KSqliKQIZiG7wsknrRooVBUhJ5rJXDdm01
cpOXEeiwbQswg3xKxVhkfTxP5NyyA3YGYgolnilIT2S5cBuk86znc8pZ6F2i+g4dOJKoYyIxVwWw
DpZ1DyOYUlnNCOJsnGjbJljELNrvo4+p5cb1X6sUZhoovpDFXnNprHzZdhF7/B7fFEJyfF/xbdA+
xJMINdho/kIF8qipIE1wvaiWc85H9abnfIoaFj6U2Nh6w9OELZoSUsQHnGcWDmsaYrn/AKprDuNh
Q2TSXRi/l+MmILPRrZDQPBaptnecFuCNvu29e6UmM9Yuli50kAQoorrqBB+TUZ4yNzjo5LnW5rEZ
4gXZvIuho2NpxYug88mhczaG8DaJupZULMYKZkSIA99ddeY3xQLLrbbzoHsP+/o+QLOpb/TkqbUv
AVTMSqZPdW2s48zb+G6719iA//1k+RciL1t+6Q9ktgWkxeEayxbphtNj0d4XZ3c77tNNvqkW7gpa
yglH0EzdYvE5Z/dyqy7KY7Ov7pJ5svxVS/wvysn21+SlTm2tzqBCtHOa+sHycPokGjZXzMwjrVfV
XaV1OnMS8gGcj8IFxVHiq0Yk2WEr6Ar7DhXHOQvTWSi9o3Q///7T+fO+gC2/NB7KURY4Gy2i1QDN
hBruYMke1PtlS/Ovnv9L38GInLYtYpvuKS6hehQPMGT9gYGVNxWPFx0IQGNsDGoFtCErUPdjyZju
vQTDL9ZKf9HFsb9mN5Gmm1muytevq2CKynAtKOv1TomvOp27mMNLw5pTEwfuZy411tNFUy6gL1Au
ZNcifiG++Mv675favrAGT7h5j2xIA7aYspst7uuggRrDDDOeu/zZg6qnu7Ab63pdko5epcUiBiDS
MScqHVbyMoTFFrMJzMKZxXqyqT9HfPJ/fyL8VeX7S22sckO1r2ucyXoAMrC4gYX0iwvwL06BazXu
D92hdFSFPUzqIwvNqgZGrKEY5oNf+fsXPp1J/3spbDtfPlgW2H4yIhtkiS1u3Hznj3RmSM0kjeIX
/8JfCLJt58tnE7o10mhT5x1EHgwTAblU3dJvBhrhXdRALsmUXSaJsWqs7k6lxOyU8aqZAsUDfQ62
bd7kkF5CfQO25CZStA+0ROsajiAtpqVD42QwX21NrNOh+UXv0pw2An/2qXzZIBQ+cUyNwafiYzNv
en1fldlC1t0GiNGGFGZ2b+kiNS7BELybvgOe5GI2xqNM7ZUj4x2ovIQg8F5HFtTA9VtGEJgL7dML
qfdGF9+Xy4GtpEo4mTPNAAHV8hJsU8XSqYYr44plqZdLK36zh5fIpLjTAVMcokdDc1ckkM08KNiM
fRhu7q0uXoQx1I+xf2Nae4rMh1L5/v91cnwNrRki7Lz4erqdGpOnyhK9RTMwaHex/3H9B/7zvf8v
7yO7+/GRVv/6b+6/Z/lQBp5ff7n7r0PwXmZV9ln/9/Rn//NrP//Rv46vbZB+Zl9/56c/4Zl//5fn
r/XrT3cWaR3Uw6n5KIfzR9XE9fXpeY3Tb/6//vA/Pq7Pcj/kH//87T1r0np6No8R77fff7T5/s/f
1Ekd8J9/fP7ff3h8Tfi7Tfo9Sz+q4PV//c3Ha1Xz54b6D6GpRHGYpuCi0RgQuo/pJ9L8hyYMTTi6
TVCtbkz68jQra/+fv5n/sByhS0nqna0aujm50aqsmX6kqOIfUpiGkDyX1GzNsH77vy/upy/o31/Y
f6RNcpcFaV1dX85P14ZjSf4TliVMW5O8xq+RIWGqG4ORmZztVVM8CFNJMCtH3uP1KDMK5cdj1yNP
kvXt+K9M4tpDU/jVzi4dMi2nu910NxlRUvuDs8e2ZFZQEbtwISj83IR+oTGuxxX8va66bfo62iZ6
cNGGxsDvG1ECno5k1rkrvMeU2toxJnxyxEJA92nfSIEQmm3pwk6l2MvpBtSI6jTHBqf31h/scjna
fvlQDs67h9vLyWhi+IGKzxRLm2ba/tGt/AGIDV2z6XHhKeBPWmafyJLOg0FvLgrkaqCFf2mjsjh1
lX8GlaQ/DfYYbppAPWkai1kzz4fnwKBzAa60P8Brdxad4cX9iVeCZ1gPqPtgth07ZRdOb7bvut68
CQHWdqCfShu2vNIpzWNaXize+VMpNGsPHxdsdFIt09YA8ZOYOJznIGXLlRWpclsU8J19rbqNRtBg
Q0xJWy0gASYaZPPSj4Ybkbj9Uo3cfVE76dHWgE6A8LLnxchEI6uc7XAh9acMGddySJt2WU5vzSDj
/CbWBLgAv1wXKevbarppneHJHI2UVmdnRIdY2C+23TBEOH21r1IV02rXB4jW6QYNaXBRqFroSicO
xShokuiV/ybKYJXpgf6Um2QLtKX10pEMfSytpQdF9tKEojmAZe5CBk7gPGJo1VnCVv1u1GEv4++i
lpnmzq1hGYSm6pUZ/UJErk8z1r+nheupbxu6LVQUUcIwtC8zmmOUgSJcTn32BP37SC2hcq0eTgpH
ht/xfVtAilxPf0QQFz2kfqyvrBG6W4lGbfbj2+4y1dyT3jd3BmlxxnGUV/XvRz8em35K35vHfv49
L6Cx1SpAeBLqcjcV+LaHMM+jfVS1v+j2GT/PgLxV2zA1tkWS64Qotq8rXF+0hpXpTkvUhW0DWhuW
jtbQkEkqIcFr4nUNkmidEdf2nIQNYF1HvzdD0e1F1ivHxnQ2iibD/Rg18jZIQ3kbFUQJNV1zKQLz
94cCL7vjuudiBDNyGAyTy46owWe1BT+qZFVwkyr6natiwq6G0Nq3dtTtiy7KF0NZiqfWte+cwjl2
hjs8K3zKqROln4NTr1MrDe7/MEj/Pg7+cdz7ktE4fSCm5himqRnS1CyGZ86NP6zHVNNKXAY+zD3V
RPyXJVthb0jeXbvf9ClUwVI6L1XfvRRdrj/UTriGYnMe1JD9nFmy8Mnlp12q5UlPqdv1bYkIT3qH
3B3/eJOkbFUwHQaLwbKtYmHSpVnrA/vusquStTua/Z1iRMMdJA6xqkfA/NfHhqYggDkV5qYvcu2B
87LVH66Hay8tIWHJzN+3tV3dXsdUrwGrUwX67jq4ujnxUoYXjNvOtPdWpVnfxVhdtESET4nddxjL
q19snJyfF8zXj5M9pWapum0JTXy1Gbtuqei+rirb9npFE0kKVoXcdPpJGSSmaeRRQ/05iMnHHos2
nlOx0i0yscx4PSidQxQA5SgXCN3FV+EQ+1G29L0hv4TTDWAdBnTrSWHxvM/1aJuVJSYzVQ0pnaW0
diJGzpObjttYFenBU5pmW02wbWMaq/l9qqjiKUoDog20fusEdnkqW8o1wbdcUQgMyGX/HNDY7IPU
PZlV+L0tMujPgSRDJO1dmC+R9eOonI4MDbSJGVF57xgKb/w4Gp5LU+H7ZT5fpy7UtXhMKZGo8lHK
PgaCEddno7a9o90HlKtd70D/CG6WDv8hCp3syU5rVpLwoYHecxerHBUitfIObkzZzXadYaFByxdl
qj/AY/cu0z1tusdX4h0rT1rQUeCFxACq+cBUZ/djcP3760a92vh+GjRtS9WE6qi6rum2bU0bnD9c
OP3QO50CXmnHL2UbBsLxjCt4IexILju9YSkP3zFuh5dSdg8iJJndCNyFl7bDE4qc9zwjBkav3GOv
9ual8qJkIWM1XZJQBiqiI9vHm+bMgprVPBk0WohgZKKFocqNMlrQqulMvFimesv4nNxTL892dkvF
AuNWPF2A15toSP2DW8bO/Mdf1zUKBKoxylJraceNUZre9dONF5mEuzv8A21Cu9KLh2qmD2XynsMy
UmRQ7ksfHuL1Qm8cDcf8CFyhGKOl4+ev3jDG2zJr3Z07Gu7O8ADRxJWxLnpD3ZROzDwu0i44DXpG
iCNqRt3tulXam2/UXd1F4BAtopgKyTSBbvUHNY2X16u/MfQ7Gtj9vg/c77HI/V2PTu2cN8NwqpNF
pLkN/RXSX39MQZozVlvUMN1hzAJlN+rsAE3d6Oai9b1lpKgk9Mbb2GsU2hp0R70iPWY1vH/blz47
cdHPA7QKT1nOZOe4fHPCJuFHG8uZRqt4n9ppunUljM92Oo2vNy6bupk0rV1Khkta6IQ2ZvpKrcnm
SUV+woZ2HGpVeRwTHNKWTyyJrwXek6oICM+NdLAi0cMLZf6K0GHpG/rwAqS2nINtBVjoisfaT5dB
11msu6YlgiJdTqLpzEhLx1yMss+/eWkO1881nkbp6Q9j6JqzX5zs9s/bafLTLLx0jgnzUrVMyVr+
55O9lPaQqIa0kExZrIvDrEjmogZDqBTEkoiUk6mUpr8369Q4Bh29JqWPQS7K3jjGlKyOmkpyeY5D
NY6fzFjRn6i/YPOyCP4IvJhIel1UC7saXXr0Ql7S0YOpNVTu2+iD6jc94zMTZ5l3JqJeBs1x+pKn
E/d6I0SHXayoAdnHNNZ62b0n+Z0fudb3TtcgpQ7oHvs4cydGmITkvHbKML/NdU3eXh/x4CSuk448
lDa37wranV3cDc+eQMFEQJp3azu5vs6yEBV2a0DcdrtwBX2vur0ubJUwM/aGpu/CQcbPWceQxUT1
+1HuwNpR6/FOjYS+HL262upREN/GuDBnLhzWMPBu9Qgit6EBfjRqyuDjQyIhztcyKU7wcR8HqweU
mhXqTVZ6sDgre+qzWSp1hbK3D5aInUOGo26BziIaH6ukzG/bNKGNFIT71KzKU+SQTKIbRrAfPGvv
Zq1/KRuNgIXEhLDnIgTuD4VwtAfgiPI4tsPj9V7ixxvX7qp5lFbN45hVEMtt/62fGkwhY8MxaJsI
pZ65J8Qs2lNbjfYKvqjq5nrfrIt7OTgx8DBDLY5KRq821ZzidpD3Q1EgARoCSMtsMqCAV28NeZkn
SyjBHTgGQFOj4s+9ICAHqVV9ko5qsLOaEu2qNPFWbWx458yEbFn7trfyMQ2vA7dZQH/ia1fUT6Wn
nGCL7t5tUnfmNhndEl9UTy5hBmNXV69GxXqMveC4s9U+P5tG/2EobvlqsOPkso/VW3303oMxOYha
tvveSwHiqQUdXg1zwdjBjw8ZTYidMri9/k5TrWxTr74VgbslLRODS2kAUok4iV2jxQ4eM77+ohB1
3Tr/Yf1uk+uraba0VBP/oWqrX9dwaVureVPX/TLzCnclBjCDwgk5JXrm9B9HQPKp7yuwIwgCuTP0
XtnW3Xi+3ktKBCtxOab0OVwClwqJUGdajPkmN4rsLaJBxVFeR+hRfSUnzKRxOAznqPHZIbhq+Qw9
7S3kWb8L1MCywn9JoJKc915VfG9k86mrtfmkuhH8K3GK0qE96ZHHKMH5u2sFnmvXboFYJnp/0rxI
MMTk1rPp+Y+xXUcsGpEfAIbHphRbKoxMHUDpgDTyAor4HI0dZSWjo5upqOpu7CxxEX59Nqd4D7d2
0DvlefzExEBERh16KG3a8nRd/FwfyzPtE0ShQCEKY84Q/uU6UXkq/U+UlGxlU8qKMMx1+NJEVRyu
Rwq7ph9H/37sx5GH+qnI0XT0ZjMso1YOL2n4HhqafCZ0hASz6eFK8/YjGwhri1aevi3UMyVTxMqb
jgYFbvn16PrYEEek3AWN3MfmnQzb6FLpTXJfEg5La67wdte7VYKZKqiNbIEuB3e11z6mwUC3QM28
l+uR0lkINqbHfhxF/aNdf7uula9TynUNXRdKNxM28pDrY7GT/aLoDUv4p/3mdL7aQtc0FoHS0XT9
69KJDXFZ247XkaRnMO6q5bLHFIKMytEXpd4T5Jd7YOfr/CES2ISTaVErsjKmA9VnBKDSAcQhUaEp
4CinWj/jk0TBOt11UmMgpioc5qJxYHG1VfKWREH5nN+jCmBM7/NiJdrEXQUgGA4p+Q5zPiH1W1da
6yKmy1LgTzkFQwdQTVbB2W0mNZohz17UakSTNfrWN5Pfj66P9dNj4fQYklJkvBFjuAWG4Zg5gGxL
hrenIamfOjNyXxS72CPgcqP3PDWjeVN63aFvkoHl7cTXGqHYnb/8WLSsdZosaUjsy01W1eglQhl4
R76pYlHnY3dPKs14o6ZF+Vaw+vDrgM1UPHxrbJJ4Rmm8WqHhsm/Q5TkRUUujuTdBZ4E01JXqrETo
j1PkjMvr3etNrspVFQ7bH+NVZKnO3hxr7QFFTNDTiQ691t3kE7B58AN6//bbj/pIxLBB/KCR37vh
i05AMrmWvkbQ4rsWBt1HYKgfTRolT31vcRUjM7rLI/IJvZJZCEqrWFcKmOdwuqBHlbo0iKH8lNYa
GWOV/j1uDPvWQQlNPY2NRoVogtMLYmPnbLqsBbqvqYy7HVA3xag40gLmahNLtpPV5sWSyrPwouBN
JHGLRjCQd8QH0O+dJqixlwfAndTlphs9zqtbx8nwR/D49d718SzfpCMLEPisrFa9iGtPrfp7bxoo
WRPVt4oCPTIOw7XddlOYFq9T+MxlZLHYIO9iki/i4lS7hf6kGRMM2sF0fb3r0GZz2yJdkd9E7lWR
d2wmmgCaYkMiyPWlhbIiuEZpNKDbdnIcTB/J/BaBEZDqabGe5h6hDJG4LyVi/aBx/EXXkX7mGWO5
v97EuSz36C2sX64Qv9aQTKmbUqhUeIUhHQqzP68QiTloE5lEPgjXAvo+U+RtX8qHa0n0f+6ZqdAf
BJfVViP2uzNCxI92jH1SGsP9kN1RfJmCl6z2cP3NIkHVXFcC0aRM+LyVVvtuZ4N1SE3i4A2CUCHY
006ng65U9rTwLJJ7BCNrfSq3hNQKgHhfS5GpjaWFYWfue5Zyvh5F0z7geuQk6snLY7EmUnbFUuBk
RcF7gBX3BAqckSfN5ynR5YiF8nzNemFY2EhFpEdmhzatuAsrf6nUtCaeRGjXe2bV28uUL2+u2APB
jsKTjz05LoaW2N9BUO9iw3QXYxrnS0s3RkClUx3XF/GJCTVfd11Lvhf6UWwB7pTpV+TGsR5gwJSF
6q9j29WP6eiQHB52nFsGrN3F9fW2DrkPQfjg0N/Zsc4h2wEQzbOp0C/sTGQqWlHgja9gnS0zn4y+
6w0RQ9qjsCsE+pOBhOnBiBNjaRcEQDud4/24iRSIhqlTGYvUyhEw9Q7VWPbqyCW7Q5gjjKyj6J20
jGSFQIL0h6aqN3qjVdqtFHTB+iB+iobCf4hbw1jl6TiVgXN/oTXxBJXVTXfl5tRDDcMLtwQ9gPky
2nDdBkY274v/w9d5LDmOBFv2i2AGLbZJrZKp1QZWEgEZAS2+fg7Amq7XPTZvwyZIdiUFEOF+/QpG
Sm1n6/dJNlYvTAV2UGKS57qz+fxJBwvBTeprM7QzpE4HqkZBmlWz1Vh18BpWNM3LvXBAoD/4p4hW
Y2vRR+5E35efZoTaKSmmV8vSEZXp8Ef4ysrPKtXQTAmkNRlQfBcN8t6dAWVLkmp3O7Wa5S1Q8PTP
ItMPePK1X34BPVrIuENAglWjK2W4b7L+gcVBHsYmDbfFCDVa64NgG3n9rrc9voL/vWczHf+/WKdr
6Lpu2aZDxQjeyYDkXwjFVMNWtuiCdmYbx4fAYxlJykJsgy4KTsuNP/gos/4e2zTLsdd8G9LsexkT
CK2lfnafzwC3cL2r4dvqM/XtdO9ELu7CBGsX2qSR/0exY9e2vC+XZt8vqcJkl5LK14IrCL97bnV0
L/OyXlo+CwO/mtTi8NwWpEM78wptzAuzFYekxKbeYx5rq2BGpyKdzCeZ7+IxhwzuObaLNXVH3kuk
v2oF7HxLYfY8X3fUNTB85kNCh8GG3JrM6Tq8ptiZHCwX8ZQNwvkKqy9j4cYVdKQu4D3qBrqSyvDY
/czqm9NEuJomQfbouK3YOwEe7gWkMdmPDAMIMnq0TXRUvUMg7vJY2ZON2Gu2va9Cb62G3nha2vB/
jpZ3Mx+5ZIA8sRtZr/889+eNE1+ZJqx8A9xvStjwimGbt2HANK2lXzdPQz/CkPPt8F50IGGTGS1I
rWgPKC0pT5s20JrDggXYynQ/zKk5dmHu/myF/eZaRXdsTc9Zm0U2w0iW+7OExJlhl/2N//Ojp36B
uZeFW1djlywKMrwi8sSkE/qYyUbnQWCQrgIH5GW+yXVpYobXFaSslR1urbl9diP0QLEhvIvj4IIt
XSzXSAepH73SS4k3mLseM2ghz2d9fQT0pkG0WvGcm5LrakE22tDYRHkzs8458bA/iU6iI8TWc0hi
nrFnz0rwHCXUJzLxpZdmXr7g8bxZ0ARnhLYrEEUQaVsRXDQjWVr+WOMXdNZ8+z7pFZlJ7PafpRiM
h1EjdK6lXTkQGxe/eTimt202bm//YxSP+s5fVr9J0wipi2AwsQxG6vvtmmcLakDFEIOQezS+Gl7x
ohpNw3q+E+usKmA2AA93p8osQPQiFY1/fiJ/h31XPdiE3BCtQgHKfwu/+F27GQwfGMN3Yx0xQQ/G
INyRPUBq4gytm+777Q87+JscycjpVlGu2K/qyH12C4UF00AdVMmW8DGjp2pDBeeJ4rdWECu3HnOs
c2//gClbuJxjNjykSntr5zIEkhxTprgDmo+0aifglGy8Lhx3EVfi2plPiTFsk0ctgaAn+X10jAh3
qe0IItomiA9hdJ/Au7DQtoVvWhmV2E3bWBvH+O/Pb5CelRxze5j2dBXO8wTkd9BJdzFRT1h5WTwY
/9ywvb0UkczvTNKNDh3S9JM+QemcAhG/FAGLrjYa7aM3sIyt+47gOEJkmTmXRye1422v8BWeQulu
hdIoe5whf5ctGJ50neAU1uanPdd1mmjoAS1ETo4bMZ0FPRerDoALHjB41QJaLUDWcqPMHmbaqm+T
mojdtLnW8y6z3PhOd6IQhKnbIUEJSoEFeOMb90VewD5sPImaKoh+Leh0JrELNrzc3AWlVrxrVkjE
QUhU1l8sUSd9iIFHia0hil/cz8n9tqHO8Xh9bvMOplqk0DSHOtzl+dBTjrcvJPz5xlFz/0OQ51Ky
lF+3r8gfqAVKPT+nWR+fXelom9SR1kvpFWTQTNLfK60Nm4NsIwbG79a8OOUTfO0WQZSKesVclG0N
VN8YdbFa1v+Kcmy5HIwaOW4VD+5mOVQD7EplToCUkJutejsozMqTplUsXa31Ks1RrSKFiTHxdS8E
q9Qb13Zxr54v92EyyCvwqvZEv+mTPzVYZCZX4qI8HzY1vyUOzZe2UafbBxtH67rMZ0F9VsIxituR
SMnMiJLpTbblLo2UfaxLYbo7NNLxaqmxlht/rraa3NCP3a08hNS5lGbJc5gN40/bQmnvWjhsCull
9adNkbquMoG6LHG2bayHO8/DkSpTITBlmroEGzMK2Fq2sVlqQOEN5q6M3F9ZymnvcEoeYp0TQwYw
4EmS7d+6Jvxd+n18GSOoNduOGcjyPcs43jrm5L1EGOydlMBFvmYOWUxjswev1j+ygEzIeazgVg3B
zvP5m0JqxPiexR359fjFTvpcOeY1i4R9dRO49x7ygE2WUht2mV6dGOQe+FzeT03p77osK5KXrojF
yHKeUe9QK96Mqny1YzLfirlnBvx774IyfWThBiNnw1wFguNN15Ki5E46bFzQSXLLDO81hqNtFqH+
ktSVw5S7e9fL+rNnPHiW80gGSPxHSrzPQZj2rplnvZ7yoFNow3DoeYt12xUP+OO6p1hFXx38F+Yq
3JQGoq5WOvxjLNCzvaFc4UToPJtlrJ5HBO7zUqVXiI2VbAkebIS4WF6VYtydOpd6HAhlnJdxpmyc
Shpa5yF/bMw6vwhJaVTP52Hpxvkl4jJHfFVh3pwhco6Yw236SI5fqGlw+0er0NO0bi3TVThnx+JS
eHZ0uwE9/Y6LYH1sME1kz2yG/d+m2ldY56Vz8h3i63auJZzCU9ckK1ZqLi+cWtWPZuxPZNbPp13X
50gi/XJNmsf4YWvEsEsDdRGtPZVOrJEqoKV4bVtUOkFfFC+9CGNYy8Zzmnr5i+y4yHPfHo+khm0Z
D6r3ypXqnHtIqGwvUu96SMZZikRrm1jemQIseEAABsgcZfb7ci/qQdUCxQKLwt9YZ4q+Rg0V37PQ
5NnSul9FWgG5tvmbgeKGAIXUPac5MrcKV8Dt8n2TVFmidjGr7bKnKgWoa7QlsuBOPOoVqUJ/7+mV
ZaDwnHu2CYiLaBACy+avOJ+/4uUmCqoPPcmqS6uPJA2I4odPNgs0wvabyhLzJMeh38Xkhhw9LuH7
JCdkMYzL4R4GJUpudmhDhP1DPON8djsGW1cSMFNMgm4yYpYYByO0PcbGz8NYBVtv5IrqDeNBQOI+
6EWJQfN8+YW5RUYfFZqnWVgdO7p9b1L7MO80rfehdssdTZbY9sKE9k2PcBRRLo/jSLM31q31GImf
QVSVL277uTSRy0FcfTmT/pNMMYLPZqC2D1r3DPqywxPTJKlhrvYm4zdvQBFSWFKgzlyYkj7mtvKW
E476RowsdSmvggb9I+PoHyUoxY9yuvZj491mImIgwPs2FTSMGnV8T0o6aRSP+XyR5l43bj3DGtbL
YdsN5FUtK1VP1qyHuqvPPcJF5wLC7Q+NmftvVinbe4wmekkwuz1k5RmWtwusXr4v39jYkiRdQUU8
d8gin/JG3h4PCh+2dTx8mAa46PL9AWytetMtXqUUzrWsiu+jU7BzeJL8xqj70uvEffN1I9qEtW5c
Kr1NjzEm+YNHeknoeU+VjJ27KM+GHyPyFo0F4QW/xhw5YtxfKQXlCgmv/+US1yySadP7uXzR01Z/
sGT6thCCQkGyYe/aryFV3LYiY3BdzVVoHOQtqkQOC40gXSPW4v0CF0Oc8LTGfFLY5aIAzy4LQ6mY
ZVYI/O3tchgHCAqQQuCEl2n7PiYVQeixgSrB8nZDBsOmVdVxwPKQ9B668dvsZur9OUWqWjulzUZR
ISCpxgYLBhJGsAccQEZKEpIxbWpPWtSwzjRmMz/DMU6Ulyhv3wPG1SdWGOJ953N7Of0jM5boAXrn
iCGDeDatDHeT+SXLsyrK2gdWUQrp6lUBqD00jHxecf+sh0K9u42R3Y8SK/8Mzu01dpxfbe5lOzcn
WKIU1vjh+dFnKIrgQTCUf0zz4nmhjLEH/fdV9qiHl2RizDzYJOjRnnnX6Z97stf/PPb3XgTpdMOa
9ud1MkzVxRL8KJZV7DxFTk6X1uJ+Muh7VI59hWN07y3cnjudTePil0SLai6Gnczjig+tswj4KTT1
aNTF2UYB/a77nIxDR+84jD94lKDFmU9WOeN71HuITkdJAZzxYbAyC1Fvzet5nFHj1IVb75bDZVXv
osq409UrYxX/5KeqYl3JX5YrogxJrg9DF5sEpewT8+UYRQhNcuS0CISVmi/5MtoM5FtROgEDJ0CX
j2T7/bm3PCbmx6b5seVe4kfbSMx668a23p0hjUh48vPjctiYJZoWMhrdIarWyQx1QgmuUcrmCFUQ
0qyidEBfYwvkjIPD6DwnuGdEDYA7p9w6ZQBhLWN1uq3RI4OG0BPdc5673TN0NUbmLpR+0XbPut26
u3JA3bM8ybSmX4/aaK3KnuoqEnny053gpISkC9ijt5qkad43ddeeuhb9dSUDe5UpwyCwZqrXVqUj
wMjmTNNitDmRR5to2FTb2eGQXWFQRRvHN+sXPSAXO0M2yMwsfrS83jypPrHWCNrj71r2YWdB/OkW
135mXcBmGdG2mnzE1LFnYlBwcjP9Tbe7Ta8RjfGXxWSKzlgPeA/sJ5JlZKlPc7uOSCJOrUfNMX9X
hd9fxqrDfieIyjvTLq3zhCxQxLb7rSQCrp8b8go2511b6jZuFiFtSlInRNQ0JJfMq/1y0zrq2mch
UNLYbG99q1KYCty+cal3BkYq8ZfPZnfM/vm/eoYkRI5g/Tyfh6JrWDG8Ca455j1ilczHiQBklz57
lB7r4rsZj/x9x2c20XPJpEW5t/24PEapgY95FJH8mMjqQ5B7Sifle68pbKqsbKO1ZQxI0/xRvPdw
Ne3YKT/J1Gr2UxL7G0SNuGAWGaMXy3G7Q6XVD1mTOc/JfFNN4ZOuweiojG/L6Bwoo7yLgyja/x2n
Z3ZFMh5ReVdrYLyb2nUzLy/YFi0UmAlXBlJjdEygs8w5GTO81AAv9crr3sg7v3JVPbEFjh+OIdUO
plq/dVKf4CRyQ48OnCtn0LwP+MDWti9IH9ZHH5/e3H4MG36dqUDIvYOYQvYOLjCUuG8GqzYCKFnD
n/K1K5U525PGCVxeKMoUW2YjOYXKzcIFnbBrJ2k4yS7m6NdX5Vca1i6zujhyqMUmDTaMnqdXrsz4
ia3r1etV+QnqQUJsx8BCU2m8WvgHLXJoQwTVi3IbbY0cHv5kn78s9UI/efI6HzWOGR3rOtA3Du5U
6Feb6FsYw87ze/N3Gyd3XIco98sUAzGTePDAUJ9NZraffIUQbnpXPvSYMCxrQSaQtXWBVW2G0ISr
a9jd965w9G1Z1fRgeaA+tZh2c/RKcU7NxHvVcoVJbxQfWmYDW6Oj28urTnusRivaTZmVnDS/BYOB
xbvNLCE3Pmy9HY3PuVPx+OVBal1naU1kpgXFgfMsu0sMtmxJeuVHlPoDoYZd+9513+sQ3CDtPf3s
Tm12Nqln8S1j6lHazsWQFCCVNdpbLdbaQy1c+q8SmCwbeutc58OeRmkto+AQOY356993hPDOYU/K
rabN3aSRN5egAHuJ0DccMyf+cvkTpxw8+Qnj4OZeFQVzG2woTItqMIzd+qhMPp+ltPpjcrM9pUWG
7p9KWmgsaiISm4QNZzeItr1EvY4udb4n5seWe8tjETSqta4pLtoO1SiOSaxUo3f0ZuKi41xKLeQj
quahrbPqKc3kg6iN7gL3JCcij6veYEivB0l/Hi1/esiddzeR6PjMyHn2SzTPziT7r85yr2g6SKYp
S7RlA9w9Gs9nq63DtZ8F2iFAGr0l0SHfVHOh36dYpICcAiE426FlYR9bIztVldVhRaIYYzGiYEmo
om3SWU+BlcfnBXLgFw82LUm6L70LDT00Y2ZnluGuMr+eADL7/9EZ1VKTW9eGbmxV2bZUbf3DbgiN
NmT4CyHKZ9O6wZtQ3q/WMcaVXwzj2p3hQ6PIk2tpgNbB+1leHXfF98Fth7dggjfAddNebL9+sjVP
QiMIYEjmHmpHOeAON8PEDbyYQ+VCt7NU9+LQaD0zakNlTBTnE82ve8z9ETPWAtcq03m3rNc+MtNP
yIXp3hsFOZBzy8zDKkiyz9JWkIfpQFZxGMYH92c8CnmfZWZ2xoDlqAm3OFRMKq9WTvJWVmnZZ6Cp
+14RAV+TtbXudf13FxtEocXke04R+DSLDUF7CMpp0Lg3LfeiuNrdsIt5cHIn2oaATGYzv4uhiU/S
idDrdq52WIDTcKoV0bljcfRSdNZOpgAuIxls7YCgqaVI8RsTe/S0jVdLmWqMpX+4bTjC8K09zQLM
etA1KO1lS71xV5sk4nksa88BKX7LVymDmgsxVb+WSXHdVOF+qES0NmdVBOPg2q+Msx1Wzl6W/hPM
xOEiTMZGwsvUSiIZZXyet6flnjTdZt8406aZCb+62Cuu/hczLf0RHwsP9LSoUuHc/YF3CIKGRkH+
ZWmO9qHT62hb92G8zXUUfYmbRw99I/xTHsfeOg1V9j2WqzDTjO8kQnRsmVZ/DupBXoNe5n+e0D1O
SLskhKE11qk1RpcU/5WNiokSXNrapGCml4npaDKdulCxQS2o9xHXy2/pInv4150hq/bk/4Znu82D
uzmH6MGuSpMAd8w0oKoz3MzZVrDfgAtc4KFDPsalYdW9VvONEVrqVCXOKcIUnQDaaNotPQdCjx4q
pzOtl8PM8qPnyId95mTVaQhL9XlTUUC6xq3JLOzbL2Uldn1aDumVjaPR6/FqeSxpkW0tCJZZiAZ3
DoE0rKAkfNRHeH5R8rWcHsqBQIC3g12casp1GmBSA3xm+ROc+zsv5kfPne4psTFgrSbHwiqEm3BW
t9SqJQurKrc4DQ1rnFmwHR2bP2VKx0lzvF2qFlYcd36TrBZs5S/K4oRDRZiG0R68hMkqGloN+BHs
o4rt/hS7jQKPm8EPyr1BBd5Z22AvFjzrhRG9pJzHd71swP1GIV5i6eLHNaMny7MMsLFjIZbDQx9w
jUTNmN4wDmWNzF66UwxTVkE8llJ+jEXyJiKp3cdlOuJqk33AXQiepzKZDqMgRC2nj/zCPQlVplI7
6dj+LqKrP5bgsHd/EaGSeffaTRGP+/CfVhD9+3fLU/B5hHxDzkMRVRppAS1VnpblzS/GIxy77AtM
BKdrA108bcF1OVOUkTsby8zG2zW8qGS8KDmXnWOeSYHqd5TK8A9EauxvpFylWff4H+HAOo/aYnPY
xl3ebpfrt5O1fgfRyyM+sR3XqEHBUqqhgJBXqa/GxEPKjPz17ddCz8m/EnRgHYEJ3Fznef8+9ZdY
lt79raBSAseLZUALiwUxVIDaQFXtIfHEfuF7+IVZbIY2JD/YHMXb/Hg31dihad67iskCcLqGBc3U
bs+1jIRXFIXxzmGx4IvNt6GTDpfCTd11Xve0grGNG2Zv/54F+qEwk59jRiScxVt+qWr07Ld3DVaN
WQBjSMpK59kY4bY5mWdsA5VKxs3aS+xTVkgTNF7LKIDswYWQG6tXUpjbs2LmsAql844tRfCkRcOr
hl3P96Kv/3uHoEKJbUg8ud6vwiEao0wYUleUZQn1z09tKL7DHLU+TCeRjNfG5tk2p5I8ZLslylDb
F3mewwmr3QvigWxX8Kmhn9l/7kXzY/H87H9fl/fBns3yNaHy2oZeEj6oOKyhx/fi1S0Yk1ii1j+l
rj6FXlo/c8/YyGoO1AtrMsAzH2KOjelornVbB/7VbBtG01fSc3rQuPZUF85eMJd66EMmoW4P3ajA
5T8akvYXVfhXWWEuG6lk2FErh9e+Kj4g6gM+mv1wmMa2wD6IQ2xesIpR5Qp0cniq5xyFsBySH7Ez
51Gr8JemqY/5wEIbcWn6IH8pQ8aitaPcvUke3gvCwXzvprRKmHBB9DDMb6YGCCLIVVcifYR47nyW
UhIC7gfVU5PisZDR1ajopTTaV5y4pm+Ta2l4yhTiOrKh33tBW2GM6E/f6hAbuVbGKy/PmbXS998U
J4WWjQ5f4Q8tdNP7nuzbm+KvlKQgUunBK7eqZPYdoXQe7Oau84sQAZ5fPt6ohV2UP+szDYupQHBR
sXFajgBZmyfKwEtWaieoqxgJAbC+dp2fYtHpJ0+ypWGMcryobZO5RCR+hwzHIRKTn3kjAznJ2vRr
7dOyCCpjftOcrFC+ZHbMYDUoMStXhvheGMar3mbVi9cm5aErxnANpHNf9p2ieWd7r+LCPPnzmHY5
tLp65dWOvVo4UZ0e/uFKJbU5k/xlsBlJdUaCOX8r87BteSIFl2RWmn0MU9ffa3XvztRvf017Z73r
zYACGJzjRLKxQoP/4vS0AV7ra+dleG7Nh/H0BFKhTsm8unet1W9q24q3y2HmtygwHQGLyy0uxNXI
BwhvhNEhlFxFqAjerR73N7egn0LlFo9WdU5kBocdM5rk4IztARGfezIa3doUeQcewxV6Wm4yr3Jv
9/j55Z1WEPCiheHst9ZZxqkk5/TPXRiKw50LnWPowuKY52Z38djRNiIOtZdR1Ly7LJQ/DTndmW33
s/c8+81ro6fRE9Nn7qZEYyZN/oT2BdvQzkBk5ucddJGy2ywakRy+68lTJgPzGbxobd/EoLPtDssJ
A5K9atJMI/OUM0cUo7ZTIfM3zTWZpsKPiHM2SFOSEbpwEEi3J1qkwB0oAlKkjmkQYSbhgVgIfwMj
0PrCYKKP+e4aS/tMg/ywIMrLjeuFE/mpRbC7ocxOHl2rLjtUpLEYUSGfCHbXn3CC3Sx/uZqPVKCt
l18TpWG+rXL8FwOte1z6dGsQ1a7se+ZcLhVHQbjbpYgJuB4zU8JPoK0t3ER9aBHTa62Prb2RBc6G
fO0vSxPdb6JnkRRxmbdG/hTjGvhpDkyzHBUaB7ObtI0vD4scyJ7xqzRwr000HBb6xnKja7InkRuX
haay9n9mmBM0lw6w8FChKWIFhQeYdrq5GfM0fHLcALOvtnE+RFx+jWYf/ULlccckYfwawAg2RtUS
WzRYN9DYsVy5VqZFWPQA5NQZjkY3Bp+SAGM6TiUfC36UMxZ5OO/PBIB/DmmgQswccSGrgsY9i67A
L9EctFdSGy4+Gk1tEMnLIoubj/qgSV78rDjc9rYi8z47kMqDjKtg3fgDrMmJGsgvMTxTYGHrbO5q
/WzMT6KafrXzoM1JE/fSkdag91ABJDsAfi4zfcKT4TaTNBqZhcXo8trlhh/j0FeJuncqQMUCTglI
pD881I5xsAEbIbZxlDrF+FDXbrXOhYtNTVreV/MqrufueC/K/kEZk0fCPJm20ncx+42CH7aIGd8t
HLSqBeAip9NbD+ntXS9/G0lyMzdiCQ0OSea3NTXKLOMhMIhAhoFc03HxZyIT0hj0FbmGExE/R/Do
c/a34KuzxXU5CxZ2T9CU7bkczpkHaegfmXY8nDUzqq8mMP19ClOnncvdrtHzU+e57V1aURmakVV8
MuADxGS7giSx77wayzlFfcvPlmwij1juYDTzhwxA+SEW5NmafVqta1rYu+XiAFoAsDSxLlsOmUaa
B9UTlkKEJxptWYNcBzNGx4fJ2JMfvAm+PWmIyXPgoz0IvGRj+prCrlPDzkHX44t0jQ/gYO9w+276
ycSFeKYwMMITRxpoEjKkTdxW0g+bv/fGOpnVOuawGVVKIoAK7+MZbYQKfw87ScfdXaJoykr0YaCI
N6mbG1flnWujj6Yz7+6B5Do4YaVwaQp03ML7ZtoVHkZRad4Y61Inrz5qOi5ksDQUIshE/M57mnLy
oitfz/f1VD8TyxmefKrOFQYWDdB4ec5y9EBh5AHe+9pH1ls/HEkx7OQPy1tUpHU+ZH0wcargah73
BGQV2FIXptEcxvmeZrOjRCnEzuVweWJ5CS6uzYEKSpz6+d7fZ2dY8/YP3F7XTm+GxNVJcyIEl9ag
7oZEiIME1Fs5MT9F0nc0dfSr7d5BbnPXgDnswSMxu5ln3vbobpE9RE+RLvvnP8DmwMg58B6cYWrv
/8cWykOaejLxjP0VRyV1TN1/2J1LfnkdQAnLWS+0sCSHOpPPy4Jc+JPzqFsTFq3ldrnq4x4nJSPI
kk3XyX5vpZjCLwKIrNOfbwqdvAH76FHEDjPqYrcPTtZNP43A7u+o/f9gr80o39N+rK9yxtM6hifv
hKB9WwRaKOvtMfIuoQEXJbUca9Pnfgv3Ilbvvc25HoPXXpz5ECSAtiKfNnXiTTu31ZGSz5BdZ3XZ
K647b80EEV5M/g+UbyOWrvV5+WUZ5lbbFh4hxlYdrebyoF5gal0b/SWdz88APJrLPo8vydidgjDO
f0U5eTr9mP+qw+aU8qPd+GhwXNcVloQkjvfqvazKt05r0cYA/7yV+ePyvgeFRKKrcogi0dPyw+EZ
ql/7KXxkioslFtPBY6KcYm0GbBDNCDIpYiffYN3vfWCAihMd53bGpUahlp80fPeeyXEAw59n7EWa
mehkGKIWlzSOinXtwWJf/rKeAFHj5X1FfTm8WSPVc5o8gbL+0nso8u6MGSOJTUjbk8kl8ov2peyN
gzEp45HL/WWAP36cfMLElz1YlSI++j1FxrKwxGSk9d3sWbes7IbZzWLV3jy4M9+st72SNDM+1XPY
BuY7kkX34kP+uluY6pg7eutKxJvATvV9BJvhWTrD76XqnEvMvPGGVzg03W5kQoP9C67Sy84rtDY5
TTUEY8YtxtqJB4z/fZ15hZ0dlj1sOXLZv1pzMi9e2BG04Y0RCkAKxdRPv+t4cvz2MybPcMvuAnT0
VRL693aZ1zDygnrtBJSNfqPH91bPvFkMTv7D9beqMuvvMTjR7QVDjjwjLhk8/78vqKyYgfZgH/7z
Is3YplnW/P//lf/7guV91FYeXRpfnGi3k3MPUnyHqFn7HGyzh1IiZrq3Pj3bLWzP+fEENd8mtwrr
kCi8MFoUP8vryTsudnWZyR1DYVwBpWlsRs8IHgd0wssZGcdT/WfjkwxcemhvtI5znzhg+baI6yZd
AzaFLHFOvYpkvNE1TnaMfV2E0vwMMLv87JqDa6OmRdHtcNKZmDl+i5ZlyK9pBgGsmr0uBrO6F4Vn
vXYSl37L6s6jEYW34g7jl3FXqPzPYY7/665qmm9jHHp3LhbacFT8aGW6Q/ep+8F73ApEd5YkFR6o
9A51yjotKabicfiyWs06oV7HS9hhkywN6V9GPw7phuGFFk4evHe6c1GlU/00Wu9dz5LgNWiMGlMm
Bi0mF+M1jZmcpg58myGLCfMc0PKWrV88OYHTb0kfT88CouJJhHW948twHto0PVcFRqDL6VxWfPce
Bu6i24dBc15KglvP57lcz15Rn3X8Ox1lN29WO6hjmUi5pgvG3n2iyVpGSlZpEcscTNEJvla6aedZ
pI+baunY+8k21KYrvOHSWvxDaYAdOd7yyRqqfQ6XPxNvyz1a/ejPPTpuqn+5iiu6d22Cxiug+E5L
ozv16CFNu/5pdnPqcSmLt6nHzHdUX3ovAXFhXHcX/TQQlbXJ5lnzyDCyrLUzRqH+w3JTBz42FdQP
Poq5a25Mx2jACbMeQOeW/cXDtoWeyP+u42xAhzU/69IsaA48/Ga6lEFq3c6VCRhVazT7PUbZO2qc
JjRI9TH28+xqD52P5r9V3/KGvNV5yhFS8N15dqK/RKiosJKmLEf/uokcmLVwSvgkmdbJVUA7u83L
FPR6Zm01bqAflkOHaeBKa61plw/quYnT/Ic+25HoFBzr0Y/ov6uRmAHHI/Vkxv9dF5Nrckn+HDpe
Cb1qZivHuvZNS9L0kRTD+qjhxU3tS+ncWoD+cMlcCLHysmwdk9TCY0L+ympZuSXBHusUi9zlD4jA
/OEzvrssXReS+U8Mk13mXI9tHhoXexwLuFIQipSekutgx8i8isk5KJqsQzwh6dMH0Nrbmwohm6QD
yOjyT+u56E7xvw8zCcCIx8gmUiL+KiIID1oyiT/3ZHBhF+oemXCW6zwKu6sTJMa+dxTK48IEqJ1x
MRsGQVJq4oGUCW22DPsIJrN+WuptBLfuiisNsjBaAavzNv+7bMH+dxQV2kADVwXTtwLfNuBL/jfs
HdsUaWCUQhZFbmio2jHLzHME4WPdoyRwf2P/CbmCUTrK++/GVOgMZLR8q/p+ZApK3hNEFlJB9kNn
CjRCkLyyuvw9cRGEd6lbPFZwTp+pZvNHP6Bdn6dIFqbuZpu491asoy1PRLpdeDcII80HaY/DgxlX
5oPH9gIx8RSiFzoHKoe3NhZUtouAx5sppRnXbjg4SFWb1pT3kS6KB++nsl3terufMXL+37+v//hY
8n25vm9b+FAENtZVyDz+LfLw2jqAFVyZO91F6W6b6j1VYf0dF9DbnfkRvW+bVV/Cgfvn+Squ34fK
xXzdY8x5BxOiQ+iQD5dpWSVUOHjrxKqZVWT9rwZd1Y/OoDRL9Pp1FMNb1cMreDLG4WU5d1OXaCLb
qe3d//7pLHv26/uXy4aBG1dg+ro1W3MFzn8cKduysnKoDdZRk4aNmq0o1vb46tVkwkITgYFjuL+z
We1ZzW5Ndpbdm1aQncRoFV+jgVAyFiNcb35lNdXJI3QyitQnx3vywM4dPre2pyAxWIH/D2HntRw3
sm3bH7qIQMLjtbylpyjxBcGWgfceX39GZvVuXakj1A8bGwVSbLIKSLPWnGP6y4tIxRXs+A+2baiY
A3LlVqGDsts2/RY4eht89q2t0wpgu1H5mVko2Y1lUZ/SJv1UtF65Ve02z0QTxWC6bP1ZsjQi0nQH
B4ORJgvKE5TwKHG661LnYDf64OvESeIHvjoJ031fRcEXkXZiHdusFao+QVAxVyx36X4Paz+FLUJr
xVrP49ieEypdBE840x6AU7ONDBQzzURqk+nhkVYCPVaQG1ZL3gtvZrvCUitF1z76ONEPLwMRO52O
H2N2kDa0XkZ0RTjcqwcjtQgWYudDuUSykKQKxQBkct8KdELSGjeZE3Ip07XXqpphtDjuxmEB4yuB
LIDnUTOYfXfCwkjRtDQidEswTddRZ7jPpUX4a3hqhNXsJzEwN3k5Y6MSmS+By8oyJWul1NnjqLMw
pV5RugZJKaZPSdkfuyPJQ95DByzJsfPkLQHzE8sFXy0VBLN4LVPaMFNoYntp8YBZdgVUsyOOinmP
qvMFFpRAwsf2PnA0/YQlUNAFXZoHBKPpptXalvZ2+61bWMuGxAwdxnDfuI4HoT7c+41WPY9wlda8
8KrafUN02Muv/PMtWW+TQlLJwHb1ASIYRdO5VCa/Dx/tDW6GvkY9YPXUfTQtag83st+qKUue444g
FYEb5W4MhvRhQey+6meroJ7FQGLXjX6YAP3cuv85a6kDgDYSQuQY2AQpsQQh4BC7gH6RW8R+3RQ3
rbdCCED6gOov2SH1xcwL7pS8TUDxuHigfITblHeqe50TAwm1Yti2Qfh9jpsHJY+klF8dRQwyxWli
8y3XdJfbtd3VtZ7cRk81hLJ5byFEL9lRIdXK2AHZ3oGWDyqsfkNgG+uR+e3m/MtRMtyXeCyH2oye
dfCvbaIVCCdR1C4Z0hmh2U+2noVPmt6AuzOzdQPX4Kicua6opnUH8aGOXKr+NYEMSO7d96kgJYlI
kSLpn26b4yHS1m6zAKu38m+C5Vq7ERIqclPXsjejjDbhhsT7FYF9pgYeGGOOTLs81xj8d7Plumu1
EPSDsieUyvXWdhnVlzGY6wPvfX2JBMZGNyY1R1o1QycJVm7tNLtO2TlNv/cPozD4pHSKnX0j/fhk
RzKN0ZCft000hNfacJJx1ZbT5bY9h9LHgBst4jD12oxfC02IhOYNUmCM3m5Gb8r7FH0PTEcckiki
nUuKQsbONXY1ssi1Km054/Se2fVyiihNIH0O/BeTWTXGH3ZsJWM2mdhu1RQ+DpRou3OklzgTQt9c
JzMb9EKKgwexkJnit/OmKsrvag+ioa69yleVEaJrnQdzH8cpxBxcBoQTvFjtoH1yMCWMGtB5xm3j
9rGKit5nMgvnqpf0YVruByw4VDVFbrCMZ071/zlkE8rTGgYpfgdmLCsprvpQjdTd0HCNC3fowo72
oN6GYW7/qlv4JhW28XzyuiPmkvKuClxqTIRHbNGlfPV8fJn9hMbiz7OWrYB5v85alg6t0tV16Gom
eLVfJ+WO3V67NBUL55iuYx+NtP6WZV1KVSyUQuJDU/Nz4IlgK6Q4ojRTd9V7TX6etIT+s2oxGXER
nSoK4HcTSOjzkAkw8CL9aAi+V4Q2YeJoSy3aUnIetJyadWWL6+CnVF6ddX3xCSDZgf4rFU/fz6ad
LSd6Ux5036QvYs75Fpw4CiF451da5xH9iu6smlYzmBipBCdeh4AwOEj+OpgiOAvUBz4tLF71KaYS
0YjykJRwxRiWh5UYe8o6bawTYBDH4mIWEUM38ADDNoiPgnp5oycN+TAjK2vGI1T4/t4LhlMpNPrx
5WA8/TwLM3/vNS4ur8oPzmmwBGdcZyDE1euCsrj62xYiCf5hAtVjVh6ixSJIRF6jKVA8qKrtHKPR
tmuc/YnhA+WM3X07FilVZiN+p/aertrqLlm4u1TXJfTiDgkBACk24flznW/Vz0s92pye7h/VfzEo
reQ0eJgtpTsY49wJiy3EHj+LN45XLgeGBh8KKD6gDqjpRc1xs7Ms+yUsoi1RbB4AlCW5U19IBVEE
G7XMRBNLyJ203Zb+bB6UVypOsemFWiu2RWgH4Hi5IRSwkC4DVHmRHSbh6ZtkTLS9qv3ofARkPfIy
ap27OktMqBiG+dqkgrxsvbCP9VJXj2WbPoRh6Tywn9Npyl4nWb1Vq5ZBnk21kayjBhZ+vth/f4GW
QxIkLkQJ6UjCvtgV6XtrRdBLzApuqfQjcXmZPXPVDuRSotRFO12NxWOWz9yrjTZ89bPVkDsrR+uH
+zoA1kUGAQwQN3lClFJBJU3a+xxv4trTe22rSKkBMmxn1IujQqaqQ2sT1XHjYcVDeVQTTO3Oxq7D
V7DRkye90IYLHLf2aYm4gTFNfa2jvn0ym9TYwlok8ySZ/G02wNCxJEBgTAfKjmGzKkRjnwPLr05K
uePms49zURv3faRPD3NTzw8oNAjX6rCy0AFqyQk96T6JOE3qrBIJJPK0GeOq6VjPeu+EGwvm6huw
RcoLdqmt9W5BXaAV6R15D0NLYJ81lnutr6N1i2H3YleG9ckIsIu641+QJ9KrlfTj6TaDs+lcKOuO
MqcuMo5q3tV0uz/elhcR2A25JqKVt3azOXu3/egx6kBeENNkPyJsMDEumJBgavfkpY71Yufa5aZP
H2eBDyfa337SzR2LzITnWA5bapGnFn6NoYO0NoziUOMnx3wTnIGHM38FxdAeb7+mMGiyGWq6bZHr
rpoxb3atnOqmYbA3uEKrm9gnHFzmXqL3lN+irjR759vNvFVAqiXJnZ0rXzIAH2DA+leE+NE5wKS4
USatwohkh7neloZlIWdHJlq2Hg/QrBN2lwbfscDOcuXNdcPP1+6Q11QALIe27myuoBQeuqkp11VN
YoVaAdGj67ZG57EfPynFadDAF2TqIjCTtdImCzX9G3JD6tfKuTRADNgM03JWbyJogNe4pQekqAi2
9HgpyZ0B1mSdNt2yQloP4R6hYC1H+7DsMGLHFari9EWpfJW6rkjjF43qQT7p7U59t1qiFRV1ESVu
DD3vYMkxXSnRRXQftKZxiS1je3MJsmwtnvrohCZA/wJ10tsnRYW/KfMQ29sam4gabhlvQX+vFppJ
QmwQwD3YKmrYmelO71hyVKcM3+Ne2COhHQgnszWOKSJee39e3X4TYJYIY6aAjXqV5ydvmEvIqY5g
qTiIK92BZI0z5TGIaph6dts8Qsjzr6Ood6OevPR+EV/V02tAC9kD61yrEU/9Em5hJluLxUmN0PUx
F/24QQ2nY2Ij4ox0y35ldb2+G5oqP8RRwG2VDePWQHO57Vp/vLRGb12gmibbahIYI1JyCMLUeKFm
4/+FrfulpIX+XNhJeCLPLDiWnn4KHWRFhtmTxVj56TETQ3TJMKusaY6Zb2IioHAaGTNaMX3cGjnk
fyqNwc9DHyT9ARvKXQ7e81jMyavBKu+vKYS2KpkgLmyRVatZxgb/Qrhv5aTpqflzYJO39ZS+KvSz
fWXqhMzf5JhOHW8nHX9gmev6ubbTH8q3QxNO5ix680M6fvetSvvLiDwGTyS79x2tSElLTZpQPj2E
oxVVc75JVuCHktVqOsBtmTBLpeXj82bQUbJ7z9WJjmsEWVcjZlozRt+ufVYLFN8MeZiazj6XbEG9
OG1eaq+0D67Nc4668lMLs8eKqCJX2XBIhWuc1NLEvYz+4F1YU0wnf9RPM3UGQi4IVs5scQUN5+wb
QKmY9kAf6a+0GzCMgDdbF2J809hO7j1nQikyTg31KPswYtDcNOBFN+hXkI7WmNOisjwbqOzXGA0d
SsGwC/qYdt0c1PwWPFWkUfkNQUGEfFny4dQXmccUtcWpszyipxCO/UeNS9i/ArCgxILVBfvruJaw
hWP4v8FyogwRCEwX7zS0wIGhI9OICZP8q3TRMCu3p77Act5UZrunWWQedKscnuumAgWrHw/o37sX
D9vW2Y8/cft19+Q1PFuUNuxcfwoqYbxkwWTsdG3qT4YVJfdVAGjSK8ePDHVFnY7fEuTeMi2GoMLe
1CiOJy8ZFpmruoFauXVEAvJXWXjhRS+WbjdYybBTe54SWekWlEh+xiqAd47NdjoFawc0ER7kwtxo
iY5qqJzJUkE0DYGFl3YtqHIu/ou6tW6LNHLGSgeVa3270di/7ToEOmu1SHN7lF5gZoz1Tak4SQJa
0mb+S1ihhWC5493OwBXwU02pIOJZGqYQisXkhjvFvWn9+QedLji1qqTLqpR8oJgsthS75xVVCnWB
nni+0AZOGKaNu1s6iaWSwFKjKm9t8mLo641HXXmD+GpnRU3yYen12ktaLEDybIxr50ufGu5hyTz9
MjsZgWDyYGo9ab0BqxQvs8Z9NyOmVHtzM32+Oc4kMxIcVrz1gPI/Wl1IcHPQQjkwXTKwJ8hGqwgF
9J5pLlmZjHG7qi2hm0moRluxnFLzMAINYJLpq6l1+WtDYFC06Ukne1XzZ+TDDI3uhrJL3qagY+ub
6Qy7srywRPOrORHtG6B2uK/C6s7oAu8LcYzjurDd9lETS8PWnLTbekmuC0+Z6IahWy2j1VzUofQk
KqM03tW9QWm9v84Db2jjOdu4d4N7IIiA5ORq4897LOH8TrfxLcMxfSIFLNey+N9vSFJzjKx2gnp6
0rx5PLILsc4ZKW2T1JXH3gTSu8Z1qegKi4bK2jPDv1+yHtZO4JSLldav3KRrGYwpV/Eib8L2Nf9k
UPm5shGW7ZJ5zabos2sBFGg6UIcAb70dQr76yUzLB8/N9UfDbPLnvoyOWjqlL6IuTzDCrYPpD/ad
Tvl2EwzR+Kq3VG+aIhi/+qOPp9qJnxEsov4BW8udkwTn0kKyvlT9BBEnomRXtOLZlGeTVlTrxqFd
Uo/Op0oSXFhBnVq2CV9gYUoZPJwAq9cvMn/h6Bfmru0sggHkIdCDtznQCPgu4bGk8xI+0NfPkM7e
j3HJdlggYGtUtUFprf1e7NgfJRiQR1gZgXfK8CGcLSmGoZjQ3qszKEsnwwRTlZdwXr4g178aI4ru
Igxw6Q9oWxGO80komb9i8qZBU61stkapk2fbnwx/pSgPY/kHR+4j7N/x9i/VP7r98zHgxxkBcSkF
XtMd1rwT6tzmOkkacOqxNwtEv2xuPGAb6BD58/lC6z3bT2Y4Prs+WR9TO2cXW3jZZydbG4y252VC
rimDeNh+dPaVcFL9qbHKF+Da1pdwAs9exei/yrDS9248TWu181SHRQ/KXU8c6OrnNXQJ/VpX7rEm
RX6nREWzPxP/KGXuFODsXWPg+FS9tWm0QV8L407JKltnsEFOeatRjOk1zinigmhMr3QmSoAsu3qq
0lc0wd8VvqdoXHhfVf8fz5T5a++FaQkEJUhGWbZgF/qv+CeKeyBGAUmd6iG/qMoElBRtZ4m8Zw3F
I9I7FcxOI/z7ZZiS1CZIFTU791z6HkUtbYA597+XNfNL6BgUuXISlRK3c69gJtyrOoNp7V5RPk3X
wcYDwuXFHn70HvAcZ8nSp8gKzAvgjkcFHVIHayKx2Y7QzKuXWpVo/xGFIGQMyS8NB9tj7lADisXb
APj419JNEFosIOiskr4RB+tZVB89ksjnMAv8Y0cYyXZkBnpfpuclLK2d6JLskDqIeYjyGvfVEJKz
QX3HTXP/U8CAcVpoH9IP7sWXRHYWZoJPRyjxZ/ab/dVzaymYBwKeTpO/AStMCzBfysM8BXcakt2D
5pjB2cgj7Tza/RJvZin4Nvt0pfpYpVtnD7On3dxQqmYfDxB/JtyR+1FrHuJRd++yWY7GC/46HBHx
/rZINyvE5SQYLVujmqyDPaInScPvhZeJN69qbdZGUEW0rN0pKoywS32Pk8BD6CLbpqFOVvBEGyBG
q1XXtXi4LX2TBOn1EDbmpoK/cUpbAp9l34O2KRmxKR1iLCIJAG2yMlxDo1ZoxxkNCzv9JILi0ciS
8hJBUqRJXuabtmjLextL+7G1++RQTl78OOf5+40YZYBaWoml/6xKfqVY2oMXY4NWL+n513SHez7C
LHrrSbylv9q9ZpljXRk51tOSjFfIwNtOSfnkYQRgcLpZV/8WZLHGkouaomVC7Y6sFt/zISGfuC67
p1Y3+sepvhMj/rIm0Vo68OlyQLG4AqTkPihVLhOlc9QxtK2YApzDn+dA5/fmmOcaPlAJPOy6azlC
/NYcE0PrVhotsZMTjOUFIUT8MlmkK5td+3DD6t24ieUk3DNO/ogcYA6Z3edQnc1LkYX1dlat0Z5W
BRWYWd/cCFR5VM3oAzp905b2lphMAhRkF21KTb4FAtWOphwUkq6emBexyQwNazB1b6iXnXwZsVpa
65rdbPXaI/uK9cGTOgtFHj+plZgQ0UMFaeDWAfDElD5grWaxms14UIcx2DVw/1iyV+0FbgumXKfk
v5PaPjtMzPagkb7RqPOfM7eSO6xc7N1R7vuRZ2w6i1pAJJFXSgTnFMQkzO08/sd63v6dfem5pumZ
tGANgwImItBfxwzH9nPYCVFxwskRrQYr/zQapfXDMk4wx3FaUgKEVmKkH4Sa8C57Qf3iuW6O3ZeW
bGAX4lAG2GfieoOQ0Nv0UqebhzQumqVC85L4+b0ToCqRu3tvSt+LLI8OaptvCS07OpWTBSuDTfxx
jq1VJ3pE08jUDmE/lDvXsKd3eT3QQ5N4aMqIWPPQwg3ma8B++tqn0Q9VxP/nlRYQWuvgYTk14+Kd
lwFlgpqm1GGoux3IruH857v5361en8WQb/oubV7hkkbz67to5LGHpp1KWzP52QvAv1XcV4i8ElFf
0eoZ71MHPl/0dfpcIgdhTqTdxyaZBcHkudsbkawbWnlrUieRElsckGaFmSuQottItuPblOaJoctM
Ias8IcdsLl1kY/dBQoJjTt5wBRKaIg1fNIA4X9VJ2b0MVH+fQs8GB1SK5ME0IvtgpY1xUGJf0+k/
DwkidrWDjGbL/I+p2flXrogvDMv0HZIm+H/n91yRHgM+pTU6WyXahqLqPhdjhydkWvRox75mxhgu
XxdtjoSr16cjmTrjxem7T10e9ec05gZQU3gYW90ZUhtgXDmj00Drby+Ftxe6I94RQeCwc3yfEazq
LlMvQ0qQ5HzYvb9LE6t5C8ZC22tJUIOIIx9eaCE6Js1DCzGx7aeCkfDUSpmFZ4fDg/UATAFHuWOH
wXcs7E/4S4rPeZkRYBy55h3oOvuYNHR+ekA1AzLtR23Ic3ypifaRGTWVmjH4nvIPoyqAWzkL5Bna
syq+eE3lXGoPq7CTyUyBjttiifJm75ftf3wChiGf4l+aOj65QQBAoeCz7WDj8ev9mVSiKLtGCy+z
xa+XJSMlTxf5XDrrI95A4g4gXkHKRAmmeZVCQ4VbXzrrYF91p9rSv6tXKqMlzCrsa5VObYJPwdKd
o1emqFNYkJwSzMO00YMNgl4cvX4K9R4RQmCVH5V2BdnKkNLP5kVDafsB35dQ2cHtXwbsg1sGP+Kp
PaAkojK3VW3EXzo/26mG0eJr7gpx+ASItHdPocnSDd0kY6Igzdwu7faGtTPlmZw/tnHcnRzD9VZJ
V/PNwRRrq6YbxSEyyc7wKv2osLPaGJJxm1Sse6R8dIF5lpt19FiE/QGrzPRI0d1Y3XjcqIrZXZMv
z7uZ7Sqzt16h+nyosIZkMQiXCbKV4RnarraT2tpWZAqcAzYaWWz7T3hEhq1w42wd9WMmOZO0eXtQ
D5pNQqWbWo/wGHaqu2Gaxh6tlPWoRBl5ZLGiq9DM9WjuzerJ1SGI+ARZbMlGjP46CjOGUqa8riSd
ewflu70ZXbURhb8bJVLvCgIjne6GlrExa9mpq3yxupjNfQg7DHtQjcBbWp9Vcbzx+uOEh06G0aR7
bl2MGXNv7BM41U8OjfRVB1Jl9XdEglEke3Pyvb1H3eVYs/F+mF0LwKbULi2Lbzx403nEaAZCOFrg
lPMNqfeUCGrfqyENpjXmVGvTx/5Txid1VjsrtdHyIxpcS+t3h0oQMbu4lNeCfNi5FjeY7ZhHqyjT
D78lFzlii/fUOMUhhvO9RZ5HCm9kd88V+vZVb0lXvswckThbWDjVetK15rGnv7fHpLkcRbhod2ZB
mHM/xA8Obsw1W5oV68757ucoXMwY7tum0K86a1m8wHF///PM85onH5FpW1CnG1y9fUrHoD8OfWPt
UHevRqfZ9nPh7Y08Nd9CMwQkk873dSOGVw9WoG1mL3ZjnZRITmsZlgUNvq2AmVXlxa7Qg+zU8pS/
4pyuwJcWyLutAYKs7cttdoL9K7J3QZuVV3UgTNzZNk5jYIn83zV1ZjV9fQZSfBSaVl4TDwxXV2QO
zEqPPcqfp0eZgvj78EM/UcK1bZt9xu+LjIp00AVxpX+mAVBsU0lTQdlonsxcH1aqVamuuR1RAe6x
zfr09jQrUmWHovuQ6la2Ug93ZdvUKTzCB1z4smfiLcUlawiMn+xXr/KM25Wqcz/3Qduf1MqvhgER
Ll1x142Ztp0nbH4e7YljFesdDV8WwWpZPFftCMyPXPkht4oDUmVqof8xFquU3t+GYtYIPjYgaqi8
Gb8NxSDr7L4yXUomk/84F4Oz0b0KgZEFrFC4yyauRfca5JrFaEleoro+GZWzqZKZdXxZuGtf5ULY
cA70zCZsGJbFzic79n3CMEeTs/rsNoxjbghJXUnrvNie7pPZjXeiokTTBlGyU9fCXMS71MvXjuu2
rwXDzkxR5tkLcv9JUsXbvqreqDs450VnAZMUKQ3opXOsQ5qX3VmTruVoMWA7ddqpaPLiaiSAQyfv
h0LiqHJLk0CmoYuR7IvCpoATO8mdPcdrgFbRg7qkDlZXVluAudLkxLepg/qWLBbHJFnKi7qkV/rK
BC13RWA74i1yp/c09cSqS7r0vi8z/R4oFaLZkUtSQhvgME3LvHjTW3vedSFF4cammC4bs+pgyRkj
MXIcC5N+BA2RHXn1npqWqwOU/k4Ig3UJGMEAT6S6t6pGk6CfutGuGsShPz8ohvevMgb3hi5sU0jq
tWBZ/utEPcRIOpo5rS9hUFhrhSKjI/nDtksP8Ab2sQIYwLbwmze3plOVAONYIYi13jDVoP41UcbF
ZfvssUzE7c7ZCNCfmrO+SZ2heQbd/vf1n9/x8wz8Q+XAfVKPXYnC9VKmwEYhhbJC7cfH5p8za7H+
vhba1UdlJgv7c/rsSzeap9s0qXfll4UQzX220DnzXKfaJ/LMrl9Up9vJHoEaBl+MjDWddJ0lWXuq
Fj9/R8ZIaylBAibREVMUoNd2gTZQhIQpYZIudcN7gFrzbjzRIQg29tinb3k3V8fAGRhkFMYJBR65
73Zb7oEtmtcFbuy+DDzjWhopKmxdg6wbPGksnnqcQlQcU7Oqz02w7MaqmLYtZcEv/ZxuR7ss72ad
rv8MKGdv9X58E0wuEJ72GfScdXcDWdtztG2a9Lk3YuTlc+4SED6/aWM13de2t8DIrD8rGBF2q34b
DqMGdKUUG6HG3XDJrUOei11GkeFJrQUyWoRBIneZuqata/icIvLdJ2OxgsdyHsD4Y8ZxvIX1k0IL
e7nB0kji/myDWHtwhNqujEvzqTR06nqB88Ab0GyVWkKdla3gI0Mcpta9ToLZJtQRdbWjcZnkiGgw
OW0qWTdQBzryHynjC3E2Xb/1QWrv+Y2JJjVxILGOm+9sBwd80/MnowDIeA7pCJIF5pabgPgHDQny
TP4kTy/27oPfasnB8ksi3bSs3ioQwsJfv/Gmyd4xbxSnCNnYWk2Y0iAMBUVHdFNlLo2eqTlGk5Oc
oNZHKxuW8aPBE4KCvPLWIq1LoI4tH1UX62tE2V9gU+vsKhNshCA6X5ZhWB4pK2A27/FvkkWhwCOs
qqqrrmV87nWYbCLd/sha8aoEKQ6GgbWJRvrouFr1JYa3tlOeBw0V6PNvZwW0GVNMOsmw5oNSBvZ8
AKfWKD60BShwgrx65YkYVaQsbqTeTHi751rrQNisiwhTmw+La3wyzeAp7Ur71a2yZs9PtQ91xJs5
hRSdly9FhFdfwdPIZUlWMzP6YcGccUqIDRvmsb3G1Cl9t/uqhsTKcD8hhR+ebrFsBWaqg+OuVOCH
PxX5Oa1qAB1FeQ7j4ioC+gq9nb8aIdGafpMBeMFjIX99lrAELMjfvKawhsCKTg/AKHFRh+SfM2fc
lamjXW5/1WI7BKDJA/qNZW+61Xcn9xuan7qzngHETytd68rr7TSsyEJxmAIi1DebyNDD/pi5D+R5
NJsh7TDfSReFWRpXI42OyN7be5X94ySPWg1PQJksojy2D1CDEhZR1kOSV97Tnwfuf0v/6YtaHkOl
gwWAstZvUvbOrdqUoq+9L9Es8sGByAop2lMUWeKv4faWR1gUycaa0uXatlZ/DeiqrGciqhIMO51m
XpUcJerKb9YczYdbZQQ7GwvowhsuRU2BSwtZ/qszEtbrJwpoYNXkWaFjVFJJU25DNSw2CnudL4OD
zyH5Hhn5tNFp3z2aSFE7UcEts8f82IDu/5w71RnMfvCUWa72UKKtWqIq/tzOob+Pke9vqf7En+MR
nm8mSXR/fuO8X3emeAAolvho8BxqTw77sd/qgJ02A48TKSgUtbkqIpPEG96/V8EGM/GRJ7Hg619J
LnymgpPfI1/xH4m+gmKWR2sj0/ttZ4/jNZJKB3VGZiUNI31KTlP/edathgIIf5UX4sHX6n2eaBRC
FhrqbpguO73LPqNvLEm0RximtTm4K2O8yhlFSWAokJtbbj6g2KqYPJqGQ4RO+6xGCj3hwbPa6B4f
sXNMhn6ijFLWTyGZK8xX1vK1RRFaYB6lIwyuyatKxDRScDYszn1l+chkLGQ0SxEYZyJcfDRN0bpj
zHpxsOG81G79tY8aY00IHwplew54zOgS7bUq1G4qgcpCp6UnDNZDGSOPxpx+xDleoJjGieXITW2c
CWMbOAiDCuF2J7dGNqVit7SJ7UqCcy6SZAqwI+1/WDy8X1sS8uM1bPb9lm26wiO8+LfyohiEzhyK
MwDydn3Ji3lCxuZOtzMM3M1pti1oNv+7VBkFncaEZmgahg1LYBA16v1iwfEjQ+FBNfGbqobZPTG8
6B5pM8viGJjD4dhYw4djlfh4YddeUV74s3vt5EFdXcCy7w1cy6tRNgPx4fhOeusJqoahjTEqrhAT
wyY9zTAW9bU6zatSYAMNxMbUjUu2TOYHtVE4h4v/LUjJA5mzbH6J3NjceTKxovYL7c7PmK57TXPe
49DawtT2v9G0/uYatUu8S7JsEC8554kbdd8W2RO6WeecykNDbY7kjsrCPxHhhnLTbD6QWiRWqiun
rP5e40+3a3r3EFV6+1FU0G7K0Ys+xwFO2Q5R33OEUGMrMI3fx2Vn7fGNNmemYRo7c+nv//wgO3Jl
+nNfoz5pF6+La6Ed9ojTlHfC14+nuAhlZP3/S3I/pBbZxHth9Ig3ZWnIpqyzsuRSPBfOjA9MBlOV
okHRmLisVmWewUL2qGZH07bszOqhal9UnalGZ3u8wSwsSqUU0pf2HlkafwMi7kBzz7DFgx0NUP2V
bvRGUca71PyRSF+hBYnl3i/NcUNufPspiyuS5ELg+LoRrmflNXTC8MQU/o/mTFWkk9H5XCC73RGf
3W/qHkPd6EF48PtxviNXojJWpa5ftbzgti3n9Ko7+BRZpoBGMDo8mZDuV0KH7oXVzu/XWdEM53z5
Ghej/0Ok48NsmPlHibNhFcNm/IRfICafrxofLfT8OzNph6vZQOxw0y7+j4aL++8n0XRRwvu+aRGc
bf0+0KK311BhEn9RIrLZ1HItXSak/ya9+5HIQHp1UNeJN9CmT54HFKoDotJP2GonkGnQ5pAloevF
30u4jHouoW6ta8hDb35IwFuoE1Ik3HB+l9fpANzFfpqe3KgRdzW5qHduauh3eV0SxZGGDUEffEFd
U1+1i8m4ZvMTqFn96OrVSxtKTpdF1MQI+u/ONSYJCCpP9mgET8QIfyuEF/1lIg9cQcsUj30iXsZi
Jo0d4YfSTSvVjjqMsNCCyjVegMH6ezxT3k4ZwGxxHq0+3YzN5O1V58tybQ1Soxbs1MvEsuejPgM4
Btp8VA7Yqof4VGtJcVe3RnXXpC3qnD6c/+OhUmKqXx8qmjOm7pkuTiQ5iv76UDUldBmDov0egmd6
10tvid+w1AJDPa1uz0eiI/0uTOvmDGr86ivOKKXSVGDNOq9MiAawfc0uJS/Rsq7MV+MpsChEaogF
N9gm7bMrSkPVgB+xXnXwe6vVqLNOmIAPvaU+PhO9YGvFG1C9Vd30PiJqu7dHQUxmhVQljhEp++TT
rNKCjqd6qQ4ggFZDmQ8Pbp516xJC//YnmJh9bnjdl9549ro0vlOo3UXU3J3IH3ea3WdPIzOyDKww
9uHkZq9N134C7oz6xXDz+zpeCCFbehYP3N5vqqeKubi9BV2pyKva1B+wRNPj+ycAK8Hnvy66rN8X
re88OEiQVG9ISRvwxL3HRZkfxnL2xQ4n/LoFKvyU1s4HS4riThXmKtP88LGKAVq3P+t/ofSwPvxm
RFpAFAT2FChgPmkhfx5hTdm+//VmsGwXDw91NBtr4e8jrBEKzbD1Ituby11GEN37MgCi85NmvEtU
dm6mo2n3/aV80ErYJtZkVVdLy6IzlGZzl5dT/dz68FkWpzW3JvKFDW4vUkByvXjQNRMHL+HbRimp
mG1M2nZQsLbZaQSh/s1PoUS8q3TMSq1w4kvnsYezENxuVNe6c9GHNKxmTwqNNXfJOfa//Pk9oFXz
y5uAzsNwTWqIvo/SgUri7x5bfDiTn3sZwbSuGZ+mcthF9XwXxuNjOCfxV5tMUonnBopOukcH2g34
kn/MK90Gbt0HDyXc7XDqixUa4QWlDGdlrM+3s+ifa+qrE2Xe/+/7gK58ZRUGyMonAH0y7HrdyPhf
ClHgBeyi/D/Czms5bqTLuk+ECNgEcFvesuhEirpBSC0J3iQ88PSzkKWv2dPz/zMXQsCUaIqoROY5
e699HTTdo18VNKsOiy0mZe0tg2x8tbRUrtRhX/rzQRg4ldVhRykLOHL8s60TGFi5aX6hFdZsosSs
746JXh32QC0MlE9A/wM8aaAzdJkUe1xi46PapA2yOhiaNF+sBe9NcfEG6M6/9cuebFjdpiSJ7tQF
n37cqqBldATCHW5gy4UHa8HQefYQ0s8qWeEuhzBkP3iilyOVmga4l1dfAjdrLmrPW/ZqpDiUGOJB
e4nK8WQurHmNHsPyYRtaGF6+6LCWL49ZQyN6Za7yeQMJJSWNYkFVc097xKEIFKIRNk2zJq4sjLr+
pQ+b9olqxSrRkTQh2R2IwDSoETQhcO7l68kFWk6nuFzfJcCGByK0kHaGyU2k52i28HkMbrVxfT7q
fRGZ2yZvgm0nuWHVTOre8PSzP+diH8oj6GcYDJSy7uXzz6J5G1l7AMolYSLU0ZOaNmkxevoxIqpu
34V5uw2XsTEzdQcnT1idhmXkpPDwrOcdomgG29H01yJCP6MBvn3zUYmqQlAWi/JQCE3bdlrlrXI5
6NuRrv0j4TrJORm8V02jMbclM2MF6Ca76V6MlKWWzUYpbHgUBedPrQ0BavMZimnolPbqXhICUQ+H
tcze2l534IA7dNGWjGSmhgP6bKPalEswqMmTZquuzl1Fe3qKj/dke5LSzAu38KMYyDedx++RW43b
LvVawrsa69kN6t9pk6HYb1mPjk3wJMXQfC2Z4G3wErsPFNrMo6kNeHyn5muTNdlORdZYdcO0h+Dz
nduk496PEA03JTFpTusXD5qvp+92vpVub71jKhkJtdXy9VTG1jWz0nljW4n8gMVNYBzCedBH9mZe
5J0iipu7xlMd6gbuGopEK9DiZKy0Q/3Wl5R1BlISR9GEB21y813UUAfTtUrfZJGLfy9s32vUwbDd
5nqfGdPw1W4oSi3d5K7T580gY/08wTNoRivd2OTXULUb8OjdH8vTkOcXM7Lo7PX5zHthBERB9j7w
weIt9SsKjswe/6htywDPVKMZL/HQ0A9gUDioqZZZzi9T5iEzV/kldzMK1f7whIS3AP7TnT7FkvSC
AOYkyLxUulQwpsamqZtxK6I6OmaF0a0+L2DcJsQUJfuN8vJqkFF683Rcac0MTDOeknzjdpV3ItFj
eDdI9Eg704c/wVwp8PzkyU6zk94L88vk1IJeSkr5VG8w/Bqd+LmtnN75SWXTYBhci6W77dUolyMq
Hud7GQ9UY9sH8lIPxJkU4xBvoEpY33DSE6BBkxD82iVNml1n2gcTQ9PZRXL+cLegZn097HSkW3dl
NI+i+cwECtsODeT0WmozsR5jJ84uOc6H0LXEeYACc/C1rWqV+e60H1HhPCmNcTCNe0CMxMo74JBB
ykVr0DYIu6vNv56QWefa5J7W/dY0Mv2jYaii7jtuHNl0pJenyAeK1ndp7wEZVbXUNsqrWyS5wSqG
qSwc2lccz3cNbJ3arIoa/eo34o/+IxooUFE0K1d2BJ4F78lK1XGxNHhny8HhkntmcAub2ltJq7yq
NRZePYrYuvnWECBoJgqohejxNoGByasGXhSVk3rpGFo1iPLYK1+QhwPqQJS2dlQQSNTg7zK76Nu9
92y3XwfBR6zUXrTa0t4kXWndHOqXsPLmF1bzVITS8N1npXuVnY8AV+/8FzFQ4tAzD/tLOZJRavL5
ct1rWYf9vCqLJjrXKs4MqcB7Zsg/Pbu0DPkgTJq3po9gbVj7kTG2LPHAJ6HfoFoAixrdlNH9TGR+
30FFtWv9APS+mT0q4HOMNVBP6oymEZ6IeyG+C3p89p27rA5SZjKG+U6bWe6Rs+YHrQgTgHP2iAZL
BGB7/Igws6m8ZFg5tzkYCVj85oIuJxnSthZXHC021WyjX04naikxZb6JVMXMrgPM9uuEyu4sNFvc
cdKKKV3SVTsb3nzpdIxyrA6NFVoweS9oRLmx6QNT/1XWT1nl8hmj/JaFFIQdDKIvcz49LzfbR0lC
A2X/IH7WZDsjosfX4OtTQrno3TQJsFZqElnn2ipr7eqiDpcPOxj4ft33Vn1DaVUCKGjrD7VnwAW9
76lzg0lqTqJ/45nWP/WzgRpauIAelt+b5f5vF7T5SmZhfRSJ9EizgOJJk6H66Fvu/txiOWayun74
U03OXVZGGQIaw8zg63jurRuKxwqq9N3XWFHRvFoDQgmrcTADQrLGtFVQxusH43FI6SkMo1NQ89Sm
jaro92ZgPjo0ZespONlO+BPrk/MS6sawTUrN3Taza7+AhqHBqNw+MmEuG3eIWu6OTHRVMdnIHsbv
RUZuJNNfYZYv7v1g3mgSAZLqLDmRSRxV3usXT7jGMdZTprehCTWlqmdUn//BxYZusUPkcVIGcVke
whjaIy1ccGbkflFZxcA6ReCYptr+UEX1eU4k1LNmP80WMobQmdbqZyYHAS1myB3qusckqOYNKO0c
tH0kb6NT4VFXoVnjnH+LAvfNXLImx0zL75uGqB+m7j6PtkedIvhlLKfpkqGE22p4zd+1onmUhKWO
0sqJaI/thy4jGcQImS7YMEjKWvgXfxi2fTzZfORDCp/YuYA6vjqyl4d7Rwr8uUO6z/wjmAjGdCgg
3DdIW9KLOudZI+kQfgGCXs5/BQFePjXOItmmpaLqlmVnPQ65v/3/fo06JuVzcqYHiQ7pjq8Ke/tS
u+WzZhfTl6JJvk9pbn5fdkLdNNYYL62jqoU15cY1Q/9RotTZamE1HgftTFwxSQgTO6XZPLnKg5Y6
BEOAaqEtVw/BR8X7cycst9gG7SL63U7eD1OTw8ms0fv7y/RZDyNt56ErXavDLPd8fk0uINSUq3SZ
cFt5TWUiGIkMyf2rmlnqI7kpDD64E23ru5oYYu/Jj6EHsF0ho1NhGZsOGsDBThxiMp3AeQDo/7UJ
BvlolFCkuozQnqSy3s2AJ9IiyoBMJc8ouGGcRfOup9MGCK2bzmrvc1PIwtwEXfT7f1960cX5H0sv
z3JsS1+gAHTm9H/1plvs2Y6p+/3pblkfCMdDtZMYOzBk+QH9IVnnKg4XjhMRJsv8HE7riXlAeGps
u95YE1GHdt2+CcNqz2Tdn+/mQCZuF63wi3NbuO/qb6rexajkFJ3398AJJ4JZi3wVUpQ5EjHyV7fE
EIyLe3lWFmZMko2ZiSs00JMxxPGtbLRxq/V1fJFUUK4iEXSP9AdzwPSpAmrQMhD8rPX6uW88gZ6v
1relQPODtyp7+7P3626oWtZvL4QvfHOiZnwVPp9wfLTHJpHOW5ylSwoJme0VkfZdSRXQ0K9zbP3W
F7V5tRyNHCl9cZpBJNGpGpzNyCAJCs8ezkpnk+iQVFjw+ru6lQB/Xd947gPtOWnccN2SULxR9tim
qMZyPwYlfr+QqDY6QgwHiLYXu4ryrNjA6E51L57Bf6VHBz/ZNpksZ+eFNWqxTNfXzsACzTKG8QJU
/CluUcWIQs7HOaLviOLKP3qy6eHJVMOWZF6kygXkSW/8zqRXbgw8BhvZVAe4GvWpX558vpiMvbM0
QzvPycEgk7Du5UHFAgJrIG4aPnODvLkpXmg5z7cZicEVGvI3cP8mTHJ9AUQQEul+IOiT/0cFzfmf
d63jOBTRHNt2aEUgvPnvJTRZt1GLD1ye84iCx2wOyFZyw8xBBLvFSon+IG2iGClr4BIJ0wc6znI2
jC8i4FFU/+VZsv29YBxYMG/uygM6fY+EbcONQxuzarF+/tWjm+jscEM81DLZ6sp++uKd1PwtjEJS
SnGYglN0t1lllhfS73iKh1O0iwJwe3pHQdTnDq7Lp1gX1eqPxW5YsqBLbUyPSl1hz4UkumjaQjrw
NhBcIjANjv4eR+gl6Oh+mE1J9nGbvFkhPO/GS91b23RPAhnHLo8G+xmV3IOswKYBq5R354Usd2PU
d7T/moYpiCkPgCKDbdpQu45Bml2JdBo2fcNwV6HyPZgCFqA5EmOj6r+GFlwTUdJMVNZDSt1HReNx
5VDTch1+OAtW4i41bAmhy0T/+76OwVynTFspeRD3BNIgKNLDn/wtIkhWlteGGzzV/jeULFt3oewt
GLVoVwSVd/6scdaxeGKAieAmwZkOI3jDkaz0R7WXLHtlUH2VoRYdE705qn4Rc2+aRq4DdAtWIfes
gWo3NrYjINVoSzD9b4ZjFtyD40L2XahpbTZjudONZHtfaEArnVDVLIAHKYkyjVNnTavHxYCrc4Hx
cKWi2VIdH9I4BeNGFThrW3O2nRXDkygFkqrFO1uJid+TguI90ngOqMqo9shg6MVB0wKSsKI0hpQy
GtXaGwIickL+ICBZx4u0+DknXfTXhGQL1aXPE7T6WRZ984J43LlySV5M8t8uUK/93RtfFxmFl94Q
CNCZ5rg5aq+9173GVjBdCmVaCyp0VHf/PaoLsVKmNkmY2ZYoYJosRUYr0ewPn3/gOMQuUQdmv84W
dpBY1myjpkv+utTnl1MGba2177UCDLY1XGk9DmspfWdj1JLOUWU2m3QKiMEZJv0U5eafvYZe2g5m
/n0+WOGoPY5IzlYKAzxUtF/93D4qTYEakkQffQTM03HldY/1UOdnb8YIqd4HdThGw36eQoCjROPG
ThttHGsIzrDEaTP3wyvc3JcQh/sh0ugXPYlC/+iBBhziVN9SZQtf4E9Vz3X2XgTeS7w4ifsqClcm
BM2XBhh+YwSn0Q+ax35J8ZljSpD3/nagTVD0MY4pr6cVgcxZpunFT6WstnsgHq0nYxZBLkwFI+ZH
jNI3bzTf0oa0ZM1tv3Qv2TLEjqHwaDMNoFSWQyfvv1IWHR88F2IKwkP9WIVJ+dZjMlfI7HrhZqvb
NSkjkyTvvkN6soDkfEcAhRoMwItLniL2LygNJIa7SnUV0O6+Z5YLI76o7pzamIE45h0ryZRh7cav
k+4yeLYbZ86tS+fb9J7H+KAGwIrgpRMwBgYzZN9MWhEIce8yiQftJuCQaSukOuaTU7boV5NaHlxu
9x0QZA9YDkJ+nXXhtrIc7XlwqesWzVi/agmwZG0gII9Fcb1uMRdvIgE9U7E2+uWwlY6BvZiE4cXG
FWDdBP9kI8N3ol1QD8Y+Lip8JRNduMiop4tisTiV8xBpTbWpzQXTPE+pvs4t6lQQElnJMkBe0ygm
SlqCpPUhaj4aGS4dd1Fi90F/gfEJiJYWMebWb2pHK4Nvhd5bTwaFduIZIEMJmqAk7oynwRUeb2GW
aIhtEuhDS1ElLrB7FjqmXgS6REKiCfwyl/Tb3DZdUR5ISGRjDcYVtfP3JRZVTta8YnnsACoT6B2h
9T7CSAzfSwM8Fr/K4nDITgFRNCi1LYIWF6xT0cudU/moaACzKBt9PrbiPNVIwh5bzbtOLgCqaMF8
8FyssJ+MyUbdK01dUp9LvMti0k0iqW9Ct5kuFnSeh96IjHXSylsfJtEe8Tukp8F4QFFmyR8JOvEH
BfmqksF5zModWhZ7peci3yvwGDiRyFq1PWObCXgQ0ZPzLNVyqJtCcwei2yHN0/NXddAQdLSgzsYc
C6KQTbB3Zh+sH1D1DRWu8Ko2tn++34JOxuS07IO1ig1Uwyyc0ObWof3bevX4pTYlnb7Ev6mNXRXe
wcPx+Y9zidtk13sFW+uLNz6KZErQ0d3qyxul3q1c5at/XlGwCRAr5jks86umaaxWu8L/sxfrj3MS
Cla32nBFx4O2Ktg5Ge8YCN/0JVzMaHboJ3ddeNuS4KAOO8cvNtnsGDuD/LGb7MmOo7obLNVdtWdF
3CZMv4CGlM2XqO/t55kHMl7hTWqUUbGeHapp7Tj21GuQe63noD4FWt+TcsdrgUYPu1qYSxOIEGFF
SvKip8oQ3ksj5v78eT6iLPh5XqKI2vDppJFQjy+CnPBdoEl6w8uc2F4O/SlNFy0LTi4KtNt2eApQ
/O2L1ii/Jb/UtzJhSu+N1Bn3CHiXs2SqIrTsNeuSxYRGpiwATjbW9P9jpWP/a6XD7Jpeua8LhFx0
3Fjs/GvOODptq6URKoN8Evs7TmTS+qVKqc9bbUqo13cx0IpEwDbEgxVSXbSYz1BIQNATZuOTb42/
Et2OCRkywoMQUn+NpfWK+W8FCZccbQyovduMOzURUVMSlN8Ji7z4G+AQsiMXVYu66NINhWVF+3nu
lsCFiMZJ71XQpRbVjiT+aMUgMpyVpDEZSDMksWXeklPyV9mHLgOAk23SjkgTT43oOO6qLWaNYlNX
pftYi8Al5nRVCW4adUaMs/tIjh5Lz8I/fZ5KYv19ysW4DgsGMtIXRAWVtRYXuzYvCGdPwMiOeH7I
Cwnm8Pq50ei+3a27aNgR8Q2I9MasvNUMei4+Vd01f9wnVdKJPvLF2RbZ859NZ+JXn0dBIJnA85k3
UbpWwvJ5oFC0svThJREsimcmBAAyqnBt1bG5aZ2IQlQtUNx26dcoC35Nda19n8Z4RY+AoX+cf+PO
3YfLzsQZjXS1h3xyJzwtZv7osFLLG6N6UIEXxK9KHKOLCEsX3Y2JQkpw0ZBeSOKzToU+rD5POTPr
KktYTzS+63UeuN1DbRrRQyHgZir5QPBgz2j2DL+7KDc42eXebUJqqzsRTjibFvUB0xxDn/E9VPzo
bk7jg1iqPWp97PqyvtwX2yE+8W2dEJZtOBBVyCgqRZajBjCtdwS6/fp//3Ag6fnvfWgPl71vo1EH
x6Dzz/q3g8GiWxAOLDeu5JjuqCQlOBhi+GJoAk79slGHnxt1zqPLhRwa8FI48TheJQiUTkYRojvt
LPHPk3YXlidUOCGSq2X3H69Xx2ojS+fWOcO0U1/n8/zsWgV0PLCDxBvzHdSVuW7+8x3vX6zoRELp
Nl+ZJnctrA3Y58umjSMCSlqryFbqGBqWvJ9Uh6BHrYNLAAyT5+IUT3MBT+o/e2OEaduULb7ev8+p
lwx2wnf/fPW//vO/DtXr1LnPLxPihdw3yC8GTciTJqc/m9HBsluYNgJnDMmn0XHy09zXbkq8M7u5
pJyxyjRJopPa/ccLWpjsez1I9h1zQN6r5UWOnjK6QdngHTTeoVQcc2FeaJfU6yDyfnE7ML/obWfD
1NTK3aNdZzdnSU3Rkv6WJXB426j6NXmU1Stn2ueVS0zCq+PRXiziW452YdWgNlpbYXzR0/4XUoZD
XPg2Uc7eJZfd1hbBuWm9fDeVGvU3GitIAQeChxqKq+n0GoAmWOsuidotCR2jW9A/sre9xI6pI+yX
xUxODQ/vdCqJeJzjDzKYNmkJuoKJQVbNzKMXfC1u8nWVGy9l1r77kYZXlxF1a6I7scLoMmrS3Xgl
bsyyTi6NMcHm+hGFMRnjZr7NSBUu2uIbEv9qlWRPYUqldJj9k5l4T43fP+EwYQk+4tNdFEJj+I08
qXi70Jh8vU9XQd8bK0xcr3lhPAXibMMK2Ex1gOjx6L8LB/NZFMhrU/bHwIcg5q3r2HlD+/3L9Qka
di+uy+cibs3XoaGh2UWvtWe2kJ6AS/dDQunQuJCuPS4Z1OfEWBMp/MtGTWn5kbPpc7Kisydzca+S
ZOoMly5/Se2yPqWt/dJEE53AkKFsdn4JOT0TnwSmL3y002Tr6sQUubjhiK7ZSzQVa9uGS6abKz/A
7cbbqrGAREmwTiLBGqQZjkNm4UemOa7JcNXY/bONHnFVzgDjmJtRLYrlpQj1tV+TCIdV65C4PA2D
+ltbEtyg5/Pe6VjC1YZct3NwAPEWrRCc9xvbQPUtNffS+0D7a/+Rz6XOnekaqI9oDWLm3DRDj4y8
NSjaJA/md7cAViLLxw71SxqO1mrMsh92kIiNAwEyJyWaXg1xuR2246hdpy39HX2Qf814OHjEPwdJ
/AKrZUsB5AnE9EhR/TXwUWpXxs2uv5upf0hTskEr0hpb8Ybp/ntRyGNnD+468+1iNZvGm1vq5Ef1
DQmb1Rv97B/9PKPSscZ1EDovuXiNBxYANCTWNd53qyfRls817NHGWkdWh4mqycd1ksbHuGeC78a/
8uHV4bam+PwhGtPcyil8qZ3xOSl4bkjzA2jAo9Z662LQPwD0wGFqTY/EP3iDQT+9wayWK72ZAQwR
KktO8LovXUSuvv1RFlax7nNrMwFgyixxyv2p2MgqfsDJjHmx/ShjMtU7fbgk/IjQEVZA6n4VWv3T
Hv0OqcXUzOvJr4ZDgRjBrUJSi4kYrE5omMuTF84HbdSm/dBk8lTbXnWaKG3CF/n72O/hZZR9t1Nj
k9qosVGNT2rv84IaL9WhVXpE3hIevSqXIVGNi2hMGBLVOKhOqo0aCw2MKjDillf+YzdBShPkunWI
hT9NmEbLvkDvySbyB8GtnJER5KDdpt2d8z+XR47aU6/59+HfL7lfXQ7VXn7/Ci38Qa8N8o368T9/
kYLsS56Sy7isNvfnwudJpkEwNdUlClv8Fup9+XypOmztPl7lyDe3aJx4D6zluxNDkt+fFWrv85w6
dPkRWFv+/Rp1+f6/P1/eFc4Pm2Xvtmo6szmL5TE9OIL2vtpVD2FamwQ2xywpBtM2D06NdkY90qI5
RkqL+j4IGP6BnRPbgmdweVpH/ZS3jIl8OXUctul7tGA5RyiaK7vB7ItS0n4y9KpnrUjZxgzsaaMK
jmlZYghSrq9aaOiOjSMa4fla0Xx96EK3Xfl5zEg3hQx/dVsd6pkxnZnACLeqmQ+hPfXrsCI6JJCD
8exPzywMaDMuZ4ootxhNspQFGueE/KZ7Zf3gxD5Oi3i+qumomtbGZk+kNWztbb5MESeXmgPCiCOx
l1Oz8hxP7LUIpDZymZkMqhDyE0l1J8suSddeuANxiz6cRp48ioVZkvf0SFlIvwiHOPV5SQFRjQSM
r3E7fsmctvhCdnT0koC35lb+UoYGiwVMKqwJsoD2iR2ca1a7940655P+tYmXt0vC1Dc0dLl3L7iq
5IWisem606R3LRwHxUFWdK7yRaOVOXpw8juL+nQVo8rySPyUEfqeMbEy4kCS32iMG8oTxHTwePBP
aFObLe9S+p2no4sU4IfmJs3Gm8eJmo7f3ap5WpFSEK+sIvVf867RHzBFvKgjXcvjl4ECkzq6byhG
4Vbyn3SXqE0vTRBTN+KS2DfdmZzXzPdIlmlQZbWN5ry2ISldc0CiXL8cUrmwDnQ3HQjCHAJ9wKjU
oeq1iQrwelI1LNqzT06Y7Oy+zft1jJuSOpb9rL6a8OoPdHvOVX2rORI/6yiinjJFT7Av+eNWy3Kg
WDalFmPtc7IQ413/LRwb5/uyM2eu830cm29kbIvvMzssqscPiJqrBCAN1ZxY3CRxCg+Uu8CdLABi
26borC40ywW7g4BSaqdWuFTvikBslbmuW6yLCqJG7fs8WZgCyuRxiCETxVWUP5qz8aaUvP1ESNOk
a/iQ6KZ189jflNTM9cYZQRdrfEwj9qM615uVe4pF8KaOuhydvhGWr6XsHwwj1p6YbrjP1tieKE8X
z7FsDihxaDL3kXnqR5Lu7gVfTrmFNx2GiBnESKgu9LbxHVyXxL81D7cia6C9uFF5dHnCn5KCDMMs
TSgYkVoXmPYMJ4UAnkwU/ku+3Kq2JFmM3+3V92eS+NrIEARt8VcLmLQRpiBzndEki/hJRLwLPSQZ
6tDvnehh6PCnElR2jQJ4zNJAMnYPoO8q491uumbVBL62H9rMeyyLnFi4tK+/z1bMfLS0w6fOdfQL
3aGAKHcuVEZ8zjtKZ65dFAe8qVCkgcVGCSZ1U+vC85RY+kqjaP5KnAv3e87ybGic16J1jdcJlQlX
mtwvsOmV3drxxpvBlPShTUX3WmEqWA+amx7FnPevftIFtGpGbzONMjrkZkE+vVNRtc6AiqtN4Pvx
0bN4QC/nkchF67IQT04fievou2QOLBWcMpDJipkQde25FleBAG9NaID+cBdUjV7zcPcqziBjAX75
LLzHceenRbobGZuvagPD4qN2pb9voJPeT6nzTYLpA+pejg3W69oVZTV3y3yvXk2LNq8X/TcdkcmB
mrpmYvVqjWs8vIcJAet2KwH5e90LuuZoPfhCv/ZjPz83jv+qNZb4yEjF3YBuCE96FE3vHWAYhk/3
A+1Zu+d+RKcWts8lYTcrZ2yrF+Ike2p9RX8EwW6f7s2MEDHm4a7XskOn3wwQ+Sk8Y8MxCnn93LP0
7p/nnGwAz9UiN9ujAaaNXxXhOW/7aaO42QQPXluRzjc9Jqq6TVHMpwEO9bLu8pVtZtrmX6SIT2ZE
aVOfsXIUQDV5OBsF5r7TuZ2qvXrWvFPo7j4EPz7EwmJGCcbaM7viFa9Pv63bwL6m8LGPPH31w+xZ
2gP4FWczsdYoB3s+UkHpX70aDmiTptpOHdIYTY8eGs510RncXSmwgbt+xg+m6f6+OolHUzcTT1Uj
5IPsvT/vd5TTucr1YLrmFkj6IGqYu/J3SIQ0yNLR1mKOnMuElOJcxmDYUJgFL7YG0B4JBnZDv6i3
8+ghn9Q9SJLxeFX6wnkExy9CkzDtLu6PusxezCnOd7RA4q9FPcgVNmr5IPopfGtZ41SQM79acSPP
qC8pnnSVfNa0+Tvxcs9KiegHJm3xWX6dexPQXMvSJm2YxSeNZ+x6v/jLFs2wrxelguqvq8PYKX+r
U2ozU5U83NuxSUPvgR+UPDRx0sosIwGYA2tqh4tDC1Jd8mOGxsj3pr1eCETXwvyr8ghpKZeE9iHd
VHouXwYr4uAXSTi03oLMvyRLjKOBCRYllXy101awsiyvnijLZysXtvzheV11DKfuQQjb+u1Dl6U9
Mf6lsdJaTXRsWAeWP1ptWPh0ZCzEwy+EYNSxZdm9Tg6uHKew3fM0c+OGpGuiVJXOyclTUi2S6ijz
N9IyRHrthoj0eSUzzwzIw5HN2ihZ4m8xBKSIiNttX/evw+RWH16sWVvdwJ3mDhUEPixBflLJ93Ec
Do2TsMaNzJ8gItJHr5TVY+09emDQrvdg3NnUBJZ2R+9+pUEavIZzDLIv70DwcPYcdtaPrplbkH3Y
23UZa+uaSdJJyWLrOTq5/bxPgcafUHE1N1XFH605viUG+rkx27oOaXWR6favkzebm4Zgin1kxf1r
nI7U8+cWxNtydagbe2vGIXMn6ElrDfrq97ZGW7xooQQtY9IuR/01QQpBb1U0dCWn9BaSFEyz3NuJ
JRK0z7qWSBpRHO3l0E/y7wiSx1uadvpDJPyPxIxOthXV11CEqJEWT+ZyCrtcfY061PcwzS2xtzR/
WltUCC6fNN6oobyD4P47DYXdODyKCAfzLIT1iEjUfjSH4sNowS98npdYzzbUqH0MSoswPyicJ4Uo
0sL4GNrm/OHKnnK/HhHxF8IGTHr6Z1OmBz+m8jclTvcr0/KtYntYI58rlBXORh1mPKVNG1icOlKb
vJtRoCXTtJ2GmrrvEoFAPcPcjy3FC3VfTwOVn1wI58LzunxfZNqTXmevZlgQbinxWGR5R6wJmhni
GPOJT3NU70KX4kbikilnUip3zMpAdlkVr2C4+zXEWu/QLNnItTGmB81apPVju6sNLX8nBBPhSSn0
Z72Ph1NZ6v0WX3v2ptXaUakznHkOL8ZoDXeBbW5aF8gQxPc1DrxEbHk+8H0Sm0ZjRhqZBxOTODOE
/MTevJz73AuHBu7K36+jxEH5MTn86wWlGJCgjwWocNsgGJIOr6nn/2+uaKl9o9isn+OeOpXULZ/V
OblUEE5m3saq7A/xOH0nmDy+qgZAAkpnK/sRkvzSDxgtqr+CMMSjkwz2TW0Yb77rKLv+ccqgcHeD
v24tL3JHnrchooo94Jd83RtNfjAsDSwOnf/nRJxEooXHyNf8dRNa9clFGnGYtNp8EJirtgJb3YuE
xLOOg0F8YCx6lX6o//bRwfgAWegsPPWJXz+WmnFVy5e/j5SnmjaIuwttCgmmSTMAhF65DlwXwURi
TDv+nEvwuRET/QeBcFkVqZVSNZp/XqHOqVcUDetzLavXrijSo1ozVHp4wf8ePqo1g2mhrhmrFrHj
suJIMc/AnXDng7qaYV/aSXoS6AizZg9FUPcpfs5EN4tpuIS1bjDBM7S3pqrFvrLtaqsOc5yeG1E1
2VGvWu/qVCCu6A8daPAVH+inoy1/hu5SBtN81X2gqmnv+9/s2luXIvZYCvGw1lMsfZDwymc/zykz
a3SemOAYL92wCG6bIP7pN/HBnuJy5wRMBUjsqogym6xnPmnaNu1S6DuDax4nZMWHhIrRA+fKbYfi
dqvFiY/cptCubipvddjNx8nozX7vw+jexJGHPnm52ma/aaCW/AoTYkyvAOYR0LLKipIeTBZL6n2d
Pz4Us495M4ZW7LUyPjL87+a+ms50X/5sLCskVLlIrBFEn3OLQVWdQz/y8GUMl7sSQx0WaXuZrWnT
y9BYEzUh1o0f0Wi3WxPErtrVsgd9RXpYHbcX5HGYDK2Yh6PaMNkpr82cDfgVHH0d9xh8I1u7KZ4T
pS1j68xptFWMJ6sFMCFqJjH1XNtPfYFsbQmyD3PLfpoWvJHxHd/spi1T96xiKpRApiXwYUci47PG
HPumpK26nTznjZhuM2XDBzsN3gZde1LXlfpg5NX+8uqEvC45dM6r0K6NrelvtjbPDyxMMyZmM4oH
u3e2LHLeu9IuD9bia5pFjp/YMHvjlKnZptkWtyxrtsqLugBQnssRHLPb1TRelg8pLnYUDln73GXB
T8LS3Gstsop45BH8tmq769J6u+tPYi2EAw9GFsEwIXcBn8kk2WaudpCBrz8ZMDlfugTl4GKojMHn
n0ahfYSz+UVDrr6oZTAocgMSSrpTP4v6CaAZrfL/Iuy8luNGsi36RRkBb14L5Q09KUovCFl47/H1
dyHB2+zpmZh5QcAUJaoEIDPP2XvttGyBpqn6xS7a35rrix0ErHrt+Gbl9HEY1t8SpcwfldyYHoPm
In9ebqpqwFBnNlWyczJ3q5WU8vZBMeK7ItlvI+XZUqhNIBi+q6Z4L8ygJc/6pjBIIbHGyZeOKukC
9vAozGpHW1ylBm8T67CcIm5efWkwb2+obWLVRKS+KQtFHOqhoTyYlCbeM4Qzu9Rpnuj6ZzvScbKr
aU7OrYPRA0+prr5Xee6RAxb/cmiCbjoicI5BFmlkjLMiR5BJyUsjyrtcctytenqgMbvqDz6VCOhC
+13uVNRlq/aeN03y6192KAik65khc/agT/ujmLiRtEoXR9lAZ3UlPLUCQRynfXQlx/GPtTywctMp
rnaxrBa/wvK8ynOt7kx3Zd0QjleIe5WY2p1U0FqDSp4MZY+LbzaP66k+yU+rbHvtd6ZErSzr2x7W
vmZcQlBD7wYj06IcaUNY5Cz4wcUw/9z34RLBGIU9C4AoJ6gX+XJGT6kbzOIlx6hJaUyYRysJe9Lp
Istb44hn041wZ0Lqjqk7I4hKwXbaRvTDyFwPe3DwVdemYLfewaivj6XpY3ZZEAMKYTAneUjuG7Qf
jZXBEh03ZzCO7La2Vqvf5zlHhRqrJ4+GU1ykLVxVKxchVQ3L0I6Jxy3iCy1XiniL3KV2JjQYUtWh
kEu3h3T6M5IMmoQknpNs3rqWa93ZpL5K9Lc8RbQrA2g4xl5sIktMbEu5dG3UPo3l9MMR5rAeJUVb
7DNcYFuZGWMQynXWyrncgB6kg5vU/Vn6SHwW1pdwLJ+mJd3ko8g5Vkzv1dgSl8qBiChlH385+6gN
PBSOQ4xP1B/XBCR1VMkPzd1iWzWiwzvGigPGxtcU99N9nrnjG2wAl9fCcULTuZHDf9hVv+Hs5xd5
1KdZfI8XcS+eeqedvwOE17bpFALYr+P4qSe1fSMvFE3SbvSyB7VjEG1nxG29k3q/T52yPHRnnQUq
q/K9boPd6sz6OFj4z/KGaIHFujMJpdhqLtlXUV+nd003bPhSaCRYdEuM3vjY+zw3lCAE28lCqmKH
T1i/5j0c4oAggTa5wM4sDk0biAf6+jad+Gw+lwpZHoBvvKIj/EqzY38XAxU+ESYZPYapcUQzBLAc
rOaDVcwkIRd9zGOrTd+yQnsuoAIg2zbSrazAWXKepmQkfPZmTjqrUV0NxVffoySymRtnxY2lBaTN
ErMnisVkn7kRcSg9KPXcjPrfQGMYiVH+mHqznWffvKAJ+dh8HlZ2158ZOcQ0bHTUO4YxVd/VJP4p
d5w++NtO5aYvCdUite2ie1/btIsKECg4womZVNW14qN3LlI2KgD7oU+Uk6WZ2Wl99k3wHnjNFaTg
dTHsYBSUd60d3KRXnjYS6pusvpfqK/yQAn3M8JZqKEQkK6scAndXC61bB4F8OQzRMu2t9AbpL/2q
6vXdSOXk99QGxymb/W+OJRYaTrA1DcV+CAQwz0Qz85MWFP19J5xoGzVpxII8yXeB0PPNtJRQ5Z4I
jPErS1LgAMtebqFRWWpIHsLZ6IiMGLum2SJeWcT6VldqXjEPFWFfEKvJY6qD4cntJ2tnEt30GoVl
uUl6Tb0KQ0lutc/yUXGzp04lzt7r3cDfFKTEnYCjhs9hA17KrOfnTqnvKVYqMLJMaAAG3LUdmTDi
MdA8+cmkW25ITb3PolI/rfae9fHM4KuGHV45GYtCfK9xGSFju3PswORkzqS0bn/N4jTAOLocZ61o
d6lgaTUG+cflMrBfTN3oT/rCVpEKPdTd/VzeixQmeiR8+5QQl0Wz0PoVVCYLmXmmUkm0lmXxcEmw
9lwNLk5WFk2SrO2QWLsfFnYt/jAvixiNNG1GNmkv8t7U13hCDRbMLrPfoZ1/gSw37gnAC09iULHQ
zQyCbcOjOlfutDNFN+7kUBgvsm8ZF6qaJuWRBnVoZxobNE7xd92nwhqMbXCvED9zRlz1jVmU5jVK
mN4Nk+Pv/9NekWp/v1p8D41ObHytTSfwzkN0DunJSmBoAVug2I4zXrcste/kopAe5qtCNNR9GtU8
rRGWkkildzl3qXbfRk50ohDeHBmv1Yci6H44tfYU2FECdZTQGbmXI6bzSlrct7lvb5IvPNgRX182
zStfWBYA5DlN0IKKflZL0wdAcQMsAYSdnvW8fGLkp7NrNYc5rOeToQXpA3WAzmsqZiXtLBI80T5l
JOH1SyXJEC3qx3R0Pwp4RzncSaFQzULw6LSlyXxzqh9Lo+pvq5w31TAWjWb0h79xPEgPo6Op5VEp
dfU0LNQAI7Iyz6gbBVYoL8yNPKmge5j84Zy1Sn6Tf3tdT8jd9UAwB6LGlXYl0OfWohfEbyU3Ydoe
ePt1p0q04tpWjnVE+gakJU6rd+uWLtgJI34mQii5JowRN2odzdEMimaTIuE+KWSxHURUW8+Vgrq2
H/ocRWZWHztceUheY//KrLd/Q6K9UTpKZ34GMAzAViL4aQTRGQY1w3qmDbHtS/3FiQLr1wwamoVg
/sNUjcnL0jD1cipFBNAzTuaFXpHSxR42wPrL0PO+FLG+hN71gLGXcdblZ+96hPqOKXLGy6Yxb6si
i7vJIRUna7dpA1Qbtg9Bk676dbDGeu8jPd2rE6mNUtBftaGFyUR/0nM6HWPVhDuhCfud4NWzJcr6
lxrqP52oCl5RLtt7p0rEqbMi8kBtrfQ6oH8/bVyK5WTsdV2dd/SLhg25Ju273Bu0ep+0U34npzpm
EsG6plIEZi/Jrq0FqMjmj0S/lUIWXWTkBUb2i5LMT0pni31kpN1bpVj3pe6Kk0kC9N4wEa9PTki3
ZnEVWMthWMWntEZwIRyl9ai+1V87dPdLr6EeM0guMHWP8rRq/sfTQ/cA+tB/zJXipU/r6ClRNi31
KVDZioaCwKKoZGESG2cRPro9iBFbhbNQmZ14q1VD7DKmlAd5CLYz9voOxL8Z5BgR3fCh820mJn5m
/UpRYCSIw74buDQ9atHJfe9U7Tlv4KPEtqO8fH5Ww5/LYF18d1NSihVqtZdxCafOTb/ZU1fStgRx
5fQbafq4WVhh/4Pe4GIG3aFLw3nbAl2Q0VLhFI93kXmZ/2ITVGtnZIawUOf93UdmjIaQUA1DYNcA
F3j7VfVuzOAfUPhctMvuxKpxsN3yIgxBkbZDXOgOTn8JJsbMCh3OWQ7ENVQFbj/0FmMQM3eFQJaY
1VMhHPfVN0KArPVgH1MtKOmn0f4czRFc+zzCL5/U7oHSBshrM35aZ7Ioo09dXFFsX86ZwL+ooYMk
DcclYgoZF7HoMTWgBHLG1zAsrxQkxudyQBXU2wq6+DYNv6a5Vm47FnhnNyysdxtam5me844lkJJp
wxMqZk9YgiWGy0JXhUr/OC8NXUMjz86dZ/vaLC3bPk40tDIdYaBF/Ed+t3Ijv2rT5aOTgsxSpJga
dMf9VumaYPqgnSfAaue/jVoLWiAGi7Ax4R0c6X31LxSX2wPTdqQ9y2G0dIcjzfkjj4LR8OrRGO+a
TA+2tWrZu/Wpr/SqOmtZ8w1cyrydMjRR1aKprRZNre/Zo2k8mIuaVm5ay3wtbSu6fJ7KgHUkJpp3
XUl+1bzXl4CsfAY53+CU2rVjwHIpglDqZiYhc+ryJJSpQ5dIX/ray1JHWIjKu6YjGJMBfUzn4SYX
iY3jB5syFf1NqqyZ7n1c/fyc/AhRXMP6EXkhsNwCY2tl30GmmrYOTMO9nLvg/E8ec4QQ8qgo53z/
YQS1YxgK5pexaFu66UXlzVNc/4nq7GEqaXnHZcHS3K6VLy3Of29WR+t5GlNzG+Zl8+Dk8YyKFHpO
StDD0Qmz7GMYG1sF99tSYtmW9nRrTKs/j3aGIMCquittQBWFjga3hJfEayYmWFDkCbSKmZEgj8V6
oemk5pg/a8nkicZkcjkwe2/zlnzC0NZ2kg1KnVn31nnwMPuPRpUEKzQUmJp1dquC7MzlT7IJtVoP
fVW0z12deO5fp+SfJD/x+fNBmPN6hX1JMjoeajr8pO/o1WtcZESXyXMadJwDLniAJ6YaPjHnfq0W
olBFC383tER0iNQtWaKh3BqHrQn58TtWlnzju4srwCc1iLTd4FjUtv6MsRCxj5VYP8u+vjRGEL6P
WNAxccbphZiDQ285w8HSsMPNE/lIgNSyn8QSE4DsivcwoA8Swc3YW6AI2xPDU7dZnXyLgS/wOwc3
hv61GMbmsbGGs/zNqiaGJ90k/rnQ1PZLJJh8L7+xiwaEDmXcH1NhZ8023awVhfiMQKt/DnSlfuxb
49FvDf0Lgr3kpA4gaENuho1hoRZYyxwdWdIpo9FR/hcHy2HUG4eCmszOXArBbUHbOgndszySG6Ly
IA6VotivSxiE2P2GZKjyi21OW4NGDsSEmQG6ohIAiOe3TDvQk1CnD+38VoZwupj69EOWMv9jUVNe
MUP7Tq1tjy99aTbziOvLBrcGE7/WOMhTn+8CFjdbq1NL3Je8HpTWT7xqxoDsD7FziAJVOZFu5t9V
3NrbQG+Gd8y5p2z8Y+iDeNOrsT8bRTJ78rASWbnvDEfby0MmbCW0zMo8ouVuYM/a2KJ8bPrL/1sI
cGhjqjG8qbyjcpiUL9hxRoDmGkQnrVZvdg2z1kUBpJDZXi8+GjDM2jEZ3Nbzp9C/BvbwJuHCiQFs
s0kC6xhKTXq0HBt6ScqDE0ybfJqgaaf1mt3wGeCQ+cPfzhuauOlmFCLwQqJR4Cs9Zo7x9qnQoKuQ
/r+Aoz1QRehvUtghPxFVDhRCm85J5ZJoiTW1gSOvkzniClW9Wo1yjnpXfxCkWjy0HaQGOO5/Unvs
vIJooVckph2hqeHHnjzXxs0JfWiJOLKiLjSiBJj5950tg4J60BDm1JuO+kL+T7tJIDT91OBQyfSJ
ztbvbRAwX1EJzp5IbGhKWq57sYHFGpUXyr6Fk2GVYH+iwawvwFDNt2ZyN8be1UCEISLJUsSRVrRm
SOkOJLZAM7duP4cEbzBN5F0xgdZQYE9GEwHyUTGf5Tm5afysvvOxkwij3us5FfBUtZiNJkzy7vw2
BkShjw9hkE+eE4TjWZ+Mn9NMfGNL4MKZrqe+C1TWW9jEYnKJNpEIxYGh0+T9Addgk830YuVx1w7Z
Hn6ufihZONxlSePj6kWa1xcBWM7l8PNCZFI14z/iJz6UCQIQ+fWfHMayQ4msMSNL4RjJ6X6xuEXq
sSsvpap7wWJ8GfSguw44u+SR2zIMpnEHS3AZ8YLKPxmRSztV3odAqigHYywRbR56o0SLfy4x5Z7T
5dS9NMyn8jBEaN6KzD/XiCvIZmyusrC8VpcH4hgjbF2bAAWa5yZV9IP2xzVP7PyNkh6ZeTEoD9Mk
13K1+rRhf6wRIjL2qFT7dLetjllLCl4Ku3ndNFmSLgG4cHakh6SBx9iEUf80LJiP/7RXVGTJiGhU
jzRTyww0jqsc2ip/pVCx1LmjEO3MQ+A6aHnYiXUIcrBHH5oxoPEbWPZpMkiYhIr5JdQ6pBbLkZ0r
8OJmqibL0Whrv92un6A3VsYVs7ji+Q4dzsm2vzV2XT7BIoXBQdsCPT/1lnWNXmW2v1dllqpbCvtc
q9oaqkqO6wmT9PicoBXf60VjH201cb5AKvRAdVIxW86ry/lBucGSMO7kF97rVrMtoX9sZT0/tJi9
fXQ+KquChcCXWBn+j3oU1sf3LL9dAFL6Llfqllir8U8Affh+iM345GjM7eWArPPftR5WseXvMK5o
B5Uq3K6Y/PQghxh5mI6EhJmki3ll7PfvxtBTyKqZuORLQjqa2StYHvuh6ZEzVfRevved/stk6Hoy
G10/i5wvR/6AqS6r+Og1a3IySep0P7hVdUqoGb4Ch7ive2f+brsd3fbSje9K2q73jjVD/DFpcUeA
wu7yIbkNmaX/WnaEUa0703JmMKJbrpTGr4kdcqtMmqLJ17BTW0/F4nkxpfYgCW8oRe3H2eqKl3ga
tjQo4dD5vk1eOZkK+vIpLcuohJb0OuQPReHYMr/tMwhfY3/o+G89WakRnlrHKG+V2pJu3vflo5W1
6Xagvvfa5ywdkcD43wp8uxPB7n9aViclCiNUf8BgSxuhluHOlxju7kOngD7Ks77/Adr43o0153UU
qX8wYF8cUlTvpjI3r6ap3BNtVTxqvZK9Jvhiewo6X4I6Cu4sJ8nXwz6++++Opn+6/SxUt8RAKIah
WIZhKZJh/TdycVcJ+PDW1J8wt1h3K0Ordg56pocPBvpmDYDSlBzWBXuEFBA6bvwu+1EwSpUtCmEa
0YMbeKtBFcCCQyuo4B2YBWN86bB9Qutv0ZjuTfSfG4qIP1UzLlfrfEAl6Brz6pZDZo2j8jxN7otJ
ixin7YJ/Nzu12A3lS5PE85OECDANXvROYOLjljCdvI7QEYMOGlO92SWZVXwpsZ56OREg52g5VIf0
CamQ82CNlfX8379AVUI3P8mkjkXiH+VYhWHQ0WzQnP/ItKljlTJ6ioR5bFrUD5uMufrPT5t7OeKL
6OlnoPGIU+ckwuRljW4sCCYZisF+NqNZQGUnnExtVXKO6l69B1oL0mFpMw165exG0FBMmoK3bFAr
sr/NH0WkEtYpGzXynBs5PxiP/6zkoqqsRL3Lp0z3/LigYJodZKVJbuS4M5r+pilU+wlV0bsx2uod
4hsMX2Fbb4KiHm8iNF90IaajdOunraCRHzog8XMqkGpY2odWy8hy8vsO9azyWNip/Ytu/p3IRfYe
qllIkTpxt6JJwKQtOoYsMeadaqbtTjPU8sm197k0ClOVd3umjoTLvLmiTI9z1hhnrdO3EsoqrZRT
2eUfiXWddXRbm6/S98UPy0Z5kyzcBgvzToV7fNc7ad9uPj2Uuh2jj5V3YOhH1gFaGfchOW4olv/a
hEO146uNdla5hDLOlfiuj6qFTmrxaxJ3cU3HYAU3oEBh9U+s8eA1MIE21GrM/gkrqvuQ9z8C28Hc
VNYINfyEUbF1zn0hsrukatx9COxiE5HfcIEcfqoXtiNJrc0ZlTyv7eWwFkgSSPtkpY3I5bFxqHOG
tKmv5hy/rk/E+qA1agDJsYfpruLUlzMFuZGOTYadS9A0z5plzsSX4eiU18bl86Af3I06wKGJlPBv
FwkauTANiq/yo2bnOv/DPflvSViOjX9SwTOpGbBr/42hRH4S5KdRaU+uoJpu2SUtLEka7okuP6NA
be+YQx+kSGZ0Z/exTJc3jzW/zke9ncMDq/j4JaDtSu+aUoE/NR6emfmxAyW8541snDoimI60RdMH
u1SDrR9UzTsm6dcsRzioxK+dP8OD90/yuZGtTblnDfNucrVhOyRaeISFWn71k8cqr/7HV2BrmKf/
5WXhqIqrq3TSeZGosKS4/rfXbaDHiAqZHJ9Kdbi5Pa5VTEfjua50AG1lYb7BCEEOVNfh3l6uQtDF
eK10/UleVUaQO2aNcDnScAK7ppGezEn7JvEwlh4etTp1v1KwJR+ko6cxzqrrfZqsnSq3vHQUdKKW
eWZaWR/PRRCJckev80syqyxzmeMvB03fNz+WHb00+Y5JMc4w35/JVAU/Hc6253PzfjdNkL0qtVuy
2kBLLLgYvZ/oMNQamW7A/o8k1uiqGj4aBVxGkHPZl8yNbWK0pilc+JNk0TD07vugSncyjCFxI+Ih
sXA31A1emD3AlK9NcTDSpj3Nlf8qKQlyoyyye7lnUnj+7+92/Z/hnY5DSU+DGm8pOv8q7R/QL5vi
ErPfJDizEF16seGt84XxTcmi0Ov0LHtWwjLYs0BxrzrfIMJs0z8o+QGkFBjYOZj3wlAxhP8VH5R2
ze/MF4cVdaN2OAQHRYeWUrXf1jKMAIZBxo3zK5ohFJPC2zlUp9s+3lYguKdN3cJdQa58ZOU3bHMA
5/8jr06FWP9vNymwfCyV/ItVlVztf9ykiW1UPKcsy+Oxj84RsuEnUpd3FqIa/Ch1uS90kJZyo41p
s1mzV3wK9buhy6fzrGfxNl7SHXPidT0m5xrJIDXIGhNiSWpl9ddiLLHCJtEPi2YglGK7v/qdljzw
RdzqAhLku0OfkOSRyzBvENkTjDH6JFhstGV9Jjf84sVB0/1fksiikOEOjD27HwU1GhLik+MalDfK
WUQ5t5ZxZHqNzGVEctwa/m+MBCe1t+Zvuo9dr0fu8FCoPH0QAh7aOYm9QRWkoneF3+/lMeYEg3jB
hiLckBchFBT6010bl+HWSYRAdjntzaXx05D6seHVHV3lIQiY4DCLZtwiriTLrjaw/SXlqRz98UWd
w+A210oCFpH2v8X02Ztb37zm/hyf1mHL8XEHKmoXfQ/9ciNzjHLk0F5M+NOa4sojP69a7sweiz3a
2xG9A4oqqeOmYEYYDmkd0M/RvEiID+8hH8RKHZ/IxmGwCpX2ZgvlMZ5K1ubAY/7lal0wtc4tTKYC
KTOtrumsCwvabqyWF9L0tARto6ruMgSypxnJ+EHHEvlUUW7flFWrva3/kHgevzHfzhjh1e4aJGp2
LBIDsmzdLAWN4WKHc32RASXSViY38nxBk/DzlJ8313WKkzqLclCf4PfoduS5MjuqzX1yVVALHpzZ
/lOXqf8SqdPEys2Yz4kdu3e9Pt7WqSm+i0Psush57MUNy+5e3rqamJ7RFDindbiXmg2ynT9udkUN
PIX39ROFEVx8y9THNO7RLo0/O+aCG2Va+g9lU5wxzgX0htTukS5GByJRrzyZVygvKGoSnvXKGB8I
VbevbjVMB50JG3e7RttNUlp62n3MKpW9LFDFneXsDZEx9ZbclyQLHiLDPNTxaG3XmyEzdRqWFjEr
ao/iPxp92n2GOZj3wvZaN3hZZyxLt6Wat0GSURwvGrwcA9Iul+zXujyOuHtWqX7rwHpvWN0c5c2c
Re60xaB46RMqASBj9SOERmwrtk4WrY9wM4BcNr42qb/vrYmmGbW9L2iYTh3qvp+hYhyCvr6VDEO/
XJ0pPE9iDwp5owsqwEpSTDulnHCPZca7pJzVKLPOlAG+ySPC4NF3VuDGCr1GZVK16SGhJPeG4eIx
oPIJUiubL0qXuKcpZNJsCpE8TpG5Vxc8jVQ2+jmTH8X9XeLEWX9ZlCRMJ3v+7nG02q9dXsFXEfU1
aLRofNWUUSH+g+KL/BUiBRltpzKP0ZJaeHT7sQouNEN5Qe8Yo2T6BIMVsQL9nB6oc3wISonfaLdZ
NNZbKSVt5z6DeW232Bytmui5gPWsPeMn7IGY+dR7V6RtW7/R/KzfrMGy7jrzd1lAykkd5So3kIc/
9nTQYdeYuDeX0ljMv38bD5jG8Y2i76uyEqQkLGpcyIwmgPo02D9Py1E9EJknj5RJbHuj115Vt1Dk
tYF3gRdFoX+ADoeHadlosgSSkMV5QTTE+nHTWzkmDpJdjnkAQTjND40Wm5fJNb5Zf6mW1bnCm9xt
iyxuX2YxGx5O/ealIJjDm5e9cTknrwZl+SdBh3DfT1r1XFsllg9Le/VppD1rU+WZweAJ0TsP8u3V
kUW1VRRiG6g36ptKvu2Dyda9dTEAtoQw2Tx6z6yJOsagpB0msKQ6yGhbyGvmBe7xTc6KcrXpbgth
8tMHI4Ye9VCFqpO+b3QCJ/P0+S5SprS6AMT+2+vpybDyHN8tQQCpG1Avs9V807l45WOtWb/G9RuU
X+a0tEZt/q/mNQ+NW6s6ySe/qfv4so6urZvgYJMrBJcHM/Ljx9ZU9GfFTA7ytA1dbJPEPgsV5AhX
JCUQQ2eMGBOY+p2s89up8luGrbnlfIvTOL2pJWLEZij0bSe7a5X+JTVQSo18z9eh1aovVFPk21En
hXgz+LrvNZEVrplDVotePusRerlE1DPCWWC9wdLtfAQFIO8pxzRa8wP9HKM3CJSXeoB9NNRCvwRV
PWIQJpfAMZP5MbYBdW1g/T00biRITwi6vQli+Q6pHVkDuXKfjRkPGMHklyA0QRigMXoosLPs5mWP
nMxh3ZPnSLb4uDqSuQ1VXdEhCfz/h+Ue1FbHi3K8IOTKeIQZhO/tiOQtillKSDIeYWseXCl7v8J5
MtcS93W5k68A+TLQEdbf9yoa+e6oaBVlveUNMy+bMIP+bTGJp0irHouOZIzPPVRB6jEu+ulgVyNr
YeXiVBN9y+UHVa0RH3PyNMyqo4RENiHvK40siq2PwMmzNAu2XBb9lsLEyCYIsRC/UJhCd8WYZx2a
CSX4XLOOH1DwbQtSP1oRbOW77/N3DBhDh4oiX2f14hiVrXU/BLaLe8Cdv9bjuE6SKjKIXOtWRUim
aUGJe2Rw977rYwS0hLWXZRtsGQVoxZLZwZKlJDdj3AFXtqfmhkhrmPX0PXY0nV4IJOrGV7pDMs9o
gBdCmWRgtojnT0imIUtzSvWJKZMTt2JWk1tQl2LHGlm7T4QqQIUCJo+jv4E1SQdHidwc6ABGd90w
lc8MOBerLKf3ZQW9N5YRVkn059bSRbGDwfmm8Jify5iwzvXmW5Vo/YJcka8BuSGa8RxoY3ld3wxo
Eh3LHB4Bg5HeQSIk3zQIPYHGMC/Fd/kFR86Q7G3RLFUwAJvmD80otEs5YnGySv6HxjJTLko/fZf/
e9JjUpNJtJ14YhnXu/YGzf2n/HcOGuIrY46CfZNX6mH9DQUqrZv8m5wMA1XlxOdwiJINcc4jPGXb
vmbGWchpkNOEBxaF5TaCOvDOIL0J29FFdaFT7F0UUUS2M0JZ9de+Vndg1nNsh5a7N9phekuDePFj
W8d0CFRcOHb96C+0qooWGzES+l2umO8S4JkRA09FMzpXmq5i19Q2cnCJi1Z9rjlqlqGGNr76XBAP
GeIFPiVuhuFhBl0+xWj4w8YnnjYHOICsjvdRpOwCzXjSZf0xQjW9r8YIY4DVimee/F1OJuxLmVUI
pAt0OI0vmtN6J1bWLVZcgKRT9A1qh1cwJnxjfpoRXqDOF6E3MIoTV9uUy8bpJoXV1HIYpMoXh1ju
je4zjxkBmPr7YEyIkCyzySOXGKAIyQKyjkCGh1dNo/4zLKEW9gTKAWWIkbG2FDQc1HKHuQUEH+XZ
tEt60/XqHJxgK+aUFNB6PpZliNGCZA/PXKboEhadsr5yHOMm2ZdWQTyKZrfXfhlCrKWXyZQK8JBv
MI2nclfv6EgFO2eoI0RaobovRIC42baMeofIyzSOlSh/UJYyr67BywBL6fROo7zcOuR2nRsFRWIJ
hHntF7HgQ4Om+7ckozUb6AZirlx5kDYJIKfBOTOCfdUxM4901ETVotqT7WZmjneT/KrIzUk3QeZS
9tV9FG1tbyygN1OlbZgGkzc2ATlByADEvlbskaWV8iUTGIcKLN5beYfQTtDw9czf0NB1nq/V7rGd
7PEd8zNLbHd+0bkbvaCNMs8Zs/QA9ti+GaRerHtD1ClgMgOqzUBqsKjLhRhV0FutN28QPllMu/p0
q8LNWiJNqYg/dGGE8nIoDGTcU3fvivpxver3cXd2woaEBoxLylWSK+OOOTN9CTD1f7HHQ73vD/yi
D/+JSS4/5uD03aSzEuxadSZmpJbbxMe4Hji6cqlzr53ANdYNsxziD/iIvGiWrn8Zp4rG5/LZqa+y
PVJwckomfbpzakCzf7XYrJlBMQwWEKWqwcuSx5THTz79x1tbVM9VK8yL7CBKgSQO22crmKyLoL/y
kBRHJSuN01RYlNAX9kIY+fsSJeKbPG+Edu6VlfmtQvpznlIxvdiZdqsV86luEUl93sfSxtPS3C8y
wggJZkzup6jvT1NlINVw5uzRwYDEJHdovwOi92ZYk9YZ0fNDOE0AM+xfY5JWf4M4BoBDN6PA3t3P
e1mskzTJzwKeFRvzRl7tiE7DhNaE1nuBd27UZpSkOj5sAIrOM77u3s3oD2Pxuig6ukA/95FcLstd
oXLrhYlV/SiMaXyoB+Uon8qJWSHJIwGOE7uqy+04Ap7f/PNS1g/lVp5U6pnhsiT+sLft4iaaNN7g
MdNf0ShiWKhzf0WMpol5MhCY3BlVzruuWap0y0PYy/7tXNFOjSaoFCGB8nE59FcrtY0WJtSJ0LCM
xOHJvmXCfBR1XD5GLGpHTImvtNmf1+IwQo90H4/o40GKRZ4Uisl4YLn3eeHzHKjNpw7z5ymMXBsN
VXeeCRY822mPH61Z/j5zyRYl1B3L9UTIa9y220/UJpVZ5RpUyVnKQ1O/xzPNYvSqx+09OP2DpKDL
d4YfUA2yjY4Zv/Q6TqF96Ee7IrSlAQ9vmtoRTa16nBe1FxGMClGHifo0DQLbWGyqZ3lOM6rwTnHj
q7xoRpl7SSbzp2bY2B/JkjxNU7GkIdY8MvBgdvLQsev4jHQXm9xyVSOs8p5i9T0MX5W5KX3QbGCt
CR3pT68jSIwXh7vc1P5vnT7lQ7iccQaT2nkESJ6AzNhTBWVO4imU/dbsFUp06/u89GGpCjNFAAXz
1rcUIjLUmCbYshpCJ2xsFd8EPbscJqXTPxZjvPn4hubmYX0usgzHhDEH31tXqdb4PWOwv0EkeKlp
yyB39TO/esPgTeaHprw3ZOCtP9mHrbuT2jenohND+nq3Nn3lIcN5dzBRiF/muAvA//SXcArELUqU
ls63ll+tcXqTdUukH8OeBJgOC+9fN78avtXTXG/DCmWWHA8qAPS3KK/vheXrV2BD9+u9LG9ruRGU
mJ1avKuq3h/lz6haNV/mqfujCJAB2tQtEAsCnrutlRjxqfTN8IB1s3ojteyhIChy8zH2pbZFliuQ
2iBA1D8q4mtmg+xZIbVEROJvGWYkbmpbYp1bAqCuoMubxzo36seIVPXH9Cr35dky6/PH6Twtn8j1
dufraXT1M4clcKC/WiodnKKBZSZoVr5FY/pCJc76RebHNa6V+dVQkMmXTNJ6xfaP2PD1L22lr13/
/yPszJbbRrqs+0QZgSEx3XImRVISJUuybxAeZMzzjKfvhaS7XP31H/3fsABKJWsAEifP2XvtRCuC
HSmvMKjU6kJ2jr3+m7+mjqpQlOu6DfbN6DdXWWTJWqnTIi8icasjaKCv+QMulULuZu42msFyqWss
9EjccqhPHjSn6fYelq+detIvD//SyuCqN7Bz7z6u3ojikx3gEEcTWYvhvZyDDF68h4p3qQ58sp0i
H0ZZP8eb/1hi1WIbNl10zpt0o/u4Cks5FdtxiS7omod6jOb3pB6Ts124V99un+/ilB56884bmCTl
PanVPluUVTiIiL0/T+HltwsoCN6Yqmjyphcn1x2fayTL5/sXoMVGTRt4r/SM5aVszU+J4RS0fpbs
Eaxbz6P5ri6lkf4r7oRKbvhv7ldy2U0ehATFgK/4IMh7+QyDaq0Y4Oqls2YeyKpMEbnVHtQ1qioh
sswJjiFmZ20kDB3uDWQ23PkJZVn8/+HtGtb/zKZlfrwMkC1DZ9tGrqVp/Ee3PfAsGBmDNI9zGns/
klsvim/N1LXXkSBzMH8j6nYHAYA9afsMW4K/Cvpia1LqXwJK4qU4ZAaLFq+NaUhV9LjqmoU0t6dD
4XHZAkfJjlpQXgzGhU/qLXqB5U63KnK8vOkkBng/fY+9G02898Nc2A/LV4WUFZydBDq1VXTE2FJ4
0S43vth2r+9yDXGloXV0PVoyMAdAxMhJXGzWrbuxqtBC3uWU2zSjhK4d5lL4FVs9DdZOSQ4Haq35
iUyR733FtFSPTOK4hvSXcO0lpSCAizpPGQwiedC6Lv7NQ4UDezzQlXa3/M+o1qGL7wWW8bVqL4WF
/CpyFDNqf2sSl+e4TCaSckxeLOY7BC6BVbDJQF7BM4OmWWM9W6jlwi9o7cjc5jYj5d3IIN9KJ8Ae
WCb9Dm6mDniCMMMiJnwSaeGqAPJ95wPgCi2fJvS0op4EuQHZqwrkIk731gGzWKJywm2VMFGIzaRf
oVk0T3Qo5UvbYgwspunTnZJv6hseROnsBBpxDDTOt8lHMI9nbaV2xiZ97b0fJzU9LyADOTZkId2I
ADttWzuGu7WUGcEpMV45ye4+HUi17+innL1r56yhhey20ByzjXJUZgwa1rm6ksbas29uSNBnoReX
UtQf9mJsqqbGY8MEIdtdTh2mk/sKO85KfVSxraSfbxNDpGcj9ln6hD6uVQ8UxTK23RABfiOHr3bH
U4IdZqCxYfGcbdFr8p6loO+J+fxUcWcFlfOzZkV7IiFIGqglXWUaHvUY5g9W6v/EjLQAC8RVtxy+
Wmrl5sldYCoFTIzl20QAqdVHfETDuxMPggBQyDEtSN59P4M4KFz+sKJu2xvEn3BlLGMnoBuAxxLN
ORkJYXR0N1LoNEH3LY2nXUYD+6xrSLFKlWwnNIHy3m0flVW7HEjAIUEwRhcEjN1rG+3ud0h0WydK
r9+qIguyKI8rajREdBBKEmg3yqEA+XuP66862I3IdwKj3msSts2KRrrx5M5Tvm5IUynBznwLgLzt
ujjVj/QLZrSR3jpmLEEr35xf69og39ysous8zdVR2gV3WTX5O4qZT4sQsbNNQNpaz4uHCBTdS+BV
oOsKWX3NXW9VDKLXwRASiXKfBpW1u0L/tgosw/ni5dMtYC28JsmQHLraOUJkcK7B4BDD4KCnVI8f
9TLRCWrqh/978Kp7/2tO7umexVpoSkNzvfuI8l9zcteY42QiB/h4X/FKw35h9g/9P9CHr14TIrBO
J/9qQ7y5/yhsx5ln6SIh7cw8j5pePpdGMl+KMT/HfRHtmzYwEJoOBrtH6BB9XdkrJR4Qlf4CTzB6
1whF2s7atEJTjBAUJLWOmD+NHobGpFDLTNA3bilXeB/FHrwc2NdA6CfiZqYP9o0dnpVVnYr4mah7
+vsEfV6Rttm72e+/RrDONsGSKtdaJtvuJPrSLVK4JNV4hFPJnevpobbs4VVL32FY648umxX2zkn1
1fCqbuPQUThZlUFQ6oLqvzN/0voWWENEReG453jUnL06Cv85KiiP13li3lT/SjW7mxjQXVISylbp
xlVpLQYH08zEDWi53S+m9mSikKaMS5fMnY0p6GeAe5PbxPs9qRLQq2ufEsFtCHk3h0uo1EL40MyM
ebaWWOXdx0m9OJ81Dw+R9qktDw5C48ydJsCEdYKsy7D270cCwyMhGpa9NY3yvSQ9/dQvZ6HgfdkB
Bdfxbin/tPoH6UsHpLYilQqGcad6UEZWLuqfbbUALzNH5Ne4Nh7uC4aVlekpDUV+8jWqHUAxG3MJ
ExpIur26SfDD45t7wp2Xbio7zS8+V6T+EASAjMPO877EdZWvwxoL7Wg47g8dQRp9Byc4Rp4RbV3F
vleraSwz82IKSi4u3+jnFP80llzeoZp/M3m0jiOi7HVveAiKEECsaFGmz/dvEY+STos85zdfJVW/
Uw9iImNHpsBvcK0g20jgkn0+leuJ7vZBxMX0SHdl+7dDRDwX3afEfUhqpBR0i+Lc+F6OTXK3bg34
S1IzlbChkQQtmSBEJ/Dz65gOAjKCqe3/FaamGheFwfw9bHr9ZKiVdyS0h34BCXP/9+3OZ//v+901
kQdpVEGWZjuW8z91MU1fdP2YR/7xrrNNCpJS/GhmyNFn7alg/LSTjROvIBmZ+yDLkidyA+F9yOlD
A2m302bubnWapdp1kG1y9QqyhL1/tE+DE5fbAIMt6/z4I5MlcCTlCqUVsQcom3MXFUQLk525Gbo2
PNtc/KoO6qHvjHafXRKeps+zKdajPlovsvPw2jTbJgB4Y2dVf+w1OCRtH9bPdnNTJzrbyJXJyPLU
mANp6mbYnlrpWtuesmOTID855KPE1x0YHSZnZBM8yZALhiNkDaXvLvreBrtDHYzLKdkIHxN37hQo
F9KkWCuW2p2qlmxS3IPMcRa9JY9zdv1LjHVigveGnrm0VSFGGaS+P4RpkFEfhcaugAG5TqRSrDfy
u6vJDy5d4zAsvnC9cPb4PKdbT29JN+f5aOgDvt2OZg2KdgAsAW39cJjfaDrYN1+EHyocW734/2Rl
C8Nvtvf0kWKIJbaueFi7Ar8ALkrsTaTaIZpsp6OSY81IzldeEFl7mv452wz/N/ml+RMN8GjVlVl2
pPuUPdlRWW/J5NHXbAuLS+8M0BON9DKLlvRqMdXdBkRIAOgkKgkf7ZE/1FHVnw3jY5GIIcJrxYpk
Hg3hbl8mRD8vuYYy7Hxif5Nndfb3xTb7GuuWWRWP7lw8xJ0OFcjUwWW1Ur5aC9YmHdyLbhNUOluz
eTN0cbJSYb43BgYTC1ALNd+KyIDkYFi1h6XU8B7zKs4eXfM02TJ+vAcn9/FYrVOoRl7ip89mOusv
ACT2igOHCS7YlbPhbAy3p1E9sTNA+SSrTVMS7iYih8swz9vdvfkf6BJsDlFNIBsKXXsUXB1ID53+
pU01BvcD5mq6s7ga5E6pM3OBJAyq6ibP5TmuZP4ExD57tVA0WDAx7heW62YonJqyvRp59Y1eP6u6
nO9nakakPpbKL7p5zoX32gsCje3YeADk434EnknEraOFKzoW+jXSaYcsM5rcq92DA12dMq27qr3C
5Gmw98be3KpTn5DM+ylxgh9Z3Fk34UKkcArnC3+W5gA0DFU7HoiPwSaKrLwq6ptvdZ+0sJIvMR7+
HcpMgVNHemuvXwYYnYg20iV6mcxT7pGW/nHaBHvVCLDlDh0rMWzTNBwUG0a9tGZdM7qCGDbX5C92
I7S0e8M4Do30nm+kGj7O0vXJ3KxhHaFvtXba0H8PTAhBoUPjX1q0ZW0eOXflZgUemhiaRyXeTHvX
32gWg0WTVug2K6PuIWPpfaTy+jJ18ROOlvqHLpB/FaP/2eTNK7Wv++6n/dNUCIInnTo7tb1drOCI
MLtpiJhRa51mT83TXWfGRHYKuCt0C5o5DuDqB1M1Jw3GfTqP1Z0EilqnunjLewXZrOSO0E/VGEGA
+Heqy99PFnhT956+//v5fz/Bsgs0Xoupbuw2InMWfLJXPbZZ4hAZ4L4Vi+UPGieVVx46B7qN/bot
HO9kehYtIVx6MhaAt9zF8GFa/amNA7Ftw0qcDbI4ViPDvjXy9om8+9S/pAFsQxUzkkb5wZhJi0lK
zPJF23wEZKB+ToiEOkR0P60oIm/eZ4tGeHW/V4tPNJa/aENmB8IbHchnn4b2A8Vo8ssP4R2lZti8
TEkD/mdcvJJN/DVr3rGcTt/MutV3dVCkhw4qo9WX3R+7qobENtPoVarffxvToO/9dDyU0vjp1KS4
/n1AVTEoHI2tSkxs3KORFPGRmPvmEGuV/gQqZVq3Xc6zyZThxlz2+YQ+P9uMNI5NkYEGxgE+nRkq
0hKsLOZI/QpXUfM4VgRDJPZ5HGsTJ3wacxtJi3ZaUV4p9cAbMNlTUcOWU4nLHfJaMwYu5bv6AhCi
mftNWWMcM8N+T41ke/+DutMA5NDH3IDP9sFrO6oXQ9CwzKPe3lMRlaeQmn1zby+lbrh2Bmmc2Z+g
aw3jVdqZ8UsuvVugmf4m0nPtWR3lGK+eJ5x1Iu0MhHIzLLV6YatpPZS1+3mW5eQyWGV9/+q/RwId
aGEV0/oOSgoXownwx4CKHCd+33tnYh505HB0ALUmHU6mo/8K0iFf2141vXDt1J+exTQ3ntL6en9c
DQHtXfJci2OGsHkTLuwUOh3LwwNmWpDZzW7OxKHO53FFWaC9tKU/7kbXKx7QzYcXAdli6y0DyCqN
aImFl96Wxc1iUntLZ/MhCu3hi8g72ewGZiSskbieKs98d/hbnmMz81aGXcn3djI3te3Uf8Z1hJ54
x3Kof9SaDM8ywG+D/8rdZrP0XoPUzFZ+npYHo2ecMrO/2Dgm8HbVq6uYAc8lTiwhs/J1SLN3Mrzb
H6T/vBNJ13yX5sHUxe+Eq/VlqpAp2Eio9q2Xf5lrJutVNWHfK5PsyLgxv+pa1G+obKOPtrS3k50P
kEwFjY8oXAre6GPKdUF6EdEW5nKqz86xEx3h03P2ij6fYfBokR7YufsSAtBH6EEzmAqjO4XozZ7x
S/y2cDwTYMBChUv6sSvpK5sjs2NcNGATono8VCUNQVoY4KbVXyQ1nU3WuHLrxRLHj1MnRFHquUkv
B6RrpiFeGbUYC5zdli/x3L/KshvfbeDuLSYqtR+CfEaF46Lim5fo4Xt4k4dlfs3QdeNMtv4FXciI
jQtDeBmaAFPtlhCV5aaUU8402ep79ib6dg6831mpw0/youIgQiipkQT97qYRCtlodjYoX50TUFrW
Il3Gl3oyireR3zLz7vWdvGuOtb5CS9Y/ge8aDlEx+AfRdc4jXGoPRIn011FhZNRACH6MQvuo9Lo9
2FrV7YgdEIdARyluat20L8rMR8VM21Wdxh7bOHhs5hfXImllLncNKrRdOhvmey0X+UgmxaWTxNbG
pXdCJfRTmyb3uYwNzFg2AiwQ5tM3XB1PdjWTFG4mNS2mviOXbFjyDjWfdYAEqPFLRNoAe57yK0CE
aS9qf96ZPl5sJ6YHrVB6kxbTuAGqf7g3WRbUX3PoU7+4qTeKpLAPTjS6KzHbJMflDVXuAptjPcqf
XGFDeGwBKEZ5Z62qzNfOLYC/E/oOPBiLirxOqvIWwQdWZ4Jsjfs3aTOaV/W8rWn9LrMqscEear3U
0cCwaBp3U13I9aSTk406Lz05BQoJyzXcM0kW9t5NW2eDuCn9ziq8inoaX3M0iseyRrTpwRV8NUCi
bPVqyGmec2nPLvVAhh8nCCIim5ejMGn+HMXMRlALMJEsC8gRpZjueJ42zb4GvUlO4mge2P+R35cF
/ssIb4n21uy9qPeCEfDfPQVCo9++xlzIVwo6XPzBUGAdHYoe7EsM8ilKOWrGckOsfXRdMgWR834T
NfqsWZbFMXZwoUGgfGwW2569WPSk54zbELg9j3qLKWiU1UTNdJGxLQJfvGGbWY/wtmlMVc2ty7Uj
36F4s7UJaXeTGqu+jZqd0SD5nUCvrVn906epmpIH9sgD9Yk7fCUSdGsuz/z/+Axp8oNBVg+1PvsW
pc6qmiL9R9sP1jqMdOeiXtBMQ0VZPmBbFvJXL0NSn9IjtQv91HXl8GwWbrtKi+7cq02SLMDkRXAE
qNkTH2LReEe9MYxHwMDYaEVDFCuvFdp7dZWp640fo9gGQ3MYUF8foippjoM2lky5pxR91uR/pE39
2FXx9xFoxotOHAJfp9Rfy66btvo855eGRfDUwVvdD/5bKq5KLtO35VNY6S4PbP9C5/iSTiJ5pb3F
qsnGPvJSGgaZ80AMS8X3SW46eDMButtZV8YS1ml4RsrXX1YsU8zjTrPGcOvBwT+oOLRUDG+Z40xP
PX9qOtm2sY26rN0GtWU+5U3TbqPlKFjeU0fqvaAmpQAdDHgPdJN/0Ure3CdH9Z4qbMJq4C9HYt4h
jAoe3NXUP3lQTYlvQb2Bblj70kX1RwKt+VdXpk+DJSWtxtZ4UOJ90N3QktkNkYyQbhrTik+jdG9L
n/ONujrfoa/QToh09UeLJsqa1cn5mb+2HSS7zPVnDJu4rNtsbqFqOwukBVRgEL+Hqed/cXQeF3AU
QG8yjEt04pR84oDWbag5O9xeMMU8ZvRn/bEdEWK6AXY5f3lx4pyPxfia1/jZ3Z2TRCQ0lP6Nfa/7
XGfeFQkPBq54ZsUBBY5EAKWlPXT6Vy/RbgnTnlswZDbNIhb0sg90RhRsx3qnq1HL40HzE73fiNoU
bxf1Wut68WSmDK61JHhvhk6itUDnXzLw3A+ezA5uimOGTedv3ScUuC6s32R87NLlneVDiYvxsfXm
JZiIZ2ZoUyBU/qA/VcJApq674Y8sH58z8WIODhEIgC1unTc9JHYTow9KUxDRM4nsuYg+5m7O8OW6
ZHXLAWOgZuA+CcFSzfjJXxH7g0DJCvNB+ISeGjqJq5qAeRJFZ5dYwGeQcl/mMXhh04UobIlJaKg5
YQBy9Pel7tz8mPbyIqPsT0pw5GrZG13oR4f26mcjfdiSYf2d5nmzjstHx/GTrVFk0ZnivbgAknI2
mtT1p7IoT1jQnYMmxnEV0d2DFuOHB6j50crpQ/EtjpGulXr8q19E++jX81sMD/bgUOjt58zpr6Jk
00Ss8YcosvQuAbFs2yawfn5FA4HJ9x8rj9kipp/xD+7xjc9XoYUwghcdNs3b+4s7xqyaBOpspqa7
ZbPhP2aMCB6A6tN0WTq7YerqXKxVfh0GKjYqG0HAprSfW3ZGMrIY0C07I+AUzoH72nqJsv5Anvs+
SpLmTfcteYzbjhbUUuNWUE7+vk/S7eeQ2q+anSGcm5WOBcyDlsblBT/KZz5a5T7LfLnvDOfjb1ql
G5EmVnjVO+2tjZHqyXueZeVRp/bY4nQe1g5tlN2/QsFbs/9EBzysWoemqZBvfxkUCkQxlj/pSHWP
tVHIO5qC/MRq5Zjke9hd2x2V5qHxE8mw0C+IRlgI2NAb6mKcbmq4G1uY3dUHgRx0myDw4LIri3Gg
QUSpCFZZOcvEsnRiaKD2oY3d7IlHUHIhFnenhl5OKvwjaOo35Yqxl2k6RqHwkjjbvz4Z9batZT/1
pAj292SbbIkygn/g7yt9RmhsJjvsnBkqIkeuWiuutv/CX07IyqGL3POGkMX+O36IfL3iQV8osC9B
QldkymlZOzL1bhRi5h5QJVkZaQ94gorJ2Fo0ItdCa/xvtS32BiEPn5FXXRMQMns/pU5T3fzAQdbG
7m3eKZcf5fqjnbriMAq9OFijnh37rBseBxuTdIXz/znUPOI/kU6oFzLRi510zG49I2q/v4fWnhgq
4RTJdp7ErzCs3pB/mCym7gxKkw2zOsVKA4Y2nHb5GIrzuPTS06ZD3Cg6HwOEKflXA/0Vpaf3Y8zN
+0H/3wfLh0KLfUhq2d/+358XRqX/VW9rdP3xlU4Q1LqagX9Tdu+y6shaz5PmTPCed246H4GFneUf
egcDMeSmkoxYHvtWjGTcxcUp02T/kaaHdLnrdC9xD1mGVVHYGzQwxXuc9eWmbYgDaLuyfB+S7Gsp
POwyvYbSEtnkfpBvRpaY7xHZO2dlzlCnMWXdKug0SmtiWwHi9Q+2/pItJ3/8x166H/IgGfGmOPEN
7wPp6xD6ATZAPW2Q4C4vnQENhOw8nunL/pSgCvchD7lW2sih3IIigL0G4q1yvZby0LvMv2TjPqn5
KSJ2Y8dk+4nCC8YfO74HBLHBtZ2jjgJtkDcR9SiwMNmsHeYJVTDCqVn09GM5sBHWliCOBLyRh8tB
DcXHXrYbsCH52euq4tguY9NGS2y6YRRnLSpf8B3DmVRC+LFh8Bot27jacX+bSevuEEDnG52cR7Q9
Tb9p+85ZdVahnfIpDGCKzAGSHS+7oSgvqOwe6U542/84CtvAv78XqyNanptSB/nEzUauEJej7BtB
jCn5feoUCgRy0fybXXnld/4Jimq6PY0tHyM7cXi22Ye8S811HpI4oZIZhrrDjDK43kUlM5hIpzoa
2a9591IsNEBriaOex9RibNTuIIjdBuZRm6AcLvHEvhLoN6pMa3CRZrqpeGhDefLtURCUtwTJy2Cv
EQl6VkYOs2gnIERevJ2TujgWnksikJLE/j2PrQYmDjkxe31+afuoelJ/o1DXyv19a9sQfOL6/Smw
reFzOQC9OqoDhPv+uTIYkCprZJ3lPLP+cUrOs0c7ABKwep/50pFZQnNRz7LEZ9CWWqa7UdqvbIrS
LWK1dNMLjWSyuOk+fQjhrEjNzyyOkBJrpfNMCA1uXAZrR7NkijfkpDROiRbsh17XdinYoVnTzG9E
G/weyuzPQZSbXIk1yG2UCGHBXEc1f+38c7Ba/62P5/ncBjlSkKUn7DW+uapz9KBuGmzk1MlrizjW
XKlDsqICT9uVfkUZmgJ8qmHInWXVTkzShew3sSiDbY6w/ERtx2B42eam/5z6U9o/T51/zywHcj4/
5LNGUODCVMg6MLptN9dHAZpPaeiQMjYv6iwEt5bkHiucSrrGGJS/+CV5cOjLsRiUZnUs6e5vZYRc
ZMmf85YXdUQgIVcNqQ7D8Y54cb3+N2Pd59l1I3QUGfenAQwvIEJrzn5GdoUUJYmCJydnDKc7eqYm
+euhbxqetmYOiXGZGAqwK6va8vVjOYlpPRmee4FTMV89tP9rbZE7GCQL9llJXUK6IBBOvqM0zDew
h/BVgT26f4PqA17xbFWEICjBuZojEnCgr21y7LfEuSxBp6b90NTh1H3WMYjqQPRXRzOcvUyk/vD3
ZbZas1qhHxlot+P1UCJmtlt/5MzqVDdkfPC99LokmTCoztGgGUNzR0cGy5HRdl/ykp3n/VdmY8Yl
6FpYW3rwxJkuwFTFtPDMvlxHik6e1uZLnifWNkNRzaWe1K+52b10C7Z7CblgwKKbV5857FXYRk5u
AiaQtq9A8ljJD1t08W2G4nAGooryH/PAntndsNGWJ6Qs4we4MCCFljOlQWzNwDlloY2Micn6FCIM
fKyMYKaNHdsPFtqvrR632Yomt9fsyo/7haOnAqzistrHsC+2daWF278axUbXof/BONmqYURNj6EV
tTy2Y9I/dEbbPzTLizpS74Ez4r3IpfccZIfKaR+72pcnNbMYl0nF7IVcKSQUHtTggt8g1aI0qnU3
88ukqunwu/Hd6G7ZXnjg7FWNDuKyRH/qT/cK/m/drmp5qG3JQzY2D4ZvH03amJf7Q8aw4j0yCsTy
+U+t9H+BcXZY0fT3+zLWzq39w4QxAHvf+9kNNrz0LjJf6T5M2zaZ0wOqgqM3++xgOhu3jpZvybWo
X33bToHjzd4+AGzxatXmh7pTGPl+l6RsLXFS2rmrlmpKaOY6UtruWosPNY2xxzAa5D7WZb71fP/F
Y96DnbDs9qPnA1MEOPaie3EAMrlLvrF52AGcJ52ZO7HNAnfVWNX4VGp06zw/NreiNIlY5jO0af6V
O0l649fkbdCddycjjJov5jSeCJs1AYo0xgayrI9oDkzCKgqGl5KkykMmtfwDZOFK2YHRty7AtuDY
aYO+I8bEu5lOlMLlt4bHP01txtQrNiAH9V2FSabTQG2nc21Uzlo1xwd80KLwymNEqloc14e2Dpuv
VTChWGI6cbIr2uQxs2QMEslYiR/wrj/7Jg3fJpBi26aWIA6IFaGL3kZHtTePR8Nn/61NRHtPLrzT
iHVIJnq9kZpW7avKrwhiCZpno0MHVGVVuTOHIl+TwGW+k3JXwZS32LgmUw/rZAOVcacsm4sP6MXl
3gXOZr1h/Rvx3jblK4/W743w2ue00z6spapvrPSHIDoY1Z3rrZOS/keZed+LBQESR+2+QxHxPrjI
I7DyvUDbGo9z6Zir2Uvtg0mJe6/QG7TkZwvil2X4/hFXU7iXcT3se3hYK2WArapWrnX8XeqfVfxH
Ei25MXQt2VdyqF+jzr720gDxDfAoFCmBlItFpSz0PbvV9ErsSQQvrE0olzA9pVOTXNTphF/voaui
es0TgjQHXyMqCf3kevbG8mtoFPG+DUxjgwPbXyv9ip2e/xThYVJfLL3wHivA3Y95VFR7M/fJM5AD
mmczBTWgLRBAUh0ZTVVmtXXQjzL1Nnc4H60XHrXNs1nTmFwsVtApg9P9K49S6zdF4H2LI9f4vhw0
XXs/0AYr/iAJDeEaLMlFvDN3WXZbzlRsTFwnK60IwyefR/eqqZrg0CzLhypn1Xt115e7GEKu+kMT
7eOTohau3Un4+/segZa4AwTx1YbIedWX9VRtQny9qQ/JmFerERL6YwpXvfuUXsWfS2FFCtHXMI+F
t7L1/DmYg+IYLZ4FRivOpV2cCupIL2SyjV1XX7dV3ZD6o5t/wiCsblctPN9ZB4SCOUjf4LhObuq9
ISG9wU46g7CwKXqi73LLzN5eVyrbC2IN6kAJ8xG06hbhYPc4eCGaSzfq70f1cpT4kgdm28u3sR6v
GRPrLyxt3WEqp5iY8IRNqNpeMS/4TjALsvWufLet0rn4XU5C06I3zcZJ7Om0VLCSjOTkTwLggJW7
yPWclQolRc8tn9RRPItbmGPPUmfmLIuDM2ZG9UPDPLSzmVGwJ72pIX8sywcIy/lWEwLD0EKBEZCc
n6yiFZdaR/Fi65gUqTm9dUoBsndsq7m1aU5EnLQWLwZVQ5UPP/NeslOtdfLlqfTWVdqNm3zwsT+k
PDz4/7sHFWvpM0tCI5ks4vyS6u397mKEcSDBooM+VC+s1M5mmtpi7Wmv8YzJLA4xst4BHGE5Q/as
mRYtzcg4KYxtmMb5kzoqsi5/Gt32EA/xvFKCBMYaQBRKma5dlSzXd4l+UWtOysyi9SL9THTFUTUJ
VG+gdSI0CpZ+xPk075supZxarhkppXXSY/HTWSIDXAGIxKp/Ud4L0hdjYroE4fDBoug1dYZDrt07
B3qW1stkmf7q/oPSSmG4ks97Q8vcs+hnUAxFByzEwcTD3qtoX8lQXAxk40dtaH+GTfcsylqa9cpk
WIIsmb2nn5nlziUpjm40ayuGX9J8dLrLyvQ2CKY4vpWM5OzxYhKvePhzm5M0sQLMVV1cD2hrvnQB
E9veem6EfMfO4z1b0kPdRPP6DgpocpETglS9e8mgrW3UvFs1CW5kzO0fSfoUS/9E+eMbRw/OPXrr
uKVqrlM4HvdmE3FX16kOraPyqhIAUx9HrLekd35UNPueykQgMoWcWWhNf2HlDdi7LLoWbq1Vzu7x
ogQudmv6iMp50AZxPu3LtMjWiq5gWMyKUDPp9Itd9opYnh7VEUah6Who0lnlXvW7l73xRZsS48Lu
6DfD0uh8/3011StNp/4QM3N5nnzSR5jaWb+2btP+vv/etOLrvDg9ZNazHdAG2hi0ZDzHHra29LKD
yjpiN5IB0e6pSpdBFPpTmPNLTqrWsYABN92oP61FkbvW8bOeAUUvR4suZ5gnd31noTaeWJPY9Tup
tPICPaDGfR/RrewIZmHVefdGx9kkddxtkiwCWy5RLvM7bYHaVuMjcZzbEMrK9T4xtHPEmmyIzmEQ
6szbK/1c9GJ8iMsfsW/dct/scb2y+xVB0X2lybH0PAnZ65gt0he3Ku90z6n0o6E+oRnZlyo0JeO+
vI+XoJOs46YqDlDhm7M6CsqpOYfLe/PyXhBM//3RxPPX94kLxkdCeZefyUvwrPYxo1JCD8Fmy/LQ
mYZxHRhZbtOycnhOyWDtN4LgW3N8lTmURcN7bWF6v6Qs8OtWMDztQCSaWcD6o+6BMBjPurqIOlng
M09s9g2+a15dbfL3IXEGRKvl8moBFznTs1x3mPqxK6cNS4raO5xyaB7naDLrc/nPUdEb2rHzh31e
3hRbkwDs8TXQb82if2rGVp2oj7j9QOrUXFQHkefZHkaxwROaPBIMrM1jWAQDUsVlRGPJIXm2U5Hv
w6kat7LSCBvoCbeAhW3uMZr2b5FW9evQgbilPtp6Y74qg7m5zHnevcUSh0gauk9+W1tICcndsZj4
r2NBuSBSfDRwln9rQWS9ccVytQlswnprsNfr+3mrDZmHwat7zdPJPms8y3cy3blGixiPAxJQBIHC
1pZkG48hYesddEqs22DQpnXa6lGdNYM2kCYMBHDMfvwVkgifwUVUhz/SpclUlgkKFM0o6VhG7w0M
r/cg8eTG1q3oWvslBqd0IMOs9sFj9M0tAa6A/th0f4D/WNfj4H+GibcfDaQLi/Qvg6vqruasOptm
n+5AXv8qfAtHTFCTjbn0IceE3ZcwK3NbxlC0ZJn9Uv/nfxF2XstyIl23fSIicAnJbXm/vbSlG0Km
hfeep/8HWeqjlr4T3TcVUFtSbFVBsnKtOcccl78+mc2Xu34lmgo0eeWStKaRJLYJHMo/bbZI+Fle
ZBuG16nCgemMfnzq68h8NIWxow3FQE5m84MzhPZNq5w36oXppNKFgHRbde/f1HoZZZWzIa0Lv0vm
g6nP+GzBzNsvCmOZNjS1gT+tuwRsVTGO2sYb2CQE+Itf/Y58IZex4QriGirOZjNpY/Lo+ARASZN8
s6ROsLJWBvIfO3MDUqpZLkz07fcL/n5hG9uEuOnbxCK/itkRJVeZZACk8na8toi+2WzH0ZvdzXhT
ETd9RyFBsHoQXAatcjfEUs3ElGcMaJbnTZNoj1XU9k9eOwB3a8NieVyUMAODdqOIGdXkPmRZnbyq
99Plfcj0/TEPDHebetFM5U/CC7Jl+9Uqi5eGkD74cgH+C+J5WyPbqklo5BfMUAvjPhfNcjz/alN9
3wQV3DgXPITducnzDxJ/7vnXC+DHf56qH0yFlaxEhk4y98EqKn9M08PWREk8QWSof3bdnQF/BfEa
9PqQDR6m3IvWEepInowFjVCTS3pZ4e/L/CjW/YBYVC2uapkdXlwx9zwKsaNYdhPuiGehkbHc+4t0
8oDALF+FJhglIluWpHVcwRBp8KM4Zn9Vi8evU/VTdKo/f2pOeYqmPmS+C/A2IrH3Y+eX2a0u8bkZ
fh98xJ6WHPsS2rz6aU9u3VYjgFolC2lFZxzaqlNi28DGIEFyV+jhxw5acRGFaB6MsvgxWwhmuhjG
GQ3seK36Hb/aHIKHxcpqSCSRFQmMNIGgL5iZ/tQZy6ac9po6w2d/B9arM9p5B4/BhRF3F6U55/cJ
j1Wd4eQgNONsen16jxC3Bf3VQBtf1PuM2vDjFLp7NsEb0sPKqyd2/w8K4Bs143SCVK+vFcA3bhjy
x26zsVsHrVOOrfee1jPxC8+W3964g5htBF236Q0/2Keeh2sS7xdK3wb9EisJiZn1o7QNnOapra1k
rdVOux0mojVVNZVYJIdXFWnmdxCF6HiAlPlLiDr+OLqBWAUVxM9s6vJjQTOV2xzkWDn5F9a38MVY
CLe2lT/bRLKcJArxkzoiSIvgmekBtQyD5kVMA0jWXvmsgDcDHNlDWxK1nPIfe7Wd6pwvt+HYyk9N
kcaPpZlJVFQBEQRFfi7DrF13sVtfLCNzAAHJ4mNUjXIX4VzbqSmHVvTZOsh6pphmbhzyOGr2MgSE
liA3WBmMphWc4wXpcc8UrWLEbfNkUdVMJ6P2yO7W5wsp/bOzdL3VqXohhHPlfkjojQtxhfL58y4R
+Gt2YBUKzMnOl6LUdGr20j55BQ8WrR2J0VJPJj+R6S0HM3ZO8oqwphDlYkZxTDLilUT5kyPsb4r/
YzV9tKojAqKIMnhvhir7xkb/i9Do0d0v9Z8lTE3D0F/2NYplartVfoBG1K+STnz7d+/C/8e54NlQ
InXT9OBqCP0P/C8KK42+Hb2VJn+JtKjY/xoRR2AFcYfEj6q1DpCCrA+0w2tfr2nCsKFVcwM1Qfhj
lkBI/EwmzwJFqkNJbWn7jNeGJjykdfGjXEwud6vn8v5ddzbGl5rhzalUmSFkPJ+bkUKupxl/G4j4
JO78tai5urBKjyeVBs4MVW5Ll8W5A0/9iod5OonYY19oRf1r21aP2ihOM66ka2XO44lt1l7tMGRu
ScauyoCeR4QIjqgO1+oZ0NiMDcqeuK6ugXLksbjXZoQMCU/mWz61O7eR4FnGkak0Yt/bnbRS+TM6
fJ+SsRIFUeiCfpJTG/WTG/TD/t+/MVv/02zi6bxnG65l6A6I1D+xnnpdwKF1iHLW6JHs0RtijvBj
++yTm0UORkX2UT7PeM2IFw0qHTHe7BlH5d4jEC441hPRR5lzqhrjqRpK683uo/SWlN1XddbndnLT
5PA1j/1XFI7Fp0Y/zj3IIho1x6Sqp29F535s4qF8DFBtnCOqOob85IoiEI8w/9SrMDUlxlV0F3M1
ftGI0tpEbaCfqoUIXY/0tzVzhwBKknCXjOS61dPW7ePniTTqi24Nd69/Y7hsVZsG96w0ygdyOBCe
o49ppCmOSvTWtmBWsFFWa7+03AV9QINj9hfBAFCbeMhf416L1iYOTqLY4vzVSESCh8lqn3qN6O26
L3uqVVTLCXaIq8CDvkJw1dyylkApo5gpdL/48FWfFQZDj3HYkLT0vKiOGJyi+1EoLZ5t36DKli/o
pcn5xhP7kmmjuavrLjqX0osPYF6NSy9855Qb5ouRVfkjGBTrOoOOW5AGV1/pj+28ILlrYBCmHms1
rMezHYZoFnF758PoX2LTqS9MVZZGaUMwkk2wWWSI7FGpu7IRRG1ijwk9pTBaIxRZNixhcaV+YBlb
OJGZSDyg/xaDBxHUTEITc9dps/aUt97OtfTxaCIm3ka9C8jFzBiudH3HwMWx/PPg+AmbWz4FDe76
NTcHfX8/0hfhYG6iV/fiIjl4lVfvM9sjxbFNpmudyc8eyaBXfU6bceWgg73ez702P0Op3ai31It5
/yPoGwCNkuDLFLOOxv1Y9eMpzqYfy0DrTOK7/uSQHq++lrzoxK5YMiODYQg3QWiZL4XOLmWU4uu9
0wP2kS1002EpGcnKKMg8STtb+8sv4w+hrOxPcwJeNEmC8OgwvLjORvvBReL7XStRThEYFK3MYlVi
4o5WzRBuAen3f/kmD31JgCfCKYwBXtx/rDWtWuc6jf6kkp+nJI7OIm4i5i0cmeTqNpHvAgdBZKNg
hwqAKAs3wAyxpChWpdfvzdT5JCJnPoTgXYCkE624pwalcZ0LRDC9XQXrsRizxT0XkSBnCIhEMwiG
nsXxgJ8MqMXSv1Wndu/0mz6fA2LM7E925dFj7uS0GqzJO+p6NmxtRLTbsSDYIeriq+qYqRcz941t
qUce4+/sTfkUp/ZU1mP6ldB1z7fiM3vt8KWcWgRvXkcGpVoqzUb/7KaOtSFNU5x1l3ZymWefhKW3
TDfocU91a8P27A6dsGq0XdE3NTJtXFqu0NtuulYVj02QrCdYz6wxgry7KaDQLdE+9W715jt+vRPx
LE+EVUKZk4PBjcpEhkHXddSzcj8O5ozcKvZwtwfNSTmQsqY7FvBbXoaaksv06rAjYaI4IouNUdrW
JKpS7RrOQ0/Q2UERxtRLpoWf6gjX8ZD0jxQgqI7bFrH/chR0MFU7rXVJ62mfbccaHhSr0JfkgxR6
j80JOX2Gm25PL947hekIXsROJGkzRfhaEsPC94m47d5u05KxvjR0w/NySr9GNSse7WXx0BeoJow5
eTZgfBHtg0RFldztwO2vToeBnKD73jyYiCFW2z86BosZdmaaQKdtHTQ4mQZajgd7LNML8dbHHHo0
Ij2EX8Dx5stNsTgN1wl+xmoRXzlv1HTBKShejHaqrurachm1rzo7ReKX5VsH7veZ7clfKl9MbxoN
677atU/N8lGmJkIWQEkBFy2AWe+W+BXTCLgdJe69PVFr1qqZSdqSzfDZluumzovvcLSCdTZ2KH/T
zD7ErD33+shqyZ+lKAkB4aDQ4GvBOraMWtQLqkH6Mh0zHGJRh1VXpPpDG7fJAyM+zB5qajUhjl1S
vsNl5SyZy52CoPoU6F17DDX5VVlr1V5cVf2dZ9CEBvC5i/2SeNsg9/ZxxuhVsyP8ahqtBnjGyX/Y
Sg3d+g1k7ULWkLrQXRtXqbQtRyw//4eL3GUgMg1dWO1DJJjbfnFtjlbuXOzM+awef3Ht4+vJDQRD
PxMpdX3lD+Z0UMqabpr48uQ87EyaUZVMaXnr0h4Owpl/CkSaWhPrQDCBH2nNbuYopCdX5DOacI7m
5b0AGRZsuCmDbly7t4E9X7V8dpYs6ocqJRhWVU5W9U004fvoV+UnzfZJtUa3kETQFXgcYiyIQQYt
ex1EjX+3zbk18DW21bjWC9LHaJiWnywLYR8iqWmDerUkxVFYNzoPNFZpVD9RzdywwoXGSmAr2GhM
9ZmTeVcJcWc1I3Vaob+bdqVbyVu+vEz5FW7/l7iqdm7VlJc0rvTzvds2Rp04qhSbrIuxGIDP2+kN
M2thpMZaSQcqc9rct+1gF2Hx+uBDrTjn+cGYK2YqSxwZibnL2SwBphMm6a4SJd0MB9u4odTaGKF8
iZtpeg148m6qmqLRj2v3NGeLh8Imhsuci2ij0GZKjIxYPdv+e82IL/d/LyXb1WknmyZuQNeQv19K
sUmzAvwLxPE07AgyNQNwzC6fYD+Vz+oFENoPjVbKEjwSrVpNB2dCoFAU5KAA2Q1fY+FaZLMbqyAI
T8HZBSFwU6V8b2vpVq31ZtO3u6Ztv8xVWN6SlNRY5KEXBZtleAcBSyNfiSaoXN2DbNEV9QBKsHnY
riTXXuLb7VBSs8Wb6eXWVr5WtZLy0KojEyLCGn4IHAN4PkVF8E0wBED/l6N46qxPUHp29lj39xC1
0ZiQE9bRe7zIMUKvta9VI49mPtT3hSxrS1K9JWKMPKXNOMNi3dGNeFerHKkXRGoMTNCWt4xBt3Y5
Cln4wNZwHfKQaYXhPEo3jda5GeQ3Kulo41sAIFWzzqKJehl9W66gMkILXtIpa4vsWd+tXtWZetFp
+2rV+BKkTrPKM8PfawwcNzn75Jd8oBF/HwRZOMxYJPtFpuVdo8x3N+Dvk49VMb6zdEnA9Zq/xb7x
4HWufKdNm22KaSweJimbY28i79CG/Gsk6+watKW+V0eqiBuKQ0Q3knIKhK4M9Vd9tuSjizibh3Wz
KyIc1yPMvZs1Q4WPrGRpEhFG5Oc6vtbA7nbqFA/WAefoFUua+7UhrDquiuTy79eytXjp/5lB4ZnC
1iEO6ZZO5g/71t8v5SFckFjlVJywLj3G4YToTxgmUUOdSRvDih+KGZOkS0DxKsxEc2gWG6F6sZZW
0ZAGWBGCPoY+0920ZeKkXganG69O2bV7q6udYz3Y8FMMR9vFxGydnMx+LrRxvjFn2mL8ZlQdEmV3
7O60SqAEj4h0hn04axpWbbSBv07vbfYZedy/fxKmvty1v30UuPxMz6YfabqoB5w/Nu+1OVidm/js
mssyZpA0nZEPTJ+NqHQ2fVniOXA697HK09dg9HeZVlZn9YisMX9v7h0HK03da182m2FqEas5bH8Z
8aavxbzWoxzjbawPj+ooMUJqfJ+10bCDCDQqD3WzTltwOdi/wiDyrpilGLHoefPiTohVoDmwYIaC
GM0uFPQs0b5cEmvaIYmtDgWPhC3SXwnOoiAMYprnj/e873Lh4fsm3yJoOhkl3U0sYw81UFNHUkuf
cwPxg+33j63nbyYb0J7CFy1nrWz0Z2UUW86Ygu5lLPajHOjYLVoAhI08NnsSoV2f7qtNMuUUFrcq
NQsCKZNVRmrtLdHou8bY/S53o5Vko7NXNtsJEYpmBPZhjG5kpJSfQIetcYEBCVoGKnxM9m7Zm5iZ
VhDBVn5Xv1gPP/+6nJk8EVb3gZITgbhlCiv3npdHx8AJvUdmcTiRQkl+gVMRlWqY44YyIT6of0Wd
JsiWkbJG84cCS+NuMDIqUrc5gz0Y0cjX5lSuwoS9wwo7S3ZodOOmBsUIqViegWPTJ0ZhDrJc7sia
oSoQBETgz4F53CTmdMxG2/gw2smdJC1K2jhLcXYf+43xDMBtGsOPaQBxN9LDr1HMqKeah/QWR5WF
tchwdzN4wccxgzAbYuP+Gg/+e9NM4qWk379GqNRrLzy5V32H9Vhrg2QfLP7UCuiuBYhr5zuWDoqS
pBCNZICDVhchiXmawzzXkp/KYq2P7rFtSv+vOG3oGmGX8kfSYCmVSuAa3bvhyuzkD8FZlaSWpy9y
ueFDDpc/ReJ7LmrwQomfkwuQQa/NoSEdmeRM7wXhuA6hyXQkrUfVGW5JK7Dd2H5e9p5vQWpsLNOK
YHOW3QEownAJbLjvyqlbFt77RBzd86wnw4WK017rbjB91k3tPafP+NgZX1RTOmrAY08OEkPVqIZy
hhgm62oKb0r17YRLQv2Duql/L50w/o+YFPl7bSkxVrtLdBr9AUZrpH79UVvqGtQlS0MOZgw+d2/S
ZpuWCdJGAXxxDoXnNvduVj0FlzZy4NUsC0sSBngh/exFLO/X/+/9jPd1K46ONHX1OxjZqzCSWh4s
HCXbgXUJ3jkzBmai6Qse3C8NB+t+9uSugHIlWTakeeGmPvS2R+hGOmfPfc+mT0xT/GlA6rQKLDYN
1rhoVzlrzOTn+6lbWk/C9vFwRPmHfjTkcWgFm/TlNPe0jJAvQrz7v7NFK3qXB3QvQEqX91BNWGxC
0/JmUHCWegstoic8HJFEHx1Kv5g2EybujdKD3FUgqirFYap51Z7UVPfrkBvL2Hv+LolU//0AH9L9
HYMD12rc1SQjDUYL/9U8aIuLZrc17D/9v9B8dAN/ezywf5A8KMGyWZ6j0+L1lnygf+wf7CgIinau
4wPBy6yKTMwu7CdWkdu6V4vO7tVYXtSRem+kvc++jwYHTUHNF596xEM31RRs0NfXRRWfU5pZQxM4
L3NM/KkkOZ5FEV1WhTjw7I3kUw6Mezc/A2skOUpzKzEcBgVYao7iDj/BihCbbdEEfx9BODuHdR/t
CQTaBiNT/Z694dYlw53OSUOguLTPJAfP1Fwu8y626cMynlJHTRrMq0RmJND73bZsM7HXnKb4SF4H
DazOp/005uXHimRapw2zt75wxRnfCfKkVq4nXwa33C5DYByMn+a07Q+2ZTDyldmb3vfi63IwMKA+
zH6JW6ccHpq565/hT5aPcTl/I1hRuwAeZeQEOe3gpALyxzIM8fT3YhqiTzHcokNjLGHNdFv8Sbdf
2O4xjTJBFdKyXPWxkK93TqMXZ+dGc/P9UA/N2hlL61wP7puSBorJEithYPNQUxkGGaupiMyP/mwf
8WKPb6EZV2TzmsEWzYFc/Xu18T+XE4FKrkXql8CdaWFDlMse4x+X0zA5hBVgUD0VYxg+JKXT7ciL
9via3Ha9KFaTa2Fpb62noSREoH1niIYlHZK47vTHKaE+YsSwK4ese+ysol4D1gi/+fW3DBHNWm8N
eZiyCI/n7BWnvPY+G3U7PUKnmB6RPxrIwqpc+aZZRdpLXGT5x6BnLIGA3Tjitb8mXY+LARABXj9J
H9ypv8dFsfGMsjxFY1s8NbKi0q8C7RDWxrCPkYaPDv0Iv2SrXEzWC66A+nkE631zR6vDQ47rO5mS
aFPmwXDsPRu6KJO0/ahP4TrN0o92W+Y7ArN+sHYJ7gCuQR0u4cGQVbMupXRW2aTxEF7khdM0ldc5
7R4YvB3L2dHf5CTyE25JeIgBZMTlfYJ+RK3Z3yhyl71u+x036K2xWu9FunyUSNdJCEksE14JZf5q
KHG6WQYTwsUymdBq/yprqoBQ1z7RWsgQ5RJgJrW+WQdpNJ/bGvs16XjyGpUwke5qIhGS53RHYEid
MNoibDOqtG+tauhVZv8duvH4H88g8cf6BBeP3bzuCN2iBmN9+oOaFdRQeuBwdyeLHXv7EmtG/6I3
UpwBIhcou3usZLXYgrbpCIJZDJHqnNQRWo0WUlbrbhB3t2Y8yIekSXa10cgzWSN0CPqg2fh+/jUs
wuI1H8fPE9zCv9AhoGvSx2+uSdxHv6RmtVOy5ZZGDKuX/cuQGQFARXTTTNnBYGSfKVYRFooFoKbT
WR6t5BlKsPbm9M1GSS38NikooOGw4Hir0r1qzdUTyJM+0bgwuReH2vIOagQTEv2IVoXqRp2mKIIe
qo//fq+qT+7XxoDsM9ORWFYNw3NNPmDrj6e7oDTxbKRjp3sXLqmFua6QY38MyMj1isWYyogcAVP3
+b63TAgzDEpEWjKenMXs9fPILsUTqZMfSyUgrVIroRhFtqKJH7Kv05MITQQCNktRCCVnu9xPhdO3
IZty/ecRrvB1EOrJJtQLJ7l2I6kreOeiLSwq/bMY/VW7TELTsECJXcnqoe1T92zY9bpl1V1pDgL6
9VzMeKOBoozCguphWxf1EtqhffHNwKVV4JFvGQOZDYZlQ++kr5mTj8toHCT0OOlXaDFXJfupdUJF
sijloU/LxmCEcB4DrE5MrMvVLAES1pObPJXzIA+mmYcHKLztocD8yqAQCY56Kfv0h7Blfxy0pkAc
mpUHxeUdW9enD61/qLUiuIQpKY4lU/CdHsDUKNqE8YRotbOblB90eu7bzGusD1miHQaRV1i0qH0c
lwmNqLlqhFFCvjIN/9LVdbiBPuF9+fcrxTD/3E4Lg9mvFNLRHXp/xp8D4F6TfTe1TrzP+phNIj24
nshkBphJOe39MB3ec9uM1ky9fIR6NWN8Dy1BWZHPipR0tTz9XmzaD6uiT7zvojx1S1GOpylcCVje
D7Etvo0a9LgJEeGXEnSsug+HaHwGBlu8d43Xog4CYQ1X5iGIp69sbRiM5+JjCBzktRNgKoQUqP5t
CXeFIOLCd+a1EGgY/UUaYTCTxGUI7xQhp/egRcwNQaGLYVVwm+xJOA43WVjmVzKPb4m0KiTbBu6+
xAL/shTncRg8FJHYTo3Mr9PSpKFVhw6OR+lJnYbNiG4MEdZWnY46HLyZoO5VkDMqvnfdtRD66DBU
1HPRXzkRcy+9heW5motDGrI6Uevr28rDvLRrQ4ME6YxBsmktql9IXTvH9JODQpLWXSpWtde6RJrI
4cr040h9Ur9osfcl11PGqX8f5MSba1zyOwbGNsn1CwevjtJx2/TJS8Ig7a4TmbPhEURO9WYks3kg
v5Cpa9TO76SQbYwsSNBITKCvEcVu5y6KTni/vDfTR5O8VDGDScnoCe+Zjbx38UXgINaAYYWYtnnr
6aZQx+gt5t4ZsLMVfAMEAXWIy/epdHKAUnURHZuMfKN/v3DdP3sfgueG6+i6cGBSm1K1if5RjbR1
3Vgawr/9CDn0oFQLU+pGm0EP3Z06hdohDg4qtE9eZXbHpqvsdct+7aEu0Dt0nent4MN+t+oq3Cqv
SFQWJtz/Q+bplB8NwXcqjbGZMjLvJsQM6OzBnkEAg0rCnnb2+m3VpNW7OzvBvnPCKwHD4sq0HdqS
35hPcMS8DXIp86mIFkXAkqynwymKx79I+XE+3zfU5pw7ry68lbr0xvfOrknd69oLQ4/h1RjtZjNa
w3h0osTGxDzedCcOr1oBJ8ma0BwyOn8fiODaxY7b7kNadcyDw/yg9Hx2X1L15vq+1MlNQ8+3Vc0o
NB8jRFhOlWxlysEHD8QTkQQqn5o2e1IKUvUigX3swFlGJDqgKiUsVPuPb/J/tqJ8k6Zpuiaxsnw8
nvvHw6oOR0tnolf81MAUknreWp4rqP+0U9Fl9brgZrkG5djvg2RorwU2hZ9HBZjk4u3Xz38dqT8Z
jOLZkqnJtrDcJFooPxkddWfZAVvzGQVfOhmKtQIQpL7xbmhNt0GPwxAuiM7G4j0sbfj2pBqPNwMt
wbUoiH/BIbXSe6FDySRaxjKD8GKUcXEhNUpyKWnDIcmsbIO7b7yqVrERSLm/yzaFlWCMXvTytB1I
7kiTD1iMUTy3xpcxh4FC+qq8poYtmc7y8JG5Xz/mABXXJnfRdZLVe7R4j5IkRi86V+lBhXD8VBDP
9O/UjyHzoHs0gweNZsxmMJloamWIokyUxlMa+Pl5QGe6bUQUfbXZxda4qDUbQh/L1zEv2vz93+9X
hUD9VZJIB6egQsTbyFeYl/1Z7GVZ6mN60WdgfOyBQS1FK+UDC6LuubFdkrOUJWMeccHo2LCrNgaH
TgjKs+Mx2XdKDTxhrB2FOTMMUiRvwBd0LaIWf1rgAo+SwTM8dmb/PE2XVVwt1oyr39yyiG/3hR2m
S98PT1Wtuw+h5f4wmWk909N/zZ1GnPKgJwtLTmtQ6ZxJdz7+cUQdrR/zzFuA6DWG16Uj1FQo7wwn
t/ZZkt1UWUdIcsRtg/+FzZR4wbhmHXR8hqviXLlO/uCLvjn9+ycMIfa3/f7yEbse0hdhc3G4xAX+
2Q5GfF+GTezuvdANbpjUIaNHgfygFFZ9WopN1SdyzV4Myj7KIR2MSMdGIV2bZmcwGhwhZVjaYpjJ
4odAhUdiodAOjavJ17nQFpEy+h3GL8d8CHewfMq1ahbYoW/upyF1N4XsxLQSeKpwoJiRLg7MHoOV
De5gxwAjpwztCHMMyupgLi4bjWXtFjQ1U+2INhw7dTYDeFz43PhkIRabOzMojW2nE9jQM83YpIsH
N15e1NGvl0Y6FcP0Ut8OzuBvvIAC36SeZabC7P3yj8MMLSW3KsF5CICe6JIk20Do23vIqzvZa3dx
zACsha9MiTKWpPC5g+1dmFgmK1kwuRsAjD81HUMntUrYuf8XCnXxHPdjw1aTKM4EXtnq3geZGkyL
/Qg2DNejvVWkUXWqxZzGRgOXXwbVQc1VOxTt66TrvK2S9PiiTIhRWJJ/GA2lwDPS+cF30mfVl0kb
Z3oovfw5cHssjuQFgjr06nPtmDW/AWnaPgHFSW3Svxrt7mpU5HO4DFRJ4I68xyifEoZfzPnSEdhg
AKz1jx9mSw3w628NQcCTaHae0rH+QI3mk/gRxmcK3pok1pgYoqR3z/88EvlmnoeMnpr6P6RzaXDP
YmLi19EvLOQ4N2qzsLaY1An+AoHBn417R1w0wBN7swIWbLdN8EIj64N3Dw/TK9B3/F7lEH8RE7R8
Gnn2RRkSa1wzD/cvsugoTsZwGlHzpM2+iORIqmHT7CGZ/Dwq9PQYivzYjxYxl0E8Xgdwv3trORqX
9+AeXybyKXbqcswliIl5rEbEiROXjFHd8ALoi+KoxFuGTRVG2c/RZqMH3lmz3YWpslg3Yymg3wU0
rQLxOvWz/gzlLd5Z45BjNbMSVI6y3vhZ6e4z2tn7C66B4TP7IXNrEZP2K/kjdp3PjKnw+XkRwj+6
tE0xfzAXZ39smfPOk+IhK83uSbfEQU0xi9/OYsYKT3XiHkSM7ITO3Buz1+Yc+VInyIvnUtPDydE+
S4ABhww6R7iO2SCs1PlUmV8o5jN2wf5O6wr7hw7AKRyYmqQyLs6qM8VjC8FJNcxHZlPt9v6l1WwS
1pSXxqVZXuoxqnZ53aCeWU4LVpw916HBhmJ+64Ud4/uM40sY/uhMJABqOakF04572ooe9huvhlel
0Fh+HIK3qchJw7t4VO+3uLFYNLRhp4bqjMY3GQP7O8g06Jj3Dl7e4tmvzX2kyfhKAMYaCXxnPoii
F9fCXAeL5yWefG/noEL5abVA4IwOrRvXHS3RdVO5yYs5z5AS4eLdNwJcQeNpaoGXTFoanJTKJYvE
KiqH/jDYLpc3uHfYS1rwoo8JYsVMxjv1wY2e+3pXlGo9AzgtgLGW60111YjfQl6aPxQthGU6S/ru
l5p/JDYAj2K2axxnulD7Vyt1NdxnF3Y0s+npHn5lnFV6ILd9bYJ297ty70KDW6kPSWkQqPce0MY2
l37wAiLrK3LnFgp5rJN51eR1sEuN5qcymU/rAie1Ww2slzRWxWfV02RLyMNg8D91/qd7WzPkAz+q
ZyWBOXBYsAMfpWTF0YnkY97W07pCsfUWVKO2ii1/gj38EixgflS641UnZ3oT2b3YNHFpQN3f/eLO
Kol0YqT/0e4UvysmGJAYrgukF08yo1UGEEvz6h/7C6brgY/GTjt5zMO3AwichkL623Jg+eb9QMR1
9tHuyi+ShBKIN/2Nkms+dkFpr20jTC8ip2xbuJpVXtbHOIR+TkfsIm0mjc4SnTWVzJA6x/vrrv+q
ybMVel+DH8PCM3mU3QkEcCG6+kWNLjUmX6zc9UvtZhir2IOt2nL6MJjx+LX++yDR+g9hpcONi+nE
qDiPYFE/NMm8S92huai31EvP3PCh4n34pM0FpWrwH9W9kPofVYln8GG6NkIyl6KE498/SJSHfhoz
3zrH9fiT7E9i3AX4xkoNm1jA2bcGaQVwshMl9Al/jnajVRsAUTwTMA3wPZYIktbyXR0Jh81xrj2F
KLFRhmpHsPf+E7oE/ymfMYoQV0gyxvKeeglsFk8SVU41Ey8eBA7xFUB0tlVWjB+Isr048bg12rZ8
UM9Td4pf5+Ws1NxqXdiutzJUCSHMWNJZJsl8qSVka0UXGv7Dkq+nMgNZuD/dISdJKfSnbMLG4eSu
eOo9oztEZVntc3I3yQePzwTyVbd5LJE3BV4C2K/lZ6T1mNiwfgkSnHCyVzEu6TuvHzjTxtBF+KR0
YGHgxRt3wR3lRyWqHmcmJ4gB3mbpnao2SY/pXNGCW8Z2Ui+/NMLIn9uWEQcanDelhMjbJLnBuV+3
jrZOQlZttM/aulUKp8QMNrU6Wn5qZe5XWYQgEHn7/geWP2rbDaKu2Koe2DnvDCPrvtRuU6/zNAfD
Qpjz3m2HI7uK7rECQa8+4d7P8lUBPgVcZHbDYd99Xw5msgL3mu7k+7kv+J4x+e2VKpSHzIMkWRLo
oWR+BtS/06Zu6+Q/zBP5gfQ9JtGvWRyuGEIqGPt9SwA8I0BhE8O5gI/HxDoLuvtGj5g/zMUSRJSR
erwxYuts6/NfGKaaTVYkP8YxPLqD9i03aRWkUD5H4X6euyontKmTGPa9LY/qbVpmX+YI87TQN5pZ
4i2vzQ8msBbanwwV2UGIBVakfQsMo9nlS2p05oTfu7hdlRXSGaOfvBO3rraqF62VFe2Ymu/tZuRf
hFQ7DWa0rwtUjMyc661dJ/zvid/s/W7vov3bFq3TQdfVTwM9tVU/ZsnGBfHR7krHpPdSpW8D04Io
r06HJEAsTltaNPFZ5yJbowrIt9Ilq5f+gVHtW7CBZRDsmLuIhfhD1Ti88VDVN0lX5xegGFwHHlRv
SfR3laJKYAVCBDJdlmjwVdI0wTOGHfjqpMVG83SasvLZz7NgN8zNpamogcegMI9CHA1ZexeXRi0V
dGzTvUAOK1F1d0k+nrQsf3UcEyRIAJXZHujwRRUnXb914nzcwHFdGVlirEg7PeIJeK+EXrG2zpcS
zhARCP/H15ktN6ptWfSLiKDdwCtCvWTLvZ0vhNOZSd+z6b6+BjhvnVNVEXXjXIcs2U4bAXuvteYc
8wDz/9dsxgRpqz9M7YZpMPV0aN49gOncbvFDTMN+EbnIwuVMT2R3cAIiiZpFgmvPT0w2yZeNyF/r
NfOIQhxnbQgVlvQdSfFjnaaihk0h9KtWKL9gXd4EP2cC/3zP4PGa5eJsJ0ToAhq71D3Xc1eQ3jYo
BccPZwotnbOrxPpGa8jK5ea/xyBieUt0ADQnjIujm26cEcGgwnXLEn+dBB6KQd/Obv7QFn9UZiIB
Y8O41z/mKRXbsQEZEhXPrlmYOEeN9kDtTYpXV84HZKMXJjlvq0ZtbUGszYgOe5LRKAetIhh87Yu0
6XSXN8NX3EzuLXXUbFc5s0pclto/JcVwGmIFkL9Muy1tVvJWEoRT5eQaB7vvXiYN0EkUlNVDN3Sv
bjHcZdoYnv5ReM60P8/tzHhQZb4eLff4Ac7AHiUaiMq7os8Lv5tBCGc1MHtIxMaPnCGnns0EHXRY
ON9SjSlOxnWGubUnKTXgLRs5XPlUc+VjO+P/U/+E2odovoBUAPkIfv8OzP8mEK+JzOi10KUOM7/g
XuGotzj+UTGLwYEJfPLSAseLqt/MEwZwuGZxr4pD6xxC+MIoU7xc3Y0jxsTYy0KIooLN0lVxn8zA
y+L3QTqbOpSeqY6ejugt2zopwPQZE6LNmXeiMZs3Jw1RKg5/mBQKzupXGI10D9U3/HY/C2489076
uPo8pSy0TY2KYdNUyqOLj/UcSOuiBbjO2CltlERkZ61Y3AjGxchO6ki5MKOGPBdjMWwGM/8dSsv1
yUqJ7jXghoX2wxgwQVWtNyQk6eoIJFBh0duImLuj7unfmrCDqqIHjz3K1shhch5iaTyl/YdjYUGT
TvDctEG+VVTrbdJUBOQlSVJZT983ra+ZVABkOfaZq089xhE4ncbVuCTmkkVCNTQ/bKxDAE7pLDWS
TmZuI1PVZsdRgJsrllSoeeRMj4BrR015FZN5r9MkeUCw5sn0qyQGW6m3Lo0x25zICsI152VNHu0k
CN6pOYYpk2+sW5+p+9YFpQpUsPtiKIH0u8/c21r71BHxxg7rcNpvBhljp9Hb6uBUao03ajwIkUYX
NbDfVywMfDCcN06ub0A5C4x7fXGYU5ftGxb/bTLoxWNeVgAx5lb1+pzYWyFDd+cYeA9Ki0yOFmHM
zipt484gpWWHW3yhcvHc+iqGodLXDTBd18FInpmKXBSXjZErivrOXvXyzE6Y3rcx8ta4Hd4g4+Ay
JDx9lVV/fysTI3nQtNp1QBCzMtBmgFQRbt3WpVtYA5iYFzurWU2NR2J5sEhr8ddgrCpkMm10PEpb
dlEqHFVw+qKJjbeuVaadmzvmLl6sWrxlxm4NJJ+kFkIftuZds/RzSEeIoA8nmIBWVooAkEv7yNpb
Y4yYJe6+JbUl5DZ6LnxapsStG9SK29WGZw6YL5uSTHW9oPe8Ol7+/yaYpv3vJhjNdcYdDD1d4VgG
RpX/ud3U2QULlbPs3FmYfNbywXE64ae0/TakH0Z/5d/r3h1356Hldv/adOoHlgtyUdxp3g1Mia+D
O/gZiKGnXu2eitlWDpYliODkRnqVzoCxYoiSD6u1fJn0xetYade1oVkb5S8telw3L9EwGBsX0DHC
ANU9g2BNvTgHuknGT/CU6wSPVJXuHsfWtQ52Kk/JOLGjDNVyItVWee5GLiI6iJ+RVYX0bieHGHF1
3tk0jvwcdgz3JdpYVVu4h7We4FSe/NB2v4YZdoeR9fPTqGqxX7ascEPuQyKv3xSbfuWQ2+k1kqbx
NpfHqK7tuyzuW/gCJF4s0++sTpJN2jscn754SEdb3Vl4sP1hsSEMiPDQAl/betx/q2FR4iNvnKd9
WBR7nbS+69qxaLKafoFk+meUOIVYVXYu0SQ+wIYaeUvTXWXYQRrpnZbUoliepzhy/GJhvECZrmz8
15nKRiphKwvgCV55dFnFi44M03tbvqDSaO++1ZSgpLorAojifpzi8wopcADuPeZWf+xmAZa9bnPI
C6P5mGXl9lv58P+ffoajL6Kqf/e5ke4wxDBUoRtUPqrzv86/thunTkolPLYCMp2GifUZ4Z+zk01N
pEBmuM+x3bpH0ENwVJZXkbVP1zAPPtcXke6Lh1qm39+5fkHLoj8jRNhZGjKu9am5rAi4EAZ+HX6g
7RZ0xM3WPa0vEvSBEATG/3599Z9/fX21qzT3aPbwvqVjZYd5kO4mqtLhMbMP06gVT+uHBoiU3xN4
s1s/haJGKySsDpkald9foUsn3VS6/fe7Kn2aL2kTvP/zM4Y+y8DKNPkZRU75RJ8hIQ6lZBFY/pkR
rxkI0+LOluIp1uv0us4tTAVVda0CXCowQKMCqcwnTczCZy5vbvtc0ehbufZ5iAr9YCyPqNG1A1Mi
56yiaz6YfXIUnYbTkiFERtuiFftIWtpGLtazSOoKTl2nOmiNCoW2VnWCmlV6XKjoSRWD04T6FexH
rbkPfZ/Io1x04S6/myfihNDM5VOUCJu+LZV3c/i07GD4dJLW8MPCNhFRNNOprO3XOgjb87+QiHoL
xvc+XDIUdRj53ip0iXT7UItC83NG0m+tMrClQqSCltKXfTn9jGEzbDICC70yiAy28XCJuaopsZqC
FF18/ji9Krfcr7LuvGuxmZFGeJlcfZvnIRzTzD1Jlu8fai+Ljc1Ynria3sXWbsNdB06x7Z2TY8dI
kAE1xX4bRAKta/taiIGsWZXQo7AI/v1I6Yf/89y/vm5p6LVQoaauKF7inC8daLN9awuEiM+taFO/
NAm+y0KsuPSoBlwcFk1MGuzplTuftW1GtKKroQkLL6dyyRx5BGntqQzYHuYh6q/EFtXfYzu9osub
CfFeIvj117tulzlHRR14U4upPn43DIFWsXu28k2lWfWlNLgNGiGOCzTHqhJ+JmiEqBrjnUx07Zsl
u86Q6SO8c3yD87cHft5MdPmPrSO772p2CCcFc3TdcT7oiP7HSjkWNP3Zmza/SgID9HsCT6wFNRFs
icyw7v95FFaw37ta7U9rvKQlFaTn6mScarsg/IcALloW6qVs62yHD74iF+c/z9lRu2tz9bPtW2M/
q7b7QUwSA0nap4nrHjs0lHffIYoh2rxSQllwyuncxNN0Xh/980Ft7PGoON33V/zzvNhwgZBS1US6
37VWu0SARdf1A9oE1SdnO/QdC/Zd51a+1VagcpZAwqiPaIMTUr5fZZdoIpTijX1Ddd+V5Veai/LN
lUl0BGc0+vUELJ22Lx6ADE6wVYNBHJOp/kDqBlnDHIPT3DrdW6oX389XJQnKo5VjHxUI+YM3FFDt
8/pJNr6FFhBDum83Jenbh0QB5VbGeb755zI0+pAJ5PJcSuV7UCCkoGXCA8KEAiXDULf79Qof6+bj
e2CRQNjwgD+k+zYW2avtxg+zVmUfCKwWDYqFWI/LcUZbf1txpTLqnLtmZrKGBfz7KcwqpOG4aCNW
65oSoBiUId2d73MepE5PYTFpj0oh/szGFP9MJ7KUpiBRHjJUvOc8gpCFE+Zv1HiizIe6ryWjRAIc
MPj6PY6bZ2hd7U0LgjfM3VgmeM4HerhfUf0V/ta9kSjWrl8Ob6XTPCjww48twK5UYWuQLNFmglm7
0jxHODUeSVRioU8H/hIoHVw26nGd9ZURpLX1Mlj7Odko3lKE06XFCIm4+mVu7wZ3dl+L09q1t0xl
15WVfS3yttoxQon81Iz//ikTpavSNSc3yucfClxPf7Y617c0Zg9DJhBD0U7brX3C0Kyk76S1fTRd
CKkkhP1ZHkSx+H6gRH8frC+R0+7rGslbw5fZwzNH3YK9Z/mQytQms6HSvaDJaa/0ImFTbIP+ayVb
PkPvw51V2B2+63Qg1IEYxCSPANJGDhAXiqWuiU81XcOuFs7dKhyZwBKdcEQw5+xtSsyy2zUGNqPZ
xvm4ekuI0gEUtU7AzLi8rdS9wi1sgBg02JuxYUZs6SHYgENT43IomAsdv6Mey1A4x7EnwUjNN3Vj
3TQ7T//eH3uNBrBWK0DOub49jWjfY9Ik8ROLZXshAu7D1fQlj2B51cKEsDVyYdY/FVNjm0fj8VE0
mYPkHtzcP+CPQGIwH5hJ+aM9flZL2KNuNS4hj6l+FvBmvj/77+fdgbqTgAIaBY1OfcgRU2Gu79iz
NPv1U3wICaV7Zt2B1BFbBtPZXs7bVoKrTxlM3pUZAD1Sbvi0LFnOi1T466u5MyfEFyEBK610v/5t
o15kt3GOtsEYMu6aO/PY67L1hBWWv+12Wy/MrWFOEvhSon0pCuM9SxrjGLcxAxvKGGHO2bEnbNGr
FpCmuDMkVef6uOhKEy87RCparST3AotqtmWjaBuGcifS3H+ZRRYd1/6pcFlTRnBI54SOpjrhcw+X
/xp7FzMw4tdbKCHQdBBjA6DHUtI2Qbe3kFxs1wGNXD6tExcydY8KNOmd+/Ur1qfW6Q2Jw3+/QcRy
vrSDJvrHokMlAixA8aygbu6IpZ/BPc3f4XBEPpn+AiXervfAOlejExUXDXZFn5/zUmXTlVbXZhWi
6YauHtatQ60bzTUMbn1IYQH6U2HwoAv7WLlddQkmQDpZCeggMyN0DxXDPTtj2tyW3IfrXrAztV66
hGJ3jnAAVJkRkhUSuohUqmMe1eNOd5ploNt7rVYpP6yUsVdNr+b0LST8Hn4UgfnWls3R1Ib6YbVv
LZ8ZI27RzKitY2OVyVU4xE9anUUOLvv97V+pr6s1O1QncAYSse2XyHEnGsUT7el3jK/xz95qCIwS
in0LtWI4kmqE3qbOaKGp7luNY7K0M/uXXeY3TXXdOzto/gDfrnfa3ODxK/PqeXTC14537mc10YWS
VSNvDIilD8e72ndEunEgors1xSJasKTdMimrZovfyWqP64/HGOGFdqL+ZKTds3Wu01tvu28RCR37
GH7fZljsR2kCBL1ozQGeS4Rypy1Z6mMz9QQ4gV9qmG1acs9DL0fpTnZW+xnICTrpXOtP+OzREUEm
8qwKyOd6y9PWEYWaVKk/jER8Ooqukzplik9bkoay6BzW5xmRRKciim0WZvhsZopJ1nVz8cBQU0Jt
btnWjc/rn7Z+WLGrMTVfr9TaOTKRthBtqFziTEe2rSbGA0qlgN0zcTdjM90w9UjMZU6J3LeL3JM1
1i8FhF4aynk7n1Il15kKROlj346Gb3Va8ui0/8kDNmfCW9iUR2lS3qvFQthhycYv2e1Noha87025
GWtHY+2uQDF/SnEJwSKOOxQRq/7AwaDYmCJ6WgvlqaMvVk52d1JGjZuIQpKL0llPStP1fm2kyX4N
J46mSjlHlX4Imo4hB8hmJQF3kCnKj1bTlE1rlQFLbXyba+KxxsINz1xs3TGs1L+PKNoRvQCV2RNj
8HM9rQs3y+7qYPSghRBqG7vpfWOTKw4GIfektiQgV1QV1yTsQnyW0BbjSrkrVd6+MG2LXYlQh9iJ
//EIEQtMH6zDy5T1LIKFePtNvQxdGFyVrjHLxTeD+j+5wl27h9/xup5wqk4aixxyZZfqvftCGppf
6siow3j4szwozWj8E6ZU9vzvSNOz2dbWpNFBbbPvOD5phHeOngGfjqQ8mrIlRtqqKwz9QXsjooqp
AaxSl7qiHOnMIb7vtE1VkWQUT4jBA5AxN72xMu4GzrTDOOa86Lr22jbs7On7gtKwwar5varND6KQ
z+vAi6U1gooy0FkNTUYuhENg63ZqzwA4OGvxdBcn3d8P4G6mu6TuCBBNitP6PFKXvy9CVCTbQ/sE
SrJfd7BmZXQXs+0bpD313apGNrqRGlw3hkeZkrvaiCY8pcsZKdsp3UNulpt1I9DNzjXE6rj5Z3b9
PcCGkwzeTGIeSdtPrATGC6SN8m7S5SdFUoo8FwUQdJV6OUELGObk7OpfvVsUHuQe5zo3SNF0m57q
6lEE5k6mdWPTOZlbbYfjzHyhmtisYgOqQvVYV8ajbsivdTy+fogalS5jpnjr/B72dud9I7rMRlGx
wlJsB1k53OuZ0M9KZHHdko21kYxvN9UMJtom+fvQB0Z0aTKYsq6utNg/s7v4v+f0eQWjbyhwsAhV
yTeaLsleVBv1zEQ63+r59PrtAQi59WnN06r7t6SuESfFGMrNS6zBVSK3Un8itLO9G/JKu8kZTvbk
htf1bM3r2tm3SatsRxOzZGjFyQXfzi96wYyDGUj4jI0qhj/vozbo59pKCRIMA/UhycS/mE+rnCdA
u+J/H4Mg7E+SPZq/3hzWDxX9eIUYj30pHBBV37z39DUPXOuiaj03DZI6aBSz4e1h8HuVGkBSqoyL
npv2BhI34zB60jU50oexkKxabGhpnIp7M/3pym7yIMeTYuc+ki9RPtJRPDBQ2nZF+RRr7qUrp4fR
rvRNw2RxQ1Ti42g3G9GXrt/k9ZkEA06NUB4HrYwZBoppawysSXJkTjZcTMVV/CpWGIUDVWOu6WVd
gNBKGi50A9NHhVp7iasLTzjuTgv4jfFtlxu94/I2A/nUNTTbRwM+89Tdz7oLTxNo+k6NqKtS/TDB
nNrpbqpvOjmBluzTgxydER9yIC9jyr/r5IhSnPlJnTRfi2qmNnO4EIHMQzZIi/JLeUMF8pDC5vb7
kRwrMVTCA5X4q7RUaycn6deRSx5TSrx6Q7BBGBv0YCbo5UVH6RRNAMY6nNN5hwZlIAy+sk+DaYxH
qxEYFKAtN+iaN6prsG4Mudchmd5E9cRUF6qLx8X8nM8gWsOy/VlKZkfpD6n/QBxcVEm60ws83aZ9
wepH9BSsIy90etvTTJ1zJCA4SLN/jILwtVx9W46XylXvFZGLqlWdqLvotlhszLYQCEq/pY9xtAO+
1UQ1aDXZ1VQJ9M6sCY2qWm3dEnl/033VGv4QQ15Qzn+JghV8djK2zYS9jXRCyXs8RXr8w2nEXdui
DeAM0Ib8YhlKfkpSBcHQPHzSNvPIyESBmdtkFVjg0LNJH1mpQjxwk32jG/A1dMVbGdu3urVmz2Gp
MrRM36Z6M0Dv7wf0/urNbZRTBtj5WvXTMaRJwuaZGdBMEEJPoYzf2z6pVf7bqrjUB8PwNWH+BAD/
FDNj9zWpLSS2Z2XOwR06yy9liF0UWEAaRvwOZhY/FZVG3Iv2St5eiHcjrjnQtZ9X5S2xdIh1tJdZ
y5KZOOsxIXCDjWYxumQ7B1PnARXRGPhowUZxmqcsxYwvuaW1MXUTsREMjAkpkgrzkyi+Lhl/ATBN
b9DMl6JHbeo0hr0ZHZDKcblEh1NdwHGOPizFNC8kSEA+sz0466BvooBrV4u/yJ07NGk+InKL822m
RSRltE+O3sJFAqgJT6J+a4b5I88HCBMN/YHAwCcRA4Fh2N8QmsVSHqvyh5ExAoxoEfQxaU5G099r
FhuBrosfC9imV4c0w0BZsjlQIou4npjpPxBv8hX0cCfmmKiQoYnx/2nvY2xeiPr5zU6m3zd2+GCK
nj/EpvelG9FXW9WM0hyDVO0yn/2hauWJsfRZdaYK32Z3khPNRx38dzRnUM1sxd3o4sI0l0M+Kb+1
moQd9kA3q4MKHAt557h0+LBvgeKxDZ8Oae1lw/yr69RfXc1bTbYX8WDtfAwXpeBimx6H7jYJsurz
IFJ3pcTdoKav3JjvCRuZNnZMqyOHh8Vgf5OXwQ83b9tjkpEQmhHfyblMflKXFvBM1ZhSBGHAwFYL
v+1bQvfCDzsQWJG1T6rm3razB0XTPxQxB5SD8atM2UKXkcRPRdDtDn4cM/PJeLEhkJ7TONkL6bDl
apXGj0hTwzH2EsZzehgFeAwdoYJGjPvcVK9FRW2ihIgClfBXHg0JhSygPmQmuUnvyLxiVFR3gV68
T6K8N6WSbATXRm9AKY5SjLI6AiBEL/uqa9OLEb53gb2d8V5t5rqERNtbXo6ED8Mj1RV4uHNZmCyG
I2gpK+b3sMcGxGJ87xIEn6F09BslvUPsTg7K82Bq84vjgD+tfxu4JvdaTFJJGrXQCUsCtsKFVdDe
osj65MiiJilf55m8LUtsbHPItyrI7Y3onrAxPvFeypOIAhNpEsNZ0eefnaZznJjZd/TWs+hh4B+Q
o/bAPEZ7QLR9xPY8bdsu+igqdfBG1fgwGVRtSKl570Lm6xXBBxsFsqDfphkTqF691g1UbqQ3kG1m
HYGIBPlaQRlApVZ6hUMXQSG501diYoAnbGv7OLYOs8pAqnR2kzYz6u1rOgpiPqeNDJHCDk+peW2G
hPlSoL0aKF4JOBsmnwwOwLKTslMx0OzqSPZMJmV8nxbRGewZ+gyiZky8UoeZUbkZ6NspZGaZKZgU
cmPk9Gv+zEn6AJXwAVESJr/OSwHE+ZYQV9HKB2Cwh0Sb6I+W4j2w7J4W7KcGPn1bDbL0oy5mUkPm
fTEoz3qiv6tVhMN+BqapoX90G1QfSWA/azOJ94MTJmwIhpPs2Y1PFOE9UbQXm+PmQZf5iIJqO1lq
yH7MWnSANKLKoHqCFxc4k76L6R16VUrchotWXQzZ71EPHwt1ySeuiXvM1F5Dqkngdy1mQBNG/ZgO
qGRTEEbUK9yAeLew2yudpvpOV2ZX3EJH6ldgrG2l+/0U6V5HoISw5kcCQW+DSsw9M7JXqRT56Y6W
6ldZGDfoRtO14v1jVP1ZGBrnjlltWzz+aLxf4wHf2zRhD0SksRUzwRQhTUT4Uh+hrp6bWmZbYVEr
jxg6OAAXJ/KZjtibpKCWGyyVRXCsdioYJVWriTgCd8ax5P7KReS2ycUpud6rIG09qw4jHw7GR0F2
qp+n7XJXdJ5FGjzY6pLaUjIMMigEUb7mmza8pZI5WJpo8MlpkAVOFmx7ijXsC+GG9eTA9sk+hHHz
wDWIvVyOwYb9yx+7jZ9kHBToYwvUFjO6CDfWxg068xtcOQJHyh1GB+0kRpCAFT5xOwOmY6IP2zZh
xXWKHQxpWeZnQNdJI3Exu5hQ7RJ9vuZV/pFLuAwWXaa8dR6sDirMRxjkDZpZNonLyD/uhm3ao14f
2PE4VPIJZDRDaQiIkFrJQDll/zG8GwOze4vM2Ws6tjeSRx3f1eUrzavenwG7eLII0SO1RCq4Olv7
sEdXNjWO4dNzP6V4DBjLhUjWxOBuaQem5BjE2U5f2k1Dr2ydoMDHb+OgdqucAJOZgWVdlLsh6CJf
r3KTUIuBlUDLfna05JhykM0slPJHyAHWlOrZjBWgQJ2FMGHZ4gRBvldNi1LSiIxtin8pgBiCv9F4
j1v7y8w59Q10js8AMNtJbG0lSrlzIXrTK/YClfEnztFJtA30oYiOJJHWgU/K9ymjU8lenL681fHO
lxzCGpyLNxjBg5rIMyYl7rx1OxzhiKQwkM0ibo/9UO2qBjqrIGbjfjThli4HvDKt98hU0LNU7NX0
ImY0NU3kfMyvY91eCDldYNxc7b0ufvROeFLoupOsGP+mrMEkPFeklLkcOVeaT2VmPbvRAjn7OZKO
sSmEkvioa29O3oHybQG8Ms+7dmXBytxlfozFG+SKAZe0B1HahAqgyla+9ezGMx09lwYgY2M7vwvW
w6yIYfnoeDJGExBC3eVsjyJ4Q4pOFyWFFRaaR0jREEuYN6WUXt6YOgnN+trvJAutVukdt92i3qg5
W+LMfm5MZWCzj1m/2a8XZpsY8QbaX+2PdXSL0Xy9oaIrEvtF4juhC1dah7K/LldLz5/X9ZgiW7CA
SvgS5uV7MpFQy9ua6LgZ9YBkqggzGKOGjUuEwF7rIsiDTD0sne3CbKK3663JV4P6jvIBmxX5EHFJ
vTQRsgA1JCU9wUmYUOlZ+4sGhnOWxi9LKbFphBHhK7F5ZkO16KeKu5DUXigzOVsalEu7Cg4yYJc7
imKoJmqr7QdGXoNBzqkj03njMvjxG5tbfOhNg31uTdHypKvchWP0S7j5VTFspnKx+qCgJesapboq
udzN6jR4M35vnwn8T2mrMdpJztJg+oWV74jikpEvSFALkriB3JC53lORPbIUTB6cxJ1rxOWpZ5gO
lqvFGpk9oV8/hz0xwo2NQWVyh9eM3kVZ7qQ4yEr7GYSgUBSa6jsnNm0Mqs96O+s+XAeioNSKfoZ6
k0Lzx5aNQ7e1YvtFIMTaEF/nIxxx9zrcZA/nmc/9i7NxuZBVZ/g1Dfmh0qjShq5H4hrrFxtPD9GV
DIjymRC1h8na22Oa/WiN6GSTjOSl7Hm2pgvYZwjvIPGot75hTo4HR2cWu20EQr4QgesxpY/1KMpw
i8LSS2cKq7lgtWl7RfP0CYQLZeBXFxh+Bfz6PFDzTUR5EgnAvz0zziCW+g3OxxMoYrExFcaG09Dk
G4HkZwG5zhQl3VlGytvEdNNLDdp+htoM7J0xd+Z5aSzNJPtktGW+E3H0IQZaUMLVb24INgbjebXt
tFNum6WXVwVU9DB4cU3g9kX3jot0o1dVuc+t+CXIamXTgycgMTf8ISrnESFBvaEZN/pjlVc74K6X
TqVfBoH1WgnwxIPCxjcq7GTnFkw+u4D7P5imnQI5IEqhU1ch56h6SKck2HbGANYzMoAmOUbHxCIi
FqwgwSENKMPzQh5UQmSoFutgi//SK+iy8j6CVuxTS260wNW9dDQoS7l5YYhgs9rV721EgllsD8yF
GWcd+mK8lXEAJ3vqx3e7/sWNlEU254bVUpnZDr6NUTjDZRAENYZ9TdsqYpbbI0QfxobbuTM8d7K7
4eUG5TrbHxrD7qx3tl2m3tJIIZFa+9XMPXN1twO8EeaZp+ZcFElOqEInH6cigXguWD4lciYNdX6s
xVhDoldnLJH1GBWDYUf6Zt7JkwVl2Qv6tKM/BvIkndrXrkrx0lAfpvnGxR2xhS2IwpGylpWK2tJ2
n2qtHI/ghkFo587XmGJ8N8aoeyAJnSB05WMMkTKYZskmtwuPOUZD7ZrGU08qbzx6c4MOuuWsy6g1
vBTvpVzW8XwKPux4OWlV5OIqEqe8KGhsCyLvuF/MLIM+gQbJHm4QE0g4XH0pUJ8r6cNi/zCsdHFq
a4SVJBiHVHYWQuk9ozVqH7WiBHMi3SM9GOJoTe2PllunSsrPUYaMTSl70eLXM8Jubac2hdgkYcQx
Qep/NOl2e06U2IsswWvc5k8xBV9aYLNV1cwbFBg0pkl1GWrBwLav7a3r2ikcTMXcw6vYhi1i7yrE
kyHd9o9mnSkwnWMUdG/4OB8bJcKbZUKI5/cU0Yivvq51TystAkvz5islOBtfgxpB6rB2BmbfHYvt
z5ZhWt+UG079aIuC0KBd/KdoB9tnGx/CQq6/XF3b2pF4CCUr0VIGWzjLtkJqb3lMP84KibGEoHAR
k/oyDzZuIudBhHbK1jBgC5wrz00mX8a4JHNSn971uuWSsNo7WylRYuKJp087PxQoyHqLbV1lpX8q
mqxnYQcekcSkPTVqe5JBjNaHwKatO7mknDHJQMKg3OlaNnqOmH5M+pDvS/jDtm5cCuQ9uxGMHg5p
dasQaLlHjnsex+ohUyJzgaU89yNUG4cz3bOUMWP8yrgwXJT/sfUbbOcpk6+xm7i+g2Vs0yHWdxQj
QH8sCj8xKKHRrXA8BvWpb2tjZ1dj4ukJMtzhtPx0a7Tq3WyduN2nNKFybqn9SFyKywqsMLZvWWyt
bheOvbElRxLLyJ8xYWOaD33nyclJGaSzY02jxt0l7KxrOf4uUdZvoJwUpzaC1GxEdnMUc8TNiG43
NEo2keiNTH9qM3Yo5UKID2dKGuh4aWJVu3bGkDEnJl1DOb4oevoV0zRN+6TbaF1lHFgtUJVcgpwO
ZCLDE2WQvUWrHm/cMfzMUOBtdNlwOmMVqZXIC9zhniulYfWsok1sac9dTL1TKHuhtS862Frs9lxE
pmK+RBP4tzxRH4tk/hn1M6ytHPxY0nGr1scQnBX9GIhj2PwV3n8l8xTbQtocKdF2UmiDuVSdtio+
TSIbmdbUJ3uAqAMJnZXHFWCnidgaaONShny5fWV5owuq2mocxK+00l33q0rNjgL8gf4OU+xQ2xN8
Mh4akbXQYkE6D4IQoznihOQr6F4BYdFY8vKBngDTCXwtrMweZgPKd3LJYZadVK08M8qe2Y5wYQSD
cYHVM55zrSYjOwTEqyJXDwO79Cba74DI/CpJiBKG90x69eyZkzjmnfXu5jNRJ6G6rVzjvrZojY1N
4s+Is+m9EbChj9EjGoBzaTj3Rj4IOofup7DlU2vXtwzmphIwpCMkkdiYAXU8ART7CJbNti/VL6nj
+KVZi62t4igrRfRjVGy08zNd4blE+TZA2wcH5NeKPMwluUOZHSlbre+fbGZ6XldLwwffKVA+CcKp
WpyjXfI+iCmnHMF9DoPrM2ll80AYudkAvprKcFPQqKNrouMncZgJCGTk5OMc0f61m40gxBiaX+UP
dXVvFFQDDk3dC/33XeA06NcaHEhK6j7Mxoytbghiz02p4yHeoPn1x5Gl1YhTj77KV+9UPb7GlySe
t0qxaNJacpvCIn7JpwrwINGndcOmC95PsQ1A5vn2JkhDaMf/RdiZLbeNNN32iRABVKEw3HKmSErU
bOkGIbttzPOMpz8LYJ8e/Ef0d8MgKMs2SaCQlbn32hbfTuiGL4YBODkcaGXowyNzdCoMzLcUBO1r
V0gGFb7fozFUOMziGNSwDclpZpKkbLlnedLEvdNNxbRnH9yHWfMKAH5vFCWS907YtCDrh3yovsO5
IK2ztNwV1LJibXMLN+zABPmafHa19qUP7mud4H0QfYm9Nyw8JFCVxzuI/hg1FZ5IEzmUQ/RNxWjd
cy35IB1sryYruPfJw94YxX0oOgcLdgBBpqtoc/V3Ha7sHc7ebC0Fe9aOOf3aoDIluCvaiLLBajW6
1NaG+djYCXcMFVe7tA8/k8r7KO2GvGk2DiEhmnb0NsZGvwpjiqVxCjCutP5Dl5XngU9E48Ld0lPJ
1i7VjsASgCGSXIceXk8dvroVJ7Wj2EumNZYL2inESZu7ym/LjeFoP9MpvQZFL46hZO0TKj463kQ/
2fUDLvva3BUzVQgGHAVXbv3ES1kcqrD/pkg0gi6sz5ra7BCErDkoTn6ljr3CfrRyMYv3RqPdRWRS
04z8qQa00bVXPXjDWJ6MGBB5rzkxjbC9FsHWRfHXrgbHHiFGrWqFx6SP6xQ+bDy7paklxHtcwQsC
OWZtGO6tyUUvDrJE84olQIwW1UPLW2103hgw0iqRb7VLPGbsvGECYNNo4IWzM2b8sUJK5HrfCJX5
KPmwMMCQV+wHr3FCNKcemBHodkMdqsa49tNwnw0WN7ROGfuk/KmHMxKiPKi20Z484PT7zKy3U+zR
bkMpDz96K5NmuKMK+PBH4sdSH/mF0xRIhvgOs4leV6GBEIDalNXWF//dk5UPBwE3YhO42onbBJqH
0cVCFx4b4X8Sq8vuy3V+6YV1qNB0Zq34oxmcg4j9uwSxrDkO/d2EANOa6QdOZEY7YZyDkdqUAKCa
DwlNRZ/8qITLyY8Hd4Vlj1ZPMm7smHkVxluIogL7VtP+bDcFvpd9Zytv7+TGXDBZ5zzL4cf0XzqS
ro07Jqc28z48HBzrCTzEZsrMq2kgDQ3MHOMShpqiZiBFY+N7YAkc4LXDTq8wd7EzeJcpJgFemQ2a
ZC1kokswokTbWfh4JyKoYdABVh146dWkexfl+O/cjoOBhNAM6kaGwRTxy7TGnm5Q8uR0ObzpqYzp
YrR1a+0GiypdKDRTlhvja+NeVlWdea0s74fDGBRJSEf7hJ2sUQ/FqraC8lgwlUM9yHSkl3jtTOom
Cs3gh9OnHTRUX2OVq5FpmeNXHBSEwPK2+oJwAAQc8M1e6cgLemj7UO/bPUJPhdITwTEpv8YqRLNG
LX4OI/fV7jDc9HzsLWEEB2RHTGKxTXS9l+2KU5bQ0W4RJUIO9V5ShlGQ3zln2fvuA+5Xbc1Z3LZe
jl61+a47kMppEX3MWDHKTf8QQpFd5zWL5eTFVxu9Fhk6Dbujjurb3kqrqLjkbLn1SgMSeJjtoqhl
LzkVjAiD18aiSPETfc9JO1+TrrsNw+4RHSp+ojGVG2uMvhVUliF6iLvOMPZTnjfw5eNTHA2nEUGM
jpmTbblssY3pefxsRbt0iJ8rU7fWGrdBa8IuU/jN2SoH8zj1Pf5R9Ni0+2muTnG2KvsS14R4wwOC
NRNX9wT5OpI/zZQ7XjEeumaAOI0bZQWGBV2UARAHSZopSC9HdP+UFQgPAAQ9jPaMtomh2tI9XxM+
QoCJ7axVnYGAUaO38ZRlkxdi0FaQ5UliUFmhwl9bBt+ObNh3dPRhh7qvDwScMFQZEDmKvivvJLKv
cGRVF7lzMJ3ybTTGn8U77ivv0MmITVYsMMWVboZUPcsuPsCfqdLtbTOXhHp2NrBJrSY/gRUqEE1N
inYZAY5PbNx3BNFtW1ehSgBwsmtgFhfQk+jCA1LQufqcH3ZzryqIC5FTfpmD+IEsZJfjSFgNRbF3
htQ6JMJjgjuorWWnYPF9ay8s78Wox4PX6CaplUz64pL0eHwWUPDNldF5x0oXn5rL1t9xzkQ5QXhA
gbfWS/Uap9V0Yp/3YwA1WoQJVNqxb461mW6imP86+0Y+mcQct4H1C9LKj6hlhTMF5X2caveypKWa
qeyzbHy2FWiPd2HRHqf2HpiJFyMN1v0dLXA2PQ9Dqwssl4Ozchv1rvnjr7ZkaAUVU9+MVnc2XcoZ
VfTGqoyQYKbFa+V6wYbWymeZMyhFD02TVMUTFoovTYlna44FiYD/8E0ia3Hr54oLicpBUCnJJN0M
7U/l7BLSP17xpqybPPYPrj2+myUqy6bjjJQD7QqD/mcXuO7G11CXdZH5GiNICSrxjRnDV16VFY0T
bYvQwQRoO63csS3mDculSrJXq0aD7fbmFg018tTwM8/CHzPIj5KmWSNXxf/b0v8fBvjLwrpmUC43
QfrYZ+xdek0GO4NEEpnDIm8L9GEwaU4ePal1GjGkqZw9kvZ0n1r6vrPIyPQqhua0qpjdswyZDOwa
aa7LjOaj6ybxlnIT4zYXhZlz1UUWb88lRkhJceoamsciYTFumFuHtPBpbFbFrPAn+yWcHlyJgRjS
winstW0KxoLQwuCPminxyo3mJR6WtDvRSiXOXm51xDkSQttpYNjhCyY7kYGlOCnadUpCTpN3PSgJ
9aXF1lfaw9Kjm/VNqzidDIeTBuWhzd2cgifONr4QP7TOACffOq/5PMNAW5esSlFGB7a72Mqkvyf/
hMEdOVJD736QhoEZXaTl1QGHu8nne05YEGsntS9h519AgH9l5peM6W+KXke2HlfPwE43GiHv3P/h
C+k6eCEGOauG8c++tapnz9XLY6npW8jt3aHyT22RxEc0QrQ5tUrRwXdyfs37I4wH5gS1f6n0e9B6
LUhPe5bOdnw/fBDKamuM6M1Lo5PiGWotl5a3xVj95XFFbsfYfJqiAo//XI4JnIlB7bzY0/e8dL4z
rbYuLmFtJHFjzWifrEimcADHKzx+BvREX+rQt2T3kICGsoiC5vxcRakj2C7KfM0GE2iuI8a9GWLz
Fbp37xS1ImpE+xlPTbKLVH5H4/mxbOwIRYX+prfaz2KelJZxr7gr0+T2UqY3KAnsDaFA5wqlOxRY
SbvLRLw1VJ9Cyu6c22b5XN7jc1enyrbSlTJqa2s19FVU46trZHoSun2QfThe+JghOvw12+Xpeah7
hstks9UsSABF8Yz7af+dmJuNGeTGMRjkMaa1esGc69+C6V2Hi0mWEUMRMp0MmsLc4fGIwnwcnW/C
H0q0luzUFIONNkKZXc3o77yKh11WNtYWsXPyZNTNBrlQfo9sFCf3KMttamvZPc75U1sn7QETZv3U
+ujxXI2S8XaoJ81TkaKJ7snqZgXQ9ENeQISoC12c/37meMmHpRMK1832rKwjp4ze0b1OR3mWnqKY
8N2sOhm1GC9g6+C2k4q0tu1xN2QOnpdmvlwEwaLjkEWICUr/vMT9OiJeWwpQWYoWbF8VTGlLHCtU
Q0JcNA0lY7gQhQchD+YY6ZcU1WELY/iSOTAwGZhBB5YAPBeUZ2w90BST6ItsRhhx02T7EhB4NQMb
ewttpC2cbNdJszomrHIbW7gDZ3zYP7BvJ4DFRAi2AJ6XHwgL71+MZ+A6pCM6eK96sWMFpkchT0CW
DG5m+XdInLAuAOe0bW9U8mGckPfeXItM3sQJ1BsntSPwjIXhC3jf2xFtLt7g/JsRAxstcsJD68Hf
9EjN2NmzoGMBGyX165+fb6iRcdwYXD55+HOB9GBiux0tIvRFk+51yVtYThU1p0p/ZJEE/ZCqzyLQ
3m5/TU/4xVcqp60wjOl7ERGQKLlFPZO/FeF2cYiOb+vshJBwO8L3Tdg1MXqEaSAKSi1YVuZetvUF
x636JtGNLCTr2Ma7Wge9fa5EKh9QRbPnhVe2LSMfYbbh/1G5hf2YDWbEgg5DfElnn19vY3mtR/0d
o6YLJauTr6rrCeuCo3ZjYMqKGriX8UeGOf1BM5P5FuyLB67ciPv8NB5U3MWz9j0+TwVUN+amHKde
wU5ziWvvVHduaNvdd/VYXW2vYU/vhndeR+8ydIp8y+ZFviKBTyFMgRwkRNgfxOeSBzGZg7H2gl6t
2zLK1wsz0HfTdFt0VbbTcs18nkw9Zb8q3gur/6gXSb4+pMyo3WA6+aU2S2nRi0vB32TX5l2mG9EZ
bhTEkVhp25vCv3Ld6TpRSYRTxLxGMtUT0k5eKwS6yLFD/SKjNL7jFhhuYs8Bd4tjJWULY+Add/jo
y10zhzJNdpxtGaNaB+aK47cmivZBmm9rYiDpilYEauP7rTcRAJK9NVFaaLkCdKtJeUfzVL8g1g22
01ioN0dQU6XjeJah6TKYRitPKkDnRddoLBwHzZU29/q5FcKaHY+EC20WOBXNmpOuu81JxL27j7N8
voIH7ZorrnStRv3JUM7f6AyqaEJnjLp1/VCNyMMGf650/D5YdyVaLIrggsBlPBSys7NN7w7OGu2w
f68CUgBQvNQbBYJzxeTF2xRFAcwzD75YLPJ7W1jDng0H2oQZBK0gg/Z2ALzmLyx0OsqfWQebdaTf
tHFCu3psm/BNExLnFV6mu6JKrJ3hTt1LrkOUJRG0fbkB0po+qPYlmkKmXUK+4/kKIAV71T6cD1HT
k5U92PE+BqzCRh2Lv0/YkQj16Do5eb02SuR0wUxuNgCK7IoaXdFtjZN/HaOa4R3rALSKKd4uy5dh
EYFo2Ziuiroqz7ePvq/c4SRyxm0zmjvSCnYpjPAvbQwgQYeQ7yyI9bhxsoPf17+WFcWOETnbLlcZ
Hug5l07Pdyb5orS1EbZcmr5r7/q6g4E4Uo0YrXlQBihba2qbF69763BmPNw+ijHkr+xa5j3wce6w
CfAsst115fjNYQHbViwmD4VJp0j2aHZuryVxueF/6e7zgZlHWrvVA5otubXzkj76QAGz2MDRP6xZ
48dPqX+z2fE3Ua+vctVEf7jmH4t5yAqmHyQrlm+xO2Zb6BkJwyaGMotwWw7qAwJXd79c3i1IWSVS
IErwCNY3lpXlhdFRU6wjyxWqOdnjUBfJU0oRfbXL/Ktx32pfGtcFFA9NbYM0EZDVsuj3fTg+0lfv
U/KHwBnnwsK/2KAyqAxAD0FgrWk5YmZP7iBmzyKSZrzF2DWZY90V1nRlLUf/F2iOdmyIjlnhtJmO
rm8j3inC7pnz7rCcYs5sA8xzWEfLYaKjxRo99t07zfG/u4kxfcmqeAZ/WL+gb1DYRJXaLq+H9xFY
868IY8JWS4gMykeGNSTWVEc1b+1d05d3Tj/WzAANPaFP1J+tZMyulK1/PiCJs1at7Ht6DMaeuxZa
GwNAxbIWsrtrn3TnA/aBek78sTh2/phQwr5ksBq/HDoSm6zxhnPvk5TUUAgdFr/rYmaqEO2ifxtW
UWAEu4UQqCGSsJEubm/2CqcxJPL2qLrX6CwHAFVpQHQ/hE8majkSjYagy3rMqjKmjaSS73ngMgjv
2sc+bOUqIv9qXaCNOjcekBmMf6uoa4f3221BhdzGQJ5F9FqKel+lmC2GQD0swD7atyT/dt0PM7Bw
pM1Z48XIjgNFVSseXKQu29p0jMcOm7ox56os6Tke8Q8UBpl9V3fMngf6/cVQNU/6DGtt3ejcRNy+
l6OBPSCsyQqL1stE5rAbAwkfAzT8LSLve4gQxqX1yL6ix4XPdIr2hYQAojOn29eTmR5CTYvf5t9c
/sDym5mLFCxoAF4MQ/jU2dplMZ5qhGUfo5Rhpla68r1Co7Pp8F1ouO42zZLZuNBdRYv0MgyLeW7f
mveGCNHbUrMdpkBc2tlTJWP2OXY46xvHqrvgd4exMrrWG8SqQ2Uk55y14wnPZfVEMNB5WRDtKrGP
faWlG4d2wLZs+b8HFfJBZmjePeu79gyh4aCKYmQ/WvUHSy+7bT4HUBNQAualqvyLQzRfPzOUyob5
fNKm1XnO53tJRqKCM07cHcFR6UvGJ3AKGQFEpvPJgJEczpmCUcAgyieAgDckm05VN/dEzckFATu2
+bfRv+hwLj8yoin4v/blFiBI+WHo+kdWJjC3afbca5l7tziLgP+8iq7S34ZWSShW5DQq7ysoC8R/
c3LdkmGXgx6oNFntUBYVoCqTdiOyvHh3Tfsrpfv3q3zLTNX9UjJ7Ecy631P29Rtduv0lZ+99UnoK
ahUh8fbm8rsVb2NgXX1ND+8reqWzHH168SJCglvb676niqycOsBzNibFNhRB9YNwmJ0OIVnNUHKs
buZuaooJZgx3qm6w2lVgafqFGUvOfB/ygRRBu5WIBHaLZ1jNh6VWavS36X2hdPDvXDoY+ETgNrmk
zAPHJrIiNhUDdDeyzYNVGOflNmLS9K7j6nawvJLFNBRv70PYbA4W8Ig5J/z5uRdt/ian6koz7uDx
9Yco94cTXtkE7905n4l+kzODgrvWDXekFlB9SJ0EOzpXF8ZNwzdBhiLDuCK5VAXRuTT+PrzI+hz+
sn3bYxwfZBbo6ADYdP79A1yJcc2cu2iHHyVGYlQj8+rcA2Bi9+IH26F2Hm6rrkyIUVP5FAFEtsyN
xbbqvWyC97gxvZ8V3ik1oLmHhqDoLZcFXyMYTZMgvrfWNW5xYcvrUKKh/+GjYcqjnqsuYqrn035b
VtaltrRMCF/MdIm5+hpZLdem8MIrCZjG0SBecZ97CdFI7azAm1Tr72UxniywXi+uzSS713P96CZm
9+g21q9WziksFrYCFExZf8tbqzpN3TmTx+yuHIJnpzDxKoxtjymXnhadw07HcL2QE92UAL7/xrC4
M2Tl3xAWW0lrzgeQWMWxgf8bAlQZRa61RZke6XqyhYQFWNMeD8MHH7f+LvvrmUPr9fZaw4XkmlP1
GlARuH7kvepBkD0wwEHLGKj0cfRTiyTMFF1W73iniZ3U1pwGIqas2CambH4RtaRxHOm5hLozXLWu
vOpMJU83n2OLGHerm6W5of/UrnRykaY3o78Oc2hFtzwk8UTBi15rjrVYXo/HUV6swP10+Jef7dyI
d2an48DOvRzIs3R2kZGlT5i8n/I4fDOV65EpZKfr5RlTiGzdE297aZBckvNwICAzfVkewhqVpl/Z
FRwsXhOebpGhnW5zj4nFEmsT6NK/LM9EYLyV2D4vnd6+x3qv7juzE68Mld57FNnolgFrpBYrojHZ
NZQ1LJSmah6r3k1fmp4hmFW/55hKYETWmITnBy8JzXvL0XnHdvzStuLbjQdl40lGq4ID+5ZeXU2J
d/jv08NwZhL6P84P2zUMggZsqbs421msfmOS1lhUwrLVBC3cLkXzp8fMZVp2PKvEDZp7k2iPjJ1z
vk2bPIBGSG+rCYf0KrMaMlYKoqnzM6SVLfjGsHRJz2jK+Gyje2AM9WeSbDu04z3FVX+0nFHbC7vO
Hxu0w2sbCTcC4KGl7PLrh2a2pDdskBh8F+k2GwUGTQqY3nPZPICxIwZtqxLIc+TcX+OZe115+J+d
tK8JYCd2cmxFvVMgB2mgK/9oAxZ8dMKqPfgqJZUjyB+BlYsfuR///QQgVLWroXUjoHajO5AelASd
od6iohl2NhIlPFS5erPS2F77Pt7KUYTWG2RgJDsjMwHkZBAlGkPdsW9sdmSPpK+Eqf2BixHIYF3i
K0D3imnU7rjzoO03ScPEk0Huz2xq1+cNTDN735vZBS/mw1LKr8rO80OTlj+NITJ3Xerm6SawNewB
fQy7rbLOfz8ADQgphhsNAf+/ftAYI7Bb2tNSkD2aO+x/uZP0F6G53r4fqaEyB/GDNenNeymdt2WB
9YJxLUM2w35vAxky+5WcA9oiJBjzPEx/TtL6AyzsACVIiW/o8TfV7C2H28cKU6O4z7lIj0gJLHjo
BNHXAV61Kioom6YaiTpTkIXMhrAZNMZ8eNvF1abYpNlkPdRe+xMsLek58auhSP5qA6YLZdN8EN1s
3nZRyx3Pm/dTmYmqwR4NbYf7Xl9V4xAfDd2JnvIqj59s2qBFUUXX5aVWuTQZVA2CyiuML6Bhw1tn
tb+sxEh+JdY6xS39q2/Dz4kb6AEKsbyR0xZrZ4wNFxvbeKRWPmQLEJwmV09X3mEwERRH5dfBtkoi
2JXz14j7xNgLmXPDnA8RdpT/AyosjP8DFRbCErZLHolJfqX5e9TBMIm+QswQ0pHDPPAY0sjm7qPn
l7aZ4X14MoFrwCOxnYc2HdDLFVr4R6G2ftvaf3SBg665LFFHklNzXPYMCorGQQ3RIa/kDZ2A4ap6
1A2ZEoekX8ukvsjAf2GYYt+LhLAPw60Ar0SBg2lyUlyAZZmufTl517AJ1/7sFy2colzflhgsSVhZ
0EOd06KKqTL1+Mz4llm2B6EvDiysv0NRf5jLgjTKkFlbiSDlbyMxIU4YgYK03apa0WvBLOTo5JHU
RbxtymPVxG69Y7yhTk0eWac2R9Q0zZHqymM8FvZJfcK1+uariPJDTm19arwKjuKnYeJjdxrxajdi
uKRkyxEJUJunwaSBv3yWqKFJ3oIot1v4GcuD83n76Pk7wZ9DsicaMPyGFDPZ4+2sD0UcWgjwovuJ
mSFSxYFmBoOU1BrRQucFSBbbhK7ctq7WHAmuPrdGgnSrtXy6zukAzYLwIxSHkMFbYJGoLkxotkGx
WShIy4Mz85CMQfq7bjHNm12+ifuqQEKptWTVOG6xLdPhTrbOc3Mj9s2dcUyGdLbKAAFRMnicpQsi
wRSJtlv+ESs+LX+zjUcaXmO4L3n5KrTqZ2Uo44S3khuUVMzjpJUd07m+SQb9Ymo2ORLYTT+LOCXP
jzX6/hZjbsaMmhlZtWtYwgillz5XQbuHVnlP5ngIDHT7d47FOJYe1Zb7Z8CFCgfgqFXi7REpM5of
UAe1871huUEsryVl0x5x73zSQ/IITTHMB882qjs1Ti9yPtIZLDwszyah6m2sGE0sh56noYNTkA83
IkBZ9/dHj3am2Ye41m4JwVxw1zZSFgRdEG4AcshjaUK/v0WiSSvCyoOQlgBNGmN67WMHsJtiv0Bj
6UOnR5I0XqJ8m8cyO8t+1M8j9qszVjfj7BN3TkRkaZ2GQFSM/Pz4SsfMuE87FMwGu8+722WByey5
MNtVrQtEd9p0/O+6QP1WFqDeplSUVAeOqzswJH8rC2yWGyPXq3m/Ik9xwDCH/ol4XZ45mlnfT60d
0dUz1EtTKqbsicY90Aisl6QJRib/4bgx5sMyarLT2FPi6nlrQQ8OxEPSpJflV+1ogMm1sMFu85x8
8KO9jmy5p3X4rWxHpp0FyUHzw3LfYlSV7HtuheuC7hqqaflaILE6UZt769639Q8CywisneCLRX1l
XCsNepsbFMZHEvoViq9A/Nm09pyye+8RX+cLzMLG/CTLsH6WeTb+jyrc+h2FaJLlJEzbsaRh2cST
/xYYylrUFr7lDjvCO8ftwsEvUNiujLjN9ph01c5vkIbGWIHHyS2vAk3bm4X8Ia79N6Ua8TgU1onP
RL3lPd2WtnYw5M2HApbAwU8nY8Po+ZjXLoVor9NFAXmX+ca95MT5sEe7X0eJXj12hAQhFmS6Unme
dyxpW9LLTeG6ThBwze8jXsgHKxXXJbn9ryM6PAxX/v/P2HB/dL7fXNOoNg7WWFXbBR9HbHa5io30
F86R/jSk2UDOn7TOAozmMcgCSgJDlBffrdKdV9oI7QfdQXwRWW+mVuYrEVvDd5V2dzS/xvP/OKPn
jc4/Cl2LrwAqgzAtwS7IsBda6j9SDLw+s9ouncZdkrs//ya4OVn1J8ttFHLH9XAIM4tdNmMS+IHj
wYn17gl8I5ZELY3+SA3M+KTPfNI77/C7WM0l60L9nJQBChKDkfqUY9PvtAi18MAUCwme5Z/6CbU6
gPlznEEVtZZN/zyvMmPvbaT5fl/PR7ay36bcInE9dxO29cwjgeqsTTQJAbNKSFQWbKeIYXUZG0/l
/CBEV27iyNR3fuJMyOFC2Dyqxbho6uC5mH6P2ljhxuub9X9/oJy4v32iStelrdu2bQhmR4bz20nd
gse2EK+pXZU/0OOf3plIziU9Ma4ZRct+hAu5j0bga1Lz62PdFsW7dL2PwBnkQ24E8i1lBuGgflBW
4+D70lmP56I+1f291yT1W6cs8/j360Gj7ca2Oga4dJ47B5i8L2QMciHr8f8NybFWz2NrFc9t2nUv
ksb8KsxUf4Yt2b3EPVqPkrH0niY6szN0LpcwSWOuQdu75nRNmHcyQPHp+h5caRobdH7JvkKIhgOa
HR09t+Yq2A3w9eczqq04BhQnLx2r9RjXgvKKf1UzW1QTIOuPt0OL0os4AAJT2+HJZvzNNAnAUmUe
g1Llpx534MabzwyjdKrbgzMfpiWB6FHTuNcA5SjURLd6Gorh7JblXe2MgbFq8OfQHJ8R55PiXPRg
mIqZBQhjm11nMUYryMsgiBrSDTPqrbUlTQTHg4jDs1QnpP7cOVNknBqsRjxF83cGG7oIhXdJQuS7
8852xkcTD1cfU1yG5XyWLj//6wjUlbO1iKLf1xYzw9HyUXwXjBS8qkcuZ4zhQ90L8aCqOSjMtanj
HLrdfZ3F7D96+1UDer2sz5aKvd1sKdgv6/gQhJuu9b9p3Vg80B6k7eI3yMSQtH+4Hpa9oBbl/UiY
5CF2DJqmRX2VoSo/2P7FO9a66LD82ZCOdqhG/6mi+aPBErnz0slG5c2JNqTJCf1O+squ/ameCAWg
ARB/1P0b/fvxM3d9QcpOHx+0SV9epkETHl1dcot30OWXpk0bkIDub0aXo/ZPpH4fSWI1PcfYp6Lo
3v/7mrN/v48AphOmIYVBxe8Y6veAwLZoMLLS2N6lmeVsqgoY2/w+EB4ikuoRBaBPM9/LAYrN/HoW
qT9fz5BVb9nFdnvLAoHmCF/e6rWUxf4cyeCdjLO5eTX/tDXDCkZSfUdnafo2OP1+Qf9wickVpkwe
YKGfrDZirwWj8QcEFhDM3HAGD0in2ZafZevXa9iucp+4Q7YJFYGzXd7dQOTQXy7yX0eDh3XiFveT
jWSfZR4sBk3L8qflmW9ChQmH0Jit4/mTPz8LG4ZYiWsPm9uIeAowdolRHZfWXkiyAXsJppJDLQ8Q
HcorOxM6SRkIGLvuXpaHtBo2nu7qj938Ei0voGx1CEZeUGX/9zfn/Dvh2bFor0jpmDiPWDoEx//u
wyVp1aC38FwEuYmzLfBfUfzkPyuitlalV2N7TyqWFlNjbz/a1iXXDWOTK2f4hk3v3p3/rNXUl3RA
FBAU3bgJwyy4t23wQyRtITuU6KVn4YhkDH6NUHou9zirw7k/+hXI1bmH5ccq3f/J1Qq7HGxO34lj
pCI+pzjhx6DJcqc0rj5+7q6YARZVeRStDSVw3kj8/WAYlQmHyhnWpl0mD3mVEsMN0mnV9UZCYp4y
EItWfnAya35tfo05MLWv7KDR2GP1gHfkJ/JC5rlGY+4noxVbg07qu1tiRc8jsAhjkbgrVEzy3ZmB
PTq13r9/MytTc+9xzWwnRiZ7FHoxgiaZoMiQm9xN2XUEyJto5lSrhWkoyn44pkbckT+QxE/La0Gf
jggQkdEpqzf/V39N/J/tuakYjLAzd4UuUWz81n/tYRISZ+aAeVu2s0NbhmeN6A3bMe2LETBs1mLD
3AXjqNEEqZhxz9vlwCAWaGlSgCeAaYpjjwF+sV3GrqUb/nm4zF1HEln+bLQRZ4XQ07TH1dJFwhgE
BVrjm7SHENVFJlbLwNTqEMIwbtaL/CtLcIgSSCkYEGvOucAuswmJ/HhKh7l7lfgxnIxef8G58aJT
PX+fLG9W8ObDA0ybkbywLXIX8ZrbfbXPXAAzYDE/NCwgp3YOe8MKiM+i8ML1YOKIdbVZtLcAjoUC
5hs56bWd+4n+4Hc7OK/sDHtuZIDQFjNa9cj8s7xL4+aX7wvy7HQYFgp/TcVdZB0bcwjOfNiN4Xju
UuvzdoT5/lkG41s7p4AmfZDvzSnlEk9JGhrbwESZwWEUGfmhUqm3Xn4q9IqMqiyJVkUPedCwGuuh
8aUNQWxI9rgIvEOtE+ZMm787Z3YAFW3u6rRuA7h59Kjm58MCmVtXpeNsiEV71of029WQ74A/ijsL
tpya064cpnQXOuJzVv20NxZ5l2HkT73hD6/z1GK5ATGOwbogHTxVmvgfWzzz98kATWaAFBZFpaGz
OKm5vPtHQcysQg8jW/anACBknnlYgEfn3al2y6BQt7saVy0DN5vvnyIC5DFAUFqJ9dl2O+wQsUEt
Y8ocDagTP7OnoC6t8+TZX+SU87McdnnuoHGuFBCSfmrha82qmgx3BxVAREd3loU0pcAS3QIPugV+
9U6KiDXSNmVe13TOCc4Za8LlSlM76K7nM2TUmpWYI2mHyMYKMxrPqaRS9Osa0uTrf6/c8vcr2HEN
UpVdQwc7q5u2+VuWaOp7rZXh7jiSYfXhAvOAch1CuUC/hT5lQqtJ8Sq0mM+HOMsNQlfjQKPwztB9
C8e85W0LoFnTHh8vYBIyCxBnkrYa5b80wXZnPhu6MXbu5qNCG1aLrExzhu+aCMyDaWPJZUfJpTlz
sJIyC5//+w0qc773/HNrNK9OrmHx5lDu4Tn47UyANQzLh0h1uiQ236yyKIqXM1JPsnbrQG/e+mPW
XWsKfuShNRykIL93JTrRNOiKPbjSAi+/DaXDCIPLEM5Glyqw4nWiYhSTsIwARZhtdlqOO5XK9aJ+
wG9rILilNZjEyt2ZCtCOgaTguaSFup5SFPlpW7x3s4JyeVDW9yLpw0dVo7+WEXPS2imB88jYPA6I
EDBMvYyK25ab+9pPRVxgk8mz0UFkLEhXuYOjiDxovkyl3eSrOHKdV2I6SbcO5pR2HHE1GFA7kD+g
mdWv1v9j7LyS5FbSLL2Vtvs8qIFDo62rHkKLjNSK+QJjkkkADukAHGo3s5bZ2HwIVnWJNuuea9do
TB2MDDjcz3/Odybro6Rm9+Qs4/rrCL9OnebgMl0Oo5A0HbD+wPfskywDKqDY+gBR68bvskTcWvTr
MO+RMAzwxnHUM2BaJuaOu/Q5iSE/s3nDkO3UCdVuGTto1JHN9VNmYZARqAk1X6fEcqLgXRC293qI
LH1r2S8FJHgvtI9EVvq3qjO/IGT071HvWff14n8ccK9OXWPdeBm6u69HBwXKT7dXPeUqpdTF6xS5
yf3VmhWYoE5nl9kEJvF1VDcsUU3WMvLtL/Jap86pjkPqbVmkJSkQYPGDcL55HO8+uW7ctUcAJTFE
i9cS4LhquhfkqfH8n++2ZIHtLDOxvWLLjikaSVzX25nhNG7doTxe9fWrxFuCrkDdwc3N6K6KsBqh
gV4L4G233RsoBZsycyj+Zqe9Hz6n0ab6S5Dvm+rp6bfREEWSfsbhAArUu5ck3saGcifpZATgAu7+
gTER9gT5BoSjnwmm9RZqpJciARHC2FwhqlewajV8VpHnrwUxlFPQ5Ryf+imAE+b6ZODwktBOs/TK
SQp9ipw+pMRynIsluGDs1Nw4yu0JL4TJ09y2W1oUX4oufxb8kl4CZdV3eSmfod0xrcpl+NlXgQ0a
cRkOcTddC25P/cZEe9Y7mZMq6TL/027K8aWcgmoBtaanQgq9v5boKt2SS02VSz7BBxzlrsdMV49F
po0lG2J/Dom7Dq3JPEmDPKAxgQCctFEfJTD3v+rMrqkuwlThpwh389yqU7e4RZfv54gYNGDcH4OB
7gl7WsIfReaRtfHm+ghgZgh8TjyJg76N0wCvqBt+BmAsj9euCUaHdzohdxVk2IL9yL4lVkDZsTJ3
QVt5Z1zzzdHgLH2Vuq/KKxWB4cpkYAIFNbvVbN5PQ+dTvVGWBmBZ7ylvPHiXCDN0Vfn5yjd0QvVn
qA/OXItjZQRbnHwaqvjfPs1gZV65VtXDTpD2fR/GN2xSibD2yVcFyo0S8AG0Bjb0seUMP1p+8BlW
ZXBRuUVHpc+EoM66m9KbyUAM071YLEfZbPgHes7Awjdj/gm3FBeCt+X1IvGZaQCdEWXR2mmLY98Q
3hel/FEHhnxuep+3jGl7leD0UlOg42JtWFNz9jU0RlKSrCEJMNvp6tiUsvnC1iiX02bMCI97YpTe
9iwFcYYEiO1J7So1FsdBRocmstAVqH209/XkUusuq+ymNXjUviCFct3I4TcB+jbxOu7rvDpcH0c+
4Dop6NHblR4cmakNUe8R2ClsZwswcUmaNkkvQDr+6++vlTL6PntY19plSBQwtDwprb5lddhdWrzd
oL2A12DRP5bLg8MJCaNTuh3enPbTqPQxJsbyCnn2b+++fsJgH4zKJ6/1+61RPdUtHC9Z3F7vl9c/
gHQW6yaiBJZamH2Aj/fAayBY+W1MdbPdbbHgLU2D3jbXaIu8lh/N+NvfnR+sT0TLE8I0fcfh/Wr3
Hm2Y0JVflXvQOYNca0yb2yGvxEk2qb9l2FY/QmpG8Qp7HLGx2F1NHXGhzH3mF8drk2iVLJjS3Ify
bN/NYui+N9L9EFPXP1sG3lXHI5AXQPUL+o7tqQNJvO2lu6NhoNleN0g2EDGcvEv3dzYfhA4YjUw5
RmErZ1+azC46GfPy5HWUyiBeja06l8U5DSi0GiIsmLHsmntF2+RRjuOwL5Om21yLs+Lk5+95s6HU
qpvK6WYyOMp7MWM7ZTbj3hGotpNpedsY8v5hintW4Fp3x8p1kvUVDH3FQedUejHwM9qkuXE7pzqT
G3qKo3Gn+rg7X0n/VJHUG1P2Dvb2yr6IAWZlf+dL7R0jIyNE4bfjGfPIqzZLscqhIXyAB0nZKcTT
4e/NeV7bRze/n4Pfsw/P0w14FoMe8Kh2zrGTqRtSAAC0fVKOyBK/tLCy0/UI5LpE6Aa4aRyqxb5e
ajmufzg2BJ3r+64DJF+nt3ndFOfr88qBlstrGRiy55+Og19IXEpaMblxnSdvMppjw14PAg8hTc9K
vzkyoUWnaX4tf7EFexdEE3idOYlHpr8Br7BZbs259jeavCG1VlRn7Sv5gsfCwJ/IHUQA+6QLaz4U
YWa+gqTeB2ns/QQO8H2StK6MSVhWWPJRJkrTo01GJvXT9W+lit+rwnxkXZ/PjiMwTthB9WEkZOGs
53qG80pGt15BltvjMe8PQeV1J8HwYP976DY56sZ3E9rboqQ49XZAL0AFs9PrI3E28I8QpLTXVee7
L0Zr60tPy+LKnwlf/x659k5QntuGB/4/SMzOf2keNgOf0zOGYtMNhLD+pXlY10BCbBai01iOb9MU
L93ItuOgZha7nL3kmgSVR4rUoh1kQQ0sNtHfZR3K/J76D5Yc/Z2ZIYcZgH0ZoskxIuAIJYmCoviS
LbvV69+wlLtbKj9TOk84ABMHKL8pU95aTBG/PFceWo3zaDCH51nEknAs3vIw4VSfhePH9a1Ef/x2
bLtJefDDJvntQhPVzh/Ip/33W3bhBP+yZYdHbHmISsyVOC0w/f+Xw1tssvIDpT6JyRXHrLenx2mp
ylq2FtjchoPrlkvZFK4JJoSvsnPbg8qQmpfTOXU73+Ks/TZOVfy5/CWuuwLbAlTea0Fm2VFGaRRs
Rgu4x7TX6ISTDgtONTgjRX2KLGrRnscuC+7Y65CfTWbqk5Tp7+0SHosJHODRjez6oIQ5Hzo9jgjx
zNZzUW7jpfcptYhDleMwrCp+FkUQVv1Wa8znPTO0Gzb/1VviIvcxSHqm5YgFiXLoOXTD18r4ut4C
58C9r7J6hD/lxE8yacEhLXO81n2D8jYQdBnsY9NOWJMGJOLYVOk74zXganV943pAq2E46ls9yg+r
yEZw+SrADlcgL0CI3CtVdY9iCNrHcPzONsE9Vvj/KCo8c2YBWVlZ58q0cWxq4zEDupSkwnwHk9Ud
TBbMcHqRgj0yn0Z3qmRPB/lf0yMTi0f8F+NGm0S/6E2PGJwutqs5INqEsjLfLxVMsWlM78mINc4t
xWNlqfjVr4OHawIB37cp8y8ZzbSruF5+yzqYLHZzQDs90HyrEusQMNQddyDmz9c/2hKOn/Tav9pG
r0GExkzwUlVsZgzblffG5H67epf7MKgOUdLBHhzncr+QrNae6nCE/t2yYapPMpXu8bpEGkvsLELX
iKspu6Wm6x//Nsx9vp6obeTa5OA/LX9gITB/q6v/+8f47/FXdf/7rNr+5T94+0dVTw1ew+5f3vzL
c1Xw/38sX/Ofn/PPX/GXS/qjQYL41f23n7X/qm6/F1/tv37SP31nfvpfH93me/f9n97YlsxQpwf9
1UyPX63Ou+uj4N+xfOb/7wf/7ev6XZ6n+uvPf/yodNkt3w3AWPnHXz90/PnnP6hj/4eFY/n+f/3g
8g/48x/nFEpH2nb/9//816/6+t52f/4jMP9kWaHre0Ign2IhYuAwfC0f8cI/WcxMMUcGNpXvvmCF
KaumS/78h2PzIQ8wD4sQ6lEgWLbbSi8fssM/CR/4PiNB4QYonuKPv/3r/+m3+Pff6r+VuoCXVnbt
n//4Z4XKC1n8A5+ryPMCfkhgLreHf1CoEAdyugFidSitwb8pijpkjUaYTthD/A8+Kh7lPyv0y0+D
kW16NqF6/LKuu8xe/uGnEQfO6tqjQKFtOGSt/HQmSx3lxj7SFgV7RGDLlZc7xu0IcOOQ2c2AwRUm
JrOX+DSbSUpdeui/j1433hEzBCcmow4onVTiiPV7sFe9p7uLlFnzq4iX9C52a5pkI9KYK0IxI7Cv
1GjfZkdi5hvbBA2/GMmBswi/qoAsBiCk1HmXc5t9b6H9dytawroHXWOsp/ooNE6DABICrSnHHeD2
RnTHqFLgb3DIZYjeOoDvon6Ryo3RmXG7dIYJJ83U/j2xyXjf0iS4MzEDHInEO8fCMIuNGZT1Q+XX
6QO+P7mdW997mLk8Lw1F0m9ND3/eZmHYhpaa2MqWoylXCIb5s5341Tsludg9DVXcFYRQgKcZVvvu
l3a4jxAcVlNUgsGu8vqpK7HMUSyuNgHejqMRZ5lA30nMESc5jntCR8b0lKLqfI3Ej8/l0EC1LMn6
PsrA4PAWkFtLN1L38/eOlvJTOVruK2gbLFN5HkBDsftncv7uVnohHmOnEc9YUZ0L0RtC/HAHy4us
ff8A7F+S6Q37Y6SZSVmDI5jRUJVB8KhbER+syH+12cCIv0vSnzEBt3UwYiCNtccpFMwox6lo7EGO
MXE7d7lLFDibBE79oj4L12u3ZSZhwTBSRW3II0u8h42lqV6LMPrKopXsWsz2bAdhv7PnxbmXkjPa
K56HX2lFfHKVFgMj8yjtbgmnwY0xB55VDkHGviAbRmRv7N9KNwsDsIa9+yPx2vJIraU6Us5rw50d
bN1tDLBf86qRQvwy6sE7adPXmB0q8at2UiwqEp4dU4QC9pRf6HMc4tLhVx3Vx6o3jaM3lYTTtePe
BEZVj5uia4Jtj13gNg98eqJ6WrU72HXUmy4ludqs24Xm3Qa7TEklwWKZ4gPaekR2tySSU4W1ePdc
3+0POudS4cSjMctMsPMcrxElPjyc5NCfCvXWYwJivq2sTVaRHYC2kTkHwoulv2I1BOE3j7o8mEYa
b1K/cJ4VENKNQmu5QOwP3yd+u5t40fQpBuhw0aUDTJCpZpMS9w7lQJOVbXQW1k9olA1Gw6Cf3lJV
D/Uxw01kbpIWGoBXOekZ7Aj7iL7r150uzXfHad17I7QATIeONXwwZIruI5XIB9/v83PNOYe8RWmD
iyUot8VLb5FhSDGc+RM4Sq83KqpfNS2IDtsD9NMJLVY699jBm9vW0xD+AOFuqbvpDrzPvFkM9zeh
VbjveTcb+0mxUFWqcy5+P/lHDu1kU8n870EuJPshRfXANDl8xYO21+WQh5dxcNkF4Kd6AEitXltj
Hs4geXn5znZm7akPG24L6ctLKUCeMCXALWBKoR4soHlvKAtQIyY9Fy8RfcI8n/BwD2GHC5qCSs2Y
P64CXM7KKLfwI6xfZh8ON0GLyzrPPdoDUCWp2HYmUhXZm+yG+l6wTL2UAftLVkfUVCSwALFKEfsP
h1FAp4i6HWzw7JhEkdhao2G/kNiN1rNBjQes4fh2qq36ppJi3hhmRsmjjWs+MAuYJU2LKXxFTXa3
rYu++gi00hdqr9W4dRjhMYljQyZqK7kPm2i6MM2Wr4k1z5c0SX2ecV292NwUTz2CAK0kfcMaBbTj
54S+BezYfI/AGm1hxvN6BqTz6lcgjUa+7oRDJ1wVnRWcCTI1W7Bs1s6hT5QCAXPubrU2JqqcWk8e
AycN6Kbi/E4KmV4KABbux1CJ8FZGEeOYpM3nHRorgKm5hP83OWSMNBSK9zSNQpgatNKs7LDE9m1B
McmSISip2snFR+0K5DbgZTVI+WncFanTb4UVu8feTwb88EN7YrKo4P+H8ckRolzHCiUEFHz4hcEz
X3eSzPfKxGJACWnv0Q1PkYURN/WPVFcNjS+uffBaguroGWMAbI/L3Y8r/zOMx/niFgF6E4xP6Y35
Joh95xFXfrqKaBV7pshRgDb0rEdeZOHFgY8A5cvgDLYCxlGuM80OBNhokGMTFhMgsiZZOJ9tSRff
wh0iUPMlzRCjrVOqD8cpu5AKwpjCYCCQlBL1s+pOIdvcN6Mu3IsNA4CA0UD4kVSyt0Ugc89hJZP7
HgIXMxDIPbRi4Yz9UdFz88j6mcKp8XS05Yosb51hFvggaBE9aglfL4ZxAsuvyTlFsydEZlcJr1NV
/VJQl7aZyjvNrciyNjnXNTQOS3PJ2YA7cbVAWjTjepfTHYZqAZ9h7triNdATu24QUwBeydjE52RM
27sJ88Mef5h7myxdyiqevzV5AQq7U2P80OVRckpqo/9eKgVcnpHTUY2dPhRLLUnut4jvPThDamKD
aRs02oUBGYWXMJce9rLQWm6QLqLFPKq31Mn1VtDDCpzF6G6kF9UnKexhP6ehfqdKQx+MsUpecFIZ
MFwS89XKu/QOi1VIv7dlkM6jlpSzTLbOCruc1mQc9LnvOvveKDjvGPTEw+80SPdm1ghLtlVB8BzL
PvjWOUP2bFkz6IipmrttYrrwrVvmOGeH1qyXtO6Jika5DzlNg+1epRGH91UpahYKXdRyD1wd2dLt
jK3vSFgJQe4MhxA3Ftq9XeyJt6p54yW+f+Kw6QH+gIx764E4GFZ0NY7zgfBCfIpGCwa9x7m0D9O3
AW8nZTOqTpydWeMwTQWcwSS0610jh/EeUi0FY0SNoOGAbyp7K3v1wvi+6xmztB2s4GKu4nQLxbV+
DTNiYvnAwHcduvb0EJLv3/tRYQEsIl+yM7iUN40HdiB2cmtPe0zwWvoDO488rtSvmAwZDjVLBTz0
0DvqMCwZ3iprn5LHuRTaLW6TLC8uplTxJooneAf4zPyja2CtW1XEvb78yrAD2G0JnGfiDqpDJ3Kz
jbLkcJN2bvxktZObrl0AmES8s4bSvhxOv3AG8+Q7bf6DbkrQcdhaZL3JLZwXazNqZuB+Wjhvfg6Y
fk2DGGlXB0bsACgtP3RK033oEKD4hCVl3Ik2Nr6TEcaESSI7R4U3tbct0IuLHoy9x9O8H2MnalZ5
5Wcn6ZrNueyM8ln6aXL0ylS8Y9zsbmlNnR9FGaIUX+9c5GTjFXbe8CkiZHpvNUHyxe1+2LFkoIyB
1p33SWk2NGcXLbn8yC7PHQYSIm94VBk6Cbm1AHn/CGVnV9tB91CLKt+46VNtYCNu4j10zmqrB6d4
rGtl3NsDTRSBBPkGuKR5Ufh0X7Ims78sVN4Yt7qKvxlx4n/GReasW3pA09VYWM2roEfzqRoS91Uh
2VJ/Ygr3l+Xo8JBQEPUA84Mn2fVsedvIkA1xNqdHo4mSXRGVwV3jMLbjtmCbdLWYVPe23pSjJUzT
W1e77WJKtY6l5cc79gm0raeZfDKw/m3yuRCfSAj1g4dp9s7pEuOH9rwx2SWu1W/aDrmSlsZ63paF
ip/yqqTMoZxEsLliC0WfoZJKqy0vhY0W2NgNJi/HLR8GM4mIehq5fWMz2n9WY57fo28u9VZOPeKO
SPO9qDrnRHKqB/qtmhM6RXS0mnbe5inJb2xLQCU88G2jtmA/K+HCTo2Hcc8l6BFAhn+lGiN/gqEh
ntwogQYpJEr+YJWYjOeemJRme4oHDYPJNFrjt5Qh96ffxNNDTDDrq0+95hQYA3ZegW11Bs/2SvKw
obgWU/LTJHWJlapRGN/Hztop8pybyi/yU1i6xgHHQ3CojNnYIOfMUAtmF2E/TNJ0nzNPWwfacMdd
aBnRxooS62BYA7/YVrv9R+5WZFtN7qKbYG7MG6UDuMfBWPkcBxoklwnEyjZORgCZFbxAFzkX7jPH
TEBqT67q2mBFygmYgZs6yQcjeT3umjZ3j5nVdVhZEh/FNhJ+8aHMeYFGEQpn5FJ36RZ/ZE6FgSlT
75yDOtp2hvg+WBXa2twkt62C1t4aIziKTjh3Cfj8w5jKb2MPnYxW1w8C9g/0JD1njdXtOfwtoRIM
5Eai6n7Plr5mYpQZe8MA7FYktXcfKje+tOkcvDbMQfgNtvKUFRHzi4JpQskYdpsu4L+I0N+NShHL
lAOIWY7CuwkBaFyYytDGqqBxrkxbxduSVxC+x/ibPdgBkfZ5CSaguPVd2d9BVryPvCjao70lH3qS
ajWltFUaY0Poq+o0kPLMK869b8uTUfT4BNrMi07sQIBXUdGWAFIpanCovHiNvW5dygjTAELpyq3h
pmy6qQqeVOsZ+3LQDMdTg4xP0EztE300dPKUjcRUF1UKlV5DAZh3rTXQZmPY1kx+0IctnVaivKFr
t2cwYOeHTATtr8jz2MGGLF7jKgIbf8MM1n8KiMoXy6NaImVZCZyx1FVMuUtYiZ+uyppxDf2ippWk
A/q4np2p/wnKrbthp8PVfR0Zh0NfNy/MDuL7hMdAE1DqZ5ex8zNGN4MO7vOJysBj0RBQXLM94Nu3
Tmzok48JCGpkT0/OulUVR5ZwpOPJGwWbpVqkkirWgd/71gGzcdSBLL45FkZ+AKqD1UMrG22Mh3kQ
egwytWfch73Vfsul794R3w5/ggbikeP3KH/RD9ikOz/p7McEe2C1q7uwVyvTsZbAcZHaeq1hz9/a
ANlNYMMDacZUc15cCzv17vKaVuNKtNFSb2VPHBE8WO10B9ofppgg6jeGszczs361iCxCky/DXVhz
r3PV5D7agRY/6znSIGCoqelpZd0EXlEj6LqgNS1urXeMRYLbLE0Et7fYa+8Lw3IoFhoYrAeQvSX/
Zbg4zAkWNuUZFcjeIHzy8zBc6GWhr3YN3X0X4qOxSfzclgaEzdJ4x1I1cfhmlm2XmXjOSqOD1WPr
25qHspNJk3/EVpQdOagrSgFIgO51GvfnENDLQxBwAF15SaYekM/Uuc8TeZoHEMcpxvyfVtrKGybB
5a6dhuKcqLbjibcNpsaD8ZFnTg/0JzDbjag8+bN3x/5kOfVwsl3nB4XVKaHsXhwCV9HbNPfxCY+Q
SddaBwh92R6tG65IlAi/nD5UA0KhdJVzz7nIuTAGTW+dvAtNJg9u9dmMYbcNgwHssAMnP+bOtE4x
bYAq7ZpyWnnaKn+Ady+2BRTRHWUuYp8OU3piFOGcSc3g8o/m9skpCr3pYSHctH7ZfVGvztJtGxDx
qgb8gsVBszF9k6VujN1LRTNas/LMFjKY5Ph2wHrPQdJS5PAx6hp3rC7hXc7+9T30zfo4CnvpbcB3
s5lG2d3WbP+JtYWQ5uAZZk+up/X7aCmXSWLN0HyNZXmAuh7aWbUZYi/jg+R1Ut3wowJw835A3aBR
ivK2dnA3wH6ZqiUQjwzip0Uz7WTvDq+qF/mR8V//OpP9vmmQahifNzRpmH4HRXsaovHRLKfiTsqi
h/9rFwGNPYM4celUOzN34GOODQMES4OW7kUMp7D18aj79Io7uUc5COfEbedNao9RVzxNokiOA/VY
z144ZUcpWkV741zfCeB9Cat8xdaqtdyDK538rTaT6RKMvdjOy0vUxPV7FuT3XgZlyHZDZSXSSRA7
8L4ACFCbmkaKsoMI45amV/g7hJTqid3dfKa2pP/WdFP+FRpwPFA2fTaKCxsEZwGj/q+x7cgBp9ZU
7gmOTW8wvn8FnCNf57pI4f6E41Y2lHAA2iGb7szmwXJs4qz0GNxFwyQtqvEKuZQ8LS6egWIrRGN6
JEwNCkuW4qbNk3YzByZY+pkdHlAV54gSZtfrNM55rtEqYJIyvGd2NXn0HFmZe7aFBpfnQywOhsa4
1zRqvSiSzw91GvWvhkqLhzr3CQTjQFuXgJYO8cyWzpUcBbd5U4gX23FB+QArEqcsrlF5ymXw/QZ5
Ut7YCTebnNpq3Mpz82b67dzsDdPK7pI57C8dwL5PqxPD2dGyzTau7VkbWAwUpLdFfx/ilGU32BS3
NQGVNep9zEHSS/AQdNVNgTKwquwi3iboJeemr6hwCQBkCzoBDnNk+RiedPFA7nEkcVHIhZ9gvXlz
RRsYm5gzm8n84HukiGVrr8fJoQUH6PFNKwIQyGPPK82T8YmCbus9zJwYD3j54ba94lg/pntBJdV+
QnJ5atoOc1M0Rk8GxSk7aYT+XaVU+APuo/srw8LzMKIs3iG3VVt3rrtDAwAeMdVN0IiZcR3qGH1w
1cZ1eGA6t6TQxxhOKiuH3uRo3g71tGQyEkMa5zBsslun8ugZo0v3u8xbZ95F9Jnc2EIVmyKem5/0
ktR3k71QvYqG9wHO3g2G4x1DYVjPHqvhK8dSOB2K0ibKS/rkBqohro3WqzLW+qEOLlTaOoeK7tRN
bPcdqFBc3HzH5sQNH3JsP0M+t2tpHropq2+mBgeNXTXTQ9un/dbwe+8Sjjgk3X5OnZ1IButReGF7
l7nlfODmk1PlCGP0M63q6hjTbuOzQA/FuNSEehBHg17ZlGg44lw7gvNMDfZyNjzN7NrCCOSDseQu
aq5sYt6nmts5KLImZmQ36xsHxhwNUexGt5XdgRMdmn6nK2Pa49FF5QzgyYLlxdMTchxyFY1s0lXl
wZoVrTNBleKYj/PZpv66t4JbtzWynU319yrPfUHn8BSQ2W6cqLgVET3ciZS4Luupsrhrld6nS9vb
uhAFp4cGp4yXLmT9UjOqDfCEgyJPe/Mx4xi370SX7XM2Mc9mGzh3HOmbbFW3noOR3cjMF1A8HDEH
ekB+mGmE4oCTFdMRtr/kaQzcfJtNxfjTmPUMNAqf921OupKezMp46xJLbGilsY5Orpz3tm/lrRrd
cptLHfzoaYGtgeuPlkOjQF89GIThiTsIy+RBJz5dbqbiOTR8cz5589R9pr5dPtEsnO+0PeLqYepO
UVhdJ6e8qwV8I9wKoohGqtssm07gKnHxMEsXmuKUe80+xJNlrzDwgfsebVApQKw1fPJhjqsN99WC
st8wBjdp6ScrTZn0VkPrPgQGvO6WiMhLX6YhnaR+f47wi+1VvcwjKKuqx8UMOt06dVP+MAcGvk1o
h686VdGFalVafos5SUEPjX73DXi/B9FDg1bCy6kex4hjZjNEpLb6alqzExneKpa/UzjHPqz9ak69
ldVG4kEEpfPAlMreDP6UbP02nO/CrLYoDh3wCqdDmm54zcJEzcLiWwU79cDNqyDVWxkp4G9OIesa
XtOtbLFC2aliv6Cz4tABkzthlrN4H04+tybO2te13FBplH4N3gKEnUxRHqfRn56qDhnk4BRLl+ny
PX4hQ0uKacZooYmzm8/dCMypSa1HdggGYVwE3ugfbh60n3WTTli7fW+vk8H+wau6ec+6ttyT0Y3I
FQZhcBuatXVJJGV4UnosDWVPGnOYsuQhcsfgNIrY23hIWfdWkoOgj7ixAQ4cwl3NlvPYu4bTb/yu
ZNszBos4EgQ29TU5TLQw1P158DFQDnkunllomU8UUQZWx1StIOYUTy40OdBtlGtAar6TEUvbqgRx
QeWp1z7zTKaaloK6s+EezxM+xrExyKdmTWtSgdXFZ1L8BKe92YguBcx9fUx0lh3dsvGsG9caX8cg
js6+32Jd6/IGWnUTZ++GA6ohMg31UCjNqNBNOV2XLMk/TRkV8HdG98GaUtmvmOEWdAQIf19Z8XCX
YnW6sFBVmxpT1mMPZv4l1nBwfI2TnjFoZK1b6oKfmsgBa5XP3rYyYJtMaVJ/xmmn1yNVEzwes3ij
5pO5b4cdmIuvxc9Ie8cQu+Z27rsMfbusvxc88IJao0w/qtiSh8Yk36/zprzP0sp6hoBPQ56Q5o4y
d/eO6on0GNnxdGooelxPCa2heT3lx7Hr2PjH5FIJRrpD9DJVWm+NWZnwkk1vP9hTcm8LO7rTrmtf
dB1WeFEhLGLpjmjZcVy6BXTHeZAKAhq5R9DnCz4sNb8rh3xgTmPBwS3z8BwGZn6qx8LFIuSIz7wH
RLFgBN+73pNn7UGOrD3V3JPUTm8HiqAPk2M5+zbwne0YpNNJzsifxtRZezy6+m0csO4xP+pgK8Hl
2IQuRYfrAWvXbg7m7tnrg/Ip8LOMVJekJSAWQqzL0Bg4ZMKh4QBmESYzB3mfdFH1DcFgOufMXzj9
5uTPgGYFHBqm0L8ww9ANzpuuuk2bBLyso80Ht4xilxKAfJlYy5ZfgqLkOfLG97qrbbwKjnVq7FE9
SJSYdAXOvqGuD7eVLwzvV1hL6wwvxb5FhXdgQuf5acm7M7gGA7TxKjP7FXRddhqKMDyjl0dvUckW
dcXukNxiPo3qh1OExZvihkooozYaLoaem4rUkzgYHcfCLUpx8o0TmDpNOLx2SZs4DyXwoBd8xGpt
qTx85gYkfxUd7QXRaAcbJVkZYi4B3Nej9a5rCZ6EQzezbjklTymeVrCZJA68XZ0bS4bLkuFD3czC
WlXadE+0BwDZ5HzdPmsrDS40WnX0xvT+IQKleGuYZXkmgoRPN6XDzS2QwUWdf6GmLw2BOUMIVmRa
JLSX7HGi07ZbuEckdUo7pxJlPHaG8kdpo6HEHAu+1wQ4oBAOdXM2LUPcuTKOvlSVOLcgfcl2hNoZ
79lvez+1Rx4pwgPLOU2FAaUZhRXdpcoZfhmBCtZpJ9DVtWlr4wDbOImBJSPDrk08wj9dVthDWrlU
OHZt+KzsntImGTNMTYoRY2RX6YvBBfiRMK5nxcvqd+2LCdehQkpIg3S4jxNeniyD7CV8HXmb0Q8U
sejZB6BkBjsg4fxbzUk8DowJgMWOzd3/ssZu+H/knceS7EiWZH+o7Q1gIAZsndMIDx4vNpCg4JwZ
8PVzvCqrJLN6pqdr2TIitUipJOHPwx1m96rq0bBJI1yeOa4v7EugNacyP87jUL84RkKII69E8T0O
FLSFsa23DHLhU0lE/+hVY0jvCOdM0M/fTQ/FljteETIwpoFCaRXdQ2nbaMls1cn7l61TrZIulm+O
ZRrOylFWuQkMHd6KkIp4s5zGGxKuzlknbvKQA7J/cMl8/9hWqh+HFK8D5yNvW6yr7K7EbihZu/3m
BzgbjgGxdrpW3M9eyQ1SNT7MbM+3kaza6MbI+3k1w99fBtAezg3a7EqbjXpUwMvSBWKp2Le9bh5A
UPUn2toKbPY0BE5NFm9YfHTMpaP1+z+6Is3D1lQx5u60BJI6JreJB9SGJR0d95YV3qVhr0+mUfff
XaepEol0uSXMMHwxmelNXHc4edowmkCQjc7FaYz+QY/hhD2agDHzwJAu/8OkTSVqxgzra+BMN7zN
zb0Z0zg4qjR/khNRlr+5mP4tu9d/z8t1W30XD13z/d2d36v/EYYujJ7/6x+Wqf9k6Dq9l+1f/V/8
4393cpmG+kV+3yXI59iup/BS/d3Ihbrxi15wj2PStHE2mfie/jBySfnLgeEA4oX4lzRBwP3TyGVa
vyDD2TB6QCc5Js3Q/46RCx/LX91VQpok5zzLcP7FqMp3Fa9OL9hyzAWoNL/Uj5R7pRU3YLN+CzuZ
3QydTD65Fo+gmUR/tiQI8lVSgN3Zw89m5DGVciYWCqF+i0swoosK0Od3kkAZWxgeHB3qK2S0p+DS
ufqi7X3c25Ch7S53HjnSzSc3jksKOwurZGGQsm9ZhLnOimUTlnihZKNejKoZD0ZKdZRFZOsGj4q7
Y3Acn13HSiMclT6e8xg9kViUFz5SkuaemtiF3enKALdDE6SfLPXCjdETW96F5ih/uJq7+Czwdpx7
yohv8GN697N23GvLfec8uzOWh1VY1e2zPUV0uDh9ZRNbJaG3JToJXq6KveGhymq6GyXhF/IwRXtK
vNq6swIu12uqnAwehdo/GZb2IGOPmnI0z4UVxO5PXFziQQ+Z1cbQ6gJUcRIGx8yv2+Mw1Yr6X9VS
s6ac8eEqMQBgjxldF0E+UrE2ewiVGFJcKMeDBPPNlHCOsUB8WFjegzU+6W6LEOhnSwQ0d8M2lb60
dJhuB8/M7xXt1FsSqNVG4lu/EWA51z1C8cymytXjImDN9xrrRt6XXmM/W1xjF6HPZmkx6aF6mj2h
v7lVlceIOPR6qCSF95FZHbA+jQtB1xvhisAgy4d55dYJspCqC3or7tkG2yfbyfNdk0OV4vpiAwus
ko0NS+POz9hnelkOzrRS89FCKj3FeW9e3c4sk5ZXbMB9wxFx0wFdgeOoB2aT3EB/o3hSRozdprnp
jUFjluvpOTCJwxyIqQerNMzyE8o7eaXMztY1K38yzS3rvqRhvUo7YeXvUQyJHgfapkBgCi8sMOI3
q7e7m5oD52ZwAAHgAkmifVoLPHVFArybdhLzWXZ5+sUvhwpcWpaY2Il1RBTLugG5wDJb94VXTQsl
abnasHh3Lxwe49EBs71s3Tz6ZDlcUsfO+gU0Yx/uIoWl7PoVeIvt2TrFLhsLJXy03laGsLroGqCH
WTPl99zApMtmZZE3fbCZ2YDuAUCKH7Ll5nc9w9OOlJ9gVfZpB/TzzL5hoIeDRnx641MHRrUALb/H
zI3rg8+tem9X+eQt7dApQwLDE33lvsMHwuK0ncg9vU3xHL7mlTmsZwBVXxhzxIOVB/VjP0TJiW2z
8aRNZ3geqZw5pGM2f0dx7xl0i4zj2rLG/ijKtltMUpDA8Ez7XmCdfPfg4nXL0GDlnQGz5q6fkShL
FQBwJzNv58RAxQva7Ibrf3wEgT2qLSgvaCYMStFTSxvSbsJ2sOsYlNi0OmNbs8TMOBpNfyJ2hK4z
QqUY1VmyYz8TobGWlmyTW4g4yV5djXpqaLD5xDBf3ksHjtmS7rnukmgpNx33u2Hlhl67m6K4vYxR
mr7zt+uXPpmCrTJ8k9LErlk3qjOWeVb3vGU6zjD8gBphAI5XrKLdW2kV9roKveQVV3r0W1JZvmuT
kUsqcNzsNFToiclktquR6OAR9IKxyVNa9nhlww7/XYva4U2QqaFrOOMYHuWoa5ZAQe2eZnwB32zH
g/whQFDekwSbH9syzS9zTJaMi3d4nuGVVquIOoIl0x8DMo1bb7p1rRvFLMOsayh98T3hHiE1sREx
CrXqrGC69CQ3KS61GtIqY4trbQVHs2UDlGMnov6w2BBqiWb2WbG/B9bT3CufRjplTMgrChAxazDr
pZDtcGgxcm658sXfEbu4SwsJ5wmsdkm/UEddZUzJqbgfcMa+zdiSq2XpNEUwkRJzjV1GHDHBkAG0
APlzhiQ21ibJjihPl2DHcRzwoLvtcpjCYHTr6hsjS7xJYRvc2MjK6HsjOCDMNN3Jtj0JPDJLmrvZ
10SGlDYfqjmkRcHskhvqOUe8S6H9EmivEQtL28VjifedTEGQk7zC9bhxABEv6YuNIjCruvrA1DCf
CobHu4E75KJRfEvaMnylwatEceoTZn4g60I1+U5CLn7TyUDVS1aY4Rlt2fnsSkiVNUIxngxB2jNs
mKtH9KAtdRtEE6to3KNDEe0JkLZ0MFG8KDKMl8M07qIp859MM+j2tGN2dD5Lw3t0MMHcMzmlu76P
rY2oJ/9kE3zagGE0aKJPQ7T+fgRXVtYl/dqq9I8ly6YtldqknUm+fWHQbDZ+48Uvpi19giRN/eDR
XP5dypnBJGwD8ZRjI13bhtW8Y6DSGxPUyMoZ0FLnTIJVZZWMIIkuN0TolAuKGt0z05/F49d21Hbk
KP8dQYRaB/MUyUUWS+OjjnCZLnjKxsw5NM7glpbyZgwajdqWlunNxDhAEXBv7qzQa8hDWatUKTLS
lWOvkzlMd6OuogurhOy7KxH6FmRDqFhSteUvCtW3sHOdQS1THJHU4oXT9OjLajj4Rl+do9Yd9m5b
R3dmZBoH5AW5Z6iJLo2s5YNrA1tA63aWlaR6hBHTLtmE1skJySl86KyINBsRDjiFs5hf8LQPLy1f
4ntrVHxqsS8QaawHYd6FNkHr600iek5Imh1MttDvMd+RbZN08wSWA/6FGU8NXT2FJG6aNI2VrLI6
kAdcOtQzFfS/JYJJI00Dmjk9UdzWA+WJK0pZLVaOIXFtp0Oy9dOc6jWvzCHT6uDgwDp4L6143mdg
eTkBkWSZOeQGuWx8rZPYueSIiUiiwXTQkDLCRakzZOeUeI65lA06dC8x3bJYnr8ynazC40xxQ5ks
64kdSDxw7iZCSdwbtC6bkS2e0THUZ1SbMADpKWM3HSTFSQlkYYHgtEdo7Z1V39caFm09ti8RrVYn
cPMuXhvRYJEKCY6DLDWHZdigBZeeaxyDrs+3UybFLiR0fiJU7ny2vce9D52nvRApzY+elxtHTrbk
d9zJ6RESARcVxBDvAEwlPLMZD3aKVdBK6NY6jyaaKkUxwbUSC1I56rqvjggg0dq1YdIT45m8G/Dr
6cno3ObxWujyKKd82HdG1L8OAb7DkevCC2cZFaazg5esHlOqn6nPCPSyVh3dnjVIQIIEDM1L5QU2
VvokfuLGlDzn1NxsKhMSAm4yd7w0Hd0FDVr0cpSeiNduRjEoRvOK2srK7miCnTw6FZsGHkjavkUZ
hLEsCY2TA3WTEFfeQ7+LdHDruiUoqbycXnBd6kdjHqxHB0/rXhpp4C9qlrgY4jPrndbEdKft9qX2
xvVcBaDa+IXRwjwjNnWkmB49WCt7t7KyDRGS9zhqc6RbbHw3EDxZShd2dZrFdeEsZ2vYtTgfF5HL
J2m8AneX3VAUn9lkDneKtdUTykzGVtL2zkab19dimTQAd2/Q2mz0ctUgT31kWsTPcXLlIhllOwDV
sSdxZwjgVV3n+O2CO7I+2eQPokU9K+Igg4jBuEvWooirKXe9Am/TJg5NYx1KY1rHmIvJ7TsqOpfu
NFxKywxO1UATcO70BlZQynsDy+sA0hcjwXNww/oQ0kNzMyi+J5ONiZp8MFQrFsUWneYugGKcJ2ge
wuIvp8y5m0wWjosIut0+KKJkX4UwY8YqrC8ECrKjW0TDJUkM86bkzWPHbvIzXeRhJBjLmkDspeoY
a1sQBOZbhgzjr9wkw2nTJOUR6j8y5pTLuxwcxLs0BjaINBLXC8sEjl24HS1qndc2VIekpnlnl5oD
d4LTRjhb7vrECp714F4F6j4TT26XjnvVm+ZZ+9P8OhUqf59bwTFfzjCo8GF0O08g8S1YJ/Nh8nvn
fQavs3OaVNx1ptBf5JFYYgxJ/+WN3rBuQvjDXtYaW0904cFtZoKrAY5dctCYrcaSwALzSvc4mD4h
GZk1F0YvdYPduCCAHdCXmHPX3jpNSCKRZtpiVw6Ow5Sn9OdIyO3Hl2Z0h8G6fOw6iqN6c6Lg3Rfh
qYLRsmyIoLzTB2DtHCp5X6aQL3d7naYWpmZZnYDC3QR2Pt8iQwNfZg1JNhE4Z36Rs4a/H6roaQjL
8M4zlb+dvb68YY+WvkPosA+53dq3uKyKVQa0b+WVar6rUV8/+9C2n3G3YHIaQ/HlVA3xR8JFxrJE
h1nSyAvJHcDEmugJHMqUhzm3rHqE/cfVezTjoiFdI5ONixHjDHqKVgZal21EJ9VdaqfiA8x7c+XT
YxCz2JovQ88LP6uI9fBygJGynCjiPnN/HG4i4TjpxkRyXeDf5u8bfe6zuqPvHpVZfrKQVisdmdhV
lKJmxwVLuu6UEFuf0s5Hnk4Ww0PUIsPX2cnOwd/izC68H7usoq85nGeXemnToVnAhaRN6WL2rNyK
NGHnF7dBiRLQmkk3LT3ipdT7zu53GsCV9WZDB6sp4F+34lHpRVfI7JbMwRSvUdqDI2DgSVMEWBKk
mB3eZJ8DqWo4zrI49rAM67x7Hi3uc0PNizwzciEuelll7MaKqBQdYgn8Jt1cEPMglGUsRalDNkS1
5t1q1hkWjrtS54J9XMq0XBpC/Ux2z80kLfQBFoc8TDIq98D4vJWXlybfMiE/usbqXvEX0O2WOu59
4NFZqzQPzZUzt+WBUMFw28V5vfMN2R9mHdvnMlaqw00x40+2J9NuNqyrS006teQOpg1z4+H4/RjT
gbVyX7g+sY1GqJXb5fnBcYb+h7buTt0MdSBAIah8xw9ZiFricgQImCX73Oj5IyqyT2/X5BDVwu0c
bhrJ811ETjazD+/nW5VWdbo3KPI4Y3kaU25XIkeOyix5PxdDeeSRlZ0IHEpvyWNPoLZMOW4x0Q7+
LcbLfuPHvvUsxWS/jJOYHwynihjglPtkpPV4GA0Pllti21yY074O32p42z8GQ8NHbPe0qM9MbAzo
4nogVNj56OJ8FRR738dkQxpqlyvrmRbeltouTaURszFIVWcW5gOMnpb/g8gRunRGKdii7izIm1jG
05/EmXjjrnH3F6Th9jsRhf0VpQmiPpp1+kXl43RbVTO1en7dPMxlPlHfSx0LQ3o+UN2M0/wTVqU4
Oxjk6FNsXB5Hk5qzz4Cn6THqZLSpmm6ky5okRVe72ZbyZbL2HKPfFNcE/dLCV3utk3LCYkkEjEZD
1VcaIH2T9DkLFdegBtQS8283i3JuiGn4O0rL7qDrblg5vSrus4F5miwoE46MqugEhxaTdFNF8Yc3
T+3Sb6PuJAvpvZD6r76SCa7SQrh5/zAW1C84aLjlcsjrul8ENaLUBh1owNoEw+EjZa+GBgIm6qmv
Y0eypMEntQ6UYz538APHtdRWDcc/52nQh+MI1MsL2U+owbEOfD8KvS0VVxCoOoZPXmEIXxND6Pvc
NUq6U0q2YijNlXGHeRlOLIZP+KhtaNIQHvXea10bwdEPSj0dOrwgy6Yycn85CCt3Fy0AF2cJucY4
WXS153xncnJucZq92HMX1ljmU4hiTRy0367SIfSgrKrPo868iwWXzOTxxcj3xVJrupR2QAm1MFOX
UzvIHSoSzbR6A+GYmcu4RmiYXUnSBfWHrgU0UEmz9EwXSRGWb4kO5a4tBhe4cJLTayXU0TFTdkig
GzddbFBJHtXufDMhhJ5cq7XfPBTMAlw6eatG2jVMf9szLlmho9uiEcytjFXBuqgDQBfmaCWPmS6C
eTVGoS0OMjQzOiE8XZxsTIm7dJB62btj+xXIUWxrHVf2Ei1fbt24cdamHiH5mbNYAnAfX4O5St8H
3I8723fNk4tnA0taN/SPo9W6WzngGW7aqsZjGWdARypLE0jK57vKtIe7TJTwziLyaEtP9iRLAd5D
FGg7ce9k5XzQSW4uOxrp1i5lfnLh4tna2NC4VrnTltGhSIHix+1cPbbCIeBSCEKJi0xVNH6ApbLW
Hg71ZdbJ/JGNKMFCym9/skKIHwexFdOvj9BpEEzbkMrsvjDdGzsGfvCGrg7eRGpbW9+dOiyGwt3S
hz2dmgBmAAcmx53nzerd01F1yTs3gKDUi6+RgMIaPxnuSFxjeh9p4TyYvWW9zrGov9MyiH5bbF3A
TiXbKZDxp+vn057elfm1boqY55yvTQ4ISlWWbZpO524eg3tF/OQNc5mVrFWfW4ehcYaPIjf81VAA
gEJRq4C/SJxbnt9lmE5ZBKw7Omp/yCg6u3bEBcfdW76llkcBJvGZ+jHGJ/DlRBWR0mIKjHs2aWR5
A6Ipi7jqWZaOaUb/QmbYy9AhRIM3n1LKknRQkVcfdG7uELPxo3v5IWIrApZ+J6J5JzXLw0UjXX9L
rK54cK9/WmsMffqd44ossMQlGywSNeacQx0nAs0AjI5Qtkrv1dSd+LbnWbyX0dDtA8nJ3PFwKvm0
ucE2t3LcjDxi4lNbT260NBvt/sa3hhDvDY5a0yIyouliHD6bmAA+hFmyfQO8RqSM9dreQiSkO8GL
9lMiZLr1oxDEYEQH6BpBLWIkx/1BgrwjdU222aa+Do/IzvRsnHFUScYLNmzeEXVvbBeBEXabCh39
NVFucwnpOE6h3QXZecLwwOfKM09T7Yp9qRMNxMiD455IcuOGr7svJ5XxMmtCGbMScCROVDFz/9FZ
GW8s2/cOBHLEPa+hoj4+6A6e2xdP0zwbLAy6jmYSydakq+DRSdFd0qAS3MrCYlc0BbtCJxTs+KLx
jgfriJesyfZjaFubvLnG2Qx5JUQb1jlDi36RbVv03EM7f2eGeJMtzHiPIJyLJzUzXYa4sjh+0+G9
ImS4CbhI7BJiL9WCTKL57rFZ29lAuzeDJt84OWBsUGvaNUpEGHIhy+KTH040mrVpsMClWLNdHZJ9
aqbE68gIPZDF6m+AmM5LLql87mwiSR7R550P4GtdKhWfce3i6rJBgAxxQAtYYuF/pVw93wZDHB7q
UeLyBnG3m0Unzqzw0IJynN7LVpUkMF3dPNZ2gU08xFrBdTt3MF0latiMsVkefTTah9Ikv0NG1BhG
EuZt8c45DzkXySonKxH67Rf44hTvDmyRY+s7zkrj0GbXnip7T705EDWskzFBPKRiKg7C9LYslbkL
R0ccXTeKx1XajKK6G/lk3tt9jKDcjHaZbakPT5NtMAnrI4lb97aeq+Q1bx3c8bMO3AujC81wOlAu
LbsNkWx61PvneBL9M24q93HillMuBlyW94Fl1xD1lZXiUY9196pA9dB467Q0H9F7nTxZI5g6VjlQ
ZRWwvz0EdhprcMqJaKVZQX9yu5spyjQ7eswJ9EzXB6wI3h2SQ9f7DjfmtR5GTnlIysM9HlR1F/k2
JlUFu+SmtBrAaGKKqQrRhNK6nR1VOiaskoEuw4teZKsumAaDiSMQtFmwO4awrNu4WxqypG48NKrp
U0eGPeG2qCy29DVpGFIagOaWWVsXeodaGGzLLPXD4zRQ7/Tqd5HxY1QznnoI1J674jeXPLUtJSvU
WgqqJngiZSNzJwvp+LN0xg5mFh9VsYYqkH/HuJ2bGzOciXF0bMHHT0T/Qm1NZ+KeMGJt+TY0dt0V
INe2Wmf8IptFH3I/XPnBdfM6w+bgWlKa6lMbYsw34CpEsq51zyOk9nqCsI5ZNmu3FLAEWNC4yYoy
SBlziVa0vRVVEstNKb3qUHa0sC6xCKsDRgsyY3MXb7I2cmMe+15H3xk8nHsjVdFOchg/mKFfnYes
G/x1NbQcsfyz08HCF/PWVFnyNTc9a8Fkbi40zHELDOdd4OOtXagQloIxkfVcUKLe7Tnu+nMMKpkL
K2YsnKwcSFDIchG9tiLxv1tutN+jPcDz7TvBczVjFWYvXJLG5MXDIdmK3MdLCOiBCAobusWQs6qe
qHp8T2Z8NoR26uwGmpZ3hD9BcVpdZD8gN7rbEmramfGXwJ3RuPui4Tu0sTEgE/Cd01f+YCAFZ/yV
4yztW6DRzlEZSf8yd1OzSeRsdOx9hDjkfZ4i1IJ0snXZv3cIpy3NP/QsF4w072xduW6jeGQ/vZHj
MfSC6bb3TJiXptV+Tl1M12/lUsmaJmN0bq75ysgd3bve6YdNI1qucl1LWI0sRy6Pw1ha97m0+odO
u7A5ba8nWes27sIm1P7qyrREc1BslWhIvc2jkWy3dPmqjylqF8om9EflrR1PkI1sTA2NE814UlNz
6MfO3QNUFtusiJsNVgsbh9BUx4uxL6cbmZAVHhnfsI3RxbiKKl9huGUwvU/5Vj8Mimwi9JVsSeSu
Yvi1lrQC6EuoqnoXp8X4zHRIBF92sM/xoYRrTKPyjcu/f6nySG5NUYR4kNrRXSI8mh1GV4vMTiqM
68mGB72g2N1ynyAeAfVNjS6/4VhWt246R/BK26S7dAJl4YSM7NFwyVNmERMzXIGMQl/xlbvC/2ef
ZYVxpUIgwbPiaPs3jUjsDZXunU+Q2bxpAb9xBvDWO5h1RPYoyfvMWOS5Lip+c9p21tIEFsynOcMw
8++bSAAG8b9/9YX8hSC0/R9EA7oia/7v5pEzdIYyi9//YiC5/it/GEhM/5cvDcKBFr2CFqadfzhI
PPVLgf03+LL+0ybyh4PEkb9M27PpB/Ku1WN/s538gQKyzV+oZK4FVkhhSVe++nccJPaVRPQnSPEf
BhKYm/8CJ26KHmJLHOTnyXLYaeywvl6t9jRXMhLdIh3GXnjflE5oAfVwMjAV6dRZ1+KrOIbi3TpR
jxXTZr0m5y1NWnyrkg6U6TeskMlG62Ms4YaPDdktauoeywyTncEHtVcrz6I8dSlDwpwpBAGzJhcb
117dkALngctqLIipeVrZBvr0Ozk2o75PBi2xwnsF9S37wPZZdGOyZPnw1Q3Xa+gyx68v7AVpRGbo
hezzSTgLWGQ++nQK64+dFAk+FndbLFUhBo1ZG2SJwlxh3VpZbgNYY8mVxCr22piC7JYFQGH3Oyv2
G8Oiyi8IU7lEprbApnSCtnJz4RjlYG3mMHMItMZJNFJ0qgsAOO6isrCNkKgwDKM+e0Qjw6dU8Va8
zUJWVbrCL52lz3ZoT/ZbqEACXjhJneLWmyQtNYTFDclBogJAi3eUjWrMMYWfRZd4cjCDcQ5OdbFO
gwjIc+61ZIxTDp0vZpEJx06RsEA0Ddb4d71K9bTtkWnKkw3oMt7UqADp0UrBN5oL1xtmdkgVIc07
r5+bAIiKN9owXTQ2WpwHBQjzVT74ETF1A0EV6tQ8xdkHZKMWBDfJgXjtk6GDGBe2XKmatijMRyxD
2ISWMlM12zduaSFBwDibdv2AIfsCFjupdkk6VJQYZLmTqyVbHbgGdEhhxffxLzvc75bBUBCfXwU9
twQWJcKew2gFEyqgSuoK94gwMQm/HEBK2FmqP/D7zLCDzTYl28ZZHF8NebVZOdam4iFsvhkIS9HG
rSb+DMsKzzELZpftH5s+O5jJ16X+zAE/go85YwrD1ngzweXAjtcyfI1XAAnfmzW0v1E9ANeYjRKx
HXbCqY87Q3yiarZBvZpI0OUIuzKpaxwE3RRyjFEAn7ovVRt7dbTjRQ8xYfuh5zYSI6pHq64dxFCs
+CVVEFo8RZBG4yguUx+alfZMioq4sjQwv3WTCfMDpX0qntu+mmzySowx6gdzO17GBZGGgMM+A+ix
b3PXFA8NoxvMDsr9ruSFJG7eDLcmAgsEF+eqWLQm0Z9nTIwOOVeLw7xejUbQxqD9DQAOZkmIUZJZ
8TmpmSF0We35b0EZ59odmfe2x6YWZrY3BvuUqxxeMd/L+ubYsh6N330WHs1zP5IrjpYVGgWBZNG0
aX/9uloi/cDA4wqcCTJRFUWcSZnXpOGTyGJ6dYNiZEnhJuoh45ddb1ILmgIFxrA9Tuye+uI3mUUW
NFzUZPqdGWnl/cYiXFXlMsI4RV1LY8ettWhSoqRHJ0CfJDk66PGGf6qFUaH5SOI9oaVIlVTrxL1e
CMETBjkLtKGiJAgfNilYdDqsooUl10ldVOpOGLMdfXAnUt4R4dTyz1o5VFEmNpXsxzLxsOtiU/Kv
Ny0hogw9vWcbfNRDDqZBt0PZsgYixnaEBRVFu4hZlCk/cADPCmL3Q7xNRtaz4x4agO63rUIheGJZ
5TQsEYsovMGCFY1v1jjE49mkTAb4F3SIxjq2ouvapWv3Hj6QgiDMTRRT9MBHlgAnmIoEr5CzIGHd
cPNABBL9Ddm+KL0ZUNCmG69K1TgsYtkzAzFkm4bG1GLaxfsUWWNzqtnblVxNjWLo42WSupFz5olF
Kkt0zhULrGLiPcvA9Kyx4hbl2vGpC4cRerYGwvFg52PK8zgQw9RfST7X8Go1tuDSFpZhlBFRPj1z
BQNr4PmLtLS76WKPTVTdQGI35ruxFf6Ig8EZ3fFZ8m30V32Vw9gBh2IDRfIaf9yQOBq9Uzeo2V9m
s4+tfWG3gaXXPlGj4Y4iqH4YqEqGT70Zc+zuLG2iJvV/DIuH1Cku8uyKEkkROqtFbfPhoBdQDOhZ
BgtL46ZG+GOn7lHc/W1dFUu9KEjYv7XR3KbbuVFG/NhEjhteanYX4Q3pSwKmUYA/8WQZ8OOPVstW
6Wpb0MahJUpdv/BYdLgx5g1N7rEA/rQtq8K0fxgVmKw5YSdH31FGZ0/nGtPcTwiYLvhhSVl058od
p/aI3ScxHqim4Ta8iKqJ0EVEPRRuH8jJpbmlgbu/xjuo7bu4M4cjI59vR6/Qg2qzXSoyjwFxTvk7
zg3SA8C3MxxFdrUWI+iiS9JJWa/rAQkX+kwYGsGqqh06hykFUskhKlU3bJzBjv1VZc2GTHnPQ7f6
yOO2aG8DRq6U9jVBHcoR5JQ7PwK9wRgGZyHKLz77B1L6rUtclqBbm6gXYvRTdhxBW/c7ZmAYIa5M
BuvYBzIVr0li95AXRkoI/NfrhJDuDC4A0A9io7O6VeqPdfcyJETw13YzFNjEojDnQo/F06Q8YGik
yFdIuVZ5b/HxKg/GVBTBLYd2q+4939d47xOoGMaDcmfJ6N37Y7J1CHOCVCgMazqToWbXtuDmN+Ci
mrOK/DoKYgo7MPOQ1bMVc+8wv6nKce3fLQOE80bVwmzCFJ7naAMenWQ3Ob0ySB/LKujGI9YZz3iM
JInDPVpIBTeJZ0KW/cYZ0Md7BFBF5YmZy+ET2aPyz0xsgt9sPozwOgz+U1dzh1ncWiUcKqw4Ye2a
v6/k1uZ3NoSBNQ0LzslqBhwNoZpGhKmLinbD6khA1rIS3c+XtiSyi1+4NcwMcmxruHDuqaYY4nWq
JjkfY4A/9XNBc3x3B7oRdCTonYF8qW/XOSICB0PgYmbRjUHC00rYsjr4IA16wBd8q/PiY2b0LoIN
pH/JTYTOd531H1zGIgvzcurbQ77uA+JM2ZaAJJsovICZGDcBPRhTuslbdhnmejJdGoP3rcxjz1yT
PxM+xXKdsvNo2TGAwZTLko6F5Iq3cIx5QvWm75hHo6gK54ewiS6h9pXJbN79fz8Iucwu/8Ug9J59
xcP7X53013/l74OQshh3DNPime9gf//nGKTkL2pRSVL5hgPi1Lbw3v8xBqlf13YYn8CWUpZP+QN/
648xSBi/MN47OOxpwbAd03XBmP7D4P/fYKL+S9+zoqTdh6Rh8VKuLWLqb0b7P2FKeWjXGMkpl7C8
Gd/EXdECFisfkion/dqvce1xsdhxuG3+9B798UL+DGO95gT+NID9/Qcj9ZvUwSrlqr+9sD/9YOQY
dqIQ61e9/Yohcm0Y+cmJnAWfbgoFYOW3DPt8+TqPKvKWtSNqDcECDN3GyunCbeof/h+v6K/NPP94
RTaCJREFh/mUV/znVwREeW7a2ljx28FX3jFnuXjBrAOFNIDTxErmVB/o6JBf/uufLP+PP5mwnWky
4ar/BCZH7GgrpENjxYiyTeWhz9UOdWMtp/I9G72nQPxQ34e90j4zM60LjImum+36CrlJhq+KY3EC
5W9Uq06vEOZW//Xr+2uhz9/fGNDgBg8Nz7Vc7/qr/NMbIyx/4NbFXZD9/UKTsgPQGcv/Tdp57ciN
Q+v6iQQoh9sqVezktttu2zeCw1g5Zz39+dizsXeXSihhfICBMYABs0iRi4tr/eFBLiU3HrP7FoTX
BGHx9qCLOxM+iW6aBpv8iuohUjEanYwaC2BMip991+3y8UOif80rIjmCprVxcLzh7v9vYFN8rXfT
NR2Q6yjVyG7RTQeKjS06vc1TYn014T8mkGL7YniUdftlcILd7bGvDoWtiEVWkKIiKGDEfjk0Lk5J
J1OEdkNKCQgRbpu82XoTJbVcWjmAa0PNdrvZgMaIGoaqhDEb7Aw1Hl2vktBt6Fc+JTHu8qgzK84M
AtAwh0XEuZxVV8jUHMJAdoeQailAPWAibqIlK568yqXLNPv0chx79uHsrtWc0PBlyG4+zVEydKzf
6H/cvfmfqOSpSbvN/GrbTpCRdWfF+erqmIjhVQwDdMuAsaTMVtTQSdutKuOYKAfbQdMVNdN89A++
Obi4KkB7balZrHsCLq3uu2Fnq4vSWOIoEZ6Z6jlReMJZk5tDtOSZQ4+3kemiYgVBjQsnVmvbrh0W
Man/M/v6nzXXSPNMIa2tGbM1NyNN6nE7lHGd/eoHIF7gwzfj8Nir0s5XaCyaZ2QBftjp9+gf32yO
Yz0dbK2GwYCVkZUcJaW9A2l3+xgJNfHrX0U3xDENC7CyM/9VbMcibNgJdf0Tbb4NbmQ7izZ0XUJ3
j6dzOZwUGQCSpIXbCe6+o+vnFnTKlOQHuBQfOtt4oEURIrSsff6b38YNrnGBm9DrZt/LCRD47gJu
XPGltG9p/pr1qUtt5qC2xjYsMtjGB89ChMRG11lvtvBIsAZDBpElCyn1jZa/m35XqroSfFQhgD7/
lipVWX6USvoxv5Kh1cGa1biGRt0GrN+Ba4OaOX3xAfLmdotPknNvaDa0Av9jPo4P6ATCIMqAeDmR
6fqpcRxVkCGW/Vm9A9fxNE3Jffpf7yIOmSarCnVl0lVrvt/s0kOVakpll1oQshDUOO1u3ziizuZv
xCqB/XjQ9LUNdVku/neb6yRjcBjttwSMpXt/J1Ct8EdKXfRNnBMQ6Kck9RBZbHdtHW2rPANH3+38
Oji3Vn1SyukR6cAHGt1fkLS5vX+WtraJ/bssG6Zj6IJkefFLesMzKKJNbuFVx6GrD6JgTVUWux7l
Vxj+oHEuMe7tQa8vY5Yd/zduJp2rySLpvBgVx6+Ygk4z4THlAMbdaIX3ggrHJuVmRLrKlWjeoekM
B755Whl6aVfiC04SoMmWo1izCXf0apRIcSZXn4KvXTvc1ePLFAU7BNd3heWccGHZmPXJpC4sfoE+
eivnQhgQXJ0LS8EqxFZVkS3PAntpxjZicaCg7Ky7s2hGgsc7SGr4URdidSC2h7tKQa+C0eOn0ZG+
rqzA0uazVMKZDDVVkZXZCiRhkBQp2hUuKhzH5jR+USuUT3NnQz1yZ6XDI9y6J8qF7gA2o8spD0o4
/WXV2pcQUXMeHyxD0Hsdhdg133p6gL5YlEUY0Xn+QWuDM5VplNCke1sBVZl7aGIl906Q3iMNtLYG
2tLYtqZw5jVVU61ZRC8sCONtwS0ngcYvqQl54KaRP6FGeRcXI7316mQgNKJa3m5Q7lQTK7rhf5p8
dOjgnX/4d6rvHy1LZ89ykNjiXqETNd+KNnBeOcO5xaXju+vTcFfY6hm5L9ooIwpV7Z2tCtMC9/b3
F0nffNl5CtJF47gDHxLp1bvYI2fG0DsSmVqZ0XkgJ1VlaQfy4CjeIj18sdvDKeLfuxqPo86zUOE1
Alf7YrwgUgI1kTSSUL/ZhjUVqfRoNXc0RPaGZL90KFHLxiFTjn0Gq89w7lXfecGB6wPCxSs/ZSmj
sw0USPjwBL356zTTgtrIHbTXBx0tSCfdhOmHGs0cG1W1tKif5H54bOMXJHXuMfs9rYy+tOfoQToq
Fw5/yiKFfrfwSjIhr4GnjZsOthtQltbQeLPTX+Bxn0t1+AXG596rRkQipnvZlnDW6n5K7crXXwq9
HH2blz4KinDxxa989ysiO2oH2kpI9pTU5FLXcIA1Iz0WN9mmVhPXItWUx+GQyelmZQHEBGc74WLo
WeCpYox6RmjLbiN1O5HSRnmwC8wW0vEHPdUewLmfu8x/CBW8UIefRdO+NM6I9oj2gLbwJ11ZrRos
nECWQpVJsRVLJh5fLkZsqxmcgfh/HkhDdK5hClYVrGw+E3X3T/R9HhDJPltxs+3C+jRZ8bHWpb2H
bLhntBg3R8+Zwm/reNuvG3QvhEi0ESimAJbiwWPOfl+ElD4+s/y+uuz3otfQNonLRqIkG/wx/Z3Z
fQhVannt6iWxOLLNkBjcyBDFZwESRW7fB8/HZq2Cj2Ycgrnw9opU38WjeUbmCex0s/0zVPWv25tk
KWvUuRH4LLoloxYxm7IahNjIvFHRUl53ABXpMuz7ot/7wgc+Mo+SET0b3N9oGm8piiOj84SK6M7X
o2Moi0f8n6LsHyW1oTIqfdQOU0tPnWfB7d+5dIsb1OE4zBrFNf7vcuvQOeHF23ojC7TRqgo/cNDR
sqDjyvG3eMLltrIYXBlf+jrDhr7dwsxeCWgL29eQNUu1ATeo4iq9/A1TDREg0UmjGp31kFOMD8Ln
LoN2P2KXMmKoBk0S65mVnHF57pwZpi3r4GlnB1lBTT0tTJLGMgwOaoBR7o9a0c8J7hOmqW8bbUQx
zthOpbRxRo9e/moWtxBLKamJ9BGGE1fLbOZaXcOgCgoOaeXvyzY59mn87JTSfdInx7G/U4UdpKFv
KtzVMt4ZGBN8lJBtv70J1MWfAd+aSixsf1ufhXQ1n5TAsQ0uFDSJdES2TQUGu1JBwQ+MAZLP+Nkq
0ecHghxH/o9a89ExttBQ6u5sJfoO1vmg1C19ltIVWnyy81vKGnmjqhLGquAfx3It+Vy4jUW5V6FU
TLEU4ZPLLWNQnIX4IbNdIOqWGJ7UhoHYD6SJojd/Y+ryIE2fI/CzmyEInY2CtTzo2FhP7yINjRBz
e3sFr+u2VBoVxdRkhzoVj5DZ74mMOOwVh62kZN22R9XNNtOnBMNM5GIRnG6k8offtndKpj2kzoT3
yJB9D8bRNRNer4n+0GQ+daD6b3Y4uwtWvtCGubqr+6jkyej7pGahp8FGB/sc6vFxsu39KJGxlJz6
hh85+cVzlgAwgG7ty+mfldVZ+lr0UYjBQOKpPMxypziX+xHzn8kNyvRYaum9rRUfrMx5MZGmTz5F
E0qLk4Q4B6INUWx/iurp3om1E/2pr4OxFvPEaLP721Ap7PN2ANWE7P7l3kkADmMAwu1jhRXqLR19
Ivt30FhgkABuEm7KXP51ewWWhtR4I4tiNtXi+ZANcnJ9jFyg2+sUyy3ZFVVbJGA4ZAdgKlt+0dqn
X0gSDaSKKPPA8yLGiL9/lyBViCFq4EHhQivW1yBASGAwjn4THOqCd7pfPXml9IxvQbTpWf3a9teO
qNjy82UGZg+O20Y4mHbG5Q8oYXcoTcUPqNFNATzhvw5o8ivitRxLeKHGR92Euocx76hL1ATbAwrk
WxRPnodvt1d/6X6hLYTbmSi4Xh3OnMZnNw7SiKXptigcZEU7vEmT58l+dMbjINsuRaWVO22p7GpQ
8AQHwcNMfPXL6auILEvw0UcX6YZPzlQjhqifpG220Urrj40xsUEeJMhmiTccbs93MRphr/f2HHNw
EZyNXTqYJwJkGl0wPK7/pzdsRDu7u5p2cmcZR8ikaA4n3Cj4uDQo/zTlU9AgtCshmanZdxAhVn7Q
0mY0DcOCjWChCHCVhsGVzXpHoZTeRWe5Cz5Oav2kw78YkurJjOonGteI12JdrcZHJZweb49/vQF4
JtJJEk1D0wKtfPktoqiXh8JnPfISAgP7YErOoGs+eX3w7UeM5npYHG+PuJBbMKQtq8RdB9HS+YwT
M7Bz9LJHtwHXowpfpdo/OZl5h2MBD7WzUeAVgj1SbGl3VIXvQ3U19xWzujyAvAg4fVySqkbHdHar
o7sxtF6SjBQmNOBE6VEbXvu0cUWZDG7YwWbdsXbbTxSodeNL1CfuyiJc5xXiTYJSsE0LlUtoditO
vlYldkEdgmrcQSS7Vt+c/q3rxkfxQtOL9Dids+J3qaJ9ZGob1Po3t3/EdZ0AvC0dZtpGqKwp8xpd
Jlvg8px8cDv0qmKsR3I/fg6FzHQx7mrC8O3hxKLOF52kkFuOMjvptNiK78JuG/dKTao98CClMoYH
V1kPh7I3NwAw//+G0mfJYyfnIJQKhlIjPiBMjKj40GBXJhv9WjBb+pBYICuGRbLFc2Y2VK7p0AVV
hlK8lm1bPdujte8qQIRZye1BSUTeykgzSKBpNpEqRKeM71FlPkq+9/32Ai+dZTTNQA2guYAMwiy2
UU1Am1SxaB6F+X3m1Kdqsl8CG8Xgj0X33fJ9aFOrNb6Fo0TyJFPl5TFHzXMWQOq8BoKWYMFYh/0e
iPExBsOq1ULVBAUtJLuqJjx20mvB9pWLbAsf8PPtaYtpzfaVShZnmCSaxNG5F3XOK11Bag9XY5ic
yEeSMwbx1159bbi+7HF1xgtfXOXWJl+jtgoCwrjcx3pdVmFWhjCLAjBRVnC2cu+THlFp+yegpSHB
hButbI8B5ktl2iD1so+CtHJ70gvfmgDKe4QJ00qbt16sujO1Hrli1yqlnaz5kKuR6Ud1VymCTQ2n
yRjDb/TWHm4PuxAyCJiKLTpRJE/zZD5DTGHQorJ3DcohGn3CEomgSsOAAxNUEzGO28MtzZK6CHcE
K25a81JBlzveWOP84o42pis8OK0AcWPTcGPcAbP0Lqdni3HE2g11fSerIgNWuJexNyczuvzCU1ZQ
oojSHr8PadcOLyYe47AVDyRrmHzKqFX48scspJBf/0WQVHn3oipH2cEx5/Uqx0r1ps713jVDsm01
ue+R+WnbAF+leKX9vbS4BmFYYAd4n837imiVOfoIBwaty2iLGZArcXJkOTzVE/YvkLqD3jy2wbCS
cbzVTebn1UCai32EBc2b6uf7e6ACtqegVoXss/4PQsQsYrwvyxJ15Px7SDMgt35oIfo+ln8IUkh3
CngWxX65vbOWggaICRGzaExcJSFTWYe+nqvoXybBIciNTYeYdghrCUmB7eRIWJasFVUW1xvVNVuc
WHFmL3eVGkGfzFLm3ZP6+vRmCwODzPY50n3XsGhOIj+E4+HteS4k26rKBa+hfoqsBQy7y1Gxc0K4
AVlCV3FS1+4QoPOV+ujhXoNTVixq8zHazb5zn3RkAKFan27/gKWFNskwyfnYYqpArb3/2m1n1Was
stCj1x3lbcG1BCR7nzW+a94NvbZydpcCFHVFzFPgl6hXcXHSjLqp7JYAVQa7Mmi3caQ+WPLnIKUo
Q8Pl9uQWau2sLmacmsnVR9N/lkiaRmDLrSFzXCGP2KV1LP9RJvMHNdwWi1Ps/NzSee5NdeWmv1pU
R5xXg+q+48ho7s4XFUF5y8MI2a0QKisxfMuinrdic2f6AgLU7+h7/deZvg2JkK/K2iLxMJup0fth
q5WjjE4ndjtqilFMPmBZmjym9BgK27zHSBxf5AHr3HFYg8ooV9+V4YmGvNsFaIe753IbyQhbQJak
PCDJJSJh0bfy0XEaNOa4jLeFmf4Zh/qnY9sfbPsQp9KrJ8e/9RJ2spbAxxiNuzAZXtXOW7mg3h4r
F8FM/C5SD3RPFBBv8/JFLaElRxwBw6M6v9Fw+yS1h7FtjgYyIltdquztoDajq4SFuXFsSDC4tKnR
U2aZ9uY1SNAi+5J0yb3dB8+qI/+yZC/dlgo27ZZ2DGnh4VON+oaDxkId62ctgsSKFUuGrQ735Vr/
ZmmRHVmoNVOHURRnFqFaP9L7pAG0gGTnFsm33ZROLuZ/+0FOXKPo12LT8nhCdckU6dT8GdboFSYD
ciUjc64/lFW/DxHsw4uSbrlokmZKfdK64TFLXpIwwnMAVS2gA5gNbhN4XqZpf0lMZSXDue5m8kXJ
nWWyG9qZsirC+Ltnih+OtdUOLEIsv5SbQHb2apTe8+vv4JEman9o/Hav59rZ9LSHrN8NJS61YCy3
KwfuKs0Uv0Ojgc/jHEjjPHBLnYGep0fzvAiVewVWUVGnDx66EwRTDNxGdzK7O8cIv9Wt/bmrQdok
slumK+Fb0C4vs2vxM3Sua8oEoDnm515r2q5XDIHl1JI7VJy2ZY4NyghPzMegXfE/IwH2EerfufGL
HRj858Lk3qYQDxEfYQH6NDxAoEC6UDQ/drz6B9n8iIT7A7Rt73OFVsqms1cyG1W8nmenUmAfuGNZ
vmv0iTGkRQHTBIibLeHA3Q2YVRqfAz18reqaUmuMt7SFTn1HkxYRJkB/EQZP2DmfAnL6RgIWMNj3
WpF+N/jLKm9/Ju0Quolk7arJg6GdCEdBLk+q6iufXQSy2U+nLkFlgkMBtHNeGPC1orCh14FesdNt
WtrfLLQjleLBaDAJbuJveaae0MrYOkIuP5Rf8Dn68p9/giUD3xXQAcoTPDAuT8BYxo5h5baoz0mf
YXGfcDHCJhulzL7/WaPG2sb3vXY/ZOEdrY+4CdYKtGKAyzUgL6NMQDhVqELPu09mh3ZyqiFWGY46
PpRHZ8ruDazg4/4VsiWKs+Sqg6tH5u/bM7++VhmXw0+CpojNPrvjGozRdBnDETdQ9Ye6oRMZSPex
+RPFEx6SqQvFZmWnXicQXBoClEUJVjOvYSoNvLUu0yMafIH6q1GHe7uUn3Uv+xCMWKAgqDf1T72h
H0dTCVa22nX0tbB64vai4q9SvxCH6F2g0wcj66CaDtgYtujShoj6TLhoGOcCzb4QWNrtxb2u+4mp
Mk12N3cMAgGX43l+gWyoRcdF9b3fKAl90hFQz8u43CYmIDFw0i1yq1EQP2s9l3bT/Obt/WPlRyxu
LVJhAoPFzprv7TKKIbulzugWQ7kxPWtXesk9Sn4fjQcvQNQ9bk75nVHEH2+PK3bOfEdzp4LFUSwg
YfOm3CgpkoGBKGzciqBNF7NRrV1q/QB5sL890uKOAvoC3pGnFePNckO8psoEsTwaKh7YVasGbmI5
xc9Mf0IDFGDrBv8ktByDb3z9b7fHXthRUPFJ9MkR2Vnzwr7vxQ0MJ86tbyQu6iY7vyGLUf7IQOAU
HA1ujyYu4qs1hdxPrFK4qOdRQjJUB/YpN4oOmEqwH0oq5Gnd3jmDdy86h2SSD+0apm0pRhAeaSGw
ha8fjtCuh0mZiBHCwgi/uV/ogv2wYXOZxpfCU9y62Ed9/RWG8dEcJNcfvB2mMQdt6MjnnlWlRlFT
nrat7Pz340zb16SUzMpjnTSL2rGE0BL28cAV6Gf0ffPU9+oxKR8N0vW2XauCLS0+IA7uVpNaBUn5
5WGGCTiGQ0bbzsr7E0AjXgUPhVfsc0c6go3axHJwQqdgLTkTMWL2zekh8wBRBWKeDsLlsAO7WZYl
dpipYzcbIiyTB+6AKPwmNATXxH5FH/6ohw2Vqan8IDcx7YNw5TAvHTEAM2Rn5ETipM0mn9ISLL1G
poNRBZ8wX/qn8r/DZYTAH+0tbS8jo4yVR7dpTPXX7T1/DVR/KzoaRC8aB9pVuXWMqAvVEaosehhv
ESnca8NwwBwLHuaj72BqZw4/UT96FdB6L02+I3/3zyA3KG2iySRN90EdnfzeuDeHD4INtPLrrgpn
/DrR6wctoeDiN4er5MCcpsxhD4I3OyJn3XfxP8gNj3hFNU+DhX9GiICcif2WkY2AaZzQvf0LFiIQ
YBGNNzm9PSCQsxtcrtR6RPqQzmoqP8I3/93HtPOnPdf6Lp6klY2wENVJFKirgHCQAejPdmOJarOu
EWFdXzc/G0ZzQlvhUYqU72qkrFXNlna+CtJEFuEVosJsLMTjK4jfjNUoHwrYvwLXib7bucBFPDcB
U0+2qyXWNqjw2z7b8VpStnDgCbJ8VbJSk0a9+H3vsoWoCPO0hlwNUA11PqrqQ6UfpoRdhtFkXA+P
Tb7XaGvc/p4Lo6og6KkUUrwCzzo7aYNthwgYwR8b0vrJwMfS+KRJ/t7x+7tB/eYhBzZMzl/kZG/U
Opoo/He1iSS/BsZYtoMbRP5Di2S2H0gvUtc/VOm5UU6e8hHvRaqmYbb5i9nCFqDSTfx27Nn728z6
Dk1LeknaMCK5+XUozlOG+qevHwvcKQJIE3+XglLtho0Dj4N0f54w4MGmTZLGl4WTLMXIeNfBS9d2
O2R8T/Gp8l5bBDnhMpxuT3bhIlWpIwEyY0NzicyOaq9UqFhmOaG8hw+vaWeNYjoya5+UqUXKH+VX
3VhZ36XAreoALmzBpaHAMWvdKCbyBdXQjW6sRmckFg+M9xJmOKUAPawaiHsRvO7wN9zq57+Y7buR
Z7MdNDmVhPAARPHajaZXmw5dXm7h8x8GjBZzbw1kshAJqfayi+CI0uGdx4sBtrxn9rS4ja6nitKe
jbzeGxOKZiY3hbaSVy9EQgiINiACQBVAJmfnFM0/JZQtgWgxjC0iPPsSTOcgffDq9nB7Id+24ywF
oAxowwy0bT7kvCcUDhj3YU9AIJTDA/7g0xau27TTo+gwVAghytV49uDzQ58b7g1r2JqSei4Rmd4E
VXdU2uLPgA22UeQ29ryF7aK8spKlLC49TQUQNagcUR6+DJUdirqZMbIYkaqdSYgPoM8PHuUSuMEI
NK/1FRZ3tUAS0ZYDRWzNg2QXTYgeCDiRH/n70EjvJzn7HvXZd6W6H0was8G+nr5MA4+q299i6QjT
beYy4CmlApS9nCh2q6WF5Bopp2W8laEHwgYWJK5lClmOfl/Ds7o95NKFYJD0A8XErdRwZhutm2y9
x3tsdLWu36gjkJjiYGX0Ycfvw1BQMJmOKWTN24MuzdOEdg5VU6HUO68LYCRajgagFVdDuEmxkyM6
H0+JJruZ6m3tdni0+MC3h1z8qAKoRBXI1K9LWFWJghF6Ymxz9J0G5HEt6ixSSzFmeEWybjNEUO0s
ROkLe2XopSUGnAXulzo7D53ZV52yNvJ1LIMIU/HBbMCpYuDSAbUN9GnTRV+nEqMkY6WjsRRA6KHA
l0NWgGLjPD4WdWdFIYN2RXgWhV/SHQRtcNf47y1Wtg9PB6inb6TFed1jmNqoTTSG6nOwzSCqMmPa
+NRaMJJeifqLS8lAvPihSII4vDwgSdX3EXr/gLsoK8rwRou2vxNPw1Futiw+X8//OmpreelSqUXl
Ffi/46qX4/pFimSbxCtBi+6T/JtkonQq24iLPI06xyYFWprd4d6xSZ8E//D21l08LRrVcxl41TX7
rIk0GV0WCtRll947Ub9D8vc+xicjaD+qwrWTTuvtEZcPC+APwTRbgCV0XexNXcvt2o2wOhHxOUix
jyZF9ZT0PgZx2gmGPo592Xet+Kt0keI1eAHxDiAqXS72FNeqJKzVsB2DQx3t88A8FNl0iE+pnWzb
Aj1/RJv7lbfWNY1CbGO6NQCH4TldFYo1CcPmIANBVmi4nHe8RsfJmvBzyVytfJA8bE/VVn0wUvWX
QbfCD9rTgM2e6FyMbVZtanzdEMJBZj5w7b6OUHAaqm1h6TXmKiiht2tM3KV9AS+JwirbAs7LbJ2C
shzVBOKRa1nTofBl5IGQSZz6Q4hHtmG5KraOt/fF4oh0DQWu2hJt8Msv44Nmx9dcHVzcT/bKhEw9
bPqGTABrFp3BkaBdKQ8tXf1UzB0+DM12LozLEWttqL3ArImdMC/1Sn5UapwNR+slCBUcl9c2weIE
EWSRQX2BIpz3iGxdm/pe76mFh8a5bdqTU2UIBZZPxsHI4p1vlit53uL8OGGMRWsM/s7l/Kpmciy0
9ge3ch4qz9kiTL8V4gzZ9JRMayDJpehJQom+iVC9uYLoU02OoAKxYYIA/qLSnCriWGT+qGsVKM6T
nOLVrKxdvEuDis0pGt00kOa3g+c1GEu1FV/QgJau+h8DLMLlWN4onrzLMwe/CxVFuzVQ9OKwlO/4
iv/KmV4urIGqeF0HDJtiDxOW8bME5AVXpYNgyWdx8h1iiZl6K6F68aIAyiaqqJyTq0fYNEa+ESN0
74atui3qXeT/TKZP2C/uHVjqkBfpenSJtfHMatsMf5FWOSRUuk7xhPf97HhmZRZHGXr1bvGrn4x9
r/uEAoeiMdjJuN9mwxorf2mRHUAhtOpp7V71m4s00VV0uJgtoNtKIteIjhR3HkpZO6fS5yG2NoPx
V+k5tSGZVxH7ypxnj8A34EH7wDKVsTmhJ51sQBmnORTQIEGksz1FSfJdsf9JUVm9Hf+uoVYiU343
tDjO74o2sXC7GDtWeIIPFI+bmqM6joeASJtYMV/bRLh915AHaT6ClCg1Q71b+Q0ix5m/12hEgPai
7WNcCUbZRqfKfqAxfXliGO1seOmJ57b1PRYMCzLb6nMz+R+kVfb1YlpARVzQj4RU1TypHPWqgSYG
MjS3HuO8Rd1k+FK18mtZlScAGWdEfLdO7nT4pBivK9MWkf5q2mDq6SbicH2NDCoUEoPJB/oxep+y
Mfsg2EUi9UMK8LNSvNLPfYqCraf9HnBR5Hj+HsMaPkK1sgcWrggitcBevdXQ5tnJWAdG7DUDUGiD
tkBNpyTN7jPfO5ZYJ4f06LF+Od6e+0Iuz5CkRKLZBXVS/KR3u05Go70Eu0KCTb6Buf2906IE/Bhl
9cpASx+YaiQUEtECkq+EFhJkBh18gbngLaiiXsLjHyeoWtpMSJ74UnFQUdE3ETfAmnRlXZfOFmOD
ExGNIIp2s6s+dCTIWYXCLHVvW6bGGejZZmjOfSH/Mwz2izP+zkP/lNjBR9BSz01X7D3751+sNEUQ
gYoSGiez8+1gsD1R5QJ8rQRfEdRxkoe8ix91Sftze6DFXSSapuhq6NyNs+dZk9qY35nEMOyHMOai
ICt3ToKAY+zWTUSJxcLZ3ARAeHvYecAWMAiR3vCnwFrPW8bo1quo6KN6LYXyQVQ3PBPcS9LtdCvG
ShCbG4SbZFKs28NeXYv/jmvRlbeQdboSKUplo7X1SEYtosFeQvDlw2DrI5CvlwChTOR1yhfpUNcF
ffIGtTljbXPNo4f4ATalFW5lRGSceRZSyT28yE7Dkhn3mTp/zH2htRtuY9SijOgFFwM8wVE63k0x
ER2Jejt5NkER3F6H+Vd/+xX8AtCbbLCrUlsVyqpkh4hmlCY+L6CEE66ISq5Pdd2flNLYl1Rebg95
daTfxoQYY5s8pXhRiZV5FzxwkKqdvLI7N4rDs8CsjsZWif07GjvbRD7a0We+y8ZS/msC9u+4DmUs
jpEMl+Ny3GlE/LhRWfEBIQttwo6o4cWI6ZfleY9CzM9GhIq30uH2fOex8m1YmFdscpMi2lu/7/10
vRI9ahCbrloZZyFn2CL/2tQ/g1Zda2uIGby/kcRQFCJgdjLSdYlFjcJcK5MR1Rc1dR3hk9QWmPA6
L4Jymqu/816+S2NUm/TqSevr+7hcrd2K58H1T4D4r7C3iSSzRZaauKq0se/d7Lcf90cxcIWaNAyg
F7X9pBamECh/0IIvtxf5Kla/TZ0SJSAXjZzemIUvtqmO5ySoYMxJN1GcbvqkpHOW4G77bYqcA+2C
rYyAo0FD26y6HaVSTMOclVO9FM14Gf7vr5hF61i1cZBX6/6NVP/GZiinA0ZnpzzHWxiMhBDtE9C5
ldkvrjrlCVJBcu2r4B3D+cYarepdET1jgKhCN6wadHA3zT5P4zt6XJtAGg5ykq1suoUpI0Qt0NF0
Ia5rIzLOin1sANo05GFTNShjhltk17WjY74YEXYp2lotSCzibIsxosBxAeECxDZLPiZcFMkIg95N
RkBVk/7Qt7yppN1kOTsrXAtXi6OhMGRiTwEOZf4Ab0n+JK+g6yBEEYcegTMdzY7svpS/FM4aeXVx
MUGDomdGYISAcxmi2lDFANUnNLZqexJPmLLxd4MVbkEFIP+J3KlXfrWT/6rGyOEhnSNxR8cZFbF5
Fq3kGJQZpcQtAEI3VoxTje0VxjQrp2Mp8gOoEIVnsDKIJc2ac5GkNNYkm52L0vj+jZaBgk5phecY
w68IA7bSaLaVJDFlaeXWWVxZZJp0mvgLPCNvjKa8iJ1/g7/XfhcCUQk+4nDWsEXdxDY8gnBNUHPh
dqWDwS2PsAf1u3nfVXJ8qQP817uC9Q4v+dyEL5bZnuA1Ceys81dZhZBE452PWh/cplk5OiWbzb0q
7jHj7XZGnm8EPqsM8w/RcN/ohwJTdyHqiW701opbEixEKPNjVlorAM/Fmb/7HbNrYLCDMKYW+C9r
Isu+asOXQPH3UfNlyNw+Wm37aksx4a2tYCD1cFUHjDA2KBSTU2pEw52oA3YABwSUGzcxxfiQS0hg
B+khQoRcyFJ5VfIZ0+a1/b1w/wLnpu8sZA6ukWNd0fsGXJHObaLwkBndzrMN7AHNnZpLLgbAGy+S
MJV/Ey4uISIhqn/7Ilja5dBUbKqhYCp4Ds7iB+fYMTvSOQuWCJ6KCHDw+K63svIaIhmbkMNjUPMX
gwooPXAcUVCbRw+78PUym9rO1TB6Eg/CgBeDfRg1Rk8BDz/E/bSSU121iEXEQiAbjBTe7g6Z5OVE
J7Ws5ajj1qE9+WHMeYtVxzLCSyPsN173MlSfKOdvE7TwEuuECt9GNocDmhC7wLI3fvVgV5MLSWll
119Rsd5+FgxVsmlgsODHLn+WnabgIkOjczFr2QT2qVSf2uhO77pNUUBd5UUjfxeMRqGJdPvLLx04
7f9GnvOh5TxSEjMkuRVdU0FyL/1/vPBnoH73KfBJ1er7ZSHl4APQ+nbo0RtXt3CQKSGyLwPvl1A/
av2d0B1re55P/c5pgo/e+IrWy6ZN1+iTS/cxtSbhBcUxv2qK6Ikf9lWKXUXQguBGUkuAPEJSqspr
PioYvN5e18XhTB2FJk60eCddflGvjQa1H/A3DjnKmtRuc2TXHPXZyJJN0a7VwxdHg/JrgO8klZ9j
l2O/StUWKU83jYKDhMn9ZKhn9KdA85J8KM7H25NbChdir4KhFX/MwwWGcLk6pmyarKP7DPFW9DLG
5huEgY0Eb8LHzbQo1urvi6cE8L8IUwRJ4sblmkZtXUlGj/Nsb+x97cVD+CT47QQGz1xpx62Ewt5B
1g8D9p2357uYgBj07yDbQKu+6jfgHVihQMf57GXq7op+jDz04Kg2TJF3r30f6srVG31b2msiAgvH
k7ScehmgTkSv5VnmQ36ja1mNEqCvYn1nSDsJYdhaLgE4KJum1s+CAXB7sgt7iW9KEZwngZDYFlfm
u3enXTahrZbQbA2l3OJ6x/sz2mG/HUum6+lrd9/CVgKVzM0LvgzQ6jwgZ74+1E1mtG4m0YQLAIaL
9CIyt0InSzvQLNu2SrIyxcVB0bXhwYWuCkn65RStNk5HB7SX+2BZzU4NKZagbOTzlK8GlAmlcv/7
9poubSBaYm+9DBpyVBIuR6ysbhrIbDowRafO/CkwuAFXiRbkiHG9RPILfrkH0F5/MyxgL9ooAP+v
gq3n6502+JwYuSMC0QUXoAavT+6H6FVK7mhWbUTr0TL/c22fGw29RxpIig1X6Erf1MG6SWpsIpKi
Tq7QzcbTUu27A+UDTJDvsbrdON+arjzg6LXydZfiBO8OIXvPLS9fxV6Uo+0pk/m8QrlGJLNdbPAs
eXWkdAfDHm4aZsjZSwSKEHXS/x74dQoplEMtFYbZHKkpNdqgVpiFow0Y7xQtO3PD3iGm3KlAZOI1
kZ7FjUX11YbnIJiS87ayHftOhBk47xMYxYXvuLYPhBpGlDI9RfFvmBZKOB6mfpXfPG/eiA9Mx94S
N44h+MaXO9oYO9y18RjgNSTtHB+3jUk4aYRnoA0bevZCz1sIAYogZaHi9hc7GwwuOCjAV8x/dhdQ
sxhMqarY2ZqxFTde2IP4IoE3glcwJkju4ZQV+TvIkmuQEhEdZnUE/f3QIma/C5BqZrLgQFJdIRQa
VDj82d+wR90YNbLKTXke5JMJys7O9y0Zjtbe6XD2VqYvap3Xv4FetAZMVri4XP6G0WnLUtdTdhly
VCYSAbmUHbpwryOirYchuB43SM8CYWJG5tks7c+4I51s7PBu/5ClSCqEtFH9oBRPpfLydyjwsbpC
z1s3ibrnHGdrm3fjMB5tZ9oK+eawxHQCn9nboy7uemRCuTAAuFwDkwdNi5PMwYzWTNSzvA3lFt7v
n7zG+8/BbIVjLwfNaYrXwrjI2mbLzlan+G8I4QJKH5fTBdoUg1NrWzdqjSNenscKAmlpfvJ98xiG
m4Y9/yM1m+1QJ8dUXqsIL037YvjZztOaXCkjE1udMTbOcgE4Gl6HAwRPrvZO/zS2XGJtvSlBra0s
+MJ+Y2TRSRL1YW2O0IkLxyr6moJZCPCgyCB7clFOkDfKnRBFC2N0WiVpD2htFxYv/adUepamNVa4
2Ez/j7Pz3LEbWZb1ExGgN39JLtNG7aRuSf2HkBnRe8+nP1/1xr1bzcXbvHMwGGAGAlRcxWJWZmRk
xHr3Ra8HMJwpEk79+93PMHlcmiTo/Sn5Ydt/osz08hxAYje6iH28WEgVEumgMDQRV/tsx6OcOtLU
+xKvWYjDB0F83SLQpFqRKz4qg89sZ4e3jpbC9JIKd5mvac3KlopGJiNJBt+pooMxGa6QlmEC/DzM
9pfx2+RZTeQWujsmyZn87fPO8htlGZIrOOKKmsW5MOaxU7R9s4wPGfPJA3rv4ew8lWXLhHONOBX6
0HbDf0ja7I3m7uIbUQSCC9kCAw6U5et6okFYLUsHFq+H6FvUDsdeSr5PcfFo1c6TELHo0uIwLIEr
S8VD4HQ3ee7cKo2Fq7gCXG3gadHdRI7eeFr/hGjfXri5TInB4BgyYRhBVHQX56EO9RHH99Y3eQ22
7lnolaZtdArwS+iFD7tufB664jUIGHYx7c9YGfFnv6psuetC6UWEX1osO0XJ5SElbRZiS7SImO1b
XwEyo975pKmt35Tfe4LAGI1HFInC/FW10uskT/diwOaCcEfhqQhQcj0iMc6cUUeZWiF/ECvfrc9D
a7iC2WgUj4PqCYk6kg9/ceHaI3uLSgOwkUgxk/jch1ApuB93Tu1lWBKlw38faX390M6Og3Fs8fLW
mdLFAV3tqX2RH6gN18bfKm/rK0r/pxCjCfNbEqEIAqkhM/PzzpNcfj+QhgUYzh1Ay+6CUJguSmV2
SoMYhoFbeIlSXo8jL0/RorkSI+mD4WsbxAeC6HFn7ctUTKytwXEVxQz/vo+LXbGYmJWqjZ8V94b8
0A+3KBIo9hEHQ3IDxNWi2yL+R3L2xsQvP1sUqMFySDwZU78A8ELY33q2dI3vOIlrIUfalKBjDb9/
uK+FY1BIKTc+7vzay2PIqrTruI5oO1x4q8EBM5VWzxvfjv/jrdblMF2hhY8axrZnA9tiS8eLh1Pw
f4YORgQdNKf17IFwXjOIEEYHrdu7nja4AcADYowd4hasyzUFUpcl5tWCsPHx2oT3AZgcjW+2SdMQ
XovCxySsi3WtMj2/dWms7zubc/lBUMDApmLMmjB10ZefO8mY1dhh6hZaV9wxZ3GdIFNSvopHyZG9
GJQUyRnDxcv1LU8S1C6p2NVJu8yRDWiu2M8RmEjOjVWi5KRNN7a11viJTFu1/dJkPxC8psFau50Q
BQ/djpD1OUkPuvOd0/PxNlzGa1YnIgqpCALEmtmkyn0WVKnd+JEJsQxgEzXRqbmztMKNoUp8vNgb
7+B9tsBqyIBzgUHpgm70/vPDLjms5jhuOfrN2zxGqdOJgr1mh/OpwzXLUa6lT00IrIHJq56dFSu7
RUd9LxhepkcGw4mCpAAoR49z9Ry2MetlOTN/+Bqly4PEnG2JpEJjQWxGsVM4DQkWAdbRvkhhLDSc
h0A6YB4O/d7/s7MpIhdbbQpPAX5EPwNwZ50p24WRp0Ea4icMog0V2cUCG5ponr3Y4T9Wlbpljb0r
1WJ1hZO81vSu6ia7ph+XSRVb8tdTiFjyV6k2DhL370z90fa3c5bC0H0d5idO5ucGSd3isbGhekqG
L+kJDu3tzjHciI9i9A0CB3YrKFKIj/Wv1eciUJZBsSpGrBuMkdEbjXDmoo2Wx4anoulMwncM1OeP
t35zVZ0mnonsFIia2JO/Vs3nMCnKzqj8KD5lE0o7vHwhAiYcfRoGHCUkaxtzp5u/waMAbgHYYkHR
x1rTkuxqkOAnEPts61t9Dn/GqR9H184wu3FTITz2e67O6fKUYjrWK9bORm99grDBgCK4j5hEXpcn
3D9GKGkVt68NA4y6ZPpi6K/iChD14IwLr1Rhc5K9jjTiZxO5V6FkTtH28dZv7gJnHdIfUfjyBhgh
jcdakjVvRBrRxOsGr+AWZu7EE+rBgiQmLkjhQIqOvF+hkZk0e0D5G5q4/viYr6GRpHMjXQhEJU5W
mM4UN36p6Fh4XVcQWCAyFw9Vcm8xXW8GZ2v8VaaSC08TNdqXNG29fL7rXk3JGzXLreMvVTZBfNl7
UxuXN6m08PeA9UuQWuEWk55nks0Ite/QmGiXV/W04DnM/UTa2qCAtvM+Ni4CkSCKgUDyFK6i998C
LXRprJSy9sehvk+xkScfhVqcNdZPddZ/LYvhhup/7miRI+TcRK1aUG5MBym1bvNyJqkKQE1GZe/R
NhLGt+Fm9pDSgqri/aMVdlfJ+aTWfqMtp3HETZJvVADfUgxgWoau3jGEM7ijuTdLfqFjxjCSaIKi
HQY9VpjQvV9a6WtrmdSlBtnv3OVLUjLAV3ETgNLOyLmJwnPShaxc4jkgGuKwJi36elF4VVRPO69o
Yx8ETCvyBMgO1L/vH2ZyZpiWtVn5czgdxuzz0k5upqjXtj7f9SHYHuyjuC5uTWNvYPRiTop9EB0H
9JmFasLF2FFTzlhCdcRn1cp85pFRhLzOcEKKMMCAaiBMU2WMabEY8QV5B6Dbs0p4NdOTZqYHkyTT
Qqu6/ymFpp9nw01Tjy7o0V5Q2bjXiShiLoqUUuiiv98h0ttWZVCu8h2GXehxuVo7YsIOI8B+6Hrp
MOs430ilL8d3g9lczTMD8zFAKB6hCR2jWdf2ENCNLPPdE4kr6K8rxowndMFnmyuGiV4H7AfLEju7
LpxXk+qnY4xKBDyxV3zWs/naknwq5f/mHDMEBF8QPhdl9/ocN3KSa0HM7d4135bqUcKtfngVGngt
kWQaOk+cZPHWBBW3ljKscciDImAMZa8E23pHoFJInHCOoSqtPil5DPI0kaPa7/SUW9d5bkh6k6y4
K/t7PGiu5Cn+Kp5kHgyvj18Fj8YOijcrAzFzGe7i4+KzWV0BjMxyFxNoyU7XRhKzEY/RUqZ84wgE
d7GX20yxZGpAH+SEMByy38jpmn8G04ndCmeanSptI84DkVOdEXopQ9ZoVk/6rYwZX7VQEB50nZaw
4daMeiB1e9BTzY9256S2Ll8uFuTpgIV1BiBFTfLXqWx105QWTaveHI8d64cVtp6g7I4YRVWN6dlV
hsbC7RiVR1upr9hNr2l2hpU3CCbMoAMBwBTGdP0itg750qBB6pR+JZs0IE5Rn/i1Oy+EUuh3rfml
YcKGpoCXmqRlen8QBGKh8RAkmE7Gv6u8v1KCbu+22fhieSwxcYKryaXWbktvk8HTkC+26K466xm0
8RqBfXxOuA0d0D1Qiq6K/al/HnT1beyJfo67H3S33pLg3XAoBYPgYmK+QSlmktKm8jFB9bSu8yQr
P7WnuUnPpd4dqv6pgmpT4OqVYikV02vf8yDfqtN5BNqTHBY8zrTVQVGXciLZzypfVwe3KfKzyNQW
TGqnGnEoZszMWKIulY5x098Ju+WKQYaPr72NeAHMyRQmebroJ4g//+usOiVwZ1XElS+XgonSv/nS
T1LrqfMex23jU3y31CrR0MrBCqyMpZz+axOGnwThRsgfO2N4KEIC4vL13/42PBzofPIZQCkEE3v/
21K1t2ZGN0tfwGBiDFRVpCMq4pjr7Xxtl7soVhLxn9FhQbR5v1I86HI+WEb5ZlMBOVP0/5j29qRk
7wPaXOlNdZ1ijpGT9ZGRqjQtu770C4JIpKrX8wLvH3ReH/fAi40uD79KIEj0txDNWpt0ZnqlZ20x
l/6Itib5WDuFJ9vIrivoaAGXhmjo0st3S0tyP35zu0uvjqU5xUjO9GPpt23zNsG7lIDvDfw4+Ycx
6W6rZW6pOF5IyNhZWhzD9xcWv5qJFuFLhvuWsdrhujISZairEsfxuj12M3CVVbv5BJ35xkqcg2Lf
jd0pbYY7AzN0wWuy4/yc56CNOEnuXF8bIYJ+pqBtc4dBUV87OcgS/KYRg1YfskY3oSvd5bdSfOpR
JRcVpV5JfmYgqyLoVTXG1bvtIAHWrLcDMFkw1Rgn4HN6f7TTMuvsoA/4iKbPDuB1PfPFcoMk6Rc9
zqDC0hxiPLEiWo39nnrL1mnH/0pcpeIYrkk5RqSXVY4mtd+kfME6KTF1KmiiK/OB7bx38V7XPxTW
OomTIMvTzl/90DRyRhU2JnrWlMuceqm9FvNMLcbfoDIikQxQfG4UopXtKVREU7JDJrj4uaoGH5A6
TEzAUJ6uwsjMFcBQFVScdAgPEZssgANa+AoFwMe/9gIVEyshAIA9BlPy2hqiMzOrL7XELPzWkE9Y
kzzoId4+6h5F4QICYhmhlgIrREFnaA2HyBPNuilnmWmiVxkVV7FpexnKVYPs3ApSTI12mJbscR4v
C0uxLjgQKp+4il/c7WMbVlHdWoWfS/q1eSirlg5x78WmdIhIvSVgdxVHnzpLPGSYrseovyGDP0Rq
jxP3Xrf84t4TD8PUPHKc8C/R53l/sKSIMTJTkgq/CB8cpsQKgnVYoCLu5vnj/0eKtfVu/15vde0N
OYVK6AT8+PYJBUzX5vOEMeHXwXySU341n6rVdq6TH97qWtEYi+KDkx60cueYXSZZ/Hbgb9gRzA9w
ClZ3fq2VJYKrxHEj0V1hxlIUrK51yaMyLyX+ZdnZmrPzkjEaUg3KwzxEN5mMXn6Z7ImPbn1cBjEd
IJZzz8l4/xqapCmAo7g5EyrWtogPwsY24lsfSn3nZ+8stYb94b7MOiq6JUcbl4428XoaUALrTnbz
gQu3OFvsMAwofhL49kW7vi4Qd0rapgQ7QB8uxwyGg9UVxQ95RhBBLz7Haf1EYPGlXHvJrM72gm/p
PH/LYfcvkeRZZrSD/19coOKJcGUFKRDsJHt1Y0RK4BhLwZUlS4YnqEl9n3yfe+v3UmKtjsXTx6Fs
+4zR9RBIp9AZWa3XR22R9EPCJaHymffxoepQSMahDU2DQ83FMZag3Jw9x/lc9OFhMNEX2qOPXl7U
/GoEuEBvYPqRbq6uj5gBHDMwSRsk6VVMWgXNsZ0WV0RxG6EhEzWlIC/c0Lg1JuQVlM87u3ABXyHj
RvOV0SQ0fy89TNs0Lg1sKks4yP1VhRLJ1FqBu5QJJLzgTg/ue5pgTaD5YbS8fLz2JcwLrxIJG7Sq
WJx2qPge/ioiVNooUjkEud82v3CNAboks4ctMYfjUZWGYyJmheT+mDGkJCakAGOg3h/EKGMx9LDB
6AbxIYJ+nYf6NQ9Ntxz/+fgZL7mYb8+ISy70aXEwVz2QFIB6KjAE8AXEKaTEZYdJQ/gkUgsSL+me
MHMVc7u6kWJ5sxcSts4HWuZYgAn6q/g+3u9RtpS13Xbs0RQ/Yw3lCpBTWL8lS39MmW5QEd9DffwU
BtFJth+lJj9+vAPiM3iX37ABNIHIIqlUiBja+wfoonROK8PiAbTaoyf5qGOdqGHf9PEymz/073VW
G63OcSh3Yh0whmoZUWpiqGakvTAGgIap1zp4ZMeukxHkBdyg7N23m69aQB+0QE18qddDiBqMhyiq
dPostPfqQ5kdeu3YofPX2aRzgMlR/ns0F9fM95yENwI/nS5GpBkkZZvXLMS6M/TBwFOPulY5ymN0
zlLD78hDiibdwT43sgr66+grCwVNugqrbw716dkkJBHXY/leQPYhyAkVGp871z1wRlzsrPh2Wa9P
kA2aJKhvaACpqze7BMtsRTVWOmpdeggLg7qmnjUgTIO2YgL1VQVaFX1mXcGzOAwATuJrQSmH9Syo
kLGO0Li+U69tpJjsw38fahX9Fz0qKYA4bgEoUjv1Xjt/ifikJ3xh3minyNc79c6il/UpH9Pfq652
X0ur3FjEVpRy4Ro2hCPK8eWrkn9Lg9llBtZNlsq1ux2t4e11ySTR6AExumD3pEWqYAuM5EAtvxaK
cTYpQcW4gD5iCktjItBfBjti5mWPU7IZ45l3QXIR8B9Gx2qfzUbvzVBi5YUeesgGF1hkY4gQkEs7
ClPFBPFu7DxrRq1HpphoFK9LrkxGqt7KJuaAh0g/G1Af2nhAgBVUnMbFx8HnwgudbIgv/79PuXov
qt4lqa5JwvTwB129Uj6rkwpKgJ5aDA+CJlJgqH53pc6lm6cyPc8XL5wiZIaCQ2BJgrw6SX/K/Eac
WTGnvCQ72dFWwsYj6qhVgBHTIxYf9l+XZTUz9tgbceFXwsaNzVxgy9qp+snEBFSU0zFMlT7LfEEU
El4vgsE0T3xZGl8eDaIilnbqzv/HtglpSzAG+sWrbcv1HGc7Oy18+xmD7ZNu0raAejmSUcKkEg8o
Pm1ZG46YeclB7WfM/y0y17UZnQAWXTGjF9am1xh3tZF+72zAylEODmq38+WJJ3kfgyzMnzj9GP4I
WGAVg+RKq63U1GJSjVvgZV/Xy6Ou/dadvdGcy/jKQohcM+6kCKX21WuqpWKacIGNfSuTkeXtfRnH
vShBF7OhabB4Y2DtHN6NkyGk6WkfAbXw69bDl0Zi2j2dEkx8zPxTDG0vVk1/iOpTWM+xG1jBS1Lp
d3bcf06b4tEBDumK8SzXkSd9mQsF35+9cb6NkC+APyxuAEVQmVkPkahFG01RmvNIFs28WT6kVXSa
l+rFHvTHbJLOppyeswi5JoR2FNVtleZHEIWfQ1X+FapuMAPR2Xu59sarAU5AnYNrD57RulNbI7lT
jtoYM68buxF2gb2ce8r01NWdb+QHXdpbcPPNCI4rRSyvB+75+2+2H6ypT4Yk9gkuTPwtbm7jsAnu
h+WXmcAmSgIgjug0wHPqLOOgC3jUNIbfMMgBPkLtqISfrHHYy7UuczqUBw0U4IUoAWXgKij3lBKS
akgRshnVtdzqXxNF/jXUX7uwOJRJ9yWu66Ocl9c4n4bz+A983O8OykiYHvxCKvjj2Lu1ScK8UZg4
CkbFmhUPE6hF8ZNyUl44mVFzl0vtiQPduTkGx1Hl6ZXNvZimnql8fa6T8mpRE9ltE7oNkV2cKBz3
iKEbgY3RJ8S1AWCQugQLWr04Oiwj+sHIh5bDVSajMSvU+2r1a5Mi5NKlId923kAa7VQ3mm/1Yfmm
O9jRlEpxkJL+amyC+1a/ajX7xaScbmTI1JJGXc30A5hnqsJ23iPgbxxv+N2U9MKrGWLA6qUOgzzJ
Q2jzzJV22+NxP9TL86wE16MKIT3WftWzda3k2h9Hjx6zOjtrj0h33nRNQTN+/t21TeaV8xgx6Wac
dt7xxoHj2SA4MchHMfOWJfx1ecV91+Up4gj+ECi3Zax+eqpl9S4Np2eGVL5qDqNPqEHhtearE94L
Sfw9169Guf4H6eQ9aPwCmQbfE5JECOrSOoPd9v7dZshgxlKLbNySOc9xGz2h0PkiDNLa9t5qtFs5
yRDRR8xPDp4E1WpnK8Rfv7qJ3s4VnDoorhcJuGpkjlxUCU4Icu4jSoQkEh1mFdsLmodp/MdCOSeO
uDWV5DjXIXVPetvY3c/eiPam9i9rf3YCFNEyqDsoQFaIH+AqEyRdiGwtqgnoON8OdnfVmtFTshQP
sg4E4ER3dgTyVszSy84+iL/8Yh8cekSC40oCsaorQ6hUMh0K1PuQh7KwiBeM01bFHSLtj2RiEWYc
c/MlNk6Fpu28hI1PBda3Dr9QuLpcdPex3ExMKbcG5oGp6sLsdilH1ykwUknmw8ggYrtrEb9RXVLB
gyMwTQ+mq69xRFDuSi5RjvcnQAOhi5IWeEFiAK2Gs1s7zLFaR4FmcCrPubTzgzeqa1aHoCSSXAt7
nVVa0uu5+R83VweHFdcOqoYpB2twhx4x337GqKw3kdrFm0KR6x9yLsQiCvr/804kuCy7BI6BpzlY
k2CbrALr0CaTZOTm6NtB+QDV5XGMOl8OikNoN9cq6Bs0Twj/RrNzy1xypfjqaVzQThAUF0rc9189
CI7WyJI9vhGdFpsUMy0PVf4pBdUNseiA0fKnjeLPak9WajpP3YKaqUHzJur+KSrVk8LMK1o15lMY
8IdNXups+Glo050Q1fr409g6nQ72hEJmUsgFrQK5ItX9YksOvsYNNRHRYYyT6wFBiQyjVXQ9jSTd
iYmX0Cub89eKqzwFOorWQLtARkuH4Avy1rNqaP6yIYWLdPxf/z7uTogcwGkMGa9hP7MzpSnOEVpM
cDssVf261PHPzF1mvE+K6dzqxOKPV9w6/m/McjraFCsXrsJdki+j0qHbGbY/NcSQhlThao8Z7xyu
81clJO3K1HurKm8GvXyib/bn4wcQG7gKdtC4aQ2j2oLLgixewF/3ny0xz60WKGouZXxNbnYTGpB3
rOqcWeXx46U2Tg9FIswpJr7gFK87/XldtEs2owxulYknFBfwjDr0puSnTf2A80AT77GGN2p8Bmhx
SyN3AyUk133/62R1WqJhYncdJpYyWkJWfVWkduENIZqOqLIroXEuy59hmnakGNLLhDSbh3OLywl3
J9DepcLBIzY1oNXeDXLdODRl2Lmh/c+/3xwEe0hEBKR60eCLirmvUHYZfQtrCw7KWRm0TzXQQ9im
1xZYe+78azNK0b0j/acwQ1FAvWgQh4OTS5JJ5Kn05UTJfFt3+nU1pW4aZMdI31OC3mhish7UHFF4
seR6sjySOyx+i4EEQ3spEutYqN3VqHZHDWWoch7u4itjfDZzryxkL8PXWpFkd44pvJlA34m6W5fe
22A1yLkQ/Vz7t3SVLaN3nU1IMyfoUJd3mfbShtnjZF9hSQE7VT3UunVypO4nxjL/vuYnuyHbNN/A
zvUgAYZTRlhaZBilklwLWY5Fwq+3udLbvUGJC+868Y7f9KjhZZF9W6smYTUNcdkKKWIrLR6cerpp
TP3Q2M2zADskeziqTvKUKPFZm6IrtRw+VV14b3DD6umxzMovVhvctQygdcnvSs52WEYb0f3vh7NX
dy7UzqgoghEp3TE+RHZ/DOIYVq0EYx4F/yLZSSvF9bSOdbZwEES2mAR7PddZlSU4VY3WTC4lb3zR
wNI9hs53wKetkArcAecCEVlGhlYZTdJkVd1OSAaCus2WTi+mo18KBYP27MdBY2+l1ctFviHKk45s
UcyKiikwx8RF2UDa2tjZuq3Y/ddvWjeA05CaYKxYaSiZR0dRbFQQ5dUGyBwga8zkzyi3fvzjNtqg
OFcIoEqU38zdrYK3nld0JlO02wR/RSB4pZp4htIfE9U51cwQ2H+m+U1fspgh0XA313syL5snBnxE
SPECb651kcaYnM1JkGMSETiEkj4p/WHfTWrrO4DQ+n+XWZ2Yvi+LDu9lJtTBnfvonz59gQ8FhnqM
d5tJG3mu0BZhtBR1UgjVq2+uycNo6Cz0ckSPQ5DxLZpGWS0dJe1T1830cwNER/69HipxiKQRaROF
edqL2SmnR2NgGlCtifPhRsc8VuxmP/c3Wly8SnHnO2HhSYN+rQ72l52DtLG9UMeJfxAl+GedBTAC
HzRBbPKThagEswQ0KcWI65Bhl9k/o5P0lFR/mjR7bJ3xa27pPWM67hhP/0jSfAMi9RLp6bdItXdq
n41XQZoJuiSocJdy9ehcW3UxUXBnNNgKZ360pdsM2YU6Mb5gu20lgdvWw87dc3mkBXmalFpBboL6
epXwpUEPCpMgQqU6w1G3XlRi/Vz8+74hzSSm1agLmVhDx+R94mUk8hRIut5Dd3zqxyenQ3ZQ/prq
Ox28yzfLMjBhOU+ifl3D/LOkwfZVld6HkeC2UuNW5S9asdX0qa72ftJGq0rAgMQcU5SpkNre/6bS
VqrRXmpUsufkTs4a8sP+dnICRA1/9xbAWem4XfyiQtz4+ABfhnkWBrlHHACoFsWy9wsXmlVPwYAg
UF8FrilBs1ocV8+O2S68uLGfwpXcITVhGWXd0x/kQg0HFTGSUrlKpgBC4Le2fKQx1uT5zjm8vFEw
60ESFXqgaPutubhNWcANXxxq7NRh2ue3lmOUPUqu3Z/jvMY2a09pZWtB3MARWABZgVoidvmvSgeA
XW2XlAWn9NUO7yfzexj5DCoKf5vk5eM3tnVWVMSJ+Vlv41fyiiKnOYuO8ZPdoVH87bUJHp3+d95d
p+mxxj0VSbb++8cLXoYSDiSoBRGdoRBkON//uEjKSL0hQ/l6/TuennqkqmS8AoJzUDAXHv1pg50k
Z+OkiEED8SFoorASD/TXbibG0GW5GSLVlLR05hE2nwRXKThpyxXTqB//uo1UAO0FdPlBaS2dpHn1
6dWz5FRVg/SXgq9x4aSnwoyRUm/OZk5RlxyDCcTdMA6LYd/kcX83fRr0h//NMzBwTVYn2KzrWNPl
sp2rITIyUfw0drfDFJyiXD5ZcXAy1NxdnPQoV9ZRntObxqWHo+4RJDbCACOX9AkFSoUSweoA6xI4
ZJMkvd8UhVtnP7vqJaqfFnqaH//SrVcrDhP3BNURvbL3r7bQG02pgwXlqcb2wja/arRnxUyPeVEe
y/bzx4ttFChQF3mpMFvAHy9oZsFUxJORayjUNJanMioYKo9TMLlL+2jWD/miobD9vbQBJcLvTB4X
S34Yi/Gg2r9U3sB4Hp3vuhrvRNw3z+r3pQIymERbIbXAJ7VGgpo4NcxCj7m/kutiUFwlfGBQAjuI
L2Pw0qq3UFXcTEPH/jx0z8v4GkrHvv4WlJ+wWevlx6p/fBnK3J2mo5mf5KpztfhOn3eru8uOAZvH
5YCykRiFXydz6WgUfYonnT8Zv5VyfGI65JiHv+3UugmcCTnU9mZhWFmyX2YAw4/f3EY8fbf26piM
4dxWysxdkRWia9qdrKGljf6sdNVxYiAlzPZIKtsrIo0KikQfez2GFlhLVfcBnWuMXt2GphYwgxuX
yNsOt0aL9Xsp75yD7RUh+6I+gkTXOv/XGt0eHOZXfT0aT5zDpX/G/PY0oOOco/4RTP98vKcbYZw9
/e96qzg3J0nTmg0qaEtGQBs0D887mIQLctHJofwd0YCYih8fr7l1V4F64wOK+pBCJrUK5R25+cLE
LreSiu2Z9jOvtCs5SD2j+SVp2nE0D4a8wHFRzzsLb51eTVQEQkdT0H3fBxo9Y0JBQszSV8l0ZZhO
UyUzIfYnGyEHVOhhZQN9aSJpZmHmuQfCbL1b7Q32FMXdBbVNbbM2Ac1m9SpxzeylUJ4j5yts2y67
S7S9s7sBfhFRwD2ZfUFXCbLH+x9bNINtFWrR+0N17yBZMoJBtMprpB2y8iqfTkHBjzUjTx2+NTQb
Tlp6N2tXOzu+db5418jfoxtKHrva8THVEpkBlN63podGVby4jTFIZizvJVUDHLt0X66eTBNN7sHN
Alk8EINCCupolWue7b5xQwb58nnn2G/dbCik0Xnh2WgQr/YmwzY1DCqypVj5IgqgNOlpqSvQaveU
0TdwP14DxmjM/1ByXcg7KpEUFgOdVoxof8V/xDQBiuBJygApoD99xbLzc/lpGndq0A0kWqzLtDBF
Pgjv2zX4V77kxGobTyGXdzR4fYkNJ8GDQaezOl4V5nX/vf9lQLMrT5L8ChJaxkfSKeeLA9FAvo5M
f6/0vJymhdbAhQFjiyyffF9/fxwlhoYkdEZ7X81vptBHXrovF9wHotuskM+x9aAyGtU6P01nOQ5M
OWf2TYs0W4BFIKKk1dHeZVuIFS+uXDBKhRFWKuJ17dFRX+mIC5HeiN7yqN2aU307EQdxdWvdIsmv
ZPkuVJ4beDKJkbuJlF9nWeaai7Nzs22mm5wNUbcieYJ+8vvNaSPVzChZ2JwQxcmw9eVwpA/3lEa5
W5Sti1Wzb0ipZ3MH9UrjatdVuPNJXCRhoJToGXPJCcFbqs73j4DfOo2hfO58W9fhPbBuwaeop55M
h2Cnir78vWIxxJzAIvgKcTt5v9gcdm1YozfmF5EvAaIpX532nzq4dmZXyQ4t3LTItbCG1mmFyTub
/XaHvnvvq8W194urmMuHmJDwS5XrPn78YqWuGPBu/DH6vFiflsgDsvUadls6okAQy59G+1BlrpY9
yra3nGc1wWv2e5eMnhW6lkqBFaBbW3rFTzWNvNhOmHBUzgx3HNXooVru6+5L6jz2cub2OtrNteoO
5RdZy12cOjxMnL0iyjxtqTxlflTyQ2gdMvu73stuTaptoIE4am6I1Rx2ArVrRkcGvsPhN0ZWrpFa
KD+hxuP2Cb3Dc5fft7CDPg7iFzGc/SJ4iYFzJpEuYAhcBXIpLroOS4tnMQklVIKL2YdLQKscbQgC
SG4ePl7zsk3JsDF3NI16khMmDlYnJJOkPkkk5AAFQinY/kJ0CYaGW8HfBC8r09cEMZM5/B4ZO4XX
xu+lN8UvpjeOhqazWrrIU2d2SvtNHFHRQjHprzt/JE13LY+eRZ/u0ZUEAro6kO8WXB1IuWgo3GOn
9Uuu6JgJcrPDDo0R4YL/DyUcLfgssPQWInw723wRA8U2oxEq8B6uZ3kFzjpZWHBB8VsrI3at8CYv
TRdhWk8QsoW2nKz+ydh8w8x8ZUSFTwhPTeOh3ksUNvf8r+dY5faNPFVOqfEcwQKtFxNPDam3ahwO
s4y4kDTha7r41U7Ie+OurTceEojI7B3KrnXMm1tNrovY7Pyh/t61nxvn3KVfgsyb9c+SfbL7fwby
QsqapIt949QGblAflOmY1ido2mJAzNoDqS7rQF4IoIog5oIZcVOugpNTLQ5qG4BG01FpzpZ1duYb
s0Hm4lt1lhbKQzcNXUYhQczzztfsu0b2y9i1v5barXGyRsSpvPq3MXpO8KRlVx+fl7f67mLH/vt4
b6n9X1lF2eBhMMTAPknk18vByI/4rDUPSeY1982MLsdxqg+JzXd5m9/KcGhanS/2ZinPS3F1W7Ru
qrmouXfyIVJgAHhnCADO+KhYO/HjjVZ78aDEKnQDoVUxP/l+H/MkyYJFYR+VWT/Y7FqEWBQTMy94
Kf5OQmbu7Sm/cmQsAC3Fpz95mEb1KnP6klGb5htydy72Jm4f/GmS9LRUX9HVOtQDKbQh3afmH0Nm
UME6Z7RRzU9VXNPD92PZPttjeTYyVOlRzCPFxvJAdY5FUJwhEF1ZxiM5gCepr92w0Av5hpZiWz2n
tf4Qy/IRuluKtWncZ+dOUn5geiq07VXhUviSpH49mzdR/5wUX0zzKokAAIxPen5Cu91NpdtIqg89
vPdAfgjlP732EHOQ4XekWGln4ofU1yUZf2ktz1GZHjOtudIyiDwIL3MhfXxMzK2worxln1AvgApW
IdRwgnCaSpUrQzzlsf0R3tSPxnis0IbidrxJ+vMC15dROvWsmNDa6MwcxsnTQyRePCYyavVaaT2n
f7jC/UROUjdS0LcqfnPAD4ZxjMlmmyu+Pu1R+dS95se5IzYdHK7nP+ZtcCtJd8zwJJPX6Oig+IA9
qnGqkpuquw/sI8po2ZNyVx+dh6iCZdy/MKs+JKedTbio98SnDOGbzFbwG9ffil5LY6jVeufPfXko
vvXFg41W4s/wXvre8pX0FpaqPwKQpYlD9ZjbN0pzpegHPTvXcEH6O6u7MsyXqPyWOcc67pht89rW
16fKrWhe1yepOMyh6jUF+EAHhePKie5VRrUXxSefWfQjE9MYJLxExtFqNRfB3PAz3BLj3kp+j+NN
0d+Fjpc/59V31Rm9VKmPdXhnBNhVpYRAWkEwVu614DSh+qeGoV/2vyEw3sbhXrtha6NgZ0BERYqY
unyFM86yWga2OpINMowFIscnGR6ECYFbtK9wiHcuva3laIORa9OPAm5bVSJprimJZBVA19F04HIv
e/MsLA5S64+W0BdL98jvxsb9DtuJsTbaXzQlV9m9M6SRNMpZ51cM883Vq5BrEUq3H5+3vVVWEW/C
v6Om8wi8EBF9dOd2mV5npdlLVi5KZ041mRFzqiAYlxV9jkZfWGWCqtg/V0z/O8z+LITRCWhaSaeb
fPnihPeDGEDnGldmhpam8Q6Sx0FvKOS6vY75VqYInkuGiMgFUy1rRW+HEdnEKBDPprwluIyqfS2h
glrYP7PkWzSoPkVlGCh+7She0D1+vOmXWBbaD1wzNCbE1Amx7v09E5A0m1GiUcyPtStyN8FSFIP5
avAngCSRRciqQScom88fr7yRMQGsQCXHeBOBnvWh6kcnH5Lkfzi7ruXIcSz7KxP9zll6s7E9D0ym
UaZSXqoqvTBUjqAnAYIk8PV7oOmdUjINtytieiLKCYS/uPcYZED9FGEwRAZN6MvkVrVwQU6tvweR
w+cquSc7iyITdg5mGRm8yRLLBS8RR2UM1CHYuZJnxQpTfiEqVlVahyqPhC0A+7VuZnGfmmVkDpC0
x4GqOyj1Ho5z6tdSh0MAupt/apzvhRYK9qzG2cue9O7WJ2B1acBQwllNy+eysifexu8gXQBDoBBw
5IDjCscdkfmGCHEQh3l/W6j0DRQCnf7V8dq5rp54DoB2i9QNHDLfxZ8Pu9pA+dnPMxAAMkDvPVpu
zHblGBK20LeKYMcYVBQ9sFOhv3p5SZ2aX2Xyg9ATrgWolk6i8CL3goEHHo2gNLVw+1elCu8pDDh5
wWHyrpRjvCqhnJl2VTgwCdYO2p2EC/AiNjkYk3iBQ2p+oN87+9oY1oHzCuvVMJbwzMW4p+VC8fgS
WEVcbv7EwamkrVB/wnmGevvkDdQNBh1qpBpRg3avOmFvmuFLPKZznVQrdNpJaCHhMW0rntGUCFbl
aYVTpMNJYb8I/uAg1ZjjBUuyKuptvoL3z8qFfLLZ3Spt8SpJVt3oh67+cLm3J3IvAGJgD6F2i1cn
UpKHy6vQQEwxBPT8XKQVMsjz2FCXdOinGtG6z+5V0q13QhrY4ejjHeZo0TAnHXt8duET4BKhOB+I
jKaleCeua6/w7SZSTCoLoomKBNCWIEOmiPugecGbdCuLGerv8S4+bHUSZsAxmOapkictmnIDAwPI
FUBX3d4Ap3zdNtXdzDgfb2PF8gYYBfllXA7vieEPTyXDz8uS5GB6xrCVhylxSKmx6BkYfoUPH4UF
ZXCRgjsyQXg107R1tNQQbSqcCmjOqAFMVZAcPjKcVqjDyWDrQlUrA/AKugncLK+rBmrJyvwauDIb
SzADIlPpiLtyzjX5OMw6+IjptsqbtCGZQ2ik6wmsKKGEmzobHXQeE77rsQT+a87L8LjkAR4FpGlg
nwDRFOQx1U7/MORt33aVZYg2ao16mScADbp6lFndlddqSyV+1ShhXg02F44d1qYW8aG664piQ2Ag
ac3xlE+85RXzEyqvWOmqfjg51hD3DDklYxv1DkGivw67Pou+FkD3VtA6SxhAhngeJ5DRdvqVcn5S
96jSC3ZhZQfnn6gsbwfAijh0g/0R2g+uBaDlbc1h89aEQLJGyBNdXjrvYu6HpxQ+FVhpSO1D1RH5
vsMhLAffF4booH46Zktw9KCwAcI6Eg9KgD7wQc60k5BCksb0+TKRPCz0O+UXkV5V/M2WNxxXht89
jT0sFPk2S6AEAmqDyt5QQrZuDldAs73SfDp3vKpj6+jDUeVSaAm8I6aq5S0cJc3eg0pqlb/GiOZd
aNwNEIKGRKsSrnDZWkK5c8B3FXwuJj6x1ZE793W89pRU1vTehBo+dzWrxbrDOaaCQCXfkktn0TRr
s4SygwVbwoqvXDZzpJ06zA9aniwxeBFy1ElpG6UCFjrQFFCCKEo4RrXu2Vu/RO8RheJXKcx4TFD4
ve+Xl8xxhUtVTxRgFsD+E2pF3LWo1tG+iawB1DH1HADIswqGVc3zjY5koo1cepeLdQ71CudppvXj
sUfr8A8DTEZBrackjz6vq9rLTJzqmrticuPcaVL5aWaLLN/zeANbvTVr+tXlZo8Pt8NW1WX/4aQp
GIiZrjAa1BAwy3zPfmCLGA67Kuo84t4MbP1E9HvY3ORgAyx4tBoLnZQmCQGXCQWBOAo84aGH20OS
F+tM6X8mOaY5fla4pcvdPT3H72ELeOwukFGH/W2zSsJEW4fUK96uLHsyk5Wel1FR+AvwuYlTvNvT
9kZ8rSNrPNO4GszDrY3ef2h88sbqUpGBnSixwFBtMQBTgL5Cae2DGEXjUkOWBKe5mmb4BmwLZm9I
Cc1xWHJW7dzxeCJCxqcADgaOAyBE1jQ96yVwPO47oeSy8wXQ4Vw+17KHNF61GVJltf5ESoajcA4i
dfzqBk7ChM47OFNAB03NY1FrAahRQhFMJu2ayh+SBGELUCZ4QjMp3hMrG0879ZyGpqGKVw9nmng1
xFGzDlpgsBsyU7oQrQ2bclS9mjUSm9tcfp2Z3uOTGxckZIZQF0awAhmywxbdxktaWBTUIBWMKwdx
CAia67G/GeGH6woaOiPyYKhQk1Xd+8+XGz/RW4WtRc4J4fCxZH1JY6MEGqCKYPazaQq+J3EIhSUC
3+qhTn+O9Mfl9k4sZZSUMJEAeoEJNa0tlbZZJFbpV5GO6FcXkDZK6MwV/j5Dk+0CuCA4OJDRBXrw
CHOBKyHzK+jZafa4EhbUoDNnTypnD1LfShSfoIKygaQ36K3+sxJndUv/MR0ZcpP118Duv7d5IlF6
cu0ozt0oCeAO5t8kfv4ldyBEwOVKkOApHvqvHMYwC9ZmG8fpaehDkjECwGWVZloC4Q3zviffLo/e
sTmIBel8QPbA00be7kiCjGhZxb2hrGBI4kI0qF+awXXTII2PWx15UxU/MbtbdHqKvHsRjs4dkH7h
YL7NfMeJ7QjqMHJgCDghSDklMVowzAaVDVJxGlBDsis3JE4eaZtu3aHf0eJWDH3oG1AvHstrxcRR
hzPoMmvmdrsG7xzPZDOzfnJoFIUU5wM0ZpHaPNxFGTTBgbyDep5IsG2QQi9GRPyiCq0B0QBU2kA+
g64EqmlZBapBHSrhxlKY60SftZc7cSejcPvrWyZPzNgmJjHAfoKWCOLtEYFjTb4wqCu4pLh2426X
4HRO4VDvJ7N4m1M7TDFncJLg/4HcOxwHhM+QPCjSOuogUybKZGVXw2qAIVCjbVTlWjk62V/qxEG0
bb1fFdXYrKSezE2ICr2m2xCFRSxTAzkv15nc2fUILrEUogL0CWRKZ4dSK1L4ORS2nHc1t8btQ+nq
yGvAygTiSeO4mVmlp74AZ6oNVUWF6ZiCmBNZGHJkNQT79FsPOQUD2lNKxF9AExcyI4sYdg/OmCwL
L1mbGwe+E5c/4NQuCZCaRZbBQGg2VRoySjt1rNzBqUBQxLbA7YcHZ4Y3S5c1f7sppHAAX7Gh8/xO
szyc9YFqTQdVpSqKTf3K88k6gBi7xRLcYjPzepy7gCAuMidKswK00mkOVDZ65nUZ+DOxrYeF8G9A
KdsH3vci3jGoU+pWdjf05d8HzKBVXP+OARsfaA9O7khc1yi3dQa06nxwi+1xLUm7QxGp1La8TLdB
RRdV0K+zqlzGXbq3NOcq5cNM14/1adQsAoKvpGBA55q+r+s88apegiqpjUbEq+8Zc67wHIL3ubaq
HIpKInaZePCN4sqS+RJyT5qhr7kvIQQmN3Vafrq8wE6EY+AvY2WDq4cCEvADh9NeQfNbq3SohwSM
bxFkRNDEASfRfs9IMwrHJIileQ4UwoS+vtz28eJG08qiUQmH4AaYnHGpoLXXSBMwCVw4g4EoJbjz
WgKptvTuckunVhyuO/A7ob4DDzS1zT+8NVhjJXC6RGksJewKegifKk/8hGVyxFmvhZ3np8tB1nM1
3NNj+6FZ67BZVOqInisNSOBhWmQpmm1p5jeDT3PAD2jUB+w61pPd4NtYbuPqcp+PZbOw1FBOQQSq
MPpHz/nMMTPTodBra7qrtmuuSlF/BXB/pcXVN9KLjYNFnu1zk3wx4MiGxN6O1vRaukYowqJ55XX5
cPmLjiNFRZX31ZUPoRzcbYfDkRWMGiLFCUpGujXELuCQByrghoLUdK/XONqdmTPt5Lx/aFH9+Yd5
rwfmuG0DII7Z3kAd9knziheNfhtiYJeLbJ9QRBzeb+2oX41Os3ZcAO1VS3STuVEKOnxairXIUfwV
yVrzmkWfpqsuI3s/SGa6e3rKsdBxV6FYimvjsL99njte3BPgf4px7dagXbDuui2BMkl9+Py427ys
VoVJF6ypYUrqh54nIqt5AWbjO9zrb/BqebRqZ+bofdfkPLzHlTIytjmKiziCpxvdd8Y81mJw7EZH
u07SnoQ50Kmxe5c0QbNoKlatZQqoSA11e4RdaRtctfE1BdcrMJNI0uRTmriwN4/rDs/X+plJ7sLN
qbiC2td3mWkLYbJbUIguL9cT8eC7oDNKdQplDxeGw9H029yGkTxq9QGwx6P/3PCw89cJcLdeieLO
8LUZuxvPgGbjLoe5ZYYCbUGCrzNfcfy2O/yKyb1F8q4GFRXvKzC3lpiv8DO7jx2wXHLQqqAt66Vy
mdnFjZ5kcyfIqQNaZSrAw0VFA3rOhwOQe6NftDWsANqQ1XRdJM5PrgsUKJP6NuHF1WAFq0H3l3rC
kLQYP8V6sCLGRmPPhgUKWzVzfpw8T9XVCeNpJek9zQaPRsWAfoeSLS0At0NjRQ6Ys1mSdZvg9Aqa
p4IGdwP3CYou5O+y51RqDCoEkELxYeU6fRMKOw1cwhGKJbpYU1/XQrthW+l0qyBnN5Zfk5lY4dRx
CS0CA2lkZZs5lY0z9cGzqG+htjVatzDqWtUuf4wdZw/PwI0mxANLqqvLi01F9tON+rHJyY0MvIjl
CWT5oa+KvZeRFTfKRVJ5SyiZrKB6NDOkJ5JyKt0IPrUy6A3w1DhcYCh8jw0LDGThE+cKot6hhICv
3hs7goAa6DEa5awO4Q7zk8LiOBcFQGhkmHvu28ePLUi2o8IA+ixW+lFdsbPEUJpwLokcaF4WFl97
Wrbva4CoBzfdFBYeX7xEXFa88C7dZA35Iiz+CelU+Eei+kc041urI1meohwWU7uN8rYA/N2XL17R
rjyr8+ErkH7OnM+jCSRRw1e9GD5X1gg+cukDC2qL68YDEM1j5KkoMgsopQoVn5FeZ5m9LsphYTXF
xmmcO6gaj+HlST9WswK1RSX8cTPj1jgSkYvhBjgMY6FSAuR1n0rvxc/KtcsCSKDrPg+9GPA2X3zJ
+m5nJMMm5+ayN5MrRgoJ3LfNFtlD05UQgUFUFRvtYlMOyUYfh5l48fhABnxBV1wTTBRmaXq9xals
TC03skhYYs10BlWp/EES67aoKOjHOvtcfdWMdknK/Gci2q+ulbwJWC3JdM7c42hvqi+BMgKuBcTM
CGIPF25a8M72G3yJNwRRS/lVZ5m30EUOdd4uWplvWRzP3KJHe1M1CXYnrnW8YnAnHTZpxjHp+8rL
ohjcD7wH4pquyr5b5X62cYO5sT7VQSBUFJkUsoYA2x+2lpm+rNJez6LceC1RAB3bDlXHl6C77d+G
bialp+6Rg2MHXYO6Cy4aNKWwMYeN9ZCqbtMWKseW+WLLBDZxXajVbHl5nR9fH6oZlDig2IVewRL2
sBnmDIYD6688Eh7b5l0HJCcgT2B4WkX/UMFbLTPB9ZH5nhnG40zbR1cp2kZFEB3ESY4n6CT2paTT
21IAgkosOB9nYpeZ+XYsvM9pZdw6Trn3QV3Ba2gnan+hKay4le/bsb/FK3VDvBgVTsLn9tPJj0K9
D2lUmGQgOjscELMvE6oxkkdFVmxTdiMAptB7qJFyf5nFIDpJflXF7bWwgzDQhrAIkAkV412hS5BL
RAPkmjcjWnNcJlEDBYQfljgea7hvD7/JY2VBXE2DA7XOlplLrzVzXPsWqgLEvZOgdHqxvsA7Hrr9
cgcFqrnM2/FaRF4ZimfgNyKhjcvwsP2qMRw8FZssGlFgrmWz1OI7Z9Bn1uLxyIMzoFj4CGZAZLQm
rYwicBpzRC1bb15489D4eIXKPQxxVjPr7uhqQ1oDOAacwgDNAJozWXc61WwCVcIUVod1SFFlLrUX
OsShDysSUN67pXfXxWSm1ePDA40qcWQHd7pysjocw9roM6fWvTSqXIDEGVMqmKGulRsog+1K2wv1
eCZWUuN1eIKgRTBrgAwFyf4oqy0qK9XrJMV53MorVbzVzObejOWqdNN92cczV+aJowRgJ8QdeNBg
Px8x4Bm0DGuniDPA3tWTBErzrr6DR9pdO3hLgS3UBe0ysGkCjITzMjOnagtMOwstVSWCr8pZU5Mw
CfVJnlM3g/5gHJUArduxfqvnqF638pr4JiDMbGVbcpeaeShbDiQlz2f26dHLGutKqQ2A34O1dcQD
1tO+Siod30BEG1JceMLnj37h3nipv4Tbz9c8GO9zOhMwnmoV5Dm8RBR+Fo0fLqyC4g90ijsQ1CPw
bWTYjuYnmME9dsSPGqLflaV86eOflwf8ZKsOAiS42frHJp01Ny2CMyOLWPXTiekyrcYXwxzvs9KH
3+/4ADvkGzJLvzgxycDE4mjAfXVMGSPAoDp+jAHm1F8ZRRCNvXzx8RAtNUyszZ+97Ovlbh4jIXBB
KRVbgK5ccHmm1wEJcoTdLUA8yN1ucx7soeucqXsHyg72ldX1T0Jn6wEUnyT/2euIQQwy3Ff0N+4A
6Kkb6LyLMi2+aPIsgJRlSboMHMESmk62Pt5T6X5363yvWcM96XVYGds3WOzPo5G9jcGcSdeJOwjt
uwpJjzQtcqOT09n0GeKiAdGdzJuF48iFU28gfbPqwzaO100Dx0nIC7twBwPSde5oUZ2b7G7EQsov
FIWo4wJdGQQZBX0WkReilCEf75v8OoAJZOoWeyOxbo3UX5UmiTruLbEv93rMQuhwrDQyp6hxckGo
2geWPZ6+R3ZBjuY0HqkF4m1dbKA5WDVkg7TTjQmxYWqxq5zrgOX5S1K110kdvEiAiRu8Fi+vy2Me
NtalB7AldgF0tnGPHe56RqAenxCl9y3p0irEHWzyogaaiMqrN0/FhpXyMY/dL1brA1Xctyvq7hp/
YbVJZNew2dC/OYX+apsVlPoda5HjR3ApZ86m9yL7dOIQnIODrKwacPsdfqZo0xLabTGJ3Da4bVPn
Pi2HO2a6N30y3hCgFvPBTIBmJ5FTGTqMOh3Y2qMQEtYB/eYzHaiUeofgET6fDbvtteZmSJuHrKz2
VcBWcNVZihGzfRt08YNm1D9sHnuhEOXOcCHB4gP5WhL7ycWdu9R4flOZLRJVKF35aTBnqXfigkd9
FHr2KBkAzj3tqoG8auN2sCJQONB6AKw4aZcOPK0oBUc+DTuAji8vghMXPK5ZcE6gBheAeTKJYxI4
BlSVjxc5r3+IOr93cTK1NHvAa+JukN5MHuS4TKOWHGjV8DYCeRYqXodzWdhDnoMyC+ONxLrvC/bm
BWPUSb6prR5C/WCgZdxed6BoJLCwq0X1NHYm2AutAYYypFFzrEwKr4zLg3DiIkLWHF+jWDCIPCaD
kNZxnfke7EByQ8P6ec3LZquVdMlbqH/1dBmDPEjnSFgntx9YEpAARIZEvb4Px8LUSEFH2ORELB22
WhP/hPA1YJfl5750KWZdvHJLhubobqlfrrp4XHTEXZbwWkg6vlH/WbkNznNrugpSCLQBKrU1nK+0
6PLwWOpLpjsQyVKkcPCxxwpAQ9UxgsRhGvXiRveGOx814SCL6SIWhr6zildkMJ/9tmP7ro3BoqTB
s/AgiEkdsG94AJpqokFHNm8iL3gaJSdLwrUYwJYUf0cH86j2wBNPLfCsNOjMV74SuoQHQx5b5TaQ
GeiRnfzulWIlKnNTt58u9+/UrgtAK1BywwDaT5nGbZpTA9rI2APoG8HVEDm5/GSX5UvO6x2Y3rgs
B3d1udFToS5qg79anWQCYN/eWqwe0wjUdphr3UF4fgukXjw2iyGA4AWcHb1m5iw9dQd+bHOy5DJN
ZlCfgmiE0It9mmvI4CQzAazawUdrxUEaRYWxiHgmlwr05FnrJ+iWAfGSxDRe665c+HH1EHf0711g
SFdBwg4ahODnIcEGcMmkLVqbJYCllQogYxwPw76s6KPU6Kc2G/ZDLa9hEr4dk2Cr+c1dP7QPjmHe
Wma9ENYjKnWhOZgryNpflX6zz2zz2hzJ1jCAh/9bU/3XdwbvUuoI6lEpPdzprlNoHmoeCD3EPrW3
hv+V0m3rXXHnB0dhHlcb6Z8ut/nuDvNrHo7bnNyaVpNoI1dt6hVO9LS5qWpnHXwr6nqla/0eGD24
yjRmtStsskyLFvXw5obIB2nsRxTUzAI+D7Gxymtw59I9hYIDs386uQkRrfEOkOWZzz1xD6lyOeQc
IIMIreDJVFaM8lwTSA9IQa8FGe9FrO3oUOUgZBf+Ujbyzjdbf9VS/c1OglsLyjiWE+ZFvuL1uAms
5sGCzwyswUxrCQ+Ve+K16aKtg36p1+aasvqFbnvIYmQRjL8s9PlyBw7PEAw3KPEoJwA/p3wJ7ekV
UldCiLZDPiBFzPCYao8w+YJcgbFAFLjwMy+63Jyjpu9geiftqSvtQwW2r2KnGf0YmfSSgU0snwGG
vx6SBplvAARNrQUeV+50mVZhEAO3X9X9g9tAIyCGPkAK47FETx56ndxbSMpAtXidJc8DF9EITR5l
vJDB/o4TIPAIAS5JRDDe82S/jK1+5zewAslAAZAm0GL+YzJ+Eh795I7kS3bTdXrEtWGdJsWXwe5u
SrczoppByMTV+6d+sGM4y+P5zir6xsG64BROoqW7LZHB6Bm+tudzApT20dxA1RwBLjwjgaVEZDUJ
OiQUXUDDD9IoqIJV05KVlw4RuBUQeVpU3i0GajnKHiR2umuIcU0s++apA0SFD83toMMfvvL4s6ML
mCqX92PSg8geQ5gWeQFigcXsPjaJuM3g+5rS0F7BfHvBDSQ/UeIR40+BAK7UdkSr9qSjOyOu9hb8
4IQIdrBRioxWj1jjrdv6qofLAAibm0EYK2FuRkvMJHMOj+Z/HwmQVn6HpACUM03B2WNm80DDmkkk
cLMJ1ATFfal/9/n3y4tzUvj46+zBXlYFXqVlNbnaLPiH9bmJrJFk4NNsbcNbEFgWeRVbNXr6EIhr
Yfq3HexbqB88ulr+GoBH/jr6N1ofFWUBLw1r28a+FdYWdGgGAyjFOTeNSdHj/z4ScS9uPChtTPP+
bd7ZrhxzZFoAwdez7pPL2seyQAZ2hPSzHYNX4hahzW8EtDyB2K7yVaw3N7HWznA03vNKB3sZ3FyY
CyP8QDIRhiKT/DmwYElVx7jG2na80+x2xVDrdZrHwW5+lLqzawL7xq6SKw/sASGsUFE4QO5aW4N/
VXJrz7vXQr7UA4XWgHdjCeMTrGK4MBdGz7e93UGL0dwh9scrogP5nkMbKEcl8lWvnS+mxe/0PFm4
SbmwxgDkjGTtJ2JjUvfGTotQIixvtaj2v9BhwTSQWg1t6XB4I+TN1hFFpH4NVPvSKF80X4PrtLE0
B+QLk5VFGwhB8siAjhiAQmuL5fc6pQ8tb+8Vu0wO3hdT9nfJQL4konisM4gmWMNr0M+9Oo4OSzXA
OKLhuqWsGaclZt/OYypc3IXtIGGHfh1oCwm46cCXVnudggpdy7ushEDFk15DRKf69777r2/jfyc/
6rt/TyX71//g19/qRtA0Id3kl//ap99ozeqf3f+of/afv3b4j/61/lHfvJU/2MW/9FSX+N/0rxz8
WLT+19dFb93bwS+WVZd24p7/oOLhB+NF9/4J6If6m//fP/zHj/ef8iSaH3/+8a3mVad+WpLW1R9/
/dHV9z//wEX44eBQP/+vP1R9/POP/RskRNK3o3/x4411+MdG8E8gWixVOIX0F7KTf/xj+KH+JAj+
iaw7tglwzhbq2wrvVNW0I3/+4f1T5VOQmMdzDhexoTIvrObqj/R/ohSDNBx8XRRyTCHz/vi/rh9M
4a8p/UfFy7sa+lHszz+cg/tXA8QbgvwIO9Xvf7h3y6pMS+Tn2RrR+z2iksjGwsfdM7NkD8OhXz9+
EgYxCP+BSkG69egC9A55I2rpWyN40vVsFcTlTKyuftqvg+dXK2q/fOhErROkVkEWATrIWUOnb0WK
4O7DVP41Xh/H5/DO/fWjJ6FuDqM6Gybc3ZqZTzE3liz/UfA7txl30rvReTITWp+bhskN49kiYcRt
u7WLMYpLlKalBNVl7oVxeGP+6sXkRA4IsrXEwo+P2yz0ISFU6PtggHJtjeX8X5Nl9XGYznz/1Iok
cAvbtsu6WweyjTTwAWAAj0Z4dPnHn/n+6YEniB17ftdglfbgbgOmmUGly09WaQA5IM/Dw+9yOxMk
2n8GaqoO2EtUU5qAInu9IFeZied7VH2vvuTLdDmGdgSew4Jfx984dOhdKHaFSLFGJBxCL5qTZTs3
kpPgrmxiSB5TxtYtgUOmxr540AlDVmnmgXJuJCf7nQRpBb5Ay9aO3VGQopPb1kU0wEbjM8/5zKY5
18hk15OBFwLcJrbWg36RQKkilnqYmChL5L/ZjcmOZwlJhr7nbN0TfSlaArpHshkqHSjtZHl5Lbyj
RU6cKt5k62ulb41VjaFqOs30QiqSZOPIzK9Da/TiXd8a5s+cZPYtMgTZhrUwtO0NPY2QkJBbhooz
BzIpcT5zf/S/JAbni0HCxTloSn2bsTIZF3naeG9iEMFjAH3jlQZ71med1d0iSFlYOGDYjgaiB2l1
WpQ4lrOibV7gKaKlqML7CVv0WmFeAZvcgnEL9CYAlB2S7ZBQGzVZwvO4QnKZ0P42sQKyTYZx/J4W
jg9Sis94FmaN6T1pICNcWzHL9mzUWljQE5e9IO0l79rSrl4uj+WZBTEFj7fMMSs54lVmOnWY+/6i
G56z2gtb9rcSQv/Zt+9ClB9uAG4JL/fMAhauRk0XBsuRbBPlDNDzMK3664erXn344bLhMfgGFVtD
efZ7kJIfpJL7mqY/cs176xl7jg22toPm+bcGa4qC1fscvq89ziCA3RZk/DF2Pyz4F7tzqfIzkzEN
z+FAXxHCcMLQ+CtsEddVfEP0ZoEK+L/jxIMw8eNlcOY6didveVYaJbVibE6Y/Dy4abWHvuTcpjx9
07uT44u50g/GHheB5BDQ1oxFYGyKZk6E5szIvGutfZhoIiu/4gQ73jcSQGhliFst9Froc2nlTAfO
jc3k4BoZzSTvMxyNbdzu6iROVxqgZzPbYFKZ/LVUJ2eWqVUNL9oES1VKd1lXLmCEnhsjE9zC45zX
9aIPdLF1QaDbGT211nbKPBRH2jl7PjURJw5NdxLI5MKlYxbXDP4JYEJ63QZwraWsg9+LM9xJIAOi
DUhOKHutSycGBb3+REn8TSf6DIbuzOw4k5WbsaayvUKwdeLWy56jRuMXM5viTCQ8BXYBSiRl5ww4
KDKygB07quJKoNCEzpz05qh5575fNf5hAZdspIaT45wd+zbM3WuazQzMmZ3hTI7AuNRzXqgf7Fbm
rsu/lOO4TjIoQ1kzkde54Zls7Ga07FJYJVtDUuC6crqruk8eRqm98qK6tok3s0HODZD6/Q8DBDdJ
6ZAWy7Mt4b40JvSJ1EP9e0H8e47zww83Eg23tZezdc7cPXzFH0fa4dXTVjNnx7lJmGzuAlbgmS0w
RqiiXnsm38WUwMW5FLcDzR8vXz5n9u9UX6Oos4KTABdpXH9tUcSS4xe8HGYG6FwHprvXapqh1nGR
GgGAg4mpLKfvBOIkIONn3ObPTPDUu6bpYTrIOLYZAhpkaBeVIWZG/8zIvGdlP8yu8DOz9UpcDmYK
ZKaxw1yHXGYzQ3Puuyc7F1imArobGBqqwOt+VwFX7X6/PKeTPOZ/bgV7snvhQgmNKQOf3g05HM91
BypEfQ2DvY6ASqiNJtLmrCi+xgXLNzkt9Q1oo0OkoUS1saXsH6G8qb8Jv092XcagKdsn7lYmbgLH
N79cQ/Kv30k7Ma+Zk8ltGsA26PKXn1kwU2aNSMFqcR0c96wykJGjy0yv3nqBZJvZdb93tKm8zMcj
gdOBmrGQ3boSnzT3jRhyOehBWHb+zMI514nJlZ+boyk9f+jWWlyEOb1xE0VRyJZ+NpcQP7c0JwdD
NYIZmFnoQjyk/ueqq41t51bBA6gKyc/LM3FufU7u9ZGbuhGXaKIjPVLKjt0Gb1YwzClZnRujyclQ
BX5hGzDqXQ/erjcUfRneAEhQVFm++q0OWJOrnbkDNYoxg5WNyR7LxokyfU6p5szHT7GzNAPQhEgk
uVytDdvyxo2rhTSwOYQ9sw/OTPAUBmxzY0igC4slxJAyJ3GEmwWgujkg15nLdyoL4ld1NfRV2q1b
+tUYxlB0X6yxhEvI58F7ujz853qgfv/D6clgg8j6pkEebdQjl7NlmdV30m5nrq0zabop/11qaW+x
ruzWeT6IT3GZG5uY5sELRMezTQMn7hCcdeM6Cep+5qI5N+mTXZ2Zfdr7dYxIOyFf3QQ6Hm4M54oc
5tNta8zdmOdmZrKzDU4s+D6hPF1RQ2meQh7+zW0CmGRAyXic6cqZvW1N9nYcJL4UZoC4wqQipF31
GqBSPXOxnRunyc5uqrQo2w7jlNYvvf3Ss3gz8lc5q8Vy5udPHY7GGmIIQFgjcCRQr9Ttam1SdhsX
6VVrDL8XnE5df4GMru24UrPQfTZxPQvUSrl+x+RPeCrObPEzk/CuFvdhg7hFEneNjjaQhG9CJ+Vf
iTdHpD+z+aalQUsOmjuo78/qW+IGi0SIRaB/vryzzyzRd+DGhw8n1eCWdoCzCcqSVw3EwAbjxUdB
OnXcRWI9/14jatQ+NFJkveEOARLYjtesrapZ+6X8SkcKPai+ehuk9ZsxvDnZ1mDdjFDRM9laDHHk
kxT+LEVkenPo3XOzPNnPXleNkukotwDVeQ1L+KvajGcW6blJnuxipEOJqDtkojoNmAQoR7QOXTal
HV2egXOphSnNVOuDvrV0HW/jvMs+933RRllBPYjBteajnaCESyW828iYBXdGkbFtmWF6LEiFzOyQ
M2m4qc2S1vRBk0J9em3BIfUNhPQcUn/l2oY0EMzp5hQ4zszQVHREkLTR4EPQrW2v9rcm74OIx4M5
M4pnJmkKWXAGlxcawfyPQ7UrM/dnXmmPrccfLk/SuY9Xh+SHbRLANtHthER2PzFvBjzao7YR7sy3
n9no75KgH344UMqOCFwkR/wMgA7rM+6NsCZ4vJkcmplz/odnzvMpiNsYuBmIxm8Bms3jpYun9LKA
bfMG/rHd9zbp58CgE/D6fx5F77//oTtyKEyRybRdE6e9qgE8NTWA14W+EzB8zEZnGaTFJw8mESWq
PX2ehZLTz0E7c6C9RyYnEmXvlOcPzef2UEgzl+1a7/IWii1mnlmhTnuyDOoAmBxi1zaM38vE2Vt2
E5CwMmGP2ToNAEsQZv1c+A5kwnTN/xkD272ArY15x2Faelu2ooSXi95tsZTxlCwLhIt50sERqX/t
bau9ytJU+ykyqmVhCr/1pSbp+AIImBX2bq+vYB3mviQmfE38IZAvTWuStS7KeM4270ys9n7AfOh5
RZ1UEmi1rlEYxhfU9FlUYhsD9VaJ/E4O4/9ydma7keNas34iAhI130qpnOz0PFTVDVFTi6REDZRE
kXr6P7IPzsbu3JU20HeNgtvp1EAurhUR36nn3b873F1aOXtIlQa4FfVOiCkuaUz+ArDwsUn8vyCi
+vbxS3flvbgMKmR0WiGV43pnI7HkQ4/VKIxAE1MN3TfEw3jQh1zs48/6e6H4w2NzCVvJ8NyEqfDa
Hal+SEpzgJaPcH/llRceOc72FHRgh1unxuXsBMp5lhSLRcOikhvSgA8SwY0Zjp8sCVeWs/8JZ8Nc
tu3F0u6qFBq4KphqRMPDKLvQ5tN959rlvVjTZplwPoOMtFNqIqWwjb93Ge1zJJMFD6NdgNObK12O
cDBugKJJEFbnrXvTN0kJ1lG9DZY22tVNgzgw6GneKcV/ZUuc7D6+I9cuwfnf/+tpTufZ6XUJm50c
yVz0oGpiqmVrhPaswScb37UrcF7t/+sjcK4YlBGuwViC9nDXsh4pQYkLxCtoKGYfIg9q2cxz5H9y
V69Nwb2LIqhxvk+ytl92YTV9rWj/NDsDC9MLSvlDbJqdHtr7YAFkpx+3bReWPaJ+VzFvaVL9hVz5
IqAIf/MYPIUBmG4eSGoJFp26mGGVJUuzi4bP+MnXLs1FPcXhWx1bk/oYN3SIAvT3rWwPS89vY+W/
tFj0Pr7J1z7morZicMLGMSKo0PtLAnQviTpJMkFNmU5JMUC/A5KrP9Hy333axZFJ0b4enfToTvaB
Pc0B4XcIuO5vFWDdt0mbIPqGLIn9ZLp5for+d0WBrvSfT1eUuQ7KjZTuLIq7PThbX1PRp5+svxfq
xP+/y/6Pjlg3E+uJJ4Od6bJkzyEK2M8VgUhcDoFfhMSr9jPaD8/DEIudDWh75AQMTeR5k7JhLStp
z7IczXQwpT6+un/efkD/+uf3ndbJtm6cA6CQMD6sbj1K/mIjnlG3FL5svmAs9+8+6GLhCkavrfA2
BJjFybu4e0ZOWxGFsH0ZMLLQW/0bM/nxR/35+YQr/p/fKfJhbM6mKtgtdbsVSVSqLtr6OLmk2XRn
u0/6BNc+5WIdGhXTTcBjumNcorMeWlJ4a9xBXyq/Bnz+sfgT++QVuPZQXqxAAV0jZPeEdBf2Pc9F
5lWIVKLbj6/WtV9+sWhMAs1tPnG6CwYpnppqlTcZFAr/8ipdrBU89ceJKAw3EpHZ7Qqx0gMfM32I
B5Y9Gjskr4Ed2/d/91Uulork7LgioJHvFgbhpyq4/iwN4891OBL//vlIraFOqyjWy46EIPN1Qwkn
FcYeLq8/i3i98jhdxrwh/RCAEb9rdgYJLoD6jN0NyEopRWAm+4UMd/fqZWvmf/LaX6n3wbv85xfi
oe4DJQfoZ1YZ78baJL+YXfRbHIPWy1oI1TugEQuxCHjz8JP60NhAIh0tGjcUJTniXeWn4IIL19R/
1sVLDf8yOrVyNjY7QIfIltXUoTzN5AK3GcI2RBGNWXqCLnl59lLA5EqO48rPSIfrv2spwz/8z8tB
yBj0U0ymXS+iOe+HBFaLZjhjeFsxPH38dF5ZatOLBWMgNIz15M07FbQM4UiiO5DVRQWyQ8gusdy7
m72qefIG8llWUXB+8P+wm6UXCwdQJ1xJLzK7MEVdlMMiPcTIlw51MU/InTYB6W6gIAGuA9yqZIVL
PUDPoh2gHhuI+dKF069JBHEFb63wczCWYdhhcH55SqO6RhU9bFFyjnuGincDc2+9UegUlYzEajcx
Km+HrB/eJmLZ88JXQN16CWgUrVGybT6+qFdezORiW2HhAqlZYtsdn+xRELpFdfxKeHIIp/YTJf9F
7tZ/ns7L9FHhBabuV42nM2qQadyHwnY5GSr2U6KPeE+ykaDMRbbHL4K3CjMD32d5Frig3cMYMJe+
GfUny+mVr3sZ5cC9BlHkEP4fhoX6iLmiyQmxw9O3PjwXB7T+LAry/Nz/6cG52BT6ruoIxPDzzgKe
tk9U1eznEFBYv5WftWGv7DuXWUmNiby2ZojnqavoOwLUki9wyn7WIb32yy92AqvYGED23OyCnm4z
jSdcik824yutP2Sp/3OtGP2KVeMMfbU2Y0cRS1Q2mLGXE1JCkbHNCWDZSm5Rx+1xDD6m/Ttfh8/u
y5X7fyn9bZautTVhfw8e9QnwC34SUVfBsj5k2SlStv6Mb3LlCl5qfxnIGywDBGyHiELvEK1TWHpw
om0/fm2v/fbzv//XIS5rlV6ZrNROePHG738KlDQf/+Zre8lljI4MhbAwI05ojJsd8rdf/aZHNLxO
i1GBb04ZBZrFdLlXIxKBfOaOuvaFLl6YNUEK7LSi9MAofiO03MA19sk3unbPL0oonD7JAiXWdAjA
nSinOCWbyI1qy5PA3vdBU32ytlypQC6VkEGlOmMJarMWRL/dEA3Yi4KmewoR9FeGJgZIsaP6+ePb
dOXDLlWRkPou6RC5+dBFi4a84KzQcjOkYNlGQbWSO4iTPrl+V9ayS7ltpajXZVSOB457BOxVZebH
ZF69txQWqNePv86V23+puEWHKxqQymgOTcP7FwPAUeFMrD8ZZvzd1P/DcnwZrDC4TMkQqLjDkM2g
CjcIMTUz+epABdqCM0y28dBUW4QvwK9vQ/8UCQZjZ4d3K0T76wDvVPNoYjGUJrDTJmu8GFRWn5ct
onL2TuLo9/FluHapLx7VaJLdONtmPiBmD/hZ267vLFhhNIu0+yxh4crrcCl6NHGLWBOJJ8dk1T5Z
BAcKJ1iL2YzblJp/ZzxAoM0/Fyi5troHPSs4kHYC+sabE/Icon26WwbguD++Wn9PUf50Wy9WwXnJ
eOo07w4wcyBlGHapsgtIe6RKy1tVt/WXjPvtmtdTn72HTcjuG4MxKKnatRx6tKAwwW+SopLROt5Y
VGvlyqKlKUL4bfcybr1/J6kBf+biavQd+koxrnmMWuuICeppEmC5TS6xnzw5V4rjS63pQmuKuNAR
64FPqMvtGHp3U6/rR+5WC7R40MHFm7lCcYrorI+v/59HaPCh/fNbQVGDrJt2ng/St+Ql0SHiNXgg
NawCCrgw6dNvkW/CtvDrxb9Lyez+Zdclujh9wWk8WFvx+ZCQpXNFEEp9kyLUBvhDV+O9RF0evqT9
uRFTS6geyo+/8LVK9lK4mrHUBNUAvvOCXqTLgvpmVo7EAPRVyETWI1AmsRb6hhmpN5DnIts16Ppd
07ZdnQNy99lY8domfcmoaOp+iUaOPS2FVOUmHmUCAiVQhjKPRdIU3LVqUzdsLloq+wooERXpHOZm
7zMB8rVWXHTx7k3j1FOHsM7Dwmb6nrIR0HAQ8lyX+0Q7BP/F402mw/BXWuFsXgCBYN9iM/tNKbPO
3zC5mL3no6MFK8+IFvcnz+SVffFSNYtQM7iEMGg6IOhbvrNxgZc3GsJCdMbbhExowA0yvfv4ebj2
AtB/vgAe0Ea9AKvjIGsSwohMgwJIufEYiepswknWA1IO6207QLrF/eozttTfQq0/rHuXslo5j142
mxi/fgEJux/H6aTGTD2DEhcUVTJEpuhinCNVb5J9IOZ0C3pk+i2qXXs79hiwMOmzja689ug5Hj81
wqgSWDD1tVpaH6pC2xzVxAgwJ9QmpejG5s0Kbt8cy+hbb5ESBHxB1N23BN5guyZdGUnFdmjO1ic3
Ve2Yr5oxKEPipUDOcQdKZTscg2WOTrJh2SdF8LWTxCUyZlmmEWAcGR1qiIyTPEzX6SdypJVXIHMy
fVVMOqAPu/TVxmM/5zIa04c26rKjYqifPnni/hY2/eFuXOphM1x64E3m8JBmiiEXAeF6OOsvdWoK
BANWv1B9inoT92xSG7dUch9kvS2VCmHFG3oPsE9tRFZYPve/OyHSt1XFw5zPg5XgjUo0GgDlo82J
qYh+XUia3tVMNM/JhDUFHuFmx0XQxshqtup7CpbQuOnIzO9bO9c/6qlRj7NJw9uV158m5l3bbC5O
hx3hzAuNQealAdWBVcN0UB4Fu1GTFTn1IQ5x36J4kWXvAy6+iJn+DoNanOJlnZ7plECuNQVRusta
Qwu0NxH0iyRLjBJ7z/s6+zgBfPx+Xil1LuXbTNGGddjFD17nP0pk6Xu02fZBuJlGRIN+/BnXastL
JXcrk0BITMIPaUcasxsVPAaFpsIeezmDgxF7C3kkXhS81YoIgVKu8l7TbPBe0YdIfyyGmz1C/9GY
Tqcwk4XuKWK/iTe6Ejru6d2QStU5Olvu5eO/+CIE5z/9mEsddGsSRGgjPepApk7sMS5HiAcjRD0l
DoTSKXORyNuQkvdlXsM9ZsHBU9QP9WGtUv8RLoruGCQTInJlkB6aZYhkoQJlAdgOpNjNodd9pY7W
j2yVSbwJ4tmV/gCbColXOALDRUzisCTc/subfLERMXJej8ZlxZ8X2J9J4NofQhPvOXEI40eX0H62
5V0pzsOLIs5G7TQswJkfgmAlD8h2978O2ci+oAs/kE+epmufcbGjtCQScdwayA6TONu1q5dtHII4
8llCsfnx7b/yEZfq39Gw0TogBPcdgqD3iH/x79pEqUPSieqTffHaR5zfx//qTlRrwuMecZZ7Wrtp
i/SJYWv4qndwvn8GuLz2Eed//6+PQFXXTLzT3r6rZ7vLRmFKdAyzra7UZ+5A//9x4v+0tF+cx9Jz
vN6cxHyfVQOyUBCaOr8j1saVyaLZa5Sq+s73dOidkyPmp4GnscpFJfTPTnbrsx5Gss+AelVnA3vg
5+eu2q4e2nNof88p1oIs0rfNwgndzDVigrb+ShqwAMDK2kLjj/rRSYK8/kXjgAIv3kTymZr5L1BN
XFyEbYA8ZQjA5EM0tt7vPtH+wTCJDDzSdRWoBWNI6rxfjf3W2Y4+066t35DQEKeQVtoM+t9xXQ5h
O9sSOzUkHchueGIq9B4BXJtvVzKkhexr/pdIp66cfIswEJ1U5H5GIYc1fGTDGWYUIJyGTqpGlpR3
Js9IH6PJyPNehh5U9rxdZ9iB/dS89r1mJ5LI4GVMo/XWzULf97Vn0P1Nw6YpxBqQsGCDNjd9Eg8H
RTU/4Y+YgWwBlxxSaI8ewEfBj3aY+n9BSFfQFp1VCBKK0CzMbT30Sd7EzuxlA1fqqa2QiO+LMfi9
OoNtx+PTfIpXsNqt3wXvYxJW+2oA5iJv5kz7pUaN/JMo6d+0aL9/yXTVvyeu7R6DKQh2WdyPSTFr
G91GoSOI8hv9b9TQpYzCINwxVYEqVg+B3tggAGUpSOQjw4D4L0QmYOzVpMew6qrfNeqkNYcCMXng
bppepyhwb54L3xgLqgOpIw1/e1LXP3sKF4wIMvdEpyW4TRRA9/lQJcvBT5EdZNG6/tZhfQATUPfs
ZXFxVBW01eFz1qj0IRuQXJavSJ3ABcYs96jHJTwMVRY0+CnPofS29XhqnOsO2IGCewbq21bVCBgr
eeQDPq5iH5no2KXVmk+kb7Yrq8Ijoy4pWQhR/z5dvBX8CjZ9xfWX7xPSy5DDSaEByEN0M9oSsvnx
DSeE6Tt3I5NIsuqDtEArxiHBmkwRMnR4kLRb13uYiEhUrZtlylK+l1UY3QaBhjJznj32Gi8dkoiY
L9iJBk39qAKJEi6OHB8L4qZx3tDQxkhual3Ai1DQWJRdo/RxAj8UsHqTTid0rVLY6CjAfTiouHSD
5yl9S8d0xR+NwjgCS8P1+0qMPSgP0rIbMTLxNanj6LAOC9PIm2zO0CqzyFwjAhhYoYk9G9vFZ7lI
dTP4ENTxIaoPVLbBtEHG1xQWCMtM5/3M2aJyeGiauyRGtSjZ3H+PzAq1B8pRshWt0Oc7ErhfNO7J
G9SRPWzD8XkwZPWGTx39pSeoHxBoFtTIkx1U8ApSyPhdYSJVbXxS9Y+wGsufSGNjN3jsEDEVnw8h
yHJKTsbBS6LXvtnrMXEFVub0J5So4fdeiBlQc7WuOw0AxD7yrSGFqcf0XqEX9TL5Yn0LBfIdkAE6
frEZJg3Yasc3urYT34wLdHZ5axEWDRmCbHneaNn0uUDG1MYkWbgnoCzRcj7n7+dd0/IfypuHrfOj
YTupyl82TY2UdbxMdH2nC59/z9kKYnJkwDPJRziq/iIy5YcRPMqyTUT3Bf2rcSxa56mjWkPzo0sG
9x7hFXkXHiP3yACdT4SH2TviQ+zvFP6JrTazFxerq/y7JE0TqOjcisp07qvfc0UnpCVA7vxttF0K
acBUh2ViWfbaJs2418JTD9k8NTek6dL31QjA3bs4egZ3RQ6gJ8zZc2qyiOZZR6dvbZjO24nbBU2p
1jtniiAaLbUyOT/pFdH4KdbgekeZuOm8GsQ92EvgOae0MiBjec7eZAqNGvjS1jF3sKPXOQxlNcKf
0/41UqODRKjCMlrr5lVakegNdZN4Y+m6pEXPGIDGxCHcbgn4UFCanWnmA2nOGcAY7yMQfx5JnvTN
aLc8TNskXwblBaCOeqNGhG6ISCszqO59ZJWp9s0cIMYK8uz4VWeW7ldwhn8DtTyVEa6VzEcoaUHq
c934ENeqfqcoLX8C8DyzIm2xFvQNX76OXZb95CswbMCBMfvKkatxGt3Y/Vq7iD5RMbenrFmwGIz+
rNFlTaW+Y70St3SJI6SzDMGSbPx0UctGR5n5rhqLrgYLEPsM+8Q6A+XTWtzVCbcS5J5axScam3Ur
Os6OEBm3P5K5jgvfaz00iqbKQQUyYUfesDMeraX4K3Pl6/5pYLMu05ZMz0iZ7cD9bEYAp+LMrkW2
dsFDHYYrUHYivG9RNB2afoQis8apTeSNcT18i5F6hNDI+46IB4RC1g3Iz2ud3mNvXu/SdICuslL+
Q4szNQLDPHWolWu3MbwBt7EvvcPaDVMZt3WzTTHkvbEhofeyNfWdNp6/51OPPhP2ZVXM3UK+NANk
df7iQBL0h8TsfAq5bQFZX9jlSi71bQ2NlMz7lHZbMXdqg+lHW4p4xMMIVF6xkFAjSzaKj01GsavE
qn/NYiS8bceYTjiRJJAxzehudfeMg/iXx5pVLB88E7/2xkxsI+MaK2KMIKav4Fo4yBrSev1GRcq6
POIWSuN1knoAxEOzwmZM3vcCDbMGod1lX/WqKnq/D760ad/edYwgyhvVittEQxKFRQeC01BIj/An
hXPFPW6W+B5MFViRcTMBf2U8EOZS2oLcJnn6RUUZ1vCuSce7tDOQz84MYVhgvun4SUxZVXqrvz6O
nGK8HfQCBRKNBl0YL2SvVYo45QXyMMzlo1T8rrB7vSISvS19RzRet358MsMiHiSCiI8uPlN6/Wp0
9zPmS2/aqawg1UhurPJcaXqWfB8zLP85Qqv83YA3cOuhH5fHSAfOaZOCORfBD6tZiC/g/GprB8Qp
YAcYCrL2XtFzVG5AKoOJHETLdkbON0J2mux9rpfwWXfp+JxR5LomyFP90vZRvfVGgL5j4KDLtNbf
/XSOvi2OkjTnTT9sYKcJGS4l957i0PG7yoVDMc6Vv69ir0ZqXkZRogxNOHcbaVyU4/Oz+zXyyYOO
6VDtkN8W2VyEVqFsjXFnDmE80Xs8Owpw2i6Y11vkFJtXEctpfnFGY6QLQsQKipdW8muHSOtvIDrF
L6SPOAXEeKrCHLtr2BU08tDpiBwe5g1CZ/wEWYizPQjawvBuMqtgblkm/b1LQtI/JzYRYPVo9VPB
DoLQpI6JrsBuCqW0ark9i919LOPGGeSMVt40FhjwduEr6Veb7g2SvgMEBWIOIMQwl2M0zWXqs/C5
40icVNzMJu+zxTvVadZuTZpBsJ/pHlEzKwIbbWkdpByZcvzdoFzeMmrISa8keUwwPS6crmU5poMt
J2St7r2mAsdaxAEYdkmV5D7+qr1Q6EtXpo0O0k62MJAlfZciRQxk26qnzonlVWMF3iXjSE9BMCRp
OXth/aUJRHtvEjG8Md2v72ek4cFWfn2MEi0OTVd3RSBb/9j7wkcbFnvLMbSD+T4MQfNYyeRtmDP+
jiVSHYD6JpgKYFPqoq79NiMZ+64dFrfFts1ehqnyjt4kuptljOu9t3ryEYn7K0WVlGZ7Nht6CDWt
XilOEa8+NjqsFy7ABdXNltsZIxQX+QNSysHrqnCBSjcP4EMCGIWnJ0TGwGMVCmSC1kBWPiGXVOMY
M/EVyDMs47/djBVB2qr7vczSsdy6OerKYPb9DQZNy83sNXVZD9RCt6x0PwPKg3j8gqd6QnuvZzhs
aBGV3ZT1j05PaZrTiAxH7bV8TzyPo9uBDREyrFaI40ooPbqQz3fDsHZ7aU0UQjVl2yDXKZQ/q2ns
i8lSeT/2gt0oDJ0q+DL99KmzC16CyPQbJEysryuP6i+EW++l6f0MiqF+aosz1u9pErBPMG8Objui
h+NMfFNiiwJ9th/DY0oWGMOUZHR33hoO2aKnxzjCsBFbqfxVjRp7HF9IMQlEsRoSoC8AYPK9ta6u
0R9M1AkwVrJzPbNlYxj2S6wO022vpsxiEpD1d5Ftmq1g4Qqj/qxhi54giuVT2t9rtkgvR3s0vkFm
4CKLrOvJaSQ+f4qnILxB6Ph627AquokaTu+Ri9RsMqyhnU7NIYXP/VlEom3yhIvK5rAFLg/Vajzw
jGeonpAsCQBswvvffAn9zdo7+Yuovn7Hjt1XsJxmcP/7YbCnC44gC63SYyor+zYhany/ZJTfSLXI
JzvPUO228LRAzTfWS1147QQEhhhJckKYQL/hnLVfF0HSPcEMArWycAibGGPbb2LZ9l6+SEP8fK1o
9i2wJD5VydojeMCOIGzYc2t4GTovj8czZNEw8WJ1MGznSAdvOibNDsd/V2LCse7J0A6gu4UKtSzv
YR/DAyq2/aTgTlsxGrrH5mpuh5pkP4YKnPKMVys5ZtyzGuw4yX/xhJsAEephdUwaW99KZMQdUjuL
n1kiyI+skq5sYdcpQrS2zRH1FRDRKK6909LX9AA6YbZPzqoc+NvZc0p59zqgsMPOkgzdcXI9BPRk
NGUwAuaB/UvsQzwt37DS+78s6YNfUuKMvZo6LGjoVwkC7zq2DWH7eQnrpb1nHceYDjxB3xawlCFc
diJJia5CfcCn6hPViXfEw5AWZ9FaXqWYv6UU0iY8U9PBwtxYomOx3qZVOiCubQ072EeazL4OPqkf
htTojajj4cQHAnfqpLIt1JH+ccbJ8iapYryLY5h9S6id+k0TKwHaycB7UKslOi35OPotkomx0Vc4
QPt6GyAX/04vlFeYXvfdralXqC1UpfAOad/kprXI00e1/cTrddr2saoe2NiuNw3qxpOe0+V28HC8
W8JMfBFr44quDuA1CKgsImT27DTnftGQCJn+HKNMPjC37cZ+3VH08ncBrHECzX6HR7NF4uJBA5HU
YtpV1WFee3TkuzTJGpcvZJE7r47JwQwV/63iBWdQGLGOlQRTXfrCPqksbGF47ExZMZdBfrOk+7gW
9uSSBchyRMCJXTuY7GYeOYeDK07wP1rNbxAugRNvDEiM61j0QGbhKDpOKzqyLm3uWsgaHquJ+ceB
BFCn1FacGBjOAMBJ/StSEajnoQHAKXPxBGtcoOO3elbT19D36Y9Fy3G7iKy9weoN8W7oL/2Uc2PR
Ske81SoKjSX1p3IjJEhBNMib2tkI3n8xHOoQu6YNRvq1ic9u/QqtzeQhbQhuHEhk7rdxo7nzZ9Ee
MouuD6pEsL1yJD6mT16NmnVsbdbu4cVeN0IqA+pikoLYXVe2rMNs3eJMuRwjtiZHDJ9JyZTLjmGi
lq/9SqpHVDvTdpUZ2UxLE57WSfMv6AqHvNB+BqASi2rssRzjoYjBtza24reuJ+qKMIiQKZypZoYs
Qoc3kN5372Fg2n0wNfOp8hV94RYqtryTES1bECIf/CVuXSm0pnetv2DTTCi5NchZ3wEsC1Ijqq4F
bRqgDKF6X+/R3/U3iB20rwLa0KxwqcpunYf3GItvWNawi0I10ZMEVpiuvu/IWs2lgEkJkzcEwoJf
bNECzZXquj633mQw/6WNKJZkbX+oPujesQZ69ws6aIdxbtOHCBXEV+kj41hn4/qYZsYvQ8mSZ+BE
yIKk7TQoUBrEr1kHCgL6AXF90w31gjm2gGZm6qIWXUYd3A2q98oaCcGP2GGip1FSJHigznHvGBn4
M5LVxVzUXicBOOgqfzvXk79bAhXsa2IRqK899ShmERSpAK9Fpq2+aWyLKHgskqBrOSwia+M/EaWa
pzrqxK+qVeHNMIj1Zz0bnIkju0bPi6xZkQ3GlawFxJ0Pbv2JapLnxgIXmEE3WoZot26EB5RGEncp
ZFEjzN54ho+GN9C5hpYWC9ySZTtQvfX0CGyZm4L1rk7b6o1gHeSFmzu5E4E1W6L1fA/Hkn2Af38t
tbTdkqdDj7qrRj845iYtiedPeIOHWezqBLSOrFbNnSZxhUU+rZ8skuxkXsWhfJtSa24Mn/xnxPOe
uR4sdqjJUvEilFruoC8a0ZsyiFdtQ5yfMYVFK6it1pLbWqV72aE5B+5OU79kFZl/UsgWb9la9Xzj
LXhiTy6rGapOtSTF1AdoFS51ON8PDFV3obBv4P1NgAP3eQ07H0hHZ7mYuklkNqc3BCjtcNN3od9C
WIHFzOi0eQhmit8V+fErwH5iP2GUP+eaj2ex8rRsA9aSvfKmZT8uBPrrGf28W4m2JymWLrNvS+1l
zabpILr1dRLdocfLnlES+U8NnRrIqkbUQJhp+2UlKsga23oU6FzHov6GRiPH86rBgQUYV2Y7D6A5
b8M91vho/SxD0UMdtUPzz5AbRAVmSdk2cfLDeh2/CzJSHeisg8d46V12PxHibXwDzfVLYGJyBkcL
TxYioMF0u5pkRY/PD2hcPZspqL8LsdodTtA4dFMLs9Nptl46obk3Nu8+iUOLbGzRVa8ws8f9xtQk
Qje3ZuYUn4/dOiTnyCi8mgyt84ILOCynDP5giznATW+a8yk9iqK8oeFyAtuFF1MyxlHpVR4zt7HH
nNpXGpsnjjAZTVh1CBkxDQFBEdI0LyLoDS0QdZR1PaQS3Aa/Og1gsbdPfiC6Vzagr7FJNM/ajXQB
cwXvJHqMGVIJfyk5zt6m5dppXCC0FY6DdXDlBo44JH8rDNLg/1g4pIQ8dqSoucL0LsjWReSgKbBX
9P3EUgwJKvJd7Nl2OWJGUnV5tSyKfOsUqF2aOrXFVmx+pb4Ik6+tDKazibQnCl5kEcldEGtgFAbf
9OvBmMV/FqjEvC3SK+oF3pCuWdHT0NiPNZ/DjVg1vV+rMUYKfYcoSHTCDH2yUR1/pxEqg9xETtwj
0R43fnUZgknb9p4LIbd6xEM7qq59kxw41ABNTkB0Z3cE4BZnG0vFNkXIZFCYhKBnbsMxQh9ASouM
+4Z2exUSViaoxQovjRscELuZqjxb63o76rV6knSUIBLiQTuq8xzNxlijdO+a7exHa7XBcH66GxI+
xns0U6qCo2+tSxWa4f+YO68lSZk0TV8RbWhxCoSOlJWyTrCsqizHAUfjiKufJ3pn12x6Z3Zszva4
s/rPjAD373vl5xCs4zdA67C3h8wljxVoUQsYH5hxCusHwy4vpW0Xa+yLdcMT6m1pPwlKkCsfyOy+
ksvyt3OX6CgmMZu8pLW83xqmIGluSAQGW+Q0fNhkNJMyc9DF5v7M56I4TvMqf9Z5iRjSQddxV2Tt
9BNdT/ng8Ho+52ExAPyF3fdWDoRLTnLb20sh90i8jE8OwTZPCKOdd7M2y3PehzPrGLTMT7fA37PN
Y/ttbwTZgB+fLVzfdEKAkjl+YV/dzli/HRAeL3H6pX2l0yvf627JD2MxyefeBcANRB2eQW/0b26D
GXzU6TlX+JLKszb87kvTG3gp/VFU8az8xo7d3Jo/kIG41LDbBFXcpJR5wtEAjDfhyfhu2QE32yNt
aojposhJGgFnstoLsEJ07u1wUnt01eaPsZ44rKi10qmXyUEAVlAtNW9Zu7PyIgAb9rfnAeb7uqJo
/O1lgeCXVGg2Zm3Qut1JezjX4+LsB7tvgWIyyLPamC45G+hfm7FrB8R7uwpvFbejCMMpccOq+W3o
3v7yiyY/t0ZTfxHvXv7GezccO72glsoyyqumarDD/4an/a/0Ef+i4xBd2/hNZNR4ppitdds9UVNy
7JmskrnK3//ffLPl/TMV6z+hUf81LQuR3qgyssgPBBx3IGv+9qAoFWziRlrrPs8698Q02LxO21od
Bebbc2QV61n6jL1tUQlmg0EOiTUD8aNOmGLbp5DH+rGIer9k1T6bf5cbyg7ay207R7aEX15X0UWx
Gg7ldBiaOwLxjxwWu20hLLOy00jqBHHMLiCT267aJ0w+x74f7sIsfPP5GaA2dLHivBptHTMQnAvh
lYkmSsGKHmlI2Tkt5/aYf/sOQzHlYuB5LVjdTQVYE5iy7Nt2SeSy3dCYQ5DXd6xLsTGBa7AV+ZmO
CyuiTc0+iQykr/A+cwa5wKsIZhpe/ahlWw7+qMm81iUoWIsYy+Qwgu9JDLeIl8zYu6v5XfivRiNu
qtdzsFook/WxugUie2SCVGrnjc/VBtNmDtYYF2MTj11zsbftJZznPQ01D4To7zP3XGW/lGM9Rt78
6Q7t76V50PiMzJoGlupxrv662R8JNAvYuzB2cHRYIAUWdJgzp+7QJwKTm126x170VxFM37Uh6MVo
k40Xy8uOPu3otncYbfCx6GUAtM/CLlXlUyk/DJ0llnqoxuKlbNzDsEF32C9OtsWiJ+4SdGe1PmWw
8SAMeOH9fdfVJ0fil5K1n+aBdyLnEIZEx+FWpqL6nusuXeEHTfFEUNS+Q0zTNtw3E4o3P0zCXu0W
lhDXPs9Vebr5EY1p+eVY5qExh1PmLKci7K8ApXEvzvbwQdvzzq/Kg01TlKJlcI5+TfWfzBzTrt6e
O2A7cKEkJ8Fk+IaoAKe4jLY8t/NDFhEGOqkeEh9KyLws45tvq4sHaGlvPyu7fHTYBOefYD88k1xU
dIG50kiVOKxIgXAMoRP2CSXyTo61jICvnDAbBTDByAs6PfVVnXbZN7BEMmbeVXmNPozOfPJ5ZH2T
B0X4xzArJPjYizs916B4Gb48nFf8J9rYzOHmoumoAiqr7PGJ6qqHPmquXZglRt/6ccO4DS5X7D2z
SfXQnQA1Gv7HxdUAsvljFP5lXom9GeTKNlLqhXiowYIiN3HZ2I2eaAQpU6MYY0WvSofhXUjOxPAA
Z5bHfrSeNy/7JDwc+G/gHwx2rMPvHg+dDjd8QOb0QiVpPBQiFf2tvcoDUzL+bG24x0u322AoZjib
wGMTQAnSg9yVNkLA1isuFrTb1oG4ZvkhZ+NhOnrMp2jvbXUi8peRZhbW1fpauwRLNc03SRCxQalg
ED6Y7VNTPo5hTTrCCnOzpdO8MXO1lyWckFb7d1lFo1p+amA+sxEGTdR4mD7Hxb3WzbYvnelYjZI7
EOqqXQ6deu+d/mHZtk9rvlLwRDLKnbk++t39WJbJUuqkHz/qqPrKjPoyGminnegc2MW56FGCaeSb
m7frGuQJdpAil02UI85UZ/2Cbt79U1rQ3wferyoqdoZH1rv+lTN4NYazl6V1cArFy6peAmpz7YkW
AoMgnzJPZ6gyQ7s7mqF+bzWaLwWeYxJDUKmYYN54dF7bTCRmy8vj/fLln8X+zO0xRm+AmpF/3GUe
IJDcb+VCxtiSPXlGIJJl7faZ7yTAUXsdfWqtmZmKdy1AyYmGX/h7Q8D5DBw44jmN/CMszBFlXlqa
3dFrPpgVL4sID576rGzE41b/PW3q6K/yPIeEk2TKSsYwA+v66LrpUDE1jM1FLA/mpl/67q7uDbCh
O2POfmr2HTPnnvHsc03FT9vUd6ZtJrZyEtfllFuLBFllXM95WsFFlT7KZbZBh0gMOQ4PxmpSrnYf
Qena7ueigMsrDhv3++ZOMvFFGc2fpXqEmk6toH4T5YcrrIThP45CD/v8mmYwiznPwyrbiz9O59x0
9jqgxLBW8eJVuzX/Dns+hvCrKeq3trLvlqCPWzFf146vBK35uc3rpJqmXVlNvJJ27PSUiLnzoeOo
qJ3qgWHty6J/yc55ulknuSSWOwONDPVjF38uTxmxCE4ZbEll20lO8xoDzFG0RZJH2c+1eFGDn5i0
lwNVUgAGZuwRqhGM3zgmTsT2J1pPh6gaYPnw2cpotw1LXDjv5ixOudMgfm8etUm+mRiw1lwmnvww
oy/AuiKFzA+0OSedYx+q7sueYG6Lfb6WSVey04SIYrD60XrFAXcnFP/pUv4uc2AB88VuPVPFVLuw
BSP+6d8lTAwwp1nPFyt0wMpmr0A80aOQvQQErYYx9X3Zfesq+x7REqiwNvkITe15pJrk6ttkUv0B
ZaHSzK7bZzAKsa96/gIIiQIHzLYMF0zc03UxBg+Mts3mZ5WL4m7KV+tUGlSzcvvL/lziom7SebDz
s4QzVfEaiEon7irFZeu9nvly0NEZANLaLVMYQGuU7MzWgN2DHDX3byGL6FSNtuLNJKHCi81Cwt53
dMKeItN7E2MQXvt8Gx4A9ZEJe1XQgDjVX5M0jkVnXv1FnXphVJfeITAmGZBXP66NGmNSqMwD/N20
E2Tb7+h7MmMCE4GEltc1ym/XJwBjK/pTVzm/NJ70C2W0ksJ4TqZGIjyCmCVS4q8ZUXEFZxtYzXEL
hkszWGwccthrtGWvhTCv2lO7HtkE4b/+lVikebfV8kNkFcg/KP14Z8KVj+QI3PfL/IDtpN0tHraU
Yit+LLdQS3oirnY57Ut7Ki5NoPvE6+wwtpBnoZsgkr2AVSYhGB0PRVlmNT6VUYiwqEHmQ93Pq7eG
floW83wpQ/+uikAMaosDror065zn77KPTADz2kg6MaUq9LOYKDbeLlk+b61+t2zrJKvxxxS6V3DH
k9MExp6Y6g8Z3twyTcDt6ZfJbSeh8h3thLA7zEN0tVlFPyX8dvwftsXzbA9pOY7HxnIfqT6+78ro
KB0jbSfzXXe1TNj1zhYBjIkVrpdoW99ri2wjCWM9Bjo65Tlq1bA70aWi6Oiwdl3I3AI45pTFXubj
JRy8Sw2cG1Z9fekG89aduP6U47Kk1PCc8xG5VV5k56EuzaMh7Jj4nNdsi0RSed4fijoyWoTHiHOq
Ha241g1xstpcPAbbvtgHW+P+bmBMQORGeczBaGUsI5GXu4J1i+txDAs/tqOWucLINmg3XTg0H3rT
JNWeBDq7fp6GKlCJEbroVAeLuFejcdq96c+syU5OP2LkiPq92mBSafnTq3+YVlzG/Gu3+A4wyVSA
v029ryLDejLD1blAoNG46LR93zF3E4oUT4xXv4LMKQmkb4qOVrYNunzatO+kTmWE+6JU5jVsKxbF
CGIMvbkzQhAhYu6H0H4eR9Iqte1FCRInak4bVTr7IAvn9si6PX9Z9s0wpIuVhjvVz35qh9D2fllu
r0QT+lVizHPUJ8W2RYehhw6MQ3Mw5R7gsjxDY/nJ7MiRZT3zya+SVhlwzIq+v9BgU7U7SKGevBY+
Nf0bqqWAGjBcEgdXJBP7Ktys3Qg8csU3anKLemOfdCrv8KtYcMWxp9m9STKWmp/1gazKWcEiLvld
MVXyGObT9DwbA59jMPutf3bRpzDRROSA31oYy47jsgI8j1xm1DaiPxhsbOB6L7usOcFntc15cuxy
POmF2oLEWaE6OKrzFumIWLb6EBRDPe6Q/n8HldlQ60gCWBqtLO/71maHI57xJjPaBF4QCgGJAD6u
OlvytC48eiRNPAzs3TYPl1I0yym8K8mMfKCP0XWgkdVE5llxWGIGh0/sjDdRt/Y92szuSY+u9TVO
HTmgq0Ee+GCZ6tnznK07KxVV1Ge6Lh95hSPq0c+s8ejyPB+oPYW3FIFkZkGufdaBuxF0bE3RJSdk
7eh4ffGKSyx8QFo47IRal+eWL2KJW9ddnghenozEV1nz0DR+9OBNuXUYfdPctdE0HEPqxln6Vufe
HYLurh+GKq2XRf+QvZUns7uZT7NgcUlMbvI9qFB/WMXan4kgkxfl/xM17ypjH4a9/z0XFkX3tRPc
U5+nfi2g37uGoAT+JhsI1r6Nk452+/wQtXl4oIsa/VNtj8M+INLooGBoOfXlep95bn9BUjmiKaJh
sDeDiIRZDzaPawA9PLN/4HUY9aKgbK9z4aKkuak0i1NY3PRcdW3RJ9uV+tzkXf1jKnV2FfUs9oXy
q8sgxfyC+i7bo0RE9WqWJW/6bNZ/mW+qdFLDr7Wa2pga1cclbHLGerxfnjFNl9V3zn0tOSjGJ8EK
QncqAHwFKplaa0AoUyv/Wmt7V3pb/rPw5q8NHJNOSZKN8j57tu2pY43tPsltFQm8k9jP/vhqInBK
wrIaoCWidj/qKOMrGgHoNlTZJj/HCd2/o3a4ZS/UbwYFdcchmzzConzmE9M6NYPvHCbkKkcbNisN
OxsNLJU8UGTLJcsQsnWhKe6aQOZJ0W3Oga7U7y7jVCp81BTQffy5RYNnONJEQst532VKPZTSktdw
zG6Zry28fWRHaCWbNVXGuqRaTEZq9UziY7v+mJGB/4kCFb4aGEPSZXXDe17CNZXGECZlXYhkpGX1
x9KG8hTVrIbNNobJJoIQLtLxd4FZZM8ZAaoXd0DeUMx8Kk5VV4yi/nsz9SZB6zXyH5RAn5mwjZsy
Y9s77SD3dk3LHYTzsSSpNEEU66Yhk/bksngimwhjU3pbHGBIToLWqF80XPvdWKz2gYaKmiE+y1HD
wFTjIbuh0ZBSkLrZFX5Qnu12mJ9lYxA9KUIBNqJQJwzCA5aZt++1xUeGn+R9rBzwtroYfjSkkiH7
Vttha6oZ9+RgcNjTPoUgQt0ZI3IwNZt6p4DBT3PYv6hW8LUU+XOh5JaOpZK7dpQLEX1y+unmevxA
2BhQMtI9FLfzA9lcmxC/plM/DzBoVe0HkvsADRJVc13eibts6/1DVdYR8Zh8yKxhzr0zt8Wd2WOp
H2vH2wlWpAezj/LrWC7O1QF4TQn/QcPET8eb5wLO5y1YeG8pA452gJfz53dgfpV0tV4Sqna51Ymo
jzt7RkDdsenXQv2tlPkyOdPTYnljQuLWo5ym36aWzo65/on+MJ9Uy3zDTFirnZO78jU3I5J2kJDG
fuG8VmFQ/3CpDdkNVqDTZqqexp5bVNmOOnhg24chGl5KjsQEhB+IZebA5jvvdmurzv04hacZYgUG
X3/NckNv42a8usS4xWXe/zK7aXvYLPcYoVQ/zMpu3qwy63bDsFlEtSBQnLX4lv4Ec9Tk/cM6Wuaz
Lpo6QW/EY2mFJ0m4JYqwPNuZOAlI9c0LbAPe2+hDrMLJNcd6tKiPWjr3GFhty7w/v/Xkp0DAFIya
UGFxobcLQOz9IqOQW8yfjnqKuHwzI7qvRC8ott5Qp7XGRUZzlbY2rU5Z8y1CvodQaXVFmY4ZJeq6
I/089t5trPBQ10V46Y3bxR1CDsDruLElxgfmMGSe3XUpOEscg/MOpPgP0pP+kV/+sQnGu9oaVHnU
XcPQVfj0cQdDrR4Afexy15bLJmh4X560iyKKzat9crxt/sMyYfOAUP5ME62Y9JcgFxydQC6HUwDO
sOsQ9FC97IfEzatAPZkNsm2nXo3voYOLk07lPm9SZem2CAP7Qt7u2EPnW4T1fIr6JkodlTMRR64V
20geET1Z+ePizf5F8F786MxtfWVFrLGB6ImATzQ11h+/pZuWkWBA+irLx7z5Lj2nOyrN2liOcjss
kNRc4JabrKv9sdgIgqzcZHeOGJ4uqq7QInidGb0t3A0vBkPcq0ud9b6wZly4wohi2VXz04qSfm8X
ucigz7vh74g39VZUjy1sXZqS+tliVpe5H9iuopomezKTiuLTFRrF39BCJ3A2cJvkjhlnGr9hj+oX
5K7B19Rn1nPeKvU6Dl3wPA40R1uL7Z/6geLvpTbsS577XupEE6fRDE1OliQ48BvTV0Q6RH/TrgK4
rT+x5uFn3qIlwNCy+sA3ls6oOVlYAeqyIAtKDuxz8Va7/Z274go4NnryOD285mhtmZOYi2veUcnq
P1mCr24X1Sg7aIQcj1DFXZxbfOa3bWw62IjTzy1MFERvwVOIFL+4tIYVvCKhIfRSmhLc0MzG7oPW
Z/cPBJM/Jbmii4XpBvjLKEW5y7rIvBqEOrwql84aLZvsC27Kr/fTjFbgYCoJptflC7eW24bqzUIE
iZggbJmheY0hhOmlmfwkqOkZ2VH1gslia1FnPFEqKPu7BmcQzDXtxNgVKzHHMgdKRAVDomKrjeKA
i5iusDnc0KWtXusfRxRriV3IIKZuPkBkYPJhJ0YdZPe6Cyq4IS3/+AVrRxyKprgo7YrfUsP2+kXZ
fJY13t6bLoDUW8OAWjVnqc9cO1hhvOZmqHScskskBQ2ptqkbACxYfWtXksVVx0NgNLzlg3SCBzJg
xNu61cVpXOX4e8wr6xV9kvdn0U6QGje6OBOi2Yu8mx/5cLsfVWFz7VWRw5ZRqiJFmbzGI7Wwt2KO
LTsII3DSPKzoJKt8/x7rt/3iG2711numvxuJ2rgiiXDe1VhnH77vOd86UOggi9Kp2sTZwm2K1SD9
q280EV3gXhj+thFyoxQLysd6c8bEo0hvJ8vs6hX19mtG2HBxMH9ftyyQqefN/U5LydneRTcCcByq
37Wcqk8vCkN+AzFv015g42TSngzRP46Fa6qkCEZjZdQrC+I4CuQbehG/ZKBk2hm13PtBYF+XqJt3
JqXzXOf6rwS14AKhvDbWEL/veHZB2TiXn8OVQ0Z72wllXJ6OnuqSaFl6oL/ivclWHqHsfaaloyHB
/0i2oHjO/WDCyLGkipV8Z2Boi0VVmTHfZUpYgSYNnDTY0Az4D+jw6nfTYz2VF6P121g3M97yst/D
Xco61TNXTcNykkLtRruRfIZLsZmg/GX3Wk/ZIZyM4008t4Pbfwq67plgI4vc1crdTe7GtYcE8RdS
5zSX3c8RUcmTQyNWYy9XVglEL5o6+7n94+r103ZRa6z8UnbHXN24qReW12x2r6ahD31Ff2aw+mck
fjuvlN+BVRzRuoEMgRzjbNLYsE6zaGkArNV00ap4BAg/2kFRXVFrtHGelYy0tvKBwXkLoeJhPmrt
3lXGzw6xSGO8qTzHWFaQmEUlOT1L8hBl7c+gyHZicK8S/V28WH50GTHGOF10gCs4TDQq+Xo9cEKF
BxsLNOjh3qkk26jiVnYejGowkqVmaIfA8Xmpt8O65rveLNTdMI0XYdiRdwBa1R+eh4P3v/Hu/xfU
47+23DSFSbtQThTBRIzywVmHde9iZMRGNhvPnlj/PVHnf9Qy/vKfVoP/h8Lxw39RMf7/Y3/4Lbzs
/7Qp/1/94fff7Vf1H9rDbz//v9rDw/Af2AKcIHCsyHE8MID/3R4emv8wqQ03fdu3bTMwbyEH/94e
7pj/cB3HCSOfH4h8+5bh+e/t4bb/D8cNHTP0fIQytmv/j8rD4YMw7/4rT+w6Nh3k/8HUWxhqFbyE
/TGovP5pgFF/YNtQp5ncRc515CCIhEYNrjEH2npbJnDY1OZaR1lZO6AjJsqDrFfZUeYrjzgSnT0e
VLAGJUEKvbX8NTsTdvuS2IQY5aX+rnKU4uYIqdbQFZDO3UZ8pxkEv2tu0mOXFcN93mjGKDXa766r
mjvXcrAsTATLh6zdP7aKMCGxWeZ3idIppVKv7+PeLAneaGT5FHHjnnuOivtibm6y/7aD+lK9Vz1G
tLf/rj1UOIWiLm3zluLTLsre22Gv8FM4c8RYRLqYcS19INqQUIuzVzvuuQaLOwPp2JcaTvB9zq3q
tbMbONNxjjgbXLRbQcofgHKmqwL9bG+LW2HkyY1PW/XNEg+VxS/TM+UeN29iakRuZd1P/LPncGPx
jZXtiddJBRWUZNOTo+HmzvZTN+N4UQp5eFxVSn5kQYnTwXR9zpaOcUxyv707iw0IiBZpvRaumv6g
uzWvwORbk3CY2AyBYkWobhuPoAsWzp0tfEdt1v1cMXXdkMfCRUlimZWHfH5B69MSYcKi6AbLXlur
/ekGKxT41AxjGk6N+VNE+Otiu0GTDAbcPmvGm0ddmUiN13EpibPX2B13vqpoXlnKkfTJoLMiWFhh
CYoze2V9dWRfVfEqIjJ6XH0DcOy5eqdWYXoux7p/yjzCQ+LN8gbU56Uz7nqcfalEBFLGzK6ka/e6
v7augaLaWBDp3GwdUM9Bw2pm59l6DqJGHCrLnZtd5TiNtc8BlNpEyBy+wOh1NRKICzdVRlH0oQLs
inLsgu+OWLkSi9nadImFp02kmevfDDvhzWSrt8X82+B+D8jLj/xDZjnOQ3Fzwy5hjbJsrTxyotnH
s0Mw4X3zS0ClZG3n4BfiD/dD8q/uCvjRX+WcNSKOpKfuAtRXiP2AtXEeKFdeHLcHsAky5quEaXK9
jEIau5bETsDeyavcBHqhxRLiBKcewLZNqhXyVNGkdFnQssPw10W1kYbrkP+Tl+u8r5xOv5ciN5p9
d3N0Md8K1uHN98Uf6VgdQLBt7qxxzZs9KZ0dJt/edk2yIU33Pei3YEU+7YHnlqJw3QThFaxR1E9l
uwcgCHdMAtNnyDdxrA1Xb9g8FlhdtyB4N+/AoGewXeuJXHpsyHLpHvrZ816qopFphOFcXsZeRfdL
5rotSuN+xie0wOHsg1BYGXlO8/g36G2AM3RpAfhqhKG7mhFOHowpIryunbcGAxzeF6J4jJqfNOlF
+0P+ia737iKtfTMGy0ukczqgB1RJJ1RjmMLQNETvlQy74Vz2YTElUnvRk78VPR4wjuYiafF0YULS
GGcTWTURDGwTraifNIK90G/Ug+MRHYMiFUAEw5ecR8Y7XLUdlasms5PjfMm6nF9rhvvPBvYKWt+D
tPCDcIXmsP1nr2mLH0pN3oyv18tfWtGxPeel3m/aQGM/qMU/W54J4BHk9u0485Aom51bwtMbjYQ2
NcJyt/WbzBHEB5aIQ+yDJyIO+JW8fib/qfOa/sWy6+Ybc0z/MTph+CQc4VyKWoS/3UqpN2bJ+rcD
/8QMhp1kS4RjKB83Net/h/epScGh7WUvO71ZsVZ6ufpegJoJUfiEMjO7ARiYDdHvT6GFKKHAHYkt
RGzbb0tpbUC1Be47ZYcW8xjVNjHXYvDAzWEixnTKj55kgyMMq4AgzjVomoef4qvzvValOR6b/MQ4
uHwJxIE3CW9rscnbFvZ2q5Ij4FXg9XUSevjCs/KGWhZNqAcoTo3VutkGfZkKPeBEFZQV7hWif/Qu
pCPk6UYwMErhKiPZqOlaTCxLUTzLsKo/y/GWTZctkXH1EMNiza0ZvkFJuoCTIWizaicAv6nP8NAd
taXvGAdnYiFnUVPA2asz1VMfh4WrFwhol4O0ISDrY/KG5qeHoXanA4sSYdX3cNVG+d5VEyMvT/Ju
HPPgl1lvw5dYIucTaLE5+LmD+ppBrunYxsbwq4oi/QPKHgYhBzPAGhgMDL19tEYuaoTNRzQkB++z
dhtyWsaJs2JWg9HGGByzX8VK7sw9WlYcE5vZL39wYPAGjYq2UPiB7dtq6QgB31HLXkFb70sMHX9X
3zDvUCI2L52zODvTlCtVKeqmgOkrqoTWLIxwlFjrXZ/VzZc3uJuOB1/2PyDFbDONSFJLNz6S1IsC
B9bL0EiUltb3f+MTCDBo+q71OE/FLXcCZe64r7apeaY+KHgX0QSwYKL6w3mP+FX46+tWdO0vxEH4
JG5b+KGICCYk/a6cMdOYEbIv7E9tXOqw4yf6vLaR/2fhrgusZYciazsrHoMgNsqFQqzW7w5auPmD
saz+j9xDtOx3q4kmpLFUnEW++ipoFT8F87Zc+hEUq3EEFPy4IZBj704N/nS0MpO8uoRt3KkxNx7s
GcUuKvCpSFmi2z+r28sUzNNKa7+353jsC3Hn+fImkhLlfRBI8zkoqCNOZpI7TtlWO9jEmzYDSERb
yp6zOd2u6TbQb6NXH4JAzZMlnfYwhK19Apcvjx5BuGcZ+D56nIoXuTczc9kZQbPcgSS0dpLZPeZz
wb22EItdT79zd8XkG+gpgchXDy62sVcXoCBkjLL6v7O9IQjSdWglSg7bwRk8QG4vFMZP0zKC96lg
hQVIJMystvsi2crIOaku0hcuGP/omYa7pYNYcOniwVvuvLyWNbYx17piOBz3OSFMLGICoGoK5c81
H41vSt2hkxxzMQ45HB4JN8R+4wWRTrr6hIZ6ZbHde20O8+2SaxFjYbURjljLU2NN1c6t++a+ITDj
oRfI4JuBHhYkNBgm7HXZBW677avJKu8IrW0OmBUgyDF+X+E1gU4HI09dxGKKBIhgTp38VstQuese
IW27nxocvyQ4Rdewwp6E1mkm3RZ1eNK2A4kqlsfzxn5XowBXtva6Z4156pPS5+De19l0chnhEp6G
6LkJtxqscZq8R/qmNyIRyhz3yhjlwFzgHQ+z1bgXwvv6zyjK+vVcDlh4jxJ2BbVB09RPBaag+h1l
Qf6Gqaob9g0yor8C/9nBwul4NJt11WlutWV20KNVmshFohxe2+31m+1hOMmijCUQswLM4DZPLVCI
vXiPc9ASbuC0JZeK7XcyP1ZqbDn6GPMhy/BR1Dt3a9Vxdm111YRZJWWDBzA2QsM8atMaLms1hi8Y
NspnmRN+1FXWlDAki1MHWHsXNRgHYmvsHOSGbajf2qzTpwWoay+kd8sOHmX+ROB/1xHlMLptHPlG
cPstqsdszp1Hwhg4GOmDzcTV1TOXwiwXfFBILgEwlhrCH9aLK4zyCxzqU9+hGApH0gryIZjSiUyM
58LsSBICguuO3EwklEowSgf2f/yFs1XJP56bBfaOL3fAhR6JcQEqMSOEnvaqEcHJ2Xub2sF751bH
wWNg44fRmbggswGC1zSG64SV/2sYR+ww/eokU211LuNXP3w3vSIuDp5uj7lMEb3ju6CJU/lMVUxL
ukJvw3yLqHI/UPzMpxxA+K4Lbni9CI2HmSf0AsPmoBHRYo/aTWC8LLrgE8PFKOEkLANRvdyyI5nI
tfmIPmMwn7sehWJUNDyGwagPGVTEmXq43kauTbaxLjKShpwNEURUNuJHCY6eUQxY+y8b9pDX/EZ7
AeXS5dwx2BIOQjVe/G/kndduHFm2pl+l0dcTQngDnD4XmRFp6a3EmwDFksJ7H28zzzIvNt+mVFVU
HibztC4GMxigulFFUZlhtll7rf//FvlIPAF1YyylaJQK4uCkuYdrQDmjGcv0s2No+s3UFtJj7c+J
F+UZ+vqgab1KNxpmOX4YN9PM6bHO8uwMiyDVdXKQGKOsKnOzVJOXPVPjbGpmP1x1uq59kUPbeZyT
3F8rWiO25Doxb4JChRmK+mYqF+RFozWEtalaJmaB9r4zZpqAOnp8p5B33xJGRFvDUPxtk7V4CiRr
7FyLbA1ST6ScNHLQLnMfG5iDmQuha+pfN+rQ3E2k0kF+thmb3GRil0a68nks52KbaYyNZaz0NrIo
FT0adSR0yiV0MTTQXdOdR3o54GqjyokFOig3RQXGEtmGTiNusaotCCz0c5Z4n2iZLM1d0+kq4fwU
WXA2NLQEMfaYM43D1z6fxvg8KbsZv6RBtCdb9W2A4uu7PbTT1qqr4asvKcRuOPUvJQ5Fz8hWc/LB
hpG6Wq1A5YmU0rrri9QZXLrVsqSkbA/PwAPhTGr67HtF1rB/yoCC5KVG/pMqJu73x8musYWGnCrP
p7rvn41EUa/jVBmhwCq2vjLzePhMicBC3cAugUIqqS9Dv/Czy7IHUrjspV5CFZqO0xoGg7FQJSe8
sOhO4NrxmO8cNchWSTQ3G3iNszsU1nwFu6A500e4TXLNqqUZ4vD8mrf5/zh1JfpoHM9cbZv0+R+L
5+Rb/TZ9Jf7Oj+wVNQ/zk246qmar9CiD/DZ8a9p//fPHz22TWWuJ50y7sr+SV7JIeKkWR2eEl6pi
ywLT+DN7JX/ChO8Qd3EwswykE7rxz//8D9KCwbfi6kdaqjn473/kXXZVRHnb/Oufr2jrv7NXuMBM
g4tQbMPSMW8p+oGrQm/LTLYmFWgi+WE8xta9bOyj/Ps83oJjlTtO8+1KcXDm5LsKaMJ0PYybwbht
mvtkHw9XqzggvZ+j/EioL+ULcj1xdVtZ2zZH8/pVbi4jCeEzaXdZvW3L27S7z8pzXf9GEgzh5JOD
7sKhi+ZyOLNgeqAMAnexbzD7j/fDtA+aa8N27XJXpiS+lvSvy6Ql/y45ydLpPJHh7q3UU+d0WUUO
R6+acOcnMvrfGtPn0QvlzeJ7+x+/ZFdfH/VLUU41Upf2P4/+1i9/iRf087tFIvSX/xDsvXa67r7V
0823Bkben+9S/OZ/9w//8e31U+6m8tu//vlSdHkrPi2IivztGFUE2Pv4wD5/Ttvn//L7Pwa1on8y
LBMXiq5bsqrQT+bPYc2fCDmr4TDYHXF8tP4a1Zr5SbZV6j2WqlL50RyytT8HtWZ8sjmu0mXCMFS4
hKR4/7zv/8aYJin8S0qWz6dXkoao3rJ1y5A5B/2amkXrC7MpkXB+415rcfarmVuao9uYyIDmCg1U
vRztl9hWt2Ui4Rl8TMMXVbtmeVwopePJAKnlLqY/EPVi0FMDuv5KrjgEPLB072cAX0WP7WY3+veF
ri+Il5RrhKBLu3suh32ZLPPu2cq+C5LGVS5dGfScLnbpXYDmHxm6zJU5kqfMy8w6c2TUIJezfzkB
mGKjIOUSoxsHUIbJddbozVZxTViPTYyZ9zAgTOcKycaICkmhyZaJ6B12zCJGJF5HGiSPwDOjrQ3n
BubJQsqoDsfdQl4KxXhBcs7QrkrELVA0cATXVFUSdxgnWAOjG0qjaxfqAnmFMPBv/ARnWJasI4lb
sBVvCDa1oZ0ncraKJPiF2Wc7+bqsZA1gdUBY6JPGwLFh1qiAJM70XBHBml/icYLyXlrnshmjZlYW
PnhK28L0awxLebilJumKLW70B4pK1h45xpYOokuY/6s+StZKGSBJC/dBBSx9nADxfFNG2CP6wO3P
W5BuSJQ0giHCmpAqIbqlBLv71BO1RC9ddRaE9qJr172xMOlprBCk43VB9U8CZkGiaUEfy2XVCJEh
FxEka1Q1+HoQJBoPYwCiKroe4kccVWVFJd+bGoR/9n03Pahw9y+C6KmQd0XzbHUxVGequyQaNYQS
afFQo7VXpcVAgiVTHwzk+IXywDXlWr30C20pVQ/iKiPDX0wSaqGwXRTBi6RLCyNBul+MKGsDYmnK
iGmPfhmfQ6SsszF21fiJUVUbA2SY2I3gI6EVx8yhLCXnim4Gnj6COGlhWvCiqhfxE8eQ8ARJnmHK
i74JVqb60lfNIgxpWiqpy0r6mpGaGsaHHBOb8MEMEXzLcpdxWiUEXIjLSnktWGBcjJiguLBFYC4b
HWJmuAUVyq+cox7nGdpXLOr6qWgemvZFAXqoU+6rqafXDK8h0NazA0iQr5Hl0TU1BAqQr3I8Izoo
F/rZF7Ir9V/GVl52sbQqSWar8pe22Snk6iVQIWLkwvejmkrQ2jBqyXrZA84iWGOB+VDG6lJ2MFbw
JrqQq4pTVy5fOlytHanhOV8kNqqTh8SMF1YZeDVjIM0AzWEQrTCtiSSGNroV+ii7BFLejeBXuEl2
sYmOMiqZkARKdm2M7izkN9Xoimc2MFbEf6N1xuvwUnKxJhQbVZbPKsiU9F4EOs9wwjk0gS2pRv58
GF1djBXryqxp1CXhSppJu+0kigtSfx7GL28W8Z+L5dsN3/q1XPVzbTSILyipybp82N9Ks2ySoABg
4Xp9bwp43peOaKyawmikWu376ZpRT8sCDlnizux9m6pMNQSANqedbAmXajXxxjmdbodpDXDTZjEp
V70GPQFKVtkSYNN922iqZVgma3u8AnxbYnlrKR0UyIpmjOAO5PZ0ehGTbBxf50BTXMvylW+J0wUW
f8S/+pDg33tJmUC2/KBba4RheKeYqhEPsXvw6babknr05Rc9/pKtfL7NNHfAqNyhfqmr62YEwRO/
+LjNC551NJFKNMyFaV42MNraaWmMJ7ypyrs7z5unKyrIL883UR4QfCn/o7OmDGMgT3dO75PxrqI0
gf2J4Q+PF0ugLKFQqL5r+oUUX0yE7xO6SfqFCYDSx+/5tSb9d2D34z1TljRFZKfqbLi/XknO4cAe
8JNSamKzW5XKGW5mtjpQPVsenOGsqgon3q6wL5zWRdhaNVcAEoJKxd9JOxnPMlHuugmGVHkv5W5K
LrS8TorLjON79VIa+0raShH/PAKbTUy8K+amlDsMiidasYnd+uBOHHxOjFdxN4TRv94JrQdtWbbx
E2X6qsbP2KLdFXxM66xQ6uXHj+3X5givT43vwqssCsO64hy8vxr5Bf25M6yLOgg8qkhu2q+6bs05
yf6KufrEt2m/Kgr4PoVASDaJlWRieeW1DfGb8TLY5OZU+qItxHozx+rW8plWYbJOSgU+ETMQz3Ey
vqhS9VmS6COogUEE/wKkYoD3EuCmRZhc28qFQuJhotQ2SeFeVTryoZRiG3g/c/IQxOUSnNLXQH+U
s42D4Ip2juucST5E7R+GpGz98K6O2u3sUBVoSAKN2GQzdSGuIk1Rf9jDORJEnEkv1ogYbVrVNovF
eE3Du1l+rubAq7qXIUR2q29lNlcRRkiIoOwYDFK1Tpo9/7C9nk8INofprM+0bTD5m5GIQFcaKqjw
n5DkwgpYaeaV1t/4iEAb6UumK1splDYtc36qXmJE9Gq6YQkldcpIpX9lZl3BzKD2hN6e9T7issX2
oFrsZRD7Bx8bATufuFv04GqCjetB7tho4WRQLYNgCEvaeBBRg8zfET28DWSZKXI7sdDXPir4r1bs
Jngq4tB0++mxx7dmIkal6riAA6Cy+dEvb9FSyMHxuU7bx6a6audV0JerGFogfYs9vGpuQNwDQFMk
jqemWnToBHrUg878TU+uQCxzfoFX0RLC5AFIvCdxX2JDAXA6wwFAuA/7t7KJIJXI7bAsj8oXG5Wx
uOaKPW8SpiICtr6KXP2yI2uDbtjTqaS19g4OkdsUfBj0JxLzS1L2OZo/tslulNDbBxiVs0cQkxtF
G86LYRuT9JS1aBs29sWkSxuYXUtKQlwbkOMnrQ+XCpBOeLgEJTSgCggWSVb4mLmLDcA85D2cGiMA
VLS9jvFx0YyGJ0xfxW49Z2cz0s2AbaVn09RVPh3lp00j5KInVN2xXUbm+eu+7Nmzs2yS54aaqehM
45sPih94ZfGt4y5wryzN8Sxoio3YrqHCEePQkC1J1lJeQ5fF2cSOZGQvVATlOX2Y45Rex+16ypBW
62dFeQ3qgVfRUDdiLMbBHeoMQsU9XFc3DgLIuMFdSmI0EQMC0nEHJLy56ZXxDN+e2xv9eSuShvi6
++ZlsL+qRNfgjZcNDavtM2inVJJX/FwbOhxfd3nXLMQ32MTUDHy6Qi/GfufggG2QPltXNU1gerjJ
RZC4U8BWZvGXm51YB3q8ywFQR4nmwF3cbswKls30KEIRohsnmFwxK6OGynQPqpQtT6tuGQFYyjeS
xta80GjcELAdwkZbdqHKgUDdhiACDKYT64VVBR5hUYHcTexWHW3VwdxaAv05IKvN6iXV79f4tma4
TCKqHu+y9qs4RFiV9nrGIGfmWepLkmLs4iryWEFq+eLLkpfEAaiW6655EUEUcO9cXYHtWOhE4aET
omJOFgDnvFDqvWZ+Aib2GhSbcCQSrK0tZrruzhwLN89InJUvefNYJuUGoHmo1RvheI8xEZqtgqc8
umpiogHup5foqROBDPV6XHzwe9ahkrhNmC7rxt9Uxq1tF4uoe8iqi1UcAWfiT8XJAiuPC5+PI4yr
9T10tx6VCO+q/HmwYDSIowO6bATy9UY3CWBtgjl4xbp6baAwtUwJZsQfyEA9BdYHk7C9jsalAuB8
sr6KZ66VVEeTlzpn3SfOdIbe6weC7KTeiBMV/YcuLYvzXDWxGc0LvTLQd7ol/v5urPAJZpwzObEo
nSf7zWVSB2tU2QyCJ797KhARIc0zxbG3fkqpffWAK+Mw2/BaF+Pw0MX3Sv49olPsEFH9N1N3QHxf
cg0yQsLUd42MKgrDN6zxKuSbkpC+dC0FX4m1EP8bs9KTWp3W5ecdESQgECqNS22MllWZX2FsQEwA
cYkCnYzCBLEQ/YZm1wFxF8ibRrmukp0fbsr0zun2afhVnz1LW/v+U2S8ROjZg7uWiFi86yGP1uZt
is6407//ebEF+SOnvQH5miCbr1pMZhgi7QLUFMfJWn218g4DshwSpHpFurYfFjC2ag2fc47L18A+
KTZdUArKdzk5C0BIUWcgJX/ep8OKKEOtvQBZimo9IjuvlXilA7eQcdSDBe95tNG93d2xssLIWSCf
X7Hdr00W4W+hkWEN28vB3QA1Jmv2EusmiGjXb+8L7W6MnyWWZ3YAn+nDYbU9E25dAxFGDS+nss7y
9A5VBIJ+E+dlv/HDbaLsnPmiLS6pu3MXIggSr2zuHiyUn/gvrNTV6V3XR5Ub2GeOv5zICWfzyhqe
HZLVxWvZbmXQPCDRyaQH9oIS3CKWlF0uMtf1VtE6T02ceymoLmfqrfOsuqjt0IvIa0eGCVEh8pno
UZRzmV3oiXxHhVkGpZqbVAGkHQezhqjw9N7EnDJQ3eg5E4nlT0mbSwdnv5I+lQT+Lf1VmnA3hCTv
qQ9KEZqHMxwWKwskq1LTLII3UrqJ8hj4a0mLlkktBpDkNUO7LCyEJiySebbH+swCM7DcosqdSQ8q
G39+NNS7XNUX4v6ZB3r/xVLvJ9ygaRctg2VvBuhne2/EAoj/eJn0MdJVY2nSfwxI8QKxnCcYD6pP
Ec/wl/MEhMCoXax+Hor7ay3XIQuRl2GRzOKzFlwC9szRdqjwBfDF2B06RhfU9KHoV1bLUkXcqCvt
0nJ6ogZ+BnZeSW/FF9ccRavQQBnfYCRKPU3QLIa7bvzekQOR08+Nlm1DgpeE4Q2zdGqS78r8OSs2
mnYnyT0VuYzQ4w7uIfT07xrq5Bw5BS1fvHRqqdNSgzG+i4GisjYp/vdxuBsQamdgBCYoF1azlquY
/lvfZ61HtIYVjXWuHg2BzSD1FHobBJYL/twk+zphGuygMMnI8VGoAMNaKhMFD+Upp7O1HzAmaoir
BEcZzoOYVIOO86LWxMXMrkwtpIZ5h/cJHxWleNDFBmiZ3NdxYoXUBDmrqCVaoPD19+kZzAk4pqcH
FThmm9Vi2B8WwQQYXKZsWDLswsjDwscEgHIbUxiF6jL0XCg+jzjGHMNqJ7E6hIPBsetp6qigEz2K
RUKyIOIoZxXWAmNE8iGWd6db6RwJR2u8zji7i19zKMdFEI8oPUKY6VdFLnkdtC3M+ktZD9dzHdzo
TboyzfxpmlnoAW7W7cqo6PExnDdkpSKSB3E2rWC4sASwWUzqmVNfojZZiNO+Zo8rYpQRBgG0WC8l
r0ZfkU3egKqaCX1pC4TxdwmYxVP6cyeMH/oA8HEMx2Lad3WwnSP5KRp8VvXBi6fYFfmO1uhwaDW7
Zr4xE2dhs52JfiI++b1If2igGIigV6QNG40yLHFeW1wHJb+hQz8s/Y1mhSsReCb42ZtxXIm0j1CU
AT8ltSW5qTR7A2U5rNvuoDzXBlMe2EMslziyNTYdcl42Yo7hzpz3DAfZ2hg/qRXF2O4SKLGNQgaE
KA393DqnG58fuhWKsST2gXAhbd1rjOlpeInFfrrtoVu24R8N3YmtFpbiMHgJeZ/GhC7QP8xzfeFk
4UrE7JBTF3/M1kuDs1wmSyiCrFTyNy1dCZwmvZSG+mLQmu3cViCM4wdNJdAJ4dhg93w93f1bZYO7
0yruozWD/2e13jYn9OOFBVExa/5x9Vw/v3xLm+KXEoP4mz9LDIr6iYMxRlNZMRVFE6f+H5UzRVE+
IYAzbMsie6VQQPurxKBYnxSE4Mi+bU0xdFUk/n+WGBTjE7U2DtuW7iiUuuR/q8Sg/JpF+9GNjOyK
ftBjSUL+UoBMbHa4sS9w8EOy1V9MZExDzKoQSf2VkVlbFYEnjhU81HFIK5ngqgBrAOZF27x5cO8k
80zxdX+nRv6+jIPkDn57tRisqdnFpQyTG580QC7Oo06W7ymhIa9B7oi23JO0qT2zDc6gld6Qcp27
PzgoPqR6dOFzhFgqvfKsE/azhUL+sBrUoBH+vRXg4ruh00dOvNND2k7scDMBnFnEN6oVFDeKXpJ4
y+Qdm+qXppofCPu2cxZfAFjYhmmm44Csh02eNsEmqyXDm+2i9ZCaiRhu/mbY/hapsBvPwVU1NRz5
Cy+UCXqy7sLKEos9MxwXxNOsI4b8pZLQnnM+wSN/NvpJ66nQm/NUvp1oh74oev5vGthpP3662q+J
p7+e7iEBTmlLU2orcSqLwVf29JUCIYbLJVJvfLvmMgbONI7mmgArO44MkV+eTSVtA3Jry7ENixtp
6b5p1j3Bl1r2BsFmty0VaB5djXzJWA4DZ2Sc4HCg8wHLQFAmbqKH5qJszhyUnx4tGoh7577jx/SE
myv6H6W6eWcpJE57q7+uKLF+fLvvdthjTB+6W+igIQMDdfrd5A9XtLTe02EYA76RXLR9TqlA7+nR
CjeQ7s4m1VkL7FqEiwx1d7sw2moD53QVlcFtzDmfwuBLh5F8PUNyXACa+awVBCWobY1dEP6YDF1Q
zSdelaq+PxFeX+Gb/FmCS2+KJRlevh+Q2FJ2Wjxcktxb00DiJgJdBPTxwXLSL70pP5hJu2SbcJOa
IoXVpMQLjGKl4nCA+4jEgaOcOVqzdKziBpMRUcy8+/gZK7/m+/4eUgd5xTAvAe5bkFW6jja3+H/p
ibXyu/AGECSS0TF4qQ0Gj13cpVp8O9dNv/RDjkmojqiZlGdFoQxU1ooT3d9/TVf/fTni528eW1sq
w9gCs9j1WbnoyBoZ6BdRKn58t0ffilg933w8JkgT5g6iXH0qz6q0OmtaFHmVObeu0atgTay8XYay
Sb6PgAP5AkFyGPmICLLbIGs4EsjhpR+0wMNp8xNw3tWMkAN1Gn2hm8KtojabIra+fXy1bCjvraUa
28nbi52GIsclWdQ7Q/k2wmvXg29OVhNPEhnSoQwJ+onHoojV+Z1VWxOD+M1jMVgNoyzqqp1Cdk2l
EZpZZTyiYN2rnK07Yz/ItJ5C4OlQ2vv45o6+ioMNyycMzMeUfra0Gb7VJ3sf0+qVEgvyxWYwvydR
DmlwGqX7JOBYNcVUNI1VLZs3XWKi56rblvEBHphOE+0iDeTPcdVBRaj7r04xCAobpVPDsrNT13ts
ZB7sbKYxSaY/Ifhoh/5L+cqGj5ySBaTD+2IEz31Ub4q2uIPSf49ka1zaOicwNSRch9SwZL/xED61
bkurLpwkrjiAJ6G5H8boBdTpzTCVCNCFkLpUOE9m8vmJB31k01BFZeHNy53tphpCXat2VlmtAqO4
SHThEYdno5l3dRhczsm8muVdpXZrn2oJeGly1u2uQ3dLIvOytqtNJ1g6cfVFGnG0Sxlt3wcPi8JG
l8fnrkDxWEdnkxHfkkmVTwzKg3rRX0vBYXUlz6V0ynynwsKheTldaijgqPbZ3FIVnJOov3AGLNLB
NIKNHLsJRy38PJN2J61P7S3thnaNacAk62LDX8RlbltNR88RqFeZitnah3uY+5nmaU2K1zyFwaT6
9zQYeNDQM0yF9uQoXbEYknTdNdGz3NARPXDqmzyUn9FgF7Dqpr2dITYd8v6+BAv68QtTxPx+Zzaq
4kW+eWF+lbS4kpRyh7F/aebR3jT9XWY633oDW37eXST1Z97n3pi1lV63cPXNVZ7mkvvx9x+L4dSD
LSG3gV2ojNldUqTIM+YpW7Ia46VXmvCqJOhw4C65pUbvj7qQbxJNfwEK3HKgtLCEOVotwDrCPx64
6WQwp7s/6AQDDtpQukULhnKpZ0pHHrjmPYUjGtBybq/pehWsIrXdW5h34VXts7Tf6xL1BqhzYBVC
2/Acu3Jol6BCpxo4NEk0VvPV55n2TIRxJDuqDGC7Is2Ni5sExF8DA5MtKwXaIN8UKPJpoFo/kQKl
k6Pho34J9YVWSBd93t4nqfUYasmXNMrPyLxu9LQ4ywJtU4YkMgezXlWh/uXjJ6weWW9fA543b9iS
m8E2e7XbyaI5dRNUd02vV27Z62x6moy+GULkSqth+0pdS1e5IVc9QEqBy1adrGwClWWb6M8OeBQ3
KvUM+i9JDr9tdzX7J3kSAuePr1U/EiAcFgLxKgZVT0pkJ2sDSaWbsb/A33Kla+m+yLrLZEo8x6zP
1KyiM7wUQqglCYykky5t5LeJa+g1qkEZoYFTEc7f68l4seb2hvaq+yJvNhUiqMKWl40FXgwsUKqT
Vvb9XazS04eKUVI8Taa5rZCkLyervklMa49X9crPck9Sr1PzrCN65QONkvap1iog3R2Fqffx3R99
Uwd7sD9PKbacnj1YcvS1VpXmLT3SAq+lN9JWsWvKSjbN0wqZ1nYFXFzGIwoRyGYCWP6MGCnY6JQG
Kf7lqddgL3K1ys48Re0BuunwgpqJfownLvbI4et1q30zrCS0CTLY/3YXZwlJfAxtwTYy4+m8SQrr
IUgB9xRizslah0as4JQVAKoF9B7c0LUjQ3FjhNGVHcXd7ZDZ0nKeAXI4PcYaXHfkN2k/scKAAA+p
ORHimCLCeG+tO4gCJtpTRZKBBg3rQ+vOOoxAQM3mJmkw9/UOyCctLLGJEj3TwrkY3D5D1mF2BgqM
oDqL5+gG186lMc/PNG4PFqVBKF2m4APGzoS5Kft0I9V1B1BP3HppapERo9kb+TxYfKVFC1OUECM5
n+hL5wRXLWSFJe1idfyOSbLRVEQHlUSxNg35g4qOJTgsoVeULUWfeopvDJ84UASSfkOPwjBB1Dyl
X+w6vIoGZV3iwDv39ZDhG1zYUu6Z8BARoGkyaB9Th5NM8ymv7kWcL+fjuunNxzZpCbEtcNTU+VqY
ZSllK4itqxOD5NjacxDHKFVidpxoyx0dJ3hUJceLphlwJAwZVFmE+MEyoAXBMoDB67V0ewPz15Qg
V0g/F3iDPAi6j8lUP0Q6tWknBcAR4iwIEnMLNSukjExDyI+vVTkSurw2i38zoIFMwdAjzbpLEvsR
2s5TO/LcDRnRTW08F2p4ZTnmI4rlx0wNL4H/t+u0qFkSTZhac46/ulIpuGFMnuKfSbRfBMtv9UrH
TkyKCNffXJTG2hqOVk6Ko1KiSwVSqIiX1PbW1/JNKJnDg6GCH1PLyfBChYZdUZwPm7SSdnTXCS00
fABdMDAYsFr9OVrXnR+cmE5HH9hB6KD2k0XrAbnkSDtT3QJfgayyocFSSj8MwqdxS4WXjsHmZRtw
gp6dlnZdpiF7VsZpb0xH/TLEC76ScPGTW5ALmDbo7U68ziPr0+sTffPkFMCmgIyUfpfrCQ2oa3Q7
Fo1NArdpus8UKzyTWd5RxtBailNKeH3ie48NI+PXN5apmayoKeYdH40ijUXg94icWGTvQ9/GCC7D
86IttmG5yYjUIfbvm8YHb4LAVcsNVGTOiOCVLQ2I6IlLOnK2e03jvXkUvHxjqBRl3Fl9f6/FqUkB
u58WRTJe+fHIIQ9LG1LL/Bsexn3OSoFN7VYnF7CMdSjWWivFHv0uAY5CM5fq+Nm0pYuPr+11Z39n
TX6NS99cG+NTLjtp7HZdCDaAnE7w5BMswxVUnB2vqaH5RqUsgPitoqjfJ6TKWhJtCUfjOiI/QDkb
j5iNxGTqu2hHPDlct4EZudjWb4xe82Yz/mJZnO/onk3foPaELOvYZq2ITebthdNfzHJau9spVX9v
0P/aa2LsuS34vbLOvihJ+zQE7A/6pO90vX02SESyl9DqAobARWbSsi8CN6d3lrYKZsY9D4Hywkhy
KbLNU3P0V0XXX+ca5WDLA6g2h9JgdDtVGaByyfG5Uo3JMpLzPzShAtWK4LJxhvsynR9svYAnzGZn
wehY6BlXV2nG3WyzXVU+Dn6CsW5wpVJt169v//9YjeD/Rl+Bw153PP1/9ZxETfu//uevXgTxd34k
/i3rkw3sxTIxOeEXeIW6/Ej8m/InmyqZbJuWo+B/EfvUn7gX65Ns2QqCf9vGf2AISMvPxL+qfYIM
o5qOY9i6Y8r80b/hLRBr2OFk5Wx1uJAocKcSc85NAFaUJB2OVUGFtbYw2+2bh3H146Pe7nciNfbe
FxxEwCZEwTHx+QJFyh66pNgVs34i2Xfsow/ma1toehJDvfTSCCKWHNTCjjebP0by0Y362JM5mGcJ
Te6HoitMzzbHy1J39pFWXdjqfOLj3zsXiQd/EEdNk0276T4wPaPejI6Pha1z/Wo6iyrrRKh25AZk
sYC8Wc7oLtQkfkeJopZpYV2WHo0un5uhO/HxR54+dadfPh6JW6XPYwb2lEotGmvfcGEbZyc2+2MX
L/biNxev9Y2Ed5hhg6U4XQZWsa3U/t4uyN19PC7FB70zLmXxXt5+QWlYU0+jRi/3zT2du4TabJ9X
3E6rnYGLiU4k/t7bqXnPsrjBN98DKVOBkMpbGGlxIafSMsuHz/3crsHZLgIJ/0jepycmxLF7Eq/q
zXdZat1V1CjoE6g4yq7Ip4BMAMfpFL2jmhlbOEBAtT9+fq/7zXsP8GBiN0Fo9nRMNbymBkKQVpt0
XNEuctUW531xQbOfLrZR+K4sST0xZY6NuIP5XgzkYrKSbwyGnsxpPZ5nenVimXo3hy3e08F0T2nj
ks6qOJ+o6brVpe3olGs9lzEUJ5sxy28rv90YRr2t6/bbx4/w2P0cLAF+3I1+7Rfcj5L/EXMIjLLq
6nc+WnUO5n6SghxXxNLYogQzMt0bGv9E7Pn+zFSdg3k/66XZqDJS+kknWAMLMa0JhIbtrATBia94
/8G8VrvfjuNQC6VYmUCCIdHahq21KQbzxLA99tEH056MBL3z5JBcoNWel2n/WAY/Q5+jG8axjz6Y
6X0fVkYApsZzMhn2a0Zl1Z6D5MQ6cuzTxc/fzG1ziis/lWkuTdYHlom96rTf20dV52Amz4gJ5UIs
GzFNY2ymayIPm4/HoXis/3WRUJ2DKav4XSSTXjW8blDwb9sxejZLar6XJTUy2F7aiSrFsadzMHt1
Q+3lMuZ7mnj6kuUODCLd+71bOJilqpl1kw/MxqN9BbQw+0JnNVjIMStb2v7WXvoK9Xv7cmFx5cbY
AWSrYkdd+/B24CVrze+NeaFFefvpuQ28JugbqDb+eKPEuldn9eePH87r2eidF2wf7NMSJcZKm0ad
HBPbm/QoFbHna9eaVNEE/oGGD+5YrZK8cS1Z2ttV9FtbgWofTONUT8B9o0DzosrY66lx0cPK//iW
jqxv9sE0hpvbSQSUMFMhWAAjQQ7SIv8YnD8+/vwjQ1VYjN++jUnLnL6QBx3ichAu7L5fG1r3/Huf
fTCT8eKE2PxGAQO0oT7ECM+l7FStXwyX9171wVxuIIaVBVkG9HvVZqKOo4KKdYpuU0GgYfReExK4
H9/HkWXDPpjOmT4qsxPzDkC3X4DUoeYItWc0b2g1dWKHPPaaD6a1Emt66ST1iNx3Mr3InMYl9LP0
MR1T+/dmtXWwCZv1RNfQshxRFNovqaHfUts9sUO+H+mpAir6dhDVdPgEZNVNnkpX2EU/KquY0Wro
+rU1xquhlu8+fhFHBqt1ML1BuiFj7IvR87thjYGKRP944h2Lp/DOcLIOpnDijzaUvhIiJEDBZJoX
ow3shX7bigExmspbFguZ8Yl38W5V1KJN78G0huI2V3WA+FxVpbuOpoZIhFXnmg7KNPgJzzQFEXpN
d1c8RbpxNtYmDK7g9/buV+vqm707DmofXF09efQ8+pzTwUOhQcLvvaCDGU97qSC1xRjDmY5EWadx
mIm+5sTOcWQeWgdTnuarfoMRiXdk0nMvxpXYDmh2QzwbYFufPr6FY2P5YLJrcOUBRTPG5kSC/lN4
ufGZziv0eMKENhcnBsCR1cs6mO+BlPQ6jdEnejJMm6KzdnGkwkONniQ/8/CnC+JMcmJtOTJrzIOJ
HydGXklaO3pp2X7OMGSCa4pOpFePffbBzE+rOax1S6xbkzCg+A5Cadx3H7+KI+/bPJjuITjYnPYS
o9f3Fmw0Y2/6BdB10zPlE+P1VTbyzrQ3xVe/nQtKTa+SOucrKJ6NTegikd0YeStU+eVzH984GqI2
wHrGZxlR/cSikIfkXIN6V3Aiy+g0rtMhOsMjQHf4PVTc19+pBuOiY9GQQmNnQ+LU1Mgd2xvRSUI0
ZPn48Rx79gdrSAXjXrfBINJ+Kb8z2I5m3FYff/SR86dqiu9881xoq2FBqsqIaFTp3pK/G8aZ3Wvg
kh/U4okG1ynrOwvTx992ZO01D1YNnZx0S6ckFkM7wGmY4Zf72qPdKYCa+lOIUh/P3Mml99ioOlhF
Qs20ZWxEozdJj44sbdu6xyACrRB3i3i/UlXTaOLcHnYyvYBNlfYQ4UyxdVvlKxVE9Mf3fOzlHSwz
QWLQxyHiAdMwpMQETiPGtMhOrC7HPvxgdSG81m3DAW9Mq4bv8dgKLxDAk9+6cuNgORlaiI+BFo0e
NhhkNEH+XOXT9e999sFyEqpVOFQy7wZfzJ1qWf+bsy9bkhRnmn2hHzOxCbjNhMzaq6t6epsbWW8j
QCxCbIKnP05/56JGU0rM0uouzUpIoQgtIQ/380yd18tNG9wB/3upwJYbGqtJMhK/gn75/+Yd0AUI
IGLThWD9n5nf5hg+1q4+yjpiEEd81kg818OL43683AGLl29EVG9DKodmd5QHPWiuA2DqRkCQfL8B
59P8EjoCxadR6g1QFXaXnaiy+HloLA9gxZZDiLtcFjfLK2g1/1JJcSyZuk1WsvNGZfGz0FglVAXo
WeFir8ypSk6CKxSbQeA2vWwwW+vGshCBA7iEaKiGuApJkGXDNXSBFMV1u6LJKx+J0vEltLtQ5rvK
b3PRAf+e1MXN5b7bJtsI75Jqt4ZCo85C8F/US5FCIu44q6+OH2ZxCM2f/ry7otkm2oj2wXfHUqOC
MgPl8GkGCwyR+pXgbIGSsL38qmUuAiPoe1V1RK2wlq8BQfGbx7Eu/rpsKlvTRsw7Xom1nnRL5hb9
KxnmH7U7X5eHCYyQl7HuB3cA8gPKn2c35CeI7KTX9dqIZhoyvE456DX3NgVMOX6ar82ABUbkcu3x
CCSNSxaNEsV9AmUCU+j8vtzxzazvnHiCbRre7OyCqIWKVq24wLK0HDrUt37erhrbjW0MVSbLnaOh
xS0DI3xZVOXe5PnYJ+bqF104FJM7MH/P57XrdpY4m+uYWzmJUR+kVyQY6vbbWq43kNfcCWBb00YA
L2upSbJCqwblOyhyb75AXfB4eQb+YGvemwIjYCuiCjDoYmGjKAvm/o8WpZlURU9L+di3ODfWj2CG
mOczBWqy/Dhv/E8gOVinm6H9hRPYgoqfyz3ZHOqdjpgVOP7qV0sJeYtsLZaPHG/3AMWm4K3OLjdv
saFZ8QK9zhiy1g5QERtXVUM/9oE8XW7aZkOzIiWoJY2xJHmbDtLBD4NTizJLDVxuwKA53FcQrttM
SKrPOLoDHXiscZhEZe1dmeSPoBjeTBqs686U2kZqrAbTAAbYcMJq0HXe3eSzV57Q9PJIbU0bi0G+
4vVMhYCWhCvUidV0R4dgp9eWCPW3T75ZCoCHjiEeBVSi5P73Hp7llM6PfAY9WIBy1svdt7mYsQrQ
AunYqKDYCIFvXRlFGTyAbEUefLrcvs08xhIAYEsgBJFeFkp9r2PyAoWN63aPTfbmrXmWQsmCBHDf
iOPYj6OHAyJMKq+cV2MRKFveBVJ7S7a0BfSIPWg0DztHXYvNzRoJCjaJltRoGnKCX4tAf+zz6a+p
TnZWDYvJzVKGIgdi3gsRelCbgggn0tFRPH65PJ22rhs79kR6IEkX0J5Dq/cnKMu/tVX0NZr6X5eb
t3i8WQwAmtai1wIvG4qNL74A6wrFg4Dr5uD3GbLL37CZZxvam6iqiBs0Hmu9DHDbdKD9XQ1uvctN
b1Z4Z7020es0FhAQANddRkoItRcTOzbKBcU2ChWwKIQgEP10+UO2aTCi1lNL5fQtMt7OVH8OKpou
kIZd273cvW0cRtCywRMEvBcYBzIWcog/zusrpAhTj9zG0EK8PAbbPBjhi7IEvUDcGSe0fHgVGnTS
bfL1uqaN2OV0nFAbjWSxn1cPVeJ+QOXXTtOWi4MJEi6DYun7Ar3GKeEQLtV3pwZfStifGUrwNxHr
br2RdXt7eSCWeDDRv2qIegjLlWtWlKDQhMKGvh3HsDgtUFW/Deey2YkJ26iMsEa52BRXkcJSCqmq
ozPWy9kPgDUHOLR/lHE/QMt3To7am/92qy5MrxvdNuo3kagX6KxEHDfuhro/Y8gGAml4HDywt070
+3WfMII9qMNZDts1IETdWBEnJ0b7rGbdz9FjPy9/whKLJiZOB0mkaYKn9phPwHYiX3Qo8Y4PJcid
Y0D8/qpiImR7oG9Ji/U2i4dTBGh+TGoQKp1Zv9UDonq37He8wDYSI+x9VKTRvIGx5oo9LBOFTELc
pwOc+7KlbAMxIn6uKEQhkhxn9urjuHzV4KsHHR/qdvBYoN1Pndz5jmVlMcFyOHL0LPL5mjUicj/w
PFg/kQoKGJdHYWndBMp5wdwQHyWZGeje+jbleaWfww7HnJ3ebzH3ziZiIuUWifr5Icb7O+QFPlRz
fQdJgYcBUrjLCA7GpdhZyCyTTbbPvwm+gUBarZvx6uCR4QyV59N2JK6LcMdpbc0bsd3kIXGhS7Bk
AEQDRlxW+WNcguKgh9rZdbdLEysHcgdaoVQX+fVWfFTB8ArZLXG4bpK3yX9jnSgS2oVqDTZYVrP7
ZIYoYd3InScsmwcZu/dIWMBlhYeBKodyR85R4jQs7pU9N4IY6ne9wxJcpqBmDmattfm0XRwvW8X2
7GDC3voy9pdqgW8GUfukoIzhDZ/r9q6sIDmvniE0Gq5g/N57CrD5kLGNawdVQQtY3zJf6N/KnU8k
ar/NtN4DW74facBS/3uSvdKrojjEaPp4asDG/U9ff+F4EI8r9QuPCZdt9v4W7poAuGEcW6gqFmuG
ctHPJOF3pUiOShIwbYMe5PI33nco1yR6z51kmHIBh/I6EFHXeQJdJTdvrmzdCOVyY1iZQiynYdzd
k3h8Ef7eQdNmnG3m34RZLn2FgyxS+2Xf3jGv+ewo5ynn4bkjU3rZNu87ERhz/v2JvkeCESI2gFWQ
5QY8rCltyTEAK8l1zRuxPJOyW+oIPuoReeySEZKRE0qhlp3NxmYgI5rBkwbYzIQD4OqALa4ly2NY
KBB+c54Ogb65PAbbR4x9eRD+rH0gLDI1ApQrZcpniIw76zHH8/rlT9g81AhlXuVh1TSYBZBb/dje
chLRXYXAcjeJ27c+BHhpXCQdet/0ABm1043GRFexs3MEt/TchMO5olnaNprxhjKSbwU4yYDTubLn
xhZM6aSjsnFx/g3WU9KUJwmivbFMTlfZ3ES9tawvxniB0m3kQFUdmZ57aITsdN1mFSNwHdUCMVyE
2N5RUd1P+UfI6n663G3Lqmwi3ljdQ57FhYu0Q10fo859BAsS8oEafPsSMtc33HF3vHLr7X+PWqiY
+bfrtIsTDTIBW2odOmevjEBHM910Dr+yeSN4oWmlE5Vj6Z8DLZ+6sJhu+yK4KaZi3lmaLZFrIt/y
1S/dAMDwrBRQ9wzIJ4lUNTipXpB7/XJ5OmwzbUQu7jZOl0NmNNtmgqjmnrVqxz6Wpk3Em87xzt+B
iDSLfdAIQAj2NhmCnYXT1vZ2B3mzs8QlaN6HDg4qAfUYiv4eCkA7Rn+37hU1WP+GuXn/J8XSgwlj
y5lGzyC9Qt13mP0feE06qELiSZGNwytfex2AiIwx/xB2kIk+jIkHbuw88OZ71N2B9HSMeTmeuHLG
6tzhEUxBdlTwJwX3qHeeeCz+bSLJpESOxQlg4Cl3PgQeu6/IjTNOO61bToNuZISPxyaINYDeM+PV
P4p+B5nOfeGG52VKDgseKfAyjxOhjNfrVmITXrbkspGVX0/gH/0hO/oCKsO/rvLxyNgAZxdP8Lim
yGzuhod5CsBNunfGtPmhET4V6N9G4WpASBrxIDsfeXD6+XKvLbNr4sacCcLDTCP/TXLnc+z4v3D6
A6FBNH+83L6l69QIoTwaiNP2q8xYBBGLgMWQeizmvYI5W+vG5geeCw7yARimI3V9WhlPSSyuq/1x
TbRo7TXSgzD0mmlwOs9TnFbhHuDb0m8TGQr8i+wGgoUFLHzq5wxue5CUB/Hy/xXkrHUhllk1MRs8
CvQEIqkQiLflafRw4BshYV3E103qxhr5dl3sQOUDegMUdXPHAbtSDXqvDoi5naXRsh+ZcD2vYsRl
NQIJ9E3sNWmnLzHwFQJMKXWlkqvu/S7dLPdmae8j1rUASstsnYeCZI1feB8rkJA458t+b5kBE1vH
lqSAYkQnM5c0/1QQRDjxheqNjYynl79g8SETUNcmZQ8mQAWZ8k5UkF1yjm11HVzD/cN98sY6C/ge
XE+g95MfnKAb+7kpu528hW12jWVyhTBqoTvQc6wJaBglOYvyl5a/per3VvhtVXznQEaN1RJyZQUo
Q8CcHeM13QPltHZ+Adoo4o/bG3wCNYUSl8O4dY6AfmK/PbE8ga6pT9LST+6QKz/otnlVuB3xaLwN
60fK1e0wPBa5+ynBfyWox69cdZpCH3TrQSrDPmvaOzytdsz9NTAQdRUQIk7UltiIG0jzVes9sGAZ
1AGumnoTncdU6LQwIapqmihIZ7x94OXb2+NbsW3JobFmQxKIDjVFuQhh3TkCQho1Wkl/RrEllNNu
UF/ZoabKB1/45dFYQsXE7OHMAzI/JNmhfqIeANH/jgr02ylo/7ncvMXhTEjewmUYN7EIMwpCMqg4
8KewAfy/jttTpcMdr7YEo4nDC4jolkE1oE+BdjY0PKD+GO6939jsY9wAohr6v1C5DgHTFRmNROps
JGvhfLpsH1vzRkC2BVujcgTzS5JPH6YR3OrQjPbGvUy0zTJGNLp9FOmAoaY9T6DWkfPkNwNzS3a5
75bGTcRaiVJWMFqh72TktzSRN9QPdw6mFrfZZEPfbhCKub3wBarBe7/80a2fNKTXkIKujxARjtPL
3bcUNINz4d8fCapuGOtJghNwgkbdWnwqsE97c4T1Zfo0Mv3kquAHhGCqiB31yL5e/qxlxv/wpr1Z
3cXqaSB2StAMhO4ztN8h0J7/NTfJzrXeZrnts2+an6AdI2cJqKJXeY+1yA+k6NMA9xNnDxhk+8Lm
Dm++UBR0gpgOfEoO0LIoin/8FlQtMBtyW3LnFLLN8zu7iIlsC9aIenWP8k6kW0ENyMJbUcbZWDRP
Mc71fiMfxxBCGZdnxObHRoiHqNnllEX4GCdPPdPnEkIPl5u2TbYR3jMW8xCXR7hYWLj3g4gqyDuw
9kSgtvLr8ids02GEOOabTAFU7SE6OX12VnJLmXOzetVTR/YC3fIJE8SWT+HihVA9zaKIfRuhphFB
iQ2K8Ae1Ji+XR2ExlAlkQyGe1AtgEOBlFNCFAe3x0t1XXZRdbt4yxSaWbV7isuzLmWZj5IIoTYkX
iAFe917j/pFGexMQXOhqnFqYh+b9o6sU5Dj8PUy9zS7b72/azkmIqo0RHfdCCES2YA0UEX0uwBO3
E2k2y2y/v/lAVID5ci00qvv1CGmK5ims2+sOSiYf8TCGtObFBCKxuYUkM3SToj1SNZtZjJDNHcHo
CvB9xkoIt/Tg3DgsY/7ACZjiL3uMZQUyoWkDr6o+D2CX/q4iKd7tWRl+8MAU2tavnqqvdHsjeKkc
lyXwZ8gUDqw6eI+Dc9QTuPUuj8FiJROlFo3EE/MEK8WLDF6AbahO3lIsd1Ney+t2MxOpxuY+zqsI
c6xABndwwHzPOUTHuuGv64Zg7NGx6zSTFqAAcbr4MazEnVijNIEvXdf8tuK98X6CQt22riea1WN7
1l5wFDS+IavY2YxtRwyTuNUpUAWPEgFEl5DQaYUmircwdUbN9u96cf9eo/mpQlAIAn0ylyaobIf4
1OWhbRZ6Zws1kWyc5+NQbiGyBJBx0QSaPLr8Njb0h0/ZUyP0HuPr9krz3oeMfISGQHzfLhhj4Hxu
62dcVNyWgcXji16/+c5nd4BK0HVDMqLeRTFJMVQKmY9grI8rOEihFD3IDIyz4qjA0HYEncJe2s+y
6XnG1h3GA5mTzfNGZ17/mplqnpeukFnP9XdC+HUgVYh+/NsDsatqEjqgoalr57WKokw49VXVi64J
dHM1oDoIUApdY/8ZhbVHNsibyzNh2TVMVFvfkRYn85FmAU6Zk8czACPT65o2Ip7gwbSIV0zyWK/t
zQp1FPCzOnsuZJlVk1ISGqOD16852MnW/Ljdt6CR+toW8Vks1Y5tbJ/YVuM3a0q4xAubVEGzP5CB
aIIEY58VA7BYnWr36OUtS7sJWXO3AmrW4LxEOf+kUYt4jFFBoZbC3TkU2z5gRPUE6UTHk5iGhkK2
oy4Z1DUB//m5FE7y8/JM2z5hhHPegi0kD8CU1Q5yStfFqR+DoWfHPkA26PInbH5qBLFsXY3ieMyF
Wy7hiSG5+QxKuvDHda0bscvGKZhHF85UTlFzJPVDHbbLdfY3MWps0bnuQaiZiZb9DKL1WRf5XQ1l
8Ku6bkLUpNc0bcFxC4X8jj7MRDQgdAmnnRCwmN1EpunAiYjKsXbmflC4aanlKo94OOWny723eI7J
5dbJoEP3UaaeoIBVciiSg9/BrYPz5eZt3d8++yaCKeSQsM3A9thr3GOt+HSc6bJHu23r/PbVN617
XgtktoRPgheYQvUvGNNOQay2Xdged5TtE0bwygZfGJB2z8DN+5DHy3PHyF2NR+br7GMErqh5tKhw
83s/756hRUY+DWLOP17XuhGzJQoUk0rANVd//tkK5zau/Ot2RFNKvHQqnIgacDBCsaA9VoWnD6Fs
y8M1HScmGC3SMuKBD7OEIHfCZgvJ8pmu3y43/v4pi5ggNNVW06BbTKlfQEBGLsMdXvP+Wmh8u+Li
E9LltZjJa9k0bGeS3/chYiLSHGi5RqBaxxULLNBtWd/F0QgJyzG9PJ73Y4yY+uTVXDjzH5Zp0HMU
2LwGcorGadzpvK31bVBvYmzWXPWJRFabUoDGgxWKfpqzK+fZCOCgWplo+Jaz5QFPO8F/h4lzlfMT
k5qt1DRfqUYugS3TvQsWTLY0OxcC24QaUZs74fg/Dxqh0eyw6DUevXPts6uusiQxwrbSCXeYh56r
aXh0HRmAHaz7TRXzrjS7sdt23IcAWYXq7nBYbyH9rg/u7jPFH62U/15iiAlBC52lrgGdxz3T149q
mT+2gQPRVXKeZPeCSwfkkeMXtryM8Kkt6Ap3Wg9uC00r4K1xw3qcJ/JbyA45DnIrvfoDAvE8KCxe
bYBwZRrCzWseHcJqkOlQBqD77/duKhZnN/Ft2us4jYFbyfoAGsieiIa7RA3qqr2cmIRvcaJp0TTA
x4iRgZaru9UY/uU1wOKRJrwt7wQSZSuaxonvzEC9SYv2XNbTDtbZZhdjEXAj4C6LCHYJe/I40epL
xOTeDmtr21gDSCBFA9USLMdLKR5wMmZHsK/vkTy9f4UgJqotB5kQlMdgGGRDb/u4AfI4uYHr/y6L
aI8P12Z8YzloeFiHKHSDdaBDnOZhIFKd4B0EiG2+M782IxlLgiag3vBnTIBk/BcXs8qKORdX+qWx
HMxBHrfFgMbzeEiLwb+PRbuzCFtMY6LaZDFyDh7uAG8ohQ/dKxpXkLki1QS0PMvx3nuV+5ucbhCi
6pjX4zPg7OVAkLaA4LslpIh7VC1c/sT7SSDyb5yb+39tW0K/xYObDrX6RZ35OeiguVQGVXUgdP7N
vfDD5Q/ZTLZ58psNlydB0VU9FmfCpuZ1yX9GJU2losGV7W/ffdN+FUm8cjAMxB2rjHf0lsruFv61
c7qyeKoJswsC5tR8Qh52nsR88Jf5Caol368zjf/vrisOKeXB5VjlqHhccy/txumc+/F1+66JqSv9
sJaaoutJ553Cfg0gc5fn4FiKd3CYNh8yorhrAa9dGmTCHaepjorS53Dpb6OpSIdJhalbJdet1yZj
W+l2wzC3mOO18e9b5nygVbJHbGcZhIm0I14wOdjSA+xi88OcRLeBS04T4X/2+jrZI2uzhIEJuFur
fiUDwRBk0d0LWt+NQLDETbRX1GRrfxvemzDwXB73QbA9qUz6UZfRxyKJXvQCIcPLvmqJAxP9pR2l
wMsBM03z8hFk2ClSiP9cbto2A0YEh4EjOxCAIU1cnWlXAJfjPrjRUwvBvmL+dfkbtu5vv78xj+tC
rxZVriCnbbwNs72eHJC77izXtsaNOPYD6KlNEQ2yMCmb4+LFWYTk4ZWGN3ZjN+90zBo4jmL5S1iw
x2jSXy4bxWZ4I36RCwjaUG0vfDw40oTe9mE8pTwpPrkkv2lEvoPZsPmmsSELUQNjAlAPEubel6RJ
S3c41Wrd2e4tozBRV6goyCelQPJMWhf5yDyvoZ+OKiZWgjnSRxILjJ793snR9rH43340dN0k2YCp
HqBwlPacRseGjP1pWJLugBpYCgGYsE0vz4/Fr0wElkNJI8hmt1p0r73gj068l6a3jcPYlZ2mnzuI
fOOUimz3ykm6oNbmUAFKUXvezbjPG2obgxHcCcdJvpiRLBhz+Ygq6idofP192Ty2MWyffBPTjgbg
XiSYeNqJLxv/Vi3lx66aHtYmwKOZs+NfthEY0d1AG1q5ajurzk4KMP89dMmuyjoRkweNOi2urhHO
RoyAyKoeFD04y7hX22ezjxHeVckipBHQcR3eOKtzy7uvASf3bPi9p6ttM40Z2JRMa7ndL0lb3/qg
sz1MZbEnfG256pggMtx9nMhFliZDITykxru0bj4rZ3he2Q7W2LIsmVAyrNiERpEfZDKhP8JlPbt4
dB2jPZI7W/PbtLxxz8mtglmBWzpDBWdy8FCagdVbHKe+2Dma2j5gxHAV+6PP2wCKDjx6xZPeyXfr
bK34TnjZ7G9E7jhNNG97D+tq4oi0liwbSbgeUOl3E4/0uggwGdHyZJogigUj8RCVm83w3Iz0urg1
kWKDVyjuLS76TwDEXsfludfDTsbM4viBsSmTPFd+7MP0dVOek8IBj6W/+4JnidvAiNsgHkUzFNu6
Jjr1AjW36SMd3fjJQ0nzOQbJ/pGpvrtubw6MEHYm4QIaDSuVtX/MeX3TANNYJ3tPGtu++E72zASI
qYmPtQskC05EZftKUCd9p2nDbqtcsnSZoLjMQsWevbHfPalaoBXERIz1CTQHq4AEGcDRiiyHym+O
TQMtiM8B/7VAJncR33G4OUhv2jkAWkLFBJEBDbqK2Fe4JA7ko5fXT/FcPHSreMbavhMoicWQRrCv
YQIpXoh2oZyxu1G8v/P7/PsCMd94LH42Ne4RBIo/qRjgi5e3V4uP+0b8T51LEqIxqJFGT6Ajvi9b
vZP+sXi4SX4Wbtq2agSSHSKhEzn0DeqSh25A3VzOwvNcjm4Kc3Y/rhuIsYHjBYSHlAExKKbwNxjG
dRpB/uhKKxkrwUoBk69zYF41i7PO509svk6M5Y9K3NsNRGnuNEGHl3zZTd4dHRk5ukG994xsm14j
8AeHimGWKsh6cBhALi0IwQ2XDHmeXWV1E2KWg1hfEN4HYPCY40MXzYfJidqdgLN03gSXkXxZcXUG
gIVUXfDYOmChR8nZdcXVxJRNb+MF1EIjTNNMoHGY8K6GJD+ooC4bxrJYmDxovUvLoujxRF0F6ocP
XtcDEfFt04qbssmvfIky4WUEj9R1UuHYvfQ0nQG7OuRuoXZ83rIWmQCysOAqzgnqXNo+OScrOB3j
tQexPSqHEF0np1bFnXRy+SMI+F71mW3GjSCu+36qO68LMgg7n0KgaAO9F2eWc5Qpdi0n10HyGc/K
FBToKnc/86JuD2xZd5ZuW9eN/VzUFYfcM15//QJExLFq3eNImiuTD/+BiWmipzmCZBON+JFCICWi
e9zwFk/9D0ysQyZdCBco0W5Ih4Q/hH2dOrI4dFCz2vEl2zeMC3XdzULwGVCfusQNOigSyHDVn4Xw
Hp2J7NWjWmb4T7H3m6P4wmmX6DiC85DhearH89iEZ16zvZuWZYZN7FhTiWjhLqEZArh5Cho+ZgrV
aTsLhq11YyN2vX70Q+2idQ8C9aSYntpOvV5ejGxtb7+/sczaaIhiD4C5oiJV31XMlwfmBXune8s+
b7KbdWHulz5ULzKqfoL15UTYQ5D4KW5w+bXv4qZUb6chztJ1wMHH1fQ9GkNkZXTeny6bx+Y4Ruji
/lx3a1sFmYsO3yzhEn2JikU9OFQnn677hLEPJ9KphcKDWzYziB/4fvsYzd5dXsjrriomXExS6KI2
rNsCLLqBfmw67lZivytgHiXExIoxGTdQI8ftTU/NwwQ6M4/Upxr2OjjJ9KWW/onVySkS9FA1wfeS
NJ8CDRmw3DlHU3mmKs5UTa4rriYmtGzAeUa4I07IzJ/0gRUVOfm4HafxxOfrIvE/6LKp5wNTIsjG
MSmyknYlwDxX4oqJyXkmoN2skhitN3WfJiQ4KzCb67bNWDC8XOVsxAh3b8jbBX8oQF/d4c+5o+Ls
tUj2UiqW5YQYu3TbjiKhiEFUgJH7fPG/JHKv3NLWtHHQhnSqTsIt8+oy9mFrOor3OJJsTRtRnvCk
IUOH7WHQSRrL8pEH8rqbjokrw9WTOuEcIwnUrjd9hSKRWX4Fc8aivnLZjTt++e46Gycmvqzt67Fb
uwFZlGW5b9jjqG8TVCDnY5HNy+fLrvOukfANY6PmvE8oaN5xAc0j+ncYjvwbqeiyV5Fia34b2puN
aGkZcRxdAlVM/Pt6JNWhaKqdrr97XkXXt7PHm7YdMtdS1PkWtuNzsgj32DOUSkvpH9Y+vtVz9Rs6
oO0ZULomvWwt24wYe3ZTd6EP3EoAdvc5+Fa5nNRHLdtuOSSVFz0kZT3kh07U/YfL33t3o8IQN7O+
GeJQs6nsJo40Tsyfq0QFhz5v/5oAJ7rc/rt5HLRvBLaiPkRNC+zkKHAnf+khn0mqZAQO6kSBUyHr
Zh06h0atfXsUTeNcJf8HXl9jXASHtbAvHD+jJTAW2h9/gt35GNbuC4yZXR6bzfWMlaVd6qQvwLGS
hbRRhxGeDWXS+CoOeVjOWFxIgRJ6CFxhSfTol1YN4ui6bK/i1tZ14/DgjwqCNpz5Waem8tBQ9Hp2
mz2eT8ukm9A34CqcAqRcCHniP4Cw+9lNmlunwi1ppihe8LsMGJU9SJDFg02sGrjwNUuGbSiLus0D
CV2v5Vgw9+aqSTbBalo3QeNsiqdDBc5S0Qb6Fc/BfAegYFlhTLwaTcI4kWUfg+2KY3catoloirUL
AeuroEgf0dLpDkXiuEMKahz6QY91rHZSuBYnMGVKSd9qVsXIb4H1IoTcVOAkD8xt+qtKJRCDRuyv
ST+QiFVR5sva+2sMQ/msY6GvKrJG80b44VLMhVNg4iOaH3ser4deuvHhumk3os+TgzdzjtjGLJTp
kvt3kufTlY0b0Uepk1TxgsbdpOxOxKm/D+uyl8F5X2UjTkysGe58jpoctK6wV7FhPfJ1fcbF44XU
5CXq8axd8N8O6+66qnoZUMTvF3h7kw7IVNRADiHSAQoSeSJ3fo6N/HbZnpYlwUSmoXyzkzngAlk7
qtOfymM13JasI6e5XnpscdOti5rFnbCyeLYJUutnsJkUvAozVLIvgMzHf28VZZdHYmvbOBTo1l0q
QRLUGLUM8nccejZF6gbS3bHU1s5/Xj4wfds692ZH7oXMBXFgKcLV3xNjjzn10l7Gz27jvl43hG1o
bz5BepTELRPWZ61ZcXR0V4Brq9nLsdoGYIQ9JXXS6h4r5uiUaVy6H9x1+qilGFLl1eWVs2AEP+gi
eOA5uPOU00ff984eEzuvu5AQ3Hr63hQYwc+TeCV8Qm7eCWItjkUcyOrg+NQF0I6Qe6FA2DLMRKVO
zpvbBbBRMB8Fy22pO3nyxm65gW5VfFc5y/qpCCJxw1fSg6EmWj+g0DtPCx55GacT/dTK/ttCVnXu
+6F4Xhc93PPZR/15MU33gx/T58pL2hdRguyy5LF7CCBr/xz2OeBOSUCWu0jE1WM4yfproOry7MY5
f27HCfvHUHjHIa71Ge907aPDqvUOaGWZUl32L0oL5KWbElIOeDy9X6cV/FxI6pfzw4heg+kI1Sxx
VetjS0Xzxe3X5olDneEg+gS39ClCWd2B4wCcH2PuQfhUkPxr025VlT6tBVQ5UYR8CCLQsEIJkn1n
xdjeixDKr1HUO89VUDhgCR2mm5kNEHWniboLy14cCk/94xJgScdF/GQNnhbnUjup7h2SAc0kzrJ0
w6N0up/UWdevK5i4Mil7dUzyVd36oVoPibs6SZp3sjq63fw8uLK+dZLGfShddzmpAVI5nSOKD66X
9FkCoEzqzajzVX5U4nYb3kLo4ll70O5BtVl5bKe5PGje3iVh456XmK4ngqenv4NZjme/o+1hqmR5
HBqgetWm/EtWSp410AzIoJP7EqXaqbe0UYrM7QevdD6GOgAb58R/5JH8oUTZPuhQTEevmdZzlCxN
RnXMb8IwXtJuYV51mOsBQrYjbpiMhA3kNiN203XuhGdd0adeP5VZrFt+CKdFNmm3qupUlcs/7rIm
H7wal1PwJK3IaCQeFLd9+QASKPFcg9AQ8VmHtyrqvCMJCbqPDNVh6BegGBMUBPlu5aR5HquzR0eZ
Bm27HkSIGm9f9nhyH/M81Wv5eQ2giPl3V0ztc9Nomeaz/+KGywA8WxlDQg8q3Ee/0me5rqM+KG/o
7texYQsSLS095O3EQZUpxpT0RXWSS6ug3ozT+0lOsZ81USFQVTW1Q3zInQK3IMAuxGechFb+sIZ0
iO+F0+T8g1iEmlO/JTBbvBTUO0SzGNa7MmqSKY3jYhk+ibUaNCoT/SLp07UmhDzI0C0w/wBgn0nu
eSQV3VAx2Bi0+kchI89Pq1k09alyBzxQcF50P+Oedwc9+iDx9Oau/oIUQKlPFQL7L+4O5XyagqpU
mVjmpr6bxbr+DRvGj806xjWYyBaPHyDm6D32eRWU95NyiXuYvLj7sPgV+yLBFPOM8BrVIcihKnLo
F9BDhHwuP0H5ak3SgIwR9Go96rrZ0Nfqmzsn5ReILjY3Talc/zi5o4oPqxxn0HvMnncrqhzy5BOE
ypdTErgjueFMeliUkrbE8w6orkJIgrrBFGcTZ3P+ASVaKjpwpWL/uGhnrlHmmvvba42nztL3muDI
PNon2YIc1jPEQeYPeO91+0M9Up1DcDvq5VOB46U4j+1cqSMP2eQeHMAoatCqQ5ImTfzOFx91mZQi
FeXcitMYjFw+VoFM/FPBeoHL2iorN/1/HF3ZlqSqFvwi1lJR0Fc158rKmqcXVw+nUVRABUW//kbe
1z6nqjIV9hA7dgT8Ocb3SNqo37MtCZdyxE2aTmiMRJr3XqfThxy7dduLRSXZY6yzSn8m28SbHQgC
3QQWB4SJZd6OMP87+zRc1Qm79tGPrpJ0eYsZjfCswbA11VvXs7G91nU74evTdlp0Dpn26W8FiGR5
E3Ib+IOgBGzQLpvTdyy6Vvw6ZFUjilgPsCc1XbKoG21NE6GzpbN4nADCw7t5w1Tr4uzCHmQ6t5WD
MxXV85Upk5pPeMNNNof+yLp1ucTaeEZyy5zynysPUnXKVjgX4gYOy+YN2F6htg+2WWz/NKcuUXs3
tVtVH1vsvZmjRRogT1m4aLbkUYPX15Yb1wYTfzsoqn+GZcYYLucjXNkRidp1HUtIxHXhW1fVNCpF
g052R7Y+bO8ebUECiT3KKY5jJ3jZVDr+HHg0PLI6aqGFh+nFn2idKD3iMyTjsxSxDXZTJcatiAci
kWC8w8rcYjtztTwNs3INm06UE9TFu3wC9xGgZRgEN8pjBKWaD2bJx0m5sUwbRuuys9AEO9DJQ2cH
3Ajl89aF/bQLw9mqPIi0gbj63OGX+b7SHPqVE84cSJALP2uzjc11NAv9Wka2JnjRSTTlK2JGdeyF
qcPDXctYltLVfvwjm8m4o5HbpvK5wcd5YPWsg19eB2YsVBXVBPNiQM9PuKttcxqxn2CfFTy1pmK0
a5uUWIFJeU4S5r7qlo3Bo1XwZD6kcZR9TBJIOC6wpyRvvU9e62Gd6VEuEYdliFuDy8phIll6ypcR
01C1opoIspoXMYn4WiQ8suK0dZ2jL5u1vc9F7xqTa1e55cTEZqMjRSGHR6PpOl0r4xWWmDeh9QGO
7q7OBTMdz1sCpczL0GVruBNG9+FLYKwHO0vIKdnDjlGLoiM+7Z7WWJl2Z1gr+SnxHDl8GNYFdAI5
CHMyEPqr3qosC9wuaGnsXrjBbk6OUJ5B+Ue7oXvLNtYFhQfel0Ixzs+6Rw64TxuBrbkFsTpOe1yh
GsOppKphNlm70CS5g9VGd1tEkt5Lu9maZxom/rdOkF5KqK+7pAzcuL3EScwJ0mlm2m+XWUzdAwA+
tGxUvVyr2tZxkaXWd4AzI7oWNFgMPKVmLEXuvcqydcjrtoLcR5aRf3EF+Q8IziQ4dPm44l48QeEp
0DhjvCfTI4Wqcf8MgUk3HYdgyr4aFoTRp0wJNFGKdqDj8pM6mmWwjQCztLqk29b3zQ5WM6O7SmmS
fj/LCZOyDCE7Oo4tLNigxViHy7O6+27eaCI1LVohhIci2TrIfYvVUL6WSCahWco7XADNw2FpQOlY
h2ocSvjIcll0y7Qkf5HlhmrP5UjEGUV41ucVBBdCkIp0L7+TWI/XpVLw5q5Y36e/u2wZzYFhhUG/
gPZUb/vK2yE6bimrxpypNBif13DEiiFdsBG8A2qHrcTU08AVCTFTij15bEC8LGLgIbqVCRpnpo6r
vhxFqkAdTV083ItEFBONSdf/egz/twvtOXgdNBihTJLUsonPtJlD44rRj6vF1Q8QTW4e69/sIWs7
8cz6qEtKg7VBl2/Q8O+BwrLFlC4daXMlMuOuIBF+4BpwOAgct8RirTK2JmxemV7C97FBgXRoYa4X
HjJDh/6xV5ByzfsxFuh1E1SeJUJi8sIGjCEKZkQK3Rcy9RxJGF7TKMxSmQz7hspozVO5VAyhLbTc
5OE8ECjEZyYj16ULzXPl+wmZCrKUaj9y16vndWNheqawsFLF7M3krkHV4tCaDvTL3Aw1bGTE2PTT
XSjQVX2+ge4yvszBgNZVbRCl2hkY3Q2PdK6dK3DvqTjqrSWANRsEh7PlSDr5MJjZ/RtjttKiczBv
LOdu6pZyqpa0K4dBRHAX2cgyyHwCHSw+D2FauVILuB7jU/jpLWi1aYoN+vEP2Amx9NBHIc7Q4lJF
9gutbJxrG6/9w0aj7aZmM5syZGH0tzFxpGGGPegUThHNEua+jSqMLKIIsUIJu/ZPkA6YZbEhOU97
n9CJXUHChsrfBKUtfqDE83BPK5QnJxjpdllJ00CIF2OXQfzpVUhwXZbRL4ckIviyaRTgmNXLUuF1
4TjVRdcvLZ/yrkG7clw3MPePWdL09JG7hqx7fDY/X5hAqbeDel4ElQRIwvUFtMQI4OctBFTCozC9
Sb8GtgxmnvCzxI55vaNptcJbC/IWzYlExET3fEii78HRsCpQ2mOTFcXSxMYjw7tseTHyMBO/XW9h
erM1mNNCfZ/Q9TD62QdQplUQtS6rvk7aBxljylrEAucRjyKFqz1knuOHRig/n0zSQE46h3AK30rJ
jf+VRQq6lfkoNdPHUOgowGzIwpAj3Vpr8nmmUuwNIENWBrQa/TFRPLEPiC2tf4W6ZlOXswX1t9hW
lNM5IpAyx6DjsBAeOQzfysqHW4qbVSeu3KD107wOqTL6klm72qN2Ic9wo8U8vNYj/CQvMR/78T+j
1BwdNLY1xC8bdJso2ypJ6qeu6tfuhc4E0QPSUVVaKolBL4t5+KWj0D6yNkrd321ImxCspqFCYai0
QwaevERbGEtFTlkNCt4zzXrqijvWMr4vVlpzhX9OnOECKv+gh7hnJ1Vty5r7QVPzjtfSukdIwazy
o6qJEt+QFeuDWwgZiApmrwk1Rdt05pZ5IeSR+ggZpRod63fBFIFOj4kkJEgbOAb4d7gFDA4ck42i
/4hXRx4IZ5U9xwbwP0IP8a5cBsTUPPWk509uknhhKHPnqeCR6qNirJhDw0512D5B6rfjT3CHm5cc
Gjg47vlgZM26ncrwWtBkpIEvNvB+7K4eF4SrnMrRxJ+V30x9nbIKcquuI0n1x7ZVuP3NZt/b6V8U
4UIFuyrdOH2SlV/ARwKeDOJQzfrhfQMjPkCjsfINxtQJWjMxr07Yg+5YTcPfd3GJxV+qeBn0+oTS
itRrkc20xS23IDlBT2wjaIygWjukXRHJKZCApNGK3aDODJU5VG8GEE+DVuFlbrG6DzwWC5Y9L7Hl
Si0a5XrgJszTuVvjL9SRYqB5A/q2+G+gHq3rkuG172c4kImjUtF0mmVbszxdkde+k8yP2XdWj9H0
4upG8RelOVr8eFnRPbeEh9+jEa4pF7i1f4E0PGLfPts+FOLRaVM4AbnUcfDb2HkpnY/kaaijhmHm
xPpDMhlkRTJiiidCSW/CsHsuM+uM349KuKhm0t8UHEdQn+OVZFi6JNmrlQhqeTitFMIBM52HG0Fo
jUqoqc9ZoWnII5yjYXmNBie/UzQjKI009DqnViKWNgoVGkHbCsJ8rA7rOHY3E9nuOHdAkOxkkgC0
jpBcsBCeHrJWN38iZoMnb4bkVGeducAoCUEn1NkDPPnU38GxqsS2WveI5qzd63AOb9hnzl7uFec/
JTd6TLK7SgyKir+iQ5O9RDp6GZG3TuCywawQAS8o5GACLKwY2z307Zq6YlpWdexw6/7OwWKPigzh
I1yZSblSPt0YQB9R0BolK2yJ1Q+dkixnvWIH1rr2JWRIKopt6SfMN9IPs6i5hLZReAMnacEXnLAv
XklbnwO8w9dhVespgJ3YCwAwBpEoeCcT68NXeA5EhxEmfoAHFLqrCpnugp2q+a9wFjVdN2r1n29Y
faprNu+UatsXNWasv2S8Ug9VD2BgRWOA8pPM9nBX89gDmMLrs2Y94xQOcy5n3W4NXqhv2/3SBSis
sNiWE4aty26sPPLEgJ9qTa46NdsdFHxNV8qM4oSwexQtVoxUJjiTNby7Wk/vNgDt4HTbw/sC9JY8
DjW6wSQh3bNMK8R2dCP/mmhiInfRAqgxSoboaYwN9zvnMcjOzQxTYChRDi2STKcSpAPS4XfU44SE
DkNitMvRALnkHYsb2qC7AJr43EPSE0YjArkoikmJ3qZ+qEkQ3ZKWzTlMUOJP0thRwkk3HgAWrEvM
oF3WyF2TmFDkAVxCAHslXXKjsWR9kUwKohOkNxa1n1lTgDKJC84z7NbfXWySYsM16cp1Ie0RWEkn
9gMqqgfUc9MBAdz/Zyf7C6Boc4xnLXcDDwxOm33PhuRmp67aSyj+nVUDszXZyRA9DWxy8ko0Y2HR
PPA8qKHoX6Ld4TeqLN5SBtKOOgF7GCE7X1M23bY5wgSWpC08DOqWysIsFcAlP3yh3XvyyLqnKIrc
m9j8+hpu3WvNVgskJa6fWA2ks42mXnx73tszYD6XFtPYNUhCzfRCm6R/BxWgj3YAtt0E45aE/A7G
uS9c3T5WAaCVvuPBIZzMVvS4QDA2H6wIizVboxN0fESXcwBDL34Ntc4DKD2UWob8F3SJlhLLbskL
Xs34SHTlsXKt6atTc/0X42STjwrmdgxM03wF1vgaOtVQGNOl33DjDPK2n3tQE6MadsJoh8N6HhBi
ewm929qlJQz/0EdntX7saIWu1bsP4XtTZm1cFe0ISf2zRmr/bDTWacsGHidVcYcQimVreeltjGnN
AFgzg9EPc8uuEt0rgVbqce5beNnAogOXVENrwM//UCkNAMvnc50mz15jfKnqAM2wnt56pS9B118C
tn0JOsBAOKIwKJqaMwOYiMTynxduKHAwDyMXrzbzLwGvb7h05zhBZJEVRPrDWb/Kobuihn+Pq/Um
VP1dWXBjKMPf/X9X4dBfIlK9Op/8uv8wkTotVpW9YA+se0bGOPMETd4WLV9dAnlalA+6ZOsI5b5u
PCyQay407F6GCZ08sbKkfX9fO63ZGbDfemnSgJ+8jDPICyXJN017YPVjYn1JKnNodXiBRuYHrcVr
AxvvHIXzB4rIk56Svzo1IYgisy4npPkC7udTruYQThXgP3grHhraCUwwbV+mejm2FjfNOP7QrNsV
7f9z1c9Ayqq6iGt6ypaqRNzNCbw0Z1o1OxuGf/nafKD7/9P4Bn41k8sjlAuAu7+qlJy3EK8Xa6f/
rMakvKZHQoOCNd0PYOILMPaPIKQXsmIoqKa3WmBUT/oeZWXzDGQQjDV2rNrgn6lNAVOFqhhH8hRM
a11gQvIoguzop+0VLeEVsNNXxbLfrrE/NOjfZRK8A92CmHv6aRvA88TSY5vcuWnySc/mLZv8XFDW
oZup+AjPDhTVVdzvVApcyddN0XT6sFjyA0VtmmfShKgfI3H0ZM5j2lziHsNNOaIshVUpJFTucrrs
blZP9sgR6KZk8K6jFfI6A3b0zElD9ht6BuxpS+1Ot/F+hFi67rKL6+tdrzEHzyQ5AY3fJV4e+7o6
GAeTG+BCDkGXVLlOxwJUPpr7WId7DyEotWwTosf43dd4Ih0bznKpj9U0vCZbf0yA32OekrHcr3oq
Jj6dt0TsV6d3c2h/GahSB3xB+ICbCNyuAr8k+QwXo7iLX0PAB4giVwF3MwP4snLmE+OcH041GhMb
/GriqM/RiByFGj7QA7N8WN1e43cFGMCFKYfK7XbojSvvzx2qoBeFYRxZ4lyY5Q0ehRcPWrzE8Edu
8KZKYbW1pPwwVY08JnX3Ok7tG0rVscBWhsqjrvsVwkfSMSwfMMMOngyPPGqwALxW50aEz9PkvtOU
foI6dVZp804zTM7uLnZo8A4xW471Uj2IoWnzOu0vrehLwfuDXsR+qZs/0CDbMRrugHNfssxKDJAa
hD7U6kmljn3lX1BqpvBKqMpap2Vk0MQngEeWJvxpgmHIVc/QbIE4l+tkkjkEmCRwvEWXgZneQyVb
hOuuLsct+UISeEnovAdo3ucC1MOTX7ebEMlfFEsHmCicap8+Zqv7l0nUlk1z9s30GHt/43rbcl6v
h6pHj4+CJA3m1zlR+Lf6SBb/KEXw4Lj+66e6hE5HKZCk0D3Mn20soDiPskuIG9wPXwlTh6ZTH2Zj
Zym3ssvgMzpyeNYuJJc1EnEyso9A2yNh2QNkP97u3ssSpthYmb2EsDUMKESjAsX+DaE8NoQco04c
gXc/aFK/9ZE7Z6ssWaRfN8r2Hab6mMnu/MSf4VX8h2cWNw+sBg0GRe4D+hQiN+ZrjSakm9PCkuGf
zrbTYLbnrp6jAnntpXX9IxHDY7COR36X7Hdbi+0NcopGIBIIZi8s9ntgbteGpTJf4uC7DZcn15qv
ahav8Vbt0BIfG9l/6WErOWkyoDr9xZv4DbDZlYvR5lLO/4047+lCiib2r742n2oV507ovePtqZN8
J1Jzjjaol0f2tKTBacjo1UWIHnWUVYDR+30UNWUS6cPWwkeKLE/g2H/IdsLMJXiIQoOtB0UE7jPd
IwnBb9eFMPwz9nkhVQPMCyg4WNVxgWb/+f7WQEo/QRF/V23jdegBN8vEfdnAP4+C/loMysLVL8Av
g3MAozPfdIcQI5g+acFM6l6g9PClESB9Zk8zGct4rHD/1RO3OKhcrS+8ni9JiwWSYKslom967Hx1
wcJbiUnHUQn+ugp+4FP1M7jlRqJ+zqdxeCDDfBVjdw7iEM1s9ohm+XFbx1/3EzupqIjGud6prTsQ
CxBtiM6ppe9KWqBoJDx1Wr6CAXZdl7rLExXBlTlED+kw0h3C6KQy9UE9/bYpWfI2SJ5qXSP9Nh8Z
Fx+w9X3MkJW8p6WM5scqEm8DSM3KRjA0m3bpPB9bFGL3Nb20bFCIwFVK3RJh/zap/cEbeUWhAx1b
u4cv199F13Wx9PPNBO5Y0e556bPD5uLjBlG5CRDPqtUD7Hf++CEtPI8hbYSLken4Eq1iKhaHHQdY
rr8lSxWU6KFvs+W/gJWdxrpqdyBSHrEDd6yr9FszvPqUxDkHprjTmB/nGg8oVOPvNaq/7z+79hBN
mNdLxON/EAuHnSUeJRwkntYoPPayfwLsc4RYzcu0jkVtt49Bk6szdxWPoD/BrTKH9CnN17ExZRKA
3uXWt4hLICWItJQ9cAFQNIrNB8/YBYLzLM8IzP4EPEH8TK5JNr8Ttr5PXP2DeNbjkJLvOMP4Dgmi
7+TvRKnjmPrHdjQXsQ1nFo37RImXudP/rXR5mer+d639GwcswpLm8/8HvW/MYavYeQ7Zo535rV1w
2MJYPC0sYgdoUtdF1G8foB+IvNPiMMDht8SsA8kPb7Ue6WWCQzHO6yGb2schEqckqap8CKIfbLHs
l6Bi+aayKxvnMdfAWpMMc5i2FmXd6k8EgCtJot+L4hdLwt9q6k73COa8/MmqLMnZON0Cl370CsIS
FagGDM8tg7fqZNMHuiVounSRuPqlrlFiZ/cY79oWfwgwCctKg0zNeHhogIbxMMqDtdU5jvVHVvs1
B1fsaNf5Hfo/OIVt+CdtuwggNBgdvJX5oGE20g6YckkyPjcefdMCPyR0Zy9Qtb2sw4BelJkdHkaA
sJj9kEkicnThY4jEYl3AS7AXnogCaChWl4PTJ1CCoNeCFPelRklsGfvT2uSByMSeeoIyIaVnDJV3
06iDfIujFDStMLum4/YGGsA/F6vL/XGpKTkETfuLLFGWt8jXk13SvQ+rX4uNfREuwS9H8D/kysX9
Zz2I/rfT27vAXAAvY0BhyFHEkl8AxukvlONwkIeGP542umhMfdum2c86nM46rfpDa0DCBah+7me8
NVhKv7VAgY50CVkKqHRSv0lj5jqfgXYVNkswWTd6r2xc52rqf0SS8IIQ88DgorXimVRplEH+sE8P
K92+7wGI9et/AyfIGEZ+2349U4lxiTXsVdXsfYQDehF5FBcY8WTIp9mXBWVkNuqeDmE9TNV1lf4a
K0Qs5IvGgMLB67Db+TY+0aVp781on8tgKLBRQvZrwpc/G4iNaTGTLPgPEolsT5lShwr39CGeVZXz
FbcPyqcEq/iEH1Hd4ziAUZ5jfh3tMOwgN1nP7mdJl6rAcAnD4qbDONQwMGdjie41j5xbvwTnspwV
T/c2AvAXJll/DTRGCNuqQ0DsclpLkoGjI0C/gvmmSV+Na3dYz8Zu3OAa/TB7JTPgEwtQWmhxv3u/
cgrUomFlAuXaLe+yBq02Sfs0y5dNisd20RodTSAPmFOQz6nRy96iRj7RjoMvItmCFijmYt/CswEC
QOmwyzas4Ml1g+9ZR+VPikH8G+ptuFwNcaIxCK0xtwMhO+4X6CoNwVI0kBJKisQHI5gzcTzodyJX
t2GW5VMFBM+mL6DmwKoBph+qhNnydsbnMqAD9ZhFDKNnD2s1UFANNF1AymlZkBRDLKIfCHRLk3ee
VT8dTtwDeqrpAqgmOU2QCMf4im0fgoXzuZsAz2ZSYrIU2esajMFzPbciuspFCahpUmVEbpJp/K4l
wPQH2Q8T2fXWinMDjsIuESgY5mFGAIlV9RjWzejyfk7N/u4SnX6pyVNWcpCYmrLD+nT6GLdzv5OS
xk+oi2hXdNXKTi3e8y3O4nG3TEE0QBFNu5d2pfTs3MDeoLIjrx4T/2uVKNQJS0bOydDWe5z8thyy
ID1QuBvlXOJGyAjbRbRNGLgQPd9FSx2dsxD9Q5MBdhQsxS+wwKGGAWSh/E6v2IdrvO7hukS+9Ryx
bzsF6jnpQnkGUDOu+yoaNdodP98kd+lhEIl1udmkK9aOis/NEc7zsHLZwVpjjv0UO6AZoIEtvU93
0SbtydJeLuUAgAmqLLzBVAVNFcTG3lw3rUUPwLV+2OY1gaeY7/bZitZ1o57lMW58zpwEGt7inmKH
tz03UWoKBjrSMdWsxKRaAl4YjsHoMIFZTkusCn8fh2TwD0YpNeiybROTuz76QLMwFPhQIm/T8NI4
cox5tqOePwPSDXEs0k84CL3zoP3stUOBNjyJETNLyL48obh8hJxWm3cTLAOpA7CTphDBMgP+aeR/
QsP/rvE0F8byvlg6+0La5WPqs7BQKZGFBx2KpMEVU8eD6bMHxxpZ1I2/uWWGxKH0/yjfrn0yNnkw
BAe830cSBuaK4cqDRAz1bXUFyHsIV9IWsIGKSpc5vo/MemKKfncyglirOFgT7FdGHyLIdFeheQQC
/Lsh+uT7eF9pdVMjSGyi48+k9g/MjkkO2Xl5rOKuSFuADnwLDwsVNK+7btzD4QGMpwgDUoCNHN2C
QaN3J+qFiUMxMakdCE1tCW4GqsuhVFTpnLdIDUrQD11t/92/9bwEBzMuvwOItBmHrIxzWmbpgjME
1zSrDtvkjmQKd0u0HuowPkMuHbHS9kGxgBW5DcF57bd/XRC8SUTosgsg/bANPcajAdKT/7OQdMjX
yX20ODJYe9VPFvxD3Q8WELPbe4YBXnj3qnECCXqBv71FIF2V0HkkyHWek0e2+j0n0aFr4dsVpgiR
/GbsiuIneQN1/Seo2c9KYf+oeQBEBSDjQPf3z54Rf1ADw2tv6KmL6CPh6BLWGmCQ19IUEBp+oDhk
E+hqaSKvBk/7QFKu9lEanLEEDLC1n17mbLtton6YQJ2uJDpmHYcsX6I2veI1vzVQWxkhnpi7acLr
gerWNldwWrTZ04KfTLrsdRPJm6CYS6bBS6Xkw1DbMm6qE/JgC4aJPwDzeyJ46lSonBAoFUzpBZJV
exvUv6KePNVNBcNGf75/o5lDcq3PvtrY3aYh/KYR2bsgeweNEtBxDVZVN5esDtEJB5gKt7LkQFvi
ajzAuCBX3n8C5RKgEoAqauIDitzb/YlG1jylrD2aaniMm/YvxlTgr21lOE7Plm1B7sAKgbb8Xygo
l2PWfPJ5PmjZHIMYPMLZib0K5LmtfYH++eiqZx+LTy1AbQlI8IeH6Uu8xGUwjrlqzMf9VbWwLCxB
uSrjFEPl/g9tyGMk1CWMoqeYVwE6pPBPHM7l/T8o4Ko+A9iatjn460eQaPeQrETBhdkWksMD2PWl
rfwRA0UkZz6sRYWRQR8gR9CpMNUPPuJzD1WukHwQXp9cAGqMB4AMsz76G8SqkipaCESAgOCYq/n5
/jkUG69gRWEa393QKT0NAc4d1MPaDBahU4JhBrgcv1fIedhUllEAUrBPCuncRYBu0makENP0Snha
oWyatoNXEHuOAn/Gcd9F0bwPrbshmRfjjOY+A7AK6A0FOjlk+jdswPH7gWLmvaTFmKlH0/T/MLd8
CTtXxJkva6l+3Z0kyaoQdoFx1vNpiKo/2sor88NZRT+WyKd4dMc2CI7t9ivmy0lrjueIZVcQwcfk
i8AFh9twH4TpsWLo2NLBvGZpf4RWHezfGIYQSVfcn8L9fDSLL7eaYkDZhj+j2g5muevYVchXuv87
u+6dDP3NVXeT1VAf0bL+9/+vAKm9PYXhJQscuj1xHpf20KzpN4LXBRtpv1Ph0DgQh4PWSZdb2eVp
2v4Fh8pcktDLwybZ0cfuC1w899BMZP1LolrMZ6Ay/ZAb24DBVMW0w60DG8OxcD0HvnJfYBLE4Agg
xIQZ+DKMgNsDCfD9NPYgZIB6uY+t3C4ofrJbMA/9R+oFO6Vmbf6rwHgtk2kOn6IZYSTgGEvlbq6X
wiF2gZ6TIUKv2VNMAwUMG2zekIE9sAWh/wwE+qRWtDfX2RX1oKmLdsGERg5QgVrR7ud11lYblDAC
PJQIpWjMRnbdKl9fQebc9mpK6Wkaa1UYT1NMqKYRDe/YHJZIYb2mrhOwyCQ4HWj6vteQjUW4bfNp
dZXcZWkzndKmHha0Q+5XYvh0DIKx2Y66r8RLXc1vKsXk3YmWuzyhBIjd3UkqAZK/qyfwvNcuPluq
2Ulu7acOI0zCqk1/1EBV4QqIfCyrz3Q074HGYqqa230El9B8jcOnWro2Tzs55EO2tEXv2vgY1hoE
kUwEOUutyHkzYNoOosyxw198gJXrzS51sLOWDofMb7SIKCjYIon+GySUfugM4AOBPDmp/1F3Zstt
Y12WfpWKvG5kYR466q8LggRnSqJkWdYNQvSAeZ7x9P0dOavKYqatbt91RIbTsjgAONPea6+19qxJ
TL8xuXXyWQZYxcUs6Mbs2Ob2Q6wph86A3GvTYwBEgFJnrSw0rnAxxsW+0aSvrTEPYImZtBkLqeCQ
TfL7vmpCr+sJvGFCN+bFJPpb2ml7Z2p1+6nuYseFESrovnjWpU3zDST52ZfzU9dmAkqi7itP+kfL
kp8dwY9B1AyCXZb1Gp8Wsi61ehpocwRf3H5gflp7SvfRTo+M23EaNkqe8RSGnZwMa9vqt4YkP9pW
0C1y+LL7Rge5tpoudy1s1JrYuA/MLN1MHaFr4Zglm1afLuVB9CeoeKmcVV9SubE4uOZ2XeWGfw4s
44nqHXSFJhXlPEnbZkkxr0O2oIVpzi+a0oPzalMyML/gnJImR/ts4IzLVdT4oxnsRpgii7JTOD1n
wJ0KbNqdRzl31XTkpknegkmHYzBqBbKeSf6gm+kNyTNthuXgBTfk1O2oyKxqOFILmH3OCh77XTOO
sdcGVE+VpnBQIdvkWVN7Li0j5QCHgWNZ+mGe1HtKZ9UCW6bnQMUSQBjVkusYXmRoOymMPkHgvlMz
8xK2eYl4QXEN3EjAjsg552kGww/72ymvLlGofoagdZ+nrUSJjZSEJWMudafEqm6wn0KtOiXRlLqt
7jAAOfS7KR+UA5YdkivTXZxWK4DLFuU2s8o6WBbZRXQSnWqOGzh5ycHyicfDpH9SSMgsMetLKzv1
fn9L4PoQU+6FvNo8ZfgMwH6fbzGuPzl18AnX6AR2rP2kCMXZTOygxtNOKeYjDOp+ESX1A9zcBLBL
9N+V4TAGeRAiqh6tJzUf8l08AUNktgkeme7SKdrLee9NYbVFl3NOqvnOkHJUxUOtw7bLzUPjKF9x
BKwXfqM5WGvBbE8BCJeWiJdazQf1HDd1OKmrUaeIFvoO49YBzeL2yrCW8pjNt4YVzfZiSDMIUkM9
j2eQ6PBJsafwWAbJaWCTLLQkWNhO15K8Fi775z5Rw1NBaRiZmmmgAwiOxtx+tNJ520BKWJRZ+tnQ
4nXu8CTjhG3EHOQnfZp61AA29TVr/ugHsG8K3TI8mfxyIbz+BzvWFkC3W1VBoqNLO1PXbNC/cqO2
+dYfp0NTx5tStw9qmKxnGfr23ASH1AjOuWJe4PStU7vDetEaayaXxSYuPbKjH3MbHgbRTeNk26aR
EDLrd2EzjB4d63pmDaBBX0Merfx001oU+CCkUPEJnaUaWLfIuj7wSJ/ViA2/LOdllsEXrLpVaeho
AhToI4PGwxIVya7fjZJpLaFU+SthJh340+MMoWExSsTuY6x2EEiMc2BbMjmshgwnyoGQ+vFrFkgX
WrieIL08ZmEQsf8SfzeAm7YKDpHHwBaQ/r5YZrOb0IPEubKXaugyAwtN6P7MYC28oNvZ2XSpdjF9
GXbvQDg7pASlw6diLD46RXGyO5n4QE4fk3J+dlpKFtQ0moWFjVA5trfGmDK9EBQWuUwYbLl0YwWV
O9eVtamoW+bTS8/Bzo7DAaIfYnpB6NgEOdNdVslIBg5Z81EoGAnRvTH72ib6Caaja/PxBSDLMDM2
oxeVhKkdEcjkHAjhAtqzY+rlQsheilcL3xLDjOmp7rsRbuY4RetwuPlfGvdgL1XgQraEoQT22qMh
YLOpndoLzPgQZIMndRB7p2EZthP0iBjKHSEseilNVe5kHSTSfgimk5/EbPJcJkywvbh4lsrSl+pV
Mz3RXT1VR0q9TOfeOKf085jVHPgH33Oezazl3ozvc2o8JvqwpR8h1ILgS1N/5JZton8lyb1BtALD
6mtom0swpss6s09dYjPXa5erkHPftYUFTFTvfNwidEMnq57uxo50P3zmb6pO7K40VDiotWgWwcvJ
pBO2UyQrK46OGlg6xLgLxWlQIGW8TwjCOhdGrX2Tw694KBvTVEmLqMFTYvzUdsa5Q+4S82TqFvyd
kpBi+oteCTfoj9jn6NlIqSWiaKxeovQb6NKTaLWdDGBPDjr8ljpyA6oythrc4JoqZZZTT529OveU
PDkZ8wTpmuB3znyE9enzKGdfjE49yJySfCBU5pXQqApNf2M8ZfLjXPucc7Xrl6E3DNkeeHkhVgH6
mzMn+dpsqHWFcruoO6dk98gWrdG69jzc9YHsJaMEiaQBjS83zA1ZzzZQZZeFAVmc6mOaxzdwto69
bp5lvghYZkyVNXXfA1rApWPJt2oubYK4X8dJ6s0WFVw69Elacqur8dkaBzBJFOmc+JxT87KwO8C8
cgw8X0rLZSxJy1zvbk09/YgUYGvU9YEHAR9e9AwnoqoQf1gTrbc4PZplIq/tDt7y9KTg+rLIIGPI
JGzgSQgCzGnPgE9mfg7SYTUMznJWylsjXXdO8ywmkaREqwS8ONDAaOunSLR4ClUETf1XYeci5/jt
zTKlvfaBYYxhuPjyQU6UpYU15WjVd7QJFJbGZfaq7wyAWxxKwoBrbO3NXdQ8Yqx52zf1yexzVC36
QTbV/QD3G9p78br0FN2+OEr7IGZAOuKqZY49kp3yuWQLUmlnIBzJUlU65w1LbjpDc1xbOKvobMxI
7zdtSTeCvppe9Li/SYxuk04fU4cAZMB7n4kGxZYsipraMWO5ZT3npOK0eAyFG7w8TQklRzHf6EQY
at0uE+6eJMZNgRfHolnpVbiYcaRTVN2zoxZFRwFPb9qOZbYpcP+sDKSWpRuSTWb+MR9OM0SYUCgV
SQPFREJ0eU60aMuH7gZ4g0lifQiaaUPUsZBbf9GgWoW0sytMed+P+o1lSqOr282DQP/wr2foY9W4
TUJ/KfXdIpmaTdYRIqgKbcsPwFEvbT8fMi4XgJ+Q1t82mCTq4bzKG0Gcmh58kVq3svLwuuCEQWtt
JE8WSz7T7+QxWUpB5tlsUjTTez2abGBYiaJJjxIgg07koAtAKM7m1UXjN0hBgE7yYkgg9sEMIVze
VEB5U+WJN8Vtsu5tZ19M2ioZ1SO3UBJ3MXBdPa0HxkmUlqBy3CotS8754js92UGDamHYimAjikFC
FSAQWq7AoHONqfewR3IRGj75Q+lVarZrpWQtNnQ5fK4CHU3IFzFO7IxHMSa0pnUtoHFzjMiFtSUz
V2wfYoiNYtxE84sCsi6+1zLJSMRbdJpMjIa/asLRczhTxsoTOwpPGHrhMkERX9DdLs+SQ1S1q3Ki
a1/+GLLNDtghim07yqITvMUP3K7VyFSEMdqtVXeMopugUzz2iCyD8IlC1uCAgI1HIdR4sh0ffldG
3lJAhRncxna2gWO5TmV5M22Q1NH24tpaQnoiI9OW0IC23E0HL8wVx2U8xx+MAeWBk7EF4AO+MAvt
mAKPk01tRsu8F/triZ9oF1dfqlnZ1xZ0KkqR/lkOqf8Xp5iJxR4KWLGuJyS3zWOS+zdJTKPoblyK
B19QB3KyYiUuINHLJVNe7RSXndHgf3P9ZObzWSujbUxFlX8Vw83hq+SQxlk5NcxEsY/NWFBN4QAU
oy2QRe15JfID4JrCxRj9WFjqWSdJbOMeQCs/zDy5mUkepp9hAFJeSBfECGmxwyrB4xK6tF4CIZIy
1jLo097WCBWdW9rtwfaoGDLzxoFT6pa5vxtKZyT2xjA4o2y4QFKkAfjWAEB5+hKlwwtdKT7YjfON
vQ+OpqQnbjy3sP9rShOOT4tSk8Ws+/h0dSbFJ8W3QQONddHHIQ45DZidmD+J9dKp/pMqmw9Vi7BH
PEAqN8vU7+VNTiEtFR8YhqS4pFkPtbDblXznTtfmk5oCr8xkcYaetu5cTSwywb4TO7D4Pd1SP8h9
/rX2h/yznMq3VjFS4dGfM6smT6jve0Uo+/pzMUw3ONDcFrr62eyVnSk1zAqNrjxS3u3TbkA2NX4R
04T67bfEmF8wz+XZhvalz+W7PtfB7gywbau4x/+z8JQ5py2RRsYUO9KdmI0Ucu/aLDr0Wf4piedP
kV4TGZQ3AQgroILHQ9wG0rAyMmdrDcons1JPqHAOtRPfy0ZytMz2QaL0rVMXgUAmPSRFjzy8jO4U
35n2JV0OPeS9u7asnoJYexwS9TnQtbOREghEhrOWVZxaM10Jl6o+sOU41Z3fV7fZoJ9mszlYhAbk
E3heVypf0r/aNMdWu0oylDZ21hDhpxNpq5p9yTv/GTLdgXQlhv2bWfjJGYIxSrU2SUmMxLpvC3Nc
aOgDRgxrZljOJcAADZvUO8h5ENCcryAftN8B0A6pOCL5cMAiM/1FkaNmURcTuE7ZniBjaYtAL57Z
2h9U2jKsGI6nxpoqagzqU6NqHwjgb03DOA92cQmKCR+hNPey2Vpxyyu8UlFfWw9xqN2YqGsaO1r1
NuHtoD5XssEOw27GCQqWW6ZfapRPkH8abamodD8bWmAgmibMY/qtlyFqVI3v7HHJEReYoiIx0Vrn
UTsj+6VUYzT2sFJIGsY2XklW1RzSMX8peRhJ054L1H100fRdeJq3YgVbJmWboa/ctNI+DkQMZUJa
IzYisQFTtFv4GStnMIbC1XTps1aSGNWUHZMqfSkhFNRD+xwZY+FGWfM8GtEFZCfn5DYoQHSIYYzP
eQ4ppbURkdW6sm5M/4Nj1Y9U/r1Cp7Its6saY/5UDBVWJ420UKZiV9TOHVs8orSG/VZyzu0cHwnO
Hs3Sf0FaoS0sad7Zdg8R2bgHW9mPafrUwAqC073RWmuPZQiXzqX44ObyFO1s+VNH3Sp8TELH8+Xk
Q5HC54IqGrv4wqDNTLeRPKN6mwkwSjU8KxqbFGZn9xD3c3du4R/oMRvb3Ccruc2f2lalVhjfT+n8
1Y56z4znaSOF/eAhh4OsA7uwWsx2WdF5jxM+Dkl1pcb2ty26BtZXZ2HNENyYciGvZyTvXtvM6dJX
aNls9EHkQmPOKPB3Z4wBk1uADFjRPflHHOTDxgHh2SB9js5WGkEFq76qSHgWEMn6j7z5WBlm8EWr
rWzXQH+gjD3P3lhBRTNL+cbUs+6Q+BPE8UmDNxYY/UId8m6R2iS5TqwkyNpRrSpFEq3l2Pw6aq3X
G9WlKu2zEo3bKjbOftgZ6xhQF3lLk0ULNWb3DUwThc2Ymvi6YwFoV7bsZW0guYbRR9+QyTqQg/38
+L9Ms0Pc7euU9By1cINy/bmcB7Ais14ElXSYs/AO3fd6TJNtWVELzE6qXn/9PeOUK+MelGNClhHh
zRJl9o7qDGmK6gzveJr8xDjluqNUKreZyYjz6RiyC48cmcNT6wnWBzm5/PoOfuIvd91OKohoI9XH
cEORvG0Uk3K7ap5K1rOw/RGWP7/+mp+Y5JhXrnxIdjWKZyNG7aPiUh85yln6jj/Lzz76yn/HUuiq
UmjiDkBu0OIFKuY1jbX8vQu/ct9p9aawihRX5BTGxcLGslWZ/N9zJTKvbHeKWcaBKcY9QGqbh0a1
bwrYj79nKWVeme5kM9Wpqsv0lU1/43Uyhu3CbJX3rLZeTXH/wRHHvLLbmSHpxVHPokuymmqQU6sl
EWZvYYURTkaVr1Cd5B8lPVN7WKwq+e7QzkO27MwBL3GcrDPVG0oYCr85TFcOPVWvR0UzYW4ChQBi
XlmqqwiCwzvG22Kw/+lur5a5ohVT6FsJvX6rOmtBv/zpPhrU8aBCWIy9X8+0n6z26/ZTbVfFoGj4
kmb2fU72AZiKNEB+0KTHX3/BT7zlDGHF9YPL0zTFwHbhjIGgLmo4n8hfwAGC8iKHX8RqT4Edfv1N
YgL/w/O67jdV5SQ9dHTFRjTwL+WQfVJq+z1DzJ8YhxlXy73LLcylQz6bJG4ozjPIsQkJGhsRpCbl
sqHi+Oub+MmgG1crP8J/xoihX6yQiz7rdrswqnJLo/Z3uuL87BmJf/9hNDRHnrROouVRKLp4Oylu
On33m251xtXqx2gHzVqTcyaKwE48o3BAPfjrB/OzK79a+9OsKMjGhQrEki5QW9ulEqT679krGlcL
GbremGkGfV4a2rssMRWuPzZlbv6Oh7XtGFcLGYGrpXQ4OBJIK+FJQXuMF235zi7xk+dy3WcqLLVu
oHrGhPGHvehTQW569+tH/pNJf91hqhtn2Y9MGiUo9JMP9ZrqnbkEaBgQClYGhgxIfH79TT+JB/Sr
g9pui6qUFNojcEBnx7iOCgr4PcRSckaUj1ZOqW/Kb3/9ZT/Z8vTrtWwoJl0fQmz5sIGktY7yaaik
rS4rkSsyuV9/yc+G5Wodw8MQKtbSWKWaVbkWFPyOdmPvrIWfbBLXbaf6AJHSTKNjLC2dRwkHuDyY
j6FjbH/v2q/WcTZGiAQtmmUW0eBKUX+jo7T49Uf/7MqvVnFvzpVv2Vy5rUSeDCsO/d5ZipvfC/j0
q3VclwViaNHtHGPZ0cUzKtiGaaEuf33xPxvTq3VsTwp9Sn0apcfA2CsBBCnVbHq//vCfLAFNnJ8/
7MyG4ZgI/DC6T4euKAHGfcPf1TIUloVW5vDzkaol8CVNZQy+38+/fx7/d/C1uP1+Njb/+R/8/Lko
YfsHYXv1438+FBn//Yd4z3+/5u07/nP9tTi9ZF+b6xe9eQ+f+9f3Ll/alzc/rGj71dJJ/ms9nb82
kExeP58rFK/8v/3lv319/ZSHqfz6rz8+F13eik8LoiL/469fbb/86w9VYcL9+4+f/9cvxQ3864/7
KA/ADOq/veXrS9P+6w9F1v+UHdWybdMxVduR2SGGr99/o/1pOAo+dHjc4NFvM8FyXI9D3vSnbtm8
mGGyKR3Ywpy+Kbrvv4Jkoyn8ij9NVdWUP/7r0t4Mzv8M1r/lHeKNKG+bf/2hv0bo/xPgcFkW5zRf
7tiWaRr6a3j8w1TJksioolrK18M8n3yNkjWFaYeUd1320grPiRRba6fyTOimixFTncVol/d2Me8b
CpEjm+usGZtKMtyxyXEI6CCHpocGpi4yNWnZppQcgPvWQW1uzCL9lksjHwH7GlXvUhrBUXWoZLEF
YZHu89RBUcfAfsfjQF4ERY5037Kp9xprBz4D3FeKY3xVlOHhJaEWmj1lSM64H66G2dpm9T1NWhZJ
mT3bI0Vhy1fdDJkk1TFj42Q2hKMLdtanSbIjt5TVBf2s2e8+x2hncAKEPGul7hSVJiWowGMVea1+
rm31TvPRRGIAFKfwXq1uKS5VXAwqCi/1pRUwFaW0HOwbsNVAZcqDJNul9A9Pz/YmKMnRqK8BJu/w
DH4y0+Iea4wUOXi31KGctEN+Kz5LVGetJn3uSxNDphfbQjWqSKvEUe4Cvz+a06WtspUk4awBRyCP
4AUDeFkfpmgbaOdWapcgg5Rkzm29NCbTHVVrKyN2L6BTjfpZYxtIqWgq814NfexxtHxd1QpOoL2e
CtdP0CcYjg4keGjxGzG6dnfbwhstfB21or2Ms2A516iwC7xKYNC0T1ENnlnlh1DoCKah/NR0l0K+
JDwpSUmps/XUZM50D3FxbXS5SnHlBC+uAiQkgSXj1rTBJeoW67PbaTqLfxJDI9449fo6kHU06Ogh
uBhJw2yjMbdtFXwxY+PO8Zsn8fpeCo6VLj1BGoYc0x5DCAUSpg9uxpgSeKzsWIVXaWP2qeTUDcA5
u4up6ptp6Jcc4W4kn9MO/42zzNwTA0Hf+ZWYEHLBPLAkN39wImOtySqVPehHSYjkDg6vDu9IsTzY
S57OdBiairLeOrKMrZgxnQT0PzKHMxdyyYKdwKuwjoDqQH8lfna2Zv1FfH1NDx5JzV2lT1ei+Szq
IkjkhhvUOJrKfEfNDKMrap2ukG+RHFLf688BvKksMTbFmN22KKDgQRyrjkh/zg74SaFDsh6UKETr
A7Zv7R34qGJOJFXgFQNzwhofKxv8jvkxZelRN6gpmh60r1XXRqu69tegfnsRGEO68AARwgWkI1wt
0nWWzW5umJ7Z4p1k53BTUEeycXk4zC3gqa5Sm3vNrVObGGujZlS4S8enb2Zie2LUxIhGrb+qgHUH
OIsDm4cQOExqfxQrBm0yDk+mR1v1hZXKy35E7MBA29Y2xV2qULKDE2K4Sm0cC+aNprC2cZxgcXSq
mD/21rfhvqFZ6nJnWcvdEcuLlQJqCy2ehgpU1gpdWrH2q4KlbfJYmDv8WOB8kXRnbaLwU4R7YlYv
DE44smwzKzvUtb2NdXyzFFmj1N7JbmTidFdM5kAJfXIQFSNeTnCkosXMM9rmbj1mxiFuNuzMXxq/
Dz025IPpZJAximmdFUW67HwcAZ3M3OW8B7oU5EErxEhUcEBU/BoQf+fM0tpTQhiVZUOJuehCT1Ep
fA32SJ8uS4WWXOTLPsB0pvddSclhEpTljWr7LRJoY6NWw6WftW2ppAjzxGt9BVhfCaKHKAdR1ZNw
LTt16KnDdGwwWMkzRYOiWuEaABfcDSL1WCi1uWQ3pJoJIbf1CUOdxljAEYIhbem3OXsTNE910ze0
5qNsgDoTqlFWph0kbciEVRRmsHWs59frbI1d5csZ9wnRP4Vkp2Qmyo0+/2bmYNWppB5TZYg2khEe
A9kX1gT5UgubiaIjRFMDJgOORhhblKWHJ9/SxixirSK+XUZ1+Knq83UsFZFXDf63oUcEjBMkKmhI
DbiIUb0zh0vayJrXYUyFYbSP3A0dGOxu5Ejd/FmZW7pMzcFHgFp43NQ3B8Skq8hGgaYhcaEFi1dW
OiI9fVNgDZvWkVck6eesVraZlrhz7j+VabAqsvEgR9bSytAJ0XG4irHceq8v8BWI9dcprtqGopv4
dBMWvA34JApKOprsYu1LljdVbLnsIBZtWC12kzlX79IJMXd/CfR+6Vs+fXiVd9IHxXgbyX6/Bs2g
FKLCI5ANEc78GHRqmdlbEPKLteLo68wpd6U/9G5X2l5IZfj1POb8Sv2XpPwiztGxoT4c60gaa/WI
ucmLbiiPcabeSWWhLRCJPA7pXTlA4zQMqu0a9g+VU3xV1/hgouxVtBsMdJZig2bZWnF1a8GoNJN+
QanpFHX6WnxJrMaunD30ck6Rs+bEFUeL2BSDWdr1HATzlK7EVi4eFJ6mcDX1tVzm90lvPxj6BbqF
K39sUxsVdA7fK3d1HV8uq3anYGv1+fPArmQ2TPCe97PRlarpza21zZVgX/bBHmu9VT3qbgR1yE4z
V/xsJcFetl8iuGtUAFbxiGGRij0hXic4wUWTte3TyzD3y7q7QGpZU70UfOJbMzbdQTkPIugS4nwU
MuIzdNNY+356GGx4SkMBuT35JpW6+xoqKNKu1nbQ9U9OM5wqZm2KD0TSHQJp3Iw1NcG6ck7kBC6E
8VWTpN8GeTU7GtpSfRNPxGDjmlNjqyjydIREBXfJoDkp9Ctnsh6Glqllx99wd2ux0dLdwHfWuPo+
ikCKfp08Gog4lKulCCYz3ARxKzXRQZeuMDFDDmPhwml6lr7rgcAsM780WXZom/xTYcwrXb8Us3Gi
TO0F2XvI0tvk6Pt8NRVTNk2FBcvEfTtfe1qjpZkxYcWBchI+Ms5WSBjZ0NMVl4OZ3OWHtOCv2PvH
WFv5pwViyZyhhm4rBrKHt18oNxEijdnGubSwTtAo9yH8acvWN1gMPcu6dqfPCmFovQw4NsThl4N7
TxxnRMnvoDCvUOx12G/J+FZYSAxU/bpLh9MEOmYWZrGmXZn7Gm4QiU5JeTtg/ImJmlcJJzGbKMHc
SdF9GuK3khxkrX3EnuMAmYcDzXaN9K5B01PY8HC/TDRboZA5QLZ/nZXh59rQ1uYgrdIyoXa7K1Pr
VEEIGRX9BJdwh6lGq+ibejS3VWsgHre1Y2CmLssOc1jPJKgSTsPqpLt9mK00pnnDOoHiXmMZmvc5
SybYM0e0sbovnZ0IngMaGSIMfY22fz18r0nz9SNzDNUiZbMIZa47+OUIZsJexnhWhHWpz9IOy80Q
jAvdgfVdfmRaD+ll1tCNsxD9dRc8yWG/1EeiSJ/VWF9Y6JaTrRCHvoZz6HLheeVowyQCVKI86Fkj
st44WzdPlT4uu6lejeF8wgrVLQPa1fHF+MKdVC2j2K6vp7b/nr2/Sd5/nKOv7Zn/fpMiuTQUR4Mm
+XaODogYUF5xkDAIIuOA4bo2e+jIuCtUCN8wO/Og+eE8l7tdnmGAm+1V44JD1SoJL/Dl8tsYOHWA
mlOn8I8JprCqFWnO6xCWZzFkIoNKE+wUsm2Jy8rYW55sHFW92Y4IZcVvw5FjDKbAr4dQfYsUfV/y
jqnJNIVy8KpTrqBBrZSifKBAvx7j9PJKy9K3tiGv0M5COQ/NbaH7O+JZFNQXsf8xtzrjK1KgGz0j
L4jZ0idp5ZfZUsUxq9fSQ8UEFZt2MYqJae3LKnsHw3ndFv42JOTmnK2mhZ2yuKkfMnQNNoJJl2su
mn1fpHj4BC3hDCNy1Tdi25rwn8MzC1okFF20QlZy0BTqV451QtiJ5Pk06Bh96vCV46cuYgF25tG+
qcdL9MEX/lY87JlMC4kjOpxzl2QrsfpFLj8k4dGvw8eCUxPUfNE77EYY+rcsapMEFP+90CKF5qW0
DcN/0vJwQkAJyb8Vhoc70JNYje8Mo4gk/vZELE2H8EbAA8f77RPBX9tPtAwTJfEURDogwnKK9gQF
WNGxe9BZKlpEBPTDYGDsBLsmzV2RkYpblItPWM+L3coOc4yWTbcjZ3vnEgWs+fdLNG1d09DiKtct
nIwSatakcInlaL6mI5wK2AFfRFooctCSpyhyIPQMhzhC/yLiNHJOmqSP4zMODodXOMBgG+TEliZX
JEmjRXoYpKtfX+vrrH97rTqdASwLLwlDoy/C1ePEOSzv/ZlVoYX7udXORdOtsCZdWjWJFof9EEwb
Vajmha5OwqQJOY3fHQWgkbQnHWmHVr3XPvYfDksuitHVHIVrw+jz7RgP6PykqaYTnYi5uHFXPDmo
T6sK+CAIMpofI8NtzmLjPMxlcWtWwV4azHew5VeU928P54fruMKv8QQZs0rhoEwwM5mzBlqr6JcL
CGOfGc8Bd60i/iwiyJwWDSLcERMRnvumuUt6nBPrZJE4Oppfw+2iDkrNc5EgBEC2YN5E45G5vLOa
yzhAKpx2pXkRa8lGsVSVzbpq0fk01smvs5VYguJme6Z0T8CApf3j60T4C0J9gw7+Nyz7G9DtMfpc
F03xrf3/AbsVDct/jt0+QIx8yb9EL2/AW/Ge/wJvjT+ZgfQCsCxHdUyxjL+Dt471p6aTaJm2pshs
zOI3f4G3qvwn0xYFOKiqpbFtM3X/Am/5NGYzxRoLQxLLYHv4fwJvrzcZ01G5OoxUQBs0S+XT3pwM
ctmVzjxK7SaUUsfNIzzHsDKQXV9KihOp3ql1qvOISdiN0abdzlI0+NAZHpk0VzAf8ds+Bkm5K5JS
fh7xbaGFhwOZvw+3g4QrnEy3QUSy/Yc2ilAetrp8gDxCvjDjel1aInTshnUlOdVzco9Vdf+gIpyH
M1/r8m5WRxt/62I55uF4jNWy2NEmbaeFKq6W6XTQxzq+T+oWlRsWYptIGd6pj6pvOQKguIQvsqWB
n2NKy8l5ddYbNJ3q8aDH4nmIIzwPuvEIB3RsZelYYX6ywJum3+l9PN1GoN+tOhPYBWwoSRv4HCJQ
QJ2aNjV1BRceS+vpPrT82DOG1va+32eM98DSHuzgWGOrucYZGOoLFFIywxF5jo8ZVB6odFp7/VtD
3/kfpuo/5RPiDn7cmsggVI5AQ7EMFQXCdeXOKvrO6juRn838YZl9edBi+HqlLwkJ2EdE0OWnOTX2
heRDMTDmHpw1LFe1j0uZRKB6NOysRhlla26OY9I+coJvv77Gv42CZRgadgLg3cx8lVrG2yma0JBA
zauQk8NJ2D+trFo0Y9fcFNixHcoUtWbVtjdmH9EygZtxfVUJz1PWvtRa7ni1gSgM0NdaVOKlzhTe
2vQv/9Aj5mxqu/eaKU1XcQLC66TgXomRT7ftKFfbAuCQfBlZrjTjVTU5nRebqX7369vTRMr2dgjo
xkA6xzZgmyrD8fb2ygSG4qTKoLdxgfOSTC+EdZspxbLGNfq+6UyM3yzsuBeKVOO7NGonOZ+No0Gr
HjdXqC1aTTxvOVyjRTv2X6ZYyfaiieiiUbPyhLavxAPVSc5Sisc8fav2iqFq4A4KfRtJO45TH5t7
oBK6zYxt4ewjyHa3QUS68esbveq8x0ZmquyDtipj8iMrZLFvbzTASUct7KRf0xqCvoEzUKsW4r8e
R/ddoczLYBpI/XwSsBGrs2p6sjFc/NLN1k2n0lFolktgEBuDOkXytX3s95Lo6/0emUulmPZ2PEzV
UKliIY+l3GZeLwnFoWmVXlbdWguUYVUq+LrUwdivUimpvNc9wBTseEw6dOaaFLfPYRtshpolH6MQ
vA1G+xKE+Mx9X+I5qt51Va7IJMAP8bw7SUbQ3HUUt6psmO8V1RkR5gWR97oP0M9FfSc4U6/3eEuU
+QiAHJGPObIl7viH6F/Ffs5vx7xfd3h+HJB/T+tqDMHVZjP7PO/HyU3ZzoPmhjYF6WKu+hbjpGw8
2nN4X3fetG8drQaGkbM7PIzDzewE5npS5l1Z2zXBVA1lGALlO9V+TcyHNwtDnICmosqyTrMU5xoM
HAxszbtQ7tZYneQnSSPeCaT+4BuYOGUVsC2tNOoPoTmgYUrnu0I1H+sxj3hBfvFhb+BBLfmHsMP1
oZim8rmgCkKLv4VuSMOx0IdwX+W6F5qMBrTk0qMNbo4ay3xUpzr7nPYgAEOwUaRO+UBdHW/WSnlv
Sfx9rnGAm6wFCrWoba8PmCnK5nKeunqtvR57lVvhrf8BiywgdOXMu5rVRP/fW0zn8u0rJN6i04un
wL7jlK4gwNjDMU+VD6P23slwneciSCU20AxD1lXCFPlqW8JHftYH+pGsOez17ZBBHP4/fJ3HbuRI
2GWfiEAwgnabybRKea8NIZVU9Dbon/4/VDUwg5nBbARJVd1SMZmMz9x7boTV8hzLXmHUz9RV6UDU
IiblGM1I0x1Vv2GCx4U75SEct6TZgebwp/r9//8Y8bg6/+eNQXonSRPKsji7nP/rWI5HZv7Kq4ZD
20HxxoHuzuekYmsCnts/lzAoB3t6jGvC+sbecTehO78UEPegjhcnJ8avZTEI9VvU7mJk9hmbAHDW
3LsOK0JVCRKi8GWSnjS/SNN5i6FfsOXgSTs2mA1amz1NAc5CrMP+JpHDFsSKuymq5LEYO3GCuP9j
sbzajLMH51kCBsgk/T5tirsfXOEEsPsC6MXpNRPZB7bNKcCTdbnnI65IhuYVU9ismjyYYuMW0pe7
set0h++i28KH+rar+gOW1bGS/m0/oPKemvjimrBvw1aAjUffvSmZHl7cyWaLJtdom5l8DPBfEGe7
uAUJk+TBOiNx89zeIxa+I8+p2NiF/vY74zYsF6a9o9zm1rcDUzfwp1djniOMLiBK3dG6tZc7KIVb
M8z0PtYZtmWIMxDUHXXwYvNuMs7RgyqN27HttrJhStLPwHwSWZD2xY+2p3CrBp+hSeXXO0eGm/zs
RgSgLQ4wsiKEFh4XyaEl2gTHAAeYauVVOWNdqNDD6wiFM+A7phgIbQdWE1y0RGwHipfSSJ8TPTD5
ZkDWk9MyeDb/XNPfpCoZDmWK7yJuP8OWCDUQyhg9XJJeS169VOCyBwhQ4S+y/S9Uwvu++mnWsVMk
Wf9PcxNIs39NnRga9gDLwar9PziZMAkDIWx5jjPB45bLdHUkYA8LS7hgxcWjKFuD/aAt/k4KH2jd
yqMRtds60xD2JO66yMF5B15JnHDIoBzGJNwLnLDWFckCTyJ2jxxHd47nNhu3Z+Ntpf1nPPpnJ1MM
AS9lvtXaWpdxCgwH0GIZcQt7SXjtYn7vSLvbW/N60+f4a6L+Q2rR44Qartw8A5Nr7xnD+CxLnHJD
3gaRXSbew7TEz09uo2k8aQvCuQlYh+Ak9R4yYd4mbL8w0XTbKL6fZ7ZoDAWsjcLSM0cYeYc52cQ6
mnCGDnJntlm8RTPMdA6rFpXwpP9YFq5OgilfG7i2Yd9+EKJ0aZE9BF1SPmOs+KgG96WdlxO9yY5x
KtGHVUnIfHdqqvorypjTFlP/GuWCFUfnHZ3ZSYKyAbgGTmrX+Ni0mhGzssjWgWfReegyuNUVrG0S
7/CEUkp2Jcb0BOtaH4Y3Mb/BeZquzASoJlK5pzwCbTOEUccuz3I3i4mtv/K3hUc+59zx6/txlG1B
stbHCTV0Ut+k4E8PWvJ86AG6e3nWPTnFS2o7WI9IpWJDyWbGfyuN5NW27Gzr0dJgIKFV0M4fSrRp
v/TRtV+Vdx1BxLt09OcHhP3Hpq7sFwufCDE0+gDFh5CFHEo+JMVExF9QYqpdrxf3nFA7wusi4HFy
DORmkbztOuZ2Ziv0sQwNcddoOUNtFfaT7oo9pZ/YknbSMkDnEM9a58lcH0Q8N4xHC/Hyhkm9+y2w
5edOmnw1033YJqCTxyk+Z6p23mzxUFpyfq0SaV55VrVs/VE5b0MyNds4zSqSswfrpbeh7MB0heUE
bTWKHLJschZl+C7M94XO0OjT+KmZY/dCJEqDm8oV76IhCUW3ZOqli5Ff6dA7zjkbO8/FbRr6pHDV
3nDlGfpVl4RyiHZ5g2ZnImmwBNjgxoLlodmdh1cuboibWI761rChUy059lRC+Ta/V28250/IWOmt
xbgcZs5k080mL8t6cuWRglYxduO7CyDaZjf5Z3SxztU6uZCtSUamOWdne2Tf0neRvNceE15eO5iO
3bxzptY4kUXzVdsFIQ6x/TTaxfVvze30ttoPEYxozeiTYLH6PBh9eyFxor2gzFHpSCMorYeZx++j
1oPaFfCE66wK7IpVOubp4qlROr1vMzz/fgPTbDGd3Wh5xpNhMYUT8rnyvFPvVNNpNli6Ky38125M
HoAFdj+G6R7HWodXicX21JUFzT6tHjtBR10vKq4PnjnBpkJUeJYht/5I8Pq2t0II8WQJHUlsi7bc
chxycVY8ZZ75Ask//rITkyyw2Z3uPIsBZFT5THhX9lZbuNW1H8rzjE+UKA3EI2M9ua/0kZfc5Wma
wFG87+DKAue2sr0P8uiAo3vc9z7kGFmUn7PG++dRj52BpaRPpWE8/H7f0wv2yaKXQRNHPa6gUN9a
ea1vxyRHdZTEGNH9hRc/s/OLa/iHPlbdnZRoe2gn0GaEbXc3rt9rqAfOIlGvHjaXbV5X/i5tIu+G
7B3v5vczZAKZsv63b+DdQy9iueh/lsTbVHEt910VpreNWP77sPgrNJSYte3vH5gygwkCjH7XeMt8
4X6fL3ixQDBV8H7NpIuufr+Hr/C/P/1fX9pFg+t0hBns78GmmXduznHbzsq8q1doBLUk+eGZJcBO
jC21QE86QuaRZElZWaQmtXRdxruK6uAms5tHtyk7pBr6UsUJuS4FEDBmHWO0baIIFg1Mk1sI9Cmb
d5nc+9VIvVMU8RrpAJjYbO9rHJH/irzJJ9V6HWS4TRFf6864nsKmfjcycZ0tpYVnjxuRiLd0NwKu
O3DhlcPuD9IwqJchc5cPt8c62S+F+4SZFeIhjDxjqhHfEfb5bK0lxFDemdYzg0V9b9n2gmV7Bcq5
bJgJQ648gaXx9ysULXDxqQS6oudhYTiK+9yTzskAO58MeDThA9jROWZur2KSBnjX5PneBQmDqqcl
GSSsmqvfD79/bK5/x2sbfY7qiSOPw20oTFhyXI8ozpI/VdiqHgCAc5f29uvInJ3wiNSlpml/inj0
bpuqPOJqsR9DID0sjKHtjzWXTvqRepb48bNojh6z1f5vLv+eRJU1T3chc/N96VoR+ABqUzqULgC0
Jp8FG4vSYPjv+HG2dRUua/Dz6s8yDUFNy/BQpgQysNU5Wn5DUlW7IZeU+yxjN2MD35CuAkEDywSb
fUtuUDPJAOiEvjcn9xk9Pesrokav8lJBj+ifF1xLIBoMyNWO6uNHVa3aEKNE5GjUEag1HjdhlfxQ
/zI86k0H73TzWNV+e/EW/OH52mMxjj+HNkdECmJ3Fxcjg75sZhk1LyUSoKoZTkJ3z1bbLXdVJ34s
s/k79Cq7nYdklSJaIZmNfo1I1I9ve5R1OxK0xLnyq/zRtLBGp2l1JLc7OTqDegSXFr8ZtRphypsP
CExlMNVDhfPRDf797MZU7RlUMHZJ4ZRUy2P/Wma3ROJFZ5VbpE8LL30Yw1SQSkjn8PvlEBXP//5z
hVIfsgPXTLtLv5vIHEJsARsqbtN5l8d1dY175pvp1nD4/Yq13LIDBmydKoIggrIrqNO73D8rAtL2
XZupoCj77gFe6oMwe+fSNd2VNgmj2SSeWZxyawvoM3krnW9bhMsB3Rd6EDtN7mIPb4LqdppIubvB
VpsFgvV1axGkIok9fzL5HWBLEJAT1SHJJPCy/o2UmsL/RCnjfAO/RPiCx1r3NTvAltPi5n4iL/FB
E67qrOcDgPbsvysnCqgnI2b6rXQ659acBXByKK3al6+LI2Ey2Cyg7a60bjqcyjdxyZxhPVAHv4At
zY36NExeciohEB/qZqxfrHy60wVSKuDTQIayEw91opX4xCpN9voZaMYEwJ7ljs8D+vzrljflxnR5
w4xRHh6TDMGqLsu9N8T+ZaTKd7s4vv79YJOp8q+/ds0BqI1eC3XefHYsbpO2iA5WnxenubE/U9/m
P3Y8yB2MnbZmb7ZXsWBmdp0lgzj3jOFOuvG/ja49x/1bS2j2OyrJnFAQYB1u036TUWbfLlMaAlf2
IsL35kdq+pwE5xy4zEpfXV//TIq/cryu3U6+tL493yjRIeSd8+B33koVpzaiBxOTZ827ayYzeEBs
L9DHYmaW5Xi2rcnekwOjENLKcB/xkA/8BAwNdQf6JD3ap98vf2/P3++ZiwELHBkHkppwOoVg1YJ4
yTR1B5gZhNtck8l/q4v9NJbdGf0Xy/qxVs8V7+l/X7YVEDkdEUEwwoUnQTN/+n99xojn2S7g2f+e
war3zKMfN/pq4rID+bqPzOrajmDmR9kUYSfz48f6Vq3FVzbaaDFasnhnqtOrpaDZixARXhfN/Awf
Qd1NftgcKpryjZCovSvDtZ5Bf9Vbmjvreaw0AKUi+e+z3z+9/vdszpvMP5hqYDuaqoIA9HWgmtXZ
tJPlUu3jqszYyKV1tq8tmxJkPcnmgRAwsk8TLBDhjO4XXOxuPCQFRUbeKl7LKDYvpSheR3TLR9VJ
F7SOdq8HgthPlcqv3VgNHW75tEI02P+xOCuYYdEKX0u0472obsyGhYu0EoMDsqlufr8ngVueM1lu
9NwAXp+b94JtDG+njvQBoyr2rBcE9h22EYtJC1Iq2D5ZAqHPLJryzoZOeGwGupCatnmrLZiPDCb1
g+1VH7TEI6ltmqG+D8wxs6MbYsYmz4HX1Y//fSCFkPHAOjimnrCuhT3//A6Oy6VNDxPqGtDJ3ePE
syooAEBB4gdrS8rkR1mLMvh3h9Mz3pfdSGgoy+2AUsA704mnhVO9Vjm02qwxfkQBdMHIPHE920l7
HABLQUZhnTAJt9hHqWVuqibOuTk0K4aJ8M0CuDN4m7Q+Gux8CNnR/ZZspW4nVwHrJmLWsE9/ceWd
vzyBcr9vsntf6++smJ0rez26ssEi3KsEKRGtahsYdczTanHGIxBfl05ortoMdawJPAZlGVOcjG51
ya243P0b0GeV4mlNGM9tHtrtYYa5vWmYQN4ANd56lgPREc77MQUs/mYNP+AbkqfSi28Xs5GHImuz
PSLfZZ93mmPS5ChE5LxO8Qx0rN3vAghSX7iqNEoOppgXVMJ1sM21l48mYFc5IIDUL29JlCsJVYEG
8VsrRG7lEkib3rV2DtevxOJljtATykbOHzlJj7rIz1lX2c9pOyU7YD2B6MzuQoaNvq5/BNScL8YH
SEKG7jJaLgc+AfXpXW9DFAq7+ItDcAk87d9UTVLuvPVxY3QGbE28TaCxHR5YTjlQulW8IfGEVTfZ
NDz+22nJOChLAkZCL0vvFkBlPIbYxhQkLcJdt+bdyKyTOCljx8sjn3k5f4zIth/LkYiWajLPVito
61XSo6xOw1PsaY6736slxmW8tAjLM1vOj79Vp1i8Ig6WFAl1hvjMbKloOxItHliqDtsWaso+Hcw0
+L0hwrL8+L2A4BetS9khax3NtDzHBdirf8fvkuQaA8X0ULtorYqiGXYkrjOWlSmUi2ZwwqsshtRu
ulXG/a9PqXT8axYBL2UFBqqT05dQhgZKPFuX3pgfYi8i3otEkEO3drK2aVTnYvH+DutXC2PITRZr
GfiMIM5+yCvfh+1paLVxM4n8OzSZwy2xOZ2n35fpdwf279YJqwlaSN1am9//VSvXgIHeC49wY+YP
LCZ+QNROtbXkJN47x0D5HokzMQP9LSGYZ9Nxs1fgM0GRgn0NKzJLx7g9COTl+2yR6nXu0qt49qg9
DP+pCJezHHPo8P04XllqNF5Cq7x1SAG6Hxwx7wCTOBtNYsSVBSmUeUfavmZ/M4IHORBZPVVZ+tXE
YXqOI41NuiqIsFknr7+9BSOoGZ11vyOpmadoaRTqUMtXvOELL5DTPPgrrzIvoqeSJ8reYHN0Jsa1
wibEP0vjlh3nZTn9flbCxDzhD0Afv35moLJGrUvoElh2e99kc/swFWm+DXlpD4Po0WevDaRazx96
uYKtwTgn+XOi1h/Oomo319AhHJ0wSosWfR47Z774/Rjxni3F+OJHoXnqUL0x3fwkl3x5sMOkPeWT
RRIQjyDwj7nAukEP5cC63aock0PcTM+/S0dlJ3e/R9DvhzHjJ3VFfb1otHxVRhD14kyHRDOhhTJC
C86s/KbpkOmSaAMqbu39XfvOr9KcLoZ2xWO1vm9d14MKDTI5X+pNSIQKjLWyZaJTfnAV1a0xZMBR
JcwjYnicdzLsMPWkPtkGiOB3I9zKdH3IK+6IvYumx2Uv/6/nA/icH/sp//ESxPMMcw2GBqm3b0h9
xxCBSDeikXgB7Vpm7GbLolaBUbnpf59FJrIvlN5kqcvpXKTGQn4WP8mn86xYVH2lmXy3k8Q7Jp76
i7JekOYc64uoaaOYRd0Q/tPdM4Q3tikZ8dZc0U6M9jlJwmJjphZl1Vy81hb0hwTGzdbr1+m+68dB
YpnnKm+dXdZOxcYnJb5oA+adkMfQiyPGlunFGp+isb1aVP/CQ+7TTUkw4BhidAPYBuMbMR/c5aHL
lLUcUC87Zre1j9iTGXCOwt+ssKbCnvDSOEmEg6wpA1PRiMZR9M4WdoaBFm+HQn0aZTvt4jk8ZetA
A64oGqko/7NY5dm0ssAjDgqB5MpIJE0YW/WykzmkJWIlhqsWIUYVH0HaktSnV2YTm2aC4gZG1fHB
hfe9Kflqg8b7djJm4BCMRDm9I4h+Y8ozvIYVx3GWYhAxGbgl866pw5+a33bXiBVUR/IpnrFjBsRg
2+ZxclWKeeP7ccxWYHocVX3b5kZ6NpGVhkNIr+XJwO52s7FmXY61DQHsgJgYch9QQsSB0HfoYng4
Qb8tDIa3sz8HDrkxR27bT/KPiX01IjPovk2h5Qlq9b7T2r2CrN2GbBQoAltYB82O7I5DHwJSZ4qQ
7WdxwLRV7ByBorayNGmbCZOV1A23RdQOlBvAjpnhn6bvfBbmfmA7MiWwR932lZirFOoqdrjWaA52
emTC8pIwWV9EQ8ZSzxg3Wx76yKXmkt4zfUISDAu2Di8n9K8i965H3EvOqH52kQ0IfzJuxsRl/xB6
YOIKhRmkIR/C3c5WIzYy+aLp/Qh10h4G9VkYnEjQgS4WxEgE707HJsSDC0Zwb7ieVqArXodEcjnJ
Ad8b5an1i/wFgjVj+tZ/axnSHLo5/LI7IGJ2wpAb7wkcUXM6LlZ0qW37zzTrJZiTjtxkzw44+M1j
LutkU6xZFHF7o2rRHepZEhIn10xqEzUZYqCYYLO9iOoXrWuSuLsbbUnrtJxETjBVYuOuKPJ+zVY0
DoZJ3RRRw/l2fqTr/iZM4jhDkAzYV17sunhVznI1y/mdQVxlxnclSVSBaSUwOObsJSz6LzMZyARy
9Wdqxc/ktTcbzHDh3jMkTpgeL1dRAAwV5rkxk/d0CueDmhc2dVz6QpMrURjDNUC6L3Zaj3P8s75X
eg5ELzRQxqvsjUcmqL8KFrgxJIeace1idn9JFWE1pJtTPMyfY1L/dNGYbQ0IvhvbW7MrOlSYBG4Y
QUiaV+WNar94CRu8KcVQxwONEKcD+OqgHxLraUD8s5kkoS5t/S4QrHcLngC6zte0beuNmbUP0PRP
QK4BXpV14Nr+e0OyzaYS4r6wqgQf31+n2ru1GzHzZNk92UTmUYHCt6zydzFTEgF03hPiVhMhfx2Z
5aND+grFUEQ4aLkEIY2LWYWPttGzpog4qOYxW81m6ywmLp6b1iJAoDI/DHK0o5GoIg3V3IGDeFRy
OflW+elFDXR4xaaviqxu7SdccjPCExk2zUHmxQP9e7nr8pDia6Y9Jyuy3HN5WHi6doT1wgo4oLoD
PLk/vL0JUMs6OnQCeBgkO9vcZeruTiSe2db7qZPR54TGgj4YzZfRJESZCey4mM8WQ+zMZh2tsKDa
uuEnctcxMHTNpMMu/gwS0JGuBLFYBDa1c72rcoOzi0Ua1JJoG5fZ0Zrci2SKE+gkfQfanp3jsvzU
4hST/rvtCUBkWvbdyzZjbVDjD9MuizJZb7sEh4/fTedWAtYiIkcfBwjPY6/2KmIDxrTIokFNcHBl
z2Q/58o8yKg49WXW7DQbo81CaM22QyDCIgmKIXETt3GNMSxSK606G9Dmrts55pL4kcfHkLVSkKM/
WYjAQi36MNmcorUlD5nIsBxyJuNtSqXF4HZ+mhtoWwhv0fz/GZI05O6Ea1M0zW3UrpRt5khBLbJt
K1aHZDG2F70GtBSxnRwGVIs7pXpug3F2blP/1mytvwJ/NtZJwtRVn/DWMSquTPNUaHWqcLvgGuBf
Tbt5s3qahaWPGaGetpd+lCIp38njIS0R/l4+Z/O5jOaZNKUBYNlIv5HG9jPiFzJ4/TIoeDl2/ghY
VzI7bnx3FzrGMwfJHLTkxq8c0Cho9bGuauN+bFnAQFsFup0khFLn3nsySfLYI6IKDTbDbtMEbpN+
jHHXYIdOGIALooW72PrITSC4hKVQ6C/B5DicdgxiHYQsFVFbG3scSB/z2Umyuhzb9hDLklXnwO9B
ZXdTG1gWFtJnR4mL3I8wdptp8cdhEKkbjLTNYs1bl2H11CcvLRJ/uHQLmSbue5tKmIIqPPh0kQsj
cVbYmHPECEHSVT8Yu3cEaazwTSfbqyXeNtAPGdnXxDZZAmLrDUhOcYlh/u4YAyBo8O1D44bdkRvm
tAyQ1pNWXwm7IVulmw6ia44kC/hXuVFcO3WubuepI55o3DA21nfM2U789v02XkK510O1S4242i/1
9NObejeQn6qysTzRNMZBZoQmWSHpBT3Xfdr7AaWueRiggW/5l6uznj/SiBXyEnnXwEu2gtyxY5sP
gKFHsNkTI7tixq452vWl66plH9vT0S0zP8hjJMpN91HwgAxt+k3l5mxG/IlZeiGJywX97DXDRJl9
b3n4CFrXucKkSdRP3V5Gloq7CRXShuu+rSbceEuP8ZK0qm8ypMbYYKIDijYtnf4y2kTV++KDjWh3
aFtn2aje3+u0hg/s5/OpEOyZABbulya9m6QPts6qz3baOsfIHxhriK8qVwOjeqZzS86WVQ5I0xSh
OoP2X/TChUjalDRC5hMmirvMKAPHqOR+bgBt62LcLn5zX6jpDpZhdOWHGJhjI8VpERW8viu8ejS/
R0xBe38QFz/NKZ518iNC8y4zhHFQFfvqmOz3ndWFtDirU68Rr5NPOWDN3KpAUfQiLOR8lHwtq1tv
QmixNNbtnBgo7LiBNQzPIO2JdrPqmQNWJFvSj83jyAmICZtTpXXMd6uMT5zq4bFJlr2dUfrXtMJ4
C+on5MOXaiEJzKMahPBIaYNzhfUIacVqxiplwMhjUxcY8juqs09PKgCVSLrQmjMhmmmUhrSySEfJ
wr07FHtN1w8bWrzUIwEZiZ9coh4vtD+4bTCRp0haUVYeyMbo4Qg8L7U5PZRPTOhe5mm5NsnD6Kj7
Q/u+i/GGOXTTFtBm18Y2jlzj08POzJNSX6Uzgz23hwveMvXHQ1uYwsSQJp9bn2A8Cb9kKyWPXsSZ
xJZE3EUVgl0bE1jxJo3iKUrmbdZlxsmO/6AfeqWmv6+MXV3aF2sVg1kJwQ8mnACEmG74KoeyPdT5
jFF+JPrI6tBJFcn77AzE/ziOfyY/8T6yaT0cPPo42MlBJhLU48gROBiItGafFbZkoQ9TFZTZ9Dmb
5hpjQPpjsugNpnH2iD1flmG27VDLQozvy6Cn00hhmm84Io8UpZSvQj/keXgF0PodWqvouneDORxm
sKWjPcAglhMcY0Q0o2otayqetwdtVt0+d5Nz1PlE7bV4Iwq3o8BoPdYU4LH9USNbciqm8twHaaST
Hfu85ij1l7fIYYfgP7+6bqoZIaRZExvuoqdjabsuydQZ2j5cBTLeHDekaVkz07WbnpTSTwxUHKLj
NRh2x36XbGy3GdugYDJn0r/Fm1Dg5rphuq3nYgW7TjZXL6e9cCxukMHbxQnHSKIwk9cAZTlk1+OG
ian9UHIrHZuRG5Kx6JuzJpurcHSOqV09tLE1MkNy5q0DkmCwHyZpD9ulj4sjZ+g+kmVQifk2LbO9
YY/V9eQMFyJGxa1dUdfRnGwB8DDBIbkAHrIbr4MvNsC1OxxjwDM46Du5JQa0o+kYrlXBnH5oXwEn
cqOhYqrjK9JtmTDPIy75GT6EiV25dDkQ2BgtnRFvVBztWt29dhZZl9r7SqT/XkTISdzUP4Uow7cx
ya2sc8cjyXv11k9wepolFONBffWLf5UtXcjkdKbbNPJzVLwxXVPXSg/cgxErKCxulALmQfE0vba7
hlS8W6MN63Mnrb9285RRtR5brC2cgNh8y5A5UO8QtyhtfRqbJdk2xTnxROBGHjomKQ3m9wREpBM0
rlKLvWlEl77svy3sJpvkM6vwn/EIGgO7Nl+kl+yxNs7cXmsSQNOxUoRzYRoTx2GpOXGxCuV+3gXl
ySZ8h+hO9lgNbz0qjMUADlMgvPIXVF7x5xSFyHPlSJBt3WP+ZKu5IO5LGmIBEwsuXifsv4aJUNIm
yGgD/8wN1m+h7T2SgVorkqEiGYFxcyboCWl+5HybLraKvtinEK1TyUts/dFOxRtg/f+Rr0yukwni
wArV1omX7RKXOMV1ykPSL1YlkborvB5FAoISdi/Dexi18dXY2fWum2I2RIJbAAEH0710O+jGeZ9y
/qIuECw073My+zv70na53IdKkTNuR9sqNP4ObFAgo2MVikXansnFeRMT+6yWshOu7gJa3/pO6om8
sp5hc0P+etapgpzU4mdKqV+8eubJGo5bAoSe0TOkUI6dL8N2P5LRfLHDgnB6URNqRgVLZJ1B1uXE
QHo8mLHARcbP5yiKjvE6eiZWXKDo8otA9BS9SU41KrFDulFSHNQ4s0MYJW/X8mFOsaL6JfFyYLmJ
HdEX3TX87WT6Y9pUmmNEuq6P3Je6793NoZSlTDO2HRdf5Aa1/8R6nidgRblej91eKGHsE6kYxNTV
KTHf+gF6jFwSPE+qzFCXcyAvxkelh2bjNxNPvvVDGxI1waHf7dCP8ZLl08ZOsL5gMubWq+vjMBZw
OnPTRnrIDqFmrG07ww8KarK5zEXR0rjcTKSPtHV7tLtxPCo0LWtFtYkS50JNxsOK0Ybbl4r1hxM4
rAmbNb/UW6ZXpvHMdeRJCw7zSlOSjuW8l9oBoD0dsjGijjWLdl+OpNYNZrcB7+1tkJWwf2DALtVj
P9ds5Y5F4r2gIDRcRzBTJgWGjX6BbJICpzsvoND3ZWq1+9C8bpUKyvXhXaYKHUXoCN4WYg5ish6Z
DJk7Oy+6QK9yydbg+K0w9qIq/qh6GNJW20ZBlS577fK+G2PCMIr6szQrlwyaWhCdisBWIfASBuPY
0xibt5Vn+QcCJ2A2E8xZ824ThGgKe8mORu4+CFkvV0gPD6o215KNA9QSZKH18bcym3bXxc1zXz4s
zIn3TOGSzVzUZ1DsLwmYfhVmcYDW8tkWdjAUs/+AroGGZ0xPs4WWM6sAzc8JJs62Eh2lDTWFh/2J
qDJSF+CwKbpiFQ/7sqj+ps0EqZqEKCSeHzVMFqCaFdm8huL+VJRPBTUYriWX3I2enivG5FM+pd2x
YSv+sOThiy/YqIYxasDeDWyIqBuGvunWVH21S0rX3awdYGCZ+bW5iGd2ocOBdA1UW5EFi3mQQdqx
aB7wmrJHpADE6E1UN0WFg7TLWXYTKy4C4qLDWE1z0Bi9c3B875OFdDbLY0pcNVwq/87P+cRY5hSr
QnZB38luJ60DZ+mpjNvjVFLFSizYRNM+trWuSbyQd0Zbv0KK4Tk6ySyoqvSjIFsF1R18miUn5jL8
o9ObweQNMMUe/zI8BBvEZcnAbZfnQPRlEeO4N59L3/vrj/6WQFBvU+QDi6zKDErODkvJy1wU3WXg
jPKiFMcx8dSb2nc/DGIv4ix6NOKxI3KKuWufyPtoYBhsmfO14c3Q71ukU+HQn7hDNRZwl9jccXZ3
I8j4qHEPNc/FnR3LL7XiyEfy9WwR4xcvp0sssv4gMZYNbQyjExj8ZHPA1M19q5eHRXYb3Wh9lIqU
9Hwmck/H9gPoC1xBIQX+qIjvnqqBjUSlBqrGSe1sL+fsZFpMOvKxJubgSiDxXPL6ULX928zErI/G
dNeQHdbYcof4eQJMEtZHwgwfsQ6bh1g0kCRdrR9/3EW0jyxWnv26DSH5eEvgGuZRuh1bxOSmR9h1
1Zj2s27RTWrK76DwLr7uUkblZAJoGkdyBZIAGe5VSpDJqWdvtDpV6l1oSSKSSKo70AoFiBWgTK3h
GJS/+WENMNARy+JqWdOfR4/cGynhzjA5V1r9XXrb23oRgpiaQj/Nmok9eXQ3J+W0Nyy+cv3Oo9OR
+9xy9E7YbnYggniMyJNjAkzCMQcuTwdjn2HS2Nvxe4bO3PDLR+mj/QkjlR91791XpQwsm0au9vtm
36Xjq8hrGqKu/DahyW2dcMGsasdHqkP6Lrw2vWscS36XQzwa1KyIfE5EmZB4kD2EpF0ij2g577vO
uYygz0jhJn6+cwv2iyZSpKw9LaGBsJxR3eIiRaoRsVXkkKg5927YRuzFzPteeYhdXZlnFyJf9mnm
K9RpsBMqjRWC1v5TRxT3iCO6cqhOpdcfrSbEWDuX/8PReWxFjkNh+Il8jnPYVrlyIkOz8QGadpCD
5CCHp5+vZjk9HYCypXv/GI+NN6yRpIBXFnLeqQgsfDBSCSZNV9Y4RDQEEIEg7Zaj3Nu7MxCZXxIJ
nC6zc0If+myY9qbAl/7I2HCCQB62uvXemypYkIWFr1RmoeD2FzYJIN5poA6NTpUPXVWvpc/l2BKA
1d6raIpmSmnI5ctpPOAhN9e/maIcaanG2+TN3qnEVBArqeY49FBjhvB3W7PFg0XrJs0qPPIrt/e+
liLpTvjQ6bUxZoZr6wEZFXCpmJd9Nfi/pmM/RRGfkBhhhPBY50Z3KmlhYYi+lZTM+8jwkXI6J6UH
tLB8NG2QOzu65+kvLanG8J2Qqk/xQHL9Ux+QokQ9ckNfJZtDoDLqfmuW5K6+hy5J2NisZWWFFUoo
cPO7bHktW0KfdBqBF2dL3JpVjzPTZv/371onUir7Zn4YZJ+cpoU2l8jeWkHngwrU9ilr/MdlGNdo
E8Yde0JOdXe0VjY+f0fPhIWgc0W78c4EpR+iANkAlX1nYSGEz+lDfOnpQ7ifLG+jdkiswfGOWs2M
m3SkCYpeK3NESx8Z/UNa/AgqJ598vS9kdsiELl4RoV+kB46vimYT4s7cDe3cHLqBPCIWjXDdtDyo
Cn/w89LTk0tYxqrQ9RGo2n5gOglhKPWTC5iL33EZ33PfPi9RyHRbJ/Kkq0szOVTHu9VOmklwyJMM
CT+hOUi34oLxnZvReeNRyjD+pm8jsSIyd6a4zqQ4jK2pN3RcXcbftITjS6l42AeSIVVEYwbtMJgr
9Ui/3ZUX1bypkJfT00t+KqPHzlTPOIPZllrOkU5cQ1hdcKB0PtVG9Dy3nX1FGnOg2+SS9+Y/RojL
LKHMwtyidYnNduXOqYXTo+2PRBhiBBmJhrHh0KLAWg+hsPZT5gHlkE76EobJa1rjVF766UOAMG95
6GHoezM2zGY/N+Nj0ltqLbmJh9Yw1gPe2iY9mPnYnbDfPdYemEkgzOVQZwhjuyL40zBiOtp4nObs
6DIQbKvGSnZpwbvtdgvCk4w3J5Mxkk3q2Jv6H2NBFHde9NKimGc9it5Cu075u4bYMdRHYteAgr2z
FQ66iHlRh6ELRDwhgQX5nWhnIuTEIGzNqxm1exEalL5Y5za1GRyaJ2pxfaQMMmBwM2KW9PyEzWft
xvdieUBspsS5IieysXFsEiQMVDwEE7AfImGEcuus0d+hrw3mBOBQR6p3HufPTv+BEXC/luHBad0K
5Yxnn6T9FQhr3mJignsKvDNgYhszKvwEvqNWsDV/NToHtCgsCHVqPocWVd4I+/ZR4FPbyQ2pCYeK
Bu+DeK9V31bqMInmrxQu/aRDdjI8WjmC8pE6ge6hGy4ucq4YzvqxagEMf8a5nalXIRhtJaupXWcJ
OXU54SUwdNkDGT8kg+i0ORKtNOpoVeWo1nzX46/Kn2gZvvM4kNRTofv7ZASP8H/3Vfflk0//YIzs
ZYuw+aMlO5O3Hcj6ygJpbfys/J6V2BU5EZvAvSToZEQvt2z0XeKIbdrqG6ZDHjuG5wV+O527d8QE
D35F+43nITNRrI9HN0VuVS8hUnCNOy4fjQOGyvdmvg6ySR4q1xrWvgy+ErtEYJ1/Non/iGmHA2jC
O8TGPa8dWRRUtC0vUKnpMY+q3WzkJKh4NprR79z3xK6sBx5jWIYtwd6YE8LyRYmvuznqrqJ35O7O
OqV9+YP1+1D294moGoiQwBzk50TtVfSP+6N0zqUKzp3unQPpBHScagn0Qc0vprVr4Tc43sLaXrtz
uOZh9ihr7x/QLdHR3Wz5Kq2tE5Krx8y+na3pN0XuQa5ebp5W/IDAiwqfVJxO7IuEpi5uUfx5+JMx
U58C4k42vpTgKu4f6fdqHclGgMxWO0aDdO24hhXPdrAbct1sXanQYtCL9DwpSqLKdFt2YMPoLb+b
HFok6uW8x0XWQdFkT65TLQcrxzGdp9yFMxfcWjv5jZwF2uShv7XxbAqzeOmMLwPp8UrU+G3GgETF
KXBieynZhZqRtqlhICat4R+oZhrtwnKgMnGG2IDOXdemmR08e+AaokCcUxEnQpwXeiInoXpu8+cl
hHCxK+iLpYdljKJTnVYGuUdkLFqm8QSUlW0dc3h1BNM9bqmL25XGzf8LaJpta83lLsY9hAlcT03o
DvRdBjehuog3wYmaD6N4chabh+jahpciH4DKDg6RuhEgxc61eQoRFHrOhHGOKLIVw8EvNv91cpdR
BBWLW5lzmVbWMev8D2J7YJkrvQlmV7OpMyVjB0tFePEMmDqzCNOYCgBMwrToxk3wZZg0CqWJeRra
4DkScxO7sv9KSuuI8mzZhEbbb3TxYoeFh1bI4ZugyY3ynuSlnfPLUlTXdsHD0o0VHy8ymbqvjWM1
oILnAf9HZFB3slT5SjeityMk4tNGoBEb1oLxu1q2dIjxE1VfgQ051xQusloz1EA5cN3ZWH8w2wn2
eGJTCknvDcS37aA/AcW7yQCCIvCXo9cBfTszpJ5bvEGMsQItejyDsV8Hw38DoSm3EOjM7dZrMP5K
FKV+WR3DjKq0ga1+N5jpNU333kxZaWmZcQm9s8IZhriBmvKqcmfyV0u+IYRiCzsRCwbfgrOlAjVE
y5MNBz+iKnqKlnbjBf0btGK+FZJdf25jnxCarKR7S/X9jlPkmTiw0Kfg0Z1e2aniuUxGjIMuJ5Zn
/etFcIZFuzrt/OrZpbmjZYhkGy4fOHXMN24ybBLewnWELtvFdEElYrNqe/Z/j1b2fQdwrFUK2uFK
wpkm85kYhy9fz9eyCc4zFuGVD2EnQ06d3HtxCu8YDOmXhZzoGJSchobsCU4ub5GQO0rrQrggMGIE
Qi9+USLjVOAmdKCT3sadYPiF3EQb1zoNbiN3yh7Ojuu856V1iQRH83yWSj4sg54PbUt41lJskoX6
XOawBzJA001pl9dsIPqvJIaJdMazR8YviB0EvWGgy6VffWXZ2WeHvlmRNYKknh0fJuiSL/phmNx6
R+gFOl0SnRbP4UyaaNdmAuR7XxD25hN4cdQ8kfQAeVo/otR/7Avrs3grTH63mS6PQR68Cn+ad5NU
ewINqiM1LwDV6KrjwCyOkoxQLaOdwNeFRRY3rp2GX0tvS9pULQGYR96XHT7bwfI4RwUtZFZAaqK+
5BS8RxjNfQStNDlTcB0scRFC1yb+PaJZAJcbZhnX7dvdt6zIhlmBOfAGKPdFuCWdkZ1LyICY3wdr
Ovf4egbHS9Gd20gtuMB1Dt7WEKkdLuKAez7mDOT1nIpDQ5wjTEy/CQwWS7fq9l1W/EMg4saM2cYa
sapeK/NN4UjOnPZk1Fg8EcMxPBXpG7lJIMrdgChR/3TzIzGrOw86e4AHFqYPfELJZpEJgBvSHQQ5
mkOTEUtVxfexFQ/sa2brZdW+OfZ0i2zrVve2verolF9JhVU2uot5NKomYKfXH+osQZQW+rvSma42
pTxIsXltZ3/zEOdQhjUYfI5nQbKJml30J3PDdLdYKOAaspey4XF0EzQpA9k289EGdewRfCXhsutk
/1GUwLP5ID68qv1npg9BOLIP9CJd2zR4CS8uXbRLkfAfu06/isl690h3X1EIzPqWnxRiCSNPPiio
/6095VHZORzxeJ6GAEFiG702SV7uM1AXYrTuRD214YybWM5vpj3+1DneYWDMShnvzcR1aCbA3wgd
Y+wbqN4tYnHSBRctPxonLLKNigjVyoOT5lJGr2vdd20RoHNp3+flJ8uJ23bvA0Moe5hSFB9cw2TF
+/gjyPT8Wthi2cSSs2qDvy0ZHrFrTqfR8/NtmxU/dWj+Alx9FlF5gC2mhW1E3SCnS7LNG/dfk6I8
h36HTk2euHslql6pgBmRALX1zm28S4XftPfsIwfySvh+t2Y/v/cqW7StQpFENntysCnmYlPDtrn3
5XkRuGx7oH23TXfd+EfkNRrNJd2FCO7X6dxvW/jh+P4ROMp+TW39OhTdl1ulP+iQtrpob2mTUcqK
+8mPwAyk8y/pU3DA1DmEU/J8f0oL5T/o+R+JBcjE+uiyMAvP5K9SDkfer+7fJwPnOsFbRAfb3Hoc
kuXEu+IJgHlVbnD4PvqkZ8ek5NxL59VbUGQPeAeQ0WA7rpH6vLrtQCwx6HPgFxOwLK73mhELmcy8
jnCtQCLlLypEXAlbcW+/CVedbYMm+KAHS2lval1hEAYbpmRW17GBggYQHDGelb3mFom4jO5POh/9
zVTl88HOfgFT3hbf/9vV/F4bOA2T7jpBngmPQlzCfB6C4hdh7WdtA+VMxKbWg/i7cLOtzSy6NXmQ
bXyFLzXXPsapfpXqLLvxl9/C0ScZOSnXY8k65tBflqY5jakb427g1IAmqp5Xntv9qiI7LkNeI854
zAN2ABIhP5PEf3Uf3ci8pzp+B/hMd0tOgo3rRoeinLrYzwltrTLM/EpnmOt9m8ZjZixmP2AQK/m3
QCJvpeGTDOlWZ/JjI/muEWzGXYE0ISFTAA4XMWFHuG43c1Zqg+Jj4lGXhUzb2r6SQ0Dobe69Dz2E
emTcr0R0GwP2Kx665kRncr4vqZ3EeJ7IEZKLBFky1kdpeZAFDF/OBIieOxzGFXGKcdIwzQ56F8zN
vnRmiyrOlczEQZPPW8uU76meSM6IBuKEozQe0UdPpvirFAuxrRqD49fbUveKkMA7WdlwDUbzwv9Q
8HddiwQlpQFbmLeE4HtJqSyDtC7jheD43qc7HaGdbVcfRMoAjXXfVti6K59JfEugRKyG4dR4rFcj
r8+OvoVrCDu4z80irnru52ouvRWDt0tsuP8rE/PZMsqvhsMafsx6HrFJrRyf9Oekab6UdD+iei9b
cr9y6n3iwps+if4gBadHGzInaG5ITLrMlBahbaMxgYry9uQtAXkS8Ei5+REE476L5m2ZIoph89xT
Gl88UlX9VdTYi50k+02W4rkpHBfW1Tm0ldmDh9PIaiDFXpnVzh6T5sHwfgKr/Al756IdI6aehwBy
gfDXspcdutDgOD6xb19GKWiUqOcsroyE5Ni0on6ALcAKuCkUSXlbCScX6OFY2abc4xXLN2jfX62R
dIfO8Q+OHu5Y9HEGlKkddR4G5V4j9L0Ct/cmsK2thDNb0vpk4aDimE6OKjqDaUaNzPfCrm6twxdf
dV3IItx98QDipyi3pJf9eF47g5WxvPa2ODQSrF0RAyuAYSNf/1UNtxEtnhYMHcY/fQxm6wI4Dv86
55CgbYN9KFpWvYsbOF3Kl9IutsiLXivN3iG0xi9tcDVUdBZnmJ4hdYL04Nj5+2we8ju73mamt7p7
blYyT6FvjNJcFYrtNexQtBrII0lbS1eWNV1cjn/UaNNXnqVnC4REOOHa6BD5KFZCAtHp5vXtMojt
qTmp7Fi5Y7qTAy6XmaJqPunajMlPpsGa7GvLnik+qDH1eoO/ks5krvFGXb0QYS6ogTyK8VLNzbvp
G+YRie2VFBry0Dz57HdFcxhNVKpgUZiN5rcsgDhFgDpuhtxt48RMKkQLJFsWk0A3hq4ajeopSr1o
n3vNIWvyJMawm8TNkP/JTVTMTmpksLje49xDyySNPJZKPSy0sMYWf++q9wgWDhn5A4mALxfGyRMl
Siv1Nqgvv/ZuA86+7dARk52H3dElpgF9WH52l55sJcd2NnNQ3UCYDGYUE60acEcs0YXvBwIEWMKg
B5Zuk43utF5INoEz/UEhsAvDlqLxXqE2rPKY0Ulv3Y6SZ4FHE/9FtorspeDkNV6xxHGipdm4tnBH
boLou+xJkUBEeXIUnkwvSYGwa2tXpeW6qpIr22OxTYJq4pBtVqV9N6g0yY4grhPcdE95w/THLhpc
WceMKr545rnEeKfWvmNl1KD0X6Wlf00qaLcceqyX8/xStPQ/OBVFIyLmE+KadxUFxu5xac1L2zN/
Ro3Y4XLvmdMdviisOeYCqHXX0k4SQkP7JE1Yznhx8E5wFHf3OcMvYplKXKuC2FjD/yMAEAClTKTu
xYmqAbJzzegmG5A9NatHw5uynSOeg0mz/QClbtBHPNhSkyjiq8926Z9G0vzg7yaUh8u80bPJ9+tc
/JAF3xkKiYAEfMDqL84UNhyN5AW15l5XefM6kPq+yfWyXLhJ38dw0FvtjzlWmvLkjZg1Zl5sKrx2
jQhJZ7GZUrhekDi57m4Zm2EdGvzlmRC3skFgl5QcP4gEJ4lbJfTc+ThbTkpp6+tsVAKpV3TOA1SS
lJ7TqmOd5zD7Y7QoWl2TbwdLHNXdIVM3r1ZYVW8cq89B11Jmzkc5eSuqqOUuYyWBfWNc5I8JYu6W
qADYpNuW6u44mJyr06WbPsiRLQROHxdLhW6QASipQnT4CY8IIGurAjKqoz8EfbG/Rr3D7MK/UM7D
mxnCqxH7KGI3hevpHkRAkFmQwWkC3m27lmp2JGr8bOvoOOVpsvYycnaWWQVHCrcyhE/n6Z4WqT24
yzHzn8K6J/OwVEzFSfPijYNEeE4SdsssP0VOuNLWeIj8H/xF2NlJZ4qDPHoDFL/7RUcUaS3uEeVm
+0mHAA5l92jnGD3CaPm27hJlpdqI56mjWCEn3wvWn0QWNzs3qfWg3jjKS6au3OJ0ewTtbW5TYDHd
gSNZXFAJ2AInsm/u8pkXr8hfLYKh1HgKZ1TbNqXSTs4oWbv+MRm+OyMaz7MVSujgf4w+EPdOTXaU
9A+h5AczS4xCgy3e2sw+l6EB5Ht3yJntcc5eSHFLr+ineW/w8U4ZpgTE7WieVG0RSsF/9h0R+Knm
BU2Vti+6CUlGo0unwfnC5liszFbYByKctmmNl5RYhytHbHSQYZCDpJT4ZJiZVr4AyNV5M6CfEawt
YfDSVVmwoqYSZlJcbH+BBzDSDQnRBYkGHeEdHGFdMvzrZDhtksJ/DQ00FTQ/I2QjCAgPHmk4hCkZ
O79bnhPC/CLXYpIsrzmCt5gpoELIwQLsNeZPiMSpn4wvbaKqDMdWxVgdGW6tL7Kj1Mpv7ItfY4qW
9d1MAT+elQYTcCIP8Aqd8JjJizuHVL755VKxV/NiyBkcaALOQAjHfbScU+UXa+k1AbjJSdcdMttm
QUmfqm+jIiUnHKcfAjr/gkkjinLcddgn5nohMfI4k/8RLeaDxAafm82HZSmO9GWr3OCvMBCsIt1q
iO0bQcNRANhN1TFcHYdq4KxMlL1CFbPo/G85JUT16uQ7dCJ+Ade2O/R6BQB94WyqbhDAcS9dgptE
fUXXwD4BHZmGOOvo8GX7Y74xEBNvk2RYy8X28YnWyXqcyMEyrfTZnzN779z9OG3YGdhJgXRo6ECq
Q27mShG5ZAkzXWPfh/hN2MibmnvcvYKtLptFIaDPN87o+/ug6y9JQsNrbjITC9U/+YZipJg5g0f3
geAhurSy3zAs3mW09aaR3IpVEBADJf62ZvNcZH0JVFD+FmNHT2JiXn2vwK/vHXk8d1FjPwxN99UD
ccz1p4CJmiZBqXx/1Vq/3GPi8ROcmR0e6nT8EGhDh8EEC/RvobYPs32fWFVwSUntH1X+fDfjNCXL
slHikGu0j8BTrsN6+PAdDDuVUf2ZJiq63SD8sQ0Vo6TbzHl6TFHfGKrcZkLFlbmgZ8E1Z7XGObP7
aU3w/rOlv9XIK5ZnO9jYD9EZjwKFoA0K7TavpNAfEEUyR1LRMTfOESo6HvO0oTTGC1ZlVR97CxEQ
i7RR0cdX2w2acuI1y0rEKUAsyzF9BUZlYAqMbm5oHj0z+mtNJnr95d24Ux9z6y4Hrw+uwOG7ZAAk
sBQzQFACRiB52vXGwD8XkYhlqqrcY91jLBgqtdfO8mup7TTASkDJsbtBf9lTfahoJd7NqSzZoDEp
WgVzm2eZ6/uyMHZLF9dUSO/DYEPZG805mWXFk3C/I6d7DOaOXFL4QV4sJZ9S8q9c8k4akDsecSYl
p0FfiKgLRMuNeWy2y5QNeyayOe67ddgOdxXRIRBNeSAsPsWv0OnYdPtgXS34cRb7GAbhxr8nEIcu
WS6FPhuJd3EGeyII9NkRQ3Ru3OhZDcxbVJM8U/NztjXjr7D46LVVk9bZ2n+mBuFxmvTbdEo7wPpU
ITeZaB6S82NpgloFkYg1NTKxWwn6ZSza2V1v5RUonWWzXINSHoPaeE1cdelDjewFOw+w46oeGmo0
3I7zXAGxtD4flWNHjyITrEt+urFS4773/g6pPqdmO54GcyIBKgJV+4mAqmKSOVNKYrae65/JX++2
UiKwNSc4IWvOPmrPxmGw2PiaZrWVyfI7kMUL+dXTV9TXCDu68qWCSeeqq4at7dFv1WbWNnByxRNn
z3EiwUUi7Ip3OHuKRiyeLkVscM69p36BFL5a4PxLEOQbiMMfpET/hCJesmqindf91s3w1vmz2Mxd
+0RWD8ZgKakCwgCrLqRNPXA2sep47OLDuB9Ue8p7hmaZ6jXmsJe6Q+FD4UGRjadyIVpnhqXB3QAP
AktK1mSCYN86ZxpPQOl5v93iozKpihnFnw+thtjGJ3aK+dZ8obghIwYuXbYtvSO70EBtDlkKQNv9
ME6a8XgnoIOWQAlR/gHYJCyRX8jGDESWCSb17tF9Q3dOElus9GeScU7i0paXsJyKVRngKjQbM9tW
ZO3YPl9eb30MGUMqluBVFEYUD5hHW2N9TDnkfUwxBwQjVzLXCH1MS6rjmAWisc6uRq7OxqKMbSgR
joXFGNuID/DBhGsp3Xc/IWqIf9wxX3H/6Z1fbwFqYPjIBYA6/841bkY3zPOV5SGgHtEG1aI7l4Pd
bMfSPfY1XWrUlpBgZMIlrRyjNWmxgfMobcrELM75ehmW85h2xwFy8EJr4SplMl2b9ORuzZ6wFW/G
G4wDpmnSy8B8wG7z3k16jEVXkJyNTZwIwBz6cSkOarZ3RQZO3bDXr1PDneMudnTKOGmknx6inLGC
58PCEQu+RN0hFMcuAk24lOXOlTwhVFZhTwID5GXZjb29K9sMB1YlZsAKLr08wfOpLXpD/X5LuhhW
QhTxBjkOauyeZDsfQt8gjUV0u2wmCwd/T2SNSNom/2Jk0XvEvkYsMGVmfu++NLDyi0CK6Rt4tvJ2
xL+ANucucww60m+KBcgnm+U7C/bW7/NXHeHVBk+hdWDiXFX2wYa7xf/EHy9yjrmh8jK4dERkqAOG
qMUgViacsrwFepkwtnmB3uX2czbVcu8W1msZ2iBBPnFQU+1fcoqnyILzHVrnylj4qCl77fBa8wLk
A/GGVocCui0OnQXAqU1oc7BKhKP8hJBl4aMTCCAW3a5dUdxTs/RX4s17esneC9qOCS4hdlwnybkZ
IrxnLta5wt4lbcWkEYDWRALVwET8Dxqm6qWoHdAoq2dQtvdRV3Y7jemdmOIPpxz1pfN+qpFxGV92
gQA3KO3HCUoT1WzwXCtH7flhbMrc3ZYN7wJizWnbWik5YHz+bGJPpoWmqFrq3ZxMX0U5B2wff6yU
h9Zbxk+EF5c5k0SrLt0DFUKvbgpLgDXo72An4AWYwpoWxKCPCB2rQ5KDtIQNLeilnMM4REyxha94
7dz5M6BRBt1U/9SVFgyxnXmrMDUR6VXlLjGzeZ1pUI16dNNVkhfvBV8P9VIEWBAf8aRBMhGo8kPI
aEHwlXkiTiCnpSI4K/tco7rYZMvowo3dCd16QeDMqNdlD8PY3KrIuHi2ukv9QREb1AplGmz4Vu/R
ntbZn9p2Ix33t2c7RzNKunsWhJw25InHUQZkk6jx5idDtE76CrqcpkUYIdLWrWI1WUXIJoAyUZLF
GwcoLDu57EX+1UxdwpnIMRbym01UFciS0mdStCBxXQhQMwh+C5EGe4a1VVlw5vhhhNAtCo+sTSsr
VfsRxdGOj5f08AnyDXnTXShUruxiKfYYYgMA6fapmOADMroZV7lAnBJQTOG609XHOo+GCRNTlUxb
lZbPnJfLrugmnBXDvVgys+8CpKM/ItJtK7aCRNRFnFkkXStTMwUgRoLBcfjnJdmzXgJ5kC3DTdWp
hL4flo1pF+LutiYPvEf1hqmjaiN3FZGxgCqzbPBh2ny34YaAog8lktepCAP0yhnSMafej9aMfK51
qlhb3VE0xm2Y6AHHEq32hFevLGCjWJLtvpL7/B56a/uIziyLvBcJbFMHrD29zqD5a4xvrU+kSJ7G
Jkmc0m8BfwJ5hKXZidT3d4h84e686NKlzj43/Oc+UjZwPHevp1HTJg6sb5iJp8i3n4C8MfQUxAc4
ecPBgy4SsWlTJA8ZAyCedNU9JpIjVza2XmVpqc5TOD8bd/PXMGmbuXoAtDbM3TyQG2ugnMGQdTB8
pGptZW1Dv0tiuubRoXCn3ZNBqENj974sVRh35rIbIipFmeIeZWGQIFNjcHIKSH8FJJfcZjNvXlik
w4qVXImJPDU0Qe6cNEdQQRA7Qsljf65oiqo/fZOmkNKfCTFqj54T+SwPstyqKSeqehmupvb+QGo9
YfAu1k2kMrxd/Ezs8rMIm/7QYoDJRfpXz5ifuTC3pcXRVWXhQc+UAhcdMu2GiL11UlD3u/wTNeis
B/K/ogAdDh8us06+TUVY1FAQ4WL6Tw7R/2up9SVL0BFnZDdSpBmbARrXhs7JDR2YaFUEoiz1krSs
ZoHMuAdMKA3fIxWgeEns/gDjerMIbEZY2kABY/aCCylu9RiQ7ZzNJF3MCWsZ1E3vWQlzW/GNQjQ9
o03KFEntZedDyGHXJ3FpNxQ5RnH/08LQu5Fusdwh6z2jZrTq/LYmnct4S9OZymJY2wMYaCzvrnIT
mcFqDIiENsdfQkOzTYjWZcyd6+TnF6fAAUng6MplNWEsLUIsDXaETtTZyNRj652KaN1686XqiBjm
pPxLwPib6y/06mo8fla7nGtJSHLmuSgNAvfDQDKyCTLxLwyQCBHupqipPYIOdKSSWmRCOOkh9WUL
b8cD5ABTpj7AqitBzSjuG/PkwSE5rhX4uyH86X/wqnPjeQQ/h84xEoQMmnfeQlNhwPEbFGDhnBVd
qeVXX7qxib0Jh/hGiuo5tfGXlCPy3yD/tftuO5PSDqp97OoC5UZL04WoxZ/KhYDonSun5LhBTvyy
9OOPnVtbP0TG7DqEFSxecpWNdvZdxXOThf1HaxKfJumJuCcSCA5rhDKKJJAQgzLEIt5D6RlkkqHY
MOZkTe/qczKNxPxa4Axh2xF8OdwsDRza1iT2eaL/dhQZSK587vF/rJbKQl7MGkcoA6Ip4yFCgbtu
WzKRi7I+uoRUVJzojOwNMmXuWyf9x3mP2r0d6gcCT+PBqV4wz6wr25iOgW7I3svu8VXCWhGDjWmO
L0krIkh12AORZMQpRh4Jvng16xQFuSyCJxlifaiHR3cE0ogEUIo10mxXCsGyXcABWaTzUWDqtsa+
Cq13iRScVllSDPHhEUcVZbwcVVvB+eHkjGb/WlboBpRP/O1t8DGqR2WRvANSEatKfN9MSkWJmEto
bCko2FZFCyIBbPDq0o7hpJoY3gETqkGrJHo3oOSWfBD+kE/W5EYZxg963KuXLT+jYglFs2rHAlUw
NXg+Imx5qqPgH9osriO3Hjah+9ZhfImz2vtuRIJ02jO3SYvZpOMgs7V5qUTyLCb17QUSq1q3gkB8
bb0rEcnoxiWvD+bpmxZkj/ZWHm0HeXQb/KgQUutsJk8ir9Q1mFFPmDq56dpAU1MWJ6sg3q8MH/JF
onoJs8eCbxYcdN7VdzEUeyaplE7OJeT4d0HHXmVhEesmfUnnhsZa9x0IvaGpcGgW0IOQ67FxlnUu
MeuRJPBazWO/GyOi81sNOuaCGsdeIj4nfEFrtwC30pgdg+AemZrleJ2JiFi7aCaubo/Zh7ZgD576
hkdJAKQxHOAeHWr1d+plx0AOteFfpob7eEzyz37qoTf1wWDVHDr3T6j/9aCGkH9UCHJYB/ks1+7d
6pU5ZP9oad2EZXyTy73KImx+xLt/jjgnl3voRb+QuO15+3QYT1xorh5V3NkzuYeZxHk5oyLsG+o4
WPqQVObLaWG97JduHYAe0Td3tJ32F1/Bi4d2YZjFjwzs+x/mdMrCRBB1EV3EYM8Aws5aq+SzczDo
soj8G1L6c4zQeVAePo3GQnQUdPeMFEWqqiQWYqmeg8rvDx4ZY6v0I/H4HdQIos4Om5ckx4JH7fUW
cvPmwSo4xGb4kkScwC7eiI9gF7x1xLjFbuLGGToNcECyXpyGRKB0H/B/VhjlPAQAoAuD+ws0qGFd
MGz8nYV6oMAYiDK1bpWQGLlGQT16dqmc6jSaOGq7ViEmUte6YtAjBmkrdU+oP7oblUcm4Mh87prs
2wBbq7DIogQ+CftFuhUBdQiNtMT4ADO5StPkTzX/x9iZJceOpNl5K2n5LFQDcHcMbV39EPPIYHAm
X2AcMc8zdqO1aGP6wKxWq1oymdrK2jLz8pLBCMDh/p9zvkOBGXbuk18EF48X6mHo0KoBszdtLhHP
/4BY6Qof5RKkXLdKKerASR1drZkAoTDHxkBeEsmi0lKeyHbDuMBreAZ1jtDkNx8ZT4FmKiha1M91
X31PHOAjq5+rckuXD8X6dsfoy41IRBGXh5/kMkZW3kcu6pvR1TdYLw8dWFc37V6maAihEPOcMzam
5VDr3BBUbkabpm8KmEENVBBShttKL855kfHWVxXz3vQObwBwmJKtauBtY67D9RD1t8R5bsuAFbKq
DI0CBkWCnt4EIqS2jpmZeRZqDtclA2/qwqmsboKGdvkeCdDaanIOoXXhC7uhS5YwteSx9uC1zmNU
DPq60EdvTZ6C9iLn0IX6Xk5PxtjuE9cJOKiwJ9FNJrDTYjSYqwQJDCELhyKI/Vu2MFcVDkx0bQ4l
Y7+vAewNZQVU3z6ahnkJCQCE44zeF9VDOjbnQss+mB5fzeaYusmjV1YHL3HR4Rn1QHLDS/zcU9sd
amLXlMOmKZEuGnMzVTQ/8DIwaJ6r1PqhiY8dJvn/MOzfp6I7uy12l0auEzE9ZPAv5Ih5TDcgPCi1
zsyYOVDw6WrDswdkXjc0fpjioIbn28zuBta2Mb4S/NgzvezTfFXks0ZDg3EdhGetbThieLhiULW0
cRPV06FN1CPv+GPEzHfQaGwt4KstRRo9WZg6oLSwftjF60Bp5IrHL7SqScLLbYbnhqkHhFDOr9GE
qZI8ZOnUw0ojsti7e6uuVzh3V6kP/i3jNtUH3NsTMRUFdBWJfX5xekVotXXPpWcv/YmRv/QZcTpk
3iLHebEG+81zfXatYf+dJdmH0TrDKvLDi16+DrAPKA9ZprWzi+tULJWJJbpTL3ZHJWwJRU5SG2Nk
8gj6ZYXa8Ox21aoyQ4SPXW9Nm9HrH700vw2jYdcRtLEaleP/Kl5IOeJ+FS/gpc657n+S4JzXXbVF
hmRHizqALalaIYSKfHgrJu5HvT7rKD9cZ3xFH6Cp2P77fJxCslMwwIhGTjgBRhYrQ3tzSyCwvQnl
oc1z8nJlxbPNWodJtdZxU7Em7msHzAUGoCDQ7tIItju+8kOU0khfxcazpvWvv294h1CNHwuLawx9
Q0boBOa8XFQ4eEzGUGQFEfUfK5qlMgJxtr4L258JGosf5feyTGDuLaKe1OYQwNqVNmO3niWgJUPN
SrzS+ulUBQ2zGbLEIoj2UYfqN3/SfRq+xUPw2HHAWhQNAaT2Jmg+TahJxG8oMIzyJ0N2O90hgyCx
iOiIpKu2NwGYlcXBTLO7No/oibZ3ftcvxSB4dpf3kmM8J3LH3KS6/uFhqsKFK2j1HJqNQsU8l2I4
4VjCI1yqngF0es1zWNykSTExSG0NhAQpnQxPgUurLMdbr02Juyb+OWj6zegCgSlc7VGLEExtKZGq
8LlG1DOO436qiosEPMkurt1YEufE74Sjb9JXXXrrIBA3ysNKxlzvjNbz0brcAH3+UqM2pW1rQwFy
I7j1BnCDZHxA0oqc+slXHSh9239yZiGoEnAwaaLDMHhrh9aWQOKw6MS4DryWrMEvXU5iCR32pW9d
o2CMacVbCuV++zU3TF5W4dJx5KdWwThgRvAYc3RZ1mitMbBG0Z4D06FSo8L9LUR0Y9WbqiIrM9je
fQFOhhkyB6jA+6JrDBP4kVMxPSvmsiqHHfLTuUyh3IXBtU+qZKVlw3P2UFuUnHNUqFuIFkWtH1my
YSrnKew/yiSQZeJ3LcmumWWVOzu6s/Ps2usUK0xbFcmzHJyP3gFnN0gC/vKNQl5GgSNXtBL4Bblg
syF7SAyqPI0KWEtMJYAelKuiMR5LlSLDFpAn6Mo5KA3lM8jA+OIbxr9jPBSl0R8tC1EfkuK4Eimb
Nm5vjAl5KA6C4lKmrN1r1xZ7B6cvRFjqZVB63L0Jn2AyJ9AmYJEXRsfGKtXlj9nw9kDsNE4YQheZ
Ox6rEXcMlCRrESmxg1d0MkX/jv2K/WZQfRfjgztETPMZZmGuaH6s2AeTnXdI0PcNU51loAf1EZuI
XppfShv2eLTRBIe6xMJWfJcYJGc3LL3OnB4SzuQ2rwODvIFQks6Fd8zknd9Rc3DGnl/uwsl4MOvB
33SkMs3qwrKMsz5gt1h9BKjpq5rH2bph+r0kmfdWT0SuSHO60nd3ncPmlAyr1w3dMmm9kyVgJLQO
ywXncugRwTZJYC/T/BSxHOLLSryfQHJJYDlcjAMzTb9HH/NiRtRWdYirSgFhAh4zmtr92FQ3nSq1
LQ/zazSG68BWF62surWhaW9TlxyTxn1RbLRJV5Y2x3X7DEd2bqGColdspdOfe6FII6X10evbk+vg
mKyrmgwEUdJFgpw+9fqGrgL2FIn5MQY+Dw6MT1g3KBpnZ7HMsnbY25k45yV9PyirOz6BWOeoKI3o
0CCr45rBc2eAX3Sa0FxN4c62ui0rZrIo7YogI3CmUPd+7CJtFiZi2tbQODvR4LtTug24pdYIbEtG
WLK0rRt9OrotlvdgDFdCQIzgquJn4Glih6QT5cQ3xv73NYuM70KYyTEVPT0zQbQUTPMXuUX0Gq3s
MOratGXXR/mKXhC5xtYj7QrzcySZ/oFEwpaN4GBMp4FnBoVLLYnbZaWF6RkbJIYiFC9gCIw0eM5Q
2LKsncaiQj07lA4tCq7VcIWr/j3QzYemIRclqmQ2xc9syosgi36wTTb8uuqRZJx+IrPX3Or9MDCW
sesVBPyfehw2uc/ZUORyj9B16WzzngvfACZskJBO03u4IB+5oW8hQzBYSu1h3fIgXdSRE+6IhqIP
NDfQeNiM6jDuSHFdHO2i6x580NE4tZP/Ierkpi76CNsYzZUI28sxRtoAXfopcUxIbdfWFByRcWG0
HN02LZfXVAX1MlTuMdQ59Bf9XOdlyR+hD49WiD7P8QTLdLXXCOgurCTXt4UTHLsx2ROLWNamVt8M
XrepmAKzEaXXt2V18BPMOhm707wumdZmnmQqQDBZDvkzlNFuW1M5hZ6FtOhrGAyqwlmJrLqQFnio
HY09SY+cGsmgXufBLXFKtAEdn78mOj71AmgvlzR+sAUdXjiQpHppdXVjT5eOhB09HmW0aoM7057B
UUy/2bt0a4lASCeNAbcAvrVqy4uXpBMPtGFPWCTHKahpy+kYa4wKvLhfRg3wgyZRIxqv9ompnCY3
6y0AYbOWs0XQkjjUU2SDUDXJ3oH6R/sEkugIC3KpJcVdC9kLDghNbFGd8fU8w4mYsdHpLPs5EmA/
sqGWm84LLsxO7lVpi+W41UvnMcQkt+zAVNLGWWJrJrbA3gCHT1/aK91N4N8AvPdKgcUBD0Tl1uDL
CSQUQ0+cy0qCDRBAWjRmSKumsTQCK3ZTI1rrBhngJL9J6h73rW2/MVE3yYLG7HtkkzF8RiJSuQOW
CKJOr06iboNdhG9tEWCjDUYicXRgxUTVyzvLBFBH4aMREbQqMvtUFAbpHZeZgYuS0cfp1XRIteWq
e89xzc5ZpOPYT49OY17bqYSR4W2a2qm3lOj9jJ1/6ceOBbt9QUa/Gn0Duk01S28U2dYxabiFbgwB
n3vX9aNDh/+pJ0zrBdVd3rvPOGlhMnaBXBZLNDubwTBUGtgVmHLy7ossAYMx1HvLpSMPk5TkOtCW
bOpivp3rbtBp6QIjbjxacDvJLEgHrqeNqO/eyRJLfsBKi1FcIbJO2o/plO/CZkMdehXmS7EzzPqx
4xm16mRz6QKPIRrD/77uCfRWBsk0/5vEOE6j8L0R8Fp4NsL78ZsHtvlfKFpbVUaHoe5vS9q6oJTF
nyh0vBvy207SS9rYJUrQ9I630N9onNIBm0VhuHIhil6Vh3JX+bvEGb6U4fdbqQfPRsi7G2hPelHC
51bucurgj1UQzxai1LqN5WYcFEn8LmYHZ6nCz1pvrpkmaCcm+t5YjHpwXNl4RW2CJblLHN4y3zrN
O1Y1V5eP5okFT7y0RPX8BL6miHHNlOiGi5BxEc7a4R5fEETdrctJG/mvnvhoeODVyOzF6PLUwZiP
3nL44cz3pM0R6lJ7neLhjiWHSjQPqWYU5DUHZjgmPzzBFmP5HjsTp/y2LO2dRydkU/OzmlS/aQzJ
XWEGW+ymLxkDhNTAkpVpLawM1rhSwSdV7aNsJvghyJye/2p49UMnObLZrAwEo7F2h8l3XSYg63mj
qhgwGCf+xwoSjOeEbzCluaJdG6cd1oTXKrRa+Azhuknnoc8ABMq30n0hb8uCm6sanG0GKJUBUcNs
NGI5IBOIHPOgh+VRuY29al22DWXqbyyR+kvb8d5lwSVDZ9SPhXDPx5Ie2BcLF26r2XOiI/DCcYZn
O5fELeSEilm9xD8LZqrNOElo8bBMxbT3HRysXdrTeg/qa5xPQSVzOFsVb5bdU3lne6wQnrftJmLH
GB7Z8/Jwgf7MXGOasNgHwU0W2emKGQtsRYMWw0HGLxQy8cmMyMFFO1waHR1eOTwf6ZB+NDzkppHn
yIL8648hqXZRISFx8gHLYFvZ473lD9ugxVwwTg7K1DXgELqh5w0DhYzeTR3BaCrC12lm6jH54yKF
QZCG8UnZLZN1bpUMJ2PqdHuEqvuqp0hPdvltZJe4P/MbV2CiRfwiMa1/eaxhvQHqZrJizLsOZV1U
857iuuC6DXct0J5D+kmE5FW0xGAje5YI0ARBME7ehiXQCm8oB9lXJkNchvEMU/PuZea6I/QvWBIe
bHDUbB4Y0PlsIWIPmaMrrNk14W7w1V04+G3L1LpNEoAGHldZP3mg0iVhvQ5v3++B16HXG7GXkZPG
lNBsP9Ih2JdFA6WzcHeV1Q9r+IkzSJFBDgoKH3WXLanK+mwTE2oWEwLQYeZr3AmJ4+MtjI1p49Sk
qMrmNQ+rT3d+AgViEoBjp2OZvCVoVHR08Wy0mQyvcUJdCNoOol3h3AXyUdIuY8ovXxh4M5zkxvOP
VM5QUjVNKPJmvY1g5xt8F2QRtTeYcm4Aqn+LcF8l+DPMmFG4biq4JE1/MJq7kYuTmRsvNlrY3NMc
1+2USdPEySSob7GrH60JBndrGiQe2FuGRCiYcJsfOQcvbpq2YX6T+qc6oz04qRUJjzQFlqdhH7bT
4VoI2CKJlABcGrZbPsnfkk0R7F+grbMgi30yYC1ZAmyJCInxoeG/FRGfnWb32LzC0+AG1qYfPnVB
4F2L5vGnYGPoWhq6umItGmXyWIj+tZoGHNLOuHSCHhvVQC95gtcEDyBbR4KBsO9CWjIGhWWpbk5Z
HPrr0cyeiYyvLKw1y/YZz/tzBgEE/t8QrFq/Oo4WYg3kL/CHZQuOG9GZax2tvbTJCkDLJCWTYF4A
7bGdbLg23Xxy4lioe5CwHZeZextB/41tucurcY1/NVmOg5muWK340RXG3JwYUSOLXcXQhq0pFxXM
sr4K12lf3CkoOEbs3wZB/h6VMfu2qviEkDVJV62VHj0RoZ5OhM1WickJhE5hOCrUNYwRlpZWNWKp
a0zbZU7FZ+G/VPRtXgb85aal3dVV90VOfNqg9TWrRt7QXp2u+tF/ZybypNyvqYO12nuY43xddlSe
kD0YPO3W1hHnDDZSQjSPul7d9SrgvDdnyUyve50XDZlCCRwD+z6Joovlp59aoH9NgBcXIkbQQk5q
bDR1rzVbZnHPRsegLAET7IX9o0kQfzWU465Myq8ElNk6E/mdXSVvrRMqhqYxzEK6tlaxyl7qQVgA
y+oPxVAXB53P85GdlmJ64GTPhh3UK8ciw9Rh9R7HRwrEBrZQ8T4Y3g3W4TDrruT+XrAGHrx5Jl+Z
+buXcktU0nrq1MDjSXMoyOREEin74NfP5uwIH/PBBkfJnGmW2ZA+myVwkugUY+nWp+w5c6E3siX5
SM3yEGWIuqaHaOXwGem6Yy65Feme5TKlqTfVo5uY1hYmnwxbOnJLKgdlzym7n8IMqzhIFynCO+Ey
hquN5H0IxpuhTqMFnXOcXSd7Dm7Fa68hpSpibEylxZqY+/VGRtYXRUXZNiASR+n8bnSgvI41SRHm
/GQ/HkIBfbHLP2UKFyw3SGSU+MDsVl9RAQHpIuvuFawRdEjnzuubl5rJPRgcG2PgUhWhzaGDKxHD
f7gsGz1dY1P3hsZdMDL9KSjxjLOuoI6EO5uNdbPoULThlAverfAzY1eIVT7nu1fVrraBpyIm6lH2
btY0T3T0e4TaV51A1WFCsjYspLi86IgQ5lCEbOKWdd9/Kih6v//SBwqfaAUUbsgUc1N6AXxZ3Erc
K8CY8YGGxSkXHPnjkaeZN3XPlDGurc4g41qWuHx5aTGg9S37ccT6ZFtkePs14Xxg6VpFNSMmYXMc
YeA0wAsgooRSyLEDDUpMH3RWLvFpQeVwq6cKTLJZ199Tg7o/v1BZkETz4+JNsUVYTZJ1Vsu8tZuL
c1Wj3uPS1xydkTYpZsOG8xgz20vw7UOIw50+v2BdOrscHD/xB4O/HRe3MRJ9Yh4Cr3ka55/sG2W6
NpVmr+xuBYVg0ZnTfU6kB3oduigXxSEFrTUSEV+XoXEXcIYgkLxXAr4ZiVmX/I/YCkWLj198W5wc
F1bPa4hsEliqOCYj2UK7XxkDT2V24bhK3GSpF/Kpxx7PiLC/OBW6SXXTDP4bGU8IcVJ8dvSjTBn4
Ji9VuFqG9hkQzBqmGA9chniaV4utSc2kV81URaRp3edcqZUF3lFJfNUzvSOTLZKpPZjITPORMxCP
eXb1jHSxu9ZLfY44eE52oYCGWS99DklMu2Q3F++EJEE3WPsX9sTRln2RxsNHnUqxNHVZIODj5Pb8
HKEyYkqLkCg2mm/+uGLcMW+CINAGcoNmSS4bfo6LkKiA3jJOMCD5kkeoZfjEXCg8ld22z4yHSXT4
m5rhXuXWqvUSsXUrN+XpC7dtAKznZyRFrQJyiooPejYkS8WGVrKir0KGmVt3uliaojecIztIckCj
xAcWA40+IFL4lN2QzbCU2TPTiPEGVNCwqKa3Ku+LDdHJipntPEGeP6k0eXZ7zP1eMyuUZHXI2g1y
SUjqB/YuJ+NIrKsBbSfPX4WT7z2dEmGeJyu/4dX5FE4wM8M34ENWgbvKOB60EU5ITp9YObeucaDh
Dh4HBUSw4SOxnPRqpUO0WzQhCVeTZQAqzauQXrfsmDurlvfesJvn3El0IN5sXSqTQYA5fRQqvYzR
VK70VkCIRu7UypFFevjBq/QRZCVj7yGgDoIBVVPySl3Kxyg6ogppKQnKDYO/L0t5F0f00zLLpIyL
JBcuDUXqO6C7qsqmd3A0amP0lKPI/rvQ+2Ln4yLK9QnujCz3DJkyrnVCohmmIjxF1UeNjrUwJjfb
sKZ3Gr464TdnPEMQiVDa0JzDkf7RpG+O/MOZKRUuNMjXPHtuimJdxaT/A9lKYBY8tAGRYvNJfTZs
x9JhICZzEgZemWrIa7PZKDH4tJnehxh2F+4sSFBP9CCyn6bNFGo17UQBVX54ASGDD2tiltPGrlxU
V/BUUJKsZTtMZCq4k5bUXPXrUHBUcXmK8YSyt6X32DMZFS2IkPBRtE6NECvvTcxeogvWbYahh6ns
c1Jm95xLcMPyLtAtNYz2zLrY/ObWIqpOxgLGAbEGfLKtcQoD/NFqYC0vFPthi6k7e63NMPlcma59
mxrGmlZexm3E7peayQhXNx6nVN9EVlrsUiGgWXVq0RR0rqPTjgu/OVK1i9cvfG5DThaT952ZNfuH
ZinI+50YvjxbM8rfIJezmJr8kwnpR97NDlIT3DUVgSlZgA0G7jbBAx7OebduQLDnOE7CqV6MCQoX
+oTTc3/6HAew2tPCDaaA3A/6oDFHraZYY1QVhZckgqlsklBe2pweOK71GQz22rgre/MrldyBTjrS
gTOF5a2wEnunTwTCrIIEuVGr5ui4orwlInenRSRnrRy9Kos8FFoKHNoS4nk6suiMrDjWiKhMtPuR
UXq/6uLO2ba+C5jOC9+pv3qqOqd98CfkisYxL6aXdw9NG8fcXjh4cTDuOQl2zyh7x7bRGiZdVngf
YdE1k7Hjvezhvk0OSkIFMLI0zS3p5OGNCttindSMSCjhffXm6rTebuVeAQ3gooUGS8zxGFtRfVFj
zbCxmwMWEyCFg25Fb8bURl9VpN+4dEc9Z+P05Q4oSmulOI3Z+Bsefaubh17NnesM4BKTECZq0RXV
WmiNWmUeIFdqu8SBWEJxNyEn2DZKr+EEH17csdkC23DHL/Y+d9i6pu7t0aWQpCJKbJFOo1OO+/cU
jONr3k00H5SNsx+zyLUOmjg6c1ni7/8zpP9S/5ayEcfF6mo1/jk0oZX1IxvyYPLRTFypgNTZGpNM
vZ2Q2V6M3qlJwgA98FLGOjjSGdgY9HJ6BdpmFObrQKXp1un6745pwk6bhH82NLAilSRGnJTgiOf/
FJuatgVxeV9SRnyshjQ+ZooBNRbRhDvx6jnVzjMmchyt3EqD2iiV5wevpKJqtOBuaRJWo6lTYWiX
mryyAKqraZvu0g9Dc0MNawwgPq3W0hq7myRzu5sI+CYgN4+9fT8XCQZi3nH8fjTsMIotl5K9aXHv
76VB5W1ZW75g9ggb2Ety71jAbSGEx1l/nMtRMx8CXsbf29DWWNx4IyjnibzJMrab+UsSnNkWOjrR
0HBFP1L4kVlI5RJO6l9v+mTK8fjrkRG2Hd+4FIGoMRh3RaPtfptAq4zW7djsyFnbEcdMNzj3ygL9
Pv+TlBPwtLjJSNWN4KcNqEj0aDzFQdCsSqH7R6O35gdSAnjXNqkDsENy1TSj7oxkRizMhcVi7vHk
oxGngA9gq2DyMLNXNk/o+IUHU7QfLG266nAhd6HUcAox3PQNhwNqhSF3hIaIvhNlD6Ny/Yf0rpwf
aLVJXRZRqfZ5UoTWbGrprfbZ8IdScIbcGBSXYwBhLfytS/PNID7WNebIuWDTh2e2SqtI7nVAqnA0
MIo3bLwOokkxqmi1X97KeHxqZOYdmr+u3XTOpswXdUyib1e48t634uEsQxrorPnKxbYSnUYVaTfJ
UD1hjR5vo7QOz7YTo06IMfzoUVgWYYFvBxNgvuvCujpmUOxIGvB9xw5kbEqspGebCihagNVg9MfG
Iwo2f9370FFA2hv4kJgMRyxrOrKp353/eolQnbz1b22kYfrFIsIssPFzjEAg/b/SxByfR9gRejGQ
v3Xxw9TkRc6/F2KlKsxB0kh33M0dLs8h2qNDMUyyJrAusiUamWdfWtSwyuuBfPjPf8r8GNPK/K5x
Q9BU5s/gEzNvdn1dftmBsNYp9UxLg9/SJUJw4lmb0UZalcuJAOQuqHznoIxPRIzhPIoiPabgsUSu
6ktgmve/nxGQmzl1zeSB1or8NOm6eogtDGxBYbx2dt6sEp1jZIgFUDZHroiccKbt7aPHqKvkmgYJ
Pi8ZUXiOiXBh6pl6GBpq/iSkWUzrHqOoBtxUkJpLi1T0hbIFhiKQVx1RHipop5e0ZffhuOWVkMod
G3XrNrfs5rHkCBqkxWoyKvRmhUIHR7U6KUdPTpRDgS8aN1iTAX8OY3lv0WZaasVH6LrjS6lbOlJL
T9uF3a7D2mfQnwzxUYmSAYyso6vtljdm57prQ/fyK/NPsgHU0q78en433IlcpO6D8+a0u8Qc1Z/J
kWpkHugpJqMc3FW9c606urqKur+DDGjtObJjzor74jkdfrxgWktYJQPZi3vfc9W9JR0OLCp6A36l
LyONI7DflDeOQfxeSphPsjlBetUuGWvmXDqFph+ZQG+kkZ28wsNQC1HjBlaofusTnGbjP4kF2KzO
21A9dMO4gxOJUdoFgPbPPhPBfqgIKxUWWcXOp7vJIs/NeRQOnm774xuJEra2QbXNHVhwXWWvzbFK
P/sEqi3IK+MsjIxGmaF8JuoHADKCMegr7PkRI9l7EB9UAGhp9IV2sB2H4FA1hfVY4q5dNtC2bvu4
vc7u1HXc9QWUJ+L6dp7TqJnCr/m9LXozDk/eOOmnXtMH5BpqAoH1c9F00r0LVxrZI5DsTnzDrIp6
yUqFJxUk9DY6EAerkUbCREhOH719zCV7aPL36aFh2HIQI2aa4EFnTAYS2aqWU9mXe1vZ1TYrIN6q
TOYslLjLQEpv0QrVboodZ618ipkIkJ1bg8NNFBgs84QHIyeCFN1BVEzNgSJYBgI9oL8g6y4DzkYQ
qlhlwihjOC9dellZ1DEvajeCYI8S8RJu9jmmkHuXUAOCsSgHoqGfOtaLbdP0OjzP6SL0vOc2xLcZ
Ipau8TBzM/WQAPphAqHi2suyooi3ppF4PZjktyzSZpFW3doxSHkHCy4IYkgNTbsL8LWDVbyrwEvA
W+lXPRCNEx4udxfzHKVjjtISvOq0X4bkPXiihtBE+5MDpRRgeBKvUiQsmVSU4ZgpMxGIq4xwApps
C3tn0kCaDxWb2tThKNR5j62Trh3Pm59O3odWpdOM0mJY1tbrqVR3lXD9rWm5auEW5tbOanvXJPpr
Zson9hEpW9fCWU4OBkHXhNQruDVIpgCQ7eJdysWYRb5xDgcaXUbc+ohpDoZO/cjalnMuw16UaeF7
yhNK1fiiHINtfVenW4uLch21jbHNkxx/TPiKDhYuWNTJKBG4hDx936baWzivf2MtbjsWcQar5WWM
rXMwIujrgT6tRKc/CaZVS9zps/fLjiEtnnAeD0+8HFRB3Do5zRcj7E7aleStnY3QFqwDpxoUGMk3
HSB+zOEYJkUYBkn1yA2Zg5UfyHifsORmJG/sVPvJNbiFhiqBgPRJs87BAAwNTlARJvSWdP5h6MLX
go065miIBoQZHocihzs/URgYTz+DkdrUVfJjeTpt4Fl4K0y7Z90kSjYjPqgPC/ah3pMpnDa53XNs
R3Za6nJAwivteSKzlF5UHV16nweTYKOjl3elEGc2vDl3TfVVMa63E8VUDSdSYWlEqfkypQKHZuvU
3k+Gg721fJG5d2mM/svrCZHWtfXmcnCLHXXkE222nox3xiCwf9vjEyAsKkPj/qJlXbkPG8oru1mt
bFKDeS2O4IpBcKNo24g60gdgywNO+/Wj0eTOGm5zTv0r2y7LKE6O4wTbTunUqSKPwI3BCysQKGoR
M+Us0hUHeqol5m/alMPTIDQOyYkheQuqnNo5Ssjp3Kyk2E1ZQWImj7Yiab4aEFlL379LraE5DaEs
Vsg4J5lnNED0CEaadexiaN3ddElTLP6VMR4KZNetG9dPo2kefl9IPMGZoZ5hcWXjop+9zEhXUlHy
SBsoy8QiTAj3M5KlB7zurnbMu6w5FSRKPAFp2V0J4ycr4tkHaoqeDGAQC9GBOydFSoniqN9HYnyt
uYhXzZxbsSOMjA4DMSyG8WvZsjeaa1RULHH7B9cx1/tXK8Lwkn1GiilgF0PcsieCypa+j7XuiQax
J2vkeRmeHQDYgMALuFwjPW2sxPPT9wUlgLnw7NmeQkDfenZsyuiztqGMjcZG9sQ1pOY+tXSU7QoW
NczzSCElho2gDa7R1H7IiqEWbX7JipTwa6ZsQmKpcWuN+qOlYUPlIMXEJ0/eMDtaa+oBVdXuM3YH
izJnIJSbzK48EG6OUhigHYbq8ByBtkUMb6NZHd5pXvVZkyTxR/VO4zzElPr3/XOUgTM7LDeuIHlW
87vGRclAygb/he7ye5PlVXlFQ4HjMaU0S/B63EDfZxm+ZpWOB2ax3p3P7Kixwu9CcoZwO/+hgJVD
dTlnEJnrmP0oev3zj3/593/7HP7V/85vc6IxefZH1qa3eZg19d//FOLPP4q//vP+6+9/wgOEhmaT
anNs/s91bZM//3y/g3jIVxv/zQdjarRN1GyHHsqBbkT1tWY2vNBmUh6RNK/IT+PUs8nNTWPc8dBF
a6X6FGzPNdd6sphxSCOpdKd320BUSoivjpkHSn7eXmEIqU7w8qH2s+yv2y61qFwwb8ZgrlRzzWxP
10m7inhkI44k9peUF1pSmWeylw2sRN/8/rr/8k+/b/37+3/mxVjBE2z+y7/++0Oe8r9/m//O//qa
f/4b/34OPyvKrn6a/+dXbb/zm/f0u/6vX/RP35mf/o9Xt3pv3v/pX9ZZQ4vUtf2uxrvvuk2a//jc
5q/8//3DP75/vwtOi++///mZt1kzfzc/zLM///FH8+dsms7/dl3M3/8ffzj/An//8+F9DOOwbv7H
f/8//9b3e91woai/GYp4oGE4hiV1y1R//tF/z39i2X8TQpi2dDgC645y5Z9/ZFwFwd//lMbfdKl0
h6uKwYtrObyIOm/nPxLW35gLGgb/0QUgw3f88z9++39ctX99bP/3q9iQznyd/ud1jE3NVLw2y5W8
ENcGMfrP17FnlrpNYMHYltQ2bCJpec/8ZLs9YoD1jA0F3tnaU7Ya0QasptuAVdW2yHzJZw0tB5+I
Lq6tM/VbZ3DtJ5dRxz1mVCbtJivhbcAjaSPN0L82eDROOi7ZsxO7KUkpWHDGilbXiKbwocmeUo04
4cIe02HXQulG/gg6hmXSYo6eBtWHJfGDDNR1b0CsO+9DYlKAMDWVctcCyWRZWYqoczvg/TvEBtGe
pWosbdexDz62setPcNtGJ91x9WNdZyua7/osRTquzTa9ygY3KWFSDjW9558jzhi4yBQPcfiKzZ2G
KMgkrmknTpNGGaAv6ckzrC4NaQwBNDISoiU9jWJ72fiqYGhXoK/lk9UfBgZNBvKHsh+1vqtfZNKD
rYvpIq/pa5lp2rGHxcvG+4WdxGynu2ycE6/j/yTvvLYbx7It+yv3B5AD9gB4pfekRLnQC4ZMCN57
fP2dyMquVDCDUle99ehRL1kZGQQBHhyz91pzqTZAIbMlppDod2vicMjbJEnTLoEFUNcgQ/7UW2GK
m58uhB11yH9CVmwra6V5qVXykRIANVoFHNlDBjXuAPOuWXb4odYypo370K07jOs1Ec5V120aM/Tv
Pf743e/9FByCxoTSplL92rND+zE4rrKNY6XZF7rfAeKw3J2T6ySqNjU2OKNx76sUT7PWUKacpK0c
rn1OURusqO6jpcoFNZlKCW4ZITjjSQdBzNe5uEwghqKRI4j97DY9sgU/88sXTTE+VC1zZoQcULyS
EnWVRUmwiAmjnMEPSo5gf+UZDbrq2U1L/4gmWkVHLFPelWIODJ1urtsg9eiyMbxmEf7stxDwyk1p
9v0Hu3CDLGvJM28gDTiMM5W9Ja8HmbFK3+zCNodwDkfFfDbDCgWX6Qh0Bz5twolmVAPhsc4Y51h5
67iVyOrSGofgAvr9JLW6a0tBt5pkUrp3XSjBle5HH4LwxnyG8xl3AwqZt9aQepxO/dCfMk+CaY4n
E1V6OijYlygoPyNpt14lL7ZuLLriCyGJ9CgSKz16OpUvqr8ZdX8QHe02D5Ri38ZqCsoBbfE0ll19
F7T8kwRnfh/RYn8moQHnPTLa/I3c6+5GUBmiGi6VxoZTPYyH0BJPul23dzZHjnkFE+ul623aH24E
KaRXYv+JPVC4pUMw7MAqOe/whmkhKaXEka3qAAskFAr1NM7fc04m0Ne1ON4AcVA2Um6kx1Jp4ycN
Xewyrs0C+IKFgKiFqp0RlLnvGBtbiPCoSkkCnEaGiUgts3xYdUGhWTtyTuXbTPMesRuAl9e6kfzL
zVX9GJoRx0m95e3t3usw1W6TtOqw7zjqm24E9Z56WLdiWNhzyVS7B63XZRBDsrZJ9BB6XN5F1a6M
AvINVQW1RBPm7lkH5gmiJkjD916rd1gUujc7akSybz1bftVYOZ5NM/Yp85s18LbOoUqsiFdbl6Vp
EQBzUEu5nWP9oJzo2ZEHFipw82dbl/Jj4ejkU6JL9maOx8B0OOfgvO8kymY1dbsfXZCMrPAwX5F0
pGL9U+MOnxlJUyDQcWzFQ/phAtwcOJ06xB+GHTOV3glE1oEgfI2zEAzOhpSUZYNCf1v1ZbQusXts
ZXxbqxjn09rwA+2RSYX6vOnFy6IfuiMiHB2/p2weYhN4R6EI2tQesjhS8Cr8nnSgHelMhQdMIgJs
VNJZvq5qUS/YVeY3nWwbT3glu9uiimEJUkiwtmTLZCTZ+P4bFMp8J7LU3pDGQQJYIRmnUkf0y0pn
w/BpynMmq/6H6NgJjvb/LYW4Zl5Dq93bkuqcfdD5L23ks43WY9mhSW9n4RxmmgrTKeZc6ULt1m6H
IXtQBBIlVi9+AwyIxRMIR20ZtE6FCCZJnqyE5BootP6do6eUtwuoIdMyMgACapIW3hlJxxnE8EFu
o/yLyzXa7PJRS1V3nxiNuMnzGi9OGCjMImnEhNo7yVr2zHih+r67rOH9PjRKkb0WSg5OkPKuvHJs
IilpaupOYj6arQ1Vu5OdY50i4YRwyA1MulKmCpRBGRj1htWNbDQ+boqhpEEhfP0JcgYckMBOqNcj
3gC3oAdkmZpKVz5WGZxmSvaCaTut6D3gNE6pnAdh8dEKqnu8ry0wRoNFyncqZx5rY7eeKaE7ypVt
PuGC9QDL6NK690bEYRO067Ya6lVOJufBrMVYWRxqdcWRGKQPuxt8bh0nGdvVpY3RFtYW5zHWCOHJ
1iKxS3OBzjN/b2xSPFl6e/i2AVtktO3tSW1ysCPq4HBMr8LsKfI4hLilbDyHtVPtVakG5mMw5+Ea
S8npNCTrrpf7ejE42JJIB27WuM+DnWfrwOZtnKTutJG1WoL0S3Fr4tq5haA+7T40FuBnzfH1F0mv
abE3Ilc3DZXwd6emZu87QLamdPP1A4papK6y/qCoknLsQr+ao4cp902mmjMJMAX9/1xSXlLNzKau
ISVvQ0KWtVqGbO7zzj1YuNHnau0km7SMfRv6Hgcm29PbfWlQQh8Gh+aZBt6VmD7zgax65Z4JuLjD
KB340ww9+yYvBtq1HG+tm6oNCEf1ElcCV+S7o6Es6L0zZXLYsE4ljA0tCP8G3vIo5keASSZSee8W
tNE6uabhF4XBh5ZH5POUeb3V29oElmfIhKIVdb7xPQT7Jo6bYB6lanuroMwhfcmQ8ZYYsR0/xn2X
v+WxT6VMIlER9oHsOo+pSbzqYOKypuGsjSSGKtqicCddk2bt1qrYqtB1CjcZKQuHoR+ow1k0rT7Q
CI1UfAci3qSkKHdDNUmFnuBqWxGTYuTKAkmEqAG/4KoMFwqgG+QXrHI3QeFpJ7funZmkoztTSvZ9
MDZtc4/aNoKDGHQpRTATkkyUGB2ELif9kcpRQHpVAGvEsShZIOft4LQoALwDhxKVkJkzzcZKzomZ
W+9N4feLTG15nRRdjQLO/ynYvJb0N8c060cDqztUVmbeuZKq5saj7rSJG3uOp8zeyawcc8BghBsG
hroqHcc/KPSTTxXHaL5aF4DEM50nNkvlVpMz5TXvYlyoxGVvRBLZW3T05IjDLT3UqAZe+kjvSX5K
CRAkSwAMSBvI3txHLEazLZBs/Edllp1lqQyXWY5Ozct7Dcpt751IRRdLZC7ysUdkNHebWH0gZdD6
iTFrpDtRBF4LzI4L6gU4N5SE+IlSLTa2mYkjuAZ5oabuQGQnxhc1VpNTDh2FPbodjHln9S3hjhzC
6bNnLxI0k5nOKXReKiZZkqO8GKqhM40gNU2ZhIzbPs+rA/Es/GoGKnIapaiFchMoIp6qUftMIqoB
jz7RW6wlvhSl70yE2snLNOmMScG+qwFtgj4s2mNO3W8ZGVTYTXsgHbUQvXKXVsOASyQ3GsTSvWGe
iA8n6pBZGbiNGz55CH0pP9VWPacD5WzHYlfk+hb40bYEQo3uxVuZxFtYR3kESSGhc7eUCpH/DEFg
pxRpRpEMG1YgsPRFfKC2nq3dCj9ynwAbAJnsQV4dLdOmgONQ4sBOmePvmdXsUqhV9mPBJZV1+a4x
cQR7gd5gOvCMY1T2OHysNiUrFDS0Cf/bZjllwwxiMnEtHE+jDoSDAEhWSaY1oAprQ0C7d5OChJ/B
S6e0TeZKgWglU/eIMTx9pzdBcFC8zFkQTU5sp1+VT2osaW+SL4PTYJSvFSmvXrswdt6wBwD5y1pX
cvEeZsWtS6Y9Sg1SC5nGmTizRR753YNp07KaGVFYHFAys0tRW4UAHpBMb41aCERYugWeI3Fq6VgG
xErhlO3BoDcIHHHcsjEtBrzFhp5EIHwouSzDzBHqIZER4eLbcgXGsrFATu0+D8iIdjUpmOp1LieA
xxR/g2HNree0FLVzUtMzKQK7u/cC1bozw54lMtdqHNLkaC4a6uPnvAjwymMFCFYFIXnkdISsdGN2
VFCp7IPNinmHQttgPiEgEIjw4fc+DJpEHoaNFmTVEFG6bQca510dEc7XJ+0yVXP4fYmf3OtSUy+j
WIF5MvC6UyR3aN/SyI/fXaUu112iOMc2C/QHiRX8aBDooUBPqZFjp4G9AkyA7lLJMu2+ROwfLWzw
u3dZpIglizgLaKP6xmzIvHZOI53fK1HwjwFfxQ2UGcU5j6IGzr4jP6Zy4iJPzqS9n4juLVGaiABk
RLI+JWmLep6rksGVtCeFxrgz790EvAbuznzrGF7zAwmPd6dYeXhSMiM6qH0lraMcixjNMIPIRYFF
FdVNmTVbO5QlTGVEq8G4D5pZLavpNA7HYl+d2xsjJvd1MK1+2ydR9NI27Hc0ual3IDzlQygyc6sj
oEuYCo0ej3ghQQsu5WWU9vVBQr92I+fIxQDoSFjDHZ8ItJzZOoVTrRldcVdmeXbfKzmGMDsZYkJl
HBTLpoZpEUWxs0BnEmVT/FrG0nIl4HLI5+oxvqIglU/Rh0VjKSHmttzZNhSrt35OQrCaMFRaW1I2
bF5V7KuCPikHKjxETah326QcvPGo0RkzyUt61p2Yn13zsV5kuXl2U8eFyy759V2WauKxSCWxrLmF
B9DYyQplxDQGGA1QI3C9F9J8JGmPv8pE7uv6UDzqmu15mwRPUdEnc8/Oi5kXUXzh4RNIg/rXgsKU
CORCrOxme4TlRFOsVw1VmzksrOE8s8mvZj/J8FtncUspIcgcWhVUCG1QpiMmqCrMblumRvBG+gKi
GZF43lbgi2O8ymA7EDFBhiwz9jJBlnzEapktOh1hTRtnjHv4DD8QT2jmjA437JvcVcaqTBBK+0R1
o2NOG7yclJyypvDyYHPgXlzT8MunhYxViPTH7Ni0HOg4EmLiCqOeBII+s+IPQQ8UyFjT3HMwY+aE
e1nOOe1rqKvbktRwTsutq3QbhBAcdPn9yfYQ5hEBAHiZwKYoU9nV3VCi7Z9UrRQ+WHjt6YkM7HEm
EYEaN1h6OZUJHE6EPZOu2ivRLGYP9RTVZfdoREo/l2oJ6ycJ3c3JJBB8NdKNX2IZ/kGP9uwml9DY
GJ7rYTc1tXJSWVo0N22lvMMlbACatVJ3pcCTWKeSUr5DaXFfjRaHCO7GwZjXovU2aV4Vb53sEdAi
Fd4HkGLkbE2F/hjPgonNRIc+zNGciu5KbaHkYU6gXp0WiXYTm1k8ZxcMMN/LZKyFHS8CggeDAFAZ
0fLUM9sWIk/XlGQMeRUGWbWxpDUTG5HTpcJki7HvtrCg/qcFidCR5SbPMdT+5z5WCf4S/bCXA0pk
MXulnv20n+jDPUAG7DKJoz1ZEAIfDFXGxkIZCwOx0+2wHCQvmeDQrOoN4ve48eoclWni7wLkGieo
rzLlQynlj+SsPaPmY0ZxyXlfS2XWYTjIwz0aAHX08ccpeKja68b/1tbOvl2QbaiLAj4PstQKkqyE
K0GxyjHmN17RAmsWVhzaC3SL6ZHxROOBHY43mmO1AthD1/srhCjVghcHz7ne2MSwM/+TSagn8RMf
D9q7x0hYxWWy6WGALfmZsgM2U2LKPIU8UCIwXkvL80+5JknoAtlDvqspsFsvbL2DhfUB5no02KDT
reS+1br2jhZ+9OFKGtgSFvIbj5Xj1qQ/sdKKTpmajSKfRELkIL2o6raA9wcI3LE6zgC6swyIbV/H
iWYuIZbZyC5bcfZKCGC2M9Qvld6QYkWFkddnYC8uHLxOIGE75xCntImafjCecUaNnXOhD8daC+Uz
bg/50QlqojH1XG1WXiWrm6FNKGopevwstILUpMBREQ7r5vgGSRLCCZIJDXrthAmB7WvGQ2YX9psO
gAsaNsPeeEOIet9Oeui1OnQ2OhpNfq7qKoqmqJc7CPjEZNAfp6qB/UfV05U2YFgmw2dYKpYVP1sO
aL406SCRxDraAb83N1XUE7TbQFMClUuemKMrxiNRp+ojTUTrmCPQQW04vn6F3cP1ajKcEBKG8tcq
qsgwoBkPVrT1xUtW2e62UgxeCZCbnEyxb+JYiqr2uTYH1ooWOFq9Kn3ZiOatbfQu0ndU/ZZd8Jza
WFkqnXDYV7oAG0Tp9qAj2DQuhKqjcBZ2VjwQDViRB2bKY7PRXyk1QC3ZrZWpE8FBm4WB5fwEug/C
LIbT+ByGpXWDcxdRCHGoML1jw98E+pCp0wZn+L7zFNCScq37W6B3BlwAz8N5VDYBWhhFhhdNlULT
8HxWhvSjZ6aZuWqPNgrAhDLVKkl+gyaZ3Cb8yD8yqkbObaFmEpmYhUvjmXk/uTFN1bwX6PbADuVm
9WzXSnyUzCiCpcee6AgzBDkwswPVpIG4Pj9X4FlUKsGsspzveqdOmLPDOrOo4AatO7Wloj9FVhNs
rMHUEX/hioqB/a0l/iuYKJ1yK+mYHenNknUfOuZTCYEuRn/sUhCUfbwNaej7a11uCCytcoszQCBT
pbKS/mC4TfWSqTHnMCnx0ocIJ9+izWCZ9q6qPSmdohjYxnJUXpWpL3sbb71i9FhCNTdFOm2ncmWh
3DAgOzTY6985zHRwfDqKj5wVzHVUe9qHGmrOT8kN4qXfgw7K6kBadFnVYmxMYOezBbEJlY0765bd
ro4QPNMU/NZFES9qUYa3cdN2i1KAEVcwGr5xIqSyLfFV8mjob90wJyy0NfXbjgLCvWwaKVU1mOU2
dXKsiZD7cGWTMBK5yaqOU2khxwL0TtzEqxC53qOua95Zz/N4Bgywea40td/InRNvDBJ04dLLAPay
zI5OEBiBHlFKpHiB25NqPkc+mRcKH1dosFsy4q6ggpkMq5Ef5M/JlvZXSRKKEydhOZy7mmm/tb4R
rb0iTO6TXoIXkcvSh9sY8aK10nZvtu6wdLFb0PQl3pcCPit5THEyIJ8usOa0TZpNVsfWugpqrCFV
Yxg7MsWrjSFTPUkV31oxXfByceyngCnTq0YpjRJrjDQLCl1+KuzMoe0RJD+0LC/BlUdgM+2o31tQ
o48UP6w7BFvyrWfV9U0fqMqedIZgQ6JNc64ppkCaBnKBWZKlhm5yFZOQ5nG8nQy9a0xLXcbR5PqF
dhtqOaYk1dFf0pTE+ygFmgIe1WZ1obZMKqCNnEeut23fYnINRa1u9Ux16M8qEj7EjNU593z3dfAU
qge+5lvkE9oV2CKvFjfREPUY2IX2Yrox9pyIxKm55mTmrVITJjsB4musq9ZSToDt4hNi4mzf9lG6
R03BjDFE4bDWAQQBNooxD4fsqvgK4r4sy/i5lgyiB2UTvfYEB3uFHylR7zuWjbmB4mmqxVH44fa9
oO88AGDoZePebzV3hRuhfLX0NBv7NdnMjekeuG5VbHS2M4e0Hoo9VORhllp+eKJGlZwaNJg/1VId
7nIlTODYORrSKw2RR+YX4LVFzlbEVSNpbui4f/0wLWEueQk4LMjz1WDgFRJGtjakDJdC3Ony1kio
sE+CwXa2OjP9svNC65SVlbquKENuI73BEdqARao1P5hnRtatAxepdogz4IdnFPjAaXbhpJLFpu29
YIN+NbwPrAIbq1PqOziD0C4805EedeLsnvhrsH118HdrEHGoPM3UmUqFBr3WSv0fVepHBzJSUUo3
LiKZAQVj0mfDLs5a0sUKqb7rS9D3ue+oiFOwG1PPtOqJmXUkiYwerW0Tmc5D4HfevvQM2BFmU4iz
LKLmOHj0Hwh/xVgpBs4tkiK3ZwWPGkZB6lsaARGaTuNeC4GWuEWLFqrzqxE86Y1eHz9k6IFnQJAi
GwBJZZWcOxkOpDMN6NtlGLR6Y1M3MkLExqEHABKXZEUTU9NggQ1mm+m8doltcyA3FPEomAfuyKMy
sCAnWUkROXLXvYUxvEen/+oiHtkVQR/dWainHuvGwtVa+hawZnK0af1Q2j5bnZQnEw8lJUT+ODXe
DcqHzC5DMBy0BqAjlTGpO7Jrd9emU3CY4syDnKbqdf2tHIoRqlxTN/jUbf+NCoM++K/Na9OkBQ5s
hbqYalH++LV57fton5HQiKVBtMqU/u8wbap21Qvz3ewQriq1/ZK56fzrqyryPy7LY9QVRCA2XGjd
pHP/WfuRB+FAi4TMPHIzPlqJWtPaD1QMt1VDrI/Cv5nHvaRQCSZf0rJqBqIBsdTf/eeijP87xcUx
+5mcq+Lnz2r/kv2/ILsw+CX/Lcf5h+zi8SUip/l/+v9Z1OzyX34RbIx/81/SC1yR4g+0AJSNVUWz
kE3Y/0d7wR9Zf4Cp4LezTU1QcUf28Jf4QlI0/siwDFnRNV1ThWL+W30hKfofmkBFwfnZ4H+6qf0n
8otfh69h8gVULm78+QWp/V0MXyTwVZYhP7qH2IRMTnNmpJCnWCPBX/ywAQkVdfmNbonv/umN+dcl
TUOA/FZNxWLj9+vQhS3WW6qQaROk+ip0JFKCyTUY5RpJcpKt4unT7/KbF3S8g7/VJf+83PgEPqmk
Mt3OMktXkQl2xgpDMkZGCdqzNKfAevr6UmzzfncxU9N1dDGKzFnn14uFHtseOxiq+8g3F8IVQL6R
q2Pjwyqo34R2euKM8c4ScYcb2wPsYE0F6BhMG2vK1fCiyntRGwd4k7uhOoNWWMeZe69a7la1xF2V
8Xf0wn+l9/RWk1NQVPYBMfVZyup9ScYV5a3deJsolp7tVCw8yViFmHQHOQcMUe9dX9sPSr73Ecna
bJa6Bu5cVWg36WiEDHTrDpVHRxxhCU/RuWM22xiYgxuoPUqMrH5M63S96Fknh6XEkR7R/ZPkoy3C
+ZAxUAgxg1pUPLoVNmq1hcVAhayVCaejs0Mcjb5qDmoKYLO2nTncdVUyKaM1e7b3p8RUHmrhoHPP
zm7NsqkcrLLGD5A+AVN7l4tol1uNPAFsm3SGRDm7JUegO6aNux0a5p5QECrixuxMeRB0lBpgw0Vc
PcW6u2Vlgh1tVXuUinOCLU8NbHVdge9XfSRBs488d1HG6ilEfEjAKaW9N09FKg0Ss3T5zK/HyTgK
LoakxnttoWpA7ySMC+Eess0ibLWhvO9sY5U43YPh+69fX0L5VRz457A3dYG4Stdp/KiX16h6ysFm
K6r7WkhEhwE966FmIknKtOQ5wITlDuWT06MFgmDlhM6GWtqryJLnb77Hb94IZF2mkOH0G0ilxoXs
0+tHHrRUudRN7ku0k2Q0vPbtUSm0WQeMCdU6zQNgjK4J6tTJzpIrkJxy4qVY49f+R5OJ1dffR/xz
wrNZp+Hb6fT+jH88e6CaZpc2rfeAm4uITkBhE7KIbkSQPLeDNyz0penE5oJciWkaM2hcxdh3WIPD
ljzRgZTFKHhuPX+BOmvumyoFgRpaEIytc9KYa8vlDRkazKsdCHRD0lecw7RJanUyB0bpA0YgRXUi
FwDMAiR/Lnl2sF31dWPj+RTYRRsXmH+TAmwb6MwYILU6885T+wc35B3vo1cnEq/p0Sz8d6u3Yaoj
3qZZttXa7oEz1q5t8QtIlvcuSwU7UMxdkabxo2crj/xazcqeKhGMjVLgHWEIQ7SWH2qfW6h8C0MZ
nvugufv6mev/HIu2bLAUoiTULE3WL2bFEsp62hFZ+BACUJ0SAURNjRQJdCBIyAainmkSaXGJ71sz
jiGRLgEe28hGDZ5mDsrk0v2IgrtWYGfR9E2ooyix+4e44ecJdbTcdMAntEpBhSOlcSR9SXeTLOuC
drwbPTaZTriaWPud/+EkxcoID16gLRPAo2n8E9vMrVqEr4YG1RJB31lXhwePjm7O/Pnnc/hLI/rX
UnQhWb34v/9/Klg1lvjrW6m7FyDJv4pXx7/wrx2Uoqp/yBQnKG2rusp24d/iVRbfPxDDIUHVVM1k
VPF3/to/qeIPxhlT66et1V/iVVX+g32VLWTNssbdF5LX/0S8OkpT/57JJTrqvKCyaV1smxpXsdA9
y8ou26HS2FmneMXioU7EtrqX/jVsftE9f9Z5j/uh311jnFk/zZy6W8icUF2Cbm7A9D5M2oX049Nz
/ms8fv7ki1PE31//4oWkzeBL0sBHazvz1tk1j+kuXciv7od++O4K1779OCd8+vYtTaZqQH+2syop
vLEyAqGcRM+XKQmCM9towdb7tW1vKvaDk8EzOpATZOrkMEBWUeUmswKFHubFiBQrrQ8PgpKYZxli
npOuO6kVaDyJAkjBra1k3vjwNxSp8RZlFhJuXFIxcE3PnlkNdNbGILYYbSplgZDWeRBJ5lIXRo0W
KzVXRQiqSxl67HKhot0AYnUe0WOqa0RJwXMAwInU9TEBBxnBpE0SstJuBoko36FgEyP5HbLJnGaJ
W0UjzEO21rAx9ZWUFgE4xAQIHRoBVjlAbXZag//oVXeZBS1ED6+K160DFhYaWbFH4QZqRy37e/wf
IQ0yMzvDcscP0hXpk5cN1ZKv2YHPqcufSJNKMkB1RHOBBmvV8oj280DcryQrKZdV1alzWTKznRAp
/NMMNARZb4AHscaRYZITVZpmYmMpfrw05RQbQNHrBHP67RaiikzILxRBw3BJp8J+ThRmLebDmLxU
6KH+EqA1PRBDRNKKDxMNUBvZzF3WrYKs7u50V+6ndo6cSBl0mCTkq2yquNVGMYO5+XqA/bqc/z2C
L7ZQeCrMukZ2udP3/krMZOw9SzIt5G9O97/uXv7++AtJekXDPTTGF0QdZVbFTzQ4SHb6bz6dw99v
3+yLPZHi1FAku5zZQ93lfTk1kGPCagmzH8gDJpq5TaAcff2cfj0F/ftGzPErfHoNbScxvFSKtF2s
gUR0vUad9pVb7Lk/aQWNqZp9fZ0rv4c5/vvP1xFWbtiSTdk6KVTET68BNBJkQSoFH7AqW7fNtGlU
ggj5+npXfiBznHY+Xa8tJLICw3LYRdCyMxAkiXsTR09ff/i1+fHyVAyKc/BK1R122HbYt8kzAGf0
L2kKfrj5HeY05oOg+2abdO1WLub5sqLIN/RSv5NItNHs59JtyWtaf30r+pWV6rJQpCijSygK+x2F
sFm4PYI93PXTYGYcwn2zptU2YQ+5hsE3befynHLlRF5000M+s5f2Tb44Qz5b9/NzMbUOGwTFk3r7
3fp27b4vVgiLcmANdqrfDZpPQu/BRozlaMX06xu/NvDVXwdI16fJSJgc+yhvAyl8oM8ndfeUet35
6wso4yf9Zn02L+aIspbiqqyp11pLd+VNgaVPwqnNLKRtQKV+swlQfy34/f0CX8wVjWtEnmVzFbEk
K/4hWRc7gvqm2co52/fJqtlYICPh3O9Zi9bBNw/v2gsgLqYN10L3mLCAY3KExkrXD9B+eVKLA9lp
HPnLRedaM1P9brdwZZD+eWj79DYLYBaJ06TDruqi0WntlEspANQaBTEUrtoWW/r7gvy5zF3afuQQ
qCS7S7C57e3XP+aVsSguphMX20CBMYovgC9GctQjPtEdTYPl1x8/7qt+M1TEOEg/3Z9D8EJRRh1h
oVhpbGenIcj/+pPVax99MXuEvN9ZaROmCIJCf0ft588zhWb5mFKNbcHG/gvFCgk+26wi6NQNsAhl
4xR5vfYabNK5TEyqnkOrR1pEBBfxlQsaQWBz4xKVQjqAYRcc2HyDGDkPv9WtTl+/2TlWADzy65u4
dg/jv//0eAZ8s1bl8nhEps4sMu4rx/3mo5Ur84C4mGXQ5taJXpDH1m/ag73AvDwn0HtarKq5Mv+Q
3rnbTfLNa/OnY+13v7P6643Ylk9K18C6YS39rQG4ah9tOeNua3+anBQuObxYb/IOxPljtW/P6q5c
ff0Eryy/4nIu6qwWaT0XJuRkGaApQHMWYxTyG3siq8dE//H1da49zYvZyC/gEJvow3eDSRs2sbA1
CZLo1xlRPhv6dP3s6+tceR+Ni/mHCUHmqB71O4ume6fGH5VTHgo/+2b3eO3jL3YrRDXrRtWz9BBY
0HootqWDDiH36++ujb/2b0aBcTGZ2GSY0lS3+h0Fr2d5bv14K9ftbI1642ERb8xtsKBgNOnm1iqZ
nIgbgJT5hn9rCZX5NXwlMOD96y9ybRYf+xKf3ytBHADcFZOQK/VHG9w14jlAMCZVWxX9ghzfRNm5
AWX89dWuPdOLiSiRTHZNetDvehm6Zt28WoF7KPt4+/XHX72Zi0kCQZcW1AFPFaIruowXwrDn8Ux9
FKx7X1/i2lxqXMwVqi2GIW5Ev/N2pKft2ttyny9pgSbbYEYcw1485adgRRrvlHi6ZfxgzKgPLpTT
15e/9gAvJg8KGnIS9cyCo9Sgjzn8gfX2Y/1fLbur5YRrH38xRRhi8NCSGP2OwBL4kzGbriZVf0ie
VXwzAq4O/IvZITETG54olygW3cyakxI1QbE9wVg6GWbVjJiTiZhKE2dG+uPUXaMEXYvZEpPmlDyE
DduYSTWN/rslV7+YQRqlNHoyw4edXimkluMlm1H71eb/1W+lX0wgLgJjFlkGo1Xdxu2xh9gaAZT4
+sOvTOZjYevza1unLQl80J13cS1mqtFNJbDvIAVmEK1nLvjqOFG+WbGubWL1iykCMJAIw9RVd85e
Oifr12B26t8IFp8C6P5mLh+f+G+mQ/1iYhAYVGKk98oOnCEi92OcfuChnlQ1DNlXUTyJqP/mV7lo
w/17s3xZaI7hYFjIfxXWX6oNMwIEFyCyp9oGJ8ExnCUbb258c1fqOCn87rYuJgsEOxagH67lH6q1
voHJegd3ZBOzuUD2f5dM/KU+ATZyCtfAIKbS1p6Z31z72hO9mCkaAt8wunJpsTF2w5YVch6shr35
zUyhXNmO/3mW/LQfQ6HuNQ0us52tTKq77myumkfpp7Anyj6UOAh+PcyvTEj6xWyRUheDvshVMp+m
J3kd7baRh//uHdIuXn/RqBA7ET3uXPXOD17L5kWzFlEDj1RkEzO5/foWrvwQ2sU0EBJZHkA+pI6K
3yHwlxZIUaXcxp05bcotLX4CrpVv7ujatS5mBVUg5SgVrjVoP/362ImdBB6xdo5msGygewD7+/qm
rv382sWc4IbCDDvd4ee3X+TyJyGo89ZgHzOcHGMf269KzFxeEoZK4fGbS4438ZuXSbuYI/yhDrth
nIbgDi3JiZ3kU28WTwFMUp6gwDNhm37/zbWuTK/axUbCl3INQhkPMu9WsbbOor2j3JjFOVCwK2VT
DpYcjiZyE2M9OPTurcWpQVsr1Vo2VnnQfnfL4zD/3S1fzB8URYEwjPOHdnTus1n9oqz6HyPI/hB8
Mx1eGzEqV/70GqutXAsVa8nOulFmd/h7j+j659Y3w+RaZUK72FCY0JbdYpyFgjXGzG6XbqNlt2jW
2qzc+/okWhDuRxTlBqHXSZnjYIpfv/4F/xwVv3t0FzMH/N9WtUOu3GOyPfgP2iK/zWbwfJbwNmfF
eljEL9FJ2YpJ9SDtxSld+vekTD7YG+JuD+6ULu7C3UMMXqfn7x6HduX3VC9nHIx9BeR2dVfNWjY+
wVJdyjfk9MzZFxSrdoZFei44BNBynejsgMLpzx/37ixcFJMS9+kkX339dJRxHP/m6Yz4mM8/e0UC
nj1EPB37TNAtYIv6IKZUplgDn+RZuv5fzq5jt3Elyn5RAcxFbhklKgfL9tsQbnebOWd+/RxqZqHm
iCLQgFdesFTp1q1bJ+BEOtRLjc31ehqVGBj4puNRUY5muLqkKefsBtFXIE93/sJxd//lz3o0CUgy
HF2Ag0YjjR4a8KUxOSO1IjMzE122Bl3SwT099+tqI+j5FlyOXWUB7Xnsrf8iI1sKG3M9nYQozi0k
EEDxI3gzXDHGH2o1hmKR9VJCMWK7ns7bJC61HPN/Ab4yc3XsV2lJunwFKVtldFaD/pVOzN/eQnCY
a20SflgFmuLCOHFtfMm6mwQrQMcBa2Lj9euFhThOz7Npm8Qfj4RJm42Jn3tLv9rzsG5/ui1dAaH6
nV6JVZrDrb5Ef163dgdcPmttEo5cp+zlQkBrnCZbkn09DxpQV+oZwpC4fbDmIdSkg6vJo9eqXho3
V3c0+R8HcxKQwHWTB6VA2yD7GOOxVRlLWdL91H3SrxFB+Nd2hiSPLI3rrjIL+AtacNlBwQA4KKNY
Q3LuHOnwxDLBjtbEFYSJ1MIIsC+Oklp8gXxoOio0RXbdBlV96JbrzMKevCdSz37WJMrAsWOogv/d
k4yRmN22vjVqY4Njus3W/gqimYZgQUQzNMobqzZq95NuITRhxtvOqKwVEM1rTqcWZ6L6YrQrb+2a
dGHhceMCe/bbJkEJGPYiFMZUqTDdVbOtjdoaVpkRWgyeOBxd2RV7/yh8FFq08yzJkjXffL0I7/Xx
Zy1PIhUHemg6FDgEBlMxQeWzQUXY4qKteiaEN9SrvJV1kDpsyS41z1QswHJBwdMzU7I9xDFZDXVs
Qh01wxUUf9QxB4JtL3a/r4FZoH7xqD1UFkx2NOXQIhOPrEINt5C0xuOvJRvKOrLqVb3xDCS7xlKq
MrOP77ethzwii3zIroydgs0pmIb+f6BqgAcdQhFT+Xg9cPfV/GzgJsEP7obAhouYsloTTXA6LdaE
TKQBcXXjHSUyC8KUJqzG7HKzFDDmqhV3BN1DtwhoTxSMYnYLR4R1ivG7sVgutdHonObhwPTM2BjU
PyzewUo9M+AWY+VGpb91RmaxWrn21MtC58c986zzk0CZofqe9jx+CXvAE4EhWTATPOQabIJUbj0a
S7VresqP2S7YvW5xrsFJrHS4tIS8NBpErVpV8jOcrkD/N530V8x7WgG1gtftzOUi92LewxgzkM9q
ANaEMa7aGvE+tFNtLZ4MTo+My9J2n6sMMpMI6QG+Bs1PNBIq+5Tu2cSEdKkWN+uwhxWtcPHpOYRi
60KXZsaOGf//0CUKSJnPdjLG7pt8DFdILVScWvwOzOwLRFThAHFRD2o7a/7SroVf+fs/NjuJaazC
ZADqopOFHp/7n0HPENG8Mc6zWq7DEEQPUJV09WJhiYxpzZM1CZG/v7oJxbmycsF92BLxLBf/+cwR
jNyFMZz79vj/hyEchiDxO8BjtwNsOKBiBbfQt5ZdKp/NfX0SShg8JdKsEpF2AJDFdqNTzJ+Cigu/
fe52zEwSpwomF7RoMDAiNL/A09m558wMd8IFFDLs2dvr+R7X7rPh5/4eoq5ri1SKJGycPqK6WJR4
MKi4jyGBhrUiuxYyKy0OUG7IumChybkMiplGBSomMOtCm/mN1qq/B6Hvlu+CA1Cisl5fi1W5HWy4
7an+T7mCGJ7NmZCZ0qs3D+n2627PPdcxk0wKxKthIDWWRvsj6s4OF0v+IzgCPz9YEDLJfngbVPK9
d5LOrxt8frYBTfj3OMMvIpJ8Be1x0iUq9xUgDs5vX/GN15+fqRICjv339z0oow6+jNVyaC7puRrH
snyLDq0er4cfxXYviQU9a26TGuGgSrjB5ofsLV29bv35TpCUScyA2VsutpGA1DH+TEBS93PPjJZy
3pn7v6RMIkTeKnkFyxJUIS3Orta+Af9qdazwQ/Zb876+vqBnbgzGmN1lC1nnvTb4/7cFpML/Hs4o
kdy+6dAjjOXWC7bCAJFzNUYNAAyJY/wf+Jcot2rtAczzd9C6ZRxrN38tntt21cA2G1BDGIhC4knz
d5DlukVwarHlX9D9at8lgIg33mnpwWpu8CdhKA1gENRT/FS8BBvh1V84COY+Owk/kIDCK1iFz1L6
i83Bw6XfCVk63O7FimfjOwk7Lk1iCISOwe3bP3N7+AdDZVMN1pBFdYzkCpK+dBV38gF2TG8wZUSq
mqHKs8+R3xvVLjWJRexg4ZF25kIMnNLfkz0oxBNg24IyjwGMH5aVpzFaZIqWo0r6H4h0HCBHZS7V
TWYe7yVlEnpI75dyB6zDlqq+4eOmMJgwBAHsVtKPMHbUgIZQFV2yGx1DsVt6HbmXHZ8MuTyJQFFf
CoT2mNDazu65BAf/JFj1gVip+hvl3Gxqi91wn9wVCjtHWDCfIGS98f7LTrhBQcJbMkVgOz/gCbUr
Dp0BbusSdmImNo4SwI/HtESqGuzmCgcp3s08aALlOPKArlYlmFC+jlDjp551fhKh8D4HiVfQ6bcw
CANmoo2g6tUjRqaQWjAdKSkPrRiLH4wkKAsx8Z7eP2tyErYyKAOydVsi2f4WBHih6uSXC2n5S2Vz
tRV/M442tEa6sFtnsgVJngSskIFr/eAMKF110JLp8YbnZyoZoFnKnrh8m4ZnT3lP4U7JD2+vh3Qm
QMiTuAMy9pBmBC3ybWZk0EVKIWCfwVXn9ednbmqSPAlAXZvGUA3D+BUm7JSNcAUh4R3Uqn4RQ1h/
B+fxYhRZ3IZcq6UL6My7nnRXkH5IGIW49YoEChdbiC0Y5b7bsJvg4uLKzNqSWVmBq/WbxFro4NwA
TsJO5IGInlGgc1uuv7oud8tq/k9O8agHoZHcS/ZiW0JJxNsLMPZyo+EM5ooBh40dTGnPARUOr3/H
3O6bhKMYYHmh7nn0OdvXvtmUnxkDe+KmWzpLn2+9KTKYi6sAMpcYU0p+Nc0toPzCChn37pMNNoUC
Q1GRQBojw80BVfc810hwkZWbAsHLoF+Yo5mwMUX/hkQpXdrht9d9DBMDWGXyxAiDM5snegMgvAL1
mNezMBcuplBgyI5KkGrEakA1/ZB+5Xb75p6oEX3JH8Ot+S9cCBQzNStp5Lk8BluZkco8FjFqggWk
0xZaGFqky/qgKTh4JCAnkAM3KvyhN9kb7HN15n3pBJrbXVOIcEM6KYZaH3b0Eaw3SGaNBT33P3pO
Vp3NffNfMpzXhWVw6dzsTSIIW/gQqBy72mrQ5UEhE57jK2SmKHdA/tLy9U/YJWvg0C2s9Ln2JkmN
UsPOxOnRHo9Cj6JeIdW3XSIKzBQfwPD+e94EmdQiFMZwggFw0O8hsKEGqw5AaWXh149x+9l2msQB
aeAa6CKN4YjsZdT5mmYJsTWX8UxRvr6QVq07htXGTO1uVRxiG3bOOhCw+2bTbGA8o8PzdhUYni1A
OmcDVcTXu2rmsUyaAn7Fpmwr4EfZLSbkAwwdyL1y6gBzSBG2N6shW0HQfHxDXBFwW7Jzgnpjprqf
bqtCgrHf8EaZ63mF5z5YrDNUo7p/4I+vf9vMFVSSxrj2cNjQNsihYIcBz6HmZ8LvfY0bIQyMz8o+
2Sgn2FrvGivWiyXqxFyeO0UH50VWyDnL4FJzG7bQCdYrH6+ndDdYcBSCC9Y6woVlX1n+Z2wu9HFc
PE8WlTSJNj2yzhDaO+ij4ZzC1TjbPmAy3a79x3g2ZcLnIXS7wIZiEcnwCtCeqnVs8+8wVtDDbWFU
q2zV64Um2tFXggsiY9HrP9YDpSnkF4rSbZuPOZfIw4L6mlou+AWimm26wPY23sL1ZGZfSpOoksSu
EjMFrkoShICbkVcTLZTentd+pCmY18u4QYBWNA5QmWhSXZlNAaup9uqQQS1A0O0SCoGj6z8uhUl8
EVzoxfZjdMwN1CZU1wpMbg3MoyWfX7cwk09NsbwDWGktLyeAIXAQQmfx5A1J8A6Gk68/P7d9xDHs
P+zXKAc9DxpR2D7GUBrNBz1wdniu1okZroeTd3Mu1b701ewrXdg9M+fJFN/biw0Ky0ww3ktzG3KH
oiEC//BnqSQ1d2eYwnah7DqwfdqMxM/wDMNEvOFlO2jenTj19+sxm1m74mT7RyRkOkFG+O1b+T30
Uog9NafXnx6j5JPIIo5NPswGA9VSJofW7BZ1g/YnujQ2/DWbhZ0xF5unCF3ocffQPSXMdjh0B+er
WYPBEB2lt/bs2m2rslYHXeAUGk+a9Ot1f2Y2ozjZ5o7kdgw01eHSV4O/CTU/PHKm68rX0mO9UPSc
2yCTFCKQ2cgjGYYMXtS/oo23dL7PfXe6s70orNMS3/X5FHT6Gs6g73y3MM9zUzEF2GaMkilZJzPb
wkcBLrnKJ5BFna1ygu7XFn4bVmJA4u/qLKAF53bFFHLbd1yVwQOHAWPy4HM+ZL8+ugisTBZqIuEp
k9YN+S2HsKftF2CQMytZmOQBLDc0vlhg+AD4eBOOxS5fvmOOU/tkl0xht0QW4abhoDPuvr8Fx/QG
vwxIhmrDV3jIrNcrdy4wToG3UaGwgZhE7NZbC0b+Rjf0o1uHNpepUo7anQCtsk1+iFpYPapNthCO
Z4LjFIJLXdi5wX8G+fB6rOO8sVa0qn/Rpc/PTcrk7tA7TdAxLdIKqqBmw4iaA63iXzVd+PUzgVGY
7HZKeNh5RD2ylgimeRiUUFy4zs88hUpTUC30cvM8bHFqULJjf4m7FlxKKAKuvZMTq6Upm8oWuKx/
CylTbG1fJbRhShwh49UKUJvV6yU1E1GmqFrFyVtZIQ72IKjqVX/rCfCZ8VKZ544cfLIrpnDaNG4K
pQ0pzg47w+O7CLaMb1fX5Eg3AATY4glIiUMJfE2qAqcJwoBk+roH0A3Qzzd5UxoQx1svvm/MFGBG
TYrHkwz1e7kFUQhFBmBrEpOxOStEicu5Zpt6i6q31htQZ7G9vbRqV/WK6FBI1QWgScTPfxvt8Yc9
HKVOKzRtPFY5iIIMmpRqJP3HAqH6+uszG/UOrnz4etYGpZ+TFIUNld+Svb+WVXJ0zq8/PrdQJlmA
VEcRxNvx8dw9iTAAEytf52G0+PrrM0Hgboz48NN7IpFCIR0yyuIb2Ak1L66ysGqHtRL940KfxIHW
QWU6GN+ZeB8iNNK2it4JDC9f//y5kZ+c92HfDKkEG3BEAtnoafpFgBloIXSRyLIO++rNoLALCdMM
pUm6X8Afhqoi1OFTqOFugy3IrSb49+mZmgpQUMWmNTs1uyI9QI1JOnY/7mf35cM7QStu5dJleiZ9
mqJiO7ejgVu37LYzoTN0q/euze/xfqSLRroNbKLz3xLwNMmZ0ZeuT3OZyRQAK5WKItGxrDHiecQN
LKtNJAgbH+9GlUY+mU11gvOs8Xoy5154uUmY4GiuQN0EoZY1b42JpH1XXXMrOPs78Ve3ddbp1lul
69hEBaWwYJy0Zxch2DOn1f0h/2Fy04CWMglwwPuKA6U+xoTJ18JxNffpcWM/fNoR2TSLYoXZcsnF
4b8j6OW+Hq+ZvXtfqA8fznLIaJclFoQDLhMsZBWtqs/Q/wdn9XUD994/OUXuE/XQAgTzIDxTiJgQ
XXgb1twbE6qx5RzhNIa8FIUbgHZ7QOqEVYD1bwfjpFj/JbgxLF1JZzb4vcb78AuIKOVNUKXC1hsS
DZ49+wzGEAHCIAR4d6LIb+Xh/LqzM2fUvbL30FLsiGCyiuhrDnFptU/rdVWGZpW1JkyT/IURnVsL
k3tEzeSVWMVIisLqrYLCc9l9v/71czn9/Y3p4edLGWl5FhKqW+bmXflVhepQZ5SNGu1wpv/bOceO
k/TQRlpKNS3h/g2jgTDTYyfQwybfwbvnwmfluXAqTRpVEBd6xOGrTxbfPRd/aK1OZNGrxrKXlCgn
eLfBUatYUaX7wxThHiqDo7F4nENatziwfW/lxDfjTlmItjMFXYgA/t1XmIkwfsoViLbfQPBEBXxu
4ISmcYZrCYfIJFpwAzz+FIHLGl7hVYc/uLhYr/s+Ax6AN/HfrSu+q/QhOEpI39z/UmCwoaYHDWhN
ubgrmFl8hla/q3d4xNCBF0jO5DQUKow/dsFGMtMVhJly1fvz+rfMrCxx+mzjwpPN43jMegt4bWI2
m+FUmtDBs0p7iYZyX0H/f67F6ZNNwQqh7IkoFMd75QPK6qGvNcD3ouKk51q0ybeOKRoCHAAh2aSV
/5TZi9PHGi4ZSiboBsQQn/shFSrEMiwCEpinvB65mQP7fqg+LOCoHBQxyzCJEFm+SPafxk7sxgoW
1shMKJlCiVsug5EIwQIVu3dCPhLv8vpXz+Sb90vXw69OeWjct+5Ybc521fBbgduTFFxff3vuief+
NPjw8UEKODGBDNy2Ddaio8dvjc3brIEiFBS2F7bu3DvjnaD70AicbQJCG1RJG7MxqRqq2ZpdxevA
dEwUL5VjtBCh5kZqknwGCcvEjBBifkOAnONPWngq0y6UTOZeMe9D+NALJYV9IpYQvl6o7IGtoSoJ
RgTGbFWsAajZoOYPL03woWC2rHt2dSus8LoIGJo5d6dAYE6GtbWQeqgEw3xHQ64r3JKNvPVBMR9f
UxTNtwYDrpKeqnzShUvaXLY5xQPDAtlD0MeSjtYNQP6l1WyDq7+JDVmHEZTJwk/su9/Sf1wnzCTI
9pDUL9wE+xOuzgfZDneQ+xSO5ByprMa8K8d+IbOYWSdT/K/f5gJHZCx6EvzHwy2I4N27XqrlzZyS
zNjowzIpYXWVRrAK2oYZLOaYgdsHlfvGi7xVdYLZOnjmdnhdJCBxl0CmD8XWwc5Y2M788yOaGWPT
Q+MOnCihGY+7KYh6Rnmud/HuD7xRQKqRV83OW7h5zWRmU5hwDNsqH/qHOAyZaFMFvVZ2eJ+olQuN
pfVCT+aGcfz/Q09aKP+OuIGR7i7Y2M02IDjqllgpeD/iQiOjS/yzjGaKCuZSjlXoiAJL1pwBKxg0
4hrhjvsUdKDiLFjUFhtuTS33ElnBG7wP156i9rhhKQu/YC7+MpP8E2AcIDDGbtagRJRaro2EGvAY
taXg+/xUEqcgYJpTqClyKM1VMA7qqr1MFzbRTNFPnMJ/i0EMZdph8MiqVJ37LMVaY4MWBcmLXg8P
S8mX8nSWxCnUdyBDpPAcAm9VGiNkSB1Q0fGPxSl+f73YxvjyJNmZon1Fx4G9DkUDoC6BnT2cut2/
wZQhav/3Ms4LTvB9mI5vG+5HlH5qCv5st7B4nq/eUe71ry0ipmkDqwp8O43sCJXKJv/j5W//NiRj
gHnYfg0Emr2+wrcZHwqi8r5jYpXjAZRQjBpUkNeNzCQGojLZ5J4SV3nPopU821TxAVY2hk++A+EN
JsQw5YOeup1xV9h8UWZQy/Bjodnx88/me5In9A7cfrMWzQ6XRiebdM8Z/sliLVFUgb83XrcyNzuT
nV14EhxBW9ws3Uay4lg04FSx9dqlcvXzGCxOobUENrEup6CIEfeuUYnh75wKZkLrdYfbwcL8zOyL
KUhW8QN2cAu00WUlvBO/Wg+C1RKgu96+bZZu4DPjJE8O/cSXY/gGIIxkdCXAZioiR+os9WDu45My
cz2EkcNm6EHSJUap/CZ4LfTEpaP++WkLdPDfmySB20KljMEbDFUr24LVuOH3jQY66shWROXl9Uqa
iX9T1CtRJA5272imMesvAVjxEZbObJfe0mYSW3GKenUC2gjseC3ietU7updeiw6hLen0I/5q3rkP
WoAj42nujtUimFOClam7kbr4LjW3yiZBwGezCJJaaB4K6hoL4+xmN4DGkMvnLFi4WD5PnsXRjuQx
mkWQEYau/dhD3NzzPU5ZTcZ798K1Y+YxUpQnW70cYIl6v/nJoerBxPyWmPIFwr2G3Kq1PtiVRq9Q
MQE7cKmGP3s/H9fKQ3yuIeefpg4yc67VoX8MpzyopKgRo3KB2uHtiFsVgS5BK88Kj2QMa/3q9WKc
iTtwaPmr4R41YS+VsF2VgweKVLldwqbNlPNFOlkHYQsJx0BA7ppsuS+UT9Gr9+qbN2O4k26bI5w9
3lDmMXwrPaZbrlhFvhbZ4ie37RdWyUyqNIU7BqVQFoEEtBADk2yX04Z6Ca0wc5ES6WSF9OWQe4WI
Qnqjg/oQNBqs153fzJHCQs0eetX9hnhd+d7arS0tFQfnErQpBBIWoYzTjzUc+ITcciDKoe/9Lelw
t11XBrMJzUVm29iNJwfqFPIIswJ2yDs8jNdnAuUBlVowXTSTXY71uHDnmInkU+RiLfcNO/gVv5Vg
27eKwfBVmVCgKtvE+UKcnUnGxSlYUc7BcQtYrED3C1ovxGg06HW62hu79MI/V8ScYhPzOu69Grbb
W9gbn4NMhfPDj3DrTjk0i1HTzkfSD3vs7WTX6nAT7vVktyRbPzeAk2wxFIIidkbIR63so+CzKr6V
4PhPMWEKSoQZexANQs1sI9ZTBwYEkAwK8zA9TZZ4rzMBfApIpAH8NuHTjqe+/NAJGtNdoVCseiTR
CmcvBafX/Zg5iabgRAL7Pr+WEdsaSVLj/lpT2BdFFx/ML0r1123MBJmpZ0wyREyXjIB0Rlbgqzyo
ebbEepj5+VMwIlyF4Lrl5Dyy6Yz8J8k9DBi7wDXdpKguZURiK4uVJfH1maRkikxMHZZ2sgJV4WYg
cBOXzab5alHtVta+ODLnfoueaLweshkQvzgFJbYlJMQHvxm2TnFuIcUE4kVWfxE8q0FHQdnGztop
9eJuyW1zW59JTE9wFw73mfNuClh0Khordd9A+hO5pCYKLVXdXsxgEh06Rh5zC0tv7oSYwhZ9hvfz
LkQfycaxuZ/kipdPm2q9Ge2LFXtKr0moXoK3hRGdm71JMPAVaLclDZS3aw0GlhDwa40MoFJ3FHiB
jJL3hZIRxFsLrVUX1v3cq8UU3gjjbZl1WB7KscFgd3V0cEWwLBGTVMhTG2ITb1DvAdyOK25DX31L
RPwnMLM4RTnKNIQtLd8OW8rzzV7EjJqd0zoL+dDcHVac5JbEpzmchSCXyeAKwOrkzK4SSJs0t3zt
ATxDFkp7c+twmkEkMsFrKACAFe+prnTtqwCeA0cyLJ1NM9FjinkMGkJoJ0LgNK6/hnSdBpLWiIca
uUoE1tHrdTfTiSnOMQxyGrpgRcK5Y9N0f9LkwPq7zPnz+utz5/cU1Sg6Evyqu4DZ9mwGyGx5CmHU
Gok5fNd8zakCQ/Hrk0O6P3HfXl63Odej8f8PebhcwEqBpTjQU543HVnRZPBWO69So4pdWL8zZ98U
6ghLrawLGTQBHaJzZLpraVUel57c5n7/JBAEfQI/mRGfW1ffgSupQrIKFash36+HZ4ZRCVuyv8en
l3gF/nvj7jhJdvApWyik7tg1q4d2s4kO8Q7PtAQqNPFvYbOUx99RbE/S0bvc1MOkNFkITEfCQMn7
4G0POkyxR5k89Zd+K2EZqDIW/AwY9R1O6ar8G7dbu1UvNQSKfMvXXOvH1b4hebtDxWsJb3cPBs9+
0ZiUPfwiTyZcSajLb9MhI6C7xdJG8MsQUuZKeE4HgqOkc/Qafmoa6mHIcaGjHys63Ja3QwpPckX8
jzABr0deD4nPSoYUQYBX8EYKqR6k+RvLj/WNCiY4bCHaPlydVYVJQRGRSsDFA+7iJM1JpE0FnVAf
MmGhtwmb8EOJg5Uv8Trv9lZXu6OJ7E8cUX90gs/hRtiEuui3vurGBZigVbwiUi+q/OjjNmTKjoek
BMmHYJcN0o/n5FTLE44uxAoWVnrPrxVTxGopC65cVRzCBTwUNJg7glElBg2j0iFXfiViISWqK1SQ
5gsbJNNgY8iFxgfwCofpUgGh7q4+06GPj9no+JOjACDA5SgQG7upuG6wej9xQDuhtRQbtQeFXSOV
PVzgE6VrYJleK5XK8yHIiSxXopdOojSZAWoX1HBKrr8MeRWbMTwULz3FnQTW8hD8JUl3rPOA63SY
vSUwiicdx0EIRgjasxP1ZKXgU59QVmVVgfGUjyYcGAt26pwFJ1V4XsPSpvgjRm4OnxSO+Ub5DbiR
DAsABjeAvegJmk9MMrQZYxQR25290IGkkg/dcD5AwO76UKGW75X1O7AtAgdHyNRbVfgtZLRHrP+w
XEBCIxtcH6bCqEe/82xaXdo89M4dSXldqUpXy+LB24lBx+q1wH55g1TjlSwYpEj1ekdaSRCGhaem
13VnHBnsLyEJYqrFcoDdlXrhcKGKnNJNlrr1uYfhQa2KrVPvBRKhagQWN6xCAUMEaEwRcLbwSQdA
RwINdK0OWNcgfd5qEt/VeiDhIbfJfcZMJUcqMBsxB34N8ltTgPWO1sSEIL11ZVspO06XZHgmZwoM
9vwEYr583TtGl8LeqPUFySjhpX2SwpaD7kqcZLHpMgEeGD0Cg3OVKsQFeqNgoq+6IcjxkkKB3V7S
a16Z4FaWpLDiEpSy3+Rw7zBTuWc8reZiNIjLSfhbZhJ2w+Nss9g4VIwc1ArYD5axxeRt8OnUoXCs
5Dq7RGE8aMSh4p8amJJTkgycJoyFhiCOhT2fNfw7X0c8o8WVVx+oj5Fw/ZzR+4pn1mkLhlQiRaUp
RGxmBk4RwcAJJn9xXXSa0qbCGj8m0PwIu1fpaG9KbN1Av4KmOXzSXd/MCHBh5YCyQ+0MsOSG7TVq
foGT64yXD2u+ohBXY3JgKKOe2zPwLz3AyKw9cX5ZH3PPgdIo65calEqQiIihdFDaOgfGMmeicyeX
yS1yRGHdQ+kdayQlxsC7LdYF1BcLt6u/YY8oH3oSQveBZUGdi2OqvLuMGMK2Ps83BVb1kU3kdB/5
sEVLQyruEr8kWujS0ExDGH+rbhYC34lgqKUiUhQqlM6+U7x8I7RNoUa5UG1yTIgGZFdj5bUIZANP
IOabY/UaLhVSUHeqXNA4p0ch1fH/a2Xm3Y/T4RYFIRNqFSkzhEw40UJ5CmTJXQCmgSXXPKzShrZW
i7YMI5VyHLdyeJmYPt9WxyrskkxTvKGsTKUAd4dFJa5I3WtY8xRRGqxqDt4VXq/nA5QuU+nLbaJG
yynKqUF/qcVqVZQMVCpDzcmBmw0dje/Y3kxgK6eKjpKrlAbDhQ0ceNPWSm8wjOyaMZtAZM9b5XWl
BWJXaD0sTgesagOBGfLMlbsSCtGDlnH1g0dOXmMqlJjKeOdJfGrWDOtqSc50GHux+SNHbYdbFYet
WgSKivnQYj+tMzVNKsSXilhSGxdqEXY/iZgW8IoaMqPoxQOl0YmR5ABBstcDT9Kh8K6XJbBISakl
fq/xZXXwBxn+d9IA1UrY29lCAYiJNGhCGBwiL926Vbf1veZGWfh6UKH98GuYycATfRW2QFT5rgA+
QZtDKKDIPgrSO6iU+HDK6yCenBVqGnF7oCLLW9PQUeLCrVal4/DvoUx2XNZDl5aXjBrix0OPalsA
OEGdNqaXUiOMO7XtOk1GDA29YIcub4qIh9sR36p+5O4dhvlMOwY3FSdbNW59DQmUeQLgEEOJ3aR5
siFuaTc5drGc3MbjOJJc01GEzvBaJrFixkFtz2dxuFPHKLATNRgfmjkKS2nRWAVfYZ3LgnQMunYw
cMJtMC68FQWF6ZPM4CLFJk20gmWPAfSHIdf+MSg8O8WK8cvE6CXRFl1IPQ7uvkjafe9DBtNldKbz
ecP16lVQgCQKMUu18NlWh837LoObKuSePUlNK9KpDS0Z1SmDEDIlTr7POgdkYFy4NVyR1pEMZInC
HjiYq6nEHSzEYtClJQ0Am1VcQgIyK4ABK9dOJquQy7XKvLhb85lyo+x7Jaz0gDpmLCMKtEBrr3CE
biHKH1p8HR8FaTjmMGsY1JQPM7XvxBs4JKKW1+WvfsiTfTiaMze1lEH1wIeVg9II5IqiEjZpna5g
Ir9l6iDXcIh4eNoG08ePokKta7bfiGEFcApHkM7Cizkp00L12koBQlUU9PHd7EPpcCnIYKWp8mkQ
WEznrInvGY3c51bXwnqVYblNQsIVlBR7nYbY9U7JAyWF6jfcmqJc9xSyoT1FPjeUvEVz6cRW3Jkq
jp7FCZQGxMHOaeqZ9UglcZr6g+b9J8Mgn/KbotaS1t/FUJxMmwiWuq7/xjMxtaFcAeHnohxUIWtD
qMc1J98NLwNJQpNiTqjKs8JqkEAGRCmpNJkQW5ZWCoShsh6PNPAj2DliBJXNoqy+uEhSTC+B6qKf
GRHnQrOacziNsCFOuyCGIzdNu7d8GKzI6UyXMNEnEUhtiageaV7OsBrsDSBz0QjAJTRIAvi0yI8h
iwc6lxO/yxLyc7xk0aZZl23y7gh05xN3VfQw3XUbCFiISuCtPArHRiw7I85KM3ccYvtJskY6ylqh
zHZ7p2IvXuvt+UQCGicN8nUmOI5RAgCsyaTAjqEwEETSyxWVEZUcawekpr9FDnSvmuPLFQ6zdZPA
bRhts3F8HLqgUeMsxsNHXJhSD6ctp/IQq3tD8KRb6vAHWepiTQFuJZSzWy9JWpcJ33wsfrstwMyZ
1ydazTqtVrQoYrqyE6gS9U6wfL4KSWT2XGDAUKVci1UJxo6rNJEK6qwq+4jAWINh4hLLE0toWfBM
a3Rc2RmF1Lq6yLOxkbYxrye9HxgBS8F+eQe877sZhh3TtPuiqfUkjM1IyfH0EdbfjBfYUe/siZNt
hijdseisUrJGGXRnh0XJBBngRSTwS/Z6HAoD8hKmQKwXf/qUz3euJOiO5/R67/IVisrAHHX+GjJ/
ZM04SrRGPiuseeB0k6DPzbKOGd1NlXyHNMTVK7b4LXaAEtecHgSimQYuZxBGPPcZHIbLqldpkWSX
VC7FIx+k+v9w9l07kvNYmq8y+O/VI4mUG0z3haSwGZHe1g2RVobypCSSb7PPsi+2XxR6d6qjKzIW
BTTwd1VWylA85OE5n+l8vrfq6MJXZpNTZKsh2KshBHEb8TAWI1CFzZxMOKfHVLr9BZewqG5mNKyz
qbtAc/yaGOuemnzF7DnRY7cwg79geoKhulhGZV/Erj/vIctNYeoJooOAzefg3VNLlpt88O9p5e4w
XhUWo3HFmyjNVZnWQb0oSLQ0PbS09byQLVYQpO7INlTsEBiQyAKN5yjIYCgFs1Y78hOHlysj8bD4
orfwF8NiYk8inua3oWuCdQEj0jgQjGwD4YC1noO5VUM66hLZ3hVtu2QoxAWp+c1gzbuoIRJ2ocGl
hB9m1irMZwcJrY12HQwAtEBSwOJIOj8mS6yCwo3h+Lo1MFGdxj7lDSo8upzftWpBvyr7Z9NWcpVr
69pRwcNoAxaXze0yklMK2460HknSZFkCIFjqCZiSRFZipLMgEzwQs/zDwM0y8Z0CtWFhLru8e/Mt
XAvnh6vS9oGidsol7N23IZc8zggdU+aC29GhI8s7+hkIjImi2tpaulypOvgQtH+seb8dKu9lCqrL
sICXRka6OHSmxcQFElaRx3Tsr0rUkrSBfM2Ek2IlAM4cozwhoVgHM1nwwnmiIAdVg4V+KcnM0goH
vdKAsy1bxbOk4PnVoJsibQNBNmHuvxHlKjRcYUjruzgCt9EtHVoXORGlqcrza26byyD09o7v7GcJ
Hdis8fFyjVwwB85YkedsO/jyEmvo4q6i1y7PYPxXpo7Ertq6Pzpv3luK72vS3cxTAxNOO2n024DJ
Uktyk0+fNQHcCYgFQn7I4h3QxZvGefXYp8UmE3detI9sa+P2YCU1n+MUXjUWe2yH+qOsOriWcphV
lcVV5jsVsJQapKG8xdpjo7Yt3Nup73XqT85hD3QzL6WZ/wZbjOFy7i0grz3uhmAHT+UtPezvff2D
Wwff4H7RN87C2PYqt3B+rewbmA9vLWC4G3n4Bd+Jo8y+DKoPTuRj0dn7UKtUkeLDNeKmqHHGBtpD
KpQzB/3RNUDmtHJRF/61xwN45Sm+4jh8sAhWWNqR25nYW1AmgVir/XUz2aliVRrIfolHTZTMFrqg
KbjaS2rzK9qTtRL9ijYB9ER1tMIBb1O1SO1gitZdkIp7K6XlDMAPpqs7b81Uxrw0sQmFTKZhWLXN
YzDDQTm7nU3W7MsQgWqjRIIvf1XY7T7nfJHZbElAE4UZCtSzQjQJWwjrOaqNWd+smg6JkPWATHYt
HY+nHbmF6iAAaw5f8FF/OEwh1/IXk1f80Ejm5yy4dBVYrMSsvOojwH8aiyReRV6wueFAltU/CBs/
6tF7Gcz46EfkEaC+hFjufQO8cFoO49ZnKD20/Q2EnOasSyjLr7JSX7eSxZY/2okjkXLlOUKiwfrR
P/rYn1vyNdDywc3DO7vO41I2adk9Tmgc1tMXHZ7F+CA6F2iZpzm69spiYXnPevrgnozVANtM934Y
YAcRglnK0UPXNyP0voqHMsvjHmtJ1+lE59FSG0B45fiZG/KeFeF+bl6hsbbVJdmG0wcIw5dON6Se
zveBW722kaVRsQ92XDeXClBT0KvDN9gnt8tshsEyvtesIYpFL3nm1mngZHGP878YLgo/WDvUhacZ
fcvIl/HX1STvW/5QNO7zAC+HwkNhA+f7CU6JMsRpXESph9+37VsS3Vj4f954NTg8wSK98SUUldpi
hRMBRnAbEG8BtztYYY/oI7Rx1No3oYJ45ug3G2V0mk2SYDkCMgMqHVOeLVpz2epb4e5nUGcGcF0x
+FkOxITcwukt6aERKb4sdt+6N6xrUugNpBkkfMr2Qsx00054NlD0M3EfFDSpSLep+2AjRBCX80uV
m1enzWM2IEvzrg8vN0XYGOuFtu/QeUmnKlwPw1cwDRAtlQj5wl3MaroKcfLLDzoPOFzRyuw84+35
jLoaDI6rKXoAODINS2SwDFVm8pZb8zvH1qwahn/yMQEEWPh1qkHnLAT4TNAdGsAltq057qPmCc3n
C17tKc6NypGIDOAQapX6Fd2G6KkFfZWOU3HTkHprCXhxtRWiEUY8Dt+aoUl7u1zm3ksbRUk3KCvx
zJNNv7y62YlwvhCDuBu1iIdcQcNSWWvmyo0bBK8Taj5YWpZqDi4nD9O6MrGFk1un4DAnoW9GX5wK
TzrDLDp4Lor3lrKFTbz7FjTyXnYLDW8teIZtxcCe6qm4z0pIJSlrxyzn2ZE4aA6Pqn5tg2LvQrw9
134qyQPrMJFYhtmTI+ku2jvXjy7IbMeikrusdx91oX/APzfq+iXYwgtJt1bfPpfMHZcEh/RMMlQQ
Pcw5j7CkHp1VnYFhw24mSZFeQBwiRlHsEYVFWPhQL9GZ/MAHvmzLKkgay7MS1/EXzSQxDXJ/2hmY
tG9R7s1jqaZ40EM62hqSG+NW5p/uiC/mZfljgwnDIK+K6o2EbDSZNj6CpxxNmociMcgTKni2+6jX
TDWGOhjjvkI7nFVwGHAu5/rgZFQs6Fyh+AnFGw3/lcbE1XR5mESh1acurJRc06ZK4bGACA79a9+F
wD5y3inXC68OQbQMCWoWzdIPWTK3841ldUDl7XJyWTbtQjPUz8YaScsYtx5ycmKvOA/WTfYKV+JV
oPii9a6DukNdwU5s51ORcu9HxapvunU0hQ8SxsVzoRbWUKcUgkke1E4zd28xfP9BJnR6L/3oWlaA
K3uvOMOiStDsPWtAXps3aMEiby9m4BF7GBdafeLVPkphNVi3ARY5LHSigDl9ZvcrBMm+dbc5/ziU
cQCPmlF3WAehA/bYpgtEGrpV4tTXIr9iiGwRbgB3hBIi4G4wjec2dqYZE6Qo31WjH8IMYtVB9GUP
3Z2yAQ+fxhjFqa0Kh1cOA64Io1pkEqIdOOzKwX7AwahO0RiEqxipLwJY6OAcUYwpqcizQYFetVc9
Pvs4Q14JoTyh4I4/zk2O2r67LtrhUdYSHz//sJoCgQ0H27J/tMarsYEk+8A86GqWl3De3SsYhidA
Ii6LqALD4MPxcDp1+sfOdhaysvw4y6yFtPQ2owqmDQRpO2+HC4txsZ66j6LUWxi0LDhpLoG8SwpW
3NSUw1oEDTrWkDuoHL3kldiFdoRiC/dSH8bkIoShk+dPe5f7u66Zs00zgMcP081wTR37xaOmX/C2
eQrrzIrb6dbPww31+KIfbeS+UCFT6+ng2dnipBO3Ik9K+8YJxld7tN9Z2770yN3j0Gvu1TzTW9eO
AGm7nvrthFouZLRXAd8oq1qwg4Y7+gD92u1UEvj3sOrchADCWqxZZRICJ1ljx3r2l5jTDw5EqxXK
d5ACjwPu2EseCfc5q70IBYWRWu6SG+N5m8nFgTSJ4CcJaYKiCL/qbvTlDlnxdNWLYL7WxYSCdJB7
1VPI+/y1oBYKKUUjSewKHDYYt7plaKT7Einoy2eW9RSQnDw0trZlHAYFa0Gqs7HQiMY9B5Q4dNXa
Smdts/n4+1+W69AAnC2PHvWi8aYGFdUZPdzYTt7Mk4KvxqGTfzPHWDLPdPIPPavf3eS4E93CYiyC
deNODff9tLeHmyI8h4I40fE5FuHoaW7rirjOBcokUAy2iTvstZujL1J4bX7tzC0KhCNwJzPKlPBe
wBpG+8/QQCsz6R1YLSff9y1PvOOxWkePdQrNXAdF7mJX5zcu1hnhsjOdrRPgi2PxjUES3/hB4KGO
ODNUsIN+M0MK+NmWzEFqgk4DWm+Od4tDD2Q4ZFV+/NlLHfV6R5GVFcC+AEyi4AV9/57EpjRRUrd2
c2ZunHq1o3ZvY6MwFlQWtAHsiS17gg1qGkOyE4OdFXBgmtRlEVR+wjysJNNUnKOInGhj//RB+aW/
qoawcrnp9G40tT/Gipd6gSna3bG8sK5GMpxDch7G6jeT/6e8yy83sqXhtucLssu8bNtIcw/Q1eP3
n+fU2B3FVdM0sw7GwL6QWeffBQMXVzg6lU6a5T6/mUSUPRR9hFU40hokSinP0blOqN17x0IWtmVg
ZtJociERa7Hs2rvOB5qqFeQjGqbNeFA5w0xtRbNtB7hZjjUMh3j2UdTVss4anO6iGkC8GZ088zj3
9jvJ7XpdRuKMYMMJHQrvWPVizuHXnuU9OZSILJTSTWRPCzFkAUpzkUY/Eu3VAPXC3A7xFz6yvAqH
W+AQ7UHufELtB9Di5ps5qABMbDGKMRZQshktLl/RrmNhrLB1F4kfWPKFFlrzQ4U3wBBMfrloxlCc
i/0TE/VYUWNE97W0G6vZ+6M/rn2/VquymJEsFpouutBWZ0AjJxawY/kMNoOjF/Co3XNDpngW7gW6
QB+WPT59P1lPoIV+Mup+iYNIoqA8uDrYsUiuxp5fGt59Vqpamcisjdec2RBO3eZoyernoRHQrA7A
36ALF8fOODLIXogtFjyTd2SozhlKnnAL9o6lNSyjue3Pxux6RyV0pgnVDzXHZI8CtERfbBRHR7Zy
sG5VNeSt1JmoP/WhjlDvxNYerSog8QLUKIz9SjQ83sz791/p1MWP8oFOE+JWKFiAJSAupx4GatRF
+SQ8s5H93A5/sxr+XFB+mQVBUIfYkEf4lg+ttTF88AAxL5R66/uQopCQ6R+oiLgL5aPZbAdF+QJU
TrbwAVBBwQaVNuq4/bKXuRN3IdqHSHGgllwZL1WTCVPpDuoFZN15iRTAu6qBLEgZB3S+o62d+nLs
N8abs20V5vYFaRu1RA3Q7LO+CV+o2/vA1UN+6KkgfpYWJgp2lVXQL5hbo2ZgtGffBn3Zfn0/1Cdm
6k8A1C9DgYRzMNTNAXQaAoAXthA5TTlUA1v2YHH3TFpyCkR5LPhRDJ4PdVHcxaslWhIqLPQKJ1a5
mlUg9n6X80um82wHIphG6RpdTZBEmqSEBe2fLSzHIiAE28Qkla92OhBoA+oLLup1V09nLn9iffwJ
j/1lGC0fIBhbZXpn9Xu0CV21DKMVaunff6RTCMFjjQYytLlxja12vkahaSxR1yc+rBNt7wKdsN1E
yCUregBjGJzSKI6c39/31OQ4WsbQ+aSN8pTaTXNwwP1EPwArXoGYduWZbkl4+/T9fU7E+0+M6i+j
JyZGW0UmBfEwEFm5FetwnwEJ9WdXP1qqmlqrLGIukjtyw8RVNm6H8sxCdQLj+HO+//LgYTB43dDj
0pmz5c2ihdmYBbXsC7S8fXPm8Q+D/ZvF6uec+OUeagpCA8Y3PgL/gTyA4yj8R+NyLM0wCAiN40ym
drm4lwKWbO8m+/z+0iee+ViAwa6VwrqGZ1Yt+Gr8Tur77y98YsCPpRZ8OqqstPDMkUxqG8L4C5RF
mtuQJkievr/FiVA+VlkYQXeqUaJDrEHHnCy1k/osbtSZq5+Y6scyC3nNMjMBJrSjLgipaDdN8xiH
+sxqfurqh+/xy1yRfKg75dXt3haavTXYX/ZBLbMrb67pn60JNvnXW+So+2pDm3YvWQ6aoHToisq5
XmVW9GKXKGR2wXDuOHtq3bOPQtcfx7YaZmAY0dbnl/aDAfYObf0b9UDic8YVp8bsONlAlaQDNKjc
mz7LWnTIWJH2DjjjpeqKcwjyk29ydEpiLnWqMpPl3qummIibqngM1IWFFjEXz1lo0p7whLRnUPe/
jz96rJ7Q11ZF6VCjgFmE/GGS+bRjAc0330fI70eMHisoVA2AaFUz4Kuwy2q8lgS1rXPc5MN4/Ptq
R49FE3ToyElXePKyjYchRetV4KRPY+nHo7VlI1D9ZyLx9+dWeqyeMAeetMDCA3jq0QOksIw9naKQ
kQGxC3xe84d3OYzhLxHJC8nBzzt8CfiesbjENorqoEA5GkntWW2tU+9yFPceILRFZnCXqUoawLM+
lEgguD0yHBCT6fPPPvtR5He9nXe1W+FV8jlxyaoOVIrO1vcX//2qS48lFUYnN5PfV/V+HCAearYD
SsnAiAj3HBXv1A2OwjxwdD7UvK6xIKJAp/buMMeKbqPpzM50KuSOApxKIFahFYUXkI85MAizOhPL
J5JneiyZ0Pgz8wBnrvf6BuTEGp6En3W3dOcYeJGiSgB+GNozi/vvt1d6rJzQlLMg7oxbUeRfKFgu
IIfMr+0ejeX0j77zsWwCJBK6sbFwh7bMnU1dFYuRF5CDA2AYJ672TNSdWKHCwyT4JepMNUHGcLbK
fYZ2kxXdzOSjHe++f4MTsfZv6gnWMJcm7/m+BHIbcDsc+rKYuzFRaQ9I2zle06lXOA7pHPj3OTDw
8XIfs34XFJuJnjlOnAiF8CiQc6ehg1+MuLTKsaE6A2jdFhgR1aXXuI/fj9KJugQNj7ZuaEjCQqUs
oEokBw20CaBpt47VgNmQ5UUi27pODIpgaxG15WLELr8YmTQrLkNr7WTTfOZdT4RleBT2puwt4Kq7
ai/nPjb1V6DPnPhOhuVRwItcV2Ff1dW+G4FWitHPRG8yCuLxnT2LNlYmmc7ycH6/KR77gnliAmSr
6au9cWUyBq+WfyHDM8vLiZA/1qccKzpYXRPxPbKdVateR3LNrC8RvhrlpznKp9/PhxPT+ViIcoR4
s8l93CY00D5HI7MvX/P5XLyfmNHH0pI6g52U4xXVfmja2LPuBa1wAAdA15zbPk6oEtBjZcmpa4sc
okLVfvTgrSBeOwi8CRKTHyTJXsJ1whZQE/5+rE7M2WM9SbsqOMrAZbWvonduLl12/2fXPYp7huZo
76m82vcOfe8QE5CuWH5/6d9XCuixCAZAB00W/BydL7ow6/LRX+Y331/61Lc9imBSjpbVVgCLl3OG
rD9C9wwc9CjOVS1jo875L516g6NwzqG1Eg3gSu/N+3TvvHVf7Dmaz3zQE1vGsaIFNFb+OTo2Rse6
9HfeV7eP0nMnmBMhfCxjEY3Ca8IMUzMCLuAeSirAx4Me2KKoOZwJ3xNT8ljGAr33CWJmmJIS0P0Y
fr9P1VlvpVOPf/jwv2zWTW8sONxi5AGgFO0FZP2vo+aie5VnJDhOPfthSfrl+l7rtE1eNmAbeG4s
y5vZvvt+Zp76rIcb/nJhq53VXGhcmAOv8jjcW7f2FaC+EPs7kxSfusFRwAKiMWOrxg2wqplwM176
sJwd7I15PedncGqbPlaoqB00VtFEw1rwxU0Csk1xgQlEbl26gFDNsM0/x/X3o3WCcU6PZSpYJGCf
Ltpqj8/QXhLIIHtp3SZjFw9f+p6ytIS9+FN2ZuxO3u4ooHlvOSE5fPbsVb037/yLfokb67bwEums
wne5d17+7MWOBSywSbpwhEeqllucxa5XZ2u/j/oXIZpo4eneWTY1Ggm+BOWzopVcTM0wXhSg4W2B
iW7hV2XOSd+fiKVjeQvqi1aSzuH7HsB+QOyfswcPsH5Asc9thCei6VjUApJe0tHZ4Q5CxHlIY0D6
z4zj4cv85uzvHS0Ewp59KnzsT827VSWAm8EfvXpy34Mb9owz+fd3OZGIHAtWONTyJnbYqewcPKds
auFWxTJ761eW+MNbHK0LUd8Gtp3jFkF0xdlOcIAHh3N+4Kee/2hNqHNBDqUcPH8GqYvoRx0sYP9y
5slP7LXHmhOtHdSAVkx8b4od41M6tUPSwExqPieOf2r2HG3mLqifVNZImvXhxNRcWv0fFo68o3Af
IvTLS1Jh/85TwJwhNlyB+6sWwbBEF3zOY+CJv59BJ2p59FhyojoQ+zqOlwD8szULgEfhY5+/EWdV
dHFEY3CMz9zpMCy/iYhj4QnVF54Voie+xzdQ99N1DduWLPav5A9xNf0Qb9/f5kTqc6w/UdsQZUdv
E3vADXNXxcodUvVa331/8RMr0rGtlipYxAqGV1DVEgVjgLyzcTWzuHjvzqVXJybVsdIEbWalWYPn
tyRAn0/ynLXdiVA79s0ChYFbho9q5/AfNhKqXq6z+fH7YTl17eMwblhLweZEP3LcWTiBcwuAu+ef
1/7Pd/Vf2SfU4n4i58Q//ht/fgfheSiyXB798R/3bY3//ffhd/7fv/nX3/jHvngfWtF+yeN/9S+/
hAv/88bpq3z9lz8sGllIwPA/B337KcZK/rwBHvHwL/9/f/gfnz+vcq+7z7//9d6ODcoCt58ZFBL+
+uePDhhB99DD/89fr//PH16+1vi9+3Hg9Sfgq/J//69//73PVyH//pfv/80PI2KHju97NokODZ75
8/ATz/0bgjkKghDgNQ+6mMjDmhYC5X//i7p/C2BR4wOPH5IoBJPor/8Q7Xj4EfH+5rgRjhwEHEw/
xMHw/z7ev3yh//li/9GAJNoCUilwy5/Fl/8J9cAmvuO5AfWjiHq+5xzjOUoLIO+BOWKZuwibZAbJ
HWUx6cPiK6YkMg7knRX6FINQUsJJAn93xYTNg7htqS4W4LXVAEiPrAN7HDbFcj+EDuwkSR8pcsVh
QQZyFwGPl4U8g5IbFTR6nEU3twtmEz3tIxPRKWYYCnA5bXRkbwJnAuM+VqpHJbCb7BliUkXI3PYz
6o0Uy4p4sLQfRoutFdedvJ3awhVb6KdAIyzSkEa649RYqCgOkpYsBccLzetylILGjok6GNmQklvz
a936ngT0vW1IxJOhs4LmupBAWK+FcKQNwFZdomzLoKCn7+x8Hqx1DxdTcwXAyDyt3N4BX7ao3ah6
FGGFzqApQjtPAWHvzVK3uV32MTdgF2455oG84hC6hSh+1HsPeS60RDPRLm4z2Dl3O7C/kBp0LbPl
Z1CqItr4gHB7WwDbHThNgl55gPLqvllDLmGeYcpTigY6Gv2cg7tS1VBMzCdg54nfgQakaZMQzaB5
64F/DPcJo3u1qZQbNKCIZuUHz2Y1NokacY9yRT2rUw8elK4OO4tntzaUDVACyhLPMQpNNvhElzUY
Dx2Hq8KUW6zaYoBUCTo3y2YnFjatK/XEJ8uZ+4X0p7FY1RC3yMCrnAxbdmhKsF0wWQXf8kr1WTp3
RURfmWdG715YID3I2Bph/rbIaodGUJVpwb9pgPWskxFTF/wjGQ3uYgSl13uDEItdb6WTcZzLpXuQ
GxkLC7u8bprLtjCcLgdbOWoT9Rw1h2oEbO2u072ELJ7vtDM0Ea15irVAlD0ZDpMjNHR933fDRVYM
c7iGpgfz1mFvI13Ou1JMieNNdvExZXqykFQH0a6zA+sOegXthk01Kb5q9P2LVEyD7PZFy21yaZdQ
N0pGMICLRBW4LnLMoZpXIi9h4TbCJqVOgrGObnpl2/WG+i3zLsecGeDy3LGFsoDL2ROACu2myiHs
mHrw6Q1gwU05WLMlJyDAu7ZoHIDNe5ymhDVk82XltV2ZVrKYbyvu+MNzURZiumU4LOgbYucZHxdd
5ascKjTRQY6hsCOU+UHdGlOL1WJeO62v0I8cgCFq76qs9O4GTXTz2JUlER3g9y6DzI4O80s3UjVQ
uAYqJRsLDMNw22LONRdZh0usJ+qFatVmDaQvRr/NguUczjBTm7RhB0UH0ItixTrzOhVWuPGoWznQ
/IhAeMx8YNljhhpunpha+1liB4Ful3k2mmapR5xxYp5T81RLGzwSKHoIBfy5XT9pXoQXXs/CYFNB
PKLZ0MgYHJIz2jdyz9BjhT+o4XIYwDsdg2Dpg5NfrygFE2JBKqGhxmloIdclKzsYf0u3mjaFMzmQ
oahp0C6ioLFkGg5RDuZGMQXyEkopE4tz8IwFWA2RGwF4F0pFrGU+WZHEm8K/vV96hZouXLf08qUh
AsW8kZfr2jaQncVqZCCJK/xm7WNWHayqB7qvxpHdhIDA75rGLxEMGMKkyFm2VENkbiY3dIOk9BvS
o+Vg5btsDKeH0LXpfpwiVS1kwTTigkPzYC7GSTP0MqOquBx7SsGg8ANbVekcVYCQwZ3mgK+/QucH
z3LReWEn9UWITyLCK5KDYfkGnUICuTYJtOu+8jiD7BOFNjiNcfhABxuyYRzLuBW6DVkEtY1+I+bx
cN2ypnLTjNrVRpSgOCx55dugFmDIJqzGPoF0khvASNfCau4OtrgCo8Ve+1LLdRV63ntHI09Dv4L2
UJqxWKGjdycagWsdOr8fwJgCL4SJwr1366m+dWGvAMlb30ZKrqpR/pgy8CRSyAOgC9fnVQ7ldLDK
WZrNHeg7Hkg37rUNPcHrxi3EdWkQKtjk7PwhR2f4nk1AEmPxzLNV7lDxDP1Ws+74MCl8s7BvIPbT
iGc62yK/6wOvi+4cn1Ufc493WLCxNXuXzMHzAFazhbkBtnUcwlRyfNc9b/WV1UXQeJG1n5lPv6fi
mgVVnb9gwWdPnSjAQdd9ADURPzCDAIt0zC+NSw8jDwXWHx3p7HpBigHYf8jQRdjneOmsPUhbIukt
oH8R1/3c1JtIadffdOPg3pqiG00MHtmMRb/x3APfsbR2M6NmTpWxIBUjRsiV4PTSTSuaczIui1rQ
dPbK6KErG/eDqBAaKhOJgHAmWLjWdj8Ez6Plyecw5KBZ/4zgieXubVQ68m6Y2bCLFGgszIf2wxCA
6hPnuQJNvEMf+bkv52aJ7c3sWV90V4AfDS0mNAu3g4Mcu8a+CwJNoIOl9nv5Cdgj4Cadrt+juoJx
qmePP7xeBVuIv4l7RxBrA7grdAZKqHimDhH6Bj8AXApmHKt+jtidW3BxF87AOCVKMbUmfTPt+y6P
PkYe0H3dNlhLmdEH0QbT2TegYkM9tZ3QX0oyb8IO3ivLenNZ13UbjVUvs+MmrEMc+SIflDGPz5hf
uc/CJ4zFjD3Sq2S5g6gUdGzaeugSNwQparRA3c0hi4VOmHTyVKPAYcWjbqa7oSb6NRQVxStr760g
1JcrrIL1l5yZNawNdGKs1KoGF5mBH0HkByoEFWZY5gKh5JAQUlrWjOwsbSfouEDMwseiTHTUFCtk
GdhfCkPLHRuluuhZi1j1egnHlbwFp3/hwNd+SElXdPfgYkfzwrNL14thI4xVG1aONkTNp9A8A2vs
g1dGbPjk+txq+oRAXAJeahlxHkK0R6AS5+vqSWL5vKu7qIUCaeW8hVQCTEXyvNdxHXHPuyERKJY6
HkqPjmu3j2ZrO/ezsu87bvkBUijI83Qv4AH3kNeAtZ+rvlge6CeHsuapGXVnQ9QDHKK0GeAlB/qX
yoCZxawtQVBi3dysWhxlnIfcPgCHimAGWck1RBOYDjYKqFluPAa6XxaQC8jM+tnCFK6km9ljEwps
Q1RImWbETNOFqnL8XQzdHe3XKOxN04FEOztqep8zp5Mrk7NcLDJPyEOLDkzwZV1B8hkmwnXL7qzC
HUb48hHOwQhQ2n9wZIFD2SB8MJjDnOd3tZYjJAYcH8oodKLVU2A5dgaNySYgK4y9Vp9RwSaxKCDW
qa+tInSsdFCGSljQCxrc6pKFLA1FEemkrXrRpLnD7PJF10WQJe4YwhrG6u67AZn7Diw+Pq11Henh
KnOdWiQV9yd+YRpD67Vy3LZ/j3RE5dpBIciLfa17bZIBNF/vw3Wrwtu1MyRnF9nYOp+ybSigvI09
tkmryqhcoxkL2e4SP8xv+w76USlks5CPGodzd6mjsLFiCp2DalVBegmuBvAEal6EVFZxF2SqD8Mk
ckWJ7V4e9KDLRHIqXBgE2nNWpq0J3A6o6QqiN8Z2C+zIM/KShT2TaFgIsNr4HXdVE6x8QWtx6Uc0
AE8d4mYLlU/R8OQpzsYVnZw+um9h2YCFqJocLAm5X19DZq5CNoxHf+L2SBFTtYc4eu/9Kqs3vJS1
tw4grRHukRM4zv/h7suWI8WhbX/l/gAdIJCEXjMhyUzPc7VfCNfEDGIQCL7+LFw92FSlia6I83Du
S0VHdhiBxq2913AZjVkHtXfEyFAESoHB8d9cLf+6u729q1nkXVaGg6gGSoeNl7RtagpXLFJO4IkW
DDs6JNp8q9oQ1L3glnFlbS2/2Sa7NT3099kNtEYJsyCpxJkLqUG6xDREY1e3KJ4K33L64lzVXeMP
KbROVj7qfarpRzO4BRNcZW0T1ibzR78pauCqBG8W1gufx1KfQ4qDXGvl6H2dCvQ+LUL27OjWPpLe
MD8DVjgcC1ghPDldxFedHd4nR/AuuDgShyOmwpUbhNxFQjjkpTvm1Lb9xgMT9eoi2WtP+ZMHjZR9
ukP0s7Fuxy/JvQ3FX7h5BsM5HMz8NcnrhVnB6zhbQri4jnMb/MQl3i0zKDfqcqB+C6u/z3nkRE+E
h33zJKKkFViV0CByocbx4NpSgiAA4riyimpPrWx6SCirUXaCYt1dkypHXLVjhNxn05mQJpHUav7U
VUhWRvGnjsNccXBJgkoIshz2kgeI3SO1IbcJPbzCzO0NCK4Ahk2V4biIYBCLruUnf1oJr+3ZwsLM
QavLgZJsaotGU7THtBXYUdpDr2uawFIVUQB7tHxbdzz2ELD3QTcVCvHEGHoIS1HxUYSvgWvfJzJ/
zGHkTgQTxGVz4vf9HM6cPCNTLIQPGi6/b2jSHXjmlE/dVEZnMp6S6wzOBmtAwl+0yimxCD4fi5Qv
Oz0x+zxklEEEYDCjXRLCc4u7hAKFB1mkNorbixA3j2yl73/aFpiJlWGBNkuoxX/ahMaYRkYZOa7f
mSB/jyUc1HJA/z7eFd4nb9Ghr424YHdiIThsSf+KhEyZE+I2DnczsBShUYaAHuJURnVbk/ihzGWx
KadyrUd/+W22YCbCHFuIJa2Wjuiw1EWzEHzyoeYwRmxlD/9pzOYP+7cFZ7GFM0lqqMmhhVT0onsq
Jp3fWunQ82MIVZ10m9mTtrfprNn68nGX/rREmelYFozNcHxwZi0dtjBiIe1Ah/al6SAm8Qs33yn+
n0rer+MGKhIsxpG3FMhSzuP6ZjOH4CFyyCV1fWGHDNq6aY2gLKqSNVrpgoL5oyEbX2LZNs4ocwnU
Ll0I8tgjXLYgU+n358Ol+OJsm6s6iL7xB7YpX5Jrui2u1FN1x/9cOxnfV6t+NO4QLAHLMoUplkXP
XjHDAjsKqarpOe3uQLra6vrMdsTKUlsUfP5qCGZogrlY5xi5992ZGCSfIFInfAd+PHCw3QOAsjWC
Jlirkf/yixib08nIVfOlRXzcTW04dBBkrVD/gcJjiFtElRjHvGxVoNNmWkHHvdK83madscBxWBDY
EyP/jB5cTJSGTzU1CdYBv8P9Yjftja3xqLOb8s69ppcOLEJhDY5TNrmzwu8QQPl4LbzHN/zo17et
z///zTRlyP/EpEHr+SHZwzAnGHcQ2jxr9x8388vxe9POMmBzQGJtWjW3A/vWaqMCEN2Qy3Ac3/bH
PQS7Vtr71RoHFMkxIWyAPMASzN5Vo4P0i+kifnECa2fBg7jadmfMY1dQ9tlmnuGtAud/OoqRkbLn
UUTAyBxIhL3vS5NRWzkyxVF8UVw6fhXIfXSIb+k29vOgWfnCX3wgyiE2d5nLHMdemiMAdmcUtQlN
PTe/CxEz4u60CdesyH8+fCyoCtg2x8LDzFwGF1BhnNI0mgwoB0JcD2rLUCDJQ8gGotYrw41dR2uQ
zp8/y0K1xwREhaM8hFP1fR+OcF6L2qGJdhD984wNdEOhs4irxy6BRaS7ab8qsYu8/2ZNP68CbGHA
XMPPAYlYZxm1DPnohoJ30Y4Vxzg8gsqzoVKd61KAnWz6uYi9lfn5Hmjxo0WBsRMOgSSFWPqIcrcX
YajSeJdi3dlnRdBt5pWX3qxZwL0SFN/vL8TGtMT1xcT2IpZEORXHUTiwPN51nrnN09v5ssR9Q25p
tqcgM8LxXG2GLVJpK58411EXDTOU5VBWwwQlP/FJ+MAHlE6Ro239+Jps423ihwf3nAfEq+6geLsS
KC3QRnOXknftLaZOHENYGRFZtCM32SU2s6DYfikSHBOWPy93uTKEP8cv75tb7JxJngwQpEZzbkw2
soSEDaM7kl5Kxe8V/W8UxOXH0aXrK2ZSkRIw2HYGFLaQzvfC9Pbj8fo54nv7PXQ5I1OiYg0mWbTr
ZXtPjfFKDuPTx038vLjRBMWlYK6vcszH94u7cmwI5KOYtRskOSZjumVAjJSq9T9uZgEU/quz3rQz
b9RvDjUF0WbDQp4LUz4qA3PLd8bnxEeSGyYbhYcyBNmMe/H1tdW/Ku/vCsr/lPOXJf+T9fx3GIAr
+a2865pv37qLF/l/oPJvzQmP05X/Q5u//D8Ug7+8JM27yv/r3/2o/BsWcf8gArkTk5jzPjTLoPwo
/RuWbf6Bmj8ucPOQcdzT/qn9G8T+A2Elw9YscM+12Yxu/qv4bxD6h4nAE89zUY8Uc77kP5T/F/sk
zIgtNA0BYEJwh6R8SVMPM6W6HunkywuX7TJ2nwFaWsls4zSPVXyonFsX9ME5E5FDqxWqBaHa8XLt
UH+/Z/79EvhkHICU4Cx6P3NBxh5EH5bTZdvHF5noYToZembOblvqXGcy2Q+pCLIx88202QzpYzXV
u8zNzqtQX7pudzFMMC5JnjNX+27GLquyOsx60IOGZniR3GVle2mLvUi7XVVZO7NMLlwBNUw78x0F
gQUoZqFCAK1400PKH45YkPSjDYT6ukMbm36V632LgniUuYELJTBHpJfOpAMBMy1dZr4rm0vepo+p
k5/DP/PKoMMKpPRVluffQ+XnDlrsuug1Q7EGHWTCemaoq62Le1Xm0F2kxb6NoMHBUMKbLm32JYGp
Q3Qw7TNTQG6w3gw55GnLO9OFcJt8GWwgyLThmWV774r4kMG6o0v3aX7XNveu8RzB19QAXxA6iRCl
WDkbycI/fP4OTFrcY3ADtnFzWoJ/h3ZonS6JyWVjeyPbjpVfw/8DoSoEIs2NNR7NGrCJYMK0a84b
aDJn8B/wpeEV8jp2znV02fXHzLhs9QPA4cB2/QnDFeXs097PgXRAFlipR9U/CHJu2Bcp/yo6iA7u
8ae830ZZUNbHvDsT/U5kN1N9tPdFUWw0CwAIoS3KtOdQhA31Wb7RD+kjz32krpMeDjHbmB5kdlM5
T7Q6Inyow43sNmHmWTE8hfcme7LMz7I9I/YZQWUV5rkQXxftmWVfiWeOrLQTpNMtysMyPSZu0IFB
h2pd5lPhOTa4Sd5QexGUYOkW71b1B+5CD2M/QUZoPDrxvmGBa6PMDKZ/4MCOcoI8bSDJvu5mQzfe
nIXJ+axDaJ7B8iJDZUA/xRpac0GcH0GA0r2Xuh5s9ErlmY032tuCBtTcc8QJin4Jh6PVnuNVQhSW
qrM+vEQb2vWa0S8+OZDH7yHFCJ1siLFC9jngULfm++guokEBTvx4hn/L/mB7CdsYV+UX+6X4AvK3
Cr3YmYe3m3ZtjlLIbWydCXVvWWejfZgGnyHuy67h24AlVJO9yj5peHo4UFiGlc9ZkuHfoOUBdB7b
W2S2GNw0uk+UY7kh6+S7cLSzLmDqqp1x2xefw9qn1t5m1y4DR/RmLI/Qqq/4BUSPuyxA/KfOdBqU
dCujQBtBlt5IN0jZZ5Mc4c0w6aOrH6s1BuUrcebdusUlgmF1IumCLRupwfcbWzXKKeNlVV2OCuCC
qgwcQACginWhC7jr9tDeq1prY+TidmqNa3MKGEWhuYO4VEzcB8R12yod7Q2UloCMQmcxfW62+aew
o4CaUsCUaeETxr8nhbhOVXnd6e+oZW5hSr5rHegPtx30X9Nb7g4w1jDOCJ+ChvXPUOr8ktjTM3OM
3dhATzetUTgdr+wXMuIhbXvGU/MuS4ovQ93fZK11n1b+1JvQdu+HF9Jbd7oOL4uiO6tM7df5vVsO
L6ANPMcwf0ABpsBErW5hX3MPkZfb0vHqHhh/Rq7Kqt1bUCsHKueiCafnIimuRzU9tn/bzP0vxCX/
vwEWZzTt6bDlYfr8LfsFXHH+qx9BC7f/sBzEHsgSIpL9C6hI/5jrERQZxB8IRgQkfwMV6R8UOzkX
FnJHSIi9iVVs/oeFvJUFcCFBDIQr338JVd6H0cAzQGkMIYLJcOvnDhVzEPEmvLUIhW/UkMd7Ajka
lFNpeScN130gIR1XMN3zsvx32c5NAajpIBhCKAKbrWU2DNwjwVOH44o6JnnjGUhrWt7QQiEXllei
4rBMIOl9qciYQJXMJb6JKGTtJvk+C/HjJQjSKggacY/kSytkgHNQhS/NdA/TkSCp7E1ITLmJJgKt
fRumtGV03bQANr2ZDb+oMSJV+9PHg4ADQACfw0yKrM77fq501Q7QrAUkKjPF6FUhXL+gad9AJu0Q
I6UAPfKkz8e7SLUmFGKj0NmHOeTh7whALrhgADc6lBtedWCEuFlOv5SUjsWnqYQ52ZUFZVfrSeMj
Sl/z3Ek9Xocm2zfcNMRtP4IicZyKyX3p+2qyz4vIaaH7Axldy6sIrYazidn9o0kBKYStR8PiMzcC
NhCCyD0im9gY4UYEHCDqEb0oByOYwixjfqPyiRyr3qqORe+EyCqyroZGWV/BDEJazexw0eWc7zlr
ISptJCbc2dwW8oGwFLNgQBRBV9y4nOI2UzhxTSjggcUKbe3SMcFhLaKR+AmsZKCGJ5hqd4WwoJ1f
8ar1UbtCLQg16X1XhSA812WE4ztWvQVAoyICgrsDtKQ9YDMk1E97Dm8Md8jqrYkAZ9oDEwRpnwqo
OQW274jLXOyqlB9N4FK7KwIMTeZ1WQZfMBXVxnhTWf34wo2RI9+YRnZ6RyDoqm+RYDb1Ps/66LMS
qM1d1GNqjsFkDyAMdZh77tYCC9/dDoNbw99Fw79iSxP4wp1FuLzeh6JSt5iyszSvEyHetCBuGsGK
oKeQZIG8+J9uXUn7qsB94lmbkAANMAFEeYCXcuHsHC2AVMuncjR3UWEIiQAfIOGtHHoKSfde5QMe
Zk6suWA011fO4I6ps7GdBOGpW8TQOXOcbOw/R3DDau/yfFTw4lMoYpSGa56jctLBtqYCq2bj1mlC
Nq1qK+kRlpbPNs+JjcOyYkiODBCoCRQLO+OA6Wy6HuDg4VxMz4fD6GBaHyUwGf22yGcJPUVgF4Ob
kIWit3LjBqi0dhzOegYY645IcIf8Ls6q7qmRvQUKQ2u4od+zLoQsoqZm79xVfTvdCGBMKo90YDQi
mLFNBVn/KM7TQ97IsIKCrjEZxnbAZHzQLLPzOz0JkXtJStx7syDDfUja+JOgpq4ve2C44PqQMRn6
VZxQgkRCTtqnHH4OMaCruRPe2FFRNAeuHVAf7MjO2HWUgi8G3eq0ZXdCqKI5x/uOBSanIuWNkQhh
7Jy+gglQSSJ9M0Qhej/i5QBd+tFow61lTIgGexd2kb5qoRUKzbQBJnt5A1+6bdPAsG6bM2DQQAAV
beiPXdSdE7exoV7NXPgIOKi/xrsMgq4tFGoFlM2nfoSUckpbcYlEbHQDX+yQHwxV5/rY2zIy79uu
hzkdGcJYXcgodmJ/BDfxztHdgPJuEWVwZmpR0T/PKJa2DwgPQYVeGOqbMAvaeHUTW1dhTWkfUAlY
GDxO+vEZhmWq3g3OFH7RjROTT5OIOnhC2jW4LnmlFferSrifmEkHKwiBZbOQimVSAoSHYvO+S0Wp
vbLMrekSyLkhMIcWmzOQtOZ1o2jvG9D6jw4UOJ0maIH5aa7zRDMkGiOQisez2GUZRKjTerhT7jDa
n0L8KX3KGqm6DU3L8TqjubwSqEPGXgZAz7SL8py/dMICrYj1HU3Bkoc3IuzRiF0FQMcjpi9Ce+y2
hh4BhmxAooqu8fas2ANkCG5uBnWhcNt0QCpW06GTAyMAjzELrXblp4SlAv7dulPkctAVeeB1CZ8m
k1sl9SfeTk2QUVI5Gx3l17DcOy8g3wcvyUGI5ADYNyDOBND5eJcXg6H8LqP9bS0cAzDDOHbNAB5R
MUTxGSDigTGMULFIKtjLAJEgeH0NeWjCzzJUFKGDW48GSiMFjKAOgw5LGNeM+dfOZTZ5tGIeh+eZ
1dbP/SAdN1A4+J0zmwBbRVnXbwc3IxAjzw33srZGfdvCzCqCLrHZQe/blHXtQ8pONsfK6arAwbYO
ub8xG93zKq8mIJrKxg3PYOKVtwfi6LL06WRUn5DR6wB+aZCg8CarphfgHqDq2INCCQMcacAfZmwR
vHsWJoR5CRuB2fyRp8ls+el2nASVgSH/HMK3cfLV0JtPmLT95BGF+GNTjU09XaL6lz72dGaaV7WW
03VaT1Z+Jcw6snxFc9iDGSCAwXfaYj12pEqo9KYeOw2bH5Emzw5MWMSFhEJrcSjk4LaPtq7Fi8DU
HDAzeYG7oNFXVw1UIEe/VgR4to2Cfr0+9Nq2cE5jd408F5aJBFu7jlFqxLKB3B/CBJhaGXRmfLQi
QLoDSRRetsUEkU84lWGByAhDWVml3qaAJmN5F7hh1NjRW4/Ebn2nogS7KBOxDXVxAOXHzViAz70B
1mxI58NDNV7lxE0P9ijQXO2FIMx9zCObxR6pXRMYoKzM+cGldg4VeJQqsT/LBkrT0TiBa1pyp7IA
SIuAESMVb75bsYTkPUCEFXxK+lTDTDaaaA30aZ/ZOwVbgtDTsBjC5XWKp3DPu6QbtiJ2ofSlogIx
ie6cXuNiqmAxkG3atFJAVuTSEl7TD+6ncarMJxZy+dybOdDGhZFaAMGHdlV4GcKeF07dstnpsoYs
vcS2TzcC4xfvp6x26o3ZYr+7wGeYw37oMWh3Me01cPUaiGR93ROR4GIfQSMM0EfoP5eAr4xyJkps
pZ5iZwxiVjawQ7Kihhm+2cBaudiME3JV47YLBcWWPAAzX6SbCXDpNkdSLEpVDXRqqHq2gcsadSI4
G3Qx87FMmXThUsOVqI7A60I1fido63YepXUdV5D8IQnFTIN5WzW4FwMwzChoIgRr1I2Qlp6gkR8T
6Wx5M0VWs2vUMKTyFv7SpIDivwKWodwjpEIZ6qEc2qSabpwQ7mLxVYUZCHK/4kXBDL4v0CPwcCI/
oPMhVPdgyWnFpSg8TWaEvSw7Yl7aCkhKuBnUYeexMqKx5xQEPgQtwHr9oRfSaO4HeNFT2KpCbnVX
cy2KAE6YLt+5IJ1Ue1VFTQh6Q0PVcKNVbMB3qWft4B6E0eEQ0jOFACpwxoPb1hVsIV45BvGgkpeB
DgCqJq8sBHeMzGqHT5rNcwAjhSUCIme4ob7inztAb+CeGYfNsdPO9CJVjmVQKCd2oNMysyC6V0ZE
ZfSwEuB2EurAqGbWREJztwwaU1LnSr4yK5SZllDut2bGBew7khsspkhAA4DowrmdwkHhv1sI2dyZ
eMDM3GAjvIGKru+UR2MZAv71SvXASQRCxZi1dluAKA5o+T0zMtXfZq9EkdApzKumQtd6zSuVBESh
OUEY9VNHN9Er4QR2bIUROK9ElAYQaDg+5lYowR+ZCSvAi4IMlBEwAy5b2DdHh4zW+ZWUNsQNLTrB
I9h2qhLmGeA/uTjFgXmE+CYZYw+WTqDMFLly+oCPsCqE1V49nPfdMJpfNe37ywj2ER4IQdG3JM+q
OsAcBCPHjSSIV3XJ0xsxDEYYiDYTdM/g4uHshrpBEIjdzAV8f6v/ovvM1J+ul+CD2nIsxwsNuvzw
QPuqhXEL3GDUQXWlxXaM6xLOODOxqBvtQfrtK+EIuNLJ9nokO6cK5pAzKwlFZDeFZWYbOnfwGIam
GxDCOUx/eAPU6iOGGFwn3tHx2VYjeE1IhI723lBFqw60jo0UOHKrAHK9gNjhAXjdiuTeBLOFonuU
DE7wO/sHz8p8JV2VoB0lPAgn3IHOIsCZxT1w4aKYjyGewx0VkLMGKG+OixzsgCawChwZDJlQIt22
uk+/6kG5JRx1Z1YYzOBhwxopQJs9lcSInIqRdkdcH0pQjl4JZtYr2ax7JZ4ZA5DS+9pIknRPo5mc
Bk+HjB6B0EcerwIZi39NHfiReeBzgdjmGlVy6+hIIw/UcONr+kqC47k9y4lbNVw8sfe4cE4iMLq6
GqjjQq9E1G58kNbAhkNeW9jfBnOanD1AdXntT5DBWBMaIXMZ7t2lH8UWsCGBdEVVhf2EnWgzWGf1
Ior2kVIpiHgaSsWIimwLLkN2bDR+OskIXjkIzEC1GxjgfMUEKWccExW5yiVS29uhqVgT4OqmmxcW
NiaMyIVN1IWOEE0dw1jX5+FI2+/OnBTcksiWxj5qazv9UaX9X8h+/V+rygFz+CahMfN93/FxH5Nv
XflSvGPwzn/xI7UFtNYfYMZYFMgRJKyAof87wWWZBFkvpL0w+KYACgPpsL8SXCjG2bieOiaK+UC2
AvH4TzHO/QNgNxA3HdgzCQqzlv9Ui3tfiv5hRsJRJF5CAm17rOBXqY8N6CFyzj9ga3jTCb/I6rzP
nf3z6KVwgE6Y1cCaBQl+Vl9AncQD7+CLUUfPv/f4Rd1OptoIcWvUMGPl0yaprdvaza4SiGGtoBxO
vT9G5W3OD+tUQCs/HY7maPu5BctGXRVXeRbaKyVIDPybxf9vB82/v0kqIljIQASKhyPl6hyxP3yt
YZPaR/Ud1NlX2jj1EYuEmsvaHFxlfISikbWDn6fh240NE9YeVvMfD8SJKbQUDtBw0zFr0vaoF+Uw
VsuY2NQJZK0/fvqpD1hkXkF8gqg/hXR5UjnSd0F4ADGamzuQdsWPjQtAgF/T0U99APLLb8cBROWE
hRNTx9EE6NBFasIQwcdvP8+Vf/f3f4d43vffDPGAJJUOkTw65qQyyb4Hmb8NlAVQ2zUvcI5sUjih
6G0RkzL7va95Lee+adIFjTktRKyONvjDAcAfdQDq3pr23InhmDEFbz+IjB1yQE3YHWtKLuCweNUT
G9I1alx5+wW06J8eW6a/WR7CZDN0uqOqR+HxGAWcXmVHw6I+/Nhgd9ld2418aXN4M3PjYRrMg1vJ
vQG374+H7NRsWOyI2p1SOIlpdURY5tujc10L8v3jR7/Prv/7bYuKHCEFnKoKWx0tEUdfDYhLbN20
EUHJijY+ksGFA0LaNteGEsm0ong4bya/mIFLLBoSplGM1HhzLOTXkpS7CfSzaXpA6LUyYqcaWPRX
l7YEjHDdHBVgDEYYIS2KiQ7STgT76I/77cSQLLXbKymrwU7wDVxMUPdOzmg9/d72stRux/0kG0MK
h9Qqokc51NcFE0hw2ysgyxNvvmRJCCwVnnZSwYXIuGhNWJKk/NPHnXJqJS6OJ0tZqkQWR8G+nI9s
0w1mfUPijvopG6Pf29rteczf7CWjBGt8bGt4CEBv4Ca1xnDv5s7vaM8j9rAXZ1MEcaTYNCp15EgN
h7I+r7HNV0LOuRG+EiWcWnLzwLz5AimniE0RvoBHTlZ50OhAyVt34SO8wwBAQCochYAROgQItV8+
HphTY744sWI+CCZNbJFWD48d6BzAH8dDaJmuwNhPfBJZ7CIyUy5NCDwp4SJ3MeAQ2bPU3hnUBYF8
+N5QZLyVXFMwPtXY/Pub/kuQJyjDzITdqtlKX8KiBpAl+xx5ofNwaOimVgdgRNccwuZP+MVmtWTe
aHOyeQv26pGMcAZtYF6hTesL/G/PhAv8kGEdxpbcORKc398aq6UDU+J2E4sGuztm3JVFAF5Jca0T
Pq2pZ52YC0sHpgEgZ5Ru0X0JQz67GuBGCDGFeOXtT2wBZDG5cwN1JGUWHTYsUZ9R6Fp5mRyNP9XQ
ubuPO+hUE4vJ3Ik+TcYMk3mS/KaS3VfkpGYXP3r38fNPddAi9iJ5PUp4N7fHCHoRfVCWzhDvQhQo
v/7W85cWGhPvMkPlSXO0MroFPhWFkDXG5ImuWSL1E2GGk4VkKFzIs6uiKh7HPgt66qzsXCd6ZlkK
h6+3NqoINQMdO9wfILISqFhl/sf9cuLUfk1IvFnXA5Pg1zo4mLgsn5BFfyozsdVuBvwYchwft3Hi
C5bGU43OoMgjEcrJYgBKRx7TEcaQHz/7ROcvnZwGNaSNlG4HSfv4PIb1bk2M7VhEK3H7qccvtj3g
Y0s8H/uPM6JLEJ7/Oaj0smFV/5vvvzi9Yy7mmw02HgHAzMVgWcauNkv7LCLdf8Ox/xNtLl2alBXm
ukuj9iiaAJwA1CeylbDgVO/Mv7+ZPJSkkLuA79exbs/z7DZrBy9M1pbViZn5ijR/8/DS4jaJSwPL
qm6DfBxREJPe1MT3kVGsxJOn3n+xqWnkaIxUTijHFTzd5KbzZwfxBBnaTx9PzlOfsNjUTNC7xqLp
sHSVcZWk1Tm0Z4D3I4+qyR8+buLE2jLn39/0kgSkOq419jUbUIYKZFgFO+KPH33i7ZeeNz0oqE1R
Zs1xiu2rOLV2TWqBBlQIUCr59P3jRk69/6KLKOM5HFYxhcCxfI7H6iat/htd6595/xPlYQgrVLkj
3BZQG0ENDupPt4mxEnydmDpLUoi0XZSn5n43pssExuURSHXIffi/0ysgAb8fVbflURlJTBy8+te6
TAAEGumX33v2YksbBw1Gvl01x7RDFOJq9rmVsffxs3/dK/aS+uc6kEOv87RFGp4EHbf8UZdnE2ql
Hz9+3hR/DgtBYH7fLayVM2gwR7dw+zaM6PnAjX0l9V3c6IBZcoVHfOor5t/frikXPliS4y6oUU0y
N9lgQhJMVr1Id07qNis4v1/PfNCI37diEJnAEYA2sPexvvfm+DTkf37cTb9euEC5v3+yiCBHqFuM
QivZuIHSIIQRWXqblP1V0mQrC+DU6y8WbgQyQqc7CwugjM+gdXA39u1vRTzQV3j//gOkGFOUkZoj
i63vjW5ybDpKrsyheZr/ag4t0hRVqqdCh0Z9TIzrAmisboDd0oPOH2v9nEGy6uMhONE7S/eaQlAr
mhLEhDqayo3oM6ijyTWXkVMPX6xghAyqZQob25hXPoFMYLOWdTv15EU00orJyESDJ7NBeqiZbnJ6
83GHLAhif+/G9lLIRdblqKDxVB8B095qmvi4E11HU5ZsqtjdSKPYhnwHY5/CvpPK3tXDBGQY3xAo
inz8BidW9dLBxuxt8Fb0AIVO7mifNH2knkEYFNVjqCh/+LiRE0vPnTv2zdYhGih+QLEHZyZcS5Vt
YeFZGzMyNjXUkD5u4tR3LFZ30ZqulkLUxwYwU9qobY+wq1drN+FTj1+s66zFltcRtwYLBkpKRzo8
9Gv+iKc6Z7GuAUpqzWrCmzttcQ75yL3tooifjZ6b/14K33YXq9tRKSSqgL85wqwN2MkRwIG6afyP
e/7E6lga0uBKOlQtDH6OJgQnD5FKyLavkz74+OknOn5Jv0aqV4RwnUPHmxD/C7+l1jP0GFcmzalX
Xyxsg/R6iCt0PcSPfCevdtD/WFlXpx69OJSzlHeQxcTC7koKfcLqkmZrbkOnumT+/c1qAkKEDVqy
+ogkJzTH/6QthNmL64/7+9R7z7+/ebg1RIrHNfobYk9ebzdBSdacf09MdL5YooQD8Wom6JKkf6jr
M+k0ECITG5OrlUPsVMcsFqmpsGNJm9bHMIy2ora2Q30x8jWBo1M9s1inNeANWTdisgD/sG2i7Byi
rCs3rlOPXqzPJB3qMmWQIg7r0r7lBYNooVR65eknumXJdLKyceDEdbA1OhZwsa4/2kDwimEliX8i
/Fw6znDdxlDNRJrNnu1pt8o0yOdRWza0NDQXX82pKbNtBnjnmtDMie+xF/Oo7JMcAlvgCDIAEGP2
nJbfYb31eyHKsj7YyihPM4451JbFJ2xsPkSqH39raS19c5opjDNVFtgSmOW5Tvu5JhBP+vjZ8xXo
F/EbW243YT3W1TggbI7sx7KDLikyhw953d/bQ/hsJe2zPQGxHSe/l72y2WITqpVlsMZNamh9y2PU
J0fgzVe+5cQ+wRZb0JjOBWAHj7YiM4iNfG9O5pnTmDuRsJWy34kpxBZTqGgSYanMwlZELiC8tGeQ
swsLY/fxYJx6+mIfQppQQYoTdxig4YUGOL0rwAfpwo2VEmPNe/dUI4vtaKig3aq7tj5CoBmaoaK/
ATLvjgJ8tzIMJzYlttyUGsekhsgwDFPqQIk6A521sKn3W3209MlpLJCL7EJiEVuQqx/B98BZbG3i
Qq0MwolZtCSuO2rSmsdYbbXoj6SuDryyLtMUkvIwN1z5iBNdtPS/QZopI/2E0KfWhUm8IYzqJCgn
CTrw7/XS/HFvTmNVjMRJCwwyLpbbboAheu5skvbu46efev3FGoaWPmdTioU2icxjiXXV1f3KmXOq
9+cm37x4qGQajZAYO4baDsLoyKtLCLZviLVmbnRi+i/VhlAshnpvh9nZGqaHpJMPt1KvARf24645
9fjFEtaw4SBgljXHgbaw0eVOFm+IbBK/Htvk28dtnOr+xQpOkzilYT7K4zjm0b0sx/6snVz6m09f
LF+XhKIAebg+yox9MSjsrhhZ26FPvPkSuzZOHSPKyrF9MvFZJu45pPPXFAlOPXtxjU/iHF5qFJNy
0Oxb1oVbSdSaj+qpZy/ifRPqcJXDMKqyhlqrD6hqmPjEtsAE+3hIT0z7Jf5HqDKH0MuAU9HWBwjN
2xsOm4iuqe+mUf3e1Fya6NSdO5REYOeEeO5eufIJ3qNB1RpPH3/CqT6aV8SblZsYdj5aFVYu6haX
E6XHiq0pzJ3onSUUDl4bOaSeIyQ7iuKMjlBdIsprIveo+rUb3Ylg1Fkc7DEodUYI+eQjSP9Z/arI
Xu8Hq4Q22ETKxIRSUeRC816nhl5J+c0d84vQawli6SfAxQECwSUyc7YpbmYbzqoApNff26XtxaQN
WxnWGWzWj2MbX/8PZ1+yHLfONPtEiCBBcNqy2QNbgy1ZlmVvGB6+QxAcQXB++pt9Iu4fMo7QjOiF
F9YCRANVBaAqK5PI7qff3Xzb1c4XiGBwXrcNdiTwTiC5fPG5s3HFMtiRDl/xAHyUPaow58CH6EjD
Eqqc55tMVCdH6wmY8gswjJ7dTGYR/vsYTluPa8O0mRb4h6x1SvRSIrRN8p8pbFQsOmfaXZ+4wVSY
FvEJKAf7UV0qgz7YLtDVuCuxMA7kCuLrHzB5mB70QzKFtIOtVHJ5BUzoroUwQ+BNv5qxvy1Br/Ow
CnT1VVDUxskOYmEBnD0IdbkXyM/Xf4Fh/XWAY8mqGZAwHxGUZp/zevpU18VGAeNDlWYwFujQoJIp
1YxoMT2jTzYmdEkGBY6Ypoxlzr+SfP4y2e15bO0vIJdHXsLZQlnRy9n1QYj49+/vYiouEqxeL6mD
3ENbX8v29cgDoCfTaQ8xUhF7SL6jv7cadt4cPAIkfwhFqiJvDXeOmu9WV+yrPPzRlSp2+vWR5Cgl
1SpG1/Yfu1H3lrN+Dxb/RMtp14R8V7fquCzrHdg9D9d3xfQDtBjE5sX1pxpZIZEPaHby8UPu7ek7
9RXYYwi4xzfOT9N3tHiUS2p39uVGGvrlzk2dWNXkWNYBVFVJHxXCy6KceBvOYvqYdtIxO/UY2plh
yYMbACIfHHLQGa0jjr0e9FLM+oaWnI37sMGsdSySJFk/OJ0lz0Tyu47LT2iG/n59bwxBRRcJG9be
hqIwhl5AklVX4EWwLRDFZLcFW50DHvT9o4c0fXsOiuE1LO0nOm7FcUO00lE2aDh2pj5FriVEC0SX
dy+VYF/JEMQk3Mp8mz6hBcRZgVjBGS4XstTiUH4MEzFBOyykn/tyK5lg2FsdbKMoOvTCDiELTb9o
j/OSEjQC1/fWNPTFdN8FjiZXgT/3SPWCFndvFc3j6MqNa4XBbHR2uXlVvRB2gdfHCMYiJ8w/TWie
5yLbcGXT1DVX7gNUs8IVU2d4fzv2sA+yrYK3aeqa45K+520QwHE72X3uFLRV2umxmYuNhKZp5pe/
v1v0oF0cKJDgmHAG6ytn4Lzyio3D02CO/8L63w3dhCNi9Vi15zINfoxlc+LcfQxm8QK9vtfrJmNa
HO0C08+QDyouT5BRpUcIEMno0t48r/6G3Zh+gnaHcd1GVqLokBbCcXRwm7n/kaoJXCB1ZT0FhbXF
emPaBc1zbTAI+KzDkcNVnUwj9K5Ze9uNXQfMVw6UCtFH1J4b6dwHGbrVqfvVSdkGNaBh5jpofnRn
CDCtOMQ8t83ijrppVGSgZru+v4YXjg7ZZO0MRgVOEdHa4WVs5H7s+X7MJajTBhdyPMvGiWWwIx2/
iXuS7eTCbc/eUH9ZguxT0ULSrrI20Aym4TUf5sMEjhSFFIK/FH+qSt1n4NZXYLiKri+TwUx1BBjY
U0SQTTBTP78Q5czP0zi94gW196p+f/0Tpn12/o4TPilHtEtjn8nM9woMF1Vgb2xy+PGFEc2Lf4Ug
gd66hYBC6oxe7yECBcG9cOkr4eSpAw7bbuxT1uZxn90GyYOExN/fm9IeDPNQJz8XyCFDkPypqchJ
gT1LSrWF6TRct3RsGNjqXZVmCKvCdaECR8AMmf/w0wFyb+tbCK4D3Ljz+PrWfGxdYLX8+/d4OW1X
a8Duk1odWy9/Dq3yRXp841j+2Af/I6UwFkU9hjkuLmg6j60ie+txYVxl/5A55MnOxpt8hOq4sQxq
Dp47oNAlpnCK7AxUUgW01SYfbODX1+ljE6Y6dCwvCSSzGtWe0w662Jn7A9Q0W2RpprE1D5+sVJQr
BxYQTA+jGxHLA1dKCBKjrVyP4QM6qsRZBuJIDwaVNQgbJARpgUKl86a3OrSd/jahMqyhfY562Vny
eT9b6R6qo8+j7369aeUDzcOVMzkO9QiuX9Py1U6zIyATr7cNrTlzB0LhGgjJ7ozMDvgeHKA8g5tC
HtWBJAKUxXJlyLoXyJ8++r0DElvH2cJ6fByzqY79C2fKUt6y9qwYAYsg9It75zlg4MBdu42j/+Mg
RHUQ4FTx3sNpg6z4lB/VuiR25d/1fADDzhQGEaPFveT2TSkwGmp7zEvXX1PcNs7QXXpgw3z2PWfD
Ok1Lpe+x7B1SlgGWikO/wuHrmZbFPuzaBxgW39jti6f+N20BTYC/XSCdmfJ6f27PflfufRe89Zk6
LNlWUsEwvI4GrJmQrGdAA6Ib7OAP1R88XgPUSNcvt/mB9nha/bEnQYM1Gmr3jlTVYy6q0/WhTVO/
HAzv7vGoqxC3liFy8Ln9Br6Xfygf7xdwYd0Wl3VYIKQZB/Rv4Dz2Qhcqu5A+i7qWexvGYwqcl1/1
bvbgwQIFmiW6M+T0zqjSfaYW+Xl9YQxD62CwEKqpwAVPWHMKJl/IZffE/3Z9aMOa60iwuas83Epg
jaKHpnWd72hJ9oWzMXGDQ/najpa9XOuyz7Cj9vKq6vJzkFt3KAF+QnVoIy6bfsDl0++W3baaYu4p
zitUF/8UDj9NPb8vqHe4vj6mpdd3FTX0dCHIXIdOhWpu9pwF7saLWFM5/P8wVTBu/D11KoWkAFRe
HmNF8StoerEPx8mBYnsHpIlF1W4sIJsagm49FaMdl4tAX6KcD+7AhuP132dI3wIu9vckbDwzQ3R2
ynM9goNpIj+9wX5GsRCi2+LYIf9ZNtYPyZqHC3Rqbdjb9e+aLEOL4qBvoKwa8VLJ6BNPXyCVvQuq
p9HaymZcLOyDKOtrodxnQwi5bcSSrB5/rrXTH8K0eAaDJaSoxW9f+ltBxWR/WjgPQVJ1oTK8pNuG
45iD5XyGlI29lasyDK/DzPwMfT3Q2EVVJj14qK5Cu/t5suWG9xt2QUeZ8Vp1QGsCsWORbOc11mfh
FMd0kHcevS0dCfq8v+0rCHgqbUQwJLetIaaD4xxRjbjolmZltCys2nBU00JdfuK7OJC5tG3CGpUx
ZGrulZr2Q5EnLRk2yhyGOKAjs/KQlwMYM1FsyPvd7FfQKWYbx55paC0MpNYofGiRo4AyU3Arip2P
BvHrXmZaFM25cY+v6TrDekofakB1FdfM3RXuxkvKNHHNhyvqZnVLLlsb5k1kVWSCPjzUJK7P3TS6
5sGhjYDYgvzqjIbXXedRqNe3G5HXZPaazyKHWqLZD/XsVUKU5Eflj+sPCraj8ZWVeIssFnO22LYM
v0LHFcyknUvQ/CFxCL3Mu5pKEhdVrjZuNIb91fFeqTND+TjHDoSt+NxPfhKuHUhn0w3L1ERT/u+E
0uFePPQAcU1DpKuos88Dkbi+f1+x9H5p6H7kyxMF41eRTg8yhTY0X0HsmN+xNXtMFY4rETzdZAo6
IixlZU9XcO6dfWvcF+5wD36AjaENpnARpXkfNnD8gfNS4RdWntqHznrHbXqebfvVL7r4ttlfNu9d
ZALb5lC6HTYJIrwZXnbLlx6l0Rst4GJ37wbPOAcHIGfNubX4rqy97nl0hPctXaaNC4LhINUhYWi7
qmg4++2ZOLUTUbBwhkF2n1r10UWVHYWg/fVVCjDhDw5sVwsmSMrkywLWLjBM0Brkd3b/ZPNmySKw
YLUqgh5fByY/xqu3rmNbomKm3ddiTJ52ALeNF7DYJCHHLE64ZwPn7j/4Q39T3prqZGf9ULcZuDnb
M3g0AatwsPOezN2N7TeFFy0l1+RdniqFKlk9ec4/HFSlgAyDt/PG4S+b9c66IPk5dz7qEmcxBtVX
xdB61wC/uuEYGhPh/4WXiyTD++HR9e91IF1uzxA23rUW2G47kj/1BEzKHFzBi5PuQS8bTwOu3aEV
Mwk29Sk/53Z+4XPfj6l3QJPV/dDMT9BpPoIz9ghBh2SwwBx73SoN1s8037UdPtHOxctrRuqWtNAP
KuPJS0HlvKBdrLipKkB1CBfSqGKCLgJuAH4vv6rWKWIJxT3wPIfFVpeg/W9t+QMP01FctQvV6DoH
6W23juuxHNrydQUuIK4LKXZZmrO9X86w0Rn9nPdAmLZ7wpn7ixA/RcY6BOOW8kB6m4Zq3/Jm3YFy
sNoVFLvW1zMeLFVI96DTduLZcmTMxvF/FePFsRzrLOkAO4hybx1ekfnI9lU5p1ZEeD/HqFfP0cxT
HvtBnZ+6kJR360DX2AONWAzG2Ww3QzVlFy55kxAFiA+xhzmitBsOoivlbi7H8CKNsES9W2SQwQ5J
AgK6/rQwqByBViWMOjywdmoEmX+QZ7+zYIUWQ+73R78jfOeTjsbBWFlRM/A8XtcB2kxL+9bVQ3Vy
WdU9UnDX7/kw9zt0XfPd3Dagz82HJcLJSPeVk5ZPdTctdxB/VbEistnPXjhAmpu/CsUhI0aZgw2l
6U6J9gvYjZ2DpVh3sBg+BfLVMmapmiNE8uYPBB6dncu7LG6apd4pcCIfFzH+ssZgfU5pOsYodIJ3
BXKee0eyP1kQoMrfhfkjhBvUc6VY/tbWYXucs4Y+SNdSp7rEl6GuQc4yz4s7tOaGRxGwF7qM/6RS
+GCCa4e7kGV5NEvSHhqC7p6WQM/cbkDQDTR8+kJcOe+Z56yRIFBFyoXVg4w3H+JlALX3aqG18rrD
GQKajkID3WxXjlkbJn3+U6k6aiBxcH1kw11Jb3BJxdSGXtqESa32E73remxivcUYaJo2/TuSUQ4V
7FldBqcyRvEcN0u2cVk1zVs7oyanduUAhv7ERk+4o9Y4hC74sslzZohwOjSMtzlDh9cYJt1M38AS
/7SApwJaCP5RZdarS8S0sf6GD+k4MRcQ74xSGSY5nwG4Kv9XlOJn6jWQjxveBuk/37TNOtSwlqpl
lQ0lsQmtdjXxUSKx7uu82XgH/gsq+CiKatuhprX2UWEtzk1B1BcYvnUOHEITNtYlnK4L76oGEEF7
8On3DkocdyLzl++2HMafC/fbuIPXbqyoweh0aXUqK6TVcnQKSaSO3pi3LnUExnWxcfv/uFxKdUxi
Pk8jmxBck2VsdopX57WxYwouMz6LHUixI+mEOxTNN45aUzpMh/yWYVN3YYHvDWVEvg2PQRnVXygY
viP5nZwdFlkbeBGTR2nXDhBi9mPe4UMtwUnuflIO36F8etuu6Px1Y2rnHvIPYWIJHjxVbk2fkedz
v183b8ONVQcA1w36jDMoUSTT8LMb36wKOhlt1OZ/rg9vMCkdUynSAbJFPpyUkS4CusIL641lMSw6
1RbdtlgOlDrCGBmOJQzHhVSjK27bUZ1SzV2BByntOkwar43sPAahTxROG0tuWpPLL3p3CRZinoJR
NV4C9axyt/bI0Njgp9tYF9Pol7+/G531KSn9SvgJbrcqDqDjHK18Lm+7WeowxnwYU4j9dl5CcnfY
Z9CrePZBO3jibVNs1OMMFqlDGWfXJ17pt14CVQieuKSvTjUBa6qQ+brzwLB/40/RAm8oCWXIrbqJ
SNMocMl+SMkOOnsb+2CyTy0nFNZStHwd3aSrvT1tfnjpMWi3+CAMm6yDGfMQElfK7r1kVVA08355
0z/X/dUwa1t7oLF0sBxwbnlJjzAQF17xmbVuGfuu2vAsw+7qgEYfyliyJsyFAaXHakx3QrR3IPP/
MoiNuG9am8uX3znA4qwCfPeumwxU4cXD0IYxNWCyuG2BNOfNIMLG3HVyk3SaDm3a3rlowOmU+3x9
eNPyaN4LQYTAtQoMP7TTQYx37AISH9Dlc1tlXYc2TqNoA+Ch3IQvICUuFrx8Aub/acGoEE7pIRwh
zJqWfKvh2WRO9O+96KgPYZchxG5DLiG+CM0cLpI6u7knWy2GphXT3FgtwlFjBT+z6FPPvpZZkdjy
ea2728KErfnxNAH/7NaDm9TOH8i5RFCJgFzD1+vbbbBVHeOYMSnsNV/cZLFB2R2IwdqHNtt6optG
15y59QlqVANGL1Z/2vcrDXYWXkMbnmAaXTuACcoMik4w1Zm7980gvjUr21hz09CaC/eQeOGqQpBo
mlr+JEs2Qp1KCaIOty275sRFP0loeNhukgPpe3DLvD5MNYQDr49uutLrqMYVclW5xQlOluJHw1d4
lR1BLRbCTmXkFN+E7KKqqH8HIYXaG00Gr9jJgmwcn6a1c/52OaiNA3VC8XFq51AcG71m5wVFuPHb
TKNrDh1KaNTZduAmUwZ5tahiIwMXMUBv/1xfO9P4mjejHdxHP3jHkjpAeRyoqGyT380QKHRkI7Rk
0NvclFbSQCsRl5ZorkDyv/pxV+Y32ZWtAxoX9HdM6HqzYFdYdbxqZhrub1kYO9R92S7mssYLOpGp
+LpK64ustizm4yBt6wDGquZl0fJxTfKhReyc0EO9hnEV1ltxyPSBy468O5EhONr2/hosCR8hkBmC
D2Sphh8qDzbuFKbxL39/N35RdeMqIXKZ9Be0Q17nGb4gg4tGkiu+37b+F4N99w3Its3UET4kSwfv
waurvQqtjaE/NkxbR7stvHVRNF/nBFm7Xc/YTkIeEn1ckOJsj7fNXnPbNSUF69IZs7/IcU1L+OLN
t6GsbJ3xrkbON8iQQk1mt+V7LiHcxhlqK8VEgvi26WtnMHqpQ04gaYBMPIixIAxY83TDZQ2Lr8Pb
vHCCbrcdQCRprPd0Yj9FmB1Xy39Ml/rtptkHmutCNzXLrDzEJ+zuPijnYzPcxmFiB9oZnNIWRVJF
oKnbdbGvODT+1hjaahtmY3AsHeCGjP6g8pGPiT1/q8tPjFHowH6+viqmsTWnbUBCOvt2OiQrSK0t
4OftYTqsNyZQbR12DPks1BQAa4LJTNOzRLvwUXVBf9MbA7o/f0eDsnGq2eHWkEyd78c0KIq9M23x
Nn98BkIAXBt8wPmdC2jbK7c4EFlBn8zeuFiZFl07Xj3B5jxosjEBhuaI5pqE+x6icr/hTKbhNT8d
HQktadmMiaxUGbHqN0qU58qWr9dNxrAwOmxRTrOEcLE3JHhIHPuexf6UPV8f2hAGdNhiEI5Bm+aw
xplBi5Zwb0E64LXoXoBECTYW3zR9zVndWdh9Z9lDUrluCzL0MtsJKIjeFiP9yy97d0BVUkBexJqH
JK/J8yqmQ154v64vjmnimqv6IG+ZXUsMybhCqaP1z8FabmypwWJ0yOLC0JeZuz22lPufQX4V57N4
HtMtLQbT8Jqfum09DnioDEmPt8PsZgc1oPmz3GKEMw2veaoSfJkngtmzTqI0SOQJZDE/Z5QYry+8
aXzNXe1SQH3dbockdHPQKgY7Z4y7OttfH91k85q31n3ZuwEKiwnxTkAp1aF9zAtUm8RWd5dh+jrW
kNYlgyLVhBCf07GDRkk7w+RzB3VIVC9H78v132EwTx10CDVry4Kg75CIFYTNnXMo661yvWlozWXF
wEK+VmmfhEW7Q031YHVb+UHT0Jq/piuUM6EJ3Sed79WvkAzx7tiM6+tta3LZknfRwPOkjyOK9MkC
NaPYChiIbuZm2bgXmOZ++fu70X0+ikFA3T4ZhL0rA+dQZPnTbRPXPNaxWDA5E5Zl6r2jEwKMobag
1yZz1Ly1YdVF4omoxCrWnYTaF3P6fTu4G85qWhTNWdcClRpn4n3i/QjGvdPcOKzmpT6ekWFbgr7D
HsnO9UUyD+nX62t9uYD+t/Ro62i/0Bc+pMuxIIX/tlZAGqv+E4SzUf1Z41R5EWRMNn6EYel13J/D
5tHiJdYm6902Tue8TayR2Kd2vDUW65i+avaggVT6KumE+5XJ7qHn0w9QoGw9YkPDYmn+ChFICabw
pU/QD3uSI5SVi8CNQxtQClJ8sVCu3y1TcZSWc1uFy3Y1H6ZqckLQLKpkrmhSDMWj73QHv9nSiDMg
9aEX8bcXcw6R9TGr+kQG7q6WHdo0XryG7iykXezwS2tZUTlDVbYsIsuqD9dt7t+86UdGpzk49GCh
lMNFn7AhheQ0EFfQgZ2r7qTWfs9dJxnyNUoDeV+ncuObJuvTHN/rgy4QZa+SLBij1sl3FlhXluW2
UHsRS30fDF3wSNC0xzalwDB1hbcHFdf++mKZJq75/rQsYLPzhALEgbKTRaC7Lruqj/2i3hJYuZxk
H2yHThIXkhrIAlDugHhROOcJTQ4/axWUHM/sUdK9I1IInjsS1YKN5TIEHaa9hq2lmdCk0mK51uAb
2OyLqAr7nfTEk+TyGJDufmbWTVhJW8cDViDSJsFYqqQma3sY5ODtLCFuYxSBesPfG1+Qfq68DmYF
KQQrcr1g2gf5sKV5aFonzfs5qDM4VV2XBDOJXGBY9w5Tu3IpX1aX5XFlB3FQbPE5Xab8kRVooQCY
AgiCUNklYXqG0jcKZhmYC17Ab/R83ZJNH9C8Pptlz9AE3CVOMULxe/nWsM8p5bHF/A0gjekLmpP3
PJ+7Gqn1pFogk237dVSAFqxt2z/5tOXqhjNAZwYDyG3phR90UNRW0Jr3ExDBH7jX1ZFwpj8ixBGw
2v5uatNhw1sMlwodkjOVdpOv4OBOAq+7I624X8atXIBhaB2O4wROAMKOBkMvASToFZgzt0hpDXFL
R94gxYuDF0jHxJne7JXtUkhmrXyLEco0ce1Sbs0B9COsQCajHcapN8eKy/i6mZomrrm0h4cKJ2AJ
TLqijgawAqfqhc2/rw9umrfm0UvVXNRYVplUTZa9UavkoDcqrV/XRzdN/fLVd3fyEEoUKTQbZeI6
/2RVETWyRSV3C2xnmrvmv57yVJoLjD76XRP3KTqL+sDaqrGaRtd8txkaAm51jC5tAXxvecrmrZYT
09Da6Sw6nmVhVkLyoKJ9zJps3tsgrIuvL7rpDqWjHdtLK62zApDcAMM7O2i+9tEwwSIgx9PwXEKK
Wf6a7fzAFnVbFkmHPeZT5eapNQugh2zUFdO6nF4rtVZbStiG6qWtQ7YQcNJUAZKX+PJN9CShGb0r
2/akKFB6VfVlksEJsgNvYBx7cIchGlBGc4J5I+AZzFiHdTEeOJCeIe6JlV+QoLzrF7CzpnR/fb8M
1qDjunherd3Icv80NgN0tZp0ODkpqZ5vG113cHBGDdAK9E6u40VzHkYi/+e2kS+/551zW33OJMDW
40ktZXgA4Z0do7O33lgVw7Gmg7oAX+z8zM3G08x65LHBAmKnEfPuU6+MbE+d8/JTv9X3aNpf3dUD
ZUPjE+te1qCjcqU4oNvkibri5fpKmcbX/L2cJkUByBxPebe8VNQ5tJP/3JIwu9E+tSt5SKBh0yqs
lZsOIbQTisehRXsliIVON/0AHdrlQLKRTXMIw1yHMW6IeqYllGA6WT5d/4DhoqRDvKqUj6Sc/eHU
9+5jTj+hzfKO2XKXThsIBMMW6BCvrmprtdTOeCJlu7MFjy+1TPQF726bv3ZG21wuBF00wylEo4dV
JmjsjIbyvvU3pm+IEf/2Lr7ztaGzq5F5y3iyUDwulUgaa9pAX5mG1tzYLcHGypsJjhbIO7u29yAH
ia+viuldrSO7WhRJKedyPDlV/Vm66qss1F5VF2/OGrlrGP052xWP2wu+V5Y3Vpb/BV+/W62QoeNH
Dc144ut8COz2k7TXjXBqsiPNlceqQG4KOHcYqv1As6zccQZkv9u9XV8yQ9jTkV14K4zIFI/jyfOW
wzy2u2H5MbpIeBBynrx+D3AxDItvtF0Y9l6Hevm1lTeSF+NpUusuw7W7l+lt+Aedyk51Fmh4Cmx9
nQ173jjgIpPrXnbebW3BEPb4+/gho0hbaZXjieUT2S+iOi/F6u0hH/Pn+lYYtlqnsYPE0wgOimo8
rZzEM3kb698OpxuuYVr5y0ffmagV9A0qERh8IALyDAWgLfb++rwN2RMd6ZV29iL9AkNb7R+wf0cr
2q4urUwy/B2qrduxIWBb2t27GySkVcDOdRJIm0UVqR9SQCA6y/3Z2dbGqWNaI+1Ylugpdbu5hgkJ
aze0MqZ82YjXhkSGzlonXCsbbfw7hQ5H2233pWHjbiT3NKCnjNX7ddxKLZmsSDubcxaiAtTDxZyV
HRoLOselm31r+63C/McbYenwrrpaFMi0Oaw0o4/KmyIlnwbfwf1oq9fD9IXLGr4zVVk3IVXNZRsW
PxZ4ThSuivzQijK5BV34eJEsHe1lDY5oxITtqJBNXmbnZPfqbpi34Lim4bXTuWFIj9uAAJxmUqDh
Y41G9duzt4ohptEvf3+3Pp0djqSoBI6E9bFGoyCzumhGk+R1bzaNfnGOd6OXdGzoSMhwIp63Wx0n
8tw5GqdqwxE+DhaWjvOyZLdAHhtRtJXuvJPE/4JGzMNir0+8apPaDn5f/xmm72i+HGbCK+wMPyMM
u19+QJ7DaX2gobyH4NHOHdqNe5LJVrXj2S8hIdaU+AzECOzgyadjJP2HOfjf9V9hGl5z5tLmq2eB
bu/EnCYa3U+l+5aP51psXMUMe63jvvqMe24/w5KCKo1U3l04WHaZ2vKyj+OppWO+rNbjnaqD4ZRe
lG+CclG7qmBbz1jT5LXzmAeFB7JUvBEyz2vQpdG8+Gv4SbEw3zBV0/Q1L76kFvypw/TRnH+cV3Kc
cIW8vq+muV/+/s7JbJ/S2fc8PD+o/N4xHvcDnwEk3mL9NI2vObEzOD0YTJzh1BIf7f1BSx8geynR
vW1vKaQYaEwsHf4V9msAIDRaoaUaLruQrrL9xNtwSHeuPZbpl1LYIji1RTfxoxdQiW7xhoBtgPtW
xg8pKFDmuPLaoj8XpPA50JjhnEZ9wdnWlc2wg3o5NJWgv/DBinYKsjzHNnJI9Azy1tE1++Cd06B5
00Ev+EAg3LLGVdvddBOxdPRbOrreWNezOnm13GdFsWBJN5U3DKsSaDErGK2gE6FSJzuE+tfkkqQA
xUl83bJNg2sRK68yFypvkzoV1rCfAlTM1qwLNtzm48eKpWPfvMwZeJV2MLmaH9c6RUz06vsODR47
kaX3weo24PJij6Vl3UY7a+mYONCWWBUwa/9epyAokTdN/1OK4rauWcis/h0IhKh4YVu1OmXY7yQX
kt9nCzyiScdpI1dqiAU6Jm4IJ7Dxgp4f9fqvOc+iMGuPxXDjEeJrkcwtcdUcp1Lhuln+Hmb7mSuk
maA//Ou6PZlmf7Gzd5FyLIibVpASP61t9X1lzr1bg0xhva24DLFGbfjGYdynhToJWSJT3f4C8eHD
FOT722av3ULWtZJFgDaek/CCHpoO2e+CiT2brK27oMHddEa+xsryeYVm5mkeIVPO2NqigpVtXdZM
o2vOPIyyUb3E4k8endG1U7vRYLu39U5ZOjJuQFUdip+Ye+ryN6ufEqcjx+vrbpi4joYbab7ykaXd
aaBZzHC/h0jLhjuZhtY8NsQb1LZ7WMxInnIxlLvQRcnz+rQ/fiVaujSqNbWlmyMWn1yb/iyHL7Wr
EiRWD1kxHoLcAWRjqz3L4FY6896IDQXJSTmcRMjquxDCjf+DLE8wRbWttrSETCt1+fs717WR27F6
y8XpW4Msd6rV73Rst5oqL8v932K9pcuiOrk3ZGVLcfiKaud6r2ICsW0Zg2KGNz+v74ZpjXTnDSSp
V4lPpKH/yqn3Byp5rz6TWz/BNL52Dmd9a7f1ivHteT67zXAEn/CZDrch/SxdFNWbi6ZxQRByymxE
/XYgkPDKil81VD1uM1cdOld5jHbWhAtQPhVVxFzxm6L/iFF5LITa+XXYoKXcu203dPRc70xrl7dM
QToKYJPLtWgksQ3Y8fXNNhirjjPzGiLQao+rYpiXx9SrQZzqbSQ9DfusQ8ysZs69pV/ViU0/CnQ6
9mPE89tKMZbOJOfOwCmBmUWdSnCIVPU9WI38eWPipjXRHEBYvGg9H2NLy3Mfa3RL4XZOtwKpwYN1
yJgIh8By6KBOnUeKNirLZgQPRKvufbGIxM55+oBGSH4biMTSKeMo+OCDVvXqpBxxDDL64Dhb/eqG
Df4PfMxt5ZJL3NbXsmp2rG8e02D5XIGnJrrJOHW4mOx8KKP2uLEXrD/24xhnNb3tpNTRYcQu0ZVY
YmhoIJzL3ImrudoAIxnMR4eGpaBVWUdnxIqTkD+klpcfnJJ4GxM3vAV0ErlLUwBIpK0aDw3ymGXy
DXrD37IBedQxsM+08b6punirgj64zRt0Prm1YmFnS1mfwLVm0WgIhsKNKtcrtizUZEbaXdQlSy3c
sq1PlIpzreib300HLpaX60Zk8Dedw6nqaSfTQqrTUu2ZJBHQgHf2Uu3w1SgYt1Kf/5ZoPziYdXgY
FypU0q7kKSNg9Sv/zLx7zlrIKrf9rlnCh8y+K5kFzNvXLHgp7HoP4uU4LYfYb38tVXEfEBYL4NKX
TfEb07pqt9gF2dK+g7r5SbX2EW2lhzaznzzR32bmOoRsdYjbFe06n/I0CGJq2+1hbqyt97QhA6ij
yABNV8DWLfOJokktt8fHYRYx2nlea3dLFdbgp/9RbS0gBmRTuZy4cuqDJVEqkCTY0rcxja5lSUDT
16EOns6nyl/6KrJJTctdwJn357pZm8a/7Pq7Wyavm3wskTk6kcLZDZPYe3ILBWS4juu0eU1hDzne
VfMJ79u2iIjTCxKLYnUhJcK6at01itv9S7ekwCD1kDL53/WfZDBYnVRvna12Qb1jBgLsp7ukEele
53nr1WUaXDvU17rKGNDH86lJcejm3zspwPF4G+gRNDl/7wZZGBQbAixZP1p39tScoPT1xCAOen1l
TJutubK/rKTqc3s+QYMjx7XfK6KpCzeW3TC4DirLWNpQgI3nk6Va8TVAIhJA+RpCCBuneGAQV7V0
VJmoJPrPi7A91eACYC+d7fNzMJduf4/8QNp+mXybiheVFXnuRBbtllJENbA8pR25rgeTi3BpUV3/
/5j7subIcezqvzLR72yDCwDS4ZmIj2Ru2rdSqfTCkEoSAQIEuIAL+Ou/kz1te7rDE7bfHFEPqpCU
mSJB4N5zz5JXiHswp0Rogr07Ti1/aEW1ZOegu0lejH49cx9HPTev8NWY0oNOwzjdwbOSQqYXti69
smNv3F4RZGrswqUn/RcG6LDRJYlrLOJasSeUW4/kkGLWcHiEkH3M5oNYOx3f1mMXjIcsWjdzct2m
2PXSpUmxUb+uO0yDL+Y2Sp47u03vXKTJtXjAoeOIz1cC5vveW0N+ShHYFYOYKWbHGLFasOoa2qnG
Wp+gIrTrENfl1mE2hOxZm9jHsInmr22FnV0ul2aD0JCMk79YkrG3H0gJqx1eRpwBwCmWnbyE7k6n
ly1yW/zjNC+1fUTUh5+OcAFJzdXkez0XbNbogEWPTKa7TnVVfVdtzah2ykKgWqg6M6xo46wie6jI
PL3YKqFEuY4q3XI0oN12QCxud5dwKGI+YVfI4yLDTlcXiVL997ENq+oFCejzD4lAJnKKXNpXpRSA
EA6yazTLnWXz9NXPUAPeNRB92bsFccXpqa1mWEIrZ4wu+GRTUqwL3dKcOWbM3jSMIUliqNxW6qpP
KLwMAmChHcSv/X7zMjGFjNYA/PjVNbh1W4xoALK4MER7v/D0mGpGhkPbmpoeRJiNrMxwaatcACv3
u0ZXTVXSiW22IKB03th5Ts1uAvcRW8Zc66a+GCE0SveTdxV4R12cmhIKkGEu+t67K0oXGuW9kx3P
6yGU7wR++eCJNXy7aizoH2UVwWXxMZp0oI/VIu2UJ5nRHfQWAZjScqI8/M5XywkuazfLImhMhj92
5E2y92YQaY5qEobMdN22qrDGQgtNFR+jHaWSRYVp0xhPAFvWqpjnYfPFuola5I5TaBcHk2GNjbFS
rEyJyuYnv3HBc7mCYAiFJs0GeHVSkew6Nrnt2BHfR0XbRqK5MxOUaDniPPr5wM2C8yZTw2SeAtZr
p3PwRIk+biHR9jb0mVhhoAtRif3kMhuy0oHj63cSNxDqohXKfHjMCxGCpV9Pj2FqFCvS3q68bD1j
zR7OURvJ3VB7ekvFghTOQiG5Z9vBqn2ZbK4Hs+iTqeOU7wNYV6UXpg3gnVFlhMFpx0h87TUUlafR
M0X2RJnuu46DR9aHu62KM8ACJOkvuZ5b8c2lun4Kl0S8b8R16sV1aau7XeNWbdVuGedE30tWafOF
sWTIdrBVitIph2Y8Zheri2HTmZu5psIUCsE3HYzNHVkyuNc0U3jVMZLMB7UwSq/S1imNcGYFkRAs
yqft26iDdr6t4RxeH2Sr2uorqifkFOByxG39MSLirC83wGJrocQ4g4zbhuAgaHDJ54vKUcRHw3Nm
pvsWi1382NSg+iuc1GlTJBRL9dEOCqcSJvO1fwkyVssHpkxldl5Ab3rd8iZTh3YaIrWnblaLKpyL
NRRAno4JJjtUwcoYfoVLXEoUMv0BGpS2RbRLCMuSthN8yWM+GH0FHLmGg17K63gXIVOLlf1GM3bd
BMHyxkxq+pNVWxkji1zmCyzafCHXhwhG0B4PuMGIKslF5fMtHm63GqbQcrxXwZBtuwbRzz8kXFdo
wQxj7m6NLf1YGBlhB+I3oWBeZlxzrCOPIIGSJk0RQ9T0rJKZDAULWZSbHsnCPJNIEahQaVueKsRX
yzY+QD2c6ROduEQ4s27ep1VeZwuT40lsSXaKkp7i4V7beMyztDU/4C2u9V4mKsRD0gT6BVnuasv9
TOQtbcYPfAb1HvpY/Iw60pl7q1IGy9GNIfQO1m6E74INFusXTqbTVqB5Dn3pumZV9zpWpLvxtYTd
uAtZOORVpXtEm9iU1dftSuM9onrPwgRyjVwPVGF8Zdt8lSBnd8C+6kcjcuUCt+yR6lf318YOIa7e
gsOy2BoEIua9Dfs4z2A/NeVCjVVWmK2TBAHxEJrmhtmxKvrag0I2TFPdXnSJH/xlrNzc5WTjE6LO
ofzN9ktslTlkrQ58EVEJu3URpNDzcIAN6wWxcXjtY7WCoQFjIVYs6E4pkjDDyO16OHkBbJWETZfj
WsNlPkoWi1cRCFrahmwSeR1vvs0bXsXRqa0Vdseswnyo7MexTgsGFn96Ldugx1rZPC5IwpotyVlt
2fCj26ZevnAvLM2x2dFm34VDm5TZtES2HDcdqsLEmR4edL2R/mqrGRgAAaKEIyj4oZG+ashWnXOc
q7TZ9YHtmjzWvJbltKkpPklI/BD6DrnCbUBEFRY0iSJ/CCKZVoXoTNAcemR0hLmFBIZ8T1I2/6DY
yTt4b3f9WtjFhEnpKTaQu1m01u7kZmx4YWlb0cMW6Q4UxyVZCuBPYViKKOVhnrrI62IVXdAeQSL1
TZ/D+Xhqr4lfprlopxkk/HlA3jtM0xf3Ijsosq8CV0t6HXZpNiGKAjcYBAcYgr7NfKSBKEGJm+P7
mgEGyRGdlMWHdd3ocZxQJP1wOh6rHAbLLUGAT8skzDaMOaxDlaw3SC6EKWFquikuTRoOqJTgwrfc
+QpBT3ntMlxRWsHZ8T4wq2lu4w2G1lhqrZ58IcJl0cXcDas7WJifiouBw+KtZDjzcfY2nV9L7GfS
v2jQtoOChGCYFlhNLaJI6hnaZNMzXR2RI4EtGJNzHZcgZdX01A7tsOR9muB549It1TWdUS+cdczQ
bA14ltB+IXjRvaluTbe7Fh5wrMRTKgYYILTOw4x+6rpL9OxBtBuiARQmPOX6GUpZGHpRFILqlGSu
mq50Evv2bsOpHHwRN4KpRVvanAOvNJQYfd8mJg9dgmnaFgRzeJGM4ZiBbjVCF45Ps31NJsZsOJRV
JHGPebrtWTdquQs3hPnd8hbG5XtlsWKAYYddXcgAiR9wbQyWppQQfdB8ruj8Cqp1Q8omJJLvtZyZ
f4DHS5yUsG5WcxHOK/xFDAykZSEzRCbuJz5InYttGYOd5mqilyuEc1FBqySjpbJZn+VeRDYslmmK
1nLpM9xRFFotO7O57LCfAprcT62P1+ve1mN90EljpkPXuQ1r3vjK7UIc422+RZLQvKsxSTuodtVJ
WSnn6xdAEhGyGKxDZBbfWvKdgobr9pLTxe6QMCRAV+CqNwjQXZy95DVCApK2oZeYoIzxIQOLqj75
xrTJt8jXaznH2+3qcEFshMz4qUrczSJBgsLxurUfMXI2kQpqZIfgyHmN7HjpECiT7CtsETcx07bP
t1BH5BgkSLbcYwakpgs5w2+tbDRxtMRJph63MZyzy4hFS5tnkcvC0vlma3ZrNPdhgZJAIN0A9VS7
iyUahRtE8mh+SB3FRLjpEisP0lfav2okBsNeeXMBvUV2s5+RA5CtNRKE3RKd+oWbAQmvrXX7NI6b
5DaI2JKWwbj4z97MMYwD5caOaFRG7LhryHHmNVlghzwysbyKaU3wAUiY7Nt5g3MeouPTClKRrmU7
Be+TqsBJ46qd63AK5whwSqP9MooUG+yW8M9I8FAg59lVZCc67BL5CDJZWxAuHNlR38A1rx2z5Idu
h+C96lE75r7hNijWDM65l5WiVVYudBquUIqSA+I+sMa3STnkbnDYtPNKgauUOongMdKTMM9Cwdc8
GQQyBLppXaMLU038SYzIyLtOV9GqIkx1n93UKLl0eBA4ToKHqkOfh0Tifr5jCRdndnsYf5eT0mBK
qtbcUh0k7ue08bXOU5UwVrbYpckRU7kEpn+QbKBI0KHcddXcNMjG27A1DMB/cCrjkRE5yOFRXwQY
+aIvbI3GVjhjGn/apibWhcpQKeUpyqOHJtU2Qt6EUm8UhfRLKtSSHQ1tB11o3S3JofLRcj1O83Bn
F2WDA3b3EWHm/LzOZj0v/FBzRtBcpY2oD6m13YI9qe7pjarJPN5kNMn4Plwm7++zYVDJm6nF+LHi
GfkCwIdQiwWrECkwfq2Xovdx2pVjBW+tQzeA6XnVT5ypQ4yPn91S4ulNsnYxNkU5xQ/EVsub2+Rq
DvPIkzWnAigmhMWdCEsD3N3sVTeZeq/Zil6Ebhs8JYkMeFj4NNuWU78NqSm4lF34zQxyC6/jaUWm
APomsH1F1tGuqJsFKxznpjk7CTD4kJRWw2Q2JwhiMftEtclYDkOb6T2PzShvbG0rVcIUj3U7FjZh
dSQIqWyvRxeejy3YQ8aX7RDF/imGssefwPny4VNU9/34Ifzo+29Sq5HvECbFlgP6iIjdoowx2dcg
KT4lZDth7PPGrxu7ZdEExGHRYuseG6K69xChudHr2jMXXwai59kP651dUCeioS2obki2y2orkgu+
EJys2iIHtLABWWBAbrYQ/omBqcPkLsgC8oaGEq296XuV7ZrRkP4SrvQTOTQgZKr92sBl/+yuPPVH
MoVyQH4x4pbQ+JtwKAKo8Rv4om0suQ57iPKOW7Ta8aZb0eGjp6Rtt/ebWibAG4w75OKySZWIJVXB
qXX1Bsd1J8T3bev7teziDIKTyYHcXURsDLubFLtkVFZxwunDakjQFTg73IJ899ZMd3xq+h2+gDPb
HLNW7atUhtkXOjW67AzXtD8GJAV1r1/mUD+s6FAXtAxrJU6zDjlVAGx84PYxHGizlxgbqlQ50CUU
aikf2igX2sefHfLMh1Nvg2g7tdiI4J4SmEz6nCftOF9tzHRnwbjq/fLZLCFsBeO16R4cklLeTLjF
AEPEKrZ8pIn4mEWTtseE1eSbapIsKoKZVPAaCj36YjthH8GYkG/gdOCtdGlXMvPdiFiX9LkbYFR8
0h2FkzNxsUgPXAURaraqNslzioD3KO/Q/Tdl44ng8hxWkmQjthWzJq+BE4q+p1sP8MDP/YTO2G0Y
Ok8qWuUOQExo81W31P83vgb/BJ39s0gSn081srLQZCJs9ch525c9APJi5BGFQVTU3Rm7sUOaxf9d
kvE/Awj/DGWHXWhJO3THFV1XCXdteHSs7nc64b/8XP+1/rR3f5+RjH/7N/z/p+38IGvh/vTfvz3Z
Fv/+7fw7//Ezf/yNvx0+7c1b+zn++Yf+8Dt43d/ft3xzb3/4z8446fz99Dn4h89x0u6318cnPP/k
//Sbf/n87VWefPf5119+2sm486vV0ppffv/W6eOvv4Q0Oqtl/uUf3+H3b5//hL/+AnOIt7+cHB6j
7r/4vc+30eFFkvRXmAFzWLRQpAaG51C55fPv32G/pjTDAUYpMLbkPCNBU+fEX39J6K+UIj4PfuFx
EvLszDEa7fTbt5JfsRUk8LiNwdDJGLRI//75/nCP/vOe/QXZRHdWGjfi04S/rbf/HHjhdSi6B7wZ
IWA64yA9Dyr/YRDR+dYMNtDs20DDj2mz17ShT8DZ4FfB0XpVEl8tfeyKJBXXEWu+4BJanUjg9/XZ
0FNfhKvV+0q0Vw6tI8Co+qJWFwlx297O2f3IoqD0IfDNwG7Xw3bDK4yz6jUqpUVfirjee4ZKHJhL
mp4CkTXAkNDAUgtjSTqJA6DzQ5ukqP+Gtt9bs4GVfcY0fIhDnACdPPTRKo6j4DcmPicdjf4Kf+9V
p9RTsrVXIyLmc2RZIYypmW55kgD5qe7qLPOXOjCXC6KTNInveQeto1+Se9IBkw7VPrLqHTlVl403
h/gcMiCzOx9KBFAFwA6ztHtsfX0am/RHiEYsnJIHNaHlw+7c7UQ4HYdW1Xnixd0EqJW26NXO8ITV
rxtEJ7Pd7nwqmwJmLad4JMVg+ZiHGDLldVP9pONZ/g8IzUhxvajmWLl6R7aoBGKRM2YOjd92UV9/
CyaYVzQvtobbAe/SU9QGbwhLgz2P/mrGFxikwgnR4GhMbuRW76MgHk4gufZ5eIqj8btH4jUkTzGE
hQm7qCJ7ba2kJch/7zJMn7C7HltBbuCU90jgalmsI7upkuAC8A86Ckd/xAZoWaiuohETyoC+9fX4
GiRRWopYfmWr+CJGvLbS33J7K5HDcxARkKhgG3aTwJ/XhKgf15U8Sw+9Sbi96rZ6mhgQ5hAmxgnj
X1Wd/hAyfumN/oJhKillqp+A16LzfLVNzwo/j2DnM/ezDa8FG5u87cgCvCDEqKv5qJFAmg/qG+QO
JocgoQO4ua/X7Nap9r3iqM4Hau5GTK5yAP06H5r1RpyT5ZxNb5oZdMcEcGUdw00JwdUHW8d9rlhq
0RakY94wP5wR5QeIASc5VycPo9syNcGYA7FUWCS+KTfMehCImZVTD5Y4WeRPs2S0mCJ9T4RZMAaJ
7rM1uberXsp0k6/jnN70MSfgwIvzUQRflxqxN4E2pehz6Zzahcgshxcf7iOKGxRVS/zdtgc6Nv4w
J7tgHGjuMFookJCmdiAVXqC1PkpebzDzcCTvXFfEsXhE/TeWjMiPQCf3GQ8uav+QoNLAsYyMtcCK
LxOIr6GXn9NRdktUdFSVE5sxD1/TMm5xtcc6etCrOdVA7PBcne8cfKJzt/aFFuZukMrvwCF6X2g4
5XhyJLCxEJdH9lep1F88i+7pHo5IJh+JgLSSZLcAF08eToD5BLZ33j/bMNMXa9VgkCkwjQ3pHlsW
oLJ5vnYaxYYwCEMAynBL6GXTkB1wxOcZg9rDbIMUT4V/EU/xCHfjwQTkWANZTQ1Re1YbBKGJhwxG
MytCM4GMRmNeC/3azvwJAjSBJLPlGYEsvnAl2WpRBr25l8cxqWjerOZpnO3BUvmh0b7XhN3MNI1P
YkyPG6h9Alnydzx9YzVWgwlMn3dgr+d1l9wvLB2LrotOhIf3yjYfc4LEjuq+6WsCgSl7IHzjqM/A
cUhR6PT8OcLF3/mNXDXJCO/ULMgZh6chbGBhX/HE2AzAw/eXplnHHUc0Jkzg7J3wl9U0Xkvqsz0W
zx06lC0futAgJhFLvR/kDXd+1/nwOUtmxCvV1RMS4N7VArhoHg9QByBxrcGN4DYdkIdnLn5bMEBc
d82QPOOouw9CA+FQ6hr0XOJyUd0dWeZrnDhFrDgAkhB2Iyv9UTl2jdnMmoeLOVWAXHMA+iIfHfYA
utJDZpoHdAGYGU0XSSW7HKoBUVo3fcK6pEDB2e2yNj0RDJqoxacKrLmbV7vsepoiNtqghbNXfTK/
bA27ibBw8wGEymPsFoRHzcBGgTgfrbOPK+rFfHYmxVzFvvbj9sxZtlcrufEkeq4wOs39AnSVuyxn
84CwCGcwFsI7pAzjjs0Co8VBJYsmydHb4CGpMYNKGpZ3o2J5mxYDhMKlSNpvQbvUZWfiYl4oKVcI
AIr6+0gx+3NmLNKATQULVoXSEhOmlO50MOxGch1tcOUYyHRdp/pq62DuxmH4PaIqDEN0eKz91tbT
B5SBN/2Gq0dgm5dTF6BPIxNgRa+KyEZhHq+mKyfgH5GbCzUj53mwd0E3Xfca6z2OQLXu0XgWDakC
DGoCiZ7W3ggPW1s7w3gGlZEtY+2GfMAYqLQjIKSoHcZ8mdISapxbAN0IYiZ4wkIgAPY5YD4q0EmW
XjBRYnT1TY7hA+uReKgaDCfq9aYH3aFICLYuVBR86X4MbXoVLjfJKHbj6l5bAH25nfljvxRVOCOf
ujWYCe2BYC4lQfMHSR/68DAYChIQSCvj4QsSFEQNIQcyHPhTvyDhrZMCjerkFwwUxn3Vk+y0No8g
Ea2nrhMXMe+wo+C3kQpZ7Um17aFagCIDcQjZpnPeDy/o3l7Cxf1kyJ3kEz6rjCc8tAZzYG8e+QCn
JbFpmdfJfIs5sSyyecXjo7+fNaY5lDsYu7A9JWu0C2SbluMM+1ri9nxOHtM5Q4POnqoZpRIweRzb
Znjp3VQqLF3RVW8JE18V0JrcJukADOhezPaddzP89TjNci2A+jF2Qn+94gXoaQbiUqmt3nlqbsdR
wzprU+9rPF6HDY6tFg1iEWVvYw1FbZTxA9vwsmLBQnZLfDDCP8Mb6GsbxOts/TfKX7q1Wnfa+GeY
lFyvPVxxmmA+41pwFgPlJq+XvRX6Ckvtqm/xoqgwb1DMXqogR5207jAF0EVQRc+UI2F8eJmgij1k
LgUy2x6dUs8k2J67kcmim3HZiR4x9t1uICd58rSv4GOyr8J6vGVTeoUTmJ+QUIHgX7T6h4pgLcLx
qikRBiHztHHNbtzGPerkFSvEAgonLD1SJY8YKoensR6LKRu7U08B0aypPibdfNDVVl1ixpmHVe13
SYybECbkJhP7yNuxAF9U7CJBd5J4ki84PosVR3LcoUhs6FHVwQWpu8esNa9pDDQ1RY8IyzAQE5I8
UaJQfVZj3bixADPjM4mWMoRaAPCLQmaPZjekCmkZcESSrmmOqJG0wDkTH3r4UcK5Yhe5piuiINiR
CLWViegjENM6i2QuEOqrtPpakPSAieOhC3UMOMxFoPIPSR5IXyxI3bjoKv3afUGiUJd1lKw72QVH
K/1Qsr4pqdraEjo+DOOybyBYD4XbkntFP8bEioOMqvgIFxOkuz5gglRA3YMLEuAtltiVa8WeVLyb
h+k2wbm+6g5LKkRVCIkcisejS+xpm83jlti7larXLoSZEmJcfd2lJSxn32uPl0PIckGYK5vePweO
ocyar5u192UDMci64p2AhqDMm/M4iVRJ+PvAXiqtL9pNY0NucLy5NPiEIncpaK9yXfOTyfQrXYaX
ublf7PjOE/6UtdnPKhAfaHo+6hjjOKWXsfSj/rlE7tLKBfe2EVmJqZnJM4mHulrNnVb+2UfrYUqb
vdOYphKCAneeNkANMc9j0885HWOdZyz4pLY5wfD2troFZ/YjIABM+ha52JiwvuLhLcB9KPp4bgr7
BAnNR1Bjw8XdfaoC/krhcI9JdxTkyzq+rAsGVap9cW31GuLeb5ikFATTnSLg/nlV+q7GWyAFdrqw
cDjJ06h5oSMCYhuyIsL0IVA1A0eivgx6HGEJHX7OWCUHRue7SDoKjDQbc5y4lKoPvdZfQBv3ztUf
29Diz2vheBXeRxp7Qu+aL1Bymhym/kcncFV6Rmhx+p6s1d35uYL4Ma8YrDgXEEJwOHRBPmLGnR8t
r97nbcW8ARlwMJ3E4tX+olvMO6mXpJw/q0yKUgfN128XO9DzaUzrASUBytJOFmbi35BsmmPc/iNC
a5AVSmq4rWP7ytrgaaLn8pyMz5I0l2Cy4TYwlB0ThGh52ElV1C2GVwsOCePRLBI29Ci21qfFm2/I
R7Hl0MPHbma0yqeYNHtyJvWZZx0l4ElMgzxEoEQ05Dibrb7A3BNNZ9i89lcLIDoY+aDkanqoQUZk
GwuU26t3CuWAyCUozgeJ0/0IwxMEokF6caiEXPIuyx6rpcjGy9ldYQJdly7QdygIkpKQsBjiYc6z
BsV2HKzPSk6YZETycuLhTWcgWhoy/lRrc5mKVyfhI4Bn7TpCFYOL8qFd8jPpEUse77aexweUTC1O
8jav0zEta9iZ5jRR9y6cxK4jGMmudfJz7MHgOJ/+xTSuz1RifXs0QzathtKq7mqYWYrk5PGlNf0L
FyiM0+a5hmeFpANKxh54dVjaFC3dVNkCRQGudHiY6rcuwhmHcpmBDZI9LbDp5NKCKCv3TbPgssn5
pefnhUzqXaT1Feu3Z9C5rFe0xGTuFRyjJ7C5xgJ4x0GpeCohsy2RE/0h1fhiVtR7KYMkIw5Ejhns
Qx/B5biv0YQbGeGYpBRjXD+oXTTey5qxHGcGcqFk9+yrleUTQ/UGqiW6IdB9cmSXGzwOoJmgN0hw
bjeJ5juOIcshyB67NQO7oe8cROvknjR8XzH+stJlOUiuXhfrXyjYMsxUHpzN7m5eKqTVwAwQlJbH
JUvfYH+7SYDt7YhTRYrzGR3L943rlzowVxrzl2J1NABVYi02iV07dYEtahh15ZqLxzYdvlrJD2ES
/PADNgJ3Zjxv4CWcKzYW1x+2U6/TiAG9iz+HLIxKwtS8a4c6BWmZ3/Ma6wVEssJClI0qNcYtvRYA
ZYtqRRUlqvRp44D+si57rpmxmCTEIOLooaDzYXtH0TjIEVOsCAUIZQCwl6xzO4ajJh9TV24cWvik
a/s8WBzW+KjA5II9+W8nualtXXgrvtVVdNEK+sXAJmhmQJvDFPU58hoPjfPPiYlTVPAoKDH6GBE9
rsokxag43YKkaGf8YD38QOy0K9DJ0QJTx++ZwBClNig2fQdGTkB2fMIRL/Q9RLqP6IcuMs+fQh3e
uk0doRXXuYLbrmRJKQG6Y98MC8GxEfB6vYzH25UWbTjt+gz1kCT3aZZezEHyu5vT/woQvZY/Bzva
L/dnuPMPCOn/ADb9py/0fxE3BfD8z0HT/zeNbpBQT/0dg/0NaMUv/I6W8l9B6OFRFrE4JiDC4jt/
R0uzX2lMM5IxYKVwbznjnv+Blma/kpATmsURCzmCdMAZ/ne0lP0a85QkYPTGHGgu/Hf+F2gpWKln
mvE/oKWwzyYZ3iOOI6CvqA3/JHZoaunAAEA6WIVZ5dlau91385qD3zvmtmrXy3Vtdin9Hq2kcCB7
nGoYnqHJvQTXGsxNxo4WU+sD74GguSxGpv34GreAHxKcgQi6MRfp1OScj1PRYZ6LHrqTeYw6P6mr
W6AMD26SaWlp9DxR/URAlnAiGgohGNkt8DSGXnHa17XKp0WiM4nl/Zy09+sGjgb4ICkO1enK18tb
lTok2C8GXoezek2DDmOYpW+KyxR9/V3bhgD4UuBIE3bete0UGkhDD6v6FlRuAMsoBEA6fdewZMwR
nvyVRiEqOla7k7O3JnGA5Ex4k2Y4c+sqO8H1MsuzeNiw8YA/5BNwEQ3mW8f1XMdn2QUQ0zgf6m8g
joWpfFiSGfyfWwHi8R5B7SzP4I6WJz16INdfj932oIm/ZkzcrLR9xolVHcC5eAH2hIvlXhK29Ltg
hvsAw1BHISMw12FjijBgezmg86bkca2RtsT9YA6q7su2qt5Ddm7OhuWKdjw9nxZ96cg0lYEgSJ63
gDIGN+x0DDcGujBUjstW5cawsUyi7aqbhQVVFgI5jfkeGPjmLC8sm4yfDRbA4ZrTpb5CgXdIPBps
EjcKsjGrIfvx/5+i81iuG0mi6BdVBAoFu4V5np4UJW0QlNQEUPDefH2ft+jNTPQMSQBVmXnPvfky
G5WM2DJ4Ay+WUTX+q8utDenrv9WebgHIJdxnwYXZb/4SOKoxb+59tAY350V7Wv/NYTPDjXSdKEH8
tf1pDXucRmHfZzosxbDHar2gcNXBPKPW+bnxodAHowKOLUgaeZJDDRyh0N28cQNHctIdVXkQJ8Pz
T+CFIRP50NzFTBqqrgIzOzdsO8OAM4yBqz0R1TV1qQMP8Sgz/b4m/ms1uq+wBy4I3H1oyu8zE+80
7TTmVuDPFHYtUxCeAaPvOXVfPLP2D2pPLo1S6WlABYLpAqkwRt+PtpJmmG13Ibunsthziv8SE/VY
ohvHQ5Yz9ZQNMytuPuZjaTgWtXUQ/PZBP0JXKqt/NtS6HBaz0HRpQNSr5/+uQNjDeRrlh7/rz8wd
uNWTXMb+zWKxe+x7XIVarR29Y0/yBzTRebsvQHXTmb5yVJcup6QvzNnBCcTrGZjmnkaCVJel9Jlb
C4otbUUW5MCrb1VbsDl7GWK7aeA9+xBASEPA0Bx1mgwbb04PlQFwvO7w5N4m43TylqizmWJ1K3H+
HtvWsdXw5QzvmwNKaI4v0+R5R1noaJQlQnyu/uLnsPk/IvnB0cWJbYOxrlCHpe8EAiskIIOowiVZ
1qApGeiQ2B83RjIzjVuSK7c9nSRW1ZhGOmjxWkXDkjRHs1DrATIaeykjsqR9XZkYfDpG8aF5fJFT
5cWxN/IXp5+p1EZ2+Pm7kUIs8m84xWNaWKc1dUu4Xbs/Cm/VjG09Qi9mdSz2yQw1hV+MLE/Lgqy9
ocYwVnSnoMuVHbNf+yfBVF8ZyGKsVcXE1aqjeszccNX5wqMQZqT8CzDNEJsJWJ92+guLPFOSAQ3o
ge517jxs6BnyfuEmD53+7NGKCgLBzq2Z/VNOdmXzJrUb/oaw6sg2tWH+3FS/m2IC+eFoCJK7BpZ7
zqOsLOMwjUzrx3WJap+uyMn1D3ZPJdwKfEaeJ5jMF/or0WN5MYEs0ZOmbmlJ7GSepxNxbebtwC+5
nFFOnvR68NXMWyaGPJBU/oEPsnnkWvgsC1MFMw6hxKdOr9X6NSWeT7ftugG7wD67bL/I+4iC8fkr
cRkK5g14MMnCxG4vBeuZawCKkGiTaKfLOQxz3TFSvjPztGYRs0ST2Xp/NTx2bRgc0sCojO9b/Wx3
SwUpThuLu1IH5ZhdHFYyntxaM34GEU1cWrzBcj9l44ojEdYu3xq8udNC2tgizJH8evCPskMI60f5
UOlWkaY05w+yeuqdDjQKcjzcpHPsPXXBQGcdjWTwQlo8iNKSXs/5tPs+sMrSDJTR1ed5pNkiUZXe
JWUCNeaRCfUQL3UaTcp+bebu2+iyPgJSBk4vjdts1SWTPUa3q/jT2P4WpSVHqR6PsrVtZMaBF8mf
nglEuL9Z5cVQ9oXZ5xbW/fYkaq5N4m2fHLa+QjGcErE/pm5ivy3jzSv0dBn1xusKaEnK/xqPo7Z5
hxhTsH+TH4BUrQScFPmx3w6dUkfTFkU0GK4++MEox98qXbd439z07A9g/myme+Jz8I5ror5HiwTW
SchfWZEvkbJoE4b2Je/3WHZYEXy2O4TpthwpfI5Fl44QusqLKnA2JhQ7Y+75Z07ycFTMcJUqtyHB
BPvkEzZE5Tqrzu0Ot8TBQSnCCodE009NxjVrfy2sgwTJO0na3mNlcDJMns9Ei85sokcNGGGA3DQf
hqQxzO8KYJbnr1lT68sm5u5gy2wKk/w4VukQQbcvIS+r7L04r+TwYi6BL9Y9hgN+Tjs9hnYTyWr6
sNpEHGAjjo6b/cEtZEQJiXq4WeiMs7mrDlZrBVtarJfNsm+u735QZRVCf273kcTCE8ioI1pDCuRX
l8rM/lJ2yYbsZPpyB4YHtXdbPZfEEYvUo84997l3LlkilOTd15yZt6EWzTPbTW5jI1FGtR+TCMS/
Vni0N6MbF6xyUE3NIHCc4nyUV6KXl4gGkKtxTINi89qgtxLOJAu/w2yyE31bn1ZzmsJqpFGbdVRw
DkYbu+NOY9kcCLN4Ljq2qgKTA9xsLibPDWxcw/WtuGPqdYr6VZYxiRGsXp3M/Cxm98ClJCiVHFRh
1/thfHpOmZ/mZfFOvlPtQdHFyZ4bNzvNgE2X9EefyOmgqzKJl2T7RQ1zV+2AY1udf+7UQEOKhJAl
tT5hqm7CHPtxMNXfpHq+pSl70kG1Poxh6OPFSA1kt+dcjzv65crDMZaf+1J5sSoAxnz65oeNvScM
wFI7tmS23XZesM0c90uauyJebEKsFGTmbbEm40ZAESYqWaUPtamv/d224GCL6fqsBRauFuqN0g03
BL5QCEwYpZM/puzTOVnMKqNK4/+ZOR5oIsRDN8BxLbD3jpnYqG+SIyRV/mtCxpI1sZXbqtMfY218
jMYPo0rTy+qe/bHWB72UIihRL2s1tudV6jRYoczL2rEvkgEysGv73gxU8G3vMX+XIjl4NN7cvmyP
LOdj3brGUTj+Dz9d/ok1vVl6nVkswY7G1a/OmQMB3+41JIHoAa4cb380rZbFy+MAhF4d62o4VMeE
h/M0JMNTKu6weFcVxyHK06E8D1P/HwPUW9+0ENOGVaA7f1WjkZzcIXkzsyUJ/K2IGsM5bcZdmuzt
T0OAxcH+PeM8sUIb/gfnxk6xUQdjgs/HLj+x4mAK9ZOcUZ/VEMY4H/10Pbh+Mz9Ze+fx0hYPO8hW
zsDD2zlqFRPuUMhsQDBjnjr5EBhkHK0nz8q3g6GuLFrHgCTca7ZwcoCT5yGDfPNSGtbRK5B+qckU
qVFRAcMXFLrPQlNzPC6+QoTKbP5/3J6kISwNYt+Xp5pWIXdcVCr+K+S07lQOZB/r7LoZwGNDIRQr
JBRnidNcrMXWoW4vU7+k54VgNwiwPuxB0UJj5I+WrV48UCDHfCk6XObsZ2OcncqrD+NAgoNV99/a
btBvxrU4u17txyDF37askMNRRhDJipuTcvQVk3FPG4Z8Sfmy62okYIgk1NndfhozQ8gEKwHmtycx
ZNMx1/t7yk6ewF8QHPJNX8b7X8HP8gv4uHstrOaY4o0DsPkLVkzoubdFScXPy/73T0uPf4qO23CR
J9WtC/HQyfe9zu678btEnOessXCTNSY6cQY+5vqnCSdfAINRHzARve5jm5xMZt2taPgbWN4PswN1
rBPn4rKZPejamY5Nvm05gfSgnF24+eq5ECDuIxhletZ3TN/lNEf/eHSra7et29GrbqReFKc1G2/8
OZurh7sAqJO/krK+AOq82PG9s6tBtYfFejKr9FW51LMzYK0cli/w028vWY8FKVBh2TdOAL8kg6mh
Aq/vDC3Gd0bn1IMIJMwvB8bUjrApCjfFJQEoMosTQ7Iy3iZ5mRRF+KLZbwEwfdQtX1mffIjBKuJx
QcwQDzPBYVHdG8zfXRX77B7BRtK9DpQ+zEuJ/8uUdyKC+9Q4LlcwxrjA+KUqh59GtXs05zxl5Lf/
VhyLeBcYEtoYEg/m4m4RAZ2SosfJg2pjSdpctVO4tcbrREzd1aatTeGHD7XLDsKq3s9rqv/1GAsD
dzHnmKAQlORN/PTs7KnUiEmqt7iKCv7XGIXN6fjSq5EkSs+6FY3zmPru9FSqPkqkIcKWAyP03jkN
/YgdnFw4u035WfQiLlLZxq7NVHBePpJV1yyIwxZKSBPNW987wb7RFevZKK69Y1uxOa3/tgyHJzDB
oxzt4lq148Gc0/l5oMJ/6uZ3qJ8gRwx8X3ihYivXQ2Cp9e/keo/Cks8D00z7cZ/G9aJEwmNNG3kz
3ZwTNFlelTCwJjd/Vc9sPOs4UyaOs4SceWPP497u3/qSj8ervL+N21MVlB9iHzlvhukHZQwMjUnl
YGdeFjkuwpny3XuCP1NWL/HOi2anltjXJ5aRRE1uJEfPUl+CNkOZy8nO2pO2pAgSozr08Bx1BUCP
svI02cKN5LZwJdrlRRkNMWT1ZIVNmuiryS7p3aKzqhIcYha9q7CHy2rW7YXoY1CzCa2FXUVUtwpx
krrtzUlYh5UMHQMDJbAUF7+kctrz1GZVrPN3sVjqlI7qzWwY1ssqiVy1VjFC02XglDiJdbhkRgvJ
tN7ctSIf5EG7LT9OzX5ro/VvOS6icOldechx9Y4su7XGl+5Obo+bc2g9Gsc09wcOuuKhyzFc7zxz
pkfd2fiXZkl+SPV1MzMzzj1xcjKhIyXdMrZsxI/6/lCc3LNxTCFqjzU1vIf3g/K7KcIc3iRb2gej
7a9qdJ50g3XCKNzPAksybi8JQdVkwFU+xgDL1TJekFFrKq5DhnK+t+pmOd5NafMH0f+CFe/JsZ+o
xefOoTvQ/o1e5DzwBA6OSE8e/2CbbIJkdztaCcbRprJ+t04aS1GmlwkzW9ZZ4CNQ4cHOfReYdHh3
Yqso1yQqO4bJBorgvjaESK25PnlzWBppcl69Ay6Yk/CTh9QZvgcxPlgGlq8ZAD9Jm/FoudVjuc0P
dt6xWHx9rJb7qW/tE01QSy+lk59pziNm1coG3QHC7mJq15u4lo7/NZXTwz4wJu9Ix5pQYh1B2864
E6m0/6zODeofZ5n3X4HHrc3TFgW6YqxhMHSpLP9YtjKN/ILxn+3P10Gue0Dm88WT7L10a/jDbjBP
tPcf0/5Iv3gavEpE1p5zj8/ui5Ovl4HjCqekqA573z0tFMAhEgWkgYRIAMSI+kz0h87XK2M1frWE
y1xkyFF2LV9HDz7aL+s/BfhzlOX4Xdli+1a/aMXr1Lj6t7+Mh0wYL03t2SfIIeYRifdrTuvtMHHH
sSVhiWkSh6gG99j7vrwuGQC67/KcfOfLts+Lmn5jZTvV9fSBG92gUssvupFnt6oiNmZhqkarQOVA
HOWKL6TDKgrV0B2qfxWNFL1Jvo8/mRflSIJbbGh0BgKxtdEQWW15dMXrH29bfG4PJ7ZHm/ko7xKN
VgDOZUb1zMmbYY1xhPsghI2fwi6eeF/9qPKOjYOElYnJPA5C/9yG7Htz0AonUf6rkvxzMrrpYnv2
t7Dci2D8tmr5s/ChH8o96YNBQMWtvp9Ea+vBI/iJfbCm8VqV+47/5+q144odpXucM9xanVUvB88Z
smNV9C4SUHU1pjRnkle8olVYwYgaqVCumZu28xPexnBf6wMRNX0obdWREUh9oh0jdEdpvU5u+lR7
dHKEVM8B1P4Q6sxIgt5LqMcRYWFQw9YzvtDc0ohXhsFEEg4921QN850VyOg9DQdAb7GuYayptzzz
OhYTnNPmoe/Z2dne86sN1ls2K8Y4f/lbPCMc1z8VRZWTvSrGUVHbG6gvWfU2jX5MfV+cpy35QXqk
5CO1zqImFzb1dlQokMxwSNs9rgfIiXb4TKV+YavxHC2e1xwIjzgvGfNmLrrqOvsz5ScSscZzdkls
/ze08sHep79GN/ww5yS5CGRkZnudvH+eTvbPdeu3Wex/rElVEUIZn1h2mbIfnXMzVGIct04kgbIn
zq7BfjD877XMnRgD4c923piPiYVXvrPidOTd85ZQETEeTquILV6qm8uoVWiOOdcFu/FIWGGqAqA8
TjJMwGwDlqjxFfc0vHcHdAayMa4k7YANJhTqKvVjwprZquf88ys+wQGeC9glEFM+MZWwJTXCch1T
fj4lQaUsXUVGx9tcNO3fnZiKIDdHO2Sr1EIN8a9I9zb0O/Uqcd0FVktCQ0U1uaAdIlPbx6XeLsa6
d0c5GwJKiIzblC2oRqfreLXFe7arh9QtrmOLV8ur/H8bXvCZFYxHXCKUimTh5AWHgJsZy0vZ99i9
9FAFVWP99BgvPKLB3dh1tAZMdPCsIuBLRoODPXeXauqiYWQjERkaL1Wx/Fr77rfDjF786KbQF+ir
A9L5aUCR3PNnjFE5J1XyqBP9kVaMUcski9R9bWth/0wnJ8pc74/bbb/SVdMaFMlH4fyYR3Ty3Mjn
mDTKG3krL8OkOvhXg2mkXz/UAjWWcS7LzziNKfL4WhfzT9/+l2Q4O1MyJ6LKEPfJCehc9qGnJgnM
pYBB639NmTmFOybFtBoYTisL4oB4DkYX8qUdjX8d83psajKQdf7c6OModtb9Ga9ZnxzWpPkcLLuM
5qnAy+2k0SrliTUi6bklH72rFy6HmuiJqkfxGWtW+vDXeLdKpwIlKxVP58KM+b3kp8SE6x4GjQ98
zYbf2MrpH1yfzAjyUJZKXlg7u1+3JblwnXIyAJcEpLJgR5WRsfWfs1HLSw91YEgzx+DrvNhFcU7q
+/O1TZ/Db31kQLGjxlYlMLvLKqzsoVDi1awqrgqOk9BmeERI493Y/+K9rQ1kL9O1L0/gO5Xbb1tv
14pDxy6yo21xctXYKIEhkNUx0qvnUi6n1qT7pxJVk3UsGN00he0FjdM9DlmEsem/+/mzd99lI+N+
qWyECRpS5i5nW/ZXkztLKv+pKcw/jtjfF6OvolmOh5V/8ACl8YCBMZgfl4bjoUDY3+bmDepyC2ad
EkKXPpYZ2UjQmmPKwMOovksPcJJ5wi0fzQTWrStvucevuownr62MJ3f3fiWz78XpYphhMZAdebdW
mkxT3mrTjHYma0e1xcLhLy/UlkWwpP55858ca0J21850sBo8KBP4IudLeiKfk5IDdIW15wM2vCv0
MFfJ7jHIJFQF+W/xx+5cGNXHnhjuK4nUr72dpnFpjs8dQ3JC78TO/rYBqN7dH/0qcxmsu7Az6/TQ
N/LY29lDXbPQuPIQROZB/1pQ8jtoW5sKg6APfHgej8nY3nt3Vp8Jvkug1/tiX/4Yw2ScnCV7A6Cs
Qr+3n9w2jffGtG6kfzyvw+TEcH3xCPsVQ7frY/qLiT9Mb5MwQ0RrmIr1Dyj9dyOheUBOTlWyfHoA
516r/vPq+UCeDT9/B6a+T9ljqolSa3d9RmuSt30df7lD+1AsFfaMdP29e8ltdxcKFdE+mbo6MdPA
xpui2vUWDJs0txPuzSYcmxUKkkFNZS8QcjVshLaT+8j0fa397Bn7HYImNzqYG0NCwn0sBrqvnViR
aprINky+0OKa0rQhwDp+PBWVHQ1Zb8dZnkRoo5bHALwsyTIofQvu2pNc9Xd5VZ0Ww05RnT6sUnxt
SB5yqv4TCQTjpsi5JNEDieNoGMsSVIqaqi1/irPqujQuJteOdg+2Fi8/o2be1xm168/b3Ql0FQW1
XKOWC8Ei8VjvcDBtfq+NLPy6Hj5vQUm5cL1FXEbPs85L/maN+qWnmzulsZ1N1UtbLaBGpMng8B8R
mh3gOfw87ua8lhPocTNCkLRYi+Opa6n5RuaSUnzXU/PlG5t5cuY9zEqWKqFbdrd7+gAtlfWBJxfs
eSEv36oI+u1w+AbKMf+qTsxxDlJ/ZIFVFhruOjxJw0Xey3VEBooX+3KiYhuGJWaEDFPYAtkDQ/NT
tiwYCHf8wWdlF18+9bus+qOU/hqvDOWnOf+abfBRwpDuKoP+NBmtB4vKRnpB0Ju+csmzMf5ujXts
tZyioVe42Bv71pFSzJtvVwdbNw8Vf8Uz/MtptP0O4IrfhLtKRCK5jxMI6PAK45Q10jpZCPXT5B66
LsnJyPTOxEW8S9v7tNPuJvuWEbCpn9DPgnvuxutoG4+w0s6tX5cLZ34feTPMJ+Par9pZ7Jtj1Q+N
lT1VPNM4xxeJlJwCAVsU98SoJL44W3b6WG0ew3Qx3Ggv83OeMgKZDPvXInmDIWq4kAuWFRXlF9+O
G5kTV8oi1Qt8wT+r6Uze1fop48dqeP9z0+wv9bTzhTs3PxvmCKsmL/jvdKmYUikkAjDgv3Xem7HH
4o47lse0QOZvcBpDaJMIFEEUgk2TebSilJ7t0jrXtlFFlg/XU74iV3z6I8h0tjJyc9myg4jG2LuT
ThpkwqTZqRnWEppRhQlqEh0yZRK3dBmovjBjlGhWLOzdSUqFn2gdXqos+89/6bMnP53f65z+wij0
b74FNhC5+ZvI8wQ0yvGPK0YEW9C/8I4qWUL/mRsX12x8zh55gMPKMDRFPbCy3Kd7aEoU9sF5oQzB
jyAPnl38JHGEYaZPebap/UBR7T45vvkTLdGPR2ncVJm/Trae4mkyGC+ZO0mXG+aztt9us0pLmlas
uUSKqGff707eKn71PudEj2oVmrUBuTRkLwYT7Od8odgrZEWADp9SmGff+bL/HhNIksVTvx2zmm6O
Kyju0voL8tSO97VHNdohJZiIDGc8/9HKnzfdu7+77+Wn0p9vuWjBPBW4Xtaqnz5vxnDPvuhpRHN/
6QjlcIcYO1TJ+RvBOiHJu5MRLQ7dgTDQo+uc7VdZ+ks158ljVDHoi+M9DXfsfmyzNMq27UBqy7/a
oBTTFnvflaXbuJkbRnrkRUHK4eIpRMdFlyU3k7trn4vYzZkMwHhHZdNmV48qxreGJC56eucEywdt
0UrVtaWxu7LiVdN4up1z8MpfReEa57Ij9XYq2rc+Ecjb9ZKEBqsbC4wRp4yZWdANCcktJm5yLWXI
z1eVThf4zd8+nd7rjEqWSqeJeBaSGS8o6+4bb4NDlT3MIp6J8OLAKNn5qoEuCyKSIsO2q4vnNH3U
rmjg5Sg+9p6xY7ewNG3D4ZTprInhUxhyQLyP/4aqwRZBxki2UFiBKOYxcSdN1I2M3Z3EYG7k9SNK
ZXlOitY5kj/XRvYRCZNTRZPNUKr8beum/ejo4UgzaJ64Cu25io3eAY6z0utmv0xjtZzuCQL4mAaS
xcC2Qwq5/bhn+HpMfzIOZZruB2LRLmUv5HGVOI+Sqj2Jpf67rmKh3d1ItbJa6l6WMMcZNh1jq8Wl
MPwCEBTMhugoyAiLyWNG6gZwS/vXr3AEZtbsMBu6Wx0I5jYXojZAFoJBbsNhvGuP5MtZCfgesxPe
T49yw6GfSyEREkt+LkUyBi08wgF3KNFwGGoiUfw3OnK5sGL6ru/9SXbeybXZX9jyC8U02vJhLQhN
GAsK8mu2lldKYACC3HnNffXfnBTQuCmJudg3dt2GuhTwiXcOYaxISWM6Xz15tfsPoGc91MlnLjC5
iElcPJyhQMKjdeim89gP3mU0GRmreZ8R6PwWggZsdJDp02bih++qKd56qqI1o7yZ+CQ1ZvupKtCe
XeYNJE6F7V0gT1s32BkyDZXLmdNtf/w7dSjL7YGYh/WpXNbbXou/5AWZsauovDK4sQ2Bn65SPPII
uqtxJrJJoQ7wt9/nnUV9dk1ly5lM7FA8dAl8aaibcXlYEMqIBkGcLartT5qsn7M7zrHpV6esbae4
0bMIVpNdJia5HNj11YQHQ5IDNVDYDM0Ly3tW5nfN5b6Q/riWd2aEnDa+A5Ku5oZjaq0OvEeHeXOG
GHUoDVM1fGbcBpGXaFROIk5eqocm3ITVvtk7A+ACurJipMeOoOpcuMjhqJgqL8FYF+dnWqFylm0P
A7Drk7ZpatoaciYlwyFYpy8f5SbqAfB5O/sK0yN11VA60ebnI+F2bR13JjPtVz8Zhrem+1hbccv2
7GZNeo9beLK0fdq8yj5OYvpmZtWRFNcyDVYU2oU2D3pL/lW9RYyev3wUGYmAFsRHhywytzulC3mU
hKRuPJyCFiLLfprYjYiY48aXBWUyQ5rRNnkD6328dqKKt/mHLJMxpB0eY2/lFdcyt8/wERf3WO8G
5VhKNtqQs0BVjd7r4PSvSuZXXbhWOHG3xhZ0DZNAl3Pq0GXi1Ovef/AbBpQObFWWti/L2CJQSSY9
dApMWBr97CdYrzH0O2HuogoqVEjRWClpV2S9oquWkeGnNb6+OIWbiJgW91Ef50AVr1qTzGFYLOR0
xMFFLw/nXaexn/OYAf1gnM2XOV96JhgTAxQchJIDSDbdtZj2h7RXpC5PpXuxM7tF7ShfO9MmirDb
v3Kz3o5ZnZG8Vd2IprMfYQytul7CpTTeFpa53NBRz3CVI0S27sJRMY3p9f6wm8K6X3UzZkwGm4K6
OhmXeBiNC6nh17ShfICouMuUhGp6MgE6ob9yK8Fbcf+ELMlETdgFSGaW//Er90eyDG2AS5u6RTRX
Iy3f2hbPw+QWYNF4JbVs3TCZoEh4sF5iLr+htP4K0X9ZHX9ko1ZclUWPqqOaLwPoa7UyUvHSFjLQ
/o/8RawwjTlgcipfhqTOjz0vUcF9zyTfenDX78ZiiErJi6NxFCipTbcdel1Ywep0DDgyP2NOc5nt
tXlKyhzPg8fD182p3KrXbSZtkDSVctF/VmuQ3FH5ezvAhVKvhpwbc6Sc+YKj6Qd8fHIt9KPBVmyA
Sz1HpUwOpnYsTJDGTgBYLq+LMVO1DbMdAzn8tqs1QsGdWQjE9o9FMVhOHHA5pwh9TuOgaXNsdlbP
zeu0H2ZH/05w39uEG8RNcekDZyLHqsWPCwnmMk39Ja0Ojt/Wj3PiwHjSQhwzQTKHqfyQACP0KZmZ
16Jb+PYdddHGS5/zNJGgmRG1qXvEtX3tTAH2xg8ZJd6yR4gD3L5+MUBEoOoytU8POrfYmk6xiuu6
uE7cfrMFTJeMk+I9MMn2WDvOEYP/bIeFNSghiQkyLGykX/MiSeJhxp/V6mQ6cxrPDqM9a6mbqLLS
jxorqeNcbFI5jvOSww9NuCk2EmyEt8ubxtMzkaET9x7/Vp7btH7KfCRNKGpZRhLIUf1y2MNjwwCD
fv3dDAP7VrUejdpKLi3Fm+scLNKpnfGN0W39aUrmyFCWGGDYCVFMb8COB9NLKuAm55M3YAizYv/n
5+uzi9uTLaVoD4aRnVf32nLuPtCcETdeGot7gpIxqA+WB926vPUZXaKJUCctdq5UVfW55M6F3wKl
3LNs6EtU6JEMxZ7ohVXMEaoJOVXoa9LKb4OH2OJNDMfL+pSk+o9m5wajUetYNxvVuZZd4BQ4wcyW
kFvXP+cLg8/V576vMx9ylD4j7JkIRYPVYSK8NwuT1pSqaElOjzu56cGTXU8yI2/KFwK5KF+27uxu
7WnjezhJb+P4MNbLqB7nltYbbuMuarlfGFipwXZ4BUReeunK+ONQKIk6izAUNmHr518MSJdr1r+W
zJ1t8scP456R87q55LBZKhYEjFGmpHB+jvaPhn/1tswO3Mp7dtk0t3Ur77a0iBUUGjvlAxEMzyxb
ZmWXIxUoLX01OMMUt2l2GTI1hWLfPkpv6eOZGo0Ll4VMh/mOSuTuF/vheArZfFmYe5Mg0eHBRTiN
hhaddnSam7lZGC06cnsncnLT9RfpeG9lI+ajLcG9BV5SKZb5QCDfiZ2fztGVVhUD1xLEUyUPd5nV
xc3jgIvsO2U3+9/3AHf09N7e1Ug8kcEidR9R/r3Y3N84cu409pxfEz8Tj2TPipOaAfrs8s9Y3EtS
Zx3JAks0q5pdhluWizHLJqzXknxYyMdRT53j16St9fNL5bvf9/+i1Ho9FfP032riZk4bz7xk5vLD
36FD9hzXU12o415yYbQFKBPf990AG3leFcpG/QdKux/rdQWYcb+0pERgXk08c00qpW+VY+TcqSAv
8x+Zj4clCafkairYeqRHpw/Nfj8qB4uR1O1wP2/wemxGiMfyNjQb6eaVtQVFN/IWVEPJZEs95HjB
lIeQUZcRuU8aWWhoD0SUgT0lRFGsqxt0Hf1XSq6B2nDNQdtbh9nka8nb9KH0hvKwSOs9ySFc9zRV
4WCZV6brDUQoS+vJTzkQJpdTXw6PLLVCaUnchBv/Uqz6SqbkW9obcb07j9uIOEA45oSmPZ0z4NIT
7Ae/XGWyLMwyZESg/ZHC2YWiLP/l8liafXEescj+T92ZLceNZNn2V/oHkAY44BheIxADGEEyOA8v
MJEsYZ5nfP1dYGV1M2miaJn90vehsiyVksBAAO5+ztl7bWAzyGvncdzZ+X4AErlKnA6Doq4qW9XS
9sQBg3CL21vTL1koqnhfolVcR0E3rHrY3Mu5nAWicp1QbQ6T1om9VcmzWOL50TmArsLaEW7ILGp0
RLqt+/ZGjlO5gtgMFkpOfCc4A4qqjndN3z+gwYL6zgGchBtgZjV9W81ltqkpr4T0VV4lgvs0yusr
n08n+8ZV6CKvRaIyyrOdH8JXhVsqPZuAljVnja9viHcgvxWpxbYVF0ViBVDpwqtcJoI6HibcgjUA
xylw7zFBZrbw6gPl2lCLO+vaNKtzjrNIIWIMEoOerBGPMJ0BlMdvtYOtPxuQCRjAMZF5ja1ro8+e
2zYVOxnkTPKVq45v0EX2Oa8pXiaXd13gLI5SKlurITzL7otN4GQG26aPciTzIh0NWW0tDOzyosv6
EjuIEu4CPWItt4KtYxbwz7P0mk0s3ZRmv8EW65lzeRZapEeO8WMttAHRDu5mrLFM5mntrsZYBXKZ
tveg7RDJWIzqQIFuC6YmRYeIrJTiSjOw9Bv9vWDo/dChmbKc7hzCJWsNB2la7+ZDt8gDIIkQO3o0
esC7hi7EnnlFtqobdYDnx+xl0NnhzOqJOuNNTUtc0xZKWVXc+TlD6CgbEyQoM2wVyLccHpsNmwgn
AoOADDubzXXjFNN+CJAPjiqyYgrI41AyiWJ2p5zpOUAIQzo3uVJn67LyqOs0fqThDcEzgrBuo002
TVNaQnlT4MQWuFuS4TDo8lQq+cK7pNQQtzr6mZXWjBrwCk6GFoYdTlV1juixRby0SHwGOznVKI/X
gsCOtUnHAwwybU9kl9DsntukZi3VUXCh88U13UFRU4xTXFbCGwWhwYmvs1DlzY2adw+1fE3CkPZF
MCrbIv2R2MHSt6h2ZdIcI0J6zyJ1pI0VTOfaGLxoanIEJpBsqBReMrvk8VE6z2zGZMeECI+xk2br
IqFXMwN0XxeQHtxEoApPNJaCzBRPXY9a1kcSbxa6ZC15LkJiCBKcBqj3ENy280QSN2BIlpsiNitX
p+O/LVtxgLnQ6RhKFB8k6qBeDK2dbXF6XEClQrCe20DYACrZgjJ6npHBhMJJcaXWB3Ng9MUAvnX1
4o04l5yCr4xcScOQbi7cIZkC3oPIPbnR6F9Oul7uGQ3JurnntEQSeKDDWLQR17M963XTw28oFXa5
lFo92oQBksxOm29Ft/iNFqp7NsBnIwHjlSYW7AuCvlItXfwC9Q/m3ypq/h/pnJpXQ555dj8PbCW0
drsueZmVhTKthE9yvFJDQ3g0v7HFsNmypRx4wspLmqf3pm4+CiEuI7t6igAa3SSm064m3rFdkzAU
1R6CAQuWH1Em+fZWlCH8dljnW0zhtetMTD38ZhjPKRxCytYoMs8tX7XxImfVbgRd5Uo2bl9mXkWX
wS2CeJ8gEh+Hhqc6sfKNpE/ptrMT7qnP8q1DMURXPeeBLNsLBdy3q6kTWjS7ClaZr0e7Sh876hsr
WNPvpAHbN4IXHuBTanJ384EOMgb4FtfIuGuWFoczt9kW3LN0qU94qlKBsM8YFh03OuDRaiwCV7qC
VtKLmRrmRskjGishQzKMj4zQpNp6kGnOo4TOeWIY1IqVpBgdExfZAo2wan7za30hKTXMaB11p7Xp
pZEmFUNBtT6fh7MgnGZ2Urw+k7/JwgYr8vJ+2LW2Moe83M+MxDNFBAd9xLeUa12xHaYCadKLCDt9
B9SUboBs4rWMs25tlLSTdS2HF1ownkjQSXXWsYAXftBjhri9PzBnqnZ9RnEPKSyh7VU73jBMW+aa
vE1jn25kGf+0FfSIfSeTo5wr/2DwqA6RddnW1kMlrHJTmVW07YKlsmt4cOI4vvcDvFHmGN2wp/Ar
qPfbDthrOurZZsxDupmmtW5LWBpNVx30S40G03ox/gwZWIt66SkZxY1dwQKWkGslD6m009TNNYey
73KaNDz8Cr4AXyAo02JXRNHJUgdJPeM8N0p64TghjBUhmZZ095pZn8ZUbc4CC8dAoJavRoSpJPat
G1+p9kCl4o06qAQ3zE66GX2YKGnArg6jrdlOqnxT2b2HgU7BVLG9GGrGHQM3Q0s/yM6tN+Dy27oF
Kp0ygiHAb1XMhn/ONjYXTnfmG4gMU2jxeC0Q8qrq0YE9vqGIq1g0ii1tyfqsdMKzRKNURyaK2NhJ
aKt3EHYrOT7pdoqXiGSrVVigYm+nUdunUnHHPHfOcuVNVZCtApfQzqykz68H7MV2V3GcTyT+Aqc/
dUC+9/kE9BHFUcbQ9VadvRqDc6aHCixiE6f94MU+X7FwoHCPqOTwwjDtR+q4bxfjeRP3nBUXJnjQ
Mw/MnVHFqqgyzO8wwqudwgZcVQdNibcMVtmvmrbglJiHe8fPt2GS7WmJtMeU6exeTP4rMN01eimG
qvr4FlQ6wIV5QJqroxY3x0XdviCnVQsqagLns7DAcS9zsvNapoGbpkxtNBJnV3YF5Ucb4btbd0Ed
ncoS1a1Kl2rdVpCXAdHSPu6KUxVl50Zrowow8xgVg7UTxU0Wq0RMmcrBRCqGiYsz1IisYayd8EiN
xgk1qIB/lYa17tSCEGv+7nez7t9yNf9v/Mp/MT7//wSDtIwlrPNrX/M7DPJAAxi7Yf0Xd/O//+R/
cJDmH9iYcb6aKk08qZM09G+Dswb0UXccVRcSXCQ8SKzP/8FBGn9IzdJp5fHfLSGWgFVq53ccpP6H
yV+i2bTOpAEXVfwdg7N0/kolhbeGx9NUHd1QbcsSnAz+SoOsGAMIhbLxTvYwuWoPXNNjK3J7Fwag
7LU4fTVl/KI4Y+M6PJuhAdRjIgUdiA1WzXJAz66GV+jG4H7Hzk0T+uaKWpYRI/VP7rdnYLOLPces
9WDYM5whA+rEMN20VT6jTu1/yNR55jKqSzGgzOTZvMPTEnyMS7/7EIQV08HMMwwgLAtKAgmy2Pj1
CHFXqzzSFdZdjWBawadL/Tu9Zlkw7aamvdPqxTXVNNiNWnjrTV6ubaopl7gEPcBOlpvdlRJk61lB
2ZHmCepB/Tnx69QNGuNqspkxDFryY/lfaQKOzHGSAs4na6kiwbKhM5+ZjsNh5yLr+b2ZCad67EAo
x/is7PQhJ3J9l1mg59QmO/awh1ZDDUFnmNFxxDrNgri6juLiNnfeQlREa/Aih7mpKlctH3BvMv10
fuTzK81dyGWMKzu7hnGM9aHnbylJQ9xbdvqiTfqVPT8FTbwb+5BZAlKgOXqJrFpf2Xl2JBbo3gjh
pyhNtrWL+QmO2Es0ocNLqpvOSY+AgeGH1JEKo5ESaIQy1ivFszULZ9XV6XlftPzQvvFG11OuRIft
yaRTQzPLuKJmoT1RGfPKJAbPt5OfdLXOOiC/a7WtsewYuMlyzphZVbiRTF4MndAfSeu8CYubwOrP
R1bDhf9fwbiJLjNDOUAnXZgl8YtPJa1FA52V7AUrGfCXkl2lDPZWjdG4h0vYJdY+b660AjOpMEoE
oy1kcIwhm8picqgNUe8R0ITkQ9uGYOL32Yx2P5ckAFhp/DMN1fsy3oAhO5lTT+AHHKOewqqYi5cA
oyH2t4neXY4qy+HpQ6WBs9/MjC0QsF2PC61LKp41czyV1TOu5RHIWP48Cpv41PCcGoEpQva61D9a
/RjDpH3/70tr1m7wrEz1DX7DA4VMucEKPa7CVrwF/fV0zzGOKVGvvL4T9eRYX0Np5oFqz6Gs4i1p
YA6W4VunKQfGJ7Ec7glLY6cJzdsuB+9oYn9r6vQZS0y7yhsStxF8K9tJNBdoR9RNowYuJ+h6HbfD
mzTTeZsrxn1k+FR7k24u5VrRjS0qDRJDgty+sBp9n6R+tyLCm8Fgnbxxlr0yKqAeGfSTKnBgOZYn
9AbZug+KI5PHezFel6AC1nUS/1wgosnEEykVeaOYl47DAJEVc8Wk9TFTi1PioP3OxFOKHH9LCwio
zKLZEsbLOPkSaNPQ7PtgV9R8MxpcQl07+qmgyXGvjcB+Zqn3K3W0LgdFXEULyHAEiOY4kFdmC1ci
tpdmLUpnWtWCbzLQma07RtDA0OSHAMcPEobxPjrxlM+JTMyqzmocnodmKJ9jXEQ7Mx+mvVrph1ED
I240OM0LNM+kvzwSxLQTEVqe2UHtLyOCc6YtFmKbiQ49CzSRow3hJkhKgxFz/tz4fPEFJaGFKT/O
bxpuUFyBvlGzU2RMFzPjqBwhk21S0hMqc+wKTP2xyF70ObtO2P7pBz44on8zjBT9nIGbil3ESxtb
RarAsQewU5FXoO4WhWlIxxrL4AvGhUMWKmdhXd5k5vCkhLrrUOhrU3sXRP0Vjbs3UchbzdKu/AJW
FJJvrItrmRXICe3qhH2auRtQJJ2ezNRk3Rbpt2dk4gbadOMWWHjXnd7tSR+i05bP0zZlXBrF+RG6
gbKyyPRg9o4pPBZRcaZu/QQUDngyfIigDGu5b0clcPUgv6knFlQmbnYsPKuJtnLSrjBkPBE1s9H7
7lLr+fsYWmzsKP8pUdxTXVu0DXHn0eIAQd7Q2ZVK/KJjjDR02noW7wltCVY9sntc5Obnysi8uKHQ
NKHMKkFe7C2zvazm/jqqUhOGgcbg3hjXTuc/dhk/qV8k/MY53oVlzIKIkSjiV512oA1Y5fHaqtF5
xJNxY86yZUSSTpvEzE5jFR9npHKrUS7P/2K3VmJE9PQJc+h+/nlktIwcMrezMEcHac3yw42senrl
T6wICzUsv3ISbl4pm2CTWSy5UZziD0SxnEAbGzSokX4DYi07QsV4AYP+FjNOpd+BGRrtIr7mbktN
87gQzxIWvSEY7me01rpxhbNlXeLC3vlN/AwNCQBYantVC63hnXwo1eKi06999V+TpCLHiY+OQ4l+
Ml3YoXX3rLA8ahby5XJ+gPbubUo9iC9n5iYW5wY9qXsvoB4xKvQtdX6dshihAGVrCa9hvDeuQJK8
XnYgoc7Ex4AKTEPYB0AwXYPkJKybOEFGa8fXhskGhZab++O9UUe7UGKqYkr7xgTzvO+HU1gi1cSs
77YmG2TPN0C1Q8fKgPrnw6gB2ODbKwHrZE02R6hsGocyeohb0ktSySiqfCJF4Z6dIVzpon6k9fPC
xPw5ubXVPiUOQ73iTmEQT8AQallEFcgNT+hNhoQAajp/zEg4H+DxI4WNHhVaEtVFnfZULJ58O5pQ
RyTOfYEZZxXbMLNKAIhnGKEfWqJ33H4kqctWqaVp7R/wYcpN1d1J6rJ1YtO5kfguFhn3yhQaqXt6
MbpGzWqV1rAzUwSF8KR1T2V6iKVh1UdohtM9NcZRN5Fh0mArl7U4BPfA+4ZyhDlg3Ad8nfOZrLTB
DSbrVdV4uhIp8w0i7SNQCpXpIE06bTB/SqP7dxTt36otvgQd/aVw+PJ3/R/EIemaqXGM/n3l0PzX
TVn/aNPpY+Xw55/8s3LQzD8MhCGqakoQRO9M+D8rB037w8Hmb/BrBidraoD/VA78F8MUKn9I1Wy8
tfJ/0EiQkYRl8vdw1ncModt/C42kLRGm/wNG4hkxKHMEori/Fgw1NLx+MjrL02Fhy/zVF+S1CP8u
17SdUgPQLoszZ7jsAsf9cI/+RNl/RNcvqQW/uuCnCiXDDJeKRozerOpu1Ts7gSUHh3IERbx8+f01
tAXn9KuLfApsVQOSQHCLTV7SXQ/MCoy8dekXoh1ndjy++PQ6+4iWq77w3tAft+SYkZn3zdWXe/eL
q9ufkPzo/jXSMAkCUeNhV2QLZE2hV8ze3GSuVZ7QJCDQp1OCaYZ965hn+2+uvNzEX115KQ8/hAHo
jhI5eaU0nsJ6bhe7to48SUpwEEyHTu1PgBMOFuO7WqkgysWrby77xUNkL9nfHy6bGBVtCxIkvWnc
OJfdRXrZPoThOr8nlyL85iJ/rXD/+0G1P6VgYFwXLSJK3yOKyS2RTuPP3U31Jex8tyscN4TN8M3H
+eLpsZcM4w8fJ5oG1amGcfQG097NDPojgJm6jyI2iE6ppBDz590x6+km3EoEVVlWb7659FdfIE2E
j5c2Z4ViSxtaj4SkXa+eWiKKZB3sI45+y+ysbLijxqGy2aVM7ZtbuzyXv3pqlvvw4fPazqgUQMtb
L0HrXw6Oq6vjTuk5EfDKQA7d+bNYRYOx+4cfcnlvPlwPNiPS6CUvonwsb6J/KcFqoJNJN/+hPvcJ
L/v2ufzqbn5aa6j+YwJZ9cpzUNgX+m2mIaLnKLI8PjMrGrNfJsVbLdbv1G8XuK/u5qe1J1ZhB9M3
KN6fnlCHB6a1p27S7qrloWUxGuPkZaBz+M/upvVptdGGzAmIghQeB6yFfO4ORrS3Wp9Bbh+frMJ2
EV1hTBAQh2wXKvI3T422vA6/eGysT4uNog9VBXtdeETtrEqVRDnNIZBBEBP9jFl5VfSLOfE50jRm
/uDI2vKURYLwYjqc3z671hffsfV57UH10My4Bz3bOKjYsdQMXdOEcd6Jz5oZ6zf1EhyOBzJbD35W
gamSwdkcSqzpDQojWLlNqVFD5ySJ9QNnNbpinGMj4NvjNBAZFvSOV0XVdRy5dYBVqwsEqhBbi7aZ
EW2waeNAZwpZifSSYhwBBFQQKPPaMRs6OjG01GXTx5g40bgGD9YUbVp1uosDzRsxKW3pDmJ87qan
KA8vmxHqJ5NO5KjGadTk+ZRL147TaqvjikCp50JDjS0czmGPBpcyI4vCmyJsUMg00P60bL/k922n
mJwUmOvIRMSlg4yvLV8C+1lrvwlB+uIZtz4txl1IOpokyNbT/OplecZzm4RanQ3Gt+hhWweOyCA3
9O9WjC9W5IUQ+XHFAITqpEZV+p4f7ePq0XGCF1sByx91i/QHnvuGIuF6ss9tTMI1DxgL2j/cDaxP
S7JR22NkqpnvEYvItSQdUcb27/vBqiiuQ5ymDfykJRA1ppmFnvObF/uLXdX6tCzPdEazMVB8z6SR
laMhy0v07CRuhiDnHNhgxozt7Covrr+54Fd3+dO6jJG9b3RZ443wwB+fMTq5AwayX+5yXOByAsRR
pyepsQeZ4oC12fF+f+Uv9vb3d/vDhjBR0CZNacZnTHoOFZNMXKCHxlHY46ZDyb8vG/zvL/XVgdf6
tDwX6pDaBI8ICMbqKfTVM1veLgkQXdDc2WbOqh2tyNMEkZh+t6kv9+8XC6X5aYUe56bOiYPSvN5v
DwqMYYAaNiyzDKEBeSqHiNXQn6zLpQiX/CjJZH23SAv7q4t/WqUNIrhxv3CYGfvDEo/op+XWZnNA
h56ttCV+XS9oKacsUUnSHvMQdEjqXGagvav6Ip/Hw5wOGDn8p1IvjrpYN0C+dCSgWDuwMaDHBGm1
TYApNtuiOEzwITXQfFuFb0/bKi32jo6UabTBHLYFFIRFhIlEkFV2H/LN4v+oRsYEGA4ckS++0RW4
kfkwlC8GwG2OP+EOTS2D4tzek7AyWvuZyNhxq46bYs+qqEQ7k6MKmNaJXIDkEWnnkB1841Ea1524
dcaH0vjZGvdZfqOhzdV3vfWzb/dW4/WNp8ot8r4s2UNy0sblh27CbT3isd4r/T4E3S89Ge6VckvD
bgU5E9Q6Eo1SHOF+csTu4xGsA+pfXV+4M7exqI86KQedP1/QvAHIuAw19L05VZuAFHE96rdJ53jo
+XBNXIxT4s2xfmPW7a6bPFWdL+Af6OZdX+Sklk77NGAP5XVnJHiIU7kNHTol9vim0Uex7OnGSQGr
Nrr9UwH+MDX2HQmsWlF7OARvHR3TtJ69tk54sEj71lAD02CBgWmiEKXhlTHfDQn5dBTUO83roNhb
lMAMQ1DvxvmPWUVyYUfhVWTTFp9B5cTGXZbGuxlTVBRzM5SGjlRsq0c1TG4BrBMNu5Lpv0LaTkZT
MEmgOfozCvZ1t00dYFsTeiV9OA+X0AVAkmohlxESsuXB3FcB5QrIiXHO0WbYOKGFFyjlJhPzaarU
tU0rpi8HWh3TTpqgO9ODXdpXGmKZvB1prdD+rKJNySgL/ayCGJ3c9BvCjS5JKCCIw+B4opJeU9DK
2vkjAd3Q+qiWbtvkQU8mpIAap13r3cMZXyfZ8FrCrwtydevMJdLljoTC5txM1c0Ux8RYWjitI5uA
iPGmK89RWsMA4aUpEnINrMw876e9UKOzISBZbDTOu8m8GQKLoEJowyjQE1XsQ7LMJymPyDfM6VQl
ClEU8qpXh6NASInC0BvUDjkp+tNM2yt+4ZF3vcaHCPvllE2kwpLbYbfVIe6STSielNLn/R2vwgBx
Ie46H9ICPSyEtU6zDbAZzQ3DMvWRlRX7mLXG6q6Z0Xd79FcLzaeDmDY5gMjA5XnV5M0Yhu0KQTvW
1Ci00aZSSP3MQB62PkcqE6Dcd3Wh8cVZZBmufjwbWMh8DQYavWfjb0AHch60vOBZvy1i9ULvJM9z
ujbg3HblRSMRPWaA/X034MCnmjcVclPbsoGFVm5Jo1gtkZ+S52LlzEsy0m39PXBJaD8jpt/ZTeFk
JBZikfy2yZ9UlePHW0S608IJQVTKHgn6y1Z2PjbJniPa2DWbDrDW4FyBYirza2x7BItVa+s2G+b1
7/c08UVPxfx0PJqx7ZKnFSSejvJT5Ac/PUvFba4+scOsJPWUvWiTmJ70wbgep1NDiI/DmVWl1a4S
1jh6ar4eh5gQenS+CKAdoR85Sl1klbm5CpPgm83X+eoH/XyW0oxwNmRSe2RYI5hlHIDri4CJHSk6
rXGtOhf1nBBAQOqQuELsdWTk6SV5exTIVrPBIp8Jbm55isR5T2AVD5k4oI49q0puc4iIhtzPzljV
6aPe8ri9YIZeV6m/Y0KGjNii9Fp0jiQAJznWPmQivOJNT1SYpBtdBQyrNw0SFmbkmIEM9Gy3WbCJ
mIZlOqln+mua/VxKAAmxBZD4Bl0ghEvomOTftQborhp9CutU2f5QhmcNItEgjqVEdaRMV60+0Wtm
PFVfJa1HcCCeYwNDkonSXyND0MbDztz4WDyMoLsKYW8x/rsRZptqcNZT3GwhoOFUlqvRR8meIWdp
n/KWjCDr1mD3NsYXi0W3g0z8+8dKLm/ur84tnw6gCiMmPSE83YuPdqztCG9UUTCbp6mFWpFgS0k8
2d505EwMYDDGpyq8krh7l7yQCYQIRK112ja3RhdgCD3EgdtAEaxRuFJkncFeu5HV6I5VuA7q+lz3
EeQlzJUQ5k8OHLikvnSS/Bgj+GbpW8SVXkb8h7B7N4SLogOMbOjjDS2qqAT/VD/vDZJsYhNxZpqd
JY61T0Tlxhn7Kg3wuQJ5EcGfAjaLK38lOI78/j69H8h/dZ+WFfHD8dXwa620GQNiqn7yG6YWlXnO
5n1QcdMbQQuGh/SsyLkSnfFWKtEtEcShhYqILy4J0gu9Bn1nVlda7Rk85pCoLmcTISjBh01oPIis
8SCzEx8sXAWMrOkka2YHFNF9QE3yZDb1ccC6ZyvFXgfNraY/OidfOwu+KUjccVJ2Nrl6IU/jlCuX
SlpdloPpBWD6wgoWfNftwX4sIuSFBk8u28ZsEU6iaJ+ich+1/i7L8MPw/+RuMEM2UYh0bnxfob03
l4q5uPFj7Hi1hKa1Mq1oM6vJDiKIOzIc85mw/P42a18tHp+6OUUAzwRsbngWVRgQHCStZXPV0ZrD
VHWY2stR4ZdTBPeBdKvGuUOWiYeK6RP9l2pycCp91zDTv6iUzE9FxDz1PkpNTfHs2AFbXusHFfzn
BIg9asCxAgF+wYt7TK3hluO3p883rRck9kHiKeULgbUKGHBRP0N3IyRJVolLihQrXPaSdbNHq/qM
mRpGe06fdns9FyDEdPBOwtkPEu31xTe39IvPIT9VJsDppNUOqekBLjj4U/iok4Jemm6L2xreVGwe
8ja4F6p+KMaDqUOhbuH5/sOLf6pM0ARpkV33jB5ock4LayC3D0Xp/MiM7hBWApdvf9Cxli9foBOn
h5ovVDHkd9f/or5+X/Y+vLZprpmKqAPLizPrsi79g14xNeySkx/Tty7CzXvXapCnuYjvf/+Zvzir
yOXR/nDJOkGGq42T9DQK2pwBiG2flop+aWKkHEqGUF2l8p9+u5+OBWqkgkpCLOahM78zWZWln25L
+SZC5yDt24y4v4KUNyOsT4qcDlY4HyQV0O8/6hc1vfy01fcV0lk9FdIziWkdMhNbxsVkkhnEx2wS
f4c58buT5/JX/mL9lZ/2KdGjqZ9bKsRqutQIqCWJ/E7lMy53Fsv4rv7ZwB8al0B3o9HdPDLZATiU
xvp3j9IXTcj32JEP32uOGKjV9dn2EvbJTBhuPOnYmdANcD9J1HLbFv3BgoHm0JHwY/3+Hi/zyF9+
8k9LInZ/rR6MyfYaFOGJ9bi8u5V/34gF2zgfNG69maPbLZNTBYDvm6t+9dV+Wv2cSEMZyVTSG7sO
IUUE9+vexue9wm2ClRc+IsKumMOm48ZdcJajLBuDx8Fvnzs9PgV0oqGkuoH/3cDmi7fqvTL4cPeB
TESdBCnplan44WMPhdZ1iFTiqJBxF5l6QPd00Hz53ef/YuEwPi1clZ4xGe1LpOsiflnccKgDznDI
LuuVrZM+CHKhKB4iyuBv7vgX37OxnNA+fEKgWFgwbZ5wyZsTGSpU+9LVh0fyld1QNKdhok1cPlbW
TlWCf7ZWGZ/Wqizs5AgIWuGs3h+CmXReJkAdb/CyLGKaOKgM4MC1/NO7+mm16rDcpPAxFC+g6bcs
GAXv6Tjr7NvTQdQqljed95d4FOn/+5p/S7jwvxFF/x9ULZDB5OjEJf1Gt3AbZUX9X5d1RJLTj/Sj
cOG///Cf0gVh/UGOvaZZNv4127TEf4uehfGHKlAKY0zEcvaubP5T9KzYCBQ0ML5SCEuVqmXzMP+p
elacPxhGqaaj20iV32Of/o7sWRN/XfnJj0MJYQhDmvxdNlpqfsCP78do+YQWlVV6CMCsnDmQzPFl
QJO0IuU6Jx8BjEf/YNllsGorFYlMFo2rYsw8TK7xbFSnOf7BkGZdTnF0OYQKM7Sh/NccEBaTV4iF
eamh13RneiqPY+eQeB1nB2XhsoW+OPmpdSytIeCsFN5UBR3BjPBcYntbSoDheu5L83Ly45chfGRa
hK2+LLeqpETpLCwO2C8HYOwBabNFfmZ2Xk00o1cWhP9FPpjC3okxmRI5SFyDfkeRU0EI2xEB7E1a
QYE1g9gYUBE3QQ1cR61tEswxL/bjfN4o2k0LUz9S0/Ra6Sj2OxIKGHpVi6DPX1XhoGyHTsVU2UX1
HkjoCelYTalUofGKo3vCZX5S2ti71iG2dkl9wuicn5UJPsaEO7OSVYoksX8o0+SHwp30+qkmfAJt
YRZuOwMLqGlM0DVa7Yc9KdUm37UJfTU896rwr+RkXAaEwp6roGC33K712Pedq/XhsSLywbPTBY2D
ktcXUXIwdHPfqMyayH4O3MrRQrqXKqnuCX290gbG3mGx6YakOqebfccSjalaoyBX5QOYITjNUL+s
Jecj7p8+vDenfx8xPmpZrF89gLxvCGhUnOhSMz5tiYVGhm9vl+VBwQ+87Tjb7sueVnY017TF0wUG
MxcbRcVsiT1x5PhV3SstI3Y9cu7w0A97QaA3NkHGdjWVagOhlGFxEKCMDl6x6dzm3aCvJ6zHbgEg
mY4PK76tXvVkPUSlSTxobCebZokJKrMMySsU/rmowweFoaLpznGv3U5aO3kiC3cpCaw0wIC4KerN
lJJlm2IdChr1SlXMOyalcN/GogR8WJauM2diF8fIE/Uu3nSprT+GuSVIMCGAywyJSxMFJOyZ7JjM
rJDdzyYd3TYGEDyCRODZnPdTCGQIR9ngWsqz5EFtRMzzFzsxgswUmZzokitwx6BW23yftvG5AmPd
A7emr01ff+jIiD5UPjFcLSnQgBx8pqDEfjkSeWBq7hEYQrsOCnXvgM/VJk056Wq7fhdeo9+H0AaT
bpqx+NqaCmyvDTtyUOB/KoYK/GvCka6O0StwQSYBpplfBgRBEJph0OcQ/aJRREOkaAmCfXmPtv56
Jh76ana6ncYyss/ivDwkEkrkJBkTkFTVr2eDROQA5yGeLUKZrJA+RDL0s1cUP+fGFzTFjeFS6ek5
amaztbRqOulpX3udQZu/Gf811qFznjbVIY3T+RDkOugE8hi2sV+qx3D5B6aufxViToD09+dl1zRH
q58g15vRTfzultDhkTq5NcpVEaKRZPQFYXYExB7MU4QfSz7jXDzX6o7ugTnfqDVPT0J+6dlcK3vb
od9mGlnhjcp7Y1QY+z6Nh3XQwa9HOvmSwEQeuyF9FAMU2FmJqF80BeTbSJ5YfKyzoHAbc3liGUPD
Z8zQV25ruhjTJO5bB5R/X+FeTmkv8afPCP+8SxnnH2MHyitkMrGYObZoGuNbvYRkQ1we+agV7YYu
uwDsKhnZTOVCpyyu1FrxyXuD+xYQVdNrOPDLwpk2ugOeKBjNcGNAB9pCGVkPlhPvjcb2tzlYXkXp
9csB69kcC8E0wr8jmxPrc2AsdTkjkkBo/daeWYqolTM3xPzpJYD7UYRW3pyY4zEwQKQCZ8OU4VT5
TdYzy4pznxynFAY0OUYjPFFaXhqA7PtogCwgKxv2JkHQhBZwXJ1U5Uyz7WdL11pYyuiap4YIPHOk
m4yvAweivsTXWf0S5GUcnTJbSLLyiJwN1WnAi29PERpcH2QGP/xeau2MNsqxj4M0zuqKmjmZRXsE
pcYeYVpAE+bY33a1JYASgsmtGT1e80zp21SpiAdqAnUXBDjBIU/fAH14RvnoM2nDq5ORQUCvEa2w
YUK2wD1zSJd/OOGMoV+YTDpwySW1fVlhlT8w+LzLrbw/Sl+b1xiRN20WFow88/igVq5ixhg4mhqO
rb3Vrbz2uN2vVdJAsytVa98n5US7jwUmVYgRzzvM77JjNJvEjEMivYEj00VrcGJA5w2W0V5Kxikz
OQplEye7MAMBqyVHI4+nXRuOP2nGXxjkHLsa4RZ10Wpu/f+4O68mua21O/8Vle9bhRyqbF8gA50m
ckjeoIZDEjnn/vV+QElHpI6kY/niK9vFUmlmOqE39n7jetdqqXZACrVcVeZS0SjDowE/p1k7m26J
nqIzScnswToUlQWsO4eRW5OZhgGvmMkxNqfX1pzPUHDc3HVhFQzhsFwk9QH1LcPqlBeEPMpznJZo
IE3JJ8htdXqf9Qly04n4QH7dGLa5yA/GVDN8DhOILicc5GFAt4hcBp7wAlKqpzZ/6ZDU2FkO1Xv9
Bn2StiHsPdwYDqEj8Yi52Y5Gpntag+60PlQfESsewkzo7kdzkdH4oCuJc+5vw0upKHeVnt+cmziU
7kxDtktTuFCoOaeDsp2FOUVf/kAcwpDSk5kVQlRXWw3dFPhrBhRu4HpyFMTkj8TkV3qgsNMby3tB
etcVqq+JcMIf0kqydyqQVYKtPU/MGoQe09DdzklzS3ERN2llZ6CBLs6MlW+bOvhyyigz9LrnmaGH
iQNoqAq9yfjWH9Nd+FfoZ2BEqKXMKtqNRLGPhZTAFZvosNsUoovFjqEo+jCCm4AyougcpJURPSnw
BVlzGDzGPt10lHd9E3TIF3Mb7WLSYqdv5NlSbuJnlG51xNh0qP2G2+S1CHO7EAIweN1vCOHKECJJ
w/uWwdKiWUM4qVrY1mAWYWPCgIWqjpwU58OiPywZeKMpZSJ0y1NmfPL4OpVekbOxW1W3W0ZvPcQx
/EWBxWDkHsMCRm+jKyvoyjMw7EkNj32jz+xPJpqnppds7t0HAhhq3oSzXMfiKLP0gkO8RfQrGafW
CSUPVcUQvwg/hDJ8MMpJi0ZNfkolFUELvYrm3tAZM+/fa8ZCwg5WiMmODTOeo3vNzEG90EO5wXrR
LNvCONfqZBi6EKHwZ1jtb06taQ1MQTBf5U15hhPUsPI6Rb8R3cW5RrJSji/1gNRNDVmOhnKA1DUQ
Ex0gCYon5Dky6RaZc6IAsKcTluftdLzlsLb2InEePIOIy5eDRrOTuuqQMNyxCmN2nBRUmMypgpQo
T+IokQHgTOl0OMbTOvnCaki2KmaMQYtb7K8d08mdyDTHqDcHCM67+cQIJtCBCSarhf6Q1CNcKcrQ
YtbtCtqAKoG0EOH28mXBGoARjJXzoBO9qLtJ0mbYJLXMfGjEnK6udGd2EhQR4yBhspTHFiIFkMzQ
4Ii4upS4BxovxPauXbWd2w0CDoj5hKm2BfkLcoP35SS6mag9Clt3VodKsFFocaAbQktP6ScmGbSg
NrjnmrBMfttn0ObGoj2gQtCZyRYpkOCqKG5Z7VzOkBVoJ21X9Coq7XiLp/M6T8YVwldWQLwTGNY+
3JSzlmOzZDiybvI0kRcyfbJIIlx6uqmEBX2ENiXSg/T1kcbCzRq0mOMjAu4oksyCNeVzXcPHXE0o
ksRifaJrNWodpBzp/SF7RdtugZ1M/ywuEqLzOYUv9FRVgebpMLxnoCYUqgJ1IAMPmjMYkSQ7RVVn
ybAg2gmzSrSHJRAw1d6Lr9coMeY1kjYTvp2DjB24mXAPZYh6Ij2RNFLYdy26I7fhZNYVEpFV+5De
tqga3EpG14zBQ6JmSDfImuAbPikrYAWGUWt5plLfIvw0M4hoxGl9kusD+mn5sy5tJD0QZaJLnnhk
ZRcFhhBciKm3HkquNU0jiDWRG8mPJQRqZXIK87qL1hHJ8a58hr0aXQb3AOFKv6ZQft7E3aVuUcMo
lM1QoObq4sggPkF3niDmmSu9Sz0OxOEiZUgHm5E8oDucdjKTZ16XZCx6M9CbnVmFpisgmMlHiCTS
zxWMXd6BsQ6vqw5vlZqc2G9ZJ2JFBy2se+ldLMEjSIVo7mOITNvqFS0xV4UHV6onaGynrnYXVf9Y
JIldUYO1teXwhnZGiErMV6CZA+Df2xd49o/m5CgJEzVdWqvEsDMEvDdnKXjA0E0ssDLZf59F7XMO
31UxyeKhx6BQgGaNSQYlCn9Iom6C2pe92lFtyvPH3NgZjSAsYdZKbZmP6qePxUwbduswZUPyiEyt
nCDlCWsErBp7EECPf4OCyqm2Cs5GW0bqFTpdEn3So6TFnXy73v+yqtEPEzH/D43SMwat6zLF178f
ifnpEXkZ2Pnq7ytL/3rt7+P0psRsiyjpisJNp8j42zg9g/aGShlZhxjNUGSKrL+N08s/G4bJhDsV
KfXfxulpmgkEX4pGHq5SKP0neuHKXnP8vaNAN1FVIE6BbINJf5r68h/qrogRlk1SZ7dnyH+upvRF
2aSoT1HT6cW3/CC8LPrtLVflowgnFe92pFAFTDfeXoay4cnbo5SnfgP3BvKmyKYS2OcD0LHDObul
D/Ft9pKRsfR68dG4fgc7E2Nlwg7YTuEPivOAIf7VnRvEkoYmAUe2PW59cW8u9TuBotBO2WFaerd9
NBr1WFPd2JjOtCqmdSGXASZqDC8TgwJm03yZC8YT8balpY7mE2TLjxXlmEw7MIbLtB5EYDCmzB8O
hvRC0+A6jfJplfSQA/sEic0ThAjXuAKBCl11N5XBZMB2ulYfKjAWdUO3uS3f6gEW8lTaKdyL5suG
ahBYMG8bL53ZE41r/VOxxh5CfWDEMr1DrhYQwH52u/5h1MXHpgaylK7FB/jo3TZf7zm84Ya2h0VN
Dyox7Q4QzqOi89JeVBkIpZWzzAAfsGDPYC8W+H1bfN/e4hlUqkOFND4ckMDOsZYLvKJNdvtU5Eow
KO39lCzo0nWdD1DMU5Q4MFved+gHmOiV5bEbel/Kp3eHmxSZW/xVWpqHUmQJ2zV+rMi2tT0fIhp2
VkBtYNQmiBcbwSuU/KOC4xOQxAJOCXsHlPaM0TaIbKEIcC/pI06mq2gCd+/mkmEH0dCRg9L5FPgR
l0MbjdIIqoJHDEW/5PJMvAHlb5zRzme+dYeX35BQFK9dBwBkRmgDBF9LKXO6fdKgtbTmtIKSXR/u
KIec4BlPrbLnDsNE8A4+25dFjl3SzStANgoL4CrSgxhMKmQNi/CmNsT3xqp0liiJKJgO/YM4aU+C
OV0O6hPyWefmNjhMuwJJvMuS7EMtMkw4DPWXpOMbmoaXm3DLxUb15Vb1sKYot9eetBhQwAhOAEhv
U0Lr1SKivYz+Miqbt+bbi5nLKKsrUXGAqmpK7lhckvrcLxFRtFQZNUOoicrm9pgo4LcQ54ISjyTZ
7SDklxA/2muZ+GE6evHB7crFAT3pEQAG4gyHfNm9K2BkVPXmXSmM9/FtOm9S/UDxNLOXpnpX6pYp
rveQaVEOOtwe07nyRwO6n0ZG/hYGgnKjVqW3j7R8ZkSSQBOmSh5VCF7MRl9aUhwHAtg9NSUzlygT
xHBTwPzXw4U0XwqRHdRLFI6K+9mMSdQVW5fTgJGaaOr6L7NRBIVBQOilm3QSM26eHhv3GdJE7X4z
5t5FJxQi03mXBh0Br3b+Mxozp3SkyAQj5lUGgmBz8j8c8tHf1T5XdfsqiYMP5WEg5GUgMEibDfkH
ajYfl6l1DUBJVG3uxW0lDFzIwJqpsuquP3WL8tbOcjRkiUfJN2zH6tuFJk1tb4seKqrxtUiVSC/R
3y2nU9Um75VFPClm+mkT1CdRRlZ3Vj7N2fZMwos0GvRXQhGYcvswFOuj0B0CqKKCzWCLHZT002Ex
ItRQLEFaPzaL8XUGoIKWZiRIEvXe8zTenvJGCwt1+whrp99vVbS2EtXTg7OJqU895j/EIOKPnYRf
Lb6qImQl4eN08Q8Wn2HLTE2WFS42A9kuGg7XuGvf5yKVsz2D5hsTLYFKghL2FteneEnhnd1RRrMD
itX7zmn+SV3526f90f/A9Kmi6aKD89wbL9/3NSrG0Lqu74VnId8aewVcpamCLSfxgZBYpRWAGo1U
wpVJ3h5f87b6WInJsd3iqOnl+yqe7mAvtce6cv956POXM7w/xDV/+az/G3tmAspRe5/zrwOb82v5
ur3+dJxgix2K1+z1J7/PXj+/fh/j6L+9ze8xDsGKKhGPmKpOh+L3GEf92dAUavJMhdAH28dafo9x
uJOqRPuMwg3IY+7875RBsibwjrohmaphGso/iXF+7JnvhEEa4RUR3bfh33+LuTez6CHpEPpnLSbl
6YRjpWhOizRzA7UhL/aKCsneZvsPg0Piv4VW+webpqhx0hT6gNIfmuiaKUodxcrxGQ6LJV3snrqG
sfUeeEAvMwv3UDK6LoiVixIbxgJ+uBp+AQZNIb+esSvNsMC4KKu2Yu7aaChsKEOkrJonpdXH/Lah
99MGtTQ/5BBLIM3qwPAOqRZUZ7vim0Yq03wSoZvfqtrWEvW+Kounpv1E0ORpXXVSmps7VNpTvs3n
WexOBx0pCiSiirUJtVpzBLOy0wRPm2sfFqbc9OxBVcwngRK0JXcCyafJCD5V8FRpfWGAH+7GgIKC
9k1KQiM1FDknSme98ZTAJ5r07YcsGY/9AN8mT0T304EGEfLuF22+q4T0JcXHbah2oUvkaP36MGsT
EHFACHbeG5el1J9aVbTR5vT3D4QeIZwXAGMDNGt7LXYxZ3zYlqbouDWhwpD3AfhFlZ/g47AP8B7v
jf0VeYUc8MooaYq7ZjD40hdBMOStaheKRgll7ZWmzFIH9SH/LNQ6jVVdoP85XPGeoJiW9r0ZxxSX
i4+IYENJw8jakCJXtL4T4N+UbrOrr+LzTswDEE5vxQq4Zw/TpKJd1MpAohshFAQhoHWioeZgoEVr
B/v1zxAqhC3gllqhh2AcXA18dRlfYHnaBVxLyjnfneo/s7zij8not4MhCTrD+iqBlgav1o+mtxtQ
jlhF1KCWBfZLwxFW9Ziqg2d2G0N/6r2yFF+1laLKgqBV9jRryTGFy0/payRM9UtGmACDilMXTI1B
WJV1h6hRtpdbNrxPWI9yZJ3hK08PagC42aEKhx7Gl1SkGpIpgV5J97kJ0avUguRHigzQCZWs8pLq
4TQsp1ur8uOnaiBkTtlguQbT3RJtasrKTUBD0DICE9rt2utQYlrrWLg3DhNAQjBf83XoII+kfLyK
04MwzUBwZRV+CHlvrTl91t2VKXWOEghNyk5My4/6Tg9K+7uj1wTHKxqiZRMsc2VXE4WSnTJk2toP
pdpHyMZcdAn6l15FUzPfZe3vKkk/5eV6TeT12nbdo5lQ0C8p34nZ3W2+phnQVVN6nvvEg6TS3uLq
TucIr6lyKaTe05X1TBsUCgNHq6q7hLibLAwBrwJ9othtqaXKdDCNeoo4DchKxNH/yXYQZRMbDYZW
hrPtx+0wF31f1Ys2PPeC+dRq5lMulK6euOPWImLdv7+J5edmxpSJ6zVbVRe65vO4gKbvm4d49ht4
WWJ1veawMvZQyMCa7ApN4rUQHEuQl7dIpNMfvdNihAO3ycl2TMGN2SGZ5UdyHY32x4O4HvuuC9VV
ReR2PlcQXG8kQqNOD62DM7ymVo31ptdtpzKk75zwXN+OcfqxMK6t1vhx2UeM/Ttyn38i7VmpUA9N
sK7T+71HipDhux764naSuT6mq7LK1QYIbsfRIz3x5QTjSmF9EyRvnpDpJPqCvoDb0d4x6xDkFIyz
AgGaVjvVAtpBmMpmrGnZDudEnq+VDGwYdHwFERPE325eiraR3uXicq5MidocNGOjSMGpZ4QYwe+m
MS9p907R5mu8tEFTfKbyhPJAbR1W3RKMN1S7HMRXIu5NNA1tIK6HM1kH+j6zNRI2tjKuKz7c/f1e
2AOCH4oCeC6yHyrG5o5vEaU/AJUI/SpNzdrhWUtKFMffTyPmKlH9ZFPtQakDmUaDLIPAXtSAEV07
haKz1GNm2Uz3kLf+eJicA7Saxb6DgFtLahG2PfZw9oQxWg/MgCEZs5+v9kaUiTJuryhBrJE4mIjS
9S9zct/GYDGa6WUw6hBwzjPKZm/7AZMwBiT0Xg+dWryZIQ2KUJdfetO0/n4V9jj4+8h0XwSZ2gyE
JpCPaAQhP0SmCmy1ulbcxudaUp53eyjzyYs0OZBI0TeM8/9kkP/0AxVVhUZRBZX8DYr9HQRuPvTy
oV2IF5RmjCCx8nRLd2TKJ3pyHDv1OdaXIxoE1AkJlPEJa/FiLr2nTepFnOOUrKr+JQgmfE2+4IDK
jbTmB9THfqO/XwOqQ/s3N0RTVAUqVHts9d0lIW+X6PIyL89gHBj+7cKDCU8CxucGnXpXa8wIQr7W
ElOVit/rSpBLaBHWjwuqr62qehVH8caljoeXnnGs3Mhc42Ae6xghEhilks9YATfdOXQhe4J79S6H
8wuAkSPNdQjR61mamzvo7HEkhpup/YtyQ8cApYI6k56VvMcz22gfo3W1TS/VlF8q1YxStbL7Uj71
yHRRjf68EyLPIOaNbToLJSTFqp2rxiu0qU+Stl6HnI8kHCwLVIlukMhuKE13yUb5qa6QgWAok3rX
O5HnomjXfkgq+V7hSdahxNtIh6dB0E6rnB5b9OH/w57Y99iP669JiiGDPBP2SuC3QYHv1r8VY+gr
U9ZfO8gBOFhfLuNf7vE/qvH+ZQrz/2yiY9IlJL397sQ7r+PrT+AAs3G7vFZf/sd/e/xSF68gpiBu
HJvvs5t/vfY3bCDkpthDbsK/6rS/VnAl+edvB1VTJBX0324nf81uJPVnEg9BNwWVR1Df4FJ+zW54
CJoI0xAk2TQ0Q9T+UXZDKvHDHvmFLgaE4bfx7+/2hnpbEPGZc/mch9mxi4YLky8BwT+TrZZxlqL9
V+ViXGjNMLviDTZluEh8hNNNvMb32WX2Yrc+by9bELurV7n5dfGzCHkUZ4jyU/FahhACy6bFbF8b
gos95i66wB5gHi+2C0dyNFeL5rBw5wC1KH5GOdpvneIhjiQXCvJjam92F3RH1LlslOyO1GvDQ7DZ
N4chkqAPN3f0BF+JOr/wcwdtWq8JtKh9TCKox53iMvhgGKez6LQhUBcPa3JJLjMkxZ7sjIHiHM77
UFZmGafirAfdRYrAxvjdZTtD1Rgqzi0qL1k4B61XBfgnjxZuMEVG1NzHd4dL+VhE5gWRzaCLxoAh
ThuxgpAw0T2cVR/5pdBgjhaB9HN6RbExZvCHgudzfAeoyVo/VREMNm7h5ryt7A3Wl9AdnNh7gqbR
Fn3NyVxIX79qNuvqwUX/7TIUVwx4B6fzqbsFitWEg+eSXZzWKPMRAHUP9sA3m3yQBN7igb1xZb8/
0sj1+0D70B8ZYPKAizlyVJx0d/F0vwhFf7mrg5lXLQ/VferdfPMeQNAQgnS4B41mFz44TEA6PgVl
u/Y3Z7YzG3RZlEaIK3nyVzEq7mBSfDM/jgHK3z5AUGt6shN7cdDStmdXjYbT4mlX0iovtma38NtA
8AAKBei33kO3f9ocSGA9WPFtGvyOds0fkE/+fHvHiAuRSkIrHzVQ0AUX6OVc9SJfzPMQFo/tM5pp
4fpV8EYbZj4H9XAvu0uPoICC3FdD9KpcDLKXn5Wz6pR+zEglyoPIcT3qdxTo+DTTBipqF3SJ7+oI
RQAn9zNHeFGCNkLy5AVst8NQIhcLHOkt42do4wPloTrK4QSUjnaabVyUBxrJvuIjQ+qVbsc5Efjb
5+lI5/MOIko684xL3jP97WeDpUWKf/Cya/GYn/MTOscn7dwcjYf8jMip35/yMI3qSDkOx+/M0594
Y9iU//yoC39ww0szSY3WdOJ5s/c+NKdwdJABtIdgsnSr5Rp65+tXaqOezqkswzZEE8dljtsencMT
01kWrePX9G6xS1uwDs7oLS7ssXZhvUMKyJusxQbKAtW/lQXAhUJOmFcEIhw7Vv6WuXCN2oWdOp0t
OrKne4CxuN8yu3w8KklU+YXN0K2NtKeNPrC/Bs29emSc24WOzE/8zM++VB0UiZE62MOX26fqeQ7G
IxN0zwb+Ncj87doGRI7Ixtvz8eFg6/bhneL0/G0M4g+pp4XlkS6+HTvNs/EhOUuheEkyNKJc9axd
2ZBhEkpPtwcQSS4CR5F+rlBUCucoOZXH2yX2Bk+5qr5MLMGzUYKwkeg4r75qi2zvdT8P3mwDq+Tv
X1Gysl8/lNZbjVVA8M+CKN8ZXCFCfML6/DXn9YvDmeS5sQ3ljb1ZlcM7uUjORsspD2Y/x7Aaly5A
8dtRvZm5ekt0FnfiyZmHqv0WmOzHwzF5Ycc5rf2qWUIIn7INQxQX9xkbflJ8bsoZduHTzUPu3WX6
3p2O5h2dBX4rLjdv9AzXeFB0q/QhfGLrIQ7jQE7jQMfmli60xVYdHq5btH9ueUaFEeigRYsn4SNz
l4qqyxEIu6BxQYEGgrs6hdXaktNfABM5RFZu7yy2YovHwqUma2Ve4S3WYvXe5k+4msEFe2JN1lfk
amyKAS66C04dqg68U6llhgijBl0gPHQBZKNP+ofE6dl+2fued1cdOTzggeDK5+oal/l0J34g9beQ
mvcPAahcJ43a5wRlm78/RvRcfwyr/uUyhT9U5BY9K0glDOEM8vAMn6TNbLR/sEanCypyLu5J79w8
1JBtvgFLOdn6KeVOkIWyOAt/PTiPzDJ7k6vyY8ZqvOss1dvcyvpc27U9WbSb7NhHqJPYvfXLaAum
48QxHL3Z248sqFxndT4avubPHq7ZglnTAyCJVxzcHlE9a982u5PkASdxuUKc68yrNR9oaWhEMYaq
9ygWYq5KjrDwcYpAkvOGQ6CxxwS7uqxex08pRrNzB/5Nbg8A1p9cmN3s/U/soNd9Pw8Bgzz8zth1
WDwovFEH54jJlpD4mDwEYMCX3d+8c8UwZ7OMzi9fJCdQoJKDMYA83CmdG7syD3nVmRkwW7e6dxPf
TmL7aHwZttaFRcOJyx7Wi2/O2fCa1/yJ92ddAerYsau5gj96N9YTTjE3459mE1VEvB/LzZ463JXP
dJjcjkvavnJb7NbhAH6Cyip5jJFxfkaqj72j+DeHOXibKQBbC5EeseGzwHYitMrtRMTJMT0IskRH
wfAB/ufebvtGdwR3djYOzmYfuDP7Y/uaQWjAzUw8JMoCSpk4RihgOQj0KjmNHLqQkpi3b+XGpc/I
YW/4kJrvUMGNdRKt0omdONy/zh4qjd503AIsAXePUQ2fBeIZcAKz9Sg5sXh1eHtvnKl2sRwDV21w
74kn/NhvT2k4RN2+UR3NP1z3O607W1BjA3Q2cOL1fun29iMMXXyHjQ1X218LLgpRYivFKiCq9W0t
6LZx0fTHvi3yyMUX/CfgBwQiGsY1b2xYLieQjqOvBVow4pUzJ3bN4HDEBh0Pd0swBBv7eP8shShv
PyNUJ9z028YUcRULFwpyyO81+xDCCcmnoV/Kydu3RH3CNgXlvpOxLgJbLMV4xG7vjywxcYfd4rAG
9/b+9j4NmdoGKOtjroIhwQbpuHqd/a34IyJv7DwBr9x9YoIs7D2KLfwl9ZfgwCned2p2MXwpmj3a
+l4Q28vRDIcAsSGOw8hT4OWxZCwwqleEISmhLibaPgRpOL4pmGHztNuq0p9YUqAL374qDMFOzYrS
UecjdHaVxFpuLivqc6TujeflXrlg07jXlSOeK2df75aLUewiIPx1eDercBbuiIwzIUbyeq6j9st9
PeyM52x8/waLYPgL92W5iLx6N/wyr2nDiZMQY4tkrmrGUXAuCKMF3zirbxrHV7jffBJn7O7mtK8H
v8GsNbyGTPfdwnGsCANWDM+CDTbY0vBL8MlALjyJO1WGxK82YVsQO7XTeuj12RAdYAgM13Qah2DO
LllkpCGj2REicAzcVfQNvh1uEYu1e579tG62uJshau0+J9WWiT9RauMr9KcBWhH8SMqadjYS5w40
0K7owT2x8LJvXo9LmU8pscVsrRZauQ/p5+ayL3UXqVxoyTJgPXm8dZH9xDTkTzEhdnut/I5AJXVk
7FPn34437Vxfq/vtyxrsgcJIZJMRrvQBloOjHvvo2fnmBVrs+UhW4pac4+KcRGhI5h4Tn04T1R7E
C1ESNX65neB1TK/UoM/DefiSEi1vnukzYGATBMFa8YwMn58FXIt3sCCatQSPDWalzuJ39mplZ7Ii
q7QmoqTGb70sQMSMZxGNODkpRWZRxyAq2sOuA/kJ0jb7P2+0hM8HOyFnMMHk7XFL63KDvO08XdYT
wjMebEruzTV95pKcNYBTbeDtJRcCOzcO5dg2L22A5qHbEbIXNrNFR/USP9GNGflBeNSfO+0ZwKB2
IhBzU6o4FgMspBIgn2WbLMDKWBYY2lztacaYhOMxDptn1peNojjSdSILqY/S3XKwDKr7z0oI2ftR
/qh8Np6Uu8xneXhu/phwOdqH7AukKEftrvIZhPeqwsrAXbqg95L7gwumN6h8XCRh5h6HikAs3cQH
BcH3rIgUE/7MtBA/A0CxJye23sYAwRtL9fmD1dmDdUds+oosCjBk2lun7JQ05DWTJ/uL17qEecFQ
vipdgD5IFpofVdVKedl76TEWHJV9wg/NE08m5ttvLyRGHvy2Kvxh7GSDNWzCPQ8zv903kzdkhOVV
WY8MAp2ZVnYOwykOBsewkie0HaQw68Obn3qNXTv5BzRfnbeVmxi/Lc7ire4rXTSMQm8ZFqpAOteo
27qrWMgYsLsGp2Xvjvy2OXsYSnHcUr5FjZSt+QgqzLuMNTkX6SWKJL7kwa7EX7fDaI1fwba4uwwd
gvAMjTxJb1XImIybwuHvrV8RAXZjPm6PbqG3XEm/Oj6h5P2RSOUav12FZVKADQ73kqd5EDFyGSNx
cg4C8XP5UF62xFe8Bue2h3UEQZi1mD3dBiSiZ91lt2PWkct10e7gPMDR44k8p8U24HO4cexd+3W0
ZRwtF2/vh6bl0xna+BZ0w65PsL1v7lt0s5+/orjFh+zLtacgCHVwORRpcdGtLbyAu+Yt5wgWGgs1
U3weYbTN/zFAiAJYOQaJ6JxEQOJvIn6Hd8Yv6th/QNNE0ntUdziiOUpMLbr0hSQHGiHcqLF/Dxad
NNSv3ZGLnZwbF9LaMUZ+DwdhBCPUZX7M654ajL8Zlv7q91z+zWVon2fifu31qvIFlAAgbFg8dSHr
hVNa3OEdggjEHr1t4HtRWPKNoCXbwJH6e/1l9NPdDLv7KpMCYJQJC04ztKRfByLGg9fyQbm74FsI
XCxewAUTSHlpKETZJQ/3GJt+Q+ZJFhmI4qx8Gagm3fYLqTYeZk8XD0QVfx9/Uzz/izT2D8gT6H+y
CpFt8UyQSqRZ3eyawhJ+3f1MnOLSfN3wIbVskwBwA3Qiq4W8gqST821gqTrCJxNXx7QAgcrNSYLy
bo+31hDlHyocaEvgFURqSUSm1u0aP8fn+NyfzGsfSu4cMs1NhQMJHLwFNSaC6iVSqRkN78onZPaC
MYyJ9xZbw2LTUt8LNUEVDefSm4+QsPEf/Gm70ziPRy3cLeLkGY9AVnBbqTe/rC+rdafjhCp/eL5Z
9XU454/Dl90NiE+7f6so3oCrD0SrwQUM9/pxtd5mDjd4uW+mCjQY/4TdzuPtGFvFOqjB3i/nYXAB
mOCSJ+dOStOJOHP3K4bTHw9YQ9ExIu2rSOBL/chpR4x27tUsHoUlinS7S7mRWC6EqHy+TeXERvGC
j8idYQ9avd0prZw3dDn5cJFnM9Z1v3p7dIP4xx41W9K7m7PHBnv5TnJbb8CQ7QuBL/UPvuYhbfLt
68D7TVDYYaa4IyiRu0iJuE14i2r5ftA47lZDKYtuOWd2IZLGkq+MlPkTBSLwCY98dcwACER3fne4
B0WPPaAXHWWk+ipeew5wzP6GvZRdDgd5VublxEqGD28i+dEeR0JAQoS4x9hkC3wH5AVsdbyad+1Z
eMnvK7h/BEK9/LxwvHcjArdDYtsVQVhrM6qSsQV7Z9+TiGo7PanWcTsm3jMCtDZTzBb9YmxEeb9q
dhoh9WvlwZ7aklxzZoFWkQJiYNzluoeIE/HPHuLJbid4CkDOqHShQrH3wHBl4aYQ14otYX6RS8ci
EJZRySGoa+XTnpQw1IlJ3S0XduwUv5WX5G5xVmzSXnKoMDP0i4ln//600vb7i9O6Nwm/qy9XRasW
ZWro5/iLeFUixHQpQ+zx3jPDoY8awzhnhjOcPZA1MI17aCl69R3wNqrM4wc1zB7Vu+ZIVe3+9oZq
03X5StvckwN8vGtEsBh56TWmfrxHD/EdLBqP87E9ir4c3b421DfhJbNvrkSVc/OyUCMwHE8k0IQx
pMYhE4s+SZzXB9u1JNbQ7vqj/swUMmHpEOI03SJq2CLZqToBLzXPH3COmH5HuDCyw75ymbYKpTvp
wxhVJ7wQAa2EL2NokCJnR2mCYezQvDcSZ3mDAReJYA9a8qN5LUPsO1ac8jmVN/kqXYajHpJ6u3uC
n/tm8O0W/KMOzf9n3A2AsWh0Usb8axzaQ/P2Ovz0+ctPp+y1fmvQRPuxR/PrG/zao5HFnw3GKkwT
iQfDFHYw2a89mv0REGiSQB+NhotCLejXHo2s/wzQQUerAjTkjk6jHPRrj2Z/SOYamX0UJFXmDf8J
Au2PSBtDhiwG2QvVEHQwcohd/HiUgN/fmoNaNvdJ9RWG0VXooT4bHDBz9lrWbtMndpPim0tsClWO
Ou7/Qy/7DzIR+r9dwU678t1hTuOxkM2eK4BiGswKwl+QxDVAIZbzFqqgkYzuPps+VtqIKK7IkPrn
/9o9/EMj8iUrsvbL5+z1v/8AsfyfP/46/PI7ne699ffDL0RptAHvpy/99vBlmMrxtxGK/Zn/uw/+
2kx82lqaiWxQGJB4tyRrfhgHAdrIuLHJrvvrrX58hXwiK77f37+/7JcNrhs/6+gdqoL0yxDJ3mr8
ZYPziMLghgIDCZP9qrJzL/+2wSU2uCbrJtBMyfwmvfivDb6fFw1wJdAvgY2JzOJva/BrJ4Ll+0uc
ALMsf+okRPMPOzvWc31pBkYSk3I5D9qN3PTAnGg6l5+KufQhtPNnpsC6GY6OTA8z5AkmrYrE8hCm
Rgpn3zymUQJYMNBLiWqKUSBaqIpInJcoLC2VdFxLpuT5wZWH+r0mT499apx0sfeL7vC0Sn11Fo08
tfUCKbUaTORCJq9stmw8oFT7eYUDk6n2ib8Nz0Vev3WVHCYm8rZrmjcnFu6iicNpzJnZqIx+hznn
FJfSzktkHdbZA1y2jPc4eaL9L/bOIzmSJMu2K7IU42Tqbs4JiINPTMDCOOe2o17H39g/hqiqhDuQ
8MrqSUtL5yhFMiPUjak+fXrvuYEt8t1IVm9OwdrOrGoUH7rlu1Bk11bULpyKDVsW4gnM/E3bVohY
qEB7uL/em2GhQUxEWmuicRiR/VXw4Hi/6jJG02Q+tERDTY3Ov/dxPShaNlNrciadis1Peluo8psW
kB+BbutKEodZT5aLlZbBTRibMuGteJcRxF9AzhhdYxGVXcIRmdlXT5LfcK5Q4c7p5fYuRlE3IOdY
67qWPRh9z6FNHDSLKi6KJ5Ar00buoJ5URUGNizuP2ERNR9Tl6irHNKY8C5zCW8hGrlJtD6V5ObRS
vq/1nP9RKm/isEWeGqgIAdt8U0P0e+8dP7slXtm/BZERLKVU3EYIOe2qrdPF359g/j0Zw/dL6dFM
8j9q6vhRrX35LES+8Or5z4Q51N/MIPzpf8wg1h8IoEcdNKquUY38L5G2Yf3BJEWqOg5h82SJVP4Y
U1sNSBWAh34rHP65RMp/sGpiZDQkVknkFn9vBtH+agY5Odu05D4LMtS2SymM4Jr7hPylOoCO0PKt
gxHEJikVeuHuDIKLgxUnoQPWL9jgAdFDV0ZTpOtC7Nw7TU21tTtED0FbPnV1Xu5R9NKnTuIbvWjg
zuJ5iUahqwamBEdLlk0HU6Dk96pk7XmRce0pncCxA17Kg9okboVHXErWaCLV1G56sDUY5N8LZ3Bs
WS9v8iR6clz4r+aAY7N0MmcOxIE2eAwpNwDWM22kvpiGmsFs6AY7zOKlLZVlsEPuk+4Sx+uXaeZ0
ZNlZtAbCVnzvPZ/jGPTMr5qfOIfGbJMrGAMaJw29rj+5VD1rNxyMWZaPZBjBfJNqgfxyM46NlG1z
5NtlK7BdatGIq2Yc7lPBKPBKJMlrLDo9JKXovhh098aKFVptuOaWBelXJPSZ3VawJGmZuL5ylafE
vrNHG+YRmqg1Ua+GLRk9rSsLRbQdOi6hH7xNU91ILMDu5tBOnCoHZJQg7ib32d0j9oL25BfeldJm
9WupCB0uel6iaOKZYk52XtGuiSdN18Dr9JlmlcpCJcIqsAOnideZZnWXvaAnl1aEDi4zaonz47CC
gaCH9UIp0oTkaV1eZrwFex3E5n3tN9k0FRzjWg886wLjj7AFwujcWoWur4pU4zgMGCxJRnF0MWRp
uLe6nD40yRNb34ixLRaIbJHMe96uzpiuq6Chx65Db0Y6nWI5whJOILDEFJ4PtB+liq3oMGTvDSml
wCGg/JeW2d+R4JesFUWRZy7BlbsOd+Uk5K9FrynDl3A698ovynRWGQFnP5XigrQFU+n05bsWO5yS
qeh+DU9u/4NdxP/OCZKZ5K9rq8Nz4n4zLfJn/jUtqmi0OCPWdQUPy1ip/auwwpEEPRSlFmUUEXR/
FlaE1sEV5R8dWZgmjZTTf06L0h/4VjABswuRFJ3J9m8VVtp4JP2nAvCfR9WgcY4L9tZxVYpxn8Kq
CGUsrFW+qIAkLELypVGj5NpCIABuEbZmM00Kom9r1ydvwFLraeYC5gWMD8hkEO4qk3ThUPeeEiV5
ymQjvRkqKbhPGxnPHPFXU19w4rmkDdWso8okxQc4RQfHZRoIEXlLoocwOo8MzqZdOdvXxHwCtiyd
taR1yi/msnjad44/z3JY1GSm6u1L31biuk4CTrAAeM2scMDYVjeUcZSp63xEBptBs/cIvLHxIVrX
ZqySYSSmAcxyTUSH1RY4XI0Ye6eR6ne5L3OEjuSSaIzOWpqabs0zCwaYTngHyVdwOUWSZokptSqi
glQcA3Le3/lWR2KN7/Xv2CzquVUYdGtNooISEdqTUXcKJZUVL9vCFcjCoIxBz8fexyEOu8GN9gs2
CdVrhKNRhLquSek87AVjlvZ1s3Q8tOFslRJoJ/lAdLPh11NYu9eRqnkzj2CKdqitEgeuFC9rt42W
kHgJZ60GuuQVNjYwH8a1mTj9gqzgYZewCbU7SyN71i/beQjXY26aTbmGOrpMdPnB7EJvJpUe3U+1
LqdZJaJKclT8x6qarokh6KCTCb03rzvjQWq7Gy8PFmaHTpU43ARYoLWNK1quZK1x1qaq+hKP0Y7H
ie2kpx+Fnn3nSNm8cNNdTbAyKJ9YAogEbKgs4pG6zu60JhByqpHweYj9ttjWRPBe6UX1ETVFu7si
Gr1UKhpZKOzXbsdeUx1SoFqOmN01mGcOTYON0HNrA2QNVrVJpFQOxWSOB7UFWRR0fnFX11BjjKFF
N0jS+dKK5ej+/4rF3/tMpom/ngu3z1nlHXMw/7HP5I/9ng5N8Q+ZzSIBnsrvou5zlQjJEjTmPwiZ
TGz/2meK4AqgG1i4plj4mfX+nA7FPzTDwAdHi0WX0NNrf286HJuO302HjPC5f1GCJgybPBcWsiTl
U6WEANKZ4ToJ/RXMvXa0vGFS46Am0CZqLz1KulVPTOG6jttt3mWrit2M6AevTkjiRa2kjxIu0jLu
HgsBk7QpP/nqQYGztQjqK7nAKN9I8S8nHm4EuX/whvaGOZPV2wIoJZZEaVaZPnVLHz2b4u1Txx0J
cpO0CMizr6x9DV4MtEq4iLKE815ykknOLeed1xRYOXS8TcUkkWpK0OiXxS92U0hqTf8UVdIyI0CC
pJYbudStqYJJbKqb4lLnG6MiuU6K5tolnN0r9deuUh970X+vSb/p8edPfFm+D+Bn1gDp6sp8iXK2
r8ro7XYIJBZr4yIwI7tEiJlm3qHL+RWlqcPnhAsQG+FMNYrrNJJuXLflDEUr3kulvc56tMVGFJLz
4hNG3CXYOvLBnfcWR7++VxFXk9Calj193ufNXpTgkZgxx7S+j7zf95BoZD5Uc2EAWjagkck5GIhI
eY+HeK1FLTmlenVlDin6FH1vCaG00okwEkTDuw3JpWAb8EjeWTtzZHQ0BoFNvshJFyAmmwwZb973
PbJVvVq6fciGVqxuyHls55itGs67sLgvcmNASlz73dbTKn+Zl+FCbGKOCK26uRjcQnvrzNydBMqr
1+Xmkk4KZ0MuJ8udIixx+3Fs3nAUlomXVomVL5MrPya+jmO5HtRMMN6b1JHzpRqC8yTyVP/lYWNk
BbF+Y87/ViP4f1sJx4f81xPW5Ln4f//lH/fT+AO/pypN/IMSi4qBCWnctY7t29+VG/8F/BfdXvzD
H5L9Pys3WadyYzP7r9qNRvE/Kjd0+ZhuZFWU2c9qY+32d6aqk8JtbKoRNcycaOi6oY8d6OMZK9R8
N2iqNLetKtlYVYY116vWrrWN1OshWzs4+wqmnjrxniwCEWKZzY2v3ZP1OKkUEjtJlQjVeju+fqaT
LHAiEc5VThqgRW4RrYiaWvmoMULdelE7Dio9ktNRLiTlS5vmC5i0U5iz4/Q0LUpEPvhnCj6ZVCkP
sS6tclfgFc7gGSYPmPJnDYt7qCUrsj35fwfSzJxVLUnzLulXRlyvvBC5kge2LixgBPdML0Bm2ZrH
anXGiDg+tk9T/D9vnEnLnlrPEE/FzoKrBGKm0orTgttGfhVoh4mDu2KndDF0VGZNDlNStn3N2Ju6
dqGKLohSj7Dl11AFEuvqGwfqA1AtdqoA0nJCzaB49rSdAt21A0zLVom4kIycQLvxCpQ+Pe1DazPm
JEQEIXnBTkcM2vT2YCqXWp28gpj4bbr5y4YpL+BP13jq3RDbMIobhWvMhktWNW59eKbjTz/4xxFO
Xr+hbrVQaRkhQtquX+rmLdj4M2NI5wbhY/q8KucyYFW5KBlkRQcCR/VyPMVF58JxMFAGzkIRAZ85
kJQ5e/l6aVje2ZbxbVkcpxyPKsciaDbBze2yM0hKKRWy31C7Rzz0RpkGus6KG27jMd4+KRCfp0ha
U3zlnrutY7RNdXFwwbMqHcf2KSytTl8K2qNX84EZ1nQgussaG0ZmwoyOucDsVow4cwRE1fqzNTKP
KZh/DaHwij98VcrxVnSTedI9AO5bUAZNW0ifQRIu3fauNYpFQPSUY7lrL6e9VKqb1uxxs4pEy+g3
ehlt9IqD/UTmB1JqVzDRRkOy7C87L8Og3+w6A/QuCTj6g5rKdiLl80EiGy8VJxI7JPy2+0AwFkbP
oXwr7VXHIncFjobYv8Dvm7klTyQZplLK5qpG4VMTEtFUFX+YRpV1kaVPKQ75xFCuKAmpGdAU9cYz
RuMMdjatq7nuWLi0o3XROTNZYktUCcskyRZJY64b/mbTuIbyNkk6zAjjBrIvLruBB6I89Wo68TlO
qvCK9nqaTbyKoL6g3vmiMgur/IJO0wRm5hZP84owv3lFdl1kJStgpQe6KiFbUdxVMy9r54lHyp7j
Eur96Em3BjuZ2vXmiUkqYttbc2Am8wECajDQtcFcKvnqNCU6qsr1jaZLm642b9roNi1MlnS0b4K4
CsVup3aXOt7aRo7JQmsJq+kyaWQukKOVIpCNzfkAmaA0Z4PzInrviY4TQhsv+ZEQsXfPkSamn944
VYv2z0KH2sdKyBUZi9QInjzJneUD/nS9s1Nnk2XxoZTu+bMlGE4CKoXuse5eGrV/zjN9w9yzCTTv
ScvJ11HzYO43yC9UaSVE5qbSqscsgksUyuzmW4UwLy+ep4Z86DthK7k+ensxsEOrPYTJ8Jiq5i9F
r3aRIABQbdXfhchfTl9fv0CD5gbECyACugHE7PgLDJy4yS05Z/oiU6nOKXq6ZtWIO1U5txqMdf2f
9f64GIwjge9g+ysCFxnFCZ/OLQWtGHwzrXN7yM0pt7LusaWzIVVnhuD97Un5eKxx0v40VlqRBZFy
rAMAuZoU5S8v334qXi5//+zPdtrvb9ufF3Ny2zwymcuoYwC+UaakmVs/KipGbv/h53G+rqBcCDsx
qHMyvsCPVvunCxkGYyg0v2WCjAnd8e8GNiE0mJkCDsPg2m4nn1kIThRd/3hMbA6xLIHyASx0fOuq
UGxzr+rGF2Ii7oOte22hIk7m3X2589VJcCEgwBAW7kO1S2bl9sPTtfj5or//DeRBipaBaVkyTlY8
JVcLl2UvBw8hJZQH5TQcrAsJfHuKsakDP+Bnxn3noNqW/YnXvjfOvczEFNP8aIidknzFFmV0cFK3
CxyVrkSzUJs3KYjXqXLuQP5rAcAj+vRjT1bO2DdaUL/8WEfh7L+hporOPBPp20/n0xAnn04SN5kU
dU1u+/F+cKHup/m6dodZWxdT1xIXWqveZAN2jkaexIkGvFNEOhigeqtmLqDmbgQ1R82Z8u7bb4DK
WONAybR05eRXBXk1BMytuZ0K/Trsb6UhWBvKo9Ve/fw6fC1NuMGfxjn5mDNPVUoVhKndtQeflU7v
Dr58/fMY399iS6GrgZrFRMZx/NrrctAPocpTxJHDGg7NBlFvdq/f5A/VLLwk8XZpgCt8zJChnRl6
vE+nE6MCe4ZZEWgH0+Tx0G3MFOwqzCUkMOK8iGzvgvboKCOeqGjUpNXP4333vn4e7qTmIhQgFfSc
4RoTSG/cLckE+HmEU5HMONWP3BGLl2JETnxIWD7NWgFQjLzjCMzmlSRhfaJgIEQbaEt3ZLQhqf15
OHlUJpzcwKPhTl4QvxOExNBJPZFxW2S2diE9RFStOAVGrX1xh0rae/YXYHOR9v4bKtgvw+soMv4s
Yk9enUb3NSv0vZzDxP0guLYqKPOfr/DrF0BxTMmmc0IIy+N0kYbdAEN7iPj+XWtSx89OGdiGGZ65
j19fjONRxu/901MLKwfit8YoKaPIwlPgFude9a9P6niIk1fdLH2/BIk+vuqsYVsf4wO5CDMZ0d3P
d+ybJYSROApiQeOoHCHZ8cU4UQKPu4/ZeqIZ7RGdbpoDzrxl8Zhd4Eq/bufuW3rTrtRNtmvem6d2
+W982V9nyKMfcSqp4eRQK0yVmasdnWm479hjIPgVptK1sutxG8S2gMP/TPHz7V7u07VbJ8tnOoRW
Tzoj1U/S7yMpIbgDZKKy6K3rIn8OCspqp7OrWFkYzk2uX6nGiK9ckURyxuZ8Cij86JzAHUF0p3LA
pp9ObU0YUfWya2MiaLn4GLk2NpkNKzLi+mZ3fnL7fkSaDaNOblQJni5KsGYHoRx7NS2d3xK8S8gp
m18xvJYDtZJBMBuTWibwvWTT5FuLoF+NWDW/M29/fge/fw6ffsvJvAQrqK9Dncdfr/XFvNzn0xuS
fafRJsbOQfl0diY8e/XjRPLpExaGxoqSnhE5Wltkl+WH9BzmOvdbm0ZrAQPfmWv89hVHFceaiXJE
Vk6u0Sx6TSykgAIVWy26IhxgElAIdVXi20iQRSszPqwzX/dHU+V4xufDMsbVEpwNLcCTNxyZ05DF
PpEJwUoZuxXDUt/GK+0ZWN6ZKUsey7efhjop77K6YbHsx3SG3eiAVV4JaEahj6dgjkeBfyP1iuzT
6aOAcNtbA/Muzy2n4z386SecvNOObAZEBXCPm4fRxx3v64WwT+5H51C9rfbi8txFf7OAH9/fk6cK
TUlKRImLHk0bAw6FfIHndWEslFl84e3+k3fo09M8eWtdg1gJf7w+ZPI3HVNkuqvuLy0cGTImBOzc
7sWvs5d47qaerHZVFMScNnOJeKAxdEQ4DPWVuOqm5SpaJzvv/eynMj6mnx7jyeKXDrVTsJT/XvzS
/QgOye59fGjWGib8In45c1vPjXdS6LlSmWh+ynjBimQTHiJWE/wlKh43dZst0nOT/bdTAX16HUaO
JYK+Op58OrUcFEXnMY6Le8dmeCvZJf5JGFAYWLb5qlqEF+hjgsXPF/rduCZlkcpyr8EsPxk30UI/
sayBpd41JwNqh7zC4qXfy7TVfh6Jv/TLMzRkNCEfYnJIYh/biE8TrBTTyQzqDiuJ7uEwi2pyQAA4
TwgoGd7DsLItcV+4+Ua2avpl9bCtZY3oh24mW8aKQB669tClRCHdE/gWthmR0xCv4OpJVrsE8IyJ
LPOeYF9OYk+h31ODRze6/CGmPdkGApkUzUSLrVkXP0SmT1NUmDbmG6vMtPZlWo3ek5Sk5dTJZ7FP
Hk8fQdAWHWcO0g+fbkXuUpR4l56fzB013+lm+RyZwcr0N94QQW5I7pgXJnp0DbiQnvNl4mM5Ll6c
Mc25fhf0Zt2nrKaG/xZGQN0NunOs7zPi4B4lob+QBeVK9669DMhEQ3weLVoif25EpbwLhNsmuwq1
YC3Wbx1xK6khXTsVce1C8eSCbNXcZwJrFpU0zN3Qu+rCbIJ07MqqH4JOmvYZ/GugcnF9MUiXWc8H
G+KSJ0YnI5eubgH3lZxa9ngqE0A0qbUw9b2MtrA2YX7IwULRcHOapS0qv6wCx1W3s5zIhl03UVNp
MXCAm2Qv8EXtqHnUQ+PSTXDrJNKcnOw5d3Qe5PokSem9FuVE5NiVGsubCZAjS0opkgBRG7Z0jG9V
KV0M9GnS8iYcFcd+clc3ygwN7TTTZ11+IEVoUhQwMpy3SroEzz4R3QtLkWxXukrjjPgQKZwWubQW
yEPzNMxQ4puTYzCMA2SMgFhBbyqJjV7F7lMeS4+CLyYdj5c9D1ihgmYuc26dZDM5E/ZprM1aF+i6
hB+MsEct6mZtBSwCIKurt5MS9dzQAb7oom3VwfbgvDzs2WqHr5Z3OwTiRWE9JVq+dS3vVSIcL67U
izAK570gL6Oh3nRo/ki7rptk7pWwD4piGjAFWACwU19c9cKVwcvT+YeGky9RLzdqyw4tyGyTY3wk
RRujdrZFuoyUYB5E15nkoQDqnTfRChZCOtyaoreUTXxCPTE1BH0hdjqQb7bwTXmTJWOc+Y3sXUiR
SA65b8c46WR421qfbZIoJfYv3rQeXqBWsxvSDSd0ErDom3AGq3QTFJ4taIR0aE9xUy4KnpdIMC8g
45kUlARILaohmRQRNWSkTXMxXkh9OS1MUhCCYStypBeW0TbMnhHrzNteOeSFupGQuGQYzCTw8Rsn
U+N56zjxLhsA664Cv313iWBw+odIjGdwTF9SMd87LimYUXnjG3ftcB+4vAzGPMW265NTWITepPOe
KvlW0W9k1DyoJ23Um/fAFulUxDARiAVE1UpYo3pr8IcTTgBJSrf7IdmWSXojJ+pTm6f3He+Lr94H
abgNUpCeOnqosCPLRmDpdZzH3H/pEiyxMYST5lEJXGibwgKN1sRByJCNvVSxDt/yKj3AAF6Evc8L
1BxG2a3uXLiSu03FV7ErL0LkCLmQ7tqMt4EMGoKDXnxNf1O8ck74YOrD//R3ZSKs2jrfuHU5R3Dm
YSfIVg0vplxdmoq+s+p676LSDGKs7UN9qWrvjodLFmWGA4SoKYNpEKa3fezf+M5VI//SYaC1m7q/
1mPv0iCYoWrFiVkBs1H6OeovNATuguh0QX9vAQoKBnyEBJpFi1tcENyDZbozhSOBVoQ4RtkRyHh2
OT+CcQs5fpgoprCSjFqcWoYLUh62R7zBeEN2tDsxsiej1qaeSHIW2UZqvB4CnIKpOQnFDJkY9u9w
7+kisznbLt9aKcETit2ZmOCzlwlDq8BO9NuBiDnVcQ5DQ/g5e8dJneX7EF2JGYRTlXOToAROEOws
755zD9slZ9HHZpwdlGiR+0+CYE40oZga5nZseaJoa9OnwfS3engtSgcr5g1X6MRY6tRNrhReAsf4
VZXpog+6taB4IF7fB4OEjArQWPFkhg2gV97lBE5lWyEGJr1LJB5psNxD6Ck3mZdKc6PGnYD3WHuH
pskx9S2Jsts2xvIdRtOhDyZRXNih/4J7YN2bzy22BdeMITjQVg5hPHSz2vKf0tGH30PdacuJxTmk
qCUPjRztDdffGE60lTJ8oqMKz4OS1GqPslHaFq3ArDqYfMeVextJ12mJgztopVmhR/NSUonZBGbU
vLa6AZIg9dJpIBI6kEoxgAS9B/litvok1WEal1U3iSrjTvAhyapD8O60ZgZBkoMKfF1cyloJOaBC
A8j2uYzvA+HJzfKJi2r55yLjm20jYXBj/U2VzTnJ6UGJIuRDGJUR8D4wMUW8DSEHiZclbtwwmapz
ccnrgIrgXNdgLAePy9PjYU9qfreXGld1wnFYuCc8/1+Qfpbdxl+YxPd97CFTW1hp+H7/ox7o0TWf
bAEUKhJNTBl8RKroaxQNdgjD7qNRcJ0ezpWM41/307WeFP/8r1UCZRqgTY1xSQvRWVkTVwjO7FNJ
ITsz0Elt6pUcWiYuA0XOq+GMJ7XytCEuLUABJQx3XXKRkGyDlb16z4t7gaxjvnmtDu1Bnwnq1Cmf
PSYhao+4MCYBTYvol9bfueIuSj07BZzuSPeafpfUd03zq9AoH+FByNU8KJZhdWcZT04lbEgenpkZ
iZ4XrdoAe76KyJTpdz0a3Tp3IaCzamLNGkXGnJ8UcK2aMefN3apGaE5jt9kH/Wwwbb3Vs0nYZDM3
dOwyvE9Yr80XKgefQi9IihdFLAmcpfni5Cq5XvqLn6KJTQ6A5gEYEHblBOq26YqJMiQrlvq7UF0m
FR6CxHb5IgVhIRgvAcA1fVMUFRN/OpW1+LZziVPtLq14HxvgZ+JgKStrs6WhEs5y2Z20gCtZ7TKi
iEhLrIDPYUDAqmFXnfOICy2e5Bnp10LykpUvvuI8ZeXUl/JHs5PnTn7v16u4uw/bhT5YVNg+KYLK
nW7cBeaml64LeobDW6Li+B+zi4a1kMsomp0O0shUUvNtktai7fsrH2eoLYWmO0kHmQi+qK1AkbnF
BAWtaPf51mxIdMYVTuSrCHLCaOeFF85qTQCVE8/oVtomyKLBnHbGWAQlwU5KBFskh6VsNoPiXCvp
kiTulyKO7I7qKc8J64snHgJrob4zNLqccUMEvchp+qSGzlxpzUTBdtc6bFdIBTCfLR4c+wKORInu
k7ZisUJXMi38wVacDAsZJ+nVslTgwyHEJB1uAuSB828810496yn/avfBTbu9jKkDx4stkx89yNF1
EugrmQcJEz9oV4gcFasnmVEqcWdn2RZcBKb36sXJ1r3zIpUc4vw8Z8rf7ctwNol4n0xi3D/++6d9
Wecjzs7zBN5bR5k+AeN53ZqQmUCaAdnxgR5A0QDrOeIjiVOQgBgsR6zJzz9DOvczxung088QsIkY
gctyF6xo9V4BIJ22c3VeH4BtnRtr7GB/mcMwNqs0uJXRKn08lkcoYNk5RTGytzg2Sq88V1l7tjWV
0XjAvmwykH6PwcyC1FpuSiA85xpT364YWFKR7xAdCf/2+BcobN0UifQpWzf7m0Y8iGZOcQpYRSb+
IN30dXXmmr+dtunqchAiSQp27uMBXU0qfc5CC7u1KLn8tCVN0LpN6/ZM4Mc34yhEepKoRhvDIkrt
eJxALa2uK+rCtvIboohJJ1gYbn/mnf1ubaBpgZmcDQXGvNPmuIlsmG1Tyzu7E+ks0lW8ECDBCovu
32gNf/OsuG3SiClGZsW/HV8SSUxFQs4a+LTAu8AZtffcdkoww0yq4cGOzlr5XB0z3qWTF/RoyJOP
wejLTJRJCaWgkOBEuDMjXesAoQCvLLRpsciH61h+PvMFnhv05NEVjZPpgs+gMg6xYgArIzg7tyA7
LX6XnGYp+Gv0xDOtV9aKQ3RbRtekuftv/oiTUsppKStrn5vdQlhWCxN6Hh1qu58PmsOpTwjYU7PP
jPm1CwY0geYbugYSan4DZz9NPaXQ1LGKEJGwCQKNjaeyjqemufHM297S7Tb+VQDg9wDMYmdTASZG
fjpFszUdNy+66p/7Od/MhPwcPh1zFM0a2sn7pokt0dkxP0ebkCUOWbnbJMt0xebr/Ew4vkhfXjRC
FpmDVOS+o23+86wbkgkhdcG45u7Cfbx016jtF+6lCwURZNP0zI0eH94PoxknPnlVJj9RdcQCXmGx
LTjTAv41cKylcsBN+MoIH0XT9/OgX8Y0RyYAE58pwTTFwHZ8hWkwhE0f0leRI3ciOS+NJJ97YGMl
enJZMkmmGvlOMC44qzsewsKPpHmmSfd2nW2rLXv/VTKPDs5INOvgooLPci/KTTH/+cq+Pby38B2D
ZBdNlfn2eNysdAeFnL+xawz7eFXQh4dRrk+UDcA+nuNwh1V/5HA5r7JNu+jMdX+7in4afrzznz6b
1BH0sFEtOl7zZluCs5MW5Upenj2x+mZJGad5yhMiOnVm4ONxjEIYikRgtS5n4CwBUhnywGnoq3lB
+u6k2GHwcoPZuX3Od2sM+yoa8rrCi/lFOTDIvpmXAnVRm2IBORT6rzIEOh5f8lunTfFQCL8q/ZD7
131++PnBfnll2b9+Hvlki6WrXmOVJIHbeUm/91E3r37++6UvK9rHN8HUohKtStF3srVCoykScc5Z
p0cTwHolZ/lQ0/5QE2khkSitCshvCyjNhK9rypsZs8/vilXSt2tD9i8CFVaupM/jUrz/+Yd9eaPG
34WdAZWjiQvhI0vs0xtlZBGsBYFNUGIAosiVVdGrdH4gt4lAarOQFGlv23f6mZplNG0df8An457c
8Fhy8iHOMjon0pXokCv0qovapCSCi3TLCZ3M6SgljqVn+sC3MVz5tHz1dOHZqHwiuZJ91qGQFYTl
gI/y5zvy9bj25KedPKoscxLVTRCZql25j5WHuLC2fkDgI0HVBUFPBtitNlVXjro6M/KXZehk5PEl
+vQwYktQBE3lpigdra/u1k/KSw1epdZdpl00K+ViWsf5ZU2EAASf/+bg4xP7NHgP20VoIt6EwAIv
HDWrKhF2w0AzT63Iz863sXQnw9IGQSJo52hfX7dEx5eunaxTeZYoTjredCNINnHNuZu3VzMYhKPZ
S+kIUFdsTYaup4IQUgCBEmNpiDDSQ4Tc7ntTNTYBk9NYyYlDAQ9ZJmc0tH/xxrJ34UX8OM4/vj9h
6/WlF/EFZ5p5XXvRPNLgYmcmKRfyxKh1mzhaOxrauVMAscwOErGiKWULoZd2Jgy0KJK5zP7VyKrL
FHX0z4/v2/nFIlRNZlEiwfBkxhalutJ8DRUNqWvzjnCBzLyJhoPgdNdytYzSM3fjL57Xn+OdlMtx
bQwpT2zEQUBWLq1p7sPkzTu7qLAjKwTokouuhutAU6cNQleXXEGfOAvPPbTOvWW85aSFSOCVy3JC
8vrMz8/oPU9TEMFuYapSAA3B5oJuo578QvKVUmEgK9dutLdWCWydnj1tIzuQOvy94XhAplJZQ4UW
NAKficpzKFdi87YMI8T1+PLkZWmmc5fnh0B7ogb01Mu3sss5n1pmPWB0X6CxxJEYNuy2DfZiuvIq
gi3qbhqJZPZWpFM4+aaoIrKyogkxPVOvUmeld+ira20YuFcAdRzN9hqo7oJx+fMr8XU5He8ApkE0
2ZbG8nbyTsRuIbuqj4Zdg6DXP5fwFgk0AHXqP8pL7dzk9UUtdzLayf3WfFMnMJnRuocerLy7Du5x
I1AEnYujkL5sHj5G4gFSQiOokU9mqihv69roEX3rH1tR4759GqNchnU5L7cUCos8gW8oPZ65nV+K
ouNhlZMpSo3bTo1SRLfVg3sNr51T7yucDwhq1NfiWdwma2EV/v3lGZUv8bQKjRPa7CcrQlcZWe1n
o3KfoAQFku3YoBkzSn6+tu8uDQgFioQP9dtpWas4uKmkBFFCYLzinu3i+0T52xtsbh/JbmR6KbSB
0CQcz59FoVdqZTJGsoXjkl0CtSbco3zFrz+tnrz1uVr5u3X8aMCTF7L3fYgwo9IiWFFJzTlSWeUr
2sZQ83++e1+FbOOlYeZRLTBpTDknuxHB0euqMKQcZCc48rFcDqYjDxhBEDhiY5Wdp2OO7/jRBuhj
SIRsKsQPXO4nG5HYq5q2ymSOQtciO1bFDmzr2p9Z4MNhacMrRRi0VJfhwb0Qzsz9374sLIH/HPpk
E1IbEDxAclC6+dWWuNeZAijUi8LZz3f13DAnN9WscsdJMd3bRXcfkDjQ9nOHo4afB/luKoG3OBIX
2UlyI49fyiF2DG0Ye3QKJ8PDAfjQzMFKItFM/nmg799GDoKJtSPSDt3+8UglSplIT9nb9ARpKMtu
WYO7dSbVebnhtzeO/K8RBwNeUjkZiW6LlXgG/UDCO2zzF7yAtfM2srWTfQL7OmP3dvY4bvyWvryO
n8Y8KecVgES5O45JbMtIbK0BrfPhxUCtoxlBX+WZ2/lNuTParGkvGBKBzadLgJhZbiWJbFD97NUi
QHxwwM8IKEN84OimNuFY/8zz+/aD+3PE09m/NahgvKCkgd0VLyBJlkmd3/YZqZERp+WaeZ+o9cqv
xXkYeJyzXydQ+SJ80elAZVFV/5+6M1uOW8my7K+U1TvSHDNg1tUPQMzBIIPBSdQLjBIpzPOMv6lv
6R/rBSm7kgqxGJm3njrN0ix1lZdOAA6H+zl7rx2QF1yu+/quFPddeGGv89FujE0fSi+cUGhMf5Yt
3u3dwWVZiRcwjRObWKFQWdkcoIp2zJyx03ZjgC6jIPvV1924JhvDnBwj8FemBBnd/urTIcr1chXW
tZvZuSshqI90eWPk0iXtpPyz9nM2UQQLpYIUlor4H60PXxQmS0eIkFF/qEvlOTUoSSXtya70RyGX
+EEjGjqJgXCkKKj3qaTJcQAG2YgGCwV+YzzCruFwlFMTPArN2yqBdEjUEBThcDfJ33Ujv61Jf9Qn
c6MXEOZRu/rePu0bl0OGO6LeiWp7Vu2c+uit7c2XMJVwsNeLLC2cyYN5cx+R6VmJmjOIjlv3B8qu
hwAfvTGioM3hzweBk5TaXZ/W7hhec1BdKVpzEsEPq+rvsZlsG+1AU3ybRHRE7a8tAbYGWosyPVl1
+lUWpZOXwanO/W2uCjcaYVrr6T7QWi7gUe5leF+xa8naF8uL78MudnBDOpouo91ADqB2CPiQfjXV
cZw0EI31Au2Rg+7JHYzoahjE1jDHo+GHC8B7i86TDoqol0FOUxBSRdXuc61fBXwYeVBOhZjMpo9J
shwhmXX0VIXfbCRjHV0nbKiOluw7tEo2SrrcJxmiu0rRFtN/m8yvmfJIS9Ype/DPxbiSJflKYq8y
+FuoQtvYo5/UNVBmp00o3xva/djbSz0mBbO0kBfmy0GJl3ZSLm2M8DIH3Dj5XsYkBHQdMd6GM/Wt
o9EXato3ry2Wg6bxs+yD1rdLD9qk2kqLcZjuzID2YC9x0NIQEdGbVOo1uotdqpeaY7Jr99VyY6Fw
jNHQqSaQ/ay/L+T5yejZszDIe6D1WA6m4xnHkjUl41gjGwRY2foXna+BVfN5a7adOhwszM6qXWxL
DI55PFx1Hlh8SV5KHdW/5LbQHocRK/OmGK7HEfToJN17UvakWtNykghAFGjgvLuctcGPsUhGnVv0
JFQTr5Jc+dHkSpi8RXC0Sqh/BENg5QscuSzXQZAC+PihSNeeGXJ8WaJEUmVoI/IpModDIr+V9OWz
cjpGBTKdnIBxyIaKtjfU+iCbz3qx1Yfqsaztja0OK10+TuVsMpBu0qJZhU3kSEW9qZuRyDDvPmWC
i9LcadNt7uj3Q6Ncy0QtgGjoTXHqK2lt1tGtlaU3dCWclAi8Yrqz/QcuGZEPb+r0IFXhxpB+1OGt
0GmW1+GIYZ1+vE1XxV91yVOsvA7mV1+HCa9dpS3ZZLa3xxzjFp10nPR+H0ebPnmtimPWKQCqvrYw
BcowCN3Biu6jur8ZJnLRSZYsye/DWjjmS4R65sTBK0wf/IY4H6a2CV6shrHaCf1pqrZoFtpVOg17
vZcDB/ev2wTd2u6Ia7abk5cdoWgBm0LEZk/Xwtv7ivRjVJVHWd8Kgu5bI1iJIdrlk79WxYOu8spF
hMWr30cQQbn3KPtEkCjTvuZkl+sHWb2TMtD6rbctdPPUxsneKuUb4oWPmUlWovVYRfJ1XB/98nsd
/UjjJ1lFBefbm3KsN6q4Nlvf6bzrMAqvhvahmm4pU25SSyMHt1yLAJt58YpYdqWk1U6RnoeuWFQq
4T4xwd8ni9lW2E+2fzsm/S2Ay1UJrEfVuJpv/fSlKW4q6zaqbmX1pgOrnnvXLULyPlt26gNwgRAB
Xpzei4JgMfMwqY9ZEKyigGQps31BJME9JaoD77k9vaYx1JDuhPIucDx8/kMwOFVYOGo/rCpLvBaq
5YwWMjhQkoUZOAHyQiVF98vbF/CZgnZD3VN1cBCDFJL4GUeKkau4m+5C2f+iVdWVP90b6jNQWdLW
yTAJ/ZUdEVJFDo6wWJbAiIzJXtYffIGVn/C0lCwp0APZoHzPdDKdInbkRuXaY7QA67JW03aVw6yM
yEDw6y+eZJbLWP6m109lG64mW4fRS4bRxJsEpVqMCzmEemeapHq0BsfbzC6Q2dZIMpB2muV1aY6L
EEKT1+/TgBApXtgchXBmJZsgag6VeFI86kIjYrnwrpdeDG36XpmsVhiNKmMxr3cVK4hUXonyNjK/
Gto30REbVodo8Von8vZRRMLBsNOS14GiQy5AQSJ/zUy3JosLUcxUBw6vXKzddmRKIsrQ+aibKMbk
hMhPgQoYtaDdZsuwQEWREYVgGI7d4j1Ur/LkoE/73q7dYaidcrROsjYX3uxNb7f7hqwJfQ5E3zUR
iAjCRKNbzyKlisAXWz7F/Vus3Jt57EbBi6ltjTF9bNN6p/uQIsJoE+WPIat7b5NQZNI+sIfD0FxP
E5GOIOFGqV0ZwlyFg80HSey1LliOQ0AYD7VHwr0XtWSsGvnGHLPNgJqPdQypzCqWoUvZOgIK7162
B7e0v0TQbSwiNUhNavxq06rmztOOaveS1DFTP4RDGq7kkWwgVp0EZbPdQK2THn3pVYmI10m+Gc23
iq+6g8iKUMapXw8W1S0l2MjWTjW8g1Z2G1H6q3zYKGXqtuLYxd+7mgyt4r7o3gyPsNtpH2lfK+IK
vKfEuw8GAtCmb6NOeoX/qqdPUv7ke0hWYHMEMT30LLvT42lX5UxP8agYT5avOmqLJLWuFyV6/GZ2
R/NJME81wnFZKwAzt8+Dxc9IppEFrwa8bNZHzbQdAx2jPUSOr8SE/ZD0EHp3FbmdefcdR/WNZHk3
sZwTcNHIpqOZBuktSflVFdnkBFn3VfZp70jlxgxSAphYZXz/Lh27h1z3qap6JIS0x6EWAru6t9H7
hCYBYu0q2Pb1S5nLt5PnPXEXETn6I77yWh4XkocqVVJWChLxql5iHt4kitiJ5Npqs/t6BNEdXXlD
6tZaNTh6VW4meu0okusy+VKqr9z7qAFBNOWD27cPjR9s2kn+qpsv2sRc6He2kbBcNJCm6RlVe/BH
q0zGjZMr2zgjsESbcUWIT8sIOaVBaJSnvPnW99DG5cEz6FFJmtJNnp88k1JOYa3s8aQO6c3Y1zet
+cMLmL8GyYRIjcF/9ATLq2Td1HfEMu+qZDkM5BFnqxZcYE6KLFPPksHylld1Ua/73FtDJF8ote8a
aorXNjy1beBEMaGz47pWyQ4c6i+J2Z3IBJFi5STMERS/zprUog0KQsWxkI3o8M885UlTFEfXNq1O
lGoT/JCTA3j9lTXoz2aXso+MkX5nHhLvTWvYOxUYmzdeF+XLKLG3sBcV/3AK2IrJV31/DOxuE3RH
OSxdEcZfh5hvQnZogngVxGIFJr2ClaYQpyqj7VO850mA1THHfR5jy0n1bYMk10f07ffBboJ5Mobd
rSSRI5UfddTqg5FCtAHKkD7rIaEW9E7oNC7lIEVps630wVUblhJfcYy4dCJ5rXBGbFpxG4gUHtvX
iK+YWX9F079s43u5Rpw0ksy8DOLvitUfc2Xc9qmGW4BwRw3rydDsO6lCls5evryX8uDgAVvQ5PKh
4/0Alba2p3DZ1t1SioK1ntBfC55L75T6e0/YjioGlwVpnZW7JH6aBmnf5pALSE+a6pUJg8aIEOk1
7bYst3mTEd9n3GgoCpzIqkj3shoeu7RAIrvoheHyXlOqd9QUA7d0l0HNjMUVOh2AC0/wKlDvam5Y
zKCVFKWh1jlS/KokodOxaHeW7MzAu07CAqXHh0hnwpi1ygeMoMA8dVIdkbCSL4tUPEAz3pvyrhg2
RnufGweYdFBKp4Xlk6SVbCesOia4uvm8Q8ioOZxs/4fcDK5XQU7OYRlKsTiO8YOCbLPJHoQS7UNN
cgM7X/UW4ZPBQY0JO5wQJ9CSMZLbHKFcSWYti2nY7NP82PhfRPsQAtHT2whrzcCJUwI6c4zHx9KA
EY2Vo4dg7BsUnkmvE4dOpXA6oHqLruyyXjbQ4APxNZf2XXtbBrcjv1Wf3OBkWfTWVxtZaWF1dCb5
p0GLRPE10gkEsx7grq6wE7CJQvBsWWSyTdKVGY5OX530HJCNJt3EafbW2/d1qO29at9lLJlevxJ2
ta6yfiOXlTuxRQyDbyK/n49UKT1QLz4ZGem8Mel040MUbXxopI0WL6eBqn+/0Wv8UT1aeDp1i7Gp
HiV1bRvXWkx0IcWW7pFZ3rSv2DCXph7BALxtEroiY7wpVWsDGeIhsBBHdtNrqG0MrPFF3hxDaYQO
GZs7AVEosCKgr4QB7otZAY/Ks6rKpQ9iSg4N1IH+PuZOeGYycWDpd3WlrbLRcw3AAYVxpSDzHoZ8
K7fgHoPUVdrrobhNE4ojKTDu+R1zao7MeXYUGIECa3gCp++mAYFjiGmH0XTDFpB0+hSHbKEHEmXZ
8fnJk5+danbySU6UWihft80D8HTeyvAtnIWdkpx1i1IiQbjGbSJyt8SVI+XjwkanmdrgevJp/uWW
Op0SL+StGSqDIINC8zm+0pfx+8J0szjV1mEleD8a/amSOXWWcr5TQ5xA48jXv5QAosseOxZucBPk
j8lQ7Slo7IcgudBS+wl+OK9V0GSwYUOwAflDqVObmpgArFOrqDFxiA6COm4M5BbWyY/m6RysTdLs
kug10cf7cniU2/zS7/BB2Um8+x3O9TuNKZJJijn6YGjhDmiLzBgOcjg5uTE6RVscQSLxOiB75xsa
Ad5jOwUmGYFPCfic3lws64uUJlwcYyrqk+2FstgHXZ/ffr+zqr5mpha0Sn4/gFhunxYLqRgWPtpi
ydZdk6QJ7VC3/nJAxfb5yB/VvH4b+ay8nyZ2K7do5RbaqG7FYLpV8tKCswuRizUDLbgGq1ususLE
DSXFB73e9upzPJCrQsaX3O1KWXazJF3TUsfOhluvji/U5f40R9DVNnWdb6Sl2EgszsrLvY/DVPPp
VOl3c3g2ZThsPaTBcQRBabITK2UR310kKsz3/I95S5lJsyCEA0U6KwBXQaSZSiPoDWDJoLwGLoGs
T8vJqMSCU/j8OXx8je9GOyv9hrE1ahzRZ2pCR7GJQFOSSFyNbA5HZsftKA7Jqwu+6hfGnTscn13l
mUyDThNOc8G4s2AT4TrYlMXsiJZJLRRX4+ZS/+8PidD8LN9d51krjvYmoAaTu9pJ6OHnsMAyuPS2
XxrjbL4oo9BkuitwDa+CI8cQd9rn3+f7qDg74pWJvP0LNxGJHhofAqkgd50NGFUUzDKLAelLLJtX
dihEBbbPKPuv2jtpq95/Pt78TM6fmWXIRHqACIO0efbMJoWqlzbwvuX5cd5gJRlIY46E7NJJLXj+
fLCPbub7wc4eWNRijvBlBiv0djUo3lKujIfPh/ioxQ7aXoCt5mKEdS67aH0v9toUUcgMlOA7OTca
re2wY+PYOv9E2++jV/v9eGeLXjvKPVRpxpu1utiKF+ZJvyXRkxBu6YJDfn70588KKI2GnkSeu5rz
+/eup8BvoapVWM2t52Yb7qjcwr6pLk/B+Vf+bJz5Mb4bJy+HKUkjxmFLUIFTYCfwRoqQ071Ua/Dx
F16xDyaFqsgEyGjg2gSU3N9H67RKeFGAXS1LAdpLd8NFpfylEc6mXRXljaLUmKgoY286HV1fe2md
uDTE2VtrlFo5jj4XoeKl1sRdjGrw84n94QiKIhM/ofGxOO8hSiLQlMyIEKa3XyXzukQI+PkAf5pP
aGAryk96GQ25P1wLSgnX3DO4BrGj3N+S69ygTMFgrtChvygZ+fB6YCyjbzDggfxk/76bZOrYhqk1
P5SGrEiiJ5YB4QDfvKuG1PWG4GJOViv79fNL/GCxU1kV4IrhikTPevYC+QqaLMVH2J9MNAfKG5Vu
VITqacTQ1fXphRv6USf7/WjzHXh3hUKTLEmpGS0PyaovToMeboSvuqr69Pllfah2eD/S2fbCCxKb
Tg8jWWa1DRD8aD0lAiN0pjI6CMIUoOdyXpQfvCm6h9nM6V5eR9mriIr157/KPNLZ0vHbHT7besh5
FI+BOl/zRDhT9n2kGxheavx+OIiCPgArCv3Mc2ViMYaj1/tIg2dxh79JwfdIRPGSTv2iusStbozr
S2rIj2/xuzHPdtWJ0uqkBzJmv4MHtswW8Y4j/qIm6Fl1i9tsXW7+wp18N+DZd6VTU0JLAgbMpJso
Qg+XPXmXNNaXbuTZ+yDg6/YwVXkfkIsYB6s8RNYFacqHqwrN5f96WGdvwSS1oSlSxpDxbfoD2c0S
8N/oGY/UIiyFO2ol5YjHIdeXpuhW/7ObePZiDOowkSDI4F7yoxMthUtgIwTd/M9GOZv0qi3Vdqox
CgFhC/zh/DfYauaFzdOHywngRSg1CCnhWf6+nFh6VpUVEAqSUTC+033v8d9mWrgs7YvK44/G0sWM
wwHPORPIfh/LUzMpC1M+BfZdtdJ28wGiPHhb6gwr9hxutGnW/ebS1vej2fh+0LPPdFJoaEgm9DhN
0jkThRED50Y0XlqWPyoiYMybpW988GbL0+8XhwUw1zp73g6QkkP8ML3p2dw5uEq9rLfpSorWf0XN
p/OtQzZIBjrnwN+HbOShlnvyJRb1WK3S8M0X8iIOLqhL/7TCcD182QTxoGj6/qCaQc2okoH4iYX4
OqdfgxFfQsxbaaRpL0goclrgjwic9Hhh7KlKLj9/Cz6aM+9HP5ufWasA4aCxvzjU0yHKb8n4DIbT
52OgJOJOnX9gDPR8MnsgMn7PvVqynqJnIIhkEbcvNlQVK4tXk2cgSfFfA1IyY18mE2bcdjq9fYUg
S4koLAmZbxltkECspoReZBjM/U00AmiAhVK7og+OfhOse0t3fUs/tIa889JdSeRdSTOZwt0ehM5W
zrKrOEwjJ4CVS95dgHvWkVWtcTzTcAVGfeq0mOeiYxZvu/gWb6k93BtAQ+je6NuwxFmsTNNXfUAX
ELyaFpimUoqSq1a+ysy7NsBfXbr4MPDYnxSOK2VT7XwIqxNsi44OeJAQYQ/43Br3nf1oa4942LG0
OjDtr9oWhY2H67rCjzn0jtJZS6uSNsqEHkKlQeiXW1GmGBk86sXf+oQY9BKztp65VWPc932yUrJy
FcnW3phe7fxFngDXpPZ0GNt+U1EiJAhsK4f9fTZHphIDlRhkott0uWegssgvbal/Slw/edTnhTYA
MP7kIe5mh9iTHD+H0Aeu5ZbL8nHYqhuM2RvMCbfl2lp8p7l2C1/OnXbldpbUSQvj1FynK3+Ryhfm
+UcnTBVLFPsOIBuY6s7WqbaRarxLiHW8Q3Asd/4udA1H//GrqtI6F2b8/Nr8cRcMffZBUvTEGvT7
0sFbrtnppKF/kR1vrS29bQo03x2Wc159ObPmF5+PqH5wzCTxhMwSln+cUeclMrz9iVXMMk85or+e
vzYTxvumcSuPynN9LOXBzUBpjfmOomdBF0GmCjxIDxLZAQPl5tx6MIK3OdtRJ6JM0Wh1WA/wlpZI
dtA7Fa6Vf8mrfcXELcvhq1JsLG2dmZtJvrZLGC2mq0dvUf1dRnLjS5p34fo+Ko+9v76futB3+/LS
t7IsG1mogq3AMcjO+DZ+yNfGYi7rtK9U0LcXTzvznPjjKVKqYkHj4EGe1u9PsRCAeSBtz1WCbkFn
fdk8KVC0hnXyzfc345EcAadxg6WKPiR8FNWFysHPb9pn45/NWSssTbX2eabRVnH5nK9NkqmwnGKC
oUiHEGMsnLlQN3terWv5aNXOTJMGD74CkCEuLOMff6ne3Y6z47I5eVmCS2Iu0syvNnRIGvb3ubxX
tnLOPvAnaQE5hEtGarFW6usoX11UrM73/JN78vOXfDcPNL+iUd9yT1Adqgktx5Yz9ZDfj3H8vZCy
C5vEnzXez4Y7P0FYZmqr83BshX8eeC16UYdZtEN86gJA/rdfBR1l0z7pC+HEqxrYxl0EY+R0qeby
0Stuinnzg8LaMs8rSXJct5bUcf8lWPyDdBoUfRf2RGbLh0BIfH70hdJbPz5fWD588ciMIxmOEVk6
z5aycGpNElfA0OtdcIU+aeNru2ist2oSraoa0WN9J/R8l7XxUqU1K5nZIk0QZRgIazCbff7bfLRd
oc6qGBTkDZAfZ2cfSkFaUdVoI9MCkaXko2ukU6kQo5Saq8+H+tAew4aMJVWXLUIfzt7+akhMKwWN
tyi+yF/CTa4vvEX+YDPLyys6HkttT36Sd7r47fjwGt+Ne/7Wk8FSUmWep1y/HF80jq2lax1jdy4c
itl38RKuLs2tj2x5zKp/XO3Zy23LVdx3kTFXeSVXB6fYRKmrIezLy1MS3yohgK4wWPT6mxpfq4gu
/W7vWddpfKOq+VKzn6OxwWt7aX/60c7RUmZKPumEKolSvy/B1uD3tcgs5nwcuYaUktC++SvPGYax
RpVurqmfzSndDPXAm78s+l1zFW+am3nf3bGwDst4a+6wXm0u108/PM/wIv/XqPOFv1vHMC6T7oTw
kXKItos3096Al4ragMW8Wf8VXALHjPfjnd1IT6qF3ZuMZ97MVFhcQ4dwPZvYlKvqcMnENv+w81WT
I5plEio5J7WdrZqErHZyajKZEDJFNWW0e2O6VKL4oGPKBf1jjHkL9u4GhoqX2arPaxJtvTUL8WbY
KSuUlotLwJsPiyEWF4KvWwAtOE+Cy/rcBCf+c+th7IpVfJDX+m7+zpFGduF789F0Z784M7Xx0Yjz
ckHSV/IIW5tPbJscijhYZ4gRP5/vH3xANXnOBqWYym7x/Go6MmWQ15OboM0iD84nuv5gokkz5N6t
jdvPB/vo3mkyG2CVNtWc8Xf2cgVZWY35XP/IkukoaZMbDOTFovLHeO60zfWIFCNGUd9RX/LG8MK1
frCBo8KK6Y9bKtN6OVvCZauF5hoidFQgWYGQRM8YLcE0uqliLowmcFPzLxiIfxvybPU2i9wiab2r
CCFisUqwWIRctBSuBjCQYo6rIXn0503+l2Ilb4q37K6p3t6aw0vxv+Z/9XtejFXoB83//v2P9a8/
+2/54qV5+e0Py6wJm/G2favG0xszjH/1V6TU/P/8Z//y395+/hTa/2//8e/f8zZr5p/mh3n2e4w3
7+t/Hxy5ql6y6OXfXt/+bf0yvfzxL/4KkFS1v+m8JbQG2BBoWM94m34FSPI3AFnItMXUylzXDQaj
YNgE//Hvqvw3moyke5Nqa8CTUnhAfw+Q5K8UdvkKGAcVcw3v4L8SICnPP+n9KjjHdvxkq1Dc+chf
m9WNYXqFj4/bbLWVL4xgiQerWwySAa0Goc+iyVNj2XkQ/JpY8V15BK2clIZ6L+FkxpACCpgsg6KK
ZkmYiplFj8QuMRpIW8E3GQFm2640O1mwZrjES28k2dpken5j2Gm48LMKTVatummjLqHBur027qMx
JA4tWvS1Wq7k4SkdgJ+0xZ2v9alTFNKmCGwCzxToekWNzDMe0XKJgYTurooOmaL9qAaEmSrJ0dvJ
1J8JyNUWdiKjTItYU2JLIt3XVMpjORUvWVBZi6augfVjh1gOFsfOSE7fbCX6MiTlyh9DtDjmfVKO
S6XDtKSbkivVPn0sUbtwuDEjNxa4WTVTVlanx496Z/UjQljRUc/pH2rptek5gxWydBsqC10dNDfo
iuAQw1oeOKpGA0oaS2wlke5SA/ksiq3IlG+UUt3AxgIfGM182q2vKOsBCrIxlTurgyXsmxIxlX1q
3BYx+Y4Ew4ovfXEoMXNtbS3yn4Y+kQ9VaBVIyzRlk5n3pfYq/HhpAIStxAaZw1byUI45HtK9tFao
FPXF3k6ozfihZq5rrLR1E+PVKKtVG9RYJQ25uB1T9LhllxT5pf0sc/6P6QhxzJ5TOSDvnO+difhL
I7vMyC04/NoBUGTcEhs1K0v2f/9o/ktr0j8Xdfv/3co1HxT++5VrW/2f//x9pZv//78WLEP9m6qy
iaUIirsQuQOP6NeCpWl/IwfKVKDnsM+dD3f/WLDsv4HXp6qDzQ+pgDJz6f6+YJF4yxLDaZDvKnZU
i8yX/7diH39tx1jsf63gf//z+3Q7fPBnU0SoAJkQWNGis+b/oZ0dAoxoUCBUBzkSRujIzZjrZGAW
03Uimdocp5qMmID8YOcZoV84NTys9WQmIBdDf1hrZYaCuFN0hO6dCoDa18vuNNoD/FEHyaNKxhV1
z63n2+N+JMD55MdmsWzzJr7pSWjbeoU9YqmaputRVxOAtK1eHZPajH+MgwhetTjpVniQ/dUQp8Ye
io21S7AurLWuZdnTYtmtvYxQxWqgRzD1sxItSxceO7rndApUOmWBukmyJvluGGl/nFruLMaKKVyU
bP/v+sYg/jMw+9sukrpTh5J6VYpE3EtZYy8wy6AYTWRj+OHLAfh7QCH16AaJKPWDX0iqeW0axdSu
/FIJJk5R6pg6NmvRSxQYnuZS4p9OSTbBKrZiHbEhGQ3KgLRPq8N4oadJYq7H1Cb1vGwkFDBxpiTS
k5/GgbdQtVSAdIy8qVqN1hRKX8TUNZXr6fh+cFfyGXxEfW1ROe0y+aU2lI7eCHqk7F63pYosPNHY
ZrhuZc8rXWXqvWqZW2Xyw9eNgoKSkKsE4eHoi/uyjBUjcOOC/2BajDrT3miiaeJTF7RF/6bVRQBK
lCTE0VjADgu0RaLXEeqguC/j+NE0M1OGWW1ptJPVoE8t3BRqUfaLqEjJLG6RqHSUDrsCnDksZsnV
qqAyrytF9Dh8Olimi1jvUHY7bSakt9Gu9apb9WFeFWmCCrvoK9DR49BY68kONOSHfebreBVwfxxV
PEbTmvBMazxERRir6SkvLV8vnLHHTQ6HG5VM5hR6ZGAIJG45VwumipdifYoHtMrmyi4jKb32mxqB
rJtHhdK4g+7X7QKZRYggqbcIsqx7M/MK4DmpbC66oqymF8kYbRhwU92jEg+11G+esiwxrNcs11UF
H+CIcsJ0S9OOxVfP6DJroZZ6jngGO2wHcF5JE3S8PpTp/pkKetUuLT2QivWUZEm8SQdZGAPfJ78q
ruomH6Pj4MWBvh4hblVPrTK0HYakyhb3lspBpnfVLKq7t8nqkmTRNUahNQfNiImvhIEt14BY8or2
SrysvU6Y34cJhcVuyuQeuIxR9a13k+qtr18p3pANd+DFK4rEbSqrw+0oK3n5PbblBtk4vb+o/Z51
VdzxDjYx/k6p0dZejxLbIJbBT5fUMLPyNdMrrY8gdYlo3GSVrliPuQT/+yaxq6F+8QyLHEOlF9yK
qM5Pbd9ZxD+0UtYbD7lk+v2DlEpdeRqTtFD33Wj59ZKWUF92KxzAdsAZootbrLVabDTht6RpUorY
9SBL1nMn+XK+l2rmNhhirWzlLfPIax4sJhLTQrG6EkeaqeimTyfIS8pbTEF278PAD8zqpZbDAuGb
V+cyVC9vEmGwj4wa39N1ZiGfbYnzlbjf0qLoeTMETSQfv+qqHeCS68s6hgZsOL6v1xiQWz1KeqDO
QUDzdKE3RW8Jt7ELH15OpSothaY8BXS25Ap89UtYWNS54jCGWd3n3/ow7jA7tzEQe7ryreE5casF
7avkp6V4Gwe7FfdCjzm0uv0kInmjKvWIwczi1Q7WgVGqGjXsnvKDQm1H6VEpVNbIWu9mfQqWmNen
bkL+zkRVSPtLssIbw9QCedf4kkGQQt1lBaaaQgiF6661Nq6hOA+iGHEKtNbMLRIh3Tw47xMU/qYL
u0UbiM5fDwWIC51cBbN48kvNjEanSpvarf1c3saJpYcwlevK8jEp1NHA8zVyJfDR4fsV4AWjTXBJ
ezoZb8uuVIc4c9B4BsZrTvSvdBgJs418N1HjKtt7ssinYxMbEqtVmJh+g4cG0hKLcuzHsRW4tWI3
3Y2oscM/TbJg5R7rGmehRF60KanAu4p+1EH+F0U0bOPJiI29lqWSuVQJTZYelHowKHuWdijP4QVq
q1wRECER6cPnn55hXduqOATlGEGqMCrTfE56xca5BSfphFXfIvJkMIllH/W2sR5TTxTTsyGRzXgq
NY1qV28SsbnFS6j4p8byung7EURsLFp8a+xehYaRVmkrET12Qi+GtyIyIrJK1HgwrAO5DCN3V1V4
LeH0w5gW7STRVYxab/4UxijJdwkLJW6uDvF54uh2E6s/VK0jfKFq+CBv/CqPhpswasGSG2amSbjH
ukp/Yjb71V4E5GLvNAhnEapQGWxVVoRVc0OmsiRvtTT04y9lZOOgEUYUEgYtUZQAI+8JU2wwb8rh
la4bvrGt8zCRdiLKCmWRdpo0dqzWRaG5Ame6hitMLXCFF1Zarn0FIEVkBf5bo8fSMVDRcDiEXFBz
7uO0WzTT4L15JUoECx93tGgzRV/XXmDdkEzDitsHUKq9Sa4e5prfVtP8VEXiouQHOWLZuGqKhNwi
xRgxOyucrh3ENm2NN6sv3dFq1G2LEPGWQwXzP4P7vOiNKHlQ/bFhxk6av8XL4J0GTha0wyY5W1d9
mQWuRhYCNH/dqPZ2mXKjBOU/J6yH7MUglUBZmw1JMUOi9BV7FgyZWa4M7LT6ZhsTR8HMVQXh25LU
kIBhKEHFd9Q0w9RJYuYUPAZFWybD/yXsTJYbV5Zs+0UwQxPopkTDRpRI9VJOYJIyhR4IBHp8fS2+
Udl9ZVXDe65lpkQCEe7bt69dDy+F23tH5ZLLsAxadeJJbAlGcjr7uVG1UZ/E5LCOxCpMw2Y0mHZ9
PyZWda6Z6L14KyXrsXKI+AZAJuGJVYDgGz4NvAmVatPxmKhCv6eewF3YFMp611Kx4eFapsQIJYeB
eMsZTOqvjajNjO6uXX+91bCOsuENDZdlIqsh1+ujpwotfxDNlhx7HbpXMuXOh+9pw8kkFPkhm5vl
xzbH9aqExg5dvRT3tjUlwWCjRzvDRlb1NGl6tFSLCEebXyanUnlYNLVwpPXsoPqdZp8Kt20OJp7o
Ryo4Vu+tyTlw/LENWy7VgTgmZ4jG2mElLK/TA6dO9u7ypewdd1720jZKmGVzEVZimPbltsq4r0oz
HuaOn136odERkQIegBtcK+6wK4yA2hdAJk1qPlt5Q9llrY35JEkdO6m8865e6idvlj8Wd1a/sdzd
p2oIsA0xSVs7+7GR26w9kZjN7TDMTsJdYVNTD+9cGK72Maa4AaBSV2kL6cECxLG0vlY+bm5vaEHl
qfS3bD1e8UofPBZ+ioT7gqXLoTuM69zxfdZJ+7064iF3JnaFtVU899y9L6uz6d/zUnR6uBFgHo/6
JFinur17E3yGphDiseXS289TRQyGRyB9z311J9EktJfBslIPoUKUB6/QmlBb5i1qs45xWW17ZKyU
/QAy3tbjdqy4a6fVrk6McOb7apT+fnHM5Y9Va86+b0EoQJTL6igp6/6V8J9lDPROQY82Ru+rq9ko
TkrPPVeiZg/Kyn9YKe44lDQnKLY1uwqDNSJqF5KelMbSnNLn5rGrWwj9q0WKX+U/5KVp7U1r5dPI
6n9a1vzt2tTdz4u+hJCSio9UGFbMmd5eQHL0e6cakl8XnOR93Vf8Xs1Wh6loWe6GlaCFyqyKqzFZ
M/6gEVuS5sjYmVvkjLr4zhZ7vpSm9PEAZL67d9Q2BXMuJvAJZrkvqM92nD0U2FOjh1Vus4imzS8Y
+1+pssniknr1pgDaHY3CUeEytFxl2pqGducEa8/ukiq+HH9wA79un1lMKoJuSE7dipAx356A3iz/
2doNnPLpam9yLXC4L4O92wR7PZMLW4GEWWs32+oPYShH280C5Q7pLpV5FjnQuOLaWl8Hg0hfqQ5T
Mb91inX92aiTYFoS58Oda3VnVI2IRaP6Z42D6E+lNaxqtwnoCskab90X+dGR1otJRAR9g3Sv9cL2
MQSL7Wm0t/LQjpn2mngWHid7A3FRsWIPIE4700j7Z+JwyCkl8TXSfefT6LeXvDGfe4PgBD81/FCI
NvaaWz1SLA9akxznrdw72FB2wGz+UlKcEs38QZF9m3U6KWd4zvL2aWjdj546JxoAkvT6R8pf4Pdo
ZJPi958tFsBqvX9qKj/I+vlP6xnfTeY/qgo1zDOI30lYBk/FtcDwZm//EM6uheE/ZNsSip6AjUKE
SmvIk3bs36IYyab4ysnka7luR3s5gUR+rcV3ka27ZSuf6O6DxHvffPfDbebvotdZbhz+8PLFHet4
ieLwJDqkBUDR3M/J/FFk3Mtt/rQo+UHBGIlOZ6lVkBq3kn2UPFSka/V1oNlfPcddasIg1UPTfxj6
T8NTd1L79Ytmt1TX1F13mfy1ai+sKLRjrXYOCl2rc3ea75605KfMwQBKyEygcQZtitXa7WVnPVNZ
PVCq3amRPXvhMbnSswutEwvOi7WziQcqKy0e+uRkYLGKeGPv1l57Lev8unbGV0OQT7qA0CANZ5f2
oIkr/76wzJhVxyAdy6+8ZeDSiLba2yKvAtOfTm6mXZWjnkh3O3Gqc46PHk6VnI5fQhKqzaMO38Az
0reuXT9VgXNOH7pzwW7qMvhvnhIP3eZkjG1BW4w+eRRzX305if6VLeauV/7HTDLRyJll+xweBuke
ExF7nhkkBVFsFQ9bM+6m6iWX7ZHoMFbTz3LuUPw+ney5Mayd7FifXq/6UsVMGHbbtl/1lldgPzdW
LPKP0mJV2G8JKmxNJAJW7Cvq2tU7JUqEg+7+taw+rjVoQuadR6KTJJgj6xM+redE5EHSzLtbxZP6
X7VOzycCDfSE43y1Qx3OiBlwUsM2uxlw2mDYhmvfsxPUXiuAS5sAWrWqOujK34YaBJ3mPKmUJlQ7
ycmI9bYCefI8d3yT1rWn/ii776WLe/kyue9SO3pT+Yyye+56wkHNf4OZPUMO+zB1HuKshmhE+VN2
bZRoyT7tfnMrDfLCngL2pJv71pvCpByT3Ta8WTO/31w2h1JqeSRLkbBcWwJfEj9dxRJ7rwCbrGAh
fTkctaJ9ms3DvE7RsPiRCcqo7rfDTNDVQqe6LfaNqKL5zhDAEfaSMVzyCG0/I9SuvKhM03d1xffO
nbXlMlqd783YIj8znuW6BkPxsi2g+Uc2ov3fWfREuSC1z1Cx5FwcWiqmzEd4araDXriHdUItKNsg
cWz55PTJ/Opwb/OvsFZs3OO7SqfE2a0Fxa7Xk6xjGSUvIRrzOaeEqSz5XiaxbcknYyYUaPSjITVP
Jt4qc5ii1vmbNmyVDzG1edhlTWTrxJANxUO5kNJs7p1lPYjxuk7V7Wjb5dLd0TiFxgSRaa2e1jSN
DI+4rH4CcLXkd+K2DDz2xxL+DI3Lbt3mjEirbKcAHGwj7i9OkzZvolmVxHa15qOa2LCnO/CVu9fb
Xt/5q/iVvnkQt/Ub7n7dap+m3oHtZ8igs0f6eO6HjOuXFydPRUzHyQkBT4oDRJj4clGOduk4/KIw
gcZI72zmfVr2QQLi98oGv5/Jy5D5AAXuyBVkGRc62GzEmWW9WQ0jDOvXMKctSl3iI2T65Oh1aEgt
zlkOl3n3QvbBFmwmKYgllBvqjZ9OexzRLipRBCajhp3ogCa0dQ4dx2NVmvWU2ZQnTtn9DfOgEuux
WF/kUh0VcaKBNt3ZNbaHEcpCvcWZgY0nT+hcZCQGEpLkeNXZrsYTE2jDcLS8lGrLGfdJxcbfXH0t
9cpiuR73IOBQSrJgJIKwMnOervm+ALXdts5FZsLdlYMZuK3NazmdPb5FrOMnlTgnCv/YdzYi8rID
OSUPHmgrwZVk6ftp4TJatzsNldX3GaO6Ko9dCSmIgjNo9TbuGiQEfwBjZFex034atXHxuy2a2GkW
Gn6VHICONoSWzEMIWWctWZHSeFDX/mawlXzjN3qHbkxx1nlvfvWcmePN/BfNM4mi1Ry7hFAuiz8E
+hBZw+3uZnpTWi8wecOeqiTV/GvRULuRMlgXaZxM/o8Y6n0/XLxJBYgIs2T33W/QXav9DB7F0k5z
dgMdvZU6H4dFVWt9w43v5ANdbiZUXDhTNFr/VnuPiRrB4HlKrfPGB2tJMjzhjijveRS3qDpMlg99
Y0Ste1XFg+of/XpGUSNlhbw+h/JjMEcw3GsoJ6hxP9P8aqwQUqr2VE4fvf+QeipCwGEJ59wzPOJ7
wXYtAysF1jAQmcUwyeHjs3UzYDU78DSd6VAdtN7wr1bikLnNGSX/bDjDnT4up1nlp56HQJr+Ocnc
kLHVY2s2z/k6vmsZRUifn6RqAo7jaEllNLhFNPNHrHo/pTfyHhExzbov1Ej95e4zXx5E1oR5wVmQ
V5e0K8/gh+6k0Tw7ZfY9ceDXbLa7E/Czzic6UJ/k91S511ytb8LywQ9gg7b67H3jBslrJA7D6WPd
g2cxboCD0oPfkSrmvU8J5NV2dR/VYr4U+XKX2fzJOQMpVAAs4T0CJXMjzYnhDYvOzjUA+ZjJzMfz
zJLnfnYJ/ZPbvV4nv6PmK3rfhV9/CAb901+9u9pX/wytw7i5KnuX0UP5Zvc4OdrtYbpXgit0NS+a
GPezHM46SBRFN1Yn/l6sZSiIbmNd9FjPfozYFrYmF8YygTfVyj+ySBErdIAK0/uoa8+FnWCF3KCR
YYZNBnA/ndIiY06vq/9dJHmgwaAsnA+qlnggwiOpCLwcxBB6xnjHNsXdxCK+bNmlM8cK8QmMROlv
WcA/erB5esxZEg6aR57+3GZLXEzipbey59T+lsJDInaOwzjtG9O6R4Oijpnzq5sbr5vQn1fbeLMg
H0RugeLupV8e36jZiWOprHPN+r0/UYYk84Mcbcq6ioqiq55Mdyl3FZZ6bOs28B2Sifn9YGxXWgQR
8kSQ6CvdFhSYfD9AcF8YOtK10541qTxqnvrMhXlJQcx142mxkGRtGGcUIvdF/bE1tFwrWTKi4lWC
8jKI6TqBW2oWjVtkWWAxWd9+yiA5N55yQEru2D/LgV2ubQBgKCMfCN6rIMTtfmqImMxT5wt99IPt
jZeyND/SJbnMo0D158TxE/FqOM7PsIwPtQdmxx5hfiC1b+p+bY1A+eI8ZPMDn/ze6Me97i/cKvnO
Yrbg0KxI3b/kpQt0sN8+b8AEvbb27OBcZ1hYY9Gel4lF2zGNS/mxcLFK0zrkZf7oG6UEBpIdk5xZ
ljmNwZCml4nEnP4WNml27XI0CQtEGmucqzUItWMApV4FtMN86i5aXlx6ktQ2wGFkCxBwsISV9reR
WjhuXdQAlXEOFVFL9ZI9ztZybKfic9btB7v6Au0CY2Lel/N6J7c+TDLYRD1IqByes+Bar+9d54V7
MbSYN7sd8nnpB3ov9m1Wnpv5UmfddfB4pgmXLRNwcRpRq8ttMNQFrInG3O50cfIROFNLSJwtCQxt
xUMLPC0HXoIiz4nnoM3P0eKul1WkcD9qilWL13x0D62jYXd26zsWQKFkVAFIyjBLxosa51Pe25Tt
S+xMGhuRqDTrt95tF9/rn1cteaGLDja9u9Bgo4/54aKvKKCo27kbpBmHvceyhdxeR3t4ICThqFdj
VDf6y7blxzpdfmv35GpJ1A7YuTXv4Azuyc78YB1xWhbda+2BC6nRaYLFbP6RiBvZU/vuj4KbZDoV
EwyREqzdUGKLtX5Vt+4trhazO3baGLBBVO8cjouxz6KGjNia9OKVgNfUOgqFq9Ilv3wugsZS1B2U
1W6y92b56bb9meVUHBNgG/OQDnexh6iS/5jYkNvon0ZneLSwPehKhisoqzUhBZmuPgckVoLgIRs4
6GmhJqOCuXWWhYqrsQh0YEfz6hDaONxn8HGK0gt7PN2bkQAjW/8OljjehE+j+XCLj8ynyjbyfWtZ
Qa8/1DJeWYfZRouVEVzY0AmzfTLVQdUOgdnYcYtsvvLITzmAq2E6lRsFuPfXUxsoz+5x4YowiITI
RBbQecWlrRPMrDmf9UQ67MgvXgeKBtOAvKsnzUNiJBfLzSLlR0tm7EZ+bh3AWGvn+6mr7tBZLs5k
30/8K74EfqbDYmJXJSm7Uyf0fVLMUTpq+3n1oxYPlD1RYLUdM1Rjl61IuBv991CCZE/zKR7ESJqA
/jvmetDSmTW9HVgFyudYxfoAQ6wg4EVhffcZitZqNxKqw2NzbMXB22D+Ec7+Nyv/IDpSIF8NFxKD
uGTugXaHdvEo0WJXcVDjuaUSBP9SeCwT+TKs5jbM8BO3BMkMqw/TLARjujNkem3HvUa+ospJH16P
tcdsUygyhH9zrWL+Qsy2a0aGpFznKZ9IbNVLFGBP2zXVwnDgveu+SvWvQwBNO844PQk08dL6BVZu
HDKMnpreiztxt8EQblYUGAiIC1eNmX6n/h+dXG77V7P3BUe/i94jeu0+r4qDVx/tJjIGi9MeP52U
7bWvRTx4/0rwfAvLJ3p/QDM5Myu8I+IlkmRQ0htcRfLD0njsySwsU++c+MuZ3Zmga8s8AAgXoXgF
Q79+AGSO2lweKx3dlc1k7tJy+zEZSKll5ci4ddYgWKwf9PbXvkeR16O8Zj+AIkGlSTSAl7RN9M3a
323Ocjf672pimI6RwJ3fWZjqIEClbo2Did1utIrFHe9M9xFRuJZfiVkdq2U+MCzAJMimg9NdMv42
RZqRnWQRRfCJQNGdbPS7Uub7Rsd+bzSnNiNrtcZWWxi7eeRRpEvoDGaldhW5pgizgapq4Taf/JNt
Jcei66Egm9GYgDXb3Ad87JFc69OK8lUPRbxa5X6AS0ka6vj/fu271IGnyDttNDDVzXNt/8noCVRv
ciJcRrnvGC93crxzV3RXveS19jz7WpTuW56aya5GuGqWvrljUPtZw/ZDtk4/F9G+VKvCQjD1X2AS
ueZbFr3yblM7fXIPXlbtps48idw+66R1hLS7FSjfvuKVbZed5ef+3jbM5xozHqV0/7RUlTo7TYv7
kA2477VwaL19Gh1b6V+GPYcGkcypudUB89oxkht2gq0s783N/eIEIVlUngZL57IBTsNrJbewxYVx
tbpuu8uz0Yus2W+oDhcM8QaNPMVSTvxoUpgnlmufJye9z+b0j9/wwo2qQ4M1V5u8AtzBO3N0CKMz
8uRAN9i/JHOfuXvbrbLuYTEFHE+2qX2b1RJtpP7WBCv/ptys5zrbnNdNb51/QAOZbnB11dPKih20
HMP6mpjVKNchkY1HKqV8JyGlOGzldkRcefPxsBzm0v/14ZbWacfRJcKZGOLYs0hQWrpbRf6p6BHr
JXnMsjUscDCsuvM4my2XNdzQTaHC39L1wHJKTX/aGnk2/OqYeyVXaz7EieRwUrp6KFI36r3txcjX
Z2cuj9pY/WRS/Piy/3FGPybu4JJ32dkio74ep7+q/F1WQZU+3a9lXuw2rY/aUSufdFqCkgyVzRCx
hBvHqJnOMQ3xwMSp+T0VhAbP67EQM7668l32n3hQLsmQnm9R66UymSIvd/Na/qSbfGSGd1MttTdk
kjjxIUNn1a0Ds1+MlAzgJEVas8i9z1oZ9ul4r6dZPDvru4c/cae5mAbt4dvo+oNKYNjadYhnCJPE
dBA4HN3Wi9d6usycDdWEHKSsg+9Z78ijadjU3TumgIKZDtXp6kxodxohrcakeNsS4HQ6bo+d1kxc
T84c+jwmtp9pgZ/KMOP/6VhYdBwIWRmWjr6Tu2IaDlq3nhhDB7MnOH+HvTIs5NQPk6THMc+eHFGD
ee6CosohFFvxNvDTVr8DmMNFo9riP5mD3DNU5bf0OK78i2bV8bZMAdDz0LLHe6MTV5wGQT5nd2ub
H5SJPm4Kwo6zgMMwypj3JtThtgI7x7aE0RsHCL8nQysh2Lo7d/rean2nVsnYbSPzLkdhIhEs5U6X
/C0NFND0z7TZh7Etj36dnU29+UQ8ffDyLGg6xELFNGkskFztS5NXt0Z9Ow2tFQhuc8tpOI2cODeX
fQIlbNJ8RthF4BbaMU9f+LDYEdIvK5Qguy7vjJq5CykKv8jQtx3A4a/DgkWV412spsdtSZdj1jGE
5FZ/msseELP1Bxnk5Jty2uW+9yJ5GZEF7Fc965hL0jLLUz4WCyi+NMZkgd5moy6YWgxoZ+cUbhEm
9AX7ycswl0hxLHgcA2UzKMhv/3OrP/mykFd8815h6Qitgl1yadiPvYs6Ueq5gXqdfG8tZ2LCLCxm
2nSb2QQeeVUErpzXdBkPXu81z747aYeOOVS75rEcjf1cGg+Da/t32VKJ9/T2BxQCjFtj6xwdSVlA
xxLqLHvvsAq9glXEwGrA3wOVbm7/Sh6qbmQ8mmgoDoXzRyBngWNF8/ObhKThzH4bXON5WovvPmEy
l29Ro5sPBrNcNp73jp0OiE3WtpSB740suRJ8GE66JaJ0rvIUvmS1PIiuFzvfnan0hfkxMxIPMc0T
IO0DSbUYA5nt5OyqVNCdQJW1drRdwOcLc6vnWyyCBYdSn8B26OtydYE6nxYfeKHbq+RcKIfPxkKA
qxaOsUR7IihqCvPBUvu1m1+7piBRyQFdsUuahEmEQztqkBESWHMNJLDOfmab7ee0qt9rM0mOdjdP
UHkU9WcqLmRUT3tzG/v9OhHZPafVM9Bw6PNZD1B8zepjn0BsHupqZJ+7w2+WGvLLtVbjZHvJ+uXb
bb4blxlXVVr/G03ivwXfteUota9n23pUQvjXrgKuqFnjr1HieNl8TLJ2I4lT93v3RrrGEmfN+mu7
th7ZAs4vREnmFbwIBCTAYOSbXR/5kRM0kTy9GKIc9/hiLMw+6g8DM2wh6UglgaJN0lg/6qe2hybt
mguDeuw1bZT3lXnfFfBntq2gk7Bzl51YTRURhjBEssL0w4zCMM7L9tdOEhlVRlqFTjL+TVuWR+LK
7V4lzaOdp9tVh0XNcTjgj24T+qwhtZmaaDXcBLOw0qOLo+neldZVd+ggOvIJHloddLE3UTHjgb5j
mqZiWPN01x6ASrs868LpcqRAIZ+oWsdI67Av5fX4jM0AaJ5ZkJCub9m+Km7dlrYq1B0DwLudOQ+b
nfvXxav4SmZRxI6zjruku1V3bvYp/cwlj8Cpnyt7wzSOV/o0by4RHVo3uqG79BZmTMY/O/o2K9w6
v70QasZ6+eAM9SdBFc9YsAXlFqlWext87guq/jvjIS2uhqpln1g0EZZz8VDIDRSwrrbIHoH1jjmV
fjf4SZDOTYdu7ZJcAHvZ77yFSoEriq/PNiJcGVkBp1vm2yMlC0Dl1umm8s4eFsDIoqjWNjbyxnp1
6m2yzgNzK1bwC39UxxXhFZdF3reYxYS5JUBDy6QvtW2nz7hWQiTj2qFazwCFp2UD2XqS6EttuGkT
lHac41hJ3jQi29Ip0Bfdf+vx8xSv69Z34qSbJYbZ3QSRNj15VoZdgIH4TAVe54NZPjqFnvkHb/Kz
NXKwUXjGrrAS3lwcXcsQKX0txcUdgXsFyrLKMcZaMnoPy2ay/5jUYsDEUgnO0dKd5yWqNL84c+oP
417Wzuod8JhyDpljn6h3BTjaCxHRtuWE60SquNFZqY50o7fPrV6zWWBaOtTaelbfFXYR/hxigaPY
9otbrzAB4VsK6zx9FkY6jS1zsNUQz9L7Hno0BUq25TvHpqDri42mLiPirUmV/qzjFSPEpckbwjn1
/E86NOUjRVBzckU97YaBSy5pbHtf9ZzrRc6YcRUgpJfK1iKHT63fwQ7ic1RlB6S1bkH+LmkXa1ZK
CkUFJZNGc92TF2qeTW9DlId6QFmnGib2t+uCOtq8bl7NWK42mdAPVvnrZot1GHXPCp0UTzDX3VQz
7/bWf+NiTMNuaobhaaDmffT6ivJWputp9dAxW1g4qAdaa7yXepMdDSujqubRLSN9aHIRbYS63hvl
tIQ4zAQaeJ42kRKM9BHphioJKe5uWOOKvrGgAXwdC6K44RFDja8aZ1eXNJBuvvW7JcnaQOH9C9CH
/65tpdD7SvFC3HV13Yrmx1S5HYEh4GyvKAqwIWPq17lqnGb2mt2cK4aWqnqaXGOjAJ9PS9qbMabi
LRRZRY5ANX/7DoqR7ZTkFXDoBamkVsoSy3ioBYzqVDPFpW4U+26cmgc9c4jl9bYp9j3nDW+G85la
/hZ59YD6y1kUMteykCbT+rpYiUVZjetpzszNizKFhUs1zlspF5BPhZ5/VD5hO/bYvIx0JTs7ocHI
HX64aer+jpvev2gS9dkbWDPPVHnVandANVQFb3VpzAVY/rw+ZCs6qjRGsjfcPGyo0Se9OAmjKxgw
tRuzvZRIEXNw7HBlwe832QZj36L5Sgu7qFoSm/afZI+tSnC9lwn+a4wKyftQa/kzD+PeXm933VDo
QZNVGRNV/2sW64vTcm0Ybb6eUoy1cVfLicJg+dHqxCRJCSWhs6BdO+Mib5oCv6jNNw6yxIu4d3G5
ZaI49ku+fSSVSTbBjGnmbbWHNCCV2dqXzMZDq0S224ZHby3fvM4ku9xYX0dvTh+1Nhek21gMDUq/
ON3cS5OVnoln5LxpYTILM/lImpFV7M74tFrrVYiqDBpF+IPAhzAU8q9ithLMdjZH7SIel7qej32T
iW8Wp9ShT2rvh1yyNEceldlZW9yXYcqmX51tAJjmUHEQDBo9SP1aXkqPkXFtjpgjNrWQn5KgTak5
sfeAXn7dQsHO2XSHaf5IgpBVire0GuqjdQNae9bEYoE+6u4jDsL8L56sr5oeDoXBy4ZfQjnm+zVf
SmDN+Rj3uga/vRLPmgYOOsC+DAK87fHQ4eEmXDCcGRUGnjORs5rZkC0MuNuZgfUk1BybKX7l6/zC
ozHYUdeT+HTQdJfml5v2LUvTKT3O6cxjWTip/EATa0gtKEG0rM3VWx1CI/Bhm+kkrskKCka15hcp
vMRy9HhJgzF1AG8zYPOyx0rLgZFDAWnuimG75ZuYXhUWjC72ZJsZt0pON4+eM4IpJwRmDKrGYirR
XeU28fmlw1Nr3uJWtsWlRTN6ukrAXN/DYLDQJFoCu8XcPQpjqGKrapa91eM7WM1Knhw9MXaGKpad
wvQbJpokIKeyMS942l9tGeZA76oqYDvtYmzrEnmZuB/geQep6Pyoqgb9mK+FjJvRkNgfB7T40mh+
JvSEHZ7CyzbC4THpFE7sqa/BnNTNzkGnoBbHeM8xdW+P4w95fhAPvS1ci5qaLcucg6W6lyz3Tt5a
9S+lbMqoaDvcSpta6RU0FrZYCnjf1gRZDUD4b9KQPaCRmxBW60y6Tp2CQ7b7m8y86t/jwOMra0jN
lT7/CpqKg/KsL24J+0obb8ZOJpazMWQAM4q8OSQdRtnAlmWTxrya1Qk3FA1f55GnKnUEDgMJ1zKo
W106jVBMt5o5oy9qJyJKrdGGfVKbxjHpsbvvKsV4hXBE8Vo0N7FmdvI+GtN1gm+P9tQg/3LgkSjY
4AdbsGt/rC5BVDzTFUWchdULbQf98FBqyrnXNnwuJIUY9l8mGu/LMpQYYwq0+LXH6LxmLXPetsa9
xLvVOj9r7q4R4BLMx5xJz9Xm3LXS0ndrY6UCb5nv/tatRU7CqjO7t0ayllkFOXVWXzKg4EZxNTlw
aphFsBnG71jduNZsrZCgQqLqMKBSIRIl2W5O5Pcyjfw0osV/uHgtcTjJqtcPTo4YY4zq3ssTUjeW
kZ2E1eMR7zIfG4XsNPW8jGP3hlI+BgZVbCBWfwZklODqWTSarMyYrfte+j/eiAGvLfL2WE8pHufJ
NP/ZriFOFZZrCqs8qe8dXqrnTutQW0d0ir4bvmRG6WDp6tJ7yzkzl1dDy1/zpBOfmtslP5lrYo2t
DRLCrUT4gVEt8rAKRa/SZCN0+gUllwT39jb0sXtycnztuMz5+qJZrboQKFHGbpL2EGIT84XERlK4
fCO2l+RTOvazthW/SG38RoN43KT30/VcNOl8RTIvY+a05kyfkGLdMqoNR0Sb6flfmuibi73tsfu5
dIffjNesP32bGa9u2pYXnQHqriQ6A9SBl0bDmrAeOKf2u+z65Kg6jZZ9SrI3Oeg90QLYbayzWxWl
ziEjpkPbeziECbZwu5I+Byv0rPniyexvPn+4wUd+IBr91ZNC7P7botv/sED2/zGWbutjvsXWvwOr
0xf/ST1qBr2UDvsiUR/dAL7TwdG9QEVbVEX+sRqQ483D//5P/ue+/H/+izeWxn+DAJT4giCg8i8u
w0mx7FWZ/ydD8n/YiQMz8F+knemO48ayrZ+IAOfhr0SNVdXd1fP2H8LdtkmK8zw8/f2yfO7ZUooQ
2z4GDBtooEOZjIyMjFixFoyntqnpUI5IM+RlG6iGhQzHjvF4ot8eYdCYuRJf3YfQVuYvCp/38aIW
9hGWHcu2YI11GNR3pKH5wPB6hyFz1Jzb2p9zc5MOIMmoI1XthK+9S2bE3EJ0onv11Dgn3VsbFZX5
GwywlNc/QCKnaCoStnLkBwgucnOb+/Pwl7KDWwp2ihmoJaCWzmc6eJX7ZNGwzfyh4XkG5A6S4Wny
imKyMdzs7HP4++zb2+DkTT4RYA/t+hN1wdBftSr285quAoInC1YV5jGZJ2egXPyqKy9S1VZxEHKM
+cTDzoSzrLZO2SHeFqfCt4uT4q9p6up3fotso0Fr22UGXRfS2rcWbSczEJeAJatEXTR5N/qaX5zn
b2NIjDgOB8H8Xj811cbbIujmh1uCfxg+k0MPT9UKy5QmjanzO65/i6dKesxjrOROz4yiX/G5Z9/b
Z6/hWXlnnkAa2++9AwCxp54q5Uf3nbdG4nH3vYVtE18W/Ngo4Uo7nzLTnkSobvi+8cn7xHAW03+7
ADFo+MSS58nPd+q6wrZgH7n93LdGpaAxatbUBhVG05P3vUTQWO3gQUHSYxvv1/n116xJ8WO+ePYl
n7BmHsBC7caj9puQakYvZV2xYHE7LW59Tq/GsJr41FeOjPqWo1YdbvU3Q1dMiZJaKEnVRkyoQbQH
WVix5/IFvvM4Zi05tK0yuKzzNfmiUshyYuS1LqkS+IOyizINkJLlP7Ygvor81bgv8BTDhaHBlSwo
ISN1ccbaugT1xpaEHWbOfMxovq1cKnfcPOJEXJuSHKQKervJEfny2/28t/apuMlOMI7tzf0bOeG3
xyuTeb1kc5KHgD1BYTb1hIeMzw0K7MNe35tH5/TYzB0Xi2xH8o4sLyjSNdi5nOJj9Rut361gj5tO
yadgt2Lr7taUtlAKcKVqu+g7YYtK6kcaAzvXNzeIeiHyBAR6lTfnjYrvgXd4UhBLmOK7ZDafbDq7
r6l36L2D5tPg5uYAxsg786Cd5117iM5rDFV3tHhiWz2Nf1SVcG7ZkmM2bq+GSo1jWpthBwf7Zd5D
CGr+FXpcnMiJgw+nLbjJPgfTp+gjT1GSoWD7eL+XDj7jWSJjgGmeq/P24PPGNDUkuANfp5JVWYhq
wMV+ufx8bGVxl6/NSEv1vCoNwfJwBrf2AZjuNn9P9y75Eh4Q2x322u5CP+TcwSYR/nhseun0X1uW
EgPPo6wInRz+xP/5s1foh8BpnKOaxcamMAFVPLYnSBruwo1HFAX2wM2kyQEtzganK6nF4sC5e4yy
/eUPa5/twh2jFbsMRNcGpF97ACO28inXDEsrnYu2KMiyOaWaDuACqg419IOQKc41rlYRV+Qzc71E
4VRXt4Wa6UnsBViiSnzOmXmsw3av96SYEYRnjbp22S/FhGt7UlidmowijMZN2KA0A2Z8736Y/iPY
LKG1Owbqyj5qS1fStTkprNaBmyAayLkspg3QsOQ4vJT7+cjj0nfyg0jefyEOrRmVYmw690qRG+wp
Go3FUwYU4dQc+qP7CQxHBf9PsYEd4bhKUbZgViORM+AZchBSMaXzfzErTal5KpLDqWeNKtDXBvZv
ZSsEmJ9gAPLBt/mPT8hCyIFyAM5cbmNPSJvcek9MEVzVmLf1UZB7zeJhC1NmuNGclYO4uLIrM5KT
FkpqtYh1chcPlxA9dX16146KsXI33h06HXoMG4Ewh/xCh13zdjFhboeQbsTk46nzhwc4YXPRVaiE
ovNkzCsJ992xw5bQTBHEkryWLelqvEBMwRw3tB5em38etWir6p+GkWZziK4ycIB/+JnerDnwXHkM
VsOaebuymFEJMkL6oE6i+WgTHBSmWfGXFW94UzK5CSaSHem0KW4uFFtY1WwyS1V5zx4ghw2NId6M
XnmwQ4YXJ5txnNbphByKlpxdJTiqrnfoBnWGS2P60zO4oilu6krk2/V/4EAItk1poDrUwgfuAdvs
VP8CkrifaC6OiU/R7l0BG4CuI06sVoe0DDW65IN9nBxz/ALHTfs8DaGzchndP9B1cdrgCKN74ekQ
ht1uajvVABYD2+OUF1/VXbJjwmHY1DvlkO2bdrN21O6fi8IebW7H1dBBw3lu7VFHsgenCTxItdXt
vviYf55+B890rA4XfRcfxu3kT+Q6jC/xQC/eU/mZNuAaD49d6f76h7cIJlgIWC2Px4W87GnKLfh2
RE/95+WztS/3QivMeIeOVwo552bwdX86IsCb/VDfrZi+uzsEZZIKf7ypwwpgO5Ibl/M8dYbJDjQ7
g2s42luX18ofdzxOaVRQ3t//Hw1K/lxQwrRsZhcwCL2kf6FM/Kny+50hxN96Sqj/yiAgYzJIBhAd
Rwrhed4oVDTfVjjsDD/eGeUuhvN18vXNBRDEyoG9C99iQ6/MSancaHbOMKYd53XQHXTEu+Rracfd
b14Rr5yWBUvwSKDcYFkaFJC29Omi7DLo0YWLoizeQ6/ke0O8VbM1ISQRNW/jj0beix0evo6oHt0e
kVSto1DLhsCvk/xlCiCuqQt72zcMo4BSAT46zV+LLvZ+TklkrugT3t1RCDxd2xZ/fpVIMXVFYdXj
8ZtY5nB2GMZrhUDqikcuWiGQo0fIfUjt6NZKMqnjWNLZoWKkcKXHW4dsxts2PiK8I7wfv5TQiI9z
t61XRqXLylWVuNGnOYAe6rI3RusdeJuPVDROkaOuhJcFP+Foq45rG7CsUky4XV9oQSk1BKwP9qTf
ovJrrH4LCmNFhuj+taaDWb+yIh2zEbziYHdYaffg0w+GP6DY7ndfmhGA8qFAjWDa64BywPHtQBeo
3zx/LdkQoUPa05ufILlqj8imAjMJR492/6aAmgwmh+wDDakLcL6xek5VrVrLhsUVcW/U5CY0BMmz
LfnoJYeALE94kKdKs3G89iVIkIOxlXNcNi/dYO7dbvqeh9zIaXd87LlLH5ZnFOHGo8jqWtKHLey+
rK0IH7q0+XfbS0HJ9ukPo3JXAo04APISbV23DcMjGdHfPv3VMQTQ48EUDXlja9EIHRjD3WsZ2Uhv
MvpXt7rlV3E7b6eyazePV3h/SgxV51ayRPHLsA0pxLlxBqGXztzrwDzgps8QJZ687kxjD4Cs0a09
Tu83lMxFo0WMI5uI/UgORIjQ4zkLeJvCUQZx6Ga2fthg3h8v6j7eGLqpQRWpU3WzIFu4PY8KtBDF
1ITUNcY/FfdTDULxsYH7ghQ/FMZtVIHhPnSQ97m1gCJY0kK3LCKa91PfhWeG4CESRc0A/Iu/Ymzh
G90Yk7ywCfU2LjWW0+7HvSi4e92nFAWheqfvx+A5/MPYti/hOrH60jZeL1K/XaSGuEYTKyyy9cGD
nUcfsBbgeEr7SL7sQc2BmV5bq/g7b0/C7cZKDqK1TelGgVgr+SLU9XTymezedr4ogTnF82q57z6k
YVBXUQU0PU30ZW8XaQOFYHiWqCpKizQWmdJUkydC+dY5FH5WnQ17a+4LnqHpl7XVLn1YR9V5SHFz
0DST/NTKu04tgHoiO1Bv+sto7j1E17eKypgysP/u8NiRlg4fb2zaRK6m8ayS9naE+E+fEifwlbQ3
+m01N6rql3Q4PN8C212ufUvx98nf0jUMk26YEHeRS3twtgJCS1xxSLTuYGa0xKic+FAX1a/iZf8L
RYz7XEqs678mpSVaidNkwOAp5qOOioT4DmSa66Oz8b9PDBrMJ4CS++FH8G6tAHZfficsXJuXnAnq
F/3SGpiHAhS1J+omr90hO4h0P52+VC11mzUfWrJpkMW5Qp3Kgm9FOqVQGaWaGbLLzdk9eDw/2WTb
H7fMGP5aYrWwxzcGpT3WQbfA0YNBJ3BBgv8x2+/6xPsNRP72AumSAoy8HIzdY99dOCo3RqWdzdrR
nJQUT63VKOp2dunCYdUZRgksKXXbkJIEozn/IswbsHTT5USXiBtSyiGNebLjsnyLvC5VeTDAgBQp
+9n78lD2K0vUF2LftTU5CwgTF7rVNBLOC9TfbyDCPKETB/cm3dV65x3E98xf5nJTjZdNfrD8RN0w
ujT3uzVPflOIk84ujL0m5PN0eTX6vbdhkZky8K8hYXHYmmfgbCod1mGXznsn8mvYWzZQd2+BCQHC
exefwZsfFIQ3DsEn5jOO6Tln8hzyiy3qqgAxt+qvNE4Wt+vqJ0rRU1dyeKPAPfMTmX99FpqulPTe
ObR9099W65Rr1qQ3DDlfEUBvEaDihORAeGwODK1/bv8y98zNrnd6F2Lnzf5LnucGsTO2xpu58qQh
15MdzJPxAmfILtsPx+zH4+O1UBcyru3JdZoOHhYqtNgTn3lGhFnIgOuflEO6636sxqyVzXSkjKaH
rKmGIY97Z9P75QfjqT8iCUUXZvwCadR2ZW3yFU9dlP6SbpmiNWpQhrr15SIy47GNGFJm0u2o/UgO
/cZ831I7GI/KljEbn6bThpHgH239j0v5sm3pHMFHC41ijO3WdzYBNLXMNgHEEdJLzMhtdf+yYxhu
5aK/awG9WYWH1nS57FzNkbyn1iezh4LNFZIpzzA+JIwVbOgq+tnhZ/kX/TygVf70tPpd5atBsutK
abGRdZmlwm5El23ez362g1G5ft99NI7FITzAn8O9D2cLoFF1E42btYamnOBgHhgMlRqeay7gFOlm
qhrFrebccPxRYyr1kFct+OUIclHtoOog61b8SvZizHk8nihqmOLmlVPHPOgVKJcFTvK52zl77ah+
6PaiJxT9wje9ux1AD9CnFQUAtKxIM8SvuXojekqZjzqM2W9nJj4aR/a2ebUpo/yW/cb4b99urB1U
hVBcPblQbG3HL2F5XMcciZv2+mZ4+x00TZCwQjKNJ9bt74gu1eQ2sEX5bq+Ay6s+d4W30mdY8F/W
emVDig9AuBiLQBz8rWbKcNNMLicCrpnvK2TzzD1FdZd50lUPuheTYpd1kY8LNUKdd+rt6uDljoGi
WBAZg82GcTSftNqtGFQwM++Y2kY3dzB8DZEyIt7FUyiw+g4CP8bKlZwJpGPverGtb/O4c+JPs2rY
8UeF8XGVoeYZEWeIdXO4a+aiGgKGv1t32jZ1X8crqcT9QTAQuDfo6gOKQv5VypZaEM1W0bmOn0bP
89S+02EXDovo9PgArFmR9qrDbRpnwspYB5+YR0E5zdrNSb5yzhYc7mYxUgiFUztwCw8zDORuaDeB
6n55vBA5ucSlbyxImUTNlJLezIHjg82BCv7Vcr9D5PKUFh8f21nYMM2gJAlA0rMohUo5BCDcdgIJ
bPtziMIIM/iCl8f87bGRu14HqyFz8wj8HCJoDiQrINC7NA9m0x/3zVdorF+6+Gf7VJnfsqTdxIfo
nbZzvyWgr+foD4b0Hffr4x+wsMob++KSuApURYNEjRWopp/3Fx8OjePQh0eofP/5tX6zTrmno3iD
WlxM7FxOIfcJIiwwTO1sBo439ubyEeaNPyPYFZmLoSizliDfPbvELlsaMqkuahQaNbvbVVLKT8GB
O55/qalU6Lt8H/jB3n4Pvp22B/Rm/j/fVYp0DgVCrgD9ThAqG7I47xSXUU19P3X1toDERQnXHiHL
67qyI3mPN87tEBkxnbI9U+vlfnwS1Rferx//Lxt5ZVBylzIx4rrOMSie7Lwnsh3Io49zSWcQccQW
RVAUcx7v5UJEMa720pSusMRqmxYmfM8vIUVtk+9l8+WxgTsEx5t3uOIOccT30qULLMiQwoBWVyS4
xV/qVjT+4p06bJLn5MP85y8UPuT3gmxQcsfR9AbbrDA4bKPPlD521SHy5wMcAnvhjWs59eIOXq1P
yrRMLWovFjObPjTXW9d77yo/VnZQ/GApzQBW+98dFL/gKorMDfW6bMJC9tewg/N+C+lh5Oun6Xvx
of2irdwxi0HT1pFJsExyK1UuGV+Yc44gtRa1Kio3741sC+GTeFDywPXraWOch2dj14dbMO2rNcil
3RTlP0zr1JLfzuTVWtGsnLKkIZaM+/DoMNS10ZAj3YlKAw2WL31yWNfrW3TRa6PSBpso0VS9fvn7
+ayzwXrnKztYnMATz78xKkkDwH/8UdfWKSUM1qgl9HFYp55BMlN8KYLTYwMiVshOw8iDRaVGIyWT
pZanqIohvhrBTu5bxjgEHhXi6MMqnGDJOUn96ZjQsXEQSbt1TjvOqH3pzCT3e/csyoyRXz65n1Dp
IuFOvj1e1N3bnLNtqrrHSwP6BodRjltrFziTIuhIOWwHY584nwR2wX1ud+bear7Uh9VSx8JnAtNu
g8kCIArMR7oCqrhxhilk/rbfG/v0menyLdB2qLF3wmYBdYG/Fk/EXyl9OIZueEMBTAGnIU8VGPUM
j0BSeH7C7KmbVs9wWG8jQctjV34XpCjBKcfH27q0Skj5Cc42RS7IKW53Ne2hYlBs1/O7bN52DPAV
l98fW7jrEokPR10fyT4XWARD3JKJpLuESNMKeLS6g9Ep2uffKr86UTGa/TWnXEi7ro3dpUPM7icl
Az5+mH6z6y8W8B5t2qysaGnTrlaEbNdtVE4RvJjFikThZvYh73I3olcyfRc1FCSVGRtbOdMLJi3q
NxY1WNBnhif+/Co4Jj2p7Ix4iW+EKlR1DOfuql5JVoAQC7uHL9gCDkHJBCzyrRUtsHIn0HkCpKb9
gcnD2o+r+p1p9CuHec2O9NTwstltmwurSdRgH1xiX22d97kR/5tNu1qOdITDSC1CzcAMuDabcdDe
2CWRMqwcocV305UVyb87RUnR9/Ac/wLvPnQ8XfSkRIyHm+F4DhpYih5734q5u+gO83qrOXyj2U1Q
YIHmSWmep2Tc981aDFz+TDRU6MZTUZIhTWOGtFPOxJU/T47PwDWv/RT26saAhPrxohYiH473X0tS
JpXbGfZ724Hq8lKcXVUrf2uGi/GNnU1fcvr2EPKp/RPozvHjY8vC1aSYe2NZOlhV7gA8goTMjw37
OZ7NT01MbG+DiwX5s/2H0WhfHhtc3NSrqoTklFOoO9WY85CvZsixmuScF84mu9T/xiuvzEheWUdO
12YBZmKHJgVyolPQHGAh2M4XbQWTs7ginoAUlUHEAnG8jRoXtSoawiHcJKpdbydH6z5XOrwOYnB7
ZfOWwqCByCrYTRtsv6XfmgJhmA+dF6G9pmvjz76unVOktfkKWnFpQddWJG8kpeIa1okbWguJmTIR
ZxWvzOAd4ZQ/9oal03xtSnI/vW06Xn2YAoLyG+z5Pye4luD5qRgh7v9FOKQY4pIb0s7i0X67eSZ0
VqUmou6k/BWHHx0m3R8vZvHrMGoByJRJGk7lrYH8UnoQlmAgjVXz7M55/RO2p3KltLP0dUwqOqDW
4QhSZdRJ1gVVCVzZ9b2g2+b912z8AKzwXyxFlBlo2FNANGVAeRpFbdHnhQscGhCZ/Wmkkfd4s5a+
PHBuBqloqTIQIiURXYbcUTChPxjCLbSt6+EnFETuFllKkLgKukWPzS3FuWtz0slJA7RsxxlzE3N4
Lwj+1u/QK4p3oV2H5xRtRX8K7WxlF5fCOimLJbrGlInk0VTkhMY8HGdiXVEGh7QOp22aKoXvudYr
zDD7stWsL3aahCuLXXIRUlpG2EGUerii5IiVaYxug91gtKfDmFeM6ZrWcASe367EiqXPeG1KCude
H4+OU7GvFB8KutIRmGZ7hJwU0bTuKTRTdSVHW9pTXiW6KQqbtKalaDvp+mRTXacD4rT2EQ5OmPKN
qPuSO3n6LYRGyB+9DJHHCUHlxy60uFQx9MyEBYdcHqlyEz3IQ0ZIfXjaD0NXUbYd8KJi+O6h2bbi
OkvPBgvc1f9ak4KJq41th8ItyUcR279HMI6+WLjpE+pul5eymI2nHOlFhhASYAKTQh/eacuT4ynG
Sh9GGJIzhOsfIpztKvX22qKO+54syDYCHb5RG25JuHVW1rt0Pq+tSMG5masphJvR8UHsogXkjeOm
6uL+gDQOhBzD5bLxSExWvuja0uRzkqoX20gwarXDyR2iP6ogXXn+LR7Fq88onY/Ga4xxUHDXS3rJ
9uUlR3JU75VDm6BP9tg/F1dD6Qi5eJ7srjxjoA7UILM3Gu7aDD/bUxudIwtpt8dWFk/BlRVpz+pg
thvdIgUZtFh90gbH/EqfA6XT1gt3zTDHnx/bW14VxQAAsRbyE8at+41DDudtw6Vqecl796KeutRZ
SeDWTIg/v/Jw2NLrehSJwTgEXyFu17aMok4rDr64b6Q6AGkcQrKcJdZoQQ3jzL5Zse5t4qkaP+qX
Tj25XmPXm9ixzWTlUbHoemDBIP6gDMbwze2yijRzoxHeCN+0nfqczUAJrTTmTatW2dps5PLqyLdp
2DIqIYMYg05FmBCBYIAxLoJbfk7uuCkOvX0WQ9oD6J92pAXjuq9r6OzF+4B+2v+3LK2yg2AfIlaL
ykCr2LuqC0f4T9NhFyMKc9LTTIi3aPoOFh5lxTMX12zSiedjapTkJLdBGkJRZpFSlLk2neP64uzr
AQETc5ya373mkqw81RbdlEyCZgLVRlXu/Tt6iqx0wvdUechnwKb1sfo3LmM6IGRUZl5MGepuxEPt
eT2fMQPk/2fZD8lPtIetHzOdvBWXWV7Nf01JCVlh2CoawJjyTPvVzhUUKWBdfRw7Fk/AW49HwCIZ
yrg9AbBXZVB04BuQQ9fHMS0V1Ifa4T0DevVKWFxcjuVQcWa8jRgs3ZLM6FSO2nBdd63qHKFAHrYz
Su4r2dZSY47xMZcOgSuGTOSqbJ4ZyLJUJWbO9iE5Mg6sbII/kHszN2jBM4dcOyvfaXEP8Td61QJy
4kkLqwuYK1Sld/xaH42POjPXfuWWxmaugvDL488l3uRypsHSyK84TJYuAy3rAiVMXeUhTXoBZ4+X
JOdL5LpHcxr79yi4hgiBV/0BVlb1OXW8tRRkof1jCmC0YQN2pmMuv6zMpofLSItpHhcb5ScAv/rz
cAh3ys56GXwECPemuWOAcxed10hs7r3HZArZVvkXCgR4SG8dVZszBwY9XfOn0oSEFArr0IDYcJoT
//EW339NRhVob/GsYwQSmpVbQ7N+SWybYRC/U6egp7OalO4GQaqg34RK7g4r5ha2FHti3AuyR4eb
QYrO9ZxRFKw03a/95J257Q7wxIrJbqY+50NHb9dDgsYPfWX/eJ0L7RIxk8HzkvES1yFfv11oN40Q
146OzkT5tJ3oHV7eu8/T3tjF+3C/ysC0uK1X1sT3vcog4Mpzu7nFmvmidJvog71Fl2X303pNDqiH
fud9u95+Eg/k29PCPCJgMDjgNF7o8mR0AwEbeIrUpEHTPwM8gC27ASAsRiS6Y8D//4sdvbYnJX5J
klUzUpbMuPjaG5MEQnf9VkyU5i9gPLJ/HFBvlyd5julOdHsizCmu89J6ylmpVsLNAsAMwA90cvQV
TIZW5cNgQn9PAy/UfZWzDm3FHubZfZzmKO2CTIRt3lHmLSCMc9+zs2XynJnFX5ODBJeq/9HQV8m8
fM1vhV9KX/WtmUjpxQNcIrOxRDaS6pAuG76LcJt7CA4lMz7xFqEEiN01oKLroJKFJjBxXYT4/7Ep
ea8ZV7lhxdi0X7qdBYQx22rvjANt58w/Dsc11Iz46+6WSPQBhkvexn9vD8tAxTKCcQbEpNOfJpQz
rH8BfbWgPbHJtT16Rsye3JooBjvpJx1Zb/31xT0Af6JZWh+zw9/44v7LLyAiF65mYdOjOQvqyqEU
fGsT7TJtDKGK99Nn9zy9CDBzcvobVhzt0oOxdh4XtvHGnrRGtTZRDQ8VRgR2o998FGDtcaN+QsCT
sAo5yKn4sRIBFi2CcqWT6ThcIdKHU+tEsyODFTLKg6j7Dq6CN7wTqh2g/MutuooRX4irUFkZEDI6
DF7T+L7dU2tspjZjZJrkw9H6neeM9YikpaYFT9aljZuVXOftESa5Ju9MjWcmCBCqklLQCYHMxeol
IiKcBbjfPcWn6FgfaA+vfb2Fc06PkbCt6jwhaB7crozeRJg6EXvpoHU7fwhe42P+Pni2Xg1ksJOT
ALeu9YYXPfTapnTOh9HU8kjY7EGYlOEX4TLmSTvb++J9M374hcgi9ut2P8XbCMw9OGzIQuS2bYak
heYOrUbv26r9l+ar6BbPT+m3YS8yqvrgnMM/amD3a2u9dxwM84QQjG5UQFVpqVQouu4ylByO9hJV
m8zwanVn1UP7rbhEVrd9fDLurJFQ8aY3dZDQtufq0tWoKm1VxfRafdK7ZHtRCuOYM6y51cpRXXOc
BVs25B3ikYF/ki7fOk40IiMQMWcOxgsW6I/xk/1n8yIwLoiYH7tP1R/lYa1Jc39RCmKuK5uSs3ro
tCHAgs3Ls5g9VXfIk7w4u2FfHkeAQrqfvA/96vh4U+9TOMmq9A21BCZfb8Jqd/77WlK21i45ieAW
r8+5ru2r+POrFI5IYw9uI9Z4KpMvYIx3SExtkCA+CAnuH79oVXytmwMirVEK4mnahB4M7urbpKsg
jyz+FPtancyjcnI+r+zoXcoorAFqp5iGr9Kjul2jqV5iw0tslRkYa5/slI/6H+IgksEdYAF+bGxx
Pz1OA55KliXD2ZradWiga6ofxXQoD+mESAeoeVVJ7aMAAam7x/bu3QX6I/GCckWDDzyudDDcObPQ
9jOIMP9Dz6X+RwxiMKN8DLbjSsnwbnWSMelENGVHAyvF2CU3902UwtEfHZNorbh1fyHxZOKWh/ZA
AF8cW1pUNwQIxV9U7JzQzHaexmMPCyaFEuag/2l7VJhyXJfGhoHkglxaiMp0cjo+E3p+AwKQ3x1z
lYv47jqA9tegjEBAZv7flE20CuE6br35bVhvhh7O1z4zxPI2ktTtnUP5LkbGcd99Wseq3n8wTJNR
k6GRDt6xHFZ2oOQTsCU/611shEgn1ka9mbq1bRRn6OZEizVeGZKille1ql5MGILlPDp2YgBX0343
jFE7adX45bHTL68K7gFwUUBh5YzMcHMkffJY9cdy+ImswskM7A/JtNarvT9bBA4+GH0MIAaU0iQ3
FBh7pucccemMfv1B/TPynV0HXZPxpf2yBrtZsAZ2k8RA1JEFZE7awiQNoMUGfuUXbfo5V54QIDqa
XrkNe9ePZ8Twip09nkoFmFl9iTaN/fXxrt5XLeihsF5AFqIcdEcUZfVpNRk9sUtQYsZHq/mkfsn/
g2adYCFAJ/gUPGX5C4zGKISvhM2lxZNJuDxLoZHm7SKlvEwIdelQ0Y/Wfva+tY8poDvb6J2+F/S+
qzf7/Y3ASq+sSR+2NCplaGKsBS8ahFjFITgWJ0uw+65znIq/6+ZkiF29siXFzKIP56m3Z/R8fx92
yI0ejXeiNdCduM/91ZXdHQ3JmuREl9mITbR9VVL5+FiWPhMNT2MBx9mOWwFGd3uw95mCUnB5RJtp
bQjxPtcW5i3CNkVaEQ2kq9bN7LkfXMzToj30J/EANf3iWRCc/crmvg3c3W2uRX0S7mS4LBxpuRlp
oWszz8DtZ+w9crLf9/kHffBHX3A2x5B19IxmzeRqA2D2nKLb6o4vfl9LMDgym0JvXvq+WlXbaaby
E/RD+4zS1cH0rcPfC0ZYerNyRu89l4l8RmCY8+R+dN9m16/yNY+nr12b9fwGQg2fBO+wqIEPp/XH
xN21JcjiQNwwxEE00uXHRKjZWeU6aPu4gfmqdUPjF4wUFdlgbCvL/jHr/1EuHx4vb8GkB6sMyBjx
ftJlKPSEgvtwmXMuYys8ZuBsA/OQ1ZdTnidbvbI/RcOw9va931BKYPDTUWLXGRmUx4WtSNNrSHIm
v/WYbM/30b6Fsd/Pv4oMqh/Wvp9wyFuHvTEnTwkjG+M5RYI58yBQ+urLZZ9sh+8u/Dn6MTqT/fqP
t3ThFSMsUkuAn06nIyr2/MpjCHVjQSNr4oiIKjSKR3+Gne/Rn0T5x0/Dbf8l2KmHf0qXRZpzY1ZC
Iva9NVFtwGzWegjhRqgwUNfX/ChHCJRJ5nOcGWun4y4JwSZXJ4x19BUgBpWiwRhqKpWTevI73UHo
JqAanYX1Jiijo6Lra54j6j7yp6QxwhMRCCTTM9KVNVXD0CDOMvnKaM7bNLOGbcyw5VOKFLSfVwk6
7L2JMHaMeJq3SedL8B/XydXXle97H/EFwF6EAhDiEMxJr/AAyZ8K5T8c+JKfKi0462m8Ner8uxcz
w9P8pV7ynTG/S6Lnti02Duz53tnNtA0CR2s7Ikzd7QgAJWbDOb13ICWzrTm/zjj56qtu7ud6Z/2R
n/pT6sNNwRQwHLfqITvpfnSGw2Otcn7XRqOo+jb6ThYlGH5EnL7y8yH05tRJbIyfrX0Dy4CoDaxH
xftMhTeQYBeg3kmSxJTDrR2KoNpopsQoyDAgohuPCWR+3uEXJwTvnAxrXG4Od5vNxL0tOdloZZpu
dM3MquZn4/j3YJRybtcnX+78SLIk7V84hFFjtlhyvwycmVcoX7YwvpyG70j4Wa+ovMNtv/bR7ovw
klXp9jQzBak6gMSCAR6WmebgGMfyqX4yDuLj2fbZgbHo8Ym5Txokm9IXDKKhQcoSmyLPFdNfEWOe
1aY4tx/KT9HeITszts6fpAuXV/Vbp67Ogt3FKR5LoJlpSb69cuVrrtHNycyLYPYrWip/0hkN/9NF
ZrRLwso9KLHRrE0PLDgtFomKsPkxYsTL6dZpFRS+GsNCIko5Ku9FEursPLq7XDq/wE7zRm51EwfE
+q6sSRt8qVVegTrWxFhrtE190YYQE30RTdD2Wwaht3XIXp3jxa9/9GfoQHbluRyOzvCZK/Cz4LRh
cNMPdmtqFPc+fvvDxJ9fxQgtoWnaDfywfLQ2edee1AyIkPV/3m4pDY5KzeqdkPoFbEbFRvSWYOF6
tg7B5vL0C88Z8fXu9pvsBSI1cPhc8rfLmtrBGLgTRQ3IPuhvBEXFl/bovdr7xFc+rM5silDwyJ70
fTtkD0OQEwg+MmpYnFGGR/YlYNqcnsFp7VK/h4QKb7panfTRDI+HoR7ZJIV7+2zRzip3tF+37SHd
rtpa20npwym5ByKuwpbwwexjR3pd+cahOl3wx+FptTS0uJPQUcN9SUMWrPTtl4uby1hMeaXCJ7bn
0+1EZykJjtV352DAkWyuCb4sbybFSaghaRRaqhTlx6hokqnEoIbE91koI5Q/IDH/rvrZfq0mdP8a
FF/uypjkl2rihJEyl+J1Zp6FsIdqUUdg4pApwIQ5ynmNNv0+B7g1KDmmjXQs2SEGxbSocUwO9a7h
ZfTPSzXSwiSXTCbvksUpu4gy9068+caP9iZ448D0Vu+rhWro7aokp4Tap236EGvRyT6jQnlqIXmo
Tvpxre4qtkc+1/R0IPUB0cWwhbSsrNbKXDcjCkCBm6GL3tDCuqQl6uKPb+CFz0QdHpFToUTAmKn0
NrDtNo4bl/jRoiqdlIiDwnz5bLVZtB3z7nM5WK+FzVNv6oYVeIVYgbRChAFNfF9FHI6yzO1562Mn
dCbI6v0gR6vLNb6XantsL+4/RhTyory2I62wRXo0oJMFxaT66dJHm7b6UMXW5vE2Lp0vrDhkh0w8
kFBIqX+URU4f5IYo2AnBt2g7lHtKlHBWGNuw8pXT9HHF4t1rmYRFPJRJtGEU02WwtZIzqKckYO9L
46fineq02GeBeoy9eZvVvznF10mDVaUZEV629o9ty87JOAlPHNGgBlgtCINvP10eaIk5itpAk/+Y
I29bTdnhn1sgIlIsF0QIaOndWoB1NHCiEB3jhKn3zJ9q1CW2ylA49cpS3piUrt1QrAWcD8MclDpM
Hsq3ljpTV1Q7jUUGqp9b0C1P8TlqN6Iu6PyenbRduS1f1prDd+7yZtWwSRNAiIia5K3Vi2X0oXWh
djQN1bytvcB+HUfPOnZ6+qFO25cUdc+NU07odtcah88ufgxR9Mmx230R2ivv1vvPyQtRZMCWQMPQ
nbj9MVreNur8Vu0eq10Vvk7amsrk3V1nqbcmpF2eQyNXi56Cup3M2/wEHoZXoWsMW7HD6tMa/Obu
XYE9YCKCy8JmYSTbt0saRlinFBRI/Ahp8bBHYRVdS1vfB0627e1iiwjsl4ven9ra3ZojEzvTR6GJ
zchmvJmUilpMuXGmAOlw9dVJs+gpKNqVyCvHv7efSL/QQ2wO9UR5NKvv4lApFeKfk2+qAGxApOyt
tP38+CCJo3jr3mzElRVpIwwj1NI+ZiMC7dXmknedU1Gd1XSFuuqutCWvRvIhxyjMrM2EHeBODq3d
bAtZ6BFqyt22RBhQ/YGAykqRY2EH8SqKlIbggCOHuv3IsR33RU8W7jtD+GSW2pNpK8eKwdSVLyXX
Ulgb95Sg2XaoqNwhq1uEyPu09VTfC6GiqPU/IA8p/W52mw0tnNeiXMOOLnw0DLIu3REkFHJdoxuM
1jNLhdK9/rls820xnqMp3o5Tv/nH3nFjSMoyqkjN1MsF2EgRz9u4UstNWvYn1Sw+2JnhP7b1/zi7
suXIdSv5K477Tg83kODE2A8AQdau0i71C0PdUnNfwf3rJ6nrsVuUosseR4fjdktVIEDg4Cx5Mj8F
vn8u479mtbo1knS0CmvBqJjXCxw2Fvl97BM41/39v8Ers74el9EWbSW0uqAXCeu42hwVGgiKLILX
tEVgdL0ERgY4YYvrf4OE69JYq8u/RQcXCRWMtRT+K4SYdBs9LFI2oXuRIfWrvfHOvIUMIyRt1nsj
06bCGpREe8ekoHztdj6gr74NGnbbd3Y62NBD7yIS5tKoq40SZugYswyMqu7arfJIHsFl79z0u8E1
vWRj7tujo7D68VJ+6FMddHmLv8529RaBx1PHHMSZbgoJMiD+foZ7YzO2LDwSiDB8I3ijdDMfy1vn
fFEx54tr8cPYq7eq9X3XzgRj9xCxXBBHUEM8W9uFicnZ1d60H59/f0K+sme/TnblFCDX2WplhcT8
oF/rzbc+fwyp9/shLs1p5Qw7QQbOLBNzMor2qNgaC8aLKYkvx1huXRu5Z/gUK7NcEJrYQ41pZNvp
oZebhZK03cQH/amw2Pwy+tnuYhS4PPfqmkOv6r/GXPkXGZkNdItjzEVsSLLqtrxBb8qh82cMLcEb
lyfMeKD7ZDfsL27SLw/HL4MvC/JLKquaDbtEJQmm5lA+NFvo/0LP6RYaq562i5+zBwNdMabNjAsV
uq8PB0EdCa1noC1at9eFkCSv1QxasQsQT96MEeuu62v6tvhWLWD45mFoIcEGgvv/GCOwnEtk19Ej
s3QbfbJCSjoCamRny3pP0Foq/UFh9M5kf8o7RRe1nT7vKaTcUVUBknPhrFy7qI1srNiewhnuReBD
/T0NmaOzwYeeuxhFRffa/WU2u8+DAgKCKAvVXQQGmOnH99oVY0LyFFWl2ioq9ATpTkZZR2R/wY9Z
zvXHzQuUOBJO6J5e0AnrLgDLLvUwGXWUjYYauqdUHmSbeyrFru2hqqMXBFxszs3vLcHnE7MMChye
jYZJ3JSrdNesD91ChDVB8T2PAtaTbATksM0Mw0vaoZxOnSOHfG8hOpihGjgkwwHYrFFeygN/KjsQ
sDtQYF1Q29YAOKGrq6WIulKSIoREOSjvJFL/8a79TqEcsOTEi2/FvXWphe2L9/phxNWlgjbhvi9L
jNigjyTdpAJFh0XnFoEYq6/UlmX+pU7YL/zjj7NcXSZKCuGucJkl2uYIg/yUigSjIvLWlR7xVQBC
zEN+Ozxeyu98vlM+jru6UyI6p7YB2gcABl6H2VdrwpzqYq720oquTopaoLUDskRLYXvRfyeIofs9
CJ+QGoMA+d45XzT4i0FfnZlf3+GaZsyiUTj27fuIk9AXSPeSHu7c7kABFlCSi9p9Xy+kjQODXBVB
f+VHYzANbaIVYY1DSpvvpDZ+5r3dM8dJLrVpfzWQgw7ABeahoda4GqgITGTGdGdyaVrjIkHjaPmU
A1lHWdzWMrgQAXzx5sAauwRPi/jLJ7AX0tKQZrZhe5IpOZUm/VEMRXhhjC/t2y9jrByCNIqDoDWM
aUFA3UhzyJlhx2Bekt/MMt8g/Ng2emJfGPTzpQz79sugK49AJollmgEG1WTlT6grmc42Q/N7CvzK
7y3pFy8MiETcS0ttGMmkZYl/uf6jpmiTukrwwpSg5sHQtijo15B37sCJ8fuhPkeiCwQI7ZkgRHzH
dX0cKukDIyUEm1D26nUC55gZURnt1CS/B25IeqmKN/n7Ib+YHbphQQYKkChaGde1fJDEmGhuBEom
SB7VaFPPKVyK69+P8eUdQNBHCJqAReTDXlnHDnfjlNAW6bAJOh+mAJ1fKNqQWT8WxUgCPato5JcQ
cl8spvnroGvTKKsYgr8YtAT/dVXsZWih6/wqoC+63W4uzPAre4X2IZuCGQNJqTXwuJiCwrHzBOCB
6ZjpAMUtAbAjpv5x5pQ1u9S7lGP84gCYIF5YeokW50JfTa9tnK5Eq8nsjrGyGcPCzzv1obcLt0vn
/8cege+NNBa2ymIuPm5L4PEUZIqxLdW6PlRJ2nnxXEysCfRLmP4vzBUkFd4Jt5E2+9QAZqkzdOpn
mP26kUyv7sbskhLdV7sCRGo40RCtAI5xdZVVKejdlbKEsYrjF62bbgfQcsRKB9gdeZ0C+v9Yuvfq
CwUmDP9bJvyL8UDuyMjgXoKsmyxstGnRQ1BAqclNk0JK8MImXN7Dp0vThJVXQboBTNbK8UlDq+iz
/B/XdPKkQXdkyXSHZ8tr7s2bC6N9teUByvnnaKtDXcDzyOxltPkK2j0vUP1ADka6lfVenLusCPFF
Kh++zi8DrnZ81yS52Sw+QftjEJrb3maKi+Z5jDkLSF+PM1NROtYuhGFfnbNfR11tmLSkw9QsHpZV
x2zQVGGCUr8u7+rgkpzCF1WDDxNc0wP02aTmZHGzBk79hQ03FHTbbBYBPnMTes7r79/ghZmRVe5Y
w24xux7DKfO5cDwZ/FTQ5VldSoRfnNbKfARzaA9RinGWPtJlWubA4ISz8m7hcs38/vn383rnjvvN
OViDNIZmqqF2gQFNP9z0twoOAXZGzWxh+Io/bRemfg3SVryFXoV3KW7/0ob9a5uu/YU4mKtKUZTR
zfPJa+Nt0MyXDvqXQ/wSU62silLWwWwvE4y26JOdD/HOOdnCXqRZ33FGz9HxkkjxFyUeasINQkiJ
JDmSrqsxp5rE5TQA9Fc1M1ppwEV4sssu4GmhFScFja1+q3dQflB7pEiUAEmgEQWWKCou5biWY75+
u78+yMqBrkBBn4c1QRMy9DdZFdSFULLcZl1khdeOngc/Y00vdnmo69vfb6yvfCX0CcOpsJGVAS3C
R2MOXYQoRcUCwZYpTRdy8iLMoQ8X9pcu3MWmfJiigWwXumDQJIXiJRyKjwMNZjHYpNV1YSjf8iym
/T4HV9u1o1XGabIgI7LJFAA+7sKmVeObximc5NI9+Wmu6Jtf1AuQdVt0HOnKuicS/QXFUrcytAws
8UURPtaVBSSLrjSXzuunmwTVHZSCdd1GpRvruyzHL5cktSJdD4g6C8ImrqO4TtsU0s2hb/vo/Jwy
798Acn26Kz+Oaa3yI11N5iiEFJkIH3o33Cx3pXX4s/fz3+hv/WI0gmw+UlsgGVtEUz7O0IwpTdFQ
gATIewCNzsgQ1mjki/BZUrOLKctPFQv0QyLVTJcO8He284/jlepUaBGJ63c5PfpQQ2XNOpTb7jxt
nAvZrc/WdjXWam6qGU3geMdYUkjotxKdSZ64qR8FfIGPaaLYgZ2FO1u5u+QDf4I/IimKpBLiFrDW
A+e5jl66RKKdKY9qkR1UpFwKF6QICc+znMWl8rMvi914vUA0FozjODDkfgKe742Mz7fT4PDkaB0H
sos0jx7nrLqKIEcH0o3hRxxp7Pe247P9RHERYRbQOPCigT9bHShHCacOWMVKTLviznBntMxIYM8I
j8RFHoVP22011spTyu24KGU8VMK+RXr4aekybjZUQ/p2aYkHsdeFuX0yFu/jAecAQi+A65zV3GQs
nVbaGC+wufHaehSoZudR83QB/ihXHwquQjO88v/zPPVq4NVE57qkeaJiYO1q9uwSOw+EqyChc5e2
XKB8LzbHf7p5VwOuNvvcmw5t87ESRUdc0FUtEF/wjLj5MfkeTMlmcDXxz1jvv36M/x2+lec/Tb/8
+//g7z/KamriMGpXf/37Mf7RlLL82f7P8rF//trHD/39qnorbtvm7a09vlTr3/zwQXz/P8Z3X9qX
D38RRYvQ+Lp7a6abN9ll7fsgeNLlN//dH/7l7f1b7qbq7W9//Ci7At0gN29hXBZ//ONH29e//bGc
2P/69ev/8bPTS46PYWXi4k3GL3/xmpfix5t8WX/27UW2f/tD0QzzrxBxWfAtuDCBWcIOHd7+/BHR
/or+CNRRwLgFuN1C+lWUTRvhY/ZfHSTG0EewJP3QkbTwKsiye/+Zbv8VjXXglQdQGXx4YCf44/+e
88ML+9cL/EvR5ecyBpzmb3+sghdC0aWB2gaaLhGvA/lkrq50c5T5bNXddFSzgbpmFLZMT+vyVDlR
zjrZQjtxzJLbcNbv47INTmZtjmdLC0cxkqjZOGkyi9Sm32RvQkTil0X9x8P++nDvLZ//8jfwcAAg
opcEXh3y86j2rC5DfZRwqqZOPYIbDd0HTWHcZ0VyN9hwmmdnrJ7twbZvmzmNT2ZIXixbqZ4TOwwT
NsZp4sVThIns7SYtbrV+alg7Jbhu7EmH+no0GaxKZ+onVblR5qg42+nsdV2WHi1aHhIna7mtj81D
YBp7s9CMb1N4yOoxui1L0vvhFCScDNlTo05kI6f6YbbN7hjCZ/BQ9wBwYhm7My6ZlmXHVKs1QYZx
oaGBr4v89uK0/OKUzCMUedO2Ho+aORguaHBSt1ez9qbJFLJt399Clpr3II61d5gDuDjIUQ5j/N2S
IJibna7fzjJ2HaNrN/oEd5UojtCWpe2z4DWySqEt7z9KG9VVzKTZFrIThUov8Ah8MQ+QkYPEC1sf
+BZkMD/OI1apMycgSDvGJgkYWlajW9lStwjyl07r8sjNS+Qx1VKqW5D/Nf4IWnF3LJR52wV5sB9b
JWWATud3M+kLBu7Big8KvcsATD+F6g8N8M7HOrtrrTEHQZjWbkkHLqJS1S5AkN7D0Y8vBCRvBDA2
FaAPE9RLHycyB20Pip50Pia9Yx7Q6LVVqPLaZ81rHRnTE5XRzTCCZwu0c0PgZeVVbffGIwg+KiEr
rdxETYUz1xYASUmHnqxJe7ATjRnJgAN1Y0vdep3rYd8TI9w6LQTSoWwhb9LRvs2zdD6Mtfp9rCvT
7+tU4YGmDs9So4dqKl9HEKY/z6TJmNlN5NYuqzcJUeUkTOTJycCmMKW7Po5qN5mH6Rs63a+TfEbj
GlikIE5Qwb1W0Gpu9DTaaDRZQIEtLfnvz/i7i/lx+RzgIBG+gIEBBeV1HU4pNWs2q0k9Dg64joMc
iGCa3wftZOylCjqyenSnZMjvoaSHPlBzO6pztC+detyEIwvTvt6UOYBycazzRtPRpN9T5ZS0EG3O
zBHtb6UVn6ZFeDaoSw+F1+yG9HqxjU0aMCOr5BW6xuQVDevnCxP7mMZYjBckEQjAnchEgVxiTVM3
agqkbwuqgvyHDo0WMvRXCTU1sitjsaHDcLTVOXmADg+LjZAbU5P/KEGlx7Tvf757PcxqJnNdv0f7
OJNBHx3VKS5FHeliiF8cC26hM1navmt1y9NAccTGepheL8xjMbK/viBQboKWfWnlxvUAbbCVa5Fr
IVWiwomv47Ewt7pRbunYQRAphZFIMpRwJ7XYEzmCBHaEXIfy0ksit0qo9W425XjCDCxSnT37YLnP
mZpJuTX1ud9LRDm8N27/48fFci+RMDKbaIY0VslGu8qJHKImvl6QQ9vecuD+97Li1jwb7H0Kimb2
vhbZKrf6KXp8v9EUMw42nTZPu9lpiNtVfXlyHOlOdgjwjVUde0u6wOVYpzzSLzFL48peL7G5BAlw
v9EqoQMR/NGENEFSVZqah9cytlUmC6O6GpoevcF9UPrFNKabWtXkvd2yPqM6Byti9TwQ12lauUWj
Ii69NKj3ZWA6kHLCrAMyZiDRszNvjnr9Hku+p0bkO+cBnL4vVSpbUWn1vEOe7WcXx8+lOjQiyEgg
+myYnsLsknzHKtcGBlUU+5GnN5YTAUqcNU69zedYD7umPb2/gaS0kSCNCFJufZhtwXDqdYoRb6JB
7d0+nqtd7ozfQF0SixrcnMcOWPILvsUnxwcMBQjO4GYhHgWafJ2MC6I2N3U9qs/vVsWcyoKbVTjd
wWEytuPwNpta8hqm41U51TFKlNN4TpsEare9OYDkCjKmYVYJJWkviWa/79APBw7tq4ArwmYskTJd
8/nMxA4sXerJdd4oZsTCqSqY2XYW9HOBKla1RF6rrV776RSd1aw3oTuQlqIc2rflcd+fOyr6qzJ+
1YKgOc9qp7jzQC2RN/FzBf7hV5qa7rsRer8hgDVLeS4bhMZwxFgEfrs/PQDrKdJT4qeNoR4sS33U
8DjCSugharPQYGpTXSoVvNNlf5w77lEwS8JfBiYFG+XjSaDlCCbx2XDOJYhLM96gDf9HDEVT2wWQ
un0lw4kijBvhmYkp5MiukbvaZuq3pGTTKb53VN4EfNKYBtXJZBflwuldO95StEJYbjGJLhRFxEFn
28FUUZZTrw7AKuSqKrMg1j3yLHXtXmThLr2U/HhP3XyaG2C1KK7jpSKr9HFuOXgqUOAhzplCy7Fn
XcMUxU0132lEqZusMAUBbsra4P/1ijcGN3MRBCK8AQxQOw4p018xucJmIYhyCVM7lkyC2Lyp0DaK
dgu3SrnzWA9bK/E7QBN0F8rnvcb7kJUOQ19ppPmh3LSDGwdX9Meg7Kb0QCO3bb32GsNaHNXOKhVd
5bbpsiLT5ve22Vr7rosNQBMzasm4F9Efs16BfI6aJIZFhXd251ihN3WuOe0C5caKkeHo3MS0hDVv
OtA5d/6QC83e5AVcv03desYQCaSCv1fzOWt3bfjSHPr51I1AuuUhpI6iaCMLdEYV1XlWaO5S8F4e
qp8qnMsU9wxrTFYqPE94r7pFXrIU5VeSuIXMN3aY8WFAh37ERYLxMl8xGYn9KeJG3TF73qTtrp+E
o/lxBg3MmpXTN12O6PvfhBcx7fDk1/cBgfuAOqAO9mB0ba5dSp2mbVjPlnPWmxu7CLnWmcIqTkFz
mJzHUNsB+R3G23lgSeL3rTshmUKPebIBgUXkMORRRsj/xn5DH6JepN+DUrTxgZiSOTOAu9Z+KHwl
YDI7S+0pq4WB2h86cFOuIeRr3STlauIrKmQ+fobVY3ijRW45M2Jflz/rYoNrlI5sbNxmuB7QvfIy
jCwJmIO3A0yReYOafVcJbCVn8NXxKgHFYonvgZAtMkrp1u54boFlugpYKlnRc7PmGjB1s4jpvgCA
pufSYlrOW3Dsmhy8CsU5hqzK2HOjYKCXwnMW1lbO13ohOpz88DvBecADxAwOcz4vf6xCYBD7B5Cm
RiigrpPDeqCrveLtwNBSKRuW5Hx8bZE4rrEqh7FyATFrek9aHEgNq/LwLdBUbis23U8PRsUw2YzZ
dJMCy4HtmfNpdMc75HY0wHGeSvDkovtPLiuRAjJPtwPlGrKqoJsrfYDoZxMTgsrPCBkEhnlNQH69
oulskGywlpUIGuw4lodMfTOgrJ7CSDHULuddjAZeTcQmM0GuTAGjcnNHmC94GvXaqJ+wR5u7pGKk
YNTiVGGF5DJ0S3plaLzIPRpxpRWKzaYjllB56g/yIa351N7AZrYdm8+x5AG9zdnyd2U5LEnqpwVA
ecy6X15VxsEaMVY9dyQnTyZ6fPG6MqZHvO14ZfCu4mXjVcFOnZZZlDOHQkxewxKDoYp1NSc2Ng3H
oLLwKyA3a46HwmfLZEtaf854CSq5pRubdxEWSsxLZYzcwICFIasq1rS8ye8Q5Sk3wavy3XzBO0he
25zHFotfTMJCjAFpCYuBuW3smVrzImCAa3bpGTuqv6ODmEbWaNhlbEQnzvIuODaajVY5BJogdrQY
jZHgDyxGembNQs+2dsDw1zrkisan6U5O4CVWgDYftsl80CpXQWZ+5GiEo7gyKDMUiGf4JHDzFFz7
24xauFF83KyJjrtpU4zeojaeNkxLn0DENl6b+OeWkW816n0R5s/BOjMprIKTh4/bu2LwugF9UTwp
WBhiu7Ewg790KHI+/EzuYDHbjJv6VSp5/hI9awPTHwc0v6DwBlHwe/V7kggbtQrFl9/IkxaKeuI1
6prg5werZOBNEyP6g+xfFN0S+iIVgN227Pnx0Pe+UjKKdIF0I5w73cVig99b0VhRImriJY4TiM3n
ZQWNVrTRKbc53JKR41Y2dNHQm6bwtAg4b05foqflJb7GOHf1qZr2UhFN45a5WxOvww6JedPt4MpG
lkCQGSEvg72GM93jERDtcjoxGKHGxXubc16hlj577avTuHiFU+4ufHqRAIQV+28c99bgZuAdjlwl
61lTX+dVyYuGAEwKLDYS3DD5ymvTuk4nepA8BEfsG/gXJQpmMUfZDCc4zB97O+J4EhxP0GKXmcBb
HaH7ST2zF8qMrJhxq5VuiHYEALBwtaTHlnxTAA5JmFLjyHU/KeE9HFmTgQ+1RZ03FfaMoNTeGb2X
EnfSKhyPmk2Zn3X7pLstm3vb8WLMWSAI6GeJaE5o/XnAdaMoe2yu2OLJUO/gfLpxazLN2JByN7Wu
2W3Vs/aGb5du9hN8cRSFBMpTNJblYoZ6tMHLjisgUwD9T8kykHk8mE/FC6Tig1BYYOQBJwP0KHqF
tTA5JQtN3Ly8dmCG/Sx35WF4mnf6VQQCnxKvi5lP48667YuTrv400AkKqZGnuGQWGOBfqgkKJF5n
3mTQ60B/PrrLWhvvzU8yFgL5Oh9H9G78nJqrGju23xq5qEGQQJjseDO4esdoxBAy6qErHUaARITI
vMZHODE6q/X333SgVssamzmmD6ARzGX5lnjF90hlFG5p4hrwkXbKy/yzOtV30UveM3vXvswZtHU5
5tZVDFOxj8pblbNq48DmPlNAuhMuB6a8KDNTHqJH/Az+gA3U7MRhBwCekp4C+wLzdjf0WKnFCQPF
z4zUTsfUW1vdZROrsG0Gl7Z8HAVCtaB+MkxPK/YgH0b6LdO2vX4sCrfueSWZ2nMNFCuSEfUKEEv6
NOjIEux1bILvScrIwEIVzu2A3gLppucyYNOt8oy83K65yfDmmXZbPlrYW4pLiGtDUQBYfLC3v0UN
lCUZ7RlC7DQWBJ5KxtKnIIAL5BrwEJH2S0XbnO35OtZPRsoc47oMFu+mN3y8L5N6ZNxRx0MCOEUD
fXWSiWiIh1/T5TbLtmnqKcjVxDx1fFVCLhb4E2igimDYNbbXaveGPGF/NUirJndaceyCQ2DsVLqv
2u1UCpIfqwqK28a9YmasG7epsce/ldTgqFonLUwcdUBXxJMf6oj8yJ4mr7CwY4sVZWrMFR1NOcj6
wmylvD4a4Cfs3dIREQSoc6YhxRDzxBCRjjuCpyXyYvum3A7Rjsw3ennQ0bSc+GUiSrTuj7djsS/Q
7ethi6pwYGqXqEJt3Tjxc21vRT9KMFUXuzhx+8m1822duFPB0a1rAzRov9iV3/V7dHN26D2JPGA/
+xIB18GwcUF4zSRwtrR5a5dnLd30hW/pI/a4QH7dgQ9v6iyT0P2quBIh3cnwJ5iQzfGn5ToURHq1
6iWOwDuC7CG2S40LqnGdWczfIpuPqVuNrJUwGBz7vMrdKtvEqhfBM9M5AaE22Psj0apbgFAbixnq
1ZAdGssd6aLnngwiuU5vO4Ubxr6q+KQLgg5y0OKgpTwFLhGkaEKZfCS70YnaZKI24DzvLcpsyA11
bpzdaYOAcBS+IUw8/fuAUleLIFWoS3rThaQq9pTu2g9N6loSv+Z22C0Zx55RUpEqkF9ltUdn9BdD
5XVTjW42uq30wlYMk2dPN6Z1kMgLFp7T8EzjYL/kLcRMZxfN9EHoFS2nulcS10yQ3V38JQpgPQLe
xm8Rxzge0mMlJrdx9O+E+A7u2IrNIVMijAgZ9hA3AOtmxFpAiN1g74S9q8YbQLsNnfWH4Rgk+xS9
dRrWkqs5bjZMzrNx5w5HLb9WIIGeiqxj2KqozQbpwxyAY3Dyi+ZxLpF4hgfpqm/TKUD0YXiBxSdk
lzq30DhSGghX1YEDnUntQ9A/J0PvFvRaIz7E6OH22UHg6skD0e9peW0+2TWfv4XP1UsOL6T+liW8
blwDsoOPtQY6nWOOTjUCK6rhUkIX98CGBBaV9x0QwpzUrL4DOBL2LIK/o7mkAFJEjMWmqv1uBLh2
ue7Qtl8C9Bp5ROVp4iaVMDXkvYp7w/ATCTGGDR2WB+8MrpUPSCkgYhh60WMxY9/uESSgt0BjzTWB
B6izBhe3wpJHc+CKykKUwQM2bvveg6cb/Bzv6nt8Xj2Td4LG/A6fCHWG+8e57xSkdzm1zgZKPqqP
p85fpxZl4jrnMMUh3DtYAHAcBIt5VmyuhzfkWD41kYeWIL1TlyvEtj0otU2KXxOEUB5uhbHzUoWV
BO6iqzTYFluMhqdUQzeoN0Po2oiR0BMNqjLbQxPx4BL4OIqoUJN3oIjBUTky4SfhCWDAAex7AoB8
huZAKQpN9Pm2sjHdOPT1jJNc4MYI6AYWFRvefDfGBhLUiBnwZcO0j++CH7jmW22D/G6IW8mQD6H2
OOlnw+EEBK84aZUJh8abHC+kx+WPfaWja0TFQrOuezS0LbkPn/QIexZ7wu2/1VC1qVkx+4G5QWaP
VmIIXKvc5DDlg8jJFUkT5JI9Y+Sdvvwhb9VN2bP8Dhx9GVz23IaQylsMq0yJn4EiECkn9D9Bqlj9
HiZXeXZNzJOZXkl7p5UHMNcAvdDyPIpEjp0flhuJWo0iRs03Z2+4Ve1dVN3UaPDXhWMBsANb4yo4
q+Z57jdU5Q6cegOwu+qFmI9KWGzsyIQ0KnmMCqDiQFecV8hTnlG4s4PXGkdhvgmbR6u+zQg2x2Ou
3ljFMcrgkeFRJstm4G9gkw6dpv4xiK4metdt6uwIOjzWKc9ddtWTZ3yC9uDqS6+G9lEP743xOGnf
M2TRGgBgJnlrykfTxtYc3wogfRt8o2MAHAg006CjC9TKmUSyJcq/Lz/Gcyf6wHJcOYN235q8RGdB
AfPiqfNGRWEjOiKrUzX31DYQR3mVDw8tQJkFhPle1N5X8AQddK5bNwb0x/Kr3MlZEd0mERh+g2es
uWGcNHXfltdKfmWmt/24n7JdGV7nuJypjksqv6XTZgi4nlwV1qlsLV7Z50jbJEgKK5Cv3GapZwQ3
eHddekUgoKvfDc1Gdj5YpxsEMOWGJnyE3Y6M22IQQy0KimSUixwYWAJM1a+nK017q6z7ES7umD13
8WOo3qvyVMR7mW8R6Sejj0wIAv9cF6DsLMkx67f4j7gSv08iQSH3U0UCDLOgfQZJhwUkGKAdHxNp
ltGO0aBNmOJ8HuEGFCejfe6j+8Y5jsM+0w9VcOxwqWk7lXhL4RjhZS4QRRjKXZC81jjaNtcQTJno
AtlaID8ar7RmMwWPkXoe+hcV5AzWHjHJbB6UyA1HyNieBghCJ7gy0bO+tSPcJHPNU2NnhH5PRGsc
5LzJOk6J18du324tdTOoW6kd5/Q+ygOeoM/KPuF6Sq4QzLVAoEDpBuMEIhlu0+pcoHPSgFvomsZd
ZsDlgT6w/VTq6HAUGDpqhSwEOn9MRSAuxifxAfwo1P1MbiSyDBhPEYbcTsYOpRkgugWKG6y1jxYo
wPCcRCANMDmiMVxdL+AHHIJxY/egvTuFodfIzTJHBM7xixICpqTOrM/5NzpfId4ssQLmrssEDW+t
Yavqe1LtwnGDx0VBcAg9CEBhhRVrm4Uiz0UmYQI4zAL+HSU5PDM5JNkLlhJOjHQlFXABpeUhX2ME
yH88m5o/OvD0l4RETvxyQPrF1VrudHwgJx1MTrGLt1LWvFSwYAzOXj37cPbGekccD3mURgWmFd68
FNno97oXIVrXPSvgzsH6iWXJEg/rm4B58rwMmQqn9sNhg8fXEi/PBCRkcfkZ8tiheLhVi2WVzQFJ
IQ+LgtFJelU8Ai9fwQGLhUZ5cgrhd6SC2iKhrIXRgwsMQDSyqLVIqQjTxVcA5TupNvN4xoNqaPmo
vHTkreWruODH57bbdw0fdB8xtAHJV0QVupt03HZ20BSdeKqI1vkuy/2g76Tmp2BQ1YjInI0DMbjZ
T/pTSB7V5GzoW9WGMtzyinqdJ7WL/JlJPOL4eONwi53Ib3v/GHW7UV5Hgd9KN5c7RCZDwkqYTSSU
9H2NtVCRb3FhKovonAcP7XyoDJaEp6jZyup0VCUSyvYu7XxEbXN3KiCE0yPJ58IRMyne/44o+2n2
kfsqfhQgaEO0brBwfDFmrz61zTGSd412CvQjnp7Sg5o8pPCIlpAlu87Ll5Ci9HDUR78M37Ts2Fq7
NjvizODru9BrQYyWPATdtqwOhgK9XPTrbPD9JRXQN4wCXJS7yNzi93HCc30bZQeHiCq9job/Ze48
luNGty39Lj3HDXgz6UHCpU8mlTTiBEGRLHjv8fT3g+p0HIlVt9inR13BKElkEua3+19r7bU/MNPw
gvQtTR8zZTtL39izw/RcTtdw9sfxGqU3Sd+PrFhhb7fJD1V4XBtueGNktOP3jsV+OiwWGtApBqjP
ObgSpu1l8SA056k7Vyqs+pHbAk4qTxoVQLWnhCCHEloqxhbWg1Y69I1g3uvSdp0RIIjW2yKdp+wo
K/6SX1WQMyVjI7vq/UmIr5V1t2gHZb4Uy8WS/US+jOUpN/edeYhEf2jOlnHIB38Rd2vpxea7Ifo0
qwbuNZsPYX0zgju9dkQr2ujRnaUA0XW+klzj/ns+3LTuzI0YONZ8n5jfdZFReaDC7CDt63Ff5Cdz
3PJNTd7pSBAlkCtnWLaR6kvyA8zKIO94qqQBvt9qwaFTLxFe9aYrK0+6dR/E5zhxu/RU9WcGSyW5
HJMG60DY3C33o3qeRU8dQTsjr5vvjfRkTnt6IayOVXqjvXt5J0VHmmphmoxb+LVhuVTKir+LDENh
304HQThq5regBJ1l3menVKbCsK0rrpVjpMOG328b/QDwht2XX9VPsnK27sPkLVCe6HYxRDrxmI3n
QbqXp1Ot3VKRiqluql6E5JgB1U7JrVeeaJ26nIjcdnHvB/mpnx6bF7Hz89BVig+z92mFud710qEc
b1V2ZQgI6rZp/HVEqjs8lpv8StuVi5fhk4jLiQnycx9UN442hXUwUuQp+2XZxcOe1s8bqJ8zJ4pW
9iwRofirAm6YfvNH6TCz9eQ+I0LM7VZzTQqKDNviRycTIp1+dttB1O6n9Jpou5DgT/aG4pRP3/lU
Dw8Cngcso9kqYLj2Ls/nYr4Yy07t9nw14k5ttobO+Vm3dfHcDj7XVXJIEC9YDpbhDTixNh63oRv7
4UrrKOW+TvxGuUBn5SIj8baIHK2K71nZkI1yyJi9lasQ4QbveXEUJ4BEdYeAhhAczoZ44y5OHqu6
2QwDM0qLnXbay50TiqEtot+ypIc5fmRaq9JhgtAWDxWxuuG22avafjeJM2qKEcjnWYIk39bB/Tr3
E5DrkzQ8cppa0lNYHo38OlTbdZb3zoRcq3CUwGkJ7nOCeid/4dxj1C57AMx6mrLR2xUVojgYSy5x
nZmsuxtZy+1HFezE9K6pthzdSgAPUMb+3DFo2U/Kg3wBijMCu+4dTqeNsEL3QNiBtLo3AqboD+Ae
UoV2Ai96kHGPhcIYichWuL/kBPUCswFjB5Mw3uuPw53MWV7fZOB3KiPa1kzIzTF3YgCXYQWog0ft
h/xBqVDajvqxf6h/BI/Fe8tRRXUzxG87hVOqDtnAscgGB4c75dcH2clIkobwiwFfN7nuQdhkPecT
NwV9oMBD7ERIynIAcJsP8OYYAXIdNfU74mZMY/H7rABBNzKA2LJZ78IYZ8OoHF7MfG3eOUyHs00T
ayz93Y734yFy1ngOEqi+q01/ldONWh8EsEVOnCBlx9h0wjbctIo/U7hY2jaxmzZcwJPHbfrSIGQF
VA939UPBMTb2QE/QSuWmY4L6s8Oq26Jhm9xK4jk/Z/2eZqmBCgo7ruxU3BMkDAp1zt01IiPPH7Bw
KjfE1uTecLVw2rThVk1cPKsFKjVPB95E6vag3e1jV+6EwEngCxs3aYeNopfO+qfFyqafRBo3HU9x
5XWCY1CtAptJgOAQIOCHPrL2GPvSuMP9a0UIdF/RtnHByv9MN8KO0FWF5Vcab7chohFkyLwNsAMt
Nadri87pAYMAeoA6V5MDjTLIG91cgXEAjSzAws3WJJdHNDowxNTLalIuCe0dNDmpaYOwS6Gjwnhx
nm6cVtqCsyteM/pryKHuI4ofJZuod8fCkWObxuT3AN4H0tbwtG7X5rWe+1cRYAzb3sI2eycDQqu8
UfFoRUpL0zYBqz5pS9BsxAz9hisqQAv0bOsEHJ6zVbfeFgeLD1ibcXbHCDwSjkhwU9lnmPM5bjub
hDwbXT/QKDBFvK4G5RCe6836NIOtW7baRJzSOc9zKsv3OUawPzEbhZdrV6pGJcEUGlTb8URatbYE
bUm8LPAFspo6UGd5ZUOIMOjLez3bZIoTZFuCTwYs81zkLEW5SVjDzpaQaFs2bCodo0xHWL9Oc5fO
LVpnnIhLXeZgHm/5KY2O3AyaETPVEMcZZRuC5ma2aZ2FyJ0pCKG5WvaQkJqnbgImaLHJ8QmP7Qxu
4YWOjtTtZGxQh4Fc9+i1exAHOtEFhmIWpeJKFPIXBIGWuEl6VAMrfw3TZ2gXIyCp1pGInmALaw5v
Ll/ptJXZfrjPS8+8m/0ch4L1kA7xa0tPDE8uVLzXr8EjJ9ydgi5tRZoc2pdVkK/mCQpqHN1lBwdU
VvdRtS6MRH7ldIJ8TDOHmCsw7syKkqE+vc/0DDUHJSMESVZsgm0AlQKdCCcjgSVvF0o21U4ZuHW+
drkK3WLZIUUbRbtAeYEIv1v/D0gzv1cA/9Mz+btF7KFw4s0b2VbpHeMuHY8cJ+CnUp1NxK6EC21L
TjOLG7ASfVE2Ng3EeqWzgideu/hIWI1gl+HBCYQS7roOnuU8E5qlFyLxOtougVPOfrtG46gHiGAB
cUSIBg+TSc3YmJA3vGtNCEtU70emB9uj6fuo2OnDlT2Gf9JpbEijTevWuh2DFBN5goAmfkVzlDsd
pqZRQdlcASkNTQ25hxOgpp/kD4bd8E1+EKerWayTubyigZAEO96kpDSpKdF2cGNxiWuPuQaryFWM
+dhGWxwaOghH1qeWBrVl7SlIfL1cP7bKGwAUclsE4ft5qkQ6EoY7VYVvs9vqGmIWVuygsuD9WbwI
VhTjmuinSW/str8EwjYpt8HEydOC9yM9EQJrqdyG5yuJ3PZ5fGzFAy2kJ4RMbHPAmsdijDcQYgqo
W4OgBu4axBQjQ+Dgl4WwB4QyPXEJBNEt07oDoso2wGaj6pi9C/uJJQmEkMoKJvp6fKyW3TJv5cJT
OCkWXmUQPS1bCdVD6QIG61i4sWol7LuEAuaxTV2QuH60GYwsj8C1jChhcPr3PwOmfthaRCaCbbLl
wGhy48JeLIeIbB43bUse0lRthPRZz0KHoDdOfTYHODckNCX9oAiH8YGlWU8PTDl6Mqw8Cp+tG+Li
GAm4IPH5w6T6wXAVw21meXyMMED9qBLPKndSd6gpiUyRFkZc6tYEO7FfKyyYwIiOQryRPM8yYl5/
sbz19wpHYBMizax0Y2ODnzHnFkX1BWUbKBsNU8lnfpVLGnRDuE2RzgDAE8KsUcy1UbZSYNMyBCVr
fqmIIAEPSpcHZZBnmj9JrpTY8Qhm7/AX/kmYrjsVWUgqc8fmeiPuTmxI4xrM8Hsl2DKSLHnLNxmh
eXYeM7fCaRx0MXFEqGYykWNKbtz15s6SiLhIa0JcH56y8i4IPPgTsb2IsKbijwZF0kToZ+6E5Fax
NkrZs9Xd9cq3LL3JS8VohSzNnsf4bHWeXO8YALMuu1F2qpOzJWGbMD3+SbNTjibR/WnwyOqqk2Ob
e7FOMGBLsV3irAMTFzoZe5CQM8pFAj3jlsUXRpkYwu1Q3XgsR4p01K8TGYWqz+vO4ZbSIXqDu4U7
rdwtDQFBnmKbMzpj5MCnDqIfFpdSfUvWTrY+kn4lEt6V7k4BXzbcYbpP4puFgCatHiLtJTGu7Xit
o/cy1twkP8nCfSPeW8F3XqPvLywSYL2A6YnoF/kHbSz2O4X/T2t3q4LPLUO6BfBBpl8PXCvUoHTV
b4vykCyPDIgRrVJzEYddVO0zySUSZoQFCWQ7UjZAEbBimzyrCCZa3c6FN/kVSAER7bwXq30y72Pj
xUL/x2lX21aZ39Xe0r7O3S7Jem+qz9aIPkuSAWkQpkFaDVOO4MRHD7XAZ0EM0XT9Vqrc7kf3Awqc
lF8waWhHyWK/d+IB2YEz1g6HOd5Erh052KvtHjxluQbbncBiP9rdsoVY7y/SuOu7Aw7sUuquFJNs
d6wYiS9RS4BSUp2daRs9O4bCparOFeF3s6Xrg3Y/aUgLvL44CkB0qMhQEUjbqT7UHcEhLXeGyayb
nciBiJJY2iEBp4TICKAuDywXMPTUJRB6jwUiN9m5DtrIhgyFfzRnjyszX3lM5jzdzpRNE5/FCKEw
NMw024jxovagMbSJyviLsmU9zhq/JgpH6KS5MqU7ljUwHtlOk4Nh2fH0jZdOZF8Ft/u2wEWZ9tJ4
UuNFAATZnkFaCntqMNn0KPclvNT7nbV8z7J9ph/Wdyf+ka8QmWZxXGfBG8jYACOa+hL1FMqdahAh
7hmZBSfLn+Mbeo0VehTuw3EHGdoOp3rYLskuNe4r2TerixhRM2YH5lAjLk4euvEBZwGW00tMrt58
N1Ucf3yjPbBusd4xTguA5wJ0fl1/WHkWMmX6HWtBJ/rMXWN+WfnHZVunnm74Q3RjHOT1ifO5qT1C
jDA+Oswy2S3V+IFphqCAhiOSrMHAQ4fVDzUWl6YJ2mcYLB4u54RAgIclIumTyZ4T7rJshXRfdR75
7cvL0K6rRjd47Oc1VUygyXqPdY4pXaQnjTCk2auI6DnjsbWF9gRCNtkxnm4fbBLddO6iLQZL8Fnh
DL2AaGMbyccheRnxiRHvKVwMPRpPd4Z+jgpnpFh6BoMt1BtV/SGQWKE9aLKXEZUG830ESC9It6Rl
hEIPX0i+h00XyrtYvEslyQnl/Np097p1EY3tIO9Tc8vJ3ESMhREHOS7sUBpH34hYvWwcg/hIoGbF
sUEUW4NdnyoKN1GeIHEBUML8R5JFWAqckuxbha5FnJtjPxIntfqdSAl3ZBaVCjt/7ZMX6Gl0C2y7
SCjYyXFaqPVzrHwY2bdY96P6aIU7MA5JOimhN0EmUMIi8YCNjG1NhqiZPtX5SylGTm9t58Sri+ce
aFA89sK14cyjXxEZdNkPQT2LiWcWpynaxQHULGqI40I4YvkLRT+IsR6D5gVmUeZsWwQjp2BlE823
ct52IGbdUUW4Dv08Z7dUFjcpkXAIyzOlG/KuyJvopBOqjkJ8LQnRreNIXdfAlZD3pAc0Ckq5gsFT
Q1aT8jzkZyjutGVhOcjYJeJ7rW4FQAfzWs37qr+EHGTakGjfBKQWEVtuBdOtK/JUubMwvcodyRf9
pp4NpzK+CSJ8tvQ2rsqXStyMRsQp7jnpX/I8c0LyiuOH/iib0NkEEDKEmjreScKj2n1TVp2G8kNT
9ujuZZ4h3Iv6vh/uguEO48TRfBEyNs0HnlbCerzOCXtYxCD6pQipBoK7RL8TSjxvmCVE8bGFuHIA
cEtvEwgpW+vCSiK0PSdZFAZZgVUZWLta1tdACdwOxKrP+abux3BFa9qAXpfA9MVG4jA+R5aj8KeJ
3qB7KNUFYBdqQW5OeQUHYT4vrznix3GZnBytzgzhm7dQ7wnRjQIGg65aTREnh7chfs6i0GuNUzVt
SxPCdTY3S0D4CsmYRmiJ4OMjQ7pvOREoC8F+D+agj5vhoaJxRY3dg0/hnYCdA/I/vpeSjm/qOOVl
wEZgOtOc2AUa3dosKDGmMaEfVMqA5iC2M/yHyZ9JBHokP5cs9HVJ5c6scGKx4cS5Tv/SRUOiy41d
ROsYOZvEN2Y3bgOCV0XGGSfC3iq+kbK9WXpzs5XR1fUkkluWXfDCgzVBOG5l4oRpeRbQWMgU+xUL
cK/cjbTo0LSIzi3T6ScL9+/CD2a4zrG1M8iBCVVmyfKyCJy9yh51IjXZoK5nYmd9tmyKcXIQNzdB
13gTo0y2+Kz0PMHrWxxTWvjWdoKFf5mAaoIpghwqNt8sTqBMlvV7VsALpIsfmoGdwd/jRr6pQAGp
tB4gzpkCYoOgsKdi2UQQn+nwnoq3iHyp+1KrNiUxt249WT2MNMKYkcxJZI5wgiE8RBWzIwFy9fPr
kN7P7XtnzRu5IXkc8lxsmMK9tWlBIAT+nKigYvjxfJTTiy6fa+TLyBTmmwat9JIzlRsrg0KB8s/d
PH4a1Ke5ftLLvVzcDYiPBGV9Dr09qtZtMc6p+Y7fBMxMpa2Qu1DfZuk2CX6CBlRMrjIHC4NWU8pX
poiAakAZbzUzo72Myq0kMhzi167dFjJDnjptOQY9RYB5Wr9spOKmIQLStZeIVmwRJFYo2qJXmaao
pWsnH7vk1cwoDNi8SstTsTyF42tQexUr0OS1hMqrm1IrXqvhlhP/ra2lcG1DXltWszjrTsdCPU/C
Ow/cScdI0RFTkonUHpfgZdGQIrSvCYq0+UlIHrPMVTTwK4kAhMwTnd2Aw1Nrwo2DfI/gLebRkt5V
nc6awj0rlTsjyYqiVxTy+QJN0R9n+Tb3rxXKKSCKMXMM5b0qXoXp2iovcQc7o9zydGe9QcflJv5n
yo3f0CIRXozIGFFC2n7U+VO+3CoJfeX8LizHKH/o22gzQnw3qITls0Ht4hiuezub52Z8MsLENqeZ
GXNlckxr+Ba/kvimxu8qyQsaQk1VeLJgZM3oNqeKozTUQDiqMtzUVWTZimAhYnf1Hq9vmvpeFx+M
Qlm59tOr2Mbrm0D3CgzZmsoawng1icDN5fqzIYyXDmCyVN4Crm+U577bV/I1ViJyXCCNLghAO+0u
pPVM9WUacC95b2cwsPRC7nlYb4PlXa73Zrsds8AvppeJ/EnF+CamwyYlsnwqlGumnzv9yYoukshs
1q9d+kTenZDt5cmruuO8eBig2OS5bIZx/XAi3vjhlO45JVTIFKrsFmhPCEYlypwYDP/lWjOLkd+a
OH3F07sAyM45KGGaaO95t7KdM8JURCtJjFg7touPQqxg5jnZjFc1uZTNHkI77651fZ2n/dA9wWrp
1VUka2e+dSgMGNMDvyIVGRGjN09HuX8v4vcwWDeIW6m/kPu50UH2O+RD3UvITQIVNIgI3Eg+eIOi
e0+jsxn52XAMm1uEGlzkSFhkaKuPtXhLDFyXX2TzJRduAoqJnpMn3UsjWyMwJsdb9IrVKy1cVK+K
UNi0TaGdpYa1q3tSWb46UNmyQHXKt0zx3RppP2ApddDtUUGrmj7HzVODTNxg/xwRYTdAvZD2krfO
g+qYpe8RCpYZWW+gRXjrPSmM/yDdSPNL26C5rtmtWJ4lFD9jmGFZbky3WFPIC7/+bJfoY33wdVxp
LMdUA9nMSNkZIHpzXGcdPzDAvfP8hgBmRLWy/vL68Z5gYdiv1xi7c1Lc09h0u5xdOkRCMYFp/iMH
vuXxQzRjoKd4s21m47r+Lt2Nuiad3uf5uLaAxa/k1ktfb+fqJupvDEbdApj/CM1N29lDSgzrNijM
OCOjTiy2QXNAaJGs6JU3FUfqQEYshPkqGCiNw9TsmnEXzu+LfOADwXrE8ywJBbFHUgccOxcRKLUK
jDH5NZnUJ2W8BuNjWG2N2a8GJwVuVB4jQi0yR2bkTjPhs81Nldk32b1CwPBVQmuex/4xK++l4UR+
LXtjOHpm4jEsG9MViZcJ2hfPxOnDJBPtoMeXNLrUHYr8cT8Jux6VSnyopv2sHpr5LpYgCr4N4X0t
3fp4h0puvsuUPyTpKDcHuT0YyZ1gHBOaAZZ/OvIlwRehB3oSDO3IxfuZgl3m1QpIX1mFIrn0XcPt
o9jRdJPgpTqiKhtsWYXqmp9SeY/6QC3exuZgraESALcBLbLj8inzWBiJX4i8wBD3fbXeFJEMTV4n
F4FH7j1+hApGgNps72RGviafteGaj76C3gzJ6LxjA+XHNQfoNWP3EC5HvpL0UR4fDcMtsF9pX/J+
Fc35S+eYxZrlk6v8gkuLV/M5K5FGgL+tgHhW7aDk0Zsg+0AjwsdoVE145zbFuG0oNCL6YrlriBLD
vTHs+FGYW5tAO6nzURlBrnfr5h9EXt8cEuUdzUwInd7t0ayU4XNTXhhyvGQfeatZVnFkjoW1yytk
/ckK/mAHqVg5rT8ejUa0g+BoMVrLfRY/hvW36suqomuK8a+ZcwYORfhUiBKpmiplXT+l2FsmRRK7
wsjux6ZG0jDn7NxFJhykLDsqeV3cTV0aEP3LgKRj3x+aKnussMe7SmLkK+mQOFNW5ichER7juQrh
TIWYI1j1x8+0zn/WJ/0lsdQgnR0iE6tUjJUU/BN/VycZTTZhqqEJ12ohw5OAbhQQWKIWjwcS05f7
DM+MTSE14pZUzsbu4ym/mzg05hE2FqLQAKgUKHKypkj3//xo8u+GVpppaAZljVbjCAPPWHLMfn+0
PJuNtOty5TqQ63uYtUU8LLX0PmFfQDJIxwGW0lgComAUoEmEZ2dbqM1VNPu7lkuetBo5flOK4iHr
Mu1bOAbfBxC7Aet0kqaKwSVnjbzeMtKQtZZcUjIn/59fYXVF+W0omAr/kdlN3czVI1j5ZH8hCXIa
LoagsYoG4o9gJPAaaypuDzMuiHo/nfoY8WzSDeIPLVdBQOW8PLcZ6sPCsqa7sAnp+ZHAtTC7fk9y
Xcy5H/GaMAulJ86Jcf/FA3/KeaTmMk+Lr5KKwQFuqJ/9DbpW6U1lUfLLT4OVaBFFFNxCg2DXSD2j
A4PoyM09Bg0KjmQMMZrPlOs01390eqC+majQwOB25PAG3s8n+5d5zt2f8+eTW8+nf/7vG/4YZf7Z
j+c3Hx//o1xNb9p//ND/aAL0/6G1D751v3Thah30m7fPrm1eP7Jf/Xx+/sKfhj6K9l86VQAsfD6o
WadKa6b+n34+GP3IeMTR3RJJ0uS2Mu3/ZeejKP8lW3gRmNpq96PjCPa//o+bj2z9l0pJX5xyLVzo
qbkj/ydmPqr4e+IoUxorV1lfv/DpM7nj7xO8CpW0rql/bYdKU6pYIgbpH5MwpfeJLojP41AgNhE6
a8Jn0sSjjFw1q7pXAyN5rcIAhZlU9yZxmGD1lAMrsV9pTOkcC+rww4rmYSdX2rDV2i6EnM4ncqly
PfYEDXcPFrRQ2paa3u6lWLc09LxdeQhbDeIoU9Tg+xKRpA7UFKgVgHxdT5tB6Vq0oqWAL8eQdhWI
W91+7ymMELuWRcxbKEpAIFMEs2PVEjmJRqZBP4zRXYmTBDBnjySirqrv2JnnXkGB8V0tzt1rXASk
ccVSFJEnZZrZQTZDcT+MZXkkjV5DnjOyuNlVPmlvzcRyxWcF6lIu1LxD2JuLRrLpNaNqT8GiytKm
Wsq+Z4EopUsqzzIpknowDh9V2wel3StKlaM/a5Y7sY+Cche0VkElHgZEaJd6RjJuQRG08m5QChXc
oOpV8nUqlfTcWNExP5Bqls7NpJDCNifdvG878jHDgBwXeaj6a5MOEktEiWB4UdDgGYlFAkOXWMWz
vJjB9zFrOIk1WTNORKG491izaNC4RTrftZ0E6tC1BchUYLbpu1UFRM5xk7XHVldaKB0aGtl5mJMV
FC1Ef1GugcHnLGlkP81piHA+W/T7vC+JqIRMR7gTReekAfPRhdF4ymSl84xwEL1WlK1bwi4tbbRp
/hjCNGUkWdCVeYl+MhSyEsECRheeFFRoWigP/L0LNetoCGFznychglZDnZObRagO/0pbOpgYqd/Z
N62NFaofQViK92VQ5r4pzDoqKWG5DFbbXSO8NVqQQQHOcmnhkxLOGkehE+JvohV/7wRx3qqFRCJL
L/YfVRm8S51SnsSp1sDDouhWqxLHa6ULNtpMBDsETeQHRQJjYikTktx8lN0u0CTSvtf4LU9iiCHl
nUlYwNSSBEhRgATxBJyXqnaPloT6I8wJsMYmaMnkj1HJjAYps030lAzGe59idj/DJbY9sYneRuc4
CyYOBYHiJnn/bdaE25CRAZZ2pIoyDzi7DHW5H8xMg2vTrF2KETWJoRE6nJ7kiMpcU8DYODeBjHhY
rJcntRUbp1oWwS4180cUVkzXWYjtfh5y0qjbHzh3vRV9nDKlSOnu2tC4sodxpNasW9lKh6SybkxD
EupE+XuitdBPPdkKM/0KW0jWqS6TkssuzbkHQUNP5GV3E+IOoWsgcyQJiV9okhcdhj+AHz+a3piY
j7HAwAoVtxaD6bZMoJdJHD8QT0xu2yTddmjT2O97klRayyi8To1DMlZS49hZaBXKrpZ9C+P5bZGP
HKFyyk42g6LalVXEVNsLOrjdur5XxKA6aNmYeswGCa19jR5ZhB6MlC4Ho9Mvcq2VZ50g8akXrfGC
+xGSlzR+juJkJL5GRjUYOSlKcyG+KGnbIF4EMjBirBRtqmqAQhbk3EXhWL0lwJbtpk50cLFgYmD0
tcASqaAaSvuhh840vs9KOSJDCdRzFJBtSrWFcSsv4fKWoWzhbIROf+6SzBvCsj0SpP2xzOTWSqqa
nKYCV5S8D3NP1zXdCwq920tKOaP27t8mU5ygcSOh8vWZU0Krp/0273S0+ArFKjbrGNkHNbkTZiUE
EhnGqwwoarQneSp70mpCOI0hSlq3z8RpF4nRg9VCmGZZamynqDGgCBLQJqHVarIKxN5VuTDeH9of
i4SmQ6Cc8DHLhOqaFySR56NCJueAl5E9C/i6nSlaq2AqQc5ZrcpV5EpypD/lwwQCP1rhgYLkpFJJ
U+emCqlsslHFD3EY17acZjnUTGZsWgGNpSot9LaJLCprOciMzcgFhDx+qRKYr76bpNlXgyS6LjJA
6DYqgwz5TovZauXJQqoub8ogqimpGVp534chWe6tPFjNR0x3uPpg3E1KF3tWMId7HVSbpG9UVYUy
ww/iw7RpZ868kz6lT3FbiachLSVk9LHGq6vpfBstZVVCRQpoRS50GhygyqHDGHJrn3UyWauFqb9Z
3LjaVHIGlZVI46JclFEOydJXOv6fhwvAjRaLyX1dFfOpngVZa9YyPDPpNGWeRnsIkCKpgYXkuPQl
IQVtb0YzxIggxePGRnFs3ee1UuQcCgGfH4chVVmd5KEXJYgV3Nh0xDazKTt6VZMaGqkLuMqQo/TX
dXNIML/QcH/4JXz6V5j5q4vf5yoLa1BCdEOhD0kVf7q6fApKoD8COVUam4HmiK/NZTiE5N6Sl7gj
ec0FE5e/MBr5PeZewyBFlygPpaxu+phAfQqD8tJSJGEgxam0Wsy9xyjetNZMuhYz4Itywp9LM3Mv
qiVj70XpFOJ8/vb72zWd3GnGuAIJvvGMcG6bHTC0vfznxa/WOxkSZoicgYkwDf3T0afLwylRBG2w
gxMKHg/rkV3voLe02V2dL2vr/LUN8bTDgxKPPl3Enu9TGwaTOqqzQQLYWki7ckw/PEhbw8U0aj+4
oa1v/y9qof9+Pl377fd7fkrsEUerSCKTe5ovq+WEw6Z+hRbeQODODsGeYzhfjM3fj5N/veMnR5pe
yjQ5CfPJHjxEP4fWXx38yTKx0Va7qpc74zbeoZqwKx9n9n+++epw+G9U46/3/oRqlIKytCFoAWml
yilttV2TP/7zHf5ucP7WiZ+824JoUNMh+NmJJB3YLZXDR49kmK8r4f1d161uNRTy5aiDo+jv02BI
qKWTDhXKBiqzSRUG6F7uV26M8CChDmtlf13/8u/67tdbfnq5UDOWLl24JfIVjLJVXk33qi9Lvf90
ovzcT7/cR//sQsq20pQd91nr3Qkb3FIQgSDvdlAQoAizcbH2ybixFRtsGYg580uHdJZiU4qb/6dp
yVGRInjm6nEnfnrpRZkESiZjVLXW/ERv6I6vhZf61gseCzxB7uF20f/HyykVxv99z5+j7BfL0ZSS
pr38857kFcj0ZwGomY/6n4AEaML/4EX71zGkcxuNYzRuxhrVdX8fQ1Kt4EUdqOjHXQWVwKa2px+p
/bbYJLeibV3D4S+m4M9Uwd/79vdbfnIhHfNlyUIWOm6p9bbcEKvRwehw7W4jXLUX/C5wrkkwcPmy
tulfF9jfb/1pgY3wpp7YLtdbx/eyi1CBjPlnrLCPjR876ZPqZydp988Lwlf3/LTAmlpuyanKPWPj
2TKf0t6N+y96cb3EX1qUxU3VDUz/2PZ/70S1TcYpNKwZmbHTk82CEVl9TtMvXFf/unbSeGyEEvax
q33yp8bLeq0bZZG75MITTqh198W2/ncNJVNRSKJghkQpsk9DsVXE2hDDYLYzDKMa4aqHq6vMfzyv
dHyX/32TT4OPc2+tFWtTRRhzCCVKDI0M6frln/tcAnn6S4/gNoedGB2iiz8h1V+mb5WUZpvkmPXM
fvfc7Hp/3d3IJ3NwMtp/Vd3q77ofq2adWhyAXabx6Z2kRehDIVQW0g5C2zTmA2Dr07JEbOjK7YsX
W0Orz0Pt13t9GgQiuoio6lZJOfVUNCrxKf5EaAK+4nw5W/9ubfr1Xp9mzhIOsSrV3Gu0yVkvN2go
t91msadHihjZXxcB/dte+/WGnyITyagbqVPXl6NsNfkAexIJfMleX+/ru33Va592bzOc27GtuFmx
tMjD1IfOyF5CCw0p1Qj+udfW+f+501a/ZJLdKSaii58GyJzPqEnkWGTZy8+9P1BGqD+SIfDFSreC
un+9j8GJhgRyioSZn9ahfJgnQljYKXyjnLV4R+2b6Hd3iYcRv7+4ysIq2z9F7lfFH/52T2EPA4C1
JGw8tU89l07LrKsGAgDVJ3+5JTkHDMcpqfUZti6nyuANWbcXuOZ/U3devbEr17b+RTSYw2vnJLXU
6lZ6IRQZi7FIFvnrz0df3wt7XZ+z4ccDGBve2Eur1QxVs+Yc4xuocP7i4s4X7/+7uP/00X/cR7OJ
ChW2fLTQHmrtyxv+6pX7qw/446rKsZzIluEDKIGwBS4RMj31O+MRuc3MHbFPzNRX//MD82+KWNf9
p+v5Z/0VGlUW1Pnfryd680V7581vAvmef7V2/dt3DkKt7lm+5dOl/uPOKbv2pFcKXoOTuUQ0fYdN
aUl9SXgCMNG/2ML+vof8ebP++dP+uFlpVicRMrx5+epPkKY+QYu5q3aFsfGI3Mz3Ft5fZKL8m7sX
6ED1SbVxmUtZfyyYxdBUSvMHfVkpwqq7DwZ6//kD+C+f8McyKUJUdcPEJ0R00bLgMgyvf/E0/JuF
+F8+4Y971NO/zNwG71C/QWKznlO7lsEamtC22RY35+0fFfd/NCb7b8db/zIpO1f/uzIujHk0/d+H
XNyV+fcHuqx/GYXNP/KPUZj+NyZdJCMZM/neYLP/v6Mw0/2by+nEp1Nh+n9Pvfh/ozDbn+ddHCWY
5hvERPo8of8ItrCdvzFUM92AJgptTXIf/pNRGPGd1h87jQ5pmr+QYZjPB+nWnzvARB1auTVeD2sY
omNG72SFxhjTmUYLWHdATRVWWm9ao6H4D6DB0lWCJ1bhpZT10K4sieFfdLGBYB5rUqF6a2MKrH9m
MskDnH6i6YAF8o3ExvCGC4neWC8GRFaW1t25cYQFByFxrTAzIvtsl8r0HhpL20kPQJRewC+sAnnX
vJL24GKBpyvnl1gqbeFhxcW06xcr3wFn1PYKH2pbgzMBXaKF0baJEBcix3zRnqZ4UmDyPIivNqKf
us85NgkYeGYVAbADYcd9IjgAVK3KEMXTxnB72A2hL39sp9CwjA2H0Ci+y9xgBKGqXRFgqPfcjN98
eKtqAq9w2bmTvLoyeHQN+Zz0cCiMeNqVKeYvPbyvpvGV69kvpdZ4WKqTW1qgJ+xIo5c9osEcmoVm
+7vIrDa9wtVam1G8gjaEPNWAQ6nTylzYjf2Qd9HZ9FsEgW5LzzkleaLs4bQVr21cvvlpVS+EBqnK
MxDsTS2wAL1/7atGblABLBvA5Qd6gpiB5tAuBfDSAI9dduah8H4AVEQTmCI7YmyBBd3wm2eRssrG
zOimILGXhTk0K63Xr11VgyJDmCd6YFOeCPWFKpoZp/2ktOLXmmFCoJw/a19+jO34PcZ5t+5ifKhA
DppQQQTU/WTRtD22hdrDANgfyoJGuzNFBQqKkbkJzeYgqxehrpjWShevKdKPVTesdL9a0ruExEfd
vpiUgMUsjnHtWKhOe/SYBlJg4jSnbYssXO/wZhXuXW6h7RVtix5R78U2M9W+Y66zj0cJZ4hu9Fpl
EIJLWt+QakEItGmRoVnHKMp82tyNhEoAr5yie6/CjRoggpdgroayCiBSesAkBiS6U/bWW9N0yBF8
anbZYMIDLKjxtXDvFJtE81/GcfosnLZhAlT4jB8YE8caLxLd/xGinlOtnRhDdON0yUY6tlqmHn6c
XJe35hTZKMDYEfeZ2wPITlExTuqLICXtLGBHg1jCYqomAPz6lDcMrrt3O72vJ5V+ZLCZSokJUWhg
+2UxmtzXAgCYcrdE0javQorXacbnEYaFQTEH0KXESyPCl6lpAvJxaTIyQz6Ix5px5sGOGZboWTNd
SNLYEYFAOTeMxV70enpv9Xhu9AF7nbgYw/CMJmWR9okFNIbIhpwaYpOFOo4NBS/ILS1wsf2pqctf
c+ieHAe69pSglLFcRqSZi6811tvN4PpQeiZiaxLnoDl+gejDSlDy77XBTuCew+VTzjVm+LpGmRqX
GYDACaCsO7RyVRQsURD/+0OVB93/+YeUFQrY0R9RciI377wAQ2V5k0X8jEcyCPHDGaP124nqZkTJ
Tx5mUDp7SHEZDMMqDfy1Pzh43HUCWkSD8VyEOee4CNcCg0ezdVDIBaQmeNbGy5DH1sM25JlfNKrB
46/kKnet81S5T4GPf2zsAMClhQDw7UB5KwCyx8J9bxEjoFQ6l0H0oTmz70KdmCxx8XL9o4OTOWnI
eOrvtGWMMpQY36NUw4toDvdJGy3bygEJ03x67viM9GemyWQHz5fI3mwHwAWTb1YPSxqfnG6IfxEL
acbqUMX5uRrjTRU5oFE4rWC7DXeCrWnp+0LnhzJjGbbxMs8tmDg5vpS45atNVYYdnAgdxQxYkbyI
29Q+BAH2z9ZhNw0xqi8cg3FglcRHR9H+kI64xmbyblUAcUr5O1gT+jwv288O/cFxF0Vid+g7pyOa
iTszih6T3H9mQ0JWirA7z3mXDH7/jmYRqTBfUxp0K1HgMY6KwKbq1n/NGruULfuTaWPI1VC76bh7
E6AsowwJYA7efAuHGuIvG+61R4t2VkCRvQBpIqMBhWpkXaUz2y4KaYEl/XQo7HJYN2762rpcjUlE
C0vYI/hfenAq+ZKBjK9aeUNTheQhavhRPz3nA3b7dIJL3PcNZEfQqKGGG9uU4lcl5jW0dm6goosP
7wkjyifzohbotnlitOEspMiPdh0kQAtqe9d6+W4U3aNmRulV6/KTGES+rOyWnrwXTofIly9lH1Oh
F6azaSvvueoF6GuJatyuy0ejZJEmEQpVp+bv67J86H4Y1qL3zwcPJYCFP7n3YDgnpgR7Kd+0HkMx
ITrXenK+vIrogbJs35U7oopLYW4miYT+pK5VVcM/AGAjcsifsWW9jsi4OwIbVkTbPcquubkBi/Jc
LYTyXCtx0BKcKr5dM1NmlYARq++lxX+3B15B32lWMg5ecrIepXwY+MK8m/3JHvWvOmt2Ll9+5zFi
x3Zcbrqg+Yy6+JjFR8/E0mFbH27UghQQ+ktb22+VxPDcBxcX1fhaIO9Yf6ehr4GYcT59bJpWqoXg
t10EtXZI6B9K/CZ+INQzgTv3xNIvzgrGog3NpRhKMFEuHn3mkQGkJfChRd7BLIcy7pnx06igPsSx
9xib09mxwpegaBkaV9eRJJ6FMX9SF7g0T7OBDrXUoY4pBdDW8yo4lzjBe82GYWmLk1UmkgdsuGIi
cg41k9ikfrDwGOAjJPcisvp1jAI+IxFY66v71O6fkuneaRIsDUM4VzTgsWMjCgFZlxtrsJdJnJlA
BoYUEk+4dEmw27eAgfy4eZSIKghFiF/KOvmUQeYsDIJrItT1iWy0vc3WI+IAGiRC2T5nduia02Pk
TqD0CaxYp6aDL9hiCs2Tu7Cd5t4Y8ZsH5EoMbVtTtxlXrTGudttjAYL9WkBKUFL/NBK401N9ynwI
L275bTXJIbILmJZAs4OkOWsTKEayVFaFnLrlpG+zunAALrhyH82IOG5HGuJlxUzJDJkZed+ZO8fT
jmkfwSxSOqYWgNs98L7axsYSR3q3JIaT8raxJa8Nq7DlIrBHPWW26WnyblqEiqL349+ggVI0uSU+
SRfGaIjiQE9/Jo/i0vc1bGZDd4lGUORlMoeUl5OPdR87bpKX9QOiDjgA/hACUkkAH1qb0aeHrzfm
fggcKGw1T6tDJagN6fXstJhRGJCfEoFaf4jObHoNW1oyLLxotLddwcA9M9PvLMdsl+hjcnAapDVS
uou4QYntIjJammU98lu9FUnAb1eVN8vwswXbALWVWW21vgShkmrfZaEgOnq3bvQ3KXB09MKfgXyO
TF8QEZIRAtV69PttCCsEKKV2ecsU+FT0Or9uoV8mciU2ymsTQD4b3yGMYYpnnnDBU1JZLcbec3fr
kuraOuVbm72onILHUdXTUCTnsDbfSDRh9JUTKFMcYhfGe97p+PeC5NvxUCqUOTY0LeUFqVNsglE6
vlbMyvdp+UX/Kj82RpCv0HW1IHQQWqC7KmYEXdsVh6EcjyaDf6QTMyovijd272AL03Exat5jaKKW
SHV8csqYJEavl87EglElAwvEVF9zDY2XXgz9FqeZP+9JLoq/nvPBlHXGKlCDuwiKDgs/1kTol2av
QwnGS6Sn2MuxJth40EK/K3auQkQQ4r5ybNTig4+RJOqcoz8lG5V16ZbpOcBfHcdY4w1wYBWeoWgg
26cLvwzTEseRQBg+FX/roOJXO0mfxg6Gfc2iMHaWtmG2yE3M6JCPUf2KeGm2Eqe3sHVPTtSintP1
r9F+GBqYmqqltxG1w0vKKY31lkSRbKj3wsV7EaHoyrTs7AXW3kkBKceuetbkzXDCjI5Ff9e07J+S
7M5VmqYbze39fdlFF6koW6BsU14mCbG8YYKWHrCvMMevxMY9V0NLG9AorkOL6z2E3LNa0JgoAm+v
twU45WG8xlYOAT8ZToMVZGetcYEp98WDU8XPUuvUYXKMvV2RS+15yCPTwj2YGt7TuODH/FiRENNT
KqEX37h99tsFD3Ywfo487+WUX0mhJ2bUc2Es5uWzboYgddC7r2omJWsKYUgcwFHcvLqmlSlWQWXB
F/ebW9ziZqTMIgjXBjQK11oW6hRFgEBbNodsimCWptVejRqvKh2xqIMpMrT7qIEvb3Ux08eSq5Ir
+CtUO/0UfPRgcbMRQklj4aARSQZmBPM1Aoal5nDSM53+ua/jB/TaOMDy+XHAmiWHASjVBAccFdgk
Wp0Fnfq3PP39TxjN8KPPOL9h69j1ZfLH5zCCcRKYr+P810xWhbmO2AyaX1hZrC4CYBQZ265WzUbA
Jbdnj0rqJcylMkD+408H1ACzDX58WgOwgUq8ilHkLts4O1pj2YF5M+4ik8wY9lZr5fK0rYo8Owca
UTu+2zeLanRRurusgpZzLgfDwXPIwV0WwVfvG5e6seLVwA1dDBX1utbsqzQityeTaEo9jKPt5Ozy
0s8YMhX8WNnfRsemcvabO+lZVMyEufKIYiqKx4PCnWGTvAZueNNmo70yqdhIXYEo2vekG4T5uLRg
xulIlqaA0A5RllCX+L/IryiCQltfCGXfug7SSFBA9bW0QyxJvkmgxbPx1yc3/Y2y7sd36qdRDoBe
ofpigL1K13tUzrDDcbj3mmEXEBSpzKs3tvdZU3wUg3XKUJKw5oL/yZgKLVL/MBI3iPFUmpSdrNCp
Bjt4ViYyYw2d7CW3IaV1ibOpDdwyrgeep5bpDw0JFpfyGbGlT/YOpx3wnGmrOyuneeMwGq70IYdX
nH1kttbA4oEo1PDaIXTYtLmA0hfdlG/8jLECxDmk4HhKsNFB+ZUBD+rwiocC1pztJmBgmle3jQpY
DOKq6dDscy/YhlNKhZJp10pON/rS2iJGYExqkEj0cFdl+rD3exfCHz32DOBb1uTemjQn4YMHEZ18
qNNiOAxp9y0EUseRMjnmCUAKh2+z5oGzuRmYI0CUhNGycSBxF4POoYY1qm4jtBIZa52Khb+AHMQf
JbFehdeahRxYbBbv8fICFAu/bN8ixWWK8O9nBCF50Sa9iqFECO0ZGnExBab+5lVGFJJEv7KfGo+a
Zb+RvEZ2arWVehTTWCE1JhQxOoXESFaphxbaw7/rqvDZkphDHUU57ilC0rSqXQ59lRKscdQE/FzL
a8QKN8bKMUHv6PEpsqwnzeLIZFbkb1hHDuyYZsf0N5wAOZT9OskG2LN6Cc4m2zkK73ppFBePs6IP
8aDj/dRChFNjfMfpGEb7Xay9hIO26nVIIU5wJ7B08eLe0Qo7BQOOmrCFJefo8hr3RrWckru4wQHe
B/XZnvMWU0goSadwhvrnRkNOqOnIbqfWw4dYQKn1jeQARH0yPRKg6vDRasFQ9lrrE640blR7jOPK
3RQ9rzQ1/09HLENhUGeUBu6cTDeWqW9R/19lQek4BLjEqsq6ZcMBRSCyxUGIVdM+0alxMMFxHYdQ
oSGhkUUIOODtMBu/oqzA73bfIS0WU5M/ZMJ+TQPUw+PQ2CDn8Kwq5ztuE4ss12qJAOzJnTLCCWKc
wkakY4HmLD2OlQnPXWxwB6h1qZNc4Wb5sp2KZ5la+paBP70TDvHBiGGz9YCM1VVA1p8dbv0cXLgf
MW8IPOeBQt9dRr03LVILc1nvmnvZundiLH5VP9ZrsxkhaavfOEfb2tfqlI0uzvcm+C2Mr7AqP4A5
f1Tu9GVU8IjgU18Hu9pFU4O2W89hYkPayrqM14Aw3UratMeAdnql81XUQIa0hLAlvVyhYT0oU3+Q
6NLxxJyjCs3yIAKHaxgf4qxF5RO6X0lIdTpygu6mAqxfOZDnztrOG7RIvejSDfbV8cRr6gPjIskk
TMJjlMIrrb3n2EnI1qlx0pc+0KYQ3Jbjc/YVjvdYZFT6ouexlM2jDea4HDkhNiPghHGiMjRRTnJI
+xWmRpYOZ5SMbFToeWIC+hs96o4b7N1S22pNcJCZ8W0l6mrk9EyjfHhNVH12Sgtna2Y8u+z0C7fD
oSqy/jcjbyIT7m3Qu6emcLHe0dnc0MV7pfGE1X+c+r0nyK2buwqBCOAkmd65YK7eEY1G3wQosYI2
EyoeRc7vfKW8eE3sYMZXdXCs6nDjdZTAemPVwJZNHiGpnXuDMqtj/RUKzHwzFiAyknjbaj0Tvpyg
h7JEN9uQlDA1As+xIU/TaJnb1qIjKMzyw1bAXpTNkaWdLbsW5OQhcxV7Kyk7jk/Ql1WUOzfUL10V
Ul7xssK27PYJlzVIAvCyc0WsGpbk3OguNcQ4oUhdkOmdz/DgkDnmo05cI8UxVGuHJs5yhIlMsK9D
Mkj00Ic0O7Fe0fqFO6SXbOSTV9XENDnnPqKtQswwvnyOmz4nsWBsrLkeD49OFp5dmPCioks0liQY
5AaA2hZmJxSGx4Yvvx4FGS26F73Woe6jzecek1hD3DZ98T36512kW4zuWkXiR2kjsSe1nLaNVRwN
xWIaFoG7nTwr39N8w4es8UfoDG+Dlpch04Y31xUgEWL35Keef7IbUItVHSE7sUdqakXGhQSyo7Xs
CWLOfbVtTgII1pNNkcAexEkhVo6Gv8OLqmYbGX24yyEZzu9p1JMrpAGc8VKymYIBBijAgUYbU7Bb
8YPJoO6Q8ALV1ajdhTWsJ2EXe9+3U9qKhbnSqpcWaHSAWee+DIr70icKaAjYWIxAO3dGfK3GHEqh
0xxjkV+0fCugbIFvaWjiRdOvmcX6pnG4HnlVz74amCBRkPvbpk02tTYOZPDKdVIB1jOUWS+Hbt4e
yNRILIf0k2Cg/CXQwSX/BFNIIUk36AzF9Ebj5JNB7++nOcUtv2Q1G8Q41HihS29rd+0Xa+8yDOKA
GC86zUw9L4mBrcMxj3o/vbIcFauw0J9Pfg042M+cZGcbFFNxLBjz6H6xMefWw1QSqFxO7I66/dXb
erHvGvt3Vt7v3K4+Tkaar5XWMJ/pEFlnnhpPo+yOfVg8IajnjOf7KJBFAGo0HJM9A6yDIeKLQXd8
7c+xk9+qtpkPzTnXSH5Z9OMAHqNuritk4kGmVQjSeM6LQu1a8t2JJqHU1LT+o4sxeujRWz3Swql0
VnC7Sdeta2OlB7TRufh3K9T1Ar7/UOExxzoBqtu2xDJy3YemDE9eV9hUMFjzcwzgynwMChBIyoLY
wZZJr5B2eJbI5JBp+8r0AN6m06KTurmpp+DHStJp2XXkOKSmR8gFfVuti81NI4UDIH8nNOgP3Qhw
101tGO5JwFECPb7jA7K1Ooq20d8XFY2fFtf5pOyHqmORtoLxYCUSiFqXrs2SxifKLIIoZls8Illv
GcT4YpFYum2oLU0DOECh2PpgFIRd/ZBOeMRg87QWK70DGdXXXLHFLwNB0U4hidqcD6UN0ln3cgze
nbJ2egQZTyfVJsrzHPbvojDPxmj+OhF3qcQfChXWs9dJQWREjqYT/MCPbjQKYF9ib6gNVnUWQx5k
nAWaNuIMIAm3XJkmfhuuxl0mEqC1gbtG2J0tTZFT2OSAyeg4d5EPg2W+34MYwBZ07fPo0iTrIEPp
pUucYzptmKRSKc7V45xAUSWvllPnK+VWP3KyvhTPd5jVjEjCD2Hat6r1LqCiQ4MguFKwqdN4zhbJ
BGXacF5rCfihooXmcZj0jfEVK/AzmZnOspKpu7JKJJbjVD3FcWOAPiZCLBcfivij5qmGhynPvv45
+ae0P2fZ2bZzugD0Yfy3wHyKSAXTw4fIvLrZnImQEZ0j7jM6pd6RNE/NvYSoAHdTfxjcp8K45JxY
oWg5T5Zx8eKTx2jAjR5nEn605S3omSoZzsX3n9ALYbt/icsbic0UWDc839RKGH4SnLsJIchVsaoU
s6+aTulnUF9K946AO6t8LLwRPg4bJ+lesbkwiVnKnvXBvQsxZdFVgkV5m8L9ABXP7uk0hKRZXFqa
oMPTWNzn9XtPOS7Gr8I2FsB9rOFa2ARtnDr7Fk6/of3seAAprmUW74Lp3R0Y5rkXzTtmE5DsZaY2
4KhceQyDbtEkEnroaWa0hMcp4ZhyDJrXxr7o4PncGiFZFWwysSYjfpm2e11yFnuJh5q8rZ8qu6U+
SL3sJOn3VA86YPP6Sy+fPeOnoHlU1tnaFfdj+9tBa9IfJ/sSVb+p/VygJsRxBjLoXhYAbT5lyKiV
AgJDzTKbSHhk/DRCcBh4pKM3R3zq4dU0P0NaQKF9M42LFZYbk2YlgQJ86T5JFhlTLYPQM8tZJixS
iSAaFfJSDJFSFbTh4W6OTAkCbcVyArBpoEWHmah6Nwhzk8lNVPM34S2jHFfud6HdynzvlKRYg/3g
xN8dM7FL+60tLzUgleCB7NIww9h1gxRX26ci2hBmVByyYcPF7K0XOdy5rNpZMXAWBpu28ZKdSgCD
7cHs8JOZc/C88+SfezpENAJIFx0Iz2p2SV3vImjWFSBQjcbKMLzPxBIDo0ybBosp4XxRM8zW3h1W
d53mfxAgv2ODtmlfc/YjZ9U9Sj/emHgzDRpIU85WQM/J4+xhprsc/v+c0CLdD9QSVKQ80vWbwsyY
QO0zKKVij9wJjYwlmu0BLCjFxJnhN5wnYJa8fLwE/ii39RTRQ96m00Nsp3TWqOUZ2wOCkuYrmBX3
rGfnPHvIm/cI3IHyTnW5l2pNTIWkQhuxFHbnND32yT14iMG45tFFOLyk4FO1r6A3ViFZH+UpVo+O
unKfnZqh9tPOabDmma96U65KuhIxjErTvEQkCTd4GkP+wyEkFAMWJQ0K6GaT+OQVMdKjqJ+M6t1P
n5T+K/JfA/YR4zwvfW9Gumw0G+B46EwmSYcYrcdx+FB1xRbLNWFDT2jCCvZiI7mxcRrBoR4/fZJ1
YqY52RSuc+QVrvs+Dg8+DfWIvk28YuEzx19FLa0T+2hzXjEv7G+LQf8qmGGXA0fAEqpyAeOPGHSU
K5x/JPGjdAONmwfF7JoQY1vLNZeROfGKS0H8cQnOjl7ilD5bnaDuwM6K9TYZftCTrKG2+DN2WAGy
rEDljM4mIuiPp7ziJs3vZcuaI/n3OpiJ4MxLQzD4lGYyYvL2HeZ3XnPz6l/Hf/X1l7K9y+vnajxX
oAKL+0i92OFHw7WI6VCr4KUazGNJ364DJkV+WkQpVerE3D7yuNOsg0P3qb21QAExJVJlTYvq5jFz
8tK5BaovTKB9Juf1IgBgCqe7EdDGONe62FZVz1P8McgPZvBrelsLSgL7Mno41eh2VzH4V5DrXfHl
C0YFzVbXyHFrAv9aW8cWKUU8vfhgGTGAY0OG0wZ2xSgXnj9PDD8S+Tsjq3KDh6f+7JudpAvs4Nad
1x7fAZUGEXtUwTaWPs2CiwQpzOklbCH58rsWLO5jiquWm+Kk9soAsOYkXF+M4XHyU6MHYbxcWuv+
vqdFL/C+lpW+DkqGG2zNkRTY1a11ydtkUyVpLvmn4L5SYjIoL3jw4bAzDOrAXDWcGuORrJuJbLGc
aonLV7fLkloIxs4YI1IgalOFasNjh0pEW3fk22Wp2CdIq6UHtRKA2ADGul0GTrzW9dtojgd/AM9N
6VQy77flyM5mAeIGGW+9ZCWZcSTW5nQbGBatXbtZuuyqYdmsY6TnvU9HV2Df8wQY4Dd0JTe7L9Z+
jz8pgvYCgIa/sOHMo+lsEJqHB1NCahNJtwzqYemTwFI6UIcJpCystwh4R+yRRgiYo6QJkWfPzsDR
+aK175kvqEvYigz8ZBBgvaeBussN8eryy5ktT686jVC+B2aAovsOkqPnEd9yHpx3DLUMO79HJgic
1JYaUpOJimm05Wac3qD56MkEOnWvTUA1jXTFwx9lxkJW3TqYAJcFb5btLEoOPT0brc4CWuFMVxH9
pvaTkGF3nKHeAKKhRwcY0i2MxeA2NnONkKf5KsixIo/uKiGkTbr0aoDWDGhrLTo0PV3AJuFF8e5b
rogKLvPn+PmrhYiDN2W+vHKMCFmwd7Ij46ynNUthXPZsJ7CFNfMuUg9285RRvaaUUsF300H7Zp22
+daMxs3eYx6KPogIhTwTyzkWymEc2INZq2wYT9dQ/9Ttj1ac0KpTuEU8EuGvQN6EuXQd0kbu2B1o
z1GGgpXlAU84xeRTvZWFuWQWzTxebOqGPjj+58ywN2XYPer4r6NketTYKhiR0NQh8pUpvh0SMqjX
JwRVT0Ok7rN8nvYBVAc+xY7DYYQm8bOTAGPW7hz21BZZRN5XywFopJvTjIzslR0FhyittuU03HWu
89AFKd9E+Le0zNiD5nfO3Ejg2LKiAWaifnPIk9R4gY3uUCKA0COSjIS1yCrCI0p0Yn1yp3nFqezi
+6bSD7oAEt8zXTVeW/NzArUn6bqZdrUNVEJUqn7NkvJQDjxFI2lODCci2jVupMjIrA+VSbxEBb+W
vEwdpD4+qKTaKlHuY2fa4njbjnRoI7IuNNO+80XwCAVyUTTD99DhR6gQL7Njd9KdGSwbXZJlLJ44
qd/7yXD20XiVvrcNmU9GaiLUMLvga7szY+1URslDDS3Y7BkO96SmtOSOwED2nPZemu39Ggzk3UCf
TtjpRrbjZnb3d4z/nMlbJrhcR3Kl7BayezGejNTfKDIxzCZFaNcyAkFnkJS3KhwuUifPLiHachLG
Lda719r0mJaKu6JtT1EdHb3aA1ctt35Mv9e3XmpDf9Oz4L5p7Sd0kfd2Abk8f09y8elMu8Br72vy
rcB0GCT1GCnc4JjGO4VprouBxI/p2bSDh7zQf1XGVIRDwJ2tGQ8aY9HcaHf5QTb1e6Olv7Xj3xdD
dM1dLMTNpXa9n9ZnywcmnKXpHY6ZvWEgEand+iMP6CKzfOS0AVGpuTMPm7V98N9qUXB6+zBo+Qrk
lYbFfd7XWbkr60+dOXqGsjxP72dEVdn/NOkxbI8htBKYrWisAhqW/qHIUU08jmBW420yPSUd05Ft
Tqq5eYVVbrSnJntK7K8ECm9NTlDRnnrnteF1ETZAgYjWgXOcSqKsE6DH7/aCzIrhPbLv2+S5mNjD
GArnGk1bGmrakikcXRVFscC/NObZ9e+MwwJeCgwLZa+ERS5tfOmLH0ANsFmxNuARNMdgcaNaUQ96
fyj0c2o9MltduvGWkL8Eb2lOIANtifi3Uo/VwC61srK1DtO7feetZiG+sxbw9KGW3aVs2oakyW3d
B8mDu6YztY3ae14lKLrNwh4YlCMoRfO5LiIUTabNRBa+KbolTEEQPm6tubOBn7MACwPKtnWDgWzQ
IM32RrEd4PzWS/6XWCeXnGxHvVeGvtc3HEfKXyt7AewptXXp75AdAIuO62f2ykVRZwv37ANzXhBR
1+DybBbIVCG/s7ffsbr4wZY1bYkJv0FZZ3zltE4Qw/bbGh6A3FvFmgjelcKIFKFUw+A7ZZ9sXist
vpc08MKEo8OdhbTT6J+q4OAysTbRfEASdSC4pEvaNeDW5Ur7Nul5gyxrK/aCTwvyWkAChveesVwk
j3PLoOOp0P2dUrdhOrohjPpzvEal6D5Q8fvutVEHEb8p88nun+uJc+BVaG+J+8z5qCERE7RlcKso
5wvjriFAdeFznNkx2V+o8sJvTmbugyC7DElqelCbbpnAty7vpX2pqoocn2nTjmd9SdKFt+IgMqpz
XW17/Tj0kOzvMms/OufCfwCP57QbZzxD0ddXiEF5EajTxSFdA6gBKr3lwSn2SXyCoGBVkCmLLzH9
aM5TPWzy5W1EhPUTh8+tcYmTX4r1Idha8WMmd6Nz6ailbpH9TfpUGdyow4kMfXONe9fdaurKYqz7
j95K47n/rlbhWvfu4XJvtOLs1Xf432bTR5I/8XcuZbCNyp+E/c8o31wa42ojVwyKE8CbzHNKtuyu
+hrs11H+NNrWkyvDvnfUQUsBjm2K2cVk3ToStbqjHj4Wy5sgM8Ui7l6275VDdbWvkoPsvnoKNU9e
kjBfFGjh/P4pte/MepcFH1x/+IcooR+VsZ9vxTbbDAiX02s8bvNsng5hEMm3WrGBRrScecFhRk5K
+UL8LHi9h4mC1VuwHkmug4dFiG9Hwnbj/hT9FrlNRLHYBS9GR/JO/9hyyjUJf5uQJGn/RdJ57LaO
ZWv4iQgwh6lIKmdZkuUJIdvHzDnz6ftjNXAHfQvdLlsi917rj+yQKx1TalfuNQtCeQ2PszCKR+OR
bLhO55xWxjBrVfx5Er2sEEcB+EjYPb16lYJKoFxeGJeYSMpEPEnJWqPSBDpOp8A5mdtN5GxRgP5N
1cOryc1+ZvV7ftKygaplyt9BE5jcIbhmUzVDSVF+EYoYEqBYlQttQYlKw2LymVGxOn9jh149FWQ9
ZuOFoJPaPwcyQSaC68re268OrETsTTjaRqcuN0V9DJpji8KSvF/Kc61rUwyQkjQsImocKJLtN6Pw
Z6DFqATQ9vC3F/6Fq3iVkHHChNkq5yan1TZZvM6i/KhKdLZILIf6WmRnOrsM2PaVpK1o9+6mXVV9
1OWZsBDrEzV2Z3G80PD2IPhkwVrXHdgX+YuPHadu3F5qR3Um6ZV7B7n6RHKD3o/CyGTB5MJRRKUd
9Vyr3rzTBkSWzsOvDxHoAZ+XLTojm/51rDbgbMuEtbj0NgHFPYIbjO//+Gk4PSLvvbcp7xXYeALU
feWPJu7u2lYrFKHJZw7WCmbV7IjbFuth4bk0hJBTkIRnT9uGMynDTs2UTBMSvNJIE96H1F0Czhed
e69FwMbAzbCX61v60ifNSdFcR8RdFleFXRBFaa5vmvZbpuO4pQHy0k67cfEWqWO1wUZYJupdCvE2
pp9dvPLcuYVgiRoAgsrJUzdms4zrv9otHHyRtopig7QIF5XsYpKPE7LdcS9oR13b6Ckrz7Zki+zV
X3YlMbh6nAZNezX9VSGig4U83BnJTvL2ufZQYgCu9ZBR/3DUAvJWtyKaj87tl1O+i/IVmn+pOyU8
oYH2jKuZvt5mlAXxwefCTqx3AntzFP2QdpPRsSWoz1k5zoJi+47MLv7kdI4virduLWeWo/IHkFaw
YryzCVjhnbDapYYcdTLpzKq5waWENcO0509TuTOg+9jgi5MCu9sN9zFwQ2v11sHEmdpW1mZOxnFG
znN99Xvnuyv8TYf8ubha1PAIrtHfZU5zv0dSveqKc03KvrT1/dXxzF9NOYAdNUsxWWaoMAu4720x
hxnMKoZVWK1IXXVyFMvCuvPXdWyH06PUNlZ1TIGUrQVzziK4APCVrL2kyn5B0MAWFyRZSNlHT8R1
tWuggrRtGx+GkDoFu/tBSLXAArGksmpYfJuOCul6YoyuyfbXjNMwV7YBo28E6xFbyyQ5R1w5vu2l
y3pPN9tCXKLq8KCDHMA6divC84GNzpKxtziIUWDxSeT5Jk4Aa08DgV1xXi4U7dkk57Y7Kgw8xlNX
mJAsmmyXavlqGsZZsPYVgpP/oyE1U6LZPVoNEJaNioS0RTOvssT6ptjX45NC5ivGkQ+DiWrtL5U5
QYjteV0QPw5ZiohqWaE4O0ucBvFOb24JRTcOHGOMnPuYDBejuJNcBp/Bc5l+e3zktUKszVsKvKMJ
CtdqWzH8MMcrB3w/OgS6i8qmMh8oGAdOjGzfhGfeTNT1qdKzsz/kK3HsnmibtFm7vB50sM2jRmu8
hGmXu4S0TsZeozOFX22MOJ13AxeFx4E1cnscQl5fwilnwSe9rHS8a6dp+DCCrZDQNPpsHswxbmW5
PNJkS+6zYCPADJMH29wgpkEBCWcgozIBvZiz/vUtAvOy2GbBmoDdEZNCehR4YTReEIh4hdFXEHeB
fEuZd+Rs3StrfCQMvZa84mGM07mOpst35nDsre1kx4AAK0QBPJwhn6xBF3xnlpQB/RrD1jL2flYi
cXV61Sf8FyG6x/+rzzo9TELkvqUIkScOqlJlnU0O+RMJuqXv63IVQ4kqa4Uf4q31YiUOPxmFWjL8
jujR+7g0kUuQEN3aePCV5tQSyK2jwqhZsUqXAijzn+L9DPKzkVm8Q3OLFhA66poOp2ZJtnlKuraI
skpOd8hHKv6G5JVSPEb6ewnJ5Qau4P9ylevaqu6XWblUQ7cOHZ32o6B7m/1TZFxVZqAM5kRVr7wy
dk/JW7WZiCIb4rUhHoa/gdM8eNfDTZgORvSktYuSuts8xE1ffn0xAyiYZUyYTuSO5VamokcaCSE/
6dknx6WmbucXXvdeYgv8QVQ2L1Tb4D8g0C5ZRLVJczpEvs7L4gF2dUSD7xNqOsarqn118TxDliK9
p+dM3mr+QTdPmKco90yy3WTDL3sH1gQqxSHzGyQMT9/uuPbI5lqBeNKmQFkWdascr/IBsSFjeuLK
zlitmAapdDx6HCPKJlKeOSujBonThqd5tzKA31kSIp86MpOE8oNZ3Aa+7KE7mMOeVFcl2tGAAULV
oj9JKdjFZdKjWSohsVC28bdZLNDe39hdQp6w0FvL5Ua7VMI5Fo9Fsp4/QNVbYrTwy5gp6WV1F23D
2yhnpA7zmrfJpm7/zdCp0L7i6aclUTwZXhBMNgWarD2qfC+EK3IFPEo8lU5iM0FjR5ovB0W5DipR
2rtY/1TlD5k5rcteTfVZ9l+RsJlaDkya6qJT3R85cJlxFVYUGjlh5kdy7s6efw2sm4WbbrSzRcdG
dO7Y4qU9y2DtbclcXBjBU4QwdUBwAdqz07Q1zVXX7HO6bxaSnZP8PAcPWcv5ABrDU5/8NyHL7ZIH
1E9Q+/MJtH8R894aLlWGy9aYKh4SbXPJTtTdSTgWNrWXwoe/DFyOF52ZtBU+WXjZlUfc6TF6CmFL
YWCCr6+8FMqvCgeQwBOMEhAfwmfZuqn5Uc6JgO93XvFdqOeYdiSuUXT0BBYlrpYB621C87sSeXQf
dOKUP/qiwbWzEQ0WvF2tMSrhShCVf0CJvTgw7lHRgUTByv+l2r/cP1r0BVCabSs4gbjKLf+fEfzq
1BPiO+u2SQGQfwmrSxnv7zNLevCbdaVcNBw1cXIamYfacR92Ryv4RQkgfqvcEJO0tDIYGcAMLgm1
ZpNwWvM1kRE35HuoxDpBZnHS69XASDolT9Un1e27rrm6ODLzK+NDaRXgKAgccpK/b4r4yRWV6Yyj
w1qtV4n+JJCSDPbrfMugGaCNXmOjhzy4dyouHDThIlC2MBwFcd+X37P3LgIZHCB1CvWqUi6rJv9K
i3rBnyq96iZjwsGzqBGjN5i7NHsrKSpql+AHFh+HvnQGU3mRvKd0RdYyk/HWo9dnEdr4mTg05Glp
BAcMXm6Oci24Df5G1laCfvYY4WTQWaqxbREUFW8XjMS9MLAsLPUIzdsOtKppKVl56gRMKOh5dRFR
gA2OptI9IL/o6VlNSgxteqGCfKFYH17yHZf3tvkym2WrLyN/pyh/ffaHVqmDXGSO1ZTfeWFLk62w
IFLVoy7+0Kdb1TtW4y2uv7Xys24fvXTnC1H87UQJWLWXlG1IgL7hB/SCHuAOVPEcok0oH1mLaWm8
hw2NZqyAwCa96GrpIy02U7Hvja0nvxXyN6oO1ei+chjSlJ/W5TmO7rI9cFtwZigXOSCPQSJJdcFS
WZGTWf+Tuz1eTwj/vz7dsRi3OtMpBZlWhVCr/w0JOFdaeu37X7Yre6IsKF78CvqDxgUnkh8DKIi/
1leWtZHDi4rqJPdvGE1tn/XEDhyR/8FgOQPYj3rqeGO5T6DF4vcAEjv/Gnwd1H4mE2id8T3lL184
99JFk/bk6WLpy8GcOEPAjKVpleKQ8WbRTXIOSCrqUeB/6ybJqk6FMOs71nkfntMAQkV9X5BfYzQ8
87KmyJysQWvnjbpKF39Sv405VzxesWNLbTFPR66nC8L3Tapd/OwuQFske5YCZHBcy5dRP7HmMyQ7
o8dixE8sYQPL8CNVD9Y6Kg4G4CJjMIILHZEppEwErFUemGByb0fFAO9lNnwIAHTs15pxHhVH+DOn
ZfxKw9VYrAkhI1+R8gVHa/elfGxMZ/pLzTVMRKUceBMkeVuJG9M7cQZwKowYNCQ2VravQuOZLX/k
fmeYtza4msWh19dVsUq4Eg31swJq1dDwsMoJKbus9kmdAf7Skzfs+GGdv/T19cguVzKC+n8tuHTY
ma4+R2gYBwAbKumMHW0uRnFsgSSlTeFfEDwjkyWLNn0V9VlXcAItDNsvD9ZFMBw03NReWymUl1tV
+/9+OIav4eGnH9F4CNKfsj/OQ7Lmh2iqe3SZxD3kd61fxVDAQXa1uGA0KjfmKR+WvGVYN1Y9zVTM
NhWHzALUg7RgUlHJ8OGc5WMStmq6Cs1jKDHlrpvqSw6RszypGyu7VW3d3yS9lydOFErR8Bpe2CKd
wl/38ecEKZdxVhrJd7/WtRMsZq676JKVeBN/6Mly/swhLELzipmFiH8KiTFrjuvMv+ndv4bflXvD
llGzAQIEJPTZBd73p8U/9vGe6f1djKnWW8LQ61+tYZsNkplPWfxmZO/URd6uuUOLeAMzh2d7Mz/N
gryrtt1D+OI015J1I52UmiFTWaGe5kheNTk6wP0Maxoy4sWlWW+m5BZIL2YFaVzL4W7M91l7RrcE
dXvvbFbF6rvVfkwFoASuZCYwUC8OtA8ol/lfLMIfRNOLb0bIb4a1hy8eoUDJRBdPaMz5RIBc5lO2
WaJYRnb1ZSDoaZovrsHB2KUW/efLAP7nTd4u9g10BoyqTgdd59DpFnKxpOJVVU9RcQdQzg2UpcMZ
s2EonMYRPG41pvtihZyKpk7zMkNIZfwJWKcrh8I65NJLyl7egQZjrGRJQOcvysh6+orgY6Xqg1o0
wToZzUoeD1W3E3FyMCGTH9yHFGHTDsirkgSHqPgd1ZBP8KEAlST1d4mV0wKttaq9vqDxmBvri1sK
peKTr133d/OOR+nmOlzSjTRvzgN4G7MBFQ7EyED7qPIGXRnH6rbi0kuHrzpap0AJQvKOsrcno57B
mNOyBxtb6uN549bdcOG65ofNN2e11N3OuLPs4P9VF23H5pPTDiye5uNRawhVvRQmvV3+0rDu8XRC
79NITiyvdWzW3XIMlwUSyfgf2eCLrt3PqIsWbNuZDPAOafiqaZrBscGsI7wr/nFcvsz0C3EydOQu
L09p8K2jsBqiQwZAY/gfNQp31fgR6KQQTjrUXgCPwqQi1nRvX0PnPUBZ4q+z6/JZezt6YRzPP3Xx
cr4T9GmTgg1NrQYz+j0p/zztM/Seenu39E0pUy733fhMR9uh+J7aL0FA/DsX9P2HZQ8Ma+KX5t0C
DOczOhBLz3mVV9SbX24r/wbUTP/Xjv2QGB9kqm8kYMT7UjkNX16IXDzctmlPPeFwA5fP0x21LGO5
IsN6oVEhU/Dc0OLjHUuJKl4+6pSTOqG4w8BZ3THpeuAeBl1Ssvw3cwrtwDho3cXxqYsUp0b7CrEN
x1z53QfU0BT3DZHtTbGVgzm690PgdUW0S4Or29IzVaHO/BebM6M7R9Hy3pAq4VFHHfk8nvx4wT/0
GrjSUk6Weklf52J6dGjwyyXmKFaO+Xkb1S+5uKX1Mc9+rTn5nM0tjW+i+NLw83nahQdtQPQj+/zC
2bWJz/Etmi6EPltAzeJ6GHPcO04w7zxIGNC4+aD5/OsLGTYEmATZOufe8IOaGVoVeBPhYhGtVOne
zkCRiGa6e6LsYiw4GcE1FHESbvBAuEl2CZzvhDD0XICYxQLAEU/tjHg0UDwNQ+Kqio+b17I1VV6Q
CBGbNg6GITgDDLHl6tYuYd+udMbxHkMhwRzjQVI4a/i7hp2fv+Y3MRePBM7x8VHwBWQaj09q9uza
P6reZl655yWBa4IHkTsfIKfmOgnXmI1oSH5Z5WYSljQ42fMfIIOK6tDN/SwKH++Rte7GG1LlhVKc
ppFDA4nvhr0gTVdZ5FJEU5j7dB4J0CZQU6hzVeXytxL/ANsb8q7MDnQZBhgdRZnKY+6GTqZWJ9iM
0nUAbzDJ2GU7zKRlou/FL6Kebbm+It11LYbaAkdOyovOhGboa33cFPq9q+CP+Pjj9KI0D0XHJLlM
iqMp/82fhKF8KP09oyfmHer1IiH4GzaZlZCTSpA28D7yMxZ2gJOPvyHE5nUZvXwh9J0tGSwe/q+v
rCs8r3HyOWV7PjdKkO1WhgFYELZHlWj/WarLYFwyWegWgzXVr0ezOuJ7RMVnLPC9we6jVYyPtIP7
zXIQtuN2FFAzFJVNZYYd/9cmeuHrldDw1awPcPET4stM/PSti1fdIBkcHeVyt+5ILTiYB6t2a4LI
jN80/Bw+yvKMEd8c19oCgyL/a4ohzYu6G+6ZDRAmAsAixCFPVQSQYSITsWV9pc1tGD88RrhoQHPA
8JqxO6/Kdc/BPn/viAtnbC836Phrvw0Da2ZzMbSHaO7U8C+3vzP6Zc0ReGHApXwoxY02+/UOAYt8
RUW4xCKdsO4Y/snTV+auI57SHx/V9BaUV6v/ocr3uq3sfSsFrpAF6J/2lKer3j1mPsfzPoGHFR3m
DUmKm9/CbhvRTln+FniMkLhzg1YqIgHz0NDgEHJUqTOZd2/NyuFu9lJGzWXLAO/tvOiC4m7mfGgx
0bzt6Oor9G4ikSrqx5Dey/BPgRpG+2/xhEjwNxMsSFzxmrN8V4FMRId2RWJGG9K+xbYtXca5VNBN
lip33kdOaIWhTK4ObCZOFaPVV1a85sNVb94SF0x/kYnr9zLEBpiH21pmbvTxq15NDSRapCEB3WzL
sIQEOhY4FsjoIwSdsgKHTgwDC+vUWI7psyVTajCcAvm3NOjLg/Y5WB3EwXsKmKY4uua2oY5mL997
Eci30AoBpWFiWwCWyojT++57F0aGyYTHwDGFHbfZSDDTebcQir8q+LD6A783FB/AMnjibVjSFxyH
29nx0mESTXk5aL8K/G3c7GLUdLF54EwU8bWPPY2Wxo+MvCfXObqKY23UAG+rId4IUJKKQwTiAss1
zCflnfgYDeXZwkSEs14F1B3RBf8HKWZEgHbApqKC2GS6ko/hwWZ1mlMNm4S0j4zAoK0k0SXHt+59
CeV3NXFN7kmJXEbtnnpTh/s7XHKhaP/tMuBfGuExWXSMu/Ms0PaaxhaLTak/OmkCtw1sdXgm3nPs
2OH/LOFTSD6z0qVWHdvjIC7ppWRkXmN8rREvjRtt1dLX6zuIMbBv8Ao83xy62j9UgHDmtKdi9mpn
G9WI+6vjqkCSpFZPVWyoiH5r4+e8F+JMtKrTvHeW1Xf9F3OCaEBaE1qhKj8pFTskD8tOoKas3CXV
P807gkXlpAJlJ3W+uue71uy53GqnNK7Qb1J5NRHxuphYgR8AqgyTWlr/Ry7pIfSJjR5KZOl4PGc7
H6KlRkHy1/144tu0doEiYXL7zvQjnww7TMhZiwPYmeU/oH7R5MrWfUCRFnAbzIkG8paQEwcHi/xM
w6WqnIr24Pn8RKSpXv4M8dBnXU4MAOO4yC0WMAHShx5RKZeOe1XfKvLOrIDUabbGLLLPcLqDJCrp
TQ/vSs9qp//AUBEb8e+OHpUU2O4dar99iexP+22ZsUiDsUeP+wvmXrMFduTVSO+zMwkrNYFudUEo
Ga6IDeqQsGvi4vBo2tIpwNgMOB2va1Ek37AzNQadeEtoegmrHvqzdjrqwZXv1Jyg5BiN6DBx6uaQ
jMqifGWcWEM0Fzp2y3L8p6OISUBZy/ZcsfW3SO8kEyI2eVfpyUvPgJkdQ15AGkWDFKof0K9lnU0L
y8yFRR+N8KeUb2qGIy5Eajw47kFoYsaNMXEjUNaI5tcgDuyMh88veVW1wfYlQNJdLR7zD+agGFGJ
eKs7iJVi3QsvKYBBZn/ISPCYL6oo52B86bnTFhgHMgnMfXQjTuqkZAJJWtRPLsk1FGCCq5PFFUhr
5qn52yiUSxfUnO0+6we706yFNdFUQjhHzZ4ftAppniStMvlKOEgW1JKYCjFeNo3H9cfASqsuAbgt
bdcwfIdnA7/epB0sBr4Sr7jeb4VpwXBmG+UOcEXnd8EVY6M/ZbBT5ywTNgxvPEr5eX7eE3I60vKj
5MvPe3JueAkKj2dpxZfv3+Z7edabwF3J42b+8lvvWZOCFuZzZ1kPQkEIAsiOtZNFVvaAr9EA1GHa
4arWrZc47ZXiWgofOXEz7dbLXhwKVFbL4WOC26iZvKLcES0gzCKwc+y0TcGIS/1L2r7IRmDZQwAK
mDm7XnDQKsUZO56jJbt56gpazaYvFIQBGou3k3bh/0TYfTVbk/jDc4JuCDG10F3i9tOyeK36uiuG
FvC4sC7UiSLFeqXWKYTsTOohaIUDysjyUTDWU0nRUMnHVTBvWXprEQ2JMQlgrBD0nQeGajEzDS5h
xxzwwN+wIHBm0JCChDL6Ki+NlezvCu2DEuzMfpfVymPYaUBA8WMtMsB6M27sJiAdbn5sQBQFY/Nl
4gaS819dupTTgcgmVWOm6BJnFqUmMt8RKujSbO1kBWzXRSukYSrBNSWkMQ33KxzRVXqu1O0EpmuJ
3H76D6sDaiWDF7czb03853MtQB3QhJqcGxXMFY0qXqbA+Cqx6CsYUqzxe5ZF9a3L6cz+vKSL3mPk
5Zks/NOUrsPxNli3EVli0EGlsQ+cY44A7KoI8/4m2+JE2I3So6oqu6p+8pdS3rUCaQhImj4w5CMP
1KZkE81vFbCYaJIJEfOWR5kznKsAdsjbdWBmHQhxZhgIU1qwsnPifWnAjr0Gfg9qamwTekzabca3
jLE4++clIvapteTd5sN0/kUdamMrCB0SI6UJls4CMkQZhboqhePmLOXNVnNSjd4yiLyQn74xQU+g
h7Kdkd7kUJ0cncf4oUqnEZZ5tpME5l9DNoIQnLlwpoA2BuVLojnSqr5qb6nMUVc3mowoi4Lw62/h
7CeA7jfRSIBs0X/EXA4AVoUV8fjyskhWDOnuqB2oHnIr+clLvC6tY6t/0sRFoTPjnI96nFeE/g67
ikbeuNBFa4Ai4U/QmeG/g+wNAVGra6YHwYNS4nBJxE097Gp+CcluHTV8zwXmkrFTfJauyu5ZJXrm
BeAnVb+U/Q9vspg42KplwU7+o9burXHRvGwlEs1SYKyrVIbRKQEG7h3chIT4YOyCqzNSeIdDbRDn
gloFjS5BAU7gdp2LRqtyADqbVW89q4glodYWFrddvTY0Psn4iyEynNYTzV7awU8ho3g6FCYaa6J9
tqh/fATZJt9gHBVEFP56rr8Ms4331mYt5a4BW+bjjJD5IXsRDQG85CWgLzZ8/kLPWWNPsFsh3RQo
/038KEoOs61ww8AQ9C5rUJovACmRJn5yBtKO9Jgb2wHMz2TTTc6wpCBF5SWH0p+cbMbcdvHIfs+K
LIl0uTAdDoyGQnsw20fDnzqJOqdRIkms0JY7F7hIAIA1JUQWb3FU7LMJrcmPHLjoyYXqGOEIEbg5
k+GqYXYo8mrx86+qzxCz/KxXggOkyx+jdYhxpsW3AOGViXpDb7fzaS1HS66jhSrZAqYSHOrWn0LU
EFGXDOv+mFFr85uL9xkdkqqRyapaWrnstio3Ab+dGND1TG4XFqV8b3SAgJc+E6E1l6MMEk045L/M
eKWdWxOdrFDJzVEQBAfyHKmBZRlbduNWJsQiuMihIwbHGWLDYzHrY1BGriVlwTzmhukK3DHgH41O
N+5K47MGAtapMveTrYVG28weVoYigS8fSZN3DVAiz66P7CCbFz3f5MlVrjK7la6xYUBcoz9BNN8r
xY5AT5tFKDipqwrN+ZryL/4kNhW3lQ9zDXbNPCknf0ry9ojV+C250ubvgSHcxsw2Fp+SxIeZErzi
SIzo+Wk+N5r8ZpX7+YMt4pXx4nmbr4CkvaTipZGPRdU7hjltgiLfGBNBtJNFdEjFu5cve+6uxd8U
G66XEQJQqgxNKAJn0an6O7oD5ZpwCLtp+lehIjO0Te1/UrxdIXiOG1q00peofCE6+++jA1dC8WqJ
ZJaOG/Y2es1LzCkkWMxl0CH9zRHY0mA8x+YSYjKi8tHQ7WzFq1fc2+6fgEBoVBiXKPwtHr3bUkrV
LPCSkJ0FXXoqCnEx6FcVXKOwTj1ARvmM/L+s5dxHR8IZnQ6PjJedEk1nqDCJTkjdpXWVuaV5zyn8
iy5B96fgis/9hkwJknukxmnWEatGZ6NlousOhHYhj3RliANLFeL8Zl/2aFcmPB0ZbFm+ytp9d8l5
7+f7UTBJ0XOga4DEa5fwD2nR/pX1UhfXJJqZLHOtHUT3MvvVgw8/+RxxKkzgR13/EQ3E+owXxgfr
nyR+ieOxQqdQ3MkHQi24Ngl3/VP9VfjZmpdfLD3KzTcuJPVg9jjW4zWPLwRTqu1Aow5SCvTlXU1r
rw6msPjVmO50HCnZgwtAErbAfRwWS8g4bLk7k+IYArQWCetmPNGD6OTil2WevOiW1CcF4h3bMmYX
tjMRIdbNI/WfMVuLNnK1UaD8UckjVI3VjcGf3mKDtYZPTcaRAAU2P16jqW1Vss100+e/i+Ji3ngb
ZtK5Ok/S0EwEtjaKiKnJszqBwfXeRwULXbxU4TBjVpaODmreFs642Og1PHn1nJc/y4UEeekHZMKQ
GnqZTzDD+xJ1B1X7Ip7tHog0WDMMhisdT3rFEZhEv9VwmQfigfocoeqAHmJcwC+4WOtfYd8nuqZ0
t2Bios8aehnpg07rMR+0+ltOZyN7ZJgfS5HCDV76jhMwY+rB4g1Aykxum4SokqJ1kHEzmegu+FoE
1lWcjt5KToGSqP9dV/LWwB0Fs9D+mvUL0t/C+L5gygP+r4vOfpucOQeCqhZNuR+/wWwNleG3elZY
E1RlMSJX0ymKFMvUGSHT5iVSr/8C/uKphgMSLNufNmRQYYFDG8Pl2g5nbKHJlW7xoEDdiTaQtNtF
z13vGxDC2quCvp0Pwa7EXIYYW99yz/jRxpIfkzMt5fLsYTqaI83G8qcsfuR0HSg3k9+kAL7F3+hV
h045YA3kduNdQQqK8EcuNiyCNN819c+EjbKDvCULUPmxcCPr1VefX/1wreVrcubdWmULWmSIdpfx
JhsQFo0APf+dZgOoyJDXroBZL9xCxcUDasuWYUj6KM1TqJ59Vx6ARpZi9ZYIeEnq/4hULd/qjmC3
MAUu1aIkEVXg1PxYlxwy8IMY9RaJeZh1FoSaIb1hyMGdDK46MJNsNGRVab4VsQTHh7o+x9K27/eE
AZOXdCcZ5+CFl4FjlYJFg4XFZEC3cBFOELkSctcWQxgkugTevZ/q5dDfsfHTJMi43uDFhYZYhojz
VdtIl8ky5d/7z3KDZeC/5kWILSjK1spKc1Vh6UX7WlgqhOSabNPElSwDADwgIwhRsYV55NiCLctN
Nw9eDxn4mf2Eba8JH2XxTJNPcMNMWM/LruRy8en4fUFlpIo/pYRr0pldSNrrIERn/XLPcJFUP3cq
SeXMBTvt2cPeXf9OlT+LSDfaHU6jT1DXWmj/1ZB4kfbFX+ISLuXsocVvpn8FfHEC41M214UNr5i4
4hMUQxPWVfBH1o3dy/GivAV8H2W4EgNylP+i7ldETA8GlCq3Uj+3DN58Ik6ibIZrqrocaoBGy4EC
8WYtVhdi40jX/BgBP+ZZ0ZIP5PPacX1DNMLdqOO7IjdXvGvKGfCPFroRTS65vIQniwEKouD9ztjB
XVX/YXsFmQoGNwEuC4/+XwNFOwkDXwpGMjQNyfiZtsvOegTRIwhoOr4J/TXz9qPIaHgaV8Ky1HaF
vG9T7JeMX2QgVUDvOhtnC6cjwO+odFDuQ6yp3Gv9WqAhPT7r6kkWr31NatC5CP4Uaw+4lZfbOej4
uyxXxHZhrFszxlLpuZKjjZlychcbw7w2U42rXLO95Dh2V9JFTPNZGHuFlD8IT2glLJbTo9A/rGGN
uk3TPjRALo2Oyf49AtyX8tlIt/MfzjzWZ5dZykeCb6EeKwVQ4SpxPA/BrwyV2qEWs1yvICcBXsLG
GW6icm0fZvYhNO/OrdwUyDTu6LbhSFHYtFWe05DA1ngiFk49TAOh4w7xMA3Ptr9o+5UVH+CoHbyI
6JAG0rWdeWKMWcyAW/oCkOI0JGs0UjzlWnie0fiJcACGPyU4yu2I7apyQ2zy6k6WT1aII2CrEBED
wtlciY8F5L1FoBOT/MHn4Ajw0Uz4/6bmlIS/MjFPnfBndWuE0rMmOgOwMftfLwVh1r4G4H60gOpA
2gwXhad9Wd1LOmjqwkI1YxEveBBJa0XSInzF2fyW2BNvNdOmAyyHlMEJcnem7ls8XUioIuEvYToA
m7UN6zd365wOdZV05kMhCvPsgqJU5sCYY/GWY/DOoVlRtjs+IWl9fFfMTyCSUHqGr3Fc9sLSz+8R
aejRT0/8j6WscSe6mORIIP2HSqNeFuscqZj2CXaFLqy2mE2DQwY3xrhDrlldHRCi8sIMhG+oSKK4
wXXxyH8iU6Mvmcg2kfXyinc0/UbTP94/x6p3PtCn3K6Bem2JO3lZYANjBMBHOoe2J+sZ8+QVSr5E
7dBhLWcrhq+LCeldlUpiB0zX/iwmlTyb/BUkiRs5+Sgrjswc3XNyCttNru1LAlgs7zgpF3496WAg
kUdzEFoXEUZd6q39zPwWEDQgEXq5k2EmuNCCGQcqHypMlRa9LfO77xibMc/kLpm4qUkmwWLqDkgx
O+01t7v54oO0qEUkrZUwmO8uSV711YEQAaSKu4xehlTdlOtoBc3eHAylOtfSnccFZj9StrOIX7OO
Z6k4FyIl6V+QSIjPBY5sI971wPeV8DeKTD8C1kguFgmdcWl+GMKGbE8c0ZiNd71ioozuEBj/qNq2
jy9DblexoyoInzFaDfk7OSTMzZ7dEOuQXOcjYIyenXeo9U+r2mgWZkhHlVwCbMDE+duy6lx+mOov
AEfM0dPyFKFuQVFqawkNoQiZtvxltmi9+K+vQlICO3S8eXIoZYUMnE2M3yDnMQIQIKdbSMAqaToF
x1kZGxb9fInoOP1T87P853HUWjukkmN4AcFbKBJ7knWJw391slNC189XMCx+/kgR+E8DB3rJdAzi
izSVfgEfRNv48aAbsgpbM85eVTuR5BOsotWEh75B+oY4HZEJbbXbSIbklv/H2Hnsxq5sZ/hVjDOn
zRwM3zvowM5Z3WppQigy58yn91f7XhiwDRgenME+kjqQxaq1/rQ6l8GDri9fM4o+bUBp1rsEQipg
cFxRn97+KnUPhBWchC9oIxea9u60nAsqx+SsNj77kBucghZLrqgwxngP4bRov2WkgQLGGL8sblPr
YdeGvaScjbnkYPsLPOmxSw20avSfBhhAYJ4cHzjQawhxwkRhMVGgB+ra9u5V9+Fk3zG4vAE+ukwY
4Sk4VwiWgs7TLzZj/9vq5KOjAiDjJb4QzxVQUVBYdKgZJtTBuHp0QvHlBizSr1a9ugmJt7Qvsfqp
2GczxVdMnL5dgQB7HVUH6LVy9OVXp/pt7Vm7Htf9sCdcJ5aZLX3oFh3sxVUWt5aariPQQM7WMgbk
jBkM+MkXAPuBsjJWqvYbfkOqCepG904TxWJyG7Fl+MAKtmt3y6R5FT4XP0Xh74MPHAY+NcjQJCGE
O/YLKKN601m7pNyV0TXyn10PR2AuNSLGuNaev296xCnBEvwbm8uSwp/qIyKGkZ2q31XmH1uIx8YE
AQZ8f8tgm5FNcQxwzdGOHJxNv0aol0RLiavnnWPWunyI+leaQDtfSiYBHKCCYC75SKeRbCzTRU2F
qBrUQlOIJecolNoHyPrcLNfNssTSuIPn6zAmx7RDRA03iB38ih2MgbnBBWF82+wS2FHjLeZECOTd
MJ6FxDHijAsaaRGnv9DwQbMl957EC3DVPNuoCJxbElzodUMHiw2RmBlSdNQ0lbWTrXU9uEOUCX0y
oWrNtKntlel/jEgqQunAkZKkr2p4BYBHFk93iVsxpd6ZheXNbhAQkrFca9z7NQ12MjzT8FRI1zZ4
65JjxLNRT3sQjnrdr2t9JfqDPGGgNNX9QWWkrZ2tMu3HppXJm4+mh4+sdgl5RFTx9drs1KXJwKKW
L1e6nrRj74YiZ20mK0d2n4QezyRAedYkOPss8DcBofvKsu8fPXBX3yHX8E8iy0Izj45JLNw2Ji+P
IM3RSxeW+pbAIRrsgAPZAzkHdTF7bcZ3tX7qrrNCKCVEK2TzA3SisQIij5TdaGy7Cv2imS4N3h47
Lbwy2OilosueSh/z5drvt8AflnTEawzIxZIjqSKqiRJHTtXsqwceLIIOqwY1sRtrx7olEouNazU9
OItE8WOCTueIFOUqgBT4ofDCpZy/Rhv+qloE30VmzA0PxhUBGZYaB+lPs0gNYXL8FiYmIv/Tw9id
w/Y16b7IDMQ84AMh8pyhq6xlBuY171FzHyYGlFcHr9lSx1cX8rJ7DrseNoWyoYD8j2e/gYYaj21x
pa580NuBHsxPX332Gwo3JO6kVNyjBdwD0sjunJn4VqV1WM9yEDB6ouhG0UjOaYR/0X409On9i+iA
++6sWWcMgWLIS7DSjZ8m2SZgKwodheirUyxQkGlEjXgjBC6ylsx7BAo7xLQN2OPwFjXvJTZcbTVg
kOfs5WsEwJPpeuyWg8qXo+HKiag/B8VyYradYLlnPIHLYYCLhf3Qb4z3EBqPLvkqS4ry4Mgy7xWq
2W6YDfUwd5p3H32MTIDst2ys6Z3Gik6tX7TOmjJhqO84J9meeQAQkZFftwglJpbBk3MbsVEWbblK
7D2viHZIIZASIMv+sJuDowsZk7cYtTMdjgyDiOeKWkOAgn6wd1gEojQk1XFRVRwSxI+EwLhdfiVH
kASSI4Puh/cmWfH19ehK0aDWG57nMn+TaC676rOM9oKfshEWkKA/ozBIgx3rS/TWanuMTQuwiMvl
/YSfzDYREixp5PgoLoMeMeUkmEsIwtuz3f9iUZAQaUTjKohXd99aCT/lVL+r5AgRRNpS39vovSma
avO307JZYhF5QC8kXAAUu1GMMOWq2mxARAjX4ZsQcH2YYTonVzt1TkG8tdO3gaq7LiK0DXgBk1eB
OmSQxVwJI8KM6i+0kki8voVD/JJZDhxc5Q3wGCd/Er4yXmfWOzHnGFYFzpoQt5XyVnF61RltiH/R
DcKcSKryMZeLklNQYEgg9WIbYQtWO2CVa1TeVfUulXvF3k1oLjV1QVmVJu8ZFffE6k+NawEJlGdv
8M2muZYdCmd5kXA6UYgiMijeYfiNTbtW2nXu7IDFMiRSYKndt1YCHRgMEoIbmxSQFFFmB8UxLGgB
FB0zcIU1lra8fZiLtk7nNmumZMooQ0Bmk/mW2h/F8J5BnM3gImrw43FhZRaaEFhijXvC7pkeTBMv
Un8QuzxbnjAL5xxD47iH36KGISaJuT6qGw3sKVv2nFr/wbQpPDODqi+qSzj8tMgkeVyJPAqLG3v0
XKstvGwOddUVmwbGv3T6FU8JKtLY/jHsnuOfw4rFbZP6g166omLvcZnP434XVDvqhLFBptQB3oFn
ibDXUeTqLb2FRO0GMJ4oF9Glxzr7HeFWTIuc+4gIijFe+iIWGTUH/o85/1sgJOKmdg8+IhWj98mp
DE8zNtuPGu/hakB0AqzitQAo68jcySyIkSMNSYWGy0lzIP+qC09yeDYQgSsb6uUe4yDqKOLlzX0e
wvlcRZ0Tgei8CKGn/jqQnVdna1vf6vSvqPgRdRKwFy2QsxgrwKMSkSfFyuCv2vxMmHyjuFP4FTo4
+9hoyiM6FBnrEULtLF9N9g5as++2ASY3IS6SmPKzFk0ZtRcIAmZEWuNdFpEQewL6h+XKVlAFrbxQ
2sVb/cwJJNGQk6vzwHlKFcYJYhlkVI7GgBhyCFgXjAuQWf7nyHppSZgLvwPl07NJT3cjtyaoHrZ/
IRANNTy2w1PyQWmpQZA19/Dib2ylQpbMSsUaKbY4yVo+TGYMNPwvEVoXPiJGRJigboFxM82T/irj
DlC0XUqIVEQaUFFcA9ZmdMDJXUrYWDZNtXNKkzCpdpmOK1tflNHZDHfgiWQnz3rXmgMv8blgX29D
dov41mogz5nI1VvpQo9EcOkm9I8mgNn8g+LRQL5hua31EhGiA0xggkCS70D5QSpO46rmVUp/J4PO
O12S8kIoBXMWe/qZFZSniC8I/3iTJ7yr+37cOBNTGKlZ5UsL40ZzAYq97NptJMYvmOzRZ1s6y+bT
g/h3TpACDExhyGfPdjbKcyj6Jj2aMpz8tGN/8w3EbrIwM0Z03n+4CGthWR8Oc7X8HpybGJpi5dVH
nZOVpk2kGi6U4ihFwBRKukx1goqA8rAwowxhadwrR1onPYOCpn2EiDvkgCPaLZjRJ/vBtamxRjPJ
QFX3en6i1SLWjoNURcN7klEHZRuCCcQS0+H2oSqLjg3WaOeVtYzAabzAlSJ8hJAAW31lLgFcja/R
8NyCdI4ILCQiXi2BmEivsgB62X/76iYD8QUIK6/EfPkSNUz8zXKXi5PvnGLvXgefeVczmM096h1e
AQAq45yBssQFwxD4LO3Ef8NXjdlN3RmoUWtmANT0rCUKcLp77H2ltje4abhpixVeonGFbLsdPsXG
2jDWIShPmYTrg5kVGSVijnSN6S57PLcmqQJF+R1rjxL78cPsX0sL3TahG9r05kGZGdm3ZsFNq9Pi
qDbKzBrfRaNaWIZbqRdH3oJvWKt4A9/RzHW3cOw5dakxbIbhTcS2JTE9IpJy26UHQPTEA/fos4eH
xzI1ad0U3lZL3ICkBIlaV10H/TIjzNv05yW1W9a8q5ZFsBhf0WPzdXt5gStwoAqitx/MFFkJwd7N
NqMxYeQHL8rZfWe5wS+JOC+tfzOUJ+E8PHUeTSZaFKRo7RXkmlnfGzYIgxQvvkpNhdGAr1o8CjYh
NcP7H0Q0vUUSw7g+UyLAx4NpbbXxDZVpaW9w+hvWzU/T2egD+4meMP3wwy9NILv+I0AC2dYOnnzo
7/SUtpe2mNXME8hJsBAvjc8Fy4Fev8Qj6jFqwbEhrCVEvfJ09JtF42RaL0Ln66QnXX7ryT+yVmVJ
cikxw4qrdQfG0EnKCt4oNL8S9rQx1OGX7wTpomVJN1pH6V2+mt8Y6nXS+uuQCUH01r0vs2jqBQPM
5gJLAkGRKNcU+clzKGoyAAx0H5xPBIMxdqzAhKpa0DBou6bovVB/SRfxqn1d1xxp6yn7SCGcDK3j
b4AxgA6RtDOs5gpGRrHYCh/ppmNuYM7snXcVqUFofJnRu1dexhEVL+VVS50srzoHOIWZbPhvXkP6
xbInaXgG8dkuiA6FvZnYEvTgWJrc+uJ1zD8Kpr5F6BDVpjgp3aMX/Mha7I4K/E7QI4e1foFRmMqI
GiSc1Z8xvn6PuFgvaZYMCZ6HuJE6dtZd16Pnp9Y6vlpestAQevBbnCiIYS9KsasYaAoWY/lr6dsr
qWCYS+YtgGOGVV5tMsmYlf5XFjnUxIikEPS363rhAIweBA3mkJPQFOdc/1EGJqoxU0zvVgE9ujfB
OpYvsb1Sz3p3afRTnkmzr5wwqnYjfEwq2d7OK6DdrM5PPOWWejGrjsg8MJSbWWwHCd3Xoqm3aftR
EteWpjn3ifBwdJMMlcuFmXwpC0nszmjvGD6Eh3n7CrcuPPw6nuZhhgQQKtnX32EmiNt1hPlqC+mq
c/+L4atEEexJX0q2FgAw4H8Q30ZXW/lUWC+M8RL0dRT8hP05cXbdqo/wd5olBhs6oVlnLcGH6ng9
sMtGJqX+KlQuqnPWsyMtj4a8BQEzEQuoPnSWb2h7HNogXUgdEcxDBZFRbZMRyKbrTSIOjIo7PKkE
ezE9M0bngS8KGU383s2IH/kE0vPKRTm6+HnIBDprJo1r9ZNpz7wB35Vbd5TCZYjDD0EbEREUZxQc
3PcW51klosOLm0TXIcs7TVVw7E9YYx9yQ7r/TvoEhSdEJqyvfv7FdEreiks4t3ClkfkJqtYcYYl4
zUeRfiOAQ2LA1CWJLKmTj5KBxUTtW99owQUB7TVnwZ/6ACdDuHeSr2J6+SfeF2C7DiLm460IK5Ti
T1Pb+MyPKjgUlDdK5WgzrqzxCGLqQP5Mq8Bc1ck50525ZuzJlmsnMC5Kq1VAd6rUjet0/cJMyLJQ
z9jbAL1TADGhDRLMUZdyzc9o7XPJo25EfxVubQH9cjK3fc3de5HsvZQcSbuA9RRmZ7zX+q5Ubiri
0wmosCqaZYQgSBUTqJcR6UGsXVqwlmfgD0PYu2J8lL0oCK6SEKMWuDObUjRIc5poaiBog0hIz6Uv
wnIRxNMBwQanyPQsm2o/PiYXAvgTMkJiiM7+JnR84DlqTGoJLQf7sTBg1XBYVMCoKTQOwOiSzi6U
EBrTb8IvUmI4wrvYQs6JOp0kKK6vqCvBWhi7tpDKhZgYnuc7gUszpRJ4KfE+1ZIH/meYXknHhRUi
SSPhg5TpUynvCn1dzQCBSVjCOLgTorZgXDPcg3uVF7aPDYnVWv6eY84s9jC6Q/5j1Bg5V7AmtTe5
Xvoey3gZafpg6SyeaG0S2ZkMCzOxFhMG1Q0EHqImVQjDanJOXpOGFfmKysHzR4AJmhm80oSzl7NL
kMg1WPJc1anFmLQTw+n4zkeRf4UUkfWuMQ/pigCvbMN4PLezCOJbCS4OKEYBfBW9XkpTMBLek7FC
kQoqrnDmGNIq1TZTc8D1jk8Yfq04EJ+FB8TMl5mIeiYSYS+ZSG3ctiTEYJvg95CNa4ADiLRTBKXO
vBscGt1rSWoGhClQWm1tyKHClL+sx117wzdq04Yl1pnY9pnX7kCXDExINnvNOkK2Jf3Ufb0OinjO
nDFwHRTleDSwOuRXNpZWfQnNZ5bYG5UbGEGUsziBC1dtsddlYAJjpbMCLNRPqv0Isao4EM9X9u44
TGeaxX6yvk/zobsGAVHMnzZp2lmtLhjptSxVdjvGHcgmG8xzrNfgTqF90jjcYrIMqvxLtk9yv5IU
ZN6L2H5WFMNtyxrT9qTPuSXYHeWhmzGsdclz6TrtIypujKQgCa+ZFyR6ThE8DFk36yI79I6EfhSU
k3Cukq2ROOeNI9+nPyoucaLozgmqaPSQEbGpCmYcYaklklPVnY8jdhqBgfNLSESqXeHGxTqNE0Q+
VNFaky0W2HdMCyiROlOdzOFZZyTLPeG1pQhBtv6baYy2AYAEngr9Z18c1Y+gWBO3QXw7xwC9SE40
nltLAUDYHiPPzOt2b8gEPsPpDGU4QpzXbI1OCFtXX8biZMf33v6Ouq9entYMB6BYKxJkXtbV8NkH
FGKZjnK7ostOPQpzxofoOAKQrPzjgOm4fx6no7RgQZAwENWaSNVcNJGy9OwAZ9Gldan2vDNK8EQD
sqamh3hQu5+UeJcg+8zDN4kQuOoDiJTkOIPxxQVowsWafY/2kUS1QPk1mOHq3CJ5WoTDu0H2eXOQ
nF+jPajmVsUT4D0c7aZJvyzUKbtGMaKfjY3r9qSqS4yEGv5wdWH1/kZLKAJQITJMd0HgSJidNOvN
V3jCURHJ41ZaRm4ZrWgkxYEqujo+OXqwpeTdJoQbdYcnC72+Iej25ilLrjBJqNIWbl8FqVFiwntP
0gWzb6EMUOjPVN3LFkIfIjV2xdCz/UILIVBi0gQs7wY5XTjP31QoyTZgNOjMhjGpCGR4l8O93q80
oiHT8FvRMKIrV7NqIcxwQY0vAyzRtBrW5QpxRrFmIZqbHl4/jO4COBspRkNoT4v2Wp6Q0eqklDVu
gTSYKN8mAewIKS7NBuT9TsbzPFSOvQwIBcjoDCQc3CxOgpylkuCd45RETENZTrkF1uNsxjV7tOiB
tMzFGS2CNWuQEqrXYsuZ0IVrQPp4eq1rwiQPmXZJ0ltLlkC4x30jla7BcofOWTorunLRGhFmTyVR
F7eUjpnhPhjnPvQsRqu3Lmi3FRYlHNCCEArk6gP5mzR1dXQn3GXIfwdQEYs+QzhVGhW0L13YzM9R
eP4MtH7apt6l47piHhuxP43N3g1v4jWfaf3Vmddg7q+H6TsImKGC+yBeOsZHioq2evmTc7dDH9iK
A4iy0155CbXHDhEDgx8AIn8CejWbWZftsaapsvV1XDyD4apMOU/etmTxRd1e8Z9TcLCfurORp2Bv
qtXSGRmJ9VqTcSsIaphkNloRlyjXqCnNo+QgrBVJblzkXgQ/CQEnnBYTpCgjSeb0P1Kml1Up9U1r
Up1zdxihF0FQBC5srcE4TbDsmNKCqD1SBXD/44XpxnOHij+HESuqNYiRobo6/E7aVszMzhmsCPJZ
r+/kgrZLbllRng0MWqSlW/sW/bnKFU1p4uXuRSYWIUThNzYH9K7zjnbUO4vuhXRkIW+2u5VgWyqG
QlYG65Dzv1IKYKJ+FiPCr1HqOnCyscSDSdwTcODkcqnIItDrjc6Iwvy70onNkBBecXxNLAnN4rkM
dKakS+svEG5g5iURkP+IydGtT6GjaxjAgZ4EHDpubjHFkm9oM7p8IlbntYZB2MdERC5IOyDAoA1h
WELTvWkohoaLRmC4z2CPfnhUxPcXOII32iMneCy6GSo43HhWi4tCD15QKsTvE5GBaHypO9FwV4+J
OTvUOeDUGnu6E631ajk0Z10QEaJAtN/OvJlGouKug8RV3xweMhxzyloQBzEHGPGPtvFgICR88w4+
j77qUNqMm1+U5IUK5MLT6Wpp6rTxJdF3kA8yky1e/OLtz+Yjj6g99z4ryREJD7TP3CniBRPdVSNA
UAIW+413rXDku5m8Q3Xbypes3YyW6zVkS65Lj5dbkAcAyqQlW8+KV0ZxLOhFBk1G/ewCv07kZWX7
jusZ4AXEHkLTrSzkr4RUQTK8SPg+CMmGIgLqAwMtn/fiJEdrOGzl3iV4V8S9IM5EoREUzIl89alg
vEs1MmZ1nSJFKdfTHXyG+UnDAvSd/YhGLgpOLY9eHX9a/VcYLTqMWzWww0sVHGTzWhdvWYleaiVC
DnuXaq2Feyrrnig+IsnKVW675FWVBaJz1/MOgCF9/K4Jr3UI04z5VpPZ5H6N4Tr1xG1IkHqfGuSH
gjF0E1sbwWm7RKAmw6JWK0oGwOvgMNYvNmYNstSZeOqxTAhmSEiR2PosRP1QcwwuyekMPgCHEogA
RnBgGUKmz6anQ+eKiJtii0kmbF5q5TjqD4u0Crx9qENjb+XzwHZAeZu82E7DNgsf+pisTf09V++s
TlXBXoWSU3SwE1KhkrPdwpVCSs0wrYm9Ja7kBPfEaSpargkvTD9nashsVD8rBV+X2xYXh6nNoXob
lA8VrUnNsx22i8kM5479NlIIxgxNWnvetgkOmv6m+BfiX2VvW+iHxNxGycEMH471goCtJaPibVI2
iJGD4BaD4yvW2ecJ0LYs68K5BcAqPqCo8QVXNFYHqdkblM7kScjeBjNzOTFDa1TczEd6pI9Aoqgu
pafN6NQBd6IL0KWTeVQx7Hah0xAlyGV07TFI52naSPpTRQyTgFzJEiht8jbkj4JuK98Rmha3or7o
An8J/Tyv7gNyYbn/5oJKLVMkdhlyJJnw+opZEHZIElj+Esi/zOsmwrE2t12w9splrs9Jqt4SC5mg
7stRcJry2SPkttkI4ZdnnsL+OCE0MVZZ/jEqy9F+yXUq8QWHLAyX3WxtZS/fCMJU6zctfFHz+0QU
FwSLtAr1ZUL2MHrZJW9Asdv6hJS/gUNNCQP8Wm+Vc69TkOQReb7TfXoBT8JyShjQ8WYTS2Au5NTt
TUwJfM6yw9tHlAMIV9Rfg+o84J1CqdmhpKGNJGzYHPcDQ6srIkcAVqUWIz2Gq+hMvIHfDnhpl471
VBJKrkMQ49jCI5GToWFjXfQ/dPU34rP2GPBk6xOohRE5rnjmC4sMv3OCQgmwcWlrm1S+MyhybM4E
P9fGARhrMs/MUASBxUtF1v0f4Xbwm/Q8zBNhsB/5+J3Q8JkpozLkK/JZtDTtIfOa+aKWngQl4RLJ
8qtMzkn6aK3viVUgUcGnQsLY39EnhCGVjrJlUHKsPoSkziZa9c5bMoeTjGVIOTgBSHpCWIpuScT6
wutPgrZItXQeqT9iTkikPMbgBS215iPPJQXg0CmnKgEWOejNVmqotAVWl3+nmFso9E1rzeYgKK02
JLDz7pCJyqVWpmfazJy6Z1AQBA37dxBwGDhAu/bea3bMoeFu6e1KNPXqyzFIyQgg7Z9XjLU9Tw6R
KB5ZjSeRc0UkViOYhqSc1QBkSW3MG46VyDiC8AyEHin9WxoZs0QEY/i/HH/k/AwRs0nSB9Gf/hQy
o+FoJpdEfuoTIV/DS7SV+HL9NmeCLSR2xZD2PeVVUJ5HsKyGJjc3vx2Kq94//lk4QH/NTvEB8nnk
GXf5kiBFH7yfjK/VE2EvCO5GekDcl2im7RJpCx05OGunzgalA2ggvOKWutVwKDOmSbl0cWxXLaXV
H5ivXbTgHilheAThErazi2E34Oq9YgPpwWzUqThXPXp+TkK013HyjvcrTRBjr5i54+niZpX+XicD
IsT7LfY7HyqJq6eaJ0VZq3Rs+KQxnVRkGrBxHFT5RwDBBMNV0VOzj+xtNSGiZPw67ypWyjp/BhLw
OyHtw1eiYzQk+C1YV8DVzk7vnjafTHkKatISe6dxCqy5QV9t7lKqNezP9bZX2e+E4/LIMpniDewS
GxshIlQ0TMsFzBmJ0mSeDSJFMoYfGNoI+1RIdLLZchzQ6myryDsueD48mJ+GFCjgqj8jtPBU9we9
/5iGnVIxrnFJAWjLAHGMe4Dqq3peu/8te9JMV4A8Xol6EYJsG1MwDDuDUO39NKBToHwG2gQocRAZ
rq1NwCPX3fLkx1BuQ7ck98T5AXm18p8yP8XhdTB3Y7tqmj1K+x7NYI0GTDoM+osDDMqAuPpF57HA
kxv9KjIAYA7sVD+m7OZ9Gf3CDmHa93ZwBjHpsnVCTdMCmoRMCsq/GGMLTZ3QR8ED6TqSRHKlITY6
cqxQNhI7kG4ihg4mgaumaDK3EdNLlEszAhe5U7bCdNBKSHBIDkQypd0zxOH1rYvPYfQ2Ih2pYwCH
qZtVxrGREAW9ZMgeCPTLIShvYtYLMI/UXMtxJ8LaKXoGBhRtYf0sa2FXsOKn0L968qMpP2vtGqrf
UkhWOkL7YhfTfbm8ZRCdJfx6VbecurWvr0uLxzYmLf7gZcS23JMSxSQ2TTDrbsMDSWYYDDiRxcTX
jvVzoKCvCGVpV7gzsMf780Z8ELMLthUxFrZ87YjJYTMaQWeOXkEi8sZkVjf3Z5g1eCZcMdm38YZ1
xmBHICIoSEAYzLvq3mPKg3wIQ7SjjCmx1pb6EkmvDts/UbNCbrhRQPXqgYemX40M06h/9ahwK/gS
c1zDc6S4DnvCgdaq9zLky1Zm5s4q7iXCeg5W+DOhh+sKdxhZBvOimFP/4SUqkg27r+l8ejCT0d1O
XAa1mOWWsfVuw1kckiJADiNyW8RgjN4Iw4+StBuM+315CNuVbtIt7jGjmul1qFNcWkKq52aBW9Cd
W9TJ471Jv3qVg9gy6JpENBRcP9VWxAhy0Nf8YHU3Ewd7XX1K2tIehE4TsUtF5oXZnU0VJU10LHWW
lo3fE2PUXiEcICZxGe8j1mqip3joPLTwHZJ6fUOOJu2DzlyHDoEkVhBiXQTrmJ4kKWIG436AIWnx
CofdveHjTwY+zgW5Vd09ihmEChRYE9E3WauOBO1y1Q1bwrj8yI2ta+tQ+VBfKDhLcAF2ZIgFiDEx
tRgH4ntTa6WR/NB1e0l7KdrP1CAw9N7XW2lM6M6fEIYR7hjOp+SIELbRDgb6GuvKGAIIkp69k+Tx
NGSpUZPsGOSij19VsbdBmCsu1qofdtp0KIbTKH1JYqr3Z2K74PfMoJ/ktR59oNWxZIJNsHGT4Xpy
xlXO/phhMtAwcDuPsr6NuzB79oAWYNQy6DsLymx+yYQ0Cdaslhyg6DdAjBKS5MdX3hTkgyDcUKZ1
7H/t/ImdtAUBCz49h4W+TQjI0FF6uYXJK5GjQWEZHZmfacF2RP3JGi5Dec/7R8YTUxckG42fkkUK
I/77JPxKiyWJtRb3LNh6zVpSgWasL9u8GsCK6MhpGZDPMF62oJFdqMF1aj8MglsU5YWJB421y6ed
o231rJ6jk5XrxRzxEKNkZMT3AvIlYN6wTwTXsBoyJBcMemkQSRwLgnp94LqCBs/UH718m7Ivxu2J
KqfX1hKHk4gVjLDlwF9X0KJ8Jej3zH8Z47tpfYpHFiw2ehU+asY/zkv6FcgisHajulbGTlEvDP6a
xB6BR8bK3TB8a5FapZzwLd1/EoCLhm+iCsV1QPNLxpnforj49WizSblQjp3/mo4/iRkt+hCQZbAZ
uncyeIjz5UCgVpISAn4uDCKK7eo2jlcmu6YM8Ig/uQPkaTPIoYenGWiscMWhCiEzFOWmuUoI2uav
eLCR60PXktNQ2AzT3fSMNaYgjf1PByke1Shyd5YrDRE3pVLJh7E8YM8bF52hblTPsBwp36k14J0N
MVLio/YuJPOmNbvdJnbuJUlbpMio31X2KKApLOS08gt9Y0EIJMx6vmGBF/ornz4Jd0xB5zkthxM5
0g3GQ/8tZQSYR4oyLPaL4+N8xyVw0XCbE34rWJToq+5/uIxtf7bsXZjeZWcFKEq1aYfXVD1zqWzp
AEAa+AR7HDKHVOsDdkzJzctLCdbr9btWOoHqjaBPdrXMOs+V6isRvy29VX5kK2YwNjgwYuGqFnQL
ZmexcHxsgewB2jfbIB22z5jUcFEbhKaWs1Ytdl36MQFJYkny11NPvMI+NB4KcEoLwdATzoMnzuIE
IzXtGMRECjwlc5v6OWAIDQyhvhpMA8TQkm9ERqvU3PtuN62maMtbJ8NdVF98QTIoRNYJlF5J0P5G
1c8Vw5K7H2Xce9KjsE6js6+LvdldIBEIRY3Hc6j+GHHDE3ip6mtUX1X5UWTnpF/E4FQZksYFz4g/
MCPiV/EeZvrSc9wFK2laEzJfFa953NF2QWv5hPdiImngALW7nV9H+1yA+EfpRQWDRMerfwZkP014
qIHlydl/76ZNPCFaWtP94NvJ5VtUHsVMXoNJcxO4GlUVamZSlhXUyx15o+vWuhvoeLnKbKdJupWH
s6ocGfDjR3fdm1ZOUbhqHDFM99QjXddA0CIqBd6D3wlIFOtL0EeVoyjc5sZHklpzr7ePaj3QGW4V
wrG1jVG+a0TYO7q0sVqQeetSwn0XmOU4/ei80LowqpedBJa3/+2kK8FdenAakZlg812W1a3ok4XU
2BDf7QaY1ey+Ce9DfBV3bgs23hD+tYoJXJKqBgnT91B8Fxq5EG6j7RIcdOOIFetXRwiQ+T+o8iUP
6/17V7y1DTgwXx1I9kThbsBqoZSLV07wlMnnU0GHKSaXU+ZW0b4hccvm0SZm1DJprC8+Xek4h6AY
yEnWN7JCcxGDxnoXMjW1+IgNoK72ifWpG4xKQceY7Kdi05vHEihaVp8x8SFk75HYqS0T4zOrYbFA
FxFDOWTcUs7Hb0PyUCxS1PG66VT5I7PvoE2UCEgWGb1yDfq3Xl07A73QPf7IbURaDbtOQFhU/WW0
FC3Sx4TpWEdTYolAoH7HXGLETHaFeMcN+chGxTlfIfz5qsldjTAP7dmAigLVH5pLNpl6OvrlJSck
STJoiaT3NH5HaUajUoBYINkDhXGYPAA3h8EOVUIZLWX4I7lM2Lq2PVO9+nWjuWO7LfqPUmA3DVq8
9krIoeZ0gMx7zj4P4Dqhfmu1Dw8YbAK3mTc9BDxtVBA/RjwZ3s5O11W7ZroKhyKHKudXkCHQ0FB4
qCxD5dUYKRTja0viDOcW1LIvH4VJMUMqAlfLQ6YCsTMS3RUB3ZybYn/10ewLnX1qbAImU1BAaFt6
5GtvPoQrQl6TFUbODXwo38wfLuawLcrXnMJE6hD5DJ9CWhPVLsMUQf85Gjx07T0gvolAvAuE0fdV
EjEZ0lfk/VrAWTn6o0PePSdMUhJoast25A03XX1Y1i2XQTO4dgqIDBsgk0dLhHJQSvqRWcUiJsDj
bS2nQZyDCFmkJDEUIHnWEnPhNlH6mk6vkNXHKV37RkEr+tboF2oqVNM1Z+80uTq7fUB6BfBP4DAo
9GOqTqG5ZTEJsbni4+I2OXaZemZLzBxHfloxX5xFqzUiSKMEcvvt/fcqBLpFoJ+CKzuuwwAAZjrd
0axF43MYtjRutn6S+ks/flflhxP+ePQgpcnsAmubFdg7bjk/Z35I5xDwLHPnEK6KU8xkQMWqCXd+
c5SVD2AwgYkxenqmbHLxc09bOLrPmLMYkdurVCnIfug1A0I6JMAiOBEYq+j517/829//49++hn/3
f/Jznox+ntV//w/+/ZUXIx8+aP7HP//+QpBAnv75m//6nf/+F38/hF9VXue/zf/5W6uf/PiR/tT/
85fEp/mvV+bd//npFh/Nx3/7xzJrwma8tD/VeP2p26T58yn4HuI3/78//JefP6/yMhY/f/vrK2+z
RryaH+bZX//80eb7b38pqvLnQv3jOonX/+cPxRf421+b6iP+X7/+81E3f/tLt//1P6k7k+a4jXSL
/pUOrx8cmYnEtGXNxZkUJVkbhKgB8zzj178Dud0mS3yq7t69XtgRbVtZAHL+7j2XkBdLeq7naFt4
pvvbP4Zvyz8x3d8dz7QdYUOf9GzXsX77R17Ubcg/cn43XWHbrq2F5F+R3m//aIpu+UfK+11YrmW7
nqW17TiO+dtfj/3q8/39Of+Rd+TSwwJo+DW//aP88yMvT+UIWGG0I4QStga5YvMTyi+fH6I84F+W
/yOKvm3dbmbj2u8C5cI9aNcvXsQ/W3zZgnTONGG/biKt/DgJEppoNtMGkMqGW5lVtyuebLRU5q5H
IWluyp3E4x+vzrStzrS9/LYXj5f0KcHz+Y+2AWvRdgMBCEneNt9wsa13Tt+ca3J5Y796o3zul02K
qKjLMvzRpLm1V/HWm5/b/tvS6I/HRKZisWcbYen9+mEVfeKNlukYyiIcXAh67MuWx9CMrKGhZbba
9b7KOCUC2DRx2n1hIm2vxgMqgWNynV5mGHmwjnCRSImHu+fmSs+LPo/AOSp17ubXP0wuX/jnV/L3
D1u+0ouvoAjsjITgdLT0AHsVbfxDjS+mbNyNvbZ2ksCY0ow5rWP5J1npTAd8+4P83br5unWrCuwA
wz+lT2+gBIOjmlKyYKd65imX1/urp1yG2ounJAExEdPy4fGClAdzzWl+ZTpANgre6bmHkm/37L+f
6mTgUgqs8ZjxVAPAG3uVrsP41sGiLTf1zoxv3DOdSy5v6VdPdzKKRZBg51hG8YIaQaTCoVduqbLt
vM1oI2am5yTbsz3nzXfqCFMx4XnCdE66dNkXkwxL2a8hpK3DP/JtvycyfRX9AbLn8N98vxdtnfTS
0UhCYZuCmtsu2E/XkFYu3Ecue3fp9bmhKt+cdh2HQWpJZndx8vWyMVV1O/L19K496G/jc70H+lI7
w4q8vq29TVAwhhr6/K+fUb3ZazzHlbaJUsT88ZVf9NGmG1PHan60i+yBBIFr78a+SqSzVYP2Lqr7
8ZnMyxsrcfiu03YZmSkFBl1CvwowsJ7rxuabi8OLH3QyaGCjS9eIf3Rj8kzwyKf2p/Y2fmz35jU3
ZaFNvodZ3xhsXMd+jUf1Ud2VmyEmgZnkqC1lyjuDwoL3mJPX5PzzJ8++FW3GiJ4qcTaGSxh6maI0
ODOxvPkVpXCl0mr5y4+V78XbHA1P+8XM79I7c1tf4QFmPMBdb6AWAqxfx1Dcd7/+gm91nJdNnqwu
bTAFU7c0aVRLinWBzu3y1y28OdJfNrEsMy+eqrfSMk+XJqjKrUmhXAflFt31RXXItuU3yB5n3+Nb
c8uLFpV43eJY9a4e5Y8WzW1/l2z65/HCeaIUvcFvX/53k6fNGdWxXOGYpj4ZfuVsRKbK6HWYxdEY
tYeGHENU/zre47/Ct+ifmT5//mye8CQ7POE6bAP1yTyG7tsf/Bamnd+6FDtUHOX72jaac2vQzyst
7SiPDaIrpLJOHyzOqnCyI4xWxp7I6TUqzU/jB4e8vukLpyS0BGvjAA+z2p/pMz/PK56Uti218DzL
834M8xd9xjCpNieehz5w8+cwjp4i9hOIO7bdpbE909obb/NVayeDwC3Yssaa1tr1sNEryrpwBPbV
eqYEG6ziTXjvfT3T5NIjXi9/PKBj8lI9bdq2s/ykFw8ItVYEsuQ6s9pQDKrXIKhL3Gj2ej4CTgi+
Yk/dQpA9816XQ8Ybzdpau56k85z2m2COPT/sgmUsAjp5316pTbTpL4td8ilcUxuk/hx8lBuYVCz7
3O9mF2ee+40OxXP//QNOFkUq1m0Y1fwAboea9/JLsE/2xTFeezcYN104ALxy7L2PZ+eEN184sXpK
uLYlOea8fuEqGp3EGnjhOF5X4VcqV7xuPJwr/KQrcqFb+JfnRunbr/tFoycdK225FxjnH40OG+Mi
XyOd3LKhY2KPt86N/Y4r+gNSoK/AVEgsK4czr3v58097mbL41kpxvHM52r3qZXnUxGU30rHnIlhZ
E5eeVo+wxSv1brYtTvWjfR/n5fczH/mtd83Rj4qyMh3FGfV1s0OsUuFLdxlPcFI3hBBAYkI78WM0
BSvFF053zrtft8oR9/Rppa2VtlzbtUzheubJtO+0nZX6veAth0bEpq7SkjpGp1qxqcMKe30vMs/9
buCoHS8KEeD5sQpFLTBrDam/SI7dhAA0RWkRJNi05U3WCo/vlE9keIqhIcvDq6KQK53cIvrEniHh
gTSoORA8GoRheB+9HLZcInRNoXWQ1IfDqacIOY5w3ErDIL4l0gOhooj9i47rvRyZA9naVuE8ekM5
U4iq6s+jXVaEaBTZRFJASEpzWfZ7y3OT8UC8e8IFWxmZq6QbBfeRLdBLiHr2/CjzzI+PfueH7xuU
XdvUbDLEEEHnce1XdJ8CN65uyzSK7g1j9mC1pfw7U+8f494XAHTKQeL6nwJ+ap+2I6FHsgWvzFFn
UxFuNmKeLLOPYTzF5tXy1tpVR9SI89Q0Pg601jdCtLom8V4pab+irMMr1eX2wewsCll2VW0Shv4f
pkqIhQpS2y8Z7B2g9mFC7zjMDbS2KSz2wimzS8fHTNsXxXAvg05gyJJevZtmoj6KttDEBPm6ooo4
1eRBcwOVoHHvFJVVP3LsdVWIhI2SLsV1F/LUyC4C2R2cHF0Qbkvb2c2yHx/GMa7QO9qzwPzheOVm
DH1L7PzSqilXTYVnUOAoeuSbc1/2g4t0uTKyELNup+uLqhyCcM2aAQZQKbCWrq4eqjaNj3rK1YOO
ch9bXR6oRzsd9V6oDrCFTWp1z0Bdu73T33ROpbbSbhXcixaxYVXplWooZzvOMO7cqBl3XpCEYDha
ioCZbVKYIUgEaS3WyGqkBqzM3t4HBQxRM9bTfd8NOUUOwzoW+BQJ/mF4PvdW7lFWLjHcJrE/bybp
9NSbI73Kw4H2wyg8NJo7Zht811005OMXk8uAm5Ak1qMqB/tjK1qk0lHRZQ+BUWeHaezlQ0XEWrZu
8tY8DFKP32srkuE2doUnnvj9Wtz3sZyKXRBq4AFDUlZPupIAs4waFVhWF0F36CDer5uwjNxDZoct
PoLJk/qQV9X4rieu9aqOiknspGfwCFYPCAQ4uZwz9GmV9Zg7iknNc/3skBgUBY1CukQfzO070r70
JuyMxclONEZ24aiQK8wg6JC/Jx7jCSOBIng4mXR74GHjq6LPnWqVK7NYTdLP1S5uxvxznbjoCfwq
o3bvxWDyUn44ssYq57dKeC1TVQMcaPMAAzIJOKRT23H65FDoX4+2Bmc805tgN5WU6hkzh3AggT6p
qg58M55uSFA2t+lg34t4bcV84yurC8prQ9Xwr7xoJMi5a6LmaQxdAcYoz1w2CqF72zmQFRCrjQIz
sDfh16gKJ19jqUNaUahsvrOdafgWqrG5rdwMjWjeAMHuc20vzOEUsPy6Vpz4L6YyDWPKTWNFsQEA
M1SmXtfBO8NuG8nteYRRSogyAPnqCtO7qEVPWbhgc0OhNlRVsyvmIJ+OkcQ158WticN9zl2Kb7lh
+5CrxgaRjUj7HHf/rN114bv0IQaj3g7ZSGkujh0M3pn8EBt1DRZXtIiBKwI/o63Z9CPrZWIw+/hJ
KqHPOB7e2nousFqaOD/mD8o2jGRVEjcKh7jrMROr2Ev0Rd3I7tafdaw3zagn7uVljtPHqSfBKVRL
lWN/KdL+1iwtEOVBMWOyHacuQCTsZqraGorsG0BkvhbXhjMHlHZysyOFzhzbgVRnIxhJ8e4G5Oy2
5zNXN5ZbQEeympwQjA53SWBE6D9ElxAY7Ft4ORubO1XKhu2sNxOegwj7l/84qahEMe7W2nmqCHUN
XTujO2iLMm5deqlF5LgbB8iA3cy471iyvovYcNDCuC72rcjvU9jHVTCgPcQli/PElhRNKEBC47FU
IbKDrCWESRKcIfJkdaOiTemkcI76VM+ophxWcYz2IsAPXDcUkDN7ch9l6YHsdfy8FNvezJCAWg5/
/kqiUl+KK33TXuu5yt+j9S9G4qHCsOGnDgxqpRMULL3EYSV9kQ53OE4KC0hG1vbj9eQN2aewiCiA
Oo6HmcW1hsrc+sEs3Hsz9hySPl3WU75znpfIR6MS25MZGON6GuduvA504UT7ui4h9Lm5KSlmt9oe
V2U0Wl9VPuG+1k5qreLZSnGDTRqxYNIasb3TQwowaxycqf6a1q6HbqppXftrFclFTloNHUCXekYg
Lsd8chAS5Ml0qJVAE2GnZRcRy5WDC9YVRqmS2geON3+MwSD2kwkrSJUKxbcZWoa0EZrlLsERdeiJ
wdnM/EV9KgQDDvWLmc4U7HNLwj13smoK3gdhFVdUbURdMghV2zqYySRz/wcDESbaVDPwkQobBj/G
W81lGyHCcuN2JnvNlkUcVpfuAEj1S9bm0i8YNtyTIkRSgZjKT33Hz0egSbn2u07yEBB0FieyvTcT
FcyPhQQJCYrGM43p2mjMMQeN11l2gdSzt+VUbQegT4Z1adhFKUr0Nroak6uimNxxvpvjwRPBXWa4
UY9eyY7wWYgtd1LCpqNQJ4DOlUVJJ7urH3u+/6h6dFt+yx/b+tu39vpz+f+i8sOZiBLZ/1H5ORb1
18959Pl19Yf/5M/qj+n9zqHRFEJo111uidh7/7P6o3/3bKG4EaCO4ynpchj4q/pj/m5y2rOloG5k
2ct/0/yr+CM5n3geN4fa9LT1HxV/Ti/mleYOEM+prT0ttbZOrwNdaUqjn816BaPvoFcSDwoXkBVe
Hw/3Z7gH8oEhOy5WeEDOnfBMcXLt81Pry7HkxZm6HyOvbVTXsob4Sh27AGPaPhYtm3kWWrdm2W8a
PNx5H01PhiH9+baIshxE9eCUzmEuBoOzg/BxGPRJBV6jTHLfOhK2QMXvhqD6GEEXOSvmsPbdRjfu
2my0RwU6CF0M+qOZLBlzQZ6kgLjadjiQk1wg0RjSxDdvjXSscS2WqC7CT+5gdn78DIuW8rdrMWVK
CMQTsgLlyUDBVGP7d10WST3e+A5axRIDHXXZapDeJ91UuaLM3tveo5PVeXl0E1VDTc9UWpniKsxm
qoYsP3hOsQ05Vr6ucxF9EDKsMI+3gg3Oe3IgQvdgYN18YLwjYaTQAyepj4CMh0Zofch0LH2yEggC
KS3tojhPku4z1wcz2edVAN0GWPW6jxvE4uSo2Q+BGfvv5kGOT8KuEE4ancCFPaZTTcquqhVGgCQR
R9Mr+j/ixGJTbDXDNXgK+75MBB66PmX1elBBQ46s2QqXXjO59qGbYPdNbUFebYaXP9W2pxBe6Waj
m5QsTKOsM7nN3Kz+kqWl882Fc7r2HKO59zy/eXCbbDl8WAEuD1U3eB7toUOXR3Ys5W0nqCakeHPK
ETVEz/FEDje+hKHL4OD5QRNuIZLEH8ZYoFAJBqd9lEaQkzgwaL3q7Rp99FBNE2xII3Nb0uvy8DJ2
Yuuxc6G8TF77UNSF/15mqDqSwvxsCmQysFXRyypDfg8GHIV54XNZX7IBpQdCxLEQEwx2kr0vhdde
TTEi83wcJPJU65lrxmJvNxPEAlNF7NBVkwPmCUHRtV64a+t4CV6F8Ca17x9cR+iNCiJcgqaD46Vr
xc5TvBmWtWhVjV56lfdYSewkNHZW0LnrkGnkvmg4tWZdlOyzAIxM53EvHAWluR6jEG9SI+p1bmjn
KldhtoFYaqFTMovtHFveoXPZsKRuWBwz0yS0JDWhCcVpsM1YcwAN5sFuSMZmA8u/W7NWA79ICmMf
h2m9bbBzsnXBzJx3+t3UpNMxm0pCbhxjvCojFpMkiZFP0yeBWSYwDmtT3qRzCtAnJWzBEgG4tNrr
9v5EkqRSFfSnYMBCyNjb4Dextl0IJb/yvRQ/MQIkbWj3YnQxKuduiL8NphC7Eae8y9uOBdxtyKRO
hXXoKwsWWCrEs51TarWCprvn0ESQTGbYHhaa5iHVI9hBDJxJPDvvyj4DfzUUGQ558KNzOz1NAZq0
Oc1w+BjBJwiFZMcM0r6u2PJwWrKtKz/zo0PNEWbb+qj+lB+SA2eMbgEv23Hc6K6yzc7+Ulp4oleq
Z3K5rjOxKJarikfQTe5E62o00KYhN7G+cIqH+B6aoXTwjyaAN5zAyK/8WM/H2HXTS2OsnY94H/Bm
z2Zr3JViaklUtepDpQcEV2yZPgY+CQ9DkoZ3wvf03q2IBEtcjdFUuegHzc4xL/zRmyN21SOWjsay
vhPQUNIfwrpWG63ZAcJ0Mi13bZDYQPVyrvw/jNqaQRE6PRtQF3//jrMtUlXLbo5cH4p97eVYk3t7
RgSf5wPalEFYN2WWglkvezixVf/suqO8qdJiWkFy6+5E1bkhZD/eyXFKVcRtSOuhImPagUtjJrx1
I5zERzVL59GZJbSGZvLw5Y2COAWhW/Tqnui+WFnd7mcvIRyKKPvwWxkHXmbdcZcg7D83MH+u7Xd/
XsW9FDOc3DyzZPE/03QtV7GgO/bJTZlr2NJrShZMz/qyWM6K/txd3MlN+mkLzsmlWDjWUe5MtLDU
dZfqC9Z0GEOr5SrdJ3HmTGHitI7M/gNJynK3rByLvzsnTyRSK3XHgPZq7tL/vOjEpH7l7VKyQ/9Z
J/iP9n//njTo/90u0fzlLvGyG2CJvtojLv/BvxRC3G9zPrRsaSkTu/Zfe0Rt/24hynEcyfFRS+4F
/94jit/ZHjrKU9oV+k/x0F+bRPd3S2nGp6PZN3i2dv8ThRBNnNxJ254jJXtN/lCXrv96lyZ7r5NZ
N5C1WKE9DgvKm3dtU5COkp+5/ZY/VztsjxsBz5La5Wndk77IYDZ9d9JkBLdbHcBsNIv1aOVXqQWj
zpScD5Ejkz7K4RRNKlvyf23b3xjab9Q9He3YylUIsnhxp7WzJK27qpF2vRbHoLtyttUO4BEme1x9
F8O7fvdvyBtOdsCor/hEymHkcdEmGYmv363rE+fGGR8EwMbfZdmePEOcWBu025Tea5808nO77jdq
1q+alCfzy8SlxBBLmmTLb20oJx0xJGhYXmqLqIOwS/fBOnPTf7bN5bu/2OjXTRPM0qLN9FDIa/UZ
8zgEIi7SDqAPgNivuQk5M6+dTNSnb/bHtPeiSVdDWY3iaMFw9mt292yy4vf/RYdhgHFOozBoy9PT
E6mhpdNxP74mbTB6WObq/hkIyI4UR1ycYn/u2/2og78uD/HtGIO2Z5P+o5Zz4cv3SOqc7XMoIB8h
vwmsLW6suD6AsaGguxovDvodpCdmcqe4gQA4bhSGtHO/YemRJz+BUcLEo6lJUp076bFR5UY1Ky9B
QcQfLpeQBbxWAOR+PG0CD7Rn/jEmlOvMmz5ZFJev6VAm8jRhjiaKyJNiYJqWRhz7HF/iq3nrbDH3
rpZKnMCzCO71XGs/z3ivWzupAlICRDOQ4nj2rzH8XyRH5zJc92CdLqqrBu0tyQLn2nyjuzooA5Rl
oUag/HcyQhRoUmGwP1wX2Ao0hLY6OJx5h280wY2vyaIgLZif7kkT3Ew6/ui0zXr2j8YtavcVuKNV
FK7Z1R1JhlgrghrOtLl0yJPe8qrN5bu+GIVmnttRUXaMkIvo8yIm6bEhrfh4F/pLuCddpoFTfu5d
vjWRv2p1mXVftMr9l2f7HU8aHsaPEL/3zW4plkOvWGrV6BvPdJil9/3qKZc3/6I9OXgwTqgRMM+4
eHhlv2vH4NDNPlANCHH17Zm3uvz+X7V3Mg0MvpVMXDQ2GAr/ej6f5yPqEGbX6t8YEG8Mv1cvdBkw
Lx6w7KksTiYNgv1LD8Ee/fzqR3vL+zwvljndky7D/VV7J8O9lXPXxAEvNDwU7gqQ49ZfR6vcWZPw
+2+091YvNbmK85DiLTrok5HhAHfkyhS1WV12IG2BQvoupIvxzAh8Q+tGhV3T+9jIOR47nNevUVWU
+So77NZNijfPTOV1Ow/12mna5KPIuD0E2EhC3sxW8OCohpAccv6I7ujk2mwQEXuaAlknb1Ms6/MU
XHUQQPPc2DlJep1BWC2qSd6IuB8euZw6LrcyRQyWSKpYH0e7hgVoBgDmB475hIZTcC+hSeQq8dbK
x8RgpNAJKcqxtwLOdV106kzHfes9c3Javi4v4id9coJReCx6j0REgc1IdwuDpaVcitPtzAh5Y0R6
ytXMcrapJVrH129a9yRJYrJdNjldhaIhO3bDofxAtPq22JLIoLbpMUQzU/51wvk/D4hv9d1XTZ+M
FYmz06lqyeLxqV+TAL23v9abfkPAzHrYn9NzvjGnYytg/yE9zgj87fVzjq2w+2jWrIskXuQD6U/4
eX79Lt9YDF81cTKF507mymLZkydutrJI7fR7WD2bwJ7PNCR/Fr+w9Wf4MTQ810ZO+fphTKuIhtG2
mNY4iYbYq8dVbeOjgrTO5L1T5IBvyvvwk6ehvzDN+ZtfP+mbn+7lDzh51ESneghcfgDhByiOtw0H
AG7dcBet4W2fl4++9WpftneyTlWyaCxf0156Na7JTwLuh2Q8OyzcT3jKsMvj+2B9brVazpmnywdH
LHQ3pmVy2jzVHrvW7ItudpjNV1xiQLJ7gJe5ZJPBG1nuGnoEQEglIGV88nb2VkPUdw71dtxiNdss
8jdYnuhl/ui/QV8Z30d35qqGJv3ffAzkmdJbCiE/6b+mBHR0JDwqlNwfbq2tZM1pOA1u/70158cO
62RR5a383d7Jpq8CkJsGkw++9tG+Xyr92+qzg0d0Q97p3rieN/293vbfYcZtlu4A8XD96yd+Y2f9
6gec7KxlnpaqnPkBejdeLUL3bgvgcX9OUvjGIZthxp0A0gyOnVSAXg+zTGaZn3Qx3tzt4k9BwN9t
KWMyQ4n9OJ77jG/NUFibTOVo5fx5S/Fy62ASMqPBXbaccIcNRGCF3bXeINyG3oaQZtymXJ7uuv2v
3+XPrboo67Vark5Y2U/nxValcZLbvMt6vlMk5wZUYH/dws+TlSsUJzDOJGwbUL2+fotRKPsZG3ez
diE0SREBfyFcoYB8Jvc5oBhB0OKvW3zLR/WiSW4LXjcpUu1zoKXJdpse7CPgYQZFT+9keOyWkQoz
/0iW5PbX7b75pB4lTBYal1uRk/4i07ycXbts1zWG0KaCY1HkcFNby3qKVAmTu9qgATnXb5Y/9fVw
dIXFhfQiK6Zp62QxKHQ5Vn7JJFWSAqmPwE44sPSX3mbxUbkXmoTKiGuDc6Pj50FIsxY3Z6i6AAp6
J1NyjIannytWO2vAElu3kvwQD3Qwhq2QSL3Wzy680N+Utn78z9+yjWBxKcQqdqEna0+X2Gqk9MGW
lxrl3nDT937sb6zEflCo8PgG5mZ0jTNTjrKXP/bkNbMMqKXQvJyuTy/3zJBapUhjVLat1R2wk1ZP
3YxK7tghyqJmaXbxB1lXRAF2pEchKvPBz5EILRH3gc3u1EFGVn6oEtcsV2y56mPqW0+4TN4Fbv+Q
e8NjnZT7OhL37IvTyyonQq8gllybIEcc4T1KhElgDJIiOFQWkJWLLnGMW2Qj7ma2bWiM3P2tJ+Bt
f0Qed5BeXTyNjlev7RkQc6Xs7IJCYnF0KomnMPCIDjaNLzo14z3aQpbvMXaBQAJ+0EmKWi86ti1Z
hlOr+k0cBcWa2szRH2AQ2TExOaLvvxRhe2NE8sqPmhxKg7dNigGiT/weUlECXKm44woEDWcmYDCb
VrrVzvCoJIoxQ1zxHQFf4f2qx31TJ482hWTXyW+TQT10UjzETUjKcGrB8uEu09PDDSy1T2ET3/lV
Db9BvMtDc3GvvwvaiMhUaJFGnAFs7/Ct+S74CN1RJqzTr12j7gorv2dJuwuq7KtyanLBfdJYkmkz
GqSAo8dfAbQhnHwOPsMPurUSKPP52Oz7kCxlPRKMmF2bUXrtWM6VbqDqoFb0p+q5Miibph3BA9kX
WXB/Jgp4wPMxiKm7RCPpH731oEZQQwmgH+2mYhMHS5jOBPN0BPCQUH5OK4B7bXE5lvOunY0vSHiy
HYEKH4fWvXbacWWrHjJnTPW8LTLvoqxLPlUYP4eDgNcuwZH3AtVUo/U7Iy9DOCHdU9t323gONm5r
T3wLG/RWBcMwLCowQ+Ix6nFrF6F1mCBpNDMUFCsk3a7VH4wl4aY3/WwjxuxjZZQfLVNfpUlJAS4j
IDsV2rqQJtBFB7UTPcsx12kcInobyRxRROMlo2XuwH86qxQlDXXppQ8Mt1zVXXmQ4gcCJFUVPFh1
/uiy4F00/L+rcPCuCcCDEa5w8cMbffBzR16YBsykTuT4cONtb5dPsSYugayLb5DlYGFX7ZXhmPEx
q0DEdjr80LTqs7ZbpL1293VMvJuwEhBxzOpdEEcfWrORpJ4kpAPXbX0jnQ5qiWV9VCnZQ8NEybRv
uJnogwZqbZYWaI2JxinCWayKjpCYtnyWsii3aIPYexIUyauFgxzkvIQxhULUBt6eV46ml5PtGj/t
U18Vl2HcuBcVCSzExXcA18JpPqhWjuCUU6p4LRmdHFejXRUALLJN0oarfAg2qNqCi9CdzE3gR/7B
GeiV2eQhM87NJF87EnZJY5XTtp91cRMMk7/tnALqu+7Ku1/PungITydAKi4sMWzDl+UGd8frRXVK
nA4nJeuYjPs021tRMmo2+530WMu7zjWfHN1kj0kaPSIO+GOc80/hwMSS+skzumVrgzr1gGb3OTZB
pHCEOCZDcWcW9kDggLqqrN5c22O+DQgLIGDHubH60V8g0vds0KO9dBPgRGxhEDr7yPiyrwWC2Mn0
u2vZ9k+jJ+8oEtwRN3ntDllKwG++l529GdOQXBkn/xK6Yfwhdsxm6zeIyFRL3JXCf3zVaolkoGy8
BkCbEzlrrxIjALqqh5HTwRWZbHuFHpYUvnrMMCm3JEGWP9K1LJCZMBvoiaDaWqv/kGZV/6FWMVqc
aMrK7xX1Vq9Iv3KYB7uQz9/7Mb2cVQlkfYYz626sTH5KqmyTl9leOulNVfakVznD58ZxPmEoIYDR
3/qdex/VUH2cggRSN9fPRd4+hiWZ9nMfoNAY7D2q4HUZdXe6SgAfcC1EzoQPAisR2ccY1mzjj7dF
W12GVvYd2PChEKTZ6xoybQA6NeBFx5fejMnZaR6VX9y0QEsdCxj/UHws3OzGyTzyvIAhqjnE69GS
9mYPej+S1opQNCbBpcIbsalNcsKbxZ3crdNx3g1w+RSBEa3Pri/KCUVvyDhZmMg9UePiAwsZOwhy
WKb7WFsraaAvjj4rGFlobPYTAh/LIhc0eA5d1Djk6ZH0t6Sb2uRzj48Rszcwkcs2WSKnr9w6vvEN
d1x7cXgVNcOuQXBfz/sI+d4FIpB9m3v8fuvS4gawL4nBgHjoN98DDyIs2kyMCRB0kesDXU6nZJel
AzTFttpMQwfQ6mhPBVDE8YPPTrbIB+IHvtQQgA0mkbG10MwzWqVYBw0bPX8niW8c5+Y2ziFRZuFK
hAT0CUKzhBVdIlC8wGeyycZys4TA5LCKygIupv+YDp84dr6zNKTc2djNi7SbAoYfEAwoe0AhMZ5s
+6pX+zJ459TZlfKupL7MA99BQQ9dcVgwnP217XtrfMKrlh4CnjEjjN1mMmtCEudBXupZXTrzzkAm
YMFNsyCtGUZN1igJCuX32Ci380wyI3djRuVcF6Lb+MhUU9gzsrm2RhQ5bGyajFzJFPdolhx9gRPH
fyYdgzAX/DjGbZ19Y9OzTihQRqK+SHJAv+QGRKUN8TgCZBXvutLdLPMB0eubsi3hx5ObVMSrQsDx
ho6ipyfTTL51kV4POfAdLv0r/yv+32uFd88bn7uEGGNEwRUMxILQgLx8X5TNxjKYawt7044gVrtr
T3BvAOXGGb61obj13GBbdO9MqMQWEdc5D4Uqd+8l2buS54+T7CPlv4uwfIgGiQbmUw/npPDGx2KK
MYe0+ygMYdEaLPHVTV/VXM/VB8vM96MfAd9r3okY7XCF1qvfeIqMukp8ayb13EbezCYjW8+y/JAn
MFZGiYALupxl3tpLslAROFsrG5CoIiVzAQO6jHHLNLZ+Wd2a2TO68W9aEfisEMjTsdCzolY/arS/
i+Em70I6zVWRJdei/tYUEIeMmyEmsBRXS+x/HuDCwJDpEQJW7r2o7/oo26Dqc5JwPZvfpJg2ofts
MgnGyScVo3dS8b5dwlGL2678DMb0MjKifVEDr9KkI3Xt1oyD6MKfFGkfFaNSuNw+TGxqEMKRuOe9
R55I8sRHpeoHSOKXdeSj7a2PXspvs52P3bI1wWFBLrR1AKaXszfMM7DLbNPW7mQ9qZ4U7bLeKf1Q
dCUR7MbGkNkxxr+RzIDNe8K+qyq/DAPxvAisx4E4tVRedrDzQ9iRmDxucB+xblNtnI+ox1ZpbH13
WuduEguG+9tA2g/cjQsh3PwituPtPE33ie5JuoqB84t3Ehk6Tg0i8eD22H/MkQvrx9zMdY9yzYbn
O34323yTw6QfBzLhS/GeDSqhLjURgFSRsV+M69bKCYwvtrXAFxV9bKv3SP2vh3p8wFhSyk9t5980
Nsmp9nRoCraPNVv2XN5WAZu9wVul9OqKCLzQf8ziCCf3x6APyDHEYxS15Ovmu8BubxShb0PLux6M
Ol/jloIIVw/r1IG9yLU4aKLuehqr687vPnolKafjYMNty5OLTur3yrbWphd9GqvpoXJRSrtVEK/y
lIDi2VMAxgh/3lpqoSD3l0PbgOfXa+X1h7YK9m6QHwzXISYpTfYS4WIUJ9fxmO8MZV4HAvypXc6I
QkvpHMfif6k7jyTJkWRNX2jwBJxsHXAaPCL5BpKkCpxz3OadZS42n0W9qQqH+wSyu1fTLbXozJZS
N4MRNdWfTHBQcCDV1cLYxoZQJzameTOMyB+hho75qdE/1Wr7vcurY2SljwaJQKe2/SGWog9RO6Oc
j9ycqUXaz7oaye71QL3NO9ze+8rXOpfDmMuiklTJRsy77kAKqLNF7TBuSFPrPovpiUaZtB196NQT
pBDXLPHZq7G9uEX4FBNGtYS0qk36lroGLwUrPipV/tjlAy4yQKpYpmh7hgkgeqPfGWb7JLXYLcey
Bd5jQljXM7O0OXaVjbU3gjWb0ZEwq6r6Ya+PerWzQoRpCsx7uGHE3KARmmlQynqEmbAFQvPFh9tj
xSo4DtsOu2/NYCV3ijEUv/wk5sWmxA0qxsqdEiBWnofzw+gMz2UnVfvKl4eX3pFLb5BH6xAGebt3
LAxKQ20ClaYkqPj1SfGHmWIK0nJuB5awVc6jXYt+JlJZamYjetlihaW/kgADpnj4xZ2IwOeQYU8e
tV372GVzBkZzMLK73ig1FOinsKPR3FX+Q+EPwefJqe0n34+cO97VyU0eRsO30i7ibQRB6pTDYUEH
2ATmV8czzXq/i/NbEGvKndUhT5wDL350QnW4z/XCR+4UXeo7yZTYQI6SlrdDUkxPXBpVi/KdFj7o
WTjfmk6IefoYOGBYFefQaQXykkOgad40KBxSWjvh4hH0PFVrRXfuWaxwJnF9VRGPDVT/YHeT1QLv
7uon3u8jrJtenm6k3Gwflb7177Vs4jauG9x501r6A4pcPv2h9clc7AzI69jdNWa9K9IQc2HsLE39
BD+hxoYLHgbKxVWN5J2T5eb4I66wcdGm7wBeIgmWio5TLB0qH62fGto2smstTmhdrA4YBQbNfWiU
UP5AMvroVjpl8JQPEmRjGeEvFReywPjcN0ElDKYiZx8XY72mdyBKSYsaCHh6g2qPKZvg4RdPgKrS
nBhyGKRb8LHwORzntnawjxonDMjbtpu3UtpWu7gNnhwDyWw7Rna6KnJrpQHyyne9+CHk+sgEgELi
2jh/i9S1kfW9VqF6oSTjrWmanywwl57ZGdOmGiGmmeBoXBtX3WEYkd9P0JyfnPtUQWZaH9ttIuEh
kqnYR0aYpGmwRreKFTwVBfT4zpw/ZQkWd+GMeMscxVgChsMxSZLmEKl0j8hgcVoMix9WUOqncDa/
vv/UUi9rso4MZkQWGCvm21zUEcFpq3lRqJgGOrOJ57Jmb8dEcr5lEutXGkNsTc1cus96/Tu21vCK
0gFDdOnPNkQn1TF783syxs0jaIJuB4buVi+nxybTh2ctLAy36PXE08c8PHah/a3UZrTtrFpaqcFe
6RKgrWDBR7dNE8bGEkSRI+lqlCU6DmqkRFR+DKzh7QAubBcWIQTSiqdEpxc/Y4W0rghxVFVgjT4N
RWPtK0krn6y6SQUFrz5lsfTSBrh5UIlUDrKWJj+0oJ48tQ4/zkr+8f3pv2xuKYZhgS2BTU+n21wu
LkS4G3nQ8CWeXHRUtihJ4oqHdh84z2AnrcBkLyEYIpoBXs/WED5TX//+DWJAHu3IbozsL2BbfyxO
Iu/0Emq3E89WNz6tFW4vVtcioPj7NwGd3pc01U8bT6WOYOpIzHYr2/OycbIIYZyHgJkcQotkTPq+
+o5UzS5BBXYzYq+qHgxtLZrY7GeHwSKa6OK9GVCldF1htUTrd40BhkU72I+osAiMR+GhWbtb67hd
lL4XAZf709Dr0e7F8IwGfUcoGSOak3K21yroA9GLM2Kwjqf1++vyalTTABLBiQC4bTGpZp+BDyr4
bkJ06VWFZa/v6v3a8ri+IN/EWUynMoUI3cXEGU71sfuG+TXSc7Autq2b7CRvdbFcFNbFbL6Jt5jN
AV6/IRIl2pe4WOxG7NlEkwaLUpT21xBPYpIu1sqbYIvepUHjUFNmgpn5TYTVifLV9FfBuRcdmdcR
gYsVrXntQjpKn/sIDD4YPCHipnwINU+76X/MB9MDUrbVPkZYvz2pN83n/xndvwQa//8ODm5yAP2N
Pr6Qi3zI/vd/n8tLiv//X2hww/kv2l6aRe/AhGpgOPzNX4xBg0X2PwxBFWC4DGgfu3kIghbH7N8U
QcX8L454XZdV+pIIt/yLFMFl+4+USAdfDryVZxL7c7GQK4uqSjQiVVuH33ve0wDFXS1D6pf6SGGl
XqdR+bUQZ7MyRNp/orZcw8eqjc+WdNf1f0g8spxA9d7M1uNfS/stDUNZrngZZA/CMKqQMQM2vczZ
Yj20JgQxYjo5NX4i0xcnrX/M1kSZSFVOSlBi6RKnn9Q471GSR2Zw8n+RxT3kyCXrPJhwT149sq/9
JgVgLgpMtuBoLtK3KlTNVILbzft0pnWYeSZGuE2irY19eTMwdjIpRZUFQp6Ps8hXISrqtRTFSKUd
4Rdbh2CbgcbjVXicbvPTuirOxcW3CLiEjPcNijioX6ee9WKeuj0Cwlu6dcf57jeghlcmUbR8BRRW
Aai6BKdoSj7H04jQtRAfE3pw2s442Edt3xxxJNvU7m9IKbKhzo5PMb63MRd3w+zwkSaLmICmcQc+
lrvwIf7TxCsp37Z3I66Vaxic1yl7e2IvQy52VTF0oV9PhMxvtR3S23vkTLb+pt2vqRqq11YLawVB
IfhKjr2UFMrg6zeWSdceeZqochUsELGBwGuq32eogUqgcYHVbP2IosUm6F0cFZIed8otetuY8a6O
fPnaEiPXOEt07a/ftGjs8xp16sbRklfdSsE38o/mK9soWs9CL2M5KLyZsGM4DDktxGJ7m0NFmLU2
EYY88ik6vJIOtsYexwiw+eF+5US6XESi1GDJMGQA17D/z2NR2MvBZ/jgi49CAS3ftcCbMfhUXNmr
XnLXeFwDZlw5BAmJ9iBcUGBc3ALnISUTnn5b2uhUcCOPR/+TX21ojWJJmj63zy2K23e/sXQvL4Tz
qGIi3kzqXCWolOh4kQ3usNWMLUpo8I7RGHqyjxYKstZJb7f183hvIQixX0M8XnBJZNhIbwe9+KZd
WXW+VZkivAIVINkWaF7cdzixCoGNDWjkbfL5/W+rigPgfLeKmLD9HEu2xNl7PmR7aCs515hokaRC
Vo7xBjmoe0xtBqENtok935MfcN2F9wEs5fUw/tD8ojlWUDM7rKV7F285lhn3DI9cNDwV7QKlMs6z
E9lmBDkBnX38S7FD8HyYp98wvviY3q1xaS6Qma/xWGGKAWzXuHg7Blll0zb2Bw9ljsraBUNJmXkM
uyp8TMowTT19mErpo2bWOOfkSYF8TlUlyjf6g0p7Ry9VdihcVzSGEj+ilNaZEyr/jW3Uo2sByLD3
+ZTQc5krFU3S9z/e8oGx/O2L5YqgF1WpAicW8e008FLJ0eTBtrYuL7Y/nwQUrio2vyxfEEOnTg/M
vipHrypjmtuRq0nyykiufXaLvBtYDCUB+6I+ROt1NJg08Rm+JOGf6K8DEEEZDMsHRGA2tfZYT9uk
fgDEtQkr51990zOTZ+EXMykEa6omYsk3W2XaNfd0MwDx0aK4T5+xa12FgIo78GzXEQ9pCqDyqP9C
2VjkOUhelUUFuxr7U1wY9JOh4prhQ/DPMPINze376+TKB7TQgEKa85WAcyGejTxWEBfR5EmgXR4D
Q47vYmfAfeX9MJeHtgXukqcUwCZ4OJa1SDamOKDF1AChKlmR/j46YM71x1+cGP4MO08ynPDuPwy6
SDeSoalTxyBo69n74lkFTQcOA/l1CrFHpGfupNU36WXW+DpQgSoTyMELZAWl57BU/RmYwjF/VD/G
VH8wAD9ML7+RwfEQWiwVMal/x1oqCUZmrpdtLLMzEItsP2Chi0KlK0iUlIHWSXBXduJ5vMWFQCFT
p55JvJajzyO32EvuT/xx/I1+y5W7sjQvkJ/sPOqmVNEg0lsqajHn94+JyEMZVuHMnTe5qovqths8
DeMmAmYVe8FJPion6aRQkVZbQElrS/bK1ngb3lgAT1VLQYBljGZGCxaMnLxCYAvXZwhPLjCil/yj
HqzFvEhbz4e8xH/OmWwGs4gpsgwRM/iGF/hNu9WBuWrCsHNli1w5bc4GKZbYm7RmlHtUmJBvJ6DQ
wMQPZatiUr1tT4gxwEh+NNxsl+6lX6hQrIS+XL1nn5cH+1low5hDRBIJDUoEjlyyTe6aHeC/He0t
Tzn+W9GoTqmazQvydbG9GSgYr943kBxBItjcq0CxjWdcUl85DhAO1qb1ytrh+HbAtQp+M/zD87Hh
RZj3vQpOQVy/3bzvPsYP/tHYItuFKw1S+W79xxpHdS2m+Ps3I9TQ/ijsmpijrR+bFnfeQl/7ZuJ3
Ly4nqg4UIBAvpZe3vJxqfRgHOQKUYwRb+rKzN3/IX5xtQz3ktrvFtHe1PrsUayKrEIWOv0MulSEy
NJJkazSZStOat5YmVPTyjVmoRwwBYcXsJgQNO+mbEVq30fhJG+L7uto1NpIb5ZdeWllHryWWd2Zg
ibHX2kgPxowZEHSdES3P4IOK+RsiJclzG9wXtZsrm/kmuBPPy4qeZXMXaM/YFluoF2tbLP+UP1UU
ZTbAW8ffuIDEofje71tsaKUahhmFnJHHn39KTu1h2Ok7/WbtgX3lQj//LIsV7sipnPU5cao/M7yA
8UmDn2x6CTQe7Tue8ki/8o5e3VhXzquz1bBY5MVome1QExb8BA/cdKO7Y76ZP/8sae+55abw2j8w
WhQrcZUodW3xI1CGFDaEZUqQiyErdWzrZqZNSJQiV6MGblJ3z/UQurM5HqEXbn2rfVaiA1xnEL23
sp4/63rkvn+QXXgZiP3w9lcsZkAPAfWxJ6bXjlZxP99OvMSA4WHrFbnpL/Z91WzgcG1x9Dti0y7h
l6ffzLmX7VbbC9eOnLe/ZfEqjSfVl5yYGUFuaZdjnvothuIyYm1T9G7zGAoxldUlsPYZFqnkjBTr
AAhy8sy7/Ng/zHTYevpRqFSx5NZ51WtjXCSRQ9O2OoIkkzeYmevkT5pSrCQ6Fz3i5SddNDJQW3Vm
v1Mm4N8YrYfzt7xLvvipseWs2Rh9AR7gczpjT4t7s45H8NcysHfl9CnH0NmewL8kux7D6rJkOyTG
XlIQtBrTA+Ke21L+j+d/kZYVuSqDWmBC5gfzCY8JkaYIYYuOegwuAr+Rdy7Ryov50ReZGAioqXPE
kh9o4hq7fJftOwou62XDlW+9rHhYVuHrs0SgUIt3w5SDbzq8v32Fg9XF+fxmy+iL8zm1UA9TxCEi
iIURiQ6lkvHOUrfysPUf0xvhPsLJ+aLmT372BHpofT6vHiE0Siyh5kSLw1osadS1qzYCF8d8+k9q
+mJ8cfzvinSiP74zv/bYeJSfmvJrc6tZvAsRQzyIqui6WsmVB4UM54UXE8gCevTLLksrhT24A16f
r9nnJ/hVmCTRWAPjhjLTKj/uoh0qFtLbeIuNJiW+M40q8fTSNQHbgAcQKxfhsuJ2pCcanv6dpOxt
xMVmMYIYloeIGMSoyRdfqG+tnB6XRXWLQjeVAuYQjRKAGud5X4sYHEqJw+CZYcmyKpXGHRMQcGjq
bhFOROXO2k21/iXszE/AEHvv/RV9URglvIKKlkgHhD7n4lEI0KMtS7sfvK4o3Dlqt0Pef9MqhJeT
OVI9XYHrYNZP7wcVYzrPchRNofQEGoVC8AUgJavG1C9bmFGS9aNNkWbroMZ1q/fb5VWDdgVIUSox
FC3U5aNBdSI9hSv2fz1hjEPh2l8TNxU2N7tJXhUHvZJVIUiK1g1GZhZzunwTTVNUdRNCB1yoo5d/
rVzfQ4OY0irWJvvhoa42v3GhXvmCZ0HFqfjm4WA1I2jqnKDoFJmb6B7W4QYBNqDj8MDB5/8qP023
rVuyH9ccVNRrsd/UhczF6pkLSYfSOuKFt5FPWeR237t7C6uNYm+54X2CNquMEuuOB+nWOGkuQHNk
RvbRrvk8f1e9+LQGB7lS9D0rVL1SB99MhhZOiVP41IyidCOepe0L3nEn/9H2Wq43mHP76bbwsodg
HTwhxrpY1G9rZOYyv+znsUWoWJSOpC8ll9yr08kXAZ5YXdkiSXov1vKbR0aZ5aIe13rmKf06vkif
Y08UNjmLPwwP/k29l7y1w/BCyQlK8tkIF0eVniKdDyRaVKWNL8mzf9I8BS3GO2kL6nObfIBS7yYv
6VZD8f1lXXjsyqlxFn6ROeaocjZ2TvgcsPc8HaK28fLsx/tH0+ogF7dr2gG41EWUZtt8UvcQ9r6U
v5LnBujy0aBmhtpA71r7qfti7syb3xBYuCysnM/y4pbLULXNAGeLdeTvxTqSH2ZqdOom3PpuuXL8
ry2kxQWH+KnfFDWHRzCbBx0su22pG3vudv6obt6f2cvU6Wxcy0pAmcJYzIFnvRZVtJv2gGj6bh1T
dyU9Oo+zOJM0KimWJFZptZ13xhd5Wz6EnukFG2sn8oV2o+0j2Ionc5c/4ZZ7E37sVh55VxKj85+w
yBKjuq5jXRYr9Tb9kBzmm5+gLItN4Mq0+lYz+pVDeNlRNSOEhSEcisNg9OoPespI/XIXbPGY4wKw
oKB9d0za9NgK3K22kC+f9OdjXRxFgNgNuXOI3mzb22yjHcfdtIVAd/C94FbbS0/I1hzWD4O1k17Y
0L699kLN95VasLpFJaf8Wn6QNvWDgvv0wdn2J2GqNUTIX4TbwFs7I8SQLk/ffwr3i8+bo86ryhWb
BtVTL2x+znO2soKuH3X/RFjcJWbRG3E0EsHPq9sgjeG3OtsxLHfvb8m1gSy+XdJ2+OIkdAT6yfGC
9B7RzO37Ef4fW+GfkSw+k5UEhWkEhND3+Yfyq3ggCO/cnJ4R1l+rCMa1iVvcEYo1FDwhmDhhvam6
jascIKOFaIV01LT6b+m36bB2L16NqanQcZHH4nZYHDgZDh6Ia9NiDGFrl1W9HZFzL9XD+zN59Vu9
ibJYdHbZdYMB4Ae9L04RZMvz/uv7Ea6PA4NB1SGOpi1uPkD1fRtERJjNnzgHjW26KcY/3o9x9azS
/omxuNzKpkGEfWCucqOPTpGBNYamfqfm/5Ahie9pYfWs4dq6cvVcnTudBw4YNKSalm+sJsHPqe0d
vhBcgm56aqvEe39caxGW666o7SiKadgb0vB56lMM1tty5VC4RJGI/OvNMBYfSA8w/UpNe3gtpMRf
Z2ePquRNgvBxiMlLuTG+6zerGfXayBZfzDHLsJUngkrQAtLdgMb6NtjKj+226Dd5ctTc7qX9uBb2
elTwVqCSZI0W/vnpnpaAlcooGCEWJF4dQ1tU4pVFcXW56/+EED/hzVMhmmytHfFvEjzfKIs3aVu7
BZfn+wtjLYr4+zdRStv0rcBmIJFju3G2NeXbMl4j4VzN4t4MZbH6jKLJlakmCAoNXqbIm3K+U3Ei
kJAP+c+Gs1iCkjM1sWEzaTDFUFbBitsfXMnsvPfDrH3+xaJDcpCcRgO7E+XGr0zT7/qhO74fYm3O
Fpmvb2KV0UmEqKj5+9AIneSu1Ju7Kmr/s0j2ov7ph7GKND9zpqTqERWTp1HL+5vW7PRTqq/q+66M
a0n2CfIiyRpMu8Dw2/vu2fkBTYp+y5N/pBoAO7zZxZvEy8pVFaLrV/0/q9Be3FBmarZzJzHOcQdE
hOY3QgCItVpYpau8w3drCK+VrSXQ5G+31hi1fhAUjNRoTpKMuFvyWW9e3l8lV89cE30jWs5IiQNd
Pg+CHYsdtWL/ipZ+3Tyhk5qRw0D6dS2k5tuD2lNaWUspLsF7HPW2IJiQUYBfXxZWVEmX5rblsTSd
6lvdjb/0t8KuWTtM9+mD83m8sT19Qy7wPCOF1/OuiDz9Odlp36NV8eQrZdfz37L4rnoTT3pK55gH
afxLfsXEpBtzk32ID+pBOq69Z67t/bdDX3zWoK/rytEIh77SISybmwYjiZWvKv4dywxeQGvRgxbc
yQskvm/Vlh+9Plqmbf9LUHh4Jbnlvbbl8Lxbu82uTyFoTG4tOABoQZ+vIlSgFUxAQN340vAE41c+
DtNIhS5BUCKVw5+OEeylSUKQ37+fm/KpruZDISHiaNvt4/tj167VqTCB+Pu3LD6nn5gwsW1+i/MS
Re7U3SrTzQz+U6OcLhZ2SzVH2iYkzAqN2Hir/iheqgcncKWTlm4wTGubHdg241PzIK8L/V39+m9+
3eLrt62CamwKXNDYTAAUkMuCEb2N3OLY3yfedBhu1tbbVczX2wkRP+nNFS1Z+iT3IqRoY1DUOiR7
fQMo97SODrx2OLMG4Ljwj0BFnocywySoE1tlK432XdL+qh0UTpS7slR273/lK2cjNARhzCCDuEUq
6DzQNI9l1UsEmqTC8fpB/2Fb8b3aoprwfqAr34tAOv7ZFNoV5OfOA81OmUuTzGpSnfEoF/6PSM1X
v9ByNJBWEf+2wKnSokC6fpFEGZluJ7GMk0N8Wx6TQJS3PeVbhZi6s7cP8cny6t0atPJizy6Dim/5
ZlmMipzFeiD0yYAcCSlP2ytvREFF9hIMyVc5BmKm3p5Jy3iLmbTsRKocBWkvsQynT/pJdGYRVLkJ
9jVOBxqOxuMf68t/uSSXYRepFjwSZZY05jaPbxuYJIm0R09gU2arb3NxsLw3wMWaHDPFTHFrwo8D
W/DoQDFuZ9xXXvKItNd+Xjnm1Fe55PNwvB3YZZbGs0+j13T+/RK8BIdoHnRX77pcVTykGQf/Frdq
P7+Nw6Qfngx/x+sibbeS5ElgkeUc50UNvcCv8VzFqKMFSomofdbjGTTMSVYMyJ/1dZW48lB3hUt3
tktOCR5bPkoZTSrBsDcy0xLifQmkihhD48g1i6IdX6osto0PlW7F/qlJYmv4HGo4IT72YVlYBzNR
Su0jDPImhr3PK9DfaUGQPJROVCAWkrZGeDsHhv959us8+BQDsQclk1uB/qLo/YBuoK43FDN9NXS2
cjijjqoPs0QJ22zmz7aPhmDo1VZj4W479uHko8viGxZOcb6EbsSfaVF3mWurWim7YzAahovYt64d
4yGx620WI+zNsd+roRf3gVF7xWD27aFFaJESdeo3yHFFzZ4aCHJLPHdM5TM1ZSndpEKEb7QN9RQF
TfQZg1DH2FR21XCR4E4H4Edq5uGGP41I4BRLqscnNSqqjwaSGClKX6M2HBynHsM7FK4w2XWCuDmo
cjf8SOYWqbB5TDrnAc9alEt1f8y1bYS78LBzoi4/tf5okPFqUvQVkz3UrfNwVBEeSgzjVh/t+r70
tejbVATzTZEU+qdIq8JjaLTBMbVm/EiDWZpPU6RUyBKo+efZsPDhM7NcHzet7vQvOUJdAzIukXAu
8wMHmZBoKrNHDg193PezkxuP2myp3bco59/imqg3pXfouGSz8P+EqTzE/dR/yvIAsXo3NbOo/imn
ZWj/Gowu/TXjIBePm8Ds0uHO0hPh3MmsKsaDYURxJ2/qRDayx5qFqbiNZtQpOulZXGGBx+tpM0/5
bD30YSH3SPioAr7WT3GNyEnqz8hMJc1kWwdWRogntyxlXY7rap0WN+aohLTVJ6e0v2iTJCvPVurU
f6C/q3/QR8P+bnRt190WSoxZrqWOD/0woqSR1EUPpaMKjHhPcTbNDzlfrrM2Q9fH7Z/xnFfak6Ij
QuEqNY/Ij8Blkwwev6lmwJ+lXMdYqygCtXvRcUpGmrDu8lqPPbVIEunT0CFvtI/KIBkLREcm1gd2
hE6KgJMRl3cT4vCIL6JH2iKrVBrRgxqmUexiIN+321yezR6FjIrXCBxMZd9rzvwVmYzMoGQztfOu
rXPf2bSSpFnbVrGl2K3zOUQDr4WmgKkjnsaT5wS1kWzSJvD9LVajBhqXUmM0n+xW74FUVlYdvtDa
zs1D1DlWfDdSJz6ao2Y3X6xMb3MUBXHgBWWlx5a8mdrJnD46SZcGLwkd+uCjItEW3ziNkPxS+qEf
DkHvGOhwWfLo/+jtytYwt3Y6S34IMAdG4ToJuvaLkaklhMMMsELiGl2nKvEWrZg+xGFl4tDNtmMp
OUqD87ozUn2wLFz+mMTUcEoNsGXYDsNt0PWmGlSIYaqVmnVel6cY6qV2VMGeHlEM1PeK75co1Pwv
fTaciDTSBLQQVQhPhjalT4zcYqxjq3i+U5Av+/h+onEBlBAXFfQ7i2QGDXA8pM7Pc14FMB2ykYfO
Pno2Dtle2RcffquIfO2iEt44r6xYVV6++fo4CKemHOAR3gX3BorqvpffSHeyl29/43klnv/n9xTJ
DSxHhmZqMO4WGW/JZ/ZVM4/QTOhv+VKHgKxGP6xTYq/e9G8CLfLcrpX0WrNEIK0pUSlEKfSHpbJ3
kYBu4uI2bLj1tu9/tQtwHF+NgjvfTTSPxf84/2ppHmdWrHP7pC2qMCyir2VZ/+yC+BBZaCJHlVdF
8wd8Gt3eHn5qJp5HWXATF/NWxsG1bmxK+Ga/17BMHGJkffr+BHxtqyNp0/XVscqjY1+qa9STK9+E
X23y8AadIiOzc/6r1dYYkkkQx8WjGx7PCT/JnYbPVLOm47PMn8WqhqGOkxpWCMLW7jxSbTSB0XE9
AIfUT/Vjg4h94vYn8fiSPVTsV7v4F2UaEdG0ZA3oGFQ8ZVkMD4KoqIEziTRs2tqfmn17KG4d4Hgy
0VZT9+VLW0QTI3OAq6GK/6pN8yaLrkyfDDMl6VP3+gnz9D1tye3wKIgCYHB+VGvzeeXLCeM5MPuY
elsX621SrdGQ9FScEtW9EKTH2erU3q0DSy9UdRgZ/2EmkT6Cf2Ut1kiR8YdGYIaMzH/q1Y385wTg
5zTslUP2MbjLbrVpMyEGda98Sg/mjXzju2sVsFdE4+LsOPsNi+Q9HE21qBR+QyST2WHt/RCHvpdU
2ocq1vAX7g9TzS5z2gc9Ih0rkvI2SloQDKaFN6kyGIekTIxNU9vPJfqrSDFrh6aJbueu+NqNxg/d
rz8kuX5H1r43fPuG53kAOLp7DDVtpzTDhzQyvnVhpG9HVfs1TxEeSV17ciLtMU+bRzVEFTyqDrgO
o7atPfaN4b5/vlwAMvkKZzt1MQNxkLbQGOOQV5MNWcP6Ad7nJtqKPn9yTOkbYL8DdOKbg5TkH2uN
4Gt76Sz6YvdOpR+RkHFOjLv2VrQbK1dyh0drX3jyjbHypLmoRS7Gaoq1/2YvlRqCiLFDNEROhU1L
48JP248nRAwfEKz7DazplYc3qkuGRQmBrtlFazMx5qzVENIkBStcWUVsNjABKVcrRYQrNxPmDio3
rqLwyLgoIpRqVTbY0nqaDNlf+dFLvZsi8Ko29yvLZVn8gm4nJChk/hGIy+V11Dl2MqQtScRfy4UD
4uYnltaP7b8u3iOYfbwALRXKkkHI5droHCdVyM84HwYsC0XNYkBkcZPjAwA49kZ9XhnbZdpCQEuG
7yx08S8OpKma1X7MZlyuPB6RHwQZTHs29sOxv1uHHV45/gRJEnwl6ir0vZfa/21ktQNC8gFLv7iv
EYTQvG5f3IU/g60Q16GA9x1KEbSF8qNKMrN6sVyuGXFrqth7sjBhMy2e90Gtd4EyIWOrPfQA/Uy3
uQt3Gd6XIIHvkUYH9/FvVDCIKQRcuFugTS8pJJhG186IviaXy3hbnUKP1spJ3QHOOgyHtcP9yuFy
Hm2RrzX6WJoG4ot/l0IVqv4/p525kw/G8d9YPCjA4GWkA5i9kLSi9yFlBpmV+1fGY332Hw2IYfFz
u4//WD3JLmtdGOSAyRWiM9zVyxwkQSq3D6lyuMaDssOI/pPQ1Kj2+hHsOu71G2xBPL39DcvCK2co
n04VgnKoFFGGXWTb+jgrbTwiPDu486737FOyTV/so2CFdr8Sb1Xi7dpXxLHI4Wiz+e/Frgz0VJqH
NOLy/2afxIntPwqIfo/axDr+VZwp5/kAJHsNgxd0IXHXWgqT9YksyWOTiK/YHrUbLm2ab+thLoDO
nG0G7Ei0HDQVudCL8nKIuWgLDtqNb9n8D/1jvMNSYTPt6i1ek7sy2QTrieuVHW/QOgENAGbcukhc
UV/Qh6w2HHc6sWhOs2e63Z3QREMidN9+n46Q9/aru/DKjUFUnSsQ0RKDdtH5pasUrUPc0HfjY3So
gRJip3EXHuq7dL96vohkZfn53sZa7PhcG6okF7GqP9EnBTNwcxQShDtBkDK/KKFbbm7TQ/4E6Pbz
yv6/zJtx13ozzEWJPYmalLcgodOj4GqnLxGOsHBZHlaph1euKVyhFXHZ8+bleX0+oSXPYHRJsPno
vwiE9l/XlKA5ck2tXxNXP98/0ZYyUKMTpHJNj5VFUx9N3G6TO+dO2iPJtA4+v3zrMIdvYi2upLSx
R3zYiYXK9HH2MkpEm/KAIDX0m8Trbqx/VdxCbEPWJXJqHGQI3C2eIHqdW1IQEBCFhCd/H7rGjX8U
sHP6c6KCsHrpXplNwdrgHefQh7nQC1K1lCqdnPIuJly58x+bLzmKU/A1PenD+yvyylHGu5E9x/BE
jr1YJr3WZiklt4CySHsUDVqxRNY7cpcXApZiCt5FuMrh28SZdb4cka6Xq1HHaksgBsOv4sn46mTN
8xuVRWhTq8IIF8vkNaKBwBOSUpe0qchpqy6dFMcViSHEyx3Ptz2qFmQSgjtfrD2JL5L4RbzFE8ly
SkxsMpnD+oiw/wfFc27SnYQnVb2FuOFiY7Hu+nzZPVsEXUxrPHFojjGDjI9CuZWLD2qpfTu6zj4/
dTfa8f3VcnnNnsdbvo14+uYwuxmkIBlW96xNcol2ixmd4F+sTOnVGUUNWOdKR7BwWSBU0a+C48ma
GcIamwl4wuqmkdfy+WvrBJYfdw7AE6Gad74yMz3Xe73pieIUm1R71oMPc7KbohjFs8rFreVGiagV
pSjJl0CgUwsK8apu30V9inl9+yMWi2eswnEMOjTvBV1X8aqnyqUi7/+a71F8PlQvib4KALloyEOG
A/gnVHhJDUVSej7wAoXlDsdZhGP31FNogGw5vkl7tT/KdWmuizuXYBj3KkImy8ZrbHHx2UOj2N2Y
iTN02EaUDloO0DvoU9q9SAoNV70JfokkeMo26ZeVVXtxnjroo4DopMasmcjrLF70Sl5YulnMaAuL
5OIl3IlURtn2H3/j7F5+SQ0xFlqh0M912ugkwOezikLLWJVGavH0RZyk33AZ7kT2VEGNao4Ir/+G
J/KVmMyqLYxeeaQpS6c23epkLTITfHwO0ffpk9CAEe6k/oP0bd6iOrZqSX5xnDPKs4giiXxTI8nz
sUwwn7O88icU0b53nc8if9IaEB3QW7B8qV2cytcAW8sHzWtYYfrJKtJ5Gi6ufhrNmolhlOX5PV5/
9nTjFNa+NUsXAbYHX1mDG18bpoO9vNDV4CK+KFBneaxYkGlMbBWF0gxF8h8WLtOo24DE2CjgV7KN
vnIgXTz5GeRZ0MVZYM7o9SJTYqIWGH1Xdv0HQ944PtbPtGLoebv423qZvGnKbf4x/h4e/q3mDHcm
NQdRvL5KWG3r1MobyTZ5g7fHlBQEB4ECOJqN7uV0kGt3ZYuKw+ZtTr6MJ9LZNwtqLDB9cOjtgsT7
S4KcEQf6JqKHidCODpfUeYLEz+ClDwrVkNZb+QEXe4gBcwbD9qYbga3kYt+Cp9Eq6jDm6751/I8m
b8j+BvvMU1gArNz28ChWE73lDSdG/TboYhulhaT1Pa9oGEzjbbO3wSlgK7iRim3lQejZUu7AYArT
HXv3/nAv+HevkTHAFrJR2NC9JhZv5puEVi/x/RDftzzqf2JqO22LZ30be2hT/hTSlIGb3Ur1Jvtq
fo5e1jbyanzxOd7ENxLwAyNChQKl0n8vdcyihu99v+ntg+JFW5GH2l+S6abUvkr0trPwOwqovyPw
urwbxESAdlIoyJgi4V5c/0jpmVZlBRYJsLaroNTW0MNdxfVvpoOZr6yyi/NrEWyxtRMsW5LGIJjh
PFXSPpvuMm3EcWVnquVaqrbMa8TASGs0PBVonEA/P59hrcjjoMDXghkWD0D2MPmvBaBWqGQ53mpd
dFk3EPFo0ZiUtRz2yUU6ITuSWimMrf1Z7/4PaV/W3ThyZP1XfPod/gAkkEjMGfsBK0lRlCipqlT1
glPasCb2/dfPTVV7WgT5CWXPi9vdkhjMLTIy4sa9zJfdSbPQZS8OLyAGByBoQ1vdADaxlju45Do+
GDYXt3tWgjhSk2G4mG6ySYXA2IFpoa0pks2gARXDV0KFarNygJbv61/DZcikmxASRpbtdHpZF6DG
r0M2Kp50VymYRShkMwLZ1psZsi4gXwsaK4ghVeaOfemZwXM3HCYFffFd6iptZIfSTQK4Z0t0K9di
S57Qztu/fv4tz+L15bdcbLjcBIH+KCcGQMU5WveGa0EILTrDlJ/ryspnzYJLa4uIMjbzoOMd5kQQ
ejW+eSd/fS+eaCCEg5SqAig1uISVL7FXgj6tX7tDLu14bPl/LcnycQJa/aACss9w5KO66/dkI9n0
JfqKUgoaYM1Vjt0z9PhiuMvcuIQUZ5eqsPfeBYc3n+lVPrkKj7oLKtEf6fX0Xb0X5632c7/Y5Nfc
k2OvelovE6yt87IhvyzGqiAE65xtUdvR3MLXnOBesWs8zOp1oPXFIycw8yjvACSypDMfsybrSYqR
k0D7WkC1yzSu1Cr2TBrtc0JtiO1umJZ5ID4+Gj33VTTTQbzXMsKDOgKO1k/3AfD00Av0in4Ndn7p
UmUfvtzialEaMsR5gyDRVF/KGZDB3KfTWk7oUrjw0cgiXCgwOjhyGEkRbX/Fbj9OFKCCCGKd22iD
MN/4+RtcludWiaB6Q3oWzzVw/IsT8OHW7MGOPbZjQMFblmnQRfM1u/FHRCmgzIuOgtppvRxzPp2w
CQADGHAI0ojLXV7lOVNTEaM0WgLdzQ5acqGXhA+fe6pLVgDZhKwB0upidKcj69BLkwa1GBk1XOj1
2FGGdnySuf8nM8u7wihDpc7h0R0UKCxl4FdFIdt9TFduh7O8DEDn+KL/OxxzcflmFemraYQdKNiD
pj4HRSU5iChWoJpxTlZm7/yhIvL1FA95dJQC4bS87FH11eVWhHPiea268zaLQEwiyKYVm27Yt9xf
i+Des56nEbswidor1BY0Uec9XTGzSCU+SoYwOT/i7gsbS6UWOLdt/CcX7fCgVZNrZL4Exd3anf//
GfBf1hfvBRZqAeRhMGDxzNZsDo+H+Gbf7CG66aBjyF1tLjkPFE/Huzh7QdBFrS6mmAMHvxUJzOF7
541u+qKu92cs6wRi/3ycXOEIPhz0qZOaCC0MFPd2dQBB4RXFUg5befOfDQuwKAjSqGiAWrpyaSgh
0tzh4DVudDv44ya103dk3DqzyXn0i0F9MLUYFJ9YnUIzhDq66MpRKqipMiPd8ZIeDcCqaRP/+Py0
XwhITi0uvHRQBWaG6qh45SS3v4D+eMce0ZyHGrZYvOgKDhuCnpby/XPT7zjJs+MBYLzG3nuflhVQ
o0xy6PhhsGlmQQ7czC11p+wFG3t6PW6GHyBQsI3rYA9qOGS/ErwvS/9nt5U98yj5kAt0VnW3Lm5g
1IHBYw0UHKL00z1VAnttzg3QpJqf3nW+KKtr2FX14T/gEBP7lyEolqEnBqjE8jU98bCV0WdBBW0t
CgsKKMvi63EnXpWCBX8tU3zRHUChG8S1KtRx1GVFtgjQWRR1cEa/aDHAfyBw7kgfjOB0ae32FaXo
1WT4+YsHg/xgdPF6rzQQAyvCI4yP+iOqJ3bsjk9IDnnU0nfyHn3OUHD8T5IGBPzgGqAnQOhCcWnx
8qgbIP2jSBOpEpCrojwrQRML7Vs7/Bfw4gXaBum3aLeGXRCnc7GhATCkyMNTFSuqLfy9kY7SCCwy
dQxOjhIL90CCr53XC1tUUVU0XiC0hkrRe7PJB7cHVsGUd7QW20bx2FfRIybqUTpeDKu5lwurd2Jr
sXrKTEoU32FL9tkxBBxiizPhJZD4vU33hi/55Q56XN4qVf6FSOfE7mL5qjltQxrAroCAVJkrvwKv
zn30CHqqU47W+KqPSNmu3pjnryNM6oe5XTwFE70qOC8aYVfxxI3ZXYsqOwE9UPgcrtu7sJY6iPlN
ZAIA76XLAnRXQLK6HCMK5JBQ6wENxbXQ+KNee71K1HX+GBdyFxT4KJQZkPJY+Hk9rED2WsIWu4bq
NWJitoXaE3YORMLXy7MXdo6ODD8q6ECFgphxEQkMhRYPpRJSpIwmNw7BI8tuDcg6/cnsmfijL3ZO
/O3zK+XCxjkxu7g+DZpPZZxhkOMMhZyiP+Q9u9Hawf7czKXY9cTOYjK1HIMGKFuEVtSfndSdEupI
7xnJwus4+Q362Ev++8Tm4jCi/DWnE3+32SNZ1VgFc4eEWCKU1ADEijOIkmvrYJeLG+fDUi4Po97P
NE5gN/0qA48hVjKFNoDmlcffSPdeOBJU1qE6JErSIlGxuIENvaqCCRsHqriuwLGGu3wjewQEwGuc
gZdWEaQbwPAoQJpRQPdObcUlVMDReKKDAXmy8Va0M0jaIysgyNWzcZv9WD2EFxwMimtgfkEtVZRS
F6OroCIhGwArwsGYz92d0FTSHgTCvrsFs9JqCvniCAWvCERECTKPSzirMRgsUlM4UvZDRg+z9ho5
xl3lzFDaGV/X38GX9igkR/6yt3CgTaNBOLSAvcblh+DrgBZ9aJM/aVZ2qLxCsoO71TvqwjPgxOQi
ZEvBvNUyUuH4RZVPO9Oqgtzm0mQF5kM3j1aGXHWPOtCwpidzwdcAUyvKwwDvAbC0MMwjuUEjZ47H
DkoPJdR35n6nQ/X+c1dzwZHiakBqWhdFWTyXF3u0MyOjK2AlAd4dHXB2U45eHT3A0a1YOit2IyA9
MbVwMAWva4lNXPhsEGSB7s+wqVUeCu83NsoFp3Jia3H0Uo3VsV7BVjyZz8RsNl0yX0lTs6tb5Q7a
8Q4N5DsWKTdqmvssG+9jgw9rA750Gj/O7WK3dg2f9LR+H3C4kWdLAQO44UqaBxqyu2jXWUT9Dy4O
igI0OschrSa6gk+Xczb7sFZNXBbx2+iNzq8e/ybBRZzfCU7QNY9zISI9sSfW4UO0mLeBZqpNCtLB
6KGIf/QA8X2+Py+dgo8DEnP8wUDZtOA5BZODkw2DlcUQfp8SWwJP3OdmLh2Dj2YWF7uetMimcpgp
1f6rOePaTZVv+RS7Ggm9z01dPAcfbS2OnFZBdgdK67jci2f03lbd9xHU+IPhz/q9qdVOqIHTL7kv
0+cVw2IxFs+Hk8VaHEAVKWOpl2CYXs/QZhMo5Hg7Q7FYcGavJaeEezozRlG5Qx8CaBmWiL2i6tui
aWOcdtCG53m40SEYPkzV9VB1bpTHBIoUimqZ9fy4MswLxw4M0+idxCMb5B9Lx5nmbZRPTaojeOqd
JPJryJl4hW8CMqDnfjdDXqzbrNi8MLUfbS41eBpNQt812q1BoUDQFgBJYe5TRwkgpKL/BmvOhWID
3th/jXGpvzMkUDEPdNgT8S9xCj9HOifwim3llbbpmNEasdyFc4hCpQogJPS+QMe+uI2yIibtBDC9
kw8H9MSjZxEyP/3K0RAOcbFnYATAEkihQwtzeRmlI/BScg8jtLpNoelnmbH6I+ggiMnye9k8Qkjl
ZWXhLjgwAzUUgLt1sGejbHrqX+Iy0KRcUnVkLfRH1QW6+y4ON0J5S3FrX08sMEToa+rhFyZT0OMg
/kQhAa0PC6PKMChDnse600j1VuGVM8rjYNdSINmfD+/C6ERghv4cYOvwDFxcB2C/McxWC3XIrj+P
oWpNZG0ol3biiQlxMj44aHTpoBM/j2DC5wAjIge8YdbsQsQTyPh/l5QNIcSJscXENVONJTQxHt5B
rNB8m2rwEfTBymWwNmvi5x+GlBkSl3KCIUkFeCnQpa78J6HByUAWd4DcJd2gEwzkvUxrk28mJCmQ
CcTEuRJQh/Z4+3/bCQvfT0inBirHmHrlUBOIFkTM+dzChZ2A3B8a11F1wRvkDO5uRFWtq5GsYUzg
xQV1oo7OVKd3wcawa7V1tIPYvKfe4sTeElIIVoCEtyCKROjqqDvNFZAVWsPjqmBPWiXJOd8U782B
olkebENnhEZqAM+o8EaMrt4SJ/EKyDjZIAN/ETq8kU/9st+uzOj52wM2dcgtwx1eyKkglyS3aQ2b
QZNsNZVva+j3KFt91r/AH1u0Q3tkTFRLGlcDyUuTi+oHwaMAYfsZ/l2v0yRWi1xM7h5C1l4mqO3r
fesKt7haAbk0uR+tLU4cbM0likliclm6oQoAb4KFaIBelRdAXhoRyjqdtHgDnO4f5MXgg7Fjobah
LWGiZV6Vw5TKxGHI/vW6YUGwF01ZPwb5KQnXgpJzl481NNGtKLgBcEgWnpiV6GfVopEgKBGUQNOI
ZpfUtkTpIduAlWSdBOHCeTSwTwGkE9UPEMAtjnxCWA/CL5WgOtg72XcOVC96lxpH9jIZMKC1GOgC
nuzU3uLNVZlVNYOomgAAEXEvuY1RXdHdEYLVgscKmQhYNlU/yZ0UTa/ZRsAo11f1jBUdDbwnwxZB
xgfvHaesqhIFX0NAQsKr1HQI22mVFauPUDyLd/UV8XuIeRdOvutTn0wPJqiRpuvfYO4+39Z4hGnq
O8IPgIFlcAEOoJGaOSEOz4Dtyx3j+ReNbW/HuiugAus6LmJRTzf1qcnFSZLTJAwrsQjgqLHZzK1+
DjalLvtGvQpgPPcRwhZa8FDwEYX25Z7mzOhMguGJpyZxoG1NvhFn3kA4QENrTnqbu5JDBou4pV+j
Vw7ipqxbCRkv1BdPv8Qi/lCTRg0LtAoixy3K7kLqs3KGHhygPaaYe7otb+idOAKQql3xz+ce5NT2
IhxRcpBWTZUmDvXgzkIFcxpciVv6gQuVQSdxh2/GiwGiAmm9Rffy5vpr9hcrbc4drBnvA2e+9lWc
sNiOwevli52VQXtk7Ul3RkEgjtbHBV9ELSinQoUXfNqARZdo+yq95AZXrp3cCJyD4SNNBdb9+gCR
dXeVff/yxv5ruAtvJpXgmw7R2fR+rIsD2K42M+p9kRf6gvlAAu4BWfF/W47zfcjQKoK6Czb5WVkj
mYOw5DXM9l4JxIF4RoKYSCjH5YAGr4Owz59AmOIP9hbDNKPCSDKxnVuU36BY7qbFXulecaQg5e6O
rmpxb/hWfFOvGXCO0RrJ4YXkBN53Ir4BCyFeKMucdT92+NAk1N7z45IFzUCw8vEtAeJ8rZp56YI6
sbXw1Eo5yDNnkjg+HRhaGku5EnScfCtQFmuZqgu5agY8Bzo0dEFSoC+dcQaeLoTdVHOGAFSOm76T
9MoqFJqEmyGth28VoYmbc+mqVSMo1qPxtgNhhE2zmFLglAy2QcohXwnLlXdO5BOHraJZBEpKBA1W
MvryFk40bo04EYx5jiSzYgOkOqpzPaMbBWRVL2h9Hu7ykIzPdFbMyuvCukhAd1Z3oCMDs1hsZcYQ
XcVTFPvgB9QPhib0tYLYuJKj0tzppIUvgpf4kmnFdA12Vh0bKMmMraSHzYOStRL6qrhqQBKS8duc
B9p3o27Cb9lQ0bsyKMfY0qu8d6WRRjDcjuyuB9TXrYY5uSmmmX81IpPYCSnZcTIn474tpgLv9imt
XweQ1AGCRMr0kAW82pKxAgsLVZTnpiNkN7AQrRsRCsBgqgdn10bhUFiyJ1oMt3EQmXc8Y0EBmkKD
+00/NSA7U9l0m9Cpf5DiVvFoG817UjP9GsTjqd/FRRMCvK6Ct4whtfsFlF/mQxBWQDvSWUdYiQje
7c022U/1bHwpSM+/Q7c5c4FN78F+KJPML5SBXdG4KQ5FN8mwrsnjraQYldt2hH1npZy9hknS3QWp
ZHpBpg0+Kp+jm4AW0G1ILW21XtcP0AsO73tlmg9zrwELXbLkbohS8y5Ok85GTzn/wsCd9zCGiQSE
NpsfYqQKtjo24zMbekHlxyJswKk59B2PIOJSyV1uRW2Abvqxrm4CWU6uEmUAxswMwuSxG0PjQSoD
MA1lJD2kQKhtWWPQPTHV8bZFEThzSAU23qmg2Z0yM8Muwma6LesieiGxAcbPQW02A4I4p0vU6tos
omZjgKzxIKdK7SbGBMbModVybiVtqu0piaVbQBKl+6pmSm6njRpfa1lZ7RD+Qi1QZdGWN3LkV1Oc
bpuwCTaqUiTXYVK39+bUAoyjx6Bas0ItbbYTzxRHkHAcGA0Dt9G44ijx3D8OnLSQpg2DbQQyp22Q
VXxXVuZ4HA3M9xjdYqAuNG276B7LXNd+yEd+H0ag+kmKsOxtSaXy5NK2N6oUcJQq71zQB1IUHaQy
fx7kKIcKXVXJEAfPBy3aycUYRjcsCYfZmwJkb6zELP5t5CrOPLqZdEMHgRM28CJSVmMdVGEcudEq
A4GJAShU/VRfdR4YISDAh7D4NyoiZ2/Jhc2Fsw0lk09NBZsiLA52yoZuWzfaqOs6Cme50IWlRapw
zMephebFL0vZS/GDbUebWekLWoeu15rsz0IwcG3JiLChfAcs9JmoIPqntFKNRvQAxIrXpoprdKHF
MgaIbGwbZeavhHxn7zhhD32FaNoR5FtLSEUIxqk0znvg60t7rp3ZUSz9STB9PScZqC4SaNyGEHxZ
u73Ogj1hVojfacTE4/H9cvvwqMHB6hQ9wDCbSbWV5JEHazLyZ/HVwsIinETLuNSlGiwk6ReG1gQK
DsVAgzbimjrWeYjxbgnpL8HMxtBZfPpA64DMBcfjJIDy6HtCCb6wS7zJqFfc/PvThq5TAKWQ2sXt
dwaYSmYjHNu6Z448h49KCZHpZDqu7Ijz7Q5ED9JdKuBSQNktX0GQ2c1nWjHRcdH81DfjpvMmD83m
6Ppcf92eb3cEZ4IMCIwB0ApZUkPmkzppFViKwF8WxV86JXqqaUMOPR3H/TzTwe1pEK2kQ8/jNGCW
EHijrxV5cpy1xTMHSepZVoeSOXpmC3poEe1rN53TbFXrN14ZYv1PIyJ0mqs6yt4GKjhn+wNN0VUR
yFi0ZvjBrdwEFpZPrgT1zK4GB+1Lq5I9Z7279p49P2OwC9QEwBNIewGufbovJTWLFC1h2CyU2DS5
g1bC2kyeew9hQhSlgAE1z5o26lRVwr7TmRP8yHsLI5K/jBvU3r8WcMYQFrtVruVva9m1S3sGWSAA
BwXLI/rrTsdlVHHIaTEyp1OoX2mVDxo7i7WVDe/msaJ0Pz8QF8eIs02ooOc5o7No+Khw0Ggxp9IL
KERlBB3fvAepWj0G3uemzmN67ExoVojGYBU9R0tAZNVnYyIahAE6IwDUkU2wBS2snx0ExjW3V/G7
505S2EN+STCDnKe4a5JlDZUGcdYBt0dSBdQ1kpXuKHYjqMAmB9Cs1Avv15CDYonOjsRfdpepbgVy
z7zOhHNGKvZfFCHqZpWw45Iv+zC+5WNkGtjUTBTji7bMN71xo4OPXSCGRcPzKrTmkjUDmBPwueBU
oLZzujGVXs7nPqK/+vQ1e/DBnLE13GLLNvnrKuu8+LTlHIKAFNvSAJPaWUbb1CZIFOkSrlD3Hd8G
no53wVpP8HOCZ2iFOeOSN8EBR24MRWgk8ReDK+Si1qXeQAuUfMjJz75Z5VA6j+hwkeJtgpQM4gKg
yU+nL8xJUYI6honGwtvOD7ZC2IPfZqt0P5dO9AdDRHyRD8EHRQmRpH0K/5+3V+pAHlS5mKy06B8+
P84X7YiwAAlTgEmXRDjIxQdqr4fMCcu3MQdrAzAzY7+27S5awZTBi6MlF60Hp6NJjFypldpEyyCJ
rHY4ZCWwXHyFV/eSz8Wi/MvI8sDK4YRSax4YjpHTbxIHSXVjPk+T6jUNOh6izecTd2mvfbS2iKi0
lJImGWCtqJD/6zW8ZRTncxMXBgQ6SYJ7GVySKPEt8lJq3Mg0j2rmpIWcgwUJl4pvlN1sNc0UHIew
GXyT9qH9udULAwPWAPEMWPlwbpegYg46eDnN4CFSpcN1iaKyfvO5hUvBDfgGcOejKwYou6W2UlMq
rdwbuELy5/EZ8Sja71O7zADSBJRiNY6/OI0frIkBfzhKPCpZGeP9jxxN4wxKekho486xfIj6wmmS
tW14RkqNeA03Fjyshs40esb5MoObPmy12MSrb/Y0P7ulbucCi3M1e7OTOwnkYtn32G/QvchfMre6
bY/rqbcLJw7fAsyAKo4bMqmLEwdKGIMOdY2G96jzoihxTSn1FP3b5yt5ljnFUNF6gpqo8IpnDrcb
kPsDwg/ynqyyJqhig3keHXEbyC1aMvsmq8XK5rw4LEHeA3wmYLXLhr8OqVow9UvMiZJpn0rBl0DF
WzccV4KcS2cA5EAKIg5gb86g7vOk6WURVKaTkemodubLOMfaSmB6yQY6hRB0C4GbM5wI6XpCg1Fh
ThaoVgW5Q0ZX+koubfyPFkQs8GHjR3UyKS14cxweqrPFpfEur6mn1NRXKmSWJuT3V8b0jjBbXPgq
WhIEZTXeZ2d7P2rGskAiAtfW/ezFV8pmQpciWAHKp+fWlZ3+On3+LfqhS0MFgbBo1sXDEGxLp0Nt
OGVTN88QKUfBS9B95g/qF+JBBwblV5hW0ZUMboLdavS2jE5RalRBJAL9BEH0dBboQz23QIoAvEe9
hyyXp6BvAAQqG0F/NoMsFgRP4D1XVjLYy1OwMLoMDoa610giwWgHmCmSpk5kJM4krxzuZQD8y4rA
MQGqjLL9Yk4ZGeekLEIRAAd+5/eb2kWBbb0VcxlTwY5o3kX1A+UPNNYv/LMSNIZcDTL4C3YCghAA
lCO6H9SrPzMT/+95/K/wtbj9tQ+bf/43/v25AO1cHEbt4l//eR0/10VTvLX/Lf7sf3/t9I/+eVO+
5vdt/fraXv8sl7958of4/D/tOz/bnyf/4uZt3E7H7rWe7l6bLmvfjeCbit/83R/+7fX9Ux6m8vUf
fzwXXd6KTwOLfv7Hnz/avvzjD2RCPjhu8fl//vDwk+PvbvEd2uJvd/FzcfZXrz+b9h9/SFT/O+4L
vMEptI7wDx0bfXj99SPj7wh08IRGYI0ufPRw/PG3vKjb6B9/KOzv+FXcrYaMDg/0ROOCaIru/UfG
30EUABZOQcSLQIIaf/xr/Ccr9dfK/S3v+G0R522DD160IejI8aCjFDlA1GxE28Py2ZnHfdhnScNd
VhlWAiwHN9D4V0i7nFGvrqqtkrKtXpT3aVe4Rq1YTTTdYJiWNGlu04RerqIckpUbEMdsmxhaIqGW
vNIu2FfdHZ+mKzXonIGiNTTillo224AZXt93O2TvHUXGUea5S40e9Ex4nlWlr9UyANIeWvj3AGD5
WRg5leFOaXGL/hQvIppfDNyutMmdW2Ob6fmmTAKrqeqdOeebkDVemGU7VeeOQYtbqqZ7OkigzR+v
gglYSKi/DLoCFZfOaSN2MDrNH/LiNlLNW20AL1U83LTzNW3Betjx/RAlD1KY3aKKtc3TwM2bwOKQ
0lMGlwPbWTHIs2UZlKnmq4BpfteNIJainX5A6uBKTTxgnux0Rj03v62zHjJdvV9kb+Zcboa+uB+n
5KekGh6ZOic3sj0fUwc8aDss/j7nHTAI0ESShhsNBZfx0FUcrRlkA92h66SA2kRc+h9275+74+Nu
eHdwf10zaCXCfQmfBPo+Ew9ZyPieuvuh1JQ4UGLuTvFWx1Kq0JqaocaUdsQbCXWDMnTADGA1+BUz
ZHZUpGiyuFPlxu7x3VGu8WQAgDL8embmGxaVG6l6UUFzqrQWkOF2XOMP2Gyp2myVeL/mkOdp58b5
fByn4ZMYBhPEqhTNtGj8RI/p6TDmIZJaDpZxt690cFigINkH2QHsIT/GkO5Rk7LmVF3TDD69sc6N
Ltx6ZyKWYUEWulVb3nXa44gePhBcTiB1W+VnOHXtv2xhhKDsEL4AicXTAaJ+F+dRG4dQSEIpqAi5
EwxbUwVdbZZaIHuTrUxK3qrykarS0+dzq57mHt5tI/OALik0Y+NmWVbVaVTKxVxyyWGBtJv5Psrk
XVq4rQy99jkUh+9qLku7DLWrINb9NCA7vQJvcN19qRvF7czkpg5D6A5VDxwqlVUHHexjLNXIg64B
RReM139+V1SkgdwHtzXax0/niRa9YpZJLDkmoAcjA4m/qftJoh5nnT2gSbCxsvoeTgk60uzKaMxH
ZWLPVXvV1uaDPKYrU3f564DnX4E8A+KbZa0s1mfIZOZB4FQS2vQ0A32JVfwUjTlku+rHUo47S+pQ
iTVughB0wBl/a0rJbUO+17vkrafV/edriTT7aTDyPkPoqQVHCi4A0TO1eM+QfJS0WQvQT99i7aqv
pV4dMo6CCQC931r1i0aTN150D4XuzRpNnXkOwMdI9WMYEUjsGCWxAuyzgiTOoH2by+siSb8iinoj
cbYv1Ra0p7zGW3dmDw3TjhEHAV3Rg9UKRdNBy17RlWmzQNu1SvYUJTrI+Iwja5HTLfWngrhKwvdV
rB8BHvDM8IlJ9FB3yDdLX+VGO5C8tNt+Po4O7/EVUS62iqh60knjjES5VlFY16P80FG6r43sKZei
N56UW1OpvkOvbbJixRytspZyi9wjVnsBGBW8CtBCrpr6UZ+L/RSQ40xSYuVzfA/VLSuN6SEN6PtY
kBQ7doWRW92gHTUj/NLR4zhm+zDpEwuZBKfrmqs61w9RRg+F3FmQDDt0WvomvvrQBrklRtYo4dWY
Wq0J90+4TTu6lbn60gymU47KUZ/oVslxz0VYnqJ6msfRooVxMBqkhif+1BcFEbAG/E8WfB9m9Voy
G9WOG9KD0EfftvhurEr9SqGpxadChWKTsWV19Y2x0Z7kDvi9LLfnVH+giXlso+gJwmqPQWTMLmbC
Aj4AjK51wZy4wa4oew7EAXcIKbykwYGaBmm01ES7VtLwpVBwYyrpW1xldq4avlYxhn4H9jDMxnZM
tWPH9Su1rG7SKTYtCRdm2kKwS503bd/+KM30PpjDvdGWtiyFNuum2AarByoLQ9e6kxT+kMsK/Zha
mLnFZI9Dn9r5zO0A8bQztT+lolVdPAkPFUGEMOv0uxzkAHOl8rYbTfbruzJ1dPui8lu09NhT25go
Hch7bnwPNX0n8Qjac2lPLMixYX2G6gYi0loUflEDgFXyij/RzDiMPTsUE7SCKuOmyd54iW00qTUB
ul5xCqk4Ska0nSrzhif4SdZg48SgjpOKbmtgB6s4GimpEqsczcZKI06sEOLJ1qwkdoReRQT0qqVJ
VHJVA9K9ee8gfjwoOhZ54OPeNIYtmHJGazbIsUz5+6kYhuexrl/wiRDjw3kxmsfSDCerJOZDP3SI
Tqa7uBQrWIwm1CL1H0NqWpEhbcSZCgyoa7aQwIReISZfxYcHUvzWmYGbJYZit+gMTXuMRSLRUzfe
mUHz2Jea5GoRRq01IFUexUaUW9UuJQrme+hPg42lAFW1iYpC+rMl1fciDjNnaqTXebwPJSV1IW3Z
WMLXTojkhjB7mrTwjZt6Y3Wsu4Ow5K04Y1WevbHYOCCW3mYDfxp0DcMgkQ1pNGwC4yWAgqFVTZRh
e2ZbSe49CWqh4jtOOU4Z6XU7VPIfWp55tTK96gk54rp46CPz0LAJvgaxHFyHXOFzJcwEILd+LiEH
DQbaOrk1o/YRcR92chZagzl+L1gN5LH47baIv2gAeYRFgq8FFxdlbyqh15LB7vRcLxFm0ujXV6uD
7In05AZKFldBGIzAFQHxzjpjP2fdo/ApAcd/nareMVooNDbZYdbIsaqyN7nO9iLmBZZr+z7hfSbF
oOkYtgYvdjK8gxSiRNQN+PrDsRjnnwRZ2jbMnWEqPRpID3qn+0CFb9HucGBS/gQAhTNV0xd5xvKJ
kDoo6XYEMt8i3LitqAch1F0aDuq7q5eT9M2k43VXUwmzqUBrmiFpPid3oQHeGxmzwZKp2hg45Ep1
m6jDs2x2rZ23RMWxlUEQiFC6DOfenlT2IBamIMZ+TA6puGlK1cSJZZgRIz6WRb0bZ444uPaUBl9I
bGAZwplQGMJlggpfOjEISytYsI5WjwBKWWXU5pakx2+K3tybdXtdDLodyfNXcasS3DZJlh8qSTu2
oeSOjOLmQQXWNjjuoNhUd4Czb1gc3jRmXNqZqRyrGJwyiXLTB9oh7jELUlIRqyr5Pm/5U6wFDyjG
vyEt8lDWu9xIruSuegxK/I64GRM5c4mSuwUUNaceiflUreyufjDV7CHX6scMeVIrrEGQZMzoU+bp
m97jHGQzPrqmh2hA4fSn+H+VbD6UXf9c5teJcjAbYM9nHb6pj/hzVR26VjuKuRvhYMVIWS898E4/
ioWOIR6LWKK9TrorFj2W3XjV6vKVkrSe0otZFW6D0QNR28cQ0G6LpCF0NHPzoEzk+P4NVRo+gUIX
Lt7AH8gxfwpm0E0GuBnVYo8mwUdJGlRX7XGa1D2DCEWfkBa8q5VqDy15qfi0CyhYfg0wQFjot3MN
rt+jdvS1aJoWzz4czWmGYiU1byDxeZUpmRVJsVeI+7hN6kc5jJ5yohwhvGr1aMu0xUDruLo1sxYS
uFx66NAyP494WeAHJCzexoT8gNR9GTgNU+6RJH/gQ/E4dz+NMb4SV7cIt8KhhdBJKQR62VZc9AlX
j9gxwBsaDxUwhjoLj2Xf2flQ3o1UucLLDHEFvceV/qrUgZvkzeOQa8f0WNUpbkj8eVXgO1c6Nmhm
jrdVcuCxYdUhNmopa5U9NwfxVp3E1ku1EF4+QUwEDbg76IFanEpw7BXoG6DlWsz4IlBmBO0PGI9a
F8SAnRU3ae3SQcsduRWlihH8wZaGR46llOoPLcT64InvaIN0rzd4BfTh4LMw3oFi4EmXTFcdcHVI
EXWh9Pc4ZDhqfZk9ieg8SaTXdAbbooktit9+d/0mZLzAcjrN9LuS43oXYT3vsaF0WXFjHqGm0Gip
Kw37TK9Nm89glsYkjJF2NEtckwDkaU1ni4RAbURPPekei0E6JuExK7oEM4AoxKCYgUiEjyzClyNc
O8xp7+TXBPS5FpCsb+/3kVTCT0vsYYzNh1iW30w2+Fme76cYtw200gHmVI8BWvWU8BFhKlocASPJ
xa0blVgWCSsScLodkvAH0PTNaIlDMk7pm0HJoQ2DzKqH2RpqBYPrsdfTSQyzTp/n3HhtmiGGbh7i
3ILji/Kx3hhRNlgVQAHggmXW/zD3Zc2R6tjWv0gdzMMrkElOdnq2q14UZVcZEINAAiH49d/C3XGP
nc6ovH2fvo5+On3aSkDae2vvNeDO40aUIekJr4eboHg3RlquMELdwjNz68887oYpNsrejOqieK9C
+kdrc92MwVOG4gyKQSDss/cWLqmR3SAmTSFw337AYxf7SAYags3WbVWiQhCGB3QnuhbdmHJh9ytv
yF6rsXitKvha6TDFmftFQ5RkhoWjTN2pXMn2ds5yEGrrCq7OMvRXkk5uHFZWBGbq0SzMm8JHYmsz
+OBSmAt+bFmzxw+piBPBN2SOvLzu1i67tUaUj0yvQDSSCbDzkVROEdsd/l0nd++yILgahV+ummD4
7QsHcm9N08euWVhpUbB3t+1lIqYRuDmSpZUgv2pJsceLgwO93RiC61bcN+4LnD3SzEcFW1GymusC
LwK2PbV4yQv22huPnoQGqbbR0DHcqKw4wOWzBbICxyhoUbJwqGzXNnVv4auMIMNR5BRdCEXd2d7m
zlLghGJdMGz3cOI+bqk9Xm2YpcIzd54MgzUwm3tLWzZ051sDUHykCOhY7T0C5UMO0XRYTOeRifZI
j6gGyRzwFEy0jZjYAcHaxnzZcoWqdWTIAOMHZ2e7aJ+DFydi1rO9A7UrPrk66pZ0SDHamQYIzgNE
xmPgmFe9Ytgr1uwAdgq/bUENgK86eR1UtZEA2ntHeIWDbXlzBITMvSvcX2EIpXoHfD5wtKsHlfno
z6g2XDNKd5XXjElgKLnilcI/h5nAWnfAFls9RDFFl+epSQKdmmKdGQziRlBgSpzB/WFoc9qOCnZ+
jYM7DRpbV9UYvmIm1UdqpL9CiWxn5oMVc1nfKOFt/AGVrV3FH//LjJLB5Bl6E6WzqiQe9eMfox+a
x5ZIJ2teNV1/ZDBQx8bEmStU9YhK8wGY6lu7wwauGhdq7R5YIOIOfflbj4ZFLAbErkCXO593Ihn8
QSatcn5p10UJ7aGT14PAWAQY6GdLjlX0dmq8VZPhwmBRvKAD3DODdWb2LzCr+uPybIjrfIgoMGdw
9a5el+tbh+Ix8lpkZGhrYbQSoM6DFu57LzrU4/TYKvHycXtDD+oWG/ka/yAZNSII1fQHLihX0kBw
qmr1PrrgxCGUTTPk44bwpSwhzI4l6sC9Bnb7tWPuthSoRPrs4Mz9i0TdD9kJSBvLF+niZyzZYNkx
cNp97uH34rLXpbQllpVWFd8Fy0VTjsflcrG0K6CTtxEjovmMvTkvYWBo8ndYi70rgqdYMuCYER7b
VKOSzWDk1nsoJBv26uvyyXY6SPkoGAVs2tua54nsut9eHqR2flvw+q0gcMlkxnpiLbxH27RHh1a1
MxrHZJVPfRwo67GY6ZvRBw+NlcXAzO+ycHYiiSZcYyAkjj+H1rqB8ymwpXhqyja87zYGhH+FsLfQ
HNiXE0FzbkbSASAaVxlZpzPwzK6EoQpTBgJtgUxbw2QuDFFdl3hHQ4FrjlyqOzhrd9KLPOIkfTc+
1zmajp7R3alhTAajekRPGMFxei7aOgEGvV1P2kcGwZem9T3s3A9Do34BWLZxzbXM6mck1q1Vqnvl
mM/oKzzoHBok9mFE+I3rUuInAvFOB+N3rtBxEx2GUiMKVWdCfuYsHtr2rWmx9f0SRVZJHgKFVIKZ
L9bD0RxGfiNo/lopnIEyq2984e+yFuJmI65fAxLe1OavRYY8WYrinXkFSI9Ub/xuuG8HY/OxBw2K
tQACeZm88jWb6LpTYgn1qDGslt5SZW5F+KeYsqcLnaOvU9albwQnHRQiHtRZoP94Svu3a0wmGj3n
q3ZkK2MwwNTwycPSAOhytaV9j4IcfHAe+4XYjIWw4rnwi5hp3HGIcQnwa350PL90rqEaC8wDUMyL
VwpU1L92+vTUyAGtFKQdXx0ZN6Gl1Pf5rlBiTXJ3tWGZcSQzOYZBtytZu+OLVzoaDzWOnIk+w7wL
vFfo7ESjB+/PEhs2QHzjJiJBtyK4lDko9ZmTpy4sg0ZJUjkj0NfSfy7H8m65qVlDdghcduzrLC6M
Op66QzN0a0OkHjua3hi5QB3NMkv7isXINElD55gAWp7/DCqSIDeZiIhLVTwycElok9DeeCPFdN1N
AooR8IECx75nZQy3hS32+Bg+yEwgutFYcGM/wHVrcAsedRomEwQti7ZGF2aAeva8ZlaFAM1xGfQO
RknXlqXioRxiSsZVuPyeqVvZVfE6ZOBM+DBaHQF593BPcPNdOZB9LpciF50DHqApNDr+ntUvpYOd
i1SKhMe9a6XlztfBzYwrXmm6Wxvln92g94NZglnO67FAq8wu6KpF58RlznWFaNjlxasy3fuumtYF
bVhE2IBGCB3XWRteyb48ChxRow4huu80MPfiSAB4oF1mu/eZC8sDD9QxB+eqC+HpMTl/QqPddE67
bcV0pUiUse7a1lVsYlKPO+yGo9sVedo5TGZ2KBlJDGpfDcTa/f18fJtAeAZQItaHhQHYZz5Ge58h
Arz10WspApLAC4asVFW3KIW8rZ//yFz2zOBEFS1h+e+LYkKIP3tyCiwftQSWNnEsTzXMrMFu+o5i
NzVLicHpZEeY7BXXVo6b2UfDuZpQ77lDFOAGHUNZ5r3XAjfUd0icvwzoDC69yanDLqpRVioaXBNc
jidqxR85xR37l+VCPjD13OGvmEs3+KNFMaKRsJyC2lJXpvc62eUrBJ3jpcMpdPhQ++JFNcF2KhQk
zuVLiNxZKtRetV8f0D/bdi2u6mEeAQqO1GR3L8Ps3C6dGh0saQyNqKzFXXJpz9jLbWa5gw5LUoNW
64vCTdgT6BC5EiD/8Li0tMjsXS83vOUZCaZwM4rqpVE7hN2L0/yW6I6hx4LUUbt1LJV6aVCg+1Qj
sRrJpLuXqfO3PndTnK8H3vAXtN9flr1d28FtDXhRWbxaRffSE+NW4W9WHDp1k/8wYjjnzDs4cLxI
9H6tET9/6RQs//ePmJGJLqUF7m7+MkjTVhPbbfb+ceVGFo60b7AYXCUUNHU9pVnewkNlJRgKzYyi
LoZJcixxDYyF69xOGTIbMR6Q+jCBq8IjcEt12trGNjNQupEeJWwocUcrSlQ4xoSL4uSRZ+L1BxVm
t7ThO6vHJyyYeKom3JFVJeEfUr4KTPImhdItI3+WjoiNJ11alxlvX3wQzDoPDTuOnmpT1U3sFBPa
rXjQMFB5wl9ZKJ9zFCTRx/7+r3AGD7zGf0+hA18gB/87KEL6hy9DfHn6p/4/RCHAiOtTIPiGQogB
SxCf8Qcf//6/8Qeu9S/4JGKyg2CAa4plI4//G37gGv8C52Kh59ohYDYYkP0P+sDy/gUCZ7ggPjE7
hVUskul/0AeW8y9Q13wYLi4ASt8EMOG/QR98nT5BMAjAc4yfUEkAEgbk9DJr/ISkKqRjG4MzQcxq
nGL04nH1hmqu68YcfQ5c4BJcEmMRirjrX4LyRvkviqHk7d+x9yIFWmX2yCB6B/Da+tMbPDMJ/1re
LD8M4duHXaaNFwRO1gkKta+oY9KpaJMWJFPDR5ToL2Cqv4bq/6yAZwemygnweU4Klsny5yAXWGGA
aSwuVH239VCV//0xvpEKPp7jn1XckwHoXJva6wXlicMWDlmpn9Ct2I4+44mFvnpssHCO0AyP7K5z
cRXFNLmzOFrdJib7facuZKgzr3UhoQNlAiA5AOUnD42Ni5mSGyDGNE7ksSYK6I+/P/GZ1/p5hQ+K
8qcdpQvMzAcrh1YPW27VVwBPAs2y/fsiX7P7x7f7ssjJ7gDwoJLEnruk6vGadNhi0t8B7u8Zv8se
faMe8A2mpwsfc3k5/yT3f6+KA+NBe8ODv+IHRvDTo1VmEVSGlcPee2uvh5Ss5JqkfepfeLhvnDbs
GWgD/LPOCQhEUKBa5EDbhLPwHt1YDMCMn9qITbVG97MKkVfQSQJ2Ho0jL7/7+6s9mZF/f8rlLXx6
ygzofFKLQoLaoJPqZrzuYuRnNDhTDimkZtXG4/4SjP7cMUH1AyGV5diDg3mC3YBRW00D4cgkc9cK
CKYN7F3XKhbvjgOdAuhyXdQLP3cSFtwVAl+Ae9Qpg190ysaCRZ9kZpoDh9CZvy+8SO/cdvm0wvIL
Pr1I1YscAuuuTJoB4IttLxJuYOPUK+A0YoEmmBXN7W8DJnjFRcHEc6cQsE0ACgAmcuEk8nVt6WOe
nJVlnwy2iwYc+d3mrRNlwe2FZ7TOPKMLhGgIN04frNLld3x6RmHmhclsgu/2a4QwInT87hZPQbmF
T9dFyZBznww8MBAWoRAMcPbJQzGAiueQhhzogN9jhqlDd8nP7RuAfzl6AAT6kKDB1PkbNNSYWaBF
hV1RHXSCBgPMJYp0UeHnx8vC4865HeIBxW6BB4Y70ilHhVia1Xxa9qDlXuXz7MSeOa3agdaYzJI8
mSaoW3bz2m7q95Z3iVMFsEMBjbzNMB/uoF1qaFSdIFLmT9DZiAM2o8H87PYYvtdDDMI5miEY9Rhm
nY6qS4H32AY+emEaiDjeqGtSHScNlHYdWBGr3tCi2wZ07nc9ru6RKbIEk56HzB4SVb4aXB1Dkr9C
QnWnCwEznyL5+25aDvlpfP30OvyTXBmO4E4UZdYmNX0e+3cKVScFcEEABW9DXVjr3F4CMheeFovc
tO2dFD5NN3us0qGABCUkpu0+McJL3MVzjwNa5kITW4Bi7kkgrbWv8ioc4Jgx6iuMA/ay/+HIJm3n
ejdnz39/d+cO/KfFvJN311btnOcTGqGSZVtgrSAWnEBNN/4/rAL1cRuSCwEAVCfHvXDG3hgqtCgC
dAoCl6/N5t6zL+rGnPk4MIuA0hh+IbC7pzCtNrMC3YS0gwwTBFZjO5EpuZ5uZkjlx1PCk3FjkvTv
T3ZpydOcG7Z9NrlCJD0aJ4A/EXSm/77CN/oMYgueCmUD4gqoBKf8I7+iPHQygmOcTlXUz2sdbrW4
qoKNmyfiAbEGhs067qzEG9KyXnfBhuYJE7FuID71v9FxOFPQgKWEDAE/hxDy9SeHgEPfayghRZ5I
z11DkxAtQ5EK6yWct7MjYj/vYx5eShlngh4WBX8exGUIH5wy9otWlR5UmLHoykBzEr6KUX030wjt
tiSMhyRsb6wkeJ72FxWnlvxwEl++rLwks8/Japa50WisXG2ZEy/yog56IcmYuHG5xrz179/7m8DV
x/dGeAF/IjSRrZb48Gm5xjVaCWUXGEUHdNs2sRstRAo4d4Ip1e+7xDvi7rVFpweqlv8rTcJzVRU6
sv/8gpNN3ZeUaViTiA851emKo5BDQz6an9BXBKP5YhV3phr4st5JxOOTqSqPlThEcC2bniBsiS6w
+dOAEYoASeXCkf14gd++5z+PZ53EPAPSQxj2SQFuzMLGkWCtlotnz3O7WXgW9RpGhmjl3F/ixpzd
wZ/WPalDXF6zmtqmgB689QDx6buhFjeEqx8gBN9f2ETnXinKA7DRXdCpvmmwYxo0ukOOZ8S0VWzx
iMl8x6sPG6QGNhP1pW94Jo84n9c7OSNh0xPWVlaXwLontUf4f2u2YeZFb8/l25x+u8/rnISeykTH
vLGYWILhCrJFGwwpUGaxi3zjcyXdlydaIv+nY9gRLT10MARO/fC0nD6M3+4Wu3h5n132sbv0vU4y
JDdU4wUUz9WBG6kOCDI4dOGvEC4dxf1/bQqyhJgFYm+gV2KDO3CymiaV7vv648DxX9MUqS07ApiC
0TdCiojL46Uzdy5NQohhUQuBjMc35dFO9PByFIhpJtAE1MqW6Ux0Ycufy0qf1zjdgpLa7VxgCy6q
dQ4OdJ4oezFAzN/ojdjDRHw7HIZtc1u2SBaRai4oKtnnviEO22KYDrVr71Re1RXA2sCgBmculKsG
/JSsZQd4z21GwYFh6K7c0V+7mCvl3ADfBcwuzrftQLYKo2UxF1eU+Rtrau8tyHpxBocWAkxx26+n
sk3h3435V7lqS5i49EGaw0K2wd9wc2Pr0/lajw00vaYLFPJzPQXo7/7zTCcv1Z+qvCwg2oRUsPCS
9abfcSiuLAajl0LI2bTzea2Ts+2LxXg9HwWEHyD5tpjXqohuYIcF/cxFe/eSGsO5DWODjQVzPrin
oeD+esJNX+i8V4AiLPrX5n88xuChtrmwMc/VD5/XWfLCp0gyDsQbjRpgS7miabebN6BdOxDZYnuy
xRX4wmrnsszn1U7Kh0H7pZ0HiPxLMhW//X22Y3K/6HpXd9amIhswteCGdUkd5Gy8/LzuSdFA8h6j
3E5KED8X0cjuduGwz7fdtlplTXSpKDv7lJDpQyBb1IVPB2Z23eUzZfAVNUS50sA+A+yYUkjOZs2F
I3B2l6D6BsEK6vWQsP/69WSHHjCwp0seyDb1LtjOO7kVqXtz4bt9z6CAQmIm78FzADJRp4N5NStg
GyE2mLhAZKSQAAAOKLG2xdaHWSxf7GKTYXPRhe57YP666kmWy+u+qmcPq5IN0GhJzdOlz1TGDiAc
G7n19uTm0qc7c87RhIUaAEYbYNF+a9o1rs45DkSLWgHmGFh0BVAiEHNQwgA8NCrfkBsuLnru9X5e
9GR7Yr5m6zGvWhx2G9tzeDRWQJ+txN7/GUT5pk8bHl+ke30/+cuT+hCrAG0I19KT6NlUBim0jydd
tHkX9neWLhUENJcv+tJ+PxBflzoJnoQGGhzB5aWyRwM7x2BGMoRtYvdydWGnfs9zX5c62TMG8c3W
ZE2bmOYTQEaQoYdKOn/w06V2KC7WDmf2C+6/0K+BaiaOB8781xNYVeMMlF0woF6naR7be+yV9U2Y
0n2T/uYXovUJlXLpY39d7SRaZ3qqmVthtUGpTSYB9ygwcDe72PdXvdPHFexqFx+g3vN2lqSJKcmK
N8XbOAWpMoor3xoPUB4EiO1+UOS2DcdDsGirKwMy2CPG3DIFvyLOxyHR0yNbGCMFVKKgqn/hM30v
lb8+yEngcnJofQYdHmSMdVJsQHSFwMZiS3BRFvn7hlhWWlxIUSnger6E0E8JThl6ULz4WMmIu7ul
VG42i+PqtM13l0wQvm90MJ/xn8U+DzeBUyE4EGWavBrQHs9DlQCglw4m5CLaeRs4l97g9+fCUuBr
w8PbQrfvtM/qdJRN3LZxTRQRvV20EygSN4GTXrLUI5dS6PdYvCwXIgtAzAOzhdMPVjMzBFIVFJWi
seIuC166ij/8fVd8z2YYQ4Gbjqof6iTOac3jFI6dGUHdYxbVb8vd4qs6IJtdqvfPTIO+rnNyiqxM
tF5BUIUEjwoClZBwjkJokq807NbseEln4fb/UEAui8LLBvcbyHicDn/Hti3KskDn1ElJv1vubPUj
aMuJa+0WOfLseKmC/CAkf72Ofl3xJMDnYl6YwxZkdHZhuc7Rs22v6uyqgKHVGpqSaZZCf3+1DALa
i+/43EHAZoG0l+NDefS021lXGQe2ZxJJ2IB6poC8ZOM2H4NIQTn777vmzDUAzwnWMKYN4ZK1T1sX
cFiTVoOTMNLpmeliAMLXucoLsM8IWc8s/1UHnGylrN/H3s+jLKMX6iP7ey79+hNOXjVck1TewXwn
6dthp1T3BKncO5oB6zYoNDS8GuZedUqzcdNBv2Yz+1DMHqg8tIBV+7P1lAnI0YOFGCjQtzgoS1uC
6zYp50Tlzb4YpquskUY6d9BOrctFwz4026Ri+UEJ49nW5CoIesiq8uyCKs2ZyhlPBiKsDRavD0jF
yVkpNazlahPd8TE2AayPlxExqFeJg7ZbWsUXNduWUuBk06I7viRUiFp912yDZHWvgGRG7ZyqxF43
STelAQJbmIJIMK6q+GLxdWHFj5z7KUG0nEzjqHzxoftLXmpUe9Nx/rDkru8vNxS/13oAv/zzgB9b
6dNypPNIP1NcDnwaTvCbguGFGiBSPbgXm7VnlwJyFdsd3l3o135NfZC/qygdTBDpwBdF0t/ItL1p
1mrjFMn0VtyoOyMCN+ZCFD+TKSyouP/Pqsv//ukBR7PuQQfVMun43rXLqAFt4b8/8V+WOCm66rzW
hmAfl1adaJgc0O107LbzVZVe9De49DinB4Bj6pyDdI0Cb4EO1CtQKmLjRsVGEWFwibmN93jh8eBc
9O0UWOiZADawjFW88FS5sOYNlUB6NknVameMfbOqd9It5jn2R1Alo1pV5q8gL3KgLktvNToQTcDI
NKzUQl3f1I53gPCAA/CvHcaZNa0JryEsYlMTfGFz3Baybrelq65tOe3txt0Dz3dseyiqY5o6WsGx
6K3UdUY/Btnuh6lCJw44AMRylr9smIGG0JL252EFYiWADUzH4IHsSaGARGf1tQUiV6QNgKqcueaR
sI6B041gK09716+KJCvpiLm9aBNhqiu/btZCYNILu/hjjj9KZLHuugnm1Fb121v0/F23+2EH1a60
F7IkOB2BnVqzvCoWsQ9tHkDOWGk9/ma0y6PGEzvHJD/nivNo1N1dw6BUFDapbKobQxkJpZhP0Nx5
LYiDdOz1jzzgT8wdwIWp3OecDU9u59+HdHzoxvAw+cXaGEbckTQXsXRV2vr2jXSHMSJl+cpojSIl
C6BBUbfrIZvXZs0SArKFa4HQM8gjNEMbcLm828wlOu4DbzebfCOnCYQqy6jTnlgbqPiB6hYeR9Lv
TciwsJ6mOm82uJ+FB2KqA5XFe1lZqVOxh9ocdhqj9Ny096SEH0Nv7WgTPKGL+eDwjm0nnQ8rH+Yn
sW2yfTh4z3TyHiFTeUXn6cWayyymlXeXV3nc2B2QmtRroyALbnDN30JU30lbSkikh+m3GId2hQRx
LMzxgNZACj2cINJgfKS8y6YroJ7/TFIdSGEzgOesm144O+JCu8Nt9YPHMwf6PNOKG961r/3j1DXY
mXLNK/Jk9cG9oPa7su3gkGn1S4vajCnz0glbKbJ59xgI+st3aerUIwRwkOGcdrrPtQbHZEpnRufI
nfUdC+05lj6xAGQnel3CHEIEzdXQQ2NBZHTwky4f6oXDTngaTCXftCA951z9bp3iENjlESy9VV6S
HSoIFZfVdA2FBw/suuZ3qNidZOUrMbvbLmzCmHRT3BniaGbWW9WEZtT7zhVt+2sim2dShCuH5OAO
TcdQhrekD/fG7G4KG10TC2oPtP3hDxjhzIrVqQ5zSEoMXcIqhGcwqNK2gte2z48a0v9xKHJzQxTA
itBj3nkBuVciO7g5GFxA/nfxNEgV10H7KDLxXHU08sJyj7icZIBFqMnLIjzFwxjyJztrfjt2s4E6
79FqXdy5LBMymMa9YXX8pgfZ7xr+E+zODxvyAq2ebN0G44bYNTj3ocrvRAuvulzcVHmj9r03ptCk
vEfASfJBPYNR+mNq3LgDKwZyPOHa1U8cuF2wauRt728q3t20KhMYijI36idvJYfiSrTsTrfuI1Mz
7p+WmMFHtZ+MTP0Z2pFHeP3VnfQ0EPd8LYW1HkoXLLnJvjHpEA2+kUjF4Z1R+lU0zM2DFz5pn8Yj
BTmrl3f4F8GlHMGEIEB36yN86e/zga7doSOxWTTdvZCyi9xmbo61BauYBsSkAiYf1EuGeUqJ+zTP
L42BtkHYqzVEa8C5zWEJoY7EsdMJVhMmLPRs2OtAZwUW5rFdT+DecohfhCryaPUSaKj2NO27PY/9
1pFgqLXAR4qupbGtLXgDBQZGXvmQJXLg1yAm4MJYtFk8512xlkEe69n55RpgtVZiPM6DEcGGM+3I
DSFDHPoCbFu9DTWJcYT6yPIhjgF+fGrldIgrnqOiaCyEIv0sCgOb3r0F8SqP8WLe7OYdf/IlD2Hs
5Y3PpTM8eAG8IZrubZi9lAoXAP8whGJjgYPmUyOmIWhIxeRstNe9Dk7xS1DXjawwKxPtNKBQeztg
sn45npQwKcnfOwcXbLuNc4QKpxGQPwmrGHdYaHeMB9ugV4H9TrLciUsWrHyubucwu88Y4Dngkanm
1pA/XPcgjdu2NtYMyg0WuKqTmyXdMF/Zdb0WWYjs4BoxeCD4aD1EL6Z76IVMdRWPoRfLEr2EVtdb
xmaFBCWvB8BI+ICefZXtSlBdYHrnbBxsu3zu9g6BEkABXwQjQ8j/6bVgMZI5oc3TOOVbPmEOS+cV
+kprqcpdk/mR5RVvndbltpnLyHFa927RZMiESdZZnb2FzBgj/D749tjNKygoTwMTj6UbxC7MK5tp
+WrGWijcNMmjXfqrrqaRP4Z7oDFXLgH/X92h55pY0n20phzaRiwGxutmbCYw3Iou4tAQ0E+GOWyg
fvJkgMwu1LT2kHIHxKvwEPav5WCAHFpFHWvDSNfGHlIYNeiKbW8mnpHtTPnTocN2NssHpwRIA9JP
sZaHXr+73pbO9sbJxp8GYK+R4ehtV/hDZLARMIb2yCG25c0/WtUfPTk+sMq6CVmZeKa/bTRUE0YK
thhsryC3P7QyNucynbIs1tSIYN9zowSszYk8uLBOcPAwDGS8JoOtLJ6gClIJlgmB+jscydeQsoeT
7l2WD9C4n0H/VVGXv1nuYzBKkO5BeBgssa95tgVZGgxz3J5KezWU09GhkO7gqK9ip8Tmw36Haidk
m+KqZFdNG2xlX0dtXcG0yMAAzKwTiRdNFVonrNlzuMuM3Lhl5XCfN6BhlqUPP0kDujdm+Mf1m3Yl
fatPXU6MxDWXh6b+InXAsEfr8MYfu0eQh46uyp5KQaOssNMSfNdo9pubPvSv8yG8s7XzE8PwF7cw
1mDXI5eNiCVvIqBXonFW7jisa6e7dSimFBl57EvyhuEej3pLLuuBmlTU69xlK/SW14GZX/UozRQB
N3Xy4rx2Ir+t3wPlPTaQY4K3i/tUzKLZuLX3lMtgU8G5tfNopG1jY3lqg9bp2uQhdKTCDZQ2njSc
ZaTt7UpQneH8aEAaaLxqZvlzmFniF/QZiN5VCy8eMrb36NNnkfDnZO5rxApSbqHjsO9VeWXAlmae
tY40758tU775HYjI04grUIAhZDyFElfZUQdraLDcuCEyRcAgoGKzdmVT482nZICekvfgGKOK5knv
YN58DVOfR2WjwgPb8m0KnF1djM9QD3wyK31YiGbC1SmYw3egGq6zgV0XZNiZcwAA8syv0Rk5THOA
z6JrUJ4DoLnFtoQkf+7U5grZFZp+Gh6NZJEPmFhlb4hhNutRFoc8gMaTOwxp4edXlhhTc3bgou2x
O6/LViht7wYYOCrfXWvQYKXJUjbCXh4eeF5fbGVN10UGIxud5/FYzvdmaRydUVx7dvZiNe2e6H7P
SyCF6wZKFo4NYxjbW1cjS6E7dh9C5B6CQc7arcIU/d90cAFyWoQ+5rnEYELn68mYjZWW9T3Puger
cvR+El25dpj3B4Kyh6kWRzbz2wKdYV2xR0D8zAjl+auojT/wdd8wi10RXiTFLOHPIdutXbarrGtX
o8zy1HGMMgq74p5wa6VwChw+/IC2BviosNtLW8v+ORFvPgYh5ukAf6ISWGQ88nolvQktw35NXHon
Vf1rdMynWQu2cz00rSU+TyRsZEPQrBJVubFtldcK8reQwoB3oqs3wB1hEtS1GFOHdr2DyMWL7c1Q
VvLg9TWZtohsKH2kQtssznxI9LvWUEfLkAcCC+VP3SAn6MkCLlnaM34C3A5HXbCHGbU9+jKjuzeM
zIwc1R1r27kK+/LNb0iGXONstTMlovHTHGVL5BKwOAPZX3UeWG4edDKtylpTyW/sZko9Y4DsShg8
WFPzQJycR4Ue/F2QZyury9cE4q9OzUHX9f1x2tcGxEp6sFrj0SWREix8FfPIu2iU8iU3YSmSo+YU
fQ9WZgkrhYIiEcDtAC/MxCxlwpZFwW+uNdJVpr2HCpHsCdkHsdqDhm7rOo9TOF7Zot8zN/hJqYIk
RwVPM0+CYiWUS+Js9I/azFeTZ++IDvfElhsOjmnd6a2lcZmcnHVVDwfVSAxrQ7ZZZNsj1hQ06tv8
MRshOsPb8RdzCIeOJ1xU68K9MY0ZyitQ1wHMFqACa4Z8S1+tPE5Az+RXfCIwaLMsfg3d/Ac9c2eb
SVtFBo5XBKb7G7SL0BmRQhwCMv1E+PhFSthmYcu+91nwCBBY8KHCMT3jFgRg7+RQdtO04RMISHeC
zQ8w+3geoWaAYlktdGZdAfsTTGyV5cV+HpxN6fM2yXvnd6dfzQbZGw1CxHKDOXdlYVi7oRoMoB5a
J25gcxVr1fdJ1zvQqDQJqN6Vu6qHZqcHL1akgRy6zfa8njsQNjodsdFBwDMsGdu2BbtHDyaFFKCI
Rqaul9+bRZfie77xqdzUPrZuNttjXMJOeDOEWQZlrzIbfgaj0M+GK1jitn6S2UiAGXO2Mm8OMuO3
s8/zCMi0NeO+m4TmWKx0iHjTzoQmY/b/SDuPLbux7Nr+ikb1IcEbDZUawMV14S1NByOCDMJ7j69/
E8zU4w3wKpCV6hUrmHF4cPzea8817JnyD6Ka3XHGEm7MlNT2uO8V7Xg95MZVpOPViJmLwHYyEoWw
ia9yoWp4vvXSYx5z+4AUCzJDvBEF9YfmAa2JM/CheLJSfPXQ5/GwRZ/h85Q3Vfbs+CbphoqFoNTP
uZLdsflfhpP4Y9CTT7z4FeqVpc9mFrokrRIbGm9i65kIG2P4bgXEo6zhYczMF+xRPEeqhPCiwC3Y
9au5GjSneD/u9e+UMKqHpFK+yZyZVdHysOXyXcmK6RQQZ6IJ2WNnob2i1AQevvE0BsZn/K8eRUlM
dlGXf4Wqel2VVYruW0WVmje3WM6lBIWnK7ERf1Ql1pJpwq2xHwigUCh/EerDpQEdaO8NYbfPZf97
BwTQnQDgOOSWRLvP8ntZUJ+qjBhMitLIlhXvpixD0W7HNrRLpf0+hrj7etZzbgl3fYvNcSVD8axk
uNABjCw77Ft8gfVkcEi/7EORkEGtmVwKh2S0kwgwUO49UHpr2srkKbOahgQ8SQX+G1O3QZ69iJHO
86puYRt4W4s6MDhgaQjnI3lNlAKqguztJT9/CLz4SydQSz8o9dHqI0opTKXeDdAYtkVcvPLeju3I
SIHxitWwG6V+pw7CAVHic+Qbl/UEwmNo96bmuYIsiheYI37DmVDYW01R2VksMfE7k5tfCBwxrrDV
64xPRQXYqGh06oX7ryoWnhu89mK7rQWi1q0fuLJOPGUowPRQ+q24Y6s8SkIH+SWqZVtpPYhi0O3c
SGW+9bm3UQhqhaZ8MSNKuP0bu0rtdimXSbQWey1MLobRuw6mgMhnXpbsK/VEREEi4SioGf+frzie
RAF1qemh3Q6e7iZUtxvWMHMwLtRaf8rl+lUcmzsrN924kT+jVTh0QfdK8u/I/fmqMsXCtnpuEcjH
vzWVfG900+eo4+spqaXz/sL+NKpvpkit7NY3cPw1RxSyEiPTBN2LXngPVThC1KKacatmwoOBJ57t
D9MdSTiAkklU2mqq3jZt82qm9V2oVFur0ktiBup917DRVkkEZKsXvnkhfIkh3FIffpivsDpIRS63
3aWlY2PUBdK3MWrn23QGUbOuLoeER1ml03+1LW69LEN3qcfw4aRecKsRj0MFzJfoU5YVwPG0gUFw
s8+voJTpuzZP9yUQnUksXtj4N/0U7yetO8qYWjpYJ32OJ/M+t7R9Onk3YivcpTp3k6HhfafkzXOY
5A9s7jA9K+yuw+lF6sLPjMqN32SvYShmdjbgSJg05tbT1clNCoAtY2MqG8GU3vi/g42UeodK7sh+
GAE8E+6sSPhB4UzaIxoZzfF6uaXSubmqBuOJeDs0J9VsmEY6vly5IAPdq0O3KE2q9mERaAInU6wn
W53ASaC1Gy9Mr4uI0PIM0Wry5l5pidNFQcjX1vXxkETSrdwGez0cN5NRcKtTLkxWyzbo5U9Zo+6V
VnnofSakUruJXrp+omMSm2U/RotIWzqXyk/mq9yJwU04NJ804jpWGD/kRqkeUZdfmaoK5jklhENF
/cFqtCOC7C99KXxKwiIAhNhv66KsP8uldNnWyWMZCd/KjrdjLTeZm06pdUAOkF7EMqE+pREzbo/6
sVGR9FomT8IpfMl1MHtSbXyqJr92+qrCciOSaqKk/dMgWsgEWmI6UcbflqroKgnE3I3FaHRHmRta
iw2YK4fZDN9oPnW5mlyMPfe4tBK6I0yfl66LnhQJhHMW9FxuGvk1IYbA8U2tCICgfR5hByh35VOY
muGD2UKqDDzpWS/a7MmClL8BqjNts5D7rqyMPTAKfbpqqkS6UaPEFcscFS+bh1tW7aWZVrJdpVnl
+A3scJ1HzDX48ecyVN2iju+y2D9anZc6Ss0irDIn7QgNyRZ4B6DdntWwEScCv88vt6CIrnuFGKsp
fZ6S5j6V1GtNLve1QTzaCyng0V05KQ9NWx3ywrQBPczXNTVIn5UEyqI0bvusvx+TcjuE6jVGB1uf
6kq97O6ivNmryivHIg93HksYm5jq5GgyGlceMqoOqDWQeG2PZIMip0oJ90TSl8CL3kSwz0ZX3HaR
4Yhaeuv73ZNZ8p4VlYdSbCAXCRdSWV8qY3058TmwrPVdtIUbPW73odReAxOwLbW4L8A/bLyJ9xpH
VRYnbFUVRBIMJvIuDp/DwrD2TLFxY4iSdt0HTQztk22Vl001GZadGUDctnE5X2zaYWCpDUl5B0WD
xd1XWbXmXv579gVjQmw9Zt0L9pU/EyUnySTPUCdZsZCAFcmXjHcbjsQfJ1vONoDHEfaNVI38Zjjn
5byugYc1myIE1RInWwU+40obZzLxs73ir0YWKbGGZxiutxT5BZfCQ/GoviTBZbQVnM6Rt2JzEDs7
QyWOxdaKXuhMavx9w4tEGSBQiPCUvBC0wZgw20I/u++3zB+n2P2NROr7xhaZMhFGaxnKNDbuWsps
kZRdNJ8sh6DO1nv9C+5osyrufaoYOY/Od6VsgeLGZZIsbnIl1gZjlq6KP2YvD0QcKa/T+4bK8526
rXZDh3bOd2YTxlV1xSx4ed86EUKdgkptroRnivLzk5lJ5iCOmqpGEmmXKAN3U3yfIcGBLee55cG7
KMiOi19H/2Ld6/SMgGVuW1FVOi4CFFgMa1y2odQEOYZIiHYp83VmmykHcyQ8BaEebObSGzP4siYW
nn/tssvUOKH+oZyUatWF0EIIFEMpB2q4y+mlw8IAwp6x5gD5+3pUYCP8amOhpAAFjDAt4LOqZg2x
hGu91q8sx7UmFmnxzgLgKxQ0kVlfE+NzU61pJn4Xt+FrY/KVqI+ixmUpzYKQKpQgoPKNJd9niBC1
ay/73of7wv9m4HgqDweFBMLH+9jvY/NegbLoVB0GaiHkAgoUkYcW14J8YFsJktL9uJ3zghD5l9pm
sZdloZTXkYFcIjnE19KmxJxWvR0cyQFYu2438/sap1sKFfTMdpJKP30DTlZZqJVpVhfITyrqJppK
dD31MdvkO47BbVbbQXqkl5V81ZdfDHkH1GyzqhY7q+05+ScsOpyaag/nkX8C9bQONJtjuJsrsbI7
yFgrg3hWAHfS1GJdU70sq8KA+EXdNYdsax6UHbC4vbaiHfx9Abz/qIuNOixTsFEeCRHV4FnIU80y
upWenJ2OJz1Z7I5KTa17x6th41nW93JqvgSl+SRBXXI+no5r7czz52R+pBKJMSGiLEOQZEjxOc/H
NHfDMrz+uJ3fd3s+2WxHbmL0iw5yMTI6ngQ6zwekNLp46OGuecAQpcepMLdtLu7+b40txgfTeK+R
Y+LjXSCrcCSrqzZFP6Fj8uoMil+QI2/jlQ95Rsj8voeLEYswdsqCucBlPlPkNxJjnGU1Ln+ZG2+F
29VlJf92mLxvbzFynmSGmhXyRRuLGB0khh9yU36Orfy+FL273ABxbQnG1ooFNyKWrNXTa9tEK8M6
f8n3Jxr/CHw8GDUKo/DZez991CZPBWGuo9OyL54GrlTHF71sNgEhlr8xpmj7IDGiQ8ag6X1Ldc5i
6COTJKRwKQef/bohU0Wd0mxJQPjj48ak308g+nXS2mIGCVLRx6bGCreggAAD3xp176jFo9JsO5i7
KrYGw5fQU1baPbtKTppdfM4oraO2Mln1fjUSX9KqpxlKCvvhPhQQu02a4W8+7un82X4bQBjaBNUo
bfvNs3aUYpD/81ZW1ttIvcEfxhGAgv/fGlmcALhJ9JEksTT8rPhEbc8MM3vrjexfwvvN4n4GzYSR
QyUBxfTLGyXs2yYyY7/e5FUiktDRHppJPISI9XR8qAykCZUerG3UZ4+ck0YXy9BKU3OqPJSrZZvv
6mAabWHI9h2xoCqLLnml77oUhRBv2JVb0tmROxGWLi4sGEUZgdHxUT3xSkauoCFBMJO15935lXDS
zGLsjCBXJrHV5yMVV889UWQnPAB/3tX/MnqL0TtpaO7vyUnkl0YgitC8N2lgbik5durGsv21FXbm
Kcmt8kRduVhiuQeDb7DQyP+s2okHF39eIAPZxYTw37f2bSLy3vkrlfBnBoyWCehT1YYycSmzTgpF
UUQDTndeIKEoEU7l8mEY1FVSxjzyizX9rqH55Dj5kvKYBqIGzv+nINcbbQmHSLgxX/qtuiU6GLhr
b7mft8hliyr4ORkmm8EqXHxUjDfNOI8IAkiWLd/L99I3iTiAXWynT8Emq2zD0S6ijbnpuOYST6NO
APyiu07J+lnd/9E/ZLEapZiAuVdrBXfNr4xjsu/LN/iyUXI5l7eivt7IxQ3GKFSiDcWFvm+u1is9
zmziM8FP0lSJVAM29e8/fygFc/LFo9I16uxIfU7yz2KDc7J/recrO96Z+IT+rq3F6lTzoFMDD1jQ
fLeWLv+s+bj0HaIhKxXQq20tFmiiaxgS9sTiKui1SKG9jeZG+L24GJNsCYF+fGacbc6gjJCkFn5m
8vLAH0ZDEoXE/AM5RizE/kOjbF4AevnX7/MyZyCGphLbpr4cMT3GvC+jrHYjh+YGAzc7898+7s2Z
U+JdC4txMq1erjSZFqrovq0nRzUO1FoAAEPfHYytU6/F/aT5Ny5XwmmfFqOFfU1mVoH1x+ejWkJ8
6/YW99F+I270vcguvsoX+1+G7Nd3XNyaxqwSpV76s81fsvK/MmTnntGyoWuiAueAG+Gy1qlBO1BU
8sD1d6Pv8IKx58I0+Xauxklv2v3Hw3fmmvuusUXHTJQniuJRCdSSD4sCAYJaYatitCVXunIMnh23
k34tttIs6xulSRryXJW/jYbYLfXdx505d6S/681ik8RswYsmlU+n2d1cOwhmQ9spFDGt1g6udWZe
FqcnEaYvncezhDdR8ii7oQudZWe5/Xa8TLdRv4+3OKT+jWpZKv5/fcIlbVKsh27QZYoIS1OrnAkN
EhogDNrK5L5QzZXxOj/pT1pbBPU6w7AwQUMIj1FebscKwoi64r1QyUc0Xhse8TuvxDqqq7LXMqn3
kLL+9VjBu/4uzvtoUIcyJwm1CZXik+LhlqEoX9VAXinSOr8IiBjPhUUKtUXvB3NMrLLTBpop8LgK
FOkw1vJ1Zcq8yIa7lSk6T8Hfdi8AN//T1rJLakpOOxJBkn6LblEjYNflBA/eZbvtXGHX7ToXncKm
vaiuyrXxnH/1R00vjm8zNEUkDhypsd275o9sO+yjH3M5U3IUvvyNmD9z1dDIngDXBsq4WO41gulK
rLJmE5roFViPIPkP+RVqnuYobmfG5VqTZ4fxpMXF6hdKpTQH7MFwC3yTyUIXWMRq5GrLsdl8PIpn
qq3pnAkURqIYDa/yxafMOPU0KaMpscS3T/ZRTNVqHrsgUr4pqbTvFONroKp34tAcqqh8zjNUFU1o
EIbMusTuIv9YCcEx98xHcRQvvFS9bxt578fq61B5T16Q3MWhdlN5zVXnN/c9VS5+220ttfvW9tJD
alorS+BM4mDu0UwgBhgBN2yxodVq105p0Mz8DRGPFbu/zh66i2KvjI6wkyHQ2eorsa21u9C5K+VJ
s9ocrjjZR3vASL4n/Vmv1d6jR84n7mCEUqMdkgGOJZc6ocmZb2JDt3I7OnuV4MUEFBkQI2ihxRxt
amBC2hxVnWvNufmh+dgEG4MiRjild+arcPg7FzIT7QuExPlFuLz7WVNrmqNCbKv30XeoiURNVb72
ajn3UU8bWRzqYNj7Pq0C9rOsOtal5iYjBTKaZyHmnS5xuPk7F+jTBhffMaTyJO0wZMD63TwiwHQx
bmPQmut1LM25g/e0qcUiR08JTqg2+YDZD/qISZSwsrjP3WhPW1ishLxNLD1T6Az84UO76/ZzqP0v
1JqficTJJ+0Yi6kft6mZqSWMIjTdh/6J2ks+WXkrr6ZKVjpkLI43HlEaImme5+KxgakW7yrXOla7
tavk2QDEaYcWRxu3xqqlQJkdP7GLg85TDR4e/iLzEZO58jbdUBDjVFerAeO1L7nYjak/qmNLp+G5
g9yWdyG8EsVNjmvpkfMbxq/la8yz82S7GoKiaUqf03uOGdVfjU/TRer4u/Bg7fKtdUvBkvD946Pm
f/mqZHQVgGe/57LzOEnRYdK5mQCDjeBc/czrap86HQE5F76h2zjN22pXz90WTMjcf7a7LH6WOmUi
KzNQgnZIbmdaSl/nB+Nnzj44qqjQkrWz4FwY6bTFxTztwklHQWTUmxG+TqZe+hdkrn/uxwg6hevI
RsWzSq84v1f+6uZi0pqaxKtEZD9Ri2dcyLcxunHcFLdpLeAen9sfj+b53etXa4uZ2latFhcZrdVx
ealn+bYb1yQla19xMUWTZmwKnN1oQm8PnW4+mZJOdYvw+eOenNtUuC0D+wUnLIny4hXetn4/kUmY
N5VwL11UAM8kV7xYXdvzF1leWk/bWZxldVNOfoUgijTvgF4Exz1n5pmU1OJcjpuZu73K45jn2UdN
Lk6zuEzleLB+rjhtq+3h8dnYzvOk6/fKynw4l1uD0fLrMy6Os6nUW5T10x/BDOoDwyNmZs+eLRPM
NDbqp7VN+twd+bS9xeE2yVSrjApi0wGaYeVh1N1aj5UgH6z2y8cT5NxUP2lpuX/gLq/6sJV56KTG
1ggpbIl3H7dwBjmrK6hssBNBngUJa7Ga/CIIWsxJqRaanZI9CK/yUXZxXZ73DX8ntE/eY3csL8fL
xglc9BVrO9aZg2eW25D6NXUS48tLszQUQWkorDWY9Me8Ho91pxyHoNwGo34Z9sOlpJgbSw0ORlOv
3bnO7M+nbS9vzrE3Grk0h/vnt5V/8RPeYEtHYTcD9tWVbOiZwYQmhG+AAc5Zgtry/txrZb9Q82wi
V2IpO8pl97Xq7T8ezTP71rsmliuh6+QgNzlaqRq2dVAtSX3vA0r+uJVzCw7sHjs5WTQLYtFiAXhM
f7WqCejXCNFiiLkb4ieP4lZxSaa9/i3hBjx0kNMGJGxFW8oUqaod46qFl/jzxsDl6w/92ZoA68wx
9q6Zxa4fJbqXdiGIULNh/HHEDaOjnMMUkG88OXFXPuJaa4vNX+3Tti7Nn+FQ3GW5G2SvHYmYmb/X
ufImOKJR3Ri3a4+nc9evd71cHAaVrI49UibW2420LW7FJyrhzFvpXrubnOq6+ApMP//0cV/Pd3Xm
2fPWJ5O8mC85YLdAyGfSILWnZiHbtU4lgSqhWn8VA3nty55ZBRo5V42XoYR8cJnppSxB7MoSPWiz
6TZBYUefIUZgzqzt8oN17HbRMXtai5ucizibyCRRj5DmgkO12EdxOtXFqkCB8EeYBpOz2BYcVPFH
mZzlOsn6zJn+rr3FZKU2N8ws06i4Ws4xsGxTM2/28vfKnVNnFHCv9vDMsQefUgLzRh7dgOX/fv8S
JDXNQNbOud6xdP5IGybeBkNrZs7wMr1xtH/PVoWvZ7ZNIIoy2DIUxJgvLJ544N0o8TL4sEhaHLPe
6c2w+Xh6nuvYaQuLO7OYNrVQT7TQJtdeYBS23jeuEvECz4O1lNyZpUDyj9kJTQvl9dK1JsiNOKx9
6mSTw+wWUjoUPcy1vTXlOY5py5uCQubbGHQZzqFXw8p94twsfdf84oBIfFGBYkXz5tUAmQ2F/cx3
nzXEoF3WRcRnVuK75hYL3wrbOfNb4F9QxUAUcCERD3G6pjg9dx7BEsWNjIzqT13o+5mJxELCgYVe
UcgAvGtb7qwkdpQr7ZgAPG/jK5l6wNUc2tmhBB0MEdOCEbtUN0Wt2GZ5g6NU7VYH6VF8q/E9ogwV
WWH8+PNBuet4y2KDtDJffybMF5drWHe/Wl6MohH7ljRSDMkkag7YBdZP3m3BMN4mz8QZN/IFgmzi
/Nemb69pKM91WhIJ9xnkUHCBWJxaZRIKktZJPB2ogQbsTbn18NRNkCyE4bWxwuePl+a5/Ml8aFB/
g0T1dy22NllR34Jj4SMHt/hg7739DKFOt+sQ6jMbzbumFgfjhIeWLws81iXDO7AN4v8ct/3adffc
kjjt0PyBT6If1ZROY67yeDBu1B0+qFsgNM4tBZuHgZ37r7Alz5343OxNlUu+Nl/2F6twIt9l4Ek7
S2x7V7qEfdu7AtcMiA0KeZJwI0LRX+vnmfPJmm0IwVpSt/BbPkjVmqzPkg5pod3/QAO7DW4w5dmq
nzF2+CvZ5XnOL9fEaXvL02mUQmlQof14V8bnFkfmy8BJHoa9/1S4KaElJB3XeK4P13/hsXtuUSBG
n70H8Yv7LU3TIeqRpoC+lj+Sg3j0dtnWd81N+JRddMfmot4Iu7n40/3XXSWAl1G4Q5WCim5oKazB
8E+xUgmXJxz6eL99G/El17XMpRZ65cp/bm3ItEGNpD7rLRZHZKFOU5MDv9qkyBFKoCVYE640cXYX
P21jMYImbOiwmA8LRXZYGu4MZdmjuBAdBQx2UeC4svYBzy3G0ybnSXyyGPFz72XfpFsJQZHe43xS
RUrXVq0rzi6Gk883f96Tdijb71Nlxjz6L8lj95jwXjI3QI1hhbIA/xaRnZmB+Id7MG5tirX4lnGe
FhBMQMBFBzW/kF1ORDc8eOaBy+gG5cDaap9/33L1kcGzsARSFSgpi/mh90k8BEZf/HxUAB5yp0+g
umzJaR/li2AFy372FnPa2qJ3g5iHcujR2vRtdGtbsn03+TTTtbO7v8DMPDf3FVCrdI8IhWgtLqAF
XLgQ4FCxIabK/rkJXcG1rjW33SAm2Vobcc0B9FyDSFb4jEAlwc8vjgjqUKcmxlxsE9YvE5XGshau
jde5CYmkyQIEypbFufB+QuaR1ApdihJO3eXX4f1suDDLf8ScG2jkrqeVzy5uKN4o3kwd77+fPz9Z
AZ3VmHWiGH/g0IfHufoC7f0NZWQcBsJhLXt3LhVrnba3WHEUDtUtl5iCBBTb8VzSss3fDFf8zFbM
iWe62Zu2WbmrnFsEp20uPiqIgWLiIjO3mXKxRwQ31yA2Jot8PtfXFt25zYuAmYEwgHXHKn8/hikr
H/ILt149p+R6KEU7bYdrvUr+zh2MazUPW0tGtrh0ITPDisnam+Umu/R2BYBTPLA35WF2hIpWlvbv
fTJEHcgw9rr8D7Si7/skFWLWGtiVbmQPzI7y0klkvygn/nikfl9g71tZ7B9R0Sk135SCUeurkP/o
wtuPf/+ZW+v7BhZDk4d+FAHDIv6wJd+EL2mtboi+P892qOGaaeCZtTV/K2xDFdYVDOHF/c4PJkHR
KipDZ/cbOd/hZ/KGxS3PSSlzgd+GeH+v6GB+v/HQJG8A3KQVcNvLaEffmL3VIXXYmDJb4ghNM7zx
xGEbRp3TghBc+Z6/x4jfN7dYzbXp+6Mf0FztRjBi51cA1ssX62+AM/vG+5YWa7geKV80Y1rSr+Jr
GHXPqn8Iv4a7wZlc1NHak1oSBF+TcJxRJtMsI6gCgpYpl1kMod5WgtFKmMMElwTA2THIFHKu5Tv9
0CAeAWBygDUnudWu2GkHnZRG/PrxNz67JrAwnc1w8CJZHjqx1QFzG6mq1ECAVPXrkN9/3MCZU3vu
468WFq/WsM7SQPYIeIat+lnrq+eRtX7FVPKcEfytE7ZSfI3gZ4LgAB536sjl98VzZkxry/NcX2eX
XYvbM7k3dXGi57k2hvFss9sAHUb6LdzAHabosXP76F4jzZHt1jbrM292bumaONsVi/iCiItDPfXK
MbJyErMAZTdB58A1gmh4VNlIkwvrLn3snIEkdLGT1oRW0u9Po7lpdob53Ym/72I3gjxeekpP07Ur
bXXcsZpyJ1FFcQ+x8NLa4RSZuP2nASFdwTmylmM5t3ap7Jt9hTUCo0thYFK3cIBDWo8O4V7Ze5tv
800NvZa7Mr/OjupJQ4tdvYx7r598Gvpp8/JN46EbbIFYVu5cVpA+CP5+tc35PHp/750/7a/OLT5t
A3gw6gPa/EMsm93M8dA5nBbdrWZxfw9Tvm9rsQlOQDENef6Q86ESOOndIDlztmCWTWRXoy3+FcOe
+aN91MHFfpiOsliCnEMqxN1XmMvgA3u2i8vxdhpfVyNba31cxGCk3mtKIf2zj2zAl9K+2Y+FzSb8
KG7mCujsKdiNu5Wps9bLxeK0cqHXjXnqwDpwpg3yl6tqP+Mj6OReX8kDnt0ITyfNYiP0FTMzAWf9
MWkEO3CgBc3bz2zRAqLob5jDv584i8Mll7RKE+b25vvBeB3yelE3c7burzhsrqyIZbjeH35NmG4T
7wm8uv5uNoKPH/6cLf/xbfhP/y2//WMa1v/9X/z5W16MVegHzeKP/31TvGUPTfX21ly9FP81/6f/
/6/+9/s/8l/++Zs3L83Luz+4WQMP7a59q8b7t7pNmp9t8m+Y/+Zf/eG/vf38LY9j8fbPf3zL26yZ
f5sf5tk//vzR4fs//yHLzL3/OP39f/7w+iXlv3sIq/Dlt7//9lI3//yHKv+7YqAk4pInztf9uaih
f5t/omj/Dm2GwkZceEz0AgozKsurJuBHxr8r3NEInSq8XFGWsUPVefvzR/w+DHz5ES8ydJs82v/n
3/Xu2/8ai3/LoC2iuW/qf/4D4sr7rYKsF07ohMHQYhAflpbWC56UFV5YYOylwtAdnMD3sEKMJXV0
9EHs1Z2Z5tUuDLt+24wWMPjRxOIQGQUpZN8aCvIdep3UDluOfkcxTn8Vxpq6nyy5+2LGsXhURNzP
7UYp6sSJsjIx7BgwvGYLZTg+5VXvPfqmp98bkZBAbC6ocKt8oBoXRdJOD6k8ti+FqU0g5Pwk72Go
BtonIyrjh9gPwFzD1TNxSLdCqmmNIDIPbaqXHnAjJR/yjdIH0ae4rzXRDX0hUtJ9raeqVF3VaHiS
b30JDM/8weB3MaiGMlHLBzMyrRJeCqY1sdsaaZka9igqhfwjlz15V+In/lTXkvWQ4fwWHao40C40
wYpbOzFlvbzKU1mZIBxRFXABzbUQbU0sZHTPY2ZkN12Fk73Q94NwbAQj1h76EQtKW5HazvQdvc2E
9KaMidZd+2CZ7vx6UA5igKWBI3Z5FbwkIZhM0HfxlMXPsZQI6vd0AE1rZ1qDXVUKt7k4jH7oT8T6
8LiXdTtGZLPFIiW/VP0ke2mthjCjN9Qldpt5192YRpB8ruG68iBI5Y06hshj5DyXL8R4QAvc68qt
HEEvtKYp+FaAd9qqvlXuJz3RQEyLYstE8To3hq2+qyshv2vLqC+uxGQSXsyiqB5za8ADQc294Ym5
UFLHBzL9ohq7rrmLwkqAI1v3OA5aspAWD5Eo5EpiczPyP0dWaR662qodtPvxUY2saAuiK/6m6V3i
SEEPydzE9UH1bS8vFH9DVDC7VdMCy4uoSi/zLEr2qTSKe9Hvg2M9mNM9o+sVjhIlWXzQE3F8SPpK
t1ylj6LmWObxTazxYtCNQIAvF3rP+JYgsTE6o5PurD71iSJZpVhdsSXUhDq9JHsa+sKI3GBstHgv
NtQ2gbnLg/gwRUYibfnbBjjsILDkIyVHRXRU8bsZnybNCyFIGuIwXvpFF5U3khLAcDf9Uo5vxLGW
tlFVmlfoTeKDFU3R56xu2+C7VudA1ytP6PHxkcMxtn3Zl+N5WalXPv/E+z7qYU+WidLvWqvyr9ga
iuc47gh7CU29Y7oPF2rsCfdJirWDhiG6YdeCXv3Q+ly2Lqww0WCvQ8VyBTCMj5RgK3cJRHjZCXvB
rO89alFyJxdF9ZiHwM+ztM7Ce63RIDVbWgaBJ7dqfwO92fuRqlVyR6F7dQliVPLsVk2CH8LUKzbw
S7VgG1DFz1rmqw++EoaXY6Z6d/EkeQhhxLLdmJ0GYbivUCb6AUZoAOawTUrVwc2M5kch1Oa2m0Qf
bkDr+9ahziNPskVQh4kdjTKEvVJMgwdMEWwh9fZV1OSfvN6rL/JSDl1dKcfPveg1FzyKtb0mT+N2
EBUBBxNV1a8FwJ029endVg6GqHDSXB/vdKkTn4Cel50Dn2x4VgspPVZDYz3DN6DgOJqkzdAqmyos
WgJzyfBV6SH2x2Zo7FU8E7bodSNMdXv9SxFRt5rrenbriZa8awszcBVfFRk5C6pi6c0Zeyi8lVqW
l9qQCDvdiiBApLlU3HHYUOfB22S41eTgqySNyJsTSXaMRNWPI1YPVJto9d70M+B3QEleGjB0G2ns
gjcf2uOzpE/WxosxqGgS5Us3NtNVSfZ723WxsYnammrpid3diyklkTsvBzvdfE4MM71O1L7QwJ63
6UYcLWickXirI0Smoscge6MKLGUCik5Vtl+MpJhsylkfas94zkYYvV3W6hd5FL5OIaVV0CFfpCa+
02TvSu372JF65amr+9at6kl3KnO85rIe02cd8mGv/ogK/KPSMaIC2ORGK4SgPSflQU/C3tHF4kuY
94Do0+IlybIJ16igsq1E+gp+CJy6IH+XQh3Hgka9htP2KHrFa1+VWMeEmmL7o3Sd+V51nzc56Oak
Mu0s0yfXTOGgU0KiOX1XPnuRAEcc2KLThp1nW+MYbPhHvSUmxE9j9mXpo+6I+KF4DVMjhSOqNs+k
SNR9Ug0eXEbt0eij8apMIu1J51M68kznLqnD/VI2SSvZmiTjNAx/AFSxYIJhLWBTH+An5RdpD7hZ
q7NoJxtU7JoS/le6NfZHpSmloyxkam8DtqYCWghGNnQZSqc1Wg9A1TNHJIUJN74fHrtqvKXR3LLF
3OweKsxZnkZP/dEVkX+IGyPZFLqfXCeCgNcF5KlNrngXDej7p5TupE5P8QjmDsU3YzTUJ/B34D79
yL/0/AyYu4SzWaJUeDPkarZtIpXbJO3PXiBIAnvQzdipxm7YF7BbhftBS+XLPtT7lzKfs51ild/C
wS7dwCKC0tYVuOcUtlbR8VprKSYaoc3e5HEj7hQDkqoIthRD2Sncxn3b25EsCcfaF5/0pFKdkZ1n
E8JyvaiS4Qc+FDAVBjCyMUH8YypCDvT0HC8HQTMOPHiBfcZDw0pX6qtOsUAsaxeK3Jn7hl/YjCPj
p3BNSQboZoXn3yi+91pKSPUiwbyJ/U53itx4GEsKINtcf5H94EvZKw/WoKCVr5vOIR+YH7sqMPZR
CnU6ixSVLSbrLrm25G4fZsZ+NONU2MeNZ0Vu2Xu+08qW8C2t+m/4R4nA+JPIyVL/U4RXEkjlRLaN
eDhOeerbUdlHUG7rV00xtUezs6qDH7UNRKgJyn6iha/A77aW1Kg3qTYIhHR8c6MUwm3TFE9ZERQ3
hSFme8DCodPAvrUnRb2IYrm/DuWWJ4+ohHYTVzca+GtHisvq/7F3Jst1I0uafpdeN65hHrYADs7M
mRTJDUyiKMzzjKevD8pbVSSoymNZuzbrRVouMiU/ACI8PNz/wc5mDijkF67pOipH2LS/cj2I3hGr
RkbTyg6ZMdDgJKdeoUqiOnJfhqj6z+oeC67+Ru6ba2OMEP8cZ1cPk8FtKSvsIMxjRw/0zpkL5IR9
C2XtHsHj1tBPwyR+y6YAB9paR+a7mCXk7abbUknijV4qozuJ5q7MptHNK+yYcHBqMJbQYenYRTpc
j4L0QD1cH+KsqrpdMKlUqGl70w0hiCjRui7n3N/MWSVW56E0D4BXYHC00huSIPfJYP7idT4nQYJx
WJxs1aDfhK12h56s7OaIxgZy3pz8hFpOszp4R0F0hbq16uBc0zndUL+aeXrX+hjWTYr1UkrhaRaF
G3kR/G2Yg8MWjO5E33hp6kC3Q9lqsV23bnI/vA6U0XCNwAw8pcwf0ig6UgJldjLxeYcivNP8MLZn
NWldf8SQMii16ygZ7jvTUD3OI8NDvSdwBIGCNAzmxairuotSXAlGdX5U9IEAcU45bT7Oot7s/H5+
qjW1s6eFPyX46exY1vBiZrLgUpQEnqqhtIkDykOOtQOLWbyLkrT2Kq16NQOpdMyEI5wlHLuFlD+L
iw9D3rTOBKcV+yF+WCz9CHL/F67oL6Wm7DM9Kq/6ANfWOVDuF7nwbdjSdZzEqd6mQ0p3qMQzbRDS
zNGqaDw3mEMVQRHY4ZBZXlPRvk794jxVwqkbLQEBIcvfjO0sbeUxMu10UgAwhiVOvtX4LfVrJJYX
AqNQRqjUStjaWBWt4ggNtan1NymUDEdoDcNFHJ/7wGQiPhrAWXKSCPQeA+8aI5dA8oQWd1FpoGQ0
pil2Jyst9zFjkEMXJ4pjoYZoS4GBheYoZSjKY+0QQ3LfGL58VXU9r78V9O2oWqbTxylC+7WGd4+u
+Ds/xx6GGXHlaCF8uUrWT1ol43Cj5neIlgKsS/X7uY1ORl0ekZJHoLsKb2QffFq+uAHh3nOQpEVE
OkdP1ZrU+8nMgtypjKrEGhdw+b4aKa3tYerwxcLH91UQrcmtxJCN32UiiziVZwk2W2ymT6Pe+Xuj
GLJHQxSacziVeuggr1BRK8fDwFTwt9xp3XUiVjFtuJ/igv2cVmOk2UlnCeKu7ccRQfmiH59y9MQi
quSY4xlR9/DKVKokdadUjV96RcSLxY/6+16HMMsCiN26Fpot2sEDcjiW4V9FpS5+j+jNvpTWXN4s
CM5nLZW6e7kx61+pxjq3tQprBl/ygVOh/BSiFW7OP+JqNu7lUqmh/McNOBNhGPdLJXuXoHv7KI2L
T5PZmYe+FLNTE2sMO8UOAyKx5nO0fZelmCGw080i4tWEIeVNDNX1e5c25Y3Gxd3fKiAuIy8akGHD
bGTWVafipYdO0GtZ51JXWIaj9hGXgqqt9TukVrWHcCITYaOF7lw2sRLs0ihMfBuiRPyFvwAOPu3I
BMBr9Bx1IEv0a4zFOlF7Zw9N5yQca9hQmD09tColAbxKjMq4a3GS+Z2H6mHqwn+QKJgFFoQo+B4z
8+9j2BebvC78p6Apu7vW7K/6eNDusa4Ij4qQma3TVxM6w3mso8M71XVbgFEP8ueh7tt7SSvRoCgV
P/5mBU2I7L2+SG5C8yxtqdWjRwXBimmbCKbV7kSa9xEynFh/upBe686OtUCgeGxIxBurxxfYMZAJ
d1Pu5O8ZxNg3v8T6zPvQl/l3/+Njv2NNnJBxODCZuMFCZayBOvmqq2Y2zF87X9cd/axvMe98ms6c
W4OdwZwrN+0GA0PRNd7lHXrhdxdHGKue/jr6mviIzk5QdJOhO5gVXGnPoHHPvtt4EooG285VPXAe
sH3RaD/XF+GWqybtl9irIW0XG1I+xcQ2zzXRqZuPi8HvVXTqN4qTb2qnRgj6WFyYOS6t5g+t6CXs
X/OaBUT+VYysb2VAbhH2U4Ly3o6yPQbnatLtC5/1j1FQCWNQQjjgpPyKD0AFMzGTOTTI3osjq/59
mSFYWLJiHODVMIpA67xf4h2sJTf+erIPMVedfRpqKSZfv2OigbmrHo3NRHs2ub6Ed1oTIf+KhF8E
gziafsaacWZN4ViUGsVq57Sudeo9yaMSCx30EzzKltpbZlBIQG0uvNXlrX35dh/irvr62Ha3UyIQ
V7sP7lRMdqAkRlscqVgxSIsoL9mFxbJuRi6LBalbnMJBPH4FEiSiMGJPXJAfp9Lh2qYWj36gUPL4
XgOy5u8fb9nq66f7GGwZL3xYM5rY9xIwZ8NJAUgYRx8EcPFwmYO8GnD9/ngqYhDcsUWAnOZqSmHM
utxkkKWQ67/zhZ9x8O3vH2MNJCCAhsfzMqiDj4ge+Grt19kcR6Lk6454yB/MwyKKhQOYF+oIYi0s
wexCwK+J5HO81bqP1ZJTdiKeUYzbQTPudbM7AxM/QnXbX3i21VxieTZgaSBYdFlZ+Ferl9fEKfZI
cmw6beDOnuHFbqJCWuooy9DuuDisW02UvoRbzXhwiQgyayKcdL9MlELIdNF7C407v8u8ixOer6cB
fX9EPBcOJP3MtVZ3lOetH46p6Rj4TrxNCDGoTncOImeB4i2q2ZO6UVRvcHWv3NbCpZz5dXczlFgk
zUwRVsMXqXCJqyOtP2AL+qP0XO+zg++Wm3mRCc+vCnfAhPvChvu6E8A2wgBWUUqW4IWtzt5xDpAF
8zHfVeaTb422eHlo/ocQQP4wV+eAB7Umrg65Uq3DPgwGk3MAqTiHFGmdQm8Z0omujLHbNn79Xywa
nZj6AgBRmfSsSwrDSOrKr3/HpCyHHA+ALHGqZgGGA3i/OIj8mreIxykgAttEqHWN2hwm2pHQsJZn
LJV3+OJvmh3faLvFgzn+VZ16fAPPQu1pTu3kl63Bv27JJTgoPCZUKjLzq3RT5QjA45ZlOvFpWbCN
U2zr4wIOSA+XKLt/SG2fY61SjaqgbyqXPtsfDLyWOag67qUrdr877OdHQDUXMCa/EdGfzwQCknAk
8pX0VedPF2SlwrDB4t1OGJFv+n3uaj+q9zC+Njjk9wI0tNQRPKnFDRpxySW/XtomfzjuP/+I1VOX
lhgrQcaPiJTeTvfwet342tpoGzVwhe+6daCzTCNm+1+iNP9oNnuO3uqiKX61nwexnwe6/+9NcBew
7P88wXUY1hT1z+/5ao67/Km/5rhMazVDYU6rkDFZ/ibZ/N9zXPVfUN1E3ORN6MEqjKb/nuPK/9KA
3Wtgh7hsALrjP/3nHFf6F+rttJRQqKbu/4dz3L+23aeVixcI6Efqw0XQh/7e52pGT3qlDCMT5Grh
Cz+KXFeeRfwUPa1IZ6zdQh8WZaLMN6LY5wc8rKJv8pDhPT3G6bsvmPLWsBo/totsVE6YcmaQunHu
O8ml0Z39atAf/KmQruVWyr+lTZ5YLnZOCtPNvoVKXORTT7eDxua3Xq6MI9BTWh55Mdi4J95XCv9L
2Bl3ql/IOF/h1Rsp9bOegZLOF6OZajJe9NA4tb2+H6oBSzKEsmLrdhyiq66jDBy0d1WLv9d1fijk
bhOl5jGc4nPQGp5fdDS/0tu5HB7qIfjF1MbG82hbdbEtltGpk+VdKtWnuU8fDTl/KERcPnr/Ws6N
q1pINk2JhSn+a3NinfWCRpAWHXpL4U5tXkkIHNu4872Cxs7tKJqeJW1+tLgIM5+MX1t81LU2+6ab
8ylMjOPU+y9JMX8bmnTvS+22jIfjwF1b0rWDWEo3pt9s45TLTx4wccNfCnLEHDwEQvfejz3sz8Rg
0OE/xqrxEyLZzVALB2xBfdvPp0dpwuAP+6dAEo4zWqS2HMF+aMUUTpKBiYk04qwQ22lbTJ46NwcZ
GU/gI9syiG+7gFFe1LwzkfsOMM+1MBvHnhKlzwSLeIFmR8HQKaXfE7hZI9HxGb43qaYyvBDcfhLu
Tb1/QbZzr5YlzrRRsBWHZifHsodKyr02oOslpAJKJbOX5sKPKAzQIJyFm5SJuZjF9I3KXR4WN41s
7cKyu82j8Wjk7blQtWc/Sl8brdszcj5P/Xzwp/YlUsMjrVBvXgZHcjjbYp58Fzrpex1EJ6aNz1Eq
SPtesDRXWcZgUjrDhh6lQxWUTxT1iV2aXDXB836PRPXZb6wtMIwdg5z7Ju9+6r52E3TWfsYS1pbz
6D0opFtlsA5qgvkuzsb3TUPZ1xQH/L/4yvmDX07bqEmu6bUxmg40CJg6I3b8ehfHsOBJM3OvwTcg
0co3xcA4OS9KRjTqfWUunTCcLK0q+Nm24XXcaHd5M+zVofWsNOdxs3095s+NON7OLdMgCt5H7LT3
QjJ8j8xItcM+Z0A6Mlk2H5hYWgwS0u0wik9+1V/R6fgGA/ctZbBnY52aUJTL33HdYZJlSmCI5cYL
sIW0McYK9kzDVEdMhwJ09vRiRBjuDOFJn9Aek2v9ETe7kWketuWDhXVS7d92zPvtMvCP4YxDlhbi
Hcr+uvdj5SorzF2W+F6OPHA9914haxsUive9GDzhI3IfjaO06cupcKuqDR+KQcRsqWC1Dn4dbmU4
+5tEtpKNJHXvgz7v5zQ4xbp5Q02cOCxebSeNlXbbge3AFVQJt5YQvAe92L37WXirtbGE8rex66tk
UewMXkajfGuBpRw7AClM11KwDHJY36e6KmwjMDZ0Oq2mvW1lYb6u4yZxpTm9Cqww2+ZDNd6MPcaR
Kc05Oymz+RDEIt31Pn9os6bcxlPxGOOilUgY1EtVd/SBJnhd1xQMsEFkhXCrgMMMS9tfdxnLBVvV
r17wND/PTVE7RVK8+o3cOcoAj9YvldbGceVc19LrrBvfLBzPN3k3+/elbJ18ZBrY3b7q0Ijcx6H/
1ozVVS8XP4e+f5s75SGs+2Me43bvB8nOzMXruDN/DdL0WuKf970o2pxR5VDgOqnd57X5s6CR69AQ
Q2ifQ2pT11CXRzNd2vGk6LrRt0an3Vd+m+/nLPdPVYMVV2TJt5KSwEKqaRhPHGJeIqOVz6SYjqqW
XoUJDco4fwEIQrGEhXsvR3SwZRr/SYURKQgO39ZHWn1+GVyH8ggmoaKKssrwairnp1xJrjqt2/V5
eg7EYKeo7c/Mz1W30woHr+gjljQWr0zrxcMQCqYdlUPvJRFjgLDUs5MQC3CI4m4nV1GyY4wF5NpK
74FrLP5/6LP3aXM1xaXsJA1+vF09bwZfRRiR7v9uKHltwPNrYDH5mUKr3qS5Tt/X5A+iwRuc6i66
bprcYJuLEhu4MfNfKiMBbyK/OVrXTM4yl3DiQRzOPS6HqgFAV+uXKVdQbvS4YZzsa8lJAsd17Pox
OMwCvZNYmvD8AymFNV9XbZhF4ydYBY9Vlgh8Czny+nD2IkzhXJEzS7NwsRVmRmll82SWs7wTw0q2
/Tkv7UZVf+n9HNuh6TOpVUrKRXKGQzP1V8UckXFJkdpiItwmuR9sBEwa5SiNbDP0ayepJPwoY/Nn
nnYPTSHSTLKa6BrKNkD2uHvUtc48pmG/eCUCjr4rzWY8F+GcvY9FP31r60p3hoYhWydpxjZoxTsL
kMiGXJztgzL7OTV56dWKFbqlr0/b2VSsR+aJfLMwEZFuFcehcwOh6V9HjOZuwkr5NurKgOUkOfb/
ZoWl4HWJrHikGPdC3+4nkQ9vCi3WUkK3r/DbSwJ6UmM5nccyRgaA4kNlFWLAt/1dCv7/qvj/yAtV
53+uil/es/fPOMjl//+rHtbUf2lUnLJuLhBCCQDhf9bDqvQvDGHw50RvwqC/sVyI/41rXErjf9e/
kvwvCX8R0PxIaBkYZ/0TGOMXsjSN/N8yE4shEoX2uv/bGhH+25aO6ovr3/pMyW44NlIoPP5ucOcN
zITLjmNLRf2h4haJicOZLmtgNFm8v5GVH/qHctXJUtT0o1NgONrFT5X6VOY/Przvm7/+to/zCnnV
bCOrEoe+4cLkUhfkx+eyPpDbsZnHsgfJgA2o6ZaFVo0nU5wL3W3kSW3vI7NNTU+ueMXeGKZNHLqd
2ORMX6XMfK5ksQ4dXw4bHF1Lpdd3RpyY04lMpmq7OjNqZSNHzfCal3GmVvZcdFq8T/RwmF8MY8TQ
Z6iatHQK5n+dN2aNVaWOZoSR7FkcWPOF513ffXle1KxkGmLcqLiBr3WlijYbW6CSPRdwc1s/N5v6
QUGHjJ4YzpSubi9X7ss2fV/fMpwobmOLCIxsfJHTmvNgzLNRB/mhtZiryzOIwsSqcK2VubfsDT8u
5kvtN/bHx+WDLD3XRbbPQh1i7Wqr1qbBmG9WFoRmeho2i3ZXu/O9+EnHos93xAvo9XVfbB1s1diM
oo4xY0Ewc9RdrEzi3v37hbpmyvA4YGI5yqCKyLCY1x8unYB2gHwy7WaDAiadmgBK1BaIxlZA8fhR
wnuQi9hjMYBM/Ss/fwKUf9wkq424hCYm2ciiISTRBv+8Rybu1iDjEohzGgowcrHDk8P1cfD++0f8
UxjcWZctiYDtl/2ewpIqpSQwwUTsq/B5AJ0xXxTJXr76h6Ty+1k+Bll9qGGWcitB68UOT1rgtiFU
JzB1bi0c9UWz5xcn/w/lVwiI4rKK6Yrz8yU2yfrjQMSqqzmekK6zsdlC2iJoNCcfZa6GUXKOpfw0
xsO2jKaHqBAO2djc//3rXc/TeK98KA266tJNoY+y6mCgcjOIemp0yAj0J0DBm/Ege4gieZeIiau+
++9Ay8wEVvhiGvNlvajoUkeD0jli99j2V4VlbHzK3+kqbqXtmCYXdvpq3fwOR3FtoC29MD3X4iuq
lQRalJcM0zkschu2Vz7YJQy6aDssP3J/4T3+IZkxVuD5ZEsCA7YWK4r0QOlHgHKOct2fxr317S9R
4g4/HPiQkKrK2/JRerkQdZXOlqekNMS7QcctF7GwVTqz8MCthCFrnXjvIwORbfx9vlv0b+fHywpF
6zE+0UwVLRuTgRouV6jZfV6qrQJRnHsv9tan3p2Ipi12OL67OKta9KIXt5/gOj5Y8LcvZbpVLv0S
e/Wkud8qCXxrZvZvy+bUdtFrdZh3FugBNkt7ByTmorjAH85FHhglPV2lM01jerU5atOaQS8btbNo
UJlb3Wm9ZR4W3erufKBEV2j2hxf1YP5QfnwOu3rPSpiKrTgRtsEOeh98j66mTX0Sdr2bXenMn/tj
etRtDJfUDYV5tJe9fLP4LCkvIJ13F5bY14X9+cesXrweF2UR9/yY0SuuBDvbBJuWNKG6i81T4YUH
w70sNvI1WcDaWVq7Cr6lLLVVUJJxagrNWDvdVAjTplSl7pHLNR0zdZxwo+6LoJdLexzqWd4rzdQ2
F3bWH5YbH91Cho82x1cHtLBLwqDuFryZ/qaq3zTtwt//p6X1KcDqyDG6YQ5NmQCDk3xXFqrpbfJY
UT+64EGQg29vy9fpm3Jh1PKFs80W/hTW+ryF4feYaTIRVt2WDzSIW9PWUcTTUFQrHoCFuZrqZqZt
vFyibf9hGX0MvOYR+5JgUbkTeKzPRtU6MCtU9VFLg0uJYnWeLokCajgXIaYCDAbXjsRC6AuVDFSP
wbziZYdka5wb9Bcua5T+KR0SCaETgzsJEJjVLYGBvF832fIubw1b85INzIfRsBGJj+91dzGiDZwp
t8dHbBiag3rV/DPcxvKk1M9c50jHHOJfZoKKDJJQ04kfNXv6TzZSjng+67thXKCPgXMhE3w9UonH
pZOaHYoc9pGf107FAaSXOZkAxWec2xGnUgCH5y95INp1d+Mruh2MvlMJsdfHdKL6xyp8KcXZVoS7
Cz/ly/akiLdwfuZfvIYvxcRMp9JoOgOfhtuFpj08jrtyl2wR/+WdB2+CC53qH4fUKZJYT5x/gAeM
VUpqs6gu84r+U7xnu25Vxtyxq95Y5/huOQYiV7q0V9cPKTOi4F1rnDygcr4c7okUG1aUWZmTpb9G
TQV99OobxbmnOdaJFe3VcNepzJri7mFUOgQAlG3ZaJ4fZ5d+yTod//4lC2CBegMlHHV1IMUhImw+
pB7Hr63baqCNNUFrThX+gUYFu3BkflLjRkmlNavNJpLUjRwiOxE0aN7W20kXHTB4W9G8RNj/0zuS
EYfkqq4t4mmrW0ioFUEGMCFzihniiETunHPv77/8khI/XA4QS9QBp/93iOUnfOg46EU5ZoiGZE4Z
IzoZtriV3FgIa460XAHLOnPIiQwt+e+jfjkg1mFXtYesdN1MksucLnUtBQ0E8T2DKcqlfHQA9YsK
PilY93h6dlG48I+xNRQIfmOAMAVbHU5ZX5YGOmasvFpBldHaFMxqZB/5+O7ZKGtbFEvHqIdDORYb
Sxw8patd2Zjtbpp3UWACnjYuvY4/LcGPP2l1cPmg1BpfZgla99kv9aC4yo+H6WrcIRZzkp7qK0Bk
tmj/L1ROYOlK+GkuMEAqkS+CdWzLwAzVvnVogZo0pBGw7LYCMEfICksJxNb3bn/+44/PxQXELDUQ
d3ttveG0xqTxNAND98/Cs/wUD7YmONl4hmjiLKgPDWy45VhPl33Ov652Jsgoq3CrWJqJa1zN3BUY
5Ig6VuoYfzfgc9Eh9C6H+ULsZ2D/Mc4alAs/TsmDjjgD5gsLsb/aht7Cfq+86DKWc0kDn/cw0ej6
gGizaJ+u0TtpVfl6D3fYCffRleYxbLZbW+D7BaTuy3JTX27Vy9ORj0S6h4ui3BoRBRqgSEZDLylC
auzT+10HoAxhjctwtuXYWT/Zx0jy5+wUKTm4cUtDXmq/IK+UY4hU7uLDykAFw+xpB13pkCNV//cr
9E/LhA2ByuEiav7FmlOujDEsNCgny8Uz9/x951X7yzakX1rMy4v8GGeVfM3UGjjo5dKZDtZzcBc6
wzY4LO6jBtp8Tsmxe+nJvpTIMvfppXCkL6lL5hd9vqlVzLkZE473EyQRwFaLJvaSdzt3gFCGCOF/
QYD+x2ba14y7BAVKylLhEEOi7PNnNPURGAxiSmy7YJdtGNtywtY1e6JCfgI61HD9u8bozxeBT+uy
jsfknqOy1ZfYX5Bt2SRNw0KGItcYz9IpR7SPg/6kXi+Ir/ioHofjJWH1LxpO65irVauNcVOnNTGb
jfYcXUXf1Vf5LG+VZ9w2XOGqpul9V29ED9pi8nzZZvfrI6PCxuZUoAcDjly/bV2aVT1rdNMOBOEx
0bsjIv1vatJd0vNZbgCfNif8VBUhv8UrAqziurnWx50lwzY07QVJN1wtXkj6dbNvz8Pu0rL9/Xd9
iYVDA2Ljv+c/q9uIgWlw05qSafeevpmvabSNbnsjFHZ2tVSqBl6su+KkHcKr+K550A5MIBAUxAPO
vWSs88e3C96UNPtbpmtVk1Ekp2rZAtfwK1jDwy3z0tm48GovxVjlhUyMTFPoiWFV5wQtJvAb2aXe
6PJ3fHmjH55j+Q0fCr/WR8gA/isjcDW3B+Rya+sf3ypoFNJjQCmQeRy6mesVYg5tmfr0oGjgp5m4
8bd/1RZh09pJcgobT3QTNB8vrZYvqnvruKuKPprVfmgoA+wAHe7doqss7rsIjeMly1xMMdQsn98l
XW4UOmnpAL0DtiWvBU/E0tLVQEt0uw/k+a2g1U8anUoluo7zuzK8M60acJm5nVS/32d9ujMi4dhF
2n0xK8iUFNwrrAIGj5oBTOnTK7WXfrRZcjDR8nBMPIftIZZvKy6jBroEWM6Ro9X2aGkD5MHOoFL3
42skk7yp0+BXiS5gu2MTV7dZE72mTR1uwsyS3NC0rpTGf5mUYnDlKtjpwC4iqCDuqE83hjgFGx+O
2t6UA3KjkL/7TR9sVN94rMwydKRcLhwtz+/MaMoAZTS3ue7757LQ76tIgGRoAQKLPT0w0ithVMP2
GgpYNHllhwSEXdDifwhaxCU3uSBo3C7bEBLkZPVemRrzJplN2ZOnaOh5GWPA+SCbwwJDMP0TUpbh
D8vMlfss8NvNMI4wcfqxPKS4Ph1kdYaoK+bCbph0w5Vo7zp+Ifq4LYr9W5wDmhDUqrmOun64FsRU
3qKzH4NrSDLtXQnVorPlaQJdyElibvRO9B1NnfRrI3mSkHa/S9pJcnuzLe/Q8RhdfRJxw8xPpa7Y
cR3rwC1aVAJjxb8P9QTjAKNFBT3tB/1k+dl1TBWYaXPxVHXLH0SkOf821Zn4VgmSMdlKHardsx82
1nioQsi2Df0qxFbYk20hmAYpIK41QCmNHsj02oVMqn+iWTdEHaKOVaWFzpzC+xbstsDPvWB1aFGs
e10qF/05G5F2PVlhlSj3OYDN9LWaC5V3i5xGeGPmeQ3jFlkbyuACygdNZqV3myZp9EOWZCZt2VmI
OLdTI5wSx++0qngNLL0JN1UrReVLMFc1FyLA3RJi6UICs1OqoWz4IL3rcWNS3Whodmli0z7NA7rO
bq2FSECE+jR3D7WvAeVzg9ZXQV1MOBHG43HwKyzaXFMHA3Pq+kpr7FLPge9AItX697aLkOOQ0zBE
pU4q8oGWcZlCyQ01UHPfxrycUq+ojC6/GuK85TMX2szVGWtf0ZfLg1lpevlL9lnoAQTIrCzVbWZG
FcaBIEwC0CVyJcOpnMHUTDpvZ5JidZpt3zCKWYxteZ79sv8lSF1ZwVQ0YCXeSEOpA4FE9igMH4XB
h3i/pYnTWgDp+6RLs6cUFRijt3tFb4QfQ5QWZukMyyvcgU+ro19K25sC87EGmY5F64NVJfRm/Y7A
S3wcJxSx9kWb1tm5Qn9YwQRJr5VdhzYDDc6JXYZgS5Wl8Y2ccKFnVu/3/VOh1NmbbAZm5ahKByJI
Fjsorf08Dk+ahHrSA0uB/ovQzVXlFqEVjZ6QVIHs+kqm+W6Sxk2xgfgq38f5VKKxnPqAW9HGmcg6
gWkcOi6PNkqGkxtpOcVjZZru1Erfm16U71pJqLdohrBRZjM/lAoa1AHrzvHDQXLqoENzSRUcacCu
q40r34Zrp+70NGmcEkiSK6A1d9s0Bt5dTXsVTgrzyUbA8bBEkSGV0NXlgC7dqlPC98nKqC05s22r
swInTJr5ALdVsQ0dM9SZfe3IfPizOkPSLfsB24BWtby8NVMJEXMfOlgdPkC0zo98bfmm69v4ZEwF
ivWpiIHrOKS7EICf08Sq5fLZmAsnzej4RnKMRXiCTDYB19nqomzSdZFuOQZKMeCOUvlHJukUSJrE
yROGSWFr2lQe2lpFXpK2k9MUre7EdQBfknkBsiExnDG59h191gwU/QT+i2Hl6jGQktxFyWk8qxXC
TGA0apQ0jIMv6V6Q+UdJwakrz/pDEfaCi/ntUyVEZ6VRDguotZvxq2/6nrVgsKt1J5jeDK3bTKru
JGX/U4kVzwB7CfDNzYJirxnyNuuQiyj7g1FobspJUkXfpbjkQItex7wQbDmR7zO/24ISc+p63rZl
gNJWsZlHX7SnXj5mYoJzV1jCwEfFpBhaJ625mQbzg9GKsdNl9bfGLxmVBihk/CXqUVROLMV7GMsb
2hagZsGCBo0RQbgGgzMNqbAv5pkeXP9jzoEBmpMdoQ4Tj8YDPRpHUMVdP0V7E8NFl8TJPXGUH9ri
u29Ijgwum9d7bNlCjYbLsJoH6IUtCL13I0FcGFdgkGxGdav3U2zHlj6gUyADgxuUDITbPDi0NHqv
U3zjNRGM9wJ6stvPsn9q8wzpmyDh1hZFV8ogJPYyW7NbfUBlmtPEjfs8d5PGqO22U/bVBL4ZyTin
qFPUrga92OlGJxzDIvRJA/n3Ss8elLTbkv2HrZbX6YZC8H7qzA2aIZ7YDtFNEgzxNlKRvBGD9D4D
FmdXYfwgZHnyLDSFtiFZEGWY85tWVYTjpIfWeVZCmCjNmG3rlKTbl3529DXzLlb0Z27EE0iVzFFH
fdvq861R4eIDGV7ppfcYNoIdFSIneb4oPqiT75R6+pgWHdP7ZDqEdfvDyKeIL58PntBXN3mFykeB
yXIjihtdR6vByDLLiSPpRauYLBrFgxCQco3G3GuFyAUU0JMyvkgamPrWFAFS86mFrEINI0dazLpr
NPkWgr8jzUXkibPec/gJsjs3YWcXsvpQdyG44zhLnIi5njPLcXEjqhrSGpgDIyXdCvaUy8atJkLF
Eef8qqkt35mzonG7RkrvkoIeb9ymCbJWiF8IStjzQYNfVdKgWKMm6caUMsEuqiCzrabA3yVQXv0J
EyvwmXfs0HuzzO08qrHtQdPH6DiXdSE79+ogO3UYPEhx+EPOUVpQxC3VpGanQoYImbkzu3LXJNnZ
yIKDQJGDII6SOFZQYKUW6G/4Yz9KTZU4PQoRDi7LNJY6Sb9OGkv2EDBpdnognOpwfKSEAF6BcMNG
l7P6iPVudaPE8SEztQfQr1u5ayiWIPtUQXCjBOJr1PZvbYe+pTmT/cZ9WgEtjcstUhkOf8OmUBGf
p0DTrIJaQXGavP/VVtF+CFVmJGhnmXnPHq0xbG2C36BUWzCCN0lAE6fkEoyg2GOciG9dSw4Qwmoz
6vp1niq3pVq+5JN0bsvkOIr1dZ2yOf6DtPPakRw5wvUTEaA3tzTl2puxN8SYHnrv+fTn4wjnqItV
aGr3CCtoBWknKpNpIiN+k+oUkwwRmYFJ2ffy8DI33atvCg9KmT4aeoxY0vSlrjnh4tbETDLQv486
TlQ6DkaBbvmQENRvSiru00UWZNRFwRYkEqE4L5y6qABgV+lLNwoAPMVj3Y52FYcH30rw6MrphE9R
BYEiOXRF2twWARJHaheIx8qMGkTOpG/InnzV0QlztXG+D9P+Le2SR39EVwmb6K8BKDPbVGcNPZK6
2SVT9qj60m0xV49oNd7kefGjQhbDEYtBu41n62sb0tfusns1RzGqFUrfDSPjU4SWUoseg90YE234
DJ3OgANoFMMRbRV9PoyBQTlMHkpvzOV2V0piYhuR8i2OJ/zjhOBRFAT0lFmklZXXO35Wtqd2mD5k
4cAjpWkyR4zlcWdaiQgYL++8oasDL9PTV9UqXzlJzN2QD6Wb6YMEFYd/zHcsuTSx0oTwfyj8XN8L
fRvcp6FC84NF77Y1+idqIRBTinhRaOWXtBoKlA6B1YYdQu5IljT5zyxMYcFNy0snUk8QXz5NqYmz
fH/bSMLnRMgVpwsVwRsKxDDaQPvpDzwtKC79DnPUjtA9mg7wKACDyToybjQIZC05IYVXfusG2ncA
WHDvILfa10PkCCa2S31XTJ9KuPVurJI34ORXurmGAkrYVjciykS4eU/FQUBW5uCn0i9T6o+I7n0a
u/jFhG9wOzaA92TB/6JlxrdxnD25F77o2fjcVvmdHnRIPkmLCmWk7DE9uJW19g13engXxWhPDVYf
UB3YS0PggSqeXWWinQO/+jaZmu9qCzw9LQR0eeqUS9KqseFR8sZW0FZEhyc4qk36pzMFdE7K8o8h
mwcfXSPM1RHGKkPl2e/Vr2mra3s1rjw5hVVYWpOt1QaqNgW1UUNoT4NV7oogrvZ+1PhONEnfykZv
bhoR/6Y5t77HcxTtwac9mEkFA0eoa0dX8ztjmJ/mfrY8s2pv49j4Xen5rdFKn6y0f4gxR5Kl6abO
2jclpUUUtIVoJ02JnpR/QDPDU5Tosa0VlMSMn9agP4hV1tulkj6jLp7AOfHjI9QdX7Mzq2ojx+JN
a0d1P9h9H5dfg2j6LgAW8SyjPwkjiomiIP0QJ0k8Nl174FhV7FxIJ+hL6JZFCcordXuD8POJ9fuS
yv6z0oR7Lc1DN1CTF43LjFWv3iMBdi9YI2LQkKyehBB4QK8J37qROqQQpfO+GSXlubXq7NTqOeX7
CMhTz2Gi5sVdNU6AGrKosQM526dpcIh967hkBbZiJobD4+h3WGGamvEuyk0r8gqgyj8QJsVTox8U
b+6kmeJH1Hkjkme2YGqsz2n8hAkHHlCZ/pzSHXlAb0c/tDMk7rgsj6gS/6gq9cfga+6kGZ+6HiOz
Ri5vkn6Ea1HNkStPmiOV85GU8jhp6k1a1Z9iqUbiSGyQdjI1d6x0dLcVMC0ylBwtFCdb0nPdLdV2
12TREUUz63OO20gBqUXFuMKoa8/AodvpDE1wi3jo0ZYbNbeP2s6n6y0OL1HUaPejKKIlBTnqplHz
5mYEux85SmU0NM+MkqaqOn3p5jg5JHFk/Sr9XHip0fABd1tmzQ4Sg7CTs8nR4uaXpo69K+ey5eSa
/ynSwAtnAaW9DslN5GzQVJuGXSb0uq3qwo+ktk5SFimuIeGQmQ93vtK1dtW07Dy0kHDV/IMajpdG
+clEbdAeW8CwYuOgESQiZVM/iVl+RKUL/ZB6ES5pX8W5OsVwSqKW5ZyGtdsb0mcKWM9Kwcu9ejPk
aceF7aCkCZEHXRDlpk97VyHXQu7PFUS9hIMXVqAkqlvLIgkm4gRjexpgyKCHVb+UpgWK+jS0OHWI
KqIUAuk2WpnWUde90QhdQ/7cKuSnIi/egqFQXCqcTk/QHVGMNylvE7ewgIUF4k0RZt8kiSWGgmNc
fKqlw9xFaIVVbi8tQmddac+gs4tO9+RxcqJ0csLatzVjukPm6hkHWtRJA6c3gXHQgZe6+3KoH8dy
dkX5d69BJJGAwImGK3flk6pDGTt1leiFSuo1+Z+wPJW6dWwV/zaMq0NmDXdaCqZJhN+XRZDtAsiV
wn7kgsy0z+0oPUstTDMZbbw8lI1bCnRKbZeTNbtGIks3qLyNTtfHvIYi0feghZqumKbIQIEf+DxZ
pXBo66g4NgJwABhx/GPx9NkcDRSqiocScSpby+YbbufoNUuCxtZUPChGUcXHbWBJjrKOEBriz6MC
vSzrH01jQNUPccy59z9HeTrDHEW1Z6k49MJ0Gpu2eRVJ5feiJPy0QvWmCrnnBQiGSDU++/LkGX3t
iuRMpPTpUzeZHNpxAL2oiI2bPJ3au6ozkPLqim8dBK+wR69TwLqhNtsDBAiQ07I82ejLvga1kTt6
UGmk1HLr1EpxiJpmzyPusaoUx28WgT6xnDxfKIOdkLZfp0CcwIbFbksNOu40nlU+wn869EFHQZ5r
54vUBZuYk3yU5NdRMuGjCSmuZ+ggtZ7vizGykLLQWOQDKJHZCXUzjWtjgh5TSj/MakRyKWmfMUPC
vaR1OY5tE1WjFGSaomEq3xieVh0tnxtEupsgNlkHAxXZKuMxOOj3I7ybIcV8DYqYrNxLUYWUqsb2
OPQDnuOZ4fZxgMRsPN7pinHIphAZLHPYT438CHkWmcYB2VPLtOcIR+Y5Pw3wRHMTQh2KaYYaxu6Q
snfTeb5Ry+C5QGgxSfJbUa5OQ1FDHlUfE85PizQPUUZPlQtQ+LVkerFvcAANT4UW+u6wuGw2uzgq
3qZCcdv+sza9JdF3TLo+BWMDo+m5bB6bLDk2mvgzlAEkJvFhGCYgSeGnXqrvuRJtC7CIbuwE4VUv
PISgDyl6M1P6Z2igQL9V+g+aQTxLYi8fp4csP6Sx6Y2xdZqjEItRiZJw6BTDbZVptjEWszNzXrAN
0WXtBTBPyiMkJNTH0vx3MVDLht4pHapuuCnH+zH9zsJ2pVjzWmRo7UF+m0Zk3VPrO2qWWZvDcRh3
6VCiLwBfg80DqFTcNzA/EAE9JJPGL98D10NKu0Cvoxw7WzPv2EWuXD/PISxfOQM3J/Ca21Vw+Dqp
cbFL2/MTZ/WXLO+EpsKlW7ynlgfmefSoOPBH6oil/aiE+mdFdqemX4wyvZVFGT5wC7aggG8N7Jwf
ZI5kP2Nk68kXzf+lt+C7yqxwGonNFBTIxlooUafwjsmIYimkSB4nJ1n41oOBMtNXk7s29LsnWeo8
bpubvqn20xw9RkJykOLARXiBIomIUOVrxf8lGX5XWfQaUchD5bgiugyqa59L1eyYYcKhdRsFXjdN
nmJKJAjcvQkHp9Q9BKnmUU90K/O275+litfn3qhuRj0k1xfeBONPPmOcJdzl5bE3ZyebA8/KXoNS
IAf39xjL7ijhc1hVXNmtyUMk6/P5OERUHPxOdeAh2s1YvChTu6PUZKcdL9pcd6g1uUNS3RsJGXep
2VMtOKNvetOY3kUZWRn3SdnldiKLn+PuFwxDR1lkqQXqTNTE0PqkeAKDTvPSZkCTz+CbGru6xoYx
LF0pQ9RkeDQT7h7wP0Vzk9ejEwt/1BT1svkYcReQVXFjyc8hmUoOT1jl7agPEDItyuDjz4kMrU0A
jlh0k8fUbnTRLnpq3lN0Y0imQ5nqMPMoTvhjlKC3IwkduTlDeyedK9vweUpRMvKt9j5VkiMPV/SB
b9JSj+4zwcoeNbQR91gCIyo69UjOtYN+rFJ0LZEDHgQ36XTxt+rT6z4Y+jQ+UjVNg73i/5aD+CcX
ny4tcq/Bz57MZV+aafXwMVLgsvODlj4SZLCKECOT13Y9rdKFlOXoogXNo9hCqii0DYDWumO/UCig
EtPDplEGVWTNggnaORnjcViaaPV4Q5kZJTzbcqg2Ap85wezxeiRh/iGidR117d5Qpr1QLqLftlz9
9oO3ssAqbSmoNuIG9unqDNLVpVmt0aJfK/hQZiriSROR+y3+SGxHJZI20BxXIwDHUZk7IAhruPUs
yxW6jR2E9e6LQEtpKVh/vArWDcf/zJYBmA5Akwiue9UUTlMjDpuioRp/14OpGO7Ux1+zI962+y1i
0hpadBFqGe27vm1vlErmZyCbc6paB8QWvgyUJR3e1sfxEwZfW07RS6/0XZ/4It6qT9z3ZF6agHB1
JRs8p1OvbrQvsZXeCHnx9PE0XkjlLEsd2C8AVKScYOysuvxADawqt/hS8VF0ksOEapV2kL15l98G
BwHgT+giHan/Xnx1FMBA2/J0q877f0YL9xqiiw7hwljNbjDJFLHIEuwBgIF/apyUUxGTnV19oFjq
wUofkCXwtngIV5coyxOSi4JzvLpaPwhPWRaVD5Id+c+Qfyqa/cczuwI0LcOS3lHA1vh0akOphKi1
aWsP9VE5mMfgON3+D3itK9N3Fmf1AYH1sV504sC3ku0FsoW6mukJDqUczJeUT6bvBu4W+eryiIR2
pUOFUgwA3PD1VujlOjdEbBdSzQ5MYdpJtCwP1ZCi4aqabxHAkZ+d8ljLhfo7la34Xmzket80PqJL
Pmr0kPwPdZmIblRQt/qH865J4I4ggooAy7GhXOE6c4moEkIILGjECHAwWvCG23qAF3t0CQNNEZks
4Nv8dX4mBBh1BDw7NXvBWA1asusnJCgaioKWv+FbLy9L8ew80GToZFAi8WaEIrmmRQeBPLRDk6EE
+D36kVPufLJs5GgBjVKU8t3pW+VanvEUPfLippy1A97xFL5t6kguK2n1MwCsAymx2DJoIa7g+lRH
w9YoS92uoTNGN5RSMidysqO+S8dNNujlofuXQ/jfaKt1rRjVYKU10RYNuNldBMoM71dxLNx8Xx0+
XjMrLDDSTuj36Rqqb7LxV3/p/GOGaKo2CfK4tlkan7RFdhe5nD2C6J8basqF2J+SydpYpyuc5d+Y
ZC8AdUy0+9Q1gjS01C6vQwgP5axOPPXCYR+RgR6UNiObQ9X/VyjX2sa9fLlq+YJc/KbyF4+73rVp
LCT+qAiaPSfIMQMKnPt7gRembEgbw7s4XplS+vuGBLFBB/6xusNAzdN3wfPHzuofwfxF658+/mTX
1sdZgGWo7y7lUG+GSGkXC6KDuU8OwSlxup2xINj/h+Pu4pBdjWa121PE68ecg4COxas2/xEsL8/l
jazsQiZvWYXvp2wFkq+iXpWbhiCLx5ycuzyzIAuHwGuc1oGOKLTb2NQre/os5uq0pEzfz8CbNcr+
rnoS77g7nN5wrH16KElzP/5m17YZJxjVVzwuzQvlSL9ohizzQ0qJxvAYpuqDMu+6UBvo3wDTprad
ienbxyGvLkNk1hTsbJd7frUMhQq6EKhwDZ8a64muxyGlOPFxiKsb+V2I1UJM0wLiDELcdtCjxTPX
Ae+0eXwBaYySTWvtNSvafxxxDWL+z9nxLuRqOVJmzZo8p3a06CQjnl/c57tsj2icR00/99BJ3of/
LiZ0XQkEOlySVb40C2UzycN/VmfnTF635/UqeOJLpzjhgbJQwoMIyaKNoS7A3dWlw50DlhlGHJim
Naw/KZQ28qFu2QzWo7PrBCcImiffhjV22IIRX5/Yd9FWlw7KB5GpTkTz76r78SV2Iel4/gvtX4dy
ndt92Xrz/VWH/Wh8K+ByB3SvSJeu9ILoVZ/4t5d8505/HI9/ox+Me/9A8RA98/QUuIk9/upuOjsA
aFuftlUrLw86cOrkdVgVgWK+4DXIWLM0LbhjO/B1lLLmSoyHOzQCY+M4QofQNy7eNeWRlazANYdd
CbgFMdk1XFXQW20YBG75kUbdcXEXNocTkA4yi97DgxZG9LgXDyFEi3gPedYD27axwi6zq/OfsNq/
Ne0vi+YBaQ2+aLa/z7zlEBSRgnPxK9+ZeD1sLerLU4mQiySMoTNpvLHO7y6zLseJo5eCHY5i6Dw9
IOiWuunLQiIZEVGjl3P/j5Vu/jPX76KulhqO0XWQoDhjh7gMy1QfzeooR+HGIX9tbGiwoJTAMQ/h
ehVFmJSu7Er0VxYhEUeVqQaKjb4R5PImAZgucyIo0ByoAKyuLYsOVt7rHQkbLZNal50c8cKi/pIE
X8vsOcc37eNFcpk3ncVbl2ZwhUiKLqEJ1s2A8nzsEfaF/1BOPz4Oc+X8OY+zWhjp0ERZjwERuiHq
SXX6h+xpYYbBkXxFkt717zeX4tbIVp+rbiw1VHUiaogH0tfHjM5ObpB78fwI2/T0Ht+bOLDL0Q52
W8G3Yq+uFMEYeqsv+YqdbHa2IDfYUJYBqMmyKndKEvX/5iuqmqGhcaPwclvNrmBJwZzIvKNEXdyp
eX/UTQTqzTT7XYphsRHs2kmq6n8B6pQQkXU93+OVKXbyHAFQnzPtWCINWTX7dn79eMHIy+c5vz5Y
MJbCq8xAhOjCuzwLNMXsAg4vzUZQNXJEb9gXb7SZdtZX1cMcEqX/0hPuDDh+lex0/4vS8dXP+N/f
8Je79i4TV6UC6L/OGU5fX7ydC6GvbSQUgj0QnuIlzjJ1g6d+bWq5L0ze+ZwB0JzOp7ZUxooKAms2
iWrowT9K6ttCf/fx1G4FWUb9blRppWZ4lxJEaopbMXnDyot24q+Pg1x5xSwOCRI8aCjBdPtWQ+mQ
KOzCkCiLQfes/b3zkRDl2isqsrhgdjcCLmt8vWB0DXsUdJZ4nImrgH4X1kOtcDwbeSQOjqHMfoyg
ohgAqBlBgbkBkFk0skd1wOcsmrA8y9k26Fslef9TkbKtFODa6oF2zFlOIXJRPz6f50zjaS3FjQ5m
LH5UI+WX2XZ3SqWB/g22CilXvimyCoaoocGm8iZd5c2gEGbZXKR71X191MJ9BnZJdQKRDiiNbAgE
wDDdZr+k0uBacXThgkHRtzuI/h7TJVpSv7KXrfLylQvz7Eetnn09Cp1+bQASE4B5UYZwNSAVH3/1
y3EjlQGtculwk6Staw21GuJoaVJXDbuTidgtoqZ6tNGWWTvdk14QxNRRRqKmYVx0FSakfqd6Kkxa
Tu7kQNS4TfEgPqoe/BQ3ajzzJb1R8VLCaHtb3+XqCP8b3FrVpvppOSjA+NMnJ1ns7jtB+AmvYPfx
PCJnuN49cPx0aOzoveEBstbxk5R4qmYJjbKoSJ1mwOTLx5WrkakCwnqg8Shb3WtSto8lnmxWItll
TckTfaEQMAGfNaqR1pV/RkZ2i+UisCq17OwKUWNLAzKFdK0RNbtG13f6HN/R8r5PxQBH4XL4YQ3p
0WibjUx0WfDnp4Gugj6n/CSjCYEzx/nmA7rQhGBc6QSZxg32T7difVTBTWQkOK388vHsyZcrHfry
ouzI6xGO6FpfZMb1eeT+pY+izw84nz700oAUsVrc0Bd4gHIzP6WjjPwqtAlP7bRdKCo3CJYk9JJH
5jvGSQ5NxG9J4//GwOAxHI1jMAYvEvBzkFUIIhtAWA/VVESPoW69ffzzr/96XMCNRT7j4mlk6qnf
6iZLLCxaTxjrXdt0GxfbleuAGeKL6IrKXr0oXsvjLAt4GtM04LUruYsBUn3T7ZZ3CF3gDTXBy5OX
YFyifA98sKl8nn98s5IB1Sj0G/XgSZXVG0k+Tt3ezLunjydOurY53wdaZvbdVWrgsRw01A7+luTz
B+Nmedn+0h+CIwQwnLLMzJ6//X/GXH7Tu5ijqI1FtQyu8aQdukRLUOEegDB9EWNfuEG82yaxXw50
uc05GyyV/gPK4OdB86iLlQxABR6UX6LiNjN/idKnfzwwqqoklItEIuZn1mrLmqNYLYKhNB+9hY9b
P3afIoQ9KY63WJXEumvgILJZKLw8KIhKkVrGsZ5+obqKOnbyCO2K+zAGK9p2n5U+20/yrZS/jeKW
ptS1WaQOulgGLXYs63XZtkEcjlAcQSoU4HIse/B/6O0Wh3QryupbcR1iUpUTRe+0G3Dd92Iaf9Ja
aWPxX24ydGURbGBNQNmGE3++JLIsTiB7kd409W2vtI7Vxa5lZidD+7qxMJYr7vwsP4u0rpQJ0awh
OU4kIFOHUAt3UVd8once2mh2H8TKeNAr80dSZT87JOM3gi9nxXnw87NkmYZ3222K1bSZfbZbAmgI
0K1jSLe6Vtmi/IRJxWOsP1v5ScInsmPlZgJ462nYSECuns9IlmKcgUgureTzn+BjC5qPMyL5vSzB
rwIVtEWu/ksqvhjluxBLevBulBFPGa0HdGiPO/BFuldWbnMPGOhWw0HUFn8MvQt2OPLAD9F0RA5A
7W7qU/PaPxmnEFWnAALpXfsEilq92epnX7873v241XHe6fhlZCI/bmkfFKVjGYu6C2Z2wEwnhPy2
NtAldICED6WQ/zfhqx2UzkaT6suEt25SUYgG43QsXVTod9VeRdXP8jo3fR5wCDVcxYm9bcTMWhbl
b875/icsm/zdB6mMoS2FljGr++oe4Owu2S9qNurNpsvX5XFxPtjVAg+mSIepy2BJZEM6ksZOu0Et
Eg2P9F4E0Ubbafs+ubKk9UXuBVsvaQEprIbXC0VVjgbMBbn/QckQMOimKtRWiNW45FCQSlMiBDb1
aOcjOtcf0o7a5yI2p7Ooab1KzlbZ+1pKoFv0XFWeI/TR15s1nOC7VBU7BITVcUg9Ffy5qxwWlZn5
JJxE8db8+T9oL13J38/CrjYwTG4YvDPYsQVrgm+nE9GsAciDAOQe8xrv41Px8uznLFpKodxly222
em6qQ9NlUiGD41F9xwfRn9N5rZD9B778caS13MuyEQjFi1aGlkMZYbX56wIt6DYwl/mEBRDxwv0T
OpCYvNrLel6WnnKa8QbdlmK4sn7OAq8OgcJKGti1fEilGX8YTQJalaeGuzG8K7vvLMpqI+SpELYm
CtGs0hBjcBS9gwL11OV8a700eMowqtALdmG9if66OkAwbHR3F0zQ+smHGFKk1xkzC5L7RuxVD6Ly
xte7OjqFvF9dMizqWuenWJHWfWAhxGIXerbTDQCbdWkP5bjbmMXLDEHHb47OA0EW4eTVIolMmPdm
gAVHfGxvtcOIiFT2uvS1Nu+i5a5dXZRnkVarAj5vreBPvNxF+WtJb7L0ktfFwHUbiXRl8thZCCuh
XKyJIBrPJ69umzGXBpMCVfN1ruBnZS9+sPGa2IqxOiR9wQLrMwGwFqtf+XzXCLVtQl36+PMsX3k1
Z2cDWZ0WFi6t2dQyEKuV7hJjsV95m/Oj2GqHMrvvIv4WB6L/v5ir2hPMuyHg2GDy1N/QndyJ11kT
og9ZwKcZXU2vbbnpvY+DXkI3qULJuMOCHNNZi2t0KLIH09wgXmOn8fc6FR1d7p1qkaeq5gO8JM+C
n13y4JfUlzD9x4aZPJski2qrTOUcvtk6uoTun5gpMc8Kh+EZu/mg/5XIjR41R7S3n05XcB3Uqk2u
OWSUgHisnV0LYGphIQ+WLe7nnbn47y7vXygv1h4wsTP91Dce9ldKcVg7gtBa8G+idtEeC9rJmCRh
ttjoMEJE3a3yfKe4ySlzpGfzV6Lk3mA8F8Zz291ixOAErrmxsK50ss5+wrpjVpoUloeGn9B4WHjW
n4PSt1VvPiSoTc6pLeGuFTR32+avl1sVnRNFpCGCviKLa/UKmJYC1AIYtnUx+VRZ5gMOaKUdh/Be
NlaxfLFfiUQhCGzeUjpbI2fNzhrmFtUoO88qXf6kGXjpDn2fSbYvK8EXJQISr49z/W1qx6D1Au7t
+EY3giZyB0uuZ1um979VobzSUKeUhxEtpkec9GAgz4/DETEQLA5S3y5TZ96JGFIUqt18sn4u8vH4
KkAz4EEQe5YrPpv34+PHk3KlxHcefpm0dwl5Yc36oEaZz8oT873kJt7i+ulz3ewWTSjkVFG8gdf/
uuC0Ev47pPnqiHTYYROueNkjPv8pq9sOKMMM4IiZiD4j8nBsUrv6IX7uX5cMl8Zms9OhBb5Mbupt
Z0VX9jwwOy6lxWAVbbo1riEX5wnOJrToRY1yQS/Gbn/obdUWd+lBOAobV/tlprnYjwDaUFn7IPdX
GUQfi/VU1eh2tGaXZXYpROP3SleTAxo4AloNlbKVs1zeVouauob3MAUhSuGr2VXBVWHJBlMoNSO4
e8grzOahR2NHxQ9RtELHgAwc/fl4eV3b3Iq4dDLo4S6WnOerK+KmT9seczcpeNYFyzak1zJXNjb2
ZcJn4Czy3yCrJSw2M8ZWFUFmmHSoQSF/vBHhCqB3CUG3ltWhQKRZfS6sqaW0GOEBmnfyqb+Nbqyb
HjI3oO3Zzd3lP/8vaFl0xztzR/st2/3zvhPBuQbBoIgyD4fVj0jFYUDZIlnKa+A0sm/l/PQvvpaO
uAK9J5mO22qJYGDRCSBrYTum4mvQiJ/Toj/xWtgoml+ufcbxLswq17RaJS0UkzCdpQXwXOPvUaTP
iHhlX0natrgzl6fKebRlib474CBOpb7fFwCwG+UeGTks0xE56KsA1XSklnCyC72uND//i6lc6q86
KKlLvIvfklzMKWNsTC4z69Rmb1b3/eMYV9IyhmbiTsUhQodm/TzIKTubsk8QhGUeMxC1zY7izX/y
gy3ox/UtgEcMvrm0gkgHz+dRbuamCQSkYxZZYPwdAxfudvWG6aequqYLmudY7BAKVe3kJebYPPhf
04N+kyTOVrn5srSNyA4EGIYHGI0e6fkv0dRZTrIwsmwlE7wk/lohLTMLsSslI20+a6MHfaVMZy6d
fhN5ccofF9mgPhhhMC186JSOv/ElxOwEjLur4DI+HbYeYpdnGcEM2gRschmF0tXYOq7iIk+5hmY/
zeweLjfmmH7ifbxy/n6s86fL2VW7DsOQtD71ufWNF3+0h1MMsRIZSDLcr1Jv6ylqzJGXoPw8z05p
t5/je4jG+YwD2V/N3XyzvnRt3O+zoFU7WO7ioUSdzUcgI3KG9tdgzruPx3wtAgKUJkUsEPwX6v2x
6Guq5ft8RoxtO+lW7LZqOpfnGjcs6wPoMnWdC2DE1MKMGv9qUyGBECzmt9a9YT2Ver91l29FWv73
d2caynyYVuYRMgUowS3mC2xMGyfiIGrcj2ft8gI3cYXjuuF1wr5fAzDiYurFyYr5Lki39fmfNEd+
SNP2H0e53NG0j7hYgUVhEAXW/Hw8QlYHkITZYjlyBV40IzeiKyOCkkNB1yqKqY91G82HKwPjOUmx
T9TJwNQ1GzEqSl2MGtIhUymgDJvISNzlptTeqVpXbr2trnwv3BF5yWCegefcOn2Q0lwbREGBee5g
tIlyfegiY5OQNhiOuOvMQ3hID5Qdo93Ws+4K3oyDi8iL6Crn5TppEGpLzy0V6cClgIrYD6qBLekY
TljukudWp0UpfAzsadzx2EgOag9QW3AVwd66Qa6UPPkpmkYzfrHtgGy6+srBGKso6iw/Rdot+NnQ
1TVnVI7j5MovxZE37mESYbHvpuJfHOJnsZfT4d2OkfK0HCLsWmzd9zQcyHhm+a7hNNMO7ygUmw5b
/Ydr64tkG9ArBznw7FXma2V1jGgoAaXhj5kpoKMFO1F+fLxvrt1NDOu/UVapr1Qohj8PREmP7VF8
C3mhjQ7l699Lc6PYyNuuVCkgcS9mEIt4NxWZ1ZiKmlFlxgiaFpliwKfKrjrBqqF4HR2qfeZglBc6
TXOIZxuHiMOW282VHsR5/PVoUVJTan+Jn3mhgAULjSvodFg7i+NuRunRWwTh/4eC0PIHr67Ls4Gv
Vm4x9lUnRROY/tMy0uiuVB5KrzimrNiwP2Rb3ZYrdxWIElxaRd4c+kWJNPWHQDTi3rcrA1SS3jhB
vtV8vnbkvg+xukKycox8LSNE9mdyZKf/3b1le8MZXDq+j9Ut2sZYuW2LlF8dmSppjAvEzAUJvMpL
KIIpGhzK3L5McfGjaOSNV8xlws8qoUwIwBUMGXY151vdbGYjRukGBzyhwFIZ0jAtHAQbSrS7+8RA
xV+PH6Wq/RcXim4sRVKD6uHF4yk1i6Tqob7YWhHf53Us25WQvk2h+fvjPX/tYCEMDAwJyNFFllGX
5qw3qGvaeWF98uVFlTZC33QLgXj1aGEktFCWa/KiFyaosWw1usHRcmvidZR4wan02s//o+XCtXXB
pC3aDddoLJU6zylW37496j8lVChPsrMQSDFNTU659CTuFqObrQf1tamEy0nGAUt3kac4XyliHvil
z7/Q4wieoiD4GuqaF4Xx7uMvdvXcJCO0cLhdypwXbcUomPCY0zk+nhrT0QFcVOWbiY/eodkLnJrw
wvLK3CH3B64PO5ntE+zqSI3Fx4YveQWmFmijisadbxczaiVSZqGmVYY3Tb1lFHVt85kwzKmy0tO8
AOwq9ZTnusj+Ds3kmFvPU7VLKNsJFaJXiI0awueP5/baugGyr+MQAgqPBPX8E3blInsip0sap9y3
XXCbWcEWVOayC0elTqTNp4AipVK7Ov1ryS8RvaXuks195EKSCRZb5nxnxHnqlr36Y0zr9EnGkOD3
EGnNY9gjX/fxMK+c1mxCHi2A5/HXXK8gXGDHWQxI3CjeLfSOqj4kZWu5QN4p1kbhN2MQDx+HvDKz
iIHgCMtJeqV0l8ZT3+ohJa+pi39OSfLMAboR4spi4YWLtxI8CEa2xhTMoRS2WFmYdsrDhY5WIbIR
YFI/xlmPOnQhhDdS1gLc1cNSlTam9Nr4lraqynv7SvEkqui3CiIdz8hSkYKc2wdljLaWzpIRrRIH
ajNcB3w8CCzr55OOi1bhDzRwU7QN6peFHpxSO0gP9d3WYXalgQPK712sZbbfpbgocWuD3/9tFms7
1M6L71P3YD2X3uAu0GYPSY408bZARVdOFshjJnIkmFWBpVzdtoGC40EsLgLUdX9jjs2dNqKrJPrx
1lReWywydu+g1WHhc82eDy+UtDiPZPpTFclnWtr9o/ElZ0aReiJryb4lvWPi4Z3eqfea+/FWuDrG
d6FXuZJVoAjbgeWDW4B3QmMg4V8KPJTKBp3ofxEKVD7yKuT11J3OR2llcirOKq3HHllPLC3kKE9u
UJ1E6LZPKm3LPvzaJuCBgioRdCROltUNmFRTMkWQ5W1NH91FuWw2vn48oGVu1juAYxNiFfBXhrVa
HwWGBREPcOYuB5w0ab7lpm0mO2bit7ZsthsPvWsDQrAK3UgAhRReVwMqs0idE51esaFKI6KAiR/+
8msxmP756YFtC8Rb3ncifaPVsCY5qPpgtEifrfbBLywvC9KNVXetJXUWY7WhK93XqtYixvLc4sWD
tNwu0h4XOyhqvHu1vde648df68o9cxZyNX0Rdqb4XpERJcLtnOT3RVSf0hoB1FR0tej3x8GutT6J
RvdLxPkGkZLVlm6kSpvaiBSzO7W3mSd9MZ7jEH0aD5E4NzzoBzCRCo7r8SflWDxsvdCvrEyDLgrf
TwJhc1HQHiwIqZjS8k7AayEHDtrE8muEUls4qf9iVVLyWA5nipwXFWtZizQhozSJFq+KYVqZPqu5
9PrxbF47pBD4WcoBwLov3h+TXOtjn2pUjlVgvH0yeFUiNbaBJ+jHga7MGwiFv3UA0skLUYhWs+o5
xd8ObbVWcPImROClbUzA8+29XCb/fOpgvsl/IQJUBtdYjHoc+zGQOBBVIT5pWu6aGDF+PKBrG02j
qIF1BHAP7JhWh24vGUGpxLwYc5USWAxe9Klt99b/Ye+7liPHuTRfpaOvdi9YQxKgm5j/j1i69MqU
NzcMWdCA3vNt5lnmxfaDqrpbonKV03M3ExtdoWqVDGiAg4NzPhMxx4oh8BnvjPBpkq1NoHsBhe85
uJ0nwsmRzQ16F4Leh8iFlzi7AmWIUAwQBV1sKbLTNCWkgyg0PMOxX0eEPBRtvaZB5J+48SNzBv1g
vEOIeOFEPmcT5T3XcwMSgejpsGUfLbvQlmpnemILKA+73QP4MqMEd8tTScORzhXcvT8MrH7e5sw+
kXI4R6DIiJ5K+SB6KoLwqt+ehpsdqxphLDiwIccUiL1ZTKuGMk7KcII02jZfErtYof6qPEkeuLc+
8ZjshsSXTmoDHn20KsBDov4nJIM+36FMc6MIsxG+lqXxNI7lPoqzc6VOH75/hUcWIypEOFaiJHCE
EiTHAZIvgpszNEbP2koqD5Z0B/Oq5qKyePj8/WjHIja2OwGr1JA1Q3Ti813BuSs0swTDwX1kuE7O
9HPOgZcQh/XSgfCc5pCdcT5Am1PYap7GAx/Z3tEWA3JCRwnpa4e6z7VGZmEl2UXCdmOWHNSsPIHF
ErcwS1g+DSEu4UMaTVkTsxEPEmsiWJBlt6w8+PUtTjX6jr04IiSsMC9xTJ5T22kFM+XWwO7TSWwf
FxKkR0H+JhW4VfKp+CZW0/yWgEYXx0e4yX5JigYzDOIWUlLQLt12uuLmyXmiP+ZwdR3vFfiVRWls
k5H4nbyQ4vzU6Mfe2YfR5ypkoJjGaO1j9Dsos3qwolrkTgOLQlfaKYARGd3yVHg5svYgh/zn/c6t
5oYuDySzj2D3ZbJNpsVnVlDfm6l6YiM8dmMUrGxYoIpK6jwHLOFVpmcK7FKq6BqGINhzn04st2Mv
7uMIswwwUTNtMguMYO7Is6gWiRo7cunRTd3TnphH7geVGxzDAS6Bcs+8ZTHmqqQVkhbYI4GTfXvf
UXbiiR2LH5+GmMX9APzQSuWohImUtia7IHkh/ZkGoV1XX6Wr/BC0myz3qmipcdiBLLvdf6kW9uka
ZnutWSAf5QGuoZM1V08g3Msee7iVfP/u5ganaPWJOhhKwWi+iXOrSLU/xJGhmoIwtvA0hU6Qjm7X
MI12qkhe/Dwtm3zdOZ2nuuleme7G/mbAmZK3LutvTioIHH+tf13IbBIBhQIJxw4XAvHpbF9C29mB
80158f39His/fLrf2dYAbkidyi0eK/wUQEopd1nkq/cNFIFESXOEsDEaYKfAPccSCSTxYCarslAI
+BJGOeRzoEYEVwrV0eEJni9MtxuxszeoF5+KK8dSCeyzKvr76Iir0D/9/E6RIpbxYKL2HqfDAHHo
XEvsruXcR5knX/RJYq3ihBgbicB5MIRLotsNGfPhSaT4fc2f+yxVX6dC6p000bsTmfKRqAf9HiHO
ZIDz/AXg0GqJMek6tG567a5sgE6LJU87SUA/sm9hlPfoChnRL+0HZmZKSFP04GTlqjMvBgVTW678
TLv/fj4dHQdapaBWi37xPLhODIcZvYcTQ8kTYxmkOWzYcEc3QIhLF1MB2fDvxzvW78AhUACRoTv3
VesOpksJ5RwdiCiEn5YUuHWbXQ59dkFCrngsGPdZKz9D5lxxoCkgvPfU64BZ9veXcewlghUBDhJK
k4JT+3mGBTSlU8dQP2+lhN1ixtcwB5LRj5ML+UQwPjoU8ObQEkAC8gWC2sMYgRGtE8DjzoYhlgMh
r46O/vc3dCz6WH+NMtd5AKE7lrMSoyQKq2S7NvIIwlmD3lQnntyRCYM9GCByikljflmbVTAm0McE
ycOqw2xLx+q8TSrY5iWyV5bNCa2ZY4MpANdhl0Rw/1Kmk5hZkywBqmIg7eR2vJLXFlp+FxO16tZu
aMVPvKwjjxGCsghxBIxk6wsruTASCZLIreibnklK5WZG6X7/oo5tWCAzmSbY8ADh0Hk1vqBFSmkB
1H/vaEg2mO6Or8NliYCaCCFkBdRgtPXhReyagKO3tyfxIWLjnaWpny5glhzQSm57s8YFKHtzkR1K
9P8AOL9MV+IsMW7+vrglGH4CT0tMYoESMAvmWiiZIQyKsGHFJtvGWhE4LXwA4cJM9O0YF/WSYpau
Eq4O3veP+lisMYUQMQgPiKBflCnqEMWwPsOdSsvJH1aClkoWxkJwUk8fgI/OVdSdDA0eMGiHzUJK
mEq6IlFsWo1heqH+OnaJk6DKUKHt+P19iZTmywsEsBVIVGCI0Qz4HLwMuOeSXBqRWeW5sZCZfGYp
xY7lRQPJntyAg9gppWXxjj6NiKYt0GkWENEaIHdzxLJEJitNk8Gw4QUuuzGxCZ90L65l4y4BF8rv
WEr2MOerYDs6lqd65F8i6PvokGOFDPuRsh6LJ66GVmvAGjzO/F6Cv0hZFZmvGLm1+v7Rfu0hi7EA
VYM4r/A8nMsSRPGQJFBeMmz6ADOwMQUZFkn6Aq41jrau3qzrYtm6FA2Q/kk+BX8/ep9/jT0XKoBz
BO+sHGOXREJvHk0z2NkB09Sp4ykfgi+TVdwm+nEgKhBBVJ8l55E54CQl9QZwAOqyjuKVqvKXslAh
LnWqvv5ltoqhTLQKsAQJ0iXx9Q8JOpv6WC5r3FWS4InK6vQgwWjVNrXhrG7S87ivX068QxHAvsxW
NHVQkRF71Lzc1oQ1Dy3QEiEWIzvEBwzAGTYGCP/Ei89PFRiOLo0Pg82iqUojzMIWS4OTmwi6Wag+
emOYOsTMbdhlQNdCtuNoOnHa/1LIFA/1w6iz92fgACkNEkbtdWicUHlVaM2qbyGArjUvSUGv4bbk
ff9Yj81OS3DtVcjLocU0i+NjDIlAo5wMm+jNJg6iu2aUX8uentiBjw4jIADYIFG1mU+XdjIZlRFY
AD5L3KGIriCK7yVq9HczCzxARJQ/h5md1lhqFUwacTfQO/Gh9PgCn8eXdIA9bQ5/7++f3LEVgOmP
hoGBjOLLNqRjw9cTWL3ajVIBSB9BSTpIDvBU92GwtK2Uk7zpr4dESPUiUr9jNTSUusVD/rDmCgjj
Z4mF6UGxwRv7bgvbdLe5hXLezeTREADYk2e2r+vg85Ai4nwYMrYmjUw6hmTcNheV7oHh1gF5yyIb
wMHKg5S7U712hgdBgXXuys1pZfyvzxmap8jokWWg2/UFg6sbNaouqKva0qaG0BqBGDOXfQXLP1kM
DhHog+UYumgmusXiVJvr6+CI3BYgd1giBv1yoogalmnwKjbstCDdnskFrOjGwPABnWGPXatxv4Zd
34lk8uti0YGnEkUkQB+QTM7es5VD1ibvBY0BG+IWionw4pRDvoHFW/VzqH95Hv6VveaHn/Gz/ue/
4fPnvICLOwub2af/3EXPVV7nb82/iR/789s+/9A/98VrdtlUr6/N7rGYf+enH8Tv/zW++9g8fvrE
y5qogQHeazVevNYtb94HwZWK7/zPfvG31/ffcjUWr//4/Tlvs0b8NlhZZ7//+tLq5R+/4xj4YT2L
3//ri2ePKX7uKnqtqsffXl5/yx5fotff/hfDRVWP//vLr3h9rJt//E60H4DugqAgJGAEQBELoX99
/wr9AYAPztmi8idsFfCVLK+aED+k/EBwwCYJORP0GABd//23Om9/fQlQMhyURUqCeU2N3/94FJ9e
2l8v8besTQ95hGbgP34HFm22OWKe4JpwDBVq3rI5b9Pwrm8luNQOzqi0qzjalhU5Y0X+lBfqBIUk
7mcBLMuIft0G5hoGqWtjancFTMBoslEIxEwnWb43CgUGPDpca8nwyibijynbUgd8m8nNzcBXIjwr
9UEKFPjmRBBib0deOHUJA2DQm7ZQaEfnwjQclZaPKoWb8TK+tOJ9nSyqwu0p7Dh9+IrpsCRfW4Vb
1QvNXJfmYd8A22AYO5U5YbgdQhue5NRDhgQ3W9hUqwoyRLgB+DBMxwnYG2MIt6zgujwUnkzdoj1Y
yXnUwlzlIog3UeGXORztXPgtwy7VLhdqcgYvMouu+CWHxHns8n0Av+1rIl+UO022U+bgI0nglD1t
uc997Rb1C/gwpg/muCguYdQJ748rSYFbplPC7Sx6DZWL7LIy7auSn+XSjYoyqGZONrQLGRy9oeIl
PAx3ZbyQK3MxxTBtG2CvATOzqLfDdHJXfNhWVrnU2/NcWoStDxfHTa/YPBOyf7mtLGp0hVVnCJ32
bnyWHqSH8Vl+/1t+/1t8DB+bt58fw0f1uXlTn//4r3uLHzUoA9Hn7o0+a2DS2L2k9rY+nnW1H4y+
tSiTrWrENrUSG7U6m7RI/te8SB/4WVz7MjrGan6PqvxkuBBUUe/4I0XG2nI7uerd8GKQV0njherC
Vpx8hZLPkLo9W1gV2JX7BLR7ze9hnc2hUrKvkKdNe504RD3H7zKUBT6CF53me7NaGiS3UdoF41PF
hwwiiBJ8a917APE7mGhytFYgkQOHSvF3cgl7akCsLdt6gHjpHhsQvs9EM8bLRtt4gMLpMi6eVXOv
FYkdQgZGhpypYxiOPviEQ2Ye9xkGcJdwksalV3lv06vxED4Fsm/VB3iKGtl6UJfZJiBusQzhmmfW
gtF1waRnVu9TfauuIBfEFvjxPLwZhouBPMC09ACF5Vi6w1RlMANFf8BRWOOq0JSVY1zhiJxAYi4L
sY+AoNx2qyRxR7SO6KbSwAQYDiGcULqFDI9Awy0lL8MNw+cNuUW5g/MhXLES2ynYQgt2JNgVW9Sc
Bp+u82Zrnj9oAO9bigtpdWtfNTCq9liORe2M6lUtHequhVUgujmVG8sHUNX6t/AqOtu5vmvytfnm
l4ObS2f94w6GfhCvguuek1FnmvwoPC9qt6NOfQZYR+3Wk2eRbdXZ/Erad6GH3wiHUo159egNamg3
wZqr2yR9C6JbM4T8yehRads7tHkcpMCroa1LZbJQtQJwBDgcwPWxUEK7jDKnimTXmKSlFW44HGmV
6ImZrTvU6yreJs02Yy16llsLOjGBBHucyYc/bXGQH2HdG0Hc/caC2fxFWr4lkEJnIwQ9Bs9Q7fxi
0hsHBtCuPNkFyMdsr9I1zrfL7CXKNyrcC9FLczL0uvLGchRMKacxX/Y+47g0vNHYHlaQpSQ2uoqK
8ZAEwBQYr1Yv3TaxzzW4a6xGsknhRgRIncmuQuWWmhrudJHJfpLdZPKNzL2i24xn5qMawxwzBKZE
ctRp3fMNURNbNr1W7+3Mb/lBHq9i1aEFzt3bdmfc9oiHip2fp+fgiuLPSG3p/X+yfburd+//jH/7
+RUZ4RWSIpk9iYDWwtD3/Y9WO/VrvosGyLeuEBinzXQ79pDAsJMBtrSp4pqNO9jmoQTwL3CU8QnT
nkSuNDzVoFBm9Zk2csykW0n2GHWjFmuq1O1G5gh0OB3JT0oGA0fpwoBrJGMr4UZJcRVGtqpjmAhq
OMv0KVbAOlD9sFhV2jU8PKHSgboYjnIx7IQRrPW7WkZcDW29uMBTzYAoajExeltjeDZPpg2hrNa1
oJtpAfsGExe7shY5QK+w3rQDq7jjPVyZXMh5dQawjaFtPerb+KntnRIUP1ruwvxMZzc59sSA2Va2
NGPXwCEh9KezAn0lmMBNcO+9yyrqNlPqMJiiBsPgRSbWDvRYTXXyxkQ9oAaEz2MAsh+hPuBlaw2L
NmpuKUxJC2p5VqP5qgFZyjwQhqhvTONOESPE0tSO2xxSN72boPCtJE/Yze9jQVXFeQ+utJETaYlb
tfIhhaF00OqODFztNJ3L8Iw1WQfbb2KbqJ63VFnVme5JvNhwKE9pI3wrJe6meeX1/VvPtmZ9m0j9
Aji/BBbwoR9bB/gZAwGn0MieGALFGJ1HGtA6kml5QwRT0cqSqK3U3Ua19ulwqbDBBmgV5zPqofzs
IuXIoFLPUrvvJl9KFq00PGhKd5bEynbQ+N7gw03K9Rc1o1tG92H2k6n1t7LU/275J8DM//JHSvcl
+/w/VfuEZ/AzkRXZKr77Z6Ip6dYPVJDx+gWF+Vc++TPTlAz5h0CrEBSyAYND3Q6ntV+ppqL+QF+J
oL6toUAC/BoSxF+pJr4kXLcApoHvlmi8kb+TahL9c5HCxNBwpgFrTgg5oNk7R1sFk5GYPIS7chHs
6mhhjogjFGV8+EtrEcReen4u9aE3Wvl1GxeLCh6sjF0mVe/3SeAT8yKIsMqQkNjNYJ7J0LQ3S80z
a+ZqWLlAqpuN7KQwYainaVfdaxLrnYAOsaeAfQTTW6dppWXbt/A0Xkpw4CHgsWGzTerpjCQlCMPt
NZUaJ5taW5yhSsLOaMjOFSyiqQwR7YmTDXBEFtw7WPHKEBDJxxSZ3QVH7jlKD6g92XWy0eU3WX2g
8nDVEEglwbPGii9bLfd5iJyYwJ1Kf1GqyR/VhWlmjtLeMklz6+SlifEZA4y7RSDY6RFZFDiky+hp
djCSixK7lNew900h2JkloQvT+A2Rmm2TVR5BOTTOFafmuUPKzhMm46EROIV03yJQFfldzKA0WkPv
J829kqjgMDPH0CqHtzcltsKAxMsuUlCwfQTHYsh2fVeuAnZT85uiPET5VR1dRtZbYdV2DvlSZbxN
ghqYvNxOo+dMTx21uDbGfcEehvymH64bFYE+PyTphoDCEfNbnV7RvPaS4rwT29cIZ3K6HUbwQkcV
Cc4yjStUqu/rFAY+KBmreI+sKxeN0u+CprQpqiIMtsBdiKiXP0gsvA5gymZIBVqCzE/gi2xWEM+Z
kPlI/pSfTROewPg0wTM7vx+6uzgBeUMBZ7Jidpl1S00+oFTnB0hPx2LHyWFQHqtm1UXqnQR/wCDj
yGR3nCGfj5GicwnPrI/rNdHSTV5C8AGSfk6LjFLrG1hIQuuaYo+L5ALie7C6V6UCKariSXSyFVIt
JD3eFimMovvKKUrm8+DOjK4pTKGkrgH6NorOx4ys5cnYAQXmDZ3mcKYU9rqUJmbLrF50VeamOrnQ
rOklZiirGOQqyyavC/JzvEi8s+UYQ7M+6xaWek44iLZZ4BUMjmhNBNh8NESLrBgXnEEWEK6B51qi
XEBryQ201wyO6gl6TRNZa6a0ZJZ1CykRt1fRe2KrBMlAo91SfQQrJXpg1iFAwj7WONUo6SIpdAey
ih7l1TJEIzdPFSckwTX0388S1fKTGJYp5lncX6eR6RQj37O+3zWYc028hIaMC+9qu1F1eEcv4YKT
OIUR7jNLsS2GhKcNHPRg3djAeaZu74mSPIyJ5ZfIDyJjT9V4r8qrCZtzzzs36nO7ri9MBrdmaMSk
wrVgNK9oWnhTQlsUYckjTa9NOXFpPWAiDZlPJST8sBeU+IaBqRWYqqMm1RW3ONr4D/LUO5XRX0+T
cVsG3SPytdgpwT+w+r1h3UyUr1V9h+zRbSyI3Fr9mQW9NqQ+W4UvNczXXMaZILNKRy3T0VY6LAuz
kvwRutAs0TZRYlzICeRKFSlDiojEJUA+2fhNcKHicTdSbZv1CjVELwkib5rgoUmLs6bp7brH6sap
c+jsUl1K2goOxbd5icO1IUNjfyhdSOeswvb+w3bzq4LwsWLwucT0K4iDWg2RFTBkvyhlhDrLKoXA
gr2vfUOBUn+3qaJT6ljYxD5U7P8YBB0CIBCAQZ7XsSIjgxBZBIt1IUpOr9EVgG7mU9C68PJ0EEfA
5dEcOIsr1+k+TZzs1YRu6IkqLT1xDbMCplHCG93KCsNV5NFww6jyCqNo/e+f5gwD/fVORXnmQ5lU
WKewHnQlV1oOz8ECdQ6XLVLoU3mKB1aNI1+cGPBzvefrgLNCN2+1NLcMPFqhiaBoHuzdfeYZcKzf
aovezQ9wUd4pr8XuVEV41uj+OTI6dirkEFC5ovrsgY4Q5JDNAfrkSukWsLtgHjR6LE/fNrLNb5XW
L54ENlh1x6VEBGZJid268L6//3ey/F/NoD+uwlBEQgMkqzUrkcrmBIH2qjXcdx85wGd16g637XXo
q4Wtb6Vr4bsxLuXCI6t2yUs73J2sx89Efb5exOxRtGmsT5GMi4CH5bvqWX09XkNiV4HMjeHwy2aJ
coWHvF/x5GV5i8JP8dpv5FM63bOG+NfrmM2+IlCMIco6w4VN+7J2knOqOR1kdsTcg/8wjkTfP/2T
A85mn0X6Kh0iDNi4OEW57624peEZC+IVi78pXPDz9pDXwloVRoxoBcy6YkUqmZHBVDHX6bp+C1+E
oqR2EfqWEwFrD0eFEMW6U3INosM3m2HAEaiYXZjnBqq7n5d0UMND2zQGMSpkzg8ZVL7F+1Sc4Uzd
nKIfHolSgsGDOClaHF8YqoM85X0eyphJ8uSV45sllyfe2akRZq8sp7yV4gojWMNtMnUoz50iah8d
AZKfwmrJhB/4bEmC25HHGlcQZAdopWArp0a9OjHxxIr68lI+jDFbcVoVNEmYUgQfeM3APzH2o+tm
GUJxd1qQc9GMal5xjvivTHg03P66t9kK60drqoIQ45YeChoe9J3W3SZyRO/5P8FF/UyZfp/wn0ab
vau0K5rSiojhCrEwlBSha40iri+fFI089Thxnvy4bSkjqfsQKiguipJpDfH8sNjGLNyl8kk/1aPL
6a8nqM0kqtJoNLWUYSgRK4Vt+7QRsmfCwfh0yBAP6Jtpos3WrlZpvTSOmIqq5TFT3jeqdiioukHr
GN4M/YUSSSfCxZHJD96YoGPDKxb4w9kEgYIwr9H4NlwzWUdlfcOt/vrE3D81xGxWJDEajUqtYQ5m
KF/q1kUSmEiZ+WOKo8HIY8iP1WejNnlQfN/xuHK6rkM1VEZ7krenvAWPZTy4YQPGV6B/m1/MjWDY
XUBYGNVqK4Sui3ihyQO7FoBl9iLD8apdfn/7RxKeT+OJp/MhwxqzMe1jgMbdXlnL4ZLxYW+kKL2u
p8k8oUUya6a9r79PY80iWZcaMIJFAcwFT2cjfGeog6MKypuOsglca7LpXvW5pxbrU6i6GSL719BC
sBxkdMDb5iwCM4Vef98HhpvkOSp200YvMjfQh2UQJZ5K20uJghlELyD1uMGBhp14ymLBzxaOINL9
ObxYxR+ectiPRc96GFgIqZ5ojfYMeGVYnyeGmSEZvt7mbEvPG9rmmMKoIT3rC/CfUACHFvYhWpl2
u828P4EMf6uC+D+zz02B3cdr/KbWCDppjUY3/22R8//4909N8l8//GePGxJ/UBuAkrbQPPzV39Z+
AAJBAOtGvRGumx/72+SHkOsTAg1CzwrlxT+LjgT1SCQBaJi/uxz/UQg9/JxsPxEIx3vbCvm8S8Hi
QUbTBPIIcJUQsIg58CsqSknkHLITajpKZiCQumorw8m0Gfdp36Ce1kKCLeIVCAzyuB+iInbbyrg2
mX6ukra1raB9qEjqAln8Ik31RVIasp0H2lNbpVuro6k7xBHOKmV7pUkSXSiZ0kF0Qo2G5TRVoU3y
qHsuuq6ObXVSleshs9qFppXZmSbl2rojbX09hMDCylxvb5LaSjmE2VIoQGktTCdZBWhlQTXU25jV
wyJAQ2VkqqLBa6ZaQ62z7ItrGvPqQusiA0UdOK5BI0WS35oYrnA5J1nrVqWB4iWsS6y9wsH76SYY
0fCs9NoCvSc1Bv1FTemwK7O+vK/kVrmncp+gYaS064QE8mWeQF6MdxRWTN2GJ+jNj/DQKiFf1+rw
kGuWo2LueDLcp2W6hDrS0ohaZcl7ZrpGEtAzPa17W5L0+47HlyDgnQPMD16xOh4CCAC5pNAy+DqH
OhoeOsSnSQf7PlsJWPFck0lzYw1dYoUW9UpRs+SmANYNDUU09kGHFkUv+WGgRLkOxuKyZqO87LtU
2mpw41VIe5kT7Qw1NrdG0kqjCQ3/6E5Sp8RumHapaKg+Tnj06L0z7Q5iE7XbDkOJLiDd5xn6+lbQ
LWq5hqYwwDrOZEAbEVeS+MBiFpu4D4oLQwXQwIqCcEfoSJ1IppNjlDWQsQ3bQ11JeEiyws6a8hcN
7v8Hpt8Fm+j/HZXcKHtMH6vnx49dEPEjP2MRmhbgI4DPDWQpJOdFE+JnODJ/wGlbBlZRsBQ0gGuw
Rf3qgWjGD9jKAswILQ54NQGX+mc40ugPwVEXyhZAOwu83t/pgbwrTv61TYJCAACQ0PQEmBg+rrA6
+7xNEooFQemAvvw0jesyb276mJMlMsDAgTCCskS197HL+OQHgbKOew7/euUqY7WxrBrJbcDhWzdy
vq+bxnTG3nCyPm23Jg86nxrJps2sxuFVCnR7C4hKVISeXsYASKRW6jOSj8u2NHsb1pHwqA0BUUSb
01x3VtZ7TS6jvwo5fj2b/LqNS3ucIq8DMmwB18hnkt2omaOPWe2rZtl4qlVlDtDJmyTNUtRcEVop
YZHLuylYJ1UKx6DKBNgHTU0XvIqFPJTBWlOyaqUOhmJnBB36AYCS0mi71xbNB7sA8ILGzV1ituaG
jmc4xyhbJZYAZlcHO+XTgK5m23hdTJ/HNusPyXTILEBooiuOMLWAvoBkk6hoFuOU5LYUB69qT1YR
kWpX5Sp8bAfoF6KcrBlNcJABODT1RLKBSzpRvaSfTywQD4RbJEqX4DQBlA+yyiyll+oK5NtJlR3o
W29YFYWrFoX/hoJpwHURiuP4rMmTHA38TRrSaqUnIH9aCUNPApj9ITcaB9bNG2UsYTncCb+ewCRL
eAw/gAp3V5KUeVMDsdaOA0aR1cFFW6D9EJvNuTKVaBanQ+M1SbzV5ewNug10i5T7oQlRT6KBdtCn
WndGvdZ3sYl6fG35QR05oA6cRQa/tXReOR/W56+N+WPJ+B2o/tesBxUQ0hsw9dAALAdJAbYSn2d9
k8Nkg8u8dIyMxXaYQDxLk0Yo2vbSk2lOeFmkQwkXoBcrhB/sOMqpM0Yj2m6B6ZZmE7lDojUuaQoV
sxKUwzRGFR0460Wv5bbeDarXYBubmnBEj56hL6+1bgt9MpsoLaxKwNFzW4tvNZqWnnnV5zmx3z/Q
FDtzTxMskARHHtm4nXqIymh9y5yRqcxV6ZhutQJlCbEmdRj3rnq9lB06GUCRUjlyTWOR6FPjtd1U
L0iIlxqnh8kIDS8CUcGnqCCqE4dMfUm3uSUni3ogAInl5UubEEhTVXVi99HoSH01bEupSZxeBpsg
GM5rZlSwbeXBvd5VoaOXVbn4/sXM6pA/Xwy8FiHwYYKMA43Yzy+GSgzXFwIyjtbs5PdGJGFjvwrr
foKVDswHm7RW1nTg4aYg9UoDqik26hptw9BasFD2jMyyXKQmLRJItutlsi6h7HKg+ZC4SP46O5gw
tQnD0WMA8tH7/vLntOb3eQUemODxQ+kIeOPPl6/qKGBOfVQ67xFTZdCU7Wsau0NGiI09ovbKYKpW
71NJl6YBatp+nBNr2YQF4luQHsoy7ty6A9MqThZNTAFZYk2z0uXuRAHqXZDr8xoQEGRx0AeVVWgS
fr7WuCbtYLZd4QS8x+qX0a1uFe6QPJeR/Rk3PWARUAKvcTrU3QnCOUtDLe+DwhgOSpxfBWG5njoZ
+KWoSB1IQRBXihCpJegfmSp4KUQDQqjMzNjRtLq0tRAN4kmJU7dMITzg5WPJvWEq7nlQAHmiJ3aK
Gv0qBzoZuVneLUxpIY85JgHkPOw+64BzS6xF1z3BbemBlbBaDq3iQhGBFO2fyw7wDweWncwjvN/J
WthsJdO40XVoUGSq3iylPHtBk3YndXK7UEzYdZdFfYohMzv1igkseMECSo/nCr/heWSxxqYOKnT2
DL2QHMjmodJrqLveAkayLbmGXUVFETZAM5ZY7Zujkcb6+7NQuPPhxIKOApDec+6MBR/W3MqReVfJ
OJy1tZF6GinPAuR+yTh1ztCHk1/17BGW6i1oISUs2AYgEowxfTJTLfaKQbvTeI3Cu1hXUWosJFqi
eR6dasHM2UzicQnYMEydYNNGISTyeRKakza1LIgaZxzwHoNC7hw4vXujBruASW9hwRmugxAnGJun
ABEQIK2chEwPPJec91drEsQ00wAYzJI8NTul+DYroLy/T6G/S8VOAWemecU+ovrA6GjUzvu1lUEI
ejdoDQDv9Z6kAMlP1dbtCtr5gQ5IXQhUpmA0rcHdxI4QwDC0rqwrw8xeeRrdF5ycjDmzM6V4hOgm
wKWQQP8Ssh7zEk9f49wU8d6BSiN2qTp565MINawIeLL2PCGceKAvwi03kzPbnPrE14KkQKc2YAsi
vQYywKXGABdztT8ljqbOEw9xbbpwmgGNFAK7dPZ6dTMK6rQPWkfJyx2uEjC6zISvVFd6KK9rSC6h
TiXjNJYT+S6iFbEtGLV7JGiIwyWlXKKG09pqGsOpE/Fg5IY4OemWr8fXLGw3HcHJSdWmm+/juPq5
RPdzFVO8bYjLmNAnnxMYSz7lRddW2P7zq0GzIIjcIrQVrXIFreTI1lt13bRnUqdU2zIHKMYESBgr
34kHUtmqOnROZRbcjXl4Z/BmOBhGH6zFRMitVFmXRg17jLZEOg3gG7bqhtSpEwL3EZ4yeHg3lf4c
5ZHZg9kN4QnA/YHR/7zAJgVGqxnH7DBjZRVmAEmzDI4EtDXO+jZ/RmK80gP8Q9kYSMayZvEeISpN
bbz3f+8SiMBRph36NrzDGbWATwvCcN5qLxKiN2DNOACoRR/jgIwkz+RN7cbFADR+lcIWDgJ/SmcN
WCYLaSieGxx14CKV6Y4eGKByRMjsc8RvbtKtLMFkWG/2qQLQ9HsuxVn5TFuGAnse+8YQW04np9Zi
LKerYKzZeQj0odcMNXWrvHhtKUDXUV27UQJIs5rJV+/L7/8Sdh7LciLbGn4iIvBmWlCU3UbbyE0I
ucYkiScxT38/0Bmc1j3RPVF0qCXtKkiz1u+WmxD41E/i4vlZhcqn5fMt3DF5iXxGm8UUNmazxnJa
PyYBwZG6MEPLThFDbRVI2aTxmnQL6Tw1AndKLs8ZYg3NWIjvnw48cb5WyjJecmNFKpQmp9pui4c0
59wsHd5qQRLnYRwddALDw/6yuznLDs3Klw2s7kOzBGQl2Z15+OclvJN6f7x4KEaOGiaWbP7mPxo7
Hn1RbFFwIXYAtNtSq+9GG9w0OsG7/JWq9AUYxn6Ulf/dmezsas4JdgWsCJal4rrvh6NTc4Iod70w
E+sNzdQaC28J1cBzy83kAyzn52K7TqTOaxR8A6q3KWoX/aehRH6oiuCBsdac6o5AoTKiflImSrbZ
BeRISDZYt9tdNcxL9OkP64BZgirxjahZ7OlfngZEJ+v8j8fBUcTAvsDbhhf+aX4uuSjtZBZjuA7j
ghx7acP9beC/7iPSmb5ldvq0asnZ8DsBkkJaauCNh6pZWXDF+FSm1bff15O9RdRq8mfPpIat+LCs
kRp8fXCV6E6VqHBVajVyHm/5MWt2fZhXewbUGYn/sDGXJS2Un3gnwIrvrOnuoZnT131dr7LJTpO+
/kwdWrA66CkZ84PVVfaTlg/NWbgATe56dHvY237pIy2Yv7n+0JyWBVtXoWdXu9JOKQ3DqShSJkrI
JU5KrT5i+kB6hPS1itwSJVuPw89xtCzq/emDbi3R5HD0GlU1XYwxa4/7a9XTxmCW5KI9pML+7o0N
zhXTfJqm2bjjArAQp89emd+p1hGTTT4OFoYPGD6iPhmcO0iOx6ZCzQ803nbV98Isx2su3Ej5CYne
ZBRGSaWjn+dIRK2VONeyr1+F1jrR6pbTqU9NZvz6SyyoCWqD7EnDFN+zgnLOkNvCwe8TjlL7KqvC
JmilzNCtcdf1wlmOImA4ZVr9Bck0R4IBzBH84EvWUytMRfFNK8UPk+pW75R7ast8iQkdL1AOTcMx
yVA4tsX7JBiEM5sGIEHe4Q6cjHdlLozGYCwPKmdwTMsbzqnTJ9dMm+I2N+xIG7r05g64e9JEf9Nt
uv7UHqI+Ye3vh1FlaupULacuVcl17y/nNUO2BNbi5KGlqfnjJuRUZoEzv6m5MgnkkhxZmmKuUVnb
n1XXBicz4JTdy59a+PpxAJ7E4CsPWWXIaFmAHbjw425mR4mhYYLhAqMGjhzvS37fr1qlEZ4WVM/r
diJ6if2hHTj+1p5BQ2NGFpjMizYei+RmTJQ8bWlGvVbhodBAPJh4itJy659KxwwHo7NPe6XYmShT
DJ9CUsjjTHka+u73OuMTWNsnprM8Dm7+M11prBnSpIe+3pzb7WP2tvuib3o5ObfHausBRFd/H0u7
xwgg+TQuB0QwP5OqYR0qR/H1dcbXUV/zA7uRRkXX+0h0Q1y0FUB4oV9aJXgGY1ZF+1byV+udYogp
VO7UPDVz/2N0va9GY8hDrhXaZekUxlO2wUhVHBEldFuqsT1YzmC9m7N5L+pci9CK6GHO63yB26qf
Wmmd2sl/Em4qXxxtap+L+Ue5pHd6QJpOW28j4az9kQkgUwif6cSu+pAuKzp4vWF0tiU+S7sKTv7a
PgoFRj3bfh9C+XbYCYrTWGVpzBBjL9or9tno19gynHAwB3Ujp+ap6ucFXKlhdbsHoRZ6n+VpB7a8
uaxOQZIXYZJOxj3pEjfye+P7koM0aC7rXPqIdot8Bivb3uum+bxrBQKofVl6gMSRXTDRwxTMRiNz
hLy2WrMehjR783JTOxVNExszlfA8pC4eup6ftzTbFZ0ugNYODSBACvgJyeH7epHZtlWa/OIk2Xws
t6naacPL1gkZ0TU0T1tXMjZFcFqTT0zkwU6Spw8iMZ8r0zHuwYiDJxnZ/k49mWjt1g/euv4cF9MO
9z8AIqUdrfkFLWtwSpIUr1eP9sTK2OjFOBaHzlrHU2APzSGPRtrYuN924WQAsitLPztu9tNeyvpE
sgxLWPXfqaxYmTV/0tZuMAdxY3TJVfO767g2Hsa/FtRmg2EUvuxDYU7YqpAfFLZMP3gN4mGtYbI8
cxzjNMhiIpjWs76A72hMoTtZ6qiPRI20vS/P48hrUbXhRIpovmUM7OMc5MGJvDnOe3KV7oQYv1qj
ceUPhkbbve7ID8mMijqERo/5w1Gjgu7R8oEoEWiLDeuRnIKajoa6IdItSs3l64oC6TRUPr/kyUsw
1zcGgHnntFm/6Fm2XoduNkJXT+coaLMhNrT+l195L/nExzAmekE/H8PCHYw4GeWn3M2/9qV93I+z
uvcfbLPk+29FQb4al9Q04gVF5XFv6vcj4DfyYT9V5EfeBuJWQ0X0e7jv6IpzQJv6Ke4z9ndljN0h
0+WPHQmqsP1Gs8dJ5udRccJgvcSaWRrf+64YTvMKdst1uR92++HYKPdNNBg4J6Ge9jbYlE5+Kkvr
c5lVD3VrvNSjz90geBWGg26+TB5nxxbRDtDsJ4bNMcLpM3WX3Bh+93FppYUlDUvcG4T/O7X/o9jq
Pl1kb1JtJA4lvj6w4PaTpM2p7b1kpr2RiX20WyZetqhDp7YZj0nhndjuYySxGzkui7u0+I6jpz7O
rqp/n7a/X/C2XfczU5ldrG/O1v2BDrqlDvpsxxly7/022A9n4sa4f4yXpAvy0PWG4djSlVwEinhd
nrK6U9ciyIpDP69VtGj9bfbLLKp08XV/yHuFrG+1/Iymm5t3/jqM0X5x7GX+vFhPPXzcSU6l5Eej
0zZN9DwaLaZeYMozsxY0l6Ba+gCuUM2l7G56Tjk0aBGKwbwvqqvG4XxIrWKMvZLp3DOtfsjdkeAW
eCiDNl5KX94ZpXLnbPaezcHAUwiC79jQeDyz/VECGSwcaos8MprvPJlQlakG395Rj/kUXNiu+vw3
uKyG1o79saqjf66y/2D/t0aRpHvabsRutIvwOH9vr0SZYKQK1BBqSWm+Na7xGaANHJYLbHQzfGRt
2mP+DbCcbW6osii+aEVWhLkvCHV3ggmh67+NwjC2rvrPWpfRN6Th0UNvH+/vHyrrrWQMlDGECug3
ZESHdbHoQOI0xwzbg0kj/DA+Tj7+g97LjwWXbvzPz+V/NP7bbNIAQp8lirrwDzmW1aQ4qKU9hImi
8y3K5DZ7CxOM7Q8TvohynVqsj1QS+3nAOQE9rT4ODet0Veg8zUH7a/Q9NEHaJbXHj0NAz1StMybr
RV67yS1ecH1//ucP/YcWdH+ZAHagPAEpQoRf/fHcRlEPS5tynKb1OgFHTkfTX3CyUIqdNGM6Jage
75Ve/6RVSil9aK5GaA6RSu1fCIr/gYshoAQEN4inJ1Z+4//+W73SL/602MvEgDI1U9wt7LBRKHx6
fqVjmHEYr9XoSIX96jkh1fHMzu/und7c5Zg/5N4oHvx88I+SmIm09GQsC2QAlj6//PMj20HiP5Ya
Ehg0Fkjj2b+b1uK/P2edD3Y+5hkAD7rd09pRgnR1K3H99L+7XTPpbyyUVy0tgEdcvY4mpSgotARv
dteMp8nDZ7nwciAjOMLnDOTBm6kWR4zDpr+OxFLQcrsrno6tLuxxLWAQmV6GlgPDbuwfrXtryJbF
PusPx/30bX1nOEzC+A1HNG5+tMwyO84Jly92zNAmsTUOao4hUeMYr/y3RpoiWpVfwRwm48nKnatX
Rl5Nb7qmn1dtIId7yazrtFo3mxYp7Ffu/UDJY0+6oiu6j/vNnjdijIiDxIbq15HWpZQXVXZWjnPY
OZnGGCOjwe1izOVJbZ3U/tuVjX2q+7dY2v91ODHVCIYZdBAfXfAHmZKMU16RM4Txc+P0aqbW4IkC
qbFwDUUutemKEXzyLrP8PjjjzRg5pib0E0ch+q94fJ//ebEY22L4Y7FwJBm02iZqHZQwf18scG1S
gBLCos3IKJiKp0U0cZeVRiVmyNlw6MwKrnkczmOOLczpfvVLR8npjcesBkO3mVbYZn7zL4f4/yCd
AOvJKoMMITxb/3Pft57bzusoJ+jRHivpkuPyY/Z6PTJNDvgITzfO1b0X1e2mPaWB+ObXTgE5UkrC
EGwVWqn1Xnf+sP0LKvY/wejSJXUAWfmilYc+EN4tVetNNhQS//JU96ycvz9WQjJ0CDMjICSTPKm/
P9a2r5vZ1/sBEpLMPh2P+LK1875x8tu2A7a3Pu+YH5hHEU6W/S2fa4CusniZtmayd+3xYlTD18kS
Q5hrVdQ05fKQLFN6kApZemnJU+5QxczTWn8SFu0lP+BLmVp6BGnrhsPqM/26WHBF1u4nRtUWj8B/
kbEVQn4h+2h1ur9GgKfwNzaRdi+yXD6VBb3cviBVLl2eVFdEQbWe4cdfpGZem0osodvT5ktCZLWt
Zm27Pqrb91pKeXIWapS9dzEZgXqy7U+GY723ULv3ytymEev1W9Z5v1YjtY5DMY0IXyiwHQ2fvLkh
CHbeqnCR691nDnUM8IzGQfR325jruPb77iIptMOpWt/LX3vPPCeFdrKMNPSt/LmtTe9ou5N/97z5
XFtM69rKelh+K8Ym9yVv+ngvqAx7qA/OQP8uNM2/0mJ97hbx4vezfPLph6LMsb4xhGiMIbh+tiRW
n9rMQw+x+vGAiMmqZPUv14v1/yoEF6UrJtvthtlC3P9Ahd3MHbLMztbQKrqrYeVzLEWCy6LySBfw
wMb8Yv1kGbjAZpG+MikB4RFUBgVnci4ZWX+qLTveS057zo5SdT8zRE6h40ML+yjKAj29TNrVYC8f
995m796q1CyiSpqRIu31gDDpTUnY0H/ZD/8vQYaijHHYBOAyj4i8GoKX/74h3KagTvfNNqxq/aMB
qBVQvhKpXDK/xPfHO/37HCo/gGAMhu+53gu858Xw+FFXxvjo5V/1RDD1WDk1lPlwJtW/eBp6L9q7
FKbkzSEUZuDSyM36cNxZz0IvcOapGYA5vYyTC3raDpdcwFnt6hf2kjM0zXG/6Dr8TOQVhG5923G8
xoiYe47p30zoTItzs3HEv9sebdWioIEx2VCaYgTdpti49Lb0T8gFr0W1eQhJHJintLpMnfFXnbQ+
eSQ2pI+jfu0tqqWkitLRY6aDSp+rFKBqL+ebaWSUXjq9qGB92oH7CmE58WbDIRvnO1Q8/djWcOes
98js05fBfN8p2c7TH3O0iYBEfKL9sdh+Q8II2p77bIrLVIzTcUwH5mIy+aBrzEczr88DIESQ24jX
BuNLUJtfpFfJUHlp+5/bsaDN7o2SJYMtVYFs+V5FhjN4ULQ/gL2YXGHJZzoLxrUAbHeaMYZV0H3q
O4PJFcODWwxanHnpg0cveSdAMJi14EOROUeFIXto6OD1dT02jUyiHfsqXSQO69a9WBn2f4+J0Ig5
ZNMmMQRDHzaC9qre+s8pyK/5at7pTCXMgAY2ucT5vOA4tpbpjAqn/7R/TttpbrNFeVhnaxNr2/UR
pFZ2DHJUgOk85ccdOTZbrTuOU2MTBlFjIHCaBsPH8NVpnTQynBKLjo1r0iVCPE67dYz8qgQQJr5D
2YBRde9mUZ3mR1S1S8xjnA4j0RRT0wp8p0l1E3lKUYOApukf8w+pU3QXxlK/616X3EoK11qqayro
E7oeYQcxtnRkc4rQ9CDCVKJgMlc6Y19hfN4VPD7ZP+20WMfWmAnWRpLg6mI4VJnxmCF9u+S+ql7X
rDk21tmcbP3FtNL+lTTsuB3AvlYD3HoDeYxMNYfDGKxl3Fng0XiBuWG0cTmUnX9z7CW4p8F6Xs2C
6MBE3AEau2M2jKHpcZk47jJG9JOHvbd1FKMTliqrwkbvyDNFLUBKBo22NsqZeBrCeRQ38Bz0xsXt
aDvyFdLn0M1MHvDrsvxdeo7DjN7LhLITbYvYgQrN15xX8gC4tbEfbMcUOAvqlya7yMYZQn2aBKEp
rIG91d24vSpoREgP44VD265h0AdcoBvopS1jPCyiOeayFaEXWER2guwSDsTDYBgyDYfgqvstMGJe
Qch6L7v8y748db/6LLyiZFY0l7rXO7HCdHsAlToLuwBa2Kpmk9yqUukBde7zVOpBNJBXfMw76ySs
GidRw4iHlIhyqa0H6DiyjTYibdj0btAdZ6MLlpM98MknW7vU5jgxrzxy+qb/oOorj60/TKmHR21s
13gtkg/AgQbyLuOEzos5qkZ2dlYmNtWNgcd+gytMVybXVuEgbnPqeT8BE1SUzYXm4L3XMWtnxUD1
t2oXWIB4/+rJMzUw5vnt79f1lsXitIdOzyJK2yr0vfy2Y2J14y+3vPtOYudwdyo/tLdugRCQOQw6
OFhwQJsLyLoyRry0q+p5pwt2CLKQNdNJ5kGeVyhKs8DdpQhq2MUZ4HiQX25B2CL5JwedcINR/jXO
rh2Ong76XS3JuYC8Ee2kDrDYRBvkmTzuz38URKlM0nxjlGB/1/KG5HDLZqJ25X9yG8Fq7I0qVhm5
zRShoHhrSi4Nl8d+ELcbD0riMEdp1b/XljLBtLfg3LwSh35rirOF8Bq7uqaz91a06Q9ndbtDN2ww
uDnUW0BYYcGhcSl6CLz6Q8p8Zoilmb7QfxO6t70QgL2AcnA+EKAXXBuhfy+lRo5zn3nXdQS1SFJJ
9NVWEjbJ+CLKwI0nWIIoK3qwLglxazGcAEYwwjlL2dK4V9fMG9gsf1O5CSM0hydDYsEmNAbvTtad
abS6i00cwWuN4HC/YxqmAYWVlTxZW/2Gods+unn2SJpaLiiahW9+6SETft942dzmF4Jy+saGbWJW
ELd4zm3trBBhSf3cEIvgPS8EVeSI2+Xizs+j17+kyfQuxnkNJT71qJhdUiw2REvMyVVJo3lsmy+p
q6vzvu5UAm5eq58VoRnnzFTWzQ367re2s+EkN6exioYNkyzytobMOuh6WOaPoznkQHgeavm9it1L
pN6YPk6WWf8mHfaje4C9C9HmA4aDZmwcVOOu07HRxYWY9T5qnN7gNeP6b03q2yLLvyXV9qbyJNxf
B1L1sCe95OLl4rlbPhdlGvBC0zpM3fVuFdbVYwYomWjVz524xzH2lrbNeyFZYfvt7GTFFPYuKVBV
W5OCE/Tp2fXEu6vxW/WYgCMiWHiw/exhquoqrJR+tSfZXpaAYCgAZe9oNWZJS8+laS39Lej+s9Fd
Vf2FjcGHYKRwNQgVOcoM6YuZWAvykqiZLGC5MiGFPfhLVTprIqVCWebgc5uYj/3CyVoEhTxYJs6H
KaEu7/xSktO80apQlh/sMvgs0iW/mvX7zhXtd/j+tZrZAyNwdEIKVqs6yhq8W2o9En2tTKO9glLz
3FyqgQ6buRRabPSIhrUhfU7Qa5wsL3XPyeKXDFUsa84kW9c4n+k6NA+q1Sy/8o7VbcU6ZNXT0Z/V
FOfACmuBIrio0tClkXhUpfFJC6wtMsxAzkcFcdhfW5ZP8jykgCGkh+QbKps41rH2B+/gdS7zxCrE
LGI4dRtMPNVL1OaU1/t54gW8uf20oynzohz4i2AxHg9V4F467G3OfqZNpZMfEwtJf4ET7NSd911G
fBpyxxNTF4lrMsovnveuzb37Y57muFyCcE0zikDoiR1F2aGBnShq8AUc1MSh2bkWEUv6L4epYYcZ
KSOiUOZV/GaXlu+L10JE1QDZi81LmLst840PS9YDqB+xP11kyeRSVNxDa1AdOheGYyfQ9QYaC3tM
A3gW3Jjm0S8Ue8lbVqGbrOrap+JQnxWDdo+eB35pS5i2/Uu7VXHwi8q9ENLyBYVOdrT3HnCjcWqH
S94y0Sd02sdsX/h1c2bs37eMjbXh8sw/kJTn9bkkCI/enX2IoPZbnWk/8qptLj1BPWGz8UajzI2j
mrKzIMQmTJYhNuen1kURv+9zreOv0gpJmqPupdXJ5tqP8XoR7XH9bLtkVco2CO2K42b/P5ndP7W5
50apMvSI3uVkfkyR1t03uVCR6yMjsxKP7tGX2Qf47OZQ1kSf1ap8Bi6ZQ7kN2dv+tZ0tzOvg2TJN
JmJszKnstZOHAiVcc9uI0qT6NcDIDLVvnCtYoaM+uW/TYlzNUhCjaNdvrlZfc6D5aDV5ZoxnxvUo
vAsTQ+5ZXk/MnWL+W5sUhxG1XbwvjaCrf3q5yk7/eYvwXvr0XqxMkBEbs4ZUe2vFmzdR/9WLqWUq
KujYbCx/jdliXmaHi9zTp5+VoxPLx81yaqCew2poXo25eBRDzsFLCv9BX/mSfgp15NZ63Itz1Q6s
q635EeX4NFfLfJ43wm6H+X53MZ4mD87UPhZtduy3imYynO/1YBLPiChvUxTulZPYZI7bSdoIf4j3
vx+s423w2xRAlcsh9dT31jW+7ZCC16MA8hz9oApFSp89kzcmRYc7IMNStPHPhQh+OrL/Upg6enlP
GFFnjr/2LWlpzXfPJSuumUjK6UYCIxvVA7SIA61d+pDI+QrkhNyFU+M0+NNRGSKWQ9N/sgIqfGc0
3xcqf/o1/8dOnSCbFQfXJBsGzl1zqMJ2nGA/IazRv7cglAyegEBf1uKyfz5BBD9FrKLjrhMClpLK
PeyFxjIIJPrrcCKN6W0vMfOtdtiL0Qa2+obMCfD7awGO5GviXG9lRp8jq27S/kpGsTEsYetZh8Vd
PulNXQOkiI/T6PkX1U0/95bQ9ZqnJKfKcxjlfg0yhUSrd9GMpFXkwDYlYGXHOg+YCaQ2yQZLxt8k
ct1UvJSSlgbjVQzF3l3GpP3M4JCGtJqMKsRlFq6LWGEXb+eS8aeWeWyMwY92MjFvjuWMxLKfgG/s
PovzLZVPIGX/LSzuNnSlXAlcota4pZOPcqca5rAY6kvnmfHo+8SAJSRiZT1hk6vZNaj+xqhQZv+U
l/WP3geytiYtmvO8v4zDeEw1V4QuCTRx0k6vXpL2tP1ohmb3YZEIbvpO8cr05NU0GnWZu+A9H4GZ
Hbsh126dbnX1l2bzF7RpPrmYCm65eSpMvBgNSH/LdXW2+cxjhlzIMfI6RkqIVLAi12v7hw1JR5Tm
sx8ZKCQjS6FZ22uAMZ+W0OyobvsxffcXJH6JP65xVXj5IbcmwE6F8bCwis/7HllFbiJqNd73QqnR
xh95YamLr87mAomgDVtPUhXFuRXy9Xen4vQr7ffwIZg4R5KtancW+VhN6mka6Q/NjDxEmLMXgrJC
d/W/lcQenzRfGnfiVWt0s2TtK+tQGyLUW80mG6l2S+TwWndmdd/rFBW/5RDnV3iD96A3bDHSvZLu
uLKEjrXFBWQAkkXKnTWCiMi2bEfKh0UjXqz0mw+9cohmdAjsnUuzuDkDL7oTb3kCZNm3aP403IkH
whFJNQLzNX1SP/1RjiHDkPNDgZuPOEV4ywLPzz111FmM3XwRHH41mtnn/TErc6Ca7dwfS+1uawwu
u+9WKlS+3nG11NteN9aNfEWSksJ59SinMEHHSolrOdlvtp03n2o/GCJZymO7LookplldNc0hFawl
OXVvXxpz4XVybEedIKHNq0rm20jcfzhI6hDrD9poeKSTSn0tcmt58ccWQXc9o23wRX5yOqxaVceV
Qbc4bRqebSpZZMiMHFK/Mm5dUFjH0Z7tDbNgSDOYz0eny684RbKXwunuZaOPD+5iI2rnZCpV3p6K
uvWflt755igCQQGm7AeHSNBMFtmztxrkg+bcpmIy+3tJ+ZD6/qWu15/9UJwqPyGpkhUR66I1Itau
edS8wr1lzXztEFYmqlTXVZp3fLDpeVhWg5Y3/+W2nggLvYSnX+vllK3VvdDpy4fLshBXa7ogwZpo
n1ur5nc8pm0lpjpYPvMcTG0mQkEtT37l9PFkpVFdiu/Tphs3isG+BPDUy7K8CaPFDYQg+SpnVPzT
g2V0Ip78yTlX5C9hQWE9230FplbV05PWK9LrJE76bqpvvGAVDXjSsPc5R+ZxljcJijBbATYvV8/A
yutXOv4pUgb3lZGxiDUfl29fDR8muwPt67qJtxEQzSWqMZY5jvmZxFNvCbqPTZcjvXWzo5ms/tmh
71q80vkEoSbFpzIQw+e1JcVgvxhNkoDbxavigEBbe2Asil2M82mwkCMaGjwVkOdZ01rGozXV191D
h/rmODIbAipI8yn1gKFsfBUnvajvQ519TlA7fJAb8OnL7t0zPjilnR7NdULhkgzrK7Mz4B7EXVDW
P2TJIN+HFhGh52jYdPX0LMfVflurW7qSK+h3XX4ph9J55fbNorycy9BVHgG7Q/ZB+RwFqFb8ED1e
/jwR9dmjHmcmenq2Mw5jITjYC0Ae+EaV3KrA+lFho41TVRU3pUMRZqoGvZ8f02A0bsLbjDTbZi5A
B905OwFVa2+lMaBRs/jx61A+L3WVXMyqvqeqJ+qqSkri56Q6NSC3hzl12Hfm0p4LBAoHtRY+s8vl
itRjQPKYvdQmKgDGLT8Uo46SVi+Hlwn5nFdcLD3LmZsUFJHuIhbh1L/TSFXHpdbOZjVkT2WykoaL
jyYylK0xIY5wbVsU81mvB3mZhTzZ3oTd2Jp0yDoiHBgYdobFce+N1SRHsZjL6+LMLiaJ0UPdOJxB
K/p4MBr/6tTDF68v/TfZe/qpYdL22ZfkBafeutyU695LzbWeFkCjp5WRAIOiXJbuaDzQlqiPk8ru
aV76z1UWZjnA3NLUwV1NhRbKJNchoF3jVAvquA0kR6kv+njMAob8dcK77r+4dRubXaHOOLW9a2ub
WeQION8cp/pN05lAojAzRzyD5LYWC3HQYipPMDgcJn16ZwVZ5/1lrZZfnsuUmD7R9vJiad50r5rs
pV+xfUysh7iqS/kqSpxwTB5RZ7lSbqaLuV5cDSUIVNR2AZQTlYv5IVnt5LavHWW3XztzRsOZOkbc
DfrPPiDvK9fRjMC3u7H0DGMzZE+P/lDMj+WYqWjXX7npqOKZNTDapvbs9xqpxHqwPhZFhmshSV5l
4eufG/hLbN7GoUik8YgL/3lq3fSi8GLCZW9aIj56ZuPu98fBOfs5k4tYGhem3vTPgEdvw8I7SVPG
ilkT8k7z24py5mmXd45dw9zkrpmQ7XkJhv2kCwv5WuCReO2xzYflZBQnsqM5G1dKpaqU8o48mnBq
OhRQOoN5DL75Phe1c0zb+ZyqYMH/00VznTRxnbZlKNAEP4E6h5tb8AoufpxyivLRTGI/l80hHbTk
Yfb0yxAkZUQKuPas9BwpX/cDjNjCMkHe/OLlD26tvZa1+ysrCBNdVOV+gBsDQiQhWiXrg6xUDtLT
TkdnRFGz+uyH1tYJMhfmFTiA/AD6vee0qg5Tn5T3Cvbgvv9XXdF4dmUmTpW7KYB28c+kI4H22954
cOrceDDl2whjdSscV95VZyF5rGb+gNWu9iHLmLY5LAZnN/3AnZY6Ru2AiMBl2l4AhHHT2o5mALXT
WXXU4gUJz2k5zc9EIveDnV6WZkiO7vrDgUl+HIU2XGC73uuxs+8GGpk4w+UcpOO3Rl+Lp1J5JhJ4
qciBMLxHYiyqiBwCL/TGJIkY3WGzBb35Di/LILQXyoCBUYeCbKOjvpbj68wk9BctXS4IjSBOW8Th
fS29BzxCGdmgvjjbTTMdbdIn40lLN23jnB87h/AAGgzxxKrGlUaG8pQ41VmCAz8iEkkeLVURLydI
aWzXIRrctnw25mHFmuqKm62hJFC1M8UWoQ/TxgU3Iv/OOHugT2wMsPdE4QcJpuHNsT3NuF3zicWp
Gw/tjIerymbxOJhgLYImv1O1DBEK0xmmmAT2ampKG3UYxhtmpICWoGgk2fRklcLEgoTmbrUNDJyR
w1ARY8JCZQgdHkEbO9W92iwLrqIc3qvTnXyGCHxrydp5sJfhcQ1AzRDjaXgR9O9z0VifJjzMmjjm
rW6+ZK5Xkqjrj0cNSP4I5nevnXF+DFrx7NHJ9KNR/ORmBpM46h3CrXbTAu+IXdMs32xf+feyXf3f
1M7IAR92wZOd6LjPK5CHTVcIw6sFYdI1X2y7sm+FzGHoaFDrJbkMpqy+QVNmzAU6dL30r1jqQzkE
CGOmebMSF5TsfXUONP3CddDSv4Ee7L3tom/eGLAT3IXtZ2gqfJKFJDkWSaK2Iow2JDODmuw8zsg3
q3ROL//H3Hn11o2l6fqvNPqeDeYAnLlh2NxR2sqWbwhZkplz5q+fh1RhpssdPH13gC6gq2zLCuRa
3/dGoF93054sgv7YTisTb4ntPq3mK0mdgVOYV+Uu6CThtpc/NfNBKZ+S0uxvk25iqFqrh9UgeBxM
w5OH8dBrSn6MMtg8ljq0EhXQVjerJnpNHQntILwgL65dMjQAMrT4HkIluqU6zN7se5XA15ZppcUx
wWOLu1liNegknH99bnf6hN2OI/iQp49Ia3wTc6oyycXFMCePvWPyZXG8TGbhS8xad7UozhwGWeCV
g2jaVhmGZ6KGPLySt4rVUvveprd1M7e+KA6f6SItzBgqDg14GFg/JwtE6TShUrSbmYKFqBoSIluz
b7mZdru4TwFGonjyiUc9EeYfr4n+8VmjW8+XJvaGIYVmQ/26I1kcB5Sk5jcp6b1jk4mnUFfEE1Y5
5tBK+4TW6o498IvQ4KWdsJh5RocqP2i16tj10rMpZeFVLirU0hOujH7qYz8v5sWLBQLyQ2EUrgKj
c/aUdjmRSlZd/C7cSP9H2wzHnKiiipOsf6LjS2SgNhG9L7HNIDrSmOJCz3uvGND5zpp4CILyhr7L
6dqmFL6XZeXwWNwLsRoDPC/GIQwISlWzEZ3UQO9COQwIEpk1uduLRyKnC9RXanOvRDFivywtnG2P
DJpB3S1T9bCdJHoivmXm8FpM3FaxKpp7SWrRqUc1ZQeQ1Hbe1CJpZdnPJpDgV9W+OxZSG9kDZa0O
h83gZBLyt3iI90HWt7dC/41xBV0skWO2bpYLiKMi+GlZEBcRSa9NKAxHQINzBtdihxWAbdXAbOWS
lB020G2zfTDEy4MuP6G5H1rpu0Q0t7vJXbCLMi8W2rVstQMWElwYRqXcvWbRBQtPcKwU86RUWsbB
o7Z+JmD9BnR7jkzKYIDf7blpVtA04qtdGBqRovUkT6Qjh3tkIDkbZEBEwmT8WB5eG0wvdMmIdEtj
gMNpvWCmCLn8J9VVdXJjjKKFBG2yI/rvhP8D1hMwBe6EyumotZgi67QpOVpT/oyz+dv2L1azfFNK
9XMDsoskeOxX78sqyUS/iaZImAJ3G0CCVd+D3hztGNVyK8kSpkAveq/aWbJCAnr5qtXWNZ2baD9W
wl6ajCfuYwlfFKU9qTJDMEUN5Dx7gQ6SX1QkULdcq/kqh47T4lWTZjD7FV8w+Vke05KmB0WaPIDA
h2gFMusgLL0xj16GRLofZ3nCzyK/hwme5U1KQZPCN8iUHTDLcTvzBAE5aVggEWI/SLXicVS6L9aY
2H9hb6jthyZM6m/eJmUVA/9JqEX4JuEA4LsWOcVbqMvfiyXrCJIiVsiAj43hUlXRzFIxxXdxmnwE
stDvReX7hnNvFMAGnWxXWQyk4pBFcY5jY8QromMfkd4VxNyJ0fycguDHRLidX62dZaF2K0tlbvcr
SFpVb1kxHMtFasCCUf9ldK7bjbVW/Upy5f974c0vQbYoNPnyFANVEVJohWbsX+R9JSSFFLUdRFM1
P6e1XrpyM8ZuOi2hr5I5xcNJq1On+Rv4ssGsm4bLyBteznCN9V4BpjRMH1SoIByt/uZ96gwsG4iY
nWyJ3v/95/yPEkk+Z9XAg4ZjAMOv8YtEss1zi/Me6V8kaPs0WA79Uj7i21AdwSI9vFoCvBvQc7MC
xCjEveWN6lyeMqHnhI7Y3Qfhd17FX/IIt+8jvQiWvoYyIC3/VVNey9mUNBA8jijmaz/JjVnBwZnS
dI1Dki0zvAX7JpDxls5Lta/EdTVTgkchRPOXLM1v4iART62651+eW0WXZTItiE6jdOEXkbtE/FWb
AM2v6kYZf02neRlvzFGQ9SPCLqL6tY6+obwtnFqTZBcxiPhjS8DY5E0RsiBssYO1C7U1TzVCmd8U
w/P2GLCLXjIJNrg1vpVSQaQOZjWXDjuUQihmkpHwCalWOwjSVDk0k3CXriooJfgRioyIfVyd0mYC
lSkW1A/mIt6KdXmQpeIzaUKwoPXY4J/guMFoRg5PtuaibILIhEgtd3Wez119Wyl1cDvlxLUrMOCF
wCwbMPLZUpTTRzPQ8gI/RGgKHtq2TN9SLRJPI9FAdioXwuNsGU9QGpjGlmDY18nYvhTR+FoS6nbc
8NVezkVPAhskLwb0jZZhP9HuiRfqn6Y6/NCargAHT8oTCXZIniXjuH3vVEMu7H6QqLnRKyKDP60w
o0BKGYdvct8+g/1xnmcPtYntnNyUCyvJz4nho1GN7lRaCm08AiuaaKX1qYF9zDNlOU/5UJxrazlg
SRN2xpxEzrAY4VVlqyhrRMBlD/OyTp6EedhaMSle0TRcpWWo+XOJAIBp4F1t3xvTyi5NuMqlxDA5
mTj0SD/oKLeRBTTpnQq0LbLHj7KvxWtIiG4xt8+IrBFy3uYNvLs0RDeNTnEVCnbC6COkKyE5bVGs
Wm5dy/FxI3+WoqHDXo0QEjGS4zKWO3p4NphLbBTMIeYByasTNb0/EeSHYZ0RUk6S0Vul5uCDm/de
Zv8f4dKOOj6IfCVx+JvZwRYZCkiLLynyFnsTQE+rTa5PBhqVNq4nSg5IoVBB5sLjoOSvUYscduOX
N2n12OLECefyMnbqD6mMwWtgFibmRxAW4azKA8dgB39myWel9YaB7D8cKUxCkEAFdJE9qF/U/Sp5
2bQvvTiQ4cDFhjtRcYdRb19qLowe5ZujCVZ3kp/TvAYUXeU/cYAwfnvUt3Vg08oCllh+UwiXtCne
Gwlbnc4/jYV0ou3o5dBi+W5YosGrhNqyDaJg7DlEu4C+wjGy+mb7wMJiqW4Zj0fOo10yRvLZlAc/
tbRgtxHH2J35ahSi75pluYaUn8vYseCCXrVSJ4tv6mu7NvHoD+J7PWLOzOQrXqfkRqPCI+x72kMi
LFWxoO1EyA+nFiRAS8pSKEdo/WLSNW9ulMdapgEcqPGqNOW5aVEwVF0q77Bdqru+qfejVk+Ojon5
wH6wH3qybMJQKfZDgOMUpn0TLcY04VKNggQxk6lY6tXXRLUIp4H592uhRC/Q98/RWvWgqMF7rtz0
9bz4zdDWO/qWB8yyJO71DRuy0cyHdgVTZHyJUEYC29S005LoXjFKENCAijxdj0+JED6tGWWNOh7U
EtFWM/bvQZznp34pLnRyHMpRiA9JdmH89dVana45pRAezTAPkHzjYf3pz6161pVaOUi4ILTc3xBT
XP8vyhJFtyV4fFitwzgxMBAO0fJQS8yKCkYrsy3UnZyoOCYNVKmmGrw0qL1Y4c56Q3hGXAaQeAGm
GgPNgD1Igp9h0T3Tz3HK5DC8GxSlPubYF1WyC/JIwhQtzeO5lKJnccG6KQUecCEhWhXEt5pL4In9
j03pu3nQqAFBkoSP+x6B8Eqj4JTbDu+uGn8MvcLqCHG4vcR1VX8uS/VdyQvJ7osiPCRVfN4m0TrQ
3kWh1RHha6a/LxYkdOCub9sgV4OsgL5o7pyq5XHE8RJTVSCVy3GWRFIZV2drEK+qhDyt3S3/ajJ5
V2LJfCQWj826AkaPYlvMewF3tNjQciDl9eSLdMn1/dAf1LA7RKsyKTezydbr4RyYA8HpE7z2ED71
HX6VXul1XF5V5kTJQqHMwuG+3lL/IyXZrgBzNCiThqkZVLiHnrfBIs1mm6L/IOClfSMgyWrXUwmi
VBlJF9NRUG1fx7Z49B3ovRjAgpoWKvsE6eqGIGyDItiavyAf8KKi5edZfwr51O6H1e2Zr7N4Iuuk
kHECHgql/B7U4uRKen3TW4l0ZBh3NZM3K9Epw9kYyb6azquIuE7Sbl8lH33duEFAkaMUhpd8Nttj
R9RF11FdE8HWj0xHviCbjdPW2SlYc1JCC2kr2Wl2Z1HZ1yFi3GCeTUwak9DrpGEA10ecWjL0r5u4
orbmi47nxt3M9uHUP6Qy418Usq60q718i0pI5Ci/HUggdUQFq1a2EE6RxAI/x/XbtWGzAqJZtJQA
1uZy2M5GSkXTo66W1HPKBP5lfXwrIQIqVjPBmsvIPbvOEESefXnu5Y5phOWTubV4zVUkspmATJOw
O9i1NekqKcnXLMFeFzP+WHpVJwW10kkKMtV9UyQ/ZpECwkhGQBRPy31qJnuBt5wjn8QO2A0LTmLs
2tyVc+WE6dzyxWK4ioISn8i8tmBp0V+JA7E3QSbRO4ckLZkCQheMzN/YejULkKKryaEbJcz8HTRG
rw71fhUVKdhkgJR/rsoaXAQ4q1viydUwcMfegsxbhatroJ02VwhJlvCz0wGMjEeaXyqfnfkjT8Oe
bwZAfY3TA/lG1ILM9E9EZYgTLcn9EiEzRhGxzjp5jkHKmub6VCjvTT3lV/XOelhEQTrXq/UTauZR
SgKSC1b/0XZxZnUq2UoiSKc5TvyqFYlOHZdTtUrgSvS8bm7mL0ot5/ikqmNODybY3EUzp1uGkvEo
SapMeJae+9LchLtCTqAVOsRN6LpsqUqyYyVLNwU+E7eK2v06cLib3zsws5e2kgrq4nQY6KXb10VM
JyNekFJU6jtxLN+FpDis/6xQEoulYh5zpf2R8k8tptNVDIqbjGutWUIZPRhnAzEEr0JQFbtNSZKw
4hNDss9HIjam8YAK1fKnGYI9gSCym6AIjhsZryXi7ViYC99MLzY4I6GoP2lEOm92k64EO4s6hXVW
LZPDGCaP4xT2BwRvj0PLKDVWZBDN6kefS7LPdk/zl2Su4JqHwG+6mStEHiQwnXSZjsMvwsKMqd5C
kL450jfLC4IAHbTT2G3SlXYU6Ig1GcpCjWKAeXnc/lzPk3dEDaIcCHq7xFQS7aMi2G9jZRTWFGYa
8PdLBs6ZRWQRAL+RaiQK6PNz3inI5GjXVFi3DQPTaakmd4GZMDnUjaeSELlLqii+WCyVfmAJbyER
8IC0Hak7WmbuUo3iUZ3ajD+CH9B0A/ghFwgEnR4BKU7Ua54v+y9l96YO3NZoNdcRZiFe0GKi5kRB
u4tm2hOVsPbyaU522MO5y8uEsayL/E3mMmmANT3PrGK6HEJA1StVHk5IUMktKIU/UiDTofKGSRK+
tMpWRYjoEtR+HMxg11zn0tDTGre+XjL5Vd+nrtxvdxkifp/gexQvCBiIsBvsRAW13jI9ZhMeQmkF
qn6xaeYHipNIVq1DhS459JnbT6dAghZHU/v16nY9p0iSxJftbeZIg50qAf0XriGorVXqUjY02K7j
5ki+iDdkzIpGqx8WM9EcVRNQd3EZNlFBKVwv5c6kf8cSGDo8vJ2PyeTy5bjs2FqWCm0l5XjZWmm1
2r5CH71z4Q4z7w5hZ8ee06yrNMXfFIKxWtxFBD1dUb51mtWROVDEdqqp39tIbo7YepkE2AOzhAK6
mHFzm6WQY6w9Zko6RA9ASHbHp34J9dCbeigBdVa0wg6NSXZG3Lh9aRIF0hrpGVtLYOsqJZ9SQJec
ppY7lL7Rc2IBFg8dw3aUBX6gBrRBoLTeMLpBbBb0fGsxqKGGFxINw728DtnrWLZdF5uLYEKiztrW
7omwW6NKGvhzgc7j3tqLgfxlfZlmDAVDbk1noxEdra5ImB5DpNQ1LEFOgTSZGfFRiGCN4MzuUuI4
p55SPSJjPtQl166yhqSkNNoXKcUQYFC96ahW9tGlkLqBetpu/1AdZ7fo6/t40PtzswhQVat2dttP
aq4LX6J9mNgsVjVwM920rrVqnLcAJinPqDCxgstAM+AmjTJn7aXJtNmOVvUaCjJyWMloU5Tjlno1
Ae8diTN5GNGQH+JquhEgvWGvo7ck7vaJOPtNO4k3qYHhcA3AWAq9s5FUZvvEgqJcn/wNk1IBTNo2
vYlgDvlZJw9ko2WnVKLCGMbA0XvlDrLrpQ3kiPkUfVxozbUXSBkrYlzcb9aKzeYRazMxQqLGihDw
M1OWIXKVlCAVkWgGp6qKVQtt1lSfHQsiVQtuxd2AFWjXgNZ0cj3dwGY/TnocnuibIrSkHA6SQHuW
kGrTYUtrSNWAYKs0etpE25MqVX7QGfQtq42FbGO0HNjlyg3GUtkBzlJ/3WgAIWt+G4hGuV8s5W7R
2pJlIBr5DChMFSpA2DaYvU6ZkQwkpUE6zsqP9DHdtlw9akUGg0WqzJdYOZJDRHIjoHMhQPrj5Pgx
kIW5bwbRH1jhzzUrTIq0lgwKcosV8pAlowBw6ddI3mj4GKiITtZIi+1cEUP1UojqKUwzgW2UF7xd
o8fBBk5zQNgHAQ4vQhmZTjHPly3bZJsxC5OtO6ZAebu3BmO5ZmtQUx9DEpH7+zirQ8bsH5y2oI+0
wYpAw2K9ZqP0c/8Q98PkmUNcurlQAefFygcr31Pe8D3qJI5yjZBgd5TV9MJ+t+ay1/dV0LKojvLX
MaBPFo5JRs+bPMCnkSZcs6mZ675U8aLfrXOfH4XyCDuWlac+Bj7XeblhUTkGEsQDkzHeZsjtnBbQ
koy2UN3rwepvXJX8EoqS3RJf04H7KE5Z1GWw/bjCAUH8MrxDOz1aiUzxMXtQ32vNl+q365VsF61v
edGzgo/H7dXZ8OciqVGKxO9lwPI4l8kJh1V5w3r1G2vjPwOQFSJfdNgYWSRf4Zc4xSxremvqRG7D
ovUw+TOWRO/SSmWkpI4eS2daY222y3/LqoPuWi9+NO7896sSW6/5miJFy7NWJM+CIeAC4D5GjyTa
AWlKuELk1zjnbhTDQfci8lGBxTN2rCWV7VYOoAy05prNeXpWxd86mbdMul+BRnIKCUYyJVnFI/5n
46baZbo0ajJVY7LxDecVgvxsOYij+ZhIXFSkc8o7SQSONReymxUxpQVTVC8bRZxYEBGkDRyFQm8g
qFL1KJjMPbQ543FP0sOktrsJ8dZdi5IUPyQRtE2U7QTo6s446gNqsrnTDnNEeCD9o4dthjD16S7n
glr/DlJ0cvMsNqdYk2HpwYjcddkJWQzkOr8He5QOXV6cuDQpPDFXlJSNR4QxdvtUFwjX1m8WtUcU
gK9cW5lYccgZ566ZEYA2UJXpCYKYOAja7Cxve78eVCarsK9PaaHsyXrCEFFyuJfEcREVOeQn8lLO
xQS9DIDHHaT36d3UCk6ZGvZm7BsI6jvWrf4ozNZeRnK+t0Kqs1uFvoNtRzcR/GkB2kyr/66sQYFp
xLdfbWYY2KENzhMZtfEtPsrcGu/p9XpCuNe4lYXMOkzLsxyNqaes047C2FPJcm7PJOPYQ4OgCf/w
gGUxHuzWnC/RGOtI4ErtBoccWhJ0JvvepLjCYP3eHtksqXDqEi0lIc9wCqNL3FnqiVhNJm491ZeV
qkT8VQS7gdxQP+GsNKrc8MSBgTtUA1iDrPXKUfkCBuM1g7GbSWBIVbcup2/IFtLfGKnlf0LpUCQC
paOpCo+f+esTm3MMxeCmX4E/QM85ENsSeZPQM+irQbSTmgkBHJ9KugbRR6vkePtqJUQj7QqdlugX
bdFoCTjrpXMyDX4mzjiCGzGgj9T6yFgVXMJ6au/fcx+KtJIbf37dTFgG1oU19IDQk1980tz/Bds+
4WlbtFpk9LoXzAMztTXftBhostasH2jiwAknsAdygUwO2zRdtijeyGfj2cd5wYMmnJqmC51sCikl
yUgD0zBWmnjAsW3hyMqwKRAfb+C3qO+DJDH2kXHY+AGzJZK7N2MdxTYRU4o62TC3vErLMa7gveuY
PDSxwmz0pdXWs+/CwnbL9oCUUhdvuzUvDKHTOnbhY80SmkgUYT/XcXlW1e903l7NMP8mj+kMQB4+
JbL53WyRWm0xp33HSZAxDLk869TGWpJTtUTodUQN/dQZVHFKSQ8YBi9rtlttYR4s+EEt+dc4XhVU
NdL2fA2Z8HGmEWmkznoGRP5c6hCcczuidNc/ISFBcOc3DIYFeBnh1OlLUo+sPYfN6LOBIiHZlGWK
TnZFoXddZUUIYu90a9pvRGiy5nkp1UvGm+xpDXWnZXiULaagNVkPtBQv3ZpXtRS4XpD1fa0IU50e
Qfnwl6zUW9Khlh1RhK+wWBhLCJaThib0TmEaWTNRNwiyWlUva7pja3H8FMkIdlAVlb10wocyKsap
VCKDfuTPMjRekzA4DBmaCAbE6WZhbZAwin6B66lMauuM3lDVmpcoJYV6m6u1VRJj1EBVaQqGujrI
R/SJtlrF9xvLnMhrzEcpOtJIsz3OfMQDI/gsFCiryRY9WDwBTsXHzDSh4GNqaA38THCv86mjo7sC
nNopkX7XE3+/3xbYVtnJcokDb/3jRRUUO9SxDS3W14gLUCQHNRDhLlY7UZonsO800QyL/N2kHdlH
/8B1W0bH7U/XRg3i1AyPUXUsOj4CwbX23In6wSrQxaCsX1BV+1BQACtRkFNmoLLKxLHEfkDivzac
SWwhVdIYD6ghuXlXI2jVYE+Bvr1TIFWIDsnuwwV4a2uvwISvOLqSY+Gu8BK0Z8mgcJgX6LI1ViRg
PYwfC3GeDYEbHPdfBQDJSqAbEnr1r9cQ8j7sUGctlcl0BW9OD1sKdz+5tUUsyeaIajolIgsweA0X
8h7QWaJiEg0cPkGDE6qRopt66Sl8sB5JR/gjyD5Yw9imTqMIN8REt03/uhqdZq6onVAMKE8BA5Ai
fC2q20OwQZwi8eRulfWhvXFdIgB3qcaroG39gAGojRbSbLAiZqoYkF0SdDdBx1Ea6BQ0p4J1ncIY
l7oxDvtWye/rBTXoUgRPYshq2GbI7Fs9uIQdehq4HHzHQ3kqyvaHMM0IzUwDo1UyA+ib2G2dAVTo
ukTgfUotCo/G0H5EzZSeWrTz2yxgibgIe9JobqKwfY2tOf6a2qtYP4iTJN8XWvFE1mdEUFFtufqq
bWsUHIZax9MbZQ3SpgGsMxQxUrVoqZZcL/0oKakerQkVzofuEhbRoZwa7YEYk12VrOBjpaKzhD38
XW7MFoPx5+PfUkTFUjVNUTVR+7Wgbankkex3nteO8AjcfcC36axKN5KY1+6AJZ69wmp3+cpyVMny
PULm/qgDtJHzNh7HmqUqjAGuNG79EPvNo0Rap9AS7rjkNHfnSyKeUkV9NwSaY7WoPLYoSXlLkUUW
6p7kKDz1KcuDpcaBq2EmcM0R5bRAl8Ze0HsUW4X2JAjfaSLXXMAEg7AWWpMKYBa/MkK0v/nNQAcD
nYiMK+liHLuSrcWYTWkfpwRgkChzSCNVJYHBoOM87FUvyWFhVmRk+0V11TuGQ9ocqz6/H0dEitH6
3CvKUzUK2ZdjBpfcMRNAP9tISNY8y8wfk/JFXVjTNozAyPFuCJRzw+Q5Uqx/38IikBVQd6eSJ6Xd
wzYv3mYPrjIt8BrMvUYZzv52noxruMAG4vcyzdGydUtfq+4k8VpnM8EStIaz6Y1qYikR/7eOMqeN
u8Es42wELJ6ZmyNyCpb4RtbAMrfzXSna/ER390JpfP9kJdVwMoL3XnqqUy6PWBsUsmrsAQc8Oh+S
dm+LdahTV1XlphUpCSqsZGCXDqSuaZeXKRxqR2oqzCHU29Nnsg2QW7Yi0eX9aVaju41+3BhUoRpG
TxbSA2lrPyq8eU5Rh8haMxGmK8gu2gyq38OWE0zLUTT3aevI7Wbi7NBJwk+GGuZlwmKKNO/9UG14
93pY2Q2iC0f8iWY/HmSO+ptArxa7jILMb8Ryt0TaFf4X6DEG+AXYR1wSjzSKrC5CVGJAsYpyrkVl
tI3Vc9lOw8fUxGg5QunLcrfIk+4oS7PqQSM+mRg4IkjrD6YdmIgAIc2o9FTN57tlnJR9IBshEUUF
oceVnp63Ke0/KtV6LHP+9//WP/NeVnMTh1G31dD977/5n+XNW/7Z/tvf9C9bA//0kWm0++Ozc9+6
tz/9i1d0cTff9Z/NfP/Z9tnXZ0H53fo7/6+/+JfP7aM8ztXnf/31veyLbv1oIeavv+/PIliR9MI1
zv5fF2899vmPv1zeCBr+y/yXyyc/yn/+Eb56uDTtb4qM3AdaxaDBfZNffRVx8SuM7vxtBuMWMlCF
QXglfKL/+qus/w3rkUK1vEJUgIykqYWZ++MXFBVj+9ogpJPVp/4nNVy6ugb6/f1hTD+CyDm8hv5x
JpvGL7N4x4ykLdz/rvJQMZfNjnTtkBM2CPjtIDliyeozW8ogMUaIQWfojyCdurKL1dpPG0cPHfWO
RgpbO2cu1u7AKR3BaTwsjTv9dWRUH9who2CdtK7d6BHX5WY7TJOcHOipix4wfQ0bj/fJa080I5CW
E3vklxAcvfaBl6ZDHbevzvwO9Q6JdLYzdp07uCrddF58F57yzBMeupyZyot0L79ZfXAOrigT1TrF
As/5nbKLnMSVn1d8+YSWgsATPpvqIXDRk9yKXuYynt2vnxlVgMqe7rCf3ZkA4+wgesk3tg5X4E32
AjfBVnpmcXfmK65Uyw6eikOne8Uu3ee6YI/77mJ6IxZRW75rIOdQiUoQAQ6VIQCdCCwmn1h2kxhU
jyPeiY7D/eg2dh77My61Q+VEd/EPpridQLoEwTL5DREgd+10mE0vsnZtcmMEiS9+9qU3EW1a2PXN
tJs53+32JtvhIPICv2L+pmKViKMMLyv/gRRq39it/avaKYXjsecn+RifqJ13ECJjIrhfXvjO8NdJ
dCt6dBheCpwxD/UlvHBzco9YVER3J1N3TF92jJfSKVqnszuvOVkDln360kc/PEpr0JTdnEUPY836
ccRD+B1+MQrPBsWvyY5q5KeQ7w2Fi4zpbpDOfq5JUIvOGoBHEBi2/ogWoCs7aEWkeGfjBvAFChD3
zV64z34Wb90p+5nw9MRnwzcSp9iHR/McevAHmdu/YgeQ7gnr9cJz/F27iXa5E+ww53s0uf+QD/07
ctSWVl1X8K23cTfSdE08Yi271Sl7xk3ilA/CZXqrnvVd9da7bDLah8kUh63sSmLXt2Iv3HXKHf4w
gaCGQwhi49XfpOQQxm+yZXcExzGBwTf/pJAs+NAf+tf4KfYiN3ppMwcSTj8LHkqQs+I0Dg9C30DG
O0SLyIc69MkLCcG+nw30E7Vd3Aoe7AnMqEOLIvasG80nR9MxfNmd32lyJO/Ezs/lJfaxpXqpj5X1
2yjYix+ae4wT7JLtR3I/vwtvIC7ia/+e81smZ3ajm/bRujDlO/KeABE1z9xKfeQVd6TnWjgq9xgq
8sfmZNylDtkVB5X+WvWQR3v1qtqjCwYO4h4Zu5FMv2F+qrNzS1vBcFatPZUVKWnCJIKTTjWQvMBv
PeSxJ8tuYPGpJbfqtaFm3EFV6ZDe9gN9ff9Q3Gtsq7a5wxSsuSrwGz+K4S51rVeztVMSHGocwBh0
dtqxc/SXdt+4ozfd6vsYKbEtnKcd3Brh1K8kMJF/gibIbSIcu67yXr2bhq2qh4yRoPiWeaRi+6Rb
hSRzpF4DgD0vk6fryGCO8OeJI1+UiJBiD4Y42SdH65jvYGYMu3mvT/yc9/J3YDIagtqTbPPDf1H3
gpuKtlGQCWbXXo2Z7oz+u/B7h9gYhJLO6Ewu+O7sdKFntie+KjfzQpdf0N3+lPDkOtG1pCF59LrH
5qy4smajjWq+5YEDdDDB1iRgTLfSB3+zVNk4xIXXMuD5ORYEGRyS1+VBMp+jS/wMD9P+LL61JB5V
L7F1xVEhJ3tyMp47IFb1XhYBB1N7Mp7U+WLKB0GubXpgPBjD2u9eUW6wEJGxiN1xeZiN3439vyr6
vy6atRrKRBUMyvpnjNVcEqWbFiZq9c70BVtyGa48gZdV8ckLIdDGWbyMg7GOftdFvX7kX644RLaK
JSMh1UzRXK/Av2tkNksBny2YJl3UW8m2h4XF7WzhYtqy3fjGNfkNOqf+Q+IoX+yf/spfvtg2I7pJ
snrVHXbKrrkWt9J7GT9OOxrL9MCTL/r9WoVo957805WEnaxABNrgIH50TejxOEc+P2ceojv+y+QT
0e4SsTm/VbFd3qw/98JRrjTiOLpnub2jHpcD8fE8gvfByNzsY8WdG04ZwpKesF0foQMRGJK6WPBw
OekpQNCHcedc7cIjKeq8T5JL0Ndu4IrOS59Py1GdzB3RV2q7wOfVYE9y4jtunv5t/OzpItTtBKOz
izjTVZ9xdI+O9s6V4kz7Hhz7dn4FdSWHyo0dbMqZs9pg/cCF1coc7SiygqIT8qNbHrqdedZIy+PF
uqt+LC+YKybxR8TFpjpcH67lZD9D7FjDHjaGCKfE5QL+SNRDcs3303azSXb0UD+xNngdPO3neF/7
42grpBj54d3ymDCYdFdpH7mGR9reLvoJqzRMNCu4Odl2rvnQnDgAj8s9xYc79M3VPruJz8sN4j/O
zOq5+LFU7IBvKg0PCA3c0LMc42KofkKxGVeIA1zUlg4GURxjHntq8aM75j6eWYco/e/zawNTJfms
MZWH4WdvPqo2QZtefUhO0bHeZ0fB7c/DT7oIMpvyM3vxxJ3oNs+gtCR6oUeY3caZ98Ku1Wz5fh0f
jIf8BWd+bLoWMOoPM7vIrrinz+5BuFMcmh5dnnfwSp5wdGt8LKe5mCH6hTNBK+7kIAh6J0nNQ3dG
OvsOrMmfv41nWjxO0Qn589P6Jysn89sHwTUdZhsn3UGTU9HoYBjwi0v3ah16tJQchIk/iB6KtZ4L
gmtzTwBW6cZu4BHa4VA4eaqeAocNiuEncZqnpnGCKz03bnXD9Ah/6ySeTmGETeAdwggeaOExvpXd
5I5vi1P5mdMf9WO/73bhre5lnMMIsh1+jSPXOlDqoiev2vI4IbI9BA+Ll7vCQf0m8uWzk+ZX/ZAf
8KCf0Cr6Y+DgSj6QEbuTbwgseYcB/8/3ptvqs3joms/P7vJWbUvN/y5Mf/7X/092nnW/+NfrzqHN
3v5yfCvWlefzz8vS+ge/thzB+JslW/QcaaZuseRQPfzXP/qGBYvCYR2CmSI2dhmR/ep/9hxD+puk
kyFM3bAqsoCIcAV/bDqG+DdT1skWhnmUzNXc8Z9sOorBp/Z318D24VVzDZ/FZqxBnfxiuSj+m7oz
W25by7bsr+QP4AT65uVGXIAE2FOiWusFIckW+r7Hjfr3GqCdmbZP48qsesh6OZkOWSYJAnvvtdac
Y45VC6gGYrCiVZ/JKJ9XczQosPviYzMXw6qz6Cc1DDlr3FFOoot2TtPPSafhaeH05rJ6rHPk1/Q+
780me/FLvPpd5VaKdK4SsAhRMK/N2kQ3w+om55hm2XWZATd4CODTduK0n6dTlqaneg4/iAq68YP8
BY9C6se3g5+cKt24l4PxEgPVIbzqo5bjE+NrTtbTHSYY2KRlt+v98MO3ptROTHUx47Uo7AhwVxUm
X8JACxtJ/3NBgJkntdY9YM2LKTS7WaaxDCH5oHaFh7h6o6JC0VBcxsJRy0kJULqLIjG2DOkTO1GX
XoRYvht99LcUtF6cYkv0xxlyXAY4J0Lmi0GWkUM2op43ISFJqaEdRR8FQtFzDiZ7tgQFX5T0XoMU
jygC+4KGqNMmhuagGXvKDGstjnq2xk35bJQqImNkwYM66i4f9dg2uIXykndNKu1bGHwhdGOl68FH
Xw9PwFWY3RX5ZTADZ9Q6TxgLPj0Ds6UHDqI5zx5zJrp77O+eHJrjdoZxccjMSfQiZXzQwDUd8J1O
CJIvJG1JGP0LT69qaa3NXEIjrMiCnDnatSZgkcmkYVvn+X7wpZyuavaAZbD0rHh+Jlb9s6wLSBwh
YOopzLQhnZAMYYWOW2HetAuSwLccjh+fZa7ECo3ii1x31Qo7tSDND7AyIX4Dx7BJR4RBsG9auB0h
IltNLgBjaZtR6+/nRFjNM/g/WbSAFI1PKYkBq7AKl8ih2qngJa2opi9RFL2XE9CMcOG9H/tAf1IX
pXRqBu91WRyseaJlb9kKPUk7sR5NJmtZ8Hkokg3Wjic5Ias5CNnrR1Dys0GV3WtJwcwZ75+UrKRJ
1ZxsOTjPdZ+zh6Z7/KqL8Ca4tGOrrDK1N0gplKjyDd8F+QP+pAAtgL84gbpew8dAfvsOaZKiTBRv
GNWKqAx3xoixVJWhrvWJxkirl0661S+Ak/5xKrj3skKO1lOHrkTNkPzCE4OrUpOoY1awdghLGEJE
MT5DevvQxhj8QB3cjU3Zr4SMjxKrQ+0a4GnmRgS6KzEKLMbY1QPxQoqQgVJy3GoV/qZJtB5VzX8q
eoYgs9gEFKjloygnByyR97HMrV0hn14HfnXb6PydMn/HMnE2WBBw38krwgQbO/PjyIv9Zl2m0rOg
ZC/xXOGFbDm/MX7dlYZJgf/qS/x+YiXsdEOBD9iU7TZBvYzd6xKAJbM1SYO9pLljpAhuN/soKSA4
pV0bAzlSL2pfWiBv50OZpfJuKG7xMko7TALDXo3NjSmOChtzR5mvBXslgYeqSdlL1wYfBhAQI2jP
mpreqF3wbs18rsy/As3MO8GwUpqMKgfMeqiZcPKNzKJ6k1d0ybVG4dHTsW6I5rYW4XGE5GMwkS0J
TSeKDk5n+Fo1Gh2iw9U2hvr2tZepChWFKZGllvdDj1OnmEda7oZ409Y1VLdQfKgIyKXLyso2qd2B
5xjHV8DovhS+5IO6CYMJRpS0Lydyw0fOFZMPiCX2Xy28jGtodKadj/VdpBqvQbQ4p4IYk0GOZYMB
YFGIFbUuRtailBvmCNB2mXmix9pJSYqu0PdN9D7ocdghdllWbrAToxWiVEI+OKs0QWol/zLmr0kt
iUzdYDSFy7Mmpi9WwQMr57RSw/xZyJCg4Yp5wCD2iXmS+W8cL/60nfpDn/b/oHn7p//Qf25fVv6r
g8p/v3V/O3bN6x90Y/m9f3RjRXZ/okkNtkxkCKQW/KMbKyJuIpIBWcUSxUJ2zN+7sdpvnF4Mi7AR
3cJJK/NLf+/H8iNNUyVLIsJB4f8Z/8opRfrZ8oj4CAwzzndiYBBGaLzv72vVThDzYSCtgnpqaRw0
TrDz3aVWmDb6+rtrc/O1AP4+jP53fs+fX+unurjUzIoYW15rKVLDYccjEqwT4tZsYjGyfUn5CG3v
Fy/6qw/4U2UszIGkVAEvqnrBBmsSjUGH8/nBfCLA6xd1+B+U4cvVNFVTof5Xzatz+LvKv5fVrDU7
pMyA7B3FRZK3yt3Ms16aA75F4tiMG/9Xr7lctR+7DT++5k/foNjVCQyQRT5tyzvfI+NsB87Frl9h
d9tL5+evLyj57r94weUNffchjUyUR0nkBUmU3dIvOA6Of9R3vWDL3ojKBefujbGJLkmyAdZ9j0o7
vs+I76OPvpT2Czv8rjhZrn+7yOxSR3Tim+A1QkjjWW59H0keFClr8CKWdeyKNq47xsIORseQ4aTE
oU2WtymBogZf6nFZnT1c9poKvotg50GGVAbcpd1JzRqs1py5bDrddNtAng/Nl0gstlp/IyjIXG/T
T/kqQLbUOJkaOLmw8h/zreWOG9/Nz2PkmrsEuPcaxuOAk/wiWk5wiRfGm34Buenh9XiOUBbu5fI1
4HTtqQ6rebgNb3Qn29ED9xSU53blmav0HEJVGj4Ze7rhG4uD3jbCg0N3WXicxnut9vRX5gpbiYoI
yMTjvNIIHXkM9uLjXNhx4C0zBJF/E2p6Pu7L+/7MoMLxt6Rfi/RNYci+yfBabMFmAOCVm+xotDZ5
kg5DVd2xoFoKoy3BABn0G7FwFN3rLqHqiEeT2BbeYnQ0npphE22WJkocoKdwgFZE++AkPlodzZb4
AfYAzb2C7BxAQiua9jd8DmnFmW1TPCcP+XmZuiwftl4vbejlLqRrnBeb5FamNHH6c+XVbwxSHKbU
4ybd93sMymv0PfNbvopXMESn2CumHZxJNk7an8Nu3MFEyQ/jk+Q7gnSJVzi0CEsP4ATQ2NBX8R0R
rd377DCZdNtTfeRPG40yXyYk86icmmP0MF8oqwyPLISd/FQdQMzdCjucc0TDWXbgCcdFio/Zy1Fe
u0Pr5SfziaZNcLRoxsB4EmnQvCrzNuT+oYv3kr8J8Okgl9vNc54zMn4bVslnQaPBFxy+dhUhJ59w
kXO+YjClhA51jHWbmiv/vaTxQ2LkvFUmG9djRrABg+1N/gQ2Kd2HrzJjpZO2bjoHYdV8qdSlX3Jo
jWeLptQaETOd35Ve30af9HcTq2t0mQJPm1bZcemX9+vhhhnzivLACehHKBUpDNZKSJ46WVplPTmD
m1Bj2iOhDl7jpCgN2y8e0KYxsnLrTbLuN/FjeRKO04FeEBUgUR5Zwh0R0vJx6ErRyWJiIHbr+q3j
2yAY+rZLXckJURDT5ClW4Uv1KX1ptkAuuKgy+isQIQ/wThx9QyvIRjzlDav8VLh4flYUIPTr9K3i
qW62mh+XZhRaXEROZBd76OIYr8h2RqNnI2yEm/FYROvoWVonW4ZQiKA3crtDMrSXXnvjuf0w1vAe
1/Wu2hpHyVgRWurb0EdWUv1SM3GETDUg/LSHM9OPKrrE46rlTBfdVvk9YqIOSTvMDVIFiPl6F53u
VTzGfHYwidmXvOdWT91g+JQxjUpfUZfiRuW/PAOGuTNPJV3N9GYZJ5Y0GdPtcKRt2TLWj1W7damP
cM3SeMq9GjruKV5DtPG5ZwEhMuOgjsWPTzna3WTmbMfDsY511O+vuAAR7GBbdjAfxZotvRb3AZrQ
BtWdPR3GD+22TlfLp46emeopLyFhFOuYFuGDbtmJ6kzbErfBGb/MTj6Cm1iaXD3NOyYDLNiGXWhn
od+Im+muZtVkxjCf1clJyaKwB/T82+Y2k57p2W5D8WaC6OLgZmQYotntp5qbkz2uwxJ6bAGA4tdc
V9O2YzxRGwfCtxytpfBAsGu0ZxwFWcuRGLG9zVF32XxpOe91Lx9o1XWmQ8ii/pDlW4Tt6Lho1OfP
qnjRMJ5JtvEFGQZ1XXQHMcxASrrKccv9YmdTfj8xoGIiY8EwlpQ3VV9+/t3G1iaakVm9IK/aZ6Rr
9/Wzfmqfx+fgUTjL6/7Q2Ofi6N8HB6zZe+3FuuUtObbgiGfmb/S6r/1vmQUEuI4nH/962/3Dw5O+
pOQpmm78Pt9+gq+kYetSVqObMHTWNu3+HQ7iRbaXXf7fOlV8/3IcQL+/FqEJx663uBbhgemAo2wI
LmQmKLvpepkpCe4vPt7PEt3lbPj96/2Uo2jkoi8OJM2v6pW+Kx4VV9kwvNwJNIwNz9r1J/rRtnbz
1696nQH9fHb67lXVn1TNaTPpRrW8avVRH4znaRcSEIBH4hR+8iHzO4xeeQPhqvIyr9rNm6U93x0S
ZqCW122ze2M9OpTNzuCCsfDEPccAJ90lNzLdaGs7ec0vyDrSH529dNkwZInWIgEqP10msakFAxsx
3hZWm/YzVrc964MzuXwxDBAHOtX/ziX65yv+fInkGf1bpHPfaXemRy9zj2zhXHxJjkDed+qW8HXm
3hl7cXs2P8GCvz4JWPHNe4OV3bdZ1R02y+My/k547MNd9qQ3QCdJ0nDkS/Wm3V/f8Tepzrc6gz72
98XnT3/8rz8tNL//pf/6/61tbqBgp/mpSyh1CDRDosbX/+dt9P+5rO/Wl8f16n/97elL036p87/d
oan6oVr9w3/ya+GqaL9RywA6QqRrKqSMUVl9LVz5CVRfxECWbIiMFTUqgG+Fq6L8hpLXWlrvqJDV
a1P8W+GqyL8Zy5jSonI1DO7ff6m9Tozij2XIH12L71eoGp9STX4GWXuZr9lY1DaBBDA4iTTxdjCV
J7wbkUOL/UFLhdtY7R/9jhE4yP1GU+MdGVj4FrocEoR2IoKBYoKOptWckAKnL6aJ/7wXuI2JWmEy
RSqE14/6UyCzGSVFWWrI9/0RK/78MY00qEi0qO/o9fW2kFIr5CNQoxSlZWmUEItD/xaTL7iRvlC3
iVSfxrE9KXq6IYX7cRpyAreskHGUFeEUheZbXWo51O1wlHobC93oTUPG8dCQCMrKY7cYDcQE3RF2
oko0Z/6UxGF5o0YKDmCT2bvQ9eumHhWMe9GpqpBYlbqHrBQwFewypTIBrsThqVCM01xEj60V3WJP
PyiiiDBB9moN8h582+6g9eiyevAM4N7KmfY9qPzaWELH9QxwfMH4vsw+UCwjng5ivCGjTC7rfJhm
iAuKyitnPbiVQRS/NGH62pCdvILbLfAzAbgF8l83g65LwBXn/RQ9Pi4/QuXzUoPc3E+LmH8/SPBb
o3q4I6n+rZMDjMVtMX6pm+pj6jBI1YBgkRKCdw3y/ThMF7M03hOaiTY9l/XgG+c8Sj+I58Fk5aPh
qBFU6jn4o1AaCOutqN9mXOId/io7JtOE+KnFc90EbQOHkZWKLNfR1siu8PLFZFyMYXzTjebsFcCL
7gbpjSEB+QJ+imjMJMHNVoyENIp0nKkvooAr2DGCLzHWUPTVAwf0QpNXupVJXiDlxTEDHG0a6Xsr
BxhHAC27iWGEn4AL5HuYD/NOUnPbmLXQJV2VKgoHnIssqEAyXcrpxjJIV9TqS2MCBzAo0MbQpXG/
0piHj1kN4ClkyhxalyxO9mKDBEH+EAaFHKUc1V3gtfN8ghOzjfvmWFqRqyvxsQ6bfTfKa5UiZZCr
U2lm59FMvbxL93qODg95GaEqNjhObn3GWzaxXnedUWCllCccB42tFsFXPtf/m3X9P7CByInpz9fm
/84/F3X9w1LM3/+68Eq/GaZIkjQcSvznJjPOvy+8EosrqytjTYPZJ23Bfy68qvybrplLBjXqTmUR
cf6jY8iPVGXxPmGQ/CbuvO6eyFl/2E3/+ecfunjXHf+7QxOGTNnAtYhBkxOb+DthjWzlApJ2rDAV
WqjUL465PyM5oiHmFSGTBqnp4ZJGOJXBEzPhrFM6Ls3OEPoIGLXg9Qbc7riBg6/pOwa7xcmvykNc
mxIBinqF5Ugga4dRYxDsTaEq9+LQuRbddUMdiHwsF+VKhs5Z0BjRjDU67kCbj1E8Dk4wV6aLEBvd
1di/Z2L9ovT12wKqrrTHXpjoOKW9ZyiIFVNr0KH/b2oSKwtRTTbMPv2BSVSaJwVV0SjeCmL5uZai
F0GV4S2r7lRZjPzRZhXDYUAYacS3OMVp8YTqLTYCTuFVvZdM8kGrK6QndkqdnM15iL/4VmpXBWNa
OJ4rrSSxBLCofkyo7zOZiV8tDCKbVUv8h1zgLRJlqvwWkpjQGWvfZAeI8rdEMJFRCD0yFHO6pPln
sejjg6JEzlAMHEkHErQlXdhPDVym9IEgA/EUgGxxIRYtmUwdKSREegc5fIMAqiUe6jDOWGY7f5UM
7b6W1D0Hgk0NJAtGFpjWVK3WLVZTrglduwGOWWQoj5F5Xzeavyq5XOhRMg+ymlPRWLtYc3EjPUhR
/eEnwlM+YESo4i7mL4yd00TaR+fX3hhPhJBYZCyB6UefKC+h0cawISiTM+zMom5IGt6mct4tQdX/
xjLyfzOq+OEE+Wdq9P/A5Uj/y/VoW6ev+ecf1qPlF75JLfTfxGVSsai1OTDi/+RHX4+CYMp+Q2XO
gQ/lODoMZVE5fDsLLjp0U12qVV0kCVtaJh/fzoIaKxm6CAtM6HIQXI6J/8qStFQ9/1yRNCr1xdVJ
1AivIRlspD8Wq1YGp8VqeHhyU8jvgsm8GcM59eYx6TYBOy+AwIaQr6hCdCxXEHX1Mjqxzn4JsnSJ
69R2gzH5XiAgPQ/0vsE3jAEjsDKa0LX33Tr/bT39fv1clP0/vdlFSC+j4eOTWzLH4B8qazPNRDjv
CRLlMTmDc6nXfZju2Jk14hwIqxy7BGpAPN4MYWpAu58QjMH5t5BvjCyUn/r21jcixFat+nL9XJ3Q
oZMWSZwXJHkzB/pNUDZwXvhfjRaUFieqLfiSso/HUF1ZGaxNQ5E7z682Yj5qe+Qw60rI0AMPuEQ6
bLFxk29LWTpbCiwU/N+l6wvRRyOjEI7AVUMzAudmyxzNeH/ihoxw2kJx9kVffDC1PnSbqz+m0o/y
CNBHMtNgH4U+efRS/QR1rXekViyOFpvcBYq+tZnFBJpqK79YyURaXajc9oQ1bAMmtVllFCdQ/FUS
WJ5VISdopkE/sD4H4LAYxk/Ix1PfAPPUYYZTtFLb17Om7fUqO8qcozH8I1EXgHBvB45PRbmb/XEj
JKrx2Ez5izgmu761tHXcYayqErpggh+u/vpLXzbmn790U2XUx/QcYDEF0I9fej2GhmAlfOlSj6u/
hOxgd3BvaEIGzf76H7kkbbAtxJ1f6eUeIBvAJBSFFUAbxwz1eOMvxs08qZ/FMND2LR8lm6twO4jz
ORon+YAfGZ204R+gCP1qiMaT+vu3jzSKjZ9Ue4rQH98+FUOYkFJLqKykNNsizeeTocXRiaQurNsa
HvZI9SbwaYzBb2GoWh7K39I1BP0EJIDDJhlIpGLottzhH6uKFH2l+quw72UV+t27ROorKphfNOwl
P03CiK6qJ5kkB2es5huhypHS4wkFtC07yiRH21F8nSNF3mFAjiA2bnOp1vZ+qaentgLd0kwEtQbt
Pcz5Uwrhaa/4arv56xtB+t1ShcGGlXJ58EW4Fj/PWw0xNis8dAWYs1BycWi/al3muzWMB7r8MqJU
ies18kgKRRK6ibDkUhgAugkzu17KCZFQYMJrj+K09YLqVlYYtORK/Ytp7VLE/3g1TV0DwMGxUTZg
OYvL1f6uG2qkUaBY0kh+jWp8VAMSAz88apxnpHRAWtWt8ql/7tU4fWyJX1lNTfJRTKPJKoKkJyDe
KZIamTy4QmZZ1r9Ic/2hKT32Fgl5FrOBtjurS3T58iUM8rIO9cyZQghjdtz6nBsNDkddUESnKIfv
GJrBvZjmnugrjQdegVywEjoF/mV8Cn4KZTXMbtKkm9xcHR7m0QTMlgzaTbZgLAplI3Wgcc0PLTC6
SxPm4F7VWNuHMmFIqTMKAO1/8U3/2NFkU1quH087/Q46JOqiQfz++hVFC7ZnSQZG0oHkDkPU3ozQ
5l3XbHFgaZu77KGDHBiVabXJQCqViW7uCjXINqKGjWKWBmutuvT8ptMv3twf3IaqtOyYyOPRQRo/
75iWQLATqVROXortRsll0e7YqW0W24OZ92w54/iuk+WxCuu7sMx2U4NbSu/RFZMhsO0ZQajLQDUS
Kny+SpURTpYI5z5GuPjXb1Ve3soPmztMm8Ugx0MDlZm3/ON1BPMxxcros3U3CMcarlneq+Smynme
8nyMz5AFSRWR8TvGbS++YUxehiMqnICQi1xUo+DWzM2UBO0y2rUwy5VdXoscOuf0Keis9Bc7vLS8
o5/eMUkn9Oo4+oB4UZcTwHdPjiLUgk9cWe4UOShc9uB0q4YBZGfp3OdS6/Yi1nhyq12a7MDkkGaA
c0ra45RgXvvF1ftZhIreBAugqWAHlBVJWjQm378XwlVAIQYMkaxOMOwqq6PzLCfTFrrC4/VPbSfK
e2GMN3o5TaSWSCGFlfioJS3Q6eXpy7T0Y5hihsJ+qmxSNYVCIC5yrInMQNB03T4wIbhGCFE7eu0Y
dYSNSlzRL64qS87vnyhLFdlB8VWwMlnKsmJ9d101AOWmjpUfPHcRuG0d5gcz1XaTKm7lELB9BC+Y
IETdZAGRvdkXtb2sEXWuU4WOywqjtPNzGjBHDcmrsZVBQ3widqULwJXBA7ShpW5Lp3qfd121iwM8
8aJU3gxlti0xXJulJe97sNDb0qpKgNOcu9KWfS4qcSAJCQDVZjl5KFH0oJnQO6ZYfQ+yGBZFanwa
yC3nMIUKX39tah+1gk8+bTgGb/JECQdOYgvYghJqNs9qC9o6LeLXUg3fwTOkG9nMOeGE3eHqxAbN
pZC+2EanJmbJbfyOoOYBdZ8G0MkVaLxFRmscfTNj+sxDoBtC+amw8k9xXzDjMwn2SZrorhpRPqSZ
hoUJLSPkS9uipttPMMFPJu17ohKPQrLkWmBL49l0Uf8y5owy2nMDXcG6SO6uB9RhCqIT+sOzwaoI
oC16CsH5bqxIehKDUgACBCsnWAJdrhcomqHHmH1xTFDCygJpKqKoHkQc9W6fkvh4TRse8uQVvlqJ
6Uo4q4TQGiA6NpoAFsHKjFtloZkYVvXOZwi38zx6ljgGpeMDNsva/DmTBrx/KnSx61dsksnESdd0
DNQ7dljkb9d3Mgz6UbH0fcZXPEAIXXepNbmVlr+pqjDeFIIvei3QSEIUCJa0dIM81Fm7h+PW7cFZ
rHUNzYPPd55F/uG63ozkR6wSv7pX2ox2cGm1vdsWkuwJloHzc8bRbubIDmK53hjBwGhXK2I0LPzz
YUj4Xzv0EHKWjTSupjuxJaopbbPHSIZAUEVECKqjRi4VDIPJN5S7bobGlw7bayAsH7brYMhksmWs
rb7FwtP2Fj0SS9+AcgRLjyjVjKITEcgl3rkMA0k4IVvQTMkpUM86VdOUTjlWW2vyBdxDMbGMtbnp
aDIwox35MsA1jSPp8kLZBM/DR2WUgSPyZHjDUrz0xMOHapitOgFSLkmne1Ar2DR1YBG+qaHTNqfS
y2rsNISlYBfyFa5t9W70OOudQdiJekQloEnv11NkDOKTtU1ZlU0XE0M4tDbpZVmRL+GXvJnZfJMa
3bCvN7nv18WdLppuWEnafi45zS8P95Tou9InjMEcjnOA+IFNEW4C+WqghXVtrxk5D8jchq5ZKGTe
LiWkEBJYF2SaN5jTk1z1IjhQ6Vyno7HNfOsz4S6TrRcwv+sQ02sSUqNNSt67nf7cqtlDUYIpVBrz
IsWTcYYqtDBRSCzIvevVL1WGYmWGiU+ra69Rav/OrIrXZO5PhQ47oDSMemWRXs/jSECKWRvt2iCV
MZgNZReXAeNyhQceVPxqkYEqpfQoxcBhrvcfoL17axBVCEdKivgm4wknMspTAvTRDeO5Jqp2g7nw
96XyPAbrLO6eqsT4oHY4IEjNXRQja8jq66ZgSTR9TadhhaQ+aUKYg9erM+q9W1qQc0iCntxElR/l
EUZ3utXoJ7lJGJ2ujynswxTPa53gtxSxLIUJ8ot+0Oa99U67yG7HKN5G8qyibka5BVroevhdIFT7
TgQ1B22QpKepuFNMc13lGWbRxjwRWjPepA1+br/Dgyv73MthXSXQTTFLpNnb9fJfV7LZ192+qKSL
UfrINDT/piPyD+RKzzjFJ3rZbn0CRmU0B0dAfigWrgezOO3W15tIt/yDVTal+/VhhrednZoSmp7O
DQyzxc1DbygybXO90+qlnpUGUsRYnclzdi1aAOu4iV+aihiAmK21XWqjJshOmDMQA1sEWPlFom4B
ZagiziqlMYTVsuMygKNqkqct7Cqc5TqbN0Vkty2MFv25UtEjg3jnR0QwpWG+Y8rTAUzsfVebCRei
ujlbbILo8IH5zQLKtusjEiEl39SajkwrkjdCT71/fZA0hVxqRc3WnRp6Rk1cXGkIO5TFTTpp+2iQ
opUu1dG6Tuppff01ig/VtvrC8Bqyaddm0LkFuNYgZl3pUnVrMnSZYmmtJkPiUUtd99/rjqmXcE17
Ql/NycpW6jzmu8ik40HnOBJapDXw11cNn84fY98dTMTglRndEdQDF+q6pnbj5Yr5GH2gxwG3OUoc
VD5Auu7Nts7usuk9hhvoF1P8GGHUShqO1doCnCfrQSYRnT5nwEhsiSzoMqT5BFhRlUYmldUVNjeg
MxTJaUaHckM6bg9HtjhMSWed4+hRDgbr2I+dSgaIL98az6qMiPF6qpf6AUFcAI63bEh8FURpZdQC
e7u/IG6TufGMHBWeZVR8f2mLzi9SX4MwxWBQETaKv2M8RlDutiTbgJlWrPdILAdX57GRIVDr4eyv
FQVA6HWtDdSIoF2o5OBQEZFpU7CpAWW7+DkwR6Y9Z+TrV9Ur4wqoPazYKvdx1oCfkVgTCRBVN5nF
wj4OEgrAkuwqtcnKbbo8QkYmb8ZwNN3KsMAlSHxSHcbnWAq+08wzx5mk5BiEE6YN4ifN4EseCOJN
xTo4xsSAwjBg9l94qSW/CrGo3el1+qFkcIWh4CW52IM8odC9VujXO0LjAa7BKR+4QhxmrGbL4C3Z
mXSr40KhUNGJJ2szQ8N51CEyglgBtaR+j4qe7A/gnWsSsPttXE7PMAVlUhXn8xQlunf9169NgGIq
UO0xTUsKn6NhOS4eVslLTAzwcxfAmxcmYx3R71qTrPipMIweWT5OlXlcNGhje/GTRuS+XUhTFuIb
xrdrldXZ08ztEMUYpkPW6+s+WabQzXuSMdNR21Z5Ix9UrcEPHcNdYPh6N1ejnTZMGvJMBTZdBy9M
OUZbTpDqpexaacPpOtERR4UyvUhSsW81XwrdNtUw0qbpSqiK1RiThZTNGswdtWgd2QwIVevq7dDG
ipuQ8Wd3cp6ciaUcgjsIZQoIASCisq4/XrdsQQIkAO+V5i6su2zZUCuG0ZWfOV0wRy55VMZXXtL1
8U1MDGdqNDEqId5GD6XL1xJfWVAd5DXapWYhXiwxfhsKoruYXBolayUCKJfTs85T3uea6MLjnLEg
S9W2ILD8TA76Xp9RX9LJKmY2tjAzi1VRaCxFy2ElZCzjmoBubF+xhOPXdbvC0UbsC358yQBf0BpY
PaYpwRLPxRMt1SfNsjvVDaslBYWyXdbUa3kIofBDIYTlWKTMkeK4X39tsVoQ9cDP45e2SgblenTb
dkv8tIUglcMYdsMni7x4onW7vaalFA0KstSCMJueiMwYAuTM5P/mugcrTVNDtlQS57o5aVOPErmT
vLkxtrAdLbeV19B2630R3fipmB2vbxG83IHyCk6QOJ2XhmtSFHvZJ63Rapp5VbZNtSW89frsN7hc
XOIMIKFKKllqSXs/TLcy/dCTqQ8ky+JUWhaSa2vmersXdaetujlYU7PSSRrCw2CgpQs5RmWJX5/y
OTr6y5bRdgFivYYg8ofrwYZQ0WTny8VnAl+xKCbRjUG/cat1CBLRRKAuCCcSjzIZQWQRkK3d1Me+
nB8FM622M/aiUOl3gQ+4IFZTN+d+cIDAwOE1owQVRV661y+giie76hf0hIhYP5N6Gr16GKyluNxc
j7vXhLZpKrzGFxFT5hWNaprPLUHCuJx0gs7oQ/MQQFJHMdlH26EB/VspS1wf7KImLY4kUb+XsymJ
ThFEudvTMkJZmSI0nLUzXdj7qa/3alD5D6MfHTGf3auj/yIERuhCziCmLisQiAV9r14IFyMxvumw
GBMIt6JF54tKeSTiCwz4xJMU8JWhPohsdbDitWq2aFMZNRr6i4zt0oY0GJw1876qCAKh8PBknbig
tqo+tARWY848xpn0eSMqfYvzkNIsbMLOAcHkSGL9XjSAZWa93FL9NDjtQ9PNGXtM2Wy4StfXbh0t
eAYT3z1RFIO8jsUR0bf0qWt1Gv1F0q2ucdFCjt8qLnFYVmQDoQkoVwGkxITKETwrv5JK4mokguQu
RSlLhGS0FX0yg/F6PY1t0GA8lJ/JXSPgQVHjNQpuSw44OvbdSiF0UqMymmgu8KDd5Q0JhlKEOU7U
3rSKY2XlTzrwQeQdcp+vE70SbV2Hhj4q1VPo5/BqSggRmW+QImkoHqc9vPxmvTMbHIZxfJCjL4Wy
T4E6O43MLwuRXiGMNNLYdE3KxCBC/jvKi2PeWrJxes3OmgGZahG8IC/6UMe+2UfdSNOV+HmeCQtj
4RIcJy37s6KxA/oRwdVkTmRdEbuqoRMxAO56whav1xn2/yBZhWpwyGRBOUypTm+UMr2U/MQptImh
SIVGdp7l2ZEgcLTJhcbFR1ygk1CmprcrWr+wIiMC7BZYUGA6sa77jGikV9OcOs/qOFnhpyS0xPoU
xhPnuSianLrWNoNSc9fVkUtaGPzCgQOrMnSoM0xE1wmWSAp10m9R3MbNp0QcVuNI/pA5Wo2tWIjH
e/HRWEY7lFY+hxZ6/ts2z8C9EMoqFqGyKf0E/TDXBeKdtapnU3VwET8R5OyJcjpt5goxdDq8RdGN
WveQwoVKYkLPPdon3bhRGn3JDX7LyVTcVIW410MDBXoTVmQbRYCPiw+qXcgQnNDrOD/rKRjhVoy+
XMMuh9RyugQd9SgCRhozi3SllPaGX6/T/83SeWxHimRh+Ik4B2+2maSXVxm1NhxVqYQnMBEE8PTz
gWYzpnu6RsqEiHt/a3t8Hdb8boyra3AiNtvLkBD7eBZCj//tiR84HmV4a6zsvhrBd8P2NKW0XADH
ssynvzW/y1xAAAiX3myVNyQJsWi4L4u391w10wjeXnP9lVCd6vf981jk+5rBgcgd4dLIVt6ye/o+
7yzLMO/All/9iAj36JItnBKqXr6CaT20VTLRbuy9BlFy9ZqyuijSUPyuVJeiI30zyD5lZxKaCEhk
0xC642Wh0EsAGvRm9Ed77s9uMBFyj+HvlsoiiscOXvWf57WAeU30oarkV+ooUKswuST1Uu9xA1+Y
lX76kmNYLtMPHJ5PEZdSUhfPDJj3uUj/zJGrT6GOrp2C0jfbOe4sElqHyqN+IzCPS5gNe5WQACkU
SnSiCX9NVkHfvDqOAWvTVFaPSdZ+cXU/ljUx5eBHPrfw0KAmz/+5iu+qJqCqR/ZdZuI5W1C2CTOi
dWgitpVOxtgvTVL57QHlmTj2Hr+jqNwkrmuq07SsnDglprHKNfEVHsN9Y3cfNjVbBygDErTYBeqG
DNyy18aBVs+Jw5ypLHPDX6NO1gTwuDTyiXIcEqaT8BRiWu6T8suN6NpcCuu1L7IjZ/BF0ktxL+bw
U/mYgRIiiClRaL7SknClmWoGBOdEe0mbEF2e5gT5GMX3uWm8wrZdi4oCQrKYCdpp6Wyy+/5BO/Zl
SSufoHemGZR/HkmJ9DcYw61a6iCWLiHlRvnmdDaRj6JlXI80lzhjQi3m3/PkzjdXEY+0uP65XVNX
JqvdQX0YOPPXoyzUDdeAj+VAKvHAtw0ky/LKiGIRDJJ4lGTgZZ22VbGl7TkJ6ZPR1wIkYpfIkC7V
eomTIfkJI098cJcfy7qyDkJies/G+dYkhcNQ2vIFLu2br1x1Znz/sm3aDDpkh7WPwwiDTtC/C21f
o9wnbLDsLuaQwOOwK5OvL2Z6qqZTU2pMfqm77Po6fSzt4JrbnLMqCN/yMSPnTGGTaBbCENBjOs4T
8wYGxB7vK4PkNQqyKg5m5x6c+eDYjclQMpPBRHYiMapw3KJ7ChUnvqyR19Gtne/tiQu/l8HeHUAB
Aqf5ckdJ/zcBw2A1yVA0e2VhTOJLjHM6sM4Vac+c0fq1Ckgli8JZxC2o4eCMF3ZwcTcK4kMUWxQf
TcvxJinfKZFCc3t5p9FTHIMUC6ZRQlvIOP4pTBJg0mC8jtQO4bx+AccmAFye6QIteeJZuUvfPrrp
SAZl3r/ZvKtlaotrIPPmTJzF2WifydVczlbTfAWjFYu5/ZiL9kcv8y8y3724yDC72IaX79FjlASJ
mWhfTaQyfuW1h979B7KZP4vAC/bFyKABVkaIXVtQvXwF64OLcwyUeoX/UYecaFrYL2ZO00sov1AX
vEsdISW3emyDPpSduwyHOiImZUoMedOqm69T8zPKk+KWZI9mhHcPnHg5TEN2GIzqfZF1GnskLONt
nnAvTRipLCJ3eQUCJggbC5mPMnayMSzM863sShLUJQZsS7Nse/qZuxK3ouv9GjyfACJ/ZJCqvWtH
SjDDMKeLC18+p/KuDTHOZAE/tReComsW5HS5leH8Ty9vhtmFF8Rwr3NyXdABHDxNXq+kx5GHJe9i
O6tuCnBAIxQ4lpWJU+oWzP54VxNEvQPGuDdcxhqf9A2iKlyYVe8XlAcxOSkdYLlc7tyQpHmjkVSx
FfN+Sd3ykLhNxci2HAK/avnA7L1l9BYJyS2n6ExYRk9t1+T4GOYf/ZHKrPFPmcl/qe0+z81o44AN
f2O3H2Ptjh/CvzU+55vIFeFBlDKd7fkg8tSOpz41j2FLUjjKPJhD06TBaFc+CuG0D+ipcIrN9O34
Q9LsfGZm5PXCShZeCYAIw7BKdKYhaQ6WV8XeY8btD3+ccVQlZnSf9Xo3e1mGpjkaDmWDbnfqfJOM
uf5TUbB+BCh+qrt2umFcfibLntqOvvpZauOlbHP0Wp37pcjAJEA0JcafXHQRLB+MTY9JYVeHKSS9
TAtCBgvpx/Mo/vXBMDGym9gJCXRoMB0FingU26i8UzEGFnCI9i9VFtix7s2PQiXLyQi6+3DZG7YX
E4Fe7QpKyVhfuo82vCSW0odEBpzdqRmbaUlA+gcpAURSr6LoxRxzkGGSqEoZDmfIy7Pl6L9LZ7+6
mWScSZiHUkCAIfU4rDivg3T4NQ7AfNlrMXVXlwEMwWAbs//3O/4kJMSZRZVRm6/ZIGvJZucQcm2x
J7iRGZewCXPJyJrU5XhVPhLaqqiJ4dh7FE/8l2X5hbwBbF1Z+uxHT3AyP61saq8iZyhuiXEM7KUn
+xWhpdMNYKNmMsEJ+P3JCrUTd2Mf/Fhaz7uKjPiBYf2vEKXGQxZ2z9vfhFqOXiUCwaEbRgRCzSWo
suVp+1/2goYhWZE7U9ukKdA76T4N67/0JeLNSLj9uRgj58mJFveJFOD02GGnnSY9URdRBT8anel4
EHTh5YyKBcIqMdP99b3HmqQP5lFwj1D1uGbJ92GhrhzOmjKEJTz65aoTSZLkPIAX7pcpOeilov4s
POZF6l7suX3LgiY6clSR8etTY4Uuu+T+pe++aClIXLd6NYensm71Y6I80rAairdCB3dlMTX1xSrf
ejkdqKBqnqIRObdFqs6RON7hsXHC47eqAIb+ZJuEBXMkzRPZxHUxRWurDAJnw6TIdOi8A2dOOK2N
Tgvyo7nDvybsyD2MPd255RIh9OYvfaud6o/coeGNEZfQO4p7Trpz9NFamIipgIxKPsTKl6hTNNWC
iyuDI3wfhlK/dM9L/U/2sv/JxbRpz9b1v54cRpmk6o5Ri4KJXpjmpK3lv7HgtwaaY0v7YI3yCHYE
D1oqDWsvpls5Tt7RmdPpFKb6MFo+N/XwmfY5wZNhIB+WKWWCz+bLIl1FWDFDXpOM+d3ZzkPv4tN9
uqNL799iO9wYqh8OqWQQF4rj0S2t5i4zGrULjKS+Dj4/PvEo2SGnvPbJ7g2coRmS+Xl+oXQpPKUR
KrxKyp8Mb/nYGQeKHm1kN8VjU835r3D6zUIAA0aVF0RWcd8I8dlXLP1UUr8ZxB4/O5Jne4OVWnb7
Mk1/lbnf37uzTSNSbl/Txf7ZljJ6aLusO/lR8Q+fxRRjwljLvVRwXabfYQLMvaEmIdaP/ZSRtV7S
dXTKkig9NJm633D42ccbYqFgvmx4xIb6NDlqFEJQCVJ1SfBAJFfHhWE+iMFhvfTyS5q5EIArom3V
A4+wnViPQ1mzqM8Dge5WfW6tdOKn0O33Y5tm7A4aubGlDSK+sdfOtnorVNT/IKnogT0yuF+4xBlG
c+bpY1SexVw7cRWlwwkxNIiv03IlJF8R0PqtgTpM4bmT9JD16UzxVchTYIwVpVAS1ykqPuzq7P+p
ninTKrNrm05xtT7MEHPTE52Tb3lp/Uh8si/VMlMu54ZfQN/HZY2E34i61oFWqNAMdDbmEyYk7skV
Ag1HXk8iuksgA+cTVRMpaUzmKHWgxAsiym95yY2eRMTd5KDUlVK4nYeJpzh7DalJ2JHBT2yQGriO
TGCM7bdeHTNdCCuo57k6iNYvDjJaMNm1hHOCb8XESCg+Pewc6/+PV1BEKqOSVTCvZlAH0Ix90azd
L/l49y1UFECvpyCLdp2bhOftSWh1+os4f+/aw5TKXL0wREZnuTL6EZ/H1WjSXastyKyJ4jbHG+wj
WOwUDwujwDzM1iHkwN0rOsjiXJAxWFAjee4p+kU90fAVUGKZVLS0mG1e0G0Lz+uY/Xp7w68jLkA5
0bKyF31xTMrgn7TMpywwx7vKoz078BsXzG99xBXX0CrHcaMcAx1lCD1BUl65TMfQlL+HRrSwCbRU
yMx8duGaL5Wy573bdk8SFeLN7N0Hl164cNHRRUYGNnjhwBeMeUPlX+m/rLConfUFza+A3comtDwf
nK9ehiTHT2omvZ5fJEsoEezb7A656n/BMgcP9ImCh73li030oo2lZlAeruRVfwMO1REw1VNsuWLY
SZp7p0jgmApmN6d/1Dr740xbh+FRn51W52QW7bEzuEQLoasnfCvjAx2tMMmcvlFZHPFPb9gfjG5L
PCEX+lKhREvcZyrBJnLnuQ2Cdwpn5puwKa8QYXDXdyjNSiRVUvsux3lz9VZ9ZTA4BZNDjAAx3ctZ
FzdJCV4Y1lSnCR6PKHxMcnHNC1pX1dLSXl6rw+jU3mEe/FdbA5aGXf85YPnZdb7xGDr95/bQqAm7
Q592P8Huf6dj/SvSYxB/vwl9RNtja3SHvk+pcMvaq6uChyzvkdDRB5i9DlVEFGeV/HZ7ChyozrPW
6k/MVQhuzxMgwL5z3N9OSF6AZ8zd0WpkiwVIxXM4oWIq6JtIVi4zGhhIKbEjQqDmsvVdl8HEhb0U
YY0V3ftjw2vfIj+l0q8eyKAKD1XpRqxu7Nws396Jjmhvl9YBqfVDjhsj+SNKXrkN1G5KxA90saeP
Trs8Z779YTH7PgRWrq5NkmHzWu9EQFPr5OiReF+oELqN+KeX4oclx+beb/pPZ8jPeViR1A317UbW
q5+rjjAEbznWk2XTbBMG8eDa6VMuxWdoXTepwrzQ29wj9LkLs37Xj4s+B5MkdCk1/hVWR4JCaD+j
M5lDB3wy12hGaoMqHcCBtG8pS5Vck3OugvvtV0ndEMsXE0xq0q7thlF4sLvOJuKpoMsbMPjs9fKt
4l17JoWHuNqGoi2F9DjLjUvoQOaPs3s/lYNxC4zwQzT+8/YUoN/ybkVJDY/wfmjm+c4tEVuU9Z90
pD+qlFfhKQ3u2f2te6oPxqJZ4iGCxJ5QT5qO+UPyDfFpknWWBS5SGwqnsExwaCWonPOMpgUDG48Y
KQWZMZqF5U85JneNA0PRhfJAGCJhJNF1O4NoYkmQRi7EQaxt3SUlFzs7n/4tuvxq8a3gUln1MAra
OUOacYCkIsh5JUu2C61u5eopiS5V3T1uQ4kYDDqdKOvYKUFcBabIDKkJWs6wbuR5rVZpQ84NnNxI
sPPk3ozmLwoM0v9MXqVN57kNStsxv10Xreq+rDAcnzTmSMaq/SjC5Ll2LQU0yVtjFGM80Ex3K3ta
E6IGbHatWPFDcAVKtvPYSwrG+yr1DqEiTLFqxRsNK9TDoo72Avx/rZf9p/xm+3wLSf5EO5L5sB7z
dRg650ylF7cNMQ4N9fN2XC2rlCXDG9dIw9pBfSjAD1j9xqsvKdQJTa3kFWm7+L3dI98CepRRxruV
58bVKJf/FgQKDHRr98Y6GARe2IKxa/exiez/ohlMzYzUWdcU0I59bpyTfg1xVum1MGbMm40wT2Sa
febKxEWl7DsOmQeqlssH5Uf/Qt+4jIX7w7A1b7xro4ssW0oRo04ZBzNVESygi0lgfRcDiYm96jlx
tavgmJnM3GScf+U4WI+bcndT7Xmm8ZJFFlG6oDJ0Mc7ToypW5S1wvRp4sCgPOUbszgVwBMXY75WR
/Nv4SbWS9q3uPydaJfRqzpJGf5e2Kj/mgf80WnwG36ohBgph9WSCDKSx426f9nLs59hpDH0RZvoQ
pdlwrAx6dNnuEfSuojXumPQUtNGj0L/teXDQjtn4AXo6Wxy4SppDKQpdixGRaUMBrjpiic12p0aT
3aacDepZ1h8AQ+dBR+5PnSKApObooFvK6lN/oEOcv79egeLv0KYAYMqlcnXVMfmMJsc+SPID6g8d
G06VPdj6VhY3OhpX24Q4j7XBU5hx2m5UPgnMl6rI/Ud3op8lRfVMsYY4OkvxuP2JKWIo6qF5sFQC
OpND8oguVYcF58nZH2bi4w02cfQTkyhr9qYMr7zVEiLNVO0AgkGL8kSCN1UP1Pqc9EJ6OiqOB3Tm
P520is6pMAjXq+049UrGO1Rxrq6y0/ZF+1Mh74IJasZZD7opa892N4u9ZTsBQBb1McIeD4WmhBti
+UplOM09nN3b6M13Q4SIFh949XQcSUKDSwIrT4vHANlhMWESptFoiN6EqF8VnouHJkCG1g0THaiB
FHtJrjhfMyYLjoO48jqKJaeiP7aeeJCJQ20dH+Nm3Vg6Rs/MBOKouuBGaKpH+TtPImtZe9R1dM3T
Mt33AH/x9u0JR/I364TiXqer4k2d7C6vBGVMTw0/qAr7nMheg3TgqQNM98oi3sZI8oIGEJNxno0H
aniv+WhdzFxC06yvTmN4HUIZVIst9QJCLJ+b+F6j9DxQ3XQ3cGQyfYYYhkxXJcftU7WqSuyMiXBG
1KWY9fZmgMKOumNzj3MYiYXlzlfPbTEmJdYZKcXzwO15tdv2dzG6x1x271k+3VvuWH5fubzeVFwg
gTkgBKv3hlsTKojXDlrmvev97LTdZhG7otFN/1fOFBUgLqUz6FxAZUpfv0ala3yvOPUqjCgMx0LZ
qx+3LRiX36nzyrUXPLoDx4kew+LZIxNzH1A5t8cRH8UD2Oj2Rs5C8ibRaeh4yf12YxJwaRT+aTvN
06JX7OfRcK37MD8lU31zqcOh5LR53bbTiQsMhDFBJ6RDApor8aENXvRvIS3BO04pb9vJtd0jc+t7
J1PAUjPT8n+8BBff7FitMpq2q+YD3Ni5qI664EGBsTs5gVF2miMSUvq4HQebOJfj62R25sG1cJV3
o/c3TCm1NtSlK/JgP8lEnpVLen8riLUCD3dRaQxY+DP9tix0DVhLE7I002s+iYuDlQ1PDkR4VqN9
KlKGkEaE8wGjNxRjTnA4S+pv8mWsE62c2aH3EePyrDsnTdd4Qe/69iSbNDzagp8KGOslX9rue9VK
aeIw105V3d++iW0DDF7Z6n7zQ21fggvZCm59iERg39BQJTuz7NjZecVQERoHu6+jXR9W/slwQNqC
pL2MY/YSdLTMZiadHQNcZJhP75aFd3VTwSLFtl9ovD0E0oNQcAgjqqrohgz2oZVUH39/mKZhHGRr
U87G8VJgciendg2rlVA/WVHxzjdISXvxbg6K7orBdO7rqojbVeDiVeIzsGvx4OYjj6eyw0OT0pRl
EjRaNY6+j+aLMwJVr4rzap2Yg3Vr395Uv9SkrrggfUFAPqpfEkDluWgTu3XbFKuYrcfGjz7C3k35
9CtKkd5XikGzkFOJcoRxZG70ZyU6BJMeOF9vAcal/nyqyqn+Apf3btt/auboCR6SQzJi/E2G5p9X
EUDuwO1Bhs070/4j1t9mCNufWSHnBx+x3U6w8TA6kiMuh4/tFfPXoXu9V4jt3ZP5/LHV/vYCWniz
8IVo3G7mEzMxwuFOtOemwGlBbTKJtcFCtV5YzjQXW3tiNMYrwPFbT50XJXH/0OfC/U78qW4t7mqk
y7HTE9IjWM4My9kbY9rf5xHlFsL6mxomym4Fu7Pd+At4wm4KMfrl85oSoQ2WVaO5n5KgvzmTLHam
NZLK33rPyG1/lNqBwp1o6KmRwSDXReAj++ppKQtSzOzqQXR9chQ18XEF0F8TtT973tij7kUEFW/F
pe9cXWm0hzK0irPJirpLHetv4RcARuigmfiCkoIPyt0RbbuxbxTeg04ixFdrFGzpf1FMHA+prg6D
jyd8EQmY8yr/XhWZ34eGZ47nepjoBUpIqaqgbIDz/NgOoLyoXbdiDTjOvgg2lk3wUrVpkeG3kByc
8vgj80lWWdy004Ct8diXHBORA7Kz6rJWH9Yq0CSn4jiM0BBZWeozfdxl54u4WjXMqaRETScku43u
33pKokfDloAxKFIlPmb6YuH2pzo8gdv6+0axn32vi6L//6BB5MKn1xnukyjekYBMuzErKbZsPrtM
BcxtWbUnZwMoheaAaBnkM1Gw/xmOwWUdgUjZlDl7jspepRu7QpAzuO7chj0cnQoaM18VBJHfwCZZ
9UuVSULNHOkeO5cYWY1jYzFpkyUbWfaduFdr3QLRGZdU0SmgUYGCpLcnWdMzrCx950xzeF26+W0Q
IrtnJCHoH81Pl726V/w04aW2KDJhXEXHpovjgIT8Rn7KXixaxo4N2upwN3UT+1W/tKduLp9nwiny
KnieLS9Bnj+Op8XWLzYH8sNQ80tY+WX78owiJfukRzgD+jicRCHZmpGm2knHJg2vOpeL3DtMi9eC
jruhoKbAHjiEOFg5Xe/agVZidVGZlz7h9fS9+6ZdukuHEo2OACPaWRSR1B611pbhRddvnemm+UdO
hfBwnMyIwOYkvwpICcNFvkjdN8ijfei5QtlYoVjgrJADztF6yDCpTaVCwxRIJEX2fDX5GE+FsMJr
grrmSlk1VTwuyt0gbIgGFzhymHCkM72aiTQf+ThbmDm7O9rIOKgO1Pg6RuIrI6e6ZBNXLI8fdct5
eK8El3Y4Edy6ZMSY0xhhDLS/5H5zSdqCoGcEdHgOVn/UOkT1TT9cPXbxvS8JnyvWbTnzPiZAjfsO
MPo4WP5hjjSq7IYW7e2fiUAtLn2KQHh7aiYaGRYklF0dvH8DZENCdVF7yhEq3bZxWFI7hTyTLoce
XcWiqf7x/Q4pUwZZm7TpZ0Qlg23Wl01C2IQpzTDjkt91U/JcmvN0ak2fiEgreasIqUsLBEKRnfyx
zBYX3Wyd58D7KsLcuW3b5rTYj8SNB0+10R17U+GxKBBQp1H6KH+5jdM9bU+RM0QoK03B3C7Rb5JK
XVyrgNaJFaxsfmGufUcqEbyOJcjJNNYXIJThnA+gClP7zxA33Yw5GviyplC23bshsvjAdZFnoks7
9rmkbGaJ6JoiyaKZ1XVCziyMyUEjJA7fz2tfwwgTsaKHBAQ1tT/VanTuR/FGzn0XI/iwY0ViwpJT
ry5K+xnzD1sEgqftLMplEptB6h6dqCV303bDEw02FWNrgp5wt4m5t0lV4QQ+V0X6c3A7LFx2+bB9
0JlSCV6R8b+opOy09nLiMBV9GKvptMvy6NYyouyNJH8Vnf/og5KGLnSKZyARWnHIfPL6E4zR62bt
zXEORZJlFt3+aYOuTcsni7S5hEKC5/oG6Y7bOJ2j/EURCzC44UkRUgXIpFNOAyA4crXcUg++1irb
b8en7JaCfWCGuc98dXUqSAKTPsqqIiwH+xxWd7fAxGHNl5UpcVrUER4u7kvioTzbjtjt1y0lkanw
g4fZMUxSV70Dcq8yxmAwndNorO+B/X51RrTnS9L3qD81igRBtWLtFA/N0JK7Dy+fqLPLj3tFKfQ7
m9aRnh2KXIw0e7SdT78eiXQV1V9dLSW6LGiKxPqDmq37/srroCBaUzuQQgWFLg21OQVkX2yAxh2U
+rBr5PLbeFcq4lkjK1sbFvoZ81KU3nupuM46au58vLr7ZcjusBeGcB8tYpXFfEyGF0/w2dkrJogQ
7z23MMOBb4xCOmfym2juWTc+vIp7EXrGjRCkIzJ+CKkVik7QRe4rhG3nkaof7pU9Joj/tsNFrucr
0K/ir6cIodeVXJRvZBCKB/4dG8ePWi+CQ52XZSDk6rjZ8e088C4lGf4pZe/Xtvh2YwzoBHdm30Qx
ZGUTm1RyHyIHdYdvOFD4yd32ASAoyB+2/9SPJprdkn1nRHXv51X4hE7+NVJBeVVzdhck2r356ezf
tjmAjUDcWrRHNOOws2kx1lcUu7eyLBGGb89DNzrxNoEieYwtW80s+mqhHdoXd4srHmy8XicDTwy8
M+9IFCyvvSJ6wGquVmADHRddedw4k+2KTUxzfJjw5EOmFN6+n+Qnr+TIPFRruljHOxEiJcr4VNnh
UNFLRpqoRfPTBnm8wQPEfl4EteB7ILcOzR7snuf3JSc171mTedX3GIj04S7Kae2eFvPOkSWM4grR
DSh/vOVdkO4a4AH8T+hulxcmyZ1ZWpx1REsNhG8hLVIUihzqBBhgPymruoTe9C9MU9SRPEcNJY17
ejaC53aVtlvckYXuMsqDuUYSvcy3yXVObZUP+2VZJnrVqLVA8h5v432etNnZCeDq8mA5b1jB2HvW
I/a3J1h/OupWpG1MbKjTMdspM+ImNYr8OGYIabqR6t+JfpAbqoT8YWFtQzKComxqHPeSaOffNmMZ
nUm/2bTGfJk9PSmBLI951jxtMGIWkYfsLe38yMtNYlBgf280nVS/IBGHM1TDO4KSFubGA0fET3/w
4OcQbE/oXQXHia0kab+Zd0tlj+5KICiykWaO/D6+Om2+Dl+kf8E57Z/lWIEUUw8RLOhpnDFn0zKX
Gfxdg8Utw7VLfLIFYF5yo3jaAIpRGfJpSsfHdiIMdpFGfrAmw9qHhqtuwcIgvnn/5kjRr4iUfegi
74aikc7ljOqg1SVSg4uddZGPcTLDO+QNnSd2liNtArcqK/chZIqiVNP+GdUnqz50KuDCWrNCOMIc
Gkb4O0H9RfFMXJjVcGwEBjR6NIxrqHBvZ/0+1WYIHPzsFDJFsw0qJqaOvwAfYkfkTNMUclbWhA8E
AKHJ0+CW52bx4qY6PA4rTjTU/a/I4FxWg/6TWgY+OslpnyIkR1BN8PCYGlXsap9OuJXj7wcLQJJR
62hM1Y9saD6hJMmUNedz4JkXqflixKQbRi0U77QQYxCnR6Mxorsm+9Om/akPeGu4d81X0dfma8ru
VwNomS2ZzipKGboGc6IxN/rh0YB7LSXDGaUMHIc275cXARdrB5scI3p/NzXFx+YcaIkO3/JFOjvz
4u0vpVizka135q037fQhA0qHTOUIXpeKsUtfJHZvxGxYiOc2fMiigMVu1aSPmOWuhdexgw3z+6CX
Hzl9wNKP3n2G1R1iLZq0kuptCscMLdXoMUCqd50KeUnHTB+9bHgEYL0ufBA7v/Zpr1vY/OzJARA0
6M4YTApxZDsRmbz6y/RaqmH6EIh22od3Yv25vdrZCz+MpyY8wZoU7E4zVaiVp2+5tAJEw8Vz1hTR
Y/3HCU2xKwnXyl24Dccdjorgulv+o+5ndWmNnBejRBbhVjZ0sK7fMrcVR9wytAP100FUJkIpviI3
vNnFSHh5lDZfOF+8M3hxeIdpKNZp+9rTN3DqqGfzCR19dajgvkC832/3aje0wa0ywydYqfQeGIGU
hqCXvP0RpJlvn4fFvA5W7r1sD12jZyKqdPi7hrO964PMvnqR1cZUvlsxUSw5S1wTc4g7GIQSMuoQ
vWcV+EJVJacqmB8Q9vIb1+bVmf0itpjkDm5qESANO/Ps3buLz6wwlb8Rbv5FADI8jmj02zScr0Hd
Em+mjJx9kO0zI7EspWPWsFois00FiKs5+bZzjXr2Iq6KGY39On5bHSpfp1k+ltUrt62nng/FNwkY
P2I1OiYQ/AJu0V5DVL9eYzo/3cp6r+b2tcA9ccLbkx+AreiDpcbllDqVhVjYxkg6VL8sEhgtr4N0
6uy/ZuYWZ2nLiT+lPQ6Gr57gpe3nfrThKK3m4OrgPTXC65afUbTuremBQhZOWBTW6BldURDdOjrj
bVlI5R2QXqVz03CoYnU3zBrD07yVYM7kP4BzbW8OFjJYmwJGitiKJXPSx2Kx/lpSo2QsETf0Mw9y
6nEe+cBWGSz3Nok0PZLjQJ2FyYJDCN7fklTzktf/NZz3jotaextAiSb8HXZBf1UuVbA+Mg/+uf65
dMhkc+FwCUA95nNdMT7ZCSEpivvNksFwY0F6HudBn/ymroHduulMPQsAIEaJc7AgKrcwex8w6Zc3
T0u5tyZfHoam7u+KOXnJL+46d/VB3V25rXCVZ6XAs6CRJ9vhc6A+UCCJE74V0rcN60YjyF1YSpI8
VjZsC2JqqvZnm2A/Lbhc4zYjGz0aOZqSIgDtocgm4PeGZEQ8Vv+oorVESpGz4CIlCEKdH+bCw3U1
Dnxvo+QnDTU9tWmJgjF30wMqX4wOLUh91bojmd4tfTJe8LFRgY5T/AsQe15Lb/y5EQKG5jVU1tDe
cWrGQvLimXi7Y8doEAn4FCwEdfIwEAIDrWwQzNnx3Sc4efHoCd7D9I8bDOK8rB07G2jX5BYgpDd+
6YofCzZhZ8BcHOfGsfABU6Rou9doQaTTegs5CA5Hf9fVj41rByenbV42F72FTXxbOP0uefRBz14K
uPz1Ouud9qRXdtDJIU7ruXKOeEnuAGfxFK2mZE5K9A6wrBYXybktSfgUpW6uEuU2hDXqVVm8RUVV
nQofR3Yj/27/WE0zGL1I5lUw3hJ6mjw0DglNY2oTbd6N4z36Q/MPoRHZTkr4567hScFnP2U+67zb
q18a58Oe5vTXZIatRcPMwVGFlE6YZMCvPv3tF5rI9uNxdbu9jILYbB3EsgpbdjkPr5XjuQ++Ku2D
lgt56ktyE2j475MM+FlP1sT2Gp8SOP177K18IV3r3YYhvCshQ+57V7v7TMHP1cngnTJzwq+53s6Y
3NSzVZ/CRl2HnC/YE9q5QRveZkdkr+Re3yUOGE5fA8i5Ssmn2eNX75OAOA/vJRnILent3ollMcLO
+NMAkIZMs3dmXknEBn++7zkU1pj+O035QIS8gsS37/uoWYbxNK1/JHe3gs9XZAxAe2mkP4cpWaLH
Zbb2zqp4cnlrnTKl75pD5WyQ+BKTiLQctiCI0HzekjcIS6EFuctArWZJ9LwuitifUGw2FT1nuOWD
DiMaxSBMAVFfXswSe1cW4cmgs6w7Y7moffG7RRr0P/bOJDlyJM3Sd8k9QhQzsMgNYLNxnukbCEkn
MQMKxaTAjeocfbH+LCNLOjOlukRyXbUJkYhwd9JBg+o/vPe9xk/EAz+2PxUfky5OpiPkyTSGJzUF
2Dm4tPAk26cqYF21vKlgWG4DoR7+ViknzO0paiE6pkYq92Uy+7uxhZaYraiWyuwHgBsYcdduty2O
iR1cWEcbvxyLdMgKWxMrTrZXf/l/9NC7P+Ey/0iV+y+YM6g5LQwdcPX4RP6NnfIPbBSAFrNWXPCx
1WPp6GuHerxT9nXdzC0+F6qX0A+YblvMKufBQ9yxiHzvz6t5bv9kXP1boNb/iYRFC87P/5/4Gv2f
/wAp8fVPiMXL7/gTsej94YB8RbZtYRdk3/CXv/MVrT9cxzG9C02bgEvXvGQW/Cde0fzDFa5DXIEL
nUv4AX9Y345D9te/OOEfjKkvIFhhWQ7gxn8Ltf3PrCjAgSGkV9cJXYsYSz5c/wIsFMw+qg4jE4I2
mG115t+UPQgSVT0ldnsKC+fRrVwV9xid/+EB/Rcf6gth/B9ASn//yvTpjLGEA3XuX74ydiWmESAm
o3x25thZy6fCKJ6oi/fm+iNtgTRluHKrbFO0zgsN46uYlo/RWVnuQJUmTZttMe4j35xOoT3f+fZ8
e+5xjqTXQX8zWoRSdhx15ELboMJtqGCRETR3um7e//u/CBmi//oQTeQrKC9s0yOyS9j/CgAclzTx
RJJYZLshnTNNtJ8a+NPorex+lbljdvE5YZGMezBo26Jej73XGPu+td9TPXzOFhQeOC4xsGorjv0q
9Q4Y0d44mS8zZv0zDSNOzkSa/LklUyQjvzZWiIu2DCA7QD2QCTl1SVZyNkBlsAlStL1voD78BzgL
0TiXG1eF/cbuSnKPdMXyAypiDEvg1xRmjDjJzA3Sj7lhMMGYgkF8bV0Z/vScND/2m9vcz6L5AmUV
5Zmi8R+JL0pxRRFBwjc8DCMR4grDb+1HkxH+LAK1w4AabcSexpzwvI4OsAZblbdOMd6O/acehBUv
lYnlqq+q2Kjxltr+YzA2pAOzIbVl+JOP9bFDzLpvUhb8ZRe+hpN670a3OBlBfjc/ODbZBBc8WCIZ
+q5Bd+rFCF9mqq790Y4HSDUIS8VZWCGyidp0N2U9V7fwLwfGknY0NIOKxQCDoM4QmQ0UrGtRIkKA
430Dy+lk+yk6B1JOlCTFJbSafFfBcEcY5+zHlQDkKpnWjUFeNQ/jyJ4da0mXX6GiMw5h3o43qQVT
3MiTBUiGA2LdhtIjtUCoUi5bXDNIRlbarWVlSE+QS+eZqBeL6m0Z52wjSQuIXaCHUdetTzL/dDvk
mqGdPoYdczsGj3Dt8QCWGCRF7/eM8CG112DtXRQz1DQ3XO97SD2vCBt6GBYeTk9PPObjICOfq/CI
cGtddjtbz9gda9gPa4BTMc3Cs82mkmcUlHGBkgHHIBGGgsFK4OHXXUJ3J5zBi1qzg6mC9tmNLw1w
c9ky1kF5H1btFUXVZ1kG74j4fiWuiMXkyK1b9H68uAvTlx9JwbdxSaekMTaPrWrvncvqwpd747KB
MEr7xiYYliCJlW9gIOVL6+MIg2bn2BmclvRU2/nRJW0GStKySbzuUdZQprOLh1f5y0/HmsTXJgZs
4dB83AKzftOrZ0Y99kFKdLvFCwGbJnYnH/LdKLyNqTE0S0VSLLoTTUAtJGuV3aawTpcal7G/tOl2
MEfM0g5xbMvKZNPwopzymMUEgVD2QrB4InZDo6c7PdLYk5XhmqdAje8l5NVt2uNpXYrsNTdzQtR1
9eH2jhM7oxHNdX3lmNheF1+8Ma7CBd9g+pn7o9NO1lmV5TUabcpIu31rTf9W+x6qLmL3oF3zmaor
IqxK7X415UiUe4elSPjNeyXIUfPOKwyFqAlVza7wMaxVy2Yf33ARdFd+S/OfMbU6cEOhPiE/rOkR
e8z1hGq2Yn+LwHjfeuqx9brthIMCg1/ITKplUcHmPCpC9mxoanpE4BnfAuFCAGmnqG1Z6p8hqkGx
9tjKXCyaglUko8Ll3Lf+zWh7eMmW5jGrk5PfJD9rWjJId8zfldRVXFc0SFPGEHXMcY9he9nbNMQ7
Wjcjcoi1mjW9x8pSZxM6TR8XCIhri1MR+9oldymJclYdaevEhk2FnzRKxp2BYZaxnC+Wx96oL8uZ
ZWtjGeOTQc54gnTBRK5I4ONwxIz6NLcU3J60n3DxD5ShErF28Fmapoq8wvReTWgi+jfjkV/S8GlX
6wEISz3o2OnHW2JMP207IW3GtO9FulBTukm/0R7jTufEzv3VHhqShQqBmti4d/Pp0whW68Hzgo+s
4LUukmcU+9229gMdGcZgIdT2dqYnn5XhERQwNbdG413nczrEg6fvhWMUGwSqPnHUQYjQAw8i6iUe
lUTIRxiYP0DTyVAIrcz417Fg6lWRzGvel0v76votWzVI7fuwOS7tWQ0ggQkYOHfPpuTDhYt6NsOX
2g742S7tBygVbg6pGOMjjar5OlcIOdCD4dvcJD6Vuhk8y5FQYM+lhvcy76MwzZexgs+ZYHqMTN2Z
u8Qt9mxrl7i05UkF7rDrhH5oMPpWVWfGmnRmFGHLoYKCM1XyXTHw6mVrENPUrEmyMzMMW3Mjnpnh
//R2ddst6JYu8ig/gUYTOvVDR1RvtSbv4GntgztKd89mlYRjoiHKwPiZ8/Ct4NTAUbk+NtOaHJn/
2Hum7GvssWSOe0tGmEJw+fEeBmvSMgmWRE0KC0z++B6a/vsoAgz4GbYHgxX7OKggHtgSRU7npQwl
SzqqASPw9KslQPgY6uzeKiWRO0F+tYB92IoVHWswn1R9beAViNVYaGbN+asW2eUkIKVMzjC+0pk5
XVlHU109iJnRoVD1zgpYymeG/ZljzMPOdVb+GHNtTUbwxFUZpxJbKqCjpsw2Tm8B1KiLIA4kW4sa
UULYzP4+VY4BUsK+gzqDtyXw7p1+qEENANQbkARs8IhkO9MhonfpC17Ofjk5rY18q+cj1PrYOez2
ztXTZY5sNjub/joquuQBFdHnkIUwpiCtgInz33rtP6KqyfCEN+dJs/+eXqjX+LvQ3LgOojI3CDYW
mIDd2vWbOphg96fpsWv1fYvPkw69fc48DpJh+Sotfz1Wivueu+1mZO0AZGksIjWXzLmz45i7b2bp
f5jFVTuJ4bpL+1/4au8UQdisGzJCUvoEOP+qI1lYXykawBPPHLgDkqveHpMbC8aj0c9HK0HOlDlm
tbMb7KkJ5q6RwfzGgA25nWcui2CGyjS1o4z7Ihuup3RvWXu8zTddMKrHXFvPichWpm+XwsUqO4Tf
ZA4sK9KVpvKJXZPUuNlyXdjMN4ISV0nvb5IgfbLs8JF86iCaM/nCJhz0G2nVIhte/BEsAtv6z9lH
UCl7BAXubT358ayHL9PHfZday2ZMsS1mDURMu2x+uToEUZJjCJ5n+txwNduNmORDJ1ENzD1u4zJP
UBJ+BCP5AaXv4Kw/YrlEC+RUAJvyi6xiLh9c8IhSL4S1WQDX+WasINlnvd5qV7xMrnU7hvoVs8ly
6Fq/u1PQmaNuBfZWcGFRutjWbp6bWC0yZUmkxn3vcY8J+zFvg/XcI5TfL1n/3NtCn3rdH8Jyyvfk
oZeM3YIjc/JFy3HHrrDZ7AtbsX1EBxFJFaa7aSzf9Fx6j4rsS4PCx3WNeSe1ch8dE5pQrgvrmpPk
sQjwA2uTQcAo56M7GCDlhvG1r8S4U+vAvWB2T5ljycModXHt1S0jA6QY6PB/t0T4AqkE7LTO2XTK
PWc8CT3aW8V3E/WbjGkoVaNzED1sGPaEYQA6wDfhGmm7gTUxWL+tfK6fl+Snn1AsN+1EUt44VuxX
eHnX9Hrp3BF/Wb81Bg8MLjk8LLN7EFCV3DxR8ZpPXNdHa8r5qLl6ARMODr5heTs6tvHqezjzfKd/
cxxmEqoI0WZ6ozrwyBI0t57a4Js6ZwVuPyTeRolG/6JnigCuvWTwRFHRBBEsmCErwpscXdXW5Kvh
q/tEeURAIU6Hwi3CQ4MYGg8aXgCk299lNw2wmsPubJQehFHYYola3xj/oxWCVevKpthOpCNjbkM3
5Q3WTd0KJJjaqc7IwnmvBIi2su0PTaJnmGLI6UaToRsV28YR3YdAtEeHNwbHqrWpgez50dT+tbTg
E6SuwjgP3AJ5E1mERuvRj+F5NliVcDX5+JhAM+Yje/qEnUOa24/r2K/XWDdOhWn9agMyCYGNRZ1A
UZ7Z2J1yWvBDZ7Ad0NWF2ZwAesBJEKWj9bXMuGxlQdhGWwZvQPZytLbDSD1f3MITOtPkVUZ6XTOe
dC8kUbDMB+syg8yEgI9nUNT97R/eclmFucAqk3kkclEgsC9Fux8Y+86du3OQ6V57+t0Z+oWw9YWu
OUfy0D5XiIEBkQzBGapVSROy7tm8vgkahx32Uv6uq/GkZGftlOPuynAJ90azRHIsSAHpnRpxlpee
sEZDr+frtKrkmiu4C2Zx2V4WgoFoq7obV8BNalPvYWnVc9+wMJiML60z6+gbV2mDyGNevS+j4tpB
50oo+lQxEGNtyimvUk7F6Tavl98Gm5sI0Qg13ZqH8BRUiM3Tf7PZJ+3kvMIPmdWrlvltTQsQC2pM
LL9RMbr1mXB73NIUeQ0+Y6tghVGM5BEbJYm4uG5oHDOONAtVThLetQqrK+4l7nlLQt4oMWf1udj3
Yn0fE/BiC1VyO+ff9HEIl1ZKhVYRzF5N+oocdpKUwM+CmppRBNcV+hbdGWwqyPZEU7RZhgQe6KAJ
pjLWETyBP+0NYcljRm4ZpIjGPrupPJd5Y7wJzVzcNyYTqJitjgMg2HjKURnlCrvhWNCwORB9zkSp
ZFu5KhSv1qS2NVK4S4Mpb0b0NymnscePdPTKngIpXNj54zue6EywXlNKLSZhr2l7407Ta4+32+Kd
ZLuT3U1pXuwADcSlAOxZ2wsN7KBujDB4sjsDJXj6aaZnJ0AxVC3JdnLCV3PJvxxSGw6t6ewwBL6M
xSCP3VcnOy5sYxFHrkFe4caL1mS4M8I2OwR1faYnbjZhmVKZd8SEQlCFB+Ztu4lAZ8G52UzEsCIQ
Tqx811QDWzf/zRpRxHTTEytJ/5YSL/es8TwuxoXNAgulqhgyLPadFzQfzNazGIfOGDuBaT2WE/EI
bU9/jabWJz/SXW8Gkb25AzbsHmts2LWHGWHqvh4ryMr+b9sCm2XXVB7wCMG7muhUHCmAJa5HPfll
bGSTwC/g2Zs2F9WuzRd77/Xhk+mCPXBzGbJtkqBbCi8e2hDwEAirjVNXZ6TQ+HUaKoY8l8ekacb3
ep95XERT0DyaXFlel92Ven5k98s4njs7U/5J+p64btMLVIfYYJSeseWnoCXMN2RTTES6lTYr6JzD
hGYVAh11PMTpPQbot7/psdf5ot8hqkEWbPXyzA8PptmfVvRbZwxUAwfpoWir74sKAHAvvQ0UgxjN
hUWYWZHvh8XhCUl1GH1KSQpodQgGwpqD5hbdLNdDmTAOMK/BykRVaz12JlzG1ip+3MR4MuF+MCjk
nXNDRVBq209XObiYDPm8l2I1vex1u664UZf9dT24yApLuA0mgLfRnNLnrGI/VncoSaysxU+RKm+v
k8F6mKR5yDpUe51n7AgncB4K25uO7sUig3aL0r8an9p8Sp+QXez5Naqb2X4qwz3ysCCI172M1mHt
QfDxi1p6+og1FzI6G/MZxBc4r02/n0zLuIHZHKfmTJLxVI87aYxwkhill2ndb5KiDLZo5J98FYbn
EfKUAEVwZ9VmeOydcu+k6oUAv/ruz38kzguiDTYARLJZiOMC2wkOeUmoJu4pwOwtF4hVTbtqMlGe
QILKbSc7JlP3PZfOE7FgKT0yZuYk6B5wL2SRIBYlzgIN8jdinLRsLZetfhfm15Qv9jYw2jdp8/K7
tcYt2fbqVrfD1VKMV2uoabzZR6299e7NwzXKTCKovMnbrCbXeJkrrF1Htz0zEGGzJ7HOGz6SiErh
higuwuwLvfMO0cxPO2bPru7nnfIQlDQDS8jVvhvXbt2DLHnom3MhxzZOfOd3KWs3rru9sPPrVDDT
a3HhRgICK2Si5dCka7lRDkVMcqkkPnBgOXgRmLf4AsKpV9JaVPSWA9aJpachS9p1l7K9IUpD5ts0
5wnVs7kzEcNjL50HfF5kXNeYqVbmhFXN9A+cC7KGlrsLfC165RJxE25dAzosLD6nIe3PRSw4Yn+p
p/JUV7SvjlQNgdPLO/qgIc5qNUS+lfGNL5/8H4nIv6+2fpdtrYWceqPlFUGx/WkslAljgzZrrZ+s
3F3QNqFL9YGAxXNvmyy4kh54lovDJ93ivPtgzs+LR20iVVbuQks9uFP3hXflMlN1gJM23lEt3VdP
6assOZ2VFggsDCLpkYCB8Ytd8C8HW9G5+UZWIxzHCG3bTCZc63cjPxq+7I2PRCKqmwCbi0/cMiAL
/FFDflelxYkBp9glEDw5nNE0hNhd+nZ7NjV85pxJEvlwkJh4jUEi4KQQBsQYZg+2KT4UAryqKj0O
/+RhrRqmXBd+W+WCOpYQiTGjRuQs8rXG/C5DN+UWKDvlvBAsXFxsvySZoFgBDBH+BOH0iVjH8N5R
pFKWjckvVqGo7SUu4WzhNLSY59Qw/TLSNtHb8pBVzT6+h4+Wy2m8bxnADUPrnGQ9ZAxUg+C6NImP
1x2pmZKJZHOhlFaM36OWfWxUQZoc7OY4A3DY5pI7w/PKresVA959dNRpbp3nrqB2MBuaGP92paGQ
IXAGnAsxOtvuKvA8avrROOn2ecmy+uSvPGjm8Jsu0BsshxE/SeMhGFDv2Y0fezowmCgPUEMmlB2r
M15By9wWBd5O2XVHNF/gzarkKmdFEvszpMe83w7FS93S++m+Awqcz/taX63I7xk9HnBB5fejqB8m
H9ccfecp9ILp7CHj1/pznm0S1gs4ES28Bbusl4PtmAcxO788ZmNV5nKApeWDA7YvorBlk2xPAOgB
SQHmhwrdm0QAD+kTYrXckJ+Z5lSAnHoLyT7FVETEb7UiNs3XbH/5Qa5eRDmChgEoP7additgXHQV
mlMKyaJ2r9qGMIaw3xdWRjB6773KOtysTk9JaXeIdKore5ejKt95THrjSpXXc4mBM/GDIxTFt6oy
MYVpgxfbromgyc7eiJzB5NApult/qB67vHdO/Vre43Wu7tta3xhQAdLB/TK78aYomrt+KME9+Ns+
IzwirSlh4Z4l5XotL2j8tvltAfTcY5DWsbUWGB28ivbHhzuIjo9i06KByoD6rHivcCiz/GYEHS9p
WMZUjP6AoqPmUc19n+7yZPwaLyt5A+aMH4JwpfnhRnegpHrYoFfEawTR+uT+Qb9jXrcJNZ+ttmA8
hND+MnZNIRp3bAImBBr8rAYch7WRXXQv59Z0EbzwYgwBKgb7Kx9IejWSGcgPhzXYb3mQ/cqe/GJ2
wTeFv6jGElQHXh4XF9gQiYZmRFRKC+sickPwbnYCzJpRLxEZ4xQhDPM6WkAVMBmo8qGMG341rzXC
k6ldD0C/nKuQQrCo8mvZZJzubf2Zz3m346J7DdsWPvGsMNNnzRJPU4OttHH3HYyUyCz58YTik6D3
RM04j9abugsO5SqaK5HzWI1sfFDYaQF0gABwXkVOIytA7YL7cH5IGNgbeZnv+ewzbEq5GoKCzdPk
BEcTCMxQEwfhmoUfoTjd9LilI9/BuBGky6PvL7jsO467Pn9Y1h5gN34LxGOrvRUO6iDGAU0IuBRJ
HbBkH1VInfavDbAGikh+fG0Vs7s14wXPqOGvcTmTVuliLkJYD0NEQGmRarxdpLqR4BliuHjvSBt+
8CO8KMUex5uLLSpjebSw861p3RFpOb2Gs/kyZnLLzockglzd9rRmzTC8LiWLxGVVoLtWtjWpfmKE
dPBwIJssOYAOOyqunYSXEbhYmFmPnts+l6NrRIX9O8jMfrMs2bwvXXFXXJqLtscxaYsXc63RyRhY
htxp0xR8qF2cVkNGm5yWJET0tnFKDfXL9IHv5wvmNl2DBOwBArXONO4GfzGvgxjVD3deRIJ8tl2Q
Vq/18LZKtPqjEMdkdedD04j3JLfl1ch/sHx+DAs9t0wukgxruGs13iyo8+XWsYpPAHjNxvTtEOkh
I0LrunT95QTa5bgWJH0Gfu/yWWK+6V2C3jD5/Vo8INL8QaccBJeAzj6M2e1cUJfL0vf2rj9/ev48
oW3W0eDYI/OQdKS8yJ6N0sy2SbPFePSjpBneOkDSbcCwTq3TG6OcWLe0YCBrmE2mL57KglPRYRBe
XzxEKKh2+N1v04G9SAKJG38mFAcAMayXZx50ztwO9G+54U5lPsR7y3rLJ+gpYIsYWKelDYLzwJyH
66ViGLvNZPEy6fVGrpkH6jV9AwEU3vqNhpXgsl5Mi+J6dKDfM7Km8sHe6WX6qVjkQ6GgzuZ++9Dk
2UM+Uetb4mL3WZ8sDZsuLyHAUOx9Jo5JlgfKOWZ8z22BmNTmoW+4T38az79bElq4tNE8KDr7OaUB
wUEw7EuYGdQi+X4uS1Sn3XovUTgmIe2GRrx0XBWUiL69GmbGwTP7twhmdrlDmbcJATPhTqo7qMi1
SbJUuy1SXphs0Bd5mf2Js/h5Ni+zhQaI3YrGh9/nndZabjQs1XUp7AOLhbsMeGGZEqYyF5ohMLhZ
nMCTdXBxU01DfhZpfxBtBaQiTfHh4QKrcf/bPuO4GTXmCkFMKXk2B3w7QjPHhB95SPLqkYHWxTfg
CqSyZSY2rWERvQf5EKJCbPZutidX6S6cm+ewBMlpJOA0EzCThLsBaC8zCuxDrZcHVnljrIPxfmpZ
xA2XVCDvU7TUGp6GtwBdkUGop2NZJeVmtQv89tdJbRuHzl4TtjkoG6ZRrPi54MuK4TMP0p9xvEHS
pKMiW62oJTSl7RK9WWjoIqhHZ9lVzvWCZ2i/KBEQJaF++xVE5wFRwzhc6DdB+0AytQiGO2tE17U2
86tYtdyoyY25e0A0XividaMhnF+mjphXw/Dvx4qH74MCbC3rqUJ7HFTMXsrFe+sWDjTlV9vVXeo9
CmgsQRU1A+YNIzbL4qVap+yIz8CNtGrJUUktmEC1iXK4OzGaZ1LC3Q5pfaj2ZIizAMvYZ/uw6n3t
oUz3S38XFOZNZRq34duutNj4VMmYbHXO5tQvee/pqJa4C8FIDX3/EtTjtyj4hsoRsYEY9C/y0x5r
BlAxInsgO+tldGNSkhnBgwM870YL5+Rplq30ijJiOljulO3hnpTN2/2aCiquyWSXtugXgYQuXgkF
dcGIoSrodq4ynqceWrkj3WkrlK+OYSofBj3cjo350V1u7b+pSf5XX8WG9Puvf/lCKjeo5eE7zdsG
fRRGgWE5/v7rXy6qqP9GX9X2Tf5hHL7V+p22AKz+WWnF7/1TaWWGf3gWeqYgcIBaE69NruGfWbam
+weCKRuhkyN8k/YFDc/ftVaO+4flox33Ue1ZluW5RJP9p9YKiRahVja5UX4ohE3e678RZYsY8p8T
23zL9F0zQLqFYkjgL3T/Je/Ot5ZKW55dcGMYxr2of5J8lPc5bClzTptD0nRvBO6tu87DpiSrCnvY
PD9MHJzXInEvJSzXU98zjdCsPcfWqg9pKWlLajr7UXwNWYsPZLHVVQh+nZnCesByUkC0t7uoCmnJ
wzoVQFcYfM7whhfhPsyaDU9u2/qUWeqWBU6UyqB98b3yS4WQLZA2YTi7NYfFfayU+uzkBIlqKUm2
qO7yvpweMTGzyIVHB1pVQcfPphdnQLvktrpmJ97YbPPknSYj+7wWTYNFTidXknF7vNBr60JMjxDE
K3hvOYfmRbIcBCAcFs8/qUVd1hLj0c1DKPhlc0bSsdxiCvjWZU7prlv3SplpujPM+iJKcPtbvEY6
dslDOWKFUSxbP1xpf7dl+rrKeXrNalcSHEojA3p5ktckBdabwKEoDFZOyDpFSJR3cHRrBEGI4anQ
0aNgTDYqkrbLWtWM9u/yAFSHTsVzLY6ugWS+ahvUrTb3ZQBqE0jqgKtzxMiX5zDwIbHWa7nsrEqx
qqxTlOWVty36/NnhS0dGED7VYV/yN+fA98x7DywJV354LCCuHXxzHY4OnTBc9HJjteXvNk/mrfDL
6gpJPes4mBF+BcpvDg4wKun601zjQmSK0fhVssnT5R5TKCG9iliSpJnZDCGjjTVJ3Nw2AeM3CMF0
C31/IgPnbKEfQ4xGykv/hfZuiJtmgYVMnxDTOBbRakAo8+ql3PFjpE9de2dbeRpfVQ+0yZdd+VyY
D2Y3zVemVMwblnxTT0x4ulk8GdrLzmkqLzAAMgkaJ9PbaWrBbhv1lviCQ6+ldQvGGrenyx1LWD0T
ILQiUqIPsXymuLSWcFnsqjjYGiKnIfOFXY7bH7NQb22CKokC1hnjVx81Q8HUZwrhBoGRXG8zh9TV
fvhptKTyB0JDGknPFGDU5hb2Q3OFTaq5agcP7flEq26OZXBnJnrLiz2ePI+ePhFctf5URX7bfLBn
yjYJIi/cl0ZLkSLvUCjNNztcHM7Ry9ihEvHBbGVkdDCyTIgNxaiRZ4Rvoe6v/RA/dGez1ESah0fk
I8PEYwQlgzt/MskfY0MLibwJGUZDPkMIw9adfylva5B5q0AMLW10W7qbn6phNnbDbL1mkJaOIP1Z
8sjUY7JguZGt3ecAqxMYAR3AWhBBtIZheQzM9ZW8rw8HkghDhZUJ3OT9uoAlGILeLEQXLl35TQEz
kDRUeae01hhCuk83UelZz3fNINY7JoCs1O2tdAHH+nL0o0IBT8Upd9+nS/FhotZfDU/v7LqTF4Yz
k1P7KHspXwDmefQudGZG5bYH5HN3S6oFYOhogIpO/gLuK8KBjPugat4VDG8k3utvt14fnLCpP82m
+vYKxmJT3j2YeuwJYWxe3KxpT0ZKxk2WIKGqGqIXsHjFeVP/CmwWHNWmDNZHmXmkTI3y2qX6I4YI
J5HqobnRCUFSbHqQgMklQKhp4UU0MWd3Q3PmXyFmwqVBwN1mMQabfEaM3LkeTs0AylxT9uNeSbed
3d97fQauXZnfIG1e2GMtu9wt25PXDie6pfZYvdnK6E4wLih2TPQYJMeyPPnRIxsuJVjRtOHlTCgC
yvhCAuka1t8zbEH8Gvxp9AQo1hhjv5S+T6AaP+V4DsS0K4cr6uPrtg6HwxJM14XEELUYJOMh/3rG
o3mvUiBqYVLcYiI4ANf6WRL6ZTffiGRtDvSXgP7LQ6mC347O8RImw5s160Ngeo9FaD7I8WadTaDI
0CAxcq/Xy4jJLFN8OlSO5QNBwewcLIn1p2vYtqnWDWI3U0/C1jDAdQC9FGknvkDoteY8HzKTMRqi
E8Zg7Ym7LbbQW40qfBMEC22YNCU5iK0EI3G0EDPNK0up6mfvRG2CpSVoc8uUgn1VVPgZP22ToI1M
4gTsONoR5SHbANIlqM2h7d4UPR1uPdqg7fKHcpWaPsdeOAbL3ZEXFJTAmp8MIVg5qIpkVPz3itbJ
SPn4dvtUcxibr/hbgfirAWo15WC/BFCCIXw7XUqEEwCG2a6/eoUmlBWxG4k6S3fAYCnQZVbGEuUJ
slXKYJgAeAtMtVE0O1FIjMYkGT9ViuG2nj+zWeObveQFlM54BzvBOaMnvZudKZ6A+2HXzYHVF+t3
VlHgi/K3jZpzw/SVo4rw0alGY1O7+lUaIIG69bFwjZXwuBqJJCoGnX9alTUiGEuPBBP0m3JIPvy1
u3Zh68IEIBLWM5IbJyPhxTPQHjFefTUcn8RtdzhV70Hu/PYQJFyvKNFYDm0CzuqNVfbvWKEQNvvu
HK8Y65EzyfsJBAJxKXzApw4LyOKoo1boKV0PjW9NGlYkPX8/uCjQhpKhVN72J8MbqJCmU9Lz8SrM
dT/XOQYp+BF1fQIKRY+xfFmuehvDFZKyPwKzTYxv4WR3ibaviq4rH/sAK5plASbFmE3GdbUxxdBf
zVsgrRY0D4/4kcR4XiWz+9ANX+gfd6rHEwZivMD+WLCkAoNYLpdkIawvnLuzDyRxzTaiTa6KwhbU
CnxPLVQbV3UvPAn0LxUw4tn5asaZZbRdvTRzIA820rzIql1ki0sLI8e1v3VIu7MK+u+xWQ5azB+m
CA5T6FE+DcNP1WE1Z135qER38r1Zbk07WSILMau5NG/wI+9sIbEFojPJvewlCEgdbTOxPnbNRTYy
En1AXmhmos8ck3ZGAAbBLRkagMPIZDd6kuhdh5IQcAAKhkSDH7BRxQv/M0hUO31TTHtqLGg1MQHM
jKe8vtxPYG4Ysl9IJsuyJ1c4EtVwmeMIHmvAoTQQHnKctbUHD71Trv06FONwmkcbDlhbnNAREs6C
3Z2yCpkECTCAAlFk90Cm0LkumSgAk6vvixRy54nvGfUnOxnU0qq0rVNN0ym1Dbdj/b/sncly40ia
rZ8IZZjhviXBQaQoUUNo2sA0hDDPgMOBp+8PWdZtfe+i2+7+bsrSKiIyQyTg/g/nfIdVOzdgt4+q
4aNYf7dcxm859wZ+cZwF5XtEQaah7LUReSR+l/UbW5OtQBrDtiS8BTk0Q1MonBSjDbsoRkFfnpt/
BUli37Vl++Es4uhIfVHR9JMr9AwVwHZoNeiNJv3c8dp5jfHVenhXO3JQssp/Foku9qMF9CHxUqYH
5vATqfoHcSgjOYsDsOvbP25bdqeZ5CX2mvuOZLLhLXe9FAROdiMgaHtEK0W3vVmpIwrve2Oxf3MQ
iqDyCeZCrcl09kH4JoGjhYk0Jrrzu6jDCxzWOmC3E8WXxCAYuxPZyVfFjanddAsR6FJNyr2M2j0r
L7uiVtpVC7M2P7kgCmXJMZdfMg7ETi16x3zzdxzCuB8BPyVIeHzmoBRIBWOtLdjHlo7Cu3YMrhwK
7hXUi44p/pSmGPeusTyAekIhYOyxRe80pyhT8pmBKTrdNrM+euxTZMEwSceRDis/lsU6mdlY7vDg
9cx1iEksVL8r2uVrGvL71jQA+fmkxiPXnSy9hB4JSVHP5NNh2i0X+YWznh2vd4o78E0eeadbP09e
8n55MNrlwhIkYZdhpHvXxhkwIKQhA5Hw5eEeAi8zbOaFNFbYKBFvV7vSnKf9nC1/UBZfcrabNcUf
CpSDUzc12MQ431Kpr7tz0DXRZ8xfLwEHnVHbu4uyQEHyi2D0Dyp9riRUeOANN5kM1gctYiS+fKiI
tqmtPrE+fOk2fQ5c5g9MdjbUQgQtEnMW1qX5wSn5MNetYKbI4MNgszREvndjDuJjDPr0ZEYfVebo
czHgfVeKZaTVyS9iqjL4NIr6PQo9VBVUibJmbs4oimjTTZUOYdpwlSqynUi5zX5JFrotpmo6zPlh
Qk6M92HVVmTpo8k9v8si6xQEBa0l016jIN3KY4g7CbbuHbslfvA1tG7+LCzGfczYn1yVn63cYGTU
9KE12vZxJqIntBjcNaj0N1NBrEs2c4HGTnBOavgl7fhnwqy5F1V/LFEZkCob+LvouZuHuybtrbPr
uzURYfex5hbNAvFI1NehdBjjpQ2gOs6onrHeVD453JtiJobL7HgMOCfuppnxWFeD/EWYQS/he3dR
hMDITDzyFB2ONkB1BRPa5SXP+2syD1/OmkK0qOC5xuB6jm35p5t70pVwcwP7ZS/U4NNFikp6kCzJ
ryPhAUOz3iMQrbP2znBnhscTmKee4/BuDlgai+l1WWPXarbdsNLkZdZ3s8sYs9NzB+QDCUjfwjM1
MAL1jneoFyoYp2f8agEWOKiySo5T50QAUToVKomCqZXyb2XH7gsS7epULhk3z6VbDL1OQSeGajA4
q3+K144wPTZrpCJ3DymptTBSuuMST4eksUAyggym7LbOQxWBi9PIxu3ZIxBqk4zDHcg9xERrEgPX
TAhtYNhbnPv8zcIsiC6isnLsWsMFWtqqQxxv8CFCyTctAlXotogvw0D0xx1SirxcEG2Gxk6bGq8q
wpeNzTJ4iwV3O2Q4MpaW9fhIPbpKdfLsGDnxexTg27HS4KiX1cTtyx92TcRqmxKSKldr1blM3ck0
tTQDStPSP1aavE6C7mTMuGurwMcIvPqwVbJ8OR0X0Eh9vJ1c98MmsXafMLahh66uncfyukREthOy
eYO8h5yJdqsAodLY/UYIHxUnpf++m9mmlOUru1l2UJ29X498mXfHwszDYWBL6FrVbxQP3NUkcXpq
plQrd2XOuh2UjGJ/OP/WKMxaH4BmUU+HOI9I8wODsRV29hFkznrPNZ8WQRUBxL6jnJsb00NlxXCG
HKvYu7Fa9tlNO7qhsVioROzkkpTDjt32DMhwm9TBR+UG3bZ2+/p58lkrKpumpC5hLuuiTncBqnau
KJIkEq8KFyiK5kQrxN96hPiEeyiv139yF4BO1QyWp8XuTXRWSmDMsorODQ+qZCCfFAeXDTyyQRDP
Nqi7BNw9m7aMfs3Owa9M99xqZCtjcAxaRNvIqEbavthk5flc5Sz9Wo0SfonaN18zqRhWMQYrWvbs
bnSnl4Y8r+qwKGieWCdYcqT9LZ8CUinSfrOE+0mn3LPBsz+NSAejABqo+Q0Vk/0ef6bCHLBx0vy7
xSgCjY6lGSLdk87Kk1DGK4tmHGn5fAksDtleFqfG0y+qjC6SdBeS64tlqw3ndSQ2LscEz0mXhH2l
ecIFT9iMno/j+42/c7b2KggUK5guwxDdiiiob5YVRJqr7Mizv6+BvW8itj77RX/pUUzoV6lPqxbV
R9IdFd4fPyXBKNU5cpwAtbyYFu5IJEntYMf3Sn37PnOISvG8xYvaBzN8nKFaC7vkI4g0fANBqEHS
+Ht7zdse9K+LxHyfUDyheUgOaDufY9SMRzx/ub0Aex0OyYQ3cHAQPgeEzwxsIHekNdMDtQ9NZ5rn
yAsYa4lya8cVqLcJ280Y5e6p8MgxdCzks4zeFB8y1xpfo4Vah4w6WMDNEt/EcBNAYbCQoWJvwlu8
j/FWxeQGZUVJUYq4IONGPZAnD/O7cAYEnh2XQ7Dsa139iuXbVLbe5UTrPgL42rned2u0E9AMmgAf
0+FmQNgUBoRG5Cp6FsAzaf7TdydJHkuJsNVv/PQmK9nqavbj6YIEYmgbYLXBPuoiamM+h00bZdDS
MTdGJEwUklHL6tRiULrhbxROJcVjbLdiRbbtOrv4ROUO3qHpbkyDNhRDK5LTJGXPXsjP2eJZsosX
a/Y8posoJiCD08PIV1owiu/yZijWhcXocAEyqrITswvNvG+AYxS38By2AayPjamMF8vO2BVZ7qHq
UfU68+0kk5/WIk+hGv+OU09R5WdPzhCVbPJtjAps3tIJH2FBxAjP4IDoNH7K/Psiz4uwcKFJUY14
XrWXU1KGSTJ9xrLD7kgP4aTiD74Ob9MtmH4St3gzJ35iqJmfPeB/y1NPQoEjaOUJIYjampzL29Jk
2OhVxk+lumg3Fo+LFORjNgbjORndlUhsCQf+R2hxFW03EGJSvUMb+gGcs0mXwqADQfCTIkStcFNs
AlUSkUWoD5NfuqcJglVFlQXSment4DtMa4AWjKPYlnxBc1lFTEumX587RNJE+XF5dKAXzwFDRVch
QgjEOjLkPxYnQ3MMympv8ISEwmG/OJRR6FRcvFzAJMx28XMxx2+CpwdL7fwxtM4rzy0fSIkCgJiK
be5qhm+zBc8fxSYk5beRoi5gurSNAYCQxv1JslAXkmG1yUz73SSRgLONSIeAas6JXnKkRd0Sv6IO
oRh+pANdeNzpM3tMBZVbYmMjBbaSBDJK+vfM5MKdJWusAVVGSgEk4J2Ek+9Zm6pKSM/Oxk+QDLQP
DbOQkW5vaRWCT++tjqtXlPTcEBSUIkv6DVEV70RxAcIyDXbNan7vWuNOiva+ttsQo+dticqEFofF
1/qcygF5a0yWkDIpw5r+1NfyF+geLpXBGndBOd5MLgAEZtb7zAjmcIYME2ZTcTs2MQFQtvc9ZTjI
DHPeeXNMuy9aWEem953mz6ZtrpoMCgaNDKqxaVGiyrBRDrGVjidw6/xP5tf4mXj9wxzg9pKmf4t1
AtPa+U/U9RGqwlej4V+cKUo4zfQnDhh7ulPiYh7kgbE5H7XcsUBGL4NoMsStF2G4rRlILTTAEu3I
UO9rN+dCbqezTAOSjDnrw7Ky30grfBqGCsU/Gga/4P2rRymxdLzOnlEcJh/fxuRUVA8rh8P5zgdb
o65pBIdjc265zzcyH57TYIIjwsCndPEsqvhkuooeznSgerFZjUT3a2btlWkkPwOo2C1KSO4taolK
6G8N1s8SQoZxhhUBje5XCwNoS0JWHkbevcy9Flww4YBQQq+Jyp5ShE8h3T65uvkVAMcDnuQDeyUg
eIRqbn3Jw7h14IoghqkB0A4h6JGBD5+lpql6ohdszLPkdrHLAM8KUDi2mRmTSXESFdz6ogUCpoQB
DWokoAeD89AhcETpiHjJVybGtyY4gsR6sOtiQY+w8P5YxouEBZYunGZLwJfVVEa1tUx8cHF32yzV
sgkWSvhyUbsi6F+WTD/GRvOTZhJElaYSIeSXKAoHTnaTPvkkrKA+OfVx/pQFfG6TR8wAFPZAuX/H
mpTdnDc7r3P+jaXivJ7vDJRUG1JtfzDO7wYsb9vZ7j4T59XQZrs2np++X56R675aPZJdhj2f6HPt
jWEjPBBUrtMx1+i+GQf+JV1iYzeGj0qpXFCXos7Ls10Zy/QgcqKYc5yguAr3WMaxbk/Ve9bw0waJ
+buODlwGppvsH+T2xmWNsDUE/WjkHfAwfcJKwSdAqnDU6hCI+3tP7VRlbDE8B1ywQYXMGiXA7c+R
Uw3iR5d1c50nvl7ia78j0nc2tGyc6JpMEc3kshk+o4IFHxZAKjus1aU77v2eD63XWNhix72z2uHZ
ix5NqpjNPPCkDkxGNgK7uUrVb7n6l1AcsUT0vVs/YdPTBFyEnkNK5BryHs84Zq3klNfpR7tKUxGu
rMhgRuZtyTkdvc8SSmDQiiKc27gK6/sCNB6XD6cqBWWo8IghmBBfoliOrs+YsuHeQE5NQghaGghQ
pKl5GRus3sv3S8wmyARHuZ+XM8SqKKRWfvSL6Eox7myJEL5dug/HKsgFC/KzT7AHvTjKmWGwETzo
7mw13t5bnB+TjTJTwMjA7x6dJmEBVzNQyE2pizw4eDBdbjm77y1ikr2Dj2iHwqKcQ7HUT4aZfcZJ
fA9nPQuHmXvSytBId0F8SQnKcas/9cjsugeKRWg8p8aKcbIz2nCzgADKlzE2fGmzmo5w4v4Ocn0p
Ji5UMzMuwZB9Dv6Vrxat12AVO6PLcV04yZFJ5iur8Ou/3x+nTEJ6jxap5qZrq58CbyVrJ/iJfeD8
0Zo7SkUaeY61z8DJoC6lLOrzh0z+dnH6N589J4wS++q06deMBdIYg6cxLt7rciRHqOe/qauRIGJk
PwwkRMAiuTdqsA+NBrdH3TMkfMqyYpQRr02y8Vln8T2S+Y60wIIDyijuZIYznJtrXMNo7lLfv+/R
BecZHy3JlsP6FHKArV8Wm1A0ac272Rhvs+U6oaqIarVXwxoiZgptJMMr1HAxupNFRkjSxmDXmvW5
FthCzcS4TDjbzUW+p5LTGucpoqguPenAuZvQ26migHnL17ETCJ9hKXH5SLI+Ki5/IHrnNoOF13hP
xHDUO6NhuVbwvVva/JjqPqMkdjROWp4Gq9U3LAtCXp73dmKN1Qm4f2sDNzXkoS38bIkBGNyG0F16
kIMSi2IzeI6S4QzSHg3lMIhdbpifkJ2wx+NZ3kcFnzPue2TK9RPpHEdyjWkBWy6jyopOoxl/DgX/
D89wsThfNM0087mItz7eHj34TK74h9T3vu0IaEHWc8JbMx9OFcm/xfSsEPf887qytbY3KqjwPPTl
k2SF6q9xzr73MCTopvMA7CsSzCMLemO/mNhbFJNzJlD4pSQ2rp4V2DQZ2N95X7Rb740JI0g089Kj
1zksqMppxgMdYmuwCKGm30nq/Ea+e5BbtqlD4PiyEMK4fpCTQmUli4dmFId5vEI8wqcUxX/KSD+4
if9j5tETGRpXYdckZqH4Z8xgb9IePSNS1B2W0XjrBmuWoxF/+o4i/zcFTFenBimuxmeG1DEwJU+t
Gm4IZUGv5Db0TcJ98fFsbjyfSFFpNijh+jFjrqO+R+1vyXxQEMjmV63orZHFEyux4Zakm8qcQzal
D9Egzy4BOHZHiGXlmmhEs+cAxVAKGsCu8Mgtw3FR5MTQtAxp3iEFQ6tGIPYcXXtJjW1jy9JUt6GX
3tuKkXzpJudFyUvaydtARfdLI2D3cR3m+q5PCMBL7fdGVIxScMLklX3mDtt1pfu3kF6waUzSwaz3
QpAwMycYjWbrfUwXDEDyRbRUdQuzH7NfA2Rn3mIIaPugehRFB44w948WWlu4jBAWPHrmyiYUDari
ghERK+gM8zUp97JU2JZ7547R1VfHXip0vexpQUSOipSRxLgEH5bCs9rcW3a30C+wDzUGDiMrGduT
bTmkOa4UtWx4V+bLRH+Pl7pBcs/LCJfx02nUsZKEYFVucdWT7Z8S7DKoWTRvJ5VaZuPrswy9sSz7
aiFCRg28JYfD5D2g2g+WkwErZjsmwDkCXpkJ1+SxQ0LGwHLY+i31tCuyJ/bWb+Qq9tsCScnRRx+M
juDWIB+6L9GwZSSYsgQqt/DXmFdx5uKg4/BN/ecG7UKdDLTKON7DWE5vXZcBisvpHfv2S0uKlYU5
SBjIaFdGxbAbSnbxJCXSYTgRi0p/xkj1xxRQKWVt0pDDCQ0Ha9+CWdymYDUdTrw2cTAHdta0WWnQ
yFhvDLWuNxP9mMXNqVkYmrWzu61i86MaE6qxiuy6ql2dr9Scbm189svIyQozBMkEv57HOK8TfdNL
9zXLmOA7BpYXjf9zk6fvPCt/0oLE89Quqr1J/+BCrAZiUGO2dlHzTSO1OkZ4fMQ+jni9Iw3LImi8
WcLAwXMA82aGULNLK8EbYLRwbwhvVHGBn1H9ptNa7kZsrloXh3OEjKnKumqPv5JRYLPAfecwdPoK
E6iB8jtwgzDlBsGAioJHv6AAtsLETDmxh/L/6+7+La7733R36OD+B90dfVTddWOf/p+CO/7QvwV3
jv2vIDCBkQX2iqij//hPwZ3t/MtaPfzS9YMgcFyHX/lPuJnPL6HpNk0MMabDSPW/BHee9S8bDpkE
RIZIDoGc8/8iuMM7/39TxlgvO8KzpWTd71h4xaCQ/Td0XiuRucG89ULKArtcSbZPaAKCC1uoe4HF
d4N0Oz4Kcym2sVE9BIX9vaTT6ihd2DF4+ZlS0TpoJYfNaHX2GQz6NkqTj8hZkZKeHvYNVjOhnwCI
0vxNxlEI44ncoWsx+x5L9UebVxvn4YyWCjlxtKTnuW+4o3vX2iye8YVjeCCN4cserZNeGCbXzOHk
HAWhD3dja+rgqV+IomhrXDBTk7JWsJ2ILTw8wFXebmTo8zAc+Axf7J0xkR4fWP2rLTOg7RGjKSt4
ITWT1qgc2t3Q8uZ184x/wHTvnfijArITDfHabamf9mEBBb/t+5o82NQ+1sBZHEG22RB6/7gY+n1f
sveY/eGn9bI/c9dfp+pr8ke8dQ7Ceg8hlWf3u2SqsfiRN5Tgg2PIe3LWyPIeGuN2nJwjlns2H6tc
3NYnx2VqQKrm4PsooHrntm6JbTXdQ5yYDNlzp9jKaQHuxY3qZvMphju1Vct3TjJeJsXfNCL6R7Xg
1ZiebVSIuBwmUxTfTA1QG74RiMC/bsWyibo9wxOQnoj1wNkaTB/wjNGEmjtDvVRg595MgwAVjDcM
u9SGsMHdWE+/lvbKrR67+7rpr53w0enY1ykhcdBnsr2TxOLVBLsOUXtok4a0OmhhfUuY+kupmKRW
luqBOtHyBMbzwiJv21Ly21wOo4etZGKew07/NfKbR11H5yTIIna5C+uSXj/TVx4JnmNfyG+EsuQ8
AyFlkdLfIizbmaP3mUT5eHS79pTOzILGTp2lYJfOymBdSxpXdjg1MTEmaXdQ0dFhsIJkO+owKSCe
50JIwBUZw52Dj/qg7+ul8jZGh9xHp7R+oIXEoU8JBSJAyjLZzEbp8mWI+L6cTcAikxfcDnX5BU6d
wjC5AqRkFNVS88UYd8PKUwxXOlwXnOW3OuG/blsDi8X4RKuS4tSt5TaS69UIXrp3pmozGVQa8fgi
ogqceMp7h3Ht3YnEm8XTdkhbE0uFgeTRYiViIsvqMlxXN/Oc/eguhunixn86kQOBr9Jn4hbkhiAR
g+dF3DJHRDBEKhCwCo/EH+WSVEga7AYjJ3ssIEYZTehDT2K8gQFra4up3jbziwUyeNul2oXXwywc
c03i8tbDIF52/Xp5A6mCf22m3603JHtvTHtuWpNMl9n/nlUuzlIu9tn/wDTj3irUqSf0ULvIUqgL
eocUgcWQ+3om2H5qnXuzPhFAYh4c2yKeKWEEZQYtRfAesmd97bq5Zp45ZWHNisCBQXC7WNWDWiFW
xHeus3R2sMOEar4fvAd3almlcQwkRo2cYnaeTX+eYEAwYmce/2RiVfWd+5HpYwpj7+yvUUwei+/m
N+/j6J712q3OMv+OFnxTLu4rBb25U/14Now5Ptcsoudlnp79SvyZhxamRe19pcvinYSX7xzXgLpn
T28NsIDzP7EyHPl9GAgCC6xkMs6DM4ojDywgLkIM20nq05xZoTfQXeeO24XNSEqXSVMcejGCrNx4
aGRTn1iul/eya/eMI7KDXaIEzuIurAA6EZqsyQZefr3WWm4aRGWEqychFo8RN/mFpK4WnXCb7UiQ
g6eSIIBButyys8pf2/XRrdL2hWX5JxJVwGZLde4tY+OLabyNFEZKKyDtqVvGY1YiwfWLbt96lOV5
NhxSq3tO3D3sdngQdXlbjw9epMnu2A4OXLUyi/4SsUcwYUH8FsO2tT/qFsBRcKz4HeEQNHe4F4Jj
HYtzP3vgzjV7FGmBTloa501I1jtdtkSHPTjP+MwmETWdRWpwdwokJ3fhMQWkjt+KJfnumNfBb1le
p6zjACzrUKS8b1N8U2uPsg7lFsHiy43j1gHlfudt1DT2a3QfOuXuI81aetnYgV4oxldA9a9z6xK1
5IH8wxG9HZFHaRs9l20BczH7uMBF0b2aU8NnINt9CxYF/y6KtpoTtrGcF0B66TkaKLhF4l24/O4g
2zWPc/GFW5k6OyimO2FbjxMw65KvFt0LArnSQorRbZyvJnDiQ7+QPT9lLX8HwyDbtbWBh4/1Ecn/
fTtG/lVa/k9a7JSj17B3pCXGWF7KSFIKY5hzgYOEEVO0HKgN2xq7uS9TyoC0zV/IX2PMLWm/Wsc5
9vWEFmxm1uZ9KXvMtxHvRrWo+UyGCNJBaPsZK01VvRWBDvYw8c49SpudJwsuCA4gd6G1GLMJJWuZ
X2y7Cg6eV1/HoBmOdeSAURczHlEyy6J53une01/lYcmK4SuXnb8q7wi3rsqnkjkkkXzuoWWox9Xr
Y4gWNS78vseva8e3jeqam/rD4AE4T5baAskr75Gtgi6xzaOuZ3tLDvCDizPnyqbiEMjCIgatXEJ3
Tr4npeKtZYi/vvAwQBXjyWka+6DQhJL9HRzYTkCwA/tuN/qB+01vWkzCRCYzEJcmVste5QQ4stqL
+wRogm/ihG2hUFjcwkw7bnvmXWa7Luby9kZb099m3QWMFPvPS+s8TusPBF6mPMRxp1GJ9vdm6lmX
KvDaDVuPtwyuZo1DruBKQefA0g71yC9LanQUxYeC9KFS7uSgwmVP5uhJYle9lH4UapGJk2vR79pI
S3c4v1fyNL6r1o6+hYESl1xXdQbXATBkquN9xQbeIraJ8+69i8iP6EsSQzoGFHTpoR0MPgm57bGt
iheAle5N27bNGRrPyWqm8Y4Vx4AuCJ+7OTgWhvfMhbzVv1lY228JG9YQB7BpGNVjI4QKtUNGWWLG
BwsD7FVoOAhyKSM+hQxqvrLtbasnfnvfFARQ2MMmqWHySxJvsX7y/NWrQzS9m5Rjb0DNMQ83SAyy
EeQOrAx2hr/cjMy15ly3POdjuctnFBPjNV8Is69I/rQUhV25/vLo2r86R9sgZ/M4Zv3eAJRw4waY
bVGLaUyipNFFDuqjxUj6k2VIe5/NPnXDgn6jhZzZFic6VpRY3vyMXRMOUzCvEsTtnI4z9739C/UM
qdjSznvXfKi0hGYh1rQl3yS9WuWfo6OhOmZmuY/B+jC+atQu0OzQRQwiH77oUZUA4Bd2ZJxHDpld
9wTZlvcUZz5yPCBuJot1BCi3GkYkHJ3+VsbmrvXIHWtUdoFJgeyhSJMrOzNG0AwbUzcBEVKLPYlN
Cc5Dszjozg12Y7vmxSdA9MwRXgdSyJ3XzlyQavjuY6yYBREvqYmnOAM3sbVaMmOawHaYcTCQ9zia
0FSgM1hmBWP1eeaeB0dwZLiT752KYlB3mpE1O3l/vWEK7f6uXMopr25hoNzLGqSHyu/6CGP56Ba7
omPDwhIC1yKv+A0eE2b/gQeJqwz4ut5EdlnSCHaOOfEVJ+Qjw1YOJXbngmViwTKaK4FFMIfe0EU3
hsc0dNSfCyGuR4+M6sUOnB351eTUYypBavdRWCkG2md3bqOwySBfiNF78Btr1whgRoTeInhK54cp
MCY4mNBC0uyEEOUxnod53yceWAbyRXZlOn11NcEljl3gQR4kznYTEZkP3dOsdLdL4azWAaGVEcsG
CJ/DW4daHnoCqMspC7ay9lKqF8FoQSL66ZtjosWNkaJ8tudR7qfEl5f8UKk4wtXQaLym7bWq6vRq
9YwxMKgMiNHbE6E3FdgGhDtDbM2bBCmrnQoKL3BfF2wOO6Mvsv2gmT4gXD3U+aBApxjpbYkomgA9
uLYJ4lC4M9zINg7GJS3Y8lf3I9uDvalQ0CwdmkzM2YcmXoMU7D4+aJ64zmswwyOSNQkaDU1kPWjJ
0nkblaAHhb7FKCm2RASwGgM8d4lhpEK83c8OxkRgiTwdQfvRRahP2N0QeSHkna0Me9vZ0PqwUvBg
BWBoBWnauVV+e8y+dIkumNkkeY8HwtUYXYmoRKYyh0zkCDLERLWJXeMp9erXKM7HnSnhBixj/pX1
mE0xTnDsosrLy2DnDLRhmWoPY9z9KT2z2sdiIttOO+CK6QvCBbRfSDuWN8E2UsfMtkl9yOMDvBeq
P3RkAYPsdmkncgKJL/cGJqwtvvqs05AW5PDaCcG0208+x86hJuFxLKvWOA4eEgpNcuhuEMPzCoi7
kdXV74iloP4K+4RdSGEbWFKePZoOxoYetacv72CSPTQ+i/IE+fZGGeouNfZkOU27kp6elX37nBW8
91V58nT8and1us2FH+wYGu+KONHow/CD5WZxbxJdTfkUCnsZD4OguHUkfqRelEes+Ac/Z+Q1lukf
AhT5xtFGT3bwQ7Y0K7oaWZ6F8M8p8vdADWEUL0+Jmt+GiFGa1VxmMlsMO7/1hMnBuTy7MnoRGeI/
cFiPwpR0d6QFd8o5YaBtuHoZXUfVHUveTUzQBNq69rWPnTXb1DgAGDj0pH9t57mOdh0LYszYnqLM
zsenVHjBVpmTGZJgIdn3ZjECN/qvFKKaQzIrx1KEBEvuBHdhVqy5CHHCexpYQKSNJSzwuCRifmM9
Tf5DP1FfFx6vvNjNOnR8IpW92X1BRffiB2yxjclZThSMN/WIsKcVJoQqEENNLRH4Z/XnkDG3LSrt
h9LB0lYClc6MTaxKrhRL/yHMw2GOaPOBqvLVF/kjx87bpG6TSeLFwr4X0GHw06XyaKrgVIvym1eI
hgt9KaMCRAYU9Md/fndNIDmzDR7V1BxHhpoIX9iBNxfEKzIsAiKaemiL0PzcnOa8Yo1LRuGNGmW5
Ej9JZTQlEYFK0hgisLM0kbNeqjk7JvAJchESQfyza9KQJyLAehH1F0Zg6HtUeRelBiPOwn0zoRff
lHX/YwGn2pQZQ6B+ao5T1SX7fqjsI5qDJw6Wg6dc75CiTczBKDz0zZAf+o65lGSk/Y9yj7tA3f21
S3WXE1J1ZVieF+wIPZHvqinWtxZAX7YPpFcMLEQsRAJOj+1L8WMGBizBzL03fdrBpMA00sSq48+7
D6asDpgSVTiM5U/gQsiy0pTEFDxXBmuuZBqoeqMKiUz7ULd9dUrk8AChqNqZZf4Af+oqBWk5NmzF
DZtTptNWuptGC/dTwyFm7Oq0Ko5xO4cVc3iovA4QJNN5b3JZHg0qt73pwQocbfm38bFSLRZ0aq2z
eDd3yjpJ9ZPCI7hbDADVOXvqzL30ihsQa8tH1M0hfya+Lcbqko/s6ew05fHJnks6vA2RVCz/kgtE
/rvIs/8giGArkss/eBgguC8mJ8xIIUQdTapTzsgGBD9nipkFkt1HdiFIjgxjXGMmq+a9O83oCs5D
ZnE4znDrWeY/x5X1q/A3RAPFEihCCslzR0+/jOqdt6PcLW57mvgFsndXyI1XYtbCcN5/soZiGpW3
IK4G/z7Pz43GXqog5nVZ8CLs7tjhVEwsB6HhfE9rGHqmtUtmzSoY5EsdLZgCFWnYtqKfcHe1px6c
KHLZq2Aay8WNm6Cy7xzOI7cQTMYEjJ/qpjabLkyHnVcDq+yQ79QiDyfQSnb/mKHkQP3Hw7l0oUqq
29m4ARuCkZZ5nUZrTF5zB0AOyIgt6mNNRMSSks5QkmfF4PEY5P1rP8hyQ+XaHuNqpWzFY7AtZUKd
wAgMoR+xA4AtDrbJuog2GsxFsF42FkCMvhYPNLDJnesyQnGnAWdpHV+JZKrvTJv0sLEs7iejeyia
YTf7ln9ZImS6NhX02feA1NrNcrY62h40AfF0cVJUB+0IfY/QAAuBCRwtZLUpvjvkIDLBRS15lEt1
GEaJNDFC3Oit8E8gAF8jloG9FlxKRWDDKiv1E1wA0L5knWFZcEPLd+8QaOB57Fy9I/NVA29iSTo2
jjqV83yfZbh67LQMtrD76gsDW/aPFiheSbARuufpM2ijq6oyfCoMdxkJl3BfgdyWObVJ0PufSVup
22Ig3wp1jv3SNCuwx9f30wgoQSIE4XFQZZj5Nm3KLCICb18Yb6uL7SVvqHuR/tjGA8aQEiFCebW4
Fvl74sJjNr2HCoSq2cWG5DAvyUfa23nxEbf0K9SQJ4Jt0UWY+ESW+kx6+gsTZUw9iuFbQSgAH25y
8x8cncdy40oWRL8IEfBmSwd6iZQot0HIvC54UwX/9XMwi9m8mFa3JBB1K2/mycQ0LpWrK545uXE4
B1fUNCfY9nHI5epa2J4HiyM68mNyl2Xgeu5ARHhSNMSoYP9zdn/zRg6OwTTvk55KcxN743bmlMCj
yHFlKqgbsU2BcIMdOMV+v5OpFW1KnFHEf9Ue3yYSoaD0phxnbyfZ2C6csZ7jWTE38zhdMeifYnBw
vKCZz/ACfFMhehb8c2jLkS/8YdKCtuCGQfXfOrcdAk7aSJ0s/Qlu0c5fmiquuixeGtaLFw1jTSFk
DPaw03dzat/7uEcFDnoc+0UoM8qv9Llx0ZOaDgRIcfK8Wl0du3ht2oeu42LRPQ08H/1ySZGQt7LM
fVlEpwlkwsZIcDlEmMuyurIX3KPYztn31LdEuhOSIgnF2muTE3gV4+X1Z0jJsyF2fEPqousM2CZK
L9bekXCd1w2Ir3LdWwF5D7t1trN5tDRjIhdnkPZAh3Sj8ej0FHOZM/GomFvb2h2wwiSRT9acJBn8
FCLZ42HIVfccVdC5p5a6h7J6JrJGpo8oCQhfh80qNtYq6cKOuAAAkYWRZCGWqYTtx+xEN3PUb81N
2t1w0NAKyWSz+tbLeTOTjYNJII61ZvxhWXn1uRPng/VPY9gponm4OLb5ZXpLZwNrxqgP6ELg0to3
/PahRF7Io/THSY4/2tjcUzzOBAk1htIgcEOo5vepZbvZSiNZY1kKdsr8AIBG2mXEsoWHNN4WNLJs
JC0ORFkzxdb+1SxJ3uvWszBHRgzLPJRgeNbxiMJGBfhCx5opFIbsTNU9ufYSXE76avqmfnh2JsZg
rllPsUzueSFOPS2fa1yyV4NL77quvQ869P5hLTOg5uTNBjGdQwx1wJ4SBdYaUm2p5TS/z1Rg+T1l
cHUSJ3sQ/AJ42sztcdbjowTPQwUcNG1u0bCbU1JluXqMnoHjjPst4aeLHLo7FQjmzswcykDwsuJU
cNfSnuzlpqfDHMqNnWm+yzGjNxAHolW7Rz+vCEgPjGM1YiPnHnm7wD+CsUn2VjuvmgoCpyscFKSh
4f08t/RCypBRrufV19p70FgoqkwXk1/eJUsaZzBhTgashWrVsGcv/iOldOptkNkmDAoSyNSYM7lR
NtxTIDYzEjr+ByIUF0CDVpnGhyYKj5h1F67WmER/w7erNk07uRS+AlTo8Fz6hXbg77FLCwd5cJSw
/1a2znuBi2K5d4B17psh/RJG3p96rz66DDScicFvCo5pz8xz6Yu2DqkRS7iP1Ex/OU96ngzXmrAE
ojD24aB24y3erQbaBIttMAfxri45CFlqXUo8PWAX6oMYQAe7FM/aRma8Be1fpxcBF95IbqADaQlu
Ud/Jo23ai+9kyWSxmU9GejFQ1Dwbb4mZoYSQEmaW4Y6CZ+3fOP+lxq+qfjyfzNwn81JWXF3x3rQg
qlIfFY42WM5Pyb8d7FyY5e9elnzLSPgbC64acyuX2NFMnbOuz++lYGOQUN4nQQipUpgwRANtUzli
hq/gPqqAz7dOiG3qNSoj2LXwrfORrshObMix7yT9QAFtiiGg/l60J+GNe6N0vz3V/9ZO+TU6FMJ5
nfnhQj7a/QeS4KmbJnlJA4rTABAKchSxiyrW13sp60/aUIZbkH3Ui/lUMwSaUJ2PezMpQxpkvCMl
Jdu0NkhyueYPVgyHbIGwQmKsIWP9F84suUsGj4vH+Oe3DM2Faw3nPMVY5xkEK/u6tkBVcOwWuN0v
VFdsu8l854njxJI4t0llf6bfyDzYmpybMI1fpDt+DvbX1KXvgigyJERaFjjzjJF/Xk8QDsujd5j5
iYiqys+8Tkjqz/5L18S70kteyqU5ABiHOHYyxpQutCsCOrsXIR5mnp0m3Z5ZoMT/mphMi6OgPY0K
FPDQ43LQZj30mva/Sqq7ldnXEshb2lO6k6uJrkHKtQvL8I9WU9zzEiQy7dP/0MdfGY2tXUXs5OTb
vNnwEe1Vh8e1t+oL3+NNY0AGiW3tCsgIpE9IEQPa3iloILDJWHyh+IrMLn8F68Yqq88jXcNHh5DC
7OP1NJqnvnYQ8DN3a2kYtxi59kMPdCYASWe3+F4KpIVOHx5tMHkX03ZLAkkto55eyUufwISYtcgh
Wtpw/3R+cghSLHPw3OUZa9yy4LUWaOO9Ba5VDSZNspAbdoEqyMak8YQauB0Kn6wQGuvrqNx7awKg
XyQNk1plml4c+8QPhSQdrH8N5eLkGUGYlxN+GzxW9gjyoFIcY2OCnd9uiG9k3i2CecJSjauZdPP8
6uX6JfdeS88WF1Vk8tjOEJE1Xz9UcXXpO4btlLxgsDU6apt7fG0RmghFJ3P5hdhyNqoitAl8VXzV
zs7OQ/KG32nVcbVwy3aXx3UYxQW5fkDsozjgx5mpcNXHiwe4Myjhs6bQL99ovkCqvsMUP7Mz2FTW
nZb4xmUPBxEWkgg6Qx1jQRpABjCyENwgK8Oi8i0TP8ric8TAu5yENZtYgy19AdxGPkXl5+B+VcQy
RJld8XCQ7M5eRn6pveXuZ4m2zEG6n2PzqBnao7ColxoAt2ipuevoi0MPRx41poiVF+tyMikL6e7q
LYBz3Os6QhefNHLXE53HTfpZ+u6/AJIKfsJw+W8Gu/UBWVFVN6BPBGDaTac3dASrqxcQA0bJCSfy
MML6ryXf5EOH9AltDP1fgO+dcnG2H8j0rHAsF/u0r9/UCLeE7mrmkNfKenahTtag4nVb/E70QFku
P4l/qvzKEbTSAMeGqMKq/0j7sw5raKnkoGoTUzPHd44oa2pfZRV9OCa9kwB/WFYjlVG+C5AhyrZj
RvrhMPRLNRamcCq4Yx8XCRZ5D/kmo8AsG2JIOTovUprXIlzdjhUqj92Ev42zX7MDWQuP1CconDyP
k3ibiHQGPhWwVUqvFddDDSkSRVJs4ZWsUi458t1mXdmWHyUk6JblS2OUBx04plcDgqcB1Gr+ddjE
u3Zvmv3bFPOMp5sppbHDAK2XQlaazDfWcXQVc+kz2POQtN/1Ha3WWbaDd7erhA5sbnyNzezdwJWM
oAbzzsDuSY1niQ8DCM3zpN+sEuKptY+F1UKtoeFqWUSrxWw93FrEHlt9SjYZMVG82nqaCOMUIjpZ
9hQygPBGy9EAKcQT1wjstM8FwHi4dAaw0YEXV4fyNpU3dPtnq75meG8D9pV1cwoAxGN3NVp+qhV9
E5/OUFP68+E3t8JLt50nNzluM0iFYQfIcMGRM42QMFwBowqdetjOycVy/eeMlQaXiFWA6KjZ0Uan
KLnqEHSbGYNcdTCyX2IPKJnNzna+nWGJgrMQ9nTc0HwLqITtsTcoHaBiASO/YSH8AyYczGsGKLo3
8rNLsAEsDTTIB6uPJYIFOhKlvwAQ0f5bVgUuCregLUtX/YMBmE0kvw5rraSzd4PsRFyLS2ZDZPcy
VMAd49+OCwl/6HWADJho2SkryxOek9j8JGu6ythk+NvKuHOJG0ggZjiU4hrnTdzeaovLI/HFwhb2
i+JMfC0ht+tNBqu0pGRnxsK7mkfzUvOMdNbCNSeQtslUWW+LJpCHvOunGwJYz8+9BfgFbyp1h+Rq
Z0FyaKBCzP0PvnvT+YrE9wwsbBEJZhpw7OBAmTSyCoaEOtTBqNRGfjIlk0QzYI9G8eafOzZxGM/6
mYmJjYJjOFir7a9kJPRd6NlHhdS0ThZquCMwHmotxlsw9jctEMjs1KxbbjVu68XqmMNWxbm5dfXu
nzdjt0VA34mG6/gcV5u6gYDQ8DbpsNTENCSpRz72f/CMwY98WxRiGAE8Rav57Qjt+xHPykpqgoPJ
fJTSgLMNUb5LTX+T08Lk8rrlkOGAsOZxUxvTLh2zbw1u72w5iIPztI1T6KND8wGzn25fCiyy8kD4
9TCYnb2KEwdFtTgVNIYl6bMVd+gweOTLR/7uz85dTi69SkZ/DsqWhV+bcUPxVrbL7U1jWUGsA8gX
X4crU+GFKgjWIpmtDQsT2iKtG9u8wwB1cUQXci09xN5+SEbvffQEfoNEY2dsXrSClqh8P9AQwBX2
p5Yke4Np5WUGj9J4Ir656+Lp2AXOxq2HH4VQPKbqNPnFs5Ljf/2RRexbLbM3t6DnOKCwaMCGMGIL
YDIo4p8eGyglQw4wiISrpg1nVHrjNu4eo++HDjBrfBioyM62Jau9IqB3ZvNOsMpa9kMBOCYA+mpk
wgN91Jk0uvs7EZsbfq0L82fX1u8dhl5vGg+1RnTQzG/M5VeDy4NT/9gtpo3J+27Aka3GgmRCNzDB
xQCGQWW2RYppjIySb1yVSG+Vl+6KZgLu0IGicWHPxFb7IOy8m+ldsPmg25Pa6eB19eK7Sqpvc4b0
udxHBw8xqQVGMxKjAz23iyP9Y7SxgHgulc2CoIqvnR3OYErpTh6NfljLu3OX9MYF+wR77xb4RZ3b
76XmvzSNcWmI2Z8W8I9TAdfLYAKDblaJp3hTavwqO9zvifFeSKlOeRxTFuJspwz9c+DC3VtiB7DX
5LWWfTgCaJhrPhVwtN/KGvUnfoVK6x77nHnR7FgixTNLujwA++VzEdP61IdoprgMEEufe1xTOcrB
LpDONq6WFtHyrrpDYR7QINeOHpIIBM6Gry24jSiAoMNeU13xNVx1tzXrzYrM+NgMSXsuy/qSWyTe
aQQbF6Sqs5YpABw7sMmXki4R1iZLeKvm5wL9hnKFJxe2vDFMh8Hw2PzbtLsokolYwvi7m+HdAb0L
dSKMkvRmTT8WYChla7sx98g2J+vBg1/mFcMuz8nSje6hkR/qI4FiIS/5UOP1XJMgdaqZklZWa8Ga
nc5UHyFL7Mz2HWqi6oNNOzZ43tLQx2YkusvUf6ad3AkGsNzTd6bDmjmlbsf49MceNxcTxNfEaCht
d8CiPt4puWa3oG8WW5vKvTX04HBA+uUSGTF6bpKids9dkbKVENN+ys2ABT2RChfyWRAVvx0biVyC
isEOkh+bGjLDnDISKvWtmd5bHunQeEgaTQumtsUQPrIG39qTuFKavXLL8SgUUJ2SMOucXTTgJqhz
uX+spuzXwJC5tRqdZ8VNrmWjPutooniodK4un7ej9DR/bTbOuC3GYFN0xnnI06vvWc+TdO7EO15F
RAEEwGYPB1BZzSy+ofKaUUPHS0oOHJxfkX6aTNpNELq2Cm0CO8ToHNoDlY4n3aXUdAblTFIkzsHV
ensMWJfl8hlds+qnUmdIZkbVAvNZvFmcPR95zKxP/HBKCA/47Y6Ss3vFnozDnFTDi90CHaQUAvA/
kJStGgKAv69yMcaV//QuesoEYQRX22SuCeSZy6sxbSq0O7q2tmQ01q09A7ktt27zomvyErDfaw37
UXOqTklxyVDL1vXA6FX9jqD6UTjp9Hqu+pPW+08J3JggRZvvfuCAr5ky6KYEVz+z7GxrbK8fS2g5
F3dXey77MdSpOtTJsAra2oI55lylvqBnkfcIdI2uB7keUMjNhM74WIJQmjg43+a52OptKEnHSOyf
BBzN+mXBMkgoRhXeNV2QruePUnxsayL0rEUoh7Mwx/uJoUKS0WbE52tEVE4w8sNy5CdAChMRBWRL
O2sbd0aGkPuMxomBh4TlJwjgfcfdy9uNmcRquZXdlo6OHgfVkLDhYESX3kM054bF0v+7YBaYvbUv
9eyQLrmYYFjHqXyu+/xJuBeUfvYP6uzrco/7mWp1NxSsK+v80NveS+81a1yZW5d1bYT0VsQFaxEt
bJvPZGIviD20cf8r6FwlL7duSzZms064qMjmI5uzLQH3C5sily01wympKzJihGO0pUXuifkYlao8
22Q0mbzghiRc3WaiLSriaslfWdd3+ul23VBfq9TAGZwSZ+DNOBsvGW1NeDb6ZkP/Hda2hR4Uyyd6
75kvyTLjj7Aa+PN4HYJLOj/ThEV+w7m07rRVZcanOwf8AZipXMQIK/SqgRZ5llBE2Pxgl0FWllDG
FIUtjSRbzNanx1cbN4vQGR+NOaMdQe6D1KEqA6rUxhQdvVEYyetoAJcvjbNW4d/l4PzLM0aGOr3m
jk+Vt3bmpkEaBbx4sFU5JgRTHJlUR2IyGt64PPIeAYs0gEkwE6TBP/O7MDEdWX71nBHH032cJA3l
W8rYBHgsU0nxrhCbunxG+d7z4fIN45xJpgvg4onEX11x5Y28VD8D9+XjJpkDypR13SS2SpGj0n35
n23Gv3U237WAJ202WFXXHhuPvZP6/whKnoF5BbtYi98icq74kj9I5D31dGPPRnXArrAeUwQDLXWO
w6jk3lbNjQ6ncx2zYufRF727gNDVXeG9oePjQXSTjlNP44U8+c1mNkg6kgE1day2iU0aqzcBdNbU
MvYzK0+ogX6QvQiJNzIo3oP+K8g/KM1bGXhNsgDxbzjztt7BoHEbn3NdrR0QvTAkP7LU2zasJ834
TUEJwQB8wYO2WMk87blj77A3Y7Pe5jo+06mjYykCm4PSHCl5ooDgNffRFXRZyU3b/FpdVxzVwNhI
si+lbIIrGWjYdP7pbZs3XmJ3SIrpLZv9v7h9c+aaQKOr3eelf9r7rvVzU+GapN8jmf4w9fPE28vd
TdtIrwkNy3wzFSK0X3/BatpmdrO3WUEASmMT9zt61iMvstCZczYOQ7qrgv8Gwme89VsGTApnBMwG
ENpRxqqOIHGPXZZF3wVxnWaKPNgb9D5Nxhgag/eSGeJn6k9ZGul7PGJHmKxUE3KrzMc8JKafT8kT
eyAWwngd/UGcgZ96+ySYnjU9IzkUdeJE/w9YlexIAJirvc4rbBz2fm+HnooeMtDsTcZXtkuuZ0sW
1MJU02luEVa8Ilhrmq+8bz/ECPHDjwwU00F7rltuZZREPretvWYkQimJT0PVnspyhgkyyFssHPhW
dX3hinEwi+rewH2FBjKulCr2ha9/apbNtdn4hcJarqIuxr4uP/RFP8nhnjrGyY/VU5JZgNAAmA0H
IcyXsZv2sT6FVlPvkgpHwGzicUpO2J5XAHI2Hh4b/FKf5dS8D02+hcijE/6mKHWsX7u5PFgWz5hl
/Mq2Db3WevA/Jp+u3BnC3bJs3LDTOyo2OyvDxNxSuRXeS6/5MYc+P2GJvbeBvvVrxpsoPvh68gW2
w4Eb5LwyM5/d+Y8CkWjja/KJTM+TkUV0aTvWM7/W0E31TTL35xkD6C5jg6ET6l6QQxzHFjulYaz0
JzbnJ8Mp104anGVcfwJeItfnQOwrmSHiHHHUe2oLgyCK+1TXPfRMhd1hkV+hT1DvHQRNxrB8GDQM
INTW32bQV6gy9ySjYRzMhDciW4rsbzWbbVjaeD+hGaAJ7Ziyr9iCcWop6yR83q6OA7Q3YPvm9tat
KKqz6QRhmlBcJbf0OKyk/jZhk+5byIYmv34ujHq8MW1329n1S6XL+1wP15EVs83FuQ2iu9uAn3IZ
8bgfCUoyKCO1k3FPvfG6MYDZ04BrMYyNNZlE+YNJqu9fF6zj7FKoZYLHXCrOM+fbJ8DdclG0pnZt
zfwAnXcLBahAELY0wW6fKqX+YnXntCa054pNEEM0seiF0eKjsvlA8keOeChgitrRoxf6NYDppTg+
MvPseyzx6J0BeZE4B8VSt7bGA/PMszVZ59bmeZV6C+kBSQ9FKZXbrqhDn+Bw7SVP1NivtUqGLSA+
OVivteVjKbDvMU7yeNQPSfxIccSteRu03jFhEql1HAkEnqLyX9M61xk1aFrGSNe+l+hVW2OuDsn0
lif2ATCWF06ls7eNH/qcHYjnaHGOr47UkCV0Dgthu7vSck7QrF/7XC22UlaUZR+/5pjOSQknN01Q
DZredD/7TJkL+rh6MYf2g6b2s+FS81x3c36bJ2IQY3SfWLfQTrb3o+BVZBpV1cgKE5bZ2Na34iUa
MSilrF7sSb5NrHy3KYv9SDvJ7ldvtV3Uf2A42i0lMkashVXk71xqSju45pRyb4pEhZ0k1YT7d57b
b69oCHL27ZFPNSJPUu+5S5/ctKdZkVbnxhencmmqF+Zxsp3oFME/X7l1+xG0Lu1IaJAFBVrDTIMU
/5deMne01m6gdvYj7/xj1y5l4hmIdTUyt8GoPtQ63TSSUldtfMyLZKp+AwIuATch10/PUY71r85O
ReHcmyA+9iq/x29xn5yC6L0eacLRSLgIwlbjwse0p4Er9WD+tgH2BaJZYKVhn5UDNBWyoTXd2CXT
Nemq2aE0PuKRIhEdYJikQWFbj9OFMbPBWI0Zjb2ftys7TQPP4j94RrLo2TaYDmo8W9vIabcdqMiV
ZyJNtbRgV455aA0jLJNyCVAAhulnsQ285oVSJrSwDD9k/zeQgKWUdT5NTnBUac8D3FlHQsg/ky9+
izrdWBrEWI8TrzVd2KnYT/DPMjni/AMzUlDwEeTxJaD0u/AdG/GWl7vvnfmZsN+IXsale8kyuo2N
g4dGlA/DxKE4u7liVsbKns+gAeqM23LWHSBkX5np8JS5a+y269KQ+6JIFjGExxD6hwWB2TJtsDmG
GLde3WxMoilby+K2x/KX9HR7dFp3vPt18/CS8ZH52COSecuEALqywA0fqZx7G63p28ieXyOMlR5t
UuaIBdC1nB/eH48eMphTf40uFM+Iy1ehdkkah0k8UFfrrSrigetJy3+wwS/8vp3la1uvAxrqpzWH
jGIT7cd/Eicg27bPsqqeHMqb/Ehgz475mEwM48FTyaoZtD9CGXNKbZtnyw3ukSagK4WjeImPRZEd
gzy4KJuAE+NkZLa3yUE9A2qHDPOoXfM6Za/Kg4zTIvZT+GFUjPo9lQNDvZta/WSwBp6a5FEPD+nR
pjQehO88D47YBWX65msTZAhgubam6IU0nrrReKK8K1RW7LH6bXb+wncVP459iSuDS+p/KZXoSS7D
0fwvK44TDm7XZ6tuszoZHho2AcnaacjpUoNHxDW94WbvQvIFGooohDxVzgn0/Mxep7rEm2u9QlB9
ZCaY2SI4m+xmaBG6ZDY27q5hTRE3YCbS7tpMBiGk6E3kd3fwDvS4bzgwD7GK/qoUq4NnbKyO/ZiV
vXD7x5CTvhKDhqqU5ONa60lJsHMJi0biddIvhnLDjKBQfwPxemzS8b+V/0RgFB/Y5L5ryEODrKCN
YG3IeucML2ZALauelG7tI+5hlVO96nZNQ0+yHxvnxTUySPk4NUE3kZBoZgzd7r5tPXQL8t+Lk6bY
5ATobMM6LQUOq9L48S0L13OOmSiGntQa4EDp7psd+2z46UkUBtGp4k0MCBQwXK7s99/RTM+ucr4h
Ei8e+G3b6vdIL7ZDjITKjZsXzt5oAe3RqoNZJRebAsWHM3WLNXzHVfciIsnRiaPM8n5jg+vlWGYv
ekShnDkeSBftoSAYSvv2Ep4mXkw88E+Dp46di8Q7sKrgo2GUb6iMPPj5a9IIxv4o3lpcJwQ3M5rh
dwbN6/nwmcfTTyZDczZ4yzXxL8LNQVn5hfH/n4y4AySUSRDrR5Rto1dlVLe+aWlcUv/6dL5YjnWf
MA9iyghrU3uF0LPpUi3Ua0oSvepkjvO6MD4tQWCo8SHTGeVRLJVdvuj3kekbmDSbHxzB3xg1do5k
uecQB9ASLrtab91RTkxZH0WSf4FPnldd1ryMGYcZ8JdVNpT/CWrQozr/z/arf/4oP+2I2KJSHhEM
XuVKXNOBNYi6U0nMXokFV0LssBCo98Q9TDJJi3ReGPsuQZiNq/cCyl+SD/hn+T0h9xYlPYsV1QJD
qu018gSbtDRCzU0wOCg+NX5gXFsxwJV3fyxWSapfjNSV/qLhv5AtwksWnW3P/IjsTiGLT59JVp0n
FoAUooHSxw2HJZL1dmilLeAMa5Vw3BDyXg+cMCnCG4CLMXgvqvFIxo+MLpffnBKiVQaq0HRwuxke
yTEzvnmLgRfvpeRnbFm4T5ZqUeHxuUKUZp1QEWGcXnMmvpiK856zR/yZHtvh6ih5OwzJ94wECvMm
3uHJEyuK6GDM+lQKmdL681xkdUcvIBe8BEatbwYLWhU1L0S9V3BSNvj+z+gCb8iCa0kLK7EtomM0
2PnIg1q1G3T13YCFaIN9IbSVlud7HdGkqrWbN/g08qZhk09b1kf3zCse+DdeMooTy4mY2VDiWy93
Fbs2abdcpT2w5VVzl1l2M7TpnYYHWbfrTjWXdEwPifdLuvJY0+JZ23G+NZeVUsVpLbQXHDD7uSJC
Fse0R01Og01ehl5kfjYxzxQKA0Vq1hYLYbYyCufUeHunqn9JrdCLTacXNWDf3KteoHpW21YsQ7Wj
1jKIfqUU+xTk8dz9KewFm6EMDAZrlKug4ZNJsisog4dK+ssU5+uxr+j5dMFotkn0h5d4bXTzJ3XE
3wpZzalZ/eAav5FNlmS9gVltbQsLl2VdCDWdk8n/z0O2IKeJcdaNgpNXvpVMww1VG40TgFjxmzdF
QRf+6bXpP2r9s4utZRPGh5NHWXjVXgXmh+k6eNVZ3WpZuW2d8RYPzhMB+WMWYIOZqDQA3bSyUSxE
GwNnmx5RB+jCZI1M6GW2q8foYKtTJhRY2kmw4DbEd+aIxdTov5pMPuTUvY+GxQUATAygyf/fpn/t
9FsCo4Vh9BxQN8Bh9W2m3i7OcobQ6uon5RajxAEyOUlDsWd0g6uGWa17kDC71x56jZVPR1/5D2E9
Ii19CmaPdhd8zi1bQqf68Wt2YNg/CxMADwtZDy2HSXrYjc05yIcXmwqt3q/CsuB0pHqtkM26Y7VX
mtErlY8rosUvftpeiLQTUVF8DCy8WFLbiVaL8HBh9zX082yJq8zxOmoJwxFha+uWmIxmdo0iHME0
rNbCxp5PvnZfaNmxdFOLWEn2pWtfCdJ14xRhYn2z2zuNw7Dx0T0wHx3zgBSqsPmBy5srsT1Z3tMy
htn6qsEpHnjzO8KylAjcc3qAi/JMjPMIa/VU05qWcXpuc95siVde65g9nd+pnwS2eUyj+pSp14Tf
rNLjtVu7L57PV0gmSkjeaE4gD7HWWSNKBxuEBj7V5Jt27D/2l+Dwan9HlJboYQG8pJ/YbuQYsmFx
ShuSkL8iZkIwrsVantOBDdaS/F7ALT+ltMB40SzanM3XijcbpphNQ/4lz5FuzSk9xPMij2LQozhm
yv3PFqC6KLs76fBdBb0zSjWxKUW6SXIiP+01L3MUmZTFJHufOYDmBjT4pnf1diDPHaM8RxRyQMzK
QDHmgGte8yE9GCZ3+2p6Jdr505ZwkDHupmPyNBvtrRJHzlyU+uJZR+1xbfg+Cv6L42P/CVDR8cUZ
8CmC+NAQSIywGjiz4lkCJUwMWN9lRfHmEB5h9YfUE1008gkqKchEk9G21XGogntv3NT8bDvmfikJ
MPFRaZcuAGamrSUAbwlI1lsQBQAdbcwVlsTgmxNYnnwWozJ0jYZAsfctTYsD45bU8uFY+kc3oxC7
URc29WecR6tpMafadYf+OZwhCByZT6hhSL19OuavFjJ25/b3Ljoa1bNTmHenpWtb9zZysYjHROpN
PJQmv2d/3nVFdx0lrgfnqlnuAQDJL2vmXdEisTOS2xhH6Ic/Jk3/3NRch2YIF4DjS/kfaGiyDCwy
ino6p1a9s5cdai5e6aSsrIE8N5dyazRhfiOvrSfdC1nSfVe6SwM13mdPPzMhvCSEIhd40rfPAG2w
6FTJxwzhtqvRe7tRBIuR+BsDpMFNbT20/RVbbrzOUxfFlJzFpG2auIR1FO8MnSXE1G/LvNosyTKl
4vOku3poOyDDaztBMhP3ufMu+VgsreqfBqxOTQ6nKDJeNa6ggbgmMG0zYPP59NtJ+0M5zhmw2SYV
AIG6zHlrTF77uQSjwU6EdF/IsbPvfIzxbnQqKReqHzVHRRfRadMDCPRYcpvWqQdh3yqNEKO9h7jt
g80IHlab8LZtThOjRlxZW+Iee9rgEx07SDSlO4FRxSxgZDX/Glt7Dyy2MBmDCjxR1573HVcvet4X
mipEEykvvKzXLdUZBHBamGXTo4WkbBfTc41+ofGhic3iKedArJR2yIKa/Vl/iKMeEZr5qR7A4vuR
ezMRMyOBtgrvjtcZsGpcG1q7tf08QsTAIzNS4SBA4Y8kVrjrkmI3xv2AsSFP3NvQ30qDsEemAgTS
/Cx5MVqKiPxS7oId1h54DMuJgsz8mzTlxzxRYrksmDK0oqmceaJc+8vtCuLMYVHRSg7olWE7ZSM7
1QZ6uCgvStPOvi0oJfmU4iOgFKpKi+/AXCgQ3UlCZ050M2yQqHlHzT+lazxNKtiNBVxmsa6MczT0
uwK5Mwchnrj+n9TJxJJoi1elb9wSNWOkV8gqkrplmrRML4/XFBCTLGiCK48IXReVYkdvfcGRtdZR
jYsgjfeRDrmtzBwWxU6yzVirixduDTuZM+dW0TMk5H3M1TUTBgOj4b/kcREC2Itw8nKsL7gQbUKl
UmhJ78WY3tqIxDxuI8INNel0U/2ieS64YHA5bH6XFzA01ouvhR0CsBbbF3oij8RPjvhL9z72gTjv
eISb58j/D98aAjhNlCDpLcS7ieHKb1dJR4DNpkiUcAR3Vf2fMeHqj5KzbG0+DAH3frHXjXffHgna
4J9KQ6RcnEWYo/J1RL+0mS2GTPE8IrM3WAdW9PW9pY27YQJz5FvMl/4fZefVIzt2XtG/IujZlA/D
YTAsPVTO1ak6vRAdmdNh5q/34lgwJD0YNjCYmXtv9+3uKpLnC3uvPRWnOP3K/JsT71hv/ESUTHlS
PArq3mjO/8nybTxkVzHdxWN9SLrwW9PMJYLTZd82r4GlDjg8jRFFTJ5LsCSCmmQWGObiGSTIXVJ4
lySJV4NV3tyKyE0OQU1DWh4Y78Go1tzzp9Ykrzh6C+rDgM/T54gjZZ2N6jmM5TIbnxxKpYz5EVP8
bsuahBKwW4w4OLpCWz5E+N3RuS0ZcKy9LjnYAPaizDo2ASuFuj6MqKaJhNlH8M5I/Tz4/k+aQXBt
M+RS33MQVhY8OOp3YHQq02gRY6aX+oEUr3vy5O+EWht2sQv8X69tOWZhh02cvfXGBOAafzheslbc
VsxcAhvsOHeSEev8fY9W96aN2jJQ9a7iCaOKdzMVgH8e9LC6QQSn3pRXLcHIl+zimrgmEJO6nnKH
WtKjufP2JmqSRdiLSx0JpMzZOhc8u6zU6e/iAa+0SVh8RxAy26xTDRTbybuVUFjYogsvIiAHNEfe
OwuMSzY8i+QccCRrsyWYO8NOHgnHZt7d05kwwYIoGZNFCqJgF/dP81MQuB6QyXFpkrXmpN8c8Jgo
Bmhq/W9W5FuNVW9H1pMxoA8gZLdInszyzolxtP5G7DsNc0Ctcizyh4bWOxafrr0DdbAMrcdG5lsd
KDhnIwXMk+3fxwjMOZ1AnBYrO7z1FnOh8UrNbbCJVRW8PE4hZLGGYjyAltFUWbJJe0F1FOJ7IVDt
E3HhW9DafKRyt0ZkP3LeLJv7WrI/j2J882k5vsR592vYhrPAttKuwJ+kS5epxc5Mv+i8SF2BQJgx
jUDXyp6tad6NLpa3fnAvUAu2HZa2k9NjHuxbcQmL4r5qC3vhBdWr6ubAN5m5xN+O33oVDMiMcYn5
kUfsIl420DZ7V16TVvqPODLm7HdeW0NYb1M6/cSAZkKt4S8kKMavcSkxeQy3KjeQdTh5QcYGhGgX
Tp0YJSHPhm7vBwZkDFS6L4HJHDanqHdO8QBPqLzL0ie27eOGFSWC2UoJ4tLqDLbCTfJwHf3Pngcg
1IrC+WI2XUzvqttp1Y+RPBXZvkd+nXk3A5HiSE5y7Gdk2kCcZXzhe84iF7+p8dqO+YZpmRI0TPnS
9vbKBhuWbKCOyPJj4sFPMiKAVHj1rNlJXls7oHSmDQIqVsLASQn/RtjIyx7Yx0C+4k50450RQ+Ko
rjZ8CZ8hZHHfczVrprYfpbvRjS14Su77Q1ougaEswwaNU7HBzEuhdK96poPXmsa+kj9oiq2Y1T22
cLu7oRT10LmCmDCSaTmhkbBuOQY/29+rHLBSAAmiBzWM/lz9xMhD4FpuMY8uJRhbrd1UYA8SNHNZ
ySqr5rr9GfJgNTPM7J0VcpeLjXKocdHBKZTZc0cb8DhG5jN4P3F/NsIbYeIcCocy/G7UnVa5K4tY
HvKsuseEaTCekgMjo9hDBKgDBXB9vrcnXx0rwlJ8NofFRCyeiUBBMIA5Bv3e5flLxhPulVVfn2NM
Ni25D82lnWB0/1T60fvpRhpe/cCdstTifVG+ZqVCghWdcjZ54GaPjbqAfYT0/UIeoTDmKOqOpyhI
o4qISu4tRpH06rD7O3LuXgDiLZzyTeHl1MZVlp48ym4rqjYNc3sZdiuGLctZS6CzqbZpdQv7oayY
byAdVwvBzN8ILql/aUsPXvAbyAOgMISRF2glvvEYui0ibZoWI0YTVC6bjz+uHIYZfo+zUBRbPaNq
cGdD+c6uOrRd5qJo1kQhrTB09ow6mwLjvP5gy/egdle9tfVgj83pqDYHkjddaSTA5JXmyda3ln2f
PFq4ESuFQIcCZIoPAI7wJoCjd5dxG+81TmmWhx7mY8xX7Mih5bBjRNcl0fkdxITZm5cmw1oz4t6u
J7QHMPqN2Fg5vDRJ8WrPBl7/yRsY/jJIC6hH4+KlMAbk5+8pGUoeZaIK70PnlIv65NT0cBXPSm0Z
dm8Nr7LFIWXwkCr5b49Xr3XuA4nTtYD05SxaUe9dxER5+YLMj5mL21w6FOSZ/EAp4AtOiIqqs4ck
FuHyxeCRwIDoq63BRD/qN5G99akiK2tXlyyc0MDQJIJew2JHRAJFTn/zARMoOGpZ+Z0X7T7FZtDL
d5DH6F52vYx3wUSGCqTgAeHoTMR2WNWatCM528/5grFWrs2omPxNVkzYapeR/HB41UoS/crxQyh+
qOmBgJ0FOANVExhp3TrO5CHmmul+kWmiNEGCy5KJPRAk3DUJmdzUaK3ZVBqsUc02AccCAnEEUdQc
nA7kInv8aUBYNUd3jWtX0l7zJIm4h+csu5QF80iVhqnIYCgdEl3goW7ziqcizJ+UPl/X2EplThGi
J2LZ5cj/2NZwXxMWYSXaUx6CFCJThAW7GzK8MtrPRrMBgozTXW8wMCxWE/PLkuVO2RYw3h8lPC/W
ERvKu0iRjlniQ6l8EPX4lZbkRRIoEGPVySH5Fp6aJ5EMXP0QiQExtu0mJoCD0VBmbqs4wRLFD8qW
YKWl+z6PtG0VBHdWlBP0SGTRwMgnDPJ8jR67fyHQGsNn/VWkJXW7VpWrIpHRJWrFs//ol2bLaiMW
zwEodB9J/1NLm3WUTvdookbuQQ7OMJXYZnJps+FFNYs4QKqegvUlkSGKYHj0kmgTbEoZeu5u0gD7
nfT4mncWonxna/LGtuzg6PkYFZXL0R3WUKv2EwsrHiZIIbtjCKG5e20xMvrGxSy+ccYtgnPrP6NE
PwgyhZyp3vtMcUy0YRx1a/JQpoWObVBIMpJ0yCCZEyanP/5FJgHq9Y5ALxo4nS25Z+I/FoX1mxR9
vcptFMKBUCFkQ/2TrLVuIytWSIEPAUn23oOwCbAfI/Xt0fItWqIrB93o7ufyjPXANg46sTQbyBka
EcGV4SF4hUy/MavwzjFJLm7jt8RGZ1FaGB0x3+Fgbs01l3F7zjwmSI7SrPcYepWKqHhAlQ/YQYJi
Kh8VYSOkX2SDg++pgcIb3I3kW9lCcQM2TDedEbeAACtFQhe6qZGHRZ2Ny76QgA077I5T/hJO/mvf
jCdimL57Lt9nDe8mFLlgO9ppdNTK8i5OauvFqfpsbWnJCToS1cC253qKEfjg+QdLOCMtxylF6nxo
W2xBAudWvaqRanEPe+Z4TCySLEyeyEV4bqaK0LHxrqIulxbvXXvSBZA2lKQidF+B3+jYdHTA6lm7
9KV8/GW1dRHTg8qTc54FLmzH+nP0jzCU35ux21Spfx+a7TmXvJdVyrKRPNbc9X5Q7jSLALFdkZin
ygztGXNyTaX1jGH0vqKxm7MvetLxHP3cUTE0/FBkT7Ea2lkDCmy8JALyWyj6t6GrPw0ZI5VtyGoQ
SwurB8Zo5ApsYrhYg6w/Gp18zEMT6uNHjaiyqvjtjoOfSWGt/Sirve/osQe84g2O95wTg3OaqfFP
Fn9oxcMoHqLm4qtokwqbgyzY6+VT7ny2KAwrl5BeAnXHfI/PwQweK0wNOP5WMozBCxrLOjvrCbsJ
dNRlgBCrYEmEbLNclWYMCV3uKpncRxzSOKcgXtxSZoukU65KwX4qRJJIfFu/pcYreMjPoneXTM+a
6X/TPpvaz2C9TAHfFAAkW7w2yDHj3KK5+eYuPxShiVwt3z4TBo2ZR98q3CRSRbdsVAQX9pvO/86T
ak2gC5Mv0tvmuh/GfFATBCD3Faddno4XE2QCCVnmxkrlB2F/pk4PyvkYoIA0ShQMCePxNpl2A8dq
P2KqHQERQSipRjJghVgrXtlpcLZtyjZtEvItcoYHIrZ3uoXCqpL+V9HkByJdn2JHLip1ZqG56tAu
lW78XBhHvWIKSp9gRWI1sHOsEPNVb6P/RljfWyeGJTE+j8qHVOOy5MPcw5Rold9nuOVTk1SKJFpO
DEJLy37oaMfZmcKgvZ9qaHFJUx18DKhKf45i9RpJ+Fw2KHMe3g5YjOrTI1S7MPJrVdiHOQ2uIOQ2
oGDVGHuZES5it2Wi0FE0OCiYA7zCiBB6h6F7twmifah11ziBgzcSnExzYVgXxTDLYi1v4fB0g4td
8+jS+3We4KptVyrQnn02H0ZV7goa4hAAlWc7Kwc9RUvCDFDfXjC9Qymdwthpm/AcWfcyr0Hqs3Nq
Vyn/aOG1J4GKtWuba1wq4G5rPH11Q0Glv3U45oq6x9uxlQ3DJpCaNWe7Ibv3zhqX8RY+Bcd2t0o9
B4IvfYnh4xRGvpvb1nPCG5DTxkpixSf265bmLbVpRNpLwJCIzyZNOG0S8YSrLCNKUdXPlPieFvKS
HDOj5rJqDvP+Pe5YQhqMn4l3x0/t404ga0nDBzN9j+MP28wDKUMoP85C73bR728Ym3wyJ0F9g0Gw
DjMW7IV5ypCSltYxJBYo17nYkJGkXbkOg2/Z9usxZzIGlWqMbzz/F7UbnFGKvzXxY0/Mg42OEe/H
nU/PYhvDXct0wErse3ivay3Edmf7mNOp18eCpSuKDMXp2BIFQig0hLDkbZY9tULf246/HrTy5Mf5
3WyfTPz7EsJjwbOsV/oeCS15IKCexEeejHxdRLpCm56ijsfB1B9A873qlEKxhmaCJLFJOJvKyLaA
7rGU1w8DhDnOlIqgJsZNjElqFlxmyMxOHGeVtAg/BygCdkdvE1b3ZKGvuxFYj3lPGNECj8J+C4Bw
5Q3tV5irx7m00hGcLEO/3Vf4bzytRR1eBgtU9ysDpv6A+T8HBaDFRwO5bhO4ex4uXDcAEzWfz864
/7sjDJ1zzT2cwyJ0wmMhEQdBRilca59VktAAb0mPqVr1qyEYjJv6mBj6Y00vMPrnIL+6kFwHkX6Q
7bOxvofwatXN3h3aS57DOsSehJG0546Dq8HOBl2YMe6F1B6sbjiyZzvVmCvSuoIoBiXfJ9Mwr4p9
Tlq4L66Obl0bQUNLlKAYHs0JPELSuT8hTWzUvtiS+Dige7ChbvgodhFCiabeDAxGJU0k8ZGaVcJ7
YnOpPTDTyz1zQ+TBLe7HXf9VmM7WwQCEDXdvGx4vdTLuahtMpKPeWo9ZzMS25nkQO4+eJLOqY6gX
0DjMTaTu48F9icfiXJnewprfH7jIlnuQ7rNPWTno09WZnTLzTofbw2W+xdYk15qr5var1H0Ni601
/aRjtunYVtghEIY4+4nb/Mnk4tdwN3DjUarvhYCSgjY6BHGTjPV2FITmOO1BbxBoNdoXTNU7gEoE
NzwSa7yzrf6gt2howGDqXbTrLES1XXppUrIfWEYHyFYxgJwL5pR2gSqXrXfM61NtzFB7CnsARLLb
dpaBHQxLkJUiyw+Xen6XEetb1ekGCxJ7LvgIB51DwPwJ+hkvsTBpzYkRXyfxDQ+hazq7pIRQhEeF
yJMnr/e2dVdduvLLVUyyQm592oMK3k6X7A3mXwEVrdk8NGV1Bd5MN9qu7Romiq4TyzdeMz1+7aar
YlBfGD+qvSWhDa8mmXUIPFO3RlgeGquBG1eiURgQyHJeo+cVCaGh9CVJGXwHhBn6FD9eNr0E04Wc
th+pNoCvtwRgoA57loSAeAaK5U8EGgCE/LspbcE9+98x9JNCveVEUbB9w54cokfsovwawic9MqHf
NUG2jCt09xsaqRwPdFQS1XoPXArAKusa1EdG8OaMc8MVrO1PLWm2LdAfga4sSNutjPja+jsl33tF
jY7xEYMP9HC8jzmjzox5KHNsdn4cRZdiYuhLfAbKvcxqGG6/J+SiWtm7UeArjZ0X4UDSHF+V/1Pn
+oq4VzBpO6/+TMphq7UU1UI8UKXqLJrgcO8d+wWh1kYVrPk9NMSUvUVyKtT95KQPmv3Yu9qHZt+l
Q7tmcb8IWoQxzm+SyxOkmgXuyrIKPnJksgZh6qLUgAkD1tb6xchDyp9+DY75Id3LAe0O0B7K7W1l
/Y6hhutU29vY6DLjZhZPACuh+GkoYX3wjCxrQTvCJEJeSDQXfSjcNdTn8WZez3c4QbzqMtvcbF1f
mzzMQrTLKbF/7giPro4/QgMafdY/ZGQKEQsNfDHcaeXG71kpjNjr7Mf6j6DgOzOV97NvKSfcPWLn
PoCEEEW9kVG1AwNzGH78ElBlC3gjGupVgCWhlWolkNEtWEbCnbE2SLn2SSAY9fVfEaAMej28yMpL
UBaCKIcouIu7s7D26saiRaMATXfdPd+pP4njcBlwBTvxXZTeIwRHfqpVknHMsx9e4w4Q3rdg4hZs
mNn23lPYXadp2yenKMTvtnLevWKGcb0VCPNaxd7TqNaa4kl3gF64N3nS2L/G4G0s9usWBP+aE8sd
T53eLm0Qy13NtXUNo3lZ75G4xkBqSE5sL0cVHyvL24LfO7o18yT5jRyAiwf9vUd5oJmLTjGUrO17
7inq4477KtySLsCApr5a3W9OeJwyzxZnGkwseg/zFupht+jVlUiFJqiPDgd6NWCV7ZeGdm3CcjM0
2sU9xs3NBuKRGLeAueaYOXu0+k52ALi4IuGT1dFRsXLMWIm6l4avPqjhi6Q9Um5Co74Ww3sWwDnT
huCCTCInHS1e2q0ic7CPjx3ZbocobImKBsTLseBn0Luo2h0ECWMq1wIFSzeOzXPAd4K3lvE8ZKiR
ADNGQ3CC0HEkcWbs9D5/IgJGO4oqWpH0nF+noBb3qOpWhOPC3sBys5YxaTJBokNKtFzSr0bmI7UO
7SrBJU48pVWgX1lqXr72ahTcWSrx+8PGGgFv3US5xfNKDPMM2qldxzgMenBpbfBjA5Q2HtmaFa3C
oPogL3dmzWavhu5Pm1ruYetEGz80f9kJfbRtHp9zqNQ88IODAI9+8iEpsrzz6BoBrqNuOEQAvo4N
+DQk4mV5DjWZkUNRp6x1aHNNvwtepNXBAoRLtP3jl7UDcizySpSh85/iDdjp8Wg+kN2QPaFrt6ns
a8QzX3GBFkDv4vEK+sk+Jo2FJlrLuX8kczA5R3Y4TX6f0Kfs8cUI9xDqpX11E2hcTTPFm1wSYW/Z
hb6amsndFqPHBCN35ZER8HdkjdDjTPddJ6WB8qp318IU2rEuQyCICdF1FWkU8MX0GBZKJT97lYoj
mUfT0Sva3xxQ5qZuRbZq9Rjx6NTj8oTWhPvLG3aqpIsYjane9SO7vMHr5M5zsjtvGCu+qIRR6gb+
ppMg+dsKRcocI+zNUICuKytUt4psujoucTqUDpMXUzukbavxA3b3yhyKzRzzHIUAHsN5Nidc0Kpp
MxqHIM3tnQJHl2SafXTwLowt5OTCkccMmSyXYX1X5WGB2Rf/JPUo6JmovwIddg+NYvrtEzpG7WFY
2ywMolMYXWQ/6ceifY7Itz6BYDTaCNWMabb4W5mT6TlQbEePmDv4E9K3tqr2ebCDJocbCLPRxsrr
dy/qwKty4Nox2EhizQmytrmwBbvIu6m954WTR6GWQxSp/cQFDKETor5BpJWB6ol4TXmW4he+CQ+x
onxDZj6hgNHuauCblIABm73WcHeTwzGEOeg8YdqZtE2i+1+DKOFgNvSSYdkfQivhUV4W7xFSq7PS
/J0+qYwc4uKnH5nIo9eGGORHx3rQDraDyc/2q2IdG9aawC1zTavKWE1Lk22TdQeOtscGIo7mw8wI
BauzsEvCI4s9mDdgcDxSXYmmw82ZtPS15Wy0aUcPVdR28lt/12hU7IV1rCYJ2x7XG5t4iQor86kM
BoQQ4PqGKZllhVANQpXuQzwy2L76Mz5pDE/0DNVepczBrHwet0eYDXsHY0fqCSwibOLHgmRCsE5C
jD7Wl2vArnLnGOB3MuetmSne7mxhtKbqSWrVjNLpzO1Q1TfXxMwWZ+UVuh9rg2Ig1NPIrZPMbzV0
7H1nI9xkwLgtUsZrBfjFqgCjF1jntBXjrpRMkMwOUiwceHITOEVJuOBZlVnsXzUAqdNEVWS3QCIG
AKeEE2/YvYFDHcOBqZ2ODDRCS16hyvQtX73YFDQ7EcpVPxtho5ZmL8miOdSD1W0wFBcjnUUwPJJF
2IYbpzfaaxfW3RVZ8Zel4mQ/geYIcuOcKTguWTdGWKlQeUUcWW56N3ExLNBpeQSNIuOtI7iCXuF+
SYMnehLqc+cYUCplhOlkDrRq4EOsZO356ZA+qTZ7BtvGZhPbfBU2w8Y1evz3Tkh4h9a/GGFsw2xP
xMZrn8pIVBczjH6sxIq2Am8pqlbNWdWtBMiWMKgQBRCAllT7EePKLcF86Dn9tDK0ArdpZD94Gks0
cx5ZNN5zVCt7bVjtd5V27KM7QZjODvErgcGJLlcC6Vie4d8HVRZtBlI/qJ08bt+s1dYi1b5JbGBc
YOAlBFYRoaxHkFKPAiCsD5FtNN1Xo22wCwEZ3/s23lhGfYv4oAHlOjFIX6mWBY6XAzm0GuNGNB+u
DK8fFlIM33pkQoyLchs1d36baMJSBrVQjXiv8kBttemsZ7RrfYlUD0oTLmxyf8zWw4ZfQif9g2mf
t9WxDIcPt3ZSTOO0J8pEvprN5tCp6L/7NijO7JqLc6z/DsHgHnx9sLfl5NzpQ5IcHBuUrdbGJ01V
zIF0cz0CDydxFpZvxwKOyhgXdzv2e2iQx5Gh16lCjOCjDvFr8Rgy+t57TbJUJQb3ElDPwvrEvOQu
5mu88vvvRNO/CJE9mAF4Ybe2y/3EjjpBKxQk8hHph0zgk4cOZiBbGx8QlVn3XvU+BsaOOZ6F+RPm
WzDQs7WhTmSkodY4sXqoj+RmV7N5PRg4mtpsq5uNDexOHHjPxNoTebpymbM3VXHxywrVOofL2mF9
bpj0LmHWEnMFjznqkQVDPbNoBFR3CG3YFxmiNYLRvU2QerDhLQ1HOeAYk/RUchLI1Y2SfhHaxWG+
yC+TBNulMdhClUa6svtA+GSw01C0OSVw/4JMSifVTqhB31ynZLScesQslumZUWRHcvU18mR6rHSf
heRYVRgWSPdQAlaC9mIP1iHLCxe7lcNZEDTkKOJeHrV27RFfC3IuK+lqlYtBpIWy6Ri04QXaJs8R
zT710Ao2703pWGerIKemRrHmO+Wlckl3NV0KM86nYsUCKmMeHwTrVCu1Q0YMvNQ7nL4pT85Im+1i
hQEfj1WOGpr3sGl+U+lQQecWQOC83omRykLDgbQGuZ4Y4Mhqrz5kASptPaijtUe/b+VhuBGm/VMG
zktMMjp/HC555rtbX6B6SzMdFyfrWVykb6ly++PUuA8I8Aj27uCN2q4HYl1yL7WdjQ8RBaBX8fsN
68vRLTk8cTJavrQXVTKAq4DGgU8Ft7zr1vR/YfXNQOk+SWeA0hDIXZthXUu00oK54JTMFHG4hhBI
v0bYW7OnRmVIJMOkv+vastmGifFUl4k850QqgLhBCAsvWzASYsd4hy7/DNravPkBm9deAkBua+sT
JpW+L2rc5cMUeOdplmH3NA+yM3Zp6ZtHiUon5mucSpQnS4uPJ65lbAi3xX5HMskzUMJsU8H8xZEW
XEUF+XFKJt6aEp6uUX8KT3sN4o6yBgKgXVQKPQRzSFUNm8rEvxE3iCKZWwCZJpzWdyOowvTMdSeb
B7YOe51ALCxM3iGMAfATBVxsafdBz9I6rqrM7uErD9pGuXKGt5kngSaETWuzgBpDJ+3oe15CxGcN
a3InioBEZmSv24OP4zXh6gH2iwHQuurMTxZRSmwrBNlso6dXVZXWTbkw2QoAq5GhxWvSzvGCi/dQ
DsMbo3uNVIGVKJCfqbSrDk2OWsIyjGdMAY8VdeV1SqKDpHe4AMa/sPnpNpRqN9TyJLkZ6LCKmu+o
HJ3NZKMGAMwNNM92am4tmx1Afe7M4jRJ7BQj+NWlI2ydXjQ1UUVrzGP9yXyHqfoxjC9dM9jnJnaa
FbV7WRnf+ZCJ84iIQZesL6UIztAj6qOEyKXbFXLrwgb6QWMQDdHZcVk+ytQ76kJ78wdUezSZzBL1
2ZDg3caW+OfC7aErjskDYx4Gm6I6ObYPFxFeHLB171AGYt9p9C3okNu1kXIS9Yl5HIYmubJpXVaa
/1ZCVkePQ2AmLL0eOtWi8zR0zhFqOThsXucxrSAV786ZCMzEZ/fW93528sZ7kgkDdCRzMIrDpCmj
IY8Tz1hZqsE5q4XdPiKG2gKJhc7rhFkAjo/evWGA349Ram5qf/zOhSa3TnTsSLnKLRY5jWsuWmmz
Vs/bX+JV8LRETJk6dL65jWQnalH+8vYBhzCqUwZzFe+k3y8TU733rkWDUfiAzoJ3wx1vnJ3bmmZ8
Z488u/oWJJrZEP5m5BHi8wZ+qdFhcO3rUjsrtob5kAwwru19qkaeWIh6hTs92nrhXbPBWIFLdDjA
R0C8DcN8gCVEPlG1BLlCxATXCoFvuifQedZGRG9hG5hXB4FTqYUA25Q+7vCuQSgx++eywZRJojta
zFnn6OrD3o0B7+Zu1u/YSXw3goE+AhEw1bFurxLMPXpYP7ABBJoEKHLX80bjwc9qpzk5frsxI75d
wgfOVmu026mVMWpfDwlNXI47LfN1bJ0mCxNJzcelTPiaMLd5G29K4xG1OwoSNLCLpEo+EYqzodc8
IuYy76pk8hgqZKomD5lVaKdEFygBMnCAAGg4qt26nvw2pGKMGebw2yvvlDeRQ35dsqoGY1oNNnEP
TDOPgdmUbxGavMSrFE1AWiAC8O4MTcMLvx80TA5NAw5mIpNpUCgKmcSuIu7nRZbP5Kok/CXlCHZJ
jEhpcmD2Drhx+77eOujuKuLVy6F+FoFGuk8Z3tsW2sQksFg4o9ltnKF/cSHtN3Bg+4B9Ck0QuRZ6
PWC3CvsNWmnsvbk61S36FcOu9/pk/yoIbqtgwtXOYIcg2q4jy5JWZRjaxeBVxpp+BhlnfOxH4pJl
WFyAQvpAFrZEfmNywbOJ0/2L7C4PlmFx5DoxN/8myCwg46cL1qH+oGvOqcSeiHVupTAYrZypQRcT
HSzV9puep+SuQF5WQ2lfBSNCSngzzQod8rBMJ2/3b0UaG0B1rInoVqrw2qOoKB0g1hJMuY3+Fkdq
46CWJoA21x5KH2FKEdUEEBpPnm/3uz8CTP/9a/iP4Ke4Y3sdFHn9t//k119FOcL7Dpt/+eXfUMfx
z3/On/M/H/PPn/G3c/Slirr4bf71o/7pk/iL//6FVx/Nxz/9Ys1V1Iz37Y8aH37qNm3++AJ8i/NH
/l//8E//pwxXU/6vGa6sXD/UPwe4zp/x3wGuhvsXW7iC4FZH6oYhnP/JbzX+Yjq6Ll3i210JnYKQ
1r/nt1rWXwzdsS1HMhrwBJDcP/+pLlhD/vXPlv4XwzKE7RmWRbHl2Pb/J7+V74pScX4D999//bPD
3+QJYTrIaNl+WI41h7v+Q3hr1pdtbnQtJkPbfHeF95BEJs4vHin/8IL8/ZL4U95md0RNNPVf/2zy
E/3rlzL5ibCrCksapmnbJNz+45eC/jaWbY/MbKwhiGm0r/13ELEy0z0LFV75FWXDbzv6SA9F/oOW
B9wQKrw4lsjBvepOU/E5nGPIYiypSz3TGXXCaxsYN1RATtGljwrtmVZiikdLbzO1KWIUGowhWHvZ
D3ZNDqvNA62fuYaS+0P0+msdsRiD9N1wcucHH4BT1UGeTxyQeb4yX4biHtIorkZa1wm82jSgtMnE
E9v6ezjtx1LTLwCDm72NtIPvuP3mgIJG4FqbMmWTjxX6ifjHL7Mb2HuYyMLyArRbqdm7QEdtZqSE
3JaIDwzfvhGDAHahpY9Pbf2pN4IRq0//mlfdNnLZGfa+PCYVlX6TDvumtHdFm7yVQv4mvrzWHo6O
GE4IUoDX3IXOJlkxLSHEwJDTtX0eW8XSLsSpjceHoi4/zCA79LRBLlNyfNUohezoCtfuFjlHyODf
4Jm6qf8k+ddcmoLZHX7CysLHOKbIGv/4jEGNwN70Z9aUGTkYtAaRHr2HxaaYSErNZhZxqGb3uLpO
o2LPYH4AgAI5DKtRY0wizPS9TAES2OcE5dg2SmMewUX2Qw8C81cTd02Xzdta1FT28NpnRbCFxPim
QoquIi2+FN1t7Y4ELICn6xRTYWlXjEE8c3u2SZQCt0gxyb57pfWAKLTETpZ1iNAvng3ppY7yTj95
Nuit0ENBj7XuRVEVmJk0l9yPNMUZos35e0B/06/G8aZ5zavKJlyLHcbILPMQsmGeLuMDfVsOPQfZ
gTX1v3pDsAdAUDpPlt0xYH3l0w3yMGWL0XwqBuFFRoKKidib+hAPLetGQ8fmBqCRLQrPeXxCOpIR
dioqdbZePd2gsnNEajTrzXRhcAH6bZ4lM3bCIuEwN61NQr688hDrE42h7kH4iQ6GnYAwV8l3LWA7
3ln4IOgVk2+jhkAt5a0smZ17hPouGyc/8S4ikkqdlvjM6zjW2BLznNQqbSC6cYj2TspWEDNgUttE
MuevnRfcat4co0n3miC/OSZTFdKQDMkBqxMydNxW/DrKvehV/Sud+pHlOwqWkbS0GPs1OyVQfQhy
vXAAjBCGB4vfNJCEIEgoHi2CkIuBGzvJ3YOo+R8jk/OEGcM3+cx+3iCrwa7W9ZIjvZY4iBPE6NWV
kUu59EXzbTT1JcfENFRpdM7QB3cxg8NYmlg+sBIsBhJUa1TKXlOmzG+Jo2eaVoUQMmIyzfoee1q3
Mdm2554joct0zKJV/6HGukRuW457bcRJ0zvlzYxxpjBkTb0kQ2VHjAeOGzTh+CwMnDYLs0ccEDAl
GqNHVuLnAKhUP4AiBQeNEB8NpEdSW6/Xn26n3woG4eiL1LZ18nueefdFV+5NSxxN7yszYgLFEEwj
Kvd3JfmyvbTZUzz6on//L47OY7l1JAuiX4QIoAoooLb0FElJ5JPfIGThvcfX90EvZqanu58MCVZd
k3lSd7C/ZDNfhyGlD92zdLlKbV+mkq1fqWGzGEylp8gflyrH5GyL13NJ3EBg75sxYpKFHKlRNBF4
iHHkL/j/AhOME1T/AEy1OwHLVlV0sWlMG6Rgh5TZIia16nHLhh3pcd7Zm2EsT62h8aloLEo5JmuF
B3hD4h1aFBBCylhVY024jBb5YfbROCLbDfQ69j8c2WGDdx7B36pwvHZj9WrD6C7t/jkPoTHRWg/W
tCWza2v23QlPE2iEbUMXUs8jBOFgw4pj4/gdphv/M8ILz1RjNwkbRZj/7kDWGwkZzE3FHHf8qlrc
InHmHCxqVDPWpOXq1yqMNq19wIzEGW5gFMRjKTIYHq2Dr8cJsCq60AAt0IlKq3avXX4YG8l+ztnP
0RueujA7DTRoOFXdnVQLV4aJfuimd0Ysv3KDwDCE1KE2DrID30ByxmVif9UUICJa/67JMPdIus7g
ghdnT1939vlQArd6Kup2XyDdFCb6gaIdlxGI+T16Br4pCz1KU1Gt/zTGBNS7Mn68mYMQP9YD9TW8
8HuDHMcJWZrZQAnloL4vTDpeo6x/RM/WJ9EfWftpTukpLPFuDweZjA9dzvRC5DMZ1PlnCwICZlIP
cqi8V37+00FLNA1Nv1i+q1q8VMZ4q4b6TfQs+svyyD1kS/e9b7U8/H+RlPuG4KRSvIp7ggnpkFx2
2F30KkjrWzkNM8hZsGBG0eCK51qSjM2P7s5HdoeXKAG71hYPeWl9WVZ3TcPnsZZ3ke4eau2cGXxd
Q13ftbjIW4EQPUsfQ7u6NIJ1TLrIg4R5l9vpTwhfdq5ItVL+rZ7vRZXeN7YG9q9waDgv5PY+Vt2m
gDTZALCLaFLVXzSUd46KW6iM+t3q2n+9uI/dapcUNjTson0Ts3Pqxxpgp4NThVQcYEUzKsTaKfc2
sKTSDT4r1/kUjsnbTqa5BKTSVocpjHeN8nZ1o59obC9EiGJRsIcXNGpMdcVn0wXn2Gs/vJCDZJyt
l3x+K3LxYYz5rxyts5mNy+2zTtv65tRAUeJoestqmwhNsuo8Yv7sOHkOG/XUDgddWzfZNY8MIJ8G
u7x67n0hgydM1l9wVFp0OGhyk/Tq5iZGVfvo5/OJoGne5Ny6cl3u08beBbZ7Fn757eSsGVShvyw6
vx9tZ+hVDQV3Sx7ieBcZ80crzIsStGyUgNyb8dahvfa96Sf0wzNKpF+C/rDG4I3zPfsqKIL6KfA2
iMoZOEz2vkDQP3nuM3NvcxU1Bf4BHNtldkjz/oDOBnPbU1GaKydhMW6OIFSCEgimhe8ysD9to7wy
pd1PQ58TjUDskZE/o259/385N+r8lMLMHpP8Dk3rKQoaRi/hQ0Ob3JnqFU9CFnz0ZDnUvH395P/T
bnCKGq9cYxBzzPKNUdGe3eH7kHTnqGYhR733hqmKsQbliBT3ReQd1IgCEIfAXnHGJHqp+mpsoAAk
PAnXc3hGzrVVFtN9SdZPUkUfPOao+nPz1WLGwI4EUr3VDBuLZScj9rT0LrZw360ZB64YDrGFyNvs
j4M9L8m5/MlaboMBzySsirzrbmDwLnAItj3Rc45mV9gHd/YEr0UO+7iMzhr+Clu4eLHcewsBZhPP
AbcKwz/u7ptYGA3Zp935R2GPD45sgCfIHcv2u+Xjmat2naO0CUdgMKg1XTFwHaDbYtlXp+o5Q9Bb
B/59n4/vLulDQ2l8+yETt7qwH+2h3Hdo/Jf/sMEng3spR6bLVNGdK2dvYrtvDOcaNtOlhLNbcdLW
49tU7gUvJhCSuzzRb9aYr3shHwec3iDxduyggRQmj509bO2xX7taPFkugF4D0YUH868pzgSDHQPT
Bcg9XI3TzKxitr7nqdtpazu6jLHFdE/S69aHDYJOJJXv+CUPkGWuxAZhR4D5BRbc+7CJ4Uv1dF9L
gYeseOlKfn0fJ5Nk3U/gUdSovSmdh3rkT6fxORXt2g3qezFkqPGyLdt7pzXvAORtZzx9NUC3gbm1
CRktwMJaJESRhdtOT3c1B6Av9LEzL00y7CMTqUS9IF68lRyx1fK/Qk0Pw5iT5YQc0xG7BKMy4SNs
V81LxoB0muQx9oqzV+Mz54eDesPLD9jPytewksHVZHfL359Y74MWH3HXg4J99ArnVMv+ZXkXFq2d
kYR7zUCurJDTgYIH+3Fw7R+RhYy85W6BAfqFzyJs3NeQ2kKGPYOcDr7t3vuhYmoeXUcjxW3lo8ui
iihvNQNIQ6F4ZgUX3PXoqlTlvqTGAt7wdhWVSYDJ2CrL/eDUd5pwMQ/xYIVmzBsjYkHDAzakjsyQ
BRsWMkXlqzRp80Fuxx+PFNPvPWBuwNMk7yGPCyP2wx7rcGD5JF+ziNPll4vxorIR2dWKgBIg2tVn
sgvEAEnpaM7+bYkFL8sFRULqStA/DOg1sAusDaU3NS+64OlqyNxqbPIN2uheJOgEIZ/yJsueHTz1
5vI9Zwyqq+U91kOw7RvFEUkD1gRMeUYel0hfG5hnIaLUXPAODvO+KXFD89jIEdt5LzcVVej/HEec
ksSdG7Na0I3rNMcUXVtcSP6x9X/csTg6MjzleJlnmgleQwkkz3ts+fO+LHYJkhoy8EgaHXZsJTG+
8DlcuuDCu/en9CV0x5PuzEMYIldatl9RumNcCvNjpk8fzy31Fr3hxQ2sTRJGDN8IpDRYL432QyfU
RehpY9n2Lk+jo6XqrT2Q0iLHk4FfYpxRR2MEC1tnX5ti6xioRuvpbPpg/KodE3OgV5pqs7kUmpsN
oVk6EefFBz9EO23x5GSQ6WdckU70Ys/z2hrfWpKzrfY9d/lcrLiuN8J3sUxHp87JD8RHromGe3Rs
Sm2oiB3j9RbL8PI8uwR4m/yEumuIeQoOsohYGOntXCPZxhxbB7spAImB7UYg1BD9dNFEJWeCmI8G
bAK8kL44JP5wYeQIg8K9eZO6KA7MRT8randvOsMu7NyHDvW1o+GPJEemrNccdjuEK5/NHwo3p95W
UXb1ovTYQ+DNiwmAGgHMDajuVB4ZGGEtcPd+J48KOsf/A78OJnapeI7I24G2NJugQni2lvOMYE42
/AiXfGtnxfXOr78QFhE5goHddbfLC8G0hqUdwSaobzLt7XINvnEw09eysC7T/KH67I413CH0EihN
0OTdich7HP5MV5cXUSbmviS/JlQBsFrYzvIlDc39chZW9gLOae8mOEOCTJTIji5MUq6ynN885dIK
Nyc/aZ99Ru2bIXNJV0u3BN/ei8a4tQaLGzgjUI7ZycTn1qNQFLaECJFqugt4L9MEjyKvwfnbH2UO
GK9ULzmDnBWxM7+1njBqRNbZ6dSPPZD8W1bIiUmPRxNKhsa0VLQ+mrgmXqI0+o///5lrTQJuH9yN
AgxEMj7x6RK4TmW37rkRqgFJl8oMVtmB98rKDjb6IF8C469c0AypZzMeskwaWJkTgZQhnI9q45YP
80tqLgPzkZ6v0TcGNH+sGWG0nKMCWmLhwYS1ZhfWAa0Uoe7YQ2Z+Uty3en6B/r4wIdq9VS3+YdqT
2FlW3KFxQtljYFJmale1ndgmE19n7PuH2vC2MLxYH7BiPLCg3ptafiB+qVkyEmpSm/8sprO2sXzz
mS1KMS3AmlT8WkzG6Q7RspFzAV+fjya6Y442M7gFISdTY/2VU/Y7M6fDGWNkON5Z3k4uxgKj/QRQ
PTESiqwFdZGngosUwx563gDn57LcyyGkK8CxLsFIhRI9Z0k5g2TFg1BtA2buK7+Y0gcna0/Le+qK
kLtMpr+h4P13BvcG5Pu3QOS/EjMzo1Rlf7Jn2xjym8zEnZINHx7rfvyrKiQrCW9IYah2xZ6rW86L
iG+un7veeKAGBFPDyxsEASSFKnojpMZnKcaPOrTyxUYkPSKLjAf5oaf+wXT5aezkt9PjA6pzB/ER
8jl3yjdBGO8Ls/1sNS+kwXyFwZD/FNj4jgrOeMLN1qZkV+tY0X2W3KOMK08jS6qdUXzmfnMrHXYH
SRx8t2oGvWdmtzx+UBRMKH2JOKh4tRujPZhm8q01l4CKozsmujl+JZdXfuBnIZw02o9du1dAvNax
wZUTe5uRDqEc6fVcfjmmhKuhB8JlIj9jYMYLZQc7a6Yjczr2scYQ7pA1+izUcPHzrlsqL1ainIL1
1Z8YZNRl2myrOPgbAlsSgaFAsFX5tTeep8RYkm2Sl9pw8jujuhR8gvaFnJgs9LnEyUGmbmCpNyOA
y1FkujrNHRuJ8HOSUQmji9+gzLC3IjQ4GV21H9v6y4vmb9nw7uu62g9BgFxsb9XhtMPMAPGdHzsI
yE6iwngq1KMdqOpk+oD9U2mdarVkTWMUnHwCNuQU/U1zib7dvRoZNU6j7aPtsuYiXh6/Y4dsyBty
3IPxTxXRNveB85z5RP/WI+O3Koi3jIa/Jsf48Jqdh+gUL5SPEW15SU12KlE4C6Z0lPYtL1lLnQT8
ahdG8HPcFr29E7jmxvejatMv/W8Nb02hq9qQS1u5t9bh/6dmK7Zzxx8fUFVRu0+HPKQJnJWFXh+J
EWP56k2J0r2zHvLRIn9oHKbNnLKfnkogYXjhuFOXnXufU0hVzNUyVM7/v7UNkmvwee5RhfQ1VVX+
GmX+W4r+oSz8FhsLL0MbB9gJOusoayNb9WbinxqkAWperDYjo8ogHu5EHX+TOeBm1DljwFm6nEqZ
KJsdH6ZfaSPRYHP/ljiWe49PCYyA/TEKUFbY19bgGS5pi88LeWSf1vODT+zOnejGG8T0zyy3qv08
cZcGXptBqGNbPZq4/wwBrlldw9D+cByGrrWXnCSf4wD4ExIG5HLLd8GK4XCIqY+4Lg8kTd8bAz+j
TYG1ljgn5ii/KF0CrpeUDVXdbP0/Py7xB9pWv2mK+J+jadvLFhtKpHsoRCo/VN8tNn40pZiuwJGI
iC8WOxx9A+uGfLlKdO32m8lGFco99AGhCAaHxUEkAh4u21oejwIoOEALNBhIUhixYvXviSPMPGaZ
adsdetgPQc0JZSX4PvDk9ETWGzMUatHBpg+z384sf30bN7XRdUCm522a8yme7HonQg/nSWGuu8jO
D0WLFztdpoLK/8eYg4uspSsau2Q/aO/BTDLn3m1SpAdw4oo5VhvPI99jWZtMjGOGqVrPibY3ZEGq
lauXJ7UhZaTTQFSoHWQ+/iIWsDeGaR66RbedSFyO8F1XDrt0Ln91IJVo4S/yrWF0nCcAFFbFy1RZ
sBKqFhVM3//rU48Tj4+PPZv3Y5pcIFg+uAW6nURxZ8AwWSvFf4ENvvJ+JLs5chXVbvBCb0/dkfPe
Q5+CRTAG5T3+6UlP4b5rcXn4Vf8aMds/1g1TugFhAvw2M3NaDFDurwYV1zcTeWw1dGIjGb+Wtddc
Mi6FtK4PtYOPCERBjrhJoXnCLm5grF0F3PMrD7unyVYKOYL9rvvhidCBt0GSWdoEE8UrOSzg5Z90
YJYQ8PvoLnNNChzHaJhmNJ8JMNNNXD9ZizndHZDQzYrFczV/t3jVVr7Kf5sS9ks1yf1k86Coxc5Z
Te7rnLH/GXsy60qXkqVg/OUuKDPiEl8hyO5iyzl2A4f08pjY8BgdoWClZzzIQvL2w38N1kEZ4tRI
QHC66JpMMrS1ILOX7e62H5t9kIgHmFnmIYuz22x8OZiKt5YNUdyx7fHOcYgAIIik2KadXbE464NN
S7SLPacxJLknpIv12YNfareJva9n682QUEVClstrc8b8UfXdW+oR7qIWiwsgoC+MgMbeYmV66Az3
2qJUOfMSmecocl/tQP4bBqarxF5F+3nRXGmZZVtg5egBAoZ6cQjzKOmPE8ORrZOROxnimQWjgOsc
z8h41UNGDAeLuU20jEUxEd93IuquGFhKAoEZA+SUmiLEuNLrFONdsHhms25NFhqPxpT8pGFnMR1J
LkWXvpls7R/z7Mmdx4SJk1GTVqs36P25zJRr39Xmt4PS4yw1Tq7BhiMahUC5A2JtR69FP2AgyEKx
QY+As9RryBrv/8+OZg7U5vHVjkI8H40NthvVsnA6yHbd8ESY1ACrt/rMkuliRywJHHLH11UF/5DO
7GUsuDzDFmaNZba3cKJNNno8riH4MlKs6OALP9zx7AB/CYZrnONOCmcPD4brfHuSvmNG6mD3iNx7
pk1+4VpcSAB7RogFSRbwraCeJMYIS13ZkAOG4FE49oOq7LcxMaxVrPGDWbV8GvICkyHFUj2bPfMr
n9wu91BOSL97wEqTaos7jgGy3c9lCu9KSDQSnQUBsZyPPaERbUkrNqTPbc9sbCrbY5YSDE9iWruX
7Wc8k30iO1aJtoGAOerv53HBaPvaW5vED6HfZR+Clu6lJs2ECaSLurlPSvswNlwYwjFOxkvIuGcd
PBcjCtBbgBtm01FzQG/D3ivoFZC6IzQKiuWTsA3ESAbi2zRUH0YaLfABCjkSorfWaKz6on129GAd
w/4ZKTlmGMN8lU1NFhTF9dpP5jc9WmonOxtXJampMELa7cA01XDST0uwGQp9nC62++k7s1h3umRG
ELZvsh4ExjymHz7C6JkEFcDYOKyR5m3sBv6QWXXEjWsGTwn5MO4ATGcg3IMRSlJsM9KV6HqWXTZF
6cwcdai5OsHPwjsXFdZ+ziJG4ID+TAsaCZWCiRAyhIG4idpFn+yv3VygQslRRfkgRXamMb5hREB2
vlCugNJcDHbpBVoh9tfVuxkqSfwhi0/M01wMJTYMj8YMJw75PM25b4v5zOAUQToSefgkzsbqfhIl
QbOUcbjxeAR5mOpDo8JPh1dW2UlyIBQY0J+TffYx1uqqHi9cPeGhzI6d1FSsOHRppAx5lFm/HU3A
JUPc2KD/xbE05+JkgILZuQX7vwn5+KQschPc8a1cZGNBwGdnjklMK4hEm0qqgZIxqhlX27SWxMnp
39lKuWIxLMJi+Ar6dN55xbLnCoyjFPCiOkW1pPqTKKnRGrM9paK5snkpjmP2Z8XtO9tpEgW53dYi
F//Kjvh4dog06W3xNWlSw9nYjBrddFXFjxaK6XNwTBoPDIc/nQEbQNUNYJciS9i2pRnsfMN5bb3S
2sTibqg7cydt+GVBFydnVXtrAPtlgvuC3o5cW/juAIQL6p5NiPGGsPXoqO3wVldgGWjZDsCE2utY
xl/4SSZgfhXxWUruiyBBfDxLfNSADIJR1ataMm93B/6FAJw92+kck7hGcuyk82s0wUwx1KYq4J3k
lYtHu4/27ENvRpXD+xcpHtWEgGmmGraLq2WaRrmJK5MdpQ9zGu2g6yRwdO2UXAwf911EZyOAK6i0
dE8QQrcuN9+Wo54qqIGDWcLSWggWvsQVAaHlFrjyQbvT4uRu660c9NGp3KcwZOg8JCPgP22co5Ks
gMjmswCfe4vooNz4qQk3RKR35pgiWhUO4UvBd5zMEHVIq19jROUaxQPg7Uez8hhIVBXS7teptfQx
Mgb3pTKxIABf30q0easqT0jCHEBLZO0075TI3nuEwodp5lD3kmoD6qRfJ/hk477AZt3hw2Y+dtFV
f+oCio/Rq1FrAf1XJlS1XDhHeuZ7z2NP1xgLlzatyWwwaStTQXIeCoizTyLGKvNcXLJeUG1a5T1V
OSJapyfyMgnbB18hJATXFdLzRqwi6vHUxDisLdwetcsOkYXC2cKSorPmbI8No/aSWX9NFNumiXEn
ZDC24fdqZhhbADYb2CjPooEjFLW0GGbNX1Vh/WzAmNm7DAuqcRg3rFh4/bzQAPbDV0sqriy7Tsge
NuydJty39jJ88TN4p6Rmo8E8qdmlMZ6aFK79tjUxR3rApmujJqKETQ6yYcazU+PMm1Jzo4/etPVI
C4wMW0BsjMNtrcgoIrIXgwF3BZ/zZc7lb0IXDTPdM1bWHEdQLfY9MHWiEBcfwPjIWm3aBu5wJEf8
4BvtMR6rALFyhlW8hV9dt5R80PzQtI+PqRM8MY1EUNSk6PQIXdy6CkP4gFKonrEZUMJdBmfJ1a3h
wrtmfBaiPPgNjP9Ig18eAWst1XERm1BjWhwP4BO63VB47FNbiKrJVH4QHoMTI4y/cARuCEVCLW6I
H/gt3OU52l/GNLyBI7gTODlg2EThMKYg73lkvBrZw8XRxbNu5HmwAiC0yBKBB8p/ThnTWZAqsfS9
hc/ewgSMsJ7KSyTm8YbY90ks4IUEBJBlw+bvVjooPHwuycGJ87NSzRNFs9w5H26tOILme4+EIfKx
klcwyusxFeXZtgricRTio3xWOLO63ygwiAKNx88eqVFvw7IPHDq7DI20TpAASQ5Fzf5rY+oo2ubT
rcart5WN8x1K6xEfxZ7K3CELzG1GHOACkYwFtIpe5n0kqBFjP8wJ111sJLhN+GzcJBIq3NgAjBTR
oBrVFvLTkBU+Xp2RYn2fjqBAuPD+CU2xY5Hase5tHOlWlt+lUQk5eeDP5EX+UAbwOHSQoKGias8K
/EkNjfZ6mhkv2BRBbn1KgvGYmY5+CDrKrKTXu6bHdKO9+Bv8G9iiSTxEWfLU4YTaToY5EqGLk0Mx
WVsRqsIkGetkbpdA1vTJzHF2SSPx1h2yATgG3v0YkwQfG1TbgXOsUveniKvqUOdsdcKeyIRZRt+V
wDxcUtWQdLLj+GTCVGB2ETKaeCV0vS81QxOD7xG6BCsAUkKQ1dQsoHz/q0n1WzCj2RJuf4WTXN2Z
afsLRjjd6tCGItJOR6YngPSaW+DxTMLibci9wrU+vZpduq0tiXW4IbVEqQEHyoRdDDX9jPvLNlx/
Izl84JQgQVYhQLbS3VkmUi2EHUcF47bOAHyBLlmq8Od5CPfMHXw4Xot9C/9goxGQQ9JRdxZW2w4g
jOyrbQ+sdzUFEl8/GnOHcTQloDz4xcJgaiieZhSxyPnirarzv0Hou8KrvmEhvvUtK4NF2cLplftm
sfNShRhgCuoDGsBDCLR4V+cvZVSzveyGI4La46zZjQ3FdMEc5Dms6W2kUtTMQ8Y+IPX3fWVYOLgz
bzvZ3nGaTbYTOMtW9Xge1MRRz2qD3p/Ad8lZDUYb9W3VbpOCxBTpebt0BOyB0kIwJPYZJYbyY8wI
ILXL4CXtw1PaCuc8ZMmvixof4rPvbKIieJZtJNaJF5Mc66l/ovpFeZnfcXgSbFgdyni4Ybvl1Az9
nJzkeB3adrwlxhunmqb94HxeWYjMtimLrjIJYO8k+tmx1aOEW7cyay7kRNfkQsI7m4Ks39et+dx6
XyMx3XeBBYzIYRuq3L8uhrtPGjz76Dk8mi12tzglb01a88lhOyYByXa1QoflUfG5RW4zeoFxxb99
JcZnwEOVeuuhCmNGqPhdHBCJMBFtzDcbNm1QiYP3zAjfTcrANCzts7LBY/Jaqx3RTrtYfDIfJCzT
NeWqTUHjTLF+Kwc43Jp2ne9avxNLuJY+AjmhhnoLmR7uqn5P6E/3KuqICdGwMzxE+jk33sryF/ex
dP5YmD4qh2UVWj8AhkD4JB5NYrsqQNAO9gwjwc+Ct6RkshQROdiENp8YhjxMLpYZxkjtxz0eeTi5
ClQnjot0gWn5OjHxI3aeA1Ilf5QspyolfkgSI5O8c9j3lFfmvxGANVPuZEXjgfsjhcFuY4NY5Xp8
UmgAaVcfLEZxMvBInY8enMb/VVyIongfDZRBYGj+kRKCd3JmGWp13qkgbFjXFKFUHkwAgmKHv/bG
idQfU1FAv+iPki/iw8AOnHlbmxO3Ab3X7N672qFCpOLEDcp5DdHP7xp56EndYWVnnIRFXjvmjaWY
xIxupwQxWcSJDvydFovChD3T1P64Qz8FecBjtx6C9OW7Tb37ndWY3lIWEl1EHRm0344HaEK2cjVT
FrS+uNhtwEZHZ+SPW1yDgisRn1ZHr4WYL2B5mREpFarcpSeuSGry+ZY8qVtzodKRl/KWkwpgVNOt
X2wfNSp8tg3zCiJ7gJoE25dvIu9gxbDP44UNVETG2qc0XMm6faUngqvOMD/OEMUBEUBbQtdfBoxn
R6gC2vr0pMPYLe5PuMO5wYOqATdd39LWRDpR8dsm4PoGH/1Y5MNAQKBEllKEKMHSm9mAaucZ/hdb
d/jq9Lm7soHl71FaWNF3Zjg2QTHujRkF0HzW3Sn+H5JnXjmuDmjB/ig0K8pCdY+PkpVVux173nYT
t8kO7GFj5BvPBw/qzWdJ4thKDzY9XumTqZfux3EMN50HF8GJAtxPGEvXA+GJs4XqkEfr1FZ0TDKq
yLD2OcmApe970pxoEpg6xgGpLTl8UpNDAe3SatJMmxhyQMtInyk0/yXa/QgbBFRuXL21CmGowpHF
Cm0ztyFsWSzgiFTHR0DBM73yMfHYVKR9sdBaUBAFDaYnC7uOmv2jlY3PJrSdmKXLKnEaXuMuPQQJ
XOjc4besaAXbKb8yHVqYLiRvuGieg59aMX8pW9uAZRW9Nw5Tn2nmo0uzuB/LAfxN4D02qeVu3aKa
yBc2Xhz0lpkDQL3xG4cNwfRQKPmyGFpX+XVaKAYZHj4AtwXp0UwEulb+tbN+62INmgPGqO8xJ2xz
ghClBbX3/3CmWQo6UffQDx5HZtmdRVlzM/oJ0uI4/7EnBIlodZ5AhJDxvBkIQUIAlZWIJjQq9ITh
iWLWy/TBwPrEuxLaV0Bj1sZNpk/VJ88IjNaiT7ZlXV1yzyX+op3fRILSbgQU6CjvMzSojfzZOvqd
IgNLbjPlXrAA/jjWxUhxhOsPI0RuR4wburqfKWXnyZDoFR1TiCId/VzMI7Rus1e3Z9xI30RCXDuT
w6i/hrnaTZn0cN5oBTBnYAf1VyIx3Zql/z5hhl4S6lQX3wS4sYUqZG8HrzpVyFSDGXMrW+R7DwFI
ZkEOlCBTfMM6C5MQqkx5Z1rCFpqb9ZoMxVvZm2+DSbis1X45pXP1IMOUihpjWv5mSWc714BDHEQ8
7NdPfoXqTJR8OrwS/vnMYJiPMbetCVLQlPWPp6wjEZhXH1lqWEJAKJafwYzD0wQdoB99ZF1xswOc
h0yBcT20ztkjeKCt0G3UZPmMHSt1xB/B2jI7Lj16Qrjgr2ybnnDknJwYDhLjigNtKhVlCDPGoAzH
kICART16/Rwjp0/uXUNcOjs/+nbwLYF7TcGP6nAmwM1/ypoYiDS7ryySX+5UIYc0g5cBlvCqsaf7
aBxf84AnoHGY8UxaHG3Rh5vGkjCKHtUisEl6fikc4fT2lfinzGLT4FgLFfZyJaPX2qje3DlXqyMX
4lcmOojHsGSgTzubIO/fxQBcQ0sWHcbsgUTSBIvU0Qv5dKdq6LGXRy5OieYMs6VHHn5n5Ro71Dwd
Usc8YrB9DCNCNjJJU0IjbJUt+OTpuyzI1eD2hGjBpTkfm6l7JNf6KKrhM++oHxsSdfw8ouE8ETwG
H8bGRT33/kcbsC2smlNhsqFmiiS8CAm68Z0QkMuhgYpKqfLLencoiiEZ3gpQ3UFAxZeYdPND5Rx7
d3pqTXXxHLL+6hYfiAA1hMrrHOqASKDils3JaaAr0eaTjcqQ3ddlcGu6ap8klPLbsJubjZhjZEAO
CpHJ7GvRs+xT47in8bGm6sF2vHPtiWeVDw9hG38xIKosF0mO+6+y2vvc6vekmfA8Nrc5jht+3R67
Vsd0zAqpQPs/5ffHwAUenvo5B38t/k3IsQ0re0BRQhGZqzfWpvdoMK9uBPteG/cRpvmh8ZaQMwcB
E1JRVanPvutQ1gbsWTW3kkVynuNfhHPhMwNEaPmHMd4Etlu0DgfKoxdErHBdc076eMAEgIGNTPHg
MKfR7wy1tY7UuY/+uty67y3Iy1HMIz0587uRxHuoZSx5uTBZT99XTotsnFismqqxGdhjNuNnKZMF
NM2vPBAhPtPtd010zFrs3Pjen7NIELz3Z9jTxQxakhvMfYt11qeYm7sI+X+BdSEq03+YYMXsfka0
JbzThF+wCFsvG4K0gLQ6eDyMhBjFa3mHFXEJJMi+wrrcCdK2aCERPY6tPkhCiqgPGVQFdDOUDHxZ
+YGgFtky54YneGKXlmxquQTRJTAP8Xm9bPHHKos5gBnfFdxGZLzzECEV+fAZHsKMDT89J2C+6rU/
Zhue/Mi698YXNwVC6Jfs06fePuadc9Mu+u+CBKjFcsTSbSxufQqbYJeF3ocDJAaXJROzcP6VJAgg
y5jvCPZ5nUL109gWu4aZHbXLUHkOAx7HlJuyxF+Zsbj1JNOvYqpXpTF+sRnxVg2qyoFRAd0IfQcp
7U9kohyHcVlTlQ9aW0+TKL+iOuHTypDDbIM/344fMs9+b9kDEYWzafIOiwjGHQ4h54LN9RFmawNK
ALxrTernAmDrQNFVQ/4giRKfYjK2kgbKoGX027JL2A6K6pZh4G0DiyeSIguleoxYkkBIw6VhoNgt
IWOkf76TrwQYEQinFxFF+DtmEG78fsCaIZs0jQNwrYv/oJsgcngZquSnRJSb2fE/qBffrOV2g7m4
K9VIF9v+lNwmeZkRbWnSMc9Iz1FvbQuJgQl0rPXmMsYFAbEvs/rotepo6/7OmkMkmwvuIGGIDSFp
b9TFq87qS0BokkoVKe4LXYkFPZIiQeUatw+x1yEFxlO3ckc+SdJ0ESMm+17VoNWXfX3usXmPXv3Q
faZXukq+bGq7CHHc8InYv9lvN8uOyFH2nRvOT30oX1rQBdb8PKCJRn5/8bzshgMaFk8mftt+fMHP
gn/KwEQFQe46GA//UXcmy3EjWbp+lbbeoxrumBe9iQExMDgzRFEbmCiJmOcZT9+fQ3Wzpcxrmbtr
dhdZVpmiGIHB3c/5zz9E7nJr1SHhWgnuFPyW0NpWOZap1vSld0gHwxaJ2ZAl7/VGOc6Q9WjqymiW
Lg7GbFlsqhamXmYBNJjUZUWc3cChFeAnmud+95jYniYMqtAVCEjR3bayR2KWZ4YXfWYib8exvQzb
1B9N884TbDvYV/mi7F5iE+99bC6vnrS+RujPbY8nzjyP99vGGpGO9s4cHAc5WEBpSUbmUkIeMvjO
VqnvLECgbeG03/s2ZfAa9ceonT65jdpzoGtuuii7jpjWmXjTslJRudj4O2vRtFfxU3kX+QYWK/Sf
FUccLkQYriTf8bZ4ietk1zEdbmrP29J0cCvbiLpx+dS2b16CqLrsX0ChXiujgiNWll/MPKHkm5O9
lloPaMo+F+G9occ/gG0SSRqOM30tCudCEXVpDRNUGXZ2XqcXYwjukFtrWH8HV2syHZxfMsp1zneP
YD180WcCzRbsBpezA/CwKYfsmXKYyOgAxj3d+WYoFmyyO3KKyUhqLUCVSnsYy+jNsQKyTmvtpe+5
I1OQYwZlBeW+93zDxv4N2RpGvARON+Nh4nCCY/FYh5xdHeHIaNmxk0na6Wp25iWDgOI7sv0U2ZAE
LOZJ3OUSYId2VMytBL2OT/YyfFdfb6pCnAmmH6LCd3Cu+rtYFW59T+kBr6gxIkTTaVv5Tf0FFlJ5
Y0oOoaZD3qLrrF+Aedjti3Zy81PpMDyGPKCCIPCxr5E3hEqlpGXDXa7DHTOzgegBwDliPdGk20Zx
E2YOYRmTC55iT9cQmTy3EzkAkK3r630iMFO9FhMG/VNPGERvIw2J0rvBIEqYKJ9Id1nfTQ8fZLqX
GrazZUzwr/sUoujbgaU/tUP5PjjAp3YLWjDQVzH43NWqS/NMC8NLG8rAW4pueQcIizlH1HzVmvSh
Ae5P7P4RNq0VJJMPQcLb60SyJdFpage6+2gkASblDhv10lPBjTOG+K21D01k3rjYEI+YvNcm/ozY
L7xPA4I10CNtF8kKZ4BOX/YOM0S3ZlIAAE0UZ8l3r6ge9Wq8Sbi53kDcaRgFFy9FYLrgDwfpUL9U
AcaVeFwQb9lj25Coo6JKnmAw3acSNluLEArP89HeLaM1bIXpPBoJLbFhT3hPXiAB6piTBjeDpD7U
52n2GYMCEgCTIB6ACONkH1bRg+MaNrEo1me75IJowt1t7Rh+JEx5yIv8YvNHE2wdCp3uI1J5g/yz
kDywWTxGDWGpFwd8FUDF9G2hOCONvGQOkUNd7T5xrtzSk9ChEnAAhRrmw2R/yQTFoelWmAbmhK91
pm93o8AnSRU2ErmFQf6ttxwSEtNyOfuwtWATS/b4urJPTTLfMf05j63+2aRLw5X1AmNW79PvMyHe
m77CDbvLQxhEdN70SruUWfqUi2kzSp6CNRkYvXIYpGNFqhSCFRm+uwFRhrk801J9s4HMsyp5yQds
0eIIggzpL9VElqPyWBXLpU+dSxINvgyyR/Wx8LTfy47WLe/uEZnBjmpx7Mh5PngPHKza3bbiMC59
znyTvL1yNr+FBUhVlb2X8RkeXrY1G0o1mWFyHmKZo6JV5Ye2RFcnrr95IRM1EsgD+KLqOzaa/EGM
ucao7LECwD52ydUxmbOCMB1ja2B8hysCHvxwBI0UhVyMty7oOroELEqCgLydEDREvyYgsGE1v0RJ
+00SNZsUEhNEFwRGoBrE3SuGGkRilZSXZTIeahh3BP2+s4S3UYb14ajfMj69D0mq09rqWeaqymrg
y/fTcjuBKJUERVfDY5DThkW8DqQN0lWTdGJIAoobt76rwvJjLMdLT3LFCOW+YOiwEU7mLwI7pa6c
vyCweGcSue968YnqyCde/NkDEGg64IOKozUXqKd6Ff13bWRzx+o+tiW4IUkep6HH3zxYeP8W5dxu
tJ/HytvoMF42i9CeQ6atUL4dYu3MdhMiBdzqZsxr5OY7plZPhZNPsPEbbAz9DHNJdQ1Ng0Uf/W7Z
fG4deEFz1t93zvDJdNmKLIxVCNH5RuWJ2DbDK3jAzM708nFD2YF9fWY90aG817n9JEsOP0o7Yivc
cBdqw6YLcVHL3XNC/VFy3BMQYB2J4YQ+p7OTNp6xI0LgqKv77PWTvclItqWlyC9BJJ8M4q9iV77A
2LkaSFY10dz1dXOfTRONRJA8qisabMLrRqz7ouVbL5dDYF2Torow/nlvE/sZ1v+pzLXbYXg0+/k0
uNpbO5Pr2Nx3GpGGLtN2qzYfysg9KtOpFqAfCzUXGpMHB7sP3kyPOA7LRGMe2LgD9emTzZYJ9jEQ
J+Ed5h6Dchs+Huz8zQxWMwtILy2uGbVNT4R9boFftH0b65XfGzZOml8dB1VBOV8sZoKueqcjrXid
mvzoETy7OPaDEKjBk/ZkLd558PrbkXYioIyy9faeecup6jKYe8x9nOmOubpAB5e2IJmRaF5GZkod
4H0XlQ9413J6xpywqlWPjajdYwgGTxZdZUTdlNfaRUzwUsoBzBySwn3OP21NVFdNJGXhMmFN6TN3
QSwfqk6csyV5HbDvtjULnWSsP8QjJCQmW/Tt+a3lUgB48OE5tsmBGorqMzvaaUqflnZkzp28jbB3
sHGkhMNjJVFmmo8u9EjIQi8y2JeTdV8NULYdd8J5RRthPEwjNBGb+Lzya0XBnsW8I6PM2P8Nj+Qq
j9Q/xp2+C8MRBfgHqqt3vWDuXDdNvpvfY0gl2zAmrguWUYYA3cuAsILyIIMOi1Yv0nF2ql9zYMve
MkA3HbjsCfisr/VI45mzg3dhxNd/wtcQY2WMrwNcXIiDxksXWvVLkZPqV81nsyjQViFbKCR1dZxF
2sbVUa8bxo+EBp3IAlL3ZIlXKJyvPg3RmKQ7k1y4bT+5WCVVLWVBDFfHQF4woooojOJxGVK1nSiP
xQWIRHAylI22TcJzjh/U3ugzZk92c0jvXS0Pz3HJToOpBkRHJp+O8R6kEUC9oR31LsVqSzUBkcH0
l/gKn6brWnri/7Ehy28mLocf5d1X6Ob/H7i2OPp//sd//WoK82+zF/X9//s/921XFr+btqi/8Idp
C9ii67oANNISnmX84doi/uXqlsvMw8ObiIbX/cO1xfL+ha2JQVUpaGzIhpV/uLZYzr/wd2GTsWA0
8tv4o//zxX4z1Plfg51f3VQkn/GrbYuuOxLTFj7HErqHzBNPmV+9VAi3SbCyQHJVmfP0kA+Nd6hg
WCao2TcLDEKfSuowQ5bYZLX7A3eGq9m4xOHkBoxejNmLAWsH4nTh6HlwOnOEl9QfSP9sBgg0aQxq
Ot+k2nxgazoxJhtOSL8vAdAdDuMoT4YAH9Ff7v7/xSLmLxdlCMPhlkppSWEatuRh/HpRAUwMXRuR
tpWlwzkMW3gjW+wXmR/eeCTWTk6P9q4OvYNn9U+zmmVDPRq2UiIwkJ35hAnvso+c4GWOgZirZbjx
rKDxM7PwDk5rQ1qn4iGcnIEBpJrOG+8rs7gG4DkYkBobbmW3//trEn8yvdENgbUOeK/E/MY1TYs3
4tdrwlerYGqTO4yFDWzJiNTgPLAftJj0MWtUJtYmepmIEHm/LazDOFHvdsJ8SIMGPa7muvikyyuQ
R737+29mqLv5i/OP+ma27klyN4Rropr60yuEp2Ux4CFImkpQXs1lfllmHqnnBhF6EgbLyzLddR3+
OwN08iYmUTQBO1tSDBDUk1mbgaLMSUM0xCkPBeDFR27aL73607gYyWqKsXypnPZxjBIsQtVr6RJq
y6SON01Y+iF0seBuhSv+wWzIMdRt/fXidMfQISYLRxgW6L37J1sjPCrqceoVXWzSP8lqIF7Swwzc
xPCZvhoyFqzs4eIF3tns8XEzFsjx4m2xyOxkHISHYfGBz/Vh/dFa0wFsRPycMQr2h9TJt3iNWIT2
YEibhAlXlUti2idSIZg4uBOT97yqkQOWFV10s5QbExMHWmiqGkr7buviL45BLzBiCH9r/bVWzTtM
EbwgcyXo0wayAv/EeFvdTafE8t4qKmef6UCfBLJs7B7tTYav8aDn3kGif+KxjPpRl9VLwDzaL0Ll
PRpk73EcZjubUSeDZ689WAnUflk3z7Br2xnHeMr0tmC+WKGIqSfi/EQW7yP8xH5+to6injkn5h+m
yXedWW9eHx4a01Y/UMF2sxljTbL4kQ7pW0RWyaGBYDlnmI1mBYiqkGivk+RC2RLu6yp/5ZA/aszv
SNjqWY4AlgYOIz/XZNNWZCxVGbaqWIG2af6BWYAzay9L82n4Wox2ABrDLLuR0IlE98kd8XZKFxt0
UN22mTj0GaOzWL1hoYWbsWxy6EgN2X9RycssNAyYpoRBnoexEsXj8Kwv2peIydW+Lpwf62Ngwkh2
VcumEZHRMrnVcOOm3iMwvotHjYOQroN1vX5gEqThPoB5285Lc8pMhH7F8B6QlLzL45qMT/X4krAJ
T0uOVbzaA2zgZ/SKcKtGwbSQROvCG75lNgvMKfivrYTUb5DnDsBwY9XcPNdITuGipFAatM7WAPxe
FynyQKvukTmNGP4ANDCQUiAeJpPXuEYcjd1jc0oQP+xMYQCE8vwopt9t/plxauU5nl2RIhVVPweP
HiS9MSuAnXKH26d3YEyE8a4xXNfdURtKEkRQorNNesRMoWteanIWwpeYIEpvDARkX6lOD36R4+kd
nbKfpai+s4rdTW+jT3KCeNKP2EBGQ8FrrbwvCZ9iWlNCaujO67tcoy9OoB0Os7cJcSLEUoC0tUzF
N67LN04qtJdqDXfKQgsB4LqpeBUC7oSIUlyPXV7Zgk/3ADtjI7g4ift9fSW60j2Nov/334fJ5h7e
y7xi68/rljAJbkqFpX/Qw4H0ej6H5Bx8Efuv+II4nEPEBqzvaos77eL2D//7M+uJkhglNXfaMGsL
WfDrw3djUDciydONfUrVn1cafGKkWo/w2/HV6TDKiYPsIS44m7vWw48b8xzaZrAtW3CVKMvILwZg
WR/9euHr/8sqcoq7BiacHXu362aEYzHU+ZhvuX70emXrjzUjUdMpcNRooD+fRrJudCnix7gumOnr
wbmsLWLnyT0EytyRsaftE4OhcV+RKrr++PqrnRQ7ySxDV9I13stiHcoUzo7dzfAbAw2P1vw73ocv
vQHpk0j65/UAcNRFGJXd8pPQ79Z/1dmamY3D6QsmhKmOeVi/daTpd6FlLnv0mPufB32GSSnM6PdA
QL/F9mY/ltewmwM15UZFKmDWhWNBsrgBi0ejcNiHKscddzmthyhUICGIG5jMsvZ8qiaLVR4fZlvv
aT9LzDJCNg30uUw6DHirA8JtNZ2EqrnXIQ4f1qeNsLPZjJlGAI13yKwCr7LwBmIFYYjgi8OEHUqq
tgxQW7zV3Ae0spAXveFr2qVPaj7kBa82AsedqVYzverV4Lhdj8i8q9rXnL73hJKRKEZSNMvYKvzF
c8Qlry5ozoKIqUyqWvcEz39Vp0i1wlzRIohQi1407akLw4/YNnaRIcWl74hSBU/8ZMdXBi8BO0Li
7ROv89e7TOw4Om5jQT4Mr3k/QeGMSAcY2E4G1UXVGkYBnav7Q9+62ylgZaxlIcxREJulfl3LErxu
kMxn2JtlLE8rFx0OYbFkIsvFa9Wh0qDBrQ+pysbkuKA4XpfoWpr1XuJtRQQZ3uICkiF4mVTFZkMl
R/Z0bnm7QpQisFo5Jkx1NLamRT1UTw+VHoW72DRvG7XhT0pD3MrlIVe5HW5v3xUNb1rVs5vaxSzR
Xce3RMQ9kNZILpCB4bSU2nFdGevBxeR6osncRwEHm/rcCTUY4ncOVRfCwqbdzUo0xkSKZHtWrR/Y
4nZZen59OGIHmhGpgeXGUNfTHdRAF+E54/eCd4Nde/G/WvALdm1EuRmkVE8SrrrltdOd8GCVBRxw
235ghNKAitl9/pw75NQkDc4lRNSjXMACfwd7EO23ncJx0Fv5EFm3rN/64CGkBNe04WTa0anHQIkl
gzWoWv6VnZPZW+TOpqxxw01Qh8P1s1/WyquccbSXikanfpQ0FWeT1PkTVaI4j2m402vnVa9gLq9v
F8ma92Uy7vX6dTaC8Tj3MJdICDzmeMnUE1S/BPPsBpPgTSM+1u1JMz1AViTCGxB9wZY0JLy1nt7g
9tLCwTMqRcj1dALt9XhBI9A9NkOFR7HkGalngCdRWtR73Ti15uIS5keHnqnjFNcOTMrbL2u9LBJr
hF/nkEfWUXUAhU1bAiReenUItiaodu0S7dyy55eRJy4C7F2QbK5Y3WIbMzrTzeQpnezX9UaUsP38
chbX9ewjh42RIfYY7vBQVHDR5owbHJh99DwSyLhf72QREJZnN5EPHQh3ZhdqYRfqlh9GaE0kY66+
Pqa6xZCSi+JVbw+imgDSmsXk8YltnfFc4hx023SbXuXGqufB2yCpGtTfYYvvwJ4onNW/hQmVVh8i
Jo5CY63CbMd5iVUFmkKjIbwXevFaSOQGwtFGWAlKZO9lAFyYQne/lgjrIlz/XxTBRccUJ/p5MSPz
140cM8Q3C1ut3Zy6nvfDTeAh4RBeQGMyehKNQFWrRH9wyga+G/wD92U9BR2HzTF28DJqn2OsU9ae
S5WGjCHAX2Jlig51tkAuCy1zvuYGkStBijxn/Zj1/BzVXuOpo70s4SIvb4PlGNs8jOWuQzfRTsHs
r28Y3CwKxmBoId4/t+OMNX3zXiPv5w1t4CSOexyVUnqrJ90YliPuO3BFZ3FUA+O6GJsTdHSs5OP4
I26hdk7ZuK59mbhkPCT48i2jOhe4fOJFhu3Y2x9jipHJ+p/WrYSJxmttNE+wwmm2E+YGQzI91OZ3
0jaMn9dQR8bXzoj91mZrW3erIIX7u+49QpVcJQUekDgw/LfQVJY16ngw1kqEk7g34Smth8S66Td6
dlMNsCtx3ONH1Z3VLJZEUDJJRi59k6oKCXPNNzfG35Jgi25fMSeFMw59oDfP8+K+tKqqKGLOqr9v
JuWf+y26LemgKnUMIWyXUc7vbe5Qs2viRoJoQNVQ64tcT+5z6Ab9DuXHazRDEyRYNkDMGeR7F1MS
3aY7TGJiqcow3+km4fEI3Ihytj6WWr7aE9tb3mIgCvnzGIIMN47b/MP3Vja6v/WJhm5LjmXgGNOQ
luH+CXKICrKFU+QS+7Y3byrGUIRfbgi2K3bqwfuat5xT+LqkaN+s9XwV9QQksfraDhZiFbXLwU0z
DzNCCg00sodW024lKt1dYI35kU5oA5iNtR9cpVEb6l0v2TwMqJepRAORxuKZpUsiu/d94Lw5zFH/
tpbFC6jwPzwj3IT/fK1477oCWYGUtjQVVPGL1a9Hr2I1UQE3eGaZRTkVuhbSExSqANYq8gGnSKOH
Vd+XHuFna2vZ2HqHJslAqt5J9Y7RTMW4u8DiaZ+7VLVh05wQfHEETOVxffK66E5Uj9uhw/09LOwb
O/9HYEXZKf/1aiwSSUzTQ3mqoLZfr8ZGGwdEgWlOWuy62ProTVyWcAQiAISMtRCJhmCOi+OAQonK
IT6tG0elu6feRpyhDEZifbzmGujGusrWtZ1p3ni0vdrvMvk2E+Do6vlMuReqcEY8VFvF/xkJ5xCI
FEoFRXWzUe4c2ILqpvYq2aE2D0P07e8fnqEW0K+ABi8qMRzCkGBJjm2ZChD85eFhI4kXslVjM4op
CYOrYafl97hrcEzk/U3ZAiY0hLVheHyXz8lEeUx9IQUUwPU4XAs4dYasjyJ3R99x0LRYajw8M5sP
evaTeuZfVWGw1NCD8SauDCgwGRYyCRbAaP3ZYIAkFYm3fZYkgIyu/Pj76xR/uU7BFQrLNFxJ2Aie
N3+6TubYdMCpvVuPKBeS/y4aOCChKikKDUMfiYGGz1B0EufZS59HDYLVMBclrl/ap7//NoajcKLf
bjtfRzq6buHT7fGqqf3j19tO6rkXipThvi2+914YHeJFo9OoVA0djG3GuBWgQ0zEwaR1xIC7mmc0
UKG9twKbKGKRnY1A3C1hAK6BDv+IWTEBtqQMBKbZnCKTvzi0t+u2GaTxlzahBC50Dw0XKI+jtnk6
T7eZpp/l0VDrzM0XzopDgnaVUT16uL6HdK8Oj7Xa0wKQHAIBHtH/cD6sfTEO+boVSix88L9amHKu
v3ld/i7oipvfYCLHcFABxGECo4pfB0fAcr+mJn0gfhg+PtLRtlYtsKrXExXHXIYfbTE9sXIgilOy
uJ2xpyB7X89xRqOgfAqabQL32E5MZEPcHSC70h2Hr+t6WWHFegLS8ISLrcvcsbMu4wEaWXBe0Wp9
gYluupf1Bq0ggxzip6CkHlE52WmmTGFqIpi6AfOKUZL5aEBoQ66DyJvpGcnCgAUDeGXAN8HCGGCZ
ZRCOyYiQufaXuTuPJo1N3ba4WNOIrbgOesc77DHazZiD60wBS6QcYfSk9qUzrTfDwhw2dUDd2yQ8
IeWTfpUHmZ9YQ3dIS3uBgVj6YRddQ/swmjzJtQSeSqH8E94ReNLd6cxRmzx+aMKJsBrXlzY5HiO/
bNOk83S3wJfBZcvc9ApakjYMN0G8cDrsxsY6R5kZ7aRLPRGoa2K6fk6MEWixwdFTwbCDgOtFpPva
XVFwD8eUJ73Dy6vdOVk3PbQhjdqsnTRMFS5liIJn0MgyJ6dtY9IPoIloKcEfLAWKC9ujyjEQFKKO
EdWAERBnQNYp94OogomfN2TJG3hvqbPEnmKV9pd8X7fc1MGFoNbqn8WTCPh1P/IGGK41khHLVw7O
1kHyFOj1Y6jFL04MRm7kZAVPCwZ9jjM/kXmA5w0io7pIYD8EyBUwADyNXsz+S6wkK4hYboFDznpK
jSUdG4zS03qxXTvgGTElvoM84UzGqHsxv69FJioPxLU1lTTN3Vpuz026a9lbDTDGpIiefk5AVP+Z
6QTDsdGYkPc0KFIUmWg6snw54M4AF4QIlfUAsVHeVpTlSISoXyzVNrKrDITSwMkbx4hPK115IFB2
u+IqKYbaXQ3Hty/rZy9iBIi4ediGDem7i6qlOlO7Q9sOK9JmNINxhX5CQbaZ8yI4jzjcJsyr/UGk
P/J60XCGG8UlWKQ/uul8U+Hjt4IFWs7R7Jjhrd3k23J2Zn/tHkWjCPBTjdcwa0KnwkNjmai4aHaB
cmY07u36qKezjW+AsEI8ieqeDoUZbK56onUNFwGaN6WcWNvFtY5vQo6jKOleRd1FmBjQupqzwWRD
r4i1XjuUhIKJErfyK+Fd6V1PmYIRysR7rEqkvk4RkANXeW/rMdBn7BA5nohNhz2dVcG0bbskP3Wk
u2h50x6xc+HuemTiVdaDLDuCUqkVV8TSbMZ61zgYewBMnAt1UGr0JltNI0ZFndkp7uTAuhivVp7n
nV1Vq8TI8pDg2xd9ce69pHswreJjhRl19f72HPGh2+jUsFO0x49uvfRR7RJxHRRHmBQHoYflqcTw
ZH27RgNtWts/tO9D8IC86T1W5Zc7xq9T2qHxprZaK8N1xYQzG49Gg7SxcYvzR00ckQmIy9oImlX8
2TCT5SBr670nluTw92eeUPPLP595FImM4WwXUSdQ1+9nHrpAL5NF5OxmRxeXwjyIHCX3OmnrSvvf
8xNTHTkyCy4YH4YoXtbnVET04VBIQWoxALwEe7Yy3O0Vx4TznJfZneFmIPncwOG+teP20yDR7zrt
XU3jfVE7d6OROjVH2DQpfM9N8cFeXPZHj/DeRXkA2OV1XWhF9Jym+F2qBhTsDCILzfg6e+qdATgb
qXCQuM1+fSqORhJ4TiyiIDDtvN5uGDdqOcGyniZStlWbVxiMCbGWLTGP2ovUOUmEO1tTvuop/sor
DDVNFkfngu23KG8nMT7neXv1Yve6NmRGAS5Us9f+RInXHmwC7tlZGNWPyPk3mklUcR8R7iSjo7P6
WeAH02XEZ9NR7BpTcSYZTbIc1d0wR+1zGLvIJNUQ5Y8/uhFgrv6KaHsZnPGYSO2fmHAfGpCgtdP6
OOLaBIZqkCIlB10Vw7S34660jO7pH96ZvxTjQrqO2h9sNezEHf33V0Z4M24/Gamhhs6kau1wZRY/
O/gXqqJxfXcyd/gy6PM3rTc96k2VlwN2HSk0Pw4AW5ohO/3D1/pr9WbougGOrJvCdYT5pylgkbjT
ODmDsqhYkHNH2n4YzBcTYt7m55uinjrl6DYb7d6H6DiSiCN7/x++hq1Gqb9XkQZ0Tp2BK2wBl4nZ
77fHg4TdENRjAckk3iFPb2XSaTt9jD6XcYNOm4N4rTpQ2lKKt2pA3UO19HrOOZrLIYThPFoCniFj
LFWirT+9TDi1SZeYTIzKzOi7htrRn630S64j28l4P8Q1SJ19O26Rib9hWgwwiwe28mFmZlY92b28
0rgCKd2GNqBCh+0XQnVCPz39DuH1gpFCeDPkooLsdoyTbr6DB/sQx01x0zHajGfEUEqYP2kjeQ5W
bJ1FMF973C8xkPGcXeJo/A2QjXXFrshvUtMEj7zMNRzwfWwwUfXG99npbF9Y86cpN65u+IagD9M2
BW4PZQUBu0ieJo0U3LEhslB9MaDNT10PxZj0jLcJ5OVnn+oUGJNzMI2KnSAgGRWTyZRinZlBkaWz
J8E1i+enegSVowV6SVLuyrrr9vMUqcMXGxOU2tLj+MZMytoZtY5sXf9BxXGJU1KQmXmM1EbKg5ga
Dz62v47W4GXXe2q1n/NlgnCINbvICRx/3RuqOHyxovYtK8zHtUv+uUSr4X0m5lWBM0DVP4gPXy97
rQDXsa8Xnb0QlWY2gRVqgWMhj/gJm6+rKoyOYXUpddbUuuxUg9vWDTWeah3Wlk1Xe95Y3lTBjNUw
hQoecqBn6tMS+5KYhF0kzRH+ZdmN8d26INcJ6Pq1W7L8ksZCj1gyvGlrk5xVHkvvhO8W9sMrSqnG
tK3rFf8AzvwVVII54HkO/BtLt2zWz+/LxkWFtQx5KXehmmrguv95Sb8IrXlN1GuD0xZbjXq061Gx
7pAViVo/cbv1WyJf+yEn61J2rfvJNWAnc97/Ua8MOOQot4bXv1/uNIh/aWJp1GlhwU4VPGH/uWsM
sxD+IVNypsKZfRskDYOZEkOBBSEDvuYfcqQcdxgk6N5ORmZC7q/zaLc40xCuioNI/jxOV9sprziR
eGRFT90TjFNUtWV/6i3dxMqY/8FwBhcPDOGDqfXhkX/JSxHcC1SRBNFcatPX9eqCt5V11s9d2CPj
tomxqG3vGwx6v8eb7SmDC9qK6eDZ6bw3b2cmCT48jWRbzNwbkdtH3PBLP8gN9EijzXeGrAYbQKWg
aM3W1EIUezR2ixjIgzRSOqAROB40+6W0bpmiMvNCXXCcAmeXzUK86OktOTOQPrRGZXCO956pcE29
8y7w//ZBFAQXMo2SLQmEQBNkVwhreDTtIjwENVbCOjSg0kkcjFp2jYTvrbl1cpq19DYesG8RRBbz
rax5Sx+l7+reZ7pCAjC5P3iNUt3RLB1SXTs3WnZsIFQO46fcnQ8kUNDjPsVmc44TEqOcgN1juScE
4bYD/hBQLe1NSg0Zh8V3IySM2Ow/FpaMOfW73AMgjKJq3MgQr1j9w9W0lyR076N+74zwYozB9NkG
wsTUdobDuAl72qSD/oItGGyRTZt1j4XmaMyeJ7y4YERTzkQB4a8zvM84O8a1d4B+30g6blyBE9I7
svmca986oq9y+Mttm31xa7yaKnaK2LU+MzL1I6d4Zdztkdd0NZDWoLDAjDLOn1tSgYkLoKd5nfDN
wYwEO/NQ7ivEFVHp3DY38gPe5Z0+watoq4doIkHJFbCAjnzVDSJZkpBqirHC/l4nw62BtqZftr7A
KKhKzc3tnNx6sEzBlMiVNu6IcdoZYb/DmUfdxyz8hBXHbrQxt6ZKW9x8M4rhwxkrpoQw7M0tgr6t
jVEHfTWO3QHctDg+LZDJMfngbg7vfGJTktQxFFeMUPIbrURMgd8VpZbb3HXMYd3ZUGq9TdQPPnMZ
LGe0I7cY3x7YMAHZTwW/Utjz3dIxBRFZvvcmfFlqx7sN6/wi4v6GcQPTT/umJZ8p5ZcTvvlu1dlO
652vWR/tg/I7tjjbzExPc0k+Veo9LDiOTaFkMGaNz5PZAHVUJiPv4VRJxLh2cOs0ud9F070tu2Pm
WZ+I4mPSjKYqzN7mtH+yuNqM0LIyfcigdhe19Wm2os9aC+01cY/l6NooFOQhLIebYiI1iuwwQsDb
apsG5j4RhZ+2eN7ZtF2yu0Naepjc5Rzloy9sXTIhlQedZF68io56HnzOUPcySBkRR87YsICxWSkV
QT1ExzJAhd8QxCDrp7n0oW5crGzyMY1BYq+fcvdB0+Z7tCjbqv0Mt2drWuVTWhpbZJZvuqldyHa6
IeNtE8BWcjzK7+hOau1DtVT3gVa8WQYC/ybbDhNzDiKpzpON5rso7mXG1KxsbzukgmH4GAfBXREy
HXTFoa79MtYvkWvcx1n6iK/G62QHD17R72OdPHVP26jRq+nesJHsYBhSzgR+qsJtmJFGHliv1pgk
1z7MaP3SR6+Jv6SkyHgxKfSm3j3B2r+ZPGRiQB/S3snyuRR+ZiR7Mbwa0Q8RXckZRniKRbwUjMoz
4kaeY9d+xJ3lXg5f+epTEB4rjPWja29eA1JtMuejxAERObSfIZ9FF1PhoKF0mRK8rLoAyWLi22/c
2y5ut5581g2cUjDff5LNN7160AlV0uRdqLHkceQBZ/eRq+4KZcEyZ48pquqkVPsnptUgdChoeniS
QV/uvSXZya557kFNij69rydnE+oe9LVD1xU3gXcjmzNKCyTPCFfgNM1VTDuHHQrWd6Kr7ifCPVjQ
lYZWFiMDE4pbOryjvH4iofKmxTx6F2GY0Qc3Lk/IdTCw6MhVqCBnmY+L8W3S+uM0NE+WPR1biPtQ
9DHHxODZzM5Kvj3CqNLEcHG18lCEH7U3gx9eltrbCaTpedNhFtT4rvNmItl1Q4gZkghrS8L7Sfe9
e9di5DhY7UbQ3CzSOajontnJ9w3ZqnrwEAW3IAfHWmADItNLMh90QX3mVmSC5CdD6H5rQUpf3odK
XqaiORnAVAYKrobEYSzZzui4awsvvUhT3pYZ5gZ0fCCSnOLmIQmm0qcAPzVldqiZLmpi2WE9i1y/
U6ZZDjZNICWWdiJF50lar2Ql7zQGWuNw0mO8xoKPsiZbgZ0k4Ag1SARxv0/KAu8sUFsqMn6APR44
5qbrmCVZ9rfesE+tW97Q8mz05pPARwy4fJOl92IEx4QhZxMaMb/iOj1o6d4IcAGP9ZMzfVhAFpFc
9tZCXyzc1xjls2UF+4bknJ6vKEJEiV2uM5KnHS7RtTMqxTcK1A8z7GDZz4LMHH1+bnQ4cZ7GGIgI
DmtYzqM27WF+scYAehAY6c1Rq5MI1lo1b3T9vkyJpk3rg2jirY6aEm+fA954PUHA3UIer3TqbFv8
D2XnsRw5kmXRf+k9eqDFonsRWlLL3MCYSRJaCwfw9XPc2WMzXWa9mEWVVRaZZAQCcPf33r3n4lEL
9fxWt8w/Lk1W3aoP7WyzOeebJWB7sSIY9+ew4jmyvPQ02Hd1nP2Zugy/RAUs2ii9l8wjjBvsJr4o
mm7VJ86WcRWVZHybvJ/BexVB9exlw4kwe/yO2eOS0ETsEVEaRnpnvoC+3bgyWmoiM8K6wZJsb6BB
PdpGdNfqIqPDZH9WEu4cA2or4X+uyIa9jLpHVkT6MIjrYOAhtJ5H9xPo3NmE3UU++dokanLUZCuP
cw2OaqM+deXrAM1PjHTbSvIqil1He2TOqg9rNHbh7L63Pqi1AoNA6GsHk5ggaEpwIs4+YygMUAeG
jKRa2czlctKPFkC1AQ6VXei/e56zzVjPAn1YE/yhDdfEyvYulz4Lm7sI2oBG47pZqufM7y/A0/FO
Cud3A9+pCYeTu1QEXXUk3EYzbfHYP5s5Jx1OTQutNWc7t5HxwNh0bYBRfF9Q0CPk49g2EjJ0n9oH
gz1IBBk0EyOZ162ps7akxm8SK5lWReCz7ZIUiiS2kHptYP/oH+i5kNUM4WkK8vAUefxXChgIiAhZ
vKL3R9YOUZ5rl1oojov5mJVGglQjag6mFmqPrQ8nSFuG6VQ3bfTkusWwt3IfXLf8qptr4tbv59NY
zABrtN6kjZiX7EV8MXQIt17KCemj/GNcVfq5tma8MOqb0/kLsw6UVIQauwYaxBNwfTZgf8pPxMhD
tLeAeHIyri5dCKo1c8/tHJUvcxnkJx5eGkGiKF50MfQHv4UkJ8K8BobRa9DNHXfX1r0DtpJvaY1u
2MZ9V+7VD4CpB+YyXLyDmJbixUtZ0DpNN07qq5Yc1JFFbVzUVwMgCrNWrBHNk/SIyil8DSqSIETD
FM+W4TYu/tLVTEiUxYkCGks4/+4gdIOZX0mBdF0l0JgeCVJ4SBNotIZB4vmM4Grw5gPdfhFRhM8j
B/4x2Roi/5NeDKO5j1OEvqlb790xz9myxp3onBM8+F3ptxt7tB59b7FWeBEY4DGLeEvRCjGPSF5F
90nDD/xm+Rj7kqQwsJLCs0T/+D2nwtswpoZypy17aL9fPjut/Mcg+Tmr6SgLf9w1eoa5oca4PW8T
grVBgBDK1ra82PwQCwJ7clD0TllExE9iWZ6N286dN7mYdkkFoVjE0XMAJXYwu23Z+ofECx+azqxW
c7qQlHQbDpPYawy4Sw1LZBpF+34ZTrNZ/Ir1XTgs7k5qimIwRLkO/w8yTwju1UOPCl0JbV28xGgV
CUvzQSKn5dVbIZ6MT6NJVKXnRu9e7KEVbVFq2wQxlwJOReMvN3OWvrPmnAJR3lsFHAQ6tbGUWyK6
YY0qaQUTENGjXklsVtuqiu8AVpi6AJ8ydvQua/fK7AmhFQPKQfj0trQhJSH0FVAsOz+TBPRP059B
Z9RmZcFl8m9Nt8LT39xVQc9tUS2QNqyNDXS1a000jrXX7vNl2hGCAGpyFwISXvVVVe5InPgqOR4E
OOaN+tjF+UNa+FfdLkCrOy8ZGvmGFJqoEjthupfWAbcrSLEhRs7T+0e7uYu9z5ofGtX2FzNBbOrh
Cvz3gYL3GecWwT9OuCsybT9FuCEE6SCelpB2Zq37nm4E6XAQzKvlRSaat3rzhZGci+2lIUlm94EA
LhXP7LeWzQMdOdKjFTNoYEOzh+xGJMyMnRDoaGXVb0SmEbvkWnfavEGduA39fEtTEKM8pLRVOAYA
fFoKEzAtc3Qh+xCAb4Nt1oGyV3cnOx2idZniL69frFyzT9G4Ks2yukkGXIJJvC0yM7hqLmtEg/rr
yoz/bmjuLXdJjw7ByKsezf6FIkNNY1zTXegD5JumNt2zocEZWArN3/dEtO6NEqxuXcRHz0R1YZb5
fKAnblJJblAcPlS9Vs3HoPd6liKx9824OWUADJXqcJHNZc1dXsOkKM65jxc0jEAStKUvrpEIybZP
qT9GSZbOTP0GIaMLL7wL3xvUYccC7MNZzy1iTJos2UNYKVeF5TRXMYBNbf1cwlNNbvhCq7WThWJm
E1O74twMHxckyHvoUc2hKVpAaU14bkbvbND3pmZjaInXxdr3jW6dTdiskFubdIezZzzEBrwPeu7V
Ac8zASaV91o4VXoXYB4Ukd7f+VbwlcXGebDsCSUu53My7qyLVrAtYqq7FwbnoGG0xoOSm475aO3b
MjqrazqYuxRjX10QtTXYtkkndpkRtZKVrNMbXNX9Ym5Zx+4rfzvVUFN+pMaq++R3w0Eb/WVN2VCh
NNc+ys6/L+fw00ClLknJMwF5+tcSlY+cTZyNupQ1ktrtTKeloncrh3rWXJmsaeJZmQhUr1SNnb1g
oyca0/eewyVgkL36bj9zb/KcmJNQ8tRAbP4MHkXFw9C4k7V1bYdjvp0X5L0H7wL6OsDK7jhK5dE4
ON32T6F06JllbJaqGH/mIXpCHyGKZxTO4xISvlrwGGbjeZSJnYSXHvUK8breBEQx8Zt8NNVKiY/Z
H7WlBU8bbVoghyp2TJBC0rwU8NeiQOu2jdaKHYzMZyVFUW3FIu5YaU1S+JS4MqDDtOK0sw9kyqgT
m+DAac2r9+v1hOeWWXmeDPtHkqqmqq42fXkpEKC6IzQw4cepX65G62rIrBQJyqWk3nlVeGs/Zkyt
JhLqJ5uLrjE/GrfqdaVmqT3p0YTV3OHGo0Wd+wHNcsor9ZGgL4LQ2GCXoMm/T8z2nv2JScbPmFx9
S2wgyV98SYWQ4lxNimqwAzQscNKcisAcOgu7obGxAzr9eVoTbOTmr30IrwGk//0oO7NqPltZ+kHE
cbtLBAEuEck+0x8i20A50in+0fSDA5NLWGY4RzWalJOw2kCyQywy3tTM3iKfvtdsgEvqmkM9eDeL
jiQQxuYe/iLGWgRcEXTVBiUP4ZSdIOC1G6at9Sr19Luw8JWAUWtnEtgR8rFMaWl2zOSh1uOAIro3
NUfusMwv3XJOgwaujnzrmWyrJ5hjoCp1r8qcsCwPrpsuVzlYU29RjWDMFp+86ep7tT6p/m00NY90
IlylXCDF4RPqZr1SVyyyQJYIUtiV7FJNVtVUIUKxbo3E9ihdpZr7qh77HLSbue0oYgIdtjS6YDX4
15BcIyanPeghYcDATpkGmXPjC+dF0xi/KP2nutxKCR5K5naxHF3NBuzm6y7KN2i/cmqrDayBExLB
jevETBJyc151o0btNxSXaSBiw5BDQdWiVpOLHzeFtgD2Skg9NrSnMeh+NOxlm0KN0LAplRzvEKil
NcZ+rQl4bslglVvUptaZwEYR89gQ0crIMkIhRvJfjLnYk5IDAZofNQl3SuWXYke651qJApTtM5RK
h7KMj6PO/gl9gBOE/Km9Yz07ScsKKGU8dKIRvjIoUNIwauI1OL75Fi9hq/TEag45USwRNP+N/gPp
2VDbK4P29Fp9+nG9JXY9Q5A8GrRwAIGqeYwLKzWGVT6+dgnR2WoCpIYWsOhYCIq90PAXFPvWj7JD
0hYmNwxPUEuNsVefA9wWf90mT2pxcAN5rBvoU5NWtAvg2s9x+9lJtjagPsgW3a1yZYCVRhDPWKSe
ivOyVP0ub4jlFTMuJ3wYRKQEB/Xx5PTosGqgxvzZhC0TUoYvgp/H36k5s09et7NAY6wBXfJkR5AY
jUisnK6+b2vWIrOLzIelBbuVs0z/6CPUJCKbcMLFB6WKDiagRUvhrKXoogoQXgzOk09aFMnjHIWl
qiiDZbIingaLxoxkVtoNQlGBSpM6Q0ZbzErR40nFRDmjetYLSLk2C4octv4smtJ/pbET+30FCCwf
OBsbCYEsFcOensVWLfJ2C3Es7zziX6TguW3Y95f4Vv30MMH454zZuGJKxFiQLA3gaeNnVNnvIiJy
Ls+Cq1LBpynsbluAY+iq34a13NRF/S6TwAlhfqtiNL0JcYmtY6RE/VmPFiyWg243Mu2SJBa9ro/E
max/ZN9NAUOMhC31fKsHTOcEdTQ5cqp7iKiHcSWPMyPJ47uWs98QmVevtJg2mERARW5Gy7lgOFCT
/PizVfdYPNbozldqlVRCbLVMqNs8NTlzhZgddd+4UXqhmCn5ZvDAZfS5t2z9zGvWSXMNC4QdvRVz
iGPL9tzp1iagQFnbxtzFoIIgdWV5jr/zm5rYbGkOzUriUTvPxYzELYxqcjk0YF0hd8Y7BgbZZh4b
cndxSMjp8R4L83stD/LAX4+5tL5Mo/EtvOdmbGkxtM4fW+s97oThV+snu9J1zZ3NE72y0ebRVUbq
RkRjC5SJrHY7MKuNE7tot6xoh0WStiNBiityEZy9b4CxV29EPf7qIdQ1rF6kAClRjDbvGUEe4MBX
P7aEYiRGr44cnekFWS1SkpYm3OKtzW05SWNWaH0UA/EjfZb8yNMtI8ngve/IdMILOAa03XncuJ6/
ld5Wje7UcqGWPPW5mGjzt1bbnNTnX2TRp2aYkNDk4VcpZiwXdaT5XroCRJQ8NfY98iQTDw96Gu9G
vRE1F5WbIVSzY41AgLl58uW6JIMT2Av8PnwepPatofU9DVF17TrAiHLtTEkkBkpLCw9bilr+1Yak
Z+6hjoKTekhi02G6jfuFq42/2CeGLSiZ2VRy9Kgmq5mLq0q7Z6LyAPvhddD0cGcjxFNHhCxz2L1i
ba8l1o9Q4meRshj2CzjJq1HjYfcqaF+i4FAToWpdqaukbk6lPcllOItOV+Y0tAd1pFRaS1FGb4kz
fKttRq06aR/c68zbf3YfZDU9E6xsQTGSI5CTw1Df+JOmEW0ucGJglnZEPu+VHyOxkreSVVTtauoT
VANoN49/lxEtR7X36pPDIu+SwDU+/O9m3If+Zu6ScZ+2dFu9lhQKabmwpADIzX7hLAMegj16GQJa
8dJhK/2ITmJfZkomqnxEaSTopju7sq9yjfS6CFs0IB+NCApwXOwJGtNoOE7pKaP9ELr5+4hVal/w
HDfGTNqlVDlCBJp32RQe1YM+0kNj3USaideqJH4B3JpWQtVVI3qlSWsn6vYpGsJ/2UsrYrbFPDwr
eYBSjhEsyWSqdW6N2MHNL83QIhmCPRQesD4z1OtaeAds5Rvf0s4iNR9AKT6ppc2RKkLlCVO7S+70
NHohbCEhV4IlqPtkUon+00vJtNC9An0UBom4MFYiztcTV32nduelHegU6xNhY9m691hrbLIBsfax
7yNG7jj/a0f1hKHAq7fmn6FGdBKFyYulpUdjTOmu5RLgahH9qu4MpWzypFErtgLWKXmB3ZyJpe6J
uxQ4ovKmSrXEMnLaSbr0Aebes11tpiWjRSMFARYJFxwJQrCEROQlc3gLlPJHa6uOCz62pgU58dQF
22TMn3mn4QniPHm201MHLpHjAC/TDbvXmarbHKQ5BJ1xYWqoDqO9bUJHHFvEqVr1x+qt/t4TofQV
sUqSTdDsSz+6we6+JZA2Rwec9NwEn6V8SpW2XV0QbwwvNGvoM2VvixjEAVwyXlxZaqDBvCQ2OUqG
FF0qp5W60ZQ5X+kGyLMx1oUXLUTj5OF7RBjI3C57QBvMttrhS6nzhli6HkP0yJZexvvG0u9cj+5p
6sAbNFv3MmfetQm5Vyvd3Hd1dclmPYGs4G46qWuRb9nqa/wVY/9j5QIpv+yixntyAB3svbCXSDkM
y8HwMnbuQe1p8iFRYjN1SiqjJ3upWMOMVsOS/kvdGepooC6COmiTGIaqVz5pc+U8+KHrKiWH2hLo
6tGZ/peeBKbtt1tXb+orIdDngjBiBhuNcWCHCrdqUWtlpxMoMDuBTtnSTmR6uKfG6x/BSe1TA7ij
1J20pQ7coh2+tYpj6OxI4V447IXIa5z4AJYZBPAII/WUiqifFUz6av3B3pHBtpw13bw0A4kJSmM3
tozFTXmxCi7Wz8FeTD6dAyj8STrfqTogyKD5iIa0bfUEqjU89Ypk2/Q/x74uGa4aoG9E5xjp4Jpc
KPAublrcAFnkbUnonW2mL6HDSMp1pSt60EEmG9jUhOHeI3x5g859oQ/wozRi3PjWhA7IK4cSEsyy
Wh36of2tPjmzEA/5ZBCR0Hg8p5zFlJBPmmaCBZBZ1Vtf6lyllh11jkh7wjfcsr+pOgYPMwNyqX1R
ikriMoEgCFzO0gaoLAEOHk5AJ4QMygdZaWf7Udom9eas6lp1w6sNjAisOz+qt6GjvySBIMrgRf0l
sVDaTBGRrVNu/ywIMIWHsC+3z82kkXQq75+sptylA7vPrGIfjhYioRSWR9LpryL0v9WugZFIIw+Z
OQYwpK2q3JW8mHCWuzAofy0l8u2k74M7xiAR4i8lv9XJ9gjr5Zq4/QO3PKRD7buVDl6d4lF9jnPm
onrHSTbOZ04q2loV+eHocaJGEqSuXUL2RAVyUYpIh4GYYr2khWWUW3VjKI2l0YYnM0NUEM9vSzSz
luAMPAxWfF/KusjMQaeleXZWb1Vo/pOVpy9uDIdaJ8Dyh8ZQpbl+GhxXX7fS6UfSjPxseEbHXv9u
tYDSmZ61WvrV/25IMGur1Fu51cGRy6CmaelGG+03LT1rQm9OasV0phzLKhHki07it03DcaiQSyj3
qc3CKZcK9WHJ/0hlLTDJwr4mRksw82rt6LGYiERXv1M30bwz6/gxW6rdbpjzij5E9k1D8oqapzzq
rnFSF04dJecB7kAosyxzk8gzplXqykYa+Ssl0nQE2ay94WSVQCeZ2BW2ccnMFN+Aw/WP2LIdNBM+
62VYAYXUxseR8okubplue4e8Znusn6Kxbs6hbzxAZSfJTh09qCipWwaCLhM1iOGoqdZxddOr15c6
dcQxkQLFz2x6UXH3FtbbghDQO6ckXjvt7S9iHN+bPDQeErEH0jv+VFGOW91PS3rKfeIKCslzEaiU
KPOwq2UtWUCenpPIxMHBRTjFWD601g25kVtvKfpdvABY7t+XnoyM0F1qptxEDRBkoE0Rgw2/flDu
cUoFcXZymqvqw4I7i0iLQBa1xCqt4JBSk44ksma2d1X7LX4zyn4lpcfEK+xc5ko9NXbyHHfmd6w7
Z7WMq5rZmxOkzgnSArV8VJ5ZbL14OecplUnm8y4wUpLomml3rUOfR8vqe8fmAyE1lnlAzT7p2pxz
Kfmmhhk7O69N3oU3rqqUPcba9iUGRa8mL9Fw4PEn+3jkJ0cDLZ+CuaY6j3n+ePIDWvsOGo6Jc/lB
swpk9WP3kPbeI20qLg01UB4O4W0vJV9NVh8CC3ibxoCqaMrumNIaW9iLu5KAcCtHnmRmmNhI1XQ3
QxasQ4vQdseIh70B4WrngebZuLBzHHQFLGxDvmsLFmHByNTyxxqFP00+03OLrel1d3ndhDsGxx9w
XL1dZ9LpL70D+Dw2GEHIVkgQGBbad89pD05pFoD+sVI1AF0yLSuJrTljIzpTcrHc+YRQMCm9JQbv
WWhxto+zlPFssdYlUy+O+mifWjxemksYkmEPw6YhcTiF3pz6XgtgmOzFZiDtAKmYW2Yns6UHnA8j
M2usK4NGhJrmIpS1/Ojszyl8BkALD37kwrZd2i8h5hABANQJ0SXnOPJX2Ux+cTZoW8fzt0syMcSy
Ku0IszZahyX+ox4ggwmNgmBLqpmsvoyVJA9l9V1XBPV6MGuQekRXCL2/hjDHK4eoYr927nEGkBQt
WQ9TSfB9T4GxMWaWyXgi94sURuPYtA0Yv0U7uRV39RhbjzwPUffdJ+WfuOUpGY3JPlvCvuun5m0J
yQsaBcZ79a+aDkzV1azCplbtyljc0WGiYT1Y38uMxjCrl42lTc0x9PRdQdT8gjoS0bw3MIzmo+0K
DJBcmRLnp4C1EJnDcYKmVcR1yn7r3Lm2/9g5tYfjc45WC/PxfhSvDfTK0qE5ZHporztTe6u9CMYS
+V7bFjdZ7PnDLz9oPoJI4om9EnkToTTRgq7VHDJgAilxI11AqNzMWIqpGy0HC90JtOXnYAZM5KMM
ocVs3mVluoAYjG9rOwSo3EAr8TR37U/EcKWynmP89AHM9J6ROGrAGRdD2RWPGI4+8QoSz4Rlvc3a
c+vHCdEDMA37SuRQ8/OXZhpG6oUUWmh/jouRfuEQMG52ZJL0Pr2S9syOQZ1NMKGdHeJW/r0mseSM
ZJ+mY7/jLxNjA1l4kwQ4qiaRv1NsOPtlaF80+qyLAK3RVm82I50dOr0dsjsaXcGjFX16iCkudQoP
HGX92RNd8DKYH0FjfTpTAMo3SkA7TuY1wRZlLmF88wLmbDmHWNo6DB9AlGhtWV616X1qb1TNiAwo
XCR6ErXRMZ6o3xbPDPalFz8OTAHAoKAW90j7bAxT36AuC0BezC+D0XrbHr1jCVLnaNcpgA98qaIl
8nxujPFqYOiHabnNUmPlpzHy6cAuL15Nai09nHM54uHsO0YkAPvmdRemf4JcS4520fsnzxK3wyK8
XcIpCkEIJYeoPoraJPGkoY2nZwyW4+o786YcIfpwpDeWnqdm5G0kc4Z6E1ucJtc2qk2oCz6ZGiZa
LVkVVAWhMDy/WNYy/VJZvkTFO1u6GOaW5IGXcGqcfecCxMEKvIXBE158ekQ2uUZH4dXPtOL2lo30
1nWwFkG1drGFxtF+8EV3TenRa501n1yv6NGEMbnX6XacWr/E+MBdyOKGxiI7d4mer7DimLsiGFHx
OFyIOgAo3WkFjj5ZGXmN/SPn/i/gkP8LLewU1PBPVZMbHcX9X/74z//Ejvw3wOQTjI6q+Cte8t++
5Zr84fhVffd//S75av7vb//Xq9t89B//VN/LS5V/2JY9U7P74audH766Ie//B8b4//niv2iST3MN
TfJPNZS9/GlRUpVQJNUvOH7+428eZpn/DKFcx1/N8BcIJX/hB0Jp+H/3XV1HAx+Ytq/bLr4a8dX1
//ibYf6dEgp1PF4by0Bj838glMbfdQdwpYfV3/UDW5IrO9Dd8T/+Zvt/d2wzMALD4a85ju39fyCU
MB7+amyBHugriT5ubQuAwl9M+FDieWkpzPQmHquVh2rN6MvyLDpm5X2N+Lgjos4tkFtoenpfda+F
hPXrybhsa2tI1hhj6JtUGXNM3z5GHCHJCwtfTKPIjtQEWwjbj72G+2CJSdue+4dUx3bt6OVb9oD8
6o8zVAZqLpptRXbWYd54feRR6DGpy3zzHPUl42bOUmPlO/D/6Y5j1HlqW+DsRhauOflZJNhxStU/
yGQlJIQE4wSmURLD2RsMKByAsUaanOTeDlZyO7ax8yAPUZFJIyRGfL7RQiJk5wlk0xKu/boeb72l
EgCxklOJSp/ZEKBdBnhruIHnPKMN7QHj27vdgAc/7Al7qbsbr+4nfCnnwibe3hl6RtmE5/Y5G/0c
oFDSQ8aFdRAj9UPIvOon6y3K/E3keCfXd75NiPGnoc5fQ6P6dEk+R5cWf3dd8UZ1bO7FvLhrk5z2
rAw2kVncelgfiNMIrjKvKx39cRv2rblBDZTrHjhQJ0AVaRF3PQOFaIzld5prrxbjdAZLHaag6dTp
M7hunGXQt97a3DmE9i4rv+JUoIs06DWT0LiJCaPBS4TnjBoT+XJJdiHZUyKVmagoDcvhucuiQ1NN
v2znOAfuB0+Cw3kCG1Pb5udiIlujTEHCzK3Y9iRB0bclAAmNm2+zJ1QZjdk+su5D0e9EW/zKyGtb
Vfd5ZjwmCQmLeWZOhP2WvxlmyZhC4yEVsrlEc2SiVQzomo0UrmlHMu20KV2WXDfD2GSjal+XVXdb
pIyW+jEpNl7Cm56Ce4ewv9WY46RerPRAOCaNhue2Q02M0mgdGBkK2So99QaSNK7weC6okaE0RRtB
HudeNNA0nAaZbkLZnVfclbb2VbkA4OGt9+I1MpklMBxGF7n8cpPlpFNOkmM8Xus++s3o7rJofnkc
xHxE4jyvUSqT0DxF73U+QAK0F8RANVc7G6cbO2koliepB7qhk9/vPUcgVajZEq2R2U33vVjRTejY
B+HvMj0KsZMRwEce7jyhBuXZfatJfQcmPoVs2eW6sMiE0jXk2i05LAGuqFWxkL+u5dGpcklGB5M8
lwZNh1AODTVyBrsmOTT8g2+9Rv48HBkwBpehITR5AObg6oh7ZkNazs0XZl2XMXIuA4iAYvK9XU6m
Bm5BfQvJHizL4k47wLVU5HND1E3mvWregLyyd2+XusUPU18bvyYpAqaPlyFSgKhKsHvOqBNeOjin
hsaQhRcT7TYpcE5M2R2jrpwQvm81LM40SXfLZ+7EdKs7clISbicSaq9RlOKO8omU62Z3VyeLcQ3t
/n4OsZoh6Wo9Y8fBmO5JHVzgP5bbhJPGWru4U4EBbrpEem1c03Q4dSBA8VBkJ9cix0HTi3BjVMWK
TfsxFLZ1SJKnnjUP8pXLVMzI3sUSbu1oYNQ/Of16HvzHMQiGve5J8ag8lWpWWe+FWdantB1OiejG
g+PALRuXAO13iao6TM+MoO314nG6ax1Cr2fKMrNFzRx6821REFrQgO4O9GI32jRYYTagsRKHcAL3
YVsfZQK2Z6iibTotBNKWuLND/2hNOFk8zeJoh/kSUwdEBFBWqPYQpmFiHF6WgG5W7jyVXkvDuvD/
jDqtVy3oH0N94WA7HnoMoJH8UDyfTHHfRlhozc9TKB5ofEiIYkUCnAagdB766WTftPhjQ9u4q53g
xrKmP1aSdqvRFPo2NlIp3nBW9fjUzl53a4zRSAXY7/Teyc7OaN5McVvtbWv4JJaKfiSKLlRIaFNB
wTPUxxgvNXMuk13WqXEUz67jb2TcHaNscIiNhU2FZTBd215BgNYTrTjE+gYKEladjeZ7w21auTfh
QirWYAyHNh7vzRhVVIn73WztS5YO/tZzIO/P2huyA5tuPyvviGR7RW/5cwBFd1wWYt0jY9wFKR57
PMoocU12PQY3pl33x6bCjgT7Aequ8Ga4nhxT6zyC8yVc7RAs/lc6oIPkpL9szMKlBn3nvihXJUfC
WxI6DlFs+Qetq2/bKSRuwKLIHI1g3SHdT13anWTNpBvvdnKQcoUdJ+i6DZ8T1sQh88N9KtLm2LOi
TYNxmjQn38ZJePCE+JV05s7RmHKREsBDocfA65IazXmKLnWiDu4rvDJlIvFKbYW2I8FL4IUThuvl
W+/EB2KZnNrdgB8aPbTCvtX8wt45gX+UcdnbuvE+Cs7q8EP4FKFJnQ1ruIDBzw5DcA6SaNlr45nY
g5vGy9N9gqErsOJjYZMHoH1TndzlNqiHid7YtquMR9ftjyUky1WKZJWMvQbFlP9SaVW2qnKDPLQ4
PBhu/OCBfd8NBfc6LvyS4d/Grsx8I2w7wSqTZpeEhDvi9cSjVztPVQsCBsODJAKF9qGdWMc7zExZ
MbcHm0BaqzeWnVIItWGPhc+s0PMJxDeUp+ds6cVt6PAopCAQUj9zPhICR9wUw9Hsakxt033el8OH
2WtA/zNsvZn/xOhp2lIC0Upx0ZbadUlcu9XMO390Kogupb4tUJgWU2EehMVrmMCrQg0hdS1oflEO
tUT34UwrOZawSYucmWlyrETZXQbM5UaV9uvBxvgqFhw7ZRXehDq7z6hrxBAgdmlQnXaTMI5LXH4A
BayOWo41hbnwdUw6MhHrodxZyXTw0BhcZgNTeJkmrK4CNXZct9cBeOiuDpGxOqP/UVsY3owM4iYJ
NcNG5JbD4w/maSYscuER0KMgOCb2fFoINTh2yHdph7FlE7FoVmSo6Iwt13XcJpziEKQQiu1unKzy
WGV7qZKgo+vHlrObYp1Q1f7bnqL8hpjsXz4K8j09ymxH6kMjN1Uwif0FwBDJ9XRFgBhn3a6NZ+3K
IHzfLU362kqObVzZDHwXKYZeHLSxnA/H0J1vYdAyBCiMa+QFqGfsbbZkOfxZWkd+PpFhFnsHIyYM
qO5pjGYBo440sIOfX1HAhfUqKR6dXHGwe8N+qJZmu9hNfHBDgQzfyzl0eNgkbfQOxfycJrKdpZ/y
omyhJIn8wQYvgwEiHqSePlhPtAYPKlcosxJgp4KuTSGCnbssj+4cYqNpiHyvNZ5WrQjPdbVQB/pN
dMqaT7dqgjUigujklPOlciqHrFxxJKVmPOmW38Gzrm4A3VyQApTXDlzlnRbx6JeDd1ksGvcN+38a
pqBjhx6jUtZMB6MGh4Ky+IPqYrkGwrg2cXkiG748VAi5e8AxW/K+jvpYP+hh5p99DV0EIrIzvPpq
s+nCZjg7iRHv2G9pe+Vdc6sl0ZWGAi0mxlNnl5jxA3pbSdOb2p1uYyrUddPZZWPENWmRtZA2Hbb5
By8UT0rLdKHoyhMt96/cSP1tUNKSsOu5O6d27K4Mixim2km0fWgMfzpB0mxoaBktcv9QQogFz9MY
jIzs9tLX+smssAqRW9Ru20a7Tds+hepT4YV0NoPwIMtVXzoTxKWQzhT62GV/KTqGbxPospXuYqWb
OWdVJNLWHZD6bpFlxOSDF2v8DXGvw6qy2rPjzscJ8FkJMo9mqP6rSmhZQgsbd9ZMHkYxORu3QMjR
R9PeJtxlHWksw6PLaWmM11GdXPDNJtsew0uQJ8R2zawexnxwAEjtQiMi25oIrRY/QNu6u2RhnFdU
tNlnrTph68CKTY7Y7OG3IJSQZmZ3my7UMRVaQWb7xteAThn23Rfn0XyX8/5imVBMe+bUuORtIIc9
jFrP0QCywDoNxbXtSXBO8hdUEIhbgvJ3YuBibdqBIskkmKbSBtJlOwvTIy0NMo3Qq4PMnD+QzJH1
gv4GpWpYGhtiayCp1JvIMFH31fq0mSMevLQESkLzkONp6P/O7RawkTPfh7V3W0dkRw2aeAlbo1nN
/fwcdLW9DYvZ32hTQU/V91MIIeQCzhrGw2lFVCai53XkEQQy4zYY256FoG4faSHO1GWWFrjrrh7S
bS0YGSbLcsvos9ljrmWdFtnFw5UYevH4uOSEjzVwE+LWTTduP/3xGrR6vVlTD5U2MywU0L5x1mfm
4ilDcYrI84BNs4K/AXPy29YIzXQ4JbdG1aIkZL4PCTjqRoMOLodqpge/ahOcmG9L9xdGjSwMz7DP
H1HRZDda3lfUid/2s80ZcSPqCoKr0DAF1+5Ot6JrmKXzZtK7rbEvUuhbdpk+DzGTf6jocO9azp4d
NAH5CiaG/eCaiCCDnITkCV3xf3N3JstxI2uWfpWyWjeuORyAO7CoTQQigjFwnkRuYBIpYp5nPH1/
UNYiU7frZlUteyPLVKaoGADHP5zzHQK1EXbwBexWx1dfkxsMfPX7avQOB9dA2MFsdRztn8FbMryM
E3vmduQ99CnyMAexd5Ewbi2DuT7aC+7pWr95AwJeM8f1OQYvlUh/ZA5107K2/tHPOOOfw3HcldZw
v3Q82XUIej0ikzK0Sw9XXHsSPFktEsOMMLa2UuX3JDSzOa+4scpg33T1d2eNOs3SvVMHh3gqd1ZX
71FCYq2K3JkAz/mjna0vgyi7KuLPzRPGJUNgHVWoaGlTQRVpbqGcuLVDaPCifjBmybZtR1pX1MsX
F4vJAkhwi8jlfkhSZ5uG4+1QJtaRREKuFzEEOIwqv9K14Zca9HrgVUd30gdLlXfEBwZIX4mcHwLr
ozIrslfJuxnXkMlEp+OerY2NGpGwupRiagvQQrsZYOsSwK4XJLeTsA9pnGETqYurIWIggUX8iaC9
2yp1eLR4zHeNt0anE6dR+jk4TLLzOr6O3LWLkO0lSEkcMNwryxE3bVcNV70mv2tdGIFqOGCkPjht
+F3bNSxBO/02LR5+QHt6q4OQTs4dzsZSfWcfELLCJXyqlGxBG557xGw/d5H5GXqU80SXo4OPoEyF
RsXbc8on9HPBRrOV39QG05F4zMA/0nFmc0VMUTV0/tRgKzJy5LFGKna2LMK9kzFDiUt87X3TLkQu
SSKe7FsnicQO3d7dzBJskM33IppZ2eZlz8sYIJ2ohgqWoa0JEE9l8sq1cBwv5kE4vcKF22c7y3bI
NIOsoru7yfV6ylaM2QkHbJcku4i2mq3csC5noQ6o/IW4UHEYnDXcXNdf2BiblgFUmicCV9hjUUiL
GxO1EgtizPoa5iOV9UEzaDJCr0b0O3xOJs6Tlpp166TRe5qGyaGWpEe3rr5SfQZfa28Hywg1xJq3
ZUEVsFRAp/FfgAwq3qSZ3WqnxXoa2juDuR3LO/6zmje5Vdg7LyYqDwaedSrJvyiCwDl3AzEwNh7U
WQxg4sOsRAYeE+hhr5uwoMh2ZX9yjfsqrgbc15hFEdP29T6JeDFLNj1OqfrRiN7cOUkJClAaW5G1
SGmI7bUIzyKt3YohjBYxY45FQy2mOe7NL8lKeY/2kMju0St2XsvDsnKb89CWLzAxIfjq+cwo6WF0
Gd4UybxhpzdiYWLVkXvsU3N2AocKR1YTxs7u1/8h2xLfNOJdGYLMEIIuXKlt7+C1wc24i8YGobCJ
N01O3EBVoJ7JVYOSzjOfarutThT915go5yMYlAfU7/1zRuTtPi27epfjCOtL3T1Z5m6RybK12nrE
VdafY4/05lDQbfbAvFcLxK3qkmbLuv69sR2iD5oXnaYf6SJv2ghvPZ7yDB1lnyFVy6xqQG14Q0XB
CaKGaVcwQ+sK0EBwf+hV7PcoddLdWCQ3rs3uxgnYzy0l5k5D/ggW7v9Mj37L72wz862t39O6PA5h
kvlNO/mK8Bff4YD2i8xZDnke3gX9rG+cKT8UCHl0aVpUG/UTKZvxlarDOxytpJc2CUnOctjA89sP
GXL7rC0gkMruQGfdqTx9AZUOsg5wY2kyjHGjaLpENqHnDYsN6K3hjvjQ+DC7KNomMB4Dv7+r2tnv
iOS6UuZN6/Icc5MViCwra48O8JWD1k8TJ7xGQn9HhlN0HnugF1PBGmZepq8pNs4zYrRjnk77DHDQ
Tg6cbW0ABZLhzaZeEM0sqOZDrou7iXzZgInfZpniYJMm1aPqWefGNDlsO0F0LuIjrS0E4SbaXV2j
lwzwYGP+iXxbMZ+xqbTmjrNctqRPLLU61FmVY605ouw20Fng4jMjptfNKmbMwJoaFY7vzpl9a25H
RO7xdABa53fyV1Zz9tqb6MXx0yYCLoycXi23jHwdjmKb9Ba9m12euxSrY01VpxwLTIFDDDFAeSTE
yV2ZTBys/GD+Zh4QOF73mnGX3XfzZXDcV3vBftjH43JIIbxsesVYk+eoiqIEK105bpXdviZpk18X
Emujk1QH3RQXb1LpmW73vrKhK3VL8V7U4COB3b2MQ/eTPXJnljxlsug60F1xY3jB9Yi4zcnSCzN4
wBis5zc87b+XWLd8s6cQS/I9i9J8l9Xta58OX609MWDv0puEqc++85p3pyTPDhcaeGEycNDSt2QL
lUz+gGlQnKdbYj09f0mDEoAH7zuoii0cKFafDBS2ipiNpuPbSubpa0RVfydTceTcOvGQQLtqj9iR
EfN66Joig8SF0WS8pXMQ5CUrZXAre/QXjT/EEw/npbpjvv1o9hOPsQpBTuoYkqTkKYZgOTE5y8qT
nvPhmW7kKrRcLGgyhP6mE4S58ZaEh4eeLT60ieSLSwSleNsseKlxSCnmNRENCyuQmJw6xIiGJUCY
pGrb8Xi7gobL8IcRmV8VWUyPSZA3GdjxNvbMuyKIZ2ZZ/NsU2e/CKKFkVPdpr/HOxj0Znqnxuaji
Ltc8LEOTyYdLPlY45vtJVtfuQKeiSwchRPGE+Rirr0yy3eycy7oNbrIVMlBmmV88kmfFgB0k3fpw
tIb4Raq9lzL8E3lnYNZEspPqsCOUBW5TNMZXNoGqfsiIYSPKCGrBnF2Hw3ddu6lfxNM+kuxOZ7YO
RDoZOGURxpCbiKBua9TTd9lTtuG0RvjYi6vJivYkBhibaSJUKea+zEOVndKEkXlcOVeqJbpsvTzo
WPLqtvMgc3ZEIAoM89dJP5uAIsoGLey8DQwPzSzzwbIZqFJgmzGEY/kZ9ml1MErQyEtq7s24u64s
azigTr+NzeDJ4YzaFgaXrh1+WBHaDyaAKZSyQB7IX3/C67PC+igZxJQ8dEHGsTKSIo9Ao0bjaHhX
hsKWmrsuCpHOPkWxQMrThtz6DJS6Ag9dHZXoSCLQOl0it7WzcmOWYzHAQk3aRR4tGntlzu9VO4x7
GSf4ZdKRYft4oR7o8W4zg+3LmbgQM3jgE27wAEm9NRJ9zRPA3JVm+TDW6ALowt5DGRd7NxmRhU9+
FxjmSTtwEEbsouqWBx41YqPO8BVdJBeeeeDkRjTvZq/IbXdytPJdJ+OPzB6x/6SgYMRi3ZITAnXa
JdSV5LAzeA95k+GrYRbTZhg0F1j1zCVgqWZpue2sabmXmUUcVXdF3oLuVlhuDRkx9cZ3qcJX/BFY
SZpX08OLwkqMZXrLn5bV/RyqVyDDbK0qxC6zhgcSU4cqFP8ttTxmZ72JbbaHaLq8bdXhcG+9ZFtK
CoG6s5atjPoYbpD34Eh9lWWsTUyDP7xgnSb5idPW5R5IJ7oVXOomoocEk45Ll1aAr/LNrn6Ifgg7
ZCqzxANz8HBNHvGajUBTIHjiEomejIXeDQiKNiPwGrfIMfolUXXF9nJfLsWzjXiA8dmwr2T2agKx
Oh+HzGk2acqTKSdAXi2N3rsXsxJ4m5guLS1LSuKtHjrDQIZfBDtiP2d/GSEYkkK7w4Iw85iLD/gY
+Kqk9UJYMB5dwILErSfz61BmhNKy7tlmUj/gOycBjs92yx7AD/LEu+uY5ov8yetYYYkx689maOf7
oJ4tsjCLd4FQLUDddYpNVk+kcfGXV8R6WqJ5dqfuyZyl2tZ1yVysgsQuAhzVhiMPHCSAJ0brZhmY
CtKJE8U+92JrMZ7xAfzQI9FsMKcCkNG8Vg7SiCI/upRop4oKfcIjK1B77keuxVHl35PY/qhVXTB2
53aLtHp3K7PFrg/qs+PIHGoulaZiP9WpwvJHrDn0SGnpD4bXE246OBTu1aOOJjJwwvGO+fxFYyYy
TWpJB89/GQTMQSMnOhA1vCPK7B0MzHVa/ljI+6mHYp83+jXKuxuBduYg7fR9iawv3jnBHpN8DAt6
v8AaHmaWmldD6H1lzXSWASOrQn+z2F8GQYMEqL94FhO+tB8fijm5GObMk7bfOhkCtFShWA0ijQBy
pBH20CqFrfUqkGrZTlNty/Vxtc5tC+Tkm0LXMIXsCUB7LTBhR/ImMmccLb3Jqp3AtoPZCr0xsUPF
BhK7OA3pt5poZ4wxin9vn5SFPKvGxNJu+m6O1KhwTRJqLCBqypiu7YpdRdV6COxF8NrCgN0uwnqN
sSbYlaDyWJLbDHHhxpij8IYfsKmmqjtDtbzDMQTyAZyqBfSIOZr9itkF6x5ZUdu0Bg2M/+GjW9rT
OGeB3079V9YZDQMAihJPp89C1/JYBI9FbBAI5fzMiWg+2TJ+RWuTw7Y2EZ+PJla8mb3WyIOPMq3h
EWTUwa3Vpalfo7wi8cP+NgAR2ymzZXbLoTF4n6jDjoS4I1WcnY8GWfAaufUNvIztJ8XKXY9cwmGd
BO6HJe5DUfdAqQnNSQNE5UmDV3NR9fekDBgeZE/rA46hOHE2MWDAA4eCX2963b0VNt5p3TPyTCTY
rmh8tJp4PqSYOyqtL4zkUDhU8YkD5qMtCI+JGuTtymX+n+MPVWDuZQHj3LAp0M3xpckMxcBJ3VZR
cY/i8NVWlN6VrMeDXSbJtm/lKQvJZyaV7tplj9JgzBAdcIQGz7hCU+dGAQO6gOlXsziP02TmAClQ
DpcpRZOJ8Vi2+UvRM1tIPfmaZtkXzOtztfQvcV6Cd4sISwH+y7udr1uKLLi5uyZCWiAFNcaENZGR
wacoUsEE/5jM/UehmX3Xnw4JOFunodNUjbwx6/ycGBWR4kv+Uenu0nloImcdCmim8C6HmS4qRr/F
Vd6Wu74Te469/jgYwW3hui8RZZXTG9+awFt2GSqVrdN2H0Uef7Mc3DUAKhhIlFcCZfBGHBWhphgm
e6RftNXbbqp8S8e3mtiFDSPVU4MhsHRLaNCpcTLbed9VOcwpV2toPd7GGzN/GsbID0qQLPmxFzlZ
Rm3NoMavI8PkB2JhMxkv9fEx7BZzO9mSqJlCf6Gyi3xrMfkK8+yummx/zCuMC5nm0mONwZYZBFPi
E8HGHQi3hZ+bHafI/dC9Ok0O27nRA9WX0unvLMEuvgeScDaR8ab0UGjLSNebHXHWQXicQyRwRFMA
bxr1tpmoLohVOHeKlkAZbM1NI/kcteFgKMdDXGfdt4lrZy9tPmdyxCu0MBXIPrF8TytyjYqI8PhF
0+4pZWhUuC3rxGatOF0g+g3YNSxFnK77oUbo2aY07gRKLlfS+agcR285WdNdzkRqp5zQPhh9+tpa
Ag5tHBUwvyByFQPPHQ6fnaSX3tsFkO+4SPw4C0CLEJy1IUfs4BoEFFqVKWlpKGGzH80aM0a4EfNM
tsFMjyVLB6ciahB9D0l6W5uTifdvLX6q0sdicpHNEQTPRorkyKgA8iLd4A00m65e544xkNdRhE18
+ubcQQULrYdFmLDlsAxuCgE9MFyP55AH+I6QJL9K3Me0Lmx/Qk/AkpCaDCSlH6jaYSx627W63wat
AElGbhluWKR7aeQRqcmZlCyIW0zgPqxmuCgBZG6g57ionTD1okMNN7YOHhUry6rUhc848DU3CkZB
ExOG5mG0Ef2nUbTa5bovXdW3heo0k62lZ6S4XCVNjj5WJyFGrkMhw2WLqoK4eLM4muypT8owb8xJ
vsTNCJ4nD/azMXzwzR5szxDsrNfPLfSbof8eZEwm4CTgkR9S24b0BuevTd5r07wp5kFuCcoRSF4n
ZIU8LvPxVLJB65D67Lze/sZqBxuHi2+nNx/H4IlJW7qdvU9THpG/RwZGc8t45Iu+So3qBRbY5zLo
nexXOg/dpKxZu9dE6W6QfyF1T14jh0vPBhDLLENSHMGXmCbr0uIZwqTM+LFcXCgv2CxrC3Kc6NO7
wrGuiQqg/iw1l5/6FC2LzdIr0NsNwXWdonpf26m+pkexn0HRoUHXKJy4CenTd+MYM7wTUeFLFFMw
vAhpLC0bOZr5aXA2IscoXssl2xU2G4ZlQrWTu+xjHZrgaPkcws538hyBnMlLbxZxSeqOFbr13AWE
y7QGUE23/VlzCiOJ17SccV2SU2/cg8r6ShZ1yFLtnoqAIKuhe6KTclrYMw7qAJVU2451jdGWN1ow
2pSjtp5GcBOdAssYyEteEwFPttZ3ZPQEk7jhVg12fq5QgU65SvbZoMljqvYR9GKDd4Z5WAB5s03p
2wDRt7bDSNWbqGxLa/4jOnITeW3oL5Mmty45R0NW7TW7K/zm3ntqhp+JpV9GRFWmV746SHlC9YkI
PfcHiW5OGqekyvD+ldUzEtcPhCLTGbiZt/Ms+8Ow7EfkglhRwPbFSwHm09FHO7Ypftb0XC46jhPO
GEe+ODakvq4CNxdFst0ubNZs08ofU2/6ZJ6Kzda2rjMHvS1P0s+5tI3dwigapc6AjnuYTkmYI70P
+x+TwVScUfN1s35BHH7R6mXIDm4/SfIgs+wgS0RhePIpnjiEGrd2dwJ7/RW8nf1YDQ892bLoxRlk
Y6jwyyJvtu6gvNME61wuTPERP1I+ITVkvXVoV1mGkOtxj08marm/y2xxNmbYHt3SMDbVuDxZZKGE
zXgEToUSUCsc48mwnoSMFE27+xzfnBb1xhxhfDTMQB96rqoNhgPyh6kzbuYJJlWIPwYYUZWTuVxy
RGUVlijO/JHHrSlMSsZkxu4N6ZkFfPfsjdFERZOO0PfbCXWmsw3ywvCzOIlIE09Ry2Pnx8H3IBNb
bCIVmoh6eklOlwZxzBXHQusWw9I5q9ileZK/Kh9Dwk1pwgIcS5vlOquHb5NkXVKgBtsg4gBG2xPC
NtRAvZqcU7ECHUI614djIyRMi+U2zxabhn3sVlirICXyTQwIQMTSHlCUx/sKB4/oi2TbUXAwtPX8
HILiRQk+EMnP9ems8Y4AAXCwCewJt4lVdFWp6kNpj86kg8GYKJRTneZ49Vr7htXlPiqBgosS5Uge
QDaIchRMeqqv02R51k15rBPFp9M+DkNyk1AJqGmML6hQ/Nzr1TEOKV8sh4bJbqJPhDmvuZaAp2AA
lAGkAiEzUPBIMnKBZNL1AnJBcJMWnnnE60K6L7RAf01n4n48TfGrGYGeqAumATrsgVKBti2H3C+d
saVH0ud4aJ6DEX93E12lmmFcDjQp4nm1n4hUIDgF/JTB3p8rG0dT6UHYrb0f2TxexxNTwhqVOqP7
Z2eIVphnEMO7Kr+RjMFaMnSOxF3tZMHA2NYxTLlxIiXQKY9scZS5whb4gu470Be19VTNrwF0ewQQ
aAeYs5oTSjenq0nrAAdURNFljN8CV1fHamYagaQsMbwHAi9DPMvYI7juEoq9Y1gyOoXwz3h1Ro/f
Gctu6Mlwj4N4h3ww30VSF3j3rxGj361oFNT/Eu7ZWjhMdn9OArYndUU/rad0h4o2BMoYFyfXrAnI
IW/N6rErocPYVfaqNelxj4ImRqVLhRWg3sXZiNKQrW4aoghmCbw+KbtTbfQuE7IQx2qhaSNBf0Cs
+wm58oGWgZq+bY/QDzZ4yB6yBfEdAqTVClXAyyqO3Vje594zg7yVYSZYwPD4MAJH3jIppJibynqL
Yu9nI6OPZkQ5iyxio0YmzGnXY9mwGKy3yWdosHHWDush9A6bkd9m3jn2rIbk+2yOtAz2qy3Sryyb
YDGtULa+b7aRRMKQemZ4Qg/7uFgE6LJWTxzsCvik0DpjY2eIS0NWCih2uZ1fwQulT8gxNY7wy8t8
5H0lBgwMgxVmow4qtrjcQAqIEULMrBz23+Nyqjqlt2aM7KNZMqS/MSDOqjjK1BsuYs4IaHoaBZgS
S/fLA8Xv8uCBcooa+JrsTBLkb/Mvl5e7iZh7hGAv9tIZr6feCrYqyfgBxpozCkhwy7QWWmlLe9n3
wzF2qx95E3CXIOUbAbigswbZ0k3IuRs0k6FRAvDpy8NkAPuOv3l9e9Fm5dKtR69jhTa1zbM3UzVn
dowvmY22pEjnHxpcWQfqNVy664bHm4UqdoYQS5LyMQh6iqX+PdNsGoMAr1KqPbhUE71JrLznLgnv
hwJzSN4yfekz9dlT8sOeidhju+/1OKA8zCtWegwwV/dfha/shGHa723jIY2TPbTxi51qoAgmhBQA
v2EOLyvvxmuOyokG6oiEGz02OxoO1Da6Qs3oe0mc7xKDbjBOHAYES/nDcHJi0hE017b7pJ3wYbFj
QoYnCIM85b9NBJ9eCsPbEyDeHTGIrw+ideXRILl1PrvRmHcBFiA/SkdxiAz56tW8LYIJ8OAFNMtx
eyd7iYswmkfo13TNmUQ61bcfsh+vFXojRHkID1KpTzJuid0QAHdTylX6gsK3TEbiYXY9ZhkjiV7D
pnNph+oxfDWAbONq4lKP7Lep5aY1tOABpZSfgps5dUv5FSRWcBUQv7ZJKsPaLew6t5Yys3PikNk0
zL1fdRxZ6MQOjI1O3PH3smZpXOecOzXbtagymDK6Dij1RHNKS7gdtoWZ+6Ggu7Uz/dO1A6zVroLv
1vJLPRGQqJrotRvBkwXithcWkQSy+2ln8XsQTxrqhH0K5AAMDZ1IpGwks3Q5jO+ZWtntyTuOebyc
Q2S7Pow6FUx3XsTVmBZM7GYPD4DQwGdxd2KsQ0HJpDUlilAh0SUC9T7EV4ndIM+x+8XuYdZs1Zxl
O1RwNlSOZgDkIxjJQFw7AcKwnnEGq5YsZAnfRAcvnaLX7FdC00qsa38tU4FROzEtLebvFKqxfsxH
ntBVlT7M5OQRDkB6VRlGewwJzKCGU+z0iLlQ67s2bkS7Wmepu3mCPirsh65tjrOF0te1JNaFQABX
NPL6ajaid6Ynft4Yl7D0TkmCSdJMTGoLDAHsYMOjM4zlFv9ZNFxPbfc9jOMHA0f2MUcVvay7kzJq
Jny7Gt9uRMXKvJpZxpweqc0eqzLvrsLmEVc0IWFwMSJ7FUCzoZ9TetVwIulDKjqWCcBPWcU3yggi
QgKiD+marL4OUO9yn3HTLsNOjJ0t2dVuxJAx+y6I29jGA60UhFuiSpRvFtgNLNnKGzmpfQDV44SO
jBAGNtAl7vh80Q9tnx4m6YFcBFuku2Tx3SH9ij1q+cLklPJWiY+UT/WykCkXHppw2xkvgYnyIZAB
hMASn3kQs3XJeCjNNV8J2+rmUGZEWUUxezUhb3PzF5GUmBNZ9VQY5BKjnSfBTtdcpTVaxAFC6xLu
FvCMflVppuepvE49BnLx8iItSN85owsXuaCp+l1L2Q08VV80iPSbrLS/UZ1xRlEEnqiWxvsoRSRf
BdMVa8dhA7kxO9Az7xBJf7ZVZmJrTc/hQhEexc8oJrF9aofGF+KaQEJKo0SUNSfjKYIjMEgA9BWB
DD7Xy5cIORjc2npIUKPQHX9GI48eq0AiA6SU5r+sPmDi8kiD++EvgbpEi9mTCMHEeubJEPRx7y/G
ql8zB0SfJMl21qdRWMeGSMUxxWoiu+JQgnuOJQQRPRhvXUKt3C9Hz2BF165jErxKV60sFhj2GUDu
hMAvFZk+SXXtpZuMnZRokGB9TNtSHJQJda80Y7JBKdPDzvk2ZjF5mt7XVLbOtUTjKhq0HClYl0NF
lmD00ufRqea5G04rdspYfigNFFdFn9U6Xs/7jGn71hwCcrDq9gV/B1PSco+X/71y3fz0y3v2P/Lo
/f9mv8Oz9l/b7/ZxkX0vPn8z4PFH/jDgWeY/oKpgcoPph/xMeVjz/tOA5/3DEa7ELiZw0gn+r3//
twJtKy47LVZvnlhzX7R2IAvyn/7TgOd4/3CJrLVctU6I2Xer/4kBz/w9dktIpSHyYATUeABBFvw1
ICfpySBIbLQSeZPYx9pxyaljuG+mOE1bBww8RY3f2FhRRP2cGBY9w1xW+zocCP3o2zXPfKLEMpT1
N8lb8ndjoGCNj4fLQndgS1OL33KVe8R7HM3EbXDcn5xunO6taLzNjTu7hStssxE5T1ZC3FL30jPJ
fzdVDH2r00eDNyEiD3oszqsR81JWhfEVK6svPYjgurQ0dvlpFbqu9BfRty4h0Yx4pNUw5cIIUUbD
dPenS+Luj6Cufyv6/I4StGv/49//KYiI8C7tOMoRtnDt1Yj51885suijkrihJ/CEdxJ4PcCNo5FF
q1TgbFmcc1F2mDvq+FvYRCl7RRZ6sO6Wi+GR9Nw2MPUMM7odQTgvu5rr6rmUVOExgYWCT+icGjFB
9fmw+1+8cC20cvkyLIl77q8vXJhtMOXIrMkH1doPp5iGI2TDh+QIlIFFHI0xfiK+Trb4lbxoRUEw
7EgKusvcsA9LNOTPrXQfoCAd3XS5NfJIHXqjR+7alI/Z9YSm7vZfv2bz9/AkobhDPEmos6u5sbzf
4gehQKAuMlLtewir29n7wJNNtzp6LKlXngF8LhODGVNmTznFI+gk9u8ItF1D3fx3LuXfQ+TQWVtA
iy1Mszb8X/n7TcY31yi+Y7acrDvHoL+a++SSgP/f2i4pnUXQtjwX6DDimNa0GHO874aFRq6aLiwr
Fio3MnshDjy0ZR5eG4gjYtTkx2KRF3CTMGyaJXr715+i/H++apzBUjv88k+f4jBJCN/VwKte4Est
KuO55IGBD6cOUwjp0MfETFm0puMNivPDiFr1AvQYBV1OUuuM9Qslw3bxQPLU6tSSwYxpDqxg0V/X
Kyw6Zir6N1er9XvwJIeGNi3lkP+spaXd3w4NBdVjQHsU79xqXb3Y/WUI3F3uGM/CqZZXxjyMGtro
bmlNjCdNHUTbfMiMxzyGihWwvarKITg36y+FZ338ogYaeCtuTTss75XXPDAOaF7ILlhtu1V5Z/eH
XFjDfojaDyOp1PM4wwhEsuPCn7gaB4y0iVfJo3JLtLw9k456xbpzihQH+pQIcy/Lvn/9zZmrZ/rP
YYHrp+BJy7I9x8VB6az3x8f3h7gIOZrM/xNXtEGMDZNdE4w5BIeZWUkPEsFsEOOsbKM/UKhW7ZxH
vQ7olHGv3Ti+mbG0/l104T9dRuuLsTTPOFsrJlW/nXwuXXuPnxUbmD1Pd7/ObSd0ijsvhyo6RsHZ
LvLpuncISorsYxKVHrU2x8PffCa/nwlSmbbDo1RCPbCE+D0VfIitOuZLpLVWo2TtBXxq8VLTn10k
swYwIBUVn2MVy/OypqYZ8tuvV0Fd5Wxxftr+v349v+75P39HvB4l8M/jbOTpC5vzr99RKcQs2YqJ
XUwbjxoBi2qc683iMcGBOjVpYBUxWVFbxCLg/k3NptPqo0eL0B/yFJMzkoUfMc/QqyaZ5VHWNe/K
jvGrefjqcLfRi4ryWMXEL1nFD9RCNq2hMz2USgcHJbAeukYy/c3HrNej9fe3xYLPlsJ2hDbt327A
PAiNWnTFvBvnlrG1mtqNOJhlnb2s7taYFR42rCovt1OLncJStLRAMO7YDu/Drt8FvYGAI2GclJao
hfs5NgWa7BoykQKsj3C1yOswPeVl+myWqKIkd8AWu0/5HDrWiLEG8wamxZGmswGeVoaF8QA4bis8
tLoRTfLREL13i/0Dv9gSXrNbYyzOyHnPAtu6EXzsG+5VBqcJEOcBS+HFqM2vpBvED9SFIYONgdHa
SFO07r+wEe80q9rb2gbFpCPnJIM0P8kBdb/LKG4jwqLfu9OUnR1dXYWVM57bxX4z0Scz6EgswmRo
/dT0aWZxyZsr3uKsJggvIAocxHXEEIgcGZGr/GB0E21cR2KkBODP8Map/qjd/4LX+HOVYv1zzUVl
oqRj2ZLak5Pjrxdl4ESTNZUM6G1dxYcgwefdL/QlbRwx7x7GC1u9+WjVyU5NiGhNZBPGWDxVer6D
+E9vbxvJg2HGzn6wPotsQZBre8HZNFiV6IxBV1btyOXKUVsSPxI4lI5q6N4jZXzv9KT8JusTMCIs
yhHJaZiYzYcL/wVbY/LAJI79BsGkz3Yg75xEPP7NHblemn++dIWkRAd7RoXmUKz9CjX+06lpVcKG
fbS++XbliHlEmmkbpNmQ548Nr27TF0760rjjXrAExW8TOldjaaF6EMMJzRab8yjADzf23o2rbHgJ
smKTkrcXGbrJTVcDHv+bl/z73SZoKHhVNqAO2gjL/u0QQZpRM3qF8C1Fk14UQd03UYzkkUDqq85j
xVtXrxGX9A9j6rwNOyzDrxpG3JmTdY+5FrehgaXWkCOPxSyL3sskvCaCaznZSBzu3kLCwi4iyDq/
hPL25KXBuzRrnHTYGf/mnYAh+cuHz+7MVLRJsAmkhytsPb7/9OE3Bcd2m7GmjuaCI8MFKOsWqJY7
/OAfTjPMV3WVnH5dluYcX9qkvrHZ5D3nFRdq39gEZRfhfTWL8dZpTIL2oupC/g40p9E9eFYzwRa7
xyZWvRFcb7KYDPko1gMyy8QFB6V5aPAHH/8bTx739ycPpb9ivW+ZjrtWpb/fVHlZJ1O+WBFbUyX2
4Yz9wBiqaK9EpY5lOTDzn9jMGemLbTvzYUaNqLOz0kt6oTrz0JawRci8RNyCpnyV84Lef5LnbM7T
i3CXcptKw3xi3vxNzhkY89mTJ2GmcsuLWvDX429GVg9yISajbVu7xXyTL6AwsWEcLJN7zRpL+8DA
abmbTiQE5neJNTHgdDGHki+IM4KtQT4ERw6m5GBYP7N2cM5D3ztnPSGYSJewvc3oETedFLA1Ws2S
cwxgRTB28kD0HciHU35WrTmwLXFkptPed+vfs9iWuZF8GGdzwZdsiHRfrkXCACEQepvlZ3lofxlD
c/boyqRyvlkNRfsYBwcWIfUlLtFW8jkdsvH/EnZezXEjaRb9RYiAR+Yrq4Dyjiwa8QUhNSV47/Hr
96B2I3ZaPdHa2eGoOSOpWCbzM/eea1pL+idz3YUqZQ/RBiEcPzJsdGqOYh6PptJEf6iz9N9PDIPP
nkZPZFLX08g7v7Frci5psw2REPA/Y8eSYjJDkGnFboaDQJtJ3Kva7Bnuc7EzxHCQk2XsWkliDsgd
4o8rFC6zUndYK3PkWTIxNnSq0ZE38Bbn1LRNxvj0758z45/VmOTMEKpmgKXiP3+rxqpK7QLTVwPY
CUiFDC0n7bHVtv5UL6E+mAesAd13yZ5+mtr945lki7dWp7m9MLuADFbMxWZe9G99HT23OuHldWEe
42b87HSqDqlXI586od8KVk46yjLA3WTfqTVLPIwS1S/UQ6ku2SJp5aHurM8//IT/nGjQtKkcJio6
ZSSev1UglVp0sxq0oZv6NseaNjvtWoMVeNX7H2qChJ+K7iwrNtyDrMGvx2W1BpuXFkW7dVgMI/8U
7Q6GKJ+dciKBern6l1obfHzOdRgbLw5nyHVuQcOldchuGQeS92gVRKTfrExdZ3S9d9lnyWVOB0GU
hcJuYkryzdBUxDkECr6trL3/+09uLq/d3y8wuQyFJAMd/m0by23xH2dokQjKVxurGOTl0Bt9bteI
YfSGgUm1JoT2GmqNDqXR71x1n5eyuE1tfcmZ+XMgNUcjDrPjrGY+LmHLOvB45b43kbrRqCMHUE2g
hwCVcKkJtx6YO8SGYK4oZljdesFgs8rkpQmmu8j0l1a0P6bOUbZCgYWQhNjG0fsmhQZu0AQTsoSg
rVTbDnelj9gmlrG+tZfPbcqluSki080UVJ7//gxpv98yDAZMewmYt0xmMQCs/v4M6f2gm42BgTGh
5LrqM7mVTj7sujYyd1Gfv9lLKzJP64KjA9kq6AMsA7JSPx7A2aSX02cMpYo1PEVpNnqqDllEazPx
h+HXP/tYHqiQOq8krDqh/d7HakQyqX0xWbheerx2AxDE7cMTrhv2duCtowKdCTvAlznKIa+Q4/vc
+uUmQI62bU1UXN20EW0afquI0nEUrbnXsa8RcdzCC1q+b+qhsmoX7BwVCgzFpGLd3VhHWAH4aTEW
8+UVb3R2RArEinMk0oZUCozB81L8jCJ5CRR9n1c60kw1si9ASuw/VQX/uDoZnHC72cskx16eiL+/
XnkWF1VUqxaCawaMwkEvJ8seGUH0QQwFIU0FDXzTIN0XaP+wtsL/VqVzrgRh0cRP7BQxvrE/xoLX
afG2tdRVGlQWKbRgb8BvGaKTXpNPt7AU/eoPb7Z/zCJsiGOSXshUNTROzm9vtkA05aSVs4PVZhI7
JcRymwfpLrEYoWWmOX0wM8rXLDXqPa/WN22y7Cs/Gbig0iF5MUpZAcRF7E0yzLyMxfvHiA4zeZxq
//5QzX88z8sl5jj0xqZF4jgz5b+dHAr7qzgiDs+1mr0eZ2TA9h+taEysQmzZCWYdjuSiYqCCq/RS
sqEPEVawwkNCBV3EH9O7Xc8fsRn5z23o/Bx1Xd1WC+WCRRQXs/zZiyG4tMsX098Wo8bsVr6g98zu
M4ouCB3tUc1LAjtNX5zhuipc8nG3oELYL0IHmYRFSnbQEN1TTMeQ8EpjQaE7to0CjoJK1FV8/Pcn
Rf/HRcLwmY+TZpMaZjuauhwm/3GcVqW0MmPGz2hE+biqCdJ0SRLB6GloQJeFf8jat0eXGvYOkR2i
+2ga3n/JDFkB89qQDkQbY5ETNWhRcyANis9KtrPL8NqifXgMGqsO5WOgNZcszH/SgVqHf/8h/tso
VMJvYxrEvyhTfvsEDf1oGSOPeC3VMaABDxfOQeiLVdzWeJmkRSwY2+jVYwKujrxHZ9/Aihzb7daP
KuilnaH+oW15MP3+dlHZNJiMRMnBtVBF/z6fSlBXjEmKybHypTiyy6yebVW8PKp7PO1Lk4bWe0QZ
W9rVa+FMJCKSbWDszDj9DhKu3zx+o+h04dU14aNRSkfiLG27MpPoXkKrcTXhYB8b+zcjqMVx6fqO
ehGKowEFBiHzkHhR1Oou0JL+KS9pnzggPwanQregDRaGpfjq+/Ez0spmm0WWOAZzLdZ9J2jXS+W1
naFS28nizTO4J/y/HKNtDrqjNwc/1X7C6m6284TORO/60rUjkR3TZcXy76/vfxnS6uyVKD8NWzqa
9XgT/8eblFyHicSwQcfnCu+msIL2Eo/pvMLB5K86X9a3uLBARPHMvZUxCCnZY3LTWc8/Imsa1pe7
oEkmdBhGgpQoD09GArU8qsrDY0rrdFsT9ekfTvZ/jih5C5gac0Gpmogffn/cQdnGlQXDbZ0whXoe
CV7uVfIAg3mxgWdmvaeCJIh5hpw/qY7clrr6Yc9BtZdGlv3hSfyvD8YyDdUxNZVm2vmtKFaduIuV
WrPXBKhhKsO9sJqyWOO9xbZ1NnrnHC2Vk9G3JDpOWOPbLJFun4bJrijRxf7hNf394FnaCkYRj40B
b8sF2fmfB0+gK1nQFYI3W+7rnowQjhbVeC0olte9JV/hxErwkUJxDaMRW0sggPLVfvsoSxUnXVuB
lj9ncx57Cjmt6zJFzhgX+C/y0T7oOcapZL7GpR9vU+JKT7HeILGpneIPP8jj2vjPz/njB2GxSC2q
WcxUfuuPWmOYC0Q/sM6Wyi4RUvPaOPpuzOpbW6nRRkWtM/RGTV57rp8KJ/sK1LB6pRv3Moedd1wp
b6GjMEyXdB7//iz/o1rmwfGoeKotYke4KH5bytjK0CphD6HtUVsEfr9pi9g+lEGSbHE93Jqqbi7h
gGIUix/gLOUuZ5ND32zLtcRntuua7ivJw7sYu+ggfOgu2uhDtlumMCWOsFQ24SmfHfM4hsMmmlH8
9kFNypKcnBP6IFpoyGbVcq41WlftSTlznXrCKs1KC9BhvzazyoZDrROx0SIjB0HJFVJFt8H2lU0Q
hOapMQe5X6x3kzlGf7g76Jj+yzvRYMJksIk11WV39fd3YpGkTQJsgZ9sMm3P9rmfumGKdhUJZphK
4RPslCorjpUjUKosX/LCflHrQniRzMU+aeHk18gyHv8ULN96/GoI4h8Gcpj9nFTneBz6l15tygOo
iX5PAaBqcXOLbGhQQyUPVte1164p3502mvaPbz1WCUpvf/aGsuixHJU5Kpr5jnv82i9r3dBMIRVN
lUK0ns4FB2MHMRkU9wztHDXj8uLWCtiWBKba5vGPmu3jPgW7tWlVZraBrT63wiYkXm97fPJMneNq
eIoag+YZDSpvKqLvplA9DvC/0Lsb8TmSEcrZmUrJZK+wFaUxHorhM2+GctFYdmeBruw+0/drldA2
/3snG8g56JHLCaPrNB0E05L/e6DCFweMk5+KNJvNMOrc4vOMpTuyMLJ1zkbX6gCt7PJaDHpR7GoE
c/vSpAOoe+Pkx6q1R+JDTlRinhV9itfwXDGoJ2i4rEwxrj3WOtfUFsgEiXAyTZM7rTMwuqGNXjFt
D9tyrNtnyIgQlubyNiN7PFnp9BFQ+t1bS47ekIbadsA6h+TKCYCZOF+haUyfPfT+/3toianBvIGE
vgpxre8Sk9WXiXjpogbVpkk09dlwTESFAUwosWI/nt3bhBsNQ0O91qzWINEqid4tq32pQLG8yMp6
Y+zlmsWEdbwr/TXCdOzYLe4YXDzKa4/WdGjC52k0sUQ0vvo8Ek+zLnvysZ3hJTLV8EWZ5/E5c9aO
2R7gOGb7tq6KUxUH0ZFZiOMprWm8O2zrMrt5dmbsyEYyWF4QhbEnJUa6rPLXqSkhGtF1r9DOVR7b
jHCdDZxcqubnnuOMKpkcSnibCsjmoG8I5JtzzCgdp0Bt54RKjolkyGX3jBTUdW1r2UXtA+BCfblO
U1I2V05jsvuI8ve2k7DBtadYH5pLay9GpuXIWWpXl6BO7fD4Ug3K5vHh6LDUbDRVC91Yjpu6DrJT
6Ly2rakCi0J3UIfwcR7XfWUON0uFkZYnGAyCqsuWLIZDBCnAg2P+JvLy2yDTgyqn9pbm+fkhm0jA
fZJf0+71SkPkWsFxQa1MmqHfvWrwblaDH2vHBjUSml8uVVMbxqOKVoPzmDDBRryV0G3IKDAVeCes
eh5/qngUqYFUQbMDBtglul4jEs4VKKL0d71dgqBvx8RbYuoz8BHF2EJb1Mm0pgXFNuAM5R47uHMN
a1AVRhZIN3AKc0sNQTmGmQh5eBZ/aWhF7XH+6NVMbjC0C3IHb6Fd2EgKq5iL1Ew8Y9YdYmei8QCn
3FkFWRN6ZlhjKcYBMk0DkUoa9lilAE0HQA5Rvs0gHkgDvCqyR58ss3BOptKVm375wEMDKs5BE/l7
kSjHgbx4Nv5h4TLE+mtE+3XK5tNj7oJ/3D71S+VW9rjRlukTOEIoyD6SsyiIfmUYK3EZiWgX6WrQ
7SDqz+eM9/m5COppn1G9ujgwsJbMaAk0ay1lCUMBaMAujCFmP44DAkY+cBqgdmeO4Sp2bu2lH6DX
dJr+ng4AR8uZpmyKLnOdmhdjMj6dAWRNM3NW52DTCPv1ieaT5bdpOE0E2JzDVqPh6486RJgzZkyq
cnEme2pdDFN9G4cg3z12EXWDPy0H24R8G9vfYznYEdC1bzLLv42qRTh6lnO94Gh7qtoB0EyyKWU/
f/kCB/cYjeazEsYb4KARxPusoVYvTcbZjDZG/AnbMkuFZ4f9nSoWi+3sHx5fUqi5T2ab1BtTQBzq
y2Rys5aYoFRO2QZLM3cqXSl6h9Ae7wXR2GgfqcJk8pmGufqT0dpPzHTAnyXgWQ7w+ti0ciMMwiQe
pweZXsUpmeoE5/UytVE57ghF2AzGbFwR+5SoB/n8lajA8SrTY7S9yaCJcAvrUAmkKnNjvwwqqsAi
i7aPw6XJYDk7+Cw2tV2Vbj/mAwcDo4xCaMaa1J9gi996gBe+Ufk/b4jmcEf7HozIngkKwPwJdBsm
yo5YZuAPdfRD+Kg2UXZf0T2QQWEsDzSQGNZ14pBgNPZurijOvhqmTRdBzw55PDg+FFgDaKIdZWEL
Fv5PpXx9DNeLSO29scLq+7/L2t7MN3XYBxD4aszFUF5d3Kluh47YNQL016nG302dl1/nFObXHOmg
xkB0pEOLKGB5WnzCWB5rTw1cvqcrxv3xFKWG+SuJasAuJIyfgDt5k2Erh8f7J7L9nmHPUF9Km1x7
cSehBxpKXj0bwWS9tKaywo/++JwZwzL4ll2AcUTdxkXoH4cKJ+Xjz2mE7xHCDfBI/1F3uOITPdVX
PUSOJsiNPbUu5h09VLemDBNMK1BtwXCjAq5DhhT+fEzTBuSKU+zBRO3Jw2FDbfP+sPFMm1O511ug
DH6AV6pOvYU+IilNWhip9L5sm/e5vRuMAIP2jv1hW53K+s6CelVOSOtHGlv7EtoQcELcjdCM+ns4
/gU/ItoU/Il8GGpPqdZr9o8IGUicQU8sfto3I//GGYUqgkxpH1MyIPp8VKkPALZH6oxbZvzsQeUi
6A++uBzDhS/MSDa177beF8gQcGAounYM0omLCEMAjqTgR1PF3xKBuZd1BcGRXlmJjeZTagT6RJeh
7UN/TagMIEfNqxKDjJkynK/T2JzrUR3c3m9jFgmMUi1U6rtB4j3LSu5w1KuxK6Sq7AWTz845z6x0
uOd3I6FSXi7jD7NJzxXR0JsaqOHK76cNfDh2xlFM+KKYwpPZU0bXCRO03p/bTYNwDRzVhZr6mkKR
SZ1ges/9ydiMcjOB36eBpz7Ayh4109uohUcrpMgH7TLyeGKbuX2WHyf0BBiZ0eYlRuMWhKps2jFW
30Y9e1Ua7a1Ne88h3TnBapKXmDF0qWysaBoZhXEN8qoHLI2H8jyWUeGlsw0QtOMUC6/UZ80T4wNv
BjAwEhkAQIKQvpbpBjPBMFMhWfXaMmM7icb5Zdn9cVCxNBPtunjTnDpD9V7vSr2+odl8zRp9Xk9R
dA2s8Sb1Cdm2xRi0hF0L5vGrmgNuJzn0nl7rT5oTVntFZmeDffFcTkdjBj7eV+o9aY1shY4S5kfR
ZhdjALQUpBLmd2vl0JPQ+kmuPhIwSVwxPYZfLxAM7sSSvT7eKEgTcbOBgF9FrQqjrirFXtq4XEqg
ZIGoAE8BrSniqyKKLV4tEs38w2z9ktZwl6Nzq4MfVucfUq3yuEsvfoS5CejVmE3u3ANvMwlEIe65
MvFrL6roheHBrn6x/jTjhZfdjDXifxKs4wPLzach52kx9C/o59qKI0rDNyB/JNH8Yx7GUzF1z4Oq
vzp6jL6rtu6qVrkdjIAEa+FpiNTi0IzTNk7R/TeGa1pP9JUfVitbggCmwLUqYd+UtsMvrLEU7WOt
Xml10aBI12Cu1nX0viAEbauUUDhAZatAKOYLjByz+JWTLSDyH3Zi7QEtoZULP8cqpcfQzZMkgMDp
SpfKcRvp/dasfk5lQojzDVwgaMljLadrjINf0X+102GQzMjTjUGGxkzc5FOeJs+2wUUv2mEzNiaD
f668jkRPtCSAL3RSjqwIL+NcnTo/VraTLt5Za1luzfohlOm0I2gUde3SSaXjgQ3ZvOrm4kuyVBLI
XIz+LXhtfKa854CBO6mpOrZBkpdWbcr6rUda3IGFiTkgFg+YoBaUH22SybdAmzypZONrxjz0EFRS
Y/STDd90f5qehmBSKSnIGK769mqEzT0uk/Zb0hOoHClsrXGZZ/u8ZmqFdOQIYB3CXWXV+3KeOo9m
9jY2qPUy2W71zHmznJzHYa4ygOIdihIY2ave4sMaQDJEtVF/VGq+tmjIDUA7kLWf+tF2B8kJ2a/T
wcO9qbxMWOcMAOWaRkzhO3IGrPetLiEqM2qBMnOBZ3EEnehNepjfKTxbEqhKde1XNc64ahXCIkVn
0eQb0HK7mJk8pEWg01OAW7tpBLQwH61+A2nBIazPardjPd/auuWCmbpsr/Dk5bZ8i3zSGEJhuL2V
fk2DdVHTloF4xVM+jJ7lbP0iWgeE2DLM8PKseFqishEoIXikIGq/mAV51rzg/7Eh9bCeMNlS+HnC
uGvlN3XIPsP4VZN2+hxh+16hgeohsNLxXkRkfvU2M7Kq2/6IsfRaUf7dx1EewP3BolKbtwj6TJPa
6qtUl0BBzXY1+T3JUGcDDlgSLiYQkTSiTxaFwJMVTPW+L9WDYsBfr9SYrBta7nlbFtYdv5R/AqOe
8lOjCml0zFXEUMb1C28YG7wMvgykXAQqjKhKdnmLvZq+LgaAAsHcjPJjarOSjnWzvrX+vFW7mTdb
QLMY2qrjteJVQ3GilRw3wL1DG50DlpcdaR3iaEHBfbKoadEQzP1Kgpnb2CClnRQswTzpyUKXv6Vx
9qMtE90riiACrlgoN6Oojyyhw0MHovLoVP3SBLI8Dk9NB4e/F9QF+T3uFrjqifnebIartOWMxsRj
LERXCBi8BUBpMc3mjCsD/NfgLVUM27QFq0TbCyTrjoCxKFMvjlvyForBeaq0FPI/VqHVJObaLcil
2erADL0oXNxDXOuZonpWDAsYdNGq513rIlyLsaOHc/PcF9GrdNIbetQcukE9wa40mi3QcejAEeAP
pMpAiCPzU0MT4fLMLhpqATed7y/JcTcnBJwtAXLQ2zRBNL3lcOx3ih/8bGx9wZklYJTboPOGbj4F
Fsc1F9Az8CBdSd7VX/3wSxO3iLM9GH+kMaSZCQQNYEproEb3O7YV/LknlfXjfUo4XUPwwNlb1v1V
KA0kKlpPmEdhuqeDfjKaiml4Qg0IIhIX56G1yFAIJA7Gpq+8xFALN4TqBNilhh6XdK7pp8mbU+Bx
DJiP+KdUhRWZ9uRLjwIswOR8H3Js6CSGVXHFGrReD+pp9k+xtA9Gh0yHsJcBqGZhAMG1i/SYx8bN
GkFrZGXg9SiiNWWzPCwxGu/hxNjr3Sgx5aFJwj3EaO1GKbDJGYBCZ6bqH1ivw13DixXQyuQGMRH9
OH7ZdfJDFT2NRTsSO0IJKZqEyT1cSYLO8Nzxo59j9sLMdE34GyWyCxlYT/Sw1Kv4BTFPjrdpIq84
5NjrX1vnpYrf4vwrzj6M0ATuBJDVzcahu8ZK+FbNLfR85Pz7GXvWez/EJ4JhNwAIxnNlx/pLUiKI
4zMPF6h+4s5PcDfoJxHbHe0mXvdGqPp7FbZXUzk2enrI5xGFZfBZN8w1SeR5jcCU0d4/JfbgrGHa
HuwEhXyYm2SHOBmqzRn7VMMFsSymIAvvpnStZy0+VjJRh2mdIhkM1gYCNxKFRmVPqhEoyGFYE+sL
54gEFapA2zhEXEM8DqTzMIArpFDBrSKQTaO4h52QrNVQ83CPrTHgyj2YJBjNeekaAiiZHcXY2cvO
+VLsv0o+lb9EYdzpCumM9fcelCcsDNOk6VxxcQ6oV0lQY08dI1vFDWfyCPqfTuSRPejnLBP2o3G1
MyxiO0d7aTGnG9qLmv4KFEp/tnKULkwjiCgfDrnicboOQG8G2FvjOa4/Bv/aw6Ixubn0eRvoG8Xf
I88kZdwo7gF+w+ptAIWpeNPoRgO8z7XGvRGo2zSEUEsHlvfwY5u/DNyHfcFVXf90bLSu3DzaZRIf
E0PF3PquQ1PvvNHaiARiNdFxhy74CA4z81PpNqmLa5trsHnz0aoJnNMrp4Y+tzYFqeKA/9Gxvgwc
uemTzdMtNeUCJGjtYNaWksNfNRQKJxPFTed1WZDckwKoaccN6QZTB/ckFx8lrvycBBBXczLbLdKg
cVNzRargJnFaXq+CjovAqSbQOBybW1xr2mayQbRhRVwXcaa/me38lasJ3bPFNnEOMlKNGs+XSvEz
bZfnL80ieiSSwsJU7qh10EhP5nAZ6VQ24C9I9HPROIPLQAQLkvnaMIqybZA+ZExBzlPIM+I2ANPX
1zGYpxYde2164WBFxww/zX7sLWtjgNO8zCMwWuKmuHS7l9onUTqKpHOSqJE3vcJDCDlwVt3gF8++
ia+JdBBCUUtxwMEF7mkqT0an7VSdMjkNDjZzAyJW8VKQn92pm7zooZIAEU0/RhvwFKoNk7mP4Wp9
582RBZELN2MJ1bi+lwh5/PQdlTbYk9ZlLkyg61rC33OMXdaffKBrCgnZXdFhMVaf+O0wpeptgiu3
IGejCtMDxQpwnLqJb+ieQOdVtbrF+Jjtne5ajNs0JttpPMbQLZ5VPJJkUIlm43QBxvmAe6/GqVXR
e5PxyOeltdC9m6+c69ARn3rUJlpMm61Vx1plxocly4XM1MDgSWnYS9r3MRXaHkpOjD28oxvIPRtW
EhGpLq/9kzonp1o2O0JgUSiiOqoYPYyCAJ6cZBHB/RVsO51oA3w2RlisS+Iaht46Rc64HfQXoH2b
sDM3k6+ADaGNJd6t49Zenmf2EZD7dcJNef8xnpJc8d3ymshyjRBqhYiCWXBwyEcCOwvW6vh0YGAI
hBL5K9ZTS3/WIKPis3hSZer2YMlyjvnWz2j4840Octo36BIA4pcd708s5bkyP6EJXY1kKQfi2Ba0
kkO3XjKyGvSdY459mxcqKo/jkwGWDd/4eqqrTVWae24qNxgAmqBqz6oT/x9ln9H0Uuj4jUJIn2Az
hk5lIkHQM4athrISmSKrJqiKGpQPC4pF4pgrMZTkRCEJ6Dq2FBoqjMzTw4hEWLRjNmR5jVnD1m8+
bXJLG5ojtKd8SpuNgD9gDW/U7txE5qYk7ibrLmNH3FcS5fUtW740ufPe+geMTDpxAvmBzFHMQ3lX
cZ+06xJOqKZ9Z9Qh856TJ1Le2OVsSaWaT4qMNbq0acXADab74O9VspqaFM4k2cYxBJ7SIbOX/w4z
0yrFO5FCi7HhHo7Ex1l5wJvQ2ckGHzwoP9tS1vpM2A3GY9L42ATNfbDOQ0a4mKsFbd3ogNaiEAt9
B2KE4ZFStg6Db0Z0TxDF16G5wqMBoIMIvhyqCi2cyfXWkkSt4jqE1OFK23Ar33S79hKG35r82ZKR
S+e+yp1xndn3RR0fq8BRQOMB9EQjZ8GS+MGhFNlX3gfOzg6AKQwEDRMiItaqYh1zo0avGc6JO2X1
KeRBnparPqN89jpN/0sZ+A7kqmBljLiLW0Ko3MpRCJuwYU9WRYdwoUw5O/mntJs1tgy9aM5AYaxN
xSQN/3dl8tcN7cq2JWsBB+f1t8RgeRrDelo3VqfvgrqGO1rVpyyJnPUwgwdQmVltRsc42VMQ/GQ7
dZ2ciQI2nQ7QLixwMSSLsDiq2u1E6Jnb9c5LVCRnPvWbstoYEQ4hQGlgv869oR7zOtwLZmddEx0L
RpQjkjc2Pkyc++TuA0NaF6Ns1lml00k5LeAs3Skv5He82gQu36AkH8bKnM7d1H1g2tDuvbwvkJan
Wn2p360uvyhJeyDr5Qx9+OArX4MMPQPrPcqLDdvcA5khJO4smWHw6HN3LoRrJIRNq3JlIEXJof0E
rX1GHXpk2s9581LHtgv+cF1TlzGjYoNzmaqvANiUpj8rQbKrcir74YbHhNKdI3X093Qx7sg7ADAD
sxh6g12muCQgBryZmYUjP/yuJht6VsrRnmRDIoe6edafumAL7zi6NL7/VgEpfjJoZlw5NvBi8fTi
/EqxiZcfAlrczuwz9K0Ziha9sailxXSLuuJH1ikELadBcbF7Lb9kTlVcYjMLXGFqADyX7xHpgbGg
FuAXx3yH5cHcN34bnUt2ZAHr08PYdrVKSddc5TSXFPdmfW0KtrM1BhCutvQddX6AClGWz03VdVvU
mpQCXxAXSOoqAVvIkN+nNI29reL6M2RhcOlZLrzpxTUdHfuVvzQ7gAa4FoJPm9030UU6YKqisjlU
hW+eeA8j3JjPuZjLdT4U+bUrMHylU7UOTD19FRPgIiV5DRg1HOYub5bGOXD7rI28Rnc6F8aiZwlV
/RgL8RqE2yi0d0Gof+sZ2RPc1xSMdZBT+kNabQr9IKywXpNkoTynWZF7WoC+EF5muw+l4a9Z49qH
XKS/BpFMh1KHL/74FRIibdOpytW+gsrkVOLuNyu4C11fjWtSimiQsAZ0DnGaicXk1DIZX0IHicsT
8HWvZLV3yB0ioe2egIEGOseBx0O+r5oTQLWqkuJ7HueU4JFFo7d8UeZwyR3qn8zYoFZL0vwYgrw6
MoKlIbcNbyJvyNVawPEEqyQw1Jv2pjrKtTVS7V0x227XKduSvRmsslpZ+4kdueY8J7wZM3S+nYxw
KcTfQ9RQLDZ7Y2PnzMghpKmMhWq4gPYxLLGUKy0uBfYs9L0jwHkHEiPqZAovgKgCRFNWQkfyIT2B
69qqY3mNPYuZahii1qr0+cPpzqnS8hPX94E+9TQm1s4IuvlSkhhznBOJPUwbT6SNd6shei+17GZ3
UQGdHmtMY9COQuJga9+o9orPMzCMDpF+qVE9djZmJLDfJrmcy/OU7LlqCvyKLITMSCTwYqtrv4QR
fBva9mdYzsk5jAO5rspgOqUdALCBadRRLKOd0TbfbK7jNWOaU6A5ByBM3yPGQ1SNReshxSXJUa++
8AL4+0CBDyGikYEfQBzg3V7d6QbTD8OHlWwXmNhDr4mWdNl2+jXEvg2PJj0Uig0mVehkQw8aU6LI
z/aPX/3/FyNyao6OuPNsKpkIlMeFUWIPkp6himdpcX5GLxYZyMIdeeNzEK/oCfx154w/dIiJZyUB
4Gz2hD4BxaJ9mM0ULketkDZK5660W6uW81ZAvrWZ0F1Cjb6n0ZDkjgXVi0FhFSr2GxlXNIjNHZTM
G7Mi3a370eB1ltq57/RNSlaCO/tmfHVmvT1jK3sy2RJcp/pHEAJc6Tqn3xLx+VykaOmhMbNQSdVy
//iVrcWIfmcgZA/BSGWTcJCNZbpWTHJdcpx/6WDIbTNp4nVQATnByCs9lBwbC0E7rmqzLBa01ZMU
YFGnz4KctRiQwFupWBRPcq2QTcIL2TAysrns41FfE9ThzXwyPECB3a0YSQDi4x3uuBqDj5JdgCnG
+pPzcPJOWhUMOycNd7NsF3zeBwsMckKMu6Pl0jPqyj4xmySuXBwyfvqj3ROm5ds2zCETDlSgdiCP
UqM6ojICcdJAqq11UW5smR+QovR7DOg/nSEYVlwvtddVCqcJzyckQMmC3gjXIknetLoxD1PunJ0y
ym6ZD4gZ6qFCz13470yQUUiWb5KRwgGy84qA1ScxkERUPmepzO4ZcThPzFblJtVq5qCN/cOMBfsk
0r+lLGYog97cW9FhzIThCR3hRzBfhkBfRnyvg6Z9BltNhxvMJIpEFV5Sxo/2rp/K+a0qAm/I4PtF
2i1Tw+5MOLh+Ggr2bFD86rdIK5/x7950c4Sf2zbzNh2I3KgMZDhjSROSNgNz78gm7l11pheIofp5
qTujINvzGl5jP0q/cbRuOiBusENBMIQFaL5u2goqCXJHUOgyi1PT8lxUTnFOmXq4vQQPMzOgZRC4
fJO/3drJ3ri0jbUt6/SvqQ/PKcs+vTaYFy2/+fGlUVFIAGGmFDKRjbTH/q+8hoXc8qFlOrSqfFcL
gw8yDj9LB7RQFt8zjn4feo7ZIS1wTQqtHmqTB4fU7QwY8CXhMCDFkeyqffU+BeJ1TPEgWgOZaNzi
xDw4sljryJpW6DtTndCOMGRx5zKgVMFgKvUaDyYEwmogkDf4+cBkg3S1Sv9FpxoklXJTdyQl9PZl
YKvGb6Wtb/VwP8bBT6WqtwYuAdIp/oetM2tuVAm37C8ignl4ldA8y7NfCLvKZh4TSODX90Knb9SN
jn44CkuWfVySgMz97b02I5CkpI3nYbKvNh2zf318tIGRZ0L8swv4ClkwUcWWGhrTS8S7SIN+R+SM
Th164n2lQz6yHEZ83qnqJrkWHrwqNf2DK+ySN5r6YrDgqASe1qBsbrRAMgvDLNCom0ohwGFXUb+A
yIfDd/hj2vN+SkWFrq1V4GaYjIjWmQlVF2UBrpMWQZpZlhUlGlYLE4kDgebn8oax26Lrl8+0gs6b
ebgRKic5DgVmu0SuSecHlfIKu5EJV94LloolhWMeg3izQiRJyNT4monCUebaq5FAPE6maD8aDqRb
RkZZfqY66FoVsf7MJYehLJ1zDSPso21hbukpe114onhnTqYxG2fch7trDf9y8i0aU3idnW3q9sEF
0ujHwC7cyIzfvMjNm6dOq6E3Op8KVjCLq3rMlXVDy+RrUzcMo5maKLyNE7N3tjilrq403oJQew+A
Kw72H5P5gG28d57Y4rxcCcNc6CMYePPqpM8EFfwoO0FlVxE3wrmVnUF4IhxUcwbikKIG3Yr2FsOL
Joh/2pL3Rc2UV7JH+aFVk/Cc3iDF2otYzk6E9rPLv6lqxWjO8WkH0SG52LGgwFIL7CsngouXudkL
rPt9It1oSSU423omP3szceCp1spxnDxKA01zQnGcBKKTzi4ChscuJ8y+ILgZvhFP8jhVTRZdO2ye
Sws/VlPBCpQKtb4MzK5I1k7/U4jpA4mHrj2TH4zgFVPOiKgTuGy7DI4L9ZrX9wJsV159jzm9Azm9
UQnvvc43qEjrX+2g9dX4j8OLEaUWQOH7aEERpqKHnSBUKiwXnyJExI9JqAQEngZmFVnU3WDHcQbn
eOMqAGQfv989qgB9NgoL40qBRxl0nKmg71CkldTKrrTESk+vBI3BOr0ifyxbNASHA8mm6YFNZWuv
6ubszby+8ku4BuV+9rKYSKnj0MnMHdxNENi96lybZPBOlH+ZXHS8KEy/YDJ/uOFwj4coP2H6wgBS
ei2EayP6Ciln7m3XeyGo1+1oMWEZ1Dp+XkbKp+Z2i9bELxFZFH2SPYojE3YfGirxy7xXlymKTjgz
uq9B+uZuZH9X6o0b7gPP8qmZWhn2ZW7HHV+bzHk2k8Dwm5ykV22pvynn18QAgVtLv7HCDwx+uzr8
LbC+NW63rBMEY+2bD6wy/p2YVJfxQuZM6NB6+5icIRdNoI3rMqhMX/eoAGJ01u6wBeBODFtn0+aD
QgNpLe5K8JwVorjpiL4npa2YqtLREx8AlIwzt5S8jfrUqvFLb1BJpo/A6HtKJ77NyfQV6rcyFpAQ
x0NcCIuedPeus7Vq38JOQjKKh49+dH8izMfXqqU9QE8ZYT0eB1WO5ZnZNdjPJ0XWp34ehMLkgAGk
yo8Wz8wmqTuMBPNdDv49rtHuWett49gYoPsfj482LpJOcMLXKu84puF4zQMY+4HLSCIAc79UUuOW
RsNtzvb1sUf2lHDtzYLovOiUpP9kxAFhsxvRgZtz46UMOSpG+q/skxcN1zekeRO/aMvkpRwoY4YM
x8BnnWoUW68HWyws2NAJeAKVtDJJyKUbPo82K7Tw3Rtf3fGF8uLl5HIC5r9GYxfIxwfYZchhZuOj
ME3V5y1ZFurRck4ag+KqL5aaZEaTvGE+WKpuvqo9yVqfzUElV1bJyrDEUIg9yzs2TOQgdy41tiB9
izTh9GzzoLp4NPYNayPCvlf7JRqc9Xdm65gdc7MWpbEaIdcgwDAkCxGFFLqOxvJahr+GQXlN+jkr
8J0rVyFGVDCFKrzEACGJFPHSkdMy/hkpWKItclnOskzHcCLL1nWs+pN1oaBvWQOVaxXYh8Wpdb4x
avn1GILc7n2HJx0alhhNzDX1nbNkop2Z7S+E8mqhe7kstwRg9pAXtGHa0DVPEKP5y4OFaHVk69+S
oySp39vyC4g6QyrQ4/KoiQQfprsQ9gWD0nqE0TpxlQFcxxkGgD61fYHuUiTx3yUwdzwKjKBHwoUc
Jgyo7cZg347blU9c4nec5Od5I5cJ32Iwx47UFwYYDfmMg6Vgfp+KDgUeQ7p2U8h8tu0Hyi4j6xKx
bceBQBMHivoQzyL8wqxjmPZ3c6gWnflm2dAedgq0XRAZWy/EVxI+OfZzSCmPVFFE6ideyUXN79Kq
huBRtZwEIxyXTz1nTTWAmGF+4jef+6DJM0C2nFal68+D0zHd93y2tW6vgZW3MSDIuWNDvZvGeuY8
zX1CaQLmmj+2ZClnp78Bpc6lIkkBo6QI5iTe34h/ujIguczHE4M6+WWbn0b4J2voF/Dj4aVrGbMq
ZzfbGTg8xWOZ8Eszc83vmUmeroEltbnimF/Y1Vdd7C03W2s4jliMUulJoToL6sb9TlR6xEGIpNVf
Oht9LBlzx6+vaD8VkF+b8e4QvVAys6RjZaHzBkS5wqtJnL7mf0LSXgDYHmaYuPcd2O8udE4irAjy
xroRcBnF2oaUncZgmmEAa7/pwAjDAp1Os1hf6SsV3YdFzgbOPcxBXBjU01EhAMp36fB/mHsT6Hod
GwZmFh8eg0aPIfI99z7aEjWTAV6JQ7eWCSI8A5Uc99U6LZJoW7hkFa3COxdqK150DT9J50DMcOLA
/QiqV6a0Bmb4uxXkOLPrns2QDhjT202MXZ5JGcjnCeTiUMsdPvjhRZ90Y5WjMmxALXtvwaB9BnwM
r3FnNs+uYa0oVfkmqBheaWnp983AcLGzu1Njmlto8MqOk/G5jbz0rqapybhWHNR6SO9Jnas3z/Mx
Ndeb1ibFy6Qf42bE3gy9wHE2wPqTO2bC+I5hcaeHNI2zO69XtTlF92rS1bOiRhstLqP746ZnBUbf
rrsIU6GebBFXB91WSkajg/es0c2H/8ioflgAs8a0g+9M9hld7hGrUHWAfYrws7UG3b1Grk4pcdzK
bxHyjN6u17HcNmWp0Ztt/E4tID6na2KGZRZpAWlWJxXWAJ0CLIXi2Hqp4+GSpGPwt7WTi+z4oDKl
hzksVfv076ZSA2zGAFhttf7v4ccj/55ghpyvCdkOy3/f4NqO2wVhfCbamic530xDtg1lNe0fDyWi
o2Xs8eVQxOi6evr+eFpHHAlN/08gGwrrh1A9GY4lKX8P3PdhpDg2lvp0enyjnmr1BGjvu46Cetlo
Msf61u2wVwbvZTrAyDThkWuUZbxXXfwsKuNPPITpQbPQuiigRHTSKCfLGzv5UGxp+aUD7dZifkPa
u68+aEHLOcx0Neak3Yp6P0b9L3/Ch1Urzltx6YefvAp+wh7gORdQc5tdlHGarlohfk1HtB9tP20w
O4AKKPT4Q+fqL5vmbnbmdzlWwWoYZb0eXIWXd0Rn1+tbbgRUbWCtRU8T+4RKQ5RgUV1SG9mTDg1a
LpEv00Azv4QtwC5oyqKnHuFAocFcO6OkGyyB8l33pG8VJY2tuCuSvmLwUokLrnJnUyvUZwQ4TFQv
pUpINVeRCogUYrVxShUSSnpKwx+9dcyaPQsptd1GpfgZRNffgYPQxQF5ZRuKZDriiJiOUYiivqBW
LNxWW6DgdyXPkf1dfAAF8P6wtsu9TGn4w0sbV/uetMgGXOFWo1yp6SoY//BQs6Jhf8Uzk8lZEeGJ
tgM008WMyNtPlmKcbWfV5HAZTD+zjJPZ9cpWqwJz01bCPT1uiEyhaOg13UxYdh9y0ONGCWLUGXc6
opUSpQosOrvwRljboIW5ps+yEZmu1qWnjJrpFCYg/n+UpccPWxkqSFAZx8mbge2P35Vl/I96IN4M
fnheGU3YPoGUb5pCsRERTGeNNczlrEHNZopo7Kcnpxb5FVcxH7ay01n2KgezbLSbo5lY2djeOm1/
LclJ+JSv05sn8pLSTjwLmvt3aHjtQDhrSzNKdmPb/xY2g/GmdU6KFd/SxMnWMHPaFZXR+bOrzBf7
qfgN53uPh8L27rUUQmfGXScs/mwn1U/JKPkoZI7lMa+HLcGY2Cc7VmyzODKem6wkTk1/E00M3LVT
PLaNw4j3cTfmc3mBenuoKovgUAX8KUJRfXKbddS4XONl89oSsz/oFuK/S9XSx6jVYIVKL9prbnuw
hGgu1DDRolDJs1LgUhzZb7ZOjvMwJiOdj85bmE8KwZRF1iNej53AZwbfGn+mwn5VdU5Gr7eMFs38
ahdJvBp1ad4jraeCjZDES+eVmCVc2b+LxEQY6rrpyy4xGReF5IIU/iSu7ZN5RHAqM+PkmMKjYGhO
QzV22+9cigTFfO/xXSJ5GCP6jk+eR3sXPUFN4v+vn3t8+fhhPthXs5bF7vHQv5vH71IcQ9ljZF7/
f3+017x8FQpI0//+x48nNvpIVXwWbco23LiO+Un31UStCn22K6kIX4QMo0iMQ1flxWNwL+vLbPG6
TBRLNJy79o97pdPN/hZd2TKD0ICUV7cw8uwrxRWxM1m3MtCyrVUhC0RGY9ztzmU0X4/Jtmute0F0
/7P3iIfXnMkWjQE/fCqn/NZr8qRaxc+Ued45qr0WGxeHPyCXv+wkxV7LUJSsqRVQ5lJjXXmfwlRG
6uVP9hBRihsaVJ2ZODQ40ePBrbM/jcmi3lLpuNSnczdD0rQW4a3ShLL2UorqNGRWRddNX5tFDURO
CTzUxPhEi4XWp8aSrqc/dpLOroC2Poo6zhfeVPWrhqjevlNQX6yR5l8Q5eWayhV7YYfGO15KZR1F
zhGP7h+gOsGGiIhLeq590QOCtUZvhUuPlaERdD4mLH3nam17iKOm2upNTV9901zimXCkTs1E1R08
lLFB4h8G6zKYZXUq9WYbYAvbhBWusDgUmNV1XDtV+d5yil47HiQqp9pMTE4/XAMfo5Em0Q4MaVA1
/ZGkgXk0BX2R2KpwlZgDF5tYnMMm91hLJNek5Gjueuz5VUmRyWSFDYsdKz8F0HfLkoqNVJ8dCZLe
r0i0rOAcvK1cwBSsP9HA+SZdOjG9XozR5vYC948x4A+xbMRvxtp7jFRexrhDEw4e+Ng7ZBOm0WJQ
cHWU36Ot1IiSilwFUpTbInN2fc8mo8hqTKnhU40zgopv71cvjGeMvsWaWioK0BngF+Q/aDvpd85k
bBJlDLe1VWt70fAL9aA/Rp2anS1SCXXLm9U29GHqBqWT2iR2AnZHn7WaT08xaHViJFxm1PEoCq6M
iRIAZZjv2kOADDB/1TotC/5/94nqqr580nMY6ZE6WSvV7F+khx2JlZZYiwmvDp3vX3WrT/St983C
BM7nJ3pB6wtWwSGrlFM1EpdspDQvemeuaPZBPiSdN4x2cRvYYp812ibG6tZ70XAxkKdgjigHlZj6
gkWb3sekzcA/JJS6gpTDFkTUKolSedLS6Xto1X5T9owLB5u6IIzT4GhH9Hgqc9aZYqVXVWm+Kob5
O1P7xRJdH9PKa086CcLOjcZ9HaTdMUe42OFMIypbPOtzU6kxMPISGbED2aVsasvuMnnGxhQ5hVFS
fa/n66VjRGdC5pQBNJ9BxfVrUPAdyJ5G6II9MfRhFIr4kpnRk9p72VbGIbPZItkONn21kBAuUMUU
h39Pw2CAP5eNtWmRWbHlk0nHix2W9yqgkY6lgILNs9tmQZ1emoERnMHJap2qwTU0QWVFimDL7BJ6
qYWYsHA745FGnHCuZ6u3cS+UszfF214YmI2D9jVmNUqlAa4Dm0vcImQ3nTH54krQHNyBPUSTWdvc
6lGUZJ2vsC8rbFdl24jDR51RS1hTvMpmtUhXKSh2lpeIszY16MpAHKVBRXda59cOcvWEPb5k+q6l
3Q8z9JxJ0RTGyqoIKaDqJ6UlyGD+zWWS7ZmerCl7xC+G96fsMHK5mUaTRiZiXw/pYmnZDblBRwqO
3s0OqxUmErTUuDsWo30PasOdOzsIurIhwFMWLa2eXM5QlOEScp+2nnAed7Wmb4YebA1OK29VaCl+
I3Yl4Yzt1wAseTPwrq4t9s1TvCazASW7CHcYfE6ZA7knyzsaZAzIcLFol5zVu7deypVWcxaPnKcc
jOgQcFon+bhrv4Z+VE9iNO6seIu3DA8N9YCiPj/uFtq7U7r9WSS5xtaJgoNSnPLBa29RPFqn1Mak
NRnPfSmtV9nYKC9xqWy8Qt8zZUONI5npx0AddZKSS+GFHxiIyFa747uReGivmub4es87rka04Tkv
bjVZi6jJTrXbcUDrA+TCxiRYgpbRYpKrJB9mNfGofJ7UYx4CIG3hCc4zXCT6WNg0VaZcR/L8mlv0
fHqD+1pINtgMWs2VRCrII8rOkNNAw7o7i72gr7f0K+oGTa1WTfIysp/T0Jmb4eX3GBYvVlcBryi+
+qRhnI44u8BDuMzihiYoc27wTUM+O1Hwl/6fcmvO0+jMfYLBJ3xn2nVWN/oRtm787wGKCnWCTnEe
Yrc7DL13Cz2K65QvOhW1Y1FZ+nKCDLcoQC2Pha0RhB0utjDsa2E4KzchYJWYqCC9RHgZWjrXODEM
GpVdrXrWSCGVqKVOktJ76Ho74uIXGWvZRjbRk2ZP33FEuSvNIo2PbylJ9HHL8bxtYzHs8LHdteYv
6KgMlCwyRd0gh+Ume3Q5o12HiPIH2kvastYWYuxc8J6MLgDdTWh8g7YSKBYXrXHfCMm7e64ow14o
04vihdhwCR13ROony6NxRx/nGk8ymGqBd7qBuSWndKcrn2Y+Gn6H1qGWH3bhOQegRM96g2gwmuhF
cQ1NqKTswaRi4WqAM84gwmhpI/eUGlVrs2FGAGsv2PZdysLCmTh2POOkj7FzUxJOqEpwoGtw2qED
ONc0qd1rVQ+/blwHu3i+93h8IgycY5do+vroeEmGNZsTc9YiRlJA9t9NNX9lk26joCNAKU5KyUlV
BeI9zjdJFP7fm8djj7s2/NqdrmUMood8LxLVWY5SoxbEE89KrHWrQc++vCpzbwbbE8+2s0ur4Kgw
xLjTbL2jAKTqD6kG1JyNH7K61LZ1ypsR2EO85chWE/ucRmp20HPMowxW+DIP4JBbDD+xys+pkBiw
RGBhCbfoEt5S0eTy3To/lZ1JBkrnRS44/e7tMLwXQxtv8r4rD42DUiZkMrDqUMSpbDVxenzl1vO1
teWj6BrtO8GD5I3z/hb8ClnrBD0H20Dpy9pKXjWOGpPjyWD4+5Pz97MICL57cjftcJhcZzzkCaTK
0dvrhRnsh6wX2G3nxwkcT/89Q/Vks1cTdhTzFQaXfXqxtcWkYcRCkc0u/x4uvfpKkZ/Y/z+Pgz+x
kPUgXDx+ehycDMQ6NYBpp7+Zs2kzad5IPc5jTtSxx8M2geVNAFponQWaTRUqwEF2fOr+ceMpESmN
QFVRYHlPEQoet4+HU1EQCahTNMUpiM7/bvIpTdDuuCblnleocGjGUqWHvU93zSSfHk8MrJy3jloY
1Wm049Q1nHXnF97NuvCQ09TzeOhxk1g1PMkUhxjhFlpQbFdsKy60lBJ6yYADePDYFyjVpqTyc2th
BcF5ar7kSaUcO5vrcQG66d2WlKCOxhQeRnSq9/ablO5wMjyGleH4HASKeGX1KdaaEnzraS8PGGGo
tw+18c01nYExkGdDteTuZDMuIBnrnAOAI6+SuNBYjNiQpXEaXQyp/z2LsBzeKmY8VXd1dZoQAH1O
mOmBO2vUt2LaHUkB1cDvwU3irynbZa/YjJbGINskU6i9kEBlYc6i2mSHELKuuqQJ6zsPT/eHwEey
HOycvFHvWC80D64fj0/oPBvPg7Kckh/70MqWjtwifnbKN5W01dGNm/9907aQEuLIws+RADJ+fFcb
1f95CijJzM8NnWE8myW2yvzw49c0ZXExWyIOlNCvu9Z0kDxS92oEFpFsp5R+yvrymNP/RiIZq3hQ
RJvRycebnG8C9D+c9Om6t60JF3tr3TxJbsSxxY1K3J9R1SiCUou7587poqmnXrQdSqqaPLRy5Dbf
SkfBu2n2f0LxFtdd8JXkw6WX2aWr4cpM1Bfd9EzQM/km7KY8jGWgHsJRw0bqqtUNIQS92MKxkQwE
DcBxO+fHDZuYhmJdEktuN/IGzzf/vlvialanRBIj/58f+O+rLur9KOAk9u8bsJn7s5f51KZGd04D
0X1qs7tFRe+xm++hdjTXNhPI9tx7PCtRuWq32KKQXPo3M8W2lPXdkxUMJYoN4Qpbg9LtdV5KSqGi
MpcEo48zsd5FHn1ws4HocYP0JciFDsNSqRx1x1x7KZ01hQvtxbCsF5c++pMVs3pykr7DYQEjYfKs
I//qfDVoeruxM9avbjPb/FEhlL6HZtzr2dY2sXDXDXUNCd4h2Pu13ztMfibP5eMtE4uheiHXNFrT
LyRxNtGTyQjb618nVZ89jIDPHT+SaXvUMw5dzKTOiUL0QflhY6lucGlkSy+V31lrfDboDWuF9ghq
THTYT15hHzwsJ1bCZ6Ad2Y/SIuIVqbuXgihkjXnJHVoCwdARTqEIt1mYuXsz5Sir1OKWsDDDhcmC
nYHqHu/6rVVASpT2wBHSDPMwjIbkwORCl+p1eGhmxKrZ8nHIJWqGy/55AVkg3pPq/TAisC1s6Dcu
uGDCbOiqVfvDlD/dmvElTXtiG2zRVzXlwH7Em7t0VQGsE1HuGHpvobTVbcR6wp63JOgnX2BpQwgW
Bu2nVNXzobFWuhFo9z5iXNHV6d9YhP2zy8iIXs6GMD+BOXXuZDbJhh0KIlF65I7bcvyunWQXqF6z
T/qn2jDKg60TAWs1h+VzRh1kItaummOWEu6mF6Jal5WLtOYl6l5L8ieHPfGKN1xu2b9JzXqdIcDs
jHvqet2y/B0iwSh/0hii1O2bylY3dr3Zia1aQDgH2IYVQP7EoL8LzNeS4hf3ABoTcaMAGyEHMzto
IQ6DDmw5F6B5+oCJZe9w3ZdDvXeERW1bx1kzlBHVjg0qWZ/fOTnUm7Dk6q5onfVSmmLXhfU3EJpy
kVVwuQJWv8yTFBZrevqnNeyJjT0xeFtibEuTp9TW9b0uYxxgnCEx1hFCG0cSDWIK10HCiYL+HvrB
HW8NcYJnDZhRc07oJbOJjTQBPpcZU0M33o4ZNqzWCA6jbfdbCmAallHDO96NlFm4oa4rTZI/TMct
ule1gF6GMboeS5/lIHtvf8AH5SQ0XhXWqVRNwBVEQBIUjRG/49oaUZ0CVTgXuM/QURwtWakaTecO
C7gl/iDrTNvf3JDAcp/kXHM1DUpfCuLsawswFilZ/kySLuZ5pF5wwpu3aEH5rwNZ7CdW5irs8FU1
X9ESBzWuoEV5SZPmCkdiveRvqbeGzI5s8bJl36vKmjqZ9RBD9RKsTVCJUgMmViS4Ill6UeBLDW7Q
5C2QDfXL1I0kqfTJ5GXFMTu2SJ/OKbcL9SrG9LvJqLDrBP6QArsqx9omHTLwxhmZM3ZC2wiI7Mm2
7XCFOGb5iBz62UnZm1kOow2FNJpSWfQIpZ7cFB3rGgP/oJLADUHIwj/YZu5SadrxLJiIJ86kcELw
vC3br+1E/zJ7Q4HbERX8CjmxWDZ6W266yGX/PmpPlc1kme1FgPyYzCUAmPBTiIiDaYAFUpWTZafD
0evZCsSS9DHOy6sCzROHLz2VncaZB6sP7CAmzng3bkMp/pi191G2E20OL7mGOd4iAbKwYUSY3nNU
kf5LU889JUX7VhbQYZwozk+hE37JWH836Y3f6AQnThMnV4090t2Rc1ZJ4FgrGuo92yzzDqgl+S5R
s2NtCTBfarjhyrgQrIE/gNl+kjZ6YQsbn8z5pmStDT/RXWoWWpqhg3SZEC2aarQIRRFogpez1vOo
3UECzVdWuocNw2C/CIlnSH4jIPStmRHRLdUwv5iQB9SWFigvdM5hKg3fHJ2/Vq3+JIkXMtuLl5aX
vilWXV5dCdsjioazPr0NLo6jVoeDhIJ/98ItEcxqz0qSnb0L4tbBfL0VNTKYKJUSd+t0ZRpLP3PY
IQqpx3gE9zCqZE+qKbxGI+Dezhb85R1dnkxGlV2Ufw8OjXJafQ5tQb4YppAnP3qtxmKq4OWilMJr
igQ+M3bspkyIP7w5+thiqw5nRxlmqjIUJB0D7LKeoa+jKde2eet+WtNo76txW2jlwG5xHucj6ZoW
bMpkJgmV9XPqptjkcYQKbGFSPUw9pplu9pdoKX5JOC68n2QVVAXNQfB5VWHKbNW09GubmV/I3GvR
mIKmKlmdqPAZ2Lq0xrL1iAUXUSOJLCM9z8yLOGPJHjQMKvO82JPo9/aVwUJYVTYDYuo5YPhtcsSf
KzJUWnEc6kDfjdbcW0m7sK9IUz/Y/Z8oN6pTrQptifU09U0uZj7xJX3hRs4pCnF2t0GkbwHcU88Y
1Stg0qbvqsVbYDdYn8fxo5NUM2cRudceEA8JqQrfPpg3p0txImTxX/xM/dpk6c0FIqW02Bjzlcru
FJEqGWY8ASXuY7uphE1Pmhv9trre4v9tShInpIIjBZ5e6opFPMa/eZi46yocPtkZiN2seUstM3zb
7hhPZcqtJBq16VoST33v9csQqJMvtPjWWuqnScAP81j1nBEPP0pZbPCp/InV4QtexkYpMfqCSdT9
hjw7DutdNjpyE/V9xaYbtQJIMHyNcicyNFFKxutVEWnWRkylgeZf0BJV4OurBv5NHp5Vxo7Kl6JE
xlaJbeutUp2nykrIspRUaSa91u5M1Z42/TzbbnE2rfPQDS6aQUElSV4Wg6M2bkU7vYJ1vWpYg/vQ
bFeDTDnPt+3MoKTVoMLVgQLNuB9R12+rQl/3iR9H1WogwHSrW/FkSyl3W3bYABsk/ReZBirM4f3m
irABGpWusDaoav+HLlQPJ+qjMvZ52YvQPDiZgNmnreDeOWdLcf+6+WQuqhaYYl1LZZmq7mtQ4wGI
K8VBZ8l8ichy7wuKvsroIx1lfx5IQyPPTUtSJdqB1Z27xo/m24qJVKU3zyphINgqI6nF8arlSbN2
6IFd5cQk3eHNK5Laz1ON8RPoEIfxz6LRpy8ZhuMiEG9Tgi3OTlMoFyWvW299jiSU1iCMm6UpdbL+
qQ7QR1KBG3X3iTEdAza7o/l3HshKw1hYXv2bEDJaaHb1U5WcBtQWe3HzZRhMzrG7i7UOVxtZj48h
rbtHpUzo37UrTHJx5OyMZi00A3C4HZ2ZLn5jSZxWLStBI+2iY5C4O31QWOjlLlEuhYXg48YMnezq
hepPpVPA01Ad6lTVa6kMP7A2lKVZJsPaFfpGh3XM+QNFvNMVXKVlvA0sTsuUljLMSHriDNZrLAX/
GBZguIvL9RT+xHbbnQZDYRGq8hdaKe8pltZNhldXz3vlkDFRgXpEf8LEyTv7a8pgU1Yay6io+DJ7
/YtVSLxKCKgzGivkoS+ZzXTxhyWn/tKww4BCG65NxRQHr4uPwH0p8nVYUfWhpG+jPMuRvvi0sfpn
JE4mxeG4dqwxWBUQMV7VzMJ3LLpfPelSPzdPRVP3J0XBbc9+AWC2QqZvik+E1icfF1VCRAFIP1YR
X8tyFzeK9Sfh8oA+BsPH5bUzKOm1tMHeTnoFjSYpYIi1u9ADxYgVdPTVEBi3UmP/VEpyh0XDKxKy
JSdl6weCEI9Xa/fGi/QVA/mtrMNgNedyGyNRToHD5R0IGnMsBld2/O3l2sRAnkUitdF+DFSTmJRg
m8ApfuG49RPXAjiKFHMxMC+ftMCklSKhkSAtmetzyJfspfCoshVVmai6QOYKsDai1Ah7ikBjdthv
2TAyPKDfNqKZDBsCi1ohR+pQbO+t0vt2XSoTjeylsYs6ghUYfwDiRt9BLCffbuu5NVASVmvH9i51
j07Gsd94OTRinKndqfZyPONAw5yiZb4/3zDW/LT1zNrIhE/qTJ/g9K0+pSXW8GjiZJWCiSsVt+aZ
gnOtaFJSB+j76ZDry8aCvUfYg9zszP+mFsDbVE7lbiyDrF7n3KnaVJ8eYDTRz7y41GJya4bFOmId
tbGlhv9uRPU2o/SvTd/ExvHkrgyZ+Gazq7mUpraHa30fM2P0H5hFHVq939fSWJu4ylPDXvYeibrQ
tONTXhD9GXsNcgRO786TiW8ng3JxMq6QaWVkr2H9Z9AG6ykEcE9aB3gdcEW4TAZrd2ID9qLIDduP
Vc+9hRlCSD/zWDX2uZvWwdanS3HR6cnK+mhjzpRju2BIM1hRfmkyYK5ARy5cwXJkxSK6Quj/hNZ3
6XnZ95K9+Ww6exAunVYtfYPwyoXil5+28XouvuKpDrOCY0GIp8ezrGga1viL6PMj9Nt4CtvJNAV8
PFSsu5Tk8sC+ja5yflAKbUPfa8wjsG0qzenxoj8aPDxdYOCD00VzSKlAWKJWpogQq4uuenM7EOle
DMclqIIb51jJrCdcFZmBg8lRDk2axpALGPjUFTNdu6rPrQjtE+IziAc4CI/+hEfzDVLN0lRgRNRW
UC5rvaqXoNVwn3QYwucVqE061eJft+TMyfaY9plTQzmdFLV5UKr4Ekpr2gt2nl2VEX0ykuTEbrXc
BUQlErNLNEjvTraqB0XdysqhmFALyJrEwvqvUMgwraPZKIyj4E4vyjh41cpqOk64lTaU3L41STvu
4/9D2Zktx41kW/ZXyvK5UdcBOKZrN+sh5pnBWeQLjJQozPOMr+8FMLsrpSxTdr/QKHFCIACHn3P2
XptkmY0XSTjsed1/Mio7J3C22AvpxPHUPc2fuT7uj9LMk9u+ttaeZrUPfPt8EblEtOGaYxc3f2hY
KNIsXBRTjJpW2XdRSoydQ/dhMbYUs7D4Qy5gv2IqaZE1TzptUytECbFnuVUxGzGoMcU9ZhDsZqpP
jmNC8ZnQiT+OtXqwBKrTEdfpfiwdoE/YpmxWUyw7d4WjCzKRh32PK7KesJuBwqF5TAgGrAiLOYkN
UuGwETUqkERD91wj3EWA7Q8Qf9PQuVHCBqJjNAG2rEHd9BJrfeF4CUZWnipBTw6MJ5BSe+HXT56n
pj+VUwTm/CGISJrmoVzvBRoicgiwkUgZrjzPVni8s+222+AFR/aNoivI1rgHz9O/+ib0EEQz2x3C
AcAockaS5I37arAfHLjTl4p9Ii5O45hjHmLInK+ahlYJ5tieAnFA/aRg7pAJlBhBmN4VFf+KKwH5
RqLY9FL5cUMPg/c8IAMiNzaqi1ImUQi1n1+FH/gOhRBhMILnhBNG6cXLXfHeezFLCEK95dj54CSk
8/3fqZoK0X/BoDIhjStEnoUK73HwvXYzEt9IRyZLVoDU7J2NWeSJHQ9t0l5nf5Lmeoq+NRy2ikjH
bZB3D00lDmTqcNw6ys2+E94mZHZ7phgod4Eo9nXVPOdMXD9AqS1dZzEnM7i+Zyx5h+0zIqphrQky
5zti/G4/EfltTe91isiaPwh96BeJReO6d2AbxSK4sGdlcz14dzxJoLe6o84D04n3n8evePGTkHcF
oxH2lgi0HKKHDfivK7/GJItGgHexIjw08cN41xNzKQN0eeit4w1shXKddgPLSKmgqCvrnZmO7m0H
rCnBg2yMjvrGusFQYNSH7WgbH02tK4809YEATecLKnNM05hrWNPunSCzbiNo/37s7TUdLgNmsgJ5
N352x5drPYgRGjGzvzDXv05P8H3tgcYiN+5GVzTM565isH3NPwpH4i7nMr7Op9vK2mo33+54hRk6
Tq0cgyd5znxo7WqMnZFGWPT7E7x0qEdz234cnXt3aPyV2tkVGbZAkT4jyeh4Oau6Uqzt57PNRcCS
LXFlX6mu/R0K3hGHqrTWUarJTWTgpMkZbFFbm8VO4cs7ZMeAS2BZLZscVXM0Glsnxhe5UJXwG5Zn
olMc2hGU4iNy2tKO6SU01bhNUBU/JECO90MnyxOIXHBdQqxazE1o8pOrmEIr58jU+QnwGZI3L9LY
sPRDZ+cb0i61y5za4ZT42HpLM5aEqhLoWLg7vayVlRJU7WrEFn3jVOoHfx3aKudB0OQBuOD2nrka
h0x9AOxAN7nU29soyw5epz4TJN7dKg2ikEzt3vrO9w8JnYXaev6EJMtpbzUGqXPu6sE4Ysh18AAj
T9Do7GyAG1vXskbEHioJmkqFwaRjKkQnYojvTLnjIfMeIa5+Hgf62Fg33HISUoFhnVbvUkPASXbZ
Y8akpJ5Y6SNuVkbqbJ1xP5P/ohsZO7kiyE5ROA5fbUVZNIMWIk9+98Cg3aQNGr+m96yTW/Woq5uJ
E+ZWp8giflDqHopMeFBwbqFdoXEsbP5Q+Khl8EL4sUFsAtwju8xn2ExWxEpvqv52XnXwBTFlCEPQ
grqCkWdkHDvFcaXTI1kLwnqVBsZ6jmrqA4BQfmpsPq81rcF1nUj5ak5k5rzRod0kNT6UmhnoaAwY
xBSn2/Wp9toEXbiGeUHoQtIc8NSxyfBwcolRlwdfR/+RDzp+PIXOUhgE3zjR+rOQKuUZmboqRJ2c
ns9e0YxmJ0SKmT6SYO1jJleYE1PN1W7T1MMzoJXZbbtLRVyy90/GNalYKA0audDHmh6DbqQYEYWy
c1sq5axTkLZMsX+5AdSqqrgveinaVaeDB7HacomIob+YdnGs2m3ca/UNGQfhsggCG3Q1O6UEv8x8
tualkIYooaZSC1fOtDK4aoIFwTSaQ9RPpOMwWecTl4K+Sou+ddS+ejqw1m41s4t527nqNMdHzdv7
l9rWII+1+Gfn0xbhKltb+o40v/zGFlTfjaev07BSd9a8UpVqvSmYWG8KDW+OPTFl29yCg2x45AfY
zk6QmsMG/X2oSbAljONl/quqZjhbqcY04adEE0S/zVkrNLLeuGtzVS33SRONm3Kwv3q1fNAbu7kz
W26DwPWZ8SJ2ZjfeVzd4UydoRnnR2mGv5am5lb0RvQ8VIscgjfCndrm69po4vw4pgqNANMalad0X
Babmew+XGC2D6LYqF8OiK/tkA/AeuMx08/SUTBgD8JKGhbf0sy6+i/IpUgSVVmpU5W3VMgFUE/PO
VgegmlNnmMj3VW6n3qlB33uBRv6uCKfZ5wDKaHKDAG9yyCbkwRLGTZhhRPIzHTS23nrLQ7tjs7jS
rMmaQ/7hdT41jChRYJFwW06TeOKGmx3Jq9HRi9gKhZ5UdokWZtgZ2HA5lAJHxcjOfgE9ta+qmxT8
NRAwDpY4kcnWcMbMsGrgOi6NUC/2iQrytAzh2MdTPu2IuxffBbTMmCSpRZSgcJGkhu89DVJGm8a4
Y6cEykK13gBFWve1waKgpf40rwTBblYqCwu0mEOR+SYGiUKiwssdxtmwewcnlUBWkI7NQZJdZY4L
2y6CU53g1tPU5MkYqv5tXgEYXuXHHsfvuim4MwaZtyvRIoCuNZb/KuzJZsKIg8fPjC954rdsqVm7
4q5EPq6TfApIiTVZQ7Gnxy99i7bCRKSAQT3GfZymySmogxHGxoCS1euu+WTiS3GnrVQ751c4CtSm
riCRKsKP5Gdlfw6/1yymZvRilUNzcYLUWqaRkezA7WOQ5rG6cLAO30mjODsIAgjgVS8S/dcyxdez
4RDVHX3rxVB0a9+irJ3PeOnLDGs/3vfc66ITWgxzM6aCXenYmWd6mxj2BJpDm/7MOi/LfJ+Vwze6
Nt4yU9tyO/bfoAOjZWxJGzBA/JS24qxdC90V0/kCo1SKld+reFq4ykKg7vxSl53Y9n3Q4ukkbV7A
6EJowAXV3Y3kMd0JTGebrNX66+fZStveR9TKHaEXDVYZIAEIhT5LWMCx5M7VyGjVHa3/nj0BtJNc
pjsYCt4xsiVboSmuXLDQriq27uv5eYx/il+Cs1LsGuSs3HrUlgay7PrNFzRp/Wk7Lowak2ulIBzN
TSyWfbPoBy7NOjbug8JAdzUYHLuKjnpa8wB+l+IS1G57Lgs05Q4sgDmSYJSU1mOeA7YCKrIA88Pk
hWJBatkNHTJnVTqYShW+Y62rnQ9eeqJ0Cffk5ZZ/k9XdTtbKLZjXkOlXC58kQPyCa4i2KoDbXEnk
PdnwLaajkmAcP2mWc8HZ+uGN7TfVyasKZHoIsvZzkZpVOuJVL7jvhpv5Wk9tXLtdl8P9CfsbuqTW
cS5RgVIjBTO1kzMlMnKnqSuaxCUJFoD5O0vhgTg5xZQpzoZpqFwrNeYEBy/NTdb5q7q3HnRuozvZ
BsYZM8BdKdRm3+rqiV5tvmwQ3B1GCHDoF5Xq2BjeU+Gl69wYsHinjTzZmvGSWT1XxLSF0gkrwpit
HqE1lMcqXaYVjjNP0o0EMULlI3x4p21/SCv7agBTWUrCD5fY+Xi3WuUEejE4w/ajkYD4H72cgdlF
w0MalKq8IIZvUYlGyp7wFjk0xsmPi2L12SFgCGaBQbuEtfoUDAlQxDauLinz3XPpTslxL/RTMh5p
jnLjjxIzhT4+aS3adRQcIHbNBrFZ4dXYSK9eiWHfxpXgxdqqtWEsoPByjx0KVdTk8fTOhgrFMq+Y
XIdrnXX2GtuMRIjVrQewHUYZK9dYk7wttuksg96onuelfazrp55QqzGM1Jseod8yUXGV5mO2rw1D
v8vJglqbLtuekRbOQXjKVzsTz2Mg/HfDZuSbNoB6UNc8oA0oauQ3JizsG1EUjxRW/UkmbbF1CXeA
6kebaAiBuKii7fYaAX9DhQt7SCB2fm5wlSx4UbhHn9PCHhdBVJlneqCgQ4f8pRBxdxnLhhDCykc+
rz9aLaD/ekj8K0ZFa63F9Maa0fKuxTE5zY+PzoaU87n4R+bobvVpNGfXVXyeP6saXKYtjsyd67fy
qpTZcyO04EuFhtTqu5tIIt8khw9+IcB8Dlrh75I3mvUGnT/49R3V/obv2BhsGCetbXDEX7ijN5Tt
Gjg7x95X/CPVDwEPqFxadd+PZXBHLRA+Ed7mhIV4shJzF4B9022T0FeN7qpHEtRyiNT+1BkD8obe
69Gv1Q+VrUJq6Yp7DCnMEfCaQrPwuidaMFicy24fugBn5utE87Cx1/3KLKKUMIUYEHhL0GkUeV/n
UkoG5XuQvsx/Ce2Sep9KlsSuuffDUXNY4vrwjM56S3NJXQUqg/dIYeCQepDB5BRTStus/2wgMNkF
wsHFtkjI1z2pbfG9UBnFeVodXoYgn8seCg9bhcBn9bAeWf/uW6RL6zhS2o3aj+3d58Lsk1qu4yye
Ly4FPmmMYr8rcPCj79W9vVqze0DUlDxgnZZscDuq0cEZtSVbEu+cNo/M1hZe51LbxuqrX4M+N/r8
mzndhhEipi3JBDpP2sa/h4Gx6PPSPbHDAsLV8sj2i31v4MpLCuM59lzlabDZWPi8m2gPIufGYisK
P07zvo7hk0YMz7exZgkRdZTe2UNEWTr60W5eHAUJjc+DTqZr1se3ORHztwDHbqusq76EBWN2LGDe
RsVq8SWwe4RkigjASXXUjYjIpmc4uuRzCAhrmAu06UOm0qtDs7Gfy0ChkV8Up3p3VvwBlJNTPNl4
QebHzBjCu5ayKZVFlBFD8Bn3YUvxXACMS0K3XjtxgH5siLONUTEUooBcz6EXcV0ah6yv7jVv9j8I
FY8Xhrs2L47//pAnJBYIBl1HlKA3qFI0+hR+dCK5TN1GZsriPACcBSK6sl0Gl/ODsRyIpGY3Xu4S
3dGWCbO8D+K7AJYNJbjxagTw78NOtBmrn0QmAwbLfrkNHd4yfDDdQRNTfVWhqs2cgIk+PS7KJ5kt
rTFEFUFn2jrCBnO2el0fWj9QIFGS8UYaOBQWkTK2yjEnBCKPtqmkB5FlbP7dqa0adkZGe6q5xrap
bVuH32aioltoZl5faW9lN6JsOLzeC17TETKZ0qJDpMnMeqPXd2FZnstuHG+AdQPmjfGNB6ikDkwz
5QPPHXfl6EiOG8egrzLFg02ljznWO0+O4FjEUO1MaCY0RLCKZJ7Z76oOy0cet/WxGW1/Ndk5MdX2
kKdT8hLQxb2XmdIsW5M2Kdda9NjEB2eOL8LKCbQntKAI5RKzDeRZr1XGfZ51+ecTXkmRwtZmhVNU
Uz/mi6kyIcCFLfefIdryNm3DrzEl6kqnCceCoD9HLiFf06nlyboKdeF/GYBN+frwhfVs5xtluPQi
YdyDUX+IwRAcaN+V92hI3cN88SUmWKsij58izdCgq6PVUxXH2JYhMiuUwo0mvplRvIMJgaGxP0+t
ws+JBJ5ZOI+Z5++rUqort2UnHERjfSHi8tbWs2iveq3FM972ztIGfwPo1jHAprUkgC5NTBaAN/Rq
kYRVcpYukh7IN+egy7z9/DaUCoJvo1dPTNCYS9s6u4OSpFtK5WWgSncrusRdzhFtecAGjRbCA3wo
a4sDwl+a5BIzJcHSIi2xE/hCfJ/Q9WpkThVk4tYzU/ObMMtLo4NKqWnArdh3LqnUtGtko+/KMja5
IXWu10fKQ86QfpH2iCtgp56j3L4WekuLMaAFNvdSYRz66VVWvb8e0vYbEKsJo1kTw+TjiEJG1SG3
JpotidvbLqNqB/4XITMT2qMbu+GGF0kayfQ7bLHsdMK23VZ/pAb5FiV0kZHAj+A2uDpFoNDZdRrv
NNdzn52F4jUj0e2ulGQFTTZ2JdGOc9NVZwM8NT+tzpi8Pul3GpsNKnTdOQ8d+QHzRTbviubVUZEk
EXca2q35/yKroOMSm7djYT33UydfkpO8tyPskiCANxQDTwyjbU6ibl1ow4HHKKGEz//UApvomUSI
iYn4EsEjfG4oSnFTDgeke0cMuOnVJDrmqvKwn//eaIPkDUJZrNxUdFdTGAHSJAINAJuLRdaQwmOG
Q3AXpPnV1HxMhYnDu1VNqlxRrYQZ1GtvaLMt6otuQWjEF6TyuJkGnvPzHW0UxrnQyQ5TxouqNuY3
101uMV83PPSJ583NY261+nM2pndYgGHddlbLjAQcWBjV6NjDtNgbQ/ge1VmyV+HJXGoXjRNPjz2+
U9C2gu4H8YIrz6i/CzpydzZuw0UV6SoJNXSi5rdw/ltGS2SBS3Vx8i3RnubPpImr7rPjaaLnxi5T
3cTmgD5Lo/1bpOoDbBX3nLG1Y11i5DB/h4EEL4rhZtgelX9A/huiK5yiQT1ulRY9OtDy4OJx425J
AEAxNS1oZhy9jeiw5jipkfiFoorI7kMi/MVCtzRlelBDamm1mw85YQC068yDkMG4+bw9vYmDX8Jf
zZM2Ws7LO4qmnCBdrzjGcxw1Ekx5CrKP0vLtF4GHeJMjlNeIlAEtFG26UAsPbdLfJ1X/JNlSzmVM
Gg/jpVVQlpcbrymoQUWvn/w2Gylj+DzRmJdGzzFY5jOioPdOR3P6uU3JnRzephN011Rwv5h1+iXS
kLKbAXWjEsImnLevmHodtgRWu6nje10hnKKYMF7zHZdSDuOLp00/lLctA4HjIIevAabtKzYm65rE
Y7CvpAr3OOrfchGfQa0wV1CJ0+BSVelw8sHASX7Jmp6611lorak9jra4fj7tpa2ddFgyLcXupUpl
eWtypSw1myiNuWkuY7TjHQ/KILGPDZscOjewPQhvNW/+Juz0LwHfFAK6gSrGojOka9pPMdBOlQ3V
4DLg1nrdgiSUQQ6gojh5QXM36MMuYpa8mqvPFBHOCh24dnbQEHdlBLaqPudM7vdk91hL+vPWzjFM
ZUvBHZNIY4QPTO+/ecL16Coo7OJghh46csAX8CLtbWWYwX0jrK1nQA+iRtZXYWlRfSiSsYVCWhO5
GMWaxeglHfRv9PlZRsE5lxOsAUyJP8idlhVYz83vhUS0b3V/k1OrTzGmf86pFaamCtuyhTAMi9nl
FIP69Y3Vxat+/039X0MC1hvEPyHKIUNT06ZvgS61OM0roagQZFWWQANZN9nVSBYh/YS8Jc0vyhA4
c+KyrgdN6irRIavUQ+6mxlEJC51Xp4M5MDvksJDQA0J4PYQTaFXrg5YjGJ5HB6MVpWulEADF28pn
jlWrWx9sHIBkUGe43tfSsu5+fT2of82mZx5qqLRyhO7AYfzpFZsgGe2kn9RfHZVLO42qCKr8/sfd
ZaZ7zGLDqwcBRLbhQF89WFK+5y9mLTa0N8V+HHkoTwsRsI/YFqe+rTuy9qbh1K8PVRd/eXN0aema
MDSTfrdQfwoRRug3eg1Q1pVUi+9VX+gHqsAYgCGb2kY1T104qUUUpn96Z7Qwt4NizVT0S1Ik96bh
yovGNaMKKY7w9lfEnbBMm8C1+zB6UkYg1Eg41COsPQwtUOwNpRUQpimmqggqUKCEp8CV2X6+OYxQ
+7uEdk2Yf3mBGjfkdH86NFu5/n68+hQ61gTam4KEkEVNpXpnhOScRTXMMdQBchmKaHwNY/1LNLbj
HbLCzxa+yW2D29EPLj2zG2tSAijGlGdRjBF7dGe4odpLuQtnsYLK7MF0MCIaqdAfQ04o6dLlwcxN
IuGakbTVPs2ZliaTDY4bMxrG+KkLGmcLCmwecqMjfMcWPuxb5qFL8KEko1BuLnJ8NQsZdcXeA6v1
0Of8Ppfep0cpdqEWRQEwj70qFQXp3Kw0XRvvlBMTDBCSEI34JAF8xfOv2KS5U54qv3olksvC4SOS
zeCSBir7MXiYmytRqrO5d+C65Ynm7u0pntBGyeaY3TetVvoX+nVoADRpb1G80QuRCfEIaZFtieyk
+mJ4RQBzd6pt8zrCfk9ZB+FBBVutiM46yK2Lwuhm0zdEMuAbwDFssRx19WbIURaWNTYr5ufEP7b5
NvfzDjSTLyZWwrmOUPPlRYNfYlIrKJZrbRr+f27ypDG5qgmYsl424uRGCvFB8lK0rHC2RyZJFWhH
qeXPWql+SgP0wpwS/FgGyykv8/PTwm5xTE8liwc/ZuGHuFMT1UJ8QmyRabUvzBxh9ZaRs3NgWu3T
cnz/3GYYhiwA7cYVaCAEkV2O2c4g2uykScfZGQGY6oD6/AHSqbGKKTpE9JoO9B+cyNOgzDCg0npw
iKNJDlVTDcFWL7oNAuEUf5BOYFCLmH0elIKXqRaNEQTvTTk+qZa4mfeeZufjiXfG6qZB0weXmSkN
kXErXQb5cx+4GLh4xHM5PKsqkKEKkhGys16lw9kkD40xipugGR+zyqefFGjq0a8xR9tMa8mcqAkH
KvsnG4gA46C2PBg6lsGh4eYfwbUipJuAnsmH2WX9XR3W0TGAGLKK3TvZkcgKknhdIq2ft+UxJksi
h1x92UXATkwsA0u11x67miSdQG+6Uyq153lrVLlM/TzgO1Sdzmn+rG7r7520WBt/vQwa1n9YJaiX
8HROWdzy5yc4A7/YhoeornS0V9z39B71nPTXoTWYmJtQdTxuYE3xleP8xSllS0Sd/eIY5W4QDDNU
4+4zl7RCa74zEsM5DGyj5sXfM4evgHBxXhtdtctz1hERFfXDfO16j1LWTAhaUx77yLQBaRKU0ghM
nelgRRu0Y+7eZ5JwsnULvYSBUGel4wzZYH1EYVO5kJ/CXr6PyUB0g0e2HmD+ne32943Z20unHsRL
SnAUHlTtyWODZcIMO3plSwxcDfdd18i/rKWLg93VTnFTDuvcolnx61OsTpugH7cBurSRmagmx2aA
UftxITaGgaGuIFVvnipoXRNc0iQHuqdotDWCbKUamr4H6keau5XeCYFQ0zLD218fxvxO/uUwTGoe
w5S6qps/HUbR0FS1RyyNkK/YMsgnYfSSOjoO75X+3i+hadC2VNl+gAwM0TKt+5SNQ57RHxGNflAd
0BeBQxAiym0H5gO5ky1JyKyfNGASs/sKfS3Y/s1RT4/hn46aqQs7KPoz6CrV6fr90x6qh+QSBlGI
PqPEseR2SHkhtuYr5KiQVBIiIVpCvRdqyE3Mo4Bsv1H5ojKhOPeB9UEmI/nMYWSdfAWPhmbQFqxM
ltjahOfnWApVmO8dgs7bQUMcnv/m4P/6zmvk2zuOajmaKXkRPx48GhzdouUgV5EcVkYBf5JB2ftY
mekxjynQaB2kdwlBAnvXqCHMMYFel/jc/Un+F8O8QAHFrKoPJ/Gat7OTONiNUalsDHyyFD3iAXT+
268PWv0P+wapSg2fEypUya3140GnsvctnBFy5TKjHdAy3o1KtkMs9RTQASFCCdJEPkIltaWJdNr8
LnPRT8SGZZ6URCyjmYuCfnq5weVvDm3603++GGBjCotdjY3ihathXsz+dDEAkjb1YfDKtdZ5PN9A
V6U+BuUpMXnSuDpMwy1cgd9kSR4iCes0hNuMAC2wiBlO/UMljReaOkRV6bWyhon49DcH+PP+dzpA
tr1o+6RDXaQ5P547BdqRW5c+xeLgDEtRdCxgcOQYuii4ORqkGb1uPACbKA4kFUU3AeocDxy78lDU
4CjdIX9lMX4dqmaToOc+Rxq+vP/PY6Qq4f6XXJOOI3T26z8eY926ImtUlNPzTk+Pv6SV7I42SgyY
pUb35W6wfZscVFO/TSJX40nq6IcupEWIRIS88CSBPmhH6iVwiZbMoaRc7FCefn2UcjpTf36rhSlM
Vacu1ST6T1VOZ/pPb3UgtJhZcUP+XVFoFEF0vGNa3GY5RJAjOuh1CtkPDHt0EJN4+OcPnZBvc3GV
D9mwL6e4aCCh6TKXkeSEImCKLbKn2cU+u24bHcdB1fZF3C/1XpU3HRvh9bwye7SdV6AqIf9IPJmt
XUKokHizUlMpd35YHaMQ75RSudvJHL2KRKaRxH4g9akCLU93bu6tSUecUytVzgG6L7PjUMdsIOM1
bh/KzneuNkHUeGmCYP3rkzeXWT+ePE3nLeZq5JHz15OH4SiUCl2PlVcyFNGS7MKd2TQOljJTtU+4
9/EB0wdk26V8ySoqbIdldktFCuFXcQ62rigbfSBo6m8O7D+tLY5G18aaqhLd+ukZJDNh+bWrkXCQ
6IwhiyliGq8U3Z9gPKZBxIxyWg1JC7Dui9Q9GoF2Hp1iBQ7TfvfqHsaYrySbZnIIt3ii/+bEzdf+
jydON9lIStYXC3zeXDT+6aobsixt6PfzqJ5KlLkvjqvV42kTqydU1veoa5f4HPoHNs+HeZrvIJC9
4B1azHsa14zv3dQRp7IV/gpFWLfhPdIe2i5Z23Ddv1jCOwjfbBGJG81pHhrYoR1efLX0LlISMV2R
xxn5zoZQzvLWr0BBuI6GVJPMrCPxOKQfom5W1dj9mxdv/fVpxYvHU8qaoEq62j8tXmmcIjWpjD/2
KUiH2rUKrcSn/u6h+EPuYKHy/E3mOxkjbQRLng6IqlQ9sRVG/kil1dQLYEAA/qZOM8IOe4NZFmeR
KpAZYjxbG6r74mto7bMhbE92oZCCO1f3Bj7ZuSLdRMkUpT3W76gMtF2i9vfzMEwijAUf0kJdTgsM
B93wAqX9mLlTPlM2ZFRc+Us4uQDUEDcEcPRwM6U2XPCg3cyKpYzH/aKM3S9EP+OXyT2g/oIgyKQj
OI5huFiBGJEXMfTvSStvxKQcdmtA+ZvBL1ghZWTTw0ek1ztFsDRtU5y0tLaf/ByzqaqfDIiih9Er
8dRIe+Teg0Otde1hvof+62v/394HTOh48LK0+tf/8O+vWQ4LlzyKn/75r3PwlYjn7Hv9P9OP/d9v
+/GH/rX9yC5vyUf1y296AOuYJT9/yw+/lr/+x9Gt3uq3H/6xTuugHm6bj3K4+6iauJ4Pgdcxfef/
6xf/8TH/loch//j9t69Zw4Cd3+YFWfrbH1/af/v9N5vL9b/+/Ov/+Nr0En//DYvfW/WPzUeZffz8
Qx9vVf37b4r5T8Qbpi6EitnCdISkl9l9zF+y/omEjKehjaPZ1qz5YZNmZe3//pup/VOftm8OGzj2
G+yJfvtHlTXzl9TpS4jGDUD48CMc+dv/Obwf3sV/v6v/SJvkCmC2pv1n/thKNSgPJK0onKmm7eiW
Y/9095mtjExTxpi1i5HZNAtKBdpvCe3pWcmQpTAWdlBLF2vdqm+1gNFumw4Q9OlpZzmYE5jLwCHY
F/XUSQsjkdHKnoiFQOdEGZ8g5l1zfELYC/q3sC8Q3Xr52pOQ64qBnmgPZZDBMgnjttiMpneBwbIo
mg+UbrdDFX2H3oMajJZ96SRnRefHkHNdCQa0F7pJ76N0HhwIRQtYnMMi6Ns9qo5XIEOHRMhn8Jp7
jZTlQNVRwZOoPSN67XDc9Jb/UgtipF0vfVWj7FUFQr+aflswfNWr8vyni+KPs/7ns6zNbb1/r/Dz
aTbZ11o2LT+bt/Sn3U9aBnqMIlJfAgMmEcuJp146fvxckFNqkg3iuOS7WkO91H24c9YI7b9Iv0uX
SSMBNQ/TuQgdTm5gcdKdLD2IQntOHc4sptJhSW4gYvQHq1DWemmca5qyG88BV5rkxJknCdMafg6Y
McBuJ1qOiZ+vRh2geWnflEWD6NLn7TdQk1P9JkihOcpcib/G4zMYqQeUsN/D1n1oAutRhc3QScwq
fgNds/6i1d6jW9jIMrDCrQNyhTDjPUbGlVlEi0ZxxO3c50DndRp5aOnI7wWwY3jdSmW0vEh8nPN6
y3wmdZVLmfOIbTztrBqvZQbeLHTx29n2G8nqAGl9xhKQ0HB5QF/vm4QggHrYEhFpQMj2oaBFCHIW
imM/lA1v7IgOd/pEpiJddMQwoE6M9npvdrvKTp4Z0DMLCnktpdnjzjaaLcMKsD4yftVgddBkGQ9u
kd3VzH9XDnntnWG/NpkHJTO7abr0anBuoER96Kn9kJJgofXZQ9VxPXJFVGy76OxCEMHFkHB+bJxK
Ukc4xzdXCvaS0VdokPsjqFXroSdwAhXKdb6r8Py8FrYPZ7KHbcOo0Qy/i8J9yHKH2rlUlg0lJooY
OvZ2gLZHet/NlvfWwbi3SB28kEoNSXLSIHKVTdc1EI2rFsMdg1EAQ4aAgbh7NwarWgwBgvHKVnej
zL6DYeNECO/7kKI4avTHcno1TcRKQGUR2OUzDAJc7Z61NXMJrNO9S6roNSDtDjSkuxTCGheKyutG
evUFk/nZqTi16Py+F2p0aoikxI98xy7li+LeVyYMkjAR36cXoAR0viX68EXtEcKFjaeTYb5GF4wm
p/K+F1QzC71u7hm6kCgWkwwjZbapCLyOA01bD0Z/jfDSoyZnBqkgaWva7lx42f187bcap0ZHgQxk
aTPo+dH21bf51SGVfv31/W7/2OWfbnfDoBcoaW6ZhgYa4McyQioKBJ8m03Adh3urY3adeumbYyf4
thT9sc+0k0UAJnOqzYD4U+uEtgh7wH1Bal9R63nkG4Vvlu5MakqF/QdJaplLYZCNDSLH7M64Exr3
QR5FsJbBW1ts/Qx89WGLwg6Dk07KiaWqH7XkT4rSvk7fFUGFYVNDzRCDIg1w8Tru18Tx1xhfuD/y
cVg6bXLTk7U4mtuG0Vbr9SeIXKcmT958hZm0ghcytIGnRckbsl+GJP2HpaiPY6w9aP6U2A3hd6CX
CQSTlh3xA8Dr2p07kTEskZK/DZdkJGrB5/WNHJeC6nqRWsF++jNa55LSXH2T0+stLcBxqtl/Qxw9
OeGnV29iCv71W6XO3ZAfl2Zkhxbbb9XRVJ51xo/vFadNC8bARjGRa48Or2s6TWCBTrlLSodlP3Y+
OpJMfY3Rv6KCTzZFNSKfyIazyPuH6buJWlIosaN04ZCI5giMyKX2GnT4l2OLIWrBAqWKD8WK3ugF
rlVFvnkpp7yddBg9WdH0e8XaGqzbCtq5nslHnAgpg3RuuSJ97xWCGnA5J3n2phrI/0ktuid2581C
GrlUreSt1q29KK0XmjcNPGTOXs+yhMWCYJCejF8gUhU8I+LhOYFsNFw8efsu5ZRiTqKNpWmPUyc6
s9orFrarZvNK56+MQXZrpNV11LUTGdQ+jJ9JTkYAQ2eSjgfkLsUOjV+PSTQhmaSaZur/Zu68muLY
sjb9VybmPjvSm9syUEABRVGFJG4yQBLpvc9f/z0rOREtUI8UPXMz0RGnz5GgKs3eay/zmgMgRRFg
3FZWc2GZcU5c48e6wT7o03QFYX7nJg5cOzAtNA6LtRrjo+rjd2cHCHiE1RmrgJ5cHNKBikwE+ca0
zi391RlY8gCIZ7gWCdRBz092M0JJlol0TVIm3+o0+Uvvx/nYWnnfySa9AE1jsvh7L03tlChgnKmt
DYcDOo+QWHHR83AP88wzsjEZdQ3WNyiBNWJnaFdX48Wy6QrWdMCRW/o1tbB2TgkARaLul7/UInZh
G/Oy7OLc4ghsqc4e7Y8X+cku11gVU/aipHwFPR99pZsoVNCwT7r0pWzNM3j9czR4B6N2DoWFxATi
+IdYc3mWCQ+rU3jXcgHFpJ17Xd0bIQsURgWHZu4U68JQLuahQkOCb2r7M71xcikE91ZK7l7jNM7v
TesSXiPSBuMuN3pAidGVo+d8rAdRGa7o1TAwbqJCxEmGD9H4R+/zD7SBtxG9wiUIKIa0TLtdSFiz
CXgTwQ87zvOf97D3n16Sg2AJnQ2qe03/VN9PudJwJ7W+ju3e3So+ztyGdtdq+aF38pfGKV5KnXXW
4pTVIoSz1kzWIyOqrMFMhffHtjbSF4nM8vPaXKLhi+koQt/Y9iKqhPeX+wq2ZzPjO7SyKOA3Ob/A
wBDIgQKG+Quc/aPnd/wl29LGBhpjIt6B4iffigpbKt6VBHzwiGxICyoLBn6Jhitis2O+DhmXdxXx
W4U9nBPPOncSPVvNPLS+qJii6z5dTlV7G9lMrlTUjBs5UzpUi/thoxMwwoGAAXjxDAFzn6Oakw/x
2SWaaRa7HOXdTZ4gJFCmxOypGXAOU5DlTBHptYZ1VRBpfIW3m0f9M3qvsMOD/haVYXRYJhcteTX5
NtDmpIS4kfcHYfEgAdspGHiaXblCUO9cc9aNBeEckaxi0+r9PnWtcx2g9/TAFEv5S+SmO/KhWfe+
N12P//c803SRFv0YuXmAweBptDhVszjMbfGsVtlzM5cHMysOFC7nOoRY1CsF2Vy2L3tla5dny5yB
8uV7v4MMFZaoFSK+FCPNS9Yw1kzSq6o9+9EV4mpvpZ6VWwdgq9a1j+QsCIVnwYSyzrQNwutCbV/i
Kt8rdnrgnCcD845wFWZymcJmapiSRlUMT5FMi9/yOnhDSYIsGg8g3IPhm4OodfEZ00I8fCJv5Zg1
oDDX2bTh4BEylRjLWXz+DGiMXldAqkRL0odGqDJqWr/nZXr5lIwMtTHfUJz0oQ1MKGjNvdFSDZlX
hRKr8E5c0LO8X8alDIDzIdmpARMsE55HNXXPulXsI8TbeMzk1R5PoRyQAO5x0bLp928KC5kDegU4
eJDeAy7Q1m6HrQ3p6mjWlwgUnpUWFLjyBW72LoTTZ9bYGAEidOCGqiBqgXZjM8iNoX7qrvR83Od+
Z19PqD2uKhzZB2RR1hgpAVxVzmF3iYQEJGja6HEVYadk4wDBVfk91YSRo0ZVjt+VXKF5FyDToyK7
NHIrLuPxdVMziYfpt8bcXV2ZJM0cZSVpX8inQXSi6BRieIjQ2+yfHI3MtEBmyEAldLvUFWUGpKB3
9snESQO8GHX7tHhUGNGrM9CpSMcynoKWlVRJljnqrDnWnlvmz/ZIjuxKF6rFH9a3kjfIMyB+E61f
x82pD5zruAtu4a7uEqXcZ/CEsJK9KVxsuvzkGS3nt3aUKiTVrusk/KLJNY9B8zWzrasuzi/bKfqu
tNCrMBJeeRGJFMxz+Kjxc8TQkwRJ+blU2rMoJE0TJZ/tXE5v3oT8gZJAJs5scvtpGzXTt8SfrwYz
vEeY4s2OoF2B6kKUNj5Sh6GeLqW8WMmh3wmDDh29nYEpLxUfl4QW3mlsXu2YOS2yYwPwJ+5ENwdn
RSrO28Ywa7Cf0yx7rm3nZCrmTrJ7n/eLgSLVhnKbRz8wCD7YPDXFTPdpGFxUPNK4Q9TM695wCn7D
EUZFBvxr3GZfQt89LesB44ILCwVHnHNTSpD50LnZ8yB5feRQ1MirMYbsqUIIYW2FCZpmWMW1rZNA
kmMjRzA8zeAZU6e3CFD0usus49DFX9qaex7kZYOnXaWT9lVKmmW9Sek9xsXjKMJ18mNSu0F/wd7a
YiRV7MMkek4b98TZe0Iz5TRaF52eHyMz3iGRskU4jVrQ57XWVXikH7UeIyChucPTnKWIbssnB5DQ
ZoASv1Lt177R3gy/2QUxv1hl1K8SXZyWn5f6OzRxvZlm1Kzkpj1ImZENZB6Vp7y9UIzkCXTMqfCh
PFPyLyECPNaMn2/+PMoNjpjaTQ4aSTWH2mh0j5GDEEHg4UoYeHDxpoh2IkX2UkwmUfLY0pPivXqn
Pkqf0XyiuEatfWUUFjKT38umedL64qAUKj0g50sR3ER581W+DoGQw+AY29HF3I6y+RTA00EWolpl
ChsFlek3QHXYolnaqkCOces54y5Gn6+EgE/dwP25AeDlUVUOsTXc26X8R8sf4+5Aehu8uZNyqnGq
xTWvXJWZ767QWOIAVx6lB1RR9lfoGMKpPC+377HK4eCQIRnZTZzgyknXWMtYZmB8rHUlb7eewzfp
CCUqnRb4Y3gPAsmejokM9VKNnglaq41wHswpfy6j4tDV1cGarrEjOKCzsk2hUTtefmh62k6oF8qK
lWWp1ACko/RNKdmMdPd2TorSX1PyTXwGqzhBw05z0rM0cbArx2kwV7/0lZVsNNRS8Y02DiHS2WMJ
qDoBq7nRe+XNsqf7VC5VNzj8g775gRidXB2UtB6dXoeZEeGuaPXtj1HExTsf7Vo0A+7smddeKFTf
hpEheY0ne0vGN6s8JLdWvxeOcTs0qr6NcKZQgh1DgY3HePOmRaHQLqVrwCv1JUjL4ijsLY0+6CW8
GIkdkZY8D53GmVGaO0/n8XaRd5I1OXFGyIppxKPOmuGYDrRrkmf91RrKeGlkLC9ZxzYDrllw8edM
UZdi7nOx54F6ABGhM5C0P7U78Syr/VltdVBaaB6HwBTh4PTwmNBkYh7nQQWRo3uiJaAOyXOW4f8H
5v4SvSt3s2zKroCw53dPdYDRu2e10RbUlCmHJyrxYNxYpmhjcMhXlxPkp7/dwDIO+XQHACnIdB1m
5KDsPs3JZ0s38Y+mXFX1eQ/SGloDbsKKrp5NvBTLlFpMSVHrTOpTNT7MGjWGNVMLBoOL+3CDMEMo
jQbJRgtb3UKG2kgm6gNJ99WXGBzMagbPv+pGeL7GPJ4koUztGA5jnKwaqmW2sWKv2HCbJW+cNRgz
LNKDMbqXfnc3q9Nt7FGCasOA/I9NQrgUMjn5ovRnKqt9sCraEiVue+RGPElqbo0sdamEpZ6OgB0g
6sY/4qjamAa7ftSNcwLx0UeIxRuYK84lGXtEJm7FJDcu3pRFbwqhqXpU3fARubZwqzfFlTU6ELe0
Yg28ta3cO6CFV7Sg6AKSn88xTNBUfQtKYaytWoWxl2F0byl6A519OdvDRBpQf516CgbLRkbOQS2f
NhKXP7RRzO1tTBWXO4dhzKiYZ2kPTH7/qBhP0nVZejaahcSs1v1gZ3JXNl+7lByuiwis5WAGK9k3
3uvSmXLvCr8hy0NsG9Xgay/HYrNBxGZbVPEZrVi9PabJeCMPyWnbrZXZB0GxW3VIEMjgb1CxtBbk
POfKZ4QCLBQTA0CvtPaRuic20fENrJ2UmS09nUnLYAA6S22ijMY5CrRz1N0GU34OCv9b5d435DiI
nkhpoJUbPVRoKdutiC0Ot9hvnwrg4NvBVmDbnCpepKUXLyihXTZOfi8VggLNrsBiu6mKC/nvYXTv
3Jw27kBPB7dm7pkF0id3pfWlyODJWaw9MkMMuXPr4Bn1Y6jam6rngTdxuk9wz176FopUK37EqklV
3k1VqucgQL6DOp5sVwprAzKV9FeW0nTsT/C3XbgtPGtYvaugSH/SGwX9nhcHk6INW2kWiJSxEba+
U29ejllxw/ScASPBF2eb930Rm9YV5ll/GVEv8JbP21pA2w4jUA+h40+BSTWGgPZ5rK+lWbskmSki
b66pvfeO6Qf9qMGQ6uS0y1ymN4dbt7fvAl29dzv9PUcehizZ2P1N2ZDz46K2X2Jp8SVitAS73bmG
LbWLJbc1e0zgxuQNRt3eGPAWztRVLaeGBOisHfeFD8HKNdrd6JnPcoD+ORBDNv09EjMRAaZke2hZ
eaq0UH+ZeRdGn4H4svlmSf+S+EcfOhemZMsWh6kjx/3S/K9D/9Rz2Q3AeVSTnuMuepPsWo5WKaqg
N2KTCOD+ERIrOSOJPTouB3lQKL1fQyC4qtPqQFVwqIIAO0l7LfMQWEEXKNrogI0C7VJUoPLpWjJR
ef5Lomltraq79QLyTYB6JyMm5etrrFhnvsZD79Iq1e+Ble6lmjQseeIhzDKvOqZ2dggR/k4CcwM/
9xIjtnI7uf4JMToDMI7lWXRaC9rzem8CqLXu7SlGrCohiZWisSj5l/gVVQuq0Lx/n6qlKF/1sf68
/KXiMskocyo5zlbUlvZyxXJbHBqA7uv0srBpzVRWzxE+cugTY+7CoEAIkBTHjPA9rVFmR57DRfaQ
OGYZxzGQGqEuYeAgG5CTIKI/cx1BcpXjfEnIg46vawCuePjKd+iwuWiebGCOuwwd7E2G4PhSq2VU
7Yh3NNthyvHHVaK3hmYdCoZwBJ3UpReJS181O5eodtOqIadmiOStcFDp10XAEnDK8tEZEZswSes6
jWRdgetjKeF11AZXKDWzzBv8WwBF3chmkdxYygYPW6qpvNXJMALEuorsVU5yqb8tHVEdyqQRzO57
IZMFHCtybUiqJRsZE8UMHlZItCUPdodTLf1u/LvqFBJftVtwXQg/8svyqgsnX0d2Rgc0N2+q2XqL
7Qe/jSYalnyqp7NWqWh0xjjLKM0WT1zYpt8yE68yk1RTCmX01h9oPO3o0Q+buSKZWjIMyQHVGdh7
Nq4HP/zuy1DH7oNLKMSbIFROS5W+FKDesbTKGxyMYXwHF26q3ExRcfYbLrNAvohFf4cRruyFxrd3
snrDnq/x9eGc9bt/f46WmXvbrr9hJrcLPKmYeSfGzHpi2ziO9TPI1nqHYn7Zn6xxD9HwZLAv3ytk
ftShlGOVfCV1mmWctAyx+qrEojM9yGdJdRoSb6bcWueVfW8YlYbEyoCBNCqDmGUMa3uwrkpbuW4C
4pPkii2dnC5FegKF8XQOn5lPHVJF+iw8P0k7w7hMLpZs1HVINl23MC9Sz7hLU0ZGqjFiLuYgUedQ
OwGVCDFx66YcNEdRXaoB+3CSR75USYqKZJvh/pByVL5aiXmCkTyqLgGJYuujspUxsYreGw7inKuE
SYkUpc0PNmF/sOmLBLJpprr5mqu470lynBGglqppqSCw7sM1Xq/oQMJk7d9nwUs4tsd6viDg8/gm
BLOrJAQIzzKT5kJMDm9W7Z0PWhqUy2vvvHr06t2g3klRnfOefWl3PND65Tcw9ZH5XUJRKs9omIYd
3YxnqcFbIDSYVfGqqvAeAYHblOojMKK3hICVT/lrXmaPBeSiFSridWRFbEY/2i2zcampTBYER6JM
I5bCScv0b2ZHOiVlWanVN3MaIuHKeUoEV9zixYlC6kWeUIea89Zq+8vlbhFdIJmWfWoMjyQCP00f
pJvcqzo3j15+rCKKmqWhkmvp/azDKq+h4+atRYng4PS37AalrNcVXQdpWSyvEnVMei2xetNP/kEC
HVqPu9F01yWh4c/n19JS/nBem5YDPljmfC7Tvs8t566WPzVIZ+GBswJYM7YzHZsxu5T+wjwYRF9T
O6vhLrIvvLR+QGN4Z0zdhYvC+tJlWVoGEvbkNdVZfO8H82p0tnlV34ZF8uZl6V8OXes/nbku5aUn
dQPjwE9nbsYwA8n2CapRxj4P04M2E19hJVO8aAqDwuq70ynr3MQbvn6zvWw/ngTFUTvmzpYGqb10
MP1TjarAKu3QwUKdRO853TiDlh6NnK9LMJc/QfLxKlKmu1LlFZlqd2On3VWVOzu7yvYSlZbzq/Vi
pFioryLIhLs0iTZtrt3LdlMSpDKc6j7VmeYGrnWSELAU545cTVahV5MZV0v1tWyz2HCugYzgaouZ
iMeX/vmtmzJI+PDWNQB6RG/H1G1NwPMfk5YI6gwaTmz1VjfPFjylEmhKV1CoyEjI99OvXvbNtWwK
opicjIa4LRM3W88Rf+sB/ZPGCkajDNoLVaqsSX/Ek/KxDzARqxnGoBRP0YMH6lIPKDI2lUmDCNsv
NZOMF2RORAI6p8kPmRvAI5nWzSie9X6/q7SJ4UWin5lA6qsCpbaVGYJalFmf25D8/vmJGJKXfngi
JoYSgqpElcRl7i1L7pc0bh7w7naUXlv7/oSPvHUZYSW4ogrYdwUbnxEG5oHKyU8m0C742JTO+PDe
z5XWGIphaPeZezkiqL06CIh4iiAEh6jMDh2CkzpFhBa3RDUACAkiWQw37ziMFpzAEFjY6JmPddvf
YXYRrjrJAMOUJAXhC79K17MMyfWR+THTo78shk9wV/rhEgK4Y64HgVR1WSy/3Hqk1pZWTB7uiEP8
qinViRkojZ1ik3bwXgHjrXqH0YvlHZpuvEQg+JgEnAlWiMnpbIcXAQYVf34bmvcb8IBr0l3+nCGU
59A6/Pg64o5D00WrZB312bOXFPsl/ZCOumuM6x6G0pLICQAJ6dO3Jc1b+tSjHdx7wbEv269FBBJJ
2qzFZJ+MqTpE4MX7wdxLR0SanbNu3xfufnYJHlj24beopAiU4xX+ni2n0ZvWh5sgn9f4Ql6p4wJ5
8eWFy69PLtA++3XpJi9ZzAJs6hX9mk7sxi+RLSB3aqk5PGk4SvCRP3A7i5mv36L31hCwlvTNBsuU
FpzQkemf2pbGouY2UH2dO9CV6XpM6HtmOB50WKrAnlvqojRGgNKsaVkQo+WWJN9aIlQUdVfwlunm
zO8t1yWN6XIJNdD0tstXLvMUycKa4iLQkAORFBLQ5vMMwzFkE6x66UorOItC0X1ZoEOp0sLOwwaE
oyGYqRZkzFJb8QMp0n0uDSfNG77FoFkSMjCmddpNoHDMDfYu1sOvXa1clb2/zr1xZyUNx6uL3ila
CzwiW17U0rzMSS0FyhJP6SEM1Stkzde2tNGmYRGvNJ5te8cIdKe1KCDhi7pZeqo6kL/OR7+qlIkG
40Rp8TprqWHQ+nszguLNspJ9SA2AYjB0t37dgvxaFk0og4fUCJ+msLmRdn6S0EdpcF5SszdAqEfd
NfEMIb2XPqupQmRPq7uSHrWMe5YMZzKSn2ZkvjerhzRfZ76Xr+w240GZa3RC38yB/a6o8QtSlvie
LbmtnCeV79/CWIxYCRVMB7pbSwGbzQheqjTyYTiwHAQtVk14j1tXffgPDM6hHghlYlAhmQIa7S/j
aFP9SBhZIgOTaE2D5QCTQPvMHqJTmpomTfG1xME4xhSJI97n6yVLl+JEygCZvVgJRc1wbTEk0bFl
x0P+lIb5fkqTA4bt+xGpiYT/lklW175UgfeAgNPzKN17CZmVxvgvLVe1DI5kaCHtZNkrMpiSIhl3
2XvorIxDZcZkavaKGWS9HlWMqVv1AX4DbCA+qN2m2K3LyhmYU+GSLo1bBPPfZHAqV4AFwQlEp4TT
Zd/mbFTxfJWR5nvdbYcwJIN4Hdp4aS+4xTBmOgTfATl6utYNuuj4prYvCYIGaCpmzzg+A6wftU3Z
zjvWRG4xHBfMYk8jZ/mXYLpXtODbFNXPJj2AdTlKZyB/llWcmQD0AopYbWqul9JZahXUdxgPOcqy
0MulBiYhSUA2eH6FgxSBY3nzGDBC0ykfPUbUqyqlJn36SQeY9F3mBFLvyxZ3jfLQEDunFIjVhAe0
YAWHIn6W4BSEaB2Bu1yClLy1LqcRGjlbo7rFtuak2dEundOH3pn0rVRLGKdky4pwKA9Z1I9a14NR
107qgL6vzNaW0nIJiehcgbPCU6bw0menhLmtx49JIxFLflBxu+s+R+qWphX6H6S3sJPRzULTxr2L
2aqSTC/BGNrMTlTQM0mh6JxRuSRXQUpb/pFxHZMWJhNSI+tZ/OIq4UpqZY+h1jJKxJO3WTlh+sjG
y8ko146UXnLzOn5fK0R65FZ8B2ub5edt1bw3DaKYlO2OGzyDeuavbnDUvFc8QuP7MLpijMfGwLAM
MAjeczy7WJGBBGGN5yTHzgI71ibtPsL4972cXJ7QMl6QQjKOlZ9ab9HiRY4EljInVv4sS7lX/WPt
obqa7uXisE84OEhP0v+Mb2gKP7mMZ2SLGEAS7VHdlLn2vRy4NwEPtAzpymlfm8HjAhhOmsXSAF3o
tOeWUrkvlZ8dCjxa2Qu9TusAjX7lKBc9tM65rntaO9Y301WfJ45ZcEMckFbEuK0wj9JlUIdVmKnf
/50EOS6+p77y/b0HYgXOyruVy089WfICnrbSrQbK4mKpukCE7ceADTBZJ6DWC8w6mePb1lQu3yeG
zFNk3pK46YNZ99to8LGGyUjaya1waLOAt86uclONKJTTbFlWlMYwfabykMGsTLDwxfxnctli6qOp
MeqtFDAyBpYiWdARfmd0NKGqrYCTl5rONtoHDClr51qKaDkQZEwkP6+W5ARk9DPn7RCfaj9EHR9A
aExXTIcPugxDlwNBFrOMF11eHr5k2BzRTBvocDFhLe3yWboSS80etPGzHLW59OZhcM/xXYLL04zn
jaioIqHMzmnyRzPrbqd+PpMtbWPcD7WaUWkLXJgPlbpNPjiu+dIW+xlitZxdMrm20cUFFT+ik8qu
lwfnyxJeKs2lBdHhrmDo/NaC4h718qtdPbrmD7pIL3mRXAS9d/PDsioLdxzq2Xw2dr3jbXQ4SCtN
kPRD3L+OIx/cog8bs7eRPT2VfKCQ8cqS+ZJt0yhjbeCrw1VGOV7Jg4rzIVfWen6+bgdCrPQiENhh
77gP2YIIlxFt2Yc/cC4pSz5STvaG5EieZcLuyxLzpCnubsk+/yuKyH/mdXxgi/y/sUj+P6SIaB5F
0d84IrcvgKVe0vRXmsjyi+88Ec3R/6XR+/c8ChHa/w6V5TtNRIMLAq3O4S8AQ2oMmf73//qHJaJp
/7JtYKvAn4T1KWTFf0gi1r9gGjguFq84LhuwVv8rjsjHtgEKegxNoLDAFPFsAz60wO9+KXQ0O5zq
DIvUI3OkM/zYr1575fmXCMFnO1tjtpQV49XQpldheV0aGNdOKrZ2YZR+B6Y/Ylqr4d5TdTfkRd8r
B2/52u8uIhTKm6BpLkdBccf4wzGHRGVM/3bVWG5+G/piV9FWEzh/BKE80TbKH1BP2LlDdzcZCEDX
p3bE2RBG23QRZRomYc23uC68S7Vp6F2xx5juJPOuMZ8H1WlXdUCSmKlphcBKwlQMqkFMAscuq67b
2XwYggRbAWwhVsA67E3Tkhr3FibpQOR4Cw1+tgyW1NAzVnUZnGpS/LpRN53JzPWXFXJ4r59/JYwY
H0lxyyM3NcbUkAEt/qEJbeeXRw6ed8anENKpYWBi/DRPAfo7+Q05bX5VmZWGYFr9ozed+ywo5OK9
i8BoBQ0bKGtjOPgY0IhIwU3XoNNEKyLzm+I2T9D77BrmhVr9ONg4UiGsX62o8LVNqpVfPCPP16Fv
RKt2OgUYFEbZ4c/39YnlzX3pMGBUzxbfH2DXxqf7yoLAs5TIMY/gQtZVML+2qvaamMwIdWtP3+TB
n5QdxuvfPfNe1/K7uTX2VNE3rUJYjKdg7Yfa5s/X9AkT8M818f4s9hJl/DKa++VZOwAlepN253FA
nq1CuLHa2t1Qw8SxTkavPgVBvK9MxA6z6atZGaehx3keqUYIdZcWvkRWCwJcC64dDbXB3Jxemwyg
RG59NYwIifw2vZtGd5tl4dWfL9z62Ht5v3CN0QGYcY3/eUSGXxdJ7lSFWbu1fYzKmGFZ9hU1dIN8
jTFEUtB6lZYeKvs5uBdln6kxGJY5e22wOWtlE4Yvg53/qLoCQTYg4sj8ByLCY9n1U+kr94Ux1uvJ
x/nL0V/j/OuUTePa6RDMqKpnfWzZ2Elz2UXF9ZSXO8Xo0NBor9URIik+m4eSgiVxasycKN+inDkQ
eH4FkFZ/gJ+TbvRphJwzDLAbtMJel4N2MIfsWxCl5grEfQVJKtoErXiPIhna6nTWIBXXD0qpPqJX
+aTQTvzz8zQ+woh5nobu6BAoPU3XTOM3qYq610nysNZ9TCMkeCe9/4oLI8hDu41uMgvBYYBPYJA3
qBGN2NIV3+iMAZSLynGrxfn3PjBM/H2mn6U3fAeIPBKQUARwDET43fS6T5ENDdriXk8YdPTkFHiI
DZc+ze0gs5qDyB4o5lNdWJCiIme6YPbbtdbGd+sXH/dLlNu/jZ2K6Wjwl2ijy0L5dxNvuXEXMLfm
2a5LSa5/6gsjgjY32TjGj6EWX7R5jDxA793VxXB0HfoBZYMhGY6jxQoHp63SQLHBxGDWL7q02KML
h002tuxl8401yOxujhkzIduOlfSFnfXfkNP/S4X9e3g0uEyVYw/yoquhBPdx5Rdzn4fDZESPns4a
H0r9PrEe5vLKKoLHrg4vNae6gmm8McfJh2QIgzlTb20zYvQ635UD2IM4s+9RctiYDhGwr+fbyMe/
ilQPh2r7UqmrY6NWV5phwFV4gIJ0aNz0zkU0lmoXscMEF4U/r77fdjOIJIomqINAe9Du+MyDHkM/
ttqCG6i79AdgBYZMpv3aqO1RIHei935P1/Bb7HDsKGmAYvjocEDCTAu8AQmryYZjh77aDHEDMJh+
E6dhver5gXXp4AToVeDnWvBfiM5ERd9dWwEqPxEsjpikcmPE5dc+piFR4XuA2vyF4mo3sY4lAWsA
J93dWNs2Bh34IjL2Gy5rmR1ZHSJXObNNBtgTMBAHUyC4BDdJX+/qqrCuYiPB54bZr1Fd4KSi4SSR
PwaxhStCbSOebgwPOijVHqJNheZDhPyHXz78+cl+kqBxkZ6BK+sCMbAd2FjoO3xcLSgF1naTaeox
s6zn3mkPXu7F6wELAjKXUuzGjGHLD2QrfTacC9+ccV3JL8YyuNZDVHpr5QV5OZMJoPMlgHmN8lq4
7qbAXGcKSOx5KN/J1h+41r8e/9rnyA4dlxOSEQOSHkR2+1Mbtw5H33PKWTum6fQ4usE6HiC8BOiK
4nexHsP8q0lTG6hHXpIe5deR3z0UUP5aR7mKM3Vjzi1rILK3zRDjTKhRcFMB/rXb/ClsyFV6Gnan
jLo0Xf0MpnM7b8qHStcofgd80RGzhaJRr1K/fK2MR6XyY5pcBaVK1AlL/ZYrBE444URmwBhgFjba
6I5nNnBH4uE1qk4v8fzfR7flMpHwgUNDKux9RszhBI8NFSbKxzmJrhnnQpmKsxTvBwhnGgUfPogy
v3mecrhpQXCTmkm7jlr0mMk5K+9C40hYpww716jOB3QZabapGRjCru42rWM+RzJM/vOaNT5OmmTN
8mwdl2zbdlWI45/WLGDvOPIzB3FcywvhXdjfdQxRoqBk9ZVgUdHjr9wJFDFAnlQ7BXF8iNRUtFSQ
mSrod2ZMxCsDM1wF1N7APKk45rqzqjy33egqBhLgO9FY9tQNHCs03pBg752jXYDBnkMDQDfmW204
EQ9KukQ29XrjN387cT82Spe79JDVIQ9kQm+Ty3zcmV6e95ni2+bRjcpylVQagVk7agaQytqNki2w
3kclqpCrC8dw49D+zEII46HVrqKAa7PrHi/GakcDe0vCcQlj9VqFn+vr+XXY0XgKcfSYyh9BpyOF
z+OxpPEAVUxZNUYCkLHDEIgzfTPHiNYxI1gBQEJROcHOBUMReNAoMvZczZ/fri5v79cDF2FONGZM
x1BtohJ58Mf7bqaut9U6NI7dAESZ+/PG7gmwTLJ1Mg2QkHaOa1rYmRWi8t0CYswAgwWT52Imhpg1
vmyrAkT2pXZAlRo/DN14KVpYS7YMnPo0vOHT38L+vcD/P4el3xclly2CYrqFQhMr8+Nlm20VaiQt
xjHEvBT86V246RQHwr9CUuLAAQT2YDavvVP+KBLrbE/mXeNP96av/a2OkEHr5wdI2msAlNeZwVuf
xo5o3Guji+f2Ecj4JrTqy8bdowlu0TvWdwhtFOAjfHc9yIx10CImcEq2yS0ecGTeM929CAqArP/9
W7VAR3iW7tg2kebTRUFqyU3fS/RjT0Hl9xnExmI7Zv2XOQe70Zheuwnjb2qG8ht+SCtV4Xrz2GKG
WbsQrdsv08xSY2TTroe6evJ0hhscDypEmI6or2fFtuwfkMj683V/UoqTXYjGhMYYEw0Iqs7Ppw1l
WN90QMKPoeEe1QR5/kFP3+Ce/HCdEqOuSdi4tn2JKCdCDI3TrR0j/r+4CEoZhpfEaYhPn9fW4Jej
M+q5fgwLdRvSLUNlYgrdCGZGLIwPGyXk4cEKLBpiNSQ69+3PT2HpYnxaUiA65PVpBhtmKRN/KQOz
erbHCXjzEW9o7CqL4MGzp6u49vjCDuFjw3nrkYy+0fxLTzm3emnvITR98RAF54RNDr5RbXKzn9a1
R26vx+ouziEcBm1YbNAfAv6VeLdeSNCaPXzFneZpzmIbsZjpAsbX33Ke/7BBHLapBsTd0oFXfsog
Mg/HsUTj0KsGusied4alm65e4zF9rdIWmYl6vNOs/srQgwvPyFZtvi3I7/LayTbz0HCGJPUrgqU/
vChkpIlWdFLHB3xZn8Y6udC1+jJEpcHvTOsvu+i31IeiiVfgCpcTeZTP1HlV67IwqUnWAibrWlY/
xc20t7pxb1bRGc3qJ45F4InaX1Kuz7WfoBjoSEh7Ah2i36AxUZEwoPJt9Rh6/mPmJOfWMI9lbWyz
TtWg2XTH1sv/Usb8h+80Vbp9rDXiBhiCj+HUDxK9MrwerJXjfA0PVW090Ma60SXLSBvvqsW4+c+L
/JMOCVsdgvuvX/kpgiuOFSCo2KpH7JrohsdbHLCo4zECd5q7zDQYZtxleOs05biaMvuC4fdfLuH3
zIaepApH1ZA6G92nTysztTK/MN1oPuoDBjCTf9WCAsbN9Nonf1+1zTxeavbl0Cj2ZVSZhwhf3s7w
vpoYCdJd6e7iOL2a1KsKLwhmlzr2IPrPbviCZPiIsDvOzZrPglVLDdzjjLempSHJFvp08DWcS8b2
dnada20c88s8KX72tC5VI5z/Es5+K6l50LxTlpNoWkEd//Sgqwi/igTnimObFtddemmLYy4QHqaO
tbdvk4r/hwKVcQTYzoxG6CltXWNllc2dgcCgNiM92lr+zaiU2yKed3YHDWj0aEHEl5ECX+ovC+Nz
j3e5XnDYlsWJQpr+qaLO4zBAS7GZj6whVPaDU5qhXpjCj/YNOaaU4MlpzP3stPet5q/dpt52mXEs
KlxNeiu318FcHVOAx3++rkW68ENU5jkiU0pRDPneddRPz9E39EIlGrBaULBaDYm/sRgnMmH8Pijd
vvbKp4YRSagGL64NccIyn0EHaytf6yncrjoMJ1ZVVaKUoVW7Pk0u2GoHd+zpeib+Sp/WyaScKxWb
LsUaf3iK8GCh2RmQof58I5/QQi6nKmqsNgJLwPtRQVQ/PWCznDiHS2N+jMDoh81VXWobtTEfand4
LPJ9i6SPm4Q3qpZeDHC/7Bgc0TpXlS3W6ru/XMvnly3XQovLslGmMlXTlTzvl6POGIkD6tBOj12F
qo4a3bijurdxjYEKt3ZLIWQEkLu1/6HszJYjR7Yr+ytt/Q4J82Cmvg8BBGJkBMngmC9unBLzPOPr
tZAlU1+SUlF6qDLLrEpmBOBwHD9n77VJn3Ji9oBu24hsI8vqrkjSdd02P3ygP6vrn+/y8oEsfTnn
wMGTra9PS5QTdyAHqXzpgVlMwbwesgU2Ek5HdYRRq2NpL8O1wykzD/pT1GprrUXwNlvGViZmMZF0
hpXYUVZDGu+7gjk2I5V3wKGrpjWuzCLa0Bq9IQRxp9rUhhknVHV2npe9wZDnY4qcSJXOolQeO4sX
ZKY8Ev/nj02H6IT2bVYysrVWRjD/wJs0l7v++YtDJjIsDgLLo/f9sevDwumGIeeVE54KuHfICzhd
zrGxEU1geMHwHCTjudBRvqqIFtjAOLaBcnQtoyg5BIU9JiZEPuFAEHKBulnKFIe4QLyeOvdOzSyG
FJzB6XrUDZ67vqKlmuVoYrP2oRbUNiNgrY4xiigavzNqV+Eer+qwEBSozBlNS9nPGZtlbZzQZuFF
T8oLE/hTHJRHa6gOivmK9u/dtNPYm8N+b/fQlUT9S46S2lNEDpgHVV65JFsNCyGBRYkmURnx04xz
sR70aaeXNTbb7PL3y3wZw329uEt33FjGKOwe8pdlTj8W+m43d5f5KdO6l0IzPib6InYxXJqyxKBZ
huj0nNzPRyfw5SSCr9nnbAllA4WEYIdMT9HLXWo9R0vGUTRLjI+yw5Rp5MFGrkWwSlqysbOSeomI
9V0a6TA6DGYv9jKYSoenvlSeZQMNPt2QO5VyLxV4jkAekh05yY92O5Jxfx4rmbZJqj6qnS5W4zDf
p1pHigg21iQ+tKlCtidEFIp3H4Ta3HQbS2p2Q83fAa4yWXWZ/drqJIoGvXbdt+bRaHRwaPYNcnmc
HnrQuNANey/moQqLhaIY3ucBjVvu4aNp74dUN7E9yPwrYGuU8ysp4vo0/MXMJB9nNXgUdX5TCgvi
U4MjpVOs1zIgpJNYn5VtEt1SqdaVpo7xWqSdApl0nsmrx3I3SR4r7V0DTbGe0uoqa1qOMumli9PL
mDW7WUYRPOnHUFV/QLfo33c5GgvWchajcJAd+8uOm6h5ppMilNFvTO+cmEcmKVsXUrq+MhuYXoNL
8+FRETI+KztS/KEkwZK0RG1OzplGY2iO4lu7CtakBe6jjqWvaXhrA8Rxirkrhv4hsnaGaAlErKIB
pY75qrOXExC+ZdM13cG5JwUzc1uL3kXasLoWgZACi8VtWxMSS/+qY0UwhwO/xeG5JbO4uw/7xXKK
+yO1MR8CKml/KMD+fO/Pew4YVMbDTOEYOPM6+rz7owpNRxJV84uR2rvIiHdVqrpVWD3xzog2Zss7
P+vOqa2mXttIR073D0hTaq9V8GQxlNzOgXbQBjRodlWaawwLqUuyEIAfvt4wyH6syK+jNuceNVjh
EIagSEL3YwNFY22+tIUFcUQV+xTiBfyb5M5AyOg7M3rFkP7F2CVvmT4+jnO7avEs2j3VoRPiKOQQ
pRoE8tqixHqakMUXM0jS2bxc82R16mPsIGqA1Izb55LZ3b29BEt3QxZ71WjBiO9PoeT4xvLINA3y
PDViwqvFa9QaLH19fGd+AfyOkBsrxKhODO0qaWY/CQW5FdE+lTDLlv0U+FTOLyPVxKxpL/YCHp2C
awU3D+7fHwqgL0TipW5Y7haKfYjENhXEl01Ms8KhMMsxv4yl/cFRU0pzvqf+AFb4xcmG97qtt+U0
70GXXCWEaKXdvDei1k2lCONbuEkc9SmSHH4tv+j2+N5n3X2atSe1yHwZg6zXg+LHYtaSPhDi7krq
exTnLTb7DV4yMvoC7JF08/vRVRTniFj1MMFq1BWDU6D9WOnjfeVIJ6Hn5uqmayxpFaVc8KHWN/ZQ
vs/YHQKB9abWuh/sDH9O5F8WMq1ncMNIsekZfB1bCdharZD6EopBQlu02USy2HdAulfQH0jBKEO+
WBKHbEKFjVSxPzYRDfMWeJ6Xl6feDvZDGDyXc06rNKgpzYEFRLiTwr7PPJBKv7rZuZYbDrzZ4lcK
ip8OQ98a/dxdB7ElkyxZtZdi7POzONOXloLJKC/qFO9HIW6I1XtMAu2O63aIregqp6tulbjk8j4i
naQSNwxtYdbyDhiy/GRE4V7OFptbuB9RLjfDD6WZ+n0XXQaCKtXJ0qqk3f/5E8oVmRTdwsBwpITq
qXnVFIQZ6Lt5azR0/FvzJk6GdF3qzeyhGmU2C1tplF3EzjxDAgJHTkaNLG4mvNyKVSzQCosW9kh3
yxmpa9hxmFMl4+3MXMYN0YUYyfRTQ11ZnpPPi8XmIgOmpgxn7/vaMYx1PZKkRMkR9k0HNJwF54KJ
iPHZuo/67n0QisEenO7UuT+PMYsGayT5RtjV4oq8xcT64UDwX15YZAIQjxHqmDzeny9sKqmZlNl1
fumN4FDV2h1CUp82xLmY5l/5AQb6payS58Cx3uSEbWnSLnJJzGsiX3PqOnelQ29RrMu83WQ5zfFU
2pQ1UnKgR1ulbh7qynZ8Uy53HUSLHyqr5RXx5WJyNU2kjhozNfWr8iAYSpFYxVhdyBO4yEF5KqXo
BnW9O41xCXtFuUvNio+Ec/wX/fNHM1d/dyaeDPE89IMf4VtHK882XmbDc6TUv4IoKV1Ox7z6NBuP
bb2UL+p9S3Idih39ibn5ISXhZVXkybXVNhjQHYAiYT18RAMtQcXCkNTpxHuKWrmFjyyjfbfPPUSg
Ay2FhyC1+FxN5tkRHgi71Id10nHeMa3AHVp1WqWSeURi5XdyebGbZGeU0XGuy0sf5le1nZ30Rtzk
Ktk7QfrLHOgdh92ZfJ7Bc0hkdONxZUjjBARFuKRnkrMth7SgEzqVCO3J2iYr1wjNeDUMmeLPPbnU
gicojJqb2tSG7ZwrBQwTbd3oBBnkvKW8DDNiqHnM7HdmYYxuRFK5Iwy88Jl1w6nhBncBmgwM7GVZ
0DZpNwzeQfM5wasywPpRPoY0LX9YtH+eks83HleJBt190YLxZlI/L1oHZnjpxFNzqQBBjrN2Q2Lc
5OkmltHBxOIXIPYYEmjzZYvdqWntdSLFYP7C9hx3Wr+BbXMdkyG5mnpyadK8ey5Ej3Wzgt9AufVs
CGZvSZvVHvAWyHgdUeLpFtcAnEWGxvRhDa8vINdhyJTK3rda60mqS8mVNUxXiXMRI4V7oc8oq2N7
r0w9839GX/MMayUjILLvqskvose0I3+2DZkDOeLKatiVHDnadSmMLUiAH2bfTuvElIQ/oPseMusK
XPhPY6A/V+vr1XRIlGDczxHl2+5fhnkm27bVXJokvQd2UkPccjvBlek0MN4jIMk27jlyBcFHbDcX
gyx4N9Zs4d7KDbuqs5Cz9CyG8QK2lrIOVZ18HUgcQASWsRWCrhCfmOxZI2JSpaRxWs1oyuOJw7QV
ekZDO3qMESfng3Yxuh9dktq3fYKv5lB+g943bRqdn5dL4BAbz5ymubRNQ96EEOEKWo+fdAQ8tLq1
LYi7XesJvq8EIZBUqaU7s3DyAq09SXTkFmzKElVrMF1XNEVtBpKeU1COV2W5iQMSnOeW/FGjyn8o
kv/UDl9uDRgGE3U27Tv2ui9Fcpr086iDzbrkRn8L8cJkOunacwnhJi1+B434aG2WNZ864bJWI+c2
PtIY61t4WIdu4K5NkeY2LSdbtSJbTg9/NzYYhr/fib81dAlQovJx6NotA1Rebp+vsKCFnOmgbP/q
j81FdB+r6J2dmhpVfswTdh8hVafxoS6rlyAGUOX89BG+HbMXfviS9KahAjA5b33+CPTlDXuUJuV2
pO5cIa28QWdZopGnD2vLkeHlu9mMR78Kax8Kqd9HRu4aFlbhtiF12X6l1RihtlPA3xkYeKFkBV38
w6jZ+NZp4VMyUkfLip4VEPuXSsvM2k4JFxVAHMobBwYOSk8IY/XoZ7rUrFCsuOGsFF5tKuk+SMel
WyFB+Gmi31OSvPL074Ha0ChSOoq18a1SSharnSPTodQtjGLfFiYRYnj7lGYfFN1V1DA0yauHJQyt
NnT0i2O45b15hQGudtO0otFTZKWrGyWJADF4AkrQZrSl7anv5GBXFpu5sKmPHMlXtGnDE/Cm2fF9
qPEiwShBCQCKORnF7oc19e2pXS4VQmMbYjnKgq9rf7BC1JIxc0ylJKnbSO4JZ30q5vG6jtVNBV3a
soSvpr0/9JIX1mR89Mwvisj/+8/x/QBP78Ymyk1DzIzc6+tI0AxnMYRmKN+SWU5c5bjphtjwOqvh
uXIo6tdkevqWDhmTVwNQxeuhC2APRMiVJvVRGpejYjy8Nz29dFu7bls0wPjYFTiB2r4Q0+SGA6He
QUbPo4WnXfK6soEc2dK5Ea/weY5Di9grVuJ7DaOhlYGrcswY5IzGGjUkYwZShKW2sqK12UpPs81N
lgU0r3H8rReeLlwj/1HP8v2toRJ7ypQKvSq1o/xnS/in7q2lEa1cGjrmpYEqitJPRBaO5EnMMLpt
nF72SYsAKkQDjIGU3JOVwxbsipIaVif6Mm1KedM4Vu+ycfpA6c50STajNGJVz3ZTU+ugjCTBFX23
lX4HtDrYybX0PsRSv42c6Fmp0+e4IjMgtjQBU+qHR/WbSJg9hHAfJH4IdpZJ7JfKWHOc9K8vaOkh
2VXJ/LuB4VAVUJTt/k4BEm33tPSDQn6WQ+BNYnBVyfZ7HVqmJQ+A8NrjEEzzDxvd9/Mm2nb07xbv
BORZ3ybEJa69OCut4qKr4sVpcVeMWkPg4/zgpCmc1852Y9t8CafRk6M23GhBvrPG9oRtzE1HDblJ
o6+AvPi5STM0cbLNUJCcDJynYhRRlG5pxhu9QkRnFWnuKZHz8sMT9a1uVwmbcFCcLu82i9Coz1u1
0uqkx6dldBkFb1l6d5m8zvCXsOk25IcMDz3qb8T4qe0m4zYd520UpPfhGJzrSXqisIDEhAt3lstX
nGa3aaHe2ka5sUv6l0i/LlI/edGUbcapPorAOraDAhGFqn5MY3y/5ibNy3Mn35F6+TqXFYAAwTbn
1kSvmwwiNbP7jddOuBEJJdzw6FeeTPtoomUfmcFD3sJUq8QPacLq9+kDYlKqZVTUi5Lt2wOFKVPV
YzWNLq1GUKqZeiDwQibiJc2hju4QECnqyX6g79JejWV8auE7rqKoIP02VTEgIK5YZaMNmzOaSGo1
cBsmjCdsfgBn/hcgpzcxpCthvrWVGcBShoqcxjEjwBFFtE25NjLayBKO+SHoCjkL75JIOo1aviNg
aq9X47nkKDF21QOGyxfcjnfFkFwNxNcWtcD4t0TBt0QmBvtQHshHJLcHjFhlOqfZcW4w2HEGmYL9
GLbbUhCuOGfSOxwG0hBiiyEqNqQUXeEc8y/JNF6V1NnHjAICc1FHijHhYjAJN9LXmWMHQnHLCsDA
ttiAGyhsGvCouUC3NE/zeo6ap7mpjnG23MLBfA6UDzESbx+118Lq/GZSnoraZxE+TmV0ivRl453M
Z1u512MDp28oya4TN++iJ3pUg7WiIxBEEnUsraCC7wbfUFJ8MeKiisvc69WsczW9+x0Rfc2ekF0Z
+nCvO6VXp/Oqy7ez8TqS/ZyV4lbNnDPgiCedsq3sK3hK3I1okG7nyn4TI5yLlDQMqDuKMjBp0qHm
ySFIa5uaOVNOdhO9NFn9KsbwRcyNP0QTBOc2pNRJA3deWhkdPgERIsEzJfsUKPWjXRMeKwSZ07mk
sK8qq36uGq+2GjxdYVi5g1kofpwPvlFzeBQF7kIhiTXZFcqamFVrBU/0Pk5ywHQThpagNRMCMiYU
caXmcprZ55MEDkd2YF0JiJOW2vm92aLY7YYtUHUuGd5fGvXXsl63N1qKzVgtyNHrlR0r7y3RAnOj
ayUviGxcUr/739HQvRJMRPiw5tOh2juMaawXwJzrHiMlLfLbVI/JvDCuUVSekIw8B3F7gAJ8q5sd
9sLpYypzeYXLFK4vvSPX8aIguUSY7qNGKt2psbVVSlwHDlJvSpggTw1t7jBlTiFi+CH9fGeDmE+L
/DVCAr7qC/MujLpqFWGcjApeuWkzAN8gWiSyWT9TTuNMOCe6mXSWJjt9zFXnNozawotzZL2dUe5k
UQi06YENIgB2U70IsJTgQTGivZI279n0+vd77ZdQahq3S1UOKcSi3UQZ87XNbnQ8JG0/9iQ1SBtL
6x6ykAedFnXqKqF47CZaBQFlcmN5KdDVVWXiPIllfwH69MyxORyv6lp/Mkyev7qjYP37D/gnB/zT
EUddjvCLw2iRY/DC/fwymBnsd1LdjLesuXDVkxKmF+oVEKGRhxiqoHWoALJw6NLeFZU1Jgub02eG
pcFO+ysprA5OyTGn7IEVyr1+U+XFfRII4qfKQdvoqcUhdFB5OIrcsyJ7U0t1iIIjPmfgZwjPRdMW
sWrz2YBhWU3vvDR6v9MOXRQ20KD4Qc2kvRoV1Ko5tJ5sgwLAsaQZXUTwMiKK8KtRMF0hlhyJ+itE
wJMIp8JziMQlP5RTLy8uxAnau25A8mrLRdoUtu96MIKtNrW1MQcbS5ioQs1Q3zWhxJah0GTNGbzm
RjntZONKJkjPDVWJ2M7oyhBUgF1codhrVXMt280uoEL3arsnr2DKLraAdOxoD4oYHqQBz0s4mybf
peDo3m+COtmwAItNNKKp0o304e/v6HeNAXdUxV8F2RQLofZVgNhPuS1LU8sdnaZbJ5fdtjGfslZ/
mlTkylGouoXhfKRT6eWB+lyk8tXYNFtCgBnRpCA1c/6vHz7S97OEYyGEWeZwmq19E2rGc06ynzX0
t0OD6xZnSWSouyzBQTfNz7y8uMlBCrOHFagS4OlKC6FUzp7K6YdByjcXAM8jMkc01RyXmah8dQG0
plnL2dj3t4puIaFxPAeT0UIEZTuCnn6Hv2nASlK2Xqdrr1J2l4XTBgzHhi5X3CgE86SROyE7Zsld
dxn7mBIlNGh+4tr/oUN8eS4tgwMqnSGqkW8d98KG05P2fNAmDo5WAA0TZW8e+UrA2QQwwH4wWVRK
T6vNqZN9FMqHWekWJjIhQ7IBINiQlyofvPKkGG9/f0NtlV3h66ejaOETotjgAPLlHM3oSa1ojQy3
YU3mztL/THYpDZ2VAc7OQ2SHhRJco5QNtyNiSF0PR56WsVmLSPpgNwdsMRK3TWAdA5pTf4yaOfMk
ckhXFGfDqutv+YmoBPTkRdUabdUO80PKRa/DHAoekGjyL501MU2yl+mPRstV0MlBcPSMyf6I+bOo
Jy9p0ngNYgAqD5lmz6S7b8yGM1KtbSFnv+S8tEGd6AdJx4Y9ae1eanDBhZxyXEUlcmlMYj/qymf2
9V12JnuEVzcmdymoKhS5yT4LmgrlQHRoy/gSGXBdIzPeirEg+CRufytGwc8fcQw4czmBGJjXrcXI
OOwOjdrA2cINj4O+9UQ+EdYAJKDRqC7weBHjpeU/aEH1r1pQhgsoQW0iYnX0rTRqPm/0nLRGKHlK
ekHeFCP3YAt/1kNk/VojXWXzRHkHVFAaurWkIpYbJ8vnrZG4gSb/UnutOYbdsNLV5xpKjSssqd0O
IYQhNcL04YwXUJ5vxr3R1abLsYK5CisiHu1DSvab2RDcmBaHVtOuSoM1aoUoylKmxaK3asKQ8BcN
cyd5jV0+96b+4ahF6s2TDMQKgNNqmsO9qXEi6Av7hw3hT/vg60rGhqrR5TDRh3xtc8hO2KddN7Hg
ojxy+3Q5hWkT+d/arySFaGDkL3kUvpU2/X0qaBfozO9BsmI4Wzt1nN9SfFELsOtayTNGNO1+YZiF
MB+hm4xkkWgcEVrNEwG5kePCT8ZwvEZyQ8hidjvEzdYUxD4uqdhFmz8WKBWwzjija1TWMWql635e
KTi2Vo0Z/U4dYBuqfqT1jgtSMWn7tuHHmGJpo2MOt3M2dm2hwxexh4K5u7FO0uEcNs2VSvZ4q1Bf
EBxELTipxzlxVkM1zrC/sS/BnNk2Q3ZlZnRoUU1eGlHuaoW2RcbY3k+swfQS1KB/v418O4iyJPFY
4izGnG7Twvy8JDNp0ixjAjfYElgfZOaHbLUvQ1Xf2zHZ7FUS/HDI+16NLc8AbRPm6bS2vvWSAjON
7Rw600Ut5rcBKb6LaIPQG1tBx6iz32iNR1tiICGFby5SP5FoQ9oKkOD21A3j2qKKoZuKeCXDWptI
iH/+/pJ8nwXzEU2kgbQXDEf9JleyxlnpG6slydUCkB7rJ4Tvr8nN1BWPNPtPfVm/YCwNm/wsT6fa
zPYiz5lRyKeyaBhicx4krscetmoR/ORHZxzxddvX6JrCOWRWzdOCWfTzDUOwz14VItpp8u7FDneG
KlAWEc2wIlb1zRxLv+2HlnM+oNCYbg0DWHxGjHVw1Ex36S6ZrHatyXPlyS/0QNs1HKLXJBh+NTXi
APbbkz6aV4RQbVOUcqzgNPBIDYLgFofelRPX93GTTmulfUq0oVhZE6FHucVxvS7GbRa0N11VPmID
gr/fKifViDdSkbOiMK6y+mjQ41EsykfiEHNXmy2sx43AyYgArn6PPbo1NtSfEEAKn2sFJ8iAz0WE
UKUfOFUzfDXXdjM8Jy1/MtM0EC4RX7Kmw6iBICenLsJRWr5UCSsoVqeDPODflJzqJTarRzPkD3SB
cDtFeZ1Qm/KGRE5Qx+nDpGfJmrxD3+yNDKvDSIpSqemeUhKb1aA3tK3uqKfnfMi9SZ8vmcTiw8sq
71VzBBgkApKvpPnSMOdNw+JxRhHDibGG9T9b6zqExRda9s2cptdRoN3A5HMN+dlgFEfYI22ILMhP
Y0u3Qyhm6zp58R4M0y9dLXI/FOo9tRn2mqQ8OcJ5QzZLmnhxAMyJsbfKr4mtMz0zH+4pfXe5Ml8s
hq8AoLp4ReYtI7nsp87096H5sgxVDA044jTzW0p8PbZFY8siuSTCedW12s+H+jmUEZEnpOwm/fhW
1PlaMvjeIh6vFM3eQAzmdDOgHo+D+bYEm7eyYumotR21BFS1qBo0vw84ZWRRMK502ECwxX+rUvac
pKGzTirzRAYY+7dcoohSJh920+xKPSgcUUi0plT7Vw66aa1a4QUcRrTNGm3DTZj3MYx2zsvIS9AB
eDZRJMcu3Or5cJ2UIM4VNWJm7OwUJ5xWsgZATspk5v8qIpVw04roEbEUsoTZxL+LQSAZvTZtXuRQ
IxMqRDUedOX1UGjbQtXXoLqwr4VV5fYOAPpKvIX178IhnTjhvTDq6a2YA7aPlUT96MUDt6qOhkvI
5luq8gejo4nGgbTFhJN6dXueU6vYjDkVukTMMcHPbJkxEEEyNLDS4QOh+O0X2GOYdsUK+VbgUmdB
obXpnUg5gkanfkFbBNNOf8nhjtJXD7CoGeVLE+3UrgfkV000zNOeAqgtXWg/LThgHmxEux8hw3Oe
qdHVD3KbkyUUFJNvm7PgoYWuGcZg3BFnGH4VgRrUu7emWaBvebLtZ14htTm23g8btPHtMEPuAo5c
LOdL89T8apSKwRVg8gIO1SndmTuDsb/oT1mMeszQW2tXdDIJjnm/xoc9e5na3IaNycC6me70YoEx
aDanhwzAhjMVN1Zoi43VmKte4nRt1MrFaQIdpBC9ECO2NkqdH6tIJfEom5XD2iA6fR8jkgboCfC+
mMNDV/U9bp3+oOs9ISERfSpkeSTs0VqZUDusW22o3Kof1kT5YrEw7yykUgQx1hBXgORvIzILvcBU
Vtn9yNF9Y3faQ107H9hhkJ/TehR5U+/hYvUJ1bNMcBKhfRs9n5n9qPrT2KGwHjnNInUoM1bh9Bhb
hCTgJsg9J/yVdcFeMRt5LYxoy5msQkXXtP6cFD7bxk0W/u77F4UL5jtyAr9vwnppceHkeiSEtFHw
cyiSF2k27OCxc+sgJzu7V181IXtqcCSVCpFtb62HCcMmHUjNs4S8MboOVdsUkzvbS5ibROuVsfEW
DeGZuYbkZb14kIvxVWDlB0+BhKKb7auaFHYM9EW2jvl9z1maS4FDJ1dNiASAHEKU051jJcKtSVTs
Z6RKadp+iBRTLZF0yCRzt0O6qKtklSPi9HhRnqOc4BQZ2Tv4z07d1rUna0BCBE5ytBKDw8tRideS
M0MeI3tXmvAw1CzAfdVfy68dPGVfgwLjJn33UYzSocnHbq/XZniI6LTpxWR50mQb60yZ7zobTZik
KLy+NAs18Tj+sP7/2AI+Fcx/Brwmo166Rd9P0LxwiKe0LZZ/CrglYvw1GYzjc/Yup8ckNekVUwB2
BTFsAp5+NITsUaKC3OPcSPGLaHSK/9C8ahvrycq7TcoTpORat+qtK9nOXxfeHjvqvGrYkMqz1UtH
XosY1swnM+aNKc2PiRKRS1vuWo3+amceBY0+CRx5SavIUeMMICl7zAR2MU8+zMxgWjo6pJENr6Mx
v46BRghmcgDOSs2iaRzl51fAmdiEIpA6ycciKCTcejlLtijsEBZwu5cJILj9bD1yfE0NibKR6de6
k8Z3IP5wFpx90HKXZPQLnhjblzEWS5qJeBPV4mQ22RqtliNnO9ehL6rwHnX1eR7iyrWccXQD+qTq
NNfYKle1nvwg1vqvSjduGXQpqks6ktqX498sojHmTgQXQxKqP9D+T1rtcVZkIB569TLZIcXOzK9I
NN6WVRq6tK8+DD34CILyuhTqOc2fTBWYr6TvJznZZRgDPGNM0OwGTNyUarHevg+2fEhSxNW9wkhH
5zQlOfKNVsI+tsyM1qv9+sN+vEyrPq/HhZclY6lZnBPfLKNYNnqSpfTw0tmEbOLsOAt8tTiRpIcq
pA8hlKb0rKHZoS7x7L5eDxIo0rmOIWLmO00vHkFrIc2vgW3zTxwqP0wyv4sOeGI0h54L3h48P19f
GHSciHKBlX2x8/4Q6/maBBBWjzVse0gbVqy9ZGO1MeL6Vyzbz1SxDa2PuEqY0wYBWlwOJrHM6zGT
0e9UlUYPVY5obFSUHkBTB4mhi0GR6vWt/daEiKzDdZgVPscrLx30U6rBsipEgQy2hjzXFjedxswo
q5BZiOl1ogkeGfI9BwcelWwF95WwKMS+zMAVvcemHHfrUCJIp2qBuBc1R9Yp3mbhX0eff/3kLG/+
xNS/FYzusKW0X375j/8BOW7zUZxeso/m35Yf/J8/6POP/cd/i5f79If42//j03kv7cunXxCVRjLO
TfdRT7cfTZe2f/6C4KNY/s//6X/8Px9/fsrdVH78v//7VnR5u/y0ICryfwbALfjm/x4ct4le65e0
fam//pG/kHGS8S/YG5CGY5xiLo0Yj+fjL2bc8p/ws6INRJRjqYgEqGT+Axqnmf+CYd5eNHwcTZah
539S45b/hN4MnS/VKlJfXfnfYOOglC2n+P//gBqL7Atd2/IJTfh0YAM+HxqpN0NU/8VvBaXmbt6V
d9mt8kTvh9O3TdKbZ67f6aXt0agdlS3jnWIzbJKtdXAO04dx7N/bXXndnHKOj9I5fY/fIR1s07sZ
WMzb8NCKVfXSrGU33yHBWDtb1S13wVZfO4d517+HCHzUVeUG+9Srbqo9c/lr/Xe0La6MI8p5yAUp
SWQr9aG+a4/NXvKbtXNuvdTPPWgfu+RBvSmPw1rcxDvNL25VV12n19O6ugEGWgDsvMvW0VYPXKb5
5+JmuB8gwVC53nBk24zH7qHdVbfSWXtT97ob+sOmPZqb5ES5uhFeu03W8t7yCZf7HV8Xez7lSTtY
W/GQ3eLw5KhFyA+x916IRmOLcBZiboVcsvHsfbUX/KXA7M44GbakHo3nal86168IjvYZPzY4hdfT
3jlPD1zCI9/ht7rOfbGbV9HedOW1ccjPlCyr0qfTcIelb8MHdBv3jj16na3Lo7zXjqEHF9QPT4S8
7XMfPJgLMHiFYOEjF37NpvBEAOBe8R0fUve2uxI3NYpq6SB+Wdtko1/m1BtvGHK0xkr40WphRsFU
oZNEICn/f3hFby94TZWDlrvDgYBL13Qh7hyoXMrxOA1u5trP7WXKPQ0KNOX103zMtmiMD9UmYaPa
VVvDoy/H98KqwGWJd+HO8qlBN8FB3ed3zS/plF3Z1/wNjyBcaG2tIZHzWueyJxtsLp51q20rQkbf
A8eVHpNDfx429u/pqqaAeXRuSeN61A7tpT6jVlXCzdyvdHnr8EGNlbSVT/Tj19BjN52r+HRE9tMe
YxPd8HV2UM7ShfXZM3HJz1G2pZ26Kq74817kkp7mm7RGV7JvcUc2qVc+c45fVTf9NQJ/6mntxEXL
chd97TZkBCh7yt0o/JCQNxwbkVseKb4Jr1xlr4Y3etUm9FrQbVfXmbvS3eI29gmx9K1t+u63d0Gw
Mh9Uavz4arC5TL+KNZMWe00vwm3W6poYVQ4xm+pXdjUfcr89k0XOSQ0OIs8by0h2xx2YKV05L7ll
CdkiLjO1uvMV86mjgeu0vyUK4Mn5nYoDbxAykkZtO2pX7er6rfEtdxzX+ZYMN2KGIE67JCzfTBfj
PkOaRQJcduD34J2lBKClbvPWeUgh7tO1rbjbGiDtiJDLNVmK4OqhK/RUVS0k4lXTrwZnz1Gonbby
26g3bsTS5ZyxwVI0vVT7+ZEBdExdtsZzQCbIXvw7c2ey3EayrOlXabv7PJbzsLgbIDEPBEGRVHGT
JlGqnKfIOR+tt/1i/QV0uq+E0in22bRdsyoaRYJAZAzuHu6///97+am7UEmNipVNcXPc1zuyZ86X
bB8/WJ/qP2Pd3k7OU3BGhnwF4cwe2u1NuzbU79ZzvdIbv3lAvcAvHDq41s1Df0KTGb6gk/VirkmG
LzPflpcWdjH1/AKkGXmkzKRF0/QV6cbBWUQQL4M254FP9vzJrBwfQPQnsecEL+xn2tA0IuHykTud
01JPBD3pLJITcirfXH0B99a6QctnX8fraNw5qLd8iZ+Unb2BTQKJ9Xoz/qn4E0Ho6rVER5X8xyJ9
VFac6R1XaqvhMviF+VU/N8LXzVfb94Jl/r0Sr8oKLeJ0U1EHIBU3b02bXMLJyFbF14FuHnvrcNWJ
g4U4kERr/iADsMhXwxU4LNJZPncRQ9t68wolDDYEcFwbPUXtdcrhvS3fIlpEaKkc/IxoOM7Wxtp4
6mZCiAsIy7bf66v0xeY1f5gHRz8Vz3W+y1+713i2EAVauFviZ7BFw0YFhW8v3xx74xCsv6TR2rZf
WkJQ9RX1jZKKBLCaJcFRk/lq4c+fOw99SWSwlulu8r4w19MTjD/udnganpwX9hTN1cvx3F4ByzRo
+9oLsW8fU//J2WnoVZJJoINlPQ3fIhcy8sdQ8YfX5lV9VIEj0DhF9L9OFjAOKUsKqH7xrFzca7P9
5vlgkWHgApJRnRTzCxcbBRqpz/VDR+Nns7aC4aSF12JtPHThcqSz/s3pnrt8WMSomaCJsix7ZTm+
I3Szgdw5Xzi7mEbw1o+v9BmuiL+Wzol+NjbyJ97nc7aMHiNyROWw5nDQHhbt6cxHWsc72V/JKC5i
P1n1HoJTO8wG8JFlYb8aCDoYwIP6lVavSoAWdNmdhtz0MW85hbjeV14yJB7/8GiVbBd6foo/q8Vn
7UG0b1q4cwCph8fmTwMOyLp6t8Sz92Clh26fe0dT3cCf2S04VJ1Pz9hzv1oN73mzQkFywUlcjLTe
v4bzt/6k0WVWVbofYidX1al3l9h2LtUUibCrKb947NYtwCnUF21qKeoFh4U2wHsD7ZVbvJixubbT
/BUM6nAqOj99CpIlWrBevyo2CnnYfbcbfNpKvrpXdB9BbPntidiaApz+lS/tKdtPx+ABJV+//oos
246PYlGrpb3Kji49ghBfbaudjXMx36Jd97WCfPHQfTUuw9Y8WPBU9osRYPilPLq1X38erIu2tf3O
19c86wBmae1AZjEsaTNWZVAdQE2tlOsi2rJXq3gJnoerAJlDJ93U1Y4Ww2D2u3LbWq8AJ8Jv3S4Q
dFksHWVVkO7X/XRcIz+6j/ZsMnZzfzIhp0XWahv7X9wtlVaNzIq7Hux90F7Ucp8NS9Jg31SxVM0f
5bP/XzH7f8donPD0X0fjO5Bs/2PDraD43nyffgnJ+bt/huSQOBOQQ/dBywCtXfpPIbn+D9uB5IDY
2vzREUG0/s+Q3PT+QaeyKtG81H+ornBD/yeRM78CsAlkE111OF759b8Tkt8hWC2JRoJ8Aq4+pCkM
gEkSyv8TdLgXTunlXkpFvoRTEBi5o79XcebH3mWGtKjQ6mVgv6TDsTMuoZsgmnDRra99T38w6Rwj
foQofWFOl7nYigL8Ij5GqC/x9N5i+n+a3cuPW8LPHIi/Xu7/MtQbc8JPQw0bpaXwkI0o31EjOjbz
Ww/rW2KY6PIdtTL+4ON067cfKHmJbe9Wf5NV9J8+MIPqtppApS3kvLSD2JqOcvs+Q3pw1o/FUc23
8FrGHGSzeBfV49iC4u2PXnRsMjL1j1P9nlfIsjuLmdwlg85pyCLhOAX14mWIXyXZracfgxhtOd6k
0F/0Fkicd1HqiI6ml0mpl1P06sTHfHhPeQXojUG82+FjrSSgvGffA4jAxw0akUdfg2Kj97960blA
5cc6e41LsXShWGCg2fg+5o+JFATktbMfPcEyJ0hy2e/9SN5Jf9e7F9eiuV1/L+zLML6UEG7x3jMe
u6bDdAyGdRu8M7oUQERwYSAib+jQxo6WG0U5MQeZ8ZJ3RyM9zlYDmABZuwhL3r9rQKNV3of4B+J6
bcEwqlkBz/diuy96/Igi1CqHZCtF0T48dvwM0dbh6Kjn4E+rfSntizIf+WUmEfzD6CfVS9RR+7AP
wUTEHr+7xAT80LFhD45Xan7MaB5nX5pKgtzNS0hpLAzhDKFl34HiwmZbh8e2PgqyL1LGWFNeFNgu
8nUNQJkWtsXgftXaZCNfmdNaltF7XhwIaZPpfaiO8mzIeeytQxht+URHRRFAvIjsVf6FGbwE0VYi
AwyVgkara0cTJj9tOoxmTCBmv0zaBe3GvjpmqV86RFEu2TT7UMDbrHFnsS9yxgzGUdH5NJCz14Jk
YwidYvPoI/lDzpIakop4Be7JPYj23Yoe5QmU41ftr4V3QNKeguMF1g35gSjDtGCLJwtcdvLIx1MT
542ZLuNdgMHhxRUvKR9Ze9G9y4+O7GqZmi8AWWgp5FybaMHwljVrFizs+MjoeQZ2Jhun5ZZov2Mk
4owkPXxxvb7gx2lwIK1fw/aBteDNk+aTftsxnAVWjZ9QLF40hyI2Fqb9Edbs1hfwU7rhZt1kkxmZ
CIdGJA27/PMJNhRolp2GoESzcz8GfTM96x4Z4jcFR2u2DKHgfGHtkqMkFtBQG+pBRqP7UbN/dRFs
DTUHqoGVYVcUx8AFCILyzEe2RlrZ+3GSt6QbiX4pFQDKr+OM0Frp2x7T1tsx7RNv/De2V2naWofb
zhv8lh9YNyr1v/tM1zVNGhdkX89d/b5toagY2E10ZO01asQB7frqBDkFDNTA1K0k33og7zR596wK
vABQEhM0uAtRxlUj5s4pCzMTTcCNns5tWB8Whob4XYvIxkYkpl9OV/lX/CtuDlm4Bc+yvL06RuWH
qrvXX5WBAmqb+UN7Q2IuDNKU8r3rRpIKU7rvZCBLhd2zyIISGzdvscF1fCiWTfY0E4pm+rEstaVD
W3HA289voz86ADQpRBTBtSU8bfIlf8YLsgD5GfhbpqsC9W3rotMGvQ4uFiSMusz1fBkR3k6hRTdJ
u0hdaqThF/lIcj5C49qG3MW5a4bJE5/jaFeRfZENbj0NWnLQFoT1TEgCBEertaXNryb1rYfzgq02
l9GOSsdCU/FZ4DGbNzm7Aj4yvmUqEx7LZYLULvOxfPQZST/HL6Kk8NXuTf5ADov5pzCP0uHRcq78
Wig8uO5r6hVNJNaOxZET5lZvtJ8s5HhUmgLksAlF1oEId71gJSM6ecC5YBxVEg4TD8a4KELtZpYx
5k5dTVferZ9vS12YV1aRUpScDdtbVqEvlz5NrYWcFIbHpNY8C6/y7FNSQtYOmfuPE1e6Fq3OFtdX
KY/Iu8ODGVIqTkqpLcBFg6cC7gkeAm1HZhRXoHDX4tnkvBsGVWlnWugbg7hWjp3B3DYo965M1ZYp
6Rn5b8m/2yicGAYkfy7/PaKs2GbdppjeqIB+InlmKV8Q41nY83tQ7UW0Kb4N3I9ZZ7lqAh1H5r4G
FisjHkVdy/mTT8J6y8+RW3DgWuvLb+SrZzZL5PFc7FO5BZqcZ0k66btYVoEh5DsmkVWL4WsumWiw
5tqcLuQv4ExElkvOjQxfUnyKymkDoA7bZ04L+ZVFGO03G4LP2b5ysOTmoONo2TKklOJmgHJnOnHu
pDPfinOQIEh77Gt6ZDcQ7EBfwGtMbxGeRvaIfOObiWNRX83mTQ64b+TiQAKkyg7MqwN9ChZuNkGS
aiblaYv8ChawvcoRMlgqPmQ5uL9nbzpj5Sdy2KF3LXSd5CSro/w4L6oLPI7KcoHsM2vLTss4w/Jd
aFqh+kwKMKSpIYLE2rjSJAkDz8bqycxieOWrKkpwci92McvKrLpALeSJkjtH0LbPYDNhSHMkDE4N
Cr0Df8ByTACOAMwuDGRthlxdcywU9y3UWTCMinyqQuR+6Ro+Z13FUrAuCs26mfvASNIAosueLp+r
HIB8z0rNtvL9zPgtoOQVs/JWjDd0g21H/BkJpp9aOMAYf2TaCg5fz02QlzM5nAz5EJk8KMNGuptU
C26nQD5Lx1aVv86598ql5G80sbTJPAwgROQ7SaMkN7WiYQena2lSXZdgAOxVQLa0XafopcvJlKNl
+PIXQj25+p8qXQXyF9KvsY0M1ZRmZ86Bu71Fde53spApjtLdSQvF5mrQrKLvVS4A+0hOpaK/eTRH
4oM6XgIukNouazlfR4zGrXzGMKWXKhwVSSOYk5ndwKsoauW+nHu5NFgiHRMcVk/yUeV6cSo8/IL8
BOlp6Y5kC8k1Fx6WiXlhXA3lLTBRK5ULPRzCTHx6HEAqyHU0cNMaPsSiUObIM1KZJsLfzcb1viTK
JTbEigYXEnNMEn/YDZuMMyI/PYkBBDgmEqGfLAWFeE16Bo86oJxr6cDMENofkBFqZvjyIWccYj3l
PlML/ZEvZ1v6C7nHpP/QiQz5lbSKs30xA79Q2KXOvLZD+pbmU9h8rmumoFTXch/LvSuniCWQo5n4
IGkEPQygnPk4gKujuUob6TLPJV63zqEzkucnNXxmZiPdJx94Ww4mSppOvIQwf9hh6bp+OA0oAm9O
2RpZFPzMzb7yM+kqxxEfy9mV3igSb5w76a8xZvypAvET7BlrW5OuM6hyH0rqlKOM8Zuao7SB6Ekv
pb/nF+H4xlf2pcOBkIdC/hwpCPm2E6ccBRpYlw1/oINOJTZF62v5wvax+KDyKPcS3kt+sgwTYqyT
3ObSRcsHkXYt7UzfxI5JH86HydVhwSClIv+efBAR/e66B6++g5qRKovit6vyT9e9MazmwaMVZAHq
iF4MDDAuQQYiPKOKdwToIj2dnE4Zpsk9hbOV3zJ/PHHOTXgKn2bzKN2XPM+3s43wEc6Z8/XDnXoa
78R6yT83+vlNHlxpO+rwi2cdciX1OabwJIEG4eMQ8GQXSnNf52Il/S0UjqhU8vHYDIFdHIo3i0B2
vMpZkT+sOV7sorBlqzJJgsLL39/D7+ADt4u4a0OWAnE+qG/Keb9Gq3oE7aAaOsMij8K1fH4cHHtH
Ol36OTa9+KNDhMB+s+Yjxhc/KL2otEM2Llvuf/m9SmHjZpuYYKytFyN1nCDKhwuRB1IaPRliMK/O
rPtsmr9/CO0O7P1/nsJ1oKuhCQT6krun6EejA19OBpSNxWoz1Fj7o3A3jnOL21j1CEAKM0rAIZ9S
kSbHQRSAHRFwelXytHh/Q0Zh1TfFuXYhAQovJDKU/s4RBCHYbxnQcHfgY/SpW3D5kCfEaoybcQEJ
UICIN/pmQ4whXz7YiKYSZuSsM3Mj/5cWU8Z/fBDSeL4zEYZz0oggZOAjfyM9JPtLmtSBUcg4A9NI
EfbmEqWfudlgjGeWfnK01ah+le9AHyO3T2UlIwMZBHYN3WYB9s2+ylj09tS8TAaTRDPsOr4jvOGC
IFZyE0p3I32j9KG3mfpxOGWYoiNyqICRxNbJAMewzzrcW9gs6TDlxpVOss1zX0YU0t1JByD9Bikp
5Kq/CdkAZ71hiOS1AScRM+cyXm95PnkGlYRgmP89Z5WUEsvL5HsIDvdX+c7YF+lVAvUoLTyWRppt
6uZyPJq8BADUdyDAvGJNpQ+U9rfC/fBrgp0yMRe5cZRWnD9vEmWlwsksjvIZ0VuVP1RomWYnyLWE
32crn0p6Tj4ewymXX9pK/uTvt+1vUlKuSk+XlC1BkMi7Q+5Aq2X0QUdKCpODLeI/6eGkx+BTZeT7
9x/3uwu0C1EO5P4mqAFu0r8eErOOQrePf3ye3Gch+Rd2PFtNLgHXGhlDtoWHT478utkb07YU2G6m
3i0fCKQIaeRVj1lmJSfc/5/M3d8P8ndzApIGYAOpG6zS3RgjVCeh7gVQzTmVcXoLcyfBj4wgWH7m
5fZx/1aa+19CSn6Bofw/AFj+5Rv9N8yGowfw08JI7Ms/MS0SgvOf/3H5Uv2v//lFOXffe5kWj4vv
cBH8AL3svv3nf9z++kdSHLTJPzxLh3kFdQFwKtLT/oCpANr6B914UL07BjTZ/O7/psQV7R8GbDY6
+C5kDx0IQP4rJw6G8R9g9lFdB/f1A6jy7yTFf83GuI5ngIxTZb8uPUCSGeHXTU93zVRNbuEeo4Gi
mRo7kJY2SXQ1mj6hIuvyFXIA70F6WmeM3Q8wYvedKY5HR4V343fUDZ7qBjr+KRBxICefC8MrT06W
fXcHxzsBUnX3amLMazhi0k8KgjoL+ABeTC3n4qKPxqtJv2tIAQK7Oz0burCPmvwydZQ8B6F8VsDg
735a3t/k4+9VIuQ4pSVSgQ7BWIWWxq/zNNqacLsgqE9NodGEMDW1sy6Igo7DSFXWnT0wlMhnaWH7
ancz6rLCespRcfmgbeu+jxPqvlv5QhoAg4LJ/Xy1VWX0jtmqJ8NVoRtI0cjuO1yfXloXVO/0TTRX
tD+gPHlCFOgrLAfDk5oDjZ688KQmzlqEUbefQW5u+tCLHwNHOyaVe/F0c596QQ7PAPLSfz95prRK
/5XyY5PRMcL+Qj5Cpb+Has/d5LVwNSS665602c0j3y3BZDtuuwrRCIZzetQ2nmhhl8tmcvOxCu1V
p5bnfsgGH5W/1FdXMKvZO80JVnUSNUe75k6Sdkn3KAHVQLmz5zIX8an1YC4MaFA5ehZtJDDxUwEU
XftaImtLS2Jdfq286NSrU/cO87E/iehhzrVyzyGxHJJl4AgCJ1kP5gP6ucXSHXLjFOl2+lgJQgMr
JKvz91Oj3YHqb1NDPKbLplKDWFx2Hv28/6FKppHDCU5mNsS+gaT83oss6DJadViJWunYZYZ6HIr2
8yQXm9aaYNN09Ce6gxuewBR/mEiWH/nLagGNY39BKgpilhb5u5BXS8PIKdogPM+DWx6qYGo30/QQ
Cx3lN6uJPyVdGH8yEC7PSkKdlGp/ArjMzgLS2sSe26CKN9bc6s9FkwWPKBJvXCD75CRVR5Tnuhk/
msO/2DA5YC4yzKPsqrPubNgcmqneVwl4rdRGayCwIMkXQJ1NC9i8pyUGGgKSXGFUHV+UfXDwvOB7
WTfWqlEVfe/U0A86tE2si7l5ThTJrDh17bpDguegxNrzB0suh3M3vyapb497F/TnqnOfjNbH0WqG
MToXlNZGdwiPTi7ERp0HiSCikRny8iFZj8mjmkDY6rVDczIS8ocaZTm3glHDtODEogtBL2bn9Pej
0383OjqMYLakikDL4N2G7OrIFpAjRGeaxZHJyvqmhlckEuTilM63asR9PKT61mZsE/NpIUzcSnOt
7JOpSoxxh1qDPnTuVqXxwOwh0Q+bKfG1hHoM7FM19zlwK8NE9z1ejntQXHerpAo/o3JAFcUr3K2B
bPYH1zhTzun9nHPNJXRCFgaZx7u4Sa3gdWpbOz47qB0uYD8uT7nSb1qa9veITVYSKowUKoCeODV3
Od1dMLFA7j5fi1HnghZMe6xGvjKBQjliVIEEeeZqNozyEJOURlb65BjCpHxiQa7ihvB1qsBOiile
k/GoVmEqAUmNp+2rEuWOprA2CVJqr5HhGDsLthwIPIzDlIID1INwR0/zni4wv9Yy7QMPYt8tsAvb
BREFxhjzZ2Bw7oxxg7yLl8flhMknP1lE42my9T+gU6ebXRffUzN2zva46uJYO3q0BK0bs6Bxocnw
0VVfnuzKaH1VUbPdMIC5jsJnaCO0o90O09pu2+8ofZeLPpqHB0TYnpFp1BcIjhuv9JetbCt7KixB
e5RVQ2eaNxDjwYJ0yaBqWAn2ni+Aix1CBaWh23dtklJuTZzxYlYevXdQJPa14m0npTWWVV13MHY7
XyPRBzD+6cXGLTz1eG2M2DrUdMN8zZUBJmbwCguvcvUvndB3TmcsptE8YmuXmtJFcKuMXxJkHPck
ik4IODcPcwMzSRiNvqcq0TIO5uDghpWz//ujZvwKEMYtSkUP4j98Iy3Yf6EgCdymVo1WJDC3hPNa
89DowlFu+rpLV6hNAQPt9Wkb0w+n68MMQB6ld9fqtgnanzsdhiby88j4QckdbxAwATwD48qqtexw
hZz7/JA0+bTtMlM9k9kE5zO02Xtm+ZbGVXXoi/BCzEolVrP1lelmYjtp9XcKE8qqpBUHXBuF/yaZ
PyCmN+72n3xq2UcrCT+h4uKC96vHSw03gpPfSc/DVKHp50IPOXe2uZ3y8HHuxs+ZXjnnMB+KldFM
zUNWDdUmGjO0KpICJjGl8hZz4MQ0+zr2Om7FNaxGY6/RNb/J3KZfKjFs3pWOREs2O8aSQeS7IbJ8
RQOFlPVUn+jS10tPNiDO/dXUIC0crWA/06T3lNP0spzm9JteZXTsyrCyr4Z/22F5GFiTCM2hVEkI
IKfoJ6c/pKWicYzic1MDdXWqqvikhjDkD9SOYel6LmENajJKbKZtXIoMYpCyE5/orTkVtgFmwhX5
aUD8gXKisTUDkb4oOY3bkARaH1iLu0sxe5ShYm24i3CDgWbz3lnlaTBHdEKczQAQpFpQ1/DG1r6O
NPQ13YS0eawYmyT5pPSY7ibIVgFb62pGcbjJ5+h91MPNHEzAbCGDIZggEqDK9QKhVHMpXJNYKwpB
bTrN0Z0h7PWySvkgjfDXKwZysrImTnxAg4nq3uURkjQpEAS107PhiofUyAXnKvwsWIS91qPQKrRn
6HiGsxBwBaaqg9SaFUBERNoYlUX64IvR3CdOKGnFVOgK8iJfCSX5aFNY9y5KDtPhi4RAMdH356KK
1D5PGabmIvk0Q9NZo/YuRrGKZ9gKW0uyn3vWsaqUZaYX4aOrFPbeFvXF8op4MzWaOCqiVD5wnX+N
UD0NCyCvsGRhIBG/G9doFrXmwglwLouZK2Gr9ecAOWS/co1ns4QH0fPqYutZEaWQPHty01ICfBCk
rypKq2MmlA9m6l4/UhIG29Bvq+Rl6S4yb40XPx0flMiDzBZdfjaTzAZIbuxpwaaOFUfWgdQ75pLk
OS63o6GH7nHEvRWsQjZQKp0O1N3iFX1e4SaMY0GvqmDu7KZbtXrsrUUZkjqbCtSJtFVaOfpeFB9y
T2l/MYGeyY2b2zYRJIHgrXHqpweYW1uEoZblZ9VlMCmIm8RLd1p6FLbtrXHQ/brOLdjdhP3YQuG1
G7gPrwz7IOZ+kWRNQBOpP3iDttLtulv+vVuy5Xn4JVaiGxseBoPUhWShVO/OS57PmSksMz1nMxxy
dCPD/RoYD01GqzQJgfUUCHehGFRW4kIFS45gnu+kIQuQOpc4nrvzpNE8bdKgnMV6sTJbDzxy3e67
znI3U5y1uybpaJDvKHULHYg/DWzJwUjcaZMEzbFvBxVaf0vd12n50E1uv49z86okRggIqoRbRE8a
v8aE+gLGiEMy63u3ghag7OpT4IUvQNlaQMrqfGjUcVpaqLytSZzR6ZrU1Y7M5+CXjQ2bYqgoK9uG
HTQmN7GNaWbjahk8ZL2oT7njXbIu1V6G+nWwwup5BAnkp1oDoxWYJCrzXQ0aQT2iXbBoRS2OUQw2
6u/X4jdbnWshORpkkOXtxr07fC2UaAqJiewMAy+ErXHyms6xP3UwTnQe2vaApxtwSqmBBUin0CMN
PZOFqF57ylmlES3zruGO6+JNuS6jYK+X6ZGQjDjYpgkoLvMdrOKcGIUs9wdj/90+4hJJBxSbHT9/
F2i6cMGAuEyys4Ve+BrapF2HKAW0gwpNFRWY5tqpz2YdrFEQck5KVexyK213gg24orcqWHVO/wjK
fkf7prFThrdRjYbn2Hm38YK70i32ldo46w5lbciL4DDXjNpZ/P1D/O6okmXhGoAONek4/e4w1Hrd
dR5NiPg/jTOHUlhgZP2+Ij8HJVX2R6MKoAhMq6/Mw6boJ2ufT/2DDjkNaARj8K0+fyqSEPojQ9uh
0PehDrX6V8dhOnB0k18kScEevbuvc4zcxHaT/Nyirr5Qlw7cjaAgl25Pnj8PEgPZXICuU361hTh0
GSjAJCmVbV+U9VJXW5R206L3awMIOiw9K27Bza5OhouGJhZca8aDY1c7OljzbY0Y9MYhPl0mqFVs
wwyxLKrt2dfGLb4XvdHDCW1U25FG8h13SG8dWYr7IijnNWC2O0cpn/pAoKAVI3oxmrW+jx0R7F30
peEQSJ2Dq3hvqTdWOzfJ1JUOyfnSQhHtG5KQKGYVDphGKJXqGPYLsHf2lMDy6JaULJLSAnFupftR
GY6xl1yhAlEXueV+ctBYPmTKEG6tOAy28E1/63MTNcUq916bqqNAjKzBLqT1uS/V+SlNNPgDqomb
q5L310mDCQ+cp96aMGlwn4uDgbLW1H3uxOi7Hi9BdVs8z0wrpMh+kSjDo20PzcuUfNIr1/YbYxw3
upsUsMBFe6unC2y0uMN4gzBXyuTkaJcQlPRjQZ+ICFPU2voHcNFAMFFYXMCj6fdwbH4U2d0l5TDs
SBdK+ic0WEj3yG7Mn4PQsiSVkMc0K3kOXNDK2Hh+lIH7t0Oarazysa76/KAXzFhibhw7o/22VRW4
TQr8KNFHAx1uqASbPp6uTdhaW3tAqzu3BrHXomI/Gvo105znD86jd5edug0b2Sb71s1t6vfXh9aw
eq0unOmUjbQcTRBJAnqwmnMG2BD+Gop8nlXrULva8VckmT+1WnJO4fzazrAHLhqjyz8BlKxQX6dp
ZHb75pF091sJe8NxnFNnE+kDF8Ch35kliaCUwvCDMMVRRwt05QT5tEGtoTqbNjCiIvEeqpDCzwDW
dpdmVX/UUFpcQHZsQovGUqvJtIjnyYQmoqXvLp+UY+DgzkmRXqCmnk9e5fnCUNNjJb/YWQcU2mlM
dns4g5BS6U0h2TkwDjQ8m1o0Dz++JHq/6jIEjqjQ0qfjmfQ8WGm0II9t00FXWP5ABEF5eqdUpnjU
LPswl3q0idzIAdpoZTCZhcrOgWV8Y0eKWOdz324DAxrzRNAUBpn3s1ZoIXSQ5edbRu32pUqHr/04
lmu2aH7Iiug9yON0Uxh2vzadYvJdxDOJ/qp5A3EnrXaecui7OfELwwx3xRMH09qEPe0Y1qRrHFiN
avBQX4xOK4+jpX12c4gCkDB8N2LzkiSSkcZLgouj2H/E5B2PVlvowITddgPF0nOvdOLYAp1UzCY6
zR5Zs6y242UemvPBbriBaE1xCSY9571SkDHDKTK8bjdqbnWgFwkEsYVoChwy/U7qpMxuou0KxwxP
cxAY+9nLV33TPaP5HO/iKSrPLlwZK6hggxbWmtGB6IitEQZds9QQk9gOReCcRnLJizwf+j268fSN
zZZxvn0Z6AFyqpfQy/MXrRXujrQEmSEHCJupOGW66gYtOLYd99GBVPGy62k1LxoYzUaIrfc6jPqv
9gWJE+OZaQi27Rx5R4T/BBoHcN8mZSwWuroox6j/mswACSAQQtq209OLIIf3SSvVwTeiKTnEhH57
pai9BfLq1jKMhevXrVucu5AaezfY6YoBTYfI5cvtO61O9tS2FpbRAb+Dk/hJ7V+s1HE+sEq3UsBP
wSfHm6yoYUmfKxs17p2ZS3pbd4oAq6Rzl4y76GLb5M8mPY64qJEYV2nrBso/TRsrJACam8/cjfEC
VYTUOVowkDAXsUfrHAkUHzvLrS1r9ZVa6eUSCrSvqZogiurl34oSkAJZpODznNTKiyHS+FKjMCKQ
SEG+vXdgz7Io2q8zu/+oveO+nCQfk+uUSg0QSDLWV94QfroBcGpzMXijeYpFkx+sMN4Zcc2SOu6Z
q1b9kFnroo+aQzz31oNqQWY8Ocjef2BM7yIHOQrSMZpHK4wFndS9C2CPWpmtlOappGrzUITFo4M+
oI99oFtCgeq2zWgWFQZohLEnq5SgbCjlSWxfHexZgrZMH6W5aZt1xgcbwf7r2KiIsqCU3EiVazcm
zp9miCPZ2HqpWyd4WUmTx3S5pk2gXm9foJgCVKQpgH9SGvw0PdvQpfDazAkCrTAURRl6KVpv6+jK
5Bt6J2majjQVAtMEHz6l3hoTAlqygtuqrQ+kwqFN8fIt2xx26jGr/SwM63XeaM+e0ba+SCQwPBF/
ern+GCH8h1eelbOwpmDtQuhGo67xJersYptCnfPJGOKz6c7OQzspf6awGa1xOx0c2el8HIz6aLrB
sLVzONFiEX73CgoWhZFuQ2hHoZx37D36i4fShA3TJWHuDtmhGB1uuT3Qk64arI0VwBePsOoqMCex
j/Q49KdB+0if9bb+vx5G2rksKR9KIZrMxN3tQ+cIwN5pKqdptI2HuoK03YUqf+O2drcRXfG9tOzv
kWHSWFuK725a5NvmDRu4NWdkYSyk6xZ6PXzmjjslQbu1UDVaFl703Yy76dC76XQodWc8tKHzakBM
skIPDPyY0T1ZsXYu+z7a6qg7SKVuiJarMT1NAc62MbR9CCN41EslXHiw1nqAKmHhhN6m6uc/mil2
nue6KdeWpT9otmKiomQHF0srEa6Kq2ov2ciXZdO6D5TRTDU7VLH9mfT/uJxFFVMGmhQyhI1xqmlW
AIlkoyILUnCZpWa9nIPaWrdl9eLlgbdDheKU6cM5meGuUu2zGQtrk0a0rM8WXSxaOu5aT4VbU0zT
u6BlUnafjm3kAaQ0nlTe4ySsAToA0V1sK9mmY5PsIBgfH9KoNZejugURTclUBXDHWbZWcyV24dCa
n6By/cAe3KdmsQfoFVFgloAEMiz3RW4zaeuQ2C0+TyRwIPqsD/U8aBt49KDcKtzhdPvijH20rLoc
8i10MpwwaFaNS8dp2Ok0yZdBvdMNVHbroF9HEBiCEU/f+dyE+q1zdKFipaEd4OCogEsK4Zbehk2P
Zphi6ksxz8mugNbW1xrig8Ksr6pdrYa4V85euCzLBEkt1Ws3PeGen3rDRyoXty6ZX7c8/YYmOSXa
RH5TXy/mrCT/npVnq5nBHShlv7aRVc9HqSSswXZozXG7tTWY1DOg0FynxjVaKjS81U368oF9vt0u
fxkNzTymbUuFBmw1Jblf3YSVqNqo5Up51qM6XTVjBCd/1sNdQdngpE47m5vhpiyjz8pYmGudYMY3
NwAW22Wrm7RS2CghS2ErPUvVPUJDydaNoTsEm5juTTBoMVXT66CoQFtHDZoxog4Uop1LNcDKmnjH
ISU/qpUjZGJCQAJg9u1a4zandzTxU3vfW4QgmRJxS7dcWHXymFtCgh6EaCwdauEKugcVxH2dlPq+
S8CMTXCrboDT6bS/xA85bGKvbqgVCCdaVzVurP1YVPDuO70Fstyl9iT75/43Yee1JCfSbeEnIgJP
clvem3bq1g0hN3hIPMnTn49SxAlJ88fohugezYyqIMnce+1lJurvCKRRTJq57y209X6HCtjy620f
GMOT3xfGIaGBiwP/h+F3wSeRIGjQ4ivRpsYmHgrjw7GHbVW55Hu27chmgbu/Ph8Q5nyRNno0e06z
iInDQdZuI16RlXZ9XOLS0K5djDmR5Y3VDs5c2ifD3p06fSNxQgvS3tm7QmW0oQjreprfMu3KpUm6
9sHHKmwHCyMCLWve9YCxoVHAS0hdE0+QtHsJqvgp6VC7P8qqsLZL/J1D/B465I6QYWzU0C1Dx4qu
QvPbYx/KhjBWvOkp7b19hX1WG9o3zdHUl7Qa5UK3I7Xv01k1jgvXlYP8gGfaFRPIGDIfFgX/vUr/
xKiEjjjXxObGAoJ4dJO/L1LY6TqOrmN9MaZx67q1epYyKlfOEOtrzD/32PrdKvjeWMHpalebKr/3
7XR0ypH8pqB/ghJSrKWY33w1jRvSe9xdGMGSLK3qSxaK9E6T1238wYy3mhfv//vj/zkanj++Lih4
wWEfQdlzIfJLoWGWNBBgqdUFz7YKXaOQBxOnvSINimfpxf0q92J3Ixw7Wtbt9DmozGxNLK1Fp9h9
VCrM974GhVIl0vqUKqDGKGuqLaCk9Wl00CNG2XgJffSWwbQpuqnaw6qQOy1BFaj+/6eijPhnYTcu
TMiwiJMFjlmReilIzL5OVrMrhkZb1j62YxU5w3k2CMz3bX+XxCr4ywP9d3E63xEL0jOFOCy0PyfE
Xer0QTgY1YUzObp1vjqmeHME3dmqRI/VTfVEtnzBKE7bNoX2ze477y8P5Q/vJPFYU4D7Oul5cNyM
Byz3y0OpvUg1EuYtoet1cR5zozhjZmGmNd1lXvdHv6UBNlLynHpnUgu38ykFclJ7KVlWckiTdz+R
7V9q0ocv8+/bsYOxFJy9mS7Hmv9jqYS1X01TU2Aaq8KPZh6QF01nHrI239ntU8Nu+XUclANhufMu
bYBoF4AsSbZlixQhwC715Bs1CL6bijfXN4ddlDsoBiIl3vpWw72jwx9Vzb9WWn+De96cR0S9T1U7
DfuyxBalmNw9JXp3CVPdIRS5WfRjWdIh0AKCv8ebEph31Za1fiJ3580eZPURKyS1hcv6YjO5FJ0+
bh4/Kcbqm8EIrfV/v1H/4+HRv+kWltMMtpln/UEhaUNLTexg8jJgQN+NqjwEffA0TOdIYbSDY/cO
4py7qUWGZ2sHDLbXjAw6QWqYFyGd5761x78tqH+hXczUGK/BuNFNAPVHu/HLggqFkuRbdc0lJWEv
YrCn89cosQ7d3l1JsLeFUQc+gzfHXxvSJpvJC3fj5OFEAhz58d936H8sJOF687ZIxUCd9YB0f/k0
E/7O4OZae+ntmBAyORjMTDA5Nol3XDV6OV7KiiaFnOF6oavWPNWlZZ5UTZsVaOpNISTuOGMzpE1G
21yD6jsWNdBxyoBlYo8XR1Y/yihM9jm2vYshw10zc0LzEgh73AKKBitMCaOrXkanbCjCE9Q4deik
uTEiq1/nUIAuBJGvy8jvD+Mo0iWR5ObdaqpdExIPi9lou+p7ApskqRuc8/DXXQ1jkv++Tf9eSKbO
CgKjxMptZiT9AVEqSXZwTwl2IYjdHrzprOvqm5ME+jFkpnPovWVK0XkokkNpF9lJT4xPvYezMN77
17j07L9Mkv8kX8JGh/zpmoCO2MexoP4YBoRR4KVeaPYXDjgFVs1EIO46saWJXjaVfE3ZvNfYBth4
sDKNx3kw7O1onZL0uLdtnLqjDqeCmTReTF23y80a9WTaq52SwacqDP1DbwE6/vddtP7VSZu8i9xE
+kGfDPU/GV0T7howA+hRhi7Xd3iUk1QQHkcB1SRnUkoavWzWPZlIpklxg8c24hTocomom73f0XKG
5ugdhtJ/AsnU7/hIH/qZlBKmcfnUdPXXxNTdg5P7m5DETWgmhNSks5o4c54o5loEZ465HjENXQR5
kaw7BfCkWF5hVdJ+mdgMNOFfWCbGH8MnHhV28rxYpATOMSKzz9+vp/pYhb4Ph8a7DA2Ev9GqjRPT
v6vtNv5BaTXlWhNcys7vj485cfeNeBH74tfyS9snHoZKlGgyZ5ojcpyJ/vuJ/DlS58O5s80gfDTY
P4gN/jhHGIfZgln/dPlJJv65EeLgjKeI8q69NrWvCsrqjtxe/J0yQNKZiPK4hJ3hnmLv743PH2Sk
+TMRiGRCC6Pjh+08//kvW1KSB60ovdG6ZHB4d8ALJeKcxiobqjLDOUhwdgJKicXqpbExO71HnJL9
YzVTuMJhFe/pTG/+Uog4/9q0Z79zYALXwnCTScX85798JisIk8b2C+NCAa/tSj9sd1Yise+Lgzej
Cdx7Z8T1tSn0U5mQVWwz6Sqw/hABI/tMRN2JLvVJDqq+NxZhoW0QTfuqTflupSF2qDkSrOGfWMZ4
ocm0WjHR8chlzdJTL2hxQxxBw6E5IWX0tmHU+6eyCtxtxGCZLldbPiBhYya1FlX83iIgg/tIgYCr
hRi2bMzlNoJsx147QKPXSkCNooIwGJfyhxYeEgKYLAYAP1rPO+LRbH+o1iFEMRfp3xbc/7iR9ozz
sWn5QGneHyPCIglgmPH2Xpx8unWjfyeBBysWvZ6xC2c5BOnBiA1zJ43pGxao3arxUwytRPu3mAf7
X++lNbOKBUCDaYDuPrb8Xx6paYV25beOc3EDvT9g+Y8xiuWMwFfVuJKdS3rnVOvkelcEJacRVs8c
ANhm6cYmK7VkY/l2uvU1sgFg9eABA7Z7xHQVQWeZOUctx8NrrqGqalNP3bCRuHCebUZVzNh5TE5T
3wPQ2IU59a+NOTb3omCYk9vNWR+ppUi/XKuqzY4EmEfXgbn5Qp9ccl4wbTMq/9xIr3j3Jv/UNa29
HRtSyRMtJnQri5293eJH9d87xUNz9FvFafHcIKyy9qmCsRL9/Q2IBoAVATvtgsJdI1mFcZJPPpid
/FM3es7wwJjTKxEBN1WpYaoysvWCMB36MqbrbtOZSD51697TDpPTvlmEWOJjiJiqGD6kkX+ueyJ2
E2g8KyFwJHRBqsByd36W3LzI/RQX2FHb2yrp36D7wKWz67+843+SIFFcORikzswnG5Y9e/Xv3xAP
Xxe+rggu8LpxpMFVkFwMc2tGzrfQMO6TqeyDlrVqjgE3+XPc/LTk7JS9eew4wYyhp+PlTFsLqV1d
1CJ7cD5sNU1/CaIvFrSa0SxzJhW3nl4ms4BNCAyJyzlJCal8thPtR+5EWy0AwqKtQrkOvLYpCr9f
sP+kf3mi/+MFQGHGZIe6mOQX3oXfv28qhdO5k5teCfG7doWpzonwZjts8RRN9duUB+IsY4kUPssP
Uoyz/sCC4GHgi8SMaRWaUX/I+2hhzIOgsa7PovDKVyuK93YfrNi993BVYYxDIlwwpiY7quvGE9zr
YDGq9smJDBfjqxwmvgGBn/oqPUUQbldjpsOyyIpnvRVyF2UquzUY8UDS1av3OnjLOB/e6vm2CJKC
J8rlY+lP1ksxp9HWSVP9hYf077oFdiiQAmGz4JqUXH+s/bBXAn/iLuBEYj7VO6NJQlCZnWrrh+ok
Bj1utY6HvCIPwa13Y48wMI/r+Bi57cUOxfMUhOOrSPtD4Flf2siwjkVClqtZTzfLrkj0FCGetzXm
g00/epugVe2uNEhfCcrptffTTWfUX4faA5hN6resKb4GzUQqRoepXt10CLf9vzFDAaB5/L+/8LgZ
mx46BksI5Pn+78sjkm6c2eWYXntMSraeln0LvMF5ixKzgSZQq+WkJ+lF2P1st+SojT3mKBX0NPyU
ZcmwHCTtzFDwAtjOUByjwCd+XBiXyEnVtZSYBg/SepXTxGCV3Jhd3AKVa6I8DHZCYqGWIruB5H3R
PkU5entF+7rVsti+dIXK9g6t6qLXAve7pqr02ajQ+LrtxJHYiHjvWW9JyVh5kWntkYrUfZMm6xrf
Ez1a2plsroMeNFe/Dv1VqEp7IWONsLExuSoSmi6uMzbYaOjOHSx9XJThPyEENc5qfpCowTwtdDax
LsYbdSNmXYMV7SyM6Nnzxs/VDyIP5T/mqz+rYuRmIpzukIXVcRqwnBwLXV7avvyYHPJNqlzUu9IZ
9TuxKQKwZ2XKKTg44vtMdGWeY0cbhKf9a67Hprmw+/Ip0qPi1k7eCYZkd7XhXO1BSNaa1Jqd2cSE
GAxsnypP5TlPbiSQuG995Ihr0mZvoQYzNyjdT7o2MiBvR8xwHd/dj9jjf4QaWtI86NVtDpMYSEy4
EAaI6LduMW7vygZryfE5Z2C7Qa5PQur/P6G28Iq96MMXjVDIdTQmyS7WPLQULrONuhv686CFPwyp
B7eq8zf2UFn7lFoFHb/Qd91oNk+cpLZQ+qpRnXYXH0Ujoy9liPJ4oEP2EjgzC29IjFWW+WqXV8bB
FPDhMps5Sz26aO0YQXxiU9+JiUMStpk8IvCjfye/Jbaeoa46z6XJEVrIU5Sl6p19GkBYUU09fh2S
EnxDBE/kozJ+hJ6zmKQeLmvi2S6e0stlTBj7JSp175x3OEHqgNdfCS3fEnfTftIyuwdtJs7bw3e0
KqP74xKeSUvA+hjKSrgM/GnflFjOinC2wc0HPDx6K9xXZmCtHpCdyFNz6TDgO4TSMbdT5VYbS2zG
KnY/ZFk5W43UpK3IZXRv3fzJyesvZSvze070/NXNcjzoot3QFe0la0T1bOPMtOGPtJUx6fWzO/bE
v9X2CcbRswfJ7nuSqHsp8uTTJBN3PfQ9dlGD1sN9GxmHlPEP5TX9i4d7xzMcLasijOtnf+A2zBl5
s7uLJfEFHrg/r4aFH3IiZnrDFO9lEhtLpud7q3YJO2+K5jxUIVazrbZqC1etI1cfT6FHrLEVlbhI
e02MC7OKx7U/2OoSGZq/TJTbXjVBtvAwyquRagl8QQf/a4NRjm3CVTVydGdEqVzTYNwlkyaPpvoo
p/fa6TSyP/WaL2tjaZfGX/2R7NnWVx5in9I7d6U6l1Xeodkvh2s41snml5+YLy7NmoiRxx2gezqC
Ya+QFWnvaTtzec06W062FZy9iSkdk6l1yNiDqm14lrr7Dh96n7pJcyUtpbmm4Y0qRn2pw2eXsKs1
FAz86xhgLJz58Gu8fdsXzvFBIcnKVGGsHCxda9A2YxDwYkTYZmWkcR/H8rkjORHR9eujlbDAZVep
cpplpQ8HmROzm5Zl9q6zIpZdJrdOV2grJ2t9fPDwe23AJrckKRc3xk63uhySddWDAuqs6NvjMmEb
bUbtxax6fe926kWkYQEDrCWdGcJ36N0Zs0Q7Vxtwu2DPujl6nu0mSAxLumAyx6XpbntYlC9l/KFF
BU7MYP2f0+Ki91IdC68Ptp2ufde0/NuIx8LTFMtV1hFIXClBAiFTmLvXWzuYsRhOkieyJbUcsU4U
E35ohjwo3GnpHd1tAv3jJc6xyc5CLPBKFnZnREDVoestBB56h9gvidLQzfhdMwp3GSDu3TM7wkXC
j26ZgFhta7V4iamMFmyvzWf2/o3jwm2dhzRlgHVgFYxqr7RSvIYTGjLrmhOFcks6EzGhRO/CsXBD
pDru0054yypVYouqsz2SjUPPMrnmLg3d9qwkLGBnchVFDRbIgExUj/F0yOwpuWSlr6/iskvf08a9
UwNMP5A24DncuCsnrLyzN0+a2gcRsDjLsW6fwokg9jaCNluZDCjTGeDP7elF+fU/lIzawRu8EQpR
BT3X0T9aod2IU4o2YUy2CVPh/gVtQXI1dPOC7vSQu2Z2fhDB7IQpTRkcUUDj3jVbzkjfSZ48PTVP
LYD7QITJNm1qaL5eYF28StoXyZznJ5IpHEzRZ3UqdWJ6fyhWKzPCe6n31eewZ0/N7r0VOc9hVyZX
X5400zlzriqS2KeVgLhJKTnax2BwGFtFwDKWK411LY1mryecF6VQ49lJsOib+ksXNyHT8gQKEv9E
U/p4bdNVlVvi5jQY2vRannwnpXUhiV9fG3HrIm40nnpa42eogebRJ6Z1pSUxgW0DDHczwH1btarb
Gey1b6ZGilVUNuPJ9oezZ8bBCSeScqnLoPlQMnpFtWEegzyDyYwPj9ganmUug9jE7tqjr2fJ1d/L
2RAs8q2PkjWzgteZn62omxY/23DMRFl4aG7wEkmr4+OSca6sEnidS6eqtXPatNoOSvfL47fJVsHh
538blyJbVwNRrGagTdcq0dKnNBmfg9wJP8oOh/PSdZj5z8o/IvISiGimt7ZgpZCHWT55CP3ummC8
1WuMYp2iIyQhiDZV1fQb0mkMmG+jfx3mi0NsYIpjiJwVS9QbO7sJojdDb7S90XvF2ukj9y/ST28m
ZP9We9qumMFxGk1EP7DDfq89m4gBRl/J7lL6/VnnCb55uRksStsOj7qq6pl4h37OcEPecCpOF1B4
bXnkvWdR8KH3lnGsK7pSkcBzePwaN+VbCcOdnIbqOUwxTS3L/LkMzWQlCCrDM79r1pGdRltH5Por
7lHtqG8qV5mrwIv65zYb7XtqVYvU5LGFYSo5ZayF/1i1oyY3cgzSl5/noxTyBSLx9IUE6wU8NudD
oRfcNE696/MuOBq8fWQ1BU0ExDJ2a59A7hMd3tom3PKlj7EHFY2rfwSOeCuxTfvm8C00i08a+MaP
OpmeNXaNz0MWANqG/fhGgYH4pTfHXToF0CUqouG1XFtwH7UXOELhqyJauikT70nvouT+39DAT5XI
b48L/wdmlqZN+4y58p/TKBHoYwsxErFci3K4jmPG5TND1C+8kZCAGochwFm0CzjPYY3lSIsMOUOz
uh1MzfdiTGv0Zy1DbaHLT1YGFk1Z2l8qHW5haBvdOnc8ue7aGhV+IvujgI4scbEiNyyfZAk5T3SI
XXEqBIBor50bDkfmy/+YemeveX+dw5Ta0y31U9z/Q5V/8+kyC7EXZSBeakfLLlMWD9i9WcFFr2fT
Vd9LtpDLKyyEdOsVgixG86l3MQJkL7HXemdLs7yzo+PT5hZdtGmZYJ54l0gBFMHdota/BxPCb8g6
e6d0mqs1X/L+FNojdqzXpLMUNQB0glpFz7E3qo0iOnThTHn/YkctxoV8jGIsP0OVFFtGGuGqgO+x
jCrDOdotTivaMKi1fXe6rr2Vymlv1XzRAqtZIsM0NrXCNh0t/9dIfRKixJ2/MfKrbPXjIHMDk3JF
qRFL3PwCIrDXbW+gliql9iYY7i5NO8ife1EzCuQMuA5uF2zapp/mE6E7VH25Lfm/XNQ8FPSc+gfz
rp4PZzXbwXWcF9+fffIa95tK2lsSuOWp6G1mbDLMwd4ndI8M5cvnBBSeLA+jgzVJud9ovnm0J1jf
Yw7F3RzzetvwKMhdGdRVNmofutP9QYttvbrn2EzsnWk09mWIZL9okgGaF/6GILX1WrgJYSSY+H7Y
5cVO09VUmZ8kNICNU+TjTwJRozDvSZwiO0wGw2yjHLI9HqqLdsxwgCNb7jZB9d+MZZ+f8BGuD1br
vJCqlC38Kt0ZWji+pZVWXThF/nn8llSRd+AcLpfS80bSDCx0yfMje1zACgQCSk1toqYvN0FhUNQz
4f4AUdg61mS/+LP5WVpZhxauzapixPulrqZ94DvZW6/Vyb5rvWyjRtKs4dIbeznpH34TNVcQCucN
HsxiKKfhhuzhs1F2+DViofChA6gseN3SCyF63nNessmFp7HC2085AybXpndzitq7aXXrE0SV29u+
aXpm2VF+NguhVp4djAeC5iw+hFzZY+N91Ga9LfUeLmFsGrcwJbV6nH9KMmT0oYzMW5mn3boMrQFz
26rePrTZJjwEsq3w6gv6OH0aCqs8d01AygWzoKCjyora8d3zeYg4iZLOMpeNmqHUsZahOpoyzZZu
lMsVYlCCTqQfHM18CpfRSCiPLVVzbKYSulTSOOG2j7BIyq2P2IR4ZPjVR18Ru0HPxOoL0r2tcuvK
DG066J1ZbkYJep9LZvheOgG0xMU3zYSHk3Sx9tSOwApBadUri+S/B3QBjk+IK55fe9bvAsbkcOB8
qYJlRsSo9KW1963SZWoaTcuMxm/PvS5hQ+XiLXEYZw3hOoth60u3hM+nDdNWMjq7cuSwVU9NvB1S
uKBK05ujaoU4wHifM9Is7S0IW+J5HohGP5zGvFG74LEtzpfHT7o+HllTchfPa6/yC/dI5xAsftro
VMKtl2nl0+pZ1sZXNguhtd7ciRh5rUXYkpgpZHV8WKBSBZh68UBH44cXAyr4WZe9iks6F/o2QZQ0
BokDhd99iYK6vcW9jl8g4TZd1++bsZ6wPnU/RKvsY6tNL3g4mN8yOb4HbkPofFF1+ygjM87W5XMX
VdlrV4G226ofMelGvpN6DrkOBPjgdoYDDdBrJglvm6X17ZBcPb8If37Fx/cEpScsXUpxh53yYjo1
DJjIkEfEH4DJMkvOCUfmroxZa2ZQUgZH46cGaQM5O2EDHBcjfJAVugrqWne+oAGGF0Bk6NIxIHF7
M4lBddAdSzathQFr/sPPRQR5KA6PRj4xBh7SW2dp7g6arHWz4wSTb+YJ7VQ3e+C8m0jC+lDEw+Ux
5dPL4avjx8HGmXmow8xDfVz68amx5jeN6Rjz8tmmwJuCbw+gBqkcUJZbdePmUf6ygBmlQhJZuEn/
lOVMIDxpRF9zl3cu0WroW4O/eRTeEApfPTld0sgzXscYMm+i8o1Kwa8yc9K2PEF9BUt/EYGvnSJL
YEQShf9IJ1y2DZRUX7aXaMa9soTUSDgv5qLGq38fxeqlm8E61yLup/TbaRcrwoD1vPiRg6MdkRM6
R8dN3UOHLfgQCYzoEQgvVGuU2O50DRrefmadpHgkZ9XByPG8CA32ICVdtYrIxq10Yb5C6LDOQSB+
FLPkHOjuLlNnulq58bmvq5GUmhhrdKtly2nK9Bix821+rnnmd4o1E4a3bnJRWRYpYG1DeJPUnU3X
u/1rYqQfiU6TjgaX6Bhbps9xWH9LLF2dbSihi5ZB6sGN4HNPeIgmyyyJndUcW5raksrO8oo7KAZ2
QLmr4+4D3IjHNrgWyiRGgNEmbY0RwrIfv5tO9uHmcb7NdamtzabCc3Jomy9eO0dj2pjvibo6OloO
dTzSnprU0J+MMDKeJOFEVd7IW2araKk3Q3isktmXk4d5lVoavnIkrYpRD/e1w8gBU1Qw9cpPT0Jv
/ulKP95HTg+zv3T2wB8MUs1SfDW9YWmGFbE9gxvdAxV/Ajecnspo+Bj8/O1x592UIEmdjIpFO1d2
nhqzU9Cm5zEM7S/9V0eJ6t7YjET0msYA7cuXXJQ7uIHpZgop1tqZozSpXTRUzlFNF0MTzjU1zXbn
UVuA2JI3ExW5e7aDA0GQzsX3J9ANzzDJgKo4SArVBKcq8eSi7MSIi+M0wTAhYSVqrGmFYDxYFvBo
Fg/cD9fnL9No6yP5diKj8NPx6TV7bJuLKD3nBaWOjsjvbMTWiwT2PwIndBTdQfzdtadVaUfd3tQ8
i93e0knndeDemZ8sHEvqRek1eMriUgrzGMwqGX/4ERRONQtwmkkBeTgwDZzWeX4IZLomr67sDM+a
L1aK6pkawqR+nC9FQbjToy6yob0eijxh2gE6WXQAo8xEvFXk7ktX0vXGfY8LBaHXY431aBVGJ8+v
1C2bvTGMGhHNoHf6NS2N997WaA0jgxw86W1U3xv7RljPMOaIYZJYBRpucH3s8GyzggScst2j1V0W
k3BnwXHKnJr0nsIlOziJfEx/Z15qbMz68NFbU/0YJzyg9VM2EWqWhe+D8uRHWmA9DdGoOIoT6mpk
ZOGQnpDn9xurM621GcxcE0NEpMgOT0MfbWI8Azg0w72tca+szoWUkrfvnjasQpw3vuhTKZYtxqU4
2McfTgBqwnHsIQjM3nsR8P3yTHKjy2641xlddGhArNVcc9p6tYWoM+iSmzYKGsapheRK1Y3UK9+P
qd4xsSDsgc74OxHr+uvPLVXWY7p9vBWhqfQvo/kCSD+/WtUHIqlhNxWQMfmc24Z/8ZDJmmMzm1Ks
JsxvuqX55D/pl0EQiGzxsZex09hLF8n5ReNvOzo47ayFxltSTM5eWmDjqomqhYhdfVsZA8f0fGHt
VMvMg0RgOS22BsL5Jy1FvxKaUxHDHUy4PovwxStqsc5tGH6Uq/E2mOzg6AqCMoQKnict20IbmnZo
m5onHToHFl04ToUcWsfHRYtIRbPqsMFomPBur9DOj4vTRfwNWuh+xhagZxNHadYJO4Urxy6utx/1
jKBKR76JWNFD+F1xYjSwrvFxuhdG1y9hi8gPN56ei3rAqsbw9kpVfLa5UjOIcq7NTD+6cwFeP2j8
lvESYGsSmKC6QHOXccIv2WqK6IdlbIHfQFZxqlhnhTWcH5cx0uNNrbP/pypqnouKxLEyxjAlA/h+
lAHTFDjHrpimXWqKve1/dy2AoCK5u3NzlfSTjqSCNyZqnzJpGk9Z5sqt2WPF3mNU3VtQDWq63zMC
tLyZsjdDDJtmBj9Mm6lGXz8TkUxqlywZhgEYLQB19VNUF+VrpD4//g4t05rnvrwlMpVPVZnw1Sat
oF8AIe3S8RznaXRjNYU3eBbxTpVFv4DV3e/NyfmkDW13ikYuk4V2pSa2eEPAT3caCtVteAD51ku5
r1nnnzQ0lFXnlC9xrZtPaMZ2fCD3FrnhuQ38+s6EEQtv2AB7RPv1HWUtkSkY3kxpvzPn9YUhSnOJ
YvO5m7H7h4mfm6nilnrGse+TaDUfMdlAwLNd999yH3+YSrMIwqwFcoq5uFTz3S4rs6THLiBt6Uwz
tKJ51TWQ5UGWzVdzDHZJdCgiGMI0VVLdbT2s9/DtMFRtB/9u6EfDKibQdggsuQxC1K7mOK3bmvYi
bd1NT/v3XoteMC3y4DwPQ0yW4MyelFGe7x1chBzkCTcoutFzmb1S0uZPJlYru7YMYOZPLv/zIOco
aiITvpme7LwIrDs29vVcVhRBrc5+A1OjjvINdwKjPyNpSHZBsaoPw0k96isnxSc+nYoF3njtU5Sw
hvgor03YMd3zgfC6//+pZVazMNvJaTYZR+/aBoiEHRF+Tik6NiohOdAIzPAFVuQnE/ra19yoxgUg
rXlTqYaoPWD6kOrkjrfCI40vQFHb+1P3I2zqhWsUw2JIxmQ3qqENTrZRMFvXSD61eIwHZBYC8fk4
IJVRrndoknd4c8H+8YvNzf1v+MedB8G/oT+zBYoFtW3WQAvisX4H62xmBA0GKcN1oqLaQHlOZ66K
w1HcJ5xQlbsUTjNsaia/JCD2JoZtkX6QbUDQtt0g2cZMYtM3O63EJquwd1aaRZ+MCCQ1z7StHgDf
TpChb/R99q1glriguzoLUXNaWnH/omLb3xo6cTGNk64DaXQvhRUOhEMVH25T2WszsitB2Ht/6+3A
P0ROg42HOxee+gtsEALipCjuqaR2Y9Cgf3WNdMmz2wt9DOXSSIPZnmJYTKOT7uK5NbLrYrhAWt4G
7vCcKiv8GHVHbnAZtLeyVuYOA3jyAecOou7OUYUAZmIcvvVyxz4LB1GfL0q57QdFUW055n2svsRj
Wv6NJfo/noznubMaQod9aD5YpL9QnMouS5GgMCfGkpxZYhaWqwny1ZGPzcHZNWLVpjU2z+aA13/x
kZvObME5fMm0iUhZ3843LfdppSpqXhaO9dqZHb7Henqx7dqAD1zudHuwCUqxurUCS4cetXSz4mwU
uXiBGH/q6mxYT8Nflpxh/ItJ6uLCDMMK51EBs/tPckKXNQDseI5df76Zoh5I7gtjgFMXYR7JWsWq
iCCVVCnJK3Y7nUVlHFUVJctUSvPcBN8pNpNVneravuvoe+kMpkVVDe42L4ZdMjIUSmpjZcH5Pcg+
eKt5DY9ktefkOHUhXm99cKnNWx5n/iWRvg8pizq8coOMQMFW7B77ilO/GE40vNSy35Ryap+Z1srJ
wnXBKmcyH96Pdud9noj4cqbMuBvJULxogvdaT6PVIP1h9X+cndeyo0qXrZ+ICCCxt/JeWr5W3RDl
Nt4mJObp+4Pa3dv0ifPHOTeEkFSr5Egz5xjfUPr0lvHMY5I1aq+n1PyWlaYakuqgMyOsPOAkMKG9
7styS0c7CQtdRw9WGO4K4amL3bMO1/it9vwe4qdxEr8y1cV3LVv1oL3T+tRS8rj2oXIItox3eVAH
FzFKd5MmzXBMYEjw40E14QwYLHFDio0GemTnhcpfS51oVNowP2092afTi7IU2odxQqCdjTc6t6SW
G3F6a2hTHUujY+TO+wHLimAp05n2GbQRo3BaXxITv2Ibi7MWFJjeEu3VNQIQkyIGF1uqu1sKfw+z
8SD4ZI69lRWkjnJVidxzN71JiWDsBbJzD7fD/32IM2fp1z+HOBBx/PqR/xAfj2jqn0Pc1LtgL+SE
FXKcin2f+/tRUTKKSRbJnG01M2Iz+r9p7FbnssHp1thf6K8G6zAk663XcXIFCbka4ZR/r2LLgmbR
/xoB7VzcLvd2/++vFtsgNGVAPch6F6zS3y57aUaJlkTJeBdJb2KLlvHL1Bx8Qg4KjyqESsUTAnLy
QzJnPaWdz/BQCzq0LMJN/dBnCC1kOsqTxd4EP+06mXwDT2URnfCfxv8fr9bB5omVxaXRA0v8n59t
nNtVpyzduE8WCTcsBDNih2pxTdLaeEWKX23QftnILtIH7wdNOCokLpeGBLogeOpyzYefZdxgkzq0
jNlKFGX2NbH9r4GXM5zlzvAf5GC0k//3z8FBvi5wawGxRBj8z5fck0+SGIGj3+E4fHRBoV58WQSn
ziY5mvdJTJNDlGpBzecyYu6FEsjq2UlHtYtP2ATEFzOK70EuUKtZWf2iGZbajwL0A7V+0m88VN8N
TIxwytC0zWVz3RqLgwqK+NHVwxoj+Ck3uvJV1klC7N9rasIyjmTevfcC+pCet+l3bB9nWVHOSb1j
Efn1pU9G/1Ea1V5qqTq7Xbkd49afiF9jfM6Vii9+/dEEdUJBWWWothDdJKrJf5sWab+dBqYvrAKI
o6wp0+7o3D5hPKsPOJuzWxzOQ5wG+KRqVC3zXqaiGbIrRLIfDBYBY5rHZzNsxi8YEcIsICvRwuHu
+veljNUO6aOIXWNX1QGOVq2Ob44H3lRgVf4eZfMgBiuLyVfFrv7c+CHYINv9oCi5qV2F57dofCKT
/fZK+5ItaOVfTA/C6sCG7NFbiDCXfWbNyrkAoOkvtdJA685BOarzSILhqGyNHoABAYEC1bvvaIcm
sAdSJZjrVEpHaCGRWl+7McvuXgFlEBPlt2RppEQU5AhKqGNyoZl8Jl3rToQzlYxoGbtbdE17XwYu
ifEoCCsI/yTgieER0TbKm2z8TzLrWZH4zwFr9ocJ13YXwfq/7bo4vLqpadzp7rjZs1uX+lWNNYkm
Nu4vwCtbdnsMQkKHC+CiiurfUOoFR+yPv0Y/11cFHay3/zAqodv+Xy/KoamLhtjGcOSCa/rXZVM3
1gB3S9wbS38Ftn03KBU/T/OhiWIScyO4vmpIEU526tMaO+umjynmJ4PY9Fl20hjNU0YhMiI14Xtg
cSUAbXpiGP2OeiRbuU1irlstSr9T4qCJpzpmzEx905L+zZZ+ieqipR4o8zfdzesjDZqN6Jhilb+l
GtluPGBUFzOt+Ja0eo07bd1WbcGAyVqRvJyNnVPxBx8T7zSl3rNmMM5eoAZ467TkPDO54aGrzh6K
AjBWzbFLYIAiW6g8I7/hy52aKXzu3EfkIeamr9S/DLH8I5EdzZm0RLAyU3xsOBgbP5X6ZirjZ2zX
3cUQYI0z20FKrMNmWE6BbAlmkwjNtWfsl0ITPzbr5GM9XFHkwpeMgAJx40hfLMEsuA8QxwKNA2+l
43f+HhjWLy72Z49pIqI/c+qalkm6it11C+8KLXgKt1YJzEAkZ5GUw3rg2bRDuavnEoCcD8uKBOXs
GSJtdHfy7pMGdnkURs+Z3neHVh9+zqYt2vJp+BzAez+4yVvYZrcKaRnSzeRmW3508sy8XyfKFw9d
+T+s2kpOy5kyGuymsxnFys1tbH7WuRHuXAlypeESOvRcxZto6IN924PgCAKDGloZf/Vwxydm3p5S
SHa/yx4w6pFi+jSTqvreOmH5ZluVOLkJKSQ5MZkXQ4ctouA4voPKfkyUI/j0POJe27WaegdcACNa
1ldzVJUjwl04efxYwQ1d6EmRZloyZtZTW2+i2kuOfutbh1QbMmrF9GEjq2E9idv6CRzuduwcJP4h
74sdNgWtWFnb2O2alTm3C8IYadTQ3W0vqbbLCxqzsD+NfPgV61lPO1ooeyqnMLcK0fXR6oboA2Ls
1hJdjXt9xAsbNj3xNZn/aieQ1XIicmhBjbSu54JOLoF44iGwLsywZzhJFzdrh0fcq2BbDCDWO3cu
mUZnir9siWd6oW0jK2hE2twNu023qcMGvCAD3BZ1fi61Mjzp0HvAQPnnXwjFkueBLfIzkOmrU7Ix
GsvM3yAWsamSQmWawiC5Biz6WYHI4mcKNnY7jO6xC5W3aYp6lbPxOhRRO7861ilGLSGiQRs9t5A1
TsXIZngswCWVIaaDOBZqbtOe0gbs0/LjtsnlLfst8J3gG353RUOkSR8DnbLVEOG8jOyp3dcWdR1I
NmHuR4zv4VDeGkWPUAwvMW3VrRd05t1PUvMezLdyc/omFUJo1lDbpSO59CY7fowYkh332IvcPA0u
NZO6s/JD6Bvp1lc2YM8opUJXafwngzvRC3DJhEOvE3e0RrUuS8449GmT5Ojr2mJTzSCSpQtkzgKH
rJQeaeouzPtgMn5GFRo+TYTNWdD7CpN2vLWa6hASRdahnj96qcZvmV4n21LPvoeqSM7LATB1fG7w
Xq4lWYrYgdt3CXf73vQWLCpdJ3R2JOOnKFjmdUnTb0e3tteR59anvqhfFt3xclCR/tFFEPUSZ7o1
yUhP0ym7vSkDRoxyILtsVllPXTXuOrP6Y7BtIFZ541z9tvpEKE4DvfWabZMAuElJsLjOLehiqAia
c8ONn1PggXXrPhV9UuBChHO7nKaU+LTZfa/z7t9ivEJdUIsPQkqMPRCmaeXrIQXJCW3FfFhU3kS6
sr/6pkp9C7JK/lHoyU3AuUAXnReYEBLXpkGdtvfaOMSsTm9BLlkoUT+hc6K9aon6swYUDUQw2CQp
j12tXoKqki9AG0zg3Jq0xK5+8k09uDlpHdxSgHBe3NYgcxi24wh7VdkblKNpdT81ChuAbb00WkjS
JrRS2i+MGGUz/C5uwhpZq2b0j61lpTtRATruWnZQU+5k59AFNOhObbeTwiPEMWsfXu7UV0PBsoST
8gbVZrrl2M6F3Ux7pdjOeZPot35OxqdwTXk25kPbxPqxyK2DHbrdqzFU9WqKacJGktoxuckst+Nj
jj1xI+f6lx2Yn4HRhecyZt3pt+G3aB7u+y5QVzTAK2se7lsBv0oairjlxdAh1HOIaAU7tY0MlTYN
pL6CrXHqqBOpa/7Yn5YCKlfEV6X1+R3Y/VOfsalcGiBNH9F/DFFsQ8IoHhNMzV2pc7mkReygLmcW
y9Gyeauhb6GPOOOZ79nYpS5oiqVBgTCUKn+MFkY6jD1ES0O9cEL5BBETYVf/Cm59rapevWBEzI4I
f/JVR9VmHYmsvXokcN6RB6JIgsy2/OoXfhsuaP2Wio8R4ewijJyy9LnMR4pEjfeWU004tGY53IH6
g2DMPW3vBWVNyEN9sjInBUZkTmRWtWdspn20FoBadulseVJBtE+zoD2FocOEXdVRv1JYnnexFZQ3
A1HoJq2rdhPUuX8vqja/xoVi1z6dGk1rvyVR4a4Ua56dQXuN4agfb8tB5iKmWryOyrEASTKW1yyq
yiujubduYqsnSkEvt79VazDIsVqHCOHng2nV7jbHw7BauuEzgHfbR/64ARuS7LoRzwHgy3Q3aDF9
uB7qldmbf8A0YrkzoSjOcF94hlrzzuRnrTfbBR8QxzoMAbk1QD6S2je99LbyD4q6wgeEEpqQs9XJ
gI8m+Bp2DY7ZQ9gUHRwFqtfUXQLCPg+jHiu2gv4fncm3j5fqW5JPMADJW8DmbEbRoY1hdOI36dwQ
2ZOClOWlWQwqcAw3dWbS07BsHJFF9j1PRrW3i1Ffh1o5bvWeTGqID+sOfcJOgFXad4aZnqj11oRy
l+mhbcdqs0S/1AL+eyWHr02LwI4d/rIKc5tC3XGsnxyUzYtLwHcoNIUek3UiXqCXoPvvp2CttU15
iEyjOeeDTn3cAZ7IL3OlA4o++ab/kHhz3NWk+y9GkeA5YWdLkRH0DTQ+mkBA9qO89r80Wc2nRdV0
VvE2TuA+mmrm5phk3luM4MIo3LOfWuKcOffQJ0ApxklTm56CL6qFgGLnDabn0jDt2prF4g+kh9Ul
7Y/FEIxfJonCn1o4jaN5g91H6YdkXfBaGvOUPlLLSrEzaLPsVJhxuw+hpQKcEuaqdFx180e1qUrh
/PTMmvC+ScG0Zjgi1MI+dixOCeck1znSn8NUfg5wCKaHy4ppvVzE1qR/TdK0W4fon16kN9yrsRyP
hkkkChJ7C7fodONLb19zHH0nfWThYIpN2LmoH7QP6WbnxoaKlNUu7TrWeLVtrqnjxQ8b9fhLMzuE
YBoKF71srYbgVk3s+tcOovE7+OeasnNRb5amiIuQdq7gPEVBfjVqFIORNL9Zkzec3YLuQpuxHEHM
meydsQlW+UxuXA693Vtb3KPDqmIqu5TFEB2sqBHQk4R21skc2bMKe6IPUB4nf3brax1TNkWCbCtb
VZME7soz6izn0DjObpE4pVWAUjlNH74ooletN360hjRwZbPdLNy+JePESbb24DZ7eujBJZTj92Xk
GGY9b9yPpzRmaew758XE5PYZX7sbMvvbmT2dBqtsn1q1p9KQbJK2sz86mwuNIvm4ajUrObZMTBsf
UsWFjvkvVw/6balGcSCJw95AMUoORUadpjJ0Rm2rnl6JIslY8yTdr0C8BNhlN+SsmPcwDE9DEhi/
kj44oslletVJ1eyQaT4Fos5WVl9lp+U0q9Pi7MB6ygPnE0dk/T6YwbTtnHyOeCSNXLL03k6twvcB
dzs3nW5ljN3wHPgaaVS6eJeZ20AUxRjAcrV7sAVLTNwAutv7vD7W216Mt7VI/dcorMJXOqXj7CTM
VSq3iWYRjFJIRU0GwMSylFoWVXp9SOxU3FHrDQ+hCnl0U/NrNOs6l8NUEcDlNOVlGcAsVlWdbdVb
UU3yOuooXMG+ro3eN5/yGDSrjJlFUtnd3Jh+dkpnGPEx1JaON520VvBrTPjhdLL90dsecbkJg1qp
y2lbegNd82Ekq3i+BTpe+1PrZUM5u2TSEdfR83/BOfdfoOejQFf90Q+7cWu44fi1L91t6xj2+6i4
TOvSbU8NfcYm7szLsi31TO2BRaDdG6MVHtiehmfI6cnZKY1gb6amuFHjwarV68ReG+VwJFWoeNPt
8Jbi4v7WT3NMuD2CL7NHfGbgVqAjKu2rXl4c6JIvXF9XTRLsshwmUpLWepGSKNxLVhhlro7TWBqv
dtN9juZkXGMyMO99D0Sis8W1z9MrXhpxXM7UfJfZdRZ9nRJ0ied5K2jG8VlEuvnGcI7GUYrorGd9
dvNC72lxBMnOug++RPfh9eIwMECsOsVMUNLbPC5oLjmfkpZxASF1Q9jSrxdfWWcTT2w5Bd9tawG7
aUhOFq3mYhq3dQi8U/6EOKI+2akV75RNn7agpyI7qewNbcVs7yf1HCeKJsys6a6UvXsb83hESjxa
YLJGAGBuD89atnMMTqMjfxavk1dUW4FsDzymiO8s5SkbzN9n68Xak9CzU64RJ+alvrvCPuOsLfKS
MByy4ZkSqpFJ7pNKYk4oyCEZqVqY96aUuNA79aMqIAPSu0Ni4QmD5VqK4YomR04qtEovIUV7CwPP
0hOHSLxGxkJtrmZq9hM3PuUC6+o0GMbn1MQEiBKVGYajQbyuR9+Yah64V6xVML2vnWvdjZFdvp/L
kO0Ca/wCRMzaAfO4ds2wn6VlGYxzCKCm7iXPbC0q4kUxtS2zLb2nic0yygTGlEjL1FrElfUjI8TU
tKsXOmPxxvmMiq76iMchupt28atHRhnltBjZZaI5RUp7R/htHlmuKXZW0nku3ZoSWNr7+z4q0f/X
SjtEKtfWy/9p2zaxXLofJXu6I9t8zNG5tC5apVCHlztlDM5dVa1zNw9uy6FqmVuC2N5ZCteZ7gyP
luIYYiaN3Su77mctZcPKdIBdYfrVSsJNaxe3kLVksjh8PN6oqR224vFrDPkyNGJ0x0UGygE5PAgJ
x36p7YIAI4mXdUSltjhnZYW/qnKz29AIBKphqX+Z5ltR6UxfkjS8ww9/R2mnfl8YDpIOnrUObV97
KUEzIKW02q1Jl2flDinWB1CFc8WrO0BfiwmWlfvUzTGhhnZ+y3GM4s+IfIoYbkXIAUvQkAbnrWu6
cvN7kdFGppwzTBJgkgiFgqTW38Og+YT9XVEOH9SlrY1feSCIUHJTxOKB1K6a3syiFxbEepzp1Qnw
G6+kKcRbRU6e6tI3lmnFtndaj1q30K7Lv1oOMAkJrEVxMl9tP1upoUtHSQ7Igdlh2YlOeZ7xuz9E
cfqC66f5SXLiUykoqJQS3GcTRM3Zy3X3UkBY53KeVl3eN69umXnAV7E+Zkk3b9Hjhwx1+5bRw4/w
vL+RmHtqJZd6NTXOM5zw41IonwCubbAD2GvHLH7ZwmurtVdYX6qOcbZHIPQ8epcMHzq9a+xDYBzr
wnC+K3jJ67rxETDJkup09dFNhXxEBraTMGP1QTiTRNfIfcvBOWZOW/7tjjGtxBq0Q7pbnjnMT48S
IhpyciaisdkbNjXwqRcjtKfRPZl+f/xrNJa0QTZhyXin8DzhvOyDTV2MISFhaXQWfhBj3me9f4bS
PW2mWZmFE9p9AJOV26I1h82yIl3WpmabyKNR2dlqecpyqEZ2VYlrrnWP76v0KywBwOx0Aq6D6NYn
dXxV8SsrLHEp3I4Ws68/YTnUn+RIi6IoRXwsZw916JXGEwWjdxEgpl3uyoqc4bIqv7k5S1doZjqC
lEfQ1C8L+axz8MQaFZW75UFk9RnKeMywpur9FT/ueO/NQWPLZ4H6KGXKLLaqs45Kx1dIyZzpIkMf
v5zmQcRat4elWOTaTllT+QK5yb/FYBK6OXBgOcjIdbhGBetrcRgnY3xXZu6S/Szay/IjYYzGDGcY
r51NGdcCep1ugWUFGxJRqz2d7/gjm9qT24TILpnXwfrQJK2Yc1nHZjh9NNLb9Z712yzVJsC32dmt
FNvl0UxBBjY7+nldqB/pqRnvnhrUDg1UvYtYor6ndA83PCM6KD7sLsZKpDuWPI2GXq+qlJ/z70PZ
EalTRpAh5vsIrHuOdc09oLhlhRnSGC2yKCJ/niUx2kVCU1AOaFh9bphNjk3UJxKlAHNvwuBROkzW
xMvYJyO0dpOlde+exPYYoa/aZgQmnd0W06EVVMGR9cQHoSPmPdYAdSE3HbEKOP2zVruvSOorrEJ0
Nlnj3DSZfoRxRaYmG9pTqMa8PS/nhaYxDWZ+zx7bDA5ZaNdBtY5o7Z5aKy1PpdubCKKJRDcxy8K7
FgWiGv6Gsh3U+MvNUnaUUpgduy0Vue+mkRcnYEA52m4EVqvlPO+N/PedDrNaOsOC/jz/6+l/PWe5
7/e/zlDVbgdH0pvX6uIUz4eCVNfTcootmj+2nAN39/+8ScOQe/966vL47zuXm8n89pZbemPnG71F
qZpRfU/5FlVx0uc38PvW/Hb/djo/AM7uvx/9n9PlKbCC+At0MeETASD+/beWPxM5/kjcAN0kcZCw
u3vbzk+R4fHh/O3m8vaX8+VQzW+yVw1PQhWfn5Y7aajCMHNNY/OvN7KcLu/4Xx/T8gBZmt0OVfkT
hd7qpCSy8qEaygy66X+fB4NGioI+HLJ5rYS7cv6tUGxZ095cD37VH5p8lNNaDH63ncrq5zA5v4Af
EuHuE8EF1SmmqG6K+tMPvD3Nk1vhQ6GLMvvkJOGty8WmKETBusH6dB06SE1hEitbspYjNsnNS9rF
Wf/umsGwoY3oMf2yCWNB/umOLspO/6FV5mdcGN+UNz3XZvxS087cAk78tKrpPetfwYL+osX8Kszw
WHjRsM6Mhn2TpFGFMHLTtHVMmamgaEo6U4SN0GxfTdd8KYN+PYWwu0o/+16I6r2IlNx5pb7RTeO9
QlG26rTGXefF3CcT3/zWefey1lkl6RlX6UE030RlQI3Jf2bBC3LdARyM++RG4dZP4heiRZ5FAFMt
a38g0G9Zz2TtGp3NpUCQltn6LvPtXdgRFkDR7zvpCgLPFZlzdfkQUr/ln9jMbzLV957WoKgWCS8s
UrvWEQbaXamvZOM+Emggda25F2HIQ5253WaAvYB5JjioxkBGa+cXTBn7DknIBo3f1xTMZFlk3cGu
oucmp+AkS9Rz1ScZLNP0lZU+Jnl3eG61OlzlvQvcWezmlf4RvMdNoaN1SYZiXqfVBJeQir4liu0I
P3qthe7eM/qVp6MxskHBm134CCfnxMbgWat+hUPPg3EXrLzCfJGzC6RznsNEXcgKOxgdWje0DNEb
HQA+Eyunrxf9AUShBz5QZslAXciYvYKPGFs96Yx8pnmlvcwrnKg1X52ZyR+5F1iep6QtfwlhvneC
Hqa59+z2iG3mattNvfE+tP0YoWIPG73cmMM5yKYn3UpefXTivHigRyUFSJ8K77Yawq/oiDqchiui
nei5+QqJkvdEMOOJ2nh9iLMntjvVKm+Lr6mlvucAaVvdjXaV/C6j4Uwx7qL7ZbTz28zdmIjWjdrc
RJFJYTrSqGJlBCLnxovlDdHaHSpQDfys6x4cWmnv2NZv3Cn+TO3UXvUoilZxRomuKfZTHNJ7g7ne
uwVxOLbYTq7c+C7Z88n4Gsg2WZMa1K6HlEmHP4dr14uLnXCI35ndaYl3AWVp7TykVlLKX1MTXpoE
sEMGKJkWSHxniNhY8StKgU2LbqpusUQO2BwJc0F2kqg7dPUaBXV2Z/I+Mtm0Ib/lNLQoEznBL88d
G5RBJl3DFHjKxzI+ZVU8EQkxD3Fm4oUTAkHKRVVILKgXM+ItY+EgBgfE/Pyk3zeXe//2hGVcRBIX
bzOfpInJrOrTckBZUZ9kWh4tvWj3y7C4TGnLwP/X6XJruW959P90Wo5j8OdU8te/MyP2NC2u7PVf
9/31j/UO+JEsxaF24DdWnVWdmvmwnFppjlF9uXM5Xw5dHNUnNCGrvHOSozYgT1rF82w9NghUVsuc
/fs8GcpZG8wMtNz51yOtTdArMuz7v+7//ceWO0eLUK6//bHfD3WdcKgvhGRBzv/j7zsHVvYMzk65
7vqmOk308f92WO6T//OAIIEAVWi7k0U7rXHtRj+ir5UK8XxHPwOLwlLs++MXBwE40Elac9AAmw9C
A/pgB20lOgCHGK41pP9tLRqi3dzuW+8ad8/KaHMRzLRxrNE8svgNVqZsh/1iOianBLZ6DcpZiz0q
RNMsOq41kxTRUW9uJermlfBHD+BO9dQMyt9NYrCOWjrYD6fSdiMUA0ARKZpWdA+Q3q3zb9HLzOZZ
oohhDZRXhOk6ScM8Dz2yvBeB/wedcOdg5P7bECQkzozs6Ru9Kfco7sZbTU8IaEL2XkU1QvI2ojbE
gThDI2rsh6zqQzYgPZVZfG2/5G3zDc1wT8O5fvcj+l8q0NpzCoUcQIgYtnE+m8gdk9V0UGUo67Vu
XcO2O1VmC/k60cZL7TiHqs22lqXJKxuQ5GFrMn5UbP/KNie1uJq6S0l7dEy+aNJew6DDdUdVCXVn
7lEmtpO9suL+GCcfMsOogokqupqZ62zB2xFDNtdv7dZNtjhLcHnO2xkKLsa19+n2zfX1NAUo3Dnt
2xBSduICfI79Gv85IcBr3aqhms6adfKJ/LLxPnL/0xPzZiawiwPKvXgFYp8NU2vfXIoKWwndfaeL
aHoRtZnCRkwewkcWE1A3phA38ctXxkEv7QbYvd+TZjCqR9QMYgMXk+ypNlYnXGs0cMgyXgrWWRb+
DKM6v/kleSWJTwyRYdPO1HTvOQ1eAkpNfygz+TohCv4gPwD2EjE3G7eO6rWPZ/PV0Y0/qG0ElyjS
qydUWNs4gRBBehjdDDY39yJ+Q08LjkXzh42BGW4/pi7N4ImXq+AzHXvN1lZTPU67bs5RzKBFb52x
R0pICW+V+o08zVDWk+CSASNKgoHX3zQ1aHs78b11Bedhp/QGmly+pYJNKDMLdiRvO9xP454SXr9p
p/YX4b3Dzn0xoFk8osn4bmLc2i78TJFiOAuDgnWIJEAuqZj107Qd2X2zaSaoz0mvZCjWeQSWA/9w
o82OgcLZZp7h/iwc79UAVhAa/sdYAI2vggJdywQ3Pa+Y/ArCp82RPGhUuD87HcmdMYz5iva7R/W6
FPsxGVF8R7Sworg/NUwtEHyMft/M6a9e/5R4KT3T2VgSlN5TL1ztHvWoIHJN3zshaPFBlsZpcPJ+
b/UniLrGtQwL87rcMu2By5Ny1QbO9togHPdayy64Lrcksu9L4rPWTADkCCXpl80HlzwLenNGuPVI
Lz5MIyZdj4Xp78KWyFlmlLamrXwqU1stq6wjQWr1NnBHCoHDj66fuvfS7V70ckquOnyOLfX68hFZ
cfmogudScwoA4NyTWmBMOg9ogWZA7C1nG4Jb1wBGXL9aWRHVdykrcTAtTAyFHJyVPUX5E/6gIuBr
ZK95tNFWXuKwzx4V2JlZmB/u/zoljowik9cy6PEj3VhExG3ayr55fuwdHFGalzzxzMvkNdTHmiLf
LdK9RmeIAdh+qEjrShOkrW0fsj5UoU6HsPvQTOkFa8Ha9HcUWuc0OgQjHyirX/yw0WjvwL9S+LCt
7pgBWaoD08eAXfor2VZXRdA3uSP0UXvskKvMEc3B1LKvimXtacyHZiVzKs58v4yFOs1axA67QNjT
Vp8ZBq5iaIL2ebLyWr8YSUj3pWExPekmIpsCYbbhTcRj6Y6zrh24SyN+tg2lxpvI6+JBp8LDje36
xD7il1Rhre/5V1igFS+2ZxGHBo6nVKByVtLr/L1DQNeO1reGNpyisUORb20XRryPUTPukWrSrJut
1gQs/nkI+IZsuwpOZlqXRGOTzTK0er9VxmC/ZOCwBJYeH8V73hnqVab4lWxkTkbRfEv6Mdst8eu1
zMwVe7zwWuVWuDEbpzuYNXsh7HD+KRl69RJOY3H09RmQMp+OTuPuwiGhnN4SiTihMP1YbpV4Lz7Q
avG59TZjLYTNbd73/MY60tq2hj/RValziAltYODB8gTjZ2FdrcrLcdDDWxNR4+FwNKNbGfGKMm+S
m4zO0XeK9eYIe6WzCf5WajXklfWzx+xlOj8HeLwIEITz5FdvthkSERQhW6kpF2xiswf0gehoM7RS
7llGkHAXQ/6ZGJNewJ/nk49OXtYmcSKUjttc7MG+qh3Q93BvZ2qW+1Ymfd5GtSwOUE24lXMJScLd
M6uqPQ259JL64FOHsJQHkkiLsz9Iejp1mdERm4btYFj5xrAaf+NVkXV2WNWPTmZctFI2cBprgCGI
t8YUTqFdta8DDbVzZY3DQ2NzsRrr/KElXfCjkEhy32SFJH/hPWHDWInaGh7SSfOPrFXWehz89p7X
kUWPeH5vSVq8tH7wCgoQ1g0zT9Ngymw6s747JTthxFbVpxm+SBdSXmdF+SMR2UrrHJDHMoHaVw3p
ESiJtw5H9CC6w/RjvNNvbw9tYvlbJ3P0c63D0zIwGu60ZLhrCYNR0fnOjhx2VA2zgYGqNwuYgN7a
fGXUTbS3Eqe6QvoYH2OT5AjFtX6n5VFJkEpYfYQKLyuh7h0KFZiLlIsZcXqV71VodegeIrnRmGzz
KNZmuB4MrNS/2L32BzYn+7XphPkUUhmcjQt8KvQ+y8yNXqI6dC9EDQ2rvBnxeQNN2ILFnJFvJU1A
zOFuUecnw65ZA83LBU0w+Mam6aBGdF/8xX4k8AAmIzb9iv/4a1Xtmk5HsDUrYGkeDWfdV96jaT+X
JUuRImHxEwudgukGx8DOvnFpfl/Mf7WGnjUL45OtqLGuYtyvK0j28a4u4ZJrNLx3mQKh8zsrMlKo
XwpMNZS8PkEw/9ZhU6h311I5lGYhNsds0I+6IMay8Byq7y5I9j4Q12g+LLckeod1QKLlRp+9fcK0
+p1nUFFpNWYoa27AxmiZ1k5AM36rJP5KfZZNEYPwQy++NPhK3qYB3fwUmB9aPKBZrqMTowjpa5U/
3Icmo90Ph5yI126DmR0vF+PJZd4UxRWlfpNLgQhcDnHLdYFka6U7eU0EZyjeyN66zgGUydSPX8XA
Rd7EQtzjUBoHdo75SiPsbyXw7n3kiU2RdNJ3On26zSJYd2fvjJMFT8unq2a7JfHIJ6Ap9VXKfo1O
sH3mk8jW/0XZeS3HjW3Z9ldO1DtOY8Pvjq7zkN4yk0kn6QVBURS89/j6OwBVny6xbqi6oyIQyiIl
gjDbrDXnmANhK2fNtS765GCrc+Na6po48pZ3W28qQ2aWBX6IFjdXRxHvZisO8091DLRCmlqAn5hO
IktMuMQywhs8fZRubS5yyDdIZigI6zE9MMLP9adGx/WZhrb+tWyd7ThrcXQPvE47qY3St1ovYOSV
sbihcQ+pZ6CBLas2PCawe7ZKR3BoIwoVlg5e64te++NasUxykekuVW6rP1WqWR3t6Kqg7xvzGA5W
iUIOmYPib/qc9YNfVy9Mi+fOjeON0dTtSkzdu9rR0QNL1GecxXzVCVP62sMXGfrQuPlTnbg0QLFZ
6c0jf+BEpN9lTvrqzAafDSiJxQzvadwm3zqTTYHLHZyrIu9AQtPIzgr1rfGlc4+aoDnE8IDIGuzO
uLK/KDVe47hCYBDYwZM5dTKjJhsP1fzCIhxJFxZgkBTB3VOhFA6qWCXY0uiroYF3coUKsT8pda0y
XUAIchEf4uw9/fjrqJsw6LreKZjmKz9K6r2VjfRaNZGvtU42m36CaYb9VBLQi4NXj4yNdZHtXYO6
UAxZLkEHDGjTX7ENYRun6O8z4wbW5pTpMjHoBsIHGT7dKkfmju+/ssEKt0n9mMoATRPWYjo0Gn4Z
Gtd7byrmIwwisbU2xaEqVcCoLu5cJ03dZWhLxByR/x74QMQU7KGrGdMXUQqGMASIyq0zgnfNinR3
AJ19xN4p9o2abG9cfp2Xv44DjYwx6+6jMUeTF3X5S2vo3xh9/TC8j32LadbJkuU45N19Ewh9kfTI
Ga1ePNea6+LQBjsRSRnvMpulfNCPEeJMsrIQmU9Df3CEwPoizFJekomPPOlpUT0tI4WNQj2+6m73
OUzz8kFx/AdDYhUpqyF5ySJjU+rUJ7W2blZu4F47z4H64foEJ8oYalyblQ8RA+FxcD4LiPsLhdAu
JI7huAwhAZ6QFz+pI1lQK1fxqqfaFl+n1+qxFV2zTYok202yWaACR6NinsipQDyrCfWxqiHZXfRR
f2nazr62IsCn5KzwTNF9r/ErhSnzmrTrr94NBCwJkZbq6A9YZZIHX9E2fuNGK+kyRBtVXt33ZbXL
dfwqlqWdvYigE+St8TYJjWFZyKDcqbEVHiRG7HnzbZfxuGRTFZ5FNjlrsoRma2KWy0ya4waDcFGr
T9rUONWVsd3p06p1njTKMdsIZv59ZvfGumOf8tDGPbBm7pGqIJ7IXEZYu0CDrVrPUa/Yd7kR9wc3
b57n6MT5YFSE4bmVe5vTiBozDpDaKfVyUGNm82Qc9IXiq8RMo/S8KxNoEMAMBuqetb4wfXbbec5+
uRHU0emwI5pmbTm2HuoCi9EqoMq3IazM3knkpksyWF/HJFdupfIO59YnopQifO4oVy8sd4Xhd2tn
iDY167pTyM6C4bCPHRyR1mM8teXJqsyWHfZipMZRuLF0FUYz8PJF0wG51VmWMaxAGKA6sR48p9t3
xDCs4tAxnzWrxnTRyDbaoUUyoEtoxqVlDl1ohpYv+9L3uAwoWeZDYeTkD5rJEqiicwgCKqhKDvpX
pC2sajFaP+RlElSnlT9qYVRfpQ9EDacpM5jhWYuC+e+VPuKSgJQNDDImvWkkaXJerSGe5myWELJg
6WLUoUMlOWI54BhULtjf0n5ACfLDh44YIzzQSAQ1OB3CisgdpdbugOLGywzqQbVsmN8h1Fuf4Z85
+srSTHMHGzpY50Pn742oQFLpxiHpd866c9tXLGw3s1CrO5Mg1ohi6dqkB+UYo9wVirWHb5Ze00F/
b51kZVm1DwA4POsgLToNx/Y0BcuegkrmZlNuKT6+ooXxVUXVoqkK80Sp5h6NaY92QpgnJx17EC3l
V70z5UPCNtyRBGfnbuDgPPCSi0LxfwWYsVy504alCr+2munf9YAvg7AaP8XlS+faOMIQHwcMhCQy
uLtKOWRsJU7wVdNyWHWtla8w0FMbd4riISuxnXCxkth2DxkK2VVfqcva526PjgawJDBW0pDVmmre
0uhSex25ib/GKo9BhGWS3ZpiwySDWkLPlr5AXar2mtw0ds7zDxliXZimtSKpYmFSPaQogigIRA2e
7JgI+6FvIcEGolzTqfKJ+kAPgTtQLkK9vOdayUOhIiWVJY45WgsjeiIJ+QHL784g01BTFBLAQkhK
khoCGI7y3HX0KIacwbibPgJs+xs7518TZSzLdlSD+ZzVnPOXVIE48keL6rdJVhwKHm18cSll6yS1
diO6K6RnsSRGZqQcsgxLrVjy+JUbTcLqwOL7a8uZmH25P9vgaLDrhon8U8z//ew408ix0EKCZS9+
kd4hm1K2VkjnOFLrG5wVscluAt/CMndVgkThz+IusJV3ivFPhhamj6S3hFcbSM78yVOhsBVGZC1m
50Eajxd3iLfYWhGtpkD9XWuA8sA89WoghtFjq985MJ+QNqZnqY7atzRgvesmKwQYKsFqvXtKXRo5
sJTUZ1cXL7oCMJTuyCe/bs1TklgtuaweoiZV7OukM660fs2FPm9LY3fThJ6Cy9S0cPM45UlXzHwZ
4y89NaOJTYZRjGnkauit/wiwqzr6afVdS1nmjkEnj745WFdlMOEmdn3wlcLli0v3z6weKiRIB6Oj
TDT4Zvqlpbzl7eedGxTfbB8q9c5xvORMXX7rNazF+SVQ+0xbEhnfUcjPfhzcyNw1pV0ihaKcmtkE
rAxl8NzkPKialz+wPFMWrGe/YSDtydAK5AYrgLMhEw4EfOE+GbG/nnyoZzSgxsKMArnuHQ84x1Rs
HgpFvongW5gW6zxWb5pal/d2T1ld9TFmEIYXqCUOE6pUiq+h8+ic6uZ1HTbAxqJ0CGZ070mFizdp
sju9Vx6oF7SLRITlOR/r8jz/SffhWNW2hVyhV4p16TnyPBTdrsbDXyyM0Ej3WtpjwkmXqhiCNxfH
B8UCa6cx4R57vGG3v3uq/0LHdViNSvzSxF9PGbEfHNN50gztmMIKBMZIJDv9g1NuNFepSGNrRIY4
zofYW7teE9ypnm5skx4rGpSL4S6q0N5AGJl1n2m20wG1/NjVD7V4l6PZXy0gAFSRfRVporI2oABT
rhmas93a2RpBurGsAMUtR6czT1AQgboN0W2o0ymgsnXPkUeZrVXZ8Ybde9H1zllYo3FnlGF+FmGx
GFzTOVm1pCICBqUUNGX1HgFqo6CvsgbLuGqN0RwtLjBL2adkAAukpPg5h3E4V7rX7BtVfw2jcLiT
Kr6JCceduzI81T5gwqmQPxNCDRp+Ugv3mmvvQRbkCLWfVdNyoZwOxDE4DtpO9o9LrcEOGefFMlNu
amC1T3U6aGd3IP5M1kCrw4GgrrF5VXy/vHq9egN1mq+6qEU25lmAgNpx27fQ86D6+XvFyG5KJkZq
VhIPAs2KBb52A3IDPnvHidZ50fjIwkC8lCWLhNg+z1tjJ8QcKQYefHOFczP/BMRZ34okbJF0a+Kx
N1i3LJgI7zTNtLDhBOZSrY3gU8uKb2VlsEhYUg165j+kNh3cYiC0RS3crVf7oNDpRSEy1aM++eSh
2KwTSgRhVcabUR3Lz02pgLFNSPNVcpOb+N/i9aKrxN+Y580J3fzTkIz50rQJoEbnI3iCPz68euTq
eZUlV3uwTHRjQu6rONInVWr7YEqc3ElSacQileGqVwzsHmg8zch/Tp34FdGo+y5YPylemB4jE9KD
3qjwWYwq2asgGYCat59yLeetVn1jXRjSuShjdpYE25+pD3UrPe5DlngRtWgdu/Cs/R27yjt1ugQk
NSABSMd6R4mGRHmTeLgM+WJuK59DlJeN3W00HxVxVTr1pXLDBwRSUDLU4CxKgJTzwaC/vo89+Uno
0M+w+iB/mArgM5dH/zehZ/5/bZiJ9a/Hh78Et2gq6wWifTSDQEeDUKOfJ728MFzPZvV/VRxYQ0HQ
Gcu2HautWjGiV22f7YRYD1O9iWDlg9417YPlJNXFt2gsUvGmYk4Mz9HIeAuM1F/6uLEfRsbqAyZJ
bDsx1LJB2NFesZcKy7vrfGgowIAEzu+k7ZL6MaTrvhTaoc7zy7dCtYt7W5IPP80RjLyHzCT/auVY
/aV0yF9w03w3l1Gy3NvJooeQEtvISdK6Yc5w4reKbIe60LdVwTqoTsPu1Khme1K87O+iVf+ClqGH
agCXgX6vgdAw9Q8udbzrieYhErkCoBezpHiab3UKpnpXoP6bLMKVXSyrwcHMhatnGTn5/bya1V1y
MBNRqjup/x3yRv046nNenJRuOwLjjwBY8PNtdetGiZyu6q667ToXu5Ltge97U2LvbZgozPPBLxqk
lMzNM7ifzAx3bYUZewMWqOkKcvvNsqkQaHg7xDR6YLaRh6BhrZam5WOR1tZlKkOtmDCdsy5oAyhq
88S+UFvNnaosGU8BBYrHWa3XdsZWn5kc0FqR/85vT5u4CKwrzVwXU1iB0RC+gDQs2c6GyPkAmWYZ
JDhm0oINdDdJapN+8rKXSrSbP1JSzXdaDbYpOAN57Z/YASFrzVkUsyLS//RxtmYZFn3j0GBsT0O1
QxET2zBZHWUD9U9dK14tNmnytZNFeh8kFBv4oGQkOC/4gzdtLTVdS7c5XK37VmzoVFRHY67Ed6ZA
HoPseW5QsikxVrlmUT2rWxhbKDQXpUA3IlBC7Ly2qG4ATtaIq85hihnH7MubNfkhW9lAUBoRkLqI
69nNymavY3xYDRBDobAqz11ETgZSHX3hGnSV7QZW8K/HBfEXGhRxe5TVoSUJydjwcVwYvaBSMsgw
VxQE3hJ+BHopt1XoPiQZvY4uXrRd3WCqpsyRTu+nZgF4tcVWqjkd4AKIdJ6M6DeVT/SxIkgNVrSd
GXCVZ2q7X5+t85ezBQrDFAF2RwX2LuWHUYyKmFuPhkq2CziTBRLkcEFfoAHTxQHcLsUgnO9XC7n5
dDe2TTLouHwzffXDzpiRCbW0G/eTDABE+jmYWGtEfe2YRyf/osVxdK6FvMZxiTLJHh2cQKn50A8N
HDv2Tj7eCgglxEn+cKy0rfek91W8M8hy2jTYc1cl5ZpFXQplk+jupYDdv6eeYz2UKf+bdtOgFtVJ
qrSOhLPBSGqgucUBo8bkVFLUe3Skph+ywkdBB8taqMaLDPp67fc95ewpN5pFUwBcMTR18lEj1GcV
oP+TW2ZUBpYzSzPtxM4bzK8u5iqSoihBU6QKL0ZC8FL0Fe2WcbUmjyoVFX+FsHpgKqX6uxBa+VjS
rDy05L1zsq63jyRgDS/DE0/qSLEmdaZd8fP8TTNCeab64+QL5I/48lmJLNLAYVmtKH+HLGOf+HF9
AAKVEhPKZeiUjvVxmBuRveDIBY1Y4TgVzcCL4vjqBsM33SPDRxia58HOVux8h4AeotwQnoNYH6gN
JpOGZuU0pIkoCCfXc8+X9zBf2W1JtrIVNPdKdSlV0exF7MdLv3HOilmLF158fQ3svjo6RfKlogfK
i23a7jXTm2DlxNZeZTO9ouHRPmiob+9pTi/DOCe5qGS8mbuhbbVKyzKnZw0gVQmKc2CU2l0V1Mna
NZetQ5SMhjbgrIB5d9yBQidSPxSI0ltZfq5vacGOdMMIyJu6HrJt+sOPJ5kkOZbrfq4+ubaabONh
TNbj9LGXdrKdOIxG4AIgofDh0zHFMWZ/0uEzm6rqPnupyboSfvGGwmi3r2NiLmcE6HzQp91CI6H6
W7AZ5zOvcWKuZexn2znOKc+L76RxpLeSLjrVDcqEfTM1uExPXyZEmjyPYxxusH/IjZUMw0pYZbjV
ghi/uuW8/TDtkHG5JIo+2yNfpeelhd/GAoZ+XxLplJYTOMMLwkXRVvU9T+oVoWB9hIXm486snjyK
zbjfjlmWV8suN5NbF3f3Qy+qWxSwGS+n1sk00wS65xxReigY9Py9FTW4GBNNe/ICb6/gDlug31BW
Etc0TbMlqwrlCLsPyUM8ntQI0Kc/vKmEEVOdtLJNaL66rbSOudl/j2s/ZqSoCATDuPg1CHamEz+z
Yu4PYMjVE4/sC8r/nCnIS569YPg2L1Td8VNoD/6VXOuov8f+GK3rMXfOtWK+0S3F6u6On7OMCjT4
/D/+lAVBcs1G7aVxoAijAMl39ew1GJIbvszhXpHuqqXKuSRbgLbddNDdUC7jwCacUebY3gvotYXW
YwZVe/ggtXZAV2KfZ01MmbXGXoRmSfnVUfdFlrl3Y4+Wvx2wHeUY+8BKR+9hL91d5td39J571jzR
Nyb9z3PdI0vBiaO2pTGGSiSaemcFuZBeZa/h1ElE5Wa8C0u9fvCqpDxpcfl1VEZMiW1KrzOLDbrV
MPn9oriRNpffFI08Fwbr/Ny74405ARKO7756WvzuTnl/86Ea+rtSdMFd2xT2vRyIHaDHu0MtQnyF
JNbIkkm5MwqJrRck4kKluLuZ6dd94gjWvwI6cb8Tqas+Bgifb0VRrlWz+UzK3OTJN7BKSM9iv8my
uAzfQMLG56StzrSblP2PF6PxvyMJNzFT02grlBFVGsqeLzLQzqmPj9PtyKvyJzw6XcFqX6i8Jn74
rk7wL9NLwaeH3mGc+vBFnd5bwCh2waCXJ54RAmddfdkVMd4Z1Xzuw1rF9UhiCC1C2ri2+jVmL3LT
4Wt7E/JSsYb2pDXiEYc+9w569rUY3fCuHXm/GlO7Tz0ruUlX2dvGStD0eyfKr6JmmUermrCYs9Y/
V22bPlFcB/UFrUBxPaovHgEMKX2uI+lHFIVdIrfn/rgA+FDocYv01wS/adn2lhDDetVVA90cnbwj
Bmlt7aGpXOnkwZ1qRI8bvRU1NMRpNOvR1eoGpZfCSj/1uMa7ngZ5AE9+bu/pStwguI8+sY60l/MO
y6KZTwJcf9Y8C3GOX2MeEJ9xw1p7fwIlAXQkLxcjl1m6T4Ku/2XGQzkt9C2YAUvEFdizPGVpqi2p
y0GiXlJPgkQGmuDYSX3J1fFFGXXvPHPuuyFRFvO39lUpF6bRBzxdAz9i1A1YKFq3szSgnh76sGWf
gmr4ce98ktdpTD+bCVgEx9P0UxmB/qKAR33fuvYqfpgiclO2qGbw0qbkhNhq9a4r3xujw3kZiOAO
+TzAEYOoTaolPXotzaE3jUPAr7LyHpJXvjFbZRLR62LVVlrxUntA0qv0k+K6OqwYSmyZx4XNdO97
kONCVOyJhDUkPiYwm+ZX3/vXLA6uNYk1x1KjCxUW2CEmMrM5kZmDJqBWQUt+5jrVZhVtbS1NaR1e
f72sE38Bk9nkG5vsHEzNsSzV/LC7cgunIvc10S9+wubTM7Inxe0dRCmC2mWNACnU0M/oCZ00OYbm
vWxsfIcwLaLiuQMu8Lnzy8f5nP7jrf9P7z3j9xq8LK3+9V98fiOAueRtrT98/NdjBrIg+a/p7/z7
e37+G//avmd3r8l79ctvOgdv2GSz7/XH7/rpX+an/3F2q9f69acPGOICRvHmvRxu71UT1/NZ8HtM
3/m//eI/3ud/5XHI33//7S1r0nr61zx6mb/98aX9t99/k1As/+PP//wfX5t+y99/25bvb8Hrx+9/
f63q33/T5D/xTuLytDTbguZmsDjv3qevCPlPQDKQETUTjaTDBvS3f6RZWfu//2aIf4KjM1ipG8z6
0jF4NKqsmb6kG/+0pWna7G51UzeFaf323+f10+37n9v5j7RhGgzSuuJsphLS/5SYqIahNjFtS9MN
SWWcZeTPO2UK3gJhGUQ/r4A8FliYEk29vBmdA70EIEgKa3DtuxnNWkCOW6c1BLv59LE0wXJJl9AY
qqX12tMZ9ISFfVEhbCEGUbTzc21FRBW7ZvvuTxf3j1/izyctfobj/ThpLqZFoodlThfi55NOCa0v
xZDDBdL1fE21/wISO0EGlYDefa9wea9zzySRwOmu1KARjfRWtjOoGv7Nifz/rh6WeKk6eLd0bS4v
/YkeqquFJ0mgVLD6jAGWBhjFuQnJYawZWGCj7ezC+i47ZLSK9Op1StrEypTj91+fxs+IzR+XA4Ig
w4RBqpitfbiHru9Sk2Obt4zRAS/KIqfhqJxLc4TjmHjG3+2N5/jyPz8zGoR6AuekMFkesOX8cPlb
V/fcSAOTWwm9uSNXwG9d41VpywuqYApBWsSWa/Ssx1CNaBN7w1dNDd3TWNXJcRA8AJZ6QHn44tur
hkTTo+tr586A+2TDjFvj/XLWWjyoO2QSw6IIq2+ZCxKkEmIvFDbPVjKC2SN7qOyDW6sWxFBFNe2D
XD6rTa8c0qIAuxBGJCKESELZWS50LQHgkYvNoFR38DQ3XVs0mwbYGIhDB8tydGaxh3IUwnP+kNCB
f+xqm/Ac3VlXju+ezFg+1w0W+lgkV3PqWCWxXFLFVqkzJwHZExaaaOGZa0Q/3xvYXgetuoU8e9ei
q/HGa97ZDUOx1VK6iz2ILDUQAJeY2OtQSTkvEOvCdyPwMNEyHymKUG87l0O7d2Ot3ndmv1Pgny07
O+l2cawXy66stpZLPAjRBgAwikhuyQKH7dqzLRXBuVMj2IRY03o8BqXLRAxkXpipt4HTaq96y3uk
Lv8IhrtzDFKujOILncYEn7r54mJElnEVf0FcxnqxIzsQN29KeDYNG9AJ+OoIH9+MBdLdqCkitnwF
EhZ7ONa6xNwJIHplV2F6Mfuc0ire4Bpp/UHmza53hgEfRjrudRtHgKW4R3qydy5qno0YavWACrZj
XsfqakmMeBHQ+UP1IghFf84bwvF8bdiAExoeapsQTNrLEAYkCQ8InB+zzlTv+jbHB6ZoR7scwq0H
YhENIhQF0SB3pIXj7Uyb6Hgj9EhiDdA2stJwtornfUrYdPLzze+uTNqDI+nC2U7W7joAF62Ls3su
G8xpAUanfDJE8zwIpzioOmoGoSSSwkibr5UBucivX/F5K//xnaPIIXS4yhqdgGlI/NNIk9HYSIIc
1IcRiLURh/tGq9ujYQCHaNutbaKu0B2qLaX9BZuOAteWzUoba/e0JpfNmHSPXdDsw1YGV/cxDzRn
PaiTe1JF8q22+E/iZF08kn8BkMNR0J/IUd15Y05O/RAgIvq/tb5pZmtCVSlbWZZFDUM4U2njT7+P
qg4IT6rIW7ZFSbGV9LGzcrMHCn7NpM8gPo9SU2DuFXyYqdMCvBuzLfs5d53l0eHXF9eYBqyfL64m
UIkKSikO/1nTQuxPJxNXrPdEj2hHRUm/tG0jQzztJPuh8fLLkOjq0oiEAe6Ug0/49iLC8bFma9oY
hD9vInWZd9rGEkl+cNLSP+eh5q9LOtSbzjn5YSPeKMbGSzqM8upJJoOe+NPOsEEBZdmJbo6+CUrj
2CnNgDDeyh/KrlBQOyO+nWWdVdSPG0Wo322ddk+jdy5BCAn6oNS3tnHuui9pXn1Oxqy8Gg6X8NeX
R+g/1xenm8XtIjrENqbYApIlf74+PM+9M/o+05wY8YaoGtusuEIRo6gANuyCqtgkuCHM/al0zLcA
jOm7DOGcOFnHvFCLZVKb9sUtimE/sm6IkzbY5kUaXwwrcVfIobXHYLABFA7pXVkr/Y32a7LR3RF1
u7pMI8vEwgS3TbX79Fa4/ETKv842FmJ4cNzrhHIZ3nPdtC5K19lE3JA5oINdnD9Fbv1qymQ4l7VF
pdG3GH+mjZYVUHgUnn4hbaM9mQ3JdJpeq2vVa7VV54DEXhW+RecdTmMVDkgTAeWmTum8kpl+nxr6
+O7htA9xYI2aHdz3oPlKViz4+jsK5Jo9nIKsC/ah6nUgKRyYk1aT86ph9R7Vplip3SRHIBD1nKiC
A/DxNUMzwtnW+E4MLpVcBQEL9yTdBBG4Q9mRU0EHIsYxBw+A3Avapij4vwqgKxQmrnmcuVcvJ8N2
lMNephUeqDwoz0gxIcUnYi9hwZ41BsdVJUizNKzR3hWKuqmLBDOr7axhVzebeR8qep8wicAAoThV
hurGuIcjZj2w1ShW+lQ6wWsWFY3JQw59/EGBO8+dVcxbFkE5wJzLtgSs3cKscZamVXhT6qB8cLvR
2bUOSMm5iWU5mOJiN15j7cVvo+UlOD3HuUcgdmSLJp784EjdGwmtXldHbfpT0BED/utH3Pm4otQ0
g64I61/K/SpV/w/Q+thid14odI1D03z0C39XFWly8qkR7TKvAA7sG9ceNNFC5AhHFNXjTsmKtrzU
3jvVyNdsLLBch+YpLMf8SJGSyTJBFqdaJlZd0CvloTS8h9FtxxfdaW5ZM6j3JgtvaFbVVQtpNtMH
TncqxB0LVhv6N/jLdtSBdMLztyKizFrjixlu8yGJoo1T0oi0Qdr1VV4fiR+Eh9LQHMQaQ85VtWRA
G7/pQ0++M4y/W0uWB82c2ttUw2eIDOUCV4K/JZ/S33ReNnypMuCvUZA/DyHiAoJPl0ZIKFDRK91R
lFp3lKHzjEtKQcktKyz0IjlHFsEXBkKUe14XvIMDdCPqveYaL0q89zyXvvLQNF9arPiqmuhId4gW
RxBV/vj/BGvsgkpYT15i5VMloPm71erHxTF3FnUV2xu0TTauiw8TZ9Q2ia1x27GG6psuyJoXq7HO
bo9wLsaKunbxhNwSz04XSIS1azmohG52rrHH+I031dwSjYLwYUDdkEtNe/j1g8f+b3q0fpp8dEPV
pGrbpkoF/y+Dq96X0ic2WVl0WkCyrOGcUkWLD2mkgqtKEdmIUXTLDnLPliQycFyG91KDYmb4HZ8K
u9p5YF0O8wFluX5ImSlXhTpcZkn0XLfAPbeErnkDiVOsKchgndcYgQOZJSdMjcnZQnrusJKeqOzN
RuZF9KRFVr9NoK342WVokvwYaFgUicYungcbnqCXZdtwKsm5tYy2uZyQTekYLmfVbBHuPbcuj66W
+eWi7pjctKRchX5l7OdP86E0vWRjNizgXEZTyjKO2IXIkx5dqr0blCDuKpOkmBVjgJO66JNTaFrJ
qXHtetVoSXIjMhmUAiGjBNJqKzNlVGus9EWJii8gO6yl1+X5oRF2e/JVUnV6s9Xv6WYx7hGl/ZL2
zhvy9v5bYPnwVRT9hYCv/pgjg8Lc3usv1lgToFkjesPDe1+aqrKWHZ2yrlPjp9T+qrTmzk6rdW3n
ECdCnnUk2u6e+F/raClaeAiK7Jsp8mhLXI/Y0XlIV7RSNGBN/AVME2JLM7SlF5AXawwwhMMUgkIe
kX04h83LkBvbAL3tscXYc5z/pGYvqt+Ux5wmxAYeLiImTVe4Go2zo35AFJ1euTTaPNi4Jrpda4I3
ulZzztg8eSkk6qQO94lXtXuJJ4AGm64tFT8IziAwiGO06yntOPneZmTZ5T1FN+lqByXTxiWx1REK
Xn3ckOSm7ewoxLuRdzl2MgrmcSL8o0jReRckzTB5glbvw1c6DKSRarJ9iWCNKW5znyn5sy+TbE1U
QLl3a9dadnDZIe3G2nH+E4LpcTEmav2i3Em39y7cgo7GtMNtwCvhh705dRHEIokL7WbYNpnDsBqH
DLQbyqpjCG1zyKL8WJEAi+FX9gAZk4y8u7R8Hx27PgPKcw9Vmsdrz3DIqOq8N7xc0VggyfeKL94R
hW8L2xsXYid7A9CTr0EJSNoVZml8l5uZBckqh93d0vCgy1OxeWD9n15YRaz0dLjXqyH7amPnWcAc
LK95qPonfwKRzl/QrCv4903vW/q9KIVcKXUGeRYe29pLvHpX7h06B6s+S8sLCEa5gXfrLNBRE0kg
ggD9ddBjehuHTWHG9s4raRoViiseCIEBHVqMOkhlEOVAjlUiWLIEnSDkd2VG6wxlKraAfOiClqm7
Mkz40EY5eBdQP4saudz76NFmUjv30W1V9ThqMZQ5ECdrK0MgCOe2g2E8waHF3fwhbjW8I2kAF8gU
9h1hxea+88PTbK7GjWLcRT1sf42k8GVFLP0Khr26U1viilXFHg5NbS0qFNi7JPcqgu369tAiDV+g
lBR0o6AMdCrCwtwnI0DpPSBt+MBXrsuTaYTY0BOtpogP7t+XxNGVNPHUvMDeRqGBfXpawD2gZdZZ
Iv4+wLBonHVvSmOfJ8MnvyfZkl3RolMxFAZJtQXRVHze8OtieUm1pxbP4bH/9yHuqCbVcVOtiMK9
BBR/bnqY1hdDT589p01eIcvi0Ythl9gwEFdlqBfHCsh9Ih0FZZWZPcBQyagcLBhoi9wc1rMv1oxr
eYoy+4samBoL52HY1FGd7QMbcXAkUtonbXqOCUJdali1zxbR3YApWViOFImPuc8sj0pYUe0GrnpB
hLYe7JzI/j7fg9ykOiG5x6u8TLz7xk12EduW3nY+EapKob4sYCjBJHYyUnXhl6yUSoO1ZaLbmA51
HID4ipuQXhF9gSAdTIinGAKVzib4N0q+DTGJ9kj2oFMwiq9z7sLeyBvc2CGMGGeolrB9+udODubK
xmi47+q8+iSZkoPBuYUlK/o+zPUXJ80eYsCSbm3oL3CLaZGotbIn4YmMxQne1qnPaWETdyKHS2Xa
mEtkf60rcHWe7t15+UDHrxLFE/YP7B5+ts4qVduMk6NOTAcz6tNFmb+obqu9uGOJQ1zQnBfjMYmN
nJRua9xErfFG/zB9VbPmYjMjX/4fUee127iyRNEvIsAcXkXl7BxeCHtsMzQzm83w9XdJ5+ECB4J0
ZsZBIrurq/Zee7jJBewMkaXmBqiBAlA0edastL5yV3eJlRWQwc7I6IG9ANiJ4YYwAsYNAF+N0YR6
rtwB/G9tyB3YDHpJnQLsbLRPRIWdMk1EDxigIfXTNcO4UNcHto0aLkLnrOdAFpsEueTkOAGq5uQk
iAZdzs08H4uZOD/FMX7T1vlv2SXH3K7mVZzQ/IxyNLX9IN5MjRTahTvm2ZGMi3QnR/lO6uQ/hmPW
e0p+nxH01dppCXUsGyd5iOI6oiwCnIsgyCR5M4uQJiNpAJwUbwunMk6SWIa11btYI+nf+QWkmjhA
BwA/OT+lwt9TdQ07r/RYoOqo4ByQfkUgTfcMOsrHMpMXvc28s6mrYqVGqGRGruRaOg3bUv1ap079
iUoIV4+UWzBR2t6Tmh+qaiTXlRiaYBxGVofA3VSk0j7kLim6HZIWIg1Bq0SSrnXTPE23bdp1tEM2
viWx538JS76YaQPuI+/oanG/5A7A4KlvO/RbrNSimtaIEPx10Lb6kT4j8qiOoFI78uluYcBU0zhd
Z7uIVk4TL8u89JnS5djACsMJZQXRsUIBeJUVznIN6BOfhLnpW7t9teqv1M+sp0712VqrAvdBB4Kx
cHFx9lKje2QLLPzt7BO4EEDj4b78blUdwmFnqRzmgX5CSdOmzJIXNzKu0lMx7vshW+dTmvGO1CDK
XJS109jYRz+Sz2k6saRwBlELQfT60ugElowi3Vus3P9qWysXnkPIg9sNe4zR8Gk7UggEUP+4yeKr
am3t0tkPXIPmO82aeplDrHBvjODAmrSLXSPuLfc19pENObLYN/pyVffF0pxJt63KpPjkcLgzwG2A
fohcCFYzRMox/smtGRRiNxbbtufEpc9TdqmywEEg3nqnxIjHJ88fTg2Cl5Ve1RDfEyc76K2DVjKt
8jUdErTPvvSxJvEJ6WA2tmOZjGQV/yBHW0A10VCb93oW6riGFtKQIAZbL92rGeC81G6TMyxYC4fU
NU4CnFMdIKdn2gzjm/vRzF795tNyIfkT9lLU7wdDU8lK6yy16RhSLlBE/rq1QY5ZFXA5tI//F4nc
n3ldGm3xalwyP2F9N+ik1SgD48Qtj5WNfrgqhmAbGcR5GGNE6VTmR+E3nwXK05AUBHW2pPpwHbrB
ja3lXFh5sYEobF3vD77m7+009zmPEbjRAFWfNPN8H/RmffJvNI157Q0ionY0tjJx7L3FdYX3rj9r
RtktkGzGDwIrxi6N+m+twDrndNpfZIvpSvDnj2GXBINrKcrTqm23fWn22GbwxAZTXTzrbQtnB6nW
samBb+ZjTwxg4xdHP43tk2ZAYUnGAMiTg5ybNF4bCUfRh2Y2hQEJnyUE1qM3kzBb6CbMhl/fSCb8
PWZUsNkROU6Hv9roytU2bL/WIVM6zCdVfiYGx3CN1tetvwGcq/Uj5Fx+vPVsUS+zQVwnDQgDGQiI
72cpH5XBxPj2Zg5D4u4dT7sa0o/B2qICQmGGmcYp/iUkUWXpXK3GYuLm9dv2ivTDOSRkcEwWpZRl
G+/+aCAvkYbaC0Ba68yMnWGhQb9bezOtjZTxw3WsMpMGOIZXBDvzlK7LoGtCnXQTBsNFtdfrOfno
D22czeekiVA4jJWiD8Xb4P2ZUxNc7GCuQlHN49Hx/PFoIXUx3KmC0CHdx4re1tZUP9KenbOBVDmL
bwAvM5ALTr/sJV7ifmVEwAddGDEk+kgrQ19a9UA8XQ6Gm5F3e70/3IYvkVHII5ju4OCSqdWNPeIJ
264uaqf5FRSMzn7qG+hizrybcqL4hoZSpnFic29oFv7Y27Ouxvmqt964mqFf91neXOvErf97SJrs
AICBsBBFhJdeZ/2qNVxtPePAXeXqWiOHBD5XI1gb3a+088R7MLzOcWklCxc4RezSQsCoVhOFYEX7
WLSCwBa+Ye/SWk/dqPyx7IuVNvFL26hpaZZN/5CiI11UXaNA6M6E9xp0GjLpu8tmNHLOJmW+7hq9
WI+d8SRuPZhZtz+SCnWmtP107ckkQT/bc62yOzTZCHW4yeSqt2f1SiH+qdkcBpftXLpvkA7rNRA+
sbm/HBwNFKETORANGh/1Vfwcey07AnjvsG9M0jXcdjhWef4VVHXYuUX7UguQxDFHPCxmEva7lnMb
EOBxy1uNH++T/QAJ42UiO074hxSN92FKil8v631i6Zp/RZ7+dUnEOeWGllWB14e3wn9JXEE4jtVw
wrERIPnSqQ9t4q64q00KGd26BHZDPnbNeZXzW7AUaWI9DvRClnNdOs+GqX3pLluN65dhr+f5JvKK
GCIDW8C9hPJl8gP4tNx6RdYR/IR5BKhX8IQDAqRz3b42SCyvfLAXD+3ka8Hc6YSYjQDN2x8y3Am8
jOQBZC5v9tQ85Y2bwgyIt5ogizeLdB8yW1CshmlEYu866gxwl653l/xTQBTOCFU4JGdolpiXHNtZ
My5M0BJSsKRcZn06vVsGhyB8Ww6KeuK6F9k8oQnN93zL9lhns3puS5flvyUeyI7y7pInc7fN3L4I
EaWrQ2pNMWQtXbzLbloEdvIoM9rdNL+TbeCN3k/jpNlKVM60Tvvs2YaqdMJklK670keYDVX1qizl
X52qzPZuzd/XJoUjuGybi13VC+UrL1RJHO3QwdKcbf6yLDok2O3WXiCdh0il+Ar0jANaIqz9/aGT
kdp6frIjJzAC6VuihObfMNTf8wm/J0wTt/NIA+A/JEU/zuFAVxFHDvilpEYcrpy8ugy0C+9DLNos
xI+0mUAaFbHaa/Qtcq1Yzhl9OwFTLwy8BLjMzc/QFrAyRb8rmTu9mi2sxLZFS2Y4cNTzHnUuBlZo
Cm33VmeAPhvd18kzWamhdX4zgLyiT3/pJmO0gcD8pJGzsEbld5OaQ0/U5aGBa7idRPEw1kQkIEW/
KBvp4gRrPS3GtSGQ/AQ9MgLXlg8s+aD8bK7Xh5twaln2fOFJ6RZeKXqU+u3BR1cVErjq7lxIOAvT
jLr3MgbVYPufDBWSy5iR69E1c70CHtiFqvfa/aDN49oHHPqgQ3sY+nR+K2RB/d028zHWK4oaV89x
XAOihsHhXroEnRFHw2SLc+nFmFt7oxgLxkuCZNhBegf1nqMS0DXxRJUTBHhtYdjltxo7UfJJM6OT
NZX10bk9jKIuKQVz+8VovOnd58ajwTGX17HkQAFu884z/3HqkrKP4JrASvtjm2jtKU9LGChztG8m
nwe9+tMNcHNWwK7YVjekRHOSgJNo8Kmw7hJj40WOA+kmyVZAWX9IEa83UaUPD5GWcirJ652Ztf0Z
aUh/dj2tJ/QcG6JDiuxpDDIOr7Ecn6cA85ayn1sidq9uQJB0J9ylWWjzWzNwPqzaOpyllUKQiLMj
Ij3OIGXPFT2e007phyJhR6Ye+xw05R0dzStWqa9/8A4YT0GxSPpgOKElhf6Gif2S1Kjq+jgNm1Iv
Tk1QbHsm6Swm7aGlwfwnbg15wgIT+Awv4/hDp/Pb00Z3Y2gzKd7OzVhwT1uiZ897FXDcojE2lBRj
jLOgBXmNWGeGYW50R5NLwQqwbxJreieBdqFulJ5kOmPpqc5Zm6tTbH11Q1P8iyZ7Xkh9Tq+68XBP
r0QHREya7u4a39hYkYo31m1y3aKLWZgIzLBslN6lg2xwIfMZkznH49sF3XL7v0unmNdd1HFMcvJz
6w7MExvxdc9Xb2K3J21YF9wPn7KvHGh6Yp00xMprt9Qi3tiVc2tiohB5BucC8hW9D8pX3hOPLvAB
2QMh85kvV2Ic5lVKou0qz3JnV0PGqoLYpyPZsL1VyMRurwgq+teVXbe8aZpWkzP7bwl/FUPk2FJf
2s0iEZVcaB1kmEDzxje+lCAMgfTAdkEqcrdOUrpPdkvbQJhIw+krGBveXZwDpVke2hLeWH9LcSEn
Qw8TTZt3hG1nxw6HUzgbqPsMuXBuhiJXQf83Sts52UX+Ttp5vSW3rOf02UB/nUCmc114/ckkmvWE
rA3Rfz9tU9X7FKOzDKtualcDE91FISprlVtOvLu9e3VQurRKeAvl5H9p2iietaGUb5FnP8gqo4t7
v1FuDwjR2Ariwd1Tw4RirKpf04cQZ8GOeDH9MV8ndvIPi56xLc252o6D/68wiPkYEM6/+03lLnxN
E3uvs7qF76ZnJy+Nc2lk7QJb7E2zJ1j9RxtVTAOyN2B7OPVaPr5ZqPvYcTHTfv4XU4UeB8oEeB+d
b0gKwnB2GHGsInPJHIGkLqTk8b4I0vzkQxDKvYl6MeVsrN48gzHgHSB5f5aNt/CcYmWwmnMBWSZW
XCWuM8jvh6GOxKmZkrNmeVS4qM+pEF1jyQG/OY1p2R5pb6wLnNyvsmiffdKbHt0xdU8MoQGXxGmx
cmm1bgqTCtbU+fQNI3GfLcYujFbnq35jQXk5gT4lXhoYHDFWzP7VINz4VUXUhtjr4qByfsoWN3Pa
JtZ5zgMYqCi6gUxUr9bIQEbGeX/bYLtQQzd6qJRO0J3/Q0mnPTuokNax35X76hai4xA9tGZOVKwx
dyVcER5CD5JshOlrz0YWThr3oD5Q7Be4qlsXS1UwON2bPr/LgAOyVPnJGmX00OixvKYAN0pPaA9B
HH8TKJzsXcKDLmVvvxZ4gPekzWB8qklaXXRZcNKh/VMm4NqycPxt5JQkz0hIEavx6xBdNuwm/L3P
waDA6gEKSdHJJzftcirEKh5VizK4nt9bCHPnKEr1ZxD0qO960jzuL420cJdtWwjQp+VDYqb6ydF6
c93e4I8sn2F668veH3I72rqA6ld8MKRjTF0BpygmgTnnatj6WEooWNvPnI7ZhrS1+CWO6PwAa2Eb
b5qNcxNa28Gt5xx03qL3FUfxuFLXoejKIwM4CmSs/1scCRXMwWDbZc70OJjJFtWMjaS/EB+zUszg
JmMZoZUnXkkNm4R0njBvbP8a67qzUyMNKRBm8YmfY9NxKAVUXWFm8AKiFzU92OaSJhSDnVWs6uYg
qVGiCjxeTihtZ1N+YBEzN/dkmI6e6MI0pmcRC/OJ6gbuBqyhwW6PeTvVJL4x1b/7AZvcl8eOhd8a
5p3rZdq5ABN0HB3znRhQeRTDRLNo+Ly/CJrhbR7VdlaWcbg/aLZEPNbAImE0dapg2X3Yif0akcnX
59Gh1qr+wRhpgo7Tqs58/wX6xS2GPSGWxm2TGlWzqbZZAOSALYMJrqYF+xzT2zaihqlKF7fEYFmh
WeOPG6gRToOrvSPSv6TEOgAwnS/T2H06VmItq8z5q4LeOHJSssOAENFXy/8jGYXLRhv7dDe6aKeM
PG03jmG7j8idDEZH5rh3R6RMsm/mXWN70c0s4jxxFnKXnZoGAK0vgV/ljzpIM3LSHZ/ya27WovOb
Jx2QJVIY8CTxUK7LYVBHPJ7d5Q75i82BZ/z/OPYJ+LxJETq3iTfDmMFPukkU/Iqmqus9CmyIlylW
FfNr/n5VYTXGBxwBbsXvKmXkoMVu50NiwZWvikBfSN54ChkUHV4rGUpW3T6ZaUSbHhtP5ldv8yyC
VWpxodxdThIk2rGFGLAt6wZ9hFxI6gnK4HYfuZy4MOzlZ6v5VNlcHN3e+2xsN3lybgVD6/qUrD0p
d84ggmVR00NsgKnu7w/EveZLCStkef8XKuJirGQ4jNBxoOJuBUmLxw44xJKN570xpmYDPIYjHhDN
PYGuVNvijZ5ifvZyBD8cFR389wm4qsozT6Qk3dvYeWBsNTe3TpEltQdT1xuuBpT+BbO2DDLWFHL+
J1Kn9OqHVFg7xkLzt1YKzkGe7V5Ky0mP8UwAecOgfsEhnSyc3tYfkdNVtFVgzHj9L137aZ8NNagP
UU+k/kGz6dslqi2QSSjmD4k2Xa3OIFas192tBnzso9fh+AwpFY6Fa68FVqWXlEcZEp4rU//52BQ6
8NgUsHCEZLiLjP6a+MX2PoFWI8Qd8AYbr/GeLCLeNi2w0uPMuRjnssEyZiIQtauKFVAakEYnyqD2
hpQR5nOhGd5XQIh71Plc13W/pDprPooeEVXJXQlXQ+6lKYt8e/dZzAXGBsgrASGGJe5kf4jp87fU
udp4dGlAritOHvtagQSRXSNCFPdy08O9Dzt66RdJsnCoCVobXW9cUYGma02XkPSF8wIJzXojQ552
8tT4e96jX1nFW2uEqxfr9bZ3nHc764atWSFh5U5g2dQJ94uiUrGJV9XZjdRJx4i8KCbv6b51YOlg
thY7S4Oz1N4iK50eElmDMBSDbTaSpVLQgj1PtvFsxLInkJRXUWu+ZSz1x3iw6cQ1sXj/79nkEmTa
mtfAR6s4SSk2c+xFRE41G5UEGPdvkOFeYIbx5bhnKlMumdiUV9bsPlQTc2+rKwkKYEaVlEeMPAVS
NT6rPo3UzvN7kCqyfDUMKzkGwtIXmsfoscH3uaw85IW2ZNIXZNwTAvdcZwljNdDBpxVVf7fEHuyd
yK6ujUHsPO1NDBLVMZE2E2/QYVFgvQrDcradiQao4X2dyyOpdO4Zqz6mFerjSy0895A76d7LuBN7
WeqHPIcAQeJo/pqDYAKfkEYf5kDeFscfqmH8/qgj9M3Ir7kOoBZfoFuWi0wZjyRqm9e8wTaT1Y/U
RM4KMDJCDCtLz5T0ctMNI3F9t5dVjLBJ6r69MYiqeWJ5+htJjl0FRjLD97W1ld9n6iPi05pIEvhu
ZsDKVF7l2eoam8CWDv6baWi7XsQcKXunvEbsDsu0AbgKGOHS9opmZtYwQXPl1fOmcWNKkjMJGopX
LRl/yyGOrOP9wTFL+5jqMbbxqfkSYx9tx9ri4MqJaaNAS71BjkMcnNIIvL9sRrENiJPONPUkU1H8
83XjbYAHGIr4hjS+leMpmd2fQ11SaLVid7c8etH4wfA92gNoKk8+MgV37qYHKezpwaYRW7sU7kHQ
ncccKUYOUGyTI1laskhixfJmcQxuD2lR6Kuo1SRajzk6yfrkZox5B/glbuDx6v5QEwVZtRk3rPSa
Kw4omesiDatEDTjfvJVteMPGn6x+bU5Os5KNYT5OOX79yOOsWJUEps6lbnySkfLSECB5Mczo382Z
eMrQeyxJjiJipK+fbeEdI102l/urviaIRGkZEZq2P5EfAKpKmj0jcUJdF7Dmy7U9T+7+/pDH8r2N
h2SvSEfFrjdB/fES9KxO16HBKXoV9nIcNxVe7Ee76Elpk/NhuBFXhgKaiqJfSw/9olImb1oOkhi4
TbIfdI4Ila5D3Schvenq6akMZh/csdQWNmfuHTIG/4nJnrUF3tlzXdXkpPrW0ZhN9WTNqAvs0v2d
JWh0lWoa0+WclUsYFSNhmb9qud4iJWz6b6ZMu0oCWoICxzSRGkxMZXK6P7s/VNEcnzipvCg8EesS
1qeO+5SvRxyL0B99LabnUcbVRmZJ/NsL8WT1lBi+Ack9im7Tu6xWhxLhSJa64Nhur+7/P8e7t6yE
gmOAvukx4Yy51VqAdsopT7EJUmTQSv2R9HMGAb1TP+deOoRRZmPBh/BDW9EbwCv5T2lhGsc4GYZH
wuK5n8WpbEqciaZih1HMsVT963nk+mTauKSo84/05xDp6bH9IFxAZzNciQ2Y0NHsh3MSy2GjLJAw
c13ElypF2td1s0Lz7h8HPsKTCZJ030mwuFB3tGOJ7nJdu7j0YtKvSWhnaAE7xv+JGhJwtMhPtrmR
Nwda+sxUJIEooGTHde9JkMk3GD95NbjLYlNfAVqFLtna60IRZuZWPuGHGr0toy0kjGaralkZ7HFB
Z85ZEzDanHMjekaHUF+sgZXObumiDMn43kpf7e9XFvP5XQG+ZD8l3GalC+MFTSxPOa4RI6d7QbnO
IAeFCEffXS7WLaF9EQGtmrkpKz7j+1ehWY5p+qk5VHZKB8SgmRRa1Wht769xbw7HwWbSPuj4Xn27
nl6FtHHxG84tXIqR1iRvMZS0VzuFGLqhOihKXIC17yyMTjHUuwmxjYVb+gQbgchj+C/6eKXQ1ixq
Rz0G7IiIgYkG3jCEoIUgdqJMHoH2XGIMF0RVrhtyNFVAwCxKtWYyNvossOB6Z4GboZpA6LZv3Ugj
4chYHvOh9l2grsgKnaMdRDGjexcMZKapZJ4ld0g4VGDtXeX3N60KYRhVWJOCDMXpHW3OvpUrlScX
QyHGmj5tGrxl7exyG164gp+0Gtz3tOOwj4jbBykjxL7ug7Oc++1g5Hzu8pdfcZna9hmUZDzvEvle
GZ+WNK+MAFlwkpVB/3Iq40NQfdglbKSYnklApyVplt6wL9Jh32eCzsR3dJrbLeEwa4NMaTLQOKaj
z8rwy0SvDmpaJpET70RCxGX8VG08ajQs8jihSY5CRgKdNFT0/9XsPXXNdwesBIMGbQF/UQb9plP/
nHbae7vUwFBvsPwW8Tqb0fCRSaQHyVIzg6v/Q+hqKGa6ZC9z+qIbH7gXtl2+h2BEImWoF9Dl+ihM
YYjokCdmYIv/yq9ispH3n/qiXIqhIPV978tPYclj4Mqw4+Nnm161WfdPb2EDrohbm8x+6dlymfYS
ZsPTbE5EW3JWRaRq3QIWnPoUY27FIbqRg0bFCi2QqmF0e4Aw7iIQ5CuiEZv1KUwkk20SkP0e1Zte
V6up8baz0ZCCFIQpyz8pwgcnNUNBsnzdrvOkDGX0RgQ3kyDUmx2H+EOSse7xq1tVHM5JusuDeYPq
MWyLgkEdbU1swkAqaM3WzynBUVUBxU5kRLWZF2DPp5k+82J2CzJEqyzMEjqfLlq7MSd9A0+G+8mk
+mjhmMD4Gi/oi33pyl81s80xJFoGGu25jJgGzinEnkCFTK3fOCqArGFOGiF/JqFmbd2egtBR/gu+
991Ui2uhmSs/S/H5cYcNbPniV3CzIIU603lbm6nJsQxUgGPCjN710/eUIl0M4stcxiej6b4GPduI
NH6ZdCYt8Sme5SbHodKy4juwP/PMCBvOlbHqdqJHcZ6CfOQdrabsw2VPG+dfVGLPup8c8t56bEFV
oe/5KhUbSzU+50Fsnvk0VrP5TbYlYxR+Ibi/aujPaHXA4dpXX+YF2lixcsa1yz3bC+jjXlqtOzb2
Uqt2dautqgmRKrKAwcpIZRRrpCwDlqj8wVcRvCXcWRHtuODW0sUkNCX7ujKAzKYrYKao1LqQ1LOn
0a136VDBKae1D9VE0KAT8alJkrBB2+YmAjFptu+AHSly9BZBFexRFwLtqUNE4nvcERudAQQdz/k1
ZpbOeOVQlMm8oAL/S6vY4UewPsta4/MYT2kaHzMN9HKCIVunNe3MDzZqcg8uX9qzRJag8JlkbusC
Ki0bjD1smert8Zmsif5EgDW9MjTGHCidrVv7y0zb85/mftX5swoGuELm1VhSHdxwi+EYR2EX43F3
kr+qi5BdOdeR6AUkzbxl2Pgt54TGsF0gdHyiXxFr+QoSOCaOkX6T7NaxQ2gZnPN6RvKRIBvl1kIv
vMg1XKLA6RcxX5V67C0F2NrPiMk7ig2T9JOZiysnaKqhwdnhn5z1/CnKjXcVk2bBKEvXasYo6mBN
3k+ua0t//BidLxIrvgmS3QUFt6UJ4RPtwF8cTWtVDMte0w7cghdGnGFKsJiqUaUB6WnggKdv06wR
ukdUWt9W/4T1KQirMwH1q76+pKkPb7ELDihQ17YZk9lF7r3lsjI5UoUi6dYqa6ql7COGXfTrGlZi
Lluis4yA1rcKlp7Zruqy/Q5o0m4VMdcDUgmvL8lANenyMnzp0OA0k7bwzW6VJOXJqlDnaP7Ki9pt
6RDU2plLywTGxAqE9nvTxUmoLPy1tgYAOd2xFgujeZ8iTm6cFOw6O2peuw0YU2v1fI2rhmiM8qUt
1bVAasftf0wN52ol+rI1q7U2Gsu5HOlpeYTv6r+57W1E9hQraucooV1jLuZIhE4UHISatpD7X4Vo
Ny7QMtC6qBD9xv8b9GDjjYxPQf2PrrMxCGUI8bkuehI4IzHW6BKNq81NBIRgN1flX8tPjNx/QXTS
U1wMfzUkZVYhvLt99o1buVpi1KGtWJp7Kw4eZ1KzUSgXzGuXJJ1zE3tgAqNdSwvQtN1lZVmI/CTT
aO2j93JWRcYDvUMhnMWQ29V++o2Lgg7Md/OQRaBIUrDbivWL8A6DSJ3oFhqQ0gAoCLuGUgtEmXVa
Q7vlAWGp0382YapzA6crORexG/rJgPI6f8a7D/1W7ErRbDJdO1YmqHBCSACUROuqvXHJhbtn8YXm
lmOUQTJvCgjJ6pez4C0idF1r/qvS2y+0gqJibhGtCWv+E0Z3rOt25XjxGuzoA9SUpTOTu2iNa912
4IzW586HFj37OmzDJiRSxzHl0o7+JnBFvso3aRGcRCo3KbSuwWsubhI81Vm1rtBLSoc+P1xVzX80
anMboe5dgO9CuUCWRmEumsZ70SdM3NW5cGl6ELHhzRm3b3Y0b4RzUltwdD+OWoy0b1wBd6aI7QvF
QGB6IpnoY7BtMNiDfWlSK+HPEyqJaJUV5S6voK77tTluAcmWG6M7xH3trlRKQVswaVsa8TmhQ0mc
Fj9uAadkWkb1sKkE4w1SRGyRIsNBelt/S/SQdNJWjvVCZt3OhNpdO5KswbZZOwOJOE50O9TBAmI2
H2dwMvJvl9N7L6JlXQf72nxJrWEBoocmeblqCu8tof4suYNadpS6fy1NShtyX1stXcek8QQEMXZd
i48B9leqLm4ZP44oaHqv2grNe0AwjEg6xSncrZ1mCFv6wqYeLzRRfkonQP6sZX+tHbHRBtuhxisl
TjpomUrQ0UqqvVSPuZ8+dl5/iMUNc8OGh7ceiRXAlVDJ9KT38ZNto2thP+87aWPD8X/zjDLEoEsG
sF3QxUSzYWf63+jVL/HspKu+raddh1xlObfD16D4lGfmX8zXPHRlPS6Lx9Qv91Nv0syCGpVQIUWy
zjcyBl+oOUud4QICQosiNGEkjfdiwXAxOXledQAsfS6i5kdgAwD5Wl2Elj7UY+Xg5LZeY9QIfdmI
RWMit5po+5ZGtBCdjENf57w88ARlz09lV08wzvvFwEQvHrWdn4zktTc1x5GO2FkCOKYp5yyRMva2
ve7m6P5zW//s9fof2qsK+6gBvGDMWb2mMNLNgyERMZDh3QfxS9SW76CKnvJqURogMzWul1FjgZLY
8ZfjhEyrci4ZkZgQ+rMRT3Z59JEthlXdpKjj6dPLigxI8YOWPA5fO9pfN83Xj+EKj5SBfUAltEwN
nDpTx+SxmOj/tlYKnKZoUHlz8ExMyJA1OhaCPV1fY6DXYd3JvU2J0Ygpv0E7EwQsEml7YRjEKWOW
WbnoTc3qDuADntsAWjHb9tsr0LhriViaVjYv9YIDZR67K9i3u9iVf3C6KZlaCiCb4J09o7jRhPtt
RKCQDUWhO7Tvbv7iKQ2V1ISqu2A/GpJaht6gW6GmYMRM/lsQCw3BYDstjPYIAjtbEvbRAfMeFkg4
BEtPxBxOZ56VTeMKD2e2WDXkZwZkSIf0VV343TAUBVmtQMlfb6Nka9aNJRPhD7Iu4g3i+Pecb1bf
fgYznq/OwEnZGTJCFuKbFUP1m/QocyxHXZl9lrRfyFfajR6V7jQ7X/rU7iy9vdwHcSkiu3p2DMTI
zPDTz86yif28keQJhHyd2ulUtC5iQDel0nCzZDkOyxY688IsHSucNfldoc2P7B93PPgyfRFRfLn/
CybGkLfAe8bFvnKLrz4eHptpOlaZzcmQVl0aQ8Y1tJvUwUCzk7Y+mJl23dGoX9BNuDS681f34oNl
btuTE4BwgxIrcg44Xjx6soqAs+F9NOOJnq3x7GH24Y8JtzUN+6UfPSRkZm4tEsOmdNPcbVWNISkp
dAtp2oW6MP6VZvx869ctXMOw1ynD2l62P83gQKBDAE7yls7gzzr4xvRgls/6SGKfnjarrvL/QVsq
QIxfTU1/y70RszG2CyDoSIQk4cs91h3c8sXCYCzqojEYdCUBC3qXSWF1V/1jo2qIBAGxMHj8mLGe
sh4rZNpyY9f0Sxr6vDIrdnYVURpMb1o5EBsKdZpJa3JyIvJrEz1fRkZEqwTlX6GXv2qCiJkV41/l
ftemUS+INe6XrSV/PHtNFh0mPGPbiewlJxthzVDnUyB2RimAqJc4HERk5DpGnvU9Qd3KLHnOoIQt
Aq2I9/nFcxlq9nnGnZb9j7AzW4pcWbP0E8lMkrumW8U8EQQz3MiATDQPrll6+vrEsequ3m226+Jw
YGdaAhGS/B/W+la1ScNjXCIAQSACiUvOeCwQZxHrekf60o3lEyGqQn4A0vHHqrFX/chi0dKktUIz
36cUygEPgJw5Pqmv1HrQYT+T8q+eVYPPCYzBFVewr/DesT7BXT8dy9xSJMGbT67QhpVmQBGEyrqe
DAMjcvfisD9YE32L1UOS7iqyLVMXGnGLY70Qwk9M9Vp5FG8igHmFuWgXZNNnblnP7M1xD/Xf1CHj
av6q2QXT9ah6ha/+S9f/kgfMtlyfxTbQrNzXlbsfsmjiB8N6oyStuio/3cJ+afEuw+4g8mKiskD2
mSwozmsnUWvlT07dbLJbbGG/U5JHjBHlPBifyiR67+PuxZO3vuHEtPO3NA3Rh/Q9FmAroZwqcggf
DYKklhI71u8dzWIm0qhdPievqjWOWsycnbkynnHW87Wjn1tlOswRxbVa/teLdGWOueUXOOO7iI2w
XnxaNv17IiIgfBC74ilF7mEzmIEqQoiJtfinrgYDXQJZOEtkesO1HEXDHRSotWqz0zwicEUEoFnj
x4i3cvA6EgHcY6Crg+WiKnDkPTGAGyPM9rFWvHq6KpHsDwdjHM4MVXfJ8Gm2eGH6cvFsX6JuMZfY
FrctgYczsPRlsuCrHLOtpbqPOI8vhckypO4/eEoOG0LlH4qAEFtbIlLyaGH7gDhnZwFSYeJtHThz
cLn9KnL3tpL3aUEySqfJt5pnXzt9D672bnUTkRu3KtcuY4W7I7Efo1z7ImLirFnPvckAQhjf5H6e
BrvfOgHr+AD19Tgy8VT1NTRr/A3UEGJ8jg39KXHnswlcDj/VOcKY6I861wjI7eUZC+vZIwxCR1Gs
JTSqRSX3gzPyFbd7w6E+0nYPcEYGPETdVOmcxkzV7Vg+4Gr5SjPrIXVR2GLHH/yhzg5FBi031jm2
Vfxtx2zmw5m41WpsX+yyuRKIjKDILt+Mcn7to0ub2w85VSK+C01wrTg5GXr8RqoQePTj8I80Cuy7
kYGNbLB3AIGwLBnA6jMWyABiGJk2b7Q9qMqEICi5C9d6kB3aMibxuyfhghdDz43nuOnelv+nwn3R
VMdMiemZZT/aXrntOuMFuxagyuhrFP1HUSTI6kS6dciF8YdBWxOH4PflcPby7Efj3K9zqPB1AEK2
oMX4/R3CHKtm2d5CxJRZ45tyvAw9Z1SwvM40SY9hrR1k25N9qV9akRymcKTzyL9qCgZ9FPeBifa1
bTd1RKWSGgN5cqVLUigeWKE4OxmSlfHwpOXlt+CdxVtvBQFZYimGcg6tRxm3VyFSQDbLNe1aPaT7
oju2esF+oJQry6TBEfreVbe41Qh6zPW/LCCOXl3sNaQ3bpg82LH6pt5gjDT/LDd5Q+GV6W+ipkCa
elzTRUx3lX0NfUgUh/HdJ3G6LluFfqqjT0QooJrdSMtF4TRsoNAwsF5gc1xvsSq+iGf5g4LgBidm
27UMs4z5XBL8R/98Kuu3eDa6FQYodDZJ9ESODVI0+b38jHph/iH6+bMIkgNEoW/HFNifaEZGs9b8
KTewyswxc/lubUQEouQh0P4qQvxK7cqDOP3jEoMCMtvi7ZLB+NZI+8gbeofr9iB68IQEiFBaDeO2
F+RTMvRC0X2cZ4Ae4TKWk43hV4XYkr3NvCnljY8AAneh/GhkuxIVdpne7AgldLyLtVzSjpdSqZso
xNPL6LqsmXs/zNtiV2iYEMRgAp61LHo36zqm9Y+BmwxXrflmjuzOYIjtakds4X6zOpGCdBX+CPUC
g8CiexNO9jNamB4M/MGrtu7XmLynLXKqcUWtd+oRz7KjO5v2eDaTAD+vsG4iYnbc64ONnoH3JzNJ
Oejt9poxY+9x11Qd2jetgHCiAl75ytXBgtpgU8YFllK556AHl5PCezWqAZtDSylbIvFxdM/3FO9C
MYDKqjt0iGZF7zJO2nrqaTnGIfiq5ZhvmAXEhl1sykIuceK5tZk9Nh9SzR0DU3RukBiBSYc1yU2l
A5P3QIPjbbyKyF9RnoAyg+ggC6pJ762IhKuwD+B+ttM6/MBFLkFHW36twaj2BnQPg8CvmesLINVZ
uU72FeYaNEEeRQVTZiRtedVKxtZXJ17SUxtZrGoisDReY7y4d7mb3A8d5KbEUoy65FOaufquiwd3
2+jzgtagvSKh5rlzpAmp1VAbhxXzCbS+31iafSjLPDh2ue7uwry/i+bK2kWKw8QxYA8Aqd9WzPtW
Xn7A2kCDlOkM/VkHIj9s452FkFjXu/LUqI8pXZwJPfWBV/GdNIicYxOfwpHkWx7ZA6OTj7nUv3pP
9pwk/B1j2oNLMTeqpaiTkXNzjUBfEcFSrNLEOFVyBNow4Xoae9TlDDtHWNer3A7/JixYfbfEcR0y
19O98c7yWGYLthwefze1m89gpHFTCG0psfLA+Wu4b6z4+eFe4MNoK13vATDmcpeLgthI7K2+I/MP
uwle0OFi4SVxNqZB34HgX0YJLiq3CoBjE13J7sau1tJZVS6aCbZ31QOTK0jGzfS3LQCGReyedaa9
vKzZqq/cwc8MdbbIkuFHS37Quh1VUZDGpoSf4dnwC5tztxkJ2BsmvwMU4ptV/KPn+DRU8Swm60i1
TS8uVbkJ5rskMLVdq03HptQRbqXTSwh1xR/TY99R+BQRTZfWVA/oSpG14TJTXIgghobnGicUJ0RP
2bIAFqir8Tbau9RMD6FJ46WRpSBGWtECT04EzSVilYo4nJKKkKpNV+I66otg70kTFX72OiDYxzti
vNrsjyV8Ay+MtbWYAM2UsANYD6JykSNdiuwgMAc0Rc2wtvACOKN9KKrgzFToYqDTrkBgru7tPm44
p9LPNpiOph6dbBFtc519vmhuJZ62QLhntVh/+OZGv0wRmLtZ3SJ3JbqK44Shkl63W5sTkRALmE7j
MWOc0F+jvml8KwVYiAKNNclxHEiAaBZbT5Qa68Sw37DVf7lx+0N5+O7FyRd+gpWFSTGOWVvErMf6
KeXX1/84/G6rIMyOXYfYr5grzPWM2nQTj1GOatHpoNpYmD4H5B+QAe4VqlNCt1eL4Gz9+6cxqQAM
1ZSP8TJs2YDVIQv2HEgjqkh7bcPWmvXhaIcxbiwEmfNyOBVOyGPJeEY7+qWXJhnfsTiAcv50Qz1h
APcOKH1vqOIcaMQVa/UTgrKdpE7sx+aihCDHbH5NyFCWtVrHdI94WenNabfRMY+PdYa9txgTgHDJ
MWeIyG0wfDhhtAtwDZiSoRLE++RURtJ32dKv+jzCYYTPyKdt8ELMuvZjXsTkZDlrPKG638D6pRuJ
oMLUj+Y84KOagRO5VsHUZLhvmh2gyZm/nh3KPn1Mi/xZmogTteUFHASKds5fGAUFj974M5vhyzdo
OnFaJre5yG5ta74Ect67lrqfDUItyVWqUp0L2GwwRpX4INje2wP/pKG3L5P9bfad59et89RUEYKc
jH2L9AikN0iG4p4LgAsGzFS7pjv3RXytypFjNZwu7bjWm+wRch8Rc3b20AzdUbXBiWERyoUXL40o
D/DaWLHzYg0f1RxfhV2C6FVPVVGczRALd9VttWHmxYApC+yr/5Si+4DtQ++XMIqpNW8zuUyLNDee
2Ta2940+siinqIXr4SzbNBIv76kiuMfbCB9vto56dZ2l2cKK1V9qdLSeZayxuLWQRqiO44AidrzM
1L6+9iEzCr0Sbwkjcj+LxpsKubPtyqIOG4P3xAVYaNzEkHHkzl5B3ZpPvvteSGbxSQwFK+y52+KJ
OTgX97JiUzGZ4GTcIdamDA8ekpLHdAEdHVbGUXnODavOj6GqS+tO3+Bo8Hk7T0nDeo51DurYTuyd
CJ21nJIYk4rzCWHrOel7HofLu2kZAq6CSl8AtrFT4QHguzzhGHIPuHic6gl39kfXhe2hilHiBFD6
AMvNmyTYQEZ1Nxg8Ax9G0L6pkotFCb41XHdXTtHJFEyU5pYeKUelqs4Zt38CosoHgjeuwVEwA4EU
HNyNmnYcnJTZs2O81SUeaJPVZPSRNs2VMhjSfUKNlMXu0RxY4XFyczTaO9PKn+0EXeCQ3AOVWSOM
uH8tyLKld63wxpGLy91MHxbiUPTa/i3VZb0xoTT7Sa3ybTjNHyien/KCgEi3N79zlxUiSFTedYMX
ZigpKlx711fAmgYZEWdRvwCCQdeGa+9UYAlBvasduO92c6G4B8IEfDhHFyYw5sOk9NnC/samupGM
vQyv2HtYjkqhIw2YPhVc59YmzqlfLLStqO5FDE47tdEkROZzImPKljR8Y1j1yQ2700ZJ6taMRpXv
WQpHHaTRv3Z2kuzHqMYZQHQ0KptTOLg1+0BE+qQ+HoWRlAimGSdiWSfpWuDjLsz3OXBflTzbERtp
o8uYeijt0e0yjHakBUIeb6bp3q2yyPc80Hx9BGc+XSbIwdNcb73Z+LGqAceFxbuWz9Wu1uqT07mv
ZnENGy6hoWT6VOvcGyhdjmXvXjLH9fO+ECAN0ZnkikeERuQaRDuWviK7aFm8ncpiM0NKondtbs5k
nEKLY8hZTwjefV04u8F9zsIUhqaLrKKt9E8TQVOcVlQW4fCjOkIPFoxSqA/PrtldhqFZOT3fxfLC
zDccPfVN+8xTlbFXLXrfdvG41IZ6w3lC3W/2t57gW+CK5aYKwtexyx48Mz4hxjrNCVUXeVS+YRb4
XaFyrRyuGSSjDBnDy1SZNJEJI5TczL77XmCDxgPAatsO0WICAzDb6dGZbWflqbu6im6Dm+MKbF4U
Xq8Vpimu6zL1Z8QQ+HzbD9g1H9q0UciffbxU9lDzCtQ8GFtHx/fnoPd+SYxs7dnemSr8HCbpfiaP
cVVn+FkywFKmxqQcf1FwBJnLiR1QV/z+M0b2OqXGE64Eana7vMyh+UOKZr+KpvyD2QYgpuFuqkVH
eY/HJh7US+CKE6o8u8ClS4g0r0JuPDihgeiVgceQkpqNpBWq2uL3ac8RA0E/liH8xPjoWNMJH3lM
JC+mgszQkOclUH3C16hsXL/Pj8QY4HdSrywEr1OtfaF5oytBleS99jjTI897QGb1OTTOd4WeaPbk
n/A9NmmmtYm5m9JxnxI8zj5yR8L7m4H2FBwj1wEJPyEANXIKCh/BeHyys8Fd0jCCFbwmc58TA0Ml
hWwlXCfJa6q4MomkeQrtipKq3VkN52tlsnoyZPenL9wXRcwAwkqT7MvG3mY9etAUe0bXNF8ea3qt
k+tGqlvXj39ZiFx0ADGAfPaaUbHiEBXLabW3zPEhSWvidpcmQE7OiWDrkjIqxLbKn7FQ0+jCcImh
2VEIXDIrJd+5fC+o/kdPcbZOuMHJWYtwqrh2w+sAxdy3tWqXjXTMEXMk2bqXJtN3mG0JjPNktimN
Lj7WLLMHOqq9HlaPIO8FdXmWIwmCTzXEnNbulKzN3mx8pTMeRGC45md/KIoSpWBdPYisvAvCgDUy
oJ2EGDw/yLQ1Y9gGun5Rr4IvUn3NFeEQeKsXAhuWwkuVesApQmsRtth3ZcpThau4oggr8JhOdbSd
y7PlVR9jNWAp1KnWZ6M8MB9lX+tCw/XYDOcNEaRTykM1bcM/doc+O4DN53v5fads+s0QbSHee9bS
losprqGMJ/BF11yAGwpefJNp/vjANcbDwqSD4b6LV03WfvQ9RyyhINyjknK2bEkoLSvnSznyEtvW
XU2ijR9qRECZvf6NcXp5yvQp1SQEEmC7xRivSUFih5xRCvSGPOpx/GKBfWSrbPJrZlxvGnpsPxAk
QFXePteHvzz5IWqEN8PwQA3l7CxoF0Myao6hxk47ZOKFiyaZab6GmZsfABEa4M64sJXZ85AoMX74
ImR7jc6mohQO1HUsGpKeQif3F+bgVm/s5tLCDvY7pFRbIyHTKHbD9dh26ZrIDhz26m7Ivbc2NqI1
mvAmtryNYZUtzEB3XtfA4zIsg4eGhJM6QQZiRE+xJ9NNUujrwuJVDzQdFU6qUFq7hseonPzs2pyb
TckQzStgL1BsaRA8HOaJTL1Q/dRPGR3/icNlG1nZowYBeWfoi21n7rRbYwWw64yYaRNWLVk9kWUy
nWKlY/ouzGyTKpJdwsQe9p3DtRA7ZU3XJ7/Sfug3rpAVzWBKWGbEaloPkjOLP6J8bhTw3kaE1p+6
mItN0Yf4QyLjwYzktG8bbgOMKVCNuw45vKxQ2GUz/Y0bQpSrr4VRsR0emC4EFHes5o6Vm2t3HO7V
avImmGlLbxdMV1mwXk5Y6hypB6qN1YIXNhGhOXn81EsGGMjgrTUgG2MdtqHj50bPatUAVWZqB0or
f4TC4ztNW7wiVewYrUKJ6iOJ8K+N0L5M82aI3kek5sfUAPhLvU2AeUW+pTfPJ/TXTDHSjI7DE5+R
KI2VJaf3OCtzn7nTuIn0CWvLVJ5sbd0adbQj3I1LOLSCDYg+0p+7KHvGIceGQ6ThDkV8dx5dEBVI
E4Nk01YwlAB60Ee0GHtY0Nb3dm7NfmWYpD9icT5oDcRXxbLw2VXztnfMO23O8h+eTFu4OvIzGcmZ
DAs1XIIi/Y5rIjt+My5Ms2SgbY7sepZQs98vkfvk+IIgDAKnIoJUSx8ydS/DenoLlfvmifdm/FFA
SM//IZqm6g2/vobP90kaOlpxTuNzr6L8APeVkXJaupvKaeOTZNyK5CCGhh2U6sV08lsY9QRF8W+t
jEpp198P6OizQ5RCH8N+6yMPt59ZHVUb+Fj1hfU3QzplcSmU87GA13vuZ2ndm/iQgU2lb3oyf2jN
bJ+dJENOuOSZ4PgV598Pc+IkSGXLbRHIx6nJVoTQM1IJ1fzazPSJQ+EUTxrjBlu53ad3j1C7/m6W
gpE0emy/7jwBhkrBdA3B38ExrgG+iVs3eAfQutNdHYC9Kpo3CjIE+r1tPmu1E+x/v0yFqXage3ke
drM86AaHjCkAtFOpt842sRq1n5ZoFiu1LvqUqkNpV+OlX9KuCSGszsU0gGeT3gHVELpV7C3vbXry
YDo6S1vArjrxLam759IF/+lwHDAypAofDFHsE5g6vqVEf0J7bPF0K94bBboGIEl3Z8zy5klLu4QF
JrhyHNOL0QwLjDE02Dm4+sUrA/AIIniLyIZ7T9NMX1dJX63zmB65idzwqQrGRzU3xeekI5Qnblu/
mHU53+nQqI9MTXv2X5F7wi2B4DWRlIoYOz6F5tzLJFe3rJqfDNuGWtBxWuNhMDi46jHZWJA5t6WJ
7Ib8aaR2BNNsSpMxRCcy6r3E2SKqKq+JR0yppyWQz1xG5J7KvWu38AtZmWBfLVE2Ebvk7UCIPZSy
bdDLuSgyq1Gt01qgM0O+vsE5ULIQH1MI/6H87rQyvxNmkN0N/+ezMG+8A0XHf/67ENl8KGwekU45
Zqcsx9It9Kx5HZhppkab/PHYDvftClmBe0pBwmx4rC9wmbrbzzbyEjC42UOJ+GEzqBY2dzDHwDci
ufPsbjfZNcNCsDRTQkwtrQ93I4MBTn5EbAtvdACm82xEHGsja/I8Ml/dAEFpzPaa7jNe1U3e3mNa
qQhCT3XEME8qaMt72VQMnIapvoXJ0xgSpTPZMXDjkl+m8sqbXhfiWVojWtOy4u806CJA0m40uqhL
3jKl9UZmrVIE7LOH4JgtxqgxvkvShj8vI2DxXZytgnGctk5DTzmAkAm15Jhw0Jws71NFI4Du1oqf
AqaEEgkK26qhWAfdjMB4fLWMkme6PQZbD9oS8yKjuEIA30S13m1HPXMueIDjlTBmfG5pDtsVBoRi
AMSnqW3/jcLshANx2jsiH17cESpVNckJ5PE8vFiW9g4aFsbd1McHKGX12qUfeJ7KaSHMta/eYGgb
hah555Kl/oqA0k4lckZ9lCth1ZavEtgsqfRwmBAbXnniRkYTMUFZWezCnu6DZMxpVbOMwJIwwcgY
wk3Cfzr1DYjDZCqK+6TXprMTsMUxgmnNTig8mor1+pC1h1aoZPv79qTjdy7G6N4kkashe/3OzDTi
DUJbfxQ8NNZanZb30XAJHSRpINAUvg94ThNF6Z7NfTifJ1kVu0EzkYqPLx7Gp8eiY40S4k3ej5JJ
iqOl45oBPqbBIbg2Y9pvg0Lz0N+5oBuGrNl0oYXuqtPym1kPJyJVSZcqCnaCgXORHEdj/BzCj3uY
0CqBVTY/qYs08pD4+RyjPiS6ru1Gmbm8PbQzwfShqjWYTIMN+X8bQHWby8xy3VMTLd7MynzUHeQs
c9PsATzhHe1sezcypD8IMkcntGPGFAz4ftEbeUCk91M4P3t4zne6PTon5gb9tk6pvytsGZkrvJVF
7sQsm/hiy+It6FPxaE0pFjMNp2vgmflZuVVxHsftXEUbqwfA217NZ9rCJjvPthh3odYTaO5KDxd6
0UJiGMZ7K6jwVNg2rD5aZESR6zpoeLYsbWyNIOs2YN5A/jEVbKiKtRkqBKRIgaKRc83yzI2lM2oI
2FIjqZnKu1SZj+jr092v6akqUOtIj5nV4vftW6e5RqC4StNkmIaZKSKFfdcTjIHR1lhcpawy29lB
iU8y5FRmhDp4YbWz8DOzVbXvF7Ln1jZ6XtyWGYDnMYPSRJRw9FRH056tM1wVh+ZasYte3Eh2l16L
MnH248REfO4oP2VWH6Dw1UBIawYYKJF18qyWaVqOWqhXvcVOOy03w8JYMGnGVrZjeMffL1ExHWp4
kzfLqsazk6v+UuhldGYAuULkGYR6+zr11nQJK7W8aoF+xp6TbZVZon5wh3httkhgtILljZyiAUcx
7zBO336XRV1Poh6aSCaYL2UJQYZgQCyTsQhfzFH74ULkB11kEmGYDWSVY6qemO3dAiSP4I0m44Wg
oAOxdbtgRMFdZ076OMbXQS9BfmfkVC5TTHXO7b7YQQKla2jAwIHYh+AJFvHBCLLwwu76sQm5rMx0
nM7MVIZDRqGDWFEwx1h4UzQ8W9cSPIkGMK+zFOHW67J01aLkBdfc5S96ZyGDHtqtqC3GSkY9HrGG
a1s21tdgMXUxqhNb1qU/v4ylTjX7mkGUbkXpq0uqgzbO08Up152hhfhCxmjLw+0ck6EHT27k56NL
KrvgGcy88wCv2KpC73HQOcJyszIfensilgyNnCuYZnclVDLX2+qkjqx7HdulargmkhJwXt1+mrVT
XjXR7ueIl6ufv0IdpKDt4svvJ2Ef4i7c1ctNHk1uzICtcfYSYvB97h4Avp4m9lR3Cm4uragmj+DE
HrKKekgbaC2tnnF4lrbDU+EJ0Enx59zozSuCSnSeHQC23MHpU9ooxQiLK7EdI3jJ2l3fMlKQ45bf
S1x+2TT4iAOOXZT4v6Hs/zeePZa8eYw57KSKn4kiLk46w5A1kpL8g/r/lYHSmUy2QztJOHyWQvDW
M6nlURumUmMlQUDacYTi8dgVjcOVnjGURW/dFtBbGdzcqayuOR4mD9YN5OdwlO1dV7nm3ShBegfe
YlQjp+Ax4qE+dzUbCAscVcuQ1reJFHmwmwnHStGBECJZFKa4gREiCfJPMizOefA5MOkuvXa6g7Fe
kOKzqGPiCCXucEo0i29Al+suH5D+ZlAiehsDCF+CFSFOZZ7lDvULFNCs/PzP83R5qLZhOR4Knsi+
iuG9WbgjN53j2o+4N6BEiPgltzSL5YTYS5Z4a3uS4XHykgT4oXvXibQ8l2WL2AQhClNaBVhnkbJ4
5d8g9aydmHt37fYNEFWDGJk4V08F03pI/4LSF6oB8uAhPf9+MGSAeXtyWSTbRX+ugolRGUvP97li
Z1V3hrgzKuRRuGrep87S3ydkdCsHDW9WV3B9k98DMbF2A8K++yxyyBZyh+YNvOBLPCXJp3SjnV2n
u0Xx9ODCMyA5B1k41NfH36/mxR05xuXT71cwqIHGN89VXQ9+XTeKVppAyYaRBYPjQj11ScHD2MEv
FjGTuTmtzZJwQUxp3lIzhZlxyWUUb6mgUtR0uYs2qzr1sjefa6bLksnp2Yvs+TIkqX5Rme2uUFO0
a8ZKKcv8LH2yIv2+i135l4CfNY0s5s+bZ2vTZ9IxXmWss0V0gx9XjQF7WQJTL78fCiQRpxHhPpaq
Gnm4WZ9+PwN3SZEQj8Br+e/EgZTinTh6+YNyT5PmD+adbxagwT3HVnAMIje4FEb7CkBPX0hRwWUc
opbFbmltwKIlV2AGzmEemqdp+cpFCOB7sul3upE0NwJO/zAGLF8sc1qcEpG9T5w4fc0qUEaATtSd
bKNnIJc0nxrE9lGTzps7pc+U1di5kKXEUtduk6GzNEjQLOae5MdgHxBAWMu1Jji5UdY9REP/ZS2i
5ljWFlrGVD/9fkiXzzS5SISQTm+E18JcnllVOGZj7a1CF891psXradat/S9vX0uqZJ0jcN9nCbFM
06gOAcRNNoceN1CeW3t8Isb5t4EwWvZLaaVK+P9zbXNMO5nfTnpyFr01PkzgQ/QWR2OTg6XS4/aW
kjW4T9wk2emBgeRwLD8LC5HoBLHj5sbW68Ay0DdGS76PU7ZO2xjqSVAaR2WKfk2mkfU+GgWCtKG7
GZNh3fVcB6w0XEKTM63bYuYIr14zhZfEJrKcXeD190Pu0v/bicfIs9f+po5HLFhhdDeodWrdusaV
K/BMoTrd6SplukeCzJfOolvPmNOlKfTH39K0aB3gD0SuaDMsK003j+hI8oX+z6Q/n96drv5f0kSs
JW+7/I1OXLICHRPxmGPrBokOlsVH5x8BafZQ9FmX1tSsgdHupyrv773lMujG9qHXs/ZB64Jup8Xu
IczMD/jse6fJ+kNcFOmJdfotWxq93yBVFAsGnJr//rLUy54GvvpTVEdHefKzGpS3tuzJPsk69a65
y+4TbrF1GAu2+61XpRhBQuK7l8/0zqP4ji1uUaH6ozYntBdFcvbo/R4oML9rDtVdXHbeGsIFEEOj
ewrQ1wO/Ktz7wIEpFkFZXOXac4qeMufprRXNEKxceWrbWDz3aNA2Jts8gyfEpUgqsc7GxF3/e2bG
PxM9pJDCcAxJtSmhfuhLKN//SGsa6jmIEguYAbRBd2/J7uh5xg8DAQ3bB47Gf/9u5j/Dofh2jtCJ
GqQ+tl1X/0c4VId1mAaCGLQCP8k3/HrfctP2u1RYmGLI9w/T4EW7SLYfVYsA2RIwL6d+U6sqfGUr
Ebr3M2vdY6UMcYhl9l2lGRqFMPMOiUXCjukp61bNY7pUGv9LsJX9z3xCKRzHtRwbCowpHN3+R3DT
kOSDw2qgX3mtcR54cY50zhFRbPcUxYB3Mk/Q3fN+CW3LayegulavU1l2l4kd3pxwyOWjrFc55AIc
BbW2lbZlbOjKA0Qu91OmW++BrdS6ItBoo7IIF5zs04MEyRdGY7xzIvWjN+xCLETCq6HVzFUeaExQ
G86e0pYzgwQSyRLVnLS58oi3azwUWeIsTSd4sUW9yUp7G+fMfgUDmg1V5NYbgoGBKz7LTi11cgXF
ucLySo+gW9u80QPWJslFGtbWjCL9EptTtR0SOK81Kb3olDLCElSPMd/AOv/vVwvK7P/v3meEzEbc
taTQdeOfgZqpAerIEBg9hG3cCT4wego9RiVdvB1x6eFMpUTtYOFdTSBxe72dqE+wJuWF26AELNZM
ntSDQ5rWLqgUu8aM1WCv6EkbxYOvGqf+vgVtjhoEwWWYza+1k8x+EZjeuitYsIDNtY+Utu2FSZv7
FBoJE2bUpDbAYczT5bVr2+Jg1XW8Q1noPTdN9QiuqvvO0E+aDMfSu2ZOjDdU0DGGS5V9mYjoTNAq
vbVMEYJGu0wTYwY3Mk9Nn7OrXgLyPJxmGwPu8D0WwKvZhsJn7EJb3QT6Q2JYxnVEc7EEr7sNrMFS
PwFehuRqhtrRnSvt2IsphIrDOHEYXFZfmusdba3TD/kQD7gJ8mVBRl7XJm7EvIb4UD/gvavXMwYJ
EegGKPO8vctaExVMbKBqwNSalfem3pwjN66ejS4wHtraXjHucw+9QC+E6eLKzi5+FkpTB9OMMiZ4
R+Y5447MHOqfSAx7SCFyM4SsJzxNrzj3MQGGPDMeYzEipdAjSfYAnyFP6q6cxK5PE7HXXLc4gVNr
T/9+hcl/RlVJWwhpGDYPPt2z5G9S4P94/FVCGB2CcwjSuf4Em9j4bfg2DVwvGgwcu91Q7wUgXIyB
BB6mIG39lhZtk3QqWHUidO5KzbrEMOviKX8LZ4Tg7vwJSmOayDiOnXw/Yl8/T622hpnDHoJgmKLV
g+tIMkmuy+6sxa/CCLx7HPaiUx4vmL5Y5SFpRTI2P5oEYIVzhIrzplnQvHvXY/gCKZ71cRht/v31
sJZn2P9z2NpiCckl4lAHvO7q/0g/1cnrgT6MWtFTQEBD6U1HbejxKElHWw3hf3F2XruRI1uU/SIC
NEEG+aok01u5kuqFqHb03vPrZzG7MXNLKpSAwT03IVUXutMxGHHO3msPb46GTMUPuwHLKng7Ay3h
GanswYLdfJS81dtK6wb65v23MA0mNHaqOCPhjV2VACswhPrfLf4BSJSAMUbXDPmYzWYqn3trrxrW
K4YOBcs8d55I1V5il1amtgYDpoB6vfozWKU4LW+xysWuaLjVqlCmPzApQpVKiFeoEvkYRO8Y5ayd
7zgRllwtPici3I+qyP+Jtc52FUZeX4To3tf+j++bYeisVaojeds+bFI4qMaa7ycFFhRm8qxPDQ7m
oPheNUsC1nIEMIfM36WaetBZ508ctPbFjwHAe4J6JrZXFtQS+pB2/sIF+3cRv8dsYvXQfEVOoa+G
fp13ORSFVrMf6JniiZW+syqlrbs2aUF7a8BJ06jTzBtm+ohHsDU73btZN+iwC3Kbpp4sM40nyEb6
e2QtURQYx9KIo0TdssyBPPImrcfG3wOm8ukcMJ0zso0TOfrG1+xlCGX9UcRGd9T01DUEE0FVtfJX
jhxXJdHKq29osNXyI8ah5rHro3PJ0X31+++n9jHfi30Ky7yuOSrKKgAny2bxf67XBKGjKoagXAk1
6o9jL6NdneCXbhPnkFcR9jkRZsyuQYsC4j0UwTQcu1b+SIsYlnsk65uW1tHKLxLmjdglIHcP1hb1
8Jc5j796pgSkLRtWILFsrn5+pswIGHdgFcUlEI7Ab0LaUuEqc2Lt2Zflj4HZyLGrYunR2zA83Li7
mhiaizOrT1ZudV4x9CntnPg7xlOmOV3GpLjyjS+2f58217yftq6z/tmGqQprCav8n/fTz7Cq+W1T
rKIZpJJqEgqUkJHsBg1ZmiFOiFWZ4eP64lNcdnk/Xy102kzdZr/J/zX9wypT5q2oJ3gZ/LeqjT8X
IedSmh+QUDpBeA4MWbHW+7SExQIILp8nfSdG8x2aFbjXRtHpXWDa/OJJfV76BEwrxzF5RkKV4sP2
ro+LutYnwBqx1e46WXWnBGj+LqA55E3EimxDrRt3ZRq3yF/Fbpi6ly+ewafNscXtyLE009QN2ybS
9ecPo21VGJn0J1dpjOXRgXyNrc2H6MF/SiCp2hTCpPWZ9DsaKNw2w/Eb581tbxH3QrqY8cXFZi4f
w4ePyeF7odqWlI5myw8Xm92hiNHTiDyVsDuFVl9t8qSL8Wml8j2tAeMjhdmpeZSdaIM+wy7UvoGB
hV4eC/OUKLPcA3L9ZmV9uuMMo9GKSMK1RaqMxbD8AJshZJ7nQAA2G63zWi3yr2P/qpnhkHDWNowd
Gz5YdwxCTf+xNXPlH7s6tY0IX4lve5v1EXzFkmDDAUyBqRynx3Ho3sqlxXl/cCTYl8wySbmGZ/hY
243jxXN4TekcnA1itB5ydYzeZgPJo9J0w+Hecr8/KFH7t7AzfzsYTXD84nP+fNFZGlsa7rMchzgF
ffj6m4kR4WxCqBDkQ75kTXrGaDSvNqKgHUD32cWB3T/oVekcC9LO/WnMnvRlrGyHOU2SN84QofAr
QG62drK75I/fPz/j8+VpaZat2zC3DFtyW/v5e6jkJSSrmSNBhbvgZMviNqtN54VjBT927BhItHng
1pH9F12rbm0vwd5DUyMRWYKHxtLsPatjb2JnvX8pgsV0z/b9/gCNGsXvpBbb+69t8RqBTDR05PtE
dwePgf1eZwb3oxH6HOw1ZxeVdOoyMUdnqcoDmxP7TPfwi6+69ukYbFmGrtkEpGoc8+yP+0CL45JK
HyJimJXtWSDii+VXzmmA5BxfJ3xZWz8oSDZv/DM0rB0xSs3BWP7aqM0/MPC+YWnhTDumty8+i88b
VHZkqrQs1JICJ/+HLFUQDFALcJ+vOqYJJ0VpHKDp6JAN0m24OnVPCcV45JKcdw5AK7ei5dnm72oG
K4jwkvIYztN87AbCzFHT5EAxI7GqLVucQBmZp2VsTydM+uucnX6W90CN5vF73PWzZ2EBpY0SmY9j
I7GuAiV2wYHAjpFkf7VM3H7/Wn9xc7dM02AHZZgGmXEf00WrWoiGKUu0krq1IgKPRnWro0vTpXJB
5r0eu9p5DCton+gcD2OohABl3pLMcLuobI7ErBnnYWzxRmQIXRCwkM6qRfbl909T//yRSJ0eAJsx
ybNlt/fz5ZGFCJb4Vi7x8RhJ2DuwH6+n9nX2mVNl5GkEU6HfGLBotzTOOPgXiStZlB7qxH9ic0SP
qCig+NuJSU8Lxo2Y5l0HiRa0MQ8mBzKauAL1hkP8yu+f/D3a/Oc1nQua047Buq6zm/qw9iiRQhB4
MyF+p2sNahZJeNeNz60jxRGD018YjsC7IGhMa6LzOPFrpzyqCOmOcXX+/rkYny86DgTMd7nbCZV7
+sc3MhGJo4kWeFN9ypBKPxSpM70OAfoHxzQHIN9YHJUi3Te2ll76wJYHuK2vqu/QY40j/ZhUtnlz
Og2IiAz+Apij7Ky8XvKmw9nTtRSYXNUd73lz6sw1VOjWOwzbY9ZzoAtlH72lnUrGnQFFJKnM8Zhl
1jsQWXnqyhrmLDrBtUoO4jpIG0ZE/x8vnzsr33l7sTCoH/Ze+M6StKqzdFXr9t/zbMoTUcX+lgOz
Bt1FKPAQnXJdA4C4OYUuSBYd+2+axVTF78xoU5QhE/26XJLA0VP2of2kmBMDefOdOKf0lNAaWTVK
BFJq+XWICrmPEqN7tDTkjbOayWNmm/W2TlFDBo1eSg/2usfRPhTaD0nmxTCpR4GWvECsK77oBMrP
+2O2xstp876dZ9vz81U08XRCmPD5yu8AR87lJalk8IaNKj0aGQh9m7vbxjchZfHRjSu9LN7AMLUn
dS7QmDQpCVcheQrtGEdvTt+gBzLTU7i0y9LJwUMAqttUsCkmBEFiBYm2vNjxIFp/hokYdS9DgVis
KYk401cssh4pJAD8fUNHHRsQrZVpzi3HieCaspTnRgnKPeEZAdioTn0SGa5c4K3jOhhMFt3Wzs+B
aOlxgApQSd9QmsB4xd/0TtT4c2/4JMbgU3uoiqZBG6nVt0iW5dZGbTd0zeJ+a54NNZG7BLLZWu8S
cz9BTJBFaLyXhm9trKQju2XKMs5iIcNIJoNeHCbNzswWDK5HZP3s8QaGYD6cHhfLYL06kd1Df9Dm
J00phYuX39r8/iv8q6XQkty86RwbNN3FspP4n+NDNyUEMOoqrF0iKs3St255X/+l5hj6cgQ3m8S8
ZrNebpp4TLCFEmEgRv0GSc14sRnQdXm9x7LqP46w8yE0O9eUoKJDYSPXG3Bg3X+j4Tg//P55/2KH
I/GGOjYOWUOXn3a2YDYx43dQEQ3AxzU+BGOsVt3UBF6ilmAZ+Si2OeDKnVaYuzCE8tA0THMaYLQr
VbGcw/KrXD7HpPf/9u0BKUc7kehV62ScY/ZbxVOHoEknj6FXW7nxDXxijDLY8/FtbzGzHrTATq7M
gIclYnbEHqB/N6J0xrbTmPta4Fz5/Ys2PzVTl228KlTurjpHvnt/+38+LEZHUyYiMJ+OSjj2ALvh
EJEI/NBPQec1RAXuGJ/FJ9undWIP4W3sBRbdWj4y2VHde8RMuSSeQuqJYMfDUycuNV7ZA6nNEWe2
Q+6gUShabM0rcM+RZ6lFcppNLJwtPkXp6Ukd74ZR+0OEekP/KGiIUFpBASDvPdw2Y8YIBBzenu9y
tav6vkJpKpvNNPnkLdSqzo4Ego4TsqO01JCoLru/OeaqJBXxzei3yGTUbwq9JLpt+LcQdXZffN/v
d8cPd09bh2VpC1Nnf2x8OBGZfQOxxs7zlRVHBncQkhVULYObGzbhNcppGg60AoC2D/B3lKR7QvQT
kwPf549zN+sPU1BOW0fpo9ugY1vSUAdzNkmwztWxpAlE/sJ6Ind5LYqhOOh6glSg7+MXu67jtWo7
86HvgZI4lVZo8Mu0cF0EDJ/vxxiMnI43+LkOK9ixXc3H4H1vL9eVKLaoJX/cfxti3SHg1K9WmVwy
N2pV2xLwgH9raRwFULm+uth+sV9yJP1V4VgGUFr9wyIRO+gcmYlDMGhuFZrcl65ocWboiBPuv+ZF
uTWjoLtWzsCqrtimp4DP3VllZnkWrfht3oNrS+Hsf8emLGoVb3YB/CPdpXKwzoGZDJdgPtAxhkzA
BJ5ebnEdoinAS1J7RQwoDYH/uAtmcltiVSLxMb54kdrnszubc91mOmRKYYuPZ7ret6y8TAz0HaWY
N2GSDjsrst4ms3jny/Hv9SHF9BgV/egKYEGHwPLHvS8h0ODnnr/YS38etFkwoB3MDOxUsQV+bEiO
SlFFrE+cAZR0w26qeNLiMLqIGXt8EyK0io16K8ZJPYRZ9V6axqlnVXhTuvHoz91b103H2hoFd2VH
uGZfEdmqCwQPNA4ZW07k5xJ43gx/QxSyv3+xUC1fiJ+vMluz2BjwRpoWx54Pe1SLIDs8kxMe+w5m
N8osew0Y/nGqBsC4YRqeJ5KTzzmJzf8+mEE9gD0tq9UIFgpnAtGmIUgFedENo/7GK+33FaIwmEb8
GhkmZsPZARR5aAMBfJ+Y7rUV5/J5Bg9bAsd7UlNSbkZfqc6Wor3Xfms+tgTKPFROnV6cm4kU+Rs7
+WJt6bqGg2Vu3ablckfUTFprkOFlcZ7JIBjOUZFPm1T5VqV9sQtiG1yH0VjsrcpuVeZ2C1JUsW4J
qbpB1BJOz7j9i0XL+rzNZogml3eT74PEDfrzTXo0rbockY2hCwY5DIJjQZsqe/ofylWAsfDUUIpV
nAug7DUOKZa15nDPKmkghW78CU9uJwVOULUKt1MM6n1pRihzG12N+Zoq4KQVrY9Yi6z/cjGj1MqO
mdkfyMRq/o3KRDbMVkshabBgL334fw+TkQ/EgN46RgEPRpYN723MpK6SeFLaIbJf2pizKBaedxlB
aSJj7gejFvoPRp8+VgOYafI3MLYjGopB8h1gilerFBnSRjEcgFh94NAHtk8juv04ka2n1p3hJbqN
5boM8zXHSP0E6ZtVgd1bEzFVnKqnGfwskbfAHL5YKYxfrBQMknUL8ZRBp+/jiMVWch8tB8uhvZgq
JyPGodbp/dmIxt7r5aTf0B5BIvA6C9ccKJiyG6qDUhLyoPBxgWrS5q0/4TaZE+DI7UB0mtQ8XYyg
OMmXxXPsqEf+u5kb1mWzLiY9vEkoIWY9x5dGZylE2Rw8EfQARRJVdFNImBEzVFQwqV/1uj73EJce
ksn/bJMF8uMOMWkJQ8zwNaA4dtKbZTd/xJkt36tFPxImjtxnZbS4PZMdXzPIlki997XdNXtpPIxN
h8ba6ELScTrp/X6VsT7flriLOzw57kpQU80PBxD69nCMyJ1aVUO8CXucXk2rjI8mEcoHpYexB/nv
8f5HgSyhikYW+UZpw84iCk5KaWlke6fGRQ30ywgOgZiV6KrZ4p8SaRXs49RaJwzwHjRm2w81N699
VUpItLF/qpJWezBmxbn0qlacRoz6q3DO5h80Vfck1qWv+qCo25ZAvwffzn4Q1jvejOVBJtZ3aJ8h
ERvDa6KGf6JJzS8maQBEHjIaSn2XBC9SkcoGLWVuv9SkOOzJP6i90NKKbT70NZpSOzgVUes/pI26
SctiOT933XcmodEZytiujC0kbMFF0YIvjvy0GT6t7Y5mSVPwTiDqsT5++7kIB+7RgHuaqe63OKA4
j9XhpJxqeFJBpJ/sxMmPGUYAmxAST8zKtJNjAVZdRIP5oHKY1cW16weAzlVlbMfZxSQGlS7vrbVG
lN9fRqX9YMEe2cVjDpnLAI2mXeswkrryaUhcZwYzNKqd8ZJbOJ7CzlH/Mgayu4H8r5xOpWFgIXLS
mACsrMVIkIFU29ityLxUxx1Q9pW2aaoM6/k4lo8Nbx/9QNxNARwR8je22uwzLk5mIhpzASGqhS5/
ZOy+5MYMtwaZK/4HiXND9RvX6Jw/K4fdXFzW4jb4zIQr46gGYPweun65IiKIQkkIFGWO1InTKLIn
vy/8U0HWEMLZP6wssUBem+ajg0WRyfEM63vaFman0nklgpgxLryaDn3JKV38HIAD5QPZ3rR2u9jZ
FMxpEX2ai2lGX0V2LLDRqvC8YEvhMqwjr4HzeGUMNKwzYqb2CQzdDLUcxFIerFAF/asyj9aalhkV
FvdXu8vfptbXThh2I4aXTbfJWMVXFn3EC3mvaDQLnX9Zre9NWPosXm0MrDxOF5sS8hZAPXAc58SN
Ui3fd3MCLbNRq3VfTuZmxAKxEZkWnfW82vJlc47G8hAtEe2j4KtgpPm0j2qzf86VraXiKxhBZD4z
IflDdvS8RLftOnY8w/99aFTt7ffLyy82YI7O/8zlrqui6v+w61WTWo+b3uJYmRkn0sdhhbSpJIZl
JDm1IQzLjLvxFbHdM1myQJMnNDxKVf1TsM+6CYJm3LmBsmWa+UsUGHtEGeUfAFyI4sVCa/qvrQ6/
fTl1iVJ8sWO4z99+3oAxD2EYSHNOcD6WH5577I+LTaBsVhkz2LWt8KUp60Ukw07B7WKWbo2txBJU
3D/G/TixaW9CbG25gx7KwknCDagj/9DNCWRh5i9TDI/I7qPlJyUYFFYeLd3qpZ6eqnyEZd5LZE7j
xAg7e/z9B6H9YmvuSFrKbM05/n4eq6G6NTW6sXwSYTSdbGPSdn7IEBhvQbgaHTvf1bmobzRbVGgg
cAgxx+56FCvnbNL2nZPIm9FX8XlkbrgiJmRm1pSENnsVglcXVlDt/OiS9jEM+/mMJnx+tlKOV7ZF
HDT/5osah8aB7BXjkMCAemgR+WHh4VfLL/8Ga5IfrKyyvFCJus0cFv9ILNjXWj3XKsTFqswxR43B
0Z/07BrPNSs8oiiksJgCbE3/gwPzelYU690cX4cuH7dm1dhrQ7FiyBD9JlfjZhvpCUl+Q+O1AhAO
U83sQhykgelNQhPFjQeHaqDFCr2p2gK56TzdblCCI1zcNaGOBxHtQYEclISoqL/ms23Atg8Udo5a
5hqVoz1JV+366Ulbfq76vEUBUhzLbE65SyIDIaAz2RN9kj+NFXAA4q7QkynZEmAhPOJJ+m/5Ymhi
AHFI0JF7Tg0FqFAEZ9nir5BB9JmQremY4tlfZVG+AMqd2puJ5XNpLeoHGn/XGQ/6BhnRiBFCIxXJ
mMcf0OIf+sFEHDCFChkYAxMNJezABMr4RTRAPX//bfusVpVoEzgDSlXnyGvbHy+dqCrSSocOJfS6
3w05fIrR+FbBRHfTJA+qDfbEYTM5VbrVZDIxvunTN21BXbU65slipAOcgEh4KEwA0UM+ZD8StI8q
6qU/g9o8pAgP/1FsyD1xCfoKtxSL4qEpg4kQ4BFZLOusC1ig2zZF9GJiYH9H3DU+MJozz+R56zcz
Ka8yO8MXmfcqo2OUIMuPYdXOe5H6FlwXlRaVGZPc1dCUd+i/bkBBlZs8swjetqqRlTdVL03VzIT0
+M53w1ycmbMJ4p4skJkv/d4efGNfYOPKH1TSmr7YvDmfelm8zTQVmNohMlkGqT+faULwZ3EnuWEX
XfFCvzhbK7JvPJOuF02WfDhqLQmIRdG/4ZrumVSP8/H+EBYhlqzw1uvXUb829fLY1dc+uKrahXII
qtIuw7kS+ya4SO3saOcA0+W1sWBGsIiFEAlMOGrVgg/YOxsr/KGECvwmIDie2db1PxgMD37mYOMJ
E4v2uiKu/O0ffdUhnc7LwY0rplhLWdqjET6Jdin9XtJ8SrJnqp+eo+w5UP6ruX7x/edGvIz1SyVe
8vSVKsRLNr1ScfpaK3gbIJF9y5VXCqLGg1Jn/UBEEgxDB9LDzQmLDVFWzvcsQ92Ise3NEmm4xprT
Pndftn109dO5U3LIQDCLWlbX0VV8aJaBSaIJkaBt1ywEkntSwfHSQZQcssPo7A3eJHHgsQVNHR19
zGXkTDXHRjmSzmUeiBusy1MzLzU6Jys/02OnhH3283OfIzW82DZGogs1YxR1LqVzqYprzbZ6vo73
muer7S9VVjff52OAx3dr+Vm7BcwlvJT35NmC4wLVLXtu2kzs9CQ4KnirIC9b1S4oZXgJigQNvKlt
Cn2n0JDbqwvsbq/0e0nqvA8rke/8UiHhJM7eTw+UnR4SlNyERIiDVREufgz8Y6kuZRBOkZ+0/AQK
a4JkhaEyPVPAdPX03FnnZjMYBye5VNZ56i8yuZTWZegvOYGT1iVJr1SUXuPhWsilwuGayWsir212
o6zxVmc3MS5Fvl2re/p4S52bOt6s4jF2bq3W6weHuI6kM+ixLhJUVhvC8Wyw+4kS98QimSxIUg02
EF2Sm66gyAi6etjgsCCv9NHMH417afkj5UvIZY+2vPEtQ+mHmVTIm0hu6bCUmvxXuXn9t1Lz6kSk
zFzl/TFsL0Z0VZqLMEgEu+B4zKJL0p6T6BK1ZypoOR2fO3FquxOPZXdqkqUw5CCgsoajuFcKk8w5
0B6kkvoQ1YcwOjAkzof9kO/TYe8QDRR/IQv/rJJBD4VqQKP5x1HS+ehPyALYYXUokHXqYfEUFont
9a06eCMmjqdp6uqz3zi8nNR8YoJODNmi+auHriN4QhAMT09FQ3FxuP/R/YEAIOMkjEM0mQ4p8BK5
ONQLEuz6+RY6dnNWum5daYi0wwk2Ygo5BoBIMX0Pm3plaYn9La4ZYHBlRuu7EWn5c5mBop9a29py
6I3+/fsqG+vQavYByst1Arj4Qciyv9wfcmx6l6gXwabVG+thKt5mdprn2qjSKwYwPDDJn5ao0m/d
2NS7JvtC+PB5/7wM2dGIWQZqZoM5zYcVviHzF7F3sTJn8zlOYgfB0LwWCw4tGji6qhNYmLmu8D/l
5zDvG87w5JxMpHCN2fikW+aLbZrJDbtbZHLANZLOE2VnwjqG6zUCKL6gyyO1uPji3qQt69pPu2ee
OWJwDRUJA49PR1ybTnDRZSOUny7sNu1cc5es9ZcU+4onBDaOJCutKxktwJOd4NVEjQ6Gg96m7LOW
Rk9P4O8Sqy11fFxtUu+rJUng9/sU/fMNlBEQbRkAD7gM7I/DoFjOEycKYEftBEK4sDC4mIEdbDsV
bg5cGnmeOrpw7JG9Qc1j0CXFtEoWtjRsEoWkwjezyurNoHUC2kxP3sKQHWMHdbo++e+Aay5tMX81
f/ks0+GtpXGGbpBJAjroD4oBZkvB3NRGtorV2seLBj7QNslFaIyU+D14mysGr8PObA95A83NqqaN
WQl0oJmcjrmtbGtE/FhuOmKWB+6Lv39TPwtYeHpsTAQSahTUn4YAM3ZoAibhtoWdX74A/yZaa6hj
Wgb+4InGQI7M0e/kW0QaYhI76z2TxbjRGS/a03c16oA9+vT0CmEx3gWVsXVMm27nqH9xwvvchOSZ
Oovqgtv2XYT54erKSL0aa/ie4bQssRUKZKdBmScTs8aZJur0wZZztq61VkeORoAUnio8/D0s0llf
1m9kCsvwSXPbssf3FhLJWjuTPGlCX8YwNgiRrkehEGaa6mXIcs5BRuB2opoT9B3lgUOW/UoLhxG1
5mtPlogNt58Yc+lK5BCFYeZrGXJE+eIj+sX33kDyj9yQgbXgVPjzC1ezks4pOroVfez+0BWxTdRl
S+NVfcgi488YsfAaWzL+nt4zfV6tnYLP+v2TsH6xQhgsauyAUBF9FjqlyLjsVMsWoEa4VnVCayDU
b1uzXlJTymAP25OWNEdM+oZk+2EJXaOkiV/IgvgzJG74L0gT+4b4kWOjwp0cOOHSEYZ6qrfij4LM
lRuivuqyNE4euJDUwxggV5rqbHgCq43Cu3VZP0uvFLS9wmY64mYuz07QEaSY4W2flnZJW3ZkSkBJ
TlKcD2GFbwNe8862W/VqpIbzrFRl/GAgfMclHfvPUjJ4aQyn2N3/qVDb2Ov8h7jNEW1Jn/REjOFb
1sZ4G5An4vqjIS9zqBwDtaxeJXYZLQvVJWGGHl2kPaKNOQ0qpMVJzaotQhLn0aqsCXkuiXW//0Aw
fHxes01mNTAh6HxI8bFNDY2262g4laDPEKPMgXOyBfq/+0+l6G6WwbZ1qbRHHrgjY5Aa26W6dDe3
u97Zjs6W70671rWt0i41GBvH30zGUuydYKaS18CxBTtNSdqehooD7oJ2m2g4k/X2PpaHf0sNDoax
N++VEHLX71ElUpG/M7SlTG1HKM/UYnPbLupabUv57TbotrZPc5hQ+M1obGaDEKaN1WxEsyG0sZAb
EhRnpDAc5KMtfldz3EZ/5j3AR1KUdlQb7nxzN4+7OtrbJgjSvVXtRbXv5z3Hw8xeKqG6Q5geItKV
usMQHFPjQCGU/beq+WiUSxXzMZuPEjoLuaBQSbITBZ4khob3xUd43w98uOvaKDS587KwLfPDny/s
vInLcoJCi2KzGS8O8Jdzpe1DVGdYw3BUxYxSbnTKMa8V9j9Nb6yTDtx56EfJEd9psY+tlJyuoI2e
Yv8vEVbZiX5qdrr/pKTpdAh0yY3cT/ZWEb0reHeeLHLA3FC26uM8mYZbkcmyrdhR3Moj7sX8Afni
N7xy1bUoZHWdGqfahhEdYZkO1TUIxE2dQHkLZ0kMtTuL4Lbmzzgu50sbKeoVAUT4IJ1SvGNkS90y
T1ELZZyn5mgebZfeh3hoebGgtiAUJmIr8/ZFB1t7woctT7FsJYgYYa2z2oHjgAAR3p75I7YwmepY
DFyDNPKHu3JDw9b7wJG9vRFJ/g+B2s41zmoUi0uzusByh/U0NxGZA4tuej3filuqkneN9TJXNkTl
NiurTSRMQqcB0SCCUxPpxhoTJNyyHu9uYvTFVcuU13a2sj8ju/wTtS/0MN3nLflq66h+GjLgMWXs
za3GtLE13EWQ/6N0AaCliCzTiN4hg0/dBDHxdVuNRaTaIrhool1LghAQoGhnT0v5066UO0zsdrzH
aj02+7nZ5/6+0fYA2av80A+HJufUihfSTePjPBxw+lIlCWfxsdePdrNUFZxm/UiV1akLlqoRrN+r
r1jMlpruZSyQ+ZP0T/r90fGJTDpl5RnoluI8aOBPynOsnKimPEcaesTzUJ5L5UTV92qVE9VzdLMI
FvIa/s69Bu1ETcT5hSfEmyI8WeHJqJfHVBz9+yMzDsrR4MrUpXWT5HS/TzJWV5XTFLeM4C/Cp6f4
iYhP/QEQn36dzfJbacDxOuT0MstjFxyd8ij5YT6aiIydIxe9Yh+de+nZSb3XOCxXfD8s1Q6c15Zq
rNOYnLm+lnAg65RZpzY5xwPYStKET3lyjqxTYIFVWeqGdNE2T9a9lPi85F0OK60/6eZp7k/jvSbz
ZEhu2acu/a9GeaSq9EQOQyuPSKR1VNLFUmFxnPwDNfiHVFvKrw92fZARgbTQEPYGh0bOivfKiv0M
9F/ZJfiNjZ3Z7Qg8ir6hU6HuW9DtzJqLy6/blhBCuVsbG2FskC19dYtaDjw/L3CGqnGbk7ge2LN/
lKiP6tybsd5xkrOk4mLb3tHYVI8xsVT3CuEaENSGUWvx4C1FwkyQLTX6m9knFmBTGJtwWAqTtYLP
OtokkNTUpax2XefrqVobJN+6lrEWxhoS17/VpCCHyHyGT7YhhV1amyramsh2yi1RxDlwRxP91jYK
EWUuFZb/FRI6Ch15a+6scI8PLxexsx5mBYisXsGmyLUdVWo7iNdJu4vaXeBsQyJ6eTmocsG+tNtS
207cUdPt4G+oyd+k3NmMTcALKZbyww1IOKpR12a7JuMECl5EMPSaMnkhvCxjjW3u3+qaDTVzL+QV
zRozCXtwnmFQh/aXZxY2dL/44NhrmoLTlkQl+UF/UWlWLxQC6IiBoQO9mmCVkKUNFjRwITxQRuUG
aDo1NxoYZrrEDgQspQH8TK/LvAGwdONNmUd/k9KENzaeIZYy7yXZmAkvUbzsXgXRvIDM7kXqVcfa
oHgSorYCn8kjGY+qTa812YZ7vbnUyK8t+QM0LryB8QbiacDQnFZzL0TGB3aOpFsSjQ2XYp9Ojc1/
1UcuBcXNESvdWVUqMxwg0CsNdtS9AojuwVLMg5TStRO3VZeq71UqpAK6fuLlZNAmWNyWmitvoIHC
MZ0EisEjz4YmFjXZHlDakj+EKmx7zb005h8RAhJv0T/YHkUHhoruFdgeHnvKuBdp4agHW4hTHvxS
khEpPfZ6RDCxN8WeQ9Ks4xZIniY3Ey4UFmNC2uOmhRuR2xe7sc+WgRzeVQZpZ0l1WQGqTyfswSts
1v7WJkSCIEM+18CdU1dULphwFLsxrHfNBWAEZFaHCyddEXgks1DzvZjOTI2Xvybozhv6BB4xtszd
jMnjwJTyCU68RV5gkqWzFB73xebOR8bHbS5V3SufvcYEW+51pte0S7UzmaEeFFbtXhPTNpy9kdfa
bhR5YHkCYymNdMHRHRpGVm6bu32OqcJFFAJl1hYoE1e1ujwu+q9pecwlOggSjV2H7XpCtKgb90s1
qlsRqmYuVSj8I76Wrkw8auIDHZbHgdK9evC6++PI56jzTCA88qyWqu9F+yriQ6eJZXtAlqiYvwlK
i7D1aG1pntA8R3pa70kwb72nauygcLF6Q7lUd6859mzHBSmJBDoXbipcMbkkm7etWxMAzf6Nz5VP
18dlttJ2dD8wE3fqyum/6A7cJYAfFnDhIP2xTLzVdLT0n3eo5VSmGfhcVGq+jotXqOET3vDwya8N
rx+GbEvGQYjgzFY9jCdsTxrNeFPkLUCG4fvsvlJjvjEcLDa2mu4GpHObpA/YpkISQ5oeXv7fQ4of
YvV/KDuv5bixbNv+yol6R194c+J0P6QBkI5GNCL1gpAoCt5jw339HYBUfYpiR/HeiCUEjUQlM5HA
3mvNOaZlPTnWUyqecsGPeZrDp1o8KeGTthYZYOBPVwLqZyn7bOqPYv6sNY+2vlSgP1p8HDxQ0fTg
HLPoNpke2uwhmx6A2Fr6PdW2DA7uo/A+Ce/t+Q4ToFHcWWvZ1qdoWCoZPmn6bZt+MvTbUiMdB9Bx
VeZkLsemfZdOElEZZfCamHHxQO6h36Dfu0GigjRKdMk2w8f86e9vpf+hY4vwijG6g/lVp/f1WxdJ
7lvAmsHS8Sqsa73CyrUepoy8mTJD6lMOCJzHSX2UK5NEzc5QTnWdPDcOF2hCXrTdwApJVkBLtqQ2
kSyTJk8T4JedTULZIYvRqUAzb1RNcY0AxnlSLumBZS7fimxmKeakp9wY5dv1Sy2fbiyYk6S6Rg7D
BJtcEwlFl2XH9t00jsamYxecBckjCevGidCwvx5iZVcsYe5zrWx6dWAdSsItRonw2HSSfW8LclOz
vuEaAjVtB1bWN9oqf2hQd39wglvv2xrMTHDzMoJHNcBY7u0JPppqkMrNzAle29znFpFmabXTgcBP
anQOuXKYHdYnS7Fu+Vkh1F8Hr9NSLF0o1i1BthxZt1C6vRNXLF6k/tfKBRVgbLmsXCidXJx15cLi
JUmX9Qvrlmj8tW7pA5d1S7fWz3ULS5eSDXDsi9HXqmXRQmWGn1DVIVyXLkH4a9Gy+N8gsMbF5MIa
hNZkRef1UEoIYIN9LZDX2ZN0LQCBXf7+LLXetyQ0eomLSBCDlINN5u2zmRKt3YGGrMjEAkGS0VI9
t0h3z5N906MIBHVXTU9xMyPctXovJIwFcrM9n9aDaDLGIEk6bGv4bH5jxwM+IXRmbabqXztV2VZA
P3f6XArPYsTD0BMzI++H71G2YLH+/aX1603TBNsScPJ+/QZBhT9GdSJMJInd1ilg7gvyPWwCq08F
Lxve5Aml/pMDkHmbJ+OjEyYvZWsk+zmZgjsxqCRoxDPTBmOwjyGUF0bQ5k2vIoFJE7l4UAtJP4l+
yeNtiuJBRgp6sV/Mlv5YWTvpFzKLvwZiyl/GLjj39OEfGpQFK3GjKtB0Sc5s+U6sIvPt1AelVetb
py2aH4Zcy5tURyGQGrDKEdi1+6rLq/u/f+mgJ71f8iE5QXMr8wqyBf3ttZNpMkqE2VfbQVEr2tE6
jTJLLa8xRYhyPzMCcHa1ydpvz1K+Idl+rXwkS3WPSZlqGMtf4hr3oDsP7oj0SluqH1zHce0UQ5Bn
OS6JXnqKQtfTGs+elspML1lriHyxlmSwQvYpBk3Eaw+Db5S+tlY7+IgCMVTOpV8O/lj6Pfnbw3KM
B78r/XDw9dCvEA6WmC79rOSt4gGWGdaKDE8dPaWaYFhCc4KTjs69za4NHl7jaQBNG8+ZPLXxctMz
Ji81vXitPvK7tZrIt8ulqsjvBx8XSDfQD8CTp5Y+huJq8KdyKRorGf7icqmEv8IvEfpS72uh7/S+
Evpgv0bEb6Hfh8sHoeFRgb7UjBSw9qDQGEDjdyUu9sTLEg/cPZXaBDovNRFkVLiDcIfIFRF7iQ/G
Qu8RIbQVTe79sulYiur8TtrKMisr+loF1Nwhw5bzlBCBJO/uFOZXBVRan3QA+860EgnhzRzfMWMg
SWKIc99AWnpMauQ3qUp0TUP/9guEwFNrAjKJOlLPJmtWrqPw2SFTCCzkdFVNfXemvRNeopnbUVU6
0ZM8DLxAEaGUdad020ABc9fLEB+gXprXNtLrY9129MWcPn0I7exl+dPTSdsyRbKuERsT91SwYxay
Ayq214+qURGdS2OpyuX2JJtflQV4nXU2MRkhF4I5moiNmULtOTSk75gNum9MSm+GXHqJEmP+VKb8
W11U6Q3gVekjn+77Vj8cBYfbEfNZJDnrDOQvXSCLeJTMFjJPZ2r2vjCm6NihswIFGN8Z0GflaHLr
xpk/l2Fc0eUB7ECUco80PE7JL0JaVGum5qMSmh7LqIXBa0DI6o2AlXzUX4xUIl2u04IP2lfvLbqg
czUdpxb7fSj3q57tL4874sWscIggUNMt0HpTqG/HnGmnpNX1EUwgbJcxOSSx2X9CyuV4SvlAP1C/
JQVS+oBr897gh2zbQbytYibitv47gEtJx1lPh1SCcYgfI4uq8mJW8Qt6ANs1Mq0gJBtKbex0tZ9k
JJkCAM+9eMKPkQGgXmbSibZkeYuUwBVr3kBsVWGiteYhMY2YrdfsPHeZfms3TvWBBYbl3LurMIQ5
rsKyDhxXfdcS7sIia4tRC7fDHMj1NoSviXBUmna2XCv4NAXwzXKRQgy6SsuHg9DYd0YmccvrN0oD
5V6cg5MgWtBVess8zr1Wg9MqnV1S5AXk1pAGw2Jn05YDgrL2WsTzd3JMDLdure6kDTTL14+EMjyV
Q9t5ZkfmU2kmn5HITgdREjheVQhTYTee6rIPTp3eAwAJksE1yZ2m1Z85oF3p123WDws5b4+y5SKZ
zu27snTG0gsrSd4zwzDIQKqMM4HFBaPRlF5IC+J5/do0JdUOu1C0mxcM8ViauCyYhe3tqFGuEjsA
zDqZpB1FWnRTg9zehk1PEgfq6pv1a0ItnWvsuVL75xcSegZIECwCMeyOHFn2uoHNlVbh99wJ2vWQ
YTmYVbphSUuqyzzuk8SqbuWcRGZZJkAxKVvubKK9anB0nyJNqW/glhN9NxJknjmS23WK8PWg7O4V
jTTAvrRx1xivcUEvJZtBvjdxOvqDI1sbHJzarph6WliG0sP/hKGvaQuCt/NCrSvJfoAfb2UknHIR
O46IdYxw1u/yQGM/njDmykxE/KlE1N+CiSTtjqQ8oaqwNR3WJmabPJnDYO1GlSayYKoPNpTbZGrJ
963dhDeFJqmPuvNVN8z8IYdHHcaB5qd6Gx0HkFfH9SM68b8+qvLa4erb1z89MVYO1KHuKvtQVfOw
L1osgp3a9Sf4C+IkAL+ccqDkZMPMjkeUyAbuX/Ilw0vi9k43HeaU1RUEuM+47S55lOCpDXqNSWIb
gBnSp/RISogMbRn6MWHMzTfZYfDZTvbVFCeIdPKiu7JZkKyf1VM+7+warJSZSR1DOkXHe2J0CopG
vd9EDUJuCS5JF073loySAn/ZTefgZDXNmUAgsy2ZarN9Ktl+9lo5HMH0DUd2vL8+UsU4HAuHk5i9
KzdcftvbvqvmW1soL5Le6kek1dPtz69nLeb40jmvn61fn+g32XFHjIk+o8Niv9s52XQTY4c5Kir3
8cnECMGd7daxLJDnCkP3UKuDYxr2RDXO8kyCQQahdxMvX43Xr0YE9WQKiq3V0W2RiuBN6F6ZwkBa
+Xlo+9ktpBCEWWm0CLMYwmFXQ1WrSQGoIhrGMpc25qIjUdBVb40elLzrus/biyOzDSoH2Xe6gd9H
/TwHOk+cqXYLJtw61vVh/UTIP4BXGAd5Errih/qy/B8Uosez6bmeovxBKkKXG7n91GCLq6t4OOQS
M2t2lElYOydMUUm/Wb80Aw44rwcRf6kHG0JzrffRbqWIDwtcvmUGWCxJXgNBNY6ofh3s5VPbIeGm
TvXBE+Ncn7q6/C4W4ipnZrFvCaXcm4s7Z2hs4mjy+nqlfjPXUb0+rnWkJWRthxLUahP59aYzKwUt
DlB1O9LCQ4fAYMMcqrqRiYyOs6a/YiX9agEP/FRrxIsDuWzPKZlgRwgHdwwpWsBeFmbYAmRX0koA
eTU2xnlkFp7Df+jPKrlrOmluF6dIYhpzynKey9q0QZoVMrhS6FJqIZbHWsynlKCx40z6HzCSCf1h
wiRj+Wg9ILFmVTtpM50y67MtxYVPkKhxsaXGuOiFqh2Lsn+wlW4+SYaF0ZZN3Baf0Xyy1gBKey7J
EDfVxyrPP9cm4vOoU1PapwFbsEpHTjpGJ61sm6Pc9eVWB3CzgyFHCGkX0PPqbJJTSIdg7VLKoKBi
ucCBotVIs+p6L7qMFHWBpasyQkwdwOY6gPjovWEY0a2wduU4HbWcsLaAGJ6rvurLK0lPwyuLgbOy
JeRczFK1j+g6uYHTIjUd+uqQWMxDcc9YfgRMctPrikPoavPrIMj52iDXAHBvzNvRDpvlThF1fpnn
L/ryXkgIot90ZVX4JAK316GRkyvNyoIJSoS+I0y+WaP+io9Df+51U5DSMEWPdXwIKl6NybYmhmrZ
/PMg5UEjbY3c3lq8Bw5hWCXEylZL+nMKD28umxOkymA2sit04cLY6VrBSbE1Nkk6fnXiKCKiso1u
QhroTiwZx8oYgk8IMs5KC1ZXkXrDhbQ0Xo0LiH6a5nFnCzKX7Vk+BFYNZ90eh62U6oULZqreTVY5
0cMNtEua5AclFxPNzf7VkdiM6VUCPndRWCAe+aRoIXPHRA+OZYgZCejOfkzw96SCIDRFD+M7mO8M
kxa3QxG1wR2ym29ymljfjLAAGhwSXdw75PotqSa63dtnFfLnrh6JWxsj+UvVOeX3ttFJb7eipyzo
xT4wcUpmhrZVUXjwAhN8kecSpqB/Hyoy6E5JZcg06hNzb4Tay2zq1Z0+6tpB0UjhKgkV8XC02icR
SxYntfppVJDDlrGFwhZnj896M9ykbTL5H+yW309rCSCVLTAMKvvld9oLUqhMuxOkMkVIta6iRvV5
SuWdDHvSjksGI+KkQe7b8m9JTnWwDwDlKYhzBWSgTJc6Sb4Qiiq2de/cla36RcYP/sE6eFUPvO3d
OiyE4eSZmkZP5ne53Aw4JbCQn21ZJdPgl7Ir0yg42QKE2ezdHkY9iU4DLC7f5KzvT6pKDCQiGscY
22sgePuJdsFW69nLzxhw9xG93F2akZwXkx4EyDHKd5XyKRw9IlNkWPQs+vO8JP4oHnXeKcl3GGiw
FbRhA0wy3sud/t12AjCt/dLHrxPGGKqK0HuA+5GZ5yhVMOQ4eLdrK6JRX01blN+zP+OAoMkQlx5c
m8SzTTxeU6t6GA2mvVJ5aswAzIqKp8jJmB0bnIFAt+Fm7c22flCC8SWrJtlHKqAd9QCm+TAVUGwH
IAcY1e7+/sxQ3y/geYQmF1zNRFTHGv5tC6xU5s7mrpGzL4MCF1jZF6i2Mc7AcFcwIjC0BhW/Vn8W
fVFxYZjbK95zjhdpBVOiLAuf8tFRNu6+MRP00XBrD5EZWZ4MDPImd6YHRccka4QKWfX4y6IrkdXR
VZXV1gfiFPPd7NamEYT5Gje7SYtU/20EqBQZfPfUKrbVqOj3pG/O2o/YMfK7RCO2yiri9FLF0o0o
X1h2puf1oCpso4kTV3xzsPubuvuRjgUupNa4jKNCfhKe0IBWfTMZ2cEZ1J215CWB+cH6hl/BKmN5
l2kdUUkzyGaQrquDKFSVZ2LU5Hv6zGwnsBp/m8RNZHMZUTIykWbo8ndJTqILnT+UEVn3AyfI4LZ9
peyrKVKv8pb4HU3+yZbQapsF9cDdPbfi+B7SqVeW012bp+dO6stjpMbjI8Hfe1wv1kM+pM+SId3E
bdjfr568PvhB1mX7Qa9FUYzft362jOnAsnSgluic381a7FAPJaIQt0qzh3ttaUs5a8WwuJkLN0vl
jTvpbi+5su6Okjvl3iy5GkGkHZmIS1lsHFI/h9SPomE/216a+jCT8tTHy0upSDQbn24jgd1Ri6XH
1yzfntFe+2ZysCw/ZLVn+UFykCyfimw/Tg+J7XNDH3eZzarCL2y/Is5ZpkvrC9lnfcg7jLJaCKu+
0/p4haTWtxxPZL7jeNJaqupFgdf3S+F7Emv1kUc5s6uaLmppqu1cIFZT6HYMcgG/7ft6Ii90lB1I
qN1DFKb5eW6rXdl79VpF6VHwsmt+lum269GEljq7VSrGTRQbRMvaevt98i0i4z54yxvv7gYoMyFW
mNwS6Hwr+m9UrFILJymcHKCT9UWXLxqYQ3kpq74gjnHqSyAvshiQYaFyQRmTrlX1m7Z1c2BlDbnn
l6q51IhgsiOitujSNZe+uUzoYaLL2CzCGAkmenSJ9LMQ5wSxJ55fcZ74OFsqAyTJYoQIqOkEc2yq
fpVcAe05IQWkkn6RAlJTfvypBmSZYjLfWAWBA/O57IAQUCElfREEtvlSIvcRBErBogbsBgheXmUR
eusVFhdeX479rPbt0TdHfzaWGqLDWDGSPKjjQV7LqY+WcbA41kejPlY27liUoMcUNd5aiThRDC4y
9AVnqTv14bkLz2a1VBOeIQJW87lYy7bP8IbMZZmx1JhfVPvco8vJL11+afJLjSgnv5TDpcgv6bCP
SYIZLvFwyXLSJS4RWj6CJfuL3V+k7OKwOgYWzJsh1s8ty5FzmQ33tnZWIhwb50acQ305dqTQ83G2
lGLxsM+adRqmk8EzPZ1wZyEa7f9UQiKDpNBDIoZEBkl4MXrIMDighPwphhzYfpGd9qcYcv5TCflX
MeS/lZDt4GnZLzEkSsgcHtWqhEzprNb/VkL+FEOihFSIwqt+iSHN/ySGbOYjnmWUkJREIom26CFR
QqKOSlY9JNKoOnwjhpxRTdlnY614BvF2UewzJXjaJ0/+1vKs85RDWMpX87ga4eb8+/fYSil6s5jh
LWbRWXToMyJ4/R08B+Y872DCVds6j1KihCz1rsidaBONlXUiwiW5Qn1d79s0qrj2jCQsqpiWxRLy
DvxKv0YKrhEQWRFkpNHLIz9thPU0ZteFg5AA0kno0iE1OOPKzG0N07meIvKwujJssLtwRQ4d8q1x
PesnSxoRVJBxeXHouFdpgBBuDntXloACyX1Z7sxcih5ny4FIiBf0g3UdE7V3NwpSBRZ+GaHgGHjs
5ft/abYiUGzqpGsJOul3P2tiLmPuinA/s0V5Ctk/NPtg3EvNvsVKP6FpXspKXWctmsgDLPOJfYAb
6C6jQktyaVtRAUwAogELejVeXHiF8GCLUZPiNUwAFE9dK3G8UXgZVkLFKxzP5mazVuN4hvBCNtOO
B8oqVb1c9djrLvr5vV3gd/EAHFBh6UWRx5ouiTzs11nk1aY7c+2HiDC7cbcUWn5lrTp02QGE8j7D
csw8QN6XeHvXCpgP29AQl8qJJ2yXYs9AkbltSHTB2DktR0DbFLGuVOnsYVPDnuoTt6NoWpI+W7lV
4t6DDCB9TmOTpLqK404p0C5vSD2RemPj9Wt1DR0Sr2m8YVpKTF67HvFuKIaXNN5sePnkjYaXTssH
8Z8VTpg7CG7ztHoppfamxJtrD5wHBai4t12qswlbcyfFHZjGC7csXU24WrQU/Kza2lOJso+oah+I
vVQulXwmIbZzEMIt1ZBF3O0I1IbY0NY7pd8xdqdmcymI41TQ7BPAf8T+Tnsi06g+2I9rdQ0ESRf0
xti4ju6SBiLpbmQshZcmDJneelHhxaGXcLKsVQuvKDzACWKtpvDwHw6szRVvEp6jeGPhSYo3cxqo
ni48ckPttSaVoenGKjzKWUsio5v/gjNkrcJEfudWJkl4LrLzqyR0B1YIuZt0Ln2lCtqluY/NfcpZ
IpaK18IIZNk7jhLjeCRgbIcnooeXGvudLi+VES9u7hqIk2uR7xU3+1jbS8OepInM2YvEpdqE4fVS
9eBKKpmXrqO6quNaqis77shJ4rg95wmnROMJzg3OFjLWuDx4QPJJH+JKWTaebnjN9KuqyaNALQ2G
l3H6cOJMS0VrSWyras8ZPZVM8dqTmQYm3lR7PedIgsXcEzYBHC5XWhtjne2aAqOZW5SQGEk9WUqO
XPiYlCT2yC3Cau+w7+Y0SZYiZgX5NyW1S9Eq+OCK/U5CiKAdI5xucZHS2EL8pqxIpnyUmgkXH0jY
owVk5FxFITnr8khYgrkzuzo9r1+OGY///Agp6dhu8Lt8mtVSbO2WFb0xhI91WweXXiU/MiNV9klf
TOidGTNKMCR9G0kW4hK7aA4jL/WkWRBGs+lT0uineQyjqzXVyohESHdjV8BiOrZhRHO57eyNYUrP
dqqKG+EkxZ2WLTT3+aPR+nuAjK1YCzybwR6THVaJby/YThOEWSJZ5HirUQxAXuEWqwWDZxrmQ7x8
tn5JhXUJZYpK9WMUnfr+WOpHO1+K+NpYPfRLNPDB6g5mtpTl+IXwQ9VnEJPC6DOWskgejg4WE/zq
UJkHV2MlFpM2v5Q9H835ONtH2s9DdqJEdurFSdaWcsJzXZ+t8FzWSwnnnNfn1lkqKy7xeEmKSwtJ
uXLD8RIMF8lcKs2u4rVC2lr9VZBe2WkTEW5uSbDHRhUkLM2dHaw7qToF4SmMlsr0o+iPQ3+08qOT
s+U6CDzJ8EnjnZYd7O7A/tB0iMtYqoR9Ui9FH8c2ljL59aKDNC5VmgclPubmIWdCsdaYnQjd7vkF
7eMgTgqLG0HrbakK73BNa/esz2e5PibAes55AcjnTEXjhYqLi7Tk1H6wS/gPAgsbjhnkJO7YTKze
YbGVqRiCKiN9nh4XKsReSlmk5Pp1FAzSri8r7W5spRJzK3QFlkCPJrrp2Y7nmwAk56eSCBEtJNg8
U6vWo3PYgaCEyzlA2t+POEuvRageC8Nq7+lfdvetxKVLa7srcy64YsUIirGS+qU1l5/tOnMTob92
TfxYmk54D5uxIXtk6RUFHW2T+LXM+/5bgV5xMiF3jFikFjgDvd2wVr6lWXswdC5q3aDWNxUQvu3c
NxI+njrfxNJY7FJDb+55m5qsu4fH0uoeCJBgvKbSI6b1ic8xqk3gbFp3NRtFtY2L2fhqB+VVpD2C
znCWRE9xrLPwVrUHy7NU9oSi0IybKZeGXaPEn9OisS54KJFeNzh8Kwm9hVWeJugNmBsG+bGJ1CPo
b5N8wBwo01Ri7Ksi84sq4RYKJ+16knvlJCJ5vFkPSU1QYUWna2/rAYEWKehB0RSnaJrku7ZWPvP8
DMepzxl4xgZa+lY5o564G81JhhrRgo01bX2jcOlCTtcsUlqRH7UBkEUo4uau+dFPwH9tMEA360Ga
wuCobZOhnrci0OcTDTL9c2WeWAHrT2UXVMfJGG2EnWH8hZHOZ7nKs6suGq9BclZcUgd5r9ISIQUe
ioTcN7c2LcfbMKCDFqQ1QJIoENGWu6RK5pM6lMVVHpglDg6sjJVemk/0r14VSStexnI6EtoTgmk2
Lo6Nq+Lvbwb/YYdM62VhuMrg41Tsg2+vgJ3VS2ZutMQmhJN6G3foZIIZY7kNwPOpkJWXeYbrVUmJ
gdFIku8SFo8ZGOQ94RYS/gjHi+0oBFh2Syk5qkxC0HsaKaf/PXTLp5ikmdrjfPe0IL7LSsX6oqSY
gkuJFOtuEM4t45DXobIvofHgZI/B9Ghlj0n4OVqr7j5rJsDqpdqB6GwvL5/S8klOnqfkWVOe+vG5
W6sZn7mbZVwkh7a8svqyuWsN5+bvnzcg5+/W+izzkXzieQaICHX77RM31MTlGhO2y16Wrhsz6t1J
nk2vN5Th2YbdSiY2fOW0V2CMjhmABoseqNIfRXLTVDY8noYIcUUv95CUoZJ1CrygCYh7FEffNLsN
b6okVLchIrPrVlikOBYwnhsZhqJhWGdT1cZnY9BMqDvqpqp5PiILrTjhkd2n0JK+OKBjWHGwc03U
vCNc1XgNcMluZxO2qUR4Uqq0V7rZcZvSKtaVZaP5RpArn5o8uJu7RPss1MnPpUJ+UexvtmyBKbbn
iYxrDl1ZT+c8My2y1dX8kCjkdU1p/ICeOHpwwtsuzjN2WOR4q2myNcemuHYEYuiCgNVtbwowFYY5
XOR4zM9M2be6mr8S7Tnet3lce0bKrZF5UenrthTeKLwPN1AW0YXpWLTBy540Uc0vpV5+6TuIk7T1
O1Z5EZ020bZes3iLd1FfbYWEXnWbZAXxbvDgRTV9MeOhxLxAI21E1Y2Qdl2DrAdTUZNNOqCR/OhU
+f1MAeOAeQyvDXMJ0ieX9uJfdoX8cFENTiO2ujnW/hRIj3o//IhmIJiE2osLioiSiD0vdcxhWwmE
GX//AN7TDxiJsNbjIXCycq/7bVsakjPZKmAetloc4E0IjWNn1RgHuzYAxIHloDBo5icVy9KaK5dt
DbtYsEeGiFTvBjXc9YRpozGx97Z4zjt8jhlqE51l9hC+wMXM4WJO1Scx5/7fP/J37TseNJcki+UZ
iivrd5VbhCKzV3D+b1mkIlUzgQjFebARtmywxda+o1aYLpLAWL3+v//nZfzv8LW8+dm+aP/1P3z+
UlZTE4dR99un/7ovMSPm/7P8m3//nbf/4l+X+KUp2/JH97d/y3str77mr+3vf+nNT+Z///Xodl+7
r28+2Rdd3E234hVC5Gsrsm59FPwey9/8f/3mf72uP+V+ql7/+ccLCOxu+WkhwNg/fn1ryUfFvP+X
F2j5+b++ufwC//xj25RfX+Kv7/7F69e24x87/9BV0zEcQBW6YdB2/eO/htf1O9o/dMRTvJQkIhHT
uQRDFWXTRf/8Qzf/YWg2pBNWXaTEGYuXui3F+i31H/A06aTI3O3s5TL7x5+/+ZtX8H9f0f8i3Pym
BNjV8mh+H//Q/DWACvOf6QS/vtOT96E1zggoAnh5+b7soRUkdlm55RyX5GMPBHFWVX6AcGJuRyMh
TcoequMc9ATsdvGTU8mYVlR6WABmb8vIUT5imy6W4r/20bgJGzLtM54K9JzO71MdemvcEkY72Dgh
0zLBleskfRpM5L12pNMb0bY0Ec3ulDIH6NU6Y6uehQS5xYzJW/uDS8Y77MjyaLjnEerhGIST8ty/
uWZZ5QDkl3yPjV5/Y0r5XYss7VZo2TUayWwXqmbrBUsYj5TZ5aaPofvJEvHzs8h2WfUAUTs6gsOd
d6Lq9Z390Qjs/YvJ5YDIV301XJiICt8+vL4UCG9kCBfBhP1smjymDhOr1vAlDUyxbZMi2KcKCOCA
cKG9yKJvmYqDWqsPvekMOz1X/TKJb3vzo2v971csnjeeAUbPXLN4cL/7Klksg7eTQLAPqOe2Zafv
1DG6KHIyAzi0DqXILHaHyrzldPw2z6Lb24BRGTfGJItAmbYtfFJgf75kqIzbLqu2Qdj//2pZeZC8
CTRI3g5vBEDjb589AwB8PGi5tOlyASjVMfNtqPYRz8+Q7KMdeU2XhUt3beeOdJCXxPSpelD1Zn7K
Q/UejVpzKJrutcTpy/5AEc82ML4N8X+9XxvOXTJU0+Ev15lf7+Y37961jfzb24N4F/wLRAuDwTTU
t485UEHpyoUZbnU9pNVUIuaYoyAhak6CgIRBqjiQcvLQivAhMliVSkSb7JHKXzeSpX8SoxQeakeP
eK+k38eBrVaYBldmIj8lYZ7ujM5sOE1pyFnsA6EPGmhi4lzijlmQ9hgrqH7IKWdxrjR+aQfpTpUS
Nl5iYh7eGvLtuHulpaG6WdzOuzwR8X5EL30gUAypgWW1DJ16T8lKazdrWnYzjIWySUllyGtrvAhL
uuFCaB40K7V9VgvVJsDJ5Bg024rJws5PsLI7TYgBNDs+BcaonDj7/LAnuZwBl4ZXB+wP6SAo40Mp
cMVYqddTgkwym2HBjtFOC+N6w2ay26et8AORFxCQlk5OVR5zy0CC10vNVcVfPQqt3CZgWZDy6+mh
DZnXKrWYkE7m20zS1LPZdztrCTiBBJC7sQ7KXEqrxu/Z5zup/KhkcrljXopPkyB7fmuV88Wc2m04
OEf4+nSl2ckcVbv6Bs6UpbE+vdqZhQ+XJaAb6rHYTWySkCYUj5FRnlOCbE6WyD7KsHinjeZ9wB0L
6p+x9H7evQ+aUSRRbsohhB0YBn1zzjBXeEK3jqwZZprBCer2IVPpAYy0KoPxezlA4Un74UPA63+4
bhB4omB0WlCpSKTfnt4NI/+O5Alpk+eNOMSi5Vo6q+OuEbiCcrRdO12vwbLIJurM8GtHyyavkbDp
9PjlsPwaJAgqJa3tQf5a1+vdysxhoRaYrHhtdW0j5bGrLmJUq5WaHW/3h9Qks6S3i0un1w3ztPij
RuPyoH9/z0JAgYwDXXFJbXj7S9mkXxCyHeGEZpAps3bgt3OwSdM3HxSk/1C5AyTVrhhmZgpR8Igy
Tt8NThntFJMriurMKlbhQcc3W41XU/lsY0U85tkyixDWD4m1KbTXjiZ5xXNRJvf1jBF3GNglWDhY
5ammfzpE/c5IyAQ2kRJKQ/OBMpwLzftf07AcQ0PRTl8QBM7bX7MoI2GnUiVttOGzyT7K04Rmb0x7
vlhjBmOX6R0YjudF3ehbFhd5hRSeHXOzaD/w7n5OFONFBDnEOmncTJMkHzuRxf48FdE15+C2bUXj
D3mGU7gcykfO4xfkei3z2gRkQTBBZWQhn9LniNqejWdMn1U61fpYPn/HHMkFqA9Pc2aEj+No3xp8
Gypq9mRb0W2sShm2kLLZhFH2Y7LTCaOkRleqmi4mwoNmxvgRZcrObsCCNM2m7XTUCrRG9wjcNkE9
bkO6M8c6wXybzNVz2YFtpl3EFCrFM00+BY6fsf+mjDEq4/mO/yo9llOd7cFBLG44wyAcLBEgi6vo
qIMlwNBst8gtzXPVh+pF/r+Encdy3Mi2Rb8I8eDNFEAVWVX0pEiREwRFSgkgYRLefP1b4J20KIU4
6Y7oe0MquMyT5+y99tIuhxzEWT6Ob7lRiSO1DxZllmQCyicKOAdNk25l51Njdid/aB481bYPSTDS
KkRNxORZr1LvnMAh9FHrPIWZGI85R5hE9Max7NIRyGeLhNO7sfsN8r02w26Ttz1OZubFbmHfKG0C
fVia5jdJ+Rd7aOKki0FJDXjoWxvJpm0tepjUs9qXGV70pBj8SDbkATRT8lxMjHuYTwFZwUkW1Dts
/9BcaQ71nmLkPE+HXrvXiDq87tv1R8Fd3xd6cJ01lQEIMKMjo978YdK+Yeg5mSuSLRKkniBv96GL
jAJMN/SETTzLavWtr4xrX+/poCX2pVSMw5DtZvug56rE6KISYMMki71Db6KqM+nTGduR4JHg0x8R
yjZE9rBbgTbPX22F9LSdVRlPQ2mEmdN47AN0Hab0nbKh+zbX1l3Ndk3IuS9Os86J2iib+aYVY3IM
5ttuu2l+4zzR+ngSTif3I3+i2Xo/i0TvIGL25NK3XX9p1N3NbEx15Mu1PjPVyi2lZ4m5UI+4dLHz
p5kpqtS4rwK2Dg5DXLP69NOC+5tKTQfFl+mhuSK0t72EjTs98l2eekJeLCrlcEwFADVv+iXI/ikJ
jTwzS68Mwb3/RLJthom3so/NfgO2WRNHMflhTXgJJhMSVA/LxAkhF3N9tEcfL3qfMdLEvQo6wyMD
vijJudOImfEaDTHT2uvRKtr2PuWCubXG3dg2wVklUpcmC4dXHxAADTbvrGmbX7JLD7SI8AHX450R
ALjRPP8gSU+5GavEDoMcJgfUzDxM3Gz86dhXTpJeVyzvHNX+79OZ6bcq6y8LtuNzCHE4IOkUHJ92
oYQQmWoxey0ULuo/OHNE3QQqDOrsxmQa/83lulrPfZB5n8TZ4gdYEvo18lP11d7xB/1uq1E5WBDc
Anbnz6iHsQ2MmmVIC6dOJwdqzimp09kJWyN9buFGx61yUAwkAdPAsaoj0yNQgV4rXGHkeGrN48af
zloDHxZmGj3SrZckJwj133fsD/Lh9jNdfdu2wTrBl/xUSpcu+uXMxn5S6/4UqzmZyS01L3OoR7tg
8rr9rFOHeiY+PMcluqfwUQM0xk9F/KVWsH1p/NlhNXXeGZkyA8K35lWMJGs3CfFXKPrTC9TNP/79
q/9W+FD2oIOEM0o76HNDyHXStpsbvEy2mjySP0lFCpb+0m4uGtNb4nSx+cqwpMWdQMlhpNaBN64K
G18UX/RRPyCLn2oEDks6UHs6BwDgP53k5qLSFtT4IjKHQj8jRsYPNR8ZGsj6cW2gTSwcj4YeT93k
z0akV5O6ydqUYZPH5MRLnbgKiv5e7/w3luv+IQvmp7XAaVOZbX6fOs1dh25GGZBe6owXwjH7HQEB
3aHHiJpnybrzPUIQZaCDvmskcEdCcgWkmHpA4N/6dnEOkDJUwdS/zika+qwR9lWlSfMw+euvQgrc
ngi7XaLAw4FcKByb7ZVbeLsq6G+6TB8ZMmgKFsCQHAeG27Ua2qMghfAw2SN96rk092lfgDcriH0r
6pMo1dvUsJZ0snZuu5lgSn2I6kDJb54IDoU1P7Q0Xy7mAAi5YS2vylRfnf+tz5JH3mu4Z3TdcJny
gnyWKJeTqi2zW7UQcSWzkKIKh9noTuUo+9BrXOS9tXYhlN3vWo9JclZNv7B/I9+AlFmY664UmhWv
g1OfJsvcdWwsrHdQO5xyZ7qs7Yn97A3zNT1mTiQwk3e9VddAw3refEIGd32FmrmBcrHHUreqOTLw
l8SjVNXlIBPFh699Va3+pQHjB/RJkcJu4bif27RJi8Y305GleSPTIpHbkPWEfqOL7ralxgXwqtdR
v2HURuxhu9nG3lOnrryUVFQ1a1Aok7yCMmMkRwAydTa+CJmP9yS2nxdYx8Oqtq60kkjyGqcDhR7u
nnyuqT5GFCPjXK8RB357NzlVeug2YSXx9E/aWKGxnR47YTZfDT7/XO7tramKw8mmH2B8xlf6Kcli
xNyDz1yh7mQGm6hQfhYKB0OFTYtHw8eIQ8sk0doaRaQxQN6ZU3dvLTydL9akraP0+0LAjzHZzjmM
4Sr4jNwrl1Y322bSgAOL7Lbx0z2TjahQHZkfmqDg3/zlpnnVO7TEVJLGKTvpWaH9LEFNftGM+7jy
zz/G9XXyqhFY04z7VNIHntJkXvNjcJtgOpZWd96W7R2hKaDGVXbTlj8rX42HfITC6K+Vi0mDL9rW
luJRmDnHtvW5MdLgJmXEeSIm140naY5M0S1ihtPsQYPHugfBnBynDuck3pP5ZhkpN7wFjZYc9OmM
vHSDpiQ0IydtdnWZ6DcLu+KliRLInFbSszPLDCdQeZGpWuO6twWYVBTUfjl8w7qQMPTZEy58Lyzc
TTVupqlNpriiE7brYQMn6NjCoRYiWnX/oLXFRaAXmD3hITOZhpaFB5XdftS/PDD97Ulza5m5E0v/
B89g0NYRz1HKhr4VRUuX5yzWQscuyTpQ4WIBmBeERLMRt2fObgQ3Gu/blgLhVuu9bmwlvAZWw9aG
YznT/3TStNvruVGG+oz7TjU6n5fbvVYdUiUNGMxOw8GVS04l/35pzc+QEthpW2+a8y0SyIDz++9H
v0BPtKEecIUHAM+D6rzvB7jz+GxDmuQ3DhOmZyeJ9F6Hx4PFjmQzD00wfY3aZW9I9qrO+/NRow0Y
QNUIheVoxyZNk9jPF6Dynfk4sgxpfWXuNaPinKO1v+bCt55BFXxxKX/0x7kUOuSGbwVEhH9MAv47
pSLxy5DjwqUU7VDGix5M4AxyMiIs+czeL7NAXLeieQzUZBJv1MdiGMaHyYUtndEHdOxKO9lJ+li1
bXBUhraQxJSTDenax7zMIWX0wtlT0gX7ogLpFFTTtfTIqukTYmD+fS3GH16PD6YdifOeT7MfjdOn
zoPLvLqcBvrDGF6AahV1jeEjeSQRHOJfXt4QEgIIqkZciSUp4qS6oOnLsTCksw+Lp8pu5Pzu5fFq
DM2LaaIQy4XBHtUB5EIFFVL37Xp5V8mHauP96mSTUiYQ2bQYw81PxFdklCTd90KlCOgmu2Q1FeVh
hFd8Z7q8sUFuiau5b8ewnp3+fFmg0dALY6Ux3W/OxiwGoFIwYb1PNBbedctHZJ1CwDoo/6Jq1udR
EmmQ9OpyxaTkb0NuLzXuF1HvWgwU915CrhIVTqvbFUKTebyYW8+JvZXD1WwvcHBNzj30Kv21u6hS
TkNDukJbK/RnDQdGOI7Zhem1+r5xHE7/2gGftiS1RS/PUEnep7m6CQL4qK6m69FUKy+ydcBDOd0E
gXAO4RnI8Z5zoVsN5n71JAJSbcli1A90cGn6OU1fQ+ZlcGA3q3+VdfiNkOoDOZspkc11KF+0zTld
2f4h6ev80GfvtMphh/b1dE0tvqdPHCZmY7+4XknbQpbTnrgck7ySVt9ptt/cVBCEdpVonXhMFU55
tlMkLvpzJ+c6bIrm26D3zimjG196EFy6soHyTn9mdub6iwb2H7yu7Y20vS3DxfJApX9mH3il707d
wqLnGfMa+h08NK0dnJNn51Y8SC/MA076oeHf9h3uD8KMHtSq+cfEgZIuGzADja8/2BjZ4yKxsr0u
9IPt0QXwyvF9wnQPzRWgsmm1LR2bfoiDPOqnYHnJQBumhm7eCalz3q4XZLa6fSaKsYTLWQanjG5s
hHV6PWsKcDBqnn+Jqs9vjcbAUD9gxS9BnXtpcrBn3gwdeBLzaz8qxoph/IxoyzOPXm9rlwWn2Gth
k2XiAkCRQq9+uFZLHxVtA4gPddPjeo3M1Bsvsp4xsjZq2nky91ggsF3VQXvpuErsDK8adyoTD+tq
W3cNbmG22P5op532PDdzEDkZUs52YokBsgw4JKsCks08+X1Jn0FZIhhFAeAaCZnXJKmGad/mcULO
+2l21lsy8IwLi7byv9ecvy450GEpGohvIJZ7W1//M+Vn28qrzoTIYpErFloWXQIhsoAFhmkB4Wu8
2J333KQ5vcn0lI2Fdr10yoqSGlNnWTjNuVE4YBgWREojx2+z9pwbDk5rmFvOtJ9IxYpIDFSxxWa2
d/KTnH6aM9wobdC/QuP/paVpuzgo2dngitv+B8njPxfTlto8loxW8MEU2S7v88vM7Z+qvP7e20nA
8k/+Gk8BamHTZjSZ+NhW/MJhVyQvi6Wlt86m4fQ00Cey7E5m4NXXAOKR+JgHBP/Lywg2Yac5xasw
RqTc/SrJFVG4WIY01rKZQ2lbPY+99YNYNqoDAxHlmm1Z9d53jZDiQ4WeL5zplyaTrO6skeiB0sFQ
lXQ1Z4zVgSPX7htAQlHVz9Y5TV3MKitxJsHQxlQmh3bxUJt3xfSVW+zPk5PD9003EbuY6xHf8/t7
kKW0/bqcCaBD2z6apu4y75xnoRFAJ0f5wETi+D9Tu7YhabPbfpd104M9zC8Sx+yuNIIvPbF/ltb8
JGaRHOdQOCL7/f0npSPebGvsBWrBFIff+JgqGtTtRPCXzDS8nBCjxSQJHQkmrNpaShcuGCFKFoof
NrlflPofsLHfq2sH0+s23Ke/Qw34aXceE80RmSxomhj0GfnBHSEF1fQoaNnJ7zC3tqAhlChczRCt
eRqXmwO+y/nRsgJcRK73G5lbu7n3gUNpSx1q2Xo302i7bYkHWmXAGZT9rynh64qk5EzZ+pSEmkW/
cg2zCjPjWHXG3p0p4c3E2qW+FmNTue3N9rYAI305LdP9vxcIa7uqP66asau7GWUcnIS/P4Xe1b1l
9DlfOkx1s2bakCr+IXCzYd8HFYxIRYDKgoGbyY8tYw3g0HWVrnfDUDNZUOpQS/nQ48+8KoQN44Dp
zaGRBEEGNhjvcaXAGJwXI7XjkXzJR9rFCaGhDrhsAzivPdgRkQojsZNcnjV/Hymfvtjk/tK048G6
jGh9Wm3b0en3S6SNXmUklhFAnngvukc3d3Gn63ltqRG3Fu2ywjuARBM6Ddt9u6qfRKrW//u+oeAY
IcCJnJ85DLvRXQ9avnOGOvtiRv+HHIq2BuZwkqRM1BYWGofff2XXNhAkRlpOhTN+owNxluqImqW5
AmkoQilIcdWzjCEaX2JFcHs4LPMDOvFHY5uycmA602q0jDKf5miSdh9XUz7vBu82rz3vrPDNAZK+
9p0N7Yt0oA9Y0++vkMe6sg3UtpUZucjvv1wX3opulg95IUvg4G3UuxzMIx6XrIjcdqquyw0rsZY2
mYg4EibL3rmWiwKiPkK3+DKn/M8zA7+HqPJtOE0W9AfD8T/bRJkVDrpSCtQhgO9esoPv5WTnMcKS
eJWzcaGljNwnzXsooL1Tj5gvGQT3s49j2sckGBe5muEJf/SA/v3B/aXLidqO9JRNUWMzXvwk7jc0
eyorJMNhMCXGRarPYVB4JNUL/zmxXJqMC2i4sWxaakGCJvDxNOLbojsP//4dH9KET0/NR2eBAorr
5l+f3jdUyLkz1Wym1tA8J2tQrGFHOtcytSv5odhqzM6g8+v4ZZyNpC+RXkJudsMpbIKtRLKrYYHh
7e8mYxs1cHg7UwkWk1VBUMTFTY/CCRAPougTjFvOdAPaak6pD2OeLTVEqwUwsHHaGKFCuRua6UnT
NJrLAPURS1oXyhf1Se88wB9lt+7XMggOVWnfj6a8XbbK3dgC0qXPqdTyVaQlAz3aSj34iaNzgiUE
O0+6PgwSx40bDRt/2VnacUxWc//vO2lsd+qPOxmwsnibmsz/LFxBlpFkaclQwK2q6uA/Jp45H0Go
tR3tUtqsdWy3VpRZ1VGfdFLIp/rmQ2/ddGlCQJz8Sln5keTx6QfROyM8kAMzr/qHOfK/H0ANdnbS
wQXN+cisS8ZM6mcUNXia7JaBuof+NSyEJD9P39ZsuUBFLNoyRmDPKdKEo0Of7U5l7rtoqunA2U3c
WquxayGsnPIWA5THuYxhcpGc5qrE3jjO7bnU3JuWtVQO8mj0i3nu1oQveFbfocm4qwBh3i7Q8iLi
4C8sn/1t0bz0W6apKrKK+tUO9DK2O9XdbsL4yDJHceakbhnrRfqV2+jDHP/7LeJZmQEMVwtE7R99
vTybjSVvFXJ3LBCHDyxZbxjZSXeMbglLxZpBrbEdQ8r7dXEZ4Ew22/QMHL/pWyItZ3Qxjht2nroT
VUfEcJsVu2Zt58iquigwX/2xsPE6Tm5M8M0vupjGQS/8H1blm0emw/otmakNVnOSmls5PA9qzkkL
8HL83wb5st12Hs9mRs2FZ2IYhUZl9wS8dydEQeV5KsfylGRleRr1xaVHPYN4bkvzbnT5G3Paodek
ZD4SOl6feaKDT+4v7529ng2Yl7qOLDTRGrFlL7BXAZbGrtG78Hv6Z9lvWAkPv5QJso2B5Mkw+0eF
L1BJN+ScoYV5pAXz0WpcdUtaTmz64nE1HfICaQExlkUek5GlGrgSZHlKSHVBEWHlYLRsGM/acKIB
hVbQb86Vl7dHU34X64+83TrVdVvvgy1Z93//CKz435/qX45DmyYcUzCnR51i51NnrIZjEyj0wbDp
78jd8UO/erdqjRA4kjScKginYtJOa51GbdtThWXVRVYvOKE4N/g5GOdsWE5IiyI4Ubuhm++zOSde
20xuy3o9w9ePGX9rH/plNoS+2XXIOeUXlcIfsH0iiykWTIMtl3oGHerv+y3CDFM2MKYiBJ81rkg6
vm3RnXkzYWpY7PFreYl/N8DAT/p8vmJiCvTTpFZ1LkVmzxf8zCCWtNOjea2f0ayV5Hz4b/++1X/Z
55jPuMxJKS4DtKOf9rmUMNGqG3hdKqBusavN38SCCqUZfAcTqYB9nSHhw9VRhgVNcwAB6m5WiRb1
FSPAf/+YP1doeDYmIZ0+qkwHgebvd8xt7ALcQik4WWhbAAjGzOqL44Px53CKpUTfttRteIED49O7
1fiF3GCfaeSvOmE8HCzJc0Ake9FkhNzTt4BqVcFds2pHoGR3+TBpkugjtresWIbYSIpfwdgkFxKi
0kUrqa1LsziisCpUmFbKPO8t4yygiOtDi0/1QpyNlDkX7jK/q4yZVC8GMMUIhrdBlEkncVreeD8z
LEmKdv3UNGGnmimsiik46WJg+XfVeIaNiNMeUWw4h9bhcVm6mLLKOprjfZfI4WKZ+2zvVd0UTpP1
MtmcUIyeaqrKVryaxatr0V8LWn5AZvdplMj9VPCy2eRfH9wlJwfBfYQvvYaqVEdzRbnYNAl5AWKA
Kjf9sBrdOK8KvDrIomyHaPa56MmFQBzCgpbsHMp0ay7TI2USmVHpQ7p2iFcQ68RFYD52Hm9XmpRe
nDk9tkBNv3MKOpVlKy77ijNbnvYY57Zk6SJYb5uWbM01FxdVu1wuFQqBoZfFvm744YWToDNCTjRK
/3KscNn5iy13rWS6WI+S9Tur0zvhHplBgqzITqMKsquxZCyljcm9NutlZM/59YjW5lBvkaOe5PTQ
6NimbWkbpwwozI4+AnAyAa8QumgfXPBRuHAxSUqFQ3TyNsD0VLWhaxbNMdWUfjIb3wxti/gMGmoO
rIjGObYswMK3tbPZdATPcSq/+nz/XGW2ndGCz8qzZg7+2Uk0j3M1DZ5II9e1Xz+YREAVvreeZx04
YqnQeMNSuxzHXFpnCRPKqPAq7aJYujpu5MrjyjeR6QeCMNeWTVPGmdD0CDIUsiDWurtgQJyfTwgt
MJdChZwI7oxsv3rrFGI0Toh+P2oUC64fTqr1QAP2V6lUHbbR/OSuoLdHiUYZ+rb+YvQlJtbCK8/t
3rzKvEw/N+f2akqC9lYLnPUMTk8FRhfQWH9JjsWwwct0pxbHtPzJ6EMSqzkrBER6ztxbOQYk8YPn
p8nR3timKanee7ZlcN6VZl7neWNdz0GOwb2/ylt9CTPoD1eG19ZXq6l+iMq5mukSIr6Zm4N0mltQ
WK96Ny9nAkx2nhd82g4o2cKAjMKuHDYTaQ9q4fCXBCjrxCF3KJyr2UEVh/AG3nnccYXJSIfZ7La2
XSNlWKCMiWWwjueZIQoa3pDbTNqPLRWfo4YoEJj5lp4WOKIefbe29sSgXzmIPpyRsCVIbn6Nctea
q31J5UOTcIodFVDUtW5ymBglp43hnBSHxxMoUoHcj3Rut0QCIgoOA6L64qxu+cYfDQkPJs4moQds
vPUtP63VG1twgZCeYRrbovXagwH6rq2NJzIkx/3QeZG7Lm9ph5bG19W8zTDkLss4q9il94gmeI2s
LqNUCYaDNWFR1ADJW2v6w8SPGqnMePOskXunidc6kUy3FO94nZJX0mnrTtaMxNtUiwOz1qO8b0Cl
JveUoe9VMt+mifimKhTX63DDRgamqLjtpnHeETBs0DlYd7mVPrkYe6LkmYaVhNrSIBh1aOoEvPpM
CfswIWlIW3gKYob/t9j1XhVGD/9ceydFHN7kyqJBCjmlSIGWrGL2nOva3u66cxDSG7l7bEPlOrfU
t2GS4XHuyvvJq4YYP5EJgnJlhknKcTk91Enw04R9BtMuISYxQTUFuPPNW9Jw6d0c/GRG9W/DvLEA
gpWr9cNS8cBbGY46twfJQNOgmGCI6YRZh+dE1fdzOe60AgK94SXgJeZsu5f6q+rJNBk6U4Ra2p/8
hwylPxGqaJuIaCQhg2hVtVrElKuUSjLBydL6eFdo46WW/dyVKu6MZj443MfeIKVlrruc5qv+shTA
MUSzhnoDs6Jx7lteDrJY4BYBSItw2O1QKKNHY3JToQXY5U6to31zwGx4V42XH7NKmHj8JTHtuXhB
SweuR7vUfOCltuLmoJ0hAQONC3PM4zAxEB0Xeo2FyCMLAf5UMZNY2fJjQ2nfWYGelxIbGvmh4D8J
GMAR3YVy8SgKibzJXfeaMfdVbtfQE3I0rBokvTwraLRmVouxNL1OTe2VoeUJpHw8pPwxnOW60FFE
0mt1EgUecu6xS9dYK8OlGg5lR+mtyoHUZVE8i9G7X5UksjD7oaXmTbHl8kEw/imDX3Ynb3lJngOf
q00M8MmU/nkpDZKurW9JN2VRWeIO1UTzPpGwGXYsd26akmqDuchyA0SlxZNupec5aE+Oh2Oxq2pl
RoNLlnX+auQaxCQuFSOeyRF//Onm47mcOcm4gv9iFJdWHtQREzQZVhYtz0zIX1Nbc4Pt6ltuRJ0n
Ls2c/3VYGgJZLTeP01RcCyN/Ddb6PkugsngjwxWYzmdWx+vAnR8jx7udM5u/hZIFMiffi5yTYzJT
L1Iuo2terXdTOXt/bk9Db5LUk5lr5E2YJ406P6UdrFa9fUnX6mLtUXB4RXIjLecOMB6HH/8k9aZm
emXQtO0cuddoz4arfS5yiM6GSQu0Kdd0wz9AZCzWc29yfqwIR6hfB0Z7HrO6AMKkul5ZE7ehWEGu
EE3DKnleG0wh+lojVKt6lIIlCos6e5kN2spL9vDxufIEUxgtkEDTHHeQ6xBix5dEjgyfcjb+CpIh
HLyWO977SFk9PJpucmc2/QMfzxUvodh5nULLA9IDF6kgeYeHoRXttWj6V4VOMW7nn5trPxwMqjUs
Km8rdAFe60zd1L3/7lhVSVsUzoWAmeda5RDXxFSwmgDzd0DaNTOPpbxzMd7Qtw5eiVwQAdfjUKlF
KfaJUN46y6CHdUWgbKr/korYGJUVz2XKXztn6z6VPfpNSZiLCLKzUea7pJK3lg6IFT8+oG4f8uO6
4jZcSQ47RzRSoj2oD7O0uZhkfsWXzjds1k+eW57msn2dGdGFmfVkaN3r0PlYdgOTgnF8F4oVqzOX
q4rVqqhRLiaSB41D68wf7Z+OgrWjjVFVlCyYQt7ryjh6VXofFOK+8S07KjpWeZ9cgDwPyLXR1Dse
57vS6x4rUphGH/BCs1LToqe9MPXsotlCcnSPu56vnBOTgL/e0B4bZTmoJ2nvK1+7NZV3vkwst6Du
y/hS1Rovru6v/FGRa8JrzxIQsC7N03BA32YjeOSRuuxDEoTiSnetQBxjMNHXGHpFaE2JOOjjuqwH
zGOs8HsvmBk/14KhHNEc7A71GUzcW1feaPWEt1CrGF6vxb3qNPIOCR9RTdLEmnOtDY6MiQawcRhW
P9J8qUJ6hkG8tN6u9uc3JdtzVNE4AcZURuvAy2bkzY3mt79an1dWt0pi20aUP4L4uzKPtYU3Nfem
+0T2Dy0LfjgmCimGYkTb02anN/SWBd4JQ9J+dgG/ro5W4Np/UkMQYOpH25cOGkiunonEYt1Xlfkd
v5QVJ8j8o6qZTsqWbC71fgGrFbop70zr1pHwcZFXypricUQp5M/Bzhr3yhRN6ExcXuoJkt7RssiR
hyUaQeyz/aS1hC62pnwv5xkBd8ZimqzRpI+4bMzOR0IJ1/vjH/xdZldYu3WlRNkUqWaAGJoM6k3K
80Al/eb6jYwIaafINxbAuGkRUqW/jUrg/psg7kGG3mTZC0qIFcrG1ikoB0gtBuntmk7ETR38og12
nPTkgbQ+3IIIVRyNtaDQeahV719B572Y1jaeYRJXZXrtJfpzqwO3cbwOvfjoPNOEo3Mq6biSwMNm
pZ6YP3w3FpwomBQSNDu+4luCITW81lWaRzMMsTBYOnLcbF7uvqbKoe0kdZfZZ0BDtw6Ka8dseJ8N
UUW+D5+UhknfrxtHOb+zCaBPsqeipMmYPPql/tJuuU6GSCf+EPM54ev24fvE0levNv0krW4x+mAW
GIPue50gEyMq9ljYswqbtYy6klVV9TgxhsZ66svlBT5FhqNffJ9a8bAsbP52BaRj4MPWE7Njn5t5
XLSQJkMHSuCmpOTkgs4cTN3V08odZwmaYeV5Ui04qNqoGtZfrmyxbptguhWHRheeUO7mEMFdnGmr
2ZxmOUFOhSYcdtlwrakNQzIjPaQcQoXK152vBRUaJcJiBe+tap71YO73SXLT+fhQijXl8OyI63yo
qebIK9/1xV05tgnJg9p7oTN5R6w/gsdml2vKkzd2xM/k+r0cLEwc7es6sU8WRf1ds1vejU4HcpT5
31SPn4jPD4vM9OpPsHVHhzxxiznzhDRDyiLOXHIaxH3XM2yrlzJMpymNhc04l3Hv3uyp4UhouAfU
vkTl8FMZ7ng1Bum7CUWh4/tLDPtMJ74i5BV4cpOGtc3BbqDxCksm/kaqt3ECrKvkJUWjU/jhUiJ/
4z3NjOBJBCS9OyM8vYVnyHH2kZbrZVUEr0OAFqMsdT9eQZGEgSL+IcD90ZjF6xQgizO44rHMqaoQ
dDEPcXhx2CTMvAhCABodR3SV5LQoCRIElkSCsL5HrU0bem0Qq8yuEWWlwTaV5Ydhbde9l+d3Rlc8
exZ7KGFWDxWIl7Sp2jijqgwd4QnGsst0JtS7gOSFTFDeGaM574L1zW6aXxak2b1VdhGIGtwtcJH5
lAV0i8GKKp1xxlp1VTTNM2t7uLqLIipyceKpT6lfFFkM82S1+4oGzt7LWNFY0EMaKTSLa/ulRF6X
Miw6mj508iRrs6jXq6isxBAZC9HmpnErGwUImVHJjtSNY0dPfSemwiL1BjqqXeoHh4kKfHiLjrqp
pxBdLTMk64Rsi/mXoTcF5xx332JXiTk09rtyeiGPo0ASw4lSW8Z9OSI4wn+Rowp5a0SaXjeq2QIJ
pxW5JbrWWVZx45KV0GO3aNL2nJn3eKpNE2aSTwbu/INRsdgDjmcc1AZ7gIT5uTZ7cQBV+uBIcTly
Sg3NxaGR1GAbce32e7IWRYhJoY66dTk3Viv9nyI1MW+Ziz8FLqc58txIERLiysj1R7pqR9cgDmgQ
K40cr490P/2+5OVRb2lGmLx0WUHyq5nJt5J8B0wMHA240+Ggv02JR3aiVdl7s3Yeqjl778G7c24L
LmzoU07WXajZpWKvdFhFYAinVb1zErpW0uxYZ1pU5jMpL1rbf+f/WIWllHY4FA9JIfSww0gVuQ1v
RI2hakma73OZkCrTO7euSEVotVoe2p667EWHeoxH7ZVtKL3gXhuCKZwNFojGPaUpBvFh6qhHFlRg
Jp3EoRxAgCBNCkTPSG5hxeIMTRHPKrrq3TumvoTjYp3tKjqGrGapZFLdM8LmY38Avt1GovZe5hwT
QUZgR9nv6CGnlwkjnboZbKh/JXvE6B78Eknf6oiRr0QdtIYoaWVnIc6E1zEg8kFW5UurSyqi7QiX
EoOS9aUeiaCMSsf4lad0MwuZNXS5WG7H5UBTa58YzAvrsfnV9WnGXiBJQW3Pdd43ozD2Kyg2VgNS
gKYJSr1GnIvvssslS8fJ7NA3OI0TsOykhH8v2tTkCFggafSrGwG+Yc8HUu5H237py4BwI1jdFLXG
j8GjReUticWq0RMCh32L8Xn6tBrzuz5joS7IOWpBeIZjs9nUWIxQCEJ8WsRP4j7gzo3+ebkC4B/K
/LmR+bnrSCJzhvulae9msNzsjkk0OEvDsMfD2gmn7iIX5FRJpiCixcGYpu03DpPAXfDhGAzk3fn/
OTqP5UiRLQw/UUYAid1WFeVV8nZDSK1uSLwn4ennY3Yz9/aopRJknvPb4miQcxsTCLVRVX/nlWa2
U1Rkt9OwI2NlE2QEV7GQ7UZZ032is3QfDz3Gjo05O/9ab2k3SZ0S6D3JS+bMKEpM3zmMtT7M49Qe
FbJ0Z2kfM5PvY6SFIhc8pdmaxt60NUV52NIP6V2+kNg0mkF5LqzYfquD4O/Ao7VxvXbkApX8XAU9
ZfzuFCzwBBC12NOmlc6hRvOO+gBrgcF10NAsAK+Zo9L3b6I2gzub2pSyLQyQ43eclPy2ZerdHJOi
+OV/uKKqbgQsO3qgvnDmLk2MoCDMfNuLNKNGyxThAIq9k9aUsSqL19hqSJywghcCC/Q2cuafNOse
4m55s8Y0P/RoXzdLgu4/StoC6tK7eYxfQNyQdOO88MI50d1Q0Npb+GSbtl7AiVA8B1S4MpZv3fX/
XPQmL8nplO6TmJhuVXoPYVhtK9VRijn3N3qTJZuRNSFqBwg/TnbT7ZtmeI2JIo1isn3VvGzHvPe2
VQvMmfDSNjV+4QQL35GgI5osMvIdVIGRZ3ku0IrTkTt/Z4R3d0aMeiOheidvip80F2qX4OIRaxKt
GOXZt3XJ4KKempqvTMtyutFkRMqBjusA/axM/w12Muzcps2RtvW7YKoKEq3qu6lhEbdnkjIZkOLV
1WPOPvLbOP6zJMHMOOwUdKPH80V636PXqXMmoq+O7fMUQdvYglNWVw3oazs8cmF+RSskkTmVYtlw
WBJtwisbNtjS/6nL76VjWC6D5Wuqo0cm+34zrQWdCAP2g3qB5zy4RCJt5DIiHiCYNZ4YtXxw4ui7
lM3FdrJpk9tVtm0HanX64WCXCkTSI9FbyDuWqtfSmCfulwprXcJnxuhjKaTKLJdJf594ASXJFhup
tOg5F2ofO3AxXmredb35CHD25saoNHlM8AIl3pkDEudyDBroKW4I+WtLEguQwe6SEi/QotxbbYiT
XRf3BNT/FHhq+z7+DSqoD7t/tCn3Jk0gJKTy0e2b7eR2zYZNaEymr4pIli3/PoMVtCvPFfrICc3M
fpCC7h+DBM6iir8xc84Hq4xOZSnudeE91GZLyLxJHpYwq+tUqRYYZktuxTpm75aSXzXlUn7s0e4R
pT+Tqt1dl8Z3rVdsJfQS9/RDr+1LMY32Hczc3cJ2gY48O9VBlp1Ji8eiEt+V2gtoR9k5bdQepBHd
ykAsO3K0UFJEj0ZSWRvmIToa/EM6rKdOd98a5XjkloTG9XyN5DI9+fasDvQP8Hzlcq8Xky2+IWuh
oUShNPVq7W9SJsCcEofml0R1nl6TMz9INMKaErtm16Ub3/eeOMN+mnzajPolKkEPiswA+B1bpvZy
+E3z6c4rvCNFUl8gVdbNtrMfEsx+wK+Jji8hZ9zWWtBkZwzYZbk1Nbu/0zI+1mslGtN6uQ346Jfi
E+EeK4jYU4H+h8Vz2lPz9GW1hNUiVKsvFc1Nl5xxEy2gdc5qZ9mPcs2xMP616582+uFvM7ikuzaS
X2mLsMSoaTpf3eK9+qJawbtzqMza1LIl7xvxA7yEvhaj+JrWgBfp4VcXfd/gXurcbVqlbw6CMq+g
hsqVvLuCoa1EqnzADwtP3vqo695FRpO1E9H1nvc7rcmzHerm2zLafNcvhA43rgTxjkIzaEi+EZKX
suZuo3l+a6mr2YCDaXd4pZsHQIwoGJwrnoEV+samlWBFaCc2zCDeuQ4l5CSLZNtoyHWYq3Ha1Np6
pMtLXNIqT7eV5jqTkSOPBaFwG52SI9qCGKdJQAFZAreK2p9G6lizRlFRZM0512rCrCssvbcbgcPb
W8B/jWdw8EasFqO2U08WpW22672SAEdj4TahCyJ0UVFBiVrUVtceEkLC1GJQMIF26ur03VWhvV4K
DgMUJZie05GFhc7Ax7lEGmzEAsENVFNbfAWRpns+EdypfrPLPfHpEZqCCjr9Yco2zs7U6oKd3ujX
bEyauhzz5tnNLTfK/pAaKBQo9JObBctjmoNTsBh6m6az7/ih/fMcC+9sWc2vdtN834tibUpvOWbm
GiglqQA66sHdu4714+SLve02sOYFQZ7GE1cF6fuQjyjXG999HGz1qBLcND4SpRKxBDjfDoVPCdIB
t9rXy7k1g0OqgvkpsOuTZ3ISSz0XYWOClM0410Pi7ljuInHzMuDqNL6nXivfC8Np9kmbg0OWVfpl
l066rb38NVvFQH3WfYhtJIpiI4WJ/F0yAjrBXvkO2aZ4bLX3Z3ApZgmKYmst6Q++jCfd20O4wlNc
Iu1V4uBien4ySUBvdXyxuDlUb1d/+5HouCbM8vGLRIAibGcYO6hGeeWEDH2n1dsB36v4sugREt7S
wZ8gtQe9tldVeXv0s/TSSRaiYaIoPunDzmoID1UOyU6EvxVAnVViw5X0COe8wiWvNrnP6+a8MI3A
gBTTzvfbs+zH9UMGIXMqfcsd86+ch89AMak1ue1uhTEfgd7fFA/PzWrVe527X1wQ7g4C8b6QXBVt
xyvmEkdKsly6JbZ12CJ8BPnqAnwdmIWSRpgoIN03lY93SEyIYBjtMmybO0XBRIRB06wyzgIaqstB
PDRl/Jp7fyLb2AT4AeDDUbp5hY0Tx2GCwMELXqwIy4mCqzHd+9TwcJiW4pCmxtGOyUcoW0RdrSce
67GrtmPH3+DPyZ9qbm+jbMTBNyAwyg7fCtKtFKt5CRc2FP+ExPJkiPQ7NkC4SyJyeA0ecrcs0Hzb
U9hPxntmk/nuFv5PRwoXswyb/qL4WzQJQVsGrL8wti+uJSiWLANupqwLO8/G77K2t9FetGTcsg33
+BhkDWEnvcWgA3hbeeC1+SVqg2enH6+9f67tkRGYv9sShWaQrxgJbezTZkH+O06/wXtd4phnwqar
NHtt3P65ylbhSOSQCWUSRjNNyufkREYHgwcVGthfMdKqsJo86intc+sM4g2JMbkL+JQxgLVNT3SL
CTOAE28T9/SRzKhXjWFoTk5N4lQ9si+rHKeVUypMwIycm8omBDvCDdfZVrlLpMh3tSVeZ4b2OCgd
4tCqPJxKE8675l7Lljq0NXAJpzdJmCMRkXPRgORyq42TS9FEtBxMDhkSOWBC6WjxCRPRRrwzXbgw
Z42ukn16nls3RpaH7U0P3SUgNDLqCKQfprGHf1XbNpmiE7j4vZ2Yd4a0PlQ51JdExHpTO96TaJuH
vLNHLG5eDiuTGvt0okqj9or9ZNQi5Aw+jeZdGnMqm/FMZgU3JrrdO/ql34uW/HTmGUcE6VXNzsGY
g3jf2LA56WT8tMCCR1P7KeAkZpshGc4ccd8xyY64QB2aL6adXrmKiPrPban1l2+PD0Mzf0cltc8m
MfgLCrCNW9jRDfsEaFS3aSsC9scheNcGF4CUX0MnqDYM6PqGpT+6RewcK7zLXrMcScULznPv/+lV
/mL59EFSLMK6qugzBOhlk6KZWo0ExVbeCTl0EyK2uPQ9yrasP5hwTkRKgDGDGpFR3SYhQb70zVok
wgfYfCi8YfIstX9xXZpVxLS8BFNz7QtPHCapHG7pEgRZ/aUxssJY4f40qesxsi63LIo/ddsSk26S
BufxyuIYjpkL/H9NUkAE23x3kHfgZhbXiY9O9ogG0ji0ifsYuck+14JCoraFYXANiXAoZQGf71kP
CP4Aut51s8j23TRxUZOgbxJ2h+uYVpyoTnGwOcNbgM/nycvFNdDzqWsN5wYsehxMMBrHWd4tn/Dy
WLibXnI/dzPTMxqtM2nMSPfq/LWuMu+Q5eZrvzQmDSv4PauOvXupfu2MxtiqJkxk9RFm+msx5E9Q
DIyNRFqQCPSZ0KhxtIGdNiWZBu6QOnBe9Xc2kybAoEXxjX0qCD6BQjtaNdukHbvwGOX0kvniKtI2
DLT/UgaQxn4vgLbAHogh45kOGIMQ9OMTaZIr7xdHTgqJr30r2+tAvuLOw7vkfqGRAIQYs2edsKrk
PCx8MNh3GJrM6q9vFW+k3vRcWpU89dnwwOUJqZzApjeRf3OHmuAAMo4EM5RIyVQeHI4FfzhVBZGf
VE71WyuDPnUTSiM0ZRHVPx+NxyFpnZg1dvjjpllzjSoSrsjPw7KfrpQOO+fyqrPePqZxSJouceI5
RlApBR4XWhxsEAZMk08DIput3cv7oe6/cCM+oIHB3WosYG6zhgpjTW4T/9eovnsCi3MPxBdz3J6i
kl/oMdhc0hvMVn4ERk3Bhxf/I3HiGmDLODIDgTwSCb51LL/DGXXytHTCes1P1BDDLuFW25E6zi0d
s7sRupWLuNmTFPKKUy/Yc4HcJXGx5oFb3HuZ+8DAddEWb27vW/hFOUBgKOAB+5n8snLFbT2T7QVD
FMOmv9RQ85SYlwuBTImdvpBZgI+5v0c6CQr0f9KY+1iWKyUNUxnGxTKHeTO9pgwMyiYVaVHlR20j
5TarQW9rC+SrDY4GQ/RmGTHX2RowCtNkmJu1fcrJrfGg/QmSljv0K3ufgFaVCounjY5FUoUVnB82
1IbCxfWqS2hJFIrQdT3jFpDiSXXB0fTPiquf8JJskyVwjmx+R7KoP8mr+EcITwI/3tFqon8Rey8O
XJD0v8iOwBpGJvlG5nfAWZ/816TdteJft1TpRiXlMdDLtuJtn2kB8cZ4gD9XIBkRWX+UZYIeFKHU
jNWUTQPr5fzPpfvKW3cYDE0fo01fyqizvZQfXdK9GANAdIpelGZnaKMi9z6jpkuJg/hXVo3+bGf7
hPP+pW9m+xzF1nffxec+g6TJK/3dSFIHveykm7sFuGYVDKWkQgEKwVSlcfmVp5pUJLOS26SzT3J+
KkT3jkDtdy0O3+bFoYOdOrop2Sy2NKGicM1xsoEIzu4MOhKPR13XnzlCgJNUNeWhjHDr17BVkFEP
Ig6uNV49U2DUtH9MGllTYL+udXokJFQxRD1/Pkmz38bGeThECXdr99wGF5N/6lviFyocHcbUb4Pu
0pnGIV3Ug6MTYycMkPLEm2k292SOKUkOG2nmjy25+gMo55bY0ZI0X7aWxJdIisbul0vsB+WYjex3
xfBgG5wvZECbIhVhT65g6FiCpte230/TO5nuJH2ZbGbDkh/a/kdOvNdm3dHPDJuJ1zoOweyfofAR
xPs7ox27K8lVlSLAHN9rsoUSP6lgeZkL409Urg4M098qItufgkJcOKqY91T6RvbJR+p3fzBH0pxC
UXms3kc/eMwG4CIilN1NZsnt0s3eNpF8Evb6whVtLYEmMhh2oC6IiJa2nqTbGfIP/JMJ6hKtrAhr
cpMS7ObmBegKPCcpLCmtoNaJLZaVp11dzJEbbKcZX1KSlGGy0A5dTfbaoHHKjBwsHGbT7WjpRr24
cUfaTAy5bSyQEDuI4e4X+ZEmJNfnkIKVyCAwXf/Rm5ij8TGAWU6wh4EsWJoAm4cmCfk6cNySX3Ft
6wGfQXO0i2Sgw27+g9yjdzL0blFGxwRpB6lPi3ZX4G2Y0fdmPoBUrDGGDjO7LudLkJNo4s0WxzXQ
o1oxQjjuMwY4KlccKk38dm5oO8tecnN0oCRKeLnIfYy1uXOGAQDNlx0jjTwsvnvFOo1idqq3ctL8
ApPlj1tUe9TOQAIogHbS7J1dEyz8KTnBEoFyTjYGdNVRQrdog46YADVYn38Sm+fzfBH32BOcKEuH
V4Yo3SHtuE4NNLV9lxML5JOB5KFzY4VmirY0T072OkGFg2OZX+xHolfcVy4v4DTk5wBpUahbeCNV
Gm+Fihoqq7LNrDmrmxYqhqiuYhMV2b0RyTfO30NvkiSWlfNXLYMMPdbi7VAAUuXLz7mZHLSwlgHY
m5f+E23X8yFCMcJm2s2Avi7CgqFKIRIB6RDDO08DNZSBtfBoESzPaNbDF+TBvgv0nXYpBUcAdldM
wSs2LkJAVLNbepz7kvaWEeWTqvhWc3ai1Xd76Wq6OZrpo8AdtOW54k0GHdnUBp0i0WKEsWckoRbm
+pcBjnefMndEWNPyV+VOjaah2BEAVyJJQlA4morjwJ+33bSA3ncw127LH67fIVdjappgNmbY8bx5
I+692jPIYcBbSnDDFjlV62ZH9Kg89BZ6ytLlLukFAJSNEq5t5vLQVOMt0ESlsmSZO020DpJsylwt
+jJiLUGKEy77CBdrAU4YuUh+XIctKaLmlFxIot6G8q8U8fsk/b9FxEpk9ms5Slq9dIhlaPOsP134
BW0AqChf7N1Ufth5RZ/R3IYTQREw8Ea0rXz0YwX5U6GCB+fOkjE++WqTk4BCWDqfX2xXhCIl1qrG
68e9U46oEt2SNVlP0Ro+ivIF+a1o1FFZvIORzzEzzhlTTXWfJ0OxhQ9zwBLqp9yqwHt4axNiVNBn
QKu2Y3Try+bDi1FsxJkFaVCjYGMNTBF88GieYN7mTYNAdm/BSm5M2dgh2X58146nwnqSx3YCSbTg
fSMI4d3/R6WvJt77IKVBj8zsJHH+Tml3HGUGs05hhqyWd6AWczuU314OoDaN5XrLKn7LdVaHReZR
U2WGJVwnKZj0HGqORzoZwSyGjkgsJZ0dsSjQRdO9xfq1MTwJ3MDGz9HN5O94zUmiz2BJG7YqGgAu
VxN4ws174TFn0AOc37gIrVDzUtrq9NVDoSgLTZz50gqayYsYjYNEk1VWYpcVXKtU4KhV7yKO/dpS
GjkVahRrOQC4IT1TdP+VJp1dY4YSuz+gmE+2QYs2js1jD/mfXtFGF0F2QcwQHXH8P7tDYJEwgkCG
DotNOSagJZ2i0F4a5iYtCHJFoEJiTc4q7eQlvDbO9FIO0d6KgaDcKdvhdGMZl827QLvK5w96UVnd
b2JaX6QVjOQJz8YuRlvntO6pHDgE9MZVkMMkqKqtG1d3iU7NTdEgVOitDoUJYoLQHKz7OaLpnrRE
lVCAQHmEQNHQkqyEpgOlQnfEOdHtSh1/54iwCoFd1BzYYYGrPiw507JVMqXlK5BCm/oh9VtI/6bd
xZ6oNtoGaO1NC9YDqVqI9Z6LsyIJEpn0zu90e3aE8dh2WXtnB4R+JjFLoAXnjzT9wyLbsfLzNjT9
rjtheOZddr4WbwK2NUCm3Vq/NIqlg+g8PkZPP9ijHnYaqRPxnz1riKQf1XyyLOQMiov04HbZyJ3A
GE4eE4lCesjWo+e98FkMZ7N/DqZ417fBzxpYPWShQSkNL7ac9ihY8Rwv9W6M8r2hQCqSsgUPqsaz
EMHIjDz0RDAHTFcmKKse+XrkVrBTMC28TJoWJs5/axAvC9yjM0wwEoRuZGQO+dV4NAJcYyT35qwf
7CTocF1Y7E2WoUBD6f6addl7T7wClSWWscvKGEmQX94EWXuxE8BogEMz6CYH4UU5JPzJjIdfZ66R
Wa2Ar5Ov0iOz+nWLhYoZTVpU1oRThTl5sZdgq/Eu/D/eRAEBLySA9tu0bF54HBdya4ByKjKsua5c
RBXtj9fNn35037vsXW2Be6mkc6GNA5BAeN0qJ5S1jul8T17wd5iHvIEGyNksqAYCUFGiJ0yKj5Xs
YhZL/i3Hx5HPPW1qlClT2maAdCud7DNvYIaJIKKLqBHI3IqLEPVnTMVa7LK2ApYzAXKRQk3l/AzA
NeX0Kjp1tJlAw0Ujd4hyuz/XbhJtWmhsQc/RRgWy3KkTekp7O8v4ee5AgsTy6rl5uuuQ1TY45rjR
rb3T1w6BrKTGV6bsw1xzr7gZQXqIgB47DzlHIRxyaArFpFsc8rGhNh2L6VG2Fe+OLP4itCY3JVN/
wOFefAT6NCPVd56o7xvtfbDm/SPnFiUPxN/WGhZMhro2QpUNIQAo9gDRvBaJ+dInCD8Hm3TWvHAo
CkqhWdPuDrWY2pqx27DsAPlaGvDJAay1ZHcIkImvKbbDlg+Q0kZ3eFLQQkfCkb/zwPn1XIsaTOfS
ZNNPmafdzoKiZkHAnmOCQyOO/uabb88aHfqG1R5FhOUQsGb+a+shueaq+HIj4EcPZRu6Mb08GAEd
fBewD/++ztVDMoKc+YqoU8PPPqIZJfFYUD5qiG8ZkfffB9xlab7StVn5kKSO8+Im5Q2TxD9lgc44
WEK/R58r0CHasET8HE5iOi+iDg6xgxKJ/qtbowqqrY3mNDDcTq74TTqz2OLX70NCc0AEVP01NVJe
QKOBXw3/nrgP51KSpSNS7R5t+0Sa6YjmEapytMbxEnflwVgSIhSBe6tUEkBDJBi24CflZKiYKvr7
UMdwgpBvQuWke0/cAWb71QM9Eup6L4f+fkKARIMlNA+mBhh/FFbGGm6MViLk1KKzsnUpquULWM5w
A5sPdoTj0EXb8m1ADu69SE4nrMR1uPQ0JCS4zug0rFGdRu5tDSGo8m7tOPHVznJgZwslkDf1oLzl
MGJn4itXDbdtp+1blnXWYxBZp7GgBdOChNxra872i/ueeTZ5mqZQpMnSRqb5qhsflC1CpeWS3kr3
DnvsigF53WF2Ki9ErbEbuxI0pabsImZHKn2jOxWSk7RoS5fGB2AiT77TFOWEWJLQ0LGzwSK2IVp/
2hiTZdnVikZih5TNWlCz7vGlGKO52zUJTdvIyOxdq5ibLVMlR/BmELHs2SkMO8xJS9vOo0TO0FdX
Us6vvdTipfoWiIJDVEDR+f94yay5ZQlN13MyPSegKAdr8by925KsoZRhnVCJ3qVGZDCGLWQONH2K
NR0hDcmhHuwut1DQtEzynUbIWGomL4LdYwMnW+ZhTkrRiNXKOFlrbP2iJMqrnkMuKhO0/zoIiHVt
diqH88O/sFmlYxsHb88pMrURekPPnUgiDzJIwktri+E/WVJ1iKIcrMSmNbWpWtKN0vFaGdQ/dhZg
Xt25MAkUpTmTywlRTUtoW2n5kgRiG5gPbT/xbnfBl8pM8ofT+C0oW4kj2Pwc59HY+039NhBsfsOl
DPrjew8Z8DxyxbtJzfoZszfgKXlnMSPGm+35z//nojeO/4/4hnJrwfLGIPLXwbIwNZIKMmqfMyHm
12rGGGr6FkApjX8z9t/bUjEWWAOPS0+2WxhNSPNnM+I2Z5z9IIj8lJvtbdZEBiMwZYRe2DmytecK
kU76pWh7LsU6kS+Nf/Fj5CKBrI+5NN33qUu2QHbRXzvTHyJlk3Tloy2RlRjYqDdza1r3gVX+LdaE
aFBT5P+6GG4t9gS12rBB/GlZLJynXlG70YDgm0wGZ2+VPnKHmffomRxUG0kQ1v1yJeu7eOM7M25g
fQfLIl5y8f2PFoqWSX0D3wevhQznUlUMgWMm38rBs7c6o4RbW/wSGXb6m9fhXbAeqIToHgpsqTs6
tzoaXP0+dIs+2oAYVpcyjveIVGuQwcmCz7df3Mket+TudsjEhquQEyaJSexLPwH1G/w0lNUTDoXx
jQmSND2Pklc+3+tkQUw3CMLtGlBoeCXgxL43xoKyCrbFWNsfzQBzWpMzuakLL9ixfhdvS+dsPSeq
nhQSuC6pjUNjqfzQpKN4SwprF5Cpv6RoCCIDzhE/DCwfAI444qn3n6lemm9Dv85AXtCHqGPsi4lI
YWYT/CNW64BHYW1gd8atDwp1n1ToTcaKy2GaqvhYELv2kA82dbfQMmG8iCczFuOdwL93iLXKd0FJ
zSYi8Ig79pqRe4VglE14ipwxrOIShbuwip0lmydvsd6XLruZJT2Jo24IE1vf0gD7MzVh6OCmfzkg
dhwM5iU2//rEm1461HzLgO7Rm6S5yx0ceBxd7UmRRwA0+UmBojzTERHmY+9/FKiyaxNG0yiLhs5l
+29d6ubB60dcf54tQj2VPbCVo5+GlEl6vEwBuGmdG+kDIAxO8WxjtlF6Bo3SR4cWjchw0yeEIFeT
lsINC4lBeNf4Mkv7krHJHHQLY0o23NaKhfmG02s45gQc2O5kHBBJH43/c1QotbGhVdB0FEsYzfN3
g4D9Dn98RbG1csIkhcgfW+NT2Vj+VzTRccbsMas8a2MlRnH1+iVntaC82c/i7GSRf8UcFJUHFrCR
2lk13gWsYrUIxAEKiOXUhrjqjPEy+ihLezYf0xLHiXfhaCGSbzt359cObbetsEK5Ktl59faYGxDS
xX59/T/Ns3XSYe+7miKLOEeQbkaSmapOrkRAneql/izHt2mc1UNcjLfBJNEILQw6VcZnohPGd16G
rCU3o4CZmdQaBbg+XKnqEF5VkfmciWRP7M057Zv6wtt3dNuhPXU23IATBeJBwwBSlDTH9M9xgpS2
/pTZeE8c75m9iKj9ngxz0Ts+LxH98xj/KiDJCwD8V5qlPAWqsJEmrNaz7KuNhITu5nnCtwL+G1Q/
nmG+EkbH61rkH3TqOmci4oHg3DvXbKY7VCM6jLwVfetRhHO0yAeRlZ+GxU0+081xXbizj868ljX3
4w30L7uW/lztVWCdZ7vxrmWFANwDWxwS1V7ERMgp8s1qSxYItTeues7SfD41k4naVJflvfHjLhSo
gOHN11jDEAFJQbMJHBy1NSbPbQvDLNX0aNsiO3vkMJ0LB5ZLduCNdpkLhAEYp9KoAUgcRyaM4Tou
yBgSPcV3A6kOh2DA8crwvSHIZiBCv0ynYJ9EwPaB8dVkBYxGk+mHNPJPJTb7tzLDRokDYL32cNWM
dfpayH4O5UCgV5fD90hrTXJzIfrieezvgBySbZHU1wQuYOMCeGxKrJxZNzEgVG55XORSX9LC/6MZ
mnZxjTlkCdJgNwV0fRBwW++Q2hPG77LGkeX7h9RmzB2sRZ0xZN9T+pYyYmG7UuaWAN+fTpI3OySR
Hc6AsOhOEqZzmT5SCIRNkd2OV4kAkrjr33Cdbwbtgdul9oMTdPo2rDFvdVKhxGNY99hrh2VOIX99
jQIF9NWfgejphRrPxeuQV+JvJdRZtem/ILAGBhKByLTop08x85hF+TnzyUoZuveuyTUNOlAeZMf8
NbBVwJJ4jB1zEe8Evj3eCkbheUaaXj17QjiPytVgJBafEBwpXqSRV9z/snqCt80sWfa2jxo8aEHm
VPri2Hq8t/kJ3Ga857f3ErcARWY/IHuURIGazq3lVN8QIvODEm43Y8j8srmwu9j9geU2X8Xc/STc
tXjD3hPsC+9aZy9jUwdnBwEa7oIBHt3zPyDrd3OBpoic++VjWv9prk1WjygaznEekdzvLgZWP/4j
JK0cp4KhzcDI8SvYb8YF9245+dkt7sYflS8MxvNaogvcebErsrTJNNkJT1lfiHBOuajOOp/mD0Lf
QgDcBSgozchseE6sAGW+k3WnKoC+repjHNXF1bBA5U2PWDIVE8dbj85dBXD5uEC/XQ2iZVyAGhq9
+7iEMVyBRpcbdyD2qrVXtbnDHLjoP7nIHESbcKeiXuFCJzjXQiUn+nqLjToTkMst2RGrtzDcbRKT
cgCrHz5YxhNUsZKQt7mpT4RLfkRlntEtTShr03XVHsXblS2fn7oozL1FH9fG82rwd0gaUb4pp46p
guKQgR/ACZb072m8mFeTtHHFZFPlVcEmabPu100WLvQcGUATg/BPaTMFF0mcOaYS6lyS+KnqHPdl
QNaEWGttJy5nAgSChcZN+V0I1zunSKYLVwk+wuquiMbnPopIiY14Y/thog7DLr8Ws/RD/LFtNJOG
geB2bgtxFjQsoTb1PD6Frr5RrG4zsDwWJr8OzybHMiVAvgSWOaoSgDVOjTu9QDrwq/R2MmvRtpnO
D4WZSFRm0DiqNjaGWWEnVz6mXS97EQ2YObsn+sD6I6CZ7pBwWRuKBFtBAOu+4LhpceiiF0zOZSb/
8FzA5wL7p5Y97/quDJ0s8bbd8O7buEsJbgJl4DvZkEpNA8mQ/PMZJIw2cm7u+GsRMrFNzaw4kvJP
PJCizivokCBLH9mLrl4G0ggPhTu/sq6JvYNpazfBoFD8W+HzJfB+P0+r4KWjFZSb5DrESR1O6N3J
c0Edbt/k3M3HpbK+yFvG/mIFD1wvwDB+OxzinsdNm9pDHp81F6/79HDc3XxrBpgt5rNCjrhOwem2
cQSSBuYk0gD3hmEo1CVkJnrJ/Ckm9ezPq9qi13BkAKmFjayjiN1QukV+7rnsjHYh3Gsidfz/Kz33
IEQHgziUPjouxv8rE2MhSoE3//9KZa9MecggXAwXpCwxeVwn4JHDXHQ/k0+8BPjm2TerFxnRAmaM
JNqCx4OkG/G767NOkedWvPhMKCB5a75LN1vRURWyuwx1Zz0ZFeqNocfhnKB3YKXmjKpgUdTc2dfZ
SYFKMQhotoWdTsnBIRzg/19bOxgwJ6J6bipeE17djM2YYHY3FbzSyKcuVTrtJUH7T7PBZ2doYqAV
wii8b1uZDuW25Re/papreRZqxk+Y7IGhRkSDN23M9jWt0UcgTU1u6O6gKgx69aYlEWFi+vc0D60y
Oq99bRxKtrPoNWnbG+dQYCPe7hRLfsIWs61dgaDViVzAYgrV8Hggu8byHrA2BdSk55RSIF9NNeop
mVLD3DtiFyHkOjhL5167PDuNtMOIZpSPLV1S23o+z27q/cfYeS1JjpxZ+lXG+h5cSIdjbDkXoXVk
Ruq8gaUqaA2Heqd9inmx+dDL2WU318g1o9G6u6qyMiMQ7r845ztfHWowp35nOzh+Z7irZ1IFOCZK
XWqnlsQN3z+kYZidjETrNlX9ElVZe/YJAyRZiexxLlPGeRYqrCKpxa2Y8cuj2YKVwkg2YmK8uQmG
UJPn5wTDwjNeu7bN7/QyTHbpYNSzHPNOERLx0LsQCacBzVLFlPJcR0dpTWs4v2i/5zrGFAdySYxP
2bN80vgL0fpp9+18fMS6UV2quG9eXMRRIDtH564LeVC0Fnyu2dzmqFt0bSZ+8TAL7rQgO2hx+pr3
af4Z+eahToHh6ENwb+QMTUrHgzZMlOXcqPxzENLvLLo/cM+QsxuuTiSMSc9sWH+CFKEtjVwXA+eS
TR7DH/b9Qe5RLIVrAGbFgVY02ZLtwEGAwKHEvuEXmBLqsd+1htiFxI2tO+9lnHSqSHSXpSm3tYIz
GUSjwe7NvrigoRf9nDbB/bVqqbxPJSKMdds03LRV1v+Ln0j+Q86Zi5BIWNKEQ+N5uvunqBb0OJ4R
F4wlR71+GEz3qnk4SVh02gA/lsngMjzl+t5rZJelWr7hqI62/GiV58RAsvTq4pEC4udrc4jtsxGj
CfUjhgyRYobfNDC388l6QsNiHRDbQRnRBm0bZKZzDbpuTiIsXuB+N5go+D/NZv1uZZwCY2znJ3IE
D3LfOlZx32RBecgsngMCZLIje7h3ibjyQGfCBqYCp9K1HoNbKPTBKK51hn/YQnK2ylw7OIfaAA5W
BwdTZfpnZ6cDelUkoikIx13Ed3kwR/P4+28V1nuTymbfVHh2WY7e18k4XJA6s7UuPHE34TdxEPGf
sgD1lQFymhyUdUs3csycwji7zUSicktiA+Ef+tVhP7WRdk4WmjT31QhVcFQoif/5c2n9A7OTdxEW
n21CLLTmSNw/ErpKZj4xI8poCfTsrrVquQvmlD0sJCctwBXhkwl6MmW+BaHVbtqQj35uWDNVEf+4
rUP54c4oOrT3KWkBsCHlwDma7BS+/4tPCEYQkUvL4IwUtCmETNi/9bn9iIer20SqDleDrR4qzoza
glcqrBblfwPnr0GdZ09Ze9XNfguHUP6rtJP/1+MrXRKPdEeH6ub86fEVzWjHcEznNxuPPKVNsZ3K
SpH0Mlrc4ByzU8hs1U1tCtDeY/Lt0B7/i1ffmwOh/ngsOMDLyEi2DWGSefQnTDi2Sb0XQY/irU44
fAIN6CzqIyC++tOsZ0L5eqpTdXKHWn9pu+kZxwUKtWH4wTX+jDPce8vc8GswS7GdXXbQrysM1j0g
wD1qw2rRTib2NKbbCMOzJbgoKFEaBfikqefILD7EhLfWtcmB7CGK2+RQ4e3EflqiecNSzlx8Lvwa
78i9h2jCJ18w7sEN5N2vnh5+TckLa5bZTW5j/EMJSAGmmgsKoUUjYtwhfQS2bFhX49jvLR/DikKl
NWHHXDkVuUyOhxXQqJg5mEzoaMTEEjf6Uxq9jQFaWhvL5zKJcea0nv0iQ2KSEv6zr88eehZp7cQg
yim0j/lNLMhiWijq8wX6spIRJFb4EUv5hE0w4RQgeucWUD6CTIHJO+lXBngsjEP20ZjA8bo6u7qB
k6kMWiPWxX6h0wlI22Jy+6SjpRr5AdZZRFirykKEQT7AtFx4667TmhU4mDnc9QPpc7xuaqYzode/
KoeQJwj8zOtLb61H4hG3N5IhSC/RHNbcNNkyacZg087VfBCUJ4StJ0xht8wAc94EBKWCh3t1JA6g
+WSh2m4hVaEabKkGJee9kgg5kQTVAPAOboLfXgzM4WMJqsLMPktTv5sb6sRUEnwP+iLfdgcehQ5T
uyYOk5nfxbUcWfv0O2cSH3oN0SfoymvvEnRb58+2Xr1FGo67oYcibKHyD1QfLU2Hv9fExYNst7ya
0DkmOuEGFwP0mnwJZ/ahGQy0cyYC3cG4VFk2oOwMsw2d6KBcXloxbkkDKTd4k5AxQnIdbIgAnVOx
QFbMaXuih/BrQOopsrDesmBFTU3KA3dMK69F/OTUZbbNFBFRjB7XWYtSWVV8b9Irphut2HSTNn7c
MY3jA2hmtJHhYw4XfVeWqLRKTfePlcn7OTB92qC7KMj49gc4jiZUoSjZTkHnHfGZahfTxJlt98W+
FF52DvwpO3fxfVya7oGHXj+2hQUAwrCoU0XC49kOzDTyiOFLGiZsXRzT3DuGGVy8kMc+scvX2ADz
0BeMQpWznI9Rj0sKKKjgXaX9TgskV6U9a78Atc5WO8q8HpNc7F1L2slr2LkPRYMGwB8FsutZTaEn
gpVb2lw9G6FAhChmnVt2fowC+9Ey+vBqhtmvbszkXqYUZkGbX1tS/ZhAhktnNC+JCsttrAngLE6Y
bw0DUUQEFGGPjXZ2ZyPx9oDDCp9MihzFBfu285jqcJ5ZTW5YTYq1tLpvbPzIbnKGSUSBmAQ2/nRZ
h9hF2eD27UbIjURkYORknZAcL7qFOYzdMQdgAIEAu4GigzAiRipkDtwayahiCMXJNGezFUqspcjM
91451hnoyJPWp/KQRylSrwC0Vhba9R7tZVsOe5P9Jo8CRUXbje1OSkohhDMBObP5+yBqwoFQ7MFI
YOCTTX50l9ds3/zIMk640aWjBLtHG6h8lv1qlBXto1Qrl9Jv72KLfgxFBg2amB6xwtfHHBUw5sqh
e4uLjYvuKPW78a70BXLu2MEomLbxMerbcZGoarjXZbBuEU48AMlQdZyeuR2eICw2d0013SaYRJyI
7V4rJnphTCaz65xXUPrZOerKN+oKMKKRk65cPXio2/h9Kgo4jta7Na/HmNfiagjLVR4L3rA+BpIQ
1SQSdUbKkIgx8O9QyDIZzmVJzZKQtDaw8Vy7jQQCWBUvbWU09zDajmPN45uLMF7FA5NbEnLypRry
ZB8V7G5RLgLS1hymUQXXig6RZDuN5Bd2AkcaCvzwBcP12nVAkuuD5e2aktl5VwJ8ykX8kovMWmuV
yxMNSyKK0WsA+gzXucm8W+tRReaVzB6rOY58HrX+8/v3H/KaXG5fy6Yd8hC7kdX+x+Knb+VIsHAX
I+IGY9KQPAnAOu3xhNTGDtvSvYgogX7/O//H1/DvwU9x978v9+b3mM2vohzZM4btn/71Px6LjP/9
z/nP/J/f88c/8R/bn+Lykf00//Q3naOvumiKX+2ff9cfvjJ/+9++u9VH+/GHf1nnbdSO9+qnHm/g
ndL2v+NB59/5//uL//bz+1d5HMufv/72Vai8nb9aEBX5b3/7pf33X38jj+jv3pz56//tF+cf86+/
7RTJO//5vz7+4Y/8fDTtX38zzb9IvAauDkBewEyfu43+Z/4VQ/yFYFDCw4j4sIEL2/xKXtRt+Nff
bPkXBy4sQZKmS41Fhulv/9YU6vdfcv7i2kSK6vQvutR1V/723z/6H97C//uW/n1SqoUF5o+FHJQQ
D+w0fRD/ZDqWPRd6f4f+DmJyy+wcnnzaJcCaSqtEbOu82sI8Z2V1zXubVSi0HyVHWlrcqWs+buTD
q6NWJMMmKpFExz5wudmAxKgA+ZECV1tJeacXPgfsbFjSL0QAb+MBI1JOTTM6CtFXBbVzIswaL4ff
4faq1siM8N//Xo6IlmjldtbD8htQeD8bdpKtGtfNV8ReItErCVVoER56KZ/SeLZeVbMJq81GNORw
ePYBQfbLwjF2AzmFC+op6PFM5VcOQCyZ+PuhAwyB0avE8ZXj/GLGWa1DvGDRbArzmdQtutkols2W
MaDwmMdmG1mkdQ/R8OTjLtNnm1lneU96gBiJODrIjyTpVpSTA4qZ0A3RbnvRwU5RgjEp1rZJgpNM
z8F2RkH0HvXuCZNDf+QaXjKDhkJtHISPqKPV+t3AautQVFm4G1T/JmnLYMaeemmtC9tjugS0hWMq
Y3rBJiad+p0Mk5+07R+tHuVyMSrEjDBtQgFWBvk6Zrkf6RJOOfJysJ/+oNIEWul4v1DoX3gMWbwU
496zPdKtTH0LbByqVhCgaiZfflU6+tskvlIr9td+Fm4x9eboGADCEYKyGvOj7jO9rA1OywzQ6TIN
D6jZ12WFeNMbXcTVAg2u3qh7hDcbyyMZyHBIUSqqmlK9dfeDdPcR6DrkK/WsvwVvrCA9TxnbvMBi
nDaE7r2l0mTRj92LJXIfF5ZHSJ2DrUiy62Vbx2iZWwe/aAEx0qH0HhEO1dYvjlG5NOrwqU3NV8N/
UzP0R0u/YqtFBK6zfiilXI++STbfQupadvDaremUw0YoTNadRy1uZOkibjEosYp79rT+KdK8u7ZM
HuMKKMM4sDDJFITmwXpPiTzGk+wai1wnaFKg5EFkj8O6rc21SuOTp5AxZmHIbMAcQaeCZ22HlyiX
BAJ13gVj2Q+K22Q1XTtkqBuUrOQ6WzSoqE0wUwhrBdjnCTdHeqrnlRD+8uTOVJ/xUKMuQio2i1pW
Nj5CcngJgqON3oKkPyf2m6mjwDdw3Zd6QfE2aGtCUXEkOn2/TtqGnYmoN1NgvJA9Sw02EIo6ytbF
HAQyYGyrXYRcqxz6TynTO1OCjjfinGLDc5aZmaMSqbi1tW/PZ18RN2SBTjWLOkXgXu4M2SYz6CEG
d9I2ZohitRr0VdFFlIqz+tkwx3zH9HdpZEQlNi2wfXRrGRhQ+ZMm2q5q/XQ1ehVgUi9Bqe9MPfZs
o9yMgYeyzxOfDOkf/LiUG6HrMao+7JRyJN6rkeWyY6sGZS3sDrrHFt56tnNqgRZWGyexuWbRhto7
0+/bgcVmGK/zibmdR0WIfW7kwWgk2TYyfLaFbaD9zj9SLX3rA8lK0VVocQf3IyFgXFE4lCM280IR
7Fy79tWnikGqm228RKsog8E+OhH7zzLkVZ4fbzRv8za52oDEqqARIMbA126NiHvR/E7wrDdGvHVD
GJHdnM+a9wxo84q0aNXNpxlo5Yp48Zy0S55OjAodLasd1e8WQK6lRfos8lQS7UyC6NgsMQDu2Xqi
uWLVooknzWqPiTIB2GBei3wDSxma+HmUKPXodcxBz0wRYwUnk1vfDCbeTXbDPups4cry2M6hfHpK
wniXuCBU7lrXH09J95REQm0qttK4ID6nhCkfzijcKwVwB8WGLHfvHB3EVqjtPQPzm6zsfdiNjGia
lNcJfNCWyQ/MNmToOzsKn5SNtiODDgWiGCL0vWJXt3QG2i0Lgdiy6BiVgYQIFGeAonLEPYlfYTTv
q1S7DLEHUDaCgFtr0RPs8G2QU+vKCEv5lGsvRppvcz6kAcsfab525skyFNZJVwNqgu1aukjiWuLu
3Z3WCuYTDqJTN4P1FhfyB9MGM0znW2nNOWJNuyCG5DKpg2ZiJrQcp1ridsH72F3KFsVo5iO+1Mg3
gPXBetWQR4+JD3qzwV5NIrqHrhuBNlzycXmVQtEkBnyqR6S0hcm5YDkBkxbHfMUnj5EYBSzgT2ZB
vYsyspD3Q1sweOvEWll5scqge6WDeAAwQNkrg4NRDUfuyVebiKpFo74HP9NXvXxLSTRdS4gBpYl0
FdlOvSTV8lBbPDcggSAdDCG2XFjZyyR99UPjQcb4d7oevnyTY/ZWRJRynKQr2EE3E28O3TLDTT7C
qQ4DMuEV4zjgiR2yZyna78BBrO65UCVD92s06hiTNtFEiszgALv2QjXBRuvJvJC4nno1cFhzp6dD
QLmAOGJRas6uKvudbsNTQSmAiFw1Z8PjC47kLBo6JpkSpwYG9dkGCComTjkcHZ8ACYb9WXCIyuTe
5K0Ea9mhUcifuoj9O8GnwCRRltatb+201HVAoxYb04A5UsmO1bYK10EhfETrJiOVaJdn3LL0/HAh
DITXhddn1OYTUsXe38iwPUkretAm68dzY1orxlN+fQ7q+tWehwe6ObuPvPZG7MzN1JkwOfW1p07g
U5AyY4gAamk4BL2cKJ3WX6b2WTg25mSdVDnIegaA2/daoGMIEPjCkAk/sZFd3YCSiX2NhUqyI7Vz
xENOMECcoTS2QYP0JdLtIa/fOA6WfccYQuj7RlX0Z35bL8y6vTVBNTLLQucYlFh/uj0xI3xoLPcZ
hYANiE1sixAxl0Uk1iqsMQiIsl6q5tb1QYcT3PDB0wz7wkzHJd1jxY4frYCj3QE14fyvjQMLqXJh
evYBxXq8JmeL3QIzpNEjK6A5Vzklhmf5LnapdTqDOVzUVHnBgewKGOxt6j9Uk+LrWrNtXBGWgME5
8bV9LgsT8VB9ddiyeLOGc6pBrMr+fsRLCdF/RT2sr8q2PjHzvo2z+bsNTUJgna8CpCf9/ByEDWHL
l+dKRsXCy97NNL6CBRwA1ziMmQtmLbmHLaMbNoXTcCA62pbpIztkwW6QhRtqjQKG6Y3Qxwq/YFeS
udWSJYJgTpu7UC3TiGox9yg01u00voIGZOE4mhp4E14JUHqDPfgnFyTYIgvmdJAxhVBhuss+RqJV
7wtk+VRLxAUJoA3YWPFSGo/AKCUO0mJnoS69Ttq7zUm1lEHwLFW2B0k5UXAQzIRpeglE+TSrRy2F
q6Ibv8Ey8/w2Nw9oKlOXFTysH4KjmXhyhniAFh1tM3T+G6lT9XostQM6kHIJCy6k7HVR4Rnlg99H
qzL+yLNiXDQAnFZzWQMm85KHuB3ZRscIT9AxpaDXWkiDDvqDsG9/sd1di5mRqSXo3cvh6LTikxKM
qjVsDkFvBGuzMHg10SP1pnca/EcU8TO9KvmYrHgz6OaucccXHVI/+2vjwiHJALmuMbClLmtTJ0eI
66XWzxgyKPYilzU3K+koy8hcdJALiQe3ZDWEddRf5YXcRehNSKJmdeyO8S4W2qllcrUjafbVQlXe
WHmCEojPfVDEXx5jlTEN38kcsJYUUjOWNp8VmHixVfPIPvstRVdMGk66od+B5W25awc093ay+lmN
/ap36Gg7JFF62fUME9yvJJ/vzBKfF4zerjE+INM9hC2jOF9O3/EbaT8RMzR/q7ucjRVmfj5fEayH
TKG/0ZuzNfjHhrkr+MiMNKvAxV4JDMRvo1XjOz8Dw03ClWpr3/Rci4gxhKDmTx1oSClHg1Z8yUD/
dpgfoM4rser5xPsxyhajj/EocgBBRekFfHi0Kfp8V+iIbvoMtZEhPoUsdV5GlvS2praJzbwQKhO3
UJH0645a1hzDCihRSqBGqrgj0VWNSMNXGHpYVsM8Q9oktCxivRmeCs/tdwCtsNgOvExqdoSoJjuG
wxEgqrU1m/4YwLjjZSVEyI7LQ28+xoVDfIzhg+RtumKb5i5wPzl9OGNBdV1RL8LnX7KQXVW9fLGo
fMlZuOs1Z52VrPxNcW8Mzq8sqx80zHGpCT+CoCP6AT6jDlajBSOwa8O7sGBB6i76lASRpOs3pey/
fc0ukc/6Z/Ti8apvePFU5e59iKirgnkrkcG4+SKy6XNMcdXg89S0p1H6zLwcXPUS20xiRkA/aS7D
iKltkT50KWeBVcD0Y6j8AO3tLqyyp6T3WFdM/V7O2U6lfhomz0b8jB6iS8gByMiq9cqTmQXH2HbO
cak9Nm5+Labo3eTvWfjL0gdrZoSZtslKf5clWHkbxWfDiZDtdEIsnO8sAoXsiuy7mWFF0p0epGUR
g+Bi7ucUFP0XjS/ndFI8ThJyKTOqz7p3Pwc5iIWZuHhPQ0AaBUk0Il31gq578JgHKD9guW6GRPnE
R6dqTr2DPNOTfO4jO4/3LhZh1GNFA69VqdUYtDNBytxN5K/kE2QQj58PfInoNrEZwKgzYSShR12z
45T4fxxuPeskS+Vu4Fvq62aIiBXo7tqgvtR16SzjSDhrHDOcMxl2ZdRpviZROzm6uWJ6c2/MsSxe
A1yjz7Z5x8WjhWWK9HHiscqNK0qodkm29rsyMW8ibJw5R3DqG2JgMQu/mbn3GbxYVm9Rt4cR+rjq
1VZUOI3o740a26RbeysvG7v9wLaZCh+Pkw0ie4ntFwkw8xHEi8DVEwfUZ84TkcfdvTnZ5KKEN3zJ
7GUYTXBXTyb4u5gRPWrzKHi2rWEnwRDjuN2l3dGy0JEk6bkuSNrk4xHeTD9l/0RLnuOWRPQz1PaW
133J+XezxqsnGZUTHkKL0QxrHcKwSL1dPTi7895OmLhiiiQO0983BoQirVtPqrvvjZXfiAdzmM5V
KM+Bo34JtSYy9IbHC6ULARwLYUT7qUf1WhykzkBHFOW+xPu/EqI5Y9R6zBCxeEO4QtRI0EQRvupD
8embMMWKRAfhzpBAmxPAGDYvpeZ9VkpaW8MnB3W49jntMM4SPV3rZgV2aQ5aa4/eYL63VYbw1mO0
aA3HNHARy4hfHrUtO9t1NajjILP7nDw6rUwPXd/tE65DEgpWk9fe1UjpR/9Wuhr6dGAbafNDFXhx
3PwIYu9O+Mye6iR7JlDjHPVnz+r2poVAs8P0pmv3aHsRqV1czz1xxqF3LB3uPn26Oi5qqbbyv2xy
JIeJwq6sj0kc7Csu/lU6NBv2gzaAty7LbpVeHZ2gApvKKiIr3BfDDu/BxjzW1L9T3O9Kmw7TZrW9
GKVG5h49cgYgagKAngfHlCIhqY+hsXVN1jh+Ibc4Y4jdtimPTE1CNOX+q02B41nTMa8FGcZcHZyX
DQYXa4ZYOwaHeoNnT/FPlNTx0SCmfVcMyS07c+TXMADGk93fLPa4mUsD7hbtwRPuE+nzM9+koDHg
2kKpFfkLzGoBIQfapx5p373JfSrAnC9bjrxJfKvGOgXFcArR5kK37Fa1yk49MRiVHliAkII3Nk1k
J5rvAy9+kbv0uyaksXTchKm7Mav2x+3kfkrzIxuRTczfWoX+Z+dlvyadAY7LvkzX+JZZ3RFvby2c
G4hVeF0m+UxFeyxJKeFlMZ5FctRHQhcGQ55Fo/FaUUGtfOFvyf5bd1p0nybuF6hdVP3ansZt4wvs
J11hv+Gv3jsKlBShDwIzGCS0LE3Y6GjW2oIZN4bTnSENKKER6w2iZOLmJZiRuqHe76Cu0/t0kJFt
65xoP1P6KsNbYol1Z7ovbAcgQ+XdSpuK3zfLcLCjiCNIlw9myWQS+VToYT0BqbCGdvA8iOA0irus
Y18bUvLjLEkORJ8ME4jbVmKy8NkUWQWBUjVNYZxnSF3kMjTwuFt0WTqufwnPBITVvZloz0iuHegE
Y3knM2RTTWGZu5aBUmTrv9CqcxZXzkudeu46Y0NVMISnR2EQVPtMYeTwquiG8c7SlcPiW+iI4Nds
jjNW0LRRTl7ulEGyYjBRf9InbpKYvTjiqOfGQLQjqa9xhmyBkN0EQeUdrhFyAiZnPw3G3qQ4QCXs
sl2erwKrmomzvMD0c8s0ehGVsxsoCVZF09/IStkUBuOiphi798T/KASAL/K+7xsr0heywg/c0Z+g
LwXEyzfb4gljHulZBcQJ+F5x9wEXhQU/IkYOUGQmqSLerGM8UHtMvAN+Jmswn5rMu+SK5tN3fjFC
QdYDfaJt2q8a+2QdkOMS2FSTZYFTwsMWtOYec1eqVsMKrwHIozEP2WcD9fFVgEa+YayONGJyePvJ
1ONbK4p8meflt5HU7zGj2x03x1rVIycYR/xdqjWEyUGHiq3mThCW6SXWY4m2kuQgZtyZh6ekit0X
4Mb9Weemqxy6oShwrk1R50d6PZt0F8Y5wAqji8Cgw4WO9EeV/dmRBaiShG8FuRORkzXCUt6OSzYk
Fycl1URLSybLZCkAUB/J75oF9Q45Esisx6tROWzZ9OE7YiYXTBjx6oabuHZmOgozVISpjJKaksxs
ZW0jLBjxVB0aiu27ktUwkkX9HRTfZ5F1PlIkhsBm7H1nlbMhKAOTG6yimjNDEzR1kjlRn/r1RWPR
SqmMDcKkrm3i5nvUjcem4eTyhTgUuUxWLHoRTmE7XRgRCT7kjzKXpMFIY+4Qpxn8RSp4UZ1aCSCY
HGA5UYus1Stc0JYHkM831nG+httwpkL7FXdzC51MAoA0gzzfR7MVE/ABbY28W4ukJMTGkveItjZh
QLGtkE4syqSnBIpqoDUMTfpkxlfoI8NH00rxKE+QMSVFrtU9FUlo32s84OUEJXcMLhiuy/lnH9Br
6tqSwSprUQZDGlMZuGTcERWpflqrpVi22c5KyEgh6r1NGoiPwCF5xfPHTVqWHybGMUvn75pGRANR
ZP8oAXa6nIKJwzxk8YHhH+/+tHbK6LGY8nRXKLzJbdelCxP+UzEyamjQXlsNT6RKCbBIgq8qDklJ
F+0GR6O1JOhuWkUIfxo5fApyCRg+4DbOFR7byLaWXgdRvZKMPshdUOvKDq6kZ251XBkbPl48nCMz
Mqdu5DLRRoTRTePQjIzfXh64VG9iT3a4QSNOV5igZ2S0fAlZADDwmGmrSYjHkvglSAWrPFTfhhDn
pAqvfUWh2at8L7h9T3ikD00J9EBLWyChyN7JbKkvkPP4RDHiWyshT5UVnnCWXhOfwg+h1CVzZr4s
AjEUB8u+4UPN6GfLC2Qak70wd1mR+BtBQ4iZhxdg0AJ/01bpnVX1l6LEzFonLCg44elkNdJpQv3E
VIWonhKZqzqY7LpHHbI8tba3K417/6pHUt2xNVOLlDdwZqI/Qmm0VmnpsC2Z7FPhJF8BLt1d720R
IyAC8e4jiCoLS4/etITqJVILQpYQ2lXosyYXzWc0Hfy2qpZRJ9SqBX1zqISe7BJAkVdjEuBZDRTE
lNoQeYSxb9zoHhVUj6+VsT5Zd7AP3yM/vxRaP54K40iCjLwExAyRPiXhgLFLYbBAbtEoV47XMQEy
i4smHPTbBflS5lyqSsjUkR+RwMdWc+m21BBGXW2Vyr2lG9Ee14EJ7gI4+KKDytmmDzh12YSN44EQ
00XJVJUs3TOkompp2c4a1XhyRu+8AzcvjiOfPeQ4LUB5pt4uw3/IAerqaLU+z87umjA5gYHp+WMb
GawmwwdclM923HokkQApJWqUKVxWHZ9TFWr3jsVnFWWJRYGrbTqvTpZOxzI1TJwPRa4WzsWOYCj/
I7CYwjMtGnaZXpN6i4XZJxADCg/fkpURYjguNGu0V930QjoIqW1BbTKxdSEKWCwKeIgX1ZBesxKE
JtrIajWYoLZVO7cGP0krBigz6YzxdT90QUDI6Cksrh2yj75Qy6liQopf4RvJ2lMZzSc5RSCOYm8Z
c/8ONXCcwat3dUwpDnzgjROFHGuS6HFSe93CQOjuNiV73qQyCLiBvGK76tzBcjVAvQw4G4LhgMYF
KVRivybQgLfTRODM5OKXy0YdSHB9BaIToFINvxMr0rYtHVidxT8InkjwwttTQTibRuLWrVm7N40E
saBAvMREeC5ZrpbbXoZPgVsyAOwsQpDgFYyjfRtF23EdZx5tuLnBoUhzFgPXMgv5nhgNzR2k4iUc
CR2YWULSug+rqKfbruozyULAsWxgOBCtcBbk4TGCBYRlixUEAsM48OH3G6y/gw7ngWnwUvZyXTLr
QpH2aghug7Bh7mvRRKpWbw5x3X7lLVMTMEMeg5vmKfLJqWuMYA4SGwje6qBIhRRabIzZU3YCFXDA
hoKolfWYtwZ+beUsrJBWgGcWtpnNs1DS3QQM5p363sI5YMvqzevT9rnW1KMMA1p6P0O/SvGE40lb
Wfm8rebTu/OVf+CpQy2VYZGP/IQoMk4DVbKS0AkL7gSVF2gxkluFZqCGZDyJDQ1gf0qK+++WPE07
iMIQZ73EbgqtblmhLUdeGxyIRX6QQSMAcMr3LmUyK50uJwQxWIOhRyiJnIWhkvuGxGrZy+KxS/2r
Y9AV9fIJlCCI4vHJs9V1zJObGxLqUm8yk2QiXoK13kHsEi4HvwYhbEFo64WIKq8Ut8D9HKUDppjc
VLBQ0Q1DtgIvgxAA+XRt9Hf44KOaSi/UMmc9ushmC4Br0lVfRUPKd1Q8JVI+E541M04yMnS6I+mE
RyNtb12GcaiIN54X7qomP5sm8MEo+ypF9wt12/doVG+MpxfktT2YTO0XgcZMyxZTtaoYuQLITM+B
xWiwdOxVWxLjF/d4girToHGjy6AmAHldcZobrNBCmGtLrY70rZXi+/Pz+0QPnoep3IUyOfY1OmZ8
hbj7jFtcESfVZDOlb/R+iPU6mCM9KMq20PbpzbAvb7vqwlj1QZmjjrOZGhxMuMntDK4QKMO07lpY
ZSmb6WWVlTSOEKwiF4M3QXX7pZcg0nWTHsxULNx9aCEoMAEnoTeHi9ZEYfTYVIAGWbscrKzz1pbL
8jxjMnU1cpa9hVaCqhvG9tggRhU6mah+MweqktCEcrBj3uWCpUaf9Ip7VZyQMj/qEGF3GVcfPpZS
27Rj5F0CXRDSQO+DXuYiMFVmbdsfAIvJbavGR9CyzoUDYktkIFSTAHyA4/k+ntR5AyfVsAaj3uxj
WHAW+S0MainFXSsbT3FUTyTJE/gR9ADDXP2JeJPMGLdiHF7ckTqpceGDMM+9sSWaNvoEP96f7J1g
l0FR2my8jOJiQvk5qO6YRkBuCle/JSF9fO/2N3eWV+bg9HkqocDEJLZBbBMbpbaNzyKQ8T17qp5x
y+jB7WVUWCp6B3ywi0hZuChq7SN2BVtaK3wzKY5c5dVM2vn0gFOin5xNzTNMpiaEshuoUK0sR4rA
JxMMEmaDAaHL2rSbF8zA+JpsxntREiAoqdNkE0j16iUUgfNuymij/A4nLxOk/AEJ9L4Cr700dD/d
DjNqHAUs5MgBRTAfCtbg3CQAVxxvKwiaY3fa1SlGdTN4DIL2xUNHuo17O1n5srsvoilgWDQ8spRh
DMMCQebJBlgfSp20cHYijU59pec7mYuRVONBMtUut10TZM9F8KOJYTooKF2qmqqtAdduzZdGRlD2
HS005BNJ1GfHfGBZ9TYhrXo6cdzoUAWlqnYSKOFQgxjnxt5DcABootwVYOJlKFtnU2vlHhZgtfM9
StZaWbcyLTdp47an3rZno16IbAEBF+N0VEVAL/3/ou5MluNGuiz9RPgbgAMOYMuY5+AsaQPTlJjn
GU/fn4PZVUqlWabVoha9QZJUUiIjAPfr957znU2QMNmrx+rmx7Aaq2aar6IrkBmS6nFqZ3bTuDOy
QyCNncD5xDkuOLvB8CMemKdps47Ha9eBPVMSISJYDY2uS01ztsiG8TQW5YuOeRfP+mgfUz9eeTJA
QTWRDVwCRSGJBBlyGMbbdD4kQmiHMn+z/fGVTONXAZlH4UPYJ4X3FJQ45GwTF9gAr2ny225lS0u7
dNQOcHY4mCB/XAdUyftERlfa2P1uDHOSEmbOznHALKmsw3Jrzz4YK4qJzIxPppEFl0x37L3FlPUc
9858DnoUWpbQNSaPyXzs4c8vgfJK5rmRfkdbqmFi7sA6fNCHDPm+DrKvo/8Yx+2MJO0O4JoFsMFZ
IcT0OtQMIPyqfTbFT1kTaBx3YQGQL4j3DRkEDznk0dTS3hKcHIhT6SuOYFQTCMMbnqsON3PwRrQS
KIY50s8Af31oUw8D/dq9x922N941x33DGBzv6fZqPP50qDszOhCj6iKEQoNa0PWZmD1ruFu2NY8/
hb/clQRaPqQVzApjsO92kG8ROmukXcCJoRHs+5AlJ7Mj7im7sUDE/G/84JpvOyu9oj1d2RSwvU+G
VwR5hcPXyQGTQzc1verSf6j61tnMujy0nbLk4v9AsTTRUNYQ6+nF3an0sz/kX0ej2YhJgmR1DpOl
7SfXAQXgngUVIeKr5usMtYq2ifgaGOzMVa9tEC4fR/jWxPuOD7EWvzv2O/g2ulT2GXbKeBSl9RCA
tNjGARWop2Qnpk0aDmEp38iN2g15Guz0rHvFyKaV9MFFEdxdjN0bY+B5RYyrY2AGcz1FBArZTdqs
CfO0DGC/02BW29Tu42PA5kxiPakJdMMhmRWvTYwUfTYjuHiio+tHtGTKFF8vNG/HdGrfd+MhdT7F
rAxVFLCN8BJy16yLWSdGJw6zg8cJatbQ/pkRKua4J7ZCuhMT5PCTl7F5mYBZHux2dNcJ7KA1o8Yd
0RA7H4nbKow0EnIKUshr+lxAIaC7KiKO8Zmqv4TpIf7QoVruAie5hSMNnnyayeDW0P/b9F1oxeVG
TOi1TNayNXcodqatn3OH6hFtPbIGaCdBIxtJYCQ/ghbeDFiriyfGp0mMmTw5D9NkE4U5XZWVjqMX
RUx8Q3hDaCUmK6EjwTGEfUwgNhz7ltB5BNiMiSgWS5vQ2LjdaQmjdMhr62nUvqUMMJD+8AN003mC
9kjd5lZry8j/aIX91Odgz2ILIRzCiXUzBecw9dpt10Jj0ivwuynqFYvlIZTvBoioN7wnKzcpeCj0
0aKcMI+yBklsxRSiOSEeoXtt6jS6pEx6170+XzB6AhBtMNtWBPaRhBW5yUFYKYivzsNXUsBIry3n
Hc4BTVhhXGQO5s8OQ3uftOExiRgYyxxuXlvinGD5uetBgWGd2m/GNkmt054yaZpHrwZnWdBGpTxt
KgRPdbTtsKVm2DlWbp+fsrI48l1JwencEKApIaM/hlQUK9mPR9fz3jJVt5L4zkky6b96HlVTlzCb
Q8X3YGbhu9syyNdrj3EfKDfkED0opVGRx24EO/SHAeWgYNU7VfRLKDxKIqxiDh0rf0zSIxldX90U
jD3ZrdSmBelZNqReaIzR3mlxSlDFrPXM0rehK68+JnEEcbRbTKtmR5fBC3UxuGnRMCQmQGqo2plM
8xA/SPhDL50IDWGxi8y3lJgwIwSIyGALxG9dPUFZuqWsqFtm00dBW2qVeFqzcfSj30nl9PV6uHcu
VRVjtzW31o8WRBWUTEMln3+qAV1uKBbBHriUSlHjGGtLUOhpnrmJZyRkHlNYrzaLzewpSzMq813q
C2CtnKvRa1xLOoUIGujllh7jtYwOQa4HjzJz4l1eI2WP2ujVqPzgPXLzJ51EY36pVdcPI1E6oth5
ssOWw/R65iS+sUeWJjfM/dMsmXo2YoE8Dp+TGhRBSCwPxkNArCK0h/VERbjqC56yItGIYfT6TeYR
Yw549oxnhvkZKjjOlCdKlfYB00e3xiuOebnsT40PQAlJWjlNF1wV/dZjYmETn0JVToMbut1uHLxN
M+nIbRgTJF27BklDX8xgTF34ob2xCswiaeLzGM/sFENpXzOnS9e5ABqvi5RRxphdKaTLddpCrUnj
T4YSGjdIpqTd7QGVXzS02g+MYG9eVo6AdCkaS+WdTeLRXkOm+gqQalpBstngwCo2We0yamL5gzn3
ZDl9j3RGPCczijGLLGkair3ca1kBDRuQZ8ZK65fyBDTkM0mE5Xr0hy8gKgAsJIhM4RXTm8c6pVeP
VnDVA0Yb+eg99pLSNoUYu4swo1k1wNjG8WIoT+2u9N/yMKvOTkSHRPTpLekKfRUZDNfomESJdS9b
91uRKMyZgTDAtN21rNHgTglyqDjTdozmkx0RAKjLKpP+g9iMZvFS02NHxZTTIuVeekg7lYA7BS/d
5HMwhhCBFAbUmzRqwIjG3cLzgTh4ik5W1sVPgSwfS4F6OMAllWoxhKhWK6+F3ppMF2hLRJDLbYdC
IlL4IQ+q+QTd3AgufRsfpnL6ZBvd14Zm/8NIGBkttK+NwqPjhn7hv4dMgdPz8A9PgdRTiOqiAK0u
Gpdb1WvAqOTdy4zq0UDyoHDsrQ6HYILQPkNqbyG2E69ELltbaqtA4dxhmADMiLn7eId6BHfY3ewd
thasSPMqhAlfKzg8J4I/TAEuPqPgMTHlKIw8yX7sfu6XCUMmIQfgNccfLdz5UQHoLUj0lK/E7KYI
6Oh3YzPhdZ2Zh7nHsPH2Eyz7VEHtlacb0jfo4n5gFgX5PlQIfFAoKmQZoSBAY/QXP7Q+21pQ8+Hk
8mSpY70C6teQ9YVC7ANvrB7oqWScCbx9AYdfV0B+Ig+0IxEwn0IF69eQ+Nhh96ql4KgAOaRoI0D7
p1ktH1Mmkdqo5hzg/2dn44TEATCDB6FCQgCZskQFqNAAqeIDMhUk0KhIgayFY0eoFKJMFTgwmBKZ
MxkEPlkEUUdTOlDxBD45BThFSV0juUCSYNBJjYWQTIN5QAdK98NE1pKvChV8IFUEAi+RUSOTESoc
oVMxCa4KTAhITihIUHBVlAIWj0+aBtvOoqAei+YHeU/bxCF+oTEcnE9ftRLOpU4dlqmghoHEBjEE
dH7D+p7JnmA4+9aqcAeHlIdGxT1k5D7ESiGCpX5Vp0AqaG+2RWrtu+y1JTHCIDnCUxESngqTsFWs
RDN13wMVNEECxbyrrJ/pCNCEJAp0DZQjSt4M0ICBUzVQYQIyIlfBAawbr9TyZJNtEUn/6sty2pvz
SH1A/oWlgjBcjI1Q5Ms31fFphnSdQaNIyM4YQnSvPmka8OdLZm/ii8/fOJC3MSzBGyqCw8ub6SE3
2CWTHJmBCurA38lLRnRHwjmCX5UixyXXwyffA+DlJeBUPxQo8g0VATLhhkw5AenWgTu3RBpHWEgp
669TwcxnHtuDUIEijBv7PQCDL0CnuHFHk0GXIA9u/NKjEYgLYknsRJziqv7hFwSWdLx0jH+MU0yW
CWIDB+9/+oqfvtjY5J2gAYi2jYpA0XzJ6JJQFIt0FPgBwbYnL6WuCU5xSVCRJKmguIuesOO9eSpk
JVFxK2DOShBQ3a4eUCqCtki2iYpnSVRQS0diS8tsTmhSoGKkRZ2oWBePp70K5aOpAl8cFf1Sm9jM
fRUHgyO53ZYqIqbggS5UaAwaU30fTIz0PJx1ehN/dkzjCgeUwQOZM1ZL+IxWRj8tF7OjiqUhOZv0
J5JqGEW9RIYbXtCI0mssrUvv7AdDe8kKRtVk3YBnDDeig40WU8CUAaaahmPrSJONEeGpbgjvKgp6
QmToBGTptKhAJ1KtVlOJdLud9n52HYv8ZWzd7yXg+aPkZin4uq1iehg3quM2nlQV4WOKLwN+pnXX
ee+aPsdb/EBsZsyd7Ei78g4gSSdBheq8YkgyfXWs/k4a+xdPhQcBueOPbRLdbHkO4JHvwsz5CkD2
aKnoIX0khKhScUTRoH8roZtykCaqKCSzyFLhRa3/xQyJ84M2/B6peKOAnKNCBR7hm8OEfpnphA0+
D64rQk57ZCSRs6pvcxWblDAG2vp1dS9IVPpfceH9f2Wwc3C+/Z//52L7m8HuWtTdz+Cv/jr1HT8X
f50w/qNLl8aWZxgY4wwJB+LDX2f9xzEx1umwI01a3boBueRPf51j/MfgGxiP6KZpYa/jm/7019nO
f5Sl0oEcYHgmJrv/kb8OKsNf7HXSwwXMP6Tb9J/5SRzvN06C0wmB2L80GawTaTenpI6Y3LL6gyib
/lbnVv041nV8mznCOgl2BccJyJwJSZYOmXEeRjnf9DoXr3JCkeOSIQu+WJofn85IgzZ5OWXHcpjq
x6YCywu7I13T+WRmiDTQk/nVMmd2FJQq6yjEwYzd9pPJHUoYolh1UWScQ4Meo1W3891tguiBRlp3
WL4b/weEkYyGs4Dcz2OMa8Rv+H+jqDklrU6mJ+21XZTVL9LVAYubjb5ve0tjSKEUoLoRN4+uj8g7
QggcRAK/oKWHz3rnoK1gReiYkD5HbjaxBDNqNCz6Z8Arsu+MK3Y+utr3VHwt5zq7YGyNQc3i45Xx
t2gKi2seG0QBupIwFjMjJNibn0bm+2xe1pn6Wn+2MhZggzagjxxruWhdcBTxwI83ba0c9vFAI6U1
0IdALivarbQK59JiV7vMtm2dSHmcgF1/Rrz9wTKvSeWmLV3uR+R3K1O9D+xYzsGFIwrnYbzVBfha
z/e6k17Mf+Qz5HDDKfx1pd5nApBWoq+Tjc/p9Tmo8oubRs6q7Lv8Aqx/JmPlyeTW3M9lPGzqhojV
NvYghpom2roiVElslXkG22fSzXbDAzth8C/GYsNQ1uEP768yu6ob1uF+1aU0OLo5Qlf4kV/8oDqq
qLGfmJSWWm5fSFQpEEOHDZhCWbynhJ+EtFIN18LJvbzRoUz1rU9ZcLEj1VBILOO0XOYmNElgM81N
Dadrj67krasdggeyKD5bMrdeR0HX6eeIGAXaHyU+CoGg2TI7JmgciPSqZejBGM31nJPXa+5DP6K8
x3Ln+gjOUnfXVHVz67/T/DTOPTvmwQnrRyOcvXtjDoR5Abp7MDDIHZZPi7QF6hI2CYeBolsXWe0D
7Ifix84Vw7hTdwmTViRxMqs+O9mswSGqin3nufW+9GvRcX6E/TkHza0oemNtCPxnntfY685h1Efj
Srwi4Ardsti4SclNVSeIQZb3vvBac2+r/mpG3BZdBPTvIFra8T414bprLf3cqIs2V8Eaozk8Vbh3
STIy46k1jPgE8O2I9w3fCmYdAeHAJB5QXzuQegvXpbMqzoY2U7qUHcx4a2o8RQVCaR7bV4BcD4Ho
xN4Lg+QF/NotSJpoU1rTeG+WN7FsUQYa9eS/4HNl5BM/8bw9VFEZbUIMYdeuLry9IKG9n0b7QATl
8y8r+p++5F99yKaJo/mvt53BMm46ttTByeiWYIH/9bZDas/OWeQajRbr+7IsSreN16Rz5tug1G2q
EOoZOXXxHVQdMRu82DiGBJmHGW3BhW29LGbCqdw9/8q5Va/n8qUkKqxd5tGHsHNdvM7eLXcN/WVZ
R5VLVLl0t1ig7ce+jdqnlinTriD1B++SkOhNIodhagqdNvbsd6MwxovwugrucHbKU5V0YjVka1VF
+yQVsjnjXHgm0Zl21xTPFycgMi/TeKlzct0nt5oAjOu88dr81PgYF8lIfOwbU7xyyLFRoahni9m1
VG5h+nVeIF5pw0SXPL1MQOxXlWa15znwjSd/ltfYJjwea+D3UBue55EW68ePXtioEYYJHrltzXAr
1UI2NlVJoMwfAerpN8hl5erj7deCIVgFfVcfp8EOSYsIt6QPrvrYze6NzOq14wUl9tDs7c/VM4UW
XRe9fyrVxcG/u23s0mR4x3EqJg7dMCL9kVSau5klAv1feXVYKK3DjLj+sDxCU6r0yPEM8j8an0Qd
0vsKw8tyUdCvj0dT/V3LX6FFWo4/qa72EBSvvVv+QPDnbXwxO1d0ofiQ4nE0dhxkoTH3jn5hhILT
SBovSeKkG9etCau2Nc79OmbkEccXnFJnDaiN7Vgt5Ig0JPGgGflmaB1yO+WAX3gBXTWaT5Oy6JIt
HN60qadjEr1VKCGeWX/g+eKt8R/CacZKk3v04TmYnVPUiDyd5nFZzVKGOg9mx4i5rSsyuKyKLvw8
DQ3TBJwyQUyifeLLH6jDvukD46q27z6F5kROJl6gO7BauU3wbu0Sb2JZSezgJUOX0JLfMVNomi7K
kNBsbk509hN3vtYRWvFisIAuJnl+tyQz2NSr3uzSuaWQ8y7kgoyHSBseP56jwWoYKgz1GaATM8AR
Dr2Ya9xtONR3dinm48dav9xEwQgHvstIsX/Qq+EHyE93O8HReKjpAWCgiHGzTJsiZUuMyhLdiSPZ
PzVNDgQ8VjWwGrzqIs5xNPC0Ec0iBhIXiLDlqGUz+U137WTnCL+n+r0vHSjh6gkgfvWtcyb3atqt
eLX5jOZCx89q40LKjZah4zAzNVEXHXnVKainYvfPq5QiMvy+SDmuoAEKr8HDbvcbC88yuyms8WOt
ZUZCykK+dCY93i4riUZqDIk0fLq8qChvrrjV90XQRWdtZJCUjtVXbKQoNJavjbw6NCJaEZ3DOYnO
TQbtsmuwInolSi3C/apTW2NlnVFNrlv1qZwBbqE309agayuihy+LM0BlHjjB9KUb5xMhBuI2VeGx
HLHvuX362pd4SgQd7XXdDN7KrMmp3vqTxwHWIfVxKunKRC6+LN2pi6s/Y83955fNsX972Twcujrs
QFvhKqT8/WULisal7+AOJH0aBQAjxCTN3L8aWqA92aAP0EPiaTVHNHyqYIxrbCw9UScPRHsvEM0Q
F+WjxhzMweI2aAblcmt4RECggjKS9pjVbXtcPlouVo28r+/ibEUgsHFYkEfLpfwvAlIkyQnnuGm8
BPEuTsMDBInyTGCDdWBzVULGrLobWdcdJF2mPeAwJq3EP++nisl84wrvoxBo9fCitWT1mmUNm9fE
ixxY4dtSkTqqLGVcpyrToG/Ko0f7DvjWCKa+YYFzZn9neBGu8ZFb1a1Rr308Zuh+MIzNM4SLAKuH
6Qz6VidObpUSALeZzEKj3US2RuFO2q3opkeRUZcxYS0/kC9/Ib78ZVv+vRjEHmeYkoKQPdm1DKne
2V+LQROBitaBB0MAye6rTiU1Pnk26WnaFh4haeYQYMceHc7FBBc9+1ntPFR6Z+zsiVsqI6xeJxlv
P4x5syE9+zQmEzEHkBcRVCTZY9fMcDv8/uYZA4cG1OPXf775YNr/fveh/uBx1T0PQ4Nj2L+dwCqr
9OjIM9NDcTKcZnwOEOCdAaA+qIq4fOvp4/xoLXF0NDxVHyssYcUOLs2xuOL14lIq3F7lETYqhsda
lmWyjr2L01sUhXb0RcDUQFPMAnamn8TEEo8Ixer+Y5GWTbzzG7M8S6Og9CBOAuBTmGzdvG+Ak2CG
cZtIZ6iisjxn6et7XHHIsVMbyFjviftyGTgGbcjgRHRHEs5y3hPkKfNMVe6OJNkXOTrZTYQ6OpFh
fImchGOkADrv6MOwqwRwl1rVy8vmq1M9ADios62TWPirZEd6XzeiJvUGpiwi4j2yfBKNVXkMc/2F
KhrNJDrc/dA6zc1SnLTMxutInBG2w0T9mGPL3d1h4N9F6lPGPDaNUFVG1Xi9c1V/0Y8OLst2m6pP
E0PcHC2XhxAB9WuNHbelwvnUGEF7sPGFfhzNCiQ+hC9oSs3nTscySe9uYOmHvKWd7kgbs7FAjY1W
o/xsON18ALGAPbgwyntpYNsOAWGHc/5WqDNy5xdiaztkNI3Lvg3UThx6qzgSt8IpuPFzHRcR/mkn
fQeA3h4DPQQzJ97/+bZcsDq/HrM82xCG4wLxsehn/m0rCVsfKKYVtejEQVyBVxgv+SwR3I1ElV2Y
ytk7Owi+h3bMmHy2qmPrEjXgwhpEwRxu4roAtJO6xlHoFvNi3Br4GjvhOK+2G1YXCssENM6gvY4c
ak9J4jqI0XCRxmZ0QRI8UVlb24F58heH/L3NOMUYQNsgpFTlLcIowWg8QdyVlETSF4hP13XuDhcG
zIz/Ddfe586Q3ru0/jEKC1b7gCCi8l/0qGvPUM3Tj0+jNDb/ZROWv2/CPMuGJy36OabwmAkZf12T
RJ7ZmRjxFFciyBj1L3bdZtYJVrH6p+WijWSl1UFn7pdPicWc77n5NsyHpf1gWEH0jHY7oaXZXrqE
+RCp97gw9PC6XAYPFxxFOuZnodHNH3UsIMSQbIbAkpePC7pkwKxzTghy7T9+PAtl78+H5SDpYHdY
1UnVMRQmh6UxreEkmaUi6BctErs4ekj1qf6S6NWliMZTXlgNCTAkSi4wnll5yO7ZlA/3DrcICmDf
2s2omG7A6MlhKb36PFLgnUxZOmutNhlQRyPFOufbBznX5b6ihLlFWLVJqwEnnTTNuYXXdLe7Zm+A
h/iX2/lvWzxBpiZTeYfNQphLF+7XjYJtJE8kY37GzJ2+dvLWOS4XpLF/frR8auUDpy38Xz7aJ+vu
9/6wWzpNbDQEARjsKrQfOIXq6QuLLnK3AvnT3MjiwJQpPQUUTYdZz28NIq/Tki+3XOoZv53ZYtRT
zZ2Qhxh5ZpqCDqHB8/HFwiSfp684OY+N5WzrqVvbFmDR0XfAqRvWa862LLx3UkbM1zDl9D1XzjtM
wmz9L6/V3zckbl6HDgtYNqLYf9+Q3N4YvTSHsjAM7fesG/1ny2q8A1ogpZGptOegFe1z5qxHxIdI
7ntzBIlAejGHZ3G0Jt/dWS4zTwhrzaOD6v1RhhnRVaZzqAsMgjVS9q20C4LGI/ypvlvVe1+dYS2S
MhFEsUymqY5RB+BNadjNu9HI3UT29LNL1Pzeq4F2JOMI1UjL3aMN6maPbytcuak1H904kAd1rCyh
z3HubR4lPDBAejnNlQXHWLGFPGSxP2+cVvxIEA3c//kF/CuxDFSZsKgmLbC/MMvAO/3WoTIrgrQy
6WBCMQQDd38GLJ5z4KlgcKwy7/s//2t/6+Au/xzlg2nRG6OVrN7OX2ogam4QuyZUoo+zBtEX36Op
zEhAteytL6z5Nky3fNLkC6yvxzmRBE/HdbqjUaNtm7XLEBdfXOSf4j4uz0mR/XQ9K94vyynQwpd5
AIf6sbhCd2X1nh+mUIx30EfTnS5Cs0krp1v982/19/2Hioj7D1IpPT5naY7/+ltFc8imMmSQOxKG
GUGYjo9VELzaJQNu1xbadt4iopp3ZWkk7+xh+64U/aPM06eP8sfMTlYfbeu2m59LzYxOmaiwD5n1
56V/unRScW4AthGsTb5XP6aR9cIW0u2DJEcy0tXnJm6joyDLQeg1B6WlVIA3MDykbWo/m9S+l0pL
ngvVp6It1Rdt/N4ikWY4Pr97NabGNMS+TzN19Avoq6WwKdVLcLQao/5/ecWMhSj965ZtGxTAvFh0
SC1qYfkbKU8LC4eSDfJLhnfpyIPbMh73WJmkee+68mdl5RkdnRKdskDjgS5/phGf1afG0JOD6/T1
SQ8iNU6Ul0jAEAjtpmfUW0QucWRcTroROR8fWhkZxR8bnB3bb2NIGp2JmHNTqUM2CNO9WRaf9SwY
ru0YVHffjyq2FXP6kpmP80RgXBJz1qriuX8xB/BfIitL2FREkAu7oamq+gKyA0ERz1O28jpTw0k/
VtuljYXYRxxmwiMfKll8L2phHazaNW4j75znlyYB4DQRMIqm+2jMrYMdl4S2YPNOJAKWMalceQQ5
bO2GyH2o8e0QnJWMj8NwchubB6FNn2Z10mvMObsmRXF0XMwiATfkNQZKQ2pybB36iWxZb26stVcY
6evytXIKL2GFKtmyhLIP0LKNdIKU0aGfPtqfTYDveVnjhHsderj1sd3622U7XC4ubtONryshSGJu
h9TpjrFep/sxZrqIKgu1LY61L93Eb18EmNuIboieg2aPBGX6EvZAqYDV7zP0oihvgOAFqUeNOVe3
uvTGT7gaSFEsPxdmlOMbaIMnP3klZA2Z68lvnPS2NI6aEgvbPz/Ry1ns19tTjbmkkA5IUCm4039b
Fsk0q2yUBZgs5SHmbjt6xo+8DlMNE1KPShnt8IY9qWFKkvSbMaOuGyMVH6zGNZZdr/0+Cu5Cjj+t
Pp7uPfy7o+U2qPeJ6UQk3D1nRp6fdTsvYO9CCiTobdXrJDYEpWY9ZwmZkl3qH0JVy5o9JBQJ5Ggz
dLOA+F8Gf54FSjKAl373cjHbRMXDOwZFQfwZLbitBiPF2bCs9z7O6AfV6Cr6emQuoy5NjV99yscf
TH/qDeShk9FVLQOJvI2hIQ7wltN8vqbzOF8hve8kqjGcW9VTDaAe+bJLxZh2ZnchqU1c7cDCbqe6
8v/8Xgj1Wv/1vRCwPRmjmK5NL+D39yLoxSydriYvKabPENodVmPJcyYDIljNwr/3BdVjG1U7mWjk
NvQOA6kP/DH65tZrHzkMdesYPce3BDrGEXtKcdHJAjwbiBQufmYSmtmgGIuyI0W2OMuJ/HnoAvJK
YsESI+h6UKfGzj3AFZn/ZTFkjvrbb4iz37M5UOukFEC8k7/tim4oR7SlWJMJMRs3QhPOhdKF5MgR
k0so7Qq61bYjpwnRrW1+lgBOYIo0/lXWLsCYqD+XpunTyEUElw1g7kg5olfoFy2OvmZwSYZq7UNf
VpB5Iyb9pudj5Ffn7Ric87NhuQlnP8t4DuD64qBkukFi7003C++eWeTvydy8DwgCkcVTGtTOl5F5
6KGI2vI2hUGF8ITob0g72QM+fk60rWMfUTyQH6u6wUYQnnRt9u9LL099Ronm3c35MIZ9cre1sjlR
oD799/ncKJ0fMcpLEAPWAIl40j8v7VIRUsN7rnsZC9aOTo2pRtreyLn49ZdXZLmEbn/LIsaLWBMi
cDTJ/KWTn3K7L0+GhO6/vMKGepk1OgbHoXZPg6g+gfKhAgPUsysyRNEe2V7Pc/IlKULCM9FrLJfM
nscVlgSbyJqKqQGtfR1V7C0Fg4Hc1YR50TFcmZoKfmDs2rsy5RZtcutbV5bxtgd7+VAUOJktQq2O
SW4zJbKLZ89Ny2ehnIM1crDT8jXgWNGRPv4MOZE/RfuK05DsXqxZMbmTVX0l1NqTR8y62kPnklWI
w5LsFs3QPgcBBelySNcTBFwfu58RItvvEDw+tC4GFqSdt4+9awZfEg/X5fTQV3gzReFddY/9ziF1
KEFcdBg6gDrBXGn3pYT4mBTpMRP1ysnIMBJ2dIfEme9BYN2G0gRc1s+PlL/NLRyI18s9b7wDvBhQ
RQOZdR0tWYe4ne5eFP55SRhuV9UMIWci5Aax1bhPxqx5rAqGx4J02+X+Cf2E0wbu+P1yc81u+LXW
tMsQZ94TLU9cRyTF1rpL66azzW3g9bDtkL2ftDFwV5VEsdsUbnYHQ7F0SFsKkRVAqHLDqolmk5f+
1P/XR8vXWqfn7BcZ7x9/2IgjZBfE4SaipcAcmtsUt91Bm0ben9mwnlL7+1CF+QtQr/QIhvd7CoFh
TxodZTVPbSm/uT4YuL5GfxrKohGYXOP+aAf0kOYGi4PtiWzL2LHlvez6bZsZsPiHKFmXINBQdsvw
eRLvZY7bqHor5t65LG9d7AbPcRySA6AGIAQxpxZ8QB9RHNrmgy7kN5hBIy2L0N1imO2OLITEAi7j
WDh3X8syIP/AJJ65IxsVKfPws5shtptM6buoy1+aVN+4YSkeo7S4E0Y9fXL8qidDC5N53ZEMWOfJ
QODHBKBksI7skHxJfd2yUntLJyk+4YWz9+0MJXwaFdq/Me/tOGYHJ9Cw49toxpgxZS9DVU4HnajI
Fb5mJPPLWbQpw4lpUlM/Tn2nFGJ4ftPGtl9KL12nPmPBjjD3NRDd5jE0vW7tOP0jhkYmjg5WcsNH
bRYnenxMDBRLutCap+UjElbNo5nzKDdVyKywxduKcDOesJ3Nmrmr8bLjGJnHDSsirIU6S4NXN9Ae
y+K7UDP6j3BRlTBqliY+qrbCe0FNtvysTOgN+I1qDagf/ZBgB52Yt0Qmt9Eqsx/qg4LCex/Cv1SW
2jZE4gAObCzabD22XXsCwPbIfNx/JKsy2hn5IFZD4fqPtZdrj23ZN0z3SVDWzbOPdurkplW1JU6V
LKRE6WHV2QdLm3lOVDUzOzoaLhi/keTkBAzySVNDttmBrp64DVZiPZuPAzGvB/Wj+Rln16Spw9t/
X0KbE4QE9LJdvtYnBoKw4ixG0eylpLBmKj99AniQPfBWxLfaqCAYyfHQV055neTorzrZ0aT7PABA
WAHhSo4TUk/sBpWxM0kEvdvutzj6zCg1gmo8d28fH0lYKFOSvSAS9DdTFQM5qNvmQGT2vFp6scul
czhqkQ9ppk3+0UGixiPwdWnAlqmGtkGJBew5JcbKEPJu48NezuweARrg46Zwlfc5grvZpYvg8a6k
0knujuznBzPMrKtVpEdrjoLtAK/klrDgIpBAKqqjh46H3noyuL0mg3OtqTHDxmGQ+rPPJuf5p+Wj
QgneP4bJGKbYtencXrMIVQHr06lx8wjptz1daRXQ0x8tOrDoP4tYc7YOXqG1FRns4z4mKlZSfOdz
CZQAWpvzWokuOHdMA1fBICmVu9LD91aXhxojCnFi9rAlvJZKQN39dOCfWwq95KJrgTjCmtm1c209
joK/zg3qiEzIGpVfMbws9b6ZM2f+eB29jqTqOJyMXV72QNc616BDXKQ7D7/4ftLLR9IF67Nd2RfH
D4h25vZdLhn37BQ0/dlUX+oxs69MgbKx9gaYeMPw9NGotruRv8aMnYupNmqMGQG1J90UR443gr7o
oXgtFUZmGDBgim+cd9BTS72EsrT00pMUG/SHQKR2UD6SJ9f7W5wg3rFVQi0jcLEgIrTFM7zMp+mw
a1qgWmjuyZ5b87Xsqj/Cr8xZtb21DCVQs+IbLnD2RKXxPCR0upea2NZ7lpigOkZuBL2Gtu6lmGp4
3Anmfof05DVYI47omQ/diVwrL8gm4MLfYJjSHlYXRxcvH4cytPgPy7DLMujFoA6xz13yJfKi4DNu
NodtESczQya5j7EOP4qo/qQh0X6SWShP2Rxk7GWR/i9tNoj4v5eo5BJ5aKPVpFb3DPe383qLDDgt
YaT8X8rOrDlqJNq6v0gRGjI1vNY8e8CA4UUBNGieZ/36u5TF99G4b0DclwqXoRtbJWWePGfvtbcF
wrpzsRwW1bk1AaFDFHeEQU3CPkkRleCNtBbPOBD3dR5N5LSoQXJAEjZWeNO/2L4f7EO7wZ9aR1RI
SSSci92hZQjnYF/nMj42M4AZin56deIlzTL9rIY0mifnPXck/XQAXZuETEKAXBw+kgjevDqpusXs
nk2dLFjbbz4mLsOIWF5U5YCr6V0V+LfJ6C1cyimczqoTj6NjWY/d4HWX2ZdnR4IUWArLxoCT21Xs
M2KRA+AETPdY+Go0a4tKJClhjSxrCUOWnhkez66Pg2VnkvF+LPmt1+pTbJhXKoGX7lz4RvxQonJ+
GuzqSQ1b1AsmV4MF4mNlWzgAl2MbQYTFSWsubobUr5tD+71RgLZvHDxTBJAy2TLRYjjEZ60mnWBD
rXW0i+1AgTJsWspbkmvKfWdXz5pPOlzXpslLxKh/ZTL0/wKk6khKLNap9kBUo3hhYFIxYojH56Fr
KPKXr3IMmX8+x7lv29q0eyzbtKFMo0CAGY5O9N9dMsetqW+0zNiKRmOO1USVjzEFIZxvPJUkCnyI
EkseKThi8Ixa/cSQhjraSyiV3XDYj1Zt3HVIMymo/JT0ZdT37ISZqrr2Mh3AjtArWuPgqRFbIAcr
62oJcbS8r+ZinUSwR5ChXWsbSqzukGkxS/+QZRfoLEsPaTFhdeG7oc2aB3vUMRva/cUoxE1G3XQe
3OTfL9pMd7btSuAGlcZwFv+kAUfmlaqKG0aVLNy/3+ws+67Ghe0yM9Q4s9lhmDxMrCP6cj6KIeXc
tUOuyfmeTL3hHTrGVVCD2Uu8aCEkYN1Bt+9GkbZIH/0nZ+IARpOJGAmn6a5ois6qlEcgQSz0nBlo
59tjy1SHfduqH5t52s2JEW16AX61Lhwa0iReP+k5xksSPZO/HGr/q0GzFp0uqRpMMlzGcm8+bS8g
HqgVNvvThOOeYWwiStltkSq+66e0PtPdSK73hpfReQ/o035kmm9d4lr2L7ln9qRUYWGhj0pHugJ2
O4fFWe87vAqMf9trq+cbbil760RIPa3yS2aE2ivJolfD1IaVUrZMEmN+0Zmf/3wnm2+b5sxmBDrp
ZRZOZ9NUXe5/dbEdtmEcMI7cKtXf4Mx0JJbCekLaiaaWmvj7HD3TthU/GIt8IJPpCdrrXqoOf2wN
F+mOj5Z1NOSEm0xa8t3UWAe7SoYHfAUQXez565S6OqFvoF1riiLcASAn/vxruG+HfxzpPZ5JMlM8
ySDQfdPkEmaY10ZphjtTELbQeESMrFl5bFa9eYLmQr/d1ZMz8QeMUgnH6K9ce0J49uBArB25j+mp
blqQLx0QKz21vBfP0rBQJuWzMVbeS+w7r3ap+1f1Z3k43bDg7lPdOHrR3H5u4olWWFVk59HBYgZi
B6T4cqboHI0QZsAZQKDYzY0mfxxGsjB+dXZiDXqzT4jA9t4fLSphw9/ILu7UY28VSXfsDdLZNqHt
h7eEIJaV2XTaXpXgk85wiwDfJzeHAnl/8O7za9H3iMygoq5EGJtXh3k+NH0tW8tSnn0D7ncex8N+
8HUqUPs0zIDhBuGdLbe4qNG2jG6WDwk1jA5moZ8pU/WdpMz+hIZZooFrMtN8n71TJQTCwP5xkhzO
YxCAqpNpGMRt4Z/gyK0HP/78aTvLKPffbTS2EkYTuuMsylAmPm8eyESOZVsMWry7qzKcNNEf4hGO
RzyCHSWDujj9evFbE5KP/6U0Bh9grXBejMbnHAQFjgyX2HkVFF/wiSyiFPJ2KnGevh8hSp50jd7s
IOhvqI+nj23joJlefijdfLqZthsz7AZygP1pug1c09NEgu7ZDr0rAqLxgP34pp4Ttd+TPrWhQwV+
MBTAsktzJHs54/EOosQ5mpBPQi05EBIMfnjhBE9lMy8eetLdSaTbaaNN5wlbGhGvG295E2N9XxsR
5A4mzdcgTbyLKoQHv0Sr7Kc2CYjIqtvMudx7uYVriJ2uGzXbufnNnMaccznpnLXpYwizmiz5m8bm
f3ksKbXYI1k90TTYi9Xi3/skBugW/5pdEia8iCEXUsAu1L9ZJdnfHq7IrdHZTx7hMWsl7Q2Ix9lh
Ruw3FLQNO2np4uGqCdIqCV1YGzWicbU6uRVugwSrzUZHI4aNmyK4cuEg3f+dShsQKDudy21bYygj
S/FaxN6TVNXP8gL+TSv0HJWFV970xpyuZasdyMBbwRHFjM+9VI1w3ZT4WnWkoXMiG160w6XfABN3
YBIiSt2kM2kWAmYA2/PSqSxTwgCQS9r3xq3uFvUtN7+4E3wlDQM4NKGmf0m6OaA1g021rzF/IYAz
N/dmqdM6V+jLAjt6tIma53t3KtDYYnLX6R5RQcDmkiicvQwHLA9b+zw6fJZ6igmCLAQKjXuDPaKv
pFSUsL6qJEiu1LfjtZvrg6riCpux/71hImdAD+q8iRKhJiEEQF4zXlhGYZzpOuJYMzep3gY4kpCc
gBguF1xdDBAKRN1Gn7K6c558jTseA+9HmEh7m9SjKznmvogJ46tKvM5MiPyh0fZjPpFQOAwsI2Vj
fL+XF/ansKztqztk3CNwWdbYK2mr1HFSM5sqHR/VY7RWXZ8au/5p0vz7r8eMdDyOTfIjneoKQ8cP
N+yRSE6mfkiWeZQD12KtpD3h1DRUurNxkH4MADC37lWYppXmdjbAdLr4gTEDcmMhnFh+x+VFKcZV
fTY4Zb+9TwscOqSnkkOW7kY7zJHJRWsIvKa5Se5S/miAKlsRPw+7DyrdGMTOTXVQUB5B8Mkjdwcx
58CBmWswS5o59Di+IL5sQXyPSETiAR6M6sdV2pewgow6eyi1ObaPoCDR2HpZoW1HznvYgck3nXAt
B9hpLtIQ5t4A7LaC7vTndVcVOr+tu/gBdbRJUliMLxgrvXmcsxptNW3Z7X2kWnWMO6sxfNeL93hO
EJxUuX1qYriwoGPK90NakNQz+M7HHGmGNxXrtFz8k8tLF7cEyszPmTlr+yqKrfeMk2y83HfhL8H1
DghNg1GfY0NXDi4jDcCz7i6Z4X0ITooDqLXvdIBbSu8V1AAO7htlF5jNXrWxtNLhyJYG0PBGHUYL
pwr6julkHlRN1Yz2A5x+b1OW6DMbd7JvmIPhfsR+hamQKM3Mi3nQ1J/4WY/Hx6OuENH8oe1pD7g5
8xFs1gQHG1rzPVvylZWuW31lFfAXzNSxt0RGfP3zJ3FXJ779KCxErq4uBApM/a3aKYKGppvC3yYY
Z/Fz9uHN7yXR7MuLA28xz23zqL4fWnF0S3F2rZ2ADiwH+WQdFGlxnGYjOVvSh+G1GKeMIPsREkt6
CIIllpMMkY1abOvJY8uwE3b3PE0CVrwA73sCRXKEU2Fnk/tZnR4b8TnXCI1d0cyl5ZcZSJuLsD7V
ZSx3ejb86Fs9Iwvd6G5WIOCxJSlSW/xNYV+7H+A5NIvOqTOIqCJ2yuNcqp1VL3imy+/KybnZEBMa
PxswxVrMr+ZJ299dEWzLKIJe+7pDc2j4Ps0hYB6CMomglIPXdr1xyG17M1tkzvX/9BK+pOfmUJjS
/qb2kXunJms/5XNJirc6+5cSMOKyyaAJG3aq2aVe4jHPjuqE3mVTcuml3mw9u7UvRpRAZVyEBzls
oVWijXDGTHoZYRqiTsDGUNmZvXMjv9hOPm0zMobtnd/MqCw53mDZ83HqOAPdBY4xxCe3PukWhsDP
32QVzVCTXcVKUJJTDR/nrGRkBrByNSccOzKOxtemxx3PJOUhnAAHVX3tHIq4GLZGMeyaRoezs3SD
jJgAvvuq67n9wSuJkQqrCdt+T8sGwee+BzbwiEwpOLHqoAtidWLfo1OieaR+5wMqKQ0a2gqptvF6
Ly+a2XRJlZnAp7lB9TA5znCKqwZb9aJBN0cyn5Qwj4DSZ80Y0iP55wKJUmKsLKL1vqXFuK7Jr0ev
h+w5rAx5DpN62MnA+uc+EcJIOW///CCZykD024Pk2q5wWNCITXRYvt6saR1EQdxSLVhwv9+MS8ci
I2AWKsIcHvPQeqVlZx/9dMacRX4BXDYSPEvt5wDQ5yhqSDc7ykX2BMlrvPYWD1rNHPSL+cPPkg36
IfFjJg691ovo88wtupr75CwLLz5iOWGubdB9DHtHXDJqJGCVMGOZ18u9ektuOHoDG6W3u5hIRBsM
p/u96o7heJjUHlkWcgErSG/HGS3GD5aSh7YItzoG28d7Mx6k3rif8Ynsig76SNbY08oPAuNZli1A
KSPXz4bliLNFxFlbteEZmTPbr5vYTM8seJNXjWnKsWui5tGwgMO0er9Hwow0ZOmQi2H4asBCftS9
+mPC4IzEBYYv+iiTA1qtF3vO+hf6OxCuvNk6tondvcDKDzexnne3sIiYSiTMhJnR0cfo9so1p/XY
TuCFip162vqEQeSv0kPP5X3Mpy3YGtWV0PsyOInF4FrWCAozRKqHbJm7mfPkPjo8dmUmCsp2Vmo6
COFVfdVWWkkSvDOxEQ2gklW3o0VXrxTJdVoTeWLqzHVGeiuOkbxjlBcTJil+eIFRofvQ0zXdNeg2
bHVU8mQr17X56BR0lU1ct6GX21c/+tLMYfmSc8TvnBExU4JfOe2nz0RYwzbJwXioI2gfcI5ajHU8
vjPRM0sRoDQAUckQ7f7Z2z3dkoic4F1PUMZK/bHuIUq5/+zSRlHW+d2jAef4hheaMUOcPzIABWFo
AJTKy+Jn7dEklosoNH/Q+yak7GitSzcTE99byPTV1TGGWBDbiQ2zIU+L5JqC3V5psgSidpBXbX4c
Znt4cq0WaNXcxf/E1MGcKrdp18M0rf1kyyYRr3onEIe4J77yXtTCe3cvtCbi74Eov5oldBf7GmQe
mnmApeZFdZFHm9axmxkXZaIiALkG507epnpbGG1/JJH9CMp6HwXdVTWh2NIXZt2xsRt5bu8as0lc
UOdfUU7s72cEGdVH2ep7MYU8tbHVPxqp2SKsR0fLUvrzhfYapo8Zrk/NXurvuIthesTMXMG4CDo8
zcFX7jEgQ086vf+zM0XHDC/UWYaDtqns8fm+7InRfJgLkZ6UwiQLC3H581L2H+kFJnIE1ggvOGyh
3nvbpjI47RW+AWuglINzVPPdu0ZinAUUpLI2QOstE+GYTLJYwG65L2uTdvGMqTprs/DPJiLKMzWW
DjD7/h3CGokaSY469eA7XcCKzQH+dgI0/+KIVrK+ROv4O9hVgDEsw3yoWRM0xaVYc/UKPI4YD83o
DtjbhyG5wdbIoVzR2NW7WG49EVYgToT1cait+oJKpIOrS98a2snKANHBuFN0X/1UR53BBGGElbTF
Fzz8RUL+X0sIKmX8+KzIiPlQdb6ZDMDBbyUZSczXllpbOsPAcVAvbj30LCLXc/9DOxDN4XOYfZj1
cdhWOsLYYGymSw3hEI08uRV1C1ULpSokSa2iCdxUBtFzeQ8Q4vDnT9x824YmGsNwHRzZTHpslw7l
7/V4HaPzm0fODFnO4xK11LPYn4bR1G7qzThk9kM9tUzMcuSlLRQ6vXHp/0TA0zWvcG5dZgFD8hMM
mKF/Ui8u2KlTCC5HrX4yymyALZO91aIc8vsUxedYhxD2l1/lbUtn+VU8tmBoDfRaxVsvmOdbpaMF
xPmkifXkhB1sw2VbsXrzi0wAuUflCVhi/9Up/RJ/iD68DwwexRiP5De0TMj1sq9zUDG+6KhxY3J5
jnGL6knV7pptoEKCcvnnH9qylgv87+JB0jI1+MlRHiOYxa7x+wfQIEwf3TZ0t2HW7JUlSJKhupF6
EW+CRe8GIXNriRAf+wQZCyPCU7XYJejrB2s9z0DMtEG07Ru/fYJOEm0T53XuJINimHwsVMW8YwQ7
XRuPLQVnc4/I8bGMcrpPsc0ZZ8lATqrihqjwe1XFyRFnAcPTrv9pwlcbig7UeCPgd68wb7OLcfvv
SiKLH+paPgPONzb3Ag70qLlTLRLTn9GPGv6+mwgcMEWV7X3pixPVJBVleUCl2G78kdZUYwtabYtS
kBjfrahadAYWrKhDIueLlWYH0A31kVUaQQ8jBWQ8QfmQtyJ7Ek+R81PLM0BdfC3JbyeDGAHJfabC
acReI//3n7ktfjRDlX3TkUxoPnDu2l1PYIbelzG0LEtQRWSMFZj79M1TEmXmIR/NbcNE7TJ67kXP
Xf+ilfk1ruPonZPDOErJYFqOPBNz5m04MB375QrP9ezJqaJ5Y0yY/AvtrBaDMkc5nAl390uIRFYM
nRFjktdMcDbs02HCnKttO81LrkCtGVu3JXAiDx5bz6yoqDyCDmxGuQU+3J1hED/gZO1wTeky0F2Z
gF8tjY3RAddbEfC00emxPqoXKwB7RPf79utbITR9mP9Wcmjb0Lr/NXehx5KGSvoOgpVN2vTfkbOO
V7cSxi4c8xEieD/fhI79yw3DnVhk3V2bn2togy9Szs1Bkx79rGraaNEcwcYnczPq0u4onK3SrYVy
wkkFIGrVAv94adsCie9VqRCUmsqkQfVzxkz/ItloenAbKlus1EZMV4GonnqC2JaCT4C6RLxBM5Oj
bOtiW9WJd2Jf6NAKDXtTA51kx1axca0BXSAYt3U9JEwLI+dxLFOo4XoeHyrAYwe/iL47QH6u+oTI
bh79LcpP6+QvNXPUx/2ucUg4a0bnR0646M2iXURsJDoGv7CbQy/iS5Ta0XkWn8PF1+VPZvY4tdMX
1ydqYCCRea9s7erFmlClm3wyADqf9AHHdNf6/MhxS4oEmVv6Khu1mnlgUwCLNoOvWjy+R4kRfUVP
sPJ0ffrkOsNVyzW0zcXM8rr8a+rfVS+g/S84MoL9vdYbenKDUHEdLTJ6b6D3sxtmAnHz05LjCLm+
n+w0BOfE4gePVQtOjhmIh4K53Cp5X7XEZmHAIVXKMef8bCH0Vl46x+y+S/7rtTpKYjYhrnE5u8sc
72DS5dO2bKpTYI4lbUA/OIbaIri2tb2MzPT98hv1ZOu9873giw4D9Wsd91eyz4YTV/brELr2rgwG
emLelK566Xl7NfvQZ5NjYMqjJAdjR/szvmaZNV/yFGgyD21IiN4iDm6t1D6p6hMLK0XDff4o22an
BD5OUjqntjP44ET4EUknuTAJsaPYL15GOwPrOMpwN0lO3YaOJr+hBj0UUQHKsO67I10dRxyModw6
ubOMMlrSCMPBmtcTUhQGrjpNHiuAYMh5YjqX8mvEAwNqo9zpwZKXNBbZS525w8Wa/R1pwcOH2OuJ
QaOdlU/V+pfUQ33l9N4xFiI+IQx+NYDxbEVsuZfYtJ/p3E/v+ryzoetTSkK9yc9/2aOUbej3PUoy
t7RR5NJqMPHt/r5HFW1YFCP6su296AZB97lXLn0c4auihrRbWSWxHmIwnFUcezqjyeFS4TJcdXSN
N2LQulNHy/LBTLq1jv0SSU6K5dRODxYwu4/jCJ6IOqQ7zVq3Uy0j9aKIGJohYX22HoHKHjSCYMq+
USWd7NK1P8ZDFG+LId4j5gQtv/TyuLTW0307CjSyauQ8WzvbKyCgulXxCWtFpvvBJ2v24GkqAXBr
aNynkKrVzFjv231fud4lqRJofQx65CJUGqfKP7PVFVvcKEcL/3jrBmfSg9hu7PjU9blkboOLOYsZ
zeIyI8ePIzhZJ6TpdgkzQXhNVEvLy2yhVBrIq12Tc2UjSJ5pRI60YOe8g+qhf1H3bRP2yEqc4L3W
+Q9amjXnYujClyRuHn1t/nz/LGaqoffBmKFEKQ8pUb6kfvjfLdd6b6SxfnNLh8VBpxTT5rZ/b1si
gvLmx/Rf2iEhBmriY+jab/cNExtSvVYNjCku50s/Woiv3OwzRLNg7VYeBEO/NS4CychaZES14eBi
uLxAFEZwibU/3OQg/rEY5B7mmkGMp8EsGHWQwEgptK/FaG+ySMtucgKfhujtC9G67hOxo/MDlHNY
liUDsg7jbLhGZUAUYjYAD/BJhS2c98Ng2T8pIZyzpneLbj12gmBJQDeOxGED18s789giGtkGsoMU
jDhKkUZUP50lhD4qscG9aeYH1cVSUni4j2Co0+jBEG2xZQ6T7qEXPEYotq6abPxtOQwTQWYL66Ty
Gh9T5GxcsGT8YzIxfEmDotgG3GCw1Nv5xg/5mlZGerblkJ7VP+BHPeHzGRGQ9jgm5zKFOVUtZNGy
GV9SEVxauwy/JImAF+Q21tkF2VtlgXVjiPxRXV31jg/htYQ3cybVdybhbU6OHSvoGvliecJgjuZ2
6aflwlukgtFnmgcUUq72wR6gvU/mCOlPdtoHIFxiPQXVhyab5m3ppO60xgtzJlqKepERleqPRDnf
Bori7nER+ccKy9eGulL/ZEn7lZmf85TkUDCl2V6Mbmiu4jGraS6QkGbsPHWepYfyz/2U33XzJ058
lN7DiiDv6GvjUu20okI+ZyPJuYvRGN1MFyU/KoyaGqhEoafeugJcZA/Hc1/jSUAubv+TjOFHh0bB
B8sp7e2ktyPw32U+6I7OZUIDeAPla600ssMB7y1lWmKTkZOuQ3T/56IJOKt2/+8r9T0nLoP1vftP
sATauagMtyaqKfCIRvd8/xOZO9lBVQTZHDKXUdI6oIdAjZI+t1eFCT+S+BPPuUoB8KtZjrcNTb2f
K2ccaSQSofZZalETc28bGfval+5JI3JZqto3B/dAH48UIPUVJpVuySxecNim3KIuaPaWE5Qffa7v
KobTvsJgba3vfXMnT673C8Ex9LkcJVZJNv6VsSTnqkaf9Zk4Gf/c0VW/j8SmjniLeXmGk0hjGioB
QSqnKjAkD6NoqO9dU2sfzS7l+uK5hNSODgTc4nivaERJi2Ml3fybyy0psz7bKrEXMyVwOsAU9/fN
d54I82gHKzgTdfWMXwwPXtbhJzfFyYPxcXOSiWC8ZFpnVUKe4WDoR3MJcr5zueTEDQmPncByoOwn
tdZbQ/tZ1dZEQ7qbQMAhVXLnYhhfVSn5551QmWvebISWgNPCUiE534u3qoFx6oqon3IKP7vQV71X
PdFbHkDXexYty+44ouLYjksOq5K8RxOfjjnEZ4AIzUVchzL4OPSSB2D2Xx1J55MCo0Xf578S25Wv
w4Cx1KynnE4q0NjrILUJ5WJdAGRYADHrOBSWXelTP3TZSZikSOn++C7snPAraQ3PVsiGrInuVevd
9jQUMzOS2vYvgRfUOOGKpz9fD/n2yE1Z4DoCJYWDqMkCfPh7YQCopzHzKui3lHZofDvbu+/PQWls
OyeqPmkG8WtC17WTsFP0yTH+MNxw7CZjOOwMp0ofojxIH0BrAXFOCJ1lNuNDtuOt+p5RBt1WzYbQ
lImN2hhdpJeIwmuMoT8SFmMgF2FyDWU4beIxMjZYGvstbVWUXctJ2W8lRzl1whyivqPHDma390BJ
18WY7u4PcdZkNCIt5MEZPcptpAX5FgktUc1acOhqsKbhVATraOlIV2WR3U8yf76c6vb5/fZC3wAY
BTUg2kAO0b9fzjSVicvoc+CZRXe3jAB62txcWTilHrHz9lfYcfIMY8E4th38sHqwl64i4mn0f8Ap
0D7rUgwQ8aIIE8/0XZbQ46Bkgw8k4ZAGUL8lBSAciW92Owyt9ruBQKAtwS3tiz0M6wSjuMdvnToD
fcgo26gmmpEGgmNUHnQkrPr9JXQ4X1QVOBFBSvep7Gb00fHo7m19FiDJxtJ8yCbijHnwL6kpnb9o
tQy5XIk3V4rCCVEIs2j0Z28FuLY0ClsTulJ0sy3HGv9s1n0JUjfaGpotHtSL7qTyAdLDqzHQd4j0
T2GPcnRjJI590P3onZsWzXFulkfWzdqn2CNzytTJCMrD/FPsiolhiBPSBHa2RVN2T6HRvnOSKvpK
IrlYAdk43I0mhDHsohxR2orUreecODpP9vOhWQSOiEEQ9GjFU5OCcvMth0lC6rn7MPHEhoRe41rF
RngztRkdbAM2rHKhVS47mEhGjAGT/sxAFXZwXp+Ue1KYJXGkGYYS9dKEUpy00Pzsy2o6Zg38dq3S
W1hArbW3QGoo/QYDE+QS05BvALt8GwCu30xQ/48MVsEY2//cV+hohAFl9d1zzeGmqEBMBJyxTwVF
WBU38boj1satvUsjA2Mzl9rcoNVgMv5L3RIk+hmSVbVup7w+EvjATbBYnYYQyPOsw6xchPbqJcm4
0OpUViBYuYxdUFzv92bUDB/bNik3no4wBsNp8t6FDOn6HBJ8LfJAheARt/U8ObteHGw9R2Yc8CUW
BQXcRCeY3C9hsMR8t9oyVi2tA5xnMuA0hCptZlXvCNBjsFTb1aEk6OqQW0T/goOakBNrco80O1gN
Hfs9meWMVD32bcQ0xMxowz6MrPJfO3wOxj8pDfPG7yrXmEAZfiwzAz1bwYOMn1lrEMUATQMFw4AA
gr2xI7eD1p7jvobYshAD28ynwamojVi9rUT5z5/XF+WcfPvUSKk4nJ7g2XkzqJyqaeqnHmeBo3cg
9ByAKraTg6tB8iYW505as+z1IYnn6m3oQLAe0YpsitJdDnilbUP8HmiKLTTL2aH2NoJOu+W1hQjc
seIHNwk6YMbtXsiyeGQtJR7Uw5BOuKx+GJeB4oCTmx4UzeGuJCogi44ESK1RsM/btvfT/RzN770E
GY9yPjU1J/07r2OU/Uo1HqyWCEPNJ4mY/7G6vXus/RvNNadt4Ijm0Svnq6rvB8c+V3Lqzr1n1hio
sg/0rcVt8AjH7nXrPWxRG9Kd4V6AYbsfjVPUc5wygQ21fjWdizq11/Bfyk/kj+srYP4hqPn5sSV6
+y9L2n9GL8uyL23bsDlgsKG+7V5rE4wOC/nS+u5iBCpYXZ0Oo5w/N0yxv8g2R3a9vERInmGmoi9h
Vyc9zHNOc1RHp5CmBFGc2vhALUGVZEjA2gbihWH2OLQ0hJVgg8QiLQWDsTZLb5rbkIY9oWP1x2ti
x80DvbjsGlrecVFvYSGw9fdejZUnZjS073EKQtrScHxC0sVeMX9wZqu7+cV0Q8gffs0xjK0RQH5q
w3neWI30KE8CBOxBaFxk8LGhJfXYuXH8f65DgDB7FjRkuWBiXEWe/ZcEWZC7nFaNTABERqdRS2rK
XpraJ/rDSqjW4A1j5pB8nXV3PE+gfK+yCV9zxF03E6exE1cPSpugXgZrWIuewaJbesEeo7OxEoQq
PaiXkHQuKHgwVoEWQ4aYkQyy4mXnci5JClFfFr65hEvglevUBNymZbnmye9R7gEIX8QMZTh4m5Bc
MNBt5BLUBXZxrWO57uozME99++v8gJKXLRcVkg5Y6ebVUYRZlUzfOXLrv7R6/sPukIaJxQt6JAsV
0yDnzQrRiqCS6EcJu2jpmnNgulYInq7e8lXUdN9TI4BOunxL/aH0agt0sCCY8/8jEtVXjVdhmJM+
tivYQJvc93FcIY7u2Ad+bQEyw/qqo2XuQMSd7DzTrhYHjH1jWGvwMQXH73LXIETFPJzXgs6ih0l4
WGhVHd6jicbNByzscluxuTIksamRQv0pZaKysQEcP5H2ITYQHLPnvIN5PDht/zyEdr8xZs34yxPs
LF2wf6+ungUkhx4zCEjo/8xAfq/eZlT6c5MRuZNBBT+pvp/GdIcmEx1AfKL6Bru6vMtU3XQDj9l7
TPseoi9Dyg3CVH9pKvd7RvxoQJe3hVENhywlvU7x3Uilm/bzkuSu3nInkOJYVsTVIMSNoY5iXNSW
OfcozB9RVzVnLWUXdnAZEFPH5slKRxLvolwwZ5KByYP9qXcj/0YNgQbNOtdjjViost9Lyj5kqIPz
FGosmCII6QAvlAf1kgRf7od7jx6FLFJW+Bb5s5J6kmf80UD0foAlacx6ou8VUVIrvoUJUXS11Kqd
ImneDVFubthrI6E6aBYUJbm6FftgUp3VW/XV1Dz+eS/8z9wNcuSC+2GtRbxgI0v5/dPqMjFi7Rft
OogtAXrCw1gR/tAj0e3K0mGdS+LgXGAJXNdz4pMoAUnQGskC96dEgwNbt5jMx+mVnl+2ZRDqHtRb
EwBUSE9uK9vBP1uOeQ1FtFMXV7kakYKgENUp4stBnoMiLF7mOI120kovc+65a2iaPev9BOqzah/D
2IambDfwYAIdkiXTu7/cttZ/JsCLGpMSiYG1rRvi7dqZatVkoNmbNh4uy8WgHoQkUEwmiFd1xiba
8B+zR/uftfIkc18cvEib9/jZO+ZRY79yBHnLkYy/3qsvaqSUeMcONDmNY7zcJN+uWo8l434GG7N5
PWQIctIGYr3i8dDt+JL07gdQwNORiElA8YsLTb1Ek1s/+jUpKZu/3AH/IWnwizs294BNaxCJ+fI8
/2vTQLxDL7bXx01s19/Vrypj811Gps6lSruKdHi93TMsHs6yfmF21RoJeZMWOtrCZkvoE30+AwVN
d3WJU90kgPgpC6qBpMhgF1v+gPI3PORh20GgjOyTM5BtUVaJ86GPxifhZ09eGezNIedEYvVB/Rcl
wn+Wcs/Cc+ToEgEpLDDqit9/vditRoLCAfHfC4qGSKpfHkX1lXrJJ/5KrJGXaLbDRU2cf/XfLb8R
K8cnInHCoHQZ7KTYwON6YAoVXOeR46bUQm/fMmVThRVyR+snBt+a22eltK6GYpPBRbtyFR4MH1l6
O5HllHuRfwhR7qr5GIFRyQf6xD+fC8NNngzE8xQSINRk6nE2n+FkFRRPT51ttrA+MPIu7ybbyB7+
fGf8p63BpWMq76GcXMQEjD5+v3RJpUlm1Q21L72tu12AHoKOeukYOGH5QLMp3zW5VT4MsqTpENfv
BxQN2EEy0o+KwQMcn9B8Hb1y46oVMTelDrMAZX0U9CdiM+unUtYj+UeCmF+Y09slNeKggzJ+jRz9
wAxt3sYQd5dAQvjrTiTwpPNilID/4WmzhVn0L7N2ukvM5jElo9IQ7+hL0/vyoSRVvXfXrN+HIWFr
YM+08XkGukU9KPRtng7vjCTkr+lYdpVy7c9X0l1ust/2xIVs5ejCJPgCqKJ4+4zltmjJySW5sV1Y
6vSAIKNC3rpQQRI7twgSKoEjLpRtv5Ksbo+imfxVHgzbdk7zU4a+M7IDZvLznsODJ+6iWRaz4VDU
Bghyl/TMiSJzHVUu8yXq0StBq6CNwQWEnGc+oKjMyFgUwQdo4IQ1mhy1wrxJdkp3LnK5HXW6AEPk
Pw4ucUhBqXt7E4ILUMtoL3us831qkFlVtLgKOp+InrjcBhPu8KQ19Qc7e+r5yJ6bsDv4SD1uQ8bY
XDOBYfjPmDjLa0Np3AQeDN7RlLDPaH0PXvYylbmkWib9Yrkd4BxOawKeEXwt4HOobpc5BVbjFtW1
X5Bmvq99zXHqI9Dg8KRO1dqQdechyHCoc9BN4hw7w8K3qmnxr+CzFQ+NtnEM/3NUBe4NCbL7lzVU
ETHffL4u5hzLxUkLt+dtx8ouM68NwS6vXb2N3pUZC7X5P3yd13LjypZtvwgR8OaV3pOSKPuCkFQl
eJNAwn59D6B2d527+0a/oEgAYkkkmMhca84x6zC/IgBUjrGjfdERVjaIQQima9yNMhbj0ST0Zte3
zltlyBKxm1PAiZBgVY1e34k69y4Oy2WgGCzkUIUAZh2Os4nCCiR9XfdqCze7lsKATJMqPvbrkEk/
Zrud7JXsnOjE6IVdBHJcJDdiNyUkRoueIT63rvCVD8IZv80qCHZMY+kFuFOn30l/ArSdh9QhI8PQ
okvSd/pdT32xVAgx4+0tH2w/eUJv2KzNVoaonWyYpb21z4vW/Oy6/ANJs7w6WcmiOMsozAWRzedL
rMCxLQvyIbl+UKHlxmJSlx4L1fsa+PqDwk+UNW5zF3qJH1zKvghRO/BIp+OxZtxolk3ZItAR/m0w
2+owth4hxKi0g0nXaWTi6f/+0lr/liQBkCUnAX0ZlW6bvI5/acKM2nNIFyh43/QR5PLsSRrMNFox
01931ARWui3M12EkPHzUzGYtwro9Woq0npJiIFtAi26dEVpPXK7jymGOS8+XIPo4ZQlaTS2osKVj
IY2BGvbUoALm9O66Q3+dD9bBoQkVksjNMVgq4chtQsEJk4QkZ3pKUjBLXqah+pZmv+cWA5m+kvpc
o641vSUa0rMn42aEPidvAO2b4bB1Y6U8doXRLGIHBIXp9c6blWlHuMqcajhX/OoRHPFLYQAGg19j
fOSt2FIPa34XzngvR4QY//e7PN1I/tcMxIHViRvG0sFH/+8qpp4Ndpcw3SUrc4Lvt/hL4bkHXO5+
t9BqMl11fYxeQzKDMyJ1uARCjFMB7Og29Z5jkh0tvnVZQiYZFiJq7ILuSEgo426+tcde2i//NE+q
VrxrbrBDkV1cMul9lVYeP5gmePF6rMt736Bq9Ysk2ddW/FvtfbkjUjHadE3xnXOHvPp58m0UFCpJ
PkGVGMYPVtVeiDoOqUmbIc2l5EBz/+5AgFvNFFy5qvFCb/jDwge9aJRlH+rlK67rAC4Cgl8iyslh
QXDF11LJwmVWB86xsNJjbWfezRSseqhR44dqPxOmOc+Qo7pb66j3xgketLYon0tTkLIW5pLIaiKy
E6dcdFFmXWcjoOWiTmWYzdcsvp/nOw3LwmTpViR+IHuZIYsQWMwrKG1iM2C42UVSEo4r3UczDV6T
ISufQDXeAtHQJYgK5njT/aroqDEDPl2msODXjGH5PbOmqLmSQc6H2LRsCj9D+w4AWTGx5XsOckLb
r+qNJkL3kOs69gevcRfDAPZ01UDuVnu0ACYT7FUy8Sl7RwnXajuF7E6qr4A37kZNUFuXSii2bgJ+
1mgdfdV4gXWnFmUtosgrPnzbfRp1u/4xiisyLG2onC+Nv2yZUg2fGHxiB8iA1OYCdLw361YG3b0h
lsb1mOa3uYuVm5T/kb6jx9AxPpJ2W9IxB921Y+q6i/BcrYWSGWQ9Oeq1x1tEbzFcCAd2ZBll/cka
aQb25reg1EKougkyZNINqnwKp4Lpx26UDd3qmo4ncyW7dC4aTVXKzmp90GY+2vSUN/mYKinN/+kt
n8/opL9ypBIdPEeIpzyq7zPKzKHbsyprklqd2hHLWHOGhdkP2k7TmQXM3sYqdomLTt3f3iRPnjXK
8wa0/Sdso2OnQ0uf81uSlC9Q4aBDyrXk7ESSv9qZ7J8FcbLzp2+XJnhzpqWQNrBa/N0kSnhHvFwT
Pw+f60/NmKgO9+SpuGj+EOgqGM5/urN57EJ2NLthbaa1jXwZrlGO/WJdyi5+dAbvGCdd+Roptr6G
O+xeYaoSAIwmIJ54UK6WLga/7fxNUEfWn+FYKY1llDvG1Swohs4zdEtW7dY0yxgFoaV84bPlvjo3
wmK9ehlx/z7M5THP7Vm/+7l/SshlXfIdAkNX2Nc5OqbPjJsnCcKdopBN4YVPBBYS39gUOgyF6MmX
qK61vgMLY/+zxLPVKrjO3Q8s67D3nWLYaSJWKPKHYhNpVnYz8zreIQem0dDB76yHOrmCYIY5NZpP
CuK2F1s01zmwS2QG1tJhNDAOyP5GO9S+WA5kYDkKkC9x0C78pixeMrVcJWki3mPRhKtCKDVwNpBZ
IU6uf0J30mQItzT241NMiPjMSoFj/EtJYuPJR2aL+j6k/zrsR9dqvi1D+cX8xXkjICZYUhVQjnpf
ZoD4Y/LXe4AupK4lj0kpguPgyfs8cfsrgU/hHAO3ayCZtg3rmXdiRwjpnSfCVFQQv6OTmys5ciQ4
aH6UYGyxHOYIbVQNG0fnssjauPc3ViLAXwRde9ELUjTxUqwVVk4flRFrVL6QAjSBwKMqO+XF52BH
Vu6B/FIgNJrQ8EEY6kn44umPYCauXWNPl+Q4TFyugSTtZdTacmvXSnSUbvZexElzEE1iLDpDNs+d
Lr+NyoMXHPlTkuEkqABECFrrTIhBdxrchvtuGByVyYgSlPUmD/LurphckyQAKQsDetrKrJLgFy1g
sZOZO9JBTWH2TXPcJg60ZW1aQOTGOtzM4GkugWadqKjm5tVSwlcHeVm5NqrsozMVf6liEzlXNsvr
XrJkKJ3s4Iy1c1fL6KcfXACvfVOuZ55QbsfdpmUZsaSsb7zCBs8XU/3p5CPFT1hFg+mONzJQnrU/
IgfgPd8tne1jkgsG19IiZK/XXWAkwSUmQ2CndKS0wLyo1lFFkJYbG7/NJEE1kjNwBYWKXndCCwOw
DnZzz5hlX8mtm/xX1yVshCn8OTXS+KCQs6STv/6QYaMvMXYf/yigadV846GE9jq9TsdHdETrg7ec
/FUyksdo5fnu3q51+5fbt699rPPNobo+4r97iLCtM0MDCtXgxTgoaRccgi57/dO9Bn+FsQJv0mzZ
TDE5glzSzQBdRZJ9j8RFqL4HScX0nrQ5H0cpThkStLweuzOTJHmpdO+xpWA1//cR1iBF6Fjw5isb
BfxlHnwSYwjQopjLeYjpQu0nx6YITALDBgkUfOzYaLUlktsXX23Me+z9WAo5u7O6XYnw2squJqQV
MO8piPqCBRtynmlozQkp8M1r18F1ayDtCvBIoWsky7S457Z0j64bLLOxPKmF3m+AZXwTxgEwWx8v
GrrUnY98wAGnstf0cKHFlbM2MeOuSney41aEcxCjgeEJBWj90yR4r0eleu9SsUi82MRJp6K0duVA
isH4m+bQQowmyiSLnAKp6ngPE4DHNYY8lUStNAlJruvzk/BYqNaao60JN8Z/0DEXHgxEvjoceEqC
GiskoZHki2xwFbQFuWoIpCPrDKlsWzZdzHKFwm9Yh4iZuyDYCs3ullpQHGNM4zLCb2uZyt63naVh
+i9jK7oFlDRvofyqEoxhCdkzmz5qF2glPtOsuOZd9ltp0N9Un4Ed3PIIz3fT7zwom0ppXlGiCkV8
2tTk1bL7XTo5TonkpjnB0XO2sIv2DVGTHtWxxg7vpjtY626UX2NC0EM2MtHSZXrP8nHp51oKVIj2
YS5wM2gZ1SCa0Yxvh9TjiHi0UW959haM4EkJ6CL5EDRUC5ECZv+8Iaqq6B1uB92l14jgcioQq1Vq
Lnr7l08VYyk9H6XWxOVzx0mjXKQ44Wu0COmwGRzsNDlSHbO2DqxOg5XTg7t3TYOFpUk7OMvVpzBb
Zo0ZrHWEXFsUnr/6Wt8jzYe3M1rtY5qODxrduNIOTwS9vCu5gLEXbGNSF9A6tEB46dolcmT0bW4h
8ZJKr770bXHtwQCCxtx7rUehs8QAVAhE6M0pSoa7IZN9oGoHO3HeB0NQC+Lv930aBMNkGmLixtLQ
+03C1pKxihighntTbBA8WOW8lEw/TFWZPk0Fv3CdYKbgHfNHHZXesgrxSQlh7touf+35MwfFOzmq
+DWCBfXAPC3Qaarrsg1fhEbGrWkmuxEV39IY6gAjocPHApJTTZtuKZ0SMOzwYLv6a2zIi4gD926F
2WeFlXs1SOSSHv3MBf5iKAPtg4F2jyQBVnv6riYOQi3yVTeRyWxAZZUxBjQRWEu4FMLLFON8Zian
8maY5ZPjA/pruJ2MoXc3i7Za7Fm4DwigLvEYiXMm8RwZaVohroIyiRlhK3UzJDOgnCzl2qdLwqE0
O7EKdb9Z0JIMlvQMGW4776claRsXN1dfpz20uf6LGM3XlPab9ajDkQKRxDS6BA1K4gyedCy79JwU
DO+o7+qJQ1yeuzbTFy3BN0jC4ebqapmstagqd3UgT6GiDNtCUYl+nvguHrg6hJWMZvgCygshOXyV
yhdSWh+aPP7WNUtHbViXi3g4JgqIXAYFSodh0S8Ec5a+aZ/LOkiXlm5/xbEKllQ94t0TWGCMA4Kf
LkNOPtIxihve0KzMsD+UV8ds+PwHSN2l1G9Ygh4DT38nmjFZjLF19rXA51IgF7WGaOQ3lzoFPgnF
K9qoibPMbepjnd8ffUdHbOL16sYLo2GtdSOZQW33TIicitgj+h2FCvZaMqpLf4/Vfy/pMSFWSyRe
/vLFjgdaCRb03iCxaWVpYKlQZZXDqevVcFFZQsdEFp9CCpjTtVCRpuWEl2xY5yDfygrttC6SL0fE
r22ZbTTsUUsNacA6LeJbkg7hrrHLu5FEwAr7J40/dz00k/oyUiBgkoenqMTNjyHZspayq0T8Y4Xe
GyJpUjuoT2EJX3lge1apidTQxt9SQJNCNvsjoZgsA9S9EACEt/Xi8ol/x20yFuFktr2PwG5TizAx
zKrLMcRSgrbtlFmpQJ+6EdQiVykzFmYRkA78bNyPulz6CPNIFi0ObqEhoDJ83NGu12+C9EklEinU
q/AgOVe10oEB3XFBWAynlso3lQg0Q8YgLpblrku6BKvQoAwuwvK5GIt1keUdCBJEhp71rZuJvrYi
ckzBhSgH7VtU2A+k5cR7X7OcZcMyfmH4iChNgdHQqKy7onpMx1lA7Qo/XeXKQbWJBwWDgWoHbFzh
dxkXcGScRyN6tQdgT8xA811rR822EVq/QuYeHqp7YqV3GPb5s60M9zhkZAHuHy17JkSGtNotN/69
pSXftdcN53Tofns2X1IJAHcZaZzYUjE10T5wqeT2urPs1QAw4gA0FrOwbMclyokGsRCqHJYqyziG
A+iGLBYcG2AA73qxcPUIyJIWATjKfe45hljqXjLw/5ewU/hjMkp+K8CAGIQ9WEE4qdZKTE/fFD80
JTK4sCmU8wbKFx/VVM50FoXfmgcsIPhQ42LXR4oDplJbehABp1U79XZVAv1oUxJSmpKGPL2xgHrY
Eu5OQTKsugVNkB6RrK48Lal3mY2bzUcu6tZJecakBO1S/QppI0GVLZaUin4sK/gePWU5mM29E+rJ
UjIyMPuzJcPnIXVInesfs1q/U41j8DPDLVpxRM169mg3QYpjF1ZNZxp7VmfDMu5S/VPHjOvqsfLc
2QzCOAQPuuvnh5oMjKVtUykdc+sjGmS2Dim6bfQkeKh7M3iF6kYthMquZ+PltgvxkfHLbGjmfdEU
XVf8+qAazHKR0ai29QEjZXhCmfgVSpIXk/6p8ZE0tGVfrvKh5QvXv7FsLE4iD3nngaOBObkwq3BW
Qwb5lnb/IjM1ZYmJvSE5pGQlnL91Y+4+tm0bHyrNjCmJhP3S5K+56NMmwSy0GlW+FYyO3tkr3fDQ
ihDKBM9G/KZtHHX7JoydncplG7D8xn7AbMTONX3ndy36bN5Tz2EAYr2zBoyQ75UoSo9EKg4ZRhrX
qc+5b5PEyVAPZ15dgV8iWbHUvtrIFavGSbdaR0ClbEDwN6H9Ia30S3rd0VNLODShs4HRqovie4yT
AN10lyxMb6KwK5NwGeRIn6i7Ieh2XZZHK9T3O9PLIQZbrIW0zIo2Qq3rcxXW9zk+BVRgtM1zRd8Y
k+1uHMs1NPJl6JfWM0s/7WzKkHWZEdvPjRzEuXKhDMxHK6sOzlYAmcqmHfqcEPXMas8wDoFr9whD
K+vT1v1D4LfiRSEAYYfTPtoGRAW/VZWyxBdsfWIDZljDY3ryRjV86Jn3LKrpQG4FP3maDY9mglww
MvNkPe8fmxv1wB62HShQG8UEjtz+twug9dj5iqRGZptLK6WjldLTOxokOnND9L2pJVu4uDiZ5FV2
+Ywrpr7Zon7BFNG+yqjM94kHwyUcy/bVdCviR7i77IvpaFaLp6pTnJsU0rzXNbk90+4RXPFJd7hn
zT8EXLghU5G5/YA9H2J1Fz60Y1ZdYlVZQWQMH5Dhhg/z/jH+VPSREuj/7EEDf3Vlk5w83U+oDLga
w0CZwSen9b8IjWB8mDe2TH+gIPRIW+p/dum6uDok5Jz+nDDtj+gcumPqXP7uUghTimRxVODLMgtu
3qE+G0vSrYudPqZyb6tOxa8/EPqL9IjVvUanT82/dBvKH56l6Ny6bn4d4skHzOD1lTvBKTWz5kWV
WAzTVpqwPP3xRaMuPp+g9E2ylFm51o1EOWdCVWlmURVvW7W+ha0yLhU9cD4Kz9qS4dpshyJTWQXg
1W260TqPqOReaWVhI8xe4dSBxKlNbO5eqr46qAq2FHk8XDJ0261So/1j+Uh/RlluWMVI1o/0+qw8
c/EXJ/Lu1bZxC9R02/hqd+YKzzFPDcfQ89QPRkODel9lHxC+aXfdQ2Ex7YcwyGAQ9+kx77Ts7knl
ykvXLNJpB2V+nS37Mhrfx7i610UQUYT2NjFKtwBI/cCXPEg+g6E1F2bpSrLmimQNNA8Ljtu1pEu0
ARNFArMm2K2hULeJGSMpY2TyDMRV2SgOEQGuldL5b+IObgcwElT81T6h4Hoyc1JX42wUv+rYXoy6
ofzo0rkIVR9OUiVayu+otMjUr6jdoMJONek9WZXdrDQB1Kg0TW3reATcRpVCWVJtyr0AhbDvCss5
pWHfbwrNjR4spdfx11T6tQ+95hIYjVjQKc3f+hRBS9EO1raQZfHWaOLJ0uuPqml2pdNo91El1C4V
Q3Iw6+k9lTlpG5WTbeajUeZuTLJQKE9AbAq9tlm5beg9cYvvl4EblS8IJczFCAF9Vw+jt/RxGW/t
hqp5I8rNQNPtldWdcORXVQtnGkKNY8Rc8gaHCIzMdAC5B8nnmvXMes1a5cF40xFubFutdZ/bpLpx
XPtKlK5dKCKqHiqK1AcKOv06ryz5kWuYkaczKIY5y4R8xHOn2CYA7XHcJC9+ILOHYbBr+NDAM0wK
XXhqWfqRB5ToQfBQkC9yQ2s2nLMRJGetKbc6kT6xpMWL2dvGVW6GOKtC1pRxuRvN6q53mTdcGitI
NyW2RfAerrLNLIYqkLMnDEQKUwVX4y/hqa+G4Om7KY5XAX6wzZPxbT6QQ/gdBoNwDbKrT8q0MaWl
HOeN5KKrF7nrTnPLrF0pg0ROwtjdTYzj3Mn/2SgT7Rim0BQaqCXJwQArNp8y/L/nzfsamR1R7mUv
FeREKOUjyj3/swY4iH4MBJU+mFS7I3Jo84LekKeKPUpf/Zc08sc2V8WXOxa/FNeqLgOayVXiD6vK
LBVmEpQ5uGrbU7dlwYcnbHocFXbLfWx6WMZpQPctGIhjyTEjzTsNw6CuTJppGzu01DvVxsVRYuiY
H1Z0/E6h+WEJrLphQ8O/cMTNSTtxc+XE+9WrHzHtGj0Lqk+ZGI+Dq4fH+Yz5XFzeyRbkYbjEMaSU
60KyLMWYc2lj6S64kPRVAd9m02imfii5o176os5XpVaFHy2ftM5k5bdRYDN1gu6Fsgq9D/q7p1TF
b2K2Os11QhTeFG+8zqci87/kZSrfxobr3I6s6kxwq7MyDGTGrUW1MAN2+Zbz0gk3pO+e+OVFrXke
wQtImhOpONu6j4N7GdAlm0+BXn5Knch4zdELrukLEp+atep1KKt6Ob0Qaj7/hXCeo1o75nOLsGGf
4DfcyNjJP8sTgWvyM7XCaOMjodzXHdXcNszP9rS/z3NjaYwu6e8KVGSrVklcwG1P24R3hUCOYemY
sl8nMLnXQ13wBk+bhkJwQsrq1ShV4zESTr8LPn01agko56LJa6W4U5su7tKA+O9ZT/OTvoaIScj1
h1tqYj+gaoTRHEcgZwu6u/PDeYMMOTrC91tYvU1vJtBSYjHZSNf/59H8lNCcrZl7ySEtbb0jSmTg
vmbQx4hRTS86M2+fWUR4yyIQ6A7yJF8SpmUwx1BwTDKFfudrUyyCwTWuyrTWwULyQFehX1C2Iyyb
4slB1QqWsJ1Mb45Ys1DlCyJpp6IATOt9UNfabd50sQ+FQevjVewlOjiHNApPuaBu1oJFMC3vc8ws
9TBv6JxS8Zk2htWDCp13SsftN1A8nv6eMj+az5t/Aq7kf588P//X4fnpvGmoI65LHex/K8bixvKZ
tCQZbYraL25+18ce61hYqSKALU/6SnGbjwgPyYlmNaf52bx//nlIesPC1tGxzU9jQntudkPRKo2q
53nX3x9IY4xKQkIQmfcpRv+UlSgVuAvyhqvVbSwoPGehsVax1+9hlmLWC9rnLKL43/btryZxxJvZ
mDT5y01reN5zKQEulMx84IYNl0CoxgpX6EBEufGramtA9+4AEiuZ3LyWQAFkfnVjlTKy+/oxTVL/
qe9qA95Ggq8GQMFTarbc0mtI9ixlPBlVT0Lo4onVR0O5DPv5/DQa/UcPEOamrCZkqZ+3TzYCh9Cn
CQp5WVslJtTAqlFOJJz/6gL9qPtF/O3RBF3kFnwyYm+KXY2HCgh+VO3Muowfy5FAvo718zPE3/cI
+a3TV/6bCVNhK32/2UbFmL33UQ6WM0k/JWCpNcyFAPGRyrot08Nnv+guKl3pT0cHEIfTn8UeAJab
ko+CX3P8JL9Le0pq/VFWA/NV2UUrmXxosbA/Il8rSFnB41oWyIuVQWnvVh9mG9UA6TOH+Y3C8g8V
INuJ0qquqpSb5/8oQOGglcf5WaKS72RRdgcPQj7yZLkPCF0nRkhcRUvFgGpZ8dANdv5Amo+2cbvK
WIYgG5e5l+3ViDJ0ZGATkkU4NQOnh9TZcGWZAtiu5/5qhjz4bpzyraLHfU9ZM+0GzXG2MGLTZ4i1
z/MJ7mRqj7qieBr4nuwhAAfboVS0Fzfzzn2vB99xZdcLykbuQ6DDtGirId8EYcH8x6CCNP0ndiK4
vK0Npmvknqll34ZaJ7nAQP6gdH7xgDM4XdZpnDw7AlMgVLnjvAl1A2qfTN/zvifMr58WMxU1PpAs
qYIBGIHN2hETCFrHll9HwzP3teTJS2ssaogZtXwglkS/o7vspu9nztd/aPZGOA37CbeluhfK8xB2
XA1xEP1qUM8M+ojgyUVaEGr6NoMH89wVcFY8SmQJ3gjqUawbDe+b5ENuUzXZCLVpHyNIJkwZMvyY
o3wPbYI3U6K8N5Fn1O+JphxGoEN36ZbpubBHrt1pPyvSJw81AnjP8prlAHfmTY+kaRGlg7cBsEfU
iVQafNJyuM4bNGYwwrA4o4AV+xr99WMMhPNRFLeaeQAJFOlHKyzvAV0vLojM+Ul0iUZ/2tAg7zZw
wOLV332klxxIsrijPKUDVNi0+e2+2fvueCHliAWejlLBSXJn49HpV/QeAor0uKJK5U5hYlupJhwA
wxRLVqXDzqqat2rKYQ5Tgptw7zEPMLLk3EpW/W34zS2jppw61Jf5kTY9ijoQmJbba6ugVx4DR/YX
T8b9xadlcZmfRm1TUa4oXlMg6QvSY7urRU/gWmekrtmQKVZD26Z8Hjyd9/WV8kMINdl6lLSsnJjy
OcbA6WvrjELsUFuCzGejsvd0Vs0llyHAIMVtzgVBPNCIK28Kvij3wUhG1gD68uDBS4Fe18UntWno
YeHAp1QdQmgqWacqemww0xvjhzIvrFVnym8vCbJLNfS/0ziOnimOsQbKJdq0UXxp4HGWIMLLqtEu
pW89MdN2efVi9Kn1W+bSEAFhaSEonRXcwHxJfLS5SvuGXMZU2ZFgkZ+bsvvPTSXGjxYbsNA0smsV
Uzi42CHO1kNAhnxqWOL85+Ew+u6JpK2yUTkApuYJCo515Jc/1pnCp9Va/aOadBhuVPcHLWGeYVgl
gbBpq3Gbh2ZBGY+ILEmBT4qCphBFIJKJ2ChY1w7AIbqFSbN9NR+Y90kWorzL0+H5RBmoMATn576R
EhBJ6eEBEU6/K4NcP+vE0NCHNHqu+14/z/tstOX/PJr2dWntgbY3jTVwWZPxZdr595yCtZxaaerh
7wv8eZXpNHAF/UHLaMb8/dH56LxJhkZbey3es3/97N8XoHHbLfw+aiCe8Fv9/87TO29Z+cD2/vzU
dJoKDY9oU4IWUDMOf/4WNFndArtjv7RE7W3MWphnKFGMHlF4tQKlO2S0S8bsonTG0fERWwUsfXea
4dvrvG86wFym3Fc6xXzaWLj9Rjs59EGNPacuiL4hgHscJyN4wVjjKw6pHUn1wqLKCQvqm6MkcUg8
YKX5ajzltTUjpAxxigWwL2N/UzVte8HXDBy3jw6jr/ka+D9MMLqVRVu+DAOLaGtYZ/7vdlD1qwr0
62HemEAJpGjEyRYWzZ1wNegB2e6GyPFYeS+VqzaPniO7s+FJsOTdt9XHHwqerR3idu2WkBJYmiCz
tcywj05jdtuebAVQuCfGuuitaUr3oGdmvHKHRKxNb4zwZTcryFtIKXrrUNdFtWa0M5aaXqfXybhc
lUCJC9k6/H/tQ1UJscTvrzMLb+xLljd3n5DFptHMl3Rs+Zwqqb068XMMhQqMHuKkRB5Kwpb3LOxR
Lg/4pjRKpKY6rOQYFKQsYivpkU+hZq8XDmp+3QSilCFuzYyhfbQHyEMipU6S6K5yd9Aqb9PGrFee
KIPnABLLAV2NzVqZo2VVED8i8rdoelYlQCxSL1jPx5rIRZ4Hr5U6Qo8LpDbG37phwG2fn+rzNmHk
Pcyb/3gOGI/BfjrSYlw6/H1qO7FDmtl0xDf7bGVghV+2iI4fIY2Ej6XJH1RE9Q1ffPiYjml/Ynn7
59h8Fs6q0SV3z0fv9mcT+Hqz8htiqP7umx+NI271vOr+Y7/XgIx25o3iS9q3ekUL4r9fKeqDjJmZ
RYycTqfQLwPxELQoT6Iu1yDnqMUxfzUgCK3nK68VInog3uyK8/mKRsn/DOvX0TBb5iGUz0fDsVZW
T3MbwkmxpgZCC5OcJWxa5WNEVXQ/9PFvw8GGTpjXgw+c4CHuA1iddrrxmWQtgnoYHmjtDdQtm3AL
9CZZZN2wrd0yJ9GH7yQZSVM4ZevesiFyz2UJv62psqMo8usIUvrkRBUJuXEPRNEgXtYpCpmu5p3q
oP5z2E5jjGdKGFr7Wvrr+ejfzfwyxBjFeOTvKspcSELQyrjjbQe9ibZuGY7vCA5YjzrUMmzCrKog
dNF5sD+OafoqPmlDgIpQIJIZc4pxvI6B9pwBb9uCI+AehjRZ6mmyCATdX70b2oVapmCeWxoTXi7G
g0OTDwDirdFzfT1oVLKLQBtee4pxGAM6gyZUPpACvJ1CaF90p3DI4XNCUpk5Cwe1vcWOAYV6ehpB
bMed1naktvpfWqLXG89X6help/gowefKvD/XX72h9m9gRYOj1RGelDma/SZtA9MN2pMTyTPmM0kS
K5jqckfFpNwizvV2vhf3i0K6Rkgvy613XeGgMEnaCWE8GMywNBoQ0yYTwRrQLlmolfLPLrfTwBDl
J8/KShV6FtkuYuyeJKqPfQMAG+mX5+X0/qEyLlPW1gg0OOfvJhVJtU4mPH1pCe3g+CqGdW/eqn0G
5HfePS84542lMcUklpRGukEEr0UK4dZIGv0VolmJBBVHsanH1Ssdrnk3zkzmDNCOZsRHZCv2BhgC
eqqJ+IFEM7nOnA+LbiltiPr2r/15ZkLT/8/TExQnlEurQx6n4xFd7nicH3lDSMZkk6J1GrKjD4/i
z/4uNvojwSdlpHxRjlyMfB6/ce1+hQEXl8iSF7sFMxCWrrGO49jnxhHvdLeJX+u0e4trsirccpRn
xkEJjpE3fn6k2kVPXbmnpDCjfnuJTyQIaMwZykHqEYzZBugXSNrsHHQM/CbzI2p8IIdF5NKJDTz2
hUWIbplPLg7V9KhlKkaT+eEY2xdiqzKGi93A1IPSZkFsDD5IbNiM5G3ZHlWbQYyhfl8rJWR7206v
etXxJWK1Qwrjpx9pzTr16nvfYStRXZPuPmXxQ2ZnGyZ02j4Kg/7UqmV/mh/Nm356+mdf0ZHc7gNc
waREUaiQsXdibf/PxoDGdkrh59NKTTeiFac0Iz96MpLbvoNpUUDKhpa6xx/4E0/P5v15RhichmPD
j7m1DiCkMs84q87orZsGj2UhCn/HzBeGXEZnQE2q7gDoCbpjvzD0fLzlZfMzU917kzfZqEaPRMbh
LobMPWLCemcqiL/RYK3/ias92ceW/kYWRnqyLAnHXx+4nLx2n6GuF6qi7qs02iaF/qxRQj8Umu0e
StN/hcmBscs1tHVUu/SeO7vAJN/QgPckEI1QWWhI2RcT2jw3aVZWVY7O47/YOo/lxpUtyn4RIoCE
n5Kg9/KlCaKkqwtvE/7rewF6HbcHPWGJUkmiSCLz5Dl7rx2BlVBAKx1Cwpq14Dms1eGQKXT6YjHu
bbEqiLP24lCL1mYrvvoufu5jhxC9KEasrRx0CQnbKNUz74t9XYhr5rC3ZVci2WdJD2/FTq2R5OB+
304W/lQNhOWkT7dKU2YAynBVshj+t++K9WgJDcneV0EdiCfm0eQEVRI4VMSkAgF+89fsD55IKBBy
5zAmtfSG4qUvITJNliyodIKfpC6aA/G5cmXKVq6aAKAhJPJVS+DgKnbyv25deSMq/JHrKQ7sbBWG
1osaDPamDfpdC7TeS2d6Z9a7h7Bn11ZANK4DCuIxoffcM0RxBuctNQu5VrPsDvEKmlEkrbUexZEn
qY7I3YAiCTfkPMWwxVwnZkv03RMgC1p8GpHs9ChuVaFOmFfzi4x1cyWKN6iW/VZAGMtymq9xRgql
VZIxkJSM3mvipyIrWINoeyrQKXvc8DeapBgPHcbeMbA2ceeabznUEXXugaPivgATbx9D0OKENzaJ
TkKhA2gVg/aHI5v8vWTqSKWWJYz2uYvB8alBG38J/3EjRxzQJkE8NA4YG54Hl5zfvt9Eldu+xxLw
MmPPdZYhisxsdWBerF5MNw8OJQY2HcyANdEwGHJBqVwHzT4IbWsVS0pX8p7amGG6O0lQ2EQ8M1hA
4ZrSmhlzWEWujeMpa0ln0hDHpb0BQCpH6mprzlMatWc1pvvf1ZnXVBzrHaV/tI181YOiWlfJQJ5k
wiyAiRdaVkYRJwDa6xF+ZRbJ9FiFxj92AMyRkjyn10iQDFrlHfx3kbQ/tMAPAxFDwaBe8sL/V2VI
syoY/5MlPGykRleHJEaQKQyKI4AayPkSbY1YGicewnfQOhXOgJ6eRY/quyyQ4avG+NIMen2ifbUy
gDxbFLMrnhoSRglVowju3+rQVbzBj/djqCvXWKfzZq5m7ltlj+daSrwWDhtypEhUqJ0SIy8OHrXj
Klsd+SB4HHakVu9wezWMwxxHbpA1FE88jsh9LkbXWpdVN3pdxHnIdtCExXIvgqm+jRaJkXBkB8YM
B61z0z2WmGfaZMx+jW0RIoXpYLuMClNIGCLpKjaazxmapA/x1Zos86QAKeoR7Z3zfM5I79GllCgC
fZMMMEKvSXdTfI9C8IXj79U3R3jofdueW7Uaj37krmWRcwLH83vGugKoJHYPcCv+gsIgg2OYOUaI
HOOIkz5AXxjKfptvU9XudqahfeUMVy5uzx80wbXcJkaXvlDZRioyLncrGfSswkoqJ3vSrhOL8S1i
DOinK7elm9ooafFI4zq/MQVcY4jb5AwibmmBN0erJ+VCNsEqLxuXFkprek5DhVc3YoIMEf9lXNhc
zGqQW0PRkWKH42tj0dXRM2Lsh2edt8Us2BzPUVZM5yEOib747/7yUTclikdwvPL7hV5Bv9zocQWs
qNE8YqAhDU/yoOnRTtb15KH9gFAlSQJHeHv1WSrODlhRi1bXUWktLFKusdNo4RwyxALobkHxJmQQ
KIxDRaC9jOiUy9aJAN88ZykkxbYz0I+m9sFPVMbz7PWbkc1opbkV1igGqwB0tkXkzgMaC7ESxgVp
b52ud48GsWaLoyCvne9KQo23SCNf+WWytpA3emnpK6wBvr9uihERRj/3x5KKqVVNhogPrbLO45xQ
r7q+uyLVPd+vDU8hyAg+dHovEDkhp5DyOmnTrY5qcxUMJPfkimKchQPDSwlo89YQriLWQNUCHMny
vtPnpGI2wS2UpI9O5fpgToUwvWVSho57Z4TNHtx/eUk7nHOwCTFqIcuSGVdyVcG88m2tvvmxvIz8
r30yazuyNNJxVXReybo/0QdHmi6B/eDN0mTqskQGLL4oI1MD3DYu563Vmh8S7SDamrbAI43Mp2WC
8NurGaau29QVZwRYV9XZxFRwFqr/jWkKnYQecFYLjZeQKOMdoyQUoOymzPUsFhPWkAT5tkIdNCEC
arKjMmjXJGH97NCjZ0r+DSJF3eqTRcROgA6UPjlC3/aSBPp4LNzPklHjlg4FT1kq0NlyXDq2SvmP
72c2ZxK3YbrlutfJzH9arb+MNPYfdOsRcSJuWrWA9LzMH9LPpjGfnGqM97BKeWn0Wn9iUavXua+l
+5AczYfOuS1wrXtklg8jrMm88oVC9ggynlJL6ber4NdGCdN5vmfVfXVrhshGMsJVUAdkE3eKRBce
2qiXKuyUtk3CUhNwHErDXSXGW1uk+mW5qetOvyh1Wa5bzc02WIf+9wWLURszgfk/jka59W2q3OU/
//e9y0d6RSM11sEj/f++NcSZjHA9L7y2NfULfibUsf/9YrsT18oiimP55v/nV3L1C5KkLU9WwU+U
5/2GgmETgBT9i9U5WQkEGh+NS9aJJJuObkXnrAfRG08YHGHBhUZ2F51otu2k0l8JAA6ouD/ZZuUr
kvjhpKorol/x84z2ex/ZDutdRk9nVFd+zqwPn8QVPRDFhxbWt5DLoDHU8FgZGWyjNM3+ZDnZSiYa
xJOoYhpYnc3AgESfcHoe1ZTuTNObx6pUT7jg3FvZq+KFIa2KULZWjsvd0nJdDwdkuFvuVpYCc6zG
1YZ2YNirs+AzwDx6tursh/l8/0IXXjyZ2a4In8bESV/wdacvpZX860ilOy+fkrrabMg4SLe2GTwq
AgEzS2a0+Lp/Sec5tHD11mkVpKuy+YeAVkZq5ewriHK4xE2vekrb3GXV20eSI9Y6TvuHgqE7JT12
A9QhXVmVzO7xhXTQ3HPcaNhBWnceYQD9pMqVGbWKRSqER42J/yvosSEkcdntio7irKt3IPw3QSU+
e60uOKdz2fSNcU3LZpvaRJYSWy5XQVbuSAnR4No60vrrYBdcWXbwZvvUlIB9kTP6jKfRSlYl4QKZ
bf4hhmId1s5eF2F7S4OmfzUDBMs2Q0z0/eEutaf91CYgEYteeFWJeaDuKf19it530Pp3QzHJIhTI
0ItLbmRPTIpuWVvvhqni3Nzt47byYhxKRTIdGy18t6T/qWlUQFqhHIrCXfeyv2LnJhMUDfOYkD2I
N4Q4pi2u3ntMgjyT4AfxrK+VW9zr4GmieSoJSF5PKXg9OwKoUcibE6QPIY4tlzNRV/+Sw3Tg5ftq
KZCzWq9XhctaIi1OhnKf0wFKex1zwx3b7lYtlWNag9efnrR8gkNQHmzfwzO8VbMB99nIcDzxUUqF
3QPlCPUArfqGF3ESZ+UJxSuKPbwnSQZUXvbpWR85GqiXKCPDpnDKfSysvxW5SODTnou+JAjIxnTh
dBaEwHwLJ+AKwuhe0ZF00+kzaKAYfGd9yWnB/GPqT9aQ761IIHIvLC45jYOVtjYGdER2s1V6q15l
nfutThfk6ocqFa9Ijd/bCAIZ5pZtkSGea9M/gWnctW44Mt5+M1gw58MJIp9zFM1zu2oLhXFTYat1
FHmHUWJJ0pfcp75ZBW1+LhX7Ydnu3RbKgV7KnJ1Of9Ikvcg9dOVY0EcemMJZzQ2fhzOUj5yUcLcf
niPIctREePN8SvmKIBPl3rP0G+qOvjTeSHvCuZAe+6h87am5/NrfnPLU+CF49chFfuxg1vVue1Nj
plQhqE6cTwyqo+yjoHBGXPXcpRUlV8dJ39HYanr14CS0AqRiflYGowUDAh5aMULGKrYXxpWz9Jng
kJtdqW92zsi4mZuB8/NFF0iuUi6rVaEa/2B4rtT2b57Bua9yRG8Wqw+D5Y2Sc0AYGhT5lLl9I3vC
qeXfUXUPmRZtTCpAwBgeOZigeQcLtRaVTcyamFjyWGK1zTi3B6m2YyndxK649zD4THs8EGabr5oE
90ngH53PfrAODAEUa3qa3OxLGsPbEJgHVHDrhFTTYTQuGBY3JSPwoGX0RfQHL6bnmu0O+e42GkF7
Qb5mMOSRnrHPRhzMvUoi6/BQbbrrfUjLRMfG3b6wicBF9kkB/WRCO4FN5tQaCSJPk2nvdPEXFsBN
YhRXW/JVuzQRrNB4xfLEcj55RWht6ja9cZl/Zy0LV8o4LQoZ1cWXVI0eNm8XqELe0AJVDdyPbiBh
POL4mhf3fauuTL0+DHp3bivjoGnKvhDx2XYunJ4OJiy0tZ3MyMHmb25l+kkT/5TKp4lScF9qrI11
p3lCKJAMvhuhfVVOwtkJb+WUblGIPpmmrFb2iOmy606ulf5hWoHIUg8Q7oeXwVJfqLO3lkYcpoxj
Tsgo/iNl+DO1eLsEWiOaxh8IjwIu2PwLOfqhtLhoqxrtpc1sXEcQDSl8FhpiAl3Z5pstUGoEYc67
YHppneILZZiGR4UUOF765s9ojscaS1jhFifzGxvRNij7q8bGhPMrS0OcFFyXg9KgPDoX+cBIQfGM
piDWMuk/xmpCE1qAKXWv+GjuZkn4Eyc9JCfxTgwRKDD0A9l0DIJt1k9XyzcirGQJL0R4zBvzrFa4
EeyATQLsQdSuGGS8ED7CyZNpZe98h1P4rgfxdXLpvA7/5lRKBKytm/odWUV7yoPgR/j+NhkScuO0
gEDh4WqSTFXn/HcLbQTvt4bWRle1GASqi8Hx1VE0jPzZZrqWHapwC5UE8mDyJ7hUTBoUZtJgoQ6c
k9b1fzmyIDTRGmg2fuE1YXw3CuXY6+1hcIr9vNuoif+hKY3nZFhjbPVtNHAc2XTurJQUP/aWncW0
NhAJNjil/ugkuXz2C3Kthzpo7rbSb0lnfulEhpgdsISGd2wZJvg+6j9F6j9iixICjcZGlwRmuYj+
J4GOycjkJyTHa4kiDl9/uhF4pBV2O+hBKxoHB7h5+aT/NXzzH6uvsVNK+6mg4aINKO9gvXyIdBhB
o6U5CBsaV4Z5H4z+D2IAuoW0zkIhn0ZD+zDzM4dgZ4WlO8B9ku31iXdTR1MkYthtF8nVsMw7wohN
kfcnhGvY1xtw5HR6RUFjUCbdV7yDrbCrqWypq8pPxUk+HkCvgIYqGscu5IdgvAxPGmxcjpP+TfB3
0iu7Yk99q/P838mP7g6BhisOGVQCuvVq1NiccyBelTTqlQ3PIY+ukcrUsOOcWBfuph4GbQ9g0xtJ
+tiZqbPjmOJ7biOuIp8pRGZCrzH5yUP5qtqEuukhnRoKKpw0VzXSI5wU086y1L9qGQBaEhvUhusI
u4xJMR4wrfCTlaUIEMDYRv+YEG9MFIp6TyMlQRoNYWHsqo1GOlHXd2sMCTqRqX5SEl+ibuQQ7mQk
t23MsBVjVGIHoC+TLdJhI90m/NiYHzTBkNJrYt9lumlFsk3qeGYyeplBS3xcyxA1v8YwHCCsZOye
mDYTD4hTMkMF3iBlyXd0q5Mp91qDDVaWHuo/so40DwvvTjdA46fNvrX1jYT5LhPC4sUOretWK/xd
aH/lnJ1gVB4sZNFD0R9ETraAPm3D6JXffU4kD5pcHVUZARgGD1bG41jwdwMTDHpr52v6jvwtVkyx
lf24HRzEtpG9LeNiG3D2LYHMCrYz6Xh6MW6SYjiQlbtPce52tDGyWHu0/HZNN7Yh+gCcbF46u9dr
ZS9N5DvyJaeXO7J9+GjTaQofgqRjzE9zpyGtnh280O1Nn3DgHaI9s4SNWhgIRqNNUF47piB+Hx8a
1d0Ok3bw50YD3oEA9wbHvG1KsjpyA/QWKhpwXkDGjQE/wTF3Gsjb3Oq3kYgOJVFqvVUiEet2mt14
Rjxulcha57BEwpzMYd7gI42omq6BXd0A2+6GirBvW91gb9qOaC9MzsqAHT0pbZrCNjQ6azPUwx58
xrYWCCoKZ1fA61d8ZxNn69KcDq6GRROUb0yLxY6vUSY3E6CUQliojO290oJPjQX/YkwmcStHIkV7
GkPztDFUDmApQdFBRK0+54716D3UZwcE3vz1wla8JyUqPJLRseYcUgXDczp6pZJeEt8+cIDbFZaN
t3p6CVpvtnJr+klt9P1swp1VU503Px47jPcMFYmBGr2wNXZJWRwMoCZJgzB/MvcB9GwO6MfOTomg
j8DSrnNd7BuQ+kVXcGKQp8DIzklnnIoy2gc4V4Jc/y44W2m8eUN13LWmubPSwaNmnNnDIznR0tkk
iupFQXiV9GqhO5Cpoe4d0ksr5ZBBilXN7yQZvaQE3a+YxwSv5xA5B65fr1f3UqmPc5p8wrPjDJR1
zirR/xlmTUvabnOqzqK3vASjLsjMd1nIM+7moPocSODNed10Vdtkk7JBgo5jSvFgPfCauvVuNmzQ
I59MuGVQKxVctYgflhtclHulSBl0dehmU0U/xE0WHpbsJCcLgx0zrk/mHga8iVLdQIqxL5ZBOEXD
DPXSIMlzkDqtssJHTBzbl9ocn3rZ/WFohMNmTqBbEMvLTa2Z2wXC0ShTeE5xisgsKT/6fl+3dPlT
1P5LyETDpOY0meg82jK1CVwmJTrEUYU/IKe1qlUKZ92xfhhY1FaRX2vHWs+n65CfRPYX3R6msoK0
3G70k6OZTl+YC8dPmvXKzQndwtNUIAhQtPGb0AM4ZKHCQafpvwqgGHEwwNhzr6HNoTeeb5YEJbwm
WF/nTEbytyvWe1c9qwAGzuSuvVd9qb+atLURKjueJgJCa4xWPS9c8yUNZblrIGWcC0Uy66DHMmEa
PlJtfCEYpmZslar51moujEIlARdz7vyS30H3dSKA3P1nifQIBivhPQRqM6Xtz4mny85GFKpHEppd
touWjkwW7ig2h63CKuUtWBpAj+GeBWqz4ObzPA+OIB0owIsoX7P6kC+uQS9YMlxtOCW09q0RzRqo
oXVk3P35j13AsDT419JOvV+qjwzVBK2qn+w4gt9KhfMNboR2hxnRYKlgiO/Tsv/9WakgwjVzqzVH
fIwHzeBTO3CD4xgddscwnqU6BWQDUbWkW3357ybv2xFLcTok72nPIb5ossWcnTwHGQyZsd03AcRX
Q+/SebOTDKuJefQUv3XWqRJSrPipvPWNLW+5yq7/+4DGjlI8bI6+Nv6EWWleY4yXnYO1ae7ZhIcG
2vpCc4bxHPBoCJ5ebpqqwYJjyQEehK3ReOim8kTixkG4dXv7fWKG2vkx7VenhXo6GkpMJcON8eBU
311EGuyhkfin5WaJhcrt6O8QkbTbaDP9KJq/Kq4qzbyraSE+WW4ag2WC2ctxuVfNAqYyt64GntP9
Epm6kGNKdJ07XwZ/m1RUuvf4JV+Eo/ancu2C/ToKL9qkKgzDEoOzE7+pXn7pfw/p977TqnOc4RBs
l68sj2nw7QeBnhH9DMY8926k6ghK6cAkbMYrhtqfzrHr/djr86RURS0PwxuFpKsqGws54nXBh1VV
+lQPYXdY7lmB8R1WVY+jrxkwDOqVV89MrM4wXmsys/YEE7rnzqr+yQhz2S33lhtTa6raWz7EUl55
alGvW2fEGhCX+juku/PkD2LnmEH3MMSjrwdxdU1GrcCI4GGTnXouRFnhtAxIoaaNv3yex35QfayC
A21rbYzHW9jVSFDRty/P7/JM897kFCsQIuJuwMZriXo7+q5l4Hc3UBDNN70RMKNoYhOlFzIYXMN+
44WV0FfxgGthual6rAoCdamXxSnENlJ28q1f0QvPpib2LAAvMK9qk3JGRk9FErwkefiiNOGWEEOx
7+iF75Df4r8sZ6bPvPjUCeIru6MPR2gKF6oykHfMz0ah0x18t2Pw4w57WgzRa00GEYuHvP/i8YnL
rLHu0B5qeXLuTEXjrQH5a1XPf3zko6V34q9ofqUnMhmvPmvsFcP2riw0+NgTooGyCxTcDYX0dJ+0
e6eFzD33csUQGxemN/rFUId/Zgc+fbP+JWwwolqU6vu2hyNQC5vGcrm8KwlO84n/ajta+PDsRqn3
u5Ics+ags1PMPipiJcI3PzQchO/xE+S+Y6tN4zGCZ8hmm2fo52OSHLvkFnFgP5iz4Vefb/oq4Jgd
V2RgmXCLvVSjP2zMlY2r5rAKClzfw8Qv0RMyFxdwZEPP9txnZJ8B/4/IWT4tqVpOvkaWEw47zSX4
A7DhGkmdffolZFkijTbMmzhz1Dl9NbX3X2RrNZh4xwExcQT7bU53asfO2pNz8e4iUFZnHp4uGMOS
B5m+kb51pcNUW1N0wSZdXXLe5BeJ7eqUNEhTZKEWF3ouBJbSUF1lbnmuQnB5xGepu1lHdy7bbRI1
gtYKklM75FI19LqhRySGcIPfwMVekWa85Mj/jlalOPMZv/qWXqujf7AXBpCTIPh3auPfagSfMkoZ
3+ImAD1VT/YtbQf+9IynbafmRn4qZem+tk55tjTdfbE5IgU6Ke3C1tV9gwDS611gUaQjJV7dpTpa
U8vZqZrWrPMBr2rcdOoX3o07T1dM7w1lsJLcIwiHUyBvriEfgWq2RyRbHVIiA73cfDdni74IWmQ2
FZBa3sd+sA/zIwa0Go51iBgN/oGoDPqSevzMdoPaTjZKwcxJ2jvHK0RhH9oESVs07/i6otPwpjZD
Ee3gdU+b4JhA5elBXZzIMfZ0jkdzZ4t3Ser8deziZ5Su3C2vR5umxb6Dl0VrMw4PIBbbfSx5CQTy
FumjTF5exVCrGcLMzakx/tL6hjp+/nFBDAxRL8PuwruRACKjKI9Cxe2B4CE9/75Y0HzzI4TP8jD5
/Xbok2OQOP7BlFrrb62SVJsRKARhcfPsevq/+QLLR9JtGAsycBSi61eqVBR1VSdZdSwa/biUK8tN
OY/pgix6N9r5ne1GEG275rlAYoZzP6cBWjnWI8p8fWVmbbPPEX75zGVg/OXjwVaZIi7lipG6uDEZ
aaQUg+slzVnrNIOR6rizUztGW0aih1ZZCYZJIJWlbf3EuBSxtIHTAt6fzTVCb/nO0egDMGHjk19q
7+NQxze1VLdEK5PUHuikpjTBaHNE6vYL8MopbO1TpQ96BdVcfeaKHW5hxJ6HukqObUuCpmEX/QZL
LwpGR8D+Cf3oqTGoK5lRoN/GXTcleyjjiF+z+3KzhADOkoX5PeqK6DvVNLQE5N3ssH6O1yp1ssOy
CP8uqGriAlhK0Yss6+kArE8RPbK6vh5/38+96WY7gLV4vkUvb7/1V1X9KA2OKUWq+sWdbxAg5me7
U7p7ryEyW5aGXw5baSEsQ22i38cs4s8p4IZUojDuy+eybBSHBFxx6cBFntc+EjXIIVk+VEqzu2jk
GMk6uWq1Cec7wrKUpan15Bo2kAISgo91PFhPvo84gDXuDtWfRpNTpXstzcQ1wDqFn9bV34OxDZlu
f1RcHM8dIImMBJZtmiL1N5n3bNoYOEdCl9WbkPHttDEhNKZoDwvgO2EuvR/W+eh+oQkLntW8jx5W
XCA/9HGDOgBq2gzY6yogpugCKNA6jUTOER/lAqugRYl4AAB+rLiX5XMukMHLEKf6vgjNl6V8C2to
HEQnnXpABfuYZaRy0DMtL1sdpWjRLdqCHOuL+pgl0r9aoN2v2PVm3GnoiA8iYPX9UsIEIHpUP84O
5OrKm0pZuTXiGnG20fXhxoQ6jAWcAUWX0yr/3ydrOjxiF3UJAJBl5TLnz9SKyRaEseOxJFo0MUNK
M0SaxUgQ6UpaBN5v5T3nMgy+o51s62VZgpabNrLc9VAxAItGYl3XEBMOjSXsY01o2i2RNc04m0aK
ndVIR/BsvtTmN46eZtNNszojj90bRD/10iXJ2oyosSHGJit9AtJrzsaow/Jrlq8Atc2QMx5bgS1r
VUHHY6Ot/KMWMXobygQGuaI+q2CGTyKKjbvdaD9hxAhh3xtzqiJHjDsaYhz6ZPbNmWqUNuAYHV/u
zEY8Ebjp74wRQf0SiAynqSXQWJJs2mcESeucJw70hR5L8RGZWKk68rE2YWUeA3xxn0mhADm2+/yR
0fDYTqTsndTJN6ntdKYS8/LV9H29DdAG4fmrWmRL8HmmESGP4wajZyVp5WUUQLSeqvStHXAOk9Jm
34WJ1kwMLrlXTmsBO4HHQr4WTNoQZgupvDPKsGG0cMAmekMIHF2X5cEow+/lxQtrWr9NaARbClH3
riQfdVIw+LQohpu0OTGVfwNmwwkiqO6mUIy7IHtjAqQys0xHWvJm2rFBLw84F6l2qgCGgAikD2f1
OV2u7m2h7NmxdhpFn+LhioiAUf0XfX62gfuuSypvKwq0uzWVX6SS1mdLdUktn8P+eHNAzJn3teWG
xIV61cg4IjfOaom51h/EibS7GTl9h+mzFYV2t2OctL+vz1AjkM6smqQUaE+mFsJ6nWHjYQQQTzRo
R3ObuJCOXYSqPH0jzSp67atpWiVK90a0YPyiqT3/ndQ00WMjyEkIwE2iPILwO5wfasWg4xjG5QkH
hHo1plTxyOr1L6gswUJCMl8SIAa7wFmlBZeikzHjDtN5C5L+gYJlegpj08sCN/rLotEW6vNyCA71
2KHLk6lrs0SjiNpo/LRULaUxF+UnYNDkVhmJZxt9+hYYIzr9N6pb7Y+OgQqTCpMyhexwKzHp5Tv1
ebDqV1V3i+sEeHGPI+xdr7J3PXK9diZGKggwCTYme88PmKnLuZ5cNlqn0tg9dfmI5rVtWeBwY0Ap
p5uw1tCQXoLcFfuhH2h6K+QOZpTCID2zbc25V2pcBXZCSgYa8iNbntljFOk+J3QIe6Fp8Q28K0o/
v8B4xL28rcOjjvU2hUFwdeKGVplp3we3sdniSPVVCl/9ykID90efnSV173Pz0qVDAEymyu92Ga+T
BlKNeF7i1iRtxUvXsQQv3ygzG67rvCxmVgjQQfBSVOGkXv3KRkDodGj0ID94gVD+KGoHtST4CFWN
F1zDl5OB4yHQgaxYq/S1Q+hYOX8teT/LjZYzlcvHNChBC5CpBzjlOctN8wn1jPUkC8LgCBB0dvm8
f6FoPfqOxYzAqb6LKopeHTdx7mVs7BFFR68xWZlUdZRobILM9kLzDTznPCw3/yz3cqfUoYE6EoQ5
XzQ1K1pXJb0218hxvyA6CiocTP+ttCpGeIzKwPWnyvHcevpqQXul+k8atk9Fi+poKL+NmX9N3QFD
h2HKuZug13B0xRqGmXtfjoCN6dPRx6dqDkdsZOq8BkyMg9wGYkfUC6SFbeyZXUOynhkqTy5X61Lv
NEH96Y6u/iQBY2xcZmyb5W4qcgn3lCkfQCd3F7nZe6o69yqrxgvXhfkyTO5XPCb1pU3Iqx0hT++s
2uHFw0lxGlEL740mztd+F+hHsxtfkJRkTK05GeF9nTFCEQPwID3LaJAbK8ixy0xdsau713pIyzP4
ghM8mXqXzO2g0fxmSWDvSXE8ZYGSXiP0Fd2gdNeahAQTpPqe3Zuhn0nz3YzCFz82s0eS6h9mT2qp
P9nBQVXs8d0JmTs5TJ19MdbrJevKNxpxRgQMblXp9kasi9Xkj6jhzJFvive1aDbMZNDph7u+78iY
meQPD9h5YKDMdlWYFJuIOOLfM0hgC/WLCa0Nl9qCDk1XGCmwCro7FVl14IWhyThmyXnCJkRAbYNa
WZJHF2ui2Ar6b/tMKAX9aSlRi6CaBQgcHVkMK0ARpI9TCg20DG6xGWeczrCltih2rDrS39Eb40ad
C8XOiaxbLdEBz6HcRdntU9l09ynJABq3zFM4VtnrWkmrg+hjJjupfm3D8KRP1NjL+0KzwBL7zpzp
1IybejLNk0Y7G6Fz+BSEP7EVi12h+vlO8OTh3wNPA6E6WmfC/FcWY0EqWV7vpzlYReTjm9Ho6SMH
E7PVoPOA3zFOQwCeP6cBbASC7cEHJ9n6GeoW3XjopZ2gh4JuF+nGXwqL+rwE2S4fKVbcMWhQxdom
eNSLU4yN7mwrR3SLH1q98b2Txqkv9EHfhuU0XY3mbCjvUPY2zlSKy1IIW3aHBY++s5gPbfp8HHWG
JIYETD9ItfPpVQrKs9+lwzB5UgPoc8xOgneHLgJRIYJZWqb+LA1LS1b7Fn8v/eSKeWNDWkRPhdP0
CF2WyF5pKrt+gAtR9xNZuhEgoCFWio5+rHSOWHja1K3egbbqR/hcd70Bbr6Av/sZEp5pokbVPjiE
6uDydJAQXXtA6ptOzfx1bkrQNEXbb7QmbNc95xq57UWvbpdThV7YxZYI7RglJZHApL3FHLeZLNIZ
RSnMsjskxONyjfy0o/u9kOB1CWQsUykkJ/tquP5b4RC2Fqh2vKuxoUWgvjeqSzqtPw7hCaHJ/25I
LoiYqgRfeU4QjYD2ds/xq+BF6BLYkdQHUUYPO2dg5JkVKtulNuYQQ7+hBIUPi36f9LgYXU3CRIs7
drgmfYpCC3QwiP1lvx2y+h+k+h25WBoaaWn4uzaA8G7WLdrqGnZB3ApoeD4Fndcr5By5DKPWItfr
WwoahEHGNU0c94wAlX1OlHEsN06BciFydEkFw4Jdy6LbB+1wbhTzzAiBslvvnoLKfqkRjcPHc84d
/svQ43hsIue09kb1nRg2kEy3wBPKqqkhhx9Qr2ScZVXLhEPQiQGkxyPsB+Z0dfeg9ntfegYWvtu9
0XfPDmKgnlf3rpdO/5QIZTfZrvpGET/nwvScWd0WBOl8g1HWgTxIUqnl6DsjjbUXgp3F0ZjLtzov
9pbhFptqwryhieiZGI/qUM3R2NiUmt9rgHcPa7uqW+vlJ+oJUZzOKH5+2wViKD7SqKOOHvIBsO+U
A1REZiMaq3/Lq/BeMtg9iiKBBUmZt/Hj/8PVeS05riTL9otgBi1eqWVp/QJrCS0SGvj6szLZM3Xv
vNBIdu/eVSSQmRHhvlxnklEneAuX6kwy4o/Bk4BLUchJZh8eE6cFmmU2T2nXJQ9Rg/lJlqB1TtOv
o8Ow0sYGNq2PHVhoGlNUl0I81KLkRL/BeDQ6nffq5hq42Jhhza3VQW+o/O7oQvlvpsZ5xtuLYjOx
VlNfyiyz9mdQkh/QYL9oB31cp4ArGKDW47W1CETPSJk+QOtk3FA0W2Yj4RcQy58xJx/DYEQSRNU7
xeafnK12NS+LdZqTybqLUuvB7pL2lBmpvxU2lQGMN8S58ri7iP5Cq9h6FaHm3qX5I4rjflV0ufaQ
E11ybjSEuEaNlaesSSIx+0m7c7No47vOa6eCZIO8fDYKM9vE3pB8ZB5FNsBA/+R3OH1nEKAEpFbr
WzMpLtCCOz7NKrPRSO2sAojNeRodg4B5djz00sWBK2MZjV8MV4sXQ9Oqax85/j4S5Xh0SkQi2ZLD
n4nLB6A4SEVII146A9e0zb4aotrzjerLLIvk6fb/RIi31asADip833MMa+Ke83f2KlGJZlVe1UmZ
hDJwkVOZbYZ8k0yIFzQdK6eqbqqy6baapZN3KnuZXqKhxqMs26iXbW/fZ3322y0Adfqe5l67pe0e
kVL+DY5iow0y2pFx4JupyN8QirA32O+ApUEhyCegoAmcWC5dZmlXo7KCBXkEs6EudiHPUTFGPz05
VlC3Q1SIHP6CbMxZVYnNIgu817LQv7DDur/Rv0CJcvwXb26dHbLJmRxUWtnqoQGDDVPSG1e3MO8e
DO77UurxegFZ8VTk07GPOJ054fihrk4jJls5L/1pr9bsrGsbjrZzfXsJd5Q+ZQ0euyJM2a4x7PDp
vFhpuLV7TOqZP77zb6anlH7JLmS9PMVJ+oNsim5N2IWxi2Vtrmd9cM/Bv1uRyFvt4W0u7Z1tJ9TU
pCMEZXxtqEnvhZXQQXOn32ltOmekofFzFtTjia2c5oz2lPRx8wt2GGmcY/Nr5smYJs26TQCcqMhp
6L6MPV3C1V3iSMtpWVlOZ70yuEUvRyA3dUc3AW4aN0ZPXYYkS7UrnI7Kb8F3v/bHxTgbNv0J9YyP
kNSWpPwpWAXogKAI+Z4Zj1lZY8GCAKQLZ9rMToHlvyGiI44U2i9+mB2tYtQCUr7JUGKVGQ5Z2YJT
3bd0QpWzau1lwvZSDJjJiUvxy9Y9aGBez3Onl2DuHZrPM53zSrOfezC62wY7KiJXTdDwGp8ieYPU
DvHuPaLyQzrXWCzJqApXmWed7XAqDjN2AUjqzGZdynd1a9Z1U0qtClGiujNcYEbBI2MLHi81ZHDD
dc+tZWJd043z99WlBiVLyyGu9hNQkVXI4mTnXOawxtf4wJJNUtd9t0rS6c/osvKo6pmzor+ithL7
PjPKHbmt7iYOngFqWb+SFwRLzm8fs1RCioFjpu7ezxz72YXvcSYIC260zICBQlztUJEHeNwwc2PX
QKqqZnDgmI5GWv/B+tm86LqxZpbkP6pXbDcL0AbgeOrl0tLWA2ClbxHBDcC3af4AI2ofsY44B8el
LR056UD2jm2QYB70FkAql7CQ/+xt6hkzduwAakGcdMhfsjOlKidOlN2lH+vbW+r9DBHVuusH8hhc
zTt/P7hZjUK+Fe8cq2N+YV6pP+z1H87yqQ4uehmBRw+0FKeQHZ5UhYo/Ojk3KEFVqQoSD48s5/SN
CYX5UoaEIGdDVj7X1UAzngvBPhLeNazVyOv7IcnaTR4D/nd0zmtQeFe9biYfhDEOu1bHlE6Qm30/
taaDfyH5hdfPOHDWBhVlWfuw8weyeTEYUpnI7xpocwzbIza3savfZ+Ac3/XRb48AFDfItWd000RW
Lt3UPKTx1N0PycP3O+rtZcQqVU1sjP0Mh8BKmKM1BiUHExFEzZZjH9yxJ5O7DkjbRJu1yZwORISH
IMDCx7OB8wPlsUohyvUj+YfGI7PUlp+F43YjnzWeKO7d56y0vWuJJHAEqrEpMR6jeEF5TJPMvsYa
cJvUdZevyuV8HDlteLK00ICejF5AKSTIm8nYEvJC0L/xOnEwqLzJ//SaRxzS5W4qonTDpYaIJY26
/ZL79EX6iHNDHIJVkpd1U8X2xo1da0eX0Hluba4ZYUc/g1d1q9hEkRg7VvIInfoQ32llUT36Tr2u
HIjoasfsfCa8lQdejpgRfJljetXGoHs0tEq85RLgQR9saukE2I7lPNcO3TwgPUC+XN1hEF9NNePD
wb+YWeEDYyST5/tlUkOPJS7AWMNeIlRH3eIdWTVH1c0X/NYnGFJ3oMyaS5tO9QWR/zKm+4ogQRSZ
OQZ1beRLj+PcoJ9Kfqoq3LxgGn54lc5RvgvuJqvHGS4Xm14uPr2LGnZoa8ZnoQtyVbh4VZ3KY4Tp
pE94uCCIEuinXrkiBOcZndVS1ap/Qj7ktADxssGZVH9AAiIQBKaPfyaL5YneQrfpqjLlnwVmS/5y
emDV5k4f/BDDu1NiH/O7N9/sC2Yn2LaaynqCCUwjKF3Qgzdhtp1aILHu0l8yh6ZP7jGdW+hacbRg
YGkMlPlt26d3FbNL3J14g2EDcewCNBHfm2FByRe3ULDRfX63wfNk+ay6T2HzCTaykazP9Rcqpemc
p053DfuQNlyGlIzmANlajS5jjbu3KKaVFA136VQVL7qpI4RIIJVT7cH9d4z7JNHTJ4FSJCjmxz6d
8wPhT4y/ExNVG2XXtfLa9GRErtgGUWve2+bwHo8pjpdiqK99kT27nrWgAXxK5SCHPqK4L+8RRwf8
yvQAUHifb5opeUyq4F6TxvnZmYi5nI7Mp1itoo4lfng43pvYdOnO6ubrlCKPt8wWp3ldvcp2YuVF
0wvjwWE9t8ZPFCLoRdRCNSERmhCtE6zKvRtfRf/M+QpW42If0yH8k81hcqswQ8J0gNihyo/YXJTi
KyJCWBJ27OvSDYDfMsYJ2uxjImMaWrrIF/wuTfb2IiJ+FPv534GLuVnRSkSH/Gtst92ubJieg+Cc
rrcFvzS87HFKl/poVjRkwrzKj7ZkGKiedY3Jel2UWbJW75nyV54Xxp6j4fg71cHXCgxlsTZzhhYG
DX2W2KZz9X3a9LcwOlV4ctYvsE3VBCHqiONG9P5PRkRTAhwLxA4PtLswi595pUHI72l2hehEVWzm
shD9KYqk29qyalra2DyrZ3neL0yryLsXTFcuQ9NeEqs7dIbLXWA4iXEYkEaXeX0fyvmM6rHwN32m
8CmhVNBAQ2blZnZXVPWzuu5MwOyrKBr7VS6jvygsD9wJIxUWr8K4J9qjBoKqRCBR6Ff7LFnedK+p
7nSrxd1T1TVi8iwHR5Yx0DAYW6RgYFeh0rN42DHVs9rCLxxawZ7kEBd3aW0f/FLn1Dg4d5Xwlic0
CdvanK+QjZM1nJT6vcHfvwvtArF8WABO8MqZQD7kGuohcQ0Dut1ibb7fi3Eie/a8UVOK7Kh7LLH6
Ak/eCPX0DMe42LSLRocjbFKC2JIU+zd/oF4GIU0SzkRKwRdALmYdwMMxOCccnbCH5IPPKOn2TL10
reIThEKw/34/jN1snS5avp87TOw4lsM9p7sTZ/HwZAOUOsN9pgogneBqDHm9np3sS2/97k7dWfKV
Q2De2bP629RpRmx0duuAFV8DYKtNcQYXHtkXdqjoAA3ypZudMt6EMYLlBXdKMqDLdxmUXRjTEAQq
g5ZaImbWBihCvDByDRzMkQbuUB8ihqhIL/k/7kds9jslPGwFd/oe1IvYitJuHifj1BJwTEwx/1SY
MX2O2gwBohfdexMRI3yfyZz3b5gC6rNf+gdVfXj+s50ONfF75Gd2oXV2vDx6cLs+viB5tld1bQ/Q
hMIU/1po3dUWwoO26WHUZNnvIQWhDODGgQEL41mOQZIIiwrwjvHY01Y/1wb+1xi2+Wp2iJOHllnS
geShrALjNNBOL/zpSS0jgGieUjTPCbzOqy9CJn+RlUFuSKpod4t2b/yECCETNWtN9dLRVetekixI
LurQGs1gFNLAWE+hqD+1AB9MzXUxo0i91tawj+LaB+N8jcwmeFG5UHam/+1l/m1HUsoxbAbE2nbZ
HVLXzvaOmfhPnTfa2XWxOcpOU11fTRvCItGL3tdUR+9Qn+/VRax1wT2SoWw1jdcwzuYPvyzNY7pg
Ah0jT//kp3pDv/O7SXwc7v+fJPB2laTuiP/CJlotppHcJ/PHnOR/1Ffpioq+am63Bz0J3XvN0XOY
f8I/gf521jQO5jMzGNyIGxAU1WNZNZJDZOClHHui0DjXENkhfhKDW/4Yxhe6g8ZPTPIUz5mb0SNK
lzuniIHQUo7dka0SHtS9pVtYB/yWJCz10pEnd8hij3NoApEhEWVlG2N8PxUkcBJHDiovZ8sWWuPt
Y1jiKwhZ7Jh5/Vs+aUFMPLCaJCuvz8ShncgNIFtowYFH9F6VJMdWj7Q//i/fTtG7jNof+Z6D8mbl
2k7yjJb5kLFHPNqANFn0axlrQEpD2HADqq+yt4hpSG37Lye8ElzLnwhM0Kp8CGN64+s8mTiSgDbY
VG78a/IK5zMsS/Y4EAGQM4b9LT6sdYp74Rq4lzs+aZ8Y+bvCz3aJyODBWDiqjPhxWUauTHDGGKK0
8WqGUoIUjbAEmdSc0PElQD0mGjZFjJJeq5xTOnr9qQ4E7iXAMoHJDymc9BSXQryFZodIAS8ps5Ds
2nLf3Tt1GDIWt/6wLvSHpPKweMkxYG4aHpbwmNvJTo9UUv4dZjp942hZ+TTgYuyl3kBtrqqvUUMw
2hrgh/j6tea42OOjRuZPf6tmIDqJPNW/QtPS7lvNuteMLNiafsNMjsosr+bhR13MpUk/pCt/jIUj
M390p3pifTBvp3APaMTFcB0y5MLfUZ2+RThTTrFFj5AjWPeIDLGUN//yg4ykclXYjN6SJPwbY2J+
Dic5o3DZkpWMh7pCCaQXfHBXXZuw4LVkn82o/Wh5W++VH8zb0YVVt0gdNedlPCDsPrZTrUmWcF9C
ut4Pt3LJHtL5wWfOHCGBmu0VfFJ3v0SMZv3YsrZkgrEIVSGCowrGYkf+MkJURkiaYQaER6/TgNJK
sIatRn+Y34cuqveQVvHGd5O5VtsQiar/NqTvTcpDRqbH7VUTtGi1Ph53hgY7bGX6UXC+LeEwhpKb
MBieML65GYx+JqLrTDr4boxIllHtCgBi3tW3sJLI5oWamiEG/Qqy2tnfVMZuUR0DDQiwEYNlYQKY
7d0kidEs2L+Hue9OBQmnqwAwXs04hrwRO3F2YcWhhqZ1/wB3CKspg7K72+UMwiDZLxnKpjL1nbdm
RGvn6fF8UEVPwaq/qnps2iUpGhVptG84MLJ1nGTWY6aRk4MEl4QgcrEMeeIQHTA3F7W3zLylIoXi
tClFaqxTv+2PlA3uKvB1iNllgKUzeryVCfxI5OvR8X9A3xI9xD/Uypo2WX2ioYIAEYXJw7jE4SaX
ZLOhWLwT8jUWPg2lgDvgR2uUoksUwJ2XEuecHtCy91ynfcJH6t+HJG5YaKYGWyZ7d/1Cum3NjMAH
MAJDKbVeSUF4iKl24Ud4JJsUo8RPeaDjkHjRcVJfB0Zne18RUnKTgg9i2Gp61e2apdWfUvnrMtcu
GvTJzEEz72KKjfBxnmLPODudyC46BCyAreHBMaxf3RILLHkT3m46AMNFj6nRnvw4e6gToyFsIsYU
S1KOVVf+JZ37/BomnU4NntVfCYkZuV+SRRqPX+rXlEb+exJ0dlkn5vXtu2UcYtcLMut4oBUs21fd
TO3t16RVhIn/EXR28ZHq5cGzyYsSYa9vbp/QTf1tBzn4MV/DqGj3yPw0elGT0uWYZbNWwyRTTpTU
s/95GXT85ASWfgGIBPXjOym2CtMqt2qGl8fkJ3k23apvhbQmQ3LJmjxGwyiuE2UjeX6mAN7ha1wG
fKdaEjv3pkusszzwuxlxZEMwY3Upw3pbAN3YOAbua08+1Gn/3gqBPdwi3Bq/QnliSLOmjYhPAB/H
7Yj2PxvyVAOq2Pad3uw8I+/3Q5k4x9snctslppazhPwcOSs89k6Tn/GiXzVtyl6iOXkCdj2/j2P9
q2AaHMTDcyVHEmIMpTuXsBkbC56SB4FV9x7CBf8ypBrSgqVkKLLDCCNp/qkEHt/uD6bY2V4Qx1am
fXM7LS7SoTVaLsIh60FJinXkJ/B7MOGMQd6v68Wx0Ro/qQI4DcTBc2BnwJ64z8Dc39udE6xLIgwY
Q4hHM0zTC/l7xCIndUUcDcCG1saioo59hkViLcB7gFHKG6OZGJJrv/lpZqICg9ozmbODdlMt2cJh
rPe4vDQfZUVzHJe82A8ODi7PB0Ocm8iM5QDKdBGYuhan17SyNFxvQHRAExMOVtlPUJK7u7mnN9By
diuJiEuzAqOwngHZlev/rVVfR/7W0QfOb4T2XWanJTOi/qHVYfEU2rpzGSWbfGSe+693ljQMgfp6
AYEiEiJwWbvWSqNtF6G3Z12yjtPE17Z4pfOMrSPYFLk17taaP5HhPDnFr5Rs7AZ0aVe1+p2Foxyk
XETHTGtEt1F9SdgF25BdiWE1ou+VakwOy9VHHZBd6TKimhIBOv0xp3yXyk8GcWs65dtyYP81RP1U
Ccu8Cjf/JNam/mSOhqLHRf3XtuhHs5zDq+d3T5S/+lewXNG6S9kW4Fu1j7pp3z6xyGX5+KsK8e1G
ZV+/F1PLXW2UwSErjfB8W7kQLH4k2fLgahy9aHeAlTK1c9fDlAZ+gDJtKvYTB033ZI1kh1CnKhvP
MGDGmWazWA8ZK/iutZiw25VuEpmKZ4DB7V9P66+B082PJI4S6jfHr/E4Gyf07dm11KTvw2hAbcoW
uxhcm/pi+rTLCf95UNGGK9AtrxaI5ujTHJDZbtZuRyxRa1fe1Jo7zfuF7gqmaV5mbXEBjIwLHTzN
ZcIwv7aZVTJYZhrpgtp80EMIAkR282/KyqOXe+qH1yzEono+jBtBUGa/JL+YUQIQ+e9boJrOI3xN
VG5NQT5IONK/EkSmkrt1vNUfMSShdGAKnHtQltVMIV3QIDBpK21a6/UQIIhjANxCICnB7GH8q7XG
v7Rx8jdggX9ZQjLVGnDEFWr3lyrLTxwZopO6+9NRUkMGIgWMxntp0RafbjcIoh6U9pRdYABPS5V7
L6ohApOCYLbkeYxZKw2SXYi0a+meOzoM/CkZ90tnJw+ap4f3t6n1ZKfOQVkkFs58QAxtmyAenblk
qUc7V2vSW3vAlz2C/2kUUIY83vqVseX5R2QI9/Yyho/qgb/v7QUhUGCGR+xpaq42cN2vlKWPeydZ
FYBvTkHxVw2S24HtucEeLgaul7HsTkDgYchPY7MVcvnMEuM51qvs4KdpCXeUWNqym4/quGHjSYCz
ixIzTInJKQPWgZIyO+cUBV5ubG5bsmrpqweuNEF+NIdCddxwSDnjpmTSdutsT9r4MERQu7AkO6M0
Iuio1HHoT1tlu1sPlH6MX/qfhEO/6SQ+L3Y2XPKpaMkfHfeQFVc36Y9bshMPePTnmhBMKAZvTOnw
OsnZIV41CyBZxWRHzhOjxetWrY7nCxfYRxm7w3UUyG61itRhu9U4ggDWBjgwzROy8STe6vI7Uw9t
xlmTXjpkHHm9h5qVPACnjemEMbUCEMXYKbTSVS4rT2PQ6osWHlmivBNGUO+knqmHwJj+vTQCDSa5
/FP1Xl0R6OvVbbApmzjH8g7D+nTrVXkDaF9bL0nJkjcWMjLM3SWeZuI53VNax+eltvF7jMw70w7B
jjV7xr41/BRyNgqr2wzIKXKk9Z4BZSfVf+E9vBUJWp6LuzLvLmpty70NYjiSU0ySUcuO498QQh9M
MnTLt6ddSlHRwZrZDLF2cHpAQt8P0Gko0HWsKVYxCLYXD38ilchk+V/w+FkOIiP5QmDSH9suJ9o3
dIwNXJ2p2pfe0TFfAnOYf7I6plHKTkBHjpLLICUu0LNd5XXp1SOZZMPhdf5pjRu3nX5EbK0Hpaj4
HmstHtKQJEDuH3aAm/WA+xqt1vDeEqmxoFt7ajl2PjdxQcBsGhxu50+XnCFM80N0VZpYq2qfq4g9
PZOevAIAw63AIOgI14EU0QaRp21FD3djNPvHxhzxx+lUNEGFIjakWbhaBivd18Ds1Uh2sPlG+ozU
rqVKac3Ss94uphmdExvzlno2yZcz7dRDHFgH9T7e/5C4TjZ/MsotY49SaqQJAv2lrsz2oo7wVUEP
2y3bze1sm1aLIFQHYzz/hYcHL/iPJVi2t43iqBXDtvaLDCkn/TQl6i5tBg7pgr2Pb4ezO3RWMCTo
G9PK/brdHXmAnZScBHVzqdsstS0ynPOEUQkf+YFDOs1tOjnrMhutCyfka5G4DVPSiU4cOX7O1U0/
DCQcmLfRDkfwYH0A0d81mAkKMg+d4ZjMzR/MDfNOmWyxOgB2kIeHwarStZq/14kT3CfkeTDMNrO1
XjvPEOYTHLVoTVVsSQdt50LO/B09rj4CeAN2G3GqdtApm7fZgDzIJAcc0x41CJ1EcuTANamenevn
P7Fb1UebOcieeCdmqGrS0noEF1rhtJrycf5gTX4PfCaaubaQBZeTYqMPhbtZvJjf2pDqqNs+gH76
WR011baDN5RDNwcS1yJ5V00Y1bwxnJ2BcI1mZKwOC91tjOaxTsw3jOTZsV2EeRwnDGtR1Jb3qiWD
UExwep+vFji5L8tGZaWVfvw8MEXcpY0zgECQ2o5iwujqtcNLEQCGD2yqwKEVD5FDVCXfTXsN/ZiE
nEzAUMq8aosiqF072lARYQ6Yk0BYBHpYTqDq9f40f6Tkc8pvZsXyzKiw9wnObGPCPY3h2ObD/BWZ
8a8gDYqLVWa3tvF3Z9jpBppqbiiIYsWzRcG9wP5+QRh2ENMQX2FYIftngrtuprJ+B+IJuBLXz37y
IPXiiELVpdv4QOAz+e1CmnqWst9X/jHSRP2Q2RN87BJPftB0C2of/Fb/yl8aATtNN4b94qCB4/TB
ZNBvVmWRdi9lYW6M1KhP+DyKhyqnPL+d4eZi4UtktFlagdi7s11vwjb7URF4CwdQKx5s1+JbSzoO
ir5GvnDLadwDLfDkwJPgQEKrQt1IdlqJzWSVxKRhgHjpipaAdAYzYDxoYURi/C0scBCqF1jr7odI
qYJQCCzlDt3gWoNecGkNZLyR2Q87x0XpoV5WnWEjhkpXXcLRXg1ll7zyHmUevarD0flgljSNO7XP
LxkcZ4am6Bao3A2CInKpk+3iYtqw6kIcQzpCeMSw60QPyUE4JFK3UXqxpZ6vsNv+YCyM9DZGtFGi
ulE4PX6Byrq084QwQDbHE7MmCqj80gKtOgi56sAY9K5KCBzL5UjrYSDi7/yh3g8u8IYaGLfoBl0s
A9L1Ty2Qr0vfOVkFyiT1gZIk1uJRbg42cpx/J+w5ejYj0Nhxjp9TxLN2nZMOIVJHWujV8yYPLlNL
5QBvf1uTrHZR83M1ThfV3K09ag0wm4wqWx/oNFLG4WjWNgZEJ3fAdBkgueSPrsaDaiXNvPZdL70X
N07ai170McONCqN5MHW7ynWnp2rWa3LFovpzcqx/z27vTXa8i03TAbS7zOeSQ5WXBjjMEIwwUfri
po82QC+98zghnon06ON2sJuqspXZb9MmZqu4kIUwbJOY+UMrxxI+GS37lMVuPUH+pNvmL/RUgsJa
q46FP0QLh5o4QoUXvpMTlb8OaPI9u/A/sNkAYHHAII9Na10dUv9WhiiiZymHhiZX/4DnE98zJtHf
InzDaCFNJI6TePGzFI96DRSGBuO5CxjTAcpehRXhXoEUGAxxE574/vYaTfqrRhMCMEYHoqVGtPjf
hzrx/72M0OfskDyYG52+MiFqRCINHgw8taFgnZy2NAzLdYD9bCsySFn4zRfv4EVoJZVhxgfEySLg
gdtt3Cf8sk2hP6u5RRphukc9sukNyLAyW/HaVr2nb+hxyzByG6OX1cfPixkFq5spvjXRUE4zzbXU
AlBb+M8If0e6rgkHqiLA1jg2Xn+FWj55qbXXclLX8nKQowAYfnuBR2g9S6HZKILgxu2omuYZwz1h
a7WgyJbMAWqP7KmYEBshcQiWESwnrS310Erz8Gy62AWkG5d+rcCN20XbW2uIM+wJrDkH4Sl1cKxY
yGzVS99p58OblaDUVHJ1JGkrYYPquNUSXjw2e5+ylW9prM6iL78C4V7VFjwMwU/E486xoyzC2pnt
+FzRFU7xiNqAmCN1MFLnIfXMK9jXx8kfVlbbrTrz06ez/xXQytrOWu8ce70gzyUBLUjiSrPjpqHX
EwBhW/A5ItiFeDKP72rDVReyF3vFlgyZZJURIslM07R/1D5Fabo8jpZ5ptooXup58S6OV/xymy6+
MhOPt8J3YEZa3QAAOl8zOooIiRxYlCqJsgkJo21QSDkMkuV9XtbtT03zaVnJV40vUMTnab/rQXli
5w8pXILIemUt21a1c1TKB+YlyZtFs2odaXC7Wx9dJRXEeSEh5tYZynmF3daE5Xe4wULoALpkd5Dm
4zcksci2a+b6/l3X/1E9QvVQOdE1JXENTWFdHCs9qc/psDQgMoYf6tAYuFZ7rkfnV8hNuL4dQVl/
GVLjTFkTyOze0f7fkowofaRRBbaCG0w9+34wsYuTjIS1SStn66GDHrYmE9DfJVIY3BoM7HHgTjS7
/nOsdJbOfLUWquDp7xiW86MGN+aQ+DqpS235rg8D7FDq44vlAIBZCqM6d4n3OjaDecoLottDk+oG
6e8npiOqTN34Hcd0xJOWMYVFENnRIzr+KSLaTZN0TuzbpHCIhBYcEIZVlC18IXLaEum0YJVrx/VA
rDEt0J+Guaoe/MBeq1cFnaZLaJj1Qa07bkkb3BYAlfAl3/GB7xdRm0fVhJqsxrgoWoB62Z9u14aB
xk3ZRQUBC5tupgM1zdzK2yHo803kOxhHk1iQwazVn4Q72JuAnfE4FEQSRwHmnds+gxr+7bvWJ+Kn
EqvEFr8HpGb7xsKQVpjRHyGdreohTif9pAaQWO2RJkHQTBvtdcqHeNebwGA7Z9qORus/6oiC6YrU
+T/hcqVrKy1wg8/aTmj1JHX4OXr60ahacHhtcmmgxb/204/b9E5HhFAtbve3BT6uB7SttbrWrkTy
IFc2Zve+Td7UQQ7SeHzwyGRaidENcOxnh8ZGsCpoXcGwgOVWFGvVuWP1pEElQ7Wp0YORtbkHQvdU
FhEohZRdrOjzrT6ioZQEE0dWGYqkskxwAxcb7EGXoTWM7AxJgrrbhL+1jeAzycYaTu9obKepmfYj
2rNrFBbBlahpJpXgnjxhCgw3TXTOEYJQlKNHicxiPCq3BosmGScWjQeLI0gwFh/NWFuvnqiPWmS6
74nnXaLQcn5jZ76UbU8uk+lthihtNlPxDnV6Y+Mju+ryZ4o9ECtO5jN0ki8zfZCap40aSgZdh5QP
e+XF15YO7kQ+H+m/O8KtXhuLCV879g8miWT4xlz/1pTpMlRHiUFXDdkqFJ3/IGtUd1wNqegJb+NY
PxLLVYMSN8AIaEG9v9UQrsmVlpCufhCmaaF+k7ZsSp6VMrkSb2GSvMInW8QI4/8NJmhb4J/LyofB
Dppt7JC1ebvkq2rZoxyF4yMlaYljlXduw1x6DohZlO1f9mB+3QrT0tjcQxAEpUMc3F2u193Bk4ri
4hxZHnxlKSx2M40dNMEoE0p1iEO2PKklMx3tfPTNLTBSjpyNif52EMxvFgsCaxwAuSNhSQyUw9AN
JgDFttm4F6PpTgbtp4OSK3+rlzOh05fx7YRN0kojPuvQ39w+Gm0cEVl7KZny8difg7ozdrdjkDuD
SWEqlR8qRwYkTXOJiy7otGeOMu36/5nlkpxNGh9NFnTF0dmcDPtePQhnRvFtwGxXLwe8XYXr1pdZ
kUg45ZGnkXrv4VJjd+4Qjx5K+6HWTXv/3ZBQz2oscitjRlOmOr1qZqBTAYmJ/5+SY07UNtvbiU9z
9XT9/ffyDNZF6BVHda3EGT96axAB04DRaUNk37aVZS9CczddwhmzZZOHdkdzXKcT966eZd3Q4Ckk
wGiUhvBZN1A6epb1oB6sAVRrXoah85EYebTRcjdneli/owYGdWMbaXwZki6+jJn9NweJZWz6XG/O
Or6GdcB565EMS+tFjT18gT6HpeQs/LzaVU5pntNORjTQj6NVYr47cdy9ZllCyTIl5kvWTi+91CDS
hhq2WTRSxhBCH699DRhf1Ubi7Is48NdF5kMg9xHeGnX0JP3gd4z/ipe0fCpb0OulGQ4fo4VSdIa8
dXum3qNTO6xG+d7tmZ5tRgN8MWzXlPTYy22KiqiVqE06ZBTRaUgZYg4E3yfhtRkce0VuGRnmWtRf
2sl/aSH9HDszNiCNR9W1lcc29cwhqJVjJUBZk/SlKO6H55Zw1AcnEbdXrlWKNZXSPCNzYa9D/JGB
J1Wdw6bFNj6bSHBUCSQ67htGKOFGXaf2XHHslH/nUhlTqeXI1LW7IBXgMDsUQgjH/+idV761qKqp
kfqZaej8xygF3C1pIe9DmBzdwsleDBgf4XmktIKWelNny/sSoGdHIFc/6THyiDglptSj28HUFaU0
U+Fo10yo2zwrYn4mlwivtb46dXmw64OLWyAVr5IuanEicGprSCGwWgaCSgKYRgiW1D7eWnZ5KkH3
Q+ZdquKA8Q4rLVuwDSDnaNmF692wKFi+iIK0zI9udGpm55LODYmSvzhznGFJOpj+ZJ1uH0vUMyng
BDzvCgGb0OiEuVsiW/ir1LGdu6b+hR8oYRLTJg+1fNYGBEu4xcqJDHOnRjgzkJiV1MFdLCO0Nl2K
4OKvaAbkj44gPlUWtugdCaPR9ZJbeYF1nXrDPi/Ij20TkPzfVLlGmzz8FjgNydtk6hEdB5kz3Mxp
di6RrdI47vmp2uUnc1c6Sk08fWREI8RTerytADcyg4mDnEMt1DMDm/cu6QFgMuV7ZQubN1XdaXfD
ZDj7zPO3bJOSt4VSVj0UKX6RFo770W4+2oqKz5bNLj9yyQ9WJSLnHCqTuCaEu5q/JIevIZJwnc9+
sTH/O2mIs7haL1ns7WthYowVjg25W0xMbvrX2DI+tdSbHtzR/c0atuKPp2fKQoZzMaEwLdEtkRZN
z3q02CfCKZ5q+hbnwRse1TBWyDwp9SwTe2YDOKOwmw++jsgv1s5qVp3MTrxOSSu6dTPIYT1U6ejA
QwHGNJYtB47/4+q8lttWum77RKhCDrfMmRIl2ZZuUJbkjZwznv6Mbvj/XHUuNoukt4NIoHv1WnOO
Oczw1JMKahgzY6HO0o2uvcpXHtmCaKOFignTp7EevDyHDeZQvooTX966hFcE04657NMwOeV7ZAY2
2UkEJ1km66TUPAdaDxOJmLkkS0gvkcMW1/G8i264F2AwxYetmmTzBKCnK1MHt05/8xgIOKat1j91
Gxv1QlmMlQ/ZuWvo6YO1Utay0NYnK34qOvoNQ3fLu7D5LvXmpjJg+6W5CHTdeC0nlaWalIeKqR77
LP3gMdbGjS/U+rETmSstN66VEdCaMc24BESrN3cjcw+ja3HkC+LvRXkChgvmQNycFrm9V311pG/e
xvoYKUp4+cdaA4szXLiFvL03jy/UuQ3RfISqF1bBcKnR8NnpQUBxCqlm0hzyxnnr3/uJfpkir9rR
LBq3lk7ErULbfOMiofwuWzU5MuEdDlqc/iyC2X5EJA1t9S5F+kX94HO7Udo2uu++03OFu9tH7js+
XuRfNeXpFL80yTDvtRa4rs5wG8iMeyxmFAdarJ4Z5oOa78b2ITvBMRww5k/riPnOdXZBCUQOxa9i
8yWUKbWhowl4vDP+yEPINwKJ0mllzzwXDigGhwD3WTu/9HzJT6FmbwltmF9Cn7dKIQIKZsznTsXk
Us3r6BKwnh/+v2fDSIrAUArSWBuqjBvxVHWY0c9xSFhxatNoa9TeuYgSvans7j+mvXtaiaTAYTXc
maODpxKU309VR3pT4YH4Gjx3Z8SR8uHk8QQRh6vZm+gndwWHqqkDzGJrtnkasDKtUDpV985SrXU1
FKSvy7HyrJoYEYVSp9XoAIV+Yh1kyyAcndcS9d661+vuOFv2cHUAyQ2t+2nk9PW478zA8zcJzOxz
WMOhLRUceJWPwl7NfpC08KsZnJvbj1/y/NAV5Ftn+STkhBS9iCwEg7tmuMrtd0sneOT/W7Y6m4uL
tIpq7WokY7SxX740dd+sYwX9uoJcXQ7+8Edkx8H5tLDVElmim6egogvs6LkF/NM2wM2AopDDy4xd
noHLGQP5w6XgWiQpULIsNNttv1dCmFOlV6qbYBiqd5OahaHEm+qm9VkumWiUYmLV3H4b/vYcdNyy
iZ+AUNmWIWJYfEbMSkzlShi8n6wnmgO7Pm6rjYGA/6GZRotuvdDe8qlDKo70GH5cGeikh8ejeTdr
mtZ5byWrZEgxHdB/xqBBE6tOX7gkrCPe4OZp2pAw4wFvAGed4vZnXurtgYUv3MYggKvAnfqrnhID
k3aENYltFZld/2MwZuPJ7QxoGkWCfYffs1S9pMyRUsiPJl92btWfkJydFTPyMcLb73L5lG0LQ6Qk
VdV+BvKNAQ9ap19xTjBMvdy1RA6uTNM+JlNJEIXm0QP8n7/IcjgddjST5Lws07Tv0SusXee7N6kg
jorpF0YP5zmM8OYKuEI/tZw/wmmZz0NZRWSTtW9dEoj+dqQtn31fa3+L0KiHbxxk48/iIq8LQOr3
0nXyjYMt+1VX6kcY9H+S2BIQSWoxiqEWzEP2RSu4Gz/mbAAJ/F82+LvW7hzW8uJWhyQE0eFZeU0C
jqHTKkjwYlHtPPtl0ItnS9ZhEBaIUQrFqg/7Jcr9G9PZCE+BgVEmcpJ9aioH92V2EgUw+9h8j9WA
paXVmNkWiZGAjFLerL57jVLdP7ptBwzMimFmyzrDTDhTc9bwz5zI8O/F2lU+aF3j0wVOCQ9Ngvm7
5M+7mqkzHMMu+J66ySLBjuO3EUzZF+hzq86IO4iYoGg4MoCRBgiQ3Sw/1Ib+BzFTd/v3vnyJufct
VxJgIkI6JR/MZP4xFaayvOXbrbEuW/KpgiFPSbTO050ZtHTJB8WK9sAAUP3T8QydAog7BYccsYW/
ib0/ZZFLL0tWflT11sVMLBqlkBmD4pdBAthe9NsG22pBmZuCK8ezARzEkeITszXmMwIx0MjUbY+r
NYJMkXefepZw2RRacNCn6ddy7pWbdmEaxSYIpp+F7lSfZDzKokcrTeIj5gkGujjUNyFwDbsB6EV2
iL7j8msXk/6/w1scO/6uafJrNY/l2c6dMwb1Y98BgdQUmkTwApii9QrRiwPLPJY7ehx1lRYbrwwf
qPvrqyoa7yaaLS2hcdK7gcEyo5MPkNvfbTK+s3dgl/Fg68qbTrWi+aqR6wKFGQ2c9MNCy0rQ5PHV
C+27B7gp8f5rGL+JqU778CCfoEgPD4YbKyJkJn5VquhJDesRW1uDdEBVpktPaudKVhx9j/YWVBwd
qo6qF39YdmTcVqzpdmu7XNfUje3RfgKXE6/VSbH2sZNNF6RYGxtuwg0FyQ9OmohlAxGUyeEX4RS2
jgOktmqt2pTFXWO9m9UwiGWeSAlHpX0uHYzqoLe3QsXE3mqkh7OwvSAQZyxWZnQpBVbBxfq84nj/
C7UoRvz+PpH9RBwZGFlweO6WAJ3xpei9ZbCGUeEYE9B5xHsebaDa2ULRUkAXQSk7mwqG64mJiOUF
t57W4dGoavbWwdEO+MqDwyL3pWl16CZy9eQWFc2cAjWgrIcUli7M1CR9dPn8bHQ6Rr8UU1+c63ed
7viZUTG+FItEsUSzP5tIj3DQsXPJQdzgq/q5NdPzUJvbRdE0lHRw+sgab7lW2xvfRh1bEs8hC7yo
dteVPbY//DQ96WHp7L2hnDayQOf8uR4MLOhcX9+uNl7z3Ji/afsWn01g/NcyeDvLKQaSDuNUjnax
UogGWzXR8OV1gnGjl88V7fqrFBz6YJuRU7TjU6yR5C4HAGMOmEhDMLkxDdiqYVscfK5AaX5xMX6c
YBNA7zDsATx3bOwC8SxXuYelZDxFY7vuPMc7jFYaPec2nSxxaELZ/SpZSTXji9zK0zN4OWulJpFJ
sJOVHqPaLA9p6RD7UxOlujRoKDPWhWYSgFOo2U7uuVOMYhsPjwkhIFBZkGJ7ozZ4T90I4UCQAcsk
vPqJg0iIP1vtT9KPhcoRnVkERd50nT0c4/Czj9UZ1fvQ7Ce/Z/F39O4Pa8LdKQvEYmGebzMFEue/
RQDpKbKXefY3BWaerUsyxiEyIMVjSZg+JnpvpoXnCG2Gvk24Wq+5V5crq6flzXUaH9XeaFc+4raD
jr2ImZLA4A6IyyuKZ2rzkFMFgCEpnyvsoDkvQtgJzXzXEj5G88h8NBxBOCG2H/PEmrBWfaTnNYT/
PVcrZxolpPGBcueSigDAkNy4i12lTDBGsrrEK8OHVWU7pNtjJnoqjCb8nNreXWEla09eMV8XZ3qQ
fQC6wE9LptFfaXad6PesJotwdKaTnhACZ0jBlDKM1YsSGzpqvLp7WtC6snehISqv8TLvjT7raOpr
6Qt27uci18heqvWXzmwphoR1YgCyHAueDecVlTu34GeRL8WDfNaBqdpGChq7MNeSZyU33BU/Qfyd
tZ96U4VnNg8EFWVNJyf1k4tTdzX2DaHoIh7nh4VeeBsZarB8vEYerJdPt/L88Rb4t6pnPBEX5QA4
HKGK1o+oFYv4LQ9VcBkQb7SgR1MixhGSOInmkOIzIItIGPbrkPFzVI7OooVkFlyc+rz9Jb9LTatE
GDTCx5XD/X8I2J3xPAi6oTvbwyZG8M3lhhOafXG9vGeiR6yRotxtIBoSEJ8eabP6u74sw9chNbLV
5Md/yMiLXvtOpfusItzfVkH4sRz/iPD1t/xZB7NINPxHzIj7YMDRI09Xin3B2gJicyCWx+m509ex
Wu3LlrS9xtL9M22Y/BXoKtHqPhbEPIovYUeGmY51l2FKNZ2JYbijp5qZQoHD/uuq7ohonUvPONGu
wGNs0t532+SvjjjRkr1skgU41TYW8V9r2S5bembQuQCAMEbW8RB2SpCt2jpuCRrkQYkz/4KI72AL
rZl8a47nb6AIGtKs5C63M6at8ZN8lUKSXcZuqHyGZa5ZBgGDZxGBIY0eVcE0NE+ngtsA66DV0U2N
G199yHGSagd/jFCJDrVf2Lc0C3QMX/ygmd2/eA5ic73/4SaGd5PaWJYE7572w8+yxG2LyddbLXo2
ukfWpVEuvl/Oi6D6b0vem7tzgVqCHuWcfrWltmf0lV6V0e8ufW89RtJV/phQcvy2f+UORyZR9e+Q
i/L9PEDoCpN8r9QjmwLf7kof9OR5Ku2JLC37ILdX+TBEMYqaEtdnUvyeWq1eyTICwRGqS6mnjrnK
pChVTbHDk7frDuu6RXsn5Q58h8xPKf1WYaRBERNNTvkgv0RNowdYqlpFXhx+6j7SAM5IjkLaoYmT
QF35oI8edvS4eB/MBOaqkNY4iChuIQYoB9HsRlEzrE5xBPdfiaLdmNMdkoZdKHXknMijuKPG1YYe
XZRMp2XSRouYuBhk1gVEoEUIErYp3mFA85yqBHpbYMnlg0O8FRRz2oF92f4XCNJPHMYKCW3TtPME
6aeY26/Q2FiF1eDsQLxvATTeOuyFINfccOtWdISyFpwHzET+obXnXCKL7Lm2zDnKB0n0OTfzW7UP
kib9XXTNF0OI8vfsl7fO+yO1JUMbpWcziwRo0NMusRNwnlE8TMSLwKec8o2BR+UcKJl1Vd6kREE+
SEkLgaeIWx2i7wrwupt4CtxnmvVYjcn5xhLG3o4q+oWoypmdYuJ2L7xzMaYRKdfqhWwV80eVBl+D
HdyNyG0vKm3sYzSP31JuLs9rIXFpKx0tw1GKRhqjsDHVdP2mhlUv9UsIFvx9DFRpFTlB/BkQNIuk
V0Bs4IxVKdIIq9skNkmWhjJfhjgxnoJenTHiZF8oFa1zEWRX6eqYs4dsICeM9VT/J4vrtG9aU71o
DrtiaWT50sfUfJJqEoueuOwPeGhmkA/QeqVSBUXF2ttA+tnIat9ISnVf7GnnTy+67oBDi5xHl/WH
rvSCh1Zp/mnowgwaUhFtDW+qubiIAMkGTnHBNPxG7A9mRql+j0lwjocKtIKY2BeTpREHSYUvi6ac
bu0KFX2LeIq4qEVXppfuQ85lTBPjDYQghrNWudJQe1+Cbk7xggtFToOzIk9M81LSKdm7cYVTRQ5S
ArU9621PjxdMBhlRaXTIh8pe0zLSiCsbrdM4k0eG2QHYQMayVU0I71HQiSCgKX6eGbLh9G6cYyOC
NioPc/tKPg1E0EzWm3RyMuKJVmoWf7Kx0Oshtqj2SRViaVB+mGbH0X2gtyhfRi6fsEOUoi1qcSoG
tOMX+QMidPpO/Sne9qi9FuudKehyS0eU7Op+M1jEXDnqdPd9U/xEYewThgx0TNYWqQaceqrQ9kEh
E9jDQGlAQOqhsUPDm2xlPdoSleqDLlp5tNcP8nIsRpoty98yO7W2dcnLFR3qWEn8Z21GAm3b9ldG
hsRzqMyNsG54G5L2vG3fJDOfu4HeryrvU1pglTHnQ4T469B4agHWj8CrQEdx5vW4COWDiy52efbv
PUf8ajJgyighSW3+/QL4qgM5jed2nAq8AvZjkNqBKKUOEC/legwU0yCI1mZxxDp/A9pXuPjJWepr
1/jdG7ny0OBGrXJNZdhoZU+QpUCAZtQqim1Rq474jwuSVi95rCLEiKq3WZxfESupAj+KUF+81Dgs
1G5c082tJjrKhO5AD10HHWkK+lx+UY4PuyBrkh8o5RKgiAnQgUJXGGyBFJ92w8Ge6uo7ERoXDR3N
Cv3mDlKc9SvX4SfKKaXTZfVuThGplJOJopbK4hC27fyW4qb96tuWVorvYW3F6BSHWvOY+4ihMmj0
k44yfh3qjNU9MhAwZNkoIimurtV4kp1C4NT6pcjsH7Kd6TfNd+E7jkijYnpW9v5T4bKV9TUnC3Os
nWM2ZYQY0b8L3QDIw2yNT5Ahq1MTJelKMaDQ04p5TjI+XvA3R63VVwzV+ndLBZntT3WPchbAnVxB
KBiNi49W6LmDp7iqu9blIM0YVC5NbcGoKk3Cx78ZTzmw5QxKMu4COxmvVojip9eTRdAkElTuKhRS
sx07ZMveuJ87561ylW6/2P7wuF97BLz3wSzPaVn7L/IBvM4D6XF4k68UWALgJgEhtV6svFTgVv6q
Ou047lZa6zjPJdZ3JfXK9wyPzd97sQAb2hDXVbFNBQPaRy4dhbwkse/UDCBjFxSXBjBvk+Lt+xgr
kI0todZZ5+ykHvwfbqFuEWIu4jGwCh8xeK9XnSDgxlSnv6tSRsrrPz2DfEYnoCq8i2URs6LGkOuD
LqpfGg3GXj0hyqkrvXqJPazIpae8qq7pPjJYkkIPV1VkOJqYaJa2MILPZtdTnW4IIBNE2Vbbz1F8
mBvd+wgUsIgct/NVqdcDwE/h6KyjaN7VFZoE4gqxV6uVg5Fb1Q5ZnnecmPycgXYe7r3OG28uDUrU
3xF1lvCKzbmI2iIHKzWHdl5F3Isro27SfR4iuM2ojREICbsRrbsBrUU4rUBDl3ekLNSUwI0l8Hh0
mAJ3DY4vlKZFvp6+zLKeHqk/PgiueVmEbB1pwGU1PAA4EJE2MKImkflh0+h6Vlp6V0tvPjFbUqZ9
qz2rQf5DV1w6K5aTr7MBvZuTBeY25Lz4DBs5gESmEMLqthkZWvx9l9Cpf1tTne/lK9VT6eBkKR1Y
+bonOHHTQctc06ObLvKXTWzllpDFTxdndqx9xGwzzrJDGZmHfj4SEQleWvN0dzf7dbKRZXPXKJsw
t3agveFq6VOwCcHLHhOPqKfJuDs9Yw9OvGl17vC8ydOxnHb/e5DvDdARQHPXD/l+ISYFTTkrJ73h
3JV2jFgqt0+2jckkYBV2NrZ+D9rp8jqLh6+xSf7zc9LaloqIf+Wr7XT6KSzs+pRXVXgh2YPzTFea
OMSNaNMY3Q+WO/3FspOPGv/ZKsM2d5GCfMNAWR//H3HQCuli2TMAW2GJ1S33u9BnEroZYmxC34Cw
S5H4uhSnfclVOvv2XrUzgN+4sk+GbzS3FHPIBihRSDyT2pGxGFibGVnrOepSgncTslCXxkeg1BzY
9cResZV/dV7/PlVpsrUM3wNY294CorxenDly94NKxgAhwKdA0+yfBHkcYzMzrgM4ln9GFlWBKz1m
j0FkecyM9PivvDFyxIciawo/xsrqYpiyhNHTU0CR6hpyDKkrCgijGyNjbaYlIV2u85MtU1mYgv/0
OYiP2Sa6OUPGIO4apyNtxQzgu9pO9Q0NjvLHVGZ9LYFFy//TgjTETFZuhwokNgMF46fhhPgsAmfX
uoZxT6sL1IcVDPeY4phktXbVG2V3WZ6qMClX2jFwOXEtCgDdzny+VzHpVXGDy3mr3yvOiXYMiFga
iI6heDvPpZMjQ1I8aHqHJons5aUtMlNg2eL4xqq7dbL4PW3RRu4NSDwHCY1E0EpPXea4WJXx4iqT
chmhNTzgP3zW0vggUs2xMxydsV8vIlRyEmbifRHhMWZA/USgW7mLVc5DjFapUtoxXEuTmW4EeIbk
07hUNh3hXrepBz0O3hyIqRQX+x9Lw6quiRKB+XP3xx6AjhkUD6RtxY2e4VG+msVbccDVFvjFubD6
PyF7cGvS8hMnu9Ip01WljTr/HJtpZUkWStaHFpQt/BqEmsgH38U6ToyVtf33Hj3phHQKvCG9axWb
DoHYoaFHsF3OYVXAVHGwkGpWGuipIvmQjr6hSu1144DvzhEKXfNsxtGApPgtR/wR2+HTqN2XXRSd
yD7Rk/E2jx1T9ypLb0kMcJ6P6aRNrbvL5zk7Waj9jgaJz9JHiyyCfEYA89BOxNo8xUq0JyCbSanp
uXfPQIAZegEXpvCz5in8Ec/yzZM5WyzTakMTQOhdw0CZN1ZCABxXxrfpk0UiryKkP+e0a+xt4Y/k
0ArPsFaIDG477XA7J8h+c9076RoHNLP2GjJbE3Ur8Ki0xjR0SeJZMZuXOCu1bVpCzaA3rT8h/gVL
CKxxNTGbfY/y7Clzxr28r4po0lEiC3Wd6nNSQObBdgkXJlaGV8PO1OcooPfEpTxryQeBlM4mnGww
9Ma3FFQj4tp1FSa80ggM+GiCsDCaw1PsYDmRQG7Pw6gbK5e0wfm83KN8Gd1KVvo+MdRneyILuxoz
krPpxfZWFH3GY4sKNNmRS3EPgIDsF3l+nWIqy4fb6NbelUF+cQNUewP8WTwpNLy3/54pQ4uA3oRg
tchaPJ05rddVhICXhrofbbJFpair0tHxLgtUmooMeju0Lm7nwLn0DPs0cWp6stClMZGxHrFXtE+0
hNsnH5rVMWWtWzkUe1LR4QDvOqC3cbZ50Y5LsUdDE4zw7EXEvKhE9FrWN/g4dpyh8586o3hV4sri
QJ9Nh0KdfwE2qHYVQi0SdPNg6/osKYoGhEKawvwmQxjnQU4ps3wXpDjiyey7eXP8Mxgi5Rljc7YP
S3W6GRq0YSwEnw621xUCZy5WnBr4JVnOeizMU/ikVsk3GxVCBWuyXkGuD2uavykMbcV6HVbGb7vI
3+RQ3lLdds9a6e/bqmGlhC9+yJgi7ZYODzJ0Zjepd4C3Ob5rkfnS2GWZkKuKPqWKaAyif0/ymTwl
bVS2UA7HM9BquD5zc8+CD5ox9V5OFDz9Bb8YdDSdc4ds7zokxrRmz1St7o1rTb1Cjiu351lHDlD9
PdoETvBf7mbZvcDoZw8aAYcYvPBMm0O0mERcblGvDnZZ51nXFjTCc2lCm4QB/GNZTqKAhBNho5AX
9VAhGmBoVR0ql4BCFKsGvz0czsSWZOtEZBgMHK/IUp4epaEwKxETSI3J+KnlMyRMhtM4Q4h079lN
gh/Ga8/RUCFv6B1a6TOMJi6AeD9Ae0QHSqxyKALtOViFCnnQXf0URMq7KxQ3OYOxnTMH5SGJM07W
w9yf5RGs+izBkK09sRKz7lgvSoJsRatNj9yTiiznWWdeaXf1Wk8xzDTF3GH2TfEcu+3QXBk1N1CK
cloHxlG+kG9zGtR2VQ/kzxF9Dzmy1zQF+S02YflWZFTP44zBaSQ94tj6UCJs65znsCftEuXsIBSA
/x50QGUrRm/Z3jSFnAdqxVG27DKwYLumGox1QKjECmkY+WV+6d8py7pL2GY7xuIa2aS6tbF8EkNV
0QBLRP5EC04V4SoogX4m5JRErN2iNjY1RFCT+6Ha0XBYdmtyezDn+ncrVCEdck7eyL+dmBy0BvKu
ki0ixUL1JjEGuU6wT9VOGizQ4rXoqiHg8yWxWfpC/xoj6jhYa/ZsUu4HQFw9IkY5Y+DQ6g3V/j8s
jQkGAgeMjpndes0Llll5cdHaEmRhhI3EJk1rVun02RzdB90K5VXUlpSkq1IwbIgTLemn8rMr/Vje
5bNqRnhkDvs20erF2yMNPi3kDtja1a8F+0pRHlP0l9MvPUFTRstjB2JQewogXKz4ndNXiBFz6dPz
pVRj+FLOnbIjCXOFNXxWDO5fZjovQdBTTo8XzA/jcxtoPtbqmWu+EKHZxCHJj8xzybyTMA5m0mQ6
wkWB89kH+1F4QR08LUdWBcqlyc9WgjdxUine+7RRbku1MdJeHPFZ9C1Bn1KMJx80+PQ7eFi4YRrV
PnWKBgpgssP3qi4RA1TeX5F51oT1PUvVaYNe0tnSKj6iGYbR1wE/AA6QcnRRCDwRbzle1DFvEMM4
ZTT6pyLj5kCBGx1BDkEfoc1ehiQn08e6ys57aAE/WC6vSLEnASrON/Oo2qSwQjGgVQVmwaO1fSXV
2VCaB0V+fbLt/r+lF6YpprdLL9Bq1BXIUzivfhf/sfJaX7Wta95wQZo3wy+JbRuJRZQmR8dMPxOt
jdF9Dj5H/+FTgwz8yIlICVZYcSYksvSP84osBi2aYdwUCO61Dj+SdLEZSv/XEMwIDf6V4f3lT/k9
2wsQqLXs3hKMSjWGtHYvmXCTbXu05/KCXiwrNvjgCKFZn+/lrJx6C6ilvGMU6qblT0hE3FNfMbRx
8ShzdtHdJ00BvyjVO5J/C+PxLRTde5UclIWdktVIA0eXkLW6n14rwxGExMQlFU6eE4RGd5oNVFFy
qj/Rtr/FM+XbAAG4KNy7nJ/YNZLTyI4RQoiZSuT0j5zD11lrXX1feaa+4u1oE1OuJ7uYjN915mmv
RmX519boslfCFQGPe8Ojh5eG24QZvpRxzRyzSA2an5q4pbhssvHgq1N8CxLzIZdD3cVVQZcE3I2o
cTpFJbOUvN2NzwH9Smpgxz33TO3n7MLS1s4pDp0zXQLMKvLTw6N00EWMksehgQVCg4Ja6mdXqcoV
ksFaRNsx6S+G32NDIDy3y5NsETeAgXFlAqCplG0yWgVWg7o6RVpPXU08AwFJPahAtzEeY5AOSL/6
qxPi9PVNHVP1kGFgWVSmXjHeiQpQAs150n2EEx2h7qcoLqCF9+lNdeD31LoxM4Mei42i/Kcg/CIG
zvpcVowWSpL41pNd25XBhfPmYQrM4DhYDMJkigap4v2i4EqESoVP2Fzil33lq2O2/1bXzhXZc/cc
uLP6Vnk/fPpIx+X7J+rb3y9t3X5ID3Ld1QB1nolGDje149gbufbKgO++HM6yEWTjW131w3uhp+HO
i+zmNKsBHBJwfWuFpv8D8hEolCx3NvKlN5LOzsi84rOMAViL71IeG+GSTPuMouiarkv8s+/ohaNj
iQZna/lG9qLOMxgdTyfAw3I3ctCAEfiIghq7cZnDbYIMv7aFM7uezfEoGWfarALySerXbrShaowM
8SK3/jlXmnGdqIKQgt4sdCB7SMrjSr6UD4oJfC9GDKGn03R0wF3tw8qddmB4QWhUU7YqSi3+tjkO
BlM7vKukHzHFuOcTMdKjKFR78eDY8XjSy/5nJArYOQ/9S49/w/qfYUr6p0wnYlaJqDEq8/SZ4cVv
2e7T5laA270LTUL7kKuDc4gYE+7ygtzvesJZEjnzwzFK9hmwJNJhZJfOPdI4484ex2DZW1fNkehO
ue+1CT1Oe4L72VbsElA+VsE7fVbPXtmhGon8FVh/KCt/ZiO4sgpy9k6PEOQTChqYtnkr6GfsGjrW
QslcrqNauRT0x7+7rngZQw/IWBlB/zeJuMl0OFQRnoPIz8tbGwa0tAzXvni67j8gYD5Ijsq+tLn4
GW2WWT6hMTgyi3cP6fwzyj3jpkf2tCpF7tusWv0aTM5HHEzVRk7pXQX7fGsEj7bhwku1+TemwnIz
hi5BrWOqb5YtWdcifysnk0lPQkUXoesSc0pvMsY79NhVTRLPuhKOOvLBs2MrXwbjTyOkSzyJ9SkF
gIwFtlP2gRnDvPbqo7T+Jvh8V1XmzTdlLrdkIL9nBS5R0oI+ZpTPURs91K6/A6zRkflReNiMbUUI
VXDNGqaNJG43Oxms0BsJqeRBBmzKA97PrEQ7h11cHhyzOPd2oB/NCh+soH5VKZAnUln0kzXNK9s2
jf+SuH6WGlk4IXAtc8c75o4NyivV1TvGbHLmsJEmrLUHGfWS1wDP2zBXd8iLtZVBIOpKk9oBktvL
feEEZCKWFdv9NG/rprd3Q2RsZJ1cmTSoQZZbqJfolIHDffOgbaxsJauY7nRUJgESLIBVcMUCayIr
L6H1b/G+RRfTrrX6eWgg6TRWDEEHfPaGrKv2aFCpx0mCNiSjGVxYtNo9JXv2DIXULsNl9KuGpDQ6
ZN3pQls99j2x7+Ll5PsJAWAUO7Qe6vpYx0WxsSIbgbz7WkcpXUQNTZ5IblU6F91E6YcMTJzw0ybQ
o/SBAXctHXPpFraIEloXeP+FE9Qw/eJBDija+QDApUYI28+UYvqg+vSPEIIFP+2QSlIwOoMG7mg+
kZk12mBK4cbGh8S08PNAjFTWfdFp7FOcmcuoPYqrv4gTpj6Tod1SpSasLsAYHweDt4Ok3O4mpfwe
NPPm9yQfwdPACuRDvlxpDtkwuYMpIetHSq8OSlv9Ujetu1lmjQtwEYdVipx7zE8gbKad6ZQPZTAj
/kVzTO85bNfJRN6HzT94Y2IM2fbVOHMXohrxCJXdLNuNo+Xlm1v7l9xiXmSnM1QKAWzFbB6uzDlR
3sOs2MWz6bwCFxqP/ogIrjO5BjRXJ2Y3Fm3I+KXuHOOIf2vfCH2va/qgLAsj3FQq5wMaOORDIeq5
hnh3T0GQ/ZK4oTHn/6idnCxUIQupJotuwMhCxjJ0UWsIIj1Fx0JDTp022eWeR0KmrSLfG958yxSz
tq66YznJPhLwF3JEG5rxtJMkQ5WBGDAzZPm2V9KK1yPcJVrZrT2bP19wcbC6rWayULwcOpmcTzdV
3Z+y1BQHmLE+FX0Z7/JqprdfZEh40UnbyL1gUBfphVPWb0lcQjdqruyophbNjYE4yeEzjLP9PMfu
tQYUc+4LLqFJHbqHWcE8ggboH5qIvMo+DfyVvMusMDDWrRWVK7Wwf+ILtL8p5Y6KMv9mUo/agoDy
Y10Z7jYXAGklSTZWPV9LSyUsyB31Y4hIeV052Z/e7PU3xCfYVWomon1AjJxdpxSPQqCe5SzxGPI/
FiVj33GQIjvi3rTjdRl6ohHttv7obZrMD095NHVrxBQ7uXpmqf7pzOGtGBrrFaZavm8BNm/ky7gb
wNqCH1q1LvMXL3b5PASWRI488W8GwM1NDnNWFO/1kQFiUQcmMJiwPdNQJB2IRNfnwMjO+aAgJRGv
orIt+IFJqQRdZ+iqiBcUGBfXH2524SD88qyXyQjUZ2lLSxROu1E8Z18K0u8eoAfJ71cZSQtud74y
O8dWzq3hpl3zJp81ozk/hTNrl+lM3UrJW2Ud2V+xMQd7255KUrLEzH7KSXiXhSwzdRld1YLwOQBv
I/wNtf1WTxrSlE2dRkrjDNsgaZ2Dp8XzCwLZhxEO423QUzwqmXlyGI5fS9XVKIzELG/EcX9YYpqZ
b0TFiqsVxRupeRt9hCjvc6nsQ/o4QxwSJiUuXOSTJS02AmAVCyOCmLPkDcFwQd8lZ7QEOL116+Ko
3j3A2PIUxHPFhM2A2W1BF5FXaUzWxZaz/FtFnsApTdEIk0PcXB3VeOWeZGzSDp8k/GmPMkTrj1zW
Ji4ZDAB8x4jvYKxV9Q3EQbeV2gX4JcHOaPNhExWle/WpnyEg9fHZIV8rbhiEy32hVPyTNQN9DQZM
1A6BY+s8NZ4MeOi/OueshgPcCWAqJz+qPjNBSRxQW1r9iblcD4Xv5joD51xD17m6Z2Xj0KbdLZLF
um7YGPv4mDSQscWTQC0Ym0zDE3WcSQVtkqDYObdkhLfdVt6twFW4UcKRYrtkxHfGaceAgQPBqpHU
IsWtaFnO46ZIyeyRLiToYy3gG/cCkFTEHuNVkhrBqmbGIPt/ipZlp//H3Zk0N45lWfqvhPm6EfUw
A2UVuQBAcBApiRoouTYwjZjnGb++P8ijyiKyqq07t71It/SQixIJ4L377j3nO5ohIseUxPIotxmh
kNJJ9DeWMZSHmi7HdTkjvQeS4SZKMT5+/z8UZ0hkJoBEqSzHx7GZzr90MlIi8mORRxhshJXcSFKx
DTt1YH0t0pt1ziOWleQzm0btZ5iA3EHKUVVWXqMX47tVRgR/BCsLvZ144KzpnCyYlwI1NFzadOk2
rufgHjjA5teoMkBxPgyntJb7nyyl0pYxTgb717pmlUXVPRbVDvIGY8sw3H+XsK2gURSw12/j2b4C
+6swMWRMpRY0BikcJcraBofASNj7tw91Am5K/aL8YoZBxb4flG7VP8u3SkoBv+bBCYiZ6FTsoePY
DuCv6kky7c34nsZhutFKTFV9V90T461+SfS++F9BhFrGgFlKtVuJlHFHsbTqZxWZ2caCXbz/bvKz
+UAy0SHgmB2lqKbXZ4OIYS//nsywBEwcecPbwAgv00oHg5LcuA142BGszL41yCCSakV2KiRU3wiz
eY0QUzWjRTugeO3cBF41FMjbe/PuV8VSApaTyAlJkSKfLOtnn/CSQzPHcCrpSi49YAY21NiJc05X
Js7B+5k6kpJueaUzpOMpItFjbboeA9uMnVbK50O9Wv7XmuAg2vlVrwzcc6RbfLcGxs5sb7KWA8/Q
alDn10rYSsriGkaxBxGMXrQeK1eSuVQIMlFjJyQw8iwu952hNTcFIzGPINxlUw900Mrqp66jXcoV
WfPirstu9fYBoyZYj7qdcYMxlLCV5lFi7LZtSMJJrQEJ+FAczVkEh4gUNEfRrIY7A8j4t2GjsLL2
11+T5S4h0+T2F7qiCO1NHyQIi1p506/w+3VZiIaSIna2fsaz1SKqlUdPGvIQvXdzRWdCOmVF392V
Jko6YwiP+E/EdljmD1oqIsMysE6Ffpkm1oIv7Yr8MKVqcDM2zcFSXWZNeeog8Gz7Tnmt4/rSrwSs
ehivWl027+ugQq1s7Ma5Yhi/jukzOdsGOArdVh3qY2o11RUTU8sn3kBsOmg8yBOm9hj0Y+cOqx1V
hgsNrsuT5yJ5kg35YjN+eu8nGwkH+MAi04/x2sUJ1z+smcRGqVC8MkJDW1mtdtNE/NQlDV+gEhnb
X6sdZvtuW4+QC2hDZCuFMbmjAMj7Vuxy9Al4ymnumnmsPmoEPTgoxo/DSt8zKxqN33eeqT4tZnEO
rKyGfL72MTBb0lHPKwgGq0MsbIR+iE3pOpUfaWOYt9+giVFgUWlz6qFJatot3UTkdN9jcpFDvR4K
l4yWdJuumpTk08Qp7k8DluBfP8KIidSaloIWqlaap6HQ+l0aNM/fgLGBhjA01mLaVKNaI9IcgJIZ
FdK3lVFXx5GAq6Tu0Ac2Zwk27Uaq2hkNENDdX7yqMkOmXmdXWOv7XdgAJLG15gk5OpI6jPcgN3s6
DfXIpqVp6a7V7UvY55/ftjNZUUlmsEqdBpRNiz9ERBopd3VAtLIpoVBnUtUDFUUHZ+mkaQRVWpwy
2XpSJOPtW13Z5JZfo/6rEcPtayYhtJp1++Z7nUAt23ko1HImKwXtYzQjrKXFg6qRRJ3UDKfXw+OC
OOMXVzEzwop+G7yoTsJ9gX7k2wo7jmvkXI6gqOm6V1h9JP+Rdv8Ld4TqhJEDFtZcnZhCrkfQ9Q9Z
ilyDZ/ESaKaTncJWNl9NiR20TxtkgHjaHQVHqupkIQuXUODB1pE6Pzed/LTw2xUSRjTZx0WznH61
ok3dCu+4RfI/GefMy60Vk6O9CeSmHGZWQ6rSmm5IxOFJaWomuWp/FLG8rXH6dEgTlZgxV2u7EdXi
ND/L+qQ6P377t3/8x/v07+FnCb1vDsvit6IH5BcXXfvHD0v+8Vv16z/vP/74gUzbIqpIBVCkWjY2
WcPi6++vd3ER8q/l/xUCNGNwuVqAF51s5dQcdsEgK7uOXMa2nx+mMbIBvVJO5RfqHVqFVFvnxVR2
VmWI2ygFoJqB91G5+BdNLOFekyyac3bZbkVjjJsen5bbmQx0bNMk9DAax7uaIIo4GKzb77+xbOX7
QYCmVqML/WYVA1qpnb7/H+dQ4U5pjwo8surjSHnakUDDqUHxv33frYxKMo1my5tGptwGwddgPL6b
aUPc5Fc2nqm0isq7glulrCbltoUXpFvxuBlVVTmpYG32IdnvQ4NXgaKnZlI17r+bEVOHHLoa5Kvv
MbI5W4a72N2rvSjtndm9DIwTvAkY/3WIS5lWQEFmwsSUF7vwsrdSGAKo5G76Sly+X05Xs86Zucwh
Uap7BFv1rSDA7vJ9Rf/tb5e0/b7E72U142mMun/66z8eSA8r8/9Yv+e//s3fv+Mfp/i9Kdvyq/vn
f/W3b+KF//zB3mv3+re/bKD2gd3uP5FzfbZ91v3nXbf+y//XL/72+f0qD3P1+cePd2Sa3fpqYVwW
P/780nqXsqj85a5eX//PL16/5nwfpM3X3w6fTfs5/7fv+nxtuz9+SMrvQgbxYtuaZqm2Zpr6j9/G
zz+/pOiazXNgGkJRVB6DH78RbNNFf/zQ7N8VZNyyaauKrFi2MH78BvDpzy/BGUL/tAoTbFXV7R//
+f7/fOp+XZP/+SmUzb89hbpmos6QYaKbtgwVVmja359C06A9LwtG/hyhnGy5hDupukny0gkYDg3G
Z90SEqrsWybbaLeK8pAVMsy6O7w+LLvx/2VR0GXe819WBX4fXQhIBZqlK7IpTN7d31YFQJPFLCXa
4ITGct+II5Eh/GosRE3kV+DZguJdb1WvDnCCtWyUuQcgnjHFeNt0xSU3g1O6vJEG2TuVYe1hgDvI
gmnw6wdC1s6QNgHeE41jGzdZY7zNYXFcwDbVpXJVT/aZ6fSQEk87zDt5eGj7LzmA5LIQToX/qkTZ
WJiVrzIkEJ8q021qHLxnb6pK9iHIF4ItZRlWb7QJ20vPkD3obmYVLDdOPAyAXhIgW4d/FXIMsFBu
Z9Ze6YFmhIHbjds2iRHDhm69LM6IfqiAH1+CDFrfQ8R3zijaMlwIRuMmKF6YrWz6KXcDI3djEPkB
plRN/TAS1NM6qsomI/Cv9yC9eixMXrRW4RMaD1naQFhc1cFONX1w1FvFkwqLvmnutNEDAOro0Q0j
NpCATkaLOybozI5vLLSU6MLdtl6cWb7Q1UHlOjsxQcWh3rkr/gGQIYo3+kRuI4hzZCiR2h8xyQA1
kZjsVHp9WWA0rJ9fWN503UtsQaoiHSvnR6nY/Tom6T38/Z7maEK/k2Jro/OJW+klpnFhCV9JeoIM
Xqi7nGLgEy8vvOcgvR1x2UJdB83jAIBj9DDNlyxk4+WtS2OMcAOGEoR0vYXhNwB2nkmcDTWn4dNb
FN5Kc4yZBpF7T9i67Soo7MOtPH4oxKXW1cusf1QWuQCW6mmz2IRcivVXIJIEIDoTQEQS1bgw5CRb
YuiJCR082DVOnNEt0PwqVD0V27mFXV2xkvP6dldE0BKEm1TrvZiaOo87JxpmEEof2XIs25cxPtrD
XVqfYcU15LgEGIUmPDTo0pHy3VR94RiYjosC+B3omhmUEKLNherFHm9U6VopX3SuXsF1wmPmLe1F
Wl5kQg4xznFH1Bs5/JS57EZH9/QeTQZbl+S0Ue4aOGBVmVsVNr89o37ERpGo2vfXxiZ313+3XgcM
oViLYZj2d9CSJZ5II7jjlghqxmo28U/k7CSqvJHQCRj0ptVF9tfbxIQEIgh1NvWQng121RgnlpXi
psH6tuzsilCZlIHqmHt1LmGhbh1h363vUE4+I65yi4s7jwIX6eEGZRn472zHeHAL9bXLJF8rLWJD
QM4qvJ+QKJXMdldnyNyFbpXwKCSfhCbT5d5Ko+QEvMt4+JTxCdUfExdWgHGNufkCbhs+So63Tp4R
1VPwYQpG2HRo2gVwpclIBbWSCGCpa9mx1q0LKxpKkOWxkqZ3ucGA0OdUxNOjioYiTzXkN5SwCi+t
KFs95mQnEPqCSK12ix56Nr/v+lUhQ/HgwW/Mn6CbnYjbs0LTPSif6TKSnUE8HeDmavJUFEFDfZHl
ya36xs/Kj7KyHZtPtDuA1d1oPCHTdDa1e5nLVQb4HlZO4fipYMGnUeM2+eDGGfcUVylqSUWqt0lS
OuHc0Ck2nInUQ5370g7JQw293kjPUWjtBbml67oInJGlbd0l6PvzCRW9xrPCvcgpuAIOadSfacNl
1pg1vSTpa4TTAgY/XVjrrWi0gz4A1uxZhljwQMe6RfuSdf4UPWcloTM5KyAvvj6oPAdCtV0hqEz5
ldbdSS5Z7TCKqDKuMpkFzKB7wT0sJZdZOC1htAuDCQTkXlZ/mBPEjOlST5eGhyhmLQX9OPMAmqh5
+WW1sXfbFerPOi4iquaBFWxCGzztIxClmQQxIiUzi/lZYqynFFSOGtvi2DkKAyBgCa5U39R96K8e
uHGiuZRHRYoCUfhWofqcsf0mg9TSSgQQKIoP+e3w7S3kpP1sGwhRw9A1gbJOJhely9x4BtpV4N/m
d43zT8E5YiQPduaiqHwwOcMLzqy9cod9c71JS4Z06ax7Ve3aI0m4vO+Ua4xQeNeFxl5hllwwSstI
e53IFlk3oAIVzHrlUA47CExK1kSdG57DSgl4pIubPZK2nZDUzaq8mBtImDr0+0479sQK41tcb+1w
+5fy6X86FPzz7k81Iiy4oioNJqolyp6/ngl6/PC6zdTCKYtPObuJQVDBYW3ZFYMMETL387/+86DD
2BRSpqaqxj9VPykyg6SeggEW23FRPkZxswyXWfmY8qtBH3/9sH+pPv4/Fr9/K5j/f6uiNfGXy/Lf
qujjJznK8evfKuj1O35V0Ir1u6IplIWyYVra9zHxV/2siN9twxQKbGYsLUwXKNX/LJ9163eGxaqw
eZggxXF9/6t81vXfeQ1LN3UTZA6ltfyvlM+quv5ifylY14pZ0W1TVynGDZVf5Z9uWZGSgyLTpPTw
vG0jnA9XjZQxXFWyCSckqRNCx+4osSbMeXVY7POsZl4EjjqztqjR3KCj9YnWpbrrYAIiiN7oBRD9
orVwDA+DY5WtQtOzsBwk4BRUA9repScUsYeE32dAQb5jTkT0kFf5bZZl8iU3lBusAZBn0+elpVel
DWropwScgSI5zhKUUqTiZKS1V3OvPpEozTAqpGtUYeKmOmbUZ0OmhIsS4TzPgCvViXpigHUvTwYR
jmCyByRjjoJK8cTc7IgOHL8PBFpDYt4iQDNQeqEV8uSp1Hy7UZ9NqIC+PnNkN0QPXRRwvsrYqLTf
irh8XfLXJVE/QnS1Wlu6Kto/0mF8bGSPRkNCxDjH63xEd7GC+QLRYKyp14ZRwJnKPnP557SiwSsb
C0QWQX4vBz7/LHglK5U427eIDgr9sXXCcy6pkSCL7bs289rqCQSmr4jWAVzrAfjza03dFs3kWfK8
NVYhM9GaJQ68MKauGnN1TQfInSbU0TlLHhFJOzkPULo+SjVk1ppzOjDJxMtbY5voBqangca5n1F8
jAZ0biyRcCG7LZLZS110l+RoJeIzNsvb9UNuIkRe9vzW2brXRfCZgsov5OlqKFbgxcK+isZdNd4G
Ee1qM9sl4xVsgZMWSx58H8rHyXzKJHuvI/KGXL0bYPF1mrJvTPU8JASTRwQYM/x1y9zcStx1GhWo
tQuAOznwoqFK849o/6TgvSgK5eFYz4hRzEW/S5/s4rGWKSOpGKPkNkOCEFrwaWPdGxReCNvlPk6L
vZ3nFP7TttSewwQMkDwu82aYDYpGbMxx8ZqZi2+uMYTJbD8YWaNcVQSnoVSx6F4PnHga2IWa9jgM
MdE67E7XeYqurO3ehU3QHgeDuXlNhdin0/DRPEKXueqAm1Yi8Ur0wocZxi1SJAkji2h9KNg3uui/
AqncAEKWmLWUjmKUhCC1CtVEFm/VyDoHnZ45WihizmLM3ouIjLhMpM/ALpH5yNoLrWYMGoMNAoxm
5jDVEZpeHQQrE2E3tziisMRhhsdDMm4xY7lTUXhk1AgUOowPPaLjnH54VfWXIvCG4C1ux22ZZ8l+
iMz4Wuj5MRf4uci1GWgkDjPaZxQuouiqTdvXmRdkgc1hNvfFpJxEi64oM2CVYZNprsnreRRarj3k
Yafd9wA0zL67IrPvvA73RcM0A8zfKNxKvmOYPK054nx/+rLIR9wDV0xkgA9MnPrSh74nr2qI3ofy
bm3mJrVbYEbTYfCkmrHTTGw/gcuoFiHt9IjgYv0mBDqxM3dftYnKE34yeiu8Y/PGGB51UGU6h51R
zgA1IP8elWuI254hq2RbuqHyPMr2ZlYOhMJ2IdIzU9wPw0SCAQwl/TUgvRDjlquk70VRQp9GHIzI
UCgl4XSBZ1m5IwkWxxzMghHcDu3JQEvalPHWAlrAuMGZGsjz+b1cL1vSereD2aDOTTatcp6KZwQ2
3AEvarlTiB4yl9oLhocOez9xnBk3TCKug1AgGTvj/QvqrcgiBNigRuRHSR88jKdhc61iXh9QxgeA
RMxIEMYloXdv3FLFEwPmFkii2v6MJplnbT5zmTg2oS/m90N3320LdbfIMNurcyTgxQg4evQSYpip
S84RGh8xS0HxhNz1oTSEq5uTjwXBb4jdksLGR5oHBZcjmDQnXmdrlznJCAGwDhP5dAWRgVmwCcL5
kss79CXYEr5abThIRIEsLWjmpNpPXbRJponN5bls0s3cPMXGiYmlk/CFySfozm8qaChxdm0BwJrg
r41zeMF0cZtO9j5rN+BV4vSdXn7HWQ7qyDbXdTdfj54LzRAcym1sM1BrodVS2DKzNVttE2OLCgsG
I+U+6w4pKthqbX3kT6MV33erq03JPLIiMNwyZcucKFf2hgHYxZI5Zg+Vp9JKt5/rsNwOMalCubkR
8ksYfdWz6S7zV9sl7zVdkXkytmN8jmXzoSHvAIeTM9jKuRnQuHOMGBTZ5cKDIC9hDny0Y044j+b0
rCZa/kVqITsA8RrFXLuc566VtoXvDGBTJPu6Lc9InhC7eeFscFuhhJtLZ1Hsr0TPfn7/Nxtjbh3M
fp/Ut8Yg+9p1s8SxkwiJE/AcVDRGoBflhFa5tcrRIS0zl4wrPqnoMizqobGb3dxkrEGptSPwdDUC
3OsZMqo8hQ+WMdh5CeSfgXwz5SMOqbcOJGLMHrxCDPG3ulYPLusCAtKF5uToCispZS1rBwL4CvG3
tJq1O7gXbpncD0Xv2al+bJS7HG5Onl2IkuIJ2hg0TlLCd0Tlx9NeDqJ9OBIWJZdvaVSBz+n83O49
yjcgfZegywkphaqPoW4ai+1sIbjUfxJk4eYc/rEoOyjyPIQywMXo9t3EwJpWulIw0aHKIerKWbqb
zZyUT/VQcWoJIaHQ41vUdstQ2c+N7kbMmscweGMZV630YbO6RjQpOv2zYMkrSQlGCuwDbaOUmJ9z
4g8bOnUa7DWbZ1oefYvmHEjDDRNMrxQ1qQvFtk8I8JiAZLWGX5ZQGpGywnfZ58pw4riLILxJ3wJ1
O8CK0TtC5BazdsupBThk35WTfKwN9qCcjRHjXc3umZS60+X2V6jNuyC4T5DglzrQt1y5O0ljHruV
ZtBVtV+jeXwgU+Ft7LnBI7n2zWl2I1WxT3lqb0emW65W3GcWN2pe0rFbijzFJy1eqGMoJIMkjNyp
7VgGhv5WjeJhA3ueuTS+A1PSc6AG4cGsh9QpPpZkYmyPFkQf9Mc61G6xl3j0YkYL5EG+xBAUSL/G
CnfsC9RXTLDuwnhx5Ra8FQewMCQlsokx2FnP5AbENGeMXWMtEFJChtKQUeX4vkd144TR/JENbYjx
bK3mLFpJ9qMC1IjqcRcW850poqOW2fdrk2FAjN/Yow+v/KpndVyG61pcdaryFarWR1cMG7Md3b6Z
Dw39sSZklQQWX9WQIQmAEAO4n2pixGU9a+NIiUMb7NCRCF8ZGyMq6VAEJe3Vdz1RPRuYIk49khPr
JyP96Ad1pwIC6YLJVVqarJZOtcwL9OQt6KFbwpRBaSxWFGFU8vZGlqKbaX6TkILN0Tmbqy3i2que
DlA1TH5P95xzLUi4fCXpqqjJnUEWwiOR72dgf5V2eayyZjemMPYFduAOwELrJRH3Bkk8YdFAZL7E
kXKFQYr1miWrqnYs0jwFNJIt1BG0MEwmVZhaoLV/9BYBuihGQbN6dXmvkGlXAuQyqQ8DoIpx4c3C
WqPj3GlMUPgZbn+pI8sd6MxmwFzG0Wmxly4keYfipU6MjWav8YQPipXupjrbB/Lsl928Ww05uUUP
YhjYibMHg3Vj5p6L9dey0O6jknB2VlfYmx61Nw2hzEuX6So377NyZ1oP6HD4dNF9KYUbDZqrz9pm
GCW3icuHWEsOfCMdLONs8Pg7SCp9zHK0tTS3QsRTa9Uz2BMvCN95TJm/S9Caib0dxU6ijEc6dbZ7
6odA2xcyhEuMHqAD+wQFT/qZjqoH0v5ubcOHuGTpqBCTKahi9JkmWiIBAJEGgyIT9G0fz4MfG2lM
ngfLZaJr2sHIJMxF2k/LZLDLBo8WUr1PDFLK4PE4OPu4FbNHq6UJD+FneYdGSGTcTQggoyJ2ZDQU
XwMLZ9uY6jvCAoOLSturpLYuow9jIkSHUxxFjj2B5O0FkquMmSJIA/XMFB4KKK5u6aNIHzuT7loV
uUud+PDC98Ja9bsuol2HUVPkiPC16xBVBhp7EkgDmkj1XTodukHdwH9wg8qk4TwTEnZM6McrjA1L
tGP1bQ0rWppnii4U5Ut5NwawPczATTtKl3Q/jbaTiv7E3b4pC54UwL4tCvQyUTwEXG6wQNeZObMN
jCSCx3oa/MVGSJnAaOSIq8hw45fixgQ1Gw/CX+LulJ+s7obNko2FfShA0WuEV5N46oy1+N2NS/ea
ztCpg34fz9NdqMtHvfoKEzJjg8NAtVGyqXUsFkPxlb0uPJsxb3BJHqYg3Kl6tEXiSXxjvhp6rtsq
OIW2l0ocOZVhl4GHlOkq5/DQ2pBQHINcPYqUfDmYxBNmyiU2UOqaTzKHpSx4y20GNOmwk0v9UQhu
1ZH8gfIryVI/LrNr+pobEwqx9UqSA97J0q3UdyTsjmIjAbiaA2ubMwqg7vcXP1UfLKHfJrns9DAL
SeMpmtt+uFTUYLp+TOuU0U23ISRiWO11UA/7JHWWjk+VBiACTVLnUb8ariWRkNg9DJTNImkZl6lu
K91jsyF6lnNwpfgyWJoBMm4GfVRkTwvKrDG2PGzLTjj9lKSM4+nNzPVB5+gvwtxqge13leECDee0
RM8yGuit59vGOuXCfhsWShfiS8kE26TFLqG8UuZTlYZQsB/0GT2QeuqLNzxg7Ocfqm4QhZS6aotl
AolGHO/nYvQX9F5gQk8NszyrUwm1u4vH/iozNjoRoqRWYQTqvJnAFx4MrCSvJiW8ktF1nfKtQYFl
FvkuIpcphsxIztBD3rZHw6YwZNmZj1Zxp8fSLqVzbIBm0+zbpkEvoajXsk5RjUrNjuyfQAacKUjZ
ki0no+xA682ESIHY0Pgp1xAU337pe1/NLor21WTLaSbog/j3bbVOYLSSYis+Dv3qUANwvenKZK/Y
zQ3kicJHZOWpg/SmJ/E5k6ot7nPkdZLuIYmmaSxJwSYm64zJvqdE0naqhydTZy2o+QTxMjnVqgYd
qxEKdziiScFuQ4rMDal5vhD1e24+xmvCZmfZm1LOz2kYrAYq6kPxGGSzZ+j6Vub0MvX5IVC/mpF5
Xgd83+zPyNpvGwpOtL/+grZQaubdOGVoq8qbyTh2hcHG2fkVi5+GrzGk9a+PNluLtIOXvrYNzjO7
TzNq2y6l/p6LM/0yZ35vOxDmLFecrtrOyxkhSBqrcym/WzrEGQKhVcLth6LaQ0tYUc0/R9ZWJbTI
WmeZAgG9oPRe3tXM2iw6+swgZ+98nbg3BJ9bVVx1HOtDsMxVwcBSVa+FlD+xJjjNvFci65PUwu2o
1Z5u071KBl+ucm8ZAFu3+VUUNjwojA2rdNMxt4LSdJiz6DqYn1F8Jg7ZUV5RPIsu48xToW8anUFL
/NDUN6E6P6yBdwjjVw+XZ+kPmdVv6V2jl/xpa59z9kH6zRZ4LWIl/dz2azZv4ut96xUKOMuBDahk
1FLfmnSDwiL15NI6xVL/iuFno9DkcuAhb8Y7CN03PXS4cVOSwhKPryOn10a+Y3ZfHyTIq2mVgOeG
0jqONuasEv5jWGwCafwqMIt4WVcbXiGMwdXl/jBrsrg64W5NvoZuE0pi/2DUeGs+xFxvypGys2HQ
7kgGw42Sg2sEaWUPZ31nhNhsSsjZSF4+Ve1TTfCmaOA+OWpP3eSX6ryJV018z7nfYG5jp+YtPCu3
pkaH5fISl9JFJzGvxFeW8niTYMUwWOXEv+3HfZm1h4k8lrSufGPEe31NhbERJDEZ+Yw3RBwWiR4l
BtIozKi3tT1smbIBGw+QU9AMHfPbuNbuazXlw7tfihJwx0cC4xqOhG4bWwkDM42ZjQXOUasdaU1Q
tM9ZG98ZPAeTxibP3CwM0ReAW7ruC7iFHKNACz8EkNazkJI2s62XuWYcFxwE4B4NxlgHDZPjOiCP
whOj/dAEbg0UzFQ8oyd6/ali2w+kL+KBcR08KxLkAnv+3ilFnTxJLdpbjQMnY0q9UNmBqSAwFMY9
adazb46f8QTqoiUs0RKY49rF77WvaTgZEmolGXYa8zkgrz3IsbUhyxHNXJ4DTs8DZb6s5F7RlvtV
G1u2d5jlkHFuBl6Iu+G2q1J6atH0aqf1Y4iXmoWLn2VJ5mOD0EFN2tcmHT9r5nRqw8lsyVw62Gph
uXr+gsZ0hGwTklUShNgrKl/Iq5NiV/OsEI/hxlKOEi8/jLiMmHk7CoUHbVgECM1TUdknba6u+PYr
kaSXkSOjUHbgKneGfZyTDgEqLeruNOU62BSFgjb2kHm70xKfteA+1+MrUowAHT2lGxs1BOwmk/Fr
np2a8aKNrtZ+1E17PTQPOWHBhLVykKZcNklEm7T7fDwpHLbUKLjCWAL3ATadayiDOwd644IN3ynh
EO0sOX1sRc9hUL+NEG0pzPk00vXwq78x+75CQo3DuXwYpozAEMORlPK+sDtHi8NNe6qT935EJ0D3
zI5MXwaRS/WlFPsIzC75fVs7b10+CK9X5itNtyjyyHHHxyArFLBAlXOjcpPkrKWXVuBPgAik1Jcy
MndBUT9M5ciz8Z7rL62Cayn7ycdx1Rnbubjo2mOq86QmGo2H17ysN3PKtpUYuFWQkQmxUaLhFK6B
GPa055QMivp+TFknSs3yRsvN0trA+23jHbKvrcBk5XxJjHO+CMdq3hOaHskC2qLvtqZcf+q57GnZ
YQ6m3chY1WiRf0Mv1uXYlblE6K/bpgcfPD6qhD0gAxHkW3UUJ4zxK1jhGYqBOa68OXkJ08vCmSPS
X2zGjYMlnwMc223yWTBQSLLFB23i9yETESu6tyvxEY/x3gCauu/tZgLArjcQMC0X54qDlWPbgoS2
emB72XSYK+VEjX7bKg3gvZA8DzPgsVcr40D4JYdcZZH8DLMXmwsfFdp/OOyppRxWDswgq6fEkq7r
0HqICJNwOYjz9OXoezNqNak4lUPb08yzzGMvhdU+MewnGaP0NbwCIjiL59yML12/EFgYFrdgB6Y5
jmhkzK9jhNajKQ5smvO5nVjgrSR+MjtZQ/+QUI7a6j7PTJXdbNqqClVzDt5r0/EDLFIWKSexh7BM
saHeSuSuk0Pix/N+jIg3bkqHQJRtESNqoiEiGgw5BnvNFGLNtOH6WfMBJS9Z2OGBuS25W7LXmioH
UPOJbmvbLIaTdyMZW8QI0dMzk+dZkfZ4aSvcNhntimZ5qnLJnSIpuvr+g25q4GSJOCaBfQb6TLWg
HPWmSXchxgfbiCFUgLYwMx/O+UkJUBATt1ir74j0UWbYEeS/CvQ5oaqqUG5so3rA/Bo3h8qsYbWg
DjAazSmqCec2AFZ1Dr+SgSc/vYL98tzE0nvaoWwPqX3o4Cq0RMk/IjIuwjtQJdPjNFlPFjhlVxko
AWfkE2FVeYVN06lrd72l+2ID0hpm/l6veypSNlasbi2AxJ5trkmuIoMlqJrwOoxHPvjjnNabOH4u
mLjZYJWjsnaxpm6IutkAT0JKCzBU9FsCJZxhSL2m96csEoj5dQ4/WUmxOvNA0OI5NWZMIJhFDpFS
e1rFYZlUuXA3T+iXjWKVsAxnuZY+AonBftWzf0lEhR3J5dxg1rOPgSayq94cbzqpWXaBDNhITk/A
AeWHeX2KJ6OAfJ+hBNBPGbL+h3RsaSWldIVlvEBdalMEh8t+HCR61JNNi8sIeDKy0dhJuQrOqi19
JTd25UzDcDH5BZB1R354JOKVjKG0n7ZYh/JkJv437P06Nd9VmeHYxITpmsChGuYT7B7y3nxdjubj
hAwN2uBNuQQ/pxbMYN2wm9dQlsZGu/r+Q5Q87hJWwlEQcEn2jX1lLPmjlj6GlZndC3NflySo4WU9
q3hetrJN5Lh8Usdh2EXW8NUpxKx0ek/8PFqWtjd1OAEagqx+3HUS16e26RgZOnpoboLmsLS24pPk
TSAog40BtOU4zMGmtYqNLJbgkJYVYDEzJ6YC5s4h7dY8CbgxtRKFW7gcBsol2kX/m7rz2o1cabPs
E7FBBv1tJsn0RlLKlG4IlVRFBr13Tz+LNdMYTF8M0Jir+fGjcEyVjpSZjPjM3msbBi9hyqd9sqtX
M7Zr6Kb4DfQoJLNK8PTaxk6ZQBzxrb31XS98NQFfhB4aY5l2dpUw2fCB5rHO6Gp7a2M6FOCjtZAz
lja1h/OX2YGcWbDUQ75ZhjQ5lXl/yOwpC1z9r1NOAvoFqpGwspg6TuXXqgBL8qLyiJ6wA0cfb2aO
B+UfsKkLk2/X5QNJPA2iyWHi6/KxPzmV8QHRqDi76xAqo+DrIElDEmHKoHGHWNRKKdVmCdPsvhBO
dYgZnocOMHZ7VN+yEsJGownVm2xW04XB53qIxb60Y945QbBVxVbPHrPqYK1PaeOPltEfqwR1S6aD
K3JT1911vbwQlbZJII+d7voSxlcEQLtkXXfJSP62JpcMIsBbg/jirXDfUmdal9L/RDk4/qKfLFLc
FyJoRug55opPhd38MSCztk1ugLR6cwbF2Llx8kvCacBNYrWeMPiG0mToeDn5Rmup32XDOWskmA/I
dJqZZgA1wBhL65kzxHAT+03mA9K4joA19lyWrg07t83eILNTEqmApFonln6bYqhJYN8ZoeaRY/hT
tvkLlb675VzGXWeH98iNvxSNlSTGAtKjFAZzWL382ghnGun4lhUsztxY3N0c1Zc5IQ7AKPE66Cj4
rd68sGkJ752L0LVJyF/TewqAeGHhhoeKVDq7uIdRS1C4W39J2+k/W/S8lYl3pAYusO+E8qHbncJE
mpLSEmTlJP17gXla9AOlexvz1C3WS+qY9yyuku1YLEAVBDEgxdhu7Ijle4MGb1PFVo5B2GYOphJ0
ns/z31BbAoNP/iEjyE8ljXMf9/pfgxU5leh4j3SlDKq24uwsCZ8ZGUf8+0WPUc/1U80M17iP2mSc
unXW2cviW4nav+CVYv1lhgOG5jQ8Nk1NWXqgdyCQJZ5o3cMjKKmW6UQnEE6ASFzsCcZuqT8B9Ob6
QIvJV+8uAxwkcoRwnRnVts2Le4LCcCsTuzyTpZ1rkFE5Dmlj+3lLREVEMF6kHJS0af3OsP3QKlAd
jo2f8fPAz5AnPVeO5bTie6zyT7tMNkO5on52eoX5Y62sMA4+a0h4gYcC847T7k1vQrz6Bb58lUiC
GvgdMLRt6tg0ZWY5eogyIUj2HikUqEkNk/tW5hFE64hCpc9IaJdEW1jJrlSWV8iDN70MXe6TGsql
op6G5pQpaQGoJI18uFY+E6/8OPTA5JvyV6jCzAyd6DebJWoOJGIiJ5xnBjiLTuQrr+owIEfjHsZ4
KNWeoBXWSdU2MkvKJRppoTNDz1KEWRY7Kh2RDl6EFDfxaHU4Ddtmm6PmS3Kcx33llOALUNammZl7
eiQ/lK5CC6lACWgcrD9026lwyn3PTZaHfXjTUKkIxhAI2OyXaGyfI0Ir+YrjIfoXjawTCYlKDdqu
ZQVuqatsQgTix9VM3U8pDCZW6XtbBLzO8uqk3UGNAe1J2Zq+1Tjrs6trD0sP/SYcgTpAeQowF7/g
3PyjDGmPVY3cR3tOeUnKSPC62G6QO0rxIgi5eDZpYLZ1x3pgFL21Rzi+cwvTPFW1e+AVVEg7ydHO
uMM1dtpXJXG6fdHk80hDoe9hO+T7idP2iMzQPNoLsOq2AIQGmsV9SobIr01m6IwctEeDKoo+ML3V
QjWAQy4Aos0ggY/4S7ituc9XHftQlaSWh9GvJck/lfLHHsr4Mi/1/ICDBmKg5x1MpflGMK390GfO
7HCIEdasf0sQ8UT/2Xc4u+WLzHVOmDyhNJJttR80U2EkxnquauMPnqZm18yVA1TTKh4SuDpFMSs0
ra2OVpryo6djutHUur5XEym/qemaRNdo9Z0K2ZM29yypKfISTzK5mHk4r8QgbNAz/uyiYKDhKrF2
/PeLvf6VtHLl4MRX0yzto9oUzIg1vKZzCMVcy9XfuShjgm4Ldi4Y6pTZIXhrmRIoLOGRS0Xe7UTs
J+bOxyjnJGjYbPmy1kyyAKPhhEInpf6w16DCqL5o6y95O0M3SVYCS8Jt2yczcWmt7B5jHAax4c4P
0kLfM9P60mHBPELDYLEdQjGCqVj6edGYXqmljOetUjuiSEhAppqka0MBOBVlfR80xb6arE2mLggz
IY4Vfujd3NA6Sng5T1oMuqkrfhS3bi5pmhyJrytfbFiGnaUkZ9klMZKZDBbmMFwNurudXqe/FsZr
/xuTRKFW3Jdq+psTOepFGUbYUBbF2xLB4yD0F9I7a4JDFDs9ftFAHxYmfTZ4Y1FNzaOojV9AHWnc
CrM44J/P30wrwZuWdNrBwqesqnn53ChJcnI7pkOOVTw76VA8s5SFkOsm0M/UBgs70YZYv5ieYoKE
lIGhkDo6I3Hb8qpGOACH4tpDsdUHmcQuaDGFDcqqan3dsrRjrWd/FyOJT0m/l6pR3FoB+C0flosk
0DewXEiDlGtP+TiKYGq5fSq1YtVWDvHVWX+xBv1zmcTsx6yl2gYAHtFZyk1bf0kn/IOpZrwmtAYr
h2u6t7E63UViMXtik4RWdLz/++eODa+sGswlIFRQ8asV4dmYNjMvFTQMlgvXocU3yVswuhPvxfQE
+Gx6Mp1oJFnVeFvaxPV1lUskrdzuYhRTf6k0gSYqz+UusVpC0JR5LyybaUgFx1tNe/wJ1C6+cLC4
bJNeJ7qLQvt/xgO7Fnh7KgQRWIXK3h6izRucbfKDmnxfVIl912flj83ClFsrEzdzAik0NAnjvKH8
nBlB131Db5hgk53c7qzVBf0AU0+WbHm5V9OFpEO1Ja5O8i8gX7yzYWiDUczKL8jgDApAtRiUsuMI
SoHJC5t79AE1mX9+ZSu4dtskevSNiYhoNlnvLdlFTcmrRXnAUG02E0/RUeU4rThoFWW21Vch4jv9
A3p7eyudNSMgT8lkANAB74SdRvUvaRUBpA3lvl6utd7vewOXpGyT8dZWazxd1MmbTrZCWtmtFy/5
8hUvpc/BHb4vkYoeZ7UJ8vz+xsxGmTaWtzS0xjd7TRbmBtonuktwS27a99nt7LsbMqiOEoUBX0LA
hIFS7xHp8BREtiXpp92EmrGcTExdjyIx9hAOUb2pF7MlL89CILYmOdD7gqw55yQBMNBbbXmKUzto
0YY0AIUvmAl39X0exvqghFhoK5KbPM6xErZWU300a1MGK7hHR35ZcjnfbSzmdAnluJucWb/kctq1
bRsdpdpou0ZvPuFjgxNmQ+enBDOxd0ry13+htZTkD3ia1Ql4mhpUYZ1iJ2qy3YSGDBgfY2vYPTc5
UpJmzEymupC+pSf5fiyml1SEMMqaZGf2DnteIzU+pBS7pGAGP5uNhv0FQ78qwoaF6PADYdP+iNzx
0oYWMAWc8fHAjiOaZLonuAHVeWrKgCQcGkcyNZf54gyGl07qEMSd86fJjOfc7MjKXAhc063BIw2L
Delk3kd3ec8rWlcrsoFZD4TS6woZR83E3qZDQbHpuBeDGCAAebrylT+Iq0m9VVIaN0Oz3wl4/SpC
8L/9/MYLJLdJFKqM4/Xz7CAMiUpWY2W25qxV7quVYxFxR+NzJoSEK4dLcyqYlkcQVJ8s1fYXXQFA
VlY4ENqKn1+rDsIhjsWyYoDNktX2MPwSZb8cG0zVSMzMR2wTFarko7YGxuIvlVQGS7VJY7JosRew
eAXLk+LsnWoVLVk7WvRFDC9yTgO1R5/ejbQfFekz265R0bUJNT+ZZgYzf1V+pXFMr9AbY0CoTH6G
vtntKupZgxVaGCnsV6DH0buTJ5ECFJjSatwJMI5EO1xbB+JAlTqQLcJ31+1MPB4YTYe31p7DfQVL
Y1bL4QV+MHoHbs4mUlcHuU6BemoSMo6TFI1OP00ApsVLGZHhYECYlCtUDgnSuJkXgqUrB7ZL1Uvc
BPo2xRi80anH0eLhvGJUHrlMCdPu7OScFU74btOeblU71YNZiOjUso/3gVxydg6DTtoOzePgFHBc
ShLLRMjM14R/qJfJ4lWYEmFhHhwkZhdEw89x3WpMM2nW+yIb/YQkA2KzjFUKAtohiVkZOPGjIYvq
MiEXYH+Um74A9earca+ieUHDWdl6ujEzPs6zJm/5HCW33rl2NW+AwWh4M/Uk6IwK7pvSXYqDZF9p
EvZwNo35WhFo4xP1CVzLDEy+4bPUvuZSL65ppXz1qtUG8LujjTLaDR6p2QmyWP6esk495t18yIi1
qDIGwB3IhtHFGBlZTC7UCEqYWuQHNxqO+vA0TPnMgtsAEFgfyolsJAsVqDN9lqtsBl7IHwFxAN0R
M0ziNhO/k53gN97UNKtOSsgWwdGzHCPNUJ5tYtuY8HWJr2RgltypAcjk3oiA+9OpWONCoEOyY2A5
ze41M9DyrRlLzMFak2QIVkwxsw+LQc6mg+jLZM55TRzOwRDWWDkwEkm7rmD9O+m+IzVeNG1WXhg9
bRJ3tjdmYWRoBMpVc5C2QCTRJ3G8w8VQtIXPHuU3k5F/xD57waeWF30CH516lJ792rZLzbaH2Eeo
Y4SoFMke2qkV1Fb72kzz37rvp7MbG9NZWX9xSbauKivcA3elFaG8DyrCn/zY0NMtANW9zIjEzC39
MejlmXK52RHwYrKJqrg++1pcF01gvE8/DDf3pREmAeykZ3YGJDMM83xrgIChiW2NXdm6nZ/oto6T
dD+QbnmJtOoURmG7J/EEkHrSNl5lzH+NTLGfFhPGs1KOJEkQKMkif7r2GIlIZJagvwzT8LVMdXYM
Mg6AeDTAEdjVGW4e9UekLurZzHq/NPpfYmDwVDhQDKo/HOQFgIMWJY85fSUOq/Wk0n9M6zV2J5ZR
Tr/cFueQdB/x2FtsK5zcky0FSSOBqs8rZG6QKfJIl9T2FaSR0h5PKrIKu3CZiHOF11V75TjfIP2d
iMjug9SiPlnCbycrS1CS2sbSVuhoroHGEXXLWJ9+GyDcm268qyaiCTGwSeutQHTYDQxGeNJCPt7X
19xCAbGkEz0rJmq0ghT2pkFnNSrJAaPhDFVwVeE3YYuUAwZkid4Q3NQ2VOr8NBqYn2pDA09TJCHz
TRocLasZ7LaZ9GtRGkgFkitnF4yknHV3qJxdp9aOWm69iGJydl2FOw2IQ+COMd4MvcrPdd6+sP4M
/RkWz8aMaP90SaaZEz5gFNRI4flBHDRYBAwFSkzYoSbJoe++eyNgni4uoCCfGNrCL4ZKD01sOtRW
+eYwUtqNAoWmTiKpgfibV2O9pCnciwUlZRlKnq3MnM6FyF+HzngWiexuxjic9Cm6cPZ/ihYftAqV
LKSum7Lk3K7uBK1lmJuuO+60VMiJpFgEHpZEjgyM4odjViHkELdFNliYElP3XDJUOA4ULMieWbqB
RmWcBF89apBvDwgSUUSjxUlOiLVhOzNfahsSTnkGBm+1q6lO8dMg78Nl7ek5UhYDECLN3GhvOvJP
K2s4mKQ7ZGPD5aXlzP9bUkRdKsWQVgdfa8kGX5a7aDlPSzz9tYdfRa/RGSd5d3GjP1GJGc1uZio9
uEkAEsA9Z5gQJAOQrUv9uTaZpNCBN/KA7QKBNEm4dZ7iPJNU0vFr04f0tiC9tusf44hU27LFeks2
SKaHf6TITc8ieJjeBGVOElSj5frqok9eF7Y/YxSj2BAa2ZOGosI3l8puhfMm/c7pJEolbWk8TSqJ
V3QliFqbXWPM3gl+9YJ5s60vJOkQUW+if+hWXjeBLkbygHNTbF07cjFLs05rLd78abZxXiuJHYzt
8NBqvsHIngEYL9Un3vc1lb4zPdWdnkFMMB6qCI9J7R7W/xL9GXA6ZAxEjoZK1pxlIEZwq+bSNi8j
sDYMqdQueW/eVAtk9KiiDbLoB7exhf7C6V7DEFUqxdewUYdyl9YFc6aRa8P5GXQbH7QRS0677ypV
Wj+pEV6w6aD3lgTxAeYYcZLKVVT6Xue98+8QcMjYogNY+1mGxXHiV05cBuqxHNHUgFh9yHLBtesw
UkZ8QUaMQPSUootvK+zkHMVAxhj25fXs69ryHg6AoV2mBPRvv5RYr3Zd9Ke1ouasKBrC58wZPUMd
DkIOvzvNqtYtj7qfn0ngJJ0C4PA27hj3OhnbRZMGPGL3ZI/wwPpxYFnalpSEsfqpirzzHVJdt2H4
VHf1Sn2OegYRvN3usIa2JH1+DYn/G+MU/JxZf6mixVZUKXjK+4Unfy4fhsJZwdiAF2hotauNWM8w
v9EhvEk3a36VurwYuW3+sUPl4OovblK296kN7QeDu98jBxXc+j0JM9mTrUTGPovyo0jDnh3kmL7E
9XgnZDnzIFVZu6md7D1TMZDjqMOzVDz6Sc5PnUkNVACWTOeHFbJ1cNndbpvEfLZlU54LmAGMU8rf
RlFs7eQ+JdqyNyPefQhbA/f2iPSRVnC7kMjrUWTGvCWM7dwcMwREMZXJkQXpucneUoy9J80i3Nog
2XMrmgXlpcZL8s8w+N+yVv6/mCb/D/fl7k+54j3a/x/4JMb/lU/it1k5fNX9fzVX8of+l7lS/Idp
mZbrWEK3TJvUxv+kk2jWfziGbXMc2Dr4EmcFg/xvOIml6prhcuKrlgBo8p9oEvs/bOFACzFMoVPD
285/y1tJJ/ZfvJXCsHTV0lzDNB1HE0L8n3bgaonsZWjYxglKfiKEmuIQYcSZksS6Vpr6SMqEMNtU
jMe6arY2+EuKBPbvg71l+utedW1k4e8MsLBLuMtWZjxAZVjnsR8+Gng4fgk+cCunxdmz4F82NZam
a0v0cTyRs1EojLHVQgqwG1Z5E3x9tnAYlpbcVI/Oou/UrpMPDZnzJq9d4WdGFm+riXgsHY7QJiYn
4xDYNRVVTSZUlvEdNPN4gvE2oKywxm1R64tfzPQW46Tw5y2cdJ2YQYSl44utXpe8VpEOQRioyC/c
YPd3+vCYz+6fLl/Jc8D28Ok9Z/SLnGhzgwaWGw5uXKZGPHrFk5Elb1Er+SIZUlbRmduG9KBNmneb
ZdIcrxHaDOVUjdjskn7YGUwxO6R5jRNmF1nV5yjiuhyjOWazA3dtUrQX04a3iTA4SvofejIk+uU3
mDq/TqtL6MYE+yTBmJcXwTK3z/NTFrOqc8tXe8hrSkznLUrK14ooTdfuv/UOjcocg6/KOhP3Eazd
Kg3gG90JOUOpHXL2J9MH9ovnJoMtUEduvonq76kjzI4wOkO7gq/iN64BWio3LgL0wQ8BQfsTw0JW
ilORPjtGfxPG/NoXUTBWb52CPabPwtvglI8GMQlw4V8M2lK6SDwjJVgO2xyIMs5KwT2ofIIIt/ZD
Xr0wUThK3V6x2qSDL5Xxh6WIdakV5Uic10saZyhjZhSlLnmiOGAVLXCYxrHdnQ2m8R3eKAEKAp0m
SJd0G4J73TU1/Y3L+zrWlorrH9VJJA3y3nrshlQnOX7JyKuV/mEuc/dmNN2vBUWdbTbkE2kvWYSY
fVGMrdpkW3vo0P4SPIbUfmT6S+1OtcsmbMlPaTHBXYlIruhIOvIIOG1QGEYIp1HieMxfX7Oacikx
OxkM0fhNidkeo5oBVRYbWNEwiih99UFQuDePDkNKsl9GQDTABLBjyRj2Lgght6bInTEdhui3ZseV
WC4rVjstTIVaQ/qYjSgWsjqAXYP/IwNSrIY6GQrgU/TS+XQSnKChMq8JFnpQFJ0bYNccNlJYzyHA
La0JnSCaCB4q0/SVTrwiQK9ZZ7nRjeUU33/E3I5FE2vgvIK4px6sZQyPrIP/xLb1lOhUaHEb/zgl
7t0xAaiYQ4yYbXrqhVY0aSgedEZdbTUhIBx5X2vpTTBY+EDERkacZTUFCVg4Rn1Uu+zHNqakLcfu
62IZZANvdNWvOhEJbOl6n0mt2uooJVpsQlslUy0+O1Ss8fRKSfozIHHCX4kw3nTm1SAx3vmNvCdp
+OXYQJ7TkC3NLKw/MwBEFExfBdJMj0dBcNJkxF+i2tMVPSa/xKYUaMSOozxl+/belGR+mw027fxj
mhjf9D1jF6ZRHKdKu9fSedpHdpLyc/zuqUtJQ8vHoyvsL21sJ9+OxxQOSrxbhK17nc3P0yfx84x5
DKUXVz7F67TTKpQzqc4IqRAMQ2DkVKyXDOYsXZyedVHctWUApKywolxoY2e9c3aWDY5MklLkuB0G
rtTY4x1PL6QbMB2qQVg0F/TGFLscosY8H4WMTWBGBSMCTIYoeOsI3x4xVhE9BB/ZWmvqnQWvfGz5
KEkjtzZs4dcUqNRjJZD5zSrZ4/28slBGIzS7niTwaDuxFUUc0jo4kxH/OjgF0OsXysiIPGQ8M36q
IxONGvZN1TGRZSD1lGtSHPKQtyiMCQmpdOc5Red1q1v8MpXjDseZxZwX6j1JGSoFbZFWx4H/WB01
cktEFpNWNKqq/JXU7bBh7bcs5cw/3I9t6u4rM/3WiTHLgXF4UuAIL9L2Ebe07HrJaFeFhHoPn8hb
FgldLKtlFT974tU2tk5SFdpmpdFo5wkQjteCLfWiFBvaKOnAsvlqlsU9c4qQJEFEaxBG8YSVaRhg
gtIWY+NqDN8I2eat8gAeUBW7m8xUQT026TUJR+T6sbjNbXIWU0g/xmKyMQbA5OXSXNdI5IRb1XMq
jOKDUh9r/ncenfJQ2mBf0jwhx8e5EOHzo0hU4lgiwjRucFYyeo4qh2s3im9OmROGwSoEgZfY2aF9
MNUCc+Wk/ZTzbLJ610HRZ3yWigUyrGrHHPwx5smWVKlalTeZhGwkVg+aM2CMYZADdlMFkxClPdcc
phwwuxDAGSMwOPSmaGTXEmH6yQvVB7363TE5EW1DzK8Ve8WcGVvkLf4EMgCeOanqBUjQvVHJR4tA
VnMBcxYyRiqYoVboLEL/Ymn8KRj5oic3kHWAJapICV0I9GXTjJ4ksr4iupDApuGsUN3DgMAaW1UD
GEaK5xDr+S631jAaNmtDOeDxbbD94efiKJkj9pJOfWrGd0O0xtPiwFpnGlDV/LdIms0oQ3hWDcuM
kTNF3XaxClpQPr5Wymnc0iSsmAr6efz0IgtzP64anMI5xlk3xNmCtxTOBKWZlw4SYVe3/CXJirRC
n4tW+E5qoyHrOIQSDduhxLBiNPAoUqtlddhoSELWYPihJp+wZfWA4I+J+LoeBqpA21nGKMIQJTlM
f5BEs+hO2h8pmNkwYB9xfsntkIXY2ofpEVrIkfjZmZg5+HQsbLY187DE/enZ0XlFPoR8euTvLlM/
ywGfXsNo4y6X+shGxEvbnhKtBeUqcSTbDSrIoht/r+OirTJjoYp58ht1+lFr0933mjbfsC7z0WU9
ztgX+9kSh1jvK3WHJJg2cEp5gJYrYbk4xjLBWAupGFaJ0kFRUo0XxKASYJKOmTq6KpWx1SuxZYfQ
lE2BDcG8VeaE85qPCYzg8cLO7j0jJv2wqIzns3q1h7UmIH9o51p/h0v6RT8deW+zm+Pu5gO5CMsf
pEj2ldZ92m7zMwwgwEJ7tREg9tlIkv3MhXE3OTPoywWaGbeDcFEonYcqBwO4qyISZAaMEyLEEqEj
eGTwyezRYnwVj99qhjOWOwD+r/l36RPUA8p1sYxXcNg5G4wI9Q3pjJu6BmcO3NVFV75LJXeU7n6J
0i4QA7MPt+wn9AcJ+NAmc4kpKgBltRFwDF0SKeraT4ZFpee0v1sev09OoIFn+C10n2em95r+iYIz
o0s3nBtlbsIYT8Sfdf8gWzOev6v8Ypq3Mrv/TozfSfblxB9jc19ydatzbECv77RtwY2E9n1rJubG
qL8GypyyWTaJ+K6it4pOVLP8MfupxWHUbqrjITHR84DoQPh/RKfA9DQRszFz6scTCUN46YmbAZOt
wuWeGvu+xM5O0eugjJCCps8NWr5OJby30i9Z1rBUmff2aB7idNiNLlbZ1cxxxVyp8jXY5vHTAh8u
QZnVKe98yT2Ggu8EqwU/CPPawQlMQSB13Xt28tXN5MiiemSd5ktrwgVeM0X9RGs9hTs7+p30HFza
pwKHwW2fXKIqBHblsvztqJfaHfa1dqufR72itp/uPVPcocZBLbeNVXrIzYKuAkuVvxZDtCWYABk6
oaA5jrD3waACJcabzONn3qmgG5ljRemlzxRMh90Wl9++EdexYXKPMizlZl6vBzhW+atNMJyGwtmx
PwoE3yORU/Ar6uovIUKU6+JZuinDgsZ3i3hvc9FT3oCK9vhip1wZSHhKjhm74qJbDnKhqKDII2WB
aRRvjAoFLJyJPLnLhPpnfqmfBauxu/EXR0RNHhU0u+8KWaXA8zPu5LKJevxaW3LqsPEsEaIT5oKe
sAMckR2shDUn+MAUmhglTqbX0PU1fNGM3xhgWV6DgY5Ex0tyRvURflp49J5ZX1GqZP2uTZGrYBvy
p3/ZOVugLk/FB/oDsDPg8t3wFmkX8GSzpJArdiXmOXU/KF9aQ9r2VUUMLo6JgaEkSA6jdUrNAV3/
YeDMbn0HZLFiH2CEb8q3IaOIvGAy5ubcdMqO9gPqI3uy6bmMb+N80dlgSPtRJsd8PNe8TkaBVdJr
WKwXvPhbU7lQEEBA7EhEtk7M4/IvPixN4IDqqB4crSRLxlmAggnisd7sq9gbuBk8QnvTYwZxj1Ix
6uhkA9AyRXru0Qcgql2zd29qdiSTIWm9SOyAGAFfqesfUqhs4w9ISh0rLa5GooQECPgbUmWlZyF8
kM/Ujx3ZHctW1Djn/SX2G6TFAq0isAmEj+m5Oddf4uggjXvJ7sONUMXmFwerNOHwbaCcWQvi9A2H
BMij0DmhhTXNfc182ob5zWG2AeSrlAy88aowIQ44rmPLD3eJ4NXyjCf2e2ONMw/d5eRP7sWu922M
AHhnkUIH1WXZ49xndzcnh3LGaHE0w2MCvIBP0qjtQu2oYtMx6F+AF+b191j+JL+qGyE1iJvYAQx3
HDnGqwlfrnjwjPhKsx9anwVOEeKo5dBhr3fK3RdyRHE17yM18lJx5GNVt79TbYejfS5/Km5szg7n
SWYvOorttPjLaqiZ1+9qaT8y3L+5OPKpY4tqqBOW3H2avQhtR/A1H8TujsMwKzboQGE51PRGAZ8/
HtG4++Bz1iB8TA4TWZIsMUBfnMLinoObmo2A8La0OI3LwXZ2PeugZSvJtp9e8msL/JSuKX1ZQLSF
9xbnvXlC2R5pu3T2c/5f7LAEujfzW0qU0hsHNdbGpMABuAGK0FvlpxH2Bd/WPPb9jf5McEGjc8D/
ikJfJeHKBHi0Lb/C6MKg0cn9Uj043TMGgNxz81+YaSj+ULCgltbv2XSFS4L+D5nzkQwhkIeR7WHF
r4E1rmItH8McF3Tm7CflODtbZGdW/8VzDu/SmQAgHvXipsEwafbIWWd5wJxjYTlhYY34aN7Yzg0F
B/wKW2yL7y5/ZtkGoVvEt0Y7z4NHrl0T4X9CHAEHcVt9MDqRfzk7yjdYLtBaVApXjUbGj8CHjB7f
IAJmpUUXwwzac3j35SFqz1Zx7aQ3f81iJzLcu97q+F2hilP7ZLrsTgO8udJV0QkGFBmu6aNoKK/8
aLy3bJPJktaEVxMZNVGXnLGojeWuBIU1gZzgY6+8onZmqEbhihq+k77q+rP5JAntS4M623X6HTRG
QWhfcXQdarQg/1qF0tWpIhMkKDejnz5HxG44HslGxbBb2n1IebQEyBl5+iPlpeI7nsPr3KW0fkTx
+Yjt2TDb7T7msCh2ljimOjA0BHBvrnPgcbe6s9BQhOzTXYnfq2TevnGS06g8a5zVsXzm81Nj2umV
e0bY0zS9uPqbEA8HzYRE6wWXsn3reC0FjoqzIXYq90G8aws/k16KnbQ/c0PwkDKHSFnUgDR1jwZe
jV8quVyftU4YzluaAXr0SLwfwUJt4ILpqqeoL3kdAJAAWhLOiD9wrzDQU3zeEPu9LNn5cKRylm3I
aITuZO719sTfZS92fBuSrVUETNZa7hgJGEwL8pI99iYcjynFlQGXl+TO7cpeNvY8GjMcYpBaTAJA
pYCl4HQ3NuOn+GtRPMG27difX/LuFt9cbdsw1KLk3QIB4pGikqhwSvIE09naIFl+uhk9/0uDB7L0
B0xv6SaFXEwA0DsyIVYlG+I9FX2vLR4L2/kygJBN2ddgT15/dkW5TZ1PVUQUIzf33AZ4LU3TTwbU
RwEvbz55mrMJuHXjpyS+N2pAoEuu74j33RjljoN3zg7dPRUHZ9qiFrKuECpdHOG1n/sJPzS6f8oU
5b1eyKmA17C3p9OiHOPolBh/B1bDOllP+9kMXDxL2lMR+6X2RIVOsetV0bcEpoq2CqWIgkoQMyxq
b7JSTMw926zzGQTTgzO7iT2X8NPuqKp7tTxx+Spcf/bJDS8jw/OWl/6AuBKRZfueEIe08O+DoTmQ
ap6+h+qT1/U8hH6/HMCb6aBVrmtbaS0X09qjs6EOGMBcEMtLiox2UPpjM3N8kof2OnN4z7TM2+mb
R7EawFpC080DK7liEdUrf3q3nJMBW+jBazE1h3Zh3fK6AjfaQCjrD6Rh3x1+lwDaeLpwaoERA3Q6
UG1vIv1RpoeQ+VYTcOSK0OfG5vYeh1dNCWTEEolyMxiItl324GHZYFPQlPwnUE4ZPAF+jFM55CC9
sPxkgFIFYsGscjArjzyDyb5AV4AE0Bmk5Gx/M/LTF/r+bfbNnau6IFOo67ccPWhdNeZfBE6cswdT
GE4nnhsuWp4QKgRN+x/sncmO5FianV9F0FpMcLjkJRfa0EibB5+nDeHuEc55nvlOWukR+sX0MVtd
XSkBhe6FJAhooCorKjLM3dzC7N5/OOc734blbIguD6EF6A9UsfALHpXwbPIrZhE9KiZzryGc6F+t
8PAFbkABt3KLRpb5jP46ptxResvKw2DeLPtciX39oYaPJOaA3MDYjDFVax8jvnl6W4xn3ST7ZJty
eDE59aF/439kHEO59q3VFxZiloNr1KM2yYjzopQe93xw4uHGatH+HXIS1791TlTtgGJzKz4oT9gl
kyUs+jN/vXgPwlNjnpPlRGJTaFwKmkeE5Mo1pytnqAntXxwjQW4a8xxGWjBzbIyElzLzE+1RQTJm
bGsQZsXOnF/BGRvdESZjbm0ZsOMBr5ljOZvF9HlFpYM0ZGMEHPVrCdXA4OHAQ97rsndjAgeyx4/y
j6jzC/4Y9wlencnj5ow/cTLDfmDHrwHrdi4GthyDTaY/bEcgLB0X/7EvkEfuBRBv8hOAgtBccErD
2nmjsuVP8WTyB27oZiD7D8WuSxPPoMMhyIydKpxxECI8giz2q/4imMGeBy8d8fTvm2+KzklDbROT
Bxnn4ouwejBwBFltHcZmGTPxpVVvqtH0IDm2mripAuLyJhq3iKSLPysSYn/jTzzCBuKD+iE49A+i
8ADajC/RG18MzRd5Y4NrfcqKDAlkufgK3PlZfWHwfLQJbaTnQ+oX3Oqr/IZdkT8E8WZi+mlCRfcy
b34G6sDOeL5SMtJklLuqQqSqe0Cg4OIpQConOdEJPmicIYsGDA+XQziQE4ZFpuxBZGG8tUV5IARl
E8TtwXBN2fl9F1NrNfphUmyfVwwkZYt00GDeVWhdA7c+uxRZxXGP7rjF1hCQ1w6i0lnnwu1yqEzL
VxTxTP0Vgl46tLTAaB8vsA2qN2N8DJYDwYX85TnCf5imrfYre0Nni4cDNmDIX+asHZd0S/FU2Dud
qrba0MdxYuSKT4FPG47mcXhL4ofkPbBRaWBkX/kkI+Z2Y6vkNDUoLTcoBi1B1EV2MBCpY3io0SGW
+sFoPTv1DIezZlPgt6sBbd2G+uI8Lvb6lAh4JPlzru5G4uMSvaWfT9xkeJTDa8m80Vx0ZOg/PWQr
HAGnCRxg3T9rQ7J9MQwQOB3vNQ69a1wsewRf8M8smFgnyDOjIH3nYYl3kRLcL+17w3pCvQC843if
ghuWkgVBih0By/qxc+ZQTK/qDm8OzMKCni2RSJdMdhkhGaOeOvVuj1C0VeBc2s2VMD2SOTM0FeEG
8zyEmX56T1SPYg6Cw6x99c51HOUTcKpTSa8aqJSReIPPNYWG5c8Uqtj079UhujdISR4JYH6Mr0HV
bzo7Pfb1AplG86QWnMzl5JDEzWT6wKaeRJjkpjXgMcz+TKjhA3leNWgY9Nu00RXsKqytmFwYXdL4
b8l1Cl1EVOH0oHapPBAESLpJd0ApOLYFirxiSfyaitIsGOs0aVr5BuJbrPdQMLUWo8z0QBBShxA3
eIjzHNoxkzBCJd+c6L3LgoIix1HOakixTdndIJJ22XYA5CZSeoP2t0d3NJjHqQMrbbGHDZX8Ui1j
eq4FFc2oq0ijEr2Cupf86JUhtw4qR+uXw1lbIXx22wFtioZYT8bTrwqG6ND0d2XfEicePXezBfZI
Sxq4kx+h4FJHXX1CM0dfCMegDzlxaijhrGY4C6li9epQM79kzL+WP1YORN7VFOM5iSt9v0QLtFdS
irasnXwGfOYJVaTlGzO21nKu2PHEv0ld5NA0E9ImM9M3koi7RI89oeePlh7ehcpPk9TPEvVqZJyK
qr90/Ztp5HfICCHNLshPmUyqQ63vULLdaSWKDqGrO+pE9DlRoWz7FHo/qZ8GLQ/b1q5wjlVOEvIS
aKyXLYR/JECxD5Ec8zVZWojmQbYM6HDq6C4YOseXAxkDSdAm5HhTCzvc1vZU7PX0e8wt27N4JViS
9T9R+StqYvO+jbTYMwqLha7NeKRNnzODiqkj4rirR6w0JjS9Wv6G3mds5pl40z4L2ZeO2DjQtGBV
0Tbw/lC8Z3CVlgz1ZsUElXhW8HSUSEJSwWpOI3aqSaaM8NTGeUCbemCJMNNbk6kD2puqK3p1ohZL
Ncsj+sR5ptNqcqrx4djrRG0RIo+gCRZPgr0L4zhrAz2H5BsL9clsiQPEQYJC3GiuC/Rxw/zOO3Vy
BfmIGx/M7tkxmHsrLOaIZGQEWiRAIQLjQ0vN39CLGV0xdmdpU30sseAKQSnLbhfEYq33+7oa7g0R
RZs+IOQyY+mqmIaPhNxNDf3LDLt9nhAz2s/Ud6mGPx35hKslzLMLQjRZBCSIu5hV222OXjd90Yzy
ObZsf7QF2qhZTq49AbUJyQVBQ86AtXSY9pXti53mOK9LbgyGpVWXR0eUqdznCm/n0X4ZbboFp+Fj
Vvfm+2hHh8BQv9SYagKkZl2VyiHtRtogMj4WFjzbIlMWeNKJ6kpLew7vLAVcQTGl1BoDOwOdiW2U
6FyPiXqyTSWH0bhU26Cbnsw0YDacw+lrQD2YXXpMbHxzqSZnL5T5rzTTClCEBCzrxDsPw1xtmzKj
JgCM5xFDZ25Y2j8HY2NTLwZ0MtqbtE3bU1nAbCG6zt10zvuO2L0uKzB6Tmdz/dnl1HwseeDLJuEu
LgGc2lxz6ZC/yN58nHJjGzpc9iVsen1MYq+HaalHUkdXNf/0gI4mJ824mdkqW2MhOP4m1gq8WAFK
BYX9A6aqO/xK0QaG6kerPOtlCgct+QExcNAijP9qWecbEs1IZcGBAGrGYNuQ7No5fJoayuQmuQk4
YavS+qCxOveBUq/UIqRLTKXxOQ53djbfpoEhU4qpauTijjNp7417Lc5elIJwmcwhdRGh8DaYeUoD
6ArDSQ4W8vhTp81fcxLvRpNgSNJlr+aAvaCc06tspx8huTk6AV6kbx/MJTk1EmcLsnOY4Er+ZsUM
CljpB7P1QuYpHJKMko9Sv0o5SSIW+m4KL87gU4hYF6d3pDMtlrCtjf4uyETtR9E6B5IxIfVUSBh2
XwOANEhk34Jkar1mQcunllTWzoXIiIB6DFnyMPEWsho9Zmoenws7Zb6D6LFLIdcNDfyDvKKwiCBr
eDVJwCl8n4LNUGRGb6ZcT22trV21ap6Xudx1EAnVKX1UjBnMRsxgF/cyn3bT5lQFR5XgAUOIPt4W
rDpHe8TB1pnVMQR80pZoS23GNL0g9zjichNkxozzmnipqVfbYqFhaKR3iJLJu5n4ak0Oi96Q7hZH
+qPiKB/krq9pf2pASYAhAW28je8qFS9EM91GQ3uPuv7ThD+aqO3enKiHckiFwMcNWyTnNWtkNF4b
kwlwExm+UoOOtic72eXFuyHRXFZT8dGnDCWRbBzHpL1rIPU0aU3qSlU9R6n569NWiw/Y72yptPci
ijGWp7iQkip9nVJa/qKCQT0AERQUahmY4I2a0mxbJQzieTD3030w47rXajx3qKBitcjOY9y9cYWQ
uWeUX/ngPIc61uO+uUQdDA211Blc51jhLZVtszBDm+V7dNBs0AlOjg3DIRES5aH0nfmj12XpmwZD
XNNs9v2IIca081u/KJ6ByfEwWWDbUR/vWd6CesVuNTbfc0CeYiwGeujkkT3kPZjgb5mGisf+BF24
zmB3RHe6dNJyC2P5zqPBXpfaXh5l/UET4UujpdpBGwKmQaJQCNCdrsDQsBMPt5QLA5sLNylGJubo
tnl2zOp7GoNDUyJ80mvmWHk4XGXe9ruCjw+a1OYgBRu+uKnvtKK7W3QSe3W+qWno5MjjR0QSgdub
bV/YAtcFkrmP6ZPyxga7j7XS6yUU9SBaqUO45McAtQufr1nc1XoAMj+Hvlso94Nh7LqmeiXL9zeS
Cp0FCwsLdFWke8BuSAk2N5oJmzevvobyJ+vYetTZI+oZRiQpgqbBAeIzCQHTeWSsN28bswTEA61j
y9L9DBzs12gGqBD4SerNIFkHqjGCZkuD5tvJERJeZCT73AwgUtnTkxOyluoq/WuMAOvKvvisERf5
bcmgGtqnb2N19NBZQ37LA1bonG5TEFt+VcxQlobiJSNmeK+bzZOoh3A7KeUVPwb3ZP2tkhrsc82P
GzSDrwKGB5Y2ViVaEiNF6/pTnjvnmisN1FWjuONY4NtAMvhn71qosYMcGStHAASmVoLn3j6Vof0T
hNnDUk9n2YAzjWWkbyZs4krUnjQpGjdd+nXR2y1AWOVOMGnOWLwYZviRFb9gIebZlB/C+jlqy2gl
iUy+nlUoA5UXmTKzVPUCXxAQL/wChFOhprF3ac79lbQ7jAVcONO+dLJiA6gHv+QI+aQrWM7NM8CP
7Ev0Vu6NcbEP41jZoF71cC1+2vS9uqKBxEbaDmFi1UmF9sgKZdyGxPBunOjN0Wo4n1P4qzKAfFuh
ASE9FGj4GfYhTD7NZ9PWQiKKqZaMzrkL7P5OOqHGLuRNzBnxgsFAZymCVyIPr3UHHlxNwA44z3bB
uLXpui8T8GlPJxO3L0uEpWGYbzhXmZECSccFy84cHl2ygMSEFzVM3XsqyBNTA7kHgcSGHsbHXprw
oyrmTUbzPBCNSiLYexrL22hFZ6RJv2oFRB1c5QwOX8E0thZMSkJzeOn6Mt6iPoA2VL8ZNtXkkuqg
8623yhzQ87A0rRnfoj+rGMMF0jcHrm4lCbdzDLU8FNieZATBVPJytXz0koZUok4YF7LWijVTLKYS
Tvi8K/qhit7H5U3Dueu3AWKvCuhTga08vw9nlQWfNNn/dypMYNs41OZ6xZdqtiWKHUJAyjo4ttQN
xFlWJyAKyAtmxLksT0sznSGZd55W0TwnsfiYLGCUMbm5KvkRpLCxXDc0Fb0ZpM3eeOznYZcvlgTx
y6y/j2vygNvnKpfHCJzp1AmWRbneboWfGSlcyqJUfaFUrzZhbTrSKt4QOFe0cL6HLm/hjOs9U2W5
Qhzqqa6zgEXL7CvlmnI70UGPI82EE2MUnoydoRXekCTJdWgd7qqo8XOFNYwJpmZQ+uZsj1gLpFQC
b4HXn2sIZDpuBq9tpu+ulsEOGTDKb2LZsTNW7ckMgbOgbZI+ccO/rbwtjoE0SRrQlb3SwFUdgJcZ
Y+2nSnBQrQF0EikEHIcNgJWC1xqzjbITkdmc5omEj6UJzv0Q1TdsBLQVK6jKNqP+hG02LOnPpuSk
AgZJVSlPgF8fRLkcTAi+voCwriojptwxW/vwS6sRZ8rT+0R4CHuijScoIni2jVHpNsQWEMOHwLMA
Y3UOySyDNJreiT4pLiNTOtvJr2mstkc4GQiyVtSgWQLiQYVLWGh4rHtWbbb1TURkeFytJ3uSQE+a
RhcSmU6yN+eAkmBZHp18dMCeUHBHHOmAuKYNytt2Pxi1A3FHdMeyZ9CmizR7iBx6rSSK1SOStD4D
XtQj7J/gOMUm2XaWPfjgJqN9uEJ0x0o8WALwMrLjFFej4WGUVy5GODtb22EskcX0P2bLgQIudq8a
6DpLHdlUsqQZcmLdLx15Cww2/CzCdziE5xuOow19KK1xGQM0Kan12oFSUQ0Smi3d2P35LYrJabZm
zDqS5hECXXpWDLEwfk1qN0m1dNu25HdkrfYxVnp6rdr6Bzj2AwJNiA4j11Ji5itgEzs8AGkLVCt7
LK3GQ0UyeEXZBl1H8Eg2OqjJyFYd1HbGaTod01l1DoVsDpyV9cnqHS9cneKFjfawkhWlTibTvTXY
n/XKVR6mBBspJpV6DFv49DFhUBoAZHsZh7PUhz0MGvoTJWciONYXlNk6QxkCBYwh/bRzxreploc+
hhv8LCQxqON8KMvgGpoLq8gUK49eJqgwMqRQEaeezKMD0VOACtZ+bFgluACSELLWH8qE8GEekwJ9
IrDLXA+0fT6C7B4j1U9btcQl50xbsyoKHxgFAt4sgDg2sUazYiGfTMYHuXSOphTdZ9vHJEMHO6tX
rE/LYBxR6OLTQI6QE3SMxSIeb/Dp81MVNh0vETnhWipOQ9aiWDN69teMl7J8ZouMU9yQjHhJiMEH
AnLcGxeb34uNpxlf9WNcTHt0+lStGZIXPsc/Evhg08ofHUU6mXl7NR8TsBfdl6U4r07OnDDT7Rld
NX7HGmIbMtoUiH8lVHkyp/DIGSmQVcdHXkT0BXVpu7U9kq0A+gUB1q1HJKCGBHjJbnxr6rnwdQlG
NheyI3CIl51aBa1R6bZNeh6CdHa1iXWeMJYfyy4cP+qmlHkjhVPZlz8RLA4ko7ShYXsQsfIqWriy
DUpCP5xAxcIlAAopcEzr6P8Hp993zRge4gonvcnPZZVHQpsWhgUMxOKJSUMhjlXFMi8bQ6j/lO6R
JQfyJxGeLct4SwT6JCmb75aIJMoygzlHgr/Xjopok/7JzNbUwoMmuJUpO22VEUjY6pBLmDSHo+Ls
yOE+0SCDQDZOUsS4kvJ82ncOG5JkAgYfaBG7nRZvlVzY8uoxKM0ZqXCXIt9ga2055XCzw4kVCovV
RvDWcsjaK4qAt6OZvbZBtif6MQFu7mX5WHqZwobAGbK7RUF5Fjfmq8WsAomMtbdneLMRN7fFXgxr
WbCPrU9TXV+0siIIEFKZmve/Mepmh9Yf6xwkcABAGgPlzRmD+Zbt8rzdBiCgQdoL1nnYAy2GhwhX
dCIjqNMY9uMqrIK0P+Ol3Na98eA4KCaVMaj3tQLw1+5MaFCSdx/Ss5Q0vKK1IvKXCl+yHiTerd6b
tcqkVs0W38ptfQ0l0hH8OeiMQaGaIfk5MQnLrjoWtd/VS83aENgWfOhjEf7uW0AlXGY7rZ4A3RfW
qj1Ui71Jnwp7z9xnEftIWEvbIsGh78rxftCmpyJewnvHHu750qiENT1kgde+cu+HQCzQwEiaDNhL
Thjs8AsUG9h07C0mdqN2BLKdmrY4qWqQ7aqWQ6JT40MzD8XjhIuti4s7CR6AUQ8JNbJ/cyAtsVwH
6D0Itng1yEsCYdtXEq4FwsmEPEW1Et6SdI2fjMwLggZ/uqyQwGEcoDbUEfko9kYReKQ1JCSDEb3H
EgJ92Sif0LVY6w4Vlm1DPHMczNVCricefb/WKSbt0kFJoO1MYqmQi3BLBCRu5mbDGyOOgdsRjg0X
B+SiVB+qmkad9KgT2e07ZOOIWzMwIDFPJcMutG8DQi3KeeHwzB8aCfDVmhGvQtJ/lTmpWawO1Gdl
UK2LiHjB4rhZdpaRz+eFLcAS59g9lDUDMl/aA35jZBdwC9CiBsH/ZUvY6j37/ruY6//pRVvT6/6f
pVELvFZ/y1j/33P04t/fUfe7aLvf8V9TrNfH/f5cQ6edPyxD12wC61RLaoZt/c3w5fyB3YsQOyF0
CdZEN/7O8CX/QONvClU4ls0FLvFh/avliyEAUz0LDTRmUCH/PZYv56+Z8JKMP81SVRvpMd8HEztG
tb/kP6qjY6kNaNpKh++Ba6YFdmlsBetYpyzuByYwtOFdv50ro/UFSqnczHXGTEjjO0Hf106l5hGn
ay8YGBB1zsBWudMLZk+S+XSFwsFgFJRoNfrImSiCEmN+SmCL3oVfcVbsnX7woVDQIIgYnyVnZW6Z
MErZa+JlRMTGtbVgPreFuQ8dAtWm2DoWef46mdQ8yUq8bRZqHQoadzHHi1KzwMihSexDMOMZygmA
B5Ebpnp6D3jOtdbhiNIJGyHNYD+EefljB4Kl+YL4cGjvREF9MuUZEpJFYdMUiPHQD8pXnTEjlx26
GF0eqiRj2idNi0UGnSfEHEQw4862M3Gba0Z5UUqvp0E7co6KAknZVrFrptqIkMBgElkqzBGcnv4n
WJtZhV2PWyl7UynPlBAT9HuFgMBJ2/yHa/PflCrPp+QffY776Xf+1Tdh+ddITB70zx9i6w9TJwpT
VXUslnwwjb9lypt/SAP0A6Hyjm7I9QP5N9emqf6h8cESgOWlqZOuypf7lw8xn338AJJjwREOx8O/
y7dpmnylv0Riait+wjQ4aWyp4gddIzO/Px/iImz/63/W/stcmVFo9Fwoett17kQQm6d33JF5yJwJ
Tkusp+U+gW6NyZ4JtFYi0HNep2rM4RMGrZ9XTKZENPiiYYFHmklBbIbzrQTNa6TBkRlgjtNtIIeE
ZVqzFAuubCGQT2BWL0ukBcrCEeDoGb6m9n5MOw/6C3Y9DSmlabSIFaf3hhVlXam/woohfhOtWjUs
Fd02qllZ2mb8U6gNPcqyt9Ou9LVo9R4aCByE/aWRZh7rmn4IxuC+yrgBo5HogRAmpBG3z+267Rpw
JkAUnDZmQHPb4yXJgju5msOHLAEepN/o/t4dwv/izDkwodslBky/YrhMhXVU4HjeusDycV8Orl4M
cCOA/PUt/B2YPZuARqQwmOMuCFzzuCj9uED0VCoPTs8h4ECQtMFwb4qQknfIdfwwRUHticVjqvAJ
VKX8pU0wXuwQYYdcojWGVHyFFF50i6qzT5Xyqx9rHFoGiEinGZm7muUDBKfINX6yuN+WavPkzOpX
ZIhx13TjYT3QjAlwFv3fWGv5tncsJCoSHpISleT9tahHuhZSa49Quo9AWqkj5IuG8b/I52emeucs
uUKsZLRYiLcMzVCcRyh1iP2zw5ZEtuhHSvULC6MbIU4bcKqncf0kTUZhhTY+tZP1ouYhE/glQFeJ
SMMPwwwJAj/o2FrLduy7c6otv5oAdplo9w1tRsyQzNUBUhlrmhfGXjZ99idGw+CX08MFaFeUnpRP
TF9+MZRRN7061ltNtV9j0XyyKuflkdVdH1K/2RWEJVPhPZ/ry3iB+4gzs7bFg60Kwib7TmxzpnCW
w6Y/6FBGZB3BLXGFo3WUz4WacTBTulPHIovjqts29F54fwiX19UEu2mziphWFrDUfKvVEKKm96rC
wvON67LYLt3yotmGso90QyOcKNqSoBCODpIMbKvzPHqtWT30k4akYUKm1TGSKdgT9cuw051hlTuO
u4UETjccEL014rmecH2YFUEBsy55U0eWm3wX1Xwv9XEfO/WzAZPQhV6NQg7prdqbL1ZfPqkgujYA
JY/16JztKX3IouFFxxdij4R0KM3TWJ1XTK5IvzGjkP81kEi2TICRECXqQUxHrluXoWhf7QGbWl6/
OHrnZRE6hhhmXhyggSAjhH2XNrxyS2HNU4Qv9Pqx1WoWgO1w6VbNQkRbUkz1EXDbV1ExyJO0zxU9
iLk+7cTOEOFjp1N71FVO/Y57cDcZTK+ja4ZyLqjZFRDy803ktuX34HlIDes+Qi058vJ4ixl/pjrj
RMLnpgpqRU/U1j6082PfocMKw7lzC0f7aoaYKWDOSDuF4xkWzyaMbVKMVp96vZv75LNMGXZmk/ld
ZNBEcmcinlOnRJ/lSglcnJtIm7dGJwa2TdOLWQ76iTnioVtibSMQ+Fvd/BaOKPnDCf2iWPs9ITbT
lH0mGtaHJYleo5Z8ocxOWt9p+ve0VI/rADZDeJTkw10o6LOUesCWgLRkILa8VxTOkXk5z0I/Rksd
8wIReRArmGvFKC50ItFNU2C+JysVpOb9B54YYi9CZvo/hNmTyec4Y92Bia6ZDuMCPyWa8jflEvNx
YGUGCgh1jjdE409HQCjB5YIsGKt+7JZpxpcSoDijqarAZAQKmleJB2SaDvkAkKLpCQ6z2fvifNev
TU6e01IiNm+PRVPe95aGHI+/j3Is2U1XP2yi905dkEa1MHwLqKPiwf5oVfM9DcMv7p1zION7OFO4
eMblqUWwxYs5c9W0sLXd2BDbdIH9a9Auu11Q7RU1xQHTYLRdGF3ArJH0S1hPzBrRRZIWyXmjNBSp
EGcH+xBByMRhpZIcYeHiiSv4IaX6qjWraDQkrxVzZ44iRkkdkvZke7CLgWmGemclAHPsmsFJpAYP
XcSBrC2fczI9aVoPAjLWwLD1DKKKJHuLzRFDZYTEirDgLSdQsLWDYWelMFLWk4shS7UtzTUwMGZk
qGikEttx2V85lKn16vgsIFBiPWsOAY7Saga72S1IPhTs0Lv0T59zH+PgodasEAzrktWzPhXHqBnH
q5FL+2gYFOO5au/xrSAHtcuGKSvashZ9M+bi7IY2AacN1YmH2+5kasSMDSrNrZFcGrUfN7NdH3sD
m4ZeRQU5CvlmuA/s+C52xuQYRdU7jOnXBDw/Yvs23NVhdtAr54er4MrKmlK/fApydE/xCtWdoB5v
NEGGC0FcYdHerBgZqYHo66XMglOv9HdmEBCJaN93qe47S7+LY4bNWp+8hfVIRmaI0SLul2eJIZGu
+jBiEMlWMlBoc5PKKHHNyviOW0FESwpVTumws5v9w6JaORILyK+2guZ7ujmT3EHKDGEhFz9lhhbS
zhrQ31jsEbDE5k6XwXciCYmq02GVm32WvZa5WjeF+yT6McPwDbe3lwzWS6gYaEuMAdYCgj9AnuW8
JoE5SMVKp313oDoy/JG9n1jjQ9br5/+o2f9NNbtp/6Oa/fJP/734/P5rwb4+4p8LdvkH3CHpOMhf
LJgpmkHFPP5e+3H+jeqocPflmkkvdM35W8EujD+kSavuSI1i3gas8q8FO/9KF9LArYkchF3svyvE
3lm//d8X7Lpq66YhdKgtuqMKXf9fCnZyi9l4DOvuV7+njgy9/nSPSHazbKNN4g37ywzwkhld+Ihi
7Tj6xOjt4p28salesLYjmjq9hHzO8Dbs2IVjNnDnt6lxj/02yj1wIG/z3jwOfnccw71pHRn4M6tr
ry+tTwrfPt9L395qeNMqAx30Xs9f1jTSjUHRTSVE4LSbXwbzYd3E8azmzbQdGNkRTxyMbvhhev3m
vucp3ANt8x0v20UHy492+D5c4q3vCcq05nN/gpvXuy+cpWf1qt9nBwB0R9RuW1jMZ2un74iYeD8p
XsYXQbTwKvbNMfP1Lzacfr9/GTfKo+Ea7vodAlfIGwsQ44x1HrK0dNUHkJ+XftO793TqvnZDXGK6
L8f7lxfHvZzW/zNvmvM6Z/0QG1Ls3AZfW+mCZoQO4p7QeLpv26en0P3CKXDuPAjND/RGbvpS48iV
xaaV7kldDUH8XdAeOaweX6ItrxnARL7cR+w+8Vq5yaHzOn5v8uQ34jiX3artfjXv2KEfMI+4xZlq
8zqjHImfNb14iK0NNGJK1p6wOVlQ3t/X38tOPZARcBJoLkCwwtzmm/C4My6hOwgtO2JUXO228IrG
4+NSg48p+ckoVtzIg8V7Ri11aHaYzzsCp6LnMDvhC7SP+mPtarvY8V8t3dfuB+XU+tb7tH96UlYX
SrujydownjnC8/OAvHrRITpMO3HSdf8Flb/4rb2SKrNPj9V22loXQAvdciQHNT5uQdcocofTiF28
92LrPomz6z8YCLmI6pnBMxzhH9Qir8/EYreUEvGRJKcaZ+NBPI7PBP/VH+iQiYCl5aAtwPBPvI5T
7yPGTnhOutDTRhgDnjz/me8EYRjM5xVyu6t41c5+rS7RWb8Yj8153PXPlrxTvpyvclE91cbVjokU
DRHiqmN6xW9yowHaJMplJOWJncYZMaRqso8DmQdq2G24SQFHIqQ9y0OBddska8kXDgEHPk4poz30
VCZIWH7QiaMTgl3Chq566j/Xa+nc3SD8NuVhnI/QvEpCErzgGN3xwp7ZraEFvudLel/4ody7u/OR
588C9pHinA88zQHm0eiNNU31hHkQsyeev/bH+rAu0Ph2DuFM6Ic3io96aqvwjqIVZzVgfrc82va0
nRcxftuwlym34T11EdtL7DgA6ycKVQ+Nafyq3aXtxnzHQuYGj+p3snUpl91h1+/FBafCgJBlY37z
gzlusY22/fZu3rNfx2iFIXt9dSgyBy+8GrfgWdmm3vqRVY3n+RXwR6u67RfPK9hUxerD46BA5vMW
3Cd3hIz+QqZZ/1a+COsLCAkiLws/xrQ3d0X4WocbfX7SDQ/h+aXYis0Wxyeee5eEQ+9Wbc3Tl+K2
Fz4n8Sn5lV7p1WMcCIUHS/F3gJ3KV8m1fM++csVt9vr7XXhxPg2s1qhT7/QHg0qGnukw6O/LfKA6
uTcu+juWlqaDjOCOvfutHrTlYt98fDo7+y1wKX3PWE/c6ku/OxgPO7nRrtGPcbXv4NX786NxvNaH
ZF9uGWmq4YNMD0SkihfR8AMB5aA52WOM8BL/8zNivLJxDqr7GO3Lu2PiG5tXv3Ij9zp7vnmPQusb
hZQXbtpf+plfuaon3orPd4OjGxISTokt7gZv3EafbEZcm98hVtinJtqzm/XH8xUnx+YKqeuljTxx
I051Z7sx+7VDeeaj6tu38qDyRyoei7J9Y3kIQBz+jLMDCpldzePo8YT4z+tZ2+B9LPf0gqRjiWKT
Xqz39ADfv/sxTZdfZj/vcvfns7h2WB42kGJ3LCleJHZIlxknYR7tGf7Ilkp5cGmshp8EWy1DWFdj
PbeZt2xiev6n8/MDvzw7O8J6ESG6bXdU0HzdUE9itCa5kAR3j8cQ0bPLzK2CgxxrCG9P9SK+Q5Um
iiQrP7wzd+/KReNncFCVusAuoh3vSk/uNL/0Po3PZ3wQx8fN/kc5YHTXT9bJ3j5f1xziGOOya37C
pj803JLyokGf2cx3MS8RIUseHtXd+l+yGu7Ryigf3Kg8fbmj3g6fik9K+dbZtWeelP1G4ut1PKvu
GueJcOHi1B8z06hfaF1l55ENBhU78O8dQBDcV9lujm9DCNCEi818z3jKCv0Ixgh7ywzYGPYoDTt1
I8qjBaHi/0g1+f8TkU9a/6hOvPv8p//W/m7/k/sJtfEv4931cf9SLcLhI3GI6e3/oO7MdutW0iz9
Kv0AxQTJ4AgU8mLPo7Q1WJJ1Q8iyHZynYHB6+vroU+h2ObtPoS4bSBjHcNqS9uaO+Ie1vuVbdhCa
/Mlf1aL4h4C35zL4NW2Lca3723hX/MNd/oS/6LhLRfh/djRMfn0XHl/Ivofxjxs6/5Mdzb9Md01W
RF7gh2xoTP45k4r19+muhXhwnDJszboXmI9gC4O+MR8Nwsq2TYi1ydLhoZxQXkI6IYYXkcXC2UNc
Qf4VkJcffUE2G+jL4AIzyV/BOhVrj203LVq4lzmaoUrWIHV9Np5Nu0szhekf4zLSr/Y4tA0PugPp
VLX5zWoIE7Cia9br6lzG2ELInCClhFhXwyLYFNLmD89QyY2ifLzKvMLIy5wvi5LplI5wOluEPOia
zfOcowrwJcSoubPbZ4/PhuEtolw3909jOuLCTVyOTabaILvIdXVJNsjnfvvb03Cr8klW5f8qdXGr
krJbpuF/lOImr67Le+TSK3hC/Espbjq0wCJoA46P+pYTNr4tK/JoxqqxHvESjU7Ikh9qcRcwxXC6
9M12ud8nhRvTzKv2oFLxEVr51a6Gl9Evx//m+/N4wn5vFf76/mDzECNMt2CabAl/f/cnJB9Fi956
NYSv0PIwTbnyHjCbc9bIQ0gN4USGJnpw0w5zXcNEBQuSs589+aSDGqLyoDYQzqKTn6rq7L4ZSftQ
O9LGI5kDONbmJQubtwlZO8yx5f1ONDafOnv3agXYL/Pufz0B5IFcZqTdO92N6CRsJgOxecQUoLEd
NMVp1jcpk52s8/kwDpjODb9BGNBah04gOlHI++/sVIhVhZhJYrZ5IkDUWse0GLU7dQ+zM6OSrJOf
Tt8Zd5XbYk1MxTXyffu+GDjyGR27EraKFRHREs8U2ZOfMUUbuuj06wEpC7aKf/9wLHvWP198L7QD
VjuuQ7+2rHV/f/FL6Zu9nzHhTFKm3G70BLc/x1Rg3SoEVufeoisQygsP5Njt/Cg2drKZngtSy4Rb
ODixCrSTKTFKvcfWz3VYilgFeVUiLV9D0ohIy0qs3TQf42oe74YgTEliCGBjlb4vtmKhRrdGCy0C
DbBpWMT6zt136VvznrQDC83GYIFSS/w1wYH7AiPLr0Qa0w2OXgLnKGRTcdeRpXOMIswKk2bQg79G
7UG2ZeircNirtqlAB9vNnjnlj19xQb+Cg7JZfnV0Q8Jv1X3CMFT7OprltVx+8VgOUMaPEI5LMfC3
seuADj2G2rYPrbLkThUF/PLc/wJAZomfHe19RBzgSlsSIx+q5P/mjeIN+Zd3ygu80GKUT2vtWy5H
+O/v1CCcnulTCQqKyLOdjJH7KLiY5FvcdCwAL4bi5vT9ayiZXE20V2IAGOmnwTVgc7edCgIdtGrx
2Q+E3jjdNzts9jWuobtoxIdS2327BbrmIaatYwZPojvzNuOyUhh0ZqRgx5rTad2GuCJ7FAG4enAP
qNA03nKzOQ/pKM4h9J2Vz4KKrIQUSE4W6nOUGc8Bvjv+Q528AaRk01CbGoCJDwlm9FTP41rMqGlG
cyDIORsX7x0WBPsA3lUcYxqrBf/F6ntbFhkl8MTJDEfKs0LcxlV2V/nZWxaOmmgU3R5mtzuw/P5p
1LC/ammh/0+YVEeFl+yq0vqcTNxFjo8F3qXQbiMKGjNYQF7RHfJbppS18ylcTSvfDmRfp0piYJAP
UWUHl9SczgWw0iHHY6rDQCHVc1syI5ikhb2GJekuws5hCsm0XhZpXj4elOoCMiQU+by2Crc9UMQ1
uMLxNmdXHnJEfq08BEbvPM6deKwqQbCM8ZzF/In0jFff8fwdX4Hyb4JdQI4eeysTJWaYlpT9Jj6z
eMy+JorkRbcmwEyRtZgZtFctINF1Ivmapc0cGyn/VwJYyKFJxh9Nq8KNbxDP0EdbzyXl4te3GTZG
cMmKr7MdDfuJDBWzznqs/v6eaJ3mRG6Ss/JJ8sHR92YtLpzWbujK4s0gXEQ+7mBep7j1T9js1rOh
t/k4PHnKuI9FctB9UD5JT+5y8s1K/RVMeX0UpYFIE6uZKPLzUGvJgRHW+yL1YK/SanUhCYex08lz
YxrP4MjFvho8wuJ6T+C37827ifNrTfgKMQZEPVnutHUwSLBliRlkYKXGsR2xIcwvfReb+6CpDqSI
X7yua/BfZm+hibsSpT1sUgbHFe1mf6TosZ+0SymvFsQ0KZof6SRwaLHdIDh53U1Ef8Serc9ldLAd
5d/X/bOl426n4uht9vpPJ7LZLSze2R5k9oi7re6POYQ+1GawsnyCE0VA0zxAZgvm7ByF9NNT1N10
SI0tHWurjYmJSd2U5+QnytP62Ifhi+OjfMvBQo5lDvA/fM3Id5QhswRXnMoJh75frSOShJBw3+Vi
iv8qrtElyR/V/62WWCqxv0qM43dGi6bFNS08GNye53uO+euQ+m0PX7I8830isXBbLPkw/DBM1JgU
WHyQ447pDLKZfqNTm+1IAaHL6Rm9VfNO8qzuVHJJR/2ts90PvB93NtHq2HtcY+MX9vXv7zXrX2Q/
fKMIBgKXC2pRAP1RVIwkQnKFYlEyH6LWR20Ose6Z6ZSgA2TGonF2XhxUM8oo1WZA9bilv/v77+HX
3fnHiyV8TziB4ywqKO+PGSgRqjiZXMywMVrms4v5H/nnTCYx6nKtQpTLXfisZ5IkOtZn2FkGzhM/
vBqEZh517VGENPLaRIl1chzzIS+R15P7XIRxf5m6ZM1VtaeYJH1Oo0e0otrejX0WnLHmvgOAHaHD
gQKi4Ga2kxb+YlDAvSEd9/TLb1036Frbwn70i23Yka1cOeawBZS5TFspibFEH1i3+as4AFrX/dDu
oHd//xIt3cUfzxNVKSI/imUOc9te3sbfnifUW9I2NA6KuG2OCHX7cx0RawIB81yQMHTnV3DCMjhy
bbk//1U9NBwwG7eW2T3m4YlPN3AiLyIv0QAwSWxTCeymdZBoLz8D5m+E6AJvB9GlGBSIAsiyKtxX
JRv8Oo6NU7n88uu/eBPV3oUaay4w7mn5pe8G81SPMy1Fj4fSRKSPUHa8x/BqnOw4xbfiq3tBRbmy
g6bbTpCtnJD6ofaBipXpySV5woCVjjkxwYwr+3uvGVGM6Php7uq1noxg//cvqYVY/88X1aLap9z3
XJs9gLm0gb+/qO3gB2ViADnoZu9b0eHZnVvge8OIhroqH0WJ36KnG+mEses0IYi5hzSusbJXKAFw
vkhNXTfF1R9OM6TPVVMsZg72wFZWB/tgjB9GFMNj2r8sqj+MNvFHMzK+moPnCCimxTwK+wbCWfyc
qzGHntD5jzMW03U2DUxQBlC+7ibOGUcERu0fkSTcswtlTazdj8UQus97SfxyAlnRt/S68WmMqj49
TQO0UQGReMfVTKSVS7CwR1odqN2tt09HFvsyw8Km4CeEg2esE0VOmOmojVdwr2gGsRABwIp49yOD
2r4Qb4Ic2tpmJk+AbOOkH3VWOme0M+w5E5LZvNFfSaP9jHu4n07WoANqWZDTTa08m21ESjjuAsDc
ej7XRxVybgtlPzm22E/SPUnEFpi/uCYDx+Q1r0V/Kox965vGmUCWn8rTaLg1a2VPqUsRMsVUbryE
H8Pgi3JI850LtBffOqHfTR/vtRm/jUNIC1EuaeYuAc/aXAFIwL0X+vnGy+jtGDArW/TbOQT+g91L
AyvG4+/CyCnq4q6CYxF72A0yd263OntjI/s9t9Sn47rNekT8fqq6AVrni5eyBqzZdm5kdLMdiBH2
BFw8DxmpWvOqqAh+zQd/7Tq2cR9+KhevTemaN59yC2myy3fA2xcBUt96Dfe/72cnxr0qAR+lwD4h
Klv1yn8gSzffxIl4yEONbjkHoyVi42hnyrslL8Yk3rVc7G3OeI3F+D644KPyrrvjYHzkbfjGQZuv
UbBt0XWlN7+dJ2zkZYGgCQ6uxH+HrRq485KcFhZV/eAE+TeCrqJdPfI6YhwfNlYUfkR+CXnA3UsP
NLcK1bGceUMqp6iv4dRdcwMxow0AnIPaPCcFARZ9Ie9n7R59BQWnC6ocgLH3ZAb1c4Vg4VW38ysK
T8A7LvaQKZDPCD6OeN40PKx+cSe1OK3tGa1+AaBIhyDcWzJlKcqCcK4wAj0Wae7tMk3wajjiSkRJ
Eo/RtcjvoIUNofsDm6ekXGH/4SA/6Jg/rIimZDWOMhqJ9DEfGYdOiII2sobZY/OxytPXbonJQoMb
QwkznfXcGv6Gh/csQqQd7qSuEpgUlxb6Lo3MCP04nIoBwJHt3erZDB6dyMOX49vboTRQmAZEVtHK
YT34LpooP5cKWb20pVxTILZpt7Inet94QrVXynwvZADwpW/GnZkMF6giuE6NAZO1dbNTDzw/bnwm
QGjud0Sq9us6wTg4LEsXcmzKWgx4F2LCQxmeZHwK1x57yFUN0CsFUpeRtLgFh78lTuunaTAtCOfZ
5lHs6geUsds8cwF8qCbehXb/XFMi5YX/BqnimXCn8KwwYfKc05c29mluDLiGZIxvnCA5zYN6ilMq
4SXdbIB4QLAnGiCowdrhmGznb/0cIJunfgWplZMH9B5P414vcrR2LhYkNFlUY05maemwkcciS0DZ
B4lvcl/TaxdyeLOgCF+Cts5OMTE7Y2OtzEwQyzDQ4DlcQUsGXLNtBzanmYLAoSsswEVTj2e7wJSH
yw5bgc92wshgx0lEDJMNPDUfCQMfaBBjW78I094iH97NUx5ddedeo0l21N7IRZj0yXVWkPsdeQlz
bUf4i3cFVU9aHpw7LCQ6bkgTWmc2fnoDBAIwHZDqHmF9K9UD5FYhIhYjoaAI7tHLRax9iIcKgwnv
bY/MjncV3Y/3wJHEUmWcP5zQPXNR8NcqwuKHFisp7zn+ciuL2BC2sARlzIdGzqeeNPAxoa0qjVBt
zApkkdHSOXi4jjIVngOzvrqhBvU78NOq8IkojmKJGXixpgWOS3bPM13ZdMdN5StQetxBK1vb7jap
yMNORvkw420kGZ2GxnflIRyNqzczis9s0s+YCklev61VtYw1UvZVfWCQUeo+w0b+lPnIMe9OYtdK
A0QtW4Z0sY0GmNmRwyxsSPyKRW3GJ3zWP73Bnwl5YDcHm7/YD6chbORjYDnTQeDyX+mCeNWUqcJc
sPouuoKdgYL5iC7lGPTFXuCLlsp847LfuArYq2GNT1bjPfWW5W/MuaZ/MuTedfXIBAS7ZUT2cS5i
chPnmhzO3qFv4F5NPVkc0My+mLjAo5qS03p154iBf0On3fYfXc8yE70mgx8wJWztyJxi6HVnymwb
pUaxs2kQk4E5qDZqSdwUWfaiNj+N0ibkWnvPljCZidlBcGcQ4BvBIK9yV2/gCE3ELWNUmpPmq1Vw
+IaDjd4z/DJsPTyGZGNOxzieLn7N56bCBL3CYQUAt2X7B+03Zbnrpz5gvIU77Mw+rKb85MfGvWf4
6lQ3szr1RHEcGuiFEw7m86KP9HyjfiAq4buV8GUwzR3jsR8XeSiQiHjaahXP8Fjq98JEa+oJdRuM
PN3rwP7aMkqRWQ6AyZlY/zOfyySav3he0DgQ5vrAaw4dQYWryYzews+xD35wAGj8xtMPP/hpzzah
MCGD3i7EDBBgxZ9hLwMULhlrzeHZjopPP+cSJkdshLCyGaah3Y99SzI8ai5yOr1vUQ9ykwcAEZoX
AOudCS8ngX3pgLOPItGfPeSfa+ARkDC3t9CDEGc2pKvWRXlkpCsuPiXDumWRV1k/qqg3t4bXFQcj
7vpN6C65U4nkIZicLSfuOSygPtdWMJz6iN0mWP37uHLP/uIwo1yiybaMh6CdLs0I0MJAr0F7MUOX
S18C82XUubiaGM7Wol3oiVgm07mxYNlhjfUWE1w8XqYk27Vl1x0ERosc3ZvDy2IOTyA4kfxNCepK
wrethgMa1Po6Rre7q3zc2SVTdNNy60vhIFlwFUiMPhA1Q1Nz+GKoEkj1NCnMn1O08sE5k/WzNKzH
meJ8pz2mrQGjg3Vsj1dLFWQI9PNDLJpXbaThfanWgVa3eS6+4a472LNSWMcMTJxWcWbmeNMCZ92Y
1kgEuxO5BhjmvBxyZ2O+xNOOyjSUqNBU4xNFiNFPFeQuxGh1CG338Gu048aW7BYCv6NgzWfi+uxp
UxW5xWROvgjGQ4vxbF4ZU8WOMW1PjthzroNw8OfXuTJWtTfbfNCC+8aPaRsrdNbFCDs+nplz5QFu
OzGfdcMnx4qB4oJmWKetvMXDUJ/6xDuk5Cdv7AYGoRGEL24bHxB2RheOm+w8NopPJb/DRE4ogxEj
Ghlz6qux6s/KGZMNQUb2emdGLUl9gBJmD9etdMfhkavkm+Wh961QmVLk18kBgvnECK99Hwc/BXTW
z3DF1HQiUSWjeK8vqcJFlhgS7UwBr7SB/GOzenoOhTIOumhnxsCbzJQhaZ+pZBLlOyR3b2vfN/aB
G74Rw+xeIRCPbhEekeHuOmN87+24f/akfCBGW/riyVLGkYFTskuNAIpMo9yb44MLp9zItMsu3yjG
vd2BuGNZ9dXLJkgfqBsTshzXluU8w9D6boL/4vDLPwQwoINcVip090nKlVLBfsRXND7qciTshoSM
h3IKQfdTkRFAB5+2VjQ2YwPuwXW7I0Gzydp+smi8kph2fyzvmjqA5suO5EhQLy42X277ElUNxKol
UrJPIXN2yHHsgWzrkSkn9+gPJ71rA8O7Sqzu1HajuhYSCVXnvpKoaZPnHDzUuJpvgQ/vAoTF6de3
4E7uS1fG3hEb1I6dTED8y9axhvg+K3lkRhInz93kYDJlDg4Xh7wK/YK1mk1IlZwHGM6jZf00iGAK
SxfjYUl6ntelqHkyBaCgwCdR+KS1ZAoRbxI5HkZmsqCtVl25l+U2dUW6SbvRu0fIj2I5WTY76tGp
kd6WQ4SPvS8Odjz3h7/+wXBGmDsqX7MSYkZQ+ngBdBMeGLNhqUDvuW9E89AFdovVun3GfWWuCtn4
Z1lybgKcIqBnSbKf9LXO8/wurQG7xnF/lPmEaSM3xHFKq1diMgjWMPVnYsZgzH80anovI6UPYZgd
sjaSp6gMzUtncPBK7vbJkveKB408Y1LGqyow12VheOdfv2Q2NqvJBLI0sUa8up3xJa89fxOX+XMT
T4DTF3t+QXeNIdgEkxyU012cL6NIxSx1HEETuNIqH4EUvEZTUZ6tkd0mP7ZBwPP0za2G8qTc1LqZ
MR7aiUidqG5oFEMPLFOnGMeSsbiPSqe902bv7Id4Ao6actaQAhTvmVeyHRNmdlB5hrZi7I6Ucc2z
3cHHtKx7J6TlXgwEVluKL2ON0ncJhnacqtuSnmPDFyusc1xRXZIHvcjR668kKpVZ/JzhCN6WCZdU
6zLvB9Hu6nArBnBj+WyoPSclzP7p0tkWRBy7G+8HnwoUrZuyueWVR205JwMcfIJPM08/t7LfzJ5K
zkZT67NirEdMc7Kxkjg5RKnTnlvpTSvRIfYrpZHtm8KxXqqI7nMWFda5FKJClpBEb+ftSyiG/Jar
Rr2M82HuRfG6/BDwKcZbj3eFqA7/ee6JOZ3q8bFZ9gO5W6NWd4kMGH3cFty89qWNu0vTMzxJ6XNW
M1M8eOex3irJoYVJ5ocpXobYHy8Sbw2x7cz5wu2vGTsWJtYD1QB41bPqzRDz27kjQ3vu7gDEVess
iRnjd6CQiAWP9vOETH/OtcJFSKIVCue938/+ZrYI086cgeGCWzMv9rd+UAebRHvmVtmbdtCPfM4G
1uUxBiYYESEkd5r/obSuiqHpJsNJgiL+2opgPFUzD0xteqBahhPNXglc9lInDsdqSORB3ZXj86Ti
H61nhqRsKZ/ojoAPkMiyVV2GWAj95uq7RngrHSgeYeCSPkCF0mHpueKLIEmVrNld5zf6GuO9uOa6
p8ztSOMqBoDNDiyzNMrTK3PbFbnAxb1wnPw+4vBiWBXBMBTOqYDss+qdnmDXCno0wOhY9GupkzuZ
zj8HOGRrr9PBZojin7Edk7AW2XdWDpbdklispN+RilVC0DHbftz0hVNfBjHIDZ+M45zU4ovououY
Ftv5zL9f5aH5Bu2A84qUJadPqsfQR8rmk0L1yAqs2Bmxf3CcJNrXbSGfppTDLweJZTrO9NGVFj2g
5Kn2zOJOxMyCsi4uX5irkuaUBm8tqyoYNA2oKlT8+zxFB9g4yKzMOd3VeBZec3Jh8A8gTjemujiU
dZ7dcNXQIpHZMMhqeld1cE3I3XoWPb2Iq51t06QBuRO2uijbrrmKTk5rG89mAwYRXsZXc3LENmmz
E4wvgA+1Secthwc0Ey9ssAiU5eXlMPe/GQkhiF6V7KOauV7hU3wgKkuIJe2+ShkR8S74hNdmwb/i
N9yF4aB2PYc85reKXfZUfvGdtDuaJl/Cl2zjTBtENPuoS1T11Xk2v9ToqqQ7TDRz1mshzceMHyCM
LcFQUOpV4vrk3lYGxpMwBEKTEy5ikR9QlfWxGFvUCAVIoozNYctIPWEyBmGUrTr3cRuO+3KM4Z3H
zcns9OnXE9+FkMtibwK5aEMoog16daKyv2SkLi86D0amRlBAxmfD2sIw27X48osEwkU0lbR3/eCS
7eGDtO6B7aEH2Q0m3JiuqsHzVk1/1+XN/QC+4tw4zScJ2SrOwqM9cwuaftsuoJZwO0KPQWpoI+Wa
+bbGeYcCwwPb5RM6w8/hmaV5nE/m3D7CNSjWHG39DbLlNz3BYKtZeg4xol3+hUtsEZuCqZ/hZzOA
dFkAzSyq6BhnMwou8bBB6o3TRIOJGnX12ft0UUR4xWesAEM24NNd5jZB6pLQYFzqbKbSd8nR5qQh
wUR3D3Y1cHxPvGyGWwZ8ZDq5rVifef3MvjwMLkFOEI8rpL6THTDkX+vGERYK5ZG9Z/pVER9N6Fxc
wtaJQLYQ6sYKo1b1wVFMZRlRL0iI5RWLhrMtkBNEPRkUUUQcFDMfZxcY8mAxKGLwSNrh5P0sq9g5
uiWswMiOW9ChvDt1+VZr07pXYfzQV068mzx1NMjnOUooBxutmZU0I3L0gsB6q0YNB5WPSVzE1Y6g
Y41vM1tXOpZoZ3FfsYhs1l6D0295+mbyZjzR3ne+bECrfCltsBgl3Bdv4hPUVWpbMnQ6DySeFdMG
twYM0mV/OgzvOKOrc2uUd0SBtbtZELXT+OFNChsKtGAvnLgh2N1sYUlY0XQp5JUbmf52tllylDaK
YnO+pvPYsyfP+4PZ9A60FtQmrfOAi+bCtr89BAIADCY8wsiCad47JktLzeQDhmpq8g0kYl6bXmUB
JswslgGk8vR2kp4CnVy7gWQDEs++M2Lwj1EHObylD54TkENZ7hHvwCVROgwXhHFl8ATmsHJBiMTG
e7PstEenfEli/ERW01I8jVG203XubroMEPys4OlUy060M0OSj9uQxytmdh/SIcVwQjVokrxoIUw6
xCbTwOuVEXF4RDl2oKEOP51OA0Wvr11Qw+vqjU/CzVARdF+mSnqPnhl9QaJECh8xicRKgIeYUofm
qEU4Y5M+E9Nkrac8ZejipuVDB3B2lQaodVoOXCPydn082mhR4i8qIQ9W9Ugj9GS9Odm8J6odGH4m
gnNdId2O8SZSbnhywTczitm641ehpura83UUJn2dEVZQmcGtqKmxhgGTpTs5w07AC7v++kWaZrFh
tojNsk95cFLvjELgTbGrvGKR8hAAR9m9hW1o19rohoYperOGTK+9IAD4m7qfM+OLVTWAydQ2RQRb
zdWEGOEQGgZGzn4hKI1khZaBTZNpvzt6OE1azVcCrJ+SyLMPU8I5DMVa+cO+XJIm1q6AewBtxmMO
TP8P8BFIb4n0xq6mnTn6V27Ip2xJqO5tHRytQUx3rtl8OColPkxbAbMK61xEJLIjUDxEJu2oW9vd
qptiUl96Uujdzr7zpcdXAJtLYlKXkjlvQntXNW7mdn6LMvuB6LxrXRbt2ey87uZH7Q+nVfHX1kRg
IUQbHlAGfbpSTPS5RJGZ1TFFL7GNZ1J5M2QSOSG7Ydt8zYz8hZ40WEUZMXHaX4cWqSPkKJ6TzCM7
ZsDNOHoIRZo0XMKG4mDDpFu9CeiUcOKM18Kdn6ccl4LljtPFwmu5L/lqqOis56ehliRVj+ooWpkS
WmMQgzQvBTFUsJbpKa5C+kmdH4qKmO+290CeRD+jNi2+zPb8Pa8SzN0WY4ogYA0tgx0mZrycwJas
rOe53JYdEhrUmgixh7g/lWXTn3o9jbynIRry8Dv8CYQeVELYEMf0Kh27PgxWA0W8o0J0PJ4dd3i1
qoLADmc85ng1MQgW2PCM6GlCingVFkP1amzdJ8c1kF6jStw0DcdV5j2Ban3rpJA7CQ9wlfC6b868
ZOWGfkTvbCrdKDhmU5zhYucObCGXtcIcT2OsvrQl5sC4CubzjGHBo17wglbvm6mW54FYE044Pms2
S9tlXbZtEkEmE+LJW9MFE73m+Kpd+z7vpxdJWqgVUPrG3Yu2k7tudhkP+kSIDtkjyESwizCb1zPj
uFWAXxSmBnCfCRbfR1lTKjQW94g3IMuECFczydr0Q4jwOoGY7IwhY/isfMfryJZN0bQ5gnGMP8IM
CJpPBn9rq3Tvo5pqBqjcFLnfSh4Oovu6l5TiDjMqt68AEUTxhZMhfMKX/NR2pBsyshJjihVPi/Ha
6PK1yP37cXYwnHTuuNZxWB8IbYfah19yQXN/mZykfbKFvtNoDmHhZUJddUV+FAEALQJR8GWRkcEe
5XREWoVwKtXNz7whuauIR2PXRvqox/hCDweHrO0Wirbk8JHZyepmco8GnpyOAaOK5V2fMO6JTevW
SvVekVB1rb2zmfkfXeK+lTEJQlmwj0fEBF3TTySmmndZq1lc2P58VNOn9Ng2pEX1xelpqJqyfwgH
KYHu9Hdlx3aImmOXlCJYON14y6dNZy/tSf/S8ppol5IPHCbWXf+paKM3T9kB31bIXn1IPo1OPvkM
hwidCci3wURPmOitMh2Ws1qgoq8ENRZjo5HgG3Ty3MtMkGPYchUJhRptsBw4F6uo9Il1qfHyipvR
cBdQTSJqZ3Su5oAIJVkFa3a01CA0vZPNJIYfEEPoWhvBM+mNja8B3clzjOrt3/iPaqCLwWoFixeR
4M1RMaY1jxVmRRSLO+K7cA6hulNFclWP+0AMaJ2mW1mOJ6JH4SediDAxZLqyaannfvqwM+sVkN4L
wd6bOtCXrrCP5vzTidU+M9JnMWfP5GkP638zHSakDagYUAU+izxmxnXtkVFUnYY8fU5ZFNq5e6cj
SFK/JAT/iRv6T5mP+ue//4Ej+v23/3yuCv737/8FWfRf/8Y/r8lnW6nqZ/e3/6//n4T2Czzo/w1D
4oWryj9y75e/8ZfE3nb+YSGTR2PtglGBX4R06i+JvcWfMK8MQg+EiWOhafnfhkzX+UdAUo0bBiIA
nLRgUn4jqCyifMsPIQq7AsXV/0Rijz5U/KEKQYaE4RNKk+sEHhKFP0T2voXB3sMbuk6i7t4Yu3PW
1nTo5rm1nvoatqlD3oRNIHw5+Dvax1MOM8LKsF0JhkVcdrr93qV6I0R2zIiDNbDvTewwEUkcPO3s
+vxryhxyfMiT4zL1TKEwCMRyZmuyUjyUmQDs+O5bH8TaRB68R7iiU9/t0E0RC8N0WuNo7z7qWHPE
MROb7I/ijTMMAepCRKAcdD4bj1hIQO89NASuiXhG05OpS9YfFV9B0CZ3lLYa6mvxPnZircW0C2oI
ZK/Q9R/fC8nCFwLJeLVDSIaM7s8EN6x85gOJ5a9rUhbVXUH3i1bCVntDDWsLu5jHrilsryyO3Org
hxJXIOtB7DzGe5lfQ3vim6g3VDUQNxEk+W81/6it73vvMeRmghNYfzCFX4HfiOAJRsmmctUJSIwN
kz9CQhOYHI+UgMa+wfGOTqzB1Wl+zfxzyiFltY/1HK4HdvoMqyCDnnrrJ7lnXYmFqx5/9G1IjSke
deaenPgasy5CIbsq1UWjEEGCnbkD2yAgrTjvU0fvEUuuIPy5NFc0e+gsPTyL/Ixpg8RavJYtVlL7
qy3VGvltBFl3iDYi4ExWZ9sn04twC+c1KT5DukrVg6DMIQpmq5mUnsIY7hsG7XNDXYlyDG6NSZJr
N4bHGcOcihl6T+ZKQuIrE05HL1nPrKOjFnuB/UC9wpuAzxRmPEvD1DGPyRJLxS2fxw3pcItzeBJP
A8I9Lw+OTGTXrcqvzuStSz2fRIGoImL79TT5EaKKedO7PSE3eFZhzgzMFqMIng0ByoxzFBM7RtTg
/rk0m5QZTEJr8ByGNGZfcMTc+lg/zOI+FDUiftbqiPlNfT+CxE372yzZTsEsBme5nZv7mgw318ku
BUmkDTZ8iqBj3Vbf+3jn+7spuPjOSxo9cPslcte2R6Pbi+CdDVqBsKBnP9eW0yrnI8L+jQszfLSw
uIxmuZvsYK9S0szyLwH66QbRVDqSEb9oGMdoDaRoXYXG2SxJPQSLnLBCi9OWhMGQXZQ8GsmhreMb
mUhYPeet9ohyYsdiTtk6kx++2HuaNSpO7WvH7Cl4SRuxcuqCof8YH9x2PVcvcIm3zaWsyfj5Gsjo
Lh5HyhfkHyWf1wr/ZViciaQnFfKjnX8K+0uT8y9ONxi420gx124ID+7dc9AWe5eVqmVAb/gPjs5j
2VEli6JfRATeTCWBvLu6fkJcV3ibkJivf4s36OhJVXdJgsxj9l47ZgVjLHDfZuGqEXeV0GaJmv3p
MDwP3a8hUMGCGpXJm8sgwByZecbk+Dntm2IyaWW+L9VDXGsI065JiYqgPKnNcy+2bkp/Y/E0MniW
YvhMs0NX/8Tzt0MEjw4dwgp59Lzv3LgjgHiS9Dw0aXSk8arm+7arlxDFUJtPa3aaxwHcJmjhQxY9
wFwwOmmDWst9xt+7vGQ3wtZQrJXrpJ3dNMO9WGLwZmKWFP8kJ5Gj8iy1B5XojJJIKqO29ln9LRxj
HVO/uUtVbUofCeshki/M3ZAUdhtVv6dEiHnGtbDjYJw1f+5n37Tyg8lxEbXNVs7YRoTD+g1mTdYy
IoPwrhxbPYLWloBhGxP6MPQoabEA59/n2K5OrRgIXuziL2n4dlo0hO4tIZ55pPudgzav1EjClV1G
kT/TITlQB3CxEgs2hEjzBE5mw8uA49XiADMXncVQXEzLfh7YDGy1kAGWVU23ts32Za0lQGRcSbv3
S/4RMKTJHreepbTnCljcmhBpV39Xm+RHJmgLLMUln2N0DrqVvCIq8rZppPx4sX1Eg0H9pOhHYYcv
hZW1W1i/5cZu6XhLNhCqLPaT8iB7h+A14YHZY8xT6mB4pQIKqQaVYQqWj/Bv10Bhm0B1+z9NzDTw
BfrH2srGfea5yNO85JFxdTWJ5P0gHSEU0n6v2O57KL4ooOMPpwHVb6jsDq0q+RelC9IK0bq77jMW
NaXV3EAeK7Gc13h4kE+EY79vgFUubC7MabIp4tUIM5qTuJeBUrP4N+96jvcFOSuytAMTsgw35YSE
utA2cZP8g5vQe4uJUkUfN+aVum/s9E+whOMbbJbN6tQzL5lAGTYTepOu2wrrrQs/Ro3OCtb/qmfT
YdI/oGLLGHWN7e/kO60Sk32U3uZFm5CTBL7v5LCPU5XlOoF28GPvbPi+YzMySX7mBod12yNjInF1
cMb+0Nfq36hx6zUNB2M4XYhxCrpOsH8Abm+Cgs6d+sLq+R+HG1l4GuGWbjJzvsXDU540zhM01Iun
cdjDRlnpeddftdCRW1qfXM2nbaLj/EESh0V4CgMzmVEwIgvJxhJjvTN9pnL41nEn+fVMnK8mGVJJ
hrNd8Sywl7BhJ9YOZSHRy4ThvIpQf5nVTNtYjfsUt+/dmPIGeIJDDO3EqHImd0487WCeXK3B5OUw
47eGgIpCr+ic5xkMcSpdCKTMjqKI9wN42R4SJvQYtT+SnMwUwdVfI8eJzwjww11I8ss0dT8Nw/8D
jCrcv6AWCg09MAlvakR8ppa1r1ZV5ee40d4Gy3U3CoJkvdeKPdkozW7wm4nRfxihRol1tkwDbEu0
t/nlfwXKgkoK59S6pNql7ZgzM79m+jESvtzYcu261S/uBSK8maqtiOTt0cMj+mDzWsbVyTAgD9g5
rv8uo19RC/MxwWFDvMkILDG4XpKUHAeeqb2X2w8zDrNt2qruVm3MC7TlVlcHRnQpEYcdxKMVkULW
AeUT05aOrBGzHnZjKCL6Uu5j/hjj/TaRpzCNXm0nY3aFwg31zEJ4DmaWDbWbdpeWP8yN6sog7Yjz
5NNRAzbVgU9H2oDz683oagd6czMtCGiW3cnCohQIbzh5aSXPsmr2qt4FTOufs9T7anv3optyq7Tk
+KJ/NLoUQ7u+SrEViQMYI9Q12KzZ5gxcRrpeUQsdrRwxzalEtQW8d0zdtU7KRk6uNKUlCe5NKNY9
/hUZIyWf91r3NZMhpwH1uy6aYwPtWsGJaaHJiqrmauZIpz5j7cdmCK79Gd6VBJ+WoiHnE8Ti4RYP
hYhcOoprK3Q+5LWI9lF5wlK1VZCIpZesqy8FeY4J9RLwBRT+EEzZUh46lOZ1He/z6lBHZSDdRwj9
bijLnRpBFtDMrwlg9BiNBwkEUDdAjTLrnpANFt4R7PBn2RVfCqJCUpsHl5GtR4ad0gUaQ6uQRWyt
vbXJB1OwgIm2yqKunY9CadbIVQiZj45Z80QJ7QztW0Xt2pHMqdifNbTUkFAJTRzESm9vos6ebRI2
Gp5+tTgY5IX08kPI9ilOmYpgvgh3NuGl1DkE87LaRKjS8bNLSippklYb3/peDWwTCdsQE2lNVKo4
aPNTRRLXgPrUVNSjqR5trXo2NZSelufdsMv6samCIr1Y2LBE84FHcQNAB38tyaTWdla8g9qipJPT
JUVpl2gnUSg7Zq46tQ+JjSSoqNa77LP1SDlRlAEhMqi8taMsD3tq7dHdkVZxw9ux1niHSm/etCGh
ODWR41ew4TtpzT4tux5/x6PD88q0CmgzfcWI4gcUh46Uw1XvKkF6PQysEIF1a/+QlGwALx75rfKR
tXJxdj0GrOMvFjMC12i4ZnMV9389kR3TTJPU5v5CRLOdYWObq8zz0/YYRV9ywVbe1BoiBmVnfiax
aY0N6uyQUGK/iW3Lgq4Z73P8tPgu+v5FQT1bahan3GuIaD6i4vcYaWIzwjS3vDCorQkadvUQUdC1
Cbt1JSVR3dllMgnidPCsuDvBXpzjiTQRJ7oy2Ufsbm5D08EblM6vPaQS7uVNSqSnYBVchSg5a9d3
qj12jlsymEhh+VfoC5EEjxQjbEqXRNtLO167BoD9m1bdalwdinIDSeGaNznYtFrqPiaZe9BOXvKh
j8VaTTAHGFsPta1qp4dhNDeSFE+RIUUYfu0EKhvZLu3dhbomJP+v4WcG3UPn+6ydIUgaQdWbrT1s
wAbK5wn4ZKTWTzKbHhglpTkeDGSyZIftSiImUqPcq27sK2KEb6+vO3eZ3b25Cqqw8WgoR3heAekQ
1F3v3F6rfkJkaN8y8smn7hK7AOhhoaX2IVeNg6qfeRlTUp4ylNYN8fVFke6S4n0qL7B7mbLtK+ee
oOds8KJ70acdURAMFo6Zrz71MOA+SftqtCH/PlIdNeelibBeyCZI6L4aPTZXCU+tW/ELvFutfDEB
oCNZCqrpSojIZkKdYZA8TiAhGlFkwMahBUrfq+cISVA7UOfO257cmtDdJVI+687zIlFhr+17kO0N
e2f0KRk0S9MAg2ww9z27pLp8FmQL5SmLccZoM/xS4ZBw09YPZDTPi0Ilmb/HxrrodPBj4OGhnWYt
KMejwz/V0F5DTglzAX93gofI6XzN3mWMJMZaYSgNCJlMDPk0gZdhO8Q03Uc7x1stiI+jg0VWu4Pt
tykZQYTJrtbqbZo6QWsjzrHy+BoZBXERxW0kRyqMQZtU17L4GFx3a0f1fpGKNdHiz06/q2TJyI1w
0kbOqSmL47g3OLy09Brpj8add07cbx1xmmcSu6Fa1qy3x2mvtNF+sqyTvm/tduuZEEwc5TgD9fMW
BDI9fIFDgySnB8dCoDTiUbJ6VQn2LMgBpEV5VeNob9p42rmYDbc5FQ0cuww+CQVldZy0atNE7FGe
LIeIww47C+tHmPNo03A3ptExj9trnwWOoa4F8B/A+qzYuXUr/e6oJw23pQrMA701xB3H/Cxcvnrz
2sakrHM2aqQzlIqD3H4izzupiAOHKG96W6LCfIxCiWW9jNBGiqKjmmQmFKHWtQvjd2RH7fT8xOIV
1Q3W9uYYh8rv5Cr+iG2mKl3y4ee7SwtZsMZXXKJR75HXAn76He1nMb+3qUF+INHt6osdgoitmTuY
nPYe54ZY16kMjCYpWdtWd7I1jks2MHEyesTQgi4BOeJPnRIeO1X7ukOR2MdtYCPf59zU3RFzbtv7
+tSe45wrR2s3cSYCYY1vkzti10JeIa55AgmpRazpyHeXLIrZQqTMo7f4JEqoweVVtyIfB/3e9mDq
m8Sf7tRBJa6Ux32+MLgnx5BS1Mj90Dzkpbp5ReF9Z20XaOVHSuxxTKlsJTW179/ovU25eoxUUEXm
vyWIoqyvlTEERQg1ctzb4yHCP9WBz8yzia8KGKtxYpyyaVQ0/NvMpVzNXbwl35hbfLLkToppfWix
dwkh4GZOdI+Xm2xEymo8qQ1DaWFeZmtHlsjKwl9s6YsxmcY0witY9uzYz+q/lhKb5CJ/oMyI8B8z
M2uqFzfvD3BM1yS0a1a7q2K+hQzMd0XEks1brDcHB4UIy79T5XjcROhjxUVx7zYHoLmeauI0jfcq
ISTGO/xvyIvrk1qZm5RurA6PmJn59DGpdLclkkgRHK7GtbZIYy31Bwol3boZc/WolWOXHiq2W7wV
vHJPiA3ZA3P9tN9e3D+buDnQnbEqMygV//Vk5RBqUMXTt6zY2MbhJkSCn0So/1XUPLr+SJoX7tE2
fQu97975jruL4z0XOsZIcqOLUjsU/Z4Aji3jNULKNOV9buK3hKkNPgjumnljNCS2GRXMgxy5hAgI
NG4g+JRgF5Ni7T1cO4D44WqBzfePot4LT+bNRtI5L41mB2GZ8WjB+pWF4vRgD1msBDnKeBq2E59R
YyNUJwOfYSCd7aLR3Dn9sAO8QMdDRyrTc1LgiKz0A5R7i/6K5FVsPxmHB2CqOk5eJcOqJLwVvb66
w+bd5sSp1PVzl7vntG427Zyth+ih6kc37nHuvntEhY6zvhf9EADJ3ztJf+ZtWBnTb+RRspnatubl
nFv+wzmouyqK0H2V8qOIJbslDIZ+qbzYdd5H3WSgTE1o44PO7lk4BjqlSql6P6hUkHHH66pGXW5l
qMDftDDx82H6aeJ/eab4unGgrfS79pi2NLcYTnIYLYM8jiil9fFZJH+qSnok66IQd56h2hvLq7B/
4QjSwRrpt1Fw8rDBUUEkAdkEyPKBom/DEgozQLmZmDB2OXky0zWL2t2Ei5GwMY5UnKRTen+a4brB
xfajqWJMRg+EfaGEktvK/kBiHN/yNTUqTCrkgPao3Xndqri6T137ZAv+Ci1pUbCnk+n6p+vmELIp
mNdSBB4h5UR7O9hZHI6jzIUc/Vdx9HEtiYnYRCNgNkTNKvYwjINeU9YSZqoHj4Re2WMC0OcMS632
IPJtMqDIAdNaU+NEFHHl1UIyMjtH4LdREZ8Xk5DbX1EXHER2MT3+sLcBl0zaDTB1xipm54NfWZlQ
LyzzPGUw9DB5pHxgMbANzjYeohPplggULnWTkEfOFNL9ddmqTfgRZTkwgW62MLi37VJF1f/y8Q1j
BeDRHhuQHgBR36SL1oMUMpeoJhWnGW9pr+h+2/WUix8zz3I7/QAF8lFO76T+FWmCd2NmMgXcsdnp
kL64q1XSFLYGKqiueVOsLTk/lFDQLPgaxvo8zPhTcbaUQ4CicZ0m3XlMr8n05YAQa8ihX4a+HhHK
0uW84VQnGpvqO6NrP+AICdx8p1nnAUdlNB2G7jSTS+I60N/IZYA+V2ERyq/EVgOhZRLMhntssMRh
gH9Nh2mdQGxXu1NBidFUx9o+6/nEV8cV7F7VCeS3dXCppOsOHaf5Ck02RNStjwpRgc+19VlLb53z
b1OTCxtEPnvLfgQ5boEn6apKyweWG9E69fmPmbzOZFE5xrCbFkZKz0sg+g/Du0cY74wo9WllKGZg
ojmrFHmY7pzSZJ+pF2J7fBY6M3TMEaxDz0ix6ksfCvm+OC/qdsOZNxO2IouUo2YXAbpo1GMDIbyt
1ianf33obCrx9KcFuJKl0a/R/eXes6CN6gt279M2177i5jG334PXb4eMQkgzfJOxGjCBnTq+2x4h
FF2ya5JjEx/UCC+AqPaZgXsQoUqqKKcphFNNgpbOwtgiZpKzp3OY1LiPbmhWXHQ4IQDqybLYREAN
mYvHFioHeNyVfcznP40oOAPTzqR9kRVGvmsQ4WxFCDNYgNB0uU3G8KWrFihN7Uut+6yoRZdxrwJe
neknsW0W51bv5mx4fhA2r5FuYX9jDKBO2zkrzzYhhPz4SEayR+JYh1Rr9vh1NZsdA3UXC+Nt2MHa
GEiW/4I2cLYnBjiEE2WBjgaYjnHtDoiqzq07+n2EXwdYcDGnmyL9tdLJ91yCEpVz3RAnrHHwQjvF
P6Aln4oVr/P+SFJigDVpokSV000YwzZU2y3SmGWkwp3RvBFKTucuNlIbj0LW54l4q8Jje1NcJ3d6
cboGOnm/MkAdO1G6Y8DYe5hq64OV1SsPX2OsfcTxSJ32iLMzGZPruUheEUuvnIWrXd5r7VbWz+b4
LRvInazajWTaNLgSNLYzbXRcPI9K96+u/Yn4tRVDnhO7T7wC95C9PQ5D346GlQKtRJveZ/kGlNRy
dtp72P84BWGyBJ8hApHRS1WZj/x9bq+CM2tUSXcy5UtGT52p6q2u5VprwCAS5TSYb+hYieqCrN5j
U52/BhiKXUVAaCtOkgkmWiHM1tD6XFaRKt84FvK6eJ5JAdZAVOAQaj9GdX7NY6ZjNne6NWHnEbuG
YVAEGUmfPuYKMS+yjImrtibj0EUiWo3fuIwuZvo6DVfI1JNGqJ1eHBqt8lG2wf98M1K2UHb+MTCY
c2JvrRry5KKM6aR45JYGLKc/IDhiQmWrgd7hrc0vrpMeItUJyizZd9ZJ6Y6eG71Kan6Lc5FIz5aW
oB/bbYYDmGkj337LpR35ULuYcyvPFq13qhymVPpk9m3oKjdlkb6gX15VIGF7xyTmGy6AjjasvKXZ
s1tXvvAY1aHsjcIJZTrBnCHhYa37HJdYZUgri9XiqDH21vBIdPa7ORLQGMW7wXHPg5adLPs+d3TA
FeNLmj+1DRHlKYR9P9te6KeALbFcpfbLRJ5kj77du5SauTZ6GJr20ah0nwHrRspD3R3nwmFMDdde
f3GSGjH7i3fs6piEuBqx301Xx/VkE9UFgUdlvR0+yMRItFgSYvWCSkLDiBfzVlLQMQyW/zJHQDQt
t/Ecb1PASWC+V5aw7wOwBIc9mNp3ODwMcPJEvTa/QqR+64pjS+8zt+kRvU/sJienTI+xyTp5Of6v
KfdJg9KHGf/aw+Agw71l4QBK47VuMssmKJpBN8PNPb8DrGNptDQj8mAyzY+0Dy7CnfzhJLDFU9Sf
1HmbyOvoPSfmIw40LlxN/nITK/h0klenNTctArLmLc3vbnoDD7TubkWlHxt7NTzVOJRIRfMC8aKZ
+0ye9ZAQjm2KEIYcj6ZAOcX8w8Z/PP9khUYkL5VdbAawA9ZaJwSqe3oipOdTzyy8LLZKTSzr9Fdo
5sFOmp1WiYCogbe0GVcVtRObO0a6zn1wbx0DjgItWdFjlC62URMMnO/dnJ7LRUdQT08JAgJShL68
SV9ZTRUg8FqZhb5xEKBLRWf+eJl1m7TonDg49N1D6ads4htZ7zOKDfaGB5WFQ8MNq2PdLcac3+ZR
8mDAPNXN6EDWIttJlqItyZMNBAiEamLM90b4oRAMCK4iR2Fk0DjjJnnH9ObPAhN8w1JU4xjA8Bba
J3LEmbiN/lCxchx7hnq30VW+IueheCSN6nezO5kD3jRW3KJi8mnrTHPfXMHkIBdgNwLbAK/SKyjD
pq3lfOvarmdajzNgI8I/dXqnmvehbL0ZFYxs7VPFiCL6L32QZ84Ck2VyPdO5ZZcuvZY0AjpnlMOD
N4fwntFoOiSvJIDZ9Xr4rLMvkiGx3PVbreasJ382yrut891BYcXqyIf9kKazhGOix9D5Ve6J+1Jp
aLCQB/hyVths4bueeHf1Y/LphNU1qShYQArnHdgIgFkfJa6Vroj/SHYIyiK8eZFcJ8O3pRy8HqaH
/go75NxVBNzxbCv63+Bd8Me+UX0jLxFroSS/Tp/7mP93KUtaJWWkObL9JhFFmPjXY8oJZatyobNP
xZBrv5bOS1T8K82YDMFrwTgsM6ZrqhFJxy1pQo0b4LzGhaA3f6pIvCR6YzWLfTvGaw0sXZvDz0Xg
PZs/bi0u7uBt7TB+BstzcE1vD9h8p/YnV75MRAjrOLQbajtAhHbxzyr5Dg5uAvyRGbAgwK9ELcvt
CvGqM4FY8eC1BuoOam3UKr4JtQslBicARyQ/C+3cUK8su4fyRVNLKFef27shvzg1gem1ne5iNGB6
P+I0HA4R6u5eiR8E37v5cIMR+KNjDEKOdpjVRb7dbbs6P8x1tdJUpn0sWrsC9Jjrm50TKJjKZJv+
OXAJBxr7YioCa/7L0WM2H6kz0lfLq0rcp6j/YIGtXHoDl5VRZ45XeImUUq+Wy5YbH3EOGAfRRdk0
Z8ML3yb9rjgmauLqyF881lnOSoZP8dbPz0vDwEr+owPqpWfTztG9nudLMvRCpRyD2flHGbXDGfZS
eEaQNqvwqe8Z5YVmvbe8X22Ga4F0ve0Wr9BBjMZuqMXLooZ3EB+k/VueqdusUv4cBf2x6z0wWhCX
k64xyl+TUL1Www4CAgzfFKKcwAIriHJELK9OxYnB+1GzlKdUn/YC23yEOyjSKR2ZCVS1tkWaqooB
ely/x/ho/FYMfQc1/4Jbs+FrscHotVTguvbA3XBEEXBq+vbfWAZ5hPBitre1a+5j8iRra9hGiHKJ
ru1YEkcx0G4JkAFuihJhn3YY/LOXtAabHNIQOcuxmlAXtzroUPfgjRouDU4ayyOVsndWmmAbW8zK
uuKU0tru4Y79jxF2myP65f0AFqFOnxDxQxQomeQ1d4drbTIYyQ/foSnYbWpH9J+v7BaevKxP1lNJ
LBPmZ4QffdE/oRfxW73YQn4NDKLrFMte6wypFV2DBTMcUi4tTZmfIcAuCdXqSlG/WAhsitDZUH3u
a7RDbCfXeXgfBlDzSX3rtPbkOOiyVI0oOUFH8eEOcCcKO9q4LWQtRQfpPFW7GiQQs0/MrzTceeVb
mX2XfR84+nhTUG6Et4Ygy4mCGYmSfGSx99G6EXUvPI7hRctN5m7os/oBvt4viAxf8PBXmkqMjO43
JnA+RBiKedL07nMsyB9HlUyxmaTGPlrhyKn7nWKxZYZ5x3Zunv7G+Zdgmj0V0wYcRjCTdRfrcMAz
Wf6ZWPkJ8MKyIvaCkkyJMVTDHxCvyNT9KKaoE/1+dv65yJfKaty207ypUB6VGZDalhAXxEFEXK5n
qb8i8tsYobsZy5zX03NumoSGMlGDbgdak7DqPqGA7eJU29gdq9Z0WwtCpHHaD+WH23E3tQyjI3JV
ZKms+wpbXuIXVAIsSsgvRLWHjgkrrbh3XXzGEbbBZLUyTfa+NNe4QSVSixD/aRIVfo3eNdSanbIs
4SLllUNzU2U3W1v2zkOQtRfLnI8WqjOUF0e+kIsW8nBPmyzDwpn01yjcCU0SluAcdUJ8LD3aaR76
LkFKESN65iGkUKF46yDsY9QhLwwaoX2o9fJKyNKm/XZ5IHuUgcuqiEk7sqDqvaxelQEBeLdc7owV
kuFeg3Ya0G9BEXsq6c1DInILOsMSJX91b1oIKLZEFj3vFUvhe68faT+tBWnzc/hhmh/JTCFKUmwC
M3vgkSJxu9SPLBleQYxuWukwmztnjrXCjfiMxxENf/ijm7zF1VjvElM+KZnxoQtKJaO0t4IZTKGq
fjt1B6PDZ9orl3GiKlqIWtm8UxNoTNRKqyHCgwnBwQShLnW6cOYXjR44NdHcbTNcEjwoxmjsFWgG
vRsHGV1kGpSdSyWeMUMIf5OwDwqasjyLXhSyxRtnRv1Sb26NR3hybKxdcgrS+Rdg1WYUct1VxnsI
D5L91mS+mcpfzSBlRMHole8uKapRyqa7+Z2MrYE3Q4uvHfdnOIlNjV681Z+VET59DZbfSnCMmzsH
FbizJNwTkxnuG2yMKWtvHR1dV5w1cPp2nO7NrNi0aOPM6GFYn3OJW0mS2Mt/FxJl3nftPfRU2dWW
hQk2ZrN/mdWnqH7Sx6+hZChk+qlH30EoBIAWAnARfBni3s/uH0y6oeRmoJTtRl6S8quKycqQ1iMu
hmOM4Zjy8Qz8zR+MejsRQYQ1DY9uepqk+E7U4UMrtJWG1cZU8G5Y9k5hUaJRCToYf5TzWA20AwhF
OMzqubuPPbWLzanvgMcbOu00JHKFur1Dyuf9DQ5GFEbrlYXBMzH6M9l7936S9Anj50zwTyO+qwLI
iyizMwvqzGgvHKiW9VCVAoqkpq/nsVsMhOF7bgIFXmDyF8ShPA2RXNX5dOvn5tHgA7JGYy0mHX2A
elzkjG69GrqOyfKPZF7b1jDZ8i/AOSkRyWa3hoTMvLvlpsFFqCJKB+2f6YWvzJYJJ6K92VafHLNY
heohaV5xZbwOnvkbZfjY4/hDiqh6c6MR9KvzWnr4x2vFanZqHDO9JWHRTO1pG7YTs9ESegpCqugJ
k68DCovCl5eYGmFFZHD9UAc2o5BjDWdYl8hBpdFZn/0ANswyC3nW+LFJ6G2BzfVQr9gVM1XIP0o3
D5wqxdVKENTUJqzpOebmOmIeNzO9G1lLbRFq5DmnQZh1mzE0oPFZ3a/bKyFFo+s9hQnSJM9DxJqW
PH6F+V1lYHbSvg83bq/Bmkqcf1zD9s7SIpQbMZ2PqR0deF5iKmHfznMbbbO8fot5fzPBHNCaVF9H
iuClxsqmnJzjzFe1+dCFr8pJixn/mb+efsHczML6PcrvYzUSzUThgfxCz+q9HU5+jr2pYXdaLBU6
Gh7+B1FCmms1vbrcl1600x34b5G6VszUr3Qd7Vm6F+FbN46BHdd7lXq2tvelyhPD5I9NPtt446hF
0yOUQ7gQo/JnE2tYrw/qK6wWeS1eJ5PLpk3JPRy7emOm7Ks650d2HGH2aA5vuU1QNostgPz4fgYM
TE0Y3wa9pjfs93JcToSqOyR4mDKvM7ZSpiULzbHH7Ex22IgSEQcaS64qazcyFRDeMtY7owGfLJro
gkfB+BENqkF5yU7dztsgMh4NkuQGuz8JpCttRPmoo0rSbrEK20Rrxu+UgdRuqFrmaQuQB8EavE5o
IJUGoi2psexomUqzV0Ius69CQ7tAoNfziPJlii4Jq1sjijed/JmZuRWpyr4ftXPJJIj7z2O+Fs6T
7zbokcfzUlgxLFyb2sGbyIzAatdKtoJDQtrZ0qEv80Sub1P1HYubLGIqhILBIGNM/svpQ1usc9J8
MaJuNxCB05qo+p4Esy4v+m7QObj8Wqn1pRQ5Q550CZ0QlrpxzU0Wu1QFv47BqpfYhDqy1lPP38bW
vojZqwzjmDLuRIKX+7Mou6Cq+n1o/cAk4DhBl+O9aCkKe3s1Wg7rO6CDpJ90NXP2nc4Jn2IFxnFI
9t3YwK6eA82g+U7qTT4wJ2PPR8wcT/97aX2lYLy8jrBQv62fi/oNfiWaWrFfdKwLfC40Wd/dq3hc
eQq7HjdHaEwRi9olkTSS4bpodgZAuUoVp8Q5cW7XLO0KwB6Z+jmoE5PGt4qhrZGBfgOzqITPNhGI
efUuS0a7XI7CZmow0y6NXOh4qkBVYtIJN0l51Ot/tBAKxUEycboPiA5AydlXh+vCAJfSElCHTXYZ
PZewnpDhwBFaW8OwXrDr94keuDupC3R1Y4VXm1m9mk1B3IXbERAGnb5jfUrtqXbEakytFcgem9V2
NfsxAPcmJDUz3XuA5CjiQRnAI4ZrpnA7moye41/GousCUEDPXrYkkK48ZslvnFYM6XqEL2ySP4sa
FUB1DZvLskBSWHAgP26ar6rAeMD2Aptgrea+0Yu1pkj2XsgRQIWMfDU6UZ5MTu2ewNF38MdU2O81
X81o8Wf4VSrEz+Sd9zLZuIhsFyWmg2vVfZsZSlsaAS1QdnAY2jJBts0EsX5Pxb4pMqKeDylGD4ZQ
tXaM5J8e3upbyN5WctkN+nlUqSNZIU3jWsFSYR0HnAIdPXo9PxEozZWfE7V5dMJnHbGIw3lfZujk
8ucilYeMFj2uH9Pgm+0PsAve8FsT/zbJQSByQmeUDefJ+wsls9WoXkFtYpvku9ywxmCt2FMEFirb
aWcjniwRGv95goibRePGS0yyMX1KF9jePzvndJkZco7W2rL/sJsyOvc73HGSFr4pD6lJqqb5oo7b
kOusj8UhTP04PCbpSwlWyaINzbDH1v9QguKqpG3aVSbCGiKdUAiSSh/m47rg6NYOFSO3GBuihULZ
VPYjR0mv3pXGd0DAJNrVoGUR7nZCmNa+a5F9HPKfiGq2x70cVq/jcFTtwJ22aiL85dGZ2bKntEAq
pAe7/gKkVLWBMS7juAM473UUQUG9yakkbPG9zSDscO5ZxAlwWsLkoT3haUgJOGso7Qi9KfZG9jzb
f0LuovzTQvDZ/FYETlTElHc/dmFulPDFqBGSWE2r7hwJEdSZyylgXCCSsb651ZMzqWKnCbqStpE/
EwbXTaVr9l6brHzvuIm2qdjVNg6RwIJOKLDCHHKBSJVNu6jnlK66Zyz6GLL8GSrkpFlBwozNmLUE
cQKedR1okhwtMV+VxNvUA7N2sMYjib7Tb2wV7quQdFJh1Ly3PWvKpAL5O/Qqoxq25pXLBNkpQGi7
F1bb1kvffepl6vhlrhebYWQ05Sr3xi6jJzP/8YhCZoHGUaXgG9+QfOJQOcp/RT292Tm3J/IwfsE7
Ri++TvtB4DN+x94O4P1/aCxWv4smhqdIp2CyzqKxrJm59Rz4Cq5JP9aHKCjI6x1QzVwjrblO/YvK
a2/yDzEcsmDD+39cnddy48qWRL8IEQUPvNIbUaRMy70gpO4WvEehCvj6WdC5MyfmvjAktZFEEoWq
3JkrzZSLAftEyPdhXIFwazGRDohEiS+di0NVQci5A22H3ZMBU/AdZHtf3KY6f54IEYErPnXWd0T3
BlOi/UyRqX/o1HNrAFr44xjZQ8rTiyfaZzP/kiusrh7BJ7mVcFBSrDTKGze+HFae89hjJImJKSX0
apn5pdIv4ejch+GHQW7HIGzMYHG5OdqFQkd2tnmi7oC1UYpcnnKN/QQftyKBOVaAPcvtkIr3ooP0
WTI/HzrOzHME4MptG6yxNct8j/+t99YerayFEZh/kFv3DjCEuxHkXZTMtzbtjwlQSDZEGfdHr0zg
2rvuuYCjtufO/0p3a1+06upKyoKCmRcn7iGV5Ua4Z6cMc0RQHp/fpyPrHT4ibn4m8JKZ2HIxsPXy
W8q6DQFRr2n0MYT5iv+b8wogAPwLKiNcI/xbYWR3EWNOoBbtPdeCubLQGnetDTVW9XpH4cpL0Iz1
xZJdQp94ADFjLu4CWyJdMBp/jJx7BliPaTH45OLAZ9iLYwvGB9kvZTkrY/CuXYlWXraqXqeph6/w
BJlTb5RKLKoNgcjrqbkUM/Zz7NGHpM2/QguDAhtic8+e7hj6/cwrBd7TeIZcmQT5tYupQnQ5lW0z
g/YbXX6YE3XUffY1ueSvQ0lfWe/OMJNaxtl58RcJZ/HjYMvksmWgwg/Es0HIBzISxa68h278chQk
hoFG8E+JEnN/7zrMM57EwJca9alk7LlqeTo5dIM9sDN4UonPaKZCkEiTAzAS+hTbBLplR6Hg3Bvh
Os5iRI4R4m2HnLwkv4yhWU4n7BRjoXvQpAAHfPoNVmlSPBHEOOCXYB+B8XNusSbQBtOsOrN+r4bs
SDLwFDvc+eJkvE3aA2DoFTyRzZZQbXiQVYmPnhbwFGWj8vFIzzGTae59ZordQZNXbsYohRHG504L
C8Ux86dJ50wHl4e8MHpO68uHP1/8eShcny4fSw2MJZcPf744tAajFHu8hm0Ynjh8KHf98+GE3YZI
sEmEkWKibs2BnZ1MzUyzB+RyouRSnLQfzf88/Hzt309//vS/vvbzp8NCHv/37zXVnJyC7lTbvAXX
Hk//aRojzCxmn2Uk+9E1fHu4hbSP7MeUDd+q0XYNLktk//lQlD7e7lB0w5H637Wc4+aM87A+//MH
JsurIK0QFNPJaBTZOFfI6fTPw5hFQIBHvMEWMZ1u8vzTz0fN/330z6epS6EDjjwjGyn1y//3wbYJ
2ltBbHC2dPKzi+UKYdY9M1Gb91ijIXgOZ8swiBcuD27GrM9eHv7ra1FrFEejHNHSM59b7eCffz7i
HI8MlU9oEugZDucaAFKVbe3YItT7LpPvKrJNsLEJdCdJKxDexwguidVkBwTQWyJd5xzoPAW0aqcu
s1flnI3M/n+fJzqez8nrv3/h51/9/FVZcZVEpldtZ6GNOzTc/zxI+tXPf6XPoCkS2fnnAQovJ6F/
P7d5DpiPSoQDh/wCtAjxOViddXbdilhNQHdBAd/waR6D12YY8DNwLrGAv0C2u6ePZ6uMrLunlmE7
m1n/4NhDemJs+2GRC8IlhkMdY0uwVwMHELfTxSVWhFalFZ7mwcShTEZnqzSOLMfMkjsvsz4x6Li7
HojXioAFQisK5vnngYBnjwpEh5Yhm/asAbzxIf3elqxCeuTWkd/Z53juv3Ka4HFHY5bBK9FHtbFt
4vhXHDktQzgAfj4DLgQr9vFVoC5R1xnbBIVxlaVk/EQznmmRGO9bQzzOoycOJfiBslLYCnpdHz2f
PVqI0bTxJpLIOXIcjE66Xey9680YxkTbbXUM6zlDqcwipz6m6tlLAuMlxu9djZwqrNlN9pbFiQ2v
eXT0wxSjb2bsR+bLW3sOd6ahN7WNwxq4KGczm7PVYFjXOCfdJwRAqzkxkpPFqZdOsoXJOw27oRXL
LCN9rEJks34eirs6btmNlf2tvsz+YLBpV8k2dVHpUxNPY1Agk7Vdf126BJdv7fYR4YdIuOeqIYug
0vm5mogNThGTKXeAaGkQZ8Ga8vMXpxYZ3eSweaws3C52PXh7t0BrHUMUnYlQUsB5ZjvC9mLIVw87
7UDoSDugkg1a0wPAtGU3XwJZyeAay7LdASwzV5lteIfSq8Stgvu/9tu53JP/mW+hP8SkbEck+mF+
F+GsHmDKFD6ettzqp4OFNy2ZM/qo6dmuTDO/1Y24jHNjv/JaWNu6bCCuzowmHbOJ92xpKS30qLge
i/w5r3WPlXPxmkbxdyUm92xhFY7KI+IQ+n9e95fMngwM2PoFMnS+62GFfKTkY/ym6m7xkD9O1IQ/
AnxYNanhM0uQ/uNg2SNgz41ueLKh/XgPTth6Dz7OW86Gdrn792uQ09i2WS5OKqnlVfYCI6QYbiMM
lTW593qfIY3cfh4gugIQ41ta9gKjdf3kCpH1LrKW1Ci1VRsItBxnzVjsyybs7nRq5ztzWGpNlzab
0jTiMxJ5uYesoxnGo9j43AiH5A5KZHzHDlvYF4rBHQbTdAtwSkVSsyaQzqHfXHDONJcWnNilbkCK
yaJDVWGjvesHba18OlfugapUJKDcbu8tklrftfUlilrcvD71brNLfCVGLN80Uuo7NvwpnV3FZVje
jVRjMU8dMX+YMsCrONiU5Xgy/qK2nYMjlP4zsUmCqNpiPgvFchzM/s4gGK4d6tbk4PBgScGYUCLN
BBePW8q5MFP/lphMTSPMfocei3pIoPAhLxKxbjqTXO7yf7WlFWxcx7nBIEEyAl/5YBmDf6tc0kmG
2CjpiOMw+frN5+zEJNXncvnl9gGm1D4iwsMG0Mukf6Mfo3/M/egVkofPZIpxD99DBDSnuEZinNM2
IyoE2Rkllc6vTNKzYrmMedvsXstEnMf+se8oEsAnFdzHJF9BE/n9OdfTvCJSS5+gEOP9D/dNm/GD
F5Pn5qV2NuWURPd23gZbix3hJjBHcwPe1j8EkCuJKHoPsR2+NMMUcu/jWGeNnvWrV2rcOsFRjKzN
eNHVkRnJoy0JmtLneKnDwTpopejBbrMCf9H0PGLFvyvg7MEGW0BI5fzZ0D2gLELgUSbas5GW2XPY
EbBBMuFlz3+xVyq3EbuIoyXycWPaOFFao7w0DFBvFSNUP34OwpSiYgy0RFJLdy9b3HM/i1QEcpSA
W4aVIbEevbYHEBsojsDY/iRZQrKGPiU257bk1ZbaV2fXSWlVpR8jMnEOuR1BQmeqE5PaB95cQZLP
yMHMwMZ4cICTPaRmlv7z/vJJ8RiWkieURxyYSieXwbjr3bjmn6T4AHXUNu9qzsTVpnEbiN+TiJgB
i4Ghv9f6138Rq2GOHCbqjN6VNE4PbM+PagxzKhyCfts2vveW4qVfjFPNoWfhunZLz2MV1DiHlVlc
8ySJr95TXJvGNWax2oEOp+Wuafl0+Rr9Otg2LaIPYYRcbHrcPkfb9u+H5SFx4d0l6Sz+uaKn0bkE
tTUfB4mJXlNet1xws2KMmZX8t8E4EAQx+rvGYGMXj2GChSBE6nESq7+aqjQPHW9O4FYpeSAxvkRZ
bl05wFhXAAXsBqoSyaL19l7hwE2KhhR/aZr981FPx6WbgLazkf23sY6Ylro8bEIjf7Wnnv5zn6Li
wPWsYw4qIE46a60H4LTlSEhd6/FNy7i+qBQzW4CKloONy0jPwEp1vfxeD2NL0USwtzMLtBJrzG2Y
gu8+8bO9FxTRGZTFKLJoNzXTXzCPlF9TlBxFwoe0npaUkBcIP37ubIWR7lq8yAdGYDebMScuQkG6
PSpxUccRA1BFxF7XhKWCMDi3LuKK7cm3DOAllePfgloyAuCp/WssA24oKLoTOTh3iLIDee3sVLiY
laG2Edbi1k9nWnOMsOfufWfcTaW6asvZ0Al4xLzLRmdy6b2IH1s5H2j4WiuT+jtLcOprhvBxTuPn
AqaD3ius0qc0+nAAUT+5pocVqSsgBdHVRtMnNJIOT2OZRCcvkutkIoNWOalgVZmvc9eB6rRzxDJI
ycXoPtBUcpiDipMf3i3lHCrApWxhp3pXMsIq7SUXoKGV6eHC+VNexGImaQOCOhT40Y0dXSueaZ+2
1fVIX5QOrE2aUYeWBcHVaTiT0yA+nNQ4EaC7TnbOHa4VYDVz1uEOJBfR92kghw5cwMPnt2784ipH
oGB2/hv8THxu5jpd57JiVFa+AL1AhCu2DSdjL6hgaoke3mgXf1pZYa+rFh+BV0XncKRB0QiW2w59
GXEGHRRFUhhzeydt9WrGuM8a6qrNVn0EPqetoR9YjBz864HEdyuahl4Fpz22gtGgg+U214TfMtd9
rFIvZMSkDFil/kVw1WzN1LNOU+34y0QJsQFeYhg8GVa8Abv510qR3tEaMHslMl5nRp3SxPw6eZBK
MCt0ayF65xxPNowsA4J5lD3Ytbrvnb6/o6LtPq7C7kVRVkSKll99ah7CYPZXrHfuNaaIaj1XwK0L
nGOnAqMpd2uaUJiF0TUHHMBLrV0PFQCdkU56p5O0AaDW+pGXbKQbvicW2BZace9CN2kpHYA2B812
SxcugktkYLLsHrqsMN4FYHErGJ6KxLo2XdduirKnQ1xj322AKorQ5cdV2ZXtWncgXW4cpQDxawrI
JyVYCeXOz7pQ1ZNPlvGOXduLtJOHn+3fz6YvMof8ZATWV2A32E+Uxwa2rvYMIDQuIXsvl6CB8MES
T+aU4hbAk+6mEkdqzW0vyBhglfVFYxtkTDWsMzFtLW+UO8atYOaLLzG0L14CeCCiWbHigLrV40OU
9eMN4t02tZr6IAs98fqEhGo4hY4ClCDWiU+RRPBVhP7CIkDu3wsp+WiiDqRyu4jVpNMaAEOKnxtf
rWQHT8QGmJd9gGVmTt0A0qh85AmX6PpMq5xQBdueF7ZzMnzhxAj3Tu9/+bXjnoX+MwcuFqzpNNhW
sye4/W6KmL6ZunEvQrrE0SdaKdX7UBnxRrQZBrPJ2k+65vm2HIKxqvtrwGLYTJlBhUOP6TF5mF38
XClOVPIi7bgpEK3A8IxPmubXvSGRljN5IyhsrQqzfEsm69t0fDrsssbelBbiVikw3mdYwqMKZ/7M
bE7iLg5YcTfhYOIj5+13hgJiM2Ie7Oy15xABwrZtaeIZVn9CUGV98bu2ioP0yXNVJi+qUbrZunRN
alkzBl3wOY01FvKdsDqxAaJmQ5nVLwk8Ik+31dr38g/LB7vvZO8hQ9W9kj2WANleQjpSF4EYD4Lk
8N8bz02uGNJlxZt05UsCwzCZUGsd13rqZ5P5cr9FLRV1MbyJzvprlqq4Gwh7hxa3QQoAeKFIuK3c
pti7rS3PE+AEaYIGcaJtkhcUncPidIHTbW3cKYNfPcyyek9chuiji6FQxQyuAzR5cpQsgNA31mme
nsBNP1psS7v6O/aNaF9lrbMSJpiBMP5r5+VbOgGiCBLCUaj4h0Q68bYJofLQ6fTtKEuvR9ifOA2o
1IDYy0utP03f+FWpCjN4xbxmYifjAYq3OyBOoXLuoSywLajrP07/5nhKYy1vv1pqZPFkcAc3zI6G
dbY6Zu9tPVnjCsNX1NjsiMdR4M5ABIuKfu1RSjowIq6npNpi8SaLPEc7bQLkowthblf1s+FxQpeC
+UvVv3HgIaozcf/07UcQG9Hmwa2yz65oSfrGBQo/C3zkqTfYdQy3pP83rrVNhTZKU0b6THCKhAdi
Pprp7zz2ngff21Oc8TLlDJXavrRRFhgSmjSltc6RgoV8M3iQqfMs+WXkPmPLIWMHU3+6MsGZX2N7
04F7XaJFCxzSdTQl81H3kFkuUl3W7ulfYHEJUFnDBR3RVxMTFFPsuoYgvZLLz5U6R78hbhMUuA90
Yr84YGdXnqs3ufe7y0v/FC5j35luVybSOgBmUIhu6/TtS8ZudAsNgz7A+EwNLq000UalrAypjZMQ
4ExqN5zuGAC7jU3rqJMyZ/aQc/2JGJ5FRt/MiTf2qqXPo37KNJUDGAfHgFIkNl9ob2NIaywGTW6A
u9yYfjUtIfkuKbjfKL5h4M3wHuDq+yHnliLqfjuLm9P6HMyxJNTof+Q2ph4faUC3PjotYkbDj1ZG
6Zseh+eJWyfgF+8QJILOLenva5Ytr+RcRCIfeE26cqrylnv+hQpZmm0elKAwOID4E9S81lnFqa1s
4j9Fx0Ui/YbohqDORa3BcxSntMKt2Ub+ITIf4dIIOoK4o9ElUjkIBk31pDocG0a1lqYvDmbyJ070
b+pKMS/DDoVa1K2rCss5yxweVrP9pJOOvVxTPMzldKqE2GdVlT6neEYVhzCeyXadVqqgQqbk7sJd
aanTfhnA5B0T1CUuY4azosTDAVss2U50itHPGpzRvux13mYbnRe/nKqDjF98CPGohuapqSowCXbn
rOFyrvGVL08MzsRumk5jzfoTRc5BtMm4kxEwSZV1D06WvAd5KFYuN6lVT3tx0alyW6afU5V78GiB
s7iTfhApiQUrGnE3A1pjP9rRSVQc2FWhA3P/7nrR7gbNk9T6zl7oYSsEnCWaM/7SWvxUpQ6xpXLY
CznmnFzD4liGDlFA77FZ4LhB1v9dSKFySRMSGcOj2KAVLnUGrm162OQeFJdAVHVkM/L2d5FN3q5z
JHSI6IkpC9kwfcnRxTdSMklpVXtBcnrIiDwcuuX5G6mC2Jiag2gS0vYQEmc1veckcO/ywcDnoOV3
C6tz45kjzJTqd76k/myHwntNgHglbOfVsui5rei4gOhg/ZFDccM6NyAsLtB0oKO5jbBXz9nVbkD+
JrG7M2LvlR9yZkKYvRXTgjgP8dxMznwB7IdeFpiohlwA+5lWN5/GxZzU79kPmYPC5lJ0gqVxluAI
delSg5jULDs8ID4tDhbYU6k5mWsJNmLyIHvZDnsHKLM04dQCbQRLQmMUOGMUXs+c7CkUkdcxpHGF
0QFv5K71j9zUj0Vjd2cjZ3YF92CuKEPg7RTYnjrkWt6FLFIWhjin8t/MSJ5Zms8yDr8nj4EcSERc
btCjJst5QmkDdJjY3Lnzj3mW3T4uh/ui819zKuB2Y7XP6q/YaC5cqx/tD6IHbbIiZUOgqeRt1ohz
EFuXIpN3U6xuVWS124T9HpNNl+0iYR5+c7LHPkMUFwcVaRkJ8qeFBtZTSzL7CjRQw90VgMIHMTjk
kdGsrobt/VZ98zlOAeUdzbSzKwzUtXP1s1idyvJYuwEhmO51YrzKC+h9Zj4vuTXTp6mlWE8G++s1
RUsVe4LCvl8q6mZl7nOkCQ6BfbzmN0cQ8TRJJ2d8nvvmFx6fclP1bP8Ts6URYg4GCPhyzcbsA+8Z
0I7YWZpKSbQFg55XPAELkzUss/BW2smmVqTYVNDANLT8RwzDGElwWtAQP72GRJ1dFvpiuCrLfqH6
x2M6Qu7OYDA3S4CDOVc455QJF7OB3QoLBuO0x6m3SU0s/GzRiD/+Ha2YrMC0t26ypW6lgKOzmQun
PbNJeu00w3h4MNvab35VnBWbLGkOedGGVDJ0O79IEXJtQmd5f54N62smMDY4cc+sFaz8mLD5nx0o
8vGy630sjY61wIdkTJUeZuzKM9eQ/CmxCLJiC4gFQm2VczoChjg5sMPAhh1mFT6aCYkCz/Dnterd
hG+GolsPPQyzFqdojzGuQ7XO0U7Xlsc/7sfw0NoRwBaDIx31zKBAgtfSfFB+xB4RBMlKhDne3e41
WCg+1hi99L38kC0WAxo1FBamXW4PB7Own3pbzw+yyH+AzholuMQcD+JY90u7Bp1gnnXfpXRaR1SV
RVDAN8xhrjSxR2utBGaSrvgNRZzVNIi3KiheuWfwRo5DE2Om5s3YeWckynbrhN7Voi7E7l/c3DYh
69FRlil88UG5i8f0g6gX236zfowQHGij8y9ycfvWqe520E6fhhpMUljYWD0jVPGpF3c9AMUIE8w+
jC28aaX5kc2M5G3fOpa0+q5kYx65CFlWMosmXO9Pk9T0EMJaYRfCYk2V3z6mm37boFgVAeHlyOtI
mEUGz7A7knBwOyjDNvfqYC4emdsRAwqJRhlF/SzriBOBjR45N9Cu7Ph3iSzInhLSCfOP51Zb19pG
rhYElZ05N3czOjoqX7MPLDRikQ0TiaaRUrhm2IVGGO4MHIhCEuI3HObTQNjzS1+Vlz5k8unRZ3/N
NHsrGlPLVZA27iFDoSpi7uxJB7K/AxpF7ZexmuxkZ+eVOEQtsrxkojo78jOrc2BVDy3puDV7F0LW
NgnG2MrOZap3nP3yjYo/K0FnsknHQ20hv9YzGLtagXYII2tT+Awkqxx1xiwZf4BlTzbRTLdG/FLg
VsiX6XpUyYeSm3RcbBpqOGhviBiwQ5QP820/4kE1k+K5Cji1YUjFpkSsG1CjP4/nxCSAEvlwGIVX
3Ybc+CPoZyU34ut1HDQPs0F/kDI/JDLauo7SaZWF5u3nM0iB9aaiIx4RHOatzyhl1VNjeIhZMiNb
DBStYdzqJ8KOcRGzpHs80ZHaWR5knqZgJG6L7HvoFQhauHY9jvo2Tb5BT2J1s4J5IT8e8NuMv6TV
nNjcUY4bYvjJXOJtVoOnKUkduRMezllR3WSKnSkW+NWmLNvNxDHpV4UKOJrBMV5uV6nglZPx0vFJ
p0A9DvcmyHk8kcfRyPUtnfR3y8mUfYG99i2fe2ZPdiCiGQPlRp+nnMiYO6hwY0OnxRSJJSjlxrS8
PWC3NGBtFs5OzXaP8rmPVA50iEIH6BxN8WA+fqdz9TpGTrm1je3ACYHLVM0bSRyusdjXKwdQpVNg
9sgw84TRhVER44cgXTzaJCBYFsfhrxDxSwnx6a6fq4+iySf2TcNDoL387HXVHZ0fWO0gDqZ5V16Y
kr22olZrN0kgCBmryEZKZf+CQ6ezqbnweDay0nhlqzndVUHOUGPmFBokVPRmXHK1PZ0L5WU3NpW6
QB2edGSyG6v0vqFfjG302RggPhizEOvZG5IN/5mNuY90qHsYzORQIwf1MGK49kEyzaneZyn/sWvP
m8z2yd1WErY+NsumdPK1HfI2S4Yy3qKx8BYpT6PwkWYSd+NJOB3uxO/iAUjoJNDBiDRW6SsHLx8Y
c8CrNNDM4nfDdZkII2HZ5fcQVfcUDS13uIpWDBODX9LMyU3Qyt4BU4fZBl+hz1NWVaIDpaKPr8r1
bjZidZxSOEOz/p6YeK607IOdx/zhLEzjVmRufMFnCyQne1Vhau/ylPIY4ZAfb2NoQeQ72p4uk85h
j91CC2S4hnMM4r8k7tGTjNmkDh50QO/6joJIML5j+pgonEewOHJYt/zoCttkxbbKxvTRNcuCgVsn
b0r+fUbYsI1vHAnTg+O1z15t2szEkr2jWZrl5N8XZXwrCwwtDuM+MB4cVVswWzLOChSS+ti1H032
IdqB0hGOeuEcBtgLrK+pdr+ciN+jryC6qGQhJrr51nbMD+3mj33lku+s5K/OI1E+V1BiGyAW+IdY
uVFE8gL7XBh+BkGEy9C69/L8N/77l5+ukDr7mDhbrLUVXFVUQxTRJEOnquKSE7gX+pa6DQt2ojli
yKrkcyEbSjFo7M0xq++mfpa/tNODc66nI5mZC5Z9DP2SRrW8ojNkqLD3ojyvcjPiTgJucGdFsEt4
31Me7FFMSxrIR2NPY2L1fZ2BHORwNRJa2BZzjGNdjvuC0SCE+6zkCNwt5qTlbwRkLPP40RwFt1ac
oP4i2QbdmXGVXhEcZFXPsU1aA7SnwfxuuhSfaxF9lGlyN7dkDABw/iaugLEUfquQ78wgoPuTcWqF
pDMq976mQj9h6CEbSXtWj6XVmp4K5vgb33gIjVNvI5EWEWJvVVR4ruumXnt0lGy6AlZeP47HMorc
c8w+vYpS55SwoODMGkgNYMWeS87LZletpxjug9vDhmQyE6bVeykQTcdpMFiCxtOsAjb7hqu21j5V
TbKOqBM4tBjyRVZl+1BkH+jFDSQIOLaDO/6hXBbAN6E+ofpyDwU8Wo0QNHQJh62sMNu3RIqwk/Mr
oeTjf2/T+tsvohCGdzTv6aN4aTEhq7LjRl0BTsKPs03HBGs1UCEVhAi9wy2viQzOLpPBpZAVkKK3
8hqSjRYvvBGaB2UGMNywxPGCWYKXJPdyYqw5Bwzch58pcRHOoLci8dGcOucqKut17DBztq3FU+GH
3QqrdYyCPG+73vTIS1U1FldCBxPOSvZdZs0OMqeeCUyiF7ls9RqChKOLPhSRFk4SXGNWjEnGCJZY
fGL+KYr6VwtLjGK87Cwt0AIkfXgVyh6HiD57uBlXjqPfiyonB+Pkb57Tdkenjz9FSrLS4CRMZV0t
YOF0QzMeLFfcR5N/qLvu2bSQpBkdAlCIL5LjLiGj6k/TxRogVvBul+FnTaMOpWdXEWTPMsEFnRst
VbdpsWYPue9t0FsKWgdjJabyLrdVrn8uDarRTMKVDDzVbvQ60kMBxU5mk2FgQA0S2GGa3CC4C7A3
8EEigkI+OgP55VEZ7Po4YodMiQmqjax3nQ03QV9nr3YX/veDkZPEoo4df7Hz0g1UwM6uT6NY8WVE
fwtqlPedbxIgQKUEEkj6txP09OmRxEqCJ4uq5/Mw2d+pN/4eRgyHSaMlbYzUjBJwN+Nw30Pc9Azn
gwngZyzGiLcdpHNgxqWPLTYmHlNFbEX7lnY2eTLsOjzi57l6cdec6ebk1bLHB2MkxjcYyLTxX0wg
50xDmQvj9IsI08tspQY5JAM7u/+Om4yT5tQeS1YOtFUHay5Tlo5UyHrUtGOn40v4Pirnr+dZ3Jco
vGbHAFpZe58RW/g1xTLrfAbFS7rCxr8Y7XNKUtdNxWhIYZsm9qV3Ts+F23QjGpVPIWCif9atX2W5
ENiPBRdBNBI0n+34gqdnxwvh7jEfELkTEwsYiYdvqBlwCyn/vNel/ZRFDJJKpH0/QFg33YAsKfWy
BXl55QpzY0Jm8fgVerMm+5gBcwsdMGfudxVO9maIzLXby3PB8ZFyxehZBoF5HuRBwzs89XTmgYJK
ju6gf8edlzFUC32El2od+sn4hKsel5jK7wpW5inMun2rzGsuQyJ4De7MDm/u2svVyQBdNgxPsht6
lpN44zhuyJhkDQV8lWEgwslyQ0s6UgoBSK+F/C1Fv+RDYdalhfoVdmQHB0O9FKg/8NjCq+OJh9yB
u9NFwRerMlqwPWOMmbh59YbEsETZGSWgm6HnbUOJtwkjtunZOhKguwJInT5tuPqbTLasBD1c+8qg
FZa5/XBg24EuYDnJxg6rr6rhP0iKl5Z5KQNNLFpp2tGQMoDMidoD9MQcdHl+SkdCnjlamJ22GCfG
9u+ASKyU+Vct1eYVqyi/AnPrnvtJP+G4sTre41TeadyltTdzKHNTb9t2SPIdUUnFFH0R98wWGJ9G
saqpjQsKMJk9XfICtvqWKd1dE7DCSu9i8Duu7C4kMhdTM1XW9VaVml5jdlrpiHG+Sgfwe0p8lJ4G
1g8Cw8E0VqHs0KFC/WTSBptMB/tuBqdTc8BYqtxe1MSiNXtwMIjfQH5AcwuwWtQDiC81l6/zvM/y
+u+g/JMV890K195PoKz4RsivscPgz2SUZcxMyoboSF392UwJfxWYs8NYeEcRTw+VhjdiYtpZ+YBL
a1G9svcQWx2QQMLRUWK1H8Y5YTYfMFJ0mb73v4a0feqwEwGvAOQ0TChk0n7ifLWXtgkEvqU1vpfV
meMGogqFVganH2QNklAa0xWMlbtonp9ZafpVTrn4OmNF71NPMORZDsY5SQTLK3aTwSrgdu5xZBO+
dqIAfi0cnJVj1Q+FOvsTWG0vvYqMMMc4v9XJuzasozPikrMEp+Sqklx9jn1JUU3ZYIHwr4izuFQv
GDYjGJ0yfWdOvwuZ9XDd5MF2eXM0ZGWYZJU4KbS+JPW74A65dpg4cd9v3yzUncYjJ1hn00tKG+Ba
S1YW5dRw+tdpAko/03/4Ke6K1L8uIWCleyr15K92iGE7dds8DcfDXBkkQdG0Cwdg8xyrd78LpxWW
t6mi8tFArG0ivwZrK25deB2TEGhQ2r8kAVzR8KlK1FcOXX/XvM0Zu5VmAMjrNx7dsskbm85mXVud
uZXOGyuoiSdS3ebBuBmgQzG7IDu391yEZ1+7ByzsEiOgR8gmZDKvquxPY5J2xmcRLzKC0epdYnLU
nm0sR2aIjmRZ0FN9QH6msD8ZmW2MJGUimlYHe2Gz5l8azXXfVzX7LFqgkJxQTKtwkZjUIZWtDVxr
z6EJSpblBfvWdcH5DiCKZ6uaN94yaRyMF7NoQtIzKEFxXydHo/lVFNR8UweoLbZMbKKgjNgMZZji
7EUH4zmbWUmE76ABmsPZZL44jWSnbBXT/9tqegqLx7h0v8v53JBJCXmTpyiT6y4JqRcMIKt7CoU2
Qd5hh022r/X6Q1GGd705yDPR0uWgDnARFf8cBM4r9cGAUShH22beb8MB5Re67b0yTRIasXxObPSC
ZqxeMMATbYpYY2bU1lVXRhvhoZn4yJEMABQzKJ8pjYJNDR/t06FSinDU/BXEbJvcQD8XSEebRNHX
10wo8q6Jqs82K99IH64tL3bX3hhKYCQInD+lZ94FOgx2aDxkLDoSz5S1ymR2NnPrfnox2UQiuBYB
Vg5LDKGmHFHCJgr1P+ydx27r2rql3+W0iwfkZG6cjkTlLFmW7A4hJ+ac+fT34wYKhXsbBVS/envt
FWxL4px/GOMbAYlRePYikP8W0fT+yP+XOLJn3VqShl9fLR+hrxPF6l97kkNy4eKN1c482S3aKiak
vgW8zdcZg2MftNzGYaHTIlzlyVPE2tN5kKagzBSouRckxozsS2lFXIkF+1R1+qQ9q5EozlKDz1Hz
y03CjtNIqmYVe+1RKepgUWQ0wmSZbyw9/+5ZEUgDK6vQNxEFN5ge4/aUYcyiee/BB6SSQ/3CT6pE
ykbWmPdAptlQPTrCZuJsVuIbNZ3Bi8R5QITBohrZpgNTJKw+Db/JNrukWXwLtfYxusgGmAl/Z7bI
FjWFWV7ra3QX32FpRxuk7AtCd09CLWsHM1G1tg1jIXogXrn/IhXIhDeT7nUwqnjoXAspJM51BZsj
1PxhltS4V6oC0LSNlJ9F1sGTR2nbaNIdUc6XD61y4XXtcwh6dgD+XQZ8S7om7gzlNg4MCnREHmOU
gICuGQl0jNvG3mTEF8fA/pDPRnn0cCNK9BJxLelLyocoByZC6Sf3u2n+pH15V0tKdYmUVQy151xq
tnVEA5L16WdowVtMlA+rDyMeSRb8Uemri0IPrq36yOR4PRZBtEeUP2/chYIFeh5h6Kor0PlS92pV
5SMt65MWae+VQiHZBuoWqTWk0MzpsaDSt7+wTN+UErVP1RIoyaZ8oWZoZhV2CabR0Egq8pE1QesI
Zi5kHeZs6bUMYUV6KrlypT59H2o935od/8FsaKsY3Sko0H83Hlz8UXfPoY593AOohJUPQiZR5rdG
ttilMtrs67trMzo1TLTHdhw9i4zsijAvKMSWNr4/H/93vmxK2DjYW3CWDRNTAjJwGwd7I0DBjgeI
A7LsoULAIVnqJytt2bRPpgxRCGCTWva0NQYfw/DwdFCcIvN3AGHSKc2vWIjmbJgkHDUsEXRs1k7o
AoqxFIVOfvCw5TbTDcrwq/NxtldiYQ/GO6kpcHMDhkbJE8ljsWxlvhJTEdTrKEd5fjSD3zaq/i8d
oqOd2MVMJMOxRQLmBGXIEFf5QtCY7ATZ103J2J2PJ6wOldzSCNu7mxonOYjfTYKl8bqANYWAHCJe
JDrKyrpT3tfnMTbypUVJrnLfUV6OWP8lfaMmrHWL8NSVU3EzeG+tGq3qtlWPOpwmQ2DCthrueNlH
J6cH5UYpwj8lIwu+eo+j/NP0axL8yuacuXxLSedotvmRqxw3BVJNhwjPaXCc8war9toVyp/bsQIS
RekoXchsK4GC5KEVR1i3NBr9BoD+PW/gMIGJdlKD5ooU7kUbNJ9GlDBQ6fp9XcfpMm1q4Yw1gmRz
oYQgMCxLtxxbUZ+5IjkNpZqDyPAeykxpBfFPjpQjdm3aAQJch3oL+Se2GzPFXZ38hGzpncAyxVJD
wRRNUjwCen+IQqHwqPu3Jhh57RgizJBw7mKhjxPQFcfyhAYzQYoNcq7MoM0byj2w0MEx2pYd1WT6
LAYWlmATpuwgaVPDQUeGsMBY9+URJRW45oeuQVNsLWYJrfUuM6pf5Qarxwx61hbfc5oZ+RxFA2HZ
WfWeZ3aCohVkBFnmjjnRHWIUzrhiUScPNoRWqbjrBdQSrJyNBgOlCd1t4nNvy6HErWTo5syiGHFV
VKtuwOa3rpp1qIovrxuYbKlwBwtMt4A4TLDnzA36SxB06y6sGYBNFK+BqHcc4vlnkZu8IWlBKEak
/3qd8TlaZOVkRsB6j/bZVxKuCD3aHzIW8vO45hLIVP17sD9CsBcCM40DVmsykIk3cL3hvEch5Kho
+J1eklHHmJNhS0COS0g8qtkI9uDRHAIdMP352LEs3380mmk4XJcbbr3BUT1pM5b2VVKZ8WLAsEtt
BWdCmnlhtM+nXDN2G1jpY+vOTB+NYz3y0VQkpuBdQUAJtULVxIAQAZqysKOcLMzfHiQ8eT1k9ShY
61iJs6e693FKCUOcMx0F7DuoEvqlVn/0rPnTeSOWbWJYjhJ95xYDfVKL5jFKisBF60hj2MzJRre5
dc5aa8QcSin2s0xecoe41LVoKi2lp1nSDAuXGwuFKiX6yUMtgQ5bXdbowOaSl0rLQWV5qQp5JWeV
AmXCPI9tIVaKB10hG9V53fSEliZn3XuaXXUAjbIzAOqFxV1y/xgsnlWR3GhgA5gTzJaNeIqwD++N
zo6vzINfPCVPQWwSvMSGuAVF0UGqAECw23E5+OyDgiAXa1lS70STZUayMzN8LLmfc76KnMwGPs5R
PfFOi8+04dQe0Ge1Buo5UwFuhSJ99F6Fh4SyGoyUhZt/T5tq3UwHipXspLL58cQA/5oXPQvh0aDd
mek/Vi69lFw1l20Q/umhyFetkBGOaRF4jJGem6vjkJSNcWTIudHxBW4RjmJCdmXqf43hc2FgaGVE
cmBxxiFtIxmPXeDZ/gdRt8+eDmJptNk7cs9bZcs1DrGrrVQkc4vmT/R4QYuIVA4tRYqS82GLJzAH
ehDkP8bGMk3SQm2Op2j64v21R/mTKOQJwGtkceWp/YYZzA/SpkXqfXF8gRGfMDiTe/I1Tll/nTld
zNfJ7eKHw2NUyD53P2qtYykKKUvONwHkJC0xVr6HqCu3dwgjEC96+ZY6n28n2zaYLfG1gCEFSqzN
yRAYm+hsc5A06BgTmNLqdMBj+xzdddlE69ZOPgqqgqD3dsMYfSgjR5LULzProxS05Z0LBUP1vyKJ
e+i7SI1dHlyKDz33zory8NRPnrhtxy0YwwCCz8hm0N4iqTlSGDlhXn4ZwCQqkh27B4ZZAvya9m63
/YE1PQGnk6CCbxFuctOlz6LgVWhoB/Sq3IFyiLR4nqA64JKhOpVXfY16WCFj3V7aJ3YjC10HKREr
FwqPz7LVFpZ7dhll2p520SGVpCoFw6RKMHpWEI27c2NwxkFyw8Hdm82fp7IGbW0yozsSfDpb2Rhh
uG6E/9BzMA4Uqg2vDB3pR4bqmjJ+pjZi5Zv9m1dF2zRCx1mcG9H+COWuEHfEaTJLg2gRRjyeUEc1
4zrIHj3KMPMl69ikx2GgBfr/cazIxurhDcz/f/71DU+6LofrrxdkKWmq//zW5uc//xKy/H+LY702
yet/xLH+8zd+X1XNX7b/bcqYFWxFV2RZtk3zf8exCvnfwrBtwEC6reqybv2fOFbN4rd03TBN09Y1
RZ6SWqusqf3//EtT/w0tQFiMAi2Vv2jq/y9xrIouLP2/57EKTTDxk02DIlDje1SmvNbv1zVIveo/
/1L+l1/1jKMoGYFx0sZXjUUivOqdWtnVN0WR7JNIWdheh4/CZu2pu93OKoyDO0KaVoe2WKEJonLT
23llRYVDnNKOgk5a6yL5EKEOBlIamA3qBbu3ST6fRNg7Cm98FHD83gOCYDdp/6gK3CCKhe45idaa
phlADt5VU0EpmIKTGL3vQehTQxNTqIh4a2OunPJdwHWOkAZlgyYqqpDJKD4xMfhsbLPNIP3Zb6JD
f5qQ3d670Ok7TT8lIr4mZqEdJhLXKFrCEUN25QlFe5vgfUIoumCVZe4S22V6x2gwYsJcllUN8Zjt
Z5kFW9LlGSu24oagirBM5snQsgENjtU67ytjaZZ1v2grIGNquAoRm01BAyNq1wjSGzSKXnmgXkRz
0JeMHHrLXqhRS05tCejEm9YoDZefMaod/RkDVTXUVybel/kYIajEnk851deXXMrWKW2gg8z6qqTB
psm6cdEZGFqQuaMOZKfmG5B9UREdRiKxbcZAVbRXAiLzugD5quRu9RxXGFvZRy6Dz0wMjKv4zOau
QTaS7w57ogY5d7e+0NB9ZfFZCSysnIMc46M49n75pSBDmWNQ95ZupTFnhrSFLQ70/9B+1OJPz+xs
46vNJcraHRu1YY21WRDVxToGwrLReVuZLBC2R8OIEQE6BYmVgxKPC9v+jUpi6/QuLxA6ffS5yvEs
YtVR9WavlQXsR4sh3ZDLz4K54npKSUkHjWQ4POnLWli4yoHbMdLR2NagYhKYtpVeUiFasdKqVdtb
ZpR2muavg2g8hL1srawyf3mahXe7qCBJZyQQVdFr8LxqTRY6UVQoFS3XRA7V/Aiybunp6nReNAwS
/WHcq8peyhX7YJEEPiapu6xVwp/cgIa2KkJsHFGNDdyt1hipr12CD9rtSdyLQQBWtfxsAtOn7MDL
IQlTJa1CBiIPQbcXiOdlk+tU66Ah6wpaMLS7k5UjZnENNjwhvJNmUWUniVQzddqceqbxlRViWsbR
bIfnbQ33xUeCAOCWXIuiKVnQusmSKhy5B5ILmQkpUr7J+YOrOOyEWAxN+xQNMEO3IVmqK74wjCIV
lHGvu3r8asmSiUhxXtgVs0/RQNfuFWNpR+PTakDDlCaanapUH3Klco6Y92j0xQb19j3nlfUlRAp9
3mLMi4Nz3xWfbv6UlP6jky0eKHIV3EkkQiwQ8lLE4gFFtEHIq8PUekpZfotD8tfjZyF0adeR1UoI
prb2kL+tveRS4NMoU/Udjk4Gr7Na0P0AWGfviqSrO5YJHrrSY9CQScq+tF5VCNw2CQwfa2zDKjhG
sNbF94ryp8EhiH143ESNspQU1V1msfiEcMQbjtKgzrYjXA2bpQl4H3a8TLdaS2/hvQ/0MFkOb1x9
6yQWwUQNT6hp7anoGn4774w4FLaIhKAvBy8RJoRlpT0bsLLo2UaayrJoobeqLWNhGFWmStxtZerf
tGS80Rh7gK53F6AIyJTpJ/NgyFFqpbxfLatSsE3WslfbqxKNLaMqyts6lt8DwbOjaMhEWJjgFIqG
g1wXr1wLenbAw1sSyVBC6gx/qU+4Wge0Qg+xHQ1UoI0+kuJnVcyJ8O/mzDSXSLKm+L7aAZdHeQ4E
DSoZ7hqbj5RGSsu+kL9TxAHbREWAk4Df0ZCnOXqsR+sEzP3Yque0iZ+xGh36ZmRxZvk/RolH2yA8
Z+56ROSQAMmnFiy3SE1SjCw0KW3Cignz1KXKFUGMGSSgiuGR1SX2QgvoLDPsZEsaT1yLScUxT39F
3OyG788C/s7o3x8QkFhqkiwGcGeospJglZne4AymfPMD8xG6OVq93ANSKJkXDFXK2iYZY0U+1pcO
SfQYWS6lZts8xxGkuMfQCdUWg9NiVJ5qHWkr088eruKV+7Z5g4MdrvVxhMsme07UaMW0uGSUqMOZ
UTp/2Got7QkSL2XOTL46IHbjc8cWzNGVtDl7bCw0LmC59O5+oSZvBYlYzFmmJA9b4M0mSR3kAUFk
idDghil7RED6XPUiaz8k45ts0bco6BlaGCsoLTXzqBblA5I1jYredzyX483U/XZta5BN2uohp6G3
jRW2cWbvHw0LhU4ZXxTsCehbh3GNipcoaSP80HVMHghFpLMgkUGyWLm0hoYJX/voAg+g+JBvwwAU
s7egj1OZskbVXbXKvRz1wbEBChETAkLy50tT3wi8BYgwYG7Etao6VY4mpS9GbHdd6a/DcSmKwlpq
apvctTHZgwAMmSvN4Ik3sbZJY9jQvfHt+j1bQUoUskgihJhlT9tUygwnEMtea57ztVQS6FE3wwYm
vL4szSK9ysLP2JwY/adJfkvT408txhbWOoBOnQnnQTSEN6v4Ald2hRorLP3mmZX6pYssfZfJGjnJ
mX2ELRc+UkRLjMDJeQ7SvQYQ5OCriOeV/mHHyviyom3pjcWzGmgdG9qk3GcjVKuqfy5k/5Cz/j0h
sGSSVBMI+s8vK6ivtF+mBFtWzg71ZKYXHDdOm4W+0+XkJBqumi8sY+rZWs/edbRMK279D7t2270v
9+SUTv+lZepC1lXePnmyvDcur5XlCo3EBS86+OZXr/T6LWKpBDUuXkS6Vr4FouzZ1frysjZUJ1Nx
iDFA56awVRqlWOWX6EiRnRXWS3j+FtM5Ku+R3hgKWactkTlqB3NKRxQ62RXws6Uk+aCudC+F2FYV
+EwgYaexqrUNi8MhkjyyDrNsDWUBt0WT6AD6vbWR4cNVGztjrs2irpXQEcdN4eQS0x6ZMm9TjPZK
2GwIDdV+FOWkhjNXoeZuPG1QtlJGf+1mNxR4WOTFMpXie8KpNQtUPI+FEPAd65TYIRYyod3NhKk/
LWGfXA84oK61H4XxVCzjLIoM6w/cOBd9cUT6CAIDbxbpxlvj9Qb7ZVAvlP2LMDzZ+mcvFXurKDBO
pvukHRy4KYxbmPXAkiZ+fESdqHCam5RmOXKXKb/J9RB4u4w4pZataq/Ujqmi9prkFgwO8ZCkVvHw
0b3CB1J+5SqS0e+NazuZ8mdVQp6MANaD+dalLx+7UQfBulF6+KSi3bdFtMXztqWQ27vohXIG10ke
HWNCvJKCjVxBBCVne92a6wI9RSk9G99YV8yeYACt+khaVrlO31+wwoOM2/r1wZRYigzITziK+MmM
9syjSPx2XDCgHEdW2FlqrxqK4dH/NgoGxajKdcKpysmaUMeOAmGim1Qm5JH5+NCmPQW76tw+d0PN
aBCQNPFJRp85MluAoGMMt0W6vFakxhGT/IKDU0vFghUmLw4DYgwdsINhiRn9WppG8wnfF8065xEg
ZsI2B0b5uKEbFhFGQyJBMjZg/aJ4GdgamOFaXWdt9a333yGaJPKWkFmyd6PSkG3wSg2Ch+BsJK84
BEZFPVYCxZM7uO49vEPWtAny9xZlly3aA1v3WTZZIXOylNPksxeXxKbfcC1kb50MKtKoTzUBy6sq
u5syE5Qhj9Zydh/SfQWW2Bxr5qpi0YICdSVEf8M5qZRZsEc8OeuiDLs9ryRECw2ihUxAbJibx4Jw
dZz9jmva70bPwjRUL2EMrliuWbpQK1ZGM+INTjJMXmjlAzJrKt3e8iYqS0J1ZI0aUP4u+BKl7B+1
psBF+lNDbtOhdwpI3EiidAG6Hn1uT1qJAaRTKtmSYpBuYJFXPJjDiJ/Ya8kKYpiP+LlQoN1lK0Nn
HNqTCtGSt0p8NNj8ngyT0IXniW1tqrg9Lkpaxn6r0DRIdo0BtMHAkMR0BThz127ms9/0u/loD/0C
jBiLvmjYmzWSA/9RNvZNaOPFLBUCAjDoJDWVRGEdgrci9E+6yVK0MNDEcL4S8arcRx2xnIa5Fw+h
uPk0iqSMkVSlD9d4zL9s11dAf1tMZnuXH9NKCPESZE8xO/bHXp5zWxJbY+QXuRs+4Rshh9Xii1Qn
V6lCXFb6OIwZ+dLdPa3WmiUtag+f+d+srRjXSOAdPNi9ZtScSGINZrGxGxrxCvXywCz+GUJK4T6Z
q7HqL5oCMmM/s54Nsj9OBGKLhypygLFhnBXxZ17ITyFNuX9MqXACk4jNU0mMm6iteKFlDIn5yqeE
TXCaCyISPep3ogpYzgcDO1aogGnyR7PHh20SPfa1WMWu+u2WQB2wKf6UFXCH6WNmQnOaWTbXV83L
Y9cRcuDSvXuBPe5sI/+qk6re9H7y5xfSC/YJs+q8UOjM5EWoqMlGm8D/2LY5TIxsL+qECm1I3/tK
UrfYoZxIAU1X69JliGx/DYuLQDsJGhMt+ohUiKVcP+hiHVDnnQ1OeNGeURnP+jhPHQ3UxwLkaIrk
wUTfA7ylh2nHEz5PYsSoUY9+hRKS6YcRXZGvOSZozgro7CUKogsY/9YpzGyZpqzl3FTQcDC+93Pi
BtEGawqpJWlcd06K8ck1NMAYWAwSPZGWTGPruZvEGu6NfnCSHl0W3lqnLYptn6Unn4eyDp8ozecp
BF0JkFOHjNogygP2s/qwUce6mnewXJWBNxLUDQADflK0cDwNRJnVR4DaVrfighn5fTu/9fTkHZk6
Hm6CXCM58Jbl1wmUZrCHimhdg9+qePWkJfYXWzsxBB/6bTTAwd0U96y/uBY8yWWFYMqASYnWqfc+
y/FPANoDY4nb0ZwNjIepBEHx7jy6ldwo58KDHsp1GXQfIU7A8iTVr3g4tVU885nIZNkbdB+64HXD
coNIpOiqJ5+gPBdpg/DkSNjJsx0ffrOBumjHTyl4YzxBz882DB/9xIcs3OvAmR1pjBvoypF30Mj/
+kxJfbrQf5S62ZsXPRL31ihkESGrVDt0i/YztA56traC98j9cyWQqByU4jEFrbNPnvXcPjwqrBI3
ZbcqxoU6LGPw3VX/5fJlU17vrHjo/VbqLnm4yEEgaQu73urkjvhPLX3E5vXANFvSGPrvUradLtpE
0KhprCDleJ/KFIKX9X1jzExzTVizCbJSB4LUYYEaF7ArEpQVcneNsRQTcBkICFSsaIIUWmS3lBWM
vodK4gzlTl8zxx/DtwBRe9IRGqfNljKeYAn1fau+EvQtEqGVdvfXyvuyx/Jpb3rjqhSVU+TMjNxX
QWqluuR67yEm6dsKkJPlsejJg0WZrzxlqZdkLiIOlJqzuYxJ56WIEttm+PSaVwkYOGPi3SkXyz5G
xfug8hxb5Ctb4KMOWv+ymn1V/wTiBMwBjTThEmJpl3MDnzZHTLprkatqPZ1ETlZU96p1jQ/rV4tz
CqI2QHgsqc8ivPcMlaaH+cNXMLOw0VFIWQHaEwwXHfgIlRFzETZsWLE+Ym/vxl9ucIZzOMvYpufF
l9kv0nTlqntr3I3imfOhbQ0C6TYp5lzMQR6CqepLTvaGudCiI5pjxQXoPiCBC1kpbAZ0C/qc05Fx
kSqdvUrf5EzZEeH1YisBYEiX4IJD3mAxB22ERAqYEOenAX8bJvTB5bxNYFEwrDSfEAlCyl5tlXm/
OmMeWfqTBqQexrlRd/mU4LKDga9oP7A0p352ZtqrEHgEhvt2GUhrt9ua7U8SHUXebLzGumA0c8ry
FjXDAv4+jpQTR0UnXfPuz7DcrYvFUm5OlXejNS/IqChx99O4WhQqLuBgjRxUo/hs1Y2oT5KxBfnF
B8g6JgkFoI5getuz/PQkGWUtNgZ7BX66nbyCIVNKYN9VdnZZpOpNAcREWWntnT+TeCelP+vNtpEW
3OywH7n43xtQsyAMO0aR3GR6QEgyP6NdgMyjsGrlY+e92cldMq98Ddk+muYmlj5NRKkSZR4gPXDW
36K4KeEqSC4ZJXtvnc3sWql3tdbQGMHUB9xVRGt03+sif9g2idZrL6OBX5rJm8A5KP35/a9d7yQB
k3SBTIyIm3o4u/5DUq+pdv2nDWwcI/6r7PNAnRmc9fZS5vveJi74ZEvv8kCt/luYFwUOWLMZhjWx
CDZoCIyt/iVm3eq797g4AP+WmFvvTOMekdkar/l6+LRRNOlsv1R8i6xMXYJHxqcXXfBzuMmxC1nA
Hzsg4/R/OM6AL3OE7eXuw4DIL61lVn7JqxUoqtHZ1fpKpE6H7iBe8ipzAOKEmvGlLfyYPStQ1SKq
gMQZLE8lf3ejD+yBMA6jib+WAk5LvzBwYuXBqynOCds1Xj5NuWTJSseQdbBBrtgHe7L/nqPiWIPy
9S9yc42rtYWZNl4bwz0l1KE7S8FH3f1W4XdYAKpsL5p6HvLLQ2c25HEOk+BG8ox45d5H0144aMir
jq1jGz6TYDcO10J7VPmeMIyuXiIo7kZW63ej2/+D42I0lfya3nWwb5wxSbJNxEHxd7V70fJXppNI
jcBgOl49myJvZoeMnTAX3XLJu6W82lXxU3h4LufMmPyMllB+WM2XgmbAy38Nwut5qNFZSFhCoFy3
jqsf2bnnxkqRncl9pG1dpPFwGEg+Hmv2FJshPIroK1XY9jh893Z58xA9HbXonJBx0EaIdRZIX9zm
lPQWgtKYxLmQQJ3fzns03klLb4myESTAITKm8YI16KAwpfHjZUx8ZHOMOlJ0Fi0/VBh8WBnLvDO+
BQ/8CHHGVzXYK+rVFihrpM+gvZcUzVLI5Lt/NNE28Q5G8V3097F6iwMcjqcqpOshAbXheAW67Pkc
Nx0axOEnMhw5/da8tyB51D5xAnxwapt8nuLIM8IYnhhZt3IGVOr9CQ8USqNoBrCZS5nwbz4/SF4W
JJEwcNzxqqO8UMtNHtwVevzUfjX1dUTjjZfd35rjlfuLVwZYu5XceFeQbMxJndOgx7YHxQUrCcTg
u1OoeZjb2cNXnbPh537m3hyKuwWOrztZVOP8SLwFY7YY2lsMMVOqp0sx8bbasHXjzdB9JVw5fH4R
VnV/ocwhbqzIAqni9SA9dPVX8VbYfpA25+UCOyKXqln/6XSsSn2so7derYFPPMddWd0a+10zFxkY
oRw5NFHmrnLiofOStWqtXXmTDa/WWsdizzY4spaQo1zqTOk7tggEOGjGji+K3wRcA59wHbYPjT9x
kRUKqoUPpQ0IBodoKPGP3mIiAPwjFTuBmnxeVcZ+Jb7UD3cg4EDZyvg1pUVsf43RPdT34fRwmyui
f2oodBQmMew1QkZ6dDBo4QP0zlyvUXqj3lDlr67fxgXUzlUq49jlm4VsCN7BKYI7sad4AEadUpKk
27tAMoQOnkZ175HRzIPqmTzqZN6xS+HTQGGtYfpuD6W26dSbRLiGwUi2jI0F/pY5KpUFFfi8yPd2
eIrQk/DneL9MzJNmewZnxo87F+0m6mbczLL1MkqJddbNdEFgzaNwRVq5S1oCfJEeuDvfFpKBJvlu
pXsHRVnJL9C5U2VpT0zxKnH05Nr1gFb3GlMeZdXJh6JHGCg9BjSGvC0e3Vq+5vYL23MDNX3oZcJx
trVBcO+y6+7II43qG7ViXYOfIuoVXcCccdowXLp8CWiLYuNXNw9xJ6FmWrEc5FOsum9EZ+AApb+N
ZcCl1CFciFK67Ku/EXp4v5rCgQSNoc+5RpyYv/D1hVo92xAw+yaagoxd7BKHxnR4ZAU6NmXFZIR8
gczbNG6/BnqDb3MJPo2SDlmeIJxz444HyzqyWzSrdclHXL5WuK+JWYNY4jREKc09VEor/q0UyBEo
bAZTRYox+uBLiPxPZnzBf1l564h0R/QpLrqc9ND0hz76KE1z5oMbaddVS4YYbUV4DtV7uIxJXh92
8tZaheVmiDnob7n+lQQPo7xm2Vke162PnWqhWtusJxPGwW00mDtTv45UCmTatbecphBbRRM7VvvW
SISOHFk/kEpOMDvDqjD86KJzWN0yseRLTlnQkrRrJYCKjgrriucAxYV3Vc1XRaZrso/8ZcBeUiSb
FNUe6l2A8uTExoRAqnT03Xjq+0cS30Tz0tVvP/8Evki7kEAzXuuI4v1zaeyBpcXCEX/qeAuNdxIu
8Q8yvgn/CiBxDPC0N6M498E1ju9ufrTqfQYjiXgntMt7g7Im3Fv1NRhPrfaLshCth1/Avl4Yyk1T
fsLwFsD93JRrN1wpMzaEwKZmBe2FM0CM3LvGjvyunKxVoO/yIQ4wKq1KFPndX4VGJNA4qTH1kZzE
5KtPFj11V7bLgtdCsMRVab3flRwBGwaAZd6/07oJuKDpNkfLBbwFkCj/LNKYmey/g+9BZvJALjOn
aQKA98R0zp9wGPawHkR6svHHY2AfM9qzQNl6rGPtRx3u7dLBMxQiWu3aGcsR5L5PG9Sa/eyTfdVT
8azj+JJoCo/yN3ovlHXvdfZUIf+Y9icENj7ncror01MRPj1pT4gfC7k/1T7k8hn/DOH0zCpcbID2
WjVOUzDb4A28jR0edHRX/FzePlDpp9Yx/PtuNSWQMBcePxuT14jTE1+qKp8t5UDugAQahfqrUlea
iTxpxVx/PCEH5t9snRYDHTnBTeJYOIQJVqiXVX+gdNdvA7sQpZ33LSlWNFK4XO0CtxQT1+bRSO+B
khNkBTrAD2eD+5vQCZThGy940r2RLlfW+AYcYrRmWnHMkeFo+W/v0jFjW4mVsxBvwj9k2huhCZ65
1DSg8bto6/ZvOnd8Ij95JKuYLFIKEuMoJ++2gdUl2Mb1DYRXwoInDfWZ6D4Ghsdhd470YwOmIan0
eS0I04kLqDvMj7IrNFDCqE5RumXd7kFmOQxzCZfmRw0Y8lMP7mBfPLHy4HCgjK53hbVHIgjqniaF
u6OMmMlTEcPNF+OT858J9uorm7ONGhYVmUrTx4QrG7mU42s/LtacEN1qJ7ZjcZA4jryznx14szRv
PeKZ89+klEVryzXz26Cy4nPHsODkO7TX7QK31ALEMpkxMTVxTBLqeph/VQxE2yVL//CRm2sVHOVU
0WK3sO8JEmu84WjIPD4wv0byTj2SZdeJcRfsauk5Yy7O0v0wDa63oXw1EYMyi3aoc2hU58N4STpK
cAicXAJ9Vi5AOO3tlrmtgfRvzy3aWx8juuXqmMp3W91IC3uesFKVozPMDMYxAEWWylJeyMU3/NFp
sTHXwOBE7att0IjHDOMZcdb9I3UJS7vp+YdeL3zca1P3FZ6T5sNrh0Ui/VSAPQd8CeawZ5E3fXRK
NGDmLiapIxbnqQOCMeX78Sywn3moz7OOuBA0gbZjF1s1/JDjM8kygnhb9yuwZIbAqZPR01caoHCD
3Ud4NdNPURxb5wvma6kv6JD7Z+Ei112ZBszNvZLdBYOV6mMYNtZdlvay2BIoQwlNJZprm9F6g5uQ
Za9SR+v5CrujZJxsXoRKIfpgHXgXjxojJxCBL6C7qEXJISIf0CdqeyvaS17/hdWfat5kRsotchlr
MlaVtBvpbvQfWfCudD8Db0XFDQzN2vcWUfmqxCZns9DzUqwV5d0aP0YGYFQRjgLtxkw+JJP4jIsX
P3I+B5kgfxFVNqCtfwpo1oOMwux0OykqmYtpxFdmHijlQfkvls5jx3UjC8NPRIA5bEWRVI4dtSE6
3GYUc376+cqYxQCGx/btlsiqc/7oNwtmifmFt0OhA5gazEXjrecVEUzUbw4e7YQ7pXrpFp+XJ2aI
oZDDJPAhvs/Wu+Rsy9V32PjPeWNbL0aCy+uYmbtSP3K+5dpb3F6t56Nq2Pb3BplnFCaFG9v+nE3w
3H7dcH4qIaAGMJ16tyWWb/kqG37hbBaSAfCzioYoHfSGyD7OUYbI8GytqDS2NhxZBfdogpCz6EaO
ogvMrsodQMsyQkb11dIfxpxv+EjlaVdVO4OJY1iPKLD5nhSJJqGN1mFEJVH2NBsvynJoql0l7YW/
sYO8GHCJlCgzfRBJ3lflB+xkIsJ83aKIIqK2pNsdNSQm89w3IfEZKznpjRetOY70QWUVP61KS+dW
k/z6T053Tb9FIqbWgZV/D9K/GTu1Tu4U9RMWnICGXl1FKU8wpj4/DC6V6qRFARnHjK9AQWTrVXMT
NDREDhB1FsXLo1+rZxJqLONfq33Kz3vRkDr1Ws4eUYhEcJgjcXrfXZhjATmzP5q8Co1rqOvpAEAo
v6b1hrGUIJwWdyPlsE/Ccsn3IhHPj6n6rig6jANl9M/2dAzzkxO+JAZEE562D/HeO5COHFVHFu32
zyTiaXYdkxSkPbn0yNEOU+MNhM1FQa4qBCNy3conNSWZvt8RFQYuR6ApUWVFQcSzv1ALS3NaebXN
11LeY4nT19KthmpvH1pqUZOtEycOgr/i9+IZdHalta/joxGJugHs8dpnkb/KXgaErO/1+UVIpSRG
G5LYyA8EOJ8pzdnJ4xHACYpoX3COZMU7Dzb90PyiPTveZshf4+XuZA+sV2a9b7Xz35tsf6ZcLZrA
RLuLPnlTs2lYlJ810DzQF9p4/Y0sLDKoQkrTQCWXR259G1a2IrDJdC5dDcg43MfQS9lktzydrXOY
RCAn/AKlw+F01aN/PSIw/H/EwfAj84fwoo4ZdIR2tvg4k9UlNhiq6S7lClSZUxr7Ni33xV/Wev0z
ujLmBN/0Bh/BMwHfgEcSKKq+Vi2LHCWucGgVVbFXEkzYpP2WGgDE9lkFmn6oTR9Voo1nkCmMEAu3
syiNjUyPAFbONWpVPXvdsiO3KRIWhrVMC2QXGyzfu0dTdX211F+k6SRPH5ENgwegIhpecvFyQy10
2Mcl89DPDEVkVVyq+U7Z6uh916QXOUwVFch+3yCDY/dXfY3ozHQzauYKQpRQw0vP3i9/46sensdc
gAAmeVvjC8FGVcxz6sIVr3XcdNlgcEv3TF9YYadHMqE3rKAd0ndacdeNeha/TsYG0q0iVB1P86S0
mQuCuJatfascW3GhkzWvhu+Gc66pfLDL9FA+d+3X0Byr/oOPyhzA8fWdSlqkY9/yCo/SBk5sNfS8
HW7Sdb7W/+swHz3nDz2m79GTWIP44weRmL8yx/2o/y7SvW/OtvFFzEky/4sQiI/Lr+6rpJ7dns73
U/qymoZ/nl3D5Rubt3W/6fb61hzytcon6oBfs217RrgdPWUlETgo7Fid/qdM92x8jYBvHXvLjEUZ
OB9DnXuOQgV0EA4bQ2D5ypfo3i7omSJtkTjlZ+bRKhngWaUPxk/ZQJrNMvkJIWXtoU+3fGVWcovq
U6se5egDEmBMNqCtXbWj1L5rSAFhb272Oj1oLqJ+ttVNuGViZGHnYpS5TaJsO6UhXXhIFyie0+b7
FH1HIUQ1YTmzdCKBgc/vNTYBqxKcQ5TGtUDS9fMyID5DFY71hu1nJmGZzrGIaCvGdHN4JXUs6NNd
HJSEIe2qYET2EozOVZtfsECRr0dolXKTAS/y5FcVIV5jkLUH0L1KPSGLBQEhaw5516f+ReC4GnDf
09WLWahck9oOQQ1nmu7pXszSTUirl/FB3I0rskhf9OoSz+/i9BmyV7Xc68HoyYSSWB/ER6+mjGi0
IeMJII6/eZl80PD6So4haFVgrbmjQGz90Ftm4sUlkvC5Q6xPKm01KxhaxnLiAVNmVNRq29FiT19h
ToDWbs4OqdLVlnAXubiV04su/YXaPQzfSFXSzJ3ZI5X8mzsivn7M5KEpM8ABMAq1Cn+hCWV4+kem
hnMBcgCAc4wjOyUzRjSBUX0mZAloHHbDP2Sgq9hNkAMH0Bn85KWIaEmJzObvP8lTI1CmiHVie/5A
jpj1Jf08ymjuVsJzv1vWMO7Jsfck1BLYXgleDTr5JAELGXhmwXWK0aOAFBIUo/qmCH+i9p88vdYy
2eZXUQXe8qhg+GS1pFUivBjmd8ZfPY09AIc7Un0Gv9my8KJuWQOPAt25DjmGm+dnKR2xDerEv9JF
2tiwLKKdknrMyO+Lj6a4GdPH0pzDzievk4HhV0XsJNUbIOGCgz3ttq3+UmP+isurjEwwhvZRJHUv
WcS2rXLiGtZEgaApBQhAH3ThRsYfxjp0thmRt3FQYaLvZWIF4GMGh5G+OCaEYof7qTzmQqBBtVYa
2axqd7t/i/w4IGKQOH1//HX+TZ7hKvQekcMnmpHa/oOk6BC11BiQOzZoP7KE8avTqN28UBzMKdp/
2VxhA9B/Qyoy7TZe2arrFoBskb6V/qOzbky8DctI7MmLIE9ANG6SRKijr9hvJlu9NjBKGYHGF9hV
h8wMiHaE11ZX5OXhEDe3dfsRVi95EZQX7O+UUayUsmDCEIBxRgBJuyFRJTGOUbJFGM8ToSA77fdo
folCueCKoaD7Zbhz1OKOX1PHZ/PShhuoGZD2S1rcevLPbcfNddLs6bkg7PlewcK3kHH6JxQQ0psp
OnCOkTOC2V/jrEq2lXTIEHQMK/YVYvW1rSkFJDDQe+VLBEnYZIpAzxPe3zI2TBJ+Yvk+rVtSQBGb
e3MQU1O0BU8JWvPYt/uYlUn70ZtvoTSTUS31PbcRrlLiGfgisT1x7ETvJiYr8YMroCdUkZHsBPhB
XVsl5mfq3YXNrmPXjbhqJHSFtBwTetHs6mLxVLln8Xkhx7AlLhCkER3GRrG+c/1fON6y6lDpgV4+
Kkv2ddwuuhcmh9o5jhR5lDcBmMjkRHdPVuuUNJ76tXl+iP7yvvBFIQHL0vO9t35766cavmV1PahH
VI4kLO1oVebGXvMpguKsJc/CfhaQsLzuM5q8EW+YPAI8tsmPHr89++vtfUivOo6ELFDWiceos7Dk
mdku17jeDHJ7GKUxI5b2vdMwwFsblp7nlVvBBt4TPaadqDjSEneCdX9KPxksL+osDly6pwa+BANj
MFcBKcV4gjoPrEe3XXTRAcJWaCPkCJy/PfHCfEPWOgxVNznXVUe+WbNS4LkrhTxesPWdAdfebHTl
GD1P8B2A1QPLAn+ocIiT5LlTAXh0Rn6r+0huFsFrRFCsWk920X+vIkDHhaSJq8VwQU3zWsXAQF4t
/2LgdL7KVYgOYjw8dQc49xIBdi5YjvCL88qdQl+DBDmonzUzYoz20UJHn38TLMPHm6RrroNAcT5B
CiDOX8L8R56SwxQhiyhuUncB+SLjadvdZ6hvhluuSfs64dtHS+r2K9qqlV+ze0sDTt/u1NT0/SFr
WenUimZ+lYPjGt81OWGxy7QVftckyHVnxXkryCpRVQ4NeR/qbKfVvSby4ClzzdduDPog+1UT5AhD
0pGBJPEGuferjlgq7SO3/lktaKB8oQLbTQwfOzGI8fMbwHmVPghiR3xBFCuRdgX24U2YnFsE285i
BCXC+oY8oSfnaswP1fA/Exx9nvnVdJ3L3nW01zL800noTsLN6Bz7WbBiHCzP3uA5oCI3iP9Gy0MB
QKS+btaocTR3DIDWBM4T//v/BaO+oQlKt2aQj/f/LlTIxmLjSD8Vz1k5/WiVTsnfjq7fiswlHuL+
L9Yf0Qqq48yKjhWcP8h16uNzdXaQSdF8oVivSCHRrEV0T/AFl5uIdJx0xAVNPErDHq9KDyPdWbS1
8jBVu+HuOBzbORdAckviY7acSbyGeP545v/AsQn76Lfw5ND6EijEWRuuykVmjgD9Qp/ooCKJtOBJ
WZXBpxqVf2yxhNe44kIZwbTd1lOQNPA25MPxmTqrKvqxZNLLqFfb5AhcydhD11yjcftnRxuYUWJF
KXPdT+zdPE1keKcMXYNFMvnqMf/H1aGsyeBqCeDaLiBlUk4RnM6biBeo+7ZEyL0beY69ExLNHGHW
ZMG5+XTLgLSS6T+8KV11TjK6PB26ZsqvsXpH3YK77kSLICcz+OS6x4ntETdWjZuYa8asQE1x2SBO
Jz2X9Rc0kuinJPro1WsyP+ryV8W+0k8PU35psCmB6FtrszkxtYXFLYEnHRAFCPDNpDZVNMDLxVck
4c1EeZwczMnvaJdRPmcUx0+S2xCaAVr/tTwCTxefYf2IWGGAs1T5Q+fXM5Y9ClbkieQQscGMgHba
SnZlahRESFY+vBu/c/2uDsmqfW4xU8+nsXozNWRqLW7O6heLUuMExD7rw3FEfcJ3Xfc+lEekrPXn
Z2WfkkBfW9bLtLG3oX6Xig81ocDPRNLbYp6FwjOQSN0mzmVWoRIPDDC8m/De03Y7nQUirCbIVblz
jOhNJRtBin+G55cFATFF1VqiHJeAWj4pTmSBuM2flrVL5qNqvCzht1ad8/ku/tOO9LBBGArkQJNN
FAIHnxTfHLL1Z5Y6ZYukapWbN7YEnRLpcC0S9EBplQ8deh2KNIv+puTzG6aW5CsfaR7LxlOlaFR0
ehUu4cv8yMQGbCZ5jUS40UKPxgINhUHZPZoQgA7qqIzvyegt6obYc0fgHTN08JT5BQiWpCc4sV6t
4o1dYPWkLhUjxiYLnlmAqB1eipF4K0lujSUFSTOy1UDeFdsROt7BZHtzYsun44qmna8eVeOjhaFe
ZGJwtd8ehZgVPxY28Xkg+TB8Xz4gD9vsXeH7xWiEQDuPWXD2koQ5t/QxCCzdc5Xk5Zl0ZpzAp2H6
nlmn50DsRxo/qcdlGB+b9YQMFCaqgLOEWphnD4joqe75t4bpZ0ByIhahvJJAcsGXzYu4uo3h9EAe
p8OQZ2QSNW9ReWnlM8u3nv3GlDPL6Vu83Nj1FQKamnuOZEnAF/3zBicp4TbCBkRNQQsL5/g5WvuN
5Y2wdVT8cXNw2vgZl3jLkcDdWg8El44/RjOsxc8CwIp+TQG27M9irq8FaksII1xAdCwR81ZIcPX2
FqnXFkpT4WQeXmHYmuWA2Q8FrLT5Bq40mAh4E0e9B31vWCULQFRQWRnNmWcvrkamuR5I7UkhGba/
6vQbVRNi+O7LXg+uqq34GQPeRAXwOTZe4eJlez+TYtQ/T430QuuCy/MWTruCrhnt2M3nkFmx/ZDl
iyydyV9Du7Gz8l2/RsHsnAe3h0q/qv0mXDSKm7YdEA9s7oqct5bfEv5DYE3esk5gSamyHnA3TajH
1T/1eW9kP/yspRvKKIvPeZpvWUdGnvWCpZ3E3AXKAbgjoa+qPplUS0I7lXpBmjpZvxwZMnPIch/m
uzgf9WcgdrvYWTlrLDvJvkovFskbc2CVvYcVFOyNftctUdZqtsGzwiBUV7cs49EVTVDaXkQNGO+W
eU6Mu4VkNctItE7eNPuzT7SVBSR5iWwvX0MjRi4EkZih0J1N2SNDpbKe/DrZEkfYTR9KcsKd7tXk
/eIscxN/0HzHPkTKtxT/duo9sVhvLmn6kDDKPTtiEzjW7IIsE5CDNALaqz9jBDwcEeQa2A/iV8jN
pY/U8cugr+Cz/LY4W8ZeKfZg3ILDwC4hnjK0WGAensg/jrclSEm1l/JDMwTW089gkLPmly2QJz51
eNyTH1xicez3zlkxEMERdcloUt4o7mlWyTqj82IlM2avsc46+q4rNrMT+6P+PkIw2VjyX1JySKZb
KdovDyBH8Ew0r/NELc4WMw7NnotvqteUv7/QRGb2xA5km0xnY08PXbuh02DyZ4+fBb095XIr7BWT
vRUdyN8VUPa06yiz6Jglh5VBuAyDcCaKHzg7nDkHA2aAn1Xi30lVZF0VBy58rOTDSmMr4SuYsKTZ
4qkvWIAGRpcuxQLqRs2+NfYOB4iBa+oLXxlG3F3/RE0nAWvYIq0ZfSLFMKDby1+IJoqAPOfW8Ho1
ncmGgzyiuo/JiR8x9YdNOv1rr8RCMKTrhPIfs/KP/Dr0HBkpNao/WzMQIi9zTanioWIbg2JCZ3Vf
TKjQ8WgB6SvPIxMDVsMgKQhDR2wrCK6R9dKDi0kPivQI6+/Z/Jwrk1Wn9yzSoroWsA0RzVvGxFfF
LbYMqGASuroFdAgT5kpW9jOP72xMG73WSZX+tWSsTQcOV6w3vLjDxiS2LqiZT1ZmMHvVdHdmNoDi
RMXlDPuqfBJtipT9rrF5LEyJPQCrdI5pvpNyP34eMI1p6mvGMrTctOE35YQh3EisfGa+nwAiRjSY
WoK0ndDwtAVi5vtHZBdnj0YDdXOOswaCTEVPgl9rGt4jJaCTGgXTJNxmqzL5aUdYuZpkkLXjmem+
ZYiAohN7RbUw/zCQkLDYDfDZ8qfS7p7lxWk+xMBV/XLEdclnarFk2+x+Ba+8gOGnNacwtMY0krdK
NGQLUx6lCMtIVYx49VjvUBPJ7YOEdUJWg2+qdrmHUHQRsrBFwtPhc5t2bRi7CsNsQ2STBGmxKtB9
BimRyv8QSOCitKAxTyjBxQUuIGv324IlkYnm+w9Baw+NSc4oQn71U8sgx7fQXeNw4zHoKQgjLeTe
Pk8y0tSxvKVor3I0/C0HJ8SUS6TCqnXDdRwfVLcFar0J4si2cTQgNtcupYX4kPXD6lBffauza+T0
GwglztM+1H0dtBmXI6NZUvnIX2SEEE6ooVsC6RbHXEugLbQaKKfwP695mRVj49i/iUzV5TXsHjNs
e4GQX7wnjo0yiBWpXo35z0yKHjrqRL8TdubPfI8+aAUtN5Sia15UeUZyIecE4HU9qq/TgGYCZk0c
pwsIUNcKYQgb+0yyOozH5CbLThDeZfhW8UBIRKEsFbwqvzuvDSo6eowCwSHE/W6s/uqSr2otxxQq
XSbUPQY/0/jSox9x3nhh2+KL3afWbkn1AkqFDciSOMDotRkuxfRC2cM67l5t/etrBqqOXV1/w47t
Rtpf79NNn9JApp2i1U/NktrGENEjiaUAI8a6veaiJnknK6B/xFJ3r1H/6JCSmBMfKOJzh18n7zMC
E3+g8ZfhQm57V3l5+1cUv32oM9wit++/bWerMt0yvylE9XVfBWfwVuOteE+Q3GMO/adAQlVh5Fk2
6AqvA4+X9MGZU8/EpZNkdEpLv+7+peNuLE8sldqBWYG79VczoUCvjbj99kN9nuS7YP+TDf00sAyg
hiP9sdiGaLAly59cKG9sEBkau4yTROf/93ioeIeEWAOQqdpGm978MKIvUigBMoAXEgAF3L9QKK6U
PWqrWGsmiI3mScOOM083T3ZfgHGfhbZhanlUxzeH5jObmprtAJHHrbIMmJL483kj/GdgoRXyE5YJ
sNKk9qVEGCoAGTXwHPL+2A/XSrM3CAzTw4et/C0F+1iAhoO4yiMqNBCXp/vT6cG06TYjlXTLIcNr
PeanIRYDSJGgivxo620mBRlHkrnGKM7aX9/pWp6eV8G6SNTf8Iz3PbzPO6qAujrVeATr4QvAzSCS
O3kHUBtFnpzuI6bibbaJVQesF4d86nD+ILvXenWlAZQX22JeS8WloNk025HR1qr/8i7kb83QJMQw
FxeaLqnxW5mfMNGEbO+Z2pJrQ0dg3GTsVNDzSPij3GZVvfKhTemh9rhN541AbcL+TSbdUFUEYeIj
VojbtRZjZ4JMIKsnReHELRRZB6eEUON0fs+Q6I53c4bbW7MGtAPLU4huEcJOOP1OXMqEBOGZeiFy
kMjoin61eT3MmwYpjXrVlMAkgltm+mDqErMf6vLRk6IDdKg49dG7Nk8bIdRHMpDovreyQyuz3DEc
kvFWHdGvrIGVZdhd4CYp/yZhAtfWu0U2vO3jyDKNCgngHe0wwL+KTSjvP8w/tWBP3nZ2IMM3LiRy
rrn3FFzjhF8jAbfwONMl4WrdrfGof6mOdhu0qTfxiHH1YW4yrD/hkpBo5ObnZ9to4cFpGSajCcrO
vuTqd2xfeSQndUtmQ2BDjelkfOgrGxTj3fKI7BgPCYuhDDmaXcV5ysU1IFYY/+Jqq3JMsegNa3JK
gdqOCuRwCzdTab8SufnNm+Ns2P1K/pWCEgXKlruvAYk98HHMxmuU/3qfoI+Q835ygT5Q6YfAiNgC
htDmeCdTe/7BfxnALrKezB73Wn8Qurj+GWjIG4akObblj4YsQiHFDthSewjIvk9fTP7UcEA9fuPo
J1cE4WwJPj2CfWJUEAyEfIub3Ccdz6ewnBx9Ab4s9FMEcXGSHRSb4GtGsTWMs0aOGCXvKxqwAUZ/
4Rg5gy1ja/JfLIAM5alCKcAla706iLniIGVQz/dp8i9yrqoyr75Ip9AuvbMxl33YHsMf9ov+J5L3
WcnYa/NnAOYtnHXY6cOMakPQfTBiZl10mw1DHhPjSOCciFrAtAfI/R/sB5bCrtUREck3QCCBWFZb
lKRO9dKW/+a3Rr2UtT9CXvIsKB4hZtSpGmj9248G1ab6ZrnsePkNFKMJ0R19PY9z+VWsY98gJwlh
LNbMKbsaCMjDH8fpSVmxV3BiuDw4tf/Z0pZRWeVrSnOEKpLNdgwhKrHWM59l+xR5OwMzc4H931hl
yBfEaueGJ0ySdiry3oGn4tXWmovdHedLFqDq1LdtUAbAKFz7WF2OzAyhgjU+diF4hpocU5lKCS7J
4sHvJg/HkMox2zfAC0siLFi246+4/+6oehHotPPaid47/A4hmjnMIjzcdXIh9c9VR+dArgXn19Xk
nS6UkyIdpzWjxlSdawSvzEwMCUZ+nkJgyQalI+Uz5jYDGnrSYBSDABOes2oItwSRlbC5CUnXiOpE
MY7PR+KwyuO7AMBAOkMQBXU32843gyryMHCwf29YBny73WfriMJj3AS/TvWVOJ9zumNXzpPbqGxq
6SQAJf7KaShVZ+TsCJlirQb6013KNfLmyHSDWfkwd7eu+CyLfbmRETkEMbW2UL+cOV+2thlCFDfp
T9KfpOIVjIN6zPlrTj4MxtT6s5xeaW4AuZ4ZYVJuyi+kGhw3GuI0wPz6XdFDNzr04UIvde3qa9v5
/W/3B5HPpL/EIzLFhMLi4UOhzlAF9t16iz/AoWAjh6h4nXn5pWsmX6XqOGcbBjwTgdopHD4l46E+
J6j1eRVT7jFHv6nxkJ7l3Rl/yx6K0CcgshEc8yj9icnwmfzK3bn9x7ALpdazgxfp6wAQJY33nnt6
MW5ohkkxtMxdmJw09SwPlHx/Em+CmmYK9Pikmp6M+3mhC8dMLrAH3AN5R8DHedQ+BXnSFpwRjN2m
tSZVg8HoucWk7NrZMZGDP1TS3WfkG2j1kWXoNOthkoPaiXj9GkRDIj7UBiR9suIJgd1if7XyC9uM
ZRDFEYwgTmgCqzU5GRGOIW14m2OixYQmHH/Ne62fnGIrhp+puAoRGHKjYdjN8dVEndxJXw59NrW8
6p6v5JMjXsbHMyxvEuO9TlmLDlZTW4d2eG+lnZnenPyULwbQKG/eeANexCEAJbzRJV8cAYyMDqxN
UwfTN4GMVb1rJyCJQx3/SeNlat811H36uc4u0cLNt6kGPyU3m8b52YMbejqiHWB2CwRxPRSSp7kq
4J3SHpIRuU3oR915kZlwD5Z9602qQf6S9G2ESuiRdwFf8og0NLc7rLg6/xzc8ulJccPk8Qrxi0f1
79B5MPYcGMTLFQA6nM71ZZFc3jcpvZraRZJfdag9C3G8UNzm7d1kOo/jk+DkxDLkZK8tisZMu0YK
XfUba/Zrj4sElvxOr6YANboK14F5odesmxkisu9k+M161OUXWAC0TqxtE+Y3o1Fgh/9MiU6nvYLo
GZy3dtVs65SfYk2X21to3X8/JtNYUx+xToxHkwA39//Qss3oLK7YGCf18OR6T6WvbPqiJTR7TTTG
bfe7Mn8EhWSB4SzQXlYhqrMT1GnzStgWe8IOEmevCamFR9JJiRan2Rf5R1O995gsy9eBr0ZTXi9V
/GmVNpGFq0Fl1u7/esMSz7lCulQcWOydYnsKqDrpuwMQEwnVW7LDoWMEARlFPN22R+ktwRM+9HaD
LhplMoZCzC3dX8x7rTOAdM4ru9MUM4J/45qxeiBtBaGFMMpT5EeYgJ33qxqL7ayepOTq1DD3nAUC
bB4RhO86Qo5FUZlflLvYZzrlApgCsA0z84jEpl+LVhOWT33c4HUQBDm6TYGsaHwhSoafH2VSN+5C
wAIh03D5vNq7rFIB1XzJpteTi4589lIXKMtf85TZJsfl/gQE30XTy1xy5GHUEdRPXzPQgQ2qazFi
QBWiSG7QijGz6eVGijfgR0bzsInnLZ+/Csut9T2YML/Wj9ZBUq8oxQbDS6GiIokTHkfYEp+4vRww
5hglDchboqGK2dTm92x9a4AFala5qnQeeGeM6g3YlcsROW3tMvvWr2K5HuBGCH+ORg1urlpJ/AOm
ydcIK9zoB5hdgpynS6czqK+wP1qU5dZbJaXqHYNEQgmh1f6xISBFWSn1c23FMZ/MBJRKtBIZ/M27
rQ+kt+yXb35/ATs4XCjs2nJCRRXvHPznyLN3Vp0LESZ9/1vKr0PzUUi7qtvEJFcAYyLvgx81SWbw
nZ48RObvqTia0Qv0gatA8/QcDU3FSwWJIzdg74gzGlyKkkxK9MUs/kUN405Gc/aur7GuIKnBW0gl
GsuIK+CL6B5xT9AIGrVDMHNZ0NXlttP1mf6KHdjiFLRJ21AghkN+57z/nYCNMmU9jA+J6RLGWdG2
CLYjzY9z1w4whYOsh+f/FBbLJWEsJWjGBp9GjCRrny34TvgClVqQETWz4MseBamuzRGdFtSUkObb
EBE2Ik63bIAT8s1oBd/lC2rvBv2JqnAsfwxd77NTrsnEafiNWyLg/hsDnGabhgGxtGBD91Q+CEkh
hdiwmAVK83Oo3eL5HD0fhkOc/i6T6MjCfUNM8DpERurGXkMS3gpzhLqjB3AWJMfalMfVv5+G6M+x
JYVEphLIBVvsJ/G1VNm1m28gYyWIamxd6YpIVv8Gpn9c1MiGwI38ehNvJ/2SV691uM+cE0pNPnry
cDD+ZhPZ+eOLkHIvoUQhyIcVvyT6T6e+LMj2dBewIOk2FEaoPzmb3Rohi6h9XRPdS5aeIKMrlKHj
zdIOtBrGGQ1/s7GmiRJi54DaH4089p2OUhTQo0pLgpylKQF4bZHUYjmBMKKmPFCVBdMgmleO8V1d
vfFVxA63NudLM7nPGlksRTF0ktcogPiioR88iCYGGFZBIP8RoE/pbw636NicxzWCE8J+Lci+9QiN
hzeLXQpyYBMFw/BvrF4T1g/bdKvnS0qSe2JcESfj/SUWnMtenE9M1Q31RyW7sseaTdoEIBZIGyJD
BvcRXlZ7TPpHBnE0dJo31i/2/G4S7CgnJLL8e8b7gknLI9m4/J27GmEeT2sBosCILWfAA6t3wlZq
VZTENxvxfNmsoklVbm172fKsrXv1RBkHlAiEP4PW1v5EWSEOtLDmk72PrE3qcqYRG9cQ+0Jc4Sau
PrLhLM7XEOUfcY7uPwk9hZ5/hcq/LOVMilF+tEc+PVBeVHwHs9kYMEJxfEYERd2GVkEFD6jtBy+3
LPLVbxoFHEThWuVWs68YExqsDpFO1uKtmOD9IEGsOxJc0sU4+mkYJvFRBsnsuLrwcFN4T9KjwP8d
779PrtA2vOOezYQtjkG7OeEDhH3m6gPmgC8QuKDOrVsf1WDxrfki+TKOLu9pfar5H+y8mb4TJxAh
15f1qz1skvIg5SioqO5wItBCL+T6qCimn9vaj2dmBOSUlfwahr/xTB0vHkLElbr0qzt/SfkaEYnA
zc/nqqU+wW80Ze4yNDdKz5k53jM2VMzEi/ImpkYteeQuI0t7+UVbVjasIIlLxDAxwCsh6MqnE+BF
j0Ck+y2XAHWO+CK6GqeerhKiQzpM7XhPgMMfKcSQzUPhoOcajjPO64y2biKnwCcpb8A0vexLzsCY
kwWutfGIfhEzWJFtxjMnDKamcHn7pKAYvdfqK0a5xiW6rri9SQAD7LfXDid8bTvrQXpyAuTudhLW
7saNarD46JMCe+StpAISKK6x0agverjjLZe+eNpihnNn+s3BXRwArxgg167an3AB1qZ8veCtj8lZ
ErYRQrUa9hAko59Sxhmfb6bqtIAEDJ21ikZSwAMKTGho9sjkEWCcSuUFGHWXfHeWcJjalM1EIp/I
AcrAGsOr3i5CNg91iDAOO2RghkUwWFe9IN0Qf5oVuj8EvaG2EYSleZ0yutL5DjlrBXzb4I/JDzPf
Yjl98azz6gJ2mHuYGhNWr+EKz2NxuWr0zxdfxXdkgel1f1xWPESJ16Yzo73qaqhUMsyb8wTWwYSq
th/mfFqCaNuq75KXBItxFEBGnQdhwK0LvydEQgqZPj2KDALpyfNA2MLVZdv3RPwQ3PUFUXBgpqEf
Ng9VgmXR0FySuNNg3Lr0EToX+y/rCGjQ/iIgx+zNSi98aWsC/UIuC4Qf9uq1CU+DS29t/6Ub38D2
KxXsEXJtjWRZ5VNwaK9QqCca+XH4/sg/xN+3EYdGjLQUIotho9P+8VcizV/dwXtq1s5O9hMh+eYI
KqY+Zu3ylPoNhQsoHtpgVMlGDvfU0K3nC7Dhmr3YpRnSK2PUievMNZd8q1Uo53k4BrugAQ9jdv2q
fw00uOCsNpP3ArMfn4wMp5+Lk4LX861yuNlLREKsZmAcpLjykzoAve2VQgq3LPfiJGgskpA8yuFc
e/5WRz6JDFu89RBdMhTlIVT4lojJNi6pfpKedHn/WeWLJuKMoDujj6z+neimoJoQ4n/fPi8tez3L
Jwkl9c7IXqjUHdNgLg+MzADUicw6yuf4RIue8QoD5fC+v9bVsa6vvfFDKd3qtCzbBQVBrgjQq2EX
oWlHTMArx+01hixuR/4I4ZpSOFpyLMH7YhsGUX5f4htBPpQO4noLh2uuCXCVPNl4IZ8A9rAm4AFZ
T7RddlaPIYgboI011nYV+ohOXvixGk4gPUkGnRBYeqI29yyr5qCcA1uWNiLvy0CRb3Jc8CuERJ0b
o8NewWxPytUEx98xzMsMV6X7YwuUnLstIUFMvD+wYDNaWwRdNd0LUIjceK6CxISIJIawTyssyQ5E
tJdbnlByLU7hIaulrmE1Jwq7yBupcEbzQRNKr+3K5gJRr1c3HDOW85lRbTo1ROCnLB5DvNJk14H7
7PyI7TKkOKLuZ9eGYArHd9yEAMcgcg82WdKsQBiZGM/4h2tszvzMEeZmmjbgYV4MU/pP420sQHIn
anbdEpIuU4eVc9D6FiqpX7EGmfVebELhglVoV+WoPV2iS42jibQNjqdVN1V6+B9J57XjOJIF0S8i
QG9eS957qVQvhFSG3nt+/ZzsAXaAndntnmqJzLwm4kQkrwxpDulXvo8G0cAsbOl+kYbyTOqQ0JGC
xst0hZtD3QIeFM0RJuMBVAriztqfW229coKzTnCxXbNJX8b8iB0XJ65Zdt0zsm4+DJkjn+LObpmA
oopv8xhz77S1n7R7wnqQ8S2Lelj1aRSlp0QMeUKwg3etpAv4qe5uu3scml0AInOYdA56b4jrDjk3
qQokPW6maHdnFpMgRvyuQfmF5WEqeyu9eDXSXx5eGYen2bFFy+ExKDeQCipsYhkZzLp651oIy/dd
/FJtKk6RHcPMBrumUFVZFLbl8EttytdIv8ti13zlhBBW2k4y+ENUXO1twIilwO13dvk+4i8/RCnD
JLadN9Y2bv/y4kL8J8tL8WzB+uzz6ZHLG0gT6nXAjpRabGHNaYbkQ1o4eCFR+fDt4w2iTgNeslRd
yPt8+yAoyBD7GDIco68ev+DHu0v/ML0zSfgp+Z2G9mYNF/F1lOa9C3Y5e5ho4ZQLXcVmtk6HbcTQ
VxP6U3aNpmxPIo7TEthv2HIhZo8ScpLEHYUxEjlgGsy1h+DNc5wq0pqdswPHBXQ2c+R7auAD2Tcu
m04PTzxc6wKzXL6CaUocTKBRVjgbSX6V7XejMX0kblYnpE0gnXIWBrmFhBRFpOd/2/DEuCaRplxi
cR3XG7U4u+quSC8uQgIX4JdYyXpctR19RSqSk9DaGeYvg1YvPzPI0Lnp45nm7KHAItsSrEfjQ/4e
7Bed5IQrJ3EZ+H2bw2eovgy5nhrlQ2NzACCHseSwbZ0AUgGDIMSrYuzp5X/iOw2kB+zJSY/NA/AQ
JuoVxzNfRN2vZcafOCoSmnljqQfzpGB++2lLn7nzZ+obToVMerjoKqxcJln3wScj1TUmHCYU7TEL
92bON1/T0UQwSRag+OchIAZWMhraeZQ5gbfTrJVlvLP6pVO7EJhFmhMTBCRpDLiYi0uIEhvoquNZ
odMgWW1Ctss0Dq92uuU/EWOgED1iS8Vgaw81JNOckobYxLlh+cxhppa9VKoV6SEVcxlr3GetRhMT
oZT/EclaMooO6ofY3sUIzuJ6w5YB8k/K0DGUWgQj4aSW+UfUa2p7ETImDvhA50DbafXVMv4CEdxV
n1iyuB5YMKSE9jHotr578qobVjQG3jOXNsfMJf69dHbuE+adUKQwWWQxwVUQZS+33fnmTmuOJYOg
5CeCaTosq5KysranWkWGjPJrT0GWuj8INCcx7WYY5ChzgPyEYiSA3Nk4oJcUHW9bqdioMPeRjqLV
CJ6PKuisQvrSKu2jtD574zmO5cowNSSV4yy10YfEVxDeGAKmjMyTAv86Sj46CjThqXGufBXDQbWN
S2bV8O1zEDk+L0M0OizXfvPgzzGuanmVyYr7G+YDGUBrikjipbHpivGf426o1UscZBwbH+cWJOyb
AUexDj0mi47BfmAnMBgBngYWawIfZvy06tTU1rgkyOkEx2luWVRL7qdQr1vtXRvPqvEQfr6RE0ut
v7FmiYadfjhMviT/7Q/3bsCqtZEQbfNy8FCqqIMrUi4CjuoU671zCSqcSbu+P1lDOEm6bnJjWxf8
VWhEyVYKTmkZwM146Qmwpw8CnfoLuHDEIJj6luCt3T/UjNBJwSuaLM2Ga1pf5PKLwQJ12HzUGIYt
OiT2mfwZcDkPN2NT26eCK1pDtSfSwZY6F7N0qM+q/PCrHzva+ukMje626xZBKyaH3sycSuXFd078
LjJoi4JYVu5aFQEAvkYjOMHento4S9yOtXnJ1bRS1HUHsRyNLlQs7BrcZxOFu/oFY9vfy93ehZFC
/DEanhKBxNzuCEPciotK3MtMC5BozeV0G8dwdznPAHx6P6rIOMIPKwbyvXkCJOh9HHUEsNJGe0AK
Kl3MXm/Z3cv5Ps95dxisS99W/Tk6N6anNbsWmw6sH/fkMQLutMx7nJw6Boldia1jvA3FShqWrXpN
MLOF5YdBYEE1HSG8nqmZptUTnRfATWBe2cKZCZXHqJwHTJWM2dXamShqO3VY9qcGa+EdWbqYm3XS
f9Q3AcMc9weff2sKewybP5FVWTgDQSiH26RaoWRq800o7YFjf5SYaZVlFqNV57Q0iGNADCi+dy1w
Jpo+N4KVmz6rxiHtyVtaTLGE4Ld2+aqkGR+cKLsykAPCa46YQXqImRVuB3JJ0V65e/FJeOozsTYZ
maqITSCLZ0E5rbpnZcLfpPSynI1rbvl6B/+I9wGtcolSLUTrXbOXINgX5OZMQ24h5XspmjX93ULd
AqP9I3KfN1bX6WmY5hMlWhX5IVVptg7iDxAGD01GkDZl0avcWIkBD2azwZGBsMXqv/tlwPiIZh5p
7JFx8iSC1FhIxwrPBup4Bej4mM98m/3CR6pNo/EUs805MoPTPO5shwckeUkG4MRqIifPRD8nMGOJ
ep14+nda7bX8MupfPhI2FU1cc6OgQgsifYJ7C7ophVBQz3Ve8GJXT+WJRLKXS1CCBlrTAd9MuCNO
H8Zbym+unWt8/eEsZZrsYkSK4qvCALfK13ZzZHN1A7X7YRjvSt6l+Inr7UCkHb3DUNxVtI7irlV5
GFMNha2BdJ1RdctuHW0CyjgO0wKpd5ivrOxgoAkPFgRTUDSwZAYLyPbG34TJtI4vicysdvJybFKS
OVyjgXhzVFiV++WEO4k3l7EtWrspuAO/WOv6RQhX5OBTfLZOh/movNbBy0nwBzKyK8HOTCG6crN/
DflbsdYN4Jv4XarLflgFwW3oHkn1KaW/Yf1ODW4h9g1DubK4nUIXucMBNRXuo01dPDLm0+Qx/OsW
FRVi964r4BZTH3O3Z8UR8qFX/th4WtP6OjJLonkfyLZ027enHLJiY+gEEStfkf5s0TbJzVvONgwc
uMDT4Fma7q5FKuKvZebxob7l5Eaz+lvYszHARDq3gCOqS190/8cqO0jdzTZmmQ1wgFDaZGl/0Kzk
h0j/a2RzYmMl/DaR992smTGD5yeWv67/0/UnxJ6j+EitdetcC4wtJD4wXXnxnBUFkmRr4Qb0jXwM
1VoMhwx0EiR20GRp/hw9xSCedlQDxSNEWT7E+ypdm7nYeLfDQ7yIWD8G5pgYmBVoVHQgOsNb6x3y
QEjKvWDT2uo/fDOjvG9Q1Hg2qj0iBe25UogbbKNmOy1ZhONB1u65dNHwNkTUx8gx2C7NFeCIxizZ
GsYnCbfxuLO0HYbCMvpMOMJy+4TqBvbqgopBVxemhcDo2NbLvj/mFsoFZx7lNyIQUpQQtOUVzO3/
rVgsSDjsk3gt5v81x5NuzEXiS0T6yKypv+wM8KT1JWSQKEkbc45YqiO4BKSTdMB7MGB1pmJytqFy
KTvAQ8+q5LETOlGxi+T4mo0G7QptRBXWSzX76c03GazTiOHbLJslzbHPiEjZ9OZSOPnCLw33MW5f
ULruQoiTI3/XtwupXTgti0YoGiiLSamqkUBR/Xxbn9HG0zbC0a/U3BtCd7ey5aWnLjv9Iy0Xmvwm
HsOpjwEkbFQ7AHbnsk0CyS1jr4Kw/KNE/8KoPFSXv9T6NSYlcUizx7Pa38y7wN1n5BbIbHC4G4Ls
YlsIUtlWVPPqblWrkBEbQcPq2TIOODXidwaCRGYizgCq8P5NNh37f90Bc0j5AOMWneZ9UBeGSpFC
z0DI5VeC/BYsd79nUduqaxII2HCsEOgiZWDvNCFpDZ/yFN9dsdQ0CpFN3/xSwiEkZbLLDxuk5zhE
9tsxsLiFGRcNd5XpBXNmTTAy9kHyzfXgJ1cL8g9B8BQ8Ubdl24qmKmTeqyxGOFpXT97lPMQmy2Gr
x6X5HJhmWDCulfKEeCqRl6kscKpStHXmNDG1tbNANIatTSs+TnTvr2z34jeHCIFcm8/p3/V0EDOw
MH1aZC8IT9MInNfA9pY8jY5JFJZrLJ/jLqnPaX51DQBX33UpAFb7HJG6ydSu0mHvvO38qCGtltYW
+UH+nqFmEq1w2PgBdLFDrW+plZKKQwhjEi7efCG/ZAKCkG84gvgA/IdYCCaAV2gAcf+TuxubSpxA
hpIpksy1U7P06eF6sJ2msktRqezKACKRmInw+qNVxEfL5zkfzUMPXgjlaU5oW7u1fEBvN4eqAMpA
ThXnqFwFLPu1fcaD7SJCWTPgz9HvNczGdAZnop2Je30RZOcmynBHxtOxeoASc5O3eKALEj1ijcHW
DFqiHR+bCkqcnzLiXwjaoMM4TbBYyXD9iKutVzCGOGrmp1O9eeknPmYldt0ckDXiUE35KhtMAYuG
gDRM1hRLItQOxTJKB1y3YpuaeheNT8d3jr2yGub63PGwy2doh+qZZ91/v2X+/3SGcfejC61Gac/K
7sdlB4ZKctqinOvkTeesoU+HJDkliKqdn876Ez+DCdPCLcgdr05Vxphx5lIiXospmsfsW/SdDdCw
9hoyq5TUFxxlOd/iT4dFpA6wchxeOeLW9VMvAnor0Pz3ISZF8YRG0ZZ3miac1IxEvE0gUi4Wurdm
btcrt7q5x86jchCfXjJ577mrPNhZDA8nJQi5FQq2D9L7Iq7vsToX+kzXfq30L9XAM5DZM6/rL/IV
nfitOlf5w595zYnEhskw1yaRSCqHcvDB84muwepTqq0M0+qjaXYa8JpgY4W0pXPcdW56a5kNKKX5
7zHSeDRALkw866gZGDFWnQ9Uc4poeQr4hVMWKwv5xg0zKWb+fr3WqQm0emF8s3KFWYPGEBqQMIyb
M14E65sRENNcVDnkBZg7y75WyTnuvoPhmKk/XaCu6upclxorZXBAhPDo1ivutmO6r9jUxtx6IyuC
XLnKFxP9Q7L6d3WyGfMugnyVmA8DvWG/BCTNI70HcqaVFzvbtrQPpZPPAd4AyWKMLPoUtfnWMWwM
D8F+qbtF1R7q+CQDAsu2MiNQhln21MD6EXrM9Dgr3VTAlw2KL17KZMF9HbYkD2/HCr1tDOGYV4q5
mQwGa88RYFKDIawIzr7xx6EAM8XSl0TYuN4vpwGCut8RkQaRntxsexc7pP7bUjOPTA87Fo+R+oQ2
YLCGrCoqu24TRetmXGEumAR/cYWI6NG6rLS++2qlsKzDB9/NcuR5+iPmN9aPQ/CWSO/lsOhADPaX
lglKIVPNglrQkd066Y/kHnNjXo3IkVh+bYXXVcW0U6xaifva4sze/5NRSVemR4Tiwt6cN/FG9Va2
dFcNcmIWWDVWEa4vAzVHwwsUn4D8aQ2KeQGlPY3BIWMETJMgGB74TIUToJOB9W3J0Uq3wQBUdIE8
cgZxIm0fHVb3Kt1YyhZUXJnvrPzUfMAkRIsAHia/qtWZrT8ZqbWF3nwaJnPuUHRSdbfvw8PA/SI3
BORQO7Kohnb32VAxZsW1qj4H6vnqbJVnh0tUU5ewA4m1nURodMSgqpDOhnojH8hq9oFfTpL+2eoc
WOM3a34B7a5RyyDPt9sKJ9waeru5YvzdtU8SFia4FFJGfQwmcAfSEmrFybm4A/6CJXnccOVOlvtn
67sRfXTeIe7jxJL9/sPPD2o1zzXECdRdSz3cOM3R6bewNQcW7/DbmWZG7SPyOO+qvU0jr5Ix0QYH
k2l9ntbIhx6atiJ7M9H3woE9lgt1lsywPQvNgreX0DqEQlRAfxHNk3QBHV34ZrT+YTFmjUBQTJDE
ZEydYR13m9EkoXxppkel2IVItaSjSQeXIza/G8aXMpwTaZU6GwN+V8WAVKnmkl9Ag7IBbKD5wxJY
77myJ6n5pXAKWO5T7MvA9aJOtdLPoDsA6fjQkt1YrCNMJTHaHVrvWaed7Ne/D3C4YKmdkf8XujvZ
uXTtC9ILV4zk7pBWpwryPqTM6UK0THp0EX7mkBdHxspZuQ/FeQVIXSqwyLwSnIzd3DLw6BGo/SOI
cyVkgGyd4oF0tE+vkhfouZ11VaOMgn3uWJN81iQHvzrnlXALmesGK8egPnT3u7J/kc1MawSBFnJv
caro9YE1iB3S1k6pkaFXgbHVeqbpOJYVgIikMLkojte9xqL8XPPCmNvEvuePPoaeauEYor+QQezx
bfuwdHzySBoELC6PZa9Dy8BwkvK31tbu137/09kF02kcNPSsWMxYqpQwOYWFOtlU9n7skYdPqUoj
nip3gfYHVxL/bo0Kge1GoF48ZaPTcNvG0STcSuj5EMpAx+XnzXywBgQ7TVpzrZjrhIFDynisYW6W
d+STgSM0516yynC72VtxjFbOTJmznvmsh0fYrGzao/4KKzKWQNobrJU01gDjwPG4o35JmL+h9Y9L
kPUnFg0TzhfZ2uakPUxRHrfW0xWNOgQo1k8zBxqyDFd2o53V4J7iD7Kw3bFlDI5Q+4Zgnzfzyr6j
oUF2z+uIpdUZzkpwhS7tMDdVfXefqy8R1sIJ1FCqwBJoGJYCf0r6k9Ts5eiOXnXqM2cGMxVtkJUG
5rGa+HMs4wYGc0Kb3aVXT5nU+fN6aet7n7Z7qdtkrB6o2ROQGw1iYxkljLglWuiaDh46rgi9AZ6I
wxVxtGH7SITBPj5ZmmkBSAeqMfuBDJ07qomPuvGIM14lCzlwdIjjK0IKmL4qCFAXKIG19cXiImIN
D5WKIhmY8D+9kM8rHe2bes7Eii4viTETzD333mtAefdDswQDFaFo6sqltdOznTW90R/aH+MsA8DI
rgSzDPE5izZiFrwGqqFRrGfr1r/aSN4lZ9q5pCp9ITIMJwwkg5Po5dGUqQxm1X1pMCq/10gfvCVL
u7zfiiofJ6rE28Ybz8M5tmtp2ICp5WHUYOrBTzOs5f2LqEC4jnKHOPsYt4tMELagEjm3OJkL919+
7jJ2RStujfcvn8ToXJkM8eqAzIZr+w/Yh1wXqC2LSAv5TCaD1J75/RHeAlZWz7AnKRb/DLC9bOsz
k5vR0GqiDD6ooz9oJedw82ieeSZbh9i5ZRudWJk8NPjgNM+IGOFFeMYj4w3xx+8oJFhP+BygfOKG
c6dZvxv8dVzSPYuRLCSl9lBZiB8WWg8YCXYIUTWg5/HW465WmgV/bIg0XfIYwp0db5Cgu2AO7KWN
0Mk84xyZVDUbt62HRh4ieKKtAwDEBiGVexYZzONldR9WTHrZiWQgPdIckjJ/ACbEMSr/juJ+mNbI
YcR4EolKFy3G5DMFeOdUm2BYCwOyUsyEmVm1N3l1CrQ1h0zuIO4EYcPjWt4q/Ln6JqFIl4mvLGgX
1o5Fn4Z6YKCzYrXPUaW2J7I48uGcNeFk9NhFCjAFywjJ4LxANP+/NFqhJOLb6yGMAlLPZ9Idl3Jb
LsYrpEgPlWnaX0odXIm3C+p37yxa4Zhl/+i902Su5AczWRMOg0USvykS9euYT8XgxU2mEjW+uovi
R8dSE1CBqiwUcjNp9ugVDVBUQsw/KNfG+BRerPArQ/VtjyfRzVnBXpqGE6XdecisPEJB7l6xGpWl
7d76e8rQVTpI7qUsNpazlQ3Cs7E5A8esBwQX51iouX1mMOHjDliAzX+vfQfO0WTRHFnPcOEvIB2O
wU8hcbRl5qSX/mKYftmyaMA5Igyuctx7zjmVN3pHdiBdHLjdvTysHHkqA4UYhNZP2TX1e8fHUFOX
VuUR7GE2nAqyfHr9EMY7GYmtfkT8Ehf1B5MAcf2G2oqXtyi+yKfhq45YGHiEUAm8GBnmfTcTvsqs
eiXEDqoU/Zya4NAyBAZMewsKQy9b1DSwQj8pHSqEHtJF/AEbSAKJvBjsh0eUaYD1Uk2QsEBFjJYI
0JsSbeOwNKK5pN51RgGEoIjBS7G1kJLRCFn4HP0VeXIfNU0gyrM24C5rH7oPEd49hNlCg+PaO1gg
sO0pyN0ADDJPbGNuKPtgTiHlZQ8piiY2hyiDSQEuEJMk7vMEO2UwLFiNcZUywVk0wZLcYK08YW/u
6ejt8g2HTyjh7csoapWWNalxFjrm3vkWLXa3KuB3VF96081S7Jpv3hL31DabNtkp2k3YhpnYetHG
7NeqDv55Su7KWP/qxWdjvj3UDhliW6WCwMzowyjmgz4zzM+BZSroO19diLYtMM7CvaQXU8nblc6e
9faiQnnMWgdMgaiTFfvUKZ8M7y20AR40PpbAHKHFPTPmXfpbdDcKovhCpRvWcE+FrjcI/mrlHLj3
5HcMD2+SiLs5us10/M1a2hohZ92EhDekq5DPSyaOirGb1qzzZFI5uMBkltVrwFQQIZlEZPZx5NJm
DUjUZnunO2ZmZyYHWCMRAE00O3J6IKNkHvOQ9tVZdnfQ/YSmC8YadTS/LEC8MmcCSxYHjxpfhSjl
NJVXbCfoUIyhc8wyBop2VsqPVHrWzhUHs8HgQb2k/rMC2mpe0Rk04gYOcJajj17rNikPNzlaNWI0
YKKmrU9xsU6RzoAt1qmqh3dGhL3lTNkveb8deSsWKEf0PEIaDiKOosfifyJmtA85cthRQ9FiPw5P
ywv2ot6QozcLf9gfqFa7FUP+GRkPAzOtZptoi4IJs0rR+V35az1HKou2K16y/XGMHXDJj7pYC78i
22sx0abFN08lCA4lBFqs3bVyVTeCm2zE8zbhByJj5K+c2tBn1VXsvUyBH/F2FOv8B2K70ZAfucoB
c3ZsZW+pIrCaLAKsa60C1b1ansoOjWUc97HHEDnMsolKR27CEO4cAeBCxTWPVrQKLqpFGvrgKGt7
teZ1I9ze3NpAIBhd+MZOGKaj6ks85tGMX150M5of2MhqxhID5CLz4/IAxl0MN7XgTEABXWytHR0g
uBlVgIbAAZKV2CyE2q9an5OORocVNqIlfzXNt0G6N6wDxkWiYm8eWznqmUlb0HJJeH4tmhXo12Vw
l7R97aJN7Firf+nxIvVYTgUYoQi8BtEg6UiRmMgp28Fk58LQq0h/WjhI6paRnBbcfOOcRUtTXRfS
pcrQVqwNlC6QI+21nSD00WbMlXErcmZU4SZvfwfq3yTcxy1K8JR21HqVEYd0seqJCSKtTHRYmvIq
kxSMzDPm6rMI0WpZmELb0oMBe4l7L83ipSrsOonDXqEHY+3S4YwMN6UJUiov+RCnWeddS8PeV1L4
15TFF8kl3FVeqk8NSTmOo3AdUSsmqfyn6c7RT8Z7IgOgKhUgDczz1RD9mC9tai7iMl8R97xXrOWg
Z+9u/OpIk7T5crWeXC5P2puw5MfMfFQJeDS/XdjMc/zC22Qw7sMk2ZVUkoHcsFJVbujFJw0ufjAx
3dlGSQp2FWkh/rc0IncDk2UB/cIdt52vcpliAyn0pcMypWl54MqIQ3OY01rP0f9P1EDb7fy+2bdy
s7ccZeHl9rlTE5mFS8P5O8vRBmq+hG4GQ2gbnf1+XEiKDm7UWcgR5abUH1R2kUgy7MyBTGTN29qc
9/RZgrXZcdaUcv1j6yGrButkOWK3Qy8Rk3+O8M1BNzYk2coK8IsC+UNm7jN1MvNzoUKKHWDRmT3w
xX4WZtBkrGGRjehcyJ51baRXoCVdr1zkIxtgVlG1+uYwltpuqSRkDmrDupOlXeyn27wNCA4blzEy
wQbhg+Jxb7JFGJKO7DWHlwrpj5rMm1xbNPScBYDXQKc3zqLjmNi31sHq0ZrGMR+7nR/mC8MD7Ise
2YqVaV+I2Jychm5EaxgjfJR2ZrDWE54IKqwE3xstmJN8xrhPeq/fe5iCoG1uDRgCclTMagumKNxH
scbIQuVUOWDYyCgjnnge8RoFfrHteDQoTADoqWRaFoswszCegSUCbQ+3eN7agLRYX4wKyfVCBFSS
RaNwUyp4vu12q+gvSX6PAFVycfb8KBYAG4sIggqeVsXSk4mpS0WhcwFGVEosbUE6Pt0fUZbEyFYM
9vr9MfSZlrNaClEb+gZtEsrAyGZRbrD2g9rI3kJnbqyHeyf+zOmrBofOmaCNfi/V6B8IhhxN6DSg
tWqMzgYDVZM18TCiE6thPifRNGzocHrwrqzV80SfqGRT2ODCBu5slXLDeTlolwrSwRSkhB0CBfHv
0emwcufpUuw3eTPzI+XDwHDFCezJ9MZ0msE4d8fNED+LsZrzg86I2ZzFBvK6kUK3/dFrZkqMScKD
bW3dYJPi+mCYSqU8RZqkVezWOT8s/Aq96Eb9q28sLYUMMDaXxNZTEX6145miO4nuOR7fhgyywEJk
x2wCGVogdVPPTxYV6Q42n0iM1yMmA+DDZVDmynaIx85CiDCsdABuXjKr0HbqDEKkRL4xUWw4FsXH
OwquDVEIEgx8C3W1pfOxoZ0XP1xAQxtnnA/aoyXDqBPyS37D3KRUCelDhaQlJm2QxRiJJoOH5B27
x0BN1cDbG7Bfc1232dTrpJkaoLd1+3mKBG/EK2Cly9xn/VgxXqOpRJidI1EIBqoS0EAqevZUAZiK
iTIBAtWKSo1HqUSuhV4AggCah5bPXE+XGlCv3I22eqnMknKg26CBYzA4K8xLmbMHC34zwMcmMwyV
J1zQvYw6mY6sczMRAenQR1d8gBzu4AvL4RzUdMZ0IorF2A2ZaUZyhoPUIUe7bkGxsyAY+9TL6K/q
Pz152ViJBZ2iUpkHs6wUFSv7eyV+lC3IWW0Dw+sKub6iEwYIRImYfksBk2JG5ErHJcZEO68oDS10
YP1QzTxwe/WrTjYWALSeeVfFbk7m1s74WTVAJJpsLbtW/rDDGmVFOMGMhasp402pS1S0X63y9j1Y
ogkf86mzSTGllaxmao8tZCQcoFM3cflZm7jCWCN09btzH22/d/xb7Bxy7Z6puyr4VIon0Aq7vEnx
jodfo71UeqoUg4aFMT/ShFylHqzADNB/1LQEPX+f9fOm0rkykFD07tppXdZTP3oHBrj7bRCtiQmq
mInI4T3mnsktHiD8lKeULyWJjn3BRl99pTazh1i55SF4V5gjWC2mISQFN8VskBFKgGwjgyLey9+C
asEy0zB3CkSpwQJ2PHCL3tIcUV/Ad/ceu6NlfiWooePRnQnzh6MH6EreBkSVP1+9No0C2YKZm88w
FmJSjcsxCF5BxdSeSCiiDdK/rkE8aaJ2UJ4VRoMccIjyq0R/NlOp/CtFBhrSzF3l5I1LgSuAdMiT
FB2UEqbXM0BVLUx46jkIwa5j3lPKbBqpgNmSj9WII7R4tfrN7K98Eh1eEFbGoOUiiUCuYJIa614+
efk1IUgX+FG4IQJWMckR4g1k603iUbYaGA/J/iJhMxsdlejQQtT6aNRPWaH9l+Y+C8GY7wj4hUUf
p+FQK6qFgZ5t0CZJ4E5sNgE1VahfwI+WCRGRcjhiGEhlPgsclTXbAsP+5B8h9MP6ZL4STpk+o2qx
FxoP/T8pdozWD5O5xo3d2P5c88xNSr9rWPnUZxTnQrKN4oq9EsTI/sttBRow/qjZA6sMFWgKEQwT
ishCm7+8gSQCN1v2WbGMyqnID6ERsdi4I6s4MKqSIsJU9joxbLQZyZK8N6jRIJY/rIT+oduRczMg
oezm2Rqf45jMYTOLil298SulbFYMRzPcesFZAq+Hpr3ZyLgXcfXo2Spz4Pbd4vJnBPcqgf1sGFMY
ylU85En+VWJL8fiRM6fnL4lkXQgi7MOJkA2YOsV0uWEyLkPUQegqVLqnWAalH6BQ129aWEy19qi7
2VxTzpJ+k0iX1NS34l7N5K14T1blo5n+O3oqHye4SdmOFCpH91T3r9x4puW+sTz4RwZBG7SHvxon
SHYKUqLe/lR/r5NIKl7LNPmVrZtqvat+o7qHHPiMtUkRwiga08XfuMzng3qPoq0Urgo+38qbaYE9
NzU0Ecpfy/DbfcA6Awpbuhs+y8DeMk1gbccypt7IzpYoHnz3lb0psVsml0Jcs8FLp+8btKuSP5ME
ke0ff2Zn2Gb6hTdkGD8zrtl0+O4Q8iXFF6DfOLqgMBzhYsp73a4I6CYtWV1Z/a2iDkhIP6w0fWez
SGHmXyuciE+Z6yfE2V46R7lhRrVzi7PZfKfFsuhtDL70LQEmPkLj05Frn81Ukd9U3+KNuaXZYxjA
QXUXoz6LCkGR0eLOM+ybyjGNkqnpb1Xl3BqXmhlKDLf43Jqkm63tuertw/asUrwPm7Cgl9uTkM6v
LexVB9piPPrMR1z1otnPMlcmBndqHB0wtLFPdGR2gYeS06u8DP53kryUZMlOs9HPCfpumnVjPKj1
Cgeepm5k0kKUcOPKA6baRdE8Ahmx4zaOjna2ttyzz+ANql3nbkpWle0+L+Z6BXxh3RhnrUFkKd9G
89qhX1DSPRT0kpbRVhjeVIcMww4fvKs86nRd5btYeQbjXu4vOgdBE9x4ZBSOAfzPhfOrOsZWGRGz
cWOKP45GL1ql75a1rhVdGZqAYQ+8P6m9M5ZXhl0Qsjj9yMEiUJJ52tZkWYd5kSWKh+GQ2WWXXXPl
SrwQAtiDGWJBwnc4HiWwkGJpcTXtVc0wSN/GeH3Dee6wrjC27LaH5jNhI9/h+KGzFXpX6sZo4RoH
/ksZHWXnajKKtQ1GlCknOtKE+GiUN8vc+yXMoZNfbBIfFf+qH5FELoHr2f7RR75IZISjHULDnroy
VfiCS461uIXqt4eW33UnM34Ddoj5RrMGXR5ZLn1OrcXp2V4Iws7T3xi+ZvETcf0lO98LZg2KBdu3
pop7d/VlW6JBmRdYlpyXVL4H7zWGD9PGmyptneRIdzBdUIH4sI1LztJM+8m5a2w8WD1qmipDy9OF
s4DtVua9jJ58aEo90nDQdmbxfvDJqacDjVg/+Mor8u9Z+zDNWz6wgJmV6QwzkDts6narxl862/n0
4Plng9+DlG0GCmqz09urzL0SfnM4VsZU9fAkTALWUmD06kOu7xiwVEyKMRAiM0WQ8EpQUNru2WGB
VrnnUKF+gruhXlT3R+YLyG48EUVy1hu+0L+cWRkiRr56DZEumNtmrSMs93hqj3a/8dyXXq1zhflY
9jV437W8MDrG3/mu6/chcTHtKgwP8Ixp4O1uSUYd5moO+OhXvE3NsWp2nrpVy096bBmiZxg+JPib
lFG69t0291BeFKgmWWs4mzhjQ7wK1DvPapx/V+UKWV5vkzmafGRIkAiWwElCqjHDk3uA2UYBa6ec
CpyTCWdxCxsSnC2k9okJ5zmBHsYodEpZmNveJLRtZlW/4gUTw4O8Zla4C41Nqiw42hr9npMBgH7R
SP5K1vgBGZN0gBOUKKB1+MlyZU0YsietZJNpF4pUThO7W1ftEx9EPTLjWrvKluGhg6s69D5VZtxU
wB9Vh1WYv8b+P47OY7lxZAuiX4QIFGxh2/RGlKEMpQ1CFih4U7BfPwez6HnzxolNElXXZJ501l2S
r+ioyVQ9yI7AUfvXWQIVqGkGtH0p/FpTLip7TlTff5TFk8tgoTrGyfPSpvFi++aLLjWC5y4Zwy6F
UY9i1G/IywhRX52L7NfGkdQz/lUYC131PEw32ruS8id5SPJHgtqKcFvXi+khj9hqn2V6dbLfTrDe
N99H57tyv+vyr0bQX6zEQKrgMR5+vHRcYXBd+sPO+FkyD3P6sL65OtYbXLCWKsRgmB8/YVhljP5h
mwg38ZKSJZUdQnnM9SFsQZntBIE+PvCq3TiTDf+k06uUDLtvcXDJXhtyF6AqmjDukNhRyRd/WXDt
UPpW39yi/OaH6KmEgwOoZmHMQjJ+qJiKKJaJZ16u522BGhBC6fHEUdj946GJ6zeegcy+NzBmla8T
c71sb7n7qSAc9VlFZx8mNDVKc2z4k5os3c2LgzW2veM6pv5owI0jwiUbHTIZn06NI4ENDfuof2zw
oG9YpASpHX+S+M8JAyLOiclHuXJwyZdEnaYrYB/GwZ5wUXAwZlHFGqXlQuCRmZDCK/+2d6pp40wJ
epDgo8/nt8CzXiuzYcjEstKaP2XYL6zDR8klYKFw7vLiMvEru+jXlKmb8p273sY2OkiwQcmxtW0e
2RIxx3fYuFQQ08FNYcQFY37IZX3yRmqDqjyHqOhzyZZYAtMzEH0jBRhBVZZZ8+D54cO56vJz5/qL
G2sTm4WLfsd7SHwH5Rz5VvwS9HsJpACtLGufpXs7b0/jYJ8HI8VD92+W4Xaeqq3BkDLwExCGqChj
CCHxbQxpUXzMgGgLcLTuXFfv8p4QiqYivtoV66p/gkC2n/34IsLosZXdox4hcAQTLfdZ59cIqHT/
qYP50lMc6RiQQGpuOkrTrhqPtfowUQzkE3UtfKfO2hUqu8uJZK8LtCkuwmFC3bz+PuSsFzTrZn/F
IFD591M07nNGezoGIoLUamKpY8MASvSnWT4u8l2FCyYlNa5IrX81S0TDek6bCQ7Y9JYmBc6d+dyh
4RAjpkl9DuYXlUXruSAaqSSRhzyv1JlWZqVRJU+HNv3qcYUxsknJlMDqt+ej3JYZRpVwscaV3xEw
ZNrRCvtK+ucyDCETFKqVhbwu2qX8oLwkpJZGdwKijpF47VgIuwDXG/20Dcgv84j8cmkNXYqxCqGj
b+FaRlbRkjfT10D5/Q3ZzJxHfNDMYi3qxnAEPRHWMztcAoj00F9NA/tfl3HutN7whMmtz5+MZt6V
iqSyLjrbYjrKtrviT5zL8Yw882xmEw+UuC8K/UgDvHNIqcNZg2sUUsRITj38hDJ5Msn2q6Xxlk3D
1dC/o1T7wXdfwOu6cnqyouzUV9HeIUdLY+zVmX2unebZqJNfIyPuylvkve1wDl78sfqsB2J6veEr
aYtrJfjuUJdi8x9k9zAY42UQ4lJ48yVOkRhzSuqYmD02YYG32ITt6buF79SRbLRo8M0NwoeCFKSs
zj7bpuIQYW0xEslAQSOvAWSwkRYdyVwfPAloYrXLkhzWsl+om65ZHd0BOvtkQrARRv5B0ivm/vWg
0ucpNv8y2wb8lfaXNvgbxXDtpfNYOi4k2n7tOfN+IPm7cId1YI73OMxQRZjQxmwHIR7lRc+LznuX
nQIq6BIJqKvSdch3evAM8LP+O4oHnDz5px2egcuw3XIXCYwDGbMNiG4S8EqMN0vVV0JtYELb5zyq
r12A+Sx3rFs5pf3Juoe6z21al7domBts1N+jMf2MA8EoCBQPNdi5M1dmwFQ+YHyYdd2/pl7KDUQ6
WUk4W51KdQ7D+cVXOdkNk3okABFhk+H8K0n1jTWOuIETtKgJ2LXZtwpsOUTS7ODQXJ1mn1C9rOaK
VY3jNscqudmEVAUI6wEPkNei9tKK984cHm3ZHJoJci+0FSSfukpOFi1tl6H6Qn+SS9btMj/OsUu6
0QCtz9l70CkC864nbSq0cd/BIKlYj6Cu4h3ayVYdyiFZzxVOe908mhPG8SQGfBKtcJYcfHs4exGs
fNNYh7H3roByZWG+UgPPGdm35tDuGq8jMhOHcNvThSVnRcM2qfIIVudJEODOl38z+1iSHYEM9bl2
uv3UYX3qzKNI3saeL7doxNPcje9m3JLzQaudxPemEN81It3iJMMQZSEQ4Xrc1Fl3WKQAjOU73jTm
jmSvAZAf008vYrnusO9Imoeoao69mr9nEhJ4xh8CxzuMHXflgmDzuKGdal30PXYlvPGoYUQ+37UG
n7c7n53YPLmRdep86B4Kuj4Fgs9230k+BmhXGYylHJlKPFFje5B+hnNXJZc6UccB5OQokNyCRsA6
GFbT3ciwMXb13p66rRFBa3LLXQIhINfBha4Gf9YhMurL8n97QKl9lZAiPLDiUBe3C+81O/lmnDeZ
NBjyjYc2adEI6ePMClAy9axB4RMZvwWqRBSp8FYa1H4WiQerAaxzH5fHLN6G9oX4ZP4YOwf4D333
YJW00cxZ9IUs0AbskVLf1Yg+D9z5FPy09luztJH5Z2ns/PBWmS+++4i3RsTPoxIMgQFahOeG+XdT
fynGUVHaM2RnsOW968ZbZwwPpoeYcyyGNVkLY+VD6ghiAWeVBSakLGzApsBBETzgn+2C48DBHqmP
zn5Y4PVuyAzFPDq4vPridZlsRsFTQL9gg9YY24deLy/IYTJak7zaNuDP/M+Iw1YzO2fDToMdd+Qc
wjKx1aPGPUZVpCf07XekZ+HJpw46xwRPRICznRoEcbptjQ9+CNkL8assnisungq/rU/Mrl4FXJJO
GyAmP+fTo19vOnM/085S+WoStp3mNRV7Po42OxrhvYg+G+fPspGXP/vOZ+1cPZveFXqviXLXvlrq
h+97HkG8/sjBWkb+G0w3fEdzi2bsvFULSe6uBEpYx2oNor8bmZYxm/e2yMYxwZisiNP0MqLycmPo
4wwKCgwMhk8aS1eR+8cDHhj/vA4uIX4UDYVD+9DWsWYPpOrO2S3xmCD98RthBBQYjGOP1ksPOtLi
GpN3RvZcMjuWPYYQhS9uANncLv7oW0vYqEWBxGVdL7M2psLu/GUDwqyYqBHZ4xDjY8gPP0WMxr4o
j5A4hc3qK4lHjuV0HZfeJiOIp2E95xkZGdXBJnwYbRZyabBXU4cZD004by66UhIXeIrY54y62Llh
tk304pxtth7za9nTL0wHpB8korEgJpsjxcFrhzdQy6Q+gIQtgBRHR7DJIxP2MLHRIulV5BGgge09
eBrkb5xzKZpswyDvOIyS3Whk6fTC259sFeK2jvisci+yR8N6CZOcHcVnnvya1k10NBQP4XggWzfY
JhwV0rsk8qNygQNF3870IPN7fCesECnk5woqsfpa0G4WlrbubuweCnYwE+ur//ttOjmZv0fq3yBe
C2B/M91SDwchq1+LCNf3jTIqlz+R+eZZ8EReUo5qce16tjAaT7+X0yIhNR9ePf/s8zHEYXvyjJ9M
Eyf8GqePM20zQRmz/cLTIeUpNh7V/BzBpmaAklmfKUuHaL5FJfZXONVs9TlpVonnrrhQmZmzeTZu
hEEhRr/GOe4mA0rIbWQpKxH28TgGn11pbudU4OF6btDJNNnvSDpLLzh01Z+buyz+WH1PBkbOleEQ
VMWMtMqe0cFrFC+u95FkvLQ5AqJJnhVD2e439SHcI+1gnYndBTH9WulszQ5vW3rB06Sz3fJV6uJ6
szDItNhE1BrL6K2V1d6N0DCOEL5ETx4sJNQU9SnCWGszW/GGqRJmmRgbD/Y/q9gElXUIDFIH0fOO
Hleq6NaTGx5jpk3h4JzGtNp47FMrA6AZOahewEjSGbYJV/AAEddJRpJA+GvtYsM/itq8G6LhcWQb
l7k8LJifcxI8xzg90DOTXkSWUy9ZWV+jhPNydi7KqfYC+YYRopqnxPBFvJVmvuVVkzlebMuGWnmo
d0XibWaZIXwR75WCdVKPBIdDvpO7aXAvUYNXq4zZgCwCCFYy0UsE1UKmCPUY+w6oPygP1lWUbHR9
deOUVEZS7WI0N2obz2z5sCuHLgo7BL4ZDbRpGtAG063FbyEZecLt8FQX90oWZyzQIEdqY+vNwSv/
6gDdk1BRPKfeajZRBVhwQSyIWHUK+5qYK0ghrgMVDhBCDpBpttADjxzAyCMzFkblwKoNC06VbeAW
rVq4YO4yetb1uqTEoTaL9XkkASYphotW8yZH5VEkkO8itv+9WA962gxDeDSYAKHNFcClGn7eOPh7
BcLTzbqdnHygnqzYbfO+Y5Y2h/kmWDXklzihszHktJkC8tXpsj0glTQ4G7ca9tOA7QVFhg7Utgcd
aSJ1Vb6FeGnGhXPneSjX2X2XoN4iLXc1kyBGFpN8SURyzGu5py/pzHLtd0S/Gf6tbYO1yWCSOp1f
BFXwNUn249weY0n+52o2zh4NnUdZlbJ8nJiBBIB/TGrJiOD034FJkIPiZFgsyn9G+mZWTJ3ScT3g
i0199kMYFQOFHa7/qmHSVPeQaSU7ONtblcuKOu0QFrPfJaItTm9+TUDxh2K5P+EU9bt7p3vz2BKV
4aH1nlL32zE+enr+1KSaEY9Nek3w7mLOP7ki3dqPcXQXlSlbwrnnNbWXyjWeVdIcmM+Um5Qk6qJV
d0trWFXzOsCvMxKSUj7ZAGX6bZbc9yAVMvVujc+N+PKzO7v/dYv9qN5MY5vYz5IEz2KXmg9N853L
wzJ2n8rhYNLJ2cY5GdYgzEPxGkIMrh/dLt3kJKuI+jtlZ6Y0gjv52YnzYjqKwKWjADXlVzGgCH8K
2Gi4qAxDZ5GcRCvdlZvAJ3T9Pbbd1cAoL2U3N7jf5uLNxMC0dfLuqAx8c4qC8jUwX1pDrPgfgPew
ItydE6BZwpbgPtYFHsT85AmyF1DH0QZ60CcpSTyBQ9BsCS8iKbwhwpgt2PJj8hzzhD+xngxoMJaJ
914p9Od2T8761Q4epgTGPsWlBvaNA5ENBFIs08t/Onbjwm4PmiPUSF1W82qbsY3s8RoZl1ag8Rv0
MWpIYUlgG0QRA1y4+7AiS8gYjaXXDf49Z2Qd5r0U3Idt0LF/b3eimHdjYG+G0USbOm6rqr0a9kfI
Me0zeAVTroJhZQcJ6q92F9T2tvfCtR2qrdDOuk/ltq9qNNkf9kRbAhcnCC6tegmt+N8cPGSlj1Tf
h/I5bhu8B6YMOVRtfA/Zt+4wvKW8fFZ5Y0sdCFrdGQjzIZY6uy9T54HRsDllvOFLqYHdg4y9ISA4
BRVxjYyUTS64SVj1ZJPQWBfoXPJ42uUhQ/vovUDulCCriJw3C60wKqua9LO5LveTDsCjuJsxhc+E
2kLN5DtOI4HtiO8xu1Y12WYkapDTm1uItgoM62yuStbwAcdjbzKZ1qhQ/kYq0IHUo+U8SeBWj+x+
8b8ta/amn7iFXzUbokKyZnHnTTuFq7Fqif3DSMmL05gtOjImM7bOCkWLdbIyHmXKa2MVW/wFrjpa
0V2qXqsE9RtGDso7bZz6HpzQT8WGrLQw3uR/lqb0Fu9z1xGeFK1Rmi0D1WrbN/4/hw58HomuM9S+
8ucNdxa5QGcNt9sjabSKunMzyJNssVhY3U4RnDHloEOdSrDcYA+Tnfs0Jgmq67kE5nuQc+9IQXKm
zu5kHUtR3Fl+e6944XTETUKv57vtQ+Y4n1Ne31VAwWZx7wjYMD6Pxj+rxhexXPRuZmznjmumZVTS
jJds6HZVR65SJi5REF/rXrwuziNbIXK0EnWSGQ+FWWELIaLeuixPgEisfT+ZP+R334VlBM5M7htz
4kHTML48MGvq4gmod2V9HGbvYXbuwiD+mtPyGjKYyo32jXkdk+cSEr8GKRF2PyAbY91es9JBQQFw
jp9qiOl7GQx2urukAXylZOEFNJeI+OrsJeiAbAXolrOXPEg2PraoNBlfu7IFc0K1MtwyoC2t4Ryy
iR05iihkVZgL02lbRu29FVeI1LP2xAN07oWHzsThTEOS7Ip3gRBjsRkYzbvps7tyB0i380lU6YFB
KgosROtB86A8ek2XG2xqmruGRlQlZNl52a13GsQZkf3TynrrRtGbE7mvoRieQnZxgflMAMBTxps0
GaC2AuZp/9TO8jhXJM0jAa/fA5oG7TAly7yTO+EDS9Kd2fCqy+biiuV7QNlZiOcyQAwjppfAIM5l
tGibKpW9+XOykw6Vsef8DVF5MLN6Kwa1bYbwaSz9V37sNXWii40iKqoRCw5oN40MVl1Ose95w30Q
YNPrKOXZeD02quXUQfUbYThsKsiLSLlj+ztuSQ5ryA3yjXOVya2sHmH4ryV5ECkPW8Kes63bsw8V
i0592ZpVTxHq8Yktmt3VeImf7Hl8mBOsYtj5jAYV+YI3jQmTR0DEMD7JgJ2wouy54YSl7sp+viGF
oz6f7vjmo028mdidM8abrC03EynynUszN/vXFAGFaSXgXNM7fNRbCVDRK655lO9wlhvRdNOIFJLY
2aJxZdFLrnzYPM+M8buI6EvLOk9pcOdqJnEdU+LyFM4Ehg8wTKEremBFvRHhj82xWNtfM82cwJwV
DuZfY2YbMbj7pLdPU2q/ZJG5dTv3UFVsPcloBfSP8mCbq+hZaH1BB/EXlc7ajvVBw433h23P160n
Qh1Ge6bjQ41SJEablZAullrZdnb1V6zldvCfkPit+zq7NNQ2qjxPQcGCiIUHU1mY5QcfK9fkRoxD
84eyJ5ugDl+msTDWFCT3g3cWgSAyXgH+ETRtTK9Mr6NkJksaXbQ95heZtI9juSdGFo7kGBqXvAAS
aiNI+ZJy3Ns8v3OO0xD4hmJrLInGTbnsixmJyyzO9YAtrjMR8ronfNhvbuf/jX8+waaWZB7l3LEZ
FdAvmPCtHHnfDN7TtNg3tfu7TNesNDxZ7BfquH6oZ/9shualNCesmNNOj4C4PJKxy/5hEQ/UdFWD
McOELh5kAV2vAEnlSGNre+1eVO1DNABlwJwtgkxvaUb+tQADRBQCKfShMtpbDZpATP0JnHDnz+ve
kW9lgxU0ZH9Tpu2KmQTKt3kjL0WB7FpSr0aYE/CtpA66KF1dA5RqKkdtgLbQvrl9sx3JPOC2Yt2X
eKtUdseeHTQMezGlYGsCQs9xcaQBG/EufOpquoikG9Z1Pp1HVkIkvn/Wmpy49iSLfO8G7dke+0Nm
Q2dmZtm7ybmJkWZ2hLnLu3rEo3cWMfqkgv3V4BKQUx20AdWXS8dQqH485vjaWpGnnuPrK7kEyTyo
WBfoTl/C1wzBYjJ9d1W+raZgBUrOHvU+n8ttinZqUg5RVxK2gA1mwlr1jbc1zX5bgV8vXT74nF1X
2O5MB/FLOa5zCPz5uKOZPLSk7mpm/B4x3y0dOT7Mc00wlUlXVmNYKNN3H3RiiwEIjKn8qCUU95uR
lHRSaCMEiuQoXvMRb1XmMf3L1+FinETxV7ca3ML7SDZDuCZ6PsCvp6HUTmDGl6q7YrBJctRAI+oy
VXAX4gKuOsWcxF4ka4iw60/doMpCvqVoam3SWQuFY6OC7TgzBmMzrzDYCpqjnPzqOcZB3SfbN9+G
q2NyYesA5k2NdRD5KiJJagYiU7775lyw6Jbxx5R8tfOtX0ZEORhDD6MPPD9+m5+F0a1LilyuLlx6
JfvGcittbJ3eyWQNpRrJfIaBu+mizn62VLw3xKPlkdTXKA1NmwIxtgUpO51F7nO+hA0S0VB2Mz6E
gA5MOLC+KqPqD0WLoy9QyIDcDoi1B2t/LG9+I+O1Y1Ovx2/57H3ZiX7PQMKshanW/ozhV1s1Pz+J
PmwrofQqxL1qyPjxZYqiVMI/GQxeLeAjK0XM0TrWo1cDOcslw5oS0FzNb6FMXcpAH0F2YaaQaPLq
Imr90EKCjGqFaLcr/K3WZyPkCrOcUa78HJWnQaBqPy9blYwvWezAS5mVrLYF8SN2Jqy9AncS1BWn
mkD0LVN0mIlTJOyLKTtHV8R7j8uHNFSKSQi/YZQSt4i0avQGn9F2um79sD2XmAst3yG5Eyuz4Ttf
9eCDah0JcgyzZ+GTWWGk3TfQvnWfedtUWBtpYVZmwLSSNAiFQjbg/Xj9AgdR6syTtFCQPYC2Vbi3
Ynhc1L9Ym8mklwFiWPWh/eI+rYzn1HEB7UT0/OU5HvQ5cet9NlRU0R5CgnaezhL/Vpz1B95YsU1y
ah5nfJDavyZFCKHDCntQdMk1iONHX+SbNMerP3s2rbo2WZcgDsDzD2gSIeBgIGcQkrC4cUGPEjyg
PPghkfIPEZ5mS+DYqLW8y1NwWBqUvUngxmAxtrbcGFXg8oeiSFiZ+gAKopE7xETU6yby2HSsVePq
ao3un+09ksgBnNFwif6JHmYT7njivfXE2FoedH9eeXLVVg6PafwccyIT2CSXu8KBjGbHfEmi+tlO
Kmwo7rhzMh4uux1Oht/bu6A4KZ3kp7wLd9JnjJz79FhRZg77MY/OdQV6RakQ2fhacm+uxgjOZ2IC
xS8yAsHmLNuKKQb0oWzA72G/0Q0+RcmkemVPTrdreIrqJfHIbb6izk83UTwvGvR8n7oLvQb642jN
83qa8Wh6i8qJXC7RqWGrC2PcyGr8Ger8W1tEcniipUVnim8xpjeTl4bU70M2SwK5Mvs3BEtZeyyr
u5Cdrd3mR7NGJOYzP6xlfSfSmqV6Bw1XpQC6Ul9DC8NJIVkIrOxXSuifSJc4WNIZeYP4LAYk2kO1
Tgpmb03kfrdVNWwakJCmy9vUwdcaIJWImczFnHiKNs8suDcp2tGA/buXvONOfp79zsKontM/EYRm
zqy5JxG+uwgByjn6bnIUralNUl2CeDvI81vVJ97eVuG5KFmkecCz6gnwYuN7+5AVy7ovaOhsx7ma
EObY9e0E2aKVD1ifMdq8r7T5i3Jjzp7rGeHQFIFfHNVsUw/PFzkw02n7AXetoBYiUihXn24Go3UI
n3sLZm7MelOUiCx7EW3GmFAPg+fe0d5XYvWnpCGJoJhdohQxTlj13xCGf5NgHjBSF6gK8Vyd0pai
HCgiBSvZv7S0WmvfRI4fmB8h055xRNKTWNbamRY1tYVxWdnBsbbBnQvDfw/g5vUQaVrnmkqaCdsN
fzlrci4sBhXtk4vXRPTTj7BrA7QJ8YJQsywfVAQXWBaaMxuRjJokeBlanoxi/Eg8bMbJTC6scPy7
snpOGU95SS+QfPNxOD7jP2NXUhX/k763sssIEL9JtLDRELImjCI8R9jUbIhycmGxzWXOyicbbn1Q
b1xgVmFu0LChne4ii8qm1Hhv+wpNRVtTLTwFaXnyHUDXLTHcSapA2fSoZ8PSR4s0bMfCYaE5JYAn
Zvs8SugWVhXfu867ssEBhCHI0XDRdUtiIyAkJKCohcO7UUPA8P3xSdvV2XYsc13PhJmy3Wp9KDYW
K2BJ059l9Rtr2vtclkCBQ+NggdQOOudU8o5zcjJzarPw2vPlgfkJldWwcXC4bb2e/fUYUsF7Bvuz
Qt1ZhjMTqfJY//9O1E6ysRr7mHbMjdqGsLROI/JwjYcaWV1G2cX8FM9Cl2PvGultfOl26EGfamYM
GeIZLGwdQS8u3sOhxvu+VEKpdl+DFnFn0B9EVOE7Rf7eREy9RKOfMoHZp7UoVvJmhskErgfRlXDK
dyeO2KKNEaa6VNFGNVC/CB2aZn2wVWuvC4OTvcZV504hidiMXowC6c0gP5IWkeJoFqzqXadGA3LX
zwSCWDJgLG9AnEOCHPW4EE1o3cv7SAj92kMF1nrNU4veB84SmyUnKG9F2LAFsxnQxQ+Nb/6yHLjK
piFgMdgS7Yt4Pxhy9KC46DyP090XKAdDP9orNjllSw5ZmhPtoJruyHOJWTHGkNYuRJ3RgoIBF3BK
CtTNfSDXKABeMlOfhXbBFhEJwll9dBD/0qzdCh5TtmPpKlZkfVSt2WxMk5hhrX7cntSCyarp+cDx
sn2rVw3z4tpw9zxxbMpGvurhCIa8Z++fJRFrBwxNVmlsytTn7zsCDR+6t3oizihovpHVMllt4Tim
kHLjMn3tLaa0hofH0KV/8qMQSS+zoZ7HhxnNk5MV2brH/EoBXq6GAWNRkHQR2whxBSNa+spcuU2Q
EVDMXLEgmxbFIkrqhEF9bVXEW4oAgMTcb/AYTmFurnX34xYhRaDT31xOqbqFY9Ox53Eb51og8u/t
AlD51HubSZewEORjNPpLwPgMbaBnW50h2Yhb85bYVEaOGFKE0CjzOhS11N3zxir0DeNc6iRQH7zo
0a5ah4MM+VIa+yevY/sbshrr5rRZ8SXFlN1fEpORtuW6+LYtF8xWdiSGAbMhC63eaO9Gy/0JZ/YP
vftrTK3JvnVk+p8xJnM8d19lh3yAIK/b78pAoDIHC2OfTqUzb4hfZ/aAbpDtDE++UTBAjVN8E52c
sFxDvYh0ChjuIWeaquCimsfMrJcMEMBQcYdvaOjH5wr2gJOy6cZFTuyQlcyrp1mnGZ7PEBuhg4zW
VfGLK+1o79nMLFUfeLukzVhq9Xgggto5hFypZwNqXJYn73bhPkyNSdx1/RO3XJlGavHf0F+qrFy+
aTPUEfVSFWI6N8VDVIZ8GiZzmm6EreZLiFK0rH1UYq6yIiIysUmYioXIXCjmgaAwxzIi1heugJhq
jgNiM+XMgC1tT4PlvLRhDojHwdurCrNYakW+N2zgk66t8C+OeNKn8sNPlhDGnD2DhYcC4i7jdDN6
sq3qjb3L5FHOGQkcnr5xGSiGj5m0Q1wD4tkKmXfW6XiJe0msTGg7m35I79JGM7aS6t5KR7xY1F2R
Yu+QNS3wjK4jCIb5dGV+kEWhVqVnVTyXI66qofnBvIg6dsZqZIb2JvVjfQwz77HS+rPsUyZtqPd2
LbKGvvPoykbvwfeREA9liS2KNiTIpNiFHRWcybSt4lB3SjJ8dRItsw2D8FUtl2sU8N0YqFe3i398
W09bsznPKRahjkL5n8eCmQ4H0JR2eSIZBuQdzWSj74y5uh8NH3erncq1lRDIFkIXaekQkzBnRjRg
arJbJgxpgAZ3Onq2JrFHBMxbpHmfmhTwdgRvtaCBbjLUkZgDQ1Ww2ou6PWk469Q2ILkI+t7OIlZ5
SFYVMu2VGO2v0e5Yk2I0CGbaTCOxN1XbH8G1f1pxgNG6YQWVFgHzYS4UrEOOTfupFylcQ/aAE1Um
8EDvOXTQd6tY/pOtxBJYzfnaMjaFP936+Muo8/fCqN91wrAgDHCylKq9yTjC3Kb5+KPWeRHuc1JA
94b2Slygz3k06I1Irb+Z0pXHmBshMZpVTNqpHmEYptoOkNLku0yV+7xtIR3iMsD6WRp44MxAbCey
pLE8/mtj6BvhXTU0cFthcy5/fygpE5EZEtpxHpZgPO0wKU8R5q1BS4cBNN+2Mg7JorSIF21yHOLW
cZf6emaqXC0G965tP4hc//bRMJmzPIk+Ww+d26BXoxhhvLLueiIsZUmFPA3iOkYsyElxZ3bw7bhS
ANfi1eXBl5ePxBJOhFLGCgkQA0m4GETbqqXkZY7IkoncAV/ct9L+QEn5Vc311TO7bcJ8aZUNj4bd
L+rIFjRg+VaMIAxi9lptNCMbyJY+cMQgbQvyujXMFKV3HeAG1CXtAG4yT3CSeMM2iGB5TMogNrxj
AeuDWuqsM0luA4jKOqH1i3taaCtmXdwmGtqaQGriHKyk8nGiFPmmMHh7/QRfcyqdvTC4RYbBGkmf
jfaykwiuTRuflJTbucIZh+jrNubFV1wyb5obliRIJt9k2WI5c3bGmBD2KQNWHswcVRHu///ntIo2
xDw/lbn5bEfWMxuMbwzqp86lsrZs2sK8+L9L2sdxwdvMLrJf8t0tGJVm8hd13n1bXxMGBQBq+JJN
c3+rjfm3sFHFmFgUw/RlHOh9nEa/lDaO7oKyrJ3ZBaWPVu2QDph9lCQ7yrpcBzNMgIIJQZe7aEoC
d6chyub81/95y0+2DehQJrfJxDaEcIyZYdFCWknTdSUM+ltr2EmDmAHbxoKXBGgOTJPTin+LedVX
GzvfOWpWpeJbnAeQa6/ugI/T8TJvHbjI7kqFe7JCZsjFxfKXZSdHQdPJaF3H7YeHvayI8Q/XNrLM
2Ou/h8p4aYMk3pVvXZiMZK+d8QJ8evFMi9kCaalZG8QlI6goHmAqBukvKR7WopqxFL0PM/RXetZ9
igASiVPqUP6tug5rJwCNk9P30QbAK1gg3yEg3ixJ7j1jJ/ztdfyoHPOo0w5zNwVM6UIrsLrWwYmM
aCgdg2iTe1wt8UZ7pF76mBGqMNjXAY1LNch847pc3P7yldLuM77deysc2nXe85kFUr/YPQKy2f82
DddiuwVxnLPKnT50hJfUxa63ijQ/ktsnAwWVX+yU5nLqRH6qB33Lg5c8co5pUawydGqTl3DbjRlj
QEzhJTvQrCinzVzTiWdj9dc1/k1E+ya0H3hFpzTCoDj+R9657caNpfv9VRp9HXpzkVxcZLBngK06
V+ls2ZZ8Q8iyzPOZi1zkG+U58mL50dN7unuCDDLJTYAMBo02ZFVLVeTi9/2PPsI2EorBr9N9PRtG
Dw1EM+Xi3aWNNBrg95awPqfhvKKQxKFZozq6CnFUPpGavjAMajc2WxUxJLsjw3YSR/BRZtuSa+op
/7mbPNJUXa/e8kQy0PsOPCaPLng9ztx+nDcuPxL4cBzvqKJ/kjYgJlznp5g0H6pQZniOVckni+ch
ABzpTD3BT3fhphxTrvhhtrYtO/vSiAj5wvTdsTjruphlyCzz0W+IfOwUV5tu2Pw9H4pTJxdZMHuY
NGivYrto+O3XCUzsm8T6bIfMgVXSsMoI9zjIaU3pQNURUU8DNZNtQJZxLov6x9Ih5ihLwTIv+yc/
R06EYOBYG/cm5FDHMck700a8c75bYPUrdwv1LUSITiR0NgHAeUGMTwki2rZpcGjIwDQNzqlC7g1p
Dm5i31ceQvEmsshLMpRV6oGclIYs2caGexnkvDMdbbHMgiKtdippIoSFX4v+0yIZ+/PcxTHnEHrg
YlnFDcq9JuFQq5JQ/Z4UjaqrESxwTzdefRaGkuchRntk9erEar2NSy7HwgMLmTLyipIYxGgaYIuA
4vBErJFvcYCAsZqnz4Gj1Llh2VcZ+DQQebagdPWx0ve6ym760XocOMcOuWlf3Ra6TSheV/q6vhjo
/D5z+bzsmolVzB9jVden0KhLq+tVYH1X1bY6pxCYG1mLy5xwVjVJ3B2ZD49WRyd0XAHy2pHFqkAL
VBGTTitnT+2XnuPLLcxLaKNt9VWbXIV1EADgY0ND+LuTGbdH6pB2XGuyOyauTCgv+468g2xrKgxn
XUiFRT19XxpGvSFq77WFqSmH1qwDuh5r6maqHD1eqof+7Gn5EMxj/bFCjAaJr6Gwbtl1SNa3iUOO
Elwew4ETf97ZFaViS/MCtsWY5QZgNozo84LN0y7wM/LAp7qwu0JxwyfafASGCthngxcZiVs5812J
FCzKndrUiBQ22GeOQJI4WvdjQmmGsVuNrASwaGkMOi5Jq2XOgm6S5OhIn4A+Yb/0iWuhLNDnJere
q1W7kJ1UxqZZFUT9qnQN6pyYktyrqHaYZuaIVIJm3EXclW5+yn3+HDhkiZPJ0e3Q83N+0SXa5t4X
gVJTW9xmdipn+Fr9AzxnQcNF7CNHbYUoOiyvB7p1g0nsy6Y+DqX7fakXagFLTvjQ2sW5erRLWlw8
s0Y1JvbbNBCUVE/uzSSQ+4rqPYqbaWMM+cgupkOHoEcpUoifGTFswkbcirqg67Y5NDJAGpv3kJ5V
eimIASFGGUdNo9STlHV7yD2zJackPvZMyAhGwh85d9puiV/crKuO8ZivPzJrMqvWQxO7UKOTlx3q
waUfnIIHpF2Ws+2Tkp5a1yqPro/YrR1MsWkIYAuAjWn2ZVSegzeMVdUoSM0JijeuKiLClpGzv1o2
c+wRPi8xwcVse2KaUNz3JTd9z+HS9Sj4ubOpAhrxexgWZksalLYsK2RYo3GLSqI7ctCUq6BjhnGr
mUKAJO+xfTf7KB++2prdKB2Tz0sydseUWi4JdtIrQNo0am5KfHRJi0w2XpAVzPM8baaWxpzceioM
6E3Qt+6RZw98oKh2MdXhXZktN6kncM3Hy5m8lx1uCnpRq/AtCz6blgRq30a70cT5fZyOT+UckGJV
O9AvqHkrxbm0VKs8syhfG9HdjCmMjCi5bFonIw6lekgKNO1OuFrpE/fT4GcH486fdeW/lYJ9KcpR
ZHoGzp4sJk1ZzZRxYcKBlAuxdRIyN0EygPrphx2RlF66NLAoJB1haFarnU63GUTdIQ5fODKHjWD1
wkoDOKWrfBMG3Ys0PL9dyVHfC/85GWxxaRV6PKdHMZ86rzyr9sYjwFN6ZAjkSYOWCslcYSUvbczk
lY97N+jrbR1uJ4l80meNrTsGbcpxA55k4UT9TUL6Vky4otXBFyQB4e3rswVHzN6DxqcJ9ZIWej4u
bGEb/vZJVogwS84Tsj3kD2SIxUgQy1ShBDcD+uX5U+tH+pBxr14Fuj3lMgILDNl+cUveV8r/JAp/
2Mklh3NMvF0SkxujLcpXFcL1IV6yXUg+h0ki4h99D3Yv1o95gQoVC4apZ1Ix1XfjAsH2Yb3vJKaN
OY6eTCJpWip40Hg6eW+cXoJXWucpjqihzzDIUGuYdBFP6xnwIzdUbzpM1qTVs8p1GtgxfHRK1tJo
KHj3E5Q+oz+3h9ZcR6GaeKLbROB7AUVsZbDT7cridUV0mBeAs7nCUxHkZXuM7N1YzzdziKevrryT
7+jpRNDJ3Wh/HpaKFvSxQohf8wDBjAUEoOo9UUGy4Y7qKOrsKaci8uDNEGDbFu0PCMZs58bWUU4O
GcAh2Cr7kHdkd8CZDVicpvJB9SQvNJgA8Nejp5zvEq/1z6gox9Myd+8Zqg+yTAtrO0/sdon4BALb
obAcOBGYhcdB0mVob6M5pfHCT3bNNKBfp4fYtVTE3ynul3oY9ynKbkVw0xDyfiIeo9JiqnZuIr6U
SVPtYB0t5YcU+fWPhoq1noQZWjFoxlaoUJdieE+Zes5CjQ8WLR3brgif8yj6Fvdddu0OdEXEKolO
qdWQgIJQrvAoRMNPh4qv5oRPHLBPX8T7paiBhkYW9L54Q7tAPKnjEN/gmfboB+H3fPJPGbcj51J/
N9FVo+2COE8LHT0Uh9rq8FJ6/DecQF6SgFQTOacuDKMi9MiyiX9bOmuXlPlTMDuE1c9EUtfJWzci
66vykdgx7vbCliEh4ubkd5fEm+J7s+DOXphmEeIVPKfoCYpz+OYYJ0xZV3feZJdbkwBcRvgBzp0Z
8A/yBHNAsrDyzYQmoF6byEg4qJFQ76HxjioYy61EwVV45D84TkToUAVIDTbhK1Ja/abDVAohiiMq
f/EFQ4SnnWnrq97s3bJ+7t7SJTzELh6WHpfuODa7cn5cwjTdBQjLtw7vZpCTqRCn9MXFVbpdGuRL
PJBfue9fKQ7LmarN++x59DdZ+IMW+OVQWM11YjGkWiRC5BBAubPcVp3aDm9dId299PsnL6uuF/yd
i4Zax84EP0izmPdNYBPdBX1OKrdlHuflJujZF+t2IfyuQMxk0FsLAhjrWLgfQ7Z6L6HUQWbyOtcs
mKk33QwWibjuKsmeJTJq1sqBjmdmRY2kDQhTOZs1N8Ryvpcrso1Rj5id4luGGxyxA3F0PPhX5TFK
0QRtZjiAwlQZ8qved/0jm0YS4u4K+3Y5c8ofMwWlCj4KIiarh95xb9rFZfycUGKsO0yBAhOLHKt8
3TrLNiFL1RPmHu/ViydVzRmY4C2XDcl3HZrBiWz3kDem7sdTGYmZe/q+0EjeFwsDzRB55KZGyNQH
wkxXmZiddRFhgWbf5v6AgDQ5o3ElzjmqAdRFgGtg6oh7R8EdxpT1eEjedcT7Voq8winfkRmaCaIX
SRLMJccDijnKaNK632cdx8e09CATQclxEcF/4rPbux36qbYF8RwSBlGyaRF+skY3ZqI/EJWYEl18
mJvhU96S0ITdc9yWHf829c6nDt4k6ftqN6rq1iIwbttluxaJ2hZZdYrYgsdRGpb9tZ3s6R+Or0fS
pTm5OhSNmpS0DmjHSg9NzOkT+uV0zJLhzhsVx1Tlo5z0g6coLhGxD0AjuiW2Ze7Mde6o5ejbkLs4
ka2rX3/5t7/++7+9mf8av9f3dQHRWPV//Xf+/IaZsEtjZId//uNfb9K3ru7rH8PPb/v7X/uHv/VU
l/z/n/6V/+ULrT/O31+X//xvP972dXj90x92PEqG+UG/k1/13uti+Pkz8Iusf/N/94u/vP98lae5
ef/Lr2/rerG+WpzW1a+/fen0/S+/OsL5+U797Y1aX/+3L96+lnwfFqx6fK/S1//pe95f++Evvwr/
g8+aDT7lBtK2Q6V+/WV6//kV94MbuLYfhqFjI21wf/2FJ96Q/OVXz/8QKPIEbV94tnB9xU/Q1/rn
l+QHRA9+YHs0kbqhJ91f//NX/9Nn+Ptn+kulUbml1dDzw0gV/vpL87cPe/3llO24DlIAL+CHk6EK
Qn6K5u31Ma3i9e//lxDFCJ7fdapRAlECiRWZLaJ9NsfdHiYI6HQeoUOLtf2Pmpe5J+qmy4burkMt
AgYOkVECWqU56oK06j9yo1K2EmJVHtD0Jdm1N4h90PUC3Ao8qVP6oJLqtaMMFZSxOIVch4xdIbLw
1IKeHPUu1ZZ1LLqE7pUSRKSvagsYd1vFRJT0FrEVOpHzpUopSh/q+zKC3lRagI248DxVYlAuZbZ3
mRYeKlTHU8JT6o3XN5RRStWeqio55hXwRFAFLIgVA4hNTqNP5B+PQLlNxcgja85ZkeEKqyj1zkhJ
QEA09ow22KsG647HxE5OPhuDX6xBU9VrKFn2lS0o/zMU+njFDobumCbyfWr6cmck5/mqgp9tD4nv
SMSGS+BhPxlagyf3iDE03bUw1+CRtKC4PvBrl4NOVwnqqiE7JU4fIKfGZy2ouuBeB6dX+Iqq9rkf
o1vAUQAJGmw2usca2ej2Jgy7R2vldgxryFpL3zW1e4VfGMnOiu0tIjuGikCBCEh9GFg6pxzcuECO
cpXD3+2dxidc2dcLMQHInwyZmSvddrV4PgzpakgpUZvv6hij8eRLvt/1ieFbenpuseX5Rj63wIah
YDBrCSEQY/cy2ClSkqZ94kkPGp6DQUExvjtW/MUaqvdqAk+sooGCEgqKnAo/4FQjmZJ5/9TV4X7K
goXtlV8TVJG3ok14jjZiG5g1YqymtqSXhLADwPUWzyFwVxczTzSBxVkoeVZRS9dj+WoJ7BoGCIxm
GGsCPT4LaeGuoDQOJw4/8twhdmWYW9PBfCKlUx7wk2BCqllGT0mH0S1gesNZQfd3RXh7IXnuTP0L
8TqhWNFEwwiZpb69E8iLlOD9m4ceD6x2uFGi5wF88kxQpLosxZoUkdEB03qII9AxV2W/MSl1CCGP
Zwh7klNoiBBjuM4YN8XQUzqSMDuFDdJbB2vjmKhDRfbnY6XnaV/qGssP9FrWI0kia2tv8cnU88Fk
/mPpxCn3AdG4BO4Rq5nQUzEIlAStC/BYVPNXLcjKT+bmwOX/2SrzO21PMMOlFxMj6ENF4mBbiVTq
Jp3PQ0x6lUF0SspfeY5WQikzJapcayek+xXYgEsrKD+lbLnBwmc71FKzU+DcQctzdMTKC2XUoeHC
OjgVJ4kYSLlGr7cBVAx2mMRegjFmf12MvU/6EfksatalKV3aAmEJBvSHBJOx9TjG2WZ+3dCL16z+
6rduRnPphDaLo80uDmxdEKxqIzXcCkXLpodkb4rDh4CXpS1l5EZh3kUC3Z5NrjF6ZIsBILXOabqw
Vq9KOZTDzs7UDumYqPai4DYeUTP0rSC5z+F69LpVig6JeYwRkUTYTWQL/lnEhwr3+cQhTxp5dyxK
Bwm55B7Us4YdaelOyLhr5Vjxa3e0jYKdMdPgsZ394KGxSIsjDJDTTdgXO/Gf8VgBVVWAtxiTUiyW
Bx3RtJCH2BY1l3cP2V0vp7gPFPczb0yuSqaRuaC3xQ/xY4Jl2gPZjUY5J8dbZXsZeE5RrpJ7gyhg
xmmXrwlHsibLMii/G7sEBiJz9tDilgpK+AnC1tgYAmjD2J0G6IoZ9Iqru1eBT8QTx0wXWQ8qTr8M
9Y3Eu0fqRv82LNZznWafR4VFFGHOBYLMfowrESD5wDxS2m9ZuDzVcUj/H5dnk2a0yqKzpYryekRB
P9Gungfjx4V6zV0qEkrnKWGmO5iIteCbHn0sPP6wn3xC9OLoi9/Nw74Ac2tAXHYR8T0DyuZefiXf
VAEnkeGH7NDK0m/u2H+PA8ggN7KJy7VQlXdoLUhfjlkSYEgXMFKtUBXHauZORtIG8JHY23RJ7zth
E36wAuZgGDQcqmAiXpQKVvo/8/7jQNxFg5RmH2f595BzmgULaKbrkOam8Ju2Nx386q3CEHCFROLa
siJOMcLACkwj5QqhM5gRtuBVxLI1L7qIx6PxAfJy9qSh4Jk3aSDFFN/CVWdHDTKzg+dOHqph/Cq8
hjM/QpieQlETu2cPzn4arOa2hEyHgSV1xqVLM/FxMpQ6w/0wpxepDRluobhn0j0oFwxtETHoSJeX
xMXEhDeSpJgZj18FD8C2j0K4Ead+yksX6QiVtQuuTKup8kNeWsS/A67yUMND5UhCyW0hN1BBN4gv
v9kp7qtkmwmdnwtsv9yZxV2QQkjVSdlet9FnhoTDoMhDrCc8+plNzh4izcOymvGyxXrgLl0ji2+1
6B/wMqQba1r11sN1I0rS3MflKyLMBk4ko7Hdv5C0SZ5V0gFb15c2H/2jNPj+C4zvIPTuR3QX49b4
1mMAoEuHYXALB08w5RZNyhqn5Xj1a5EZ4vgiSNbFJ7M3KhuDgjomiIxs1aqJb+diOvrC7aghnD8m
RfZcss14CcA3gUIkkmBQVb5LiVKwUBVUqFtlkxLT6KTnpvMBMfOaVPludrgeIQIFq9/Wzi/DzA49
T+GuF7F/SFfjyoz4M4IJ1R5YVzvPN1WDCmQFCopmvFAaToGHQ2esQ9eSPatLv+jhssqCAhPN15rk
00LpnZd5+SErOOvbAG+VcheW6L5GNsiez80OdF/608vgJuC0PrH1UwH4UcaEMPlUshqO46upUYiw
/ZIEOCXX/Kd6w3NplzVBdvS1xiTPzdyneGjGmHGsTglmEwGxJcPDz3xI1T8JJFbkazJmIgluJIA2
zdkkh8te7CaU6YVtVu1MQwwX6IZ2GzpdmiJDZktYPaKwvfGXYhN4JV1MeQ3rgVw+XgnqjJTdl6iG
XVjiLSoesvLzovXRtZpVQT645xnLzmaBSrCEV5xmcj72lkFnZxb2Vrms9ofrMSKvIlX9vIlIvJv0
AI5USE6/IPwqc3x7xiHwV7gG5NDrWICpOljQ7hG3G3t700OEZVSHdEg3OQ6Viy0Qn68zCLoy/Py9
cYMEQTOLZuS02xxhzzZY27/XdeiqcdH6rLEtoUNunIq8B7fCZxo6eMsbz5EbL/aunO44eAEKjslr
mN6R4tMPXQ3qcY7CR6liQnQWQ8kNwnJLO9Y2R2ty5dl4NAWFFjOEuFgsLiO5VuJk4DPBUfW5dcxm
7Cf9BPstU3xgsiHNzQmWI9+pETZV/Ai++UTz1nLqMkoYqYaCL8KH2CWM5mkDpDq0hp4RsV1ypt8s
xRtix9VbPWQBapAIy0JqCY54HGhDjumUfF8qglMCSf3B+sFSA9hMvcVCytUcz9dgSWLbKYQMHbO4
vdCNhfyLDAAinLKpiq+1E0OJI6vdZgjGHJ1Wx5K/6aIGuCL9jkhUXqWLBWWGE6IrfwIjSQjmhWCk
X4bluyaHjKmyR2y/zG67FaODNVToa8cfw20FalfElF9MYAyDjUJa1B/TEJcaIOyecZxMYMVxXlRR
uF3ZgAlUe0fGncyYA+WSPDvEUxLynn/m2L4t7flmaJbHVA3tjSRIA/aEmCz09QL0Y9/NdzHm7cKa
0sd+22LCFxoDg+BaILauVkNyXPCFkVaQrTEIlKqEOSbyWgenIMbM4XShfdutBF546y5ef0JlPGzb
EZalhOSKgu5L6y9kSzRrudVTb1lIZlJAYN1hY8hqqnw64yOgaeX9IR8Y8cIVopxHYuumivTvCcnS
Ek+vOAqu6dbFEr7MMXsQUR5u/KA1D0DLAtKiGLpu+WDDcCEoyjEdNn20P0v25Gn7s16RMliXxzjD
GIVQJClQ0gnJmFhpsK1QZ4SwB9V5DWRe2MsOS9x/1SEK0glfNMcrFbxaHsuEm1rUF8ugT+0jqm6E
ITJffilMupsQR11mq8TaB+3Tl0mJgyfm3EP7h9+2PurGY5SJgaLqmv7HuQsTLEh0JnHIlRvlhYe5
iC6Ry5DoBI9L79NdnGY7BLuQRGl5UzCCEwWXgJAr7ieX7bdteO2kY1Aw4Setl5uQRAdn5HgrkQkQ
gxHH27gqxpuJ7LmjPbS3Qe9jqmp5JswVDK0hp3RTLysy167WLNd8j5IsIW0RRfQcrTrP4OjwCV8X
kg4bvnfkGDnmPfJwTh3n7FjExoVxS5sOYlGr0/OuHxH6hwaB6mrSsOAVrlFbMd5nsNuTyapjlyxc
swbXhxvivF8dTLk1nawcU7qb0JiZyQcSJ3VUOU8kSXctFtQRkeaRSKz7MZcApbp1jquVOMjH6jEZ
K3EWFnmHtfV9rqrwXCJJ0bMRhEwYvU0WKJLOBCH9yeNL1EIIDIFFdcOygnx2Ne2ohTqj0+7OkMbk
LFKeHLW12Fm2fZ0VIcpT2oy4ctMjcBpImE2wtiFwflMb3Pmpg+44piosaXt6qLHcN6C4xCUqmIGr
2XZekynPT8TDlDwu1+dfdSNsGreMgs2M5m0WkuTLoY5R2BnoRRTmIlXVHpKgAMAwBb0sHgkcEa7Q
ck6u3B4p8KhYcp1wwYBi2U85wCUg6HCKnVzf5yPZstJOSD0M2UbVYZaoE+SMorRohXdpwnlXo8A8
MV2jBKWGwFlP4H58jxYhDhYlothKMblzrxcOQVMqjxBAsccK/SjxUhynefxkTUt+qiYoplkSJWAI
+w3U2UpsZ4s1KD+kBOngGkHnDSJ8tCCtr0CuWOxKPFhjP39fdENjdAdf7jLYeau6tjTRa1QSW2HR
cYg247Ul4YWT9JFF6KqbanXh4RaqNjr5NhYKH6PsWGB4yDlPdFKnu8KlLrK0cNQjssD5+6ZTj4pH
N3kQI2kW0n20XcpkiMdfJic8yIbjp3VZBSNdQ3+TzTQt5WFOO/L1QkKFRaP0fomh7bsckgBfsn8R
0bQrc4Y/oKWs1/QJZ/GnbOAJYztUrpk5DC+U2q3BxBnrU4AP3gIm2/WuIYE16h7lam5H5MnqtWr1
vUoycJYwAl2nceJnrO6SGaOziaOO41VwDXoPSbW1g7G5uMX0w1QDxjWTy4uVsGNBUuHBnEy0z4vn
0guu2jqvbtuuPcMDHiUGATT5u2YO3gvkCpj9aMWK5gJVtOZDlTb5SlZ3FyCnPvMzb9uZ+cRyJoST
A1kWoXnoovdoGN+Ckp26wx2qRUjIqaFjouKk9p7RXX2aUOVjcZjuo4koHLpuSHPhcCnzCG+JTatt
K45hVOCSFmResAVngwXHBY2zxVv3SYbjcaqK7x0bII/2bJ1HCB93h/M0jT2qYX3rWOAxC2ZrnjcY
MiQ9TUSlbaNSpwcrzHGUaPtU20ToKOHs+8F67umg2akTFxC1J81mkkl30azg4IavVeLgTS/xpozI
wkWuuBJ8knLnSBIj38gDJr/X0irujU1rsJsUSETjFAMwE9l14JaHJGJCK5t05zkEf9B+h+0BGvAq
nEJmc8/QO4CSb7YWco5lI3fg5xOPj0nBUNDUhe6QlXJrKB5mh76P/bDdW62mSEjO25wULjL8Z+/u
Sx5EX5ZYZ5APIwySPRjoz/UG58yy5mg8lnhMQz7o627w7ygvSc+07t7muXhkXZW85jcHzeNVaUWn
zMQnnO3nXJgvZOvLhmgI2E4G+VfmKPi0mCqTwqsvBGbcMODcw/wx1Ooeta59sVL7c+O7R10xBfqE
chDkFu2HFetMq69K2JxNsLV5tWo1guemxavTejPnQRcdTcwlmIyUcepJ3SWW7aONAIHFDEfyFGLB
0GTnypjPtsluVB3cwgJhu2w+e2q5by0eIFGG39bqDboJBh+bJ9FV2sL3lwpngu2YxwWdO46rh9ib
7mZVHkm2STDIyOW0ABmdeDd+GrR7UVyXmZVRDRk/51TlBflZoUPliFtfrcMjTzgoiXvEH3WwfmRC
8bsDp1arO8pj8nenR79zn4M5u3VK90fgQJm5aIzxP/YyvfXa+KOz5v4TOkFwliB7lfSaFC1lPKJ1
rQtqpsaUANsLnsydVma59zWuaBlVCO4QrFccWNey9H6w9Mt9QWARcD9hQaHfnSElX20PTymyQVxg
kKzIQxjevPmbUP7F9x3GU/md4PtXmoN4Avr6MeQWOiQx7d2BnSEPcclMgereeI6JTgqmB902hZFE
UBDPNtzYXglGUylssQup8QkKrLJ2n6Zq+JTgUN4mud4FprGhPB20yx2WurrG8NZM9Y/OqOfAIsmH
0/0mjKtTN6dPdZ6+TSidNvnYvC/OWlgSz9YxH9uSpb08CJwNT4UlmbwlkR9t8CBzooJyLIJbIiNJ
d+X6RhXITZk4DoI+vELdkL36PjsaiZazhTR+VunHsUXHOZ+hGZH1jPBVLqzl4BW0lKtYnw2i0q0X
ALwtbnbMwk+gqvFWrWV2RdQit+9YLyVuEyINDpHVvMy6vPAVazNE07TNlAYBS02yBxdCQ1yvuUHz
MB+aNntsLFi2aVmcnYtXGlml5pt4dYPAqzEdGJywxKGpsycx8oZ5+tpqXTKUaCja0DjsSrayhuYX
vPH3VWC/1IX+pgcQMbdB3divy7CNY34c+ic2IAT8xrM3P2EuWgux9XnhJpZAkmHYEPEUL7u0Fg9j
330vIH+RH+IhCn3eDeNO3/PirBICsDHcJ4e8oH9aZcuus8p73ynr24D4nxx+adun/rDJ+vxLI/xP
PR8rmYcEr0/oAGAUaCsg33sJ2doJHyEflKC/vnIP9APidhy2QuPLTYrdaLAYajU8kSxirKM1IRFv
BwVeA8zJjjcQ0h6ODwDt53htXQhKFMSZT02ip5utaj22gmkiZwDKl+O8FPolieM3SdxL648fIyXx
LNXiS2mAk9RCf0dpYO5lD3CRkLh3EA73dWK5xISsHhvQsSlA/TMyGqbK8DtzT+DAna8YB54iG1zE
8tHkNrX8ij8VcLfvT1VQ4FRcDTUNXhynIGonztg8dHkeW91ReeWC+XJ/djBXXMfdKiUmHpiM6J0W
Tnc1sx9s4a64NmqEGxKPRxm48pD7vBEg70Qjze4u67xnW3vkTVmYTQgr53eJX4GwYX/q/ujPc0dC
MhhCa2c/D1fQQotT3K9vbY2mgpSOXe/0KMdaovVjw28m4/rGeAsfTjpQD3ZVagD8WHb+yUIyl802
1W80+MbC4dzpv4djnV+D5yoA2PZLwPTyf0D6/t/QuX9kc/96eK9XyrT/R2b4/0nO1/tnnO/H1+qX
m9cureo/k75802+kr/NBigCfgedCsPqB8P9O+jofvJW75X/Kd0I3lL+zvu6HMPRCwefkOpC8QfA7
6+t+gJm1HZ5OITpezMP/Cuur+K//kfNd6d4wlL7wPekpV4VQ0n/kfIdMVijbcBeFdYUSc05Az+VJ
+d8WSXCqAmgrA/uqzOibC/PxOpvfLXSoqoL/hdWy9+UQ761RHmIe5gKzIC6YZv/UxS65ayXy6+y6
7N5VCxURNl9I+n5rlemO+UK9K/1WJXYxJZld0ZCj8K3fyvh18tu3JGwBxPOPcx+AYuEwwEDRXQ9I
XAn0AeAOiONbpcqtxOS+9gRTWu9undLZqdWA52Kt9iFljK1+KIrT0jEsj6JJL6zQ/NjznmWU5upO
YdUuRwrHGHGf/Li8wZT6w2+xzxR0pqPl2M/9bTjpi9MhKfSRm5UuwjnZPPiRQ9Guvf3XhRX/X95j
jv3P7rH/wJmaNul//2/Fa1z/8nF8Lb69dt//dL+tL/C3+821P0hXBbgcg1A6CJR+F1nYHzzP4xoP
kFiIQMrf77dg/ZIdSJ+udhm6iq/8JrJQ3gf+6DJ/CfvnF/4FiUUg/nSz8eLYhRgIkH9wb9uuxw/9
x5vNjkgSgJsjVWJt+Cup6Pr5DyCtBcU8rMhuDhIiAMVR9GDn3padVN6W5VTf5SSjndg1MBzVnnco
XN3f0iLxxSkBeBDi3+goeIZQwMoGZXUzzjNrcKGp29Gz/bCwxG5GjBOp20aUkoEbx2Pi7rHQ15Ab
E0EcikEJFOReThYx3AuOwTII1oChtLNOrfVVrSOGqKAMICX3UDbhQ0QDh6WzZCfKWO1HzG9PVS7P
CDEqFQzH2htuYo3cOy1HcU7i3N0ASdEOhdv5np43taqBmYgSTKmRl2H6IiyUzCTnlNT4FepSoYFy
JPboJHfxC/S//QMl3NaqdHISUUhGeUS3i3ZINeuytWbPJVaZaTjet2roLmCO3UWNOWqrzI22oRPE
j3+4FH/T0fxRN4NG5h8+VbR+XDqe4zHsCeH//PofZDMBowNk0WDvUjiUq96I+hQoBP46EJ8MZYce
AKUfPC90RhxkiHjehHZ9iMyap4Ww0YwJteTLdNMHoCWPGca0h1oam2HaggseRipuEnGJWi8GUvZR
mVQmOY8ugdxzEt16ozSPhFRZbEuQdD6VmNsB7iK1A3PPYFm67vgt4lAmBHGGSPLOQZNABkp0a1kJ
JAy62oCEsd7tB9v9jBAYICPq/ejUgNpY1RrbEmbXQnX1bamwBuYWHNNUafch6u8yrb37fHUGkUly
P5rK2YXlTDl7vyZUYta5J6vtU+B33h1U1yFpVHK3hHl3rGaKPDa1431t++IOX8p0bTRzTzy6zkdi
NoWImkMV1OS/e3N5cHoJqtW5NsFRHr+mH8t+P0ExXFq7NHt/+jQkSp+jwaV9EaeiYehHJjqoB2KL
8KH7svpIiti3psAnQA+e2PhzPWA0UO5ZL4QAEaNN1BaRBdZAc42omz35UWvKBw+2GTHw2a2SdoNX
WhKM5GJOW99oWumq+34Fdkk0JfRWBHyibhT5N6MxBAvg5KmJOcS6CH7oNs9uiYkxMfmLi9Fum0bA
A5M9U6wop+T2Zq1BJoKmnOt9S/A9i2M/HZb1fTcZfHqMR4MRtYW2FOYU9nG5HWQfnP8HX2fSIzfO
RdlfJICiJEraZsyhmHJy2t4I9ucqzRM169f3UbiB6lVviHAV4CFSIh/fu/fcmKEt0BNZcIRCkwhq
zL45B5fbU2uqKEal4H7kLoz2xpDdZcbzIfysCYDroW52hl+6H4bbZDMHo9Vfb/U0XAH10rTjWj14
Iqjl8O9SGN6hF9TG9KuGfWgC4HD8hNbV+tMRnffPkuUWyb2KgzZG7tzUPxYfcMTYldWrKL0dm1+6
Ax1b3cZuQMJroA1CK4s2O9PEwVTDR67Da5LFPVcxf7mQsuXBuiEoEA5F1PTTUY4Wepk+mb+7lQ1M
OA1fG2Y62+dvKoUJL0/ie8eE0J/E6jbkb0pPyK0BTychkHrzO3bAbyrj98LjZn26krl7GOIlb7zA
Fnl4nYD1MxAKuf1U4v5cIAaA5zIRzk5LSGsLo+jPJHQ3fpfd3KVuP2rmEvvQiPtVSgbRSefmYaAL
dcMwTjhh6GoGb3pX8hT8oLtFQoofcLXs3pxiSg/KS5JbrAiFisiZkOP4j1pxa6Ore0Q6NiBk2Da8
FQTUZhNT9NJTzhfZlu9pehgtzAraAIm1tKFAJ21b/SZJU8j0RpwHHlwqolv6TxpGu6ouLgbtrQvG
A/Sh1apkDoWz9UtfXBR60hUqBCrrNNgAsoRltG96pQhIBnzFAgYjRP14deuBa0notJtlwrYck851
E+sTSmreGazFdrQtddeNXRCeNb4tOd3BTPbv/JPMo0zo7yc20teqxlVshXl7L2sXwombrD7EwDG0
c808grvd9VNzHKJhJA0Hyccwjepd+jzoCLqqq8C5ro1/jdjloKpaGoz2xNfOd01EjJIhI74lfQzV
Is9e0ZFE5S2BXpdQi5nooPxX3JhOgB0j5ZTMon3W0sfvm7bZP7+QiVl6X1hI+61x2P//Twz8JmtV
/Z/SUqHVVI5l+4JaxKGMt9aq/P85Miy0ctG8EEdjE0ZgGpZ7ZehZo5tCp+y4usB9YHymskhfmRqk
r6kKvzgqScQkiZYQY0cwMqrna3xqZcX2m69ksZBDDtLjv03J8KdGHH9zHPDFw+I9zXPTNYSai8qA
vkVVoowqPeOq45kE5louL1aPPG1UXb+v26w99w5hVKkNMxJtAOMiD9daoiWxnOZ0CO2acBopr2Gd
81Ti3t/UKF43c6+/e+i3OtQKr6e4yFE3RbwR2krid96n7GCkC8g7W5+NjEyrrDK985S7Jxka8p52
sbgYAkMyPqZ+T5EAwqIp9db6n1Fn5XVmdhrw8GN5mPkRevBjLLwx265A1hF1TLNVpNq3ZIRr60Dw
a0P2Oyt5cOx8assxT5iRfvhAtr/jbXQx+KewqSILYHODQJNDBQy5O+Qfcr63WZzew3U0i/3Ahlyu
0kdkhBhNyDXo4vhqthONEs8mWtFH6gVYFVyXB92eZze9OsX4zeiaNGhCC44wo0Rsnrgj21B9Qn3s
6DQydIVCG6KPiH7zd8DaBtk1MCIorzJOg9IoJyIlaanrkMD7CosusmKCN0rrM+nxfxr0o1+GOYv3
+Vq0Dcoq9vkaM6qSed46fv8NV/2pdxuHgGasZVJCGTZNuz1OYZUzNjBOZT+m+Dh5vQkEIAZXw8lt
S8/bMqmGtHoWorM+Im80DzGtIfJrFYqHYfwzhEN8y43hXpR0W1AW2A+7KEgXnFMjSIpZnKPIui4+
mbcRUUCfysheG8/gNGmS36FlnaZMvChIaVfktt6b6SYh7bh+psnp7tysNE6A+cJDnGYflpFlV79j
zDnPyLrotGdynE/E7ZA6loTyNKuM8sAzA6b2ZoAP6cDz1mDNEsTERJKk4g4zv4EN8R4xu9vaJu+P
Vyzr5Q51g2Uv2dVZl6U5pd1qDUmFOHRObH10/QHPkME02p3OSY8QBSYpXG1K9/tc19mZvYZBZv6u
q3B6b2sSB0LbgPmoO9wFLffjHEv9pi4M5zZPFoQDR00PiTnhZYnn6RxhKtkbMxrhKvdP4GrZDIqS
HnY+JsTl5M67WOq3mLHNmVnmzUdch+qVhmSaYDZAPdWi8PKje5GsmHzXf3HtuoKvpj0adtyH4Rq7
RGwWrl3dFD2+YRm+1CxHBuRgTPIS671N5fVohm6fNM7e1eljciYaj6Ae9WV0O/dKgKV/nbkMvNQK
dqgSA87FIex3Bq3fl5I00WBV1R4qp/Rus7l4O8OGGqYQZ1ull94SWXK8J6V/DOG9bUa7kVvHbOQO
BnS7JaweMlzaNz8KBr+Heijaa9YiM9Blpba1JbIL9V52KdhBRBMGVskf0CpacWXUJ5doyRKSM4FB
1cDFdwwG44twzHYG/08anDK9IgCrUZCL2IVbpggeTx13GNwZiHpw7LSe+pzQ4J7RwUav+dCc8KgZ
2wqQDcoOsK84MfyHa5yXDr5HbWn3N12/L6NyrQCSGMEeuubvWS3LtaKxCFSmfYUWfQXEsby0EW1U
xgaIb312po7haNMDgzOWuL0bhf7W+T4Y19FjGCU0ZhZmii+lXFkyjWg/QzJL26H+V9ZpddQ+esZi
moGpGhghQx8PYB9m/4IyZzYxFjkM8eK1CvsYIk14QI7aBhHSm7XDr5p0nQrkiY/0DuX+TMV98XkO
4JDM/0u7luiW+qeylUsE4DrW91ILDTzsU0jJmEwVefXAt2/emtL2fK/G8pusEvMiY15hOXsK+TXT
Wy4r7Ft5+ztOhLufLG1eenaey5CuAA2kY2LVzjRepM4iisd9lrY/I1m/TnNvECjnMbjqplWxk/S7
piWA97kQSjZxkDzCkMyYjgv6wUTzuVtMwhoIBPtmRphKk0laV+CWWLKqUPxmD4GIYMf3zv9duf1a
/ohd05kHJx8KMLnO5O+fD1bHSMJ2zuCrvfM85kjhn19WjTIc9bIIfOqrYC7UNQ3t8FwAxwuawbnT
pXYvlT+8AwP1g7adjBPOzsHP5zMkDXnW6zKEFjBAZ0XYzmVNzlVCThOxFmFPMityF/tc6KZlnm97
+P99KGzmAnCEqVDIaNNm3vuSQsQ80d/wL6UB95WxC8YkPch7X5i7Qel/rLjojuk0w+uLSPDgwVMY
t1Cm7zBMoFxrYn87gA0LuH5uFU7J69LaCO1nwic40nZZtUyXZF20iceWTK5b2QDyLVKX4V86/kxG
DoaaiwURX/53H3yiLw5jbMRBzxRx4OLFRYFBgMSNup9m3tFWmA9toKTNx9i8Vp77ZuAh2OUYxx8o
Hux9NqENyokoVGzhck4uHorxvfRtPKjG2M6IfCwiZNYFmyX3vHi8l1MSDGODCav0zjWEEkawoPDI
UmHg+5JF8pTPeQdpOyuOIu0YmXSqpU7wyDaqU09enstY+t7eVs3D0HKDQnYCTVjU2KMr3L35tM7E
BPnp7OuHXM8+os8kv9UuWJDSn41zlwANp+90jJgRiAF1jhjM4l7OjJwGiBXtsgpc4hodjMamWc6q
vcr+m+rG9gq6/GNuu+kY10AVPM8mKxIuDS6wbof1FRtlbCOSR7E1tAsHUuVeDdL86jZGf2TZyJCX
Bj903SL8GLNu11TjdO3sGfG6iQfmvyo8xC1ZVtWyEUsFmNKwiveybi/aIK6068pb5abtsatb+RZN
HLFxk34W1XjXOjOCRqOKfd44yKYBO8JJvQyzFzRzfVsIPD96w/+Ibe1v8cGrEvWjiX/kgLZ2ErLG
bogQU6j55pT5za3d8pUQkeZqkWoBi4ZRKMeZ1fvFOxkqkWkiFCn6khkUdzCmkpRB8/wrkx70Brzb
ZUoXOlQZj4FUu4oO9qr5fShvth7iAAdiukK9nK4IDYDmaeLoACNehN3gAaF0OGrTTF7pmGTFwPTY
go1Sj0P5Dma4OQr6a7Seo72IopkEuq4NcGvZR9vNjjbAlqtI8+Iq5u53RiA5hIwB1qBcMGUbtQgs
Xdq7RqNCTCqHAD6YSwhNU+IAfKm/vKwjGHbd4DQ5DicMiYCcHO/iVAai4pjDKprybUsVSBRf5Z47
F94SKkUIKVwLX8xU97c8bQp8PEO+U6lrX3B+uEDXqvnvxvn8zauSsSe4SjSgkkrQ6xAJ+0BBzsls
CmaLuoHOLxwS2dCTRXF0N6S60Bpag+epdjNiba+dX2dXyvI/VtuP+052A7UnSJcXYhnPYKb6o9/8
bnXDXa9nDlVS0W3//vYI0biDF8p8CGQztKesYlsTKEl0KYKCChJnT1upWi6hcNtgFewpHQ8nA0hu
TbLHtWxI0iZ8BNQJasB1sWuOrMhbrlNVkU6O3nJPpQfU3ci6S1GTwqNL1R7sOnkb1GgENh6RbYKI
5u+WJhlfICfN0PMr/okWm8A+nkV8a+FP9Jjq3nODiWE36/hQpOavgSAcdlVnuHFHG25GWHJ7YHut
TbIBrRC3w4vKpLgZWEKJG0YNRavzZ2emy4F/SETGAYZNBal5oyuLrWVdnp8GfyDFunLhS8KM2Oc9
HZLUTOJr6UZy17f8D8dT2d2Ap3byMDfR7kmuFpKUd2+YkrvrUkK0vKxV6t6abJ5upUru4ntOdtX3
bhEiiAZ/pMXxETV8/d0QiVfuTQJN9Oxv50R9zVYVv4e1TMhkd5CA4gepBZb3Fed2bTWJPQj3bilV
2V20urxTlgatns4ad8C1dFr9aiEE2nYxw47ZFQ/fS80D2MzffVwO/0huqGeP4UzSkHDm5f7BaOOP
spvMR2SGDwMLOeoj9HlNKPyrXVMvcoM95yW/uc6hMOhcAkmi3mqEIc9lM8lT5PxGCsENqiJlYGPl
vKVF1dDkGqyvPJugonIqYc6d+o2zlhsmYRDXxSAgoMaexLWAqD2EV4exWvTroM3sUYyop3KCEnsj
mY88ieY29wrjjrWu11l3ZWBAh6uCkZj7o9h7K/y64a+Cmy3D4aZcR2xU3wB7X7IsDpp4nbrynW77
vuF4rgUqXmtB0SMxhx0ie/jXHi33gn4NlpSZGht77u2bXBeFHGafcTKhYiD2xYiqMwUPFzJZz0Fd
MZ5KU0VrjwVmLB4ON/4XOWazKRvaRQTjpeDRZohsvDExZkui56ndlry/JYCOyAgshXEmpgUp5hIG
ufzqZ4tzak5ocI7VtxyqNCoIllXGhjYL5x1H32EZbaiC6xKG2cONV1xA21coFkR/AcPWnrAe2siI
QuvKO3FERnUzxk7sExMFZLzYawsTadVouIT0JtBaUjNy0a4RkevGXCI9MQDbg8g4b7EootRxhIGH
rfs+dX5xCH1ZXNaC/8XssTz7IfDOagHPAiPdfHEHA5FI3HbkUllzszP1mN7F6AEvNsW5b8EewP4n
HdOdvbdWuyddL3VQLul0DhcZ9LX71k1z9ErTbKDzk+MFQ1n1w7N+rT/tLCs8YpX6n4p3agvtVENR
yQZCWyQAiTrkOmFa19Jy/pGDkp9zqa2rXB5e007OxoTBUUfc3pWIu1veYD6kme/tawiHGw5uStB0
1tskzYfD8ycVK/l9Lf6OCJSqfVwz85G1zK/hQJsbDSgamNwhyN1Y5IlQ2A8kpxV3bRG/O9q6uF24
nPqxudmJL9cqL4bcOf9wUUv87MlbchJvL/LexoPVZEFVf4V5U1wbG6pta1ztCflr3E9ftTStc7ku
MFnNPcPmD2Oxw8CYPQ+sPWAhrsjlmQvRNYmN4SboIF9N623S3JC4TDWXxKsI9cbqE4g1OxiIUbBk
iog5axh2KnQc1AjDS6w5VqzaTm5hecsMJ3uEuCu3haFw2K+/7NrOvSX+F5ex4RJG1XjJO5OEc7qu
L0NVHuquz0h5jqPXaY/08RoTRvHHSODgbmi2HMi/g2gBw/SjS7zxTYKpcdi+3NyGH5vM/gV3L13b
GJtuJDp1S9bFoBBo/IXIPN3s54qv8HlbmgY8yWLSmrteXe1p6MY7WaXDJdH+q596I37haAw8ozoR
wBXfwY9uRh5tdG4q5yhliaKsuDQTaRF6jIm5XP9ReFfVPmyIFvT9Xyac8IM04/nihMQ7tFPd7HVf
Wa/SHjV2qAnIbFGcZz/WpDkSwMkuuHw60Xh3o/y9o8H7sGTW7vF0ksMYp/5xkM3/7C5K741buacl
FWBcoujh6IgEadWhNjcEuHSLbYm2S3+tSn6STol4dSGGJCxhe8TAvRoidLI4ZvqgR4gsvS33NN0Q
5MYdFs9+XAXiZ9AK0x8rT35lqiCQpCaWNbKheitlfbPwWRVSnKhZpjcnqWnymTzLnFh3kaCocin9
X6wp8ZkyUN+lJoEExKn/WgpPfoqhDDcm6CvGkhKkKVc0Nymaa1tnsFPoMrwYVuMfxdxmJFbdPXPN
EZ5zfysdGxnBVF6EH++dkmuuW0fxd2aX75nB6JBxP5nnfrZLG43bpyKwLHW6va6GMID0BoDS40Fr
ndR8NOuSu/MZaf5X1bnJiYe4el9soHW8wcRtlamF+Lp5QFNwgudS9lytVCLVNrZRImCWJZKUzuIO
V0aD64sxFdi0JngOVv4u48qtKP4eds9jr1SSeyEMQ7iRQVnr7DKVWLIWaGRjaPw22srajwS4b2QB
e4a5UXKZ7Gxke59ccqtUcZ+GvLyPTRpdbH86RGb5yWHu/jopRmkXTJXzIYoVEem98R35JTW/5S97
D6pXgyjqmwkRl7le9jorHQa+n/87CGe42D3iKnzQFo84mB8/D+jqIh/yyMc+VNp9h9EG49Sq+4tj
I/O3JTdWYzTaW5Lora+QcCCD7KERMerBJx99J5g1Pi8Q7t/sEOfZvJAb7MC6vTue224dCXdnoJuy
8Yp6uc6GdfTsxr8+l3yw90nixgBpUn0lsaJ7swUSYMuP8X3V7BMGbK1b0fMNQaShOKsz0HSGzzOB
hBSxPWPxbjjw1nivfoGsNe5661C6dnRt1/LNDfN/06qSSKlwOT6/UCTCxZ1mZx8wsDk3KcWmrhTV
PdRfXLEM86FNMReTQIS8jcfj89K2YtlFJVdrk6tv0LJHklgOoWd97iD6dZroA3YmmRJdjF7E3miv
+3LmQuxhK44BKXljAHseELo57daQFKHtIHYFW+O6lTw/+esmmSU9wYvwFF/E2tQcRu2fvR6XzuLE
424AkXqZ1cQ4bW4Yf62/lEr/ijx86M9br0AShqhuoE0TEiO9RX/pXyKTa8maLPH3U5wQHtioLEjS
7cxwZq3TYQ1FV766nx1M/wDbY37qDVTgk00gdtYYR+a7EGCgrpGgQxvpIsnN3HhJ61/jxPpHtLRC
6f/474ZZ3SN0wD8JxAnClqNimhTxmCsssQv7hPBOP7+WRhfo2XqLDReSDsyTjh4whdiarTHTm0oy
0WxMp343dZif8tL/SHNHcaOi8uAAh/VV5tGbYjIIzZQWXxbUWd69aztRtB1hHUbMi99Rf4LsJywL
J97vUe69dqbPTyj0VmYT+gderd1zpFuCj9tVcAJAelX05SvfPa2e63ydTS0lFMLco+VKTza5OvJE
zScC/kEieH6KlcUnoJSwccq9uYROsKxLso6c9JDezZjo8qSerDM2fOscxsT2TG+VR1IR2mwyR5eI
Xo80Zqa+ljSbgz25ICxNbT/SmPb+4tNSMcGZ0dCmtJhi1zj2NjWhD3oBTGziv1Ijz8fGB+9FF4Ag
BcjlOQivw/NXLj3XdnUg+HXXnXB2lUdfzsiZy+WCTSOFOGkXDOJYfLeOjzb8WE7r9lquS4ccVfk1
vczZrXfCmZ0PsKxyn9otaUWJl15r7YgL7e53J3bYNQa+qanLoCseFTbL71XmM6Mp8m+Ro7JbviZ6
xJCuQ5tfPf8TBfkHOgqHPFEZQhKFlX0pwNNdwDTuXdXqc5yE4cW26/QoIvsNL2TN8LqO5uC5OD1U
prQ3ffgHXKmItU0eyuhxQh/BLNQXO81If18/dbG+1/GS4I2q4ouXu/Hl+Slf4vwwK/l7MhSWJtv8
YBY93Z6bD33oFv4dto1K5v7V0KPPcWxfnr8y6UVsXNBw5JSz3RNCo1DVa06PKloRX8ymA5FKm2y7
9aOdwVpq1v1+Xttn+bOSXxdV+2GAZvZq2+G3EVrjnjRhQhRGPXJym5+yXaLA1IVP5sygD4J7w7YA
R7LpE7T6bt8Vl7zBJg8sulAnOTO5UJ0XlOviLM5EHyD9nRbGOrxK7MAKbSsYfcyvY2OdYqPlL+hq
xHV5RyRI2kV0LtfC3ch9YhBqBhvPMelzCedFXLL596xp2j33jedCgEJ/ynr9DlOKWq+cX6epzb+Z
9FLmoSEeodN7383UuKqcSKpF8V1m1eH5FfieqncW022yfExPvUCi73dzrA0696txWSkXzPXY3lF9
u5csiggrSkREktIQ+X+7h88WIjum2w4y4IAncIR9EjycR5EQTunWNes6eC5Ue+zhK2AyHrJ/qxZf
3H9Li94Y0eHw1gimYPhiRtDRLJZnfPSetcJTR/MV4scw28Nr3o7EazJGJrHer3+X4XRMmsTctnkN
Box38sN15k1OH/DNg1zrGQU+RTWW2x5QxC40OrKWMeieQU65Z9c3rD2i6O+CP/Hm2VP6d9FTcehN
46fQ8U/bgE3WwUdlADp9Iokfd1KmzP5lDhpZegr9BPELXT3br43LhUfFg/E6cJxFCjHH0jvih4Mh
YOO2UXxBvrwTqZpN/Ie4QZCEOGeuptiUtFvs6r52TvOqSXguKMOqi8GIjNiLEzukYGqNaKLL9VrQ
mCBLx7nYJQK5SNuH9ccc2kBZE/s16dw9Q2/zjJBd4gDk03MZG+hmBpeT0D8nEztNZLbpTUtmg/iA
un1rMPNe5vgWx+P4JjwBm8hjilu7nTxUI9MOv3GT19y0k8NUaZwX3fx/m79lGJEeXngFegdRnmYi
G/47XBoUdsd8hOv4+SyUorxUjyarHk6k66DvMck9R0R2AZa1UQfDtOQhwjPEkAk3D4eUDuy4P9EL
CW+D++LOg4lCytPilpSpf8+0QSYXlvuVBSD3bqFK3IIMmCqnKo7wzplGD41xN6ksgFzH70VCHIQX
lwzFSjw4YEDa/ZKSxIGO/E/S/ybUHON3zsCfoPcCVwY5i1bFG1w12RdmSXSEw5w8nqPhug6Jt/pl
RWH5XqiF/rrz7no51Guxdndl7/1xmsW7ZUVBjBpXqVdwrxiHhP/at+NyTh2SKFRL1QRKeVCuF2jo
olhsZtyPKWX59u+UT6XvphraMz1jLgKhBnsjFohsSQ9CRVvpucPw5s3EI3rheoPgRX1xXXq2yaoh
eaqcskwxQe/qeves156L5dPDp1qiA754Wy+WM3nCZki3dg7fk0JkyTYc42Kj4ljsqjlyT4Psfg+p
VzzsYR1b+0ZyNph4OkYDMaA3mxOs//xVF+Fv1Xa0OPAooJHxOf25T9bN2nRikv0rHRq6XKW6w3nu
MTzTh8j6SF098+u/J4cvfj4LoJtEgoxp8Z2uAxXpFMRiobIDl/XVFz4NesWDkTPPO6CceYPpiCPD
CgsOQjTF5Z/n5NAOsVXQ8+HLjtoiKAHkgeOr2tMEW3bbyZkwDAV0ye7a9uoS0kV9ChgEUixDO92O
HwIZdLMom3edr2IyJ+e9navfM0l/R4+R2yHOSFV+nv/SnMOjydBlW4jqhx6nYQfyiNFy7JJakmOG
xvE+3ad4uqHvy15Nu//flGT9md5S9oqLl/YUEJtd1sNISgzvbbK68tOvEStJhD3ZLBasumN0R8Fu
4GZP8mBCz9aSfpxRkGIUxAkJKED8a4Ju2tZNGdkM42V0Kv3hn7GXX1biRUG/NvIdYKxBoZiA05A6
Czrw5+cnpDv5BsKfv/HlKVxFTM8log4KUrKPzcjPX1uBH8lm3vVFq2O3LNkY2JT1W22QdhM53RhU
vTsEg8v9zR5wyyeGrK8LgWhXc13cvtzHXlmemiyacJDKMUA7+80fRqU2A3v9LlxP2ueitAYCZVCV
7VAAhyTWaI1hTHS7xK4bQpbtt84O53MRlz3ZAqtmr0H+ew5pNl7SbNwP3aJuyurj97YngErYGeZl
LQAcG+grzRwjCXwSXro1P6cvkjzZjoobBEZsrjMZPrWGpvOnzuMhWNj68MrSWkHEgJmLEvr51NY5
TiV/VsuuzHgulh4x7ybyCKWnxXCOzOzkOGF4ykduNR28pr9qUOr4dttmzFsQb5HYVi9EhHJ70KH0
L37DO0IHhpjLwmICnDsoUREqriINhbkQZ71u8K/MlXvgosb+QiIpaTTbvCEYOuqs9lv5bWB3KBNz
fm1NiGlc6pK/8rAlbAGRzMCFesk9LOk6b5eHw/xA8mTuo9X9LnV1tOq5p5qM6Yu51rTTA6Ok2AUj
FBXMwoWW5Gv7GFdJYsTMWTfCunSSJJU5rLnREYZ0ljUXpZ0XVsu5K0b774OWLkyO25Akl1Syxcq1
SGrGhOTrJn7rXYfgE8ft39FC1m/98jCqWZ3nVciTRjRu28jzrvjfs7uFKCovMJX6U/0jrTzj0pjL
uQ91/V5KiNIT9PNNjqXqLTTdky8h0nTajq8qs8VBzzX1JVKV28xTuDXT//m97T9sW6rDQIlwEgvF
d7dwvKQmOpauT51D3nv9m3aAlAEvJq+g6tjHku6NIASMnkZ+RKRK9oIou/d6aFERWTLf4bEwkTbR
7pVawHl30j06o35VVRIb9RyeFw2TCic03vvI8e55FbPNSU7P5wjSBRKx4Wyy/uoC/f5jnEfze2jT
vpDsjt6KqMQ09sWsrnvg5czgYwPKAP6+0oM2+aCjPyFn4kYrIR7E6o67GpUPXnb5GWl4JzD1Xsdm
6N+YRx6cBOZLJ8aPePEOIM/NYz+QCWyIUD10T1S3M1GH1aW97Jb1kpIxNrC5DP/9l3AFb27O+rah
inx14qG7+oZrEeSblru+k3gcwQ//48juD+2Rl+d4pE1c79EivuhhH9RYXi4FieV/P7UtRIuJ2c5h
zK0/Vl+VnESheX8uBBwRQFni5GxE/GeZK/MjqS31VsPL5icN2GBpnXclsdZwK/E+E0WlJshp0x3E
BATm7ZfZEFiJCvWzq9iEyBK9GVYdGE3VInPr3be8ozPdTBM8u97bcqGSnwn60k3Xtz9nJWCgV3H9
KdaU4zBffo++8aiE92cqoMQ9/47a6vlNzIqMYYkweuGZjfjBvNEYPVo+fUeUoPhrahA1akzL65Dp
u71KOHuBJrSJSC4wmMksxSi3T6Ea0qWSscOsEVfIz6GUGDABxNxcpztOM2rAdJXyhmb/jkyU9OcJ
RXtFj4EbbJlTTx8t0uJgbg7zT9jKB5cAVHTRnP+1LtDrGGjXfSRVakLsMxfdl1U75cn042HbWKmi
pQ60hfuwgY9TAmHOM7VrcscF0jK6r1KAuR7SZi881HqNV17zUY5vHTO0s0fw6sYCIMBr8yjXP4yQ
Zy5Y7p7togPqnaJNjeIYncrUvNay/jPQnIa7EL9brpGvcBemG9IqAr+EXughSTs1dGJPvSp+mCh7
Nw6u7j0SKe8VATle1c74VSe2OocF1wd/LMsPoyj+la01sk/Z8bmk4tkoA7dEMij7rMbW/0aP4Ftu
Z+E91ejtYf8au7QdvtyQufFsluTMcwXZpC7S3UQo7B9zHH9MZpO8GgBsZzjb99I3j1POF49BVNuH
esT9nLki2rmy53BNEqbflSeRQz3vBDyVCNr7nK5EbI7f4xKnA4Lr/uE0LTOhZqmPIOzIuuyMw3Ov
dBTaDM+IT3aGGkCYIBWa2Ml/WiFoEGDKZDFHLgc0Yuk3UESvtErq9xas8n+jZ6jvyCPyFOgSwsO/
r2ElHXUQMxI7RHTjhqjdrxnp2rASur1LOcPgMWRCLu1cQOZR+NiyPN3zpp6Sfmy3z1e5qo071C73
FK9Ctzjuv9aX50jkYEKxP/9bdiK8N9oI74yl8s2Av2z//G81A0KEG/Iqa0/da5uQd9QFjBNyQG/M
nihqq+KTAdCyGVXu/kibb17zOvcPDqXlV2z1UDETSCP1lL2Zs/ETzLpCa1XIb2iRt0m35Od8gO0V
pcadGNLsKNNxvoh1GeIWd3xivfOHzeJlJk17mxXc/aIU+gWtNXb0dUNTmesees5ewhhc5+H48LlW
C81zcVYfTUMgx8Em7nCF/jOgZmHSaWCHzb75HPPVBPMxXb+ZqaiNVXpEtlKORtxfF+FPZx/d09mi
z76PpMDER815q2Ir+yiiqtiTTrzAfuCBwFpNSoUwnccg8h8MjsQZD5DzeC7pbF/LXPRHpQlHHIhP
9WhB+F2efPUWSNE56xMS+2p56BMZB747l9t0gfJXsg1QHq/mnp6A7TZL9OnZ1ElLt4Bi17vHPMcq
q/ypOcVed7FXJWnHCL4J5xawBKUkWTwMxbKmPNr8Fvi5ZYDQUgbPT8YoOi7tdNPS4uBooYndACxy
eS6cmtFmypHLPK+tT6LO85M10R+PvI6beOvR0B0oWq4TZNgr7TyxROioVlAXLZbDs0+1DP+Hr/Na
khtJsugXwQxavKbWohSb/QJrKmgR0MDX74monubszNq+hGUWye6qSiAQ7n7vuUyCaQO/zkFnHluc
FJd+To6dZ7r3GEyOJTh2caK+Sik47mfrex508KDlkqXW36+Ii5rOpfDoi1oDBkimxGvUvnaPYirP
zF1fQ9TuuNEenWEhYVv8V6ycK7NjejSg5Hh6Qzrvm4UeM+KRjSYi58Ifpnc1baLZZXO+0r/a7swg
p9JOgzstF+Kl/l7UW7363o5ze66xHRFTQmo8KafzEygEcde2+OE283geJm88G308HbyhPoickAqt
pYCasT4XK/W+Nl6RGLSn2tdjBuTRkDLXJTwNXnW7QmySXNypLOTAg0eIt6yiZKqyXRkFBuTDzjsP
ckHl5J1TixK0WMYGoqvQThbM2yDNzHuI4hN8luNuXFfCvDBQ7/OAeBY1GQMzY92AnneWP9+SojUR
aNzdep5vIIgnUdofS0ogM7/j7kBA1wdGQ+fgmp7z1Gy6PAHblJtsurrL/ig8PdwXLXTABiCx7UX1
lzJg8tvVvn0pbTwqyQglBn4xyNiW4bCaQ6g5T2s3T+pPa+/2gpFDDNw0ZhJ0atHcdMgPQkLTZYZk
Ihhrykk+gLfmorr/SVgCDpoSzHllimLkX0sDrO4MsCTBKKFT1MhRw+igrg1NTsq8MV/RhGhnSDkI
49yy+gN3e7gvlQqhMyMwx3UEULicSP8liBnHin5SS4Uo8NRD9EQpzVSxK7d5NDKEsfWLWiZYXhcg
TChGYc2ZViM5j+XNNiSR1U19pJm8zWvbXnUjwtDA6kBn2ZGD54vLNRgE2LKUPvE/bVH1CssI8oiO
YNv/uHV7VJtrZrSoqOUMQ6mO1JLO2a+ojmzE1nn2EjAhO5jwX9tlDKjV/f6vMUcpQFP5Ff3VR6TR
Hk7KQkb1uS8asOlDPcjPV3Qz7V+dKglP90YdAH+fB+N0OVC1G0f1KMrhWGxgzwNpaOxvYQxkRAkL
TM39Btb7OpDBfupLqHRNUAKglRYJX4a7qXMpoG22gCauj87Y1JvEAFbfFU68n/Q0PkVjYB2y0LOQ
R3WkSrmdvYsg8Vx1n8SaZHL0jd2Yy5GWyJOeUnfTejfdIUKI1mE/ezfXAdeg+Tjx9ii7+h85veMa
U8WLllYg3IhDWBX8Ah/t1AeXOfxV2YBKkd7E76ScTNwjdPh5AqsHTlJjRkLvEW1iz3pf9N78pl5k
OKRB3pUcslJ+acxaR7A9EhyqmcAX6yjcTOM4Oat8utBydidmdHawUqdKm5GkbsERhS9GGlk5R3h3
vOYwufOJaXG2JeMA76rPPp37M5lOUhHiR028mYkM2S9+4b9Atd3Shq0OszcnGzerIxB7snS3DB36
v2z5l+ECQA7VFwqjfrykUjagFryQdLOnmQS34GmU7kA4wciH1HG8xbcqdTkBxW/OE0qruYcyNHTY
qKgp5f8mh1nCtCjVrkapjW8WfNGZzEzp+lLWKrvDKFnTCu7wHa99h9xq4HOWd36mKXwudeOoe6Zs
mF27DelqXlVHZ0cu6tUoougc5SIn6wANfDA20VovvOSwiEDHv5XWVyP1cONZ8Xyqqu9KwDixOacw
PugMzn9mNAogIXFkCWxy3JLYDdCAsEwRuZZ2nQWbairbXeUPFeXrDNvHCP03aDvv16MInPRFLcQH
oDUmKz4Pm2FjVsyc6Wkv4mQt9qGRSm61EBbbnTMvuNUhlcY6a+3yPOr6cJv/WWDAn8eo32hd/B19
BUjiiu/nHrYkl/pQvdmCGuduV4V2Cga6Fxmd1EtGG+mIOecQE4i7TlFioDWiS6UWkxQ2qFeok/O8
o6Wip7QAY316EJQQXMFt/aB/7R5aR4RPfHjaE2/14SlEjToTP8x17B3rmkV2cSzQoB1VPzq5hGC0
rqYgcRAiH6L3pCBkHW7ayl1aoilTgfEttM29NU6TlNHT/1bNCzmwyIQ/HyJdlDsHowizrRjuXWut
co5MaAFoficG218vwJ5VhJBuPQzAn+0HjAZUMfzcsIP9k1p0epTTDw5q+muziHqLDNK+zfWQHyqw
m/7oexe+rl+bjv6YVr4LrvFj2IsLw4T4ksobQC2hfJtQCUm02YCEmMS6sdLGw1guObk4ltwGnO9W
5DxqO6BEIVr4rdaqm7DG+sXzZD4v8gXku9CCrNg1tg1dOc2dvVNFNbRKVddPs6FLWLF1qHXrr1Fo
ztNHeH7NgvSi3mV8Z2fdiH6VRuNu+py4XNPprHeRFbz1AmvvWdhlmD8Ucp6vxJVdRhJ6DEofWSa/
xHn6NtW3mf9F3cha0H9l3GMcvZ69ggSNnT1XdKDh/25tvdlPDIfeSj08lant3dU7IVrplWkwz7ne
Vn2WHcq0R7cMdLuNeW+VuBQm4kK8dZNGyQk/MRIqeXYlOWQ+soUeYuTj+7Cpvi1ZC55mwu+682tU
w9YYyygvF0wG5ORLKL82z6a/UycMdeYgGYlRIXrzKHWms89z5pB7AbvNzDa8NJoHXmcg9mYimIk/
oK0+OoISKPG2+HqYn9DJWMECC59UARhb5+4+GSOZjpXlY+8akh9+hIFT3gfFkBycXAF7agt2Ev4T
aoZkJV/NfYwe34icV82pXogHC79aqC/4VXcrA1fmQy20ZQOsSNF77yeHRjX3tYA4Ht/GKGo3N4KI
i1L80ioi2JS6rNP+LMwOljIZMKu2CYtXKzD/KD0kVNOAMcBusFzjkR+3i78wGaw1whYAc1rQvkR0
on0WXxfETdu4+rmkvXsm9SR6GSuo2fCOm7/aynsOefbhxLl9yKD5vpDCFVEkyceklAKBW2l2Y80p
N+eadaj7n9TSzsHQknvnlOUhTiG0OrU1/6G7xaayfuGfcL8OeB93bj4Yh9QqTnZrLE9szd/tqCuP
VDLLGZJV9tClC68o4JVViJcf6muen50BFNuHqgwYe8QO6ZNTi/Zfi/RNn80VGZJN+JqTE3ypEu+n
vpBBJduEsK9DpkpQhDtSr7dmI9yrybzlSqIcEXadOe080dYXau/6siwzqslgIOUoZlpQSYIobsz2
WvivmcB70Uu1cEIabV3PFqfrqNw6IeHtv81zAgItiFMerVuuX3FcxHwN7Wx+xKXJMWTgskTymp2E
Z/qoqRftYJJI/m9Ddz/2beIDBhJBjRbfewJOWm61hhtmF+x5F0TnkJvartmqr2f9GluNfu0zSxpR
Cw22IecDjsfhukhmEq1QbJ2RZefY2k2B3JrPzyjwHzoO0zQ5lCwzgydDP/9Ez0soghREAJljilAC
L6D72m00l0ZGRgLVpmKokLnIufFCGduW5vZKDZiyT4k2+4lOFvU68GCTqdJQFYmFPr4wwzZ22hg8
GD9We+DfoHWNEaLTJ8LAlxkDajSQyIFC3EoKhVZIa32Y7eFXpXjEWplUpHkH4B0oXSmEdktS5ofC
5cErpP1et0B523NDeqN82w+N2I89ubhx2s1465IZZ2jOCBdGRpnSdu2YtsVI7Pg+TMFkKRYgs4q4
wdbnD/6F8se9ECzgmfS/5aK8DlXHlGcx02dU8BfpA9NssxKkLzmmc8y93ZuhieE6J4ux8zq4PNBA
hEeCQ5bvy7r7KHo6L4GG5qdZcBgMo+5wYGV7KsErwvdmd91oqWkfcdYcAa1BTG+D96iFtpPItEjX
c/P3DMk8w58K1Spdri1Ch3Qz+Nl8tpN+PntxNxJnDK9kltqYWKpkchm8QlbH1yALddCh1HhhSPA3
EWcLZfF+ROcwTUb5mgx1+YpmnDzJIues1pnm65zB7PFTPdm2vfip9YP9MuipfgDRmlInp/YLkMrs
aZKMbZjJkbjOUwUPkRTC/gfmKDfZGzxaRI3rScDiBYEU/DQMLglHqkjUUrhPIPzxyddN1MvYgsAT
eVDoO3lGy/teO5lFeXdUB52Ingi0OmzyZtY/mjR4oGzJjxUX1NOzg58NOuadLgktPjfZsSRWMIs0
pk0Fz8TPNjuUTH4KzKNJezPVIwWhAIIs4O4puOdNv+AFh7B8aQbCKCzMBTuh5flH0YYIVbr5WbDn
PSJIslPefvQ+U1tr9BGcysXO7eEkcM3VJqfq0DAxQqGofSQBzVDXFH+xcUF8bMN3zcZFTBxQeady
ZfHMYzfk83kM53c0y8M+SCVyPtT6M8ftcl2muDqUV2eQYsIiTL+7cf9aUX2ch9K7EE1NuKRV32p5
tkTYxMZdE7+FwvZ7MScMyTrRnA1c07jd7D8YeKNrHKaNVeI3G1sjPMeCZ57XthVoQuSPVewiPMfy
dDThaVwbPDqd6AlD8bGAmuYQbEFqIOcvgPIA8OjLcz9WUNi7+VdYwRPd2kkREtzJKQ6JUAoYwjb2
ru2Z5AfHDr2VFE2a3RabwkXq0+i4Gmq5lKKmgqIJDeGjtdDHSdMDNmLYryiPV13s2CeyQBj1GvqA
4BhYJLYf50Sr2zlRZ1nbogZdC7qXoslLAXEN/k/kvOYpR9BwUq8MCuTjrKg3k/sytFazY9ipb7om
A1KtJzrdFhT3YP6emMZ/Gg0WVkFewbFyw2Udd3BwalQBTms9TBAhqxAmzU5JfNTCbFSsnVQnyK2Z
12k+LxcS5QcTwZ/mrz1YHuS6xea12xWL110s55uyUXNiza4wJMXJ1OwHlQ46VpR+XM9tdAvdlHrH
6vMDld4htTvvGY6zc6SL3HDK2A21sHZt7b4HPQ4xgomFi3JKJ2AbdWXjrNvW+UZAX70fyTsbVro3
v+tFz1xb6jAxlNXnz1ewTS1hXXQ5wJ3lEgQpFjMkoWvIH7VLItFEnprB98F3yjEZBc8KBHe8S9Bn
oBqp2E60wf+gT3AwOkZOYFGMJ829bOu6zi+mrICt5fAusMfsLnzn6NfRQ2hjfyvkw1yPceDZjc4d
WgRbpnBsf73f7r2GzvlnK92qm+lIg7QAczTtvbyy30H31dWqqMlr1vrqD8/zxhcixMaXNnVOyQLX
JXLPwvSS+zAuNt4X5pAF5dXl9xK7AGOThuSK0Cvs8+8lRzG1EhFyHNK1iqtaBkz7lxgU6x0ulgxE
j3AGptbT9rkkNHx47YQsrZG9yIFm+AkN1GOKEYiDmNReUA7SBQmZ1eFCuXaq2yN7PK1ctDb/oSFq
P6I/Kl8aF9rp4JGhFOHCOlsczZm42/OxRyOuvvk6zHqGySzpMi87YP4/4yXAnMSg9lxNsbMKpSXO
wL5xEYgZaFrgyH/phgxhfluUXPVY1QJMVdtRtA2jaq999p11yTonA/jmBofPo7dO6u+lE/qaZ9Zy
VlSQOGYcNefxibEXT2/5CHdKnD+V6XKzJJ12rAqLfG5mpRJYD50Az/ZpMXowc0XrHCozWe6KCmDY
wwsGHG1M22tq2R/uvBin30vX+sapkIEgUMKvGvJ/NA/G+A6uLNqmw/CBu35GwaP/gRR3RPDu55cE
LMCtMcgkykGwMgrCFRvaDbM8P9wNDP++zhSLetB7J/yW+YbLj/6sBHRmaHrfjT9DaWFWi9vP/hFL
93qKk4WQRjBhe2T5Kz236b4Ng/gQorzEKO92eVIxZbf7ZOsian8dqVE5pKTzH/QgVyRmFJu8Qwnv
tEHmr7S0Tm4jLEs6ofs4gWWbQdu561aOYEa+YnZI2EsTemynhrYnlwjXklZrJ6OYfOSHUV+A3GYu
o1SDRhUwS8vmMr4SsVkkfotSkHMAmZEvFgrDXR1hWNIN/+FYwciBs8KAyOVNIBEhA5uA6S9mHCe+
+XJRr4zqrW0jzARBcGX/pGiYne5R8X0cOCzC1inhVfTmgGiNHqt6V2ameWWGhKsp1k6u8inLBTc+
KiYO9muRhT9GHGFv0hb2BvHIjVAOaXFsnSzCy96GbiYHpHc+8qR5AP/lzi6r2+wmEdYvh2gv3ajv
5l41naOkb25V+RDyhEsn6sgEJDsQNUZXqxyxPlbMNJXU0lOwnoz2hM1YppExrQlT5SfmbqIk0xpy
m4vAMyO8jCR6NIPSfayWKROv2QDVxgSDv4XO2qOthP0NqJQ4MytfSBUHjvQlaFHS+smiXf8elLlx
E7NTEexB97t5tvEIIscqJqyfwXul2dWLbhf1jRh57GXYPQNdp5cVhdFhaLkOmwiNP3xZceokRCY0
bVoipTMfirT8y03D4i+7Oc5jne1HkzwYCr6EB5IXHBrXxstMyx7xFZ/0obHnWz5rzqHvrVuVtR5p
aHhX8ViwZbuFyA+TSWJeC3ouWDGp/DZITD5nByRlsrOT9ia4KOZk3PAoviLEYMgNkLDPmtcdc4Oz
rpydCQM83+x2D1/U3z9LWiYxxAYb5kMJogc7KcET9cW1ayZzNdOoWqWaQ258FpV3Xy6VrlvXtvix
dOhPy6pAq1djfQe5VDwbjyQKUARypFDEMr6qxL9DHTrfmAROt6lpI44l+IoRL/AcgsMFL9fDye63
E92HOftSThHx71kSz2uOYPamLhYL1UdyXmTFl7LLaJk/HcdM/N39diLDPs/BD0PWAZZcfGl8ngIh
GSB1tO20sQY3xk5w+Ze6Yfxaa8iQf4sclL7hs1Hauuiuu2puJ4xAobhqUF9woS5vUL+4BzrHPmvy
+aMWhlUdLQ/q262fdLSJac1fgAEWl0Rb3gtCHvdWDceichjY3M3OGaRAqX3tFzM5s03DPzYNjaCC
+g2w0d9yTmVtWAYMiIAFkXLZRpS8LQndyXT4C0rBtKpKPmCJzb8VUpXZLRxmh9RFrlssHK262PjW
d+WfvxZ3uRQSqKSWtMBJ5gXnKOQp+XtpWojWLrVRhnRNSUPikULKj/FmFMhoL41dgnvwA+OVxgCq
G67owoVoNLloZLCLGBMZFUP50sspnFq4TvNL26Q3jinuw5EDUi12s8dE3CwpbeyYdrDLYUXeyrkJ
iTxrPZ5yuTiq4fBkax8W50SYYsa957R+GxCy+0rl7KUlTeuo+vHpH8BgbhwjqndbIsEazc7OLuFq
FayC/APm6QSbG1NqRcjLxU1d5Kyeu6M7zWkXbfUGMjHdo6Qav4xEAn/WuXw+/Z6L7pGYkLWDuZow
uk/vAgTLzh6H/JxKJgk6lQTvEoFFFiZPaPW5T5yu6x8Axf3tmxnpKBwBUUF+xD1oSxBP1CQjBlSO
/ZjEaBPnTfRKNX2cfWIKA2vCaD4M87UQ2o8oS8uT4UK1qDl5uREZx2y/9Qkw4GAPeI1BSQVxcau0
gdkhanTORgbJ1Nm+8wxocDm9ZyRoCCcn7KpD0MJqhP7WM0F9dZypg3YYXe1EbDHKpddMK8Y738B4
XzBo7zoN/4f62oQO5lPORyMIrf8//AqlRUdBI1aR9Fly9TcrVbNldLRvlAbtrZERjqRfk3rPQTSr
hq9G6/SweJiWCrzv5xEVwDQY98yAPRRjj7yFTVbv9SIR135x75UdZG889elpEoC2ylKO+UtQF7fe
asjgTFvovCnUhlXSF92WM0C3boQpXodi+WHrpIzQTUJqJ4eT/pTccC7qT3K0+m1ZGESUwxenBTuS
NhdM2sWoMYgqWaNVpxxs/XHr1xafWTJkZyPKd2aCJtPxPOYL6Lc5lxSQf8bgy2hO4LQpS1e/yz+w
RVh3iPfbDQHGObLOMBugJaPqADoUSEcYhJSdqIjlWvRuuOFYtzbsUT5pABPERVULiQHTWuGn0TaT
gEO7yHcNofZni77gujcLsY2kX08teR00F1cPv8OesvaiS9Kbk0vDKpGLyxIBtnSAFAUY/59qyVPn
mA79dN4UGTAxtqrh6hGthsIZETRTxzO1pH+uOJptUxPvJWmJyVmMLfo/+UotvqRQLdZIIpQU01ty
CbhODlmWeQjTynyPvZxnroMI/fj5xcEiLEHOLtUxKIny6TzIdpWcqpNjiUcMEtPnKwY+8Vbj4ydF
nG9A/iP1L9WyBK298lMvXz78klG2+jH0tifvwwkvChGHAyta+SgPDurJlfu5WJljiDE0m1I+FOvc
leF4U4tdD/oRBcFLEpQNqPjIZvw2Rhe16BPN74GEgVJO6tCLRGfyN6OzLZfGb/pTZh4iOTQOolY/
+R7IopWHdGRD/wj/2xAt56lzPGbapMBYTFn5RoYZ1QRaTbf2U7AMDRsbOx/uI8BMGGhoxB1T4W2C
eYrPnlxAk+Hcb7XWg7uYvFkd9EqzbxFjO/IlSh5DDpTNtYu+jVwQ6nIk2CbEMgbPVeO/Ji45OCCz
0DD884fqldeRovR5jI0n88C/6pDoYOScMG2cgza7Z13T7el40OYaJzs/09H0VvYYFhtL2tgcuYxV
BptL0JK2a9QSXT1duSCX4wC35JZZOF2KJgaHEwkwr1YM20FghHXpn70zdvDWLpKiV/IvzM3SMPtf
vKDffo79i1A7G1SXUggQW/ZfyJGanYm1mZ+fxegT7H1DlO3cMv6ejsYUYkJGDp2CucNAIComd4in
XCjJmKIKxFTLlH0Zh4QqWXqISw7ETgocoFPe4jSKz58P9SmJH7M0i6slx1BziaVjXMA721dz8lz2
yPuwjGl1v5xJ51igVUVPT6uTvXIzepIspV4ph6M2utkB09KBQZF78kEYfy42lmUsUyFaAH5Uy9L/
XtAmANNdjDdpMvx8vqmHnHrcaUuzxlrvngwvgaaSNu2p4m5V7xKJVFgiGanIATCTnRWl5CkXTCku
yiKnFuNBqbN1x5V3l+b+mgBuHAbNdHYG2bAQD8vxAQpgoEvekcoW3BGKibUJvWZrG2l8GZyeHo0D
L+sE0WP1H4IIMVtcIgy2Nr/npKICGhrE7p8D0MNj4MxfYtWVaOg77nAb23sTHvJWuOChR8+yHlaS
2g9IwDEjFMJ+Zw96NBPAY4c0gZ67sexqPnJbup2qyao+l0FantAC1GcuWHZQzrIb+MbzRS1NsyyH
qWtu7FspPa2OR2DlnYsqYWZCd2aj3o6i17Y6lffKJ6fgah0zg4dE1RcNam+RVycNJZgEf9YrO627
M+pQ7hRASyczBakVAVxCXs4K1/Yb53nNclDCjGNGU5PFkKanyohlt7KNXtqklZC08Rr5yQQHa653
y4zAUQQi26WMgt8GmxyQrI2L0+DQ8EdEb61meXfmlCnkN8i7lb263/gLx5bfPX71Sm8QlC0znqKv
Re4yCrOy6czDbTqPUrXkOqVxxByN/ULPee639xTYATKLAps/ZsRni0FkD0JlYpImJDsKvFADRxC3
DPYzfl8H9S7yrOcU1RZj29S+9nLGHNdWe4ZQuFE2tMqe/3alpWV5Z7ft0Ehbf0bRS5TUgJkD+oGH
TCBc8OCWbRpyqvZDO+A+9k9o790XkdIPzPPqO49ssRF1+mdG7lC3qQQzMMtnc+Ug17+IClHG/Aoz
YLjmiTW9VkNKaC4to4Pe0zvVDORtWPnFwzC8jknL0kKvCotrQf9UDTrUyGORTZMgxSiB68VMwgrc
JLqZ2fsoewYg9mJsiFtCwjquxsIYqz24QvsI/OlYyZ7+Ikt7WcScsO7oJPqxgxaEH5OXhmFGPnUJ
gCFCZk7ETml4OjueL36zjTwqrsUU7S5qze7WdvCgYA9qu7KfjQs6mPgwf+m7qdt6FL33QC4GnTpM
22T9tl744HmZfikbMR0qH6pOncS7OHCW+xjKnJue4Rvk4PhOh4alBkVWmwWhREF7r6Twu4GHzcMN
RITHI+oWMNjdLEX7XjuawX+7d8LVkk/rCgpo7taY6CEYb+vaXi6J3Tlnw/wyZsyCDXkZKJWB0htM
bf8rThJxJGfJQLG7AAbs4DnDhHSvGennK8/YDdhumYR0b4Qsly9BnAD6jHW8GW13alMDfjxnQYB9
fsI0i3QeNVv5XEisZcjLmIwpANxDudMpWp06VhVU/VTDuPFiBWyXS2dZ/WHy6aUvLjwQIqs40dsc
0HknjNY7lhqxlJCEKbQosI27Q7parqfv1dDYX9HSe6uRavGGrrU7dANakyQnurKqLPdHn3wFjv62
GNKHjg764RmQ2LIKuc8s7dJcbhomG0TPscA4nc7md7SfOrE9UQWfbtHvQWNXkBDbdq06Tcj+ks+e
U+5E9YrYWX8XTc0+je38tCxBgiLGZXOy8bOCfZaIOCXm8nRy4ot2edPlD69+IbVk+JUAhU7ERbYL
6etrO4PWVpmGzLeX3DlwpeLcE+uded398+AGwCLdwUWhO02UHoNU9Oa4IEGTqsXuZwruaCoZaAlx
cJAx7xg9PMFvTEdcCMD4orw+Iif8M2ZufqeRK7ac3PSDYdPWarKFcyKEE9KmmLyv1ZwvqgRKG+Hv
DXJRkwT1+hAGzdOZY28zFPpEUJd+iVyj/xJyHFEku1x24NSrQrbhhAfismYmSrU6HBSkwoxJQBvD
EUiSPB1xc+xEMuZnVbioEobRp3NszOyZjx6dyFgjLcvyNWsVazSIM52Sk25TuQIeYKzrjjHKnHQI
g6aBjPbYIUXIN2hIt9GzgK3w8FwO/vRZPU6UsXOKl8U50cj1pDQNptkS4mmGtWIVzvzG3nb2QaCs
qZf91zm206fWkm6V8C6ifYD30fPIpMU/rcBIakm8r0mUMNnLhi9wgP0DlOuRCSgX480tjlUlG/mZ
/VUQuXZUg/uICp84hjZfRW4K+LYhwVNmwiWA6YhTc786OYm2qWfwc5TZ+EkTY3LlX+Q0yWqQirX+
gpiN7vFh4rzu2oN2VwuZicEqaES6w73pbUbL5hK3ofnBXURaP5pQMZi5XdWrKhMw/0ZnrWsGT5PF
IxbNkZTTngRMmuktnmh4fPvegUbbMubSu6K+63rw6NIKkyeD5c/nZlOXGGSjZdm5tm9udQ8LFqE0
4+NjHEM0OtVYnyYFnqyt5qscedyW0TBuQ0fAbT2uHOhka082IPFht+yriFcVnkkt/tSPJGcz8NX6
+EdNMtnu83kfu8Xp/+dnu4Tf/Bc92zFt7B+OaVAykLXz7/Ts1ELvO85GsJ1LCuKkjPI7Lv23Ilzm
Hlsz0j6FJFfDUlI10J+gL6Fo8U8cp51tYIofBSycU6DnHU+7+MVEDHKbDJiZo+1yDbso5gO28Gvb
mre59x3UYGV96nsMeDlI9WA01sqJODfYEZmOMDTyIEIjxKzOatGAsG+8qonXKvxiaQsD1jIbqnEb
y3C4qpAOpkMtZzgSLhSLoOXYwjBq1jZlBbrAqvQ/WjlOXMAGnTzYk/tpQfWfN95Dt4+dq+knqM44
LadEY/zPFmmO4i+TqpeOmuteBP7bEx8VWbyVveFDz7elPhRHdUMYxuv//6k4/8U0R9vlWVT3tuHY
Hp/P//5UFn+wNRNI9NaqEavn3rBF8d8xa2chx8/ZRSETUYAMf3/NgAzKrTOGJ/VXgjbu7/Jf5Tmg
uiKLyGpvNect71p4psOU7wb5tmObOaSDZnz+qeWN/iUqSDfTpcXLnjX9Ctv+JbGYv26UsjgKU5Q2
6JWgo8svqiAT9UUk8/98EWvaynRAM1phww1HrY0ou26fai7/+2tqc+3kDqu+ZjVDg/Oc0b36y7//
nvqa+svqa7Hu1p95XMRkRT+r/yN3xOSG/I/7wAmcwLAMupOBofumKe+Tf6PI22bScz60or0GsHef
OSCN1OILDtWxo0Vb9SBPpwnBDMCs2McTbGHVUfYsPfyStCMgA+ndsSL4Cr5J1kdoNuCvEgR3SZtt
UAstDwPJEExhIJY90eCdl4urO2MoLov4+yLvgAaVwnH0p787M5xTfy4Lh4bf/LCRPsWqcWkQtpSV
UwNgyXWW4lja+Xd60fOLqSft2sdteOHzjqEZDC9BFHZAKm3tJcYdAk1S1cyRBvBfmNVJnRFKOdi0
kgJ4S6xDLmoyBNWwpEzG90TG10quYv1RFTZlWNsD/+wdEvIUIw3GRbDRZxpKY9hNt6I60YIBVjMz
4EIo45PpMH9Joji/N70HMRTc5pZTAimkVSVAbjHozIBrK9Yf4eXYz/FKrXR5t3KkLY8JmY7qKAbc
xtv6IynrVmIuJ0MuES546GgOOwTxIeXBH6t+3wTwINxicU+pCyslytx+gy21hum2HRbdw36L+87Q
XPtu+EZ2GzjMEB4/3Gk6yFy63DzwPx3uC3bDo68bvxYcmns8bxqS5WS+mzxblf8hgSADtUqf9oWg
P0U7cdzXGLIYtCY1ODy0ZrXDzREUcG6FBIl5ZaKRjF0QdiyJxP2SQ8vr9eAI/niPFC86d128SWVT
05Jq8yQz9j4Il/0kwmm3lENzNYJmaxrGfBOeKPZl/K3UBCEildPewY+kq5BWwr2Nr6TsrK207X9C
MfxulTK/C3rp0XKS/g6aiJEves/WNiDRWoZ4hG6IX8n6Mtd6uvdl3xCIFi3I2hDBesjMv6qq6qC6
MCmvBWTbOiOmom8YPVp2pZ+qunNeoor0UObEIVRF7RrzeaEJF9UdNNndgQp9dK1Wu/Qoui5pMOYU
+Bx34wkhe1qMRH6MMXjvEVH43LV0YRHYMwcJKVFGvVz2o9EAJ8vowbdRwnjL6Y9d1I2vfSwVCaH3
wfx/Jzxi6mnELADeuQECCggV0aAF9rzhjGRsdImMaNqw3/d19WMp6CH6/8L0ZL8+H90gDcFJxzPB
EeXUIGRLGEkxDvFdQkeYgU+HeWpPjeRVqUXJJnChfw0W2925U55ehBVwR5vuKpQWOOtu8Nk8RrZ1
go0+GhH+Ylz6cBt3Yd5Q041w+TXEU/LmBrhttdI310TcWnufH33Fvl9AyM6/ZlLfUiAI2i9GQL6b
BbRVwZTIX3aQLBTRFlFiRQYJNGjkzcRJitq+uRTuOzKkNLR6jIpbS1zUk1MtnjtMx4p5Biis8PR7
EeBFYsLaD6rzlXvZsDcQBZtSd0BECZaxlIaz5n6VJLuesr3LTXEHuDBtoqSZ9wYN03WI5H6NIj/e
DbLJG/Zwlr1YGlydlqAZs0jg0Ns4XU7x+GPMKvPFHt6qAcExYDHzasTGq01oD2nJQnD1MFkEBZlv
gpH0E8QSN68Kh5fBgF6DFO/KU4ylwp82FuSmGkZqE4Ch/eoa8n1+LyI23ivdmnfuYGCM+2dB9m2B
//NL7ExhbW0X3/+a6hi7D4FNTrNvAvzAX0VES9YQiKszZV0YciJCn/wc5TL81o80bvudiZrspBZi
mjXmB9QBU43POJEam8T3YipMnaFui9m4YVuhhoVtJt8OC+FXNnbLDa58UuztacKBWs0I6sjMnYV1
wCshLlX7P4yd15LcSJZtf2Ws39EXwqHMpuchtMqIlEwmX2BUBa01vv4u9+Qtsjgz1ddIgwVCZWYE
4HA/Z++1S3/VssY+9E7gPS4A7+ck9+FdJGdGJerNUvNB09k6S65fAc322ML/YBFiDade3qo9hEP4
1w86YgmGYJjY+NWvURK95sLv94MEGgnp1e/pQrIeM9/G3v8gclBLVUR5FiVifkkoO+7BdOjPfVw9
WMm8tWftC+TgehvMz6Ef9vuQCCsa6PHZtmfraDJ+N1KhpUmEO/npI8f52TeIGUiiSlCNWIKNgVsN
XNDUxVzoiGgmKSKmHrrEu0YGzBiuQf4DWhIHe14Gbrlq5ovLGAEjtL37CQnLdIEmxSj2S7SvgvG5
iQUulZbL+qBrzdFrTONCRghCwhQ/TzEaHzMj+DrTyUIaT96QVlgJ8nQqQVrm3XlpPq8Dss1hl4vu
XJbw+HQG8G2htd6qg5u5LCPAeQZegsAaUKWFe+uapLt3+p5OuHPI4gjWNgziXUy35h4iMtp4FFcb
UIYjbbnMwzYY2w+9wEPqCOMsatD0nYHNNyzeEIXN6ZpYkQ+qU9yIMdmpxrHd169VhA5mSQviHfmw
NhQbf7RgzC5mEKZxWJU3MfbGW1gan+oCGj4F+UtHFPHRT5c9bt8NxP7oqFaOU9XBwQ45YfXQvw8W
6oAQpKC6NbhJOiPHhjMyiBA3tVbjjdoMafchsPwq2JTls/LTaa7j7srS+IoSyz06ebvH8jvf6iK3
LnEmmJ8aKWy4EWuBF+PQn4MJ4t9I9kUNfG2NcXYiHhKUIw0x58ScKt7YmpPtx9acQXLY2VlAcPfJ
9LuNsQDXTudsF0ra0WjIkrCO0aBrwYwlppW80wsrGSEVJtnRlkLFhZ4+uehcohVfmXrXRBvUe40L
pNvKP5W5Zr/CQCWYY3XefmE4WQ9h3UBTLrNjQPPGDtv8fp4xn+kmkLJxyb7UHX48xZ7yqRTXEwo8
a47se290v7XkWRe1OX/ydeuaYEwGWzOcyOPgRBjSe7jawaEYQlCq2bKjRFMdSirg6wRy9kOZR8sp
7YpbPi3TcTHN8DzJTcS609SX4qK8xnrtPTq+Y+wNAhGP+N02P7mZ7VB/hQiNPdfFPtCkYLUnmbbX
E57B3D9YuZrJOSoTAUuIBbty9D45TjpdAllXqc2CbruxcbGT+p1xRw2ruS6o5jdlhl5eiZlzQHQH
6vkS3L4XPiCQqk8T4IZolPuCeaWVjBomULgZaknoZRCv0qRcqZ6GpcffGqqgu7Cja97XuAUbOyHl
z7Yfhp6pkQ1keoe6NVprGrY8bynDi6fP+xwc/6tmuWio4zJ9aaPiG4xKQoEI+WgKN8As0xZb/GfU
/KU4pnJwTCKXes2pj668njR5ex6PJi1+DAQ43pm2uxtnsvSHOTC0DWXkfdxGktJFntXKw5iQu13+
oGVAgvJwQklUpgfFqUKEABvRNFeYEWOk5aN+FfobxgMaAWZpo5C7JiAVpHi3RcuC1YEoVmjMzkkb
LHDsNEvXVWDQw6MMfkipY+xsuJ+E7MUDZSn6H8Ssp3sYDxKKQC85q8KvGrKddcPMnBkS2pnUgSAu
ah2LDLEfWeLZH2IjeIzy4NjKlmtcLEtDp9W684swPfhh8RFNrbVLCITcV9byBBEE7n0S2euJ9k1W
U5duJbyncKzd7LNYUZg+vfR0ielZIB/kKWQXjhsBLhm/vL2rZN2eph0Q90L7bMG3Qew4H3QntS+5
09zbuW0edFlPHNFWn1xMd8I0hmk1aR8tztid39hfVKKh3qEkjGFeajJPJJUZAihaQ1YdbbLSjSGD
aNU8LFSXLl2SJ+j9SDKb6sneD7O+9+3Ju0tKCwQsdYctem2VWtfCMRnNFBQa4UabjHiZfij+AH+W
woZ9iNwh/tjW/YmGWbzVUjEc+lab1kW+wBqZHJ1LWhEDeDc3pdsbLJnRE9ptvw0qw9jnJKczgrl3
oqy/02BgyYLgYJ03OD/yQfyRFJa41EPKMt0cnvApU4ii2rytx8p68dBjzawOLyL39W1i9V/jSQvX
Btg1rlZwMs2SqiE+sV1b6uVdaHPBNDVwK3HoHwhOz5jchAjdJ+CkPjAmBHDxOqdVdS7mMdlYWV9c
LLjxiCEBJKgNBrxNHxmCk4AGZ5YSHiRZR7B5sPkMfbvCiLeAvilvloPIKLAJI6Sntu/oVzzCgt8N
VtPvakQrW81r621f8YP8xZjXOZweetP5cKkk/zaxUGrrQXgkPikGZfGCYxdUFxVjfhjO0wUWl5EM
y6HRC53g5GA5kZeVDZ8tpISH0QFFVpdT8oSUa/hO745QCnKJDtg3yCuStnzbn14GZK5P+YiOH99a
XtgfI/GML/AeBMdG6RuI+cOyYyXoLujCDUX12UYBgRo5Xu40SqEbMXigxoNhOZtuj847tJ5jUCt3
ZA/NwHLS4dDlTk8TOMi2FDARmWBQyJ3hyZ6pRZVA1IA8918akC5rrwHWMMZR9pTUOKP0uRjWa7pq
yV0vN2lLWF6StC1qeD1ccfHSDpk/gCGaavtLsgh+L4r0l6E1+70qK7sDyG1HAwcqpHWik4kdUWLF
u8BbUHLq5bJNF2FfB4nEdyeHWA2yrnasHzZN5bSX1mbElYeJ6kuRtJacUQbcLPetHsyI4wl+qC2N
RBgwMEyEuAk7uQnxnO0t3f5CS5v6/IT1dhnSdh3OcequZgIIUZCYNAzSMOUqRfE+pdW98dDSQ+3M
abokdnHSW9Kq7Lyun4QbfzXJvjvkw2Bd7H54STXSg/gdO17k+3ShnS9j6ZsPcVjsmgw1rw5y9iHA
eUBm7b1t+8lutGjW6jZhEozQ5bO1hN4mrsxHTWKrko4EtLYTd5hQjHMXJa7Mbdv3ERSPXLZumLt/
4AP2d61szNJYSDZLt0zrd0usK32xEUq6Kau7Tc8LLtQ5mgthUwKH36Y0aoZH86A5TIQ1L28vA4JC
6QZVG6JH5l0dhUiJpKJQbUKLeK3QWnMIa0NHB2kxx/uww2Cs5h5crUJaf6i8ljqHo8ymovTP1ZNs
Cs8/QXlHoB2X1V3tIeAY3NjfUlYiNydOzeCYy4QAuc7AC8+02BHN58npJPFQM4jQBYBw0uXSRN3K
/Hv+wOpeK3KMzlgJQi0d1wUTAxq2mO9yJvQrfCnWrjfp0RMURznSi9G4FdmDDiX/wOIO9kBDphvY
gW+1LLKqmYYm+bv1spyFiOpTn+tnG8rALet9wPy++by4mLJkO1g1hg1B6ldSWXAYpGp8iPGYa5b3
rHuISWukNJvBIfPHTRP9CCAbpSne5MWRhmo3fUvd6lNUTumltJr4VXjx6TsC7O5aeTWLhQbctSeY
aFlavFvyAOqC3b6qa0qhQRdmZuU9ktqeLV57hmaZnuApVI9Imlz8rQQ6FuehSbs7z/2AvcQ+Rs3S
5JyO0z0J0+Q0ZLicuMAFJ8McivVoYPL6iTw1y7RD3+fcR8JmcWgv47uYIU3QlGkyG0xNOqFJ0lZT
y3mRBKteNrODRExHqI43tUDryuotXSJgkc3U7wlNuuuYWORSh6XL1adH+u8MdlLB5OweluTc4hVI
jWFgwhq+KBZzkyIGHOA+E89FysvYskKgLFVsG5J6d0afevdlSYKjQ47nBolCtkHZRKnMx9gfc0EI
ZNSkbTg9QGeWGHvok+12kfVE6GU+f147HX3vhehL+jEZ5X01GQDPiJqkqe56BD64B7wSMnOjb0w/
RJWLjB/jWlvY8bZCCkwqIId/bDlS+gHmbrBEcxdolNO6auTD7qZ7D2TjNuIX49v6FI/Tl9roZhaF
2ONx03zuWhJ2OIQTUvV4beuY+nXyMPiFXqpto67FWwcJudKmj06cH6toco/xHxRtgrMNrxM6JpxM
KFpfE58QHc+jsNWPOn8QsBIkFsud6w9fa6s/RlL1UhjOCmt/Bf7Gynah+APqQXOZyqLQtnWuRQ+d
nn5pRgbRkSvSanGN8Gpj7KmBR6WeE5/FkjC2WQPo//lWWPSB8foYAHuKmXOtAb2h29FDW0gPHo3g
XZqlRyfQyA0BGVtXZPZ2+VBuOoePrSaXsSmWZs/Kf9gsWnLqZ5sAynj6wq9i7libbn0xkYEyRu2d
3pQegc35ngTRElxXh8lZ78iliDuxio6OPF+F7rd7ciyYYqliLNXBUwrsC+lRS/bjOampUsTpDHda
B5iRtDcPHBqzoz67TMx5LnpDWSIO8pilMK8dI8iBo6CryGp7OBelYEl3UDYOwXL4yOR5Wdc2BDus
FcPWe9ci0qa6g638YrfhfGeZ48fAj6jS1Iu59WS6bdn3T5rZZQdz6eNjHQZntQgilfmbX47a0Wh0
fUPPg9RygruzOdXeIiRgIOX5pATKSJ23WyIEZXFLvaztcGcVXrUgTW29Pclc93UwBPs6RS8Km+yl
NamN4Ob8Y/a09tUu+1cqqhRDbHvZLbK0GFjLrUQ0cjRT5gKWhPditFpOfmngV47o3dMS9fcx2oGr
2hR8gwt0D1Ij8nWU1NZtanUTXA5Iqkynozwa83cYN8lJy2rryrp8jTOovANjY2zLiVMtRzywCqtx
oPTNlEKv9d0sybWjhifGpyu8biKpLXfgMNpSnpSa4Z2n6dMBQHd5ySJhbcdZoE+VKKgGFcDe0/0P
qdWNd9pSHGKTmRUBMITRN0MOX8FIH/NcsFAMIyJrdDzOGQ6aHZVWh5X0o9sCK9OsmQyIqbGfDiT8
PYYBZkk+fuKYcircM/hkPC/EXzqGtMonaIW4VZjnye3Hq8odptN9xPtvIJYb9D0LBXoPJl90OuTP
WP7o5GOTTJLCWbtRJR3JKCBqozoSbfwM5S3cNjvKaRHSPanaK66Bn6M/K/LqPnPKO488GikpIn7U
dOE76Ya1CVKTFV6ZjA+hl794GOJ3xcIXO0lpZ9P1n5XyDB3UPtBpzMjQHaDpJAlp8IopeXQnE+Xk
2k+gIkhh/9Yz/Wd9iMQ+hlKBSQTRPrJbHEkB5rkS3DlB4gg3Twoi3KkSKfFYe31mBWKj55nBrCJB
K9euL4RYh5qLWtQBMIEamSvWiHpGbVDENIcU5MnPcoy6pTsNEUwBGvfGJTZxpIl1yJqFpMPkMfN1
++PMkZOwvNwM4w89GkBtYq5zGnlISsUp8TwaD4T96IRlnHxhH3tcFuuxZBrrdzC51KZOiCOtBsTH
Stdg+hl5M6FLz1RPmKM3WooPqBl32XRSlQx7MaYDRvVuhT96AuczsMh1ClwGdGkUVxQxNBEQbbKf
C1pQDKx3U5y3N6qS9l4I4x4nIHxgz7tW1uRfXS/W+EbfdA+8sU0JCTm+EHe2Zn7RUowqRZ4H4KY0
8US82LoA8LxBdoHXoJaASrmwTeUSd5iCZ2vQZ3stMq/azfoYXn1iBnZFAWG6D58QGzOxsrWH1EZa
k4fLB0kS3Fthyh8ihYJJ8oLlAFqFr6WXlvn/zp+D4uIFIzAGMTykCZjKIefUWHzC4/kW612Wl58q
6W8BqRmc1K1pOOtKniBbJNC/JsZ2bEOwJ48tM5Ib4akZmMylPpNgMzxRlOdTLmjTIQUayXklsXoK
YrTmPd6+NoMFYHXmeBk5905V4m5tBLCD8PV975pBQ+5l4NKZ0z82c5Sfuz83Cx5PzuGswoWV4o16
t4xaBRIIbdZ8CnbWB1KmrHvCV53HJslWLdrGxSqbq9cG9VXd6gx71Ze4o334izUiLBGtEEPYu8AR
FeSOKXW3jU8BXIC1YiUftHuiZgJOKhoof1oaF+zjRLjm9z4Y4INJgNlkCugs0NP7Y2mRPekZDkKi
mdpcHI3pforH5xH730lt2pHEj1RMHwpAJbtQugvUJnKo29ZZhj5F3udL8H3C1DRKEuracuBQo4ch
1b++nV+9gpoymgob/ZMIk50IIO7jUmchwARvraTRSiQ9w2diRYspF7+4jeJj8FD/iCcNqiCfsN5T
QuzzdJOyHCfeJkjig/Jp1rJwjySNnF8rLTcwe38Ycrsu8/ZMUa9MOAU/ParzuyjrPjfZ2GI6qm0Q
u4V/nX30cL09njrdsjmgsRKhVonWHAjjWmEmQ1EaO2eEE6J2e47Apl2GU1F5BLCqpc+wxmVvn1Lj
IoY0P8VVYAn0MfRauxhlhymnfT83xpTCJJoz8DH0qCb5mQ/KHWngNhxt091rwp17vnQq78JnFmln
h9HvokeBJYQm3uKxvOs+CzIW9lNL4ifAQXdDewUCnzTGU6LKr03/xle9NYh+viVFVz/SPP+jaFOx
b7iOnGgYbMuww4Y08ddmJNhsEj8rwLt0HmEpLHI2ODXmk9+CyuvrEaJ/rNFEUCE9jRHjLM/wbaXR
tJmoaG65eg0nI2qzvbKRRDjamWynx4kZEVUGOsZlrBPxMPinSTXOskTjFDRaIpy8+FLKjdNXWweS
49GWwt1Qopt6g5hbpvf4dag164lA12VBJIqkhTII0eWVxB9WaFtaaP93VKnXetKP53eHWG4ZVMBT
rqsyxoNFPj+77Y+TjmK4LzwfS6FoSISblnt3jK1zbOq31ou9DfhSYuR0IMqN1GgtMDE2iGW9tWIl
KUQIOdt0UjI0SZGZ2x6BO251BkCpHSdzHPKDbOOoFWkvhwcWt1y3I96Get94Upskd8aTs4yPNZin
X5pgTBz9NZYwVDxyfqFJxV9iUZkzyujjmDcd2RamvUYFsmDl1cR18PNpFyD33lY2IDNYh3RTOPJ2
YYUZqZW4bKQWNJHlJjPdYSOwhXDaV3tXzgmXAsK8Y1GrW1XW+AHTbbCDoHlyjCy89+QGTh3wjXDR
D8VCCS/D/7ohRce7JanTrult486cLPfWQ/O1XMoF4NOjbdyhfFB2Zw/ELF1PZX8O3XGfOvOjYxbi
kuSLveM3ilbuhHkz18zHkBXZ2U9HNu7k0hN+VVEfyolqA6Qm6bP2tzZC1gNrh1XkhsmF8Clrn0XW
0wxffljN8gse5SaYENfAYsi3JDNQMaZjplw5hqyyNKM50i4C945I4JQuiXYMMjDHkok70Hi4tXXg
01F3i11hcS7S/SgeEftFhyIfi3UQOa+D2TxAs2/IKLiY9MvOyllOgjv8jJ5US68MPsaaZ+yWGiGk
G+JKx6oYeAA+QeXZspeqNobgdy1Kj/bKgn7UlHZJBVCJLSQk75eUxiRDpKpx/TGCet12DmvCg4cY
r9u4BMY+MMZ7xVv7GSMtvPlbJrsrFMx6gG9gte2Q00BtEMwwfk0jztyeK8WW1gLOmYwo9NRFc46n
giRkzbIwLlj+eaSbebZImaKHvVWpyz/FjqGXUGILlngdKOE9cyxnE5TUcSNOEC7gzgLmQGQfgQjR
kbGRDLEGkjrLDnp2gKwqDZpPAdeGXSX9Z4CERooy5WFqLSLfGDWojnk4HgkK0frM2ZomMkq3rrq7
ENsN6Rwk5DqDIJrCY6iBTEMV0PWIZqSq/EJipLvLK6gba9EjxO/gFRUkK2bR1wwZC+iN2LmOZWy+
y9miGk1b2mJarkcrPBjS6KBp+9iKHzN3GW6jsClIjeaLyZLyMjgcGGVghjcO25cuqD82oTAeHdss
IOboDuhhvPId2oi1F8bW3l6Kb/PM0TqQtIsSu0ZLPNfSy9WEe0NjbFDG6azXSeHTOUvVRCSOwukS
Rh7G6dEUm8XvsXbTmt4uFW6kBVwZEl23wiA+TJCQ9ILykCib5RC48a4SiPvVxpFjlN0UH4wehUPe
RvKPzHnaErdbunD+pQVgcwzi6Kj2+JIeEgFuzAogbsemJMlRKekWLA9dxkmfaX11b2h9cPOIfEKl
iKSacnlF9OKaCdREWRdLiplQF5DFW3Co+YEkzQdFmunMmUxtvdy6oCuudY9QNqwS4OJQxpsBwD00
xQgYC52LRc4nBKqJs1tb55D6/0EhcCxZ0Z2M6fz3qkJh/zeNm2U6wrIgRejwNA3nrxo3JGD8uk2d
7SvMgCO9gINLBNG6J2uhn6v2PhP6tyJsnplnD+Q8h/wdC6CkTeRlJFbX9Rn103xqS4Lf+4GKcj0A
PMv0lBMbN0WUivU4UW9nBRPsWGHykQqWZUGEXYVD3TGmozUy73I5RVcOGmbM6KDIESRtNA8GM7Ub
/OnhkJ3S5FBKu0jq6/RdI4dkb/J1T5PLGkD6bMBYtFufng+oRoblf/Mx+b99TA7EAyrYtg/AzDP8
38WXSaeDqrZZmukkEK1ggW4GKdNTm9weftxSu0wzZ3L5TgyrZBHKboXaOKXZMSQND0kn69VtVN3s
QYgDhR1Gdz3G60RPgAtEJbt9RQaPW1QcjohO6NuTz5AgqqlzKOctmJ+wQDiWa2MDWYqLNY3M/m7W
Ean5JHJs1QqxlQaQS2JoyVvHnGnQTm2bnOlV2c9wnnHfUubm8PUp4DFB6VTpW3OD9d9/cqb+u4rS
0S1Dt+WHZzqM5r+riQXrS9NO8mEv0KMiMZyvjtxULBavi8OQga1A36kHStd981umi47mtie16Yy0
e7+ldsWfD2TeQn2DGvXGwOr9niuOqhRLBeks6i7xZ974z111C7GZvZnKvF2rXbVZ5Ju0yUGnNX6y
yUtx1nE4xWe1yQT9EyCvXFKlJ36SgOafm5/3GbfWxD6qHjKSDGOAgfTE0ttHzgrtBsnC3RiS+qJ2
YxiULmLo7JRbIBrVfWrjd7l3nIzqE/SdlZNQL89ajaOeLp1x6VvUMNStcD6QVlBvNT8OaStcghYo
gt1gHrJwPqqIYXWXyhlWm6aBBO6mxutv90fQut/jiE2DkENInug5/rxPvVS9Ykka5pFUkLcKSRyh
HD8JP0OE16Otn6QEW92nHv25ix0L27baf7/52+NqV23yBdKxuvX+PvVYHjM9W7MOTO48MkBldaNZ
Njp+gDUNRhplcjObFKA26mZoSnVQRu98kK/5+RxT8sl/7uLKPA42ZdWwkWk1ko/Q0+K6APaipxvo
AELlrstw1zL1zVAfBlhps3KZLtRipouBDH4Nzw4gnrzv5wM/dxP5QGSbA8xIMzslmhddzay5mmXB
RbeJbgWiIK7tGZNbo2NdaotBdgn0+j2bNJTTPS1eDsRnxsdFsrnfM0vlLbXL4qEAXOiRuud8Y5Cv
72cKZugYWT0WPtQAxMMtatM5AX8iN3OXsRQJumgHqPIMUl4cQgAYZ9Xksn0m7ZJQKKJNcHCuNWrC
bRAm1iYj//A+lzkNpERCmJEybnUftbDh9vfjhfP7BckxfDLZbdc2XKbwtmv+9YJkwG8y7JzFm5E1
9zngpj+02wJY8IkJbviuEcDaHLDi56SXigG1gc0JODLHbk72kRlsCJX78Ug11BiiyEhMdvTCqWml
TnFgQYsyYdaN+7GtjHuQ/MtNN5/Ujok//24so60hi9tq08oOVihL1f/r7ohzeBVbnOB1+jx5TvY9
shAF4syXAjy6rFHnO1cCun5sqgilbwcLUN0F8/zH/RayNqq+9HTyyrk5ktinrGWUh0zMHxTdQtYU
9jmDypKXNpqPRa6L/TrjJnOX6d9c+az/4fsQAoGS5wrLY4rw2/cxiy6hO2Pb+5jJ5jX3PPMhHDEO
pnBUMjQ3D+quCDjQubCb1593JWVgHOIJ5WQqX9TqLuAJZv5c3WlTDlKhoLqWAUfccVrak1nk6URW
NQ/UuZj6TQL3etUKpou/PMQVut0RxTDt7XxMtjW4Jnr3wClXkcyC8xt/+/dHpJDGihKPNAky3/71
DymI4r9rmoblO5bvGb99An7KhUv3GrEvgHU22Td9gCOlNrXIUhmZOP/YV3e6aURYBNqslcfqYkcP
IEIUp2cviBzdPbp0+HFqNy61Izh0YsGYT+sBzXaZTFiGMa3MXG09dYczjZi1w51cESKqbkguVA/8
8hx15y+PB7kfAL8rvG1nFfG+RrG2F3k3vmV5ivElsl4yYdpn9/7ffFTyo/jto4JXZggD/Z5uCuUs
+sUxEdhzaviDY++5QiZHVn7ZEygJEqL17FsYNUYJQpsPprexsCZFg0SioD0JX4U5PwAALnGuxoTX
hfOKn+Yz80AmdQUtWj+zMP46FTHKU7iZJsIRODfsqyc31pzYTCqSqzmx3mwnhPydXUoRlHzUeIhi
b/nlmfIdfBK1babstyJLXqIocY5RPmYEKHOX2hjIFlZ//+l4ci7966fjmoZOvcF0fZ1UWeJV/zq0
VR065SEM0IF3RbL9eWFWF9uZ/XWkUXDnewsX8sq5nqvnRFGU020Y3vTERnbuYvgN50+Ex6F2SZbh
mVBayLJx0l7Uro0wbCOiKt+r3cpoPGAYqHjVrlHNy1W+ESbF4Vnd1YWf1ZvhF/mf3yxLxl/fDITc
jzcjFmy50lV9UO8zkREs27VBdzTp4cZe3D7HwPL3o89qYqqH9lnXe8SBtfGa1s6IWGK+lrbTPKmn
9q2XrtKmJpVbPjVMMBLPZogkVr5RjmULUZ/US8tHxQD5th7N/fsbFaZ/cEy/uFfP9SrUuVE2GUe1
u0wzufF6H2zUrqENIBzwP72/k6W55hMdcPWYTs95//ffuv/78MHI4bqGJXTXwkqnW7996/LHudMU
1sQxFXCRPQQnapNI8XSrxW8dSwNqVGiOEWumiHtJh3+skMFeyxbbBAcTfCWnK1+GKGBp3SQfPcLF
TphfnXWhLQcfLrBjAnZHvEzeuBIxqFuD09LVJaHCTFDjpUH2hF5iuKkNzJ/xRjtTrAsjg4AvH2Da
Odwauena6mvs1psYV+qxlvFXDYfVdazFyaf8B4KauyqzjJl8i2TvyvuISSruYs2HaOKOl1Snoyyk
QPTnbo1scNMnVbWupf333a+nYQlWu4a8pbdv3VLv+cQS1qB19WEebOTRRlttump5IrClvAxlLa7o
jlhNdEHzyoKwQTxFTTCbiPyqxfCKqHgvUexvFHu8XU97aN82pJkNBbJFV6Yd+3LjFRFFKq8GchyP
5CTGaHhWsUnq/OIXHQUDsDon0n1+bIoYgbs6OP7PX1xm7X/9J/tfy2oG1Y+U4K+7/3UXf21Q5f/R
/ad82Z9P++1Zz2XO/9+f8pdX8MY/fvDmc/f5Lzvbgv78/NB/b+bH722fderdMcLJZ/7/Pvgf39W7
PM/V93/942vZF518tzAui3/8eEheL7lO/nKCyPf/8eD1c87rnvrvX+PP/+0F3z+3Ha8V/8RvCsGO
wZHOtOvjgRy/y0cM45+652LD1j0LR57v4cVjNddF8gL9T90xmba0JTrff/3Dtv9pWbYwPMLq0Pt7
rv2P//fX/rD9vX8D/4sNUFVAfo7avIlrCd81LeHJf4Zl/XXU9rFQpLNJ8IQd+NVp1jKasMx/lKlS
j6L23BThN+YQ5Z6BRtshv0INQlIgrm2TvrSeNAdfJ4I290v35leZsSnGOH/JCImU+JrmM86lvS4A
HVrRk9pYdjSvGtPRjkmTxE+zxvIO0P3bz2foZcBMyWjC01hBiC/M4ZIOvnlxXWCDbSCqTxMC/ZVj
Vo8QmI2rL/Ag5Kl+hUwGNplwR+Rj31GN1G90tsWhIXISfNtcvxlu/qEhvhRKlVXczNavV5O836M2
vFkWB9+4Bs44MeyN+UhGZnYtYr2+EmC08wZj2OF5M6+ZNlGLDnDnVOZwzuSGDhsyH7ffxQgAz5aT
bkKbJUg5FM8irb3dOJkVOWJxhpBUQB1p8/AzlCj6zZDIvGn5Ji2jL7ZfVTv8XZhzEr24Gp1HjB9F
pjd0C0cKXcG3fOxfsUmPH8K4tpA7utS98bYGmW3eV27xsYdfwaq1ia8hEogIOca19+Ib7oNtLsLy
++Ran3rwsp0AahpjNLhTia6RV99D0lxWA6IbMgWc/LvtP9vCLg96qy8H16WYzCRt2g1l9oiyUL+U
gm6hPr0OzrnDFvw5ANO6pd7bkqpXWAzmFX8EfMbeC2LKtU/EXGTnIUJ5KyL/x0bd5/iEArgOzImq
sB6TNhyeUdUmz1DW+MkM3qaTxR9ItgPbIZz4bvCD/OyiI9tRhp2fhiibV3Yfdt8m65l5EVjyOfxG
dMZnFzf9h37SnU2FfAIVRBud7Dgx6JvV/cNilg29aGLCzCIyt31sbiDDORELLDxC/mIj5s7XrRXM
X0iYKNZV1qN6F2F7oNXuHHwjLs9xScGu18CG2Jl9mIQ+PC8mkjmMl18mSl0gk2F7z3Gtn6Zem7Zd
waHQol8D+xdzOKe2gSICWf2C5TFFj32cSsvABz/E19kNULm0jv1owRNfO5iwt75Ta6skC22x63GT
7aklPSEdN9e5RVtLXuNMuzIPVft9FEl0RlkVncHDRFT6wR6s1D76X26qx1PTiM5Y+P/4ZcT7Mcb8
B5zx+zIuupYRybD1v0wFGVQc1rhkL9iOYcqFrnz8l4kycyQweJFprN1BkNYSpY51MelE7/U6yDZq
OpUtTn0HtWceXpamnu+9d/BnEWN/Ik5w23Uf9RpzSNinf/hAWsu53ppI3e8w+xT3VVY9vYd36WNn
bZQnXfUyYGZaZ1wVS2yLqxan4mrYASLsAJCJ9F0bo57fwd45zaltHUoRAyrsNMYLUbw0uC9jAulk
CmnT0Sx8ff9V0hoVcd5raxmb8YQnADnXkNrrBvHibpkSMlHQ4OzMYnA+LmO2HRdz+BLFw33td9+K
oCNQ0SbileSKTx6CPpDi4ImSkaEhQCQSpn0K6Akg+wJXBIGg9WLylW9qw7y2jiW2YTPOH9ulogHo
k9nq5wBSg47wbjT7G+UNzBMKdszBdonvd8cSVdqB+b7OUJjo3ompcHnsYtQHTG1h+mi+T/ep7B7z
Ond2nAzJRmSIJ+I8fky92WRamfdbPetZnw/9RX3ege6C/1iwYFCa+za7fnRndTk/gVrrusohVCPM
WT7ZA959H2Us/YxS7HToTtsS7+NDOABzzY3KWbfkcaxKO+xuwjVJqk+SD2Y45TdPC74qkCBXZkrG
hfdQzUSdHREjPtQtnJ3aHazXJC9eSb3INyMwnFNStdRCoPRfG0s4wEea5ui4AMd9PT7UpkieZm/6
Gjk2ATTO8s2qDQ94EFFwo/ItZhrorPejyAitjyo7fchasn5bVORcrvBlwfaRh43y7HemFVDVkH92
QbQgtiv44/Qo09fI7OpDLlNlwtbw12RgoUpcnJSrg2TqTSPl/zr0EC13MuqlaeZPWUMzvBhRNGB2
mtdqdV/Ftn9LHFpzxGNfi2JAwelkS/J/mTqv5baVrts+EaqQwy0BMIoSlSXfoGRbRo6N0MDTnwFo
//WdGxYp722LJNC9eq05xwyB/SGMNJKvmia9hf4dM/Cc4sjL+cvXqO5uiZcj6G72pdX4aq0PHZqw
8MfXOzeoggs9PW83yvaAht/Z//wpmND6VGWrXC7V0z3YeBFGOllzVTokx1gd35XMlQAE++oDoyWC
uhFkfjZ27bElECB0RRrjRuvVA7aSB212jTDW++TThipPoln5pwQq30Fa2IqKnwd9BmpeN1Svw8pY
NVp/aSQdRN0kVaQBX2fSGosJieizqXnDZ7kzHAR6xGYdHIcQWHtyL9tFLMG73/UnCPCoEetBf6In
6bwiX9dCSq0g6ZP+pKKTvYleEg5jfqtaX3217V+xONjUNWfEc/W7sFzxK06gOEVlX4QOWX1JwIoF
QB+Os5/Zo/htIKpWJjM9YpMqf0SaSCujEIIcl/9EIH3CirpPuEvYNcwrIejzvRsVJDH1ggtFpoYf
gRr+dL1udYJtsJSJDVO3uN+6cpbHnAzlA/iOeZ/r1RsmlpFI0eblRy/t2HWooMGtcW5DBIZOqtEP
ryzXCCAnpxxBe+e4OWkgO79mc/d3LDE/kYe2QGApaA6SwiQeyqQnmCmtIJkQjOMo0ngaVAIfZ2ER
suB69dFqdSXcqqdidB4XB/BsOR4Tp57fQKaDR0vT34oy/EEZDM9yAFRku9NvBl4dniDxu0OeFTTV
L0n+4SlvPWbbSdo9VJalnMq+R9lRaS4fgCkUYtOqqZkfa60DvNP0j5prNhir11vMysR8s7CrJ2B2
vqo2J0xTfGx7xyIc79gJWNA/W8nEx56RyJzt+IXgMajD87aOlnk1BqWDCxs2N0REbNTa+LaoUp5k
FrmPIs2Y+U6JwdCSK1Dmwj5P3OXhksC+WBfQQXXiO+Iak4Niw7gADeirMm0/Zyu5Qj9Sn/Ecp8es
MSEHj6Rt6Y75FkfVq5c7BxAC+v20rh4D3u65/jL10vk7S3Vnov3fIwxBUBxH+W7gknnAnA5Mw7Vu
4CO9D9IyrH2ipsUBsbH7Mcf61Z7w5JY4LZvaTU+GJE9Ys5z2YawNfgt2jSi21MucOOY18RamvHVV
HrLOzF4kjDHu5UK/49SovCkq6g+AvwfK3TGIu9qPF7v79JAN78Gr2zC6kE2aOlpdBF/BlqFVtiMJ
7QtFUtdZT3ysWGj17wFr9W02gXFE8k/ex1Oo9KbxTnBGhsa/BkvUKFAnh8rGgbd+nJNDMnuPruYJ
weODZi4vKGyfBVryd04BKxqnQNCegA8ftIGZcV8q7cFdHCJlS6M+NcKKwpIFwI3+uIWAbVfqBhd0
sRzpooWxy27ZmaPyS63vbNCpj2JoQMg5mf0WLRDCsEtR4MN69lbjsmvauzFGaObnHZaP2gRQlBpK
FkgjrS5eZ5dvhpKHjKzVT7nUOmzR0Y4upUZYQ5oZr0ZsPMz18EHwCLk1KX7bkFIWRYjOeN30Iu8I
uPe765xfQmtT3wXqeosX7rv/PZuQLlLVOd+1DctTN2Nt34ELvwAE/rfh4RWcmE+xpe1UM1Ne9N4Y
YAMorPLrRaK7PVJ5Y7TPupZqH/mrEwvruRb5bRFElGFNIJqsQFFozXO9Q5vTXqwBv2prxHy2CtLV
3QYDwdS+hO4sXJ+BKcg11rcqhNP/h0rLhcxb2n6p4mCohgG23crDrteHDY+tlaSYwN5J9j+7YfxW
M0YkXHVXu0n+vj1bloG4mto6umND7ZIuqECNPL7gAK7Cnx1tXTTbZs7Tx6ZQjNO0Ni3ixaw8cg+h
XcnCtUM3T7pX10r+UiQPxJuwUjSR89j3WZMEHfOTsJkUOzAtwdTQItOLDLFQrATUHLjQfQYV2s/K
tvXtCDihl74ZHIBesI3hzsF2dSQ3y7xXI+XbNZX+CG/+jiwLUgtoolit/V7rsblDKlSc1XS+DIul
+EOqBSUx3BiRkTIjwrsnnEU8q9yooEODRrXuCmNVaE1g1YEx81Cnj501okuJE+3OchIj/FntREX6
BIaSnAHckt/lcwNZVMonl2GfDSxrVzpKxTKl1vfJkNtngK1PZTwq19zA6Jw23vBVx7E/9Xn0VM4a
eeIA/HajnipvblZliHpG82ZnWn5APU7otZE592PLqF7S1zmbbdc9kbR1I5RQzDTzOXjAim77o5mX
PeWwG58SgltfeqWPj81Y/kYHnvstp4zztLTOB5QxHXjg3bzw474zu4utugxb0Ta/NQLnO+TNHJ/V
pbWtvayt8nEpkL5vReOoq5Wfqs187M3x04Ujc+2tLApE4fQIP906YKdwjo2FBakrTeWcj/mDoLQk
Fhk7+DjNFznE9XV7aNx7AHq7pp/6ICaemJsHJorGUKWzrPa41XhOpMOfMBW0mw0S83go+SbqZafU
VXPqvDTHdWKyQc1gAEN7neZnlv27kxO/4Rrsywy3vF9U0R5iq0uvNbD4oIhkhrAVsas6z3+WCbvc
0mV1WGRMsn6qvtJB12pP7Rj2eDR5sDwqZM7KbRMBhJyuFL2vdsSUp21q661tXicu41e3aoqnwUN/
nuD4QbN9H9sxdguEU+aC/wVh7aFd7QbLmMSXYUTcuQm+Gai1159bvcm14Skq7Oqlw2K92XaFo71M
aXNTe+Xs1p1yS/Om3lOo6BdTweVL+Ba1sdtN5KWojGbRBgVRZzkPqer1AZUVp6vCjX3RJrp9cB3k
9InXm9eZYLBtz3Nt65V0xZE8J3ZAU3ryLo9rJLXNAA8U8cuh6+hxZvzt18bWPrr1LcQENj1b67tC
7/IQpw4AAYZJu62K/sn2sPhLCCJeTqQuv5nErT3na1AEVhDxJCa4Gr2gcWwnrbLfrq5EHAeXeYxO
U0s1kuW5iWFVVHKZTorXL88TmZhIBksdNCIvSdJDjLIwQ9Y0VFP7rEABqtwB7Ith5e0nYosuGZXd
monOUyzoPJU2UbYTDgioJKAY1yAMfK8VKtmeYDGss9vXbFJbHbyiCzXCYfYydmiDNQVCP4IvKpsu
M9pnXKnU/IyZcNs1zlfvOOUpSsrTVM8emWoQe9abgbKpG6wq5PgYn3U7JoUtEpwEorb5HAXRMVaP
2t/orXdIzeoF5NDeQ1W9S3u4h2rLCSVfp/caPLujyOQqHuQ7TCLvya3dchcpeX0f4enBuFHKgKHg
/JQsOQJ3rtCjOVrySXUk4/IU6hGnl9LPm3LwzaRnXpG09PWzNMQsP7z2joFrYDLSv0hZ/UpMBEeS
snTXtmZ5a9vxl+vloP5TsOGTkVjPFEg+03qCgLfPgTSyEh2zRiIf5ZDNaf69ltGrKmjbN5P3jH0a
iULeB20qCNRi4TxIJ+9g1ej1Pdk93yZNv9tPEWC0przlJWx4YX+JYpx/6TWNME3QpdBMgv3gEpBs
rjbXdKq0z54ZYzjkujyyRebk3ZTG1Y3zYtdZXLBQFTlfJcrv2IM5FSvNy6xVGIRi+fCDtS5KAn6G
LWMP2+qMBtN7ptAkhnlFDdujV9FjIvg+m5idu27OpNcjtcyELrDr0J3xp7xscbppNhDqXsEVsbMg
6LDwV0jkC1oCjmRp7LAanJe0rXyhR6AP4lHH6sT11VPSOMZk/psV8cTfqD7kmeH4WVJSW0W0Y5DP
ho2M5sBdQLQbtFecLdYlYrdBHCdNjmx1WG6H0O0/WV/mBT45vUpJnl3Ng5uA2qBCPSVxdepJuT6l
SK73U6fUX7jKRrdfvoixevFU/St23J3bFCTSrc8o0qs3J69wu8y8/cUBw4qqwbj+D22cAik+aLjU
W22yLhhPrMv2bJi9IkTD3PrNys7bPmCkHxFz895FUAxgKVpBk9tD7bjHKF19aG1y1ib6YL491ZKT
4KGykyrYYHadq5THGUJ9YFWq8WrrWv3fgaIyJTY1Zyc7iAkQ1gla1+AsGYaRhljT6dXMXGQ+ygRW
jP6mGpW4yUhIX8cJczIzFyl2NMh7L13qp1KIV+m02edWvMyLIz/Ii4WHbCRveddMZHHNtS88Vfng
DBbados+3sHRWrndsaoKyuqoQh2jY4GQSu3s3apLrk6f/PeQI3iNijp+SPPxF/7R6JstdydEtNxU
COw2PBG4iBOWnIlAzz8SuyrqWqN7k4KzW2etN5k394znl/pCh4tLaHuqT/0TkWsGDgsjibLfjoPc
l2ITr74cg94jcnxRo+IiRTYwykUM3Cw4qXvNpR0fx3F+iOVj7c7oHXiS6bScKOkeM2QoZ9XyDJ/v
BkSuQwdvJXy3l/mnDMRGqcM185UlLm66nhUXYXVT2GeDe1744uiv5iBZhAVAc10+rO4AwyEnxcui
l711tuO36j1aLHkbFiVsXLFcE4tUUuzgf3+OJLFmvG2S9Mgtqcj0Adnm5IlzP9OCIyrtRdfZIGpN
e3OqadlvK4ejf3l1rHwQA1Adtx8je7ahhY9TtDdma9VX4+OR2fBtahAxNAdpAh6koLNrecL37fgt
zhmVne7eMAfzImZO+hjQllMZg9HIp7R9AtRp7yy1jf9qylPquniVcZX/r4EjE6aeZavlIF8d50rE
G1cL85hge6nN9R0T2X7nbeHgY5EQQaMgZKPnu4vTAkojatV87U7Vjf3801UE3KiAIMzIf8bhn6zn
mJkLRk5Ub5UeuUE5ut0e4FR0JTPCWQvVCkE0Ablg49K1eHVjhwGbtnC6UNTd1qBR5xiT7NA/W1M0
+JqDq6yHpvxgs58/lGOW+4T70CQ2SF/Byt0qBE1Y5m7rPwiXdlDHYXcSj3E3JqG7Sky3Z9gRsE5M
fXNX5kfqfvO1LErjyU2Tgy4r+dZ3lXrfR/YfMtvMe3qA2nELbN0e7AURsI0QK1BSzzhUWNZ3W3vA
aKvxzrC0D0+flSckQGpXXkedw+XMROO9KdtXcjmG74zvI53sHq4Ce27Ta3q47Zpze9fgSHi2R/eT
CooSVXbDE0p0P2507aXGgvT/P5MSQQd24SBa5RA/yoi8NGIGJcQprj9TvHMq10NlNUw3gwiCE03O
BwauxYM+3iudOzDKUsgWT2Wd763ZuSw9mx/O1R2auBb0T1SJsICrEixG1BydGLXidvhgmLtSwNQ/
jifQ7a/7UluhwFlwU+AwJKTGdCD0Y7/sT11sgfZanXilaiPjHQpqKHdS+AdL0zco1nAgm4LiuVIe
pxg1RpzYzcFYpuixSnp4/Vt3ptHzO5j3FewGKw628LLtQXVmcqpnm8q1W3t7KB009PivZjnd24kW
PZSEY79mqY59PFIftt7O+moe8uXu59J1zWfbHi55ltBrSBpsVvwz22IuJUdey04ftx85hoYRKycW
bOtre4X5FM1dcXb6K3oeZN5S2hUrO/wYOUfpqbQUHInGoYdNfNtarbkXLUFs5h5EWs969maGE0xy
L6kZIX7vIu+/dW+rPWbiZOgndNqdLiRZoeCF9hjfoSGDUZSd/W0ipxMJKynfxINbGBakTo1u0zq5
ELqd7DNZAdAZsm9Nicd728baTYKXi+I51j7rpv5EaWxc6Lh8iLiK7ipvwHaPDearN7W7Ma/ka1wY
5D5ZSQrVCj60XR6WtGtOAP3yd4q+QNfz0ke8oB6dEqnoIfLkvtO7488IOE/qKwDtB53zZDhOzKhc
e7FCYLzizioFCJxtIJEKogGWLXIUGUvx3+75syJWHnzZuSA7sTPUHCkUqFfOnrRW1lGOk5hVyNgS
A9mCr3WHgeZns8oUkwu34UdL5z6UtiKe3Yn+KPd8eRwjmgqzu2R+llsJ6Cq4rpEzWW+WbSeQZjVA
YoQr/Oc9SL17FIUfiGAUGJEghGt1XCOK5diFxkoQBcQVPWKtkDdbxl9pL92DtbYLaVMnDzR08M9I
31gRjDE9l9FS6L5mlOEzgXQPgF7JYlxDkATmWb2sl2fygIrzzyny59LX3bk6bhculTtRd1N/rswS
hMtqnS9naCPWOl5NE/WUDen8ocaCSSMi8jCR7Kx41MhTGER6oveW7GvPkzfFTPt9VQ/FlfOeekD9
ad1B1dvlVgs5Zc2lBqEynpx0XjCJ5jbvoafEVmZ50BviaLW5/1asyv6rSIL/TPmCjaQndsd7IPXO
POGHqe9LE1V4ngOsHUpllSRl32rcOKdu6Oz90iXeaULu6o/0hu8sVQLg89gkWXI+XYsw3dzuCd5Z
F/pxXfJLslxxW3p3DM6/oklnDau4JDutnaBbudEjJMa9uQCVqcz4e30iRa+9x3H9HK3O/+3Bacb/
nslPrT2nWZaeUaCIx9nNnxJbVPneVQXXBWaekz2Mp7KzrVOpjcft6ivb7Bv7+LLfXnkwfH/OyFk8
4d1DpENxf94ufeJJJ85C5J/RTbP2GA6rwJlIh4rG5o9ZVx8Wg2bD66fnaOII5qk1Uz8QGFBYAdKt
3eg5SfTTdnaNDEGkcmw3+1Tl/BsrRHiTcNqG2/c0jOmwpxkRBTlW4atJxMbhf8/MTNCizA3G0s3b
dnrfHtKyv6uyif6nZtph7iZNmAhyjixQVc/GxJ3ZR+OrVS82QtbOfMqWHttotLxg6EBn6VAp96jM
tjXN6w+z5xXM6VOI/ms7luiOK80k7YFgt2vcJ7ZvSm0pfVNx362GkYsNtemkTPzoZ+SguvorSiSC
r20tDqxOfaurBGcYvoLnudCzlVSI6TCp6COSGfTT9VrGkhVQU/f1SgZkMXM6O/mMddx9pH/8y3R3
YNMrmSOXbvc8ZDGBB0t8HZk9+7pmpYFdK/ic6+6cbXBubR7LQ7zQANoikVYw3z6LJiUYNHJd1ZZJ
ZJOY3T4tenF1ZuFQOQzlOTENLNRpPATdoB+26mS7XhNc1UHfOkTHORFiMCLvr433aJM5/dSqk+3X
wnmuXGU4uutFudEp3GIxD6Y2aXupawVJQOg0xBTFzyi1X631DqS/3T7UUjtPqhfapNBcIyYpt1IT
1W3lQu2ySI+Os9XVB7KxUNFUpbw2itaFrSsstt1FI88wp63YeuIbc/k6VMUs2ZWjfKoEzBMSV2e4
cTHnwa1ZUE/9N7a44oLloyGVlmeL1q7P+vQoE+MDuGnOVC91hD+TGV8XgrFtRArDpHbYiXVMPt0E
arYR5PKNbbkfBrgbZvtZz+Z3P3Jv6Ej0MZMXioIJWjfY4rdJ509bTEy0fKJS3i1tp4cS1MdjoVPc
em1DiKlXOcw0x2YmgKucVeAvsXPkAFrRRHeHoHHb7OBJj9azlnWg78nJmgbru1l6SDdtTYxkuyQc
FNeGcBFB8yDcOuVraYA3TRUGvbUBRZ8JoPe6wE+JRzbKipU3F1JQlWlWwChbH1vLcyjY1kxbErpE
xbD1otVcn6+k4DFknbx7sONUqY1dMAleOwrIeuEkc+j3rUoYezdipu1lbnuaNVncK048YZ3M5w+y
SxJqyBHmwED8m0pwnJnTLFyXfy2xcMwxRCV7jzlODREYm+7LRuvjhTem5Ytu9dufmAznjxPgGnIl
6AIiStUIV2m4EmvCQiemFNsmQ24vzML1JdbsCbvH8h+2PedtA7qOq8n66/YR/FtZ31luCa4zRhg4
9cvrsmhgSuVS+MVsxJ9YxibfNLDrsn0a+478sgugk2pPunB36kn9DEB3xNBXaET+3NZIWN2zqWLn
xjyoT6d6rMOfcGxGK+L8IwrZ6iOYHB9Z9G+LbIcHlT91CwSovkrGXTSQXBOnxH+qUaNcIf54AOnK
vRl7+as1cUk5pumEWdIXmGdjCwMwk30ETsbNXK2eZjdVDzFkpDu90QtOyaK4bs8gsf/fMw8kU1Ik
4x65v2SQkwSumalfw6AuZGBLJyTSC2l53o1BRjMZhaX2WYIzOm+HRUQ8YeXMLYCHtdswQ6tz4Hbx
LcrmE2YfIjcwwjtzzRfsO7pa28SkHvFftBieMyX+l+A2+a7lI4RE+TdbWrlTlll7RsYh97lEpWLM
GF7WawSxh++2Sxcms5M9bN1S3Zp9rV7bb60jzwmCADzRxvyrEjBG7GR4L2ySvscxOibgis5a680+
2RMoTrKCAt3Qn+sBXr2V4XimDW2p1b//6vTRTR5phv/m4NxQzjIe3Blq99h4pXHg/wvzcinhMy3m
M8qM3Xahjhl1QF0yUs6Ntzkq0KIZKl7mRq7Egba8ayASYx1Usic5UPtpKHvC7WWDnQQUotddOZkP
wVxFw8mE/3zINZIka4YkOwbdgo7H4oJB4C6H47lNSvqWkrKoqierSYpdslT2mUJEXiuFAxtIDDqe
iOoDiMtP8JUgROdKf0uZrd66pRJ7PZOz//OSrnWjOtnrYKUMMvrutdAVoHBrmSXTWTls5uFpvbaS
lKimqIFuNPd0myDRaYGB9fMZkfmp0efprJT5dWWCr8N1bOA1l83kuB8Nni2cjHK+pemgsGagi7SL
ubpVqSCDAeXk/7W5+aa3HY7quPRJ2eSfYo6zy2c1DZEELxfMRU6IRcvbEcHDfBOZ5k7Dy8+iw6Xi
Jj0eKwKc/FptU/B3Y/srJkqbAyHwsO3Z9rOfP52oM+vGhBqxJhwPPeODONdWMHGqPAqrjR5t1w1k
Flb6rpVgnyYLZrNSZ/U9YVm0+pZWe2BIBzFo0LSHSuDGtB2l+fyZ4OqkKfRrPGHZYIhAcyIDJR6U
R6kTC7tq/VLGYS/KUtzNK6tlHfwX+t/B8rBCbDvIlGXdDnGKfQ+t5zmBEPTC4j3sCnumkFqcUgtq
JJXH3Hyt1+X9p9vbNRH3HOxTwFZdcbQ7bblodvYvl+ktlYP3gDihOgv4q7u49GDe2anbXOP8easb
bKHPIRm3BF6k5B8wjq6ALgdQGo8pGZB7D/VPWKPCeQFNaxxihTjTCqHXUzPw++M8cIAq0ARpp9+a
YcsgHTzWqNo4NbxRdNdjv9ds772fZt0Xto0+W+cLhVi7U7lwdno3ogSJNNLJtZlxsmS+grZFRVlO
GNhjw+gqUHp7ORT1cc5KFCiRyTy7rJ9N4DrcbVVLT7l9BkSKvt4TsW9DrtkZWhIgAcR7UWrLTrXT
30luBP0kdooDAk0YmXK1mGLR0o9CJc2OwkMYiZ3hSRGefub9JFW77OqOowSbf7KPO75rDeM+jeZk
JiOidH2Z9ierAc6n6g0tHmkfXaNdiUm7RngM+EWt7JBH/9ELpOtjYgVND6RHX5lfCN0XRFPwUflv
Gm+kxIg9g1xNbGSVeTUyAH05CWca8Vw7Tr7Wm2tt8pt5nyicPov1SpLkeO5jTi79GOMrclJfsx0t
hHFxZymmuGiItPaM6mkCgwCwh/STTRKL5BqGlLT4s9HOhFNqfblL82UmNKJih3icvPgLFfV+QQ0c
Sj2g6UumtEdeoJrFB9PiE+lU5zQbShRmoACvavwtLFCqGPX2szJNfly9c8Yt905ZQ2nA3b8bzDE9
ljN9kBRIW6nnKpQvA3R0I/elidrQNNRvY+nexog40dm1YZ7o30yZyhvdf9ya64PSMz4ypLJi4LzT
Io3kTqr5gwEiCXPj8pt5YXrvztZDN+/FyMENE8wSOHqJhG0YAQbX03kwFYpHXG9700jAmHZfWi/v
W6gteAjF9xjR++mN/t9UOeTFu+PkS5NOnqp5Mhzz6UkuZpjPHidmMth94APoai3Wg3S0fskafkOe
2yE4LK4z8S5jAvkQ1HwZHZtKrJLw69llCMi0DYTyPkjtOFYiDROz4SioqbekV2Eng91nARcvs43s
Uq0Dwt3cPYpX7SJz1ccdAUSRHup9k3xOFeI0GWnFE7SNIEOBwkRupJhR3beunRS/7QeXaJLF5EDs
/o3LxSG8CWiGEIdJxOZlnzfKS4LEuytiLwC49seb9tFc5qHqVAfPoVsWFZoWzlP+4qFoOJwcWuon
1KPPCBicRwzMIRjgoan0vQTyH7BeNT6UzS4cstTy677HMZerexplfagraxxlfuv75Y0rZD6miJt8
3QB8UeGmexg8hf9ygItrqdzy+aj1p6iGn8GONoSt6jzHHPw5I6cGUnDlK6KPykKdyZBcABFAYZoY
0grQgb1rHRoHDrzIZsaVul6fJpt1ZxqCdBwbrkWALhXcj5MAm5gMekAuZh2OUX6YS/WLRuCfyawP
9BgL+obdS6wyxJWt8UvV8sdJ9jBkIyJJ9BbOQ7203kFUydNcgSGs884IGsXzU6sVpzqWv3SHgJy2
K/6VkyJASsvzWNa5P5Ggw14DP4374Z9G5lrYO8NBenqyc3vek9ZQbzCIKMOqyRktzoYaOHSfueXT
v+7AtQCwQQsKACQZ9l1CBzQngLKWMbigdIMWHoq4fVdJIgJX3IaGArFmiBKSb2IoqF7iXIuInW4y
mSpa3D3Q7fm+09Jors74J5amfmE0zlu1NA3eBy0GvQJJaZ7pfkT3Ohx2RPv5fdxGh2JEq+jaBGuW
RHR3KI2zgrMaOfW70taX+zphlgEEb/BHhD2bMBZjenMVpkB+BiWNxKPIOGioBjRkg0eo1/foAzXC
3rjFbGNFB9l14aPv0EEJlijx9AuYF/tGDhjBtxdTf2EviALLItZOi3LDb1LS8JhVsXsetdFBOBRF
v7R+0I6Uqvp+1JFdTObwPStELzgJbmtXZxnI5vciG7KwSTOEPEN2QD64d8nXgPxaXaLps2a4TutF
rjDtFun6XVr+ViOhnIxBlOAARL5PZx2qyRLfmBSZYVqDm+xqnfTngkRVnbzRGlC1QIBB4gmBzoOX
HpuchBUUYHI/RLI5448GaPQ06KMbYLBJdmXyUQ+dvBd4tICM1reiqd6VAs6d2SSvGHu/6zb6G3Oc
CSTAPHdNCuZOCuqmKx/qRAXhOHv90VXkp2rhp7SpB3Z9D7EyqUIEav2pnKB9mAqbYzNbWCGGnQlu
84DKPidovEAwJeaTlcUplhgezFS8Lmr6q7fm8bOYBfLB+NBZQn3K1eIOnVh5GlYKfd0xw7VEBiQb
JfJOFxi7Vj2NsZ5MLJFz8E/1j8SJv9wkLa9sTpafV/17kXvuNaWQJkj0xYnIegR2uKs0dXpsX5se
0qnVep9zLf5UXfSopxym097yWTJikmHQFMQLGaaSrk82tYhkREds42pn623vWmhDd6m1iQ9LlFUA
IvgWI9c/agvhiuST4rRwo5vQe5xALvPmvKuUW0fLKTSoiXcREiF3KqIjqEBl35e5HwtInw70Np9G
YXOIcyCXZsTWPcRWEBfedIhba7lblIlPHSXj2c3He8mk+D7PWytwbJI8U8NjtMUUHu97eSlkQVy5
eahNoRLtSZEvigmy7pz/ruxKvTmVA9X+1i8UZVLn7KOyogZ9177WVo7eNaGY1StsfCJFlOokmDFK
wNIbFbw9d/0KfScE1osGWmFTcWcbbnscnbH1h4GTCBUeRKWUy8YE+k0GdrvuCPfKVJ2pnfO9miLm
tGP3ZMwDerPCIrGFvsO+a3Q2K0xBlHeyu4E3MsM+cUg6sms8vhmVuqa5STg6RI0wtYEDrQrnwaZ9
uFuUNNrnAHwL6KOcqfUb9jGKIZdDfB+SGFMVZqi1cx2Qcxyj5pwa+uAgtZiUv3YF6Y1OBhugmka8
QQUB9iBmj4OBZ7mIy3OuHMZUdfLdhPostuR8qCbjakjwASCC7WByvL1mrP3qTEQhIJr9wq+HohPg
trGQEBIprhXk8RqEbjw5U0/SK33+3WBQ1Fp6/sczlcVX5tzE748QOlaJ9iFG5DcHjlOsD9ZrAs0a
hKAFGbt8qjvSfeD09ges4HBuheUe0M+cXZjmnPpzBjeAjUdLdXdWpymBOY3FpYox2jDWIV3N7t0L
ZYufGwQ1VE0kwF5gtB9o3viZ6/FBUWGians3mLEE2LhEKNLun8NRLyJRwc4gMWvWW4m9o0L4NJpl
SEIX6lq4R02zciCFoIMLH9dTy8IfM7GXA86ostecE0BJ4ubIPUmaZ4XT7LmD8dfMyMbd+VjHzhpV
ll9ouuug25iQ5KQU7TwwnD+Wpzb/S75WgrQq0p7cVZ2NJilYdCMOtHlhBdLnL2f0imNK0yyZbPU4
je9uK5o7Na+sICVhze84JxBQhki2yEcSWoizdUjniNv+e4qKB7RHpl8T+GcmSx1G1vTZ63Z69iIk
M8y2Y5K39O4gaHhxBmvji2JOpa+TqeUXHSflxiYPeVBWa5ze0cADi9plCtWSVhxbAFOc3kf0AoV7
Zp51tEWRXz3JygOhgmaogB1b5S7fZfKw9MRvO/A9dpGN8KWygXXoK6ePBFj8E+We0favRPa/h3V/
q+BhHWble8puIm1xrBWZJC0n7+9ikPi1i7iBNWOq5remqDIfPWN1QAbDHb6QKBE1Fc1F5Fh+J2wy
NtSSwzHmmxBI+snh8tylI3DdmK88bKBTB4y4Z6KrlwAEXc/Zri9D1SO5Y8jTnZuRUYIOSUexUGdX
07Je+7rsH+jmD7Xlxy0JAyKREt/YQMqX7Jrz9qAZPSDqpj3lRcnwsEe1FA0c1RwN2Y2pGN4OBXW9
L8fh2cpj7upyfP9/hJ3XcqvM2q2viCpyOBXKybYsh+kTyp6BDA008er3A15rz2/9u/a/TigJBVsS
0N3vO8YzaPZkfqAzfrqWK46xIjinlptGpsLebjNOjPmR5e5yi9jLkhjXeec/7pfLXlbeYgOO9ff3
Xcob6VESvXCnyK7cU4Sf4NGDp2i+l1fFO+dicl0eSzKWN4oKttqtRPiSthQL7Cb0dsujkDmp/47d
sMlAR96IJkZOpcM4amitiQrs1SADTkHXb6aw3LaSrIAEVoyG1OUiNZIQjZQ8G5jxR9h3sPDda2Hc
MQiob9ARSLeAzv7akvemh819zjS8lhrC5S7KKx+8/pNZZs6lg8G2qXE4kH6NxTKnYQJPr96ULrkz
ec7iWMg1IWnxwaXCvgly+AhoYfBGUVx9r+0TavUcmNzQ7yxX2pylWsbgUT54Y6c9gjoCHxdFH6KV
P+usuVhOgiAiFu0s0nitmC6cK1dtbzgPCeqxmG+31dlwiyuxHtHTsmlH0NZZ8BuJzrihUUnlzsrj
XacWtIkCjU9uaITBUIa4Vm3XXXsBuzHOLCwIZuyRuuIpb7pif3nBY2iG+gt9M+1OWYUMhtc2HFlx
JvBwi0mw2G+9FQWxcscSWH0KIrJX8A1Eq0Id8HZSOD1MhUD429M2Moc82Rc65esJcTKnZX59k0Lv
jyJXrhE1ll0vQvOitRlZESYk1QFjPY6lQkf2Ol5GqhAHzZisceWAFrksDxAxqJ6MHpfr/LS/Gyce
dEDyPE0Z6HehvuxXy76/T1luLfuCDq9VNrba5u+jywPqqJjjSkf0IalzHv/HGyx3tVrjem1qu++3
m//iP14qAXhvhgxV+d/X/v3nl31kJODh0aZ6u7wDU6dhr4/VUxuqoljVbmgfIxFzMzSFfVzuizyV
RNnNDwUGO82opZgRjAix533LE5cHBhXMtJBe4tO7LiOT8i1dAWo5ZL74oYppg+aE+0dL+/y0SC3x
QESU2qZTMeBT9Lz8WY4hqVWGveZy455Vfa7BipnS9n0zN00dqSZ0YduToO8SZdx0Vv8RMK2jhfrv
TSf64pL3XrC3zObitjDAes8pfC0SI6KAKqw3g7RMP0AaHVDitNxDGWAvqFvtqsujAEFLQEhWfcHR
QzCNhIHhI3pRrPa3gDV6LZP6J5lY1ppcj+SpHj0d2UdTPfQ6UUrq0GmXNCrcXQ3Q4Wx1aXqoSkc9
9q6NlF5vxSGVsXcKEbjtTYXjO9EMWAd9AtGB0sFBzpVJIbkEDkg/vblYaReagXuu9cH75sexJv/w
/xIfpo6IHqdkWb7sW3gQCyOCBneyMtPyjSt7vY6QBHBKsQlYbV6Xu9Gg3Gx30NYJJfiVjjvuOphF
cyWf8V+3+uhnL/viYFL47bKKTOmsyajmNGp0tev2PcuYAUSGWflo43AB9+VujL3gPpfAEp16zkA3
SREhuZNAQ4l6bZ1HTttrNgmEPULD2jVgQ2rc4DlOyyNrAo8iLxvLY9E96lq//buvacw/fdTpx0SX
HgqZ5IOUz+JUeQ+wHL0bUHDvpoDTVi0nII2cdtl3Np0goG5SHJoWKG52dgkMTcsDCwmwVj4sm2pu
11ktNA5HPseBaH6YOtJHK0TfpcgqvzP/PS770TZPW2p/xJO5mfxhTsRrqGnwkgENP2E2NFbBiE12
LL2figPGxqJM3iX5tkzkth2hB3AG70IH6Vw1NvUux5kSuSj2Yq8pVu7oBS8wGqnaUT1baXmFJS5w
8q0SpLRSxV04ZKP1jil8ixoe2KPk2UVHP0Wq2BsJk8Ws77xNFID9LUw4PVtS6iWeYcJCVxHAkgzT
ynYMFHlaNoQhbhpWxi/ADTLfSUjiySND7u2+NfaFJ+1HNZ4qPwbknlYs/8ci/CmNaK+gDH9voYZs
FaQ7xzbI3Ke4tjGfDnr400GJPNDUfUXzE+4GOLOHqC/LZ8R10fd7uPn0oiZx9jJQ7acX0qd7cKj6
XTriffkjwJx+qWblkh9JcmDcO9NJNK7CBHW+mZK4s829/JCJofUbJzd8LY61Laz14qlRsvIpboCA
uHX5YJpE7jm21dyqqG1uWqBuVbyQD8suSoXipLb9r+We0jYTfZNuZvyNFPLobEM+BqyTYv3caImT
YSieOsbvDMg8AYM+o1nJ4sexPoT+I+8I9xBdYT0QMXILolB7Durhc1Lo2BdpaD3anqGcu7Bk6Rab
5WfettdwYDEP289eYx1GcaoTlRyZWvrp9aQdV1n+Q+Axn7v+004hzOQ91mZqWPKDTl73krkQunrd
i296Y1f7lEXyPlYkSHXNYa7oosUKAiv+WTbqKR6dX+2YKgQdBTupKSpoOM3aE89zai2nfWZZD+Ce
JR8YUPdGSaZ6jtWyPZak16+Wu6LSq+fAzraWbjLfz4xrnmbBsxmQGOIZiHyo3XvPAQS+E31Xul6a
9mVOVuXXSKH2iTt+0jo1ropl/JL4TtYkvsFn5qu91mKivUZiaGt43sv8KxstYdqpU723Q/criwl0
DMLuBUsMbeTc6g9QlDdjWeMuQMT4WLm1n1FUX/PrPPfwEx+reX0CPQNe1Xx32ecQdvwY2eVLxRl4
RC1SPi677NwJ9/zsDPPzM/6+YEjk2R5AYC0vX/ajxeeADhndWkl3bLU8Eopo64DyI6WW19MkJQOz
JJOwk1BEl40KR/k4zpu/d5dbAlwUc/n/38OemOP9dMgU81sBK+HJy9ssr1h2Lhszdz6nThYniBuQ
2eLoHHtkR/ETDMm6SwJro9SN9rhsvDFrDg2z9JUN2LLZ2HAoO5k9ThptW+pT5jFUh/FIghauaGRq
Tw6nWK8PxkOkuXRq0kD7Ude241uqonN6hoVvpom7HUGxkGVhty+GR3aQNcjMr6zKYZGbozELdTU9
0uCfG87ZZdkMofavW8tdrSEgoUTehTk2PqGb/9em7vhaV8v9IbOjk0N69QFF6IcsE8i8Q17ecwOb
OA3j5Y4TjOwxcWO0sdWe+/dqmIb91JTGDR+W8RA4NWIFV78tGxdUEc7jYthMNjlBlWOOWxJvSc0J
IEPbblM/OsaYkYWCw3kkEftzEhnGtLB9aSulOgwSUJw679eO1tQUn+lULsFm6SHtW/PFKa0TSiLv
NTGLve0BLrXrVH0ISGdAl2kgVKo1/S1syG+Rjf3TS/nTbm4ozy7BlzvVjTFOI7e/eSaC9eUp8xu1
ce+91y4d85qLNM1PKsFj2tUXBXDd7Jto3sesuDIbCX874fig1H38DtOcsHPLSC6xrSgnB+DZpjOm
7rV2jbflqVC797L3wg8g+8UaXdBwbR2GW4aPcUvwpM5aR7qsT5kHFCR2RSEn6yZ3MfcksZPi7naq
Rxt51ePg6tGppG4yepTtsPXyQK5TjpBIIJZnLM8N235vVsJhDvlRpZFxxn1vk1Ynahxr8802ccRm
HGgBUTs4qdIDd1EYKoBXpNmki0LOWnZGpd0V6+Um3788E7cyP9fCK7UuXEh/FEIhbQViTqmpr42X
/apZZH5FtFJYzOu/rFwc3IzU6lWEQ19EsYmDryBdUqW+XvSfbdRM0aoDxA2IIHvtZH6i1qicyxna
v2ym+e6yj2Xbrtco6ZDv42ESaJ1/Pu/7Zbr1EuLE2hMl1LHOdynDpV2INEciyl02oQ0dlst3eJ5I
g9uXhkV3gVZfmU7v4RQnu2GmiSoqlcun5YG+d7W1mXcKBjeeV1jipeBKv8OvQzGrBu6MRtEZrwWu
e3KASy7+gYh2YlPqnfFgOy891/JHsnmURxFXYEOrYZdYynD5uz8vZwYGX5I6TnJXjwkxYl3zpKtR
/uQ+o1GZtqal0jLTa+MyVegfDafUvtDVsCCp5Ydj2fTX3d46IryqntxekqI5P8PJBOdZ7L7kJO7s
kmh4LEbTWvc4a186W0Mk3civhMg7Fnkl6XpRSQypzbG+PDBu0UJ4bzpZ8aQxYz/vNHenGq3nF1Vc
EyCN5q5HqvnKCEXHKNdmM1TVrj1c5U9mjW22UuytJ2Ltjtol3wYVIOIlAnQwRXokVEnBssajRoxr
VG8+WNs/F1KU70U3Wrs+Q3CIXqd4x72G2yvy2qu0a/1BE62+KqshfopYx2wp6dE9EGoPG4PDjeU3
c+omrbeS1uCOpUlEh1Fr1wPa0+cWjQ/JUUP9mtvYLDEgWiw65XjOR7CJeqH8caVFdzupwDPmYqVW
sjmntYuIvozTTdwm/aPDJGXLGgeFsJIrFIRzeYkHk+FOoWFFh9pgHsPYyZF3TF1sGg2/23UibJfy
hivvytBR3AzC9DOaxkscGV64QhuO3Ccm0AyJQC/iCV1ak+O8pFQSqXWDRcN7mBKR3xXSlE9BQLwn
0kX1Q0818i867a71sc13Stts2d8mwwnjY+HLQJ2jqbKd29jGI0QMeUce6K6CKiNiEujg3Zmk2OLt
kBuTlQNFwm5YM1B5G4WJ8q7tzOnNpWK3ikXcXS09yN5E7Ctepr7pjSBWLOwaFAzBtMNUQvCmZ+1g
4jsfWI0nqqlq8+jpdBqzCoiAZqTKpcmpp6Do8Qs1Kb9URZzyPphe006au0lKZq5m3r4yfzgvTyDT
J/ZbhM0P5IfGFxpbEf+eWnylNLbQyOVnCp09A6dTb7Upk4csTso9ugNmP3r7IygpVmthWp6cmUcb
Tk8y10bShRyIvqoHHfrfu3D/cBzYJdg/nrDsT0LiYRDRsC5k17JxmkFbuShmfDnQr4n4WZFZQVM+
I+l76McsemrnDewN66HQPv7uSUo7fCJTZ+0gtbku+20njk6NnhNfFhvtNpxE96ahaCUj1O7OCNC7
t7qZq0PSvNOIdh6zhlNk3i1xYR8Mtxbr5UWJl/fIAkRxWF5E0/Q1b6fmsa9t8WI05iq2SZdFgzPi
PCADiFRpViuAYvCFGgFxWYnACjGvapAr/gZCbK5qjKxbhtXhY2wfq8G2PpHdcwinlGsxzoy33Ar/
LPt78Oord1KjpzjN43OFzGndzC+oamCwvWa8Y/2Kd0Gi1XvF66pXDqKj5dbWJ7Hn+Ooag7i8iEkN
S0HrBURSjhMrDi8y8swXOMXJSgdxeLGA3r1QWfij1bn2/aDoYBiO5aYGTvrutHOwWp7GOznfRcd1
t7WYBL/ciuFtWcUa7+Ww8Rq5D0voJzb0b2mO+zlgEiN2/dE7eewLTSJsLSMW7lr2M4PxMfvPnSTf
DFB2ojz5ynuDIM2WFpekZKxjIZ0vu2upjV9g7ptVbUzqOhQATS3SxOj+X6Y8Kkhr24Yszk5tyMIf
Owk1vRqxVho5fmvKy9hIfa/TD/NNEoTXKi7igGN0PzlWd+g6qvtm5WGiUk7EJ0XEi3GvMyqinYkJ
Xwfo16/hnOeuMhD4hjcmmzrIk2M3Fe5txvDoKXMKPW7XmakRzC408DJ58YNBlvU0mnJoZ3dRRB6n
ZlKe3Xx4J3oLSQIKfRmYdJTS4TmUcuO04xdTYUsf6TDpwRXbJ9SyICEahtxozzIg4yj51iqrDxdU
+7aj2OPHinOuuUS+aWn4FEZKso1GquQz2+LDsjvMI5jGNDcojgUhSp0d2mtHT5QXyBWnuM/0T73F
Emv3BOlZQXgB3pbRDMpvTowuET73zsjiYpc1+t0phtuQkcYpoxc7GS6mkp+QHZzjsbkrkQLMPfia
bPUPrk58/Op0Cib1C2PGxWlScfGQf2U2X72rpc1+7mZbCHlOta7CZonLg6LCohkDc9+3Amleh0Aj
V/nJZYlcy00S2tk9lQk+LviNfF+Rjw7JgdaSagln1bgGyeNDvR4Rn2InDTK/VFBQlgqpqwjCRtwd
NP6AHTt5SFbJ7NlOkYU02L51b4SagY2WnOjo5FpwfVWFUkxRDmB9FRKDjCGl9s1MEPaQsVNrvCZI
QiYG61CuRqRSx9K21lgCbdqvgnSK3FpHWkn6XCtJKAEzsE7H/nft9eOFxfJPEgAPurS6XQ9HRzD8
+XFkqpvY6u/JJIoXQnPuxS2gD3AMFIYMRwW+MMiSEMTG7XaU997o4umX0KFokPBhCtsBFTkwUNQ6
1c5sPYYYb5zEAImWGvcSzeMq4YQkDGOyVroLtXgwoCZXIDhW0Wdb2qTHjkx6dBXQnVX97ItWWYVG
TJjYWKBuyQlhcW0Ub5wVUicqzSyv5IwINJS66xtdf2bR5PpqGY2883DwMmAU1E+BMtyiwkBEFYLY
xagOK6SfyqPeJzfDw3mgBuNhKEK5FiF9JLBca8aatovoJ6jqWY1I8ETxCiMD8R9qmCNB23dXJ93B
ivRpRwH8OQXFvQuNlhEr7XQfPuwfJlsFSY7d73z+yCjV10aUAuWr/WigVWhH3ntTJX9MS9mrUfKK
6zRlvkmnTcTKlm6njeyucjdZ9uxoAW00tbi7ahXtowrbmU4+rXAEeguRb90qeTOq9Iu6DlLjLqE8
tknjEFClz2r1ZyiqU4MMrNBSfWOqAyHFU3/u+nU2WhvT0CnLqFTR7AxkQezlr4x1ctU4dkE0b39Q
RXBQGbEi6IJSxr/VqUcx0vUvaj8pK6qMBIR5g7qFKFofu2A45az+/Sl1fHrO8dYVJIwXqbzSuVkP
SvTsaWFAA9C4eApRgb1UfzCwcwXTH8exd6F8IccQNkrBXNBqTNpwlUzB1aRsbnbEFULRpdDLBUnF
2acSwmZ+SZYqfpbLlzhO/HAAqR6Q1eI3FNm40J+mVpDmFcJE1Mfwp5KKp/lDjln8aQeXeIzOEWmo
2tTXTLb1Yl+244emm+MOH+JZAO/lop2kGAcLDII6Ac2mFRPhoZyTJkftVq+m3qbMH6P8a4qchK5M
+oFic4AnQbCKWq5WR9Xt3+p++hW0E3Naka9bLHl27/1xNTVYlRrUjFAPyPMyOUkdju500j65sKIE
1M3ooIRDsesq7UQwA/knEuZAjMH/4pjX3iLNdG+U/B9j5N1l2Z9tDOFoD4tnec1MQIIlXXbdzeq5
ckFiL8Wg1IYK13ENZtE3TxcOgKD2BmpbDFKbDOZW2OSfroOYeJAmvKkiwzYS5Z8CAdU9NuTVcknu
KsenxhEX0uboAVWkYg1EzDFqhD6Kfk4qM90LraT930WvZs+Vhdp+slJi52ar1a9B8c59pCKAyt5s
T993slFXRYWjAy11FOBNEEUK8EUJMAMHK2H8MIAKAhwEHpaPDTIIE6GLYZMeWdm/lakibzOmfYRT
2E/74FTJbFhjOPuhIJLQZXqI0hHkVnu2sUEPHW8leneNceVA0fCcTfnDRLtY0t81Zfs4UhX0Qbn4
VFfWsZ1GKxEqmNiqgx1h3M7C8+CUlygdnmxTdjfOOciKnnooo/wXpMtkxwFE3mzk5/H4nCDUQFyr
xizOoYkyVwjXpm0cnWniuk0MWaUEBIsWcN6AYG+bqud4BErQeAGWxUZFwVb/QoVBPdRDdzk2Yhf3
7bXPrVenZZ2NIpiTlKgQY5Y9yOCT6fbJtXeIIflhbhC0/Kgej4E+abAqcP0O3YWSOn1E8lcpyY2+
XiT3tjWRG5WsVUyl+ur1Bt+pHd2jujsFCfQXj8A/skQFsJ0wfazmtpDofzu5cqmV6lObbmFlPlgY
Iay43+exvlOs8LGuPye9uYAc+22J/EHtos8MFW/WedG2SXWk1r8RwXu4Nao5RTJ4VSiRIWY+8K/1
SHsJDwnLU61x7QUOEe6Q5sflWh0B6CgGcuRmZK3N74BGpMPZMiqRA/QOJYcXInQm2ipfTQb69ayv
l9Rzvj4N7W/tIUGyhgKjOJWOWB0m3DLtZiIZnLoDYSgNo+CqxralqoTHp9NvsBWgWWyV3GQvMUEV
VAzP9Y8uZWrvKeKPMLO1Q8Sur7pq7XtkF1YVwgvqShuRUwGhpnZoCTcUzMn2jUM3KeMqb7rKVzN1
qNm84pzmIVppyj5Z0q0LasEniG9M5Lt89E1ISw+2WtRrr2i9t8DMCRutmz9pX0G6LduPb2Np6xDY
wJoYT3HmjwPh6vyEe74LZY7/zQ+Ti9hGyaGakQjI3CnPxdrG4ovjlWVmB80odF36R7NbpehZlMcm
ijTFdJ2XcL5V6Ip6XLwsuWJ8xJq+s23T+DMVcq8jgPpkjrWKmpJmoxqgrx2Vk5IM9o9eRy9EBXbk
18x+67NvyaiwchY5x57Su19FbNTw/CiZE6fHgNhfRqGrh6aBW6GnQO7nTR92vq7d/oWQEFb7IO1g
PELkV9b14DR7DcXKa+gCbOrc6bPsOoiUL14Tkt01Ws7X8CcJk/xnoJAUkYHl+xBm8D5qrrFODBsr
2UzT6sL89m3+1GOB0jDVq11KsDifCl7a4ib4ji6D3VCcPaV4TaZ+/Egs69J0JoCouhvrs6UV3c4c
KBab9jRcwEuW26YuXQ4bJX9USHS95DPrM1eHDQqX8d3lGr3KcCSAIe0Tb12A+NvZtUNaZ0P1WNNa
+5cwWeR53atbOUxmQEL93dTd00QcFSO4U54KG25cN/6I6DbNvX2MdGJQ+SnHlNDhxSLhIuVUlOLU
Kjq9w4UGISRYn5GStQysbdw244+CyadL6OVnKIG3dnQm16KdwieCHxHIKK1yAfT26c2L2SERxhu2
JwYPAGXYQuOHXNTpmYWUvm2E93Mx1pr5rwHvotKw3gM8Op5pCdv3oZ1sLuGGui/7xrojSGq2JMRa
jIoI6xMnNldu7NRPlo7yylLz9eiCpffBy9mPhgWSxizaZsu8DkhSUzqXWg538OD5S21N731IgslQ
TbhEyAaNyYl6xQkBJdOlMNvH01ENanEyrF5ZZXhWZGgDtZwhCJnqXaxijo51wa/KjM4HqrRDmxS3
lA9zXp5Uoydd4YtalzNzxsxd4sXUbqs64lrPNCGmEyrCeLvZjWOCBJXjtLIc57GJEvWpNQsIF52B
7DBF0vVGyAN3TY9uBKCBCWXMdoD+sFfrdMQtgmeQKGGGbhXBnuZ5H02BsffbNgd6aOUSM7ta/o8u
HiwSZyKoen3dX8AWvzZqqR4Lq6mfIhfj9cKZDXr9A4tt+6h5ooYOC3bCvoDiVM/gN+k+JS1/1mKV
SUbADU6zhYGhVv2eLKWvqdF2Do1NK7gtXLEmio1njH1M5jnxKSzRCaAeZ+jNOky6GMcv/yGLmYKL
SjQfen/KifpOzb9slsr0K1RvY2K+Fq3sv2jnvyqd+Y43r76BW7B9qAUZ7db57CpSMUA6ctW9rET/
pFO+Spqu3aRljtRqOQbS0EReqSC5KbJBPgQ0/xczmhf8LgyR3b/9lN1v6hckP7B2r2bKWFtxdQuL
6JBJW7mE9qxOzFsXcqvwNdVNbsuGNnB0aDXnd1aMR7VX+uexsXXAykJSFovLa4lkjtmJPHajI35M
kWejtcwqjKgK0NXFeJunnnIxQ+sTsVywAhqirW35Ry9HFwmFJRBRqOmm7ZWzUznWuXUCcgHDvOJX
2ZN6ot+/v4iwJ0gLDKv1nGfMJuh5xjsln/xR4hvVZ1AGSvwfTiaHR9OkIP8Nz6qRV8MrzGmOjA7A
xaTnO8WGGh4FPCMaG+PzpNEcNVgdnxIXvofTGW9ew0pXTt5G7YcRoA7ki6Ci9aHbn7kw6cMZ4KSq
eqLcVk4QREmRLIJEPI2yj/jV2/fCtocbcohoxdRlfDUiLE5ihnPaxbjFUJDfgQQZR6x7V+hT7n0Q
cQ+B100PNiqoTRCHHoVVFd7RTMVYyLddiSWG3ElQQzGmntbulH00ltr5e3QYMSQGZWGumtSQpF8O
8LYbqpsrRyeYVl1uDrbTU0UnWnA5WSFYUuX60Cql2+me4xfhEO6LsCW0UtkDePEeRe1MPl4bommy
n2QkuCwyE3vYhS3HwAQkE060/SnIKvY9q9aJvkKv00Pc3FRkZb0qrXXrSlitEUdYS3rFzeWyiVv2
6nXebK5DB7B8lZDzWrz3DMGqFmc0icv6uZ+lbS46cyUy3WNbNtp+ZFbqt5jMr1UVvH2jg8M8T294
bBMUqTAsxyw113xw1XeqPLrIKbb3ulZA2uonAUS1h5SklnKbG3sVJ1Lpd+6YbkqYut+2OxcemDFU
0ZPSjDaYCJeSe+tgMM0hR6gQHSmH0UuDa6arpvM+aSj3muirpx7pu26HxSobDzTVw9dOHZB8Z76Y
AuUN5JqJGxWTNVUlqLFQWO5CYzIY5R0K6yhl0Gd4CSm8wAI2qa8vJ79N72s3+/evqCuQ+L/jpHhJ
XG3nwsc8WoM9bAV9jb3ZMG4GY9ve4S5qGyVJBLkAMwsnCcBLhzECpForOS6yuPFN0yg3bTjg73ab
XCUS2HrtdAYT6A/YAZZB1g3Nu3FwOY72C9H77wacjbUjwO0zSlC2F4YR+Sxb4i34AGidLhW6/xKp
ZP5n4JSDbtW2TBdpuOW6hk32zH9y9LWhKk2bNuFGopw+LwgOb8jaMzkCF/TubRQVP3Nh6T52Snll
j+bF3rqtjOg5zMLiRmrZNDsl6Erru4lL6dlN6mA1anxkClbNQ9eMwUEh06GYuQpRY01bKv1UU0NF
24eSn44+QeBDxuzXyPdxshkH3enEjuwbj/YG65BExjPRDe/3SM+fn0O8luQFpwnE/TC39lFUdc//
e8KAOX/uf4aWqJZLtdVxVdNGOuIY8/f2j3yBaEhQOmdWu7brrS6mX52ucVZ0NlohCDPbvEyUN0vS
OMs9xPJRbSdvbXJQ9Cp6zZCozYlmpkGlhKUIYWfNXMRhnirXwXnxH7RtpX87EbrZjmCUksE8LGZF
o+Lilm3QECEtpWEfBJdISPkWTldNccRrqtr6Q2DgiRp1+zWMMEWGxkWdjIeRXLLnVs9+REPzNeV8
mcImg8ujCvuSOlZ4aav/Es20fAv/8S3ZNuZGA2GOpnqOrc7Zd//4lpompTelKc2aig5Czlgl+FIr
AJM2jXGRtcfFEPbC1ogUEHdJ5BwgdJEbn7jWa+iIioYhQqjYdvPHiUgmlrsZk0FWcOHeEg4mjZhu
viQ+ua6zpzAlcxuxFgV8CXBYRzkGSKl5xjFWbLWUnJUCG8eR4Uk5tnUzrbt88P5LGOuSVfOfHxhd
jW5qumGZfGSTFJ1/fuAh1BMn9cjCqF2459o8MpJN3B2kzSi0MDhtD8/s95w/MqnMgMXiQUKTOXux
2yLa64Xx0nqOSWnQqQtcPr35QFSEhj9Bp3Dbtfg/4E+TPr3Q7SKvJszGyU5iQCVgtVm4D1Sz36nm
Ly5m2kUlOGI/jZmJ81IOF7QKyvp/Pxn0/+dksInvmS8PlmV5qm3/j7CNBOO6MPBdr62hT9eJlRln
xyBldnQTos6ToDr0oXiJo9H9YC16SDvXRd/DHNxLScLu02Kek8KSiaQ8Nx2CHrKkKBMu95dNrNo0
Egvbfas87XeBF+gWx41+VJAlbHSUr//ld1z+4//8HYnM1ixTtw1Hd7X/mUlU1O4wmBbJhwDQ8fBK
j2jPWD8kpXB2jPZzZH2U+HmRBVzR83E/ED3UdeVamZmUfzeicz/wfyonIgLMHbiSdmUp+OUaGDzY
4q2TlozRhfOxA5AZr8kYo4YxaSFzSMoWUWOOl1LGE7Pq+Mp0oCaMpr2ZZEHuqPHwh4Ki2NmdeE9n
1tLClQPr+X1YlLI3rkKMq8pO3A/PweHrUsrc92V5NMaQJaFFJoIHNfSAlbJ8bVgSFpIZTou6h3qN
FZ+RgVLYpdZGg1a/TIrR/KL0+qYFw/6/HUD/Gf/MMDPHX6rIQxwWE442p0/987xRqCQ7RQRHulLa
0UdQj+Vh6KWYK7+d38QuhWFaE7d4cE/VPEuk3aIcKjya67Y1vHs7T9plmZW7VJfZ+ZvnNyDiOIR5
+zZOnXpemCyC2eVBTpAOFiyQq+h30+pf5sLJiekuC+p5eg5MaWPW4SbpPFrcXtSv6Hv25LenoUIN
Hlqv1siVWQOMXrgVyLgKDMEaq3o0IqtuzsPQoqQ/NOoQ+pRHv3FiKOAS6vVRvPHmJWZJcddObO8Q
W5lzUL1mNmMTg9TTRLWhw5xSmVnPRd8Mm6YEzdGkh9Az9aOrJMZhsLKf3QIhngGKmmXnPkpCBDiJ
4i+4q7/MKw7iWmxHFq4fpUb4TdnO+Jk+/FKs3Huueg9Vi4pvwE0FsEyq4yssaDDPMLy9G01+WVDz
fYBJ3U4Iw1LQZGya2J6AKHbVjgIXtuSZ3pEbVC9CT0s3UmqBL2gp4icc6j9K0zx/oy4XViGClohY
AOsF2ZA89B7Mc674vxoZgStV6vzqVd0Wu8A7Al/IAkyMfAWc0PF7kijmYG6qiRTLg2br5s/gFsSb
bnol1R74BW3bjQ/qCAJrNVn2jzQAGy8GLpxJSXUrj/pmZ5gGSU5S2I8OiFM35cRbcIItpIJjlk5P
WUuVtKSqs0YlTbPAFu+0xfKPuU9FJ7ZrTrhAzHstoInP++lECaqXY79FdzznRdRp6seqRkuPAsjR
NXrxapohhmrVqi3MC5gtencY37FND7YAbtPY7V4xquaWRvraoCBLowBiRWX/m+VXasS9WNCPAloR
H1NMIEFsGOGtLv8Pdee1dCmTZudbmRugBYk/Bbb9vDcnxGfxJoHEXf08VP8tTfdIE9KJQjrpiOoy
f9XekPmatZ6F3mqlwhzl+mKn6Z0BfzT8Ox6IxibK6xZdCpAu/HF5A3hqKsZbIUfrCVj3Gmw73ccs
7WE/+Jt82GxPme8lZBMzuBV2PH1QAwEWI2Olggp3Rjc5HtbCSnZ/ur4/PxTrLeKTOTK2h6D+779A
MXC4sfXlcXVdbZf0JSj17c3FV3fqCNXylqV+t4AccfizJ3dGNLRMntPioqhT0HW595B3BRNwAhoO
XBY38NxISLSIOw1Y/5ev6MAYeWZmfjNY2qFhCr9j1MWxpfcDKpo0Wiy3uGhdkgCmxtz0YYQe/+HA
G6R2dX+CGcy67oknEtUt3FE9+nvlP+v5V+MMCTIXM7ly9rydmCXdY7m9arOfyJDFmNj/OUHmFPLR
Rv3wUg9Xpu/dMHZFWmNMHQh+oO9N1XnRn1+RtqWYQ69Q3Q92ghghb1/+HcjzJ9GAMy++VhlEZScb
ADx0xum/PmWd/3RN2y5Fq6MzY/R1ErL+pRpjTOWDopRz1NfcFyRRa+0RST3O3EQt11bqac/rws53
Li2mIKLmU6fVbt1e7jW8cVXH1j7vnbulq7pwHqUNVBcIR9OwGSGDfH7PC4zKc68LqjxPhN7WBcYT
zGC+NJ4Pq+kOLNeGgx3T+aAgXy4td2Dn3IN7Mrcx7ZrOf/0wtyvaevdF31zkLF+vxPY/haHLXaoK
piSGBtiYR/q+8aV8tHVbXHAJS3KpxPrYyZjhE2/3nx/F46g/apW7E0Up73wYao9j3xAAPXTGBVg1
/TFdYjNKVwbV/oz6/c+EbBIdTcRqrld/fti/lBZpBH++kr9SIv8pDfHrfxVP+fg/DZ78p6TK/70E
y8NPs0VA9v8/ZFjahDz+t3+kRv6nDMswU98f3//2/VP+2/PHkH191M0/BVpuv/vvgZaG+Jtle5bv
+7qHdk9sz/xfgZb8jIWwiAg423EdQdLlX3mWlvE3X3ctz3dd2hPDFBQbffMn2vLPT+mCkQdFn2t6
/NQ//pL/9GUmP81fP/6PMXTWv4TQwf/jPnaJPzIoIx3d3V7I/9D+DK0mkmk2DQ7QNOjUXWbdxcNH
HEM2QNFUH6FXuPODTma6f7zZV+29n91gt91Bg4hs1vNahcg+wfpI8+J1j7V8Nttne3lK2Yav1ymJ
iXCWQNNJUF4zETjh4oEG/PJcLAuXbnxvGw//d5/X/xfjVN3/Ok71p/v8lzjV7Tf8Fadq/k3X2Uv7
hm3840n66+nz/uYZHrWswYTdINeU0OJ/PH7O3wyfjT6pwfQYgi7xfzx+4m/CdITue7hM+Gme5v+D
xw/bxb+c+IK/AtRLzzAEBz5/l395ANWg8GPGKGdd/wo1G4HQSsyoDY2LzgN3M5TphXJxEWJmBJw6
nEm9JO+rYvu/Yh4UDRGX2oqAo6K+ddAlh3XbfScLWUJ6ZtpBaVR1MPpFsDY9kprMefEWaNprnqCi
94ybYupHpAr3WBjEzr/0CA+UYpxPWXusB0pp4ZtFBIMFd3/nPPh56YceyYF1FU/hOqxa2A8EVVoo
mNLifZ3ZURtr0oZ44SCZxj/2kIOMYx6fxhWTsm6KPANWfh17VxXY+6O96ge9ZPc5byQTY/nG1taF
sh1XPDTdvY8sinU0pkfII+SqsZLQxoKoM8hFToKuWZtA3tZrzdwVyoqXY9Wge0eM227BdO4FS3U9
bI5aJ609On1UPi4cuYJra6cBwcHfWwUlaIKdls5Hnh/SUv1D1mv+zq62XqH+aVp502mUFuDV+hDI
XbYjM/k9tpEHZsrJwlXNaMAgszGZNKeQwuuyd5jyJXi/9nAjM1IQ5A87GwBxvjpmw4gkqj47/XT2
2/zFn5+1zLjuk/zCX6bvgl8YyLL4iDV2O1PhvJcSDUljoeNB5XFepVbTGInfauSMsqoB/yXyZZTl
1+SwgO3jC6qcDgjYar5P2sNkewp3cM9eBahpQHzP0WnRDKihID1klEx6m09J9GRAIHhCepglifpI
oX3zh+cMLaABOEOcQP9pdqKKP1gGygEliQJ9RuvBB55tHs/4ChncwWOikNjLVTv+xoZ+LNF5qNEq
Az6tE+zjwOqLqAbdFBqTrHa9tn7o/AnIVJA4xcUpi8eHRUzXLSP1YPt9SQm0xV7f8pxAxMkw+wC4
4vWU/dLcXCKGewdt9T3hoxuScsejLMOkgfWxIC6EMmo+n4gnWAKETwxhqw6NEOimwLSvIFJcsR8n
xYQhps/HxzCPUETnQ2vW58WC+86WNacmjzdP9bWXoaGpUfLiO6cz3hiQfL+iuskAm/eT9ZB2HdQX
kyvEjceTrMff2khPm+DZa1ea9u2fjML5vtNztpjjoTPIFjLdB/xlp0H8Dkn16ZCKWJeYGeb4kvbl
xtQ+nG0gl+ACN+30BZXJ3TKf0UEGCSY812i/uiSG0UnKQo79p832c/qEWmjHh3ex1PJ+kNkJfFcV
syauVhS2cd2JqMcM0qHATxznVMRK4j1xSMEqxavsknu+6lC8uU77KVCeB6WHPt0ctC/Tw/bS1y0A
xKDrEbTaiBHHGNso2RHa0Kchie51xvKFqV2jGrSJcvpoerYZSInJ0z2ZHfISNtLo+T+00fiyiXFi
A2QAIgnjliPJt53bthEnnzh3wHxbINLZSXgYTV1dppV2103jioLMvcAB9ZwbNZ2bxhoe/3cgUhQR
jZjfaMcibGXo2YRi4zAXn0cH4iNP6vCKcPTF34KGCxR1DiLXZrQestKJg37TzGRpge3yrqPzCEzG
/RFAqVNnk18NriJHoTe/dNZC5nVdByB7np1FMuHNzM+ZyKWyRxAzpMWjdPA0Ok3+vRINOeRfCn+C
ZlkkXxbXqEHYhtrebSa3hn/lF6bpvVon/pzeZtLmAUXh4BeD+1g39QveJDbp83RjhYDPIZfy8Tv2
GNJDvJvgawKXDB1iko4J21dislmTN8lVZlXnXmQX02a4KYkCpd42r2JZ3PkO1C6lvs0Oc20yWn1Q
LCY74oqnoE0Y4MuF/Fhdu0hQx+6ApTzj0PzMQJBEgDiz3Ra1O3Tu3ex9Jtv/Wfritffla8yyegHC
jZkRwqsJRWAe7Evwjge1/R0YZ+5cjdd2kD7rSONu9CRGhczecaICi5vLezzqdJdOpNvJu5FjEkU7
hpslJti0dBEtm1400RjL/mtZzSqsJDSgcRLASNaXsbXbMIVRHuA0YOOfS4ZJruINnvmX4hrKxJO0
tPdufWHPWpbzd5w4GOfMnaao21bj5EogkQBGPrLK74O4lwcSXF7Z7qOcXpsr4id2A6191mRPXrF8
TBa8IJDndxkHs5g1LegcJhgLdIpgNv2XtKAmnHsTOCVYrT6hv/UebcIMAnx230Wa+kHcqDxwW0x1
k8fJPDjHQrqC3BM6m9g0UOqSsK0hawhWfYJjgQBErf7rOJi/VZrsSD9ywjpGerRW5DQ3d1Ihhmwd
83m0l5uBrBPE7wWuO7e+i3PteXSQKjm+AuOWeLdLO+GPQY4Fw3cIgCqVOxhqbxgOtF3veEPUJN+e
djJaNtepyIZILfUdb+8uFw4ztIK7zVTlsbSR9BVsXHlRtS9RzU/uGp82OFjajwXHNwmE6GQMsPIb
n1qdch75vWbAlar5WvQhhdLHLNod5Vk5+QKiTL5mPev80nffBcYgY8TXHGdH5EV1CAuMZKDuPNdw
8oB896FuctRPJaGJS3moYm5BK5POjsV9FViJd6HT4B+QE++0JKtDdOP8pWC6MfIXaaRwx7TMeGJu
zpBIRfJ8V1wlLgg8sMURzit7NvYLTJignQZITF5YCed6hDQWFLP4xRNyZKT+MrPGEonfBCSnXWrC
va8124pE9oWnOA1lr+/nfDXYXVf4ArR4877wAs+GH9lUBi4akqOZxcwc0XpizcRH1EkDrpgemUV3
D4aOmmNRdPz5eLEl3oeAqT8aWPwyARfQQgodILEGab7dmPGjNsYtU8/hRZuRd4I81MImn9ETmiVT
wdrlxIGpasKAYdimc5sqoB5NxW5T6fd5ou813XylHsLUKlNjV4/l2TBGaj7kVKG3kvdCWgisIggA
HUw6s9kMqeAb0WDGiGioNWfTusJMjHLWwuBWd3johq86qTfUUxAbuAcJefiy+viHa/80e8ZOGaAl
i7VkjTT216jAzjzFQeokRwsOxr6r0IR2YIkDEbuEI3eddpF35Q6EIEtq3DCuXkHKGTjEPC7ubvQB
PI4QipbP1ObLL5ER8l8b5unUxu2BgmA8eeCTlrLde3jmAjvRRZisCUzB+KKDfEfGRMOEoewehlWR
HV12JH0Fbpn+Fkl2s3bx80zuJbuBGxc6UePPjyTG0wqWJWR0O313jdt5dM29xnSPY6y7o6o+oeKo
EODZ33nm75qhvWX8BefPqHdMbLVwuwnrnK/F2JJ1KtM5LQUbcnLqa0Q1Jad8ZQFmZSo+1rhbU+M5
zcqDj3mGJx+3E/ICRortnfTKx7ayyUTPiDrGoQ1luPpAJjgEm7kSZh4KwEZQrC6cWeSPP0q0mzRQ
PH4S+nThPWPw+erslIRq6B4jt+k5x+Dakx9+lWbTR6vzd+6m4drvpXmskP9HotAe0VSxScaVhcON
0T3jy6C2q988bq8Gtyz3wkYelBvE/I7dEWnWs6EWhD8FXsaY45LLF93WUu39jgkcKhUg1xXXLvp8
tE+kQYXdYhCtqePnZ7ln7mpIGGOdxtBiY8F8CmRS2urEHYIQJULODhfX8+GU6ATLrxvLsGwP/dx8
Md2ifjFOTve9xIWHcpQCYNB44DecT9fCiJhkjSJzbBHwtiUBhw25wPVgxqE+ARFsEpOhs9/eAfzy
uEMK4sHyjklB8pYTXLbzzAQQl8bB0aP9wQm4RDhoUfxk8WNMHb+H4a+Fep1dkO/C6J4tNgbZlpqw
KU/+3J0zYNssCJCBmRR7XDTRMsNU1xKm0I5R/4B64Ewyr7CtIt1M9S9kq/CUqgHLYOFiX/A14EWX
ZJZqe1WZ33XbHCF675WjHfGcVJfseegVIdaHK1mHzJDB5SLsuh41ge+K2DNHFtYLAtuJDD0uN9Ht
fCHmiFIJmahrFidtZ7fjDrBuz9Z/+wcSO2cAZMwsOJAmH1zdTJCaD2vuA7au2p/B7s+QvzRcO8tb
nAkrLE2wcsuKWaVd9Z2ZTIelc20Um4jqcwvVebuDQgL21O6OhBmwrMgRk/uxHvoa3SHMvOvGtd+w
M2L9rusHrQC91CHZx4lHATLlKLGMx1XH2u70ixcqjbLOfdUnMtly0S07T/UHJAHpWfRHPLUFa4y1
uU7YPoT5fTHlzUMzmHeORQgP1kPgvFUbTpNvnroa85joJvaEza3egiBy5+G7hxy3EGYRyQFMsRD6
zcwdi0CyHsL8T3RULgzknjF9T9pGMVblS9cl3JJHGhJQCV4S3W/oMBHHlKK4ULbuw4g1BCec7RTf
hHuV6ijTpDuuKcNypzEu8krrw6bRXZg41k2nyECZ3YsUgAJmqeVh0XFQo0nk5Ta0neOo5kK4iEAt
yYK6nOWHQqoEAkq7ZwyRX7mS/nWF1mmAeydtjVYv/vXBTp+bZXpOvRKBX8ssQnd5MCe23BvVvTlY
Ey7zyuLPTStkvaXHmaz1aCMTuRMzpYS0mjN6LIEShiBpaBVNxS3o2wKGaobyveZgcgQks7IwDRLP
bD2o+qfUf/fSltTOsSFpeKBRqo4KMBahGtpGCuQgG8Bnz6uIZKzxYlpgMq1Uv13GgiBTYurm1ook
ackSXIIBnTWAgYyD3WtBxaiJvAZP7HKPPt4xy3MXW9SUyRzF1pZKNptXXq2ObsHpUtj9Y12RiIlG
og09o/mF3ZiFowDQpHWItrMaVLMNJFs3zGOzGd/ZDkOtS7XnROzbzCYv4w/fN2P3yMpww2lcTB7S
f8iAHoe7DwPFRSRg0PzQ02IzTziSYnf5rlcQPC38W3NYtAhDDqokvUNlMjc4sL123NdV81q5dJae
AZG8cQ0GCTBNtGGOZFVSeVbJzk1hIrE8DF2DnskWJlaZcQhtBw/MvjGtJqKNZXHqOq+Y9g41v1ek
uHL8tDNDbktkqXwy+orgupxgISEmCCYQ5seMkUHuL1ag+81ZGyg6rbkmccL4mTZ2XbvMIEQz0sLL
Olwcpw7KxEQGBUW0j81bkRzHzn2t5vaXdY0RVHWz7FoxRBapoT3TpP3q5EZIbusbIIUQx/a5ks+O
P76iKawuOoQJzHqa65zl9LEZTR6+VrBM/CPoTj8oy+BxzkHBCDoo2vgrtwVhwdMTiQvU2OWmRlXp
raW7j3+GEsBBUP1mGMscmpih0461ah9mMgoYGbFdc588rHi7kkx0Vq+zFU5oKILM8Hr2fuPeacV5
HfI70TU/7nrp6s2Ro9YKbVt2oT2OyU7FxcWoOnxFOAJaJKXl5DEeIClRDP2zCf42RJRRRM50Tv3i
J00hUWcYBsFZu8emTzfe7goFzk8+gHqNcT6H7QuYsJRbyX8yiuFrMYw0JAuduz/BZJn2773yksif
mFGnrO4ZwugN6gUk5zxkthbZTunw34M1O99x9/LKo5JSoqJBNb70pfz0Sg3Nsq5/F36KN0zjoaCI
50ybDtLgncawCAC5OTopxxfgjjIwWoKANH6Xa4Omq3POKoXSV2ETH5E0kIbdeSHiiHf4iNHkCAJl
y3dTWm9mcTesFgslfIBT0n1PefdkbIjcRmRPfYPN1uagqOYfYo1eXWrCoDBzWhj5kCrnptLz30Ho
n1NRBKhgRjr6+kss6ZFQzL1pQmsTrJ+JdJsuSL39ApBHpaQ/AoW4J9YH2jClfF7Hx0bqYdsQbwyz
wWIqZB38pn/wzPxFB9MW/Pl1S4VY2TJedc53lD7enkRQTjTloXVTyXGG8xIKTYEE8Kyjl9NwNVrJ
NLasq52ZYyRF68O4MxjywQ8wAbIqRlSDxprHYV7WXW9FLXDtS/aSir0XkYvElbLWDtxpX+cDONvJ
x17ZRrikn2U2HJp1kLvVMI0o44GnNjT2Q7K+ZYtHt4CV2G1eZIxHKrHAWlTTHSimOHR1tZerxI6U
fOqD897a5s0ki6DtFQAN1PeRznmn0e1tgn6o3s3GwnGWi6r/Qi/B2zUmUKXt4iujtQCF8bBOxgOp
ly64OvpdDRoqNmUM1cruIjGWka6v3oWXw5gUX2PfwyrhHu1W/PppTAdfsr/G78lecSGtoreTs3DS
BBfCZw8eOppFC7FAtgwHzMuOCUvSm8R9c/UHI5+unLpTWyXXfXPQmU6u0xox5t+328/bmv4ZxwgB
F/XYDu0x1esDvgk/UDM6H0PZhwZSK0N4UikFUxU7hpDG92Bz1/vTwGct8okh4hOKnye2knboMy6F
ld2/agz2AbMgRCb89q3z8jd3+ViH6VXZO1Ur3qTKboIsY/uM9hmqhfPYAGKEIYptVHOYCIqBeRlh
cAFC9axAQojAl7c89X/JNv6Q/XhOGFfEa8MNlfJlLKaKxGx+SlKXMcBwBI/iOBmriSGbCDoDnIef
qGM8SZrTQYBA7+q7sp5fyTwK4FQ6jJn0m9bwh5NrsshukG7AfTuDu6FN8yc7oMl/GwhBgAXaoAoH
PG5SKy8a29tEb2+GbsDroUy0ceB2bBJuuN5DlxT4sbCAaZgFfF3W/NxZe0el34ufPauev+w4eCgu
uNu2Fj492Q1mR6udACX3F5qCyAwAjTGy4sRpWEUTFAVAaLZu11xPkBrjl9sGF8gLmeUOwwdhG3el
mw5nwop300r8EP6UOlhq9Z3PDI1aRxBNQ7xB2LT6u9U4YISUiqqu3/GKcMQjTjILzKlM5TJcEAMV
XnGlxybwcRCvO1AI12aMDZKgjcfK20o9IgD1ka9/jRVGeKyF5EN3Wf/i6Mn9XDBnEdLQyaoAcWMb
MEuIMmsmqLCgY3HPUEPRLRzQmKR7K4+sBSm512sJldG17iJbiLNc7nmgonn1SOQzlhcng8mdEboZ
xYWGNU0BsbO5g3vXummVncEnrwHw5+lLiY2UbKuP0u8YKnFgEcqavw1Q0BIT2fO8ak+DzT6kNQcM
qZ4LLWMl8QUZ1E7NcAEq/W7uCcx1HFvsVA8/uSZ5mZPzmXGF9Cx1XpWdAo6AmgeWMWhdnURXY8gP
qsmoTm0CtVrrEx2jH9pybPfNCLPEHTUOJaJ0AmezGsI+OQ6O/WMmeOGLHleuqOgVvRSnqCD+MCfB
B/0opTOkF6YgaRMtGyy8RqkZNPZc7UFDP+sdmWPkhKwhq9r1wtG+8WgfakGCyTQwBRB5HZneBFDN
K28Hf/jM2KxJllppyfxwSVG0dlXTha0iV2LUF3zrqIQJfAtSUqN2VlmzSlm0HdY+bPsGhN4K0HIh
34jluSqmCU5xDFGFwSssb6JDmbMCG3ea71j76IrbDPjbloJiFeWlkZtPmMsilcSChRJmfSKh4Np7
a7Y3r7AEFJG/xt8rCRNSW0dcqS/Qw0pKoJlJt09rZWLAqCbc2kzpaS9xjQotQWAKFpitNpwvJWfO
D+O9Yi24KKaS+KEanADFY675t6QTPm12g2LQtx0bAixmM2FWOwONez7v7epQZGZ15lyZ4WL75GXN
Qg0702ypCGX+FdspJp63nh2B3qVPpk0Mc9WZv3M8fMIBBECMIsYE0xHAscoi3eOeSR1bD3Xpk5NW
x1xp44tFqUvpYN1Nkn8UMU0cNR1LqD4eqEtorpyUwBC/Z1SSD+6plV0gbGaElg8wBGH+3ujVnWey
yYoXl1TnLR1LtP2uSs/1TCHeY41ghmhvEcvnOiNfMOlaUkHn+gylZ58iHcOb/eW3y5s3tznYPNdi
D8o0Nof1gIAhixqIeCOyIgKlq2uO5l+CibRIj9+XmgK9B4sUrEr9UL8Z7WBHXFIE9SY9JDNstnOl
Hkm2/ynW6Uji2pvvVnZAwQzI1WK6MnvmbqwqwtQUwM3prUV5c1ygmJzRBBMsQRJkmxrG2fE/XGw7
XmqNF/nkXhIZ8F7UCuCMt2XYO4N2sEuKLM/PzpnLW2i4laBvqOY9jeKusUY80t7ZMAesAO5DCvuc
Q7uDeYC6ahAhVbmMWoqphQzhoF0yRnbLW+fCy13qAo1z7XPfCtiD8fRYrOmP72eEWGQ9ZTWOG9Kp
WeLYlfeZI3Ld95P+wo047QqH//iKuQCb31FbV+u4ajk5I4m9j1X1u5pMtnEbM9DpwWe7egL5z5Ta
oV66a3dJv1RPK9yg+SHVyt9IOjPA1YQbUyxHhaL+QJe8cqXftLEPuSxjE0EnzLQC2eCYi3u/YJ0x
S9uJyPdAlvvlaP5jp/zbcnQY8jTFpWDN5RTJgRQ6TQcegcuQnDSUivOKCF+SwhXTvfu9r+/WBMSp
awP+iAGDsmQYmeQidFREg4XCGZgBrk5kCO8d7OKLVGOGjLd7BrEJmc5zQi/zzIBK462wjR+r4Q6h
9uIm5n5zGWGXJJhEBGD7dGQSeXx6o9zKOXM3HuqULkxVOnhGNhxCZ8Kuo7wr623cSSCA2WWhX+QX
BNF0x9graOrMNtkl3sqLIMtvxK3vKgJAzOhQJCyxV2RbJh+UXahql5cjDj+cc0zpBqv5MSpiCuaE
wbIMSvMOMc7Ek4Ruc8mgYatF7fJ4vldJ+tngSgxZQcB0sL4AZ5xSz76y/D2RpWMkNIPqNNs2jGFf
9K95Z/EuueWTWTPJ6uWYvycd9upYtyUsfKvcE4h045ArJaxYu56LbDdTJu5AUW0LFXJbUMaSKmKh
dMz85V4a/iEd2vXcWO3eMfT6QnetCO4JPOpV7CXkImEVd01ck6tzWpai3De6fWmvy73rGNWBfpW8
Tdow8Wlz4O/zlBlXsrR8eAuddK9RtyCBK+GOD+Bja94ee/LOS+lc2bDkg6zEN7z086WVWdg7NUee
yTIcyIxsrmGbXCc6MO2qHIfIh5dfBTOU5rPVJ58erPAIF/Hb5BG7nmopKSs9zBU3f3fYAEqHeDMA
GLtqztnTjCWb/WUiy482eEcS69mBRJbUtXfJyRhAZx4OtA4npBBN5PJlke4kRrjzKPuQMAvnycjb
yO/67L7VHAKeSYRqHipfpdGEehrdNB46P2F7mYAziYer8e8ep9Rod8lGVRhtqw7zzmwj9M3HMiEa
D4uGeaxn3aMNZRqL10u7aGYitrNxCnyFPFpkRE/zzwIENPhJlM4U9JOBwR2sd9ZO+u04KXBWolj5
jNUTbf7KGYCWUEG2bjjN1xa/lC/5DnnD2GGF/eqJvWCzFSmz/igJ5NpXQ+TEVrZblZPuEvO59JxT
aXXqglQGWEz4XrOJ68yrmAITlXYqmvy5huUaJsivdhYItAC23BQJ33tvHW+65IIPymETiCiyTIdS
IlwcsncHpRor7jZ0x45EQl++11Xe8Q5S6Nh2cSgr+9QRIRismLKhEtoXrQ3m2iydl0zv9olLpMiK
R2YsBxYfFYw+z1r8aFUGMwh7OZgJaBq3NMOZdubgr/2WbxPqSRKKQY6HdF1pp6zNxM9Zh6fvoPC5
s/kFduz3hMZJgqL8oeaXVx1Zhj5fgjEj/hES56jZqdcW3GSd6uuD6zV5iNLn2ZcTx6TeXo9xfcu5
94pMihvSYyHoTC3DNHmWhv3Q9nwV5ip/XUGSi127x0mfPoZ6IY4XkMbiIwZJmuUH/y/LFlrtyNC2
Ra8LL1k3S9Bj7Cl7x/jCPsUuV+o3ViefyYSmDivdo6ZWbDOzdwmOioA5u3cDWGVj0DN+2xPbe+w6
RMyyIj9I21J2MNaRi+Y+k5s7hFqsPTXAwMPR0FBlR6gF+ssZ/Cm8R788xcO5H4iUNJs4fyB481J3
tBuCy3+8pVpOo79mCCi616ycvmJHIw8gLnFlHwF+EDUI5Sll2NrP0zl2hru06c+toG2aDVwXw+Qc
Khebv+7B1146lsBSSiwmat3NGjenq5WC0K76joxAgC29MfGe+F4ASurNhb4XpY0AnsA5MpRgbTPr
2342YmK9Y8s9eW33Aq+gxK5gMawoMLBAeAb6ZVNNwRLJ4XYIx+OgmLSj8kngqufssx3878KrfjMb
1l4n1wdivvalPb+oamYFzltllw0raY6baNKL74T9l5atP3GfrSfFsR2NUHPMyrptdMeCAD3dTjPr
T4VPmENs/UzpU0lE0Khd+luyvLmHCqMjRI6V9QIgmJc25qVNi1B4/F8FlKR9Sd0V6NaaXY4mPAWJ
Fa4zRlzIHTG2jCDi2vioOgAqpmogLL6g5IKdcYgT8oXnjo9o21aqpDjyPm/LzPQcdyzRjyvRSqs0
2Q1nJSOnqbgv4WlngEZpNp3rSufiEQBUiVrZj9IiKiBFteIZxgelEcv3FWE5zh+xsHxd2O27bvrW
cQJKelHWtiBaYkwtEbZZXY9BB3X+q9FAP2tEWI85A80eDcxK0keB5VSnJ8FdkjEy8IzL1ZxJbU27
R9nYAKbYkRPlAQekbSfriA1eIaqDwB/NSscD6Kj1SjTElnkz4BQFVcJCwuM8uA0RLd302kz1FqPl
f5ddceSaPq7xikCP8Oo5Xh5UbfzqVIlenN+MJsvfRGZ3ZQeBOYtT3nu6+qxQV9NoDEcOJmIeLrkl
Rwa7s40QHmwD8qBnOwUBZhTzjl0+O/7rPFHfS45+bvH5Fa0fz1GVgysrAXYHjGckqxOjIO0qU8uW
pybkWXvW7ak5uc1wzm0o8yOsof1Ag5h3xo/bpwUhpPLOaV2N6ih26OPmXT4P52raRrkaAWZVbJJ7
mRcUWat7aToAsRYiH0G5NOTcxNgvmMTuywRCS7aSpudatBWbKildVHslU05lc36wWFTmyZcj8vcW
XwxDUxLMEuhlccIgalRQ5bKCLnHGHSXGTN7bOdyEuvwx/br6tKr13q2V/m036uSW9VvPHU1WDfYZ
2rEN4hHMyazvhj65ZY8A35Wug0fXpQHt2/Z5yMyTRVCgqHh8Fw2XsU66UwdJ90Nq5d1c07A7LR7o
hsTCvZxtE98T+T/6egsfGjAqgG4pP5GqRaL0QLh6TLwJcvrJZvuUGW53vcnLYvM9LnD7NCvt1KzG
D6+dQWoYWIyYGoOWmr1D7xQE5w3WU+IsNBstkx3ouh7cTk8/cSK/2CPp1X6uHgmIW4ORw5tcwA0F
2WOpZkOfD4zXuqVj8EIORchIxHVHY0eOkmB2iNUcAu4HkeZ7ya7X8+eDruRVXaX9hWtpA+8c2DKo
uNo57nu5cyYway172lPYdOZ47Y31bek4TcS4CZNxxsROE8UH9l8uLyv+zmLzVwn5vJ1kADyXRTdI
ksoEMpXyEwkAEZiM2Cm+GGjvC1lD+V2XICG5ZYcUYYIQGmR+eQVB0YkWXX5A2WQcr3vL0aNZWASJ
GXJ1SOcc1RuBaaBW4xyY82iRt2YfGEl81QI+LcmTfeoRVsm+gDEq3GiGCmEKJ9l35B4f9AdipW2n
26DPQrUTbDjTyoB3hFSHDwJo5rRyXMGlu+6JrCPLpbuUDXQznCU7tvqcE/kxWx0P07GHRKmurstW
Emvh1FegRp4snfTZxN840Cb1HBXdtKTM0bsni0uAzHboRoOd3DeJfCOmk5wu0PcNajvqzUvVEixD
Dba25lG0DIB9XKbgfDdCFeq8S2VL+Jwc2Wnn7j2n0xhFUcplmgRhjzis82CicbVFTsoYljB7hdEd
Kjkms5QMFsh2/l7WElNbth6HLZRuzraNwKYPTIzQN8hMLwGUQ6sB/Y5R8V4WCF6IMvh38s5rN3Js
zdKv0i/AA5pNdxveW4VC0g0hpZT03mySTz8fs7pxTk13D9A3AwzmpgqVKqVCEST3b9b6Fo8eDSJJ
YJOJ0mwSxT4KqW7Rbi3V2j7WhrfldBn2dU8VVCJZ8hALhbFY6Vbh0FzblG8DcpMoD767dlO11ySK
jykjRwV/wKyPnWvMx1z6TEZgdbQluw3PE/TR/ktPHCUlAAqUlr9FGUCZOOITIai2bcSvqABSEMuY
1dWAkYreQMr2QYoX3Nr+e3qRngUI1Y4JC9SehvDug+ODeg6mA3dbBCOcaDhYjfvohAM+zN/mKmdD
Frwk4rc7tBsxBjcRDo9eC16NxHuktXkHfYxh+OmXzikJ+0eSWQevuTNu2PZjfPE050Qo6mmIjT0w
FXJmXSBvbCVs+onK2uCouajTkaLzQmVNnHT6WXm3qqgPUAHA0hdnxXc3gRdDQSVEhQneYLH2xdxr
yTPd/65LmKsVD8+Ov/Q0aDg22HcohsGmhfsvLGlZAxzQg2hvubHB0lyjD+bMDHIw1XWgHCmzX4ze
XzcVk+dkAHu88eyE35V6V594YMi/6PzfKiW69qK9jxxL0wOBhWSpzW2jWxXJF+SzD86U31bMoStF
+wqc+4xAhKWDnSEcyveCCTZhVOhOuUNKddyBvT3Wg3IrAPpmpVyWw3bCFTiC5DYUcr17pIqzqi8J
IN433pSiPYnSX3YwihQxolODx9g3hIMg8gvrg87jOMiZyHZGdnR85UDHFgvtAhnvI3KTnVUFz7wY
X91oPHQEw8Vl/9u29a/KArtMuIsJ2YbSmoTtwug3vsp3AiRzIWuZufgxJ6WmYhJZGTGZ7p/SUSDi
DDt+NzJRyobdZHas42bvF4tEfetC9VLWhJRqwnr34uAJKOATNKIh5A3BDDgVe0sowMku4tv4Po7Z
T5YX5zbAxchUgGhQgzeFW3Dp+NHKbOg3/GwJse118JEjRB3oD3eXFuEVTMJ6nMh9k3LGX8GEK5Dd
1jeYSjB4t2XTHsfCPlhNtzJdoF+63Hq9AfME5ZxdLr36alNENb1NiUkETjzuAiaZWVqtST5fJJ8q
bGxOwqXaLUo8dLNCDz4HhgGzQCPX12wZvWlPVvyX3GuYpI93E2R/nGibcujukaZf6lJ5KBZjNzYf
fP1JbPPToQlT+Bj7vnu4wwUe6ikfjKfGDTndgGjVzq1O8oJOAKfX3XR7eGZgwXrrr6+7iKW8Xduk
h14v381zK/yrm2UQ0aNbF8nXmtjjLs63utve6UbmUkeA49iHSqvv6PFuQTY+ksa7DqwranEioXDR
I/zN1PahxOoTUoKwyNTy1YsKcYcpAWsa65D04W0IePFDd0LHdcK6yXtWr7pKubdGcAsq96Qmzvv0
GHE6i2UGme68+h5rZRE+QhncpieJ62DHM7DlLRzrTRYXv4pfpZnu/HrVOkAIm0f9GxdjDy/N59ag
Dk7kacgvtdYd0dY79cXMHjQxRwker2LqFFv9iGSHkUO16mFtqQWb0zi69G10K5Vh90fUF4Wvua9B
jGtJGHPeK2Zm4Dq3muCeYgUZXJTzFANDWKrTDrfpMTf9r+y2XtgAPYyue5RIQxJpHnGP3Mo6vbC4
uVlqeAM7fvI7/7Wo3mQoT5rFk7EJn2yQL21nn5IkfI3AcIjyOyHPBWbJpQNdlxnKn1+sroOboYiH
lrP/VU7T63Gn97NjTklVlsl7Ddvc6FgzyeQi83viBQcj+gyGatcMLqjR8NWI/FNa84zmR5n8BsTF
L/PiNI7R0bOMp9kDmw+U+/QBTH9/atRHyD8WDl6URHt0aA9p9M8yDIFFEmXaRG+Y9F+BBrEcVKqP
0LLeTVPepytK65xjb/8izvlC03xrUnGG/nhzUNi7RDk1SXej+af5QHXExReCFIyYU5MTcTWc9qY6
/KzWOk1fS4S3KatPErDQLoevQzhirB+v0y81ivBC+1bj6QarcmXl+BK17R2F7vufQ0e133VdUsKy
GA5AaJEMZdvvZRjczGppGu1laPOvrOp3pFLeK6mvAwg9GpNrpn+DK5eqUn4EY4s2+ZtIJHKCEir3
4GV6CSTWbBzSITTvfbqjeK9OWqs9u06+JBC4uuika8O+KK+1QZJMJb7sMLtQSd3ZDdzMMdq0nroa
0E/9uWzU7jFdvb7ZbzMd+QITXIfsdLdo7mh63saxu0VE/SGpeZ8c4r2dXspEvCPXWPeRueLK5ICI
Z9HgPfQ8vaTcoNM5KUVKSoqkRWUiFkmMfd0LmKWb6f90PJKBu7wKxdw5KvYivo3F55/jlYyhl1Zt
TrJKj1ouAHb66x6WrjDij+rpjNXVW3mR96jS34PXnSl076JXroFXn0LJTzfbB8vD0yTuY7FVFwPy
7OxoO91d1aM38M4XRViHaji3bvdQqv5Gu5uzaAsAmVGGTC/rz8foogatsSQZUyYpeoM/X3C91z+v
04Ks0b34o/odlP6NAQJ13sf0W1hN9sYT+Cqs3eQSZ4l/J079JRLxmx6oz5SLogLAyAP/0bQehpFx
L5HMuAuizR/YNwmB707ltGAkrv3eO+o+DVYI3DdOxXfY1FiGhWokW6l82c4fwg8e0+Gl61OXtTSq
7Ksp6l8aOOuO/smio2J55L8aqbkiN2nhG8qt7rOJaTrP7RnvFvVtvU7zkdg/a2Uo6rEU7dJ0/U2U
hWtYLVjJMU+SQBPbygvCim0K05D1B1DFceXC6giDlKoyvk4ne+WmGzeqfwUtpu/QXkvLf9UURFOK
Js4e+Fa/SI+GPTlZGvKMsjcZad9tolAnEcQeFi/Etn2ZVf+aGvZPLbtzmpwB094sgAiqRSaZ6F4i
nadt7BwKgxSeHOsoSwvNv5mDOrMyuCOWvbHL5K0d8s1Y9tvBkbsQZWUKTwTBOf4zAHsbh0zynpFX
O24cxEXoWNZeIw5dyjcgdbKzYVHCbCK5DeoeUEvbI9TObQ9jkl0MAJa5Yx3sSDv6eXMYom1lt+C7
zLPKIq9PVsGFQyI8MUDdJF57wOwDnrZbNgyqGzKs1Abom4lA9bsgqVcNieQ0n9z14bkMV4J6uEab
4lj+QfjlvvE7hNByWanlWtWHbYBYRmUsOVj0fsMrofIHSUAhk7rTJP/zHJ3dvPeiwSs3QTRSdurM
cqvyhx0q5SVhJD4lDFpPVc13ZajuevQWBQrPPO5X0/s8VZTIElXXP6Br3+W4ZvTO5XEw7MgAPPnU
HI75Fbn1zWrDWxsNV8wGSF6LtWvyTGMR3hXnJIsvDiJE/GEsc0ZUnQGvxGeVgE5iLiyERES1cxXp
EU+ktnvkTXc3FGSRUb2AQTIJmnWmHtHVT3jc8ONi8PhKyoeBj0sJ10U/HLsg24wChdjZfg99G/V0
AW4CbIDl/og625nMJgAvrQcGaDmGJNf9tg9T4epHPgtoZ63zOOvUn6h2DpO6srHXkXsE6jC3rWDb
9ECsWVKi02CUAEOOO1Gv86UyvUr+vGyhrMOzLaOSTWi/6LprC2ensYGSpcB4SRiaXoyPTyTWwT4M
qIZghqDRVej17YmJ48sVf+vcWkG3WhmetQ2HkBG2szOUbBNoI1GF9sarnS0mqX6Y14O+1G2xagYs
QTGTGS+oF5WeLOpzEXVLJyRrwhsWghWNR8Kz7Svzond2vulVcxCwRtxt81Q9YxDbjTLdGmWwrody
QdzpRgbJttHyJQFJLThWFKZkBunsFZEd1ksxRqsKtiwTpIKSVKrfDj24yQ3U8St5DSf3t4HEFaUA
1ylSV9eAXnFzBDBHruThNtXL06eQ+oLhf7VohnHBSu/m2D1083ptu+rRdcFTLHvV3YWjuWKqEDIQ
DW+dJKfPyNZ0/e9ZMLVqwTWNxTsx8xFSpi4XO7vVnz2BWP0FZf87qTf41L6KTkVns7LVvcmtP+bD
sar7F7RkB8dPLx3qggJ8Zlw8kzLZRlENuNIBM6oced5EWIR+SYtRjamjyxHDFYE8S2panmkzak3W
kWExXd8uJWecu7vpwGvQYPowV/3e3lYxA3uprKRXrSuuwqC6QY9hoxOlR1/j5JP6Wa3Dkw0pPSr7
X57qslgedhqvOsetaNismFM6dMAlWFs02lW3izc4PPDcnktP3lmYXDTCwUWuHs1CIlIlOFqgZuXp
ZODYmUrT0mfAMa5wGx+laa6mL3OiL8zI2ZLdsdSwv0DcZJ3hr8ivXpBZhIOQRoH/DlNt7VV8jJlc
dY2Aw7MphHKkI5lFB0Ai5Doy5QhOvTWu0VEvK/iP3uBuOIGWRqcs8UlNLiHcw0uSNhdKOiymPx55
sxXbW3NrntildzwMJsm5NXxNmooBISO+4PV0EPZhfB269DLU4tDnJIK4wV5h3hdcmQjsBnH2O8SC
ORL+2jmlwt5EWnEOI+OsO9Va9Yg+Du4FG1zDX5n+CgfdsmFgBa5DeudxoBs0CxKrx7U1lu+F4V8L
jr2w2saBeUDgyQRtoA92QD/564ov1cVR512FUTlXLB6tIG+1rgL4MyyIJZgZUbWolWrt9d3SSK2D
xWJcpoLpllzqSrx1VBSsfXCIeAtcOH3jsLGkucC291pEfHAUeCES+ambo2NZRK59Z6X/DMd41wqU
Il/TReWU7q5EEK2bW6dPj0MQrgVylGiwfqJkK1WWc72+VLNio/XG6k93KJq7TysTJ8ZbWah7OIBr
RXv3vGAryNcuTOZ4+mHgUsloEh0czmb3mZpEBrVsgCry4qxsU27V2LiYOg5kYW4MSCei7VZ8Y7qR
DaY1Hju2l05qpi2Rmeu0dLbT29T8jshrWpJXumTR5uI1/POW87Nq4lY8lnLMFklio1LQF9OLHBQE
xKQ2MHGYca18tPyZEQfrHkslA+qVV+lYoigC+HcUAj6S/crJ3xPDW1m5s+0V/6oL41yrgqzV7goS
+VDiOWRCNufZygZBQKQRnHEPZUSJERB/EOQbVDKzdrLktSqjBDLPeTB3LdjhcEMPyXtS7v88q6dA
ezDiKdO9rDfh5XXLNkBDW/x5N4YIcBkYPWmR1EIamYCyS9bOtgGG6jgolEhTFp26TxqofFmyi/Xu
UbCGi8dsa+stxDdvh0mf41rfB55AMeyuPQ2xjVZjF+hXQ2aeElbjaBUPdUhEVT1+NxX0cZkykQmf
05Uc1+HksTmPRXKUBWG7LrWWQEiLcqWugsPYcdFl+pLd9QbFGBlNxV6v33Ti9GRXrzOtWKTBl01f
B3kgITYpcvZZka3QT6+ZJC2mDxrM/LIN081gZrvkOlKTxMmLX2gsFcWZbPglAqgdKZLrIu9OmZ3s
YA1sKjAeXohXzSM5xeSMLqsz0u6zlxwroibDMNtGYbpL/f5exDQ9BfiB0N1WItmilz2kwC4jY+J+
A+XH15kgrYAQz80TL/TR2QzkMZuU3M54aIZ8O4wYv+sE1ZYoxXeiR8YahVEeFXDHmJNl5qWKoLgl
nfcwdAXdfgGEaO/1TrA0xoIFcUon4KGp//+eDALUQweY8d9jarZ18gmk5t+On9m/4mn+/fv+QoQo
4h+G6liOSpqxqZuWMSEh/2KE8CX0dK6GqkWHYaPrDkCmf4eEmOIfYoJ3uI5rEP09gWj+g1HDl1Rh
8JfyTaoJ8F77n0BC/k4IMQXoPcichgGOA5w5f+vfETWV0SoIaac7ws8W0nySPLbwMduYtDj/8t78
FzSc6b0r/slU/POjNFUghDF4KyzgqX//Ua2Og8Ou+VFSSUhnR4OcNKgFXHHxh3yth+memO415r+d
29OlluKeNAk0Ks6UBFKiXW4m2b5bqkTYs7+Jh+coFFCaI+VITOBodCkUgs/q/Exw5u3//OKFCmLo
P716zTV0QB7ApBwLCMy/snxGWL99yGNj5pRds3QU7dxS9s0E7DIQq+sEl1ybArQ6F2H0S4B5DnMH
yxFDlDG8SX1fFskTP9dBkdUpioOV8yFapvbQprcGJge0x0o0Vx1EpPa4NW0UFMQjJAqDhOKW2CAB
NXUySXNHg/+eVVaFcACCFqTAYe/7wYfMCGVVVIycxPTspRau7MHdR0l0KQecmZn1MSARdcrgNqSk
mnfOHj9fOeuZ5dsF/lqtnEhsSncsJJqEJql2g0GSR8KpReXMQhtMYJMYPwFVKj5+El4ZZ7lsZmth
74dcHivmkjMsv2edBfgihtLA5JXpoGt/osGraG7bORfa1ZowyLbW01wOK5RZu1hV1orhv1vswquA
l9JY5b6ISSAf/W2TBasIIazrMzLqpqWxhccjqHdd510l2NjMEzDHMNqTtD4THloDWz8Q1nEJguiq
ZcrGzZJFrAenRCbUavmZYM0NpSGLO5MiFzEYzu5g7VaYZzK5HGrvM0Z2QimxTNvghTk1EANPX+b1
R6eiI3a4/pycwEh7ETTRDXgN5JV+Ffr9UgZinSI8JxUKZdR4Imtm0ZrKC84QVC3NZdTLE8f1okhi
UMiSV0MW+egvJRxvpw+uhZ8z1cRNoG0zA+WRHl6KmN+okSRuebl/89xy5bNxCYOQOiHEQVTqH17v
HmLaLym0AwUSUqccDQ+7zGMp3yU8EtoM5JmoBbSoZVXlEzIXYM/KU7irRUuX0AntSS3K0sLyDAQE
4xcgwTtt/S0WkkFKOjnCuoQ1oQOkAE2lZ5g9diouWB4v/kqnahau2q+dBv9AgKESP6MOvKaeUG8t
5tCBvCe42N46jGHuTGo0jrmcVG7EqEoaTwtIqj4ryleV1yjzsWzeCfb5lZvffjT+rgoXWT9TWCUU
9O9PFo4UNL7U5105vFuNs0HAJGdhpCJpmtp8C05NS+R7Nt2hbmiwxys1Bk0Rhg6lNw56kj2bzNy7
DbLmDkeO6xenFFDvDP20W55gI0DZ5oLoMYOqDet7J0dIan14oOFHa/Jvt71F9+QgKZyUazmcQem9
kfKHf1EWb5YoN6ruvuR80k0KQEXFFZXr3OaZ49xrxtOVFyHJKH4Fw1oZ6/fc8S6RnZ7bIdqLUGK0
65aDhsAjLU5mDPDZ3MLfnpux+UnOx2sVuFeisAjxihddW27MoKfGrN9cgxAR7JTzlNzzvPE2qapc
Sdv7nejKb0TjSwfPfYtcYxidm8kK0o7MT0uAaNeagzcjPBg6VOx8NlO34Nr70RCfCryBgZqu1pyf
SpabvjA/6dIlORpwyg5Ryu6wKb4RMBEvql+9lChXX6WotveJ01KEJ8+yuCamtUm6+FVxbMLhmvgM
NKNNirsDi74aGsLTBVVge9RHkt88UCLcf+BF5xgJ1uxJRzwz8R5H0Natk3MclxvswpcWHoUEIKi0
XHcKafNI2IjfxcxRhw+Rp2RZButBAj+SysWWzRsP9k/gRHjw51pv07ZVG0erCQmML/VIRge7UsEM
2bKqrWJRmsGfZtxUn9I02kPSWiPYOxXG+KExEhq8akPqJTWj/+hynxUH9oCSJ1YBwN6NnvVXYhAJ
QOweeUAIIhOtpXSM175h/mRomLKxIlXKRQrPMKMcUjkv4WOFI+PSsZfYna1rRY9AL1acqrI4keC+
LzofpzV5cn1hfw66evi/W8T9DVr4/xCOUANOQ+Hz31d6x89fP995Fk7lXvJvp7xqfv5W8f31/f+E
wpFYYbhgZHVLszX4bn8VfLr6D2EJy54Ax6pmmzY/8z+gcPo/AE3r8OJcajvTNf5Z7wn1Hw7MTipB
W1gq5aD5P6n3NP0PS/mfdZgNFM4VmqVSgQnX4PX971A4PCMd2mh4BC6BcpbPEE8ST247GEemmV91
QV5B6xVdVOHszaJ6DIqzjvE2zdoIHTwjLDPHT6c0k0E2b8+tEnyY+knpwLHBtulsdgtSUXa2751Y
6pJJMquGvl+ElYBvollvzlgeiGtqmB0yvZWTIY8xlocCFqRvHNDfjS5UASZ1eUyOZRevpGqNy9ZG
apG4AN3UvNl2SvCJN+pFRjoAYk/LoUCAN/P1QoLhTl+bnv2iydN7pkQwONK4eXj4H4whmtQoMbgy
1H4FteqMpT5K4d59sQcNKRjO1LI4AhT9Xbj2tQiifpf2hzAHiIAoAokZ6GewJljMS+o/9oyzYEAK
qEBex4iHRCwVMB3sd1mkA0JUN5thncf0d4flhuyh995DCbqfmmlyL484emeyQCdAIjXK/F+YNXBi
Wv0xDBE1Q/0qeyL+1Aqjk0IJ3OiIPuxmrlX1OVYYfeMJzsDezfzKuRhmAQgIF6RNNB2ZckeoWZcI
7tgyDAuekyHzjGmpEGUsBQ2j/bDs7lOVjPA8OWIjhSkXY7fR+uTgiZKFHwP6Lj4nyofWuK8mh0pA
GN08DJ9VUX2VpJ4TVrnrneyWEnG7QN92N/XFYI5HEAqUZZV/7uoWSY1y0IOAqNHktyjMvTSCU6fZ
PrMDtnH0SC9mqbuz0fplet0rGfUUQRMgTunh7AB5ctXJ2DRZK/g0VVFfUnb7gRCvSpZdZZNcG6kH
M3NAnoOu2LbArKPPXmiMQmduhWWpqfKaJJf0gbnvTmzoVrDemTVshnp5CQM+Iq9QD606ohTpmzv6
grkST4uDFnd2QyUYpBY0H+cOWWODDDdumd6PMWKtBq6HpOiiO4j2qWpMcujunuXhOg21D8o4a17U
O+YAJk7HAJ2ve9dGVmKZh+wRjHWBvh79ayefdERP3AaU74gtDWtNXjczgfalDTXgWNkBZMzG7t5r
H8dzbPmfSmBsx0kBHOnOV5ZpDxKuSR+hLmHl8gICC/GjKpl4QYQjexH/IZeSjyDdH6l5s+xcB2BF
rVL8UvqGt6gj7S2Ax0fJOA/r4pLjdEt8+fjzVbNRoHdRFeg1TYEhXSAThrFu+3SnSGx2baZ+s4Cb
EXO/D0LsPgICYYGyv9CTL2nX76rT/Uau/hVy+yPCQ/5OeoeUdrUlEyyzEH6JOL342HbRAfdnc8IT
7CLboxrmlKyaFd11QoHKLyFa3DzERmM278gYoL4Y3GEJsvAgo3Gpm/Iq7PpoGsFKo00JpLojNujT
nOAGr/locw3r8aEfxHH0fZYszlZMqcw1AeieBp+P7CujL+apoKPLOnAf+sC0xPFDBV2rmGNfWnjS
eHZxAZGBH05nz69PqQU+mPz5Rl16YJwSARihSiiRe78+68SUJUBs4RfAWY9SSh577bLuw1OGTabN
uyXE7RpiuXwUJs2SMiJZ9ZT+MnbVLbIDa1aptGVJs8sTsN1dq74yvu02Cr9d33gKcv9T3TLDHKOk
nTh2jOqLh4O/yAuT33qP4RzW2zCrgcmnlj6PczRQQVxi0gJHY49iF1lkw5bUO7FWIvtjsdqkuO9g
nGD5JeG5IiqkqYcf5qDMJ43qNsw1+pm0gzMxjuYABjo6Z3pTzfUuw82bAbeviSfoCnUdjzFJq4b/
zIriY0QuTDdZ14spzCamPeYt8tjlvGNN4mWW7wA0f9C5urPqDmkq40UjkqxxvYoaskKTnxGDnwCN
U4Y7+Z7sY9hPffSDxhz/UlHMQs4AxGfcYGS6vUaRtsf6wNYTO+FcRu51KBmKogzXl721wcOnQ8ij
eRxy9WsQHx7A+ZlUh2hOR46Fo1MQ02M/6BrSenh3Z3g8m7YGkSKh0mVKf6Kt58mfqT+eiB9Qre72
2H0PTrjVh8mDIdFocuJhq+d30WyeLY5ev6ajpa1MlrJobR8J/5h2YIQfhirknPDmFjUGcHqqzCWn
05U7YQUdrFWudy+n9kzJOWlBt/CRvZDerLH6jt618qpyAswLlwzj2n6LUkzFedoQXwuaEnoaInWD
mlswLDQ0dVeb2pnDjx0W4S1z1/iq2wR4T48uCMroIyljZSY675SV8cFwuGJqy1yi2j9UHivFRv1U
/PJXG+wY0//Y5Rmt9htBvJd2jJfSwTgoRPmhmQ2fipk+7Va+mHq8r633xhxfqyJ919yJH5sQ7wMR
c15C2oqV4qXwkm8d8SniQMTJtl7Bw+iJ09Srw0TvK7X0oFTANPyGA1R2xRZqzMNGVMaznnckrHvM
cu2mqxEB5nb9bfUl/s9cBamsskznmTnnDjCRHbC9nDZRFkGMFpzEUePAtl0Ec4liASFyPplDPyIm
MPTUzYslupWnIb/uhTgVfh1D+HJwnSfi2BITPytRKC+iGrsX0bkkvKLMShtry1j4G0vtDCVsTly7
iQ41NXWq/dpgHuNinVQTMi9MFdlklaNI0CpS0U39DIARewSgD96+/qOx1D0+EUAYL9AC+LSUAImn
ceyUsz+6Vx8zzEzDvDlru/7VTfWfjBZz7jrpzQ+6I4+7NUO1vlY3UW2+Grn2wmRxJ7FQK+RQczoV
dvDCnokEjEBbu0pN2yge0ZPGtEHZiW1aWkQvNjS0EE12Tg8EtXEQE8cO5nHyAc6konAJ48S28cCA
KiPAJSBghyv16Nf5U7BwXdsxnBUdVhmN017W7a72BCke1dbVxrWjTVyhtz9FWcrAoQ6Yd43YJDN1
lRM7nUQ24cLVd2qgZ1ML8ieBz3tZ/6t2knupFm/oaL4d5FfM4vH6/G5qs5x3Pa2xVlTnZhygfYah
OavMo5HW7myiOrpW8juK+MR9BxgFqOF5X0aoLDxS5VqfTPtMLw826pOyjakh8S8ytel4yiLOp8p7
q2TGwlnBvZlhTVOqsOLZwFnm38PWv0jVPCYFSuEmazEFkq0y0YcyR7wrIjprjf+bk29GykE0H/Xi
y3O1FzkU56lMTENrK03rpc959vQmKpAGnomFkpb43v4ryjnI6RVmcYowhN9vOST9Qw18OBH4hmZV
ONJ6QlYbA+u7CdNnJ3ANNhzMeTD+oLbh8RX5yyxwPnRjJRM2e/lNqShxiwll6xHGwiDIvI2d2CKS
zOZOgtPEAylsc7Br2S6aSMNIyDb1xB4mD/mnn2jEgQWXGN8RzhZQxbmEWVyMGdglal9IzwyFdKz5
+My9dyXCIxVWLO+7AACNYDSnG9+aTXBCNDGSk9Fd2yiUIr3b9InVLFuqOZuOnk2kQcytCR2nywCD
+TX85YJ4oJGg8Mbcx0mqEcWAFEaFfzJM7OaKqZONEnZRygGuc4JY0ZfxCxZFh9RefdFNFGiCMijq
++I2afsxRYDRQanyrfTwIDQw0hY46WziSucApt0/pGkb5nQIfNqiElla4Kj9wPuxwVPrE6faKDDK
u9p7OnKlxURtZ33LQUqFMo/diEGK787HVNwtYphn9JMxbgvG41GxqXQo2eC+197BntjZhn5Vg7wj
4XY8dyjPNk5LZQHb/tn5PMurKQe3ZzgKhAlQJaO8+Tjk35ZNGlZrpgum/FMZg/phBIiGsD9Zw/xp
N1q800NmqKnBc9gclF1nRCV+ZnXvT+Vpy2BmTv4BLiEKIPZGYlogKdMqaa0asl6JP+NoNk31tHLK
zUvEvAxvbonha91Xjr5mFvhdt5kxA58BloP9Vc6QHPH4NebGJr9mbjsjYiUzkOu2Nt9NEu4WSsU9
28BmKAQzbSBKBLOO+kMfOQmUVu7S9DZg6YybyTMzDZpFK95G2Bls5K4hNodZyA5VYJoKkuqjwTu8
4LKi6KjvAJzvA37XUeThXJR8LngjmQPxQOWwZLNuYGh083geM1MioBkBjKYiaCKis50TQAIDRHPl
nAQKc156RAoGytAvQ4PZeRXhQ3AbDgS3Y54TIlxXrIPRQl5oUw29mIrHiqdmrImjTLJXr01Wvd3u
Tfhk3DbVMgHivgyTckuSCdAVBQxrYSgPI4S7Hld8lALMKhd1kCB6NpDiO621dDsVNzjzifUArgB1
1c/IqJYFZkh4ZONRW3YyZBgX06HgSvfsYyAjLJ5mX2y9ziWJCHxYqbJzUJtKrAyt2xp5R2irY+6z
Jor2DcsNkeYBo1utWYbCWoZcaIjF5LIfp9l4U8F6ysJHZr0VoAwW45CSFUxCjAgN/1zRNGVKMezR
2wurWwaU8Os0o0spJvA3YccasdXqlcRLyovJUFEOTEK17lAv+ip+aDInNKkGjgxkIVo7Ga2Kr9XR
6c8/xkiHWqVFmAUa5DzeBLRohoAzuW1RCMg3A+0cZl41wdb/LH3SAs1Iow9S5BwLM0db6jJ0brV+
nCWpfhQJTPQ0P3Y6d1Rhnxov2aKlSeCKH3SjSV5rQ37x0VaYbftihRgFRv1QHp2m/EPFiVaqZ5Ff
SMxW4iGRGd0R4c0wXP3WrzDjHzODQXVlRuW3V14h3hYPXZanKBzcg92YP3AkSCzWSQ5VHrFPMo/K
AV0ZnjHvCg35ovJTlvVLxBgWejt6f60t5aINuemkQTulko5CqnrSNmSe4yibt3oGPch/1pavstLD
RlqV7a0fQojr5iNKtDfDym+NioTIhSnZlf61LtNvIwsxqti3FL16wwahj+orkUjdNRXtSjd6OOxa
fjd9/ZHz6GUUtolVelojp+8rw7VZ6Mrad8CqNNi4dHbyvjNcqwahgA23YskdtagNlyKxK8iK79Cf
B9a7Uwz1UkmVfgml8JaVYcUlEqnzKLE2mUOZVLWQcdQqmXI1DdB45jHsenzFEZRjtdff+oDnt2+U
GTVe9OnE0thlV30AwOOoxm/FzOtFBnuQNtYOqMOXqUl7WfpJMjk2MvAH3aqzq5OhDkdbN88hjWCp
GzuuPFSIPAjN/F3Yxf+i7kyW28bWbP0qFTUunAA2+kFNxE7sREoU1U0QlmWj73s8fX0bdlrOPPfk
jTOpuHeQTKIhRZNo9v7/tb7FXT4ZiVFy/Pe42SYE0S504X6FeP8mbETeo/F1VMpXrQOxZ2Ttd1/Z
Yoe4YoVlPqN/AboGSQYxw8S9JqboK3pGH4W8GrpWtq3H/luvJfUtkxMUqqe848rvQNZNFTo+Uf6I
IuOgT9lHxxTHdQcCa6qBEakavvoT+mq3XnZRoDFdzaZVRmGA0QB8X1R5WZfn2JOBMYBegX8eWcwy
vbXSnswMcEPuMxjtY3stJX2KssKITRPIvq2rGHOhF1HkCSggSR+61lyGRL3AbY1uShTxi8qx98DC
p6VdAkfXcAl7jZthBR7rZR6l5a3n2VcTiPla9JC1nI+gW5H5pRC5Iyv7Yx4RK1AzTLKNABhGEIp1
ir0+DylNWrltbD3T+uJFCXw+1TigQ0avxfe/KJrxo4uVaQ/TAOJmhw3Bdx/DSX0esPzUmaXjOU2I
4LTKL75VfZ+EfYZctNa8CQlKzDW7NkLw3q1HyctD4pK2MlWR3mtkMpMaodZgm8CLsFTMZsUqUqC+
5jmXMuZ7HoVMzMSUnMK+eKgkmMDUkEhiH/Sy7tFq7TethhmV53BMPaKt/E41tnF1ieuyeIjxSgKq
m5ZTow+72OX6M5qVDNKuABNYH/bkFhjIq6fOQHymT8k6dixYmDkQDMzZN6CKaEqN5truxFdvBOSM
7f0xDIa3DkjEWmtIj6kHr1oN9vCS+FG7+t/tFPw/GARD7Z0kW4r1/7oNsM/rvPtTFNGvF/2s/Wv/
sCnguy6Ff9JdKNf/VvtXDVLKXB3JBgV4E33BH7V//R8CgYgtw7l0Q6M98EvrQR6RfD+2cZLLfETj
36r924aM+Ppz7Z9oI11zTYe35Fj/S+2/6QrHSA0jxaPvfNNpVRzAld21o1pcW3HfRVP5MaU9M2n3
yKlR7XTH5eZFlXZDlY8LGtqqOnHWQ6NyqwPRCWekPlZOoSxAohXrMAvrTV1N7ynD7yfbOERqTMYp
d9HSvuvlTTXLj+Z8k+Vu28nbrqjLnKZ20N6sLaq8mm9we+5S2BPqMz2B5BD1rr+1p/GFL4i5BXx1
0E/sLnqcieTF3WbM8xB+iuhufgD6x6BNizfYCsf1oCuMH5opvXJzaZTuMLpn1R2JeVeYk2sul9dJ
xdZaRsFSYCfjzwbtxnB6KQmdsOfvFc27GFoQnOirUGBF4NAkjbuM8lfRxdfcoi3iDlxLJlflRSr+
f9teMUZoVjkRJQyDvU0qB1IxIyohh1aCMdYkB1uFHHY5cgCGFxJXJUMyQlJ8Pi3DNPQBE6O2Rg7f
fDmQQ+NJ4Loc3OmM8gZGe7KttXHkANCTQ8GJMWGdV5BhO5oJi1gwk7IbgmY0P3xCKmFBV2VgSUD8
Np2HmnLQaTH6HBmF0r2AqFY81a11xCHGgNcGHBVWGiMGzEDCOXBXs7cRnckh4fAxiQYZyXpGN2RS
6bOklYoRDPPEcFioaQ6KMCtwPcvB8yiH0ZEcUDuMrCc5xA7lYJvsQXrIxFUYHRE/kASYtjA2Lxij
6/VFyCF7EXcM3rXmzaB+hkB7ZcELvEkZ54+M93XG/dmsNJFTgYE5QZI+eMwQvLpjqmAbOFAyPNhy
GlEzn/DkxEIDwrZkZPOq+0W/0QtThX1HQ5i622j391h4AIbJaeqtmye0QqYl7QAG3EgWUOjFKPUy
FHsmyr0aBR8BkdsQRV+Jso8M90uM0i9C8Vej/FOSY44OsEIP6KILDNAHKtQmavSCTCFvmSjtSnSE
DnrCCV2hhr4wR2fITXGZJI8M5jbpPVPHXYcikQDZlepPSwN9ajIhKW/yNenlgaosPaHcZPWj171X
yN19o9mQI7tqrZdALfdSFK0jhB7xZur2dAsb66AHLW0j4HJafuyr4AGjgRzBntQp2sB93oxu/GwO
2UqOmJJIfEiRNOjAA2WIXRhxIvcId/KG3h3yQpScPopOMvKYNEKBQunZJT1C42KboMJUPcoS2EZM
LJx+TEYf5AjVzJYFEQdT5WwJZtxgakRRGh0a/k2W4Jap8vdQnnbB28CsJUePmvEzWOhTR3SqDhJW
OGMSRExb67ZHzSpXpahbW1SuKOoXGgVerS5uBd9W1eoLq3oayRZyLHPNH72l5LkI6UGVWn8gQORe
rk8Z8uHluSegB5S/snbEayvGtY7GV7RYf2gYyv+ndbFOinwXoUYVlhQshV804gOYzWxCRmI56yif
CrtYdJ0LjhEeMcGSJREFnE0beiM0bygydiuMNApiMTD6w8IzMWT3BO6E41anVC1/6Xzw1z0K3rX8
OiJvWra4JVy9WMWxebZ2RVLcumF2jFV+jDFgqvKl1jj2EI7IP0ZYSqJCyh1yYIvRNorfzCLkl9X2
8WS+yE9p4RmbwJTTR1s7Y4nVWl9RyF1lzVYp3W8m0usJCbaLFFs3t+Wkg9BwdwFCbf29Q7RN/2tn
Z+lzjJg7QtQdjv6qnAjjyLF9uBhLBK08IIkV1GndxkACAiuNDlT5Vm2TUgcYVgMjORvVjYGkXEFa
3iAxN5Ca21NJJxXmPtR5DSjkHDLB1ySKHIDTEVvfCtkdlz4XXMVEjyIgGcs6YJ9P2NTo4b0VNq/y
UJbfOZwSGFVn22Di496YPYzlbB1l61IC0IKLhpheR1QfIa6PEdlniO0rRPcF4vsAEf6EvRJJ/oQ0
39+NyPRH5PoTsv1JyveR8ZvI+RVk/RPyfj+Q6MT3HNF/j/i/VTYY+O98x9uoWAOQ+658rBUMdmXJ
aUXLbdFYXP7wlmCrBU96q0f9Wsdg3gzjBsXkkf/wPaw66Jjc1Tz3yDwaaA2ydDyThYyvnRAf4/bw
J2Jy9KW8EMvlFpGdyd2amt6KAwFVDK4uzkeps8ny5MgNdT2KA1KThW1SHGO8P4umgb5Z2C1gpx4F
9gswVucKOwaz3RPRRB4mDYFZo8a0gTly6WLiMKlCFrgssHZYWDwUrB4xlg9auwsNC4iJFSTAEqJj
DaG0jm8Hs0jtUwHmbMBCUmMlkQcVEZyrFotJgNUkwXLiYT1xsaA4fF+ExOKEoTWF5QId6KbTuU7H
zs6YkgLO9Du0qOgGWxQNYiouFtdNvuykeC4Rt/VYYVwsMR7WGLpfjypWGYv5Lt7DzoGkiRs0flcw
1RSYaxRMNtOdg+Gmx3gTY8CJvYcMO46CLSfHntNg0/GNbNNj28mw79RTGN7g4VhzrduBVbbclRJP
x8nBzTZ0T2ruPATquOwJ28swB02YhEbMQnDnKqxDWJJ5ZmMnqrEVOdiLDGxGIG1xu/VYjyzKky5W
pEH9SKCnlfhFdS63Row/kka+9OgwBmoD6L2oajGRiGKVd/wkiXoLR3YZ4beCzLX1lWKHTOJUTf22
tygdACPWIi7UjrJISWHw82KvMxmJg4k7T79qTuAolwondRHRQTK7ekk9eh2TjBEz3xXAmdCvjw7l
Lu1ol1yIEjwrJuLd1tkS5roOb4EoLEYMYPLK7CsYMJiCtvyTcpSKibjypYCMQ/7RYOnBTtZiK+uw
l/XdvY7ZrMJ0Rhn3xgK5MtB0jQDlkbS9CnC2EQZKkZ40JNYHZMt2aL5Sj0CR8UhH2pHZHhwFWv2t
xYdZY4PLKc/LI8c5eO5HgVFO/go2xjlOzYWJkW7EUCc/DNkCe+gkS+d1bOkxXnoMeDi8jugONxHG
vEw69Ghcv1TvAbY98OC0EvHxlRj6TGxfdmGTNNxcmrS5ikC5N7LgYHdfTeyAgotBgD0wxCao9vWC
wt+N/00e3ylWQmQApwlroWeeYZVuetRlHcZDuw0fYoyIEYbEoNpY2BM9bIo6dsUC22KIfVHDxojN
38TUaHvBpkD9WGJ2RONCC4AGX1Lu0ty+9d3yZOngKzGyKOa3NEqXNE01nXs8LRzowld0rngHEhiq
zV2OCS7XokM2Pk3YMDXsmCG2TA17Zs2ghEwxavEd9R/uwdg4G9TYJrbOKlxHpwgPoPmsYfosMX82
/YeCFTRiENiq+4KxiIYRB7TdIcBZ2taMa6irLRLppJG+kVroJx014MhHHquDUk7HPDEP6LuXcNbJ
dmoOnI2LsR52pTEsqaRRteACMWFq7TG3KvRTodpsXOo5lTS/cgJNkCCxxCr0AyiMcGEm7+UGxN5O
xT7bYaN1ygSsCbZa7LUW3ZQeu61HrQSdTIkJFzb1IcaUq2DOhYhLCB+aQky7WYL4sDtlWHktLL3k
q1MZLB4twbgMx++A9XfALY0R2JCOYNhhR0VahIVxEtIzjDzpqcBEHKK09zAV15iLdUzGaR/dI0Tc
Mq9buN24VnMafVm2N7J+q07uoxLyJTDCV7iW6ti3yMncjIKWYSrLi/igu+FIYOwGyxMlzJsGK3SD
JTrAGt1hkTawSmtYpm3pne4xUWOHW7aYqg3M1RYea5pdwoA2gPXaya8aghUrW2NpBceNP9vFqF1j
2EaWPXIJTdhczcBojN3yRphi9PZgqfP9Yf5uMYFXmMHrAVM4jV8dk3iMWXzENF709cXDRG5auwpL
uY21XMdi3plvIYZziMsPAQZ0v38MsKNb2OdjaU/Hvy6kXR3bekNzKJQ+dnLCLnLDgMGd2UeB3T0O
YFkMBHWM18w9Rb1kAyZnNUpf9GC8lGlxbLDO90wYMNJHGOr5tq5Rn541CaOAPJE5w2W0BxQN38dc
uY4bG2t++axj0wdi/95igiqgNw8VPnzs/Dm2fnnnkp9T/itcbP8m9n/5sXpwABZUAGYWStM9lsAC
JMbDBB6A92sjXyapH/JlMZCBBhmNCXRgBD7QAiGogBEkbnz2OYi8znoldwqtUPPAiPmlIEaKXNJ9
BtKxAvSdl5BVyvauqpurDcUjDLJza0yMWLF7lWjve6BAMZwUXXtXx+biemcRDHvyJO+CbGPn7eMA
f0E45d1QJOcJkEgd4/2PyCftn1PPuwiGEUi0GUl/bZgBxl3+NjLiDBr7xjRfEousU5yV2eBcbLMD
IZy8u8i13GQFZfe+rMxXps6XrFauqGMEkAh5UBgwjCLHeZU/o4LgaRqG+wrsBHSJ0Qhx5tl8uOFe
fgTTVq6dSI5F9SUGXUHk6aUDZcHZfIUXiI9+uA9BXQSo2+Q2FwQG8Fr6Ct0D+M6zDSJDB5URFOIE
5+yhrKJzU38thHXsmwxRWH8JLOs1BbgxSV60AMGBpf6lB8lRgOYAj/esGP11ANnBL/tg55C6y+MM
Z2gVBoLOJQFWIVrtWbGDo68cFWHKeKOl/OBtqlyi0jtqof8k/1FJUO4qDT+Yf+idh3SMzlWK76VJ
d33YXuhiFZq2L1L3Mr8/YJcBuLYQV2A29/JHJruF0mt/Bk19Hqb6rre/KpF+lH/Km0wUCtp5Cv3n
YlCuFKLvNMIDQaQgg76zQabEoFMqECq0HB/S3jxWoFWq7MdhUzrepbHqOwPyhFP1Dwr/gqFeY3i8
8wkblZ9HtcttBs2MadWr3NUPprNiKldVIXiyGXakdj4UaXBWBcK7uj+M8doCD5NITkwNMGYAHCMA
yFjZ1a3PTB0cpzmO7kn+w0hhW/hnOTTVx5P6NS6qKzeJPln7RbLrkb3jcY2bF3yVAWeZ1y+p9NBv
V+6HwEe0gpSheUAAS2/c3CQ+0zuNzwgGhiy4eztxLwJgThDwuQDo2Fy3yNh8jjkjlcg6BIB2JoA7
E+Ad3YJbFK28WJIt2msPnsfjCloZ4LvpEALvocp+7RkZlEB9HJolHJvbBtiPPPjkEaWW/l1lNk8R
2Bd5RrWGd3aPWpa/enrMaHBX4KMFKOSqnDBJchboAOWnH8cIa0xFSUc7ye3B5Fz8VHsejPzOBHtX
8DtBZlZrc+k0/XMG0sgVxOL5yV0cuFe0PeexaRD6AFVT6XTow8XQq0eJB6kU6EF6s3IHpDwSH4TL
+m1UafcCD7aBbRtlupBn6STG51EFjuL5izRV94rRPDTfq8S9h8/50qx8zTs3BsDUoIGOGr+Dv3rr
G3Uj7w768K5p3jHjLQSlF7CCGajxm5r5qp9AV0P9MTnqWSmbq/xMAeQYorA2sjLj2OXVAhkj/43y
yMaOyaB33Mlz1YTA38Ril9XYTIP+Wo/cMiNUPrlyyRzrLhPuwanhuZf7+icdSB+Q9g8wFpr0aFT6
sqEopYXyGNCe5bcb2D1slvSlyKXDvXrD8ELRKJ6XKdpMN4yEoRuXz2FVHbVkug3il4nCDje9nFu4
d0SiJZSPOiqB3jC+y5hg2/6dE2P8lGwzdyRKl+FPoglEuS5IbBBbFE5vi8G+1SkqBtXKA+8lB6hD
g0G9I5GNK2qGYmE+A3AIGwYlzxji5hgcVPGUxxzWjAflQTP5wSZlzouSbxGb7qPhMK4W4970niuq
EE17ZzfKG/xc4JW4e/m/tB1nCUqrVJntxh3NmMDGamakqyzb9YA1Y2QihBduSclYNSLfhmYPdR3f
PZdO0FiITM+FFS1dSOHdd0RoxyKbsPpCmIBN1tTVPjROZL/G6C8yYpu4b0liQhpi79b42IQENgyB
86G5s9B0KohT+VWoiRCuEgfknNGGLhQcUtlt2Flroi32bsSw16Fi1G1bVZyk61a+HaffsvGNpdGH
EILyiqHnpgiVzRCoaG/AdBYvekYFwlp2Q7V0CGg0KDtZxWtgPA5AhPle5fdclveAZvZpFW60yl/p
cAIo4y1Myo3y22pUfpZk2tHTgidQHTzNXXOXQl0mMRNe329z4m6k1jipm0NJI9qx3Uf5Sq5Tfjnc
8veLmq80oAqKv8uS2X8wLiKmU6OuEJocbnoBNx/jSpxgqtf722wEu0SoL99Jb7kbtScCidadZXqr
2s52cU16RNev49gDoVgAjDmoCRdTZTeYyncvKyFDJd8SzFCrGEa5Qhj9Qq27Z6UbtEOehm+JFJgH
BADEHVIej6JUq9Y3bVq+iwidX2S0+6Q1bkIVrl1OJT4chlUrimPoooLkWKSQH+9TmP1S9oDcyLVT
ANIa87u4WEVG/mh67jdtCsqVXqPEpuK3SEzz3iyi8jaK3Etb+Jca0pELW8yrTZ3A0npj+nG78gDZ
RkTiLUszJrdMNx+9uj/Vcfu9Db1wSZ/WGaIFnVNSvQ2muWNOfG9LQMZU9B+5aHmiincCj9DshW+j
a138OrrNNVJ/3SNwq22iNcjuLGPR6RrSTZr8fZQtikRpbzLFuY0n5tJK5sW8a7AIDP2D+OXvPlME
f0ApnNR78xxEpGbZE4U8NEUITVDNeqn6bE/tS9nF0LrNemU2r45VpkdcDAwuzEsUw7UstFTBhmbf
+LYC7oJoJy/UodVWFA0ztzmRu8QX25LghJ0M+SDXaIOW/kAvvXRBgo6Ntc81EN8gbIH3KM4y0Pg2
Gny9+8iMlnqULEjYhGPtsVOcxy/mlF3CGuWvIkq4YjoVjWD4apD2ARkaoZgogVl6Fdk/fk9HFeLL
mmCsknlgudArKvCpMqI7RTO+wGC5LduahCdr+N73/m3lCjz1FBQmGUoHBArFTJyuKqv50hvtNXb6
jeEhtLOYht5oV6vPkdgBdeHGC4VRB6/pmvajW/T2QhEu8YSVi74R22zIT73Ix4uwQDHmJa7Jevxo
7DZDskPQphkyNAMnTl87+eCotG6S0VuX3L+E5TcLK8EyqI1XBVHpDWpijUyKAOnwje4ou7Zrm2Wa
IgwbKP+RMHGE+nMMTRCsjlda/8uu+P9fDVUu3c1/3UbdEFGXJV+yj/DL7y4q+aIfbVRF07C/CwNi
vsohoOqa+KOPqtjiH7auqhrOXJPRrmXSwvzZSHX0f5i2bqv2T2O8yqY6b5vgv//TdP9hQ+Z25Int
gJf5tzxULl3c37qoptBseg20Tw34EprQLOPPXvDcApCnAjE9OtNrQozyfiz0Yj8JKEWtArk2K0tu
evPK+UEdQ52QB7lTABli//maeV0vN3zuPT8rLGst6qZnqt8VtwDq8fUM3BVudFS3pCTIp8TSqvso
wxcQ+yUFwXlRgYNiK+Yfm397+uNFiWUri970MKiXZbTGKiszH0fIUfLBNIOu+7Gclm1LwhdVOHh8
4z6Jc4haWs0oVwnhGRcj2sf5NWWjj3g4AAxsRWDBHvvz+zRZb/LHqABYUzpu4oqR/8jnReHWVofQ
YgTscC+fl+YH0XRdc/Nja1GQng64h1oQBKt5R1UuFZXDhnkfXFhrBE8DTrVxpFNp0XTuAGcK5E9T
VLwB7T2NMRDJAY3v3ibFXlKA8jerHd7sPIoeGqerNoPikcJKt3Gv9JGzS4hgC9N0P6+JuYjufjvg
zz867v9B/No5D7Om/u//5GD+p2OI7jz6VaGpmuXo8/avXx7CzJe7/5dtmhGprrZ2JCt3WCPUb3ax
fKhbIZMmA9HsCmTDu3nLvDg/C1Nc8kC+kVmbTrGbH0SiFrsErC3zQ7nyt6fzsptziXSGsFnBIFHx
E9On95PT/NCiNjrlpO31BJdue5gTO6dpSR6LwkPa+7hUTOWQZD6zaH9UqR61wHlU8y2qpLtCU1+q
sY/RBKgUKzwmc5YAyNS3X8YmNjZBhAHFTx2PLKjUOZhORw0WD+7hc3Fel2XEdBiFeJ6XPjd+7quY
gtuQR54rd6ctg7ZxbartuBOAzXaq6XHSfS5rbZ8i8Jfbf2ya9/Jqfdx1VPl/7qrL7Z8vmp/9tk/j
pszlyLJSFcs4YUFJj7hEgEv1xqnJYu7hrRWTmTJBpCt6Z9hGHV69ZBDBaZx6SoJadd8Uhr0YJ48u
+WBZ+8+H1I5wR/9aZ9sFNz2qmot5HZ0jYC4UDFdYDiYThFTzRkgTM2ioLrsmohvVyQehGNUC5HKA
ltspgHbZ8X0wJtFq8Nvx3jRaeDQhFo6/P3QNrr1/vvo5uiEsLs4GAhLTnP2lvx253aCCEkV9fdQE
563V+4zcYsLNO2RZdoyniQQavy/GS1xMym0Bbh1KlefeCGqIfa9/ASDJLLYjRYvCDE+nnDowjf+P
H+vcQqqgtIum3ftjWF1UPTMBsKvewrM09K9THzBFb2KeDqVOjLzoBtw8JtWcpDmiywyegth/qZP0
LjP6bj1oUeOTtGH4R1QHlAbb8DgvcYD+/TdjSoLJp7qG+wLfjK3Z3BcgqXBa/+W+oBNyPg5Okhy7
kQAl6dBAAFbpcQYMd36Mba04dJVSIKuUa+enfqc/x3Fc4QwvYoDkeHdsxcDtNIaAcqP2PaYYuhhG
9WPILS5jSr3vFbvG9qG75xiPfOIi3U6VQtlVVuplDNl4Oui2bS7mpzX4NRJp5F4/nv62g56R14RI
km4M9RbFaSooyFF114kehcAgqHFOoblv67Jbgy9uT5qZEVCLFOaa+R1McPcb3T6MRcRTZIeASLOf
T5GuZgetUGtZwEbIUfn59u+/blf9y9eNIIrEK2HqjmSy/BO7xouaSKDUcXdq30NStYTYfT4UqvJz
kWkss5PP5Xkf1JCs/MvuP/acVyLjWoeDxozvX73tvAHIrf7jj9Z82N//SlHZ+AOxRK0s0pIPdRNX
oKpKsM5tx1SL3KL40GsF11UtTbtdXTHhVGqYT/OWaJR1S3Ijk587DVhdt7ZFY21eN79aPjAghmcw
v+ZzS+PH4a1SWKdgfhuc3byN3Fshsm9luKgODDefuJsLMkiqxMcbIpct+TAvckqKNZd3mCDNRDcr
yXee2ewtWDKQFnOHkOEkhNOmTdmy1XzxPD+b17XgzdG5RzddCIXW0ldlE7mHKie5RO2j07ykyJvA
/KwOo2nxfzku/npr5bhALWci3rIEoCRXXsB+u0ANrul7faTbu74aUzgLvcBYCm/IT2pCYPxMP8/r
tEmj1663SH+yiQaVT2uA2CNEHKkJb6F1GMcEBFrHcqnxzBh2uHyaG3Rk0JwhCgcb0sei2Ey5/z1t
SapoS9/fz88SZsC4qmqdU/PPWzosdTNzllZ4MG2B2fbEYoKuXAZonm5cp3dopiFB2FWjZe+slvEI
U0x26nLKfJW7i9PJ3StW4VLm0rwbISJ1OS9+PlSD83OXz3WMHdx9FW6ndqt22DDgKha7kgQ7pInD
Icl1mmPzU1oQCvI0rz4NU95yCdf9YEd1ezhkKtFShWa8VYMXUU0pn02yXfYxAR/71ENke/O5PIzl
zy2f66JggNZvIsNI6Dero5bmC6cY8M166T3U6ODSDR4sf5W4ncoQ26ITXHjKsi+Wf3+QaGSm/OVG
ZsDesrmRGZqmqaYc0f/5OPFENaDKTqNNgBA8pqq5Vybt3a9C8/7Hg9ZrdNurgrmtjkeLqHJlGRuM
oxzSyaKF0Zt4+nzsOD+2q6X9VPcVQqhfb1Ehuehz1z7Nq4yISEoIMPqtVuQnsEbGTg9EfTLlQ11W
9SlNy1M61MYuN3268HLVr/UhqCPWJwNs3T/2ndeNenfbdqFGvEvgnYRZuadWzewF9kt9NS9+bgA3
L4WbyqFCtX4ScQ5YpuguKsWQ/fzQ6b7Y1z312uX81GDoBSZqbM9KjdZkXherDKQgTXee/zoG+ohK
IlNv58U8pROv1wldL7c8EJNWLabMCl5dMZaLEV/FwTeG8KnLo6Wo6uBVDMVILRSLz/zyoRwPtvWh
jkFzUQQlbAYby06I4RzosqBtYQ/gXqCu5j2ED1UpMIvVvHFelXWCMsbQZtt5nZ0MxT6uRmwz8i1/
PKQBwIDUpjnDW2J7Sje6W2NilHt4oHsuEz2uTi0WWQxb2BRhuZnfLAxor4y9iTScPV2RrayiMs6O
qbxNmTC5uqomhAAUPIR1ecu+9q0LZtrqlGgDCACadfQLwy//p33nl+qiep8czV5miDjWjpGKJyMA
2D610Qcu86vhjuGTj70RbhKKjsqmdJ7AOV/Me/Bv7LTe+KqmS6gD9I7T1KGFN0y3tUyqmBdDnVha
LxuTdwsmVd07zTdPi96hnMZPudVhGdAsJlfygQ8y4Y9mgx4G75EKVLUPfXVJ3nGzzfDD3SCv7eNF
aZUd6j/UXVPaxg9eF8YPlRs+E7ji7ecljeDZc8vtzyfRpadAFLvOdK+2ZnohZVP27PVn3CLtbsgm
KkFyUY3HYWlpEUpVP7hjnlTuEUlN3tnpFHUX6XUZfR/4kNokugtdx3wxOthE5sUmrus9ELYERUxF
EEWdFXeDj7FjbMvuEthY1UkDocouFwXBPzdqWpIUK0+p+UR0AkXb2ISMcNR3JKz+dTng3rhpY5yH
n+dtrORoBKH8ERNo7huvNM9ECourXLIYp9O6UPWr72k/tqFl0edtBaaAH9uaUf83Xje/pyrf5e9e
J//6/Bd+/b35k/WEvZ9Uq/0ymQ8OKpl3BpHJEvkajhqmbYziUh1abmi8NYBOucNqX/0QE0pHl/bc
YPPceaGGF1q19Cczrs7zHqA5P2y9rEBbKwb5OFCXAy0IabRgF5v3yN1uZ3dd8mIYk7nS6epNYV9u
IqMb9oi0FURNendPVDh1Uvx9L8bUPIkhp8n4QgYwCegq/UVr6KyXwIDZpQT0iSPFdNeKm077+W2s
1vF+vE1pEJ/76224n/A2x8+3IQKd9Ce1cvdpkqrUGp2/eS9s5T/fy1HyJ3kO8V61onjSXhLsrETX
jwmF5iDm/J/PZMc1T5NiVbRJM/NC5DtR0rYJ2zZv6PqHrhscSmC+1wppLYEW6s/Feeu8WEt8e1Wq
3TZzax/op27CxR0lkCHtwgWYvO62KPPmYX4w8CD1RI+5jC5N3eSaFpDvOTYgyQvFuFTMji5g8m/U
0ssfKEiHlypMX6NOTF+6ekQLl8bq2a2geVV0YJbzhrgPbztFKE+TlB/nFqFHqeK5Ly3thnkHQwlN
/LTewTKz6BiKvj7pGKYVu1SPmPFZ8pL69Gs9gDiVi2fP3WveUOImN/uxk5SF7JYxKVdyBX8eDeLh
C8CY7wWNnwfFbZAHTj2DKg4WvDMSBtPHV0U+RBgV8OJkF4vMtyuenaPjCu8079CC7kDzHfnHeWM+
ovAjVLvazYuKAuyETIo4Z7JaizP3L4Uimmp9VShVG4GufcmyoVgqbGQgUlrGMinM6i1qaJ5ZMZwa
H2Ndmnf6fSCqausZDcMiJ8vJecpe5z2sYHjA/38Epd9dJxrxN3kbirfh1zOfTs286teTeS96oOLt
16ofT06xUVunKXWCK2yGG2H7hURp9McmswDoykWI0/omR1u/khXG56a1qYCUvruNjVU1mfpdmxFL
5ZYEYyuE7zkbSZDN4i6keSewnCZRYdENoaMm4d3pppia6phq0c+HIsq1baA1CM/+WJ/ofOHzHp/r
ams6WGrRbbvUgWjx+fqwTxXUaep3LiveeX4YgBCsepXAH8Vsfq5TvBaooQ0xbd5l3uBylz+qSbD9
XDU/K+L3Pi00ZKlMg+c9M8t7ovfrU2S1nztIHzvXEy+OGVg7A+vruUhy7xwCNVpkKpK+wQHOiGym
NldN5OM2lpvnHRNhUycogfOIwjBoeDjocUIvvnVsx/3xNkrZM+xLGgPvxZ3qdu05o1LLMeYQrMJS
8qcluOio0tnmYiE+qxp+ylE+dOOdMzHIxONtdw9W7LinUifXjkxuE7mkNQCBJHNofqhN19ojFD9g
WFlUBTEDta09+pFVPyDWX1hyqbBbjQtwemsHgzjPS34ATmqoSu6JcmNm57CAXKiV86KwExjRzNCx
Rpavnq/LvlsKpA4gySM2zu+WUlQfeQzqTnT1q+sjImT2oSDNTc1DrPhcA/0sfgUBuZ13rdzsW6uk
5qPT2Qqq2NjC4VI2Z1dJgLbDV//INolTRUvMUgTxunG/s2vCYbSwMnfzIp7LzZAF8K/yajjOz4Jh
hOz1a+dSR/iw0+hH7RTuNfMuGhRpoxztPVgX766QD16HLTBXCwv2V/1z3fwsK1vaZTAe/7J+XjSN
4GmIVaSBNfHE1L556ec7jXmg3M3rfmxQ9d/eaWx9Y10GZH3UnfclzQfv26hhyg898+vEV8fVP40u
06DZ66wInF2R2d1xMAg26ciDePr1ogb2T8PB+dVLXXnL4EUOdfd1G4TJiivSh16p4inK8xvdr8aX
MCFMlJ5sscwNY3xxC0bAYVIDev/n3YTcDQPY77v1GGefckHdSK63Byvbpa3/bGrEDAeTUT9NEg9Q
pV7/tYwIMQhadIBaWWObyfIPwrVhtMeD/8xFO0RJqJvnYnKija2a094RViI9H6i0p7ABC5Q67Tkq
k/+h7LyW5DaWbv1EiIA3t+19j58hbxA0Erz3ePrzVTXFpripP+JcqAKZlVUzbPUAqMxcaz1Ek938
rZbNqgpa++uMFPSid9P4eQSysSEZ0h9NUMknvay8NarR9Ys6Ar4Pk7D5HsK/6UEy+7cdNO/QIug0
a6fdqs+i8BrHprKx83GHgui0gR51+uxa39RUdT8saGx3sEGMmwHm2c9x+V26/dD7zT2OgodtnNun
yvNAjdlDs4M6KP+oU/XiKwHt65OdPQZj9FrqVvbhNTHHRB1qRmlyqEZ2g4PKpYdb9NWGsEKu7gP5
9IHDpany/MPLaBH00IE99omRPzUR3HimNpoIlpTGe2EO29lpBMqWg3GrDE9WlJjv0ZCHwI069KWc
/FUzTOsAKixeZ0LKyqTlDpCKpsVXWk9Q1jb1v6TV1D21fIiJ+rMBla703QerDJIrXbpkl6buKP30
FiVX6e/TUKXMAlYCWEPVHqjMTh9l+D3gRv1mwFh0qtIWvUfhRso9W+nF3B4AAE0fyfTtP6MAuP3Y
K5q+GVqoIKgdKhScm2Cno+X4GDhuSH92z0MMNHsMNwdcumVotZubjWQRPACVHh2UcXYeK6HOHgHL
9vRBu4CmdR57o6N3qu2gaWAun6EZcOb5pDjQeGq86x9bu29pnDQK9BiC6aENu2xV8Vf65msWdBpV
4X2zh2jNQ4GvOyfIdTnUzjegZ5yzmp0xRdlrHY8IGqhFcSmyQN33DpCjmfe1B3vu4pVFa/1Hqqlv
tlmYf8fl1eLIvch9MO1D7gXHXNeA2hQItv52Nf2c/c84pTc/yNg2z1HVvXeIPDz1WayfwwJm3FGf
lE95TPoW6lkTBcoyeTQm96+ErM4nFH9CCFDU6eh3cfAKhG8v423XtOnVcG3+csziU0uznRMEn0vE
L3ZBzpEz7Wk36orhYuj2erSmBA7ZCHpqEDarBrndT4XafovTqH40tcTikQiTgaGH7ic4hmiWGFzU
Fvwxe+ZdmPZm4nniZWt+1Xnfwsf7oVffzFAxP9E5DRCFXseW/x3QVq06w3CoEQifGHwjMkGaVeTc
sOSkbQHXkVcNzFcQQFkongqfS4upsUijGcqJFrIuucF9nVyiGxQ5yUKVaavvTDgIjveBe07736bW
Os1xFoNcUQBQ38/ITmRe9M0d6Czgv/TVtSgQkaFLjpMw69y0l3BauTs5G4xTvo7mCV4vMWuR3dvU
tZmvpambMdJYimsDdMjTVz55OAZz6JLlrPwZbRF8u1nV0D2EWXKUoZNlAtpBmV7OpXmYvSYlhBR6
aW38ACIcE1raZ84S2lLhdr6TZtUU4bmzijdp6SIitSCp7TtPPUqfFzbpPjch/PPnoS2XFtoC9VQH
D7cVFdqRQRWm0PqgzWp5iXqNVPvJ9CPvIxs8xFL58j84We5ugYNGhy7odMTVWqDuTVG+OklW8k5a
zCjCkREVfzWa4f6ynJex+aFSux/LYdnVz0o7o9WjRd3WqPnzUiIUThxqX9CCqOOb3tfDPogSlNmF
mU2duQkSDY1KYRq1Na5iK5h3chahJ4dsuOjUE7NlQ49pHtaw9+Xj2whKuDSb4dmvDO+Fl9LFoHIC
rFqgc1BC5yhH8UvThNS/a5WpbTNfUde27vXvgFcqiMiq6ihnaZZBATPNnpOsrp90UgLSHUWadggT
TppyURDk+XpWFCpjYsuCLPFCc/t1kI4p7AEhnXqKAuG7SDnJYZ7fu7waaWLFM8KwAge0O+zkATSA
mOUWH1khzHFF9j5G+kgLegjIRUdXehk6IYRDAQQ0OTxIC2o+5mWgpAkIxF7+4lN4DF0iVW+RmyLa
5AO96GKQE7VpqqcGAknp16DWPjZzcBiqMH8ZW+vSda17qY02R1QD3nxIML2tnESKNd6nI9lCOTvR
urvvbVeQPULfHOm2s0mVAryiJSj5cCld/uNK+u6m77kwQt9j/rRkKHShjF7y1a5f9GjQPtVJi2qa
ViQb2Le1T4HWH/vYLl/CMVdPZTq3yzyMtE9doKpw+6jTpSp9/zEtFGRHiYcBPl2Wid1whqqzVVEG
8F61cQrYUhfZLBuOdz19GevWeJiS+VU+zJ0p0qFgKsgpiyi5yEV0+yhn/3eRjMpy/neIskEbWuah
ywYGN7QOd1Ne1WJWXulhkOxsTdvKWKsq+Jbeg//vtb9tJXf4zefwVFmXWUPHWB94kBn1qoCzc+mO
7gy1EG3KyFfre5unYbRChwTnbeqXBRmsvMscYYWVdMphHmDZPd827DR/2OaA6cpSgWwO+MgERBGF
vyaiQiD0JNVLFrpA9wC+cKscSXtlP1zSD+st6jBB8e3uvy0NO/7mB4f7mNFCybgqu3K4wHAmDbnU
MUKg1hN1lh4KHPgcf+5MZeBLpyXmTm5628/QaQqYAv0pShBhq1u+L4mnJBfqEDMUPBSNJt843yw5
IYe6rfZaHhiHSMTe/Y6qJVBsmt/Bm8U7yKXZ4x5i8+Euq6hC6/b+I+Rl0/n9yjQteH5+bnhbzZkG
imWjhZxR7iZ/Qp9W6QW+lKdB9KZ2FhWOXk3bp6wb26ekAUDjOxS1hctwUN0y0bqVc9IValO5lova
MIUOt+6cKwloAYz5dUErLOmyB7Nct47boLDAD5C+nz/FhoPiKea2CldYjJ7IJi699lyl/kc0+tHu
ZoGvPRt6ZI6QpTEbOXx9ioRdGzEjfXLI6MsZF7OapetA1Wkkh4Htl2kZXYklVNfdbRQrn2+7Sp/c
QYZEoVsdwzReSf8vIXIWICaMY4PnrFv4o2k+646h+K18xUe93Cc7cnbFYE3T3+XE1wMOHxoVaC/r
V3IW5WV32RZuBQ0FM9JnOxlCx9KmI8DaTF2EOq10yvkfm0eqdpg5+srAIUje6Jmzj2Ewlc9R4Z9m
ShwX34VnHx2NaqspU7xS8iwFnF6+zHNNvl5Ojk6ypjUg2HiWVTy3Vg6qhDdmOSk384cCBhsII3bS
5yah6KZI3uSkXOQrNGQo9UcbtgWN7RS0vNwh2We7OloONtp8/65o9Y1188vYe/b9Z/wve8DkeIu9
h8mrn/57Il76BbuD/JnSuv0eerl0u+wKGRz0pblZP8oszGA3j39wza4bUc7pm0cZSuvpo3RJS2Zu
OL7+aaHcS+78c2HWz3/cS27zM+q+vfyxFmxDf9hrFL/Xv7eXC+VeP/9B/Wx8divxTilyTD/dMlJa
P/8Ff9jvvz6NP+z1//EB0TSUARYNv9h9sbVax7wqLb09vpdnGzsQZHHibVPpLe8xyf+Sc9JjFej+
2eHgbKXZJ3VxLqbpRVozdarnGsFtKM7C7vaGCjutt85ayMZ5Gi99sntnhMgkKLgd+5WeG6cm4dso
Z6aubgSpOBNtO2VLXlt5mMnwtNX+WUmzHarUoqNSOnMx447FOZlhqdMKW0XawUaEtfUenTBi6Hi7
V7JKX9x9I/jtdUn791qGyIkaPVfavBqbbJ1YJgbaMI4lWqRnaYUu2cIKGXq91d1HuUhvOUmkqvb1
7kI+0NvQImQvpU+uBFrrgBkp3c3dN5tPfuCfO7jBrrIcZc4TMAUsWar6ack5pRluc7J0JKwq13+P
vJW4+hQGucWYRS/g7KbPkWtEq0qBhF4rNHHGiF7S3vvVD/nVwvfm5GwI0p4mQ9gE2PEAougfXj81
CZFilWZbADVqzXIpzV8mxGxZR7x9W+aX3/zSLJFUOM4helZ/2lf4vEZfNj1/UvIXuYUFaX9UKGkW
FCyg84DV5zA3GXdZJE7tdcCJ6cel9MZxpuhoAxIVtcqM5re4vHllQGDUQnYJolT+he52FFtF0ucE
LkmVJjZXve24Rzk0aeod0fWAvfDuzDOFfAvc/D4U1MM+yrlxA9WIeJ2CYLBY55aK+Jz03ubkLrfL
FOTwPmyHHXRH2qUubc6ZGWJUBiCEVVbP3bYLUYHq2saxt2jzfC85rqOpJabHdmoPSqie+0KHfGwM
hA5vgALObbqtEv8818eSDhgd6I/YvwKWaxojhBDQq54KfYg2vtOni040H0lfBlPy7Uox9amB6yX5
SOLB2tW1Fu50tSCtE2SZSS5sCK95OHhnu/30iyuEqPha1eNLl0/WXkaNmcOCXp18WjIaZ4W6a1hC
GEv7KsIJcd1dgobnIIjN7jaYaA0C7Oognvr3hAx2NeUMOVx60EECaQvp8/TCPCsTZBfsIT333RoL
OV3VNd8Gp4pAHquvSqMaZzkEkA+AHYUSRI8Uf/uLT17WU0+LDEq80vJ+LpOmUkCYaDeFsuwaXqAd
ctIlklhnmB+Dc2J6wVma90GG6fF8C7v7nRbSRe6yHQxKbk3JcKvJxpuM3t+1yuva2hadN3JyGH9M
8glAhh00X9JmWt7qF9AKpVdh3kod0rSU+VfThY7ll9nf1vrMQozYAeILkwO1vfmZYrG+rKBr3qlG
OD/reqYd4UJB+0HMSt8A5iahZf4qXcFsm2u1tSl0+USEodFBiVvt7/HZUMKCHavF8bbc9NqdH3NE
avtPFgl8iI9I+Fyyyikuto/ufGCWpI+DEfM+Ia7kbBr03cqeqZet5HQfwJ4QS6eI+X3dvzdMqEct
Q32cOyBlCtSDZuqBf5zaHmapLlnf7MCqJnQtd5FmCQS6CEHr5EeILP5YuQswbTQ0+E9CTpiVggr5
AH4I3rLmFE8G3OhiCIwiXiBrPq3zagjJ1UGNpqPx8A5DgrNJdHfYVA79pj76YwuzCaazGw3q3nVj
RIpcskGxHpiUb1PrUpB8gIm5jr4GenYqipLS9+wmuygAqjXoZvLi+d96N5ngUWEwo+7H1X/67iGd
MUINUgRfVLgxOrqUrIbDz+9viPpMj3pp3Hqk5KucHChb/+KnqpCtZtpeD3nhnWPbLb8EyJtQIdCS
VygreIvtI5vvTgVQc6oBX6RNjlCpPm1bQTehZfA/Zz6l1b4PNDiPjewL1ehLGOsvqhYpjx1Yok2W
t9CriMy87ZuURboeHLczDu/Ow+20rnKfHOykp4+Ms7xc0/Jnt4mEeV9TlMrw7l7IiM0LrS99NOKy
+WRFwDvarO9fUIJonlUy/sK4DUb1rERBI6oJzFfwdMJPre9U0uKHOpiFlEYJRZ/RPvb62FIiL3by
F41JdR9gT7KW8lcy4X5fNT2UZdK0vPq2KJrS9hkACsA3flMwJD8WaZy5T52gRldS3TqGQN/D1g2e
pqgInyqrnzcVcAwomvDJIUo1yFggodvdfSUUZ4Y3ume5KnadgOq8Cl3APxv50FLs9CDUF/dFuhtq
qxpy7FucnGhT9e+59ygRBiXt0X2ALmzWBCfyduDJjEkLTtIm8W6DT6WAhlIrJBvS6ZhZM+/vQUYZ
QS1TmL6Qc/0nCO50iKtkvIwMMx7FBS8X3iobPzdG2R0HE26xtRehYSBM+u053wB0A0iQ0sVb5Q9y
8HMtf8iMbE0yZzhLF8zV7SEYh8fSiioL0DsUUiF9bi7kIquk0XaRRWtqFtb6phA1K8d9LRoj/VSC
1N2RpPzhzuPXDr1hlcJcHzkqmdFMe6IFtuNbp/p7aNe1px5Bz4syJTsZ0fZX+JmnQ6trpbPsxp7f
/bchBkxrIfc75MEW4WPHaYy/7OGt5d5PjnPOr35e55/tPMiWZHVPqgIz3Kj9pY5GDfiZQeEd9nYV
ekG0srSsXpEEbo9DSidc5v3rhgtStDkCHtnENYxveQNXjdN7Z3c48aKankNEfLptnsPPXCV9sJaT
pWlU6kqNtO7gwZgofaCGPZ5/kT6D23Oyk9N5K96DzM+dWxtLmK35TXXoHqjGfC8Cxfw8erxDFiQo
znaW0zAANwWQERbEagfzrNA2yjqTbq2gVUG+gBUdSur5P82pCSjhgwW9zcZyVppWqZxv5s/giNLk
o+ByPGpB8FehRh4trZDyjW6lvXS+CYlYDGYa/QbtxW2cAr4Q4NZiMuhwBQ3ULWNrP0lXlkTfKyNP
ztJyW6jaWXLMUzVaOdxJKY5B7ww9dlpAN9Qgdykv0Tye1dQ43maDuAeKEsEblSc8sscargOIOHM6
bKov8v1cp9lv2Qt/3Xv1Q2oUr2luDHwOfoywpxzDltRQ7JfRUk7ljgZiv6fpI/VpLOFvr0MSOqof
Bj9rlnafeV8p+S80rbO/ew3IABO6aUpWFcXNn7E5xbgljzZXxlZGZ76WKknKHDB1LmroNDLtSaD0
KLOotGr5U/+glsmwi3LX39mxb18bkwJ1OuT9o283FDnpylrI/irD1vuznkNt3fq98SpNOdtmEGlI
01dguxwbo4JNmk6JSk/qjRLZyh4eSe1xJh0IuibKv0Hje7Bg4n7/U0QWWt6lmHtE0UR+PB3e+QCo
TQhDDjIfbkG1s4ZogA7Zf0/IBPqovclFvCSFxm0fNLN+LLAioWJlx5B1iodQUfP0tSz/oQln77nP
YXgRd28z8P1DqtJRD1++8a6Mk7NCmdqh7P3rIsOAVKRp1V8WjTTtQ6Z6LYepfrSasnn0bDqHEi/r
V6EV84dQBfX/2gpiGCu5ZvB5oJAkhY9M+GALrx+l774PrNwBOEBCki5I6f5qzEvZqCiDV/l49ZwK
PHUVdLSyFcNZKfHdJpTSuKTj6bYIEa7hOhhOeBohY4jCGmq4CT6WfeOFn+AecKK1oSnjtk4EKFsE
39bZTmWujS6m3iV2pkuNn+ZSaVtFWo3AVzyNVxkuh6DT3sYMtsxUzXby45D/SFWNkIuhzkNLPJ+T
/EcaPQJOkAFnN58MlnHSJz8CGaz9jLt9ntI2xLr7Z3VfJ5fIvfKvDbf0XZREJ1Ov7VPYafYpmCYS
tXdbXumFXSwid6rQZSBwDLLqRwwKSxlsC7zW9Xt6PHitrqgdmbbVX2wxpEqorLKc0sIkZ6RTDg1N
N+A9PGNb58lwqbu+v9xWG86n0muaJQg7ddurevRRdw+N2ng0SNbqeW75/KV7pgi9bsrKvUWRxYfz
I0WPkzaiJzVIjzKqj8t8P+uCFg464VXYp81yhlb2wQ4z86FvPO3kThy9hcsULumvvWw7oBpwln45
lIobouIxIj3buAhdRd28MQsHIu8G8c0RUPijB4H/492XjFnzmIlB+ppmSrYyRA5JmqDShbTA0nWD
yr4ICOVLFbXqKtUa9VwMo340QoD6CAkMb1NqvlUFBN5l2hxoPMg+/WdoOdhvSNDY3zmCksNtf4QG
hv7rrlng9G8itBC71v+7a9kOHphb+LboenjQY1NfOXWfr6uy4N1U+IopanfwG0wUY/7xwVMFwxTw
TkNEyDA5RNW4UkylvFS27zwYWRgcxyJ5QunB2cQJoObU8NVzBjfauakqKD/kpTcN3tJQ8xayVf8f
ZwbN/1mGw0aHLN4QjVsZLX2/rO5Sap4xzKQIJfD//zaT6p196DV9Q1VHO9qklH70jjrWqXBmdT8G
/UF17fwpaeP8yRgqn7KG5kHLgyknNF2dF51Rlnvp4x0nf0q1I8fD5tERRlE6wyHW4HeRczIqDTxt
pXfw0ckQOZGpypOmetyCxN4oNvmXzB42958Ojn3aamMC6bKIkIt8c0Z7K2in3d2nIgc2aHV8UL3w
JRz0GTEOhtqkX2aB+C7cDSPZe+HT+XD5X+EICE0EdlKa0xiotyVxo9g7bw6fAYarZ8S6VrqXByev
M8Bp9dZhDufxIge7QzAzKqgTACkmHfYvvw3TqBolDvBLcpEynZfHZn+cNLpDZeYv8rv+6Gc8u40g
Tk+jEtonXdxeusK0fjHhvPdWTgTeV4b8Ke7uqyk36LNHx7/YTg6oedont3M24M3si5YivmCRhTrU
ph0+h0NUnNpq/HzLU4hkxSwiAl4UDtL3M6IGrfDsBV67j0JIxAvwRg9mju6zF2bz56qlDVjXdAgH
20bZVb3Suv7CJzO+oEMTILThuGfH+0sazZimV3nl2nZ6nVXKgKNfoHhMpHTJq7mIkVYOjd1vfneo
uqXiG486coUShUNdsuR+OQybkk6gq05r2G4q0mxre3W1rOGJ3KQoPD/YwWA9eDHqDGaG6npHBgAF
dwS0Tn7lnWSIHGgkjM+5Omz1NACMYxh7sGicYSXANprC4mLEEciL3th3qV4ZqODUxUUlWPpkWEin
5KpLKncpU2l9W9v7yG9efs+4RdXnWeVbHjuT8USzRrmom1l/A3zvLwfbVB89rS82cWHm5zDuin3t
N8FWVWswPzMH9My0vk/cT8UrR3u6D+hUdyc6/Twdlfer6xtQCooI3k/VTaRPX9vG1Q69GALA2Rmt
V1zaE9RZ8irLUsgBhckvzfSkh+XGSbM3ZzB4qyT9f2zqKq9pX8ztH5de/Ymqrw123LOgYnCDbVQN
zcLn89L6Jnlzu8DeuhFsTgYZ5FdXS68Qx/VfvZJjatYk40MF8v3ouwnfeLesvwZrOR94EP04QoGq
oOBAtSmYNnQpDKdetfpT0X7K+6lHippcN09GXL0NMZq8uoeh+diuwhBanN8mYvNczmp3SJUI3iW/
jo90FcbHuyl9tpiQV3LI/JlmCFqISY9GBjpv0v4taIDZEJW2/EgqBebLNPpLnTyffDbWLE77ICm0
vJ8fpWfoe/UYxd6HnLoFxRz04glS4/uayEDSc6gDklpiHznEWrOnZh5dpKXann0Rsr33jcDIOLui
198zp9m2VDKvtRjklSVe6KhnmbcJd/ThhJ2TD3rfdBJ1tX2NzNC5ZjGqLICVvv22fGp41XPyCUy9
iL0tdw3jITQBEP/YzQGoGsX0gBgBKPYqKoppVTRVisqcp56UaVZh4hRXbqb9YlJQehnDaxbl5tl2
A3NeoYZqxqp2yigmnWdynNB5u4UGkbERrWVLjtdY6CrO0w/QmICJuL77Du1gek44gm+57wmcx0Qu
uit4SWyKr9KSQ4qWJYyPYnbye7rD9PA05a5yvofIq1gP4XZWIGzVNZDc1dx8mApkROnkLqbaNR5t
YfVh6iyhKKYNTJh1C3FlpgznvEdfpiyzapPxCoGqiwuMnCcf3L+Whd1AZpSXdn+JzNZ5HIPIuVbc
X2/BHoewo5sk3xI5mUTOI4eQdGsV1XPvR2+Jk2oOVFId3QXa+O6FaXKYhBXmsXd1m1w75XwLwFPk
GWUXDzkEet1Wt2UyJoNM9E/LzKneOrnPydfS95UPJ5wFn91J9Wu9B3fKpW4qdOnn1u5Xn5yW4Y7G
7djLPWgbRbQcfDiU65td5ir5mK7gteHntANUhs4J6hd8Q+C97JKzC9xk50y0wAnLUBJohsRVIIaJ
CgbPL0DzqxC851I674E96dVbtFwX93TydUHs0JTJ4nucvMpDwMGLgrtf5fjWUSnA/cA3rK2BKAEs
MjdKaI4n2FzGk66FfON+mnmYKzlNr7Bn0x7Z3wI9MS1jLBST0dn4ucbyTWudTsjPtyrUJIj/sGVK
c7BfIYoxz9611dUX25r7A9IC3lUOUxOXKCgmezoS+R8ufb0JqXXW8Vz4xdl4+ktIVujQi53+tJbe
25ViDJC5XOJGLVcz2IxXJ8xfjcysrr5VK69gas99Z80PaILy3jJFKDxN2UICJO0BEWe7S5vHqjfr
fTUOxbZzYu2lLvXvMgLoIVKxdfYRZhD0K1phHO0sbMg02I65q32v2akt8uf9AAhbRzgQ7KCwb5fS
W1NTzBcOneO3qD/G205Duj30eH78O3COnQol4LilOhUjHdZaX5UmLc5ycMv+x9Xdh7o2aAX4M+6u
32I9v5q3sHl8lcsjcuwQZIs979vp+kDLZ/Jjk9wfLs3YQTLRlNpDCzB41RQ+Yl3CBIKmPWQOuPHY
qL7cXfKqhkPbB5F8CX1fwNKLmc+b5pVtmfkQ8on1QSZuAZzultKUE2rGI8FFDUpubkzZNoNMgTa/
XNlHMayPgtfHE6+xFVzPt4EbWwKNF+JxatWikCmnZaAxlYd8LNxD6ASfpzCptqkEpztutUP4hUwV
UPVJQNMriS3PMr8HmSRa98bQGpE+Dj8aqkpni+7YF78MgxWahBBVx3P/Eo2TvS0yJ1/J2bwz8rOe
+l/kZMXt8YSExBcNyV84nu34aoph4FDG7d8uV/cJeTXWU76LJ/62penNaXKVV+Go2KeZ56ncBAIR
2vflVt0cbhUH+gG6C6xzBwFwPgVHN3WCoy0GefUn359CxrQDWRgjrPF/Lh27ASwBemRo6imHVhAc
kJtWDndTXnWS1UBOS1vGyAFJLOVwX3LzqXUPM4OmLe4Tcm2sourRueiThiOKawuQG8U+7Au62TLb
WY7qnPHOZsXKrpur7GhrbnaUV7OY6VUO+w493J5mIx2hdv2qcjoLRHWe6heQZiLvltWJcyphzTf8
Mn+atOkF+fXqU+LAxzgkArc6YJKMX3SpVwG064OjmUUJFLgjtN+ztUV7YD7WYoizfCr30rYGtaeS
rg+baNCjvSNNGaSFtl9uZNDtsm7yN8NOpr2mVdT60tKnDo/4Gu0GKkeROcnzh6rJTlZh+cdRWNJ1
j5Om1VnpUrH7EpJgaPdLq3ujYRFN8EgAjBqz/wSBGOeGWP0y0AW6btVaOUSNbzzxuX/zUm3+krUF
z4pwTBE26Bdq3oQPsAqDild1wageqPMqQDDmVjVtRYVUljvjgtd/2ItO0pL+gCPaAswSAh2Goy0N
O0h3QeJPz4XazEfwuvEiU72POBqTKy0d1nGCAwRewbp9I7kQUb4NMmqwmMnsGZsaFAg98Km5tNzJ
2KCPDQpLVQFR5lm7y6bQv0ifvMoy7T0wvQEeQpqKHfHoscRQQXt5tfzxLc2G/HD3Ix87nBTf3cqA
0oc0u9fdeGHWCkLKPk2FcBnWJAqDYeE2g3aQoNo2CpNdYCqfAJRfzVhB5WUuI5QGUFiiyuDPGx4Y
iEgJ2HdZIFSuhgCYrLnVXyefjg1p3mf73m1P0pSz0lRb0DZdYSfx32AoKlAT6Mpbio4SigB1um42
rGgkivcS8llExtcxcuurlnfJOyK5w1y82xriASqvyTxav80O/UOSeYLmVPBIMIHfqSlaigEHfaCv
fJgC2C1KqGq3VE4pr3mtdWPASINBR7giNuD0FAwYYY0Eax0O807uY6Xc/4LQfEC9MwSOC1o8QGbm
lX6tYTkLXxAE4/I+K6+kr/AVEBAO0MdEL3w+ZhSxp3EeN25f5v6CvGC3r8M5QqUZMs6F+703i+wU
mnN9ovKp79tO2/i+CVGc9GVglxDzLL36FiOdmgUlXU/gb/6hdmJ6lvmjh2YrVWBaFTQCZTM/juiQ
rTO4PHdqBoE3zUPJOoAuZ6kEaXS2G4WqOWyF0aFNIhKMed1v8kxNn+e8sJE6itWvHiLIfhuOf3uO
cW5HL6bPwDR5hPATKhfQObXJdhdTRDzHOgz/fRuiuO5x0KjLBBa0icqOyYvyYUojOshs8exz+UbQ
5e1fWsOdLoOb5TsIBZN5WIDhGThlmco1blvlOjrhR5THCZSuWNIf5ol9iDm5rp2xMFalZ8VPNDMk
T3MMiY820kMzw+2ULCP3xUgd5aHO+0ugWtourDS0lK2aw7O8/GUIi/fc49x8d0FyZh1pJUO3QU+P
6dDOVwS3qM3FyrC11KiL1yEaoA1cEIdYzMoQzlYk+NSQnoSOPufWdfZJQJ7a0JFh4FNUgW7ML2ZH
ajZoN9ws0dQIFP/RK6B4SHTts7SkP6siczMVUKKj2e7fwqx+7NGKy/utjOurxr/2YJu5mbvPphVk
+zjMtI05+eVHPHWbggr711BBr9GOzPmieF59Bj2sLOXxPundRcK38VNTIPBmBHN26NIM/V4t+ggU
3QQ+ORpfiljdN7J0miKJ0Q5ajPw2quypXwVvGpqZKwhrM4oSVgebcWnuIUrWD8povDbQES9I7lNr
ccM4PrR0eixutQJvIhP2u92LeXTEiU8S8mByPb3J9rqc/QxaIerRkZYKNRsVhv+EB4vd+fq2rikv
dQ7sa647BodbuQkKp2cbJPK+rTrbWaFnTWq4QtVuQjH7c6QNqPhlFnJEvJCRZWwLGjZ148OMjf2A
evL33iDJ1QZZ8oIMwbQNaMjcZ/EcrEqLw4WjhOImOs68iWeWepC2vMqpp/5wSlsOfhXGa/p5rhWA
86kwEWeSDVFmqRYrRYtjhLQDfVpN7lXlILxX7b6lK2JM5sMgBnklB89I0eWOw35RwB9pLSqNpGXn
hGtTcBMMYLeu8qptuJHnToDYOMQFo2Qp+Om7h91jxR70H7i0CnabO8mTqoZKjhoSLzxyuNmh3bjI
ArXfrHmyDxW8EMhO946NIDC2xuvIQecD/OHko7cPftXz2U2Nu6TbBcU3B004cwqHa1/DhiyvYtL8
S7qf0IoRvqBSA3uRqxM03OD1tvdAGe2Fxbe8SfL9b34yTefK7M1t4M0PhV1+brS85XAcGDDM55+L
MYmQvO78Db19zTGIg3GbTql+pTqGkHoYGS/0E9AFkcXDdug1dRN0cbhwqS98llc5QPLb1d1X3n1G
41BCUGLuZKX26CXjBQ6p5t3zqfX3Dgo/0oSMpViHSRzv6sxq3mmiQIqSVsyLNA2fpqjEffParLyS
wPsu19SGzT2sdqH/FmssFcZyVM2tvTQbrXvOaLgP9VK5tNDcPcSTmtEm0XxISw55k/t0AhomCka9
B8Op6R1SMXjUFHmw9FtAChTwSXNtvLgUjSea9mJOLapVRpr8P8rOa8ltY1vDT8Qq5HDLOCQnSLLy
Dcpb9kbOGU9/PiyMBjQtu/a56epeoUGNSKCxwv/vRJsFivmc+cp7WS0Oz4lTdx8DN80PTkYlm6Go
5ruWkpxjSrfz6AUvFBlRmBy5p4rK/pdiHrQpDB5UmjO3gwVA55agZ/GiK9Fwrjvla5qB6SKiMnNd
QK7171aZgLRqhPHJTMuS8j6lf05U9bEmgf+biDpvnLaF4wQXeMtDykke6RuJwS9Xyvoig2ka1ol3
aWBSsujiVMWXvlJgHpsgOWjhan4HssD4Dpi1T1mhuvQjIZKBBxdEP6Zfc9/4KSuqVH8sYu0sTtPs
KcoC9x4Kp3t30iXVnlgkr8lRNO6aSC+vMgAxWxXbMgAiL+U/HPgGNFS91cXWhmi7mAFsGUU887Z0
GvWT0k/QmjFPFhAveAmlRUHqye4UnU+vtKNvzn1ahxtap3jDmOqw7B7l5UPeMya9dLgTWd12bIir
FWm8Dc1sfFfaFU1/mUbA26JxeJtZSfBkFtlDM9phfci97ks1cSJaUok5JBNwdW30LxaHl8AozE8Z
beAvAHv/KWJlIhBIuYR+mIxhPKhZEO2VOYafgfb1QLPot8oZKa8J5lj/qrCS9pusRF7MGJsyEy8H
paxGSQbMw6oEBmXnj81Dq+f9hdbo/tL4/utMbYfbpdv1ROij8INTTbb7sOGLcw2t6mtQjeU58brx
XdF9JIfVvdhyorNCysOmcuLxOzo8zaz6Y11koXIm8Fido9InFZnr/bGlKIcnkxFdaFM9U3/gX3s1
5D+z9/p3eet9dWi0/Eql5HiiKYUfXuOGXwNba7ZxnAa0JsbN53ImMLW78KuTu+N1CAIQ32cvF5yC
fedQSDuGwUfdg5t21IbuOg05Oa95pszDKluXSZW5xXZd4+8YmbadOOzXWfMSb4qCx32Z/qgBZNeM
cfhOMCuC0NOh2EYBZN3mJ5+04Op50JAC4+B3H+OGyro2VahWE22d1x9Sy92KUkQqzAZxYqbPHkVM
oO6bUVWeaHLPqvdgdULBqfvlwelJkcpgU1e4Uwaba47lfyMqVX9QqfaxVpr+Uw450GmI7OZka3p1
8WacrSL6Y3Ks+HME0QCPPdi7AYjSv+hT259SPXMPjRqFBxcAu3032f67Kt/XlTu+WLUbkzKzRvUY
Q/Cwa0eoXuw2Q6h00Zdy2OSE8XCQQU2MzcWyuvfzf2R2yCKeZVWVXdwd9XQbuJaaMT/1afO7T5HR
Va2MU+3MX2tJYcnwppjk2194P7NcEQes64SHpLamRKkeOsf8Y3naFzXcG9QtnHuVGjUaO/66LDOi
GUZdgINDV7O9qcwncx5kFjuBCTkfoIzAz5gw58IFvBXhatg56UMVUGUp8hsTV7HsE7WTfyiRZj6J
9sakU2GvqywANleNb5BBGSZusTBNQCg8ZxngA34Ycms6y0rvRiffLwrdwAaS3Yeaiq4zN/zoEU7Z
pirzp3SinjpVKWj26BIetiIEeYopSE/D4xA+LitRhMb4BZAMSreA7+KYH7d/5vHVtsrqj8CGFMCI
7OGD3as9PEeheR4NJ3/xuHntmzIJvut2fRafJCrfx0XJ763vD4kX/1m2Y0ei3Os+xLrzR0Ys5Soi
k+jqs2M5Z1mNUdl/8KDpPEDXGx7KoY7ea9Z/qMNV3mtV5x1U8rN7WVqcKrcb2LfOYat578MnDujm
+3ieD322uaqNcdoM3gFa4fBLH032xax7fvVF1+5cXzUv5Izro2kMAZh2G06qbXlVZhLZTq3Iv8bO
iwekxMXNuwzY7epomiq08yksIIrqFWcV8MFd3g0TUcEwelJiGkLdh9oKoX2zq0M6pyypn20eJ8+x
9/C6h3CbUPULxjovUTJM8xvSulxlfv0yFnGw6NTZ6h9N79xLl5xmEczxlODqbmzoQjYOd3ACYPFh
nPF4oynIH2WW5To5fFlTX5Y/8m49UcF6EaUHtUkCoStyUS6+ps5bhLn5HYITv/PjHyqIwBT3jzFn
TSe8VoHC/SG1si8UW77IWwAwe19tvmqfwiijwNWPvDNABM1jZWfxXk3G7svoc3cHaa588sZN9yWD
dqHteutTB1TfS9uN38RKN2r3IbJBoZOlyUv13qGd5yzLLqZ4yFaL96Pd0MU4uosV6dbqaDXBu8wH
sCwi6ni2GiN6hqUqPGym3PzEoYyaz2LI/hzKjzwyzf860fiprJzqaxWCewZ0f7J4K4OinwnfQCnu
p6/eFQxy3Kf9fPZOE8AJQmtrTMWXOEujjzQrB2czhbOtMnkgpVApB/Qu/6doaf63y858VsGcfIpV
J6CgDkXNL1LJ/Pz7ZCoGKJ2QrdtO5T4MA6zfXgLjVjka3UvSdptT7tsDAYC4eLRA4T+6FIi8T11P
35mm5n2x4+oHVVjlnwFl7ws6DwjtFIjr4UX3xxlWJeeMbIHUfu0Gu79ueIMiETydZWVSu1XSdAM1
y3a1WdaLDtTs4SqqWlWBngkACJDlYiS7eAX4CHXvJtTemgGISQz8moJni2I7B94nWazigNKE52AC
XaJOHe10pxDjQe+gHXNLe+fMu9lmmSpko8LgXMUR9Ll0xYX6jqfJUwJD5mc/j+rH0KdjZyQO+TnR
y/LB0qGoF60LpNehiCb3JNqwqeDC5T5xFW1tO++01tHe1W5LejrI44fY5ktTlCZcO1rw1AXHxgSU
h9KgwD64Dd2kWZx1j35RPbkAXPm7VodUznMpBSnD962qhgQ7GGJQMiLQLZ8Xq8ws3hMctK9hVtO8
PW2AxdzUenQWY/HlJQh26gZW5nUXnSTWoe80a2+NoLpxK4Kur+PrvyMD2DyRa6X+aA4xTX3iHKLJ
glQKIIPf7GhoIFeDTqqbwO0bTTJgSe9oZzHe8Kp30QHP3hbAFz56BQ3U4GX80dhlcJajsQxyUp7l
hsXffhXJ7E2e9m0FT5PzYMSGepVhqgPSOL9Y+kak8dLjpNvFDqYlwI9mw2md3jiuQnDutQPVdulW
Nldy0FtKRXH3azaC1yoLxugo3UlqQQYYonkvX/MSv16LqWQrlmSGrJXUONN9D1N56JP2dUzB7taf
zLZ2q9M42M1W7SlWgYfHePJilXYvmYK3rT/FsNRmGpXFVXK1eNGjDfwVUA8aS+qL/oafV+bA5mmW
2dB6FdfHFUBv9RQZDfvTMR/44YqiUqBjGNxcPeecdl/a0P4k1VtVXPN4MI1lJbq3lehmSyn7AjV1
sZTuzzfLKkytAxUW7kF6cgOg5cY6HF6k/1ZP+vLo6oG7F6WVpukHQLFEtwz8uHa6BlyqtOpaXtc9
eVb4myjFJ7Yhu8hcI4NP0fnOzfW3NtY3FPbXrwNHO4Lk9ZOIs41nKcSjVWUbeU09I1RvnrRcB2pI
9KAN98eGQgKOTgsK901ARlC4b9Y3ARpRyTqbQzcLQPeNXqa0e3jb0U8tzhENEGOEoqDypFyRw94u
MnmdCVULcBkoROzcJpoiUzeERaRVxrk0l/S33VgNaCtk3GMeg9oIT+UbgJBACa1LY8YiWhGINirF
VEkc2DsxEWOq2TxqBr1xL23deqoH73Tjx9KAJyul+LF2aUt+x8//WLAJzVdraUH/i/+dhD2W/j/Z
kbRCqzrAYCjQZ4d2Y1PaoNvUJDBr49CB+8C6QC+SXlZ5X5rttO21Frx1JR62q/G6gTrvMvsSP0mp
oPi5cea2ztZQiHKmduo995MF3VlAc5Ass2agGHNWpO6oPFRW/CedbgM9O7MsyZodtcLBJfP8sI+3
hRdAxt4ayockm5ItL/HapShj9UM1KwKlfKzmlVg4xqjtk8wDCGt2kIGUxrZoyWV3Q+LsqqQbliCI
VWufYh/A+bwICioOUq07KKVe7h1FIXlBrQ5YiW51JklBiDeH76XzIAbeCjbNMuVvEy3INgJdc49i
I8I7pBvBvLFoZtrlLY1qzc4v6McCF7LhxpLrM0biz9XkTFa/B/o+5ZDvOst9JamNA6+W5kVuIb+C
84R2r9k1FGTu5aZzdw8S2USK6cHL7Y+ywrR4aC3KC8a9HWjx9gYHVLyn8Z1OxdKjWP9qU5Bu1W08
du5yr6zlhiiG8QxGSu3+BYSjp7xS6Mmz4+e1wH4W5bNoiaHPy2DTx89KCqCkF0YN7fFx8zg29R9L
fk/NpodW1cwXSe8ZPEv2oBLyLg4dzZY0ivsyzfVIKRxyz5n6SSSr2DJa9xjROwA6EqYypM34+6Rs
nJMU4Mfz/73i02MrSyncl5kMS3l+4pdE/+Ejv5FVJTBhG0PlPAi/AMhhHATmrIAsgzw5LkH/t+WS
I7Bphz35ygAYY8P/2mhsog8ymHCfgS6iaqeEMqJFZtGoY7hV/CwWgW6Ez/Qen2mk8Di1DRG/FRrK
OQIL8CaPfeWq67RkyZfqbWknrbfvAIPa1Rs1eJEBjsjwJfYJCee2Zh7vFFkSpDBRk/e6U/SgnxDC
IIvxttOG7qWtOxiAg76Ft6y6uZBwny4S3kolDiBxLAdFRALmnPc/Es0rn2QgslItM1n6Svsjh1P8
dCeXZWoo5ZPhcVbqeyq3f+VfjXm0G2MiOpQN+bv5GPLD9iC1GZLxW2om/UHVwHyiRzt5p9rZ/2zh
eN7eys3+XeE7T5vJoD4lLUgtdvB/XTx4XYusodcrGhJS7BUYo8aMmyCDWZn6tWrMvUJ3wyISOWCx
HX50llcqbDPLcnWzCvOr1+o0uPzVTZ1xF8CNjyn4NEH3ervOapcbfnHoyWbsRCuKWnXeORROnlfI
1ry3yFKn0WVBdp2XZumFl+VOJJCt/ozvymvrokilwUxkovVcA9jfYuf2GbRiaXnZeIH2BLeg+lSl
MI5tpxJ0MTBwd4qjI5sVGtir41bWaqcGp3TQKIrrCB7DAYpetjAURd9VDpQZYijDkCfhOMPdfA2m
vOIxgrEolh2XdbFTOcAc9HJwz2oz+B8sx/voFH3yLTdM96ANQ04ZVph8G/Nsr5JsIQ4ZRvBqjORo
IQo4pkqRnMocpte8GTZX2GWsLxMA6DN4Jsi4G+CK9c+tkb0fbApTtTCCWyApp7OTleFWZDJ4gdK8
M4CmbYAUWOSq5f1we5KEYqCOzd4xHZMGFMJIjsSS8oBGLc5LoP//lMmMwD+xJClolbU5G3qO+Wp4
V+l65yzGsqtGsPCsAnsn4bpsDdCN6e99N0Q0SxNoFqWE8GT5U7dE+1aLRP19KCltF/NVLI7oZL9V
9/f9oH4ll6BnJ9VwXgOjEh2VZazYsIjJ1Gvso1d7wXmgFLU8rmHUX/mtWlOBtnN1M4eYtxdRN5VO
i5tMPSMcDg75D5iPZqo6Ok2rRyGyE9K6cCW2M2LiCtRh5kexEfVqKMtlsDafxy7QjwMxU4LaDJqf
h8sMaPG/yf5Xu4CKLpAyrJNs5zfOH5NtOkcqWtKntubgsJWpDAaFhLkKjV9huenTKpeZyKbK4/yd
+g8iuvcXkya0gO8nfUlCjmusvjLr5ZIcp7ZJZChXk3cOUmHg3DnjtC/1hFcFSgOBMGFG4Yqbb2Uq
A1kFMFYAD85n7Sr/pbFs487pHVGvu/6jTIMiaKuE1MKtxuIrHrmuphez+8EhVNnsgLyZrkFDb2kE
vRPEiJSAtXPJWFKoU3GWqdhoPOX3Zkl1TdVDrkALbqJcF3UbZ1saaPPD3JR9sXtPv5Saejvkf12K
9k62uskuYnInS6CyI7WQgk40X0Px6CSHCejv11y33jhVfgC7oN/aMwqGudEf/BTE9bJxsmeqPGYo
hblerJy0RXErm23a2nyo68EBBHQ2m0Wyk8xmpRoMIOlUW6uLCQH1nUtgOraacEaija9lpNWvUyje
J6CwiznXqAf0kNYRaAoK8OLKZgS+P8g3KmU7GRB26TCMJ0tP/gPKNBq94qRszsOrJUTyNBVByb34
iN42MpCdZ8Q8+XybcLJo62ksYGb+/sFFC/iiBTAo/yIZjHHGHDEorKCeH82yXv/F6473mmQTzZTR
bnQEsbq5VrUNHG0ft8ssKjYaLHHzepmKfrIiuONW+43Z/tGYUXIUrcgXE1nD8Ou6u2U6706/QnMd
nOg8jkN4aV3b3/vw4u6HOZrRDS5NhBuJcVSqdtEzEnmiaasOUMM5AiJL0BrHs5NwFJ/leUg3CciZ
h1Ltzes6mJ5JtXoXf6EYxj/dyf9xSYm7Cb05g5i4+AcUsC3+q3zj2uBHaHTJ9lMMLHZodHwHbLM6
VVVHOa0WVNELfe/uPuQvuL8RqqQeYEMHZFxsII+KILZg0MgtPvlDyesnviK3NpCx+nF2Wu7nTmmS
LyLjtHCbym0bOK76cb2L3xCXurRS7sdoE+3uHg5TzsucmncltIfF8KhzAfAAICd2yQpfAIuaybqm
gZwPWpPzYraXNVUFEHC3cQSJIGqR3ajFfFD84pREw3fRZjXVKwVoooLNlM2gTTKjrnOoKS6aEZqm
cax2YC1yEdXOY05NtPpsxUwGQXSilyzbOYYW7JONSiUoHSFQdqgbHy54ZpOm+VfyWzN46by+meZO
FlHmK17isPGNelsrtGtHNs0Oxtw4McPNLDORTWkI7zlt5nfyYHZYvYpBT2kiS8CN/6tCTFbfkdwI
eYGuOKwX66Eqf6AJ+bvU/NTKnIaz+q9SH0SjSw8H1yxT8umrWExSM/Rm948y2SCYq4yI6d7sKQ5j
ArrHqEZwXAGHxrFv+tgoYw9oofJf6ZKGIcU7dnE/HZWgCL96IDhsC5XoMoGHjOKBYF9DTQpVuW9c
gra2iAVEm08zbVwyMxHw8jCPAccjbx7oQ/hTqRP9IKvFxiavaO5EsA6WOMqaRP+r96oW2bL5arOJ
PWe5zCqLwGM4bWjmF5FZNap3WC7rDlCWbZe5KJNN2z2MsCBvChsCMt9t1as+h4hlJgNsP99h4JmO
Iu+t/Kfdjcvfpm9Oi724mn/dd73MjY1csXHN76SqKKOdP87N3r90WbyH1vdpUfxNsym+2myGj1ml
+U8BObqdk2rFN3BzSKBbqvloDJn1kSbrB5Fn3oZ+dWdw9hD2UAv0vYfWhK5hCqttXthnZJXimxc5
70oHYFzgHOpnpVSh/JnlVt3aO6/o+6tZ/5bYerzfZJFykcHxa9Dq0qFP4blHeLOW6Wq5qmNAPl59
Vptlj3Ut5rYewqC47nGn9tfr3piXse/sAtoQdr422LC1QHnoe3q2963aBLUcmQzFTIjYO2WbLUJZ
i0aoEmUWqHBa3fusWxhNC0zHuv7nLcUGZhaqiRTCJavfetV1m5uryke5s1nUk+V2ZxJv29RvtUsy
M4savGrpO5k2igaDaL8Qk84GYpXNVqJflzIrlZng9M1u8RNrTx32RlvrD+ImohrADV6F31xEaNdm
RZUdvIYKRZjQ1RJymgeZSSWmzHKzVC/rcrEupHBz9fFkj0V3b7vuJ1uty9XdnvRT2VU+ddfUh65m
vmaRxbchFR4pp4Glmmgpqbi+Dq9etCkA+u7U8GrNgwjVcCjzLai3oOyLQCOafMyM7vuN5+pDnY7+
arjsf7NzQZfildIUnRKX4Wvjk9qq7fIdP+f8iZ5iSi0qHpPbdZ3xIyVuGG6Oq+zGRnaArWfZQUxc
KdGQqQyTR7EsdxUPBhQukNTtn2k7lienqZMnsno0Cs1NgLLs1Glq9iQdkye94mk/pGdZqLNktB2O
t2JHu3dKL6K+AQG5GDkmo1YoqwJtU3O2DaTuT0NIqLo3B3O3fnCZLZ9ePsscvnAS/XH9sDcf3sso
pYzCBtL09V801mXZ7rP0NPaj9qhB8lNnQ18WR/povT3Zz/GaVm0Ojf08lYGC6PGar0JZi2ZbRPpw
Y3TnI8vFEUzs191EqOt+UW5v3G+kd5ss/r7aEpJRuq8a0I0nfe7piSdqNGQw5qJBExigRVEIGWcF
gNGNUAybWXanWGVisu4fJOqhmegqKGwno1iCwaqm14FeZL8h3c6aUP9E05LSbr0yzRebMe0o3VjN
Aaoc9o2lxjtNzmm/PK3Rz+dzNx9puJnPeXKMa9u/QHSuS5rhzDPBe8t46DMoLipSOI8jVT58Fyy8
Zer3DUfDrgDmNKuSxYYYZgzN6E9rmS0uBvDe9Xa2rpPo1fp+xzAti/Fo0XIpNk6clnT8zVsCND3Q
hNd8cq2WxrBMpSQ2rAAS9jt7gl60cIPnqYXWV0voMA3geQcfLc2nx270TfNIpKUhUGvQXOFbOqh+
MM49pm2AlVI1pCr77vOyiWiazGwvmT7MKJFsLNcQRZF+M0DbATBs3iWcWfrGpDxH1gDAwTx0rh5T
GUfldg3JQrMV4c1UrVsVqUfnjKoQnZ998jx/9Y55EwMYsDOhE5iF+vDMcU+9ipkoX/1nt/WiBvxq
D/A/X8Vp8Rfru+27Boxo2A2OFAqSTU+nQrtAgcsT5a8DyQTtUpn+q6JMnZ/W/+4iWiqgDJ464rPM
ZTvR3UqH2Lhadqee9PlGnicNN/Z6vsfLWmbrsMpseQKIZvFZVea80egWDjVA6XaV/2obkf0PJjeX
+9U2TgLKat/G/xXljfGvp7/a4t5TkaeZSKs+8bZu3yZ8mX7+Yf75D3Vzyb6iUzZzCnubJSCu0Pnc
XkwINRKQC4GTsN4G+lAQrmuxHDvCJluZiruoQw14/2U7WYtaZusl1n1u9r27otjcye4upbaFfTQr
EB7mz7l+hH+8pJgsH1Bcbq6+Xm75999dqiZTD8aAUht+uNU3RvkASbF1teZQw6QM3dkye8AjWK2D
Hqq0R8lajJs3D6UL0fzVb7FWJsLwx0W/SMTK1rtld1/L8mrLSwI1IJ4aHpavsq9y+pGpDPl8OCnn
QZPviKwnOSKteursgoOW9JByy89h3SNvwjo4irRSc9ParU4yW3aSTW/27yiAsWDB2umlTS1hRHZK
htJSX2f/LlPLAOBNsdEH739y+V+3vrO7W/6/PuWd791y3UqBw28XhoqytyL/SKCbJmelAxwrNXla
AE6dA9MGz7tmgqDtRvTGy1RsYrCpHqbe/TjFgF5tuzEhpT07y2CZkAnXNbBPq2zZlVx0B1OV5uxl
r41vaxAYyRXq7L+EpLJ9FkL2MJ8eZajn891SCcwxrKIOR/tTZO2sKCPOPHvT/A/HZvMa6SENucQ0
10Zfa47tVlPnkUUCI2JWioUiAd4aDJNHC4WYiUJmgqwsXn/dcmkjflP0bTad9D79AT4KAd15UGOl
Pta19RXYf3hwNhmBXVEUWd+FR2kyWKT6JkgWH9F75dUrITlqSz34jXjr5jxsunGGFgY9KjDtUwyq
xQnApPSxJWD16G9KYpJJuqXYju+yyERLV92ricgWdW+78cHrLW0rNu64gXZ13Ux81qU4TlPxnzpO
nKPIY4UgVKtT5N1HNhWKupu0zybpsraYiqsC6PqzQyXZs8j9uu8eN6B138lFqZgOhGwh9FOrQ2V3
pjpDtWr7moaT/WI4b2qb5kXxAxCB/5ozWtNFd3kkWToGKLfUfAHMS35ptV3TTXfbmWn2Ahdhcwq6
ogQdwC/hZ/o5GywftCjIkD5aZeodRSt2q8mNrOEY7EAjrA+qQT9rvTlqWuctS6XxzRdRWHmdgiSe
jUdZrgq9NM59ovmPq0ixo+nRgdKRtOg2zlXnIgEwmckggSp3jlbJbFXc2fmGMwHwORuKzZ3Lus26
KweUgARgUNBkIO3kurMpjsLH3AOd9VRYKgBGPcTwmgcgBWV3L22pJUQcsv64aV3jEpcU6Gg57Vdb
mcoARwd1qW+DGFKN9Cpb/fIKYpmqGoKdyLINWbHtql73orf6p0b2of4gvxThueIRcJXBm8sSLCd5
XYpM07XqmPfjf9VRNytg1DARxWr3K9mb27/bLlck7M0Ddr4u1HXt3q1D5yiw7n5aNI9F5v+QlaC/
05XyYoHnB0IlUPIpb4+8iSvBAhQf04Twjm73xVvsfZXqUWVjDhdxKMsoPJdRAzZJbE2/JRO8dnZS
nKCwi9979NO+hJ5GPJwOpW/g1eq72q/5WPDpfHIqoAH6TP0Wx8547AxQqsSMN4Ntng/VF6NuWuqs
9qrZQbf91q8jieY8HAlcirAP9J+55Ju0MvXC/l5JlXInRjeav015zzl7teWfTYhWHmXQ32aaWofN
loJpOFx9yi5mhdprTQIu1dvUThsIBwpH2TVgmTRbv+JV80Yv04B+iAuk7rtAM4NmK7LSnzidirlS
8vAT4USH+lZr1QLgAfZZbJQ2mc5mX5XUucNM+OSWLpUoocZ3dUa0yjorPFLlYy0AVyJbAK9iM/Ee
aRsQkQx3oFd0iUTw7dL+eoOQ9f/Z1CGBrOwbNfi9c1PKt4y+/5Q1SX4tPTeAnHCeylBZ/Kpv1nHX
5ldyZs0OzmOq0t8MRSHLwgOiKaFfYekXsZLepU9w7hqh4Cii/a38fWOWpnsuZlC8phx0+rsmD7bQ
IgoXw2zWjKZm045NY9ejeMvg0HlaUp1/mgRvTwxlnwisyaMKXel2oSKZhMxkHhaGkympCf4Jr0lh
0z0G2nhGOxB64SpZ1LJeuE/E/NVVdnljSBF7IDV+0qb8i71lg/OXmGDzqNVwkcEwO5f2kppaawoz
45Q/1ayzauXVYDUVGQQJWK42y3ommVR7kL2W7ajPe/V2TU03DovRP+55d4l1uXwgAAwHcAZbBaaU
/pzJK/P8eiwzGXp5mV7X8Zu6nl+hK3kTXtUyS+Z9ZAYqES/XY/I7EFv6sr+4iXLd6s5LlqtJNEGt
sMlbmEbdhuDaXHKgaMV0lWIDmdlhSFTLMlT3ZCnt051JPFrda/mCnmr9Zrds1Mz1DFM7Gts6Ahkt
0gOTH7XatWBozKpbW7lK/80Z5lS1fAwxkS3WjzGOqQUszuwswjECQjQ0Qoq7ZXMR3n043Uy1Q1WC
fFCZWaAfijACFN6AS+Mlra3m4rlR2P8hUtqEqC3XTbokDSsZ9lCIN5r/IjrqstqLanTuedzUQZdS
RgXqzcUrSv0ppATiqSmAyilojF4IXDZURwLCxQBoGdizmvYkZC2h0LssNm2gB9CqctvqfRMO6jC6
gI+8NQkhF1vd1uorHA31VZ1n6/JeLTahmgwwOukhZbQKmb37+0wUdV9i34bger7NrHeYmztTKvcj
zfSL7ap39eITuPXpCax0/xFwbP9RZnfLMOGZGzXtdEhCD3qF1UZmXk+Ocb/6uBS4GuMI6gebLh4t
Zx78Vu+eo9y1GB+aplcuZPoUQBqazal2jZOsRN69KVeZzH61JE4LsNuq/pXNnUz2Xz/B6vvvsuVj
qS2cDrpCgSllKDBNSjRXArkS5qXcCEQQ5VkkMkisOMqudMpOi3gNALOJAynMc5dX1Auo1UXeEuwk
pBUSmu3tRt4w1neR9eXi7l2jIRO4TTIOlTcvMjdvLuuLTeUE+tVRjiKRQYsT8MrAc7NDXsTuguFB
lFbnrIzp1v2HwLs4SISeu8uMvAp8kPzDEzP/5A2At8m/1yh7kuVlUC2y9e8j2jdbka9/0zf5KoI4
tDppLQRRgOkrVy2Brne3TEvFL88y7ZvkMQDO5mGwq4GeotlysEtzswNjn1KN0vsp9Yp5ClSGtdPH
vF92CiwAaIe5AEs84SgOyzORyZnhfvIeeNuPPsBXvAEbOWkfhrnGWmSt3hzivEpeZBXXZviUbLxn
WUG9XTwFHb3z7mg/0T1tP8nM2OjjBXpmdnXtJ9iOX+VO0tEsoSY5DMrKzn7v6gqpnZmCOG2pbu03
Y/OozkvuuB8MzU7eabAhfVZNZZtUVvtR1QbvNz9Q4FTAKGkSOG42wydxSXrbf1TjSeeFCiX1PeCt
9kO1F63hTQ9OS79/DrJjt1Vrx34EScF+tCLeSMOIdgYWIjYtq7m1EE1LFRjIMl53WF1FsfrJTDM3
+UMamx9kZc2brmZ3tmpsQ+qjOQ93WxqheokNSLpKOTLa2eZpCkGCMUs6swLAUbNZJEOvQnqvUxxw
FFugTOkXkilQw6SnmhrkleGo61Hz4oQ2cBFuUL6HxTbw2mDXbODNNpXy99ifVKgl3qewh5knJ3Ca
Y5qAcEhnwfgsQwKSEkxoMTHvVqvV02Zsx2ufqxdw183PVl6dfcXLP4A1w4+hhYo9tD47SWC+tJP6
WWw2lAFeN2MAYXqnmp8Hxy1OjaFROjXvAP8phb3NxntQTOVl8Kf4nM0JERnAq4rBE1MfFZ6jDyLq
JT9zZ0IN/6uHKAJzeixsu4Xz7U2uhR2YzhYBSFPpKvoY88x8cix+YhUAFF1i1PsFAEC6+xutebA8
rX8UEIB6RgJIysx5GOldApdxxgQQYeoAcm44dMavyAB6NtlPuarDM5UrJ8oBISwPc2q66X+IrzIU
88xLqlKDwgUKVivd+LtmoBCq/DHaJgiv5IAcZ9I4ULrala6p1t/LNJrXMhN1bQcOFI5ilPMqGSfq
ZnsjFKPVxyw7iPHu15nhf6z1LD+t+95dq60i91ym+m5s4nw8GlE/HsbY5RCSDHRBc18kH7QkQvuN
etYh+0qpJSKXz3si06nN9cv9elGJ9MbhZioqcTXVsTqAgRBsb/a78a8BhH+9oJ4cTKgCKBr3ppuh
nh/Pg611KcXlaF7Xv7L5Kft3EwOWnmX/f7dzPZOalOWawA/sXQ2OnF99BNkwV0Ge1RPvN722k2MS
pvqDRbzr4ISmuVN4EaYwz3kuQvMVUlgwg7skU2lmAgur6YKHJDFSrOjYkzY9mUEuTQ+QTONYp5Ut
Opkz4HzoNO9L2kOeZKWWXXjmiUTd2Kx8s9Bz48/B6Kc9XdzBdUXilJnINKp5gPB5U3dl+1tUGLw3
ds14dXKo1KbGMHet9+DXRK5oTmrarUzVJnxyjM58AJLZDy+w0jT0dmf5vpqpsMawbkGidbeyWgdj
Jsf6x6Uo+A4CkZl0VBiGc08UOBSAHA4wtdY6XfS9fbWydHjSusa/0PEM4VvvvyhF6r8k5aCdjF7h
JeBNJrONGWaQXj/eiTPNCQ5qAjiS9FQunZZ501u7dKBjd1lLOyZMZ1QQzpCjYjn49TFwOaMDTN2e
PZOacHLSTxqFieDZztNlzWWfzO834nimYg7nQQwSDvZ2qpnnVSQWohSZVmyKbdvmKpVnP7cVRVM2
wWOV+J+t6HfiXXSGOb77ok+qt994vHm77WiDY9sru7hPmoOdNK1OX71rPysFXV5D4T7KSuzCLowe
ANFy98DSuadm6KZLaSRc4CHdNCQL6qlUePJxdkpU0zmoM89DMlNqiKJXG29nGh6MLUGgUv9bqleZ
WbSWcJc1wsMqE0WY5PwvxTKKILWHU1MYF8MYLPinav0d2LK+a73zJ7gRtk6efPYCx7+KDEYFi0Iz
OlgJYO1tS1EPnYCq2BYBCs2zVNqmeujQLPJF4ALaJj8iehz5JY5ALzxVzolkMxzd0zR+gcvtHxNF
NzkisblZxwNs17s7z/9j7Mq2JMWV5BdxDiDW1yCIfcnMyq7thVNV3c0iECB2vn5MTnaSHbfuzLzo
SO4uReQSgeQyNwNnJ9/mJYuhcgf6CkCQxUUzeblDmTIHcuMfGzkkuCBaAPIRQ42dyvLCjBhImzE/
DEMU1RsWgQR6oq6hulbFwL4+gtRQQa2aZsYRnbprwxVECxlU4LRUDA3ZBLKAzgdAyOsHazN4SY7v
hDgLsGdkQZnH+HO/NwzUVbgnfx9Tj/nlfAI3ADaJjfmPu4LiTlox+5AYrDlpOhoOTDuIKbSuOU34
8U7UW4zkp0gyJl6Kqtel+zCdglJaaY2n5fApx/Lry8XJTi+RpI8kH050OUY9+rNQL3m/F1wd/9VG
IaXXJ2/3gg9T1uFvA9eX/607bjw/qK3aA7jXNw6aC4RKDB3PgP5MllWXbkjdmpB36x/0QxT9Mckj
CUL32zEu//BfQa6C4Hrq3wDZnJoF69hJAC7Bvum4RJNjiXmYKPiuiTL3PDhFA7UP6C7ELD4Aozyy
L+9Djcdp+6IZ1nczkijWsfUMSUcPiDCX+cgvoOl1VEss41gk0WKcUhPUtCNHCidq8BhcwwX4LeQy
1mSGIJq0xJt9Zu28of4hZBS0Uwe5a1S49xumCPCXbt1CPMEBJ1EOPsMjjTRcVl0mjxv9hrpkzPqK
B64/RNsx0uodaBrzDneYQ6QFVNRJ5ZzUE/jz7ewRWnirYy0FXb0rwRnkWapD77oV+IchnzqOXR0m
ujc+FYYfIY+PkkARmWAbc6YvxBw8NJGNQjpFJ2yA1MdACctFltU/Nnwzo7a1Qz0IkQ2zxPrltRJ1
PIoUbVT0aL1qqEe2h+EaoplYGxUxmGcqHrV1hdUWN/mll/NnCCF3F7DNQE5SKY40w5j+TIv2deqt
8dUBu9+u6zM3AGN7Cb4b7duAZ+0ZxIwABGQl0I+ZUgih8dpQzPQeaEFmF9Qq2RjUdZk873U8Xp6p
6+pz8oyKgyMq33FBrLy+MqWy+RNP/qKV5R6beOa/tI4H6Tfk0ZqSmQA7ZdLdgc2eh3WCrDUeNaDa
XM7bWRRvk6ZAOTEdr+lkjk0SBNXfzufqqL74/DMK8OVp3QHQw3/dBliNvmdmXh8e7Auvwxr3sHsg
WoeHKWTr0r1oGejoXCbMgJX1dALvSIVdZDxPoJEQNbLRykpjRxkXPxnXpkjBTrNELn4KdWm+O1nj
gUt7SzZaaEJlCiRI1XI0poU+vAfy6La0gkmHfDGS920zA22gbi8dBY5uZfPWW22RVXRbz9B0XA3j
PA/qL8SAyVOzAprzwUrjxUVRhpVhQlRg04nthRYyz/jueH62N2tPXoA9CEwNhcG4+AYGp46PArAD
GknX1cDYUINdhbqtJnaaEY9nDzI2HICBC049Htj7sTWiJmOGUncb9S0NI5H2bJNJyz+nHLB6tVta
Nk64qgJGtZzcgAN7UziAuOLGpH6iJvf8dDcK0IOvNlECnStGwIh1805ms/rSJ353GRsQiDhz7IUp
9D0Aix2aK7KgzZUc1CMbbjJG4Mw9fKoQ8RBmtuM4Qtih3w9afoOCorOPVRlHSrUcik52aooXbPwk
lvi9XRAHLVOxYLTHBwj/6TSihhZSa5AdunV9UDSdtW20KL6Ag96YUWDr4+7Bnl7IBiCY1lypG5UO
NM+5ODUdFI+sAnlmamgoBahSsAn7udwUCBdYPnUvUTstMOHtguhTBrpi+DCGZLR5WsZLLE2jVQYx
4TkKvsZ522vRr9xyvhYdNz6Dwb0617qVBknF9M+9Pnr72a2zkHvddws81hfRgfFvNP5gA4rGaVCB
3A339dEfNGpApPXCs2reue2ANLMKJ1s8ahqoYrLmEOvlqwPUC6TnJ4hOcqPYRBAIPNKQ1BTBzlVs
RGq82YgkAtpUb7aVM2Iq7ZeSuz2YDQyAX4pYnjvFJdorfjiHqETXMbnJ8zubX3Z1tSzBtcFA3b3Z
Bz7xkK5zliX/+5g8FbSeXTM+WuYAFYJG42Ar1uOwr7Nmu4xr100hcM0cSAYrv6ehqm3gd9P2kHXN
onuCIhCUEiScnTLq2qqYk8bULEOpGJg+jFU4DT9MNzTTOaAEdbvGQcgWVTkyeok0Sw+NDndJy139
v9EBv7NZdJ0vMk0Pm6KpN4QAeAx0ynk7S9CA+LYF9UncvAvsNqGHElDXVxx9KJ+BQgmNU4+Jk6d5
bA4/hE7eYG19sMUEbWZAu4Xrw7auhPXZQRoqnHB820kQYz3FSPs9Q+Ii3uQ+QNFMNtkzNcUwa5s6
cqz9atPqpNoyyEyFYkrcLfClPoQ97Ohup1qNEvckbB2u3clEDTii2hAUAeBbG2IP+g4qeLKMp9ID
ZR8F277oD5bju5uxr/UNyGv6S6WyfU2uXYzC6Z6Nyi0/z8i+qpRgOw/g2030Z4dGrshPvoj+KGIn
tJg9XdpSbZg+dOM4ksA/d9FGel50giLhfDFYDRt2efPFVw2F01AO2rfR7UC4/W7/sOKyVtaBgsdu
XECiae2HdZZ4F/wTYTakSPmtb2uJJwO97qxp+NPkKO1bY9b38uGFzRu4yXAnTj/c+tZyhxd7Dp5N
5BuHq5zcadvpo4mCEQ66GzKuHqj8mIFNeYwBG9+hNdkOTJPtE7IR7bFxjGQDjnTDBwYORmcYTqJg
7SX1y/YJh+/2qSnwRAKmvNySjRpWpPOtStxlUmVgo7kZB5DBx0B/79e4dtIhYhwPySYFYerT6lhf
593uFuJfr6McmgCmSYIYAwXXA7L6IvpLQNH4U6YZ08FJ+LifWdL/MbXWKzh4il9F5/42IANvs+2B
1VIXQT72zp9xiut6sFbGr441pftkjkF8XA/G3Y0g+9aMTN8kOSgh7FTlsj1kpzqZtLu0aH7SaLXT
kJokqlBzQV0k18tt5UQgSlK8XtHkDluZFFqg6RJJ+pXny4e8/cmzbBTGI261U49sszndTbOcjlYp
ygB7jGxHiWRKLqM6BxAdG6JLM1hnyVQmaX0yM+czmdbkNKqRRWB4DFdhKldN3riM9HszBEu6enTB
eKDycP+m7KRhPctvqpQb17P/MHsSDec6pN7D1NWm5sscRGGraUzdaJ9ouJpVosmFOdtKZ3e7kP6M
RWTfhqF7HC6kPxE0fymYHn1WNrdnI2UvdBshlahvxbGBeryhSDP2acjZcEwtlAMtFxhtnuOCVsOm
ZgI/iAMGmCUDKETCw3z0SsAA8BnjYITaij6foKsAjI+pmoiBSwVbeNAeq+EK/qEhwYDsJtv3Tp1d
gADU74kN4sKmBs0qDSd3Nu7UEz0kbGykNt24Mu6+akTV+MAgyanxgzRJQUYM9GsFDALqkll5bhrA
IVEq/aoLI37VxMhviVG/4Gs3WUyDLI+8hDIdElwySPvSCSE0P1xGB9qLJLuY8BwSWjmwmEqrkezU
cKAQoH6G/SxY0k+sGLoNS63hPPbl5//9wpgulidVyFZXbRLoZdlsP/CsrDqCkwtBUK8o5i2RtBC7
CjUczMN77E6/xmUtUBCBNPVcJLhi/vfwg00DPXGsCbYlGzV8GPjO9waQoquN85Dlavcsh9BGjS+K
SrBdJgdu4vy7rwe9k4DI3284aKSgRLU2bSpDP3HAdvlutzUIW9VMiUOPkLB+cMhGaVd1gHOQw82T
di80d9j4cqjvFuigQ8cFVCoyeQ0i+9St71mVG7u0F9oSQ4Ge29QhqpEnPPom/WUWeRvUnZxDqR5i
sor1i5FK1O2sY+p1IzDJTQ/5zZncjm4i/H2OWSW/homJHR0XvdIyIKFQpB2KenHHhi2DHXCVd7ZM
CzcJdEycZOcfEn3a2siWnuJkGE/svUdDcpBtSFuAl9Yxudcp6wqrjXothw6Rrv/1YF7jH15RH5Jp
eSs0Y522zgAj8j9v5SGGhr97j2Qzvc456vLOuI8fVDV638kNlJidCIfQUQ8MQ28DqFviwhjaBp8S
UeKrdzTkpkr0+RPZpGWCqErjqHds9E/DDOrlxp2qHTn1WOQb2Xvg1Nb0/BM3mu9Gm00/PGy4Ng1I
j+7g5tMBw7lYhakD0Fn9nK1OOzBjSMDG8E8zRGaHqjNUsq026iWsdw6mFf1a7XHlJner8vwbsgcQ
FzsooYXNhHqpJ81uo6d26DWwhOgGboRNhq50qxDPWGNbxa2loSSkGA5OWYABQ4XTREiJThcp0oug
ELIpxbkCH7Uh8/4QWZEfKNW8ZqLT95y07eEruDfBP6Qy0mSnsKzi4GqmcVEq2mY79mxs78AVO7Z5
hFpBwIljPRFP1LQg9j2xvPnsT2axmMhuqQOJhVz9IcJDDiSKoC2A0oz4nBuNeMqdbDwNAr9hVPig
wNAd5QnfqIDLo9r8nE/+z2yqijKweoBAV285QZKsc73QjWpsWyHeDF4nkg5eG9+KUlxpIhe32hL1
2x/UV0IptGz74GgEnkaNFX0m+zCyZGfVHACI913HuruAjAwHp3GTO9u8Bu6dYirTHZftyeQY826O
0m/dlBTnqYZcFlQ1ZLYZE3MKYxKVI9dI8g6tUpHrVYOP0wUUlUC9Z+oLG9TwN1cBD4RrxeBtTpMr
1OC6eK8ctR3hgtvI2ni/ur0cerZNfq9M0E6Ahn1ytsypxvOcVHs7lj504zrspHzLrrcOrkTBquiY
862cq4OYcN6cOjY6Wx3XBQd3AAiQhqJM9JsxgHoUwrJi1w5zDxFiNY8a69i5dn/7YM6Q3ATcewiY
UeZH/BWmOz67yRbUnKAL0O3rZJTRX/HQ4P2PzvfIK8cg6208OKAutvlAB05dogPPWxAvRzaUBn7r
JiORh/c9knxRzHdMFFt3+u5Z1fyZ15GHq7SiOtqlpr/YZgUKihl8cFOSl4HbpKqetZs6wKpABt5a
+mVETdilTVMDaQ8T3Pt+jr93X3vtBgo4/aV1rHgzghNj53dFf6k9D5hY5VhiXGUkT+e05cnzGVJN
MK12mvE7G7TiQCdXg4vg/xFML4mvg+00JvXp4a2sL0E9rQPW1TPlX0bTQ3gwcbTXVB83DIyF52ws
i1cGLrfQb4QemsDPvs5+nF5GYWCXY1YO6BunjYP82ifnbumbNHXNg6bF/GtWawAUQ6DJwf3RDhK7
H+xQIx4AkvIFkONWXn2ZixaitU0CGkEIbeyRcJcHnJE/L0PDa8W5maGans3FL6jMbGIlIWMBlqVy
3/7ZTXswHlVshmYa+CF3Y+N2527k/RmgjX7prTbp62WE+wgwLZgm1IdXz+xO7iFjTZ39nY9gf9c1
SGix1o4+2ZnzBE2z6ftgGvWW7LayI9252KGY+2aPWK5BwcY8RLLeS63pro66he9aLT02JkjxSDWe
bFk0PlMEmUx1bY+zj7YhJzWx3z9beI48rjFBf9lyoBM6qfRh6cYDGPTcvNk4SdTv9KwFQ2fdZSKc
fVRbI1nVXH3VsCVRqLp9CoqXzonOCYsw2xlks+/z+u+CAaZEDVc9kabVDqVS/QZ1W+B/Xt3U82eR
XEv/0ZwrPtSmU8zPkBkrN77uGTsyVnZfXz8slav1c7U+rUcx1Ftmx92YXFv7cf2RJwlgFdDYWQoU
Hkjx7JGjVCEbkz0YB2KwY6sihsd6hiXood6BhtAl2tcVZJRoiig4oLuJd/Rq8HWBkOuCA5pxjbXE
vHbE9tjMnTwi23XPZWKBYlu537pRHCNDBp6IVIV/mENBqYJ3QRs43tMQBWpQxigA336Hzk6EknWq
uQmNFoxrK152jaEeNQSsfQh5iFsWXGN+tzQt8zCPhnFffYfccLXzC25A8HS08vPSzZKuQDar8nGW
rnQ36JVr6TbqWffB6tQsQoJcBVhDn5+rcu73Qi9vq+k/lidXQysvXbXmCBVsoFXUQsvLQWA1mw0D
MgX/rF2krh3EcSODKdLac47SvWqTZFV3Njw3Fzuy4jIhjgK/r04VihQP5Tja1YY81HwYL5FkzdQi
Ga0Hcco5wGZ+Dpbx6n+c/2EptwP9l6WBAKTSMw3snRAv4FHT3DRgZW4mHvjGJkp4t7HNONmvnlTF
0JAP7C5n2z3SDFmxt7nkNPRvVYcqSvKts/1Zc87I74eraXkprSmMA86j31cHvVJko9gqwT1/agJF
rQiNzrn1tagAmpo9F2kI1YzvvRp6ePVmCQP0uN6Qn8bUS0eQCSRjel+nrMt8CFMvNuY9srCre30H
rJV8y72qCMi7BJKbxrTO8k7WOZ095AEgWHjAzagS9g0gyEmyeRFmhoKnibRbsnUi2VzItog36yip
OLRF9jNjdrWPeG1crcGKd5MbuUdHeuITi9kvcBuJn5ocFKbfAe6W2capjzIQZiFB9oNlYIBDAFSf
sS/khnEuKwFGex+Y/EL/NduT/ZoDkfgy2Om2aTT7lUyV2Wz1BFyuNOKzjlQiy680cudxDJjX86PU
pINnstRCTWv8sFPTsXESx7jWghZb/xM9xDkXeagnHZh760S89lnqoPrSAR5HPdNtMGu+2PZXGlB8
Wgy/TEs4F3rmjzLJw9mAuhpFIKMMgcDeHDe0GJ6n0LJ1/Q1uwKsvzBPICGnQu8PFo31IUad57Ksy
ulklQzJBH5zPja3/WU7j8Lf/VPLB+rvrnR8OmI6XuZBrqe6ZFjsf5hreOG9d11/m4p8y2gARgoyl
Qj2nuHwOh6iIwxX1bDlAPeBwXaAM3ISEaN2Ell9MzzShHVF3nkn7h9FnM9Bz5XcQlSU/oYwDMlR/
TJ9xIDfx/ZIwMHjAIeOvWSO1V1ArssCYdfkJlB/+Oa6sv4pBqWiMWfNVTKV18YCa/6QzaGcnSHy+
xSqb2Xqbohvq57zx6k9aPCN7AB6skCYY2D08ZVyGdtTyoNSjKLSrubu4qhlUMVWpNpLUI1vkCCOY
VOkVOTLPhyqDFY9Ou1n6FIV77+NUjNVxXYd669p6Yk/HFPeGeMfVJa1wOdrj2yeNkCrLUxy9qNvn
PW+hnj5WFxrbKpiZIt5kXQNwshqS7T/mkAvVpNhl2UixfJit5nRjD5W21jwQ7x7x8KF65Y2Rj2wr
S59hdRWk/dyvD3aa9bupDzYr/6Z2qecWRN4DkukW0kZAv28GXuMEZfkxtBr8FGojYMhexmsM2Ywk
x5EfeKv/i1mN6Ne6zv+M+9JoB035FNBBHYTvlg6kZjHxU5y5EOdT51lqtFL7DnxkccmZFwOu6fAT
GELfIlwt3+tOWfMfOvRyNiVwoxBOrDLsrqRzWE8jZs6Q+KXxu5eOKdCuhgREwjz8/+OTDrnWnYlL
0Cf65MZai+TpaJRgXIczG5i1j3meA/iHLwkzGowbUDT3HijsJnifSrEC/+8Bb9vyuHwH4HO813id
b0vDgeih1p7K1CzsK/YMYSZ7d1968953Pf+JGp1JEHe10Td9Gt9MDIi3e271GwqALBgSG1rf7n1L
Axe3mkmxI6RhoMnsl8cSMobLalPEc9Bomx4uv0BNUHhpF1IxE5UsUUWTb9s1doL6djVRj8JcKoSi
sY6v0aUaSs/wFdY7Mbhn4gYKdFEWIoec4fQN/iSyUXXN/O5YykmotsaxrCyUDpSrk0EEtVOLu89j
cQeDhbgPA2QO2hg89MzNfGtTKjerwFEuRPaT4pChhUMrpHnW2vi4zqVeoepzuLdfzctC0CbeFvZs
X2jF9VU1rfiUQvwO4qB4D6t9mkWzYYYNfOi7I+kjvtcKqBoaTNfOBa/8MOZtgbISqYFpHzZy0HBt
yEZestGw06opsOLOD8iGEixNLsvQWEIn6W28TqxRsi3butn9bmmwK3VhVRjO0eYAkVuV0341PT0N
ojmfXtvU75Drj9Nnhg3gzpG+d4VUtoDW+wwuEhSxHCJD3ksjcjcV68VTYtjFE/hYxJPTOGeGo/uF
7Da+bEOoIUGQi9TsfEVLHjMdBcdQ/AwXI2/tJpQ6AGMEjuhQKHPj/yBP8bT3biiYmkCuCkyxGlVu
CHynu2isQL01TIf5B+morJopH4YP+ivkaWbkY/BTQ3sFFeYlkDOzt01TMYEuiiMT2VdjEzAbl829
KfUb2aixlBdvp3cdvpgpQIAJ+QZqABCRgiFks9qW1dQadYJEIYdqJsUCtJgGLm49kAkCGxo1c+3z
atecsomO2lZW7foSJwDPqXLQCXfWDdVNyErF0Q8jA3WylnLrttrnCOhHztJfZCInxVOvneOfTE1a
TRRWVmznug5kFVTqq1BJMJn08dIjG/44+5KDApic1KyxNPQr84tZ9n/iQSSOc1eUkOZj21LP+CdQ
bZ1AH+BcYtxzXZCp7Q+NYTyRabVTTxsn7OMpbi6g7Jk54AQizxAXNUCIapl1jhuz/uDq7P9aq6k5
qkjBcLvVNHFe8JSzjeIlZ8q+SgtXXPEYIW3aZ17xNILv2YzA0jJxIZ46UFw+cdctdxRXzToulCmu
7OwlDrQI9jbSJpWL+4cJY2XHwDceODEeWDDqoarDKIogxKhoNNZ5RI8BWt8XHqF263PMAZ6MzeZu
xmPNtole2pATNbqjg6+UowfhCZQzGdadmllxZkiGa9caV4HbB4fGvB+mHk9HsrtGbd3LArW0HT69
E/sxcE3b1xZ2sMbgNS9AA7YvusUlkOd2tCcbNbH2x8Rj/gx+QQ4itD39Kug3lcQ9yF7d5Egm+r2R
vR6iFDDc+T9iwS+4xA4oaAOunvuQwXCLUHZxc3Bkyr64hv4VKuvlkzRd4xWqqMjK9OyLkELbo5ge
0ifTUzdA9MImYm9kt68LmzcIGvIrIAPxfm4hk7IYF+JvCqWmSCLceI9Qf1v82jx0Jymas2mz5FJw
KEImqAf8Wka+vU1izo9lmaZf61mBxiv3RTeH9Lnt+R8UBSRQtM8MSCrTkNXlDKq6brj2fMQzScuj
o2sIC8CWiu+XfbbabAM6dE2wkb3SXtuzmHcr2nrHzaiDqnTVloc6FjfhDzewR4P63KlBa7HuJaWs
Z31HG0EOYdedoftis+4gW66l1cvGnnTIQFIooHYbETv28b8yvBDhCzHBrCETNBO0odYXcpnV/rtY
svXQposq0J2Deb0yrLPbIsXLRlCM2w1QgEj0uLeeMfdmQ4hmA5nSbj+VqXcjBzV1y/kBqaZsCV5n
tGoauDdRhOEoSV2sRA3Nj2L/huPT3JiBDsglGjMNUTOAAsaKQ0LNIgVEV+kjpvVoQE6czN0IrUSy
LmPIQe7cbkqPZKuL6s27zKFoMupQ1A2RlkOeXmX3fCfNjlIWd7DRzfqJbL3Ijq45J6cPWbqlayoa
zgG3OVsKdMsUWVfd+2TiELflriaPYPthX/zOv49lbzz3vcE/uVm1mGtXb06DNYJJQ0XlU/VxUjG6
d18W5nPUVsukWCvTDQQIitzfg0cpMJBW/4bCtW7jNJYHssOhesmy5LWZ9eobhLXs0EG++TCrMHvq
NpDP1Z9jXDJO2N2OrL1xd94NQG1+j8BAHA6ubUCKvB0+C2N6s7sgr0IRr75tEts6darpC6g7LD0v
sT8OlaN/sD0M30Melvp/LE8huK1t8JJ7OxusOzW65lj3tsXujONYdXhwxOzPqqv722qGUFJ9GqX7
SqYO2dC7Ux8eJDx4zqu9FPbXlQ9+4Yxf46RUQiEC2KA9y6KvxBlfkY261Jht37cb6lLgYLhLYKs+
VY3Wd/tZa5Nn/PbtmzUbQYqn9/OoTNRLwa0eI+lxX00eS5/xnIIk5Xso1y3cyXAPmQVlo2ZKLT/A
Uabc0ZBepZ4GLyw7VuBSoc/jANWt8tA5KLe1mlPTO+c+68q9N3jxdW3cukiQKe9wRJxT68+4MMo9
2UrHweGQAmXJv9D1JV1V0r1m1gBUqkueAJ2Am09yjBqQHG6bo64Wpk7X8BhuKuxVs1om0BRVt57O
BBAyCFOO+DDAHc2IXNfC3ZS8trG5NXjhXXxVsGB5vXdJ0qqDCPDw0pXlQThOcUcaVdypN415fv9z
Ncb5UCweffb3cwMs82qiMKBAfrl2BNy0WokaihhbXDmDTghEDsqxzkrjZNxC12LarjZ6Azyfhp1s
+zhYl8rVXN0xo0PU2L+GwsYVOgUDWOScITZyeFhk+QGsrkMl2zgdG1W5N6tqPs90tVtfc5S7l359
YLz3DpXVvPYJkKHUxKk/Y5NNmNKe8KOWQpauAZN5HJ2kzHUkhgzUAlglfx6gPneAWgNOnZnOn8nm
mLlSnam/+kbenji3fpUqFCUo45VH/GA3fvbcJFP23Mdu99TKA0RXuxi4Q9gLNwIqPONB0fTImQGx
1lsTKNWT8rYWg1DRCGdvvog9F6n87NSe81zZqftUz09W3rUZoAz43wee5Y9lOES1s5dMiIBiZSTc
Zyljto2qnoU0JAcqZ0dcl3r5kYFsGeDrvNyWXWfcmQN64LZrWkgxYKiVtnFPKjTe0M3bxsjZ1hYQ
1TEaEHtIVTtRRDHDNabjAcmixthDFYeEDS/A7nrH1JtrSDTxvDA3dRo3Z2CbxoMxyoOWV80Z/CZA
+JjqwEJjaiiu9caxWqb8zr3aCv25KlCKkEMKpIuQ149wY3aNFbpctMZbL07zEY4u0ApQzKAgFV7g
8tClGAlhPpy23aPZAGIIjaxvKA1NPlUp/xLPvnvy1ZbLnjmqA1AnN49MXm2XdeOGuoYaD7URBx7j
TYiiJHjIiDtJ3HKpBqxO2g4aYBylkf/YGkv9FWic6LglE0lAAwAtgYx/D6NhZiW4RE+nHKdCJA4q
CN9vZiPpL0Up+wv11ma1gVZP7FJeoCASkEBh5n8Df4CNSdzY50E11NOcTin5VsAECpbaqBrkVmgj
wYN9lZ6DzlMZl4bGy/Q2gYu65GrxuwG/Q1eFVB8Ya9leCEX3Vw8oLiGbYUcoHKGqQF+VBlLP0rvp
lOFzahaou18RLx5P5x1EDwGgU+gLcijcfAjJ7Wxr1HMeZFVqHrDDTz7hcBddgUW+US1zY0BfEzcn
4O6KpgN4tzLATlPn7Avwn1aj3Yazw6CEq2xWoQGXLq703PdNlHD3fm88ma6Jg3ACCgUwpk/fyeGK
vofaUrpvGw80d1xR9iRIrqNkVnXL1O7dTxK46M3MuhiH+UQD+ywSBqe1mdLOAz2mKqUiI46N6UYY
Ro8Ll6o8V178sWmtFDxdq/EhplBT5t71gG8HzgXVaPMpt93plNTtDI4aDFcbtDvwG6Fxyct7m6BU
5Hdxq43Lmh1L70cl3O7alqK76uOE4xSNZYYEuyNBfSxG3D6rBk9mcQX9LDD12YQS9RgIHZmgScar
IIG8HEiZa8Rcez865XOT9jvPnyDxkGrNpx67BQhOZsORbECJayfcUpcocKvCHEKnV95qEEhiKXSz
/Q4gfJ/behpGHLvvEWqNshjlDQgsgP+6Pt+0zM0PuhEhrTi9rOkOSlOgck6enJldHzIgNKwVAGgc
9cPkIZdTgw4Ft8vFUN5RazNsmzrRt8Pk4g/sj5kd4rk/BLJ0UOenWeKYF5r9Ygsv3kZlmiPDIJ0X
O4vN57l/pQEFZAB2hxzQi1D2NR7wPlj/FFw3K+wCnynVTRRC18MeYW+x9mk1FbYENW8OHd4jzmI7
4g+lJuHgxV3GTeW9Cj/mp8wsMgAIUPMEBfFG0Ya8PZa48ABc8OQrPaTIbohkOqQ+NJv0eMAhpo6g
I4SsN5/w1US9Njd/2KyxjgAd+CHzwddq9hp/hqQpnotlYQZmPHxH3rYCDIWPz4ZjDc+uLRjIH/Nb
a/jsgLrAIRC6U+y8Ri+ARogHYw+W9+joa9GpkJMeOJb/6rtFr0DsPz3L1b+KGhQJvakZe4h75i9R
ys/QEza2Anw4WyXKck9UMyVNf4ewAyrhDGkApgJbprHqzDXUD/SZcSy0qPg6zYAYuYnDr3pa5M9N
7PJNYmLPDEITVK0I61LWOvvQtNDyuET4pduWK8+rk2KN2Ii6TTG4NXQf4pC+U31v/lvPI1weq29Y
+nKk79aJvjHXr9lHt4qW3LlZPd9Cq9TYm7GX3eay4DfqUYOTLkpJeB+HuvKyQQLF6thij8uo8VoO
xYB9LtBZLX0IufrAkSyllCiFY0YX3StRqOvdOTpT440ADh2pC41m8M3riz1VEdHqRBVydK5j7E+7
Mfva6tUrlZU22G5D7I5De3Uqoz3veuNMJanUkL2OmB94qAkNySZULDlQm8qOliNfyT42bPC3AxYp
1CIUsa60LlJ7/bbW/fbFLg0UeQ4QIIQ+rPZHAoT1JRXltCnUEFXI/klooA9t7GzGtQYodgDNGFVD
PQvIbRCFZUW42lJd5JcSVRhgynwPJGMxOvmltqZn7HHcPTlXO/UsHV+XmkQpM/JyXYDK+X4LEg77
wjMUvOogSBSVL8F3g4aqo6mHz/7fnqcZuwc7/puHdoOdAFpyFVn3zeOm2K9z1ympw8LRQGUzVYzE
U48TjCgPQLKNVzJ9aECZdKWIyisOix2Yqi1u7OV2fdTiHwsXxvFUQZgZj19Nywtro1so/Ol08zxA
odrCxcDw9mDW3CwcFMh6NQ3F+N0eU3m0R+g8RcbQHdZKQSoyhNzvm4MS5OQlB81A723GUnlIRj8q
/2MZcnhukQMK0PtQYVJsO2xlX6Zvx5GIebwaOUZg9EHi4bj47mUcZwWja47QQWfnZPbZmXo4azly
VyGzCjYueSCbAz4JubPxL7vE9CLFLw2JjYAKMQEp10OkP9zNUmv5UJ1ZiQq64Bz8JFGVRrex9kPk
A+0TVIPwb0LVmlS3WaTWvMkbQEixa3qJTbM6sH7CjR5g/FBDTRrgDVOX7SQqa4907RB5hXFZvKSG
SmPy/Dvuw00Febf9/xD2ZU2O6ti6f6Wjny9xJZAYTpy+D8bzlLZzdL4QlVlVTGISYvz150OuXc6u
3ifuC8FaEuzaThuktb5hWthUTr8Bf4bg15Nl2/y1Bfd22bh5kS0UQCslOvQHOhlJazfpxLXEBv5l
gDrqKYEVtj5JAe3Uc4QDk7XZwFB8xmvzb6+rpJfOOwk1S80XEQ5TB6Ho5sYI0SEeRZsbfUSHWKBv
bp7RAKv+x+TpWn0nYG9n0MWdjVOJ2xZDfiJorlWjUxx1Sh+yonIXRHHH1yHAedlJn3Wl+DJX55PC
grEVlJqcqbmjP7Lb5z39IfSHnEh0w0vjU3/4949dh7ep05/GrqHQ43D0ubzgI4Kv4mEYCvo0VIDn
h4YzrnXowKMKHjVjvNAhDWQAsFGPai7QIE/cIOmp6xTcwxHpGWOVwysyeKBcon4u4w8hSr/AG+o6
tmW3DIUQG/xxx6eAiic9AQIo2IOZlffA8iNvoZF7b7LoZoo+hMBoMoHV1r2j0ucZkEhpYCxc1kf7
pC4iUGEYwIT3OAogSV433/WgYVR4t+vTP+NCX5cUIvd7wmfAcUKnmY/dCWzE0o8SIT5H80rxKPvu
4IE2K4IKgpPcCAGp9qLHkTIgBbBAWegNWiJCuvc8o0jxbBWghUxA6lbzvLCkioTBVzrSh1ATu+4x
m+DZOoxIB817cIV83fihLVbnymPYRPxn30jn7tM6PHjvfaM+9sIVBLRBtmmNet8E4+Pw28oczIMW
mk8ZVO471aU+6IMmCmYS1ivTHO1vjnoEjAjTMyWF2HdTi90dReWTOs02zRRaZuGsaOgl0ElHPz4u
OD9GWf2gI5NeeWy6qyRNhwcrZNG8tGh57ZV7cIzQ+JG7cj26ufNeyLj3USQ1lh7cqXE/6F2WkDde
96Dq4REax/3aRXl0Vg0c/EGddEaQjwiWE0MWYA4cnOx5TIU7502jTkCRNqfKxB4hB7Uto/WiNtAt
mFqnXw5NuupJYOxLs0U1y30tafIKw8nkLVFxi8aLTJZ4u8Rv8Yg+8AgIzZFnKnuJ0NQEDj1+m7Th
dxngXL6eJsTQzKkL8rQeTbx+3YbGjguXzekYn7Evp3uoINI9AMCoQtgarq0ToYir9TQH2hZ4pN7G
9fwAwtACmyU43nhw4RrTvZcKWKCKzoyPEE0y2Hdm0YeameHJLgBydonKD/DNtJ7LErV9HfKcfA31
6H0ymSbfwyiw0hVWjuO87KW6lKTvwFkYyYZYRn3xOpB6A/aux6ANWF/SLgwgGhdW9tHOUIeKo2IB
hdL2iQdWswtbgF51GDWGd+4y29dRLHn7FFeQKhjBTEOjq33qrVj4DR46619dZ05tfNl+d271Ga0g
pRdDTGIBztKwg6MT6JEgbqKcAMyXAeM7d1jkXqBmERxdD/pQ2lV1QCmg9SPINc51juAffBimwz3k
OXU2uWVsdF7P0IN/hKDmXOGgG8C3GffVM+730HMVtNSWY40P7o8BHQZZCRFPmLP1wJGqMvHDnOfH
MG7MuUGT8TWLIvQlefDDsWHkh93ahxeHqNblRfMwpPF7x6qnYXoJahU2Mp0VaZnDknwoFjp3H4Cy
9QZPqXx/yxOySEVHN9DVoLuRK6CO9ektriNzZxEbEOhRTNIcmDKlwmoyjfzzkj+v7ipQsoNKbPU1
jIZiMVG8/aKG9ARADu81MDnLFMiMtQ5DNPHb4BrWZrU2iFEshdnE76kdLpMuKl4gdTFsIfyLfdWU
L/j4FA5GdYzHYSV5Qk9VAPBh5aC5SIyGngxh0xOHbsBmyHmK3e9fOX2GnXIDA6uTvpLYDHvDgoDM
kZZzJUNYHCeKbifBlW9YN6FwBg24Rwuyd0sKuOIewo3hroQ17MpK0/KchQ7xc5q3cwIaoK8/GCwP
T6nM0OF14DhWmQ3WK4OLV94UwW5GzL3JZmzUDmNZ2GYLaMKBk6MNyfQsPa7wZwIfOMrmbsLUvMms
8NgIIncyCMIlOijhS9UwOFKa9ne7GrGidq1rL71fU0UsJYzdBJZr01Qe0KtMy3ruVqpeqEkETkxk
PEoiaIxktQWXlenQsDb4Go96XE81TZ6tAEB+0BPvl+jB2zzew209S6Jnz/B+CKPNL/0Y013fYGPk
emn9ra/Vsvec8hWSIMU69PrJdpWx6yjf9XhrgUeJe0EHK27VUyiDs9OM9bcR/gF+KsdVknMF4s34
aUPjciv6rD5rMc04NT+HwEYNTkqyYrxzUTyP4SuReLm71XFUkjfTTNo5JD03aS2jh9Fpm2DuDeux
BgL5Fg0K0MwhzxS+mnh84O0kD8UwvpgkDS6qz/N9AT9u3zAteqzd8VNXQ/SBpxm+piYqWfeCSSws
NS/RQMUHD8D/ZAQcaPdffaombzh9hid9sRvKRx2UZSs2HbeeVUHZ8yAMaMy3Zvyze1U8rn8mDflZ
wcniBQ3bCM+3wT20DRdbpcZxJeGkd44afFo0jc33rgUgb7oIDJD1CDuKb/g8Cr9qQ/tsBRF4e7mJ
9m1pwKyWuTUoSy5Y6KPq5Ukf3Da2djkctwsvaLyZzoFoFKNqWlWbunN/zYP0u4R2GiQS7jk9OQky
2P2Ozv6ez8uOQGucQnmhyuRJD3QF+RhlCVgY9AM2vAVuOYHg6qNXg7jAeTYJ9RFVzdElfW4kN2cl
AL3YeUTZQ1KlE5lsNNaAaUQPmUzR3SFO8NIq9mmxgvwc/dwtjJeooVBnhyo0KkJ1fR6VABh8yHYG
D+uzzpt2/iUFzlmJRgu0qXWboR7o3GsFTB+T1HwIpkMaGcOeosDn8YLZMz0NMoco7NnoJup5Onc7
CDSNI8Ft/J5x7W2y4BH+T7t2VXRg0nksxZ447Y5V06JgbIOBBhUGuiny+IJKyq/UfVASeFI7kBLx
R6syIMb7ew5tUSInKBOuGp5BYDlIf+i3NG/w36oyME31G1wfUnh/Ah1mx1sdtpCNPBHTmulIX1XB
0GMFHsfXq8oMMq4GCgjQWo7dFWjgzqqkab7p0VCaOTavL/owojPjFxWwFQ0R6pbr5DpxhHnWE9BV
zzbmiCegDYqh8LOBC1+Z4tcFYkh+JCVM500WTWJwkwTcl9Nykge8xbYk4L5aV+j3jpdMMex3HSI+
oy72QRQAN4+otwjrCLyaxMmM4FwEPbjSRKFcwXp8CmO04Xy8zpl/+1Fqp8ds+tFWbrYQOQTYYE4P
DIX+4VI9XCaQB+1zyy/7IACVK/9OGqw18cemx8EW9IivOz2igtAsA3vEHnTK3ebmMXl23Ork1hQe
h3hQgIKJBlpZOKcyKgd0X01IJP/O8bQUK+mFZ9Md1apDUfmVKYhCNk70YYHf57OIsAMUpK1jWNYQ
hbTq6KN0jV0FKV0/UsrbGhXBdoLU8UNgGviNjZukFfECDxyW+nBDgfuR3UMFCzvuS1agdhqUZzkF
OgP7LAnF7BRM3YqUPhwFyMX6OZps+JFYEA9II7t7gnJ2vPTw4/IDNmTdkTo51IELq1kqo8s2tTF0
2BuwpzEmAKeXJkVVou3A34jfbtWUmEMxJOSg196UMFEBjWY0GP4zxv/IJeAAytiJw/b2VCAd6xJ0
rFz1bG9CHS3zAmtbTpGDbW8513P07MTFstAZv3H8dFGeMctqO5htvlECPDHHwDa0ksWCmD3Uoqaw
asDy0Wf6QESP9VWhWt9Kq+JIAwta36MEAdd2hzUqSvmceqH1DIfJr6GKICtyH41A/14kzfCtaWU7
6xzLOtE4Yacs7cOHHsoD95Q15auKP6LQ1a+VcO0Dta3oucqWFXHN57hL4+ciW9ZTAPvU8dK3z3Wd
72wjdU98VObzaBS3yGxt8znn4kv0e8xIrfRpAAuiAHpKWsZLOZTOg92h/kLS8LVto2br0haF3mmw
K5ICYi8xW4JV/GE2rj0HzNI4g9P9SZxweOfMmKpQXXjQebtKP9PW+5ofPbD+ut7r8CBD82z60PIw
Ny4Am8/NiJjPQ+gEOgJ5EzuXaez3TD02RSbWr88EJbD9OLirtneor1wsgELg0N7IWkql3sYmH3Yl
1IAx1A9vTKUUsge8Bq4eIRoeadq+jWbc79I8Hf1QpMObaWDL4tIwXFm1gQ0eXDfArwJCaKfjEd+P
XQkTajhRTONfYmVGTwJvPzj3yKsVp8XhfiDAe3wJQYi4qjDCQ/Tf89hRxXhZwKtQv7BQgGvBJh4t
1Of+eondc/e32NhD2NjJe59BD+QqvclzwpTfOug3Lpq4kVtY1BuPES+e9JIrqrrCJ7YtjhCwlgB4
h/ZMD5iR8QFHWXKx8bnuSADGfjCt4eCXvkgC66RGYAoVSpWHruG/DhSU+0MisaMFHWRYClka8OfT
Rz2p2BVDSG4X6EulhSWQUbe3R6p+7LbmmOx3+vS+QPry3P1yWqUepooh+7WMus/n0INxCINHS+he
s7hrD0WCRlcWsQTEJBKuqyn0+joE2wU1Cz1qx26Ddmv0rgcTmuQHNhAsjvx8TOAl5sD9amoR6EOr
NS5HiapvPmL32aFzO9MjgYLVE4uTaKHDolUOMIYGGFWM9H7H2mQdmq14LNw8OrKcHEGjE48euoKP
QaqcWYzX5Ubn+Bip/Rim72gGzHkduZfOA3wxb2FYYFSe9WpngVw6+L9Y6RBUfBBWwwF4DZa8QbM4
houJW+1j4q1tWngPxLOJg8dKWy2AY4TB8ZS8H8BofQ4Nk83jBOr8lmE5h9hRDgAJsXs7E/lIIHyT
OvOu4vBT0MN6ouiStwwax36SjWJfQ2hv14QmW4JZX184ZEB9wXnyjdvWxmEF+xlk7VKaVfExTFay
edUTUKCtFqrLGnCiD6lF6Kbl7emuXnpHozRJwded0f60wyJP0llP4Jbd1q60jwCDJKBpotwGynJ7
DsYJxDOWFd+O9nhuKJZEReiJdTWO0AeY2CwBHmQpFexBE1kMz6tXwwBR1jvVhRawPcO//iGayDB6
Rm5lgX+Tc/h9/e1uzKxXf4w6iQ0CH5pk/h3Ga1A0xYrMkksN4b0NjLw9hH25uEN79VkFiZnbXB0a
UaPWwF60PvzBQJ/BanEWdzF5tFHGP3W03bhNsutYUb40zlivg1BEq84N2JvrOX7V2/ybHapmjnVH
uB8hIXsOHSlnkCAKlzYqdPN6qk7pipQ+uFmyiaqo3dxLV2oSFdCDOncPp7kCJY3NPaWn6Vt2kv6U
GbZ/aGVPvI4yhvUcvFycWeCA4sBBBOOzyAurVc1TgvXPFHuplA+wcmUr+HCqW+hO0/VAYWT5WsHD
aKZzjr4kHqiJjZ0dfr2Fm5Jsg8fZh56o/4P6Dqq2zQ3Krq/3m+p8brF8y8fw8XZPnWuHBFoW3QOK
Itl7VKJ4AdDQ94ZhHdHygD9y1fQrrAPEpm+H4oz+jzejVSy/E7WlDa8+UalrQLvL+YMFvdKtAQUd
cMlI++xk8j2cboaN3b7LxuoteDCWWrtEq5aMrlutFWrkd9WTL9LbegqevzmQNyjPzSKgqmedBZHK
W6yHAOWr/GH0+LoSw6PC/8PFUVFwKHqslx1jJFcoKgnfyJ3swN2hf4ygMKrzgwl4SFRnbA0FMHrF
EqCgOZag0n6QNYrm+vneTG+C21NfxxCmeY8j/NLur4jb26BIPbprqXu77JazC3tZchLsSzmtCQyj
9bVmnFZ1o4UDXaU5H2xWoZrkKT8yCnxuWlpuHCXfAnPyrAXl9PwgF/HeiMDanPBF98PdDkDn/gjv
uV4mEfCi4tkNVhBB9DOuanKyy0IcsZSEH5wDgRb8nbD4+33WDaFvg6O3/yNfCbM4FgLqCNOgni/K
IKQzfcodiDN5vL0NSNYbi4zZ1AeWPT3GAd+3ljBzP62UCexcZa56XnkX6VDsYgSZ30ZLyMrNC57X
eEZhVEA39zI4oC4iuGXKni0KV0YL45uWdummZoQ+3MIeYrk3cbk/hvUcx+I16A9esWgN2HHj/b+L
JlFZKIw4R8NwgRKnUIcyHGAMdS6b9Gn1WRyKBjZIHr6R0xV6sh7QYV4YvgNxmX1aWYDL6IHGSPJ5
4sYWKCS4M2vEw6Bsd19WGQGqqPxkWUcvYcPIJSVQGXUTx1npMIykfY7AMZrG9MECOnsJBxkxB1CH
XogHLe82gs5uxEa5VxE0UtEozabWt87oQxAwbOAjZ3gO0WKj0MEk0LUKkrLdGQHWefoM3o7TYtCE
iaQHRWJfJ91pzk1L7R7b1PygZgnYmW7bmPD9AT+uWHewrN7AJw1QFuCB4aqDps79oHO/p0UJ8A2s
p9UCSnyjTxo0ObRX2t1DTZ/pnIQhFUmAMtAp7bymPdh06CrHXo+t+3jPk1IBTw4IjkGyEFqZ43Ds
YFP50gOyQEkXPLmQ2Ln0qBcOUzozwfjEGgkaY1NYgta9cnu3XRgloFFxYHQbOfGL4TmzB0OUPQ5m
7S6ZsMi86iV/7PLOeLAjZ6UjsL7447/Pjxw4/Or5ejCUdoBVinebry+a5qfT/XV0n++MabzM2gJW
N1NFPveasp8BMPiJuWSlcxkjkPGYRhkDx2DWmABTQTyIzlpiItZD94PdgUj1axlY8K3Kc4YGUDL8
KufpdeqX+FYVAJ8ZoqXTVD1+W7KOgPykaMxDD1VBVwagmmJjM4jDhzxpI+yo/j1WXVRu8JSWM0Vt
jN/nB22MBbZl2Gtrqg7UNIwPIYMQ0BT1An+n2VSsER44crqcUNmBcxIJOP5jBlFOndOTPZX1c9L3
aqFzvUsPBWB6J6XweivcZ3xA+bkHygKLPeOlIRWwqj2+iDokA2S+hT0E4JZiNBK9DVm3LtoOGQOA
dlDlL4V5CTFELPv3d735TD/+2hD4OA8icn+gi/UabxrkWUX2bWCKFZCrqMz3CcTYuxqy7NOZPgSA
Rd9yfU76VdxFh/vg/zr376a4XtEvoybNAJDxsHZvSpBdYlKvy5iiygUByH1HcrlMyzK6NAxYrczL
5VskYVvSK/MHm9hAVQZHZCCQN2Pt0hWLanPrdS5EZMhwrVoXLtxQcoZyolU/xbJ6JmEafyQKHmNW
7lWnImirvUgMOdcDAVYOBcmGqwWjh2Vt2QXYLYm6X+kySmCxiKqZrEm1Nfhk30zC7D0v1YNywjqE
ccgzmLJwz8nz77VJ1Gvt2ck8Cor6JJmiq743yBb7ASjJRcY2zDw0FJPchI5wRHZJBzYkq2EAHsaq
25QhrKbKia0WpwQHblV4S4HLpnP6IOonleM5Ar4P2nCNOkNUOlzIeJBQw4qxAM8hTrNAkfev+D4+
chuIMDvtD6QDWsaheKpUZtfDDdPOVwwtrbfELC9D0QfnEhrJ+EK7V52+z1KQfnwzmbwYowjOdjwc
o6QinxJaeQ+2RbwT9x+DQIYvEEqqDqaHva7e/VPUBuZozvAN6axuLkg37lRHfkTgfz6yYEDJpfb6
VWIQ9WwbHvi6afb5NxMym01GqQQ1dNT59oNwwb7tUMrI2wCqB1OoB6xuIHuRea8GSWCKF/TDgmAF
D7Yy4Y9ZmzkH6Mtf6tFhj6OT80e7ak8Wwfex1EpRBEZda5jiRnC+cdN6Bi25CPgxHBhNor0pAxeC
uD2b/zGgQz1FT255A6iEjqHvUWxDC4DRyoZaMkg1vZNGS6/L8yeFPvouNFHHS1Mne6rsjD0m1Ndj
OpMlJlS+vUTsdc4g0bAwMxmhxYf598tvdxts63GE3YXVZE80adrHOFlg3Zju26heQlps2GTThh5f
tnSv8zoEJAGP3KwHQxj8m3ZWTVW9vjbbOZ6TjQ97HranBnDntxFnKgne4tq1zgCJVWud09cNukzo
TBVDHQuviLccqG59G52K+kkID7YN83LMAQarjAASfiUQ6mZQoCMQifOggN5ssE38buWQr2u7T4c0
ys8HAFlCBtDSGAd0GUZUPo9W+s0ARup7Wdc7lD/bN7uvsgUks+Qe/UYFqYHkFNjYcI6MAoxapeoK
rTcBDZYrJ16yHkp0znQY19EyQVXvpa0VAzAV/LVkmgZ1zLcudgTAhwM/uFyFvp4Pmqk5+a2NRwN0
sjOQ/t91XpZwG03MnCwpTbDZz3vAZOqx3cDr4tcZn3KQR2w3UAX8/43yaZ6+C+HsICoTIi1TPavO
4YmRJD2U835XwcCSjyDTdo+7DwUO5l5nmgRAn9wuw32mCmvmlUKdCkexHXY19jxJ7ebj6jhB/aFI
5s6x0zGxFC2AyhUgk+thVnsAp0rjGSKX7kqYCjDtUaFQmbi7fFAPA2rkJ33gUcZOblrNqaNK1Ov/
yuNXZmG52kXrew4l5Aq6ry3zW2keSjFcNa1PiPA1KWx+NtFTfPAMChXdidbndU0JEnlrbrN25K/C
vOo0y2pnLUy7W+hwujpzhH3GLkw+VGDuf7nawb9/61Wd3KfmeOUlrZ+F0y6B1q6ufZnAMiFtzaUh
vPLa5WoHcYQQMtUMeHcZQn9iyic1Vb5joXOtLwe1GaVaXF4lbvPlcuDodxBeCJ9GWmNVjMJBYTjQ
LCHpKh2s8OpKb8cEJ491ZpbHPK7ASJ7ybWMV89oK+q3hdOyt/tDZzBmyrYcCwFyHceCAAuBV1nHE
9xpKKtAU0xVNOGq6h6QcIMmLj9rHmsU9ZMO4utcy9QzpkBUfBzAeKJtVhVtCJ9I82VAK2gHb8+pU
bCJDJG25c5l8rXMmzzmv5VmnAqSqKTU6ZTAD4wcwpgbkBKcbip3HI7AY9KkYAzy0aX39ktMTv8S3
U53lWSpd3x2cYsfrcVYwECq80TY/o2ZOuiH+TKzK9WN03I8h5JH2QQZCAKkzfq0pBPUbaX4WgTPM
PDT9znamFIBCdbQC+cp4UrYPmy8JsDBPzkDLhdgBAk4khOLfMogoDnHI31KCek6CRh4AGtGq8Wj2
bJL4AkW88sNzoXgfRN5wyovK3qU2ZCj1AL4tEYC335xeSLDNJv4Q1qjnROFT0BNEal4d5riP+IfI
TYwf5TKpW+NN0eZ2hyyobT9os+EAB2gIyAaVBCdWHh08eVeA4YM4z2FxthpKNBXtrBTwlZliHqJd
eIsHdFFX1hTfVoHwNwMgvQczr6lc8LeCcXzoSCYewJ2iWEGijXAfAFRCPCRBQ2dStL8GWFqOD2Ia
+OMKPRAGDgZKSSFAh86DvpUbKzqX0JzYCJM+D4ZhXykw9HOo3qAghabNKwPKxoob59p0pVwlXRGv
4sx1ru2AmiCs214kBJK3UnlkrvOs6t9KFYSXusrFEeQDeybLAbw0w+jWxGLGGoS3we/cij4Zjmce
WJBedRQo3j8SwKGmIX0oLW+Pj588GMqiTzlE92dF4sEVDC/JTWO6w/R07A+0dbyd7QLiPkU3vUlQ
BmBIBV7DLfz3eYwb3QEWp6/1MKpj38VsHU88FQIyzxvFV3iWybbbm1OINligPMhMwKsV5P4ACOsp
DYhFvUCpqlrrsO/cc2Q7cgmXtnaVaSaNxvRDcdXH1r3btRntilVcgH5oQ3MU6DNsNYJylxPggQjK
c5cO3CvI/zvFAVtzusFWmq2bKqiPeAaXC6A3xRO34QdrW2PwXifGwfEATZ7JYSXKsj6JASVQUABB
jGwDeco8t9x3ZVrPR2uIPwLbwfomHq+GS3+tvcM6sU7TpzCE4EsVEQU6BJ/L/RAm1bAvOfB3RY/P
t+9BqLcFvr3TqW25+Op1QqLpnKsZNRvjrMyebQIPDFIPwIJX0wYK3ZXWRwKV3wxoGqims6cG6vwL
Ex4Le2mE2b4xR2+RRJnz5Ikin/WTeOzPHjLKPzwZFTPTsGGMHgGA1ZfGiwgD4wXcv3ZbCHyJdAjn
GmgZdom11GFqNdB+j5tqibqJ8E0iuoXhufE1MdxvWZUEp6T1xpOT5N8tkyXXRKlq4aDGtsZbAyG6
RE6bJa8mvsjwtR+Zr6/2utKdQSWsOzRO3jz1zq/5Slpq1ZcpWerLKREPFV46j3knTYimoGlmXwYU
HC9R27JLC2MZo63tvY6qsABNZoRItA6NBjN6l7l4YbXRRl/Vdw70zJmLx8Jf98B63ZsbChLnQ+2w
2817uDXIrFqaUQSpODa+JWM3vJM4575tF+0eCoLkIv7KD1Pe/Z2f5gduMLz3QLv7vRp+zW/wSxbw
RtpisS7nfavgS8ZcaG5bnfGS4C3iR5xFu3z6m8Cd74K2/3hqZDW8lFhxTdkCIkkPQ+De/m790B5p
jt8wh3rMa+OSFAQ0ExgAQoeXPIEGq2m9mlQG+6SJQUiawrgMgP2CZg6cvxFKD3SA/+WixgomPWfc
Wl/EG7vAW6T8u4vQ8rAfA+qsc3cwVi2PoH+VZMZDW4WW3+EF+F465jLuk+YHlE+fy6bPXpskhuhC
mopDVsTjLhEsWdapGT97fRXPLDT6f6SWmDWlYSx4HqFFYjgc6tU4cNXae4C7QEoDxcQfTGHvvVBW
1VwPkyk2iAMoPwB3MTPtpYf61mWUHfikAHh+sKFfEMBOoGibHiWQiFdpwJqqybr+VPJcrC2L98DY
1/TYFZ0584Lk7IpcPmSOFW6gaE/XBSqpD1DGjuZRaZtvKYWVFBnqnx1Fg9fJis8hwYWBaTaPaHHh
CYEi8ow20CIa6tCNfEf0/ohnE0yopjB1oIFXNTC36NozN2Vxhu4f4c05TkV7tmDCesqDEFuvKZry
CYGdjlUpLNLsNSOufAJTTz7VTK0hHlOdbqkR+G4DkK6NHoxc+PMBZOXM9ShzcmwkSfhTD9rgvTx9
1wMwa5W4QbYLVLCBiqh6iWjerWsjcSZtF5gcdTXYEGr8lsPXFgohNNhiY8EuDDtinffGDO4GfSiA
V2TpBiALKPeo/ulWbyKEkV1Gxl9hqdpbeKtWRS46ddNk7kLdpu+6ucWDYCvIQPeJqbxFavbGo7Kx
EmEVBU8/M+e2BcHE0sMPjUn57rlwjqBR8QP208WsdrFzjpgFiQtKX43WsC4T1WWv80VTDu9DY796
OeNLp+6y+SA8bH4S+72BdwPsyoIUe/7WW3ZwMdlh+Ssh/I4fkUXc4dFTIZsxg5iXPiGwe889KHib
qt1RaH2BVDKdqkluechAL1fCaGZtEVx1z+rewvqC0dYjKSFqDsJq4+vwPvuPDpkOs2myZSZfJ3/p
sJl1Bd3JpPY1200T2soWqspTBx1FcaM25j14jzf+mx4Oi66BJ/tEfcunOe40p6MZDIftPvVRlbHG
WRTZ3kEfKgVvYCN1+gX21sEhIRLD+rShTr2BYPbpS+52qlh3QVU+3fx5MyxoGWgOeejre4ty6A5t
sjAm/X4LQjtwVq1+aNF+fRgVnNylG4HIYHk3gX+dr9x4UcRJfrxP7SJY+ZR5Ym/0zfQFmYVqriN4
udQ5s2YoomaQkge/3wb3cfoI8KMKsA7CTtOxKu8XaVCPMGGM8fw+/uUiKDFzv3BrBm5gY2F9XQe7
kkTZiXmMz0AtaT9sWh4sqF68GDYaLwNkstZMNtYzL9OTnqBA65y5eHCfgjyDcI0bGPO6/RnS2lyY
Vuoue2mizZcQGDzb45YApLbVIY+Y61Mv+VlWQzor48R67kmeHnQY4CfzRPszyj6gysJaa07jPLqO
YVDPoAhlHx2rgwJjTI8BOGPXTpb2UpkkW+kwbTt0SbDyIQHsSW8fLrxQwrSobx+1/lhZDrIUqmPB
Jh4TPulluMwfvcmESMf4t3MKrb5+oOAt56GAbUXg+HZKgemfcvpAnUo8hEk6LKPeC2b3AX0Flrbp
FjvQi84HKuezRubDssWO52hzvgVxhG77KdIpfTZmcCrKirkO4qxXxxiF06MOuywxNiX6QTp/m/F7
EJ+MuYSPIqTcf+f0mZ6MZ10693IIy99z+kzUsHM18A+Zwxogn9kQZ11pJCUJIG08Q1kOMEwnn3m2
Fx80+PI2AMaquUH78TyRKvlcj+A26YKzBJBaD5on//zH//1///3Z/1f4ozgV6KwX+T/yJjsVcBiv
//VPx/znP9BPnNKb7//6Jze5TSFKBSlIy7MoNg0E45/fLnEeYjb9PwIr2q4HSX0DLRhRDDDxg4Xq
EElvVeCROHNNq0FB3TX2WJmFfl2MR1DNvZcRXeddPeC1qsPEUc1KufawuI3mFbTsI1IBudkC+eGB
bFlIV17GKtqCmQ/s7xRhmZbvqVe+6AgeqfVl4GW4gOuLudA5fagLwFyKYjjeduVgm0uZeacMAgWR
//eR3rDrLTrGsVTwTqjBzls0qV+y8AZvjOsczEjV5Tv3fzg7ryW5jTZN38qEzvEvkAmXETtzUN62
Y5MUdYIgKQree1z9PkBLNEVFc3clRapgqrth8zOv8WPj0XCxel/gjUjy/pn0DXAxkT0HGIbYfVNc
0yjeq8kaHpbBM+PxwU2nD45XNKdv6+0MyQan5+LbcC22r18rKezbi+XoLs5Yru060pBKmD9erEZq
UyV03CXxisLwRIkUqDfWO6vlo4ZxB0S0xs8uVh562yIHuRPMi8u6293dSNhwntwig5IfZnSVEJG/
3Wn55vIzOrOE16vV1nrqzepiTro8TPCFjEXmaFm3DGkfQuJdPtpBWNMBreUhLNLLt12W9fLb95bl
l2/MPxXRjpeds6mqL1oKoMMrIJ55dX2XZoIEPqkUJlsd7+hlcdli2yq+jslfy0I5y3/X87AsUrYy
j7HVU+8OmpdV3zbGrYMu7YDkzbd1375PvcqAxBEFm2XrsmH5mcviKCgAWQ42GsuGvKPQbfoRSVUn
5IYihnuYir57P4buh7wr1H3VGA4N4L+WtY5oq6sTFqgrzTuFNEqARLc4ksyLtFJo4oMb3Iyd6Z7S
XjgPYujpw1WlDh7RpyUXO52zDYGbbghWnYdln6I2sxVx88k2c+fqJjAbViJGc1Drxf3L4rKlUaNz
reZhanhHAVRe217bbr9ZWy1OVw66VfmGcn286lPX3kVGtc68uD+nwqMZqufVdQK90W36FNWnboqK
7bJlGai8zyYJ8568ru29lTt/vKwbpVMdDNFg5ghq91GMDpWyQDxPM120g3vjVglS3/MSPKhoxTG3
ADFZTLQSX4Ay8A/LoseLa28ApNgsi6L94JV9co+B6Z1lyP7MkwL7rqhMa29O1HiCWX+qW/SnisZ8
2QcGH/Kn84bv9mtDqtuqeiDJ9nCwaqGpBS45s96itEHFfLssqg48SKeb1mFZNCSnMrVM87os+uW4
gVXQH1VPDJ/MIgPLUC6BWE3+c9aC59aYCDqghT/JsQqndyGyrmNiJS1a1OhiyB5nmU3YwrbuOxeP
o1D/FAXgr7rMqe7bvv97MPwVcLP4/mY1elrkSuJu+HHvoXgvSjAky/eTvp8x6zjSi8i5ihmkFxmk
vzxSidk33EDzqmWjn7XjpqKji7giML6XzXmQcJfxFRPnr5f9/l417zNG2mNQ8ZayaMQtLblvfTnT
qvq9w3MrQnmAfOcTOhgcuUTD+xwxJQWbxHDCjSimh6qtx1UdG/rTMugDVdKi6qfjsuhBXLtH7m2H
XZ2erj3PaLZtOdbb3MKibT3ghFpWYjiaTkfxK34OG5Ncv22+WPB83xlaX20xVgqvXmRk56hyx52w
8glEpf17G2frhbC/DGAv63uQ0i25BRZPy7qF0+/PZsLfNizrlq3LBnrf338jxyby9MLmFaqGPwOs
DLBnElg7lESgOzhhRKNBN2ZJmY+h7jqXpYe9NLyJGza1PiDok8tCbpZe97xuKnP7nIdGRXF2xhHN
67DZxORgXvoO8Rj3avX67ISm54+zE0pPaCObUlF0s3Qkg25mJ82KAPsCANkNSTCupKsX73MfQZKg
yZ/aGrUgL5y2UWrn72O0nS5O5clVPWTF+6yx/T1iqPEu6AIsuTABxCUE62UYG+/hJppH5DdHDO/+
Waeq3DwG89leVsFfrZFqS96HKtF25NEv25bVX7+z/Jx+vnTLqq/rnflnfdv16/o5sTwuS1LW4yHR
kO7SACDQ02uSla6n+ZMbd9mTQvd/M6ZDvFsWlw2WMzx0TOAX6drZUyGIN/ErOCxLy174k8Yz78zC
3fOfHzQFcz059dPjsouXxc+64dp7XcXleRkWy+HGx3+qRRJlnfZWulk2UH4sz27tBTjmzHungT3x
uodOMONKTTeECl+j77gASU2CYUBK47sXlOkwIlZmBAOqBPPOaJBrO4FIDT7NDSlgCPS+tkrv0Wpj
tSmMadwu66JWeI9O1M7MzdI6LovLBozDNgAeqvvlWyn6rHe5aR4cgvpd36XFpputM9uqLS/Ax+5f
6gJfF5eNzbxH4sqXPV5qA9E/i6j1Vo/LbssqdxL3Zl3UjwORGgC2+KT3oPNAMCjoE7ly1zC/EGha
xEFeNtXgY142LSsr6v/5fllZ99Nzp09/JNFoF5igkwVScPEnG7gWzlz1/vVHRrq3T4zpWg68J9t0
DGGYxhycfxd8F5YMxzYX3a5FpnxncSxke/8MwaRdWxUGp9SXConUnv6249/XUPLWaZLYT8j/Zzsf
R1kU0yUgjWb4Irs4fEfCsMIprEfcrUkpvrcoVWzErOOuihgmiyvNi0Ief6Ol7q73kL0FKmi8R2r1
z3hw7jF1CA+u3Q2Py+D7H8GUFQ+0rNtVxt16eP0kqJ9eG6ZSjq5bQhiCkNe8eW1Y/AUOBZZqJ6GW
apvKnbL12AfdKbDNFv5YGIAes1O0S8zpZPepPAS5zqtab69dgYtmZQ97J0ENRgTSPg2Oe62cVL5I
IShKByvwyt2+TYOjZU3uVutsbEkGr8cJo+kxH0DTF4CKt7bz+G08qPE4Cf+Lb3s9xehcXcj9PvRR
m2z9wOmeIrcuVvkoNp5Tu0+GsQmHLqDbV8gLHC3zUAekRAIYql/Je5xwnsxME/eW0NwjBju/kxvL
e5EZlDrr4UTROX8wMFFHLye54LzZbOqhEPdFkKdH6JR/lN0wXZ3ema7WPHhl0VAObuKVIB1aZbWn
vUcKjotL5HgqwaD8btbDvmt510pyONQ+QAjNq/vKNPZSoAeyfKmSPCF6LQZao1r2Ho281O41CrPY
v5F4HLrC8t805bTS2nyVSE18SBIHJ20TNtLrV/82peGVh8algT+nkNIkA1U/PgKOm9R57Y3Nboz0
dNfP1jnj18HOanc9RapdJ8JPVpGoo3UeMlHbizf04GRoQK1KW3NoVP8ziMDh0g3qc1GaBb7jRbzK
pPeuibHDxa4yuJs8zb9zpeHfVWaU/GIatOfb9buEmgPiiXYxqBIOU6G05hzuu2e6SSSlaOAju2oa
UGZNRXRdhiD0EeGCSLjiRrN3y7ohbv2z0u0t6gHZm9IOqk0ZtN6uKof0DbyFFjJteNBrlc7Wav1l
zHC4cdGbWwNRU2jdK+d6E8vbafQXcS+S3xpy9tRqzfCadH9O4YgCv+66d8unFuNI+qku4L15wzIg
MIY32qgcVDrnrwYRjuyo8vOe6K3grv9cm5FGTcceHwjy3DOXxH/sVZvvkNuMV2WXlm8gkpGActN0
RoeGh8xJUL3RjjfLx2XolIn7ME5E362bIwqcFzIU5l6/vRznp6vh6jiym7zAbIsu883V8ADVYwyV
1GCndHUPkiWacUDpzPFZBirH1TafzGxdgGx77BpXYTMznNL54PQRxqgz6fnW1kyED0lA5cF0R6R6
7U0WwAcWveme3Sas8Ui2eaC9sN8GhXfWo2I66GmoVgg2rDtpoXMXbTRo6ht3SNJ9ZA3OcxT54z5o
yB9orhsHv1baqpjf9XnhOIfAaD41vibly7plg1W5m061LUAmdtNo8G1ioFMUQVDi9GGNbvNYiGui
Fd3W0XF5DpnqUAVAfmbSoK9Rpl3RxQvXlYEIa5aCt0/j/mnAf3JF0Ck3LV5vl77s2qemwPPBCbAx
1eP0MKWN2FYz9rQxPOh5o80UEzJdrpJA+CtFHR9QR+tOm2i+J5NR+/D6hfyXx8o1CDuEUJap25aa
L/R3j5WBO2hPK7Ta+W65hw6kzoZvi4oA0lUoCbLcpFW15z3zXHZRcejjCPXVvkpATiJXh+ffPx8D
EVWnZWXhonOHRv640SJ8IXMTxubyaRlqTTk7pMivfmDDw3jZ0ATWXhWHfDSLfWAX4uBXTLXjnAfA
pBjuKyhI4L/GbQvC7LIMg+Gklz7HaB4ZIYhl+jEU9qdhbGCL5rOeqWbr3SVwGJZFu9o2GJKelOGm
52/D5EkYXD4USt50+cqTXXNUQOac3pOnUhgzKdWDhsUF7wVaEJg0TwcUtaxfzNfO7XxN9Yngngnb
5T3nWsbNlTBh6Gjl5Jd09UR4av2JeoXloQ/SohVpaa7/6Em3Ixm0cDJSdo3pGkLQFlYbJiIEd1rt
8bT4QblFklJndp5Xoq2S3OVpBRar76w1NdNpbVlad9BJFXAGq2uaOYb7lnTIwgU3K0KQC5xRw83s
XTeLImNk5N87qVHczVVHZEyv9E/zazqh4pIJWr9UeDd4IvfPAinsZ+mEJ4qkVKtbO9su2hXfaVW8
KE8sIhTL2jLhZpJ2eF5kTsyx2rs1HbQitP5WSVFBQlHdGN7PRgfOatltaHJ/0yWSN0IWqftvO3/9
vkPEsMIebNwjPJQ/pJF+ff2p+Sm24lpZuqtbXC+wJlLeBJiBMttIKHtuc0BktxWVLmM0++c2n/wj
jOt+Pc2Lke9fcc46LNUgXhViq40+VsJVvlqk2odZyF1IoLaAcNPToAD0uAqqdbNFOVp7Y6Npeugi
0zstAwoz2mmQKex3m7IHYiHqSVpobWNh9ynQw2ONn8ERPWKYXwWJLDU2+LF4mJiqemdxWQhomk2i
adPB7qRzcgOtRims7U7KSb4fsrhRYKS+rlz28RqcNeCz78M5fhzmSHKah2Xx2zqMJZ0EUdd/9vm2
OWniv4K6aI/BELmgXpjTgJAClVT4oNcptGJhYiPaNkaX71S4MWZTdieMs01OWrV16cwcm6QJVkuW
Qnrp7Sguj+vSJtIzdBpRjp55dwhX/k6RBxbO2DhHvXCNJzsuV16e/fH6XWDY//LIkmCYyrFN17GF
urkN2mpMRqdx210aZd7aCVt5aBw4/ttSuufU0iG3JEWOB5dtriNjCkBq4wcYdeXnJUbO3bCaMSDP
tW30JyMPBl579FfTenyC5IqC/FiecBsKTgFykPNbdBlCkbc7p4w/UCga7pqCUxijcgaBYqIsOaW8
u+Yr1+vhCbf41mxggYrBX3X2MF1Qx/l7WBZT2dMhn9Darvv6MtppfWFSfQi0MNzbQ4bmcp8kT4OB
SxQSneFq1KRxSgwVg9IUn4BUDVvqluVMA0ZfaQP6RB19otIDw3YCPsmFsA8ub7CkTOyTPecTABb8
kz8BJBjA5eVx151kqndXlIH2oi2mkw+cY+N7Rgo0RLXboQsxYszgQAdBDhoFcc1K6vHlZT0dk71h
ev7aS6Nq04ZzcDbnuUaoXVy9So9N3Azpppxr3qpF8iVDFXVv56VcN7qo6G/J7Nw0tZajkAlSK/PF
pUNSvczxuhg9RPS5H4+pr7xT5iOF1FHPhGaeZif+wIwr46UnQ43QdIhIQma9sxn70Ckqp6nO8bzc
OaM8Vg0NVMupn4NS+0Pz8mImb9TP1SSqDRKR096nAQiXD6aNxlU+95VLYbgmBV9HdYWIuN5cdcOu
3kw1EraIUbtrfFnwBHT7Nzrcy2rwyze+jTdLE9TTUaH3uAMcvEEJqTzJeQjJU07LourTR3qU3XWU
yUeanghfxE7z3ATvss4fd9yosMOqaLqY0hovhPUOGDA8vAMbe1s/FYQIDHmElt/rT5S0fg4rXcty
+IeBuHJO7L+LRijralXhWmDL67H+XJjTE6APktV5qJqsPS2L/nCPGpBEGMi/1EO51XGr309+BwEK
4aY9ZpT9Ksf3+RrMWevgdOq6LBoTwqMaupcdEnTnbBAbYZfjLncqArkmq7ZlZEVbU4+m59CBTtlO
6hBOVniJCbXpJZDuF7qnr931Lw7b+LfDdi0BuJMgwFbyx8Nu3Nyng43uBioQ3c6ezB7szxReIqf6
YuJUZ2XlOrUdSlvmaK+VBhBuGZz506SZvOYEEngu0Lg5gQsS/RPQTOSRsXo5ZV5nHJtBuG8nxIaA
5XPTMi2emjmSMuIEDqpvf0S6INoLwKLIZjH4BdHE60dp3nTZyOBc16HTpjuY4Jn0Yn88SicTjYfh
C3LTg6HtZWKGd9Y8lGPn7PuSec+L28sYB1RfOh7UZdHwMbTMXXlX5JW+ltBAFqGIdZv1jz3irneR
L7VD6kAzsOidHdWEOk9eNy7SVwy+DM4WUL3zslS0I25D6AWuwqRM3/eoFIXgQu9kq0AWVVa7ClCv
etuTitxN+n0d7gi7PzY0w94FtRtt6fkwrYQwUYyCX42PTH4XlCvLBdTx+smS/3JL0Ic0uCEkbk7K
naee756EXCa+qbl9g2WMQCkp8zEJnAccuChJUXrZZSh1nQq0fVfoRth7VqPq6GwLaOtnfQCX787a
g/C7vc0gO/fBbFEXYSOomfoC583bh9IoHybLrx4iCviroeKqmFa+LvT2dzf6fXn627jOtxLjD1jQ
vzhGc54ef0zpaTboJB7UKHTu/JsKlVEORe+6RbPzqGTt6YgXFqX/sl/XLfjTpk2At88DWnpg6lqO
+ds6DDWNtW4lYu33aXKWgzK23H5MttQTr7MuTVZSkOpCDw2luzGJLPrlNuw2fQIagIgbDwAkEi8c
igsVcrXqxWDgiIStjfDHcuP5GQy5mddS2Xm2GZy22cY2ujSqbNqDmGVZAj855HF555veNtI86//j
eVE2J9m0qN/onKCbWyCO22wYFTRhMKwXxFDExcwxFKlLo1v3jnE/aSV9ODXk68Sx/TsLZtuh8dL3
seMEsNTSdthYMi2ROJ/uTYvuJUWbNAM01Vmn0I0BPLvmY1rA+7GGz3lUOG+G5i36SyOxSDmeJuxY
ETsw3tYxErVQYpqDa2hHL6i35Zh4G+wGAeQHnfGQ9cOHqLSoYDfJZ9PIQHa55pcuzu9KAeyrcPKT
1nwAveY6q8T8RalL/kstQjkWb01hmjawi5tHBXFYjiro6x2gXx+bNv5+0zSHkz4fxPJpWUf/YhZC
6jEvjk824qdvWqixxPZqcz/5c3AWT9Mhg1t9du1k65FAnBZLVsjRULe0k9RLAVinaQ59Yp4KKErn
YgySvZlnz3Ae7JNhUXZ0+pA+OlDJSSsOwlXTfZW73OI2nr4Ntuu/SBvFz0cPIVHpVHkVvSrC0B/v
kqnI9KKyqMR0PoKq6Ks4gO5G4Nsivs/RhX4Duv8xiGNCIFPkxyrNg5MmMUYu4Sm0Bh7AC4fKrF08
ZPJh7+VdcBeESXAH/+lO99u/ehFZl6xuu0PAFURjKSe9SRCGs4dUu3ORb9m9/vJbZoIfXwwwtSWl
PuYJQc/rJgygUxlWYirqHXJv5rox3S1cnfRUJZa81HnunnJEfwZqbZcGMUoK8dbfg0rw/ZJWcNQd
C55Jqg0PdPXHh6oOxVULL7wM8XIe1eXb4LbWljZxuxbIxesK9+MYx/XAHy6QPpN2tXxEWWaAUcqA
qzdUjnCgfUQSNEsowJr2L3PLKO2j5NQVbbkO/fZqUZ06LAz0OqmdTStykM6VmdNjRaW9AuCBSsJW
Uela5ZkE31jT+fWafj5U/Fx0TZw0z0lxy0HZNEhlcBdrBj4VJQ3fwOj9B9FO0ctQtcFnA6DfL97P
cg47bi+DoLIjTNd1+d/NZWgx3kIhD6ZfzOkaNnGKOQPurIj/J0jud5/F1P0eOJUGAV1od8okT9Va
90L9CsWBdgBnOLnHicn+iHL1p4lSzWUZhq+fWopLq1Ivna0lZHRCPgdoZRtd+nmIqvEZ+Ft0hVbb
ImlTBasmo9wOGHrl5uXjL266fzlaw3YNneBT0TRZkr3vZlwzDZxWjdzMvZyMdeVD72qV04N7duOd
fx4zD+8mlf41+sHjmO2tlD5aVAL3G7kTNAjjxwiBoaDCQKFyjr2Wp3eTbXeA/dr8WOMm43V5tvZT
u93T8qW41g/vnSihh4xl3ppGTbWeuk7tlUyjTYiFKomiHpPbM9DqanAUwpBzRO371M8DWHy1c3JY
CSHZxDLkII6vboFC7jTOxroFrtl9g4rzOEK0r+InH8tNp3e7B/yV7ENGy2OTzzmDrfpmY2fTO0Nk
2iqc8oJUU3RHO9AwIbLzcK6d2tuspFAdI5bwizvN/DnaoeAm55NOnwpQxxwpfHfui4Ac1MR2iiaz
OCw0cX2y+kNg27sxV8la1QbNKBvFV2MoPjeO292HEh0/292h6Ju+z9C33pS5Qd2ycD4WMpdzeEtb
rdOv2gToHWF1enIQgpRV1ivHG7e+po/HDgBb6JmYH6ujHA1kc8YWP/dWb08SBkLZ5fJgaYNclyjQ
SUuBlwPbJZOUU6OZm7Kys0M3BJ//32/FudPvgGkwOCm3dQX8irqiKNJqh7YIfwCm71XafozNEtkG
gbN3orsX3/Oje8NLjDUygO7eVW70xq679lLhm+vr2WHxGGuKMjg46YK9te1Lrcinpykr1j089rKw
87fWhIgqNvP+ZkCm08/GTw2NmMMSBtD+Tk4w+sZwlCdH5o8qgfpMnhxVq1zh4SLjBJBwa5BJIswE
2ajelzXGUnWCaoYn6JTN0WU/yj88tMp2S72rm4te5RCne+RTrmExyBOwFW2L3l68UqWGnLIwxn3e
UylPkZvets7oPiEr4T5N0bam3kbCIM4dZN4r7jjFL8Iu6+dGE00N0zAAbc7vvduwSxXRSGFNm6kq
yDRYQ/rk+NWf6YAIX9gWvK0DmBcmrKErbCX9KD39XCVme6gdy1xR3wkfrKp7hsdzAXgG3T5MdwmY
w4Pe2/0B8wZabW75u9VY8Yb5bKLT+SESpnyT8ZB2mfkpza3wGvv6A4DFcDO6KLIwB72vaDefusSJ
wAwVbYo5ApTvwsScbvIpH7o0Wv2SuT/9ZA7xAHuSeocTG/XFHX11nrLuTQC9+aIokjiRiSGQl8aw
2RkEsoOUjCSQYkF55vV7eTldN5OIQxNH0pEn/uZF9eOjTcu1LenC82g3Nuk0La9ti2BZ25YTIHey
sLDUvgxu+SHvjYj8I+IMd06zozYMaZZrLHr1DGeGV3JeCspA7/wkou08dYB5gbYYfB/af1UcTHNb
E+9uvKryfk9Jq1b5VBKGoTIpjSFgtuZOD5vBvi/j+tpItFwq3+CqolITVtH59QO35tnxhwOn+a4M
aUm6ZBgM3QZmPE15MXTcR/Zk7YxsbM9Dj7dL2SbXpgzDXQPJYQ1eqFuD98W9ueD5BB6l06QP4005
IMuJKKB8E4/PE5yrPTqe6aHx5UMT9/qqh5qJUWSCC4vosRZUcbzDXGQ3ODgzltAM7kZt2EW0BwBO
htZubEtALLxPG3odJaQd/GeUGj/zC8X7YRKbahBrIDjD57pyHjE10tANHoGWxGG3DbQ+e5NaKzG7
rGWulZ5MyAt9pHZYu6PdWgZbb8hJOYdKYkQWYfbqqo7aU/5cwcA6AbIwT00JMvH1c+z+VC8iN7ad
5XG1LV49NxnkzF6L4G8mO19R7TBLdS08XV3tltDKA2q/XhaJTAyqqZGmrjANzatAk4K9dLQWAbrN
H5fBs+oEpaqs376swxJgWxA9rkMryh4zgb6Gp1ntTiZd9risg8sPY4qccUuc711bAzTERjMxmY5y
aMJ2m00PsUIQirhT/2z6J5TOKdWVnfmgEtltIAcHSJ5hyqc3ujp1faVOy6d2mO5j147239YLyGPo
BM/7jXb9l+jM/n5kClnhspK+gY1j7ZpUUyeIrc01sIJkm1lT9y7z2095U8fHqo+gPJFCMH+FMDIL
Y2y3moycd2PXYYAAhvtQpZ7zDv8b1CM6UV+7YMgvKBS8cytd0mrKonWiOcMpgzwNjCnJr65pnQrl
GhRVuvyKMlwc77lKxS6apfxtmrBwU+ke/eKlYvyc8zn0yGzDsXRYs0K6N6EpWtiFJu003I2jGSCo
A42qKZP36FRU2E/Ahx+Z1z/Y5VsJnfijstOJRkflHQsohs9a6D3UUlYfzXpCFdYV+lWk010x0NTz
ogBXsrxGiqt0srWRtv0HMsfnsfJjkKYlV3qmtLrxhDWwYf0Bxhr9Dl34z34DUdvRVHE2rGZDoa54
E6CwaaZhiRE9S9AJ8r0yGkTl+xxsqeJ93yKiiL6UGW5jP9PXxSxda1AuP3BX+9sIg0AjLPxnyl7y
7bxEuhRfjRrkc6mFz50Rf3IH1LZelnqjJYn1OCnzRm3o1FmXOHsti71LxaxMu7XKRvmgpO95REUf
rTbo7v1UsgQdt1rJSoWQvTUUIajCv6iiWMBYtyqIUK1etFAUBaJVN63cqRWg81L3EdOtkiKE1f2h
hdq54b7+q9W8jR1r7idJhQDlFqoLUV1rW2Dh46XxqMuZHppEDprSN1+ndW4uXw+iVn0ya+B7buol
h7S2NZiAIdypOPMfqjAEeQrI5WKrzD8KwKSnflLDmXe6s8fGo70rgaRuLUw2HnnWk42s2+JtYuF4
kLZj/gEYy+cADNtneHBHbocsWLX88RocEw6Uria2e188u3xCTry6gEv9lNZBkiKDFA6n0KgGGnZ8
ir9+GnyUnF5/wxn2T/m9a4D+JBykUmYodUskyexg6hxT97YQrfuNFVgwkEMEvBe90hcl0zqE02MT
JXGzUAjbJKCPABA/Lbv09hgcy9J9rkuK3t+Gcl5UStYnUEKrb+sX/yor+MegalkUCJCWL/ssy9/2
7osIrohRN5ubDXqhnBWiouOmmcXruq/DN8Ocm3WJ5otT0T53i7pditnqhlb3x8QT0aHCRHXXRSNR
QtE8uEJ4T5qTVHe2WeuY8rHeotq5lilKRrL3h7tiZJLzMwM/pLwa/+w7eRqMTMDJ4p76HEg/3y9J
+DL0rY1Q+PIRvCnWlLWoMYskRx8GvTiFNbHVXFdv4qxZYz0EOkQ4lXWKMVpBVAkflWnBRo4mycNI
hlfvMoTCV54/vsuFyi7dLKfuNbmGm31zpi7XwLNmVWNgHj02KLRGhSH23WgqJIjkYcT4/Q8vRP44
1kvjgQywPtSUF46yKo37Lor9jabzoimj9iMiEfWhDPV3eufYZIZ6ka0QGAOxZzM/Jw0ePYEfAlKZ
ZZDS6tltc/MjjHJ94/WNf+iCCHK7zKlmEp461CJ7Hq8m2tKbw1xHNvV5GfQZ55j7zoB8siPqszEP
yxYna+Zkc17ukuDUYyRzWDYY1YTmTprBt+Kkr4tAams52LK4C9wQNZ9NR/NB7RrJtGvbbkkRPU0c
baU7Rl+tihl49vLRCPoMJCxMhjRiix1Tz182f7fP8jGJQy/YyIFmwGD65XZZaQ1QvF5/Kn+eflxD
Aiyl4iYd2yaw/TGoZa4MRe3ragtie9oa6IrdG1NXmyt78Dd6JlyadlRfb/3BALULT+ySUrYHbC9A
wc5DrI1It2gaAUNYUCmdPELj5SM2I0GyAudMsRqjtdOycvk06GDBJsvZJGayJyujtzkPqEpeOMP+
Gz2aDSk9S7zTIXVt4MUNDwba3vvlRPyvH3hu9cJ7+5wXkCT8oLlZ/J/nPOW//z1/5+s+P37jf/Zf
8ruP6Zf61Z2u4ecqr/O/mtu9fvjJ/Pa//7rNx+bjDwvbrOGReGy/VOPTl7pNmn/4evOe/7cb/+vL
8lOex+LLf//2OW+zZv5pfphnv/29aeb3zRj8r3TA+cf/vW0+yv/+bfUlCT9/ud3/y8e6+e/fUNL4
D/cNzTDw/C4YREFM23952aT+gzGLYyvdBDziOmyh7NMEEAZdvsTXlHBxLqXaK3/7rzpvl03Wf8ir
uBfn0pUy6AH/9s9xP7ykIy8X7N95izcBNWARRa9JCUIq5SjdubmxW0H/3J4b5LjkHj2mfbtoT345
/aLCO6NPv8uNXn4NeAqIlaZl8TDdPj+Y9ohprPetpp1bnB1dM9hllHhL50AutyYuR5jw+N1F+PtY
v+dkin/9rRblJX7lnJXd/NaYQzPoQNZ7xwISmECDDur2d1UPCCCOiGiEJ9uGOAWG6tS6uFjKvXIt
wrzggSugr1JSARW1b0Wn3YtUfAw7ZigV/tG22j2eB0+kkYYRv4fB/pzL8qh5EVl1fQJa8O71A5E3
JYqX04fMBu1BrpTh3KQ9Rk8uMAB1RiQ6+iKcdmNBeFk1Ytg1wb5LwavJhGjVdhmI3zdeKx+NmKw7
UOHFpIdZoFA2tfYzOtJP5fimRPu7cHZ5ZJ4nDAtNradxdobIv60GxLKiJ3yx5tMgqKOvmina0BPb
2+gzrxplbX5xcPNVuL03iHSW2J7o3poDou9qgQEdyCm2SzAaiXPX5P29h3ZUC4zdjp6LRD66efRn
jNSs5BznSbJlTrhCHdp3dDY7lDVnMl3lqG0491+w8nBjQKVGejGx+gBwf8RuyLBtSMwJ8bxVfggH
c+/Gw7kfrbtw6O+RmP+g99nd64fFY/gvhyXnh4qn39HtuQT63WFpliOdBPn3vcgEoFXwW1YNTDK2
QS43RnunWcVWWKR4s3qmk0hSElJ9eYq84A56MRM4LlbrXnTb1/+wf7uXlI0+hE2ZxqHY+OPfpbdu
YeMIXu+TKtxntncEFfbh9V8xvzS+v6KWrhvErzx1tqRgad7+ijFSeSyjeh9m21R3z+1YH0RBQOqu
Md/bxbrxi3ryLY6EWZffSD8Q4Q4XQtRtZ9lujHSMsqDeWz2/EvYjYtmOFb+p0uipDybAevoH33hs
kWkObOru0aNM1FlOWO/myVs7DN94VXPI63EDMuPJ7XA6D5MHi2Krk1Ng8qInlVpHlYMMMfdW2Z56
198p6myGNr6LGytamZT30Gz83QvLz6+fTcO9vZXmozN44zAlUC/n3x8vmZVmFHn+D2nn1Rs3d3Xh
X0SA7bDckpyuGZVRsXxDWLLF3jt//ffQAT7YY0EDJBdJ8MZOyCEPT9l7rWclUo0XQ4JgmtGGzdX5
+6TpL7ky0Xvo/JsIe4KXWW26Gsh4Ta2BnHbDkrDcFuDKz9KInU3W7kK9p6bOFlD1w9BF/bCb5Dlk
Z6Z/9+cIBUoatxCt6tSbpiDechrB6EmCTo6j3mnr0iR2vv5JIga5L3yPRJbHjpF3DyCGX42+SZ0c
vuWqrnMiu5SbEBZT7NuPoS3om2iD6bRhcBrNFqAdMuIYctesWN+Jqv2V+gWNgEUFIqp1qFlPpbBd
u48einzBz+f4g7PmRzxrYkVMAvslvEgTVhFHtoxnEVZYqhISXlAIG2tW/I8O9hnoYbfz49jtM+N7
IhmN1+eQOORp3Mxx/yPJQpos7cNgZg04yZ4iqoYIKxglsaYA/12WNkmWHHND9UTRwEDqxjtraIiG
jsx30VueDA4NC4lP7dsiu4KNISMHxdTIBpg/CZum8Swz+hl3RF9HCG2GDpduSKYrOuhKeR5j6Tv0
sGNjFPucopVTL3NaOpZPQ7gCQ/hzRDFZ+mej1tYNOUHEFT51gv5lbGa3yZ0RFuUqKrkSuiHwJGUp
O3JCG0tzmzYmoJM6KVpJUDUjgyEZjhU7Y0cB3otvgMCUDni/3vcO+e4wJpvw3k/zZ0OyCKHPLLoM
jRO0tyqJzJ4O9NulmonNQW43cVwesJbZaBIKhKdV5SaIPdZ9+ZRLL9SbyYNigNFiPUpqnrukmm0n
DDhOJidvQTA2XkWYJ4YRmGnE2IIyLIof1C7eaUocCxk1tt+tFDVZj6pCRvtMzp+50qIXzRgf5sKv
OfQWAAkZXlPd5+g4qgdgotcUvxcdqt8zCgp5xCqmguXhcg6jio3FO2vqTVr54aoY8l/JYOy1SCz5
anwiqX4XlA/lKO/kitaKOUUPecrm3SJ9jG0A6WQYq/GmNpj4dLeeim+KKVFxD8m9k2xqpvkxS5ng
8wITFUemzpLPGF3u8NRETqdbr02j24hg4puA/RktYwvKWvo6xt1aZIHizZSbPcikuUvh65CTITR0
mu00evhDRRvhNA3LityDTBrTmKgBDBhR/JpL7dqQqndVUqjbFsMRy/2vLh6IZi4tt8WgVA880ymd
z5DZ6F5EH0AZbqdh3CZIHPWHzjC2ZQ48kQzhccu9bknbOCVGfwQN9SrwTzlTuKYeG7hjjbcK8FhF
uDb5vFH8kNBGn6PgoRMqWv+ye4odkz4/ycHqZmCZnpvZosfH48zq7unKLHpRV/nPCzWR1ugUV9hQ
X6hGYFyPAtR8vaEM9JIN00MSS25l0YfPEdlT2HXEMG/pZ5OBbjmqfRwSlLkA22igCuxt0cJ4IJqh
S399fWe/r3y5XJJlZWuyyr/034fPP3YKA1m0NXv/egP46bG2gJfXsuHuMIpqHq1rrBWNvxbsBagh
YEBRVNe0dxFC1QXz45F7NLnaHO9zPT2OebvttYzoDeObrzVIXIvEU9DtuHNA6qrcf+sIlKZoaBhM
nHg84xpGYYN66uvfpFyeK5Yly1A1HXUOR2aW5L+XLFkraqVswTOiFBYAvuRtEVuj2w0JyPQ03Ujz
tG6D2YOYkjpAvMBEFcl3yf5WkaBJuixjkDrl1zf1yQjQ8VtotrW0Uf+5JyKbRJvKfrmhh3EnCEZ2
qA6fAw4/+qzfRX758+vrKcuPvHixBspSgWYc3oi9nPz+3AIqdiVlLcyWTSAX74VOq4Qkvr3cSPcd
BN5US54Afx11sq5sKMVfX/yTH8u1aUmZCvVsBtbf15aKJk5HLH6cuKZta/RP8P+34MVvdPRSjqqP
+X/xyg0VCSMbFaGobPv+vqIYJMuukKtsVLP81dAIkJvwro6HVUIncGWLzo1H88SGgQoH7KI53TR0
Q1nQf7UK/4MsubJv+vQJ0NPl4GditLn8rIzK6s3aZgj2zV7OYVCwM8wXZLp9isNp/fXj/m0x/udd
00BGvGSjb7x039pdarS+n9cbUlJeE7rucElvyH0lj0D6OQuaykr6MgzZi5WFb+0YbcvAv6orvjxK
8dUZKjpq1TAEyjBxOeCUCrMk2u9NUg9UBfEVOXQcfiaQsYpScRGVdG6SqrvKgBJuptuuiZ/BTv7I
pT7xLJVCeR/jQ5BHTrL4q0oFV0nVK+fESl90hZARYcd7vR/cICjoa01HYyYcbwYCjQHb3ECrW7eR
xkSZIiPRJJYVi9d+5Ul/MrUs1gtKKUI1/z3VG52E34wwkU1Q6mczZCEbc+VcaeTb9TdDl6ROMUST
o5fhuy53d+wNHo2JIe8HKzyCp0KBSff1LV3WGX4/djyqNGNkFOfGhZrF9LVY1INdcfqIH1p72Ai7
IfhY3cVJ8Yro2BmJiR0NXC9fX/fyKLdcV6MYyaGHKfYfGflkSAE+LgHpYbbBBxYvVdxfucQnRzkD
sQL7H8pUqnJ5WgwMHNv+PFQbOUH6VyiBp7d97lZYUbzGyHddxOecZtruyi/7bOr847q/zXN/rImB
HeYjC1u1CfLkR6AT3xZYxYvV+60r5pu2B9vfyBgzIoNU8rh7rw1xaiJFOKaIODmr2toAwrcawui2
1xrbBevOukpO10qg7spKraUnJN3X1KSc2K/wTqWxywq6k7Lge2PG72AuGEN623jkm3Qie1bJ6nWw
XxTTfaJg/VDG5kjmzbbwi2mth+mVM/Rno1xXNLaeBpIgyLV/z6ZTo+Ry3nd8yhLfKG3/QatOIg7v
v37Qnw3dPy9zMXSTrkNz1fXVBqXWQ5bHFXbU8zg/dzhiItLbjckgqKpTr20QPhtXf15X+/vnFZCn
Ira7fDJ9f5dTeBr9FfzmtVnGOz8n68OqrzzQz7YkJIaz/puC8pjye7X+Y0gNqJzgzDTVpigw/otm
j8vscZg44VobBWZsx2k3v21qEt6M4ts4aBtSxLc0rTQGVfDw9XNXPzlf0ONAKINKSKCyv3gAwxhF
6EsZ4BnU2q4PWg7c7IYHSFIcvLolHTjzD5JRumSXk76Hwrhhy8ZuetJG8iOZ2Vr04lTn8l/Iswgx
zGgP9VT6mqevb/WzWebPO71Y1ws6SmoYyNVmsnqUrspqCtIr9Lx/KrXLTGZhLmcKxSLwD70gNzp1
nEuz3PQAoPIShFgrUzFAbJ+2+b0hGQ9t7RMSAUB70H6FgmPNNNRuA36htI5VHKzKavSKELyFbwyu
TbyGpldnUc9n6LAkDYY6gHv9Jat64m44vfMhVXJ8qPW7rx/WP2W/37/EZNpF0Kxy2rio1cTjRBVj
zHivpfKdCedFSOW6VPN1GCg3xMZtOyl8Bx6xQkbtJgJ0ql3TudQo7FSmfKOh3COY5srz/U+F+GJ7
Qg3ShlBocGvGpdi1iBiKCSKKjV7ysIbMuA0D6tXjgApZaszbGg8QbgrVCyBRk4XEHABwjHTVyLGs
4SOuI3LBZ3st+oHNI0KbvOp7Lww1GCrVOukxIJukbjqhTjlAIRjHGc3yOWiM2JXjKnf6uneFX3yX
uuacx3XhDTX/baAvJm7Zk3vqJvhDZQedgkvy3Q+zjH5Yiv5OCMbSQ9sOKmWNdl/VynchsphzDX8Z
JwMYFiaoGCZoEaSrFOWtmWTYQKTSwVtGLxgdbYE9NwzEzujpT2ZxeTJiSl5Jvc7S+ZgGk7rOJOsQ
t/KqZxnAJVEka0E6rAm/Ko9g4w6+jZCj7ddSl736XbspO4iGMRlbsPCE0xo8yaqIhy2RSHfzWB5l
g+ocQfFjP2Adqc6lbvN512yOdDBcI5maZboWonUiX73RJGsD4a50iwqzhqSpblo2H4EQK1HAHayr
n03iJHl8QvFwinPjzVTKtRz2vKsOnFL4kA/hkvjSkeTUfctmowdDxA+MDP7vukmLkRkjzyxNYGC6
wD7DD05jSj79YHUOCWKxM8PSrCubfiR/pnU9BfSHIS0+/FnDhRSje1XfTCEF3gQWzE9L8WSBccub
Z2XGSEXa+GsQ5bxOI3vu/eQkyeahHXAymjrimoGMk1kzD1qzkH4r65TRXQC58hb02PeHlDgEPaCN
zqCA7PVKLMNHUucfYCROaibcqElO4Hg4ihNfqn5LKzw/bMVkAlz710r0NhAJci5M6DHhT0WPKxfj
8EmRsM5f+bQ/mQgtGTTX0pWzKelfrJUwVEHfV1q5iQCil4W6gsfGdi8jKGJ+UJr4Ts76o9Y9Uxc+
WyK++9FiwhA2n9CVG1kudPExQ+NQLHrsCqgR+WJG9mNYvZk8lZtCiSL8GeaBY+ChqO/LWhwIBdgr
/WtRwMnuij0iJ0cav125g0+2Z3x9eNNZUZGlXlaksaWMC8eh3KiDuA+t+HthBacSlL5Cem2Y+zgI
rActKn/CKL1y0tI/OddZKrxUlJZs/4VxMcPqMA6mhJLpBrWn6o0Jx2eKTLXT9fKd3I2vgVZ+FGgL
arX5iCLVVSoM8wZFsObHBIMDdZSrv6oN4DCjT+wVoLiePhI6g0IPHqbe+IjlNPFGUT8UAqQXpYw1
GPOnVK1ulAnzEDzBD0sqz/Kcagff0B58ua/3emPUHnBkLKbBTV1RWlUksWMgbSIZ4ZXqr9qeNJUK
hZgmTdlakIprLVXRK2/ms6ejwS7FQmbT1rpEYU1Wlky2HZSbBlToVMY/a1lysaZQJG6K70ZVf8tE
dVYFvcBp/jYHBhmnZUUg6Qp9STRqkYsV6C3loV05SXx2Y6iaOIdTH6Cfsfz5H9svHS0scFuz2GRq
5oqUU1GJmROk9CjfDoE2XXkQn+yfLUNeFmCbp0Hr+e/LaU0JabIASCYFeFKUdFVXxtq0tWttvmWf
dvktsqQaeGZ0Kl6XZ782tKsurvtiI4MOC7rogGPvKYnjc5JI+6wJnua5P3YaKq5k1o9ZvTNr9aAn
V1f4z75I7MRscIXASXXJf8oTYqQ0VCKbslawP5DbW4/1XaTvRZPdTRA5p2Ja9ZD6KT33V4rlnxW6
Fv6UhcdXXfQxF+82sYCNya1SbOJFro+X6qAaeAFFtuoV5bbQkaDa6UcuZQi3hysX/+QEA3SfZqq+
KCz+qZ52OBML2DXlJhXGnRR3iYsqa+lIHLAhHvBKn7XKOMehfI0G8dkTRzGxGLgVzOuXQj0x0H+R
dKXcmEHsKroMbhRfaBdCqdbwCBY9cXzKSpCt4BBf//L1d/675X8x7ugGCmwelkqbQl7G/x+fU8JW
pVlCHTb2IJ4pghlOVE63HH/uemAJlIzFG7KOJ6M528G3QMWuUPZrMWvOJOjkjVIf0c+6n8rRhIb3
3hhkgFdpo3q9lj5jzElXYzXf2cYgXG1bhra6bjQE6MBoSKhUUYH2DewSNmQ6fuhcmG8hFXeHAlPm
iJikNEN1o1J5wXzOzuRnWc/PgAS3ZRustaT/QZDV2UzEm520r6UsYre1po+zakpMTqDMuyUuuxFO
mcWF5802O4kCR6+j9hhZMC/AEHwKTH0ny145btrZYLOH+N6lOyzo7nFDOapIrete+tb/KWRtFU3G
SOBedf76LWifDL6l2oduZrGjmr8dz3+8BZHqRmmPPpOaGSiU1lrCC3VpTVwUcd1WQBEqLYEiQfZJ
fBwuteqVKZDHElmuIjWvLQU7B83MQS7b2rVqaSfaks6qLN7qOd/MS0abSic3aFlP5K7jbEB8SSTq
LXCAW85LP8Zy2cqWaru2aPFE+hsB85kj9fj+MzINJ8vtc4aE0ppuZ9bmlTn9s9MOFG0V1wwVTw1t
z9+jsA1EFCZ1WWy0KHvrInWf6DEpf/UTnafEQ1xzGqvoJOvT99ICWjEaxgNEhRuw6JS8T2pNUGeT
ZdKV2/qko4JNABUA+xOIIZzG/r6tNB2FWs+C+Sgz2fE22qkbGeg+23PiBRU3UPS3agiQe4ssdFRG
Yz4URBXRIFplk/8xJ9pRZMVzP9DRnh5D/vo8NudYV9aGZWRe0fEoQSpt1Aa1uKxjA+3bV8WgVDA+
47PFd5x2tvf1YPukgLHs9jQNAwR+QWaUv38VGh4MP52eU91tN5noJDcCdOWCr3STOorXyRC/GDja
nZ5nrqScosOe0YTY5AWa3nOkwymjqHDlYX8y+SsKximYBVBwMSUv38gf30DRGVVrW0O+6aizpSrE
vIgNhQLYuCX3WorlXVAgFIDbI0A8Xnkm/2yFQVtZMnroRd/F6rvUmf64OFquUIg+KjbWPu1KGizT
tFJkWDioHELOHa2xaypxkwntqV0KA9Zwpan0TyHr4gYufn1F0THM5LTY1EmHSBzyXNgBU2Pyz3wM
EWKX6P6VH/3P1ubvS152Mq1eTUGxJWyA7Z5sMSIychbcormy0Vb+mdyW64CUNFllmN4uzTaBjHVV
i3m2rV/tLJ0pa1wMmXglsUiuSO/xLH98sQbxGLfTcxbFP9peh+uHurna2NKwmlPshmnk5tJDr2ev
V179p09etWQFjRVe5d9EzD9evTpbHfbemJ1XKu0tCbNj3S0SlU0TZm4Kq0aOpFVv2zjCHVKCYYYI
r4YqPqXBIUyKtd7cZGSy283blRv79P0sbnbcOBxRfouV/rixktx61BYozqtS2ueddl+2SJlBHYZj
tdO1kqb4fsJtqjTRY9VWO7uJX4vmfjSSJ2i+myt388+pdXmLf9zNxXEJ1GQUhvRrNkGEdMBmI2yg
bO8n4tv2xWR4AEmeqBTcIVvcowheh1GBvLzcVFf8cZ+OJl0xkYTRmqLX/feXGuTmOA+JnSNiegsn
1elgQLbKqghOqVISkUNXG8HD1z9++W1/bZKW3/7HNbW/r9kqeWYOvZlvKlx3vaWSQ9d5g1Cdhhih
/+1Sl2dy0hapXUEjamSQjgNnAQxRSv+gXm2ALdrfT36VwBzC+Q4CxsWcp+ldWRmIYDbzyOo1Wq0X
402p0fCH1Q8tUmD2w7hlDcoSaAYEP1TvhIIiO8fv4htUvbJXuQ9+jqZYa/Mrm2vXjANC4KZDs7Bq
v34ul7wKTiO8A7SAFLot1Tati7U4q9noITrMl9SP7agSXjybOylp1mVDZhWTyFAJtzfkQyhtSGHY
laG/QPsdBfhA2ea/P9s0JCMv71+CztX4piaBkmzmq08HyFVCitcSWAuto9DWdVdW3U9nmT9u/2LY
msS4AhFjCBmC3iHl5maJ2Tn0fb7N5WQVtPOV7+STCy5aFeReFHfg5Fw8rzCO5LwpeLt9AwgrEatG
XSeI+yNOzNMIIkO5pp78d2OxbIwRnjCXLodY82INI+JhiFuTSw5Bt7bHwfHJqO6hz0pBtQkJFS1n
6JBqdmdBxB764SEqLLzG46ru3zBYrr4eMZ9OFCw5OBg5Uv6jI4gn+pBp7OebYpL2iyC7tPRT7Tf7
UtNukEh7GQ2SIomvLXf/dGSWgUrfnI6pTGnr8rNqEKstXKJ8E00cWA0jW0GUVQLSMkCAFWTppst5
Q3yjwu9GXbj7+lf/KyD4+yVcKmaAdvp51LKcsWs/lBWnrooqfJKfWr/cdSrGT3upMsgm5FpYTxz8
ymb79T18PvT+fxxcfqqNNEp1NoSMg6G61fzbMH61sK8rY72G63MCv3/F1/nJ/LxMDBY6fCiodOb+
np/HmSCLMmdtkvJplbb+yuc7DqCzUQi+sk/79FKKgqKa0pjFyfnvSwVqoRhzzG8jHwLhpqBKAAC9
SVaJZF7rtnyyARAL8Oy3aFeVL7U3OiU38P9MeVMXAbgCt1Bj7qZd5KHE2mkVOyoCxjtpdvN8ciQ9
u6lCEhuDdMLVYp7Tvr5Spbp2QxeLU6eX+iCPrL1VBIp6iTskTxGN8MPX4+fzMSwohdGvRpegXpxQ
UtSmRHTxCfVJEzt2lDlyIYCbyMkpMsWOnjokF3oollp8m7OTWuWrhlbYlbv45ENe3DYazhaTlec3
fOSP/Rc6SyPzJw6lAaygOkJ0TixvYb3WU+iOVbtP8BpMqO8Dfdjm9rV0qaX29+8CTS/T4gjKqVjh
L/w91nqKKrkUUxUYSaZxLBWpc17cYlMOnFZ0HFIQUCHjBm2T6c6s8G+9qW4bNmNlJSBpVo+Sdvb7
OoJg0r8opbC8uqHNVSraATuLvlhVZk9S4J0p1W4w1Nu2sm7V2ffkBMcjfwWYe0pjO5vQawBO7M3w
SUqh6I7iqNtVsU1ksS5sG4Awgsh2OsODXMlamq8LTQVrRVb6XD+FIdSj1PJSLT6VnboxyXmPNP8e
fxh1dhbeUtk3VRatAhAHlp9YTp7oe8qPtKtq9hl19KhnaJLDMjxluvwjU9XnMSzCDU47qk+BtjNG
+a2MDyMdrc1EqnajddZOJpe76NRnf0Ke303WeUIMvCrl/GYYJuIYwPNugvGYxvl0TJrwuFAxSZkn
6LTDjsgT/4n1HXF+eCadEPT+RAwDGFL5mM7jL2OjqPF3TRLhfV/dpyKp3an6ZRqtvWZOL9wpqjeh
lL5bIlrOsOEiAWHLnA8NUkW8Qr2+yv3sh5kMq1aikGaORbyua+2uDHUC79P6DdihCn1eq1zirPei
bneiUaTbTCKCxR/55GHbYRYNPAODKkcBbyx8cA3JSzXobxg3zpoCZ67S4tdxHFyEWYrbcLp2bKJR
Z07zTe5KiheDIHX6VB9dnz8kUtKwiaJctbFercbO/tV24qPqHkzJgn62lOjGtodzMxbePOqrvjAQ
uxeR8Fp/3HbzuO11461Vnv2K+26TdOMvcQydZZ8iH01INPeTWw5YglNEjIyBt3xwkaJ9+NI4HhtN
frMz4wkckpNP0B+k4leZ+Ke2j3HzVm/SVpn6u7qVvKgwvptR9BoOjyHtQDiXXC6IWM9Mc+IZmHvT
V3admTBWuKze8G/x2DzGhniMCv5BTkJHyttzJPknEWW6V5b9q1LSj+tgHBASiKJ6SsSeCRhZOXII
DQCSVPKObH/J0tFqZlg9QVsx0XJM0Bhks0+7WOdMMA90IAM9fACRfk78m9aQkZ4HyuC1trIbB7kB
TNnqe5kqHAJdRxQt2azJOyfkeJ2BJYFLjvRL7sHap9GrL5QbuYkQ6daNZycp2uuGpnjL1xLOFCdQ
HctW+A5xbuZFCkJm9VsjQ4MCVZaoZo9/1hxB1xn/q3bufHJoQexrNlIyxDPojwicMKQY42wyPINK
vZuUCTJq8phHBCGYS/jHyPAf7KZ1RJYOuyryb4rWOg/a+JBrynnSjVfyUAhAc2oGlLBDNy5wKA2m
uB3K/D03qSBJpv9myyAkreQ9z3GkVsSkTJRXoAE2T+SlbFrx3qXZSqPLpVQZff9uOP5WHmo+Tfgg
pxbUNYuDI3kP67yjCoTil7zAb8h/EQRX4IuN+r4PvpWI7J2gGrcisPbU3Z+i5kFvE0wkpuWGObAg
QDBo6bLkLNn9xmhRN1JwOXGmQTeQpp1bJ+FtoVh7iF/bspfzoxblsGvr3FMneSRtrbvr6lNtZIGL
IiOmIip7zOLbMpsYlkjKrEyz1qDueNQQq/mV07GSKOrZsk89G8EJOI11o5DGPtR3aqzjBn/UtkYH
WzgjTDiwmpWZQKtPf6TjAGDJyiBrzJu5DmQ8GpmyNtPsPhDOiObbo6imgK3dhVZyUwx8xIrd38mE
CTpDAWJNMISqX2OvHPn6YABULADTjH7l9+ShBsmPggkUy7knz+UL//kiMX06klr3KD+1N1qEWyVi
Ltbq157gWeWN3vutMUkreB32TvWVZ60dkyN8RLOSH8laTdclBQrTNt5r23rIKGxx2tGYYSZeDL4t
M8InAxOT47u+MlGNeWpjZV6JINRpmv6ujBp7nUzRluyVedWaKtGp7TJb2dDPk9cEdKRTirpf980M
5d7gIEdKBEk7CBeWWWYcdZLci3xk2HMIFDTZQ2LgTeupATXvWYrK2tabHsVwsiACR6pgEQQFf68q
i8NsdtO2HMZTBEda1aaBrz15D4JAeHFTr5CyDJshI6BBAHP3pE5XcUVk9UotSMXrGs7LRasoFGVs
eS9F+uBgdYQLkbF9a7DsH8m7AGaRmkRRJIEFzaMiJWDmAydjnBjgJFQXNx30Hxo+bhpHI1DwQaW5
Eh8VVpW95WtuXE0fs0JQG+Z+weos5q2lottoNfMn+dksPyZfFrV2Gjj9c+zr3wnseikSxNqamAjE
G2gvwypoGX4Bzy8M8vcs6J5K0N3MCsm7mvHxaeUv0yYfY7FAyeNtMQBKsMdjmSuG0wT1E7Qb9L05
vAVriux1Qygip4puNI5J3Nw1ynSMi/hGTRACK/m9LaaMiEymK5j87OemIxgza2VI4crCWuqohukF
eEFwSQAS6fD2d82PwtbDVU7zjdbXg5TozyWNgW2shaukL3/JNitSrzAhAzApla5zW1XdpSxOva/e
R2TPOQFrJVvn6MOUkNmEWskMU/gsdPADizb5gTkHks6sKWsFYKDR6xyPrCTdYotwhlKKt4OtfB+1
0TpEbcOYfkelH+I2siV2nCkCO7shM6RX33pzBK6a1r1XkgyxGwhSx3kz3RiTxeIoU9235DVdbZTU
dX0fE8GrxRiW04ybsRLzhtSIHcfzp2lqqejV1q8wi4CLwGMNBwfX67LCwp6bvFw8F5Z0ZwyNa1nV
5LQTF05Ugy+Klkmtya9Z7kMtQjrtAQO8JayRmTMt7+UmJrpSkyGMDs1L3dbPrZ5tI+JIez97liJm
kabIDsrQPAYNm6sEQvY0+V46iG2WRXxNcx+ta1+KXNuMH82u+Bj4WFxZTFBm6ZhuMhlofTRHq3xm
YkXIdONL6Y0pMnk/dwclB7BaW/oup9/pitz+ZaQwQHgRmJkKz28R5tRT/xgG4M9Ev8HHykKtZ8Za
ToEJshVeRLO6q4Nb55uURtcMiw87G8/E2nd8BVnkjqznOrgrjtqaG3JUc5NuXDdzqQAtTpJVbZY3
M8RM1H0Tcelz/SvjgO4OWmt544dZtu0JEx/yMz9JtjBfKSZCssOvNYe86y7aSROLmEk+JGq3zjXm
9LUu39MmkVw/KjRHVceDkvbIw2imFH16p1s4wplzv6lD2rLLSCg4Bc2BQPUGMg5b61Dt2WUY99AU
NS+Z05921QOQ9MMPIWB6d/KhZW3zymC6E3HD12mmqgf04YD0InJ1Y+z2vog/xkYfXF/+EKURntI8
O7ZQpzJEazI2593cRbQ2KfzEaak4Q2t0qPFsr49/dz11D40Hzu++ZdsFnVr1OoMAgBmpqAM0X/FG
+8nkm0M6RZBqPJanKEPxNTc1l0zLu67wIfyy4W3nxGbyyg8R+rclKpXQTdK3GvNDs/1z2YfogOOf
8tAYDs5PSpvhCGvR2Nt1sh+yfq8KUhCDQHpC3BJjO0POSfkIyMJdvZX1u7L/kMx7Pz5kiTfPnggc
LAJq54zFXVU+5v7LxJyq/dT4LH27dbTiebJvswG6/ducAG8E7BiX7+pYOyaY6I7GYgl1Q8F2GcT0
nAfIKTe4KQ1t9Ei6paZprgDWH60u3015u4vMcBcYJhGQu7hpjphDPY32LJFYB1b50zjg6OMkU9jm
oVHVG2nMb0f1KZnL21Rt94YPjTVKNqnR7TDH3wYpU12LWgYVy3g/JgPN2XAd6zFNEfWoaOFRSZVt
Exc30gI9Z7AhBqFXqO4U6Q7604qaADFr9YbKIgdjc5+q0y5XnJkY8lKxD00xEaAj4cj9YDnl2Cqt
9dr0JFZUqx3YFY4rHTZOmReeJOZVXeDv9INDpsVbNnRomIxzBJUxzVsvY59DSWnrWyOHF33d9cu0
t1YVsU2m8MYPmsfWPptd9SH1PsYw7TZY4sr6+UjeHyc/39XM/mDN6V6vwnNixidTzpZjz2ryB3ei
wZxk4mhP0wPth5tWZfaSMlDBkvqkAbjtavWn3bavud2f2doccQmXfXPUQn+XQVEmOsG1o+5BN6oD
OoZ1qKsnEnjJj9q1fGQiCe570WwtqLqBYT0kWnWMVfEtb7OdaZV7INyvc519S/lYlSx4kiztRcby
rD5lzTHRaPngPCqmce+H0jZlzfRV+RkP1l6Wh0dkSDCh2MXY8S6dzQ/bl3e10DZVMt/7hbRtm45Z
UzjGVDAbWW5C4qhGX8SP1PdStrwy1ladap0me/amKDhOXXiYIzCx7ON5DkjybscltGaQXUOS1lpG
mtdsbZJQc329XPUZNiFtdirmwtFAVJ2Su5bRrGpbB6I+UqLcrbFIqma/kqGh1oI5s0pdWf8l1H0h
KhcRzg45A73feJvO0kap+VvsPvVWX9u69CR3rm6VZHYs8rPFT8dkbWmrQYHjplaHpGTttdP8HFr6
XV+apzlbVciTuhAm9FAibDTXaTrvAZd44zQ96jDoclDRNpnEAO1UE7UdZlPfnBzLeAuqfCOP477i
1rNOXTVSsgvx8Lao55JCR4yEQdGUvJzCEK1tT0jc5BC4em8wjXZuzqKRFsG+NpecqGbXsiDUNCL0
kJS00CNTe63U5klR4j2EPfZ2wIEK9VAnO0yTezIH141Ub+n4bXwzf9A083HmZF0Lezc00taCzifY
jbVBwGqH1l6PVwN2aS1Pt3k03RolW0kWW3QmwkkVmXo7ZhNmMZ81EmIqJQFAPUm3NerYLZUcPKu2
nrBVlxOVDyX8P+rObDluJFnTr9I296jBvpjNjNkkgERu3CmppBuYRFHY9x1PPx9Y6hYJ5lGerr6a
Y33KSkUxPSMQiPBw/xen6w+dteu61jahe/m0f03hqzg/dxklAC4V0BrsetC2AIfdeC6w2ckAqON8
2FTOQEnKrOWdHldbMYld8WSGyzVWcJRBdegiehnIJlsL50Ndc7FRywNNIYjPggNzdtP3TyHJQUJc
JtqNEOcQgZ+0Avfa8nMzUCs2A3duA1fDMpbG3C2fspWVzht92dFjrNSG7BSrnxtedp+HjrAdKXaA
y6himxQqEn92C75RFjlCiM/EYHNj38jB5wn/5MzYGY3u1eWwLUmffcXfmK1gZ1JqF/J92qWUZBph
b0aGO8nZR7/3vc5P7b4FTdFPhyzFO5FZ61T2DRoLaqLZsinYgjlu0hjeNAnqXCnbpMI8KNABigTU
CjC0LrHUe9SKYDvbSjwfeoicWH+5FZbbcIXa3ItxWJVmZh5dzbyUucRiB5RhxuRTOZrkr0DZ3Nzs
3DqrmDPDA773OcvqW3EbT7R0xGs2Gmo+rVNnMzAize1yec8HI0uS4AcgkO6guFI0XNRI0fDq4bjx
IK4sFpt4OGxyrCQb7M5hIDqdlR9NyDQWsUoOPaHSaeMkiJu2pIYNV25phwrU1hTSbceimCsHJtem
nmVbBXuaOZ3/NCntsh447qjrwTH3p3sp/2qOEtI1Dg6ZGPoKiDocewWt+9xyxBchjHsY5SlX1X6I
nOR71oXbaNJ2dU5CVFB1URIH1c9tOJYIfSu2uIgfMjSwtRvE9YG7I3eM6EGalC6rwFtkxiD6uQaQ
9lltnUCJtnKFN8qIND4yfwUSgf5Y36dNTqrcq3AzRCdcHPOA3yYVnirBfBdVsiejotOpvacl0aOU
zTt0t/atzq2hHD/Ppn4zAJuN2mJT4uvBMtgijwWrndQ2AusrepUkbkWxpJMNcbnjwKPt6beRV2MX
NkwmmIh8UegGxwb+COujdE53qC5vKoQqEAntZtw0APmnKk6LRJEs3142ULLMk9QLtiqxW1oJgg8+
7ATA+sDI/eQ0V4G76PWOmMlw3PfTcBD959Hs7lmdZBYmzkGSo46lS6qIMDyvZhc5vaG5Afu6W5qR
i1/qnSZ8hox2kLJ4V8rGvqnnU5NEx4zWW9Cx36uLPsRkdz1cNCFy8q0eU8lAS1cOK8DvyaGvi4dh
5NaVJCKUlxTbMfNHalAwjsdrisjHqhDRKOKmKIw7RUVOuPpShuZ10g1OSKUdEch9jFZ0mptYYYBP
HlQ3le/CGY0FeYcQj2sN6VUlhscS+1zuOLdxI+1NM9v17Y8M6FHZZzdCot2R6O4jytF9H7llwlvR
5Tu/cdq0xNwDAXmjOqbJtC9j8Vp/iqvhWmTaAs7CoQQXQkPJN8IbLtmiNZIsTdvwBkGWjd+7cXBF
bf9bUw2PczvaLSS+vBm8Tk1dpalcFT8y1JfBUfe2z0klxQHIt3th6jYDN/qua7xeiVy5LbZtiywp
NFGlGK7jiXt7PHT3TV3W22aoy8Ovf9QJon+mmDz0UlFtIR02mHCF9BuXf/v1xzDMRgr5/9WPX36w
+pWXj5ny+ecHTrI4gCf7159ffvzr9y78+OUvGggrFOqk7ymQ9UcrSAY08/i3X/9Y/bfSj+CMvfy4
bik6SHGNT+a/fk+dB6p0v/78X37O6q+o8ow5HPnZ6r+/Crf6qL8ivfzHl9/BkUfcTwAUf/2nl3/7
6+9RB2+LoAVCk3La6eGpUrWP0qB1WGEJ7Unu6rtGgWtelYt+o98+T0L/KCNweAG+cK5ztsjuGDKF
Fc6F5eevekk4eVeIC9GVHTR9b+LDEiSoSgnaBZTBuc4ZHpDGIhD3IkK+tGZfxRFRzJDLtC08v85c
EPgbXeyRrUo/xdqwNRDqjzp6lnMNni80IDc0Ji+5blwi8Z/pvSOBDrHCVBWLr7NCO+TkQXmOHosn
yniuDi03vqqyvop1eoq7/KHTsHw2sdsTsWT4fdfuPSFSERFYXoBBMtwW0VqBEKay6fGHozeajqnb
aa0nC9aizYZDIMLAARuGkxTQzJRU2zXJgvBGFVtKTHooyw25n8qHeW7JqrjOZ2p82+EJWaY5KNos
wYS9DS/gNJae6Qpb9Or7Ytjz9onh4QZ+w2CqMLDeL5Bz31QvYLfO9KwXGASrAh1YqEerRRHMepWi
m1J42tQeF1s95VrBhUCj6v77yV/67O/GstAC8fWTVeMFbP5q9WW6VYf+wClkJjV1eDSkEvWuoHdU
NcGRHO8C1uFsOMQAdbDDqHGscQYzGV6dqGAmEdeyx/RqwnDJmj6QRQegGX8/tDNzaMkwyVEhUVXA
+qsXuI7SeZLxEYQtxNE94w6FQICGpqSm3v0+0pkFgYMXQAwLyQ2oJ6tIY5rPYsmL4Y0RwggZpX+5
NR//sxirznIgjyhyWQAmYphxKRVhKGbu70MsX3O1FhgGgAwclmRASKstAMIXR3Qv5F5riR/NIvre
l+ouFCfxwgt/9sHQJl9YSohWWKvp6mmOjKJOnNyYP/ZZ/A1Q0fWi74eQyN8a0q9Qq1kz1KCvtBL4
Q5mawmZOemcwzccqC/79LYEp+xVnWfevXiMB34vRqBiSqGp3oqHcCVl4CdJ4dpVpaMApaNjgW7Oa
tm7Sa93yF8iMgUS0L+/gZv6dJwOrzwLDYLD5rFCTpTmZtOkZRoUvNcmG4+cYGkxPZPUXAEdnjhtA
2/CFELbUGNJqDxV7K8cqA6BMMac/wql3ZgjcanhEpTMz9IeqyU6zdYm0cXbhGcCZFXAq0jtYs1T7
qc56yNEgKh+qmYbfQs5SUux3+gvcpHOhoGQp6JUwn8aiIvt6QUypjAhPorPwZuvaErgtBhIIR9Sd
4kK/gPE5A96yFgQfoosGwj/G+r0d2lSzCjH3hvRj1knHjRncG3NwmwQX4E3nNggVnBna0AsX9h1Q
DZcHPdD6BZ+XnfJReCq4IGVGdIFfdS4M7CbEb2G58qxWa4N6eWYGFOc9xUBdEXPwqg5sXakv0RfO
rUH2IAlWIskXpNq3z6jK8ezIc+I0zULBocZELN1/KNLhGmYIEmHpMRCjrU8dTW8qaiL6M3e3XlU8
uct2ZgVhXTKOg9ajw37JFvKFv7DejRc3kRc0JKK/qy1lbtrZ9FMWa0d5cUZrMShdAWVNo9S2AvUb
AItIPGpgTHSK3sioNZ8TGsVCrNGhBUqS2klrblR8fWfZ8pKidAAaHjpMV0YlOORc+AQj2dU0jpey
l4mTw+9Pk/fsEKiIrwewymGasNHMZpG3CnqoKiS2dK8wo5G/41G5qRR5URNwVbm+cOwv8/Ju3nAI
UVAFZRWt83ZBzjosf3nzlBBV85m6C/IaAm3HsfhhgM7+/SjPrVWcLf8VbXXAZBPiTmVMNLWTebWh
03bGhvn/fZTzY1Io8JEkQ4BerdQ8TNrGHJnKUZs2i3rUKGIIr57QdbAL3fgbpwCCHP+KttpPenAh
cVkQTdN+TDT8DGXyNOFjKF8Y1fm5g8EjL9RRZGbevn9+T2U7KyktmMLkCvmdaBVoM1R/azS/oqze
o7SfxcbQ5Rzs2WcYkBt16hHa1FxJ/Q+Hs1rvJXT/flII1IMYNrOnVP6sVZf06M+uBAhuWJVoItzO
1V2JQ9vs2eOXhKbxhOGHoqNqI9AlkkZwRNaFDf/cKQbw7J/R1lpMkEeirhmIFqiNOwYW0B+0V02Z
VW5eeEznB0Y+AKsHCOl6MeiVWCqijttep3zuQjQ2PoUfl3cpMy9RF88uuyXz+BlptSBQxzTFnl6f
NxmyEw0Hs+gcQHsXxnN26hAQJZ/mUEaA5e3ibnIl8vOO1dAWd8v5ghaKq1SYC2d/K5AKxULiH+9Y
0AEeRLlucPqnweCUhUlJhxZdSDaVXbiCvH9EaDtL1AgW2ifN6mViXyW5TcyFDnWH3MMmfLtocjdo
i7dQJX2nNvJ/O0EkGOpjItvdi0Dm22C9XIZSJ7OxLsFATXzs09ILpfBaSEIvU054UOQIFv9+n32/
NAhK0UcXRU1+77CazFYKIQr+La6jrmh8Qq33OmuGC2fGmZIPYTROJ10kB+aq9XZslgQO0Mh4ZMZm
1Fo3K4DZIEAdfRFPdP19az+SYiR0Goy0uYC7PztCygQIRYgia1N+G7pCU0wLKl6zVljkQeHOw9bL
htH9GxOpEwRypgmRY7UXDipOqQFteLzuwdjQ/JjpBwioK/8+zNmZ1JAisRQKRyiormYySWTf8rGs
9hS5Bc9Bw0eA4j7fF/VVrnhiHzozdTPjh/ipqP79IUowZ9iqoOzAzl2FjuUiTcJ4ykiGkRYvhBNP
GmHj/MIW/IKcf5vPgCOnOaoiFAuncH3tE2dVwPXHzLwqyETgMqqd9iXtu7G4EUS60ZCfrtR5Lncw
OHpkiaiIqVETgmwAIizHMqhPeOQ4YD9FChz9xLxRrPZT2jAvjXqJwvR+1+PLknlaAC1RaVxTmIK8
T6PWUjOvi+V79U7VSofS7a3sRxfuPMvsrmcFkL1MT1ddKDur7ZUeX6qkhpIhSQ2Q29QYcCRoF070
9xcEScOslP9XkVognXz7srRmDKC/nTNPtibeUpy4NDr4XzK8g/upcmUa+rmaf/v9ml4+dDWyN0FX
I6PcArAMuAV3cATz0T5QtAGsIO17riFWFTl10Xz+fcgzGzucQt5V1jNq+mvFFNBdotzrPSHL2sYu
xPO12Qtz2mw4nsVzc2n/e0/TwM5J5RzR0WeharJKZzE6D4dazDJvmLNNIxlbkAa4tQcIPFYupFXb
wJ9hmnbdZCA0fened260r6OvtsBOL5OZuiMq6cpglxGI7H50I5r3AcD6JNP/2id+WtPc/vXoVk45
qz/+h644b+x2MODhf/8/GOe8WoPvfHP+L1iroPv6j+kfm6/1t+771zcWOvzh64tNji79oWsGzGEK
qwspcFGE+umgo8t/cKzA/sbOftFCWbb+f1roGH8YMv44lJex16F8ziH4Twsd/Q/UOmSuhRy9BkTt
v++gQ1KMBhUSyyxjKOjk4oR5nQ+NYJ/weMVFSx6+lCIvqvlg1R9eTcvPxfPGyebtdvBXELY51JUN
1H1I+d8GGXz28dkgiGB8A2iInhqGyCmNfymBZERXHs0fZFDQXK7g5MinYP6YJLE90HwWI3TVJMWj
f7OJihtJ6pwEgTdjAlZrBbs2+5bTQksjVC6h/CiPdTleeNPfvmrvvry2quQIOFm2csGXN/OAjaTc
LOJPli/YeVC7sXnJTX6Z8F9b5/twq30lHsqqKwd1cFAs8bq824SV4jatfiFLlM4/k6V6iby0zpN5
+0wqEBVzthhbWGCPn8Lerg7Sp84Lt+J3JN8sezxke8mG4QabIHEvcTXPh2ejRmJAlFSIbm/DSx3u
4sGksyR2nYvK2SndokZ3kzq0xmzUgB7xwRjt3gucS1T3l5GtZ5iEDs8q2JtwulcjLzES0a2SkYNE
P4V24mb3FiB8D2CMK/1QPvZX1S1evjtp//vXgGd55tmqVOvI8WiyoE7xdtBTISDiiHGdI4v11kCq
OjXurRiS2/ChDFO7LL8EeQzjbrStDNd6iLqYIFUkPBHyoHpce2NmbST5BkS6UbDqc2ujKeAQpW+S
ch2jbqEqqT2ImpvnOWwuEKNagZ/MuC9y7E3T4JT1xSexlHl9pL3eZXvwOm6VJnbY5sBTRhS2cgSD
H+L2wQhAmci3SnJnxIOTWqZbCv0exOOpKAtX6WV7bq+LfPJaJAvBqO4GjfRCMuymlO6zbMbvXb+O
ckxBQ8AyAUW8Icd7VdiaTfdRR3j72KvAWAFzfdNm/zZSIkfDxwCTSm08NuABi5rWKMvSkr43i29h
VO7E+SRCszPB0iS4EkUNdkN56ExzBJQ4wBlC2mRQNA28bM0Bf2ENQV4BgUVT3Rkj9iRdEG4UwM8a
T6CGyprHyD0B2Q2KdlNa1bWE1pWO/TL8J7vskWpGr0k2v5oCKkfNYy+Djf6qpw8CL2ONbIHv349W
uUFYk+KskyTZPk6brS4/S9K3SdLcEqjeqNROLylbCxxXB+JplCRPCq8K6zELxa2fC54gTIe4mzE3
DbeVDgnRqm0ceewQUHMEQHqGxmQIx6U+MlhXYxDYcYxtjHaXRjSaqwFWTe4u9lkgUe1e/roYpU6N
BrCzu+qEysaN2GvFz2OGexmQPkt6jit5qzfQuSTds4CIynLlxrVgt8G3MvrQR8bGarUNxGcPqXY3
EusHNcltRJBSc8YQ6ahSM+b13aTW6JhqZtdS7+blZ7RYruNsdEvcV+ZW3YBQtLmnOZl+Z0C/mKBy
4MlogOHE5QGtW/bxL3h/AYtt8ZBOtqL8UMiYsZQCHLmPevgwjXCigu85P5disJTSlwy76UrMGCZY
ax3wWvHU53e0853C/97DoxJQAu0VEWIyLhH9w6wrm1gVnS7PNtUCJxyfjagDSVP8OU2l09c3Rq07
kg6BYS5sazYeMyN0zPQak+qNVYI99hsvVAtHMk0n5MGYyLWb9WQXQCkSPGShhDkTtCJkZ53SGF2U
K/Xwg689k5vhffMZbUUsL9LNWDa3YiOhjRvaAFwhjvyQc91RhT3im+jqc6hQHUe7ia3A3EqIvI7l
J8g7NmhZqkelJ9D5U3LDM6Ur1pnW+7YkC04HUyAGWF5Eia2AxhsNE9g0bEK+Uq3zDawINBtMxRIB
MmR9ul1f+4dWFI+pqNpaMjgxGN1STA91b95baHHlgbwLg1tROoIVBQGMSuhAgak6lVpj+6XslpZ2
UFJsy3Sc2AHeVRrOuHF4LSFChRlm0VXbILvVDOBjo7Dl7NngFgAd6FMTxd4UPbTZlzk6odptz7P/
uTBhloS3+UJXA3VvWT2tAERB6D43uYpAlLIJAVX3ALfjNN3KZeL1vr+tWwNbT4TQQc8Z6C9GRzIE
GV+myjDdQS4c2AhzUJ0ihGPrUrE14cacpX028xJqT7r/Z5p+SqsPyC8eoMvZvtxuZJNjRznhh7zN
Rt0Gv/IhkyXHYgEXwDX6PNgJbQvYF54nRsjtXQBZUJLR/fClp1RIXNXXrzOAyla9YDrm6qYJvrcY
nwgSgr2w40fP7Ie9bKk3YgN9hpdWpGpR56admX82ErwM9mElPKmoDGYUT9jei5sEt7VSuKnBvs1i
bjd+YoMBMGFAINsIsQvFoGC+VrtrDIoRVYDqV1J87HEzUkcPc1ioQe1NbIF1TKZDlDQQVFWnZhGm
wbVafZn9O1W8q8Z9OyMu9HnAKi/sZ68d0kOI6jBmCty5d0mSOxgWAN5EGTVNxMOUqo5aafAKU3uR
+F4s+iIZEd+i2KnzpzgF8ljAMMZEo6kqRxRkrzDnW7Fu3Jj5LWF7yVG+m/XPI0ooAw8xLtGPLh8b
CZJZ8MngF9E2ciItdLS5dHJIxFUQ7Y1iuLPmyIdWEHyLcTYD/rsdKh5eeRRjEwAo2mYVxGcVwNPc
z3aBkZGAhmgO8G2UdoIJlT2AgawGOtsl0G69c41ARj04im11nLfaKDoQKcJm2k/zZOsWAmpZeFWn
Rz3UXV/bdbxhE9CcKE/2lQlVtgTXMirHto3uW6W0M2zZVAhXlPvSLxpK7aL1jb7nRhvvrRaJbzpX
gakCMg53iT65gfUcRVwbc+zds/tUnLa5Um6VXjgNyscEA0dhHHa6le0CGVy9CoFbC3YjfBxf7Q6x
njqtgsn2IDnGcA9U9L5qQmSXRwfjg61RAGnNr1Q53tKkYiv+LLOTNo3XwAbr8iuIDSNeTqEbwoUy
G5pwRbYv4XhNFZudInthiah2P23mcXKxgbgBId1sEnh2SJmhShd7AwSc0Yw9OWAh68VGVffBD7P7
VItf4LrCH/W3JUj/caxRyAF53qnOYIQP9Bpv/Kb5KraNnS+WHqNoL3z1SsFMJoUXEiO6GPFyHfL8
m1jHTiIplIrYXMwUANtjkB/DpXyff5YMRLNhyxeGcJ9o6bFSqdJoHJnAs01pq4Cbz0Fp6nKB6rvk
psbJ7wQXmgbyBYmL/HEsQmOW77rpsRifgPYCjRZ3YpzCTuh55MpOTB6b6UbLv8XGxPfo7alGFWKG
YnMTz+RiuWXH+fXihjxHnwWNowao96wdNICutFP98Kkqp1tcx8pRvNKk7DGTQIWpALoBTAMa4ivu
ki4+6kX6rVKam7LEmq373tWKncxwXRGDKxoyEvZIGqFtmN6rbK012ENoBtdlOn0LLPy/Lcp3hgCe
FPyOUoM1tSZbGhCLmv3tKE63mfJZNu8AvvYDaGZ81rL8pI7itdTjpqwJtlQazhjmO44DilHGRqvi
ezVr0cvPoQ3pBzWRHJ3cU5Zva5o0ZfdF0Pp7ERXOCqDyhDyIPGnuZHDaZxCoapUjCFI2oO8Q+mVJ
xjmjyJs06rblm3Zj77TqU+eTO5SVU5OvDcp8Gjl/dGW6j6lB+jCTRLblKIvga1Q3aShBk0QqPbtG
/8xvshs4jfhaV4dWaB3cafd1GJDU+RRKrXDLM+tl1ZvLheDyPCNRIQUittyLNlBjp/op6Fq0/fpt
XHVOJQKs5sVH52PTdMguHACpbFL/JhaH+zn/NClY401Y+xkx4NX5Q67BhhCzOziNGyuLT0UgQG3t
nab2oaH6exEajZ88J5yUHb7Ylf+1lqRNpEqQeHp2P26R5Z8ddBcd/pfOy5VDrBGsKwn1tKLH6Jr9
0/K/K9mtUSAJ+x0xyn3Z4ifebGr/hCTDtg4/zGPl5fnTDEu2KdmKTbz6hpNkfJuSP40muUJm79KN
UTlze9GgiNOfQbLVepHKetU6QbIx6hACxdV9A3faDu3qGaW6DQzrDa7j2/AC+kS6FG+5Tb2K14lW
nRfxS7zoWrU5hFz/e+lanuImTrDNPv3+erYUIdbXQgAUBiUapHy4lb4Np6Qplh5WMjrxvt0rR3M/
bNWtejQu3AKl5XPexVHQ1aOlgFjVWspHUpq5julYwJ7pryL1iMsDgknXnIZ+mdxG47jtcjj2kNE5
Ri4U4s/efQEt/iv4Uvt+NacDLr9tITCnMACmTfhdYA9z0KP60G/ajeWNoc2modr68fK9+9zl93Xo
1bUbhMGUlhHjnmC9yuz504KJTU9+mzmVrm987UKbSHpbyP+rlPI64moBzSAeptJgsMoGLx2XYdlA
Tq57e7YlG9uGDSRv+5KL1bn6zeugq1qXkcgF1GOG2VZ383xSubOV979fqauO0c+BgdVkscrolBjL
m/P6KZpKQAUjHp3WGZ1oxzFqburjaIvb3O3VTXXhzTg7JFWHJk56Sl60fjOEutOlFl/QToN1BHMl
G9q96D9eGNXZF/BVmFVN21Twc1XycCTBSm9lvby1JvGQjB0waaQ5F5Oje33Ij23Cpj5DOW0xa+Q0
RnbBLevIjrnmw3KyA1FBFfI/nILVjFstbdA2jPASDa7E6muW5Gi+XHg5L03zqhlnmfIwqBHjl/R7
q//YBcdR+Hsrh8oXwEVk1tdqt0LQWBPuxqMjHrJr9OF2/i2XhG24q7/k9iVt3fMD+lewF3DVq2Va
WVkTzS3BxhTN/DGD0WRs2/LCtL2cO+821KV0/deYXjbcV2HwCSxaXeVtoNCxRSvkNv6u21SPQgeG
2S51Yge26b66E+7RRHBFrtjb+jqDhreDwnwjX5jil17m777OahmX2jiFYsOo9avgOrtWPWmLwzle
yz530U3+fbrODv0x+3P601z8UWAi29bH+FDeU6QQd5dO0ReQ5u++zmrlaqMhmpT4RmewydL3FIni
WybpcT4hNezU+8zFHMZuXWpC1gbgBazcyKluLq+Gs+f5S4vh53Nare+4Kyw/ll52rcHNPyPvmdm6
g07Gvfa1tANH+35hQzmXQIDJMlGbpsOKQdPbbbIO26zy6/Tn0G87L3IhHG6kg3WgyHD5hFOXR/tu
rn8FXLcKuoH6aGEwwghWr0/dRZ4Q05qg4xfxsYU9n5IZ+wZ+uCSv6DSim/GsNSSnSrs3RG7wRXtq
6+5a0VK3gBCawSMtaG1kagAG13dytDHaRrtVQAT6xkijvIKJmcEYDDficEr5lO65MwOaIVnNnd1A
62C+ywdMv+mUm7rqFWLspn3gXZjp5ex+N3BDASqEWCoY3tVMYxgcF2GJ1XLjppbXzW6zmT5ICDxt
lCuUsfDetktP+WiMTu2Z7u+DX4htrfozekmJQPJ5yq3eHpEmcFtUtsak9uLoEKO9//to0tlNDeAV
qFbGCZzh7aKqxkwLCwC9joT2AAQfO9/LLpVAhHltE5neeoM/kRvdKJ8vBD67uF4FXr0+Y03JLWnz
ZY6z64yrx3HcRTbCEOhD4ex3sUOzfN67Z2oC2VABSYMOXeb91bba9zIUGp2NozuEstPu6ZN4zXbY
+jv/xjjIm/QQX1hGZxOAVxFX+dpo/fNwUr1633h/ZeDy7lKY8+nTqzir1RokEyo1PSum32LGcMNG
JNhPnSPZ/R2CUxfDnU1Df4VbIxOUHIePMebB9Vv6TeWmsQM3cfsdYrWeYksfxOX5eZfy0PP3jFdh
V1mbLKOYJE88PxFheQAsHjraFNqLbYJknECS35bTJtMDhDXgSbCD/J31+ir+6hwUatTtq574jSva
s5O4Ybh5kjzBy7bRwyXHzfNJwKtoq9fSmvOkjZNltHew40/olDoNvojSZrmo1qdgl28DF6mEEvU2
mzf1E/L2HHcihYn/zknw+3dHX72rDYL/mHjzbbLsONPDC/qPF2b33DbEyY1F8oIthNv59u0Ux8ws
kqXU17jSNtkpx+QqPW4aFjEb0HE4/pBuL0Rc9tH1fvA64urq2M0qitEJEWv1qarFk0g1xUwED097
pwOxpovf6sWGPL4w1Bcl/N8FXm1ExhSELd0MqppziRDUdBcsIkpjTvP/lGjGwVfrQ5X2u75LNloC
tx4BIUVZLtVUWqQYNoR+pBzsgnSwSzpIaBRCIUZ+SLXsRtmLg3EdRC3iXZd8IVfsgb/uaZwUsBLZ
twErrl5BXEhDszSZMvFAGf0QeUumjQeMc0k0duVA+TOSpSxmIdgkquvlYARdoUZVt6Q6xs1iYmTn
31HfoKPu79HNcZoTAhpecmuemm3nvJzHtu9Wu2ILTvQhcOILx+QLz2790MCbQb+yFL7Wusle576W
R828XFEHsoH2dingVM++M91WV+1OvNF5DwMbrUK0kG6jh+hGvL+wYF+s1FbfAYiMubCXdET71+12
fWrluijbyaE9eh3OHUoV0m074r84z9qPArKuSOdAVgEUVjsBRRilij8kgX47J+HVNFs2LjYuFRoD
1mqEpo4va5u8+2Sk1Kqn4U5tTAqN+qOh+m5iqI6ulp+EsqceiMJ3OgQ3Vjc8pblxEOX6gXbEls7k
wcg0WldwVSz9qjIwjpWkbZ2pOAqa8F4S5dAGCtpDGUIpmSdora0a/gcqpDTZlH0dB1Tgeaay0G4W
MT8andl1FAuPaYdJpNJtRbFzxn6pV4rWppLVIya8w6bT88Kdu/mz4BsnORL3OMc5ihH8KCz5oawV
t/C5dbePQfSla1GMKDD90GPZWfprAnSDRhBOVUxvK3ysZNnr0wIEwY1U3rQommz8Tj0ktfJU4y94
HVjj0Zx6EU9Q5agtyPSZ0GNry5Gya9XWy3vDTgsdu0M0upKnREDCoS3pnsq8lLU3oFVYonE9a6ib
UgFWEUZQvqR4G9MzUuM9Mml3VlJ8KMC4IU81biYfrR0lKQ9xRHugL+TPrQxHFvOOOzOLkRTSPkyY
mG90qcM9yko6rE2qe7FdpFj0KHfyWvmIkthB8bGFYimMXWNbU2L7embYmi4WTijTIEFu+tjFzZcF
mZNgVlJ2HyT9Ux+gmke6LQNCnvN6L6jqTRfTUykV+VRnUK/C6jaOVcdopmdq2bdGrT4XivaU68IP
v2xopEfWY5oqqLIFXy+s/3UCB5kTNh3UbiTDwWqvq0Qm/NQiCsvRsR50b3KLQ3UVOpWDytH3JWHM
7Usv/buUg4igIYHXqwBoTRzN3h5KYWBasi839LnQA5+42E66dYMUBstHB81CCQnJUwAbvuQ2+AL/
++MFEAf0XQZZo8D/fRs9yTpt6OV+dLSH5mtOGRNPVq6YT1h8V/vpkRZY58yXTsX17eNlyL+CGqvb
B1fdTGjyYXRSco6m3tCy6+zsnt61K7jL0kde8nH+KO+6TwiMXRjxktS83uDWwVfnS9t1dWguwVun
+1Fd5868az/1dkt+59W2fLx4BzmzpF5P8Zql2elG3fczU9w6ybWR2mg9bqVN8YxcOnJJxuBU2+iG
ZuPvx3k+KuUd7iFgfNc6+6WUAKdKiBqjptAYX+X2098JsHgEgQcjNVutHDFstWxuJh7ifDQo1oxd
6vw+wrvC+8ujAn0t8n8yHNflUb66TXWdPllTSAgUsx1EkCPXv/VPLEiO5dEtnNJG1PYKSMffWiOL
uSHcUAsO72ps1lDP2dzLZAYHZOx30i6xn/Sb0VXsmkTk0q3j7KP6FW1dAcE1WLTmimix8txreAWp
FzDz74r6TCRHOWXvBTMPQmM1kQIph1i3FTJjPep+SuDQ37QTNHyk+M+GK0aPB3AYBzcGiKukOgUA
NRtxvqez/2ChhTwIP6U//i1s9FX0BGK9+NGuMc1vYM835XP+0NbPz+3V13L9N5d4TwUWRRHpLNjr
n/EX1PGbP6DwHbXTHRIP0/1z06Xt//lf/GbwXCx/87/7w388v3zK41Q+/+//8VR0ebt8WhAV+WsM
8wLa/J+vP/7nr11/zfi1BfT89XvRrH/jJ+xZs/7AzZOsd5GvQItluYX/hD3zI2gVEORM+Gu8ztxd
/ol6Vv7AGJcUFo4IWGF5Ie//E/Ws/PECm4QuuOAn8cz6d2DP74uROv5DZKbQspZPXB8WQ4Z7Nmm1
YIcnsrrgvt+n2yJBOnDjP6jbsnei7aXOn/JCcX29X0PxsHSDLYwy2WLXslq7OG1LHb7bAskQOuSS
XuwsFTCHUICyGEmFa9ZvYxhuKp4EE7k9udOQ40g24HFMpd3OwIukFEIwdojJfC83T414h7S5l1eY
mnUAYMorNTpolU9iC7ij7JH9g7ZX51ejcjv0ydcpogNeIeSe9oiBmW5j+fcZVLsoPwT592KYv1lq
AuSoRCmIY7wbMQXob0M092Ncqq3O9/TFHM7PS/AxQEe16BgICPsgAVwgLDmDLonk0glnAYY5Sm0L
0m+WvIqcz+TKmAJ+gAcz0aOXd9LiB1m1toLleo5FWzrQ3y7Ar0LLHC1KI5Ngz0iYGkK2LeuRPBAl
4/A6jsi2QxEHTXLNm1xJd5OwnxGmmsXZVaevgY6aORlXWSeoPNJIRfcQ23fcLT/FPUwN/f+xdx7L
sSNZmn6X2aMMWmxDIDQ1ecm7gfGKhNYaT98feLMrg4gYomt6O5a1SsviCXe4OH7OL+5Cwz/4Hp14
ZD6XuhHdlgnkvNeCnAXw3DIuRDRKtZ2bh9tQ7p4wIXzWsuTo02IvPP/Jzy07dQTqug3KdcbexOTI
cbMVnepR32uZWCALMSa2gKp2oYa+aYnIICrt/Jk++R6o2X2XqE9Cmx3g7wmLShZ+eV2Ma2O+0qWe
VhfwkERoT3Kce/esonDTl8VOzvW/ihAx8gYUpoJ6qZOCUkW1GGn2YoU+IEuDgxAn5D5Ilzr27W0q
ryTtVycPtlkj6o1CeolwqOTXLA/AdmK2bof7qh/eMumpG5qdJANs0r9VPT8KAX6dpdT9qIZfCW4Z
QHEfrFZ/dwfDbtNoERpby7oXnXTRurZUd9/hAyK1/h3nI9wBOmSe7jXFfR/Kv7D43KM8QLz8IY0N
DuhhwRm4QG5wOajGUlDUxUjClMthJym3IwPNrTN0G621TzDP6Xaye/T6cpcXNA2cQ48+HVXxbVX8
cAv3FFba04CruiBScAfEfI8r5lFwZIlSuXSXaQjuNeTrYnHyqva+NPN9rYc0ZNL8oays74KurlLF
WZuJeFtX1VqRv6edj+yajlCreut37a0l8usMfR2E2Uoruh3k38MoMRlZ7p3aDA+Dazx4bXUc6mpR
4uFahfpOS8K16cbvgq88j8rAhffoKPp7I+sbx8eSvqo3oWL8UIf4ruP3Klq6K1P5JyymXSZL+9wZ
35bpMdXUG5VXSliUf/UVeWRfvqrisEVh5a51XOB4ITil4qEQ91H1ECN+rvfKIRCBnw5ZuqwU7LDQ
/Fm7DSjO0EbEcmEE0gMp/IsTG5uhdN2F2MC7RWBTi/UFi35ptMU6dpFDr7AcxAgUYE7Eq8l894rY
pm66ybAhEDVvA43jTjb9ZQNnO8oj0OH6quLxYwpuCBgs/S0B4XfE7IeqiTc86BBKuMsiA6vu8h7V
urseC9LcUU5hqJczac+Y1UxPWqoOqAAZJppk0+O97ntZqBXU6MfKS7wPN+EO7NFprrY7ITZyQYzM
SVjEvHhgrdOD/JzWVYVV17mLWC69x53kHtV7ZwMwhnbAT383ADLgBbrghN8nAxCZuQfXNNsao8sj
sRhNBWqAU4ZqAYqp8TyZCgpsfa340UAB+LjS/39y83/GitX/Pbk5vpewurz3+P1TfjP+n/7Obwz5
X9T0VBU204e83miT9Hd+Y4r/UnHURvTEJFfFYOmfBEc2/iXDt8H3DfEDyrciKdbfCY4s/os+JTIu
MrggUgRV+k8SHGXMJc52AMkxQnQfqRKAjcvmZ8qbtYtqTJh8LJTXZmvq3yy5r46xg1nAUIQ9bk3x
0s/bpZZX0tHJ8mFZ6HlxZ+ZKdF/pgXXCNihA1lhfV0qzD/vyqPvgzsXAe2mhGcLH6lI71Wtv60h4
MoaD+B6qXvzcDQkgXE3IK7TeEu9gBegjLRw4WkgwF9bKKpDOjYfEPvtAd3+Gds4yG+vPkwEDTxlr
HhQ8eGJNtmKWDk7uWzlEglGzFUU1ZyF0GFQXFer3KB2vvw4HNfsyoEp+C1MY1uko//d57wdCCpIi
LUMbXKO4zDIDLKmDvVU9pDBtMCOwuyR+I8dEd97PDJDs3rsJMOBGHwyEYAFBJZWtqflSVZJnOjVb
DSnjNMO7vI6e5A551Bh25zoXq+ZFtKSnvi6fTLm0jUKGlxJbIBfh2cS1si9a8Ycz8Pwug3SvqZAl
4j6ScLhKsIDyI/UQGk0IeNMsXzRE93+LDkLOXCXpWpIzc6Fg+LoUCgySGlV/dqz82MT6xgsAsBo9
WZsGL1DyzE3cRkcpNX46QQ1qgZxV6PnvwrgJH0Uri57QC6tIiSTrQU+t9hbKyf2AbcoC7za8WKqh
4vVF0lGg0PXuDVWzzgUDjxITNUaE5wbbryAaCBagfUX2QXMWWnerm263NpKq3DcdfPi6zfaFnPeg
U7GR6gY1f081LfiOP168ckLdAT8usjSNSpFPoLD8ddFr1HerEmNnx48g7YX+OiwF8ygOXmtryoDO
uozNVZ6b4ZNZS9aq6vN4n3aCZMKWaW7SPPTnFHfgh0wXD4cHVxN8eOidBviEz4tnyDvT8tpRmAle
/LOSoUJtetnOw5ao0Bzh4BaBY4/OWSu4FOq+iRQero2k/ibXEnEq68F6laKKydTgbJOu1W5JfE9C
W7u233rNCpeXUzlUJRtUwzhX60BYNBmOUL1zxCkyRGUAiTdSnNQ7an35DWjBm5JgEVIZv3pNoSnW
Rwh9DGtPGnXNOxAHbWs6WxNYW6f2Nxx/SBIPvBAAGov5DXKcj5Rjf+Sj2wsS0Kx5Ac/lAYOmJYde
QDggD05frzU3kvAVaunWYGV0C3f2TfFcFbFuGeOH3uKNoLdmeIc8sbajMkt7tqnan2EV4e4byOZj
ZwzK3lGEm56MufUKZZ/HofxoxUr/6Heegl8BKfBJxZBwiU0CnSryi1e5DWlDRjG4P7f+mbbZSOCC
FELR5K2W8keop1u9JZ3HrcdWkM5/oh61CjyZYn9unhA1hUtUi99rLwvs3quAllM51mX0CjIVayoP
Zij38QEGLHyl2OsYXjesyrHdIFOd2aTweRYtYqg7NQjK21JESTpTWcUpKrFgxuE+ZU0C7TIHyJYY
mDY0vRXt/TgVlpbSCrvYKm7lyPFPjhS9hS4ywqKrFDhKuFAHQtW11cx3D0Wp9FRfYNbWSa6uzCrz
MeOjT1fp8a62dLS4B4T668xwN8GQaGu/1LWFI/UprjXJS6cnaNSbXfjmeUWJDcEgY7vlSjchDiyL
RCl6DKrTHa5HUHI8v7XTLN+FTvijT2VjZQqjqZmUsTUb8030rI2Hn0BRIncMyv01c0MQ4hxNK9N0
MQTosGUxcNVik5qPAI/DlRyAiRYAbT4MBc4HRkwuaknlD58EeiXXbNasCoyNEEdL1ep3laHXmJs2
0m1QieVb5LVA+x3xJ4dhc9QAhdw0wYAOu4V/VlWo6Xchj52NmuTZrmqEdibpvNjTo/oopG2drMBE
enJyA2l54fexWEW2K94mPkrHkLeymsFiJK7GHENtHO6+voUuQo7qPHDAkSPVTE2fXnpW0QWOgMyv
rQg9vEbzLx+t93L4a0Bi3zLxbYitOVj2pA8MdRUgKOIyFv+D0v6hhHtWyUQ7x6O7GgV25hf3ikYj
Sk9WuFft8rg/pcpdUocnmihrl1Xw9WAvbniDWpKCEhGXLrnTR8pzFrnsxLgHpxLZqkg/R+D5WD30
tE5owHwdaPxQn1IJg/wBNZaRXK/R857c7Mkg8yoU3Bg/SehSsGx98QYFu5mEZcqBZiYVGRFZ0NjA
0xB0nJSDcqU3clnLMlvwU9sbDhHJU62Xq8H1N1ls59ZTrfW2kEBH4VkWoOQnSlDgXRpn1Drwq+Be
0761XToDnJ6CKcYfhsAAuc3YumVxTcYvQEpsBT+hlZ7ioQSgeSGmNLBLH0Rbmv+W3YEqSf9c5bBf
IctVlJ6iEM17PPjk+OiVAAIAE8pNelu02QNuE7tcVOHYlrT+3O5eTQbcQwJx0wRIoZcbB6X3rz/g
FOLzMQJuDgiqIvU2aQqyj5rYRPVLy2wrBe7YAPyoCnldK/ES1eiFEN3nJZtz6Mk15BwE1+jxIaQz
v+JyvSroKtCAQ/IAnYVpzT+om5xdr2c2adUCyxDi7WT1pex/fT3aSQ/qz2DP4qifcwm31E2rasfB
5q/oaOKKetAzPCTyu2hWK/BaLFYHStcq4Dd5Cmkg8XckVWRplBocy0K2hZqkwvd+V1K49qF6fj00
5Fsu9iLyOLyjRAU96lFM8/Pgui6sMlmOM7sfQswdqkhwT25vZvZYcWjy9KapCpNaEHksDGhIzUOJ
Nmob1SsjNk8DPGNDi2CVpc9WjVmrG5T1IQx9byPoxg9EEGo4q6J56yWBsyr9CCOQke+dmcFerqp8
pXUAhKBARQ+hoJvPSeMmw9KHOmctvMHvnzs9x4HCD5ujUJER40xswcJsghvT7NGhyUqsyUTV2HNQ
xyvPlROMUsxmSwe8AXFi5SuJ0/S5jFRov7mqLyMuvKznBDWae2yYzcXAdxWjELQBiTYdDetE+xtv
w6CUE65sjG1RlWLvYcUqqtljC92sS0W7hVSlKuV3I/Vw7I3be8Ov7nO1OWJxsxGD5J4XwbdWG3ve
okiRtlwLsvBaN47tZQ55UrCOB3/nKdqzqUR3vZy+YMh3yzJ7cKgK4YsZrNo0PblU/9SBz47FzEOH
O6Mbae+JhPIPBpfbUNNA2MQHrW1v/MpYWap7IwTZ0tMxYC2zFuBdox6ypvthCPJrEeiVTUczHw02
IEdLtBR7XwTamJgVmiFkKEIhj7aKqXhsGw/CZcCBErTRRnEQOHDK4dVIAywc8vzN7JPDkGOYllgp
+gmKIy7q3vqdV1Qrk+ZHOyTOAqrGqsFR2RiCY1RL+0rFA81PDNoAIb2rJBNewa/xS3QcrrRBxdIh
WAUIdck97NYMX9QI0YMmhTCX4VW0yGFmgioyb6ok2Ttlh/o8SgeLxoCRHsY93NbME1ha+dFoxUPW
8iomU32tPOFXEelQrYf8Veq1VVaFe57qm6Q3Ia4WFVpCondXG/5jI5aokMqgOsy3PJJtpZA3HEFY
mSmPcu2vUymxQ684SNnAs06hot7qwh0VpIeixMHIl5Hxo0oeG89u1rdHvPLgs3fdY9IPB6QpbkLX
epatYuuFOBJpzRPMuWUvVMliNJfNJGFXSEhGJcG6SiRAg1W6Fvt0OySphCtg8rMuRBCF0Y8uVzZ6
Fx6i3OuBZABPC+J0lXc8LPPyLvXUv9JMeWW2b00sYjqcQKM63TbycCOPBiJuK27wRYrtQJTfHNit
+ENRSwdTPcTZfShpuLwWPFt89ZfFI417fBfW7a4o9G0/NlbUvD76VrkN6tGfV/BtNcBKB53cFzdq
t2C090JcrgfBf7R4ESpd9r1ReWU2CiBIJ3b2bi9XW9+0lhY2JIJnSBTgR8FN3d2pvbOVB9JeBVMR
rytejSI8GU0DDU41H3Qktno12SMrvOat8JTlwkpOkfwjEwTM4q9EmC0B+hS2KhQuJOnodw7RVIWA
GGONlYUQawPIpHaUMa1F6+PzplsBftRyucwD/b4pUWfV2wEOqaTt9Kq8DUK92+WlAYhciLR1OLTt
wgd5uDCa4CXRumfDwjRUr+KHvA43kNR/Jl3nc16yA4UwLDkTAtiYusjqrNL0zYep+1K4gw8sVPqr
AVO9iK1YWPS4/e5AmG3IwSgGy0N66AvxhfcWPHTU6xd5IYX7yjezU1p34ToJ+icKJwK8Y/mI7vuh
1Ky3PoCw7etUKQu5Ouqx/MtzU5x+WwE+v1vtozz4XcVc0jk2k76JVdLQwed1nSw9CTlvdn6ntk39
dGyVudFGxZAUNZ5DbIlHPVFOeW481U39jDF2u9DgU6Id10arzkf4IsB0byjhfGTAYYVIsXEnqDHC
1I9WWECG73diYzwXrXpIW/VRloalh7fdSeNQuM19KgBab+Fjm7bvaqs/ul7JDdRxOESSPzpwesKP
Jim+58gagQ9qEEXs9Je2N80lRZj+obWyU97DJ+zCZuaKvHYjIzMN0oc0EoDB5IL0nECkTezlttQl
Oyn3Vg7QJrlXbrtcXbZJuPn6Rp6CfD6yjfN48ucLedAMC8QX8WqPfkFxF1KYiN1Xv3vTmmoVCMEt
T85TVKCzkc2Ial+LzXUkjRhHxN0vuJNWoLdW7MagTDKe9U12oMZkh2OFAHdV9KGsY8HKLTD8zaXM
3WbV29eDHzOpzw8Dwsq0bnn2qJfPraHKJTUWdaoqmrio1O9K8/B1APmiqGjoEo8PWUEvDMTiVL3e
FQQjajSpsoVtv+SpuoxWubpA7IfsBCb7HTo+i+RGXmBjZ9NVWHtrZy1/r6SZt8nlC4ifYZFyoUs5
NtsnL4AWSbmswDLeToydgk6Hc4q6+6+HeuX5gwcAWFX+PIkkUT4vJLPrB1euAqpTj3C3GGhAU3D1
h6PTLc1FvyuP8io71dt8xulgisZhDX8KPYWppELQq1FM6OHWOWmvHmfmuvo2Ck8lN6LNv/6rWsa3
FIZm9url+vkcd7JX5X6ggjXGbeSHpjhoAFJmJvXahzubVG2yO7U0UvIBlx+7o2W5qsHBuWth2S3D
p2Yv3Ne7bpNtZrtg14Y1StKNsvpA74zxiDp7mEMKNzw6BrXt7YyVt8PV+JjYlp1vtK2vLfJT+Gwt
1cd6RWHqEO2z5woEwrPPZbueGf24ZD7vTzonZz9kLJec/ZBQkxsV1Q1Gnwk7ASrVUhjUbVCqMg0H
9XfeGwcLZSY8rm8VX/peifiokXb+zpC6boygpoAv3vSOvuZBde/LsMVa89fMb7zyhVD8pDtD8cQQ
L179iuQPcu65jT08VivJrm8MXsY/PDtckiFKSwRzNhifzb1FL28JzpSzqOMnPJuZXkBhQ2iE2hak
ZpX2zcYvTzIfx/CKleH8/nqMl1UpCgf8I0ucHNxJk2WOF60QazlvNKOq912ecJW+dshyts6PKAaP
gt311wGvnCUfWB6qQ0gKwfWbnCW97BtVZDmI97w0qOUflacWybBFtwoPxWMnLX/mr+Vw0x/BhNlz
BLTL1U/sEZqIp4k2yjx+nlrkXcrQyd3cLjJx7Wo/Sm/ObOZyyXyOMFnWatenbtOPEdpuYfo3ZfCu
o/T29RxeBmHvqCiyf6CUEMj7PIwKh2c6RGlth+5rW4Cvi7KFGL1+HeRyrj4HmRxPTV8OZehmtR01
KOUgfVO6yfrrENrVGCPkn4KoSQVvMhAT0Tuw3nlNP0l6kMIhJ50kBx6owC2aLPpZC92TIEvHPpPR
vi1Ea93INWZcsngDSgTVLFGqDlTGfypG3W5ST1ExQgUqZIRjQ8NSqXGFCrDDeC3XHHl6+ZI36bsu
JjtHRLYJ0Ts4XqKzVnFljSv/d2aJy6KpfreO+a5YsDFKGZTwYI6sK5BafYO7bY4nbegN757hnIrO
4CqUbE82bgWUbmwvRO+Lzf3qtsHeaPJHycuPcPXf217Gp7ZD9GdmCvnUF8foaDmFaRdzOF3RgaeG
eqz1HKOlCTZMs00rBdf89nWUK0U6FsNZmMmybjK9LbRQ5Da03W0Domop8LDZNGttqedrHnLG6uuI
H5/+q4FNjgmlwReyTCQGVmj6olSUk4vMU5up+B10GzWQEx5cno9ueSWsc52eS5Hfdi56925TfhvK
SAZTLj4OYiosvLi7U0sR/TpwR1j3PSaR/PL1772Wp1DtxjeFMqZkXIBd29KqEp0WO1JB4lOB4luC
d59hqd7ORFypbdR93Pi24uRPYRrdDp6wcQ3zoRExddUtMCFhrqKkWAqPfe8/fP3brl0oLA8DpD/K
/BcCnlpvivmQWDW9QdHfm3X5AgcGnFiMUQqm8im+pI0wc8xfi6koJBkszVH5YjzCzi6x2mzKLkuJ
aTWHXInXYpLDN4bJP1BxDrSZaFdn/zzcWN89C4cXMYQ33altPayeLaPYtpn3jWrjKevNdZpiVFN4
5QMmnbvcLVeCKT4jgXejlQpW7wPS9H0ZYuGub7BR/vX15F9Wlj/f5pOJaHOsGeKKHCISy0Wc3XU9
vC+92sTh3M06/qXJjgGPAl5V0nVQ9tNWQC2FneIMfgOJe62ZCmX0n4qUzcz0Zb7AcP4JMiVROJEZ
46KAHJNibar4NZAdhDNjetWU6pGjlAN95q6TriSKMlecBXQLughNns+fVo8Mp2l0ImJjTAkM9Stl
Fdj6nbHMIfEsKDV2y36FANYqvNOW4vY/zxn0T/EnR5+aVkmW1kyr4ez66g3lx5kpvfbdzgc4Oemc
BkM/uSOALDqoFqIidjLdufN0CsYf31Hnw5hSm/PB8DM3DVmHOx/OCxzfW2qO0kI6WOuSdF+A+oiA
3mIOSj3z+fTJFa9SiunqmM+Ht6/teNXGyepvCTeUmFk3aRefSr14Kprw6ettdyWz+DRc+fOqMSLB
N1OXsBrHaqRSRpwzQplSRi9mdNIT1KwyrwCqEGKhb9xtuakOyqbeVZv/lN9/EWkc7NnpprdNJJuU
H+1gl96QV7r3yaNxk68GaJnOofmebOI50fy5zzY5tkQxjHPVI+QHWnJbbcOdtBa3s0Mbv8P00Dpb
/B/E0LOhdTXq6VFAnA/Nkztp656QV+NphW7Y49xWvnYpjaa3gDhGKsG0YhPHBKLrxlYeJTK911YH
Y19rW1PbJeocv2ZKhv77q/0TbfLVwkbIYAXEjS20+rc4SXHMyF/UrgkgXiOXjjAtFMYo+q2UdG/C
HDfxfPDWFLG3ZtZsVc2gw1C9p8bwkmo67MnEo6HQPQq+eHSF/El1g1cqzgDAJau35SC+yzH+/noX
XT2a4G/oKM/T+p5uXopoEC9rhtA3QIKM4L400Aos1Jkiz7XNqlFLAyjAKX9BB8xquadZlxEmeqyV
A7qJM0fstfyVyhWAdF5NWE8A2Py0g3oJfYPKaRsbX6kVJheJjR7mWLg6mnZ0P7uqr92S5+Empw+8
J0e2MsK1yw79vRLJcn0n/YjX6IiXSzpkHzdWg3its5RnaFfXdu557MmxpCRypGR6wyJvlCUOV9RX
1zIL3SteOti7BXpnIeLXXy+Uq1/wbH4na1129CjNOwYsInaLKjqk6qf/XYTJgRR4vYvMOhHCUHgW
aBLpQ/Pr6xBTAaaPHXs+dZMsEhy6J4N64NC7t476JrmzbOTatKP+3dzQ2tr6pw6p54X73VrGO2Hv
OCuSuMoi6Zi7rqdo9YufMsl60h47L1TGxvO3OQaIN/50cQ4BCrrM79PNKE9QsIgaeN5L87W9DaGV
LOaOy6sflaKyBBVqTPkmiUmvIEvsNUxHUAbLRHlLZl0nr50v2j8RpoJAeeDoRquPEYzfWvdLk04i
JIWvv6o0MwxrsvcV1TO6Fs9XG5BVhcY5MopkP3a4+akUdreulqE99/mmnLU/n+9sYJMDYGisIrcU
Yv6R8rLscjlsaeotunX+ht7RZmaM114ZI4FCo0HMo3KaJCdWJzeNJBLvvrHrtbhGZJpeS/YW3oMu
/NmsXdGG2P8N1vzXka9+QaBlFjB4QFhTIF2Ze6afNwx00NzfWmDZXu2sk7D5/XWYq8kW1iz/jjPZ
mlqqd2jaD40tWV68HDrxOQsl6jsycKtGhMCWltVB9jOQmN0b6JRqZoavpQ6aAaAO7ohGLWRyqjZB
0QPORxQWV6zfSM9DphI7j7NVuFW6cBtI2kzAq09agIJciUjHMPDxF51lRu14iheNypEKL0YYVhbS
5nfRCswsux6kxesoz6N1+5CDajNHV7k63LPgk0cPNCI1o+bS2J7aHcHqJ4vSArEqS1AOUy8RVrFQ
S+uZbzxuimkuqOFsRv3EpJt1UTNIsig30brmpTdKgNYbuEnaWqR5hhHBxpo57afyYH/26Fm4yZKS
EeEQ+55w+bpZWUBvliOsHhnyFxeXgZuxth+ltmos5lpL17ORs8iTT6uBoY4qg8hjNc15Gds+KjlB
+EY9xp49G66ef2fRJt+yytU0iGWzsQt6GH25UM21uzZooCHV/qbkCwho8+zyK/1fyDRnUSeXB+8+
C/4sUcV9szMOLN6FsoGMhpLr3BNzbj6nRQm9rg3XC4gV7JInaRWtvEd119Ghqe+K57lb8eqJ98/A
jMl1EhXd0OslHy+xhnWlxodYRi3QEW//d7vBmFwhJYLEsTT8PSh13W1pzC3MV3c5qhL9v+33f2+9
Kf4xM/I0KBSDu6NF8CZ7RmV/VWE6U+cLI/RnhnY1Qz2bwXHBnp9ssRh6bcLIHOwU8t3oQOGYd4FU
AQQh0+ndZRf+Z0a22HVR/jhbjiOR/TymFQSta4R8tSxTlln4Jmc1IOxs6au3VAZnLsXL69+E5gcC
GjI9xvYXyoP491WhWQKtk251gAH5ftg2C9oSBeqKgOZnP9/FWcYFQTsL+SR4hjxuL6QW+iyzhsBI
7MIcbstSPllp+2FFDf7KVYsfaZQqK6nMcWLJBgPLCMd6C/t65PD46p0AdI7GH8XReu5hcHGNjVcX
vEuNhjM8OYiXnyc+6DthqLIc1HSdvlKyyRZhE0LcqX1bqAZ9rafuSyXHK6Ba27hzcJVRvL9UA0Z5
XmK0YsJUBaSJyqYu58M6K0FzfL3Rpm81GD0isF/4dxpvQ5g0n38gKkVG7ah07Iz0NmkHXIDtwIUU
59/AZ7LzwJqJN03Vxngk07hIKshvih8Tdrb6G0cL8iEAGFNoPZUjDwpKhvK+lovGIoUjM5f+jufE
+a06xlMVSZVhMkKvnSqmdII3WA61KrveQ2jeh3thjepatzcX0rrY4E/y9XRerP1JvI9M7mx8pRxZ
4eBWOZcbxGsDaIHy0N8a9+6dbgf3zlJ7+jqgMh640wF+pEm4ooM9nvKzTLnwRc9scrtD+XpZWc3P
MKgO5qB0duK6wUaJPOteR99wO4iYl3SdE9mA1ZBxySCUd3KNwGwkYYLRpYB1KmmZAegcADBtDeDv
iyQI9Mei1cr7MrLyDYx6felKzRHoJ5zuxN+IVuhvO0Nyn7BsEXaZQ6mxrHGh+3qcF+tm9B7kLJFR
9L8CNwoqGjy63pl2HjowQkNvFVj6NnPLAmexfO7VNL3lgAJ8ijY5o30rQn4eKb9NHw8/e824A1u8
tbJZqcKL1TmJMzmXPQ8mQhGbvBuOyU45+vv+bhR7pHKxRXtvZm1OL56PQSEyByVmtIudlrMqVUnd
2Gtxk1ap14aj8pXX3QP1eY0MGFQIsT2atWKbcvb29bebptPTwOMsnO0JIwllerO6YcMqkng26Nia
dWK5A/G6xA1lZpiXW3Cc1LNxKp/DYSud9SqoWLtBvvRdXJejmD50im/hTrbVbb31nO3XAxyXw6c9
+BFRp6oKOuwShKZmlRk7LtaqZvvc+iR59d/aPX8Ece7+/K1zzvD1Kfx3BGWi3lUIWcyDS4o2Eo89
eGWio65ryIqu+HP0F/l6ONf2mg6kTldG2A/76vMEBqjCBEVaWDYWT40vb8DE2Z6CBmI3zHyraxMH
QQOGBq/3UQ3tcyTdEQenwybbbrQ1b9mTqykzLLC5CJO1F1Z4NIdIsdiB+T6gMNi7/frr2bp2VpyP
YbLccFQz4QhjpBSH3pPRWXcWrGjJzx+/DnNt956HGQd6tolSKg0pgqGGLajxSUcmRVZLfMo8mAQe
Zt/Vm2BVZBnu3ddhLwBL4+Y9jzs5olS9UpQ44Cgc9VvjbWSbO2z9Qv0uc1bGul6ptpEvvHAVlkss
2lAhnHsvzn3ByWr0Peze6GWjZROmyFoG9W2UBDM5+fUVb0Bw068hPEPdVwSklsFTmMrWL0dbIVix
enAQlTlI57WdzMb671BTRGdSakkd+Z1hZ1qwFUJ526S/MddeGAifd5Q0v/581yfvn2iTDSZDDzaL
Cnu3vmjvBcW7b8PQm9nE1zfAPzEmW0xyHJM10hh2ANfG8KJ1HAUP6Nr8+HooF+/cj5WogtqUPh4z
09RRUwJNrxrdBOVAyxE3mI0TrNB92uBjhnrAbBnz6tydxZtUDpKy7svaiAy7iWASWG2Ao2WlzQJh
x/NhenlQK6XMNXq5SxcGs0VgqDmwOls/9chPQytBcm+lnAbsikREoddzJZGLlH/c0WcBJxuqjB2n
R1PVtGNDfPU4E5sk2LqNh1mbE/1K+2FdA6OaWYhXb+XzqJOqDw6XnmglqvVRE1aX0qJsTwhxNatw
x5N0L26HOdjW1RPzbJyT7wdFyDGEioND/ehPh3QNVHu++nz17DgLM/6Ms4PZ8fQI/g5WhjJN473v
mzhsBqK0dILk4KN+NrMLpjTDP7vg38tl2jTolLDsRV7DKIHBoKwM80V0pbva1J4b09QXSpGm9EQj
eMee4y5d3Vl9/QOunl//DHfaTzCrvm1khGPsyKNvjDya7JZvrop4gMotYPnpzOlyfRf+M97J6eKl
kRNbOV+xLd+NIVlAzZlZmjMfcFrcLgovCGOP80sM+2er1IOVoqkrrep+FrG4+3r2LksVnzefNQ73
bLUEblGprcDx7+r9k6CW35xUyJelqHWLTvNfhwB6cpVhyNZqD6P5lm0m2oYZ3xWp/mLwJFkoZdDN
pDAX5crpoppc8pVRNVpnFn8ueX1ZbppvDqL/lC3utbmE4uoCQjqRxxxMY+QTP88ACphe1uSRaWem
4y+VAJPKUKpu5UxBzcJHICxXaNNK1tIR+pOMa2vN9QyaET9kN3Iem0bAj6VHjSwOip2WC3PYPe3q
uYF+q6RpUMvlac0m9kWY6rqRbNRTsxqRLc4KqY/hxiiRWPkO2HXRS7Y/eiNodyG4eHvYlsEKkuVG
3/qP4oN8qvF9c5Yq3mTKm7TznsUH73f6I1sNP4tn17aexO9GshSzjdQuhluDpPRB0ZZ0GaJddCq3
6TbYWXcRfzlapd9m1t+4XS5uGxoruCmj6ALz/PPsgw3RujA1TA5FxQ61RUQnUJWx1elX5lbepsrM
0+j6rT3CZ1EOoPM/bZFZeSnJQ+T/eeKGhz9P3FH8/3/yxL3odn4sZF1TQemhVgOy//PwaBhFFQQ+
gx42xifweIF6CevaNn/m1Tpa91ttJ/yH8I2PkEhNUOccoRVTBlIsNopV+MxogMZ24byFljBzBF6f
w39CTF9/vpJpBmU6rpiTurfQXTh0iFwu052M09luXq7tArzzZ0zaCOTV0QqZdt+qoMhBenNZe51Q
gxWi3671311P2Y96LUmqkuhLu74QFp2Rr4QcLNvQfY/5KAstQdW/acxg0UcWIn/hOs3Ug4P8Tm0F
6zoQ7mQV+X8EUE5aM1S2n7pYWLuCPbPQL+pi40GLrsJ/D2Fy+1taIFTYS/9ZdxqlleEm3rn/o8LK
1RMNeipiyYoJK2FyenqWhdt52yFOiN5PG7PjS++b2FPpoDJ5nw9zBpBXE25ThuqKXjoqbJNFrrhG
yfmpjET8+zDJN1AcY12fueevP/zOokxuKsc1HTKKNNjEf7nvo4+mvJYWibeAZB1v3E0MGiOyqRul
NuKt39u51vr1RX8WfzKramegJKCYJpXb/2LtypbjxpHgFzGCBO9Xnt2tbl2WLNsvDJ+875tfvwl5
xqLQ3Ias3ZiIebAdKgEEqgpVWZmGDyLU59oYdRwYCfJ4cLVta2ghSBKdPjoro45tXpNQwhXrD8Ve
PS47qGFbb3ZTm14Y2T6K4AZIP9iqO8SSJTRg03c6xa3zgoofsGVAmdHm8munqHQFLsKIh9Psa34z
X1XfJ29xqO5M6tehM3qDcM0XSdrc0pVZthQuZMhVhRzsYBRE2WKufSefJhuE7wegG52RV97cetZQ
3LcGli6wo7NNoGkSQzNKKT2F+KsYr/XyRID/7rPH1pjxlvcv+xdKqHgWSDFha1B6ER0IIWZT4ySV
lzBEQbpUhJ/lUOzyvvmiJ0uFtGC8hcIE+gu69CvqYojnJZ2tdqEvyMt8XXbQwKlBO1TMNxAdjCDg
K+9DIt9PwgTUWrUH+91dD/bXy7/wVlaz+n3ZuoMMXRqwo6aGt4xDfJcvInqbSnXbhtUx1fVPYgOm
W5QET0Fk8jwJ9RRszrE2zWR8ej1V7SIHOlrwEFN1iWs+hQcTao6GhQn7xC18nsrS5mtzbZJ+vXWa
TZQ5Cjs4jw4mIR8JAaCPtAo82ap2RZzoIIafL+/v1isC+Bii03HJ88YWCMVGM6PxBrMXFqRZ1HGx
lASDAj8v29kKNms7TFyThqFvoXhtej2JvSKpnShvLXOCxIEOAoKOl63TWHL+7V6WxRzzRBI78KDB
L5Zu7yqtJzu1T/adW+Ze+NzM5ZX7/sun+2PxGRu4+nT1ItdhnIC72txBruWqtkubdkX+9cV/DVaj
uc5qQ9n3iC5P4AlSiIF2gTxaaSJcaeZwkrTxpu0gutNFRzRqPVPP3SaguurJ4s1ycNu3HSfN274m
Lwtnziwo6PtawZAmOANSax73SsUbX+HuLZM5aFGiiCPIUb35Th+vjMOyzxxjjyIMRQPXudf5PS//
3ww+L/fiGXW6+pxdog4pCSH3Th8crS1/Cx+Tm8gRZQt4DkvzMLIyHXmAjvO+O/NRmeShGcc+mTGB
9QxBlqsbBaAfwU613WJDsD50YpSpxS/y4xsyic0F014s5X7QMJf42vXMJRh1IwU3BhxQUHkltkSe
K3qg3Pb+qelVPu8Ub56dlVHqnVa7PI7ybOQhjM4m+IOU2DLT75f9znY4x/ATWukYv9VV5uxkBHye
chOagBlByfklnAdXFJIjqZzbcDb59HwvV/bokldLAmGTpMYzfVdpO4pbV4D/dwFucjqMPEm2nLlH
Kh8zdyiRZvYPzmrpas78HhQfAGGBLtgZeWCZlCj/pia+YvJhBowdzVk8JMvhA+3PzvuUD1TbTChW
FpnrT6SBVAI0mVAF2feuCeB17IJ6V9vLB2P3BnubgWRlj/meY4myvZTjyFBkxOIojxh9R1qIwp4n
gAAd4VkBORfgwTzyg81MBIhqkD1rQMWw9RW9l5bcELDQJMi+KY1+yIP2kBTG57ABW5UEYobJ+GXO
Qu1wvunWk1B/McyWThtojWXCkP0bWf59Eg6+4PDu42ZFDYBZlFwNLPGMYlOqwY8cDILxTxT7K1tb
ZxWtZ1PS8RqE2iuTXyUTitxZIQYeKIzpp8y+SzuIyUA4zQmfxXN47nXL26wNMkc16Id6lhRsZNMS
NwHpc8K7/ZvptWmAKUgGBPhcDajNoRtpyoLg6TfGIdu3u/lQXvf+sJPuUhvcUjSVo7p8mds9Cj7V
JeV9wi0/bgKnB3Jyg7IaMH68yPteTomCXTW/lMutrByK4e7yiQR4ZcvNrI4J47ehG0QSQUDyYQrJ
rs2aT9IixU43gLLY1EL5NCzgJ1ZTrzXJMQCTrTInkL3O9qH5gMkxy5g/L8PsdYvgpH0P/pDabuYe
c/+6HYD4L50wEmr+zLtTnioOuETq/CYxY3tSe1cqNXvQNZRq8lOXf1aAw5CjxFmCT2JwTBbtUNYY
7QCRQARpO72gngiyrOPwM6gaYERiSw9FILERxjUVaHBz140gdhUDkGRiuLv6OgQgdgGMTO4xqwV1
aJJbWV19BGGv1WCea0SqqoIiWEkXS6x/hNXDBBoHYlJK7Q5d3mNvgtzQDOxMQ2+5BMODXPrgdT50
gP8QtTglevY9KMHREePPdahFLTHQEHcTZUouPxbpfZZ/WEBqp9SCP0COuggIuO3w4higHTJJ0Oj8
qSyQQR6SQ44xlxp0GGnkLstnHXzsC7lZBugk1KBli1WvgxhfMI22mTcnU0XEMRLBU/tvZvJFax7H
pLAF8LOVA2ih8wZaLCkFkoLQGrhxiPSh3mrVZmgVE+onqHsHIVhu2gJ0872fwMNq/Tc9bfbZ3Pqq
lBzM5KM0TO4UKjtBECDr2EBmZ7GVdHQCoUTZWLKjBjI8gF1lwG0bEEABC5IdtF/FsbOSCRBD8CwN
8Y1RQkxGI4+Yv7YiYMOmrLPE5hpAybupuemU0tKb/i5MjhSFV6uNW+g9NDpaMBX+VMxqR3dPzD5o
OQTTcijQoxlSaOB51KBWP9V23ORWCfGNLDWfxo74JojitHHuP2qAdADiGAZOrhQnKFs+TJr4RROH
z5GGF1EOepfdIuBidfryRQ6NDoRg0o9ZWK57ItymSim7IsSw6n65TzPzcy7mV9jKnV5HfouUOAL3
QkoIhBOhS1PoRyiAWEPagrc9sKPg06ACtZ6m1yWIyvOE2PD6HliYdyQx9qEeuiDmdVJjhsbfTYyf
oqAdniCbHwx7EUFjZ85gxuuqE/gQHyb1m2qGht1BGdeWgvc4mHWIoAF6leD0S54JMhg+fQgQfDIj
XPB26J1MMDkjcdxYxDwZk2pMEmNG5kZRZn9XCt0swK8XxbwXgZyrEhmQez84DZGjejQSVTv1pFki
JGWDJ+Df3xXWMaGJriPCLUaAmH1UKqkthcr0yOAoB/EUurlNuYP2xo4fFc4myZ/T0pU1GhtXX003
4zlGQYNuZgXlIrdKkeQvzujT/DCv96MHgZp4x5eP307AV5aZgJTVcDBTiJpGsu/2AniWPQNdpwg0
mV5jh9BwsC9Hp82KxsoeE5sabSilRswDSOnIB216RKi209FPQTZ72dD2AV1ZYm7CEs1IRvsINQ0U
X3/DIGmtfvDfcFo202wVjApoPkJXjW3XyBXpQFSdv6/0upVD6C/G2MYNWNjbuK/xDJ3B6z6mPwX1
aokn3vZxlvQMEV4dSRHqtcugYUnmrtiP11TURzv+3sA39IZ41pjkT48kI8/AYeUpaEZpJuVScMDl
2XshYrOdgfZvdEoHJ9LpVJv4lZ1kbsxNsOk1O3ufrXaWufSqFIltneO3MNrMgoA86jLvq5asbDBX
PUQPvst/r1S0/7zjwyOtIYidzXcuZyO4z84FWbwMVndJO6PIREQQ4yKqYhRLxtoOMqu915+Ea3g0
1zgUXvJB+/wdJIt749NwX0cWGFeHE1RbyhveUNFzW/Zsf/FuQfaGgYozAksdRSJokQx4DWZ2HO9R
IXKaz2Bgs2bgaekJC0DLipEcJCXW5Os/29qBioXuv+WpuvlgBPeiijkW8Guz/YtogLpJIQG4HGaH
LPtkJhgXayQrGB+mQsYf5vbUiN5lnyRvej+oLqKnq2CmhKUKNOeRjMoMTO+QaL2jVuTaCMo7cL2C
nVXLoTChdM4syIkVx8VOAFs6SWYvylXb0AQrUeYbJB2Okk27XEr8ogHo3oCMoSJXVtbUpyCeTLvr
KsjRFhVSqzRwStUAw+wkJGAJMj70aTtYORJeW51icFyPRLVBduxg3MQLwxAM04boXl7yJjYFDTco
OhFMTaBb/zq0AcijmOOId2TrIo3XvN439q1TXEuzS2V6wYHQWeQbD4626f1XZtlnuZKkUj/iI7wn
PdlqEq1tMU/lZZzQR69QYx11e7S1w/wl+9Q5zR5lbaDEU7sDl6cj+EWFugdvoVsuCyRiIKcDmyhm
GRiXNQYQC6rqOvACOXXTeHR0gzdds/0JVzYYlyWJc1DpaBB7hVLfEjE7TVJ1DZGER73t6TvnQ5PU
IEmPvkVzdI86+81ciAdJWCBB2caSoyktBx2x6dJQYMd0CuTnMEXPxHY9BY9ZjVEgBCfNN9UfYB5E
7bU/dIDWQAcadLEYfLuj1f3Qxcs0oJBi4abzeR5t6z6vfw8mCc5A5C2HbQLcbfyYT7OD8h5e05Mz
mJHDuUdbdSYDlUOgfHUd0xbMIQNJ1IT51ufO9XMv+Uo70v6FdHpDtXkrGoNRmWJdAOk5U8BQVUFW
c1SgvME8DA7oUCor8Uy7WU7lvjlUPq94t3mIX+yxw6ZxMxd1HmIb8RQDOezyICox573CM8FsX6+b
fZFpHRq5eO210CUI2g+cL0SvGhvdKCOcIYEl+VzwYl7EZsiRuIFWF+JEXyWLAonJB9WXbePqDUkn
z97ZtVRLY9YBMcRT1dGQI9m1P5iOYpFPmgfpJA8yBpeXuLmJqxUyj4UIU3EDidFznfL4F2mBoIM2
hX/ZxlZ2u97FsweCpKRmXuRQVvugtlcFuYvK+8smtoPDah2M+4hR4ijrHF0AigKRj79zW90fb94w
Rrp5lyDh8Sx5qIH39nX8WzDJEZaNiCbKQfLa6/ok37ffZ48yPwk/zOPllW1/oD/GWHREM2YYu8T/
PFWA/p8OvSgM4V02sf19XkwwF2kRuoyMOAReVN90xcdWdmOZMzix2VFEPwiy7UATgmGIOWdKnbWV
UQLJ0rrpNVo0rvTUXcU2+Q5QvtU8zjxY0NaaAHmitOYQqzkjsdILpRiNWMl96HLJllbnt21l/oiy
jFeB3jx5a0vMnRV6RIm5wqvq96N0ufqNCIIX5z5mtndxtSpmF82eAtWNBUyZuk3TEXA0UXpx0yaC
R7zlBKla9+/Pxnp1zN2FNpkSawbeT114nWlfyhyqM5zRq62IuzbBXN1+DodwmlDnqxbIcoexV+X6
QejxjFGzd4SMtSk2uPcjZq8ntJQWCBhBPS0YeTiIreu6tsD4Bj0uIQQKiW6MQQk3mj2ewM6R2+X3
1klAbAlAiekQ3vAy3SA2Sv2xiRFy2jxYveubDqpeQ4u7lZidawKOXlxF6S8txKS0kHLOw+XjDmOM
sxjnuUPLFcd9VUVDRih62Y5P8LRZy1p1kFhGMg1a2lJMe4C0JPnXqGD6u59t5EuDTGFKFlOsV6pU
vKwtcYS/qBBuvTHWa2PyfLPR1TnSgHie6RuDNq4b3QeU2/7HgWRu+/l3PsjPNLaeymvbjNPq1EHS
45AEXlr8QDW0eayn67ZxewyiByf94zt8yGpbGa8lLdCkX3T4kCo+mvmdCt1dHsxu89qtTDBuKhzK
GTooVeBJGuAbogadFF4E45lg3NS8BEpnQn4QUBHRfuYaAoW0DUxMhuJGYxm76CAVnOC/7fBX62Ic
ViPlaiFDGhdGUaku/dwtfd3uxyvNCqzhbt4hc7v8sbhXjvFghpqpfQBCh3ddOc45ZNGGkVi1Y50W
JrIbYF7AkE2p+ArzLgOBHNEzW8h8MnJWuHnvVg1b5qxURqtA/DQJ/SYDlcWhy/K7WVp8qd8F9U3I
fdhu5fTr/jBzbkw8KEW1awREUGe0TzJyeMvcyx+qvb6L8AQzPtD+dOiatopcyAuuYucDt/exlbKa
mK2gNCPQ92ZLNg24PeRFwDnKQbgOFQFkyL6ABt6h3L8JpLK56Bd7bK2mm9tAWwpDwCFaQZv+DCvy
S6IbMRDBiGZ7QC7rKJu8joGTJFV5kGCX07hzUuFWHG4yebDiEUBmLvSQnhAmTrwyxtzKWEz0sjCr
0gdtuS872U18p+2F3AKhNsAwwMI4+l5A3fPh8tXc8EAwi9kYEaUp8A0yAUMP2lAqZ1L4k/ZjJqOV
dzxo4eYuQgQeHPnYzDPqB1OITOCQgUCWg6+KUVtBGLsj+i2hGlrqsLu8nM1dxCqANVd0qqvx+pNp
ohbWSS0C1ZuYo10L5WCpbWlA10z+UCiAKFw2t7l7K3PMR4vmZmp7CSFPVIL7OU6hpDtzilhn/Huo
y6viygbjOzEnNraxIoa+pHV7LVOgkdZYNflJlG/66FfdKRV9jQT7yyvbcKJAshMdfOZE0s8Y4coE
wzdxXRW+2HhdC+W68F5VG5/I33WoQ9dLa2lBzMkDacw+uwIrm4wTJVUUmeVQg3CubT4KSX4SY3FX
GQon6m5+tJUZ5ozoS4pXeNxDQ6Fvn8BLfA+I8WJd3j7eUpiDMZdVPoGuBu8P6SgtV0L8ZLwjPXn1
hZhzAXlNI68DjDioQ597w5JAZAwTWZfXsXmfCOoRQJSihMqO+wDY0pQqKHu8bowfDbRkyrTYpRPg
DKPCuUtb9WOQCQFICkck4+QxCwqGLBSKaA79pb7D2ixdlLwgDd2oQb+rG5xaxUhkBnXdhIqo3kDb
222KySb6fa+GnCSJfp+zoyhrVOcFyDbM/b/2I20u6XmimIKnZE+iIDgNeHvl+ImoOwSEndqMzuV9
3gINY/EvBpkDg5LMHKkjkOcCStW/EZHZntiKmx4M2t1K96Lzps7AFmrilWVm2+e6a6HeDMa0Pq/Q
318q8TBBRMMUs3s1SCBXWX2OcsmrRZR3FzltvDlX/cgYPSnMfkFSlHcMNtIKlSo+QSwIzsdg55Om
tiyicenAy+I1+05ip0SVYsfZ+o0X2iuD1F+snroCyHPGsQPlzDsgKjxbzLOljRbgF0PY+rewQ5vl
dB6V3yzfelWrdByJkquhl8qWFAto//Z4x6ME99fQm0038WKKLSgaEtB/fYQKhTB8ImB479PYFnGF
gbvgHI9N572yxJQKwi5EUdaE10vDB7X4mfOCw9ZTZb1rz3+/Og0ZZKTyccTDEkwfiwcGJx+S1wYG
1aKd/pNP9LH1GntlT359+rKmMuIx0YU/+JPcDnYZWjb0VPAf6duOZrWBzGlXoE+eJB0wRC3aYGhD
QSP9qkOH/VlbMLUVRwhcyZ4Gh59Pb6cyK9vM6QfF1CwvPWwP5FfUf8jUL00HMVfzUEDLV5OtibSW
Pj1cvt+boXhllM0qAshQtgNKgUV7J0AAc0oiyKZ+vmyEe2yYgDGEqSlqo/T7sv0/ikqvDg0TLcY5
VnqlxEbSzkROTqhretmVfMjb0xuGKbd3UIZOGFDzyKmZtaliKFZjgdgk3VB2YB0IAFSxIAttdVbv
SG4qHo3s4d0e7MUws0yofpOM0Bfm32Oztv3KiykmCoqTNGnTgh3FtDtSW0wf5A7niGw7yT8mDKak
CkZXQRZqPffJ3eC0xM+NqwFc4T6EiimWBSrSaewOoZc64hOvA/1fzueLccZvln0/Zi0onp+38gWn
9UYnsxnmoFrxz4kxmKJnPsqxiPbMe6YdtncVRQiIpIoU3PDaf6aLroOhZcSoeDU/ouE/uuXS9Vab
6V8DIyU+5yNur+zFHONNxsXsS6nGOfl/BdUXU8y1I3KSmvUQYOAdjEg9oALVvG+CX7LKI6HZvN8g
YQWDIIYNwCL6egvHdlRa0kaFL4S5ZfbXMTq2w7vc8MoIE3cgNJ1kYqDmfpMA+T4KDhR8TqK8uJwP
tJk+ruww50GbpbjLCmRYyb7v71WQoAr2YKvhSbbB1PUOwYHn9zkm6XWNvlnOOGVys0uquUD/LMx+
0olfKLpjiEkUf9JprQxg3HdgefAueTHIXK5OLIo4K9rS14AZD3oTI968jhP94mfPH4jC0OkhBY9/
5ugNiQSa7Rx1DUpflUyYnSztEBJt17PXWNIJVWmFZ5L+yDOTgH8ZKEKh4ME2c40m6EZNjXEIJahD
+pMDrtDd8JQFGCaaXGKRp/y2+tjuGy46h2eZudKhNIpLlrUoddSppYAbQBK/EqlxDfJ1yWZeFNja
WpAQQyhO1HTtjLAjAfKDzHUe+UwVc3AbK8I7j6u8urW8tUFmeSbyy0UWlNCP5tpW1NltImK18Qhd
ga/GxCPk2ww0a3PM0SHLkEJmVgZJR3Kgo4TzdeIJtta8sSq85f4l8Isr4NvRQMHNXPd40TBckJuR
T9TSKtS9nvliKVoDDxi0ZQc1UlQnZFS6gcl87SMVYYIihDHiYCYkscNwcPJahiRM28U2OLx4hcWt
CVSwQb7YY1KfOBpyBezJpucoJxXF9fljbD5ROoEytDLIVWtOHtBhVNMPrvhjkptfkUiqhBoqFNyB
8Hq9XKEzl3bplAKnlJYjcpdSoORgy6MDizz2jK3ca22MCQ2BYQZCohk5CEGW3ShMvqx1XzlhYeva
rW0w50SYW+jQBYC8iH6xh7q17EQe5RLQBfdtc4pb125tkLl2xFzkuQpRQerLxRbbbrahDPWr68Nd
1Y2V1cl1xQl9PIvMEQ1IqQ3yAoxnBcFuM9+pwbdY+R7UpaMK3y9vJ90t1lmvF8eczmpQcMMx3QaE
F/EVabhPkwTzaxGnUss9hkxWPkZVF2MbX6YLSvs3lRLl4eFNlm5WwoiEip9KAFFDN+T1oU/CdAmC
HjmyeKDKYVB+od1YoMsVPMcDixJF8ruxWwnl2igTzUdjmZsuQMd+gB1MEP2DDzCf0ew85M32TXtZ
IXOtgzDJ0ggkfr4BOYKhvq7N97yD18th7nI35FmUJ9hDmh//9Tt4K9lbW2NudTCowDpUmuDls43p
HacQE0oQhZpa6bTd0xvKNTyLzLVuSA6EvI4nKSaRILpqrz7Y5POD92Z5aL1C5lKr+aAudY39hBpC
DyYC6Gkb7rTTH/+hc3iDSd4SmcutNHPVxA0eb+/5hJsnkhAMjoPJGzht5oYXmph2M+X7LiH6HQqd
FUVcCUKODbY62RgorUdqGj7TSAc1kHuUSKz06Rx3YCngWPGrE689vumNXxb2XJ1d1RHVCNQ1UYyi
iSge0il0A9Kjl3YY4i8ir29GNoPbyhbjQ9I+iIZ0ykKM7mBcwmq/5LUFKQTysf2CwYJHrYICCoKQ
o2t2DqWjxJ2fAtEan9Kny2Fha0BRxYzBv1+TfUkSuQVPYfNc3q72U+TP0j4zD5QG8XebPjUPbbeP
Nchf8MheNkPSyjTjeGa1UxWRtIInp9ENhCEOo4SUWlSty0vkfVbG4zTBoiyoYqJqkxT3kEKHmmnc
fqyMur4WJvmDgeHnkGOS3rezYLtaGeNyknGedEJhCIl5GsTYEjQFY1G7qu7tBHxPtfnl8hJ5O8m4
nEQM5ngR8PgTxGKfDZE9ysKp0Yl32QzvVjJupomqudeR+3ngjnGNGhup/rxsgbdxjG8R57CfyYIs
JTAhonE3xtBxKoybpvaE/mlUM8532s5WXj4Uyx5VoZUolrQqq0Ez59DfTbumPOhI0dFAWJzC5iYs
2/deVYDB0Q00KZkvFch1Uua9kvijrfiSp7jlSUOyoh5Qk4U9nkvb/mIGhYVCyhWAmNf5UZF3bVE2
tKldeCGYCFqu+sNmz4rS3v5rgjnrIqCgUjHoAUWCVvtVcKWzfbxsaDvhW1lj9k8Z46UrSANyPNB9
EXd0qT4luHXtxm3AvgByn+jx8pH8L2fkZYHMqS+iJTeDSAp9ymQUGYfEyW0TwVy20eEu4FXcywZ5
34y5Aw14LEHOBLADKOyttL2Faed/ssDC7fIumSJFzEM/Jg/y8LHW9pd/Pm/LWIqZVtelOSPwRywZ
p4L+GI+Mk57hc2f75/uoTChVdCGcNHMSIJGF2kXwa2nQfsdw5P+4JjYRJ4IJagT49Pmud2VvuFlA
oGLHoNUtnWqyecGRu4f0mKyyEVpNVKDP+bs99bdiP1xrjKMYsyatBIKSKO3b/G2zgffFGJchKYkW
ZAnKd0Bg7sA87c9Fca2o1bvC1cvBYHxFmgyptrQqdnA4DCmVHXmH8BOSpxcLjGuYFDmZEm0GQV7g
KuKnNr9pRp7k2ibIZm2E8QeSGkXt3CNVpNNgUHiwQU45XIVH+sSFFoIOnGGvnt4Zqf6sTWN6X63e
5Espgdd8+TBBebPAyCslU+saa3YwwcC9xrwjyApOJUvbTlWOIrniR2is7aiIY/MrJVhmCXsdr4fC
i1wa4ziSUiGzKnSFP2p/IlcIFnD/LTMMnDOvMe5DyowkGUTM6nfqr6DSrjWAFVJTeeJ4qc38AmqK
qklLrIBBvfYaQl50JJYAPcRoUAsWAONr5tHP9gwqphOevAxjOyKDdAv88FT6mhVlUsS61OswK1EC
3FNM/OIIUMvDeK7mDMGtCf7e/4NR5tPFQ5lg7tOgzyeM9CegGKDj2KF0pMyUhtca0I2seAXlzU+4
Wimzt0HcmFlhLILXFHd5i5WarigonNhMfd9ZNFsZYdy+JurTvLT4gHGpWcVcWUXQ2xM6zXrG8170
R10yxfh8PZ3DHDw5gScXJ12/FgaenND2lV4thnH0y1T0daUFAUXm9K7q/aPBM9mTC3FBfp9t+0qv
DDIuv+vmCMyIQeGrrTK5CZkr6J+pEK20QjCcHfuyA6vQREbM1JLoc5k28Z5kw4K/Jryp4c2nzOpX
YWIDKTJdzgngJYEETnzBr6MZasKnupAsQfpg5A+cm8+zx4QJEJqoYzIhTe28+XmMiMwPtGCiWbnp
SzY472zTGQrbqN03EBhu+50/XoBF+itkGOM4QNIaRxhJnMFA8k/RCxozdjK/gf2Ec3pZZZlBrwhg
AwAJ1WJ7rU2qn4mje3lPeSYYL1MKQikkAbxMExtWGkD1WuZYeH7vXbiDLJgfOV7fVwKg9gqJ3XJU
3b4vjqQcMVgXqTMm97raxRUCmVynPRnBfiLyk9zVUPJRfDWrXTJ1xwJEOmWRH7QIItlDWdm9sRwC
TUqsdhiPdRfe5qLiFiOYn0nfRrYaVMe5GXatKDnEaB6DoQKPnppANkWuRR9jzY89hN2tVIWg+kJp
BAlUs8bJAq+AlUf1VYhuSCAtH9URatjpoIMLGJoNofnLUCdHmMD2lzeq3ZYJtLCqz4I6nKpY3HeL
+kUsg326oN8Oejg7M+bjAC66bAo0K2570QoE4ZALwkPZzII152K3a7Vqr814VSaj20AGRRrCh8hA
sThdGgu6K7+0NPPM2LwhWcp5xWy7e/quRQcRTW7mQkWzHCdNA09sBugskG+a5nY6b87q7IiBOgVY
XkisUDpeQGhfx+sibVsw6vQ10NpVZ40yuVXNeXf5GJ+FFGBsgLIRRQWAEVVnEyt9KutYTYLKQ08L
etX3U3cbZ6A1zD9dtnO2YdSOCTkVGa1yaAcwzZi4C9sUkwmVF0TdTsYUo5YZ92Kt/7xshvrwV1cG
ZuiIgwxIxQbVTgrey05qsBy1fOizfW8QtxGOKFSD2Ik347O1dWtbzOdpqtmIJPQrMCn8o8tRFDLC
nYKefwvazcur2jgIz8KWyPTRwZVZXvEirWU9G6HNoYV38XBKyDs+DhXO/PfnM76snxNwkhf4+Zn6
sW4LgDYBHAIt3OVVnEd8fBzgJKABY0AuCOq7r89zqI3ZEuv4OH2pW5VUOkmyz8cbdfweTbuyqcBU
foQkvJ/NwE6EvzjWn1N29mzogIaDJlgzoZZBj+jq0ay1QZELQ4VyITGOM7Iz8IPOlRtnYKXsq2S6
CbJKsEZDUI+GQk6RVPhgDa338mj8aGfobbeo2tl1VJmVhdPcWXogzl6MbsQOfg3MpV3TuSFKbRCX
Mu5n9B/tQh0+tfpw7KbgqiXinoiDbcRy5Inq+DmtoAKYTR/lobrT5+ATIf1xypv6AErM2ZKG5Dog
0QCYE/laZ/OPuJHv0qS9FVGumzX1URaKb2MOjItBli+5qhSePGeJ15hw4tmy7ycpAbVTrLXQ4kMh
0Qhkx5Cmb7HZDtYSltEBOgOWLPZXeq+CQiTJglOiZOqtGteJm45CCXfeDMdIMfcRgbzenIMpwQDF
VKSEe71MZiuRzfpmWEJj1+RTddBBrrFXTeErwZARpm2HI/wwPLSW95ZSNY4gtkdQ1M63lVmQ3aRC
gnaKwQBbxQKEr5pGOk266CxZJ546qVSseaqVr1OTq5aR5J21DBgcEcv6Rs3N8NqQ4g/RDDbfLvdV
SEwDAgMKM6UJIvwbKIFHJsSElgLnrDXvo2w8jou+K8vpNjeWh2Jpr7pI8Mxx+p53OkZKx+YuNItH
sPl9EjMRNXIhdwyt2cedOttRrkSOooP7VB0bw68bXQCRjIwkNcGwbaTehmHrTUJwAJlN69RRf9vI
GG5Rm1q0MhHSnFkZWcKooBQJVEQoxyfdqL+hEOZKcvSE7+TNRPvUNH3oQVDRk7tOBUhQAjFc4elp
VHzWIq12Zm1y05nMlqj1n1JBkexk0EAfIIC9TY5U6FJo0P3iXBp685k7o0mKiv9k0KWdEWJGUoQf
SoQa8Lv0WnZ+a22UIFSkuit/DRyBRNTaGHWDqwuayHlcQtGu9gARsCOQ8Y0pj4jvXI4KNiDJAy5t
A8SNhOUmQPCIMzLrWBA+o5vkyy8xC0xX0Ybk1pRbP15U/VpN5cSGXINxJ82QwzCbdNwv/XQqQwlH
v9XlK2VKb5tauZZDbbqShKpurS7UkmOqCcODsmihn8XqeKrjEQS95Sxd1YEC9rtE5bzpN2KQBkU0
DeRDmDY6axno/UIaEHk3XpkdSF66GCK26amvQTd/+SicxyAKUVdkCK9BZghcfq8/Tm4mS9Fq3ehl
4eDrc+k3IicKnTfHJWoC6s2gycaQLjudZsxFHhbFANrTHrMai9Na8jdKDJjVqGXlzhtoes7QGtQi
kC/0NIhAiTCL0gc5a3qE1mc5me6BstSlx/E4nAqfVzPb3L+VKfolV4e7SZZgkJN89EhYP+RGtUsl
mbOBG4cBU7KU7JEyLQI+/drE1IdmM2RZ7dW58DOUkid97k6tCWGMFJqQf3scoFYEKRMNmZYCXBlT
75gDPK/0RKk9IgboW4JUuuJq1Z29G5HGYUwRjG+4r8iDGRtV2S2pKi611+jh565WT0JT3KZUXTaP
lVsjmL6kA/FT1XRHnXxrxvmgl8pB0UeO3hE9BYwTxO9hQtALurpg+WL2VRzRPQsXqfaU5GdePdTR
sY0fLm/nxqd7ZYLJwKRlEMwihglipr+UWofXGPLrKZQn+HbBv2xscz0aZNIhyq7DtzOFEDPU1T7q
CN4V0eCr+QwqhQYDWAHHN9H892zbVmbo369OfFoboR7Ucu1F2i6J7mW8lDINMIZssEbpW9L9uLyq
81EoelxW9pj0MjDqiAwA4uEyg3PrHuB3TAa5oQEO5w5Ep+WAUnHsjN+CgNtK3fx8mKQRMaZOqGTu
66VCy4RAJAYvtaxtb9IRurnRsuiW2iDwR3XHQy1sfsAXcyxzHgg/lCaL29pryUNfxrY2PnXawEnX
N9aE+XqTjggRjPCys/dKEchJXIWN18YidL3iY9lBMqWeM6vEJO/lb7exoFe2mKMCIuDYHGPYUurl
NGXLbsatBz0Ex2nxlsR8piCMgr5JkGBI2r00IZ0Kfk5iYYWVwpk33lqPhFQGEcXAwCb72gXDWaj1
Gryj0Bzi4jDKQClxc5mtA498CTkMLjIoy1mMvdDJYtdD8xdDxvXH8nrYQyDTpyzp0n32C1VuP/w0
P+m39e7yx9p6x72yS7d5dbG1gYh51MEu1dKRnMxJT6pL5fio5lPJs/Yf2r6ruW2k6foXoQo53CKS
oEhFW7ZvUI4Y5Bx//XtGXj+iRjBHq/2+m63a9ZabM+ju6XjOxivwQhrjrQaMAdUygTT5NjslO0Tc
xy61069ocAFNbzjIHACwLSU5v1VGFwHdNwoavdXYus8w/SPMAgojuzy6+9fX+DL4YA5mYrIJC3oI
PpZw8sZ96Vop8O0HXwjm4/RN+cwR9/oeX4pjzlUmll5HLQKQ3pXA6+FJu9GWADrvjZ7u10eU72aO
yNdW8FIiY24CNpmHEmR2/qpXOzkx9jqK252+7C+f7DUu7Msojh0IVFa9Lid6MjWoTqhU1vsCYx/V
l/5++Co9JKtd+gUgkcjHAsu4eIPcEmwUD3k4HHgZDP1kL5+8FydmpwSHmHTZlOGXZOZot9ZtSWZb
TBsPvOOotPP407cD5ueY8slQzwyxIGYLHlloUHk1I1pGGzYgrgHg9Go/7cWdyrGM191m5qKZgAwU
nALoNJ40lhIVZAcFY4c/iYsXCI3fvLBRO8o/8LqIm2qEeg3Wa0TUvNmyEfpEw6wP1YRdzg9ic0i7
k5DcX1ah15OO9GTPMlgVqpNGiZuknPxuwRRwfdN8aWa6FesMfvvRWNCn0HftUTdsXlqwpTGoICO6
fGrJsrFlZXTzipIfMpDyVlG/iN3PWL7vwGauVqt7+ZCvHRuSK9QRRYyX0VofveczbenlNJqsQpuQ
+gKGYb0rBrDj6Ia35EZwWdLWFzOwbYJkBHR9yE5fSsJwzxBVDTAlyjRyWn0vNzukIM5/E8KEzGoU
R2JPhazST3UC7Y7R2QPv9dm8M0reroFkDP1OxoVJ4J1f2liYfL39FrVKYGoEQCYHIMtzQpONRxVf
51kSy++QSyOp2saanmDcBMD6JrNNk18rKL0aBKscZdh0mufy2G9EklHNs4g6zdUljhpiUdQrjvWO
av0YqjeUU1W29cccS0OynbndAfyK3uVvSK+P9ZfnP4L5hjVRgL7f4UeIYbzLwiTARftvaP1uWtnZ
5TKOCzVtQdN6yEn3dP+J0g6Mhw6IaqY7+DoiJR1r2nUAYqnL53vyG5cOqL60BOC6RYitoT/pXgEI
/ggoiNkB/lfQccKkTUVFc0AH5r4BpgHGuDFaJMpWH4Moy4xvtWJwo9oitkwCs+O8AmCde/3VdOwE
qjr4rUGTw26ToZm3SmUt9X42Jz7GqE6ZaB7MtkHVeNl1oAEsNfGzkTXIu1AmPSJJd2VJ3FWp+iOy
okOeyac8NssdSCZnezGy0s2iFVSICTqcsXCfYqPUHsrexVFRNxXEb3qvemQuAZ7YHLS5P0mRBP6p
PgKB95DcRnW6j6rEdFCZ26PsfJtKi5uoXe0K45Q7eDzcLCkUO2uF9VHUUi8xjTCOSt1ph2VXRMkY
yEb6q+vM3E2m6iD0E7E7U38YtbkB9kkVYC3FUbqPlpQ4moH/NhriaemzNFyN3s17Yy+tgIC3qu81
SHQnKwu6PL7T6xGMYYUL9kcQL6gHS248rYvD0qhLUAcPWI0rH2tJuJubZrXNIrMTqXMNCvAZCzt5
fsgjuE1FxbR/ZxlgWG6+Tv0ncTQOSzYBg3t8LErLRqXOFiG8qdEJmJt4n+cA2qpku1Jx4gTgoJZw
ymJyXDrAn6TC3hy11I7XKbaVQb+Nm/LbXNTo4t52Rnk069xupF/mUMkuoP6PjQoaL+VhKtC2TdZJ
2Stt5gj1p6UpP4/ig5UiyTaBr/5YThXYddUlcge92yl6Uz5UWk72Udd+kapqL9WCt5qN4KXleC2S
QbmKO/M4ohSupL3fa+uO1GhHCMl0UoxBAdVWcxzmTHTSTjolKyZ3OmX1x64hd6Ikz2GHHQx7LKcD
yDVRgG1kG4y7/VGxMm9c59O0yKesQAeCaJbqxCbxtFk3f/atuN60ZaKe4rjs92mtfikqrfDGcVk9
FIbzKynuRTTyhF+y1ioYRckjOYyNufa7ZrpNOnBvyFpknuJpvJLk1BbizFfkakFTByAaenc1d024
AqfAjhfiKpUsOVoKllhBswULmNlD76KVexWrSxLWNXopYmIme+z0BSAHB/ivaqFknH6KTPGjLvfB
vIq0Mv3YZvOXaZgKd53AcSCZaHR00vdKKR0rFUqnIzU42BDcDqjV27Nq3MUDedDIkjlajWhfQTBa
N9VxIcWpErrY6dpeddENO82oUNg9kUCB1gx9kA2p7OXgpfLqSbnSsiYohhGMbxKgf4joiaQJFEXZ
izn47+bua5yDJW5s0kM9kdhullTYzQWuul6CQs/Ar7gC0Fgi5m6OemeW0xOodoagE6pvRkH28jSc
8mht7MkwQ6D4HsxS+9GXS5gtvYGRAzPI4NDsVSBBqSR7qSRkh9qnYVvIWsalRFccEytJYZJb8LUt
B10XilCVFPzoUpiCXptzV0Qx0Mkn0ZVS8b6wir0+V1dqlGqgfgN7oKEYH3Kpsmw5HtZjTYo5JNrc
OpgWQXMnmcEEN2XSFalnBLtxR05EHWNnsdBJgotq5cr05EEs7LSL961p3mtlOThGpn/qBiSOdZ4B
s1fEwJGBnNIp9fTzaiapY86ljvZnLNmI3++UanpsrfiItcvvmDj8pESC5oqTUoVzU6ICLkehkI5e
VpOw1bQvayIUmGUDe1836vcC8B1ts+oKu2ybfVJNFQK7cbH7gv5Dyge7T2aM0rbriPmNDOOgdQmi
HyuT4c8wNNk02sMgok04NI99b31dovhDrqmLnRdNaa9ob2Xm7DVqs+9E6yAtJt1ERZDfDSRyLRn8
gamU363iuG/QqZy7DtEKhiYTu6/0/dKlqH7FCih1QD1jWuB0VEBJg/nE0ypJe7Gbv+azKthE64Oe
KI7Q4OWoJHuVxjBdFU/KlaBujM+62bilMH/u1+J2NGd0AhX9I+YirrBvfZTaIhAU8RPmXPzBin+B
dDJTu2/DpP8aoc6uJHfg+GuWT2RKXNGcQlKZYNwR2ptRNLwxX3boAx2nRIHa3TcZOCitwhXX9JCY
qq+riMMXgFzGevRtauNDOs17LHmHoF2xRXLdkAqr8JktFOPOamo4I3Ilqq0DjsPWI6RavMoc97o0
nIy4+yyg6w3aYy/KvpoaxhIr3SNCDv4hgMU04H2klKvtocP7gkVZ25zrw0KyvaXCG06ZXSYxGHta
L4mUIB3k2I7kFaTFGQBpUwsvTF5MtjAiy40+16Lx3SjxjuhG2BhZhgmz9SYvm30/qthdHlrkwII3
VZ1l68Pq55HgTk26iyZkcHqU/TRU+SoD0bWOjmqLNWCHLP0JOGdfWxB0YBHaxlj9TqrWQ4REOlEK
N+kyv6pvFkAXAaHMbgvDNZrUjYVm18vdXkznwwQIqqwDBHgCmnD9VGLjnmAXiRgaSLuVdr8Kq7KX
jDSQiuy2qyqfxHDJIh647JsiT46kXtXzeC1VYmCOmWa3LfYtIgUEi1j6i79Vyc1ilZk3dPFdUbXH
RslORTbD4NMP+ELYxtUDPa5daLBP8ACuqA1UJcBLjpGR28qy7hqUUjPBjhv865zfKVMbWk0EvN/o
lFjzDtSSBGOdsvBjNDIXg0VuX5R7sQCd41wNaEbIdk5AhTpqHjEwXCuVx1obPsUgJ6+XI4zSUUmy
ALi0BeJsSY6V8EMVf2jpLSYJ/DZTnWZuAvzYucqcBjWM0bBsU7rWUJosuuZ+XZSj2FeSk4PeA47Z
UfXTNIXzqoZ1Yn6olxj4D6Wjrx8qoL5aLSji+sLpuh8mYAUa46Rk4rEoYfWWtAPkmi0KwxfJOKR4
QYFL4yjS8CFvZjexvhA4fD36MCWgGierrdU5HC3Zt2XxKNT4P8TRBiK5O5L5FOvtQz9gkiyXSq9d
RhW315se0ZrhZiLpp2xqHhHsHePJMlwlW35g5hLp7YSYC4SfZqyEpTnvZhJ7jVzGtikqH6xSjZw+
rT72mFuzrAqICKs5BV3U4lkuBH+qP9UqFLhY6s+IUjK7GrT7MQUibJ9dYyL9S4b1WkzGRS5mKMBf
0/X+pNcueCRzF7HntC96AqIeTb2u41TfE6MEQVqqehRf1MsR7WBM0u+UKSCN9gU1JdDKLxnYwgxl
dSHuepSALSrGkhSsU1H5eaarvtkOsqtgs/2UzpZmK5ikcLRMulFHQ3OntF/dflA+Jvj5niSC2XSe
mtZtlFa1O6kVgJJmPJYASvUUI4FFVZxEbyMxAG00GM8wDwUYFoVJDBIzVpM40lFWVOPPXVUEmKVI
7Cgl8FjCx8vpzmumM8qDcyaM/pizEkM6V3JLKmvwjfvFQ7sHyDnrTtYd8PntYtTkwAbuFkdouFMF
GZBgZD/3ph0mFN0yXHbmXX0LAvZAPdDlultu+X+jLIFfB4cpgk0JqRJzFUa/rCPeMWR80qe6BlAX
XN+vyzewVUh6IYO5gUGpEq2YIaPzJJ84VUgAlwLEfhw3cSgIvPRhemweOVJp/sqkmSZgu9FuMNBu
eNUpXZcaS3ZaCYhN1/ieP6iOsotRPvCesHZG5w0ZNU1cWYkapYmyMHhgvhpJq6xorpu0HpHY0rWT
sX4CV1AT7CuaqJbNAQmbiIOdzJPJVAuyipBWbCCzajJ/Ef0a4LWXL3JLQ85PxdQJekWry3msRh/B
uiRabh+jMgL4jctSNpXkXAxTFSDDoEtSBDE14OsbF2O35V714lD9kWNCWrMLIPrsac0ldnn1xtdT
8DDRc9mMESjIlFtTwyU2eMKurAMt99T5exdbGGGMNZjZolTVgIOCNkgZBCdWI7wWHHKYjT6YpqNH
CcpepDJgZ2GKdLkigB9G6QZ/AtDHil0krXMKDCTY7WNvg9LypoWPhxFgmYdb4NnSGNRCJDodANHs
IHBcGoiA03UAHRfAFD9mX2bEvD6F8pEcrDH0SEbsN6wKbxS0cFiUVzERinnaVxVWJFxjSbQB5ofN
CScJjUdwr++UU+dSqgD1EaNnyy4PeA0O+sFYsz+Xy5hgr45l0w+Qm7TRsZmHuzFC10puUWgQlpRX
FN283OfnhK2+9nna9+lg4sPGXQIoO+vz2LYpLER64Fgk/d2vzvUsia2+FgsAfjKsgqAXp4dTgLu0
s32zb53F5o8CyTxpbO11TUnS6pAmhv0+Cy0PyW+ALZ5HwbAzxzjK/vRQO4IL1uljGSYuouIfnAPT
Db1LB2Y+5FKtppoZ+Am0Z1aF4y67EgJ1V3I1Zqtp9CImYHxqnmBEzmzwEbVrCks7qTbdOdOvI5tu
ZMfYF0xcXjV066U4j0MYB7vovaahO4aXHuWRAUAriAUvX+CWhHM3Sg30LNKp+qhaqx5udFGQKKNO
Eaurc1nEX1w14AA0QwIjGuvXylRT8nlsxn/wUs9ow7hgSVuWBlLcP6LYFZ1cXCVjrbsRCFDClQpk
uQolG1Ebf3KOtH1tz3IYzZ9Qfq01FUcasTbaooz0RUBctIaL29519wn2dbgdtq0uKV68Z5mMqpt1
AdT7BDJ/Q/Qhi0u8yP2NYPKm7SOuREbl5WbQlnxsRxiX4pc+xr0tzU1AXdN6vyNeSzIdlKo4Orlp
aucnZdQezdM1A2vriB6S6MxXGjDuPRqDt97sDQ9NjZqF/QYManqBrC85F0uV68wWJl3Su06CWBrz
zj9Qgt1ZX4Hk7yNBGrgMdzwVYmIKkbRSIsVQ1Sy6GdACiMy7y0rKE8Ca9qoly5BBX7IE6Cz1jSl9
vSyAZ9gWM4pRdfWSSi0ubMZwgtpd9VNkpygBYbcLxf67IUaCnk9gpvlEhNL7j8KZaGkRMcArEggf
cycKaE9q+UHzhMZ/wy4uPcnfVQNt0ZeqodRoa2LPk2rkjIkBye6ygPgUvgiDGC2GekFzZM++Yk+7
d0a6f+we9BIvZTd1MqP5ASukHNSFR3ypACPz7JVIOeeIkzm8XnV+CnWfpTFeZpKSNZtLqCXFWO2v
fctPPMurELaEX/ujGXP9Gu9qGSeDTdUUY4eIrXsrd9oR5BIKRvWAdFeaKJojHss7nurQv/LS12T8
y1AN9YKRTppm9lc07VPGE+WnAtmtF40nPpvlZVPEAsLLTwi85GaRZQhEHGw3HdjZG59jDrwzMe5k
qrWKTB1EAP4z36PK0zrSznTNERwdQFConTdQFvJkMh5GsMDzgtWYPy+SMZ69SCLYUfiL+DyJjMfB
rqeOBgVOGZ/GK8Wv/XmXOYNrolj7lGbyduO45sB4mayMJVGm8RE6Xt5agM01z2/BR2CvSE8WxWud
aWeVvI9J9eGVggKXSTV0DR0zdsRFX6WlEEB3788gG9EBElEcU7SBf8//uhE+MkE56i1gk5tv4Jlk
Ro1iwFTj7X0y/36Pcj3xM8DRSc6yr79QlnKO1tK/7tJBGQ3KEtRJRQPiOsDN1IMtaXurdmvzKGh7
aWd4vSd5Cpq5KqZO+Yyvm2Z5dlhGm3Sxa7OGXvMSS44u/ZxTHl/p09zTpQMy+rMKUFm0Kn4/HHBq
To7EaP5Y5R+X/GbJbBRL3MkVXWXGjpYzid+zBjw3foS+iHP5rjmHZVND0qkYesvwS1IBjf0V6UvB
I47kqK3CvFTFOk9yl+KlsiTAAS+/lh7YVeUSXD7Ik/ZfuFOFeaKitUQ7M8FJ1KC8sb7LqM1KJzUJ
BHmH5h2Ac1OP/MRa3aF2Ylf3NLSHjuKd8Vk+8DDPt93Dswaxqz6YIJlzo+hHX0/6u1UhaIyl9tB8
MAX8hmiyVRC0NA+NAFxkBEJrV30e6ujrFDV3l++Ed/PMizYazRRZMjRZ0r7V2EDNEKTrI29ef6tC
ZYIq749fYovwmbFWnVrgAy8BxYea7tZrCtejA2sanlh+WJ3FTZfdGxz/Vp6PGXQsvYF1jq6+vXxB
Vczf6ukwwiNO4kOBGG8ojrkpXw+RchwF46AlZqgNK3qqHF9MDfSVsp0JZm52HYRKixQIrswCXSsM
e0iJvVaebHxZyNd8Sg4thhUuf81Nr3gmkwkXgOm/Zi1GFvxlFPdlpYV9+01Ms0C1uA5480HFZCPW
/y0d6Tnjn4yyX1O0XH8nsqUrHbJA3AtHshPtxM0dzA9cPtp2zfhZIDuhmio9Jn0L3OeCmhHmN+/H
B7QXgOHReyWNpjWndhJ/nDjeb2su0cRazZ+DPuUyZ8ldGxfibNY4KJK7ysZyMhxv+nVxe6c98gub
m87WsrBuit0kDFcy6poQrdbmEX7BiHoMg5mHrGk5Jr+pJGciGMXUUlMuywgiBNIe1Wg3L9dWS+xJ
5DLzylsmcCaJUUdtkonYa/hk6OfSOgDGDR+SD7Vn0UJbYyt7jorw5NGTn32qSSuxBRThUyWLHQU1
sJ0KZ7qZw9kD3ygfbnHTd54dj4lBtArFnCyGtbUI8WiGpRxq2UuCGFOjD1rQn0goz1fcU27mPWdi
meBDwA5PvtQQ27vNx/FTU9gU0sYA7qijmIgLLMS1VX0tebSexBub3UzddazcaGAGUbA3yjzVYyuU
6CDO9A0d9wskAQ33n0Zmox95dcytKz6XRr/4+RfFYEVpdZAWN1GODv9VXOT3xSh7HM3ZeiXO5TBm
N81RB8jWBXkWklewTwEvSwnIrvB5B+LeH2N9RZdbFTB3YX07iiUYh+bVbwLzNwDAb/no81Mx9ict
pWnKNU5FrijR1TJep34qgRNN9EsvST+/YaGYJ5IxwbpupyTt8cHoDiJwfb0EWCrYjihPgOtEO2/h
NaC2HOb5GRkjzAzBUKYO97nWkm1FsVMLXJ3fesrPZTAWh7k8Se5lHIoWbSOMzWp7omDidPFFzGcs
xF6RcWB+wZuzHyKGxo1lb8T3/Mdhs656/kOYR1cq9KkUW/yQ2Y+C9FMRjgfNy4KRYvL6ReNxw9Qt
j3omkC2Li3NU5UUPDdKPAC+yld18EJwJG1r6QeAndZxvyaJWYQwUZljheBRMFlxii2pHN+JN9T26
6j3VT8N6euBlNzyDtBgXsyb9LOQWjviHwlI6/WOQ3MrtaxYU1MjOr5NxM3OHNZtax4M4OeD1+jV5
uiNUO+FU7oq97ILMaS/ctE7yQwb8G2/VYDOQORfOeJ6xS5sqwQwZApl4p4MACU2ACOt2zZ7O8Xhc
eRxXYDHeJ9cnTV5GyOs7TwAu4B4Pst+45mBX/dOTzK/E8xSI8T7mqqtgCUUAEA+z0wCIRpo5q/A8
CYy7MTq5UvUc2mJFquyqdRzZIriXOeuzPENnC+R9mRmFgJFBHzsMWDiOPhpgEvATvOztCj+TuSTk
ejn6crMJy7l+MM5lqktpFhp4UlBBqGF2wLQSHYwwApRw+AW5rSj0Wdqrwri+5oMEaDWqjQtwqtGR
att9NBZOhh0Y0c09pP9CamD94VeBoJ7r2baiqHP5TByj572kiwJumNISAwcRGwZYwYAjxx0rzprZ
IbC6tMxtTLucd/zK7mYF4PwHMH6nkhLSWip+wG9cUEDuTEdx/Ky7dJG4DbCfYRcY3HtPDeRcLOOC
gLyoW2MDsZ2nhubt5A1Orzg5cdt9FVaO5ZWHNZyhcjmKd72tXpc7FftBGFP79h81zhAZjwTsFiB7
LTAm2jcDJYjfpAHV8XSXhmW848R42/6IImpglZKicL2MJUndNlMzQ1q+j3cgHFgxNnJEIeCqDqfO
STP7DUDV2+7ifzJZMPFpbNNujWBTCpgVluWxAZMF51jbIfKzCFaR5VIgmYBj/UZAxhLFrRjDuVNF
gnOKsMNWHyUuPjDnNllgcVJpbWRkOFnr0koO1Fdz6SIsparBdD1/aOQv79fzQRnNBTWAIlSl+Oeg
xMmvKbDFgo257JpnJ7xbZVSzBFAVUMEgbCkCpUiB2vehwsjk5W+37YOeT8S8kLUq6PLUSgg9Zs0z
TQMTi+poy2V0wuRPaMjjrdhYnAeMPlCvvfyzTOaJbJp5LSesY/hCt1yVIIeNl09S8R1ccE6f/bx8
vr88Y8/CmNeywyab0osQRnVThZKsbSB44NJG/jFnAfBWncsSefbGROrTLBp5OeKzWVYgYjepUngw
UJt1KCz+/XEjGuNGZGsGxBsNianfTnaGtjo5rWy4jbs6yU2+qzDmh9ck8d8ZqgIJU8LAmwzUoZce
bNaVuG4UXCdtsaq1P+5qrJy7ql/4+RJyA7jtgOBZHHOZUSzLRU1VRZUB+FfCmQwjkF5vl/ZT32Gi
cHZadAPqPHXlgssosO1fnoUz1zwmYptX1FujLUkh1gUMTgYZdh+Qfqi+AAA2n2fzm+MjIAf8c78s
4YmkL6QtAEXkN+VH/cNCvy/ITxGQ3KjxRwqeDcJaLv3pX4zkWSrjwLVuEcTkyQuE1JO+bIZiCeG9
NZxniUzoATzXKO9aaiWoQfxmTygAafcmEjr6d732N8+yGK8tTwp4miXIUoNkFydPBCHiPSUIqQBQ
6Lajd9kD/CWuehbIeG61iNYkzZ4EPqGfd0GBfusJW1PO6sUWMqsc//6vmf2eMrtnqYwrT4Z0WCpE
tJho1Py1eXnMMpB4PChcXWX8+FDNqUpmHJPmyoPmmh/MQHKH/DTv1tPgrh6xbpbdmLqc6+XYpcz4
oDVdtSIfIJcOk63u3F7TAav4in7Rorh+g1XyJDJuSOzirMTs8R+JKYLR/0nsjOAN4wkcx8eO3cYx
KFgVHX4ArD1q+HtEHLSJlPvgDefbzoT+pzpsfxX1h1rXS0gbQjXEwBptjVFEArTGAGl9S9ORt10s
1ckLpsl2XRuTYDqUQDDwyWhBQrATA+QEFWJw/T7HWC64WPmZH08q43xSda1kkyruhGF0wQgF7ORJ
jcjT0+1I4PlWGb8DHikLCGR4P+bWGwAJgzHxiXYEMqfApnIWolX+hsPxpNI/P6tXm9mUq2Iq41uu
xxE5u0B4oIDb8dvzuVhHQwQpLgtcn06IXWKbTepmu0uvRvAMWpV2d9nceedhvMwE4Oyq6amXaY8A
YHemlBex/SWsfz4Q41CEQVZGk3pO+hhRcp1/xYnKcSYspLgAFDZ56aHzWGz5DcWvUv5J7D5ib0AG
8s17Kx3PB2QiGWBRZmZCK/6tGwXYPha/yOF0SsLMwQoP5akRXYCLqDtuq4Hz9KrM7GGrRNLU0+ST
Pr0v3qRxfNPTyxPIRDKDli5RJ0BbaHwq6R646r1J9SgTT+qlQI7dX9bOv9Ru/3e1KuNLilUdOxCK
btRuuQPiXFmMQ1kjqVlXmsu8o07MeYBUxo10YpMrHbbK/e6JcCoJAVaEAE1/Sx2KYxEsCx5qQViT
xsq5X3mrXxa+4WNjEUzSVeEDuAF6wh0d4J2OcSo1TeTV8X03yTsd413mZZ57bC79/mrU6mzpdHUl
OdP1G0p6vIMxkYoupOpsRvhsr1SEq44cx8wWs/RY61KTPgMxlppNI7Yt9eaycXEksKUrY8xbjZS4
uVlosaT32Eqif1nCFjgQ2iH/M1+WCU8sRbFfG4hQA1pByq+T4KkPcv1fU1m2WpVIkV42VMn//Zfh
OQoWtbdTzLmb6Kd5hyzeR2IcBYDVG7B//yOrHzw5MMN/eIQAwACUDnB8c8u2HDevMSFIDCQ39Msh
VDio4ay462EFsKxjBLIrkPDdfexnPWEcRhulktTTyt+7F1g4lqwxbqMCkEjUx+/6hpyATmOcRmlK
Xb9W8IZZdj9FO129FWfRL9ZTW3ac2h9XNZlQJEcskooL/XL/fvhg8wop77xByUgMlm2iHoGtNiUw
uf9XRYYzWYyCzGO3LnKEsBubFH7hFWBzuAVxhF+HtZM7CuG4xu17PJPHqIcBAtvEFHA2tMr+7BD/
kyC+wd54N8loSKZXcR7F77pJelGvUsKzgzEKMtRqpieZgoKtJrmNmO1i6WZKBVdsBpfj/De9yLMo
drSgKTQx7TAgCaATr78ar+MwmcMGoymVuw5vYBfezDvP5NFbPkvNKr0iYHmityh8MWO/K/1a/fwf
z8TEo6WEZMaYcCba0FK9BHgPE3AEVV/cxS4PXXY7czo7ERORzqYWUfjl0Y9+6oEIPFskm6ZLxRk/
+b317TrlmTjmren1WLJ6jX4wVH7YOuWbljZ4KsI8NDIhplETfDIx0AMTpOuAkSgP6DAVPmVs4yVM
HOW3GC/SVQNoHWbc57qA3yJ11O5DSsCP2nLSls1H++wiGe8xWW2aW/QiDSvUutbupk+X9ZCn6ozD
qMwuSdQGAizlO6kau8lEz2hU+7IUnhe0GGdBoqyVWhNiXr0m/MmZyz7QZPfoStCt6l2t/n/xuEDd
fekrkpYkaWfgnXzH27WZofxPG8DC8VLWEIuTqAr/mBXAG+Szgqo1vaGgSr/+3308QIVeCowLM0mA
lAPwDcNygIHUZaMTWVcFkPz0+zVqOUHHZWU02Sa/EKUN8IshLjZ8TFg65exZQ+dwdHFzgPPsFhlX
QcoFqyMWpFBdTA7rwbxSwujwhmCUp4mMl6jEFVCCCTTxVXjP1/rLDtAUGU+REMsAbCV0g74n6IAp
OwuQNtZCh+FAVKnzto62M7Kza2Q8B1Ymp8bMcbhFCscCoKPrfT0Qu4mvC4zmCJF8MkgGXI/d5c+3
GQOfiWU8SdXPpmBgVdbH5Iqb1d2CRnF/lKryUzmQGvOWY8VRmMu+Hg2ol0ZQ50C8KHXcbJwCvAeA
UGh12hPFgAeE4OXDcQzgyY2eBR6iEuf1WkI15/FgNj+1/mNKHi+L4IQC5tOfn8kgKvhZBgUymmVP
p8GVK9TenFHeK+Gy5/cseEdiXEhVtO1cg9bUH9oPeYtThbn58fKReCKYaGMoVUM1S6qJy+dZOTb5
B8wvcr4MJ6Qxn5psZ9eGd3GSzBJasIwu3X3tnLFBJ78DFWwA1EGHXyO6/PabT9MFZxIFuZLShSpD
jj2oChDrQsPRbO6hGKexSjmh+KZ/75z/5xQFGEQvzWkaK4MYOS7yHQ8mxyk+DdmeXaFGcIelDmdB
naL5laItdJ/p0FzuWSnfB3P8PTsUsCiiScwO4t6DF7XdvX72hCwcfhKNOi4THy8FcDM25SS7LI8p
9ljmW9phfVO/k6OTT2g9Zxeqm1kHcF5EO1N/VSS/GpL/RzuTGX8BmB2lbGgG+94CDu9IjPdoWpFM
YGMf/VK4HddjC8jWy+6JJ4CJNyYLLJE11Yo2+QocT7uOO44Enk9/YvI7+yxxncsksmBTeKR2xi4O
G4Co0C60vsuwYbcYpnv5TJyA3mR7+3mfT6pFs//XZQ3+G8KVxviMMs5Vc0ghjU4wtKAMCcwSsGFC
UID56J3jzWeWxcQYsbka+UqL86+yFW5xnueC2ZY+8HlXCzyCtKeyOJKvI8J4BMT1VbFX0Ad7fMNI
D0cf2V5+q2IiraH6KBz0oFSd0qVOI3GAvV7aIBU98mVygjZ2m1qYgMibD3jKFPHnahXA443tCrDP
BTCGs8zj6CbvgIwLIctakJQ6qdYfPFLgTuHrU2d0Rk8DtB3BHmjA7S/Sv/RCqqTQH3VmgkufLqNE
oKLldxoe5N8zdG1Hp5BdyAQ+2bsgW/RnJWX3pMsxN8Spwmf898kF70KZPGYETYpeUh2Nu59yAiba
5T86MIUJRIQRU8kGjXWeHFi0zzF+0dtxekUHFlPsNLiXdYQ6jEtfi3EoCwHJxbLga2kySEqs27zu
Hcs85BHCLNXHRv1lcZwIVWEcSltNAiDccTxpPIzTTZVezWtwWQTPkbAtfGGu12KhlZz3Ppw8r6wy
pQ9BT7EI0kLiv3eTHA1ku/dkVSWN0MPFDTD2MdKpZ7wIf/MbqaIB2muwu79CxpSzvFAUCeGUnshA
EF+cWtT3Ock4qrB5kmcxbC27GvS8MmsNqpAQTx0/yZHwLmM6E8F8FyVfzF6LICJaO9GeawEQK5bx
pdOsfWRm4m7qtMldU/0usRbJTxrzgzFifSZbuHfKO6z80ikOMElN63CnmvGtMD8WE4dfZTsGPjsq
4+rrSEiWhgqgfkONHe1xPsDtaoAyBUyeLYMoYc/rEG8+Zmcy6aHPPH2xiIJRFJCZiZVnzMJsG1Wt
O+pKQJUABhS1XHmIBhzdZPfj0qQaJtDZjH6B0WqjazGVBhoKwnPD1I+/8opnJ2P8fNLOEljcqRg5
vssXY9caS+nmY117q0Z+XHZYvGtkXL6kGHoLDA7Y2zD5tTC6plq4i3oz1J0rxoJ7WdpTWsmezRB1
dDk08JgA/vblV6MLztk04astaBAAXe1BEFwKOVgrKJUJzvduwS4namXLG6bFt8zgXDZjBmm6jvVI
XxvUTmXzmE4jz+S3oo9zCawdrNhXeirGKfUIgpXEM9rbRv5lLL/6Dt6MpOHc/qrWvah+NMfGSbB4
cPl+tzT0/AcwRtFFNTEEjOqANydc1AEQnz9LHmfzZppzLoT+iDPLk/6PtutarhtXtl/EKhIEA14Z
d1CwZcuW/cKyxx7mnPn1d1GeGVHYPBsenXtc5addpSaA7kajw1pqyQgdIMSgD9WxB4EfyFpmDJ3V
RwzEiOdg96KErTzOHrScLd1cwJHC9A5N+akIgKNdW0QGKLz8npBOsIkiPeFMol+SuM9SyNMq8Ie1
wHxXRSa+O1e8XRMX+USojCRdu14OYWcHY3PXJcDUN1eC3KBQLM2koWWYjb+yLNtl1i4+q0dQKOgT
hn7SxR4L5Q9Q9HUuM5LPUhaA1QqJMUvPMYF4XaWEx81FTZ2ySFkS4rj/TtT/GrcGk5UviZM3qxFe
cRD8xazWUtRVa3FldRDhOT5hKu40oqP6t6J3gcHy8+tKQ4OpXdc2GmguxUAlwKycFQxbox7xmtNv
NJfuZac2J89Pr4PPyRiiAScvn+JDOyJ5OdgRMkVu5aefDdFUzi4q2VYc55KiSTEZXcU1DgBd6vto
5ZIh7/I0d5oZJH2Rj/pV8RfiqmTmN134UR5NuzDP9DAKISB3bUshSE6hwwQzUZxt6UM053LIkHY0
fpQpcC0I9QX6ui9CV3WdmjJjfBuLHLQ6UC1xfdbVXwm5fEJCTrLn+7Uz34gPb0ynYj3/COV8VIke
naSeV6H/Txj1W2HcJuY9lXJwFKI+UQFySI0tCkwuJsSZ3NXUzZo4HyUbcTvpMc7q4mkrzr/s+viN
LM7JVKUMfJzeQPw4zIcly7Ae7ZCMxgMx7oMhsRdN+sak+hgUM0j2ugPw7Z2wW1DLaI5o4rTkIrXB
ZGPjUhdUQ9fNvHBIL1/GOyS9N8oSpWVsdvJ1qXQrMvxWqa28ARWT4V7X3b3Ib3OwvDuqE4pGYgWy
TMXPUow+mPJ9H0nOImsCBoLdQGGzKi4WWkA8GOA1grPVWztq47tQjuxekUUvA4EOMc79YPe0ZVzP
9TJB+d9bIVtdwyYy0ZcRyA7yW6XtXh6bPeTioDqI5jmpYfPpjGkV2Q0TOz3BnTfAYZWdOPsNHFaR
MnJuJuijBlzNEKmx+zqrTpl67EjuLeQTLZ+u66JIQzgn0+R533ThqiGdN8iLw6rYTWoRbIZIPzgf
kxuZ0rB1D/8n+sF5mbkpB0AeQ9pF0UscyFxbmSLj32tdDPOmRs/h27ynSNb6+0bvq6lYWJeYO55a
vK69vo2/fdS6Ls5zAN5LIyzBuv4OB//q2xBLumZfqyTOd0xKGqGrF5Le3L4m2kfOf8hpNDeAFnqL
flyLUtbFcc6jXOK2qDSYVxod8xBgsRFxrhvwbmJwe1KcsxgY6ZoW2CGX97f4rEQ7x3mLJM3lOhhW
b4H5F/Xm3xA/CNfF+YxQm8JSf/ZMvCzhuq45wfWUOIchyw1N1QYOQ5k8Jv8wlFNdCfzsbsZ4c0x8
Y0s9j/kUyf+oefvvyR52D4uoRDUpARkyX7KmYdqRuJfgdAGDqDgAQ6it6txh/AAkVUIMhN2gZiON
cxiyWlOJ0GfnRE9KdCZfJw/XCcDmcxu0fBOAZPPo3W+UK3efkhvBnP8gIEX49dZI6k2LTd7/ZovN
fm5rI4/zHgOQ+6dIw0Kf77LgkwKuR3T2yHh8gLS7fP/H2g8AePbfWOquq9yI5ryJ1gdymQzQIXob
62fzlB/AWXnUCuwuUOhzsHf3h+veZTWyi7B4I5FzLkVJMQYsA5+8roIbpL3u1RoYyJNig2TmXou7
wyCC5923+41IzseMaLXo0hAiL3yM0O73kx4bWZyPURV5rDUFsto/+8zqjrUfgCeuB0YiGCDEPYq7
fmYjjvMzUlDqZt7CIpuVP1z/uigfTd2/fmKi/eNr3MEU62m63gdvirUE1sfXt+ukUMuoh7Q3Wp/A
qfHF7T41Bi2oIe9CO8Sv1d0Y6OW4eIjqgc5kkiVY+pQ8FhW60NrRapLS0RbfNBtrlD7KLLvLRfVL
4QlyHkbOiiJMS2jl/+QEOadiyBkaizJI+zvS+zeJP4EFPPN0bkJYcFtXWWxAGKOLtzDZI1LlNrHm
CYxApJacE2nqQlbkHJYGgl4PEzN+k93GaElQXPlAS2cUkZnuX+8bXeE8SV7oJdpjsbAeYDGL8wwW
8wt+A/A8vzW+LrgM+DK32kZlg/kjaOd961Y1QIa9HnPdtVNmIL7zlFtxVnPdtSu3AV/1rtqiUIoG
IuUy/JxM+Wks5Q/pNCdWTUO3pMqbYtuXXeWL3mkL6NGOQOCbLEGgnHzdu5lJnoSrL5vtAahYra3I
lgRmkJ6AOLQC4x5zshv13XVVXY352p5y4UvcjzVoj+Bkgri1+tAzF1GhY//UdN2gFDy7Ms/WVmmo
PDfrrTPKsdsGzGvNilhlNhyA6ppaS52I2iMu1rRmfglIWA1M3K1yXz9UC0kfwyROkHRWA6/pQVpj
CtJ1z/fKq217FmGCTMXQFU3hH1ZhA4g0kgehP3agFZHSH4MOSM5kLN/VGjmHE0iVwqC15qgDtbT2
PcjboypX2gFcjceg6px+TiaXNtL7rFV02+jaL2FbfcNAug8GS2Cwpe+lLPqpSP0XWgMbGRfB3RSa
uVUlzTlF/5G9lnbsee4EGbuLw+LWxQVcuo4yBdXiyFcjMDDDsprkp1qnltn9rBbBJl46LU4Y5yW1
FBTWKi0if4TCryRYenRYaZNmjziF6s0HSeSXL5wWJ5Fzk10NJtsQCCl+ARZzCp5jqbBCpLbnJnVA
pz2pyklWb00QTio3ba5Yhl4LfMoaY11THC4GU/Mx6SfGQt+M3lcMlOIDOenjueuYD4pkp6HnzPzz
X5r460XzT78q6YZ8KSCyWWoPSCe2kvy8LmH/JFXAv4P1WFMv6Akylkm0n2ntRzeLp3mZpz0M3+Uv
6ZF6jZ8GYqyIiwt2XdNGIGfiXdn2WppgTWuTKOs+rF2N47u18pL2gKVtSoHmrHp/cWwbeVyUEuRT
yZRMCf0OE6+DGdoj8IpD9qONBIIuu1y4la1f8ipEIUozhVDRtY09Bze4Bsu3qDU68zE69Vbxh7D2
ehHUciI5OwTWwhgoPU6v8xRPdRJvNtzWW4HLKz/7b3eSM8E2UsC206aRn5PqTzCM/ZgCabG0KEWz
dBSIdlO0NM7colnOB72An15x56ejYgXH5a4+LreFzw7XjeDi+n7eRfSSKeD9lgmfxck7Y8lJHdQ+
6yu3DplvDOpnZfx4Xcpz7fJSE/8Rw1uzUvWKUitS6OMZdyzJvWKFrgJkt8mdVWcdeAisgOL1zxyT
2ddlr0dzTfS62RvVHLK6kicdmxmGqaMMaJ/UFouBWq+X7nVJt7Xq4brAXWepvqx19QIbgdpUyXSq
1NJvBqilRtZJLFtbykMTLe7YFT76BO3SaN7iozdiuZjIZBPu2xRbbCbBbQUxep+4+ejHxk1V/2Rk
9uNWQOH+Hzzoy1I5h1bGBhm6EDLXPqWsR2YF2KGAt1/cKUdff+gwUVFk34W+SORcmlEtS8ViSNRv
TX85LgfNje5WkuyVYVkE7iNSHc6rGTQOmqiH6izdYcoKBwSJKC9bTfEUZ9TSNUFoIbBFvgFAjihp
MqqFfqYCTksJLWl80ESseuuRXDMHzpPJBdEzk5q1n3bGp1ymj0ot2rZdEVQzUPJXZZ3xIEyjkQxd
iYKBL5st0GM7qxHW33fVYCOCO5l8atEKGyLiW7kjugpoqiYIAUFzsl7deSmEiREtibtsymZK9BpF
F7800o9TMRxlffSvu419EQzc87pMNZUf3+vyejEIONH8RU6txEgBgFC8yV41He0lmkaIzGMUpeUk
q9Eg1X7fWOQUHlo0qBVn9Pe46UfFTb1IEJivx3ChbBt5nCusRm2c+w5vmhmV3zrDuwnc2h1gb0Ht
ZV3fvl2vuxHFuT8VJ9SlKqvhitZ1rcD7a2e+CFZh95QAlywbGsE5Ec58uj4v6n7CilSw+y4BMLt1
gYvblaATRlWKDp0LqJkuDKacNkbog8r0KOUYPxEmekQiOOsxwaAdpqG53saqZ36KDyuFdp3jGl5c
E3yBgZ2wh+vHQ0QyOQuKRjI0arogWfx1cH5pHj1GXnhLXbQFfQb+IwPzUukD0vJGBo08OzbEm0ph
glL0HdwBytIYDt08hzhA04rNo4lhn+tL3VX6zQFy0dtctvkADNDalxtvWB7WJ/YUfqilp+tiLvPw
a+j2IofvvgGvtAKsIBIi5g58s5ut3s/9X9i1NO3RbCqClBZsHd+Ck0iqaXQTNDPSAa43xGcpNAR7
t2vFmzWR17ETqXA2LV4q/i/qquGg+pJPDqIG+d2bdiOGcxYyDVVA/0JMmt+1+UNavA8iAYjyqkcX
rm8jYt3MTRSYRlRRkhKnY9KnJWveaekt7Q5L2jlm/RDNyuG6NojOhouLhjFpkliBWmsU+Jv1fQyu
hOsShPrGeY2kCkZZxmz+8xsvS54RzFunywHZnrihVyUCgaJD4jxGC1CDtichEi2j7ucDigd5apwV
Kmrz3986XTUYUgC4GTllMNIuLxdDRhA7JccGHcbdrAkuXuOiKvJsqy8yOG0oWvAgTIlS+xVgLuD7
Xb1KQZkO1uZksY3ajWJyYIAEINW7Zf6RafEJHfGWnhxnosJLxTZw+i11RFO59inMAysnvR2xyutS
zZrJDz3s/DB9jEjkS/ShC36UQ2u1M/VZ9V4rbkzlu6yF3tzIaEY/ZVPpUNOr29KucmYVmOKUTmaj
ATn53IztsUVwZctd6elS/UUxKnQQBtFx6YilNZOrBcwJ8fExklBR9Kko3bL/JpHbCXDLcntDGr+o
j6D1cqoEdNTLYDdzZ0vhz7yM7OsKuZ7/pYUxAB1QipZOftIbr6wg0mfoI81SD8+C2DK65p7k0486
MD/mbBLI2/frL/I4PaFDFFRphKtfifxIyaxIoTZs4mlB2Umg+s/j0NfWxulLqsRFkPfQF0mxqpvq
XeHUNlhtPtNjd56AxGxLn1onP0qgap8/RC5zZj+5Df9M7OwkqmbvmoehrplpkCTi5fXakZG5GMCw
iXxni3FYfXzKAGh2/SCfq6sXq30Rwd9kSx1KEhxmjZTq5JBPhZc/omW1sjW0nH9qPtR24Og37e2A
KZjM0k6hjYnLFEBQIDYObM0iDYoMtLEbEV3qngcCNYXBwG6OVnA+OQIW3kQlSI/7Sa3aY3xQQUk5
zV+ur343N7KRwudG6iQo5MoskYY8NsehsBKHajYqUn72ObZHR0dK2fjROPPiqCLRq8ryG6+oio57
ytB1hX+ptUxVOnTIr4Hg7ErUXpVsTcugkXgAXG5m5wJHeFmmhSOkYBiUTbDCUlXntKlSwkQvtSXy
1/6a6djawXG+r4/meTwoR8HG7qXRNrKenfLmCk6SIY7zsIz/kqVY0/mXrMIXrmvPSrayuCzTTDWp
lfKo9CdGnqLQDKxKzTCny+Z3UocUV17mVhGGp2QIz0NCjq2Sf+4U04k100mNQhB87OrU9nO4OKon
WoKh/SGGRY3u8CMMHNXqV24yS9YBq1fNQNaT10Oez0JczvVv80q1lc35yawNwmnOsO0re4RSg4cr
coxH8I04ReYUfickyRCdM+csC6NVi4FNa0Xm73QpWID95XY8iNKl/0F/TRnQX0BaviihmRihDNQI
N0A+KarD+hill/xxXtiNoc9n2TSfTNBij4nhgmjzphsHQZZgNwqj2ssHcFGY1LBirMw5wjt3dvND
6Q+WugBpwrRwFRyoLLj09vX6RRwXhBVTlOpZNsX+PH+Vi95i4b+eHH32CC8SuAdZ3YJ3K06hLqRN
jsaY3EdJ7hRG5l73BqKFcI6HVYtCC1LFvq7LVtL/JKnIme6r4T8L4f24lueZRtRXarhm7c3zb7gb
kSze3chdrg4zwr31Bb8cw1PYoZ9NsZPzfNYL5w1btxaMdarTNUh+HQEE/SBXwzQi55GvOJLMKkHn
d13Evl1tZHA2PJe1VoYE98KvBS2H5wWNTnOKTsIF7b3N6EYY91gCAlIVj1Uf+60+OrVSWJl+P8iP
S5+6Nb0xyeP1xe0FjltxnMlmmKVPDDTm+smEIWxMY0vkfTX8qKlAzq6Kb5bF2+qgl82gQQHjZLI0
vDTj/uf1lVwS9azGCiXQCMVj3+R7S1ioRLUGrBQ/7/vEKVLWoykp+RybQ2p1KijD1tEkEp3TSnpC
wTgC56b6RZ2ozRLV7Wr1btYmQS/IbhFi+03cXWeqxJiyHur5K6RYr3n1FgO3q+E5bwsqNjvAGcNI
27Dtmr8sL3cjj/YHjMF65mE8t4Z3fb9XRby4SlGYM7HTBHCBnNNSY7Wc8z4pfanAsFPsxMZPkj9d
l/GM+XVFCO+3DCATSmbYxL5R9CciRd/bbDA+l61JnVEp3yf19Ak0GOexHJwg9RvUk7QlPqq0X+zI
KO24o04jjU6m9JO7TIbf52lpFXR2r3/nf3AR/2zG8++bcA4I1YbUT/DgVV9/l430+6QA6rBumSuN
wVM/m5pV0uybpsTe0GHaukgzUfS69+SkL+fxfDlvPmHMNTJg8i9GYRaeo/iDnKgtqz6qHG70WbdM
Kw+/k2dqcFF6e1fLAWQKnEBFk9nFM0yalr6KGCK6eims5pgeaghlqOh/M63AyjTk+0QQNHvap2lo
CVLxNlMNg/cn0AuJKDqKHlnopV37R0HVGxk+WnCwq8nwCqjpiqIxvDXIxSukTJpeyYyigu8PD6G2
jhk7TeX+MaEjr/NJdVIELuNy8hdubCuR88i60shaNCeVH/+Z3nVHeie/p6fcTdABEnizF54kWzPs
8jj4i4vGx0P8XbDk3a3dLJnb2rQLhyDSMGG81q/QmJGe1snq4ANoe6zEjU7LIx59b7jGNR0QuYqu
waPw+BITk0qpLCOgI0UoYmJe/kM6Z98EC1s90uVZvgjhnHEEAMoqkHGWqzOmduYMIKYFtyKmeEBL
21nkY3o0reGu8WX1gNmegPqdIBDb39uXT+A8tKQXSq3p2Fuql4+VUT6pU11bmZEI1roXRWz3kwtZ
5JyMZRfphR8quWzXkpFYhIa5o0esc+SYfU3a6kbTUJa8vsd717xmKOAiAN2IQXi2FKmOjHohaYW8
aGYNpumURBHcO7u+VjMVQA1plIEflNtD2pNYnllZ+XKhf60q9VRgttLVFy1938SIYjRi3ps9iEFJ
OEn2EsTnlsiCQtjuOZoagWMgqnwxigPCFlMbBgmJp6E+VPHwhzHWB0VSBOqyu50bMZzGal0613SO
Y78Iizu9Hz6Nuqg5XSSC201dCQKjU5PYD02lsgDm2Fi1nj9cV4v9G2KzkAt9rIZoSdP1cgqQBn6d
zKmQKxMlPXYNwDR1gNcynV30yJIubkKU+WNfpelNkxbuktwuyCr33QfDuKviP68vcH8X/xF3kSU0
p9SogYHhK1XiDIHsqehEvC5iX+VeRHDPqkWaymWWQ6RNEmpr8udyrG2Tiu7y3YUwpMDQcygb6GJ4
/Z6q6yVsIpRrfLOPbZb9FDb67i6DgdWCUYpcAVl/34QpaT8XwMzCMhaqn6SCWSHR3aUXwnitenvh
7DdyuGu0pN3Extws/EWZLbOv7qOAWEGODpnqB+llK5XiU5X+pDqmCGR0yarabRaUgq6ZdbeufQS3
m2lSp8ZiROjfLL5o0qPBvsiNYsko63bhjzeox2a9q0Fs9nUplazvJFhYoqTHQapupRHgiVRUy9v3
vhs5XNhvGJFSTyliPWXOACQnpTNulgBkMEyNXDWPQ3ca6syV5TzEHIiSW3lV381lIYK63VfUf/SI
n4rqOq0ztRp6VFSSS5HBHCbFvb6l+yJMLJYqeOTwIAj5WKpR2EIE6T6xDvluuXuDTesyUZmiMkIQ
9b0+tD7WOmOcg8jPlnOfL1Yp30ihqFa5ajqvhFsh3CUSJn3BcoNByBg9jm34MKuKXdPRiYGqKFjQ
rnqsMGHEAKaKzHhG17TREMu1LdSwiR91pbhLxiID+YFyCpvqmFfDl7wrbvXG/JSVy+eedq3g0PZM
bvMBvF5IaqhRIuHFWBbVTxan96ZcPMZNXlg0UH4qXf/hupLs7+4/C+bn5fp2DJJwMQq/yLJTSL4W
WWfXrWZ1pbCreM+l4UKTNSYj8kCp4rW2SEMkGXRaYn8IetmRVDK5DRnrm0Zqz0zFwBBmsRqHKBq6
OcGnDZxMqcp7S6rS3IqyVvBQ2bMOXUOqGS8/vI6er/yNwzGirmt78J/4USn7CUuO0aJ/fMPe6shn
o+q8Pi4598nKnkizgks8RUl/JHdS+KfW3tD+x3Uxe+8C3TCYSQATr+v8nRdRXN6NiSyvVqMrFcNd
WfdnoVFrKtGpEmhuN7mZKCLai090U4FjMXCa2MHXZ4neZqPBvARodhLpMBl/ykVuJdXPMv5a9CDS
kiuRYe7q6UYgdx82Q7DkeYQEHPUDP5KQF0hA0csYqpb1EbMbx+BbIDnSUZiU2tUTdG1q1NCpqvJe
NNBDUKCA8B0VkMEpEa07Bl6TxxVPOJDvUH9HKa/xrp/obi5QN00CbF0VesM7VgYqazaZcuRX8535
VT9hmBtjMOExR+eqbin2dBeD+UrVBc5n3/1t5HK+tpWneBjXcs+/LyGuGnLh1jeiuMB9kNs4mscZ
KSelswfd71tgHUwivdk/vZeNXH/fWDkrl7BqBmSVylwB+Jf0qUzVh+uH9XwY11bC2UIbqZ3RAf7Z
z+pFswI2P6gB+zSk00lpY7eIYltRkwP+n1OC10Mpf59G1ZsWtQQafOFRw7Qi0P3qGax3abzcMI6Y
93DUEWN/i+LGeGG3yLf1lHlmVZz7LHdrlpyUuLYCNT/NTD40feRgpMydzd6F7oRukhjv+lQ65BG7
lWLmhX1yLuP4gMe7U2eSHcrZwTBUh6bBTV4QZwk1t40wlzMofwSAlZ7i2FMketaAEWhIC1Ar+48B
YV9VbbwBpXznJKV0XlQ6CuxcpBWcmfdpUPVdh+tPbU9S9rFIFBdw4QLzEgnh/HJmZHkZSMh2SuUE
bmy5a708YQ5JapH6PdN0XNMNLqztwbqqdAvWg3lK+CxcciVoQ0CePpyjyFuT26UXBx+ZU7rXtVJo
ylygS5soKeP62WHO7trNj8L0SiJNb6Rj1DnXpT3PSV9ZJ98PUDZjToqE/spNKcCUDyebqpZxXouo
0wNrbW2+AVWatBKAdn8CR1PtrApTWqaKUaYFzbEStZh0WNQ7bbLkA4m8oLOQlQc862jrIs4EgQYY
XOAKDh9DHWKk0sw+Pw798JGCyMUcho/Xt2UvmDMw+YO6jqoi08L5uBg0guOkoAckJ1+j5GuvPBl0
sMYBiQphWmkvukJshfgKPeiqzlORRUU4Bc2CCYd1XiSJ3mVOaSt3rbO4Bbn/nXmR1RT5I98K5O6K
CcSnkdSh0qcGg6NlkpdOxNZoBEBWLRMd2L4wUCEAnFtRkBJ57cfNyezkWoJ+jQA4U82mscrqiVaT
RaXxLQ8OAymXv2TxupwiGAhZhDuDshiwGHl0aFPKLDIY3+V8eYMv2grjNLGK9HBaGjiIQPfUgDq0
jRwzMwTDAs8Ne5eH9bIm7rCqlC5BoXXIixT6bSgjZYVMYyt1XtsjnFHS/DsbzSNex++rRY1ssuR2
HUehH8hgCl7myELW9H5WJzeUG2AXZEc1Dh76OHwYisYPenBjXbecvXt7uy2c5fTp3Axli23JjMkF
/5ZTRsP76yL2fABaUjESjoyqCU1+rVJyTTFu3UqVD2Tkros+E6WoLblLVJFv3F3LRtCq25sYREf7
ZMTA7eV3fTPbeqJLALHNwA1RsTZFW+jYWVFDvpHUOKRAZLGkYrwvY/1HbM6preU1Gk9JdcOm+WEK
ptCuZXrAkE5lZbHkxOg5GlhWOrXaOsqCt6kUl9TuooIcIpligrrACMIYNFZV9YEVl/OIsSG5ORVd
wNwsoxRxQ/Dh+s7utkhtt5a7YLu5U1nMRjQBuGuLVPBtBSQiiNUxw4bmAzxNXJYdfydvKjpU7r5l
mdYuoQ497/TZqoMbNcRmpKIs46432pwo540weIh54wixa9F3PUov4bdgUc9LPb2fx+xRsJkCYXwN
WVKifKmRv8Fks+ZNJnq+0hXAqnWiQ+GCttjPnozxKJ7QE2zlc4CxUduMBMhT4Jb066m7kWKdWUEb
PIRlK/CAu5HKRlv4ym+p1eOYkjxCcn1G3+I6kqvfaKff6THbeypvRXFuBTwSROspLuSXSSbJb3zR
JNP+1rG13oqyMq7j1xafUpRSdLRe+Q0Fhkb/dVome6i+XVeMXSEYlEJKXZNVYA6/FlJMGgpwJUUJ
GTnMdPzQJLdUEWX4dpXvRQivfMyIWZ2pCJVDLbAHI7bwPHwXsZsFPOTXl7PrJTeSuItwruc2VUc0
f6T55zx+bErBM21fzTYCuCtQrpthCQf0sqxOaTrW9nRYe8iak7g9di87gro+AxoIMxGTrUe3MZ2A
JXGQG+gtAVzMuwbd8n1VWkrT2Jo6WpoUHMcgdK9v327z4lbmepIbmVneYTQxwkmtXV7aDbq80u81
hsDp8Dy/O0cfrwvcVb/NGjkfj+58BYPPeF8o0vcqA5tTeRunT9dlPKvXRdiyEcK580ylc2DiRvP1
4lMxJHeaXNg0OpUqnEStoddwOJNKRg1GRPu5ry0byZx1NXFKBjY+p33+bnz9hRMgbnwV7KS2Drhs
Tk5D11dYAAvHl/EYr0n7ea4OaJkXhCH7OsmARIDMq4FU4WspVReUdZhgQSawDozQYs1DQR/z4mtU
PUZM1M2z/rWLg9NkDDUQID2qPBr6lM99VmiwAH2KPbnVfwKZ/RDqGki/zk22nCpd80JZfZ+yxi6G
w3W12Y92NVUzKKEKxkk5/4suuhHBXIXXgi3bU+eWmTW7tRvf5Q+tXaJJu3Xm2ApHICYrukWeFLfE
JEAscp77Nrn5jtXnbU62lwwYCEUUOwFHI4ht9ZD6rbMWfLyVV2DS7OsL39MkU0MKGEcMkHs+V9kN
ldRNUojp8GC0KqZbY/aNNSLUh91lMYYpXTSMqZdsKqYkj209YWxFiwdLqT9HeLIv5q0K8oioQ+vE
+5kQazKfjMxHcV6wxr17Yiucc+NNb+TLkCiI8GT5XFfjR3Tj/PvSAJUBFiWjvLuqL2cqBgbCliyq
QeajvJ8lIGxrk+Cy27lWKYbETaTrkbW/4A2XOynHCGPa+OroAa4itVTk3rQSKCtSLBC117sAMzDV
dZRrNYlVaTZKOMPo06mAMazIOJVxW9u5bTz2TmhH5BBjygeEBdfVcOeIkCk3dJNBBUGbxZmfJAdI
dDI81kO07JhqcJKCTNDAsqeDwPJSMaVronZzQbeQUzOaqzamnnkr29RWDtMhRS0AFCVH8XTujl2B
qlbDXU5R7bjo0kabfk6NsaHeZDR2VaYWm7+ojRCydt0XzmkCPuxXSw6Sr/xJkTabuyjsNa9GhLKS
DCOcQwzptjeqLVso+muCO+GZT/VCIuJU1UTPBBqSuJMKugVqCJh/T8ns5y69e/KYnmo8MX6i0hB9
wkziCjR3yD1ZtoAxEDysT45QiAayE5evQ0sqQa2DXepoEFaklkKTednNdFN45rH30nedMC7fUcxX
YrgYKa6NJDEDnXl9mx0oze6zVhZlj/Ym7l4J4QIjZcDEG9EM5hFffSLuctPgSZN//QWkhNm7Q3iI
7MST7OCgW803UMy8byPLPNde5duTL+bf3NNeHC0G0XRM25l8U1tBFoTV6ax5ehMf6g79ieofs0QE
l+6OSwO51j9S+ChmSPSQKpGieTJpz2XWfdS66l1VFA7GcEWh/J6hbGVxDhptN0pECsaeyWzyu+Hd
OsbYoTIW/li+Rq6ou3Mvn/Fqbdydk5YqpUEF9TQivbTGYIIxtIqTY3DX7lT5fYuEB9r1Ah8k4XcD
YTdgcrL6arSk5H0+RlYQtOe8YA/o0nCvu9qLs0U4B3gpzI9iP9Zq4WvnHqbFMNNA1z0iJeBhyoiT
sdlVu/TndTmXt8gqiCEnqqtoJrkI6PQSgDN1BDwu9T59WCKrB9iT08FF3YGlangocJtMVi5bArEX
USsnlrPYcVFzvR1m3dM+rDkk5aZwlgO6iZ3xYeXWGWyAW8twT9I748d10SLJnBlPmZmkFcbjPW34
zJBvQYOSgzyktAA8dQKaNhVhWwi3eP2izUWdYDJEL4Cp7WnW4MSHUbclEPMi1b0Cr80HPB3H/1om
98xJlUlKC5KZ4FaeXd2XARiynNndCvCSPr2B1R7HSVbQT0LQMHQRmDOUP5SQ4TiHOLGrUEa1VJRQ
v4wMVhkoEZjon0cChg+C81KhzYBGCVBPKd54l3nrhLN+H0FL+sPy5bqWXN6gqzRVpUgsrA3LOqeg
uZoxDbl05gGE1m4Ld7qhn8a78bF9xNP0GN8EH4iXudXPxC3ccrBLp/lZ+CI64D0vQACmigBFpqCf
4vyhMqeDnGv4CKNDTTi7S+avei2Ye724O9eFbmRwPrBRlWFsJfhALesdGkmHVOvt65u5Z3JbEZwz
I2UxkUqHW4/l0CFAXUky000wGl8236c2tfCyeYt/2YpcV72xuV7KTH3IgEFL/fqbFlsL8kIr+XB8
DG5WiEXFpU+dHbnKaAt7zfZPDQMgKjNMeHHO9pbOwKDEApfaOUtvm+9lNA/4vT+d41sduBIWnqjV
YpGDKDu5f5L/yOXrW5I6Z3kKoitPZh8wIWp1mai58XII5FlZXkRwCpnMMZGmblVIpKA800dFGLCE
uQXSJ7A2qrfTCS2JpxxooMwnjon99v41Dg33CRf6upQkQYnPa4ovmcxsdX5sk4/XFVa0k5zCDkof
D5IJ7RlyAEWkuO+DXpRJ2dUSbeUuZehTw/PjtYZ2ujSbcDDowb1ZwZ0KlFCa7/FNchfiTRB79eE3
2MV316VR1IdM4GShF/K1zBSov1FBITN4pP/H2pUtuY0j2y9iBAnur1wllWp1uby8MLx0cwX3/evv
gWa6S4LYgttzJ2aiO8YRTgFMJBKZJ885mEH5mARIXEPlYIeVxwhpRA+RaxEL9rUAuMRLBIQjMt9s
yMEzsqppHgX5m/k4e9ZBOep3mTfvbNil+9pZv1l3svcLGhabaz2zzPnJ0gyYg6gksFCDXtVwU4wd
LpLTO4MXOZlDH7OPs+DOuGZ05RbLbW86mlORZDA5udJjdCiDqnF6RBon3y/H7LDi/56cZnfbVzeD
69k62T6cRbq6WhuidNhhS3sdjZ2mP9SFvLNrcNf0KIeNghrKptuemePc1hjWObdMHA3Qo8ruQoyD
AWFkg+aqe3tdIkPcBQwtwtxcYgm+GsXuLOPpqh2rQSAod11R5D4Zlw0mRVNoVoHdWyD+07ykqZt9
kaHQ8WruyiAJRqf1UcnZ55qr/mkluOvbcNqJqNm3w+rZpnIZ4pj0XdGDxS4gz4Bx+VZYPeS7CcU3
h96TJyXsfcVdvxV+CVxi7g076V9XXbht4K6svs7zBZMpBg5L8lR+AZXSpwKjmcNr9UE8VLedW70v
9zRde+aybYeMoCmx3N4bl8A4qJ/Xz8nPcW8lLpMPomiEpnvlULwAYpcSDx11Fp/ED+gTmvWiTHK5
bL4gOFTTMDRKpAdSA7VWnFeAmoo/E3DyQ02oceKj/qwf5m/Zrg1tT/d6JJ6RW4NnT/gBBNHq5Kdn
W2JDoqJUZIQOjMGxTfCk2FG+Q+cnkMLikJbO8EkYm5lv31o9F670RsuNwcwihKv6KBWBSjwDA7IW
WBGy1NU+68+jD3nXKpDvRKnKCSF1yzYXtaSioxgAgMM1fnmkD23lzDCu7LR94REwZfmSPzAdKUAo
Hrq9DbZNFWOeJ7gTapt4Z4QUlX3mFMJPIdoWPsKZY7ugK6rjU7CLI/uZfWaPJ+vJdpm4VBNMr3rl
Albm3w54102xkzcyDks8cVBn5WLRGll5vETwAS0snuwg2pd/oo3ppmIOo21ve7fExZuWaBXkyXAA
i6P9mQB6gvQtd6Me28ymafs/CmDMBBfHtUY1tzwuxqBLRVVDg7uNQbmPO0f25w/9B3xpt0d5N/2p
H/QwfSp80jtQpxDcJteAzUvrFteMS9NZ6hsK6/OP9GV8ykoQgtW2N6NqBusysh/MokqZM0uOcHKZ
rezK2U2FnKqgyIG4g9bEYJXVCC6ZyT0xyLrFYwL+XacILGBmyrf0VcNbMi6d5rF0RW/Iq/odW/iZ
ce6kNUU1WVaaGcFUHKTxj5GgZ6Y/Rpgvu+2+m/f1mR3u2Cyxasb6kBpBD2GRvqcvKVmctB+9/80M
lxYoUtM3hV7gqpQgVBoBvEwcsDb91vvxbDXcWWzpXBg9xSdjNZvVS9zlwPR9Si892O4ACXewjFUe
u4ub33oYmMjCTbQ5gUnk3li1Sa281vB8/G+5aHbpfb2DPoWN5o6FcIw5pYdR2t/e1+vRhJOfvJvl
8mXIiy5R1OP1mO0nn7j5HTuZKdaquPimSDvE3YHtkHC2VO5gqFS1K5BvsuxrwTQkkF31XZl6oHFk
iDIT+iDK6na9X1ue3gUYJMJwhOh8nEa/rk/n+8K5A9JKNMolFhmyffnUH62D9jbLXvE0vcV3uU/D
0SU/hoBNZxSQknaIk/hR7GQHa9cdu73eOL/7UDvbGO4wxRCngwueroIZsHK9O5UMmeJ4sqtD+2kV
S6lvlinBlfG333EnK08zXS0kOABrrhOoEumYh0HJZHWHIxOIsIUgevZ5b+08d8iyXskXZJ4RLrzk
px0waQ9mTv+zxxM49kRfWuji3LVn5bNeEhaHzQ/1Htydbu5HT6Y7BHKweMgzcbKELYbN59nZrnK3
XtLEvb7EKeKV6Vr3o1e+1k/Z5/YxQ+zHmEAKHiVHXXx2AdmeUAZHYJ2f/25KozPB8s0y7WJ0rD/r
QP+Um6DOyOHWaAIaDuZH68ZVfBAGv6DZIQgqLGjc+MI8/XFeqElGCKJ16wEoCp+ad4D+OiY4OMtQ
FYWw7avubw+2uRA2SHNRNP8J2kbYU9dOkUgmHgvYy5GgwXNkKSSGAwRX32Y69f6N+cq0PShDTRWc
1lLGeM+wOibA7Ld3cvN2BY0N6/WxKUvOdaOGPdFmbGSOp2GOPiNdHCRxou+1uZIzM5y3KoXWl4uE
E1IeoxDdd/SCIOUKkOMJ2VK6huD9vZlrv9vjX4IT9Mf1vMSy7BKDd9ngELrvLOREi+ZVcRHe3sTt
FsKZOf5qBRmtNmRYHoNMqOVzExregpaIPe9iBUU30eln28W7v4qmCHgPATdBbxh/fvaq05eo6rql
igKp3an6tyQfnsdlOuiR+WRg2F7Kc8iwid7yW1H1zCif6SYgaYubklqIqitxNH/e9Y4aVgQXGHsv
Fa4kyli2Tvm5RW5b28I084JZjNANx+XNqsG6PwBB/UJgUf35G58RiBcFNCeKBr5VtgNn2zpJltKM
I5pbnX/Sz3Pig+WhB7Nn69MFUeXkg1cf0VDtE3M8G+G+tFbTSs1iq0GBLYc+jWr9aTQkyKTWr0q0
1sCggGMJPlLpg7FMx8isv3ZIhDNnqcvJyUcdnEhz0ftz3nhKDECG3vlqS0AtSpdV8FO3ggT0Q/7+
pZy7pcvUlvmCaJ/WaBV1Do36vaElz7+z/e9mDO4pRWQqU9AgWXg9GgfNr0JQagWgsXZaIEiEl/am
c51Z45xLy3ppalVYUx5ZnVwBoTFQ5CFqxiBGFVrbukLOttDgrpCSLtq4lugOz2D3bb80bnM/firu
1gOj1WKrw+RQ9iwqh1yjUpF8n5vlPBouFlPSdQaAD6zmgEX6GBEJgV98NAVOshXiz02xPz87PDm1
inbCTHygl6NDpa9a8XrbP0QGuNyVZmm5FjlFljWBSbffQwhGdE1tXRvna+BSVU1a57WSOsRVxZHR
R0fBjvrTxypUX/rDFGDudtc9Db8gAr5ZMTy3zKWsmJDq5lU7hR5AQZh2p4EnwcPgyz7UsT+pd6yw
4Ov3CtS56tipXXuPs/jQ/cwOosL/9mnHG9GWUTfRVG6fC7VJ5zoro2AdGq9ou0CmZqCMlWizN+8T
iGv+ZedqswEzHDNEd0A+KfXUoATPdnw/qW6UOHJgBL/QvGGH+irmAqcJIgegqjDJdemkrbWumLfW
Ddxh4z77wSROGFWr/tZ/FJ09FhSvTWmqDIZA6EvwULluXDsFgqwWylIWWjZMPqP7BajhZicMhCro
4ls68Od8kjjZedsXambi0po9+jK/5uDOwzRe2O963zwofhM0H2JPvov82+dx0zIUUjFKAqAPEBTc
ic9KqRjwtItgefEhXfM83Df3NGQyxQCpuYBzuut97U7fRVt7LWCDsHZumfuMcjb3FeQG0BDr0fnT
/LLQ2qCGRuVXa9DNB2rGZjAk2U+b1DvTUh5is/+2DGvqrkN5mK18D36xL7SqZF+jdgEBz9ivKXnW
JWiWjuAYcLq+UZR9ncayN6are3vjtgIZ+1yAm5iAsfNkDRMxpLQ25SgYcjyJwQ5m6qKaqMgEd92Q
0VKrhpX95QO6TsWTChQUKzOj64A+eub8hrQy+yRni+JuGn2iVVMY6N9N0uSjARLKVe6ZtRLKn8tC
FqT3my/uc2uc65GiUVdiM2vAQSRP4968Y7VmVlayEiCVa1dc0LlG9Z2WCOQc5rSAVea5fuLaHGnM
nmPF3vgTfQ1MN7HWTv1pQJYyHauf9uIAJvo99UQPwe2jZv1tmmf5aYooSwztVLfRvrbHKg5mT/bB
aRIYHquk6W5fHJp9j0MnemtsuZIOKDMuAgCnr5hbopUkyUBWoEGJum+n5UdkK4LMb8sEmFzBhAnM
qXYFH5goqHXqTImCRqv8olxdAyort8/c5g6e2+A8ZgXONUmUFSVB0LIM3zDMDK3x9ZUeIo/sdYBK
ksP8tc9RhBNt4KbfnJvmohUcqSXmsrBiyeSrKA/1RxVIhRxdkcjR3eJBR7Rk8hm3l3wNLIa/ntvl
Ltg0xjzwsiI+F3sr1AMIGZrfM29xrbB76MLxznZb6MmvHxNfe1y8FiWM8p4AFAut8EPqZWFyEG7F
1qVoyhgsA6rYYpyrl/dvuSS0w2fAS4ImsdOB0sSnFqbKJS3+amqR6VJMwAVTbkFxrAFWNlFMdy2L
3K8rGV6eTI2P2frZzWnb++3Q175ijdFhogl1qkETvetZ0OLv8POfy+1grMRj1kQIM2ve/ogSaoJ1
AlrPI6kdrcfITNyVYYc+ppHtLH2vKlLnpPTVnuo/bn9Kti3Xv8MEEZamGcTitQKh921qWcrOoKU9
a3m+m7XabbLgX1pRdMtkUF0cQaDL+Pgm0UW1NRti9Xl2X0zHRfVH0Qz9Vd3w0gQfx2yzHnSjSaeA
lHd58d0GUYCyPPXZ5MxKjhlvIS3iVcLHGeReeSSRY/BwxlMwAIehHtc75YFV3JX7VKxmJ7LFXbpN
Hs8zqB6h5lGUrd/rIEpQG/1FnjDupA+Gg3R3DzWJY2/Qh6wvPupKpXnFTKKHGDSyTt1liZ/M5LGm
QGgkgDOaQ944tDN/ZlX/QMzqRQEHJvQZwkJan+UITwKTTEEPHqtImfZWP3yw05F48VJLrgWpCAfD
GpXTN6hOzmpY57Yr22CnA2dcUJrT17HUp2CV9LfbbnQVzbkt5zOBMh0NucI2dPQuM1/WjIheDqKN
5mK5SWezWlZYaCBXeLSB+0LPtQCYo9jJQqrm6zc0tx4uZsXK3CrY4/HahTxhfLwKOJwtLuAkXWs1
2QpbBipeAJcd9JcqNF0DtOLWLnkWvdmv4gpnjnt1Yup47uYhgcf2Hy3rLlISZ13/dRDljHB1Lnse
+tKK8bUSABKJa44AwUAD537FU1b+lYzluhzLWeTqVcpaxHVqYxf1xGEYdWWX1J4FmR0tIMmv3PAC
h9S4ylW7wh+XEvv476OMyB152QecYkLA0okQms7PVorJEtJ4S4fejxQB4pXrXxawssit7CF1O/Sd
YQtIXgXnW+PCXEVlezVzxPC0LVw9+ly0guxe4JUaF0AKlUwjafH5rOq7mitup4NRMxVhjq/Tsksv
0bgo0s4aXWmBjVxCI1w95bX4zIpzLDPMwe2E2qMWxDa4pYSnXOQuXERZe8zjjhMs942nMa4+xC9l
9OTg/yN+aVxMGcyS2GkKa//eOUVfjosn02gbLfTypoDG97bWQnNwnxvCKp1o+7iAUrfwQNOAf0i7
cj89oEh//O+dLg7I7OReZF6ck/ChpJNBlWfBFgGNJEXPYw2BQEf9TRSKRUGLn4eLiljrmxafieGK
CznooCDbHyAl5Y4zuuQiJxScYj6lNKZJsYoB5sj8KHeDn6z/Wq7qcut0Lk7knTbVFYv71jQ6JuhA
4lzYh2Z/x43PwxfZZlRYhljD52GbBk5EaBzslp9MrKKCGI7YHQSup3MxY1WqKoICx+nk/pV5dEDQ
/FrmIcgGdC5OzHVh2XkGa8lRdlfvdHNKfn/ADBtEQX/hrf8PTmiiJEs0yHja3AHWymlRoakyoU0R
hbUKJBnsyQiFq98e2nAUMS/8w232bpA7y9DGWOJIh8F/H5z+IeC/2+LOslzVvQp+BT7gQxHwPeBL
mJL43YD/l2WUhOHGZ72RfpQzbdCz6SxiDV7t/MorRLCjKj/bRekk9dBW29hR8XHYPn7v6+KO+JR1
USRrsHWSvf6W+9be/mY4dtiHUeUJC87bp+/dHJcYlEkVpWv399LSw/JE97E7hr9QtBHZ4k76kBcm
JTTf2Ebhw/EaIXWKlO/r4s65EiuRXFWwpaj+zNh4Uj9H5xmMXcOL6lIvFX657ej/bpHLCfQR08mA
SE1BXdR4ZtaH0l6fbz8DWai4Ds3vJrhQQjDLoVIFJlLpQa9DXf5JrXAFBqObfty2xH7sLUtcDOno
HE2thXOtVsP9pOShloAZt5YP6iCcrhJ5PBdDslTrlmGEC6r1M1oPr9BHClKQI2Jqk43iC11++wr4
exd5Pq05HttJkxA5Kn+FCLRvBuuO7HufUsAWGSeMsFMtWOEpvpzFqtWkU7SoWKEcWiEqX0B5MCAb
A0mKkZoCPzzdR2fGMCNqtAULjG30cVVRL+lEFSD2QW44B4/psKYOc0U9lpPtMQwX5CGK9b/QhhP4
4GmE62whox6l4FGEGdNaqDOg96FFBUTDizCVx++3/X07y373CS5cxL3UKWoEW9HsE9o6hXwvExEt
hegeOQHfz1cEfYlYTy7urP8xy35fERcrkmWcVDDD/ifYMi4ysAQccDsK454o1J7aBGerwrxlQyiz
ZMvegGK84pD5C0Mktz6QGNNLH2bh7a8lcnEuYkidDMBOBoukrD1IYTnYVOe2CdGqeLjb0KJ7AtVA
pG2P7P5QwadcuT0o1iD0S34Bf7a5Jh06UJCIsyF8wXlglEaGBCWZKZhSqP5BwayWRBqx2/53ZoO7
orIBKrFKVfz/XcBntjj/6yZDqpIetlTisg2Ms/ciwOoDdCnOCTcPMYRWTjsIxmcul1nIDK5ExNog
bwYn0T5rWdDPInmybcc4s8I+5Jm7TwqdMddQopRxz8D3ivl4yuhPLwhKH8UIC9GyOM9I9byqqYFb
X2uPTfW9yY6JKSgPbTvf+85xjpGWEaROF3wszXhQq7dYF5FcWNcWoB8DQWnI7Mr4D8/RMFVaO8ta
C9ezY/U+ltTvqqG/FVasIqLLd7FVWk45Q3tTWkHVaXjmWt8xvl6pUAOIYu3KbvajNjrYSnonS6jm
g9/sZY0LVOZGv8kyf9LXr4ZZfdBJ6+ZrESYpCPbUNV4cyaZ4tpZo0bVV4051/WOY8585xQzd0ltF
AEoFzcks40Dt/B4AF/DDdalXV5MEOGDLuima5XaV/UCb6ZPW5KDuK31dS2fwrqHaNIIt3zcmjGGl
le41Q3JUwMkNVmD0suWuCxWl+UrKycNvOehDnDxORv5DS80f61LLngIpWYcSqXLJ1N8trWoEppF4
xOgPXdYpfkuL1cXrowIX9Bj7qpb8yIoEAhww5Le2TN25GUBs2dSxH82ltBuH6g9S13cUmlVgHBM4
yvWdjM/IdIyYLpp+NfcW5dlQSSCLDSaqOna264uHTmmcxs59QfzddBgdIuSMYQz8b1z8UAmdVoss
SOAVB6o/AOAYqhOHTxpwTKWfl86dqLm7adFg8/0g81FtvvCR0TKyExsW14TR+KTHpcj/9cWFUVoT
LWRdZdSAPLCI8XVOdmeBHlTG16F3Qy9AqVzHChiwAY9SFPzLFQN9k6vQUNVsKI2SL7Ecjn3tTWXu
3v42IiMs3T2LgEuMSGHpWMUI5vmWjf1MoFZJUoELbH2P87Vw4bwjpgHkEczo6wcN2uwLEaGGmA9d
JrKXu8V+wdlCmqY0uzTHbo1ILJfpezxqTm1iyqTHGHuf725vm2g9bFvPrGFo21i0FtaKkuxLIj8U
Sby/bWLjcmIr0jSoYQHNdcXRX8/RuBot3m3RHz3GpFWvAddm7rYJJkh6V4ya33aFv+3xPCZ5CVxY
rqKcltLVregP1Ca9Xg1ur0pkhNUVzjYuGWMrrmIsylTGL2Bn3EezVDnpKsImsEfttTu8L4bz6zQG
yXdsYjGrhZlXUqtvGPSHCJbxkuuQQu4j2cnyVITI3wqpZ5+MJ/pAMrHKiYHVVYUHEK6fja50mqnL
XemrbWOsvNlD/1icV2xUJg1cxgqBJIFFmCjY5b72Um0TEMSiFro3Du0pZWczXaBXK3y4isg3NxZ6
YY79+dlnzOmwTtUKc8vB/qGxgD7uzIeTfBSbWyR3kjfOoDJ2KtEWb5y8C8v8XVIVatmtSG/aYPSk
4UTxM+6y1rE+NHtgY+5Eg6GbSwUgB5A2HXLEPIvkWEm9BToV1IKa52zG5BYEMowUREL9n7ePxubK
MFdhM3gJ6DG5lWkJ6Sd8xylAaHnOrfaTOUr/owmuFBRDcqiNI1z5pvI0lF+a4d9fWQqIdYAJMsBX
avPQTascMeK+dlMQG7UzJncJGfxZjgV31jW8EftzboY73FXamc2kwwxjbdCD8nXcT2F+D3I3v/1W
7OaP4uC4+XHOVsZdYFCWrEY77tGtkT6sCybXpci7/fmvaWzYqkAHiAcjw0Pz+CLZoLFudhO+/z2k
UB0Mm3n2y4hhXClEMwPMB8Ja1nURFxbxsQCNBhsSyJsuT/FqQ+WGpningq2ucYkfH3ryCN0L6KFB
1EgV5Jsbof/CGhczoBCYZvMCaxrouV2Q5HmDCZxWuyyCndw8seC+sw1wOtgAmF8uK1LNrKYSezsq
uruqw86wpNgvdTOA2GQjcEb2l3EXDZ5CGpCEaAddU61OpYVev4IjBfCdt1pr4lIz2RMy5u5SD1+y
XP5oqu23aS4FBHLXvBXwFwUySOzLEZwHLl50Vafkug5/Aa1AWAf5fbRr9sadeBZoy/fB/IdsGnTn
Bqxe7iexeiOKFxnvPbz51In6RASt2zzRWIPF+K8N/XoaYJDjqppWdp/MnuRMH80dtKy83pcD8zDs
M9xh9NNvnLdzm2zZZ3eYKWeqFOuwqT1Lj+ADQ02IMWDme8xdo5oLiKfAVTZPOM63DTF0GdvIPxkm
fRjWOINmt/qYPBGf5XPaE0CT982eOJk/3AlHc7c+HZ4nIHQ2TFxd/KeDgE2btrY1BUURKHhaguEm
8uJQCcs30nonTKtwsn97mYwVH1BJzQD19+XGTiskZuUimQPyvLb75lvn5H6/q3UHAdty+zcrqO9F
t/Q1uRFKReBrVRViK5DoJZzRQgbus4isGaMr8W78AOIquM+huldeCudIArrHwAy+aRJ+Lo86+M+0
X5l0Z7cAFwwufgR/MUVF1C8WfkQDElfPxoYzSh13RPUiLFLQnSQH+v22G28EOxCfy0hQ8IkZEfLl
Zq9ytCx9BZM0+dymgPbrB2u5q1PRC+56qIRt8JkhLnewpxgc7ysMAWqUvC5+B7ikgZnT/CuN8YGz
ff4yhNFpxmA69qEazm9r8ozxEXHNeCvbvfgtXISfUymv5sye0TA2QgIA2+jUO+XAgOK/0PLZeEsg
TmDtAGajYsJfk3pjSNOoSHNQ6vQPuZgjB6z536leYeJctQ9qoVoe6O0rz1j6D7Ot7MzC+L6O7aEj
kH5fcu2tV5RndbCnowXJdtfs5OLtthdsnHM2lYsIigTCBDXppRcYRSPnZYyfSBKI1/ShOYrgKhv3
HCxo7ETLuApUzs9KjRpZs8CCFvZ7hgho/WQnphTfcmcF9RTIvJg2psO4lKQzUirHSbwElgWpKzsL
BmA8HCOXwyhPhBi3zW3TUF6G5jaA4zzni6FaU08mugS97RiMOBB5HejHFArqQOWNOCXmDgqRcsjW
wx4jMnipgQkKdk/0LGcXjwGnmcepXE6wgNLr7lEj/AIRKkcCu1b5URH1Pzb2FITaoNQ1MBOEORUu
d10iwOLLCPlQQ6cHhYJhpFDCsa0DDFffdsOtpV2Y4u7UlKLOORh4nZmT/FrOFLyzmlQC6Ja+6B31
UDRziWEd+3k9rK0xOV017uw++z4ojUiVdCs/uvgtnCutKansBM2lQFWpNzAd5+UpVQgywi+j9amR
A1qVnqHNAvznBo4GeefZdrPPcfZ5MYUxkbmF3RFwydR0VFwFM6iMwG2X+9DZwFRLz9TaJG8SZhgb
OfaFbe6Ukk5pMfoB2+WPYn+vue0XZcfIrsDlF5+QEkKLG3HhwiJ3LcySakKwG85ltgcTbHLRm/ER
CqOHKWTDV9oHUIy5+fJgh5DrDUTNw40u2OVec3Evnqw8ylgDB5SGyBvB5nood3KAbsBOREjwD75t
QoAUUZBcyZhEslENi4GVSncDJjoT9MCgEX4/eLLH2OJECMTtT/lujsslFgnyuZj4R3m+/W7EQdY9
9K3gub51j+LjvdvgIoNk1MTINNjog3qv+euOPaH/A+AUDwiKFsTFhk6xUw2zHfCUpXRl+jT0YS2b
ohx74017sSTu1BNzNYtBgZXfQMxt+r6ORxhGDy3cvZz3GV1lZRaaSwGSQrfUwmyRoORW+RXRnaEI
l/7enB6WYYqdWH7FGJdVWU40SJ/l4mO8KMFK533S5V5bT97tOLxxryH/RgauIfu28c/LEKQNI61t
GY9SRfpaKClo4anAwvZpODPBnfvK6NW+nFkT8MCY2v4LvoyPp7EFcPoLEbnbznpmkdttCZPpqbRg
USds0fQCFilkm2YObJEFdi7hUOmmJ73b4/k2Wiolil7D3pUnCc/69l11Zot7vfR2S2Nzgi2rqD2T
7oATd2TzSVcRaZLYLcvayarvNvl020+246epKwzQinoJn9qCwpgmWYlKWje8EMD8KzCJW7t4BN8m
hkPSljrgWsd0VupgdMq/bXwzHpzZ5u7JFmS0wM/Ag6BcD5VCoD/QOc2o6OGy7TdndrjDUCgN5E1U
tsZO/zzHdwZ4H+XHMfrSFMPBXBcHIpaubQ3OlFlh1okS563aBpMtRLcZ/wDynvu2sTSYtTTFM9K9
Wj2yKQogKFqnC9nFPMyf8CqEnKzwvGzFANRrTEVDy9XCs/gyBozUkCGqIgHKszZuHo+Bpoh4xjYe
RlgSFJaYIreh8XBoOULBmsgJxkLKh3IxvW619/1wl6vNQ509I83/neB+bpALOkaepOPYwODVkfwd
1ClKF7Jpohpr2cZVRwWDilA10nIsbvSKPeOiHDE/BNTpMoSMvwFThYLlbXwxppOGV4cCqn/0ri6/
mCzJTQbhd4jbpRZS5g+WLTpyzNW5+sSFBS6noKk1m3SAhTovDnLTOc30gejHCdpi2iR6C2zEzwtj
XHKhV4Mxl6BT/J2PJbLFtvYs555mtWvIWMxAZRqh0TGIV2Ad6X5YA7IbdrcD11ZEuVgZl2NUhZm1
43JamQUt+nvVo2F5x+B/JbkXlztYILz11bhAuSYpcHEmFjcmNHHoGqZGgcZzf5xF3dktD9QtHSVz
PL5B5MDFjBRvtXSyWdfUflTkn0stei6wv4BfCshliI32BlNm41x8nGUwbLYlqlXy/YyHYd1/7vGs
7xTDtaTXmTyTwnZuf60tnz83yfm8RoZRSUFcFKwytR11LsNhke7ttJCdZdWdNB3C2wa3LlV0C0GT
ZsqolltX2LVmBDgqheud2iqMqatJnhiPzi+1VbbKrTCHshT4DFD45Mut6jJZiwq2Ltwv8Q4KUnda
5kW7wZu/tZCaw1zRd+3l9gq33OTcIrel1gRkTVVGeOEOqtuvP6NkEOQGWxbAeMH+C2aNK3BNXFZg
sipgYSrBbza/xVIrCLZbh+rcAh8x2rgCb4eN61FNHBTkPJLVrkKftOHP25u1ldsxuci/18JFC8yh
L/Y0rGuAiuXHdez2xVC+0gKqLUYSObmG/9mgt9Dix8wSwkRZkOUP3LlxLnaA0Wnu1Bwbqd13vvRD
cwFwdI2fIFt6BfJKqBKz6YzwRSQdqOCBxYJLtuSs6jBMCXvZPjrgfvkK/NUIOvlqX/rlR1CS/Q5I
HnWtM5NcUkBB2RtFFfIrWneOXe5XS8jFtZHoXJjg4uIia3KkmzhigBcdUzzuvnUu/dqPrvXGyMQb
r3+rNLc3XSAcxZWAzcPw9wIRnS8vNzOldhLH4xrUbe2AeaKlgs6sunV9vm8hyL8uLaBSJmlVhy3U
7iOQ5RJX+6ZI7tx6wOYMX9XUkaCdJAeaP+5L3HWMwioF8aPmLqOr6X4GjCeYAefZ6d/ko1gvVOBV
uD8uf9/aSk1Zx9h/Uk3uoub3UBD0Ftq6wO86bd3dAVjrJmBKtojsZiVoaurBAYAXrylBYNp69565
AjLfy59CbdKmUYnTbNwvfw0d/jWuny2AZQlnXNjiro7w2efnIpWEWpQ8x/g48qGM/kssajgDcWK3
D0tXlIVuvVcuVsjFq6TW8nWwERkbNHlOyqmFJ+ONrTod9M91sITlDtPwEhW8/uErQ6/UNgF3Qx/4
cmv1pG/mvEciysblKGaIRzyS8rD2LQ1EzfZbG1qVZwt4W9lfer2770a5ANlZhjW2MnZ3STDkbhzy
XnUXK/UEl4DIDBcX1SivFkgyoRGLOZveckiODLXsHQ1j7aCbTABRA8m6kbmiXd285xCLkRugJq3w
6hZpvFatliH96av2KeuqXT2iLDR3nm5IgsSHreFqK89McYFYHnotIuBpDJDieXk7+GklO210R+PV
MaZVcIFvRsUza1xMniRFzroYqaSlv5LmeWw+Cj7ZZlB8N8AT+hpTpJEqmQHmo6kDEnOngV5eWoMx
Rg5T24J7ftQgubjOz2n2fNv2precmebi8dRPRRsV/Rro8cfZfKnL2bHKz7dtbO8fUivA2mCKx7WV
MzLjoqvnwGh6r1mfplFENC+ywB2tNW41KU1hoUd+qBm9P62awAm2Xe59EdyxMsxoXVO5mgNbepxy
qP5ZnyW6N/GytbLSv71hmx8F8Ep0QQ2dlVQuw5M05+bQo3MVDHPpzJ3lIiF3G9I6t81sPJF0vB0w
YQGmZQDLuSWB66iY87iZg3w2H0wbPleuiv2Yq0rk2jFiRd7Ih3lC31u1w9umt14uBm4a6KLo0I5D
p/dyiWlSm1ETKTMUPmrDkY3Fmc3svpXt1tEhQZxhfqEF/BEL96Jo8IZZpD62dQdcrJ6LIb3ZQHxM
w+rlcAaJn+bqUCLXPPu5dojHBPpEL9KNr3phkAsjcZ7lYMqEwUkH/3klu9CQdNJSFzjqRgYJMxpK
8bjYjKu+NmqQGghBYabUalydlfEEsMpTakceSI3CNCs+2NIkuNo2zh9smhYbQZM1tJUvv2ZHTalu
kg4nPCERqNnq0ZHqJRb461Y1BP7C2gyMcxSk65dmZitDTclCNeR9Irb1TbCb/opsyOaa3o3xNCCK
La2THsFYY+huR8CuLiJkElngjnmWNPlgGLDQ9pMjFyFkogW+sBG0sGFAG4DcFwBFnmXXylcpiVhc
bBID+XxIZ/v7sKruQLOnNRF1ajYdHErlBKw5qIPwTaoo72M6LwiRTZ/68Rp59SqFkS1SSth2A7Dt
GwokiRn669INslHpYyOHh5N77WCjQAu6Yt2nrTd5xeKJ69ub6zqzx0UKI6sHeSFY15qUjmEYe6WD
dl5j7QUxcSP91pUzO5x7xygR22N5ikhs4BsYWYgTmoDk/pJWCjuTXA51bo2PwH2Llh6pYC1f3M63
DtY3jNBDJEwHN9epzSXKD68VugBqP1sf354wlEyniYJ9xMwCarXSA7TXQJCs+3qYgG6U+oOHcvdB
DKkWfECe830qgYEBpmgOTPJGl3257mn/+r99PIMLgQDhqFrJnJ9xIalHRoJroCzMSDEkcRdP4CoG
Cy1nVWh7IfFg1ViRljtr8BvEaiKDbIvPDMYRSqwNO3OMoyu+Sw+Glx8V0N/8Eg5O5JtcPpc2kqUn
7CT8h6kuxWv3namO/MJE0tZjG8kpscC2Ce3cK/gqeALmYmUugtPAcJ2EibcxHuMFXBn+CpZK0XHY
jM3o0oGSHPMeVww/YE3O6KAi+udz7XWavdPHySGqcowWElqz4IbeXCCyAgx8AIRhKxa3pQjMaymp
WOB5Q8tn1Dd/Qq5bcO+wSMXHlnNjXISG0iXV5RnGar1Df8n2lCboio8NmZxB9fP8Xikmgcmty5RA
S00niFumzkPPJFSr86SBybI30Ock/0fadS3HjSTbL0IEvHmFRzebniKlF4RoBO89vv6eonaWYBG3
S6t52AjFakLZVcjMSnsORkWbrvzJsPJdKe9PKpBzsclAPdmYrlyBmgwpBEF4SkBKoCrXmSWDSlWy
JMNprdwzSpchlfyrX65zI5UY59b4ynrUM75F3AMihP/A1EXCH8LU7emluBFGOTKJ55IUtD2ISoQ4
sauqv6vRMe+U6arRFVATsZoYe1cqY6+Ax9g44lY62WlmXp2kZEAMrvWtGRugP5JZvClEuekL3Mqg
LlCcSqFauB7KjzVyvmlObaqa+phgS5u5MrTnuzCLjmFLrNLKGp1VtaUY5mKPGupvrLAU9K7A7iLj
KpLVNX7ssEbTdi8QzXfQMaOTC4mftUOI6zGXibNU43o1Q8GIzbpuGTrIEkL+fqOC2OjR5ppHJCnW
bxFoMBbGLCPr36feFz4vhnGVSKTa9TexKnkNXzJc4L4I7JWAmwGunl7WwTZjMvEqlKDXYxPLCqbQ
/mAY6k6gofK6xGOeWIeXpUtgWqpHSxSPSPHAJ9niZV5tQMPbMvjlU7JQ6yz2koBhmtkn3hNMMj4B
jg85MR16F0Ydz7wkYPLjwAv3/cV4RZZaRjGQTdBYFi6IBjBgPJjnz7uTam6TeDoQj6SkThWSxOc1
bzbjQzGkpta4enMYMd3chC/nxbGKBjRRU7/GWjJVEmow7zHWB+zYX3VCPh2NjsVVI1E5BaJAfG4K
0ndVYejK7hfbFEColyTv1EwQWxE+fRYOSTYvJmgEnTIsY4txazvOD20rQUVajjb4l8krYUj6rOxk
PMZynnuaNq0m9p8SqxIS7k7rgQ8xGMPLiP8HxGI+F4XHcq46G4Q0D00kkuWy1FcUNISSuPvF+G07
zvLTbyO/feNWslUFLVKJ3/bXkMSksEQ9BZ8kUqHJpGVdEoqQ2D+Rok8dm/p9daG6/RvTKHdiZlVR
MewEfB6Sf1Oien4oJRDZwhtgQVtRHC0DDzPndHi4qzAQ/b94CD7Jo/LU1RiVLieLEwqACbL6IhZL
hsHvxHWfJFBWUaRr1OUDTgSbH9pvU1+ZYwheP+lGG4J4OipRxpC4E41AIvZMVBWTbV86NSvf8JOS
4kyjvJhCfpoSPdDku2wtba1i+bNdB7OVRqmjyIMhRVZxPsOXD2uQHH6D1IdHdjXwPb+mFXEri9KO
tVDlrJZxMrHJrTTjhqDtC8XCDMmBTLrPVqOMNdhwcmsNGy8ZJBD5FNkdp8itKS6lMxYdaqSlju1d
OFxVr71+VktfS2HQYT/2p1iZfpSCfluoPdhsl/qtTnPsQYSFbWA4y1RrzhFG7DvOC8Trk8f1OdqZ
aGuGE/Crjc44RlhlsTB2B9/Ei0ddljMbFPam2ChvlbDaqiTegWoGE5vteNko6kPXrUEfF+sRmH9P
UZu9zq3Cm2FcGn478nZScjca304PWg6U/ZTLLxBjXywTf9UDgsL+C9eyvV/KGhJA6dSoS5JhSIIl
nbpz7QyTmeNBBLSoyV3nY3Be5K51IPsAewp5i+neNvDMsoZr0wXt0wQ0dmQBIwYOPsvM97V0I4f4
nY3TnPh5FfgVchSTtxK/scCk7JC1Q96v/PNH2qvZoKQrGKKKxWMy6P1ZVtnrOjZnsLeEiUQvAV1y
M93o96vXVGZ0jUELT7HzxBRV4A4x3q294GIrmbJFOR67JZTzBSAhIKtudE9GGAX0J8yCXkyY4Brv
zx91JzzE7CWUGNuHylcgn0asQy6SNdg+fyfKHTbBGoYv28vByeYktBrDUyjJUpe5aLxWaAZxZm7k
cyHwOmI7ru9+D2wl9gRspOfzh9rVFVJSxBoYmc6nF4FDSc+jiIOutG4Z6BwMYfXLYxE0BegOmZpJ
NI/2aVtp5I43mlmFKZ/2QwYL+C9kJalgEuJI9pYHUYBzwqjb7CV+yPgqWVytO43hj1V8yRQsfoXr
3322jzukNFFpU91oyal+BymY2/6oRmEQg11wZp2MehrmWa+HNsFH41BwrsPXMM2tOJpNFe3tf6kf
lJfso7INpw5nI2Wh6fIfWpbp6u9Cag1LVCgB86oGKr7PyiGkwqwUC1zJLM/Anv3eGRXDZXzlliJR
7kYE0c+N/mEIuJMk8qUICjkhlXtrMDlDUGPex6ltxSrcQbZAjBY7zC2OXeXfCCex7kZ4nQnaOvYQ
TujVl5+FMwKxdbWi77LPTr322pefjkqZ2iTMSds2kIaSLN5xC41owm0ItgQ7S2zjrfiDRsiui1RV
0Buij4+KDRX+9diSFRsOLrnO0JbgrteUBUO+K0GXgcLIg5cK//t8h4NYA7IQpQZ3Wtq7mePdNGRh
duwlXtC+f0TQfb22T7IUsAkQgdWIuHxQr2uDJWNvEhMqDsZwrLvg3aRx6CKJK7pRiReAQmFriI9v
ZV6szayJ7rWxeRO0CX19o39JB+kExB+GGexeIooPwMWRUciji5SJWoXiLJE4hAcCrpKYffjtvNvY
i8rJ7NQ/Eig70xYZ1CMyJGh1Y2fFI5/xth4+tKUvNT/Pi9p/NDeyKLPKBpmL1RlXORmjOYwPedPd
FvxTFZ7KJAKe1+yNhS9M3lCdFtXXo9Rm/ICd6qu6PSy57o1dj9gLH/QQh91Wzv+MuWr3uQbygUiw
JXRDp+s4bSsavTTBqr9UOJjjCLsXu5FlUCMYgKnN5IY4S7LBu9r6T8K8PFpY4CVrpn+AbrCXem8F
0g9AUWpzr0EgaZElx/WoX0iHP8mtmEej9HNZEWktIyT9p7c5v256m+2B/WLvOZXt0SglrcsyRMMb
OjInDxiaWfW7lIW2Ku4ZHVwiqhegvNS/4G8sS5ZE6FMBQkABowYnLqjI6KOnxllg5OKFPipPg4QQ
L0L114qqtDPlNn/uuTky41bGJnx+EdfTlSCAvlgtf0iljpRo9fFmPRZaZZhTJbqDKoBMbxgNUxQX
2Q65ibPLKq0ZNrUX22+PQkUdIiHUwNrx4i71Kz8MAM6+L8FDtfhaclcMb+cNeM8dYm0Wi/LAk+C/
DMTEc1TNoVwvQKbB5h3Gz7DmeF7C7mO8FUFFiEMkYs6xaxa3+oXpMIxsk+qr4K2/ym+CkzqRrTrn
Je5EiBrZ8sMSF8iqscT12SdNaqeXOZjp3FowUqtNB1+pp7uijYJs4J/Py9rR7U+yqI81S+sSooCI
++uk26K57geQ9Dba47+TQr38oSqPvRRDSjy2F7IxO4vemvIam38jhoDDygRWmEb9kJM+AT4FLs7Q
gzStHRnpwlAzzrLnf3BlH1IofZhmQ46qYVhAaU+KjLndvM0mwd3QzSmo7liVRmlfHT7kUeowNEo0
jRk5lU8AA0rMjhhO4a2P3G3mgTT9ObaVY/YQPzXW6HeYk0G980YGTEJpiZcArPTakxFor5gANILQ
qhjKumceGF3B+Iokkc1UukPVwziXTMJ1LAf14Z1J3U0zS79u7CoorqMX9oLj3ozQJ5HUo93JXd2X
QKd2W1twyS5K/dw6qyW7rQcKbsZWw94gO6QB3sUANy9QMamXjW+rFOOEI1yznY/m8m3w5mfxnkBS
6E8EbyvOzNAST+dVmXxUKv/9JJR65Iqs1oZkhdBs/RGFF81cmyEmX0XU48TKPS9rrw70SRj1wOWi
RhoWuM/xpUzM9F55inzZIWhb00v+TXwaRjTA2SXtfUva3Cz1HfMEPsGIcUigPl3OQWMV6KNhj68K
FCTeHbvgxbpV4g030Z7REFi6GQclCwmFn9sg9+SqQ7U8jdZvuI8ZNdPaaSS/BkOdz7jnXWe7OS/l
OcoGkKNagfPmwFO9b0MAjay+GpS+eAU6HxC5XeaH5EpmKTDRla+6pBF0bgk5NJ3ZtemYpK0KscKV
7gkX1Wk0X3rwsf8ZOt3O8w9l+q+09+xpc8dLmtftxC9QJje7xaIPBm0Mq3rQbuVgcAnkcPrD+B7f
5B7r2fx/3MKHZMpQJw0IdjK/Ipk4EBiSMFAwdAakIJOM2LEGFfe+JaIcMvOGwhsGFT+rEidJnQCg
Uuhuo1yAAPdtTLHQEop9cF5p3hM6+uttBVFKM6UGvyQ8dPbp24yVqtgSHiOzf4wfeykQDLsrfmqZ
OR8IF1sOdLjj0B5lldk8IS7g3K+gHiF+mrJyJS43yRMQitbRazTwQJMPH7uwO/QpZ6Nm7aRdcyNM
6G5U7RvaBFdjLL+ev469JErD7LyEMBkLSxij/3zvTYHWbTrMf5NE7cSWECUjGhchCMAWn0VxibRm
ejNBn/r1VPT5Vbtmf+HmNyLoekU4Lqg5gdXUDZXyRQPZQSwIl3lWXMZZ8bSqrLl48ou/fMWPE9F0
hJnYY2R8wonmZbpFRWu112F6E1f+du2AK9PXj11dv9Qj65i7L8z2nNRzZog5N/Dog6N8JriCnTh1
Txyv5oBm4RKoD87kr2D7Lpkufy942gqmnjbRkLkMW9u44FZydLArNPFRQBtMHVigCLvuZyuKes1Q
nVzyNccZ5+GdnkDnTPU6fgTE9M/xlJ4E1l4M81IpF7SKnLHkLb6mflK9xcmOJaiqL2uMplwOtoyG
UXqSgqE3WRBWu65vo0WUR+KWXObjAUqrGT/m7MSHgcYk22HJoPxNkixF3/C4TF7DLF48+pxmOEA1
Zkwm7QUE229GpT9hCvxprAIgt8v4gFNX08jfYh10tNl3XUsY7z/DnyiUP1l4ftW5BWcS+twp4jYA
+4nNcI8MC/8y+N3zoZqqkNE5s00MTdPvR1NxKjKi5ujPIpqjgXGRAF6tOw6MVJnx0egZ8KYPlUkb
oRixqlpCX5gtXikQpJ8/I0sK5UtawE5MvIJvFkaNOSsJVu51a+VezkvZq/LC++si0JFR6sWWxWfv
L641EHEGeI44WBzZEnzlUvFUNz6wGmvvvFFfvfKHJEoJ20ZDAiVD0uim14MzWTr4CWX0sr3o0Emm
/hrfyfboKJak2O1pOP6VPWN4CFAaso5BaXLhm4gtnYAtJoaQr88Lb04C5/dJcQ9mWRblz64BbARR
jsMYOHAIFvziSlEF+AItiJfkO+Ozkff/y2VuZFCfLa5zLUO3BgYQtietBV5jX4PBLQnj51gYLvQu
tLCaIzt6XIQmprEVK+fyxmX8ir2QW9/8CuqT8iXG2YYBv0JCyA02wWNySh+FmyKQnMWvWLvWuxax
kUY5lmoK9SUk0qax8mb+sg7bgFNYrmXXV35IoUvK7chVsxETKRisshcUF3+jnYZBrpmyYIuVOcX2
Cj39o5UWxpUaVOCXSPkIqF6IH1+El/GiOBTefNP+yu5FwCEzRyN2493NYSknk8p90eQKbCL7lfxU
D4pP1gWmp/LXYlc2e+eD8QXpTj6nR4beixDHde2haoJVWvyU5Wh2Y6HNmYh5buy80kfsOYMEyuWN
S158yozZHIvDFIp/8wxs5FD+ZM00LlZIzCUmgtdWFXjrJFfWyoBhZPvfSBEIWrcIzBry95vz9Lq0
hosgoXcDdsbQrAyrdmO3PYItL9N98QIMYL7I2lPc/1IfQqlLBIqzkeUzhOqDbvfK5FSSHY2dyTjb
vrZ/iKHusBHB+VuEIqpqgIQMNJeQ18PMjNPqVC6747zvmT/EUZ450nIpyTioRpQDRGCoxmuuZxWB
99XvQwblmTujTkH1giOFYWflM4BWl9RasHi/fvubyyNABYRRAWOFlCSE+lk+obKN+uDkELD6ymof
UdUJei+6Y7Gj717dRhjl6tWlApq5AWEokTrTKD7Wavp4/kBfdE4ihB4ikHCAiPN1zidf+jIvlSr1
ahkYoAlIBsI7Qym981LIrXx6OYkUzEahCcVj0YZuO/T6IkxRx6feIER2m0LJMs1q297Mm9mca1aw
+EUdIA6ARiCoIX/4wmIgpGMqhHmUeXkl3dRqY6f9nCJirN+aQe8Z9iR9aU8SIahKof3KCwDjo+wJ
vcmlKLM19UY3uc2OAxKyxtGuDLvxF2u2C/BEhMBRVDzjsvajk25jQAzZ6UtoititdYDz/xczTtRv
ooyur+V1kEA77HGiAPwbw5QBAze/Jj2jyPA1M6UEUfbQlxhNi7Mo8cjy2+Tld7FdPwoe58lHg2Om
h18MgpJGGUQRZbzINUnm9R24tUfNmhXWsJ38xfVTMqiIZ03yXk6NNXSlvLPFRTfzqnJ5cBIhmhPv
yzY98rx0ZSTZA/4zwQzn4WngWz8eZrtVYkvPSpsbC1MOFTMCchaQHk5hwt0AG1Y1E9RhTHBWohjd
Yri2RRpg4+18qhXs0mWq3ZdaMIwgpF5br+UwPttrTlUtZjT3B7nmY0RBqeYO6WzWOQeGzt6cpuhC
mmq0D3L7vM1+zR0+XwTNtjZ2UT9MxZR568tsq9Y02MVgg+YyvO++ZwGhNY9cEYnYQ/iY2N0z/Aez
P0LumvYbZL0SOHVYzvvSAJKneQLUfgpCcMXUF7O+mJxcMuOnxJmPy/cCi6StWblxZCoP1WixYZ32
9G0rn/z9JgyI+ijuqhTEjJFxnaHSMskM5/G1T4FL3kqgnIdaC3iKtT71+EP8Klsd1n+lW8XTDhJ2
Ajk7ZtnrlxyGkkc5BswZV5HK4UT8QXFbWGtmzZbhkZJO/HBegfa88PZolGtIUUqVCiVOwEkK/Lr1
fq3edONWYKLg7MoRgRugG1jC/dKDqFJST0rVzBM90rJrrzovDPQgschaeOXWBFU+NllruF+L5+Qm
P8TSzQjDUNpOyDM8MsCRaw54yKIfo6+/hhLA5AjSZmSJj9o1Z+uOlmJsvH9LWR9zVz03P4HKWwoU
RWS5yRMvDfpAyKzKS3lTexBuW8CiOKWzHPXYLVPn/HclKvnFKDdSSXy5MYpk5sIFsOJoELfgqE7u
9aY21Z7RWWIdjQrApwgDK0CXz7y0idHTaoGl5p4/xu7Ttf2AlHGrWj72fL/CudwQ8gPBFJ7RlXRV
t/3xB8xK5Gmibk2TMYVjgIVrp+aTiMCWF0M58UC9dVjBvbi684X0PjklHRZ7tIybxS6Q/zHnS3eu
EpKB2At+jZ0aTDFk81qVSgKT564AtS4CRZ+sHnf4I5C9Ssy0soxjTyQMAOLQ3SYcYJ9VBFiS1TLG
EDnrvdUbijWm3/73r6eB7otgmALo88v6L4aqdExr9olHoNhA9y0d9WA9TPb0+kcQjnva8kkepfWK
oiRgb8X3A9ky5gHgPeFm7ufDO86g6LMauvs3+HE86gYxryXWOmZOPWnpnbZbsA1fW+evUN5Tye0V
UgYwh7EcYS0IMhINgN/zrHnhUDgYwm4POdZ2MTeeFyaXR6UtjMu3Us+vZAXhay+YebIs2OfJD9yi
v5SidJnl64+wMu4iofeKQfTihr/oM72w4gkbndGMvncSxGN+EmXJ5MfmNJfpHbpwbiwAQ48zjqKh
OoIYn0aRf2vUAvBYgux2xuIM6+zHiWHGAOtee9RI1PBaSat7bhDcXq14dxSxxaK0v87fzo6Xw6wy
GTcHmQa4qyjfiqLegs1zA5cTHpLiul1/CCz+XJYISqWGIaz4QVRhmMNgcSoouMiK5SIwYowdVfp0
EkqVZkWsqhbUFh4/n2KpMjONtd73tXOK1WHQXQEkAj1r2aBRmeueX6ZY02DvQB8lA+wjCOpb5Deg
M/uLR28r6z0d2zw/rWa0fd9wOI5XfCuDFlRPnKM9RIF2I7uFq18ym/87AcYniZQqQIvLwighsbaN
K/CmzQmoL0nmP5rYspsEu7sA4ZbFBWPJMNGvfbjPFytRKjKKkpbpq54gkzUnR7S044r7Le+MSzKw
z/eYeQBNT8Dy36wPKlE602lzBkhGHWBCl4Jbu7Mf+uVlBA4ZNnfj1yEockb4cQycA1n+C6BJsQpl
kWM13S2fels9EIo26TL0LwZbdHMncl9ZpAA71QgIVAi+FTL2Lwm7bKxRrBYwCA0TnWnqtMpDC78y
Cdht7BnB0p7uoGskw30hPAVy+eeXUFjmNFnWEfnxLJlV3d3UYW3N9eLxcWOf91jvrFxUiAEGuA9Z
5LdsLWMstTJXJ8gC98mrwhmppy0NGCR6MGJm/OwbvGRyPIrpY1oHWFf11kgNksJTi4Z/4MoxKDjR
jbTkPp/F1MYayQGUc4zA7iv5FD739ldSaQHKRHFXknCkt4Wn5ud6kaM7n2NeKXU1a3ohS22YTu7+
YM957w0nw9Yo2wHgTjPoqm4ldkDfaIbEi7Deg1U6vOA2gJ8rM77F6Dqmws5/kF3Hq2ClAbNBhJeU
qiSMM5pFM78i5OswLDS1djzfnJew+4J8SKBT9CWeRDDe4UB1r5iCONpQdyvXO5ZmEXP/olkbOZQH
1LOxEZcKkQIJW9Nr7TgfsbLhjY5x6JGlaq/nj7X/oTbyKLfXqih2iFWZeEYXYUe5WpH2G7VvYP7L
WuPlKld41xCHu25IviVGwKX188RnPePYjO9Hj5/yw9zIGkdOnT2G7Y+yfzh/TNa/T/5+Y6/jmOrq
oBSJN8ScNekPWv18XsBO+YTgpv6jgBrlfCq5G8J6bn4X58gzKSHRZ1dJvq7PEZNWweSE2i7SDBq+
RNHGsCmHOEUs3gZ1bfJvqW4WszkAFhPDy2QybxGdqrb1yFyO8YEFQM1y6JTjW/gOqw18B66zl6VQ
rpJadOX+OolFJ5zezl/p3jcT38mI4GhR6KO+mVgvy5iIeJDrsnbS5aFUmPna/mkI39FvEdRXS7S+
03iw8HrJtxzzAYmfHfjUBtfFlXQblqgjJ6/1gQvK0spKhsf6OnH9/hZ/yKZucixQkJejEBrzo/i5
2gUmWbODYXX2EAPgOsPzzxp23LtQJE/gwgb+DN4F6jkwgP85FzwkjmguJxMgiDhG/Lv7LmILl+wy
Y/PsC9sFqGdbw4hFBd1l+RDrwVDYips5eiDccCeQ0Qr28H22wMBrN+Uf1OLJ96KdJ9B4ERVLyFe/
wOWGvbHWXZGlXtE/I9SYp8ES0uvzarlXRyTJNp43YGiCZ5fSy7qdM7HN8tTLFlMvnGZFc6rzYjxv
umDyksUp7uhpwXmpu99uI5TSVG0c+b5OmtTLx2TAQlCoW1U2sVYvWFIonZy4MgZKW4H+ypJpLoeV
frPIAPf/785C6aHITRKiJwRP0TRdNkJ/Dzx7Vqto9yQ6qFwBQgtWezqnBLNLUZQTZCgAui217+XC
yunf/c8XZQN+LyQQuFt6IBstvrFqJ9QNOmf4ph9I17p+xOL+jXBU3JK0norDcpm7Ygpgd8WLrqdA
PIaX6YE7YN/INS5yGZBPwxV3jXy0Op6/4133gk7jP7+OrplmbV3KMSnaLAfkbVbj1XfcrX4xwvgq
d3jOf7Cyxb0mhr6VSEUuXCz2S1jjaSDToeqKNj6qCc/xVX3XP9b+bCmHCqDNaWZLk4nWYGkx3fmu
+W/OTMUywGoslbrHL5AGM1NB4lu/AnoFHCfoYGHLOzSHIP+DEtze2789OJXB9UVddUPe/vP2j6hs
AqCVCSqy91htxVB+R+czrlJViInFysb+gR0bmTs1d516y//vUxl4nbbCKH/T5IZczxOuknCpYnG9
s1ZTvpZuytvcye5yJjPBbhy6FUi5HriZMFQG6Kt8015kyBeiN/6KO4nAwNC+SywfTjThjO3SY4Fg
ie1nucddqjfQVWA+wX37jV0Es7ccWRM7TMsg1cFN9GkkNYf8F9LeLxPjqSagi+zOzA4yKGIcgjc1
O+1qjqsJPKgOW+hMKNP9V2tjG1SGVLf6UIKJGI8/wAhUKwP+mwlKXtBMVy6aJvGBVdgQ9zKZzRd9
v5XNqQdNmFDVhESC9BDjjuegv1CuJLd0mzfOamxhwUKSelRQXgELMuip8hNrpu7r/OdnPX5vLW1+
hKJFjb7y+BH8occWy+jLwHv4E65y1gWLlPMBCgI2xkcoMO/FmNV14XMt1Mk9pTV5dBvY8FQsF//+
ATZn6zHclowSOZuXXBIOYsFM7dYHUBym94C37jWMR4Xh6ETKA/VqX4izRnQIXHCRcDNJINA2TlF5
m2WVVUTGrdH/7zsr1BekPJE0VgnGWJB4pwGg755jN7N6gDRmwQDabCwKskbD3j/UGd8gUp4oVlWO
40g/4N1SAEDR2rxFVnYkf5BN/udwQpuM4H4rh04wm9c8AnYjGzOUaT9UmFTNjaAVOvGIXuhl6CT1
d8s3AaTWyUOCVE+wCO8O9ytLAJdF/hjZ6CMw6wPktOdug/JdeaMhkiCeMvsGLihH8tfj/IxGXjAf
BAtjtwfte4KFBfvfhS90mRujsH2RKnPi6acTBneC1a99VK5+Ku8H/au688ZX0ZXuuZOjpirfYxfx
UN+LjoJzAp3T0rwmSP3GBT+gz5RKIqIzd/vOxLUxYFFXMq4lqt0/4ZG9xCKjLb9KxF9krvHKuFHG
k0fXt5VcLAY1RIViOsxgR++s5ICGOrzhH5F0MZw/XdWuyykqawMXWr8od8YL8U2VF7r5ZBtAy0+Y
7xtxPeeuknJNhbKUo068r67cl/q9qifW+ftj2IFEuaFh7dUBCH54zTgw9/LPMub6F8yPhMxGBCOK
fd8k32hFOCSGOpDQS7yRAv2U3md+aY/+fNv60o3hddeZy4pQWI8XPTUYj3VYFepCfE3i5+74KHJm
+CqdRicuTCyb2C3HSGiZImnH0s9aBnIXki4AMtvKnOINTS3EAmC4Pgy+yCqGs66VCoB4UUWLUcW1
Pn0DN0R7L5Fhwdc3IlH6OT78AXcaw+JkMs24+ZCiMqpZTwKg1h4cwhncYSIxsYQDYACPHeNtZugn
nfCCbUMO1Q7T5rJkIPSYajwJFTBI9AXTMgaWS8+bA+vzyVS4o9VSGWcSrrPAQiuJ7hrku1ZvYlnC
AV85G5uGdUA6yxr1ZSl1HJBf/QgbLhlWDSugqAqlyirNMTItmXImtVaGsVTgbOGP5VvtKqWZutFp
cAk7W+9VdnZN4HcSpPD/8lIpJ6NMazmIy+8nvzUl7JUDr96pAtA8miSgYwE47naINu+eTC59o6Kx
hBWXxoBAAog2oX6cgFMQjvqikbBKH6HjOT3OHnEArGSd4bBlKroJ8SU1Q4T519UPLn/KS9b+wm5D
d3s2ysEYajdMFVhVXdmTBHOxxMYCY4RdWGpQ/0ousqC8bG8zl1UHYVoG5WjEZJEbjlRe9MwEJKbD
YdogMo3OnK0qEJz4gHLPmP5Le6R3kJs1keS6w33+djbI14+jH3kr6fH5k8+xVHXXuQHchgfuKIjl
6UaEGNbJAiRJEqCVgeIKvubwV3ClFvrIduwxDGPXeW+kUd+yGACUrJBwohK8ATt1P9vvzYlzegeT
u+j2zbmJnO5PaCh3U56NYOpjGmqEoQ4Vx+Q9frFAUj27mIE69lfSReZUDwZS9xXvc+mszh9NlDGu
meYd5Lg+ybMIjU0CUD3eK74OvHgSs3VXf7E/QlKtj8PSW/ljyHOFouCwzfAitS/TwHiDd1345t+n
3gw5V2ctz/HvrwnoPHl9OVa9klt6PbrdajACNobK6NR7IYVdG4kVUVDhlM4XvXSTSv/yPNQ7ITaT
mhs5tHJuT4ryY6kMPx8MK2xz97z+M7SQHm3Qsdz8u5Qie2QIZ/Rbp8MazN900bffn3oN2noQsBWF
GNeoTyUneGnxP3NUUBpGeX1+Sfm1yaHO1do4GL13ct05f1X77nejZJSrWLNZFLkSURexGELu0J24
S93OTcMrnfbt79z9Rh7lIYQxiqS1g57lFzo8Qw1aB+3W+FH/JBDWw/P6/fz5RPL7v2Q6H/LoBc6w
W1Y1adDjSi+ab5jhueSOwpV803wDb7h01znZJem4FeC7QfqqJw9aa6qomQBuPkZZiCCdNf75n7Rf
iNr8JKryr4aLXmoL7MDwQZbg4DGI7dBdD5J1h3Fsmxm17KwBbf2UQfkRzDhiAkSAvDSYL4g55GYP
gxB91k71bpCyORjlQ3JDLXMsqSQeJnaw1KSa/XTPuDuGTzQoHyJ0hiBNEUQoZhmoBwmzbpWVYGb4
+yPnkTJe9Heh1+ZUVJTZaatR1VUGjY2SYAWNp1iNJuNYrE9EuZKkDdNBJJ+ojDxdi311qEwxfhYy
oNyID6FwHS692WQTSy7LOigHMw9CrMQ65IYndQVDgHoQ7OqAvUtEJ5iARXF0/ZW9Nm57YuXQe1sK
n7SScjyKpg26UMHxkP2sNjaXh8oTrek2BYT46qlXZHAxs43UzL6rx+TKCFghNcv1GZQr6rglkaQV
ujRZ2WUfKMcRZcoCbK0AcVNAA5fc6QXL9omt/f/uCONmnzOInuuUqIpQqFPM0SZJ7jJgyRXUJWil
jH+AvnXeJNGE/ywPOafSpSh845ZRM0PP5KJ2xyMmtkeHVESFypp8KWBo826h7r8Wo9OU80IzLnzd
4NOO7uTwTm6vz3wAihBbfGa9wURBz90n7XLSJQSJMdx7n6FxzT8LEhgfwJSmDo/N8nL+XKy7pHxP
AjKalCP6UseFVTea2WeMwJ0lgXI14ZgbUU16lvoImPT+pUuvzh/hvRp/7r4oR5PnS5uVBc6gngZQ
ZMoO6CyyE2dFh8lDa41oIuD+0IAhBXIpEG0CJlbZia1dC6/nfwvrsJTvwS6jhl2aAdMnc2gpxWoP
S8KIOM8HtWBb+az9SleXfE56AojTrWjRzFWWgsZwzx+EJYX2I53RFFUCKckE3CHpQSp8rRbt80IY
UYNOTygAn8qIQwlS5BtlsEgFMHvIrMHlbjgPoxIm77NiQ8a53kexN9WOsR8loXqvrPaCp/THpcUM
bs7QSJYQKjgBwdskdAKC6AnY14V2kTbY4+RZ8DkMX4+Vo8+aUPTVXEotLGtB+VTNzeGkX6t3JAFP
QfnRn1gDSPsN+g8f+P45N5eHNAer7WS8YzkUl0BLOORHgACYv0PK/x2m5FOiAM7Iz8ebjTJNVTJn
OAE4oerMoQQAQEBmiEeHH03tV+63N4nLfEIZz9l7UWlzSpmfZ6kkZU2CvCRbGJXGRrniAIEbYw8s
ffx/7hSwAwrYpzAzR50S1ElLOStYdwAagH6Q/NGHu6rMiqyLYdn2wIrU9zyUymMaCtSYgC6nE/xO
0dNK0+vUi8AjBAxqs1pZA6J76r8VQan/MJRDEoLS2m2E9WfRpsGqQE7MM0cN9wJnFbRdOgJkkE/R
IxxCXlSSSgpQgmCuL4KL1Mudn7EehVQn/yX8ki9qz7hmDRQQ10c/N1uplAPW57GtlFUgqUd46LzM
k7CAL7JHRvb0cCuHcsE89tuHJkGiLGPTdkKbzi7t8qrxilNmYRr2MguiCqB7or340vfpIKVm4rLO
ursusvkR9ASHEkX/maqfhNLUW8NflNme+h7cjJP2lNfZIeunoxaFJ6OoGrCv50GkzkE0lReh4SQN
qzXG+OT0MEdeNousT7j8wuhip1+7X7KsYIKwi611HpkL4zuqTLghYC7A1IILolwstlq6QZhhnb87
VJ1VVgEBEIrRjrZ0s3S4IMfwSsVAsyMqRKnYJ7HEiDcuSGml/+Psuppjx3nlL1KVIiW9Kk4e5/Si
Oj5BOWf9+tv01l2Pae1wv312lTGkQBAEGt3Q5QI5vG8qkY0ry267s56A4ee21QW7SZ+u38PrqwRc
VgFiFsT1TELdgFSjE3KMxc8xmITSBwIZQZLdXjeyxtxhgLoWBJwGJfBgmTukWiDVYOK6omQu7d0E
eppTeWt6tS8MViY44JnYUWBwsJcP2S3aY50lO/UD5mZc+lgzAdyrbN6dtrL0Lz+K+tvFTudBbojV
QtAzE8ujSVCJbBVHahb3+uJXzYC0BNp4EqaT2FI5/vFsQrQOsODAHC2x6Td9Ih21+uZ/NwMaWw0j
+NCv+qZlCC56JYhkML/U4m2m78be7Xg04WvR79IEE/2WKMggjjXCV3bToUfhpfeqk8pFOq4Gnks7
TPTr+9xo2gqZNAaXvGS09NjqEWshPtwQS6ewsRTj2+IbiDCu7+FqUqrjGa9RORNMnTJnfm7Bj5YV
RfLxnIVwW2p159AlTnQiXrJbHoUbHtTlu2gEUh0d2vOmpmuQ/Zap+1x44QJCNlVq4r9wcvE+c7qt
stGBoJ+c4I++D7ZQb3QH2j7CGKKTex9oOcBSMuR53A7kWoZw+WOYIwESWWHBXAB9zpdPRXCmk1u0
rVsmh+5H/9Ad+QQ6q0CnS5vMu6klGADWYgQ86adsK056h2d9oFpBhgFFY1snluJPbon2Z+Hi/hky
zElb8QvGMm55j+9VuCBmz3VRgQocUjLmW1QzyfW4wRlCc/slD/qXxAjuAY54gc7irh2ibVLpjlEa
Dkiw/sNj/NI0s/O91C1SJhuJr9Sa1Ya/hYJHR7aKQ700wWx03WtkHlMU/sIMsoQQIXBKvzj3J4ob
xIsZbebOxXVz1oDAiD1uE4+ugLnYjEvzTPSQhUZpeugR41RPvV08gCLBkR+lDQE6vs/pO308UMp4
3glbfStBXdcwkGlLBFwiX0+YmtSKmc0zDP8sthTLPD2bqLCOSLNRk/sXc7Zr2Rs0pqFRBe0PTNsw
G10Zk1DOsUyntCjYNgZnsYXBHkeCsLTwwKU55JljNjYNmlQxZgStSHJ0a3LEY+jmAGhCxXbeihvu
fvLsMeGZdKkAMiR6b/oj8BHTfrChdLnDZkK5gVvtX3Obi81kYTRh3cwQlGuSjzSsmfeqi/Fauyv2
uq8eUi9wxbfult9lWIuEl2aZvEiu9XppR3CNpcnLKB9MVK45dw31AvY8AGQvYRxbBt89m3mli2yK
qdamHwsTzuALWJwKHIEYGBms5Cl/CCzzCf55lrYcy/QWu2aZfuCLKycPJFx+Mtam+qhMRMYGN91H
mEeVPtfcCtB0LsZsdT8pmyolmIKqC3MmtCHWx2wCU1xOWlcVatzqOCecPV31FQPD1ZSgSMLc8deF
NcmYNhKpUr+Og8aq234rh9Nz2BbulAfe9V2k/+vbJiJRAAQCiikaC1EV0yiO1ElN/CDZRePLmJ8N
5f26idV0xPi0weJShThK5GCsAdQ80JGBwoPUhYSy0gst9UAFbCMJ4OXkbOLqPXFplXF9TLND1UfF
ygav28anNMcojYoRou49gACqu+wo+0NYWN1dfCM78nP9fH3Zq1/xYtWMe4agtOmEBjP1PQQugIiy
Qum1DWVbrBv3f7eEx532IQGIsUXGX4wWTNslqQJPCIVNHBVeZoq3rQKRnYSDz1uFI12aoou+OHMl
vqMmZhptkhbbBW3L0lZvgJq3p1s6iI9u8Z4kNi96rjnppVXm1MVx17RmNyCK9cSRDMOrxMqBcCnH
ZdbNqCbEgxRDNFnmW63WtKlQEVCS/LZTcmtWMsvQOI/IVb80Mb76/1aYl3HfxoJp9DGys0N6imRL
8nK3ry0ByNjFpxwW5h14DT7ORSyh8WxyyfrXgtjlL2D8ZSSmmYNllaYwop39qu8Cv/dzn8IehRQI
pNjreU8SnknGbyIz60GIgpRUnBdLmnurrN3rh0BZqTgYl6tinKQOo6lsDeRHTZBup0i2QdkBOSoo
sVh9gIxJifDwijTNqnvVDVvTbqLSHULjLM7kfgJpUKPmDknM7dBKfq1Ct7gtdssib4txscug3gug
FrPnODigeuZKSv8yRBl0RxLBBkPIoVfNZyEAFUbSQNlOa2KrNbqbBVm32ZBTG8knYgQ8bpuVNaPK
8ln2YGLMJLYJhtdlTNMd0ie1scyX6BWlCMmKgBBUrVi2lNvRmZ4aFJ533HfGykf9Yp15ZqrzkvUq
PZaN0NyNEURIMaesDON+1Mi7NgvAbPSDTeTQy3VwMzWKpxTLgZD4DFI+HrSde66Y/LGIK5Dw1zhX
A2ZIXoQzWKj6twUKH3RIwHQxq7nY6UGCoP1sLSBLFPn1zjW8wKULMinlULVLlqVA99aNlWyrLaZp
QWgw7cGXHMG2BjKKXX+QMTBrnMxD8JhwNUSvhjAJ8/FMfO56ccx0bAKFwoabBY8DN9ypTvHUuDSm
NEcBwmvXT94qnQPNHVRcPSY+HXPyJBPisBMBAYH2wTnU4iE2vWub+A0tgUOxGTDo1NjzcwmJF17I
Xr+QLmwzXx0Ngk5R+xY+6DQH0W3tbhuNQDqnfuNObpgBAPxv9MJWDh7+9eeSmS+ttA0MDyjiigtU
EXR9Xy6YIkseSFFChak7B2nGiW+rX/Zvi/i0X7+s0AqFOqLV7Vegsi3qpyYFu+sw8r4ljRhsPvi5
MEgXfjUjlYmQhGCNxd0wQmqCypk2+9r54Kv2ePPdH7Xua9aY+KWYi6J3ysdNRCdYlX3bWhqy99DK
POHUjygXzQ7Oy1sQW01M04sN0gteQ2kVQH65aCaQgcWo1ML6Y9GgAgdZFyoJJ621q3eqpZhDcs6t
/ARMDHb+fv3s0KNxbQOYZCDN49BMJWyAXBQQkY3A9BwsmzgYkIAgZdRAKG5dt7jKbnG5WOpoFymc
XPZzAQnRBNxrigfBOX+S3PiNjBbZan5z6m/Ke8zR/mqAsBN9ReM52MqlcXFyJJHJBBKtVbS6BNO0
eiSalfxqblI3Du1WsGSUrmWrj6zoFs+qX5xl8+wyQarKJHEuI3xjypHS2sL95Ohe6dNxpNHJK8w+
8grzNAZc+7ZMaJLUAFP8JurMFEr1V5eNlk54kC3ewphQZIpRBK10mBEz8rsV0vukIhycPMcEC3Jo
ggZgngZeKk21lfaoqvJG9Tl7xYIazCyXwrpDdOuz1DGq1KkD0zJiZPntYhWpbMtL4Zr9G8cpaDT7
/okMgmYDdPNUtqbWkm6Ja4W2jT7GCWkJkWz/Ij7gaaeu7+GnKcbvq7qcunCAKVJ2NyBA34dV+XB9
OevhFCUDMGDTnjI7ryguXaXkg574xptZWIMHhvGHFuSjCOO5LzyRG9PtUXlvBysFVTlG4v5FoWv1
nrr4DXQfLsLL3HZJKSMRxKx6uKHAxdgNnCm35IfOjTaYVHkM7pTX6wtfjaIXNpmQ1qdF0UwmQlqZ
TK4+xFasQVGS/NRAuypo/nVja+UMIEigSgD+Ksg8fxtSS8cgQ+n9rxyLYrPRcgSbLGgIBjeDt7p4
QvDebCu7etlOZTEWuRQJaqaUqd+mqbM00U7FSGM5Ti5nbSvX/xc7jJcOZCqMOYcHjbulxPy/BObf
yv2Y/m/sfzFduHLuv9hjorIWJYs86qBWTP/0O6rYi3kU1WrOiVfapt2/hA+UdiC6nY78ntXatf/F
OBOg4y7KKnHB+yUHN63fu8lriJLsQ4RSdwDYeQER4z9ZCWoJ/pDKWjX/i20majdBtIwqCP/85qV3
6fVQ1X4A1nGfSggZd9CKEe+uf9uVAHRpkZ2tAndGMpQdqhuZrlih8ZPw9M8535JVdAwkVR2IgJM/
NC+YGrVG4acB9v0a1T4Z2vDlIFud/Hx9UWvgoy+rog59EW6AB8AwBkHbjSJ3Dcj2Qmt1uV1saPD0
QJNwuwYrNwbsfb642fAWk2jSSty2oVw4EaDfDUk2SlPY2SzbWnln1k9jWLttK9hmGjvXV7sS574Y
Z+JcosVZOWQ0zuXzOc1wEQsksLtAOSxC5sezInOSxfWw87laJhyUgjpCcQCXlkKeWhDVh8G2HVPO
qnhGmBiQhsJEygLHsAgHqDboNtqSeMQbHDNrbdEvu8cc9zAmGWhUsHvirkaO3x6bzQz29vTMQ8St
lSK+WGIOt9zJejmYKiiczsXDdD8+mi2uQXAcjo9/CSg0T/VN89b91jsvcrNH3pg4/SxMWnNpn52u
qWZ5aHozRiuNFhbz2lJUw0pxL5aBf90j15DLX0wx70Wlg2xORWCK8uNIZ+mGZh3xRvxDkw7jNbWF
x/aQHhaIlwDajsaoHd4rFMXvcV9x63fX387KDtQEQ66nXYqf8v9liOU99M2PgJr5PEYXjtOytWI8
/Ucy0i02wTuka2/G/JxonOC2RuLyZXOZYNOOoFevRDQNs4MJSj6kbW6OVxMqe3VpCRDiqLfzFsM1
nrARfqXnfkslQHjlHWrkmjMxQacAzqTS4zrw5ih1SlBI6yKnq8DbSybKTFI+maOOTk0LmIRagBdG
qVzdfLruqv9w5X76Bxtn0q5bZA2fbLTjk4ysuMaQUvFMLMNKNjKXy2CNE/vL12PijbyMtR5Texk6
JXjd++rZsFCDBis24SDqeQeeCTiqKqiRhK+E8vqGqPALabQGIbFj/mzS9QvQZOtQWTRnadSj5Jxs
hwMdShogX7LY+U22471s17+YgpeZCWSRAqL4r5e7Nip1m6sgqRx1+2MeqUddiIIXk3QjOsuRL0Sx
6oqfFtkkqTaLuSkCDK5IrWFnZWfX2pMm8rL5taol2rt/L4xNlbQizMIxg8ej/7OAmYlYuLqJTQEP
nRVm4GgIrBpoC6pR9F8QLF+MMylTmBqNWBONRpX4B6WJp7w2kNAEhOVnHmGwBAN7ns5d82p6CEQS
ZeT7IP7/+jHHDoy/i4kW0OBBbniyTMDuA4uyDE92dAIkLrTrc3UM3qMWb6h5M7xeP/+rcezCPnMc
iZG1wdxDPaGvQe8hTI+xKnCOIf0X30LlhQnGX8OF6HodYIys7x6bobZCcJfEeZtYXWk8LjkQjabG
i2qrt96nzY9c5CIBBnW5MPYJXqMdRc0MVuXlPgZQnOFpOvHPB+cjsuBlfZT6tNRmEMWfoSC0afaa
L7n/4uSv7iRgR9qH6r3CIhjzTkzaREZO2DgVyqCRM/ySiTcubuUF2xC1fZDS5z8lELYoTlL6nc8r
16y/8i9+AXP3YiJQNhOot/kNOIy3Im49vPQx1OoX0KsAt3E045RwI95q/Lmwyly2aSXIJBhgdbTB
9QG6tuo+x0OYzl1CesCNQafME43kmWRuX0lc0kiukeOHWbtfEumpDlIHaR1v2GfVdS6Wxly/dPKw
BpX/Zzm0cf8Nwej6q/7CDnPOKwHk0XkLgB7FnspQSCt/K8+KYUWQC6DvQsVVc1u2Cn/R3esRZg3x
a0Lm82+vZc5/GQilBPEU3PSYmVVRRpj28a0Iakogyz7qGG9l4Ei8HhjnrLA664kQS0tH2/kzJmXV
4gkMmW4jtLaZnxIDRZxe5NTw6Zf6FuY+l0mYnL9XB2TZi4kyY75fxpc8nCyQg1oS6mDiEHKMrb/w
L6wx11Uri2qVNiCNppCT8RTvljvKG4jm8oYvfsy1xrSCpok0g6agTSBsqq3sgl7OlnzdRzkRWG3e
I+IDmfN9J3Vgr3QDtyIbTqGzpU06XhAo2Ir24nT3+rMKUxtkpj7ZitBNAgIFJ/+v2lv103wtC0sh
VgIiP96rdT0OfP4WZp+FYs4gLoSQq4/Bn1oJboRwcJs+8zmHZPXCUj/tMDtcm0Md1S2uENU3XwC/
36vgPRDAp5e4fPzjWrfLRJkWwVpHdxqqMF+zjmlKavRkFZquNqBOTd/qOx3bS7WZiz/NXvHpvHU1
WXSYdpo4a11NOT6Nf3uHh2YtNxpOZlUEiVWNYHBadOV/n5i4XCErRk4yOZznGHTnXaUd0rI66Flw
BBMVB2uy6h4Xa2HcY5xlKRGbEO7R1VbbvxFttA0ud/vqQ0ZTTIRQhShgH//6uZB6Lxk+I2pBk3Eo
+94FALmylLx+LLOcp1i6ftgvrDFXhRyXldihgojiBUqwqAhpGHl2aUrT+AEoA3m91/U9/Fwd44xN
Vo5jEWIiROnRagqf9Pp9yBvr+gFbDyqfq2LvA0GshzKtAKQuwx4wnOUOUqmJVTSpTwpzD0Z1S9FS
u24quxzxwFGsXh5dBZrOXjPHnqqCIQRd2mMcZieg0NEuwkuk6KvHPl2ep6y7k+aqxGhDu59VHpHI
ao4AbQfoIgN6YHws7SKZ1ae6UWsDH4S+9pR9tykPoBnc8EpF6+fy0wyT8oxiVaUabZlKBrETsbeS
OeddWzSMfQvtRASrGOQGxW+a0lMPXqVixCvrrxnczMFznGqnNj+gLG1nfvgfxAIwd0MlG2UJwzgf
edHF3qV6Z6ZLiLukG1+KbrQjMnjXPeujf8iu6dIEc16yUVWiwQT6efAoXCMBctE8Tw5ScK/a06q7
6MX2Ao1KcpD26FU56QPNWgvfsIvH/F32xw2VPeNRFqwFjcufxRwrqIQVql7j5iqnTYEoX7zo6S4W
eLf1mtdcmGFfWlpiRKLRQgp3rEq3nWon42ZWnJWw+YDc9UZaYmrHn4LAyiUglxfdqoloSdrICRO8
1TDxPM6EQhopkr0bwsTKC+N30PNSivXlEGi14SCZEsv4NaRppAg1QWY6Kq9pASil1N/lXeWDsvHx
um+uvtfATY7kHsMxusa+GAdpbGco/VFYrXJPW2q0NkXLKXHzwedXHHlj9trq8qCbYSoQUdHQf/56
WfWCAZ3JGs2KSZTdLpr2hlD5Vd/a4oQkP5e090qBzHYzRfupFH+Kjf4W9stxkIpdGWU3Ogj3hA9K
kaH1UJDZjm1xJxTjHled1xvJc6cSewjKLTHAvhD388Gcgl2V9Oe4k3JrGUCSKGWRJRjl0yRH8JX+
qJTRRo3ivaHqi6UNy3scadm21pJdpY/gMMp+iNOcO5gXfupmZYPQfg5l9VTpZBsF/T4z51+yWu+M
QPP6Lk0sc0giKzHETTmLv65/sVUH1OgcBfCBmKVgAG3qMIptmQaYPJhzSyp/iiMPdLzuE0RUAeaW
NSrj9vUDGXMPZTAZysMQYZyRX2PC2kI3BDQx7vRHdDo/vuc2CFeXdWGTOs1FGJ5NyMAMQYTxtD+j
HcyW5KTuBJUCBVi26U+CPog/dlyq8bXMQtIx64e5WZEo7KzWKGJcRInQcZJn1cqDJ7kHoqlcODFj
tSB7aYa5AMZxmJPBAPwfCMFfsaCCgbsGUN6M0X0s+l9KqXi9TgcPUriNKgFpC89abL1Nfgopb473
e5sNYzh0Gk6V8OjG12XiPrSEVHPol9lLoPMuWFQYIfGWLSW70F3hkYAxh2JtQ099Nrc8CrvvNVxq
XSMiVIuB6vnmXHmJedesVGevbCwKM86c8FbZ14+0XkNnIeqbFB1oqHlfPzZcu4yDqVnYZ8kCuyIg
C6JbYBjCigqLCgpIqGsMfnmmTaD/uXzKLJfJzNuUDJncKrM3dfeR8SolXKrbbyeHscA4V9nGQJmN
WFhiYrBzcVQ3wkAnOYRHKnZNwCTCGxT+3mCjJgmktjBVqeJbfo/gHeCI2uzpYDpDuajdJDHobqni
dfHcuflDcm84eYxxIR3bu9gUB2pwT9Xqwi9+BXMV45JM6RT3DI5fKoCh7aG6ZNqan53+wmiR0OJi
97+lp8zKmVe4Go7hPEX67FE5bHmyZgL1mNiO8w/AbfYGOYScl6F+C1KMTboPF6ExnfNcTlMyQzJ0
T6XaZ/Ot0GZO4v3tCcEYYWO+OKeQVYMR2adkNAbgfOaOj7r8HgoZO8wxnErUdJQIdjAHuCsAYqWT
UDTEQzERXdj0nXPsqRN8yb2pPROoPsi2UYdlXLXODFAJxBKO/S2hj6NNB2iW/PMvDXhez3f1S10Y
YzxSDwcxWHoYm7JmV6A8UkQNgIscjhB0KTiLYrxQx7+WmlnG3C3pRcB3oiPJZQE9k+A0TWYM5Ofc
+IUO1eSl7+dN2SWPaQOR4WUEY16sbM1M+1ETU4EieJRCSy701bx9igpdtA28BOpmOo1B+zyCiMQS
43izQCXdmWRgTDCqv9OqWkPVRP8FSKan5sGPqBj2ppK4iqRb8VTss77fTcPyuqTNCRnMXSwonTvE
0SGJoscpKe+yujoKNcS5muhZTYO7OJsHJ24rO9Pz3uoHubSXYg5O4RLFrxAif0yieHAAzQgOS0/M
p2mmq5TDBtR4g3AOtOYE7S/QjaoJCBIE7ZB0zT0pG0pdgJksqe5f82HcokxybrXM64Pe1dLFycTa
1hXhhUSl00od9i3pnWkpRkwAjWdckZhRmGSg14UCBDctsQHrcbRwOacGJKoGqIwVBqQSVNFwoyk7
1iHGeXLJNvvleVG7O3z8TROjbFChEqCI0JSsF0TCqHfSVj/qpuom9Wsb5JuwfRQH8hIGg62AAapI
e7+oxOc+Vvy4NxZHQNvTnYTsWQ/AC1hFmerNjXRCVnOSh/k06d1xLIKbsNVvlboHoDn63Rqh22TV
HrQvjtHiYlDBqoZpgL6u7bCtrNzs0bhIHuj2aBmSvAI9GqRdg3rfSA8Tko+xMPwiQ8E/Ki3IVGPy
VDpIGDIoQx0UMYcojZxEFW01M7f1TIinkgU0u327icvSxriaG5fnKDCdYYZWaT07EhkTO8rzDQnI
b3FW3bQL3xtF3okBsjvQB4FUx+y8IcTsQKseamE6N1Hl1AaYCdXaHYvOTUZUfUzKp7aQyc0X5TGe
4w3+alWx+by0xU0XNbsgkPbygjA2dPeFtozWIiPVGORko2e5BaG6e5UgmdUwb11hZEHXrUr7k48E
7FuA24R9+6MVkYIOhjU06CzrrSeFCB9V5RV6aNidZpzzGrlLV3lSMGxD8xgt0x2Zk504BPtGavbN
nO+MKceMbI1xJrkanaIJnxNCbjVz9BIZAkZT+FOMFngFJJjxOiFCdE6SHP/MdMD27AvdD5lA+FzK
3apXD1qgRW4u19tA2xWi5sS91Dp1LMRubKigo2jfk6l5nXW4p6HnGP/Qiyf0HCunXcTZghq4F6vL
rol7RwWXrSHIdt2BS6VEgWr4oTXFe1qY7/2iC5a6qFamLbu4Lc6zUbnyAiK7RBjOymDuc10JPehZ
/2kwk+e06aLbKEYt+PTqNsmqP7XWvvQC5ukmYbSzOvMnTfLmvN2HXQ3X6w3hRktqm2BQxq6wr2Mz
JV4RK+NWFAuA/wKMyxAgZspC9sky3LYa6jGjkB0Ws3WzquysdlIkOxaSyW8TdVdHoL5Ss9bTSnAu
a9JLIseoT9dK6Sh5v1hoHECMaxk2RknsEvSotppCJmke4/MgVHbShD+rQICgJpi2RvGXWBdbPe7+
lJq6WVRBcVQD/Jv9rB2afCzc1ow3bTfeYPT8oMsdZKFS3e0w09iN1SaOzQNGY+9nApG8uEDlQZSd
XDffg0x+HWVyK2btD8h4Ct7cZ70lmvOyJV1yF6mJU/X6SRwEzLGYy7mq4Ji5qv3S6+JGz0tX7mIP
xU/PENRblX5hWelwhjWSokU1+ZCr+m0EbYrYMhjbkkwBpzn/7bXOXKBM9iFKKShRQ6SXS1T7pYDy
jYiXeps488xTIKWZKntXAxkD8hVNheo5i1sJ4ngASx1yZWHGSa5sZYJj7Got3i9d+ojDZF1PDtYS
yAt7LGpFXyJFWwQsDVItzqCI1qBwrmqVsyQWsTKJ8ZyJPUyEbfQygMqok+9zMDYmeXLblOk+Dwm4
uXVnKcW7Shv3VQJZrdiwgkZ+g5guHtuSgcgsIzIbir9k7007W0FMMS7Fs6n2P9Ihe1UH/Z5gqA6A
QmtEqM5mw0nDt7IUdn1xGxLd1eTMC6Cd0KEsEiXFTdWgs1tmL2kI0WP9FCwtlM7Cxz6Wf+VT5CWR
vJMF1e8izbu+5d/bzHCnyz1nU6QMqld6gW9M2VFoBRRjwFCHUhML8QAcKeIm7SwQxHCJYNYS3EvD
TM4kKXJadyFNcKd4E3Q6IoKBkeNanVFzqjKPDOUhDcI/QwDGPc6iaZL53bEp/YyGMgOq9Pj7RQYv
RbNoxDL1AjMHp6WQbMDov80D0+vL4I+SQaFnJpiaR8Vq9gbUxyyUNEXer1jfgc9fwTwUDeh/TUWK
99Jod053qB7mHwt6e4kjgXx8WwGeITtS6uLgpZ6w5YmGrB42mSpDo0NFvrErtRVYYwD0wWsNrkeG
DTFmzgJ5FtinBRmJijg8ezPuQMh15Idiqf9c/5Q8G8yXLAqCiXwFq5BkspvyEXfYw3ULq+UZlEbB
CaNIqMx+gwkklaK0WoCAe0b9TYDmEGROMGSh7WM39cUzBpN6O7gvTcs8ZqflCUXPzfWf8L3BRw/p
xU9gDqmwgFU5LvET5uxPN2jWLG/r9hnT6V30mnetmwStWwCE3QPXTm7/k3G0Y0RZw8vt4wV5cVjm
Im8CaTRgHOS2zc1fup3lod02fnbk1h3pUr4dTeXTGv3gF9YyPKiToYM1eig+0K3HAS/EHMJ/8543
2vh95JtuLCglIZOuyAbagF+tFU3Q1UqNjQ2OFKWUeenvBhwLw1G/0050ECqwMrd5RPNxmPycxwey
6rwqWpwyohBRP/pUF2sd9VAxRiiveDl41MLpFkGIcwT/YYGfJpjtRKW9zZseC2wc/TxuzI3h64gw
OfrDvRO64aMOcnhjU3HlS1YLC5Di/ntxzNZWmlKoCYRYPRV08CCjh9zTfYDhshliVh+CXbzd5Fpk
4s3S1HJcmdR11MrRpmQTNc3NYph4xWIw2VS2aBXciBipQ30XvPhi8SsS+95qKsHnHJnVLONi7UxU
qqohIBo9r9FWuEeW6kP1+rUcNp1oKYEDEge3OZGNivHd0QpOpOWkiP/w1Q0D5RWDtg2YeNFmrZKK
ZbR4NRRIkORIIKwNXfV1sLVbCdixxB03hSvv+UCVtYoLJS79f8vMrQ56m9GACAEKyYvkRCLQB7PY
7c2gCHiezbPEeHYdTQmZDawRb9QPFWXUy0eoOKOADA3WxcV5xQj24/Uvu35iP5fHODVe+ZrQ6wKS
FqG9nSbtJgfn7nUT6/fNxRYybtwJWivLVbxgWeFGx0Tf4kU39PwkXnzMHwV79EK0fk4pWDCKIw+C
/w+n6HOJjO9qJIqKQMAXpFr1xB5/Dyh4ICcEC4Wdi0CPYabv+orXr7eLFbOJkD4moyFiV5uX4Ejh
TYKLHusfqhEUezyh1+8Mlx8x/3OBTLsFYnB13aVwHP1+cDQv87p305Zuf7e/g9cY5XHo+92aO/Gj
5yFskq3wa+JAnegWfrvjCOWgFVUTgZ+pgYpdpumQ90JqKRe2uPT7JtsDcwkCDhRfecFg1WUvjDGx
QEejNB46LLdcRpfM+wxPRs73462HOfRjV0ZTQ01Qj52iAyVqD48QPYK6inRUaguEqRVGpdp9xTG9
GgQuFkcXf3GDLr3YtQAawFmBULOmllYte6dVKx5o4vsUDPWaC0vMyRdlXQsmBZbwCtvOxxIgGFqR
H478odrV2+PCFBMA0qJXDPB6L14VS6kVL5FrkPJOT9WNnFQHKdIrFLsmHpDiO96KWSFz8IUslNKF
rlAJ+sciGH4UiXTKUGbDEOBDJqOemS73qdifirr90ynzTguS51jIJMuoK1ciplMnqICb6U6Z8URW
QS41GHdRHb8OkXIbVKoH0EOIdm7xet3/ePvFhI+4IlkbJvjhubjthsFREhkjWK0TIiWvJEQt5OfX
LX5HSDN7xcQQPe0LaZBhUgMUEk5f7vJHbZP79U801+xkM0xgPOPlxqvvRWKqqgqGPAANGKON2Uh6
seBiKNThFV3rbYDZfhdt+q0ol5tiKOGKDQg66pbHL0E97nvA+tsyS5yxdELVKUmyoENN/CVHPjc+
QRwLAxqtMyNu9Xa0ycBSy0vp1mP155JZPg1DHPMxzDMEr3D0lTlZLLUTN1OiQvuHoAsC2sql9Bax
9fpREq2lT3FNkWYL5QM76tEaydVtCG/UEmkXYdzLncl8A+bdUwuQKTG6DeiHEqfsxP99Spd6CNpc
4Ng1dQAZmNME9IEYdwE+Vg7d2H5ytX4/NcSTRChThqjzFpk117MbEOnlum+uxvsLw8xpmAOoiZkR
TR864imY+Qo0bqeXBvRv/nBhg/HE2mz7RgbngUeOlB1s2QdO7ei3NQY36awODyGxnpN82mOFN6dQ
xZlGfdujTH+UqqI+gggEzmf6mStgcPW/XCsX9pgLOtfGRp50HO+PSlB6oyDkDuPm+of6jun+6iIG
czNPrRCDMAarmgGuVDx6a8a1FRO7AgPl72Yj30NGCwW4AH4sWMaJC/2gBq58RlaVk4wYAQHVHKIY
SAeqmxlMxYM1UGbzB3nDnQniWWPuag0atfWg0+UisUQVYR8fRueHDMaizOZJ1qwGrIsPyNzWXSWX
GIuDgxqBvJ1MCc2ag9iCA0RfOLncalC+sMRc1rqcgs2so6FxO2zrIxR5MIsv7rlwmdUc68IOE0/E
Ko4lMcW3al3Rju8K1GESR32tXHIuftAHtQChX/Q8Oa+Rf3BSokgg4ZcQtZidNOrEHJaioOsLN8lL
DE5P8KQeNVQnMfYEAlw3v0fwB6BEzTGMxMu7VqEtmHn42z6zv0qexxIZ8gX1INHWPOFn5ZW/SWJp
p/mM4Kb5H6R8+2IX3geo5Fr9pvB5MILvlAsfJ/XzRzCbb85ZAd0b/AjIiu7SXbNPD4JPB6B5Rdn1
p9DFcpnoPYRDLIZ0uY3zAcbyMGh1R5mcaFUx533c1fT5whoTx7Ny0hS5w8dt3fxUvE7QVgfRY+1Q
CJZml/foKPEH8derE59W2TZPloVJUagIBCgKZ3Z0M7ZWfgcWEg9goWPyhFqY7MnO8Ni98XMo3qdk
G0BRlSfg14RxGvPiTXoLdQVfcdMzT3tp/cD+7TMaE92NJVTkgIa7fn5Tu3NsvijGQ2MUTjc8cC6S
9cj6aYp5f0m6ICbgjsL1+DKB94/Od4a/0ZS3o728+W/F6IvPx8ZxOTfiLEBONu8kj/K/QwbMNv3G
+jejZeuB/HNpTPiZlzSd0xnGcv20dPq2KUEtlGp2JEU/r+/ieiD/tMQGmtFQi0XCyRN38QYjwRsN
lBvi/5F2XUty67r2i1QliYqvih2mJyf7RTX2tpVz1tffxfHdHg1bp+njsx9cu8quhkgCIAACa/Gv
we0VmboKgh9VlN5jnVXKOueyjgZBrCgCjslzt+8eyDEc8ZIQXuFRXvGIO6YAddW/cCs7PMnMwcUL
hqxlenCKT6ON5Shcx6mlA0J8vMq95pCibzB81u4v7+t2roRY+N8FM0c4yanZVwPEUg5oqp24QMDI
SkNGEXa+1FaSWsWJmzvQxmsmuqF4eDoe+Ay0FCvMcqslQcJeI4ibfSQtzngvf3WKvWCJi0URM0If
j6mjE9rxq/r0BzwXG0YJ8TpIhkRMDgBOFp+3OudqkjtSy6ijKak12trBPEbegPb3d0zsv0F0AqfG
Sh6bo+VCKJmhDnnt4d/5UvSv2NoO7JoO50g3NOmTLCY+HuVoihcFW2uckgGzun5sgjGyPGkO8RW8
g/lj7mml1fmZzQsIzpvhmXUyfrVeYmpYkD146IbqHluKcopUoI2t6J5C8vzBjUXXc65Kv8+Stdky
ks3KpHvbeZpvCGARQWPtMd+bgtv53EcpqpiXpDGKO5WlNEsLpMknza8UvEslHoXBRotMYYmOdPoD
7eFo67sRr7RVmGQt1RXI1JvDgHc3ubVC13Sb5YSk7hC53GyABjKXFsm4W5HoUtMEEAhMlM4JfOkx
e6X4BAoIfWlxLQx2rSP4Yvcn8ATbruHjPJl4TiKoWnW0xt3DVtSrZSddkwP2lW8pm/tKQLBhiCjZ
nNONgRJWKGAsniCBHbn1aXPydDBuKHL3H4jbVJ2VOCZ8FOKwIkVJsxH0f8+28Z6eR17og1pSfF1c
8F3DyV/2BpvOYCWTcXRya+ozGj0Xb1FDayyVQ2I+aFroyYRbduPsJlsHaI0a6CcFdhOhB0E20Prd
rn8dy3dOYXAuupdXthEeGzLgMSUFpXoTnfWfXbge5AWQTrCyph4ruxK012YQ3yJCOO9126f2IYex
hVqr1EKnz3Vd0N8OU3KY47fLK9nKKz4thdH4MAGiYUzT1KHGJah7y07+kksI9BXMpaItmZMVb136
kKdjKMo0ZP2saWDojWZZElz6umS1z4KM6SGw+uHNuVbs/LF5plgA/NfH7Y38kMp4ziEXZqksIXVC
+bdWrzOgnXA2cqP09WlhjE5EAqB3ugkbCb9FkadDjMMeDAfth6ovOjGA2rkUT9sG9rEqRj2iSFMX
o8GqIjlrjugDOZnh8AiAsdsmIQlnPp63hYyi1PPcFWFM8yNzZ2JkRAWa5+Ut3PT8K9VgfFSx9Emm
piWWI2FCe2zuY8DOkwehzK/ivvaEn5fFbRvxx+4x7mkZtDHu0F3uGXm8G0MPODF+MXN2bTsq+VgU
O1SbtXWYSwak0Owhzo6US0b6KnqNtC/cENTIaBOUuCDknLWxk5v5UrSGTq1stCWvQkkIFHISLk+A
loKdcHrKTpi35QXWWy2DGGkHSwLg19E6ozLppmCAKyTrIdXc0cAaU3qZ2zna4Vf9MK339OKuaNca
N2rYDMRWohkDR7zQRsUI0fTiBlzoUbqmICo0JOIuc3NzV7IYS0dXdDKk4XtxZJQPnuhKu9z+3oDl
xsEbjxJZf5s0rGQyph6WdVyrM9QIbpqSx5nH9+C2RqHbAOg0t6q4ae0reYy1x6EUJlmDNY426Osx
WGqE+wjD76KxD6z3oUMnGfaXDZL+5lnkt5LJ2D8RyjIoVMjMie4G9eg1yWstem0rgck4di8L2z5E
2tkFldXPZpvlYIYzK2lpJEmPjbIzy2Qv8sjHtm9X9UMKjVtW0XMcjWB/TyElujL8D7X8he3Dq0by
lsSYn5QPNQlF+E8Tfck9XlkxOz3LvAt8WzM+lsRYWpaAerRX3+uug1NEmCWkSQhagcdjD9/SHPAu
UfmXD2ur2Ixj+hDKmFw0GBHIqyuoRnLQLbyOPWtPNHce/cTTHOVhsTEUUtyg2HTgGwNvxYztBepQ
ZoqKfcXbdm6P6fhtGg1e//mm7n8skLG3SsMsUSTTQnLkjxPgekCNxdnDzRh5tYeMeS25JAngkEbG
AZypFHCIukt8Wuf4E+Bzni4yl+sg1nU9jxCGYYzv6YgCVjPEblhOD5dXxZHDUu/NejnFRl4vXlA2
D3NcVFanhk5YpH9zPhoo6EBXaGqgs/9syHXQL5I6QwcW9VlU7rXm5fI6qA6d+b6P32eRlDIxMBc9
pr9fIwskL7OsoR6F0mnLM6XNOHUliSnRhEGO+hN4quCSaPdlIvigonHDK9qf0Oo+P0rdNJ+VQMYH
jqOul12GpaUYSsvGq9TgxFi8vWP8nh6acaMMcA7TlKIPTe5PxdRfN2MNFGwA1DqXT2rbp2PmBU/3
aKMAkNNnVejRwdktoO3wEjzj20EMcNNOEa9SczStOsZYI8l/JkrjYHZyL5B434fatSGNnHPcDJZX
X8FYs172sSlVDRQ/Uo9BNh6ixM56bV9jo4sICNG9yrmeqYqfqaiOvlF0L6A6zbJgLSL6vccBPy/7
zR7tlD5Keh5/8HjToldimIXlaI/NxApixuUJYKYpuc1CjjFviwC5lYoOErwhMiZQBmavZwacRof5
r0zrrai/qvv/Glue1iP1DymM3sdt1KWYYkPkX5f2pDw1fQ+aNG6PJFW382P5EMNoP2ALMGNeUDF3
3RVwVMAFekzB74Ab2cGkSnYd7eZ97glcoIZNu16tj/79KrbJTL0lY4GDkjCdg6YPEJL81TkBfELS
AECBEYvPEvpRa9SUwNK66JjM3+f0vuq/XLbmreY2nNJvGewF0gWLFhop7Ig++6X3qebU1xjWukYJ
OVws8S1zgr2CFhY1O1Rvqu6odvOjuBsLdIEeuSXszSt69TGMYkpSEeM/fAwtIKAz+yDc43sc4U52
gMvQ2JfXvtW6+GntjIZOyxDloOLF/jpo3LqmEN7EL64pC1nE8dHbJvexzYyWVnIy9sUMk1tUEEcY
X3Ot8rPkLwAYPi2IUUmx6Zou7KAw7XAfKNdgyQFyyD1n17YN7mMpdKkrvQ/QNoYOEuo98BIvAs+C
HME6HexNG93fTnSNMQYoR/+Ni4O6ffOs1IMJRAEL1eNRHudFwOlpUScsIPAGpDUFSeAXjXlnxlx0
QSXmSSbDs5DqdQLQeqBcSanOUcL3UsS5//rYTsbfT1OH+e8B25n1tnzIr+Od8kZ20wteUH6x4znG
MdpN7vKT2H/CVLPtxj7kM04mS0M0YoNF3CuyqxEaafQRZ4m8c2O50Y0JLd1Eh1qKaHBanPwA+kab
tlPNj397f/5eD9tDDkh5CqWBUwvG3GpyIAZEvacOg3XZDDjKoTC+wyjMUBKoq5pzP5hOZnBraP+b
z1AYn5GKXRNFAU4mDa5NkHsArEILOf6fezaMyzAqY56XEuswEMzsyXE4YjT/IXyM7pHL+tw6Ff3m
C9rOvhzURAkS4CDQGYMWo12YAEpPAOvwk+t6T2HpeQI52q2wLiMre1QCIQ892VYiCpY6v15WhO0K
JyjjJQyCy4hIGTfRl4uZVSG0e0T77/DY39HKVLgHMAUuS+nHuOPh0p1zstDIaiWRcRmKPGh5bEIi
vbPF5+GhRxJb7usnympFDv1eBeK+S/YFNpQ+E/78iQEDv77hd+RvNaDiU1TUOjU6CMrOCZapUM6D
0dPFA2cAL7IgpKHVEB2tQ4Azv+E12Wya3Uoec56KImfGhGTUU6PJC5LbDHSIYckxvP9wpKCxBL27
SGTCSOmLus7NBBvcOejkAc43ek8ptqfgD6fRMtz+hVe7ol72zC6MD4mMEmnarMoAFcC6jNarCtUx
x9EqxcJuJPChAqkiBIaTSHYc3aVe6pJYRpP0NlC6WoDYZF889n7po4X9oB5oiTNyuQ0vm8Zoyoqs
qpjtOUPjkodcqlR0TaKrTvIoCxtFNnvAuy8m74CKfSPc8oc3eDIZPy0scxeTYqIKOtFhS2Aa281L
5GSYbxJeKJScmFjaVecS4EQ3CsZxqtA2vwByaCp49+Cm8q7Wzzh0rQScXSaM1G5Fu7ilfCBklzip
vVxPtuyBWTi10Cx6+Yy3RgUMAEr93nXGw8d5Zy5jC6mlS+M1sLEqlvwFlIYvPRAYvPwH1ezJTY4A
C06d/qiiMz63QIfuXf6QbatafQjdnlXgOOtd1C0Gjp9SD8toZwCJ9DVlcW4sUAC69TceDDBXImPH
hoQZr1TE0incMMCWbvTdtDMeB2y24QUiQNb/ambv03YzlqwnWlPoPWQ2zuRoz+MJaLq4Cobr9sZ0
uBnTtnqDcUVSCa3MMdFbrYMnch5xv2myAqyO2mvn0SJFcDMKYI+LEpSIy/hLIamKI8WLo4vdYgEE
1B8U7VqYJF40sXm9m78/R6f9JasjlubOGIUU/iS6ovMIS/dOtdgdaHEND1/8hyHO+nUmY2zqzjQq
uv4kG66WqTqqjXR/WW95IhgPUkzIwM2ApgGBYCclYLMkXqfI9jW62jfGM+CX46mh0SQtSsq2JL/v
GzlRPgtR/oN92877TROw+SrAe88BRcfRCOW8+2WMFFMzt/PXfQMCptcJc1uKSzEcet2nHc+drabH
0ElfGlCR6Y+Xt5fa4NkVtPoQ5goagtmMlQEfkrcdcE30I1myo2rWXk0MTjsJTxRjLJqZjYVZIHjI
sxk81K01xPfToLpAzP07V/97e9mUJ58yI8sWiMoAFfU+mxNlIMwDUhY4Ft8buP7oHZg6lwubySY/
GHBqp66BHqUN+g8FYqYWCaPMqvLsmgTkRUl4cIycPWXzoBC+LkCGhfSxupMB9KsCDQwNbA5IqDh7
un17fmwpYyNLTlB6mOBbpvSLTl4DJJEJ75GIJ4P6gpX/UtowmEYVMsa6yp2+Iw/AyJjtrho4pb3/
YPEfq2EuQ22G127fq+jkfkbsHB/pM0Sd3U+2Yc2AEOFlQlyJzGWYD8nUGgmu318+poVMlEl/+Rio
Bd8381SDuQnbYATaugTLJtrkzECzHjHbJ0yNp5Lcu+xEeOfGOBHS5QY6qbG2XHkN1GTfa2j8GNP/
UQrjP4gaGmixh3UpmO8ZCZBt3gp54Kj55jkRjE2DPQ7ww7rIaEadJEKaz1QHqVrssgIRhBI7dNYF
nFSJazpyykt4qO2wfmMtk9GNWpy6dKT3NhBqa5vC4wq2nvmUnIbYkz/vAGR3+cQ2Y7O1SEY79HaY
ioEmsbSZNxlsDepI4RRaYGqhmbfB1CyvPXvrJl+LZLREFoWyyEeIHMQXQ/TG+cflNfF+n9GPNkN8
K4KE0itN0auFwps0XvcB56DYZnYpF4au0rAEqbNb1ziUoZVhQKizVAydecvfdkCvdu1s1Hic9big
PpGOC4TH+KA502EE5v6fNCpu9keupTHRVklKMWxl7KE6DtKx6yQ/LII7oTc9sIu9ll1+ELUQQJ5o
ihlzzbT0pBI8UVZARKu3pwWURnIW8sbBqNAL5vFusqtroQVcftNN+CjA6JtB8kqmwO/y0dHrnWl+
jbLUidBGatWF6BLhu9jtLuvV1myWsd4U5loqhUxoZANHQFsXADJ4NK7IITj+QW8XT78Y56POw9AH
MVVhd3Bm9PNPJq6lxRcxfhOOXmHzusk2698EkyB4ilRNVdTpF632NkpJlkTUdc8+Xkcc6bH4Lh9A
LlyAvpXmxsB89emdCPZI3ecXCLfmKIFfRkQFzczvz66f5YezFizZOFPXR7zKq09LhK57QF5hDkhD
sQdQ89Cp2AKnpFuB3ARUEPyZHGkrcFt9BWvXxZLU0gIun/fSiEI76p5SPwbmdIzskc4cagDveYm4
HBfbbvhj+ax1ywIJzIhA8OAZ/uSoV6BYRzMRGor+AaOVDd5zm6PMm8aEYiG6B5CASywAgGIudQ2g
QdolSedxwNXlaFd0Imfw+Qq9FRhQfLh/hTEuX8z7SJoaEUFP8FWJvoemBUjq/3VFjN8nvVHoc/6+
IuWQHunUxC8Gu8H/g5mbzVvmY0lsr38NxGRRpScWvgk38bH9Mbw035KfxbPiFYc0sgA1q/7zN2eG
iTGTAKtZBArdZyNJFrCvaPT5MsOw8yDYxp6caDkUvZdO6AyJc1ne5qmtxDHhCN7VRWmOaBpTJ1/w
zmI3tbQT5+fLUuivnHn1lRQmAonKqNNqEVJCWdsrzeyCjqwDr8f4elkObzWMDsY5cLXTEptXLcSJ
Fz9YJrQ8f7ksZPMxG2n87yNilHAhYStkKj0i09IO+i50UVesUNgD/R0Xo3TTXSmUdU8ydUNnO50b
IQNdjQinDToju46BVD76uTju++aGBLywbTsiXkljrr9O0MGeU/8Pmcu2V1xJZPR9XKpCimgkF+i9
K/V38QIKG/IWi8TRq4em8PTxJRh3JdKMMQKRdIVJjgfOgW6qzeobGCMQJbR/lGi1oiUEim0gWHSk
AlfCYEX5n7eS846WsYopAmR9rSKhBz+Q7kyG+B1o2vfyYM4Wkh8vGOT95YVur5OS5oEUTpfeA4RV
ACDXC3r/AgQ3UVuDh87NJ0QdKidw5glhwsphrqe4o600cfLQae5QvkjEu7yOLeIWsIx8LISJZMS8
0wcwEoyQEe5RSNilTbGTksQbsicJfK1dPO80aJBY7UUT8DDjQQ5vAsAgC5XsFEPFuZa2l0xJ8MC+
pCpsy+ZcB0CKVorJE5TvQg0Wd1I4Pc+HUq9y5kOV30LYvk1F7xK0SKHanc+7PkfLh1JikLcWn3sZ
I01aezcP5KYnJqeSxxPLlH11KS8EIAQRr4w1jA5fI/+3RKFDcPZDAQR12r8FxpfLx8vZTpPRoKSO
23BOsVK5ESML0KgVoCuVadasy3K27e9jRxktUvoEWCwq5IR5aPVIdZKrqXisek8AQOdlUf/BsX7I
YhzrIsVaBs4nxL4nWnZu9VVJSP6TsjO96i6pC93kla3XMhkGQE4h0O5OURns1OYpUW5F6dS3vmjy
AjPekTEeFI/ocx2bCTL98qhgGLLVQlBZ8ZJD+qZxaU2MwxxI0eWYPUA8qw+ugU5vYVbAEBdaU/BS
z+lJDJ6WRHE6redESdtpoaqgVPR+67/X+Fe7GZjKUIQBmBrEQ7cfT93uX2gLXu1wcyNXgpiN7IYe
+GpDIXqmedJTydHHJ7HoONrIE8LsoyTMS9QMeKkttfhGCJVdpg+WKfzNbaNRlyiC7uQMtNrMFzxB
KwvMeJ7scXpb4tQhyt1lw9pciqaoNL9RdDAIflbzTDGqWgpCEeERSKyBAleHX8HZ+ldVuw8xbO9m
hBfBrKARwv9X7WrfcLTA+1W1M3Z/ULWjB32m6yuJjN8dEmLMsokzanvQyqb/gFDHlRI8ICc8291s
TCKaIaIwAEokjW2raaOmmwXqmyi0gNKCjvQXtIDaep3Pr0NsZ+AreUyULpUGWVRpGSnkzxuYWxRb
iiwQdBsWuhRojwLI1xSahneTFXq8rvrtjf1YLaMxxdLWuvl+uyyi0za3bS3apLvX0JxwWTU3PfDv
ZeosK+MQz2PQ9cgekzrK0TvZPqbxfOiN+Vs1Yj4hjwTZU+WF91C9XeZZyWU0J5HmaWqDcML2mt8F
KwNf08/5GRCeJaKSU+RVbpdZAciL8N7pzMBbsYevhU841r+dJQHfAJkLXsTPcM37ATQhk0K1CmBO
V6spwmz3d5MfgGv4LYxxm8KSF2IwoPgwJLndVJktDDwXQLftzCBXIhinCWKaaMgUHOd/P/e56dRW
ohgDKQY1ynCMKNQV/5TFQ9XqVsubztmWAcRjoArgfFjgd5GIM0JVQjxh+pHLrRMr8SGYAAh02Qho
XHO+ax9imLgnr/QpWGpaQhG0HcJ2J9aeL0vYtGf9QwJd6Opq1goMCaYKjl6NQRCr9+CNUiyzFtFt
xFMB3mIYLZOKCLM/wF7AexFtVsNzgLMENnhvTPNYO5NbANNcwZDH5QVuhqlg55QVU6J4zYw9d/VY
YAAHhhTqYBcy1W4v1YViN3nyz6iVTriUnPBgC/4bZNsfEuXPWzom1VzlSj15ZqthQFDMMtsUopeh
bDBRLpk0DxB95AXHVJmcQJNtsQN6ita/Rpgp7ErhiCrW1zgUD8Ts3CADbytl0iGVwNmZzfOgA+Bg
6tZRGmFMUu3qTsQDHt6p59aak9TTiH51efM3tWslgjFFTY1mUFjhGhYb6WfWBj6JDbsu28Y2NdG9
LGt7302ANRmG+B4Dft73sKiFIIgILU3PbgkiNRBvRVYKQmQLrK/fSl9z6ODrBJJhmzyRt6a64iH/
bLqF1Scw9oqZ+zDNMhnKlkY2cPSdGTC2XdfdXF7q5t24EsMYbZoJYphNEFObot/gVaczGn+QAKRo
lPeCrPsAtudo9aayrEQyxgvAjFAuAGqE5CGy8vBQG4SjjttlCaARiCiCm2hQZixVydByKGs4vxFd
pIWre2NoL8fOAs5ubMWP0RsCG0dSKKz7Xy3uQzJjsYbYyE2fQHJUKx68hVPnr5dPbDtKXC2OfFbO
2JBSs5kg4l8A3GDf7Cag7mVgpS85qd72YX2sh1HDCtNYSS5AP2Q0M4gtKoONueMsaEsHKTayjkou
eGXY1AHZZI8uA3gPBe17vV1ddYGl2e0puAVh7UGpHQ0v8sDfiyzMYPGBYrYsbSWeTSlyIRXIFEM8
6u+WHhBXTBJX61qOUtJwlr2AwXEFTnWTEOSvjI+cekWtwh47SUBYSbTCqobkWKSvcYPhK+OgNdFh
0XLO3m55TVPUQfIHT2YiL/usKxn4G6pSgK5M8uToCmDR8mhXpcWDOPL6iDb10jQwDQDkOdTI2QWC
1nSaI8OAqvh0lq21l2/602K/abvx2HLUcrMOsBZGdWoVbKgRQiUM6+KBIRq8KsObaSbvxlbxMFlo
6x2mjrvEXZJ/quKNo610y87OEUeIyQdZMzR2S3PDBDBkK9DXw9EFRbYHJtNfKCtAl78B6i7nCDcr
VuZKIGOCfZWbxjhCIB226N9CwIAg3MEY/+KqzxRim7PAjeIO9BTEtrIEmits4uetnYUkbQIhm7xO
AnujQhxz6Fxdytw2jF0pDa8GLbSL1PRV1Dsvy96wEVOUcOUqIm5t9X0rVqdaRWGiKAVMUfYDv/KC
veSjl5CPqrcpB1BUMq1cAz+fMYu+ROtpXQWjN32fHMVGHUmy82v8z48ImLeC/v72LooOfekz/+l5
/enahseDVUK6pMnoRWVNRVaRVeCvCIolLciYuuBJVgpHIOOpFAziJSiDGlcpSIPVXTZPL8jrvlRF
sm/Gzo1rpOjJt6hKYzsp0oc+mfZyaIKPHs/memMpjRpbYl7bTRAj3FPBgql6BMyaSqLb4L6CuvZu
XSwowY9G4mbRmO87sbonPamsXk2vNBIdKiidq4/5DzWriN1D/ewxkSI/mnLlO2p/ulUn5V0tmaMV
pkoMhEBKGB92u8WMdnpl+HOiIgWQ74wxvMqk5KWqpMWSwSEqlY2jFqMbp8ZuSGSn7sBTmuFD8lhx
x746BZPVJOLdZb3acIOf9pvxFgHe6chIb+UZ3b7qcIuIATALAuj87jmCtjQL0zPgGdUlsKSxOYKh
lso46QPqk4mY7I2wyI6VYn6VswxdsMaoWnI/iod+IphtM5GwJGXQ2EkV4oUUjMaNQHq0tAOpoRpM
BJz1UFhR0Hybsz50wVylPtcjWGsT6cmMMbeYLNEpr6RjUAIZUkR7ma0s2hVal3YkV5/M0ACIVr9r
Y+GxyBX9TVFSbU+iOIdosLCk4fxIav2K5OSxjcfUigwR9LSD1tt50Mx3ptpKLqopla2Oo4uoBk51
SYRDLtS7pSnvhGnA/JMxtg4qmPhHAtDcuuHW1FNHy9BG0ZWBpYIwz48jIAC2I4iPl3R2inLMXVAq
yz/zuC6utXjakbEqPZK3+Onk++UDkal3/OyuwWqoo8sGyK9AqdKZoycg3yWiEIggCL5v42d1gXXo
hQ066Fx4kot7A1ythTRbrfRTKJddEHhjfjU04GztAjvNo1OtAH+6xghngT7EAiTEQxvZqTF9ydv8
8fLHnqvp52+lyrVyfyZYhFWQ24qegLFHJGqoVIlR6XXAzbssaANcB35dEhUK2yVimo2RlOitPmtR
jJEkY3DVSLeAaAoa5sc+LRy5r+wlq6woC2/Mpr8Vo7ts0Kxq1K2gv2vNvajn0ATdIyIyI5Bm2Jc/
buvE8CpKKO4Kvo4t8S+SHExBnQHEDLRtAGkDNASnE3lTgoy+K2yCTIjJuH+xBPbAJOaShz+cLsMI
0gQkIt4e019hNM+UdVyk6BdAvMdCToR9Q9Cz18vvsz+01TPKTuKIxq7JLT08pIMnpuDECuehLNKd
lUj5swKVdZeFSjrIHq5RW1crpwLBE+DqOSe0KcZQcFFj5ljEJAUjpkuqfM5FGfMLi71gfEufQ7eT
at4O0jTtbAdNipRqSKqOgvhnOVGuVHHVTlgOqCwt4Vuwp2NFcHMJMjfeg89GAwQ270MaO8ijmkWW
lCWk1T+Vn8YElMrAAcOBAzc24Ip7p1XgtQK+j1VeWCI7zAPO5jyYFggNK2lXBqotIrBCeud2cu0a
2XMdoCmw9BcwKolR4c1xZDciMLNryepMf672kQQaeLKAdDq30kWwzIo4uThZy3jdmQWxcwHBYkp2
2vimS8Whb6vZ6mLNi/K6sCY1u6/q7ssSB46ag8KA+yJ/norjoQ78vQhgJYCmIjf4fIbyEgyJmMuJ
33nB1+yx2St26+uJLeUWwq9n0evuMTTrqLwawHmTIyOYUVI16AZDkloIDg4Bev3BTRPskU7ue3/a
6bZ2q56qN9nKvVm2ylvZApM3t9PzP6weqQIqhoZy5mdJXWbJPGcJSF2yx6IEip/kqDsgM1au6ktu
kVrDNRXNK0OcJ2Pvq/8tmG1SmMK4nMW5S/wUTww+ZXxMT8Uu2Jk+fM8Lb5jrzKG+S0M+Ri8T+Qwf
qWjGaezLKPWN/k2eviiZwnMFVE0+2QkjgbnGF7MSMi2FhMZpDaD9SjvDaQAxjAmB4OUPOg7PXBwj
j3E9U4RhHiM2Eh8V5tfoCu0rqVXa2hfjCgytrVMCeyN0uOOiZ1fGZ6kaTc1WAUAJcjS5NgUq9ddo
ubRL3pH2yj0Y62+4WTRnV9krSlVrqS9VOUAuK3mU8Fv5AoS4O3S6u/MOBCqXL3a6ZxfOUKNfs1qd
GIh6WpAp8dW2rm1BK2MLPje2e7O50jG+Yo2mfqMJGsj7wNRzWTbVj0uyGW+gI2bulmRJ/Gw0vQiT
jQuFJlMNBHSBFNy1WncK+vT7ZaEcJdKo2awWHKKGkDQqlAhl9xjM75EtzH1kDVVsXxa0aX+qLgJi
WZXwB5Oy66OyjJGOnW0G0wkM18wW97KE8yoEVc2ViDMDTMQ4SXvqyWZXGOgIhlMchRNuLjs5IIT6
K5+yEshYIOgOlVyNgsQ3kuCtjMNbg0QOZ1GbBwQ+CFkxUOxHJPj5gGpzSE1pgXumqBLlfTg7eu6p
x2En+e0VMhd1soZ7fivptnf+kMuOSi7loNZiXyBj94wDgMuPpe62Hh04EPZt6YhfL69zUz1W4phy
+BRNShEBPc5XZqD5a7mzJJzmNO6KGNtOIhQD9GWI/WwPjmP0LUTO93y/uMCN9bnkJVSdz4wZqRLQ
j8BDeDYuJldJD+KUJfb1h9Gtr1u00wN1222+hb5y2zrB9wLuS84tVD0ub6S86UZWkpm3i7nVsnAQ
UWqhQFDtdf80vYRP8l69C31pJ7gKeHZarwRLOX2FDO3Ob07hDQbul9vkKn/pS54Cb14YaLkxNV3D
uAxbjIwyPdRiER3c/aG7WvbSLsD4SO9Mz0APs/8A+2RTk1by6N+vPFqzoIAdKVg/hbOoDxS2SXAb
F9izVxpFF0BYznFt5+0L1PGsRFIbXomURzNNAaYEaiaL1lslywwtBRjIpSfsCadl9ryszAhjzrfV
IzUPAqwvgRr3aC8bvdmRLfRJcO6j7fB0tSzGZUu9oSai1sT+GIH2Kj7WX3GAV8Yb1OharhDYLC7w
YEuney7A9nyN6UBg5Pc6R6G3HKCMRBukNChDgqj78+YWpEg6U5BjvxZvKvF+Gp8kXgXmPK/Cnq5l
MK4B8OCyYIqwVvIQ3lO8nPo0WDMKkpi0FJ3ErX7woKw3N3ctkprNSmcwhdMHbSjFiBbl0ek1CwHw
nWCXr8MxtcEUWl8lL9Khuqe8G+WxnK1iskyn8S57C97mMsYS6saESAe38pjJYMZRsp3WC/agFf5l
OVtOab1axkLygIyAxBVjH6gQTj6cyPjTzEGEmR0GRP8UwPiyvHPSNuZEGSvJqwLcFxG8znzQDsZJ
up0P7RvGxzxUz10jxONE7wB0/ko+cpN03loZsxmHqEyKDCdLm3+m/XKcvxS7aqdYlMq+sdFcTmdE
7YxLPng+pcksmgmAkqpWyZCFgQda8ivixUcUdBz0uGZgPKO+PnKDe14ad96IwAhlAhRdw/B6N8If
pY3VhH7YWiD/fI7vclttbMXSLMptP4NKKgfaSOaKgKzgdb1sufyVdrGZZFLoQzkucBFlh961L1rH
a4LdjB3WEhgnJOWKEVchHIR007rhjuz0++y4HCjPocllVeQth/FGJcnDqVfjwCuD1k5VMPAW/22n
yuczY6uLZiIoeI1VEAopoDpvhxs1f8AriavoPy7b4XmDISOJcTBjOaaoYGLjtFOBIbX00O3kfbgH
HeaP+Kn30kdqEpHb+OMReK3qrclZKTkr0DEfwHieoQ4lvBfgAyi80bAvr9v30eziRvuiuvMrOcS3
xS48gd7VDh9L0Ahkbr/TANOmPyxfzAfh0dwr95c3ZSs2XCsT45vGbtFJ1BkIFzBVbYWquo/DwgGQ
HWjh4+dKjx4uy6MWyMaia3mMQ2omNPKqSZG8RwwUIln1o13j87Ih3i1qMu4HfXUpiacB5SxsNa0m
a+Ndcxw9wVdtBAqUOBcc15fXdt4gzJwv434MPExF6A6K/fgnCKQO4kG2FcxjBXgkbT3hrXOTN8zg
70ReWLIZ9H3sKh4SPl/gWjtrJUlgQ/oNZaJYdtqeAuwZXuXzYGq5shj3o5kpUeIC16f50OwpX6Z+
TYcKRiAoc6+vy9qJ+fbP6yKKHMcCITR+XhCbYDdrm4bsBOUdN/J0G7xuqP8Sj09psKmokizKmJSV
jbN51hbdyGNtQjRlpal9bf9OTrzjxV6b/nUlhrG/YFInMWpwcvmSOXP1movfLivlZlS1EsAYnG7k
2aQn0Mkl1G8xNGsDsdYBGPtlKduX0koMY2/oe9JBnxBQ1zagReCdWdD9VT/l92hvB6wraYyhLUVK
0mCmt9LP8G0K3fxZuGn2kY1a8clAlNE7kmvexVcRCv2YtrmjVOA8eudN3fz4BvaiTwVzLNIMG2uI
laPKDykolbtlBrzajyHhHOJ2CLkSxhidrpVtEdRwZ6NdG/Y74XntapKnuhRmA90JjV/49TE7VV/5
Ic22X1tJZ8xwisxl6E1stzFZrTs5QH/Z06H8geZdAGZdDrPT/QF5JMc42NBAjkgWFAPk1nm3K8zR
KfKXy3q7HTGulsbEBKoiZmaN9gKky5o/PyMCeVCewXHqhyf91IOT47r4NgHrINslbi3ZMQ/Vc/PJ
Q159ABMTqANu3//j7LuWI8eZZp+IESRBe0vbVi2vkW4YGkfvPZ/+JLTnW3Ew3Mb8c7G7FxuhaoBA
VaEqK1OSsMZkH/iYeqAdjyOdzFbgwMVTcUgOf/BF6Rf7LQyvrDJuJyzjvkk0XNdxduHezoI7X4xL
uZ+d0osOXIwU/XPXzDFOqIEUudjMeIZgXliZoZY0fIfyA/RsE8d4rEMXI3HVYiWWEXAlFn+nsaNB
ebVUxjNpHYp5xMA9pcQEmZPX2OPmMQKzZgGE67HZQaVt9kSnOghOewSvux9A7jazm3PNOWybReH1
T2HcFrpBYjTW2AZaPy2+t3dg0LPjE2VQSiW0tbjFoOs+ClKMv8bPIBwHIUAihOcfZU4Z76tvE/6r
uC3mwGLVpv2g4o/Uxuiu/vcXx4QxY1kvm0bKcloqhkDzPYYOvPwsg1r0n4pboVkakhOVdqa5p20z
zf73iyts1mBIeq6Bjgg8DTfTqfdpGzzfCz4lgOe2hGhp5No6mdJJ1jZ5PsrY4Wyf3Y736NO4VNE7
hb3CjVzz+3V/xYmzisj4K73JpSnskC+0LvGgZZE5w06LgNSGSI1rKlwJi98BQb9cH5AN/Poha0lp
cq2lMiPPoj2dwFh1nC8xUBkyQI1YrfmuWKCG3YH4xplqqFxY3VMIyTCrX7hf9noug9ks5rdkRikp
tHIzhIU1DJOVBbD4f6cRZJbMeKuyD2u8SePEnyW837Gw8EuefuF8yOv5JQZNf13LhPn+2UhQH5Ee
mlN7k+zlw7BX0b9EQnERv4DQx8/eab1v3PFkajjpE8Cjv9qWIm3uKgjvILfVDqDZvZSHKLLaG5pT
wyHtR6RP2R1prPmx8gPXeKueeAVd3kFm6YxSGXFPW3CQw3Z86NT+TALjuUzim6ZsEqtsuq96LqGm
u+zDqkWjQB5/arPyf8fM/PqtP147q9KnWo5jWFMPifGY/J7s8CB9a35StYjqzH3OXI+6yseerIwh
i0FrwkBTkL4p+gokc1Z4bp1/eJ2dsHJ4KrzcXWbcU9sUJdEAbfWTk37p9plHMTrC2+RSOmWu4+Wt
j3FOXSupVTLhm1JAOwE71gSod/Is+I2fnXMepp3+td9drwqJIqAVtd8YZpQ+DZvZwNoUv9uTXfgm
3y43iz+4tIwzH+vA5qX8/7GdnyaZBaZTTYKeevvo9A8xVWmPt/9Ixf8BqGLbRXxaY1xv30uZHEUU
AIB0AdwLqGKE8HcdIGpu9xLelSVewKKnomalVG4gvQ+Jy/FS21/08ycwHhcgTpIk9BWs3QV+i9f3
tJPuFhvzTnZlc9nft4PppzXG8WZhWOTAc6AyX1rlDZiQwE2bW+FpBvTAlncYP8otmdOK5Z0ixg83
UUEwtIpTVGqlBRYm6Aq+cjZxO/v9XBbjbkmqDqMpIsUHv6kbPgNc9UgdDXkrnntPs6hEGJoAvN7c
dhb0r1UWHKP1i6xnCSp7EkD7lEo/giKTnz23txVq09b1NW52emUZSG5DwYzDb1Qy6kwazTB1ehmr
R8WddtOjYlcOkCpg0aeiE+0JUhc+JAvkh+CieIkroJUkihaVEcjsmSv6tZkrfP4g9nkumIEuxSDN
8xV0dsvjFFv1fesH0Ioq3lPhUENKx8udwuf1ILaf6ivDTOYb6blRS8bHToAjQDAsmhN+g9KYDeDc
iYrXA/wNZszqzPW/m/dnZZre5lV8CVPUdsbcRK6GPhboEEAE9ULuO0v+glkbB2ypvAb/9ut1ZZGJ
LwnmpYS2orensWTf8JNX00MS44AE88nMnBptbvnYv3DT4M3DvbLLOOJsDppinGE3OANUbUtW6DZH
89zuxd1fNbllyCOIoANBPZAFWNdB3IwNLdF9xJlj7AtnDIXRVuju+iXa7pmtLDHeViyMRpkS4Gu6
obCrJe5tAyNpcPpK5ClhcgYwpbMETDVPtQBONQlQ/Ng4CmH4xVzSxyUIYmtaEtG+/rM2PeTqVzFe
Oa6NXhLjCo6kyr91CqBZS6+/XLexGepWNhgvTCQ5BZ0HIDeT/oTqWSy9SeFtIGlWkNlgeYUmD69W
vxnZUNpVQTANMgH2gdpEY1iIPa7peKD9Saq0QR8zul86yRsv495c3soYczED2ZiTWE/hjPzhRDEg
vTee5B0vwdz8UiszzG1MO2UBCxsCzSgu1mQAFiHeX/9O20d0ZYK5eBVa5xoZEaI7Rz6EuwLiIPGP
4mv/ZbGbG+WIGSoRow8WxypvYUwmBFk8sSwSODbVim8+2gA+MiGg6qx4QCu7wCRvxoNfbjvy1VKZ
29j0SjRifp82Oown0MLt9BcIp2NQ86M696jn7rhPH/6IwHMzeK1MM1dOktJykGvalbMW2uMtKFTA
XvzwEURttJDhaZxMbzNHWVlkLmDSKoGqQmfB73soto4HHRpvCyXrj3gsDby1MdlQZ+QxRkBgaW47
vPPA5pILLjE4DQmOFfZ5KQfFVBcDAkRs4IMJ34f5TdR5PoRzLNnHo1YOxVglIUCeh/hZO1QeSGpK
51u6p0idHGJa+VfOReAti3EkYCUhHVgY4LVs2kFuwQBkabc6dBVnZ3qiPB4zd/yTczTYKVMliJZw
FnHlMZBtl/Fjh4m4piKeFHOTts2w/nkKP7q6qwRGUJKsCDoURcbxvdFOBrlrlXNn7hDU7sPhHmOE
klVVN4LEeUvytpX+/5XdPGyCTqmwRBJcpvE5bffJ+Mr5dPTT/PZcVT9kWjF0BM6qX23ENVqKC5iz
feVuhiQmfUoBAenke8NLL7yAs72gf42xwzlS3TeyANVnX8t/RsnoQJDGLTCxen1N2+f/0wqT6ra9
lGPoiG4bvL4wntqKs2nb7ZnPTdOZ827WQxf1Js29zuFzscf8OOS4lH34rh0KL0GtEQKYHXhdaBRA
Uu0L36+vcPvFv/oBTEhNJq1JRdo+HTyMQipu6X9oYUGYEGk8n1zhP+Lr55bSLV+dRDPt20BS0SII
nkzQxT+LrnpqnwJH/g5+HixThNbnKFrcpwPndOrMDTD6PGlBxk3XSXpbdJuHyKuRxz+Yfu7RCTn/
+sbyDigTXCctU/NULPFwqPva6TFq4Jh69bZoXCfNWxkTS2MhEXodXA5/V7PhrYuJo01XArQwqB/v
YAiZCrJLdZOEZwNPYAmgs1ACpwp3N+karvgWnfEtTZlUgTHTizjfGCIBBW/p5P2XannNG9686Ta0
5vNKsOziMTTqgqTCho62eSGe/ERXGNtAjWoALM07tCs5L5DtxtnKJONoYjMYpmnKaNejlfy566wA
cwARFLxzxR2ab4UGxj9uiZrj3gzW+aRIVcDcBujENzpetDzSnrdMACPsnjER6OIe/l3BFrqHMtQP
NWhmMqdVi8kiNg0cN30pFE7xEDjTffT+jjLJoRv/al9X1pjTKsaL0rc0xaXpBOo1wOLDslU9f0h3
7OOX65d++zuu7DHntB0zsRMDpC90HiB6RYEAyjUjmh0EqLvsyXSu29u8jJ/m2LmRYFQzVVuwvBlD
KuIpkE6azuNW23QvmgZhPTCGgsqFCRDClDZh0yUUmUHVIyVrOqK1ihYgAPcOF3y1vaJPa0x4CLsk
Hroc7gUPoffRFaz+LnUxyjrNoJ+MdpRs33QWHgXVdsNotUj6s1ZRqW2HqhwouoegEk0RZv0TEk8V
um9fKUx8xOuPtqqKp0yz9b18r++jg/pXBU0MbRFZxHv9d5Yq8PMGo4hOZLKf3RZltdJWgMoCtufI
Q2Vt1rWITijZiAhxCBboD6ZZVF6gYf5xMYTeFnKP7HK/xiCF9D75ywLO/Mj9gwnYreO0Nsz4nFzX
J6Fv58TXKptyuqDwcwtdD0/7QtMbXhTe9OVEh7AKRu7BTaEwF7KeBCPORInCJJsTBm7jewpJBZ2p
dFM8z6fwGx9Ytzk0srKpMqAEWpAZY2iNoUvUP9NSsbgv99JZ+Kt28doQEzWMLgXWVkP/pApmaxgT
q1Wek/L9uo/hbaHKfLHZqKRAJSg0Czsd4VCjTzITfah8n+yUY3M2Ha4+Ct0hNtyvF8b4nH7IItIn
GBIfbQO9r/gg3+oYj04vvPOxmX+vLTH+Rq/1ZEhjfKt/5AUiCth5lST7cX4LDzQTjlW3eK+9wg/e
R8B5eDIf3N1lPE+vRqDlmAx6QHXghlq7nX1SfkxtUdXJ9CGaD9HT9U+6FfcJ0iQQSQKSo0hMDAZr
fCoVAZ3dVCuwCbwb0Em9bmErX1tbYOIuqAqnrChgIS8iKxQ7C10+dwZ3EDFrS61+XLf28YN/Oy+r
BTG3PJ1nrcrqJPXPtasc0JjdASkcP9aYOqGK6oUvjdasW2jChF+vm96Ej2AjDQlUBoqms7Iwo9zX
UVeMGLV1CASd00P5HqM2if5w5iRQQc8sNbQaV/tSmx9KcvKuPcadXYoWFwy1/Vk/fwrz5Chys0Yl
A2c5b09p+z4Rzc3EU5u+zDn4KjoQOdcnlBsWQbXyprNnM7DMKP2blGu9IczhWmSVjC1Iw3wRUL8v
FCmLotEuPk0RWrlUiIXHG719h1efgDlsaqy3XbvgsCl+em9+Q1Oqf1+QW0aevEfudTM0luiVTnRQ
jtIZZ5EXTLk/gDl+oEOCF4b/hROZnL6F9owBod+9RrOIF4Dj3dHL3kMoxXxJds2TnlhcTmfOp2eb
gRLoodJwQiQYvMEBExgtvxivOtWweh1Pnf+Xc5ir72wywWesYgDvRuy6ZraHitxOgI4mIH+aBa+E
LtxUfcva2wgbEYu1c/3SbWcvn1+cFaKQCOgGazQCsNz8htZM0tpK38of3bFF9xM66k45eNCB4lUR
CG+fmcCk97HctyEWHT5TxAJ4u1NHBOZvpFgx0UCHhfqc+DW5r0HpI+yic/VU3JWAG2EWzZPvo3Px
JB6VHdgr/wAYSGPF727wXwdg0l+/ymK7eZDVXgDJR1ZcINAjTcgIlojj2reqpevvzgSsWGvbXK+w
BXp1mZevSvrSgvlenV4535i3GMab5Z02iIWMb9x55sNwwgy5FT+ZNiLWYlNoZWA3Ho/ddLMatl4c
47zCWAEJPjjV4EqAYXBAEGOle9OXAT8PuaPM1C9d+1yM3xoxlRrWepz6hZC9EjDlERAsNppyE9UN
2OHG8kQK8wtnW+kJvWaU8VWVpIVxEsNTFKfmRFVOMbqDWXnJpreG7ybk6/YMFqGLUl8yDVB0oS37
FPWT2/heOYQ3kidDXhtyHZkl34544/QPAOXdmf4ETPgf5OS8n8F4q7TOU2OucJrEwzRYOZLyAWUO
4N/B/AuNv/nIcxWbpYDPo2SwIN120WK1yrHRqtWcABCGSUo4LICB+I8qq9ydZnxTCuSKQmYY7Bwo
AgFEtcd7pz4qkDSMbK22kI0Auhtc9DsMGnQNlr+49EnLW/l1B2GwCF6c6DoKQxF3KFncUK79rCx3
VQI6W/1v6h/rPWZ8URkIyiJREpKifgyTn9V8SYB5v35juPvKOKKINKVYF0hopm+DY/jGwfTKQwOq
6h+NYcUHwQbbq2nNp9KRW3s6o2y26wsrdLiTFPSM/vfVNUTGOZXtklcTRVfO0LqRLFTqfYpvzw78
ZzonpQGp26+hJCaDIDXix2FSMOUHlrEUtcEOFR9A8gY3vx1Aqp86bWtru5ayMHNXe93/g63411/Q
57o4QauCbrvkCVZ9AB+arQHqrh76R0rBwJ8a4Zhke6qTYC5RUlWBF8XvqZFZLXH1/o5znOTrX5Ht
qU6a1lKJehpiur3+tU8tHTRuGB+gaWJy3+51f3G7n+jQHTBHOb6kSCR4M9wfTENXjtJHHFxlCmHX
kTQF4bQftAaEAvrzPAuWQIpL2VTHQod84qI/Au76JPbJfug6r21MvzPVg5hj5rLUdmZkuKpZvkHI
1I8RrWRtPoKi3jE0DLskaOeMwakrNV9sJzttFtWqtGFfDLMbJJAZId25ifOvETFtIED9UWj3TV/6
JXLkZBC/AGfnd23t6fnoJ4XmqFVxjAx896K/9K2yl/P0qPQBUPrwaMQ4akp/J9Zgs57C6K7MdIfM
YM+VyK7pckfp9TsQS/paLPv62PkGqb5CMuR2CIl//dNy0lLjIySsdnUElqlRclzQ1gU1yeOIAOPn
EK+Vv2U3s2PsqpvOLnzeE5Rrlkn7tFBrzdb8iDRI/u+7fWsRcBYpmPppnXovW8MPfiPveiYMPsZf
rydm9CEQWWKtfTLWViVFZ1XIefiD6xmS8bHy1YaGmtw2FU0eGse89DXaMe27Rks0DshCLsa38iR7
2Y2C3ghvvpp6l2sXhPG1ZOyyMoo/EsFw1/oDiF/oGDev/sSJlR8QndUCs2VR1FbGAoN4cg28Febc
JdIXLt3Zf1RI/vc0QLXi18+VNkI7S9SfK34PjtN9epBfQ3d+oi0mMFa49Z7YZoWKPi8b4JyTj0Cz
WmFdZ2VVzqDtmsfcK0efdKPDuXac3I5Vz6xMnVSQa6KPMrCwo4mVYHBTsSIqE/AnAu28jOCjm7Ba
U5rIeJgU2MzRBrO88YaHyNfqy/KFNg4ST7+v/fGeStJDMkt3khwEVPVj7nHbd5x84ONnrn4GSeIm
LwycURWzwahNehPu/GLnt/zr8BGVrtyHjzLYypappCZJJ+yxeECR0mqfBPvb7Blecse7ErzEmYWj
xlA8y+oUyxo8qkHmhofOku46DAKjHOr0L9y6GSciy0yCZ3RD30o9DFISq/ae6sti8Cu1wNTrjy88
tjLqOa7tJONZeqFIy1GAtTDo3QQ04HUS280MuLaOelzQcNJX7nYymZymJ+1kUkdNW6DAvilAyk9W
j4IoXl06YKHc1G37yuuyCgEgKPSwbPoZ0amkNJILIRMtozyTmjPS8B/e7NMC/QWr0xjKQqAiO6RH
pNsPhrXE6JeFruFIFZJT1U7c5i691JI17giPSHY7Sfy0zQS+NpukRCtoXSJ7a7QzEc9a9sjxaLwd
ZE5kEY+dhjyGPuXC++y28CABthf39H3c+f0LFEN5qct2pP1cFXMqw1yQipz6UNWabXrD8zfhXr4N
dsNB9MA1BDQ4Ci4ABM089PV2B8T4NM0c0CpGI0EBk/xHhSC29dKiwxwfIT6zUzzWb6mQDQ9Axtti
JiAmZp7nCk3D+/q9WCZ7Fhv7+lfkWGDnU6ZZJY2i46Kn8QgRA0N+HhUeop5ngylr5BJKGhXN4yP0
NhrpLGVfry9iE69FPr8OS9I6l7NRNrSyrPjhrjvNh8GhbLvkXnsgh3a/nCufexi3s6J/T4TGVDKS
qFxCUiNnEHYTYMmZNw+7/lV8DSqrRXm19uavqu5CtaznAjQ3vbOJyUWo/GnAzTPHIivDqDXGktL3
BH5kDxFe+Pp9eaZ0BR9j7N8KAACEkVta3vySn4bZCn6RUzW+ABSg0YQp41YB40VBvl//mDwbzGmp
JbHV6sDEBIu+7IQ436sTx49sps2rVdBQu3LM6ZJqch8FJuR46SnpdqqveSKXVGa7Truyw5yQuojz
KQuAl5oP9bvuLbvxdYJIi2rXD39QithMMFfW6L6uVjVoWl51Gr4NRGbd3A3d4FHco2gJXD5mjpyF
85m2zyD47TEVIkLvgPHFkRaHZGk7HAUVNJoZ0G5gR6z62SsjYSdEnEfWpuc3P60x7leB1OSSlJh+
UTNIN9RQWgAhsfkAJrEEw13GEVxIs1U1AZfCe3tXPw0zV00dq0ojNWZGlkuxl58lWqCkpCARUIQ0
0nAH1zbdyudKWYe8BLKEaf8W05fBQQGYfdqVidXplvKqfQ+8zl0wNNwYbvLEm+TdTBlWhtl716nR
MFGW2Ej4qiWAGJU/1YWnlbQdR1dWmLvX5m2dNh2OjXShGKbCiQ/pWbnoPt1OOoMYcS47b1nMJYzz
Op7FBAZVE7z17YNa/lQ0Dvxs63SCBEIhGIEGjIdlsiadIKKzDx7hohb9fsQUdOn1UnGEXvKh0AiU
ZUzvupPcjHhrk8yFAB+EPo50SM0YQPVEi+fNJT4MR9Mmd70zPC/P/PfV1tFUKBZLF5Ev66zk3RgV
WZS0uAt1pd9oeDJbdQwVFlUbjxBX4wwDbDlpBaLcVO0FU3/snnYGSWqlaGgvJAVJoLLP98SNDrwS
ytbxUMDUq0NinIiKxiTKaAUBfCkDRluR+yx97aavePvwXjeb52NlhG7syjXPaTQVAzpaoDykEFbQ
taWWUQM7l5/jMwXPl/tlsUHP7yGF4dao6ZVi33IKMDQqKImh38XO2KlgsJcFEamrakwPvdYl1tQ3
oheZgeFUjRk62aSh7ZGOthZIOK+lFxIw1mnFD86Z3Tw/qx/C3P25VjpNLwGYolkaZuPqu+IBdDS3
yUt6kmzJHfwAnUzD6hTnuuWtlGK9A4wP6MJmVM25QgIqXEgXW4nJfcDyTND/v/rEbYdqrpzDBGU6
pOK+aPaTxBa/LwfJTnYAYj5GvBR08+yu9pM5u2G+aIMgICjGPfAifQLg10+i/cUI13rvmLMrjBpJ
Uq1GWDAPXaQ7E2j0A+lv3qtwn0Q1APeSCctvo3VhrHYTODkrAQxU6ltamZasP14/BpsJ2doKs5Y2
C4Ta6GAlONPXo1xbdPZH9YnbQVnO4WF+NisAa3tMjgR59iw3CoxzKBD+tT4GZzzQ5NnyxXic7Hqv
7NJLj4Lt3zwbIZspgXZAoVGJOe9iIWkdgFPwnZn+JInFqYvCjOfUNk/8yghz4vUB+mVyGALHgR79
AjY6sjPvxQsdru9s+SWzuZqSm44MHhnauOASE9lnz2C2sV6D28SfoSlJx83rH/TFA5U0gC55FbBN
gKzyaY196wSBouRhHUFmZFmcRIfuXn4vTyHoqUUUpmIb+mu+og4dkIM8b7IZL1ammVQM6IqgbTs6
653oXj1JlTWV8m2WTqrVjmphESm71Dnh5Nhb7kQF9Q1VL9O038jC5IqYlT6aSHXnxkqLF6itWYN6
d/0ObsUAFZTtEEqDOhnmKxg/SZKiaSKUcLpS3Wv9mzn0dhx960weZnXreK4NMcEmC3UxqzoYmjXE
XAHFxLK1r69ls6e1tsHcs3hY9LEtEbMTTCRDcvSr/jW5pOilUZ3t8UFDNHsYuUi+ze+02kLm4kkD
4ARVinKKZF6W6CZUNUsVdpylbT3vVHgQyFVgqAL/+vU7QRddaLIeCPhoP6C8l7YWJZuUXuLzfNEe
UGTILGOX3Qmvy+t1yxzDbHt7niMwm1CAiA5aOl2FmQq2xx9I3Xaxwlnm5lZ+rpJtc1cJKsMTLapD
nP5QDcNjWFW7JJs5b5DNxgSCG1wX1C6gdMMEglwJRXNJYCc5aYfeX3a5jYlhK7v/g3mpLecBxw9G
LRNXWWSHJiLDFEFageMBESgvzK0ahGLDjkp3tZ5hUTbr+QVz0Q4/3m1Se6uKoUMyDePPkPRhDk2N
jmREuwbDt+WiHCQAD630KAEWF4HwSvVFJzp2z+Gr+fHa+4MayFaEUFVVgwijpKkSi3Mu9Tlb4hlv
WFoYy93ksoQWuZs9Gbha6XXizcJsntWVOSafMKZhMgQaImQf9Io76VidjEO+oxgq4ku6QwnMYsdE
icK7fkk2ndvKMHOeOjGHBlCtoGoLPajUeFcnjpveen2tN5IeslU6m5No7gHUDjwFUCJKk0Q5u7MD
L4PdLAeoGpSMqCw20OlMOKgq0oWFgNtOnwT5nXSkDAvGw/BMgX6BW+7k++s7x7XIxAWiqTWY+4HY
qX9S8eTCqTFL3Lihv/wc94lr8vlkaBRg31/rNTJRIjDnWgYaleIDJE9y0DW4rb7SSU3aq4e6Jk+o
ebM2ADo2EwEWXYnf9PvyoM9nPHfRBr0roBUIPr3cNikFc7AL9wMqSOA8+cFDd28eSQO1D12DC4Co
HnNizErLM+jt+qX01iR37cyTot92oisLzG0T6bCyQeOeDNpYkIHr4FQyLO0LKkdcZMUm7Yi6Msbc
sMUokn4UsBzakASQbQccglsgezfB8qCA6RxCeoc/EUHc7NuvLTNXT1DSTCVQkcWVwKy77Na+TCAM
bymjnaLwiNyCQEo0f8B8BqjY3OabGmEAFkyJNvd2boaS1SYw/rySlBqcwTRs7aXIEV0oBZxjSNLQ
IerACo7pHqxptrlv/o6kcbULOjOelkmzOYcUAdy6QADbvT8cv2lW+dgB4swDmm1uuSaioiWpSH4J
O+5boIy1mApOVvxz8tLS1z2KnHzKEoxWUU7t2MPjugIGV/lS/Vxs84B5HUx4/g37y/pnMF9+IFMX
1AUGhMTxvs3xDoaiehf9SIfA4jjBrcC1tsR8WNlMC4hKINWfD7RaUXiZ7AbEwhiU/pVKYwWYgQLs
NhRsEdSkHBe8dapWxtl54DYmiWCkWGYw9dYwQRhXvAkJpD6G3gozyI3Oj3+zXFnBh4Vssozk6Fff
FGeDovQiCk8lpiqj96TRXKmrMGzlTtKuLwvo4QDUdMrBize0iqXWz/34XIxPepFbWs+VjtlylYh5
//4cxpHVSydUEzoXKEP0mQVy5DtAVmkzuYX+WjD401sENaDre0D/JhuE1jYZf1bk7RAJeY7HSfXa
Q1xJbUqvSqFwXtR/kTqsLTGnWNeKak5SggRekm4qoz7GvXKTFKpj4PPYo6b81PPGA+KeY3fzNbY2
zBzqoERpXm3grf4ZowfMeae7QmgB4HQIANynvDytbmlP13d2E7uysstO0spzQZokgfdQHyaPCtqg
J6W2wHYJd5QSq9wFC+/+cr6myqRNCgGwS17QAO5Q+k9eW0tanBnsgn5MSfJvzB9VaYMmKPP/Coa0
XiyTPqlxPzdimdKSluTRGgzI033iVzcVuje8AMS5KGwdS43jpIXoOVrs6n1VvZjBM+fT0V/7+62A
oDohmo7yOJOaxWaqBQ1qD36QORiWOtGRC9MWBSS7pVNxWSm3smoNI97/M0fXu8qqW6GewYYF2R2K
qi4u3U46oPF85PU0NuucazuMv4Oe6oyqQEKV5OhH6v3kEmISWvPyyx8ciU1/vloV485yqm4WaTiM
oY5W1DBYVW4HmKM5UIdmWOZBKS1Mc4LrM8IoNu1FX/+K26fkc1cZ10Z6IzICoUzBjPgqSqd54VTA
/+OCfxpgPFqKZEQiETrrtMyztE4WOmGMhLDblSfAerPvkCvgdBR5J4XxZeZYC80koIIrDc1hkO7l
4CD2x1mZnEZXbbMorGisOCFicx9pN98kICP/TVYxJaGpTwqeDU383oivUcq5bby/z7iOEBROndgj
pU7NhyBEwV24v34QNku2H3iE/78C5jr30pSLQgWqGNEYHoKycbQZcz03Swl9onBy4rg4qypA9zrn
hND79JsbWe0cXfnqXusJIVATRwRI43Ma9XbfHZZEdv5qdYqG2g76oqiB/2qlj0JzMHus7n9vcuKD
0xt5Kdd/0H36fT3/WmIj2gymrTjtwEcBkUlIDKOAlDjNsfwCgcQTavtcgcTt/fu0x4SzIk1jow4R
uac2tMNAdVLytQLglLOB2wfw0wxzAJe8KxVdihKfRLJPit4NFvm06IphVUH2Iiu6i5rSo5aBP0YC
X8S0PEpK7tVRfy4XTI9c/zWbw0sa+fw1zGHNs1FsYvo52xli99KteFeBP80Bocq56jCMD8ovMJ1M
bnGfBhYd/+NBs3m7zpxao9ImoGrQTuni2cna+wXU27PAI/DcTFVQhjAkGVUBqLb+emrzqdLGCtpX
flAFpwTixpX4o1CUW2idcnZ0+/N+WmLcNAb6jSIzhgCPtdTR+sRDvssxsRnqVothriAe5rIWqnBh
jVw6JFDscjDtHmBQsTYsRehv54zH7rdZzdE+bbKzCeiKouVFbVJtJGW2ZzzYoIQGmR6A/NzOJbYK
MfM3Xu7FWSpbmRtnLVMwaoYugwZ+CMA8MIxlyX1ua2m16+qjPN1zLsTmo3S1UPnXk2ISPVeaCF5U
W86jS1lGQle6UW6D1/4J9CrWJXTRud0ZD69YM0jDf2R32mBNPhXHuP5TNhu36z1n7mYbyaHcz3CA
yWkEvRNxVOgqhy4d2Ihla/pJ68m91R8gkn3d8mbcX+0Beycno1kKE3eS1kMJCEI6N9qlHu/jbqc0
KzvUN6wilhZJndAkKu31iZErkeK4DObJnPUBL/LlUJL4pRrHY9cWt7hFX5QptyewIjndnL1dX/F2
srr6KUz6mGmjpsm00pPFVngvoo0MVPVjilGf8cJXxyC8HWb8UWFGclDlONem1vta0NlN3KK9a+y7
LD+bve6kY3gL7SInacN9WoE1ooQiSqbsSlPP0KrM9uAVdJSmd/S0P0EHqLf0VjestDQOgwoFASU4
iml5F5sAmZBieppbjI9Pgu4aeXNMJsMS+ua+jZZLHMlH1J3uUGqEFq6aYg7aBFJkluwZNCTXd3nb
1//rGz+EA1bfW9ArQwgzbHIQzE5f70u5thueaDbPCOMdWyr3jpEK5MnLS5oecxXqwiqvZfcxBPZ7
cvLvUghTGRTGvsY7CndTu/sYZXrIMXZQo0lBR5kGuAZCZY3bI6UG44XMTSKdlWP40JZd7WMopIIg
kBkZpk8khG0C+pz0LCeWto9t1SPH8gd1EuAv9+Sv7bG3F5c8pRfek4ez04Rxlcmi5yTQ4CaS5CRI
9y35OfComz8c/G/7rID6QJfpg5/tpc0CabX+A9HkjTjJICWi3HpIUNDTK+1u12DWaXxsT9NhwjAL
nb3g1aw2r+rqFzCeYRqWnLQDHiR9gmFRAhEHsZvPaQBt+VIw7qfKOBkVPHTFUyPZ9knoXyKeEzyk
2cKDZExBK7WIubSURBXyqGz24pf7EloVPLTOZmNDW1ljnH7dx0smlujm1W61Nz1K5Fm58S1weFw2
D+7KGMevoDkUZQPcX4F2kK+40QPlD1tAcGGBPPgv7EGkWAOoRDI+YF0sZjSslEUkk7agkdjt5eym
xsnJU4z80nlYgp4U72r8HtqoRZNgilQ1VYlozGNiGZsmmwQBFs+U/Sae8fECh5wXtCxESu3Etfhb
4slYZG7jKGIOpNVgsXUDX26tFP12yjX7zzBG+I0o/H39zQMwNpkMZSRThIc8XSUSBflMe/0QXk0v
uZ8dVbDQ6fWJv9LfLiSMUopCRSIEaAYWvCNISibJVSl6xtJbJqLXeCjz1zGGlqQc27mCf6A3dz1y
yR/s0r84IgmkiMA6S7iPsqayR2jQ1bAEHSvYsRakv0Kd3BRtF11Igyok6QyIiBvd7C7jdDNnUWUD
GGfJ0yQ5mKefbHlJc6tLVJCbmaZjlKMn9hDNyxclt8gyvC0mBiVCfDYinEmr7CZBPQnL9B5pbWMV
IAlwl1p6LjuwaChlM1taKoe3rSDBEzYzFDSXUnKroNkpAWD6vRyeliT4FlbqQ67IfhOh0J1qL8AI
/AykKrJGTfeGNv4Sxsjbk+xgBPkOk9WQkw0grArZENNAaV7s7rD/T2UtgLRJr4DrbIXKr2LTLvo8
tcelbF1zKCCOqSqeVE5gSZO72IkSTbL6QDH2YqVWHlET7UQGDSmrknli0tSl1QbyjUSG3UJGMJ8L
7QMZzV0ejQLwXmZ8walKcitoEWGtTkt1QCTDKdpXpniCrFB6A5x2cqsk4JKaElnz+jzST0XVC146
qIqlJCpwQVOhW4YwT07Xy/1RN9KTKKQQAQP5ndXmce7WRV/cjGkBnyPIYKaawu4cy91+TOPu/5F2
XUty40jwixhBb17p2s70aLz0wpBWEh3oPb/+Eq3dHQ6a2xjpzsRdhO5UDRCoKlRlZfq9SWkd1Ak+
kMy6h5Sr2AqpLGwnaPsKci65aiVOtpFO2iYJyhjDt8YmUiFNJadZtR+kNtsmYQRhwi4ftKOmdfh/
qU4ydm4k5aDtlpTubihzr1LD4SY34uyGBKC+nuf0BsMk98Io+pOFQfphmgCH7iI31LNTKQ5eUAeo
C9S120Gzb1/naeakpPLrQOidcgx2whS6Wp85UiiJNiiu0qekM75HShHZRa84RdbWD+XcVF6TduBs
Qq3qqEqYUdYq6SZME9GdiiLZ6cM03gzJpCDgzLOwaZIwf50CPQXteNMot4Jh7KMZFHJZs0FBO3Ya
JPCO1AG40NcHYxyfxGLe9FF9m4DGwuq0bhvL5pMgRw8T9qGOUrcf023TorU4xeIpKEwICBez0woE
pe9kgI80g/pGCGpzEwXdfhiHbToi/c9Re5z0ai+SelOWyZ6EhVtE/UMmQ6U+KmrBNyFyvRlrSFWU
pNlMlYSN0aXY7fK+BAeLJG6SMZDcuukcXZ9p/tl+FoOhdRsRWIgM/xvAgB3cg9ta6R9Uw4jtGBPH
rdX3N3kYuEmfbcNIhLyzgma0QO5kQfPjtD9pOjkUUOipihGiPFMYbZJUPUqT4ZJIvpdRXxkK4SVO
tOewSV5DSUGiRmJ9n0gGuo+dYU6ePKKoGxfFUQjC+6APTrOUe0aRbuEX9lUNdD7WlO4aTdxboXXb
KOFDFBTECeTsVISD3wbh9KIPufijCJv+k5zIhykWCqcug60kS9tolmZbGIXEbQKwJ4DCGFcYsk12
pCjElyrAna+7zYuYhJQNs4HQSZIQey9a2n0rawIIXEBmqAPvXj60LefddlHXYQww1ZYpmuQq6BXR
r4Lwk06+G1K4l/qXwKy311dyEekYQ8yrouj6pitHVfTF+YsZgAIMDYX49xUo31thm9JVMkrSMBuz
/wu/HznBjhwsqMfyddM5n4aNooNSd9GYaqIvtEAYKE0CLWRcSs4BWN82MBIZkgIcIMuIXUZqUKcG
tq3u9/WEEqO2nUJuceqCAxfbpqFoKqMobSBPZl7TCOa5qcywoqNWZJuW5lrtfML3ml0trfwulXeR
0dx2dS57o2HGnEWuJXuGiPwSM0mWphus/U4mtQoFKRFpEGzZs3hHiVDSTQNfDMTOGebIG6iRLwpV
NCFZGGWOvhySrrVKGE120R1EEpNH8DtOWOwWcwXoACvb8QhSCErTm26MG6u9V0yEaDsIvQSy7Ui0
+RiWldTs3W9ibkkjqprYTfhNgGb6kzG5KhntXvqcEMkfMFbTVIkn9yqnrHDZc3+/Fey1icJe760K
ZrvJjg233qke1QYhLzMqVwryQirRkbr89XItM2l+3OaGIJGzZS9WHtPqu+hRjcMWsBkXpZew3+gC
BPjoy5Qr6X2JGGLWzaT8ak6SGCkpbtdrlblK7YYIF6f6GGwgcTjW4K7J/XarnipXmrzqGASnbDxI
3kcAY5dPOua3ME8Buacy2/Q49v7wTLnK8bXd9I4S+PE51y4fq9QafArG7aHzA17m95VDED70elPO
+OJ76HAd54N0q9uY3rrhS4hfhJizKQR6VcfkGp4z702NppkgT5xEP5Y0P1MOyviQKu1B5pWULlzl
ezss5FzPJyTZKuxAfgUsHSh5yvJjbkp/5KyMf9dz3tpF8aiOSjWaBNhRZIciRYTApr6qFf9RgOe/
2C5iDZaGbyWZKOHQf9GlL0wmE5JatZBEaJEYTmPdZ1Ap/83wzFhgijRxXjZ63eD0yTr0R5CvdXO1
M3gI+nNVj30ELhfCBJp0LmqjiGVk5+Dd+FrvcMF2ePUmznctd4St9hewkr9aBqlDflYJFTgN3Sa2
P/fErm+pvimvS7B2bJY/iQkDgQms3gi+Kl/PvgdSbhcVyMyChLO/a8FmaYW5BEoWVxX6apjXFOeN
SUbFjiMVdDJAssXDVm9krtowZ10s9DIzYyFsMZ2EAkpX29ZfZ3ZsTL1TUttbSM57KEw98OipV73Y
Yp0G41eyKqqnmp7U8VU3zuwdFGdaZu5MseD8DshawFzaYzx4MYxZKNJ9VTfWybKBFahxJanEH0AX
GwU8rxDKVVDbpPBPbsmIZ53x2XObgMFXOFuHUTf8JH+uiZu/JLndFA544Tcl8J9Q520LPxC96Njz
zpW8/pnRW8E/MCaiMD+hbM2mqfEnflXblelUz3RqlSrP6/aEUeBH+XH6S/RDoF7xhNtGsa3t9uQ2
BNia++2pqcvL/fZTqBdbeCnZwjBaLFAvldrqRt9T9gqUJe+7Vzrbl2+4k4Trl+rNIOMWM60JSzhi
ZEsPumYnsV3uaOAsD8H3ypVfk6/k9gzx3XE/PG/XGXcpS4I54MUm+iDj3pHOSSDQjG2nupITJmSi
e4pm57b76GG+tsGM9yzKspFUmiLU7vQzPMygCYgh99HtPpIcXXaszyHhbXcZxzjqohYJPaz1fhg7
lIynvEv34EEHRROxk1trTzyy+f2iPWOW8ZRlmlo1kWC2RXvO7nczGokdWEsx85QhA+U+Azinls19
2ygt64Fu6nwiRwrkjW34EPwXXfPbcJPc6eC3D6BCFIebBgNQk13ItlbcobJ/hwEJzjP5crDl/fLZ
xKwp0y6dRvwc48H6q/tKexamOzrZI/kKjjjaDHP/IPKroqiBqFFB6Y/x2BQRV8YlQrIiCMessfxc
Q4scT53rZi5HMejCFnYYT91qYDufAVvzRUhby5SutN8SdKTQr/DEE5oXGH7AMNvnJrKlhF9pX8tC
JRRTQK2j44nLKkZ2da8gysJ8shvxhpuR4Nh64YwYPjkDtqs7tXdi4vToi3EDxZq70PG0RSRCCncx
OJgX0hAlUoCLWw07pdRtUxyhBrvjbDH9VIx/sGQLtQIDXRNDYwUeQZ4zTl0/yvBKgyd+hZ4wkMTw
UY8gcuOd05Vr884W/fOFszfjfgDo/GxLdDSMxZ8ZIXV7fJbdjxBhrtUI3hlkokspy9mM7gAuAcDS
CsQbZ4fynNNmMRTr+nt+eL9U6sIAIqIW+iTgFdGAXHm/Rl3OqlBWJhn+VvLFG8WvARkYoTxhK4E9
PI125lASzPQOjQbjljSYpTFF+wOvtYv6DPNDGFes4XGeSz1+iLohd8bB3FGz1R1f9HrtXfhuyYz3
jcO5Bm4FlgYM52PkE5c03UXbfP+Bt/9K+F7aYj2voseTVgew1WAoy/LHAyVgy/Yt+G9pW1EAO7Xp
8z/rWo76zi7j8Xr0WsZUhN1k19ymBshMQQ2NGTTo14B9nDuzsebS39ljPB906Du1CWGPFiW13jYO
FIPUO4NLtt1jf/OBrV1xOO9MMrezyXpRTRqY7P0J7NCCbE8pSCt7CkjcDw9R7VQnyEzxfDznnKrM
HdVqORS0CmbD22BTAdDR+cHrhxrgK5m3pQCNqAGMAp/OFhXUNrOKOdHoOf2lFBgINqT75l32pUTM
xHjd7ElP0TZ7MAyvOKCZeN3X0pWwrnZhny02EJR6M7GGfTDG2EVS+6KgcMDj9FJfM8Ec00QMiGEG
MKHpp1y+63Vw9Rkx2Ee7cFvkmq2iJ359Uas3Y7kq5qTmkzDOInq3oNSjPPzpFzrgTm9hsre4mdeq
r1laYw5pOhSjpQywBnkQkETTilcNnBzZDzb3ZNK/69pmsiczN5MC9LG//BqdF7ZEG4NFAE0o0FFQ
sco/CcbgJBBlMFLJusROqwF8mIhRblDvNkCiGnQBB3mn7BUPqlSfr3+31cO4MMW8RupkgtB8rYOf
PL2fDe2bNXERjWuvAWu5HCYWjtqgZGF/Xg6FDxGILu3L0hXQlgfzFR2vbDtXGLgUzWslo3eGmdgX
W9Lf+9i6IgiFcblHO3+IKq96igTKz6SCNU2ypcaxPAAFfOLVT+FD4Axg4hIrT0js6MkUDt0LL6Nd
ySjB9q3KqJ6q4FJjM3W9b3szkqDdPnXlHrVG0S7SFzPTRLca7q5/4NWrsrTFXMwwLPRISAvFbytX
3Ys3lL5w7iGgCZFSn/uQX8sjl9aYi5lrhU5GFSujxeHh9p/i8HDiF4dX0zogUUQLEoEYHWQ5NVQ5
EdQ4riF9DPIFqtMTuOCOovkNJfPU72feVq5dlqVB5jylhhREeQGDwpYu7hECerZ5pMVvrI/bYlhf
HwBMlgkqD9NkeTzGaaoKdYS5ZBdvE3NPYWHW0wy3k0wOksVNV3qcw7Lm64yFSeawGHneqGoNk0YE
rPns1p+lLa3CZTJmzukj6/fHCZGfLi2yB2YGy5NpwiKFTmEkN/WIdmbEo3lcpD7w3qxrodGUdVAK
0mN68Z5Cs6rIi6nHCqV7ykmxMQ2qC5afSHkfYjhUTfuX65u6dmpwPGELQtIUtfr+KZAD2iEaSQGt
xQYbaWZu2nEO5lrKtrTAfLVKNaoqNLLRB2GI3U/fR6LbQcbJKdZ8Fshw4KxAmI5/Mx9KUmKidbWq
+DmIHWQT723iqqZvjhMv/K2lgqYu0Qc3kKc6SyzbWQlkMgGXAAth0W3AmvhoJWHsQbXPbuTbvrN2
4HMcDqko2aY0+Ne/1trLYmmcueMVYA0NphBQbR9LrxTVXU7uVQxAzCjHRg13Dn/10y3WSpPVxVsY
b7NCGvUGdUibTjxQdllga+Ucr8PBDWyExh9G7rScqL8aFBarZDlmUSpqy7pUlL+ztVYGYFH6RCMg
GTyFczwvp/IotIIOuwNtAPZQizk6rdynIUCgs092tDkfQPeCIhSTPa/MeXFGGUNMqiYbkZDrBjAv
nTG4s9U9h52xH4L5UFYph9z/4pwwpuiHXXy4tFIw11RReI32XS7um/SJNKHdWEA75M71I3mZWzO2
6LIXttAEbdE3xIWIFOh1Qh3eERygiYhtQYcOr05OFLhwWIw5Jl8DPJGUWiJDpEQAJU/xohm84dbL
0MaYYG5ZGnZ9pMhYEfX8lBFVeoRiO02qIdwkbCr/D5p1Z5NoWeMggoCLRQXLvYnRtBH+S5gDr81m
V+jUQy7/rrNnrDCuOG/1MIqtHtCeZizsXlVuIyLxhtAuC6KMFeZCpWnQQFxiEBE0R/AgDhvgHj6X
D+gbofVJBfPkbQAd4UOHLOj6WbzwV9SyimIkBmyRkbBQ3FSdJDlGKdgH8aQryaAdDYFM1XsQE143
dPlqeG+JnfLIoKIltin6JNLD8LN8zN1mgxGdbY96C8CewSswr9vfF9ZkjDKxGsPPYRLTir52Sh5B
2H6gVN8wh5QLKvO8XGT1or1tJjvEUc3zGHUUO0PayJ2aZjuhrHx9G9e+1xKexVw0EldhlAPJ5ItN
OtkkFe56fDU7nZUf1w2trQXcORpaO8gOLJa/dRj10EgbCtWIA08f7sVG5uQFa859aYHxgmlcBRhW
NUQ/bZ/jIgd/8j4Tb9SBh2dYdU4auEkMHcg2HQHrvbu1asg6CGoCPP2Rzg80IhopgqPcUKGmD80P
rMWSpUEmbCWp1lVaBYN9mqZ2mYw3Uxw/4QJuxDbxAW7bXP9WFzkwTrlmQK4EDwsZeptM0pFGaVKC
rkHy0yb2hmQ+AJt7P0n1Z6GOS1sLrEMpAWF+3eh/bOu/VtmZchRRIJNowqqGPfXqnfkV4HYoyMdg
5/NBvsgfy7h4jL5fJ0uSQkStVTtAxPCAEitHhkRTLaNdJDnjrbCbotP/uUDG9zcFVEgMArhdOjng
+/UhZd5sAIkBUSy0EjvMMvIi9crtVs90DbJEa5lsYqXPwWikCiC4AsYeQihgZuDb6Hnp28o2vrPC
HM8+goJFrmKCp9ubG+0I0nLHPBY7AL74b166R++KbTJ6JpSA4u8V0RUvUh0D6wwEvaOgDHJnfsUI
t2PcDMf6k7z9gLWVi/fOGuNSIEtWF+OEaAZQvzf6GdlTHv3mBuWgvWW4RxOCqWhJ8Tunl7N1zDrp
L1ussx5UMa87fDnpFH6N7sy96oC+R/1aP/5SZFM2Q+RG0JKmk/+pa+zg8H6/zsj8CCY4yNqcVjGI
elFAkX+qXrGxnLpG0RbIB59PSki9yrVPy3gd0K71HUF/2hcOLVQe0JX/IvkYoLnLT5FPvgWQewEE
wpbQT/HlQ3fglhqo3/7PHwBiVPruXOy5kgtZi5mA2dc/6fja1S1tUUmf8ufJLVDa4EX3y0fWcnth
j00mMEoTYRBn9ivitkfrQCtvTfXBytu6K1AV3ZRUENix6a2lRHNsRtjduCFOGMqOVt01hIuSX7+f
b2YYH1cXml6rE+6ndqJi0RD3BVpowNw2ML4f6F6uxHxc0DdzTCgmkVmXBhJBH1Oup0ncSuZO8/92
qkhnwEf8s2s9oHz5NLq8DWW8XhClEIaokMkb6ZcyPE7J0SA8z7qSNL1bHuPtVBIEY97ho8mfhFN7
B47JG83TbQq66jeZz+fH5e0n4/BmZNVxDHiOP8jpjdblJ9kUj1MqbnIiccjE130rzTIkCXS87Euh
0oaiCiTAhI0iv1WEcZ9XMxjMQY8m6g+IkpzscH0r/zXHPheELh0LsP9iMhHlfFMe7HxWtpwAv34k
3mwwF1qPuyRoMYmI4GRiEBBELftmtJXG+aVwLacOhucKxQZvmHfdNG91zLWrSikPpx6WFfFhMlPg
iL5eN7DunN+Wxly0UTEEVe0FgC9TFSceuggjyLfNQzx/68Rv3XQoBcJZ0/pZfDPJXLByxIBkF+KL
pb14HFr5KKvZAa+TG9IPPFaNteQTN+3NGHPTciPKhj7EyE3jKb7uzNu4cNSdtgngueonQbF5kndr
Ra93FpmrpjRDbs4Kniu06EWFjkfATVS0QyuOTs7lIASNMyCfAkLKQlRjhXLSmQTJ3OFwDI5FnOy5
PkrxefYEhTan/xmjf+ihsMenaF294gvDTP7QDVI5EDp7E9zUMqSPh8nOH+nQS+TKuwySs6fx59RB
XCP2zd/m+mEWzWQTcSQkQSqZsF2nXh3PfgD03fU7sXrp/l0ecIPv8wVVTGOFyNQ7yyCJtkDrUMQc
J7nyElt8OolNEQR56Eo9wB3QUsHN9QhTmIOt5l9VC3K8BFpfhMeBxVsU40kErdaaUcFhIZFqW6Fm
z/On69u2Vq58tyjGl8hB0GjFDBPRDlgycCYXeDE0f1mgxLB2PNbpS4jMu4OA/sT7ryS1otlUJgbQ
yBHv5RsqUD/fKjeUBySxxW+BE75cXx9vBxlXIugCMLy5JfqW9C0Y76aQh6W4fq0kkfEc4phrkkBw
KPI+8cawsIewROMIRVJgwCXCw4HT33uRFi+OOf05i7S4GhQgmgSsJ2q0216vf5qt9jkqMZp6fd8U
3sYx7mKW4qRuMgvvyGY49qpwAz4wsadiTKAvzb4SgGPLqXWM5F5QvkaYNCCf5PJZjQpXT8AaRhLX
CCevqNCukyDZKMODp/Iz5sVdszxZ8qkLghdNnV7mULxN0W1IIXnTFRkG4ertOJS20v++OCBz+Bgv
JLeJWbfobeAs2NDYrlGmpN6PnNndW1qH5aEnVwP129di0UPmECCvKhDI6kS4mSIrs+ssm+yxDAav
McTIKfL5eVSy3SyPk3v9C3I+4PnBszgp0QRq3yGngQYMOwlwzsE0O9dNXJL7vN/Rs3NZ2IAXx0gC
wfqSY+fFW2mro/0VOPK4kT+DnfnHCOybgokAY1dVmxbK5iPHJa+nCosdZtyXMA+qlNCJ1vB2+Jqe
X22lh9sR4iUef+CRw7nuZwe3WHEG2NsYIq77WQSmVuCaA8hSRbPuSsTjEZ3zviDju+axQpnWRNSM
Q+IM04MAVovrH3A1q1vsHuO8Aq00CxLBeZWd4qT5SRLvs+lBqnPOWVx/XS8MMW5rkCuxqAnc1gLX
cn5dkw/QpV2OezLHkvFdUxqK0qRgWYND21WRMwBR9xKDQQAi7NnO9PEKvkN6jlQn8MR74y4GqOiO
V8LguOrz5VkclbCvu0EfcTk07dhizK3uvWbgloU4h4TlG1S7bBxkk15zxwRnjxQAoU2ZKLvYLugk
Rew233gr+48kVgVDmAh6rYs5RSJWRaYXmoK3Vbubv1M6m+ZW2UoFZjjaCKTWikPGHR9FtL6lb3bZ
89q0bdbTadZauZvG27o6JPLD9SuxbsKUUNdUgDll56ySKVdFMMogSPQY9M9QiYbXntTNdSvrX+3N
Cv3zxdlIdKFCXEVLVTUwHRFYXmz9mWd8M8F4D6BqQjU20HYcHHUvvFIM/V+q3T7/0sHg1s/WHeOb
OebTVEbXZfmoK/4AlB5YrOmUlP6YUTSy4SjJlhYqIw9pbJS41vb6bv6He3kzzrgXoZcHWcrQBJeh
NLdfFO/IVtxyl0pjykUOBgIwE2AvyERdjJhYRKsA+6Qz1eYG7J4gnwCLKQAgdIb7AyBvWqm4Yo+d
8Gxm0mYt5Jv/qDSprsaEt9Wxk52j3ERpZ6qzXwh9bluQmoiM1kuh7G20WzCMbsFE6U5wl0bnayTe
gtrlIevwAoLcseh1Wmor8k3a4UHZ+pVueDOeLTUAEKOsOVJ9a43DMcXfEJXf8uBlrjs7U311+iym
uZ9Kj6X+s2iInWeKDaJ3JxZDmyiFTcInYc480meUhchWq22q6Q6pRE6gWr39i8UzDy7VKMxfw7QZ
LBWx4QTpMR8+c44rb4uZpCUSwiYd6Cxn/ZrXrgKVoXlH0DxJXsCwRiZMDDky+OxTyZHvr5tevaWL
9TF+p56GRCPQbPfDFuy0jbkhJarpbWsPpPSmiMeavH4xF/YYJxSEcRdmDY7uIu5LvYv33wcu5uq2
amAckyxRN0Ev8t6pNqosRvAC+Mvl2paFyq47SB6oj8Hw8/ouXhLO0gRjYYnZxsSw0KgXcUemDQVe
So/klf6n6kkIgHLrUDpUzJh9YA6aHsALX7CwzGyo1jVdAOoUJBV/Q9B+iWpSbBHY0nfX18nbUPrn
iyilElkNtBY9kQZUYZH40Juja02tTSydY2m1tALEpWWZMsCRLDoY6JiwHU3U760QXGYipL+F517Z
5gnq6+lJbDgfkH6fi11cmGMTRApoanWYCwboGksRaiucBfEsWO+3rkyTpNUUaqGtXUv5koGU8/rH
Wa9Zvi3CZCpe8VRHuUIXocuj0w0vpvqQVK9d6KeChNrii1gU7pT9yboMkKtjypOiR5g7lrSka8oS
qfXUht7cS7tY7fzrC1tvty5sMLerzRWzIimyPCMEa4Jdo6d6Pwa2Aaae6ka7l+4xmndbQrKlA0ck
5jj7Z9EVt7wq/mooWPwK5qbFWSCanYaXpRJGXgZX2YzAl9aac321q3dsYYa5Y6WhQFKPbqgGxrai
zd0acVI0QY+hclFaq4dyYYtJkwjqRrVGqax6H67rWQI6AEmaqz8UO80pv/Dzdd7imHtmlGJpyhEC
XTc/jah0E09KNxkvmeZ9KeauaaQ3qlrEFpqpAuGSavD0ctbsETWH69+Ks3/sW6tCpbQnEfoucfGs
C5FbKryy23pF5e0Tne/GwuVqRhc2hDbirAfBsiF+Pn/WTr9gpODwzcCTooduH1HmZE8E/aVtPV5f
43pBePELmBQomXSwd9IBahF5267ZCJ55FJ50W0CPk2y4ID7qMC5c8cIc41DIIGujFeOayZvgU37X
OIWDQe1XUAQeo22yB8j/+vo4h+VMGb3cYOgvNuACpZ3i3o6C0J90yU0GTlmdZ4VxHgZJy8Si9Q7J
2LaC4ZTRa4dx4v9vKYzrQC11VGQTTaviLCtK9hIUQC2esjZvKYzTAMCtanrKGITa821R9RtlMJwp
e72+ljUEqSoZwCKCP2plfiZtk3mIgw6Ak63x0LvCq7aFeLddQkDA2IDQFIgi3kNufWVvJpmTDsgA
UaIaL2RxOiX67ITNKcx4jdP1WsliYcwBNy0h7PHKp83M9pi8pl4CWd/v1lcwsP5lQZOy/VGIdi3Y
GafTuLo6E/S/lo6ZHTT132cgc6IHUprgYvVBeJChmFWPwX0n81ARdJMu7u/CDOPiq86U+gqDu/50
HiWtvlAKjeI47OpN7PMS0nXntLDGuHqhEYskiVESVTfxdq7OU1bFK3hsnaICKgglNs6xXF+eDqlJ
nTIzsrTqcaYKmgr8F0KmuQGYf6PcQ+3gCJ0XyNOBy/W6udUAA+aIf6wxNzoMCaheaTOOiKoPZL9d
p78tLUCfLgsTzLHoEMFIT0HTpPosNYczzXHBqT3Rb355Jt6WwZwJQYqmvDWRZ6DrkYWQHs2tmxod
iGr6MTbFIZy+Xd82+puv2WNORTZoat4jbCHNaDejiGJvekTxBtxM2baqU85HWndVb1toMYm3FOrd
OGo0Rqeg8Os+Je74Yk2u8KP9OXrl/fwDBz+xB94gAedwWLRMtIhcOTTiMmAHkJBO9ZM6K6dMkP/I
Z/z74SzGIxpDpLVQXUJwzD9nCnAlyUsJUc3rX+s/LvGbFcYj4kQodU1ZUigZelm5tAs8ZtAnoGxV
AabUOJeYfv4rx8OiG7vYOBUC9fOgoaRrxINnkL043CTmrQHxFM3yEvmHKt1fX+GqQUpbgMEVBLSL
JC6pk6inTWdaHlcOaH9igIrsuRxCq4VBC3P6CtSjLcxevl9YF6RxPwXRuavyDrP4kerKeqvtzRp7
7NseskYaPX/BD7KbXfIX9IV/TZueWcf48GJ6Di6+28Igc+DFMJrSFITZfoh62D62XtGv9ef7bJeX
tL1Xo9bK62ysepKFSeYCpFlWFkKENRZB54HZ3R7Hu1GrPJJ+MyOODB13Q5l7EPW9LES0Qxv+JDvR
m77Q8d3GxTQcpUHl4wnXj6UFhhtN1w2VHdXspSGorAKuX9wHm9wHnBaKdPym9/oevplhvT+Ua/Se
7mHdlJqTTWhKVbjitbQVpfxg4hV9/batv5msN4PMNchM0SBCjOtWSe10yo3MdDKhqxxtAI0xoTzt
mpLoXjQa90AYPCtWQmwjK9AVD6vKhpCd6oRiEe4q4H+dRGgjO4rCfSFUm2KsuC+89VP9769lpzlz
cxTmSU4l37RENzNK3KFB+ZkLgdPOsl2F1mtfqWibyNrWNLvvpO+3WoRnn1xxvNRqFRNdLvBNo4yh
mWfKwYVf7LqqERuKCEuQPj2Lzuymmh3XoF4IPd2dfKMCbuAIp4yzyLtoa8FsaZvJdISmG8wyhu22
k46yFH3pWyVzrh8Mng0m1SFGoWfVjJcscoMNSNG2NU9Jct0CuoTQ3UFaxY50AOhpaWONk6fNDwok
Ktrxt1U+ka7JqGb/Y4GJXTFc/9zRiEzGl6D9S8lT9/omrWYzSwv0HbE4BQWpMacFud1zNE4gsPU5
/tQeWjt+xHDnLnytcjs+cUPX2i1YWmW+f0AmswwHNCJan8LOCHrWwRHSz47qZxDSyV44q6R/HxtL
lvaYs6CWvQQpX3wp5WS8jrv6VD4kbnuY7ykHlVbZ+ZcI1Fc86hDe+WBcYQ4ka6I1OIGjEdhz+hrE
X6+vi2eAdX1NHORqSg8gCsC1SOBMJOX7/2MDban3ByRvhh7zCsjmQw38ckTzR4H8SSh8+zwX5IRF
OUmWDkAwmtVU4T7zMkq6RjmJZHdUP0K1dv1AyCIT6UewPMgVVC58iOI8gyfBjTtXzR3Q4ifPSgTa
XEKZTA0Ik2wF///bUCbu571SlhJlYjTBz1Wmta2CC/G6ibVQv9xPem4Wl1rSTPKL7BIzIJs0Au4F
bYgw2heV7I+dgc5pYGP1f+Rw/3FWMjtWmtcRUH0m9nRqvkS67FSk21xf12qsXy6M8RvJmJE+D+Ct
JuQwmRfvdWd6Bnn7t7D080McYwQMolGjQ1RbRhfkLuL9AN65YRwJmowN5nQRuCi2qNJtcmf5/UPs
ZU7lwof6IcTlYlvdcoE+1z2mLDK+JECyP0Qdkv0YABtf9BpHhaQT2Blqb/aG2uPz0K5VkJZ7zTgX
ghI3tIDwOQ0J9L7gzGtDP0OU43xSjhkWJBkkVdWn9DktbHs0w5tN5Eoggv3c7qHEKPuFP2zRdaks
97pdnlnmdZGJSp5jQB6rGx9M7S5RPnPTg9Xa32IHzy/hxTUc4qjuoUVFq0eT1zQ2yFhS4mJA2Wtc
2TdA3fxgQcwHmqjcOYPrkUFmG3WqFc9WkOCR3fv6pnyk/LLGvXoCNHJLgHsL3cK7vp+rzxkZxP94
WphIJtmhNtIMdZcHI8oiW3WfHsAcZk93lG+ptvUtf2JPph76IqRD1ECxMCCN9y9zEwstIJkRFZKf
5UUPUYnRTYJR3RtNdyePWuJYfQMi32JjhMHXqAVUcxSmAwTBgNuvySEJoX0WqtnPcAp/VnUB4DGB
fvMAdeBhrDdaBQRGmHUcD7m+SaoKlUIZbDkySyamZiXp5hyfRTrpGCPFYT8ZKJfmZ8p7SFJxDjl1
Chd7tDDHRDlNKSoA+HDIE1QSXXhud25UWyw0yJqg0jJ2JWavWnTNrp+F1fCzMMtEuLBS4mbS4au6
7IcQbQwh8MD/dyzFTaH/JBVxhJJ7/NaKIUiW/91ZJuRpnRrIaY75WMyr1jvKSa7dlpONpzxEIHkl
JXq2ru0rdS6Li11DJ7sK2ljyBU3IXbHI/AJPAQ8zI3sTzEugO4g4NdXVuKOawFsiA1NB6fHeomaG
EQkhQu4Dxn4Ma8MNrNAH4E61iSCEf3ZM/7XG+mTAMcY6rpCiyJ8mp0UXMIN49XRCiuQnXuiqHH6e
1ZKg/La6M45osZ9zSyzociHHLEXIcJkxqMBFjB0MoBNR8A4up8YpLbFzw6TfoCo0gdVZc+OYH4xW
3ebihzAXxgp7YFTKUAIV+o5G+NmNDVuyI1DHJsWdtfkI9cHqp8UD0rIkY4XlTFPyWh1ph60vP/UV
BBp/mO1gJwkvKVyNeAs7TAYRQYWikw0E2jF60s3clTDehpb89au/CvmSNdVSYAn6fCwfpkqqctRM
3H3Ku7dUnOGHgPW3qwbAEOC6EpXOYi5FmphjNyIbBOne/fQM+luqLhxu4l38mN+2n9oNXq883qrV
I7IwyjiasJe7WgB8z1diBS/WzAIpNnh2OC501XMvrDAeZpTaPhBpcUafoy8CVCkTYZM+ZYGSQLle
fExUnTdusH483jaTSa0hczAOFTjlfIIpKVuJDkUNRQezv+cckFXfuVgZG7eN2bBE2sMDpW/nxJBq
D3aQcoBSCrQvUQFATfJgQC/65QNQWnogLvz2wjZzBUyhqDohx4ERtjSHVrbFRoJ4L6w2O7IPAodH
p8ZbLOO2i5AUAQQloToQgoIva8enVsQEUNdi8hhFucmFhifhHB3Oh2RhKgFpxFLRUTNCiH8AgfK+
Hcy9MfBmxleH+eS3zWTbHHM2RPNEcBEGp/MsDLHGewOio7sZZWWC9qheeCOXXo23OMZBD7kagGUT
XxDzij+N1/jQPRVPYFjblF/j2KVDPwCpbDlHlv6lV47NeeBkEZ5ixbJ6iJBIfiVSRuHAFvLEjhNM
cqW500G+LI0OFZ5Jjdv0o1u2z9ftrwYIHfOx0AhdIaUkc2RoJR1cg3ZzZ8+l7gSJ1NhDVW51aNde
N7a6wQtjzAYD2GpMOVgwkTI2rgJJoci6nVXdvW5lPUwszDCuO4XQtGBKIBi6ECbjNpLWVwRAsCWC
D81kkRB5RjSSDVhRDY3SeYpso4/dTPx2fUWrVkwZWqAWGG4BI3ofi0CmOJJES3HTAVLUnjLBb1Ne
UFjfNVPDPy2Jsm0yRsJ2+h9pV9bcNs4tfxGruIN8BUlRkuXdsZ28sLJy33f++ttwvhtxYEbIZJ6m
ajw1RwAPGgdn6U5Ms0/Y6ME/L9c/4NvZDKjPtvhCRQfS/lnJsaB/b2v7LbeyxT3Gw9Q0u0yDNxRf
Qb26U56saNdDmYANb5mpn7hMvEOF9CoITAaITHl/Uh/bBrTVr+BcXy6iQQ9M/Appb/npftkTD/Iw
4PZkNRB2GwlwZdtlfn1NkzsDQ29ZxGrZDpPHUvaG5HUMdpe9cvvBaasE1WiT1Xo4G1mYGLG1gOfq
Jz/aSl9dcyKIrQu7qt7eBu/AcmWRi49yiNmSVmHMWp0EquzFD7rFmWc7dWsz0mgUx6Dq7gmIb2rD
TVqZCla8uasr++zvK7BGNqm0MyakyWQYGigG++GREVOVTyCnchvMxMkvmkgnYPsFs7LKRU9Lp3em
lKCsF52KQ3oVH9e5DyHN/ebZXFnjYqgKMsJdCBHcXd7jmJheHeuusZzU4WOi3E9dT41kH2u5bz0I
Npe5y6WPywVQST4qiA7hsj/dSVGRVwpc7XpBK7asOn/ACyeyyEFeLWWVvmw68JtFsQOz/yG/RAhN
gDTZhnTmO3LEJrBT2dDxtieD39nfG8yUhdkAjuaOmgzdi33Sidjotm74tU3Oe+pY6vqY0e2xN+dw
kHQEpv5XEEOTPeMUY2Nl2eCJen03rSqmrhoQndZNPhm1DAH53/OpmV/rUiucKZruEdedImGP1tap
1BGXockTIgnvaAyXfAYBSxApu1mTXy07emgSxDJpH3WC87/1PFsZ4pkLLRUqDXmItGAZeGH3QZVE
Us2bR31tgbusVMxNkTGFBQYwHUQmIIkU7NkJ0APQCYmEKzcvfXRrgFvbZLrAfN+GEs9BWdsAtH9P
0785Om0gfIH4KJNp5l0C/zZKiikx0Uth6LQysg86idA70YbLjZEbLyABGo7GYnwmRnabGORZHcOj
2qSPRW4cpXTaTzhqtJzrh75rdyPUDO7Kov4qyaZN1SrZtemQOX0QqYKvvnnPgQNURyYYzbYQ0v4n
6ssDmvLQWIaPwvLdOWiDSl89dB6RvD/rYNiMFlYW+RxZGcg9CuedCVXC8Kb9bIJKp7siXnwYfoyn
zAt3kqhKuoX6a4uc41l63lsJqaBRxcZcV+oQfzJFL1yf+s8dzTFF3w9lp2AUAWznJyTB3BySophi
PzHOQVQQ/qL7cL08LlTBbLdUwB7CL+17CQqQqNsV2svlC2zrPb62wQUnS9RPCXKs4DWtkdicZqew
oeEJQk5tgcqvIljR5tFdm+NiESsc1S4D8O4089Cc2JSn5eY95GHmg3g4cAtiiWlCwkxFCz0GtP75
wfDvALHTCJ7GaHTTlIkj5/6iDM7lLdwC2LUZLgQYx46kmA/GSdOR+0Zf7+hHoHf41wcaOhomRkcN
TdWQ1De4KzEx7Xg08zHxa29wrSPLLoTQmohuNC/d9Vf/PqTi7HG7N82Qe0ZGL/EZqsdX9YfYN6CI
1F1nfibYwfc3yJstS7NsFMxY7vKfX2pqFz1VhjbxyS3odbGyZv+V+Iy9tBJP2LBz+o94hjPGneNA
H8EsHM6Jr3+andkjV1FBv2KErqVMsUu0tndOyFnjDnEgDXNZzwO2MSpPXRI6pZF4Zizv/qUTcma4
c2xlZdzkChbV5xGtpsipdFFFSbQS7uxOmCszkOZN/Fb7mEzPSv8wTU+XV/EeY7llcE6OUNNU0HGY
+APIa736AW0oR0gtxaDQyO+ko/0MhpL/6nyco8emZOKyxhdqPQXXZLIjD8v94CX7eZ852atghex7
X/I+Di0g4WKDGctOfGkf3jQGpH8W1uW6a3K3P3U34q6F95EAt6dcJDBYhFRViQxy99rWjvncX+fX
8rcF9d+MRleN334pvwgW+e5i/qdJns+S2OA1g1Rb4ieH4TB+j9wOmhlo4kVbmaiwz/brwn5qHHRU
ahJFwxRhP+OckvJrHl8P1uPSXGPUh+pdKig7vn/Nc0vj0CNsI7uyJUAV62VnTcPj7mejvqgl8N2z
izPEAYds1KQtiZr4WdhTdT5G06fFip1IelSzp7k5mdN3wVdjjWuXtpLDkE4eQGOjmIlvlG1NF8P0
QGoD2ocalCVj9jnNR0+aW7dS8mNTSb7AOjtml6xz8NJXsz6V7RLjGIZ70zc9po7Hxi11d9xN9/im
HgYuv4taEkXHQ+Mgp+70QK4g2+NnMY0fWoqqxHeGN5A1Td566kV1pfc9W+zLGgp6QhRM3eh8ZlST
ZDAz6gCcHKrLLtmR3o8XFH6UK8kDWdfHpQFhguKZYCcu6PJZrFjOlvRuq88/gJ9c0AulMQPSp35k
Dl6UddXHNFMJzUbjExQ7Re19m/fGyhp3QgdLr0KjB6aXRuhG5KjYBkjRngXus4mrKyvcuRwlDH7k
wwTIKenspDEk82LPvgn2ZHbqJ/A+7f4KeVYWuQMqxcOizloMXO2GlvZtctPrzXXfKM+QkzhIpAJl
S5uKilnbsdLKLHdKg643O92OUl/L0Img7NNr+RHlOjYdjDeWLXpjsX275CvcsTSkypiGAM6anaqD
vSsRcmZgGGDUPmLKbJGrcGcxtJZuGCogUKx+jMzbUgtpkIhySyIj3H0/BwTNtRPimOSgPHYuemMw
NgnGl68EyfTJK+Eqosla9k3eb6IBOUwItxKLz1g0NcgLohQYE2egw49emkF0425/prMFLqyog6gP
u6hOfO2299J97RMvPSngHfuTYYW3iuml9XAhRVPnpd33Om4KOrhD7iRP5nVxkGjroE+5dJis8KhS
FHLRiO0o0x9oEGxD2K/18sUYU5bjVl8QYXRlgDxkMj+nk32arKRyqjq8vwwu2x5zNsYh2FKoahyi
OOfXVuIYiULtKgJaHi5bES2JQzDVHO3SsIFgFZL0g5XQyq52Ax5gxpDvLpvajrNBm/M/h+QrLUlF
why67YmfPstgl2rdFP1hsTPvoNHexA7LEBWOKNIWLZBDrmaSkiicqsRXQEVckNiVYt2xQIfVRiKC
xc1gYrU+DrVmyCQWlgbUqnqDVml/aoMv0NylZv/YiqZtNyPQlS227FV9JcdAylgEQ+zLdQ/xux9m
fTK1R/CkuZLxMQv/PRv4W/hw/nYcfulTUcyEvSgbCMJX3/o3HQhM64MxePgu7hEROT+HLHkG5jyj
Qd5Bxnxj9Vm2/Kb6LHBHAXrxDHIqUYxEIoDkCoCFqDpy9TvIzvxA87r/n1fE88dJKZzC1sfYL9Bh
M44DlZYCqV2R3ITAL3jiuCZSwOWba7EfYEgJpw1y2Z+X8V7X7hqMzJOC/rdNJBx+WP0wTnaED5Vk
zWebjB1trewmiOYvUWtVu6Yydpk03JqqcUeUzNe1/PtSS/N//RlcWDTlkgX50jzxWeFPO/0s/DFG
Atb0LIKU38TSFigdQCJvqvzMXmKWDbTHAM3zW3W8dbLb7upprmnghofmakR7d3Ufu33pRkKJ5vft
dm8n8WycO/mB0Uq11Qwg+tsVB8VV9jEK5R9jkNEEeDlEn+bA0UNqeoIPvR3qns1yAGBWVpWSDOAd
HVhDpkLjIyPozw+S3zixMA39m8vibI9DAHs2dLCD4WJqkAlU3PAq9oYX4lXPFpSKHwtfxLCyHS2d
7XHRhabMjSQ1ePkupUHzInFKVVQU23xcG79M8AmKTuplIybA0ORN1LPDK17f/UHuZRs8z3a4yCEg
rdEaBc4k8lk6iAx7Wh16XykOHUUvvQqRWKREBmCcqNF9+1m7WiGPBpKkB92AUNq4HZ9bkOBOeyZY
bpb/K58KX7Wb2YOVQe7cz9kSaGrItjTLnaKrqbI8V/bo1SMIsFsL3Q1u2oDTHH33l8+DwF3emNtX
96861GwqtA92S7uvIe1bRoXgxIm+Ivv7ykLfqoXaj7ie1OW6gR1oRi6CyohoERyUdLU813kCRwEd
GZXS10r/eHmX3nLo72P2sytyqFF3rJ4+Ir8yhR4bMQ1vFrfaTU/pMfYHg+q3ReT0mLRH3H4Md9YX
6SB6S4rWyOHIYKpyLzWI/4bydsyek1bYDibyQQ45LC3vy1BDyGynUQ7GkdxnDYlKNZ9INbyoTfRd
I4nXSbU3QT748gYLnETnxkJZ/SIIlQUPZTOhiYXGHpA1tp2I5vA3b69f35GvSI/6YpomS0BiSr04
lVdBSjHDv7OeMfqQ+4PTeforue8y2s47Nvz3txnz81HXOWwZxi6o9AG9WTpIPjHC5YHC2GPDqRly
5qI0y28SHucFvwOWuVjQRMUyrvUNdFIws7OPvkzO7EYNFb/VBVeDzrx4ddjjIeqkJi1TmGN6z8iz
gKxEfDWwA33hOPJjAXHXhem49Ch5Vf1Nm1fXkwXJ2xgFAbsWiJ+/7yb8Z5zyRnG8WlI6G11U5LDV
uYNbQogceY6YysfoBBoR5AokJ9inJeQmqNTQ4XN1P5/AMSnknXlf/eV+BwdBA4ZJ2oGwI3KaPdBi
o4JeXM3gnU93ouy50BYHNqYhdXGAWpsPlYUTFglmR2bL3KW3ogEI0cnnUKc0g7ivEiX2++rbHN4q
C/p4RISwAht8F09oZyNBn2vsE6V7lSV539jTIRiFMqAsILnglrzqaBNksj1KcerPx+pArljQYNLy
CYVYR7RtorjS4GBEUg1VzkugtXl93T9Dj+/aegLhs0mNo+bhjvWESlqiXeSgpJjleqgsQMnSHshs
O0rwWOqxe/kieC9w/U83NzgEGazO1GoJkRAGOlwJAVdGNc0hOxw02TGu06dAxSljooPSx9QVeb5o
jezvq8Ne9FBbt1sEfmUJkUEQp0rm6BJFyNuy/bz9Bct8P4KZYyJukfDyan+AkFzblW/kc3NC7ZvK
QyCR0eRKc3K3cmzXXESvTEEswWdUF6NeoIiJNwLEz56ZjHh6RALLN7zOM3fVp79NGpyXy+HJ0E42
aUwEaGX3UDYFRR2uJfeXPUdw9fDd7AbpRr0NkVYF9ycIiaY3QqLOFx08BrMXzjifOx1KEpjoK4p9
NoyN8l5Au26hY6Rdt0otY7I9FYRGgo/FT0LLCVouZugP+phXpYm6V4R0JgwqLi2Jg5JemWWpGpFg
126ju+quvValg06ZjBYe/hMdiHf5S4lWxAGJoo9hW2sB7FUfLSmilvRf31MmhyKj3DWDEQNF2ibV
6CjX+FSR7spG+DgRvPTr5joqhhIto+puyDT/8gK3oy5w0mmagu5eg++TT40qhbYWwsxIQdBg05/d
daECUoc/6dXadP2VOW61mSKVsTS9hZRMN6nZzzsFd4AIHLdfQSs7HDoqtZIj1wh0HF7lH7fpvgWz
VHQ0JareVV59QNLdMToXnO6BTNVTQhk3gChptYnQq9/AvfX6bghVM8NxiPqjNj7X1m1USiKAZB74
7kSsjHCxlhRNYVSGzc8SDVQpLKjAL2iTpAr6ck0wCRNTUCrcjGhNiDiiJVdTNF4zNZm1ppYmKfbn
wbgfrOo+KZdjNxUHe1b+zjt/2eLzNw0m3qxpQujQH03f2EFo66D47LjnYD0VcXNt5/nOK+N7TOI0
hfIz9OvwrNx1oVscyC72kDtuvhBngpYqZtCcqqX5ToTU26fivEwO1sJe1owEI67/e4tAP9hnaSrR
qdj8cuCc1hlbBaPH/WfIMAa2ZEQaHNKUP81QqIvQ+7DMEH+3REnqTddfWeJu0SUv5aSGFoBvVl/j
6bomh7QR1Xc3Q9iVDS4cl4sutYN4Zq8dZZe8LvvU72h5gu7aREUEvJtB0C9bROYe/Wj6lkJDwisj
NnTa9w9hOzmdvpumj7Y10Fl+vIzKm9fOyhyXTswlswtNG1EPCSxPqR/DsncvW7j8gQhPA9Vhmg5y
PminqqWXzPzUBp9NkVrv9tWyWgV3eS6NhnGoGZsmNzvryPhttIfwoDcuQ19xU4Fo07irpc2iUg0D
pK9bdbgeVBWTqmUq+DDbELFaE3evmGqxBAVGkHBSB5UqbuYmqdMhK5/cjDlyaqkLErcrUaZc9LW4
m8QcBkktKiwt0icq2z/U4AM4EkVXiWgDOXjIcTEP44jvBeUOTKkxWcM75aED6CnQiJzAa/1XN+Rq
NzmYAKWUZCUmALfGyOhQRg6pH+RSci77urYJryszHFKg8StKAh3wKsnBCGGV1KlbcqepyU0EQhHL
mK6SBFRkVjW2FC/VhUZNeMjK5V4OjNOydJ/qPG8cVbNuNK1P6Wg3pz5oX8x5dLRIupH1MaWKat23
dbhf8hgCwxrZLf2wGw3jrsnM1yyzrzVlui20+lZLy2s7yJzaSm8kZdjlg3Kc1ObJXkLR0Ljgg/KT
GkGNkTUUCYNd3dn3GGCZkXEmL5c3V+Cab/mZ1TN0DGs9ClrcKTl4YCzJ2ldRd7SmUZDb2k4iEANN
rFCZBEELd/CaYMnsqi4D8Dr91MaOzGO7m3cN6hzzS9lRraLT3d+s7WyTO3at2tdS2RqxvxgPGbmu
QXetCwBle/vOJrgzR4zQLLQMJ7ucpdrRqmRv2slVk8ST4HRv+8LZEHfU8IbulWzClTLL2c3cKkej
Dz9d3q7tS/Jsgjtm0AedG63GhVxU2aPVWM/RNF7NU33VmtNVrMkfQtkWHG3B9vEl/jlpbEwuE5RT
gswHJclRaReqjCLxjPeUsSzVc/Y+vsYfWcWQL6Ya+12uhDQGeTead4Ag9lctlR6zDomeaHwNrOgm
KpDaUlWUpyvpntjF7UK0mxETx2GmPo6KJvuXN110MPh2ABIkpDNZdk29707FXeaWDkTAafBYg8I2
AZmjKEwW7bnGRZFWTpD1gicpIJ0nnTMVIVWaH5eXJXBXwv6+ghX0FuSYIcGzRo2P9fAkJaLB5e36
yuqTcoASj8pYaSFCVOkK+omYty+vs4PqFweWKUeTj01rdy5p+8TkX2RfVLgVLZDDFjsJhxKslLGv
o1Sbk8MiUgBnyPHuYbhaH4csba5agy4jyRTYj6V1SsirpnRg6v0YkefL3+o3gd6vg084bMmMfIri
CqdQ99UfyO/65hPjv0Pv6L24FUS0Lg5ltKmyapIAZaTpTpM+BPnJDu/15TXVhS247Btc2EJeaUzu
bbBwWdjCn4xYqK5H1CydaEfQh1stVPsBEUFMEo3NX8GaDeFgm2A+WeOOmGxjwjSNytivOtstx8HR
1KMyPgk+27YLnq1wZ6xYGj2y1fLn8trFmQbKplRScLGH38iM+dHEEzONsd/+flPPVrlzV1WhJpMI
Nx4brJAncG7HTnyQDDgMC58zxxIpgr8f7n1D77NJ7qx1cR6PQQmXadz8xvKDa8a1uxv99JM8Uuk5
L6n8mj3IFMWPdm+fJMANFc4fbD9Xzz+CO4+SlcahpNixPx7NY++XoJbTUQMBS5Evkl9/Kype2mPu
QLZhNUimVMCWM0MI2jqWx3yv7FQv2XWYsC/c6jQcoN/qpk7j5X6eU0bH2LvFTbmb99UNVNFAHWij
K2+8YmLKlRN4OWrM6V3noNBc7/+jJ3Jn2hxCQ0nBCIWZkMkdbwyQoeZ+eLCgLFvvzCvxw2O7bYb8
+hp8FV/WmjGuFljsXKD/AvhPXEwUoaWr/dYeOii3X17i9qV5tse96MmghzGCOsRGrUKtXKK9+lyK
eA22ofFshE8jYf4wrSwLWZf2gdiExnlPbekh6p6n5fXyerYb8lYbyEFUUuZNMI0jAw/j66ChK0/2
logq+xqF2Csdj0bM0hdU+VzdNFQ82rK5nxBEwlQNSBUsmdvPVh/aJiEw39vVd73OHu1cciBk8PHy
MtlBeXeQVma4Ha1rrU2bOIh9DEXthvlmrj6AUWJfo+0J7xw6hr132eD2XbqyyO2rFk66thCA8oxD
52tueK9+lL7nKtW8GZLOnWCB2/XzlT3uEqg6VQIRMXqe2B2Xfcu9AAUVTGF+E9ejRN+M/X0V0zUy
dGhSA5uZ43UT9ODXz3u3i78JdnDzWlutiEN7OS90Mg41Gjuu5WO4L3aBq8c37Gi/ESKMtBmd+EVg
VLQ2Dt0TOxginfU8ddDLGk75G9JCebzyFhD7TT78RvA43YYwC1Riuq2qaIrlQLPMhg7M9LjVcAJt
Gu8ztFN3VH/s3fIOGTZfNNyynfs6G+QfW2QKtKno8dL4XzjkNJW7oMVqD/5gL65QbVC/ZKlnPlze
27fe3veH8NdC+ceXRZp86fKaXd/pjQYtnAzC2E/5A+O6tT0LvHvGDfNZzTOOqtv40Sd5V6CoJLrC
tx3r/Ds4MEiUYVqmEtmqWJl3qn4XzqIt3vYiGw1ylm0qhsZ5UWDr+KqFCS/KZRqmKbXLuwqPkMsb
uv2ahYX/N8OFB5FpLzFZ4DkdNpR1dsXH7sXEHJ0E6YH4iTHvKN+lgyE4mdtgejbLOSwElfsi6vHi
smvZmzCPoiyn2fo66L7eVxTDdY5gneyDvHecXwb5S76P20QtUFmBw2KklRbu8IVNtdlgaZz3f5Wj
PW8q368npYM0kxDGUii+KfrtWKDTqvIuL0ngIHxHXqakqTlZLZsVKg5LBcYtY7lVCkNg5je30Hnn
uFtoGIkEWWrYYaQQYU5bDJ9MR1C/Ol0KVQqR3wvtsaO3uhp6CBJB9gpHC81q33RASuwY94zCWr4S
UzVsPutWX4pt8spYuFggIi+Q1pstzR8gmhAPFiT0ljvJVAW10m3IOO8jdxfpeRm3C3t5pBW6L5KX
0vjw3xyCQ4wRatjhUjNshDPIUkcVOXBqqEZfNiP8QBxkEFBSB1mKpzAYh/cNlKIew2s7hQYDRLu8
9DYUSQ5vXzbQkjOgaA+NK15TY2KMNXGTMQ+EZJS8153MjfBeqWYUWySQYaOtKvPtYnd5oZsHbGWW
+2BFCXGopUOcXo8fUh2o1KExzhBlFkRWuK9mF0qfSwp6qsb5g1K/yMaDKfxk2wmu1VK4TwamHBnN
pxG7Ngc3hzQem3mPXIIBkuC1TahUOeUhdGQqv/RX6lVybTz9t73k8F7T0YSB8Y7UH/WnBpOq44fO
EARBm0f5vEa+wlENdhkkKi5MYyRuYWsUSqaYQjBobwlb0RjmvbtNVra4JweyTm01YrwXj1TWV6/Q
oqDNvnVtf7iRaXEtEtnazuyuDHLxBlTYzSSCfBPI8exbZad70S3LzRB/QSSLQuPu7yqAK4sc7Gco
RiiNAjTRboP7eJ8eu9YZEuQI3pJ5n5AHfSGiBkPBWXjbhRUaQ6u0m1IGkapUXimm4mtNtUPt273s
jNuEHqu1sd+xsmNXSSprBB2v5LY5GF/wPMAQuH4Sd3xvY+XKEochHeY7tC7B6Z6PIBEDdQgGx7wZ
VW9WHBblkbcfcCtrHJbIEDwElwcQa9qZM2XZV+h7Xrcn7YNY137zOlvZ4iBFsuwwK5B9BYdGTuug
dafM/G8A/JZ3WH2mRkKInahI/Pem/rnper9flJsuFpnZzgmel/KGnis7chpL89ji3av7wUzbo3mN
FCvksNKj+kz2JHBsvCmQDbprc8c4IgmWUHVfCPNCImd5a2Rb/Y6kUxpUS1FNiWKaHSxkBiVvuQke
CSSyxa35gg/4NkGwttZXGeZXEGehZO1VVuaGhahQuxnlrzaWwxA7Vls7igi65BuqfMUY3P343c4p
lAhBG+4sHltW6c57xr/wVy80sKfZqqVrSAFwtmszM7texVmY21OWGXRURKNH2xfO2QLb4NUG1lMP
dYA4xIVT55pLJkiMRUp+JQf1lzoBxeNl0PrNHX42x4HWkJaDbrH259YL/OHWMmlUUeYitauAN0tz
2MBtfwvyTWe61R96mQpD8218Pv8EDs1aY86DQkFCatqpP7LYK1ywfu7K0/Ac7Ud3+tyB9UEViWOJ
jHKg1vdKr5kNJkiKFLywlulOA1qxNdHo9m9O33lxHKCVpZzms4n4YXqNnhgzDwRYdtMPNN/9AZfF
9uE7G+PiIUiDN7HR4WQoEpj9yOes+3rZXQQG+HoVwbi7arH3LgRzbtQCghLh+OGyCcGHsbggaF4W
hSyRjRSzfWcvV2H0QHIR9ZbIBhf3gIcVXX09QKr10hvyGPijDx4OVnUb3cJyf9ICi2IfVbR5HHZo
U94vScXGPkc1OpGwjHw1KpNjH8vRq2lXxkyVWrfd2MDzJ7SMZwK6HGosqTcHhY18cNFlj+pSZtfg
OPg2kgTVF7Ccu2jvvq0ru6W1TBSqBEZEO7nXHWXWM3cYy4fLH4g50fso9ZeTWRxANTXE8uaoQ3nU
aKkFkUXTPHTGYeyR9yx7Oi6Ko+Cfl41ut1ufgddin3QFi1lWKAWIWn7mC+KrbnDChQajq6OeaHg6
7Z6HH5CLMH6qnZtXiZcOQr0DBgqXls4hlZzLqT3oaEzGJQBlY8zg4LO06cm0P2WyKGzdnv5ZLZmD
KCNuagzcofGp9fRjFruRA9nggvYf2fAZI65ub+er+QRGKleEySJX5VArVoK+jTQQWxgSS6J9NKb7
y99TZIBDqixDPJ5mcKLElJyo+KaKGlxFwMtTk5ka6eowRvgVXC942Sz7gVZvBLsVRJdF7vmbZMKv
Q2FzqFX25ZzJbD2tt5QU/Bhug2f9E3lA9fOJVZ0l18ppKmIfeK+DyArPZx+xOSTLu0GzxwSADM65
1/zzT0GxZm89saZKjPUeuxtxnn57DHRllUMyJSimNm6w2vHYYMzug/ZVve9B6NBiNhLzypXiQPPV
cjvoZ1b3oJ7LKxTo7IOoT0hwHG0OiSYI1qBqhsChNnKnT9C4qs1eqT3E+oeiG/3/5LE2B0CVEuUF
qXC3JuSQqCiH2It72cJvHpBnJ+LgRa2momoaC8iqyyBNkpV90ObX46j4Iclux2DUXMuagO556+tJ
/VeZDhsXOBiOzXec9WkXhXE24lKMwoGS+mk0bwpJA7VgLYg5t8/+2RDns2oZhknAiEszLR9ovsgx
uBwS7/Jmbt9SZyOci5Yduun6tGCNv5E/5sMhTHt3NDOaT7VbNhamxw6J/f2yUXXbI89WOY/U2vJ/
VMetB8pJp8YSaX1fO/EHG80P2cOB1T/KmJIf9bd6F3ntHlT9oMt2Iz+8FT3cRVvwzmPnMV8yJDiH
EP0XrVV+hKL1yTIGN0V5CWyNXgJlDUqsohR84d948nkfOE+usigYxgwJirjq7pugiGmqNh5J0XER
hNfxQL5NueElRnSQFuFs7m/g6WyduzgjJPqXIMdYovEIywW8+VX2pJf8WDps/9ND/ao407P+tfHK
Q3uX3yLm+nLZE35zIZx/A3eDqsMAIu/07fJOb7odpuVvQAPqolJMu9GVXTZeJOxyYU79Pj45G+Vu
1bmOJzsswczBulxM5LPxeRlXC2t8yj71exGvvOAk87PkrRrU9SihXosssJeh3h7ogo7f31zjv5bE
j5HbxqJUSQew0P0ZGVE2L+vGOEvDs7mbr0Sf7TfP4bM5DpuWqrKgvYaoAXSbA/CC6kedFYFvkh3i
FJBhX014I8insaDhq33IXkUy2NvJjfMP4HArldVMlthIn65Ubp0T2jb7MC6pLV9BLoJOlSh0EaAE
P2OOxBBUvAzc5WRSHNJYTqs8N2ShYXuv2t81vIsKUV8gO/0X3NTggGnuJ4PojKImyU4kP7Qf1eVk
iTocRb7JQZCSZa2tjGwjI7S9GwUtiehbidbB4QxGjzQpIUgGGaC9kYYrOUShu30N7X8t//4W5Z2d
ggOTru9sOwwBp7b0WQo/TsKC/ebzikDFytSJrRgyL/IBHuo0GkxwldQoPSwgcYxTGlR0iHfxhwQU
XdaJ+Aa6NeuXEJ5/uxiOVbqLIALZbPla/Qq+2KKPw1AYOlqWQbV4Wk5gNU7u2h/J4DAJEPMAph95
36KiFD8xPj9RB93W5b22zsXwWj3YVm4CzaJE9gLzukz3YdbsWpP4kUh0mLk4fwTWtjicqTAUGWsW
kNrAxALiLgpdINrLokOwCZ9rOxycZMVQNDEj2CkypzgAyo54l5SJW7tMSTJFR5uAfkq0iVwEBCnc
JKwwmOnP0CHEJFTjDKkG6u9CdacJRHq2MB28demtl8ihiVlPeoJeflbZZ032RH67IUC7DT0L9HWG
VPTsEH07DllKsDAmxhttpkJui7E+TjE5Qb9yJwghtuBlvTAOXiS0JuZWiredcRv4ume8RLesA0ut
6HJUVWSpkL1/0D8J46fN2GVtmIMbqSFNGdoo0kmoS48WYuVkdiSrcqFClIRfdDCRSMpdCoYHYum0
lSRa9U/g9XNUZfEub8LW7bT+KVxEE6e1EqTQL/R7lMkn44s9zM60nBb7SqsjqiqRo9VCXlR2+C4c
Tr5yEw1NrfedzloRukN9H3opGqmD22gv7/srUUVBcGD48kxt5eliK8wYhgR1yLDgvTxNh9F+sYgo
6b1ZylttJ1+dMaFeO6cLXEr3k2/mdxbU6JhoxpT28EH69p8+3Vt9bJWxqyQtQ68pKgsyqKFanzEj
mjt1L5ps30yBrNfEIU6rx3li6sjkR6c6o4zFsv2QO/LH7gVz9SzR7rdXNp457n9bHgc7cTRDgVhB
sb4a6oOpavu4gFxPYUV0SfvbbCbHXC9yKpuyQNJdAD8qBz/DgJplgqlWv+iGXVjOx7AqvGbR9pfX
txkKr/eVg5+uyLVKCWZMpL1iEJLWTveyPIwjNbyp3zXe9FZng2i2+hB9gB6lfi1i+dt8x61/AYdD
RTf1y1CBABbeukCWWLIpI1KzoYuIWRIH+nM9rjHpmvxoaPchQJYtdkXHU+heHAJNZYA7y8aLoK4W
zyDgCC9i1S/76tXKpocsAK1baH/Mq/5A6urLPNreqDf7PLE+lJ1aUFKAen4ES9Tlr7P5wl7tDc9b
MeS2hToogFH3pxNTDwFrADZD3beCC11oiQuLKi1IITqPvFByyB+qHYSv/PoQXP0BO4YAdzUuKGrz
KFYKJvbChuQYOV+BTiwFbNR/Qj0vuF35CSgjlHItZHIEeRu+1F15pS5oh10M0CFoqnP5a70RIV24
UXhm0dzuQxVafmh7gR4vHXW4btxD3m/GjD1kVQ/oCXOnqvLIVB/StnnVq+ckyw7gNDu0QQBJiPRG
nWIPE55uFQ7sP1FobZghrSfNbStofyzlVYZQRFamY7tkp9GCMhospCUUHaQKabYW+pNFcRMEqos2
Y4jFZppTmd23IrcroJRGw8H20nlfoEEmbwYK9iiPQIOxkW1PM7TcSZVwn8UqZrbavHTSCZyUaL2i
gaqNdKmVvR7MAzWXZAcCS1StsofRVB11tHdzbIt8UuQpHPg2mrTgMRPDU9T6Namgo01m0IBonyFY
dQhsJMMlPdr3Ze5paFl0lGK4JmUqAGIGP5c+KgfEoYoHOU536oP1aKLVYr0qaTihFkZQMw/Vp6mK
/o+069qtHFe2XySAytSr0s7ObXf3i9BROWd9/V30nDuWaZ3NnjkvBgYNTO2iKrFYtdalKjWR7mRT
rEEJAXGlqvJkdJOWVrHB+rTJob2R92xkcQbmsHYS3Yf+Sx34JomLv5YsS6EaG8wfB7e+MX6bfrmT
H6Zj77aH+g50vycREyNL1h/P9E0kF221LNOmJEA3IsqxKtchl4uLoG3j+VsG/4jd9DNe1kKoNTqM
pgsY1Cfljr2XaH5yVEVrwJtbFCZ5E8fFTzlX4jrCyNGuCd3JD/dR5rySESnO6ON9pHIItm6ux5vt
EuFNJBdINToXRVeiX1CS/aRAXnSu0u/XZfyXxPgmhLta6iSvQICCDESOxm/twijFQbjnKazlaNj0
x+xO6b9dElmfJ1fvKTqoncIcBbMO62h92R0R4i4BuoKzn8h7+Td7bhPD9v2XPPimLxdzOhIgQZDX
ea5wr+/pIX5dHyT7RDDgtOkDAFBSDVO1ZEzXwUdWhfOgWVNnhChoaWrYUv1dIT+uf7pN81gJ4AKX
FdCgn/satAXL+KOIddfqhtOchI//mxiugJT0JglnGe2xCSTPcfSkYMChRdq4LuWjfwFuak2syxk7
UCrVIaazgQLROIIDJAZYwJ66A4bq+gE49pIrWjP5mM45kZzpD30IKPaeyIAKAYiNXX7N2YKQ236O
HerWu/lT6VTfwVfwCXDGjrwzHcmL7/H48CBh43UfvUz2eCEXkKcvmFozd6on3bWP1U4Dyj+mHkvX
crHn9KveT8DAZENsxI5vgwf6UJ5KT/1BMItlffnHXQ1OJ86tJGMpgMUG7uW48cHuPE++9Y8BA5gI
Cx0tQ9exHcpnrlYdtBS7gLJfRcpjLpUPZgk+1SanwB0s+sgGlX3zT32JE8mlMLmf0diMZM1PC9Ne
CB5URbAn2/a30opLWTrUGksD3MHGZQaJgjkgCP4/cTv6JmhBeQKLZxb9LklCKSxvmbKioVOLgfP3
AaJEV69OenDfkt0rI7PqYuP6lB/01mejSyJQtw/h4lUcehBURcsJtR4nLtXnrFZRUHbjS9XuVPUz
aV8EKolkcNa3qNpcjKUOEvMj3WnOeMmonX1PLxjZODS76SbDaHg1ikLH9kG+acYdpK5EVTtak4zQ
oRzTfXy0HA3T72w4TwwH/rG7zZ0jH3bHtivNsJf9QCW/QALtTol8WVLqZIlW26Ox+HlQ3dfydDK1
/GksrHPdZCcza+7byHCr3FaK3HCiWgcEVPo7k4PQF3wFVop8NKy38+Ai9tAFkRVjU96PDOM7HZdf
bZEcGkCjuGoQHnVCaxvo3z+LMHzKE+tJVcx//ALAnRHnr2NaUGsZcEatx4CAY/xtnWWvAnYbkRXf
pvDAfLt4xn7ciyLgh7zLZCsGUYgK+hfCTwxNealVmF5GVM/Paj7bVUcFBrdp5SsJXCkYFNEwKjk8
aSq+ZC25TDLxpfj5+lfcEoLCQWNz+Zas8Bfbui16wIQhOZlTaKsY01d9UxH569ZZmRobgtaAQWTw
2/GAOQNuf1IaPqjvfBWENVZoF6fwwIpospfOwYPoYWFTIuBAdVnVNc3k17WUQdYUIEwhQuQg9Qud
KRMOU3240MEAzJUI3kH7MVTrCsbXHxcfjcQn8lU5ak4yovlVOuEu0sHQilaT+SdBnfkW73tr4Zzv
jYphxoVZG36Atfyv8g/Vj08MagmsT4NjXbTP5VN0St3xpAmusR+3gDi1OZ+L+rTM6hLfsgFSxeLm
+9ijGMG2gL0d2MN9dRF9ys1IuNaVS5mqvLQKmVMDe0ejh70066X+hGu0txwrgPkf+0O160/Ll9rD
O3xhizrGmw6iG0ATUjGsTPgZfqOqArVSYEmLhtHylH6yaHijAqjluh9uG+ybGPbvqzJ+CbMcER9+
OBWDE+CxRBNeZUWasH9fiShVs1bVBjXbAgimMdJ+5bTZLWajCFTZrHFAFP/3kXGe0WIrZyKsOEwO
uOXZCsMA1gvMsjAMYHoie7n4p3utr0b5JpFzh6Ecw7CO8ZHKTHGM7skU4VKwn/zB30zVNEwZEEjW
q8qrs0OEWUxaQgCGr4uCemXj4aJu542IZ2Xbv1aSOEMIpxmXrVQ3/O5zdZBewKkJXJzK03fTc7bv
AHopuv4LJXJ2EY4WXn2VEGU17icB3suPqRMGaKYyvJvqiM1/d4hFqXurmDJXanI2MmhtWtS40PrW
vjiMN4wnwzjneK0foKIoV29b5EoaZx8Snif0DF7so1nLhu3wCphhuip1dM1X/OYonnrddLaVRC5M
WrUm562kGb4hHzMsJGMVOgy//IuYsZLBBcZcnvKlj2CUCrYgqfwii7iFPvb0mF9RFAe6LAMOWubO
TQUDjhxIAyuwxgxoXPWuHjyKFeivsx/YhUe+ty9p60y6c12zj5MInGDu+JQ0seIxG2Vkmb+6btKD
/DACmz330YAWzT5+7NZw4riT1DATALZO5HIGJRKjtDfhcIor5ofZDPNvB8o/FoOthXYZqhZfS/Ng
ly7dJVenyBOc3qYUi1gISyBlQu58H+kDqZOUFMyxfl05E5J05BTmJXFzZ7pnVFsmcNmFXcTNcmgl
k4tbY5DnC80Rt8Y8si0jcvL6iY5PunQmGeCVMVlxXUmRjnzUsrS6pL2i+zR7LEGiWWCS/rqEV+v+
EPRXKnExCijVoRHoOMal6A5FFD0vLT1kUbFvsGpNKr32hlzFVGjaPNRacoNFnb2kKWBfifT7vssP
RT8fgjT/Mpvgo7v+20Ta8445VXlhSLiLLhY4AzA83wiHgZiRXNOec0Eto+VCO0RobYfq0rTl02ta
AHUpqlq6j46qJkoKW0GTKjI1CQXW4AdQ3SgfsRC6QCujR7d7MHxVsvy2afwhxbBcUVYHjH8/RHk6
2Kmq7btxOZVTDCRk9ZJpxq4tF//6MX/cqkFgoArF5QX82fQDrlcUNVMqjcyqnVTyiHKczvk9nk/d
uXbVHXGNU5jY9bm6GW/F66MfH9U56SyJrqqOMiYpbtnIzDM5oiGFO8aFOsbX6lD5iW+4MrzZdBZ6
Y+2aY+qLKt/NrLlWngsjc9/oUT8s2E9BHYdSWwI4ooHHdNlpjs1kM/yv68e9+f01CyCWYJBAvuHC
cJ+1HThx0aoawSgHZMtFOWa1EDhhq/SgumJarL2I9Mn5TqenTbX0Jjorv4wdgBP2kYR2AWPiNH9F
nkinzVS2Fsf5UVeiSwaUKsWnJiZzQ0s5F0pykatQ91VzvFOT4pD1OZqBUZi6Q9XtcmnEBoylinLq
lkOvfwh3ujHBfTWJIgUO3R2qxC+d3DE/sZp87gC7YR0G4VKaQCT/eFaUZqf2fYwSC/tnXnfoKpsN
pcVOBpplLziJ666twLhSkl8IDcoa4N/SrPta9JgCxha9sus2+nEqijnlm/lQzin7Smo1UsF8+uNf
RMPjnbljdasYW3br1rEWxTmg1uEmkJv4YqWuP5jyeMF/+kon+1JCBbH3474pU8vAGzHw22SCP+9j
zdSg1aREUIsxGrexAx6oUxo60ZdotBkSFzZGNVAt1n7s6oAjLW22aJ1cMtUPhfTKm3Hg7bfwmwLA
9TGw3oS4p5Cdqk1e1be2lSWixd5N61yJ4RpspTKRoOmgcuuxtlTi1xhOMFxW2sIh9mzcQjQgtB3S
VzI56yFmMgS4q7KYOp211JU1B4c9KK6Z40G0epxOxV77EWH7o3HGGPtpNkn8P7j0bQbB1e/gTGtI
TQus3Iyb+1w8ASgzcSUn+03twAaBzldRKtn0SlMF0QtwEAACzT74KpGRYU7USU9NP48+D/3PWhe9
m295ioX/uaqxfiyIvt8LsEg9UhLkik+AiSx3gyeRL0nwGVndue7+W2XuWhAXzYtC1icTYEm+Rj/n
UuTmRbFPwadUSKc6fkpFkP/b4vD4hbsXXnB4moEh0UoChhzEbDBGtXHgx/rTIKP1Vilu301eUj1c
128zXVnkTSJX9JJonielxg1l1Q2I4gNGe93p5g+Kvi1fX8vjvlxfm1lppJCXBl7cnNX5QorP13Xa
NA6ZFZRYVrAMvsedBVXQq2Gp+PWyL+PfwUB3TZvbQ9r41wVt3iMx6PK3JOYHKzs3qDaiXZkqr7kB
XB17+UY9yhdxR2Pz1FaCOIcyyyko8xiCFhXtjCnp93QWFb+bKQHPO4am4O0QE0RcfOza0ipLWig+
hsudfCl+0rC4SUOG44DHgiaT/CnM92VVEFdR+wKb2e0N+Clu5glsNGqyz0d0rQaMPOjzZS61n4lq
uElXHzMJxWqoPmLpejc2QbcTfIWtaGPJlJiUWNRQeSRSYPWbkaTidysXY/e6D8ISGGbPewf3Nrc5
/kE83bQxRcPLLtEMxl33/stLUyjRcIRM4ytrWORAij5O2GXekTtwIs+KrYCZx5bOSemIWGs2KxJr
JZtz2akDac2cQfZfOw3opeFyoGNQIDqKAvnmnWAti3PXoCpMyQpgeOikreaTMuDfHVQnzv5gPmmz
C7WWycXccc7bZOpz0w8+JU/JXXwyXwpkqi/B2bidnvPaJewuIixet943AV6NC6llqRbVOPOvlU7T
e71V/ORM8FQvI0eaN+ou2v/BWPpmnF/J4sqCtkTQVScca+P2nhp547JjGXl6ACC9hgqdRKB5k9z2
BCBUYbm1abuazjr21ALxIlcL0KyLo76pTD8i7RNZwpukTw6zLu9n/V+F4pUoLkAqpQ6wJA1nOsu3
uVQ4bQVUpOTL3PeCUCzSifPHMVBbq28GxU+1AQAnfg62k+STEQoeHjbj8EofzvV6MoDWTmoUX1am
cwpaTCUN7ibpcD2iiaRwTidbWVv2Awg3DTzQ6qUz6j8VS7TauRk1NdblRcyUDf7mBGb6sZUITixc
bs0hsUNDtJ1LEAP5jpK1ksAZuVlIVmYQqKGQ9n6pglOKRBGBe8ocgRlN4h9dpT1bafQVhyhq5om0
42x8kuswSAg+VN22XoFmdmiKCJg/biDgCrXWjzPuQk2TJtSZzRm6H0XShQLRLAnAR2MlxMGoxuhm
3RLjj3mOTOVg0GbfjH1tt5aChdMWybFxJtM8Vfl8LNFUj9TEC/X4YobzoV9AiXHdrERnwvnI0I1G
3xcdzqRP7/plchUaetdFfFwVZWeiKxqIMVVQZfHXSlplQxYjuPnknmEe6/vktgWAEoaeDtU+BrbB
/eyCy4zY/Sk59OhLizLWppJvP4C/SybZ1KS0hNF1uG1l2D7riuwfD1m/KsneOwFiikTB+Sc0r8xi
UXU8P4KxPCiIk2r0Z5lLt50O3r8gNW6aaPKInpGTOiype/2QX1cd3juWrqLqUDWd4IX6w/XKiKTJ
jCOTQYGGD9NTe4k1O/1a3Q3nccd4DtG4PU9404gPmst2JEKnvJXACxg8oCaJLqUvHZZP43fRZXej
WHj/u7joGLdtEOsyflfjTu4CcsL43npgfLfdrrhkF9Ez38cw+V4c9xn6RLZQjEKcRr72WWZL8Dyt
iQReI9SKK0eILg1WQ5kYgAxgIvw42amz7DB9u8uOgSdabPpYGui411q6jGE6VOOvcPSrO0XfjbPV
54gqxfybNLNb025HFFD+tbJDwR0Y5MIWFwuGnD29E8l9N31pQmVciPKf57DaOkPZ+BWhh3ROs8sc
JRWMXm68Qr9Xk/t4mSUPKaEIFOxUAZ3wSCUcq2YzREF6YoO5i4iseMNe3qnJfUglX5ZmrBV0ZuV9
Vr9E+V0YCEID+9XXTpLrquESAsxtipM0ML9iLfoPS7lVJED0Nv1BKcL99UCwKU1TLHaSoGriybPz
OqiBOkR1f5Zumvmmrz6B2SVXYJ/Dr+uSNt7GWKWmIujgvovqmJ3tyiqraIqNJteW/0w/jQ/VD/bS
iP0ioEF2BNsKmo/bAJAgPYHkj1XEe8mccQaqEZpqoi4YMI0UR6vmZ0tLbmunMVLVaWfdTczmpiqB
uTHMhuCAN64i74VzViqNmAXUsp7AMyZ3OMTH+FefuFjjVI+Flz+GrvGw/GxEw0EbWVTXddzEFVnD
aSt8bQZUckvv0ZX2Gz+41N+aEpuCNkZfPZDE+aGn3kQD4AgZhtdc2PVdHQBBS5RIN+aw3v8Irnzr
pjoI5VQCG1LkxN8w4PtzkZzyF24qhl3tF9xSErvbyc+g4KvtzFEFRfDrqirnS+8OgSvhaGB1NKJw
16LOAdChdm4cgs9EH/dSo9pd0J4Ab3YzhNpzlJMnuaknOyZliOqy9qw2leyyyVxSKLu4Cw7yoIIf
yHQXmbqpuYSOrjNOVUadmhuJbAdh/NJVsqjlvOGh0IESvDtR4CDz5VASZpEUy4v5nyjXX56QPvaS
M6AzATID8Ignx/FERUN7Gz6j66quqCbMUwVJ0XtvJaUKsIyUol2kpDuih8B6U4lNAbo7Duqx7MP7
Uc+ORWiVUBzvDQKX3cgna/H8rKwZqumICVYTN+n0G/YCcSm7YUhDC1i8ytrLLsJ1I2aLH2zlTWEe
Yc+qJL2bOtl8be0bjrzPL7rHqDa0feGIdtc3XolxecZooKWYqHAVvv7DsAVZpLZV8VXjfUVQ6qBZ
gB4MqG90D3gge8WOQF+m2tNnYtqCw2Xfjld1LZzLYl0gx9ICZnqMpQegUut/Ya9d9b+bJxBvggon
WZxz8Hl8AgLKnWi1ZcuaDTSmCcEkNEZ7uQ5JGZpjMZHJ8EO1tFNsxkrq53K0PgGDdWoEt8eNlxMc
MgYtVcMg4IvnbbilY6xieQLvTdSpXO1Y+cER1yvszGCby4t8ZlB5gAtF8gBmOJ+IBk62KpT1D+Ct
2Gr1ptLQ4IVNBTvLzzBxXu6aU7VXd9IOnczApYJct3m+byrzVlwXUopqjxg+AQa9nPjR+LOQaluv
GMxSJahrN+1oJYwL75baZBjTh3rseTg9Ai4WCAzi+9hW+YwbCsbKFHTWZPNDt6klZQeSWBWbv6Dq
kDSP9FV7UerMMysMAWbz57QZqGOVHQEQTHcZOmlH++pS1rXgzXNL4/Uv4e7rUtFaKSWS6tetCTYU
vE23vyuMEE9AMMgCp5Secvrlureysoh31rVIrmwKx15dpERX/SUa7pZ4uSUqoBAaS1RNsyLomhyu
SOraiZZdjEMufmSHr18jZ/yFISHbuE2fVAf7Kv8cA1bR331VrjBqFmOcKwWKmQB5dlCaPuZG9fwv
Do++3oEwuaHy5e1IkiEhWaz5Q3Ubajd0OrXLw3URm06OLii7Z73K4GwCSTIEVGmo+can+pkeI8Di
lZ/AsUwfzZ3hF/fSnWhAZNMkVhI5k8DochS3OSTqVekWCVZXShQuGDAWaLaVhNeacSYxJGrMNkU1
n3EoaU4KViPjCwuaaI3sMJ4nnNsXKcaZhBZWfQggMiybX9DT9tW91fspoC07jwEaRkdgg432IKqV
t2LmWk0uHbZhVzWTlmn+1N1LyVcEor2y3Jip6aQYZ7h+pptetvp0LMCsLkG4exRSPEHDLH7Q4u42
KhGY629ABTxcF3T9KLHH914Q1tzHAtW35udm/xiZk0v0/isd9U6g0EduO+bGf2uk8U9+ACCgwzDA
xdJn5ch4T4Fj+F1/wCPWPtfd/JfuqUcC5tUOy172fAp96lWfsYYKqhSBypvXjfVP4fJRAlo4JW8i
DTce2dfvUiAsTm5r94DrSWFD0i68jD6zXfGDyMee4ftTYK60+q61qg/YYcAphOjW6sngxqqIcmmj
WfxeBhdorDnLUquDDGWqjnqZv+RDezLmzu3N0XKrSfcsoHMkmABykTMwohGXwIpBiTViZVnLw8vS
tndzB4gd7GbfG3V8Y9XGLtXHX9liPRSA2vrfTJAPUz0dqdoyb44uC5bZk86uJdF0hejguRgVGXU1
y3pDfSvGDU9+JpXoAs+s5kNitBSgagANA/scXMlKOk2ZSqnE3tkr/pv6wjBe6a0K3BhyEhHgslhz
TRhnwjFgXMCWUWk+VdHICog9RrGvJF6L1l2lhW7UiDC7RBI5y02qEcTOEyRawTHFe4ManNXuflRG
MIe1XpwJs8rHR1KY8eo8OTOu69Io8gnhVod/zt/So3YYfetY3YeuqL3Loum10+QskDRSpDY1dNN2
zSE/dqi7EXmPogXmjQmY9yrxRiiNbWDJicaWHrzmC3uqiHfRTWDrTg50u911v9rqpL07QS5Nqk2Q
lNn4Kk4BGo9DvAz7dCBECzCDg/Q8urpTFmB924mXWD9CULN4zzYy8XRgKjI/GhNPWd/MJcuWPtYR
9sqv0NNzgHYpXvGofUrB3sSmNfPz5GHc76i81I/hbemV7ig54z4SVK2b3r/6MZwtGToGvIYYH7iY
amfofvci+uRtC3rTlrMgqmUg8tAQczNA9cl74GnuZO/fXnFWinAW1OZjB4woKIIdrjMDIRvAYh8e
opvFa/5kQGKz5lnJ40wIbTFt6scG5QGcsDvkX2MgSDQn80Jvy4PiYuHuJ0Ag7kSItptX8rX1cLWW
3EsmDRemp0vApoQ9E1CIvMTedMCF3K1Oy1H2ALP2OJ/HyP5XQzfvrZd971WeXqQeFS3F91RvOzAL
/Db34X3kDiYMuPfLg+oB9ZGepEP+ct1nP7J1sduBYliM1AmYK/xoSDbSscurFBBAQBGRXfkkY0XO
nr0WyLPmg+amh+rbeNZ+jr55HHbZp3Yffi+/X/8Rm1cVjGvgyRETKnh05L66ZUlJmpb46o1bgQWz
8IEBTb8wSAJpp6Os/24ehANuWy66lsl9cVIARw5403DRM9jdGHNF5Ie1bTmGLTv6MwXenSOK+5uV
4Foo95kxcE1DfcZn7jInuCfP48180c8MfyE9aLiXjT7FeFX92C1/gCC0VXqvhPMj7O0UAq1jhI1H
avRtMGfNRgNwX5qVL/icW068FsRVJpI2FroUQUsKdCTyXLh16ehY7rkbjm1sT5md/mDrn5nTY1Ff
NOy0MesHi34zJn6qXRr0UdXwoIOxT61B/7DdBS752ZzYkivIw6mL6YQW+6AxwJLyl+lS7XS3OAc3
oo+9eQNZ/xCugimkRZkDGRmpcYPdfFP9ZD4lhcCQdXrgqiIbEZ+cE6+40Jfx1tp1WK83gHbxYh1E
EzFb6WL9U7h8NJNQ0QeCn8JIZtXTX+kiEc/UbXXn13K4tNRpWpbGUYEvT0PH0uvCGazsRU/J4ywp
3tBPDkkXjEpU824Aa6nA7lgy4ssqCw8DAImxVDwPcNIltOFqM4WBj0fjWN4PZ7zuAJKm9ZMb6WLt
FBsDK7Utam1u9szXYrkc2ZgloVSF2ASkCwcUPcCK1FuspLCah6LWiu9kr3IwoBAK+6rbUexNZS5y
1nRpEz1GFIv031p5GednwZluf9E3AVyYzGkU65kJb6J5P3o0GgBplZb7uZ+JK4PJa1Sri5LHrZ3O
IHJsGuPp+g/YTlCrj8qFzLAv+jgxXotKNruIT3ofe+ZJMQAuFezZEmjjwJIZcevdsXHyW7aRJLgx
bla2q0/Mj97QrFZiTCdovoTsf6P6Q2TjCw977M77ymd4OL4xVi12xa5LRLK3w/bfX+ADE4TRG6DS
Rob+q9uFhwKgF/9gWHMIGTtcvQCLdf3Mt6PFm0TusgfalJZqEgya9c/bHRAqcD0RP8NuFl3rU+UC
ZCjHi6Ww4nLwhzMD3wfI9x1NbPnFPMkvDPemwlOicZIvON/5LFJTEC54Bog5HuOxpfiouZq5Gmjc
jOlOqdyovb1+nJvXsLWeXFwKg7RMDIroOwJNfMeqaMxwu5pllwO2VLS96N632ZFZC+QiUthiZhRd
Gc1fbuOb+TjObnYwfRnrHS74DbLHHJ0C8nn6VjwzyuPmoXFwF9oLtBaEJp0LTUk860OXwHE1zK6b
fn3BPjG5y8+MlKVBqyvbzcIXRJFMLlopCamsvoVFsTt8+aACrbDyOo8VVY0zYzFQuG/PfIHLOcg2
2Mag6MSgcuW0rKJYidUR8ZGxqWNV/BjgGS/6Fu1T33JFENgfsScV/Z00Tr9e1SxUj4gFxsX8UdwB
Bf6UfwIEUeCnkTsDGj/y6E2h2caD4GOy//E1NbkoXDTaJIHlUPMxgHAbHUaQnqn7xCeJDcAchyEM
dDtMyJzEzzFbxrzWmS9bQUSugzRrYLULWu+xywA2qv2wx66ZJwOOu5ttpnl5O57qk3Lsj+DKEMw+
bQTEdz+BK2gDkpsgyIE/YezXkbPgFqM1T3j5+0mDPLRnq74bKvne7ELDFZz7hkG/k8yH4pnqXaTA
vArL1u7H34tbABsJ4/QNuMMHD83cTjgeI9KWC8ttYZZ9xBphsrL4eo92SfASSA8hyN9J8BSQxp6K
b/+jnuwcVvdfA0OIQLpCLI4OPSjgU28Apqpj3CI4+4WjH4qLqCTeisrvjpaLytpSxNghxdFqlwKt
jcLHPMnBuGW2JL7gb+Sad8K4iCyPSVYsCYQNGJI2SeQkIRDlsS9Z9YJss1UwvRPFRSQs//fJKOEo
jRorGE3wVUqiL7iHpOBfVRvgb+eLnQTxT3Ryv4yTtTNUDDmVY/AQAcIx6EM3rWsfILdHq1rusqLd
zQ0YcbQoeDJjwPJV46Vqs931779R47z7zVxcwztzMpU1GgDqULutMSFgy/o+JJEI0Wmr5jAUBSza
Kvgj0fTgvrpSdB2NAeKG2ibeD6lT+a12kvdsy6hCe9ANHzsnBM0OOcc/lO9R6olGibc8ev0DOEvo
57RRJB2fRzd+1XKD6a/99bNk35cP1WsB3PePQmUYZ5YDJ7oL6DlRb0ElD7rdUfgCIVKF+2oBhtXq
jn218WjdFoHNMKVzDLrOoB11CDBnrDvJv67cVmxaK8flIXme6dwa8CPAa1y69GGOSj8uL+F4mJXf
IXYTkkqE4CM4T55xQLIqOQ4npD5ZMndBjZffMcejr5l8QRvCHcvp8bqKG6uXGM55M1GVyzYkk8Kk
V19jISu/Iz99nUFVTsKG/VbxspbEZRdsTteStnQsqyto/hVukNgZmN6wpu9Ld8IiYisIKgDHVC2L
jVjxUw9SqaexRF/FYb8o2MmYeULZcjeghOjdBcNeuCaHvojcbtNMV2K53JJXYAakOZoSOcUozHTT
m6I72lb4WivGBZVhmmtKW3wxqT3WY+uk3b4OhZdQkR5c5KhrmkqzDHcz7ruDBgy681/drOgh/5l5
GCS1hPt0m0lyrRkXTBpJxgUtRC0w+MUTI8FAT+NoASQCbMJCXluhNC6gANI6k5oC0sYjYDz98Djd
Tw5AsoDPYLmi0n1rFBn8NG/myMWSoMO2m0kQKAHuFznDmQGu4p3oJvfoaOcOWCmAEaGcSl+ucWWJ
vNAX1SDXHULhhyG0PqGq2o14OUeHTCviL7k1gnFGIg9FLAlZMtnpfUgMf+ur8BMRUzpg4UeB/TDa
tafyJgZLD5qzoYd1GowAnolP4fX57YCmguiuvVmVvB22QrhQE2IrW8+wh+pH57IGiBbrxT6qL2BI
QlO026M7LIOJILAzr9jptaOdNdwl+v2/yh+rM+Bq20nN0HcEij6+eXCU982etTZwYRDk4P9iW5go
xaILMFv5x3kFoGh0kfFlO7/3Zo+dsgrgqe/69+WF3pUdICSZtuAwBxondn5T/TL/mzFPGPjbj+DO
HKuH2TzIM+vDA4XTke3iEQQmTobWUbJfLmLSoO0I9SaQP91MWRKtgda52t5n84y5S11r3X+TH1G+
yTK1CF7sOb9V6rntZFXG2ycdniXbWqbKNtXl+6Chfi2wWYAr2dKdYgULawLR24H+b9F8LTCAM1hO
Ke6igGn+3BzIhOHocJc8A0cKZD2YsPmDneatMVN8xjehXD1QRpKmRROhvnk7Y9wtB85TeKQoWGVv
RjtSOAC59Rz3TiBnN7jcFm2sLqynkdYOm3Lvvhff9cYxWZr2lH0/+MI5980ya6UlZztAXeixvt2y
JhlxGEgX0EIP6j6sXjEAFjRYybk4FmCU/3n9o24b7dvxsn9fXT0zqdfKxYC2kZnvNMNy1P7puoTt
vKapBKPCIBrFPtN7EZ1ERiUDkKYvPWJgEaMIqVO70YNiM0RSUajdtNGVMC6JNkAlqxdWlU9aBILC
x2T8pigP/6NGnA92U1En8oCvFVzYY3kFCmR3ABMXqHSfq52IHee6SiqfJ4u2zbohgErUeux6yZ8D
CVW4aNF+s7uG/d7/fCaVT5BwbIC5FvBuBs9MM7u4HW5D4G1UvxlQYOoiM2m2mP9rWzvLki3KmA34
yZUln+u6awg+WIVtnREP0ZXipFhNEnyzzfyvvcnhDD3u5pKECb7Z8Dn8nT7rWJ25K/zl1JzkXV+h
rqsP6vM42CVeZkWPodsxZSWcHcLKy6QYbBSDxBIiZnb/mq7Adh0yEYPm1U79SbRsuh02VxK5clmr
Y7JQZjTzkRxnL/eWvfmgXspD8lpZ6AfB8bIA9aG8WsnjnLwOVYDYUmjYuCxMZ25+iXcD+PpYL5g9
NV+XxzzsgzhM/oFSBBiDH+ZbxzFJElWC1TBQS3WfYnbgTx5ptmPXSg6XDKhWdVGgQA6Lyz2YuDH/
A2LQyZm8hmCDVnQp3ayJV/K4PCAFRQN4bxQtpp5fAhIcI9ywQXUbgUNHSDXLUue1Q+RcQo7VKTN6
xH7G1am/sHlcE2m1xPqjqNbfmv0wsDbw9wfjPKCpqnoKS5Qt7G2C7VUxKJ/WMb8zPygPQB6yyXcT
f8VMJkyNa2pyrgDS8aYNEpgmqB2cvsa0ekQEpdFm+l5px1m/2fQkaTH25ndR71K5dzrtosh4HhgM
V50EvibSh0tx4LbpFUtT4NrZUZ9amyqzQJ3teLXSh0twSjpZQafAMhr3s3ZkOfsuRhuGXUYbxxJa
x/aF4U3ea1NoFR8bcB6PVvCaeyZXc4wj7kcMNmdPPr021Q4Dnjt0Z5hQZY6n9Fbkdttdp9UP4KrM
MYgwhZ9C4arXfockPteKhI3TEJxfi/7Qgs4qTbOTDBaWbsh+X49lG7hPuoHSyGLEHciDhDPQIsN2
Vdfig2o78kxAIwXNMS7a/1T2wnGNrThNDcpwCIAxges/nGV10jTNAjUYgFnaeoy7bdwt+w6PSQwM
1jilvnB5RCSPizF11xJqdCYb1axemURLEGO9Pt0wwjbxkNmWc6z14+LMYk350ISQ12aZk1atk6mi
JdwtEatQ9pozVkeooZIYor9yj/E7xOuyL3nA6WjcOHeaB/QPsOJnV8Lbl0gs/+X6iA5KAxMNR5fu
etNV/X6H5u+ulV3yQz8G8R8si2++P66V5b6fOgPchuSQqtxXYMVOAfNkAPXVKT9pWItlAYHd4tVD
6Gf3y2QX99VOOYkGirfjAzoJKrCtdIQ2zj31WZupFSO+qrfaUfHABnwTfQ/u0vv5EnvGATSqnv7c
fGONudBf7pRC0NHYTMsr+VwZUNVSD/gfFWnZSIDoeduYvR3S2B7lVBR6N5PyShT3mZXatJK+hwGP
Dt3JZ1ThYHBAMLj7g2CwmbbQkDb/j7TrWI4bybZfhAh4s4UtT0+R3CAkSoJPePv17yR73lR1FlTZ
Mb3hhhF1ke76e46ky2iDZXGaVW1O9dxSaUBPURBazFfXD22w7HXAy4T2eCfuo/4f+Pxr8As6TT3+
RzCr72UtFpWMErSpHyh4IjuDPBjQ5p2shE+MFgmXYpOojxw9S0/pyhG4kMrcojSzQk0iOMXpDRhJ
8IhpMzfF/M09flyz7jpeSGPuDJR6qlkFpNEJldYuPiZQZJaHdIN07j3Pv1q/oOcNZW6NKWZ1OsPG
+K1CNmNauPIYHwYDNO85p7n/C6r01i4yGqE1QjCSTbBWaYSyPKBDApTCHoo883RMjyu1ACRz9UQa
2a6X+SipCbpgB3OTyD9065WUkZ310BGz9lz0GGcVuqd6Fg91gjlGE+xv8qfUF7aU9KjSGq4w6a+R
rNvDUDrlqOz0zvQUMjpdPYJfO273odEGjTxu1K63R6t15BRN45PsjYBz1wZ0YdawakRzSwu04ap8
mLrHtl6eZ4AFp9MA4kXLrfPUR9X/FyioNkoFets02abCp2x2m6gD/3lX+Mky2iAvlMPnzDpmU8J5
86vBzMVNYWyW3MpWXYh0R7cadDq4xQPo2/8BQQuVtQsxjJvRlzOgywQ8urE2Npk0oZ2ESzbAe2KM
I5ykCxAqFrCx0CQCfdbo+G3R1k0bvciRl89eM4kg4QDsLGgGKFTO352ZBXDrJCUjnAs9c9Gj42ax
xjmb1cDFBOCsDBIy2B+FWdFQLtWYxtDHlA75qwHlSAm6CKp3gDVylWB4rX3hXXOju/+pRnMpm/H0
zVQtMt2E8RWWSrdFMZntTNSfM1n8UMVxp87RtpRAF9s1UWuLkwAkeFAnVH2xMYGmWeZg7I4E4ZSC
DC5OlM8hVty8VTdzqGwaMQo46nXNmlx+LXMaRmtpphLiGv8V4sVOGSRBf6TxcrK1GnShzRv1pB55
/UmrmasLwSozVSuhstOj5EovXf2KojFyprkfulEwOTNmXBM/3jQBN+OxevnOF4P1SYBEXLVtjKuO
xiBwzYDmAAnxMqBoIYAa3SuZW/3ixSmcLVYZmxKZpiwWAN70RaVwSL2xtO/T8IjpEXs0OXqeu6uM
SelVYyq1Gepi8P+aMyeyZ6TIEcBCA3bRAQqfakedXdzxghTezjIWZgDL+4zZZZwnYNMb8SPke1lr
euoy5GJUrtVlkpFXMM7kkJ3+ykkbR9HXADjyD1yBKwWviHB1ztzOzDtuwUY/tu2cBnUW+kQV9+Cf
O+qztjPa8k6NhMcwJ0hBmtPW6MrtZLS+liAWm6djMrVOpHfbtOy/hVPoVYOK8qUWP3He7tV+MF/I
vN1+MtOqk+MM9PKm6TT3KVQc0lw79S1R/sEwztUJ/10c21GuikWcxxpYtYER42Q6ykcz7/pePRVG
BOPsZZIey1UepYHROaMDbG3ohWlT7WlHbLvVELGhz8MFFC8nVKA352/uESOXeaKN2s59PoxpkObR
Me+Ul6Q03F4cedqWPr9bcpjnWaUziVodfPadX20HdCeAv3GrH+KTimU1v4Tn2zeEt53MmwzLfhQ0
EVeYAKxArrYi2QEd1Tatwc3U0rktjPNeNOZ1ongvxamE60EHdjJMCEsYQEx3vLlH3lExDlFaElVZ
jDIN1GL0s245ZUvqdx0PVpQnhm7tRb6gAzrAVNGT0srSrrRjn70M2eftHbvO2DHXjlExzYIZ9XxJ
kQj/Yj7DgEj7QOHDy21PWTBir+9s3p24NhGMUEZraGQ2xVhV0mDcfYxe/7FsCgBoCh/TbvBkIIOk
zs+KhwvC2c0vlvaL3ZzTpEBpA4dWgT0qzR+torFFizd/fx2h/n1pVy0MmaTWsy6lAc2NKzTrb8Kw
kxNA4HU/w/AcoGABmnH7FK+iOEYoqztK3WxJh/0EQL8/zJUdjT/AUbNpzdS/Lel6pocRxagPcWkM
c+6wvhYNGqoHquVf2TF66X3JWb6rmMsbbait3fKTI5f+7g21pTN6BIwhUk5g3XBPR28+5WgNoeXg
zrMC0583yztHHv29W/Lodbq4LspoqmZTybiisdPFbn2q3gmQFjMg9akAkG7t4Tsq+hwbwBPKKJYy
1gVF1OgdlQBj2R7mmRuWcAy2ziiVMIk7TUqgVPqdHmiYbhEcEYgNFJFH4PdEcLS/zmgXSTGnHvFR
GlBSIT23y8RRAG6Ak3vr/Xn2Z/cr9fbUjTYPP4b33hkdowxFBv5N2NNOAg366BddeiRoPb19TzhS
DCaEICCfEPNCSIKJFBs9L52+E3fZONm3xXAeuME4JZ1edrOWZjg1XbXr/B4T4XaI3kWtLzgmdH1B
im5gsB21/K/68MW9l9slqYzZTINFf0nVzFYjDDxnvGzl+kU/S6H/v5DSgg1ES3vcCyLn77IxHwwk
Z25vGW8h9P8XIialFPQh6tIAaK2eXH5P5Rkj3CLnxV7XYL704XklzJON64YCs+fAR37A+L+d7JRH
Wp03/XjH0/J/MJtnWczbrZM5irsQOjDdLgrMteqYvyhWCJ2YJd8t08kBNPkPXjF9pde68CyXecWG
VvaN3NKn5Ap3eWIL+861YkBfo9bmWd/Ht+Z7s3jpP6rL8I6Recbj3Iy5QMI0KIXUEXPM4aXwVFBO
uH1bOBfyawDi4rYUwJs0gfiUBhOGK4HAJiY28nocsoh1bfjfffyqVlwIiZRE1ohCbYrQbLsuO6SW
EhCMeGfFuJ3GIbi9Jro1N47tq0RzKU7QC6MlMdxUDKSe0U5415K3dYxHUGDsaWx63A5LX1x9MNyy
51XO1o3/eeMYdZGL8jI24PULNIyKF6c+GPbasQDfjOwmruXy0oPXqDh/f9QyoztygKDleQx5g1+c
jMSu/NiXCcY/dRuzC78ArRpUXgxbhqr2uBFPmAQFZ3XnEk/tbPkHL3vzByf9vH5WyXT6YkUY5w4o
CBqd5oZCprhV+iftfxC2lVtyZveuqxDMFjC6Rh6aTpcL+Hk0Lui2Mbq8m33+FwHgEw8C8TpZ+iUN
qQ6UYEGSxeJbR1IU6cWA51d68BQOyQmTr84iOW1tx4CtRNOm85VPSI8DkCd4ofd10xMjnvGfS0vo
jNCC/zxYdrPNPOERk00Pra/bi0eHxaX72y9TWX+a5/UybyYPa1UfFhyoMoq7LtJOKe1hMNHRHM0n
a2ruCCa3TW04TYW6k5YlEJfQ16wWY2f1aU5kVCrjt2WMpM3YKkGSAUMhWRTKkOsXlTU7EVGBmAF4
a12OkKyQ08PY6Ds9k0bP0EgwVpWXLmRTzW2gCCjNjsIxSqBftSZQa+NlyacgbHPCUbJ/MGDnZTPv
OGuWrs9mGvfBHUQXvT99g/t5j47jBD2yoS3bZLJ70eZGD+s66iyYedASaQnK0W0aCPvsVUQmDH2y
mIf9sSDVKzn5Yovcjol1w3UWybzZIoP6NYcKIgvRMfrfcfO7lrgNN/RmXuv4sxTmmZopqHSWRYXy
bbVXTZvu5AZhp5TFjp4sgIg3UuALTodYC71eLbZToRxnRXi7fZ3/oJ/OX8E4CKU1RpSkkOZdEFLE
Nm3/BLr3jAYtzQHIhKseec2t3LvEOAZdqJPGnMfQVx/0HXGXfbaPduFP2pKiOOG+C5qj8c7rEuZp
ChYDuo7T0Jo6EXhwpbztc8O2xMKzCgGIrVH2bRwMB3mGY50mH6MB6JxamSu3qhXi/C/0PX/XWiw6
NBkMJPVLvKYybewFp13onGQo5w5bjF4k6dzpdQQjoCvZqU0FO5QxaTLnnOFbzutkJ9yipsnFdrLS
QB5yOxESO43/7UOxGNWTWLGsViVMem7Zkw+brvygNN4Y7VV+w4wHPJvNWxOjcSJSorptYk39UgE+
4qepc1Mxq6cji5qqItsNq8m8gBF1bwKKHQTXO/Lc3AMUvJGcFDhsTvgJ4l5PE+zlSf7GW9m6a3CW
yybhR9KUuOTYSgLIs1fkRZ6EEzp2vQWtfmBB5765VWN5IY8JfqVoyeu4gI4b/PZ3/YoBrBa9bpaX
vlJ6PNMu3r8Are8pUhFvsauB94Vs5gVEUZYtAItGZq0EwFwJdqcyRXvf4qlF73K0KG+djFMwRnpc
jdoU+s2bqdkxZoIB0kzLKdJDpm+kB+F7tEW/Ek5Wj+yhc/EeOV+w6mdfrJZ9JEmbJKJFkH+qOiQY
+uSbAZA7OxrandhYtT1ZQEc3M1TuZrl34k6abFkwP0hi/UxmJXduf87q3isiCLA1ysHIplLTXEXN
oEJq2shy16oyW1xAD3tHqpfbclbf0YUc5oy1Cc5VaSKs7mQQcLSDPQgnIeHFMPRXriz1xd4yCkFO
C6kQ9CZB4nRE6Jy7pIUHPzm0/dwsuOjbvMvEuB9SbrSt3s9pEMa4RjHgE/ptEwelhV47K3c7s0BL
My9NtbqTF2tkvJE2WSQ0z0BoMom/Mm1xDSUO9ErlmKX1JPSFHMbfIBnJCi2fAT2BJDugIaa9Ue5q
KMJ76AS8EBRjU09JbSsJVMPmzRB8jZZcHyVIj0QdlGtXdB/d3PRVGsPdab38Pt2W+3y7HOYTwd8+
KAL5ab4vH+jDVUGajJr+V2IkDlCTBiertlM0uzkBM8FNeO3k63EUpt7+/8uYjRm70uhbE9kSymiu
vig/dBV9SXbYObOveO2T4MYvlWu9UwjB7bjnqWpt9cleyGdMklCaJaISnEQ4glJBXsi7lYtBOpqH
cCh/dVH6YFWxVwiF25jg6CYSaDrUz8iYwA+s+0WTz4hh6GBU4aN9Bxq3yPdENj+GmGzVDtU8ogE2
vvHQXvGehepmLPtjNSmDnQPRuajSl76NjzMlQ8pSbxoRucWg6S7KLZKdh840GzsEj1ncmFtDnY/I
9ThoE9qVZuaYDZ3wDfdh07udgKphSXZmLWx6i7wZubTrNM2bSenUgwhnq504LtC6Y3neOTYBJTRZ
UQ3xREMjcBa/524ef4W+uj0mdgfibbSS/Q9q70IiY1aNLhwmoYcZF+eXXsgcRZPsZvy362KUqzRN
Zj/EbYLcIR1QJK5a+mn49TIUb95oP1Vezy1VMjde59dM9UXaq+4bsc9nuEXDKNs9KjUR3PSieFyi
3LdywrHa9EXdksaYzLyTRyHWaW5U+zVa38bCzha0Z9hVFfmCENw+Mu4tYYxILHdCL2gydtOvcC2A
c0FByQra/YoErIerzZHIWx5jRirMZaZNggggErdR9jmS05h7vVzbfXW3RDwG1fXq6cWdZAxI2pgL
0Rp4zU07HORZCJYoDBZJ/4Gibew0eeS3NeKtgXwThj6wwiY7VorhaEkPQHrpXW7V19s7zlFoMqNQ
5S5t24mWQwqQh3dt5mjhfdMAD4jUnIv0h7M1VAnePKgeWUa9rNI6Q+gGNPsgB4ZMKpJ8wPkYnHJb
oiMs3xnb20ujN/P65p7lMUc7jdMkjiJad6KkBVemsBzNSft2WwZ3UcyBKoaUae3ypdZGb7gndz2Q
WTq784xd9yjvMfBwWyBvUcx5hYk4yR289qAACNIiv3R4/7clfCV/r/bt7C5qjJvepOIimj1srIrJ
BkzeOO2jvgM3Oeo/xibZ6a517F4rYKcCmiXZwgFwY6/+Rrh4k6tLvfgO+v8LPYe6gRniblJmTtJ7
6aC9VdDonNWuu1oXUhiNA1YTRRwLgabeB7e3O7f9jpYhcNbBYHzQ5BnY/n4lPrdLctWVvJDL3M7I
6hdA7ECLm8f5t7lbgDNCITfqQ7KdE3QRAphww6WWXI1/LoQyt7Vb5rBfSjwJyvA1BtIeGMj3xhe2
NcYM91nLiXDWE2cXApnrKldmmmpllwX5oSBe3OLVf/HG+Q3aRRo3f8zBiMyFNOEtk/HSIo1IFkBU
4Gvsqq12oHBCtLSR/KTj2sCX5t0hzlmyrTdyoolglY9o6CM6EmiAy1/ZC+aPkPGNHPIBpDrX+vnv
XqnOvFLwPmpCGMG7ibImWJBRF0PlsTf7bV2GXlNMLsmbHdG7Jz3p7FyMPFQ8vll6th312cF4izNV
gl+FoPPtitgGTdloz/3ki6P2DVEcxjJG/YesTqARX3g6c9XmnC8F2+rStPosmeMCx+xB2TZgulOQ
3QxdzRPvky0duCNewh24450R886BFyLUUtnAcy/j52iyfDlX94saccJgnhjmWWehLqqVJcTBEL5U
KtpT93Lyfvvo17dPlU0TfIHiFSmhJKqkTQHFAUK+2sMw+285L4+lsLyUhcQp6P5BO55lyYwOFtWo
yybYAnHAOTU/5yOG9J8y09PvG2885JGd7tsKICezrXN2ct20KmfZzA0nIlHKsPqK9ejcK4avFIxM
LE67Bc6al76E32/v67pzdiGQMThpJ0lJh9GvYEibH2VTPFtpOAKBKNxi0HyTK8J2qhTLVkS067fR
mxZNIQ2v7uQ+AvCzoSCmguq+/VHr9+m8Ccy1LUy1y0UDxTFVme4ATSwEdR32jqBlhHPWPEnMzS26
uqwEGZLiqnsLUyXo2/6UzSFnQevZ1YtdZmzQUE7AtVAqwEfbo6fIQHyaNp+T03yfn/kAm+s+xHn7
GPsjKUknJ7TQ3fSw7wpg10vereGJYIxNOk1ZE4dThuzt7Clu+ZA/RTsgOaOUPASt4ETwKm7fiWvU
LFoYUQxAcWuyhXoyI5KYuWKSFKsyP+YZlrzwIm+wSWN3mzi2h00UGMfsGYRP9rgJEao580EGmhQP
s/IPL/S/38EWi9KwRhfBgGhm+lTeRPRKWl5ykHYgJqHDr/xuOxqxX3umZ3lMRF/0iTzJVh8CEmW0
W9GZa604gVhzK5D+Oc8wZZcW6XdFzAEQPk6drUSoLN/e+/XTPn8CoxDRDqeOFvCsgnKSnTJWbcLr
iv7DAzmLYPRepkW1bA4aQrK0c0xhdNvmR1EQlyy6uxUQgM8DKgHDmwl/Vd7cXt66EjjLZlRgpxVy
loy4WXXzqi2P4rSXl8/bIng7yGi0sbTULm3QGrDU5BQJBKQQI4+FelUGsOMw24QupiueeDOz0CQs
LLSZdvEVX3oGqIY3OMmAfGVD4dVcjYfDSDXJ1d28EMnsnJFWSjwvAgKz5mSUnb2oW7l/LFHsrxXL
UcF7d3sb113rC4HMPpZjmQnwAWmOmOJipeiTw+MPXbJZdrqf7pKQq3h428qYCKKpUtzqCD5b8lmh
b16cHzmLuuKVoJrN0DQgAaoyphcZ4xCXRFzqFOG0GkwHDTjtjWftgO/FRR7S6C9dndeFJMYyWPoI
DtkQha9Uzw71pDxXhrJREVTrensoe2mjJnNgke6A+PDYRYY9IXoBW8qrLjX70AyDSBqJ3Q79KRaA
XLj0GuoNS+60Qn8/gQTbmIxjR/pjIkTvodEFfdP+SICR4dZyc19G42OHrK1uRK6RgQnH7J2eiF6T
an5kjYdCbF90Qd3HYebrZAQwnyG2tjW1z0KMY56GPci/N0mkO6JRbtt6fpQ6+ZjX/SaMhweSTk8q
BobTadz1EmakMn1xOAe1qiguto8xQW0Um5KVdGkgKf0mi1IX7prTh+jUNBU/HZIgkptnzQB2bD1n
dhJbQVZqp0HNNiZg2210LnNxDTmfxE47qroxW7OBAhSGY1qbztiWgfmzjNEB3rpWUPjLBNI+njFe
9xrPO8GOOwoaRm3VGlVNWpIgYOo2fxYBsDMB5kGZyYznfq9sObu/aggvZDJWKDYA51EVMLzk0Gwr
f9hUXobyMBpT+Oujv3XjoaiMOQIDRoUUN8wRbZQb0DxGYVgSACIpXnLHy1CsxjYXC2O06FQgF1vJ
yIqUw2MufxOAIgKyiEOupjz1yVsWoz6JPuljoSCv3XrZaUEtGm5o7Zp3o9vh8mx4ych1q36xMkZ3
ovt2wJgTLX7/Pw7YS7fRPIoDhhlc8i/fp8ooUjmVhHROETxR3kMtc3pE9JgXG/2ldrJn0QW/lGr3
P3gFslULcbHKK60ag2AELVpBlqDRLYrskjvhQTXLrfvIaB7SFN0S14hTUsDm0HKkEpTPfLaUdft6
XgrbBYIxICUFBCQO7FNFt8K9YNOZHFz8B8tAMwgdHeN1GnNuP8vpoxpxq1oxnrWuZ5tZLrx5DmMb
0AXHPJ+82zrkqxn7xj5qjA6ZBaKM8aD8lfhcXAACmXa5s/zMg333tR3NlTVe/Bg5IpgP4NHweVnW
12tagF+QgPEkMm9QIJjEiKavTwgflDu0TH6fkAdNXRMwK6QFtyDlhOHt8nqC2ziLZZ4iuEjTcLKg
ZNTApJ11P4D2b9OOzQSYppZHEfNqfABUz0lFerIDeI7lytwOqlWP8eIzmCeqECOW5xQaSOpzrwWE
QST3NkE1NBImtyweBDQ53j7zP9zp88qZ50kGPcaGf+lyyV8sm/JbhK7uInSkjRrtE7+7aV0jnEUy
zzWJjVYTaJ9YZW2I/N1AnvH2ojgCWMicXFeEMF/QrCDllVNIv2eNR2W9rnH+u4SvEZmLQkSUJnW1
9Miaq8FyACnElhLb/ANeXs5z+DIhF3KmLmuscsS9BN/lIXklh/GV9vEKnuE0M7qVMJhNAXm4UGTr
jtN5fYyFB2Oeps8WTJP2tABfPb+DwwSgrh8IYvAIQOj6TQLyOacBnyeUHuvFYsHXEA9TCU8/n77V
5HMqArMeOFeDJ4PRL2JULt0iYEPrAW6ZrtqJigVmvD4umXdwrEIpisjMZkTNxW/rLt2mzxTnE4Ox
SEOcogdtH4P8CSPO6YmSXMn75K6GUqE45tETzwDzPoVRKsRKa0JGlLNMq7I7vXGE9qVZBFvIeZPA
vM1ldEkPCiAtG/EqplZxlWjy0uKxqhbOEfJU1ldH0MU9abtSUgaakche4y2aZDzlGyicPYwblwA3
AyxmwBvWWLcPJqr0MqDEDZWFAgRldCqFOcJcmqEEs9UTZRh8BmSPl9/NL+Z2vtPv0Ptt7Arg9DkA
G9n2zvyN15m5qtcuvoJ5IGU712EEiJ3AmADUDpdqbEr3tupcT+9fyGAeyILZCEtTcVtar39VFEf5
jDYK4iWz9z4XZ/H0ffIzcoba5k6krEYwF5KZJ7MA26kc+yFDb+8XqncgeJ9UrabcqcJrpD6aU7gQ
xTyJvs+1xPwChECHjlXa6qv4u7mnFKDo06GYi/CG7fSBThqhv3ZTRUjZcoGOqTd15W1dfATzWmqL
wuRJ9LXAH7f8/kXw2nfqaRR+WtvS++2D5d0dxugOTdzXpogbHGPwuJ/eRH3LEUA37cZ6WPo1WZpq
Ky4LlNNSuIqT8qiYg+iHS/cMLJ5vsh57c2Rs69D0k6QBnjkwxWqpeo9ksk8GwEpby7CtM+s+atTG
rgR1I2GuQ81LNy+bYIgNJ5sTJ1ItpygAhJsRL4/mu0idNkkLIH89tWZvMmTTBqcwyshpcgyr5qg2
y6Y1FrdI4sKdElG322Z8n+RI8gRjimxNSHal3IJnd3RDuXPBtOWPVa1y3KxVzXg+a5NJU6eRkZq9
id03Z2j9zhKAC7KAlzMRHm+fwnoh4EISvXUXyhEdg5k6hV8lsjAYPhcfqCCe/DKhzI6M5wlwvgRU
FrRzSj70d9XR/IGCAGe1Xw7WravAuA9Nqw7A6EdCd3QMuz0BoGGjBNaOH0Ov3zn0SpuSjv4hNtOS
pGEzAMAVYxT6cIQD0dtqW26ITtw2lnxtyDa3t3d9BMc8C2S2t8jleBnClqaRteW+h8nRMVkFCO+g
26XyDh1TBaA2NjCyLm/8h+qD6009i2Y2dWyaFmR7aJyItegdUCKDY83NPutrFAItRxIA7ZZUr7fX
u+o7XCyXsTj90DUGVoz9zSKQ+ZW2gJZ3dFDZGvl1W9I1G/eXTj4vjzE8WUVA9hzC8HSAGbTVDwq5
2zpAJ4s+1MgpHYrYgzeKVH36MZ3yR4IwNPN52ab1AtbFihkrFEdqNokhHETpqfeaLQFgbQsa3WUn
+7TGzCuY8TaYsURKMS6dOaFPpIifCQCqJ6u/s4pdImo/OPu7bl7P+8uYG0OTYkUa57+AgnJw6NDC
AJD5rJOOqUDj4y9XNLlDD3n2I53s/Phv18qYIKsWF6UrgeggpB9d95Q0oyuKBzOOeT7M+ksBSquK
Sg+KBowgJdSi2AiRiQZ/kUpJnmkjl2Vn+/yurO35Pdq2pd18BycoyOV5q1zPooBt5j/S2egzMuOs
FAbETtVb8QrszECRbDOgGKqCp4Ph3p5QeZJ/SmglWzBq2//gNTutG5vzBzDGRqgkAT0S1FlNxZ3Y
6U+CpQViFvF0IVU41wrpLIfVhb2Bas34ZWpmr7snPykDNPmiwDBAus31mNZdmLM8RgGSXkeXSwyH
STNiWxUUu24E5/Yr4Ylg9B2gA5JpEdAmhtk1J7GIYyRPtyXwDodRc5iyJ0afK5CQfIuKz0Z8rzEK
c1vGegHi4goySixPBKMXJ9jf6Hu1nXfFKX1vbZpDA8itCQKBzG+/8Yw+b2GMJutaTSvMHqa4M1+y
MrdNJbFDlKVvL40nhdFiYQ88jFrGyigcYDjlQK0tDlOZebfF8O4Bo0EmI+zzssbVBkDroVUWV6wy
TnPNehh7PiR2/GFSUJuKWxi8MLPL7xQuNXWHH8lL+0mkwApArhKMhn97XevhnQW2OuDcSCCiZk6p
LLN47jX4L6X6tiB9BITwGsYVCmkLwsPkMIAjGchImC4EusNt2atHdyGaObqKVHOhpLj5iv65aItT
aL8aknCErDqEF0KYgwvDGXhgdDicDMQz5m8lwI3jyXQlNGLznjJvM9mIRxjlxkhGCOtAVqP4cHP3
9VFw6mMWNB5l+rJUOw+EDbdTeNVrOK+SDSfkKrUaYAz+NfM0nqZDDYo66yS+K8fFiZzppUSOYsur
a3IO0GT0/dAa9TTVgBrMM9NWls+87uwWnWe3r8n6u7hYnPL3CAZhaqi3Dexn6QH1OgwUN/bJD6Ow
K5DFgmjiVxXwRj5Wn/uFSEbtz6g9a1PUZBivyGwpvO8m3vge/egrW3khge7tRVimKX0jZbTFBQxD
r5Qes7PjV0rsR7N+1pbnAqxHYJgfVTBYoYmWysiD8sobpYJyUQNMxTnZjqaoESFwRyqkVWfrQhJr
a6REJLIIVdlY4ZbIsWv25C6O9ZNmJk8J8D3mLvVmRT7piHp7Q9xPyeKaQ7rpWsGe5dZNReMpl4cX
eSw5Hsr6MzlvAqPsjEZuGmDo4dO09DgO3c7KLdcM5Yc+IsHtW7vu9V1sA6PdjCKxlIhaDDr0RWtn
2Ih3QjCnOWzkrfEwuuOWIm6Iu96uY3u2F16Bd/15nlfLqD7wPGFEMMNML1qdHOR79ggsHFMhnCz9
unNxXilbBZ3rQgqHFldZDaLNHDmybteB6VJiCeVVT1AjLE2b356zrtn/uzy2EqoMJgBUQ7RRa0pr
C7PljpMPSj5crfRB12fOEB9PGqPrqmKOloEeZ1sjgTKoO2AbPMthcxKiorP7UfnNuT/0B68VxHl5
jNYrE7KQqUAgSFm6Wqc9dqKd/igyu7IQfsrb4kCzkiYQ+u05dbTRNh1QA1Qez41bz3BcHC+jCwUQ
gWKMGVWYdIvxJV97671uWyMZiyRbsh28xUveqoCrsFbD0wuxjMJSlNC01B63Kt3Or8om9gebMp82
j3ycCvoQbm01o7F0TUdFnRZ7h5KciiSR7CIiG5GI4D0dtc+4tzb4tyvN4fPtQ143M+czZvSRKPeS
YOlQysL4Le8aW514lc8/uCRnEYwaipquJMOCGGl0wgfrTcaU1gLO+uZ3YdnxCanXu9TB8ra6d3tp
vD1llA9m70OzzBA4zdKDZH2OYqAMjW0CGq2NPkTtZ9JxZgG+yM1vnCI7YVOacd+MM+5p46JL4LF7
Gz0RPE2TC6jSLWXGMvbSoXgogF6qPahvQE39wKgAsE9QcEvwiID+ye9H5lgcnQm9CYYz4EIY8HFL
5UHP3yNVckvptS14B83RTzqjn5ZKbOpEwTkTpPOJQGyiRL4p3Vft6GbRx+3DXe9UOj9OdrIoEWul
1xVoQ7MCMJqyCV3Li7a6re2AsBDwyly8tTEaSKtVLWpipG+sDkjv4Wao70K92KhS77fj5+2lrRdq
L5bG6B15EQVDFRC2anfy7wHUWxIQudz+SJEeVTTRm1+cVZQJGUj+9Xt1anbViXggOuEGSOsgCxff
wiimPlwMUCHrqBKId6mAJEdWvsjqg1aB4pOYZLTFLjk0owyQgAaJu1g8JGZkGzoijAnBovgSCQCV
DkG+qxaO2E+2mD6oU/5aaq854PO0TP85dKldhIkr5tGm1T/M5TcK/bZavGXlz3YeOQ4YR+HpjMIj
UAgAPMBgh25qnpmJL5q5PNw+QN6LYxRePAoFKimoiYLzxkZ+aDPk4qmot3GhBLclcfwrnVVxYtR3
mO1FZnj2h355Jb3hoW3Z/1dSDAZdF/2zVV21uI+ZrL0l/ZTZMUobRSM09m1Bf4iz/msqWIBduagy
2ShpSBKIv0Uwj5eOYn6ZXcof2BLEzQ6vkM7ZQ4NRW6WZj5mlACFuygW0spV4bdmveBl5aQBeVMIW
7DMQJNaFhmJJ8p3aApBT73J3uG+DMrCA01YfVD97zx8EDI1w7vz1vsqUovBMG8i84rYNTSXGSIOf
x2Vry928jRpLuOvy0e+N7g2hDsj24mApw1M3W98FxdjrtVbaAOt6qgteRvNadzOfw7zBWEhHcSpR
HaJ8uuhC8XXBpqys7VbfR77IzT1eOXKMPOZBWmKthYIBEqDopPjlDtTcAQbf0THITwhfFzsZWcyT
zMS5rIskVH39mN7XIJfZDb78OwaBPdoyMfEUPS+nHAMe/VY5UvIycILzR5CulNzfP4LNAtVFkcY9
3WDpidK/CDb6JsFyfVCC0Y33JSj/eK/oukjFiGTcjL4eMzUFZZnflLaETsX5GO0ytLQDwjfd/CM8
5KvwhEo0JFORRIMScDIS53SeFYVS7XVv1uxHG4Coe7UbtV9stILLK6JcuZOMOEZPxEQc5rDGnoo7
Dd1nSUA57MUNjw7pytNgxDBBV6EbrV63WJVCWjRGLG41TrtlKb16MIO2NzgYqFfajxHHODaDZRpN
E5m4rpO6jyrZV+XcnlteDfO6W4mRw/g0XRp1QMoDcWmc2MadgkbWvwYC1Xf0XdQfxqYG4bQOXuFn
CioQ+VNqq8n/kfZly3Hr2LJfxAiCA0C8cqpZKo22/MKQLZvzPPPrT0Ld97iK4il27xt+2BHbEV4F
EFhYQ65ME4hTAoaB/7rsO/sxM3foR4MetB4WXQGixXxXrdDLjaeVZ3PxEl6cz5mXS4ZQyYYOB4a3
/aEKgNePC2flwVw8LaBlUw3ODTQWZ9taB/XIpR7eRnnwdLN+DT6GzvQP4d6AJoN/NloMDkG9TagK
rJVevxZdxC5e2J7tIs8MGbpGOKm91f6ZQM98js6KVT5MEKStbcHLPCEmXRNn+AqUmpmdb2sdpchp
Av1To04C0qG498DAM2HmI7indudobnBX3Q2b5MF3g02/7d5WNn3xw14sfPacGPievmKEQoR3hG/N
H0o84Z2QhwRHDKhz1wtNi7f0wuLsUfE0MqS0xWfmYDXRt0yVzRwQ7JV1LXq4v1bmVbSppoEfqGK4
KzEHm9j1xn9BTO+Kp0tEKPURYb5gkm0P7LyWra8scV5LCyH2Ow0QAHTpmJq0hECr9joNxsoaxae5
ytCvD898nKChoV8pijg8xLehQ4FkjoGZL8hK0NcF3WMhaw8NK9ekAFdOzJysRoqnFBx8ODHN9Co1
rqCxWPl2axbE318U8yVfHtooxMIaG2xuJ/IJkAw/+eaGl9jFAJ+9YlG8d7e2cuZ6Yg8YtSSARWn7
LyhBtQXZApREBNBozWOvOZtPyruL9fWcZx1nsJYcJxcNwg349DCXtBXISFE+kSLTuJNW6spLp4Vr
gGsoukwwwDJzNVxNwriMcSEacvbBnjBgTF0fQOyqvQaAcGj+Gkxk6RJcGpx5FiWXuaqPse4Wgbf3
w+JPWhQgpUylybn99dYMzRxKykgaAzKmu5Dl3Na5jLZrNz14nbzSZPoKocKF4+jpqjJ2kX1Bww0e
77OGYgtr3Zxc+BQw6+gYuEpNfRs65YPQ8kGQ6ObP1T6/Z3uoxJ/SJ/9p7QZ+zb5mP0Qc54sDNAQy
SWmGA4TbnVidoltFAgqcku2GjDp6FxxVSl/kpj6phfrYRdmpjOldE0vnru9DW23DO0lHK84oBsdo
05UwbDElQpkFrGMqp/QLPkgjWgWepVS8KQVU09Ifxg6zTC51i/g/GZdc/P5/zc0BQQUJwjAjMBdX
busdvfCulGtrAv7TzzBLlr60wz7PUisvQMUfxSaScrNGLJYOq0wbaz9lFsZXZT2pGvC5WDnYnmKz
PuUvBOU8QblGt8FezSHusNZd/ZyGmXuvi/2eT7GgbuI1kg6PLOCgQjKmPGnoJFAXEf329l1bzL4v
bc1CeiOC9G0V47J5P0Tij6GLH6HTfHrL/NycpPPqYf8yoC4O+8Xnnb0GI6Ve200IPZNdswNcEZmn
OEvyYW1gdOnZuTQkPu7FrQJ+wi9BTCYetsic9O/MXyubrFmYRZmJNupy3RYISpRNn09mYZCVt3PN
wszLRwkEAuQux1FIpcPQZXbTFNbtI7B2xmd+PdHysVVUbFMafRtFhO7dV9nP2zY+wTm3jvTcpw95
hIFTfHQxJFg+irFTXKoHzBTZoKaUHlQIpSuN+YIyE9KBtfmspUzk4iTMoUPBmE9SVic6vHt2yFV+
LCNwgCjcKhRjr0mafXu1X9EE10f8s/l9cfJI0udQTYc9QT4sUn8QqezFKPtaG3Ax4bhc2ezlkIoU
7OMVPp7QvPO34bZ+B3G9/Ad8YFs2mf6xtZGqZqBRzVBUUtwAo1NrsIH/w1+BK8RQNU35Ap6A3nda
x33JXe/kbQRYo3BGV0h1FNZahrX8VNK/tmZXziBtn3dFowPtAprPKnAEECywU6vG8Itmh7vwGWon
ZwrK7LU+iyo288sh5gbHrK2M5PKTEOPys4562kI07jMH8U4CJ4IRmA04iHtw6Z8Fa11gq3eC0Vna
e/eC97A5gakhtlvMxBZOa6PAtS32UPPerRy4hTsMiBo0sDVZpxqfSxcQFhDGQ7iJJtCPaYD4c9Qy
1aGx5yS6tEOQcy+xcjKzInsCAU9kdTw/sbEJzHzg3KSMVVbAsmnlIoiPMdsw/KxPGI8qq+q861ak
2ahzBv+YTKjrafspo64X+CDPe17ZgIVomMmAEGv4PBzcJ7OHOqimeCTxoLsRQvC+RubtO9VP7iSH
fBcdBAkllNRt41E9Fytr/EqojYNwaXp2BSlgD4OvdQhXILLcKdM+ZZJsJSXvzQD95UOlx1DbLOVH
zPhse8CdzYnq32Ofv02pdxe30ZZE/D2p5V3ctnYg1T+HLldWfuXiAbnYn9kz306MQa2q1d2qJ7uO
fudQiMtWpz0WLgi2goNWz2Cqimf++sXVUr+gaQorgsVRdoSYfXjSwBySu+MqhceCU780Nu/8pDxM
sqqEMSN+SsO7BD3jxGhNEsUOUZ5Wzpc4P19O8t+VzZs/jad4yqDCGHT1IK5VoyA4umJ4MnaDlbRE
WzE1O09KHho1HXqYCg4FAZljEDq3V/MVC/B5ZP/3O827PaPkR5kCNg3XB1tAc5yOUWcCs3sCYVBu
AtHxoTj5RrIqp3pFEwYs0ijXgVYVaaxZPrf3DUAt7f06GmDJuV99UrE1Fw62LxnYIiD66I4CyCjE
VJmTbmJLjNhDNudV2iROUkKJyXPWkvjlC/J3S8TfX5jWwRcUlSPelVFRdyQMXjJJ3kXVary9dmpn
71fde42SdZ9XJASIuUDaGTvem34HAI0FcVxEQqIgugZTWlveLI4MtNIIkwCHSqoe4KOsKI0tOk0r
NYmlbOLqA85iSUNjRC89HKxg521Q/Xwq8A0lKzmwTeZkJ/pzLcZfCrWuLM5cDtH9hEQVLGb5faNX
Zj8UZiR/68adPGx7jpw4x0wfa8zbV2jxZfvrD+ZNLAP1ZZIXMKvUH904mu3ITYI5L8lYg72vWZq9
bNCWaKZehqUWRGyyA0omjHZNP0GIZgq/Wpw8Zzys9ZOWOmaX2zrHLlcsrQaewGrt0P2EI5puvOcO
SjqqRQ/9VltBJ32SpN/wr8bsfUqSNGzGFvZASfPev1ZvtRXnVoXQeXoQ2JkAWn8J6rtCHlu3W4t8
J/eG5TnFQ4CZIM9ZzVJXnjJj5oqMweB55I9iA4hb+mCu8XY0MIFp2aUu11ZLlupCWny14zMH5OmZ
HMmg6HbZE4FTaDelRd+gPvVNetSdAPS+xtt0CF8kq0do7SOyHLfx9+BBPUdHdRf8qGWTrNV9FoMq
FVU2Ii4u/5QovPCJ3eTnUt8wjuRCukfrtIIkFlD7w0E7hxbeBA+bgZlv+z/pVS++gn9tz6nIonrq
iiI2uKt69y1CVM9bS94XXSIEM3VMthMZZMrXHl9LPPAiyAgZywKfN+5NNfkzabJz21EsFYeZfGFm
5qCUrsuDapC521Xp1qi1yqr1oDnLuqTaHiV3WRHodtxUL1qrlSbtwr0cNwd/BNKoAzmwN1WFOQXd
9v/vZ82LbEORszLNJvjNI/tO7PKhtLw3SJfvRUtueu82QWwqK7d8+Xn4uxefieTFgcrqAMJgOox+
tqldybMmzWo3HrjFgf8Q1B5DbEfR2qu0GLxdmJ1FVAxqfH0ai7tcWNq+3IvJLl0U56ENuwo2WDy4
GpOpjto86Bxn/joaiM8bj6BM3paWon/UyHduf7vFg3thYbYcT8kzVP6xnCRETLYv+yeDbm6b+IqL
FRHihY2ZP56UFA8PxB7ccdM6gv5zfBCysoDpR663k58ErU00btepQ5aKzVeWZ46Xt2zK81SFZVSK
hBrMtIXsFtqXIMtz9RUXt+ThIIGoo7RNwNEzb6LoU9O0SaYQNxmRrBvMLCUMP1SmHMOnhYD99G+3
N1Zn4r7PX7pLkzO3k6Rx2IG9HVANQ4YOZUQ9xxhZdtSGIXgKeZW5SZlEJgMVpYmk0PF9cNgWrdqD
1yEidth7pwmc85WWlrY2FudAMlRzknTcW4PsvVGCxp8Hj+YPKUoPdfOAkoHT5CNm7XVnSott0Od2
TzCShLHACCJx7IPAFSkair9DDZFKTIDYGUuJU5Das9SmM8wGgCyrpAPZgG0re0dXSt23KtBaWs9+
Vx1E/rqWvBMCgcmqj++T2HOpn9pELvyHsVQiu2c5Bh96/wO0648cGEez4nFqTlFwNsJ6z1vV7b16
cnKvfvXbCCidOkhNKZdPSp7eh7XiJByMlMkgP0edMZqS1zwQL7+r9ALUcgYqXBP0vqMCJXpNBtlp
3D/gTXNVo4RcWxJsohicyl3zDKYWZinodIDlsxpco234pg69wcTgi11KkVvG9UON4rtV4GxYfaDv
oci6Dyslwz88vhGP9VaVAxbd+NqWStIOEnStGehENmkNclyqNomVh8lvJYiA/U1TbsUe+QgG7FEM
Rt39VOAx68NGvquDkd9JIy12/dh1kPCN4qciBOrNl5LMksBDhD46JnbVRNm0Y+YMMYCURa2nO01v
ftMx67dZLGPUvy1jKwehn6P1RnwvETa4+lT+VsA56dSJ/BAMxV4pmmeeZ68dY2io5LKdjmN0T7QW
enm6fpZCsm3rYeMHng30CcYaQanSZp1qqvHYH7Iu2nVj2Nhdq7wyHOGNUXnk+1BFzA2NSbVjZWAm
bQ3pWZpkENCNMjlFpRbswlAfD4NEJN9s+rreGXLrWS1e931Y5p1Dqu7d76vIabIYGhNRG0OOOJad
MqvIGVBclBA5dBiUdBMk7cEr9B9DJj3JNThQyfjRd91LZRCXZfxQVPj7sfnT8vRZk719IA93lTyd
Ejm4q3N/I6v6ryHRzy31ZUsn5UcSQ7bZC/DaohQdFo1ZRtMZY/DnSANYWRoUM/KzuzICQCxJCzPs
1beaSaXpp3ywIMxsZnIB2FokQzy55cz2eTQ4lGqGxaFv5xq6aDrE3kFXkwmyYOQcBwzzRV5x7CPF
GpT4qQwx0cV0nltJNNzVReqAdMVN1W5TFvlmStMtkEmbemjtMSYPUUrfmJLeD2pl5dQ40QKiE21f
f4wD713QHJ5TlZ7gPlPLA/S5rMl2NDKKY6t+8/zELvJhF5XFtld6twprNCt63d8MMX0kuRe4I2i/
K6lxchXKtQOUhjYDqSGYp79U1GtsOpXnkXAoj+lVbJVRVe6KJm8dxWfGI5PaAHcJlBd5iRsdcrqp
IgMDnTXrTX0M1RMtMx98tsZDUtYYtNIiS1UzQHPiVpuQrmWvKsnEIfYqE2W8d417rcPzIHxK2zLA
XGha0g3XeDGCjoZPTsyz/ByovWoWUcM2Uu65Co93aSe9F96kmHqoYTSxfTIS/SXTg7cOEH99aonZ
q82+pg8+v+vLmJiyPEATVVdBLDMcAkl3u5EaT1qhqIcgaHLbk6Tvst90L7EEFknS1aWJX1Wa2Zj/
Uqv0EaIlpYXYYtdlgWwZXXMHGXo4celR9VMoRkdh7MhyBk2arg/MWtUbrFZTcPB6GUPE2lRu6i6A
ChEg61am5yqktYvvfp01JvBLzbbMVODqS8OdxuJAUmbJQ/Dgh8P3MdHup0j9XSrlj55qOyiXhG7I
Q1zk6F2hudUxbzOkYf0kd8DFe33yW+ZpYkJE/Q/raY6DYzwRXH48F9+grXsHhMZ3RKNukDT3JZcO
KQcPWZarvwbd32skaywtAb/rFO9or+3QcE4dsGyeQRxO8FSNyjb3a9+MiczNXOcffgNfxTwMUhL2
MBkYRh09FVrHMQeFcP5sNIBkqXoemYnW7XHiscrAA6cxk49xAHJQQchDGTfwf3wwy9at154nGZoq
jZS337ykGL9PVIGSA3iCHv2sqI7Ek7NvcaZULkOoZ7G+AgGl3svO1FBmSmV3zPJpq2TltxIyeVMp
OfHAnVGvVYtwFtlqWPzgYVlavaK9V1mgOHJe/vQU4zRVXmrpfho5EyEPPK2YOYH606FG1Vuxqqgm
jr9vS7FkSXIGZ6RtVdaCAiUEWUWRfqglcyYDmEEjI6dibB417HVPchDfE4iyexVv7KzNXaNmxEx8
LzNZmTuhDhLGcjTOgda/0bJ6HDv50JR8V01g0S6kNrVCOtj9GDo44ZE7TSUqEJW/1SYKdiedvqWV
fqexcYBEDb48fCRGWglp93XJ97irh1qrv+HVRJqZVpaaUURYpHsONOlxNNiGT+lBkktyHzL9aMiD
zTxAWvLhgIbqkcaD7QORXk/JWeXdBrCF0EwLBiwKfyxCxPQJ33q6DKL4snGU0NsqsWoFCaqMITrZ
CmaTfUWyuAd2vZR3u1xmx5iR6eBL9HuWNZU7efqfyIh3fqdsuNQ8RH6YbEBoZGD8dRxMowyQDIc6
Qvh0Kp1CxuidNP1gY3FsNf+Iee+3Hi8B/HR4X8sBmhtUuZMyBBhBteXFsE+4hlqm0ji0ALRECgfM
D/TSs18YkDnqsrOCWWB3lEvPVgvyVNLEbkPvCd2HcO+FkF1qq+pN8WJbM2hgRxCJ7H3Z5G2F2oQc
A42m6Xahja09UBC/gnPJ8gfy3uVQl0xC/4HLcOzAvDculGjOhoTyVFIPb2o+PMsacF9l51t1L3+A
IuIdllZmNZcqSpcR6CwjbdRY1aQcEWhRb3kTWJr22nYfZA3GsxjJG8zQGUEWJGt0VtEooq5Fzhso
n9neJNIuTNkgc1CtvLSzDYlWUu2lvOjS3qy0KmIsJWzQBJuy5L4qDCgxc+bgvVtDti6leJeGZsVU
laq171GPoNEE/Wzmjryyb6cJS1VirgrOCZkYOp8L/U15mjSBLCtuZ0CaNWJYyUGmv3SlMLtqDXe4
dB441E010FxoVJv3zhiwRGE5ISunbe94qDaAMgu1/kD9dntRS9/n0s4sb00CjwVhgGTLL9O93DLL
z4IPVS6ZedvOUj8abwOhukwVzHDPSZEblmuSBEyVS/qniv1RAyRChWoqiNfkLIYcEbSxg8oOKBTV
xpVDuFTjMHBJ4QoIppmIMrtdHiaE0KKOFHdqOYIvLQBYXt1LFSjHitgxVGk0lUx2w0h6g7O3mAwR
kr5O3nnbncBEtFLnWdhzg+LyqejNg/VtLgDfNKUcF2iNunmM5I1PhhWExDVYvdY/WerdXFqaA3R9
pBItprGo27jpa/ru7UEFdqffRd+KnxlI08udsgUFUf+t2qxNJSyV2K5Mz0ouJElwmvoBByvcic6j
ZvkRkExCXtn3trUtgdgK3GdreIDFvdUMReG6LmvgOb0uIFaxWrZRMVA39gyL6Hu9/UXCtSrl0syO
QUWBAqdJU5W5Fw36pOxYMhFXUG1gaFe165fMhogGwAeoE25aV7C8DXfECc/Da2NVUJEku5UbtVAn
ufoRM9fqGaEEZCL0l5HGDvZ0TF/HzwE4z0arGyhQ0RdI3+gBOWt0ktwV68IxzEomV9ZnG10m+aRo
KawL8FDzHIOFv7Nau97Bw5/WvupSR+nK2qxA0+hZ2XK1xZVhenHqZKVxay0LLMWoy00l+92+KfRt
pftWOxbfFM5Xes2LxwrarpiYwCsN4qHrY+WTOGtqGW6yVyIra88NXHJQjSsvzNIXNYhKQBzP8TTP
J6/7vETbCnUo158Gq+8wO6tB5Gpg+2IYN40cWUX3sPIZF55N49LkzP/nFMTp2STcMt2J0t54h5qz
nTR3oSXKiZ6BZvra11zaTDQvcH9kVYUijvhNFxVnj+W1ZlTYTG96hsfe6r7v9EmzUpFdCnWMSzPi
Z1yYCQigNGEOM+OGbsSIC7WHfW+r/xHefAlMd2VtdhuTPu01FlKKCTrVd8pXMUKHgsGj/sjvvA/l
qYVDyN9KDHzENrfREL39Idf2dH4dAc9OKR5yt0vYtBk88poyJIAZXZvFFP/Q/N5f7ursJoLmsUtZ
jQJPImO0PPzmFbJNWsWS9dyOpDUd26XjyVVVI7h54M6Yj+wBSA10VxkrLkpltRRYfbQWNy5tHNdU
puAoyhpI4a9PydCkkRJpsJD0GFtRAc9jKKtq8cr3WTwfQOpDEEJBD4J/NncvTqMCGLcHdTvmSocG
Uin+YfyhH6btdJAsoEeDd/DgT8BDjZBoUT9Q6IvXuuOL94EDNYaLR5hK5gDIOI/jjqat4gr+b8FL
GjoYPdoKFMC4CoJc+HBcgYwfFbxNjNLZMfHoMIihXURcSWknE2a7svf/+sRfWZjFdIYy1JkPfjh3
LNibHoNxVdWObMhXHjpxb2fn/dLMHNEkg+gwLJAMuED4OwX/Bl42O/Tuuun77eUsb5gA83OCXVNn
5zCgNSoZHkbxleou5C9FtNJVWQrAcZMMgwIMRjD+OjPQTorwyKXqaptmJ78I8n60J+4Byjxpj7fX
8pV/R9G5iu+uKqCbB33X7LmUK6WlA8gMMFwUPQNQDvaz+AG6QA+CUC62i5ccA0Zr0e7CTeYaJhsV
zF2ojM5DPy3tSzVE19dNmu9dvvMkcAGA/XJlaeJBnJ8HTQVTM0E4oABRcu0vQlRV+nzQxNLEKDpm
CO3iUCKcTTDltgYl/rok7J1we7i1yAPnS6pKpfYmbihuzb/R4Tmuv6v+Shgprsn1eoQJVARUpgNA
O7+ocRlOegNlN4A8QF2+KQ6jqzrr7HQL4JVrO7PrKudNNtKcMld7SN/DbblJrcaMd8p3gvnAcBVb
9QljvbGu+b2dCj/0yporLkakfsotP1VRUWzrgaCaqELHvgXRa4yKj9dV0bZvGQrIKPh+pBQ1ykZC
aD8OgAV0KUH3qincOBaNrcqRqMa2Ggr6tiFV52LCly8JOuWZz6ygglfVhxM1hmepQLVRSSbfnKb6
oyfSnajsBjQACHaUqCNrtbZRRnbs9K4H3TsCgraZdlrVv9etes4IeCVyWEHzCY2Jtvtdjulvw6jf
Ijn41dXeHTPoqWTgs9KqQjFzWb5jtWIPVZtZ1UCPuoYUtu6QzPZDnJsplchJkpLWjNtqxREvZJlI
6CkOEFGFKOUnsvHyaVOmXKEx527zq3nr98G5BmsCZBfA0SAgSi7HHCjQQZa2Xddx++o2YZsrqMcQ
xaAYubu+jjSh6FNCUdqVaiT0Kj8F4a+VG/814rk2IX7CxfIqKEPWWsAxv//vd3PagubUVbcD7v3o
jnaypYfxsPpgL1x+wjSZ4g+8FsQeru1GtWQQLdKAYQairbmvPHQIUrrmz5ZWd2ll9lDTICJ9maO1
X9keGNIhq/A5vEuh8xueBbaL76IHoQq2hrpcW97MIQSUge6phOFuOjO+NRgQZn6y8qouvHpXbmeO
EQadoFYwhTAEPSK9wXTAXvsUOqpOawJcCzspK4rxGWABYzKnpU2SLtB7LMuV2LYfUefOczdSiwPz
ZMCY+pX3fGH7rqzNvptEojKPwh6SqP2TmstWVPmOr63Wi8X9mbvRy0XNvpJelPAfsQe3fQpfC4gy
Bi5z2sgMj/CsrnRemwpaiJMRoCBuQOkTvMJf4nHQA8Qj3nYUcPfGQ3onO/9SZkwf2J12Xx/FTFLg
xMAIQerPWkPkLnkTUTRiHAG6jpTg+spVLIjUupA9l7X5fojYNhl2t73JmoWZMwl7NB+qDL5SkSuX
oLertu3zbRMLgT5O9cUqxNG5cFi1Ro2yRr8dWKTUQ6W6tQzWuJ1Xon1elY95h8lkteRHPEE/9Qi5
BsSfn/iQrxE+LK314l2YV13jMEWJKoVvZkne7rtUzdABjzz79nJXrHxiOC9Wy1hX+0mlANsFDErt
G+bYrly1JQt/XSSR5ev9zGio96EC9FjAqTOWndXHb//9Gi4tzIJKJU70Opng6sOxUZwUujGKr+sr
rn5tGSKyvdgoSS2byoOmu1vWOcT5QOIfq9Pz7YV8zZboxZsFBOe1DXDCZE1eYSFFcR+0/VaSXmn6
QQDmuW1ngR5GGEKpHrEr/jvPZgICtcNy+oTBVsfsOX8dMAEilyaGF9+qJ8mRd2QvH33xgrnRCwCM
ZnLXbLLfaxH6Qqojfgj+MK4jBJm7DMKMUdJGT+BxO1sHWLLexVsQ8biACe/5nzKF4qMpP69PDyxe
80vL4ntffE+G7nhMfFiWtsIxDwdv22JeAeMvdmKtgs+Fo589BFfrnDmVSmu4isT1X9hritJW+OJr
5pCCkj+F3JTs+la3KV7AGmmilTz8g7wL+wwWaAL9Mmz0PO/S+5qMokaE8RjssxvuOxPTJ+86qnlQ
OLBvH6+Fp5yAIgrkCQy1IRyy662t2yROSAjEnI7GepijqV5QcwwMpyrKbSIbK+aWkqMre7OrmaXe
JLdwjThEvROFdgqiisJhASqwupW62e+1BS5EDwhQCAo0WCbR5uoiSiPXqIcBXOOTU90BRU52lK84
teUD+tfIHM4MAB54S1S8dfIeg/p3wJLZrRueDRfKq6tY/VVrs282ZeAF8HsJA6/QlYTmTb5RwJjW
gGEkOKzXsJfv/cXiZp8s1dKMhOq/P1n8GBVm4mIiYBPuDBMprZnsteM6kHnRv15YnfnXHomIbIhF
DvVJyjEuxN97/6gl5T95Ky7szHzLKKfYzsKnLoRNLR3swka6wse67MEvTMwciqFFgVrUOILVr+QY
39UmMQewjGffwO9VHSIbatzH5o8gdSjdRHBa8I/GNR7yn2uj0it34fNLX/jRXoqrok9xTOtadQBO
AgzX7dWX2x5lYSIV/utiubNszhjGslRTLDfYRTviUms64Jb/VA/DVoMqL7GKxwRxbSXUFtbC2v/j
bhiAEeAX4L7P9jqCWj1RUvSBgyPdMLc+cQwVQE8HvYj/gExQxENfngpQt/w/a+IQX2zoKE/pSEXX
mY3TVh26BECyAVLuoHE3+iAxG0h8ARv8bEQJRm3jte6sOJu3zM92Oq98We0HmFdkUNfHJ117WPmW
i8/DxQJnuZcx8UQvNFjoIfK3E/NfAySWPVvIx7du8dqDlzlwkg1/XjEsnMqtpYlH+mJn/T4YswRN
HRQfw7vPIUXbeIa01waotsMaDn/5XvzvZ5yDB7hP1SBRsMpJLgGJQHeCAhUJ5PnKohYji7+7qc8d
dxuMfT3isR2+E2QpZgN4nZVi2BVIgR17RCcUHFHDy/ikZg6ACtsV8+Kfv7Gnc4YvvdeIL+VYZnIE
6vs0bJu90LQYTv4qOfLSO4/usYiQZby9GEe5/n5lC01naSjoJ3UNwAL74YD4cEtNaZO6/n3+c2Vt
Czfxyt7sJqpaqkJfCoy44151ESIiqJBd1Wr+0S7Cko4QDcP+AtpyvbIgAxZhLKp/wQFEcym5L7bq
nmIaZY34beENvDI1e5uo4tWGpGjggQfzrcomV6LGkddwbHxcuXDLpoBjQWSrGF+K/VWmZBFRS2TS
EHGuDH+T67sKCMNpSFce3M9keHYMsaq/pmbxRNsnmTaOiYGjMTrBDkINm2LXncvt4KougL1usRWi
RqCCAVVjGJr8sXL0TXxWHfkgPQtVjttnZ23psw/KBhIrYx56bhS9lMm5H6oDZ75Fgaa9bWgBKQT6
KkT0GmrHlJE5QUE6aUlvqFh5CZiQsTH+iIPKHc1U/+To1otx/n8Q/l6anDcHOnASdKRtqJsqeG/j
wAZONfhnt+/vwua1R59TYyqFFW1j7IWunBBUAt3dKgnKUjB6tZ7Z4RnjSTUKfwRhE6AOmtXftaia
/QjwIAWTRV3jEDj9Ny1fp/RceAmvDM9OSa4CCpV0WCJYBEdXwrcC3TzdQWMDnJ6DpbmdU56Byond
tfO5FNNcmZ65AaWRAEWIYDrYUSiA+UgIyaY+iv7iOpfvUh35ytrMc0v9oEmw5iGXATuRRQ4hUotg
W9//B9SFa5sqrublK++N01hq8KXej/YPKO4xi5ltx0/6wn3zR3Yxtb9p3tiOrY21L7z4V4ucRU6x
1GRNnKYGDqz0naL6OqAjaNjIRB8MM3/WX9ef37W1zkKphvd5rHKsNcJoFk0Gs0h8jNu8JMUfFrze
9jQLgcbV8mbRk5Eobar5E176HUZsXfSjN2D0XX0LF5eEUU0Opmm88fPiAU8LzY8meM6ADu99WVYm
4ZnTN+HPkBVIgsP08fa6lq//hcXZ9S+QySsehQcVPWmMI35KPoSOwFpqZn30LQgmvyi+edvsAj8A
HPeF2dnlD5WkaOu+hhdN2hfd51tgXm051341dfPeSOxIJ4BNuuxYxlO+9SbjvmESRu70HApWlQf2
aAjbscwDdZ9c3iOZvgcE4hF91d4iPgY9aedjFMOQP0ptMNFa2ddpsAWKxc0CjILeXszyBb9YzMyd
xA2v2WhgDwU8Qj00WxF3gq8bpYq1mqH4p7489RemZr6kQCIm+VWNLkPpWxm4v0Cfe3s1ixf5wsLM
gygDMeRYWGgrEI++kOLAvcfbJpZj2QsbM2fhB11bE+EsBOtWB4xHag0I1gUPQmxnp3/0ZF+YmzkK
5Od0wiQuDptumBFYJVnmm5n/5/aq1j7NzEWEioGZD3GT0qzZjspv2VjDz4mt//LxARkGRIVxMMTO
tq0N42gqehmo3YlaNe9M2X+aNMgZQdzk9loWUMq4n2J4gIFQQf6CM8+p/u8j3VsyRGAxfQw4gZmc
EV3e+weyFQzU5XHa5KGZ8xfixC6Aiedqs/pULx7Hvz9knknqTMqTlhcesB/1a1xB2gAqoTA+sp0I
T+SteqapmX+7vf7Fb3lhdZZXxmhqD4a40QPNDAjGaKAPSlZoDMSp+/I1L2wo10+1V4ih3FijLmZH
W1eP07McYZIhkcPfwUBbc5j6Yx6tCa2pi4fowuzM88o5BtBR0BHJwgB6fG5KcP2KstfkUx3tss4s
cpPu2414AVoXIxWK7QfO4MA9c3P6Uz/zh/77GP4PZ1/aGy2ubf2LkMDMXw0UNaYqqcxfUKbHTAYz
D7/+XTx9dVJN6g33XOlIfVqRepeNvb2Htdeiild7kQOKcGgDReAGXP72Sx9h+vtFLKNa5tCoiIQx
62A6fbrJ6yU1XfWqCV0lJnI0YNjmczm5IUql60ITkz/WlrX5F3SlnIoXe/TUtqYWPgEY9kcqDzma
vtgrAwDdIFinXaNTO1Ddho+3ra1+mrX5AKzVp24bGAjLuo2Zlyud8JuWdyAywii93G/bnLuJAOdK
2aeAYxOIE0h1MnpVbI6nssLiWGkM7jAU/z3AF0R6GKaD1g3UMDGA9O+NlI2EIS6U0IhPQj9rviTM
FKtiwalfOVf/MjL9/eJrgUaRD5HGMDOIzelGjPwLDLybn6p4+/1uXpnI+fdyZm7Q7llq6G1uouoS
+O0mbmjeTDyNZ+NZ3qN6dtuBqnGJ9PwKM+e/rc4ekUCFvptUYH3tqnrTz93OgjogxhTv5YR2D/lh
ipdsjDtjGq7B8x+uS795Z0tI3Cvu8F+7PHtk7KAOmN7gU6rxA/h8UFtv3DhfCuZ/1H5UQIbAuzhN
FVrozc18hIkJp0aqIdQHMuHO4Xx4LqXRNULjSSoNr7e1MzAYT0II5Pa2s/B5J7/3L784Mz679olZ
BLhG0PGc2JKJA+mv80Qoo/uqx49Ls0Y/P+vM2uxu5F0YYh4HS+U6/VsuWYPuABRR8iFFKQEjwAmw
1ZNYXnkXvoGNe7ectP1wQrOfMLs5Kk9UfZSH2B/Hs57cthAP/31Lf1zNmYHZhWkIkTRrxBpH5Smx
z2l6kNrG0cAn+7udn3HdzNDsjugjeL/AIpD46V79mICaGhSZswF4MOICne726oLFH9dhZnB2HSpb
rpgBNlS/kv0o434PYgurXf2+rJ/B0L+t/MUdXbg2w0J+0Rpt4pNbYrgpGCMhFqZRzSveZM8AM2no
GmCqDT7EXfsocW8Kh5i7NLS1sNY5Br9NAUINBO5F0BO368AikeOxXkrkFw7j3/tysVYZPAkY9J7G
9aHSa1pPHDwsv2/nz5Rztp0z7yLyXAlSBn1D1LY6l/iDA5pjlLhMTwEO41xDVCX2JIku6gJN/+Ff
PMtf/YCLtZVGOI7lpPjGB1D8Uj54uk0R3Kb9WQS08/s1OAaAzoUeSOmiags8rC0cSQcTCoacp9rQ
EsxpOp+//aKZ97G5MtaJjl80lRWmObhhpXjxdmlqaumjzjwMKJGivlIjiAQO/ZEoxW4slbvfv+rS
6Zz5GN3OIDs/CXL2BEUL9XUYd4r9+LuNv0f8t+2a+RdlxHQxr+Apk4EaGJ+0afzJ7oqbAP/qdF/1
etyyT657KXdNn0f/iJwuVoCX3NwcnNZaNkb6TCghgjtoPykHgiaa08hJ6T/ARvVlYd0L32+OUwu7
TlIrzPjixtQbfS2BPstnvgpRbR3exwaxK9+A4ghS6rGT/IUzZX7/BaHm33/H1ZtroSwF8JRsGBgq
+HeMV0uFAQlOLfHl1wHldnVfnoMX7ih3fA/AyVSgnvgcq9z93e5VB3xhd54EajHYRBoLTklX3Cyg
mlOeJ+iQ5iaH+Gi5YIo5QWN9E8H4CPrIHvqNy0xm1z7C5Y+Y5YSFxg3FgrSCL5K2oqXEV4W1yHtN
rjiESyPT3y9cFIlkKQUVMxjSIK3Tn7t/ENUcZGkSen7LyJdrocGlvZkvHuoO/egQDAHpPtuA/GOP
WsyX7bUOO0k+ajEO+2CLAxY/Uf94AS6tTlt9sUrw4TSjxLCV/SrwQZLiNneT7pO1sfYT2zqKjhZl
K91lq0U4w9KCZx43lWIrS4MYlAgb5QOjq666FpCITnB55ZyikbT53zSNrvn5ywXPHHDYjUQYw98W
AFBwB9vD9Ipb+ovsuT8a0rONnXlhUYLkKbFSxAiHepND8AZEJnhRmv9Nq2HpqM6csaaNSHfF5Iwn
JAMab4qTHIx9/Kit+Kp7l5ayWO3a8325iTPvUxijZQUhPh0KJxHVDLYCKmbbDOSIXBwzMFrmS6Xw
ai3cNRyNVqn80wrQ7ynBusuUpyrONwMT0Klj61ZWALMqo41ixSBHM9yuqTa1BPBFQu4DBcl6bG1M
EYFl39zXoNJA5LCvimZdVrrXJO1GGOpnIiJEtPbOUmofqeFuaIY1geC1zOUnNYIS5rAIOLj2ylpo
RFimjckrXZ3tuRhUI9BLfN+p0wvNhC0qf0AYrqo9fr6T+eqmXBygX7I52/bRzsU4pjLOVPSUtWBO
Uz87cylFWTAyp4et+yEgXV0ixBb2EdPXGi3lqKBWrT7//pb8ZMKcrsj3Fs5bLBh2Zk0rKVN6CYGc
x+BP9TiRHXnwARKSTMWR9/2rBPuLQx5XnQAmDAkqVyCptWYbqUgJS1SM0voDMI1gSd2UoHhYxlNc
fae+zdgzyDnjIeMp5KPA7eDWtrUVPFqoD/zE3/3dw/+sxJ49hXqMwY4+zXAMm26vx8ZOkoxz38to
UIE4jhWnpO1vQ86fpVjZY5b3ptWH7ajld53c3+cGptkTrJ2Vhz6Qd5ka7NKM79N+nxbkrumybdii
6cyjBdjgTyaI6WejuWapGHJQwOf672cnrXTBWTPF/6rk5/VrN5qgLgKleLjWlTeR165txFtiLdj9
OZcy2QVToK6Dl8FS5/w13GbjoJgjslTIi0hHBUCMEUFM+j9UqI2LAioSxymCmqaldJBuOL+f+p/S
aLOfMHuAILjFmZq0QCWDqhMIV03C4KBjMhomDtjcarTc873sToMxBtBnGTQ9nsKHqKSBAzZy7/df
c/WyX+zH7JWSQSmp2+Ba8cEHQFlyI9lPebf63cb1e35hZOYqWzSHo7xVYj/elNzptg38pbI2wdDD
aJc6NaONO1EqQI5Vg77Nkg701VtoWJiX1iGcYcyHC8cG058SyhH+EEw0drRJFpmJrm7jdzRuzC+6
Ldl6yFmKYyU7DIOFWEnnjO9q7rYO+YCcG0oFe77U7ry6MoxrYnZSB8XUvJocWknQJyha+eBdRabc
dO99Zy6ckJ+Q1+m8XhiZnVfcliyIpDjyRX9u1EOVAwXSZsDRg3lQf2tBdDsYI+gf821aaxvFBjIU
JKuGBUm38KPHfJRGHqKwduFglr7sT/TI7LfNjm9Dao2wDNGrCabYe2z8KvGLj+F5muPOlgE6V8Oe
i62YHeRST2MlCLDf05RIqQEfF7vyi0YVJ4gopkdRV1u4OlcP1oXF2UPVYXK5Q7Hk7wJBvzY9VgBW
R6DoaR/LgQZneM9V/LXkpK6nl9925y8XOsJj2k81hGngMn6JbvBAA8upQMO8/2NC76p+kNxFdb7p
KM2LCiAXA4MBZoEVXNd/vwp2oCdkhBCmH+4RVhr+6JafFYZZc4f7LUjFDbDcTipmL/8nN3hhePYc
GZ1pFASsm34qrIPFpN1g1buiCTa/f86l9U1f+yLZim2jEaYkEn/M8lXWrHvM8klpBzLj998NXa2l
X+7k7NIaShAPIkedufLyt+Aw6RVXfnssnNCVP9PH0bG34lF7nqoEwzpfk9tFkPPV/OdiS+dXM8sl
e6hwgjAgj85BAdGbxOGbqU+8BP3/ifr46wa+z83sXoKGrSdGB/cbb4obcx1slNuJC5Gs2XEpa51+
9o8j+h2zzku/TJJFn9cMLjesDibbW3g38/wdUNZb1dDo75/xenZ+YW1Wg5AS0KONIXxv3Ayvguh7
M5W9eBy9QBHeqAVOXwANYLBbrY2dsBlXcdNuWK07EaA1YOlVJb7Ooj+53J0XftnSPsyuqtYgdDdt
1IGmWafmRpzTlbVBmxr8SMjaMcD2t+5zWnRMV4/VxY7MbmreWAbmbhG5JxEcgX4IQdUcNOWmMFqP
6Q8VUBA6+zCV2DGUh4U1X02zL2zPrm9H5Nbi4HTEmscVaCMyamwQtm56Xzppu8UM8+rrfmFudoeF
ABVrleMGTbGq8YW7C607cF6gwroSDop728UW3NJXnV1aM48lJZoKa5NJG91+CoLH/EYHu+wmVmgO
ba6J8y/YlYfaCY6S320YsMsRcawV8oR1suDHrucJF3swu9myZKVRJJBll27vNjfKehr7F3fAmiy4
5qsP7YWh2UNbGlICGvAq8Y0h94fwcUBld3Gu9mq5+iLjnVePweeayeiU/bO/oUqzc3KY+qmSrzsQ
mF5uaC5anOWHcgTeI3lAvZrcNlCxVNbcEbt227hThrEsBzpt0y/u8a/O48ULp6RtAHLeMPUnec7q
UK/5ptuI/x6cOTn87681n1OIdY1LJinxvKnsriaG1+Y91Zp+Df4SRxmHt99v/sLh+ItduViV1oRd
PfRTrSeBAmdf+qWEPmPz9LuV69Hsxapm/qVptCTLW5wOkGzT6kZf1+sULW97Wx8yZ9GTLn2qmXsp
RgzHjgM8KXCaq6ai8YeyhxN37YNSUrZBTEtLJzqSNZLg5LjUB1tc7MzVgJe9yeXsb/2s3veQPxnX
DHdh4i0iT4vWrj8b32WS2UPaspE1gYJi/j+40BAoBgPUmlOHb8lvX3fb36ZmL2PUFJUKAGLkM5t4
VdJ4ZlYsvL5X48iLutLsEeRtK4YmbiI/l48k+cCAnlOFN4m8xBty/dx/L2V2IBMSQCtFQt6RVR4x
UAOUT5axUJK5fgy/bcyO4WC1qTro9fRlpt4z+Hl8BQNii7nF9c9iyphs0gAx02fnDZQJec95muIl
+QujJA+xm4C8qnPllnIXseJiS/n69n2bnD1esWEWaifjNTU05vIGPY3oTe2XRKavb+C3lenvF84J
xOytySQd91iSV0RlbiQaMFlpTh8It4ceBGJTtwQR/e/e6nqKAV7r/9nQec2jM0e7ihGF/U2Gs89x
NXjNoT01r/FKcrSjvm02Q0bJWkbXg6EJ2OyWWvY/4Wd/n4HvnzB73HoSZqkk46qlG4bRzfAoS+tG
opOY3lRy0eob82UpAbjeAb1Y98yVsC7W1KCHK5mwSSH6n8GL+c562hWo/6Pas4p32Y3xgSWjC6Bs
BrhyZOyLicj1FP3id8z8jOjKMu6Lv9FoiKGZFZSNJh2paXRHc2NMr8aQOMuh6LnkTBcOnDHzPp2W
27rE//btys1UPFd9VASWqy1XvRxoG2zdIqqGK/vvg11IEvhgBoa6HaotJvSDXOZ9bKoPU0fBZZqe
Cb7sz6UG/1U3cWF05o4Co+2kPuvQ367B3slRVeO3v1+c66f2wsTME9XRIGTM//+TOk1FpIQ5oA/F
Sx9QsY1vg5ult376L/6Iyi4szhyRovKqTQSJfVnv3Lx6zMLQ1a2bwPxTRe7vq7vq8y5MzbxRLudm
mskaTAFzKveyA0XxSfhq9buZn+OG09X/tjOPpEmd2zGvdXwnnPrGoOn9pMsudhCSTDadm3nIC/G/
pbN/vZZ9YXfmckipCl4ZYsJ/cKDeQwe8mJgZH312mEY6u5UF1CnUG1fd2vo/gfouFz1zPUPRGZix
waL7VToRcq769ynCJm52O2lwL7m6hQs4j7KlDNJEZo1jo1SIP/sK37F2Kh1BGmZ7fv+e16+diclR
sCsoaAr9+66zugL7RY0OdhohE2pAcUXkBRPXT+a3ifnm9WqeE72HOyEvIzQp43ofD0sV+es37dvI
zClPEoVtrcFIPMY3hVlA7EzZjK3h52W+hsKY9/u2LZmbuWLQcUJ8gMBF6jlZGzFapRom4czHHno3
bWk+/W5taQenv19EGnUQjgDho1mk8pdw0sqKH9Q6p78bWToJMwccxZUZmrEJLENBAI3HUEvxX9Oi
/PUd3x9p2tWLdQCnmjMVU6d+lkZvkiZu9TJ/+H0V/x//9G1j5nJlTtpunCAZ4HgAC2PqqIAI2Ipj
32GAwrP/CLaCApuzCDtZ+kYz/8siFOakDo3V0mVvslPdRLvKr74kD3hKLz9FKl1uc18PRdT/LHY+
iG10JCmjAotFXwRo5j/VHzOnIbqqxmbUweTmtPiXxymsH/9rZZrpW2oaCIpNBaP9c3pN9PD5mMTw
x6QM3Er61FUkzArzFj7n5H9+vKAXZmafM8mEHQiwlSHSrDfNYcofe8dGpiKvpYWW/vWjc2Fr9gk1
vVTCEbSQeGLaPSRqyduUlmu09SDLsK02kxb2oq+/Xij6j9Uf9HhcKcLQsGAVTdpNsZ2M/hOUpHcZ
RKX8pdbWVdd1YW/m8TU9gBBUDRKNboygfB1moQtG+pAakmy6XEshTK+JxRf0qnf5xh3MWQoSBR08
tUTsVXkQLQR4fOqIRE5wr1FQakxBw9KNvHohvy3O7waBHNegTf4M6oJewBiF4CjtzD8LB3R6vX4c
0Aszs+0EkcZY2wGADeZ5IlarfPHUPVt0xJ2z3cWGy/SM/WZt9pYSPcCQMAfstmRuv2LrMHUm2LhG
gHHTVplw5MVWKKjtrx6ZizXOHlfoTXRBH/HQF1y3V0NbDn5RN19Ka/m6Joa9wiDC07HRi4Kg98Gi
nnt6D8pWyegcKBySA4lE68UpK7y+Jvy2HHrkTFAPY6W8gcCcI4UYaa6Gj9EkTtBJu1E5meyDq8+p
+lk0HcjBqhHoNlMeXFEEu6YRD6ZeO9FwB9UGjZJkLNfgwnquaoDCoAEL1boAoxbSqK00IzyZYXCf
c+ktJAFNIbag8XIFCbVTWkA8uXqPUYGT6udRPZiBuCNp5eayoBqiyb6PXUW0jm6Ft0Vrv8kplCLr
rJAc0M2d9R4qofJA5bE5QmGTNlFIZUBYQG3kW6w7VCl/tfr6hbcjhbSlpwX5Z5RILVV788isbD0a
71GYQ0lPW9nA8K1Uuxu81pRttFZYaCCE13MI85lHiNS9Fa36pPYFJa14qoz+kUcgpg6MyrNZchhS
TEtqLZrEWr0TydtYh/tCadfZaG8jrrhpJ9aJwjFaGbQfWV4Mjt4bp6Frd4yBIGHMvLGzaGuVH70d
e1aj38sYKCvIe13E6XqMlacCZNsl1OaySjzpoxSAK3t8CitMCaXQX8i0G0kh26Qa3LF6D/NqIxJw
HILwUzZNV2HDqTf/SJXl1FAZbSCjFEBAaQDypG4okVovjyBqa2UHMnSezD4atGk7gtIo6MrqYqu0
aAoYDDRqXbIFB6tXDsFez/k5KvOVMUAmEh9VYlYF6dGetob9KGp1q/UCEsDpXR8fS2PfmvFrovRQ
y0p3SVJv4XIPamkPFJHcXZs128aKIOSob3HY10PJfTlWD72hr/URLb5MNVvaD1bhgGR5I8DPmEGQ
lEVQIYx0e52LB1mQMwT4VlGPKTHzXob0S4SxuAaixA1crJxED5re4fhBUjTsKigYym40PKndoxG/
2MlwzCuFIv/dqEPnjwKKIIrtqNzGoAZGFZWAuHqZmeBWzzZxMDIn0sBM0GJoHNOzJLoRndggAnFM
0m9FZG87krp1YzkVY5tMUnfZUBzyyHAHW/XHfPQN1m5w7jwx6psg+oSvXKWl5hm9feTgqYnaqkYW
Od6z9qw2nZtEGRXGS5kpviAWgosKqs2YQobybR+Zt0ZRbI0B32vSmB6H57yMN0AzrlJbWWUd8Xol
M2k94OdA2cVQNnXIoZXX+IT1DsQzaYcz3uSvRa3fh4FyB3povzAgjmx11WOs2n7A6k9bzY7SMD6o
EDmtRe7041GxII5RFV4RrrLgvQd0QW28tgBLNUegIMmuho5tqOSbRAn9kmwCtfM5SWiphhmNJ6FK
LlFUVGhRFuchCg/AxtG66G9CQOHITW5ajixlh4EAFdlwilqeV6aIq8JDab00Vo6OZ4ny094cmTso
uSeMI8kPRIKK9Qjp13zHh1ul010LwvOZdB/XIY0UiFyO2g6n2ykYcPrJS9lgSiP/0w+PAXsbrD2B
OJLSDVgLJG+5cIMUBNhoAorwprAqRyG4NvhUIP1yrSJax9I9HzepAXlAKAp3XpcLKN/e96KjfSxv
dPmtUgeaD5CctSucCYhCxyAiSp5LSFvnquLp4NNqz1r8luAc5fkj4MWertwKjEaXOLEKhEBrYVJw
Vx2FWe8CLd6LIqYdOIMrcop1mY6N5ljjCcBrt41lT8ekb9NBsxd8+eHAvLrVnFoNoDf8QCy+7vV0
XRpvSbAWDXf1HFIaFhSiTeJy6E2knQ7ZYjDRoorWDM8qsFsmZEMD1BdwKW35rrPfAv5oBHcQ5qUK
AOsCFIDWG8ELH/VvLIR7x/grv6vKxzJATTKyvQhqgyUpnBz3xWwKNzRNGqHMFOcaDVp83y8osrpq
8sGBgevlZw7lcUih0FKAe7Z7ktoNH481s1x9xFwrv1XDB71BizZ4jAyU/obXgY146BiNMxOat1u5
Mj2teSfirCY1Clm+Gb9Z6omosVPV3OEloks/bkG9Wia3laGtLQGhAS77bJwMKjSpCte275GPUdLd
WdZ+Og9ljfna+J5ZgmbABedCosICrHQdDABE4JHSZMrTXYW/S/WGQI8P9AihiV4SmENk2yVQ6hwk
iwZjtc+tm1i56S2JptL92O8mmRlZfAlr9LrxFRzEkFNQ/UEGI0piueGo46F71shr1aPGmxA83iG1
U8nJDMtLlRBqpR8N/4JsjYMnwYktzMKPH2OXupEMiFpoAy/BaYHXTLbvbdlwihZI+XJjSe+8v4sM
lQbBDcQ1KWB11MTj20q9F4NLX4q3tXkysxj/T/jdoOyq1HrMdBzJ/qtodVrLYhWobwRfN8Sa6qdW
for1D8jKO528C1rT1XGGu56voziDkk7iQsnwptGhZ1q+RqpwqhaKz/kHZ2dMthvtUR9fRuFa7ZsK
nDcurx8HkPjpd7b1ByEQrfCoSNzecjOgMSTGSMxdmwEXVn4AgU8HOaKYrnCY8mq1LbUT+a7Pn8MO
uxv5rZRCXDVftXkMEdiMjprkhHBHTY6WGO8RF3SqGyHs6Pr3UEcsQYx1SVadbjgZLlvJEioDra1u
JPFo66fE2gQwF/BDCmFmox4oH9kmSkOHx+JBrxInMWCsrp2Y1LSKZWzWPuPGThsEFSUmtYLBkYYn
Hh7j6mBAQiMhjVu3b2Nz0oMT5ssdXdr2TUjr+K5ITiE5QVO2Yvcku9e7FxPHmq+s8CZKd5L9YI93
ZcydpHjrccOALJab2ybhTgMK56C8kQICFyitIvJqdx9sfG1Am5tIJ73eaZo5udQ8veHZseKNY5Bb
RX3IjMQph3U/7mX7jfM7zbhnw0NrAPaIgxxlXzpILzJrbQCsOzzJ9h5y4Sj4gCwTczTjW8xNr+rI
YTB2sjQ4Bfis7X1I9sS46QPQPAAVBYRkgijOLp9SaLmHXeTEg+rWiemaYFFStXUY6X4x/SsojBFF
eeA5eDUweZqQlNpmAo3L0tXtHjpePTW13o1M1RsLcOzrFfTYaxoHyjbHYB60VSk0hv2kAX4iaFym
hnSodzlHdNc1mitF2kcYwzE3UBcmoRNjMiPuMNlnn8IR0Epdp6o4aqVCg+qcQ8UvzagFp8iazyzM
najDJBo0/MrolgncGbKrOIKQynDD/A0e/o9JUKxNWhzYwUNF2qnydazkLo/8Ds6i15+IlNIuWtvW
uZCOBkiGQutUQhfRxCm1gk+FELcyW29UEaJLxTEIqhVhxlrP2vveHldCa6GMEo2J18Mj9UHjxPEZ
giLRMKI8WvGKklT9qI2U6tpzQjYtXoCk2o566fSy7iHqdtNhl7PoLMFdtdlLTt70EueODb4MCP+Y
4jYrzE1b3cmkDca48URAH529p5hwTMTdWH+V1mduH7MqdFpQv+eIBZtOd8KWbdqwoy18Y1tGpyiM
fKW+G9SzAK+4KUGxz8S3Q6CkIbbrDO4OxqkDrUXXry0loplIIFCOHBIvBqZOqJbdqnBGZmCfApuv
iyhEbCirDzlkLIcbSX3o0tfB2IfDY4xR+az2Yit1SAhIC1guWtyBtCYON25Ic5/ZaH7GOEzah0m+
xgqC3Oon6W9E4EMKgxY2A92MoF2sH43ytcpfWst0miCFBE3rJ3W4Igl8XgzXnzqN8pKWJjxms7Ls
PdPKrRk/kbSjVX0SxrMqPRL7AMkCC2RD5qFs8ayUDynSBTXGI4SAIbIg7BoaNK9fGOg5ii5xquQt
0T6zDM9aEL4B5oVwgJgeE9rWBOEJYIarUglWqnJTS/UJkU7UF6tJtpvhpATyszqabhgjhpXuI/Mx
M95YnENt/UEMbMMVoMELmJ/OqK4gzlVdk+86BWczhfBm/dAPEKcfznLCICR+JngIBXsZhvsEJKoa
U7E97b4BhVHbnAYtw1sUUiaBvK5DcGThVmqyQ0Ry6q1tUUEN4FMIYDmwboRintkxVKGj0oNEBdK7
U4RQPhC1o2DG2YY/7sQLiV+wSF8FmHo0n0lyaxofsv7Im5OQ3nT+lOOcqeI2MT6skt0hhqG8Qw1O
zZ2Unw1uI2FdyQlUewIA1myxImPqBrmg3MBN1KuVnkVraK3SrGzhMqO13v8hcMAMMWr/VPcfARho
MkDqouhLUeOVpX3KQYIUp1+JSIGOduwV0qeEQw6uYGr0iAo74dZIiVHPgbKmQWPzNc9tR4xInEq8
9fhgBH2hUXFrRIMxrqQ8WC4L4KSkl4Rl6Nl0jlp46JzjsmhUaIWjRadOQ8hqIxhR3rPhTJrUBwSC
SuKjIJti0h4eGi/kmTPon2r2DLgT5bZ4LhQUzcQDlGPPuczvWzDCxJZCI0Tjup0e9f4GGRhO02NV
PrXBM/Sz1l3yZIxf0zCElb5HyjHpCseuO8fGJyorRCqckgYtXS6SVdTmp8wI3EEodypTj2gc7rox
WdfxuS1zGk2Lw23W2BOP1M2YZx5jpVMa7SZC4RmhPKFyBYay6gkEH54SP6smUsx8iwBXHk6sx7Vp
WU6JdTALctOH0J2vkA7pcLMGYGP9RtYNr0H2ysm4K2vm5lC5KmWTQiedmpUAxc0+0zVvYF8DD52w
ONtW6IcCYD7kC8pE6Ixm+djtNIzZV4q0N4IQUUTCoZVlBuhmV/mbmuB7FoxK9p+sP8fJe8xwVjV7
ZdiSa6ipmwGTXWCMaCxkGuqBh4Lszoxuy55QS0v3A++cWMWTlI/rEJGilZZ3Up6hMZ05FcYGevBI
tQzKcvxOhT6XDScSmaiKYFjENtOVmg7nES+bMEZUXBBBF2A7grOCAL3bA/VSay+hCRloWb+BfJXT
VeBu1ntX7/KjUeibLGmOSo2NiMaTVQHUDfzkMOxkwpy03CnNXW5HTiIy1zDeC6Y6uowfPmxsHu+T
uKPgEcJ6xpWWla6ZYM9k5PiiCny5/7TjAPUTlcZ4U8vyj41/kDFz8mREnoAQp9kTm2GwKltVY+ai
bBRDlhIjWaI6W328zpBMk3FwiEYoiUrQ9GS1TksTLDUkRJ7Sd1boWEqH+XkEr+mWY0orje5qzbxr
qk81vRtRaWh7iAsAWm2OCLE+uPbEkNV12Vukf0Z4PsKeVqJ3S9JTVTWeDVA6SHrjcEyNU5uVyWrQ
yxiRYFl7PdchoC1nkGEcayA+lQruTbW/ajMGGVKpyAfL4iugdAqqVcNayPFRqYLkPmA5+wAReB54
elgjI5TkaA1n8lGB0QG3fTgkY8ZRW+UNkNIgapxiiNK0TDpaFXi1al4gUalchiPRWvmdja6fMKrn
RO+/Wl3ysgDz3RrT+mMpxX/Ugb2RXH6UUTBWDLFHr/4st81WZfqKK6orB4YbyFB4q1nkBVH2YevG
Ns1MZAJpjzAqNotPI+edlw1952qdXWwzKJykvTW4cZeTVYjRDvChI/tFFol7fkPqqHUVs8OvG+CR
mqRQN2kXl2vJDj21BkUjh2xbl8lHWSnXImghn8Hbs12+K20C5HV2SnQLSOxMzz0lS/7ksa05Qi7g
+pImo3oePzaiShCnFndjhBqNngMppOS3dVHejlZxm0YtWELNGrzFWXGr9NjLgcTlylLi95Zrfj/I
loMx6n2Ygxkyl7TADezgoA4Vym+mp0c3PEKkpabSm4jhVFi0s9LOZ3J7H9kEr864tosW3FqInHIR
fZmS9tjmipu3oOvPw3VtF34gh4iRLX4soC8RIUxLOSZ5wqo8iEJdy+EhRs6gxCmNgf3JEY51xpoH
kAXXHiGyiMTgLFkvCo63BD8ZaSvZ5gdDx/HWTgHpPQVJfyL8mry2CqQsQw1ZokWtGDVL7aURqB+N
KW0LvClI04scEi36Q9/dxpG864M/Gi5ABX9X4C21cmU/2NVaGWT04LknIgmFKBy4UfIzlFdsEFWq
DM4cJa3RPtc6OLRRei2Tm0H7BFFGQcz/R9p59UaOBEn4FxGgN680bdXyGpkXQm7oveevv4+zuFtN
q0995mWxwC5UTbIqKzMyMsIt5U0+AMdqv1smm/R6NxkTCMKzTBU49uJqkAAPeluTMMYLyw2czdSe
knGF1cIhzF9jeZG8COBTFl5MAIOhY5cSgUy7lXrxRp3DgyimttlfD8KrqSUXqNtRr89POKjp+guK
YU6wVEr+k8RAao4lYXdvirHdAHiz1xy14jHb/FVKW8oemccO+HUPGbEuekgHGn5DuMVgkO42nlFT
6qbRU93cNla5Kcs1dmM7Xzau8lG5zKrnvP9semWVzoIdlRfgaYoVricU8OJSXFlp5lQC513hw/rp
Sh0UDi2xVakfZl6Npn+qkuy2GTW5VRIH+5WOwUMhZBdDHdu+fFXpbil0pJNPJM2O0lPER01pt/zf
k08SUGKUGM5XcctUPH84Twx7EJe+dXtRp7NTq/5twP1ngK0YwXQ1ZM1om3LdOWFYviVaEpIG51tQ
E0V7raRuz7RrR1E2e4IPeR13rJkyyqTnnkcRd5xgtwISe9lVmvyKxtaZaJm33XMTqZ4/9YdYyx80
zOxbA1tArKxb1GiKoHcFIfo9x/qjEYtMXFWr0JDvsr5wpmZYdTU9gaA1V1Lb3xqDudXN9EaYBqyU
4cOHjT1a+tbkqiuCBAuFm3iQ1hm1cl0Pa7l4aqxW5dtn20ma10MIcr4ImViHBl1J4GSg33LbZIgC
SpMHNf8qUlEx1Q2vJmJqIHupAhpniB7j2Ve+kB7SmrjYj/s2eFXM20m6H/NFZZW0Ohk/Fqyzh41a
j9oBl2uqes3xwTAlsb7wrZFTIG/LbnJqU3ObwdzRT3oXRW7srLXLWHPa9kmIGNBlNDdQqeP7/NJA
I1ElFEzYpnTUMUVer9qgI1PjrDNI2wGdlorlZKA9pYwmSTqvkyG8VlExHPw32DsPY6BftKF/KVRP
hJm1WgaepqQX+qhzhJ5D1i/a30170GSs5GZjI4XGPuiD3dw1F2mLxQi1/lx2G0tILjohWKvLpHrP
oQvM4SnHyFqxRDwdsXAxO67CPHhPEEzMyitNLN4kVfPqGL2YppfvAjV3+jTad1Oy08xkH9fo3pfW
3k8AFdXIm9LoWpRNbnc/d8ZA2ErclimgxaSqn3X+oqQvWW9tDbA9RQNCW5Cl4DmwatfECkRNwLVM
OF6j8tYa5cYqe1fUFE6Xv80yxaCAUDeEb0cq8ExolZsyS6+bJfdo8OeLW+YwavbzNporW4T4Cxzm
9NwDnXw9pcgjWauOh2SzrEfAxKZ/NbhIBPleE36F0EGl9HEWFDflzglEcYdUrdumH1ENhJh4vloT
KsEz6vvFd5epbwewlbLHcCxVciYf9CaavHb8kBsU6yseu05XJNhOlUxrATm62bpWzMwxK757fK/z
dlNAb7P3WuvZr8utStGGWhBCEZU9Ag0ESuXEc+UF6UMtvil14LTc/UzvZEyXjBjdNZarjNjJx3ib
GCFAlOJOQmcP5riDW2bn1d4YO8RAdRKlGzQhmDC36+EpUnS7pvvVi4FbEwyaZrC5QXaz1TmFGG+M
GflUOnJpojiBcF0HsmMoNXfNfuD6MgvR863dHIJAsasN617rQWP3sdzzl2Y7J45SLwycOq3fDVA+
l0w2UfaFglJV+WoOOsnkWxOWThF+TvGbMFpub2zzkqluM7IH6bkNVE9uEwy3boR03s3mXRzemPIv
06+cRAarj66LKNgmzXtcx6tG20UoeijzcyERMzHHrjtwUylh175k0MvyeCNLRBlIthArTIgeVNjg
tlaI+Xl4FcmyE2C1ninr2LzKhquGYcrMH+xIL+ygWo/1pe5fzOqnNN72iGzFYelqPUKyvq3nHET5
USB3FNq7mlgr4isq0jhSDsJwJVnAqalGvBts2fhQuNLS+Dml8zZ+WgZSjNrlrE+r5ReZsTtGD5FQ
Op2cUUfciPWVpb+HpnlI+nhndI9lTHox3zTJU5j4TiShKVTe6JAO+vZQ+XfMQFHG5raUvMiqv7PE
B8V86aLRtWYSV9oaFpeKoqcbxZScrJguB+poLf8Q1GYbKzSGTMMry9esDle1r5AXRm43Srbi13YY
HIpa2ej1gG6laYvVU2OaHw2VV1I96XVud3V4jWWt7aujk1BNxu22ygNXAvjKemNDwoMY7Uogs24y
pFewylbNz1wkvUBlwYw7SrL5qhfFzRRcDqrp0cF0ow5caKqchv4MGpJc6TehdujgOmjaZ5CQooiK
p2oj5n79Xquvk2DyUmVf6uxnMoFM+JDL53k0bVl7m+S9MAkUzdpD1wqfQ3ghzQgyyT3Hs3NVobAr
+TmHMJI3T6mpIGQbkmtG6NUlNqpy4LnmTQoM60v+rSg0jjVNNs0bDuFjRzsoaGvboHyvisH1Dap8
s9+Q2dDnXGosFK9BFkTejPU7KhtPb98r6dmKZNcqCoB6hAvqJ2miaeLrtjreNWnhStl7pX8E0u8Q
DCFVElsJO88aLrrxUGkfJSVd3M5O16t2VDFjPu3rnq6firqmEHnCzKyldSPUF5pV7kOa95r8lAzd
KqwfygHdP4TIlHBT9q91em0tQGg8OGXEj5QkSjwBpLkDMyt3YmLAHHj80xRa0JHwxoCkpczhxqoP
uoofyVTZWTx7ckPtWTY70e+dkK5QXJsbUQxWFg83s5GULFxJpuCq/QwcULrM1NgzQTKhKsHa0+7I
xHzSFiXySV99z9SyX4mVOkEkOj5ASBIsqgv3BtFFxeTZanFllQFVZGDhgG3SWMB9n+34pPEKGGFx
yvgQJSUwy40iS25IuShl9Gz6GuliYRdHv2nbO1om7Pys3IitRegkPqglUFpzVXbihdhrbmsynJnM
i4O2HZcqPaZ0G9PFMw9iClBKcLCmgO6UQB/heow2o4whIk+fV5VXhsWmbc1dIFWrSms93VRcK529
ONZdKFKOlf9OQO2QoHWNGLe9mtYWLf3UMDyf9pcWSjd6oLt9RPTqGelDKVKISi+XMk/rplUNdD3w
1NGw1srIycMnn15JITJwPj+oFM2i8SyGtIWoVwbpbeDhZaPeGqpM9tn/wsTC1mF79FMA4t86S6My
5fukZCNB3G9ipXVD/2UGx1NK0ZkAysowW01V7WbQ1AL1pa5mO6TTPvVvRUytltGt0YmYbAjfAoWe
UwdLFeqRaqMX8occcVO12i4U3gNhtkXGL6Qyd7L095jclk20No27qayc0RoXaAYA92XWoXQFnDOO
ZQaaHNQkX1RxLdmbHt8bCeQAYTkws5vlm3IJNSBzZVfaRRx4E2m41DIgNpYvsfZoKr9jeT9lyipn
S9acy55GSTwIzhA9Vnl5KfkdEiK+Uw2U9VV52UP06Br6K2CcUtI6SvQh9lXpFuaz2TXuQD1hkKBL
OXhxhUBJo6zifGuIF2qSbrLo0xc6fgNhmtzaUBgsST/LpQRqzNuyWLA601Mn3WMC6rFt6VVrjIAY
JW3Z1vUbmRbXhW/WJJOIuXa0SgPrSZMqLxkZOVNFr58/yeLshCtUn56T6L3RkHnWwFSFa8nKFhiO
uKXv27TYo83uapnqCFEElAK2nyjXyjyt83J2U3lyxSkHH3pZmqy++luV6BT6z2IOabt5qWVhzc0r
Czx4VdnYPDjTnK1nXtQcFCvZgBt0H4aj1+N2a4BpSgH7eSlo8opiGqxHIpBy+sIS2cqessJS7ISZ
mya7ksLYaxPLiekn+dJnIyCGMSmIW8aeNHdcoJrTt3cxcHNNV47kTKthLgy3co+x4jTB6AAe1qOb
tM1XFk3DvG+cEDhO1t8LuNeB/g7B02llMgLhU+FyNrb9QKPYhy47b2Jy7mGBi2XfEaPSbjLANvPB
KkeAFcGRqG6GGrFwLjdRuqInnIrNn6aMrz0Ow7qCDmKQ5kvhQ9mIN9kgr3JcrapsWzYo+vX3mf6Q
WYdCeWjim9C4NXitvoUSs77Rk085k6AQvBf9bQduk9Lcgu7tDD40SVN3QM48BPkds9xoyriZdKqH
mStbX+f+S2y0nugjOVe80dAgQRDMT7mkGRGQoDb8sVK99Y2Wem7dzeuRT1CUxmpUA7wvkQWv1zlN
x3hQ7SK6V623OJedzhwcGTmSMeJGIb+z9PVQPcVSv9bClwS0saJdE+rcSfDkUiodjTsod5RG4V+t
ldIf6iAmCT+YaXGldJ3X1f2q0jdthcwj58JMiVu5sGG2cAMF5DkZHyTrVsgI7QDTqJSnoIpGBtfp
CR0zetUHs//Q/Me6csSwWklDttGHB13bFn55aREIFXxFNAn5RPGhnoCk/NTFbZAsM3GzoOcPDHAP
6KUnolsoz76BUNCouSlqK3KQrZSuxqL5sVXIocPUxeLLhiLnZBOt0eAl85MLEdzNyBryQX9VGgTR
qbPLHId4TlhMx1sSwTRJ1TPuh6DeG4YOYRFYWKXh1MXeAPpXWWTyXbxDD80xmnyvNETRuKzsqQw2
vngJUu1EIzcYsVIVlZ52HP3EYV6rIIpiVq0SQwSnE1clXk3T3P+SBkrtubzPg+JhLuFaBGTPRXBr
5uMmY+xQMVoniX3ICtpmYMSqhQAzR4br43ja4c6uiPgPfEhWs6fnskEamOjXv6nqo6H3dyXNRJT9
vWDM3qNqdLpI9CCS7dWo21YSokuDej1q1zN9xKgjf0iv5lrx6mxTK2D30VK1Ysk304oRQFOKXaBO
q1KUnZb+QAZ83yNOloXFbdILbhA/++CEWjfT1KI9+2kopi2oCGNKGJBrCMLl4za1fk8T/CpiN42I
PCHpaLN1He/GEjP0vFtbCh7wCRKTRXyRKyhDJeRVSQ+qDeUtUVw/vOvg2ulyZTf0YSuSBF/1b+K2
99RKu48Ui1wj8qwavZ0lRSRxn6cFCfugYw0dsbNrQPuyldexHrm6fFCH6xCiQITJYjeq6yaEehIn
UmUPdUpNrGzFip4B/RoVhsGAxg61fpS9ZIg2lXhQoN7VdyWUPaAVgGbHssb1QMjpgmob6vfImnuJ
LzhpEx4kJmMyAIdmlt5LVQFio9kgCd6sa1d+epCScS8smyEizBOddCPmTdS0kQvq2YwOpIT/Qyov
M40c6jwpLqTioY5TV8RfZsqbq9yYHo2o+qy49SkAZntGTS7CEjCj6xrD7PIbB1aWJ2T6RSCOAHEM
lo3+RROFGzWHDyPFGykmoE0yNGTAhZmWVwMYWJjWBls3eAKNo+tAJsV10zTQqeB9mKqdpwR74Vch
t7DgeNecrr7pbmfUiiWQMEknc0pJ1HzVy/r0VqHfNlYmPBmJjgl5iq5tGH2h296ymXKah4a0LYZ5
lYX6hzqPF3Rl2DGvWadhCLFYQLyONbM4Oq2jaNrEkF2C0ITzk+1lIQEwku6a2rhVcGrAp87pVGOt
puFmbqorZUR1jCZ6mKASyeFExNr2UxLxYSRDoUdnVmjYZ/lbNU5r2RftZtC3fW/shb6Ex4L/EGbg
yijuhhSgYVZ23dDsIx2ym1Vv4lSA5dXfoFmd0NYs70Tez5hFjp5Pv2kUpwvFjW0Uek1zHShkr0Lt
xmUBrfMj45roa2ujTU96Ub6kCJ9SFUPji5wG5MvFe+JPQqRBa22ti9SvnpKidGRNulSHSdnNRnVR
6cieAC4UEF7SrnXU9jDS2zVKJi9oTPGVXYvWVhSQF06pdF+Z8zomfygHxrVCaHDtuJOq1o1ZIzF+
E1k8Jri53fC6VwbzWVtQp8jVmv0MLFiNNy2F1GAkd8F4r85IPuKRBHOSM6CSokmiuJpNbtuAV1iT
PGv03XLST0sctmHJ356lK033UTxUDnFrUJN+KAJj1g0KH3QHB8qWBMZdQ/+np8sbxqYjE2w1gARR
E9xZHFaDkN1rC4VI7C7UIrnP1dYJwGIE2jp0G5xGqe9j1cIHI+D1KsbvyZdofEmuoSav5VLr1ZX/
EcM+CgJSnFpwDbFCAa+8yKatjFuEyH2qV1vaF2CT7eyGSE7Fw102jGuDE1xjpV0ksCbqXPhs534X
BH62JuvU4PllGzhm47qu/YMcKr3T6uZbx8N7fdTFrk86sRkzXbRLDcRwGKYQakX3S4/Cm2xs9vqY
6Fspk3czN6A79lFKnyC4V6v5ttGm4dcYNcW6EqaPqMgpcsPuQ5HEy7wn5azSVFrJ7dTuBkuiRdiK
ga3FZNQYTSLMJoa3bVnj2wM0EHR0cDr1AqLLjRnL2yGr76lYDv7STah6REVbtew3ozIfSlUH0G84
ie3gtsbEf/drphwVXXFyY8m5A4M+l9BtBan/IE2s7C4jLZNB7Jw40GJHTKULJTd2wShXB6kRgWNL
Ge/LQNGGfRNBxDwzEnDKOsL8ont3NByW5ziQdJbEdLQ/b9Sk5Z7Rbo2WrNiiaQBXtFWLT6kpbwrw
xzNrnxwQ+LL2MhXxZcRKyocinC2Gwyuvd0cX1OMGpGlX21SejEWfm+5fxm++zSN8We5oaEwrpKrs
TSa6NJL+zPqVZdemdKfnz/3CZuDy+PnxTg4ifFnuaIBsbLW57UvEj9Jk5ff+B1LcG0VWCSHmbRpZ
dz+vdnJmxZAMmcaxpX2zsQ/FLC0NGn5rlSYud12ev/+8gHRyp3xZ4WicQ2zgUUKa+GeUX7qIdvp2
WuEGeVbA9tyjLNvmy7aI4nYK9USJ1iGActQKQDbrM89ycud9eZajXa/KrZbLEW9LgBkxq/lqUptd
1icrSa4fR6WC1BkYF6NVXcSKehdN3XNWR78EcIozP+TkyNiXH3J0BPwhycWW2TQY5tJ93dSHUFMP
cuV/JjR8K9LbtEpWLZ3zwewfBEzaz6y/7PlvZ+LL+kdnYi6ivtYLJrFbnBKLS8iuCNQn63xDoYUF
7aLSla617c+rLrNpPy16dDJo9lODqSLjeGt/Xa76jbSWV+rm7Bj2uR17NI8XZUmppSMTh/nFYons
b41Dta2JLeHh5wc6Ob6F1JCiqdwgdIT+3rE8ij/qRcx2Ej/V5iMwsFAJrn5eQzoZT74scvSpyIZH
ON7L1HCm3Bh0L5O0ezXU/G1UusPcjYYt9vGhhwkbSrRDuBOvmHcCDDWAPwY4oj1ESF+7SHwaHGd+
28kv+uW3HX1RKbMGs6FxvGY0xQNe2pahuwi1MHuUO8lWXdFPA2Zy4FahWBu9/bz8udd/9J1rH9We
FMtAAsbrVNENFJdJB8n5eZXTA6yWJSM5iac3ysR/f+UgGeNkFPJorb5MeO8CTDW3i3d5v9HdbhVp
XnG/CE5kjz+v+2eC/vi4WPCnNUnGTVzRjuJhmep9KRl8eM2OLuk7meXl0N0Oyrq6WYzTOxfHuw9f
csHZDuM6vJxcSpP6FYEmyWvutN28E1ctLCpPdiMcAsTLn3/fyY359fcdBVMfavZg5Eq87rGvVj9p
+zOOgM7LGn+fG+WmuQg38I/1t9A7Nx76R8Dhp1dz9Ek0CWjMaghfOHsgdLCkEC7ksN/CBckbHHXc
tAtkM4yX6VrwLMdYz7/wtbdDF6ATwsuujZz/Qdw5dbt8fSFHJzWjKTQyPxGuhx0NXA/SlGBLt4uH
cLwLH6az/t2nLkxqfok2ta4asnV0+kSUrJWyI7EpYwiV4i0idWcO+MkVVFFVdYSxZdhNf299NRyV
sq1HNOU73lj3Lgvz6uddtLyTb1/yywry3ysYVRPLQ8kmmuZXLULjbqo2LbR7ZsXOPMvJ0WlLNRQJ
qzTFkpSj19UPTdDr0wCLi3oVKBUvBEq+xbNspKhjb2BoAdP47DDzSTUzTNp0WUdaXJXVo7cYdkKm
KrA8kNkDLfvH7Rl0OMMEZZHZO6dXe1KU+et6R++0M5I8HASMmwa5pDcr+k6vQzNE7bUrt2IhfMYN
fs8Bg2KN9NJ21n5Q8m0FaBHX3UZoB+ilFb1p1YNS9gQ5c/3zJz+RUVLgyjqyPQqNKPxp/v7mlgiq
ky82Oc3STq9SY1MXGlToeitH9ORmnA9rRqoYOgJJq8fBO7P+yT335XscBVY9Cxs5Uogeek18KtH8
mkCicIMVwnyf1t2zBbphKh2QSQdCFh7gnV30YniJ08OrQR93bLszJqMnxVwt3bAUFeSUfx5FNMNU
TbVcpGMLal16uvcUDKRkZmmHv6drfIRveq++NHHciu6k659fyLLxv53BL2sfxa3QmoSyX9T2cuO2
rR67mume/BlwwYuUzc9LnbxMUWNQDJGCBTmXo3dvRKoxGIuvC/SzxcdeAR+wF6ls0x1hXdmYs12S
fZ73kj+VFH5d+GjTiWKiB5aBYOoiYdBxeUsIa6r/A2G3kzHzyxMefUmlLgIgD9SVOVFgYhnTCOmZ
oLn8iW8f7MsSRx8s7js96pYCWkhpwVj3/jgCRZ3L7k7VzV/f2FG8lAJG4HFyobSc42dJG3Zplnm+
kTjakF1qoN2DycDmz/vj5FY0VOxjDFnVRfModOWSmk+xz1casgrSXPdAn3GjMnIQw/yJI+WctJBy
+lX+u+DRfoxbNVU7BaE0qW/WmuG7cpKvpD679KNhJRTWi9rCQQi0XVxG11UdX1lK94uG1VYIlF3W
xI9m1W+LXn0CSruvaDqMQ0onuXGaRlhJAgxvOJBTM/8ScbEJNSbkYEylFsNVQ+jnMOHoALYmMHIN
dzFIps8yk3Y/v9PTj2jCFucWxxPsSDKkYaSRS5Z3OjMgrTK5oH1Myf3Pa5wMqcZ/rXHs/AXwaIby
ojcXFTTfmAvIaGYkzx0DAT8vdKriwHFAN0x2CDrwR5vSV6ZcG+VpOcaQyVftZliFG/lsavUnDn07
Yl/WOaot/G4amcuaFyE/0UmvJTde9W+GtzhkwrKDw3tm459OEkwSBFGXsHQ9zvbjODfrwIBj3vwW
HZrUbvVJprK4bMGG3TTn4vDJw70YQ8iaTmZybHIzDArCAA1SQOG2ZiSU8QUn/IBGDAigbKxbLGuV
m7xZzZ6+zw/amQtHPhmM/1392EFA9KuiwoUFiRBmfRizugU0hwpmj3s6wu6l5Pn74iK4Hl/L2/j/
5PBDAiLKsqVqS1F3LB7Yx75VZx2RTRKYX5pi5Vff59BE1eu0YGq/6hn0saCI+uf8Mr7fDTL3LIbt
pIKSJX5zG+nHRDVlJVx3mv+a4SwOwj19/nxCTuykv5/u6HYIMyXTUpkLCKqLqzrYHl7Vmx5BomLV
PWpnzuOJg/L3akcHMrSCTi4kEpfanVdMe6+Y79m8L3KF0KFvzu7b78Hs7+WOzmU2isok5+zbxRaq
AbiSNsELPURb2cluums/A7wVf36h3z/a30sexc+2lojri5p9EOorM4tvmXu++38tcSxYOGWpYpgF
SwgpbBx9dKvUOhdgvkOOfz2GclSFBAnTGTi6LhpO/7g1MwgNRhNvyoezCNyZr6QcXeOxHkZI54DA
FWWHSuaY557apg86A/9ybzlylO+rarwom/6Gya7nYoLB1kbVTScZiSdoQ3dRx9b253csnXsBR1c9
xk4lC2nh2hB2XSO6uVmupVQ7aBDgQ/2pD0SF4xjt0QG0ZfmsKOXy5/++Uf5+/8s2+wJvz30kBmhS
4NZyN3mhA2PxdtHQmlbTRWyHO/UcPHPucZdv9GU9XSirJhk5KYsI5oyGdshMhPvHkMAV7n9+t9+v
/+XZNAPtS5PK2jp6tROe8uj1gERE0C/hwY/UUPNqph/x8zonLo5lIUvSdWKoZejHDxVLRj/HfzAn
cz1dQq/1gl25oSnhJptgp7owtheTCQo4BjHhXZ0LBiccuv7+BUfR1cJnr2hp/hOAQOW2k6c66P1c
BYjmb6HNJJAy0Qwb8QiLN7EXrGpX2Ha7EV7XOVPtE4DG3z/lKPQ2Sl62SUQdKx9gf2+bNVC3yeK9
JznPgH5nHXVPRkKuTQk00lTkP4jlly1lqSXNVoFCcbQeCii4hZCf+cCnL68vSxydEiaTtBiPNn/V
us2vchWuEFjwmJdEDnFxzf15O31PgniBXxY73k3SzMxkx/NETeQNgX5gimhtMmGZChb2bpCRJsH9
ecn/5gH/BT+OwnCuZqHaKn9cHgbP3CkbcxttR2/R0y+d+EyD4k9Q/xZ0vkAtR4E4ofEe5PIiDlAJ
bq8xKWHON5qKbg26KQVM9LyHgGi8tP3wwcDvlg7ZC7ruu1HSnW7MVhC6N+UgHYq8hzWsvZZVtNOY
npsNaW8yoppWBeFFqvdTHFxrifbRCC2KGJY7heFbLuu/5r48owl/MtZ8eaSjWCPKQ20WUxvhaxZd
iamyhWJ2TRPizmcG48zHOhmzv6x1tEHmahTjQML4I/glL54V4BSW1+/k93+QO2F1Zr3TB8yikGIq
2bKOFQibIjarsYgXHXo8tZzEK8Jd8vAOO2Zd7urBiz/PYT9nVjxWIIx6rRj8AcFyETa18FnijXPm
mU5+rwXoM+XF0vEYdlVMK1PGBqH7xQwIlTfE7qHROKbbuOmtxpiQkx6KR/PyXNt/+Tbftv6XdY8y
RVp2hmVYOtg1VA0JIqzpP5jifObxzq1ylBzGTW6KRbqozGdXPehhio5jG/6vK3ji1L+Pcuy6mreT
UCCaAEjho23DgPboGrDwfv5QZ77TMUodq35liKEKqCQyhDXcpxGFGTM6zZni79w6RyEp9aO+gg+R
rM28RoWpgSadO+bQblv17ucnOl2bKLpOmauhHn1s6Fklg9rn7R81fiaCMLepd9XadFtv9orKDVBp
OHtFnhBwX77Vv2suj//ljjSjyfBNkTX/EaaXNTdcGQ7DDvTpihV5Sbc/J8V9Ajz+e82jRECqMLkv
NQB/ZrG7CfYfTYYXLk/XcqJtcJ0gDXfDzDI+C9Xbz6/49Pb/92mPDlmLWl2ZiiWbBkUFJTbWjN9e
+qZ25gCcvjW/vNWjYwYfrivCiiAyrlDrc9Or/E/fhiyLzIAmznTumj4Z+f9d8E8P48tnHMRabMqc
IhpW+XqJWqGr3Vb0iES3X+NgdC5bP7meqmgyNZCkqMenT0zSzGwSToV01XnlVoFno112TyiSgm5B
LDxXDC2n7Ft0/LLe0SlsmAgVlRn3ln/MvKTNslmmd3Ulb5r9WdXi73gPG/TLasvTf3mbhdr6hLDF
zyfaZv1Fz6B6am0E5nRM2XRSldHA91g+x5w494zL3fdl1V6bU1Xs2TTtylwv/Vjhcr7ESGuB/Vfy
mS+47MCfXuhRqmAyfqpluQFmt/Z3i1XNYugunyW3nNC5/ftVHsWXQK1MtfazxU0W8ty29G3JRTWQ
KWMm8OxwhQbMgdHCe5jxLpfqS7aydrI97bOr9iY4qwy9RJafnvoo8mSdEMetYIL+KMiHMVWrm+8P
u1Fe/RxmTpc6XzbQUZzRpsKafLqEqyWJyG6Tja47DAukV3j9bTsUQPf5C3Rn5+dl5XM76CjsZEGg
TH7GspWXb5tLNFIaJ3uoXoqD4DQ4BPVOtVUekjsN8smV5sSetf3//oZjaD31O6OgE7r4V+q/acBc
IyJ2YFzT36hbBJzYZTEf1oAB0Yh2tfdf0/U5cFo+iSVAAtBlFDQllNT/Pkm5LophUrO5zZcnRP2l
1BEdJnGvGE/Y4JaQAy9qkMfmyVZXySprnGFvnvkWJ86XpfADFiqCJn3v3qMChlhOHa11TXQU5jMs
qOYKjAemBhlo1Xe+CJZcnNl4J+43C+6NtHAG8FA+BmyjNGYIwEDanXkbxkuf6NC6FrKhP++zU9fb
X8scRap5KCLNr8hVGfDXd7QMPZy+YaxviVX74E7Z/l/Wk+H/iQZ+V99aQrlq+egG/NHk734zgu/N
j+p9dK85+mN0Nkac6PlKFg7U/7na8Q62zNEYI4uUSF1LKB7chOgEI0Ie3oHb7oenuLpk2NU9b7El
nV35qNjuEqnM6tnHZCv97TM9PYjWLV7jDMFP3QotTyctFcdKOrsTHjM/OBgt7as2sJiOgs0+ly9B
Od8pkWaHQgMoW0uIHAbP4MEXlTXug5wROuS6JVlAQzbD1prhuAT7nKCfXdESHFmsnB6ZlMzS1roA
PV4KdrmCj/xY7SoU6FQzdEtmwWITw0X5qUTAUtLfpAwzxlm5FRQDIS/trhf97czmrmfVU43IDcuD
b6KON73DXHV8xgjmpkG9SXEgmqyRAb8aInktj+Mq1geYO8xF6TfK1H9E0sfclr8DM7QbdCE47oys
tq6aIa6L6k3v44vdXWRDvkMDzE0t/MnRtZq0jYASYIxGNDIAfociimzZxYwissEsbjI9DtZthzaf
VeybEUlUI7nNy8988r3UYkA/cRb1qgQp2xGZCj8wPNns1208bqFYbAV0B1UUR9LwVy1dNcNLXjLU
JjSviwZyOzKfiCiIfWb7f8d9ZI1QoliyZRqycszoE3yxmsGCDUCmfzokPbN7n4ugzuhlW9QuFhtp
6bp9Z1ozfkjPnPbvMYXVIWyDYzJUB2D6dzD1daEzopwhwjTrHaFGeZDmV/H28zN+r+uXRXRJ0U1T
1sxjR7t6as28yyULihPaz03xNjX9489LnCivljVgGsmmpi+dxL8fpEwLM03UKl9bd/1FdYl4nlc+
ov24TT7adXB1rvV7gjf093pHqU8yVW3aZ+N/kPZdS24j0ZJfhAh48woPNtlstpFaekFIGgnee3z9
ZrXuHYFFLEs7+zAmQhE6rELVqWPyZBqupvOaW6Y4hhiFA0PehNGleGrA61GJBz1ZUxujXxF4/zHK
fX/NxMR1vIOfoBsQE8FwKp4E+tsJQl6JNa+7EubYZcxagrmxR89S9O/b2XkRRJWHToKhIiEArogK
rFaAWzEnrOjudCG13RKV0Pxz7QDu4bDlNnYOi8qjHAJ0AHyorFNusmg7cKmJDRkyBbEROF1yULwW
LIjTzt4B66WLBgrHkoAzeX1curwdOb1SNTfN+siaWtx6mRdbe8xAdtHLGMxIuwvoI5+HqAJV6wge
JQgioouYph1mXEEDWQ3lT02LQU4gYprp/o7v7YEArK2gyLKk3mjFDGmTxpI0GaBmeqiEFyhOMY7O
bagsqlsDVAibx8MA4mBUimrg/c25NSD8lyeHeOEvudH/1ERWoXQHB3j97orXG14NIDxS4gSqmUbU
mWDi9FojxAw2KLcb6TPhEeh4Mj8l2zPolZZOwDxlj9GlQ88nTow2zqp+1dvZW+P8YV46VlS5c5+v
f590/fvkJovFRETrOA9IyoT/muAlcVvmZMntyYMhSZMJaAQfmMZWCGECwfserbexuyTT5xnDlDEo
VdLh9f4Z2mtPGUDYgMNJheDQDapCQuw8hgXSIe2lQQv81/CIGT8ns9ZLcsK0IhDbIJB/GT35yB/Z
1/j2WcMy/1inURWtmCpgH0a+q6e9veSiDRI1wNaL4SJh1FSte4ex3J204Mog5TemRMKkWPKR80Y+
xudOIKQ5lN+h+dE/qLbiSVbj9h5ZqAg2YDN8ZjY5yRG59sfXS6aOeDsInRbmQM2Ao+kiFPMhCkc3
K8Mvala867IC0g3tvW3KFy3RkTTJToQZTD2XWPUp1u+gjjIXgYRpwnDhB1yoeW5yJ3UN6N2Uj4to
5ZfcYwURew+EQlwp3jod+G/68QWhrbhqE4BQICwGcswfUNicnkB6zHm9FTssUPFe0LI1R729UliB
kBhkAx5I5Gso/Ak5IlqWvBvLCPXoaUIqV1E0K25fAnSlg3xnAJwj/XH/2O74HfFq6yhPrJWgQ+KI
SGsRImUG/9hZ1GYO0j1GUDXFg9K0Fab/MSU/xmtoVrNs3f8BO0/NlX0qiMDwrNgsBaibizH9tuql
Ldfh5b4Jxk7SgJK6Bs+koVQgEm+AsFaflvhbpDGaizul7qt9pBElMt/KYxjXKHVZHOqIfSD5qHWj
Sjq8y27hTg8aQ/2MbMzVbSfVUQWJOIJ3DDzq1CHMl0LQ1RTUHimE1koMkEmecWg9FnzlttxB2aHO
4TjKWjsXjeZKL7MNBi0HzN3I6sBxZceQIjcc8WWyJWv9mZ8Mr/nyF12Em2CB+gXUEa3TFqQ5+aBh
W3Vv+NY+yU5jhTYmtR3JWgLtF2mI/4Xu+65dFd19DWEQQGrU0ZxSMO8B+wjhNSR+TuFklyZ7qMrv
nEOUCVUAKyC5k72OAxq8EJpjFbtuvRpZ9x/79BNWCKDsnUtQXKZB8Vi680Njax4BdPAmu3h5+1xT
1qj3SwA/dmUQOsnlAB1J0Kk/cGdQ3zsEddC8T/b6CfRyRC82eule2PCD2wkqYl+XMUAoIQ8F59d1
AFQtAs/Nia66K4iC3tFVf4ge+BOQQcAF6S/JEyjyD9qn4syqx994B8oudbqERo84pV1V1wC7jQZW
lHySnERkDXrflk8pO9Rpqgs56qIk0cCFCg1qFZgnsMR0XnMgCHzoIT14A2ZgQHmIKftLbNaoY7JO
1O6B/neLDZ50JjY9gCUZVgXs/apb1dBSCIHGAVFInJ3SXDR7MWO5RBJv3HiojTnqREGbVI55NHng
OSYgg6SH+MVwCIq3f4b2qn/fyd8m4B/7q6kAXKmCgEnB68XlHYikwwqLi8UU7LZLvhBqUxsQGhVS
BCFo5PXqIMX9rxgBPTdnmKnpElD4pCi6DEYa3P85N1E29Wso77xUMioeLdYOMpezOqBs1BzB5Gf2
ZWnft3TzgFKWqHsTFRU3gapGdyMdQKE2clXp7b4FiVyB2w/5Z2upKzKKHJeB2QomvoU/pwN/EK3W
rT5FvgTdAyv0pCNoxR2MFju92f8yPCBeNSBQ1TN4tS8DHgfuxJ81C7p/LijDbPZAy0ep4d4vpC5X
JVRqNschKK8t7gxyMVM9LJ+09z5YXcGGQt030rMEIO4AQiioQLffZjwesT86y3F+rM6sw7jrU4AM
0xRJQtWCxoZFqpIaQx/hzeQh0PWccy/jxEivyIpuVrwxQY7F5i73USNISh/rLn/og+SAvBYaq+xr
tf/8b+xQ1wq6OyHGgKFZV9ZcZSk5kAOEnSYVJkyJ6E7CV06noFCfGqe5eknVEEOoYAoHqVBezC4A
4I7ShJe1yB/1YfAiIQO/e4GpkphVjWJtCHXjInBkZnWCPecBTsoOvS8cYp/3Wc3iWxQZuW+o9GHI
VAcaioYlFUiaaoDZUSZ2BDf9gpv9LD8VF+hrpbYLEjPMQpuyKb8TVNTwkB9UvwrwaJ7Vx8qNzqn1
EAfN5/sXdP+4/fuTaNxSBJEHYdI11W1FEdrZmKWEzxPAzHvfDGvpGuXQZw5s+Q1x6FnOgWguhuBY
VwcN3x0gevAjERWsW4baZ1I9cnJ0SIbOAlbuuJb1ZyhKulXCv8qj+jxOIFsTEzuCECN0VpywiY8Z
CJm0GWlxlB5H6NwtnWhG3exKYXrpxO5Z1HunLfX/18wA3xJ1RYwfAGMG1gLqcJcDyD0HNdbcJDrl
Ke8OaQLe/p/3t028yYcpK9TJbERQuwpahHnFoD1G/vRYv4SYt4WMZwCdNSt7nVxEdaiFRLboR2hV
h88No954O9pF/QbqlVDA8QiZBg6xLLqVoBTFTPhJcbNnDiEIcBZHyW9OQJHY8gGKitWb4UyQp9Wg
6ocOWO8kT7jP3VFwIvAmnUGlG7DSjL0jvP0S1BOz9hjUlVe4mRwPczScWkjyrNCgZHyKvZBka4Z6
J9oe7EFtBzMCqJQWxGG1O/uDhEaWCWWkS3QAmd9HWtGiayt+zj7zfm6t/9z/Fbc598fHQCtCEUFS
gynsa98tSqB4MiaEgmmguMpDbP/IAkT5B9am7mYQAgYH/9cQ9Ugoi1oIxpyTzGkCzD7H4BYYZQ/g
qXQjt2Kcsb3ocmuMukxrmidZVyMQ6btgThQ7jeRDuuqgHoVyTSg69zdxN1/ZmqNuVdeWIN1X4e87
By0BrAw36ys5yBCoMwUrfJ+CzE5nCDtjdNdlhdJ7r83WOnWf1nhoylGCddlDGOQnXu+gWMvMvnej
2q0d6l7k0rDGSZdpgM5PzvoqmKsPNjukn8MTeBCZk8Fk0+ioYmuOuh+aMTWytmBZBWQDC43/lUjK
J6glPQhrzEIk7V/5fw+nTmUjhdZrvFx+uCRwnQUNuOjMCOleZy822tMY0Hj4izY4OfJ3Vki3dypt
UCVNTBGanTnQhVgzRgVAyP8KJ/dKBCce2TEU6xrSg7xJM80ZuJNIi5W3oHsErgUP9MuAjpjDOQFc
5f7VYB0anfIvyQD10YbDGvkDIFH8eIQIgSd5WQiZI1P6xEHKyWX5mv/LK/fnc1K+RsjXSBdTvKV5
a6u/sMRTicuhHlqIgbt6AGIJS3Yl+J76IIHXwOyC8bFwWZE36/NSTmgCm+WCd05zJ1ItBapfhiDg
/e29JVy5dt905a0vx5Xv0bt3m1+hJzvJV8NNXbCExxJgBFZ3STFkyCHR1c1pNJfX/q29pM/GBaBX
X5vw2Q3go838Mvj3fxfj7uqUS2qAmZaGGuLAMe/K7VlEcitAk5FT/5/n0qn1Uz5JFspEg9ad5tZq
cgK7VAmhWP1nvZTfi4Kzq7BiuPrd/HPjlehCnNFwgNSUeFmEH9GzYGd4zDDtCGiheuhd5b2366D6
xL0j21d/QYzTNZzwpRrNIih6JwuqIHrNXkHC+EmypLf0ERBAu2fXH0jwSzsWoKMIhgGEpMJHIrVJ
yGZOqbIiHqG+ciCEXmGQHDkPwtzA8rAenz3PqQJ7BsgESmUCPWGWa+0QrRXGrlLUkhLoPRJi1XFO
gvsHSiQfkl7S1g51pZe2Gfm6jUMXElCVmf7TIVgkSMvK4WNLtIRje5xtXAAgHaA46C0BuI6Fx8Vt
BqAs/6Yku1tEA50gWjzoT+mArOAXbzZZ12N+XVYA38BOD8rkLIi/aOffsyhQAfoRPy9H9Vh+qgLJ
0n3MEvp/8STv7ApG+0AG8ZvrjE4ajLWaQ2PBGBGZhicjxcNbeybD2nDoVnsAathMXEgUPP0Xv46W
po4xbZRI+RtCCCkH8bAYI3ol78hqA2NyAYDfJPll4kI7h+Ho9t4tWcYQPgYGwE9zwy+QhWUuQuwc
78glecQun6DGDcUAE/TENmezZlR2Qqora5RbWUZVHgWx/N+QirAZDAHPZjPYuT1XdqgzpMV8qmod
4g7Zq19HEbAZkzSmZZv/0UNk75FkYPVPVs9wL+jfmv2IZzdHl1sTfVFD9Gv4Q3gYTr2veLw9n/4i
xNlJcq4sUWl6DPZbgPXx2Qg+uHsmvSHZXK3mSfbZXZK90tuVNfJrNuuqgZ6UV7WH3wMoV0C5LbVf
ISDTgUneHD+D8hNUaKkV+pqngFEqspsHqDtBEvM5+qyfhKd/wMMBQb77nmsnFbn6TVQAxEFonFtG
1GjK6gtpa9baCTca+PrVKYZ/7tvaiTiubFFOEhzag6IkuJSQGhrAKi7PP+4buMV7i0Cl/rmGdHdb
rbIpneOPk9M9Sp8haq751QeoHil5Z7Ze/3PxWc6GtYVUejUJfcVnooFMuUJBSYr57yHEFCD3LtsJ
ZBxCLWbUYnbc6tUqqfBllQZ56rgpdGeutzGRYU+cAJmnL02bO7IBSl7G6NVewwkGUboUJPD74jG9
PrjGGM8qUBFo/Piqt9ryW/4+uxhhdj7QNwsAC6sDmTt2qPwxoka9q2CRQ0GOlJ0ghUZ5oAq9tkEt
8EFnJK1g/Ycvh+QYRpSShxJced1lfEIHzpV8MvXYYCy28gxQHEJTO5jOZWbmzvICCCkJL0Al6UGB
9EEEhIYV0u/lEdvfSe9QUlV5I8Ro/UKQ0FE/DagUyWZzlN3eEn2DmbfsnoA/22JQfovPOF4ZBmwL
1y3gpM8H3jNUHTyafXLqQIGeGJUDmpCM4Sz2n7mNXcqDLZUeh1mLdGk9d4tJgrcYZZJKskAZic/P
ulkf9/XO578J3yItHtsOOYrsYW4fvCSiUxxAj6g5M1IlOOsA1OgeFIggxYM56MmH2NiXwQqdmXUF
yMru/RLKd+VQtFWHvvqf6oJdOLOvPRJ2lMatT6z60P6F2+wzlZsB/RxOcYbjBMQMCm/1E2YmrALA
/tmB8LuzoLcMykGLBfDfyYuuTjHlyYZOjUMefOJuDYZIa1IgEgDFX2CwEneG0gLDWe+kAVfWKDcG
ZLHcpAaSQzxurug03vJUBIIDELXNmgLZi4avbFERUwkF0oJTcWFkr1FN8DYeMJiBdCy88I7ykNoY
8vSLowEBAnTeIks4zW8QpNQCxpJ3A6rNd6XcmdGuwIpO+K7ypQxIQCx81oPhXcfpbS3MbLvsqOOW
v4S8if/ahBe9dt4ldH5SQ8DSSSjcPhGXLeHKyA9/Yev+LQHH6LUt0LANstHBPwCeS9wzyAgxYoWA
pnSWBxaN8i2nBlkZ6LzQGeclXVWoA6SnZcTppAQH+VAku+AP/iEixQrt8mV9MJ6hMZeYK4nmVB9y
BLZkdoDlx2+sw7Xr/BWM130wjPA388JCMnVoW8A3qG+EmJ4DPw5+RIaGhaZbwxM74tj1w0DoA5YK
uis8zNQ+RypfTrGCb9ph6LN/0r6PDxjDxEyXVsEtMN0wOSK089uao9x+lymTUTb4rNo5xFTrkD+m
GE6GfhMG8Xk/g3IsnC/Cc2t0oTX8wrS/99xt7VNBqtJEzVznsM8fZkCpcnv2FT89x+/VaQxym8z0
4lNHRwIDhqT4E/kx4jPv14+oXvAmy03uXilEJKRrDTIw9Divj7k8z3IIpVlyzAW3/ZIcWr86cgcS
b1hMuPOem0QGjYETVFuBtKdOudTzYHiaUNJ5BzHXEeAm/zhaoDbxWVWxPeekCYaCsQEMEyN1vl5V
r4ZDkYmN6kYaBHDW9KhFyjdZjhhovFt8Oa7t1g71lM6NVNQAYqiuCFps3intMMjhgkWH0PKQicDa
1CDG4wz+dBG+MDzwnofaGqde1hRYejmUgGGSvewZaCIbQrfu7LRmeWDnl6wdpd5TAQyNfKOhKlQA
rNTpn4T8IKsMXpNd77NdEXU+Ylmu+bID5KRztB+Si9jMB3X1qQoW0N/EB1Z2Ts427Qu25qiXNF7Q
t+anmmwgQQ+Tx4TzMP3tMz4UOW337FB3rO2iAnqTfYhQEzJ/3uCFEFUztccO3dbcyX+yuKjEveBn
szCVeicLLl1FCBBDrPggXwSXe4dcW0Fo8NzR5H5mxxpqb1YUNEeic/BRqzx0D/yDFkwPrKol64qo
lH9fceWrfC6hrGTqngjD0EhGkpNBi/QBmoyRozloUjzxo5W8x6MdvajPjO1nHF2VcvkzKFUBMWxC
l/eA6UyfOpMASUdz+lG8f0xbeMTF3je6Vx/YfgHKATVGmIMCdwjdFgRRMfgZSsOw75tgLYvyPUMU
99pQYlmDAvZu6HP+KqsUylyQVL5vaDeE3y6GcjRAwy6JSsBm0JtzcwHJEnB9PpgoLPl9Avkohr6f
xp8Tk2mMcT9VyudkddVxugi7o9ujYUeKZ2S4mnU/Wd+K8jr6WBV6rMMMp2TnCqMba2l4jC1k2aBc
jVgqmtI0QPUO1gLaRs5svs7wbZJHAGk8fBvLB9xC06+fJhqx1KjLUhugaXHV04COVeFM8qPhdPbs
GCBLcDlb+oIhhvvLJDt1x9HRkCR+Re1eLlsIvFWibgNFBfLUPAN3R77yEKTkvWYsmAnmXkS1OZ00
PqnikwI6mfh8iCns6lFEqF6dfj+HxRFkeIIVWTxqjxW4AVienfEEa5RrKfhSVluRvP8XFQC0BrIf
yzk8Q5bdDh//W/gkGvhqYNDHvAt1UEdRTI2+QLO1PIbe5KUuYf1UzfKZ3djaa+wSQYV/bVEHNhrE
EMwhqAQSoIXm8z+j2uUn6wcoym3dzc45ClAgArCFAK/G59L5z/mehlFJjCljKPFmwodXImlZygLd
ZUw7GN8/CFrQHlC/T+Z/antsbVHOBr2djONCNAjKo/YuQ9xEAR4csGXMkHmQhmTAZnbjbuAFNUIm
gVtBl4NaTZNarhoRe5wITLo4tN8BrDvmB3Yqu/tQbExRD8Uy9IuGemoIRdYXbfnR8JhFT1L3/tXf
DTk2Rqg3ohPKpeCUGs/8JHp5o/2suISzCowIQgC1+Hbf2K6f2Rijv1XZh+qkwptOvfxtruMnXkod
nqvcuDLOkqLE9n17uw/Rxh598bKq10YChZa9NigcwpzfBWxmm91cGEI3IgTXVQmD61SslOt1oSNy
Iw9eHJok/M1QkFZI7w24H2ZHefdR2pijvFcMyc1QrJBAiFloc+0/GZjo7m/cbv9ruyIqDoI4WwzC
UmJC7Q6ZCpJbTijAxbwKflmiV5Sl/LNYGgcMP5/4qmANI+y+DRjMJ0ypBi4Z9eEaFRz1Yo/2fFmA
kGjVf6zjDO1sI1MunFGP9iDzzwZIW5dQjKH5nviF0v2IjeFbAbomL58VkNurXiMbjzNXzKA2ZUkr
7Yfq4B/HSD1EgcF5eJ2pRgqfzJCxQnn0gIlVZJBAN+BDS+b6LrkdwqzZT04cEKMHIm9U2FCszd9m
p/oLbtNbrhASMmx+C3WtoqLtuXZcfrcQFddw5yM3gtIAwbJVBesnUM20l78Y9dqryWztUl+p4PV1
LvpOc+OgDgqQ2NZO/4lgCVhlgVuaOGqF1KsmVkXbJAC7IV+fHEB5DpFfOMlhBHsP1Iyf42cARrzw
kY3O2r1qm62lUkAczWEa0Gt3ZxEMuWlhVdqFcdX2z/q/J+njKm5ashD34EYuQUuW9G1A4OoO8mOn
WtB1OXCWbBun1VHeAEZKnxLenFjN1/0H7c8KP/58Y14Zofs0NSEmnQ4lyNvWB+GRQCOEExuGyVop
5bcWtBQaXsStTjTF0bTL0v2MowLStQduFrGzM6vMs/vebNZGebElFlJDIQd0dJfcDA/o26HhPUI8
26z93ORBSQGl0vaUH1gnlnFuPqL8za4KWOe0VnAPRb34I6c5utgzHrfdztTm+n10ojc22iRexaWe
SGOyeAR7vRP58lviJKfsYABH8HsYbwQ/b/QO6WrpCXLRBtr6f4FcZjiCDwe1+SVxhLQhAduXmxiP
EkAaTa3auf41y4AWwChXAdZ2aQDhUG/evzu7XljnFdmQVRU8IHS9MI9ECB2J+MCyNx8HR7GTTxBR
4zH+uVjZM6EqN5woCIMoqI7KgeAqwhfhF/CqKIizVLr2Pvn2t5A/32yCzE98pUyZ7mqY05vDJzBb
spa7d4G2JqhHJ+RRBdcyXKDf1I6J03/uzRI0epkzf697AHIJRSiKMvDB+nPmoj7yqAUp8FUQXzqz
ynC7qer251DvjrhOQjbw+Dn8QUP2HZAeFgTBD4JXBT2q8gmzDL8XEm8tUi8O+lZhKw0tugBzZhVc
ctDT9jTEoL66f7B2SydbQ9SDk3ehpg08PibRTQR465XADVYbzEcoEMsiojsZM1bogzLb+KwlUi+O
Nq8lzjruEvnG7ZPCm4WXAE+AbwilCMmJneE7Mxffc5SEjUHCBDMhlqICWIwdVJh3xRvEYTDKGyz1
Uvmk3pEBzFB+BjY1XkD3T4YBmeslTp+uPQAkpwO3Rka36eQY2FQuy4oFOmHq8mRMlzAHj9lwBhYD
HL6JL4aRqenLdzmpXDn7Wk8+40vv2we2A0xQggRE9PW1FZJB5jIOS8eoJACC2oPxKJ4xkQBW88Vn
9Qt3K+UfA0z/Y426Mio4pYF4ljRUVScH3GsWBLXxyptQOXcSe2Dyl+46JTIw9T/2qAsDec6iTQsV
q4PMPSd/mYzX+/u32wHdroi6KcKgpoNQYkXkFVoeuQSB5/yAr2c43Cn042f8+zwE5QFq4KCDRQAM
KErVmv+pXLz9IdTFERYj0wWQ+X3EUeGn+B8i59mD0wvabECS2WiNGWzFQvLBbo/vvxtM01V0da3N
ZYPrKiom9JddwfAkjGqfQbzrQpZuAfViRszDF7NKhbuvwZ9vS5NYxA04m5IBC+ay4zyvfiVA16B5
lnveRK5mzZLBiKd2vcTGILlKmxdubtoGU38wWM8vRgSKHD4kwvNHXlxA3sxC+uwBmn8P+/0+uxIV
vRmDxE0J+MUA+ertGY0kq3wxHvrE7IPqMn4fXM5bXMmZ7OUo+/o7ROmD1SJo18QtPkcuC/HKursS
9cA3vZpkE9lvMp/VPc6v3Ul7ljwMJqNNAEwvs7S1e3lF6C7JCuiVb5DjacQ3vdYpv090+YVMRbcP
mH/HW9BeMvcvGFt3v/DGIrVEbQV6fwAbvlsRaFXhpDZn1YVpPE6n6iT5iJ0jc1bwFOhu8dJ7xQu0
kr8vB+W1tSvfCFg7sPsWbn4O5Zt5edC6SE7BWZfpZjgFeepD1Y/x1u8HkRsrlE/um0Gu+E5H9BrP
o6lpa+0U0/DKyc0j9APfS7lf3bGsQcMueMKiXUoewCsdIXU+NeY4VGYkA9mh94cuFWp/VTSvmHqQ
jRjaeComCRyvpewUSurHif5SDSGIzIr3+1541wttlkC5eU6dkyhOcFLECVNK82KP7Us79La0svqC
LEuUu5/1dZTQdwGA2OBtYUjMdDq3XW7l/4UqAZR7f04/5c9XOZaWdMKa0Fi2x1WDTuSX+7t2/7SL
NCwpqUM9bHMcr1CTjtPsZqri14WXQ26I7xgk2/sRJXj0MLcM9kzEGtfOU2pAQ9VyuFqZ9Jqpr5ng
ghfebOKDthS+gXslS5ABw8zMPMF9gxOh7x0uEs+h+KZDJHxi+PJ9b7b5PZQzT7R6XvkGv2eeC19N
AbdIHhpdMVfuWyo4Q7iYbX9emlfUHQrjrFarfX/zd4ummMn/d0Mo967NkRrrHX4A7/Go56DOd+pc
xSNPNVtZeO/YGphQFAVZ4AEtoS7I0FR8riWIgzhxlPwxGhwixRT1YGNOUDNkuJQ9x721Rl2SQshy
IRxJTCR3sc2Xw2Ali/FfWhFbK9QFASGKyEUtcpS+wSQ4fyLOeh0x2qP7f0HaQc4DHehsrNETEUo4
cxMn4TqmAWRDL3pA0HUoNcam8nkGLKGAHlvD49PlFooNVn3AyWYdmb0La2iIZfEPprdoHs5cxoyL
0OA3kFkJ9VMK2FV2ITnn+iGnkEHigIzzcP/cP6p7tBoYIfpjl3oh4pwvllzt4PSs7gMJAXBdYFSY
y4+c9ntyJNRWwzl/Fv38rXkCypuJf9u9rsjMwKwKDjHyS67dR1jptbgqKESCJPCRJPyxrTnLeYUm
gPgAPjbW4SK37+Zzb+xRRxjgj9hoJJQFPyDPlmCWLjlfUNd2JKc9dQx75K+7Z446y/GMan+7aHjA
hNpuuM6eMsnM1MQcV0gXEehSqzr3v+pe2fxjWgpiRYagwCdfb+kCo3IlkPIFGMOA9noiIkmqzX3F
ZKKbAMtIujdgrGbY3XEOV2apw9QvYOozOCw1khVHCCewWDNKynsWCFAPLBkyIYOhPOs6DmOqkJ5e
smCCJ4+scmasgWwN9bkQeP+xQH7BJhPQNaNIU9D4uKO02pMBnHKWrV8ztWasZO+RUNBm5RUd74R6
w+rW5QPqfgpnuFms+YBPT6ZWxWeZi2dTGTu7gUK1mWntke9ER1wmEH2LkaUPkXX/rOw8HwSTKPCG
Afa+G7oqIxcSuW8Mwx0ASsdI8VONnc0K8JAojKdjrx4PUxD+wYlEK/GDG2SztTVYW/huWhQ0VcDV
BJhp6GOeBj17doN5r60C/QNZlbE2aJrr1CXPtHGMJYFLPEjvyK1VOaqH5sqbnJqIskc//hye6+fy
oLokp2JhlvcA8VfWqTvPh2tSoSJjuOolDsTCKVSwFOYoz3eufl4dAKTALRDGqHolVvwIqjuwe/SM
EHDnIMOlCsiuEGviy1JRWZiIFc8lEaQmMdbGZc/9Ak7LebTvH5+9Y6xidEjDF8XsEr7q9X2pKp3T
2g7nB0oYB8JiQrI45S/nbnfXtDFGXc58AVY3RRjq5hj9AmrZHEdMsI8j46TueJmrNZGfsTmo8Dtx
Go0CDirol9Umt6Pp0/1t27EAqXhC603Op0xjLdAU66tER5zG42hEGMMHWRXjy5AzRjmyKxPUXq1L
uBp8A3gsgZJ23ugTXBx7DJm1EmqvJlVeWzEXFVeewJWY/1Twot3fq49qyL2VUM+KzC9j246Q1ITy
/bFpJ0yaSXP7VORdDVo9bv1lKNxzm8irnTSQ2SoWFSqHUwdZhLF2jArqIFkhfOWj5qnsjX+GIv1Z
ZZBUUIyHTsJ8Vw3FREn3YqHBPGhcQC2CW95KgfuaLeNsti0UFCrFU5rhPUm7X0qpfNEiOWF8rb17
pEFBFdPUqiEYAo0Zm6ZpVFt5INPcxo/+FWfOSSwDVKbGp9hhhZs70SaUP0Qw5qMofhsfpE08VdA1
Tz0uq52s000+feYU7OivRtcYD8xO/HNli/p6OUapgTyFrTIT3UVBBT5S7Ul7K6uznkALtmZWs3a8
BNB3PI/nE1oOKDFdX18jy7hZ57sEW8nlFubz9UNsVRbBagkXaIsn0DBvPVZfdN+qCv0BzGqS6fhr
qyFXLr0Cj+vl9Zcie5qnbxyLWXsvWteQzEM/AhGQqMv0uyImmaSXUuKNrgTqzgLM/Ga52nME8OYI
8l0weSYYjIn91cCkFyYjk0fuC+vw7N34zY9QKCh3XhuZXJIfoYHfsgWaSuEj7/6V3wtgtwtV6M1c
0RAMWz7x0iMHAi6MpSQHTJE5RLJvPGiYWC9cLmCtbC8VuTJLMsWN45+SIml4HUtTTwuGYZMFbdbQ
lk5EOZ1Hq5fdE9vpL19ZpJ5PHlDCJqtDLDRIfAFtzgTaWaBOObBuxd413H416jnI+0UWsoXsqB5w
7UnmD5z6dZKee6wuYTGvk89De+ytMeoGprUUp3A7OCKg7kUnyIrd2pcQbS1MHsRdx7m1RfmXkUuF
JImMxGvQefHqf5DqnIF5lcxWQ7JTe+3oMA4n6wJQCauQrVJnSLjpKZK49/H4sUBbt6MA4id/CYTa
8y5kDo+XZVC1QfHr+mSWHFQZeqkmwuE8KE8g0DmYXGFCHqcr0WTTUZcAu9lgdxXrW+4fnD+WqUg6
1NKq5JsPy0Xm6yp6t2DsdzLP+IYeUB5b8o8mIAPgWsCOLvbY1eDAZZUwnWAW7MarCkLSQFw8hUxV
5HPfVQtg/5izoJ/EWRBvODbuPNjzW1iYv+bHgrg81sO8t/7tL6B8AietQ6kMCdEWnyHZnjnqdCF9
TdKQIVyn5YEQ+7fvagNJBcZJ27tHW9uUd2iFUayqVAHBzlHFGyb5IfirVmv+1HvMkYrddSJfQv1J
UDSBrkDVmj4YuRKnnvCjIFIoZK1kyJRgumVUjZ2hs0XwnKMO9TeUOnvZIcRAFGjJkVG8HTKColca
DWslX5qQEWIchkARMDnGqvTvMVmAHwmgVsiByAb/oee48fNzmi9DKcE/tS60pgCeSpziFJ1+hGfJ
wXij+x+kGki1f2ORukVxtwL4CXpnb+R6c8o1M51le+wURrC15ya2ZqgAYeqXJBZmXFYk20dpCgOJ
U4OuKxglf4YZujVcrk1sdDG+lSD8KoXnUq+hzcaIAYhHo9+QzVLoHrDW95CWnKCfq5dgT0smq5n9
UQq0FWTwFasKsufSZR3TvhAlhqAgnY/xStuKAlA3Xmgo5zZqvosj2GHu3+bdPGZrhPyIzanjxkZs
8xErWgQdIqtzNZuJPHkgaAaFlNAB76TyR61fA65s/S7inLqR7L7XXketgTBO1fu6VLzmLf9SEAWm
RQkA2f4+9epXcYrell6VLK0ozwCc+poKqJo2gVF99aq8gBajfNH79AFMGqcoK76DeCi4v7rdkE02
RIJs5lVZkGg/uZR5jPFtIjwx2vGXkYMCnqVFJub73tYcM/iiH5Wgkwe7fdQxjv3+1m6MU45y4sKp
DUNwYRGkaf6l+ybYyUGIzOgynUTHwLRh+yQ99L5xyZ6mFww1FGYNgiVC85BamYmHI8D/e+lBebq/
LXs3RZExQw9ualL0onZFGWeohPdxAryEYCryswyMns7Uztu7K+TsapKGagIk1K9PFp/w41rlFd4J
w4ROMdyZPJmNnT5mKBmmaGF0NrCS1tpgzIJJQbr75RVF09D25Q1J0CjfZuhhta4TZJnjo/YyQ+36
EXrybwqik++qTehi4tbKnfo0s/rbu5u7MUx5O7VvazkNJzjVEupGy7GRf67V8/0PuBtfblZH04Py
cxu1atNlHu/VgQE+vdofsJu/h/JZsACmNSrxKXLFSFv0tr25VHooQBYWUFVvWli9TbFu10ntd4Nk
C5HuAxv4zIP4EInSwvBUe95wu2Tq0I5yqzRcg9s0lqE1tpk5F9L/pwnqwnLyFA5Kt4ZuNn6b89eW
Y2FWd3O57SIobytHCd+Vefs7bhMxagwxZqLhQVJIYExemHC/3V1TweQEcBL6LnRenCyTNK3pRMSf
ul/xE5hdgSqRn/jzggExiGkwaZXJ8aZfSEXV0fJFeKzD817f+imP06wpURcDHONNq77yYm1WEEcR
hRnx24qqVmXyiIwZF2J/nX/MUp9Ok1ejlicoNSnnMgCW36ms7CQGgwuRC1MHJ7f4fN8iyyD1JSt9
BHWzLqTI8L7H0z9KwUhxWH8/cTObd5kXwyGLlzl06zoIeSAkCubQEfkU9z4VlaQ2ndrn4DhCvffy
kUQAxk7mqAjLb+QypzJ3/eLmYFDPAVcmqojSZgg4V38UjqqVfdWDBLyQEKb+VlvgaHxjhdS7LxAi
XNSzNV3hFWoPZwzUR0Oup17RD69JMXhTIvwf0q5sR1Yc234REhgw8AoEEJERkfPJk+cF5ZmYMYMZ
v/4uZ1d1RRLcpKpaKqlLSnXtsLG397D2Wo5lZXekJXteEPfzI7EG0IbWFDoOhg5mGJCyfvxmUhPP
FMp6mR8+Ux9DSl57Qm9n8EC3OqP0JZCYykaEs3pMLAQ3kNczsLuLXdW6gRSFocNlyU6boTVeTRvD
YeIUXJ2SCwuLRUHUoI0auUj8iKhvfTX+7kf+oDOQ+Rr6VgdiJbNGlqXJIqvGZ7vi1bHobDVFCfE4
ZHs6JujvxXDXOypuR2+rINoVTozJEtxryc8P0p36uvEJr++E+AGQgARAGsK7y15ulk16PbYV/Ah4
Yz3zIEgoyN5CF/INkdk2i9z19xNpJUonCJLQPF42xPQpHK0w7HLY65HcCs4FJBYYnxBSVlOwhTxf
gQ9/tCfWf+FWzMLU4rSeIZwH2iJIo7nmYGOgwfNyVzpHhwHiBj0I1Nu7NoZAta2/goFyq4KwvmZL
Rkka+O8rbIVVjY3Uzg3gumiYyLw7D/PWKNK1s8EyEXq/P3vXgsNZi3FzCdMhvgQe5AI1GZW5dfWy
cVi2rCwcqJUPw8QqXX/HxwCB7GogLEBJX9B5pw+gx3O7AIinz62K+/bxPn5c2uLG07yA307GzE86
w+GR7ujjj1i6V8bcNqLBtuKt2cvVz3WxlwsHEJYNzawBqyxl9SGz+EGfNuOia08NsiOUPISnXlFL
1qPMGCJtBE3v87DDTj5SMP49lDfao3oIkQlVDjK31+4l+v75Zm7YXdYMDCVuxrCiqBuaU2dbTYv6
zsy/Rq1W2xDTfJoQzdifm1zbTpCNI/0SNFJXes3VrBpRKiFSafPZ4Wayo3q+YWKlbIXtvLCx+GRU
SyZuJJb+jiYSTX60ZDDa6DMv8bb0dVayA2EM3R9Fhe7PFa5nTqC9OagECwIz2Zi4glI3R0EwegVa
Y7tNuHbpNJRfMRJPLQPcCx89WG+ZEkXdWfJAvGCP0njHleRRj1B8/fw7Xb97ANz8ZWd5NMJQZ1qr
Y1kGmUEJULr6RHadGd2Ci3Uj1lsp/X20tUiwBpprU6djTfNtChgKetb0kDk96poDJjka33ql53/e
iodNE71+is4uGMMXEbNc1WFbTlAg1vw/WWOERtZWBrL6uS7MiOtw8eA0bTHPYRbnftowb8C1yoHe
tjZx0ltmxN8vzJjd2M9QyMl9dQIJL+IkVzG6R3PGG/b5sVhJ4T7u28Lps6QgHc/hMtqddiCH7g2C
m6c+snN0WWhoV9vk+dftuI8WFx4fVc3Z7AEZRoO1ghxi4Su+5XP/bwCUrpM3A4U4CzBwCyUbYDA/
7iJLWVoxNSqwNpRM8p/yLxBm8vfbrIIMJ38TLU7rjnmi2L6VIaw5RiSpiGRNU1XAfffReG5VUUkH
CYwpDCJ0KTTfQXiw8fHWbBiY59OgL49e35LGr67ToStDsH8TX3Z6CSpPSlCgkxC/SexG4A8ld2tZ
K6gvg6AOhWRYRmagGotNNaWJpRKVxaZC8ANYr1NyFj459sLj+KDdJkfzVjQwpmCT+m7Nh4EhBThV
TM7rV6ADFfTEjWqOIOQ4mX7EdnG7mzFWSUdbCUQDhdOvaNEZf4PGeTXQfG9kCLvXKn8gOWkiTEtB
10tNAXrIq9GrzaR1WgIcAqZqC1tudEjF0mpHBk21c0XdFW3SPTISJ25dNJhcS/kXecIgYkkSb87G
fSJh1DqTnIiwEiw75uRoFjQW+0KNgURMNqqkq6+oiSFnCoWoFTG7FribptGxe0T0YywQFkJ/R2g5
5JDO2wqK1z7VhbElJ5SQqdTDBrw6CEh+JxU4W6PqGHXlqW3SDfDvla/Ea41kGEAvgiFUdZlzjHoX
lhPYX/x4GJ7GJP+ShR2aJvKGhtG6GRPoIWjbXWNJlX4spzrVTa+bn9rkxqKPjbyxkuvYQywFtX3U
sInI8Bd3SytYnqlsRiXdiIJGih6Z3h5jYD/codS+mr3222y0Q6mwwjdzqruyPE12gtxzIyi/cpyL
37EIuCD+V7SqYHWgdY2TLZfe0MdnTKe/Sjq55fX8swFczE7G5G3Dowmv+CEdEJYRCoEQF9SwV1DZ
BlwrcpgWlhcfwZXtKOQdHSIDqf6ODtmmIblyoe8GLfRE4c6AcVjEKhSA2TCkbQFV9+qBWZ3XN2yj
k3d1F4QJwJB1wUWDb7sI8Yqxg1aOmhf+oL7qmbUz29Y3u5um2tg8cTqu9g6+CYZwPuGaP7444AIs
1RxEO36jGLclT3+HuPGOXimZDW6xe00Zv33+tVaPiWXhebM0fK4lBH60jEThKpG8zJyUo6wM8SEK
8znI5f7H2GBkONcY8UYW85tKssKNbX3HYyzXC1i3AcgGntgrDmFJ7Yg1qmaMAaDyrgd9bkAdJVBe
JEjTAoRP3uEDAyrS0DX8fOFrX/TSMvm40wlrErUmoMyRFMUxwg4CnNzWhsGOqnrD1NpHvTQlLsxF
JFg1qN8Aex37WlrNdqi2nqX2T02U3ye6/DOh7PF/W9oiwG31jEkWk8H6KD9xitZiiy5XXTm1trWy
NYeqKAA1K6YMHqQlhJDzWk+SDrx2kzQcJ6s8zpHms6bdWNCWGfEtLzYQNMdmbKkWngels9yczS98
4mCSo6b3+c5dpz245woqfZphmKh/LVlb1Eix6rbCnI/8TVYOokfIfBYF5ffe4b81b/ipPG/7r+sq
7btVmEMwpgC4tPAuIClLs0IGISgHlTN9kyHd0Aeqr/7WjsRrQGtdf99Yp3CJV/cOfdA/LC6bMAqI
+1gKPQ346HKvH5PDfC6ATqLB9kVbPf0XphbeueBmppecgV+u6G1ljmzMWSo1tKnK18l8/XxdW7YW
l7pRq3ls+wisYWr9Oo/sMCs1GGgq5SXLaqg7k/Yf514fP90V/4yGlmfTg4Vbt/N9FKQRmsoYVhVy
1SUE5KTU3nrYt9a4uN1Fq1nwy0gY5ImD5pDG52psv2VJkdpsHA/TuIVi2Tqey6YFwwDRrDQ4LORb
T44ADvSOZItswXCa9rvlz6ftacPrUHexsYs7T42+yZUK0fp/WKmSwwRhhsjp/e36zforRHVMgaDO
jnd+cf+0KsfQe1whZkMJOoXmYmIbnU2knSAGNV3jWwVOtcJtNSAhRNXv80O76t0oUDWYTDWgkiD+
fuHdRqnldTPDifI5faJR8spz87HVlN3nZtaiJOXCzGJD67qLsrLQkP7IX5rhywhOps8NrIa+lxbE
yb1YSEVyqox9WYpc3YWqO4jNUbs/iMoACixPG9ZWXdjFehYBbqZbUcpy0LZE0zuYo4eE1WvrxtRW
d1NQDhs3/XpYSRzIC3uLQxLxsDUSQ439OS5zPyuN1M5Tmju6Pps+hTKAS2c9s6ea7uUGfAkh7e22
R0yjZdMdBQrBqMNzxbTELor+SzcozFVYnO+soU1sWW/3xRB7ZrF1ezc++zKLQyRQEC1nwMKnlkdm
6CR1dGNrxMqvHpO/dmY5kzGDOMiY5DxB3a5BNQh9gD1U9YKtut3qSiwUdEG8indrWbXQI20m+tCH
3iSo3OqnfNy4iNeFNHxiIhMLLJ4QtFCW4UwJfiRotEBDYwDXMwEXEG7/K1SthUCxOFRNunEnxRld
7tylwcWdVBpV1CLxenRZ+WMcNCE6ALDwoD0mofbAyzm2oYOw0T5dXyaQZxj+QCmGLMONOSqjIitN
KGk1oKwkTibqCDtCQZ5S2enNNsXT2gGBQoqMxA/WrCVmtmwsI6tDXvqxoZzbwTgaaj97YaZWvlGG
EJXXn3Ir0m/znGytdXWHL0wvdrgvqFWCoMeEa+9ym+zmQI0Hm81fDeaO99Zp3A0QLSSGXSugu33i
4cNU+Rue6qpaKo6VhSYuSDoBtXn/Hhd+0QrjBv1UBaAonb+NQ4JJY5q8dXP3MpCI2WMMwRSussrm
Bci+yLgFrrtGnuEHoH5pUqICsAxK5o+OWR/kTomsGvf/ZNiGLc8Ofccroz83YVZfdudTvNuGhIto
a3m6L82Kv1+sm09ksngeiZnHJBjrg2CHkx8FIJz3bgkMqfv5Rq89pOhiYZAVY7pY7eIhlTs5b7Wq
hD3lVzycpei2b7YqcKtrurCxOE/gieFhXE6lP8z0oTDx0RRVc3qz8EBQsu+V/jCW9Carhtu2aJ7y
fHogUDP8fJ2rsdHlQhcP7SCjElGCfPc9NprOc4AHBi6K3ws8x4attXATbANAT4GgFJCtRfLaWU2O
Q4WzM6C3Cw0M5Yl8y/fyzgD0HMQL0751JR9EeNteY32ZJjT9oNILyaj3sO3i/Fh9UQwZSaBnG2iH
7ObPJKX3pe1lrn1XNEABqkf+h0uy2NI4iuGLK0C16UlotUIk4VmzpZPkc0R8WzRaq5ESMCXAyOio
RpIl5VynpoAJCFifSL/Eyv7zATGZ8zcSMHEkl9fw0tjiyM4Y/6MSAyAn0bNnWalu4acBi65e4mjc
KLBeA4zhaaDcY6CdAZUgbQlWkSSGF6eyGDL17IjxT8fSELdLtcvqcJdnEBbVAPMjkg8230Nhgi4Z
7bCedrt45Ie6j7ED7dc8+Vm1BA8FczMLjJ6k2lXDD46h7FYjQW3MbtFVvmzwY5GAO6E9WrG2L5T6
WGdvTbNRIFt7QHQVJTmqW5iDWPZnUHBIdIVEFZDJAADRtzjqbJr256RUbLX5RaMtyvK1z4WeNUjz
IeGLF1qEQRenPocwwWAaU+JzqeO2ZRCXZQoIgUCxIo3Bxu1eC6KBgxZ6wShuoojz0ZgyhJIB/kO8
DLJ+6PMOuOg83Ukz85oS9I9SN9qGnJ+6LgPrd3prDP1GBXB9tf/9AUvu45yYVd5AFs/TJeAOeqDg
oT6rNS9V9PPzpb7rqS+vAWqM6OIBDAc03GKpbRMVQ6IZiT9W5vjdwuSHFxbcQyuzDsAtvjfafteq
VWWbEinQq61BMSNRzZHyPHP0sop8qUoxdZyjKqlJMt8PDX5uhCm3Nylilas1I3VmxKbuWJEOUiQR
AfdtQu/NQld3GrGqV7PGH7QmnW2rkL+ObQvivMgtxhypSx/ekpl0O8711gYzkp03TVB07NiO00OZ
ya2dJhHIFSti50np6I3S+TOPvxXa5Mis/jGq6UvXxX7YJR6XNHABJrcjyW9nhnAnk59oBcSrwR6m
Qn5iQ+eUTHmIMjO320G5mSXTT0N6sjpJsid9AifS0HhpmwdpbTwoWbFDqfQ8dOONNICAuh66e0h3
NY4xaicgy1+6fHi10urQh3qGoTPmMpbd9B1/KtoB5Xgtfq1pFtpJmTx9/lXXYlkDehr4oujPGqDG
+XiANa3WwkzLLFC3OR3SzmJHTCGL+Sy6DenkIMLcehFXPMIHk+LvFxcUOV2DhwnZ1AQ9UGQJz3Oz
03zVy3RbRQ/zx1TeUlvzKtHE3GLcXQlxPtheHOJJhlxDVqNSoWRwo7PNtNiesteNTV15DC+tLIEm
jZ4PcS9jU//N83TdjcZ7IVjAkB3gZgL+sdhPKMQPitn+iUAX6MrsGe6OOdYD+tETGgFgZHAGdAQQ
pm8hcteijEvzS9XcIW3LlM3Y0iv68+0oY8XdwpagE0Czn1y9+6U+N2ar/hG4faBa37S1elIMBekW
mmKyvhzVSiYStTUYazy14Y7ZBKS4H8MNn7oSGwJIgEK5jG4VMsnFl5MqlOELYCT8HAUlTU6dHKoD
PdWdzLyPh3G/cSxFqLnw4CBjQKsBgAw0Vpd9vjqS+0lKsCRJdtudrh4FwFFUIefwhXjhzd+466s3
4cKk+PvFXTe1NCWkAzfxv7oJK4nihwUuY21aGj21oKld5KFtKd+LES78LqkhqCefYwVrLgDdNueN
wt01xlncwItVah9XWTVFXJA4inyqV3ZjAYeBSTQzRjpz4Hy0B8ivGXd5hAiE+mEC1jO6q5vvkvHC
zdGWEMVp+jEzMrtu/X/xyVGWB14Wx+yagaMGa1/ZGqMEnFbhdMBPNbq0D+sex1nZ5a0alFPnxdAZ
KtVYdyUl9yU0b0gPjtiNX7J2Ei5/yTKKbhEdWjMoHCa/3I/7OaDueBhcMRwnbU7erl2sS2OLV601
+GgUhEf+DLCzIh9VFIRlr0+e5mGLxGctFzGgXmIK8m1DzMZ9/Ph1mZKGm2rkG81BVL2SG+gG7PL0
oB4EjeBWFW8l4EN2gFYhRbn7mpqMk3HkqaJnfg1vnksos8sIF5rBNqdi4/SIY7v0F4BvqQJTYgI+
v3BPjOecdyMHGFrXT1mqOiRVN4KBNS+L7jU65xhcRIVlUVkp5NCq0kHL/KwudmwkLyXt/TQuHj8/
fas39NLOwg8RBi9rSJMYAkAWRO3mqfPZA2JCDNrV7uCazK699ji/cQck4oG+scz3MPxqKy/WuTgk
cdtpRUgB8Z7K4RzOIK4yip9zDBKjRm1uEZz5/RBmNsjGX0ASvTUSvHZGIb3739h9mSXUE05wnHML
kzqjOzDAUTHhfxAhXkshYLZ1RsXBWKz2g7nFV414rI95kcLrT8xtDTDj5Hd8+q6bt4l1U+lfC6ve
gg2tBJXgthPwYcyYAJy6MNkCYd+rcSjkBoQo9/g4jQgqo4Ar0JgX+H3LhCqL5v09ehXx+ZYLBvYQ
eGlTyHQvK8J1KA25IOtBpS48VNJT7GkcxAJiEoq55vQTafamwMKKQ6UQqYMxvDzgXVv4uFIxppLl
5jt5qWET5z/0pV3tyl7+N/zOijP4YG4RtZMyC4kiFaGnoN7qhEV4nqEh5fzze/rBysLl8GGeFDku
Uz/5Et9VXvmoBqonxKILX3vF5PoX4iF/u1dTu4zAU7qZm6xuqg49KswrUcwKLTY1jdMuBH/Cf/r6
/7SwtNoYti6sLfa0AA3QGFqSEHCUnSSQZpc57wy0OWL2xjaD+KCUW7TFKzE0ymZ/LXGxxdFk0TDK
UFX+5/H6ylt1aUoT8dpF9EcgjGQZWoI8qIQkNAojRtraCRltGtXe5ydnLZEV1UCMH6nAmF0BsYZx
hsI5eid/FDvF0NVlUXDzpKxv41/2FvFMwdRWawvYA5S0AgQk2v0BJW0O22nrWpL1YXWLc6llJp05
fN/1R9ucs1+96BcbuTiU/dBqEhnhSSVr9tLwbujUjVv+/5z7v/ZucQSrNMkLTYYJA8VLaL8JDj3I
SoHoGd0NAO5F5r/5wVZ9NECl0CjBvb4qrZqVZmTKBFglPQlY5b8g3Vo9IhcWxU5fHP98ViI9MUko
jsif9NKRArTx36GXXoukLgs5iweQs2YqSwMwoW6uHLXuHAxCOayKt77dyjZe1jbe2/wXizLNeeoU
jtpGvh8x3NhChEVAqEWLN0T5PT6wcONt31qZ+EUXFlWWJYOagM9klGNH4hJWB8Ye/vtzB7JlZfGx
5raYlKxFclzCV5ls2PXNc0fv/zcj4kdcLKVPMtPiHeoXEU5FDdEncC6U8+5zIysX+MMXWnimqJgm
YrY50nzKdwAuzKW2cQi0tT4FhNP+itsXuyVpEW/CQUZPRD7NOZhYo/IkSd+M/FUAOSIzcooCKkQc
qd2M9EG2OX5LWj2hDGukbsUPFToR+WtmPSpPUexkQiOzg/6aqjs5aYKqDcBgbdLUKePAGr1Sh3iJ
BUhMFkjFLRswPZ9DFaaNx52iZbex9gXgErvKqqDRqD0AvtKNh7TfTcDRENRtZ4k7LXj+nKGFHnPS
yifJDHdVODxwLbyjo9ruoNb5QjvyTSoiv2Hd7Nc6jpreTcQ2+66zCyU8g9omthmh6PIXOcLKuoXb
0mIZkEqodoXFTmlz3Z1Hcl9BC6BT5SAEAQXKxoksGjV7DEPfymUmJB/IUcLuWW2p3fQ5cbuQO8Bh
n/NRfTEYC8KpdeRCBtD1aTJ/Wfp0Cy7EGxIWb+rY7oFVe+CSabM02asZqBhRFpet7hjOhm+l5Tdt
yKeAjrofj2VnR2Wn2JUenqQ+CsyU2mlU2V3ulTF2R2u9GXOmcgmOMahzSJN0Exc/TV4EbJJxqevG
hVKqa0Vd4eRzUtt0Lu7Z3LoFk28YZ0+sG0885c9yyHdRHeNkDz+hUuuohn4CLjMo1RJBeBxhLgSE
ZiAYAlGnW0SSCwnpHQvHXQcNEABkf5IGxF8865xKnvxxjE81q/00V1yKNk7dM9vQ57fCLN/0Cazf
Sb0L0wbux+/l8r4yo5uZjXtegk5eKgM6gxyGRV5U6adQg6hmKh95iXA8a4JGl31DmvflxPZNqLvW
+DSa+zL80k3MAdMJCJOLsxpXrhHWbmkc6QxFWsnal+D5kVDDSeX+obaqaadE2dM8lr+gZXxbqsqX
UQmfZuk3Vc7K6BfdMSoUt1U5hEuh9or6U06P3QzVndGyp/FHDq4TAMS9uTsqZcw92Uwf87T0CxnT
KJN0AjbLnaXwe1oWRyDdI9tM5i8GG0+0R8WGoriLOCrKlR2PVRuA+FMZ94eYg6NA/YHmT6y4mKa8
S+LMbeXSrcI5mDsd/46kDBfJZHcpuolquE/GfSG98DueGv54X5tH+TavHPDbZJrkxHXtyGboDN+i
DL9q11vuFB0a6c6M8X/YS4CCNNljBKop9bEsT3W9ixQOBAZgXOORKYeJ7EfzudfvSmPf5ieEfa4M
Sil9ctT5ZcgwPfGUcmcEBUDsJvxXZLhV7tV1Ylut32Ar5ecOQh5x+i0Dn2pp2QlmPfrKdOoe4hpA
wBjOQGS7wcMzarbVuyYcjpR+rYddVzth6NSY+X/Nsl0275rkG2deDVUe9ks332L5pk/diTs1OH20
EWyt41kvwLcjSwJZWzZ3k+SWw45LQQZsb/aqgTwr3fXqW8hNW4+xAoBextqwY+1bXAKU0Xd2yc4W
CluQEUzvm+EUpvuh/c5qKNn0YJdrQyeso4Dphp3E2i6U0UWOGmDKXP2tzb2cOsP4Pf5Ku1fRxkv6
AJwFk3YqQbXSg8oqz8/QVyeQl4u9Nr2RjX2tfkH6R027MwIJ+dBgfO+sw0zQNUaKNB7bobIr5WlU
IGUFekpe+aqgUlTAWancd/Ed1e6a+SFDOG66erxTsGwdYpOhrZTBnAZWe9dZJ4U6Gj8MfI/BMyed
fFk9MeV5qqO91qf23PXQqnTzGNWbxtf72wQg5R4XzbiF+7I7tP+2KH3WYmHUohDGodYG0PwSDoSR
KitMa0mUKRFW9beCQmKk72HV36hgr7ymH6wtXrpo6OWQJJg20nxzsucnwQZgCK2OBwvs4wKZuTVZ
sQY3+mByESWQtpfMPgPNFu+T3/IE/jZd5aXdN3J5CkurdEgvP8CV3qKDmjgVhVcuUaC0s8i8yRRm
7FjavA6RjF67/C+wiiZmMUAPSlGAvMKUSGUFzGaRZiCSFXTfHHTfmrc9Y7yWInyws8hCCDeVIh/Q
1Oq9KEAXva48Rh36Wu0kv/Cgl93X9vSymSSsVK4+mF1kJiD8JsoQGSDQOYQH9gaZSr99Dl3judg3
u/YItVtfiOso+/x5s0a4dtJEboLNJeg3LbtBDAN8aYuqLqB26tcosuVnkISrhQ0qzsPkyj2Y7cCy
pD3842gRSE2NgFIfpuUl6CtrW5CbpWBVk/s+MKRuz8p4/89NAMeG7BvIGMDDF8lr1FogzYswLgve
GXAP8zkANcPz/2ZjcV6iXCuNZOrBa17N50qugL0gG3H1WhVVjDH/dx2Lw1EUajJoo049RBkmdB4E
Hi8Z/d4BDQNCF7sNPl/TGuQCRVuIdwjZA4zVLHI6WvByipIk81UDzDUp3vKqm0FCQtgum7iPcBSc
goMeFAnC0lgkR7Md9UAQ8NgpovlQty/UqGzkTLuubW0LDztrz52mYmirEu8FdZlRHBCjeiTsT4Y5
vmH1e6uWfQ6q9mg2bCmsX8yCugZvQ0A0aIZxX4ZUjxaDm4wvvdzYKfz9lGsHrWdBPXHXGnKXlbkD
BIzN89rpdILRcplArgvMgC1ABaEEkrRG0R9CJaxs3WIeL83cwZS4XRF+yJMfJI1sS09cUhGXNPKJ
WaWrcAv/Gc2d9NRDqRsJbmmP4PiApq+TqmzfWaGjQDKYo+eTpcztMV+sJmFQV7XT0MbTWPRLjrsb
gpfM7of8bOSDblcaQu9MMTa+3dplFlJD4BLGZNUVWkZqWmY20Ov2Y4bn23ycq417K7K4RckZ0Lf/
GliW9LOoB0GWWoO0wLwj7KdaBaWGwETtN3K9teGOD4YWh1AqQNqhZyDeyX5XiZ1ZINqGPim8Ut3i
obH5bt6lO9kFpYXbSPbnN2BtkZcXQJRrL/JlQ7J4qFDEnl37w0A6BhyZ0wI4loZbk3hr3+vS0qLI
oKtd3A4UbjBKu2cwBH9l6rjFP7LuQAAlBlgJ8gtg7/u4nB5qHAWZMZ06evwITWR7DvSH3jHgPgDj
2+rCrC5JBUwdZMuC2XoRRhRNhxl9aOP5xMDlGU2XbpF2r34eTWhJoJYHSMbiaLBZLlSaU0zbWh3u
q1w/Nbpm5/mvNDM2TsL63l3YWhyFCRyEPcYLxd4JwgMx4QdkFGTD8gMmGTcOvXgtlpdL1SAZihF0
EeYsPhRD2hb3hUG9Os1cFWRvJf63yH6k2dEokQJm3P8XB/0vg8vbnEJCk3QGDnoMwhEDupD0wPQC
0lMb0Gfx1H6ysPfY+uJCUcyidpUOToJKBy4oOUltvC8S05b0HjnfJofjCiDDvNjH9496YS4dYjjq
LM78qgfpsZZ3D4lqQn6WzIc21E5hkgbMmh7buAdGqaRf/8Wmoq+Mf1BtIMu4Y9B7YnQg6vAaTDSO
TN2F5eCYbficoiyzdT5Xb9uFMXGkLpZqED4MJg2pR5/bXVadgWfbxR4wV9X9uONOEznRJhHJewNl
+TmhagnsgQKaQjQ/PxqtYozay2gt+6jS+EBPBvRVwyhKBCVIkRXVbvVFVm0TLe7MHx0LVJCFr54H
L7vD3NReO00H84G/SsfGjU/cM/35Tjoar/1WyrZ26jAYSCxAmgGW1RaeKA9VOa8zXKecs2MTpc/l
JN2mKJYhKVZ15O/j98+/PBHu+npj/rK4qIGWVdakhtGJfv+wg46BM5EbtLwDxhyhOCwkMrPKlY7M
lYPo0XCnoLtJHrfQhmtnAkANhL3vqmf64lHJ5WgIIR0O9S8+3pcgtWK6/uPzla55qsswYOEW9Wkc
zVxHnEFRKAmr7516SgYMweTURq35gPu+EQWv+fxLg4s1jVkxxzpTMp+DJJiQ8mcc6Y3dKULUmG4S
tlji9199yIstFFt8ca0wqcvnHt0vj7LyMRKTa3JBnqhEfI7q646H0ps5EHCDxOdJJQC0DzfdmJ8H
ghJ0r6vfwr74nYMLHCJtCH6z8TjMxkGuNWuvK1AeMNh+DEfEsFR/zEvzzRAoDFMbXZXU/txAO62a
SeyqViOCjuxLSs0n2UTtiFYgVajkE6lQQ2pAyxXMrfVjksgXCRNoU4wIWp+NwEosP5o0BxVcyycc
NeppX0fWN0xrQJCvuW+KHxLKmXSYPZnLwSBHjiyBNEJvXhAan42+GJx8HBwFpINSVNxXSrevMj2o
1fYAKJ/fW9kvtGR8w4w85C0/0yrbx5P2AlUbf1al16aRXSOPnqX5PpsydxpKh46stCmpMD80OAxj
RSprnMLi3yyje6EsO/QSxOwanu9bVjohj89pppyG2hrtWf4aRpD8kelukhACGmAQNEuHU+tQ8/gg
AfzdRNFuHg2bGkWgRiDsp9wKLLMXg2ouRhsQ3DOgB5itRxHUlcfWzopiH4YtimQst+MQpKolspes
Ay39/LPig2LXc/kUq+opxHccwHlk0uk+k0vqsKYLWG2aTpaPfielx6i0XJYa5wThqmT97nnxq+Yd
ZrYU/MxRVjvHaqwGeEdjBr1QhPqz/NhWVu4oPd/pUrmnoJCNC+4wI/Yjqd/pavLDQLWj7yt0G/R7
CDU+ouAS2fB2NgkjbG71W64Ghw9FwGkcdP0PFPx24IrZJU12W5laUFPl+wTyI0XPDwmgkBgyo0hI
urt26h5LUvzUw9ZX08HpWtmy9SYrvNzUwTjZQnYlkrLenlrm9DU7gUPCH+ckCOPuHpQ/rmQyL+ZK
6n7uU1afFYAFQSKH8QgV45wfL12kRhVOM4jkGvApZG/KrbofnGpP4UdjCNAIURJEk8faKZwexJhi
YNU6jEF9im/LYPJAKQatxRBaLaVPz9xrThJYCrfm+K/5qMTDd/ErF65PleaMjkULHjo6vg1qhQLY
nBVnzBIae5LrT0Pf3IJG/jfpUCAe5YwD7S3KrnwXW6in87R60MrsLZVK8OpUzO+L+Flp+LOUjjex
Xp0Hpp0R38qO0tVbWdXai3j52xdeVFOrMlfHMvNJpN/XtDsg//eAKdiVCMqaOt+IhBQRsC7d6KW9
hRtlHZuMwQILL/stxrPw8LqVNweDLwAn0Ip1rS+Di1j6PvK2Yuk1fDq+k6YCmY4pmWuAJAZEytRE
I7IGm2QSVJ7yvfJwdk7GTqgOm0FyS9BGsP+G5q84qNfL/sv0YtlJYoZzKoss/Gj6+nEOlHeajr9F
grD2Ul0ucxHklBkrrLzBJ5WC2YMIqF8FAlkoAK6Ju3X4xX/ss4Ut4psxmmUyGvietJrsWsUtxExL
iUbe555gy8wivgTrXhlXXYHH3qjPPJWOWkU8MEtsdPjXYorLrVvEzqaWa8M0od1BeJI5Nbq/pGwb
W5VAapw1GynQGkfNO2hOUyjAgsAMfvRu7WiZLeSDqQc66mEHhmZAy/TAxCBm8sRAkZHvphvp6fON
XG1aCKTeH0aXNAJS34ypwYY/ATz/hI5j464v837JaLshaSsMann9UVC3JntIXAebSk7rB/6/r4S8
OINZbZIeQE9UJ+P/o+26liPHlewPLSPoAbzSllHJm5ZeGN3qbnrv+fV7qNm5olDc4kxv7MvEjei4
ygIIJBKJY4YfLdHxHq8wdPAYzvEpE35gwC2E/eT9SMKDHvmnGu8Zhjoyc2NuN5KpyK1SVhXywEoM
uHM8JBl6J9ozkUj+CVVNs0FvKrX6XXyz1Z5dvWQskiovDg/eFAXbDjt+lj2JAVQE9SYztOO0m2U7
ht/Iqgf4/uKBKHzujdACVe1my/Z7dWEtfwS3mvWOhuEAMAQeZPBGZyowkjZVo5Sh4lG4xdY1d2vM
fKOi6NW8khrAz7VeQX+iiiIDbV0LxuuPIP/hjbTq8U/9SVFxCEfqPWS0jEmJrsa0MIbpZ1sA/eAD
+xEMxS9ZGH7/V5KI5cRS/MWs1dwoEwypIIYUba6SOdd/SZkzR+NT+5FX2RCVdFTjXNQ/wJae6x9T
u4OLcPAd+irI0N79FjPqLKtxAbn6xI9FKUonCp1CNPeUEbolwrsAuAygDJc3wPrI4LKK2zUkEnjQ
atWMaZerUMEIwvxem/S9lG8Rk88LiI/BfMbgUnQ4Jn2ZR8An5LGq256HnZyMwaHqcUHxO1Ck9KI6
VTo96TF5gSLrrqlLR4gKEDkHr3GhTHFQU5VdBUlyq3bBT3DlYZMLXZWNuTjLBfPvBN1lRviJsBvn
TmFgabw6xmHoEv8+iQKrUoAPSOxE+s2yaSPW6rwvYnEJUO3iRFUGNBmq5PvYvUA5cSOzyWe3e240
XGYrB1UbpQn9HfGgOfmhPpWHCZmNPYWdEe61a+G+dYE1t4iLd4/Q8aD2jDQD8xlcbw6g5W4Xc3Nh
eraLFmPm1kE5iIWWN82slQz4333i5E+Abpiio9h1BsHbrU10flp/TIEGepy6xojP9dyjkIPVHdGF
4i1eglzQUu+BN5hrxwQ3jKjbx/Lu8o5a3bro3PwddP7yi66DUHaFX3vIFVVLTY0+yrliDgSWkFsN
jrMCixsdt1xLsSJ1EUCMTImv+tKzqonYjf5yeTRbQbh1qidyFoHkmMIUMA12fQ4Y5VRBFtkHmORy
pM2vxS1YUcnlCkw0SInGRk5wLKb3+SFwRmgk42TUjOb7dII12GlLkvms5uHmkVuWRBCLbkoQN9jT
AwyKT4pbwyf035svz9llJtpCamxmLH1dF3E/FZrYQGosz6+n/jnObzxytzGF8uoO+4wx//ti7XmS
L9d9ij0/9EfJ+fBANaPfAHbNbeTA9uyNeOtr/TMedxUNwFxpqlhO3aY1Ch+kQNu/J05oMxsPoyMz
5J/diCcqCeXEFtxifWF+hua2WTZAxEv3oVE3jNVBTjsnD65LLJTLI9waILfHRJpBBQW6+E4no0tR
4ORKqfQ+NfmuG7WNm8zqOtSgjgwWgnSudpFA/NbHOxlYAa7n/iXsXu6bTQH51VPuMwxfhWkBSVPA
etFYxpNs0v8K4VTJ2gkKIc+JLOwvz99WMG7R61GrqsEgoXufaGYGSFfEjkxxC6kw5u7f5WCrS2Ix
Mm71a0Mm52GAyxntAd/UAiuGN1xAQ/dymPOyeU4YizjcqvfqMAinDPcxgMiK/V/cKan7AJFt22+f
0w8/omm4/0EGRYfcwtc9HfY9xBw6VE/6m3go4RoJde7HxOpe1L23j83ZWyP+qTvTacRTnLX1DLE+
p5/RueQoianWJEDmOFmRfwuF2vZKppl0Ev6oINI+A3F3kbEETk6UdNysqwoY6bZ3Cg/1/uVPt1p1
fQbhjRKjKIVyE9BpyMGJ0RTHPP12OcDGdPFUQhaIoDdQnMl16O9iGptjG91Wer5BxFofx3yQQFFl
JvR+XROi75eCPJNgpAF4SejyynlqXR7JOSnqY919xuBO/rYfmQQhCuLMVMjybvwVuz00HntLNlqc
x70hbAxqfe4+A3ILPVdKSdJDvIKqDEIwUJaMi8ic+j86I9Ex+nvu+BXN+jgS8aLoqHe9Hf3MQB1K
XnTYk8fFRxl8eRrXk/pnNG5ZR3TUciHEG1SCK3Z4ILbmylbsbPUTziEOX78WLypcF37iaS209mZm
Xn89I031KwAPZ1qNvXX2biw/jcvqAQmxJgPU1VMnvOidmJo963z78sytL0Bdh822TAnUP7kodCq7
KiT1bFcxWKJd6EDrQt9Cs2fnIqF/3TbdXh3XIiJ3gEBGk6QivOTdIriH37KhqxuCVqvlxCIAd3Iw
OvQ1g+c1zLN+Z/7gpHrupMFoCUG2uzx7qwfvItI81EUlKKVRpEoiiomG+b+yiGimUiiWL/qRqeHi
aTSl/0cZfBGSS0rUrxs1xJOyo3cVGDN7YFL+JH2Dpy3D2UACZZrbTOr8GABJEM+BmNS+BohRyjbO
9vVp+08Efht5bVroZaVRh1a/J+XEQArKUqvyGAzRBefyJzrHKc97FjrgUL3DAwcS0tdvRAN5pNOE
s1UIrpTEhPKxbOeudq8VcDI5zKqCI/Qxt0709XbMIiyXAKNO9j1SiADWvDetGT2m10Jgqc/0w2Oe
Wv6e3QX3sKFJzLjZb0vJrpdPi/jcVxzwxAtlEZRP/17/fHW/fYb6qK0WuwCsc8wx66ijdcxI0NFk
YmHJUNnIN879rUBcrpI7VnUsAbOxIegttNdgtnQgVg3elmrtelZcDInLUcOQQoBcxC4b4WE+o1Ma
/fTB+473ilkcRFB1Xi+v09WsuIjIJS3cJ5uJFsj2dZcYLchlyqhtVO7rd/9FDC5dqZ0WTsBqMke8
K/Zg0ZjeLbPlPRivg9lbsArbdZlZbJlzzyvtrCG1iMplrEhsBNaXOJzFg7+Tdn8REuTd1uG8GoaK
ogKxTlmDONvXfe6nyciKDp4QTBosvHOaCrZ6P1FTqq5H/2c/ZWYVbuT/1WJqEZOfUDFthGQCpTeK
36JwMhQ1MXPIs11eGuurcRGGm8F2mABBIZD9KUEeCw0dDqn+G7UyaoqVFRnVPwCunYOK57S5iDnv
xcWmniDVMQsLo0370Nuakzit8KuDDhIuQuJcWmETHBOzh1QezEWsywPemlYuZTM1k2AC0KDM0iCM
2r/qsQj+4+az9xn2kRsil6ITFuF49qGLlpbNk+yTnR4SQ6tSm0H8wFfL9wgYrSgebmI2bGzF9REC
9MskyPdAG4SbXazUTvaQX+TqKuuOBJCd+P4PJhFnrARcsQQbcm4/ZE1MfFLDM0hkggoxDiBZYBll
D+kWBHz9hF1E4nbBqHtaJeBW6fi/2/m1FgwHoBdQrt5OcFP8R3ou569c87dbxOS2hE5ToRJCwHHB
3rwW7QCSeoF1491lt607e4aV0OxNkavRf75OdjDuO23tyrVPCNoAlJ7gtQXDMu4TapUag3dKIcwl
4ikP1KdAEk0h+vewaowU/BJ4TQGYOf/n61JpOqELvASdpFiBXo2rOeFBi0wdNE/4fjjjfrvpt7r3
oaENW0LgxrUzFHwaaMKY5mC1VFb9W/oWqab0YfohPngPEPF0Gnu06K46beHhV4uWRWD+Dd7vpxk1
MaEP7mSPZAc8qDE60T2erM1gA2SwVkssQ3GfT0qzSK8UQI89L/5NpuLkJ50Tl/khDLbeKlavjTDz
nf0IQeNi/PNf02qZpE4Y1njwXNwPDjBHtmYgQ4wX5y3gyWY0Lq3Fed75MIRJ3fh5ztzhQboeTGrg
qQSG71uvP+vTOHfNoOcMhgG3D7Vcm+oohcmU2kFtdsC1UcqvU+1dVzaO2jmJ8FUEUyQNcozzruNF
3Ng0hqDAq5LjExVM68js/GQjKa9VEMsQXB6rYVAUg2GiOzNK4e/W8Hahsr7KF0Ph5kyqdFaiWiEQ
wqFu/yFurhxAeHK3IXjzt740a9wpHgBU1xKcA87QSLLpdV1rygMswDKige9fNRDN1e8jcdhCIawm
x8UQuaTVt8BzDg26TH7bv3lRLhq5mO9Cb3r594ccXDaxsQgY9Gf8lpEJIcANIC5mDd6y2B6g8pNA
tlreq4t8EYW7DYSJjn7F3DXtRxDXBM9RGtUSVSAotWpjDa5P3OeAuFM7KaKiQysfm1cerSYfrrJ0
MplON3bTepKYtdBmNAI548+wSYVShgBiUAK7I7iTmrnrP0kuiE4O1Do2cu36oP4TjH8MCUTWRBGs
ZZyyLz7AuwM5EnVjKazeuNnnkD623aJiHat2SvMaa0Ep0aDXT+RmRF0QHrrddKx2/l6CMsGheJ6t
zf+Bi8DWGLk1knpxNurFhFYQELm+aPeu+KzUFlihUNHMrlt6P5y23YPXU9bnzHLLRYnTvhkjLJe/
yN6g4TlQEna3DuZ5u56nkc8wXGacfJH1HWuJI9W90UuqBcFvs4LwSiSeGkD2L2/q1aSF9znsKIqM
zvfdizZWpbAtQIvrUwMmIuaELiE0RyDSkOH+86vy0o1dt1rCAmeIU0yDWQGK5q9FFvjPmZdOgJGr
XhIabV0AkFaKljyKB+qNuxxC5n6uo3VUBC91AZmBTM+vR9lzw6HcQ6ZuY3uuLqbFz+EWU1US1Y/L
VgC7zXcSKTYlbXhuUmJfnujVM3URhls9EDAYydRX0GmIu+8sVR7LaMuxZH1miQ7nUnhb4w2FOwmU
UKmTsECiAUXCUaET6INnBaoTNXwTtmqQ8hw3Lj7rIZETNbCLZOg2z7O7SARDk2tdNmMAZtE+HV40
TkANZhea0VqSWd/m8Byy/Ny6PJnrKXURljtr5VoIPVBfUheSOVC4tIMHaok3oK6MEGDYlvBc7Qqw
RTxuZmlPoshHo8NJqf7Uq4D3QSElJfVOrPP4uqjTY6VGpTHk9QmiJGhRU8/KxuiVksLZGPrKTRr2
JQquZPjOOkQnvs54VPZl1yTg3Sd+jpa7bkP6xsVrhR2I6UPoJ5YmjWalprbP6Ma0r90Ev8Tm9oru
DVnXVXHmorlb7HvXg9CuVVrNsX4V7vX9LS6h4tWcEj0TlCIrKA32utWwWNlICix5YLsszT7qfIGf
sFaPaScSJxnyt14N9tqg/Pu9+iXEnDQXizoeCxLirg8iITRcgiC3IFO98Rk/NgaX5r/EmE+bRYy0
T3zdn9Cpq2PJrvUIHr3NbTIBtVq0wEg2d/oI6JonTG6rFPtA6CArI1i6FNwJen+QUu8tGHId/oKV
7Q/pkxbPStbtngQFWEZydtfp0PwK4ROdYgt2PbvyRM1uVN1qWHvQCv23rCou+HJ73YMVfTtEOxWC
RQ2lbqu1Fgy2zBooRTmvTmHcmWGu345tshu8zqll4VXN4HFLEL/ttJ0Y5NCVlWByGOTyNyoVrgZD
Cklv3xJhQFVQlddVAX0nQTmEMO4y8Qr+PUnHoxQRW2no7SA2miHK0cbRttaCXU4xL7g5UilPvIjp
KBOgjYPGspib5ROYORYkGqwMLhRwYdvqdK0c31+CcttzZBqAFAXAcrVIYR8IBCgUMaBfknk/hezl
ci5YqUi+xOK2oxbWpIQ7ALLgqdoru+bYOuzQuP8e2w6aCuC0oM/i3inB4OfrWi3AG0kyGWNqrORR
sYYdA0gjvJWNGMymrVsuGjr4c+db4zMcn2xp24tVC6o+Y+UzU1XHn5h8TODFtSfTeBUGFeCWQ0Vc
Xe1+axFg/VUFq57pfVDTe1Uvf+pl55vqgB64QO4EktzXYgD5q2Z4JlPbGAp0r9Ix+9GLdAervB3k
HKjheTS0ZYbl3YMJmI7JZDY5jffyIGYmLYTRKgs8t3Rl2tosSEA1CUSjGJo9iJC+m6nETVL2DlK3
23oQIhlg2WDCelO02hQvlJXiX4lsTMyhmdyUDs99khZ2F1fe9ywOvP2QgTzXF0dVDH4qUw3fnFkb
5LsuPPsQjirb0pXL15gI+0jei2VvyOmT6iFnNIohjtK3gCjQy4cUnyl25G2iqhXL9OeoPfi5epzg
sCpKqJwasP7UEVJxwG9mwfTcFcEeCNbrPC0TQy1OefugFPGuqkIz6wNIX93KE3KDkqaWrP4aoupG
9W60WHv3iic5cNG0MkbxlqXfklHZs6o/wKvZRWW3y7pqMiroimTJQxIfKx3sOJ/e1YLqMvWp6kMG
SkScmGPZmAmBLkqh7PKCXifZAyxezC6HXhYOttH7QX3JVWWQeoIRRrGPIWxnOnhekmEm6MdG3+gg
KiqGP067IBiPIemdkBSmDxagB+XPvEtNaYQeZwA1NDaaQqsZ4H1dh7MeY0nizIAOODiXv/Vcu8UV
2/Bq+pIQzVAD9VEL1duwEX/0kuSMGYG/5vegChwtvhf14JjF8Y2cDKYPzxSaQPsLTk5aRF7G3tur
afPUIUumcrfr1OmaNQNUqlJ484l7leV2IX/r1W9hhR+tyYasjXYU4BTVA0PsxesuUvYRDY9BpriN
TK1R7a20+TlBvJCCVxxF9T4S8TKBgBQaIyk0cCAPhf/raEgtCFZichxSwKh0NPJlOtN8b7oJBEoB
7G+U1RFsfcQStyW0UKsx3Ptaf2po/ZjU+R4ePVejBuU8P9l3evRN6PM3WmcPqjd9g1CTRVrPLRrl
mAvkTUtvAJbEr2xtANdf6lz4rhXjIenw3CvoL1Hk7cJQvhsaSFd2lVuLwD7h4vYtU4N3qPNZYThd
15nsBix5GOOigLuxMDNt82OkYzWPGuv2ylBsye2u58zP5MKd7V5SjXqmzPQAKj4KzQD5ddVFC8+E
/vUbUWq3SwJXKLdezODTt5rVAMRH5QBQGN9Ui0AYC6UC5hLQuXeLpHFKNqGxq/swzswdVZNetRZE
XL+u3DQDmLuBEV6QPUwlc8uqGg89EXwjlhNL6L2DAB9sQ4NmY6xPDxkpYwNij1DFjH5Mrf4IPaPC
igdyr45pCUvZ7p6EnTtWGYM/bOGgin8Xq+m6KYadktdPko+yrZRs3MueakF7KhrcAetMV0FhKt7x
/jfAEUCOrG4S997YAN+R79RReIIDlkXgWCakwq5PR9nspMqeIvaTEeFBqWFzHA3NTSBUtwHouVnV
ISFkPWrU3Dcg9t0ZojJi6waN1RRNvIeu4wuu9Sd/7AUj9nL/KMJX9FiUiuGJohlXgwUrjtFsq+Fp
1BmUEkM9/BYVpWAIfWlPfuJ0McmMpvdORZY9kBbkTr0Nn6px0GFxJKVO3BY7X2oegqy0ZaLmxpRO
77o4OTBNN5g3jM7sVyJ5+Z60xVPniYqZp0m3y1NIZCh+eZ2rw46W6a90yPMrkCnvgijZtaDo6aIP
3nxT7CuqXql9ld33/ggz4dI3aTD+hFEPNIhFHduUetSow/RnrviyzRoCBdYAUotEoDdTBDJ/qcOa
0JveaFZ9zyryncJ8xyxrIpg9AXsoSN46pMvLhcTqiatShYE7hRcs3lJ1JGMZyFKG1qX4AtSaQdr3
oPz3SCGI4nzG4IuIGo5petsCJFHcMB/2GaITqAKk7Crj/zYYrnxIIh/GfgHuanVW+4bceddZmr+3
ibKBbl6dNIIm9nztBXSHi9OpnTSSeH7VINPPoU46I5rSe6UetiA864UslWFLpiuUnlmRUr1Ku6FL
0PjXwTH3KztW0HKj9DEKxgeSqbHVaVChHCCIV4fiLtH858wrTHkiV1lSWYkX/Lg8xWttdQVCR3DZ
AtQHrHium0GGAiJf2fxq/AHOm44S/CQks7/Z7vbN6+KsGoSZBYaPkUNs42vxSSqITkohpnliGHig
3mmTYmgkuaqCaevGMBfMZ7Fgm/53jp5z+OJS5ocRE4QI91vvlHWG5kg7yNwWdgvLMOnpHzz+bZ0J
8xJbxFO0Nunqaca0WXjNvVJt6cjuY7P7DelVsBuEW+X18odb41ChlP8cIbcLWYSABQOfIg1MavZ3
nUW+zeiU3K2OxGyhOY/T33nH1fCGwHG9M3XDM/JZEQZ+rWD/X/458xY5m2+8s4qQmWToZ3DfVhXY
AG4RLsGtSiKzb6OnYC7RtIxa7SBDFGeLW72+lWQC/x54fmHPcpuWjG2m+ADjOSgstPfJ6q+zG2an
KMxNcBIh3AZpCQNdjY2BrjXMYcH0GZcrO7ogjERtdhZksjk3rD7UEpVrnF3eFbEHTLNk5lZwGD2T
PHZbAP81yP2X8Fy3IdSClngeMkjQAkHSm5MDNWZXjwzlB9wrseQgeG1GGi51sFvDQ6n/cvlDr/UJ
lz+Ax6lXfazPdq64QooBGhaPIQS7a12w8AptN92PMnwlLRT6yXOkfo+wGGcmLZRHLv+K1YwNIAje
93HKnVlnh2UeIIkglUDY5JgV4b3XEbcoqXs5zFq3UBEXcbg0QkKGqSY4TvE+8U22IQDZ3KiWjkVm
J6jhML96tPHss4Yj+BKTSyUkhfsNqwDJag+zIlx/Dx9J7NgDCjDAQ3R935n1/h85K68mscVouZSi
JJNXMBmz2ke/1Oqx2sK3b301bsuq9TDFcYqRSX5qaN1vQXkNs28bn2xrENz+zIMYfrij8NfjTmyX
Typu1jedDSjIDbGaV7jWbpQpqxcRBWZicMxF1cWDwcu0T0MlBg8xu9Kc2qX7Hs9J2+SotVY5FsZn
nPnMW5wxU5S0uKt2UO1x5kcBcpyOkLaFZvPgJvDY2l+eyPWP9RmNKwyGphfyUAM+VQxOkUSMhtm6
vKWktxoETxzQcJLxbsXDjP0wVjtWovoYmW/2k2j6FbJ5/XR5KKtLYhGFWxJQmk3w1ZAzexhCBrER
BA+XA5xLW+OOgcMY5uvQVgRbnTv+siGXRcCzKYzIJEcj97MRWbbDuZvbbWLO5i+NWcwy41s99HnL
cOeuKsoimb3zdIhicsdB43sByhwCVAT5JRUNlES/B+w2Kp+adGuZr62/+T2KQm4Asj0wD/26/rSm
DX2vw2Ptn/A41s6ZL9G4ZKT3tTyJESgWBa7ap6mIb6ZSvcoF9T4dBIPFaWLkAr3Ogvi1S7Jr9GBu
1Ui34i47Dkn+fPkDz8HOpnkxdC5zha0USloN8EmkvsvNew5/hdhXjXzsd5cDrSzVL6Pmlurk63Gd
zOW4DM3jmjZu2dYbZuxbY+GWTOx5AWUFUCZRDe1tAhO5Gm7eUQuMULqRQ+Zfe2HaeAhD2jRiDwtJ
PJVCMY2ouzjMdh1694leGp5OzFLesnBZSSjYg5D/E+FzRnW+DmWsqmqBBKEbKvl3CW3aSkPeatPH
y59p7dr0JQ6fi4NUKmrcvx1oLUMxT9KuAjhn2SUtYXgr3zOP3uU1+SXL+mFQhBPKiC0RhdWdvxgp
l5/7PsqgqI/9IeauLEhoyDhyIh1kX4Ty9LBxxK0VQl/GO6/bxdnjQzo2HSSsy+BqhvYTPCTZnqWc
5vcXYFW3LevWP6QGiBwIKPic/CrNGInGSKVOFb311XelSY0p3MKurac02FD+T5SzBZqn7eCVIvsg
EvadVbq4r9R2D5c6sEvkTQfJzYDcQaEkSkjQ+prt3GYuHBpE9/OFAf20w/aFe/1YWgyPW6WpUgRU
mD7e9HP0j2UAvk7AEtjVDvLWcMjRHfZb0o3ibvvxZ62MxYr5nFpufQ4ydGNBcAnc2UBkjwe6YX61
S5/0PbGD7+QwnaJD+dqcQqvbwtHNa+Ms7SxCc4uVlYogKCKQU0Wi9FDlLTMjEliL15fEUSFhWdTJ
TerHN/1YuZfzwmr6XkTmjkgSoaOX9QNxWopahgRPmifeXw5xrjs31xqLGNzB6LEhVZQBVbqQ1Td9
DS0xWrx5zfTesRC2uW3wJkixaoRh57C2e0mZ/gAlKbvSlO9pWx2GYLoOcu9Or2RbgX2ss/Hz5jV1
afK5o5IMMGOhLYr8mZv7/7GluCOzntqy1Qi2VKbvZqQ3mCSeFZsMNj3WdNpWllg9Pxfzz2UmAJlU
IJabzJVp43hTmFu+PHhwDejA7Oilwb48oRuJkOeJzdadFVryoC6q7D3yEjy/0+gJ7dmND7exaXgw
lw9nhIop4PJHEDOUdqHbO+itbILi/peTkwKSDA8BDTDKrydJqiXCOJQ4OecqUrn6N4px61/qMxS3
MmiY4vlmQqUDx3ujE14xi3ZXfEeDcuN4XA2koxcBy9pZoonb9qMM5XSRTLhgTKUdN7gEBMM32gMl
keRbTjWrKWYRa/4ti5M4ajtV7WWUooKe90YRRj9KKpiX19z6MYVuMJrCuHFCGoYLMnQEGk1ZBqLI
B+DC8N/gk2YQN7Ork7a/HG21SvwMxhNbk6jvOkI6AIQHJ+orI+0gbXyV6HdRDCJhvUU/3hqcxp3B
adpLcAPF+4XqKg6DfnZa4oHMkh1IdlqJiYvPxvJY3cKLAc4pc/HJqqFiOZ1vuZmk2/U4nlpNrPGe
sekrsb65CCRaKIpgDebtXyOVfV0HwDVk7khqWw/rZz2DERm88xzAZ/DWCOXdqS7tMsL/yEL/kTFy
9wcfk0KMFmUuxGJ4QmHmdTkNmAQpIV0+5XiP9CCdYbY0cce8ARyjAh2O+J60McWru2IRljvyId0n
Nr2qBK6iCmakuqP2R/sOjiFoVaBZAfuJr1M7qXgCjRW8KGTxkyQpIC9tUcJWswjEZNENAUoHtt9f
I4R12dJaDPGGEEWzBOF7Q+RpB4lbk6qe51z+TqtrEi0DnTC0D+DM9DUYABuo5hvU16p+XbNfxWBr
yRbrfn05LoJwuaoq8MAMX9UMqmow2fs57cRbaCHu5F38sNWuWlsAMAuYV5xEGeUnrwgSyJFUPdDy
ddDidR1Gh10gxvblWVvNHTOdTNPw6qCckbwmrW0jdLr/avSku8gZB7cBQtYzkBlddTNXra0JGZBu
GVcgTTxjCqW4Ak0xw2dqycN88apes2+96bnpzoeSVZgXBnPVq22c7NrtEge0CDAwnh/PiEMiHkFV
n6GE1ksARCPA/2O4Fw+wa5SBXy976/K8rq1G3IVh6II+oHZGrJimThyVAlrKdJiuphIP8Elu6kpz
+D+FObvu9UXvQ4Pec/SgcBiwFlr1s+nZ1iKZUwFfAoPVpRC8h+G/fImDw4WWQo3Tszd7e4YrBjfN
odznju8oG2fn+oJcxOJqnEr2+gGK29mHWCtopKZvQ8TQmXVIMrfcXZ6/1VUBwLIKtbj5hOHudP2Y
p/WkEuZ0sFlpS4c1AIUDjUpKeNwCRXc52uqiWETjcvqoTGM5VTg2afyARxGjVH2D+A+Xg6xuMMCv
scplHJt88x7yvmUPPS5s6Pihlk8YnKFCrD+qm42Eu5agZEg9SvgTKH75kkrogyTMhFhwvHQ8hKDV
tGq1sYtWuzSLGHwllcIBLM9CfJ+e4JG32gPNFtqBxUxZcGTIcAX2Fp93ff2pcz4ks/UT38EfOpnA
SHdASKx1WEwXTuDAZhMdb5zAMaQ7L3+u1SMFpND/xOPWO4zXki7WsCgW5uMQOMv3dPcPnvXnyuxs
Jy+icUeylIJLL6YEUgXsh8ZuBQqqOyNAk8NnRSyMiT5gRV1FCTNDlARTMrqXh7u+Ov8zWv7yN2U6
i9sG/YQx13tD1IrZ0th/VGrhMAb1VgGyuuE+R8uXOEIopBkda8+hcgagZmi2/lvd/b48pLVqf/EB
eaN1lowUUCm8WGhhcAymMLaBTRvRHfY9Q+0ynN9Ax4zSr8tR19epBkNImUgoxfm6tEhTQRs6yhyt
uKv23nNiBQ5MRtmD7BSHwt2ECayeAYt4XPLSIGEQjDm6Ev6kfpdqUTLyBoIQeRvYbYvAnnqE5NvL
mAl3LEsPU5dOW9lgdfFqsMuDKZskntGzoFGVelGAbDAzZod96QKecPhLuR/+5VtXxnkrnG2VRbT5
1ywuOQqDWHM+6XOtB9XwH9FeNsXvulnCiCHGC1h9BdOZWds2t6LDHzDtUMF+jpQ7l+iQlXkXoM7M
S5hGV8AiJu8sf+4HdH+krQy0Oq0AS4EkhJYLfBC/DjScJaAiHU3V+rfnZlYNVta+0uAXEuy8HwBu
aYVxee2unrqfAdnMI1rM7FSWdangJcDJm9CmnmbqjYeRJnZOD2X/J4LiKjSs/h4f4y46apVqMsR7
Pfi1wlbMrW5nwbbOcGeeK2Bhm2T4NUTNl4DcygnUMe+VDtrWmtFZeEE/0dv+tjmyp1nlvr8Ci9Gk
1+mRnsqXaeP0Xz8xZ3FxsCsoGjfz3C/mFr6aujx6fugCNHDtiUBuUr2zPfSP7a6N4D7lOWNcBYaq
0Ec9bo+FlA0QlBH24aa15uZv4Y42wOybKcSCgyJIsoeZybsETewOjvOWBrONf2DIvL6SPwfPrWTS
kFwChWd25i322av8NGuAzDKKoIoC571RPK6eLrPgARyWZQ1qQ1+nmubqqPtVGLpEHYxCww16ePK9
cCPrzXn1LA0toswn6uKD1qxsYaeICxOlNbRjUQDlGwCd1TN5EYFbMn4MoYgKnFjwB8APbMFNKOAY
2hHLI/4fwBhRa1MCRB0go1Bp+jqaSIbyLqFoys56ZH81S2c5SMXUd8KmQffq1C2Czf++mDqPFcHY
iiMMberWkNTHdtOuZ/65Zx+HySi0YRWqnjEegRijk990kNJSssrO9bGy1Vy+70QpMZQOukFCVt30
Bd76lFJwSak/iL50Vcqkv69H+kf3i8Wv4fKOrETVhNYYWgatcMil3hLT7CWDBPvl9L06rSiNUQyI
8HbnfVmCZBK0OlKYU4y/eu9NrP5EDhXzCcuo+bKJ3hO3IsNWiKW6BFSn0b0c1A6cg2ChwAjsqohr
JxRlu6uTZyFQX/IcR5YwOn0go8jaImCvZ/LFD+EymJTAFzAtRuZkAjkhnxU3SSC9gpOyS0l77H0d
xBZpOFRxaOYZedWDBiyXyHvoq8JU2uKmTpW7Jh1Sg4Ggeh0O8ptOsq3XwbU8BAQjoKEQp2Do43xd
5jDLCvxqRCOvl77pkESJZ4n/wPz3H30ZhEtDldqA3FoAJQmi/k6s6Ls+JVvw+LVEtIzBfXZRjyU9
D5HqejY62CyWUOSHgamHnKEMuTye1VgSkD8qQOIqzM6/TlpG1Ir2VQ9TMpr9rjXQKsLZE0aFM94Y
/roca/UDfcbiuzTQvGDq0CJWJmmdFTBlNCGLC4ZVaV0OtHqZxBsHmmsYEzpd3AzGHVFCPSJ/I5r+
Br9LuChvAbXWB/UZitsak0grFnTYo2KYOSJswIUw2YWjv/GdzpINzOOWNpZcDi9pTVN5drVGT88W
KfC/ZXd7eda2QnD7h0yCqHWzNaeWfYu9J7/Z+PsfN8AvpwQ3Bm7v0LJWO0FBgLn8JDeDFaC1IFnZ
Ffj5j7NLN8RBzODae/d9VzFTh8CFYWP7nl1muJ/ALQypUqDNRjCNnVNeZw5MCw6Cqx63SqL5z1wa
KbcoIDbnVVLch66UsScxVPZFTY9Tnxm5Dz/MgTxc/nLnmAwMC71+ZD00u85V0fTAy9NintnR1V0Y
dT9W74Mjm4oVH+h/s/ZlvW0jTde/iADJ5nrLVZJteY+T3BBx4nDfd/7697QzE1MtPupMvm8uBhgM
4FKxq6uqaznHyWZ7BOYCJov/ACn+7DnMSGY01QH1pqdAWEBDcXS7OwqiaTjqVYbZKaS40k/srNnj
VezlDq1R9S81Z8Vny2iR3qM5gOqbiJfbqf8i+oDdOo0eaDJHVjOEe9VQODK2TnMtgzGaWpbMWldB
91Z2CCmGAFpS1Z1Rrumm/OtcZd7l0+SpxH7SQsUssNBhgTmoLGV86aqHvxGAhR1Ml6IyyiafqgRG
7S4DcNMoVlj7nZCxZ+HnyzK2LpoOBsV/ZTD+KljSCSNYcwomIOJRUrfeE/w/WHznyWGcVp0SKY2i
UABgd++WrdVaeOu4CF/YnCheZLSlsCAIhM7imQB/46ZyLqt5Xn56t/8PPRn7iwdgtKXUL2fNzUin
tTO8G8CN2jRgUFsOqEMN/Z0yqk6bjm6slRx/dhZ9GPGMaYKreQRTnQJcu3RfD/NNWhd2GFfuZS23
LfJDScYiJUlqJux04pJJx1DGkvAYcMLb+UQbowiThwjNLGlqpqFKgEFrwVJ36kvi6MfaWYDFG1wJ
iaU7Apr4lxWjp8P6aWBJIn+H99RldnNtCpQyw9B3CurkcLAiMzWttqyADWDmt10qcx6Y56PPVMmV
OPnUWXXok6kRhmewdTK681F9zVFCo2OC6V1np7eZH/mX9dsMuagyY6cTaPbn2JXyRDRhqighJoBB
+yMlXQ/d4VpDsKWooINLbBCaU0a55L7zU6e9MneXf8L2J/79C1gQy3zu+qTVwc1bYpy0ALNwVGCk
FVsOQ8+7i5ux6ENZljFPb5oQgxAg2DWaCPXIRIM7yMoIuweUF1sEsHic+FFk2iQDU7QmNICv4EHJ
8dRljjida6EMQgO+tTA8IoRe2+qJK+f9rgrnjqfxZmRaaUxODaouhl4sCpAp0gobBeamFLko63kY
i3KrI47XBdSCQ35cPtNNf7ASS///qqAglJ3SBCn8gawMoD0dlcdWEXivoE0hyKtBwKEBJ5R9zuWz
mfcmRjN8I4xsUkd2O3Cnn+lpnN1/lK0U4CUa5zCabVssbVs3ADq713zUC3z1CF4zlOUoAye3dbAt
DTkaUFqwZsHOsGvYeq4LQUv9ILWUmQKAudMOrXchcybXACgW722y/Qk/BDLGGKnKVNaRmPlxrbul
fAQ1PceBnm9rUpdGsWcgBeua7PtxMXQgP2KWANOFkgfC7ZvlFSyVV5Ur2ZSZNr+F55Y4D4ntoPsh
lH1IRpVsAJ0EyYXiKz9lNzxgIRcNkBYYssgyHy4b++aNBnkaGjuEnOPvkQbUBcA6oTGistTucTYP
oUScQeTVL95/9pk1Ih3DHjW6Omdd+CrqRWUyIEnIZA/j85Yif061zJUAOdxlmivXeyM3rSDUOWFi
M4tYCWbus2kA6SAD26hfmrob19dS8CJ0C89UNp3VSgqTqnWLuQThhEgg+5JnuBNgZckOhFl0sdfR
9h0I4zKX/0DfjrorufSAV94qa81C0+KYEqnSqY3MASZa/NXESi+1UbBABg/Sl8s2cw7DRq/FSib9
FiuZAL8oJGLEgpf/LD9VskMHOEqfHMsSdLfhffUqXVHaW+V7uQeui1vcqEhbn3hjHbxzZfI2IR+W
KR1xrnPxvRu/SvXDPH6/rOm2A1hpyiRusbC0giTLNNGPd53mzyk2p5Uv5Gayi+O4Tx0F5frkjjef
sOnaPsSyDfQ8b8wQ1WjgtOj61yTJ7hcA5FxWjfP12K75kvTL3MVx5tfLNzNRrJCga5UR57IUniKM
j55oVXwySIrFpi8EA1IysKX+3yQwSQLJFWPC4gC85dLahQjW0ynlKLHpI1enQZVcmbtiCksutMhD
smAftmhkzrWFkXZrGu8v68K7zGyzqVzMVsBCJhJakDIbeXycgTeRV+rXJA89NRE+qRLoGPLupS+b
J5kASmeq/Ck29gAk5KTzPPtg/Eo/EGHKih7pZjxZTRxYw+CkBo8N8hwP4tSVyIwr6Y1kEId+gRni
ZSShtqKbT8GXGtWWFzgy6TX/Wqeu+ZABS+pLDCDRxUXy8qLXz2Nnla097qrqW/Im8UhheHbL+JYm
BNhaXksBCuF47aq9FQZ7zllvWxXesEQB+gTmuE6tahoXTRwkGO6v7FaydGDSR/sSkwfa4+gUJabW
BWcgj7yZh+2T/RDM3Jh5UDKiotzqp4DbndvqXh2zO03hbYDw9GNujTZL+iAlTeaPqheO8fUg1KUF
h2qBpJ6L6Ut/83ly8aET1Xl1RWehUcwhCTNfvM/24a4FdEjoV27nghkCtTle6knd/iVxzOXQInXA
+CJY0um2UOunPvEVj9973q4bmEg/AaaLGVN2+q5t1DQJYviDEaAdlG0jdUOKc41asoLagQRU3Tyy
eHMpm8b/IZWdx5uGNk9FMUh9bQQX5lRYyI05Xvt8aoDe+5UMZlwjl9SOhMDgA+VMs4/s4jbYf++d
5VPpVDZ/rY9e17PzWklj7lo9DkY4CRnQP4IE2Ibp9dJiR0hKd3km72bxOOWvl2837xMydyxVjFLK
FxiIMVQO0PGcSH25LGG7Kr7SiblfHZgdxbASUj8RepQC4vzQh1gL6QDWhY19sjR3adPXCIcLUF5S
p1qSa6UDJqguAqusK50pEPGMr5/njvDWmc87VMzpMtcRgBzRAihXykse+FKEcc78RncBUblrQps3
Q7+dpK2+BHMbwa6QiWOPj926S2kZB8lSRUt/xUgxWgMCdtEtbBjyBw82HdxKLBO6pKLqtVGCkmq7
FIBDnHZz1u0Fw/BiueaMgHO/KBOQwrQoFwO1c9+sHWAgesDiUwA2X18vn/4As4OnGpP2Jn3ZRhmV
9r4BcVvcFR79mkBQBJs9mGiKwyha/RUvMm261Y8vqjEjY3oQd0YhIluk7GHpIfY7V/H4fHnbl5Og
kY4pFf1s+DeXIpA/pYXm1YLoEAMbtuQvbfJDBnNefSnUy5AhvY7IG2AUHayW3tbNeFdWKurM7Zdu
qiyiA/gv1eFeQ8scY+QYoo0dLzfJYveys3h/MJw7wI+fwxxoBCZYrR7lwFNvw+Ni7MVl1+wRJVFK
Gz83mZV8Mp9bIIACkNCR30nGeGf7Pzz+75/AvmkME83JZU4yP5SB8aQbV2DNPiqEXE+NscOD8qow
FxeUjtcz0LdAn33oFVCJaFM78GIPvZgXPgb79FHnWcqMENZNM69hsH6hYYn78AZfA3WWwsVS+xfB
4WUN/+MSf3wCJgwNciGBy+rdLc7unFrLS3GVWcL94IeCzXtD/o8AgaFkICfLWBll3KLalUspq2he
Kr5x6O6ax+y2v6HjwxPG3I1ddDB20tu842pJtWA/L4U3A2Ap8F3OZpaNJRX7NkHRrHNE7PzQYdrI
EfczFnOje16usun819KYMDiI4SRGLUrS/4Jsp5ONbZxhpzgoKO1mfNjYi7FK71++UltZtCGCK5pg
HgfdFSaBSYWhksA9m/q6+W0SnvLlLho4iJWbV2Ytg7EXIwiqTAhNFUvH/Tsvn7EnD4u/2DTZLF9U
57JKm+kmfYtIKqZKzvkbogr4+jr6RLAY4pFd8l29QjUH1FwAcPbyLzFQ1p+FJ43jnLbc8Voq4yrN
YarbkpbCo/BbCcCRTuFiAG09D9YiGPdH4iYC9YUWgJaS9hHat9zurOhIbAxaOuMVr22/FcdW4tg4
FqpFOQjFgtSMiIdKUh9VdEn6NvSwhidawYwK+YTWrhvVyufLR8j5liyiU9XIkVoGE8q5oHkq0gPJ
U4735ElgbFLACGQ59FXmy92PXqhaa8hN3ubxZmNv/QGZ9HnJMrNCI58OshRPRWlNslV/Ku7Gr7UP
sMS9/jX0VT+4XVzZArtAHYBfpPH/yoGufwX9FKtHpSKRDgwxcNfZNViT/PQBdIOecGw9oLVbkl8c
S29++QNSt61O31oukz0bWZ4Yodbj1Sd2vtaj551kX4Gi/KwadHNtyFR3KtSrsYh+qrLx2KhzZV82
o83Ysf4JTOyIsAJiRhU8QeuGD+Ox8pLb5rW+GazBRkXZWr4CkPO145MCbnpVOjVsSiZgwVhgMIzf
FmFiREB52odXwHy5V+6ko/AQo02OZt89AHuwvvSDoyxHKGHSztwI52QIELBooJRTEF1Y3S62Bze+
i58AFGzNr1Fpq0+XxW7l2O8D0r9UJUwAARxnNE0F5pab3s+SL0JaW4L8OZYzzoXdLCquBTE3Vo9C
ogyRoL5T5GBP0G4AO+90Vr4H3p8dHcw9199uOsCPY2RncJQly4mxoMSk+OMnJXDJ5/hKfenBm+no
CCXElp6bo5DuQrQi+RsC29J101QlTcdGCPMwy/pKiaoCHAmdJvRWLsb2Ei8PUYRtVhO9tKi8z8Hk
lJeS8zcn+iGXCWTDvAzgAceLfKoiFA7RaAINX9Uf5IVXkd7KYAFnpxDsZYrnrEdLG0dlKgCdQEvn
HWgjunTXimBtqIify/99tQav+bU0xhnoSpJVmaxlcAbYkdqhnyta8r5xK3gC4zV8LLn7mZs3cqUf
c4JdrApGg1FkXzYBON1GLwPJ3aQJea3WTU+L+ivMBMsVZ4sKKsbeACSNB6fil0fQCe17jw6NDH/A
3rbZ/8Qg8m9ZTDQxKkOc9A6vDmwRgkUibJ0oWryu07y5i2xzCD1hVvZL/KTMPSdX3U7sVrKZiNIB
ZKDCAvmvF49gRXb9lj4jFRFvZ4+40X2XWPVLcPyrN99aZ8Zy8qHrp0ghAVg2iZf0VukbxftQkOBn
rhFapWHxYFm2k+aVroztSCMpNEGnut5KXveEjUnUSsXvo4NhTT90eF3IzUfdWkfm1ssCNjKKCC/9
+aAcFHfZFVfkQKcD+BUnmdrI2dNqpRuTx85SPGWgCUO9OSqOWtcds3z4HkZgWxJMIGon180SaZam
tYeoWJ4DVfskS2lpi0sJAhAp+SbnGE2OljtAmPudhI7mnIo7JSlyywjETwXSVjy4cTZ6tLvsGjk/
XGFCrB5OugCkBHCEgvUjnoEApPHuMg1j59/GAKgAminnvGRLF9WY2nmvWQmIcm7pm3b7eXBFp77l
L45uRm+QYmCYAe/5s+WVBtS/s1zSU8/fqtqZyG2ovOkTr+xHv8uZUisxjHGlQRJ2jYRS1Xygkbu9
aa4owxyfjpmnD2NZUl+Pi6EiZiYkxLL411KTrChH6jONvNxy86A0bDCBtQ+DzTLjFIp50KRgQq9G
raXUktL0KRDNb/BO+3zqnuulvO815TN+T47YndSe3ILXrw7ARnbZJrcTo9UPYTxFVYai1gsmWpw3
dIMTZaBH8yg9tJ50iHbJIXrjAgfT42KPE/zeoJ3EYhWqI4zEGGCUgdIiQwjl+aoN55c6mGy1zu/i
SNv1Y9daQEhzOWpuPX7XQhkbCgGoJLQCan96ZNENTeONbmi2DjY0RYcyaPHWEDaqjbiFMtIvgM0Q
A6td+Ayrh5MOuu1ap4z3keSAWaC/lr9me9GtvNoednWIPQjg9kxOjOqyF9rVgd+g2xiiwk94/w0o
gIHbnMmuizHtxUFVfwGMiIBAH15iMFGqh9IT9vLDf/7EkAa4GWQR2DIC/NipwtnQ14bRA95Beiz2
0w9cHaBXaFaeYwSnsfneZyPIgctEA3SFAlYa7DcxX1iORX3qh8b0Ok/zKxVjYstO3qt+qf78/ySR
SV/EpIvCEludGEUHDw58OPJOwQ0xTxhY0bxLMfPE+ajnyRl01FFiEzHDiL0P5qNiqEmvgOBq/gO5
97HmhOqsc1nWeXg6FUVd1spgq7xtc1kAHI1Yvi71Y1BpHKd3ntCeCmDOCwArQR23CrYplcURY/Tr
wtERFN44xUaiBzmATRApIwx9G5wqkjStWKGpZ3qT1+x7BU/oyNGuW1z0SnMkf3YSq/HptuXffMAP
uezM4iINKugksS1K9MRLQ/KjN4FcevmQNr/hSgZjD1khALUSyBPe1N6PDWowI5B8eNu153EQs7jE
lCQRMR2ssoyQEfNkxSLjYqXalZy+4SFXmHe61nK+15YudDBXlFQNgZBd4F+0BqgrC26Trr+JWF1O
v/UxBzB7I7wBHkAyoIeKkVwgS5/aQq2InRSlFUUJJuU/CRHxqys6kg+vawNS/q/u7FomE+AaFagg
ZIpKtFZGFxPxTnxA3PFlp/Jbzt7SeSw9VY8Ja0oairVZpCCf7Bdix6RoLSkCqjXyhp2AZREhmJ2s
KveXjXAj3T8Vy9ywQBGxJSzFAeBJlEN6BSjkY47J3MH/g34RR0W2MBUMeWxKhRBh/KOKrTSz1O/N
PndrVBXQiFX9dr8csH4uoQzKB7igR3Waq0BRsG0CL040TWIyLquMzGkeEgWcXJkU2LOGpYOpbXKv
XAByJlcNHnKJybniW34Y2TTQh1DaAPUBYz5lnWvNkKvYDc7fuuVRNXmpyaZSKwGM0cRC05iiUOa+
ALQsJX4EVqE9Vk9ieCxMnjJbrmStDGMpdW4MtajAQI2wtnIwjOtjZnfTl974wrHJy59NFZnXVZ5W
ghJEAfgoMOgvLnZko04N4NO6x8ScCDjh2ON9yO17gOYeuJzAHnHGCYaRB7EHPaL5L6JV6OZAk3JE
L9uJ/J7i9rlhvYgQ4ISe8X2NmExNMxkaCgBLXhzlOfucAapHcf9ZAU33ovNH5DLbeirAfsD2EgjG
2SyECARDrK1AIeSrfXq17H4xjUk3/Of9ZtKKbZDfspg0JOvEGBAH0LJMDrM9Oeo1XfcrkgNBr5aP
lriZRa7lMVe8i4xQrqPw/QxvJE+8oUgqgCUzfbSHXV7HdKNVC4+iIOCpRAaAJwsp0Sx1AMw/cFAB
543GB8UGFDXIiWzVLQHu4BAbS1R/reZvueySFnZVmq4qMZcTvH28f94RarCHjb07btlrK3NdKcqu
akUkk+QJdLx/EyOoTZy56Y+PqjM2Q3Ixk/sCyv2C5q/t0v43IvFjwv+4DR+fkrGYUJy1qW9xhL9g
sFc5ORdg6X3Y+Uwz7BOaOqDjkSrRHGqVlINHJVwmOQHA8pDctNFeb3W0ZvZ1r4NHBfDAUnK1BMmP
pnjLhgb/WVlTUlK0KSsF122MXVFVPi7lV7P1u+A6G9B5DW7CXLKWuQBdOA+JfNMJr34uk25heqVf
xrQFazRm3CTyWiqFy/Hzm3a1EsGERwNds4UQZPd/kXvwZDGR0owi0pI+/iVLBeD5L6v6I8KHTRte
6cVEymVJFaECiRdes50zu4UDYEbBXXzAgTrh6PU7znekf++CZbGvlQBoOYVZJFS3X4ACXe2AAd6m
eywtZuuwu5KkO+qQktn+g2i2mRl86Pt+y1aWrQ2KNhZgoPPS2S1/1pXbgH5RsUFJR4uWQb2vGk/0
Jp+/M7d9gVeiGXehCYEyxDEyLKjcXdeHGGN9bQ2Pn/0BEOXmK2cljPEWndjqfal0uZ8KAVAZZ2vK
wNkeltbl89xMk1di6M1cfU5wZkZLXZaCB5j7N6QKx6oAnQyILTHO1al7Ie0Ona5xki7eGTLeaQSo
9qiSMfcl41kAmkcOOA/gJtQvl3XbaBshaK6UY9wKEEvmZayKBIPSwzXZNS8K8Ajl65xP8rJ9WqqJ
shmqjJjeOv2MQrh0AWiRE7T56CpG9wionF/w+dMn9Ind5FlwuA9GnlDm7JRqzKYelWJv9nt3zOkq
mVVJD6iQChY5FG6Y3+cDhju4yci2f/vQljk/SRfmICcmjZv/9R23lbwCCFsDHRClWmAf+2UDOvQh
xJPRiIfZbsXoIc7y1xFrF3ZVCMdUCl4vG81WKFoLZHz31HT6HA3ApZ7DBmxfN3HKS/+3rtxaAuOx
BaBHl6DBQyqHm13L5rUGXu2ydPCqc6aisgqZNwu3dV4riexMFZi+gnHo/+q8tmwSi72o6GIrh9bq
Ty9CRgBR1dcIDwDjsuLmGxBY7FR6+Jsz+hDC3Ot0iXMArZamF4iC1bWBkys89Kttu/sQwaQL4kKW
yahQ+Debz7P4ORAeS6V2wlx1IvnxsjabcQXVaIPiUckYIWQMggAqZVaKDHEbDFHkmo58ate6L+Hp
yUuvt6wb+9gylpYV9XxKkUzTMpPRyFHslq9bIXbyhbvAcN53I+9wQ//KYG5Qrg9KG+oF7BtbtdM+
PuiuiiqWfMXzQ1sXaa0M892aJV2CoIegUNr3UgmguRbEs7dJ+rPo7gSNc0xbQcvU0LXEAaEmyNZ0
gibX5WhKQz8tZYskTw2QoaehsKpWdC4bxNYdWkti/Ho8TQlWiIBZLxafAsPRpBduwr35fF3LYO4p
zHCSpi4PsZ1PsJ0fHyIHzUu6oaB4uacl/MbWlhNaS2QubawjicGmSeELu85JsAn6DqtAdEuxZm+w
B91CtuottubRrHH828bW+icwl5r0giAtCgrU9AU2Hn9dtHzfWBqe7LyyPvcTM/egLdJJlro2fJ/l
pumxkX7K/dqZpyv6dg69nIe2uWk4GN1C1gO2ToPNQkrSRXk7I7IsQ4SCZxXnoOLOC6ubGx6vwrbT
WslijJTM4HGdS/jgX9/y39fsn7DIb97zlSjGVoU6VQsioyQgF8l+0oPbECii0Qx+8zy8kcPRF6aB
UyDfmKKFE1vJZKwVRLhErUuFjsaP7rKnlN/tl6a3tOfJC3cVSi8AY4h3rTM7HdCZr0IHc0CEhwO9
bUOrn8FYbJAuwNbtEE5/kTBKaB6C6ky8pWj7f0TCuBkgVgIZoyXJoo+LAJ86zcRRmtnWRu8vvNtK
AuO19bxuyaLqgpfGuzEH8Oe0yxLe4OaGs0YjDzVHDfQ9GOCkzmj1rBFIaKaDIAgI33upSnbG6MfY
iNGrYXdZm626IySZBjEANXdOSp/qgyqYyz91BRXBe7Loa5/6FH5XY1utD2HM6QSkjZVswaXT4/Sq
LMLrrKyu5nC5NkPNv6zYhi850Ys5pnnWgRyodNh6Mr+Fw1Mp3Ihcqhv6KmJqCegVYoAQCy/SOad7
jURxGQUpAZOJgq01ssNrF8MV0ZFuHoeOxBtz2ghBJ/IYnzVFqdLKf1kD4unGOK1aMgf0QhHu5nsw
yaOH+H5zOysxbLqHz7eNjZt7ohzjsaRaKsGrhkKQkZau2DcgT+G8IzZNYnVcjDMyZzUrFaEABGcV
fUobzCXW34WQh4W2aeMrKYyNjyEJR7AjAYx+QB5cPURqYo/ag6TUnNLHlnM9+WKMifcdpgDiHukA
da6LE8/vR0Ru/nGuf0AuwjHA9+GftVvCWqOSJaDbkAfgr//HnsHmcWH0QwHYPfpa7BhPZpAx0qUc
xMiAyRK1lzD61kec1/L2NwS5BnysAtZAdst+Tudp1qdZ8OLI7jHinLtgXJx2+rMGyHJUAP/gI1ID
OPMaAPClkOKobrzvX6w+YgZ2LIkkfej3B81XbOW5+EyPD4274r0JM933qD5O+d0ftEM2Lxnmsiju
tkjg8Zm40ghdNWoTevTNYXAmZ3qs7dweyXGwqdDAAAEO75lDr9WZvkRH34dg1sVkt+V6VQMwba0G
XjXqjiLdlroOrrj7oRCsJPl82etvDcGA//FDmHyq4FJJ7SDk2PYqBrCPTU7zRXum7GOml3i/2MfK
fXPgK7kZRyURvGaAawXoGmtIRVPHcwkgfzxIwp2KwVPfcFpnUb1oJ2IBvechV27cDhVATJqEkWBg
QbNTYICXLpRRA1nxYqSWVuZWNGCdtHrmfM+Nx7BKKyEKRaEQDbYF2sZxP7V9Fvs59uqNMHeK6Sgr
hyEw/KB7rLDIqmMKoUe59bLgDaOBXBQVsKeNri/bLwyQHmMsDKzoUgho/eGlJ14qdm4fLBaIRC/L
2noLrIWxTcImbmYhRpLuV6LiRWJtDb3wWvT5vaGWvpjcEU202iK3ySTfzJLBIzHalA8wTgwrGip4
GjV61iuPYJCiL3V1obMekjftJSvYz7emv9yMOx5oJY0JzGVU16KYKDuTwEADRI78tvyhh8eEHInw
CloIvwUu6OSO2v3lb7vh7E7kMTE3rLQc81rAi+5bbHcuL0r2WsaVLZR+Vb/OAq8dsHUrUG7CNcRe
MP5h8ma5UtSgXJbYT8D1tjRf5gLbOP+ddQp7v2spjJOJ5SUyxrSOfdIexOohCydrir9f/nDbRoEr
oCH+ATOfHedbUlBzi3pVYQ+SeMt+2VWzo2BHPbiad/XscKTRn3xmFx/S2LZYqahJXsZd7AvVTbNf
9plj7MPOAQiDCfDU2BGPHIEbkQh76b/Ve1d/ZfNiJ2PeYtEq2Pzg0LWU+L69CZzBLvfRVWODEOKV
I3Ejoz2RyJxakBdKhN/zSyLm6a30UNqDVWNuRXbSR157Y9MUVwoyoVZL5KAYQpjiNEV2Ft3KzWB1
5ttlpTaSzROd6FdefUU1i2eghGfAi4oqOzcrWwtLdxlM24xnTkmBd2CMk8rDRUTd3Kx8KX0elMau
MMx9WZmtZOxEG8Y5dUo9KXqDE+oQuSkLZVY53VXrTG53zD0B4IYvlyXyzojxTmipm+OopaU/TOhv
icTuqrsq4dGpbOUGqI2LJgbFwduIvtPpKZkgwDMXUwj9yUPTNwSSk7Gff2QUndgfF4eXcG19xxN5
jFWYjY7kL1XCdwiX7mn4QSdDjB+zJ7lG9QeQWBuf8UQeYxqFAnoUsKyGoHA4isYN4oief7t8Ulvu
8EQGYxtCgElFuZ7Dv4iR2+roSKvo7iMWCU6PK1siLOcnOK5IHw+iPD6LivoopDzwfY4YdsJTqxsi
VEMYYXkLLArzfqoe0rzcXf5u79k149jx3X4rw64ai0MZzaBjqt9tgaJj98JPfXgrAie2Z090AE6w
OCC1GemcYKK7CzBn0ft9/e9ID+TkdzDeNzSVNEFCFwEzQ7cV0VGjv8AVOxXBXDO5mIGqB1Db95Ai
oWCdp8ACbx1UY75js9sP3i5/2w3nizq1YoKZQtWxb8zYSa3TTmEolj742b2oRo5oaJ6RGZbGmwTY
2qpZi2IzVL0IFLlakKZ1rbEP4H1Jl4J/CIuxGQryJeCZtNo1lOK16YbKTas+s7JcuY9njCXI4zdF
6F/Fqn7Em9RXtaWxMjHCvwYuqfnW4PnJD2USMMRD0dBIV/oUii91CzAoXmEc9YqiOXX+/Gp+KTlx
aesarU6BHYJb5BDl3nTBk7atPVABevNyNApusWXjIQTFDIUO1UuYfWVCRRBHqdn0VY333bAvbukS
veoDq4CParMRaE8k0ZR6FdNJItdx2TY18AxFe0YHUgLzg3FHu5CKN3wFDrT9F3aMyVNVQSET8N30
C68EyikYzeIejgijCf4YE1fMb3Mts/WGh9q/qdpKEuPEOyE0IrnCjQmnBc3H77HIoZ+jp8B6OxDd
/1aFOaU2QGe9Bzuib+bRrd5WdhanipVF4l1Q6Hd8n8OTx5xVrGsAmJZUyJtVq60Uq9CeZuAiN9dD
y9vp2HQ3JsYh1fdhZPZtAy8kTX26UE9u+MSBwZtOgdrCQ+DRen3qiCL8NjarwRB22UA2j20lmfHd
2ENQYzmPIz9swKiS504gccI7TwLjuuMZWEtNvIRA8g3dPvXqaOLosPEQxWIwVgt0RcdQKXt/QzPM
wnhUaj9NlTu1Bh5h+TkbH1rhW20chggoUZe/2WYSpmCClSCDQCdHYW5VqJSxPIsaPa7Ar0Wgc0eO
dOzRcNMGO0V7IOc4ws0UaS2RuV1tMVWdXqFkcVpGCK7GXfvfl5MJnqUSKNXfx7nZ4qzapMFcKjCJ
ifKLFIO2S7P5WVO7qxHoH0CjEB4qPfPNaXrSY/J8+dtuWAu2AVAVxu4BBijYp7EuLNNEeqXy++ZY
BzcCD4t5I6Ss/z77GFbzti80A++QoQXasxZacz1aLa/2vCUFRR8URWWs2Jy53a4HVabWZYCO1WpA
3/egTX2ZmtG5/K027B4whx9SGKNQB0E24RABFT22P6Usg4Mo7otKcJqq2ofx8NyrKq9PteGpTmQy
Xjgj0Sj1OmTmmRVrFsrMP+LUChwdiFF29i3/IpdWZwNF8qXlJYFbpgFURxkUeQql12Dyj2hJFuzW
xXjk64k9kNhWys+XP+jmsWE/ELfawAYuW+g126nvpBZ1GVmcn/JROZhB9wAOSfeymHdYBCaUoYyM
2XcMcdEGBf0d66gspO1QIePwiTzdjEAMU4Pse6tI7mBKtjAvb8BRfESB+FtXxc+tSR6DIgbAbRDa
pCBHPalvuya5rfXRMfPcFUn1LZDyfRAlnjHKWMMQgARUhztpyZ7Q0vnZTeI+SMheqbA3nSff4lC2
Z9J9bhpyNybB2zxKsd3Mi5MqmpOk7TNA4/fDQHaX1d56K5+ozdirphZjIMY1dgYxiZol/7yVFQCP
lt4IE+Jcjy2nqYM/CP1bzJ0YGju8NoOqNZwMQKn/hdOkUezsSNFpMt9jqcbW7JsC+O5JZaL2CRAY
B9MXNhI7J7OAtUCwKx5ztdu01ZVAeltWNhQ1KTHbzkDNJi+O7ZB9VmPyqWh4Lc+tWIegiiinYhsF
VWzm1hmpEqdCCFxlYD7VtuzS5kdT+UCQttHJ8qODLviX7WTrnq8lMilJI6Hoihneylf1GyJIoOrh
ki7RP8Gelo4lexU5MShL2HVgbTSzXM3VCt392YUl9n5H52XQ6/cSN/QUHrreORctGnOiCoQITOjJ
Onj5Tk+rlQVgDDT6r4pvjOTuuzPjAWAGFpg9HB+oXbNn+koA6onM5mYPG+qeSGcuXiklMRb98UUT
LNeBbG70pl14LXqdPVQefIJ3+QC52jJBQmgrINGPkEcnlNTYQuf1QGSrBY1XAt6wveR2qpOOoHsS
HXGnoon33zPCE4Vp5FxdDlVcsmmR58oXUckkAeJUXjpNsqsmgIYtod3lFed1suVsTkQyFQMwsaeV
bsrUudHR0toOD9M9oEqRoUn7y993I+6vRbFA7uBWqDtlnmp/SY3dEJe3ZTr/UNTmi5zMbpzW32OJ
8Ma98FM5d4a5lvoCFwve59Kfy+hJVMGGpqr1lxxgK7tUAg2MkOpuQ7LD0GOsb1QSWzXA3l40dl7L
4BAlBraZ83J6mHv1c6eAar1cOlTGmux7lzeaNYuy4VXFjKUVoRJtQSLf2rjsbdCuua1u+nVeRZba
yAf0MurMjvGauDFzEx39QpH2oZhHOzMN0iuswZRoRQfuLDZXgoB6SjkNO1XIj1JdXacRYGDS5GnU
suegze6juCoeIzD8No4sgP0wBe+4lQKxq7F6JcBur1n2XieqmHwHbOWsisN1Pc7yQ58Ki50vfeG1
SUt8MajV2Spl4AkqBv6UQvadKsD1R0IMhj7zZ93VbhRMsq23QWkXgW64TS6ZviDXN/EUeKkwfkm0
apdL42sN0GSxSQ65NClWL8w/ZgRy0NEErhal18YyEGscZ1cdu32VSdeC3h4bTf5U6sCfyCRM14Sd
4JdG+dpr840+hJ9ISO4rMo/uUE8HWSxujVr9jGK8Xaha6MLbPsuS8txW6nOCrQKpEe9TKROcOkof
TUlwtHncaXVVeLJgSNb/kfZlzZHi2tZ/6CMCxPzKlHOmp7JdfiGqXC6BGARiEPDr76K67ykXzmP6
9hdxHjqi+1gpIW1t7b2GXrMg/F5VT1TJn1rahj1zGaqLxXOWQWtKtV5SC1iDRLGgaFuOl3JMXvV6
RHjr+wdDGUHh61o/rbS9QVPhlQOFy6tShwPA68Sie1S3z8PgUo8QwBZpLr5YUL/Y5cx9wjtyq40q
qjNCXBTk3XurdQMr77UgdYbv1jhsdeQXXpk7X3pZZl5K+6NmTfupUiJZd+ch1brA6O27rDffOied
N1fpN+743FrEOVUNtlhW5qnfjckxJbovtdiKBLdUkOIt/ExtN3SFPHQKczYMiM/Uco49L05G7Z7L
BmR+s9OFp7bi2VHMp2KqZCA75dD18gfv9QSCheQ5YfTYDXrstZMZKjo81SxFP2nxdEzaeGs4kMkd
8mSv2NMDm0o3AE1yw7XpuWutfTp093HfbHiVhGqifRntqcMLppN+KsStyySUvt1qL9L6nBU2di2V
xKOmGnt1H4tAdDwyEnIiLX2A/XMdFEy9kVaZ+2LowdGFY3rI4mKPADN6RVphpe0yYrwIRD40OL7l
bVPZlqd2knsmEPueouhbScugKkw76GVzptr4LdGqx9ZsL13iWoHNi30+1qFV9sl20NTuaBfyZ0EV
eytK84YR4yuDc4jXZQBT5YOxU3NjZ6X93k3EpjNJFHN2O3Rmc6CsmqABXRwaxsSBWAPU7XSn93jh
jMGkPSTtGInKCQijt4KKU5PTnYQjgi2ZZ2bSn4z0rA+dF3fpw9TM34nLwRetfiQj/1ko8QHZdSCr
HHsPesUqaXAMp2NtZcfGELfpoL9URG5lkuFd0GzrhsHn/NXF6iQq3yZOfku1hHmtOoSZox/1hAcx
Yw9Dpe+gQeMZLbjJ1a1hHnMBm1fna+z2Xkfu2+Q+bxEq6KOAQynn6SGFNiyIjH4nnwgdA/ynQE6j
9Ue9JH6W+TcdZ9wxQEyDcd2EejHYdy25KMUXm8FupsNXA2i1alKfzQoaFThzag3rysobndgbm9zj
LN8SNT0PVhHS2sTG537rnIROf5q0O3QUSF4LUJfpDrQCL9FGz7C6Z0JdQFEYvSnT5F4d3dZzWoZH
9JTsB2guVCiTFdhZvpmYl7oCdIWbcoPndkgFx/dBHC3ikCo4JcTsfVKUN5odh1B/iSjV70fb3Lcc
HHkFUvX86JbmPrFgstFfnPImS34UWXPIpoeeVCc1VW6TovMLUYWdtSV976c09exm9ChCZs+AgM7l
TtdbLBELkxaGKuQiyeBTuJzDyhNa6cm5m6YbAajWUN/ZFCvonMo+9fT0lpU8NOJuGxf2rdWbHpTM
rA72DHbu4+rx6pyFjo5scZLzosK/GdeRVVjQJM+CAXUuqqj7SVfhIJaaz410o7FQI2Ms/bZRLV9T
eagZ2p5XXexZubi1BvVxsBH4cnLvWhwgNdUKJsvmvmWJrcnScwWXLeFWTy0vIB+AD+vpozjEY/sc
E+fH3KELmiT9Ehcskg5o0uqtPX3D7XW0ivbrQMxn7sgtUwfPFnowMvXIW/vUT/UxET9bYH/cZAIR
ClsmmSvsMF0dqZ/iDwFbvMlseSwNduum4pK1J6ri3Sntg1YfqtK861wofQ3JbSH0vY6MoHUfCya8
YtZmhztKOUtQgsBgt8c8fc4TfZNJK+z7O6oZW9Phu74R4fznsvyCq2yfdMXBxtdy2EuLwitHI0MB
sL1gEEOxoDFbA2PfxyGBjkJtul7bvhoWis3NT5XdmdT2u4H6roR/XWsHtkp9lgkfoLFQESSQAgcr
ZTexbZ0L95uVFV8mjT9RDZSZRCsNzwUFw+9zJ6AWAPXFK2MG7hYlJEO7R0YfKgPZSQ1C+z3UqXXt
4MB3hhIlBNIfhw4GA0q71xXLS1rLn23E6g7bUUnCSYeCTf+sZdNG5EeWlQFJ81vVhFYPMOzJIHyq
6KHBoNvr1lHWPDbwkBA6tMRljv6PDbAsDH7JgOe77k/yZBXINOwYgPG7vsbuxJ4yWqBUkg7129xz
snsyuKeYkxt70IOOmF6O8wdcna9MB71v/bp7jJtnKimwXU6gpNCeJlqQpD+kCUmKgl9G9qJmnddK
PdRNEWoWCLeQ8RsMHjB2X8eAc+A26OWAfI0E7jR6ZecEcQd4OZweubzXixRKYrFfVNjipA2nLL2I
pPJySQKKzlaH8JrHDP6QlW+Wz9aY+UJPwzStEO1PLh5kOsHxFZ4tX02VhmWbB7nZeYZZe07t+mPH
PWIX53LofLMo/UE6gUoyr1Ve20YEzpQgvsIoeAD4BI861GqPXXeX8SziZRamRoSE0lfExTB5CG4s
VDJhxI28DcE36EtcJIknK4EQdWM3xOutO0eJA3OW2qLmLqa6Z4kbA8ncMOWBlrmhZhYRjdNohJe3
oTt+ag9+6pKDnuHMld8cPnoQx/TTVkZpjLievyFeeDVV0Eyf7qZE3/WKEVHEEqP64so67GXtTXnp
Vzi0ro7/rCxDJpNgoKit5fjBRotSUOGh4ReMKjjl5o+mcr1Mt0NIlm4niCZAmtOHdYFVTrvY/Wpo
TZjnG6Hyk4k7yqicA6mLx1Jpzpat3NUtXCsMe2sjdUfWgr3cRKZkvjuwm5ynftaIPedmAJ8lv5LV
pW4hR6GD1I9FgCeKZ/DWNwg+BAZWUti5zYVVBzpyThKN9auDxKaYlGjq6u3Uc79pG2/EZmtwF4lK
vGgprrdSXgjFtdpKhNgkyLG9ulx4ifW9kZpfdY94UkL6mQV5/Na4XxDOjwhKUdxpp4qTh8+fWGvP
OXNR9uBm2cSC4Tk3eyYU22lr6NA3/KcQrSsljz9edIu3ldapYuQlHszGhviKpwA4AsmWuAEqbBal
n109jGzFCfCXUNiiCOJAlNiaFQ5NGyWyxSNZUVvb6RkGzcZHy+hfcteYDhCyDCpn3LdldhhkfOlH
GtiDBIfIPYxjfIjRwrHq7KDndVijJ5BzSNmAKjeoNUjJRbmNqRrC/iYYSbKtax5p5XQg0lj5QFfK
X2gOOMQkpg1dqWUFJ7FIL7mLWqIuxZNmUxCc6qfMXsOqXmt6O3AChfye7qL+tewtMS0FfdNCP0Ld
m5GOdncUK95ge8g8UCwqorQ92NJbq19cq7r9MeyigFHgNW8ahlptlC6toYJma35ZNzJgcEP2YHv2
oy/HOw1uovPlvRFV8VyQ+ovl2uLikn6lnjOXh5Yb5f0aLEobOUfCWpfomdjZsWZ4VqW3hHYeYUmw
cuqufVUNX3QmN6Mwpy6mTRiEhpoOdTlcEClMP7sa4h1ZmATpqQ6k2XhcBFPIg/K0uuLzgf44yd9D
LyYpMrRr6hgHvlIn0xu0/JFxa8Og5ScFedQBrnLLDiZZTrtzRG4GUvkXSjP45v/5BcvWlDpJ5vAa
vyDJlC0e37dNra/09lbW91fUe1cXm8YkH6oaX9JVz4Yz+gIBtsVl+vlnvDYKcDOqbaLmjh7iIrDA
dgsgiwwGG5MeUJQwyKOlPH8+xLWA+X6I+d+/mwhQMIUr+hpOIoBeqkA1derd5yNcLWJC7lmbja0t
DZX9P4doS60lSQ548/Cc3zSP4sH4Bp4PEORxUD7NhuuyQILjtS/l4OV7JVgDVFxdxd/jf6jyla2S
JMoww3YfJvEUV9LL49UTd23bv5vl8p6rs86E0R4sHWIeH1EV9+sB4VTx6ozhH7Mg4Y+olaZaib7U
ymb8GOQgADVD4m3Eb6DYlq0FoRuUFCjh/a3VMSMZx5tZxvKfMRQ/9p/m8XQgx0Ge0tB/W3zREQ0T
t4llCVPaKSLhbLqJvBFofGtbbtaK7h8+36/BdGNuP4HrsKQCuYlhdhpqPnB7QTduqvFMfK1dsnLU
Pnp2L4ZZRExA79Wyd0Y3UgczjCfTr6yx93Iq0KyXsV8ZQ+3Zev21wfMV3Hnjxio7DSW4pvSNoXN9
IfFyGfMfcYLa3gwF8XpX2bWt82KxOoDXo+rxSQm0DsnI5wfs+gJBi8OaVQuA6/nzfHHZDV1tp2yj
Urlv8BTrSRap5rTGt/0QKuYVwhFGbRpN3Q+arHWDzHwaxnJDVRHZGSRp1iRLr29kWJIY4JqhRbYk
eSgUji8D5B42BgSx7efZrr3Y5AdYEE5hv0nCOPx86T5Ak+YpvRtv0c9xmNnhonDtKNX3dnoWzA5K
u/Jlj7rRmO4+H+z6sXk32qKbM1bC4CCxOJGVebNfWbOJWeCGEoL1BKXgaK1ve3Vj2Oi/A4ICy7Jl
K7XFbim61gTP292b08FpNla9ArhaG2JxffStNTgl0aHUlW5tIoI6jtgqPOO/bIvfE1ns8K7J8bwD
vhQ2GWZUEl9v/OqA+lRo+uhBAai7Sb9//q3W5rXYGNqYZKLhPT6V7PzOvskgnIHy0FrQ+QCY/LX/
fk9ssSM06SiqOiCQctyC4S97b4j3HRiL4iAD21CDklVdebPWZPUF//APmJYf7q3FT1jEvULNLCsp
IDCVHJ0NKjv78cbewOIFer2rqSFBJPojNVyMtbg36qxQ9bbFqo4bY1+QUxFC/PU4X1S8Of0Dm9aV
uS1dNTq7AZuf4sChQm/s1dOswfq3fOe6Hvu8UJ9MbomqKdC5odWYOpHJ+0iJ2Q6MxBtVyaKhVL/b
HC2ysvzx+S69GpF/H3BjXu93yZugmc0bA3Rw3S4Cu0oDRunKFl0bYpGCAo1Ro80EUfFiVCPH3VSD
G34+iQ+Poj83hbEIIclo6oXUsCmEiup2Ds9RF33f9HnQ5P/nXBZhpC2sdJwAyos6q/ec6Tmr/88J
+2Iui7Ax+yXBuAP3SVcCkODuXZQ0s/zb5wu2Fg6NRdRI076EmhSCrgVfDuJP6AJCMOQvTnuCSui/
UKad5wXbS0C6oZ7vLqH1QG92RgHT7mjGacKuqIF8FZ7wI4QgNaiUCJiWeeUGInwrM70aMAAfcyCa
NftVLGbKCssWY43gNI/rvEFeZ6e8gcILdyQwMv7VfQmCO8xHXNhGLDHejVvaXPYJRlOVjQRnDPV3
7R6LPa2gKn69QD/EincjLfZJg0R3sjvMS87E4MzYUnQNRIJCO6QSc9xzmeG74rVHjWBlRa+GRFcD
J9qC8cdHEUMVaXusTpgjRYXU0b0iH4/N5OwHDS4IhbslrnKshu5hHAcw0MuVfOF6DvRu/MVpb2tG
rLqHlEpyLHftDd33HkqaEIifpVTWLpxrtzhY5nBLhKCX8eH9nMadCqwfhG5yC2rmhvKlkcUjWtEr
id2VyA/sE+IwrO3AhFpyodKBUVaSLN0kMvML5cxi7pWQ9dfKQNRR0j18/g0/zsohOhjf4CGAMAe1
6D+jPjqxsOuTLRRVRLyZVDRFqtfKHlfO3sfAj1FmpiGQeEDHLVNxYaJVXoxVselY4icwSCjU18/n
8euH/nkKMAQ0HrBiiCk4dH9ORIz5EMO2vdgku/i2HgItEH/BnP7C/PV7vrGCWWPCujjPVurVN8By
gIylBGvOvh/voD9+yTK+DdTp05IZVqSlFlSelPwmT5IXp0+iQsgVCDqZg9bHaYOG5SABB9FxEdTi
IgGQNdGsKK9tAFPH4t5tlGrnWinxTX08WOZ0A5hISIfurGsoIFN4QRrxELhy+laPzs9yQOS1eIwu
uOKDLnbJlDQPqik/g8Z21Kf4WzE0W7ukt502QqHUsU6TWm0//3pXdyE4kvAOsnA5LIOla3J3EnVi
R2bZnR3NDTmqYaYxRp8P87FuTOZP83ucRajUSJoUOvhSUYKuDbaIo1VQAZ55eSAWZT+q8yy9unYT
XN38aCRAUcXQPhbeeh15gg1xyIjUmafGkB1R3lbm9fFqw7zeDbEIhIY9UBbTcfYLAjwaKhiHAQiL
2fwztJP9Osz1Stbw54CLsIFSq8n0Xit+4ep09EWSiNzUwV9m2ebNGrbu+hLCFgPPTxSgl+mwpHEl
ICxvR0gsPAswpHi8X1nCj3fZPCO0Egg6F+4HM5/eTixXomD0t9j6/HT5y2rk326I/wy1LClD5Yk7
TBfZxiWJD/2ERzo0a9PRr8WF39NZ1pStJpN6rJgWNDXjTaKDmzn3rlIXFOhfMt+l/3/mLOFsoZJj
oJLn2Pjf/IvevR+4BYs1i+NstXq3UWRxg0neff6Rrm2D2a3Ynv1DUZtcxPiqTyZ1AoYtYiYB3fJt
mFaKnx89HzEJCO5bKsDABmgNiwfsiF5aw0QBVp5f7sZv+YOxmSXS9SfnrfYVn27IpYMHF/HYfnak
rs7GsXpZI59+NIRe/IrFPO2iH0Gn4wwlURnSbQltG/jcPmVwGeE7Egj4CDshMN7Bv1je35N35gLD
uy9YO2ZuAh/MNrpTA3Kn6XdD1vmfj3E1cpgQ2TOQdThY5EXk4Eav1BObZcofHYgxFeF0MO+c+9lV
nN/npzUfq4/plENQXkT5DwZuYKks7kdwqnpaAR0Z2XoINF8wZQ+Dyj07vs/sFDJr3//F9N6Pt9hA
E/oTA1TEf1UJZMg99fRAPcUHUonvnH+g+v6xX4y98n7AxV7J0k7NS4JIPIvnzjVOfkLfVwWAEtB1
vvnLQIWC/6bsoPK2x36KlCMgQxGZVh2prl3jeO2A/TR/XZAm/9xAKaK0xV3bioyJBGWpFN7Ip5/N
WDx8vsor4yyJ/GYG/JbFJF482f1QHKV8os5KH/5aqHk3lSWLX4876rQ1CgmxXae+Lqu7Tha3n0/j
o3bW/O1+r5c+X+vvDxzIKZKOALP2EXo8ije+sMCCFPudfVKRkQifUd9RvdxfOxVXEyGkQXg7QZMM
YINFsM5UAXkHVthR3NzpIFh8A3E/BMLW2dVN6N7OGqX5y6oVxLU79v2o86K/m69wqkSvemRCDdx7
Zzuv+Y4VXvUPMpRrW+T9UIswoysqc2twDKJ02pnauc1QhO/NlWB2LdN/P8gincybJmYDnFKiXAIM
Vu5zjtcNsGHAIq7slGvb0Qap0ERrDr5ISyoyUnF7UJgokW8B2VGfZ4b67JzRHDWgTp8B7ovs3edj
XntZvB9ysTkzXARVC1xxNObV7UDgzWGyqFfHm6ZC+7iN+Y/Px7u+J9/NcbEnrZimZdyqONW+6pfJ
hoQsKvzW6wDthqdifFC3IFZ9Pui16+H9JBc70lQVy+3wIphL854G8J0BoGSvwaZABdSv2efp9vMB
1z7kYl/ykWRScfE4HKvmNnWAu0zzlTfh9Q8H6y6YM+sGIBt/njIgzwiZNNdC6MJkHFJvSBZjq5jm
uad48OTWtLJVrh42FC3+HnH54kVJF8bDs1FRDbMfpX0e4M+hsm//ZuV+DzIHl3fBI2eqK9AcRcgi
+tauxb01Ws+fD7E2j8WWhw5Fp9FKhR8G7y5uCcib+1q2ckWJ62rUeLdai33ep5YgkASxI3u8MdPC
G6oeiMPWM9w1Svz1zfZ7yRa7W+pCFQ50VCJ7aHe107zBEvnt8yW7PoQNXU0Q6D6y/IGxz3UpMzuq
XcgVYi+XMVlZrytlPjRwQTH+3zEWOZVsHajKOSgzzmW+v66N33iEtTLffwlDv0dbHB/a67ljK6ib
NsI6xQxKvGXZ3/QO8YFJmTxdk0FOUu4pdISisrWtGj1yhHvQ9O6mL2Xjfb7A13fLf37Osu2EJxVc
YkDyisAkveVtC9ULbB3p0iB31yBlaIzjEC3LSWB5Qi6XmBp8WRfhqWnVtm90acNJoN3zzg6tytgC
5OKn8mzpceM5ZuqryIiYAi5WN4UZ/D8tmA31sNpVivyYdWkokwmkFhO43EdF2VXF0ay3bmNuxomB
8ncZhOuN47ZNxqDiKL/Vuu8SAMrr/KcOTsyQWF8nYmw0F4r0PI4s0wk0mPcOWZT09zpWXnUfimKr
jie1bT2Xw2h6BOcl2XBOwzbdltx4Q9U0aG0N1UwgnXIwfeVLmu+cptLw98+kBhxZpJ7MXhKAXrth
3JfunAylg6fqzr1RvCjAh3flfUu/6tk3afURh/I4B4ijYaqXUPCEOMA3UObgDMyJvA9bajyTiUEC
ieOnfkud4knKy6TwcP4vsLBea/Q7QjRPtXsPz5Jtbho7Ox4BG+48Rb71UjsBRew7hrLpC9Uv4uqi
quZJsWdWkb3tzcIfE3o0tSaS+CFDzg5Jy49ODgm/TvE6LIKpJkFfkV3T/Zj7UZBk6chdm2sbSl+M
1DyUXbPRCxbqiemT7tam36UKjq2a3xlJflKq8kyEGqnxMRb9ocmx6AOAjbV7sNxsw8uCBmMMUjpB
/dRALcEaKWgb9V3d3aZAA+P9VXjW0ITGCDmiTvVGN/WEJbymGQ6cfR/qQ8ZuO2Aj9C47uPwWZume
PlhhPYCFiCbXLE/JRkyht/d5M2xlS3xOVN9mj2P7mrLv/VTeNLyNCodH8PKACsBND8rNWD2YcJwb
6zeGryPsziur8Q0CJCddnhWt95jy0yy0UI6j38W6hyr+xtESgPXh7sr5tnKgQ2ydDVseCmLtC0D8
S+Z4ZZ2AJMbvFMUOS+xdJW+8to9P5oSM1RI7vXgtYYaXmtjW44Nb9CFxh4Bj55cEPt3QQxi7l5QP
t6XAc52AwujkHqu/lLze5ljY3jZ9RzTeRLONGFTfaiBqzhNwGpjXANnTOErQa2zPm7PMK+wb/lNV
IeepvzlCYNMRBFwNVDZ133Y/cqy1nDKfjH3QytFL9M7rubbNYhp1qRH0eu+RtAl6A9xmo7wb7Oro
dLpPa3EEdHKvyXYz4UyQ3NmqJA9Bw9pL5VXUPTBLVpiBGloyuBqg4JHHu7zE8pgFcgnTV6v23iaA
rwuy4fmGcJpfJi0fd3CFjypHbfZ1055jXVMOU85ebLMQxxjksnDES3LTw71kq7kjCKE04nnPPJ6k
W6d120Bt+IOTa3VQA7Rxcpwm8QCvf0N79+IIUASzZDibzI6msr1M0jHDuoMaVdFoB7NLwOJK843W
Y6cXRY7D1m5hWPzT6Wig5EXnuarGtmpKpVdYVuqDM3UwQQNF8oc7hqpZqEPczPUdyuozUFzf4MbI
d0VlyG2V6Xhlj1xuC1JABVLPsQEUt/g5uQzSiUYVWClMWNr2JwGFBOqGUdLQh5Indxz/x9FWQHYD
TBvE110qwOZL4/RiazUa4gDyqpAnGIow6bvvBeX71uUTcGEuSqwddwMn4S+6Mp2FU99TNb9kec0C
yL0Y3xJFzz2amV/GPtuiiAXNCXvD3dzwqCpu8AXNAMYXqee27M3pKXhpbFdBHtbNlU2coZIVA9Bc
OhfSi+9dR747Hawde9aG9TicIXHzg5D8C3Hih5QYEdBjFzQSIHtmRyM1H8qt1Aj0iRm4ErGDurOd
/6A8D+O2AetBj6Q6hYZdbFvNPlMVcV+vTEhRY9tCAy+FZAEf93BKikaGGIrytdvaPtgf0pvqap9I
fTf/Eb3GieiGYKxsqHKUJk5s/NiZwwnOIghsoJMLi1ycTrllefoiyuxJZ7FfsvStE+A1DTjTNcOR
FFj/EsY/tUiCaWzvm6b9Hqd95yONuRTgE/q4v3Za13aAlaobOLZuWFMGhWAvUA9MwtKEHXoKKrNQ
HZgPUBFQJ9625QD6dYdbrCLb2sLAEwJN18E8OqvGU9ElYZHAsMl0TwZFJxbcwwtcfc9q23wHpwkU
rAbEO/OpMcHziNGfVticFeo7cH2BEEzNI/54tqVZu+27rEWAEz/robahdG8PHoW6ua/3OpxHYp4F
XQ9yUC342dAzxVdKpkR1Qb7LHg4gkz3h58fga+YzdaSrH0qhA7vNYyVSecmOrtB6SKDYtpcM8HBV
ctChiU9tbReDlBrUqZr4mWucdZplBxHH57YtL6AbPRhZavt60QB6m9/JEq2IlFuebEr1IVOTqCIc
huhUdcIGXHVPJmwL21qcnMF0cHG13NN7vJ0Vl9XRKEADpr24RyryNMIV2DMGWDaq8i6GjlkKuVXa
Q3ZrfIkrxKIJjw7d9jU+37NDxFIUvwgLeGPd56LYOe6r7tZ+b97DdS+cFNH7jVAsf3Km2/8H41zZ
cG4hpaomL66gztg6wSDTk8wqn9d3btzXvq4k0N9nZdAIuEwQ/Vub8RNe+ya+f39JOnSTEiOqSVGH
+VD7prTB6KyDDkxmTxjuynPras79LklblB04Z7pVOB38mVPDM5JzK1b0hOYU97MscFE0xWKORpJY
yDlbtKs0Vu66Wn3M8pn2loHX1MH+vayGHc9WKmJXn+PvZrbI9Fmh06KbUFCxyp+9g8qQ496Y8VGA
wEhfCphtf55bf+QToQD3Pt1d5PrGwKq8EphoshM7ceGQ5p8dH8V5HT929W35e2rLpo8t0tKwUwxV
6xVMmMV0MMz6tVPkSkXj+muJoIEFAViIyC/7MLaMLYhsaH+9lnR4yUItbKvtAW0E5nWtZXC1nG+/
G23xxMwYZ4omOF5LIb0zfNgfhvFXeCGi85h2gBiuoXiu7/3fs1s8UKZ0HGCyhxYQdeDyAUnTqn9Z
2RTXv9TvIRbHi5Vx3qVOiYgAoezZhivNgqqCn1Pmj68SmtLQDRp4pJdru/H66ws2UoAxoGDyQYEc
RlxxrpXYIxUh2wYqDkXThL0OZmtafZ0seGbgTMgWKMDM9RT+kPfSV4Ykkix55O5bzwReCNJTzaPh
PE0csmPTRq+aDRp3Zwq3AnOkZ0msC+jEHpQPvASXjZ6QALz+zs1v9Ph7hdiplLiEa+gqwNYECWEH
FwA+fHXqBw5xE3DWgGaugxT0167+mtlnN4fkqIsHOS0jt4JUQrxN9BFINViMtno0pD8A0vESx7pJ
kcqPXA3V+KfeviYVH5AtkJ3GEggh/Ih7yE0n0MCy7vpK+5k1CJ2TAjkTY/AK2YS2OoHeygw96lwQ
93NQk6Me5gijhcrgmIc6HU6FPfoMjFBudR7jWiSa8lIVkDtAhldTAivG4dVw8KSxq50s8Oe4eeog
3UpHkFVcLd6nGVjGRNw61nRnTtYlnhIfKT+evFrQT9ptPzob14px5VteUWo/qmG46frhbEEAgcky
1MEF0YcvrBn2qXQei9o41jA60br0xajajQEEgDRpVI5DZNrZvaC2V+BbZVkeOXbqF+yZJAeHM88p
gdlo0iCGahit5Y5LfGopIxcUegpCnYAOhgCBGmqIu7j8lrtIZifIURrI4O3JT2sZqMN0lpTuJX/l
TN2Z7RRU9lfO7hhsVrSefy1UF2/7adODWRuzO/C8vJzTrdM8ZjhY8K+KnIQGQwMivV4ek1nJRNTs
sbETv1G0kFfFU5HEkJXhk08btJNoEpUV3cR9udKXvXokfx+MZfBsesMEs1iF2G9Jv5QORAZ64EQK
sv386K8NsygxakwbKiXHi8KmzvNI06il7JWB6fv5ML/6YB/u13fTWdQZRV9ZlLYEcChccXCjptsG
8r2/HGmCSvNRDzB22c6ABQGyt0dzE3vwf4KuxqEpvOy7EfFAHtYi+drcF1VJ1Y01p6gBGIjZXurI
qEQapNnD5zO/fl28m/niukACqY2kQHsUedTsi1dUfrNRQoP4M3GhrP6BAfjaxOZ//65uPE6N06Oj
YkVd/dhml3y8QG58pUj3X+YF7qc1uyeBt/vnIAWBvAVNUEIC39uC4ecGZPfZ/wY09mQKgceEtMfT
v+rQQBjRIHBm+Sh4OlZmOuvi2JEm4scYIZsW2a6t9AhIIL/Wm5W08yP3bs6WAGGakRfGLMr85ySn
VHF1oQClZV/Kh/JmPJsHN3uYvmfwqLRh2NrTHaivauKRbXZv79ZUk69+yHfDL/aObkFgOwP4JNKt
7xbd5eo6A+V6QvhujMVmMacySzoNY+Q0/F+/LarBsd3ZZtEaYeh6qfndaItMA9IbvNM6SFgJoNHs
CDgT1TPver/etZvyJE70sgbSuQotef8NF6m9YbQoYM4TlLY/mz5ATWFm8k7n0gP4GpSyl7m0jgff
Ojvkaur2braL5B76NQro6zoAQoOz4xNUI3iVff08wFzfIwCJwRoDRKUlmXAoNShqNYhiZl0expZB
IydP8Sxs0pU0e16nDyEcBMK/B1ryQPWhh94q2utQl+C+3ZkeiPUemgZG8jK2/+ZagmImgUUrEvol
Jw9EF1XpZ/4Q9HM2I24HOgC2qK518a5vR8tEh/l/ODuvLTt1bA2/0GEMcrglrlS1KgffMGxXmSCR
BQie/vyU99nGLE7h7YvuG3fXXBLSlDTD91sQ1kIV3O/7OxnkKremu7yc7qjkVk9oZfPIVfQ+vbXH
ayvQnG0dr5VVMYn7AP+rmAAML3kHqSCiRSORce6MzUntJRcebWNRSNPKWnwsRZkQ7yiRNbULQbQI
SWfUqaNeJB0tv8k1BPLDuzGVnqDmcmw6I7dJHd0NsepN0VFuNteGgeaX0NIORAiv65Y+5BY9NYC9
mSr3Pl+yKyvptx+3uAzokVLQPkNGONc6oKkYotMtItOZLY7ow2nMjaNqrWAIvQ+T8iiYRZK4rPgO
c1WMrAFFGH2rvBrTbVmwEAmC1gEqfdnLSKFaEg4PQOKg2d+6zRHTZ5r8yGXL4UR47+V4r1L1hhro
vS87w21DK/NKLh0Qx3wyLeCYwlS1q0HaJ5UMyM8WIWNli//2+xdOs8+tipa4XPtqeBMpR2KeY7b1
BJzm/GLBQKEVsG3IjaIy/vedoKdinSkD4hDcD4McXE5tkrpOv/Zu7oHMufnyW7MH7KmsGlCXQ0Bi
cfFsOouUjKC8Qw3EH3hy2olXPoOQ5w33240Ma7sBVUdwJJCZAzZ6cQTQuLWQg5GTIFfeoorsrAQ9
7OqRqprtNhnZeNWufa65tYXXF1AzyvAwxb4TDXDUFKdpHqSGup9vojUrSD+rWM5QdLvomiAIa3MZ
LEzfyB/wwqzTl5puePy1wMq0b2BlcpGouft9UdAihLILgQ1r91MMHLQdCPdOgZXtCus1tzg3tljl
BS1LDoVDAxS29jyCTeUWDNmJz2dt+iPLZT43slgJKlUQER86wy9kcOhQF3KUpf6tSbTcxkZWNqxB
KnXD3mItjFDcs9oeSQPeFKpXitJ1DtShkYZPAodaUpQGnVacNVri+ObHmGq4F/XJkRjCt1gRDHuU
EXhM+gG6CEn/AwXWO70HSWuMLE9P49rppPhdNBB7qgVE5osB6Q5On8YwBISqrpBvqnKfcK20K0OV
8cIxQPkEPKTKnDFVvSGSy4PU6IhtGqUIpYd6sCU0sQdJmj6RXNiRKkbNlS5ec5HcyE0OVy3HXluy
fU11l9UMTgJ4pVbWvabKDrI5OpLZIa8TfQO78RkIwwMZyDntrUMbSRMCEp1S/cQOoy+KkN0XZXiI
JRM5C+sm16sHUkk3mqn4g5n/EPrhLom7GwVRfj/MQO/SVJek4S2eBk/Mql9JnpQTt9OjIvuajGyX
xqphkyrdpWro1iZ9aPGILwrxgNbSx5JpV5rFvL617tW8EZEKN8DqI8KtFakdgmrJvs2VHzKp3z9f
cmuPCMUEuGfqIxcVaxmexNFR0IzyHPWqPyXH+NFAFXBxRRzE5ffqzti3jgxV1MjdrD1ec7OmAnqH
ATQcWtgX611G6gykRLTw/tzByWG8+1lIkv9BBeLaWwIj/WVtsdpBA8hzPW9AGkTj0QGN2KjY+7dh
+G/eErA2MVyMqTh+WbmRs4YUkOLAsY6o5SS2V/VXH7Cqn0zw8iDujOHl84+55qTmNhdOShFHK27M
FOrEqnYWLGiTgsf79rmNtVvpbwNbfDQUryJAP6BET5PQPePpB+PId4OC+nQXeEnuZG/0i4X09oa3
2hrb4usx0BjNooRZMZUBS77tqOhujGxtOcJJof4QIAyI3S3e05XRqJoA6DA+mQii0tSiEe6hbBPk
Xuzpd59bW/f1v4xN452FQaQm4yMqOpOgSg+JcB0nESCM6CQYxI2JW4uFYB3+srQ4JzNkcPWYTmcx
XkSIapnvyeGjVjX2/gy6L62e/jOLi3VY9mIEDiSbUAB6UA9H+sL90UWnpi94JXUBVhf+LqPz2zgX
C1NUx6IFiSxBQHgHrFLNQnuMN33WtAguz+hfs7lYh7SnZjLWoHDHJ7zWHVbtEpRqR6cJ9B8PiEps
yWhufr/F5VdpG6hyTd+vdEdfVx5kT9qVO0gBk8ePQKS7GZTYGOOyxk0mMqJXVENduJdREN2Ac4NI
AxCTU92vRICs2Brk6m6An5wkwU1EshbfLilClM30KjqH+TNA3HbddE6foRpGYxv331X/Nbnk/zO1
+IBWLo1myLiFjBXR74ywzg9NZCKjXdA2MMUM8fyk1kAa5okXRSVKjGoQfbXaoK5cCZIrVuO5hV//
3B2svonnP2vxlXPQWGUxBAYFdTYO9AecuNwBj+8hz8DgVQWos7uRk6FtO0gd0m6Y35j/5RdH/grM
td6w/DDSblqqvxQKv09Y61uiuoUaWl/Qv77AsntQRIW30kD02h9uIbC7RwOmy3bqPajcHhzgZk5U
XvXrM3vTv89cLZObtuacIRhU0C9VhRhwYYW9kxniuVRQlZOCuxq2qBQYH/JxfJVU8csgWrYpSa1T
htCUgSyMM4g69eJsDL0KdWioBwPctY00pLZKj4nhsLVML+kxOMlnP3rao7Mf3eUClTJK8qAbSs/S
zlZxZYyn3jS9VGucQQYeP7EFfaPSYP1RNTO7OJYiNgLlOGB5d62t2fqhOsQ+ahsHQD2Rl9ykGK2u
O01C3xmeigjeLc6mVIoLVK+GcSCwBgjyRxV1mYD6prG5cbivHkkgjKEk3kDj+/KaKyipWoRGkgUh
CmgLVLcazbc4Yd7nu3jLymL2tKYQ9GoqKlD1BrT92h7HBypt5avWz9fZYBazpism0bgCkhYeUgOA
9AcFuCluo9hQ8TiQHYCDM0inb5Zir65JXUPYE9gsBKwWXlqI6DDSWEqCEcokrXBXC1AFCy03G76S
toRmyDmXUkdWtwKuk0u+OHNndhcuO0waycpyhJhI96gqmadGT7m0h5JGVUJJTthaK6tvIlTP49aO
i/LU3fr73kNkJFRS0uWBbjj8BoneM9ml5/DVPJVe50V73WaTO1Y84hs3w8bFcPrjF4NF7/PE+9PR
X72Y5A5ETyuxKtOP6L1efC2UjS2+uuVmf38xmchFRWMe1aY/RnekF+0S72+Vv6nKVtBudbXMDC1O
tLqwuG42NATwBNKzpPuWoEQKlYPI9vN9F2qH0pQfDKG7LyO+QSJZ3Ye/TH+oyc6cpyoJSoSyAdOH
Cz8ZYnHPG8MZi3TDzPQpLj4V2J0TnA8UhA/p4ZkZPc97IVVNZE+rh3KEOoEO5BWKPVCgFRlbgbv1
Y2xmbXGM5enQ55WCW3UKPRSvDaUvplBcW0V1ZIYKhGgUaBPnUy/7G0tE5WWq7VHWUtmRWThiXT2b
fa6AaZ0Xtqox4JMrIKm1VNJcMaS3hKqAUkdEt//CI85+9OIYQ22ASkypwVUyo9SROfozgOKNC0Xb
MLQGHIE6DtTi0EWBBuNlzBZEZpJEDKlsC48qnDZ3TAP3PEHeUESdoJrumZlBnDjxTam9QlXWfoxR
wihVAeMyimYo4q5ILKb4H0NFpQDmH84VbTBOEjYo3qzA2y/iFyMi73mhbWz59dDE7LcvPq2hIXkl
9UnoF5bwELGp2yCB9A+j3+WqOMmiuEPS/DGtuQuOfkASlMp8/plW72Tz2Vt8J02izdiXIZKep4lV
p+yyx+gRKUlPhmpx/01JtwyuxR7nBhc+NmWICUmjDgoHKjnRRRRBqRpvwz/ryl7zeXNjiwMTGNx4
tKC77UspikjT72EMuY/hK8L8W9e2aZ6WLmFuafolM5dQsK6mUYHwOloW0VI7p7X+UVBrzcnO7S1O
C57hkthVQC5xZAs9SYx2ojHuSt06p0V4g7rit4Yrd5ASoHZn/lWeZBY8XLY2Ir0L3PSEUvmZl4n9
KLmpPe6ZR6g6uNpW55m2djbO7C0bGyMlgcS3Yk5tt+ykO1XQlo+Q9cla16ruka+xmbJTUsdQz2a3
0131PN1a2VWsO3EACbXUTp77I3opdgVy6rvEn/pj7tDdYUFL4RWtMM9pwHwDL7AIvTp2CbmRO/kq
/gK1u3vprT1maHnFTvi70NavEOwi20TlgcoGR9gOQ3cM6WsMh/P59l47qObztvAvit6HZobrhq/S
Gw3B6qY81uJDnWLkQrb73NbqE2IehVyc+0VkSgNqa6foAbT7kLI2VCB9pvgIc+qAdRv21tfEv4HW
ZS0aH4p/WoZp3D9CM/TIlC74fEgf94WLXf0rmPvhv2e7WhYSUhbVmEMaMAzQDXJuvpZ+ekaBXoeB
TVEYENEP/KlwEygTImPxuf3182Fmf/H9pLFTWxrhogFnObEu/wld/5mz3LS2OAtioQ9HRvEG/Mfa
P2TNP7Q2/fbP5nZxEGjRkIuVAQEghh4emyrFTtcsYutKtUcFpdeM6kGXUJhXVM13s0NQryYUq7eg
dxuTvHpIzCZ5cUjEvZChjQX3VV1Flrl+ZRVK4vCychrIMAZodjHQ2TbBXjYjFGvgiXlM/ePfZ+tL
FMI4kqa29yny3D0QzU5ua3QioTtmN70zULd9VfMgud+qMlw/9yHAPGERAdVfxmKEWIyyTsCtCfpr
Hq4XKP9LPqA6CmJNwmZoce1ibs7MLRcyhOhloqF0RogehfoBeWJbGjd26/pszows1q/Uy4LOptN+
UiWR39tHgE+iR+W69iYtChQ6opGpcIT91mROL6eLlTyzu1jJlCasGrs49CkV73Iif6Ok97MUd4G2
Og/Q1Qk7sjXW1fvGzOZi0UL4okee9iOFNt03UC1j/xc6/Nb3W1xvBqUIiUAEpMEHUL86iP5BxQZi
vrSu959vx3VLBloOAQq6lDhPJC4mDaFZAOVGW6RKAJSVHSqR/7mZ/2cD/GtneXwkJpOVvMEEqh+8
1WSAeIng6B/xfJH9QdndxsCWZwkiVMCSFwyrQiD7qD5lbOoJ2Ji91UNR/TWqxT5L+cCx5wEPrtkD
bX2JbrJGV932zMJik2VxnikCgcua6K2qBzlESPTKZ3rNAZeWtp4LW+NZbC2BlaOVMBxJBPwd3bzS
mseNdbB6kZ6NZ/psMxdcoZOFoj9M8NO95mcHEqh2D+0avLw27iv/j3v69W0We4h1alTwEC+fFtQd
DZVF3+UP+M7UgOxgPzloHUyQSNpq1Vm/mM2GON0SZ0PUTcEo4wqpq2rY6UGy62Qv9pltSIfBbc/b
wd3p7136w18DnfzlzB5ECMNcymBPASLBGdTkXW3quzRr36IwPsW5tNGVsH5xmQ1wcfOUuZFEUYJV
//PxhXqCf+qBhE2c8Opl4ZepZYSpkyEyphtpFhRdEfQDO1kZimMIGkBk4+Hzpbmx9pdRJrx5Bi1s
MI2FcGOMaCBWM/tzC1tO8CP0NPtSLRZ+TtRqgpaZt2aQ7ZLbETWmUHXzQMbZmXfKxpjWozVAR4I+
BjYZCkB+XxtmyGs5DPFuBSQfpB8Bub4eFfOWVZ8sSdMhI1T5qWm6TTQeEfq1NSYey7I8N6N+HSnj
28j5U1eaAbMot8ux+VIpKGCO8+4B0Vvc1WrDHQ1oconxOTGgu/Y3Ezb7+YulrUACJBenNMnlM39i
HW/dLNZX9szeYmWLpA/LluIB0B7MoL+ugOjWT0bQn7fLEVfPp1+mltTBGnK0Ihgfpp+Pb3L9UlZ+
y943pm81+DOzsXjxdo3KszGBjWn6NPRE/tyofxQh2bK1OApZKHQi8gd/95rZmrzFqZgIulFyGetC
119yclaRRNU3gs5bW8dcnIVAFZW1EiIbkggRdA7RpiakxQlVnbmnW/Xz2PLrAjpzdp2qj10r+UIj
7qqB7E0xCXGTKtqrTjZukzFEYp+lxBl5NziyVmhOL3bdXhRBKmFS8q3WYw962gloxOkGEmtrmqZ/
n/mbUEiiPs8Ey0d/o93EIB8odhdvHAdbRhbnrKyB02CWcDGAe9tmipBOeBVH+pYr2DKz8GQadGsl
JYt+Ah9RIZmgIR4gDjd2DafzGuFc28TNnc1k3Na6XrggMRnKHoKVU+xN8o1dFQi5O91ZCsQiSOlt
7NjVQ2i2YxcOKAbHoIYvzgP6kp/QhTq6uRt5KEHHw/xFRAfcH7yKV+8Pv2xa05VttkoU6IlGFsTD
fXQWBYIdPolfWk92xOwGs+vzW7wH7Bg6v/Ju66p0YRm1iAaAsxpynaC/64ttHJlJUxixBT1D4bkR
AYV5lCpqE0uxpS3g+2U9ysLWYjsnNGKsNcMikGs04OUotUnQ4o++d+ATEG6wJUi1b+puTZ/rt6vZ
wuhiA6LmdhgkFSp6aOfF8F7b4pGmV0r+0pavQvGV8K33wsX6WRhcbEYqGpXFirAMmgJiCONjG/sb
K/RiPywsLPZhKoxhUhGoIk6c+QSRd77jt1YwIhFubVzhp621nD1TU2VIZQFYe1EomHa1NuIZDIHA
Msd/KscUKEpJz2b4Uta1Q/PNkpm17wVZB8kA7koVjWX5AnqiIT1lDdjZBkfAWsNiVAsNvecQia+N
pyiKoA2vNi+9Qd6LrHpUovCepkDGVIL+EKmg70AFGfksUb2bGAX2aKD8tKqCz7/BxaUYnwANzgqK
/hW0XVqLTzA59TYWRnxkEvmq6aZWC9XowR+3RPEufO5kSFPQ9ahDmvWiuDYtUUOdili+o/E4ZvFx
7KxzWD9/PprLS9dkBd0FmoG2E7BZF16AKkolJAbI98oZVa478wYKz74AHbzt9oKVAaE7DhQX3YJF
cPt+d3VJLWcQj1bKQI4IeshVp84LpwZF7PMhrSzciUoPXLeFwgYok/9uhhqxqfQFzFCAXqoUeeEY
EgLGyYKysWSeoZ7zub3Lty66yGYGl9GVtFGaSE0/hGGhdq06ebmLIX7VgJIVKAfEcu0S9AbQeYT/
vkV/M7y4YQ6jqBk8gQfXo2ex3cXI+wEIO+mGVhYuTEO3cQ0wPlqKF07hN63dxT1TyYbClPu8DHKo
0QcaNd6MNH0Qe+CKiAEuDWLWtReL4T4BGo3kh0z4iv+Lj7dRQMnghGicIACaUag8W+UD5QDF50eD
gt6UHyCuPYY1ItB0F8kgfMkP6vCQcQIWgumV1hlgUQeiwsP4xUhee3KYCA9iLNl6+ha1dyKqVdLq
ltXESa3HwnwQx9tK1Lw+5E4BWhE3XwT2EGsPHf8ujzel/tw01xJXAPZBh6GoHBhUQtr+HVr2QHFR
gPOu8H/JWsC5dN1O0WBcgc4qa1COD3eWQOGWHgblix72/lhbtxVwhMKwi4Cs48IPoegc1tZOXem2
IB/a5D7TBkdQwcKqQDvKdAAeDWag179Fx3tn9OjeboKRlDbv3su+cHIor/CosM3hpRbuOw68nwbu
T9N6OWinOs/sTLtv8sROk8FmyVNZX/EWET0oP1Iw32Sk+/r4RVUih5nSlVylNstvGdfB070V1WcV
LEJBbuzUwPfIr+PxWao0dJS+CON3Gn4BRxDyL6VHe8ONOeCPI4Tbxi+KfkDVLCi8uROpDxnRXdGS
MemC25Sj0yRvbYd3lHGCUEOQdadGZG4dXSfoKrTyMxuehPRUcHT6fJXN21YrTyN7HuLWFZqj1aSe
ob2LxbOQiSi4B/Hyg8J3Z+VIqKEpKFL7QC1/1Ak5Sdkr7VU7I5WtJF9rhWJfBWH9FPW6N4yQFAHA
biSvStK6EHN2Sc/ctqe2pX0hUmY3IChWTeHKSHEm432PVEtK3/rh2FeZncq7GGWPgvIscbA80MNr
iNWrmD0lWg8e4GuDAhuxui7MU1KY+Jw7qytcmn1pmeJSxaMgfeG54mrxSbKI1+jPRt8iXhIfQ4pq
2tEtMs3VmOJ12nMm9F7e7wA724nlCy1KxJnrb013LdSAr/Um7kVWd8rMHpqYrXYnKmh6HCjgJX2h
BiG6bvoeEtRFldhl0h6iOLrlRZ+4Yv7YSucqeag6SLGMIeJeEF1oqaebbaDx0gG/864SIQvaghDf
Vr404B6BhF/V2AQFFzSmthGxxOFK5tSAiGjyruskj6m+0sp+LqKslCGwBlGWJLoztCdNG72oE52J
z0FaAQfiYw3OWRMis5xWgdiAswVMmV1aja2G7+2YO/JY2EP+WJdoqxJavw3vJRo5PHoaunIXQqQU
1T72oOPB1OPj5D/i9j2t3xXpFjqNdopLW1yAqNVKTqvclSaukN09H+51/iqNryPtHWhB2YP6HWJJ
LQSwxvyQhh0k6KFUj10AKkKaAHBhUmdQoqtWYOA9vaN7GxAbaz/kUJiM6W6M0ZkI+VFFkAKSgS/A
UsSkMm69KHr8LNDyCM7fXkyUr0n1EItoAssUz5raUWVuK6N1UwCr40bVw4Cb52gke0MS4N/4Oc3z
g6yMZ0tB0gT9g3YtvDATXa26ikL+fEC9bnMdFa+caQdtQMigntgqHQCaVYu/HLPHekzR4wqlq+ht
HOMXUQ9tqJfc4rnsSkx4t9TyFOkQRakQ5A0by+5a1WHgl1Uo9uVjC4s9qL8NYCxNJiEZX9laBlav
3niSWEAOIS3OsnpKIZfUp+BJsObUxNxRxM4baXuSmsYvK8Hpa8lW2pNe3FUmumKQWMiuTUqcsiG+
ZkFI13wRjWdc8a6S3nJjXQzKELy59pgQ6buQ6Yey/M5jPcCr21MS0eNAu5T9SSePFv9RGJaXWh1o
kElAhHbXMCxzFIU5XXsupjLmr0ws7no+OiQX0Y8AslU4OlX+vYDgXguZocQAWvWYx5lf92+8kQI1
fe3ba2GIjzKEtEMcVaXaekXLsM5jv0pR9Q5FU0VI0MyG3VcihSalSFPWkltOLKMBTjuqNS/Tc58B
XhcBuQr5NrG4boXOjvrYyaRbzXjHkWvn1hnIuDh9K+vSHssvkS4c+fBokPQghBxqerH5WlqJq4Nu
Fg7Wt5g9o4ALcDnBOvTpbSb1qNegyQ9OuJPo6o1Ojdt0kHGyokla7AHN1BS/aPieSGIAOVviVyHb
AwDa2ao41m5a9MfG0N6YIrkGmvbdFvdhvWDyXtFTyRG6ZLiVh/4bz3PsIoB8KK5KOLBuoirdjwZq
bI3i20DzE2nK1qEhfzXG+tRq6rGO4EDRyXvPBvFk8vFqjOU7UAwPTSl6UtzcWmH2hRL9QI3qCIko
bDc4O7MiV4x3byQOZSxzUBGgXJgArVhMVN0O7YCsuhv78Fpn0XUkoIiiyb/VgvzSkMw2GXxVL6WJ
y4hwpRUcxFNIpqLZ29Xa6Enp4ZvaLuvhBYGkI8lBbMPbpOo0O1TNczeiO9chGSqDMKXmdyEkNyae
23Y6gtjbjbs06X1DkK54RPZiFe9Txr0+ir0OBZxmk+x1pnr4OU4nF2+CMdyqYIpKtM/v6oHtpaio
MD957Ix6eNMK7fdB6VRXxuknV2YYFM0g7/Sy3GMPvySVTpxEwSdN+bUxGHfVCKgoqu07iwtHPNBB
PmQg+fe9zN0+bg8Zyhdj20TxKnSYgaAnuFWyjhlBzNTDkDM3DYUbUc+voXqSXw8ykxyqC69xnVIH
1ZqorkFJ54Czu1WgPaxpcZAX+ehHYeZVkfUuScUd4FDkFPXNU5xksdtr3V4VLKcnsQ8m2B7TtiMS
YnukvpWi7sSTrgEzWfSbLjacOASMrO90O050p+6SaylJDx3gVWpCD2qcukQVvLBER6cVWfuiwmJU
obCrQkEYsHZlpxn5dZIpIJfK/kgUG/WOe9bUuGHlI/r3JZvmX7pxgH4h2Lr5s5U+lbJkV+Dn0urH
INCrKN1zFC0pAIohrA64tDMA42qgngINDZWSAPYoSnZNsWJTeL/+ZOFYkNPGKayuc/ho3Yd14+Ya
ek7GXu7tjkDOGJ++gQ6diquj+QNfwlEMHfALaK4OglvUxxEMSZ08hPRHMpGcm+sYzFbTvENostdU
v4sKX2KZPzIFFOXGqaAD0efdNY3vMpk8hcWz3h0Niz3R+Alk9GvMD3gPx7JQd6QRvWj4HlnWfgw7
r0Ukz4ivrV6xU2XwQ6XdSaBey7mria/FcFX0Gtb9j7jHDw9lX8Rtu2ig20ENW61Q4yrI1/8jargK
4azEe2vSGI6aEvzZNrb/hxE5w+sMD+2hvEkylPRqX2maTPxKP5b++3PZRFO2bppADegX8ixARoat
nuNHGAlAS7jCF0g4t/L3nG7FD1aiL7BkoioWfJRJTP73d5+ACl9Wl7CkC+pLb6V3eZ9tPPWmt/3y
+QNOjamjg0syL1QO2ggQOCuBv4zDDowy2c8MxAjRRdIAqR1lL58/LFciDWi/+dfashAQqFldy7lY
Bq1JnmIlO3Qsdw0rxNWdP3xuau1pLqNrGDR50KSgovP73LGk1a0Rz5NglIpzNmlt1EpzrK12o15+
y84iBNDlBRBfuUKCXP/eMw2sz28argx/MRhNhiCYiigA9Jd+H0zbMJSJ4mEcxBX69KWbVO3hjr5+
bmRttWGe/jWymDFd5i2PQH8NmnGXDSmeQeNGHGPLwmKu4miIrJ5bIS4xihuR5ns0bim2bZmY/n0W
fOZhRTMmhyRgaXdTiEiETW7r84m6bORBeGQ+U4t9OaIPTcqNliLvKvm6g7D2mTxGqDWLd/KOBkAP
XMUbTkeeZn+5UWUAflQFzBl0Xk0beTYwrcmyKldGDY2GvQepHITSw1P3Lb8nOwLJ7toDofdFc2rY
FjSnOEabRWeXqm7TsMH/QbBQRhD1I8M1+wmSHiVGRDnm1qd7XB1AJZXurbPsTK2AAD6+1sfqUXeT
K2Yzzzrw63a/HeO/THpPvwKFqojwQ//sIoqbaXIyvR3xK1xoy+FFA1m3emdcTRJI/f12OcRli+fC
4GJJyWJVhvUwkMC4DwPj+zRcaQdUBpI2+REECSdF1UeGEtLN9PGab1EQ7oMLU7RLLUBmVUxnWjFx
daE++B1RGwpNSoYmYiFgT81bFzk0+M8isxju3OhiuE0/9ApwziRoQd2vQDAUBHdj/6ytZbArVChj
iOhpuahe5FVGRBGbFK2KqPVrbnG5QuYEvM1XAFs3QoorMXioc0GHA6Ft3AGspdMxmJWnskGDRqsV
h/R4FkGt+5DKfYwrEiiDcveq5uQ6qvN6w999+OXlpp3bXsylalVGmYYWxVrVgx51Q6pTHNIHdIEi
Cyd4+on/UBx6kN3Bb/fE31IKW10/4INgiuE1EBb/3WckXVJVKurVAmKmB6Tudzq6XtVI3Tid1u4Q
iBf/a2YKX8/8Qg3KFpL1SKWi87iyqVnZRYsoYQohDS65pKQb9raGtQiHS5wkKRtUaMZnx4iisxs9
jPFWdf9qDHw2qmVvdRUjHKhlcRbIt/WpP4BsD0DNPd7WLv2KTJE0IM33Jzq3q+v112wuNwcexcwa
WswmoiI7aafv8fhy62BrW2yOb9qks68W1bwVs6m1djpQRpe6iIbpN2ha9iB867FAdOsrIfW617/Z
/Lhv4iTDXfBC7TzRQiKizwCOC23k9R7hB2BzUjs7SQ6OL2Q2N07r1dWJ/uEPSTTrolRaI7zpKAPq
mhG+ixsUJZVa5elJjFRjh6ifgv7lz4c47eqLXT+zuJjZUsyaPNY1GmTxHsEPu4bgy+cW5PVBodNc
V3Bhu5BwbQrO46bX4dQMsgtVMC4VCeATNYaiTJ8JviRiieoaVqwinxrBesh7hIGHTHlohSZIEadv
Leb0Y+11deYOReuqqfTGBQ7ifs08YlV2GLLvJWvwlhKVU1Fpu6HUN26ca0l0E/AiCT2fogyE2sJB
NQw0ZM5DCrVx8nU8oY/MMd3oBD44iBXEp1dbCsiXPcLT6TazuPBVPE441G9QAIh4yq12r92oAdub
7xQoA6ArXOtxOl25h/gq8Te33PrC+DXcheOSoygUkxrDFQN66lz9B27BXhIYX6SDddAgR7uJM5oO
t8ul+K/FZVWYOiAaoLSQvdKvROTxJNOeGvYaF3vtqblP/nujwO/Tay4eKnyE8rg24MATSGcL4tdK
u0Nt0ueL/7IgdmFkub8qYLfUFtM4HBD0umc77gC26Pws2JFuNqxtTeHi/kDUsGRyBz850WUHlCgg
6sJ3hsd+QMDYNQHm2RJqu6hpxvig/6xjW6DM8kLbl1TgqqgN1qgadPvyHKOyBLiLm/igbM3k2tjm
lqb3+uwMaDMxrkuh/XkGaKfmkT+bqEYSffAZHxEZ2irQmf7ecjnO7S32exKHaS5ZOFMtOkIzSjLu
K8aPpV4+pDx5//zDrW22ua3FTh+GmCW4KGRBpQ5BAakxs5E21G0vG8wWX2qxoesmE0AyxNroo/RM
K6QcZInuqcq8so6ZbfbKuwXdIDQ4M6+jkMAmkSuK+beEyzt1yqeYeo08QIP/4tDPapE+yTtUDhkh
YVvfetp6n8z9ErWLWJKe8wq7hqC7G3vTQDYUua1oTI5trPmCQI/IIUXw//R9NOOnuuIbW2nt3jb7
ItrCOZCOIqdWY7XR7mVErLqC+JTV997n3331YqOhkAU4b0TOzGU5y1hLUTUM+PCTlHNz3SItCbfH
bX3f+iPuGNk5fwTLL+fO1n17NTAwN71cc40uUKih4CZM5QNKapBtJCNybap2LWnkvhVFv+o7Adls
GRqpSvGC8JsnDMazNDCgjFDQAiE8yARuzMiaQ5n/rMUyVdMB0E/oFIOOz3Dh6nbJHuosKMDbdF1r
m+6XJUucfsnMoZip2Q5GiA2BY7WzJVc7FtD7yEBzt2W/8OPKLq+2nslbNhfLiuptSFoIoQVNdNuK
nZMbW8j0Nbc1H9XiwGmzSICqO0Y1qKKbZeIemflDJYEpImypmq5eiea2FsfNEJlCRtSP1Ys3vwPm
AYi559DtPkBSCHZT7mxdTFZnEFWTKuDY4qVgikmiQhNS2JSgumShlEnIT58vwdUZ/GVhWVBkFJ2l
lR0siPGLoI2AeRKXt9SJ+93nhtaGAk6uNKH8dVVavvbNHKm10ED/2YCKEkP7qpTq1m5aOzTnJqaf
MFvjImR64zDDg2JAB4kzsZYiL7pSkPvfx3eKV18VG2XXa5M3Nzj51ZnBrhh6mUhojCzJnZpRtNSi
va5OT1Cy9j+fvbXaORNS3Jg4lBOC/7s4oFs0XqBeMcde8iQflS0BYgd7tFOhhATlXp8bWzsO5rYW
zjJVeROrMSTDhvIY92PAaeJmkN/73Mrk2/6XtStrjttmtr+IVdwJvpIccjjSaLRZtvXCsmSb+77z
198DObEoiBnI/m6l8pCk4h6AjUaj+/Q57LW3tsLEvtoQSCoNWFFSop1sarsk+RqSBzkqLT1QbVWE
no/E66rQn/7fRlFNe/vFojglULrMc68atcuiu6hBKxMZJorSsTtKxl41Suf8MjfLoq/rVFgeFbGr
kiwoB6Sponih5Pou6KE6uEhAn5Wf56x9IgIR7jH7N9rhFAIXhgfxCOU1sGnPHH/dfGStfwsTL9Og
Ucs6ragXDQB72LqtPU0XgW+AiXB2Ahf5ukO5adunArkObyd4m89E0KHRk2aAOCUS9vzbAKDMN1ou
Jz5UITC9/DjtAMMdvwPhUtqjpd5yvgNd27lPz0SHKUkavTDw6VUvvJ0cbZ8eg33uo1bk8a8+hf5p
56wxoUE0pXJOBrDeJ412lZTtrapmBnR+84cyh4/VVY72bX9fLyIKueH8GBtKj37x9GWGCBWS4p+V
ln3WxfhzOcmxs0itk2uYNunU8RoQpptWHvZQAjgoZuCJRHBxNwBpUTtJXD/qS3ZPhgSImzw3bSUA
9XWb6FedmHHuDsijbK1SAls4pAeQ0rEMryRQYmnOIMBdZOhpy7Mo2YkhQlxuRv1fMharRIVDbNv9
lDX3E4bE43L+HIcKgIv1t1oOfxjpsssD4EWApURqvZuGyUuTzlbl0whqIVOvIPoJiHA07KdmeDL7
xZIBKmoL8yi34lEpi5OYRJ9SU7DlqMX/ZjopOuzREu4WucQ0Q+7KZQPHqgGOlEEEMD4P2pcw707A
HLhj2V3OyeyJeexlwuxAmnivxD86CDA1tWJh8gct8e/Qv3X65ssgavZQN/u2uu9nQNhq2cubUzsB
Bth9n/NPUzdcmSQAGZQJJejJrsZTHgy2AWr9KTFsGdwoTXSlAmiQkmXfzMfZVO4JxoH6RPw5iPkh
HC6UaD6Y9UldRgBe1eu4Hw+minQYyMMBsmjtbHpKOO5MvFCoGLRuRIdJKCAnGVtdtlhqkTlCXTvU
SGOowIrrh3SAxiPIcBflu1rXF/GQ29P8AAi4pcM71PC5i5RD3d4D9u709biba/04gKRbAUehMd0r
dYRRTOUuzJXUlsLF6SX8S7m5SJXPhZg1lqEnfjoAgzdHwg5qmg5otQAT0pw6BPWgOXymFDPAmkKl
V8o+jVr5M41Le4grr5Q6qI9OXogGN3j6EQ8xXjUBQyTaFTZriMJT2ogQgFR3coc/FzNN9SjYcw68
wjJYBJsL9QpHnwqfVMm+bPPrWgD8ugG1qoZINnYuicArC32vkqJCY2PfGFDwnCanbWsP9Bdi0R/k
5WLpbzA+eQqqZ80QgWKJfCDgdiWERhsASidZtwyo6pqAx+Xiw9LGNjbEM9SvlYH24tABG/ojhe9m
4cNUdMelKvHATPB8CGSr13sQLIMvDcxTbX7SZPk0GIJtdrpVUZBE+AOqaj5gv7t4Okn6ZIMJ8EsM
lXAl6K+bKLPjvN4nOhTodAjYyNd5o+ykSnZxXdhRm57EuQbmcIHoBwDQ4+Tr83IRk+heHxo8YxRP
g164VvVW38iX0filM0s/1L/1WrjvJsMxpQFs6QAsm4MHgDsgkBO04oA9LowAkM6fQXQFCZuLpEHx
GSDNOkhOgqQcNPWzlHWHSmmdrBy+psCLKhPqtX0OobxLKlFdyRjaKjK3B/GPBOx0pRtOgxJmXz9B
shWNAbAnBZ9nENh3ymjNcecATmudD/hbEZiYkqnLGnp0mPR4e9UrCqpdHbI38NLqxwrUqzEEss6b
eC90hjIDJC1+xz/mTgl79NHCoKRFS9EeD8ROLnsL2usY4K9twe7wugo94QoIbRQxoUPkFnvVSq8L
8LL2+/ki5fESbT6x1z+IuXbUVC+GdsIFr3rjQ3UZXUOycrFStLS0XXwfopJ6358wT8JJ7jczRsyO
QDpLRyWfzXEg4tyrZh4knjogZTSx/ggV8D7mFOA223agcVQMiTYo3rUohEmNK1yt5KXXnoYW+TlB
2wnYaXfZpxCq3plHrNJOHaj9OfLioGITOrxH59ZiMTuEySEDYZK8a/hjDEFKFqQxtWhcVWnrZ2YR
AusKTcbz7rX55CS6qhr464WT5K0LF0XZL71WJyiYiHa4R7YGGmMUHUFhY7en6lPOr4RvLs4ggBzp
qMbr7DtjGPVqkMEyAAcKDuVjfFOcEmIFfnVRO6Cusxt021Xulm51TdAt+W2VeXFI0RRXyUAS3AlV
DZ3FEJlCGsh2o1f+lINpfWzU3fnN3Xq7rU0yz4+8mzs10bHQvoA6pHkbgig+MJ+gp815Tb30I9lU
8NWSwb45NAhXSE1bg+MF0xc+sGuCNUva81CbI26SpXTSQkPJT8sNDw2xz3XXAsGgNpMrt5hR6evO
N4TqWzpOxB7UQdhFXTU7LYGyxyIgyWuVHwoG8oUquGoXcS+PIDtql0/JnNSIrgXGIAnwxlUDIBnx
weXoxuICFOH4U42LxJoiAYjc8Hs2ll81gQD3ikPc5zlntzc/MNEAKtDQX8TN89aTm4VgwgyqsK48
zd7U3Q3Z4gapo+MXybznK88WE5SDZlLaKYaMH+YxPHCl+rGseWYtXWAs9AIYGs4p3TT3es+wnH1j
PMJT1RhyuoX0aHTBCQfaAizzUi2jfRHNnErA1iNqfa0xRbWwi+gMmAGiDO1K1GIvjPZGo1vmciCz
ieybSz/Hu0fpG2BV5MD9tiyDIObe4FImS3qXhI+CHdup3/rVY38x354/mbwVMr6yyImsFpBOd412
8qJCeMr66KrA7KVURsD397suinjjZlvFiPWuMj4z98UAdRxEA0xP2GF6Mc6PojzboXQtpjddcJ3K
nAOxWRZYW6SBeLWtlQSCwkymboNiuEqTA8fcgR7ZpgShpmNy3mq8r0jD4coclBzmZg5wKDDXhGGt
/mbUcs5326xRrZdET8rKhljnIy6V0cDJvqtQzo5cQLyX62lXu3y1xc1m49oac2foeU6A6IZfdm78
DRD5Pe3XUkGFHOwAvARns4GwtsZcF4XcDJqCqS6AMkAZCDmBRvOojoDqpve1X7rjvsaIFufq4DkJ
2yXONKMh4QRJyUk176tg9Acp/R4Z2kHsws95ooMLUhJ/BlNyrYTldQ4ipx4g81EKbs4fSeqM766w
1xjHdo9nqRwKoi1IeSAebg94eoGr37zSi2D/vxligo0SFPLYj6DPgy6VrS/kWQEV0Jj9Oc0bEvfV
5yRMjAnHLtHLAMpg4s3iAs1zIdjKrWoRS9qpF6A05n1I+rvPbSATX8JlkbIknQx3ACcB6Agp4Yxp
982+9KniXl1w9pF3OggTXmRFnjTVxOnQ7sgN1V+GIkTzCxr5EYW/zWxq5SBMeBlKoROTFqX3RlJd
cA0hNQHlsfhgjDMncPJckQkyVdCp4YixEAz6ZreaAo30SviSASBvnfdEzi1EmPACVZoCjG9QWs17
9SmViJfgmSssZQpy2xl5FDgPA558NOcWYgVKG5Rmw4zmpEN/0WRzYxEyfh2M+n5Z9mqXQRi4PMzD
EHK2lHM3sLwgYoP7PYJSi1cI/Y0kQOw10U3O023bBigGkASiVsgiHqVlBGRJp/7YahYZalvNvpz/
YJsuj/yS1reBYUWr5O31o7ZFmWgTTIBonE67eJULCMNF0FvBadl9APC8lfmtDTLBqhnVEpQKEQU8
j7vJpw80nGvXuHrO/WQPLhAbw/gnHnRo66itrTKhqyqXBfRlYMafq29Bdyn1EAkj12UicQ4Ab3VM
yMIEYwagN27zJhF2C8a3pnb2YfimrYgf4WXN+XxbB269LiZitVmE2C/h8ykhMLnlLvHVQw7DFuS3
1Z3wo0WHAmjEU/k55MbnLe80darOa2omnR166zpLLGG0KYRIr9qZN1GQXdF6IGd9PBtMiCyIMEUZ
dCDdtrKpfFdkxxOIh1GOvaHveWhdRTserGezQLVeGBMty0notAm1O697xiD8IQLN2c68o/WpxAGg
z5cOzX6ATGB+DL1uF90KD91O+wmaTjvYyUfDrxzOLmyF7/UPYsLqLDaKLkUmvvJJ3024equ7AKzZ
V60bPVAgAjiBoxvekeFtPZO8oQAKEd8ZsRyPY7TgyJUeGJxpI44Jttqoxa3RKhpM9E10LBT9Sxqr
GS+L2Dz6r25qMBFujtt4Lmo590JQaY4O+MYwbKKDBMBGV+gWOkyA0wBFk9nGd85no6GMzV9Wn81g
Ql0ihBIpelgGoaEnOfHLa0U9CV7uZh6PDojjIyx5yyTPQpTVyHprs7yYhMiDCOWCYUzCO5KbIW61
n/Sjrh4sI2rRRjyinNgfFpxI6X4trKfK9uiqblF9QBSct0Im3mRtl0MTDiuck0NNAGlNEzurOU8+
nrewAacSU2HsEdRmyXySUxCCyE3nJ3l4iDTNP+8gvAUxcSZVp6wI9RSCEHM6WZE+3hfpou1EreK0
sDcNoYKEiSsRikJspbnTlwX0SwZ8o7ou5ufeuO1LDs/ddiKxssE4ewQimEaPtRzgZ3IAux9q9vkl
AbcO5SrnaTBsvvEwPfZ7Rcx9DgX0pg6aBE+DdEHXRArviqj9ArYCu4+VS01XjtiIiz4HQ4MYepTn
Vhu1fZaVHMzk5vN9/UPY0wAmZcz4Q1OoPxS+crlcSFdUPVY6xi5PEXEzWq7WzPh/JYIsTSmxwwDB
N1IMDcSJEys3nZ+Aw8sAsRjkyRiHlNOwqswC90we3Q1KbEOUWTevUW7lpC2b/riyw9xnalHmcqsg
MBp96RTAraRafkx4co6bo27mygxzgy1TGJWGhlcPhf+0N+Qg7zIniyz6ilQtvMmhv2Glp5hY0Nzg
bOXWqwTMbAaezHQGldWUw0QDVLQzLLFEJX7qwaqiZk4tFWg3B6DavlObGtSZM2djNysupilhxNqA
Bi5h0/kZ9DyJTpn0J7fxdaobUNoY5QwOsT+7oPE7RgcBJD+coLl5JaysMme/MAETIQsQDXlvXJEQ
jEtpfWkAi2uRvHiE9hJnc3n2mNOPJpMATokFbep+xsx6aOFasHrxc6be5iDI+YsovVocc8LDthnk
bMC1M8g/5fBnVMROIw/u/2aEOdsQuhiBSwgNVwvy3Bpn+Qet4RZ9/HTeDm/nmOstR8LVhXFSeKgQ
tcO9HPkaaCHaxKrGirNv2zHa1ESQhwGJKbM8b3WuzGEE2VJPPBTX86fIAWINYPzyUvAaGxxQPHr2
zajyao9FZS4NiPnBJ6K7WjE+L7F4HwTzjaYnn85v4UaQBBJYAhMfGn2Uwu5t/mPmaYuDDTOk+yQC
lgl9AFubTgMkAc8b2tpAvO3AzAC6bhNDwoybT5BYSzS5oNVuVGyuSw10ruCvmTEhgsjlzPul/vOE
/I1Fxtf1TFNLCapYbp7fRSo4LLvJ4SyKpttMUvzGBLN9M/74oaybwmtksEWpl1KkODo0gIz2oJDK
bRaAVzDZGnetpcU6zzqNROesM/5v5IXUAstCOZ/pdR0fwDzs0VnrweNPPG96yur7MdcpQD9S0heB
7ipTeRmP4j4twVQCcSzd4ATgDVfBKAKYG9EpBK2iwjqlIpa6VrYZKP+swUFSboGJjDgdjhvYzGpr
tHgheNuiBppNCaSUJooAb49BkUeNAvAn2JOd1PrFn91ZgZv7of0R8vH3e4kFanh2gMlfw2lgXnGl
XEHnK57RnxR6Z8hSvwC/HJFCFBZlTk63QU7w1hZ1otULJ5WiMTb6NsZzu8csae8NIHLVD70X+IBs
DXsqLgYuly90RGvcS7h69hrHUelBe+undLQEUQa0vwDjsEXN3gSezzQVSCG3l0sC8rn2B+ccblmQ
FA2ZHkp/uDGZcyiCokgUdMi3Vs+zPe/AO/BJ3ZWe8EBM5K+USnk2eDfC+9MHlIuKSpEhAlsksR/R
GDttjmbInLRd7BQNaODSz2r6I+86KzQwfxY+tJCHI6Y7aCIADby0cyNZp/Z1sB6iokqla99+2EES
R/Cs4jEwe4UfYGLdLr3iIvfrHO1DXhlp40UEa1ipCiVjWQVd/VtrrYBMSNflACLtBbQF48NaE4fX
v99eGwTICIh5dToh/9Za1KvGrCgp9g5QRqhz/aOXZXrkI3Lwm19yZY161+qIKMJidnkJDJc8gZRO
6AePlNkXoYVUZRtIe1nOrifFuG1AEeiIOEr+AGo80CLyGg7v02y6x9hkRAZRhJ7629/RhWiZFA1k
6VNVtKY420FKu1UvQkH1kGAbYb1bij9mkcZVTDTpX9UIk7EZigQjEzWyT2MSLtMi9gOVKwj0bn8Z
G/S/r/Z3bqSggXSz+cI6rreu4iTur5el0UI+yvD/NBow9hjvUUkTztEEmnoRQ6hzaIO+LkG2Md0M
O8WWzJ3yKXYXY8exSv/UN1GOscp4ESk74LQKqBBFmB+WbUm24x385UTV7ET8g8tF07/LPhiLzJkk
cySJaqD9YnMHnFy3l/0/EUDlEri/vyMZa0y2kVOU42jAmoFBJx+ztT+kPZ1XVoD9tJMdn4//XXrP
GGQyDojHJoWego5fyvs7Mim+qum3aprIyBrJVymuOV/w3fFj7DEP+TAShGGRoHUz5omXy9pOHQ9d
BtCr8KCHg6fOhRfLncNxG97hYMI40FdBqUS4RmjN5V8dEprE6egGcF3m/J6ievb2KJr6KEVEBwsB
bVjhmrSl7DiUoMxB6T+0elQ7c0cGDA5R0Ff+cq0A7qDHgpDz4mKrQDCEeSktKRUOOaoHE7SDwMOq
jio5ozNBs9bjLnd7c18NMmdSi8tyBlNfgAyZarkt+8EK9oYHmmVIanGtbW/uqzXmPJaDsWQCiU03
geIvnS/FfPhgQYJ3sgUPUw0Opoor6Ff8FR/Ri/O+2mZOZ1ZVYHHOoSZRR3b4VPiGm7jCVeoJP2IM
e0IAi7KC8+pC7xp2jFHmhE7dpNWVBBxsKZbfs0V9EAcBHEyGGe2I1h27QveVPlLvzx8Z3jYz59Q0
l8GIJMwqi923qQMC3cAATGO1jbA3li/nbf1H1HvdV+Z4NhpAU4usCv8cT9Cv2cEe4ieoBX/kgFKH
fH+J/DbHimCF0KyMtBwO22AcZqh/at3X8wvaNKCrKKaBkBEUBsx68AoHPy5YSd1WFiwCwqUKLLLn
TVA3f7cGHQQJhibJSPsZrxhCfRZqGkcDEHRr9237pYr35028x0VTz1vZYHwgQtWHjuNCUglM12lN
HBGiIoY4g5+9sfL4kxCIljl6MpBhA2is0yuxN52G+zM248vqZzC7KTcltJqHCHe+BFCYaf3SkQ0l
R3RnH3oQDmfZHHuse0iBLCdh8aLy9OuyKO1/Bdn4Jfr3WfjbTWZfOKC6G+V+RLj+1Q6ID+O14YHc
E7GTl/G/exEzpujCVzeDosvJIAo1xpzlCENHkzPq4L7RwKfaPXD2cDNPe/1mMpMdgnC8VEsBGqLq
MQBVuG9eUO1fDNgYn0T3I+8Lznl44e5brU1LoSgVzS3gGmBNlgJ/qDsry5/PL4u3gczdg6kMQwde
CUJ9C+CBsSU2j7Gp2wlPBWI7IK62j7lozFYLMYWMS64LHZoGLh0o9wTM3QENLDpz94Fe6WbAX5lk
AoqW/usc5nS36IaVBrVdyD18Q7IKhQu53EyrDTzpFRWjF++KCREIC4RCDf51+1UXjJsybEbjlSlm
M/M8m5dUSmMPcn2N1YWVnzYzB3e1fYxXRpjtW8AnvrQGjvGvJOhfabiPpECbrr4yxYTlqUOCrKcQ
fAYawiaKW9VPsR5y7pf3I040WKysMFE3ISDBbRd8ICqHDnS/+EiDYXx4kftUke0EVtj7zV8UQd4a
ZmFyGU4UaBf/8Yw/ztU5fsg+zZs616M0RKD6N/zO17QgOXgfeBdsBsXXLTWZ+BvltVCJEdLH6Zky
zqW75SK1p0P6Mkr1gauFvjPe5Qgre0wQzmsSKfAW0xVQugZv0wW5BFU+cLe8FJXjkSY9gevg2yex
Ci0XwSWNtDPVbJ838k5XKk6ZdTssrhbExN+0kJTa6JCQqGDz+v361466Bb7wj4gebwbFlUEmdBRK
J6YtJl9B0S5Zy1Jf1qngY+QHE+aYbh2u/+J6WVljYoiMeeAqNVFsDLLPQ36alF3RhdYC0pjzdnif
iwkglYYpnSLEXTkF0UMVK3syyzN4VXL7vJ339UzmKDMxpF9EvQxLOODfPLvPrwrF8LdOuBhJmoQi
VjUE3+T4h16cZKjv/E8rQiXxrZEKQmdqYyLM/1WFlgaE/z7AqsgEDK0CI3VMM1FqjfaeaD2YwNlp
v4SXHZ73dRT43y4NmuVmNtDD1RQI7zL0Z6/C6UIMH2et4TjG+RtZFZl4gb4/LuUOIV4aiW2Y/W4i
D5wPdT6uqyyaAiKTBYiksJq/iOs8W0yUCOO5gyYDHihvZWE/0tTi7RwTIkwxrbtoDmIoPJYX6ZLf
SBIPWMA5tarIhAcpntS+1BDNjdqh6O7AV47GsbycHRQ4uOUj3rFlYkQLts5KbnR0BcdslybzXoyq
fWgsPLQZdd8zZ4nt9SeDWTRa/FIWm1zFHU7QCmltA8yC0J9tbWgqcZz8PbLmTfQD2fPbA7WkmWkO
age8f0hOWT67Y4hncjhjfD1oG09J5m9BmH9He/bYKcHRXKLFhuTh3Sw1t3Okf80Hg3OBcvb65cuv
7ukmLRUMCKDE2pDOEip/MUM7bD3O0duOWuCbNtE4kw22z2uOcpPkBiTpzT3xJr/2jN10kGwF3OwC
tzr2H3nqqzUmlqBlGI/oRZhuBlCFpR+Ch/mm8E1XJrtw14SgBiDgSThmB263bvvYv1qmu73azQCc
aA0Zxr+Rbd8+9q+mmAiTivrUqzkWOXYNhpmvFO0r56PxFsMEli4PgtEMZPrRaBH3T94v71kjXw7G
62qYABN2cgrWD6xmhkAuxQNXz/JBsMLGeqqBPlMhQkdVZEeoyDbQdeKGnP/II19/ABNzdHFME13G
5aDJtgoCdn2yWo/ySBSSt+z6EyqrO87+boef3yZ1JjvpCdgnBZTl/2lcQXbuV+PqJXWVP7LI7WNI
wJygQqn+XetcS2ZMUiYvFv+8mUw/2fvo+mqMyVTCQlH6YER3t0rDY1wFAEODCn2syIno9eewDq+k
1Px2fk+3o9mrTbrlq/OXJaDBWaB85BaTK1QnSMS0iXvexH/cha82mOiiR0IR9gGu9r/JYP/DL1+t
MRFFMotYLzN8shETyrikkhF+GQCUk6T7j/klbw+ZwLK0Ulf2DZ6/Syd9Llp9V4ZaaS2DysGTb9eS
AR351xuZ+FIWfV3nAlK++Ub3xAWUaPEOOqCWMduFJTr9KXZ5Ce1/1GRebTJxZkwNOSyyf9JnDenz
rzLuR5JnrqMwIYWMepfVLdNhpHfPeIq5FS2eoyhMNAHBKKi4qKMsJ2O8IIfFpwRvbY0mGLFesClc
aldOOFGYbCaegJHMAngKxcHRssyqKs5fIM8aE08mEkAYLP+nLPPHRaDt4PzbUVgkjFouoN1KcxMs
4RRVEM8rVEE0fyA4b9/nrwaZsBKghwjWZCyPtM9dfyUuPzlxi7ciJpKYuVCbUQoHkU60UmIMLyua
T+CYoTiJaMeb/drOw3C6NQOyBjjozAGPanGOqhJEC/qxfPg16FM4kP0UobVnQ/nRIU+z/4FDvrnS
lV3mkNejuMi5CsgkyXYdGMrBxPQDIhXGLsQgjgs1Pp1Pc7zpnSubzGEvpSzOFolE3vSFctTWNvQQ
kWhODzJ0of+cE4GmS6/W3qUOiJz90MjELSOIMS7aJ6OCkm9ogH9v6BS7KEA8NlXKjdH2IMnVyLAj
XVHYy6T39tKTRwUKwQVY8zguRq+Gd1f+6mcxAWEuxckwRvwsXFadQ9n1Q9FLd5TvGH0KGohCuza8
1OUl3i8V4HOWmeBQ5HWpN2EL4FrYfCJJCWWSOHqSexD3BpMBmctIgYasold3ozkUjpqE7WUllDsI
5IH8Er29g5yBEDBW9S+lUruiWYLIWAFvjXqdtDKx6zraQxXjTi3GO7k1Tm3RZleJCLnRQrqaFsUr
pvFRDONPw4z5EKF6UObGnkDqB+FuSDg3x0BRD1XYKtBszUVnyTXJb+IG/Rup+kxC4VnPRYiaFBP4
ZMzik5kGgh2MYuyMCtCiedJWljL1uxzcIRYi/XUkFs+ZNPiZEfr5FFwHefu1jJpDvohf+15/0sbg
Rldr2dJmUNqpsnosFwiJGuQS/Z7bth9voyk9BWJynYvjcaw1aCUX97nRXddt4s+hAPWMCArVQ1v4
8OvALhfk3U0U75eiwjR+FEP1cig0q9CBDK6h6lHW5AiFD8MKi56bKm/lJFBFAv2YDCYjgD7f5nV5
GwpQ8BTwhPPGnSielEtpH/gdgDPkeVEOYME8UBqQ8+780mdlncoEgNaAthfglyz2Eq30Xsm1CJUV
zB7UHvFjCw8DO32MTsat/JUiePPK6jxyG3eWeZ3c8Nx6K4Ve/wAmFUujsTcHIY69fpLtQUogrhzt
p/QwgQUEcHCrj1rn/JppSD63ZCZky2ZVpiD5wbSTPhwyHANLCvObPlSu0zG4L4KYt8TNLGm9RiZY
G7EsL0moEnCmXme+5o6oLkH6ah7vll1wkbo8X9qKUWt7TKBO9UXR4woftZOvlxhMohRO3+d298dD
oDRGm6D7gDQcBjxY2m0Tc4ThjP6iN7ZBv1Ok4cmYW1+AeLKTt839+e+26atgdzB0DdozMti+356Q
LlSTNiD4cMsoHOcQtQ21So4ThMrDjlxJne6Z3XKYgaQ1B/0qo3LHE/G1gnhmCk2SMj8N2uTLRgxB
hsgW9OibopReqrQ+54duXpSrH8oc5VbOO20s4+KFTju9KK8g+Gp3F1RpRrsq7sA2G1qah4HxC+Fe
3IPQM3lcOE2VrWiy3ivmlbiYkaA0FfKDWgjsVDQvw7K9T9SMU1/c8rS1GSaj00ilgqMUzCx9NNpN
pjhxUDojIrwUJLvzu7qd/ZsQ5oW45wsL5dvPPxvTGOk1Uq35QK/dgc4nIkZ4wTPVPxQc+fa8we2C
zatB9rlR0bEDjMBEkOTCjKCdP+b77h7lQyc9wMV2oW940nG8nx7TO75+Hd05NkqRlXHG2UlpDFB9
B6cdSBYsRcrsrOUxQG77yO8NVVg3HUv9F6O93oAzFxSpIeaJdG7bY/PDvd5s71kf5SgP61oMXsZL
a+QRkKLIIPtHSquBcOXNB4rQW+nx2iQTccMB1VFwzNMW0t8BpuWtzVxbZGJuju81LVmBgUE784V9
ejV/k6zE0RULOcUF/q52coVTP19GB9PpD+Zl/ST49ZOM0++dd9ztC+53JsG2BNUFhJ8Y+sZ1Q5bL
MW9v+iq7zlJwewpCYs9KzqtyUF9kffV17RgyeHsypTbtymIGzbV60/gKqM+hfQ5YanEIHZ7PbqcL
r2tjfJbEc1DHQhF7dYooGt61fQnO7tHKNGKDjxnYYtE6v5ubT7z16phQWsqKumR9VoAKTj0oTulV
n4s9SPuAT0/vi10MzhjxhqfRRN3l3JYygVWsiFRCnd5wBU2CzLsetPaid8dWIx7YMhIrWJKdUSLI
BkHF85/NCtJ6xdTXVyXGIpWqGJX3Xw3Y/4cK0toWk/8RzKXU6tj9g9uGBuGF2jmGXfql02t4OfP6
UzwHYrK/MgN43DQxatAN4PzBlG3h9inIzfXvUyta+vLM8Z6tOL5eHxOJMIE45XqBXEz29IN0SYdF
6KO59EEahWcz/4Rwvx4TicBrpwclHfUBcLTyf8FGpcEpfQLWKB5slLM8tr8oCEaiGK0UuMmQ70Xh
MalS5/wOng+s4GZ+64yTYmb60iQQwR6EO+jEy1ZWpD+CXAzt84b+Y+N+v4VYlp0E8oqC2mIohOIO
/szttxf1aopZVBYIqpbLGHnD6Js3KVAVlYdCsWul+iv/A1OFqkkGfeExloS5kuulQqMZd/uYHjpf
nqBcLdjQ6TMQpYl4TdVMy8/n93LTLVZWmTA9EKGSIqHGcAQyXBwy0KSdN7B5jFcGmKBsBlmmQ/+X
uHG+D4bH3NyHMbTeCMgPc/PTpP+5eDGeOvSlg7cHxkkxmf3WDSHPmgSNCCKVOY9uIS56IQzkErzk
u8UwD7Wq7EEz4YPmGey84BxWYnUvCN2384ve3NXVb2BipRwSMBdNUeCGQXhD2uJCzD6dt7B9BlYm
mPCYx5i7GBaAsf4CQEKd4N0dt7LFhMZaaZas0XDNYFRgccWdtI8ECIEqnurKkcUfatvMi1b2mMCY
TtDxioIJtXytvUsL8U6P2lPTCF4WgFJymThHb+tttPIYNjTGXROBdx0u2pDcksZsLxS9BcWELu93
57/aZjR5XRgbIoVOn4dAG6CMHFwZwWIVSWR32dN5I5vADlPWdTD1IHOGpvbbE1BimDYNCSj7ZBSL
8qvxGx2DTu3Qzx4giX4rW82x/avMEqdW0TUgAN+J+nW5iqy6aQswgxnW4rSWtFf92dVB+csrOG8e
rpUpxhuLeFEr4PfBLDKYj6o8PodGzLnKNtuBYJ0xUeKDvsA7JkA0bkOgOU3DVWQwnRluDFHy2pqT
XQuJQqXGKFUDafdI5djd9MSVWSZuVJKayCQk4MeoOmmnkPTarMXrSuxSC9xID3/jJytrTAjp8dIz
8saMUP0IvNqwQ9OhgmIT2iGlahcm1ohHD1hcI49jeTOgrCwzn3AuKxOiGQOAPijMt7cAN+xUPLmi
fWOLXIH57XfByhoTTuK0C2oQLGBsHfIveGSVh1LEbBpENtNHdblpxt5qw0sp/RLPR4Xc5dqDMB8n
yMieX7XM+bps2rIkQiK14oAbnnTKXhylx1hJEtzzjQO97atObwevEEWQKreYXMoCKT4YiQiOv0pB
2SQYqRpac5ljuC+NM18u0ovZbD2lX3yw/zuykdxiRPV6yaF5myzNsY6zy7QbOC66+d553UyWfDAu
TKInJdKUtk6exCk7mn3ja2K0q7NhL0T1PfTDnzQh4Nyo26XZlV3qUqunzjgA3lzpCNKU6WDyFyj8
xv4IyN9HUFubF9DKGBNBI2iXQloHVQljcjWtswbxm9DHrklAoWxyGGp4tmi4Wy1MiIOayCNOYWMu
nlSNvTM2wc8mTohdidLXsOSCRjZvodXq6H9fWUyrSut0AUQZdP6Xaq8ZEDtFa16yRaig4aGDx47g
nnd+3iE0mNAWz6hvyOBpc2eUWL6kV6BVvJqPw8VkQtC4d6AJWt2KVrSTOPVVruMwUa7RJmEQWhAP
9AfixSvSChDkcBlkeaeDCWzSrInjkiCwzYfA0/bDvneNQ+fx0A68SMJEtGAUIArVyuAtJ9GxHLuH
skdAgQSFPWTJw/kvR3/yu+Tv1VtY8nl1WnC/ljGIcCJjr2vooSqqbI3t4umFCO0xlMjbVN6fN8rZ
R5ZpXuqiatJGXISTDDq7uvdIGii2JsgA3cmQhVGi4SkPu0eh7WT7vGnO6XgRu1udjhYKLG1Zoj4o
VqVdxYPdVqCq/j/arqs5bp1Z/iJWMYdXxt1Vsi1Lls8L6xzbH3MCM3/9baxkLwXTCwXfKr+5SrMA
gZ7BhG60Hp03s72tponAUqJq4sxzj4BhJI1JZPoRyBadbqk+S3XtVEMeyOog2lpfXAityrkMFEt+
/5YnowyIhr0+ZwrNF0mJaqfFj0XhXXP6s89ZYJCTgKXG6ErQbhC/3JeFX3ipb16+lJCGtx4GO0dh
tMRRR9N03uypONLiCqYNcSQ/cdLqgxUsV/ya3fbLyzptIgOfKK4tIaQcHzuNHqceHkey+DmwP4DX
yRaDmqM4ThFYzrHAfbKTk//RrNT4gbarVNVH0KZJ7/1+DFoKSaakIoLQI03LczoRPoxxt5KBy64C
/xWZnsZVXpfI4dpiMZP0SxIu8AP0ZGJlBfqvX0yVxDmY7JNyArtPGVGSVtI+lBJK8txJH3qRzlw0
9ikZ9aMoayUsUCc+QJ8GPDOqbX0E6ZTdC07/Hy8fy9vA41ldAWNdLmozQ7z76Eh/9rwZwUsaCDcr
yBhT+omOx0rVypYhDGLXSYARNO/QrvkqskOvPXQu2VeQc8b1vhcCmqBNZt8Kwgt+vpTerHP7y0AL
HtfoYJowlVsnd3mWu5ZxyIvYruTYPe8Itqtuq7UyeDItSzVjnhTZlXV3n3L1xBnEp4Pfdq6nzWVA
RRIktQeVN1yPjk4oUa56ezYspHak/l+IIt9oi36pxuJNrkD0nrNYjn9geSEwTFLOYRVRCk01ty2I
Dg9IbtbX417d8aKkbU9+WieDLpNZyXnVIL8+VODInTESOWHaJe2ku/OL4tlhkKVSZjDmamguL0zh
DgShkMGsAitaODERzxmwxA9toqft2OBSWDv5MF5TGpLu8MgS9IIe3u13ya/dO17R1RVsBE2JQoLr
3noLQdepihZNqjrYTG7hgejYkcBuc8imF4g6HekXzly+I5/hyjZoxBd0n+KxJ6Bl+LK4RgLGK8Br
qe9L2TPd1jcCxcNIKKjg5J34Jb0gILbhEkLSaOjcr2BimSqbGqMfMChEKShliD2Vt1TwLL5Od2Wg
fD1/iHgwwDJE6DMUj8YIgB5f0pZYNPnmPkTILl9MHcY5tsdC+WqTQ7WoZ30C3QYGwZyMfG+7wW6l
98LbMSuyMlN0uSjm4rHLfXAFTG7+al4mNpqXXxCgcaBbZmIYq87LHCJxVaBeUYfRBpHmQmxY/048
GdRWuCv7Dn2CyJJwng7bmdcTlMsM4sh1V4dpjG+o37Ve3UHQTbIriMndZY5OiYL9BbTu/Ek+Dqge
5T9WWywIcSiYLYBBhijZiSnxZYVE3kFlu23KJIKGlQUIN/8B41L/Mb2ljNz6TT/Y6S710HvI2VZO
MMW29o9lLs7FnCDwgLTaXEUBVFff6ZfYFhsBapFWl+KUHrfwkQ4GtVjRz0E2ya3bc04o29A/kzRV
SUTJK5ad4ps/8gfKooIBM8y6u4Mjtw+ii9lH/t3guP6jXv3qpETVVDVVIoKhIBj20gXZzaDTFS94
fY08V6VQ7FnZaYxMseoOVzDFuyX3za/yV+UaFTdH9+NDXvnnsZN3QJiABhnROGkSsC72wx3tO6es
xOct8D4YAylJZdYkIlEFsd+Hqv5YpOIelBK7Ni05hihCnPE5CoMgKJQWXTujmwzDY4nTJtkXaaq0
HUS+W7vUzNGtCdjhp/TVYiu0anpCLoWJYQxzjOSoRo48DQM5NuzWPOQhl7Rlw6Mi1SHLpqhasgy6
8efHgoA6Esxjx1zc4kfIxRlecfmYxI24hAFbh3Btjc2391VbLg2kyHw990B2/HHakepgOFZQuUiR
vwCHOctjc+Mp6AKUdIHBjRkkbn/M8Q3JHBUQPMgaQjRJgTa08nwz5wFJuWrEHRMPmJhx0hsVfY6K
J3zgtY5subVnlpi3UCego7OT8NlabxAO0BtCYPKtaqEjiESEBPo455aLIBs+7ZlNBkFCqSsHTBq8
JcuyEQjBFJ0Gh+gUtEKZUykOsqbWPUEgFM5uGUGvLet2k8J9snPssEkBPS7jeqQMIOjwaNFX6c7X
baB/zZx0dHtXyvFyr26EPU+1aSOQXy+PzRSo8bhoTYPlKYN2bSpDoEnVlWFNQSoWhz7lEX3/4Vz+
2k42TyBpSTpaBTSJrTyPPLTw124Zl16vyd/lDATkhhS0JdKqWRiAZJXHL7oBoM9Wy9yKom3bODRM
9B3O/XfMDEx2B8lEuTdFRzOrbwYkjG1kZD+e9w9bQdEzs8wVAXe7Wib58erT+XTQfdprcmzulaTL
+P3ynzaZuR7dNE5C04EqwcLL1hnv6ZRX6BqeUKOMQxuFeBdywwM+WyDjY2M1lCpNwDQzOtbvk2x2
9EY7jEJ5MLv6lrOZG/78mS3G2w46FL/ihNb6HodxAW5AnNxuekxtYWAJUkTcYVyeTcbxqlWCTmSo
2R6xGxXWHZ0gHY9kWwUEB1/AFLvpLU6wIzGwM9SlbCUGCivxIN6bA9nPRHctIt/mGvlQdcl/VtZ7
spX5WdsRT+iqr02hckFpG2d/HSQ2qRD1Xa3IOUY9/0ov3fqzshmFUlXGvk1BDjOR9l84rg+ROO4w
JMbpReEgAJs8gBPuS7DOxkGfD4InLOhINDBjZkFMxR2UQXf1KOsdeILSO39uOVeEJZVUEqBA1tE+
g2HyMwOvhxRDyEqOQg5Xs45z/9lsQaPJ89xW6CimuYlk1wQ6pP9UN7ydXcx17ELLOb+27WDqdFrZ
bEFUiIkC0h0TvMYgMZlcqjnY4H0klF7lgwWSZ49zH9m0wSzniogWKSRabqDiaj1QUdUsSC7r0TVt
1Rd3uZN94ayRdxcY3BkHjEMWFTCA9tTNSLA9Qvh48/7bz6YK1LCfUtPCfv6MFaHJiToZpfbj15F4
V4KBGqgIVW1i4eZlcn0wyy8kgiv+QKLRNqr8yqgEznOa8/HYFEGsWlrTIyfha/pNmX4hJfe9zrNA
P+Xqgdl1mZlaahSC3h+ZOVvs3Qh8DWqCGgjlZTF38UEqX61JI6NSe7oDbJKgnVSMvI7gi3skoaEe
4m86eTZNgB6+ejQTnMe3VgZ4YQybH0BUEdVFcZxtrfeYD75IrlpftTE/5ZEgdKav528c7ysyUcxQ
xyQtSRGCH+XjEt1lSsaDEc6VVpiwhUAgGlPBlNcjoJI+y+6nmuELrjQHk1mxwc6KNL2oYSvJf9CJ
c4SBvuDF+Q8diQ9y4OeRjqB7JgpkswUGyfO8J/ACUX5MUSvutNPgDIbdcq2gtjLfLAcIJjnJQ+b2
O+kmdApgdehVu/Pfcas2+OxmMAADwnJ5IJTlitIVkd5ugiTQG3fwJE/cNU1w3hzn2KgMvcjcETKM
S5lihjz60gnhtV4ZPE0UnsNjhQeLRhKQEjk6AzNY1EuqU2Aes/GzesmXEec8DlUaLa4ALZrrJTYz
HbGK8kOIa3suv04ZT6+IZ4Se4JWR2lj6npTYOL26N0YfPMNONvFU67g7Rz/fykqiVImpakB/Ss1r
oXQzTgEdNAvtziFBN/AOH/3cv90CJJUsXVE0NOwybnuyxG4uqkbwJcEl1Z1az3bW3dfD5wRtrFnY
XS3J4Ob6zMEW+mfPmaVOd7XMyCgEAdNsqPHHmmPE/yiJpxTfK7Fx+OyAmw58tUTmfqUC0iFkgbuj
nHWoxd09UpKB9VXCcK3mNbNP3d6b6cjA7flrf9kOMLNUiKRJuAlPoi/5t+xA9UbTEqJhb628PbPI
ePdmJII0t9jaCaKfBoBMEolDqzfmRYJQMyk6zrc81p3PfMzfur5GUyNhAux+ajgI7xfitR7GicG9
5oC01SEdEjT+S1oNttFztcHMtbSsrqtHWQLH5Nx8LVVjH1YN6B2iorPHSPMbJXbjSfwMlQUnykfQ
ipi35wF1+8qufgFzZWVCiDhEiGxovj42D1SQ3rijJNqq6JYBZhjfaZDx/E0yYFCH5kveRFy2+dRe
LY+JAiK9Ri+ABZ7k6UHyVS86LMHsT5jro83DvImnzWfgyhgDR+aSNl2Clo4gbMBeMqixHQ6wFWp2
aPBscT8cA0ITZiGtpUOD2Fv2cdN9rFbGoNAwgZgwLgc0OoTSxUzkQzMIlZ2GMud0bLX/rO8/y7Gu
jJNmDTPmp7LcBgXv5EYRSmOYfRdt6ULwOsRTU+GKlV19LlzBFT8NP16Qzt+MHU/LZbnXTVHs2knH
paCthTIo4aJDDeEgxUt8nnA6DwJY7nXAa9XVUfUoj/bavjuO52LZQIzZNJtmQH7NUj+l82inc+da
4W2GLhkCtqLzV53juljy9aEy5y61kPWOi8Eusu9CXLlC/28IodQRow4l4bw9uVvJQIuYa6AxGKke
y6UZPA/5uVlDisxn3IbFAIsqLELaEVpiuprRffrEzPaK3i3ehbcYdIFkaEEE+rSm+br3azDSF+/q
CjDwIgmdAHWnNx7LzbB+ZYyBF1KaXaNRnuosDe3QpNpH/vmzSP/C758LYaKM4VDxN6VjzA1TWW9M
80bEb8pDkX7QzNwWtS9tcZNpkV1wG96O7GfnTDInpNIxpyfoQhwIwwTupAacWobh1/F3EcGsrYlF
apfJfD2FyZckg1iX2NyISbWLEZprVvFRFMzbxJx3lj7dhBY4KYz8gqjEN+p6sSfLSJ0mTHdtm36u
F+s/NZsUe6jrL9E8fjXTAv3k0zdVLr7HQ9tDYw1gWYbflzCx49H4XoiKDQWNXdfNrtV3bjinSBB1
u7nUvW4hdqISpwvzwSb5si+1yk/i9kLWtENIEExPk+H0S+qaxeB3VV3ahdRcT/XgaNq/ZopqC1cX
4A83+/T5mLOfKmnYKQ2CtNeTAP/hnp1sMScffTzVNFMKy5/5uVfxSW4/YU7WmKOvWrWSiDFuNXXj
3QcEKNeUs4Yv8rHtwn8Z0pins9AXzRJ1oAFQRLQRGFcSMD/Ug/PXbDuNBO6Pp3umMfF7gt6FKUxX
iSv0gAiedmxpjecXdNRsx1wng8zrWcrHae5iLKutrnUotdaKjXSM3ec351fG2z4mUs/bLGoSSlos
Ym6vL+2yzmzZIO55K1vDUoDd03KYcDxJpnqu8/zEQA3ycEyi+dJOHz9mwejHu2J4QdMzb3mM61Ra
ohtVD3pkiM07Co5GbVcWh4mKd7M0BhHbWizkWcQeDqAQNn9AI2gv/EBxb1/4/cKnat0Odk57yYBG
HutR0RDE/noyYp4Pwi9z+AkcY147KbteF1u70cXLWA8/oDzlqmLjxlZ1kUym3aeIT/piNwzf5yT8
wPnG26HD6XcxAEPysJY7pAvpi5OSKeelc5y+NZzRX7yyxiQsr2rM2woGZbSp7mVFEYsgmpByLUU7
FZpd1H6NW3TPIpJ/3wpZYtDJUIw5RC0eocrbuJ22Q81fW8ryzilW2WdGj5MF2k+7RL9l/zXNvw5a
Dyep2Bp4SM+vkHNddAZ1ipBYUypjgUn5ISuuJegzD5/Om+DdFp1BnHowk1hFv9eRkwvvc79DbtXp
Ibfb4YSU0e68ve0YzIJkuGyCLPCI7KukVm8U4OKkNDEaAoB8uJcj3rnfflWdLDDY1phmvJCmSTF9
im5V1G6mL5on+qVXBilHT+IPAcPJFoNnU67HWq7hQFC3qlyuVNy47Vi8jWNQTSkbUS5BxuAnYyTY
k675fRvx2hD/4FhPC2LArI5HEMcoOA3iR9ERvVq/iTxdczQPTW1+lH7lF2K3Q+aTRQamEqspZpIh
MgEy/i+xvHYuHcl8WBbQJUalnU39lTrxgIq3mQxQmRhRxGi8Gvo1OPWGAgrFSIWdP+i8rWQbHwwz
r3RIS/9UPFj1pb9Uqns7SPm1lWz/A4adqjwaFZBwHkcVJZvEtim2jpZ+nXaGI/qyiy5nh5T/RfzW
dM6W/tYVkYPevpzgbjSbJjNAqxmigt9jABtkl9LVbEeu2d9z9pgC4O+Pn9OKGfAalTkHuwb2+OfQ
vu5Oh5cO7XO/KIMsw2JGYpeCJv2t/oZrkcGXZRa1sqPPY9qoVIA4DDMbIRq4l3QPEidoBrzzYrBd
EcVidTn6PixfmUonaTQ7qzkOgLsmBmLQPVcLIAWh1Ox0XuNpDkW5ejk1O++UMBBTlKluiDGi3Z9P
rde0QvB8AjssUWZhZszl01Prr/oEtg0CcSWJW4XOEHbJvOsqUL6PXfvGJNSvW8bOR9R1t5jThHP/
+Cx+de8hB8fYNgih1iV9lGewGB1QU0+8+tsMRLFCGz1BrurG4E12Z33Pr3fzvh3bEDHlYyjV/fGk
vFYFaLuNFYQUT5EQ2wohG2AxLtOnc/KYRlQOEloPeeMtfwjxTpYYFOnMDC14/VIEMmk721TH2ZFK
MVjq0cmX6nZoycEa1UMLdhXbGI1L9KA8kKRs9hy03n6RnH4HE8JoI1rKwwq0W7nyCfkdF7PtnuBl
yiewBDvzS74n5+azHROZRSkQJ8CZHNR71cMwqE0QylC+RX5dZjtaPy2PgZkGzq+LBlwTo44ccfq4
6LAW8zaRE96ygxSz1SxyVx3Dir/ATYgswa8FsW0QmTTHRZsolE1M9BtwcYSyLVbc48lZEdsIAcmf
SevpM+4xiKYqj49Dp/zsFM/5sF0QQxPWRUiVWt/WYXUM8s4EKCoToESYTOzkCYkqYUelvkp32aPu
qwbRDqX13KcT5pZ5raPhMNXsyn0/pKlM0DIZUtpN7S/w/ikC9BJhZu7uMkATzVOZJFTk6/fdLQ8Y
i3TPAwrHT6gMnuR1Svq0RLZdmZvDLNauJrdeWWReCQmg86Z4nkFlopbY6HIDD6+/RAn67NoxOCKY
QgNpQXyxLP8BAWNbVSR7yEfn/Io48brKPIGgL2QoZVXixV9WNjB4lD6dN7DFcbdeB5sK7jDfPeUF
nKkamLONZr8dNEf22vWCCYIUlfG6sXlDBHRrzlw3Ni/cLQmIfUwgVtpdjfODaVwX6seuIW5l/lMI
D5wFcvyZRr3PKpcxKH1lhgqOO2T0Ws88mP8+3mgNtJX+guQ6b3ka56Ox0pIgJGyJamKkOq/jC4Kx
RFswv8cxuaktsFeqxuxKTVzZ2jTc4APfK+MY21I7XmWD5vXq4Ejy6Nelfsh1MQPxXhiIcuroVlba
U5O2dl0ZpZcZ2V2jCqKLFCoEXPTFztr5oCzGvVUpaEjtx6taCe1C7/+JIfj+uRDSndQ2sW2N+SUS
fhc9QgijRY4zR47etloFKmeZ5mL8PP8R9en/FLPrbKLMvZvkoI+b4vQmN/ImiCLtsMStbg+Rcm0M
2gUBm3jwzm/GwGFjCMJUzLhcOiS0ob1o3PysHCgo+X94AQBvl15+eVGNAcVsgfbEICDqaRB8pf1H
QXsI23tD+ygkP0ztW5hHNlRqOMvkxCJsDjxToqcnD+2XzCdfsiPP8ECLLkfe7BM7vIgPXYpUNQeS
ebEmK4OF5r8iJqjHo9EHYTra4nzL61vv+CYPjJRLO81bKAOWCSmJXrQAGaKlCF5NT5NEt5VKDv7z
zDBoKfVJu8wdkvyK2XzMM8jRVILpLaXGIevjuVA2p621wgylIZxPJsfwpJPJf/FzIJPNaVetXGmD
hCkhTAT5iYkZe+S2DTjSqb5X509WwWly5+wkm9OWzAHj4TnyRGjhP1QkCtqQBOAZemeczOa1o7rL
wSaPyOu31Cw3DuF+NAZU9DaWoliH21Haw0gSu+5AIN9dpNG3Dqyuwuj3pZ9p92plOnppS7HB8eXH
F/EZv8eKN7XRWMfQr0XJq9H2JqV2jKvaE8Dy6sytbtl6PbllKe9Aa96jd3XBWLRhfWnSVHHivL6r
hOoQR6ro6ClUFERx1r2aKHdWqne2JHWZo0WpZReiepfK+qd8EbwpnjFtH5F70Wi8Vi8vDDRLacKy
1+SlAxkGePQ4iMZ5yulMsDcpjVgt8TGONV+vqsyzxoZ7Y0FmYsAa7VecmmO/ongLal4n19GviDne
88vj3QoGxgS9gqC5BiqYAsNIYXZdkL0g8+IV3qIYEBPE2UKbJ7CStvZQYrnBLnfSgY4EveCpxVkS
Ox3fyEu+QECiQB0mbXeT2yzgcQRbSeYo/8gWpmi0ye1v44PCKQDRy3bmLrBD8gXm80wt01CEJIsd
9tmuK8d3mqAbvQr89LkqO5H2SFVi4hnJ6FTzj/PngQcp7PC9PC6I9TpkLhg/8B62nnW0bjAYpuhT
G8sl0rK65WkjeknV0Zkxe39+XbxDQf9/tXOLouj9MNFGWfLQL8GyfI31L+dNcLeOQYoxRpU2q/Es
pLTT2cWya8CubYB0WnHAeSKiEKGl/523Sf/kuTPHwEViVFEqHsVhJ92TSh0vUoxNV1dzs7wvEDEY
oEB6PkbMQytXcor+Gr/WPyfGx/Or4e4gAxRyNJUypNsep23mBtFj6kYBEhV0D02EjmPHuVF/6Ej5
FSWzMwC6IAiYVcZztGvcEblBuQEhGI1aoY73rVHd2mv2oWnz43NO/MMywaKV2uqMDKdFHP6bBS+a
dkv1v1lBPzDecCanYMzBJnYKAEFCrhotgp9YupZDPKZynRMK8L6dSR+tqxuWd0QDjxvucfQ/yvmT
f5N20PhwFONIZc1PwvCWxOCGKgqipBKclQkyIhm+jyZxMIO7JAY0Ugl6r2hLRYvCsXntkZeOaksT
u35BWmk714PeMlGVNR35eZqwXG1hOBZjkUhvyvVsv5cUXQf2KlDfZNMwwtKNaUfD1NZT/CZCiQMs
5z9UWwgKP+9dLjPUZs7iZI9NyjRjn1W9DNoTGgNQtmoaA9C9VBAFCFyOnE1gXJljtnJpi1xSIMji
Q6dFsus8622Iq36UsiZEXGxywHH7pICTx9Dx8VT1OIWz+nLaaJEWXa006B+9hzV37u1s89KP2+dk
ZY3BYmi/NJj8AmaB06verzi9THQg8nI/x9/+m49ZWWNAuUvaTFoirG0OaCpZ+iz/M/mLq3o0gQGe
zdFXfXR18ZlKt8/oyTLbydBjLCPWjCV8U5V9E09WxpgTY7ZFJVY6glQJIgriPNmiygtCeCaY8K0d
dQUqGOiTUNscWs3fhYkD87yTwTI1EAnEG2mDLid6y17HO0w/+5ljwRI1CGD2FiYZgWK6h3gA5DVA
5RHwx0e3s7mr78KAcKRFTZnRrPQTZwqmVby/wpmysknRZXWd63ERh5k2XPTzE/22ZdKBRB+8vNbN
y4blNiPUlU0mlCPdEPd5DBc9m7eDpR0UqbZHmbzJTWuKKYtQmTMgaPN8aYLVWa1GOzvoDCvVSIjd
6AfVg6Oa7fWd9PV8SLe5qpM5duCpqqCpkSsW1J3b6U41kDgGLfB11skWB4I379bKEHN9wzDvI2nB
vFg5xg7iU0Pq3fNL2WYLW5lgrq/RabIS5znie3Qi+NEO4+A07544ohmE9vVyBa7W0OMY5a2LCatm
vVPlri2KoCcWhGsQGarGgPa0uJA98FZ/IrOEbzeEgl0LGZ7wGFCAo7tAh+DN0kCmMa3mPecn0XX+
dvNX+0B/8up2zO0ktCmdDaLVtmVP66a0kE7sF9X2eNaY+1+MIQaEBwyr/UweUGs0bNB3/LBhG0BX
a2NuPkn0aNF1TGIc6TJfKV3Itcbc+UGXhRCyNn9v7mO1MiZoqEkfJ0aHldF9/DvzVRpUpqjCoI7Z
9ednJMkHo1cpsx7NgqLJ5EK/pGekv0Fxigdpm55oZYtZWVcpqW6puPpzMIC2nT7inDA6PuIspCEP
xIvuBrAj5l6TOfxxyu0beloqg6hZnWqChOqYP1u1LVZXdXF9/sJxDLCp+bis+94g4DZFABtOH5L2
9vzf345eTxvIpuLbQe5MoQfN7ltzPvQW/Y4gv7aMzcXPxdiUZgMkLRrF7uc7Q/yYLEGa8WrN9JSd
s8OAZ76kxlhj3Dyo1e8kh9A5qouLspOl8ZvM01nd9nSnNTGoOMZyoi0icErNIB1YKLZVRHZmcOZ0
tru3Vt+KgcOlhu5kX6RU8N64z2dyrwzdldkLbpUTL5HJHWpRX6KlviFLe//Oc8KCYz1NTYkeSl9F
DVNGUffIeK1cDd5LGa+3wf+0qQyMjOCJbSIDFi1C1RLCe8rOZTjFYCFemZA95r5TaZxw7sgwYJI3
uaU25vEu1IDJNa8Ot7+RZ4tBjryWdDOtEIutG5DekxXXRR1i6xDfBiI/B+QxUrLIMGBLJt23JZSI
U8ndTZKLl+jhdCMluQzjIahnUBKWy3+QjvyxSPpuykposdSHXpo4oHZsR/1to1c/iDlMUlsNck6g
KJVX9lw76T6+tC6nhzhQ/8GUEpjxy1vruvWlQ4Iy0uciaFwtGF3r4wCB1cvZ7Ry+yNV2hLf6Tcxx
K6FjWalzCPmpQ7JbZI/AhltFHm0l18Banf8QtavUGXhkhZt4uLLLHDpFM9CvT5IkEDLxYhGgW9E2
yddx1pAyXgyyO3+PN5FqZY05dtZSW7FeIhUjyw8yyDAUsFRxysnbJlQJhMgyNHLZQfxyrIjc5QP0
mCbMf31Ww4Ogcw4Q3ZPfz8/JBIO3sZxPBchJQaViHeQp8Ui32I0829O80ye/FDibtp0o1g1NB520
JoFQ9/kFamrE130DdaRyuEXziEu+6nedK/nFLkWrAdExUbh/CRfWdpC4Msw+O8xqSFrhiEhmQMn7
Hpm+KHkfF5E28XZli3GYs9W1aRNTvN2VeyqF8zgc/Jije1sea2WN+YToUMGIPsi734B/26fl9PUY
+MvMvpJE2m3Q1eZVOZiO1FdBbVzKOejM2psueTh/x7azZqu1MfAWo9kgTKnnii/1AAKXd/kDzZqh
B/mUNRs7YAr3xbgZDq8sMyA2gohAHAocVHSHYfY9gNN8oHIRqkc/p+B08149PqCO5rkOdBvLTjtN
v8TqdThWySB0BaQi3ltQ2Q5jVwtncC1LRgkjlLD81jB2MzA/GWQrzdMQtlOh4vxWOvFFMC1YEu9t
w7mQbFF5bKxODtXjmuiFXEvjvKB0Tq/375j669sZDNT0GphlDdB+/CTEMn/QIk7rooijOKlXOu8F
HLbcbEIuQk7nFeC8akSGtz4GcKShz3OD4Gr84nuH0pANwvfePfK9vyB7zjPJAM8wVabSDZBw+LtU
l6tTySBPFPZLJpZY5FuvwbazP50aBnBCgxh9L2EayFLrQIrDQCL5hyTkaVfzbhsDLGIiqFJPRQgG
6dsktp6gxf550OYgp8EAiJRGUQopB1CBF7Udp5V6b0oJsbWhHJ14sYLIkEJ7KWJwYA7Z7XnbnNWx
dehqwryIYtTI8w0EDbFN9m8hx29iKDgdDbbA2BQ9mSYqU/GmHBDn6LNFZ6OVi8SiU+T/TweRLUFP
WqtX1YBks2kmt2FrXTZKeqXEiXP+U3E8nMmgiBXqfVpRkZsBc9B4D3uF9JBbabC0in3e0nYFbPXB
GPSoOqhDj9TUzxdiBrGwFyujcZyNySBHK06RFNOpJdp8NgigpV6uJ6fdo6zoRu7IA38ObpgMbkiF
VWcVEsl+JVwaRmFHoCxqQ16PIi9+NhncEEC3nSYFnjtvaMjcfNGvvheDIJmyaOFYA3t/fq+XjxRx
wIqtrLR9pObFAscygEqy9Kkic7OX+SLznCWxZHGGhu7HiHpoEeXfJwI381I5YNTlBdU+zhFk6eKW
rG7lknro/vB6IR3OAWRfqVmSaFYay/DN6oUo3A75/97IGHQ6ESxLXCRiSqIzQUn3VhDcPBeGqiqa
pSLSZ3nUSBxNUzZn4DKMqrs4bEu7VpRAyqLrWumdOh0CRMmNUy9g4uSg1eZRWZlmbtoAwM8jSv3+
+urzdll4ZYu5aZiIr9QyREMfbbar/SoYP2jX1pXklN6801zpRuJ0im066F8GJVF8/q5pQdBbNZQJ
upJvpqpyirzh+JXt9NPKBJNiKMemqqoU+IuXm0upcyhHa4AXm20UweJJVy/osdh00iub9EKunmtt
ibPbdsfsAi3URHbiUYouO3pZfW3zfq/M0Z+zMqdPZa5OMVpXnicYXqYOsA39K2uMp4Z3KSD1isUN
zVE/MHUhINy4b9cPVMWVNcZZF6NuGKMCZYdHzkTwLznZnYSkpQidldox9uevG3WPvz3WVuYYb23o
A/rIwhLFDQiWNqboIuS2lzy0q+i6VCLO4dwMelbWGGdtWpo8TDFwDHMGnqH9G1eV3emjp1c8+uk/
fDXDNCRLQoMaO1QQZqBNqOdfExSPc7kvTItv3+qTLWYTJ2su9LgDZEm38rIfPQGkyOocYFjpO60y
1/IV38ltuh3jZJPZytBSxbkDk25gtM1kV0P5gyh6ZffJkvMQefN2m6aEeTjFlDRWly5TrVKYzONW
umbwOlKI7e9maaImGXBoisicf7gXpW2Fpwrz65qPuLZ++279CIZHdJuuA60XnhGK7L9dtNW6mO9V
KFGZJhqGHw00dF/pcUbsBsFwqQh2PyWhZ5XLl6Gqajsv46DMUx65/eYrQDKALZYE1lKD/Yp5IahZ
qKAdifrVx6zso4DTm1sgFFkyZV3ULPxjIDocTGs0Bjo+m6O7EAM6LkReI3fyKvcFKacth7C2xkB0
Ww9lnaZog873ReKgp2WXOUYegB7ZVS/nXasG51GTxiDsx1zbYw6pJM+YO67QZlVUmVs1s6s2V2MH
Edv8MhNxG7uWdwe3IGZtkTmqGhEnE4qhKLdc6YEIpVBUTTPq02enfBL94mbWt+792iZzZKdY1qPS
wDf8ewPxa3NM4Jd26ijNlIFiCA9JgfLiQ9teTShjnf92vJ1kYr6+mIysEfGSy40bubXspCnc8xa2
oPm0EJ0N8jRNkafFHNNAWq4Xa7HrNrXD5st5I+eXoYtMmJeho7zoFsRAaKu1F8NPcfDPW9iEx/U6
6K1bhVmmPGWiSUfg3xCJnz9r0Jp8bivCtB8JNSxHvTLGCxMdYblr7lsInEPUDq/ELuBFPtzl0R1e
LW9u00hJcxyEx+P9Gm6JrbhnvZMMXmhFHQ9mjvgbQ3l2Npo3uiR7aT97pqz9x/lq9Kv8GZtQoX2+
rEwR07BIn7p3/0qL1nplDEaYUSdXE+0Vfmp1i6BED2XoFwbHvLUxEGFq3ZKRN3Nh8awxSDFOPw9I
AZCF3pMyJzbICy6MQHYN/Qu/cko368ynO7btrE5kMnVSos2YxJUseaenuW1YELAT0mDSbheFpyPA
uwDH/1+ZmwtpiIhwfEa9mi9q61W/OifH6GRla5HNXNOQlQkIqt5tay8X5mfzVnJkW/8PDaacO8Cz
xqJJOte9RKgr6e1H6iShtQdwCL6522e9NgZIRDJHWT1hH9+Ak7yVMUgymPqUFTVsvSFk5dlikKSR
xEGS9TfZ4rjMYyF8dTyGpSykajYEPzIfCmRwy8mL5wfOqeD4GIlBj7oUl7JJ+hTZHglV9NahohnG
9eAYQemp//F6SzYj7vW5YPCjntQmLhScefXjgPlyv4XsVzrbvbt4hZvccuM1Dnywky5pRKDOWEDp
iaY9F3f89Dhj86xbADM2/ClE3kpZ7s5m1Cezp3Twnd+5it86IAwRvCWgYuLR6Pe781+SbtwZnGTZ
OnWpGUY1NgU/3nf7Nugu6PQQ/4nNXRYDI8NQNfI04gNqN5JPKYDE/WOPeuEnfA5SzvFkZ2HGIcwI
xDl+xiN/RT9xdTzZZr4atLVDSZ0pEoWUaAV5QmVXOMdJhMU7Nll7578bd0MZRCGp0vUaOb4oHt+g
ryrUc/y3zMQmeYYHTDYjwEsvRczjypMDPQY0AKq+Ntl8LhJOkMdqllqLTPQKHG3+0MY7sVEVe9bQ
gpgIN4VaBO/cSQZbBAzwk5hS+ue4AsXyXJIKQm/DOz8dy9aJbBMRrAEITZ3cq8NKzqdjSTshRjXM
Ei23UWszWsgme7mmJcv6wA+7OE+pIz/JyvkIhZUaaYqlCdq/U2Zh8Cd23/e5WGpOFUJ4COzwfKdu
myZfHg8+sfXdC9IhHCRhyTnDGqMMkoTdo1R9gmknh8yJEzRsUcmy+vCSCXieSSYu0abIbCWakqcm
Mw0mn3rEqEks8iCpnFIKD0xY8VI9akv4gKew69UnkrdABkyScVEGJceFU6/oaAgYa/+PtevYktvW
gl/EcxjAtAXJTtOTk6QNjzSWCGYSzPz6V+yRNW2o3RiNnze2N4MmcFE34N6qhf4z2g9+SA+iHdKR
WdkdEMKVxHTCOHfwfYtTnYLC79L1305V06VOVZYOiNycBmZt5pjARv88Hz5J+XPke0RyTh1E34mr
YShXzwqMwE1BzB46h/laajA6N9PesJILhTWM6uZ4MQ5tTsOFKhGaO4PW32lkopXV0dls/DzrgqlO
vLKa/LBJ16HeX7cM7BxEueLK2FBujd9mTd/1GptpkqebymwvTB5vErDSyzKP06GJqWOE29BdjEf+
M/tWK6PuY1AZr/tP5Vd9Z6wWlxqtkyfltlml6xbRX3yzaJAjM5E2bZ4O2H8tLuaPPBrnMrc/VNH4
F2t5W2v5LUegmfJ6SiMd0cprIvIn4gHStZabcrSWC3GoQYlwE/7cMk+K6xn623ctOHC0VsPKn2NM
g+e4AdmN26XXdi4DVNn8BhKTu2JjQvDZqfxqbXrNMosm87WnHdLbbxASyqwGRVtCLATyy+TwAjdA
1GbxGX5S3rjr+T1vuDLjERC8UZQm1k1w333gQCXQJpLm2lFctYoF41F+dogv7tCiIQWDtJzgTLaa
YD4ai0H3OMF8lnlbuMMZ7ah5vV1eB8ard3im08f399uHJdLmVhXpKicFBnCdeZxfpOTHh8KJnwYC
ZV/h8oVJqCSqii/6P4YTb6sJ+zdNA8aLjEMdGEQRq29/Dw+AwucdpBsnO7B/3cBFtvifN9DA6Mro
WECxv5td/1QeS7qicN9cBuk7M/6Fm8cU8e9h/l1u0u/p69t+CjetY0Otl4ujbePMn9k+DFdW2/gS
Gzl7n7GNQq6lW0NrzwRCq0vLFWlWljdvnH2+RTGdbGQN+7JPEqKjasxcRGL4JDRB8fle175Lm6CW
P3Fu14RwqGNWP03wOGul1APocPkZaGHj/t6NmBdLmSxluyf48ZqbZqakH3I5MvP7bQIgbm2msV/m
d5z4v8f8pOsJ6JF1IMJop0U0KX7uZ0gMKSlN9fs2Txbyd2pma9Rygjq8G41+HbdjYOpDILHO0xj5
6w6IQwJmNal460PONXivOkd5+wXtUN50PQat1/aYS9Ja2ZU47QjeFhWQZQSvnmt2sNIP5bCnM4a3
1QRUcbSepUO43InLI4GvV/VTSJHLx04PBY0zV8QWgaXQ5yprjWLtfIE0cB9TF9TILnWusM07dgNW
MjDvgMTQ8pXKi0rqRGjTIhkEkhzwkRjBovcs68+VXFtbgKFISeKGxaB8yzEMGRHKbIMOZbFmdQ59
gSeJWclOWMAhjCxbk9nArCbLP8huXCwPUpHmu+txLR+TklmxgElRnqjoVkQhMrVvCK9pr0t5CWRW
JABRbqZZ3hbIOxPwoaEbzN23mxp91Kh4sgnjNK6fjhKS23/JrH9ZrjhGMKGpKq4i2FHr2y4K1/HO
8aHOYt6Cvyao1mpOJccm+UhxpICFdj2qoQFpOqCBowRLKyY6YEZwrZterkLEWmaW5+N8xxXnCrIw
rXpraW4A2fcKWq6feT7VXoaozWjGXWv0l24Ye7DYu5A4P8JB28xqtbV5cZUV+Y1b1/tKr16asGIB
hugDQ898npCGMrQ2ybZHYtXiSIKjofkqNPFby2TXBcgGLmo0dDp8Z+wWsi6ZM5dcWXE0Ie546uQ6
kvNIr6jdRPvI2en1VqlWRuZIqAgkgYMjQFbm9CpUFwGSXf/YWtvO/labktcCqTkLEKQiaIgaA+nU
R2B/ufJnMFicR9CbOgzd5dGsqPSrONbvp1rb8cm9ZLblkcrddUXxkYmco4hZHE4YFvFkV8eaH6Th
kwRHIv2TasX9CJ1c8KG73/Aiv9NCi0IsZA0Ofar0lcfS3Gdp7NVuhhsk6xBfjuvMDoszC6rTZMWQ
oh+3mp5nkq3SDvSa4aU5S7ZVAu7izMIQlbPFNfiSSgWfAbmOTGlXl+Rii4MKsTakA3rQPxaQyL5H
iH5apZwK1QG3SBtl1I1dr2XEPw/ksqNZfsJR8STNqs41F7kW9FYl2lNr2tTKGm/izDu/kAQ2XAE2
KpLELF1CZtC/MLB7lzxwDGkDlOx4BOAw27/f/xa3VNx063xt3S8+kCN6qy/Of5IMpsSZC6NIdTdx
4OmXKtcfM2JJ7rArhC7dmKXhtGRsf15TO1+/c1xXiGGI1Qwki36a+Z/19J41DNRfhQELRhT0EdpW
vo7rH4aa+oP2TGyZYZy9SVhESKCYQdCYXTJISzVPZLhvwyeJKZyNh7DAYphH96geZsudY0DP6+H8
aUHi/AFhPQEaUjWNm2hJjF5rf3/SLC/bOwEi+ixRK2WxBQQZiGaJV8sIoGUrCNiQsWxSDHT3rbXo
jmGaAf/pnz8f2QoCLoxVa8VqCiMbK+W6jNOLVpWERYeGl391cjgRIZGJ5zxLtHmpuUXBUgLWdKgB
LzyLrpfM26hE6y98LdjIWl0a/51HIiwuYENeE73m06Jysfk/qRX8il5c9cCZcmTspIdOWzoAyxfj
M/dv5Y+FnETaJHMW07GasLFhhPB9XGhvP1Q6la0m7KRrpRnJaqwWugH6WvkWYgwry2fdV3cdXnyQ
KeB4MwWoLZUoN9UGCy6Tggr9ya5lXr5bgUVmLGLXUWsYvWsnH9zQs6mJC1qgfwJjX6vJpEdptE7b
hEZpSvM68jLlaWr2WXl3/pbLUFFsM4L3z9Ok/pCLlLgtkXK31RXDbFzcAZ2/NJrqxfyLy6f1+Q+S
LSJAr5pOI6hNFmM08aKVbBSQ4aalBBul9iDAb4gnpIYzFHyWbGshsU69cGOD2/RdcyZnI04YhADF
/ZwXNrNwRj0mHYkbhN9H8I5AqrBcm4GRPKuryEv9qtrLkmSJDxCbiyIS6Xo8LtlB9jmPcuo4n8+f
luzLBOhox6nMNAVkQ6Au1X1DgTSD1a7mPvyr1eZv59c6XxLGNgqwEU19ZDlv2ofHAcdybP8VhcVu
Issxe72ALM/hATC++Pv1+J3srxLUELuJTHNKEyeGkSyNnzmek5Lskuk3jYdS6H7RJKnVZyj6eZkX
xzJHLrETsbkoYiHqdylGjNXG/IpB6pfY1nra95biMQeWmrjmdWUMd2MYBxYp/KlJbVrW1s6Y9HmV
pEZBJWd9NvJ3VbEXKY1rpusl8oyfs/gG7kpxcXgYateyVk0ZHIi9SGrYGdG8PKR8xN9K7owhYI8V
xrVKcgRmLP1idpjHsno/bwdaEXMr2UWJZxe7j4a2bNqJHLK1446uZXowloogy4xICFqSwcRbgo1N
dKMrO8eAbiRtmZdtnQA3kT0CzXoWr2ueF4HlcO6FJjqxS6uZvDRjiW9Vme6DWWE/1fXN2I81tezm
fo6nO13T0qCZq84fh0LBnHn0X3dbwCfLLdvMqIEXi1MZrjCrc5Bdfl8/oAwNxe6k3DALli9C2q0/
BI22tbxkFa/L4npaaYG6ceJrWZlfcsBiQ0RvdiZ6BFE4iauUTsOWVDJ2SFk085t4sJWNRF+0Mw5j
7K96DxhjV1fZRt1IAV4CuWIPhKIO0wgRAVHvwfBTvCVk03/UeziKgEXJYHSQKWZWYWWyngJ0kzWe
sy1fCKhe2/UwS13ZoU36TKZGBMwJ0zpp7Rr65DluynPszMm2S/uv7qj8BQqtyS80U6eO3V4PrHwc
8PJKy6S+dNziITeGhrZZhyZeo99GHb+xS9PynckdqMEVy3Mna9+o023eOswz0dtFScHuSKd9l4CZ
xCWIWsSjHWVNsuwZXxXbUAkseMbiwtjpZtCuZZGTzCWIasShzo1GW+LQj7iEg3P/7XzQa2gYrqNi
eF3ATqPlo6qZiz246SpW0JUd1ZsxGTfEKXdNGS+tgMAt9wqCgUETOw9KZfusaG4bZ1w5jX0Rt/lD
rLdbO0U7IlHBVqAZO6VVVmOW+Cznz+4IilUnYnkwjBYka9twW8wGBGNUduOafRwYJO/W549sAbxz
XyXA9aDOXWdaIRg92q3DcEilgi6ITdfGtAOpQqS9TKVsrvU0Lh5tpYDCvTXlgGFnuVoGJCEh9xNC
AtwobkZICy5NjS77UJPvryVtsZ7XRmFbsYpFa7Jut8zZhVv7cWm5rWxooRXrOQnO7+tyW/99X22x
tIeW1Iw4eRStQzxruDZVy0eVc8kiJzlaINH00yZtsb6XZnFp1R1oiwtr3BlN+x2Uy7f5oD2GSjZe
lR1rKLSHnlSne9Tn/ptmDntTi7eNlvudZj73rvL5/Gef9g5Hv0ioAGaa2VVjjGp6eFmA5HPeTNf5
NvK4V3xI9Pb44xdfeFTvYUpURZGKbl4IKNMkuhzCFXcjWZR7soR69EHLQR+tMmluEk8qV/DaAUm2
ft9fL3psrhc1gb7iOxbIum9PeryjBYVMFE3MJh8VnCmfVU4dJTWDyQ2Dsi4HCsEPnY6j9qEng6M1
BWzDQ1xlFBwfqfb+Qqb+p1ITsk0VUCedtc4eszhCT1l/3JJebnH78eTpJd5/tEsBchLWZPpow1gO
88WvUcvco53jXSpVJ4P6t/0UG6hrAjJ1M4SvMFpM/Gp+lyRUCZaJXy0wred39Kae9LxHKwoFLd2x
HcPkiMqWwPb/8DRytNTy8Uc3Qqk1yNyWWCqPPpF8y+qaEil+yoDk4EOOVgGQ1RVf2JLQgbNw3y86
SxgIf1//jQStD/xeR4sR3kdKUQJAJjBnV9PgDfoe3bcSLDmZGh1tnAAlXLenyCZQ3FKTGS6+ok3P
fMd6GDrZfZbcL7EUDja1usptbN4r+ZPd/9RG6ODxVP0dLWMSl26L5fCkz9u+yDplVc6FXxtrbm3S
LvOicd2lCR2UF9X54hjrWMuCGNlglm3PX3DZ3gqIks948Gx1tVi7br1NdV75Nt4KA5Kr5SZpdJm0
2fLnzrh3TYATp2D9hHqa8poEhU8EbCrLJHAzBKXXU0In50C1lUa+vDh/Msl7syOxUm6Nrt4mSyvX
VDwl3XZspUyfkt38rTw+dFpGVODzwimfuS/FCka7LbdTv8OhLgLQ+sIhlqxlIwuyTxOwRXVYpesz
DNesb2v3Rx7K4hPJzRAL5C6G0SOdHG7G0kwZTz9vxk9FYXkz5eks5ei0hDAl5PNotSngsttZu0m7
Xvay9vVVT26XTWw25y+CJHwQp3G1OHEHZCKLovz9ZOZB2/+IsymYeOH14d35tU7yHh6FYGLV3FZH
EDLoiKoHT0NjeOY309rZgmwF9Ex4lu0fFT//JlnzFAHW8ZpCrDLztFK5kSB2gPKYbW1iMl3G4Us2
TXTmOYTH1k7MVnn/1/l1JS5CnMptGlBqdAQ3PrYrTzUqqg9JMCpP51eRuT2xgA4mLIipgR8TOzoE
475YjZve6/xpn+2k+bMkZhCL52Y/zLVZHQiYrfVrMex1NFZeeJTsnlg5zzLV0CxVWSaRPhP7MRpX
JZGofMhckFghb1wrH8yQHxTxFokB7SENFrowjazmwMEjqbQ4JTFFsQKeO6zJG6dB225xpWT2Khpc
SAw/o7PMU0PtElTJgQmiBqd6OG8lEpQUa+EWUXLNmTAMruIJQI07r1ANCYzIYEssgUdW1XMtRAK7
UH9CkjcNnC2KEos0Y7nqwo9p8hqGicqKaxKiikSLWcbKqF/a8ZY2d4X+RObo8K7yvphlcSa/O/G3
FRcveBT1QZqI9yQE20S3W+gIIanpTzfQTcELozxCP30D3hYTYKvDCOmkt+iFcJybZLTRoQr5C1fK
xSP7JiEOggZNOMTkIFoOSosUOsrWfvQUNAlUaMr/EGv28aEJcdBMjMm2BtTTJ203mPc1SOu0VIL4
p639186JYy0dmmMGxvHqVnTMN1TuJfxDjepvticKW8wJiqdpj4jqI5VEiSX8NrLSJHrR5cCpPAzC
mlFl/MHT0f8IRLxt2hIHHdl2R7ps0DrXXrFO8zT0TY55I+lrPWSxZ+6PvRzc0RqWrbpDWGFq4XXX
ot3C1fueyUuZBSw7erRQ2mnuMLs4HgUyTh43je1YjqOsRCC5OuKEScMG8HRlarLOts3VcMn8ng6r
RUm0uVfkLC2y1QQ8mIxsssMCm4dnlAnzNO5hwuSQ4TrgcpA6e9keCsCAGu8QdxXeourMX7gVMIKc
+LmnF/uFz0r3o+5C7vb/xYu8maGAD6yPo7glWHUJZ9KLxIeSNbhvFvaIYq2sztu8bLXf5k3qyBlt
CIr9Yjr4M/qgfwl/f32dOG6iz26eZotUpbtRPZsufBx3EbUwHPm+59vTsf3beotNHd2DcK5mTgqg
rTUSvzW3g35fJJft9K0MZ/of91IAkNCEMoceW/g2JJvrSom/1NCxgCjP2iqtpxQi2D7vwk1L4s8s
DXetzi+6kn87/ytO56FvHywgzNTOTlGaONBQL6lWPqbuPnMij6Sy7grJbRTHRwx7bJt24cgYdmTn
5M+FP26ig0js2Dy9gzPydBr69mFC6OH0WTmmSz/fdDuvcn2t+ckq9HET7c0cLFwA0lhV9oUC3oRV
pDilWydI6YdgaQFVbAoqXequ2zX7YkjeW2QHJ6CN5lhzriw3scl3blQEdtNRs/6kDLIw9XQO87aR
AsC0cVM7kX64gn/MPSjZQnFgJGdzmjn8sNaft2rIwEwcG6kGUrhQOD0UQJcRRPXy5wjiwokpH9aS
rrd8/RG4JKEKGZkBYdZveivvihwlWCYSO9fjmNepi80so4dMjbxuyqnKKl/NVapkKT0PJP+SHP6y
E1H5InGc3OgXxrBXtdh/Zhet9w4tA4nDFUdLHDvvwzbFfmY1yDdUuHhQRvyDfENeGZR5JFfAlbEj
k2IZfYLywTIOzTABfeNsjctFOGdqD2OerN/+x70VoIUYaqOm4c82F9P92eaijD/bXBoibXM5qX95
lHeIUyfKyLi+MBfjO5edbWhXYebc1zCnvLGDclv/lbee2flJKk9UZTAgQE5mtKwZR2CblQXWrrsd
N7zc2ZD0Ln1n9t/xdnXeWfwm9lEak+oWycF2XymjFvQGZdTPmuU7ChvnURValP/EAob69gwDRhtx
f/z4oq7eFZouG/bveYQmvmJjREWzBgcbOoFhApPlDxBrNOnhXL2mWuUemm74ZoDq37vG3SXIp4lT
K6SZe2WIAUXL29mfEoCd94yaKoQ0XTG2RQ/TXZlq6WPWMStcdGk/MnuQQJ5sISFpwkvL7HRL7Ab5
TQ8laGq2nReq6BQizxIAOH8jNJEq2uZO6CigvwOpPNnlkz9fkNaPvXKr+y7bvSOtkNmngDhdZrrj
BKqQV/t8fa1+t5TK+XxdE6dYyrquOVNVjIIZhCZh5+lKSIkleVI67y40kfCL6QRXTgHpKq66B56c
fT0Ukij38DB05qKJz9IxU8pBTTCPP3jl0wgVNUSDq/iuWkVBT+N9uQ238b7ek1Xqx77saef0NSM6
IRoaw1VHBJWqnJI013DNut0CYwufYBD6PBj8offylZSX/eSOHq23WO1RQBMNet1COnyhBnnFksxe
ZghUfyFsQmcFyAQd++H8VTh0P/62xUeLCmmTa+m5k/QoCUdWOVIlnWpfa5qv8WA8lzzbaIX9PY67
y9YeZlo61X1vaRf6VD53RvtUWlnuh2Z+VXfOJWnYvTKQlRb3QVGZ91WVBRXR0KfFA9aFeGMss8+a
ba66troMq/Iyj8ab2NU2A/SEu7yIaWrom8JN9rGRX1R8WCWTQ/ymNzylsJ8jJB31MKSg9ii+nd+D
k5Hd0RYICGc4ZKiHErV+rZ88x5m8bELLjBOuSxdsE52sg01qVwLQqVYdkjLHOTcB38Kqlum2dPzU
+Iv8VrEuNamQjcyyhCgrDxkkDXoTvfg7lzIPtKnLBWopSw9ear5Mdr0hURg/CedHuypAXjnbeQH+
f4STUco9iH9viVl53OJ+ww2Z7zj9DHW0mpC/VVEKLafy8DT0p+0kp2PWo7WEeKoZIlMxlhRu8MLv
03JXm4cC+bAZ9BPAwYyheiQFo5Mx1duiIhQSnrbVtAgJzvXGWscbNgAEoWfZ+3hs8xEqc2m/6kk/
crSkEFTVvKp1BxrKK6asEv2Gubo3MMM7f/kO7M5nAOhwW45QDww5LJlLNOANHE05CTFv3DHVqB3Z
N3rXtZuusDiiKguGm7cThYDWXcvbF965I56R3Py+mIagjs0AlBo7nXVXlcOxG5b7yN36tp+jR2Tc
ASdxTdOol8QsMrs7pHFHv54UmV707cFHLHy9aB+8WZiy3zPBedobHp2HgFNJq+Wq0+JGQRjdH+JP
VVTRaUQGMU9eBHjWzefaSigasQPTvtI5Cm1PZvkU2ru+unbzJ0w7Uzg1WmXr82co3QUB0UxmEZL0
6usE/xKQLpzFS0nxHRNUsosgYBlXjCpMM1yEEO7qguxeg6l5HbsoDTkreUu/BMjETqE07kmmw9DW
jbazmphGdUF5eB9FslkImWMQefrdrGtd6Hy89oeb+7/pBpf3PTkR0OkKw5E5CTDG+kq38ugAmUc0
Xer1zyxNzhMuwROxDagl4ZzwBaOVcdVDsTbRLqf8038zRbETKKy6MupqLHLom8TUMUQLoabzzmmP
k3G9iwZ7zVRB2CiuVg1WxNX/YzWPQJTQcYmhaURslAnthPRqboEM2NpOmIzHPQMRc5GADGmh+JI+
wJz6NqIR07UNMGKZYmdH35ul2RgQZflzooxT8Qk+zCCaThxwVwieJrLTKgRzQbFOzXqjG/2qj/Wn
84ZxcglimhjJ0mwIwQlLlFHhlLmuop++XYH+w88UEpxf4eSFIq6tWqqtE9sQyUmd0Ha7eXaXJuFi
mxf3y3yh7U2reXzUKfeQvUh850ncNVWVgOTSdUxbPKKZR0wFrRJbs224zoNxE27MXULBzEVlay0B
lOimTRVf5UBTUv9NVhLZXkaM2I7WhvUYo01/VhI/SjEM8WXUf7js9gN7aRqO7upEU238889cSOd4
Bo56tEcuArUN9zJINLtg7gmUtRKhLNhtOqnU9SnPAgNRDctQoUNFBEBsSscoorAEKemBt/DPW+1O
eRbTdFwValcGRCYFtxlmteXUVWKv7Fz1Or18iC39k8qdq2rSX85vKARFTx2gZdoOclmN2CJUZUbM
xkTnzkpxLrXWymnObEYN9XZ0tb1aVN/azPWbAUMQRXapDz2NepB2J7rfNrch02hmknXD0oIOY5vS
oVVp1NjUaPs7Yv41T+lKqwyP2dd1MnvAKVCSa+su/1pq14lRg6foxR6+6227UQs7mCprFTfKGv5H
p22rcho2X+tCp8mo7jRL81mteMT81Gt3mDe9K9yFwXEYtpN5zxm4+Qxl3eRXKlH8LNIvrPZBz5EZ
Dmpmruwi2WrEWUV5Cp6EcVPjh/bZNe9syE1Ou3J44cY3psQ7HmY01nA/IxcMd/mONA7lNQ+iHGzM
LQRFMaRh2NkPAKPHcvVSG64SHm2tjGxYdqnNtc+sjlPMBXhsbmlktyMN22zV1UPAjcwrrcnP2vQz
r9J9OerPKlO9EOp4GHzLKdPMoLYhttwriGKSdDs1DV4UWob5idIbjXIzmMltoYHEZcKfNW7LMgq6
NveL3kZKam0GS3kmcRmEvA29ZvrLTJwVqdugXE53tAY6DhjEmvmVhhYvq4qpqiBmDOc7ghg4i7t1
Zk/rouXrCp8ag+ArqfK1WXUvGVuG9gz0g6V+x511afWfFbX3IExNo6EK3BZv4vW8cronOER/4ink
PEf48n0+DLemwRmNptQPFfsi7efLng+0HOcr9D4GbrUZa+OxZPq9YZk3pqmCkCHyioXbHvPKNvth
DwVttYlGRH/QM+aHVegb0V9KlqAIqAem1mCQzaGtDd5WEDQS3fb0pvJb7lI9m1bM+JIan8Yy86wS
T8BD4ynz1ZR+ng1yCd3YvYKgA3S6tG8srxuekx7lMbeiiVNQ1FQDXEd/jEzPTIYLYuc49ZqGmUoz
45uCnjwn+tIrxMvLx8x8GQZzlemdn5NhZWvXtuP6iIK3cRtfOIm+D7M08kon2SfmSz/cZJXzoi6O
p/qkufXKHIzNpGh3RVRegGbwJVb0z6g1tEE/W1s1Ys8jdA0no99UFaNmVeAgK3PV6qhMsNvQrlbF
dGnmXcBYue5QjzHTmMbt4DW4kFPfBVaYPEXM8iZ2Exfupucd2uEqXDL7Li7rb0WVXrVtE7QG25pp
uu7Uam+11iVX+RVc45Xdzbdm4/g8dT+nQ8moOw8tNp3gtg2bYsILadKtdTZ4Rm74pjnfqnN80Wgg
B3P1temGN7EaXYfj4HehAcN7Qs/h9VzMewXc/33NtknlQOjqzmB/1agdauknkJlQy229WR0DPqXP
xHpKnKhD0TIpQAGfP4fd5DWjemerxCuU73M5BXpfU/gNrx9c39E/VSid0SIfrms9hvBkRcck25HR
8d1OpW4U/dWjohz2Xxj53M1l503dQIsCSnNGvGv550YFT4fWbXOd7cYQcwCDEWR25rEGWxV5o6N7
tjLReNaf8Mrph92XCmSk1syRdakedJgpxBZaK6LGqNJq1tdZfBWmphe7ITWIcdsvovG1ktAafkvB
fF2tNwHEcD01Nmmn3fLph1sVNCwiZHf8sWzVL7jZeNkfgyZ1MHXJ/3KmzC8t9cGelZe+z/Yw3W0K
5WOWADZQO/fspix2PNfLb6R1M5r02hAYytD4k1U8gcZ8pFyZ/GRIezrG6GhNrKraRdr83UxwoQY+
DbS3HNy+sGpoVjo9fhj5znoONjHSLYUNAH86ke3QDn5dV5usqQI0sHy1TGw7+nGSOtUDhbj7MEbB
2TB2ph66O00BXAIbnEbdDjEq7Hn33EJAwTc1hbKqvkQLMSzaeSD9eKk44Sek6mDtabKrtPvBsUVm
rHu8A+2NOVMXph5iEmWYTJzydVMrgT1+0bLKT6rbcLTolJbULvY5LBHCahRqMJRPxko3cxpXt7Uz
7qP4qTPHVczRs4mhv4z7Kct8qy39RYAtVRtqKyVt3BwmdDvO7AsxMAevO4FjjlfGwH0SG5+mztkQ
UJPwrr6aw8RLbGeXjxptEuAFhjnKfKZQ61qRClapp55ul6u50gI3dYMxn28nw6FMyZ8g4EG81E5H
6ip4R+6eyizeFnaIDx79Ii9WsTr6mCvyjSpagSvqu1nH/txYW9vhAeicgsmoV7URwwzLTw77og4/
+kK50kw0a5rVrmG9N4cjxn45Vc0Z7qIA4nd0qBLfTmCtIfN1Dg6Dblw3Bgm06jkPs43NoyC0L5X6
wRkTmtvw1oV9Y/T59fKtLuaNSlPxnbqhea9ChNW8V1KkIlXxucbRZUXoaROQoH1mU0cNo932GaaC
HZ2GpYZR7psF69RB/2qPmA50Qs9V78CVF1Sw2po9oJp8W0zhzTj0m9DhW56CiTf81OFfvYterCjx
mpwHRFM8M7V9vW83FTwwK/tbpcmoDo9cNZlndw9u+TLE8UbXdZqa9+nypgTWZ8xLrZH70jG0Nz2r
vLYpNmqmrZvxu6Wnj0h8vDpB7aLI/0KHNmVFRRULu68lXt8ttLyRHxKo05fDVaSxoG+/Y4zdMwrN
S9iPPhk2STtux4ncNdzB138D3cka+nR7QlBejgaqOmbQVKVXx7MfRpxG7o0e9hCg38/4NVlZ+3kz
bTgmRNHhBydcr3K2nd3ew43fY5ZtxbALShihtQiREnlhyUh7UHWORuqhd+UqJpFf52XQMterSB2U
5WOVcfgQgzLjU1n2XlT0Pks2ql4EZpEYlCdIvZTHKtbW9qCtp0qHtFZ8kUUvYfPMUxVAF1O7nama
P3QjOn+GeAe29KnWoRVyk2GaX8uHq0qtMKXLNuWsUNLW2yQHmUMysDVx24tI/VFo1rYmFuBP3VR8
8vrKeoT6oddm413nVsGYzYHB64DjJyS1QpW6e2i06D6uSEG1KLzujNln0M0ZEvuCRWXhkVYJ9AI0
yZrtm/j/FtHGGDd+lSc6xVf4o/U5HriHlHMfRYDxfl5VZUiLbg40dYJRfNeqNDDnYVXbJg+6DNFR
17EnhYFkzo1WNW9prs1rO/mkxFfccbd2bK0NDN4lFgR6SwvkZi0lobmz6x+6ln3V6vKGG9GCtFcs
7FZcwbd22j4zHoyc45GkhdPsA5WrMHwCboPQg9rqp1ZvaDo/upmDJoDqPsbLj9MnO5MhiLV+kLC5
BMWLV7DYa5X8ynCUz4bDr7vmoS+bILeiQIsjWsY6HbrnHudVaTPYSL4qcHQIAGxme1VlrGwl9+sp
8vJsCJQxBKiYJe0Te8NnZTOUw1PdPRV8T4aOWj3wL+rLiyQ2fK5bntrXQTOBW7AEJiM2CF1Myf2P
tTNbshRHuvUTYQZCEuKWcU8RkTFmZNxgOTKKeX76f5Fd3bWTwILuOueiqy8qK7UByd3lvvxzktmi
7+HBx1NaPyQls9oAXiwpv8kcd18Tv02FiCMILZF0FqGKTfoEHugtmBFXA4SezaqNMNotk9jmMrjU
8A9Z8MrTGbJPjjY844zaaW5HypNSj0BjYy4SLZ/0jj4DD/6lq6bXknSubD8bXWWHJrho+jc+Zwdl
MW5GcKtHj139NqILWRbwNDXmeEzEybvgzkgaKJmFD9631eGKo/4iLLvwXNwUTf/J1EJbdIo78vhY
JMUD4upTnVJfFOzRUOubUnT+WJU2SX+0S8CfCGeYs4ehCnDUB4tWNeYylQ5XhhcMwkPYiUiIw8KT
zPgSdrPdsNd5CXr04SaNwBQgT9PcYfdLu8wK/KfCGUEbz5TRn/hLR9RbQj7lMb1U2muAA1hkSPvC
FViDFl6abDpEcfjQ0MlFDAev1tzkBtxg37/A/N0E2dcmpjaEz/bYCjjmb2nbW0k9Y4fmX5Wlyp42
h8Iwb7Oh8M3kF6O/ZDPgZoTMUtm+1YpABa9ywwQZjTh1zPa7UWP2VFvbI9zy8mPpNJ+l2f8coRO3
goQ8xCOG2zKlOGhJ/Srg9Ix0QDPl50FJ3V6pEyuZ9FPTqm4wmIdI7qj5tgQauFcLHVdd/GONvigN
OQDGiqvSxMa7LsN7GUwKMVOLawVYGQ5UeAjthDrj/tvKvTzQ5k3b1Ak3TJNofN0YUuY9r2RN/8X4
Sg8zBD46mit18NgUZ69Hdyuvxa4WW6XD46FIEQDqkS9m9iZZcoPZxjtvc6s+er3EKhdTkJKWKE3D
RfDzhPuqpka+as6exoVbtube69tqUsIcdGYwU9O5wVdpmKgxo36IdYGmneBnEMW3oQLuvE78hOdW
FA6v2ZgdBhJ6siJ76sytt8mhcaGGAMwExPo/007V0M49LxQOTSHzpvFYFXb4s3KWBtKqs1TN5rMz
7UKDNlfVIUPRcX/RjXURSVWigKtJiX6sKD3JgqZWHk17CbzN9CS/WmX5FVelqqzUiFE12JaDYS+V
Z5gfVJ69JSbyiId+m38EvLhecfU2F8nL3KF3yFP14gXMBjQ7RuHLANzMTnJrndrSKXimBgiqBrKh
SHD9+WSNFgyppK3wau0yhJ/b+hDOBrrY/Ma8NDw/8vTLxwu+f5erFZdU4tW7DPis1XnYCS9HAcAK
utSdqPEwNN2lSIAvMtNjo3bgxEATiytBAkdb/gyGHDfoftoRybyzdctPEboQAogfA3nE1U+B5R8D
bUJZgCCdNxan3KyP3ZxdJCIGEtGnMgAHrlT+58rn73UNHblgQ2Pm+qiwaNDiuYWNzYh8IaH+EC0z
dEJzthU5WkVBiI17yksh2GdlFk6jRE87H+FdSnr1C1amL0gTgIn6MvbHhqF1DFMGsqGzMdEKVxJ0
R1moMyDiImHnR7N6F9fGKwnCF9aWLoYv3g4yi6wundyw7aD67v2i2yOjvFd9rn7h6tuQZK6HpEUy
p/dwiztGpRVzB1rIh+bLQtYYx2N7cwp3fcL7QuJq3eXNXW1PTVcRrM/5MsfkL+18CLVHjeS59LKb
3Xnf21vw762wsthZXk6iENTwcAHufk22vKU2pVZhH1F7c5A3tNvKbgprciQ84K5he2c+8bRENUyq
Mo1ybW0+ZUmN0UTxBb26fwmXgWhCc6Rn2sWMqYFLK+2uHuNddWy16MqaGqRpJqTEDdyFZqsKQ6sp
f41h42WFq+bnoB/srqFWnADPATLgzs5fDOcfxZhlcWSxUaTghIh1pQICh7GKDHXZV0ATRjZ4x+el
czizps4enOyAjOp5b3IM2zpvV6uyxXFf7ao51+Y2GrnhDZNoTiWpKzvvFFzNEunQZEbgHgXL8Tun
ZvtUYSyBlTTNAQ1qyEoE37WxOM7SRKqKxl/V7qtEEBiNkZXr2X3SwsMnJUVtoThGTctxmc8HW9HH
yI7GAhkPowfUMpiOpYjdKBxPw5DdFQZu5ktfsWUaYN6xyG3D6jupG9NpW5Zac4/rQlNOkVWr5usw
dd+ZOt4X8fyyNDmHNLiFO3YmUQkLaKYzawJmawQ4kHjIlis/vRtQR7Q7bn6GSftOQqXa+ZDvIqs/
vyNbFSUH7OZuQIbeYyWvrbEZzlnZnI2avLSG3Qb5jiRr0x5df8GVo9RLtSdjmQqPWTSyA7/0YvS3
4UWXfm9nX+Mfy3wHNfLGYpfk+V69snrWlcvscEMdZ8yWA1tyUTdqloecjTFdCn/qgaea7dmVDiKs
vnNmaj0mN4DMfXxs3pXbVr9gdWT1sK90TFBBw0hLUktf0iExZkq1wqbzToPu5lK6hvhf12GT1oNi
CswE1HplMrw5+sqnU4IiTIU1g2RvB70Xoy0PhZq5yUzO3te1hyppTKIki5gQgD7AQQrMOvwJHAMY
Auh447YWnvZ6szYNwdWaq22UQH7Om1pD26JAZlQWdpBgy9zUowF622Tx8vAPPtzVequtoxQ9N9MC
kWshD6N2gksHohV51XYnrNt0JFfrrDZIHIVzrxs95qWyn11XWVW2o5nejBsxHZmqiNdQs18zM/Oe
0CEzufhLU/G/4qY3H+hquVWEpIUFOMp0QmkwHW6msnwEM3wH3bS506+WWIU4FUGKQ9QDfH8lfwRN
2SJhMd2XWuyZkPDtHKvfgoZ3ju9qtVVgI7I+zCaVRFAV6/lNlrLRRhpYdUghZlSfxvOUB/xMm+QR
KpAfTdlPqJ+VN/o4gXXN1W9KjQRxT0V1DhNmFXMl3W4ybnWQBy3SyZtRb2/zcqmkxQ4A/zd6yU4k
r74bBnjZZfFJaeTx4739Wz720SOtgidZQYATg0UFpQOu1J5xBwyCHzj0qXc1V6JnRnVqP3C1nXW3
7fHfr3LtzUklilHjgeFJyMtd1dWd8g4ayUix+0NceN9RSnEKp8Rsv8LOK+ROrORm73tuxjFXv2Hl
/xLNyOMqDaARlomdigKxQeD1exDlnVPwWxlxFbcwEePCj2S/1xjx94Dk92q0Rx9ZPtIHH5GtLFSb
CRThIjDrG5RnOq2DVhUhKIa31/1DnnyapwPvQ/vjnbMZPFy9vJW1asa4buWUQjhboCxX/wyN4qI3
mMsz28b49PFae4aLra7yYzc2wVjDcLXeAkBE/Tz1MUvB/68BiNtPpwto67jK9HVQH6EjoKnSLvd7
AmB838y4UQBgFEcFcogLyTlTU//jh3wvRV58qWkQg0GKBqXTajtCFNOnUw+BLSP2QnpFKd086o9L
uLJ4VmnHNrtfAAvLNJog9bhFPfBY/4vbxeJB3++nv3/JysNOQ9RCOi8EAvz2qHIcyey8UFHqU4ou
GFwuPn7y90Ky1ZOv9m+tj2WMc4icG0bR6Jd/jyUAG2M3ENxcS8dgH00TED5BvPbnNWLk1RTxGl82
uwhfddOT8UAtmLkLOey21Gy9RwRg0P0ZyChC/PfnWhDjZZKqgfhHnXKb1+7r1VZfTdQQQaNOtXj3
f/VbF/a/hdDxLn97d7XVN+NajrEJOWaHxhxSJTGM32OpRUD+h5gKmDuMjE6vofzcxZjGjhi1xThY
6gX1Hh1566ReP/XKDhVlw8JuucRQfotbq2WCzRWeK/YtrOmO09qMdq/XWpkhXrZpo0cwQ703/Rqd
DjoFJ3RbDEzNHkhnt0ixV58/Phtbwe71kqsYSk+kkQWlgjvTkNuTcp5jgcplhOrKcTJGVGEeP15v
yyder7e87itvhZpIF9SKITAaXTgTeqoEdDR850X+DjTXBuZ6lVUg1RfgeGOELyZ5Vfm5hfLxCRIX
X2bjszKRb6NAtqYolafY5CdRc6dJcFSjxh7q3kknRuCoCwR45U/NjH7IMH3DLfxZkcNzPakOXVrD
2vZpquZTUpMH2da5NTfdXZFrlaWWySdZ9dJG7+A9W0SWkAtA7ea2bX7Lc/SHFUqM0nbiEJbe60qD
YmoXQixED61ehw6UBXe8SEv349e+bZauTMXKLLVC14eh/8tU/G9A2k1vevX21yC7ClN1B04gUi/c
3mnTZ8OrfDQMe036jOosehl3c2SLoXv/vSFDQ47cwOVj9XTU6NK2ahEsJPIpMb8p8i5jF616LbPn
oBpQ24fGqLrVs68fv9VN2wDcNzFwOSWErTZzzcpxaFkufRHAgSnkG2ZUo4MJVr82U5Q4tfuP19t+
s6AmQKIocCVeZ8OVUdHGBv59ceGNK07ia+ZFYLX/rnHMN5G7mwhc3ty7N3u14uokJWjJyZEaNbwu
V0aXV2pp8Qo9krP2xIZQ2pDRf0qZuETc+GKy9tlohk9zM0uLJ/IXFATIgNHsVMXDcy+y0xSRC9K3
O5t7KwLWOWF4IbqBuuTKVeQaMes4pbFPoHV0tTz3kMHrnY/f/eaLuFpk5QfCNo7DGhVlP1AiCPh1
kPdQhYjMzq51aVUTBlwP/E6yfG/y1tYV9PrpVk5BK6GVQmpS+jUaGayoUSG5LJ6jqvREvVdZ3rTO
Vw+58gYwzrWEQEh4BQQ8CTKHXTvZZTdZH7/Lbed+tc7q4IA5EIsYkvF/FLhsntKrxVZbGBmJjGOc
B4B1fEa3wmSbuL2AKB10uBb26c5mfD8EAMHm9fda2SJg4vVaazGPF/n6xlWRvS4ge3IWDnFaHUe7
Wsgf/6ShZVlX6OgxRuRJxDq8r3QNivUInvz/A3IcS1G0gRDAIQ300Kw+X57msk6rEHMaisZvMurQ
oYJUZt45clvnmuJ5dGqCUMTWHSdDnVOhJAxzVKCck1FrxaP38UbcOlsU3W2GKtCKYa47TEwCIbfR
ApNdqhDxZLdQLE/kh1nsji3YitSXZjQVDSZopFpLNuaWMBpWXehj7udC9P8LUxLbhp+7Y+fsXg22
PCIE4gJ9RyigvlNp9OgWkB1HO9X/vhs2P9PVUiujkTVtVaoC0ssCExuZRF9EM++9wC3DdP04qx2H
gZ8RqzmQg5yeZ+6CRU3y14/3wmaIdL3Gyk4kGWn4EKDNs3FHx/BQiXHyb7q/VBXV3Yhl8Ulrv3q9
2MpKhD1c1rRAw1vnLzIQvxEO+p3To26XJ/VA9gYP7j3fO3AnBkWWBgirnp50j1mHbxTF8UNljkge
Am1lp2V2IX32PA3dpyovQ1tRO/vjd7x53nQoMWCeKOYRrzy1OowsDSVF/r71RvW+gJpcoCGiLvfg
w1s2H32E/1lo5a1riplnmRGhRMyF4pemCsY9lSXGY47jITWS2gt68cXkmHY2a7hvxd0B/WePRZ1/
opkovIJV4XFQwvROdHGINEiwk1jePDRXP3Dl1emkEXWW6MaC7IzhxqXfalMS7fjZvUVWJ7PoBlLU
LUPLXuglOqbe5Hzng26vQOEEDIy0gKXBNr+6zhn6xFgPmLmfR8Q1whr9EcUO13Qr8KIYvf3vJVZp
h2kgFGyAZfCoge5kVFh5j74YSO4YPxjxCw18DAt1Pt6nmwEK1Ze+V4PjTrFWabVdPHeymzC/ALmO
62mn/03T9+ZLpBoTCF0Z09ZR/UxwA0xmaFxmZtp5icEaKd8pLWw/0NUaK+NW49MPqd5ghEDxJaxK
Z5w+hU3uzLOPpmVbxr01KUdeHsFASfbu/JunnjEdfYe6inznytalTZjzpgdhl5toG1LdVv2WD0ge
Dztaoc0CMObpGZxzlS56oT93Y4TBPNJUgB7RwXF1VO41gKoqqo0uATvEjITcNp2yQyZudxzmpjm/
Wnn1evUswYCpFp/wXxnGZdL65LmhzQ+HydorUG6/z78fc/U+lTwBqtboMemz9bThpYMOPUK/effP
nNTfT7UGuILqVrWQe4d+hQw/qByE/L9TOZbQErGeLpDPfC8W1HIyBEMDTN8kz2w+i8aftZ1tsnyL
d673aonlOF7ZrLwz677qAMTRw8xPKSRlRBFOVbDoDC4+mv2ymGBqV7Kz7OblHZ2pTFMh40NNZvXZ
8rj7a2Ids3pnmU6CpjThADG8uHyOaY1z9+VjM7YZNf294roIVlRK3PAEiZgsvsz1qRoey/jw8RLL
j373Mq+WWDmAgAVDJAa00SsRRVtRkxz1uTzX2nAZSOSJKHG1KrrwND9+vO6mzbxad+UVCqHIpppJ
7scgtbWGh0z8jmvbfnkmurShl0VP/cpDI9HclLmEDGBM4lOlBXYC99ajJ+TjB9mskFLj73VWTnpC
EVuSALkrBWdsdsbH8vvoAUDtaYffIzXTo+rk5X9zY9w0Wlcrr8wlKsKTxvQMs0lOGI8DuovESG9u
LYo2TLvdT+lv7hVBBHQcRGNwCH8evErXedGhSwO6vdGJvgAqVKHqhNamx+pZwf8hkSU0C2Ug31R+
TYf/Hfmw2BaBTADVTaZDvP7n+rkBPctcYejYYqTT83xYAOnwSN4+fmRz81wttd6e/RTXLMTVNQqU
G5LOt5XIvCEnO9r1bbduIo7kKOlhSMPqE+KKV0m+hA7/hJW4deaYioUo4bj0r+/jeoz2uL7E+wv7
/tzl2nPNsx0jubfE6r2BeDtVaoX3ZgZoRy2fgnxHo7L1Ya6fYbUHp0FvBQS7AD3EFdo9UCDwhNo6
O2d6+Zlrq8hw18cISPDVkH/8c6fFIsKYaj3418CmpbiKmO4hPVLwe5RLsWOCNzfB1WrrfPtkaqnW
zrhVjR70vmg5PqR+42BQIfWkYzpc3TNZO4+3Hh8TSFqp03KvgC6xsnWn8oVjgJ0JkN94G52i0f/4
fW7uCrxGgnQTB+Jh9ToLhjKnDnmDn1c3RiTsHE1EH6+wZZoQ6AvIB1UNQMSVsZcS00gxwBZGGNyE
TPusZK4yHCt5Z3TnAlkbNEd+vODmR7tecWX2y84w+1qAIrtRTf1nVenr1VZ2goTmSDEZEGqKWDjl
IA1rVCfX5IrTBEC6hqAr1JYuUE5F+iN93XnW5VCtj8P16ktEdhVxBVVTNq0EOzsGARn6Cumi3xhk
4Gc0QtsJMsy7vRmbwdb1kqstk1QYpNssDNTo8s/wT3sf9B3CLjd4ZkaYBrB4l/j8b5HBv/BWu9tn
55X+TvZcvVKh1UBpRdg+jatDOIh5QAGiBBe6psV/JtNprxK0c0J+P/7VgnzuwKsBb8HLkuE7z4ST
UP2mDKYDydOzMKK7iEAeHdG9i+vegy7//mpdDDEIcuimlw+5JE7/g60RmFoRYYT9rvZ9y9hwonMU
kyhkjL+RolcLFij3g5+NfENoqL4SCS+es+edA7G3xuqh+lLp01HDmOfgbXDlQ/lohJbSWNTqf2lu
4ZV2h5MorZ1VN1/l1ZMtv+rqycYwDjDpBoWQmaJDMjPFoasxUXCuPTUbnVnSzBrb5NDUvc8M+tiC
I5W0S0PjuOex9n7JytwqPJ60tMEvGb3wAOTJfFDsJD5SS7MBqgAJdmh3IqXFwL0zQVfPvjK3kzkB
7ZBBlqMMUAHWnZ8EitX3D9rStRSYzs6r3ltuZW+DIOYxXUrg5kH4kFs9bwT1KAPtG76t3ABwhLpq
aiiavOudmFGwxbBwlGYWHoGcc0vXmMfZVzp923nErSDgaqV3l0utGtusRqjWuA2k7W7jp8i2gte5
GCBaOLsNGltfkKNIs4Rv8NCrVwrKu2hDyLg8bb5lpWk1M3UZWBkfP9ZWfMgXLBcGJTKOHqo/z4hu
tgE6N3GfZfHzYHyqksu0F+P+vme824tXayxv9uoc0h76sWL8PaZxcLXLVFnFKSoPy8CR3lVAlxw8
3Rae9ExnCi2I6jPm7DVvbe6Tq9+wskBJnJqJjKDLBbXAjJwh6Q9jdlZEtHcSNrfJ1UIro5NVTAJQ
hGxL79XHZbi8l/qUAHU2OfWJHGj+T2wLmkxRAuUotqG49+fbDYjUc1WWS3Cqe8mrdmDQ7SuW7k8O
CFyp1X2Lg72H3No1V2uuff9EU02Kcsh9emM+di8UaUdI00b9uHR+RAdyJtKagv0b9ZYdvV53tVsn
bai7TKlCn9wszERDdcJTR8F6NzD9oKtO+5f4rX1joPNDBUOOk3cS/9CconLWcX9Sg0e9vaHTU7Uw
YYo9qPOyLVZnRNPhgtHzJgQa+lb7UxUpSkga1pFge1StzwA8+/ikb9XD/lhitTNJ0eqG0QAvaB7+
51k1e4+zcngTYZXadrgxXTfx/Wf6yD/sTwZw8voVrlweZi3HddEahV/XB5nd5kS3cr5Hdd3Y+dqy
DEoXUDEjt/PnaWvKpJ+xS2K/qb1w+mJQaQVmvHO++Mau+2OVlcVEe3w1R7FS+CzE9JvqfkJ8FCFb
lX8CGCTDKBcVROWzElrGsybdorKzDsANS3yuIn9CW31lkbc09lIEOGjZqw9jfDYeq+RJfTFB2wEd
ikE9b4M6IdDDGrqG9OvEVgcrGI5BB7a79gMXwKizJvIIdMogH2RwaKS05vTXLL6gaa+9BRYD1lTq
ADmBMgTWefYtiBMokU5jeu50BwiQRrP1p4838XJzWh8TCBigIycGzuTv5OKVK5EcxIqOLWMsZeqU
oBmVZ/WOisLh+iWK+p1S3OZnuFptdY9r807MgL1Ffpw+jlNjxfJhLGDgpt7++LG2jgvkEpCqEwZw
6jr3qkXxSHR0l/q97tAkxCV1T6az5HA3393fi6zOxxzzHCSNJvBqnZ87JXgQYgwtzAs4mXV6wYgO
j7TzUUmzn0mouKms3tIQIK50viFZdwRSzgnJ4KsqQG6R8QQEVmGFXXAPlvJdUU4nadQnPW1viBnd
hVpj95QBoKffFlzxJ6WorDwFiI6mx4wFZ5Uxu6PcyePwRifdQSSPaNY5qsbtMPXnQlaxbxZoA59b
/DkRx2gnSTI7Y92tVP2FGsap5gB6CIhO4dFIs6MS0X2qemlIQXnJgeFJ0LkG3k4bfQ7oMyDkLxhL
/aUs+GNV1G4J8DiAgwyl+MHvA+JOEzlnwxdBphMri8TKpxJj7iBXADJqHDD4MyncSkFPntp5mHFq
ReSWF7obQ5NutSJDzDKjL98MjpUanogYQeVhYAXcM5OgVSkxXsKuf+ua9pmPwuJzcsxC9cRlszSw
O6xPviOCHq1q5udQ6YCoVIB0yaaHseedHSox/tdDUjtiNMdXBoiPXebFl2HCRTis0k/cRE63mVyg
w93eNO4jgpsGqE9MhAeaJI8L0QCkoU+cgHKUR59IHh1MUDfHFCGJUaOriunOyMD8McC8Q64LNTwy
vcoeiYuhPPdAOvLpSGUEkB6/GaDNIyo/16Zq6fnX0uwAEUkKsIiezZb6Y3ArRPFQNdCOz9oRLUGA
/vXSWrBFkCgsjLzKAqfYV4T2FI0M7L75pNSBn5bfoGDosRRC+SBRDSsPRYO4V3krkntjVHuIoiiE
IiqEUXflcGeq3GIzc3rxeSw1Zwg7Gy3Wltb3QHXOh3wkNkRWp3kCnAoITygPngKgvQLt1ux/6GP2
oCXmQc/ZWTUbIEv9BWRI6S9jnm0NW6tJJPBNMW5PlyR+lupLEjF05gxPfYjqowqGYjK4udo+cPWi
AeuFSMEm+PNdc6S4vzcmeKajV5PC63HODIRENCrPQKNCjwIYU+pW3Q+lRJM3T91Oza3YQLSIxmEz
Y76avaTac9fp1jQ8DWVjDWJ0W/rMsKWzxo+g2olYaNEad4LooUlaS9E0u0i0O4yGuMTFDchtTgsm
CNBplhy/pGI+FBrQiTrIrs0biDkhxp2BuDZ9mzGhVXZfWh1jj7PGa3Gg6pjZ0K34wI1Z8HCOnpa2
UWgPbfS15vTY4WuOzQhe42jp8evyPZHF9AIuTrTC2IS2dnj2o9VOsirciHIX/QSO2va3ekUBxHzN
iQowHAEE7KUXqT2OYOblLzXiqjG67WV8yYFsVBPUZbLvk6lfRKVZaa8+mwWxNWXAaPcRKTzNTpUG
zV+/ska3tTx2AhGfacKdGTjadmKuMGunNFQbmDVZUXepzeUhOTUQp+vcLzDcpKP5ramPxzRonDrS
AE4DsXU2XhcAZI/LbM+kT4H8WoCKdXsTqzmUM/FxwEerpnPRvOFG5VQNNDX0h2DJMTW+N3rQ2nEG
2SwQlPU023L6UQI7piSGE0WDJYPkIIzU0QbqGylAnvI2i9pPFXw5715lgB6TEhyjhjkEkLaRgAPZ
9ueRgthboHsKmsOm7tCuZVoFrVDRTfw4eDDrGWhKcKkAIqusOnuugsiSSLBwOHO4V5shSghhQHFH
h9dWrBbbTVSqXyajbUY3mTJfkryFu68BK2buXCUWhuOdVAwUC8ZPWWQi4qjcuU6B4es8fJYgum+N
3K7wd4foozQe9CK0wxpT3oR2lw+vpC9czu6iqn+QYMNhU+HctpaJLUjDwe3wXLmK5rZhsOscw3eM
r1393DHlRkCrMQCrUWIycRn86hGHjOFwrjPgfQUo6VCm6aCI9oF0ZjW5y803GLwvLBa3CSG+yMaL
3it38LIAqOnoJJ1/NeI2CCNXYmyJ2j8ZaIEMZ26nVeNm02eOry7Qyi0ytCxhzEKJ7qy2wmwcec5x
So28BsTYcLqWHku8M7UPzkqnH0h2R7vUAcWrbJRTrp+zMb7D8GuvIJpXl70/JIBLSoZ5bKn6oAXt
CTcXDGwLbDL+bHJ6NjPMoAXnluufDB2D8kDBLsIKhE04kjy+z8WXIIF3MR9j424odbdsMHjYeFHj
7LWYRW8LGRyzpCjskmNYJ/ckEI9aihc8JIdUjvcpKQFzlFYz6CDdouu1vh1MeC9y08YT8kClG9Pz
WH1vMQEELDlLTqATfh8T9plXTxVOCBteRfBGy3NT8TsoFJ6zBD/RRI8/HKtmlEAUZk4DNl0NOPRI
DguXTx9A90yFHVUR/u6jkQNBN7e+ooD02Yy5K1LtQOvoFaw2d4ZJJKEAa0M5TTFYzZ10JAMuLgGe
kB1S86GUhq23JjzBSwrHC5WaNQ/Cz+cYoiswMDVAw9Mn4A/sEoS7PjAtoLPwR0aLgR7N6E/SHWOC
Z6bgtBa65qQdkM3arZ6b39Im+x7CODWMe1xpPZrdTTmeI+0cIOCCIj8rGtKtw/3Ufpfm9BlfASqU
N7VpnAb2MQoaW+UAdESQMYj+TQsg8JswSIlbHF1SqtI9d80nPYvvZHLJYhjx7jNDGwCOCnhsZnFP
DAPufSFnR2jI/dy2FEF8aOXlQ4MZmFY/Gac2w98xurlZvnWxPAaTYRskvQwzoIEc78qkX3n9gw6/
TMxz6vQ3lfNjOKuWBlCRMn4zJyAiwf7sUsDwQkyWKQSoyiWH7kM7Vv1dOaYwcbWbGuMBk31cbOCj
ghpk2H4iDdBLyXjOOLd5d6iH2Ndr5U5PI4xAb9+GAalvYpmMOn1hOjnkVGWLkDUucYoai5m5k8Jf
JPHFSEanit8Ez71GYcjMdYdW4BLRXHroEHX16zDeoNHv1OdPUv9cUcWqa6T35/xsFDDjGW4lo/qW
irscrbcKcIQ1cK1hY54CfggylOEAAzeHXww35iwKj3MHmPYQ3S7h4Wg+ESAN6wLgEKV8DoLeLcUL
sNzotkTvKaZJhATcHkSvemQVLbE6KLoZyN2mOjk9a90KVOXMuMskaH6YYBDnyYNuKjBJldPXkRuU
r/n4OqUlOgZ+CjRFLEjWOHikMNoRlbYEnlIOAGoPk21EL8wUblq8MYmsDG5acftFH+8r7X4eGrfQ
oELrL2qy0FIna2byoEcAnOSGj8Ytu9Bht1pAVova1srXYDBOWqbcKDWD8Ut/8fkzjTDKDLYE6cIL
kfXjSEpnkh1O6Wcd3GM+SU8BwBnnPkaEFGPIhZXjtMoc+qYY+QbMjp5bVwrgeKsfGfiJaNuyQGw7
xhn66Vs8TA5WrYALjJSzpMBcarObDrU7jRKDFzQgV3NEX1BlacEFmBOcaf1RMvwqZa7tYMrtJma9
o+HGBsiTM5YHA/aDEJCzA91vQKMsm842BQXiqfZVMfoqamXAiYNc7Jc8cRBQ2EpWe42KkFIJ3ah6
iJLmXKuz1ZHkTLW3iQ6OMdK7MHwc2sAKAIUckuxlwWkycR5a4KDARQkAlUzxYTCfCG5ff+wV/CKW
HTF5+VKa1bKVwRq96yf9R5g8aKF5nNlrMtwFEg3SI7GKPLIG/iKU1tbQZq/WIERyyL/DuzF4CEji
Dm1rqeBf66llVKZbhXeEjy+Bqt8Z2LlgWt5FZeyQSf0xN7hCQINfSubPKSyq+AVhAyg2KI/MoW/S
2NKwYm1gOE2tujVvb2Q5O4KXjqncSiWyB6N2xohd+HDL+sZu+smP0vhunijCuMGOi2fejGezO2hA
m47TQalNO8kvwPHATn7BOAZnju7GlrhxYbrpzM6t8pMNtzSfrERH+rA7Diitz/MPqcKiZp9AC8YW
cWUfHnqBAa/lAHo9PehK6egxohaaWGbZw84bhw6leUX9NfTcrtT7Kb+Z4d4oe+slwuDkBwV4MkoK
OwZYdsaQ1AHWpJDBvdYL34jNmyl+ZXMKPG6LpILuZCq9qBNtrDpFU+hwGgwkKALVjRRAymR8Wi4+
RZl4pILIu/2E6SNABV1UlJNU7H5FwfwC0LqpMN0chOeZHP6PpfNYchtrlvATIQLebAmAAD3bsc0G
0d2S4D1wYJ7+fpj/LiYmRlKPSJhTVZlZmRHnQy4H4zx7tSo+6gYRaox3fMVHyZKvaSUtQMRHIwrS
wsbwuPkwYtb5RP5mM1xiNfhrJPrfQjWPavodc1fmWKbQ/kbaqaqe9eJdzRAhtOk+rt+rSmYgADNA
/KlGyZ3VDB9/N8wt2jCtepzcavbhjZdBb3/bSX3ureGnse5Zx83FJl+yqtBehse6OLtYKnZGfSjy
7mlJp6BV72X3w2hwYl1q5yQ6DSL0h5kJd8wuBkatK1feEDh4cizvDalw24pXsh3fy5Z3PHa8DvP/
VJ7O8WCcKjXypFLxl6hnchl3s75cnUpbdk6HJd7QWL+pTg/GjrsXG5nXmyKw+rveMbSmzG4lmyTx
WuGBrnsra7UYS/pVQirAupzikRQBafmTzF89ns1Oa2OF3eMdbBP0FTam9ir6bmd0qru0+3oyfNwo
d0ZSXdtt6dTaDRiWmsYXPqj3hElg0aZdSsDumBOdo4SWnJ5iC0BsGnkjtntbkEQ0gJ11aVPTp9c3
MY8jvT2L/jk2pnoU3Q3UMDhYo1MhpHApKzCsX+4WNo071Zm6sGp5b9iB7hVw7OypL+5oC1n5qQZM
V9egzEkXxHO717F8Ka+VaQRZvD5ZaXeoG+HrynCZ1fyjM87VgPTReUqz4tVwkm91bY6akjxWDKg4
af9qW3aeyNeDbg1/pVLyyuF5zT8IyNhXDdPCgKn7rs8tXPLNW9zEHg7IJlPQmimsJba+1B56PL8H
0/mMBL7c2WUzTB+EYF40XtPSdm3lWaUWiPlt0A5dLO0sCn+uypcyoTLy4QfO37zKfd2MjrHZP2TN
8uTuY8mwrFLKy8CM3SScwV157Xp20ulm1f1m9F+NxvtssOPL4dwpXmWm7jInHqEHT076XqZ1YLc1
MbNtEItLvEZfcUyGwfIRExLSVNOus9/mxjwpRMF13ejlHCLW+DZTnRTWn6SYjJAx7OXimlhWMFEG
Fs3wEuMS03jUEu758iyf60EcFcq3pDyyMQmtcr2LNg8mSUVNZfo9EReamGhWRlyxkEVTTGemNxEV
XlHGnmOVe5OrJZKfzYYoYdGzz3ZIcSdyVh37QwZCUOP0pdfMq52Uk2tixIuzSQNSU/9Zs/GfGQ9H
c2yuhchv+mRbT6lhtTyLT7Fp+WA+RJTozFDlgIficqrsLEyZgUbHoqqZgRU5zD/0PI52kGrz7MTm
fpS2HAfQnjZ1kyzbs1xKf9B+idhuvJTf3eWFcmgGieYiDmNmSwPhWCvT1YFbaT35eWMmvob4p7er
wKD27nTMh7P2Y9Ewt+bTDaxFFKyBA7T89q1BekPOBO+0vwvjh25dhOheVHM1vWid8bkUvpW8OXrl
jslMUFCObD/f1dJ0nrEiyqK/ZaXetp5IU790mph0ee8YYS2RsiYHcOEMfjXJVM6GWOV28IbFvKha
sVtlAL1m8PAVeFZagOhtErfixOvs5aRgoc76RhpE8RVDQNDuecfy2q8wuXOd+aoCsICk0V46rlWA
xfX9pZQ/BnlxzVzj6blV26tOCIzdZ7490o1FBpNfLn0qKbQcZJVyxSl+1yv1bmIbRpGRIdgRv4y0
ayJkxrnHM7kp5WGeylsnAXnnLxYx35k8hXluh/b4wZsA6NR5VClK3L8OJ3m50ndVP/lbD4al+gy2
8h+wRIkf0oNhmhdHPahJcU6Xe1WrnE96nQHUqAZu5yv+0/al55hll+c6AHCJP2WBf/j40Yn0pJmX
7e1YFdYCe+m6qqrfcj5pSxH2tQiXiMa/MUOznC3fkqKnJA2rtMfSfQYCavE/4YcXeXhoTfKZUfRN
ojWMSs0YAKddwcAciwq4KWisl0ZbvITo1I4DrmYdtpPJxgZ9KoJVPhvmZyssP2W0mfcVxXskoiL9
KZXZVe2jtg6E5dg4Jy64U5yntqDgrtijK3uHyOnIeFOsN91kp82Ae1CewaBdZdj32shWUOwaiQS2
ZOzUIbo4TH9Wjf02R3C9Iuf+4FrWA4koNKqLjj9pM3KglbmbjrablvmpKlM3G+JDu0qnahRBOw5+
oqzemBQHPSZsBFRhYdJRJgOgZ7NON6CBv/F3JM/WITECYBlup00kz+SDyBxEmN2PcffEVx/k8l4u
H/3qcH6Fxdy4289pingxo9doXHeTpXjGGApV9bpscFWTVkpQdiELcarh0En22gDXnfxuGRkr3kKg
KbuKMb2TCW1Qr119q6yvvJYZSXRsP87j9KJ2xzpNPLtN9uuqHtlzDMBadsOouZxsrmWcDOsPUWU3
zMjcpTuLJtQH0ocYJ6f0VdeP2pKFBN6EUaoc/gO9Zoa2/mXSbF8q28JLpew0lcaZtwqEZQ+ze04m
QlKSIUt5bgpauzepu+b9o6BkrPNlxg8XRGXF65GEgvxjzb8zJqBBhYG54U/Gc/SE/I5bl3ogBb7I
Kesl3h6ggNIk9lL+q+cAbGBAU/kVC7zyxeymxuRnMudF/ZsPBpKd8jACqDY8Sqr+tFblWVqfVQE0
rZJxlEmzs6NdmFRj30Wpb2g/crte5DLy+748i/iql7GrFTermr0ZoZjgKg9O7EvxV2QOrkghu9Z/
M79CwhP5I6QmdBqdr36V8mhXmm+G2T8NWrCO0hsYvJcwfpa8nPY7SpedMaeXJbJdKddfzJUYZaPg
2RfEwDDkN6RgbCbq88aPACg4fE+wMnn+NvU1UBbYB8XwzLg64FDkS/VzASqHFcotjTl+Y05JpGe7
DLgvTTXOrmw/pKNfadqpzkdXA+GrjAF89N6A+K3YSzs6s5g8/Inl2k/zf216WJXKz5fP/8ct+UaB
nc5eNhaHJGvcnpLt9LQz83S0VMlzaMgXaENDlgDYggL4JMPRI5/nkz6/zWpPNlZ20nJo26p3t8gE
uY/Joln3AgKhj9pXk06CeaZhhp7mQJplzvz1pTfJwchS0OrxV/DUzQ5XPsZ8ZFelAEFEw4vhJYvR
BXWW7St2BblIT6yY9ZejNWFtAvjH7+xEMx51e5vGxcrFcSJCSwXiT6WLudUbm1XO2D7GlEu9mK+j
1r9O5mEsMW9tdXc1wSXY3/6cyhLgFR1+pYe1Pr0O+sRZyvjRGK0/rj/6Cq4jxVeja06lyWrqNEB8
/k2qN5y59iOuzz0eNXN/LIqH2ebH1MjcqKFBGcKY/qQbrmIwrobUfuYlDl61wMd0oE+Q81fZFEdn
tl5MI/LFOPm9k9+NjiyVujE+jCn6lEuAEkEczyAlnmykNz2OD2lFZc6n7HvRyt+4XM5dVuOkKuR3
iWgX1arqXZTelzXbReA2Ep61UkJOEuHwE7VMTZc/xVq/OCrqyPwd6NzT+vRelvpI/gjjDbcNl1st
0nf92D+UKj9b9RqOhn3T5KM+vMs8XImxECzHQAXL4i6cNkkJNVWrd73WwryWTo712mX6ZWBMo+SW
EuHew98EK9hS+9B0GDQUKXbuDSVG2iX6CWnXq2E5AmZb54VztF6RjiivZB+QYvam0qEhRqQb+95w
lA02dwgUibpPmVSQannTVALn1snZaZntqp22r6TU66omsDeT9VQ6pyUwbgmtuCpAE7npw6Njf3C1
0WfFE45fOMEq4t2y06OpzKQfjXuCUv7DkSC4qqoOibwb5aeccBSHeKtC6nxtZJpGs1fo0143Yq+T
viSTEh39afiXCsyxlDqPOaQH3mZjxIh9NbTam5bcnQifmaY3ZLL7LFODKXF2rJ/tajX3ZMAIu6E6
JNqxnm9mmR1na9ov5C0xjHPRSaOxf/oEaqAJV5M8YGu5WI1ztBdg30VliAI6na3sPV+kvaHjzDwa
p8R5qKoMOkh6nz5pHKdS/Z3W35U2eZGKRmYRoTqR0pEr3poa3O+Zg1OEttmRozZ6dX1fHetU6RER
RNm31AnO9auNYmoADXDSryLXjnKZ3SzozaFV7vXWRCSl1+Tce8LFxuy6BeLIRNBoeurO241UZ/Va
GflebmTItBjoGUZgjcKY06TQQJYxGEEwVQLHDYo4DQVGZbh4mxoe/dVVM2Z/hBZsCMhq5FtvY0de
yQetbk+JSHwgSV+WmmMHyK1G19LM3vrmIjXtR57MtKzKZz7eU9JHlOgx4WjcKvEfJbHPkTl9TYQF
inraD0XByMfhWSQ3JaqfyKJggWEg1osAk4hERzD/K8D5rXPuZGS8OrlxVonwSyXzMiRSqPfy38mJ
cbGb/qVaejak/Bwv5DYlnd8m8dNEpsjGhY7zgFKjp8WHt1Xe5vFrBiscl3/6tMESkl/I83GLZ+kp
T8J45Db+vWvqrzUZM0vq22UdRP10MFvSgszm1KTVPq8XLCnqfbkunt6sWDsmo+lOKSRmqYl116jx
SajrC/hU7SkdVTFVkoM8pP7YDNMu1uDNo+nJGNUfVaJbrJzdMBMqVLSWrzdR55tEdznSFM5GMXlD
EhPUaFGvoDfdNY0estN+pYWi8XzGT6mdtUcTPkFBHX3sl/oY9bXPOPvS6qQrzhKWzEl56FR5Y3HO
XVMeASHetwyxsln2y0gEFmPOzUgxfc9pEvoOjCNOZc/RltusgtosiAVMce50+Z0A0zcLcKCvm1ss
weGmw2b+XI1fiVr+VfX52pfxuGtMxp8kK96p1IcqU2/NqL5qG6kaR9IHSYMpRL181yzCn9TpIhwR
6iK/9D2jL+TBF8ZX+OKK4Z+M9mXVkxkmdpjCaAbqxMn2xeqBS/Jy8PW8fyf+5tZCiZRlH+jrdkYX
K2MBehYs0yOXXZwLgOwBY9ND3UIRDpOVQckNH/iSPvRZ9SRVufaV5ZlKCaJWTKknmjklaK99sS3x
lUnJTYjxpgnjZvXxvrP6k11oT6a1JD+LAGZmmoG3olPTLeAu2QzKqfjr6GZYYlukj+ZZ5jOP0XyU
jb8iy/dS1ZzqtE7cOi/DRbZPQsCKqupjg3mlJEnIysiVXYWdtqz2ZBIJZjFwrXeu9n5knxyEbD51
sByi0Per1b0NfQ79uNi7JsXrwTBeSGXa5aga8kj9NfXynOcz0CCYeJpg3a121h+YYXeuUCLAQXi9
qFym6GNKQIQfd9NP046+TUSZADaI+vkoNRDCFob/hVnwhmQqs6JKgLLGdoUl/yty/r5SqMcCZACn
+cZ1YC0L6cfCM3fZ2CitM96aNb7Jc+lDChyKCLPjmAg5i6U9Vxjxi5KQIFQgpOK9at1ybT6nbIvq
onoLFT8z2Ki6qYKkUIYTCkGc+e1NpdEl730B6WqpLX1Z+qutBmqFdrxE03BtzfRLRAuO2Y1oXLEa
+sXMCtbQyYiSB/ItiRGLQieb1IOS6k8qo0+mqECL+OLW+PCN3fLQ2xwpxPARqR+W3QbzmoVJv3jS
BoqWa2BQewuh++YaEUyX+Bls9NrIZBPE57y1L1WqXnOQopKQoQHwl1zRg6kRajyZOytqA5xx/VT9
s5m3KlPpt3JxVCg3mrMeWiv5zhTdHQ20PH0an5SJua5Zpn29lqh1oENnEo04BqPR9B3G2mVWIOJ1
vAt7N2e+qyVU7yvSf2Qiyi4VZCh22VmyvwSWEIRWe8NavY0wktk0yXhvSf5YA4IqmX7IFf4pugf0
u2e1U2i15aFNf1YEa7LOPDFYt1JbH+uwvo6NupfBjnt8LqwhfrfUzCsjZS8y+e8MeqGXgEBFJJ6W
RD4ppHzOogzaPA6WmYLP0cI7c+jsBIzfBlhebqmGvddQSQeBBAxfloeFdIfug1Zc3ut6RFAi3x9T
LGNJ/MSagroVuySZr2VtME/a5nEQUrAaitsI3A2Nzm2BAQ3Qymap/axoPX6f/D7aIaR9sU4UImVX
L+K9JJ6tIn/WNBbeyUKLRXMyR+PXkhRfnZ3AAqgqRe8TREP9rRFPo6AgusO2DdQhtusUc2jGegB6
flZJjsOx7VjZWxIUgZkRjsBDg/JDCwXn1Uh7PKTETBJzJbFb3PL9SlaNdVH42FH4utVDakse7+cN
6RfvBZhtWRK2xbPPKBdiHbgfxHRVeBoN6lHcD+4sxxfC26+RoiIN0xMEMMNFlGqAiuqurpaXVaBK
UuWpFTedC1E4ypV/fJRcyIJK0IWvMZZ9Z1L3gwlbUPN3IRVosReGo5PwiNx+alrYHhm1z1Q0Xh5L
P9GccsDlgVXPe3mJrrpwHtninJyhAiCb+tAcNqLzX5IuQaSPYWOlGLuRw7UYFktF05dUoOaZBbFW
aflFr3sfCnXGlQk9ZmL+zcvku1Kmn8qsw3UdPaXlqLLba4SHzC5jhvAsB3I4pgxAh3BKCQ1pS9ut
lPnuPHZNOLXxb2rzp5fiLYvlc6KR9k2mF7D+LPCuXhbrdzRDYqeukxlWFokbU+EpygEWvUBzdTa0
lVYLXHCWKF5T+sxGrI3hieL43XIfk68ZHJ4oyQ1nMToqcBEo7UmL2T+u/urt6Gk0lGSNBwmWkVXq
RpziZhvWzutUJi8cT+5GoyjJfJ4dJyy21qZJPLUNy6w4RB0uNsgobDOHwi9AS1jtlzDXnQCV9RuU
BrTRW6F8EioXahrIfPzI9L0xGMd8CJryty5vWVHtrSJoioSENOJuy2wvFc1lyQpvsQJDHQl31RhG
OWnGe6LvxfAogE7tv10W6sZ3Xn12cXbL5GBdVHfWLrE0A5GEjrHlE5teOR/EkLCnIU7ga6dKIWDz
sYo3Vui9NLl1ymHJj0RteYiAeMDLWeUYil0ZzwAH1QHlQ43/dSbXXan3U/HWAzvwMBnxvp8iwJlD
vdyTesAbjwa+MAiwhKC2fjTjoLEsJgJzxXGtQDvEFJMBaDFlrX3tqRn41XLJec+m7KLX+IL3X6tl
enZX4PGEngb5iSManZlH8lZt8W1k9TnCS9KftfWdJQa8zIOMdMgREVjPU7X+qRK4sO5WgBkY3bfa
P3dpKNfkqhKbuiWz1Ss5ka9S/SVxjCUq5EmhYEbUEGjMH+xTtCVkAsOKl9v4Ej+2U2FKeVc7kjzB
JGPnkgoCwCGCc+m7kVl/mT4q2mq+WE3J3DSh67u9KoDT1E6CcI2Ooyt9pHbhTiSFZqzL9NovEZaa
gx6sDLOILwZeJpJTY790yjUnKK9uP1vsKcyfVUFR9rxdQavkkyz3srYAi0IBiNtZpxpkgnxy0kTQ
X5BInc2kFCB9poFQlWhTMNI5/5TWNQVySpyOg4m3Unmv7as5f3Qx+eVfiv6mpodS69GJ9zsiCXlx
5oDqs1eRyyRXyx6uRnVqK7qCaJFupapfrLFAEfjVp4Q1Y2Nkq+eJJEloUnWJGETASOENhXrbvgSw
4SJ1Hqj9rkUgLcpfPfkykA5kJQ1sQrC4us+61G00/jN3m4yvwjixZki2K5nEcOuPWj8PKl8g/ZeK
CGDs1WyBnwevawIVdD2zSC+tL2VKFKT8N+l/+VblcummL0CPdVeU7xtibKQfObqsRjs5yXDeaGlJ
r/3VBHycD7zNQ7KeeO2HCu4PU3gpE6+ZOT1JygDrKLtFWdzz/nOQqSC4D1NHrT6VALTZ7G7BGGeN
I93IP3nNrlPxIGAQPdO+Rcph9Z4ekT8b7euINNPZ9hswzFRvX2ZH8xdJ+idxn2ojAvZ7sHVsxteR
qNl4eBHKP3KrO42RcAWJYhgpggQTJKV73e5Vt7wNtfaSNNZuzYD+2hZ9HMKWbHLjodvp66HDYGTR
oekIhNye/xgJJnviBttvVjAy4RTjZ8tDHHWPHkyPG170V+J/DmP96+DKQFIqQgGQz/LYUBaQ8OqO
Xy/0I8PeBtpLp2Y/k+qeIl8bETvO1MaBfsTgyLQOfZEci+WpUbm+KFrFK3GguzgbT9y3HskZKoxz
Lv2YibOfnJ8xIfFHfqDMdk0HeUYS3ckiO2My4iUzhxmwt0G8IQAYhq9+Mt2ytL/L5dOaflFN2uxO
8UWTdnbmY9HGtE3kVnc0sjl6jaDr/3TTeBo4F2QdXi15ktBfVaytoQUtpgE8CJkzweCRNbhOxCQ9
DOG0EPZaVOchDTOM9tFNQQCwFznoEdMg9EDxSOmfHfO5W6IjL0BtlIeVVOw5koIIIVV6GfX90N3L
9D0Xz0UuGCuQmOX7rkCZO4ZV/poYPBJT0FUAWX/y6n3uP7PhAybPs1CadON7yjcTyUuKxJbQVhs0
DScNV4tL14qsYBDAYpw0mX6H75wkzZtqtjszYo7/KYVxXApqbxlOqNDj+1o/hoY8BOWGyQKxzYs3
a3upfuUIX7jqqk2+fRcuC7ay1ZmQCZdMMdeWz5ZKSru2Z4LeWQO3KvdyB+Qx36Xz3ZhsT65z6PR9
E2OLKnt04m6Pk05E2zk6GG5Ki6twOssTgU73eU7CLn84NLlELWY0cqKcacIEENbkZnPlNqoc9jzK
IrkP0w8SSp8ICUgGey/bpCUhrTCGfWrfWsB1Kav+lF0frmLwooh+sT7rwDCysh/Ra6XWkyUCrm7T
gRA40P2/SvovJls5Ur+L+KZNQdE+L80MOUCmrvFNVavlPYjrUgS1AsiJEkICmcdlI7D09658n5YP
hAG7Qeu8jINK7T7m5GWNTlr3WNI76lh+eFUjnkNOXsQ5BDKgqJZ+7ZgnmjlP4RobznNevmRtIKrF
3RgiToImPxfLg/+LVkU3rQ6KoXjOLdKSlwsNh9uWL3hXMxrTDYLYRu1uBHjXC/2U1WduPE0BU2HP
hJfSXf1/sdXb08Q6JqkT6DkbvJSWCtXtB1UcUaLC1NKhcdUpI1BGZVipxTFpDxSwskOsq30ZRfFZ
mNqulQJsE5DGy/5qK8jlh71kBgKddj9nrrSUTMJgtBicZme5v5vJmS47cg5OVJy1lZckWGLLpbBZ
1sfIqDNIk4vNCNCG2Nm62E/lPrc1NxWLbzjvoj/UydEkao96YEasEKBbqeZ72wRT9WRA+Noip4+4
jv1G7J01pmBboh/Nzbtm9LS1tTuWNwNee1pAvBntbbYWMhGT2WufoiYPVUFlJWC50+iS3uA6feZ1
T2mMgOBDlLjfEwSlpIN6L48u/qwlmdyXT6mwd47snHDN4WQNorw7NFFD+4PqIJcOSXumD1M1XkCE
YLpZPG1WMy1iXcyDpC2YI1PvuMJcJ2weDeOzcnSYDzbcapDX6W5jNSl+skU5KwmgJNl+TvdorLbg
mDhIjXyYzdJP+SIJS4xL9TQijFSJ8Ymj18r5S/L6xtxl49caP/fD/KbPODUP+4wnSJWXQwyvi/aE
WndmvW+/KL6ulz8UUbInWEV4AxbgJnaBszwVhUR0dOWukuL2keljHMF5h8k+AWETNJRC1HJy3Q7y
1NJBk2rq5rIjoQ75BdBOATwQo6fUL4xQfcMcXWig2fex2+4gTBJYi9uCQ3d9y5xO304vTJ+6LpdF
ng40w/hFeKlJX2mOF3OgdKpoiuoJ0UMH0Bvx2CYn7tGGBwzxElgwFBidtvO0ow1TupFPP/g0JrsK
JVACHjrJEHNK50n0LPHyB4d3cqMNql/nd5kACUWj22+8wLwps+mzes8ZJ2i4L9YMbnZcegnnj0Xw
I5muh7n2KSe58TAj3e2TK2Ir1JPPFt7T1kBfytm8NIFCwrSyObMlX4MZarq5h7TxY8VzxJl6zE4B
F0OCoNCfew3i+hXORmpvZtd4xHegRSUjm7XVRRJuYj0LeonWRj3IXzBD2tI/tc6rqSXeNiJ09MGC
YodARImqMFkprDQ3jYKZyeqYYczZuuT3uHaQxxnHoV92vbXsRvldb5lIgOhBI1ijqDsHvQr9MdsD
ShcfV+5r4ei7Trwp6calrRS/MIvTXYc4T+UcTqJ9Rfp0qhiQtozlknFKZW0HA+TYBg3OK7fcNklf
rwOFJYAmshA61kGuVt488uo4HMkosvq23jXxp6wccp2bWuv+9icUxFSTwvMfv+IbXlvCnaprlmZs
akAlTsp+4SNniictT5Ys/kNM2kZ7SrViL1uAT5xw9FKKg/rH+rbXPlDzz0EKRr3xMyf3m/wxyRZq
vYNWIhjReEqhdatwXDZEJtkBJk8t6Wl15lqW5mOEF5b6vUdoYsO0ICPRAHYlBFbOAgsEEjZ08z8l
d265DErMWVlph3pYzpueqkfYsuIzJPiiHQDr1p5XIN98jvuUffRKT7L7wZqlV/Ygb0b2mCL9mdt7
NpU1zNjaxGMTWaocxMPbwMyC/Lam/WPTJqeu5+W+tQPqQZjCwAPuQ6l9cWuTBQ3tDEmm2i/SAKK4
PKL6axsJUsHHzr40/NllNjc7MZxV3riii+B3Qs2cABBG7ia3hxDBKEd+mCZ/R7k5suiVKzyIZrDR
tAgWjK5lKNgoLn1f/TeTVtk7qQouj9ouW+P9DALSN+wsWa5S2zuFpW/91UZTMi6nrVZxSpFHzhH+
W+IhZGj0TXE4OPNua3Dph9eRFa+Sk/5p3pbUeOpaegu5u+W1eUCMYk+lFy8OazDfLe42S5sTcfgl
5wQ7VcmB3IdsTW/mwk5khmW6RgMTAvuSV87ZSc2qYwP/y85deY7NQT+vaolwy+Z8BByREJsI4rVR
jOQjHzENivVlcdCSM/+PgJNxyluz+i2deYopgTXfHC5eoqD2MtRga2ibtUTnEy4DOylMKVy/vv3R
K22Xr5lnmI+4Vfl7YEjbl0lURM/PCGgqT9MSf0o6+huWVqHpZH6izjapOOshA4sCprmbF/nQD7lL
Fb4sGFngCrNP9N+6y/dqp2JwqOjxMeY0YAlvRMFhlZ6qobjrqCCZlt/kXHle0vKWqu0lghfp+vij
t5T3hS6gnPTTtravqpOKxmYjibtnhT2QSHOC1BQXWg8eHlCoSVpDmBbmhvJDcaIA6UzQNWzpSHn7
DQ06kt8y9+e0ethwfGjKlL79bjrY0NwAAlx3pcwUUiAMFUry0WfzXpfvw9DvBjU+iPSQJOAOkQiT
BJkWCslSgUFVoVX/FRL9cnyunNmTxaPqHx3Nd/p3zsTBBOHMjV9NVU+1wVUsz2nzY9BXOvUrNqkP
WQ2b5TKZTw1zuAWwk2XhmDC9dzWYIcOv/ro4MwSI+USPPbf1RapUrzaZwBHSsCYZaPJ5tl/+NyCv
KAKxzD8ZVUVGPesBToB7rGdHR5nnJDGP8nrifIu7P047nFT0hFrd/Nhw1YKiPoDzN5l10CD5lviO
uCQ2HptlcZ9YEUWk3mvj6DblOxdTsFPh6NrOmZtjKXeAIYQT0rMOT2LKww4FsuO8R7zWi+SguGkv
vJJ11LkYaSbLm7zQyChbakNy1hSFGbZ+mSLa5O3t0GK/b6g8RnluWMoaFK9kVlJHpjNANWu9jNU3
qawHxgsv4knTDH2PpR4Wlgg1F/BzFSGQGeYDsPDsfCltqOfN06g1T9F4EvOL7fR/kFNoPWvSivbZ
Zsi9RM6qaFov3tjYB8WG+1kBye3cvFWFdCX4XbjW0mxTq3pgwnpWECdsB9vWn1I/Ze017Y1jUh9m
iVLVVPSMMEmYLd6czr6ijjsaU6Zxz0BtkTnl5oeJMtLisx81ublXaOW3MkZUKRKlMVR52QwzUGYp
MKhYwzXu/9gomKIuWNdQZvehlfd1iy4jc0uWJ3hoMpRtNfxlJdDr9E4IgXim+wRp97IawdPA6Gwz
plBzGzmgaFetelQ0ltf1+X+I86JwqFgHgXQ+tTYBDHVq2x8JOwThoPV+zlaaVAORIOGzo5ojAiB+
+knn7VMVf9Z2PqVm6RYoxzI21LREOVpOx6mwH8vzCGoi8NgSLAVJrLoT7X2Ma5pttF3bVKUqzF0I
jLLs/0h7jyXJjWVr913uHGbQYnAnlUggRVWXbDmBtYTWGk//f2ieszsLhZMguQc0Gq2N7RmICHcP
9+VrPZpMroVAzpgflHsGEaWh+lmOQror/ArIgFTdFGV033nRsxYYVCJ4RYT0NCjpR54ddXmxF4oQ
3HUo3YY68iSwqlai+KFLE86L9yDMZQRRBFCDaKdptl+LtDJxfcVTMM5vItn8JYcJkocpb/aOwZOb
djCLoy54D0Nc/wJn9i6RmZ6Q57J3r8acNJCvMIn5WX9XSPERRqWDDrJ1yt+bOSrw1aHOToy/EXLz
/GMxCgdRjChEGtWhQ958l4TWWaKGFCUzMDpLKahXJnBHD21fSYlHqon+PTj323YiQUy9U2f5n0oI
wSl65CcDUrgbVTd/ipXh72WpjXdxCFqhLskFdgDY6diah2qgkKUB+HyimjERRQEp+AqwI4sWXm+M
9AJUng2UFGpcaEXljr7yfdwxTcffz3wGCsRi+gP0yVGsXbHrKdYf9Dh9wHVX4AZkhuSGSr2f0vhh
Egy3q08WsEUxb29FcdqbasNrvL0zx/azNyk3ij9+BFiU2Ho2uSI1rlRkJsorzmVI77WKH3gNWzSR
pEg88v+/UEdnX3ZhJX6EI/2oKI4+8bry0BCd3LoLbL0Hocsob8KAXWINP6LxsVO+N/giHu8+7bGp
EolX37P54gTSrV+i5zw+zrCWKnGRLrwpOybpaMnyf/KOUUKBkZf4UA7ROecqCP6zbKmnIcxoJAYA
SPWPSSuejMw78fzKjV+JCjhVYsSxfjCanNdyCzk4Y1GMk47NrRT+oHEQJ/lT3nxKEyrsAlXliHE1
kzNE5x3X2+oKcne3cyEVEMGeyp2if1bUXw1A/3x4yIofjGnfCrWL2g+tiEPQn7LwPjJHMq6DljSn
pHivBXdD/CnPhb1ggdB6Ar/Qk6bHwrCbQNgBvy2fWrk7+j26QM0hz0/0252pUhhvJ04w9Nrc9dS2
K403gvLF0svPkp8AKH3XMRrmmc9Na70DIHuEbuPog93r/f7OH6gT5Dck4D/G+odl3NM5fl8C2VCz
X1GcO5PG4UkF+gl6IR2Sbh7h01uAqxPS4cZ4tiLN1aVuZM4AmGuZl6A2Zf9QEVLAGUk8eIDXaYzk
DWJvVxaQJ7XXjsZoPXr1dG+pkR15TJ0xm9ua5k9e0T+6KgfL2ScPI8OicwLV4pZ5FNNIkt/r+nDH
iy5L6qM3YyBRBjUplwIi76uvkyoSDfrsm0z9SUqL2s6EbJ/RuJgM8gxv7AH13oU0BZP8W+vVZ8BG
tyanKEaDXKnutbbhORCdYxXl3PKu0GE2ioYP8TytOU5AEapnTfA+hmF6RnlM3Vex14AXO1SGcp/U
1e04N/ercR8wu5EUn+PmELfqfaa1+zKu3zc+nBc5MvfQ3enhL/p9RHUKF4msndF6ycA7COdQrWAY
SD8Q+CY//6V5anHjp95d5Ndfm4HMQdc+Uz7V6LuHhJjmdrTaE3UUL2GOyqgYwW61l3I4tX17SOX0
QzDR9Eg7UtNU83mNqvNbuWkfjPalLrvKHmtypGpk5LIRdgI14aJ4arRvSAm/iHnhCnG8F43pJrY6
0FUJuQaKLexev8/j5HMx6S18BBTnzezjVMwXGAo4qjQQKTzEFoN88S9R8V8yRdgiaJopYRiq9vPs
+OP///9M1VBUDV6fWa1JhdpnSdAUNC3oK52HoR4cR33cpTwgrGw66OR01JHqKjoX8XBUatUJmn6D
SmaNIx6SA5nBHIUpwzcc8UixpqE5J8do7O2Lz3Sk4n2+a85jcYMvOlqMdP1WKGMi8B9zmmi6rKuG
hFKV/Ib+G3KAekwZg3IRxGXbvmjq83UD0syJtPywOshpiY8rQqSx4OKJtKbOxVGmTLabHM+VbCox
d9MjgDw7tcdzvSFh8ZvV6o09LMnwM8loNi1IjYayDqBSq0K34GExTu8r4ec4PjbRp0xxE9FVQURl
knN9kSuEN5p+YXNB2jKacTLqfZLTKhWO0aADah0YllbetapmD52wNyptY+OktQOLXKpKMFd0HY0x
vvsFyU5Ql4YqADp39bHyyQ9TXnNJc6578yBA8pKl8EQaIe0VMT37igL0Lvh+fdXrW3vxExbMOym8
d2ZtxAFbC51p7TAf7cpHxnInZ1aFRNZg656IKxw8GvzFImeW/rz2W2PxYtVJyfM6mua3nA4Av9Kt
X0XrHwJaPrrmHzSxPXlJfy6MIjnWSvcpUj0gYPp9ngYf6tp6pHj1qUoolGcUp6uGn6yEp0JtZ1AQ
iIi4eEjRLFbb7EEhHI1x88joe8CMOTAAPUCCZ5566EoaVDD+vu8AR/loJ2kS4ti5SmcEKNU0ZQzU
yaeqV3Y5g6oDNa6yKN5lsaVQ9/Ki21pXP0S+8hXVrFstkn9Oo//BUOKTpdK2r7Xvw9g+pnH8pCfq
B4Wa5I1ReDzulPIpBx8XFM3RY8BvhEE5TeKfRs3UdMDcBkgi1EZ5AmZmZls9D/4+oz4mt7K1a/z4
s6zxxQbTeCiABVS+7BhkWJHUngfmxq20uRdRItPj+qB6yVc/DZjx0csPVLSaOeWkp2AYX9KBWCv6
6a01er/MDOoqXDgIEfqpAbiOZB7SjhKg/0w5UmKhMd1Rs9yh+HI/CgF9kAJ06fVTuML1hefkFhiq
LmlvaJhFfTQgTzYCtx4qx8oIOnOhstmgAF+hZbq08tvrXJy7yhoLv/EtaNmYE1a07F2YdZ8g4o9u
hlYiVw3c66taOee6BKMklPBEIwq4r293biiZ1oesasiCPWMUPMPHf046rsvEOiglJbTGltSVbdpz
GLMR/uriZfR/9fKH2Pv8j1fx6rYu/GKcRRmDc1NO4SLeecOLphgbbnCFAPiVhaUXNEqwegWc5lMm
OyM9JdVgEjoTVEeVKbhWwXPgQQnStVt8mVuGF76vU2rZE40KcB/wMZEsXTaCs5Qe85yZE8OWwnTf
9+nL9e8prRyLV8td0EhK6tSLET7BTT/IOzCfu+hegqITgmUJJYib4JR/3LC4cr0uLS4JVZVynBQp
ZgvHU3MMaCRo73ULMndrX9uQMEiHgtds4TCoHm1c7I21asvEoRkCQJYEOF88jFH43Mna0/XFbVlY
EPhNOm96k8acm1nvJ5P5W56L1y1I81+xzEYu4tVSXcIT0izpejYsOsLmBxfJjWe3n5lRcCoXamrN
3rC3cSy1eckXfqrrB6EZraIkJEuOZNfvIWF6lzm0K23Q6XblxkeAG7twZuDfX7e99TUXiZc3KkNQ
dEPudoZyllXhjuh0vG5iNbm7/JwLh+L3SplEjUF7Uu9tP/DAXs99XJG2ugYJA29Zq/drkvf+c9Ml
/9wncxU01UL2Ede89MmVOpR9os6+ZqhuxPLnBOHN9fXNP//taTEtGm+8BN7wVpa+5WsQfvnwUolA
J1wTmELIC6awPlw3tPrgMMQ/lhZHPyqSqlEYQQIacgMrifiLoZ+b6tnfQxxGSQ4yqkfLpUdnCy/X
LcvixhoXkc1rgPw2RfPXCeXJe0z3wb13SB/9vbVTXGlnnbIvqgNPx8F7H2zEvN/Uk9e+8OJ+9JIU
a5ZPf7uojjNzO70cyM8g+p5ZjoNqR0tn2s0kwOMZNNH1pUtrz4TLj764IWFbSnTNLN/VSnt8gkcD
Ocf4fUN153P2q/uVH2chapb9TriF+W3D+KonkmTFEHXyISirX3uGRhBquana0m2cyVF3gFi/oV16
1E7ZiTnap+vWVnyBTtKFVB3KcdYbotxYsKQANqEAIOUgkUeLDlVeeWNJW0YWezml3RBSaQ1crYvA
y3kMZ7//75ax2LBR7vxu1GD8NAT5IddTOgXDhijk1iIWHq3UVa+j5MWXslKHIRhHVDdS17W7/irR
W6QqqVfJpVUMgUtxcd/9SGKH19oOzQQbem0Z8V/B1WnFn9ONp/icey3uGs8007J4oFLa0Bdfr2gU
RuqsOHcnaEDl4a70n0Qonprhzqda/c936tLW4jO2Uzww1IItQBYZ6N8oHzYyza3VzH9+EVnV2rJK
UcACn9KtESFNYSrTmInWlBhqnq3sZyUUvPp4i01LElUI8vnjidmvzGC8gb6O9UkqRPv6h1urI+iI
NBkW2skqok0Lf1zJfSG1CbULIW9PPoyQGiMPHROY1XPpqUcmgHdqITiMMez84ft142uLxKKOMqIs
6+LSJ0VCGPWj2THLn9F0/+lJHxoRoZ4NguC1JEzn9aZZCERQiloexIqhEz+WdIoGtuTMkFEndUPI
fmzLTUYcrvju+rI2DS5OY6kXajY1IOlU9AlrhvnyHW0fexbtjWI32f2L1IsFMh5m6GyjKS5SZRit
BLqyeekWIpgbgBCTPmxc5v9jTX9szPHl4vznXR6Yw4iN5NgdS5DgN6Hr33Z7aY9s+HtYDTe+4Up9
69WaFudSsQqmk7ze/53JDkfpxjsiWHac7vqDdbhua3ZES0d1+fkWgaTLkJSk6EERJ1bvsqD+IsCL
0/iA3P47OwuHOPgeDJax6KNJXd42Q3fMJnwILEebz4C1qHK5osUBHKPYi02ZzaI7YMPBbHtH3Rb2
QB52yG85yZ31cn1pay/TV9u1cI9yrYD34p650v3gwILuH2rXg/NfCXbip7nUu836vxrYLle58JHw
nUQmRZRZVAE1k11Gf/sm3wm7YrSBmO2QqziENl1ufUP+Z+u8LFIpCHN1GFk4LwxKefkL8zxeuXHd
Nkws601ZRU2j7ahzRkD+RuaJPA3E+bQR09b878UH/B0bLu4041dtKpsjSg2adysx1msSX6Ih/w7G
bmNBW/7j959f2OpUDcaFgJdpMf4czBhsq0ZPXHG8Adj2+FAQtD3lRe6T2wywZCFV+sbt2/wFC49S
5VJlMOEQcCnATJyHQ5Ew4GrDgbafIdpObwgbJrd2ceFY2irLUjNFzMFMHnTpgxc56fC0cfE2/KS0
cCpmKeRj2HLV1Ud4M3ao3j1Aer2HXfnO2Hp+zxfqiqP8fSEv9lCI6rZsZ7cClNNFKdMx7f6hvIPu
7AihnS3bFP2PHpQbsARtfMrN3Vs4mFrtGgsG9PmyK4447LpD/n3YMewOJMuNXFBSGx921YeiB28q
lCWlNx3BMtIhb5pLN6qbvVQPtdsMtyoOFEjCrnIZOg5BY0obN3LD6PLeK7WSKlJWl64AOYU4D80U
2YaJ1Uv/Z13LSx/VQxNadZe7av2UaQedARKmI4L8/fXvt3r2L8zIr/MFEWQGICacZKZ/pUgPB8et
lLQbm7T1uRZX2vLbImpmCMbE9Cuq7/Qmgg/X17F+8C4WsrjEjVKISS7zalfd6jjezQFmji7ZU3QT
2tq/umIX1hbXWQ8SMyR/5Jlum279qznOClbSo3isDsL70ZHtgvyRAb336lbSOn+rN5f7wvIiZzBq
iJWthvNOm8tWd5AmfjTeVftZeDd7hHbr48Z33dq7xYUuZLVidrblyXYPdA9c4WP4xbMrtH7DF+DB
ZXZjPGyqkm4d/kXKIOpBYGgaB2b2IoHgQt3LfgL5nNvskNCexS8qhJPHrbfwnBJc+7jLlAHYybyx
szNRHIa5D4o7l4A3PfR8q67Y+V19u/DQeqPkSu9jp9+Ju8mud5DlxxS3LKSXfAAd9vVN3NjDZXOf
/SvTaaILgnK5nebirymLt+L2fA6uLWnhSDoaSH489LkbNt8MLYH4GBRP3N1k+fNUW/vrC9o4H/LC
oTRtnMcM4yGuGjxZjJOjLeyoJioIm25l69PNf36xUz1MaLoxRFSvEF4vmEbegZm9ASeUnUdH2VUn
8dCq7vXVrXXskUX4T0xbgiO8LsoKScW7SN+7o/Fpbthre+uxtlGX+B7st3SYtr7mwqWYNZzRtcEa
8+RQwZSqxueyO0coulxf10askReuJLA0s0FYgu5s3Z5aw3sRKriCUuO/PBwL5xFqSStpI72waCb3
M6bhQRgZzNHlR3nsv15f0obDkBcOIzSMZuwMDqKBRIucqgBQDZhGH4FmiQjI9s1dUTrXTW6cyKVi
cxg2Mkk6X1FKq8OgMKmFrM2/MaGTqKlArowlfMOvE6jBLZI4YBNQCzDcmCv2dRPrH+6PicWZSwoq
zkZDnRuRm9s5eE6nv+VpV/Nu9Y+dxZmr+7E2RZ9u0BwuhyOD1ofxXjsRQw7S8fqS1q/RH1OLcwdi
O4oaBbSflyQQnliffcnbi0ASe0TFrpv6PzzEH1uLc2dEaRcXOTv0O8VvD9D27c3bWRhxSg+xzbzP
xmN6rSuCT/qPxWWHGQbT2jNLRPUAQe+rGiplpMl1ySG798g9YD8xIXT/MVcQ2putytnqaQHniVI9
mKI3yqSCmpaCIf5O7rqjdGbK2FH24nlLp3j9s/6xs1ykn5agS8f/+awlU/t2YEvvWlrolN5j27e3
Eo7fPm8ZNuceIjeN8q61rK2mlhABhGNl6ME/eqPKTBHD1R2VrUCHA13QhJ0vByjTpUgpdB8zmLVu
mkKNnZE5zTZO4V4tYW/IFYBAhaae415mxs2yPk9KeRxan9nu0sArDU9yMbzAObAfgakm4/jz+olc
C/8X61h+uSDLJ3RiiCGN36JYeZsz2xh9meCLmtKn66bWwsilqfnKX4TkVtKT2pjhKhkUA2MJ8l5S
0DEbN+rRa3720swioYEOqTFLmdpO33/1sDKkydYtXmmyon34n81fwg66gFus6VTjmMwb4Y2O6/HU
M69V5Wg2mQiWWSDcz7m8VeFc81SXdhdJTSzCfJT6Yulm2s80Qq06cCuFKaT2+b/bqXknL3Yqk5Q6
8DvauBpDRUX8HASPar31IFrz8JeLWUQSxWqNwpyoF819s9nDe8fx/vcrYdPDbx2JRTCxsqQx24z9
gkbU0ZXvQmhtxJCta7SIIVk1iZJZ4IAaD/rBykJXJaSGMfQziyqMq/lobPTat27TIpI00B3zl5PB
DBbD08BdDHRbwsN/dRD0+SJcHAS1FYUuGwgegv6dIf6XKTEYeAk2Pt5qDeDiKOgLz2AxvJdpGqc5
OoYHZbo1j0ymV3sVXnpqQQTlduPjKbMTeOu+ddminQMy/XdAuVhY7eV9p5tj6cqu5Cg2Qnnfir3x
pN70Njz/Z//EjGoDWdl5hn4hif7I8MdPc9+eUW1BMuwWtfZD5ZTftloL6yfVImIaBn1dc/ElkDAO
0dokrETxZwZTjpEXbPWrlbWlq4pE01iT5TddQX809Nhgqul3CsJ8NeQmu4tYuZ2CrK7pj8FliEEx
RQxig1SOLAGCvU+iuJXjrN6FCwuLr5ZnDWTxczFszqo0Iv7+pjs04q623zHhwYTcPnKjTYj46hm6
sLoINF7VdwPY4flDKg4vlnhvHq2vc6UjdQQGc/fX7+LqZ4TGzjDptMryElBaZ10Vl/NQCkOMz0Wt
3wmysRE6V7/jhYmFF9MhH5ZNExOwFL74cokp/Zil49Z9X41jF3YWvkuJ4t5QQo04dis58HjdmUfP
CV3GoH7IN3O6xiPp/t8UUwzgOQwSqDKwifleXFz5ClW0gU9Lh6RiPlPIEGsRtvzluie7MDJv4oWR
MEqbdKTh6Y67dg9d0x4ByX19i9DdCU7IrTxkLepYkoRgLrhbNHoX574brakG7MYJlBhURfesZ7yd
ir3CbKMiHyz4kSrDrtRvWlGh4SHaXghZBySx89AP7GmN+fP6GV2Dn+mXv2hxJ0JzRH3PZ2ejY3sy
Xhp73MN+c4bv0qAjpIKSnGsvzQdw7HufB8d182vn6tL6YovzLIrMLuOJreTmToTkpPOhXstmfqKn
65bmE7qMH5aEBLOhgsMyfwPhLvZZg+gMQiSUpmWq1hmAh9oR3MZtN+Lv7zrENTuLG8mTavK8kBXl
tXkGBYSiY4mryZkXgz8k3Ush3NJZMnyyGCAzgvRBVMd9i+QkI2DNcznB1lDLYPahRjVC6NGlEcZz
XYDQ3RR3Yt/D7aEc8hJq8dDX7pBfhLFVr76I1djsjalH7C31Ns7Imh+7/HSLy6+GWitFkgDSoXXV
Mt2VsrFxDOaPcuWjLau0jSaPgg+PgivnM1lL9yIGA/JwlvplMPQnBqNROGJe+fqJWEP6GEwym7oI
qtl6gwCMOrUZSp0hvP+tWPxvPsvo+0a3980CeXrI0CUrEtg/1VxG1Jhinzbp5Od+ce7rd10pouc5
g2aRPoNT/h+jvxbmFm4mhsc1KScFFx1VzOmcJf35+rd7cyQWBhZeo2aerO1Nnmw5BD5K8OiZL9cN
vPXLCwsLz9BO0KFkc8N/hgyV02luS4BKB8QA5VrmTtE/DdYLe4s4IMVS5k3J/MlKKLbDmTh945C/
idULC/OfX3ggYfQjjUSBF4cP1cxwkGO0leuP17+b+ibCLKwsHmlZTEVW6CzLUQYj3sMTTlo8Zh8r
PU7swpvpoKb+NvSUneXD0g3V3VNe0hMZEvnRr9GPagb1C/XO+iaTi6MSQqWC6tvZGqRbI4V5XZM/
hRK6ZMAEeDWB+9YEQMPJ8DgLjhYeOtuK/7lDpXTXil64Q5T7WFPM9wYEmcrpF5qYPyWp/NF6yReF
qfGi1r76+vC+zxr0Rgv9h0xVyNHKjPnmfjP6zmfmlZuZv40q69D6MN8qL2OAVRaMtymwUMXR87gb
bOWW1tYeqXEExm+qE7gt9/puvMXnLywuogH8olkY+gkMYyfTDc/T2bxVTqjxbmcW8427traFk46K
HPYpaUJh+zY7wip+Gh/mlxDX/7Bt7U0wfb2spb+uhGBo4EYAJ9OWBwNZ5TquvnXaJEHLN9zByHdq
S2NwKKBvwUDlVU/6Zw+XHba0F/IsTcu/YHARAlWw7VGKYAJoh+7WwXyJf5bvoRXnXUjiAvVhBoXS
TbKv3lEwdcxddLeVw2xtsrxwhkmihL6l5SEpFGQHJ+/YOsU7lVmBTUsbm7zsxqWmNgjFBEHpv9nk
N7nZYpMXHlHxhnzM9DJzfSRteKztf7NXD++VoNzwvaue8WJPF55Rg1YH1iwspZPxrkFCFoDtfa5L
Pzdu49bnW/hG6IKV3mxgGDTTh4T5I0hRPZtucPyMSNAZVLu9YXBrYbOzvnD5EpR2gpx4qRswXirg
89sWkLkmVrs2KcVvSplBExKWkFD3ym3htWh4tp7wLdFUBAS78S6a2gA2isFzrv+weeuuOIvfl+zi
d0EzCD9SJKQuWmhgwCAq+3bdwP9xJ3SJR4zMe8dcbGmfm6kE077n9KfBhqnwFN5pLoyiIJOuW1r/
xH8MLfY0HCarS7XGd0soN4YjtEyqvjGS8LZZ8fsm/LGx2MaJwFfmipG5dWI3tn6KPsGQxcEpKmfa
VyeElffXF6W+qVcvLC7ihh+ZRa8wPg3ipYPhKYEzEbGem+6z/EV2lWRXmUc15SmT3eon/sSx9gXM
RQef4QX5WfH2mlva5n1AeayEjO1ZlXehsosrW70XP9VHhFC2z/q6u/jzkRYBSKrkPIyG2HNqJtL2
ad2984NmryT9Ozj0n2tNNJmt6o+q3D6Vde2YYvFVFfGTkMyqHRyWteWU0mbhYjVcaDKvPks3TWL+
6xsol5mWI4UCz0iqwV/lW5/TLH4MSjR2s96W/MluSuhyVQvyLLihpkKxUAPyHhEB2Sum9r6JZQOC
k+Jj7BeB42uMsl7f6t94xDd3UdNVSbRmF2guvtuYpG3eRvh0xArdyZZeoqN/UA4Csis241/7Frlz
Z6s09fbtMx+wP1atRZ1YR5ou1gfUzGZ56A5saaTCQzSGR9U8qcm8f3cpMxwmfa6y2V1fsrKaPlwY
X2yKOuhZHhWV4DRB/RWl5h9SFzhlXyd7w5KEfR+m0i5pOs3WVP2TWYxHgePfhnBjebEMH1cpdU4t
9Qiom71sdwriA4YYfCpSWCYQyz00hnHos+oTpOLHaRQ/RXV96IoQHixtfF+EUL5CJ2CbQCTbUdRu
kthsobvTvuW9ua9VVKwNNfooprK211ruVd7XWx5lXuGVTbcWKUNbxeC0h9giL8yOpKFkaynTbp0b
7DcP2GrUu/jai5dUIJUqrC/YQty+30uyPaNcoJ2TPlhudBYPWwZXHcGFvUXeoPp6H2e56jlNf4Z3
3jTvcuNJrzZe1KsPRKgRTVlWoSCyltCJUmp5b6eUPvW79gNUVHco1x7N79rv7vEWDPF3DrfcsEtr
izBTwqRV9nNJXDxpjiHegLlSPvon/QGCLqe/nZlbkB6x/XvrNrRhij6Hjr7Rf1v7rpc/YRGFIquU
207i9ZKpP+HdgOvSvNF7tEK2YveaIRMGZHQ2KFqryuLARChJeCgxk2UezRPlOLt1kW+wq3Ny7p0U
Mjp7PIhPyhYOd8Ur6FRjTBNOHBlGwoVX6GQrH/y+M9DUgN6xGzu7LFLeqYng5rOmaZAP+1iXPilm
ethwSCtX5JXpxXUUNaXILGUwHSYL4D4MvA+82va5HB20mL6+0j+nQv4cpslzpqQ/mUr+KMTaXVuZ
IuFDklHQRFAkhYGyIhQ3EGL0zQ49iV9xaHwvNPObVqf0G4xzl/i2FCWjEwkSzJql8tTo6lcjovMx
ms8D+MvrC3s7ESKbOm1vVQFcZBkU0l+Hv9YyfVToRKjFHdXtUKz/4B+kQ3NWX/yj8TjshRMabM/m
Pz+pr6wuLovX1o1pxFrsIsxXkrY0+o+khSA13xyKms/84lq+srS4EwVkqYEo1ImrPetu+ASlwBc/
hlKg24mOBkwX5baTaCenLVzpStYJxZA2zwnKhir/rsJcJNCRJWSIwoaJmzUnshsrr26yINxKDVZX
p0DkAme7JDNA/Hr3qORkcoDuCgVK6DY/1K6wR5+Tf7wXGDdd3Slc9SlHNvdm49isL++P4cV9qNW0
76BrglYQDIw92T0VIFjRg5sK8rtDtZ9Qx0M5+Dl0oo3cYOVlokP5pfBiUGn6qIujk/awMPbBpDkt
VPOt982Cxff64lbXdmFhcWTgi0cyTeK1nlaOMcHOLAU3uidvrOPtYP188y7MLDL4DBG/OEe2nhnL
8Zc37jJo5I+tm/+EcZxX0Scv2UHmaJ2qp9jZej6sxcZXxhc5ZVv1CQR+esxkT3OLkLSb382gZ2nX
PG2/wNbeejozqxCMQQJhMVj6+piOPHOrETiAM9NeSbcQ8R3SY3JIHv/FW++VoUVgKk0TfrahBsIo
QYtQxq6sPkWm4Vw/ICvhT1dMnbNHCLSMJbYhluQGOkyFj5fAb5gk94kI5dDoH2tP+njd1Foa/srW
4tNJ1tQMkhDozoz188/xl3QH0grIXfal3ghya+GV7pdEL5XkDMqO17s0DJ06TKgoUlCfZxFj9y/S
la09Wg05PGZQG4XhznzDw+bLdeiVqYeOlNscE9v/kjF+Fe1CRpNEO3b8Z+Ozt4tup37jXq+90udX
1H8ML26cV3SqX9d++j9UL6CsXLgt5xFPxDXc5Kf0cH3z1s4JjA5M8yuy/raXG2WDpbVmxQ3XGbXp
bpMWumMooFNP/nXd0vzLF1HOgFYZfygrpvUmihs1Kqtj2xiONSKR1UAMOxXmOyWJMqhPLQkJv+JF
jhth4yKsmgVvo6skZIZpLK6bmOhBXsLH5SA4/9AWw7BLEcitdErmunyXQD+wa5ItRpIto4vXA4IE
SW01tenULQQ2fXHK0fPrIVYLMusQ+hA/It13/fOuxBzUNP6sc3Ez0NQ2gfFQq4r7vt35uXivUerc
Op7zVX6ziRdW5uN0kTKknZkyTEEqVu/HfZ7vW65g61Rf/Z2Fjryz9QpbyR1eLWoR5gopy6tAxZyM
VIShvBPl8U6cde0VyOjyZn/9E645slfmFpfPVMC2dKVhOoyIuL07HeT0a7UfqI6Nh1j6et3ays0z
5JnETuaVTG1nsTYlElpPNRvTKRgINIun0NCdDIVltThcN7T2EQHuyLRuNaqYS9joUHgpD8+eXCH8
BDHwTsy+K9Zz46HDnGyYWklLZrZTBYyXqQJBXhzCMqlqj5an4eTFdyH7JKDZvNW0XSs1vbKxOIIl
Mj2x0smg9sIbhvnHPezcJ2Gn385eBSlthmQLN7jTXq5/xa2lLbbLVMdhGBm7nrNJCwkGaSKDleKN
C7a6VxcfcHECuzyElzw0LQch+PTZiO494bGcPkhbw+5rmZ0hA/VTNE0keC+ZcaNRKxjj6U1qN5ND
bvwkfxn4N/wxDvm5vJvjalbs/kY3ce1D8uqQDA6jAjHv4j0QR3ojysz2kC3o87gelNDM98/x9QZx
u/AG3cQ9zS6v3vi0azGdL/vH8OzbLnyXIRi55puhhe/y3NJw5C/zqyA+RzbyYbWNLhisrrfjod96
Dqz6Fe44/VpRl3Rw+68ti6GWWdJI8Sq4LWhrTgfp3dzWlO62m5qrG3thy1jURNW8K+pJYpUowNgd
oMR03+KrFVs5zGmZFzBvikq9E43uVj12LQQpIERmMjUkHZbLnNA9DM04RU6+CXdp8F2Pnq7fwbUn
AVzK/7GwXJyXCh2POhy0dciO/bu5gaHf/lVz/BtMFPOBWAa7S2uLkyoPQs8NZz04aB21VF4+gW3t
iuloAbpCmPW/Xd7ihBZMCGuNZ5n/qjO6lmq++piLzCgW69FMQhGpZhkSZ8Mpd8PHvGdmVr/xbron
EEX/oto5U2HDCmTB42wtw8PkTZkE8/DsdJpbM/2YOXQjbueJIFH70GzPzc4b9GYDDWKraFJ4UIzF
vRsaw/RIDGd783GZzv977/5GgXr2zG9tzUREhmXRqVmEvrjMk7hSc8sx7wYbseqD+jk9yb/E/cyq
Kd+PELjTBwn2lq20+41rMe/UNdvLkEhHyCKZZifRZT9OdvId3mE2EnFqCn/7DOqGDYtryQvf06So
YygmjpxfdOFLdWP0QqpjAHTkHYIfTJb7ImPX/p4XurHTmaT34f3nxbLlY1Z9KVUVOJHw5GRNizgc
+gZii0ryb5oOa4u8NLUIxmqQRjUwSHoOSNJNWb6LGkfPHvQt5MD6mjTo+yRVh3J8+TUFNK77qMCQ
dVBPM+xleveXU0ObfOOZsOpCZ2owGonEfZoOr3cuq8Uow8XMtkw3po5q7MPjDDNBysrejHxrLvTS
2uIG6kWECDKK9fBLNcd0OqEHvzPeS9x4VbQFu+o2rsJaCLqwZy6jn97lSRIj+2Oiaghd9jGfhB8b
Z3/ttjEzIInM4HH6lzd9HDV/DENuunwHmHVniLZ/QvskpJiZ7VvtuF1PXHXVlyYXF1xt1DTTTLSP
+51xEx6S7K45IIA4J2kjpOxOspPjjVmV1TwbsLwG9RivBmN5KDO5Fg1Dzkh4oWEiUUMhr3YdgRwC
jK5H9bS9Z7Z8Y//+j+P5x+q8wReOBSHcvGwbrM7gIFz2nLScEE8BAfY3nPZagMBlUx9jvGFe6Gtr
cSZIvmWWf1nT6GD+dfH+DtpsfWUXthbB3Sty8KYFAAH0Sl20FedE20RnEPSFeZAPmX/YOKdrb4nL
xS189DR1HJlQS93UDNQ9kpqwNOZxffLb6LtXFLeK4j8GYvAxr9KfCCHV5ykV6udJ8/Odqlif1SRC
RbZTfqVBjesLA9/d+IGrl/Xiiyz2WtNSWQqAnbnzXiu3kY1+K3i/z4D1/9YOrF7cC3uLEB0KupEE
4+/dnrkyJfAke88W76c5AeE/NssXWwtcXFve3HU9yhlNZEOyjYRphGFrHGhrkxfhEKmIWAwVQFB+
rNzFOfhT+YeSfRtAu1Vwnlzfsa31LGJHYfpRmqli5BpMcYhB+gxZ88frJtZd3cUmLSJG70+iXyhs
0nSvZueK51Jim0f0W2d4a5k6fyNN3FjWEkYi1Bqnv/ofL3A/HP+CnaIXtssdaHT/H2nX1Rw3zmx/
EasYQeKV5AxHo2BZ0dYLy2vLDGDO5K+/B9LuioJ4B159z6pST4ON7kaHc6TJE1dBTNdWF5MKXsey
lsRoQj0Pirrun+uy6wJqJMAbTdvAnIfWI3reH/p6GPwUPsOtugbE9LUNcsSFni/W5FtDeT4AqDrL
KXiCwZattgxcxwnKqJLPsRnA3z6HOOOhMQzhY9Dl1UP+14ncj3iDqA2tT0ZwWanV9KZdNXi81v6I
2WYnx9gdyu872zOscxo4538wRSRTUXBDJYZ0evBw8Izovz8quY859e0FHxRlZUWpMir7Qn+ow4s+
uSb6T8k3k0Q1Krgd7NXUjaNoBViMffOoXqY+kLCJr+7nM3k9R2bMggOqQzXt26EFy7Bidb7l9GBL
X67rKPWrPD2jKUYmdaDwOVUg0XLbm5smqvp4Un4gOUr1IgJPlpYGoJ7M3SQZ6KEbmj3G/j2bKOd5
Sh70MCuRaAKYG9CtXmKWlZs6PciSc0s2C7V9DP/+GnE3xu7MJFMXzAvxtBoJ0z1Isooz3QPqId90
ZUAXA4/lyzg3EF+wGCo5De56P9rVm3zBp2i9SjKjRPekP/IBvOnWMHbTPjowTIbtY79zq/kLcc19
hU1qaat224G+CRdSG0NXSOLUSBDiGby0zMHeYTgmnkTF7Xv6JkVwDiwM+zksMHA3B+Yx1y+Lfbon
Fy+b0u2lfpAe6aY8S0P/HmU7rI4JV1WPAF+iLYxDmAx+clAWoHsQ5WezG33zIj4yWzqxsGnS4Luh
aMXhaS1OUao28GB0NqDgRB6M5D5hv5lZ+COIKMckc1UGpxi3HlhDLTMHTRDQ/Vksib+bn/LtJ4ix
0M6VaAF4NHaizBzUzsteSwz39IfcdIHYh8VsAQeItoQsIsVmpEESENZnyUXonCvJYyVdiN16upOV
DCGL6KlKk9DByHkT+a/1CTM5aG60G1zUJ3gqEXm1HcjnBjfrr4R3kbDvi21fcd/X0YEgFKpwBHg2
dT6o0e6qnyRorrkXQJeCYLi5PsNkldwTb7/YVqKFQNbGFiVJjuHl8Gnc8aG3zMcGbIclEhC6HjqA
7sgrQZsHjfFFFbcEtGVUcP9dEYKUsIqLgC4aFqV+TCM9U5CzgS3qtNVsFknISpJgNobW942pIDf4
70WSrUuAzWZHx5o9Sk1indKyKktRWVsGvVb4nM1cTb9LtNm66msRQozGxIQ6mjbGEzXgJAKTpnt5
ixiX/C0Sz94fjLZvubO1ROFLFeOSF0Afe4VatQ/gGM5/cJzc8DzxQfkoa29u5nKY2QMakc6XlcUO
U6EVo25XSKs4aGFyUHukccwzE59vNTWuc4iPWiHbht0KwyuhL1M+q/JB5yzMKDIDSw7oeYwL6Ojd
MXP13XKgXgT+RQNFGh2FrsJLj9E39kW2Oc0PUQzDa/lCGKbqCMTsCEqXY/UD0CxY0lHPmxDri4vp
2XYuQU7YvPJrefyjr/StJkyaaQXKJYUNEuNatbzeJEcdqHIZA4Y7JhCcrjur8/y2Ntor4DDvIm26
mxN6lxf1PVC6luAThr3+RUKUjouqAdVdhDW2ywjD6rAzLcL0inZkvzh9YCatCG9d1rVAwesVZhja
I0Yogxx4en37pQQfrESnrYR6LULIBBQ6TVNYt3y7wTxaF+v+naw+u+VP16IEvwDmlXZcZry3ektx
neI7VlVcDazkJV0ktiO7KoI/cLA4AUYXKGUVl7kO/sLHyVxccDV3GEIAHXLY/5Ic45YHWusmePCe
lKmygP9ir7yUnqMj8/q9HUQwC0W+ZriVZqylCSmA04R4uBYVxdRwEl+a2Q404Uek4ww1n8QrRuwt
7xWAaEmrPpspwEqyuFhqmU44hrxAbF7yOpMxXad+6KPFvHjLjheaADUSPk8ACJUvMG3FlbVswQEZ
th7WZIHWvMlt7tK9UT8CdAP1fcT/IB8fZNUMyfUT90bRJJ2c0YGyWJUdMe2Utc8Ss5HcPnFftBoW
E1zKf5dn/mORViZLcCbzPGhty9Bd+u9JxtbEqb3+VIJXwRZ33/ZzlwYN6BrbTMccXOI8sKhgR0PX
/R6rep2eP6XYFnYdMzN9ybnKTEVwNTVvDkURvhyQpc7IAviiEN3t3k9ASuM23h9s/spOV3A5UVHU
pO1gnK8LQ2/92D9omUicjbgdmhhlFjcLQFU/s2W8Wdxff0vB2TBFW6xCxVl+RtrmlUO7QrU17A0A
j+N90DcMlteZhX180Fa3iuqOgwzid1sfrM0gAQZM/geWJyMr7V5n0Oe1cw5mGI+3Rv6wDcO7ch+y
JqI6WIzDAiEaXe8VKpUqmgbGF0Ut89dUgow9NnZEmR7URj9ObYcST3aRkD7FlKEmW+TbTlRX0oV7
WOlTGzkat8r57BVguzJczQU0tZcv1zRYLuV+ejM4rWQKd49x2nnbxr4kaW9iti+n/aRJENc24/tK
hHDZCNjaXntbJnjvS+b4dYhN3/mpA8MBanUeMc/LUcaGJxMqhPhkdsramXCW9hCw4jppLnRjZ0f7
nl3nQ+0Znbo/7cW4FqdMR7h4k05jJ8lQFDKKy6VY/JnNWIRAP3TI/VyrZe+LTZ/5dqgvK8+rfLvT
OiziKmYRpBcYQc0Sl2+5ssB6IgYf0MarXnoVZSKFiJ6ZZMQcUhzu68E4A3FdBXJi9Ualxq/JKrEk
NKmYW+vGXaxZhzxJ/+oc5XrMCDBSTKOQZMISszW5012p34JmotAatBQ1o0JHMXUNerXY/7PKgoPr
Q9VR4gEf9Z8KJtKnn84EZN3QLUHtlQ5fT1vRtr9bfVfBA4UoGHU9bwR/pgew2eNC8esffydOEBRd
Gma9bvFX6gigsmSnj1544EmasUuP1C8+s1ZgY9LJ0LChbjqqyCXmmNrk5BYkcroL8ONgkG38zhE+
gNSFN1n016fO802eYCh2qKROW6Ar8M95vsYPA8vBfzDTsplXrLQT7CUDjEveUUhrAVDDF5G1K+3I
Y5V8KJA7sI/+5k0xwVDakhVZ3OZFwJzUi4ojmjluV6O83jEXvfQZK62So5QpJ4QnNcakbqa+mOZ/
HQ6SKSdEJSD+GXlcoTnVDmw3s3NzwtuMPse5X/V4MgGZQqIb/4enTlOIUUpWj50z5BzLcsSIarqP
TDRn3BovJYxxJ/5vZ2eM7vL9tNjtIPX2DYUgxeLc6Oq0BuI/QAqwSHoY99pOP8hmWTbTtJVVCqGJ
9HPOsEUE0rn0qdF+TNPhtBqbzhjg5mCSx2KLLhbYYozgkXIEaEiHksQMzKpdSGR+cTP4vMkQ62mF
Q0NU0mcMHqFqjnZSGHl8gRM1dD57hDL2H7SyNg1+JZP/fRVkllwlDmkh88MrQToNt2l/K1GCm0oA
p02KSi2CEGiWSlh5sXXVtb9oLzN0/o8+GDrwUw2HS0NS/V6nrlLnJmn/fh/wCtLghgc7CP8I2Gqz
VE45ZA2GbAEOKKLEF/UMNLThUy5DJktsfA5p0jlFjYzvv7+Ytwx+pZbIHc+KaCk1tSmDqfqaTN97
+sz62Dt9qbYu7VqGYBGDOYN3pNCLAMuVbl9Gnklkjcwt97MWIdiC2fc9LWf0FVlh/nB6FMPT59qs
XVre2srXIjF2FtEly+ybyw9roWLcqtNO6UYzDSpgxWP6utonT8MBvrY78lldDqbT38k7w5uJFQa9
gXECEFykGYKHV1FTNO16Ql/avuVoVXzqbSF3xHXcz04jUI7UBOoJrAmISDlEbQaaT1kEWqHEdcZi
T7Pucs7CLyyz/EUBzkZfABAmsx5Pm83mN9U5HzLGV1QMm7+/30xNq0F1OkA6duZOHbOnzBkerXwM
Kn3exUy50dl0VWnl7rTYzfo/usVA1cZ8uwOki/dy1T53UmCMoYhL/n67Tp332udkIHRAq/FlPvRT
vfG1XCFTUFlvGhHBOXMfbV1gdcD9pz7wB/ndlvdcSxOMqFS0oQuJlQZziKpmDuQX8yw8aNhtdmff
PMiWjLd92upUhQRBnWFHjvpvBPpPwDZb0W6tm5AlZCp1lgXMrnuwN4QB36fUblo/uQYEjBTJcSvc
rWSJXEA6MJEiOJwiqKe+ciunBeFdPzN3muKf6IPenDbOTWkG4f1TgExgDeO9bebRVCU6GNz3SZjV
XkerC0WxzgszO2dDeXta1uaTir4JE1UrSkbDbFiUvToA3cyKd5zrjuPiTe3Fgh6nfG5Mop64x6bq
+TxMHIfPUB9y7ZyaFzR9JLLlzW1bXCkmBKQEm5sdmUC4oKNfcPY6zKUNPmbhDnKdpNKE2ISSX19E
PKdsj6+PjVdIpz95SfFLK6ZE6y8mRCQt1HIyAwczCMNrpWFe3X1X2U3DfttNFpy2js3EYXWGgpds
E6Dixireh8VAsWWYOf6cJ5iGKmTEQ9vhbiVJ8ItFA4qdQeG3GWy0L0PeWfLFdHtf24H5bXyQLVjI
DlHwjHnUOqBhx9iXsZBjru7oUO/Qu0uL68bYnz5EqW6CV7TjtJ7aHrEmw7Opw0jhgWB3qz1rjpWn
+JpssnkzE1sdpeA+pgkoGZTBfTQ5YOWxfdMVPyQaSexCrObFqeM0Sgtrx6zO/EKtSIx9i6VCexcD
CAT1mDgD2oPsYfgSlU+YvilkC6Va2WplJVy1ZfbynoTenBZAVC8HoB62auSGRVztitRswYNT3tIq
vLBSy6d0/DoW8V1eZnd9XbvAM//iVNalncLrzV1FwMkzMj8dDKDKpfE1kB32DaW7Ravd00fHv/Up
DQSvNM5Uy2urKQLFwdiBBtom7XJikVuA3ZOD2/XSMsjmtwKMF3CKQH2FPan30SRVS42MGqbGhn1z
BiPky2aAPMSopasBTxttVbSs9oUs09m0wpVY4UInS630hAMb5kbl0epozJPkxbF5hXl67JgWR3cU
XK4VzovSO1CsAvSVb9LUt6b2LAUlhqfPeYD7LRG4rdKbQMHxAp62cZLUjIAH0H7NTTsBBHac+qcN
ZEOIg+k+jP+ApgA9KuH2Fk2RvbK4NyCo0lPTjRxZMXojAK9FiCEfwQNTzmP+wkNJk7suH7zK7M/a
pNmd1uWlYS9Y+ztJwn2dO72sOk5Jrxz4cG3izlfztOMgqjaGCvMg7a6qHV9qS6b9vRybSKaocNla
tSB51WGpLczQn80Md9A6AMktXkfKTzj5d6oK1ohFM9IVKlT9TCNzqwUOBE8syzoqxyETny+TkgI3
XYGPT8d0l2FkumUPVoNpW+vB6H9YxUVh3FUyWF99yzbXUoU7jUlGNuQKnhNGtIPMHDwhvjm7/W/r
FmOLfFeerynOsFtzR26NPLBAVwi2WLyT/2SEcsOXvjsEIYZPitqrWYJD0LvUtZrJ1Yy/8uTBAauK
UTT7Suq8tyL5O4lCJCdlmJM0hst5Xbx623f5k7WrzdM2TDSqqYNVbPFpnGeNVWYlEtgu/stil81n
KAkcayVAuB660qtxVIKXDrMU3818DjROJpzHvaT5J1NEuBpOHDezmWJks8ueCrPytErm0WQS+N9X
lU9zJkvcKIAQb7PFcFsnAeyxOkvc/9ZT6d15CZEUfXRNW1Tg4mE2mtd08+qlpvtfQD82gvc7kcKN
swcla9FdAzb6pHt2Y7tq9SWkEniBjUD6Tohwj6ieqGGdgpqCYyHX+iXqeE/D3J/Fhu4baCOcDgqb
t3ZldcIdAta7kQ2phfEyKy78jOoXdRFftUoZ7aclBE3OsnwBu2Yk+3ob9YJ3WgqBdbbqeKojOOjV
e7Cv/fLMOcjHFLYd9JuWIuAGALATDqGQBi2tgSNnswsrChGHHE8r5j1iKCi1rfNBcxbPXjL/9BFv
xb3VxbaFsNsOcRJ2S1UEc6Jjm7EfXY1MN2O67Esl+cyQ5/pgbcGNtFOUdgtQhl8PlgIWRvHw0Fb3
f/TQ3r7qtk1AlgK+PTE/alC+tEjKmRv9V0r3xsxc58y4fAF6w5KOT/QfsuFSiVAxYyoqorCkAR0N
TS/yasG8sDRNl4kQvhmbCsAmGLjpw55dUXe+LAP7qv1ptXwG2Kv3yvc6luQs287l36M0hA8XJ2R4
ZV61u6/W8j1tLrrp22lLlIkQXH9InL5aDDx3qip/XhySuEmmJH4eytoP2z7sTRd+vOsIoGFxt84Q
LNm0YBzwd6LsleWOKEE6fz2t0nYSAACDvy3QEMJAqlUzI6C/BLantk9yl2C6AvUyCygllYHeq2xQ
dPs2v8kTYgCoJ0dSceag2aTfusVBQ1FviVvU9MJpZLF6qzCO2/wmTQwGBcUCAn9VcegC5/VVr3h/
PxdDl4GQzo32dR1ITpVbgvhUWMsVwsJiFhnLOyQJ/4wi5Jjs4N0OjosuH0eQXTchGtTA/tdbRBlw
cwzurAKNWZMEHMlnE2skbdGZFQEoZeC0nWuNV2FzpzjDVVM5knk1mUGKVZF4jNVBUeASee3MeW49
50x5zlwlyHb9Im39bl5pjMIAvgaUpwAKf3/T6kExo46pCibwML1hnelAq9FlW6Hc9XywhpUQ4TpP
WqqPlL+m/hmDecWr+sMxmE1jWEkTbnS/ZJR1BF4qA0Q+iM8P1HYr1f1pfAUl+YV6qJSDLGpu+quV
SOFSt0WiN0MDpt7UWnzV/KbphktUzeuVr7m2k9wtmX7Cnc4IYapNIGzr2dK7h9Pi+E099e2Em2zH
DCO4M41Qn36s0oeUukN3nvXX1LnVqES1LWR+zun+rzUK9xiP0TZKGPw+AM59lbita/9lXbCvQFvv
XMXT78CAUt9hSQzFyEXfz7egK92zx9MaS85XvOrUGhXHbmCtVjN7wH7yh0TGfLV16wj45HXN5LqK
bLJJrzRap6LySfRy1+XFlWENB3XUz05rIhMjfLvIIK0a2wrak9G3VP/RKpfOEEseAFtzwxjie9NF
+GahyXRmZag/ZVjofKkeKw7mhuM99Uo+N/xHYAVb32glVKTGDiMUB5sJ36jOz1+WS8D+hiFQ+y7x
aFD6TshX2z4RAtYyhZxuNlSFgpo93Bv4YOl01YGqBNhqbmlN+9PfbbPSthYl5HJEq3QQlSBJeIWl
NO+Ln5zjToE8jxfmX9Z3X+HFYmCySkvzm0Fo/QOEsDCSvAXkOKaBuI+ZgTD4T2O7+gMkENnH5H9f
ZXu0XZRJIx2KyxNa2hMqiMO30we65Z/X6vCLspLg0ELXs9ZGAMrvK4UEZqLvVYy79YYPbkjJRtlm
ZWEtTYgGmFIukIsjggOHjhdKs5/aQQEdNnDoIpTnFSm+2FZyshYoRITUmMIkbVE664xnm37VQbCR
69dFfnP6FDe/kwbsULgsTQeW7vtT7FMQ84RTEQdA3QcS5FUySE7ulbVRjDYY4fhXhHB01OyNrrJU
LCEYSXo2NNpjNg6Ll7b02I/ZDWPD4iYpnsADCZvazWmWBqRLB6CSNw+KNYz+bDjpTh+AcTFW/bhr
M3IRJWrnZuH0DSya+AjzvYZVALQIj6bFvnfmfBd182Nnm5hUqa4T3dkxFt3FXdZ5UR+3IEzgdJfl
+TLmR6cGaCigW31bG++aKDxv6v6rsoDXqbToTzoq3wuVfSEqFvnaZPQyTKW54dTfq2Xcu3Wj/a6K
KgXKK/2VVt3odY16NjdO5ba10fjN5DC3J8qzkps3cabupzz/nat1uFfJkLhW1d9EpnptNOV5al2T
HIu8bt6YD5oyKF4CEGBGle8L8JNjsz5Dd632wMBwXxGHl4L2k45xxdbGEwckoTsFiHRu2WZHJymP
SR5dKCwDaIh9u9j91yjUbntCQ1cZmi9KqWOhtHOC0QhvlSbbj4CEB3p4FnlA6fylhMPeoslzjE6r
OizXkQGMhmVeZrewtC9m4jhe0miNR43BC+sl9eq6Xi4YKdJjCxK9ySmPlTo8WNp0tDEr6uuoQmsV
VgrCIjvOtL0FMj1IWTALH4wFux0tx8AXSQffskucbYKtPqfhRMlY77ciuo9UpXBJSe9YNmo7iwGj
WBnS3dCxvRL1N6FZXClDPflpYf4co+4H0BXvO7W7alLtmrD0sUuG4byyyOIPCo3ceSG7XndaN8vG
c0DBpe7o1N8Tvb4dsvASld4gnrRDOdDnys5rdzQAHTblQP4ws0Ns9L4SVdd1Yu3C2HjuKv3QjshH
LQ7l3YXnhCa7tm8mj0x2UBfseUmHY5+mFxr2USfNAqhHBc5A1D5ZQs6MrkD5gLFfNIofaFJ8N6Po
Qgsb4kY1eIqG5WCVapDlQPCtqrsoV5/4ObldRdsdSbAwYZTlbQvzzhoCgMwSbrAnd4Mx4GcP401k
sVvMVzd+1YTfaFv9wjJQf+i6tgXNbLq3bFU5WHMPW8gAhDbMU7rLkyLfhfUkS4+25i+ctRsQHFpU
a61TgnvgE9OU2/nLyuUISVJZho7dlw2eqhVY44295rLpBSto+jrssKBv/UF85TnRRzcHiFR4OlAA
iOgYdUPSPGfwpE1vHWxTuSp6YD07IPUy2s6frGEXqePz1MwyNMOtlxjG5P4VLIRaHTdVUysI1m5H
rznLd/E++6vZUUA2/kHZlB/dKTWFgNE6kVKrI3ja2x3QtS/Gy/ySUn8CANwTGPl25iOncSU7/Vii
byjJff+f7/qmqhBK+rpN0zZt4oCzVi5++7T81YVea/FAfNT9+AicJt0MPhMi34QKhjspToTOPV5L
kX6XgOwgKXNJFrqZ06++oGCukTJDgIHMDOPuc3lp0D8Yd98O9G9aCCk9apfoSE5mie827/Qfmqud
R0/kGohNN8pRh0/0iSS12Mxg/tUK/F3vU4uqLoeBAVgviJrZ1eZrm31ZQPibjlLqBp6l//82iUf4
e0m0zTIrAm9QEGtABXutb7+gggGJQ45HxfPkD9J0TABQMHc5VOz6JUYbEaJB2utYOF8gXXM5yyrb
m/U+8Jf8K094OCx20lUgHymDDJ6fZEezVJAHgep7Zr6qqm6bEB/DNUr9uy+ZtwAoL59ubPi7ad6d
vglgb5DoLrwhmnJitQZwIKx1Vjc9TRq/LTvLD81yAjCW0vsLAP2CJiktn2hZizk09SK0outCIRfN
Ul3mWRwsk/HokEJzJz38ETN9F3XVrR4ZYDMfvyv5dOyjrHOJ0s9eX1dfzClHuK9q4lX4GGBWrZ/b
KrsCE9WxLJfcTcv+V5ZnaHfPN2qW/5g703a7obqYrOioM3ofGspzP9i+M2oPoWM8Who9xmN2TLXx
ok665zwKj8ZoY46D4cTiJTu2VQ/W6jI7A/D1YUrqQxI733I7Bjs1dujdRY/M/QBydb8c7KswwpeJ
ut0S6d8qkh4XhLjSZBdNxb5P5TJhVns4UCdnCOfFFWuzH12iVoeKZrGrV9peH4dvk1pfxvNwp3XG
NyVSAKeU2L9oQTsvb4pbZRy+ZA0SENOeCSjw+vtqtL86qaG69jg9KV35iw3JxUSAmmgP4b1S56is
dNkPO+qBVY3a0r5imb4rDHq5DHbt9niJuk7s/KLMuJtNC4x67cFUMOBUOKVXo8U8FVPlMhYHNqlx
WI3iWkiJHEDgDalzlznz5ZDTH+o01p5VGWdY2Lm3x+5gRO3XiKh3JZK2qStTz66wuFp2VeE3jPMY
z6HhG5QNe5qqkuCw6W4wlUP4tAXY4wUHZ2B9tcQ2GRgg9enGSoqdPdpfwrjaM9uI/dMXQbwGqL+D
KQaYUBaf/TdUwWE3XTZNpCNVMOnNDR30B4UqEhGiOqIIQR3NGUlUWmYVRKP5qDhp5Bl9CZ2iyY2b
eHA/oxBSCA3IYg4RqYRmo5opoZDGyG1I8ZWnRPJ5eJRce81Xfd4k8CNdPdfjCtoUowXYoKjNwItZ
/bYTYrpOZz5F2RIUoPyV6LR9gm8ShUzFIbGWzbENsH/1CQhfbtOcF4AczQZVEr43BVHNIDYB0yAG
+N6r1rRFrBULrQK1M9zcfizje3V+tJk0zm2a3UqQkImooLsxEhLXwfITw4HeoPrDo+PnF+BsAPWN
W3xNbmXRR0xNXj7bSqRg6Vo01CqISHGIxa9M+YqHjMdsSS9BppZo6taokXTC+SV6eT6H6AvOMjZa
yScSV7n6hTKHZhDRFGBmNDu3jNG30q6oMkmsTqKMuMnVUTWkHejBAwAh3MYLLdxWj0f/9HWVfBVL
SAlsOrOppTDthQajErsl4MRl3KQyRYRQr5utPqCoUQWoKDw5pXMGgO9v/5sa/CesfIJO06FIZ4gw
o8uRXCftwWDX/5sIwQlUiJQxA7JAMCL8MOdayxdvzCV6fEjRXm8JmhygAOFo64IF546F0fg2qzHy
ML6sZ4xsBzg/ECEGCvhUcqRl4xn1rU+Zwb9iX0ZcVufX5C1bcpSaggzMTU5ouKN1mIr70ye4bQdv
QoTkmpjQK1bTOrDH67bVwGfSS/znZmigbxIEa57HDmNuBnwMc24pidxy+TbQwSPOjRJJeT9l6ghm
PZoMUJItbM5CGcCdQO+R6Z4OlEBAZ4LLNLZcFbgBei5xC9s39k1HwdQ1e2nmLIKORRf7kfJcI8nT
h9+nP9WH9/GrHYKFkFq2jhEBIUBk3ZhlaapXQfez3y2JG6du62mqqywusF1jH5MX4Ey5D3+clrul
HIgdLdPGBjAIogUTifRyJlSFclk6LcGsmsUORaUHY1arTxzjWpJgKrqZ10nS8Jhe3NqjtkfOOjsy
LPhNdTROHMln1/G0f++WskqfMkZhIgXJ9rOSHZMuRpo+7T5xam9ixJiUsZ412JWtA6BKX1GsCeGp
ea4Azea0mC2D11ZihI8zaFNYDGNZB6nR70fjCivvktRu0/2BSMPUKCCMLbx93x+YmdYAGh/DKiD3
0x5DxqFrOS5WTThCq/Nl2BXlLvfVv2Qkz9uavYkVvhPaWZmZ93kdFOwJY2iuSdL96bPbtoR/Jbz0
9FYOth/jSTF4ZkfRe4ibnaM+T5kkQn1oLfFLuzo9cbFXpR0r7LmqUZnR9q3qceov7WoCoB7B2D/A
ymzJtK9UonCLSFn0GRZt6pdxFMX8WyImKXxIRPvdzyXzq1vpF+8uIZEEe7xh8b+vzhFUHFiqMVkd
jIC6B97VgAkljDmGXSTxDzJBggNUVHuoFRuCerxdkYpHS4N2yuABt/e0ZcgECSYP/mE8Di2k4pFZ
7ipiuz1LPW2y3UyXAU9tf67V6Ql2XvVLnIwGlFqoq3pA1D1LfSP1DAs0DvNZA+jjXJWc42YkWX0x
sRnfxppCGT/ICjJ2aDB1t6nvWFhJcjKO4xu5/W28S1pJKrB54d5UFWtrRkFmvARhmcZ0nuWXSfVF
KyXWv+k1dMRHGxSRKihK39siyhLdMCcKcme0HBPyl85k0178P4hPXfgbINgZWBIC4fF7CX04LmZp
QAkOVLmcRccKq9xY507P53Ol/Yx7fxP2AdWcmomRFfC91LmvUuqDqu0zEgy0EVAdULHQItwpNR+I
HVmIU0s4XSJ9uV56J/jEbVqJEG5TpCipavPPbpaNx7G9kqzbxyxxJ+fhf5MkfJtIj7I6Z00dTGPW
+9SMdvpUM1C8oVKWaoOMzH7TTbwpJl6jYVH1sNGSOmDdj7LbG8OvOb4ZiaQFtGnSKymCSTtNpClO
ASlRVZ13bDn2+f8oQYgYIXCf0WmFhGp6JKHu5ouMHnY7iVgpISTmc4u52TJHNDdBXjq2e8wL1GBP
pd5guXag5JizAIgN+gefsT0Czj1MKyIOG4J5z7Ous0jH+8bUC9+a8fwYvptYVNEbReLcNo1hJUmw
chAG9IPBL1II2KnIGV3b+qZjw8Jkd6eNnP/kDw5oJUgwcgUT+E7LkLYQTCmQ22U0g1J5itnv3Bgl
p7dpem+ixMG6pmejORtwP/NU7TuK9fO0loTaD4NLLwnSSoZg3nlGzdaiyGA5Y73NAxFeMjcvxH49
KOlQlD59fJtBCPMwQJ+iYE8Ti6HFjHGGTOmAJLfMF7nD8D4ciuu8YIvEILYjO54YUM5WUTwUNCuW
pSMLxbUaPaR+brUvMf0BRhUbk+ph5xaedD+b36IPpoE03SSOQZ0PtHBTONjtNBc89SNH5Vt+qCfP
RjsnKPbtPWfA631s6p5Ht0A0vy73Znk2xq4cw3brKnDSYDwZMRMASon3IdIgagzImgF5mnaYNXtP
yn5n6aVLzOrX6Y/5YSWSW89alHDGSz8sMbGhMbeeRvUxUrGnjxieyS9rrMAUO+h6qfv5lwgzXNEX
epzPKqx5n3+mkorFF52ik+t8JBCnxdxPFTrnQWHfLFXnmc6NgSmX09punutKCP/7KtF2aKLnQORC
6tGmsYtq1Y3TsNnLqgkjEE7in5a2dfl10JVqHJDLQXL/XpoB2oWSxEsdOFZzmzh45mWdJhuc3LqN
ayH8R6xUiqJMWawsaoJkwVCPce80i9+lmsTJbEpB/c7E6xW5oVjCGJJFLex8roO6+g3GWXCgL24W
zZLPs5lWI5HCWdmWzsdE3isTW0WRhUbS4MKHX8Mg9rTz6fBz8qaduW/+YAxzSy30ji0VRFIWmC6F
4KZMRgWfnzdBX/ReOhfubOQunWXto00XTVB2MvG2ox/ZJoEwipEkCjntrrvQvdjjPppccEYKdiuL
2NtK2SDptbB7iy6ccIh2t6RFUTZBnWLma+ncxrhUmC1zzlvWjReCo4GZAABf4tnNZsaGdK74t1I9
5xh7LeCEzhPUCUd/uJnuI78+nL5PL4US0TuvRQoZQkdBG1mzogF93pl+1HcZTnGIXPZc3DaHbpd8
j+6UQHf5E1227rB5qCtthUO14yi0K03DFwRah6V8Z7XiO80k8RhbmclKQbGgwqImryonA3mywn4M
E7sl9bdFz28tRm+XRJZTfvSGJtiQQFcE4m1qYzL/vaGQrK2BBgHQmLZxzhNMRbp53X1jS/a9S2XQ
d1uy8DzSAYBoQZj4co2jtuAQQ00QaUdnAQ9D1+35ajjti58SK+HJ9tpK4J6Ah/Y2ECJ4RAwk9ehb
2WUQW3DvT6P2ZLflYUmyoz2jmGNnuwZknHGHxVXS+mEhgxXnpnBKvuDERqvu0QXBdoCOKv3S1h6J
dFDiPahscS1jb7VAlmF7idKifYpKC5EN2zfhMmiYwho9sNCpX0xApb1QJ9pBx3dK6Vn1swpkm30f
MjRRrOBASdprU25DLHkhvEjmA4f5s/4mM8IYocy5fXClokTBB+jYI8dgKSRurQLJ9JOdqnDrGzWi
lWmWcQBQTXQLLNfCSE83fD398bYNxtZUEBqCBVxk0qpma8otFfOvWaX4QKayrHHX58eoa7262XUW
c9vw7rTIF+/80Uj/j7XraI4b57a/iFUkwbhl6KhkyXLasMZhmAHm9OvfgfyNm4I4Dc/M88aLrtIl
wg244ZyLTGEb1XrQWdnzmcw9Jys0nqtv024JSNACh+5/gAAj5yqThdjbW3oRLGyppik9poR54363
b8DKVJX7Gv9dX57om35ekr+EAAj1tWVDUDdQJUrQhTljLqCqPCWzJbHKpggLhpPj3NjI+7wW4WrZ
aGojoFlUGqNXm/oVuoCur+JNOPSyDLxE0K3DYR7FALJHT3kP3AnM2B3z1NeCAiVT97bpH1y/C7UQ
1cZ857aS/NzmAa2EiuYzNWdl5PPpZMK0yJOpnVJbImJ77y7rEvbOJLmd6glEmNZ9hhk7Kisnit5G
3DjBGioA66ftiI0DnYWnp2gg+yPVGi+bZIngzc1CrMpzI6CNE2OtvOO5OT61ZKbPbH5ntzd0lGzW
pnW4iBDrYEOxUJpkmMGatD816ztm3v0KDAR1ftbj0quWPxqps96+eCuZQmTQtUZkdxOGh9Agzs1C
4qe8Qbz0JwyUAhtt/h3EiU2/vRLKf1+9ZJxMrVu1R6O2CpjaQPdzDsQQWs2JHX8HMHbbBK7kCc8z
UO4YWl1YbJ+zb5Z7Q+uPYDEK9NgKXC3CPE3tG6PjpS0N3ZY8xf1BS57Z8i2Ok6Cef7iYtLmu7tzk
vjHJq+8RFC/X9dkdY7Q5a1m9s4r8rqpav5ubXT0hQaVXYTf3ktYiyfU1BUVMXBQIwcwD5Ivmhg5n
Et0ktgR/eFPX0eABNlWCwRJT2OXSqtqKpPDXdClCrSs9hcpM8fZJrmQIOxeli5nrM1qOf84Ojo8/
nZm7Q09m8E/QbbYWh3o+KiXEgAkQmypTDG1ghiWt9lV9wGvfp4msPL0Z76xEiMgdWQ/1Z32CDh1M
Q8IFBNFDc2jB61nulAcmeea/vYKuqjnIe9joqAeesaD3DvpM6LDgPtTqvTLPHsOIUa6aXqa/U8gZ
7LWSK78x9fJaoKDzqZpklLQQyMEaykN8akBpArgQ40Y5Jl1wXcHeegXgUfOEJS/DO29KW9YIEhfL
mBnmjn4oBECJCEG6ApUhWXPqxqFBkmNaKvhsifmmJmRH2UIcPeNTINrO8jOQNcWeFcw74jeqrx4i
9fn60t5exNcChXDOsIc41TI0wZcO87K28ebynyboAOP7ak1C4GbEg64WFp8/dh6S+WnW/lRLGen8
5gld9k2sB/XlzID789Kk7HxsU2b5A4s7Lx7MsI8HSZAoEyZc9q5NCkvr+d0zz9mwBCPmByKgcqa2
LJDbkmSZgCTRHM1AKlAws2NjTdWkwp0alR6gxdyn9k3dvmuzWrKkzYu3lsS/ZOVDpxEQf42m8Wfg
EDC0b+EZiGBRO5XH8T45Yfju+r3bVOC1QOEBqJe9riwDIm0Ei7v6tBziDsXcKUS2Tq7AfJ9ee0i0
Sa32UbjlZcbchoDgYM8y81RpHyvSnlQq8YlbqrQWItzzys1YhqAr3i9G67la4SeprA1Dsg4xvc9K
QLe4Gjatyb44yQEwiP4Qfb9+MpJluMLtroCFX7kV7hwbnzVS+kYng0GQSRBsd1VVkclmbFSz/GmN
e8f5pzkjbnFWJyGODNpgPxn7GhA3LClZkKTZJySrfKednuKul+no2zD7tTC+2pXmUKMrRrubgfQ5
P6X0oY4y4OoifzNNvm6qh4G6h6RzvOuHtJE/eS1VtAz6MHSlhrz66I+h4iU+pl5wVh4YKG5ImN5L
2SD4sV9RIVcwEGBFTU1HfzEQ2m46al4E5DF2XG7Hg3uQLI6/sq/JEmxDPaDGatI42Ue54XedlmJa
V/nKzCRYqljx8sy8TfPcLyz7fZMtMvO+qWR4NLvA10XcKQaekTpq87Rga0FUvnfn26ywAVKcBJJF
ysQI9wa0lmNWanCLHEzL+kP9op/UFm2lJTjfgZsXPZFwPgyyRs9tQ79anXBx8sp2XUbhvHhHIUMO
PHSOaBezvPpY7sYlkOXdxMz0iy6u5An3xmjrTAUgPdtrxrep+ZzrlZdGoHdWbahHI3Fjsj0VLk60
pIo6U9j5ZXgizhcHRALjp+vnJhMhuBI7apBysWGC87rzDHK20wiJgs/XhUhPSfAlS5Ywajq4g6Y3
YCAX9ayPyK6hX4OGzbN5/G/SxOipLVMyoUeJp4vSQ5qe+IPdfuYkL7QIKJ6V4X8UKPgY8A2zmPXw
AJxOK613vDVTPfKqloN6pBRHbtPhXO6gJTicCZRXVadDnGVXh7lW/aYmT5IlbdrHlQzy2g1Uo9WP
gw78ID6qwO3jdJ7v66NzHg/ScW3+vW/s40qWYDqmYioJS2GLmwAzx6hmMfQ2kHd8JMIN5r1kZbLd
EyyGUat9r7YpgqeGvVMH42ZurYBU1UF3Om/IyXnIpocUWY1oiG4aWuVekzuOR6z8EWinu+tfI/sY
wZxkaU6WKUNpHD7C8KGJj42SfL0uQ2KyLMGKVDlmWhQWAcYLqIZqnP1wCeKsniB6VN6BmeSfJx3h
y1fHKZiUJCsxBhIhC1HTs7sAPoNlXmI/Vf8ck+a1HMGoNEmbR8OEjIpZT5in2yf9++sbJ7GNIvRr
T4a4JjmfFycfRgNwF3gY5e4isR4yKYLx0GllRg2BNhPnPiegoMq/LMP8eH0pb9rmfvotAwkavL7e
1jh1kplGsUDHumDgwyxBHj8lAeanMfRxmAPOKTrrh1lWONoO7KyLXMFWjbPd1FmJQxqAsxyj7xnK
bc9fU58DbEx79bDUMgzp7bfYSqZouyqMbhtgf0DWYQqmY+tPB267mtNv2K5tO+moqFahp0EXm3jp
FDuDVmF9vDXrZxw533PG5N+IIzdlAbbccC3VeIuYOwPLyl0sJNn//2WJ6baCFS2es4irftr/1o+O
v23/JesSeYRiR0nLieOi8tBxOgJxDOfl7iP4GlksvmkLURZHkpSzwYolxjKNqWZ0Jtszcioazbcx
oq+aH0ieh8Miq75tavZKmGAIe0Y1DGcjthpMIO8Y7i4a9YPWSTlEN/YPrYHgOwZ9hupC01/76o6Z
hTuNQ4rkYQX4od10ALqgp/klRhmldcstjV5LE29GFjlRPvFA39hjrF8P0dYV1OkeyE8gIZn2yamX
IatsKfQrkXwDVm/SbKRzuvCZ/X8ejPC9EmKRV6IEe8VGvUonA3up2LfosPHtCEAOxuCpy8e6vE/i
+0bWUrZlml+JFMzVWGtzkzNc/+xYlS8bqviM+k3sAQ8bsxvcSjqNL4Va2rier+QKYVeEpN+QMKh4
bLwj7CMxAIsj6QeXieC/rw6unFB3dGmL2wEv01qOnw9KUOJdKPFuEg0gQhjVKVYFQj4s5acF4a/5
n1aYAn3luqyNiA1AzZqOwoDDiXiE08r6KJ8d6PV+cBU/Gj+mkSx+2notvRIhHAwd6qTKZ4gw9vHB
PjC8oUf3xCe9yl0BklbZe2lz91ZLEk6pAWBMgpw35yD+6S95LsQ8/U6sv3khVqKEg+rrEUM1EdRr
6j/1WuwBRzaSNoLzIxB12CHAunLRK//WyBeooyd00RUQJY36iTNugjx9jkPes0xy2ERZSWDTQKGA
Y4BTRUe3oRgFEBVAIrMz8h3kr6Ui+P2Iw+EWSFzdSpaYNB1aAhRAAwnNmsUfa9CjgA/htBB2sGt1
x4A82C7kMecRF7D7C5IcSGdQz1iKMzrfAkbU73BB574Dx4wx+MmEATu0u84+jSKgXvTm7M2m4Y8U
zSIFcJIYyg6KErZZHOizEZZF9LiM6c4s+4dpmTARk4dMoT6eiydW9J7alO/jUfOUJA4N2M8JM8WV
3rxbgDXjZvkDmSaQurRQGoC8H6lVv4+V9lOW0VNRT/d0sO7MbvnUmY2nFfUHvS6CFt2bmmMcFrs4
EaoHCit80jjAnNVDY9aOo1HsLO0RkDu7aKk+J7rlWakeAnvMw597r6WJNyTL40StmwpNd0bdfgHs
2rPR2+jrdtxQxVTCdROxdcnXJyS4K0AJ1F3PI/rI2rWUBqirxQBhui6EBw9vrwFwu1+Gj98gcpIu
0qpJwQO9mofvPY1Mvx4A1ZfSxesLzHSjVf6+mnJJFZvr5zWpgv7mhNZLN7ZsbxrRE0CZHigDjkn7
6NSy7sEXVIJrooRna5KoeTRnGOeYfdsbjvVtA7poAqy6VlLs3ejyQMVavWylEKdVWmsMuQVJL4OT
hp+H01f6cTppJ054lAf0hyXZxq0oYy1RiNg0Nsxj20KiCvPU7js07Ro7/SBLVm6AamNlmmajAGtq
b8EGbZ4+TAb433qhXnOcvkd/cLaNIkOedDg0YbVgSDPD+LXlMT1gzvMU1rsklPW6bXq09XcIHi3J
UD9adBDBG23yWCfusQGJnBLFGMoZQ5tMPljhvLrNgQMKQNSceraeSPy29BsEL6eo4A1cetjN7Ngd
l/pUIzGtPvENqOvfyQpuWoHV3guqYhIlHdIYaReKoXB7OMWp40lj/20heM9aGAt6CzI3dBrrwJfE
W5e/jxEgK7PeG+jjdVOzFfKAUvqXECEmXuKoq6wUEb+pJ55Zn6NeYjC3/edKghBU9UMf9STCXv2b
9ofNF8x6PcJtRD29n9TlJd6ZQ8y185yEdQNsyJemBE8+SS/bQOHqWU2T0YgXgGZQzujlc5ZKTJjs
Ggh3rRkLUtkO9i/X5m+s1z8OfbFnE5GI+Rsdciw+f4n+EfGlOREbcYQJz1Y5JkLFNj+Ok3ss4uGs
JdN322g54m/f+Oqs70yjvtPNGk630yXx/vZyf32G+AQlFmu12eQJY5xepH8ams5L5bWljWQBrOdF
jODHm75WigX4ai9R3fC9+FTwDuGQI3rnLyPueJxls68cZRlxXbZAQeMy0xl1ZYZ/SI4AAH5EveSQ
3JsYpv9sgkxIfx+HTtAGyu0U0nA8ZD4myBFq3euYSpWiiW1F0wikVeRMbAymiSmTnFqRyzjePi/N
Gj4NyjzMUdJT9suXPCj2rawrYHPbVwIFd+xOpTMzYGjvtdn+ozGmPGj06SHWyZmyWvGaRUaOvH2t
VxIFd1zZS1WnfNqR5xd4b5mBqiwGeOxTt4c1kCHOSeS9acs2aGKzRIc8Xg5TwxYQbd4Aeih3bxxQ
TJQ9TzajjV/Ls8VuNt1Jxy6boS528gyIUICs1vB53XG0Uz9v76boJpblmzctHp9cM0zePydy1Ta1
oqmZ2jM8QkDJwL503ffrPulv9tDBFBm6jgF7K7gMkLy3Y2HBFI1Vg14iehtPP6ZqHIPG1g5trqCc
0/hOXL1D8FGGsVYfF1BbXv+I7Zt6+QbBkcSaVnZGika6ZqjPtH2PGTrg0nee3cXhPMv6TDaNAjLM
f62Y/75KpqjxkqY5OsP23dJ+qWfqk7IMHV2VAF9shvigA7LxcsaInnhb4kWr0P+GpvTKPUzTndpR
j4Hi2DZNye5trmclSDByCi7lsEy4lnoDWLJxX1q4+vrT9SPafCathAjXxJoWy9D4W2zJ4ea7ed9H
XTjTOegTzHtkqufGZXhdpLapbyuZwrWgdHGqucEIb1sOt+lYsB2a9wIbILBszkMQpgDCLr5xtDFQ
RyN0rexJXZbHsWYPSxuFLluACpe3z24x+kZVPcYqnszXP3FTPVdfKFylRnNqAJEjAirTgzZ9rcdI
ImA7xlpJECISt8yrIeLD8ZzKygjzUxRE75tQ2Zc7+4HeyupMskvLNXWlG3NFo3IxcMwOAEPZO8OZ
/ZGQYO7/KQoT8jsc0PmXdgjOCYabZGWE2lIX8LncbKeBVoePoYAcImiqm8IvqezlsumBVzIF95TW
VqRmzYtMbYcRhJA0T1YAEOWwrbxmX/h1JAn0JPdDRAxc5qxrDJ5DquPEj4q7sZHh0UiU/+VFsDow
h2lOVEaowhuYWa2WoMobf9Ser1/zbSdx2bmX31dS+gYEEQOFLeP9x+4uDdGNtHjfFj85qAfN9K+L
23QHK2mCrRmiKi5thnOK4/dW0fs5Wnb1FICr7QdraY/XhcmOSDAy6cC0dLIQnCrV4BsJKIm+XRew
fUIm6ozIMAGlSLh1lDqtjjZaWE5lCBO/y06kkSFbbFvKXzLECrtTGgNGT3hrwpx9SMeTpu57kAJk
n0dgPQAhBAwu1xf1Ukt8k1XC6O3/VmULMX2t2Y1VjUib1WZ0t6jNPdDuJw+4nI9t034m3TR6akwG
wM9n4djWwZJouZeAIcXTTXaKp3ZfmsXs5TpASC0nUPLycYiLB7SIhFY9gLbY+kbM/IaYyTkx8o9t
lD3Svruv0OXq6aD7WObuDFip4PqyJGclMrcabu2MtMU9X9p3SoRWtBxIXL0h4ejZvt+XvRPvd07L
yOmQQQE1SebZ9MYyPicj+GdKBdRwsSze+RvtvcgTrnibkiUBQSEKVKw7VKD/icyPrDfDDuQxTTZ6
YO8Ila45ZHpGvUifb+pSRhUt21j++8qAEGV0qvylvD8d2iX2W+Xd3ErLVzzSuXYpBWeZjakylAYi
oTZsjq0OKDAjC220SOiBmTwpR1WSftzOra60QHCXemkoCq0mgJ1Q7TSW+c4o4qBQHpTyq0WHMM0/
t+0dTQeJJ5NdIMF5lvFiAMp3YHu9eLLn1lNrjIwqh0yLwyr+87+phGC+nALVh0LB5ZmKe7wlreWc
mhJ92Lwchm4B4R3gD6iQvb4c80yHpMhAVVCR2rezLqwSgPPEMtzbzdhmJUa4HWrBxrlKNSRPVQwD
xsMJDzqvxwSZrcqYG7ZFWZquAoDRAPTd6xWxPOojiEKnucq8yR1CdM8H8Wje6KlkmnPTfQFF5S9J
gm6PpoE2u5xf+QqEeinq66kkBJVJEE4HnKdRZvCQMDY5/EDmpXohEaHJ9ks4mnZGatTuEeWqe2vf
+91NGWY7eh+Hqd8HLYr5QAmOdzI2wu2CxWrzBPVVW1Wp7A7hWWcOma/G8X1quzdAdz0uPeIb1OEy
z43yd4tpn+2ZHlECCJW5CucRyJNpPUjOcttQr75H0OuiiOuSaXDjvOGWACYvdJE9mQOA41SAnWQS
M7L9uFjJE3S7N0YtaUe4uwFN36+ASVUg3COBKwMm/RuJ6J7ng2w6noyvFYMQJK9VFRlcnqDOkgeO
uOIgZbyEVL9vAL4qG1DYti0XgdxlrByPWtcjHo6IU0aKXjlCPHe4GUY3vG4k+cG8cTwcgfR/yxL0
PZpyx+wBp79X1O4ISDbkM4fK8soSFWPa4tU/gJ7ATx28ma8L3laci2BB/ZcB7GwJf4C6FXImQ2M8
FX1zoKp1nzR27l8XthllrlYpWIIqLgiJ+FgsgVvN7U/gZfVNclv1XUD6I+3yINN210X+jUpcFihY
hoLWHCgTloHcV0fjD/7y4BlFjKhzXB5T8izdtnUXaYJB6KrFmdUE+ByUZkFfGZ4hywptuu7VHgoq
XhPmZl3UYe7BOYI2DUxw7AO6zscagFSK9kGye1ydrt1LQcGNgdCqMV4UnOyW48s0HcdTak7JyaKB
RNpm+HVZm4gs0KY2cF5rhAociNVtAf3hBKw/kj3xnUN2Sqrn6wIl91HkfqDg7HTNFDMkuqF64Mbx
HGfYdeMPdxwxg6/6szHeKqbk5cMv+ZUtFbkgemalwL+DxlE1Oqu5HWZld5oaaS598+hMHaTAaDWG
TRSOjjnMWqIRrTCgtPw0mOkjG4xbE93GVdaBe4ic03w+aVb5pTbjME+j5V9p3uUDxNxFqzQuuESh
7fw0p+9Irp/n7xhe23V7zAPJcuubmmdaBp/qRwemCKWvLnaDmfgmBfAFOcedeeek7afr12VT9VYi
BNWjNKYV6aEMOSjRjNCcjwM99/FDVksmPrfLsCtJwtkV+ohcwPxSGF0PffxO4/SmDlxEOQIyjUZq
NZ1SLEpBdmEaWVAavZdYyrlIPqHR0nK+Vcm36/u4/epZyRScuJYPTtFNkMn76vo96LZuk0PmKXKA
Nu433yjbSpLgvfNxTPoEhIB7ku9mv4rPForMHDazme/VoGuAJyTr9dhsIwXR1F830RF8eVdWMaoc
GR+h5B3+LbD17Ag9DvqTuQcd2GH6nBjeP6UWeUmHroQKfjzp1S7NOCH9BLoAdAE7OvjLiKyRelvJ
XDRsA1rmLcYQYOHdNOdk5vnyTOydo8pYR2UCBG+dJGlhxTNuRmPfm2PqDdJBiG0lvixB8NBKArI7
2sJ/UqLeaskcOEM1+WqTvY/mpgJRcGzJHiebltgCSRcQFwF/KGJVNkRVU71BhlAlbaiXVlAzdTcy
NAW25Y4u7SdlArhWVD6SLA8qBZyL1/Vtc1NX8gUloFOTK6zBqXVAiRnpritkrdMyCcKVrwrGQB+I
d9BcnBcdxUw3lsSp21q1WgT/hFUcXkyjjYuH2OB/T40iANi0dTP5AOdA7f+3HhuygxPi1SK2Jw0x
AK+4/+OZkk1LtVqfcPMLO4tShyCn1wSc5AbzunmoIFDF+Ow3Xt2Pfly/FJthyEqeoAd2q2Bay0HD
0mR8Y+kpLmPfQSrvupA3YL4vZmklRXCZoDdUzaTEqQHP9H1hmUE50dBi0S4ejIBm3VFZqkf0Pd/n
Rf4wLOCW1PVbnWmfMhA/Gur0vurSHSDg7wYz8vE3zkuWnmyVnZ1h3tktWmmXRPaI5jv9xmegOG/z
Sv0GhFat6IoewQbxUx+rsxFOh9QvHSCdTWhSU9OAOw12KP9VHfYiWAx/e0SgY+SAj1OP33UR9aae
eHYia3rY1FXYIiCkoqb8k/59pUhZAvISm6JztG1/dHUG8tHv1w+dn+nb/bsIEM5cn8paLyv0zEQM
iHr1eFQmqj5U1ZJ4th3X4WBOR5SdZMhn2xZitTAhaLLHEVMCDnhEeEVw+D48vIz/anecJ+UlHaFI
mVkkeynCoxK1M+cZCfd9jESP3n1SjKfreykTIERKUaYYA7DhGfq8vvZ67em2dMhh0/CAFZPnTsFD
JWLBDAbQHqMY28bD9BbsJLvugK4q3girpH4W9gciJfXaNKwrmYKxU9zRHSgHe+RNsM0DFznu+qN1
pr6sIL29g5flCXZOdRa3GWx0TVWG7iX0e1Pvrh/R39y7iwThvkdWQpIiAhECphxempb07OyiL2sO
onN3q7xn5+SkvL8udNtGXWQKdx2xutp0HP3A1YsP4De+cbv0xs0iUL50h/8kShxz6C2WRWMGuqOl
fO/obWAD6SSyT440s7HpkS6XQgSIsfpEb2iKS6G5LUpKDmZtLD9Khsfr69E3987B4CaHN30LANdg
yNfMLCzIPej7AZPu+cH82tyDvSI+Qb2ac3Uge+tT5zd35W4+9wcrjO/pHrRiO0PyLZuXc/Up/PeV
LXZLpa3sYkEXP43OVqMCG5Tm36+vdztluhIiRDE5ciqDa6JdKSooiIXdAKVSpCF3bjx9ioqaePPc
PRRqepdT/eAO4CQd0Y6Tt52sECDbeP77arVqVFe9y+fEnel2aG/06qZDNcBFiVSy4s0Yf7ViQecV
kjQg3MYJ8zZCywcLyldUfanmV2dwJ/uND97tmgUVjI2Uq2vTtKElF81wYEsAndDrRYJoeCrLjr9g
cLNe8BowQ/t7eDbbt+ciSnAO7aQkQOJEbx+rfpht4qu9bPZDJkF/vRgUQ9uq5a3zpRI9Ypbrsz1U
stOSyRDeDmOhm7SrEfgWaDJNdk0pC3j+RgEu+8S/YHXvegD8llqMtzGvirCfuKF84AC4ofqBo4Jk
hS+5gXxj3sRAq1sg6FxZRowaPMPxV+7rBQwHoxZou6J9IJvr2DSdK3GCZpUD6doRbXt71nW1P9uT
7hWGsyfLIuv43tbhy14KqsUWNlqjqwKj1O0+zn12kzbGfecQUHKakuL4pha7qu1Ak11M7gl+tbDV
jFoV9jBvAGQE7DNa76L+uVHmIDcl87HbGbeVMMGhFgrNI8KxOZbOXLx2SG1vil2M0ZlqkERKYMQY
rnaKx0EFMVRqnyZiSNssNjXh8g0iXI4dD/2SN4AXU08ukLf0HuMQih9z/Lq/xo+tXLbwzfBvJVQw
IpoyMrr8nDkFPafALciLhjILKTlWETSnBZziTEdo40LqY6tOrtfE9Tt3VI+Zwk4o5ctq6dvbauhI
4gPt33jp8V+pP6maUe1mTP87ynxOF7CeNpHkqspECPpnTip1zQlrqozQaQGCTGVJpE0NRyfAX4sQ
9C5LqZoTNsMSg6PVpAFr3tWFrD4nW4agccq8pCPIRxDqOfu6V329kknYtsWrdQh6hlEYomh5zbn2
kvdagAk/zLxVnrZfQrZzYi/70kri1+3egItIcUgltUlf2xFEdsEC7BMQJzE/NjBXYHn6ju3orZ15
wz4JE4lqbV/0X0cmommAh0dX83gCumv72KJjhPb0lJZjUCPDOAO+/7rL2T47wPW7IMECeYbgRtOe
tbQxEPMYy8lt/3SIDANtezkXAfwDVmpk2oDJX0a8E+P4NkVsSJYHrYnPersEjVkF/201gv8kjRsn
Nc/b2woGl5TxjkbqJNmx7eEeUH/8tWWC1hZmHtW2+hIm4q4j5Talu9zX9jMG1ctb6JkFKI0Y4WL8
BJ3mrDKcapp9RPXnXznw1acI6j0mTVQoNkK5xeWwb6pX2DtCJZVH2RUR1HvMEjJEaGgAnx04wjTL
o0UbXj+3Lf1GOtswwREGzjJU/17fkqwxRwUPLx7+IpvAyXGZ/zMF80KOK3cnW54bEm0wv2FEDKOX
wtbl9pTREWyHezsvXF+vZzXQGjX2EqLc2fqce4OWlz5QJncmnR/L3L3tALIhWfaGcrz6CGFr9bau
zYGPUPB4j/aHS1vKTALlQ+G5+3qXhaCUl3F6bZm3V6KFHU9b4Oh0BlKsvCOmtT636PpxbsbdEjrO
I2p5I4gYG+C3ZbIu663WipVk8Pa8Pusy6Qbb5lBWwEvJn+0dbM+xC+v8WQ3AeLSTtd9toKojDPx1
0hjsfy1vAgauZfPiEE/McmTL4qh4HFMdBT3MUr/g3iDRN59bSX/h9ko1zeDdeKjhiFNUejXoHWwF
Bm8xJwYUYwJWuhcUY3vfPyQnnUnUaPM6reQJlimL1MZseMt3N7qes6THqHxejAdnuB/nQWJqNyIL
oq5kCfqTZqDnakxe00uAQdYd1aTyQf0iUZCNZ/ErKYKCDNFE8xmvsF/P4uho3Zin34Ln2nh8vZIl
aIRCpsUAlh9qoRh5cQrO2uAPDYb6aNgW70HSKHnt8dMQHntreWLzvK5rFWAXgB3IeuuuG7Iwosrs
FUMRe2okwwndSje+kiZoQTeA0R1NHz+L53ruuRWAuuKQz00vIR604C5JwjiIZSZu46HwSi7f9ZX/
rzBGb5kwrDBxavW9OxY7Dltnl2c+/zKoobySvuGvXkkUQpqZtFk1WCoSdf1Tb+feLJ1f5jfh2snx
L1itiT88zSFGaszu0o8OzQODgtDTqL3epaFWs2+z/pCl0tkHbhiviRWiGzpq+mK7eJEUeoG2UZrf
pm2+00j+oykXFBJ0BVMOtnnoATMPUGu/QcO/h2LVl1YfGs92DOJFrAVT0fLJqLrCi6ISNUN7CMdk
CoqIAo9lwqiXPYE/kE5fK6bkXlwiwQmew9YjaXpumzELrKz8FxjHr45MMFzEHWct1xAkTmbh9c7k
KXzQfpJVtLed/sVoid0+jkXdVpvQ8f0G5X0+1LPEQnLb9Pa4UDxC1wDAjMQJV0edK1vh6OisjW4m
3f6iaHag6fQwU/2u1up7PNq+XbeX21f/IlK4mGpro/OO891YI1C3GczJAAhMSQC8bfkd3CQk6/FP
sCRjnBeqXsHy9xjjUCbfMr7DB0hcmUyIYDZonbuZXWEWS3FYHYJV9RjFxMswWP6vTumyGsFagDQ5
XqwWdrErqGcpCOW7XTd/HQbd60G41S2yoeO/uYQXicIh0cJCf1GNfDYfrVxxhXDeeHlz5LbRuEgT
jIahpcDrmjF9YE9KUGgWgJWWE0YHvvQLQ2cwbILdqDelYp0N8vX6bZSuVFDrmA8hOgluyk9YLQ7r
ttxxEGKAOB+vy9oOfS7LFMIRt1EUzaTQbLW9yavCY9nsTWXqVdZns1Ild2Y7eNYu0oSwhAKwzgBT
IS9EjsBUKIKiv6uTQ4kOMZZ6kWd+yE4m2032jayTXaYXQpDSjhYoUC0ERLaLIjlgf0jYWzIE1m3/
9mt5Ygsmp881hw7K17dRoDMQohKmuH48Zwdm1CdLqU6TQxefdtaf149xC/EInuAiWjAuhAAcZOx4
abwu3hnqrAVKNtgeBhlrjHr35VNdRV/Vrgp1R3/oqgzpXb0+FIZ2r7HoqGjFbeoi96pm5WemTZ9c
0p9twv6M4I7v3cV87hRK9te/mevrWzt/+WTBVDnp0GpZjFuuZKUfw2bIw2DZgQhGqtTTJGo0mAyX
Q7rl7l5xc/SyVH4xf1RctL2UNTqe8VwF1eEImIQkTnbEBHTzoPugg3B9Q7kZFKAfjxMGJ+Pdf9sA
waApfbIYVoYNcHP0H2lLkJqSztZtV3rZYsGIAXRuYfMMCarRgCmwuzViFsbGFFoRRcY7RcdLbVcf
ri/rb0Lmi1TBfBGHubORcvzXXXMsKEBcnCArjz/T6mhyyAPAKgRpKTFl289GdNiAYUcDPb04uRun
iUY6jn/fxlPoarrnEhoO1gETw35UH42Sempl7tX64GTJQU8lx7ltti/yxYcJnYrGTF5za/wuJjLf
wje6sxIlqLueZlUR88FXVmCZNvBo+y+m9bnpxv+6KEFLm4a1MTou+ARQdBqqACOLaPbBjKZxk5zM
XpZX3V4YGIk5awd6OAV/NKJmrehInYFn+dw7mscAljlGGIGVWZ+/Oa2LJMEXKQrmu+0IMd+0i/bj
fjlYnb+gu5EBFC2Xjq7xbXp7YBdpgv+py3wYjAmaOCAnXp84tmk73XUh8Rm62xYZAK2+6df1X/IM
IVlEC8VYgOKECb131t7cMZBBgHE8sDO4WuuJ7pIdH9Wb/hiPFmqycUA8fZ/efdAfq1tZh/am6119
inBXk9msLKXgyWUXyWxAoU9hH8miw01LtxIiXNNoSnpr5q3So3ZY0G9gdbtkArvAfcYWwARkB4mN
k5ynIXgWeyHLPEb/Y/ZAMttbDhHe52B440iNEmkvrDyvbg8xbFWHUliYwgN5tKAVSRIrehbVqKlZ
6MVsMRJe19lNS86srnxgkwWRNX/VRzS7N2ZQjNNt3mfH3uiPZmEyz6DLQ+zcWYVxwEDceSymABEB
Xt65e0A6yisT5pP4AdiDvhsBR3WaQCUz+nWeHEbtO0t/DPZO0atg0pogL6AdjuuVahJktRPgRXPo
LIZqS+IpcfquNPIHK8/2dQPU3vyrrd237h8scXwnr2YvrYbC02zTd3q0eY4uqBjQr0+rh9S9jdLM
M7IbOndeYSrnWcl2DE3vndV7RTbt0LPgGSnF8FWzW5z4zpmaHXE+DLQ4KMv/kXZly23jSvSLWMWd
xCtJiZK8xLHjxMkLKyu47/vX3wM5jmiIIzi5VTNPmUmrwUZ3o5dzZGdSAUlSWLscu5cdoIjSrnMy
rd7kbY7dPsMBNuvBCGcnrbej/jUzAkzTZ04XAytpmjM3TkYvwr4CuiC+rVT3UhF9SzOcX9TrzmXT
OUt7uG/J+R18aDCrWmmJ1mJ23VFMKlR/3xbgZHDephu0qAmSsjw+lbAGnGyOQ4b1BmRjiL/wOMLy
9Nktfy2S76Z3ukHRNYVIe+w+UazlzoE6OnQaBV2Vc799FAS+XRXonvYZACyS93GYWwh6xkycd7oG
ysgB039vqEUIpbF4tShZlWC3MWMzx50+Ihw/88G8DSP6vJnDacbd8lHWaT710KzZLNZ72UIxSCNL
LNuKZgPOF6o5iZwtdqWhjc0AiYxclLXkBoyF74a70W32x20d6sWjoLq/biin78fZZoYRawPAmjAU
TF7bN+W4iWUBjA/72efu8o8IvgWNcWuDpCM+WjVrn4s59mR5/CmH+cGauw9A4v7Q9aLF3vPk8/VR
8u3nwNS70bCL0o+DG5QnMic5AD3aM9KHCQhJkXgZnoXNS0pyEa8viDWME87xhP0+3L2RqUgki492
YS5bHYFyz7fgmRXjbbeAff5LanGPokZH31uxoBabHstBeD4ewl3tC8my1lWyNd02wGJi8A38tovy
HE/0F5X+6mKLZHE6Kc0U63JTsWu2XGxhRB+i3tn67Tqpxf584a/MAQgJKvP8SXtPsvcpvQntu8sB
TCSCc4lyls6ykuLkxhawf9H1mGKTHTBWl6Wsh8mTIpwzDCW9UOe4Ln113oey6oyTsJXLrPbc1E4i
OO83161eTSVE6InTbVTXIqyRvB3uMDDiSeVV7YtS4f9wuCeRnPPTqtwCdiPOjkGqSuAg8mIvccsJ
M2cKll1AeXGl//3M2dE1vQg1+cbxHCeanKS/rxSqmOzxYT2yGTcMCWADwe/KzeWPd9lETL7UDeAW
Wmg9TnZKmr0WGjsqDx8ixdpdFrPuK06KcS5QCeXYDtgHZIWGBoutms/gxEXTIoKvZsqc+0sDy64x
mlse+9GqC2g4ug+3mH5oD5OnAusjdYVh8j8yj5NynNNQDbT68xpCT+wUz0xEuS8qjl6+ayYP6BOZ
ZRIqAUTVGJYFgJDX2oKsTSSB8xkalIkMhQUQdPwC+pEBll62BZGEM3+BqVxAyyLmxzddp3lKkAuM
WvhFOH8hxyp4KVnIeE3Hw9bERV9k9QIhztm6YejgvWIRZeHGSTHFZo/HnY+9E3B59x4pCpeMIie7
mnIqsgbAUxmjtSZP4KGHSdtNRsuMLPCt/ggJPt2xFS64BkyVCFPOs/oOfNFCID+vb0loqaAJUPo0
DN3O/DTJV4OGdydqsn9vD0tB3An2ZJaqisI3xPRbFF2b+dPlv190dIRzPoM+Z0Mx4uhYOwpklGwG
6c/oFTs6kU2spphLlTg3ZFSm1Nj68PzymffjVTIc2N5TfYi8FPVqQaIulMeu3MII0Ue0JsmGhpn0
EA0S+kLZNig+NuqVHX1Jg+uwtrdTmLm5+pSLSA7Pp484Q2E3ZCG8nhQpS9vf+Vn/Y1a2JVjSrG1f
7uItCtr1DrAomN3zpL3woNfyteVB895KaUgW2goOOk56rCvQh8KQNIcCqs5N5LoHyFR7pVNpdMK5
QNN9jLw6TAUGtuYClj+Cc2jYEM5R5GVplnRQh8+28avrtgIbFt1GzqNBs25Se7gZNf7ZZdTrZtUt
im0YeOm8V4svSv0FkCauGW4n/WDSz5Px2HXXNuprgh/ClOFTsaWyXF5UVWOVApr3OUPOo00wbubt
7M0fjtNmjqnfzy4AJCyAzotAAddFo9JsEMsGmB13zlap2X2vwCNFYeUkbbTBUv1A0SZIKy8Tca6s
RSlFwS6wQsCZdDYcj7R57Fs0oPyujZ26uR0G0eT6ul9aiOCMdxxrElrIa/+9irB6XRYSuRNUIsvE
KPv4EhdfOBP/NS4uz48zWG0Gy7wy4Pxs81YzrjSyEaIbrtrDQhvOFOcZu7KxzLTBrgSArGJzdIDV
6vb9zui/Xbb71ft3ksUXKgIK0tiY2qVf2FfW3Hux1TshqrFxJxiOF1kFX54YJKsp9BoHxwL9n70T
1n/4HehFTnTVfS1U48Ij1ifCtAY5hV8WH0L7Pqa104nGHAW3iZ8UqspEbfXBLLBqknoYu3Hkxr/8
gYTnxsXAicqVCqJmdm5/9nWeEySMvrKanOjcRDpxca9Uormlxw+FSTN9NtCT/vl/6sR5iA7T71mc
wUMwZgvFO2Jf2KihSv7wI/G6nZDZQqQT5yCqSpHmXMEh9tZ9p9/T5kGgkeDOapxbQAKrSCM7NLYF
2v5YjipHL4wl+F5vSBVYznUWuBZmznmLnMRj2tdQbQBbV2Ru2aiyirHs0Ny2KLQHrmhVQ2SRZ509
WspyrZgIIQD38Lp6zhzDmvyCBE+zGXzMCvlrPgCIO0tvNb1rndJOMxeLfQReTMT4dg75z7I0LHnp
oFY2jbM1mLoac6LHE9q1JHajtPhpTPKNEYXbIszuG3iyILc2lZLcxpR43WhtBmA5ShTcx6ga/cqM
wpWr4L3dYcOxMMofcqh4l01j3Q2dfiB3f7NcirWRIGfGdqHXB49dBlIwYZN83QpOUrhL20tqbQBh
gVkBKvUzgP9R22bD+fPWeJsVrMfck0TuDsdUse2pxB0+VX/fuvcsOkLu9pbSJCdVz0x8+tJRNIsj
ONtWBByx+rpemhJ3h0urb3QS4UuVpnagExpWdbAxc/mgqfNNXxOHoq0nSdgYsoytSqLNZUNhf/35
RT4dKHeRR2r1aT3ZpR80c+iVJom3jVzl7lBauyFWdpYFwEJA6Qoy38tibb42p9RA6CxVaB12tkuz
r/LsD+O2b34aiu1Emr29rKUiksc9i5usi+04x1bmC2Nnv5O+SjUgkFKPNbBpCIIjtJviTezbRKDs
EaDl7JBVAPKCRQvJL7+ulFiRPSqqirIGSmkTsAKMKyI7XeJUj0z4sLWd+MpEx/oJldBP1JuIwB2c
TyAyh6VaBMtLqsJ81utnJbWtKC4M3FR2b8yv+dO8VUBRcpv50127OcLaykDGE3XaVhM9tg1rAQHD
OptpNs1wDOIUj4x2jjdy+VXDU2YobEehIrAXkSTO4WndmJZtbuHRbtlOaew762sZPdUiLM/14sBC
I+4gIzlN8lg9PjOUbUUd0H3un/Em080QCPEmV53QQhzn70w8poKwgLhQyq7o3GN3GvtPZSKoebDT
OTPQhRjO1yVpLYUWYMf9xsbyYfVEwAIkuIGrnnshgvNzTZcXWsqyr7/33Os+dSGLc2oYbwKoV3z8
SKCt2z83ud7YI1yNgSdZfF6S4cmk9iHu9pH5hmAVMfTCbx3YBeMU2B/iUqLAJHTOlal2qBRhBIF5
o25aqjq19n6S7/+/z6Vz7xitKFQascftcxn+dITiMvyqb16cIDvhRclLm9SBUFnG1S1uo/jQ5Xcw
cjc3fEKARh+LlkcEtq5znqJV60HvGxhHRNtNbF5NpoirV+CLdM5HqB3JUiAOwCQydVObv4DU6ZrS
l7QVhjX2FS7cW51zDzPW3FXMtT6XRqvDuJP036VRhjojLo0KLrHO+QkSFxEhGSqEp44um9APrlJh
c2a9ErowC85hmNbYJiOFWbAnaJy74T7wO3+8Gp3ezaYtA1YByL9Ha18E8rseLReiOf9RTGqR9way
k3hvbOt4O+6K2BkNjO5HmxCNy6je69sMo1SJkLxPpDYPzyfrL7JZt6U/vuleWCgJBrOPGB1HFsp/
eoGflOZhqs00GpIqRIqEesleTg0/TSXBgIrgYvCg1Lkedlkw4+oh67sGSXDoxGHrVlS5Am+EMOKs
vo4XCnF+ZWpBeghyn2cXhlL6D/UgAVCZlVZxkiAhRif4Ta/jdQ+tg0kU6AvoO3MeuiLalJRtWPmd
RiInTPOPc6V0HtH/GiiXZXUY5XgRxDnpVlWiRtKgYWXSyJGwuiXJwoxn/c6fhHDHaMShbdLkeA9Z
MH0pc7KtnH8zwZMozjX3s1GMoY3QFusKCOo/Fe0HQVhbj9YnCZxrnpVOlcIODvN3tGZr7IPu6R4j
35kqtDRFdXaRMXAuuk3qwu6ZG6tq4wr8KnhoxTd1QgWaicTwnhkvcYPauL0zlio6dT8EraNET5eP
b12IDbR3S9f0s00DSY5mvRyQzkujBipRybPnH7mQAGe9uqL9EcMvFIzRYICIN3i+uAyktt3rP2MP
0Eie4Ssu2l+71lU2tZs+ily/QEOeLyyoIiWYiYFjtPZ6eMiNp3p4f/kQ193SSTvu0pZWhCSbfakR
BNFFBMoxbI6rXzC8tLNFCcK6wz3J4u4ujeOh0jLIMvqfQ9U4kX5vdtjtJSISX3YzzxORkyDu5tZx
kZVpz3I4CeZn9BslqNzL57aeJp5EsE+3SBM7WxvUaULuoaAT2QNxgzSRU6BogElKNwSr22Vx6wXH
hRVyFzejYVdWKSmO5WJWJ0h0JwKaz4DRF/1TClxHgcB1R3tSkLvChdWl42wffVPgV4d5h/moFxYM
SUTIKPpgfHZV6hNiBvPqGQH8pQ36p81lfUR2ziVRkTLL1TgxZ2ErLuD38PBP3Djz4/GGYE70srD1
As/pa/EEA10GKr9pxsVlBZ7+RzF5QOt24TycMAaEgCJvWMCPuv1bmhfrD05dAWCdBUDns/WdQArN
yQ6PqQZjUvibQdHVD7cQxX24SQ2NAAkqaknYWyzGWzCzi85yNUguRHBfrm9p29lz8gxsWeAEwXua
3Yz37FE7hM70LfgXUzkJ5N/QZFBsaa7xYEpkw621L7qOEfrocxJfj4oi0G7VjSxkcckZ7cO6CwwY
fqw0247ute7rCKawOEUiOn1SatGAlsg2+Jd0ClBLYw4g8AWqM9g/r8flvmgKdr06tVCO8/fF1E9h
acI4WpT50thp/MRvvDbz8FwBunslunar8WUhj3P71J7aHvRZLKGnwLWynbTUNhMKfJ0mWOkUSeK8
v1yStKkz1Pfi6LFCg2UEEJAGmo1WCPB9tgHPkmrdwD6lSVCy5acCc0mzm8HAI0Wvw/ejZl7PJQxF
nrwwHjxpkvwxC5ywxbICVtUFxrnqMxeyuZgDbD9ZxQYI0lO8c9Mbvf0e5hQEb/eRiJCPnddZwDZU
GVmcBm48vopURfVIe4rzHM2PNWZ+yZ2a/DXtNDvJhQz1dcSe686wBxle0QrxWAa0ZgNckMt+n7mi
S2pwBi+NcVBQkBj6hdo5WLBwouwuHX70Nmb56McQ8M6Ttb0scv1CL9TijN5o1KLDxtpzqHmpLr5t
K2DV6heiOKtXSkDwjDPyNwpetmT0J3qnkh9SEAp0ElkDZ3dVEKSTFUKl0f5ajPsp/ao3nwTHthpV
Frpw6Y3SZODAsuEHGR3P8yroHH5gzQf7CI9bKg//p0QuVPapiYZ/gpsMdDavnv80qWNzi4E2NKlF
gFpC0+AiZycTvUmT33lAtgPW3258/8bC82q6eDpPvlCURTO066DdqaDOFmHmm1SIliHSi68NdSBB
tsPwmF29Lqj/Yw1goRbnNMJ0oOYwIs3v508EOLzFvcAqROfGuQy90oJO66HL8zjzMlcT1TP+49wM
jAmA+tRUeXY0GdvIclnA5k/1Uhb737IBI5LFo3AA/aZOgen4otdLxf4t42hCWVwSZWeKWlfGq5yG
1YHfgrO27gL/HOEx5Vk++2Ypb2SFHWEZO0r80NWPCc0cSktBKFlPnjB3/vtjHR+EC0nJ0FMN0HzM
QbV7q31gq+PjfY9ZsajaR1tbOIa6bokngVwgkbvEBJ8won1CMJ4GPBJiSTfzYDjxrF6ZGjHRiqtt
L1fknWUDB8qYRfnGut8HHpdhgG3L4AGuWtvGmmANf0XwVxMQA9Q1xmqCX5ev3PonPEnh/LA6FVql
xpDS1uM2V+8YMG9Qfh6zVvQJ10/0JInzv5UStTZlc/0vqwoMQeg5NAvv9upDwvgji39xmmUbFGmK
JoGqRlcJ0Z96K3zU1O4q7u19RLXxaUo1y2ntYSMVPTBxlKzFPHF0N0nle00PtspIrjU53tdKd03N
5l8S5sXP466oZYR51bIloa5Dk0SjjiqZSMs3FL/p8uddfZEuJKmv0zxiR3IvZ/i8Wdduk+ZJo5J/
WYLAgHiuuzTWi9YIcFE6Y/Dk3JOx/j/2X6moP/Effu30TbkbqbRJ0rYW7Of0VnurX1uXheEx2zI0
XdF4d2PmA/AjR9jPy4r1yVZFaFer13whilOrJkFfaxSVJTW4pdXTW3aPz9FvWLIPsGlVMxh4Kk8/
Z/ZtNkgxZIDR9300p8AVKNw5Sd0qaA6aaXmjYewijMVhEnxP8uSgkDBxSpW4Jp5izhgEH/7BaBY/
iDPLhIxNr7OcpZMPikY+61nwK5E6F6gS9/8gCf5TBgUqe/BwV60AMu5EWOFOs7/F8Sc1RekdlCN2
J3rtrN4DmwAiEIdMbH5tCWh2sjoAx94v6OgYzfvSzA9lPDqYMd1fVmm9+nkSxS8sgf+0NNIJLw82
ON3ULqskoGvWbiRfoke+ps5yL8tUVz0qEJYVBWAfpslD6GcWlYlaswBs9zepMTJT8YO+ddOx96rR
8vos2s8K8bPKOJRd4NqRdEg0FbjA0lVOW6xU6Vut6K+0ZHZsUM3O2uB2UXfdFGBmL/KNhXnplJZu
galMqQeaR2gKBmlWb7UOOyAa2CR00Lu9doZNRi1KJbyrX+Ym6OGtL4A1a1iK4sNqpQZTk0CUMbQP
pYrh0t6YMOTebC3gilz+NkK9uMhaUEB2mSMe2qdM9tkzvqGKJVCM5zsDb8Mw5RYCiu6PXuOAoYKC
pDBojgwVgWPv0JjpdyKWpDUnuThO/hYrYS+1CcvGRuVHCAqOpPUaoXmsPYKXQninZBpzaUY4xh7o
S78RvBXgIc2bSPLftD23lhItJXLPnbBOzWliZfi/36dlts0XY5aiuDCjzdnvMD1nQMvJBxdI8E6u
3Vhl4iSdKF8XfS/254t0Xe5qEpMSirXq7PXtbhqRsLedc9nw16WApJHopqVqPG9dHctdoRJYRd+H
m364s/rC72wh6Pj6VzqJYVdioQwYdMy5nY8tz8Cf9/Rw7P2AcxQgn8Lej0gnzkcp8pg08YBqT5pO
bl981I3ruBUtov6HxzipxLmnJMCmoMLi70suxWohxH/LG3H16aZrJ1mcd6orvdeDBBqxtj7RAfwT
eL2Tol4LJiRKtv/SJl7I46NjOg3x1LJLBcS2BAuEYRw6ZvB02fRWx5CWUri8gii91kf0eILPSPQT
FleC6LitbGwwAzVuBuD+CxdBBfbBr/jmY6DouYZ2TD0+qCNYIsrAqSMBmY3om/FIJJksxVGV4pux
iKJuUtAQJa72/vjFtpPgBbHumv4YCOFc01yDtsE0cJQaWktYGRmya0P5WJrYOxMpJjo99ueLq2zU
VVehw4T5wilz7Ih6SfittERNOpEUzmFImpGO05hWfhreFmR0gPqTNyLMLtEd5lkv0qoro5IN5Lxk
M+PVMxjDsBO9Uc5JfPGAWFo75y+GAYt6nQR7kNLSnYviAfuIqIaUt33TeSoQ7tOg2RLsYxNFv+5S
41adk/daTw7mbPiFjB5XaG1oEG2MqdplY7A1Jfqz0IxvKG1fA90BCfP8T1unyx/NOZ45stUiLvGx
Gb7hkRYj9LRbRovRNJ9rVzxRzwz1PMa+GDLwC15bVzf36Zh1SPriwR/BgZ2Hok2ry5aFFPa1hHwi
lUIH3H7Q617b8+iY1q+WzIIHxuULCc6s11L0mVh0zBHw6PRFn7+GyjXARWpF9uJQ9Go6Vj7PzgzE
s7KiKwwdi9OoGLOxbCm8tT1vdPouiHaJ3Tsq+amA2VnLPam47mbBm5BZ67lMPO0tzcbSB/9Ua81c
B7ow9JPap4IWrlWnzthg/xkeZyYbdWy9y9Fi9bPpfwTyISlWqdJNERyCjuq5Uw8NyKQHCVsmeiUC
nVzNzxeiuPNMMN6oNAV0a+t4U2fmVY9l2pmCQU5XNpe1WjX3hSjOTIheD4E6wdwl+baRQ7ehIjps
wYfiw1DfgTo8SmAcYWO7URNt5PpHJGvvgjJ3pOaxmEWsAswlXLAMPhSNljS0KmsfxsNT0z8G4S4M
3+nZJ3koN3OvOXorcq2iQ2Sms4hIupYnmSZBRR1VidLK3GISWPs5Djdz3ovvxIWjOernusggIsvC
p1arbqYujRwlrL4NRQReokAGdGd0C265x4LOm87q/C7WvKHoDnkNcNa53Bt2/1Sm+WeAzD/Mabef
teBOSuQvE1EFSF6rxY3lr+US4GZK5H6oYMCMPurPVvhv+Jc3DQitvvsW58MFNwxlmjSv8NEZk0RX
I0Htd1jRbbxm/xuZUrh1JnIIXGiyJbOQ+onZWfk0B0/ADDBqUYJwWYbBRyNJMua+UnE9p8j2amsL
AiE1UwR1of/w3y+uzeAjkjUq4GeToYldfBwxvhhgcJy0DxpA3OXCMePtkCguoQ+XXc968oOCJgap
MDCMqa7X18YcUaXMNSQ/Md6u4Mpwo/BJ027s0M+Nd6n8RYp2QV44hbBTzvznmYdYCGb3eXFfJaUf
9ZBAX1Z74wYBMdh2Wc0jWgAvzQT4lWlhaMEEA+praQk2E6tGh7ReMr/HpbwLQv1RoV296TFO5IxV
80iabHYlTX/M5Pkb9m93ete8q4dqkyQGMGhbGjvzJKWubcXvZltJnLYcIle2DQqAGCCVjhpWWJUw
crJJflTAYZFLoGiTEwyFoEmO/z7V520Z2bsxHvcJxc72ZR1XApYts5qpDJhZGfDar1WMx1GvaE1R
KWtuyjm+0s3v9jS4E6Gby4JWPC0EmUQzdV0jMj9Vk8R5NExFiG3aLPkI1BV/6DPRVM3ahsgrIVxM
RH0dsL1FViPnVDDTEG8nesixvbkxfzA4PUaLFum7Xa57g6hfeFblZ9R3smyjmw3yRxT6uZMszcAe
ugTMApntJrfqJtokwFLIHOtmniBbdRKPeHK/rQSbI2cumxfM3QnNlvtKAV+jT4zBDaxxcKKpM31F
o5GfNb26J2GoO2VgWT5OJ3Zre/yed/Tz3FUPdtAKO428SR1/Dwo/qs2weNWzdkeGBnjXgEBk7hyr
c5R960maa23zd6AcQ8vWj2qvu259yTMFD+ezWHsUrRMbzId4sp6lllY/YyVczsHr1Hd3k0FvrMFO
HqQi8Iau0pxBqW+Dj6B7kh5pbdqe1OmfOitvfxAvvUbjrDDoL2Wi95M0en3cVO6gjyiXq+0u61NZ
UA/nAwT3W/msNJ0mOjQqjikugvdphVdYnaSPGRlEOSl/85ggRTUwzibbhBh8nS7Xg2kogM7tJxLB
oJmt30ZdIHizrMmwdAupjgZ0OoVPFSWpofPYKKE/ZMPdrGg7SxVebnaBlt6Y6bGUwdm5XTdD3aZl
hNSEkcpjhbRBWWR0kzsGuEg8Kpp35B9ivEDO/QNwdJq6Rg19SyNuo9+lRHrqknvdyABuMTxc9o9n
oZyXxuWJqVbVSQnkO1bav+58G+wYSLMP2dYSfCs+rbd1MDcqIKkDozf6SXzOMOhhKcclzjHUfzWo
Y+yUejpQ2/hm0i+yuh8H0OZd1u3cOl5L5NxyY4Y0y6M89se+eMilckctUZn4/DYhpqC3ZMH/G+AI
4x5eqjInxRzWsR/aey3SXJpTL+8Lga89twhIwbAS1nwUIJzwXBSBUshzp0NKYd92ZuOVcYRh6dLr
Jgn7cqF7+dhWQgrEobSuWbYG7jM+ZuaRRcsoSBMsW0q7yc1uMW7u9VflLtiBGXdjX2F+1Lssk3+C
MeNYiuQ+lT0opdEYbew30zurmN4nPcpKseyTaTqga7yrLPOdrmX+ZanHOsPruw38B8YyD7wPEx+Q
y8i7kSjYdc4yMK9HO9PXpU3/jpQI4JlbefK2BofdLr8Jwg24xIBvqO9QOxQY6UocffUb+N2qqewU
CS4m8/Ub02/vlF3i5juWNoRXKgOAEJz0WRKNo7YtxTYtJNGqdpYRZbmedBImtxd9wxc4V+H0+8qd
fyWL+6xK1Y39pOJ8dZ+hDD9V3yrA6eGoy2s6umTD2myG7gxgV84dkcMRasqlRkHOxmDSOfvT72Bz
/s+zn8JVIabJmSWpaM+rBOPbmFZ/ndACCgZAqUTJMOcEAgeUmYd94BG32Ke7qLvCXp7okp45N7y6
FNk0LRO44TaolV8LtKqIzvGUJcg5gbn0sd0zmPdyYz5ogAJu3WhriAyHHdcrFTmJ3MckTZnUhgK3
MEHJ/IPmFTfmB3R9nWLfo7ko5MY+vxmcQO77VaVZZaoOgehbfgDRJZAcYi/9NGzDXf4+8oTUOGdO
iJPHjnzxyqt6HVRbOY5Ue5fuk9vWqyNHt7GyxJpXKN5FjoGdpcTeAeEBaaSosXn2jLA5+ZwNkdZo
cgxEYEEE+/XDL2urXJENeTQ2FGFZ87Fc5KVfwp+yYC7trM7Py+VSADLNeqWYkMtYjmcvhMc3Huh9
7fWesW389gpolzdob12jsu+kt4Y7/swBZiDwxWehlNOeKwH1tSplUpgnPoMVkBzrqrzrfpmH/gc2
/LffwRjy1TgkhaNu0x3oe9xwM+yMz+1jKIgJZ88I7mdwdaFCNjF3oNDMJ30AwvuwAtoneh0eIXPi
thpQcy7rfdZ140+fi0GmXVDNDovE199H99Z23smf2WIcdbt34ebvvf9r9Y7p4MLGNU3t1bHAKQM7
1YvtLYBtNx2tvcrA9EP8cYq+hvRg1x9yVZDDnGcVnGTOYZld1gF7G7frCFA3O/QezDs7TAmA5GPw
+vftF3FacVZK4Q73ePgLdZPeGjVVOQqV3WIXvGetzWineQxkCjvmTnaYv0W+9R70ezempyqO/Q57
zDe2Sz6XXnBT7EKQt48gBt5d/uzn1o4cGChMBNNVqNPy7nswykoayyJDjSetHC3oFW9Qc+OgdcK2
P78+ZWN2H0HfsvEqNhTQNr12a+FsmEnQ09RvBmz8zI26Ra98dIuIhi6qI4fcop/KdLqqAGUW6u3X
y4qexykM2aPGoysmdi3UY0t98QUiGd34WM4zX6lT2jpB3ZjbGKnew2Ux575bw3iaxv7RjPMyCJ6W
4GjSRpZp0J0Gs2JRQt4JeRPOUnEDcsAjgJO0NQVZ/+vDtOk4j3JusZwiuZU/AiOjuVXAuKU7plN9
SPbzptqOFOFXFJ3O/RIEo3VlEtnCF+XLG1JjBQMdINgIu13SGltaGduq0gCDkoheNSs+6bUwLtSr
TTuBsTFg2cyMSQDF6WWnd3SnQqSnyNQEqcUZSZzNTnWhHBfpZ62JqF1Bufm7tk02pXyfud/7PWNd
6TBTUWCkwt4obuZlD+0N3eq73E9BGAH/eCeMwucGiwU8HDAxwXKGu8lFYa3X86CxwxyJVZJvktlV
XZzAztxXHi3fBU7mSZ4o+J17g9cyuQiM9G4gJEkwuZfNN6UyIvOov/RzI4ixKxkG5BAZM7hAZUS9
kDtnywZchBZAt2YT3mnf096JdpUfet8H4uS1024mL3byL0bsiMx39VQXktmfL9xAr6v90FtS5kfd
6BrzeF2p5PNlF3DGjsGsaKkd9+XkUIoCEmEcrO5c85BtqtEZd4C3w64tkOl/FFvgijuXZa65A5AW
KLiPJvuXC2q0bwYLo0c5iOSV75lZ3Ldtdyib+mEEGzq4p8tR9AnZJ3qdhWumAdeDojmG384CR1R2
WhzMYw4HpGzrz9GX+qrywF8HZifzW7cTKXg2AswOdSmPcwWZUaZSlMw5XMGwScDzh60UR32MvfZT
896SQTeIGsSPEXyV2De+iQ/5jfRhuEoeDBcTw1/kaCtCLj8bwuJ/EWfESjWQTrYnZsSBHz6B7sB2
rE3y2G0HZMglBcJb+CjdiZyUcfaYPZ4EkFbwdlYQSLnMME0ziudYVfj4Nt/awdiZcRk6tCvvaqUY
P+soEmKoMg+dOaTvyqZtHDvGgY3mO6Mn+04ON7VqeQQUkOBgfpAle6eX4d42pXfzOGOienRamuzm
UdlpQ3LVRuZVZoHNSK16D5yD7pj8muLE1eHxlaz8YaVF5xRhfAtC5HtsEuTOkISZM3eFaxSyAqiZ
EUWEsD3UJdkjowWGMzA+XXlqtlShB/Z/2wDlTfJ8w2DX7BxeDQPYpZUDEneo74eoIY6p6oajYKZT
4PBXnnbMqk5nyYdRNCwMNbFy30xq2SGdcUunLncSyXzXzO3GMPr4Pic5udHG4X1JMFRVTH450W+2
kXy7fIXXMgewbmEQBftW6EhxXmNorIqmyFCOPF/JIfKBmYx5ZhGiwlr8XorhXLyOQwfjtooxXKtX
HK2fyKGZB0fvreRKqWQRnOtaRAE/EMaSDNO0kXq99rcz0fXZbqYCcMPRu9mydqrWPtiyLngtrbl1
fEakdZoCDkSes6CLzF42Joixmvh+TsGvVMDSLn+gIwgZ7/KIDIhUzPyi4sFvIaht3c6GNWPMt47k
x6bIoo1iVl5FW68yhy2J0+u5R32ysQxnqPrvmWrfJT3Wz+ueTG7XNuYGPjra9rSvXClTdqMWP3Yt
eQwwAgByzmYLCOMNNcyvmVTdNY10ZSaD5vRzmjhFjyJA0BuH0MCsp61FTpREnpJHlN2wxp20+Zva
UMlJIwJ6bmJ+smrbHwsZcz5ps+2z5CqU59xB7QQkHVUzJvAKxVWPVN3pUdfd2TI2qCqpmBxbxhdz
QDd6f/n81mIUQdVYQRdGNnTeFEgGHNFIbQu/BDCJWt0aI5ia48yL030ZhoKPtWYQC2H8+5JYs4Xx
IAgjBiYA4Azb7ONldVbDPOt0GgZRUXvnVyTznhXK64bBAJX7ut2XQAM88kBHjpVvYifcIFsUhN1V
tUw4doRcVm7j4nySxnETRqAOlsJ6J5cwhUZENLN2Y5Fz6oTYCrFUnbuxdtzXQPvDyaUy2QZGti0b
fdfXIte7rskfMfySeiCHagPw5cI388CZapB6aqKShrqWoyxU4ZfTrSkAGHycF3iMDc22vAu/dxVw
eVEWnfdT4hUHFRA2mpNtmkeUA7bRj3BnfayVzK19EWWaSF31tR9M61pJ6ghBmyo3gQXkFSytCOxx
5cNZeHdiitHEaMpZDpgirpqkgmfvt4BLzZw2vG0fgsmnm8Rlc6cRIIGsmzfUclZCCgQTgjkKoBoi
n3+tWy83ijKxfFdz5EO5zz7WuAuqCQC9zNU98118rxAX3OiCYa2VI30lls+DAkUOVBsWNMizo5Ov
dSq64eyjcA7/lQTuKmhkaDp5RI77zAuRewBCYc9PpLnb6EGkz5pDsTDfZ6N3D8CoM0xsHUWQpiht
llBiFOx2ujW+MbPM/8fcdy1JbiTZ/soY38GFCoi1nXmASl1av8Cqu6sRAAIIqID6m/st98f2oMgZ
ZiFzE9u7L0sjjWyW8Azl4eF+znHDkffoSuhqnbMUVp97YcOBAckEtUjUQ+dOTFRhREozhTr/rbFF
Yxdth0y+2/vaY/+eBUvZpnM7BYRyW0X2BzS4z3Ds6PXVc0uwrqF8RZLwVYbuoZcZkisNOJZhEy3R
Bs8diGNr0wY6skZNBAQ5Q1CQ298q9IqSbbTCLpbw9meX7djM9DGOzERa3o/QYuErKXei0h2YMxyY
1z4n3yzFsStHeS/c9HqpBfq50BUr99dcTnN9ZFaywrjWcpitfX0r+8hRqOjAWHu9X98Yz8lH/3rZ
v5w7bmRqaUFUXVGM+b2QawXXVCmBw24fByyhFPLgsoXTQhkBjQqJJSQjZbxs5iFwpChNYfUoCf6T
pP9PUsGvi4ng8fbF1Gz2WtaUWpsA+DUgxV7WYi0tdRg60fafm5i5xXEse6sDqXRlHHpPBmQDAd/9
8CRWKPPeR9wJ7/WA+WrilvfJG1stHe0zu99GvlVHOdk0ZU2emccx60d70r0XeEzYe6PbmX82sfy3
7/2/gwBx84crrP/xH/jzd14MFTKxzeyP/7guPvL7pvr4aA7vxX9MP/qvb/36g/84xN8rXvOfzfy7
vvwQfv+f9r335v3LH9CbPm6GW/FRDXcftWDNpwF80uk7/7tf/NvH5295GIqPv//2nYu8mX5bFPP8
tz+/tPnx998m/ep/O/71f37t6j3Dj21q9l7/zX2Ps////05+7OO9bv7+m2Tav09cDE3GIkCjGIna
3/7WfXx+yVJ+1xEbTqloXJumQbD5cl419O+/KfgpnACCFxPwDmDL48qpufjzSxCKQboMiFMZ4BV8
xH9+wC8r9dfK/S0X2Q2P86b++2+fL6Lju82QVah7IZRE8h/bZB5JGkNCi4FWctDJww4tGrxcq6gT
14I6ykCvzS5/iHmXOXLCkFdo3qwh2Wa0y9EOL5f9spSGwAaW0TMKK7pXxvE6GvXOretuL0mx5qN6
VV1LEcTf5IIdmkrdDBa0RSsrudLalIJj0W9HFWlrvcHjRZIPNRBTAFBabi7U3tEL5A8GyX4aBxr5
XLJytzEIddVO0V1oJ7dunsmQ0KiZERiq6Lakbh5JpzebNk01JwkRHpPmJu2bzVjfYJ0eVDPzBIIS
Ca2BcphhSbU52gN/TvGXKYXDnc0oUH/AxYARaiEKmx04yY6LSpEsOSBF4hVM8/qqAiyGLXhJY/o9
J3Zs9Oie6EWI92Z5J/RlycowkuSgFbhxcgv9jjpjfE8yMS2Q23XhwYqpC7kKdDXukhfgVZySxIdO
EX4kzA0fcg/8D0SJCvloLIBLqi7f0HLYy6NmXxVFV3uA2t9KhuT1epe4Qy69GenwpFOg4nlxa6p5
gNRQ6Ug4ak5dRKuW1jttbF9CrboLGVIYNGRguOmQOqjZD1XnzB1r8dFGeRbITSjcJqYrxWpjL22t
1BlU6VoWNED74sSJQm104wzv1rIMgMvSXHVEaGLKDw0QHG6jtIXTomiYqd/7lPhWAVhlrEB9VWRb
JPedsd9wVi69J7GSJ9MOyJgG+Qq0LAHwe87bUYmEXuK6pQWKRjuHp+NqELGr5eZ7LMhLRztMfZTF
t2Eco291Ot6yUdtK0EkIW7Xyerm9Cy3yrkqRr6jZqxbqqtNKsepYZfoINiekY6nxrsrdWpLN+6G7
sYfWtdAviXFUzKD1R1HnadBXU2QBgB/3Uq8+jwTEPrNA9rE1XiMKHbOSy47JSBNoo4okmqa+Z4QE
YS+uWao85KyCUSO5EWHKHJ5b91HOfVwTr/icB7NClSNmLyiBOE1PnbTId0y0m8zor9A2I/dtWVuN
nAUGq3Z93GJM/KB1detzBR8/KxU09xpJ6CZK7shWH7AJAp71yuQy4hXTO49JSJ4IBENjhVQI86uw
Xhup5Gtl7NeAtjtsKAsIzoY1UPvm1Cy7gZ7juG2AnfZ4CTjxQAc4KBN8vsz0lIw7RL1HVvEgp6Gf
46XX2M1TWtwWBURyy8QhdXrV5sWTSMxbzNxuTLFR0CQFZUhXRL2vh61bdsB0RGnitKbh8GGNrrJv
aEm+Z/ajTCpIyrxqLTqsoPdSsjcY8A8hihTZhmqd3xX0WiToimgkVyJboY/bKNGrrP2RjvE60w/q
2G2IKPd2s2egWLT5t0jah6btpvqh6CVPHk2/E0Zg9nIgl3xr8VsluY2azAnllSF92GbiWgmg1CVx
MuMnk9Hnldg79El2tVR8ayRjbRvpvSY1O94ilgnLu1oRrtbkKxWI2qHSIOz8aLDRE3bs0egAtUqX
JMBJA5hvcsvrMuwSvPEFDib0SJ3e0D2JofP7qPktibYCDXN06GJ0gHugdmqVwmdZi9YVmTtKHDsi
9DvG3SLPXdx4m0rKgsQo/VgFXk0fVoQ/hxR6Rjm0XEaQqGSxi/XBp817LZVgvpmukEtPkiRPGSwv
6dgzqrcbmyervG2QiOKu1KgBSOlu2KJi3t8LqMy2Q+UQI9tWRnUvaO6oU7d6hgYhbdBBY3TKbJHU
yTpQPxnyXT9ttuaq5miYVWZ4lOIXpxnSZ0EMxwi5NxAZgrFGPBZjN2nByDInlSPHVDaJ0jkmXJxo
NgPS6LEFp2avJXxvImJHy7Yy/q8IkYsLcUqEw9rJfW3CWHF4afvhU1Q8m2zPhm/DFR++ScMOODDk
HnDf46Ww42blgHHvVONuDDlkoGJnbOC8RqcHM4qg4Rfouwr+ExoGpIJGkwFwE5oU4HsNfKrKXmf4
gNTGta2ttMkoflmnrWJcpQX+L74hhYmuRilAvelyyRm6Z5CpdkofHjSFuWpoOOrwog2DO5pYdAuS
cGHxMSrPxQioeoyLO0bngAgyG+o7o0hId496XbvE3Kohgyt2ZORBQWYuGtuR4wNUZoNIK91aCb1R
Zw7lOAjoqVDctFLm5/omaW5HNL+pVbTHEPgFPEMnW6wakBBl5eiR7FqhcgX4GjTHOv7IK/7UkR8a
GL2SjTbz8ouNg0Dzp1K0ztDvxHBL87XUN04toPvePYwDOsz9CMOdVj5VdgDtbwQRU8e/28YwUPZI
bmTtRlHWI603IbHBy002pV24cUFcLl7MyN7VHfXjBFgUvIGtfGdHHeTEbaRMr+3xO7UxeOu54N3a
Kg0nwebRU22dSlbkFEPjNCJfFy0WbHwd9OsKr8FSPPQmWePCdroMuMrSAPOjDowE5AA4bzq8ptH4
RtPnMPwhgxhXpxs6fCfS9yJ85Oyb0X2ndPDUWLijLbtmz1cxM50IHjaJJaeot4W8V0psSrhCWnMP
Kjlem7/FSbVVUDdXwzfW2mvIqo02rk21vGn6JwXM1qS/C7WfvDdjp6wSz8xhWtyjgIjipRv3hm9C
VLRVUfGOdY+FtjuGt6DK+3Greha7r6thpxDEE122pvmHzq7S4ZsavajZN1PpAFFr0LUOpy+jqOeK
VRJKTpsm6xabugxxSHrqWwkukNwPxVsMKjy1dh0lToGu7nWDWjcFH7Gwncpo/HZqkqM+hQkk5J8l
okPijyWe3aDp3lC7Ftnw6L1B40RUsDxkOHalubNLy0H0G6RW/hQNm7L4UDG3DAUPw7gfsVDC3nfy
jrKNFpaQ7H0mqDqXZhko1Y1UWo+d2bpxiPlGPJEX8DG2xUEcqdbtyEO3191woMKToTacoyFROr60
/CZhEnY8c6VucC3ZtytEu/KuRUpeDjMnUfYc11dnQAEq23OB9LDiRdg2irhtM91JcKDV+mcPSm6f
YGFb9DdiTtlhzCggo695N1b3cvlTQiiVkn1jPUfylvaDY6fPcfoQk9Gh8sGKVJdpaJebI5NTZI5a
jJ5MfNYWh67snL7XvCrwECfWjQM4jFMYws/AVJOLIA+vU+01GxKvzG8Z2w39bV6KYOjuwChC0BA7
SfVSmNa6QyyixtJ7VgHfKTWvhLMfYnzLy7tMfshwt5DEdFh+PYaHoZFwU/7oxa7JErewPoq8dcxU
9yVFKn2rMf0iT+D3khXYiCAr7dC0xEWjcSdL3ymGH+FoasmNomX+FG+o6QNP9XWjGehCc6uUKJHp
EF3md7TDr0QTS/Qlp4gmDK3ygc/xG3jzSNZfrD7zUWhwZEns1fAB9XmECsxRDeaNGdtBl2ktteqK
9w9mS4C0wMvGfkAJ3+0FqhMmd4ZRw3JoboXGFnUFVhH1eaG4GjfXSvOtaUYny1BljVO3QDQU53iA
MNkX7aGzAGTU13Zb+Gl1U5do4kfuJWNcKybeSuQmM9WbQgudUVHXqiIHivXQ98k2ldGsKW32NmQJ
kioLuvJnjrOnVpCXNh+U7h06B3piuooSOW32xBGOadSRo2ejhLPTgA3tnyRoUtPGo/1dgTXJ1Q4B
8pZnG7WonQJLXwF1pbWdF+O0Gc1VPXROho9pDJEjG53XFVtLz70i1ByiF4eWPpqIkLosd1MT4Tkh
rlFdFZY+Iv4nG63OnVLTwfUz3RbnbpReOHbMpHcmunuqHdLhloT7PH4h5pvUXw8jtkmp+Zr0IFnp
Rif3NRhpYx/dm2NyFUMbbiyFq/bCkdMfUkEQ/cQ3XEgPDaiFuuUb6iomYDUR7kTmTY7DiwBKmLGP
hrM8uu6KR0YsdG25qfFd1HjSGhGE0BqScuGr9hWn4BFLgZHdD2b5jh/3DP5qG/c9k6FKZDu9GTpc
BHbVOHk8bsZYf6nNt9ymr5KVeWrCD8LE583IFKKPJsoJKaK7eHgROhGeQO3Ga+ryOubNCxRrV6DE
E6eRsuu6lAKrCtea0X5X5Oo1M02Kp5lw9Sm+NfRsp7TJU0L7yBk4boe8br51cQvtatu8Njr62mXt
vk8zj8TGocw38oCokbrj2PnN+FJUV3KmoD0y2t4SJ0oHD2T1VDok9WMOlmZnggHYuKOmgHDtKZLw
ytpaJ3r5U03b2G1odp1AthzBgFcZL1XzZo5dIND5xqqVDdVLx0xABmMZjKRPeil9jAbD9Gu67gjU
wRwWtbdR8jCIbm9nd0OzTyGeTzpkJhFDNDLfmVy+NTIpxc80cN0Ap1n8Ri5umNw9aoJ6psX8PtG3
BMQwB8ScjZKRYByA8jAzpDhzrm4UHq0Sxn2UEu+xSAvQ0Cnn9/VhjRcetAqRXrFRQJmjkkpLQiOm
luqBUUXBUAL9mraOwnU3wqPtcq5gydQsNZ0PPOGJAlMjzW+TMXYK8PPgVNU6WUgXTDWKk0Gh3ory
O5AO4Abh60dpYi2X47KoEj0IhXCl8ccg/aBa5agtPDEahJMedxjCpsvDO2m6gfwU/v7L6qzc1RfM
kMB40gN5a+N6OUyMNYLSAqrlG8XnQeg0Lr9pVstIqBN87x+mNYABJiFcew4z1bIslFQlncLKFvSH
cB+OxEXEcB2noMLWwJuRCgFfjpi4naK4naIkm8SkHskQB3VLkLpzK40OrthVU9IccL6v8w/OM1jQ
NNODniMXpq1El7pRuw2Th8tTPk/PT8M+sjPnU9ohuL+pzvRAQXdrKt7z4fWygXk+eW5gvpHsQgol
hoFI2l1X7qny0LMFAuvCXNmzXYMskiSSBmMwtac+jlcjXDYiwpU63l0ey7lDcTxZsxQagoHeHhvs
kUFCUW8cfcWGMCS1WryZM9nLBMEBkX28bi7bPSnazCdxdu6jUR6NMsIkgsT5c8I8Wp4CoM/EzZ5g
pEtox6U1m75+dPiVHicEuQk9qCH60oVip4F4H3fNAirh/LoZig4c8oSPmWU+iwyNPWo91gM7v1Zz
vP3qO8TpXp1vLk/fSUH/c/o0TVZlJMhtiJ1+HU8CMVUw9DB9IECvef49bu7qDC1aElTZalQ6eO0n
bDvUUPJStpHxbmfEi/thr/R4L4oMVeK9nU/Z0Lsw2pfSPlFv5XZhE5+mZ3EQIXYITD0BumleDc86
xrS4xGcUuHRpC+UyaS8pb6QYoO/ziyTqz/k4sjUrgY/wO0OtwRYrH4rstuCIudSFPXv2rBzZmL5+
tIfysBHcwBMlEEbhaBr37OwQ8gNDV2pNeynzh3rpdJ60eftjWKCUYYU1FfXwryblLIOIwsD1IN+T
+z52cIUonrZGksWV79st30O1la4TP/KQnXpexNbPiQqf5okpg534KcE+G3ESRzgulcAuW7GbDHos
3w0nvdHXiyXcs4ZgTQYnAq0atdm5kdsxybSowVUFNkh7HW+jlbkSm+pxydLZ5DWwcYhfLBkVijn2
ikZI+hsWLEXvE5kq3dYOspcuouHcR7vvNdqNb2J3CJrRN58KJKCuoPbhXz69Z73EX59hDslqpTHX
kh6fgeMBbhrjcwQ5KuRLp2LP02VT0waZBz1Hw/0sNB/tWZQQeBEmLRzS+N3oXsIYqNRI8S4bOXvj
Ho1ndlsJPeFDqEzjafCyILcZeb9s4Ly7O7Iwc3cc+isRM2ABWWh3IsSVh+yAx+8m3etevzNBheuf
mC/vmFtvjVt7HctOFVz+ECdY/c/TcPQhZlcWHi+NhNfYtEnD23o9tUDQ1hSUpd5t/WanraRVu/pv
oIqW1nDmBGrFVqLCxOB15KGgo+nEYD+aPlnVm/6n9cIhZsI+lvB1S3t0+vrRxqnZGFlQuNEDdTwA
GOMTJVwBSu+qKbtemNdpe1zao7PDz9E2hTX8c16R7Nnx1PmDvaO44a46LKLVl3br7KroJegeRH2t
B6l2q3WjZ8vNVW68DO1V2AIUJ/C613TJEfKIXHv0pITIXERxUIofl8d9boYNbZLMBfcD3LNZGMmb
Th9yG7FCY26QPOz46PAiccPk9rKds6GWSSDrh1QP3j1z50qppvUodSDG28Z30W7qvv5dd1Q8Wd1J
TnkJbnGCpJrOybG92QTbQOnmlt1jYJ6BRppBuTK82utQJ4A9aZElfO54HJubXVLdyAba8QGxMo23
WvqQ8WzdDA+XJ/HcpjkyMm+/R7ukMAsJYxp1yYVir0uXekFOszI/BccWZtshHTWDGgospNpDG/5s
KhpMvTGM7pXHxVohSzIqC9M277mXgqteRVB9ggaosqXstsvrldEtIBPPPn+PRzVz3FXTEyWVcP+Q
64kvXt8q35q1chut4g3fyB7z4/vQlVd0VT5fXrCl4U0LeuS/ul7vqxH6w4HRDhChGRww9NapEjqX
zZyNJ44HOHPOHYUKmRZiGq1DK6A9PPXibXfID20lJ0UndCDtJiqO6kUv9b68Sb18RTaXP8P5oU6a
GXgPQO50tnPGgrKKTkM1rU2iPdb1ptDvP038Er7pv0QtfUE6XURB/R/EN02Qo/8a3+SKb+/HaKjp
u/8Ja9J/B3XXANoXrhvKaSaW5Z+wJv13gOmhPUUQtP+JePoT1qRqv6vQkNOByEd7ij8QT3/Bmiw0
ggRSChAOg+jaL6GaZt4E7AJjUjGxoFgH9u1cMaZD15SytVHazQuokI26k8mFb4mFQza/wuZWZoEf
ytJTh5IkDXppO1UGVmODWsXiK2jufD/N2BBXIgaGdCLlEYpKrvukTAN1cMOVHTDLURNHfRjd/qkG
Jx/syGUG6BmjsAUZD4VoeGSTmeeKOk1JSVynQUXNG5ora1qV/tFeuvnDuR/jpOYuH+P6YmLmo1Sh
xEkcV2mg1R2KfGj9K6UoJAKIUHV+Jt/rxkIosDSmmbNSuzjPjXAySHWHqS3IaQvB3ImAz3xM05Y5
8ruAdVOzJjCBMmN6Z7jdY7jVKMK6PJCuon143zV+1LrZPl+TLYNkhH6VE/fyvJ5kPucfYhZRDnIl
6XmHtUNtDS9XiowrSHTpNvKnp53iS52PsuvCap68Dz6tqjj3ONpoGDpnRfFGiDIqYXWqMjk186rW
kZza5atQ2kToC+yJTYIRdz8QTf76STTh/C0LymtAZc2Tq20Y6nKbtRixnO2LuH2UC+CfOIApxZJu
xLRJjgOVz2ECby2DEgOQ3/y6yTQzr8NapAFF0U/suP2eLDUgPONXgCz7y8TMr2AOKVXzBn5Fpp7R
aKj9/kzSbG8tMZTPnsAjQ7NDbrdAngwaliwTxhsau3miBCbCit1K4tSRtHKtRUvi4WcP4ZHN2anv
aWSH9jS4dFDdvLthRPUu7/8lC7NjTpIa5a8UoxpQ3S7jNxav/3cGZoc8DKvBzg0Moe2fpe6qNOjS
CZ5O6Mkmg66DaStgMyrzN0vMFVOPdOznPjC24kqM/nDFvMyNXftgpo7hKG5zRYB9RNlwofh1dn8f
mZ72zJEHI3nTjYBwwvGXDaBusublVfs2JIq2EDued1OGgRsGKRo4jdk6ZbmB7pfVkAa21HppKrl8
fADSxM1ssF3G7yr7oWmSq7AbG8PUAfiKUNGQyhTc4HF1eUVPGAefp/ros8yW1MqyfmBhnwZK6elb
3OVoJ4REkRzkfnS9yNw+u7p/DXzmn82kLfCOgjEdbbNsq/JIYgCbtJTDOL+Sf5mZrWRr9rZUQMk6
aGwI78qWW2W6ly7yXs4dN2XSzYVkHmpbc13NIeF1oQwdjltX3yRt5KN+fXd5ec75qWMTs9VR1QIv
7gImaL1W9QQVunZXIn/fhqqvmgDi8HThiJ+bu2OLsyVq2pgafYMlss1vAtVwvbqN5YVRnTvkYO0D
dj/VCSBv+PWkdSUB87HD+shtCy5uFW8YRe+RitSeWiQPNkVK9PI8nrtYji3OfC9r7CiqOCymkP0n
4Y6iMxzatuRs4d17dkscjWx2siPehMhnww6zyg03knUN6NbloZxdoCMTsy0x8onUkGKBwqRxoxRQ
uPq1wf7+31mZbYOICmFlITZeApyeAmjiUL6O1pL49DnvY5nQCoJ8AfRd7PkRUkOUHYWas4CZ1Roh
6lqGypea8RtS3McN6p85hB8tyU1S/ZaH8ULnttOpRBSjTDEb+gaiz+tsV7SpWhqsZGiDlIIuEFUD
bpqygwAWJD+WduB5W59kSg18mHmgBk9RkCosYIvCtXOg0/SHIo0XNsfp/sOIwJwxiQkRn5PSW15B
KVzqyyyIJcUZFODJR1T/Fg7T2aEg2kXEqaKl48nx5akRZ6wGXrpGFtz4KNm30kpXlzfgqefTIU+r
g5kJjsdpZajmo0yRIM6DKENzY9tizyaQkGj86EEx6GC3xpulmx+XbZ4bGOTe4ZOgIws12ZlfCtGP
Fg1r4jwoFIHIUHGk4Ta2Uv+ylVNfpEM7AQ9AMrWFQF/Qr96vRCEK3RHTPGg5edU6+VGo2SNJlPui
khcqsee2w5GpuaKpVA1xGBOGSST8ifF8X9jRLxZgp94WU5WQqEgzGydJKLsFet8GjSqANPO3wSx8
lVi+bDGkV/6VfjnzZD4TM012pr9sFb2Q5rMmKh13BAnLIH0iL6gEMShQZo8WEsx67fM/xKBGycme
L9s9vap0AlGhT01hDfXJmR8cu+nM6l0eqILecQDoTVoAMhTu++IpNBYGeWb/fTE2i1vCKK2rMmrz
ALpC0iFH5BcwFeyBgSq/iouY3C3mE5p3qNXDCc62umh64ANFn8PxfjOGFR03avvrO+OLiZl3lVN0
uR0TmABO2wdZA+VBbdc0cnB5hT6rpl+fDF+HMs3qUdxeiqZiejnmgSHTyImy+o3LyUoqYkC2gW4H
gP+uUaUnOVbQIku8LFhXTkLar9Zn1zFiM0FTMuRBqEbo2aLioox9Przz+EpmHFyvVwOQ3xqNXPro
47LtM6f7ywTP9mZXdAy3FfYmGX+ARQa2yFIb9jOuiny+9ZEG008pknVP+srSZOx+dINTx9grlG9i
7AM1Kb3LYzl7zqaswp+W1K+LKCDjwkdQrALOwoMpFQH6nH5EJL7pOuOQG2LhrXfmdiG4HW0bxTEb
YjmzqROqwsOs07FqtBWOIXdBNKab0OaH2s4qh0fEU/UwX7g4zy3YZ8MUMLzRCGN+6CrQ55SYwmre
td9RjNyPpFhfnsdzKwZqHgoCkKqDIvG0XY8OgwV9GWqEMKFDXadpDWByFbevgSIzF0LdE9b/5EIs
glS3AfkzFcHGV1N4vI9JoUlpMDXASwqHj24RRNtJkb+qg/IGlfjDIjLl3BSC/gsdTVw6p70MeoXl
kATDwQrfiI1iS7/JtolneOk+fSCZ16xyd8lVntRRPweKyA2CIrKpQ95jNtAsJlERcg4QgvldAU3x
ESnbP0QimtyzP9B8ZyGMO7eKqCxMmqQIT09W0eyNxNbA/QkktYs8noDgWYfQ7ZaHh6ZOF6LgM8YQ
heDNZ0AxWz0Znh5RE41cSx6g6gE6Fk12oHS8Un30bd4mC/vzzBUHyggawGh4+CFrObt3lDitjBb9
i4OsaxwDbW8kXNpCThfcyTkzCEYsFGimBMccJpf3ubBMKS0CBR1Ps4S7jKWeBqmoy6ftXFQCaX5l
ev4D6Qas29etAZavalqSxpHTcwa32mT+pMIHhttW39QemN5QQFrqQXBubFPZCfoomD9rjjVsbTUa
xr4oglqVPcDwnUGnbkrHhbGdMQPaPkpcBjYghJBmKyXRHoQSs4KZSdeG7pDucIAoXVioM+cZ5xgZ
ZbgRedJg+TqBg1Q1Rk8RoaoK/HD+WMVLr5Vzx/eLiekjHLnEYSBdXWaIUCcNGwlYbPAIV9kBHeXc
THdt0BaWpf2XhjVN7pHNMs4SFX2eqgCtIXzZlf1pY1ibxhldQG19fbeEbztdLWJauM0sAD0wmXNQ
iUoH7HJtKAIpjbcq0KCW1O0y0K4ub/hzZkC8R9tGiDpAm3V2vbCYMYnYSR701rimQ+9BygAUmWZ1
2cypS4LKypEZ9ev0cVVuzarEkikAyZPbAlSTRuwNfbFV0fSLvsSO2NjQYUOrIihRnAraJbVUqFHU
V4F+EP4ksU4D1G7eBi+DiuevXySfemIKeqGYuL5Ogu5oxEnQIoKXX2B/z9alm6F/DRKg7yqwz8tC
7ieLZeH04g2N8ikes/DsX2cxMtN8LPSYB7mZOJDBSmVENs1CJHXqAicrqHjjJQEVpZMHYFzYagYR
vel2tG7zm3jXfXDXuAnXvasG4gaK3fFiHvkEXqLPjM42yNgijqoo4Yg9wGcHKxm9L/EedNmu9UNH
deRnKBDaP9F9wQvvFgGBZyf2aMgzp9WHXdGGHNYnmf76igG6DuozUufsGwUn321cWfW1aK3fXT4W
S3Znnqwy6lobUoMHJX8aS+CqOdhvSzW407gOc6vgUEBZyTTw71ls3BsiUhCB8OnwaffqVvUhnwPJ
r3cZFOegcdX1Mpbr3IJO1zRK7uak+zK/babFtNG7sAJWTUWfBxl6j9AMdopvA0jBaHoArqGfQxff
Izfoj7dU+jlx1wBgABeM4wnzyGTMhsxFpcXAsopA0rP3oa53Str8qg4otuykRaTi4lZN9STyyZlu
xFZuV2hxCRkkBSJVeBangHj/8h7BiZ8Q1UgEauo8IhGZ1nVjolZBBtazgchE0uNAJ+X+splpRr46
zini/5eZuXihNUBNF6jFJiB2DRmUCI065Lr00ppvByFHkASNny9bPLP5YREAbnXqmmN8QuaPrlSd
tao2ZkUflJB4qTnbmeDgRDYox5ftnNw9WCdQxWS0W0IEDk24r16zS9HrJORdH3T9tdQRpwf9uACN
PtWi/8EcHluaPsnRiJQyz8E1T5ugL5kvwmTLyiiwoaAA6Jqr5gth/mkcNBvYbJOXRtPRPoW58if7
oTjsPnyovfQhdHK/cocdXbB3br0IlICgvIX0IM7W19HZEFHJ40KvAomo62r8wfUQ+iJLPLsTHN50
rAhuVCKjwx3e8jMzRsKFqLkxRXdjIJ4qL7rS4bLye2NFAihSe5bXb80BULz8rrsu3pa71Zwd6NEn
mN1FtqhFCYJuFRDICEAfBJRPvDvkpXt2TpWYD3R26dQQoc+tHANNNlCk2U59FdQgcpNtufBEO79R
4Iund7Z1StgLY5lRrGsVyGjJO+nqAZa9QV84V1qhfBEov5xI+FzCf9mbE/e0rJasuMTI8r21tXfc
nXr8CG+EjjkPEn/5tjl7xLExoVWFf07YWnbW6mZuwxWTrj9IpRFIUQSJh+KOJEugj+kBOPeTeNh8
KkvijT3HBhVyN6IrowVTBd/SuNpbEdvIVnudEghpsHhKMwVEE95lJ3ZuTx6bnbkWObYKvWMY4ag+
GemVkULDqlhwyFP4eGloM3/S61kk7BI2oPmxKsvHaKwc217RciUy2UVDPvfymE4Tvdgnx4OaxbNJ
khhMTDcoCoGEMj+Ur23oSBt005I3aMI7xOr2A2/9y3aX5nL2xq/6qGSDArOMUGhNjd5gfyeoS/6y
FRvROtFR60I+fu7HcglRGbpSQ6i6QAMiM3VtYa30RezJma0PM1N3NE3GXTrPZRUaJMySIWoCSh/V
6iYZlaCG6FMrlli/Z2bt2ND8UCc0KRQrYX1gRQeLSA4VyPdE7f9g1lDxlIF+tmTkO2drU3ZxpwnO
+yDt6h3Qh9wpIacToR6wYOiEkQf3i5ciCnZgOWinwKQo0iE3CnXIgG26J92V4qC4T3flI4SxiCe5
UH4Ag9X4VpErtA/IU2fpgX/unYUPAFwUfBaCVHl+pKUoFURFxFXh+Wgoq3BbI4uhVW7yUwwB2f4n
ad/V5LiONPuLGEFvXmnl1d7MC6N7ppsELegJ/Pov2XtjR6K04j27D+dp4nQJYKFQqMrKtDalDyGu
pfbKldT4zOzslIsab/lYE5iNyrVZDOuqNxYyhUsA5bS3cO+JRxx0kfNqvD4KshkZZYs7nO5kJ1qB
DmDS31LvCFJ/cjd+QE0iyBYpqa9FFBiGiA865sj8f55CJxkY+lNWSfSs9YWSA2w1fjC9h+hcKYMN
AsBuu4gI5qDNjN333ILoXL6UAl4CIH6W/vcXTMfo5Bf0akh0QBFRgAiY539mbhrUnhDIi3pJV7/j
yVJn7mNSlLDjsRoBGwG1FJPA/dEt5LPXEgfMV+J4gDgdb53522OMrSFRE2ynPjSbKgYPsAhuHEif
97HbxGDF0KNPg4CysQN5jM1DUXZlE6qpaVGtDTNcct1rIQgpoTqh7PCwnN+9NeQKui5TcPeKFGS9
xkNJmlf0eP3bkXs6AbN7EDb+mpnt7DjKNelEvLiKsDyGtD2qUrEZpdDjQ+SD6vThtrnLD6lgzBwv
O6QuYMmeH5a0Tir0n5MBUx8KqIhDqbeV1Mq921Yu9w5bJmOaHRMLaPLMA2uv1JFYMAMFluwVInX2
YAgOLz/+CyMaILFQnEIX7sefTpxfjVEk1anU+jRpHLw2V01KvhuiLvjltbVgXAMlKtSxMYMxeyIM
JZ6x0kQJ2bShBnoXgnnfUtYc5C3m+vaKrnycadAOD28ojJgXvRRxBPNG3KVgzolRbKui8b2vm3/+
Qp3apCglYIYQDLnzCQWCbKSv1L7zpVzuQIFkQQcsNohTaeyBWl//dEXA4QCPC5gPGgFwivMAhZpp
3Zha1fsdBYMOuilC9nnbwsXcIDrLZyamTT1xg8zIUjViMKEGim+sikcgpEgALKCP0iX19YUDdCXm
ntub/OXEXgjRXUIjUsFecjcE/arz+5dJQhyYkqWc9TI4nNuaBQcWi3rdQTjIj3dgtCpcpfGEDlpf
0sq8C2MQbjgqpsdUR3oG4vJuyfyl5/8rYwCJAI7PhTuaZdJQ8Nv2vjxSx2TxipJ2FUrhwhe89Poz
M/Ncrx6sHpBNmEkg5aKboNFlS5y/11aCAh2aeRiahXziLNGzrF7QQCDd+1UPyaus38nd8IdXSzrU
11aCwjwI2CUQIF0IOYhRlmpjAzMy6zwofK16QXq67e7XTKCwiu4JBr6AfJxFozYVSohINb0vJuBS
TM0MDHGFuBCHrmzXlFLJ0lR/QZlulrW1EzI5rZB9V8Jd1DI3VTCQSxbbJ1fWcmZm9iKrST+MGAxH
kr9vd9Wh8GM/hR6Z3UO+rnTr58zRlsDzVw7UmcmZI2QRGcx6oK0vD59aD/1fsGkylbuR+BWC1uj2
t7oWmqZJPkxr48U0lZjOQ0XVZ5nKObLfrucHCva6pDVFVwMYNmOh09LOVdiwGin/lLrc8rhqrcJy
fLz9Ky4f2lNDD61YE2TqkjH3GAvcSYVkTbVWcNxpoA+j6DKI4mtGP8QiQnq1qDo5BfXzlAYWAVOd
hoqgVjS//Qs+WolholQ40XKoThdonyZqMskhgvIjrewlWMcVd1UAh0FlF0N+yDpmZ6LnrZD2DTI1
vOcBmWp24HVx66Jf3d7IKwkqFjR1m/FexPrmmUA1YKA/Vys8Zlz1XjqGAfXrxpHX6rE4jHvy+I/n
HRCw0EdBFRlQ2UsQaxcyZmRZA0J08KhBisduEf9rdbBvr8v4QSrPPhgapqjXIaAg+ZgXW5tQ05oE
7LF+qDeRp4AdXlTYl2CN3wPmyTWBgXLMaq2gSOvnUVZWY4a+N6QuP4cu/CCjuC7YGAJh3eWOUotP
Zt9HbmuMoY151wDKWs9pM1GfxvlWE3MDgHBwU4LZBxhjQ/wqxvpomXRHO/GuSPQIyniZ3xPqQ+Fy
M1jxtzCOumMJ8vtYDjujJ5lXJWhH5sI9H8cnwoZjw+hbKrVvUsiwUWRMnJrGE4UxmmidubKyGnQt
XHqpePJSZ+b7oNaOGYebUOZH8DxLoC80MS+vik5UDqHdKciOohj8sEWkb4tQP8Zy36y5LKLj2qf8
aHbgazSMRHJ0q5ZdLY4D1g5ASvXDDnhC0RXlpPfiPgYDHrrdlZyANzmXW+j80WecGdTuJBGwvi7e
cKLcqWW+N2WytdDhBf2ogtqzxg2notJoD3L3TRWz8S0UKly0bbJtXZkU8r9Jb1sQ9NOlATOCkvmn
krujTDA0ScLKQfJ3KOTCqVuD2bUS7sykOOSxShw9NzzgKn0uGm6WCF6uyd+1FB3CWLbBe7gJ1X6n
670rTY/Xtsm/CTc/RbH/0+K+tNOqxmygBjJSyKl1JPqjZLoTNwb4a4tStYVUfNSBfq7betPqkp0n
YlBLxkZn4AtVe7Qe4/oBebZfYGxJySAFKIIzWqPrsH+MzRL8Ut+8aPeD8gWR0d8Wte7Z0EJBe1Dt
SEQFudLeO7XZCDIHsD+9M2PDE8sMTNS8+ZSb8CCAjjylFRRkUrbqTBE2rLVEkxcu8aBPsolrNJCl
r0jOdn0M4t8imFhvZV30gKSCSJy1QxcFCleAMoUiCVgW44iLv5FMOzm7GzCSgUt+o4yKJ2IvMZsF
NkvwXcaZqxaCL5DxOQvLnZJFm5onPqVYYVbbsnIIocdQa7/QO3Wy+jEG2VasSF+oW2y6UgPOLqMQ
neTQ/hSMtTxojtAYDurrThVqe60zvQi3xzhWOwzYgOsDJ4dJYM3OPqEK+Vuvxg3eJvdc+s105sdm
3uDG2XWa8N6b5lMpQvchgr5ar7zi1ncg+4TjnDqSXNuRekhrZWvFupcmzxzUmBkzA/BHwRekQLOy
j8TiXqcoQY+uUptD2zGjT1WPfxu+mNWukXs7ZQHKy1h617vya4zAkN5w9T4f25VA9Vcxgk/LuOXa
Es9a02NNtqe4+Ur9gDvCi2Xjoaksyy/zprGlASNrUhqv1TIFzyU0Fsy83HODgrpn1LHBqrAxwxaj
6eSAgLWRueUkCt+bo/GG0XiUBgZlk0lWB4dCYY3GVF2l1NyhKFc4YHTtPaBSRnDUmQ9pWTInbeWn
gUge2OsoWLJANhIBJe7kUfyhtqkXyuqjHDeZD0b9YyaPqVPH+p3aq40tjGITAJ58V5lNoFCUD9W4
x+sG7N6Jmd1nULhwuMq3vd4+DJkCYKh1qJv4pWMl21AJjBJGynekMbeJAcgoRqZqt1ZJGgCnAzEn
Aur/2KDTUJ9uF6L5YNSCGLSJ/FDK7YcEaTn8MwdeGSnzIEShWw14bJuCAPGRGqoKRH5LajCni00P
Xu9uV7UIrMUYoXgjqd8CEwFzoHQNPQFMjJvcLmKeYfZYeMt69aEjxStAYm5dkjdJKtlOZeOx16uv
VrF2UgRBRiE23lU5B6dpa4KC3BiZhwoX90IkPEHNNdNRqha8u5L8gtzxcSilFA1rlduaKD4IRrdX
8+ZeNBsHQIwPIddAjpzJoo3cTPUKEEiDVd14zk36VoPV35aA0e9b9ZBkBvh2lHSVigoFOa68IwPI
42ML/KbKSL6QDDt1if+7t8JDovEnE5TmhpXsIpnuQwtktzE+llGyVznhXw1w3wFhYPXUjOJVUAYQ
6ld0B/Lc0eal/o3xF3COy+EXja0NS9hvfFKkwU33TLpmPXTkS5f037FUTxEPyytAaR9iKJ1Hkkfb
6G4UrMQum0R285GvBQ4y8iJd01SDkJEBRhuJ7HSFHXuOy4n0ht80FZj3hcwRjeRB5BgER5KIE9ol
EOsdP40wiiGobUIMtiWP5iiarqmga0E7LXFBPHuvMx2tDR1Jc5ZY3jDEiaukQxvoKot8Qy6T57SQ
gI7IeI+4bIku5CBy2yIlaO318q3PE/2lFeNtnikg/rZwvRCFHoBVeWmz4jfLDBD+1llhS3r3pGhG
s4qr6L5SyD5HfoBoiQBLoX8rCgZCSgZMDeG+FPV7air3TNH3DRj2QZUK1u64guYuy+5jQUntxADf
e12rm5JYPnBjoBNPzO3IgNbqxdDBvfgiYOVWz14s2u91Uv0RGCYbENRoD11K6FDbkFx8o0z0G6t4
G2jjgNwCFMkJWPcZdEGb8LGKmtCu82nUbXDAh3zfg4ZaN8hDl+qhZ7St24f4GVnU6Ng0bbCTceIn
LqtnS+tq3PKAmUpG3AEHDY23Ktf/EEs+6rE8OqIVOX3R+5me2gDXebEoPEqNupXTRAcHuoVh2DR7
GbnhC0a40evwjujtRqr2coZkoSMrrkqPjAw7Un1p2icCn8MMnntlBAJoJIYPYOF2MnaIapxBRaEO
CuqBGDHFZqKe2Cob/BzhRyyHR14nd7VMg9KQHT21XF7HwdBlaDuZVHFGCz7W4SuBu10hIKHOJzL5
Xr+HFPcGirIbQaWhQ1QUFVgpmU4oRZ4KYQRLyWyiVUHUEj9UnxgR10zV3BpU1VDFQVW79QgHdXYc
gapJAV5L71+zSNtboOhGOwK8reN6iKGrllfeaCrWgzAMd6Gcx85Qk9ApGFn1qrUmiZGBIrndCbg9
bAIxO0TgtYg463DCnqCpdtQgMEHI+NZ1yCYaqjd2XdLUZTLG7bSxD/goBVWa7nBjI4lUdlIL9uVe
KHaY/XF1i3plrO4FrW49SAl4COxuKbzWDGrpHEMXPQakW24jGmFewXQpukFNY0Lkol31erOL1WYP
fuv7pHkh3Ysqf4b5uxU1G7WzoKOi7/pWDzrEGVFo1nKoHjguat52a938LEP5F17zxRRgXQ1iHWOD
1Eyp6S622LsxqttK7I+9Ya3EtD6EfKuH8VZgzaZoq1WcxNDaLNFuoy9ihTMs+lEkrpIODHa5BKUZ
c9xZWswgfwN/SfHG0/P6k1X1Z1r0Fq7Nu14rcN3WRuapjfSFg3pgVNtKMXGapPqDCcaJRN/61qz4
pU76jZqWq7jsfWoOG4WGW9azbQte+VBGG64qvhJSQySoRGiqdFbaKK20KNSLJkB0JYVCBpREQJeM
bqoAivN0PwzNXuHiSqvG54i290JYvPS4CrzebI6sKuCmtNxaufmFwWu0o0ZyjMvBaQ3IbQAT9Hr7
rfODEJ89dYADQoMBeE3UbedFY2AtVOghlNxXswhPBIwIsnUS9ZheF7s/YHIT3/uKQSu7GyF8QwrJ
qSTCeleIeRu7ZY86I7rUVreNBkFZIe0UEXupZoPhUz8IqclB1yyBizJpQEpb58mhxIXhkERLfpkj
6xDpCBVXGe2GLxkBr4Kki9Ue6y5ud7JICxdKTPikUgKeEUkV3NuLv6y34FkB2Ss0WXQ8K+dlHSmR
Qg0pbofcH69ycZck6cJTcqpHnu/uuYVZRWeMa1NmdGS+wkb+Cv3m51jLj7yefNpcouS7vhzAuVDD
tiZ+6PPqCrTyEjNE1oHlZCDAYaLgR4WaLCBnLitG05L+WpHPrZR9G1dlE/V+IVZOlMvIyAuHUoLb
SbT7/p83vtEwQQkRuBJwRGBC5tyczsOR9cTkqGNktiQmdjIga4Ik221XuALTPLczqywbvFILuW3R
1cD4jepkLoTlwE8bPqKsrG0KoCVFBu2GhV7K5SeDVXge+g6obVxMphQkRaqsCdyPBkRbSIBI6cLn
ulILOrMw+1w1MVnRZgqaQpayFcrqRWgjLxKlpeLlpVucr2SqgZ10Aaoul+J0kv/LLQP1iMalLbCt
7VuI5rNmFcHtz3Wlhne2qmlfT6yRApIGyCTbiVWfeDEZ11IzDHbRF0epqIjTE0Be1SpZwFYtmZ05
Y9pbZdPlVPTlLIQ+D1C0HAJdnWMkiB/hh86X5viWvt7MK0OTWaIgYJ0FeU7pR2ceGfKw23t59QpA
w1UBQwz6oFCJPN/MBjN9YVTlvc8sC3TXOzWy1lVBbaF6hfbeKh/yx17pNrIyQO8CpST1GGYNhj0g
tpsY20FmeFxCaSdeDeyYps/DAIE+yS/qr0SU/VxsPaXUAeHG2x0llrBucc2CeEbSkYZZmCj651Ed
nmiBARk4RujzzSMGvpAsCKLa+hGCEhv2U7H+9o5dPbUnFmZfhTd5gXkOdECTuNt0KOmohbHg4Esm
Zt9kzEpgOwQsQtWyIA6pgx6/d3sVV0Di5xs1u5wGJRFYDQWlH9w9VGkaO3yJJczjYbbGhRCJHb3z
ffVIDQe8FQvru+rYJ1s46zsMo9YUahNDlroP3bwxbYLJhr5/v73EBSvzTloaopKoUZxXyWKCU3Gp
XcuNpXjmAE6x/83U7PKlgzgqWo53j86PWv2o0DsuPNw2cc0n9AkJAtImyFDMQf1ZR8uRDgK+F6W4
CxWI0iWptbpt5NqW4aoFTYSqAwU8r+k3kJ0Ljc5ofVN5VxrZUcJf/bCAULrMilRwsP+1IZ8HnNow
mRrlWEgnK0Fq9HaaQGpae6bJuOTj05+6lYDNLoo26bWmsww097PJzLiD0meQNDqAGDuNEK8ryVqJ
5XuubowIU+3jUgv0ChrrPAWcNvzkqqqqZNpRJJlybj6SpodCDt4RYr/mqRRMUjboaTic6c85BNVK
vfRKfqQpqv6dGoSQ6ww7yUV++k/ZBJBUnaa+sxAW661JmwK/aqhTO9WZV46o7OIZedubLl1Wg7wp
GBEUDXiUCz69VoAqKRFxf/GCgYGmW+nQo7ttYooU8y8MBB8m9fCMmdqK5/tbUhVMMK3e+jmKtTGR
NpkCiuaEvGKowe3y9lhRxU2SpbHRK9FzWtpfu7MdtDI0MvMBiZW6r2tXQrUydvGemQDe5lq5bwcX
aJLcWGWHxE7dYSv+4+FBwNxAyoVZNPTDpgmL84UPtaVCk1tHCM1paddFumECRC5zcVhomF5bKiwB
K/nDSnIxw6HpA4PACUXv8h4NguwPSrqu5RXf2qGE7BzGc++Zn6ySDeTrFLB+/7n9gS+jxbTOv9Zn
Gy1bUUcg/AV8fgRe87wA9g0yyAPKJZm04K5XOprntmbXbiV00MREsx/Rb0BnUbYjId7qyfOgokun
H4bwhcsQOyaD3YGJ0mwp5Kyfbi/355k2c+iz9c6uZUGv0opllfRzLaPE4BAQ9VGf3MeucsCm3yOp
wh7YKkRMPTQEHMjrLk0HXdvzSUMCsuKgi8Vz79y3tCpnOtdzyU/R1kr6Bt2P2pGK0dVH+dft9V5e
OMCLgr1B/ZnOvyhACHqSFlkl9H4IkcMw/N3q72m8JFp1bT2mCM/FeQXcZZ7imkVcgbAepUGa7Lrq
IVWMxzKv/Bbl79uruRLw0HD/a2j+8UID5V30QH3N+DJKY93q4gI17LX9wkifrAHxAmnwuZaJzLRK
MNtW9qmM0paO3khU2FG5hNC+umMnZmanTrNKanXiCCaP7pN1v8ZIshvjDwhF3dsbJl8O4gCiAEJi
gO8RwkENdO5qVKpi3Mm97MetWODWa0D+rYC8F71+KAem5p0FFuagUOVXoGNGCHcabkLUe1ZTr6h1
SAOpDojxUF5P2DEroUKWCYrh0Hgw0NpNndu/9uquADeCSaxp/HDuR9aA0aQIYA9fp92rKDXo4mke
T5OjIFgLG3PVk05MzTxJbfQso4kGYKqa/VbQXAvx6liKd1eNYIgSDz/gXy/eSoJAGmg/I961v/OX
SRCk2ZPn5FW1mS8EpS9/LuHurxu0UGucDvzFxHvdtwqLBZz2Hk104bvh37c/0BSg58ET79h///0p
HzzJtnTO6sFQR9mvh6z9LaLK60WFXB0gLGqibdeUaBxDTvO20ash+9TqrPgBWU30lBRZhlQD1Kj7
nYhK/B14aR6jDQAGdvNE7vRjszNX6SP+e4cu10LYuRoUTpY9bfvJskeUF2u8FOEs6KdbbFcIOyBL
Fpa59O1mmRYaxDSJ5GLwB705qHV6qDvh5fZOXlsH0IKY24dYkgo83/k6ODTqEQGiwRdZtBZL6taJ
dsfYQtXtyvAHMhkJtHAWRskuX1JiTIXGbAD6RkfmKL6wX/FvECS/x6/WLynDACcEa1OXL7nJ1cWd
WJ19JF4kMgA38JIGJUyKga66fhHox+0dvJrCYMQEXGQTJhLMJudbWKZxmkcZToAa0DVkFIJQ+6FF
gAyM3T9nX8LCZl4LiUi7pWkYAtnCHNFMBFPPjJzik42hX2kHqDK5o3An/DcujgQflAhAD15Sc8dc
VPKxjgffDAePmn/qUtu28Z/buzcF1Xn4ODEyLxjERZIwkueDz8wUVNnGNx0at5LjzzQq9mUoPWRy
ttQjuOoWfxdmzSoHLQ8lEVcfbAKNQCETZOxp8Xx7XdeO7um6ZmFRM2qglkZT9jmxPCsEMMQyhSVq
mLknoIINOWzUDDAiguLBnIwIUo6lypkl+0JWmiD9Gh5yAFYIRTtXGf3bC7p4k8yNzQ5TBxxpJ1Yi
HvKe8YZhIuMVrfjYVak9vPfOhJcVV/EzQyHTFiBy8HDb/NJSZ3FqTMQxgRQoJoahKFkpe03MbEV/
U5qF5PiievCvZYIrTgQpvQpExflpbrNeI3kj6377ljzlB+jXrjMfWPeVvu430VP5FG/LY/O5RCk8
98m52Zm/yElRVUKD3YVMvdo/dcnDIC245JKJ2Z2JTmFSaxgw8a3xMUkGTN2sWf99+zP9By/5u30z
L4k7qCgVBEYmrbER+U3m517ikn3mgvvCm56t4Wt+hJDAQttFuu4hfy3PPKRhmtSWjE+W29LO7sZH
0IZ6GqZq9/FL/qRg0hw8WpjRWS0sedq30xA2/3TTDztJBcxejVnEseQW2Yj8EjvSql9FayOA3Pgv
wV2SqVpa5+y6iUqhS+G2+IzydypFTsP2KnAhXVkspN7z0Dxf1ywfpmqGwZkeLtmrnpr+HhoU+EWI
cDW5M6GcIWp9eyOX/HP+LqEt6cppYRmHRnn7i4JMhS8VHBZ2b37fKFWpyR2GNNB6kVrXKoCF4IpR
BXIJye+oiEr/9qLm98BsE+d3DW/apI1YoviSBi3DPD9IpHy5bWJh36xZ6OCpEuI5xmVfaVEliVd6
/t6Ub7dtLC1jFjuAYc7amuLbiA2xa/pV9guNvgsejPlGzQJHOlB1RLtW9/VfoiO5jQPszzq809eq
rdvc20UefdV35bp02TYUHRYstuUuhiXmP2EWQeKuaTgNEUEmWqRoK63KYLRbOznIrvi5pLoiLxwv
a/LUk7ARDRhoJcLPfRoGqlcFvYuGoMOgs52AsaJ5HrfWgwEySkzT2nUwBspG8jC94KBXKNpLUWXp
A8+iyigXY98PDJWu/PcABP6ibNvFrPJ8d2fhpCzNOi8GfOACoFMbQg2bYhU/pO80WJpaWFrLLJDI
jPdZCGgkitJrif9Ol9SjLjL+86WgWnf+6Yaetf2owED4ywz4bmLOSp1+I78pDgg8g6UpuIuKzdze
LCcJ9QxSqAVykm4TgueN+8Wf1DN8aaUqdoR568EVgubOgopn6lpr4en22b8dXzBEdL7auhXRfWbA
dnJAu3Je2kb3AYz8QvRfOH1QIjo3EyuVlhgtNnXYADzngKIPTJSTNqm6/S84UedbOgs3Ih/jvJou
N+Wx86pDusGJ80kA+WXu1RC1X8pfLyoWc4Oz4CJhZMIoYnxDzRadRrdlj0Jgst3iv1XqcPD7GE54
FHDO671wZ63HZGGDJ6//z2nKBf9CARpQCkg9QjhTdkLSOTUtvH4IH5AXOqUKRcMwXZWR6N72notp
1fnCZ5EllUaaxWz6rg4C+y47tqt8rfvydpkXZyH7BOTv3If0XpL19seHMPfVumGAFPCX7mIe4oF6
k5xhsmIrbZ3spKXdnVZxa3dnMYc1OenFCqvkALp2OXB9IDglfDdax0JdSnUXTuRPqD25OkpMo7Qk
hS+Fzz0gly/FsXRwVvbRPrMHl39UfnJfvi58x9tpLhBi53urlV1FkhZG0TgIyLYLIs94KFa4kf32
a3n093YQR+fv3Bxvh0buI5hTUjCDa7sxWghrS1H8599PdpGD+CrKVXyycB/fYfzjgXhYkoPxDRQT
N8vCfLdTT7zYz1dEwMqmGh3SC0yq7FP2EVe6PWTCSsgWEsKFN6z2U407WRltlSIkEAHx5cC8p2tg
9Itj7Le2EmBezEdj3I+32SbyBX/BR6aPcuMU/LzRTgyDiFrGWBgM1yFx0pdU3gtQLRqaQGVrYTwO
tSeb75q2lYulx8oFv80szMwbBaTIM4lO/lK72VPrji7uR3u6l2sv9ic6rmZt2poDOq710tNz6TjO
oo6QVoI1EHxYibF7XdtFBcRfIm0JBCUvOdAsxqhtTjhNsbtWZ48uGDqPoOOqnBRNQoevcqdytftu
90MEYE/03vy7fckelA8oIC1zwS6cz5+c5eRTmxKF9vUU1sM9g3jslMKOKwvpakIc2U680Fuc6l2I
sRdw27yAVCFmDhDZBw+dPt/c5Diy9QoNcSfaYxLCz6CPuEQEuHR1/zxdTpYqagXlDYddQys8Msqv
cq67elR7piB5KG27HenuYkLWfT1sG5OCD4EHPA/vOmL4baSAIIYnGLHhYYlIJkLIpEXdsRI7G6C2
9cIRXNqkWRpFG4wBasl0DvzOA2zcVj1lFXkWFCTjD9MObcyu+cZ6iXRvyewsuCn6GLXllN0n8Wdu
IdQIm7w7lmZqW00W3F7j0kGYNy2MeIAWDDTNUIqU1lLkWkf5HkE80GzzXoaOceKG7gRc/uQBk1xl
n6/F3+D+c4V1t4oXfsxS4Pn5sSfeUeQDEOcCVq48tiDu9QoXU0d4v/Kt/M7vQTjb2HSlbJB3rYw1
+by9Fdetg/dV0tG8mShNzy+Vqk6GNM7hm9Jvc1NtJLfC6o1D74xefOjtCVT4E/TeIXi5lIZczQj+
2p5zqMZVAz0SBTXZbtO67boJ0kA7qI+dC56OIHOWsIUXTaSfEH9ib5aB9JbQYXYT5e5wbwYKyJI7
O/ExjJ46jZ+vrcyuZAdTrWjQO7d3+WrgPTE8y0Uynf2/4nNVDwetrTGuo/7qxvqlLIU/t01dfwad
2JqdX0HumpCDbcgXN+gmIaa29uCXaxmQpsxZWtj1oumJtdmxBe06ZI/AVoukrneZB69dpUF8nPjg
uh0UFH1oIS1SeS2ucfYWMkgjsLyH1cEZXe5K+IzmWnWrdY/Xs7IQEa+H75M1Tl/35IAKYzaixYWI
aD1md9IOxeH8MATj68QLignqoP7AVCW5S1YdVM6HlektITwXHXcKnie/QMW8UixN+dhERwGykQBt
f6fcW07rad+RUzvLT6Ell53nJJmOmUkdJnvAMIn+VDBpPRa6rWZLSJ+r2c/J9s4iEKO6UAtgCfVH
+s75A1XfB30BO3n1cvlrQp/VW4pMBEism4pT42eeW6sWGKmM/Omadx0v6dsHcGHj5mQlKqYAQzVB
NTWWd1pa+ehQ2m2p2EPVLkSV/+CYgBVB8EDH9NDMLQZLIXGjTg8CXBmaj2nvtRTkK7IhQeUmD1Mi
Z60nYuCJtSRylw7/9ZX+NT9zkUQERitPVbBUWWxT1eHBsrJtASY2LdKfb2/q1WTR/Gtq5iNKrGME
cHqXN/E9LzeN9nH77y8sZZ6MMkUQwjTWdF8Fozzv1qC6rpmAQvXDbTvXff3f6/j5oicHWbf0joNh
CTVMRXLSYSeRV11awggtbNY83VRSuROGHNlNynO7NTpoHiy53pKJ2SXTQTxQjHml+N2Y20nz0IX+
7Y26/rj++8Xl2cViAXHUxAJVkKuj6uNLu3zTr1QbMPqpnE1cQK9vW1xa0uxOoaWFwcUGn6bEnxbQ
HY4WazxLX3/ywpOvbzVdkUcydo2Er130CuaGrlwA6i+ZmIWEorMaLRdwV5FMBUFMbJcK6AUw2np7
sy6G7/6VSv115NnZDwu5hFAkDmT+rQflobvHjDYoHNC3f4P8w0P7jKT6z/9ocxYEQiHtwlFCvIle
ALL/ntJ0dZ28qG7vybuJJnsJKPMf7t1/r1KZ3RtNKpcMc5s6NBeLJ76ztpPERr0SPnLgjB19Rdyu
XUQqTFt3UQOBwAzQA8BVXcxPml03lFqtIiPn457nIkDirSfmta/Qdpdrqicqi2+Q6bzesjnzTHxL
IwmnVwBzokN210BLpH6tXAx9vdRIibWFlOq6l/5d4sxLmVYYOcaN8SWzlTxuSKE4Up25t/1lcoeL
NVnApoEQCuiWOdOzYUREVjN8PJOCd6oBdZF4FPRnSf4cwCgUS6INrfWFc3H1Hvlr86I7jAGplo6R
AtHW0M6Uu6rNXFIPmBJpFrZwydLsLUMhEBpikA/kBGnuhNrj0ALfj5GwMVqCcV1Nnk7WJJ9HrTGW
BiPsEVJMdRsrd4RLTo1ZTYtCCzRbQixeT+1PrM1uFrVQw+lgoI17j9mMfk02ltP5jWwr/185zPV7
5sTe7J4Bdmwo4w6rq76jh3atoGdkeNp9eFSc6TGx1Fq83s04sTe7ZsTIEPOqhleqgbkR94mfTstb
d4/LKfzi2manGsgvDvLL6cvt9YA+TQFTO4BkyVGm2OX/z2ubHWudangzDPh2xS4MavQUUjwDC7u8
W2Zzvh6aT/ZxdgE1iBkNOovTw5M5Ew4a8/noe1t4yusoUg1ACCnvtwPK1QzhxOQUcE6ubzMb8jSe
yoeC3nujScFl9nXbwu1Dbcz7wgTcVqwZkbmB8sSJyGibnPvA6zhhKS08Hq7f4P9eDcRyzlcjV2nG
cszjogY2QQYAH9iqd5XbuSoKTda69LQFhMa1xQGzDlZlBWRVF5ScChUUMPfmIP/AUyV6zMzQpdo7
12Pv9iZePWKnhmauEQoNVHjAHu2DpyNqPiBP60npG7GgJgCRwmLDsqcsBnnNQup1fX0aULxA5yMN
mZ3sosMH68dc8a029vR+uAPhBti4xhyyoMP4X7W7MXsBSv6JDRbzAOffrxhUGYxaylQT6N1/FS1j
N/SNYGI+WEoQlCnIzy/TU2uzMFmlgkEnQbCfdBwzpi4IZADNC/+PtCtbkhRXll+EGQiB4BVIcqms
fevuF6x6GfZ9E3z9dWrOnaZUnNScmYdps7E260iJkCsUi/vXJUVYeEvDyeDmaHdZKFCZW0Lpj7vU
z/2idsrXxk0f7XHRGZTcgltHcv2zhD3vrHSayxA/q6x/JNMLxzTdZWfa/KiQxmMmwfAlNvrjLo91
2C/qO3hiZ5Mb0dyZQD/aBVcmZ4fLljbRGgMd2qL3jqBSbMu2aBjk09xpEK5SnNguf4KY/Fs8LixX
U+3y2kg9EKLdVSxBPWBoS7esc9Thtc61G+kM7ObGrn6M8L0ncPcMddqDT/Ob0RlOeMDFuGt2XXqw
6usm9yYP0nK+LKOwadXSIIMA0SSo6QmYpIMG3SDGqPoJ+SOrOjxeJa3vMgNCLDMaWWaFCVf9AoRc
mn6ybdl01Fb0jkkFy4THoEfiEwrQSc0mtL4jtLVdkDS4QevNZr1rM+1kJD9rZnmX/WbLIDQjVNRG
cT1QcbosTeyAgzYP5QNldnsTtIdG75Ae+lb6VVs/8UKyhcuREpFgbW85MatbkARqiZH3Dg2J5tEk
p2BWHcYKyaI2b6e1FSGUKJs8N7sKq1oyvO1Dvc/3y1wOttWFFAbynbIs75ZnrA0KlwY4s1RgNgyq
yvA49cm3hjNJFlJmQsCStLbqkQYh8/MIc8/zsepk/fybGLJaBRMerBmraUILVA2T48KJo1+le35S
fTQSL0KQ7v8q7rRkAdbmhPOq6Qya5WmymOuOGjL/o0/9Zt9LoFHickw4tXE5JvaUY+Mqg4M0sX5j
LbpIlUxWIJbZEa5UnK28MBns2ARMOOFj3huIFyRhgszI4iWr8wMqvbTnHEaIWjhDcW+DWsWWcQjJ
zg9bfsXKSgr+cw5iWyDpsTrOXnVLUehe7moUur+2t+NBBt2byei1Lwi4UKvqOEU8AkngAWS4LhqY
nioItYH21FV2rQ9sOuPRc9T3f+/q2HwQrO0LiDHXhIFNdimYe/WL7VDYRX4I+ndgI/TR1PwqbwJc
DuwFKGQCZqi8TmKe4VNSEnrFjz4/x3n2lEfsEBrWDxW0jS5vZOQ/MqMCivRtbultjTM3+OEBSroH
fb/EWf9oKmG1n5YAJQ3s1DmkxX2Uxu/f73/whMfnFmSmKOkF7vRw+R7bxi7NgPAAxnQhPiCASR/p
LA2jHBSP4PPqW2fRIl4ekKNX3vVgyfRkbbGbJ3FlUICVUqmJMZjYyajoMIlU1igIg/rPsCV1bpkd
AVaKGQTdJMwYuMm7fUAfihqMj9b95e2TGRFgxe6nauowu+7nJvGGWB9cXSNfO8X8X3mO3jF/tWsC
slitnmbWkAKMS0V1tIXN2ci45HW6lXPSV0YEMAFTR5+ZBowEYX7FiX01htFjwftdz9iummPv322e
gB2gbuC2osETYh6DqOFnHoZ7XlPnspVPtF3i1gl4EZn21KctVgURNeKAozF8qHfmPjqae80nu/GF
nxkkO9PnAY8nvBpv6BfqE6c+MxeDr+gvHpi39Geh/0ayAVvPnPV+C6BSRF2pYMx7CU3SYo+7Njqy
ENTfU9+QHa9i3b+8FRJ7YgOqoSaUNxPFhgePQzUfFOuGx5EDhWTJwha3/wTRvx1JbDq1Me3HzABf
tu44qI+15GTmw/PlxchsCDiSp3MxgIhyORHZbZxH30um7y6bkJyHd+xcXedLsnewowLLgKKXU+CV
6IxqDibX0Itnlbil9Y9iodXGLYteWQxUXpWdikUxPHiN6SfIhyAOcLy8rM1UDfQ18NajmsE+qWxN
qsWNWcOlXZybI+jgdwN68UxnOv+NjOHyGT67wl+2xNh41IIBhKIGbut9eADb5n0EgvKX5UWhOtmz
qkogbLOXHMPVeMljNEv7JESdl2UZ9iPDONqxOS7XWXcFyqrDcql1ULgrvQLdtKHbPctYRTdz6Ohd
13WQipoMGmYfv51ulElscRs59GtIAt/Ep8BfZjwQmrvRTgYdyz8mbuvKmHiUwyxQ29CykIhVuyvV
CM5KHP2hJc3NnIMlPNtn0xszQb572XO2ztzaqhAs1N1YktoCYfZk9099mLeha+SskNW5t25VkJ1A
BA7dI5BlES4GzpISKh/ARZKcSAyxeVQ40+Hm8loW2P+0gysjwrUA3vusCEiPxGFwUvMe/bijn1jf
coVeJ/SKJ0yyd++f5JNBMLOiY8RkFHrsH/0DYingkVtAkfvmqUIICVIxD3T66C+8vLLN7VsZEkAE
DJLK2BWA+QHETBqEvqL8RKxCcq9ueuCin8cWSppPLLoErpDyEuC4HGz9b79Ct4/Vyo6A81Gga3kF
wqJFgNrTvMzvXvWbbpc9kANonb5e3rotBwdX2LIgZJM+9WUWbDSDtsKiFAg8OT0DPTYySxJPIMuX
Fj1hZUXswOTdgO42rWT/SSKTXXM2MBYGxoGrRTo8RTs2iFmcxi1uoqvq1Oxtb9pfXuiWj6x/gnCS
w2rIUvRmaf5I0fkKtczIvrIViZHNYcm1FeHb9eOsDizCQpsv2bH7MXjqbj4ubb4xxLanX6h/uBGK
Y8v7GDT7WHTpl2dln+2q0LU9GWZuXefrXyMcwIrYAxuaUPOT+I2pz6zbd/R2ju7J9OPy5m767NqS
cALBM9+wiv3nUVU+FF6ENzi9tbGyMHJkM6mbb7i1ueVjr6IGdCtwEqC6j4aJ6A7CAAeo7fnzacbU
SLeHGKgEXzYf/Wt74jvB1EF7Nr37LznFD/FV7ebu0hbZntsjtOF3oXR8XmpTuBOs0O5AUYA1onnc
txGvYzykdsy75Vqfd+QQ37aqY0ruCKlV4ZLoUjPK7fnd6rgb7tL7fh95yDA/jl5yaG+XlKi0N3wr
Ylrv7gK8q68ZjhlNqhQP1z/nmUdYBHf8tbIHm99BGrVswfjKmtikmVRV1BG6uCq6ad/Yj/ZmulGv
54PpGRWU15Dk8OwTPdRH4NH+nzQ5rI0LKFTMud6zFo7UzVeR3ThDe20Q3enIvRLLRv0k0G6KWKTm
YTtMYNLNSsSeeeiGZPfvjr0pAIw9jREjGkzQb9kZMupoA68OTePwnYF2HhmcbQYU690TUKZDN8oI
9jMGScfc0+LCMaAkVBRg3DY6t4LMBut/pCz3kmGUrVS2mQLisIFbPJrgNcmR/DHeJLi1YryW6zPf
dW53Le+qkGC3KUBOOJCir5fjn3S6S2Ncy/qvPvpWameOyaXL31G2OAFq0jhWaFnDVql9S8o7k79c
/veXzblw/ZsCqIxtk+rqAirEsl6Rfzsz2w6dpCwlOC072gKQmL2RB31go+zWTCAc1d5Y1oeOBUYy
hzaxpwftOYUoXWo38/7yCrcSDSvPFB99+lxh5nSGe5AMLK8DtNXLx8lg+5JkMk9cztSFzWQChAQT
6uMZhymomLQv4QE8Lq82VPuQ+q6faj9+lI0NSrxDLIskRkQSsKvisi2sr1FMd5Ac/H55+2QmBBwJ
c3CukWxZU0kjjyjj4LZWI/lGmzNI64+0/IrVPdMywyqNDOALbtS9uuvO7UN4UGcnv8/RyM5OEBZr
z8mhuYf+4Ng5/zaKEIslM7VCOvcIx8h+xkyg6Wa2v8DIsEN/q5ffmof81n66vLOSo8cEGOHFYI0q
EuygPZxcOyodtR7cbJS9jTYzLOu9FSCkbmOoVSz4yCvlFaT3ELqrLdUh9GYYewclrwM1TlPXenko
YcKSrVAAl6bAoybRLdUvm8Spg+jR6o5dRCVdRTIPFaCFQ1R0HFpcPWC1Q03Qhph0CR2syx9LYkSs
hUxqUs9jA/xi5lupn635x+V/X7JVImfY1ExNAxkz3J+aAZW5Q0GUfSzlSl42/AJAWULcMduMZdWM
rdKi7GhWkzPGN/b0mAa3vd3taCnLgEmw1xLAI8tj2o857JH+QY1C54iclKPIBt5k32b5+xV4VFkx
oLUMVqjyOtoQ4NRk4Y3k9hLlKeyqtGaF4OskR3S6Y0ix96ubThqCbjsBtOAxiwm2WjHX1KVDAfEx
mKljcgJzMzKvOro4olJyYpYT/9kNQBUNfnfbgJbNxw0zJiPmdKgRVLSp06g/0IQXWGe9e4ulE0rb
3+a3KQECLOQGMz2GKbvH4MY494cwzCUxjMyGAAApD5SKlLBRsfiV2vyJjalscv6/vL7+WojY1x2D
66+sqwquvLdtx/6xJEkUt3PYvu7d7E0D5Uuyz/9B3RCtNP//oUTqL4vz3Jr1QPMb/dxPJ8N6zUZV
gmzvk00XvEEk/+qoiRxB1Cyv2eSJvC2NNuhIvs+QGqHe9AWDJD/xZHDH1/y7vOz0Xx4Ov5coQESb
q4FZ9rCunlADuG0Okz8eK2SZZPRU0i8owATVklArkArBW3bcLcmfCrMxIO2x0VU0ef3dmLqFK8uH
bCPg7+UtR36FTcFosMlGBsbXMAMQQnvZJlBzhPArUsmXb5D/kuj5bUqIJ4wstnM9RgyzjIguyUn7
hhx7tOOQQ/0q4+nYRsTfxgQIiSpUuLiOM6ee4kO9Xz7b0hTwb7dPgI/cSoywM2AmRvBeh4+UoERf
XE1TLNk92XcSMMRuaFm2LZxDacDYbRZQzxwjT5nJlzKEFvTlT7V9Df//5plik3cJ5RAtUYDznTXd
TVn1Ms2KF9LBMfriZioV0ysyWaPWdhiIOwXqzKB5hdzcR0/M9VyJ9Pn9oA3H9j7yoa1y7I/8uZDP
hG8i8sqWcNSsKSiZFuKz6beaP4HHZfdnJlm55y/RIfdiDIVf3tLNMXRzZVI4aLypS0ItmFzaBZsn
/rP5Wfjzgd20XngH2tzp2IToxpQO9kv3VTh2dRVPwfznxRDsKz8Ax+syXqGiXUX2TNmMD1ZrFA5d
UiKM5wmcNKkG9FDlGXiAqvs5zt4ub+bm4V7ZEU4dNLWLmo+wY4Pn0geB5yu6o099hMn60ThYOdru
yFwfO3ATXza8jdEry8IxDLqxYHUAy7iL7qY/yItxhjxteo/+MU/1I6QFwYaxl3U6SfZVzDumSVqP
aNkFo6d6CrVvdflWR7MEYDZjrt8rE4fCtTCt+lhd/HMwPTKUN3NaHbuOFujWnQ5xoMgaaGSLIsJ5
H6vCyCMYrJvKN2LyqvcQ5G2Ur5c/meSoi3lGDNWzyaIK8gN5+JPb2eQMyvT472wIcKLGsaHTDIoH
UxHfNmq7I0YocfntusXq+wj4EelWbJkU20X33QABF+ilHxbOJ3Vw3umQXGk8srTPfYq7VhYF4MD4
xqQPEDvwtfwpVWOf2hOoxH9Z5C5Pb1T6R9cVnhYcLm/l+xviklUBQxB9B5Ou4oR1YAzQ6a47YnbD
6w7VLn0afdXnp/bYIbn/j9Lrq9UKmIJRI6YyFaHsjH4iTX0BjnkGTb2uK/e1IZttkiCYKeCIEbMm
GDp8zeRonfTX7lCeo6vkJGsZl5wxMbcYQiQzTvIWQNkeStY4Wf6YpDLkkBkRsopayLTSMuAn1XzV
Q6vJYqesk5xiCTqJicTKbsIpyiDgPozWeZqJ6eRhZXpjlP+A0v0dq5Pny34oW5QQjYSKyXn0/gSd
me0q/fBY2sGZ94HlXjYkwScmYIelzmXLWniCiontBLx8YyzjDZA4m5g8zMGPgg6wd2dD4sZPQacK
+WzpCZJFGmLCcLS0Vi8XiFpoMIkLkan7eM/22i69lZ1W2a4JKDHZVc+1BBGqVUfX6oAp2ERW9V/g
7RMQLRI2NqSX7E/DgGNatHYf4+wwgg6KGpWp7k1VQLoQSXx7+2EEpdRFARktIuKcXFDpDck5ujaM
2xlNlvNBvVuIPEGJ4suLQ5uOvTIm+FtDazXCkA7yBNrJym7K4MSn+8suvTmKZ65sLL9h9ag09VKJ
oDGr+S2ujR70iANvTqSjXmF0Hpur3QglO439NBDyhi31VPOm6arrQoEIroX+DZLeKgUGq1EMCSpy
suLXXi1OscndnkHJSWvORR5DhtV0Ypa4SYWOJ2gZxWWxn0PT1Wz+T2IjyGNCAAWsIZYteJvJ2ymC
riFClYG20KTOb+KsLdxw7P1mLndqE0lAYfu2X1kUbiPSQRTX5mSJMxfqQeMKPBl/zkYEjnmoakc2
Prl9764sCjcS9Jr0AZwpi0V60h4HL79pl5YT39gN35mbny0oDkBrSDtedpb3cbNP5+wvwzgEH52l
RfFL0VsN5+y2fqO76dSgd2nh6Qq/sYfhwFGahWqUcmwPtheBrqvGLDoiHmmJeBNSVr9DuMbUxGx6
fRwRKAYpwH7aZzoaWS8vdvPwrWwIMS+i3GQIIa/jmwq9R7sp5geLeGfWmeSdIrMj3F5pgvm+fsZa
2rmv3djE/tUtpl+tSpIA3H4QrVYkwImVa/UchriY1b3yaO0Nv6l3+bOJIe30zjxMR/M7u/u3uyjA
C1GKrMliHI4xuger7pWO2Yip+Ed12dXKhPA3bTBArWTYw3Qof6JOcBtEwbc2qEwnzM3dZb/YvKFX
tgSAiSs0QSrWhPAmAXVb+IWSm5QPztyWkGt9HKMrFIQlEKPLfESAmDiurCoNZpT33tkcM/DJFl+6
LzU4Bg/JuTja/tJ8Zp5Nr9rpp/Q8oUM33iku/u+h9ex9crVkSWLv7/AIL7YvYYIARj0KQTMalrEf
DI08PVK+peJM4V1WPQzqNwx3SAoOMhASW4RNpaq0ogL6QX/7STtPz/GJH9pf6b7a5Q8RxrTM43yz
MJhbV8Uv3Rl85YRhZyhSPV12BAkIvYdYq5uzSUNL6xV8lImEJ30Mz7lGJYAruVvs93BkZUPVZi0H
zebywhp3yuBoV+E1aJq95Kq7HvbyiGNz0s/87d3vP2hlkIQ10a2cL3FhdTYetS/zAHGExM9d61wj
6OVeCbrWyxspNSoAU2mCT0Jp4UIN2LnUHXrgHuvaUdwBYhP6c3ZtfJUNa20GjKtlCrAUZmAIZCnC
uE676ULba9Q9nFWxiv3lpcnsCMAEifPRhLQLfCSO9v2UeJqaX3XaiPq4jPhQ5o4CLqlpGuhhii8H
vpvAs8wwc8Nplnwq0QgE4yGXhyofQeFT/yS2HNRUHRJEhP7Mld4xrOZLXQSSwWYR7EQbwp4NRpcP
MStHv06gu5B81a3RG0wJiny6DEUrwnaVXBsDlmfcn5WFa9R0wCB/UkcIrMzQE3LRn9JhvCFzZdfH
xg7qKuhxoUNrIkB9n+paHbC+tsaysrCDbYiSKXUMbZDcFhv798GCcJrmeQxjM0x11DhwLxl6/K1S
zdHhXNbRuSD7GvmxhTBk24QSHc8QccSyrScwnHfzuPDLOHWUOCV69HqgRFHdFlN9nvLMA0eCZHmf
qnzvZnXdhPwOWVxRCJgqCL12hY0hsmm2XpXeeKWKDh5pfXhrU/B+B/oBqkqvPIc4q22+XD7PW24D
shlKIOIL7V1V7K1IwyGhHcfnY48jhDrG67Z2rK/hdXwkmK4Du1mNUSpHRh236TQrq0IsmpEuNPMo
AkEivMaExwyRtru8MpkJYVdDRuuqn4bRR/ely7t0x/tSElEvR+qTv6xWIThmp9Kmjqx2hDbysUbS
WvfKKN/Fpu2GPy4v5lMF591HVqYEfMdUZJmqDJ/J+pY99TfT8/A9+Bm9suse2jTViV6hf+67VNPk
nQvz0goF6CKKUkzpcrijY2w64JpMXN0x94jta8dmTnNFH5f6ML8efTSyQ6Uw26W+TBpj80uiSQu8
J8iIQJHx4yPNnntbS+qS+xmNzh3tj3M9SSB60wTIGqCDjGkm9Jd8NFGwvm/LaRz9NI+9KgruQZ4l
q6KKceXyCTUV0QYDLzBYngSHZKPe100DXWg+Zz/p3PlqkLpqYkNj1D41UxE6tZH/r61ZfxrFLBPG
jIDSIqTRaCxSNVTxeab6EFjlHwpE4CTHYHEC0UlAy6MiVUVt/Cc8XmMlooyXi42wjlx0rCZO1vZv
Jo+f62wkEmtbh25tTYAOhpENS+k11KP6ct/Wo68FyFJEDNJJimdWEsfYtKYvY2BYmAmJ3Y+OMRYF
r1EUGP1hjpx5uKN57kRz5aJB1sllbEqbxhauYpvYREfU+tGYSQIzLepq9O0kJT/7gETXQ2J0R6Ob
ez+1UBBok9SSENZsuT6ubziIhnFMS3T9ikOkc5hRP8KTp218DEwyJ6FhxPeXIWzrFl/bEZ58XTZr
qOloiBMM5VcTpbcEtB40DGVtdZ8ywYvLI5MJPircap+Zv9LUzHKtAiorenM75soutiw31fRd3MTP
45wdwYZ5VMhwnLryUR/6xr280E3QxBtm4RvSbLiO4KEj4UbTq8CrdhfszX1WOtOOHxWMExI3PuQ7
kB55nWOyo3Wrxo6+mw7Wgywq29rt9W8Q/DaPFZ1kIYXfNl/yCpV9aEY0jWTqZsNfGZqPNZ0Am7VP
gYtJiywIYkxmNkwdv+RZStzRngq3ZIXlDlQvPWgqyKiPN/z1g9Hl71fxJombNGAdCPwHXqauklZ7
Cuo8CchsbB9jJpTnKBDbMsUR4TSocw2zf2BxqrJTFIRYob4ntJOgy1b0BTvwFVVlJlSglx1eLUbp
gmg0Jnympe1qoWmsXfCHqhTd1YvMA79GnwTfy6gGN7fQMoAzNjWsTxeqUpWBkiXB6Hf9q979LCoZ
P5XMgHDW7ZnTrOY192kfnKsKarQF9S+fss0vhEgd05/LzLrYsRPQzCxKI+K+QcKfulk5c0UPZifT
PZKZEbxNa3g8TVHI/WTo3KJ6zasvE5UhxsYFypiN6IaBFw0TtMIFGpGy7LNc1/02g8ToGHbczSOt
uY4ZiXfQQkwlbrf5eaCkjjIJElkAyY9e1wUTvA6XgV9Ob5w9pYVMBXbjIYW5evA8Yi4cxGDinRKT
urdpriFiK+2bNDCuaxSdHatofoCU/9D2bB8ZrdvOlmx27FN+CeCPC4qicZeYBta3fM/VgTJma5pt
koLS6Bjsp5vMj5/RMu4b++hArrJfs+TVvbWTa3NCfDxphRJMUAn3rfC+a0A0EUbeZT/f2kqbMk1T
QaSN9jQByPUhQstba+p+YUXPap2O6ODGEFlaH1Qz3Ke67XS2cavP5cNlu1uObxt4GQKWAIPiu5CP
sxU0YCv1OWN7q6anlOpeao2SY7y1gWi3Q+3RxNf6NMfNMXaszwqyFt2MAVEtdpaG+Msr+VTiXHzC
RjCAOipCg0/NfVnUUDUpYqDRfnxpvsan7HuMeXvUOKNdUbpUcitunea1uWXJKxcEG0yv0xI7lY/j
We11NJHHThWGz334XbKyzY+0Wpng7VStMxJ2AI7RLV/GXds6i1aqsZtPYIXy6idon0j78LeeonhK
2PhgmoloUAz3ud3SxsAwF2SJoJXqhY2zBDTmmeP5p+8YFEWhBOUZPy+v1VhKccIrA5BCmEo0CuJI
8Uo27C5hhBdouSMjqnSVDRJ9lmg+smsYhKrUxkltil5KIItjc71H/06p7CAQrV0R8G7slaBgXlym
8dFoCDpYwc+PP9Uw9qyx0HPHntX0Z14E8+wpjH/tTD56Zh7ontqx2gvgP5iuIlXzlJc52IfNCQxE
EEty1CgBd6ueFMm+nAkYJauqeS61XL0BTdLkZp2RX01sCB+qHBJ6rhZ3EbKzMT32fDS9TIEScAWi
8KNqhd1DWBama2esPUxVUZ1N1YhuVLW3/4DyQiS7djagxYI4Ci5PE3cAYv+PjmqwsakCrlI/1drM
LyvyVJiF1+vVVy0z7isS604QZuDUV75IvuXmp7QNhnq2RRCDfDRcWEGb2L3OfbscHNzjTj7sGybT
+dh6CMBjfpsRwLnGJGqelJgUiV/MU+HF9+ken9DTXv5G+8mmdyL/aTMklJdGio9LstRmivI+m3wy
xzs+cUfDOHFZf5kszSlJ6DDeuoXV+FCyu7yXWzeehXyCrSN7bZqfGFWnWmNoPBg5MGDwxpvRQOHM
xmxe9jA9VS74hTWZxQ3MBmkOPpyOY64ie/hxrVUPUYGmwb4uc+8zpNhSjtpG58QBmMWX1l5o6fy6
vMoNTP1gUviULQvBITUTDmEYjEnr2a+BQU+qHW6mzqwl77fl538CmtXyhE9ZRPo0g2N49MMa87dt
7pgqeJvZ4+UVfaLcwK30YUnC6StVNMOQAIdgqYTN5+4ORdArduhSsEfTfYAcW31N79Qfo8dvokPy
kGDKcv4Veu1hfCWvsp6mzZ+ja6DxMdBngntSWDWiUihCMMrfeRMNy9Fa6JaEV/wxjd0wd7RDHTr9
N+27+YRk4KFyu9Kte0cj+zHejVD9cJpvpeLm0marT7W0ZZ/WP0zYp1mzg6Yqpwm393CO3OZWjQ4L
LwlEP7y8d7oKfUqyIv8mMq42Y/n71RXOSVsHKcVmgAwFxK3dAfN/fnaStVZLzIit1W0+KTXEq5bA
ZJH36w7j+0DKvzUjPC+aPFCMWX03k9wZh4XPKL/rpDS0219qYXVGIhUQKLaSDRUJZy0LUKeZoIwJ
gZ18l9xaID4H+1pMvEWhQl7g3UIGpHv+MipEW3xuR27aMwU7FL1p7RiinE181uYsdvWCPF0+tIuv
idCgU8O09KVWgyjoo180oTHm7RzDF0y0YhiTfkRpaqcpRuYZRZQ6bOz8MhxkPAfL2ftkdnVRC2ez
1Oy6Y53C/Yr8IlpzrxMgrb7LlQbDyp0kH/iJmO39wFmI+XXwjKKuJywy7FQzJ2k5+TEkMXdWA2XL
dnQYymFJdwj126QHdT2mcAPjno23M4uPU/BtpN8N8IaXbejE/NcQdbeXd35rC5AkMfFINnHNiU/W
qRzUUud4100B/WEV1dPAg13Q2acgGR+MfBolCaCtRwPqypAYAo8JbjkRD7UuG7uE4kJfknhglD+l
pRvv0+O8oweoGsnGdLcuHaqCawz8XMijv/eIrBBntqKsbLV88tXxWaOZy/vvXJG1Em7GClQ3EL2r
KsyInd+TWpl9zPnkVybmjBrtGMbXVmxeV2XpkSS4SapbkqROWNZXdmi/liq2+n/PPVirnyB2hQeE
m3nZACTGKf4FStYrCIv5l31FtkyRaiJhczLnOTzYvEdLvadCzVjbkSN3R4AQK120E2gyh9kKiijy
KQZCQIpUqHBGR1KgwNvakDaKMWffPcRzKnFJmQXhIlTKuVWCTNH9JES9rQG3X6XIalRbN9J6FcLF
Fxp6yFiNY9ZpEMeDgMax1YbGAbncm6IrN1qcQ158PkOuuZJEXZuwszJNlwh7dQIK6DWnCRknH3OF
e7tSnTqbTjTEZCjkL/2iAmd1pZ60LnHG7ibHw2Egr8ZQgDfvLguDvVGoRy0xmRP31vNlf9rceIqi
gmkTYqAS9PGXIfIu48i0uK/YqZPxFyuRyTptXWJ0ZWH5Bau1V0kWT3WJ05/FLViWj0akObX9TOjb
v1vJgkIrO1GBq7IiCcWj2XJRCHVVLvOgTaDGAVielO/5RcFE3+o5qjJYymAciPI42jb4O+4Z0gSW
JTnoMlvkoy1dCZNCj7Ft1ErcNoYqD7Q47Dp3jPAlymW5xe2P9HtlghtMsT2OAa5tXy+T6zzKnpHR
94ZpSBwEC7vLH2ozyYLC21/bKHgEGmiHemIwNp4G8EKiffYAqbTaafAccebJURqnPzb74rpUHVn0
u30UV8YFN+kzuzEHC8aNx8ntiAPzKnqiq1vje+mGz+EZ8gJJ6Pd3ReqMB5nU+fZx+7305TusnNRO
7Dm0JnzVBCJ4DqZ/X9smOF7eX5nnCGhtD11ggTFuwsAV9K2Lx7wbXbP+VdeF05al5MrbBNXVdgrA
DWlgvChNgGpdoqkbgTNkj2roH5njzg7Q4GOEiaNMJHcq9C9fXufmXkIoxoZgIpJnYtIsrHQl1sYU
mlV4PoJrv9ZTCW5v7uRvC2LzajwlWa8yxKZRlrslSuJcLfaGVu6CYtjnvSS3unieGAnTlTUhNu11
6BIi0YKtrF94m7roenNiIrtpZVYEXAErW1M1qUHBYWY4Oj2UmeokuqR7XWZEgJNm7FrKeQEXnO5q
epVroWPqz5c/v8yGgCJsQK2JFQDjjt1m4Jdt+a/UkI3gSXzsvca5Oq8Bw2OgWUJXzCqhKe826mXi
GbJlCIgAntegyhJ4sZlPLyCquB/pS1+/Xt6rzecrRS5UB8cMRcAvYEI+9LU9Y9QZpSPzZMYuOyS+
eYfMcOzmx+6GcRcU7LK09iY2rIwK2KBmLbqrKkQ9alEdC7V1wLJ4SCukgOrrMWQOaNPQaCUjQNz+
ZL+XKoR5HNlrpi4Xp8m+jFHiskHWj7z1Ul5tpkgJpSaEZXM6UZ8X6RVkD52g/m7YBxI8zCOYyxr9
/vLXk6xIfLTixRF1dogVpby77TR+RKlAFtpsX8q/P5bIEJXY9myFHB5SI78BdRGvfNF9vA3vjRDT
k47mVg+cO6EnqyhtYewiYm5QjARiRE/wzDLgWdA3eLYhlePGiHnV+UuDknegPs6Nebi8k5/o5pb3
v4Fsn43cOTU/pXfDMle0aMTr6c/0buEZX+zb9q19YN8TL/yVnpsXljkB0P5RuQt2l61vfce1ceGo
Y2D4P8ajMHOM4Ucxt5ILS2ZB2Mw0Ar93RAAmdmM4rHylquSO2kwdLP0waP8BQzX6Kz4GMLTS7XpO
kCUaXdI4GOg+5BhcQcz09zJgmx/MXJrYLRtT+EzMxydJnFJQ0U5+YJhnTFpfEeUtbuAlQe600egV
Ed0xQ3HNMnfQPAN9hIek7Rw9vu3iU6n/QVLDgYrfPjAqSZi1ianrnyZ8zj5VyymDmgWyKBDug8aS
VaFpdIAAIkSjUSeIv8sq8lstNdbapPB9IfZnRmOMaGvwoeoKnlV/dtJfbGc+Au78/AcmZzxV9oDb
cqq1UQHGbap1dTPBaNsmDksqJ0xkXfCfqKiWc8lQd7FRkGdg2xdAm9FeJWkB9GHvs275zngN74sA
LOTUCW7tU3KwXsPb+tD5oV/sZfzDW3fwyroY50F6SOWTnnJfz1tXH03fyPYTrSWhssyKcHR00moF
odjH0PhqQxVhiL9okwwBZEaE8K6tCFeQ5gIpEz2zAJTJ4DOZ48b/35FsvWFCfIcoNaejnmAeIzdc
PVdfqwyS0JdtbL7UGJqi0aABsP7UnppYyHONBpaiBG9adFeozBsxkzgcuXqjo/YX8duKYgIk1pxZ
zbyuKd1x/qWmN3E5uGmdujYoSy//puVIiyE6W7pXVQvDIGjX/oh+XE1bhak9ihrFXZg3mPusXbPv
drmMX2IrdGK4ntCXamjIZ/4fade1IzmOBL9IgLx5lS/X3s28CNM93fLe6+sv2IvbVrO0xTUL3B7m
BrgsimRmMjMygrropVYZkfB5VqoUzJZ+of6MxWOAx1xylVY6ruHb5ZVt5DQGSqcCOgAoBgGj+31l
eVxFsTKhxKeUD3M9WdOyOJxSmcV4GgzZUUsWjErccCtrixJVE0NNOJiDhmAe0GmFiC0UYIy75bU/
af700P4EmzvQTYvVYBY9MXnMqUDbVroZK2dh0ThsBZlvP4Xa1iHsEyjEdLPbF8b1oqjmsChemaDv
i0HBVLvS6tARonQnKC9hFN4K8s8yUixV+9VnMvr7L7E6Iycz7qeJWTnc/EqYXUF3ACwGKi3x2UhR
JAcq9qV7aT+gJeOFTugFGA51Zls088jUdqyMbCuwgZpB1IF/kRF06U7QAkacthvaGaBe422xJTv+
mXqF39vDE4DGtoFmiXf59JHjTN2rbxYprzUlRjvEQi27IeTtniY5EQBuCSGHhVhnJeXIQ250HhmX
eSuX+WaV8mKAz7SRtmCdshfJVlUBYAR4wa8eeih1DaoyFpkoa5Vkr1ePSXQn2toIEeQqXessoWsU
q5YS+XWqwux6aeXe0wdeZqxy8wCtNpMEjJXRVC6WghPB5tWJ4mzLU+hjGjBkGNmIOt++JJUKcX2a
F3qOCzTJi5disKwukyudty+fkk0fhVEu4DJQfoXC6PelKCWYHCsSEKDRmlhlUD7kSrHXgtDWasVp
Kv2qzjEBe9noVmqCtX1ZpdKfdAjQnwwikvES+oTUDxMrDl5aj1CTjXYUPkAw1Id3Ss3+XvvFVlna
XLYMmIAqYbQW7brvyw60Vl8M/fMZfQhHBRQH6QsP0oF+QZa5QJ46LJ3La952iCuT1H6WcQCkVIeT
StYMSc99fwvBv8VHK3LxQOXuoFqgH+B9OotkuqyLsnlmAc4UMaoI+CTdlFhCKV40aCm7Ao+xl5RH
Zr0wztJGJDfwgiFwEFmFRBX1Ubugy5uKvKljHk2nsnXlvEKzm7fa9v7yx9y6G2tL1LcE/Wct9znq
VCl/koXFlI29XrD0BVlGqKvRhSi/YpQU9Z3kWMd+n//IWfW2zS8GnCngM5i1OnuJdQBEl3yXyW4N
veQbg687G3Q0eMguXI50K3q+/Nm2zgBGRv80R302zAqlIR5Ys6ujZFU+CiorAdnKLzGj/2WB+mbt
MohGHqDyIHtkOkHcE+XY3isBUkws2R4cwdFfC6i01Sh7sGpImxu2Mk55FUzDJZKAAURXiWQzVK8q
ZTCbjFGG3cgiv62QSuqKNAzGUoaRqcVknvCQNNdB9YihEDzhMHCOmc6x71kQC8Y5oR9TRWNwI98T
TNMtQdBJtvECiSUvuOGv8x2gXig6A0bHchlbT2MiH4u+v4ipCYybfPeSulL3eR2ok5s3ZgvoLrby
EbMmfOIYGDepH4RT4gSaWbLqt1vnFPxFAK+jHiIJNOxgUKM2H5pocXPwVUZaa+Ujk+CXJCJ0eoTn
FoZ28BCSz2iSNCkKVb5FBJCuR/D2Sai5hKdhXx5lcGImJxZz0FYt0Fjbow4niupgQCCFW+Etv5JR
LI5/yughYbBL2se/x91wmk3tR9AyQu1mQra2S51XjKUmYRv0KOnbAzYwspaD4cjm4EhO5emMUpay
dVC/rJ3xI/WNhrZBHaB+ow3RRyr22Z1UqsXB6KLOrTodJLkG2E7NSdAUGdJ/Mmc3RhN7U8oLD/ES
TE5al3J4yHvVOJVdnxy0eJysChjEY75Mit9rlSiY2swHM1DbTerwWqDV1qjpdWFxQj1cJXMtPgVA
rvwKlDEFdFrQdFOeAt3kjXlxijGPQNMvizaGDzFjMugAS/Z1abWNrN4lmTa9L+pY7dVGB6FXKSN3
bWfilsvADFtuegcxQ28cdejIHbkxiLxF5ZCbAUSz2EOfDxjMyrv0BpyJUMwRi/i+ibgZPgGw7Tl+
U6Wqebvs1DfQKxjTlQE2QLTQAHeiwq7RqskQy+mCxIK30jtwqZvpXt8JHr79O9DqjLz009l8vznf
7VFRpNeEJi8L2AMToCkXhoUSrDkDjq0CA8oLH1yGnWgeDY610PPD9d0w5Y76Yiq1iSy0/AByeUGH
Of9ZdGboYQA2MwvVFN/QggPrVshySMw1U7e3m+Z+SnhJcYOsWSxjzt7aTknMuJQTcNMVTiZxYPGN
7yY5OCppzWzvk8fa2TdXJSToAJlhvId4s9WLQ0sCPu7zCnIqp2aXO+27UDnaFUZWvcZrqz2LAPo8
kuJLr8wRB70yl+QLv8RBubgJN9ht9jYphzxnDt6eJ+HfrVAHl5/4ZdJTbkG1AkR5Vmv1ypU8nvLJ
JDo1kwMIaOWqmHxd7Oq9EF3WC3kjvn3/AdRJHtpAXcoZP6B76SCVIwO1N45+BJ88upLDc9Z4HTnM
+0P26tJeUsd46ZO4F+Xgj/tK4PA9XscE9WoKlhiZ6IYzizGsL00dXyx0lAYRx2d60yOLGw8NDi/o
O+7qn4MfHpPFF0V0Avwl9WW3RMGbVQ3evLqrA0VFoSwuRqleNJxf4znS71BbtOT0sVNYCeh5dvZt
R+k2YgR0Koe2xOIKCfz9/GgAWztyt/ySWEZwlXI/pog1hL9R2oFNvCKRxOPRc4aZ4LoRAAShhrRD
qIHLe1TlyhRQ1XzP4ik71lMv2gqXg9lJEVNLU7rwOpnHyueNVrFGnue9IopLU8i6luEwz9MoDCJj
nBzATVVFK5AqwRltH4e5gtJ7NsIxi9ohNPI7RvDZ2FgByGZdBB880n66emtwOlzfPEGP0jauUXc8
GryZp/ZcmbIZYRLAaiyVN9PKDqzg12Xbn7+fukjID5GfgocDKFga4zsM84gpKtie3MBrKnM8Tb4E
UWG/PUUu6RoZXlqZul9eZyfxCv3khAl92vjE659AC5lo5dwq2dCr7tLv57jah0XHeG+cf2BllTei
pPrdFdeVEoWlOKAXlXuJkptTFe30JXD6fzNV/M0SiUErp18JmTAUqbi4Wc7dzJoU2y3AYhCEClGx
lhhnczsfxkCgBCYtkcSa79bauJMMocWTRrtPMcQemwPIQt+L++BGw0xg04GWysGwHJ6JrGB+Htzw
RVeWqeBWKzKIeBDg3DI3rBpVl2X5ofcsnBNzgVR0C9ImmdueJ4Bw6JrGJrJQo/Ea9dQ8D9ABFqzy
dxbtpupXxpSMYK2QimscaGHkeMBbI1paU0WiHXCIbZxoXb6Am2aQd8oK9g+D6FQgqxOp56UZW9ga
V3r4ITVvYXZ72cTW6cdMngJIva4TCfbvp0QPo7IWAgNvMiX4kfDdo24W4W0725fNbPhwBR3SLzvU
mYiTuhklocDZ3xW5JaNh6ZaTSfRZFQ+sVtA3RlWOmYCQD/TdgX23Sh2RZcTAvl4JgHSlqATiwkVR
4kQKpjRK8VbtPhiL3DZnoNGGYX1NoZ/VBV/IVTGlAgZxowc8bvb5Faj57aYzA1d8WyzCVT89Zo+s
C7f9dcH3A0gKhu3xz/ddBMURpGDBPoJEj7fmACTYyN250DQcVDSE+sTbqRvVpsLa1a0DSkZvUNkW
VZxS6vTMojjNYqmj5JqCYiuszQx1hLLlrRKpLUisbW7SIjNZxsROq9fGuNIyzeTAC44/dnutYQ1W
nadh2G9CeUfIjxA0KV/Oz0VdzsWkuIkwfwhZWJkoMl5p/eBXUjCYIYdUDOwol7edHN3vhwzpCRGN
x/AvTjjdhRSNGMDVBk+XvukB5Sj8QBX8/2SCbjtCbRwAIQH1mkwbLUlKzXyKGKvYztW/siy6BNaK
4aBrRYNc3U6vuofUSWxZsQQeVcXR5u3EwZCNUaAQwCqgbKaUK8PUpumynoNrul4+/bhqac+5H7dm
cZM7wU7ydIjTxCYGvJzKmnGRrlhsfxs93W/p5WeBZxWWR/A7QbP2037ggS3OCX4UPGYbTLPzlwOf
YtQye+UcQtu4OHj9qt7YWuXzxEEhi/Etzu/T959C3acOokeB0oP6iU+bj2Us7wt1/JkNMsPpb1c0
Vp+c8saBAcFGsceSIUKMipUWuxxICqJf8MReiYGHd+abjGzi2SVZWaQ8cWuk0CwZP08XmjO/lcPg
p9Crn6O/U1Y998PfPyMJeqsdzbkyGweBGDNMRbSGt/pjdqCS6k6v4m8McWWjvXzwtnpgl3Q3ncFq
nZQnnjGmB2YL5D5RVlmhXlhzzzGygg1vj+WhsKohyBiSQDPtTDU/NxJapKhH/fGsTyO/i8zArm1k
ex9pbwJVIrKqCVvXlIAdCYEMvzFQL1cVFEs7+KBscNvHObnRFScbj2rD2cEhTwVGcNn6kpjuQY8E
HUTACKgvicHoTKwlbGLFPU7psxb+Y2STingJVDE0xqTzofkZ70FN7wfVbavQnTjZz9LqqspY/V9y
1uiDj6AA7rjPBhRNziE16aI3zYjNmjC0nSNETj+CEO0T/cflGLF16NeGqNeFoLSirCZ4jM5ocmWZ
YqeDakndIzf+klomxGPLU62tUZ6qWkqFb4oZ1hRTVszwjgPpSOhMghOWbmsH15jrAyPlaMUsH7l5
LlYflPz96nLPYQtiyEDEo7stDvGgZaBs7FlGNpcHLg4NqCLMm9JXTIYNKYt6lDmya8jS24V6lUXi
vznhKyPUSvoQkjKDgRsVdXslfxhjJhqN7PnZ4VtZoLyuHBV4PjewALDI7woaUaj1mdGdaP+dwe/N
jYEkBpmSIk1C4kBWG5MOWdar5EKNg2xPEn8CB93Py2d8M0mRwMwGSRKUXc4QX2FfdTHf4NhJ1xgC
fuHA5PeOCSjVAnQYIgO/a4jNuUFg/YtOncqjWcajiSxg5Jn2Rn06N6neoxTS2LqX+i1I4KE8n1oZ
JFUV1GCqx+CKOfa1tX1ro1RVMYfIWx4suNLkhYupq3dC6lHudDBnpdes3HnryK+NUdsni1qijSGP
e1WJTjaDf0YAc3nCau9uRq8vO8jTvx8TcARq8ZRjC6OduM9+p85yUO60E4BqFopcXnjNYqvdXhgi
JWG0wi5SrmqZxixZeEV1Q+2Q5acoLe1lCr3LJ3PLzUvClxHqLtd9K0iVjFVVRm7KwUfTHHX9quyY
yr5btwyTqSCYUcGpdkZJKmVTyCshAACLYKqNGfrDNXQY7uYb/j57ghO5n18lFr8M+UK0G8HrjtDL
oMp5xuHWGVWaactnwqHf4kFgCX76qNudE/nLY8yEGWx9y7U5Kn3T+jCI9UJELtPukmVXh6EZ5VfC
/PLPtwzMEeDLxJQ/3rBUggEapl7JGqRqarLsu9r4CLUpMiuluR26nHE8ts7g2hZ1k9tRrgJpERdM
wzwOfGqXIFZbFsaCNptoayvUFQ4NMeKlGGNyXL4oJuZTJjNNMrfglEMhLZihaiGizkXVPl+k56bj
/vnIPeErx9wDBrYk0GhSLzl+1FRj5lSkbFliieVpaJ4ub9lGze+7BSrJUcsWhGMd2g+QlxaPza5w
c2/xho96NFG6VZwJeg6lKw9u71+2vJVdgbMZwG6wc6pA4Hz3Wso4lmWYII1rwiqx43a8aabxFI/d
C8hPfws8C7S9VXvnwXOqQ1tdRM5Nl3TQ8tXnXutI3X8CrCCzCQ3aHYfRgnCPgrGQmwPYEwKzsbib
KXEkzsT7nHXzyaroi7/+EdSxnZUa71EenbTB1fetN/gSaBv/FYMdVrpaLP11qwh/SdqhJNCVKIcr
jvpEgK2dqd+r6OzkVgL+/78BadrMKFam6YaWhq5vosY4UZlkNaIpWv2V8sxZmhOg345H1bXgtPec
zQpKW258bZa6KorWJ4oWYnujAaTxFRBjHUu3+eyyQLUFSOj/C5WBl/X7mZ1mNU9LHjpCslfthGPm
Qj8L4pKBq93WDyIe3sYu8Zj1HPqm0FapveTEpdZqAYIkMQhq6vyQddYyvQ7tTyNieAP6G35aUnAy
UG/FpaQDe9Ch5aYNKqQm21sO7AKazoq29PmnLVBRXek5KQNvC+TxwDDIFb2XAeWyCK0tiZ4WO2H0
q9UeLjua7V1brYrK2SPZqOYEQuxoJfcf0n21q9zS4kjI9TiwXfxKb/5O05wOUPRK6Zg7jFHWJxqU
u4LQqsIaldvFjALWBz1za7QdKuhWTdepeobTMd7mT/q+vyOZdOzJAqbQNPg0SBg4+YPkRI7oA8B4
WoDbT2zGJ2YtlroYQ6qDyAH1FZePLF0BGTiwfo+YK140q/rgDXNyBs/YqbPN6qieFd7o5VOXQ6ui
WQSdClSB3AVEOJiM2IfeYKng6VP92GVN5DBuCE3hIoZZKIk5FrosN2UIQkD+lfEpyblYRwhqQXR5
IxjFipsiWGgd3RPuk130Gx/Tyk/yD+WUPOkvwYF/Zj1VzlCwtFUqDeDqGPhd1I3c/EN7E53mPt4H
dnHgrtQH1G0lD+N+lvyqQg1yMo3/eEFl6j0xq7MAdQUoZg1vxjE66iAGhDbazmih7IOZUjLiAppH
6x+/BulFk81eva9HLtLilIMzGvfFAxD9e8NCoeVNRArAhvqe0Q/S1ig3JCVpWoJyDWLBPr+v/dEC
fMeZ/B5V731uFX5Zmu/x3rhqocKc+fF1YnWueFDvJDM7ajcs5DHLK8qUf2qnhsNELHb8c24VL28n
94pn7lHZy0D2p7Z2o91He9azn3W6KW8FljsNLB745AYEPqO0cVT+LeWe+yb1Lt+jzaCpGKh2orKK
wSkqHRC5IdSgvIBA0+oHJbsFPYlTapyt9/cFkxnrs110fmm/rFHXRx6rVFtqWIOA/FP5q7HFvfih
XIeqWV+lTmBXD0TkTt/FlmqYxVVwPR8J32Ivmsse41Qod7BpA88SsT8O3NePoq6VrkfyAH5eCJnt
0ysud9PD+F6eGr9xJqiJmHVrq8/VOwui9gnsu/QtqFuViPGcQhSeCDs+lgPoof0x3FeQtdF2UJgt
Qk8tHE5wNEx0QihZN1NCAeEE4FYujqr2qKb4UPrHPL0uqHRO6WD2cAcpeMDNPrLL2jH4j05w1ede
843M1wUi3tRou0Xzm/kw54eQc0b8773TGK6k+Dr3Mx92AljYpntpPI4yxJ+E2lSTt0pwahBEcWJl
tcV1kB6H9F1JD1KJhHm2OPWmhCpj46Wiqbxzw3OQ+kX9s+4f5eXVYEmUbAfQr72inEMYJppQVzhA
IVikovxYtRl+JgPrLLIuBXXno1nPmlrB1sSZmTzkwCP7kOhw+n39xJmFCzlaW3HkGxmNOe69tnMU
xzKMdswmb5MTynIGJCu4dFIoZwC66zAIiNKeUt9G4bFLajNtoG2q6DtkFLY4vl32CayPTGUp4FSM
OGXE8utxfkjyyUUT/rXuOUYI/4uU7GszqZwEzJxzNefYzJiwhIpWspudyl2OPYbFYiu6kizxYdov
XvY0H/XX0Wch90W6vETdfLrzjNJqMAYJZC4hZ2Utduro4AHXTTECM6rgCZaCu2aOO0DX8R/FwkjE
nXoHdBZzppaxw5/81asIKwXN2MZQ9frs1VQc3KEq2kVb+710HY/PLbtAv52g/fnt6d4zQDlLKRJP
rJjivv5Ei+Cp+2zcBiYwEnboCoxaHssg5WW1MAvKKURYV/jUC9EgMFFtu798cLdfTV+LolyqlDeL
VvY4uMkOnPSoGvRuDYV5pqgn3VOmzw3lhWKjFbq8x1panNv+Kt4LEGUVXfSkfIMxIMT6bJQrKuIk
zZUA+1QYPFxMWz2rEWde/mx/8Tj4+m6Ug5FmVQ9qkMwhwVte9L0EVmX+Zro1TrKbu6OPp9B/NEh5
mEDXlgyva7JRiqv4pUeGdNBhiE2Ic/gyhLU8hkXWd6R8jWRk6MyT7zjg/RN8YGreVxzttFgwaHYn
IHcthkXGnf6clF3dab6OMl5b4LWzo+pNNgc0hwbatX3tGVY1W+FO2ZNBnThAiUdkRLCz2SDqhH66
3pVxQ63afmxwQpOdvi/cABnVZAWgnfl83DKWegZkoa1RaV2Qgp/qM4mcLZRg7d5R3NZDrl45oMmc
fww+5pISU8AsbGlXnnGT88CdWgqmYu9YyLBNF6CC6l/EzAyZb/v+Vsm4pBcX4maApUXhUN/1LiT1
mNIXm5v7ZYbmruWSzGgbov3ddCc5EdHyViwoSpiRsK+ywZH14HT5OJ0NVn9+45VFKlGfO6VvugJ1
EqDSwyfQs2pWICoz8sM0tMIsRZmoWdAbrOvqmGsQcLZQgEugd2mUom10WY9/qaoVVim3SxN0AZJ4
Sp+GZELq2VWRHQql5NRlpjLomj/JN86yl9UPpzwYgKptAPAxSgGgaLe1FwFzEbkn7pLIGvYE2dR4
mVce2OMY2+F9ZZlya3lsNKkmwa1BMB00VR40xXlPnK3oiD8uNhFISa1YsPuX8MHw4l2jgHQ9R+z7
pzyW9N5R7g700UGqVdAvDkrwJpSdZAdz/Hj5gGwmbavFUgdflRY+DkQstswFp4x+N9K8L8WR4Uc3
3eiXFbpoLZVjOKXiiHMvQwQ0Az4BMLnLC2Gd9DMsJV8ULcfpJLomNz1G6gdI9NiCH3vSK5CeqaV4
qCIXJrdP7Wg/HliQMdYaKW8G23Xbokzn6uUMNN7PvmPc5bN2GXUedOm7kwrlKY5bUqnm94TKRfDl
HWGkqjxmvYoc8QuXTydrXcWBAZqGS8phv5T7xeWfKhdgGe4ueJDRsxWsvQLmtvZZ+n15B1lGqfQo
j8Q5gE4UihfoQougLlTgiOO3kH8CpoABpmJtFuVdmrkMsknA1WoMPNZSJfuR141/eT2MmKJTfqRp
tIGrUHtDOyP0JWhAEHGGZM+qCLCWQnmJvm1GeQKDqpsraHL304lLEsbX2s70VveX8hLQZayWZsbZ
lj3oiNnZtf473qlmgUHzyAksECZf/nSMOElP0XDQKW4F6NK4sVHYYQrl1Gk2ji06wVUe2KBGM6Mm
+bhsc7tI+7VIgwqVssClkkyCc8a7SYyquvjapsYJj9ojeLSNfm8YnJ3psakHP9O4+ujEhyptTL7p
LOg9+WGLwfdCYLg1xqXQKK+yVD1kvGscVCNQfiyLcEwgktMUvT0azTMwMLeXPwLjMH1Wn1YXvzWK
JRpIyClmxYZmp1UZzmULrAWRX7CyIBULpGmnCBk19xOsZDYIGu5yRUOnKttPCkvCiXGQNMqnNF0U
q0034OAOgD/hUeSm2nw1CPq9ZlQI4uJe7XjGChnf0KC2LG+NaIEYNVKuOundpmxVE+N475c/I/nh
Fzy0QcUCpVOaKCpxWKXpOdY1uzCOUAJlXMMzASwq4hjUZmliBYlag6RCp+ah99JT45QPpQ05dyaI
hrFTBrVTiTToydKjjZg2KIpFSuEkeeoNoroLlcYq+BEkYJPyevkrsraKCgPg7jOSMMH6BvFGkAcz
YclOMWIAjdmpy6GPuRBtgDQIPUHW7sSKTJyk4H2vF6ubGquts8cl5xn3eNOuBgQZD3K/8/FwLlAj
I+5a4rA7gE5ST4KqnugzEwXygc6OoUEUycEFbICm/vttjvkqlSfyIicaVMKxsPUflQv2tFNr63g2
lvfJbcGsgW+e/ZVR6oKFQx/mCV5yroB+Nn9QuX1Y+pcPxvbzY2WDul/60A4iN6FPiAdnZlVHohxV
W6ic7pc7Qgs3eJMTWuxovukeV3apGzeUfSwpA4nmmJLN09RUs/0y4aU4qmZSMKpELGPUnYMOXdYJ
MjxVIPGt04flL8yhe3XR/1CyxRP5bHQYn5W1ddSFG+dhzscJyyNtsWXHO6mTvs83GJsxBafYp4Wp
O6x67XbevPqm5DOsQk6sCyATEeBaNOGj63ZNItlJ9LNpQSsN8pzGqdQf1cJiazuj9/r0nSurxOGt
rGJMsajCBh9X9AQ3PCj+4o+nxQ9uCp93ebu8Lt47CF7Ct3msNvp2b2plm8rX0I2rZXWE7eGt/Yh+
k6E+AlawpL3yoeDkJiaU4BlzydvFoy+jdNLWQnherkf4uualOBICnc43HnubA9648ljNje1sbWWN
8jxGLLb8TCrRMXRLeSdzVcwvZnZpzYnZ2grIbJcTJlpc9pDmGSKY2lk6wNdyCO6lmHxdt9UtwOyH
z95DceBDR36bbelJZEIINiPVarmUP8pBIRP2pBySKumdoGSpBfSkwriejNtJh/veqNNOAAUs1F0q
sxfvp+Z3gqnMyz6AETLoQF9JTbaAag4rGTIU82czqzsz0ZDScwVjPayPRnkbUUDzsRaIE5dudeFD
GxhRlvW9KMdSRboaZBJOvBYroR3xQWvJtZB5Uikl7uWvtuWqNcipEeFc6L1L5KesvEklzVmJD4aJ
Wel3Id10SWsm6nXN3YoZizJja4PWpqivFrV1wetDrLv10nlxFtrgkLUmvHRUpWCsaitN0aB4haEp
jCmINIxgQmeny5dEd4tjgP6BvBvd+dh4yu7yxxNJRkCnKWs7VMbQ6gLEhIRId0ldiEwQxo66E8B7
VRxyr/FbewGWH+QC/ujPoblcFxarri9uf1WdzL1Cp+ls1jpqs0KqQyx1tIrdZLdm7eFqSYfcrz15
1+0bp1cs8Roe2iqv59fWl66lHbeLn8PC1Bhxf7PyrikQbgelGgjd6EH9cYniIRcK3eW93gn2BVBQ
8WE8CT4io81ZQNPd8nZ7r76BoxikC6nLQSqIVbjYzLHWv4KKkFlUJ3xS4Ve0TrWLKmBkIjvHxxhd
wRp3AEbbBJfU+irDLTAjFWV40PU0Tlr4Oc4vr5TD5MfWjHp/AhxUaDNxUCQS0YcP5MH/z5ENKhhX
8ShHMcHKFEdy9GqrtJpDvvss3P23GIw5xO9uomybrJo72JoBoV124V6266MAMPLfwVwxviOmSL9b
0xYpiWQCpiud2QJk165P2l1ndg5Q4I8sRPt2Xf7P7wgc03drdTvkbU56NPw+9gkz7Ew4oh6FxMpe
Fz9yNeuzLXdQwVf0AOUC4EKtzGNuJ4m0f72dGk9FYlEc1HEgWJI/uv+CmdiDr31CIiWwZ9esLb0c
ZDSeehHkwiArVYDslfdmC8gcK3H1Xe3Fnmq2R0Knk14zyalZa6SizWCUUlkQpHL4pL2hKwd0FZD8
D30JqAoZeWLVzhkpusZTMYfHXCSIolH7nfeCCwCxF/jlDo7HZjXht9zw12XUeCpka8n/8bwgihWH
ByFBb1OpQdL0fjnkbEW2tR3KxYjxWPQlgWaQB3iGHcO8mJMwedkYaTCYFr9filnT5CjVcDpGy7gW
LUzCQQRaAWXZYJZHWHQyPPwzEIozOTwY5/JzS1cZCagei7HrkPxApGTfP82nxIVKiS9eqyaobNy8
+BvTD4zdowEvkxo0IpgTNbdXMVWCWqKp8Ym1CNO9IcaMpIGR5muf3m+1QJUbhDIvOLxTrztbUe54
Bx1x6EaPza7j8PivgNlieRfGsfksxK9szmEhFBOIdeDjFFc6xB5ioSMeWKF3Gy375Us/17620zRV
FZH7xkWm0Zsp9uyzvwouGKhUPYxesEPh3VGujJ/gsUWdQ70bD8KO0PUmzvwc2vnz5fuy3WJY/SLK
5chdYDQDiZIY3fGmHV5yXuplhxbvxwyDCybHyIFYx5fyOLEugiKT5O6KcATHYCHcDizUIfMEUc6m
QLMBHojYuMc8oI35Kye3lrsJ6jXjA97ETNjx9oNHgwYwGvk6L1PeYES7JOoC+O2ue4F347kHxi4x
DChUfjFBsqBawHsHdEp4l/ouuGORtJa7H3jjW+OB+con/3/nwfbPBSlUhlGVo1bFeYORmaAvHUmY
px0EZiFVEak1kAo9vF6tCAfAkSszUqF9Cs4flqfbPil//ga6xgnFYzFqZ5zMrEb8C99VkKCFzT+W
Vv6jqvBlhkpvoGIsJSH/mVcMtnJcfNXCFYDuExmgrmST9W23G+bGl0EqkTFaWZCjGns5vJDZDu1A
MjhMeDz2p9wClPp6tKcn4VTt02tMBvuMk7T1JAND7f+P6lmLWR40MUxxVFuHt1CjhrfR7mTbwG0n
Oug2w9x2Ev5ljnIvih5FHWGjQjUu8AizwLA3PDL4wB5FYJ0XyrNw8qQ0IDOGD291t1xGW9EDN59F
k7Ekxl2k+8tjKzfDAtUJ1NvE2UxQ5UsxVZIODpm5DyAR+hbtRVb1ZvspjWMIMSkBhMifj7pV5ACd
upL0IU6N4feOqlvAitmTGXutm0KdK3rVPGRUZuUFlnwA+wBiJBOUt5UF4Gnz50+gcqsJCn2LEGHh
PYY8spsaZb8IPWnIiliaJzjNKX2LXVaKulmAWRmlXKs4hJxetaGIht5o9gQuDxHnqZpAzX8rxanL
2NytRGC1RhoGGPJ5FhY1cFtokJrtbKYf3VGyF786ABu3AJPX+PVL75a7wYuYWSXjA9MwwAC6IONA
MIhDWOxUadrNUwtc3hT/gPDVC2OljGOsUH6vNvJObEiLjLADEXjV4uePQMabxBXwB+2GlWP9RVj+
0xfQZClVoWVCTUCdraO8zc7n7MjNsB8cEHpbxR70QNblNbKWSP5+dWcadYrnOMcS8+Zdl2PTYE3S
swxQ3q3q5B7cAHA5bfPejI+5cXt5AX+RnX19Msqn6dIsCzqHW1/DWzcPFcbYOzM/EhfaeLHLrJZt
P0C/7FGZkxHw0dhjyhxbNNjyEzA6GBl5aX8JdnNNJn30o3I73cbA1welCRnpW/E1O7GuPMORK5Sf
gQ5O2AVk0KDAiBhIOrXCjAtWMWrrrq3ioEL5lUrosxoFQxjhhzstEKA4yPkDP4kWcKqlfXkfWTFf
pfK3hZ9LEAtiH6cXIsTRuZjjeSjsxAXxqd38ivDfpBiK9pSb/GS9OrZ82mqpNN1CKgtl30I3F5ya
3S7dE0AUYNQHZlN6y1Wv7VAeJWkUocskxAfxZ/gEaavf8xWRPZMf1N2yL37NduIPj9C8YaCnGZdQ
pfIpHQNVoZ7BrALBpHkR3bkdfl/eP9bKyE9YOZJlwJRCVzRwJEN2KqXeg6s2O2XcR7myz9vqx38z
R7mVYZq6eCLVRGEAXiYGAONUD/dFPoINbN5dtvUX5b0/r7xKuZiGS5NqJnUu2Ztrq70bT8l10oEj
I4/sOjEn0KEroFwVTtGtZqunqbcMv8W78F++wb9+COV7Co7nq7pCZjrvQ9QZ49PnG9xn3YbN8vf6
mFLuRQumNB/JXUyOxnV4B7oTC8VEV7srfPT6r8Zj+QnuZDVD/qLW9rU+yuMUC3jXjQS+lchDdCgl
kouIKgN7hYwbQcPdF04ps5w0Svnb9NcElZriPrrvzPQIvUzJQUnaZeH4/6Lz/efiNOrBWEpxUyP7
Bi7qWt6TQfnEVjmAfyuneUIdA6ScGINjvS5YbpVG6UFIK65C8tBPjunVsMt+iw7Y5fbqzU5/aJyr
/3F2XcuR41j2ixhBA7pX2jTKlLcvDEmlImgAOoAg+fV72BM7rc7KVe7MUz9UtJAAgWvPPQcKjzEU
j3msB8U9+/j54VzyzaeYvaWD4mtD8EpHsJ7TcDgA6Ua2Q9RtWaIhLd5d8s6XAij3xAw5cprKvsYL
ce+dXbWp0TTytp9VESDXCVnE0+bCHi9dpBNDNCvIrevrgsSP6+azKS4h3S64evfE+NQed6cpQwDF
6BQMgwxYhgB0ZhcCwf+jY/L39TyxLY1ptoZVr8Huztl1u2WzMqRpBy0VKb8Yv1w6tRMD02RD1c1+
BvK51qrQLBl7hwflRHoaXLiCF4IY98SkmKTowfKL79O/gF+xB9HRiuxhB0iMu+CjpSA37wOyLy9X
MS54xNPJAmkYdSNtgVywYi/jQK9bNzuM3jKFQzW81aS+4KbOnen3vOwktsjnwssLcJ8nHe0DJQ/d
8PDzWV5a4CSKWEiWZ8YMA7a0D8J6lOOlfOvct/q+g/UHfI8hFog2tFA6gnKMl66fiSJvBs9ngY6a
ROc1DyHI9lVceMHrXTst5H1f9eQFT4VZ6ka5rpq/WIW5mTpwwxSbToAaSjuW4lLKtd64n9Y7edCq
bE1drM1C37yi85dGwJBc7Y3KAaJ5Dnv+mkPN6ecvd9Ysft/jyeOmjdS5qdapiWBsgh6MRWv4gAkh
/xZD3phY+n8MeZ+/Lki+wGKJmpJ3cq7KnlyurbnspG70cc/Mi2om50qw6Dr+e4WTk/Qt4drdWij3
5/u5ySMyeoHW3/mVvPLrT+hyJdS9t7lxYebg0sZODrPkHWW6j8P0iixW7vsA/sCfv9elFU7MY48x
grLREJ3UU9eHpeHHSliXlHbOQy1WBlCdgO/jD/LjXG+BVwUvR1L8xuRi9WR8ZrfZbh1ezQ/eFdDN
qXxxb/neuKV389XqPGmaHS9lmef8G1oN//4VJ4++t8pSdz18xJrzoIL8s/zULkm/nB3M/77IyV3E
4IDMmhWSlz06UHvk0fDYBG0EdMdVsTH2/R6E7HbgQJHLwFxdcDngPP/o/97lyVWdx7ID2Bo/YJ24
GdA/6sECcnmZs9DO7xs9uZtenfdKN5mRuKXVpF6mz3dO4dcYMJi02r9pNKdzd5PqzHuyGN6uVJDZ
8VipoRJ8WNpx+VX5yhsDrS6Z3BKt4Swo+qZPAGwW4SiGZWf5Vq42/8V9/wb6OXHSzLObfCGVB7EB
a68v7kvhGjc/L3H+ttsrdbTuOB4Yv//pXNBKN0rbAsppndAGAd9+OGIs/EamElyw1kFFeciSOi1j
EwT5rgqaBAOcx0tqZWddnGPavqMj7oXt+uevyKpBDiNtvGSshtDv840rvRBpwa/Mkp8/7/jsiARu
3L/XOgkIdNm1gzWwdccrG/+0WVJ79/9rLJx3MN/WOjnd2s/axsa0B1x3dquOK4F1D8YJ8D4ATYRg
P7pYSll//R9u9NuKJ3ZjzCa9lutJTskUAVyQCMy/MwAL+tTdXgJqnzVS3xY7sR9o4s2dpQF4WI8Y
dSUoSIGT+SK25dIqJ0ZCNdJyM4YrKiK+JeBDxkx/geHQmDTI0KqoTp8uVU8vneKJvbD1ZhCU1V5S
QWMt3w+Pq6LcOlhvXrXppTLUWbak7zfyxK+p2hFaaeOdrwX1cWvtVYp213YIp42Dgf58w3arnN7a
y693edIDG0Y3INjeQnc+ycLi+iKtwFlP++3DnlgeWdPeqQ0NFRVgH8GBTUPrw3z9XIdXxy9xe5n6
5mye9e0MTvvUtiL94tV4KUPcbz0SWB8VCtZuakZuBTDMpUrxWRiO6zi6BQwr8KynMBzhURQcC3xh
kjZH7731IBW0igb27000b2aYvXrHIeukAGf82QCd97p/L32Kw7ErSCB0K4oyfxdXIF5NVpxKmfTP
Ki1u1w8uI4SetyZG1M0PmoeXEFVn60nf9n4Kypm9rreaDvcNYW8ktgZu2VpPqneXtnr+5f77kE8B
OZRJqB7PNeJr925mdWDYr9qlTsrZMuT33ZzYWOXLZWY2LF520K7ZZtpXoXHrgC9vBJlY/mil68cE
rCr0Qm2r4Y0Z2+rj50963n35xMGXQ0zmnpgLBSlIby5bLzE46LmmOirKR7e4J4Ud/LzQ//FM/l7p
xFQUTW4vXYZrK3ccMRpPijS/klDaZBGNL1XJzq+2Uu1jUsxcYdD/dMt2pS9Zaee4KFBYNuNl44Ih
aUHCWUWXSbnPr/Yt5D3Zm7KpVcwrVKX5rWKE3zvPQh2wj0WN2qO+GS5Wxdab8Yev/LbgiZWDeiOd
s3V0CwydYZaC5OB6xVHUqIrN28uTYmcpBr9Foae9HNByKqdWWO9feNgqhdAvgH9eNO70BLrGqDby
A1R/LtyZC9s87eL0+v+mEmNiJcOduC/BZOY8LKjxiFtWhVn884JnX/3fx+qszvVbvaKsfFbkmHQG
u/oLyZ60+VoYLz8vcbYU//0oTx49EIWcyrV+1cVOqoda4O4zoMGf9a3/1l1ZMfngoX/l31+qa56P
6AwC0mOiO3jtJ3emVcxYHICaMXAeQEQK1KA0aFIlIvN+nZ80HieCDgfE4H7e8PlphL/XPZ3VKnKp
xm5FcdCt/O3tCEQNZEojlfoDWOqsuxs7lhDRGtN5D3mULcSsUn7bHjbar59/yNnIAHo24Om3iYMQ
4eTj9rlrkAZ+2po7hH2/zOmia16t5R/P8tsSJ/He4FSKWPq04rWNZNyK6+ERIzNrp3O9slYRsuvi
WjzmF/tI51MDyKDqCAs84p/OaFcVZNb0lTu4qp23eoJE9dwawdTMMcLBMehM9TBJKUEVCWQgK7Yl
n59/Pt7ze//7F5yG7zYnpBUZys3m8j7nJDL1KtQbkKjZ1XbUL1XRz7YioNtnWg6Y5y3r1DZMvj8p
3UZsPQCc74RDCrzsgW9ktAp1eUfj9eftnV/PwgSXaYLkHq7ln9en0Du98GpiJu1L0QEcv0TslkZu
rAGMWOD9iP+OGgVCVlCXBZvqnzJPaqQDLX28nAxGHXRID0tUlgG7nQIt5D1gKzNoNCVAUAxO7dJl
PvtcoGdBiAlZC3Kq7D6PPc9QjEO1D8CuslpCe7pgCs/GHt9WOHktpIU6qDevlfzCDslT5b2zh7y+
VBU726Zzvy1zEuIAFdf6uYtysHixm4ANwbQtMKuy7AhCqmh5Qh0sBJ/bcv/zhTnrS74texITeJoL
vfgVgeBnIu6Nu5qiHkXI9udVLn2l01tpUF3NEAhLYNkS0BIH3nSpdrn+iT+M2rdxwBOHxW1PuZbA
Q/tXpUuLrVWV9OKI1tnz+rbMif2YeEag+YT31UwioO0SmaUE8K2Nfz6wP94x8UCIARUmi0COCZr2
J9ehJjmkGxpo+WAOEIFTtcvjIq22wxbJaar2/3GohvUgMezgPxBTwUjlyXqz6OYO7D89jg/iqghF
EeWb1xzcRlkABuOLnbg/gtF1QcjtONDGhfb2H5Lgo8rHXrBi/osnoS6Qoa3aViSobgiEeC/qyJ5+
t7+Ws+FRbYNAivsUVLSMkPcElmiG/mYhQ1s8ibxAidK82Pg7vep/LeRAsmHV0frTAJegOZGMQg5i
SvhUx2/Qcf2LP9NHH9pl0QzhLkAxL1yXU6+2Lrqqduk6cTzomJ58PcHAE8X1TCYo4EdkzuMREicV
O+oDvxm8S5fzrxjk+1v7aznfhz4MAPUQij55a7bRm750bagaz6DfQtWWNHd5ydxYqsk6Emf00xFC
ulErGvVrmezyrc1KyMv27XwjmYAUaS/yWOmLseEEJP0MCt6pDd8VlJ0a31vDrVKar0zMrGd3qnTK
uC84SYze7r8EyJ3Sn1/bueOzEZIYJnw0tChOqqM0yyhG2CnmLAYrtioQEcs2bMgYufymI5f6R6cO
ZT09KNLhK3moCJunES6Rg1K+CynYKjerpCubYVcaGahBKGFJvwyXdGHP7s50TQf+ETVo++RydK5W
L9KvIQFDwNjZAM820Fi4WtDkdaD5T//xWaKiDnkrCwGPDZjePwMQi3pZQR0FKvme3w8d3Mky+NdS
QpQC6rQ7h1cX2mKnhh/HCS1BsDbryKEhbnXy8czZL3UoM4lEaf6E8fk2wQD4p6PP26IdHioybBu8
Rj6NF8BtZyzKyo2JDiNKEiD9Wf/9WxY258x3qp7piSiqPFB8uBWVBo1B/T+MP9b9QWNt5azBNv/Q
SGltW8vy3BCJXWdPFfevOwdvm4uX3jbvfv5257b0fakT59ZbvJUDzfVkBGNt+9E4n0S/MGR0xjz+
Yzcnp9awfPChNAqYpe1/1GX2qykuIZ7O7wKKj2h0gPv2dAaXsQoYiFmD0FNJQYDL5I1fkI1RFhcu
wDkziLl1CLsTy4La2SlqGiIgrV85bEwKVkE3gqS8euunbQtOeTgaW9xzaQS1rPZ9ZYeQQ4tmjlF6
+93wq22BKUSDg/MoT9xehkIAFNKKVHPcmNV6OhLrKPT8wvf9Y1Thr7tko7cKtVQwJpy+FddQJGeG
wF1CYRLiJUG1q8Ek9+G7QaduLaCkUBFeMMknUvEIEgoOHtQybURgXuKzO/uRvv2SkxqG509Z5eVc
xz0A+jR/rRHxuvmF4PZcFAULBA1aBDSrRNyJbRhdpmsMgU1S9tleOmNYljxovOXFmHgiebVlVZfo
0gqJNQeTDYBh+2mq/8Iifv8RJ1sFuw9GimivQ1AYXJtuH3YYHVRfDIwinRH/Fy/424ZPPLO7VCxr
CdZycpbWdR03k30EaiD8eZkzLuUf53piKNDHdXhW+yIhtfO12BB3kC64dJh31Ar5wC3/AtHnORv/
/QhPrAaj3Ji9CdvKeu3YZ35s902iLdbB0et7y+bb0YawiUGjn7eJcObcTm1IDPtIp2GATxWq2oWL
fjL8IRkWZoF4epn0hE1NDhmHivo0mXOVf/FC8CZ2lDXGc16xJjAqNTx3Y0GW0O1ZvUNbuN0wPMqN
cGprt/adk2KwAf+0K7nxuQFBS8uHHOSgrLC1FCwwaCIiYTtTjItdQl3C6MOCuuzGNtv6oRc1RCQy
KB3agd7q+lbyOdvkUtRtTIrWhg4RcQoO1uhWfWVgWIMICKRPy9CfxARNdNAcbwhpWqiuFqBpSBAh
gHbKcLIQHF9QD/Dcbt8PhQ7o/Wi8ey0HetNVxcYdB/D7T/hpurNw0CF6WTDmA01zyrOroaIgGaDw
MF248L6GsEQJKmc1Fn4ZVobbxSDTNscElLBjWk5mea9VTML+mG0w1AWQAM0E9F+uf5qCfCrPDd1c
bmhJN8ovs2BmjhVaJfoOk+wCin5HPHrFsB2mCcjE3HganebYlsOLbI0Xp3aGsC3HUGNTyjX+0Gb6
/Urz7CPLCfShfOxJccNVHVejkYJGPRw0yNONrH9shhpTI+RuLMqUUojIVfX4kosi6mZ1NHnzZeTL
UfTG1axVN4vUnjmr7lHGT518eVdMbO1S6wLVTtVRNcZ1rsgVbZ17VulHZ2wOud1djwunoe93yK0G
M7U7BgbBqTO301hU8BIrpw14lKpieK5Yta0F+W2sqqRdk4HnptrXhB1N4f4m1Rw2hr7F8UCtqJjS
Psvf+DRfL762dbTuxiny66WQGDxvNFA3l/pucUBf0zPoB7saLi/su0Yx8Ewd58rU8yZeNLEfW3/L
CQVkEVSbAbBUS2AQqBMW/T3TuXs9abkbVQUzw95HuzjTMxJnmvS2JSA/AeFOHQhhtBE3CBQ/MgWy
lM5WQe80V5laHhVbXmfPmUNW0jmq8U1KR5SBw3pQh87i2PtuHvkckPfec15Za3QbU83ZtiL5ozmq
fiMq/qvM4JWKWitiSH22sSdoiclC6FjLqbeCXu8E/m+hBSCL6HD3Ib0ieZ40fv4ON/A+acNHbsxj
YLEBOD/O79uqZbsu92SgLxUNRK/JgPTT79khsZHhiBQD6ErHiyEtyjCuBxWdGgcr7AEMOoYEkKcj
e49C1IRjYMuHOSSVIYNZtK+GzPZ8hqxL0YJic67Jg2qNEoT1bUJpedOpPrLdftf4BLr23pvPhR1D
sFWLurx1t3SR5dbopjo0zfrQ9lKLCRvfHE88jbYH6Rr2ZErnwdac3dRnd/7S3bittl00YKjKZsua
7rqYcLQAY7eB1/k85GbjxIZe7YdJDcG8jHq4Iiyv6ta1tg31u0A2IumyIWpZs1sI2+amfbSE2qi6
+GVP/YgSUYtnqEVjA52wxf/CEf2m/cSDjI8HxESho8knpTAerBbrtzOq3cymu5y3CR4I9InHT+D0
7ppKO5h83izKvm8886UQBbBz0jnC0K2qNNWzMVo0XEzwAjW0fC9Av2QJ73GeMOQxNFkbmLKoAlBi
PhOfO2HVukAZ6moHYpaDnLWvhQ33pWC7hnKo0DnVLdWNITSZ3kdGBgDAOL9WHX8Vk/VlCioxVujX
O3+QRdBmJgTsJGtSXQ6wnl123zP6qLsVBC2lOUSz17SBX3tyl8k2S90OPUPHY3dLbQ0R8YYNQosP
Z1K4UL4o8GFbFvnWAolkhdl9XctZqBvtfQ67MeTORzvye2IjGNMVHdOGlMlQG2m+OLdyZE8zOnW6
Md4tc32jm+MtKjl3HSQ156pIwb4CVTgBaXrTf7Km9rmimI8kLJp8usFUXxkoqh8W6t+3Mt/P5gwE
GiEvQzlG+rCkRT6FkvDNzNhhkTydKY301kwyOafWaEENmT5MfnvN3DyWBqBjFNWFboLaJd+0Omje
Z7RoqmJnacY+d9C3pBhGr6ssLUix05ruuEjvzvfbIz58Hpt8RE8npzeO1F/rurvSDXMP8aZN3hjv
mSpaaOqC3l4y96Y3ixLXqGhDg2J2t6kAysjt986rb3oLyLK8zTYgE7ifsGVLNxJu9lt7WV5RnYjQ
Hwv1ETgrBJe9Zu49u7yTOpyTD0Nglf2YVMyM7QUzXY591/beVWl28dQvV+gA7enEI661x8zAWJ3r
PxfuBGRutsksAtz2kP3qqNrO9bjVIN2ESmbUET+0HS2aGBhMhQu36+yREEasmV6Wsi9XC3MULsRn
CpCTBNA4aECAS8ygMQEABwzueqbe1UKre6bJu6WR15pwv/jcRqCkSqxyunGFARVlnk7NEhVu/iHs
LG4srw2EhtkjJoYszDRkO9rUY5pEs67zXvscPagTzGa+dXPyYoLfO+iQDStoEWUlf+v85rHrirt6
HjFDmGtg+NLkEmV5heEMMytCkk/o+OnjTabEU2VofjKMTur4HRQe5/puIXVYmt6X3Vsb1PkgnUDB
KV9i0ItqT3o/PjeTczBM5+B7oK1y+71Z460yIq8dc/hC6nTsC1jvcr6vOdtZXnGNKDmy+LBfFuvN
cufUndtN5ogQeIAhlNwvgwwBfQLqyqQ3eAeG3+FBuA0+faeBqb9qI2ew6iAftK/ca7Z+OXi3fKj6
e5OKKiK590x9b2eiVBaohtKwxyGFNqu1wPf9ndlNV52tv8x9eyhlv1tq3wyzutT2U2aPISXKig1E
VcEyDpCXZE0Vij7HlWJLMlWgutZaETPP2894bnPHtgWkLMrB3pSjDRZYb3JgYLUcbt/GiHTdH5jf
fLiN86wj6gkwX/xaWPxaaU7aq/rVyzznrmATVBCJf4+ZoTpc2Ag2B9/4wDCWES6A8wDRzzF63Rh1
WOjj89Toxt605uK4roG+C7c/GcVNWfqCHoreZ/c+iOPDWpIqVJp7zNt82ZmiYQ8C0KA7OVRasVWm
JzqkrbLD8OVEHjBYXjjBnKMmoJm5ve8duXjbrNL1V6ekXupLzOChdTegodhBnwGD9xUfjXCCkML9
6DHTD4WpI6jMRhIPzKgec8AQdoAjNbuRUDhvkQ8kXYpRv+5sTb+eO9MP4Du6dLILsfEqrf1wYTdi
5ldPspdGyofsusqMIyqtKNWpI+XswZcWQTi9xELLP6Q7fTJFkoq6V0obgkYzYUFkj3PK+bNeqhfW
6r9rp0zMju+yEWqlRvHeSA6bSMTBqbUx0ZHYd5kP7IeAwy/XzLBvrq1FHb0aVkUVO4zfIKzQKcif
Nf5KJHvTyl4GedfbUU97LaWuCZ/iw/fw0tq30oGZ5Q0EqOnBNYb9RORW7/JjXfSx33Ea62MREZol
jpm/FZBO540OzSCltjax0s63H4XpTaFv5ld2Jx5b4v5C9Aac2kTKVHcLM24c0USGIR7tZq6CfmmH
wLPpTudVA05XXewo5PCaBo9AINvI8+nWUFBhXJZ0mRU4RLyuCBF+7N0RnFa2lkKJ3EJAB8PpVE06
dv3RXIo7FIWLOKsm9PogRZ6WGRFhMdU9HBqYga3efitUf2i6oomI3+WB49bAtPQDtHpoftvrzqGs
xCOkZx75ooWwjb8agNvv7JHv8t6+GmvrGkJpL56rZFwORReBpwKMw8x9cLPSCDyNZ6E/aHVgloMZ
lH4lYHUdK0WheKuhVxfilvHAKaatK+ly70C55EN4ox7p1IuckYLyvBaga6kgE6jVKRzp/eSKEUwp
C4bymPrKy/axdKdbs4BJzZv2mjhGEY3TOAWlIUkkcthSmRcfeqYejNHQQ9vOQytrtoU5XmuydQLX
mKHeo4ZfKHVHGbK3ICNtXBIUogzrqC9yP2r5VZm5j0Xn7agSTdAA+jwWxWM/5BvdrT+kJC/9rD9R
dKqbEqPWiwLwf5LDtd1PS+z5iBYQLyIk8vDnwZMMHVM5Pjjc86AQ4MYmI31QjA3mRF2YPEO4hw6R
C6LhvkiUZ4xbfch0yNdQUNV00OTTtCQvkbVh7npvqgnBupnI2p2ims9AhQ5VGeAlb9XipBWyKolh
H0MTm1a6v1sTdKVyMu46xDWk0a+ast/wEgiGHghnx32wZvpYNvTV5H5izJCNgTVYU0N5HHwTrqLb
NwPU4ko49tnDiKAHVRtD5ckkVExzc1d1iF2K7t7qyzaYtPkTGRKPlnJGltTedF2zXlw/lL56nUcv
LLThwfJhi1g54FTkNVfFO9HzXUfnhLAWTGf+a2bQI0hmXoXS76ahUNvOQJtaFfQRGn3OpiQDuKCq
3no3Pf679xc3aMf8yZgaB2xbox/Uo5I3fS3yKwRPKjI8hC8Dm547wR61uY7quflcfAyICEs7YOrs
nY1qbzZtwi2MnTlu+TI5YHy17PIRyVS85GOMCGKbW33KStDpEJ/FTtU+5ujXRUvd3BQ0S4lv/+qV
+uUx57aplsPiund2R26dmafF4v02mTYGBf7kOPsPYnDuJjYeqO5DnKtAtJ+b817LsrBqKjiDwkqQ
+ffRQudH6ZpXAv86GsYWeWtaV91xgthxSFmOWXhD10PXm276zn2oba5vphlmgbto7g919kiFepuH
6k6jMm6YlWa98eTindoGgmmrxqgK6qiPjPc3IBGIq2lBeANR7NlJauW/VVBVDiWsOSmrJ9GXVx4X
B1HXj05tbsmUxxN+VEv1KiCa+jIMiBkuxdEoIDZUtA+z0t/hf35l7YgQYV4OmuI7ryxE4Bh21DT+
owHrBFqSesNdDFoYILiqlnZfERuYkxJRqeNsBjgiq3Nv/RGhu2iTwe3QjlLTvh6LYz0UiPCblFo8
YbgygUXpjhl+WOeYVtGWnezcK3Nxt3pN31g7ulE3eUnrVd6T3/bWXVtZmNMW6E8YArzayhT3HZG3
PrOqyOyyPHBFmfYGCZ2u6/EivS8PdG6tlYFMwgXZyGD1oXK4iBbMa7XBbOW/5FT98rLqczG0L4M7
93pWPaNqkQysftQG7zCKPOLl4oGZJX/AFALm1Fs7qAg+sAW30AqBoHYsrvgwP3sNMWMDKqDI7CPu
qqtKeVPkOr0bVNw64G3ciL4H9eigb0bpz/Gi4/c0sgpszc4C5fFNVtlxQdDKs81ngQpA1Ijhk1XD
9aIDVIOApQzsvLtZfNWBI8a71pseFq8t9ZAI8tAK86gp/+DaRVozawmgGfqQieyYZVBHarSj1jXP
xlzd4qyvjRr6PiP7QHBysHM9ki4PmdnUQc2XO4pyCLolseLWfTNNv1yzT2lhBQDJXk11Z0YqRynC
raw9QeBOynrv0k7CWbjbti2eSWN8Nmb1YBWw8DqaqdTvd5ojXjH5mgeeJa9b5HRB62SfjePEvdnJ
sG1N4MQHtddRwKamAKRSa5NRR7Tj+Yn0jScTPY+gL8YnluHMOks8klqIUM/cB+R/e0wOPxW8TEck
4l7e3vaF2kg2zSEQadfCbsIO6pV+aUfU8udgJu2tJmAn2chESOcZRgcnhEw5pRrZLmDDbhw0Emft
yhrtY8vMAymWuBBjHdIuB5xdeXunzpDZVelswSm0ZooHv9XgbpXXvE5Fdt8yLZ54+xu1awR1QLvw
eXwsR7qfl27Ha1SXFIrLTI5LQMBMguDaPfL1R3lTvnMH9m5M2aswwDxuZrwJOog8hnWjocrWttrX
TNsp1EEImdbE2I+0AkZydlCnIWiUOEz9GjgGIpU2uTvWuggzbHmjzxlujmXseuUebdJVmNB0bzLp
f0jfeuwt/UFm5jVUQN41utwOrHusc+04NEDN6BWuxATTP74ZvfGGTsx7iSAzsMZqp2ALhd7isoHC
Qc833mg8az3/RF3h2BA5Rw2VO6diB13DKKian1rabjPCQ0fy0LK7Ky7A9ghvuIginlsNOf6ALM4J
lU+Sca4PHddi0dp7hOqb3PxCfpeRG4dRJA/VHmHafdX6B8vPAk1CPGe8sr1839YkMHTQGmnuWkC7
U86486S3y0f0ZjBlO7hDDAMTQLApHShYIFgX+lQmc/9iTTdMXHnDEC+uSj1eBUK/AdDitrTFbzFT
f2vpywTVQApyqpH2iTBGlVRat8nG1gw9ahaRITv0sbIrbuY7XWlHzyt/awTmlCnrQWoEns8375zR
y2KtbvPQMPoq8Vs0s7OszoCKceOFD9clyqQuXwUMxiFFlBwzbt1ODSKhDpUT0HVPpXpDdyaQ3RwS
Ld+ULaZOan8zoeAIN3yFVPqxcyo0xfLEQ4Ef9x15D0qMpe8c1dJsuCWSyaiemry65ia90ewxNamK
HI6RqgKEPMutZq7d9emuHVC90lvUQm6Ig4R8gohEY4bSdkIxt3d9T8MGOZZHBqg+U1QWxwBFx9jB
cGA++3cGyhuQCXxp1IDh2SYVWn107F/SRsXfsfKw0+h94y+bkRTJYpdXfCFHayFbhC3BYrJUzmPI
2Vhh38YGNcybbspfHERsNlIx330Tvv1Rcegg4OKm1HyfCgqZPyMQrXGkU0vjunSRG3eRXxRbo3/2
2ubNl92NtL3XafzV9jz0PBW3Of/wnewJZfrfjpo2MPBJjULgNFqhdEFGSvHUF3Kt+LQdV+TljMu0
ZqeVtrEyzN+MzsOIuvo08RkXR9wbDn7yMD20yttAGea2sfuDvXAr7EyGt0M3U1EmXIPa73TfdL9L
RH/CvNFBBmYh+pf/w9GVdDfKK9FfxDkCCZC2DDYe4iFJd5Jvw8nUgBglBgl+/bt+u16kndgWqqo7
lcHN6w05BvRX2SjQXTyacp1oPDODdM8PLHq2ANb9INOjhkjxo/PqZCEy9RsIWVxznPC5885cdG/3
UBUkMLYnFZ/uvjSxZu7TUsKJ4K4JVCoLumHAf6rdb+5yonI4jflhrlW8blVEpu2nR68T9aROEA51
9tEXNyHZc6oTMfBYLGsMFx9GGn0cN3mwwfzhDkvqQPEboLdl/w1TfStZ2gH+hHspKrZ7Be0KwRxI
8a5BPq3rlo6NF/H6iYPmC8Iy6vR/S0Xiin+4qwtVH96j5vGkRoiBEG2CKABvnvdVQE9KjpiRwnQN
wUq2FPcIcvgMJnbFAGXZVPjPdv3HizKem37vVuxBHURVheR2g+Z+XgC9Fpe5ChPWN7EFqt477B9u
iMTT+KZzIw+YvXej/dY+vQLJi4l5CpbTskzA/xgQzvpQ9s7Ba2y0GPfTyd8B8aezcpINH03VW1Au
YxxMYE+0i5K0RbWFeWcDDN+eO3RSSwNgSLJ9Pk6xDfpjGzaJHqr7PFfJBJlQb78e9GtJkJJn+mSh
T4NaslxO+LJvfvvc20fsqi6AHDhvMIhe5xrJJIU3JBiVrlog14fRp7r7Cmb7Oq461vl/JCBni1KN
/ipqSwGUeY0oXmJZx8RbgFm3aSfoPsSOITx/DsDU+U342SrwbYGkkfCZQiVwVKubFDOElyIhOjxI
p3vq+vFjICatne7QSQIq60cKZL8BaGUjZKbMy3xzKxB3ZwLYv7FLeMU6SmbYMdA/Tevsc3LXA8mw
QbKs1IUWaGyBp3UFR0IPOzXhcqg9HuUoLdDhZAApe/vcyuJt8+TOOlOs+ju3E5hNgwmBoAjO0Jxj
9Tyj5A1ru7AMiuFc9bHYehEVrv8yYp7ARcybp1G+OS2632lIoaXHOonvjd5F70SDaaKRqFc6ZeNg
dqbEVV5/w5mShBus+eX4mYd+MkEjpG1w8YIJZ1I65wDL0QeCfZ9Fm5Xrduo9lvnluHe3yxwcJ8Sc
iHBvW+e2Fb+w8EaLe5UD/p5ir2uEErk2NuRnm5qEzOsOVC3SQgv3PG5kjuu6fheFAbu0NONJANpC
o1tClhcUBN8WL7OVLXCrTYon69C+YKJhUVlUr7QvD00IFglsUQUQKvyvXBuKGr5dnQZ7iXqR9pMo
4tGTbSwa9hW62ys4uEM+FJiLwgwP/ZGOU6J4d/C1jhkM++vWJHOVY6VqEXtCYfFu/oO1VBGSStHI
VLHjCUC1r15tIoQBxrYf/9SF2nU+bHxVs3OBPaDmjI9pG2CvN3wrv0qJX6K8Oee8+SxRDT3AOWhl
5p7sbZ0ndALSjXT4skMl2fZOCLQKWEZoZEp74NRVFS0crlZMy8Viv/Npi1vHixoG/ynAzgr7aEsv
P3tUpwaFImKNe9dmSnmNAbIL/s1deXIneQiBCm26vPHHGXI6RFdJ9w/P+yMdipTrcoeVuDGZ2bHk
ag+97idA/ue+eHabG6f2iaFQ8pbtypweSg0wJN8gXsFZDgzGTa7SGSK6iDSoJdI+i8qeDKmzGtRW
YTs/QmzWzVET1CbL12SajCK7lns6B4KMgtmKuKbPvFmy3q1fFWbh0qMH5iFkmeFqFcC83eFec8wO
NAcCu+bl+0bLMyNYD0FZSnIZ8+lHuCq2q/fW9cEl3+pdkbPEb+bD4Bap4+xdiwV+gXn1AicN/S72
6focdvS5nE0bWx7+t67VQcF03gDRllt5qr0aCpn+ovo+aRtMao4fcTL9MRy3igZ/iesfiDN053Cm
A8aKzbgkDfwpHtvwjLcxrb9DD1XYsCfPqy4UeWvrcmjNkHDnBUOF12S6xceHssTmKnXUUU5lFOqn
ocdNhl0YWB1esvtW9XtnAkaJnAm34mj8ERHS5UkZfuDoJNDbJbU3IOG4OQA+TpuFJbYMdpgyMeHN
We+cptI79PqFu+Wh7KDxpXuwnOnWSqSplEfM0YdxnZJ1dnbOgsnOTHGd425vyB/TmMPM198VtB24
1F2gqj0h2zGX6jCZe49+bxjd2FPfI5BEDci7leYZEDgGcZO5QXcYZsD/MFqIpk/LyjkGFidcAgFC
TPF11eWFtVBXYPo2YsXLYonYNPG4F3OLZxcCIVr0uCaZ1BFHCItAvmezvm8TMik7s/dp9acDctqE
NRpPjeUdg4idAcktbHoH6MFjWhZPvtuMadOUH5iusFWDDqLfKZJfbDC0bTS6mHWaX0UW8uuGZZ0h
C+xv7hdD7EnzpQaSalHsG+k95+PyRyOWDfQaIO9R2D1xxGmS4qHirEEmg29xF4LHafnXOgQVlkVT
1wB7GGgF2UFd+d6zrdV87alb7Tu8btbMI1hyambAt82I9YumZ24aLOhvggobyGS09SfK8Ik0fVQ0
BDaOjwB6EaGnk6iunf6w+B3HBmSy6Fjc828HY5izLRGzFjoZ9LKt/wh8ab3l/KC8pfq2HtgECnIc
8o0c+nXdX6T62sInoClJV5KL8v1DB6CzNSJxJtDlfVShViy9h/ARFtNgPhaUv0EYE3X8bqpuHyiI
UgCPjtBT4VId4KYRDkm0twIKmrMObImCQ2O2bSznv52AugwNRD3uGhC8uJ5pbMuZQOHr8IT4Hvjt
MB93fFBTKglnSCPXYKScHqKFcfxHim14yQUiWHnrwktTBSCaG612k4Mu1vbdkeDTYpP4LZdcPBWh
LxIZhtsh30r71DvtDM1Z7kRlqUAvdstwbGTVJI7rQmI0gu8t24olOfrICH/WlFDb8Fu/tNst0Jqc
m9mWLCoAu8egrufMLMzsPd7yM+QENFIVNH5t/V9RDb+qIv/RufPjGeuDY7bB6lQVgRfDHnxnbjce
7UgwCfm4kMGorNmyYcdjZTc4zGAQuEO6pQAso9nho2fOGjuvUrm2/ypAAvcRl9t+6Orvfr4Dc4pW
gyWoC87duloRd/MUt9x8hHW5p1q9YRfzGas993yqzsCcMAc81Ik2z3RY5EmjyRtcCHnkdzRdPO8U
wIIXDPoAYVRKKcAkWVM3WdzhIiWAPz/w/m2V52S6QTh1Lr4F2an1NzRevFYyWhcn5fOyXxpxddwN
O9VbShLgVk9AO2O91m3U0uBY4QPHJvXgBYr9g9FqDzMzBA9wRuVbPORBsjG98/uv2Zlw6cMEkXc3
NgMSxw3s9QzVr4ywOjXSgwd4ySZqMgdBeNKMxc7h/V2F01O5oUVky15hrSkEU6AjABpLaDycAas7
3PAk1jFD6x5X4RX6DYxc9OAXuHHxow/cTVQEwM9r1X+D4QJsDRB8pFkQXP0ZsROuOvr2xGsV9dsv
spv+UTKfu7JPvQrhhS6etRFrLvslA4p5pj7SPRv0LQwJN6VA4gEv0xoDCQ7aWbXD3uBBUzgKUJlF
q4ReBQ/6aCWiH3A9MucTiVF7LAhLxmA9tHLNsE7vBNFAalp/p3D3+rQ8+mjQHFFlYu6uarY7BlB7
NuV5GL3ropGNARiQlMCdR4LAU/UO2DqHvid/xgk7PBI0G0FVpBf20s/24rjBf/OS4277ISWwzmJ8
K7H4qnNFptH6c/8NwMIOl91Rc3geZsj6HdDc/aCToOxQRvPDtn2F20l582kALa9GgY5ofPUWdmKq
eRcNhj11LReRqK1IKhYcgtL85/bqJKW+S7f+mJv5T0i8fYGNuNHM/XfU/WQY27TnZ2eq/mLQOKL2
pwGDzgGZaorvPAphWg/aqm9jr5OYzwUuTrILzfILkuwpD791YKKpwGC13bHxvQfOsp7Kssi6ArrM
/+vqHqnWwLjgSmHgHJBhHm0USeKFW2A/9u/inDs8sAqfSrixpDHmXLXjG11gfsPa831vAJgT5932
AKU1zlXNUl92KA511tU6rXxMjgM4Ic52ykE2QHUUdtw3fNsZMzw30FgYD+oAXr/525zVavvxKo6w
P2zBLAG1LG/BSrKgBTY3tmeCDs7FodbcifhQnid0rJYC7qTRY3m4IQCc+AB2sY3rEnKU4Z3guSXD
57zcRQizucRm+NBF3fw0XeqiuFdFuuruiDUDTxa9pgQQgK3WrvGyariMAPBKGAoHyBUdNJryPo3/
edQHDOUlnt0++Qopkg3irtdAWp2TACJafdMNDM2M9nNN/IfyYfESDlJCFt5BLtWhq5w70upOzAdM
2mHR8hpKrINdkhn2RQHYxqW3zRFA6px137hu0oJkw6wERYm5iM25FcVw8kPQgcxNaOjuxv6Td3bf
eOB+OmwqKC/NOv7DbX4s4EVotyFRGjIWBFC33VH21bEQ8g/6zxjipznqQ3YdMHbyB6S6Fre+OuPB
uj4SxYDcxwRbM2dzsf6uwRSqZgSHujSurZfSHKTVgNmWYdvxjPNOgUk0xREbPbJgC6KhW//y7ouv
CMEYK8CDmbOeJLmV3bgHShTpvN4Ho8YYOCSr7m81xSdnMErmF6+/ApuPxukgR4py2ybGLnFLf5vH
t+FNe1TgmHZYhgh0yv3aynfLJ0BSNFmGHm0n+Ew7xIP/TqWBYohEni//6QEFgL1CIJh4YbkbJz8J
Ktwok0BU6HbX5fLd1/SgqdlrH+5cRV8oUGgaUNBYqKBDBbWVAqyxHgSEKn2rd9Q76KY9kFDscmTB
Qy3qJ+PkBImVIus7dKyUQskCTQ9fT/lUxmEpD04ukmWUKcQoEHyBerJAyCr6z7RPmPQutXJRky0O
MtQnbRmhR8/KR5pUiJ0ouf1bTCaZmYm38RfL5aIqhz7NEYfCgvV1UR75FjWEACv5F4bvOUJ022GK
zVZEi64iL2Txgs5FoMkdOpER6oNgDn82Tb6LFnL+/MUVPSAINPCNjanANV2qS63F0UJ1Ni1Q1I48
GoZ5H1J0WQAUV+VzPDQVIAYRt2WeBAUAztF94eBS1pLpOO/Zsdj6RHI38wN1roEkI5XPg1jRftBi
fArgbM1nBX16fXEcmbjAbPew1YEf6P9AkXIK5wB9zpys+DdMA1G7BTGoB0BJNM0DVIThXUp7akHw
rO47K71jKNzEUWEiLcV29s81AMe5VqcJ7G6Di3/laEc6RLMG8oj1zClZ22wTAku1XEw2UGnEo8ZD
16xdZOEfKl0UUjXvBcG+CsBU4dRDKoM9AMU7xCsAe8Ay1ScG+NBjEN1tOmmmeafGelduKCFo+7ex
T4oeWf5j/uq33svibcg2lkNWzihu6CPyGcIcOCEDVcaW1TuQxJc2RJAZeG5gCAlo+X0LZJzhW8SN
EsGYlzTVf6UD7HxFkhG0j7ogmbILWgzx4XZflHXA/MQVvg4IW27EqFjCNDeJtwEnel3+1s2zS8xZ
Aj+ojd0NJmMD2n6n1QcTssTU8mMKIJ1UkEgM+B+OB61gH+cSRFn9U+Bly0Jl3AVIF2xpgBbXh3h9
aV64PSMpNq0f0Ni0JA+uFhjVrprWV8feVU/jXASJ47FdGPC0wA7NCnB+pS2GPd4eOPH+KEZuDpGv
hC1PbdMh0QvUu53oL1ai0YMy/Or7bNl5s0PTlXd7AgjXs2GysDmhBY0q4eymDrkYhe/hyPqJEzJz
80sHShlUog4g+egFXmQX51P75BDW9Q8K7m2TpEevrKodFOdHmc9f3O0ui2wv64SptdDdELG2AxpS
IDYd6K+DTxnQV9o15BaoK9Q3R2/GqFZMmcsh4JRm+wparE8qWnhgED7Q4NgQdcL+yxvKeaaEST0g
Gl5odmBSD7loYiYmADXI5tx8aKF89AOqLi4d0y/lVN6ILNM5VE+FRK7POEYTak0p3tjKnl0w20PR
XqXqdt6gMyLw9Q3dnskKlNkAir6G5sy7BdMFi9dfnEGcwpanTvDeBfmxFCQKlzZ211vZP6lgOvYj
5osGyBKGbWhOTrAcJSNpM42q30EIN4JnnuQKSLp9aBj2zhj8uBblbwAeh5FregxE3Vtem/0q852P
OLbCDQ5WlafGwClU4mTy41w4Lx2bo2WBwwL+RBA48dJVSSHehZ2feTh+9MDBBsgbLb6DCkKmuVji
SkPlyKu4HrcE/Ejc6P8MJpvqQfyMTuoY5Fo4ObrK5SScJgbcHAmNZZ+bSINK/RXFAjGiiSq3jcuw
yWZq4h7x6o3DYoW2YFCAcQNrjxC+I0FmtllfycQw9KodwCUwYXHXuQnWlcR5J29rqA51aDIbOG6k
CoZNbNWANBGMbOGQVsqLHeXE+HAyyICSgiFuH30VC7GzTeozNJaJkRd3Li/IgTVR15d/cAEempZF
eXBf2urotesenD60hNO5o8Muh9qpK28QiOx7iWGA1nGgKxH5k3ztWo5kCX0Nc6C+7XcfOtnkVMmo
zD+AE4jhbt5yJa7efJ6UDNLBVrcaZF0geriGIYxB+ZRHf4bQVRAZYPp1zmLBXClsrIer4N6xdKqs
FpBaEwuBsfqldQfCAYzJRhMox6DRKvcclM06pFhJfej95kRwEEvgiQv3z4GoYrA+f+0Mh5jiMQmR
DZSzr7abbuW6XFvw/BOZs3aRLzMbL5ouCXJUXsRYfbaDvObNeO9WDHKEQDFrNizZKpasQhcnId2a
wvBpwmUQSJA1FXqbvPHarK+L/wrcBOg3/8GEeF48kNgu1UC9S7tFpJ9VNsEQAL2hR+LSTlC2Akl2
3PzJsvLuT8Nz6T/YRh7ucyyWPUwheA+vwjsprh6t9wt28NB8OMILg1UfXjyEDboVPwcIj92qBstf
/b9LBwh8wNVptP7TlN17h6mSGh8FUr8Glfmb192nIe0rd7aoLeRd2CrDNqy0JXuYEqiswPCCTCNr
xNcyg0sSUzzi3vLyr09dDKBPwJD2I4w6ObwJYqHP/fJgwSCFNDpu8vUtd0X+1BXyO3SGm+w3zGBd
BzCd34Ft4fhQcBtT82qm8bCG28WrbfsRzHgWimYzETdmP3NvirfZu7hr8Y3lVbtq4R9FCEDG8MJL
ILBFIzAWh0XjXD5wIGK5BESVq2Mt+pBEPSux5REi7djp3CC2G5negrHwLxPuuD1r12o3OCx/qQRB
XuRIyHndtmvhtKfQy3fwb/42dDo3nMwJUDsvCjx1ZPicHQkFly5FhrtqjBtAaADX+rPYBrDu2Dkb
Uwf3fp/jgJfdcESOwhHnFcNOwJCaZBHrobqFo56oAMOM7HfgLDYI76v6EOKFohEjSxyO+dfs2TOA
CzwsPVxZAf/tON1t4dKj8aMcvBQwa297gN2crfGK+WvMPRN505wKNuw0NjnnTMCtkENkqxRUb3KB
LboYZrSKefWztnBJgIw9bu7c4lhQpAZUFD3nQ+HkgNCODV+RM6fqpFhxD9ONPkm3yISn/y5e8RI6
M1wmNQbMIHhfLIQMjbrSNnxZ56GPlny9VwpFVTjy3wwuNg6rDaN9hSHQdzmOfA75vIN4uZ1xyyut
aXF0YXiCxG08b1uxY90cgjmgUANXA2Y5ferqEgpXd62S1S/fHf6QQFQfSKo6w0t2pTC2YBxQR/SV
aIX64p8Adnqul9D5W1mHJk0xQuEy0uHx5Zt9mM9kDxH7441M5hb2fE6h21PxrK0+mw5lOepaKucU
JluCl3aJ+hlJJZ9CyWY8k4CxpxpiRSngT4KAsgK+gtijU7jhp+ctVzvQ2foedAx4GPBPJC5NM964
VUVZ7Yq2zhe0Oc3R1szb4t5n4AObpSsOdYExG1Y1+heCI8winlEwBOT5ALsQnPSNIO5P56OPdGQ4
30eV8290u+6+rzn5EujhTmPp+3vZQ+SMMzw++UgPjkhYgtsIClR+x2DUbWlLb6RbnX3tGP9hunko
M8vKrieiLMSVZgyPnXUdGB2cDSoNmEzrJKhVc+n9lt2XuvZfFDFhVgyue3E6GhYgaRvdxuYx8hGI
xzMOPQ263FW8bIiOzFN0K1u0etKJhZwElnthCN7NOXWwD1zku3rFynay6T7Bbod8N8PpshtDjlue
UP68GQZ/Gf64pMrdKR2n3IcFSG/pOqohXZ3KQU2GCU6DfI0opOsgoatjbhS9LXzQx9Yv8nRqHwJM
n6ubnElxoLbus36CwogqDDYTX8OMTwUOmkW7GM+kzoEBGugZKmOWFzvifSboDIssUH1xpYvlLyHa
LPCGoN4MbmBm3staTFcbBt2L14ZWx0vubL9lx9an3AexEqqqhEJJy5vk/ngenMCkuWjXYq+g4t0x
s4UXtKTeYcCiohudVbH3cmxhaw2fkwAXWVTAfJNJN3hwjgCvYe34pSu9VWu93SEZBylT6uIZgd7O
XoMneV2WBZHAPp+A/9eeeGgQHQh/Qy0/qsFCHQPVoOuCdob1cZKOk7rjxu4BJNEv5eD+yBVgXtXp
7bntJ5Vi2TqgaTiJDiMcGXvHcdBdhp1C1792sTfXn5A5Ycv2mp/w7SAXq4HAxITL96pG+PEUvJ0g
iy5d0XuJEOMnzJ34+EVuUxeHYt+2ersGpNuSokPVhvGOfHiI3M3alsFgM5j+OHl6REMEtYj2XAuW
va0DPMGDfa/HHrBNTpzygzll/0V518a4Zee9S/3bwMMVFh8N9BR9TP9qyhk1okVUUFeEIM/tVqW1
XhAdLLY1A5qX7/PKyY8qDEAx2hYsFx6QuBHBWEXhXA87ZYbwmeIGQ7RaBw+WqAV5bgKvSSc5M0D8
XvFmPONkcCT1z5WzcTAJkmBSdiBsebALMyjIUIXlu9lq+QSVCJJbnZpCNJ6TYwGh7x4E9JaxbpQH
blwIYOYZqTUKOplUil5hzIHjLmKhza8kV+suD+1whUh4sjEmEIXEqHpifzc2oy8FHNB+oVT0+IpN
rlNCnL8GJnbS+RTn0p6RH0ISH56LxKOgzjpIlJ6wDo+eN7WMn7XfhVXcTpAheBJqDxKCYBx1GaQO
82yC4CASTXTEBg3C5Pg9DcNzywR/BlfEnnrD+BOF0j+aTGjKqK2EgmB+MVsklqr4VCPxPv1ZQ50D
ej9rECmeYGvP8rGqYLx0KvA/xgAQHhtsd3Z6w2/dEC6YLDes5gsY9gSCBruXSzfBpVHzOysbGIzF
KvZD47h7r+E/qvGcBGA4qtqDmgj1QJMViR5RO7TmCuc7YNuJ9yfPn0g0dqo48jxvP6ipPZR1n6HU
FkNmvKBPR7u6XoLVcvZ5K1z5x5/LKYA8F3Y5ZVdclCV+AUxtKNlmNY8pSCbDbKa9GUHiO61Y9mOA
4aJYgEGVymx7u3FzdKfR++MpI3ba8f0kHC1La+XAvzsF7iXIwY6svbi4AtM30OBK125cNy3Whfui
/6wN7Ipiq1cYCzoNFU3hXSESRnOoXciQK9sdFcytt1nDCZLg//rPFH6Ku6u78Z9h4fwMy2tpowCz
6d+GmelV58yFq2NVTST5RP7A9Ih1iNA9vnSwHZ60XE2MBX5gJZDcRiAe5X5qF8AuOK5T5nUBWi0n
rK/ad2lWtIw9tfBsQRbToQ3gC8Pwvrnw4ORuu/3IgX7CQebJ2LfjI+/MccTrPFbeAfEgEwTGoPri
Ri1iB78SaFGV06c5N/TJXUuQVRCA+tMesq4CxO5gtr8D+X9Uilhwa8x+XNKgiukm5IXlMxL5eyPt
NyTo8lYYWA4ni2CLE/LJ+oMG1b9rauKfus13qigvJMRtAyxEgfR02i4dEk07mALR2ANKKHS+vGPx
EUS7HgE30m9ye2htzW6llXHTrezZf8gSKPokdEZXJbTCqNk9frSc+fbauKZ5D6dthGKfwecV2RBQ
dlTaxYclkwTB18w47AZbv3WXFk0BXLPWYFveppo00KKGEXUAGBgS5WV6bgDQztX05U8NTjGk9NjF
ZMHGRjOBcgzZNm40lHkNuxqsY3B4SGdXrQBeUP0Iw5pvBZTRf8BDFS/QpK7LKl+FNs2xEixHYMpc
gjLJTXBq6eLs/bJyk8Bv5SnsAYf7W0BxEdTsMBFr73LrIRmVIDwg2aI5mP+uaj+9YAY2pmvInNph
05C5T5CGVFAE7IsxB5qdQ0ADZgBy5GaZekj2XPZZONT9b21w03ZggmMAYPMfjEjl2c85CFWOBloX
+XgkPgYqa3v1ybnb3ot+6f+sBDZu7KiBZSOwfVyQkiVU0+LaQI54rOHFPlBn+WmRBvCnHEn9OVqP
dk8rYmWvnpAZRUfxcL+K1f/x7rbW/q0c0V5pl5Rgr6td2cpnOi39aW47HqNfmmKpyXhaG8xis52G
o9/jD3c0NmJPz54UF2y1uAk6nIq+fyJy6R8Qw0vILMT53q2SAD1kWJ5dgnzlwWDIB7W2UP2rN0z9
o64vPgyM0YqvFBaF+jrl5NBX5aFFLxCtAXYaIjIWp8v/Yc16Gf35X9/Tv8HkH5rHsTT+K1fzoRIz
6I6gT0rLLoHx3wUMPrFb9T+NVCdA3cewRwdW+LugXQ/h5iM1T7OHJGeYomXzXyf0NxhWRkSJLtfQ
IkxgVM4KGAcVaTQacxTLKxB4cBuXK4MmO/fuY9nURyQ+gE+s2kdxJp/1im1Im8GyZ+0fUMMgDCMA
USs77yEcOfvu+EBgluc1BGGghh5Z10FzqjFMHzbz/0FlUDiXdj7QCVRi5bdZG9ZblCMsK5naLjMD
1H2DA/jC58N+Vt0FoZrpSupjCD53ntyX1pa7dm7/mD6/w0cBl4s+UEwghosX1fPTgEuMLeKNlxC7
IeEC+6i88IRY1z238rUfC0iBPNxsYYjF8SagGYUcbR2cDO/234YA62YOD6zEL1xqJ6qoOqCtPqx1
s/db8w9wzEHO8321QCBXi2s5CO9e3X/zELRuPoDhhts4dvz/O8AvEjkVjSvhzK22v6wSL9jbN6XA
YM9rEwC481CkwjZ1Z3MNF42dZAZ+UZY3oDkZsI8h/J0gYIrrwN350LXmTfEsRX5D0DgwxJY9bMlo
8QoO15E/LJhmCf/EhAxhJCbr93Fl+sQbudtK1FskXESAA3nShxx7Tgtx2ry2OFnjHuumgQUFph0Y
3+NxRnjHxE8S0zWbEFTvIhi2Kd67rf4CTXqE4e/abjQDSXupoASGVjJAeg7MPlEg9K8Ht/LDAPjs
WNnssNNHI0wi/2MUSZQH4b5r2+dG62fASF00bAVswUv4VUnz3avgQMqm2AVS4LjI/5F2XruxI1mU
/aEhwIigfU2fUqZS3r0QMvfSe8+vn8UGZkqVJVyhq4FGo4FGVYjMYMQxe6/jkoE1V07vG4vRto62
cO/TCJ1eQZ1u8pxLFQbPSUuTrp6Gz0jzj8w83+tjjAKkpMJIWYWxNXeTmbwKmGqLkmugTLWd5xEU
+fU92osHr9D3wNmWmCIOpo4GSEmCA13DfC0afp8SYULKrxeI5chtZljTZeIKFLy1Vuw1Agvc1d06
9JBxhi07AtHlRm/qnSrLazTU2tbA9raoWocLaYqGVUvQu05M/dP3XVIrHb126D/4fXECHuKvyi7c
9qF8tUVxb8YJsQT9i87/NFBcgF3Q9wBZbquQXD0JwiWjwml6tCDkOg+7vbBHkCODf1sm3UGS7/qx
ziPoOrO4Av3ecLKr0Z2WVkFe7bkXYrBuGjx1KTfCwpPDU97pT0Xp7VofbVMdXTPj/SVPhk2kpnXi
oFaeqktBP0bljHoLGP2QD7S+glsrb/e9Mu+72mWYCNWupjYvxg7Be1l1p9EI4EZqy4E+ExzCD076
46hXT7mG1Tis6Skifd4zvcjYjHl/PZn2CUUe/ZjOoqfHELtZ02HR6/foV3spKvn8s61JTJBBeNFl
6rxL1AYFdIIg/FVWz43bHSvrdYj2EgOW4bvrtLK42HGoDB6R1G+r0C/L7ibnLaP/8qyn2LnrLaI1
NLME4Ic2J7tHnaZn2g0qzUWV7JEZrFrvtyzJbD1c+eO6tfhx0CmV0Ru92dWE7Nn3LikYcxeItUh3
VhNuc99eBlm7TKs7Xy/WXdpz+5OJWOmOEZerHi1GltDwdeeLMqThS5bRvMVc/QEj6FKafhasBIRg
8AxGCrsdLcxWG6/LhLFZEnmb69yMPR16+1Xmztap5NoxnFczNi8t+mdB9zvxDiKOIdFin7xuOyq5
5mNaigtb3mvd70xHBe3i61LrLEV8QzU9g9iRIzCdx1o75ntT9RscsKjMPgpwK3jWA2ijprzPcK6Y
FSIYaCaKMvPgooUmw85pK9cBnW+Ue1JQV8GuovR7v0ZY5r0XISm9UDiBCT77PD/YKCHdnnZWNVFp
fw604rKT+ZKs48Gn2RBr3oJBa9nKaiFY0KCbOxChzH639MSddDEKWoi5WIx6s3QZ7kCnt7SQdyE3
p6hlQmyJIPu4IbFXPCwlBTkZvdmIi0OtPYEGRbeByf9XniSXVfFkNi3GXH1lpOIYqVOGdCIINtI9
NOaz6FBsqecRowVC3VlFRqWL1Ch2UCfM/mSkjI6rce7tQ5yAY4Bow43WtbjGTb3UDQuJoHERFf12
6k9xclMKf18O2mJyHvPRXEVs5sLHgT6XY/Dlh0F7ZxC3BZ26txXdSh+YwhCdJn8uRXr8C5886a75
Ct8YFHwEwLSOU/+iVs4prCFU8T4KiTmsu9UwIVkSQWQC0tuf1sI/9dSeLO7QAm21SDetYdIuyFGV
MRqD4LyPx21Y1teZgZQtmHZhEJwa56Ztnwv5RinlgNsAW0a/4SgGX/CkqtcpOAbapzU8FWJaK6te
GniIk1nPU3vXfVxiFMqXpo2vv0Y6PggCF+q+YxSRCfQrB62s5w0rt70s25s4VMuxeAnSq641jy0t
0dGnO+MdHd1cpcNVl9xDb1pyYVLyeXR0D3m+WDv5rUvUN/Xqym+RikaBPEXw5DpgGI3HHI7WowYZ
L53psjKxyqZPvnroplMsbh1KuZWNa1i+xhHqUT34cIcXj7wySXbomLe9jJe5nWwscsu0vx1kvzOL
u0RPF4X3VAbob03EvRbzkiuKtjTs6O7io6sIDyLap5Io75SmFsHVE4K7pUrZoT29zmw5iAHZEw6C
IVsY1YNjn9rwk/LSsmYvVMNnOlw2AjcdwTD9Mj05daO37gx36XG4eDFME3E7S238RIGMd5aTRpNP
xtem0y5FVyEHuzZMkyKUs4AR+6FrBqG8sagrIr0yWxPwLBoAWYLSZQbrpU5WGdLrUtAy8D4y9ZGW
wLKyq0S1j21xW3S3A0SCiq9MaS5X8j53icrynakjqgM8Qu1xTG9G+8ORH9PcW+K+G6uDqC3agdoh
nS8qEgC7/DWJBjFEsnUnAs9woscXAXGQm8EXV0IZi54iwcSxkgVil4/OznSYskWpJkQWX+WPeK6R
Qi/S8d4qjhn9gIgzlxpNGTo3Q1o/Vy0Qj3LExv7swRUb+G00Hw2H/qyZ2PUk094JVmoaBjl18/mw
LyusA+ONGEHiwTLK4jvNpNOFtb+CyKLkddBcdaW21xtielxto/ucmB8oF9ZoBpb6CJqlf+mwqFX6
vRR7bHnrKO8hqoSrQWKwkFmwECi2jb4uLkY3NVZE2aiQ9OlQufVtQ+N6l1fRe9EAYOiyHS2oVW3H
N31l3GuWfJsqJ8TZm3+auveGOhM1jNe/6zrDLYd4XSWCWzjem5m1S8yXygPVzG86JQ9F8ggn9IKs
GpEJmwRzQxeSCFm/VHSRZM9h9uIhm9UlVVr7lvYJ8sJjjq+HVsFKdA+p3kE4sIHwXLXVVY+HKQ0Z
GVQc1fQwjM/DgDvLRGsnJwwkyaGP6kNtRHh7oewMcbPzNGdTopiEF3oBtoExODG7gAIXJRfKfGPF
gT+Vw0JDI1rQGAljd9dyT5d+CcYvfRoT7VoG7hU9uN+5RyO49A6jstgdk4Rw1COrM4+T5W0CilyZ
7l+HWX5tK++qC5znuDCwipTGLtHDvbD1Fe6Mjaqc9wHfops7J9oLbOf2I638O3orlHG7bTXUV1qa
X2Z+tjL08Kgn/rIdnLU99Q9SIf7PWr1e2iKl0hNyJVG+CVe9N10DmuRiqVsCTnPtE+ry7TPXqE8v
Bcxs3ohx5QtOhF51TwFFgUUje7SfGmVO0HPQqAKmkmjBVmTJNfLftWn0pETELkWnLpqWnVYPu7bK
0QDY6qPwg2CLQmZp2O51L8k9StNGVDlCSpPqIQ7IH3HIOjXWybEOHtLGevRdcQdp6pP6KCFrv431
aBNqchMY0YVKR4pdTt+tgFQexrbbR2N9TCPUV5F2EzX5dTCpq2jM741o2pcZCaTqoFb7Q0hVhHlO
SUjM5lPgYKduwz7eizy4KTt8d2FwAhaGe4KkK+3MWyO3byq/vskN/wOk2dvkR3clH7+Bx9n346s4
T38jQ0aoaYurLCxPboMeEndn2MbeWtey36CDP/puCIEB0PY2zfHdLkS07Nw6WZOYXU9K0n0pMYKa
EEmmfoqWFLRq2H3BinQWl47a84p3jKJBOZTiy5fiI03SB3QPdHGypl70Avhg7hn3ZTN84uumaGmU
KNCleE1n9S2IhJ1dhZCYsDn7NqF9VVh8PaFloaEjcVQt6v046EI0mPVJaMFVr1pGtIdzIRhB1EIk
7fsQavfQXZBUJz7tQ0d44AJd+VblxI4rrcVlRKP0OUx8WjYBPatXWrzyWEAFPrUNPt8QKcGOqmZw
6SmBuKyIKNkhF1xPJaY6ToxYnIKozbcRJTrU8eHJbri4YG/c+fXwNqUhdoT8olXxL9/Ob/g3IaUk
7+un7Fnv61PgNJeIkDu8EYp/UX6MogSXZKbd6ySRG+wD8lD5TNOqnOG91tVBSlktlAQcx6QvBxVp
98syqRQ7TewcHF/IdReb+ygduJPt9Ilm08BbQkSpR3G/FrYhlnnltBuzR45TOoRIoewZmZHfCJhf
VVV/dMhHaqe+1RLpHwNZ85S2NJYiV4BfuuYSqflLOKRXg4JZkCkEcCKEpCgo9DA1Yd9Mw/NgoOAK
jPbBDAFBNJS0lk7JPcy0QOoCPgoaERfjKjMmFLWJ8Zg02gOfxUuIITfyTBO/J63fssJ4aNoDhIE+
0o5mH4eH3Ic0gCOuTVZCE/IEGA8tgeP7O6927FWg9a+WbmvrvuvRjVWi+gjMUq93vibM4ZQV4PyO
9ZgRXJI8YqLJjW3Qq+aCylX2Lq2pBR1RxReVSt1jWeXhPaeFtgoKrOFNMNN4pxrdSw3upWhLlFhG
XWx8HYuGxvl21aqQwLDxEWAFcrw3msjPeED9MzPKdi52huZvlTTDA1aDCFWHCObY36OqvcF6zQHR
TI5ZXmuG2eM4AGaPBrBI5hHIoh43rln3xT52UIUhZCxarmC69au8zMsJMNUUtTiVcGT3eYkMvOLU
+0z0IUD7NECjBaI3kX5k2aURN9kRaXF6SzeIjkFV57uQHv6SynKxQx4J5gcd3JPdBNP1mFvFa1ln
akM5GNssehnMHz6GVM+v39Ox+XDTaDhqAVpA1UC+9OZmLofETo8zXCRtQU7t/Sqn4dg7IeSimNqX
5j4Fob2rO0plkbGTaf+gd9OuNcn4PBoJq6JIm3XDgb+vPbTtFBCrhR+CDDFD+4IaN9IcvmQ5nYLK
PjAYFCFgzcnPx0HAZRwZEreJp/R+1KKNqFA+8f3Wot/bgbZVUh6lncRLVZj4ASynvwr18M2Okft7
0/REi3JrdumtN9/jmWKCjO2icaIVd0CbchF0NGY7r8bxEw3Jk8NdeeHRDx4XInUdjKHGvYQ/T0LU
PGadSygss5WWICbq5KE1CWa8NnhFx40Z2LiwtRg0UbgukvBQOc9OSULWOp+9GHHejBbJuQxWWM9W
GiLiFcc/3uG84Ag1hwdvMD9Kir5BNt0xeOBRmRR2dCQBCHWdNn0qoA7QprrMtOHE2Ymo3Jab0C/H
tZosbecK28e5i/lH4U/bTUBXFpXBGDT05XdR293Wlvecx+g2vOGoNO86Sfp44VQNCsgArfVUuW/c
SXe+il8QIRh5uokyuU2bYYcWugeeWm2YhB4uhaYfzbCnaMQ/X2bDtYOixDAl5dQi3VtDIk611jIU
jVMWKwS2v6BNBNrhnl4fnoOhwSY+hgeX2KoCW+vGyWc1xEsgZAD9qyujwNJn1fCWtXE9ZsFLK9Qv
aEbUPMJLb8JwadWrKLy3K/gQbbgdgscUeazdJRwu+rbvnGdryE616YJx1kFGG62Gdbh504BOydpb
4Sq/ZB7hVhs8GnRy3NAKWmnVtJvLBKrQbhOjWw4FjtlScm2UCBDSVCPJ/pQI4syyDI8N17ns1INl
IO6cKzeNHh/DMgaYoaGX5i58KIPioexJfeukuG4sepqIMU5m2M2IhAS2kRMdJj3dSLS9nKHRoS+q
K0FBdJElckXD1kEY5b3GWnclBS8RjBYo8PTQzmAxWx0hIF2Kyt34Wb4rRhoDhjkdYt25dCdiy9Bl
iEW6yVProQnzV4V6a0E14brlB4ywHYlxep68blEo+prueBlDI9SK7oK+9FZAfU1zi66pwiQy7Wvd
mjV52tEf7a0N30pR1y51HA18CaV5qVsgdyt65i4tSIzbaTytCsXQjrLaW0yAQL6NNyKMhb9pjOhW
+Mld1gXjos9rha6iPtUpBmDXoOCgSJWkt87Keqviljpi4dOj6kZtQWsZIYK8rmxrLzO01a21ivv2
gKP4qhL9GrrlogOiZprdZVNE975nr4faUXu7nOZbZVt2MXPlBIzaSXJ3VzimK/WrHLUrA+W1huIY
0Tf5iz+i9qxr+yEyy7fMdt+6arrJRX+j5wGknTR9HzLrhVDaWBZIZxcpltW1DfOBz7BCkh/V44LG
Vb9ET0LxJpwOk1teaZTnIBOOR7tOOmLpSiJm7ymcYU1bosI4miNcHmYwTMtAz9eG5zy2frw12n7f
pPWFlcR0p/X8ISPRzfzZdezHlH6Ku0LUu8q0AGOUBY9kFzdCS+4aLwAzluSrJFCXXuudgA+SVOi9
CRmb3oNlYy3v4TvhXqEBqo3xyfWbW2G3O80P+ze8vhaFiRxNWum+GFOpIBmFqKRwntEVka+eO0Lj
i5ju2BcvXRnfx16GqsgU94E9ast0au2FKfvbht7gtRFr9jbqPXwQcEvdAX6LzLRj5qQUnTwr28J3
EE+DrKFOA5UIFmNozr22dEKHRkU9GpaFrxmn2kvLi8EpuTTxVF7LyTcLyo2p0C76MlSkFbaevQfd
3HIzQbsOj3o+scG9yKDU3vX1ToOEnEIUc+eSLb4zCYFUIArzGULhPytzUMPVICaBds0T/EMVvLaX
NElcLI9+Y610BreDbANv+DlNWrdLaNa/RF4UwBT27fRdVxF2HI50PaJFHnnPVZDpv2uzdIuLmHkD
aJKbSacL4KG9NO3kQfcHPBsaFqDE7SOsUwR8U5bNnzb82a6JwBOPg956R1rzZbqLIXXs66rEpmcF
YgEVnBjaxlw7DcCLYCplu4xoAfAS/nYsrMkqjUc0GTXt7G0QJre0Hp0tEBXn0i+kviZRAUQ5q6cp
nCbbARbEk48h61WCP964DeXtChPAcZiY8xt1oAPsMAVKoWS0R4FivqfTYMyBuL7Mm+6XHzRLR3mk
rEK57sGUdP4qWy9+mdGIzcEv0p0RFc0lIQ00ymQbT/1zRywFC9ga7j0qBaTW8UfcxA91417ZNtak
UoYgAnIFiKTzj0WU3keD9xH5jbH2ZQ+hcCx8MtXyN3HoAxpe56gHDY3bPOuXGHSJj5uUwq0f6qvU
T9t1rcbZg4FyA+M3rVU/s94SnYu85G2vDDbyDnNKgu8CLALQd2jVSZZfWSXkjl5jehhICwK2MCd3
ClSxRIIxIGyp3ou0PFUll3w48GH4En8KufonpGB9jwnnRuI735eNfKS6CxZbpyuUU94xQLc2aYO4
DNArGvOi3jJPh89scEOM8mW8dt25leK4x1GB3Oo0ASGZj3eTjNjNzCrEKerWIIs0Z2mO2SPyZQXJ
kZk0SRHh/A/Dx7CHvVGr7tII+gBvTBnius18eDBQYAtu9zGEnhgW6Ws4BO99Rru7ndx05wwzIcDA
i1rEODZrPQejUQVPKqHq3DUdTgqFfHBR411eA4/Pdlig1UPFZ4KKKzfbZYsukcB4Vg+6Y/IcRMkw
rhMjGi+CGqdLIex8Z4U5Sl87qW5pv46878m5Hi3taJCi78ZiegKqnu1i0XXXhHbuRy1dWs6ytKmB
9LKEmQICjO7OMH74VEisDXoftAYhgQlEUzyqQz2r07JYT9J1KfoqvQyx378m/YhDxTZKYiCRyPiC
0g4bqukdOKIOtVOZMtgxHgUJYMTIAkZBgaZpLoBOYWgGwIrgBi66NasyiOW2RLl0JFGNg9oA+20U
OClEGlrEQ9Y7YNKIzt/wUWYzfqrueWmzDtTmUODQo0AlMzBpjaou2rThd0VvtWjbKOQSRD7l9GTa
sQqKK78CCe96SXbZ1f607GnpGqlVbuiu01UMAHj7VvFsyIg6T63t+ZGorNR5tcCqVeIihX+eIbWY
mVw0TjQoFkUa35sACDAJzRcwh9Oy8w2ilhzFbd0ZHMW29QnpBdy8GB7ihn9jY9p3oo4s2PA5UCln
qE92GevQgxEPcGE/B31aLX2j+nRtk89qQkOTWFqBEWh6JlKKyTos/Oe18XvQEmxlw3RFoeopUriX
TWlc17kko2Y+1cgsgU0sCv+992KFZpjSsCfiiuva8VcisO9DzeTsL+vfdGMVKGQj/+VmfC4Qyf0j
kPhoOxUYULtIH5ZplttrPlmTf68RHgLHf4YTBopfl7+80XXIxEDoiBEaI3kQ3C8oTiuVWrieIgOy
OWiyfE3dZCLORmuqD6Adsm5gAICo6te+cCqwdUhAZwFsxdhsfeKqbjg1hjgdcTEOrbXxSmqvgYn1
3pqV1pGlBxiGUVCDiOnldd5340Wsow7xa5uekV9QIITIAmjajZ1jTNPjFWFnexmZhQ6sykZ4Z9jN
Lu+K5CjAnz2aQgyUajXr3h+86MVkEATVsDZCvtAku8lhNF2VF86TP6ps1wXodkREL9kYM+1K6Sm1
Vz6BX13lTwdn4vcovLo61rGL+cyq3VtjgE0UBgmOJd9ziWSr8r63cvuCrLO8yPH13laVo+SyNywP
KYgGQQwE4cxdGuzbKkmaC4aRTUe3rbAF6xml9TGv6BQmY5vOGNmWYRGaq6xNGCj0YznkHPxPmVLD
VtIOefW8fKB2XvZq2wmrwr3gNo+hRNO8LGp0kJQcUe97WkSxm/JPTwXKWmqzoBHwON2OtJFzk8xw
iyvD12puCCDdhmT7BhaBDSRy6ph+uyliAx9pgqhV2DA1PDHTQoy8yW3AQWibMDQV9q5qgucu1bTX
WFB+7xK0TZTeqmgmhVn+ZxNQh9Qbr1wbo22vcqvyboRC8wj/v1jWgaq3iLidpUG17qHpJ7nuW9Jz
b0jDpSzGdtuUpotPdgqfzdEDiSJcBlx3odVhrvI4CGETeK+iGKdfXdPHIIKCsCd4hxXRe2a20/gs
b8OslHeR0Y87yx6T30Zk1ljRFDtv2VehdekGKr5oJxHukNnIgxaXPTiizL3Jbaakr4LawCsMqouK
NKy+PqONTvA4yJg+/YinDj4sWrx6GJdd60QI7EdiexRaD50tjBtQfObb0Htc4nruF/TtCjtXV0NS
1M+JUUNLAfsnuam06dpsHLlrsgI8CmIrv6HInIjrHjThWsrGuBOyI4YcTVoI7I2ioAHle09GlGUe
01Py+Vt3rJvOsQhpQpAEWimDq2ZKq5UDFHKt10b3rPSZ9Wx3enMTmsI+8gL9la/lVrwWuq8uqtbX
PciYJULNeOSwoVCWmRd9kODbliVXNFl917O2CEsoCokkhkTSLS5Sem2bMBek3EQd1x6HNW2ktKww
XpeauQRTV/xKU+KndZFn2bjxrUHliyQQiFmkatQsAFHrOmJeO/aN8VWLkeXZIm4WUzrro/3MuMLl
V+0Nc5iFjmBfptYrjr0/QY/Dl+AjdpvCTZe2GSLTQVyHNigpLwyTXU2egMZvtKpHVzNytfo/FLBE
wsihauPITVappebBYIzI9sF6MuRuqQGeIE2A4L/KB2NvzI5VG4Mu9s75+PagrXqKaIosLwxvI+Br
Qt47NQgmyRky/DRr52x+5zyailjSMQz+23T0sxGhg1fpA38ZQL9KfMqJQw2EWUDzrkrVx5/H+nwz
g8wSrkUA5LgUfc7H/Qmi02DqMWSWMfxbJ77uNSQxf17jm4lFlmkJZpoKaerW+ZA/p63U0EFA2RTp
S4g62pmKZdU9tNEp8K7DGiJSd/oXKzJ3UuoMzbZ0/WzWVQFotYi8WjDB07nAFroDCHVofh73O4+Q
Ohv+aJlf1jkbZ9XSfoEAODFQHZgd4Smc+XWwLLfuMs/vx41Y/zy887sf7OuSZ1OtpsyTCjSOvgEM
QJSBdBN6RPLDTKt50u35c9mMpXbZfxaQkLMNiIsjC1voKRvNSjY2dt9li04Of9dqEBvOj0emZPww
reubSZCW7TrCdpVwnX/MnUQ7DqRcb+dxBm1Pybl7nzyPkJfpA16i/7Drv5lkZbGG4dABEEo4ZzO0
qgHCGvQbgeam0ejXUaB3aG7E9Wc/1GrTGfKHBb/71RxBiq0k7ktGQf59QKJPTpQgiWMWGeZihJXM
GDdxmv1514v5zz7/2b6uMv8VX8YwRgNzURM1740tH3PEhJtFuyXehTCwTPfaRfoBZQ8HSbv7YeH5
e/rTwmfvs6F80HJHC4Qx5sNojFDIcoXPt0VVRI+gndAKe6RBGAQvK8OEY+H99CfoP73ieYN9eXjZ
5Lg0nVFgBYxebUYGL0QU9TF9DRjiTUsVeDW0evTs00wh7TL6NRNZSWGsgSKw0ax9A2q/QhexKpVi
MrlDipQURkvkOXx0Rb1KTOfUwowOKrNfjxTTqspo54pBsA4darVcjgb/BI0nwJ3V2gIrhhzRe9b0
6XooWwZdlMnNDIEwHGM3q7MRzn6Q8GNWMNU2tsbbvED7axthjQw//l1gQW9r/sQgReyhgruwsjzC
XR+SiD3sTIE+BkwbqM9aPOjCecttNSMwQpD6xRswxac8R4OfI+Olr4N+O0nb38IgkjJp15opnkqG
XtFGJkE2pgqzKUxdzHAN0uy6f8f/t9dip1unqI7oSTlkVhN6RI8uZyOSQ+lWtxDEDjrV/aUw/WeS
TFKambsUJuMGAcyja1LWNLSiBIYLWMxLHOqf/UVlAq4oHYjuPSRUjpbiZVLFJxJBqrt9i/XCHl5m
VnDQjQogDh5wIVHC/3nTfvuxmBzfumObujofzgprYzQ0k+EWg9eiyirGNz1Gs+1M6oeZh+K7o81h
3uw849a05fkdW/SgiHS/A8GyJptql96NvxM7prstqt+H8N69qK703U9jkKX+3Tf5ZdWzu8mN/GJE
xCA2wGEPyP7MZo30i66SWuVcUPI00dND7b9EhGC1S7mAab786Uj65iVDI+LIs4ky5D8uYr+vBmY1
4c+l63aZwsXXgmhH0cL94ccU38UYX4++s1G77jhpTJviaeUWrgaFaGr+d+0v7ba69PfuFoQoM7wP
OnUcSjwLf9P+9Ad886RET3+d8POV+uX4wT+heTXekA1kjw0dZr7kpLtMNvEW6dyKdxz0h/ru5zf8
7eb6su7ZVQ0cRfakylzLwYNQ2IiwgZCCIytOfnrEb3fUX0tZ8///5RFFaiHNS1Ce6TQqkAXQuIQW
Bua0e/NaZ10Hr4xXXtn2fz8mlzfLcCnGy0qHoOTvy7YehU/hsSymsmbBVJ3+jhjBef8Xx8Ffq7hn
D4cikQpawwYqoRBZ0t5MtPVCW/70Er8NPWjoKiGUNZ8Hf3+ahsTbqOeNqu6yA+qQPTznU3iRL+21
aS+pc63il+6YHCHr/4sHNJUwDezFhPxnr9FvXScwLUBQA003siy6HJq8b+PE+WGhb3fkXwvZZ2/S
S90UULwLdqV7cBvsO/rKocflhOYPC337yX1Z6CzKR0qVNxGo2o0+3YcNolQ6d9EPa3wXCTtf1pBn
Pxf0PEMkRDaTK3cMgKERw/+I4fWVKqVLB3GDIvz/9EvZZ8Eis/6CxK5zHAMpg8K2rjCuUBv9MLH5
m3Dpbyfz2YMhD4kGmKDdRmDhoQ8FUfeHFcR3S0DDcYVuC5No+2zHGRYyk9zgaOo2yDDgkGwANk4r
7SG4BQGyYaqLyYCEH17et4u6UhqWDgnUEGffV5wWDvgbLtsJxdWYAcz7IbcU3wS7tvFlhbOT3mhM
2kWj32+msAcwCjtNC6mcd4JyGBMAaWzSrnNANqQjVV1TfBoivfyvd4hNA4satnJ0rtazh2T4Wer7
yMY2g6tuG4/ZDnF275vqh1HD33xgGOkdVlG6lLY8+8DCsHMHNYdIsaivA6rKeCHR+tQ/xO7ffGO2
g1xduULptrTmP+PLvWJVaW4UhYBshBhvQaOWOab+ymhdtMDDcjJ6pPfG5r9/g45tQ4wROrxmdfaN
Zaoy/V6NcjPG5Vugdb+czLuPZ2rgn9f5bjt+XWf+/788m1aopMsFDCoLJ4TB7OFhev4XKzjKNWxY
sFKdn+tIhAc86C0UBhstQsAsIKt0fiqofHOm29SI/t8i52d6UmfpAHlfInYwo3VahicjdzcV3qFF
WMj3/+mJ7LNtR1sO00LCYrIDv/Nmobb78wLf7euvT3N29lVj43n+yAJFfRTmRdgxFuOHL/TbF0Zq
IRzmJXICnu1pRxudNixnME1Ec0lX43g/BU0LmjUw4pVeS3oTf36ob49b58uS85/0ZauFRhF0DPPp
NxQnNz6hZ4CFdzEskQAgllzSQ3rpXv685rcv0rUpEbEzTE7bvy+pHKPyQqp+GwENWZvsA6K6aGFQ
yfkXv5hLbuw6zn8WO3udWVVkzLjlnZnVTR9+xOiSciY9/vlpvvvNvi5y9gIdxI8pwOge6OPtiAAl
R39jmRKve7/+80rfvbevK52d34kfutAH0LUVxq/a5T875PV/XuLbhxHCmC9BIDvi7ICDWZ4aZc39
PshD0XZLJ7q2vXHVJ/d/Xmf+U89KP1AS/1rn7IDzWqPKR3RDG39oPuPCPuj0PxjdNDy7jM9RzA3/
39Y72wlDBXoqnqPLmoqFqAqMdcfUdtaTcTPmF39e67vDm+jKsfmOLfsfxfFkqOAotnRYSrEXTOJK
Rf5vtpxwlE7tk/kc5yESSZSjQI/0m7lXyEQYE1dAg9ww/ilW/u6Odf9ayDwLyoc6rYq8ZccFwn3M
JDIJs+xec9O7DKSzq/XhFz7t1z+/Pjmfo//cG///6cyz48HLspZEAAk/hLMWk8ZKLrNVcio26pBs
YHZyVCwIPF/QANZ7pMmYeLYMb//h7Ph2h0ok4hKIiPHPiNCNEY77JhekA0KB43eL/XDjFAD0gJ1e
2Yn46WV/u2++rDj/GF9O4gkVO1J4KZEXMvY89P2bMcGo++e3++0i7ty2ob6CjvPsQ4gKk5k/Bn67
Oqvxh25M7e7PC3xXUwGiKZRDBwVJ6XnibcwwMT0gykx/q4/4djj4l/G62YV7fx89ldibl0Rn627L
WEozWqjPPy//zfPR/BKuqUhXTf08C+oDYxq1NOb5BiYt2/plVoc/VBa+OYZpOEiT9peJcve8MAc6
Out8q+kJndCZr2NK5cr5Ke/+T5T896+AREtHn+0qSmBcln/fDWw/rBSBQQ9Ud6dFOY4rhmhsFDQA
b1YZMjxjYkh8rjFbbRiOUEg2zBTYD3gBYY8sM7daRU3hrsYyP5qOCwgSKy30EUbV/XRn/OdSOP9T
FZ+Ibvxf0q5rOXJcWX4RI+jNKz3bqOU1My8MaQy99/z6m9A5sWpBPMTd3d3Yp41QNYhCoVCVlYkm
jKTTxQkOpd5RhBgKKpWSC9jDSw2SFwca7q7oNy/lb50R/sjS9+xRByURwPfBTYAmNyL0bIHUPBVF
d+ogMW2A7HRVgK/TSsaz9OvFqOFl+LFGajuGDDiAoYciHcBIr3zdY9plMGp0rAXgNlWFkZ1v9GRg
TkHvUxXhpIpB38NpzYV9mgnucgDJlqX/BjoFxdfFnezUr1xweQecu39yNjLBzzbJ0bqKPwovtgIm
QWSXP8gqxgJcwe/ferN34KT2OtyjQmiH96xa77b3XC2VikgrWg/rhCzRzYNkVn8obulyqYVBdnDl
Ja8QAHfS3yyjX6PE56VSOZs0x9jBDp+36N4aGVzI9/vfkvX36UxtrWWlBjefO/CDKZXQyGXkGF9j
0OcFUEdgBe+RFAPb68bN6oLKGcDQ0sX0EOO2YPoh5fblrMfA18EnINGI2hUmRolXvIDG2hqr9aWU
7ohXDC8h44gzDOMq+eyMVRaqrVTBMBhDB+POIFKP7uABQph4iyuDzj9cjSfeTh3tluUdW/EFstwS
XkU86T9QCUhbNgsESFqI0huv0NgEF0YGBt3K0yeId57KbMR0ify47zFbG6oQLAV4mFA3oW9No46W
ojfE1c0VkN4AgPQ9jzHM2GcqY0s3F/dhiK5YJ23ScVopKyBWNaDt95IAbJhN97nYQgLppxQDHzYz
ewCM1RnUFxUzsL3qEDPAbrYgvDFXH0zQN2BesEOztepzeAPdpJqxUkH8ek8IigQVdHBnqUhjqchS
9x1YDFsIJE/W5MhW5lRP4DI2q6Bxje+sCuLGEgFTQc0LXJYiUBDUSeETcW2hmbe4cXK/dK+YAT2u
vf73q4hIPD6sSNSxgIRPH4MNbHGH6FtlcI5Sg6plwNin+tRVIEGASDDqPYcQtPMjlNr2fXTjDiS3
kaggtQMeh76UehUINC5qJFcAdWSyKFYGafIuSoGkKu19U1tf89oUCbBXd5Ew91BbyzFNLGrKeR4x
o/9j5plfc8NBPi2IcpC8VOMcU2siEpcFJMjW4OkB6AJseUT73kxcVmDZuBY+2aOunTkuexmkkMjw
IXeC3rSTst6521ukoSIKinp0jSkvlNJ1RLuRlzChAegpSlam2oEpbQGTf63X/v4mbRlDgs8jVgoo
VtF1nGapNQyToHQkKf0D9ANuahVyl1L6I64Vd9/U1pe7NkV28sofuqIeC60wRHeUQhQSvw+ZxPC4
zcXgqauiCYCRrS8PI5GXQaCBxWgc6u+d8ZpIHCgWo0sIBrD9xWyawkOPvMEA1qOLLBoG44uxmgHG
Xl2g327D8VjmitPH/+iryQAryXiJyV8q8YtaT0vdg4tSXurfCXoKfaEwXutfn8mAJsDPMMOiSiJS
1c8bI8Wk5kpee9kEcTrQSoTLtxqCYVVYYpKI1VfbcgMd73HQK0gaGkRUWjyVqoEpFRBSyINuJ5Ag
NTCKur85W5EH5UJAvABjQ4+ESt3aSp8lsFBKLsCqL0vMHZO0vRuj6O8ncOK1GSqBywdBgUyHMrli
+xMIcQ/T8BjjyhiL2fxeV4uhwkGM4QhpGeFpBqTZTfQ1oMPFP+1/sE0bBjYE6+GFL89hCUO7YSsA
B2oMsgdOUBMUO6xskOwr9eJDQxAbD1eTUFqj1mHo3VSWnY7OlYtA7cQuiFegHo5BVAckIBjCsqOX
/VVtucGVRTpNytpcltMhAuJ4yIG374UHTAT7vJCxMChbn89AsMY/koJ/aX/rBzVBMXx2BwyKlt0t
WD72V7KVBiEH+rBAudpcz3LYg0LQVS7FDfQnrOIMGgm3vancyGZVwzdgS4gGV9aorSoxawgAEax1
Dlq4l/a2vAAWZw0uKKhvJUc+cnbpKbf7ayR/9It/fBiVqbSomcsuqtp2dkVwskRR+wf93Nt2aDBy
DqLOftGOa4YxG4HVDt/0kiu7dF4LHvOsarvZbTiQC2cQZhMr/nbNm87eX+DWe+j6s8rUBQhIIoSX
ZVVCLlsHWKdF8tnYRVEgmNzY1984m5WtbL3MP9mkoi0Ya/tcVrGV5amFCu0RkHkXzBAoNzuyiyKE
Fzr7q9y6TK58RyZn5eqWF+N1ldalhOKeVOl/Qg1K4Bpowb0aatcYIsP8RAoifsZtvFGw/OSx9M3f
gw8e9Qd82vqneOCf82DGWiUfaskX1R4PijO4RdAFqo829j95NYBeRRLIs4/Hu+HziqNcBk/tCFrE
Ssww13CbY5B0UlbGd93eySsz1IfVkzyvlAiJwFwHqVD/zCIM7OTl4MUDIXa6BU2mXWuKl4E2E/RW
eTOYuaGxYsNG3iMhS5RkCSAErJUKdWqYcoDVSjO0iiALmkwQION5yAfOilNErN7zxtGEMRkjqJqC
iS46MeGyRceIWra4dQrd6GMUJaDsGP5+WvrJCFnxlcNGkEnAyGWEkhkIDTAl12NwFaSS+6dCIAGa
im5o9aCmDU9BV4520JUHKW0LvVRgXzLxRV8jUG9pGNhV1VDCWOqs/xGXkAczAt+59dJgTJ+DuNmx
V6bF7YxY/a3JoHfjOVDagGK+w8uwwfRWy69P/MxX9/u/dmuTBRXQWNIqlwz60Q3liLIZQDrsJvOP
tnjSxV+gzcj4vx/wcWY+rFAfHjLqodrEBq7nAKrr58RTPFDYHlgYk63b7JMdymVDhPMFE4sSaqKi
BTksSOZdinPkTa5yhiyjqZuSwx+5ktFi2LjPPpmlrmypAb15JeOZ3+bKOcrSgwEB0Va9JPKvkQcN
aJiCjJNj3DEb2F/tk1Xq6k5akB4tkDT6bx2/vECtDCJkIEmFMo0DViOzt8o7LgCzH+bPOtzkrCtn
69BebSudda16w6PvhXULGRDhqjTzzmQIICscFYkREzc/MUh+8YpAp/bL26hZ8kEZBcgSzhiWLCbI
5IyJdKny8Qa58lmdhIBDyU9eVZlxnEmspU+zcGWYusm7Gu3hUIUiBrS77keheQFDAeNRthkxrm1Q
14oMRZBBgm6FGwe6tzxjrhtcgZigM6Onn8C32RHGvc3hTXssn1g32ub5v1oeddVUijBC/AlbuCwq
uk3KjzqWCNmlW88GYws3vQVlKAQZTdOAiv0cfZcl57kxz2VwCkcmDzRs2lkT//YP4tmVESrSKOKq
Tb2I9SR5fZw55dj2pdUr4anKVcZ6Nj/dlSkq2GgS+t5ZC1PIusChnDnl8qtrfZVvGY/PTRe8MkSF
l0pZkkSEBpA7p+C4xcdTUe7a/2wbqRzaQhh84QH/wrVFZcaxVIErwlCQGfdIHbvSGSbjxJdPULAg
g8zf9q1tLUgU0ZBVMYwIDCcVuVYJPAKpBr76Oh+ttCzsWGVcOFspFBb0lwmBemLMjc63GFYkCThI
WRM/R+4trGb6Bm5Ch/dXaAAxwGCbl8+1SeobGtmKEX+oJAGaFd3LyPbJ/EX+ZhRm78vm6DRucgF2
HzKa+19z68X4aa1UiIr4VIkgoAL47UH3ZAcCYWZjVwGkPPFeZLV6trKb61XSsUqFVoABvIcrF0MM
ItsBQtPzKKlBDp0JEAWP6bnqOekwYPqfcQ62Wp6fFkoFK6iyhSBmef/CI9gYzdItPHB4tSbnkckW
sK6dWfFxK2iJgL0BGgv8E4AEn4OWsUgQizQS2Y154TQ1oJbVzgCDvzC2cOt6uzZDHXG0PgTMmKaI
jQtq6GZtD7qlH1QrdcHYP1jr/SKZmJoGd5qVooMHDnqWE7EWSp1JQenAPcNhoaS4LtgB9C25d5MS
LFrJBYfojbHozTAAlLXB80CgAOH8+duKY5mX+jqjS27Ntvw8xb4CohGgvKCnbvGuYjXaWVoOFeNj
b5rVFdHQMKmpYgr7s1kwBaWyDLyGi4F/6OzFFRqG4nfG2sgxoNMGqOj8ZYS6h9RIkjV5wIbGLUgQ
Ld4hz39wFw0uH3nkZLK3cNOHrkxSrsqNM8CnaoGeJKSp+WkAiSA48PUyGCCIW0KhxJguohYxbkGW
VcpzVTIQ2HbG7K5jDs2xDhIJNYa9O8WtVKQrPSQJZaEVwQo4sp5zWy6LVgbGa1RVRFuD2kjQwHVz
kuI5N+AFY+U9qHNn8biCKpWxxq2bXsKQgwaMB0BK9GBvl6lJ3Op4nILRL4sqqwAxWQ0pBs1ieA2J
1LTXwDHQzgBSSftSOA2VXFMVSMGg8doHXUOa9z4UQ9xeex9oY556afMTapgUAiIfM/T0WWjzOldH
CXJktfpLWTHOVi49uJcFUAQjBRzBB4uJ96FvQBYG9Vn+bWjBk0DSNwiYS8Vo6jnE0MfvAtSm19Eb
ITISD4esFEGSCb03KGzOcQhF4gdtRQe5vGnLb33/hE5iBlWK1hLi+6mYIMDJ6kdu3hQoW/AqOHnR
8aAxAaAn4tpRkWf05yFzpvIxRq8gx42h+lM6geKQ78WHAtJXwiK+pEaKUd9qDVaoDIJfTUKEHZaA
sbUk4aC3VgZQwCDNFzT1qHuTl/u+LhV8aaMqLK1sXxtpsXI+PJVDG8zALHLGT3kJ8knyGZa3vBfE
bxLPG5iAxff4HO8wxiRr9ZIRUAgPoj4H5KyaaJcuqfMqIGkoHbE0ywZT+OY/eyKCUwtzBaoh8wId
41s9j4GSRLoQ5Wg8CpIpgv1YN1zGGrdiOsqp4LjAmMfXEVQ1l/tSmhBuQaSmvpNB1A4HzXPeGTFs
B4Jhs4ReVcn6tBvnFaKcsoysWVG+whf5TFFj6O9gHtRdXd4xjjooVR6Ug2IRmETx9y8uWNNQqIET
EXTb543E/SxC44hAr1o94Jc+UCvGgrZqCp9MkAVfVciUqcAUcwgTYJKGEN4aKEhXjWa0IOxgLs+C
mTj9G4i3rAnSSlnbAWo+3glO6wEbyqouEL+kTsyn30KdGPD5RBV4/wU3m8HP2IODJRlAywORCQgb
pj0zZmycE7xFUOnEtDhgIfSrJK3CWgFvEYZsff3O+CY7ub2+tS98oJrpjfQM+S0nf+Ie9z13w3Gv
jdLvlDVaCy2agQxr19/aeqkLRpLF+vuUzyRZMqY5rjSXx1RjirhrCKzqBeO7vT9PrnxGm8tZSkt8
N/GueFUgIXHIbTKSvWJI2xyfJQvSDXYUmxIrx9pyEFUGwAZTKRjVE6n7v9CXSirKCCEVGlMulIDC
uxD8duCN08v7KgYZdGe0Prj+EruexjdhKk4YE/s5xN1qrcMyHYZS4WylzzhPhxTcBSSZrJrH5udX
MRyETiEmhGhYsNZELQj418WFBOvsTegbZkLDM6LfphENdXqIo0rITqgAD8ZYvRzqcXErSLWOSzAg
i9/3UpFkcfRZBLaeTHiigq4blIk5VouoBmEYEpM66XRbmeLR7RPugRzLKbTXhPfLqnytQ2jBWarV
/DYcCNgBQwa5Hc4NoZSZA6YhPoQL9MnEsoD0dAvZpm55EM3Y0SHawsiltj4KxirAsoQfjUFRyjlq
Ram7SVgUF4pIkMrMstsGm2Tvf5dtI2ROVAAMBUjAz+GyANWJDg5axU0xYJ2Gx0H9s29gYw4VaaD0
YYH8gqvD1dYReNCkEOBpB2TGdu7WL+FJ8dDC8BMWWcbGasDcBCfFRYrSMj0JGqvNEkN1WgWfXmcr
fPazbptv++vZNoFLGmuCpCyNPRe4bo1j1MvQ+W040MCD+GycI4a3btVTCQXVX1aIN199tAgrkdUM
SEL93D3z5wKD92Gg4lI+8kF0BgzBqlAFqj0oP04sv1O/npRPtsl76cp2t3T5VOfATs5wCYgaQq6H
N9X5D0heGB6+ZQlQSTxj8YBGdYJyvhGSWwqnx6uLJk4A1npNxKsSKnY1HzHQ9BunH7An9AIVXZNx
/OlLhJensVJ5xe247DaJ+qdoGG+KFJIn0FRvoNKV3kEyvWZtI/mzVND5ZJZKRrIlVYdYERXUtZqb
4r2uBX2NR4KDYO3aVr3wky3qY069AhK5UlKQJANIfCrt5km7WW7zP4sL/lngfbz9g7Dx8Ppkjz7X
eV/jeYTIkRidj+mk0cxG8Bh1fc0wtPE+hyGC+gJ8DX0TKnInCheJRZyvbouqQN6oJiS5HB1UJWKK
Gmg82Hwl+no+MMy+Jy5fNg+BEfVAZFNfGrpQ9GiWdBBUFwJCeg3ePXNUL2V/G0V2Wx669SyHrHxg
IxvHKNGHSXJgro7euNYDMKK8igIsb0FCyQL8HBo5pnJQ/egiMw7F5vG7skZ92CrRc2DCEGQa/pyh
P1OAOZcv7yBiZO67yubpuzJERbMEwi2h1CsKxrIjSygmu4I2n/hjmn+i6gv6W0bpfMthQKqnAJWK
a1Ok02AM+saY9CTjQYY8+uUqDN9KAVIkw6y9VWEUQw0k/l3n2uDM0EhhfNQvboPtwRgVaB3IUDUP
QsHPewhK5yRcxVB1h1bw41iDmmt922UYNoEqiSmM+p8x1P4IQ2uvFc/IZOnLidjG7BZhSARvHG7B
z7anZM6HSgVrS2GoN3E0BolQMtArLBPUsa+lcQ0FrdPQytFbi6/CJ11YJkbgpD1Tl9EjBUgGr1Is
CFnr53WsidpUqhzp7gglKUMF+ysECMxS0Bln/MvQG22IOgJy3xRhi3vO1R5QwAXCKQxw14L43Urt
5Ck8yebsRKBbAzY7fJnetNuK0XOhPyf9A6ijoaiF1kMHWneLdkD+5ehlw7hkv1wMtAnqPi/VHlT3
aqVDWCPpTQFFhcVQfqyZdAjbxi8X+QUE+GD9lh7UPHQ4DbqRvQhwiSYyXOc9Ul9HVOqX0NO9BhjX
cnEqIcGJt/lqC6b0IghW4RkO96R4pEwf33VvyWVkJRr0XUUbps6kCnLUPoprHbO7z5E0gSP5fklY
q2NspUJd9mGRd6CHLPCdbTJCDCpfL7VDW7MIw2Z99/crU/SqqNMOZdMZEHUYVOaXFSLNBlhdGvl1
P3Z/AQLSVqgDL0NSvZqrWHchq+pMqJsAlQKqXbvwGhto2NHq8Ah6iGxWm07cDgLgPEHjGKkZnR1C
RnfKlELFDPSPOhDsxpl8EPPlACLGFmSm61/x99Ar7chJPM0z+EBSUbkandUBj4TL6qL9j1P08Wuo
zzCFIje2M0JSeqqD8AChA0e3G7s5xf7/xx4JPF+PiqGRUg7YJOiEVZHAaCMns4YGM4inNeg/4dl8
liFoDOGA6JIY8sv+Pm9774dBynsLTH6XsQqD/DDdNRjsM+ry574JkWWDcli+1HSZixUN0RY6Satk
aeGFz4E1Mjuv9xUvvRdHiGZbGhgjf/WOspio0WmZL7oRypFsF/vSd373bVCfCwLAYwSB//meacJk
5LtMBvdnXZ05KBDD9Ho3cdDvzNPq2yBXkd1Jo2B1AsQLlxUZRX271GHFSJC+VPupH0JHxk4pErz1
IU5cnsbTGqBBYxnWeFit0BRN8TgcWd3SL3VS2iIVEkXoPg4NUJlujznYxsFUFx5Hnlq54P+xybgl
sVxbiS0flwfOZp6nzZD88enpaAnGDTCfr2A4AOlCAj5+QGAxDfV9kCC1YKoPnAfdETBsmnhf73sh
81tTXihJOtcmNYjBQctulo+CLQB6S7gmoQ9kdbdop7CyjM1IdrVWKna0Ug45Ts4gFldX+1b4A4hv
lVOKMOpCgArU7cY90NwBf9K87ja9UwL1JXrQffDRZi6LcXM7kl39GqquJM7oRE45fG0C1cXwKtnQ
2rbjF8LAM99A9JKR4WxGsitzVC43RV0ccRkyHCV/EqJXORIt0cA9FUHMt3L295blVOS3XL2fZBC5
zU0dam7RLMd1yH6toXLWF5GRZrOWRCVt5axwLQgJNfDFQnF30br7hcf1Ow6OHkN8G0qy+8sSWQap
ODXFWToYA7ZsdPUD1FBuAB0pDnkQ+XMA7Wxf8gFksfASPtWvywmZajB7xSO0wH12k55+zFGBg6bX
NAx1GVIu0yB1Vq/2OkG2pFD41WzLHiLo/F02zL+XSGPs7Hsp/MuF+OFG9LPK0GVJF0d8AtlTD+Ot
5K4n4REVeyf9XjgERBPfFI8oHluKV9/U94XdcNboccy0ZDuJBUUuniiKhucd5WNZuCgDF8PH1hxT
viSLXd8gvAXFJZwnQFZ5u0Z7HfUd8Yfwfd8PNu/PK9OU36VcI6m1iG9gQF4261MnLHvGd/5Srv3P
9n4sj3I14AdCPiGyCaTXCtTZA7S6T6EJ2JCn3u8vh/ypr1v6l6n3K+rqtCIIzZVaYTm1gBmd9KGA
WBIouVYZQtvDjzq8WUOGxS8IN2p1dIF4SbmhKRcEo9kNvf7baMffc2SQ6q38C/pad/W96tdPxq/9
df6PNONjoeLnsDSC1Vlfe9y1sTbc8qHh4r83ACiOWYfH1iQd426AbrbhLsp0XrLYn/qW9TohNvY+
NnXrtUCvq1WNj01m08HtblW/ObSWDa9ylxcl2F8xa2epC2+Omx6KaVgwl9ZWX36L1FOknOQGHjvc
SlA50f4uxRu9seRmuPIlrlAzWeFgsR05Ww01u1ZHE4qZ9v7Ctm/yj52kLjNgeRZB1nD4ocIOSUco
zWfDcZRveNbrhxVm3q+EqwXl2VAWSo2cYTmkt8Vr89xXZuR3HuesN20Lah0z+SWca286sirJrDVS
USZfK2gTE1GiuntUVd5eS3REuQxwdRZm9wvzFr1rVLBZm3QqQT+BR1WqEy4BW1wnkCh9mzPo1I9v
YXlKxPsIKno50Dex2NsJdFkU5dYof5QCDwGEwtMSODN/bIUEDOmxqZUsEgJG0KUZEORaMCaChXPF
pYDY42QtMiOd+B8Z6V9eJdG5+ISkqJWx12nAmbHFCRYEyCrcaRDWtKZHGXrdWBmTroIc+S8hAZ0X
iKqg8fplcqbNuJXvUoT6zhmeUyAk7OhQO8ljMVpQIbM4Jlhr81OC0lkBfB68gnT07XQlBsMUtlus
VFMGfcTIGgbaTACvLFCRduoqJY0hBwBYb4qnQ+IUne43KmuWYzMfuzJDBdOpTGKItyCYRiA1m0aI
2a3PtXFEcdRajd/7IWczll7ZomJpMiRilS6wtRwwMQiRmCjgvN7TGCF7+1lwZYeKoJAC7NLpPzkm
SWs6az0ajmxrXgm0ee6xosz2pXhljwqlYycUFbTjyYW0EPSslR10jJZOdmvmB9bqttPHK2tU1jZU
hS4kBVzvP9QsnRU5IR5+2bmCRuBN+sI55M2LxouX2PF5OiYvgx//gP6qu7+bzM9MRdeOg0JqFcND
R7cNgClwYxeCmv6Mmzh3QuhXW/sGtx/6VyunYizEbcclavGdO6fFY2E9jm+9T0baoydMSduLXdjG
9+wiHiNXCxZGwrV5l3wYp4OnuEShaswoHkaNeMiiwcJ4yQQxWcgsMta5Xae8MkUFUbXiS2NY3/0p
uwGRMfjEpHf1iqrCznZBbyVu4+9/XNZuSlS8CaGZLMcFjKYB+PHs2iVvaUgnurkfO0bAPDTbIfuv
CErDNfgmN6BQBns9aszNTWzlduzKwHfppvDM+6wMneU8EhV8Sjw3ooSk6Jy/uolfP3bAz2Ve545H
zgKK7mBYwiH1+SPwL1LAMk/OwtcL6mO1VEhSxjYtNAmHFtIyINKFVPAUWmv9p+d+K1pjtoNu/sv9
pIISKKog9JfCon4m5MSpHdvy44xaGAG8JxdWFYx1PKiopDdCDqlNBIO6qs0G1POpYQ7Jq1Q//ct1
UVFH4aQKesXYxw7gUigE+/OxxjTpYAtOeViOrM7ydkZzdRipoDOpRVLwSOoQ5XgLuuPA6JrRWbMw
ZmbO3ru0CYukkXUWaU4GodegCQwpbXeEiu8alI81Yqtm6ZesOWsesDMeq5TGSANoOKssh0K99OgJ
gPTEnhFnhvp+hmarnKGbldb2/iYSb985DTQjg8Jl6IaSR1UIAlC0v8G01FtE83zfDCNJk6nchstz
pSkTbJ2IFjWh9ZzCknEJbuf9H+5B8y6AIlvvuww2IIdxki1yGyfnEeO/wNj7ejD7ndudUl8453dG
UDkQrH7cXyQrsNGTFyW3FK2Q42NGzygnPUwOXPQy++v9bGW3Lcre1Wmx0dixw5v/RzOJtZVUmAEb
UzvL5LUKKb7qJvOTu/rI3WsW+lh/eis+xF55Zp4PcgHu+Q8VbCZu1BFPEWwi7obTXuv1Vzi/NGrq
rPrdAHGtVrMqAdqqHIsBkOVRVPAx6mI21hxJAKRtrUWAmFn2fX87WZc/3ciZVg6tQuh0w6FAYZpY
nRc/VL09ubJbuNB29guwQ/UmK34zAgDdtsnXSBziCmYxg2zHYdAqoI5uJTMEixO0WRmLJMnEzgbS
PNV8qnIC6BR1N9EgyFMggVXt4tvYmmCuRrLBMarOjNtXoXKbxSgLIx3hLwMfNPFvESUHTA+tcm4P
0Fabl/Cwvz5yJ+wtjwo8eiI1ytIhms4ochM1TEjzeaLPegqw7iaFuOtVZQWihmrUkErY6HKX+cQ1
TnzhLPkiHIzVKuzsQYPyMyPisdZGZTJ9kkKiusK3lD1SxOl9wqGTuUz6CEZ+qFCBBWOsS4+GsuYO
h9EGj45bWUtqE3kFaGJ4ncBUTnt/s+/tGhVV1lzG/CNJuwf0I3inOigPgDqhw0UIhEeL6MZhkOU8
IdMo7OXIOoFkQXvmqdgCHmxAx0njlKt1s9EMu5gxL60el0Kw9t2TZYlKafK6N2Zx5SAErPR/BiOK
TE0PO3NOmlMlKw/7xhgXBN1k0UouN2QOy4Kg9ZJD1RcCXH9Xv+S9+PZxCdMdlTQfs3EGCNANi9sI
PUmIVewvYruGeWWBiiC1UP23DCxcFvChdmdgYs7NE+dkVvzaBIolA+xTnpmvMkbkomFwgwD8Usyh
ZCd72b3hFnfzIzT2bmR7sLsgPaK0dVs9QGya2dVmGaZCS5/qudiJCGHJIqMCPZhdlNhzeqiGB17/
noIik/GFyRfccX96RoArpLqEwjcSKbcManf2xQAvQUs0oU3NhhizvJKKLhAiKus8eY9iGN3yFkc6
4Yl9w3Vo2PNubw21Pfni/f4aWaUblYowRqQpWR9hjZ0TehjwXANM56BcUwTAjlkrmvc5mQQ8o3Z0
6q30bjpGyN/m1P63rxqVCjZrxNcYP8YvCc/zKTHrC1GsrRJgBG9eM5uzV1Zaw/InKubM8CWxTZA5
kaWX9uqPPuTRwRlABtjW97ocWJTt0mJZZuXHtJKSMqtQoW2wVEKgLJipW9+OPdJ0zprQ9rSLX9Lr
O4+ypTrapT2zLmmmfaqawxVCJKQ9XI0UOoYb0Qs9wiSo3xqQCBYFvFyLx9IBsZ89f0PdgwXiZaSs
GhW5xGKVuI7UWZLX2Y4tgvaSbnoHYC+8DVyLdW+zzFGpj9Gqo2CQGl0cxb8jmfNLYIb3jxHDlTQq
NCljMoNKE12dDtMxfHIjRp0l8RibXQ5lXzqJMDHSua1goQMFLQLIq2rgBv6cZsVtWA4LyVbTFNBW
PecREavikFQslWyWIfpU8lUZ9gtQpUMRmgpoYDOMd1cZs12y9QWvF0QdRrnPMm5ZST5sFbk5Ftby
NJ74czWb9RthR4n1d03MxO0e2JUixiLphIDjgT7TGwCVleaOM+7C6HXNnvc9ZCvBuVofnQ9gnJ2r
DAMmRoByEzGAMrLcXVTj576ZLV+/NkMdLQhWV3xb4zNOGsB+6C3KBUNTivWtqNMUYS6l0RskwUp1
MdRD3OeYDP/z71ZBHaeRzBhzqDa50FMGkYxhNmNi7psg/kTf7dcfiizz6p0irEW5YAhFBxVc4gto
xkwups58VuzZzOCv7VC3Olj6EmVIACPGe9kZSZrW3RHqn0myFlsA9xzpjPA2pFV4vItkz7BZpQmW
51GhogVpSw3RXpScyqOeRE4LCYQE89iIK4w3LeubUrFCGtR8bRL4eAMx7b4cTFF8VEB1Fy33dehy
SWNVLWso8cswH0m0rz8wFTjGtk2UilR7xm866UoctcLskJUaN4lVnUi21qAmYsv34KB4+Sc+hAAs
aRBH0t9zqysfWpQ6HKMOPpS1kOsSLwN4t/rlGcrlZq+8yP1kKgnjotls7EHu8y+blD91Wq2UPNnN
NKhRpZh90sc23vmN2Gg0pjXKdwQOKTffwHszxGR7DJqz/ogRMbu+IbBsFmEs0xzlQIY2RGnVwhwh
upOQkQGmi1lM0i/HSL+1v3ubD6jrT0l5ziDJZQO2Vt3FA+pe99Cp92a/PmYZGrNkiS2a9N2lfmJm
uiREfo09f+0h3bfr2onM+CDxHL8hy7dH3azOrU+6hSjPAHvvxYyYvZnwXS2VxkD0ySKtGXIJzIZM
jgEURI4aU23nYDgFB2Zp8pOlOKJb2ZHogPp4EK0qNg3ONB4Z33w7GH0snbqfuEqoxkrCO7+3lz/N
gqe3KVvtd4xyfJeDxubUY/dIqkTCvzw3dG8vVIchzgTkMYS/SkUhnLwu1Atp9kNd2f+Xy6QuMICl
xlLvyPDIQ3+a36efckyriI+YVoEEPUF/t0+su2azR3O9y/SdNpQ6V5LLXz+rh/mh8Qpr+AlOU8TA
4iH3WATA/+Nu+9hMKhZNYAuUyhL2Oie5V73oSCZJyDqbs3gbujPwmt1te84PYFVFsZ+13u3r5sM8
FZzQ++6UiLTB9KwOOrF8m5PRXhLRL5bF0oXRm5s0ENXsjbG5rONLRSlOXtRIFbFsQPtfBRtCNBaE
RmzCWSv8/odzFNfbSsWpWiozTSQPYx5lR9FJHA3tYLyX3gXZwN9tM9ZHzuBOeKJbfWsDahlOg72u
uU2qwpRGf+VvwrYwEZ/NDkN8i5/nD0NSmZzEkk3c7F5drZZu+83ZFHNJDOvJc/Y6uug2Wsuf5aCC
8ap0+2PoLq5y14HjYFVAQZ876R0rWm5nuH/5Fd0KzMOoBpwFv0CWHyOudBYVo5gSA5bGCsl0J1AM
I2CdZdw+ojfahP+tflS96TkOyiDzQUsM4J1tYGwvs+sIiSmrBvC+i3u7TIWoUQXwSY1gX8a4BObZ
z/0xOoi3P5Eg9uYymctlQqyaTsZNZk0/e2exewJaO1Yvojf9AR81hqhbN/8ROq2N+RbZjw/KbeNI
wb43Mg453UqsFQ4qzaRUsgoohqQC5qjv+OQYt5U1I8Mcy9t2vds3SVa+92WosKanCS80Lc633D0t
4DWShsd9A5sw8GsfpyJXKVXzmkSwEJ7HEwZzgv4wnIj0WmSzuujvGkF7q6GiFVqSjSqXuHGly/D8
QwqOx9GtgRlY/cRD6clepvcOcfxWBLm/HEHRRnZ6dgiRpMsa1mFdUXQrUVVSuQXmBRfjRT00h/lY
YAAfo4Vo2BRuycTBMY4y3UKMWojpFREeks2cBm2BYuKY2D0LF8lIaujWYcF1XQ1aOATo/I8h/+jn
CFxUgLNODMdkrYZOnsYqDMUQdqQFGvI1pjHn1y5kwS8Z7k+zGcpCBHLICLlLW8SXCaw1VSx6+weA
lTnQXUJ9acawJ42lxql87RJ6NYaKzOQJkNLG7I+Da3hLgKJv0FzAwPSdDZZlhV+FypWQNsSYN8Wz
sTyFeGoAQRM/oE+JSpOGN/p4FIPeGYLCnjoLsluhg5tv/xuwHjt0N9HoS6EeBwQB8tgR7OHc+803
IHfRU0eUZcyJfSFOeH8mQ9UJE0Qa7m9a7Q0KiN0Kos3/1Du0txhtS+MuB7ZMYWXam/5zZYn8/6tX
cc5LfBQJeN2gG9uZVeUsr7E1PIUkvY8tfjikDoI392v/c26ejSur1H4CmJzzs47rTBOAsi7fwKVl
8mHB2DTW2qiroc80fRIIvlRvfvb9b35+3l8Fc5uom6FIoHsTc4iPaRD5xCXIJSxZvN+xHGLzYr36
YNS9oArc2KxgJ8RAPSH0TRwRTJu92b7MvwzeJK8j7W7BsIc5RpYIXvHCnHubsVrWplGZ7Zq2/+0v
E4bflTwd0H2KbVTHgFSOrPxH7i2M0LMJZiHyZv85COCC/OyeQ6YtyO9IvciVXPGwOJ3VeBnRULIl
zEGXN+wiINMm1W8JYzDvQlqI5HrghAigPWGRocLpu4x2YmTNZ1Ccsaobm5fS1TqpyyIsxklSCMAk
DopXOTfV38pLJ5sclJxnByik/yPtupYjt7XgF7GKAUyvjJM0oyytXlibxJwzv/42xr7WGOIO1naV
/eBSlc+AAA5O6NM9HuRD8cbHDKz7tQvDNH26uP9dkRLI5GGxdB6XQt0TJ71ZfMxC/YZU1Orw5uV2
Mt6GLAQVRhpKUbVq4TDaKD3mL/q2t4stRj6cqLDAp2ore/PYUXplwe7g482d+Rx8G/e8r76evVws
nnFDbVFJbWfg8eyc6mCgtJC+mA9ihopLdcp98VY/kofhuXFNPzkKPpjt3fSFc6noxn4K+C5+AuOj
RExNlJmJt/VMmw2yvRKo6WEngqiq8P9VeH5hjPFXtVTpUU9LDtRfKfsOsCJ08Xyet7rud2WRcVaz
OoPasEcQmw75Wy6qGzn7p1SMf38gP/EaBbU2zmmBB2RCc2uI7vTi/vrGXHd28tn1X9wLs5Pqckxx
NJI5PC1p9kxE4d6YNE6QyPlU59zjwsysA7MDvmBUNUXQe0uNFU4/ry9kPX352PSzB7gwMeQFKWeF
mojvk+ZBaHZxdGcqYEvPb3UQiwO0YrXTbYcc9rplepquHO1zdnFhWJObsQtAjQR9rdLNo8AhyjPk
xu0pOJr/dbsYxxIEAlnqgAYU5tdGeZrld7P8en0560HoxYdkvEUZJZrR0Ak9WpalpDYixo9ycF+f
31/zSXibncyNNBuDs7ambJIn3gAL55U4j/RefNGySwJ5qvEL8uUkF26d3VY9yLdFzmvE2zjGTahR
KyFxQfU1VAxQIUjgL1+qrQB2fQuD7j5odzkGebeAdRhAOIzJBIOos9htMoH18PX65n0SmmMcxvnv
F59OnEGml1WIqJsS1Me5u3QWiOzq0TKheIHSZ2jnXvI0f6v3QmJlGFgXOTgKzt6dT9fFD4DsRJKr
1GPVhWmDq8iayh+tdGyEhnPt1rP2j3N6TucuLKVlqZsCfVJaF9ITbriRNoFTbVLMyv0OPQ8nCgZ1
799DiDnoJqOXsDIZ+JjeB/TXpfUR9IB8zibSc3DFo8hMsGKUEOCKKegqzqx2170Gd4TiUe66b5iV
r/bxdkFEWN5CdlLkoit5kdKZ0efis8ZFGfQtXSYwuaDFnR4oqrP1BL/+8huweLqUa0tlnE0SkNxI
G9p18tL7/KvsLhvdbWZ088AN5qYn7rfl3MEzBdXF8qqmJ8lMyxWqlW2NGxCR3qa72C/eMVD1qtpo
c/F2k/PEsmPdU68HcVZjN6MD2UV285BvYlTnoasB7P8usTq0Srl9xOuJlHzmRr5YpoIWaTSatLM0
6BZJUC9sCp/ErVWF+r5tGyj8zPdxw1nr+uWH/KIKGV35ExFitqThoI1YapMQS5ZOy/izQc8uGCOO
Jz13Iz+fmw9LzGUkyhwjpsX6aDxPjqNN2+y9jxTerdwksprtfIx3JvIKUNy40Iyu0WtCCfHrmVbK
48lq0afi2s9hbiwZ2kA3A7xY6CUOliaHx0XIdome+UZKgKnRePUMmpxdM8gEAhp0REK1PcMEwYjy
E3f0XndpND2UXKja+ln6+NbMHY2aRFUWFbt6Fvg4I9lpl4fXOVuvv0kfdpgcQcPMaiw38DyUpShC
WRTjjiawEwiu/dDvPUpQhXfl4SiAvR/ACV7xYd01fNinm3xxZyYzq4KWnNdZHiu0Bu3MS28IfNEQ
29mmPc0bHpb9F6nZh00mJIhT0uVzhYNj3EylpZ/S++pgojVL1WFzO7ZjAKYwHX0cnoU7yDOiGl9w
Af2/cPkfP4KpeBSjnqkhhbn9EfGBKOTGtL/TMfDY4/WxOIfpE8pUXrJWnrHJybbbUqmYdEt5wXmH
iWeGLW5AJDwSKprvy7VvhOp2NIOjIiju3A9f5H7xhnJ8zLVsc/3p5vgBFkSqLVKc9fQIzfHWII99
DziVuheDb9Bc5bhAjq9lZX2zHnLlZgQP2GiRZYyGNRDVLtTEGYqn64viWWJ8TRNlfxKWFgAPpe2P
Pnia4kdx5MSunOunM25m0PV6VGSk05MOBzApiJB73hVfDzf+Ouk642Kiquv7LEZ4LIByfKs40149
Goc4tqQddSmBy5uGX3/8PwwyPmXJlXqAWAOaalrsaeq7qot2mDfu9R1aJTkClPf/D6/OuJE+0VVB
DGDGeBogY32f7pstrXEZTutFCeJFKLGfop+81Z2H3a88QzrjOdowbDOJ3ubyfblt3WJL3BKdwxbR
cbcLMKguP8g/Ck9wqQ5cvU2sHYVTV3a/UW6DYwW8vunwAi7OJzeYWmrWF1PeyfhNeaZZbYa+8QI9
yOz79U/Os8I4mDpr08akj1Wlf8uK2R2q2RJ0rr4L58AaTJwTBoHxx/Q/lbpXII6OszuAw0HB2BrI
iStLf7y+rnUA2sdRMugvungF81gs8oySdMha5wtSv8l7eMoYUAAF+J3IgMqr4gRksIsxfdIS4SXu
0SgWBrtOt9DeknUQWkwTD5jAiXcMxgeJEi6OEsCfB+Dp3JbvIjhhMZIouKpLu0ZQnA48/U3ZRXuQ
MABXKd9JnJCL86KwotN52BWtQWensj8frj/koLkJCu9gMS6qk3F2E9qBq98nR/diUKSYNzGkwJC/
0/lkrQVhSJdwsmmO8zUYP2UEeiMYlN5mESVA6aMqs/qw2HLOFj2tV9yFwbipoo0nAR4DuzjWp3Ha
TDn637ft+GUOoLomPE7Zw4D4We4Lv1W/cozzrhLjq7pKWXRC27vRQbSR2P6I3QGqo70TLdZwk/lc
vlXOmWWVprVUEoW6gEHllB6jQ/Q4bMu3GIGs6DX78lXaEcc4GaBHaOxxP+qWxPvc9HNe+dwm46PK
MYrCno4UzhjUBIskgBXETXeRgxmqu+xIO0sge92grOxc/9acMMhkvBY6npVEQrTxxqQsbDUAjL1p
nD4Tn7UK01u5yGuB/qKZpUMAgNLhQ2rs715LL+NYEwrUsUvUK3fZowC6arR4bOUtOKSH9jAc582/
bF//ZZSFzE41VCpQLjQ87W4CYsY8jl5xLHaQT7Gvf89fvO8flpidJJKklhLdyRrQ1J3qUdZ6dG8e
zNAyHOOh3M6HKQUOipfXrruFD7vMRi7LPARJRPnCoOW6hDc1hIGvL209uPywwDw3oLiWQ4lW8chy
09cHjHBa2fIlTx+vm+F+QbrSi2eNACuvhxQO07ryTbGlzMfppkBft9mABHhXbqMcGGfeRVidPIcA
7//PpUK9/YXZojLLvqQTHbRoCHEPqPr0gqWfh6PFjXAwt7w5vl9kcx8mmQdELUkAhVqsVPSrbX+s
HroXhIG9HW2SXf2Np9X2izLshznm5ZDSCV2qlN51CDlLB8qGBKfqxbe/JxjL3UjmDQH9LlELSqCT
P6dHYms/qUMTR8j+KlRTOYPwjYr/euI9zNSDfHamH+tkPMwk5r1QRPAwf8zzp/4Ipgmo0Licg7ru
O/+ywwJdzTkXiy5BpCP6lPaX1lxkwAFAGp3tyWl0ivva627GDS9sXp9Z+TiqLMY1JGUXkRFEl3Ty
tLvVXyJHvVdz6/uEyB2hoKMUNlQT7d/ozvPWzLgZqTcrXZMzpH5gSMsA+4wNN39LThrdVhr2dHZb
OYJgScT5N4xTFzeUhbxOQ131k4xlp/nc24Pce0NY22Ycgvkdos6SWNyAI4XzNK8HeR+bzHgjiI2T
VqezfRL5SSKAGtX3gDcIxLuZLErVGE0hX6jSidljK9OnDniyrPxSzN9aHVTZx0xLvXH6qkaeksrQ
OuYMXp3bFFduDCvpAs1Kksh0CIoytDS32XcUt35QYAu5Xfz80B9EENEVfu1NR8oVASTvVuWNcHJu
LWG8U0eMqI91VEmIaG4C872T7w3hu6E8iWYE+tHbJJ45DxrP/xLGQRmCJI9BRnNxEIpBXuBFv28x
u13fNv644QWZ5yGZax+ZcUsihFvmoUHVhN5aCmmjA9vZQ7UBatteDhlKHMQJ71pUT1XkjAXIf1W7
e9a8xAXF/w9hq2Ag7L+dbhbg2olLVGKOCf2rPIS2cmNJQWCDw5XjKWkif2XpLMK1qEuIr9BsYmgx
t5jqdhz60/Q4KkAQ17eB2thB+bOuXv+jWcZZVWMPOUIBpXdMWhwVcFcpfrstT/+6LvuXl2BBr2qV
6D04v9GgPg6HAlQPuDZbOqaTOr/BzsmJxFj4a93ISaTRiXRg/w/jgmQhcvovE9onFPUKmhXQDowb
bmjLcYUs5lUKJBQYMuwifVdTTJ6NT1SIqduVj4NfPYGgcs8bM+B5RhblWsd9Vk+0xiH6NBTMd6DI
3KhuvFV3xU64/ad6uX805T/2kXFCLWb9czFEFF2Pb3P6I5RTTn6wKrNy8YipjM+ZOz0OkFtTCvcR
tCsVolultcUbuQbELkSiCaEApzsX9HuHeNEeU94vLaQFONELbzMZb6RkodGDlwtli/AVU1h20QHY
Fsuc5XKyEnYyXoqaLE4oclFE0S1O3iTF49xxmnVccS3sYHyvD3UEHVyaOdfoQ+l7ylNHZwKK+8aO
QC523R5vQYxLiYSgjhJampgmdGjJncor4f8CHfXXEWT5cYRIaCZMJOueJk62ME52kd2I+t4ABLPo
bSl5n5rvQ4fR3YJHrME5EhoT6oDkQg0GqpHVpw8x+AXjqbDzMOO8upx3nmXFiaWyUSQVX7BYoJ8Y
PZEUqGEwDSjiK+yO3WaKdc4p/EWl9OObMolWq8qgHaBwHlqbpWBlsiNuguJK6McHwDnfC7eyQZ3C
BelzwmWN8SdBVXc9hjuoYdo1lN+zH8SO3eCWzgqUB+MkgXzTEfe8FIG3lYyX0Vo5LWMqI1Mbr3I3
O0FX22HCky3gPOus/LSZpgFUC2AlQc2KDgOBLNml+M2ec+t4GQ/bi0ziSsxVFRuYbYetBq1iinYL
gQahGoCi0zp0TPUcJznX7/svWt1/HR2dqedk4jBApxExIiVgEN0JyGDNrxdoNCRg+It/Nu7kjqf0
9HX2qvvijvsAck4Q26fsqkloK4ojpIIyhSeBH7pz6b8EnE4xHnvRB+rc5vELcg4Q27OMxzJIGwqF
mbLTKG/GurCUmUe+wIljWNqbAj1RGYQ6iIiJsau7+kEc49tKUD1ohfPeCc5Z/dSzDJR5GjqMcmXG
+ENp9aOUYkhfJRtx0O2xrGMrSNrA0ufGq5KBM0B/pmK+8kqx3cyqVhfKfo/PibSZShBStnjwYGL6
t3/K/d6v/W5f+hoY3VWc4/iUuL2nnUevIYfsoCR012GUM7N5YQAvwNIZD2UIVRgLtIlBz3e8GX9G
TgwmYNynr5SmjFeJ5byfbPsTar5N3QjYhm6cPAgR/ECpn5Nt/AIW+3FlmdCmbXUlTQeE/Yplnqrv
5L519dJKHqG+fAMoO0TrLNCnRAgRjpQags97wbk8bF9TGEaNJAMeUjlrLXk8tdlgFToHvrk+mflR
BWJVCI2iGgeNznUTf3SbR3WbbfGs2eUOuhtgvZifKMrStOm8BvIQr0NMRKdiBkyLDH74wC2g0tDn
yhlnG6BRbBQ5gfLWObL9/+AGwRBy7WEIj7PJvGyabX6WWtqrGBUBv48fxvbG2MdObzWOvBPvMDGB
niOme6Eb5052cvSzU+oDexFIVr0lGzDKPGoe3fhF4QQ39F299g2YECrVhC4tqBCWlu7SeaB9ZksF
G2WdPA+giCt5XWfO68C2OuWSKGon05MWprbQP/d6awnTXZV7/CSeE2kbTBAVIZiP8wxfvMHotgxB
knqyAlpBBvFI9wZmVs7Ty1sb45m6tBnUiSJ0lKEGP3BvFdVtQipLMr5oAzdS462OiZgAkiR91uNL
ancGbhFV2Gj2xgPFYadO8sbLIzhPn8H4qEmXO12jc0fS9C5391ly0sGMbCR318MXXjbBdjY7A8UC
bUFlDxQIuzPYA/sl+FAMs7mhCscBsE3McALPUUIreNkhuaX0O5rTe+nj7w2mcx4StnGZhtNUlxJ4
xABMtmNxcWad9+04R4KdeZ3Akh8LlOCH+NVjfQfEKlQoNSv9QQMvjNpzshTeihjfMckZqOkp/ZWY
PWjzHVQFOc6JF0Wb9N26aHGRAOjBzIQ6YOcsXvQFHlIVrfQpQ8H+SEkrEf78VDDwZVgxGLn3vDPP
a7GZjAch5TIvhPa7WndytK89xAnt1Ea5c6dgRAWAyZ+8VhD3/DNOJFArDNfTj0qFbDA4CVXrbiPt
xANt6V2/a5zE1mQ8iJDKRldQ3hNaHlM2f7Sdcui2XDfDq1qbjOuYxQauIsKSWrfNIAwrgXRq8Ufo
S/7OMMXVVUkiO+86NfM8xiEqOMCmobKZ+tNO30GtgRPNXD+bsMPkWWEzj5FOmR2GV7TSIPYeOYWT
nULQEWeU4g5UbDgkL7/R0rp6zWGZurWLWyHFRlPrYLfygljdxaYQWFWifqn1pbJEdTKsRRi8IegT
a9CEXdiqr11b106YKMCBdNF3zu7Sdf4ygsCvob/24tckC2pZkD6gd3RwQOJiLdjecis783/sI8IW
43GUJmz+wHFSyXf9VXbTu0K2g1vNobVk5YnStFE+ZnBc8y7mOn/M/6NX2GZ8kWxmQVxr54s5OMY7
Kgi+dgON1vfcBULRE93iFNnRLUGckWDqtkamRIMNDREckFUv8wbiXpmrLNbyDl0vUCB2R/Wp8rmc
crzTwfisYFRVoRfwO2fk/d3WQHnRNxyqGt/5GOvhD9pcDXvwYRiPFUbCnwPmIXgP0eQdHdXMTr3W
bMVJ/jqJA+eZu978g0HGb2EY4s/ehQi4Su9HXn1PixvDS3HbQfXD2FabeDu482F4626MjfiijDYP
a/6Lka0/czb8CMaphXpfGWqCz2zWUJ4bMSsifzcHJ1QhTSNE1jg9YGDOGgvyzLlvV3M1zLTSusHF
fQukKdemGV4bdRQq+lx55Q3YY08oCExodAJoss1P3Jfwap4Aq4y3y3VzKEWKcdFuKHdy8zB1Voex
zQJFNMGWT+IrZZ7MHxLN7kq7/HZ90VeDT1hnPF5dj6Ig0JpWpHd2nujuAhxGMr0kWW9ft3QdAwJT
jDvTs8UQZ2qKin7Vx4JCvWoLCFBfdmJMSNDoWtjyUof1qgZmpEVdNVVgzJhLJOVqkhMZoSgdUMET
6dDuH31H8tscEsC8+fL1Yc4Le8wdik0lE5EcUXvJY7DLa+gqRaDErn8aX8SHBbI10432ktxrHtS4
XM43Xi1tXRhn7o6RKBVYlfF00sWCjXYDGTf4p2THc9qrd+UvQwobC2SJMMryiBwpmoHeA/hU+Fr2
nMR+PWK7MMJcjSwqp3lS8Cl74VBKPUjjtlr5CtZS5H8gFWnR1ZkhQp8+lQY3QF69GBe2mYsxdtG8
hDQJJH6+Tx6z23yDtjweYO3UvubbBDFq9aTwVsz7rMwdMZMyExJ0Hb1chzQVAvBhwQBwFpmWpqDm
HMeSNVSBXUjjraH2x7HFY6fHe62e3WkMOzdtZOv6keL9IiYw6HNQHw4VTYaFQ2g2SBM2JeF0D3g2
6N8vHO/cx9AOoIMQQd1ag7IxlcJaeIXXdf9zsaPM8z0R7KeeYyWUtzMAfhBk8ZizFL+3B5SAIDo2
eZhXv+ERla7mchdmGf+zQGc9juhkw6B/D8mPnmz/2wYx/ga6kWO5aPh4dXeQCsUpAIRKltfrRtYj
g4tVMI5lkOaRGBQwiPYchlUmh9iRG9jaDRU4QpXRhcoD2miGIwPFAm4YX3xMuY3q9Y75x6/49EIP
rSBEdOaNNu+mH+lO1CzTk7zIjnfgv/6SeOjDPEYmUDPVZEEfyNireFVMh0uNwnEP7KsNUsd07mmB
I3hbIEBY70rAEcxj6NPKquYZmyG1QELn/7dtYJ/rJlOypPrDK2k74TX7EtzVRygFntmba8XO3keK
jJ+OKZKEwNYftH2IVsH1X8F5UqFJ/Pf7OkxZaBYFDgPVnq8eJYfiR6UjiDTdxEreeKteT3Mvtp3x
QROAo0lAy9u08UV+Rl4KtUDZC22owHo8aOF6aeLCGuONygAatAXVKei84azfFSEOq9HQxHS0V6KA
zUOarLs/UBlhAtvUNbYNLgYVsGcqxYEMT5B/t+ZMB//D7HJ2jWeG8X/wfl0WCPB/jRcfF2d5jF1j
S4mxW098lQ/I7Ix7HjP2+qyZ/LE2xvtBoCNZJAr3Gm3dCnwKio13lRdsxxsRMdEu8XIbZQRoleIL
P6IFnoE0UrYid9yXTuqR3Jr3Chjm97xDtX6BP34Y4zYrZQqWcsEuYyb7rpOG50AKng1NvxmKdHP9
y7MvADF0VYbQoy4pMtFwsv5+XRaD1AnRFs2T+tYfZ0ih/OMp6D9MmDhCsi7LJosajeNiGsoYJpKD
drfAOWcOlWoMPIwEiU7iJk+8uHp9UR8WmdM0RbXW9fqoeUWn+uJA9rE5vFz/bp/iP3ZVzOEhU1jm
QMVjVZjeKoDVoCR2xBtu+LA99jicTUmyoZvYIumTS1OSjsyiMWvQ7bgZYwi568KmX2Sr6zKOD6c/
+rKqw1pinFlQK7E5SvhwVfisL6/x8FU0E3fOnvKCJ+zF3njWFP37RVzVZKqWKo20eMZ4MuWNKd2Y
8XfOHvE+HHMO5rEcO1mhH+4U3qdIBO7aJ+NLtc+eF1vKrPFxeDJyq7dC3uGgj8y178gcjgyjYXmQ
4nCEz+ZJfIba1EPzTYBV8trcZ5Ml/+O+EPs5GZchN02vpip2Tti0z7M73yzfgLRXj+nBeF2eIjDw
8Qb8VjdQViQDE1K6Rs5gposNHGepqKZ20rxxwbuOKqOCcQKFN//+6T0/L+zCDLOwKRErLWs7DblO
JztpgXJr6etP0i69JWhXhxZfkvfT7Bdrkwko5SUxM1HH0jpHeYVW5Vko8xbY/Sq30gO4E/yJWKHH
66ys3r6PpbJMR/kSJZ0xYw+H+QVj5b6cpp6qPWiGYGkm98OuOskLa0wCa2YtmGtkLFLYoOVmYwJs
gJpz51Kyo8jltQNWTwtScdXEZBmAc0xY1rRyr9QiUb0CBOBJYhX19yR6/4f3XRM1STYVvIQGAf8q
iwZCKXwelQXXbtZQlc6PC6Y8noTQCv0StFG2ZIuDtaRYXfGTW91gF0htY326Yupw1AZbGTRrZdA7
RTqf021xSk5TiTrwZEMpCxE/zUcM4Hec6yvmGGVfb3BjNahzGLInl92mD8x7IiCjqM0f182wR+W8
NpnopqSJxFDY9v3QCWID7SjQVxvbPoosrec5TFqxuHSYrAXGUxcLxtqqoNDOyRPa2qgv5na2NwEw
FhxeFVde/WwX62Hc89wMixijTO2ZmgFCszs56r8qk/JexAA5lq1LSuKkY7IVh8oNVfBGtINVBu1W
Iead0KtQvxkwfaDYMUntHKIiwFPYWUw2svhSF5ott6S2wlqwr+/C2q82sJkmQgAoQinMr0akmpr1
XCteFkMUMvoRBt/kibPTazZMyZQlVdQNbDbj+dqqkPTeHCQvqH4IyFX1edcOnGd57TRd2GCHOcpB
0iSTJIo3g8KtTkUr6zLn+qdiH356nExZ1lRJVBHgs2+TmEtpXcud5NUozE91Z1U6NA6TxK2FibMr
n0o3rC3mgVKzvDPztBfxQDWyEw3gqLOHB5p1EqfcDtJWlJ0G/anfkPbhLZPZrbBs4mkWYXrc0aLH
GG8GdUPAUQVAEZUyMAI/rTdE8/lzqBzT7FuFIbAoVapYwUxb/iqJkHBY6s3URG6sDN+ub+bqeTGJ
IWpQWhElNn8oQH7VFuUseWClttPqTjdfrxv4lMOft9AEdAY+QTNUtmYQ9lI+EHDkeVLXAaWRBJ1V
pBLkQOJbSQnsOim+hUS6D6P2Pp9ibGakglCuyEef80PoFWbdoHnxQ+inuIipSKLNuZIMFC1GR7Kj
04JKCsqAo53/DA6zl2ySuyR1ASNphq3y47r11bt/YZz+/cI4MEtmvtSj5KXkrq2e5GkvoZr2j22A
i1oF9SW+Na4mc2JFmcRdXWaKN0kB+iu57PVtahez+n7dztqWXhpinUySLoo0tiHmRhLoIURhuTPl
3B2WaCN22k1mhu9Dqr2Nc1/YUda0lqT2b3OecY7uyieVRUXWRBkeVf5ERx8GWZA1BpAspPpZ9yfw
HEkppyy/cjtgQoNIpmSYoqrRl/Vi19IoKpNgxEKHrpZ2M5Fjm4StweM5ov8b5mT+zQwTv6GBpc59
oMLVoL9MUZNAAW87EA4WLli9OSiL9c/2sSbmGui1CdKrKtC8XsZwfdp4Yiuc1EH8F9ftb4tiTnwk
JIGmh5roqRHlbtzpaKN0G/2trzDEYnffdFv0ChfjQIIl9C7nhK54UJRbDBwKTTE1mYXW6Zmmpuki
ah76I4aPEX6QOOa2fKtmgDjRtmrlZzskGTy7awdGUhCG60QkCOiYuL/r5rlIlF5CqKXtCgzHYThg
TxELFENYnnrM026uL3XVoiobNDg3EVgwZyfPF1Aahwgq5OguAxZoDHlDuZ+w1PDg9Ib9ZYI5MWgr
JgORFRp9Z7fdjzPt/FPkfFfuglc6dYExcz82wE9bObHHKySuHddL48wxao1CGSNqvJQf46VxMKBq
a1xRBuoa2Rt4aYWep4uLrs2mmHRBK4IJLjiMpPzRi8qm7Cq/r+XtGC6hE1fLrdYaHcdnr0U4f/u4
TODZtzDcEqzvDwXpadO9gB5h2otbHWJg0c4IrQ70KD4vH/5UYzvvqoakCbEcmvIs6H8oC1ydWEX9
xpJ33Vk0IbxRfSiY/vMJzrMtE8VQA514pDjMIoHsiEjf5+DEkqwZbfHmpCWOCvAOZAJxMRo79Bri
XL8YnzpXrFEmdhziJCm7WEPCupO82HQWdSNUznxs32IXagIhbqX8Gn4xcHInUBVYAFnkAHilVv/A
b2WsHuOLL8C8zdFSFdOkpJLXi4KVTqKtwS0uDY/dnGOGnbWMk3bAixjIXqVGo5UZMtAOlFNgkMr8
37xaANf+f1PZqUuSmEXU6Ti56TNGK+an2hdscRsdZW+ZLGH77w7shT3mMQ7yQK2DSdc8lO8nS130
O6gx3dZEdJZ2cMMasrfmdAPaGK9TZBdhZ8S5q6uu9uIHMK62UcQpFycsOJDehhb4g47zNK96oQsD
jKPNCIL+Vogkmu2AlS/FJB0KRhteB+RT2Y+5GWzfqSiqQpESBKMy0GzQHnwSE5fS1DUYVm+eSnDw
/VPeINYi41+zaJrbvsYrpYChGncumTdqMXpzUj9dv/W8C8B4Gr2dkN632KNYSOw8qjdaBkJYzF1c
N7PqtmWk8YoG5WDDZA9/hunVITSQBFNc+Ayp4h+AbiVOiFbhbYWeOFgb7kjl5KnN3b21JV6aZu5B
FvQViYcaQqwYXoE6imRB4Tz328RF+x1URYDIIdpw9IKXjNNvxz6Sl4bpD7t4JM3SnMMhm+BMn43I
zkuX9ppMe9lh4GRorDZGlKPawbfKHkWLO1bzqT1Lz9CleeYMVXkjDbGG2ArAnHS7OOZyoLiDxg0U
wIKzyu9CDEHy4o8zxfi1VTMnCiJAoRjFBIVjT/gObvfUAnLeUZz0rvSLE7RwfOE+teNtetvsqifg
kdRdAtZM8xZ1Xs6pW/MPl1+AfdHySl9k6oA6RbANEjoNYEGKINpjCnBGcCMWh1kjLueo0y7lpw9g
KEQ2FFHFP8wHKASjN+ZoFL28/1Y3w07O0SUItst0nANE1nrrxAn4bFvCcbercSeM/mWYWe7SoINV
JSa+PDj1q228UTeAZ97mYFMbLNUFxTIghPpzcSQHcGVxnrfVW3ZhnHmwxW4QylnDYW+zFy3uLKn9
bvS8F2U1k75YIvteQ094TCICTzwAzALsNdoE2X6yZY9sshue0M5aUnRpjElORkEC3XuFJS3zSzQ9
j2Xm50Jy4HGE8Mww/insR6nUVKxJ0gY3Bf8deEaLHpqQKmeidm2LFIV2IwxD0z71vocp11s885Cl
XBSHjKGnq/E+NH5eP/9rXu/SCuN2JKPOq5agQhbJwZd2zO1KvBMl0xOX2p5MzvzIWohxaYy5a6Eo
lW0ZF5iGBjFrMSWuovEK9J+mLKgfVYhkKCaK0GgXMWFM2+e9hKIGTvaMyF+JXPGruaf8elR2eUBM
LnrlQfYE8dQB+Hz9Y66djUvbTIQjN5AAbmqsb16MXT++NC10TcLaasYv1w2tno2LRdK/X7xVY5io
eT2Aowx0+O9hVmyUTJYtcxbd63ZWs4zLFTHHI0H3VBhbHEIkxzgbgdVtCVL90Cqc9ki/aGxDZBOy
OLdqjbpD5Db31W64GS3etfuEP2b3lTk7imoWc6jj26oPqJXLrrrJHuggN2YzB2vcDhjnoHoyv6Eu
TR0H+0IoqDjqKhwmIiLGsYhKNyRKhBNV5261rbzQrTZajZnj0kECy/niq9HrpTXGv0RiYBKxCiRM
8Tf3SVsbTgKKJzsddMNeMrIdI0jiKgEAadG8lyYoEhTxNsaIg9UFIo/X/dwFvLZ25jYli2aghyyI
3iQX77Ha+VKVQb08a8Bivagnw5RTq20AN+3V+F000Oe+fgDpI/jJvmGaBP0xlH3ZWH5qjGRKBHyN
KNB2sZ685AsaexJxlUw5NGPzFovG83WTq68WmmSSDCAyNpyd25lU1UjnBNNSRQqiOEF97IW8Aeij
fk5k2ekkY7LCWT0tE5KkRQycpWoepGLh+MrVnwFTCi1PySh3Mwd+aKOC9AmuXrKtHkGGs6ncAGQq
GNjAWDdP0nzNoVwaY4KRdMJUmGzgdsl96PXAQ7ex6KvdyDndaw+AJoMgWwG7sSKdqUgu/ZaaFWor
IbiPAzkDNU5wBAA34sSRq6H0pRXmCqlRKtaaCiujHR+VxevArhw4tCKr9wc62QqSCV72sBZGXtpk
LspommKmxLAptKWH2bZYvhE7NAkiR1ESeyq3anffAU9w/ax+mjGjXvHSLPPiFEmuqPFY6V5vN4iX
regH+UoHC1MQdAv++AgnZYdAzgFLa+NAO/AS+ym3a4u4krVY5xz8bqRSJstTfgqBSLSqmwz8Cdy8
jveB6Am82PqhIssEjhDdk6rcHuXhOIj3wihYdeCZzS7M7lvxjgj54/UPtPYiIx5QDVOXVImwlXKh
VstONPB9jLJzUhUj4fCcWSweav39X1hSRKDsNFTk5TNw4GJ9DWmheVBJ2PnlpKlHqQusujkFNW9w
YfWB0BRdgXeS0GVnc/O0SEgaBjDUOAZ0mfOdQYlJG3fBpFFxF4KH3ru+sjUffGmQuU4kGKRCjeAP
pxBF4rDMMN+EMUEhXiwtUg2r7sqDYLa8dPATpRXONp5btL5oa5VCiP9+YkAXqjSdsWBE4y0xfR1p
MADx+S7e5TbGf14Hba++R3uZSplyrtUn4hHWNOMOidGSnPQpam2TlLtS3dbboOgbDIkWUB6wqqWS
HiNjUl+DIRoTG4jRye4iGWABw9wbM7Hr+D2XAnMfiXPpQhO5RcMSdEap6dbdQgEermK0yVvexMmu
KefEGbNZ9oZRNOxqUYQvwqy0VqhMvY0vxFP4XdlQfFgTnxdPqkwUxlf9j7Tv7JFbV7b9RQKUw1el
TjM9OXi+CLNn25KonMOvf4uz79vuZvM27/ExDNvAAC6RrCoWK6yll6WUxqsDSMwGuZW0KGs3B0CO
W3TRJh3SB6kYf6CyKdhUzvNe1yzVwMAvepxstng0z7EMWhAc52/mpm8i1O11beVlNCDHgSiEUYDs
ZtQGJ9RkqhGBltJIE79ZQPKzBemYAlBts8HUQAoU+q28GiXQFg1jfjGkBmXers+650Gp9ENVO/Hg
OsiKfM2VQx5T1ZS+pllrXnqpBv+RMZYYoozmGvVfWYqXDzLVvZ8WS+Q6Y6ZHLuYtMXQDXvg3tA30
74LlXfpRC3EQcnMqGsWci4rYnEnVWqxoFkuAheOkbrztvDgo0XpeB80u29TB4K/BhIFSwEHrW9ET
h/O+OpfP3DgNMgfASYF881bfSF/qq3GIA3TJ3SToWev8yR+ec+CjSb4oZXGpP+eCmQskU4m22rGs
hqR+1uO7Gf2cqbaJ5OEgWVPg5LmnZLEglLi8Ps5l0p+fOPWSNESTiaKGvZo+JMvXODbBCtDC0hDk
xjkxi6XY0Fca6CIwYq3DJEaNdxhKG3RT+2eae1x+zICCV7zKB871m3Ae5DLkO5fIuHVtMQjgldDx
CG5FTFUuQRGQO8wF34+g5ozccj+8CV069Szn4fy5TMbzmB2pZtSX0fgLidSdDy/xrYmh1Xxb3YmJ
B6mpX4pzFMvRkUHBFXJ+fE4q5SRC3wMijOl5Hdr7GGBsrqZ1t4kkbWtwIQl8HEdfcIr/CmRB/ACt
ZqpEb7WwMQEtRt5X88fcvEqrKG3LeRzQjfwtiHmTqmpkK+OKtG15Uz9X+2g3hAtyxStwsFI/ebnu
c3g2r9iGaiqGjocRXOv5PmraGMcVLaaWYOxGBmCf/OjvFbd4sfEAl8NhN4EZ7qMI01D07P++iy6O
0EAmByxAuqmxo/vGMFSrqqZy2M2Fmy7POGZ/BJPrhDaqIS6exih/ABNVuGCwQQYM5KLc1HI41tne
LoHWmKZhF9eYScg3CVFddbW3QDsP9Fm/6SLpOEW2ay8lcKF1x+1BS5sZudfX9iaacAXEyiEqMEEp
V55gQ7l2cLIqRjElPWpmCaVrxHAz0u3w4LObeaOX3ssw9nJj/H1dIFcvf8tjm32rarCkpUCEETV/
19aHVVSebOHRDt7164I4CQMo5okkRjGJqucR6rKYAt+n2/qOAlpQJInxVjSQfhnEnAti3JdVTrU9
ZqgWSHl+k8VaENXzVolmv5wBSJaMgZGuT9cX9/08vaKMbG6xB8wv0VW4ry7QBg9tdtvimGAmaf5L
8spfxSbzssp1MPdf+EtHRzVzT5Tl5nptAy2NFtLCusk2xIx2KusaQT91Wv5aI9VTjcTTMZByfaWc
9gm6u7/FMLe8BJyKxv4nygBWDXjUVDRs6GEBRAPRpUD/q8tN/S2KudfHRnaa1YbPJAZQ5CLwBzqr
YDkiEcw1PqKrzSmQXwqrItk4uZS6BXhQBEI48Ylim6pD00YqHoKM5o+x4YxxVdGpLntfhoC8DJFt
EOaYuWsxTeQ76QMQTAHnvtiZpMisLZiy1tTuUPxYmv31s+dq2G8BrK+YdIc0XQfD6toedL1y99o3
KAEvMxEdC9crnUhidiwrCjWSNPgKfZiiQ7rGxb2tH9sczfDpsru+Ks62nYXNzBVmTMAeqxNEjzbt
IgPfgpEI9o2TKz8PFqnHOgkWm84cldTAaIA15QFQu7eJjYcG+qedh3a4Hadj78wuaX/MSYV0bu62
agdIt8ldxsKzHX0zLoBCUos7WU4BBJFgzjt5VhXkdIrP63vBOWHsBRyVjQq/hR738w9VNad1BtDa
h1KBUsigvDaW4i2daEM4x3smhvHQoF82yqTTsOXyjyYi3tpkXlNrXpVqgvuUexecKBIjSXUKSWp1
9ENGLZBdrbcmNTB88VcSx8E0LW4/iUDf+bb+rxGyF4GtRg3SH7gIMiX2C1v+pSbd7E1S/3NKwR87
kMHTO/s9tjRRF/TFgBmefnAzv0VTRT/RMnMetcyRMO4ib/Jddpxe/4da04+fmwrNilno+KIMEDeO
PpHJuOhMXfQoX7C/pVJ6q1MF+niMahM9ZccmF5Q9+aHtiTDGWaPtSkVFgR5mfDvn7xWgUEh+E+3z
7s3oLK9LA0076vlHPH1dNwtORR5bi0F1E1kKZJy+32gnW5s4kdXPBiRrdxG6apHnulX32VaR3X+6
XOegDIDR0iFbmgS514mKHTyDUSzEDxTVB3lExi67IRvUhMhIVlpk9AoduLbmuIffqtxSEmX8eS9O
9VQaYzQtWaZicJCqjl7WJ8o/GwOpyPuKcoAkfjctCnngOWp0JpFGxSf7C7wi0lgYgQsn5SFbP/Pq
VUM7b45qYpeLWGh5Pu50dYyZqFEGymWkT8KImK4l9xTJJy5Ek8jcW0WXkfJ1TLRKseWp0WjTqq9S
aIxT3KrS/NXOssBZ85QCr65/RTDmgI4vqVkGZw0dZQaL7L1pbYa42RSGSPt4ngUDT78lMVdkt+bz
lIx45ZGbESNBoOugeKBDCBBxdwZVD607iR6yvGPCdD+mHFDVRMaOUYkiWqemGVVE8Vnt6ZLqNvKx
yB1BaMbJmeNqPhHDaMMyTBPm9XAV5Tfm3jmsruSBSSy9N2hzri96tIoWxbjLVFraMsJAfFhJnWeg
Z0o3CZKr/X9+650titGMSLUa02wQOMt258018Zo8cufsrhqMrT1NbmuJ1F20MEZDpmiGN1bQgpr0
084arcehiDckqf3rjvh/0cTfWsFEUtMqDY2hIsaF53Mqd7wzwP9Wv8178ql4QKh8B/nPm/ookMpz
T6dKwkTWGC6yikzCsXVBaoK3etqA++1n/hYjHDtWYbnJ7qat5Rd3otoYJ5o4PUiWZa/Wyh6szbh3
KKxqGY5bbSNt2j95OUAMqIltB5NwF9MbjeUAdoJ0WF9deQ2tNKSiwX7+yRmWpsOaEKmwtXO5m6bI
pHuY5a72Jb3XIa5rxzef+8XNj9NOPuQvzvMiqoNyLzNkT/+Vy9iCZBaTQjr4EcNNP/VfzWMOvm8r
sB4qIJTvkVK5FT1bubZwIpGxhbq2pGbs8UwCtrVh7ObsiSzPAo3kKsaJDMYOhlF2umXFbg5eD8Za
t342kHAvw8qrAQnRvJPP+mhvk73zo3wQAThyreFENmMNMSGOlRelEpLJGt1iXG96YDdjeLh6lrPo
QBRwPwuWy73qLHTamFAc1WCnNTH/00dZntMW2GiP5B2sPN3KNmr3tM3H2VeYUwGcjt/Ue1FnGi/h
gTKjhWkq03JkzEmfxyZ25JQSqMbRInD3HQuBpgqAGyA3ExPocjXHxhwV4gWkC9h+ImnJJV3SMMRs
AGJmjOLPDK9fMHIIaMp5gbSq2xi6BzgPhdlgTtDAOPacLKUcRrrxc0jlgxVbstc7td8bzT4ZE9Ut
9ToG82CKSZUcNZysk1xEMMPm+sFyVQnT55ZsyvjNjlTb3ajIc49RlTJ5mcC+J+kgR7W0TQ4E0nba
XRfGdwUn0hijmexoKG1CJ5uB4rUANwWtM0hPe/AEGI3zVdAoiKIYvkwHLwZoLdbJQlQ4w5oOlf1d
14iMb8Bq9FhMru4WO/BKhsP2z/yPIaNQpOuYOrrobNBMZGYws4E64BzfyW286bXsvjDr8Pp28mwS
BinjQQYYIcxRn9uFUQDEuOgLOeydzzXa6UOzUSrLNaRZEKNdgODhulBhD1gTZvFQ+WcsEP0TtabS
IQpcv0cVXLoRRgw1t8hde1NRNqI4ANXGQ6yjzwEvMpASLX0AIhlfF9TieOoKCAbD0BVZQ7masRvN
Hoomxd6ilQd9Zs34YFXKsS+A29Kk7U2nx4It5voewwT2CEXTAlIus3J7GudBjzAQX0jmjZnkmKiM
6509d0/5lB0UnRQuCtEPdYIEUZ5Yqmvg9XT9mHkPGRQfMS6HUhnGjemenDzNrEwfNZKgOyfO83tt
lHJXn+yX6zI4lXmcsKNbmJDDpBxs5VxIr6oT6mI6yjPhAm5FEtrl5yi7yz1WHH9oY5gbm+ROtnDO
S4gkOl4c1nNP/ByYeLIP+g+1P+blH6wc5SUZVS2FQj4wp40GdbUkFV499VTeL3p8qyaJQATP4Zua
atiAxsDoLJuzn/tqpO26eA9EQ1D3T6nceGkyCgyIfiiTR1dPpTBvHGKr1ZjhmRPWc3Unz0bvJp0U
FASY9nb1V2kPh0UztpNqdgLB3KDPpK4dMMSIMFnlAeOBBSgJBF/6x4xGfwkI08BAfsk83c0/18A8
iGdFuDZzKpPx8r2DKyWWK0BnECDoDkZyjPN+Lw2T6lp2dFPV6R4vyzvTmp7yytklyF4H19VZ+AmM
5pixbZfKDIgwIJUat109dkGbywMazwm50a1cAYSvg7glHeD9Y6dzjYLUYeboo8iBUAfBHL3mfMf1
tqqgaZVxIN0Ud1GkShTacQ31X9OGhAneaK6yib7ah2WbimjNOO7iTCCja7Ixd1Gx2ghhkkctiv25
EGKjiEQwzsKxkiZCQzN9jU2B6ZEw+lvZrB7U20Pl103fBKfJuejOlkR/fuIBHb0Y5Wr5llfvpj0y
uDUgYKsNwTYe0xYkT8DI3IlJpTjrpJkPGu5qmOdnL9jajnLDSScwNJvtbeuk4aADK1OwOE7TkI45
PjSX4C/DYJ9l6HSQ7aZb9XBekMCVtMA2G28dQTDY70H951bZGi7xR6MJEJB5NvINpwP4FWTIkNs8
31XMa+lZ0tBE+evwOj7NQAuYvbH57mIWdrRwtpK2C6IyijTu5VaWxOjQBILaKCV6W9YA8LnAz9Vd
kzLO4hFv+k4W5I0regqK5DKqY612BZoqyK1Q1VGTo1Q/Cs5PJIG5nqduydsmRW0xfa13zWOGXh2M
0gNxDaC4FCVMEuaweD0f6omDZVF6LFzlXa7g5JKdc2fuBy/fRfsBxBAp6MYUz7idPWuv+mJ4IG6y
7lQyozPTIiOpSqvszrbcqUEd5gD0MgL9nVK0p0JSIuFK1XMdXafBrlWnpp5Gultmv71XtuMBE/Sj
p36tv1Cw8vO9uW1vDeLO94KT5cYGv+/O76LiiduRoi4tBgOZyclDYXL1s+3wM/4APkqghstzc1fc
ScLnCsfVnR0t1bYTmYpaZXJlIq2gSWBi6BZvIHej/hwNqcDviBbH+PBxmKVxQP9kWIMIaUj3wAh1
bf3l+haKVsNY3yQ7fVnSt1eUk5sqvksxBYV2cHd0RLeeKNBRGTNMSw03BDAtw2GfPCs3lOwhwYxu
uisPWuuqvv4W+yLsfI7pnx0WE+gsqd3b4LbVwjUa/UhuXCl5v76BolNi4pjSUqdlRoE8bIc2uo8x
9hpUum48dYOl/JEoDDMqKgoNF1CO0qJbU2viaVVHd2X3NEv3iwiXXuNv2G8ZjHZXg0rypogBdtIa
n3YlJy7QkgEUd7D1X0B09eQEsCfkdnG6fWdkb+PcbjG2gfZSXx3jn4ZR626mfM15n7pZ1+5iq7pt
ljoo7R999DkVr+vce3FkeE6SwHiIN8gzUA0X9JKtKOk7j92IZsZxFdkS1S0mxoMe/F4WY0tNWQ9r
Qf3xlD6VTeZqquPp/W2hIktWz/5/rBJIHRg0oYHOO5vtEDAm0mhRgRkDqx+2Vm0H8JHeagtGnDgn
hYAEjegWsNlkkx3OiLJqtRdSg3iodbxkLNwoW7zrC+HsGij5sC0IrXQH4ITnri7tjHpsuwhTGd0i
7SIH9mmni08qM93EdgxcfwxtBNdl6hyhZ3EIY7LGso6jVuC2pugJUYDEmz95yHllq5c+zjcpgGfB
xXvrvNsgxslvpof+HfSpyhe5p4QqdHgnfp73w4/ips1d8hgDpT1W/QYsg6jKaZ78NflWoLSuHpLA
8UWpUM6pnH094w6mTNVqbSzgcMzHcSHu2onGK3g3/KkItk22abs+rTNsEEiQwuqxRsmjRxPw+EmQ
cM09oTxO+Hsmj9GCKs9jLcI8xDfgtnagPDnAHd5mIRE0L6j0aBkrPZPExBKVUpSJXqMvN7q192sY
bRKvvquOIP5It6D7wtHiTYY/jU2NklINKuR+A27RDYmBBe/8+INKpIleBgND14DPAlD7ufo7PZHh
2vFEzU2kA+pk101joOeKwF1w8EIQdCPFjOQN/MaFJafJkCtWoqHs04wk7KVZD2sdMzHppBiuUuo0
EVuAiBo1k3BFds01plwNZExShM0a13vccO2xIlr5Edey80PS80WYX+RY5ek3sjyhkxyZw4Tacqgn
VRaW7dqg0yFrMnQg1NJ80OVSCXK9iLwq6pVNDSRnb6or6ylaTNBILlld+4qZzO+2opIgXmLJM6Sx
3paj2m+zsR93cjED5Bk1KiecnFT2Fz0tw9lqy/sGb1mvLYhzrHNMpGOYRAQWwEn+4Ijh6dCwgRFl
dlZqBopZCZ4oLYzRTdGT7FCVqWcN6YGkt8v8d+wsQPH+Evi5S10/k8m4OQzHNEqHV224YgylMVV3
sB6uS/jOCF6Y04n+Ul91EqlOC5Hz5J+GW+lOP/agrqVYGZQHYP4r3qz7NVhCoKO4+ZuOwX4F7e/o
zNn8t2bE3L0TTN7qDdy9/bx4nbR1qmO+Cju7OAp6ZqxMIDsMpoRfkKKCp605oAi2UW5Kv9lYj7gb
yauyt1M33+ebUVS2FUmmPz/Z5kpN4oX0eMBayk0mvXa0K96yd0U9umnfinICnHjzbJ2M3qCBgDiA
2MXgyXtyr2J0iYTtlhJ2UI6ZtHbJgyOE1+JeapatYIwaeeeLOIDkcq/Hsw0GG6AxDna1t5pIUDbg
tb6b6okMxvcv9dzUUvl97cdbvJR3oCgDdA/6AbfXzYJ/f55IYty61kT5YNN0QItEh+Kj1u23B0pp
mWyLMN+IIgJeZ+vZyhgz1Fogojo2OltLFY2zbedHhu63w+qroPFSWhDygC4tU6CnKfpV5Xzc2WDw
SiagcVvkvVXQgjn0N4OSeOWE7jnkf5al3w1WHaQdoM0dVYBuIzwKxmCboU+XAiEnIrB+V2OqaXSt
B+C3bkWvM+FRMEablDG6yqgkGC2A//5hULYeKCAmug48YZMKVaILj3hy9IypNuAtAx4c5I1f4/fk
SHmXvWib6lm5/T8kgbimeiKNMdU8rRd7ddCIM3mAYKiB+qFYeykwn0EK4Um2Vwamvss98Mhe13DO
dYYhasVApUhBozL7MpCAadEm6TcYVrShHTFDKG36jciQuF7BRsUR7wMZkN/MZipEUdSMoOFAW39O
ReWKm+q4nvVEArOBjhEtEukSlPasdwU8Gos8ehF5KZtHtV7965smksUE7pGVxclY4v5ooqnaL5Yt
+9KsLX7SOgAUt80+zB1zfr0ulDMqbeGo/t1DFuOprKdCmShOYu+Xu3YHCBLFJXf/sKNbQfozgSls
RgDEEFzMFa7o6E3dto2reYiiMEzSboY/co8nn8SE++irB2bCAvS6VvGjjyl3o31G86X7xDzMAYDW
AxFqi2DrWSRlM6qSxgHwUGg05U6Klad86G8JEikLSV8nECUJnrUCxTWZC2DN6xFJZxQtM1ICTOlV
NUXNhbyWhrNzZXw+QFtjUC9iSdEHhkNfFTcFGJ78NO5Xj2zVbRyKyMV5j4gziYzTzptVBr4XNGn9
ijbjLnotguYFmE2YMMwdjxwocofjV8F1BRYulPHg6eqsUpRDrL4BqNcNAPAftUf9juLT1hvtXtop
gpwv16meqCfjdYzZic2mg52uuaYeQAsO/ORult1GWqLw+uJ4E2tne8r4n7Y0lrTSKJvBL+OrRH6B
+Mmd1XrobURvb+r1IKwAqiHZG/s8KO4AmSbqjVG5N9bJchm3JOd1a+sWwr3JmwL1c7zRaEh7JH60
ARWzT8MWxZs35SMlvcYzVdxkzEGSOPNRbL5Bi3LamYQjzm+qo4zu3zc0UG+GH3RSfvwAIsEW53AH
XkOBmfKvsX99o8U4ohXvYtOiXYkEnpFeY8qm24kRTwUKZTGBp9NXzVhOuMa6QkWi81irYK6oX66r
EjWDi8Dj9zGyTQytjmFxjd4u1oDJoSFfil25+GkcJd4Sr53AKkVLYrxPGSlaHKGBLmysCcCBcotY
Y7SQpl0KESaRwHdb9FNOHj9KA/bmb1BzHX2OQG6pnCTQijXousdlFTYNUM/MbiM6YykXG+aZLzrF
xn6N01UCSmG+W1772m0QDrg90l94xwboCRTPV/K2UjMtHWeHucSLRrFKajs8XWkBIVkC4Hwfly7d
VHYqSH3x9ONEDJteGZGYKLoW7Ser0f7VZ5ObWLXXF8XGGfo/eUGeymLsqjInOZ1MdCv1GJ/GI8Mr
Xmh7WI/G6cnvvSpxcU+8Xdd/ni2fymSMbMCulVYLjYTGT2GCbq5wVJfWD5XUrN2p0rJtozjVNh8V
UWDHraKfymave6PqEtBDU0ArOpmBqtNTtEVDAgDpRQ8agbY4jOEV86TN+YjFyVnmF/kSxsbP2ib+
9c3kSrFtzDmBdwJQNMwVKPVxl1CiIrBCJa8pBtr8TgIn5kyG3X8niLn/wOVYT4RSXDRTtYnUzWIA
AD2dBMvhxhCYx/53Pcwdl6tm3LalRGOI/JnO86PB67Z5l5GbooAM0THZ/DfrsmSa8T5xWlUDyr5e
wjFZaba15OkmJYafDqLWLnraF97q33UhvXgupu3iIi20CBenQm6lQn+dc/n9v1sJY1eowWhRQ3BC
BBnEvlNdbb2zu0RwE3O908lCGAsy2gSe10zgMey/E+k4j0gUdshlOD+vr4Z3mfxWBEtmzEfJ03Ss
dMjR8CoKhrq6lfVhkxvFUz+aj+jTEpTQROuihnaiByMKkc2AttFwJJ0H4FNPjoBKC9yxXpDd4kaS
pyujX3IiKU56JPVanBPNOcWf/Y2K/poYvfnABvjR+TLIi2cvvte8wi9vh94VIuyJtpbxGa0xteCH
R/fo5AGfuwT+SBxknnarPaJvwqNssCDLwqCHKPvFswFAuoGbD5l94MkycqVBXeNONrHwsvhZm/q2
K43X61rDF+HghrYMcDixsZUe4bkK/GIgrI3lfi7vc3sQ3M682wtcBmB/A1nv5VxOqUnmuhgYvVz2
9l7Z9odsh+yhkMibKwY1agzzycrlBMdoNcYcL2Bk+AfjK90gBQr6FNHAFG+/rBMxjC526zCWJQFf
ur3cWUUDgHDDvX4i3Cv3VARz6qmpZoOjfK8k3lZ7TOwDBF1B6zk4QwWmxWtAAu0jxu5VinOHfv5z
0wLu7JTIWkvp31uENBpwGsfRpW+1XnbTm2ZXhdUPCm8rA9Lr+jo5/gOiHdXUURwEISvjP9RWVmN7
HW1EMWi/thBD1UFb35dzLXDAnCM7E8Qc2RwDRwtAcwDzq/4ygDpnmopgKfQqZ+4qW/6eMUGGH6rO
uPgkQ/0LDDagro8qtLB3d0qPa6SV5g5DpWPuyXWMdaUCB8ybsjkTSxd+4hfbbnHizISiGO7oj7tb
7ZBttM2w24qx1+hhXKwQ+CI6NMXWLyAmB22o5kHFYaGnYqeaWQ/sPq13Mb4hqkVxTgvocgbmoZAX
Rb2E2UsND0kUBFJIajDIR/R0myWFQO35MihfJCrH8gWO5UBW255HNL42Ubyvh2qra9XTde3mPfwR
lFEyR4BlOWiJOT+cLEXlVTYGO3S0QAFkMbosYFyUILQv3PxXM3iJCawz4squuM2O1y6GMS8Zk16o
jGO/mF0c1UohuoHzov2oZEebARrPeZSfKMFijr4QZyfKOPBU5FQko43ESIgi95KFV9gXGR7itfQs
U5C/4jh5LIt21Rg24InZ+Rg1TTMJFOkAQejlQJ46X5GbgyEX4IyOCLyWDjxJU10LrwSJpOBAOZ0c
KOLJGGMFbBs+gnHL3dS0huQQPZzG4t00JVdPwJ9KFs+Okp0UFbtF149rWR87UYWdF+MDcAl8DRgt
UDEoyOhSUsUTmEErcKjKmSf1hd+UTlhK3bJV0qh0lQXzdMn0YRMJeUvbfm3K8a2N508jJ7/WURX4
HZ710FleNE4ZMv7BOG4gpRV6UkKzl1Z2aleae3Qgdk1UC3acbijjcxyAUBsGqiMUc4jZ8FIZ0lWP
EiRi6sXVCiTQ9NRFRcONdLS2VNof3Ltn8pgH25grbWXlKR3kXTwJl+C61Xc0N1JvRNxyvCrhmSzm
RGt7Lee4hqxGUvYg8QqKCFAUxgvCL7QAzq7eIIOh4GiJcJkcGzoVzY58q0XTgTSzdXDlk/vFQ0Wf
Fv3ze5hO9zG/1Qfpdig8RQoQPgEPTtTQwAtvvrnKaLQBplu2wW/V1Ya0wOkO1drYd1P1mpVxAnBk
kKL37bybNaSmars7tGO/lSeyrYxaEJFyPNXZFzDvPqXpzaEe0igcEjDCyXKVuktV3ht9LXrEiiQx
brg1naIYY6w1le6lBJTMo+TrsajTkGOQZ+thPK9UyJXRrpCy1Ka/qhVK26JHLNcWKUf5/xwaY/OR
hUGfsZeNsAXL7IRZsgiU3a0tu8W0t6LH666Wt2sY4lfwHgFuNi7o86vTiE1NmmQShRjumn1QIIDW
qnofo1mEm3YpCFjAAEyDUzcNdE8zx9MZNrjPa1MK5aUNAdJ4367Zz7KQRARPlweEOM2mWwc+xctr
S56iWML0OhDapfQNLm0XAWzs+p5xgsEzGSx2WiyZKQhvbCms5tjv83xDJFW/axr7ZxfNgFYf+haz
avlLO8PQhkxaXVKNjwMxtOD6l1zG9ecfwiRuiqJBLdgGQUhPpxpnTGrI0bFHX5ukAe39uqzLwPtc
FmPJSK2odVq0lIyk80ppcPv1LxtAiMmqenZ3Xy1/XZd3aQaQh4lnWVMwSHoxLpsAFnmFv0COxYjc
BcNSc7luu+glmWovEfIAUvU7vwDPpTF2rTaTJWVJTXOv0h3i4KDGm2wz7+eg91DGjkOhRLpf1yQy
Zj47SjkPNvazC2Zf8dNAn1wLyRWdPth/igAluZpyspvMw2zKwF89dJCGnhm/zzKQJt2WFm7f4ef1
Y+PZ+emxMZFEgcniMeuo/S2KXztf6mRsx2l7XcjlvUpPi76lUWAxdRZbIaqXXFNmrEZeX5zqDaTN
7kBezAXTX9B7TZMDkgnUketXTkQy6q8WplkZVo/R6arYWCpa5ioRVhcHmQxOGLPZeEVAuy9iz1nW
Z1CBQAnJrjpGt+1NonvVI82AoUFbHlwg2H72r0Ag7+5Kz/GjT//6tnJM7lQ+W0DNpHgq5gHyl/pQ
2E9ahPF07dWRCwDXipoROXpyJotxXUutJlO74AgRkrhduW9n3RtQIbi+Io7an0lhTq2xtFqKYmpk
2VOjxf4AOkMyq14uSZvrkjh9DWeHxz4DMxg/SozYvD5sdzYGoW7nrXHsXW2DjlX0fxf3eRA9zsIY
k+NHFAyb48UCNiw0TjAGZ7WYMa8cKKZTfBS97cfNjVK9NroOyOONNPUboJiv6+ROJiBWMK18fdmc
3l0s+0Q8E8k7peWkRIH41v8Gqp8wvmR6El7aj/LOviNHjGG49TenoeEOh74Jx1v1jca7YpplTvb6
/GOYaCbVUDF09IH6VMDLvAyb9KHzol1cufFzv7d7TBZHLu2drFGNLT37o9v/55W1s09gQ/5eKtZq
WrEfuYKMpaG43XxYwGB/fdu51vN719nAHsiQU9+kI6REGCbUG3fMD1UmTMZzzedEDGs+bTNJCXif
QvtW9eCLPmaAVpSPqITW29x1HgxQcRXmxwwMlsf/boFMuAgO2TwlDSa2xizdRdV6o+XNjZG04XUx
nMZOHBeqkyDlBC3kBYG0lpfmslbANwOnm3SbxFL1bqPAu1NmMJ11faw+lmlNUjedVdAlEQMD48O0
1rvRGqbbIa7MfSdFq+gtw/0sQ0HQAwgNynJPz/8k3agkQ03sEVqEkP9d8Y0DTWYBy64G3TOsyRbs
NvfmQaYFw+Mysj0XmJSoeXedVaHzondc+ZfiN964dV76yjfA4Id6O/B1ANUBEI+DifrtDzV2q/+8
mRdyTz6B0TVSS6pRZfgEsgPetZftUyRY/y/UIZxX8bkkRrc6rS9B+oJST1SgotpEH11eb+3BdOdK
ChKlD2tL/ix7UFfNK9kmTrq7rnQ8qzpdKRNrjnLXVVkNq5qS/mEqo+OkGlsSV6AfAQzedVk8R3Eq
i1EkuYrMpunprka6ZyqNWzVgNREBAHBax8+3lC75RF97R9Ich3bu2LVHnikgHPHHQ7rpwuF93NcH
/V5H9Y6mYAtfPkiaKz3H4KO4vlau1ZwulrkKtV4e7WHCV9AeNBMNI0m1s/0+oAUdkMyC8qz6g/ji
VCJz+6W5OrRDDolzWrql1buqfTdLLYJD0UFyEpN0i5GRRPsBQl62mSIf6lqTMPqENPPoZ9JR7tCr
SelgSlAyOrves3u39ES900KxzAqNoZzVLnZw0wBTc9T8PKS9mqs3f/YfGZA1cYsLIqn/xRn9Xilz
i4N6xqxtWsWs39FKGAwvDl1sbHnRveN1vraPWr8Mkgfls3kCUMCxnf7IaP7/Bzhs20UaA/RlrDBO
aknrXT/HN7OcIm8hesXwbfO3GCYEdrSpLMD3iFeMRfyyvq+cDyv5um4T1Jcwr0wFmF6oTYCNSUOJ
5NwwMTVodxlIIMLMDAHwhTKBKCNGFeCaBMb0h7jthr6P7RCg+Ih2k3JTl7mXxgkm9btAnQpf7brP
66vi7tzJqhhDn9seV3kGpeztDs11A+CaF/knSYgA7J1T24HRGYBfA9cbQmw2qJ9lTW+KKrFDydya
+3XXoBcCGO5oL5oRHQAoutxotRs/iQo83GM7kctcETqSLfqSr4Bd7dUnqTY3hiQifRWJYDSjLcBb
DzAwOwQpJcDoUbTqLEF0xT2mk1UwqqGVyEIlDeqLZZrfYPTMJSO5mUdBipn+LxcKeCKFUYYcxIiJ
FEOK0s1b0Ige0rE+ZE4e5KX+dl3v+Htmg5LDslAeYrOlVgeW2JVo8Sbu7OZG6iWQacuLZIkSjDyb
AnQaoj+sCw0jzJIwmp0bi4ZqM80NqQE6BBSvIfeA2tphVnw8gpDWIzfEU4929iCqGlzsJ/DwHAvQ
eECVxD/ZCpjZSWqhLwYub6XamGv8nqg5uknlfabHr4L9vNjQb1l0pBVhODpimIXWVZR09hSlm5ZY
pTeb5DArJmbL2vwhybOnel2HMG/Aq1kNZlCNOnGjRCv9vtEPfUtbapvi75aOrluz3nkaSItlQg6W
1XymuaW5piItbtq2tS+VpfUgl8Xk21Nf3BTTmPjDuKITAtVHVxkHZdPbI4jNkib2FEd5SjqV4iZl
o/v/SLvOXrlxZPuLBCiQCl8VWn375uRwvwiesa2cqKxf/468mLWaTTTfeGexGAwMuJpUsVisOnWO
PczPpZn8NQCa5CZJ/yXTQeI3svmpyApgzObHitiPKqrCkmtItjnc1dslrDOsGBQGi3nLQGqeG7Ki
vMACUSna/xuh2KUcmcaSuNTHVjnoeOLUy+2/V7BG0wkoaDBSQc0ArEzcVb7GrB40VigH6C77a9Ie
5uGHzYjMjfgI8MsK/EfVQC950b2Ecl8TVdWUQrZ4AWtHrqHxb8cysJBgs6DGZ5m2jgQM70VuLXpc
TXVuqkUYK2z+ZpvV7C5NnkgTvYvmN55hOzt8dyG3KYhNWks52AUmrDr9xq4in0KpKlXB4pq8qOtw
6uwmmGwZN7xkhb8eTrss3qhspWUpLMe945VT6wLAK/HpiysBiwMmHjUFXKiQN+RuHZJhap2kehES
8lwmvTsCYUhT/3pYuUxaOStbiNstZMnBMZAxNGhGsHsGcX+3zWVYMcS3dOt98cvvpZ83vgxldVkC
3Mw6Fpj5NAznI26fm1WXbokdjKGEG0iIeImnfS6fpxA8XiHx9S8bhVeJXvDx+mpFWwqaHfAygscF
PXzuOTvRGgTV61iEeauFjjL9ZcTTSW86yd0nNkPAKgeelUuOt6Gb7aSIwB/slLlzU6wjOIpKq/J1
Pbi+HpEXophpAsuDLJ+aXFrcKlUGorwKJRklIUG1YtrFypev141c9vDwrfZW9PNv1c9FXTdAe4T1
f6Z2NvZpFaQktQuiDrxqZLfq5eNUU9F/MQCZdMDmewETIn08VTWUYMPJA0ApPbbQEYNexV13Z2CG
WF4MvcghwHOqwhOpCU1k/Itzi1bLzY7WUxJWCrnpE0xzG3g05vbfWuV8Gme8zi2MeUt29dJJNqNo
8Oo4ABoYZs93ldl0JawosrCx6HrbWjVKr4Rl5c+508qwTWrVK1lhBxUbDRdZt+OxBrCiJG26p6al
STA6D7ZpuM4w5jfXf5vwp0F4E8kbsFoXV1FGirIZxjgLayMdwbEDWkSmZz/UREaAe+m/2IPfhi66
KCZldmMnWWgDS7MkpdfIJmNEFnDT4ZIAzSzQpNxNVC7WqEbQJA6bnlaunbWv6tRL6nESG/wqmqZP
QQILG6nt3Ntr/a1t6fv1LyIzwTlLT0xI4bAmC50kP0ZK6YMhWeaQ2zE+exzgFADjaNomOobE4B2y
L3vM8CRWARUl1Nb0b4W/HfT4zQGa/F0OBrzMnc/NcVGFLWAgBhFWEQ5K+rVU7a/GqMa+lTW3q9JI
5fuE1vBEgEowztsFI6/WAlOsLHkZNl905sboo3np8+hOX80BHBsAU3lQBwYRuowJ87KCitK0BWQT
BucdwMX49sNsdCyZVA23eDjebROPLJj8CKXpypOOeQu+4IZNxZUDsSTcBtwTYY2mNYtbZMH/YYgF
C0aF7gNGwO5AkuLNstqPIE5rZ/a4rDuyi7aZhxj2mLuilVcdnJfxBGkoUDXO9wtYvq6fAsFNdG6Q
O81NWTclU2FwCecDPXQh+0t7NkH7VULjS5c8LQVnbr+6X7W3XWZkFWZtjYaShNP6yBxynIZVko5c
1kzgFbsPxh85KyYZjRqsR6fgYO39BlsIegDg3EbUYunP2m88QGYmWfVXEODP7HJnz1yUhTYZ7PY+
JrzBOz72DzE4nVofnIcvKjRdmOHS+hDpsrxZumTurh0SJWVVDtPVl2WjgNP86qAEK7nHSJ0DUYvh
hoWG80nmOptncMHtbMXbx959TKXJQRkbw+yWwgzbrPPBOvVSpgWZz2wbvzMzLaOVWR3MNBbEDmOv
6mWk5qKAcrYSLmHXjCJqbQYT08lxycYt4ZONWCfITrJNEwTNM1NcPImrNiZKgxPQE/2YRJaXA+I6
mY4/p8W/v0PPTHGhhBl5pdU9VqVC/zG3jyuTct5tnnXNBbjgoS9trkLdI8UdCiRt+bKpxkBgFfqI
ru0qP+VDOYK0cr8mgxtJxBWt9WOcwiCagHQ2XRAJeuxpNWrPZl8zKeWZ8FSDLxvvKhVDEXwaC79j
tMR8Yjh1LxRkewk7Ompxcz0GCxdlI0/GP1gd/+SgA+3UZZhRbp2NxO2J8ThqxNULUClUodXi/SiT
uRd64c4iF6zyQjEjBT3uEHoFEbCqhT+tw4OJqmWzLpI8Sxyedsa48ATmXKfRMLQY9oMLWjWQpIyW
G5PPmCypXSs0guVIo+MYn2RlbMGLGHcBesrbWwDgUn4yo58ivasIvt7SeOrirnctxH+9GrUsjPS1
NFA+MNoFJeUmzOrD9W8qvlcxoqZbGAqBae6gI5loqjnHqkloLu6mbozn/6txot74LleDE8binTXu
rMeJCg6lHtZQH5hRGUrX5aEAs+BPezUir4yi76o6GMcmmafHaK5kPWXparlAAEz3HANNu6VJ7KbR
MVU2uvrbRmfPoE/zKCs6CEos25f9Z3cBtOUuBboMBqnq9FetQ0ev9ReAMbPcCRL1VQAJtca1Zem8
KBjAFGorGA0BLoJ3ZNbVBPzVZbiCxqlNTsr4PreSkQuxDQjTQLoEqjv8MPScG2lTa7BRrTPING9Q
hraM5+u+KbpRoR39Xxvc6V9zStKBJDj9yqNavqgALl43IHQHA50bqmHoj1zguvPeqCGEsvEyvDZv
iVd75leMq90x5OjJyZKET2HObKD2ZEPb0cZJ445ao9g9HfOiRG1jCqrvZZAcdMNt0HivXupDfIil
ImKiew+tCVPDVCP2kR9do+a4LOBLSMP00y9uiDDdYkr3hT5v8q1VqKre9R0VfrKdQS7XavMBwPgM
5Rtdv18026O9jKFE/M12JjbP3OVZKaFtgxkjmHjGpNPJ9MbIV8Ak64TsxGpP1mcXOvrOHJdzsRZl
hNhs0tC0Hlr1Uc8UV4l/XN81sWfsjHCeUfTMhOw3tk197n32BlDGj8SvM7e+Gd7AmYCetMzzZZ7B
BWJjjtu8zBCYel/11ADyvmD6Bq5a81TotBeh8SZZ4nZY+RTMsAyVApRha3iknn82x64nBi62rbA3
BRtNSf4Db/ADVEgDRcpPIvxom8qbirO2FcjOjTGIYqiphv0E2YubV8l9vs733bz+QeZq/DbDZ3k1
IznT2JiGqMO6hTF4qsEkB0qUASGpQ90aeRdCOecZ+dw6egZFtRAzgF7RKt+KlXrLzIKxZ7I+l/C2
QuUVIR36vegTcUcrYnqE4VEY++cbxfmD5Y0oWjxqXn2Yjo0/ppKntvA8k60mb9Kt1MxHxbW1bBDy
YBOZv4C/Mw2a4tkBF9cKPbO8vkllQdEQ5SB7g5zra0wZFD1r0zCJV0LdZqWxZ87rGMw6dJHGHNwr
JZ1AMNtMMwSuU80vnR5QP7MzvbQZZ6/axGKsyCKYCGbUz/SqfQKn4vwULVBjtSwjQAX7TTUjyEhX
CRgiJ1MNqqrLXjvd0kJSF6ar6HPsgkZU9Yxa/WB4/7hr0w5uAfIur+qGNigUyzzUdBgD2rUYHtna
zd5gLPO7Gdnm6/XjKTow+z3hDgw6QQ6oC3t8BCO/IZ3+1a77nzWxJDKMl/xnqHrs7NhcPoQpoDRO
6bB5WO0ajhuV7iflcJgPugfwHdiyj/prOd2Cl/ugHnPVRfPupyzd3o4MH4nQasUwN/oLuIk5L6/b
rAOL/3Zq19BsXusx9RiU9gi90/RYcnxF9+EmAoZCN/Jrja/ytGsPHfUKJwosQm6Vd642ya5c0ats
b4LLkrRWM+phUFFVmRJfL+2waU9WBXbN/H2tk6BCsnndV4QPpb3F7W7Z3cDmaNNxGJctj1G95gms
9Q9TON4CedaH/acC76QY47FPEquircQVib7J1p24eOJWqZZgJHXeHiqO4dHBA5HkNr5u+8AjbGAI
nwEFcpTd/zKz25/vFovsik0dwb2lxa1P0G524kCyMtHVCDlQyD+ADM2Acu+5CUdLKz3Tbdz+nWWD
M70GRe9gvqcOmJObFDDi4Z4YDcBV40Opasel7j4S4Deu/wrRRbP/EVxUJHo6rFqlp6GCakVSte9N
Gp+2mxNE+dctiWKNBT4rYB5A7wLw9vlyq37pCnt2cCa02leTzKUUVASLTKBGGGss+CluNAskGPxt
VuhjOqUNSuL/IQrr3CVQ3OpQ/mB3GyOL2qLY2txCmplBJc8zPuW+AuDM4l9f7a8jzoeb/c/gEkhn
nRy7TPEzoN89+hD9Sf5WABdHAoSSp3k3e4uvBbkPpsfb7NnAxAeUlZhsjkjkxfsfwe05HK9EuRk/
Ylh1f9TQxLUloV0TXat7E5wD5W2zkLHYTFAXs+LsDhxwofmEjAjjj6l+UDwWtDfYbMPDTk/urLhy
9cUt9FzbbO4eq0qg2npgo8IFokR6AO0qlwY01A+R+/8SBtuy1iv2eBQK0IexmW1tl43RYvWNo32z
QbjVO/0YycKE6N7abfCv6vAuElVJXBiRAVtqGN13n+a38hkB/6a+G0/qoULU3STBFDleQ3xe/3uO
fiVwO7tQWh1qUD3gvEIpAhpk67G5Zc0p+7xurvvePSWBM7lSmIjQZTGOD8AV/oes4TxMzEltDH2L
eK8cF491x+ptY5LLQ2X09cGLv9Z+Fcp4DWU2ubvUGUwznnNE4jq1bszSeacKkZ0T4XaCYohu5b5L
GZLaAEm02VlbCUo7mF4bzt3t1v1YQNhVVi69mYAPfmokYUjoPDur28p3H1G3bUzLV7Ca5qd5GX06
aN5a525iT4C0aZIQLw4GO3PbJuzMZUSJ1WKGOfbFZG770L1YX/5zWdMP7cN4Xr3hBhrUGJY5Ju+L
LEMR3mUgS0fLFyKwmHI/t66NxJiUvk3CpHlbzYBor2NyrxcSRK3QWX5boVwuu05arc0oT4exDgnm
IXeJjE9c+CADhvafhVDuDPRO1hWtAxObr/RpUEM39RgHAGbcgUV89PL4/6E5KHRQCwSpmJPcEKfc
XTG19hDZVZmFhPbvJAGBy9C89nEt2T7hw8/a2eEuDLsDiYxtbfunDoFWQm4jTctTbfcvaowZdrvy
1Ly8i0bL1/pkADlAmbuaM5KX6xe02Fk2SiQUBZwL1i/oPKcp3ndJaBrmXaY92FoeTnHhm/MflEwt
67chLhEYAIoDQTzOhIoxfZL+bSmfI6OQPDjEu2pTNEQAa7gU9xgJG+yRVhlecsOdg06N18bxcz/W
h6r+bPSF6kbO6oPwJOhSPEeSONDtXNZwE7oQSggYmcD5u5AssJhuDwCUZJBHJ6BfrL+ZLC5RN1vC
69/uVymbv3+BVNpmDjA6BQjL+Ul3WJ1lJBuS0Kn0G2dNnxcTZx3/CaIz1N09ddKOGUbB16b8Uswg
6pkavxpXAG1Hd4zyQ1pBpEiN0c3SgLnKfxK1DVfb8hw9uWtq9nlkC3TtnHu46Kvm5BBlUSfVnafl
iEzjhc5WoOqA0VqxJICKYottWnjmgMDqkhk5VVoFVdQMCLFkCNRh8SaNyDzl8uFo43rdWBxxyUKN
ljvndFBjMAdoSaiiJW7eGtH9bB83NaHkYHkWag2p29Vf9eKgACXjNQDfydzkcpXnv4CLAGzpuhas
+km4OJmXL+AD0ySvGkHL/NwE5yBq3YEgOTUzJGjqpw2DQ9wBSAf7Vo5qkqyGB43McwV0w2AAC2aW
pjtaICfIps/XHf4yWJ0th68nTEo3xIutb8AUZXRjVWWe1dsn9NRSVxuYDFsPSB4O0PkBOzfIZUTg
GB2IoQEfCd6t/o72ZhXGS5sFCyR4vXFeLdSPjSH+qcakG4K16wtwyVVR9ZHpGkbwFIiAlRErblqd
JcfFriqkctrbWA1gLbVRnphXfYZMcF949SYyOUOo5mBUNQq37c96al/thX0uy+5tIOMTDq2KK8+w
XYgWPXYOU0HClR/KSb0dLOOglknqt2pivNF4qQIoqhyXzsFvxlhuAgYdfcUMwzwqg2eUwKMDvP6m
j0PmZ3SkrpM3oBGalIeoTo8osgUzlCu7ZNL8OFluy4LeldtT1WlUzVvMASk+pH+OK+b6/aEu35cV
yLkOjI6DU1vuMLdJoKgs0COEWad5cUAQV82AAdMEgm6t9cDi+NEci88OnbpHrSqJnwxsCjCE8LWe
V3YTDfb3SMFfBf6M6o5N71o8B2o/Bkb199zFt6QzMkBG2aZlkrM7CrlXjG06X/Sl8Ot4bQ9Wo5X3
Wl9DlnPM7/QI/Cz9+uW6M4odnqKwBapWitvmPPhGYzqWK6ZRQh3lJlauYUyZf93EFoMu3e+3Ce7O
VAuF6Y7eZ6EKbY9hBNtM8xVe4PZIW+dKca9bu7y24OyGAUokGyS3lG8b1GXUK1ML0Etj52C/fzVZ
6y+5I7Ei3LbfVviugZMPi2IsaxbGzfw0DdmH1jUSUnjRtkH8WzMwdYvAzi9kItoaG7GC68PRm0Nt
TXZAnfIm0vSwKUE0MYKh4PrWCTAMgFhSNA8ctO5R2+GcoW5Ba1XGiOU5qhyr7i6rm0MdKfW62mXB
NtXMvJH601FWzhVt594w7yJMLWN7QUgkKw7YlAzA+tZmJVmfyDX2VrjLsiiS1Y5nyOXO0GVksGYT
SJcOiuyd9ks2mfd4YGsckI2hZWtdtEOKZlgMsiZh+9MOAbdqMIvu5Z80wyUfxt/j3QbZcwL6oX9n
P2nnWvcgX8zD5XHwlbDYAAWSEyjoTW7YWYtimM+0jItxDdD5THbMjCyk4NNYUawrTY9BButejZyN
pyzTgiVJaj9qQO45pFVygvQ8Czu8gA+THU3fdLseJam00L93v4n75l0FaBVVBvwmFj8M0/BNn4Y3
heWWq8/q+9pV3697t/Drgy5NQycOvNT8tbtGRUPKBEe2JW1gxVrtQcjhqEFEU+Jmovt942X7x5B+
HlJxs2MYT4lw3c4fqXUoi7+GXnOrWXZoZHa4En6mKmrV5Cpg/k1zkxq34OTxkgkaoJkkEskMbad3
VwiwabpWig1Dbd38qIoF9bgyql1N6T/ZVSMbHxHFAtTQwcaKWW4QXnGnNC0rMOmOZR460WPCPhfl
3//eDwxIuoLp9RdQjNs2dU41KBvi7+8gqwEkK8g/P0VSclVRzrW3wu0ZTQc1WRILD3ATDEnxBCY5
Ysw3kckwsEdCFbgbH2PYFFVV1UbEyyUlKpG3A6SCwSJnI3vhW/VLabVDEgNhUbSamyh3Y4OZMJpK
3h+iM7y3wrm6yqqIaG2ah20DztZIb3/GeaRtXKOZaxVE8VDs/PYHn2+3MO7zGczsLcAk85B1eQ35
RfXbOncPU6fIZg6EfuggfMNNthc/54crqbWpJ0WOFmOJUUt9BBNEqr9dX82v4jJ/VcDN/2uFez4V
MZkMY8AO6l0a5Fr0kGvK2zyAezhm6982gaDw2BLf7KAvT6Mf162LDvbeOPewAtAjWyYdAJKh/pGX
Dz1JPX3W3KiWia9d30tkGOcRBBPYWb62+GhqHX80Dt7snYwaW+TwSPl+YRAAtuDv3ISkqhPpKa6T
GGAiUiJTMabRXUZQ+17fNdFiUJkxKOrZUDjgtRwtYpqky2Y4RvKc2W92KWMaEy1lZ4BXHoqbJSLp
2uahBWriaphdPD38YZbEQeEyMFK1tSsRbXlcWVuWpq6MaAlEantEjSmQtpNE7rUNbf1jYfsFu3vD
wLuwKRe0I4k2QeOC5beRFj8Rs3+1RiIDvgg3bWds+/OdsaRbjTxThjxsCFikkMukQxWwlkkqnjIz
25p3ZpqKmSZQ0+gujOjzjc5P5Mtf1XKVXLmius5+67jgo5F5TApFA7Srh1zgkN+X4JkcMcrVOoPn
YLo8063TH7j1bgO5SGSt/6xsosbNXEQeNOY/XTch2zwu3lCjTkEkjM1DUDoUyw9zrE/VWEoupetW
MMJ+/onaKiv6VsXxKdYnM60DPVXdOGXH62sRPpZ+fyIg1M7N0HpRGe0niCMoCgokI/1r7FJEnRwl
yhwyuiAcfVFr50hU5bG3spOh508WWwo3zbXPa6fcLkR7GKki+V2iK3n/s7gr2bGcTM9U7LFS13eL
CQyS1oGZ72AyNFD7SoL8ElkDSwDKRxgFNy9AekqBR9AYmUgANmDMWmmvja1DusxWOm82lNu5kIHp
RF93Z5F/eSvIrKbKQX3fsEGlqdpvRVV/qiomKd6KYhcyRDyWUBXBs5dLMxI9n0ZikTzs0/c6PSlZ
Eyjdj9ppJMVNURTGqDQK/RQldpP3ItDuL5mtUKQzTju7WTsM7pgQ6QNwc0Y+zdib4bxi7WmXF/bW
p6H0MDZgJetqf1Ja29VS/cGyJwPYR/p333VxwKzsxzjKqrjihSIRxeNLoDbgdCVbndxCWo+s0adj
nX/NtMKSxE2hd4DLBZ8G984F1HJWCpR9EgdXp0U+tVnSAVnsaJ4F2m/J8Rd4PmTegAfDlDWe1ny+
sRHYLUrXZmFukfVRzShmqyojjV96Ni6vhZnHt02sQD2qLRevhoLFU2aoKxj5I4hLo2mgndhAGZ6F
Awr1UR35q2N04OUbZN0kgSef/VAuridRZrb4rlkIQvfAMRY3y6hb0S8liSRnRvCJYQn9DrzaTFCh
bB9ndzcqTpPXVJ2z0DTHymWzfTO3KLVe33jxcn4b2f58ZyRRnXZJex3VxKj/S01+6gi+YwXdRM0M
/8AS3k9AVGEo9wKsVisTs2JrysKhIPphXexjpKOfMjTkVsGc879flwXCBLS7t2HjCwDZoqxmzey8
QJG+BdEpQ006qj+K1n51LBnvxPbJuWhwZotzicpU21Zr8yzs7fJeSZTW7ewIozuT+cgGNNLMPH91
EiLZT8HZBG0N0LGEUrxLf/Hr7r4cG7p6iWZwyCdz9iVh7KUciOnNcSW5AYV2NvIO6ORY2oX4WKOo
Q4v6exE6KcDISvKswNvzdpAhFATujsESB7NBQIZiYI+7Iqo+cpYuXoGzV9v0OBIHeCVzkck5C/z9
zMr2K3a7NhdxP4/qAL8oQOVbF5Dx6Fv756A6X3vTebnu8oKgZmGMBr1EUKzA6fkEbW7TdG5Rqk8N
21/szitAbFev3+hi3tVpL4kX29/GuyFSBvS5MfWI0Zbt1+yWxmw8PlMHIdSpqtEtFlDxdKr61Ur1
91JLn6c5P/bjyLxmUKSlbpGTgKxJRwcJREoXTWeD4smvWawJ08JlgC76zaF7V0Bi7XwAEnVHf5SH
VErbKfyWEMnFbW8QzPdzCx41KyqdFs2WuOhGr5tW212Z4Vtqc9rukz84B+DOgCFI/ECxifuY5qo4
edSjwNpGhd/PPwpbu8002fChcCMBM8EhAHsvSk3nH3GcwYY6pkYR4v3gJdWTgjkXpZaV7i8l5XCQ
wQICMATWA86V7WfsfKUBJ/FKihFhPyXlF1pqjRcVBcZeaB8/otg13xsD9AZjI6IeqOUVv0GzxN0a
88j9F/OeYf7t1uj78tZGfhUOg0lOKOIqJ5U5UpTflk3xjr3/sdwdpXeZOppI7EL07thptMsHgq6K
RyumejONxrvCpo3XdakJRk9lvZnXlLw0SWwf53HVJG4gcrpNYGoDqumXzQjWVh2KGVEWjkt9anrj
Ra/UwFrUgJlUEj5EnXo0qjCFh91EMstns7NesJqWUxmmTQnhncrQPEbjUxxnX6ZKPXQMehqYAlxI
d4cccYLSm27610OYyB/3P4HLdOueWKsOcbfQyNjDqmjhmhj3nTK9XjcjXSoX/dN0WpfFRFG8It/b
6qSCdLgepmBKI98AvLwCBS9LbozU9HvFkKxRFKZx64CuFfAu4H65k21P5ZT2lY3DoJk+SDyCun9U
7b+6eD41Mky56JbDAKcF3wGbGcS5zg9eYrMlqyMcPNtuTlRpnqIueb++lyIPRTEehW4Yci6oR1PL
sPPKwnEZMWhj2aVf4t+lCswhlfScRM6xt8RdpmmnJFZrIXnMKsPLZkwCxOpxbmdJLrflT/z5Bw8V
6HjQgN4ULs73LBqssicZ2m1AJE0BHsgT8D9s9qDvkvp5DhZflS7l06ihIX59K0WesaleAm6IaVjo
HZ5bpsNkrHpMgRyj2X09Uq9qPtV0DkwLcdCQRBbhbqJFvVHKbwI2nGs49jQBIIrdjJXIi+PXMZ7d
oZTR1AgdcGeFD6ZRM7dthoMWZaT0UqYbj44S21+ub5zwk+l0EwS2ICn7q4O6u18AwCGQNsJaUgU9
GQBBh/G5MpCZNGETty5KDu51g+LN+22Qc8Vct1aCbAevC7weF+DP8ARv5+//mxHuCylTSfRaw6om
tbyrSsBoiXHalLX/NzPcJ2K9bTTLCjPj8rnRlpu8a1ykdBJ3EzvC7x3jfNuIW2uEojHymdnAoBD8
wh+WQXKAhJ/FwOHBS0WzEY7OD1CBMZ6yX2BEm4AaLLsAYC0vko6ECs2AehbBW4fY4QUwPm1TaJUh
ExzGDFiHIX7LUqv2pqZ9/4NPszPEXYcVBDQXViMURdriR4T4SPEPLRklHiDMz9B2+e+CuOuQAHqw
1i2upPHQ3HT9AZBtgA6D8s5hBxvjIuQ4dJ723n4tgvQgm8rfPspFvN0Z3zxnd3hNfVjIsKLZWpnk
xRpUr2VaqGX2h0IBB85ASQO1GndNHUkzQBhtd3b54xXPJm5H2AWU4psV62+FYYX1uqz+hHIeXHSR
GBRFqX0ut/35bqH1MKZdjgpvWBhNkPTJaSkwglpo9eAu2eoBeeDFrf583YVEPUok978zSO5MmIqp
rhbgneGadz4+TEAy+oHy8sPassq1MvsWswJBY9YgFoolxkUHZWebHzZNsgZstAuyV0Ch49s6HnWo
ANjzs9HbqyQii+LL3hRX0G+Wtp1pDBcuIRy2FHWwtEtwfStFjro3wZ3GtitYmWynJFosDw9BT+ne
ivIlI6BoXtidBWRKp36/blO8LJSVNEoAJeNv6SKbUsycIyWouvkbyB2CwlAkrSPxR/ptgov/DuhY
CuR1qIXiWTM6xGd16MhkyUSHDULYEMnDU+YSw9Rafa5UsYK3RU9ewfZfohhS3Y8xeUr7JWgWWT9M
MLgBmAEgXJjYh7ziBWAo7eumQuax9TaIT0sbVELaQ1yDHa/Un0D1k7i0ag959tGq+l1s9F/Uyv5R
psmh7NaX699QeO53P4XzmyjthqhtEmDE9PW71lAo0xT9aaM4TbKpcTFkVbuVLiNn3z4bH1YJZLkx
720TelGwmy26zBrDBmSYY8erJmNuPxh+ZizHvpxkY9bi/d6Z47wIeBU0JXQI9jG//KQdjBIwdmgQ
YKyKVb9kY+XMscKzYULxAFUvAcuOkTWEpC0imwlGl5XOH3Ej4wURno2die0n7EJ2MySDGik48lqL
MQ7Ip4AlIHdkSqpCBwHeFQIYoNy9oPLR6tZEeQRhEld79jSCusbrksU8VLGBwU1agQq3tP2xbunP
654pXt5vw5xnQjBNGZwMHELO9JQUP0nnz7GsWCf6Spj0x9oAxLkcNramblhJDLymMYL6nk6gSaaF
c/PvF4LhfgdJDB4zF6OKpbWisqGh2j+Z4DAkzuex1E8Yhf2DULk3w+0X1Ot0VMxgJo8ArdQ0QJRn
XKGfri9GdM844FzCP6hxXgzPTQto4uk049EOPjk3M8w21FhZbFWKBDPUikJCRYNC3gAGjFvNnMfD
dfuCCSbbpgRXDgaIUK/juezMUndSMmIIk1S0mVy9coA9W0xWfy2xcNCjmWv3OdZSx3StZcI0RzHG
hyIu8PAySJSCW0st4j/Zety+G0uaYEhMQxugyVTgMleaYggA2z59syFrcX3pogPhAF+KLhhoMi7G
prTIVtBrQAm9ZxBYU3vQsjffG6ZIvrApiM07MzxGyFl11IBWFHdzFHf1+aZXMTkc3bTt5/9pOQ6X
FDFDyQYjApR51TS/7yN3MF/GP4mR+8VwhyICFhSDHQTwbyeFflVdr0FSpKO7GqqMqEGURexNce8U
lM0GtrTb+YMi2Rjh60BFdRlwhRZelSwSZxB+JUQsIAhwEi8whBP08noGRdHQHLoHxbRDYCjQ47C/
V1EpY4wTRsmdLe5tkDhVbsS6gxlI076dFIKB7ujfoz2sTdD6n+VwD4EGUy9L21hJqCU07OL+Lx0w
JX9w2udu1T80vZdhgQU0JTYsgvTZ0JH4XfTYRkwWAbqAM4tZI4wk+AqoFzb+PeJbHYbASny8oMj9
tndlKG7hOd5Z5u7t2IkqJe4IUvX0M61A0wpEz5jK2OuE7rizsv2KXXYwmoPdDQocZIpUb5tGIFN/
yIaD1qUYR5ZhMMTbieY8xtbBpX6BNknsnkDui2L0DAoygWr53eJuvM/JoTqqzXNOPOphmvuHbDOF
ywRWEiR9CI0XfUVnMVIrK7cqxKj7Hfub1LbXD/hu+Z1K/uQdhxGHf4zxfO4D0OqLwlCxNvV2wZgZ
+zRnslqU8GDvbHBhcaZtlqEuirGptsZIDOT+6gnlO/VrpdT+9QgsSu32y+GCI9WjeWTGVvaK4rDr
/raHx9QuQDJVerNmu41hSKrXwlrO3iIXI2swNgCUtNXA8kNxox2aJ+Ouu0ftNcwyEA+qXyDc/Vy/
LsfK+5NKouNoDqaPHEhP8d0GzdBXaKohj43z8VYFcU49Wl/KUUb6JspPoAVE0bLEw26DeZ2fu97I
eigE4yBgmOqmOZQgTO18J8zc3K882aCGyJqNqSowwDkOaOv4qvxY1wDi0RxUdkvi5WP5CDKOD+hF
hRj5CyY9fiidEtJHdenqY/meVqBf0skfjOGhPYszv8lVbI3v8yUP/WpFRowzyJrRNYG6TInjOvNN
l745GPu87rSCA29DZhZSV+A9gDXupsCkgaIXABOESoOygL2sP5R8LDD5mDb+pLcpypDd9+smBUdy
b5IHBpp6blRkmxKel+5n2WNkzTTyjyGr70povh6uGxNctjAGSiIVG4oG3Lb+Xdw2M42pWrR1/6Yf
mEV36ZJJjr1wB03kkDrAMhuB6rmFqdrA0yke38WIy2f6iJmCnoTqriv+D0KH6+sRWsOZQ+8WZw/o
j3NrjWa1o1Fg86b4vldTdwIcaM0mN1tjCKOX4XVrgrsVtALoNaCvqAL8z+1euS4RpQ1e+nVmmgDE
1lR/bLQuerKGxPn2B7ZsNPo3tL5+IUaj2E6yNjGai9DCfRri/lHDuAgk2GTsTKIZOxtCO2hWAgwE
3VL+fMUdpjUIA7lN7BeOW4F9ug6nzAftuhPG4EuqPFl6JHT5Xx2rTYgG6LHzr4ano6mAXTINwcTl
MjQp5qhxCX20OhmmWrw6B3LJqIY5UK/jPlnTKoUSa1gd8+3EMw6G39ggnnExxhhqQR0dkkAmciu4
+IDL+W2SS2jL0jbzkoG19f9Iu7LduHVl+0UCNFGkXiV1q7s9O47t+EXIsKOBEjWPX3+XApyTNq3b
xPZ5jYFUkywVi1Wr1uoBLe7yr8UYgTUTTI78a5PEnpOrplQ23RKPA3uVEcW88vr3s486aWhT1Gs1
iGa6B2fy7TbfiZwqvrXN2HFmZj3VMzN1NfLFqAQP0SYGPUNRvw5aqiku8W0jzIbLo4qJUbr3Rtql
qWpCcF5oFftz+63qni9/V6tvScVBnM5fA+sPOFsFFcLttRVlj7kLXzOA9rB+GBgegsCgr4HXIIWM
YayaRNw6ITDju5iItnVM8EmrKqx0AlYWgo1O016V+vQlnw9GOv/7QgG+Ybg5Blfg6vLsXFVpFtVM
LI3nL3X2HGk3Va/AKW99uTCA8L6+bT/g5s0KlXLHbLF7LTl0NqqqcSVCO28eawCaFK/QLV/AiA9i
05rVfXiFanbfdkmB9TCw4tssA+js7bIzbJ3LuQXpU030vtUoRgDCKsW4VQoIpg/V8WejNlWzUVtB
4dySFPIM1+3wKMRaLF1AimHKfUi1+VE17kAHsFtxF4EW95/4mP4a/TC+1rIE/GkjjNYLRFaS1Ktr
FdPh1jgJSHD+c0hEhk510Ki1F475pXYHFrrk1gpaZ9+HPFy56Ihxg1GwGgKh12qNoy1fXMti8Pk/
5Top7NEIqTBtsLqZiEAHJtGKMDAzuEFpfGKmEov8a0oKffOQohrmloDnW85Oc+c7w+D/vkbxzoR0
US35FIHorsKoYZJD+oFls6c7/MUagRbQTY4w1TmKgL7t/X9XJXl/F2kQkS0Rawt7OABl55sQVOWf
gHO+W5jk+f1KEJu3Mw+NiHpi/Jm2N4MyD9xcCnqE61iDvkppv4/qmZHQpIh17F5+O7LnMrmO6LdP
xAo4G25YiktWzpNEE3MNL3RwaerNLzpr40sUm/31XKd5cNnSpmOvTQNAeuDacnqUpVZh2oUN0sOJ
BKmBYdDK9kYAqAvb2F82tfnEszESCrYscx3nkdyu4s3A9AVjV0CmmFD/SE9OUF5PuYeCigfp9k9E
JIIazvqkBC2qvLSIDAIUyHEetrT7CoDUbxPUIJeXtHVr4AUHTm+8WaFvKK1oraL0SPpwTuQXtd+y
5hOJ+fn/L301Q18BpkkT8Js46QOyGPA1mr8inilOZnMZOBDA9FE//EBw07HGGXWBZSTr1eTS8msS
tQpH27qUML+FYgLcGvp70lfjxpnmNgbY9uYBdONoR3cgTEpooI3prnLbZWf2selXQ6+w++cM5CTs
zLDcBSBpS1ic4dm2cgu6hw7s69MxdnfaLnlhd8wzvVoLhlCt8bm9YoauHAWCHm3593ECOJuZQx4c
PFmacYrqnyzpAdNPgyRHCbMbvap4vOyNW98yZorA7wcou2PL+O8WLZU4szFBbo/DazwaBfiNb1zj
JtX1T1lC9waFZx0yplKO2RDIKHKega8RczEDj/1u+lXH37U8/cS1sQ4+/MfQ6rlnGbTVJw34qFAV
citX85gDubEy/t3Ww/3lrduK6SvfBUATeHJ/GFQFD0NkTJCqC9tFn3xaWbGXGdU3MWmx4ltb/Vx2
R8zg44mIBzcyTekJbI+IwXizcdTM88NoGbuGCDxMF4FHd79D5MVDMT5o8/T0iRUy116nzyim2aXv
L0alvqpn8Bg4M3gTiirohkfIUiq+tjXgfVzdf638gUmdnVdXRZg8Aw10OOmQV4KelN6CiM6GzFPx
QCNVR38LDrGGkv8s6g8A/cxcNlIamRRpmX4ac2+6tv3iFJ9SwCHSNjA9HQqUqnrC5iv/3KZUax7t
AuTEA2yuwoLjoxCe9ojxxFDsqptWePFeNZi6+vilPZU/NlObWhtC2SDuNMAowyHjUJfJy2X32DSC
CT58afDKjwgorSvdMVkLCR33TOeYpV8uG9j8ws4MrMHr7Khi1nWYfFyDE7nSHPdLyxevjfqfl61s
no6LVy8K10Difwi6WCARfYrTKUon8icHYsfGAu6O9NusOwdrLN4wOrjv53oXm9GDq3PLm0wjrOEv
l3/J1oaCqZOu2r8YxZGru3FeQATPxg8pSx6QOPFbR/E+3thRaEfjOQK1GQNAWOmL5mZZAwU2Yqnt
Pllsn7MbfOSKd/HGB31uRG4UWZ0xucPKTm2AIy62bgaQ8xh9up+dI2QgFca2BkZgzQUzHSriYOGS
8ik8kVuUAgY4idPsU2IGwLW84p92blofoSr1ZHRzwNzmp45bwR8SFfxh4wZ1Mb5hAttsYrZPtl9m
Yl6GMUYPDq+IU9Q2Y0CIU3j6ACZUZ7YXRRVlw0ne2ZPyO54N1M4EJtuTYgFd3TrXIeJP0ESjnaGv
ujME7Rww1rz/9Igdl1ChRnrXVhidz0hXeHyeA+Is16ypVMNFm2vCIBXsABn44YIzNeQEqQYOMT7G
5dfWzeu9wzpxvPx5bVyjK+0feidIJlHpkpw/I5kZlwKDsoYBfG2po7+gT2N7VZS9X/Ol8Fwjhx7C
3DueA8EQhaNurhETXOtu0o9jz8KsFl4VEQiUjTLsrTbsql6xwI+uCFAlpi4NTEFC3k52xaxdMNvM
shyaS78yCoqFKiTiBzQ6/Msb+XEpsIOPCkNFqMp/mF3KS90xgOBEQbdmftL8iGZF4FcZkAI/TYyx
rBo8w/D62w0W8RM6/WuCCKwB+Esg0xBuPwzZJCJxNavFrPY85H7Nvi4ACVzepc3TAJnRqnG9PmGl
rI3EI+vyskXPdRiSnZMO49HoXOpbGNjeAZOl4rb5GHaxopU5f+3xos4gubfhruk7m/IQFJrHEsJL
HtDyR9vubngKVj6dRoqL8+NlshqEfDd2EDIEsjYLpF/YZI9jHhbWDOVwzF/GVPyeMstW7OSWIcQF
DH4hzBIUW98HoxT0rD0bG2C/xu4GifI9baeTKE3FFMCW1wGPi4cQ+hSgTpU20F5YRXKKTm7FRBIK
zai9KMlMxWK23AIz9GQtt6MsKUehqBsA+AU1ZAgff3OdKGCa8Tbr7HrO/j0VFdhn0XV00B4HWlEu
NRSL6RRVChSMGaXfqoRwTN2wf4/FAuoPAFKUngBX/VAFB4N6XscWkF9MG73USv2Kix1tI/STvl3+
oDbcAIOSazkVJLQ2vqv3bgAptIbRCSCGKXVir6lKcZyy+PfY6EJxx25YQvMAyLJ1jAgiOZInOFXP
wEGARipvUXLIWQD5H29kpSKOrv/N+ywdHRfU69YRAuKAXvf9gnqOrHSoctBGt9mdObVZUDbWlda0
zItzcrXE6Rcni4+paFVsvhtOiGQFsQ+gf7zFZRypVjFzIo0lQtPQh6AFV3vq0uMEjTtvtGzFuW0b
AwM9AP/o7MuBKTFonFO7w+unSk85B4+hdQNO+pNJVbyJG1/wmoP9x5Jct9EJc5ZstZTP5OBk5k3c
OZ9xjTMTkhNWrARsKEY/oS9vWfVd63IMnSraPhuTQXCMMyPme8dw0m4aYwPr0MA9atbXiWb6JHF2
I3vLxszvhy8Ew7WZ+H75A9u4QVCPXBlCcTF+pK4TBbzVMdeDosseYsNB3M6+AyBZlziebS0K9988
rTNz69/PnndzMlUUExgcYleZ14rvdap6Bm963pkF6eKIwLjYz0UkwmVgviaOURX7TXGPYuXljVOt
ZP0dZyupyhb3RuOK0K3za1LGhwnlLsW9se0UZ4uRHjrZ4toriT5az3GbHHgf2GbrVcy4N2kHxXFy
FzviznL7f4YyVaEwVBspPzosCCLgKoMqrqVj/s65qw0MItrpIY/y3eW9VJmSYi/hHenMhopwok2C
KF9/bRdQSYu4u2V1qyr1bkb6/27qB1I7ayYRtdbPmUz3FrD0Q/+Tj5Hi6C67x4dKYcn1XucTvqu5
Tf16+sq59j9tGpIxyQFzWteODgtNoR2KtVqct/zRaHtfRCqWI9WWSbdWZhQVmwv4Qt+l+2SoDmJK
b7qxVdwaW5uGxgKKq1Aq+qg9o83tVIwLlkRs7pcu99L5n8uetmkBg1EOqgZozckJOp81wnhqcRQe
45/xMD31bvH7somtG94EXwDq+cj1PkwtaNVIoogyEYrSIjvbzfJXXvWelkLmTThW2GVE7OeiHkN9
dl1Fy3broM6My7dhIVbKqyUuw4T+XOhJJz+HSnFjbG4huO1BzkqAYZL7FbMz9Zahoa/ZtxDqS/ug
Q3P48hZuruLMhBRbdZH2WdQb6G1zPcz1hwqIbpZWCiuqhUjBVRAzTQeBhVAqngrLuC25KrCpFiLF
UMNMytFkC6p7zhwu42+RiP2S28Hl7drAooM662y/pPip16LWUKlCPexhCIrqqi539hS0b9pjX3n1
dXNL0UobX80DOV62rFifDBSd0HTEcElShuZ0N3c/e0jUTq6CaGRDuPLd6iwp/bK4nYOvGec0+shV
RXu0fmZJUOQv4n4Mc+7zm36v53sMuRSFXwzh2B7TwY9XiZ5AhT/eSpfOdtqSgi6wsNXSoWkB3YP6
ytGeaWNBw7b3qXabj+X/5qBy+8wp9ZLMq/dAqmlXEd0fctU84IYy3fvNXT+SszQGYgFNagi4jnbI
8717xx/L5c9ciLYb9y7z89tmp/3T/bb3xV74KoHBrYsf6g469LzBqwWg2HvrCRB7ZrQ6bjFmpbdM
y3dNA++rYHuu26qpnu2z+2tMWqoZR6PeaCY+Rm049BrglkPriZp7JEl8I592n/k2/ppbv52znbXI
YuttBHOUanvR3Rp5hKT64bKR7Rj214gUKTstH0E8DSM9SOOT5qqxFAWS7S/8rwEpSBKeNVHd4sLU
SrO4nVJQhFnGku5RApgfL6/lYyMc9Ze1q4oEAAOirnQ+ltbOLpjGirAjZQrK3/ktXxhkLccCqmIV
tKn5Tk/bMbhsdcsrzq1KxxRFpMqNHFaZlf4ajfou4ul1Xs/fbFuENaWKaPb/xOq/GypdCcuysC6q
4fLRW57sdLKvbzE0FIDpjXs6PWjRztlXIVqhhaL6ufmYQOKzchoRDDbLQHt9MAG8SyneXsDdheMk
rNtIEBBspHX+NAFFedPF8Q+ouZdXPC9ZOI2Ds7+82RvYHoQbcBSiaoQjxi68/yianBWkdJYasXyE
/HDil18hbu+Rk9hpgaNwqC3ftbFQtDVQrwKF7XtjQ5IJ7lhZGaaxfShmKOCWdg/4c/6J+h74MQnw
FCiO6x9SvlIfsVhuoAhfp54zEd/JdD/SAHBMFc28rW/kzJKc35FetMwdQZTJM/ee0mrBYCcaG8Ju
72PD/GKb/MGxJhXw509aLFetzs1Kx5a0tiMwFJmHxOt3zROL95Pto2divPJHegB/Qf21uUqvm+e6
O7AhXNxdDzx7QBTf6la0O/8Z0u1rRZ2VGxnJQ9Et+b7OHe3ouHGisLLRXgQr4t/jlG8lkMUR6Ddg
0Fs/rS5q/Ch826PhFCan5BPh9dzUuuKzS2IyG81ZQFcbpiPfjbTcL2y8jfLyE42Jd0uSolwnihiF
dH2t25deaz9QV2A+8qqtVaDirdfP+YKkCymaUy0bXBiaFyfxCoP/BslABT7cDOUL8YCugevHDaRi
ZmNRMVuq3EO6qwywNrgYvMHHkU6e0V1VLlNkZJvR+3x5UvTODNrz0cKH4Dy038vdsodAwiG7aw7N
bsz3ZoDRjdhTIRS34hjF8VkYXoKunFyapn2MCX6nhJPY+eM4dHtqlzf11Chiy9ZNuGIEoEFruOgc
SNtnWSD5jnP0ShsTvPupPtee28Bd9GZ6taG7603cVNxJW+Hs3KS0nXGtD7FlCLhlXu2jTA/MzA5G
itnZFiI/0CHMC1UZfMtJVgomhlwDHNFyR4En2VSWLAF1cjwkvj2nOdSeaKS4elRWpEillbmFUj4e
RrXefm2zPqBMJUu0gWoCxfU6A4yePbqNcousHFzSMwvnJZpSR1ub21cE1K8+183Sj8ap9PLenHxA
KIHsn7PfXIMUjpimxwg6yj5I37ogFsZnXkjnv0oKAK0w4wUJYhlO6Ht3xNoRATHGyUYMgL7VQJL4
cDmn2Pw6zrZBcls7bhpTq6w6JPqXvGx8N79yQcb/CSMUbSFM06JxI18JkZXUYO4BdTTnhuHnc/48
zPx74+TN7rKhTcc5M7T+/exCWDD5UTIDhtBUObiTCVVyqqjBrycgX+ZoEf53LdJdUKO7q0/ljBoR
09BYaGY4qQHUZE6vnJoqLrit++DcmOQOQxZlGGcZyhDyVVBC7b8ARpX5I4Y8va4zryNHCwtevTmJ
CvmxvZE2KnAOxbtCnjzK67zL8skuMVbaBry0r+KMvFw+q03PQxcUxUryp338/qxE2XMouEWAdmRx
H+RcdH4WL9NOTEr2hs3Y/NeUXGgp7QG4TFsvQ+a2J0z6gaOuOlhDcpXWyT5u2t//fmXgNlhBaVja
hxFFJ6nmKcIUdWj2y+zFzvIb8Jpnd8wVr6EtVzy3I8V/UjFSFGLAdZqnARBBvtM8WAuH0qzibts6
qnNDUoUsTTXW932Ch5Vt1UEmhsqfWGntMijahJ/YO7TSwP3OVq5V6dUxL1ZPgBCrwgmUmt6gkZM9
0TsUyVTdoc3NA+wfJEur9qNciG1AsRq1KV4ddscCY34upxOmWkCMpdi7rU8YiOf/2pE+YVIbVsnW
tKrv7dwbStAy5HV/I3j2q5+HsFvqwmMAGHpitj9R3jg3LcX2srHLwcC0exhPaRBpi2+NKrGIrThx
bkJywSixrKwwsTpDTFd0MaAKq6JK3iyyActN7RUyY2IM932gsBdHnwcTxO54amtfV5kcNPKS+d5C
orJvMAkXNA2xgxbtvoOeNq6HiUbQi5IYksmt9ZLRlL6kwBU+QHwUF6tZ537OkxSSfS2/BvjNPl52
4Q14LECNUGPBvPyqMiO3SQD+QVGfIOM0rK7xwPZ0MKf4H2rHJ3Nh3x1ahaM7HMG8c8uKDA2h9Lho
2nVPXcVVtVkvwNCtDUgi6kIfnvBTVw7lVPVFqAtr39t95okM5M8dRpd1SO9k+AI83pk7s5kA/qxu
rCbdgw/hEykGZsNXJQOHQQ5Zih7CnItOn2y4Ia8MP16iU9fWb0hwVIWETWf8a0iG0epjG8/IRpGC
gzJXQM5myVTibioTki+KaAIoc1hNdK8AFTDVXPFmVDpbgpT5GrXWpMOAN3rp3qbTjWGMp0ojYZm/
XvbR7XVgDtfCFQ/WESk0mHwhw8hZHoIVw5sMqE2YqgbR5qXBMPYNbB0wdjIg1hVuUyclCPnihd83
k7GzWXTFsuHXJ1aC4XwH7oU5ZplApaB5tIAOAJcgnx46kh64MyocePPdyoB1X/VLMbklj5NEYxoP
hgsbw34ITD/xF8PPoGYaOEFxbI/jnb0E0a3q4fr/mEV4pTggHJP04ThawtAJp3U4g3IKVHGJ33wB
4+YSez+1m/oJxDfVTj2Fu3VuKz4cNgFr+cDc7loYj+HCzNFqfSyGA9HvmukTlzyG4PB8dIBBd+RX
pObqib10Du5ERwQ4NgzqelWkIjbf8nHULsExg1f/RzCfPkMWJ5o13PDatZs/ie7nZc/bivOY5ftr
QLr8kqFwmm4NBtFNcq+9DkeAtV76vRvq1+krRFt2l+2p1iO5Q2YZFbVm7Jq1kOOomUdeJL//JxOm
pFhYcDIsSJZRf9Ln0MYsu7A/ExbWphm+J2RdoOp9f5sPszmLro3Rpyi1HTjwPLGUuxo6KZ9YyZkZ
Ke3S8iLR9aYuQhMzN0EJFPvB4sX4iQz8fDFSGG0tvU/o6gHFQv0u6TyuRz5BcwzzWYrLfPP0zxYk
OVtOSNYmNU5/0ljQObezaX3ilQ7Y658oimAqow7xiJwLSMnh8cx+zNm9jeGPGQWRy+eyMSmK9+Rf
K3INfqiNLunBG4Ri+CsLxTdQT7DyGkOB0FwKzH0XOiiu6lWQBlcq8rety/XctHR5T3FZR5TD9VLz
oXUmPxbXrCg9LZoVi1zPQq4R/KHtcG3MYAPCKfn4wOk4ITEOk2awvIXkd5aD9nCf77OlusKr/Xqe
NcU7Y7NBdd6Ks94b7UA8Xc1jVYQ2L3/2Br2CGpjpTU131YwWuvt6+nuJ8NSxGdQRspfLx2r9ETOV
1vwu6ZUzF5IVQBrAe+IxchyPtOKFpeb8lJLK/Ja0pA8q262CWcu4r4P+F/J/JGJ3LpCa+wyisijP
NsyjCW0Dh4/lA+hZfy0amQIrMkewQMwg76JvAzAg38x8Aec1c/N+B5KXG72OtQBMs99IXzzX+nwS
3Lh3Ii3AfNM1NebrJUL2W5bmqU+bmwrEBamNik0VN3eJ67RA5Y1XvaZ9G4oYWlv6CMXAIQUWYsaM
UFyW1Cvi6hSL5A5z28FSdq1XQs4R5IItuO/IvmxKdDkWAO0a3h/SJtW8ZU7fQP1wrRvTk2kATsLF
wSmzY6o7mWeR/IQqUuNNYJNsl2yfjfyAwt4LtYprg2B8OiEg0SZumDjZvl7likg7Hqa4OriYaKUz
2laVme11IU7O3D91MTvWi7XnNjmBGukAxh1ApepQuOl9sQx7ZJsnDerhULM/rg/r0WlvE17TYNHx
OqnjEiCXrgMu0X2xWxfkj5XzNRv6W4LRvqQa/wHyH92OzrrL0hxz603xjSY13gtE/9k51qldgLi1
lvyE05/2gpT/ZMbi+K41R14MSF0693WQLMJ5oa0dHVqASjn60W2SML+0swEE98yFTIH9ZVmKGxFF
x7GcjrjpAFpnUTgxE83Nmh16Qm4mC08p1j6gt0rvUSql8KS42w3pPPsQIHC8IeJom5DmQWs0+Epm
+Abrmq+oNu6H3ky8WOOABxf64Lkl3oh2mT0OkzZ5LaWLB+hXF5RLD9fIu58J4mTAWgMQ87wrfKQB
DWSwNXIVQXbbm2dUiXuuZUE1uW2IOkYMlILR3OWFufgjy/q1e6OvCC93T7IqDYo4xhIRgYIk5XUC
idryny5POw9vvytH56fJ6FtvrIZ9ljgvguQ7qPVcFUXyLTf4sbHaZ8JqI4gRue9rMfh4DHvMSG7g
r9dON4WurT3i1olBNGlH0KqrXVd/JhmQ10GOwcU7DAYRc0+qZDE9Ednm8xgLiETQAYp3vFzg1OMM
WvWhPtYlvRKG03sNHQI8b4NMj/caa7TAHDEMAazsE8TCBm9o25scpWOfj00CIaOu9rjRj0EdNbVf
svmt5QUJzKF/agvoNaASCCIyHUaI635nyWT5ayX8rdSLn+7SP6XzaOVey+PKK0akuXxMLQ/URGFV
pa6va7kBXlKXeFW6XLlkFjd6MUDRC1of3sTYcczsI5nc48gHAX2RuDZwEaMYkFSc3UUQdfJo3X23
5kmHEHE/72vRVd4E2odgYfl4w8ySe0hOwObfpfNtU9AiqHT3i8vNeOdUET2CIY4jUcE8UjeOZDe2
WXVrJzbY+JfitaQR93tIVj4hJUR0h8bjyAg9xoNW4cHdlScUYh663NrHzHgcxXxrFNH4UHLaHGNr
wTRBg6GtGJxLPsADJ4vGIUgNfpl5aV+PzfxMlvhL33IV9m0j18csEhL99aKCyoyUUlbDAGmBaADr
5LR4FsfMbvw8GqrEYs2CpKvh3Mqfm+usKg/PazBDVCL0AM0L4XXOhO+0NDCmYw3tnMs30Vb/eZ2v
WocjwZvwoRHnWECODhOk34o5NfZRr2c74Rb9bY+J5X1vVW7QxEW2K/skDurFmL2qBq5wSsHedPmX
bG/u3x8iZWxxRwBbtlG3suKrhD65AmzBirmHrZ0F1x84DPFOA0xDSjSmPDHJUmPsJjn29JVV403K
36oGIL/s36v3rqRMKxAE0Fw8g6X0IncTvWgKXEC9qZ0wFgrwycy+1l20q6xuf3nnVreTHQb1M8yX
Q7nvo3qfES39yJ1FhE2fjceIuv9EDUJeYmqZN7jVC1giH2ndfKEsUXXBt3YUZHJ4ca6c6egav8+i
nLoGyqYBiDoXdnnn5vZ052YCc69RTb3BSOugdbNKQYyxlbtheAXVC9S80SOTCwy9tURi7pCZZMNY
3NhlMx4nsO0GDLPgTNN2lqs1XzWNV0G1NE2AfEmlZrzxvHiXvknrZhnidB6vuXHaQKcBrMhMSee7
5tfSsdqgC4B+po3B8w/jaLObiwjFgCKskvkG6jNf44T9EIMNbGRRPI4JsFxtfwUCm84vLHNAlaX7
ftmxtmrJ736ClKWOlVnhGIBXm/YRpqu8NqS3w8k+QqITN7G/EtVEL2kw/ug0T4SqiLDhXO+sS5sc
pWYpnBgpekUyzOMBoj8mv9YnQeJOdx1XjWeqzK1nfh53Y2cWOsVi8cLxJk14i957Zo9r6CpqP1F8
fbc2KRQ5ZgmiciBlMFBh3s5ddl+WKq7bjWcVTECbcR0CRW9Suq20aEktM4WJljJvKH6w5TDzZq+7
d0LTvbZXTANsfBLn5ohUDIm7bEiIA3O1mHMIzmSZ5xS9ooKwcUm8MyK9SSlEX2Yh4BKxuKoLM+Bm
7RmkOij8fvUs+dMDxzS2DcEbT1Np6+oqzSidkxbIQR3gBc95zvYgcAvLJ/LcnKpQNUe2hXkjiJ+4
g9d7+CN/G8NrTrMQT9odpg9ONp4V+xGNm/E4pHvuR4fF1wOwXO/dLCjKY8eDFBoIgUoBd+MM8TNc
SKMR1Jo+KDvrnTYNiOnrGXbhXEEUKmoUZZONqsI7E9I1X2mTo49OV4Akof6WIF/VhPHP2NvHch5V
b/w1PEnH+M6WdIyNgKgxW0G+WjIYvtk5adAm7T6LlqvFTncRGixHHXM5Y2nuaRd/Lxg4Ige7eVC4
09a2rnBNYJ0cG+XpNfKcRZZOAykMpwDyz6f8qXD9YpfgUB1vGoPiCWxLYf5VNciwEcyQCWBqBvkO
EhG5Ztw54FyNZszmZM1BGK4X444CnNTP0tehnIPLC9w403fGpGuCGehDVzPAQXG/6LdOLqwMjxKo
b9mRABXrMKj02DYNGn9mSKEc+WG8OK9HXjUdcM2NNsRPtFwaUDgAAHzDQLixr8GapZjK3dpO00Ht
ErkjXvDypDtaJpY95h1W2JIdMF3BPFwBnY5OoNcmvSL8bLgLJhRQ6sd4NljnZfzPRLrJsSKweMxM
u+LpvC9TlQTslgm8ZAhbJdTBHCV5JKvNFG9loJXHSAsji0CPTX+97BRbW3ZuQvrQeT902djDKZiD
SZq2jl9HyH/gXkg8k6CEiQvQv2xx43JAuv13UdLn3usjaS2CRU0gQdWsyh/bh1ylxbFpxIBuOqEQ
NvkglW12fcNHVCNCsqBhbpZ7A/jPRDkQqzIjfVJU64o2I0C28QZtaOMHJ6AmVc2BbxuhEIgG0Ez/
0Go22yGmmF4GOEuviA99ERTiB4DKlRP6W4bAswg0G/AIYICWru2oXSZWOC0QMUx/peBpGq3msaWt
AuG5FRbOzUibBkkWPFONNWFcxC6h9gFyOn5Tkz1VwVe3sAIg0EJEwFQiMJFyQABMhJcNTURYTFXl
rdM+O41Hw3FEEnmcppz8TElZ7S2wXH8Zhind4xDIftD75XlwYtUA8PotSRcdcgecIBg/0GOTu0Rs
Zr3dGRRdomU/1MshdfUQwGdwshGvmUBk2kWKGLUFCH1ncj2LszvNxrhM01QwmTP6Suz0jTfRQXes
wM54AJTOr8Eqdb9daFg77Vs0kMMiMDUnkkiggKosmmx62NkOSAHNNFtdi5tVjsNiX9xF+x7l0dU4
t4oKwqaHIS8CBQQBNFvGW9msJxxqaOgaJEiq7bT7Z61YuiM7saxToBm3YvSKh/uPrfXvZzscCdQJ
CcWS7AQce421/Ch7FRGJysa6rWc2hibJwUmHMjcYv56HKQbvbez8vhyWN/cMDWWdrIpQAB68t9HS
JEqhCYAWFiQO07SHbnKOGaS0ui2y/tu/t4Vxawim4GMAhF1aj01iA+huDPcnTm0/uh3LTrRNzcGr
K33JvUyDjslli1uOB2cwkbUzF9hoyWKt63GTowURpjx+WcqC+/ZSdT6msC2FpfX6kj9yBuItEO5Q
qEbIVY9lMNE2LQEybYzxR2IMK0u29aVY9DJonMn1OvALodyLan2vVT8ur3LrMkctCzB2oJJAAiU9
xTvOnAG/qAzjKonvo5jUh6Y2Ch9oKo4KfQoxpV6pjLaxtcBU0JVTDTHWkOlrOgtKmA2m8EIzTw8J
GkGA3rDTAE3Ty4vbtGODoBEYDsj/yUdYQTClrCgwyo5b7I2lW/FlT6WpqFptxGgQWptoFKPyCMZ4
6Q7MshalexvZSZEMZVCMRRo4Rn7dk/q2XcZnwMprf240RZzeODhYxclBLwJFaxlNZlpLa4wLh1UW
GanHbG2+b4Z52td91D30U0TvHa1UYdi21gqLwBnh7fGR9RcMw2OSROhuWtH3lIOZcRy8Tsf0cr34
MXqZXWYoEvStmiBkfZDPAgCE5crb27SrHmXRArQcmcRb+mT0W874rrHJ9wVyQEHRVgfwOu1RZP4q
pnb3733o3LyUeizUQEXcgfmEO6YHG8dkqO8mOqooiLYu3nWaEbgqUL+B/k3KcjUh2GITWIrntzj1
Hb8No4D7GAbUtX3bh+MR9/1eNWmxlfCcm5XLO3PaVo2d93gxYJgyy6+rfRlS3yBeeRybHVcyzKrW
SaTvZa7EyEcKg10wBabjicD6kYYW9QHJ9Btv4ah+FCoyiK12yLtlSuc4ADWnFwJW9dN0XeO9vNd2
xTWE06if7FTllq3PBNAAHUhdKCU6chLp1CnCNYGxbCZBr9ErXPgv5tSku7KKXltuvtWOG1521M19
RcKPbBzQfYyXSNexMMgQg+cZuWIw7uoUxYj4BBKy6z6IPD0Yv6TKo9xIACi+SAdhHCnjBz1qA13m
CqNgmE+ixokMzQkP9itGxBPVHMUTcCvcnZtaf8pZPmMNGcvTGKYimti7bmoaz60rZBwaGFC04S4u
08fL+7m5OEtHdQe3PwNY573Fpky7gY1ASi+1We/cvruxNVQFFjc/maJVaSRun95fc/JsBtTiwd/b
ozKpIZh55nO/+EXrWdfLIbqufmdix5KwCVVYuo3UA6B/zMqDHE8HWlvyGeDtuwKISwzWTJDubJj1
u9WtA4/t1xy8TV4ESuOljV/y/yPtuprj1pHuL2IVwcxXgmFG2ZKV/MKSLZsJzJm//jv0t7uiMNzB
2vfxlm65p5uNRqPDOUojeNHtnset5PUIbT4o0/SuZ8vQoGXXHCXLSTxQyATtsScIcqJEYG/aCnqu
BD8q8qwTJiliFXlXYS0qGC+6xJnc4r0vXKumhTsdsMnx1uWu5UiTqxUoxaaik7lTdcaTAuV6rM0D
TpF/JeeZ1U51A13ZclcdQS3kTU6Nd/l8k96ETuGNB/PPsdHBlgS2P4Lnp6WcwPOT0QZbKXDSAqxo
PWVL7+WqmjkTsOemOPUVuRNc0zvvDRTU8crHcqmGLQXutIxtGUpqjfOJUQb1CnM97ZNlDn9OCIaX
Bmqt6JxhBwLYS5+dhpAlKoqwx+PcRM+qre5C8mTNmuDk7w20okgOpHcgsGKSmq/TtV20YDhPWa9E
ttz02VHxEg+sJZg/Vr7Ehwl1IU/koie5KiDycFXIIAaAf54QxmMSyxj0LCqAVvTWYTpHG+9KU8Sb
dMok+lsKZpIUBBSMHHOfCXWUJIxAcxYUbLxfiumizvLbKlzHb2TzJaUpS44Eg5UF4PMTKbtRYtXX
mURZBA9awOdkGyWt5OgRqXB6PB9wTzO99ccBaIFgEwldCr7n3ITd1FcpawODXIx4TSbTm5UwKtWY
zMLsW7x2fMvMr3JL8E44uVxWwagiE+CFAdeXj4JyAr6gYn2QZ/G1UktO2Jp+YrwpIfYPuj/2YU4Y
F/jkbI46JLDoXYyXVl2BePMZ+Zco5KzpzKc3JSeF+9CW3I+KnEPK9GP0NMowXu50h9EnnvlTzD5y
Spb1WZzF9QjLRM6X5HdJIyhyqlDlMXUlqtyyZ83BHHiIfnLiMmq1jsBnBHryoVUtzD7p4rWWEqi+
Btzd43zXupNH3nJ/xDihQN5JUsDpuf6cza016Eo0zQrMmpqHGUlAhXkqmWQUD0uBT4okcQ/ztDBj
OysgySguZb12lnUQTTli0EqQWZ1mHpxOa2jf6KTlfYUZIJhwpOXT6GGIExjnOOXYsKChQ2zaUOmo
iRKekwuDk8qF8qg2w8YeoF+h/7LLFOth9wLXOLl1OQlcyjiZhY63MCQQ7dek3oFe3hhz36qI3yTM
k5SvRdTQZoz8Opp8i6WoeTyc/wkiHbnsCoWBsbHqBjldrVK1L70qnAQOKTx5XDhp1h4hy8P168mz
g/FXL3WNgvY3ycWUOxgeAYbZYCPFYCIMhN0b6yNq8nPyuWVXRG5hX0n5NejHFLPIdft83oIi5+TH
5KuUFDaLoJ71uK4cVT55jt2EZlfoldPuWhJis/0XiUC+XiljbTQFPx8HEiZ6mwLlAIP5y4sJPlBA
/DsllSiZKQGAoJNjJh9DiucV3T/uH1K5QwiY7CyWe0jNjcsRq7Bl+E3vvi0ioN79b/Yhhjt1pJlz
CTvEGOkZHqXxp4qBeJL8XZaxgof/y4TcyUPdiklFg4/WuTajkxtTBQkvxRCE6vwAoMsEQ8YN7YLI
LTB3+nrelKfp23rwMT0GmCowlpw0paahBoKLBVsa1zMtlcD001vgQwGp+hiCT1yM57frMyrqixYe
w+CI4LNflsZxMmFxBAprGAg0nAxwLhLwfsrBAa4fJjw8+07UFd2LLhuhv9OpTdwudXVgw5gAoxhe
qvW2kw2i606k2O9X3EaGgZF/YI1DsZHOs0P8SMd3jEGhHOeufqE41ncg1QhLUmtywicvW824W9bo
0lwF8yHAT5uZJqqKofz+i7I0N42mXqDHXPldWvxU9Pgy1pWnlqiHekB13JYwYGqMr2qdMWcG4puj
suEishuvykRlwV0n2/5GLkyALU+atQjWZ1dNgkPkaJQ4UeYASfIqPzY2/R/ekaIvzgUJxawBgh5C
ZvFiBLLXf0tRHwRu6oSBvdBRf9ru9DdnaasmFzDwuAT4RgeR8dVM84Tqh/rnijOXHO0AqMfZn2/3
4fBuBfKxo6qqeIghEPUeuuhfRlM0tLMXA7cSuFs5WVleVCUFu+9MW9NJj9GhH1wG+LwfWFXqvAUU
0+7/8PVWjzjn1dxNnUvzgqE9yDUqGgaqq7Y0iijW1wZ8PhVIb+54KbykhSeYewgoijyY5QipIwJx
PwFoajqsSGQL1QDKpOA2k9zk+/kILLAwvz7JTFAggEq7CKoQ7dpLS/lRj4Yg8dk/C0g/sNMqY26H
+4qsiWzWAJsvGNhjpFxpItbBfR0+/n3ua9llbi9WodRBIn+bxsTJjCctFBXB9l3iQwj3cfK10KFY
MFSPXWpf9rSIJp4U0rFyehcugfHOzDOPf/N1/iOUf6sNYRqF0apZLj30Ze6w5c0SlvdW8586O9hx
UMlAfZGv1KQZIDemIschM6kVrPWTDCPcTjs5uBaxcEJnt3+fWif1eiRV3nkN95Kpdcbz38K5GJIj
9utJXKCW0s03Wp4+laS5yorGrc1KFCD3/eRDFueHdTsNXT5AlqY7MsX+e0kzbNAcGE4Y9uhAG0Bn
lKqo8JLcPwAfgjkHtdq4MtsRFp78ifkyzWyXuTEuBCVygalIDf2Ah77Asqe7+L/D84dUzmObWmGj
rkOqCWZ53wARNo1/YOLSld9Xj01nACb32Ap0z3/R04H1z3L5LpVVFTKAOyA3xLIbfVnciiATKanp
RVjzax3wCLuKOxfO2s2hTSFIz/eve8ycYoYWrUh0rj+/Cpa8sLpRyfCZK/izrlEEby+jaYxpTwvd
Vyo/i7xYKJO77quKqIlVQmfWU+Ln3v9fGLH8+1WHlznz7KPwwtg9uBtFV3/fZHyDNhJ7lkuEpGq4
zCcYFyNGWibfYh+KWmUncqjdELiRx53VVC1tFaR0/7oVc68t11sRSiZ0ROPqt5K58PCIpHKnVimJ
vGToB4Lf48F0Zo/Bh3PaV066HGfwXlLtIAq7+zfxRlPuwAJdZC51gkhhMHd9y+ptkPr2fecMXo6F
29zvKDZ9RsE9KRTLndhxYI1eTRA72M7gLi6gbr797FDhWQMUNQ7iUvZpt2U9rB+a8ve/kfWLPY+g
J0qe0FJB8bE36NpyRUkQmxcGctU28bB+GWDL969eRRvZXHe5MTQ5mtcAhe4kkH1eAdomsOhuxN9I
UD6fkEY18ewscELKvnPm6DnT7ytL+Nl2PRSgXAZYy8DryQ/mWGpaoMULKbFKAbF4mG+YC8qvrygD
Tp76VgWi0L6r1srHqmOzBKgknOEUK2rmOkSLTG4zHLvr0Pwu21/Ph/HdO2sjgzMddon1QZ0gwzJB
MkeuulGm5yXs+95GxGrXTfwC2VEkt2BrDCoGu6k9HW6Zi/JR4bQ/QW0AnH0XoDXYSnUiV8kFriHS
j4vY7VREhq5DvyF6CpuLmYncQiSAi8544WJULKmKoGUXZgwcZUM4KLHGg5PMbWNALiBnaczGaIAB
CZakLNqggOMrVHJYR2sa4ulXMh8oHz3MqDgSyI/F3dp93/9wRS46J2AOBTwCzGg23kxD8LaXTn7R
PHeOmR4AnZV4XSAMz6vvndObC8+apOkxwWIaNnXUl+hAYuAaJY+ti1sop+nFH480rzFyY2YuLHdG
vLTL2pGOc+ZKuuTg/z/0oCgs1u3O84dCcLT52QLM2yS5keMK6Kce7OlPoZ0jTxV0gEVCuPghjWHf
gJQOxQk9ciQ0tAd9ookmOmKngwOfDceTZ1hylAOhoimCefxWmb+kBCTLV0t8y7RXo36M9O9K8xXD
yO55E+4noB/fi9/7xb7poJEONsTgNSCoKiQNJW43tPAfjHfZdqrC0ymS3/kQ3nTXIoqU3Vsc636A
UVmb+YDC+hzWmgasBmDZAJbml/VK1S+zxyg6yO8G8l6dNoGKqTgtOK/zXrDBkJ+ly6DeA1MPF2yq
StZjE8ycgaWgM7wsTmL9TRdoK4ILNvpgD+aETk1Q2TGVY50mQyRw/l2H2crgTNdFGrHKHjJIFzDt
0ULwKtrRmapnpT1oKf4LCN+mdOxzW+A0IgNyIYVpcafWi4EnWv2ljwx3JplAwmofPmhtdeOiSJvW
RdEX0K1v3sv0W49HaI1V/n768Y9cgX9+scyQsBcNOVgv8gi5LdVGcHHvXTvIOoAQYoKQ+2RxyQCq
jWkAgxowuBivsL6MCyjI8sKT+2tJfgCJFAXK9tfzWq1fnrfeVib3fWxMPuPprrWBXDfA5fg2d9eY
nc3UxFnS9/Oi9j7UVhT3oaahyEc1hXordD7m/0y0BYb2VzeLcMXO6wTggM+BIi/kKm2bugwGjDPN
0a9uSB1LnYCBvjhDJ9ia2D1bH2phlvuztD4E2I1uQlp4nd1X/nSosGmEZr+M7Er0aNu7YLay1gt8
k9l16hDKcQUTqqWZxE6rlBYgTLAQZA9TISKnFQnj0sjJ0GemrcJy6Q7L44d2eAhJJFh6Pu8UGB7/
rNEMbN+SZRBSTBrwT8Hsg9WmTsk8MJoLAsX6T/13Vz/Zn2CDXS+hvLqF+b0Mr2IULs47+I7fGWDy
BYYwgBswOMVF2XTpmTp2mCRMp/qY2YpbzfYhZvpFj7WllRH5vLgd00GcqRBMv2sApOfuJqxVI0Vt
FISLClNBJqMlgDGA2+o0peAj7XjCJ0nrL9m4nVpUo6Wu10fWZI5iXuXmd1skY994H9pwxhujpUwG
guk5Esm0M/FEz36kE8awpAnYU6Lelch2XNgLuzLFNgqkVcz0J+TWw4jPhQqpYfnnv9Lp+jtwPLaf
iQt7UjcbaY+6R0DG9CvoDF5lMtC8Y8fYNh11+LnkvQuCMidlyo/Gtj3s291Hauz0uUyNBDxtnX09
tahV5Ep+CAfiDGlJ63YUOK/AIvyUgT1Z1aAwWKQg9XWKt6/6ddGm49iJoBt2juHWHjYXL+1INjHm
h1PCpNmJYywxirvvew6ryhh2BUiaCgJJ7mgA1ScjmDvH5/2Ro+luOMkl80O39YEE9atvvdldez6i
ustetRJLuh9iuXOSDFndGwa2mCR8Pi/8pXkYsafyAxI7leZu9CCUKFKUOzXAOY4xiwWJI5Vubceg
FQhHvoTuj9nXf80PiVvQ4fW8Q+9deJ+05M4OGNjNQV8Qd6wufQ8L02NN6xv91WIabmwsN5OJDMyI
3tiMOkOmCKL4XnXjk3juPJkAysoA/I1rqY3vyhpoZZqKbegBdcvIIRhtjo0YD/fEiTAToBZg6oi/
qoMMJDeAdoAdITTem16ExrDehdzdsv1R/PMSxTCUJSL8qMGPQ8wAOdlF6FaeBDA613xqUNUsRY2z
vXO0cTaezXEBzRrJa4iUWsx32H3Qs185wMKiBAgl7MZKrwr5RQEW2ZKNQVJ+G00s1fWiGb29V9kn
zbmUhMm1rA7g0QmUgPjWU3YxHDI6/5jdCJ3x0JufRT6/utc5U3NpSRWGebQMEJgPPRQaLkmseJXC
KP7wZsRXRiRiwNgLjVtLr19ic/1hEmpc1/Vg6fI1nC+G8EFObjpMWp4/WKf8nLgptnK4qKVrbMz0
lWlDC0jjmqgOu9Pims+RZ1PdpEq/LgeBi5PRvHEiQiUL1Wv01i5F0/o7CpvyOoSM0W+s0vAPfVA6
2hiSQkOikI0Hhu5yEUuv2PG5YFY8CO6dvXbaJ2GcddHXzpoepd4gZT7i5oJKGzpKBhpbOEEA2soO
hj9L6GmJpj5/1+A5TwI+ADInFUEZqNqcvYdCl+MiBuENuTUCVXEXX8M2RP3YdU5zsL+ZQXan09RL
bhMwvgJe5XD+e+9ZeSueuy0AzGnmpQ63Ght/0R7tJMSs1E0rM4Ff7QQKExmihqIRWWEKODUXELnP
Wr9Ugaxl12qhHedqEj25du6hTzI4XVBca6S4hYyFYR8ZmJZZJ7l9+PW8xXZyxE9SuNuuUYgO6hG5
CuwU3bG4rh+R+i6AXrXveiv/GjeKyHbrZcK7yNZ23F0Xh0Ya6wwuogXdkRzW8XHDx0Lg8bxiu65o
YB0ByCiA7zsh05oao8DqXtsFmVp6k0zcQn8bMWEZjuMNm+P7RFO8tlWD1L4ZjByHH7uJgIEf6psO
Za+MTE4PCFkzU5DsoDydi9iUdk/p9gdyYV6PlyGaig4/ENxmzqLZVMVCvdUtV0m83NW1/Fqw1q8r
ALgnz033uhi/rOY7CLJuI1kT4SwJfw13BwCsZrawPFEFeBgs/uypbompiu91YHtY47jATE88u2Io
q10v33wlLlQBBKCfwxZi5eXWsn9p4fXKBHbeFUQyuNMqhUYXFg2pAjIjYVlIhSU4I0TtTBHCY+4F
oO035Q6txDpgiCgQpQX5/TBgp88tjEDKHZsmx/UC7zKntYDA/SI25W5Q0lfuUqCNAgGQy+L6toqt
RoEp7boFIG7h9PL7eUPua/cfCXy9bhinfioLSMii9GdvZkc0VNxFYzcjJjjPi9pVZgXdBLcFyGn4
MXAbkEaSNkHUwoqvlZHfYtFO8ATfy7NM40MG/z6rmjE3xhEy4iv7VqFYMKMxvs0r+G6/DPfNT/Yo
uh/3njOfRHIvNRZiCjsNIbKKgq6oHRnj7eVwWwMxu0X1ycpfO3Knlfd5Kx3ipXSMonTPG3b3G26U
5qJOlU9m1AGoNag75vQFig/RD2l81KpakIUIviC/7lZlVdQbgFUKeqAZW9HbYIsoKPZD/EaX9Sds
skipGZdZnbUqaNwwYK/yI3Ony8ybvyXecGj9hV4ZoLTHgmvio1553o67Fyf4V4CFhG3sE9a9uKst
K7L6LshzYImjQaVKkR9Jko/RNSrFlX9e3N4aG0rV66InNmfRTucuakWb8moG1V+wkClg5D41X8r5
wlhiF+iDTqTeJVXr5IbothbK5a5rg5lhaCgK9AyHi6SNHBX8z0p1P5ndVVonB6DNAzNo9izRksZe
nrBVmAtnxByZVBrorizG4BUJ9oakHkWa/lBPdybeoHo8OYaodr/ntKaFjT1ZAW4J0Gc+e1RrVWGU
11qHnYJJvYpryb5NRlWE1bp3BrdS1r9v/HbuhiaM0GUJpu6FYfQszi6WDB+x/3XeafYuvq0czmew
Ya/niZrVQaf9TAHgPi81rXSRNiIpnIfYfabPlQpt5KakyZRTSdYAeCfaGhAZjfOHsCz0tEgYxFQ/
9TlyhoK4ZleCr5EJXhECJ+CZrqrIDuclgiQLz5Z8uctFiH0CVUzuFjA6vUrrYT1TZUsiZ9Rr46ID
BDW1lBlAzLNu+ucdYTe723iCyUV9oL0WRmElIDv60nv6Cx7C8To4ldKcdthIAva7A2aGJBMOza4f
n8/2t4K5tDI0ZryeAMkfJDjJwNeae6Bno2o0PMxZ4aiikrfo03E3gg4qtg60uXWQVq/mFDlg2RXE
fZEELkLMWdxES7xKSJEPL5m3SD/PfyzBeTJX79lEB/SHwqGOcJ4qonnx9FOVMIRaiWZP931QBzSM
goGRE8TxOY8No0kgRc/ML2XJDmCKj5y8zl97lQjcb99meD3gutwBQZQXFVwME2ymgGE31atjporW
s/bV+RDBOTgZQVRmGxDRjLU7kLcyvLXR9Dds4p3/OiJBnEOTCE0vYsGhs7F+ATBKYFgJ6mbzVTPG
P/6ZKM6ZGy3Fo5BAVGvPGBeSAnnA1ES4OP3wfl7SXiqM/TIN+HHglANeGK/VDBrHxTa7oKpnFMGQ
Seg51TER1b0R483GlhZ4FHXyLetuev2XNQFrWH08/xt2IsWnn8Bpm2UJSxagTAVDjO0BgjeaLju5
iZEKXffTiqH4HAn8cuekfRK5/n1z0srU6JpwavDGlUqamzfzrFIDgw7nFduTAqJKotlAnDJO2H5z
q1VGInfgjClClJJHP7EBTKQwAWDYnhhgV6jg9wDOwQk60NLaqEoDxy6oB+D/ycXInKRn70NTvp3X
Z+c0W1tB3H2ftspSNEAcDQA8yxQHCCnLQz02osmvfTGWaeuAzAB+P/9xjKIATQ/0UeNAi97BbfIX
30UFXv6/BawnffP1xzAykrSCAEQl7PIBYVm1aWrE7nlznUJhKSiH6kBsIuAJBaozd7YMjOrMSOjh
ZXjgBcRtg+zaqBwzIJ7xjJLe36i1Ecedo5CQKJeAuBfE02XaLcE8E6pKRIA2uRMGPynFfR3LzqwZ
88V4jkxFegTyyOIWZpgDwhk8bdGc6AJ5u9690Yr7WFGWA9C/X9ka1cGJB6ydFRLFTm5w/mOJxHAZ
s2wNphRqUAt0X/d2lF9bC/PQeROUHnZ9e6MNd4R6u0ote4EYSe0AAvUzUv8Y2YpzOj5bTuME4xSQ
oAKtIkFTsWZgB3P1VHYt6/680f6Lh+srkuYKgc8PeZMR8GFdgY9T/ehKp7wp/ERztIfkffYxZv5X
Q7WYCUETdqVK0XSDy5/jNFNIDc6QoPR6b/YMpLKxP97lR9UDcu7fxNWNMOVzmEi6EuvZko3XQBZ/
jefiYtaz47hoApfY9byNGC5K4IoIK2WCTp39CEKpaf4Gcqq/+U4bGVxoSPrKVroFMpYfMhpdB3KQ
aBM52LrujxhSuyH/0HRckNBGQwbSMOSh1kQXZQHq4OiF83eBWiLTcbGhTzK7Zst684E/601BwzS7
ZpfGQ3FA4eC+uABCVmB+FQhdvwf3sIEPYuwC2fNacuUO2JQqtp3bUYPB7uieXAFf7CKn0xfoeNSu
iuu/M+V/xPHdcK0MlzGqpToYgZdsgMYPhJWO0oqaEruB6UMrvgPeV4uVaCO+mDa9xdWFbAhyh72G
7NZs/Jw1Jn/RIV1gts5trsIn85lcrnCUVpC+LgfbW9fexquOype6Wx8J8tDYEXWG9oqwn34Dd9T0
kOnZPOE3oEh/I7+168LfffhQ3Ne+fIkY6Z53FZFN179v8wy9t7Uhwqeb8wajQJk/Ws0/FMEdtKyf
JxVAhk0QTl8aLacgyKDnlVgvvjPurnJnzCKFWeklJLD5oc2ZI49fpP6xYe8kE01v7z0ENieLH0qP
UB0DEiLsVaELhhWohEW4uhYHWfNYgoxGNMot+j7cZayHFVjoNKhW1Cmejq9y/Xdx9+PwcrFiYbra
40kPVMLSMR+qYwXokObALDp4GJET0sMIFNK4Yd1uiSqA6cGASfZTDmOHRJF33htOPxFA5TDIYJgo
lNqaxp0gUqZWOXdWH0Sq6o9pQi3rbi7e7DL0OsuiINsWuN9piIdAPE1te12Wxe7a5zMECNLCqtjQ
BkvzYtYXdpE4s+2fV0okg/MDo5qbOhplUCJKF4u5eGOnAipCVC3dSZY+q8I5w2jWHVC3SIvoEx1K
w019yx0w04TKX1v8DwPOO2/7TwIN3h0sBvJ2C3rJF/JTBFwPAMdAZut2WFR9My4HC0i1i+Dq30GQ
Ql0JoxHA49bBRM5ThoDbRpciGTNUmuFOfnfUfq67sDZlvww00+nF7GoH0fjHnluilGliPh0NGVCT
f/aSUEsbG5DufaCn97p2m0qAL0lUdyImtXuQ9CqZ4K21M7inAJgSpGbYZFmRHbmPSSZSltMwDIGS
da+F3PTOLEnPWHj0wjL6kRrzw5wkQLLHeD7g8i9Y0vxFS/HTT+C7mF2mKVNH6h5TvmjcawDMRirS
6wDjGF3Q4A7/A+jIGuw/XwYKkOthaIL1ndMt0sEoFjUspiGw1OiYTUcGolmi9NijE0zknUYytGFU
cCeo8KBTTrIEVAa1VldDMEXxQU8A+ZAoguxx59RvRfA9bTltlxCwO0MwFz/N/lIxH8Pwy/nAsmcu
FTQm5sr9YWMX5bNbtp1JupDBSdoGHOYNAIQkcB1VA/I34QDC6T0Ni21krRbdJBvhoi5SZYywmE/8
4StOwIpnUH0Hf6qrKxeYtMGsGyae+++iIcJdQ24kr3/fSG6knsnK3AxB0mHsqlbkINOMy1ZOns5b
UyRntfZGDjGjKAMX5xBUaoVu5FRd69Z0zNtaEMF2fW+jD3/lmHYEpuJ+CMxIPzTg4ALQ13lNRBK4
C0eKALcf5zhGZUUOrCqOSzM/nhchMhYXn1LgaJumDNdbpsoD5y9qAVX7te5FxtrJqT/5HX/JRFqt
zEWNr6LfWkAhYm5JQS8RYZ7KSw9VYN10ogb8vmpAtQWNiwV8W061OLPDqElhvRCD76WqXSqj5g2l
9jduoGvgIQJg9wrw9NndwqVYYpJBTGEZTj2mNJJELYWdawvN5g8RnEcbbdbKzRpOO+t2AQVPkX1d
ZNudx5qSFonOGAscT9mNEgCx08HmBQ/gZzOsPK3qplgQwBmmvOqh9RRJBkKgfaethDuyvRyUZrkn
5tQfQ9Y9zy2+ZILHhTJgroj06gEwfZgSTLvawTYdoC5BloDuTzDLfqYTR45uJMXAxqBS36ggB3QW
fbhOJlm0l7/rA/g0QNhF0ANZ1OePU491kUk2vA7k1m4hf8mLmdqigLM6En/bIdsFm5stm6BQ4BxN
B7dj0Spr+B6q0hnV9s5Yia1Bz/GcE8WXFJRzI8DTDoZ//vD+9q0zkvlHf4U1T3WoIFl3FAAAtn6+
oH3mSSqtb8yX2hvc5qgeJC88oGkxv8svS+sr6q++BPBX7mLR3T3/g05TSR0dDEBtKzKWKVfP+Wzv
yQT+lpmRIYimhCbN9zy8srMXfbqzwucG7VYVyyHmrSm1dGolx7CCQXsW/IS13PbJJvgJv8uMSAiI
rfO1xiqWkzmSbDSTLwZX9loa++G75toBbvBnVXBQdhXeSlt/zeay6XuQvzO96dfS0uJjuqb9sm4H
OPY3PN2wkuga3203Eeh44tWcily+YFrNSMwOQs0p9RpjcdpwcidgVZ835Y4YBDRbA56maa6wCJ91
a4ZOGxhB2ImiF0V7TrLHVETqtysCPE54sYGc8AS/3cy0nMGdesxJA9NBSewXNjWEZpYl8Mw1RHJe
YYAtDhuIClmbzJzJbOSFs521CKEj7KW2iu2Chk3zOyt7amzMvJ833Un8XEeD9HXGEqjius73pqyh
sRqiI9eJUV3vcOU1slMCUNwG5LkuBFo4nd7gxHEXhDmnTZvISPGnCAVvwGbkFBhnruVOhrvQArhc
XuZWJRUtLZxcTL/lwlBgGSDgmuWsKo29nZOxgFXD684G05+BfSjptp1Sp8ws9IgFi7/K+g+efEY8
LRSwf4Ejiz/cUVzZxbwg54pqlntsSBaasUZ1paQzAL81X+m50qApvOKuFGXzwKYYAKXplZmlzZXS
jKqb9vrghiDgdOZqkF0ytPKR1LmEyYYaOwhJk10V47RgozNrWjcuBxG7+p7LA+sGJFSoU0AT7raY
iSxJiaX3gQX46RxE151+HVvCla310X5iqQ8x/NWgm2xJbQk3eKmH92kbDI1fyQ95KnlD+isGFmQ7
XKSiyZS9cAgmof8od1IeRi5UW5k8IBx6o7e47Adq7bRWHcyt487RBvoX1azVCfGil8FZr4NAkQtT
E2mlJP6tKYapR0C3qqN3/jTvuvlGAne86kRppLyGVjor7liKTY6cYNARrADHKO9z126Vm1ov/njB
DaTJCFVoChPQz50QE1RZs9S1Bgqm9Ngd54gWt6Gr3gwNgKywpSBjGNhR389relp8gsyVr8QAF6V5
Cr4x1WWWTgUC8ghkyLVSBzYfcv8v5OS/IILhxHH5QjpWBkvzbgCzxnDIsXckSxUW6xXaolsjzwoW
DCWwtL8KtORvA8w/rJeBss6NyxiY5c6gCpzQwpy1yR9pdCPnLrtDMHGjixWumS1Onv9e8hK33vlr
YZ27ANceFs4MywBpBSe3QqY6tmlC/KxEitB/1aLBm83GUVjrptUcnFdzR0vw3WHPClMQwIjml5Cw
AwJmnWky/AmrzUraOak++rKSuRrL6HlRJ887aGZicw3jKyaeWyeEfkh6Exu0lYtvPjRX0gpfHuP6
6d1IwwLdCn4tKmspu9rp63YVMLfxLbnUftQsZYkWG6sohqsSwEOt6DjNbQ/Ogmd2i6UUj9Dx6yoa
2G8eo4ozu11FsbTYPSH79UUzm/sm2PwgLhUs9KQpcq014FQr90XmTWhcBSuSk06Hn1IhxuJc3WUb
438bHckuutzYqDtlwqxKY1CMGkYnAI0fn4pX/dBHFCvYnoJr77qGbCNx6rvqovk5H2xBsND2xK/0
eDpGzpH2c18gmRo2qahV+9H4KKuyp2NM5rxb8XflbwU3EjiTyhFOKSk7w8/jxmnB9FyFd6DoFiRr
+3pYYPgBnbB6cipNY8RGdTwgfe/mg0lGX60EZcpdPfA+RCvYlhUAcMGSm1dCp0+4HrIeevTxixTW
hzkb79tGhCewE16w7PAhhqsXJXVra1UIMSGG8xJFc/Gy9wztnTVXWiZartgXhvzWhj54+HK5Xzbq
9jRgaNxvu3vENOTUzLFlRg05c+c/Xqj87Qn2h7T1G24sKOkkamqVyL4UXZXJTZj+6WOHF7B+wo0A
tTbL0mDj4k+m4Rf6GHTJ4FqGIIHdDxIbPbhUQsolcEpGxPArNz2aP9YRi9DVr7tfi9cBxEv4IOcT
Zl4tzvOa0U4iZYFvN5VFiwjsmZOT5i+z9pbWN2VnujZgmK9qF8nNML2cP7274WmjK+eOZZzFSh7C
pMoCIsD4PWzdJHzTLcnBTIllObNlCq6h3ZO8kcjdr12URCnqaLpfZgj8KPuAWEoQkk4yJM6iPI51
zWKWR6Om+/OF6oOrGxvUtANuNtYnlAOAggUqnfTJeHlclJVJPBhdLBs+MAYmt/s6pD6QbWjvx60z
/CpuMJEKMFU7/fNckJfMRd+mA/B/ug7XAurZNQARbnXgQMEugN8ESigGWxZEFIuLKF1TZ0vLEO1b
j/h4TU4P2tPMnMoHQxZF2qv9KG5yYLEA30/IRyrwHIuLL7Y0TC2qmYbfk0OjXWvT+/mzIHQbLr5Y
0jTaVoTP+P/ZAZC53eFSc8tjgZE04/68tN3c6OMcWFyUQffbSORqNvxafU0Jtil6VD/t2smEhH8n
61+8k3ABJq7ZSHQZhmP6vZrpjjHdMDV2YzV3Mvt7hfM3pw8p+Hr/mYZcbJFiq1bNEXF0qImTFsAw
aN7U8LFHjfG8oJMOLq8gF1PAKYgevzktfo99yGhOjzlGTiTzmxx+UWLm4HgeJwucX+SijApB3rDr
NWBzxQqMCuZqkJ5/vpXSNBs1s0WKtXpN/NoHYIpArMnfG2A+iqo5J6/3VdWtNO7A19inDTsdbtP5
yBje8PAEdHJ3Ub8Qunj1bfSQfz9v3L1TtxXInXjZmJu2x3PCn7vR70gPxiOsMwi+4L4Q1BcJ2AfR
0+A+YJm2g1owCJmG8X3W9GMXi8Z1984bli7/LeL3IdkkD8DEX6a8tHVftULAVbKrOa2oVncU4VN0
HwjU+e2vG1mD3DFr0X+7RHWVv62MW5FnUumb9aLjWSMJMTP+ixN+aMe5xaRIRqcQuEXj9t56EzAX
tcWvZqC4+YPQCfdy5a0tOZ9Y7FA31WXNK3ELWE+2j6VrvzrogRToNHsYrsUPKZFJ179vTBqCyXwy
ZJhUj8Lg/0i7jiW5cW35RYygAd2WtmxXe6MNQ6ZF7z2//iVKc6dLaKrwZia07AidAngcjsmUdXMn
kurmuqZ/KtH+sq2PS2T8P4nVAdOguMTwWTctY5d5j8aWONMOC+Ve/ghQGZ93lTJbA2RlMmGgUwoJ
HCa4ynEHPGOfuOOxkt38vdr3irX4C4aKMkSf4J58i+7MDriNHNNbi+iX35IJDpmRFIVCaHCQboX+
Rtc2oXEYg2Mr/9NdDfaoTDzA/JccSRMssMsqW69fxG60GpUHOrCajGE4jYDvGlsnn+hfQCCOUR0T
mmJ8WTzhdfQBcfZDmVzUVRzlSUT+Xhwa7x8DfJ9PR90XuFqBVsJWckwxFRQlgfIY0pfCLCySR851
/Vz1YBcSGFUZlkDT5ARPnxQbO50Jkgn5Rw3ecJm3O7tq3heCGJWIhk6OB1o0aOKvmvncK4dy/nH9
LKuPLLR5/r4uRhmMOR2w2YTrGjyAFR/7p/Aue6HFkNBe3oVbU+GoOVcgE2L0TkcQa6HnwTG6lRys
AmyrjfYQ3eCd5+ffGu/6ATkfix1JiltBazpoidcS0UpjutY/W1U3W0HK2apZNeCPm1SZ/ENvm4xM
wNrwwuZGTg65AMRp4COSBZ3mmoPkzZPFhJm0jMO8oBnysJhWbkQbCe8p+a7N3qIo5Mj6hGjHWBTb
uZLmZspr+qpSHxavvOm2BWKaYCtHWuouNjMYa5Od8f8gmaOnYGt2F7qpMrGmAXYAZtUguHNGV3JS
N/L0G8mXPTSs97ylgPXQffH9mKizAMa0W2ZqCa+j223jnen2nnAnOiBX/cdIueydMj4EmaMpFTkN
Nx0gLdvUFmNyrzXB9rr20xu6doOMB4kHY5hHFWIWMXCRP1p9z4MS4KoH40E0ZTKKtsS9tWhjDQfi
VoaVnHJft8ttiQuUnRTjE1Ft8fD5eUbAeJJELhozGCB4FFEgGffmcKMTjE8DZzHUus31mzzXyK9c
JTuUlZcBEAplSCP+6E4H5aDuy2P5ZdmEdxGyPEp52juCb+wJXh0jcksu2RAnHLADOoHUJjP2eDVP
9s3TcEg34zE7oUdpq34PcJZgn9zxCvX0Cq8dmvEzeUa6CtiNmieSRdlWvehPU4uJ4AakpLUW2cNs
llZUzttW/Kd77oyFaExuGwakMdSJGr8IhsnZBDEZT3V5F8r4ly6UQhLPsA5AgVpZ5TbZri0kTsDj
BCC25ZrJwoj1GFAap21vL3pvN1rqCHLiywKvpLf+KP1wYRrjVZpBGdIoxUtfOumnOgZQYeJhmGqL
3utbvhV8QLFwzGI9V78QyXiYUpTQ8QX6JPIHbC/cz099aXd7avvCTnkajuK+OHIpLzluTWNcDsY7
M0nqoRujPTjlvYq1pwH8YgXaVv0WEJQe75hc62d8TYwnj9KYiOVBmX+Zp/po1MbkFEq6B1aCozQv
FRm2VR48Zz1coKMtT/k3tN9PbVUe5LY9dZP2vkj6i2oGjaU0r402h851D8XLrFioFSUZxESkqRzx
A3/0lb3xpm0ncHQpdvlQPEVP1+VxrIcFXtGXcMZoEMQ15WNXSuDrqe1uNt3rUjgeiAVbmRrs3JcV
bFTKkb+l3+fGlaqvxnin5aWLBhImWVLvukiqPVecHtut6dHXn8IEVhT3AC43iF+DdSw2E1AVxVbf
yp5Zi3fXRXIUWmc8kSmoJR5kyPRr+djmXxPyb1o2F6mUTj/mxbNdQRogBSVBIjDfRM3OME6Vxnu2
U4987d4Y79MKQjnn1dkqiy2gLom7bGJ7svPAClGC+3+QOvMkMs7H6MLCHEtcG5jVbRngqICXptS3
um94w/vIpT3mqTzjd+KgjYvpXMBdgJy8VJZRA44NHJnXtYEnhnE2U0LKSJxgWa10TPqbut2k7cN1
EetRCVt0mJgBvO3Zl1zoQ5wuWm6Oiuh1seA0VegmReiUoFE3E51zmj8k1h+yGOUWq7SOpGCkfim6
DTfYIdrgEx3L7XIUttwe0Lr1fkhjNL3KKnPUZOhEkdnpMx2sUvfLi/FGblvM9+W3+l27BfvFpt/z
wCLWjfhDMqv/k55JOXanPTFcbKHAU7Pk4QCuF1UoYP9f343R+KJplDzAx/Ma0yq+Y4S6vInsqXIw
M5nbFaVjDGKLbjNvxk1mX9cZ3vkY7QeK9pDpGK8HjOp7GyWWkHf/VVUYzcfoZJRHI45Hs4nIzu8E
HXTdxOoPhZv1Drflu25pf1/nuSp4YQYYFSnynlb9stgS4EXoOikIWv1yRDpByRenI588jSeUKRRg
sjZW2xb2UNY3tdHgHnfh+OP6t/pDMvBxMvl3h28O+GfSgSb6KpOc2I1O5C2FN4b2b/BY/5fe/0Mg
9dUXV1kU6CYHAz6ddswe5xuQJLviw+AKPhbBN/xFcO4BGa9iYgqhaxTIq3FASvaKIzoxxnnUXe2B
SYqzuvKH3PrjfIxfaaclJaWMCz3nnLC6wgO3u08cIGVgYKp755WkOS76PNR1caFY+cxJU6JBn5Af
g4gZuDmxCmF2FN4kKseuzwsuF4L0uR5KOUHvWpHyl4wsltBo/3TB6Ndr7uP2GN/RKuEsJQFCWgA+
dy2cofT7UecCbPLujPEfTRtojZidtV6C/6hOBYabx41xC0AiPA5UeyFWhiA3uPXLfzM4dog46DMT
4/kQTQupqAg8xE+Bl1LdcJqjcqtzIE7+8PD6+0bZ8WGS1Z0o0nIVCMUwRnii2PDJg7XkYO7G/HBm
DffyJvL/4ykZt6K3HWaIZfgu6lYg0tNGiz69JBvo8CfBUd6uC6Qf7HNO+XFKxqtoqSou00JPiQVv
BaAWCpCe+O2f1c71mQjnV1xVGG8CqOcGwCeQkx0ovj8YzYDUnR+ijbjhvZt4MVxhPMkSAJBNpkW5
7BDdxqIL9+8Gj8sNQFa+zk7p5Q/VF8yoSJyrPAeza3fJ5CdlZpolxvU1L9kWjxlq7+hZgPXXB0j7
adlX+3wbbXKMD1qZ6FZHfcujBKG5yTX5bO7SK2FfzHBobfVjDJ5r4RBpTyLolEYQ6F5XG563Vhh/
o8mVXhkRnXnwDEDjK5tpY2xb2GNxU3qhEz1p7nWJvMMxngcollONfS7V0+rJrsQTwI3APHwwG9Uy
QRtxXRjHzbGgFOjXAENJg7aWKMenp7TDPr7wqEfP18XwbpEdqYikROkn7Zy5K2CS75/+l0QIPuiw
Cyt7/68ZGWEcTCukpF0Ijqac8htgDEj7WUAKaH7ND8X9cJ860V30FEYcfeGkZCwGBwBLlFKIYJJR
+LUEaUBntvYyE96ICu+7MV7GbBdjEGnzPDmEX7VdvBmfoof4qNyYx8HNkLU7IrhJ1R/XPyPHh7Id
0U6IVLWgxQXqQwsv9Ru33fJ9KO8OGfcS6hPWRxvq1pI3U39L6oMq8+ZTeG9JwvgQrBAaLTEgpHXb
Z+JOG9NuXGWHGGuH/Io7jS5XPBZhvEirJcCWowViFbzsurekdrjTkUlItuRikYtYvDojJxVjly1E
Y/7foHBtfq0KYhOx4oQBjgi2IToI6dT2An19aK1jNrdjPXG8E89tsJ3QqOyx7r+cU/P0K4WUG1NH
D0HbQBuGYUJJG+IT13PQZ9OVj6UyniNqwXBgGDiYuJvdyI53BloydPBG3PM+0x96Xn+nJWxLNJYy
UFMI1F/gBb4vf2q+aamH8mg4AKN4UHcpsIkged7wmkAcW2ZboklOTICFwD0m28Dv/WFD26Fkw4P1
4ikJk6J0qSLIAb1Ldcmf+1EsMA6ZctwSz5ZVxmGoaZIB+QT1wsGjJCk5rLkAd/gC0+LPLfEujnEc
eROA5ZAmeLi4nbJJfcXv8RLmPdo4TlBlPEafVOJEAln1yNLe6nnhiGP6OEzA9b/u03kfiB734s0m
D/OUS3T8cBl2E3k1U+5TiiOB7XdGkhHWY3HOFrVdcQuDcjFu2Gyk3eT228yt3nm5vkQv54oFsw1O
QUk1BUvUv8q5i9MCbmV4wZIStrVpHZmu8okpiN4zIKsTLvwQx9lrjP9QZrOIQPdKQ4uWu+Gm9QV3
gZqYd90z5e/mqQonY2QbnKTq9I7Qga9GCa22vo/7zhv1jQJgh1LlFWF5X5P+/UJfCkEzyiLG16TI
G6X5JOeP1xXyE/s688Jn+5xdijSjGpbFkx5QTFO/h7mlvce7bl+5iy068iawGlyoS1sBhc0t+9Kv
c013GGeix8nSaXTFZrR7V3R1DzSTh/IQWFgcPnGfcDxpjDcB+v8ctjr8Y+OINo1wtQ3YY7ygMBR2
4kYbnjTGqbSxio5niI8379KbyiuPAYZuZke2Knvc8KrYPCNkPEtijLoxt3jIRPr3Hg0vuc+9qNB9
sb1rjdyvAIjB0RzO8di+Jbby4lGcz54mwnIpTbEUv0SRPnX4OR0nDrBdy3gcTTmnjpOWaWgcwKiG
D+DRDedQnEDA9i3TRi2TKYWcZDu6qqduppfwKPn5FhkQSPvmfb9ZeCVKTgbENi6hJnJX0oukE/CL
EyFbNQ66r0BazTkfr5jwqWMpL4gPeBwi21K9/mhihcEtQ0t4pWUFwS02tN4Wvk7P+nP3riR8Mlve
YZkUpTIlqcJrCnOeR3QbXUx2+8lXyjfJH9biVYdYFglBatXaoLVm2meMNxTkNPRVH+nfjpfg8fSG
8SwKAM6CMcBmrGqmVhoA+Sk/Lsm369rJE8I4FLUJRCUScHdx8BpNP/pgh9KFc10Gr0CvM45Ejoyk
VeiIW+dMDt3xbWQwSfVgksJ6/q4xXJ7NcU7FbpsFed8OJda7vdQ0QPYlWJnSWyNGgDkH47ziDaZ/
IzXz0KgSnD/VBnCaaz+zt8wRXNWdbO11eR5uli+px1MMXnZkUDd6EcJLUSyTUIRHaV5VnGu2zO+0
CRFh0/dF+dLjuJlF589kEaBX1mhxQyzv3DSBuvgBg4r+32zgB6BPdhi/tjfqJnMCR35MQXjjmDtt
j926t/yFc928z8qkLnOJ5emW5knCZvLS+3yjb7DmgLdd6ygGHuKpV9i8UuUf5n3+fuCxoDT9WACD
XcdZs1cClp/6JsdZ1RLUaHS5T7DBJXmg5Kv68/KcO/GJN3hHD3UlnWG30gohX/qY6nJkzJak7ozo
K+daOVHXYB2NikXrhCbbxrHa0lENExea3ISUCJw77vqHkgAl7ZCwVfSZQLTXSmPCEJS3fBdOw3Y+
BltAurSvCyAPOpvs+5eUozfravMhkTGXRcrMXFEbIDoEwE4LIyDdtNa4fL9+jefm2OcP9SGGMYou
iNqho3Geloho60DZBG9KZ40+VVLdDUOrx0Oi2Cxo9GIAT9YxlVK403PuYbY+x37C/fVf9Idn9ccv
YuwlasE5VNLtGe2uwYfFsMWuczEzDYpipFP2dWnr6dSHMPoVLnyCpA260YnwhWZ1h6JfvgT2lChO
aHxRqtaKAdWaS4V3XebqHqUsfQhlcv08yroYLBl0Wqq0SJrZagHC6chXc81Wu94y29EKS8OqF96A
Au+4jNEEUqYQvUYiQEfsaPml92pUEf5d+eXjgEx8nkIzSkEIg8fE8iRQVCaBhxbBvUMmOseR3E2Y
4KMnmaC3gFjaxls6G8A7yx8alX8fxqSbVxcqQpS+1ecOklo3eszvu4fSj/1hVx4kbEeLlriPH3ix
ct17fohkIrTSo/xo0kmcZoh3NaCuAlPk9V85qmAy/sUQxiUzqeFrX/qfkhdv1E3imDezZIUYQpB2
yIz3v4JT5M88G6d6dsXrsJiTkikUQQwsOg+w2mSX3BKXALHMyW3iKDviKaDssn69nxKOwfOulvEu
U1LqRafC4JNRsgT5azjwuLr/kDh+fD3GpxiC/NdCgfog72gdJoAfFY66H1hYweO6sPW05kMc403K
WpqUmSpLpH1D1c7O69Ga48jp/2Xz/EMS4z36uFGEmNbFkwPZoUKBDZPKpS9CLGsi6PK4Ev7QaP6Q
x7iRuhGwgkdHBKJDdRDt6TAfJcmOn8gPQ7KK59nJneY9HDxe6OWaPONc5LQO5Z7axnkS+T7fDRvz
iOqh5BNPOuaGlfnjjnu96y/C/x0XdbLfHQ1arXU1zahczHrgTe0gW5ou9Lsg1QBtKekOkGdtGSx9
1tCScTsGyXMZcN3CdfsAJPDvP0KXaqXrWnrnW/Fne4OdJYdszSOlMgltsjH5A480w/izL1BExhHJ
g5EC0RfBonXTG8qIlXj6fbildEG1J9xy83GePPr3C3++mKowNAm0eNyR3XKg5lm86MfeoU3F8cXk
ONrreRzgwH4XB6Mppd6UFi9Sf2YB+irmoRser2cU1305MNJ/l4HdVSlJ6Na27Bu7whv2it9u+csS
vKMwngYbA53eRkjqu652UuDby8Lg5NP79cNQq76mD4yXyTt9HoHBsKCCgFWMBqzfRN0UI5gOYxM4
q4UrpvX2ukiOy1ZExtPEaqcDcwgXGCvAFQSmWYWBJOUmDY91TywD0yyG8TZ3O03ZzMIX0vBajjyr
YxxOqZpLomcYZ05EL0zNY17kvOLa6scD75wG+kGif2KEF2qpzLCLTc0Mo2WJNd4re+FGuNeA3KbY
0xdRdvllbY5Qtlk7V10v96REepHtwuZLVmZ2qAcO5+tRD/FJYz6OxvZr87ha2u48SuZXW9qGCw8G
gBNpfdnkhlt59VtdSGP8lVoACJjQCix45xzpUJySwgKqtVhZ0l14292kHo3xtLaCFpBbYyAiA+h5
YAe8F/CqoVz8EMaRSU0utwA2pHNYJd73Rg+k9RmjbC/iW7gdnWgz3KXO9KTMfnKUecsSvC9Lb+nC
i9ZFE9WJAuFTZgsPikfhSlpiDfvBxsYQVmrVyYpcXlFuNW+8ODL9VRdSpUkE8xUdxceshtu2aey0
suypJcYFu6w8ZdnsXdet9TrxhUTG54mjqtZjhGjROLMrWOoGoFqTaNXH/t18EdzakdAcGu60vfwi
S3ZGLPPxP/4Cxh9mdZ9WAa2b0fGX+RjfYRRB3Kr3tC9FlTxyKRKVfMye5k3g8vJlnpIxnjEH6aoI
xkpoe3BbjT6o/azEeBS0h65+AUure/2wPNti/OBcaN0419CqXsgcscKc96B2vOmz9fTu45uyreG5
K7vC/JVxzK78rAx20luAQbBjdBsCS38OBBslSF59l3M4tj2cjQkRexpkQhH5o5xYdcebA+OJYHxT
Y86y2dOa9TAAnTn6LvCyJ47Zs01fdNX/wodJluHR1MBfkk/LcymPvIFraldXfLpGT3ph6cAgrNPx
vGBe3UQ9iCPyH0CHtIRYdK6rHO9EjEsZ+n7BUmOgerXZb5Mm8YoIgICk5KUYvAMxjkSo+0xJqBkP
vfWro5DfpU8mlq4nt/Uo5E3ihp7gXT8dTyEY5xGP8l9byIsZO1r2ZAAR/bqE9VfahTUxHiKKiaRq
AXRuBO6M/FU9tMf4OHrkXGEWrdgjL2CqtjlSOTGfhdcNBxiQPCGzqF2Kd0PngNOn2Ka0n/kp4UBj
rOeHH2dkW7y6pAhLSTECRlu3zlXSb7ndWcapQX8+2vGG8ambu6L8bJOXCEYjAAwMm5opcc083A+a
djIyYauodwHmjvNgOUqJxnmprOsK8LV17EN/JnQAazrgCDR8SDIcRGGyhCjm2Np6I5JCeP8lgtGV
tlj+mgToHPBV3KLicwx93cdy1J3ByVBW7U3RwAKAf2CaZx6yiUIaIaMQI7nxCvcEUEEvyI8TCEmu
ayJPDuNyuzgOjDQGGrKqgF85ne/zon2W9PSJC/O++n0uTsTke6gIhqJBF2paV7TpxlAPwAaXUnsp
NmAxgIX0xitErk/FXMikv+nCDVeKWs+JQR/Ltji7HbbMFHsw/SEA6jNAVFy0XICFiSFC2ZLSzfAM
RG1586+aSRc/gnHRCT5fA/xj1Quin1EiWXKTcdzkahC4kEA/8sUxB10Fqht9QOvzjRy9B/NLwEP7
4H09xhMPI7LlpIQ+BjOYiWXhVjCq1+uquJodX5yCsS5TSYp+yrA0MOqvS+KLy04OU2tqbtPm4bok
3mGYPC3pk7bO6dMjXypnStGcyrhlVI4MdiFJGoNKS86dqdoBecxW3WMZSrkXH3onupdc46V54o20
rbf5Pm6QXUrCXssiAHIP74vv2o7Y41O466x4K79iAMxKPWHLq3GufjIiKgTobApY7ZiLHFqgyKkL
cHPV6k4mVlfs4mmzZJtY5TAMrGq4qquyaIANUWGpKOppGnQAf2G4ABOBEzjZSlBMGql7XS/Wn0sf
YtiPNladYc4RDKl6VU+/GooYgtzUtRU4gef3WPCt7mWLgOv+B287YVVhLmQzHh8Z/SK0vzrCKsZ4
1AMlmdSf8m16m1iJG33hvUbXx6gvJDK+P4zipDJ+bYYH/rSVn7CA3pZ2cMbSgYt8yHbpQ95hpIcn
evVzakRBKxq0dCI7ragHZdRF1Di6/EuMwQkiPtTL/fWPuZ7ZgcddNgyJQBgTcMJBIAp6Xygr3hVb
TJsdchcR2xe+to5wNz1TEOuWWy/91P8Fk7sh6RLowFUigtKNHv3CFxtGEedEJvJ5rPqMmvUg2PN3
utvFX3ti75EVxjh+DZwUKJ1C2FS0dtbsCTD0K8Lxlp/SR1YK4/v1okpauZKR+7/O2DqMdxoWOic7
uyGgYCxsiVPrWz+UCrYLFd/tEwFSJgiDpAyC7GUNaIj6m0U1rHbgAT7+4VQfYqg9XnyoIdTnfkFt
AKMDI0ojQFMqt4FTA6VAtVuEhNrl+edz0naZGP+6yA+RjG4oZpkBzo1GOButtdlCQqK/Ks6yodcp
b6dHOsdq2voXEyg1moWsiE/s8SknYn8EozN9aJpFTTfFa7faTtjNowvqmVe+A4gfCxuSG7nZk7pL
9qnHa0azDwNWNKNIah0JYacvsI1S3c6F/paWNpmKn3GoAjYBk1NL+62uOepL04Zrl86kFSFoV8e+
hPaK0WyF9RGIA66IMdp50p3I3OctD/WNp79MUNTAFBYNAi54wRB21u8F4C2LzxznRn3zlVOdI9mF
9k5lZvTGglOpIHNrthqGTcMjwdpL4aYPvNIPz1bY14gqZSVK4bSMdkZ6aS0grnkxnj6KnViVr245
p+NcocxEpjqRyTAGAQqxp/AeFDsY4gGmnT3dd25gjdvuWBx5IYmq/bULZaJFM6sNSSqqm3NjmWWx
FbrMDsAMKRqxdf14bKRnzOBcor/4dnG96E1cmLKnLY9EAqm5wAUq4YlgPI1ZGl1bpvhgyaE7jF/M
l9LWdUt/WjJL2yygWAPn2cQFF6Ut3mt3yLiWJRfbaKaPBEoDRXlTO4AhU3hKnif9VANlr5DxJHOS
N+jlnxeMJW/MrOwWI97ftIPqA2bgXT4A9JCnIJ+ya1Ym40hKUdDpqPwv753fA0hn31nm0bDM3a9h
D152zTU7xpNkiajGeQsjJ355Q+xyh6G2k7wtngFxaiEh/HFdL/+Qu/wdn9j0dyaJGs31OT5NjnB+
Iw971TV9AEk6POR/TjBgHyvghmmEUsJ1EnR9Wz/1exTdOp8XcziWoDCuRFRCcQxDBSkSqAUsiYT5
syol3SPn6tbcB4irCFEosRTYA2EaFzatGYtRp0inAUg/eaKN/H0T30WOiV0KEGc5nd0csyMPEuhT
Bk9V8kIqW9hDNjHJhpgBbut7dDsdlm19M/qlT5uii4slFbCSbfAa87i2sBZ+LgUzj5WBBH2CEXkI
RkoI8Jed8QjSrpvGapBVE04tbNXyLqUx3xAQdIJQK5BWu8srXYXHDs4P9Sh6YKQAB7jM3TBl37Xs
vTLBYEhyFGhTCGwn7FUEBzm+14oM8K21lWSGc1131gzh8nRUgy9UJwBnchiCjQ2PoXwAzmarWUNQ
hIdRKyMb1HdtZala2770hSy7vaCipX/9B6xF28sfwASLZA7McSHQogAcJkMkWXV7LAPeMTkW8mmL
IyplU8aOsDcutUsqoEC030ScLVY5neVPQ8Hs12OCgxygyxoPheFVPZJ6iy6JyXb2SPFSIqfaz8fS
p6Ap1VcT5ccJbEbR/QCcRtVWayTcEa/6zrteJm6YWHqaWqiNZz60z9ktpSQYLIwmb1V/cukTKj1x
4+NaJL78pIw7Sg1ZaSOQy5+7ruoe1XA73dKNW16qtq68IHYzVaJoIvvIjkuSloGMu/4fugH14vzF
3k8Ds7++6YccxkgSQL6XqpYbXqpX2KBU7ND8rumbQPaX0g2rk5Jtl+Huul18qvezQhnDKAupUIcl
NrDzQXs04S771llYjXPmF65HpR6TzZ0M+eOATO6EdZ1FrAtD99pxvMM8zYOQLvekwcTg0qNdMrep
JYvJK+nTxjFT2Q2i4OX6cekVXvsFjNkMakUyc4GeKup3paitGLC81yV8WqJhL5QxBTWeizSJ8BVH
zM1qd8JJORQPoF884D2W/MQ0vqf7yTmGVDw2knUr/LhfxiLCVqqr0cC3LOWjstwHy4tGOJZ+fpZc
uUEWGAaE802eyXBxQAZEAdYt/WAHiFqPokRPdvgWnbC64qS3089oowECcb4LeSPyMg1N134DE5mD
oSeJOOI3AJgqG6zJU1/jr3RaPn7vLPwMd9iJHrAYM6v0jBPG59F54e/7/yEz+fu6WSCZqM77cJzo
z7iTsaII7rgf4jbcSti1fjXxSB03i2I13wufN/HxiWme0TEWTKaVww6MzJBMJ8VU8MDQBeEB6Wzu
5r75AlBUMF3W285OPTDe7/QdCnNYzeD9jlV9UwzJAEOtiiIWY01LN4lJhi1lLzbGQw0qebwl3VIk
m+smtVZTMk2FyBpolyhnOKPXC3Q6qqvzRQ+OeWjPtDdYKcJOdCPZ5o0x2OaRQsCSb6HXPCmJxXVd
K8ng5U9gnw2Kuuh4GeEnzDttV3l0gI0SttDZHv7KC703Rr9/E8boNyjgG1IGELaM9d6MmhszI2/g
HNmPdfvU5LNpX7/gtUfYbwKZ5HMJ5Dg1xACOmU4e2so+uKV5w3l16th/4+75rURU00TtU5dEIqoa
G1EruRrGOYCP7F673q5A02L48WZ+p5Bog9vtUR/EoF6P292QPW9UYCUG/CacCbNjbgzKYpQGcLTu
gZstVQInBKxkgRBgiIC9lbAkxA5oL0I4qVEh6B46D1aZxE5RVJs5En0t4dGXr3mC32QxX64tl0hf
dMiiC9mCpW8AZfUVTIhegI3l2g6ASCZ6FKBGwhsttAFw/Qb0coeH/LYW9X77HcxrIjOLDOzp+KL/
GxGvtsIr3mrYUKudGQ9Ta/B17G+GDg9NYO3lZJoooxPZxEMRrUFY08XboumyoTfqBmnTz+wx2PWT
HRWW4YyYe7RAKX8UkVRwJ8XWpWqSroqmCIZudhM+M/t6iTRkEtmhkq3mkWJ1yrdhD+ym7IZ2Qszt
wM0tVr2QZmgy2HR0Auqj34+KybsgTBNkosrD4PzaW5G3yw5YaSBW5vm8VTUGA51qgEJeVnXGu/cy
zCSa8EmX4hFEnsBDAUYPaRxherzuflbCiImdir8FMRmTBEDlGEiriKONV8d4yqjvgskjyF33cRdS
mLsTw7DO6xTHSbYZaghAX9tEp9SmY1DTF/4c7Fr57vJUn3bFW3R4lwnPk+Y1eqy2EUpbqN496l/o
Epxqd0f9jbuYyflk7N64EQeSoYrUtZHyKPXRrmiDnbFIh5rIYM8hsqOr0wSftFjSknwlsroxwH8u
1eGtmQHTWdC1bdianLYv71cxPqrUl8royIjHISrBdhWEjqwEGN8wPSniYuysxs6Pz8zSlhY9StzG
CGVqd71rvtIKX45nxVuNIT6KkzrBCzZ+6PHckEy19FPQvhDMhBVRFfp5KGlMA5VQ8YM2YoNt8RK8
NafhEWRv7xIgwgUgTU+uCoAa4a059g9KahV3LfajTty5oPWLUAmNRHBSbJO2mzJNVQY4qMED/3P3
SFDXeYiBzKfvsCicP6rPnT/uDTc76Bx7XnsjQPUxxYDm8HmW4Xc3VZnlkpTtQE2tQamQviszZ0Ih
2VX998IJXcPBygbm/5fjiPVM5FC84sC6S/n4BczHmIuqV4lUI13Tqvs+IC+xPIa2XiqKc913rceB
i7PSX3IRfWYlyec57qDckXDCO/o1XbqTmgHjFOYP6P5Z8OJk3oyhcNeLqK+N2rxXhGBPomEXER7s
xqqp0SCoYY5E11gHMKtZO8oDtH+KI69Pc7fqDnkGQulI9q8ffK0CZZoXohirnhQ1HUexpxF/dBUn
3VHU6tnFugU+8Owu2/ALDcKmT+0Ny/e3BoiRRw9bT0fe117r9/72W5jsIxfCtDJ1KBxwoWTAp9RI
tawzi5inIfugNXcTuKwKkBzGzb94Bf0mnNE1w2yHrI+gAV1SgOQAywc92GH1xrp+4as588V9M4qW
kmFOw4XgsaUOm0wG7c6U2mX0Q04BXk++J7Kf5N+vi1yPmRcyqbpdKDfYB4mRU0NuHFCxA+6HAu+A
39QNToCK2tQv1+WtWu2FOOrSLsThkWkEZIA4MmNzLXzQFDAJ6/989OK3z8VkG2OMUY+ugpCil6ym
ArdBtqvn/3pzTLYh1wBRLKmU7BD4y7ZEHvwdPCWPv0oR3AfVSi308lDsBnzQgUAvJzBG+gzobsOd
vKWoTCmXEHZdC1HENnQR0yvnmsjlJ9KlIB5avDfimTjz0N7E0+iVSbRtR4ywYFLuvpYBOVEkXEiG
deX4kMx8twBrJiCuRm4zq1axrd6UF9Ao2J2b7QUEdelY3I0bHuTyWkkW9/ohlPmMYU2IUYkI6sTP
7/tzAy8D6Dn/FbNe4/iQxA47pDE2RLsWkqRThBR4xsCO6KZusNWPmOJF2hA+0u37YZfczw8UHJk3
wrtWzro8KzsAkUxyX9UhHhejvXgEERs7zXd052b0NJAZNyihdTRxsq8b/VpH9je5TCDpqhazbTRp
VU69G2/iXeznKK4okMh/1KxmRRfXzEQK1PFNzZwieLR5trsxtIK6dQlpLHGItryccD0a/6097BBE
O9WNXESo4/TLacgXrw4Hqwu/9ikn4fo0Boh64G9XyMQGgAuIEzjADC9+zpNteE8rY5E3v2kPxsMC
MlKgloERjlv/+zRLyspl4oOZxkEjGVCZ/Od0SrZ0mrS19Zf+XUwscgIizU5WgJ9U+Too0kOHl2jy
zPOco1x4I7DwVGh+U5VF60BV9pWeWLO8z+sfjfgeT4KTqZVdag1HZWlE/5TqXygR44pmHTW4FlPI
EAsanrnxDa3mbHqsPx8vZDCeh0R6ElQKrGLA6JN0ALMxICrUe/CF+mRvOvVG3PMe/JxjsTXOoelG
aRTg242UAPCmtNOc121aj1N/WwQ7EDGU4BYaB1hEGUbEA7Vm6SxKkTqNRr6SXEytPhlbWxj1yGqU
UfJrMeJNJq2Xqj5ulp2WMAR1WlQBN6v3xAOykt0WmpsD0CFXTbsbBDdqEruea1+Uy03cCFgiqoHH
V0aeWLbAe+kto0m+tll2KArp6boz5H0Cxj0B6shsStpAjoKnntwGLSfD4v3/9O+XBtPJalx1eBdV
5GfQvQXi9+u/f/05dHG5jCeah0mUjQZhrMUbILKb/yPtunrkxrnlLxKgHF4VO4fJMy+Cx2Mr56xf
f4vj/bZ7ONrmYi/gBwM2cJrUYfHwhKpjjBYiGb0astscSyves965jLBAoiBo6ltuSCUCAfLDPOyC
dlXU97cX9Q9PnYvXUnFpp3WaL/RYVByBgqtA7gi5vk3hgCFPtCS7euQsft3s8t8aWrNa1LtJypW0
Df+bSIH1CSnwSXKtTuMURT5+wlBPmzu1n61uL5gFPhIFPsEo+kKkfH7F0R6P6jm5GzA9Prwqbyrh
GDsnru/ctvmJLjdAlS4sQtqPK9IOru+/kRrE8FjzoDiL3W6wssfgrV4FDnhlSChkq2YD2l0RFO8F
Cj7zq29A1YAHIxouH/v2z/qHJ9Df316majG8H83JnOPEkEB+RMdfZpFO5vIHieQDJukoIz6ha4rp
7Me1IGPnI+E1g1RLhhL1JsJLJWUCIcsUhTVIC86qOgEHE4hQ9r5qqx3qLsUMpe/KqfuGcaMxXg4y
BT1lZ5RaGODSLEPkwJLU04b5rg2DfR4PmVlU8TYoDR4t0gXDs1jrpCDJn8ayKFI4VhneFeUvUTmZ
XNLa6jQxXuhMX6GwKJxjaZ4G+ArqWRvuGeJdiNsVD9rpDpGMrRh5VVbkTEtVyNwcKmkO7FPPhGBx
3KL5FcpMKPvaxpoFtIxgllaq4AM95MQJnpmPCGONRIAuRtmGthLM6KgPuuru/3nyKBDqFSOK5P8l
VHsk0GM0GQRO4PGu5IiQwGahHiM4oalQOq5IirkhR31NujU5iLMLVm3+p37N63CdZkPh+zgxfBK2
Qv4VcxgrMeWt25vHuBUV6k0V5/MkzaRirqmpGcRPupZaKUs/m2WEApCwS8G7weEm0jrR0woES/EP
CTSYt5fCCiloQQpu4Lq50+F4BdLYu/4hfiVKfNFjaypnOTJ935zYKmSLvmCIKjobUGjTaHbWqJwU
XfSRSEVD4kr1s+OocqfQwIi+VnTPqZjs60F3Bp3bczJbz3Txjr+yTgFJonJaLLTASn6TrCJHfS1X
3U8ymZc7Z/KoYXjL8tPfwBwSr8o62IeoLxn1oQRyI6y2fZlfQPG1AwHuY1aZ8jr9XT4Zm6w0ZbTY
Gh8cA8IWXejKMHUphFmQd5GPI1e0tZX0xxzjeXLH4m5aTq5cmaGuAD4XSlkVYWbahCgRa9vqMbe1
5/wYnEFKCYXF+ICKnCUL1nTf7iE7xWohXL4arn4B9UUVsclkJOdJckUFBZLiDnv9hIjFbh6gUcss
ii870OWDUhEr6GJHyDHj/COjdFJVCBiJKeM+Z306Kg6Nx0mZBR57qiSPnJiZvLFSWOWMb0xOnwmG
q22j7gB1MjKuIxkU5QhVc97JbekdOmtQSgI11l36LD7kzwOEClLHkO36TVuXKC6Uv1hc9Mtvxsvv
oPlo2rDxRz3FYoMfeI0/lB/NubDAhWmqZngXr3pUGM0MVd3EZdY2GJ+S5qRBV3gjxTXOZrgOH0Zb
doTtnxC06dHxRFgdWWmr5bTK1Wqp28OoMlHjyO1BNHKHxPTX/LpYF248mqywfzmGubJFQQ+IfbtZ
n7Czvav9JO2EJfRfdPNPxMQq1TCtUXjTycIkJSBcQcseEbDP9mR2nCfXPHaS1dPPOCH0BHCYi5VQ
kmSHGGW4p+KsQ6FG2M04i6w7cjG4vtpFCl6KXi0ljO78gZd0lx3QI9Z40SbZl9DHLew6wZREFUEw
gTxbWO3fn+/Bb2+3K/MU3MjtnAY95BAxvCBuQLlma9tgOx26fbFRttmjAFpQ7r1WPfx1iyyWl50w
YM6boxdvomPlTpnFecnPdj9ADNO3OBcX0Vt0VE6MSIK1SxRkRUpQpPWMXZLuOyc8dYfkQJhiCJtl
uu2d+pCtK3SQt17usahDWaYpIBtVPQl7A6bT9Z8Ut/IpG8YK0pczwZcvQU/LQIbd8HnSnjug/WFG
LTa21Vd/1+NZwNukFotH9QrvLcbOklN6wwFoOhyo1qMMSc5ViCSw7+VusEks343WpFJhrFkvHwYm
ahRA9UlalVGFVRZcaU5tj4kVjRUTLb53rnaSAqZYiY2hkvDFWts/cz9DCQOh2T4CG9SMBo74UB7G
NzZrwHK0e2WWQqiKr4W8Ip0LjVODKTE5tyv5o3Z09I3zK+MhcIvn29+O4ZkaFRuJ4Eos5Rx7Ga6D
1R/CcW3Dnm5Ybgq5WhgFUXoxCGpKnuE1+mOE+3wHoQXHh2D47PWBqefmDNiHgpPFQ1g+9BpHP6iM
ISvWJ6VgKlBjpUkwU+waYmPmEoZietHKfdnMw4/bm8qK9zQKargoMaCnRLzHFVwU0jxoDh3kow6B
sfTcrQrG25Vx1dBKKMYgB6VcEq+BuGf9nJaHPnu/vSTyi28ccbqfLeQwmjJzxE/G6b6qw22mYUjE
6O1W5T30d7mdXzIAm3HM6W4WUB8naWzApK+k+0DgjsIQeLdXxQLMb5onoijyXYidQ35N/2xUEnrU
Wn4qHiQx3MIVtzh2a2nNMMsATLpNrYumiec/P5gDSrZf0Tmz1J2M3GrqcK+lVzEO+XIK+3L6dApW
SkmYeyPGMkUvPEFnFKAybip0YZ38wYo87hcRzkSfDMIgwjFrrKqtehd2qDPJXrpnHUSGu9Kv64Ib
+lji8WGh94JCz2NRHP2pYVxKLIelACefaqXhyCUBp12PpWAOZWmiqwEMDHjFo928Zbgr6xmtU/jS
dhhgEBvcgjEuedwWXrPP9r3pgztQ/pzjRHxz4NYspj0WtOoU2ExlLBu5io+bYfpXNIO78oNMpuv2
uMlXyT5aK4fwh27WB/kdVA2rSjfZjwaytu/wgAk5VYVwhvKteyDECz4i6UFlHs1UrbZltZn52NPl
wcrrkXU7kxv+ljkqAhAjZMnnCMnr2hbcBHI9ZOBwPjc7KHt6POPe+CxL3rJGxQKz0UiNShKtEJg4
FZg68boVaOSedKd35U2wJWGWbuer8DBuVDvacFb4jL03udqcka6soSqQ71mAvNz1htb3/205daZz
ozbwQMbUhrovnqYnBLIoTpSr8Syu9dLkT8o+OBFlNhF8ASeW5PM/3HAX63TcwLWJ35EGeB4q60Vs
TYNiuf3PUXSKYZOnz6F4PyuiPWbHWnu5jZ7f7wUMVyBVhWZm1VDRmg7nuKpiNlHZiEmIc1bNGLdS
9U1Xz6vbJr5HRV9NUEeqkYaOB6MdwCPAbFXY3CeVAjbpbo7MegCbXlMgaOE7buXX6sdt0wtdFV9t
U28FfZRrMSxwnMcXA4JUo52stC3GolUI4CH5sRsRzAt7tGtPkcnv5BWLCoWxvXSyI8zTBOE8gFNR
7qb0R5QxPt9CefHLAumUhpZ2VTOR12o2oZ6a3IVWskmP43PpGOeyMXGoUS1hvcAk1rIoyJiSTJbS
BF6T/I7X5JE6gigZuibcccQ7Sdjmu+JOteL74hxsS0xz+GhSVs08suYAc43xtn0sUO2oLNFMz/4d
KzXB+nUUxEzFoNRDhF+X9ryj8qU35SMDxr5D9NdtJz/h6tggyx1rESlP9aJkS2HoCFFjqtFHx0EA
LFLt2268kGuBOcJjxyuCJmK+7Ks5oRfR/DxjRYRJlJBhFnsVW0omIwOXlYJYuHu/WqMW5xfSXISk
SjBC6FmXTdGZfjReu0pN4yyA/sombciGzeFGcv6fC6WRUCn61giwUOlY78b1vOrNfJX+IJIrucU6
nAsBK1moqokQCMDMJX14wPYW8FGGr9jVUfEoTmFt6oEARSClCLdKPsimzw/amhuBUhxIFsypaRRo
/qbSpu4SjA0VNTpayhRdfVAp2aj9HLr/aUMuP5E6aXKqtlwrYUNELzvkiEVCN9iFdx1SiJCzZIUC
iyfnakMoP9PjXs8n4mejWz0RTdLKSqBfO6BcAqZhUP0zewK+F4e+fgLK1+JhQOt7hcJXhuSsAyIG
+QHkjb8mXZttEQqKFheXEOpV6tnMylJdcVrHMwoni/eTCD8QQfuH+TPqjqiU+s/c22etkrzayRRY
umExyyykI7DUix26JlpMQ1ZLMvqYGyhQyVa2CTaRFa0NT0Qusf0XML0IUlcGqX6LXkaOrvFhkJN/
6NW66s/y/FMRzCZh3ULfswFfl0Z5aVZOUiim6NsHvdhLDuoMMqyo3GkWZ9W/m3XlQptiHb3fPhvf
Xz5fjVLOWmdlLo4NUhAtQiZJlMwguZMSlhY3ywrloEOaqG2PvlqXq/b19DMNjrzs3V7IQknk60oo
1IPc95AlmLwk80Vnwq8nJ05/rKxxxa9HjEZLP6pj7kmP03/oU/xqmXrYzYEwVkkCy0n9K9N2Ycsq
gLC2j4ovxzER/TSDD0rBSc13Ancv6E+3t49lgoovlVibJ77GF4IgAHqQH8ccow4pw8hCIefrTlEo
0aMxf24HLITf+BsiRT1vwtV/m7f6YogOGeu+bI2yxVnCPLQ1qJKFsq4lM1lvyJH8+g77aoYCB03U
/UkZ8OWJ0B+Zfw2PKp5eySOKRqQ/DMg0O/gRz902dgwMn6Euefu7sbZUpVBDEGaI5JI3PiGDUVYh
np2kw4edMGUAIa3jMI5lldQEnuq5dsISiYQS3WC5VNtdIuwhETzYt5e26JKKrJCMlwS6Ywo09DLM
k6LE5mrxuOWiykbG9lnRQoaZxXVdXdcUbvBx3jZBN6HLGHqaEvej51S7VngrqI5Z2zKCg0WMvzJG
QUUNoSVpVjCEy0fSoY2Sl7SYt2LHrY0ZPFe394/lGjRNRRK0XW4Q75w27VrakthztmK4BiviJF/i
xjGgG7WVeehRIZCQxuuqvd5XP0GHwuJ5WfSGyz1Md2oLXD1zVQD3C9fler7X33yrttMHJHVWmmEn
e6OBmBIehycJcr7obXs2VplNOiKZ8yGs1VInTg+lsJpmgFiLIbR+R4hcQzvYo6R1JJwf8RtzjJq1
duqSnsq5ThUFHxLcWvZnROmRlqMaXIidPdmjNz0z3y9kFbe+KXX6Qi7p54QMjJGEluTmYMzNrD/8
b/kjM4IlQHnLGnUIwzLqqs7H9dOAIJfM+viYFTEgHgyh6/fbx4L1+agjGM5dERak6FLUH8mA1HLG
avBkWaCu655Le2WOYAHchVvZz59bgWNxeiwnZa7OA3VhqzqYF+oC30fddw4GqpEpsEO7xK2jZCZh
zIJKO2p0tafetVbpsZJ9i0B2ZZ66yfm8EYwmgfkGkh9tNJhD+npfxLVz+2MtP9ovdugubIwUQ9tJ
gZ18N+7K+8TrLdHt3HBVgyKdv2NYY7gh3VzdB+A4RQ8kiU/a9bAnA30DhMnGPVvnbiFb+iV2oDur
50kT5Y6EKMqxXVdvoP/bQLZbdKDxg0WCIg+Mv47+U+1NMirF5O5gPdgoTDH4QB6LAeaRe9oJK31N
iCfSDauJlQFddJe1MGhaVLUERlA1jh/6+dixevaYPkKBR+UbnICcB+65s+zVa+jK7RMLHS6jU+Am
YGEV43TLFH5AY2LO+1rUXC7ubKEv0cvCcPqF9sCvrkEBSN2Jg9yRBfUv5bpfCyYS6fvpmLZmuWqd
eEVqY9Ma2j5gDlEeOJtVDWQcbrq1WpPnquEz+AZYUrgHrcm2teYbzjhhRirV6tJmHLvlLZUgXCFL
ug76GtwOV4nASegmIcmA/j3RqYEGopmBx1W3fUxdPQWW8oiBPYbNZfe/mKThM/H7ZuJGEjYTj0k8
SHbA/VnZMZYZCiabuA3BcoKrYAwir+BGRxqkU2DkB2EyzonWnkYx2tVT4d7e0cWYVvzf6gRaF3gY
w47LRVQLfK63MuXUj4MZ8rOZ1rXVpYzExfIRvxijHkGlZnQa1yP681vfHppHnps9jWNA8+2NhPTJ
VxeRhrDF7CpckjxzCHNxskZLHjN3urwWDeoqsoCEJt0ih0bnOuZ58gweDTNMHzJQk5TgsL/9eRb9
XZKgVk7oO3G7fV3MPDZS7tdYTB7GZ31onro6eL1tYhkUwUElyCII8b4J/NaNBIEdHjb+pz8mPBPy
+M+GO49VP19OAl9Zo0BRrbQszskJFr0e8aJqGbPNY6xmG1nVrkJyyarufSi4MIkGFm/sK8MUdFQx
Mt1DiwMmeyOS+uA8tFuzdZBV2DI7Xxed48oWhRmDkTSiEoM3CK1Qu+YA1r2t9PngbuxsbWzkHb8F
1d/t78iySQEIsKOZlQ7Z9aZ68nkopU7QoPd/3jayUDvFhXNZ2edL8gqAQ6FM1J70XDVOKtqEOpKz
UlPy+JfkxNu1x9xKcly/xftXBqkTMOhlIumkmU1BwU1Gz2MKLi8LjDzoDY3fWEJajE38PCtXy6v8
UQx08mLLsueW/8n5pRkOrAO3eKivlkQFVL0vpbESYUmEbwl60H/K3xCIwLApb5cbNCuztpFlkvz7
1bqEQFIl8AUArYrBbOLHpFcZ7rccpV6timztlYkpkJOxbODzpGg2/JiPaJq96xtc0egwkFHf79z4
LonNpDNV0WZnnRZDkSv7FLBAZrtIiwCeWTfFZBYjxofyMnkQy2Gtasyn/eK9eWWNQhMf1Mot3wFN
hPvoSUjd6UkBoKDiarVPXGkNnTmiMziDxjyrN5u50RS4xJmYoSkK33LEa3sC2+XT8EaEaVKz2pGU
hvgiOKkjv0eIBt9YYcrybaEIPKHyMyBGQJ1HCJtIfUJybYRrAz2IdoWqA49OdMkhnFwMuFnc5itr
BB2unCoWuTjuCQFbuPPPs93dtbpZPKI9CIzg6So/5z/qQwxt8eiZYXjxwFwZps5oFKgRFokzSjRV
ohWZ6wWRwckglCLuQKR/WBcUyyJ1RDGpZZTRhDiTk8FlX68GmakAwjJBHdE5C3pBwBwVskPZE3TT
t8FbAGGHP5mh2gsdVoVzOfdwtY3UoeS6pFITzMC5elFYsQ8BR021DT2zR/9BUQJXbkJXzny3j9NT
F7z7w4c8ZFAW7NajUm8yFRkDObJlDK8FrezkRuPd/s6sHaGOMfjP/mr/VwroTc5pYkaRwuK/Wu4a
udoF6sQK2aQHE4ntY8Ocfw7Ony4NZF+KGO044JNr1gXq+0zu30VIvOTFadJNdO0LYkES8brer2ot
2KdJ+Fi04ms7oN/u9k4uV9UuxujIIB4RdzcGjMVr36tBpF/so1+ymUH2mggcQoAY5WwVjCosSFr+
hpfsP4VIRjZwc6wD+HXIQWQKZ7Uzw0sWuGoR9VytjYKhJtd6Xq3xAXMoU3n+uXV1r/lUYAFluNUc
QgtFMIj4kFxC9FqeBQ/9cwJK+IHNMYbXWKulgIlrxhxdFEg8ZWWEnNOAOFJOWZKlLCMUUFQIgiK/
w7f00Wlk5L1TSSwwIifrW1x3taUUMohyo7a1goenNKjmlD2XxWZSfnbFfkBV5bZrimRPbtmiTrma
9lrUc1iO7EmukFjVHiR7CabDPjCX68zO8CksN+N7Dc/cg/RRvWf3BpNTiWzarV9BoYBkKBrqEnCi
EqpSpTiatV95Q3K+vdjlB9bVxlLvAFUqYimoPt8ewUGG0KjyPCdQriMT/WT2Q0CTK8Y/WF1gLLuf
V8HVVR0FIiaFyMuAB6O8rjtjsQqVdQbaTjTtWvXb/MYnltpYFbI2rLuTsbV0C6/aQR+5a+FMarsr
+BdDOges3KHIANPPVuar9U1ymtchIaprnHYXfgw/oAOKlspT8zYd0gf9N6RokEyUPGEyQVKLZGx0
UnCRf5Tn4QixPoZPk694w5k+Xf7q16ABv1dTUdPcLo0wXJ2lIYrW3X2gdae+il1ZGl6jCXrselEz
evFYQE9zg41apGoTyRcIKVpnId8yY+gapez9n87t1mmTdfaAhwzy7qz+hgXRjy9I/InUV+vOUXqV
SyOX3BjMRhy4AcIWbMic5MT8WcAsf6iuhU73ylK2NSaR32L3lAIxFWiIavhD4Uim6SCG53G04jWZ
vhO29YpowrOvNAIF37/uxRAFFVlTJ+BoR9d2rkfTse8B8ukYz1bfSqDQyg3JqzT084KyY2T41XJG
+WqNFHwYIM9GYQMvYNnz47X+NhYYXk6cGlPCszm9VZ6UmZUdgc+vsmSMZEaW31l5AJ1BlosvN0Ze
fgo9t6PH0lDLw18PHcPNj+Ex+jVuCZCBERlqYRgGUNbdO9Pw8vX39/bT0zt64je9kOM7E05Kza0f
UCjwmhdwNTq999+IWIlXXwxS8UVSyLokqsDOIcGkoyxvaq26U41qZgRpy5fuxQ4VPAxJHARhDZzU
G3SXaqHVCE9B/sjp98KwYtxDLFtkk69OKug20zzq8PWkY/Fj/im5mRO68XsaWwkkPgSLkBpbw6py
DEaE9A/h9mWVVPSStB0XJ6QLnVz31TnaEglXzJdsWnQLWziv+y4wWXEZ0yoV0NSqZHCZgsBM3/se
5ubMxuuR1OzcZlebBWieAkS/t/d4+Uq6LJTCo0hLpEQARbkbqj+N4rEJdDvWX/4Dy/1X76TQKJYj
sZh93HxdOEKaqxp4KxFSJAANObRur2g5v3h1Eij4qfUm0hsJ8EPK+/lH+JNQiNZOtwMx4jlyWQ9U
lr1v9LMYxvkzWIkh/hcQEa1as7GljYBeeUJQwLL3D6Ho35/MoB4rypgYQl4AWpTj8CStQG7upK0V
bCMH6ehN4rUYJsXQCxqwQ95q79LN9K4eWFNBy+HS5UdQcFNFoR6lJIMkZg6KPxaPmm7F/JQM76S7
6HURM5BlgzihftGOk4OZdQOtIdAYIvIsxUdYWtpvInzPynX+Q9LhsjwKeZqg4CJJBcoNG8L9HKxi
PK1XY4hEJKGjna1mHZ3Clb7C7t6zy77LnccXHzYo/ClyPxFDMjFPOHA6UOwlUG6eHSs20XXcbZkx
0WIsqGI+XhaQZBBovnzOLwK1Ik2fKRF2dblDlyCnDPWAPV6lZMWkobzUYLx6hxIGswFo8bq8sk8h
35zkUy6TJI/scS/BQUKujMzuV7bipXfar39xahcDsSuLFPBBz6XuISJIAjHU+GAt8UgrI7v8sHiJ
XRmioA/yTbHAkca4Vn5Spbe8blzfWGnxixD79m3oW04yXNmioC+txNpXSYEq36GiiMGibI8r5L4Z
TQMqZcifkU9ZPk02COLf+gBkDxXkCfVDtWW1JS2j4uWn0L3zsuwLY0vaCkj2kxRdhC3x4gyVVKIo
zbw7CeB8i3ev7FGo2MtG2I4Tlt44PcibCSe/eFIR5aWr5MjKFy3i0pUxCv00o/GRY0CiNebTwtSC
wYkyYdskMjgES2a9k/z0W0ujQq6qgoYU2FfxWopys407Mwujldj0K01qHFEFBZA8Otk8WXGvmSFr
mp9xNGkGMiOO0BIbIyiZ0uQ3X81rJZ1YwiWs/aTgTujaCOKIPODHB0MrhupHobFkIzYeWqkPzUgL
eUZsyQA8hQKcWuGkViRcsElS7vQo2XBN9auVwG5RiOuSq9A7EXbmlNSZe/uMLkP7le9QwNOqpWIE
IQ6Guv9LOM/WrPiHCVkSGyzjzJcIy3so/AlbvhxKUmaaNoSbZFz9bB3RJUw4rFuTeeYp+IEWSN3l
ATnzpSWlVnJXH/3XbjB1SKAnG2VTQICCKULC8E+6+x46UdLkF/DP0P9Ri4dCYbVRswxQyBIKIjqk
CKiKWWT1aAsEY/Jtn2C4P91WzwVZpWkkNxx1uVnhACDX3ouTqwszwxJrLRSUpE0/ZgFBZei16OWb
jjLU7aWQk3oDq1TyA66ebHk/BrxUAxmNsrGgUW9hYt6Mxv/AnIUHxeUU0b0zOirFc5Zjy4jwCojX
TTztXaAv1OiLexbcLze3X1mj0KJSc7WEBhsJTyCsckRvy1nFxTmYBWOyjYUOKoUOYR/ylUpqo609
SlaE6eDI0df5dniJTt1a3v6L3lCWT1AAEatiFrTj51a2kRm/VmdwOju+C6JT/0XeYY7zUfi47SXL
L12UCcFiIsq68okkV24iFvxcDxJs8oppHPVNtunf5VP2YuyJmLpi5ef0MXm+bXTZNS82KdfUILKZ
GgUeE+LwOCdHafgxJqzPR87Pd/e/2CC/4WpdXBkKyBzABsbq3GAlmMgbeP49Yb4h87CsPAVrSZRf
hmOOlNDnrJaKYfLh0FUvSf16e9v+AdUva6JcstP4PJnJhUWOWgUhkH7VuSrYirCTZoT02W17y+nD
K9+g/HEUk1rOSWTe2na7a935VDxDJXOtucm52CuYHPTmA3IxZ9UgTHn7mckIytpW6h7TG72EOjy+
4lPr5piWF53U1k+91bjK5lMLZM8qfSyfwb/3mK58NMM4dKoIi1pWmLK6lnSGZ7IMUJfYVPu5HpfA
5aDWTCFvrUllfDfWmaarGy0f+uOYI0xFWkdxMF1fngQTXSVO64BHIGtBHMaj6YG1dYyPRZcxQJDR
ihpJEtapW7YYx1E/hDZjJZWWnxeXD0SBh+EXfz1Qp029JgKjIO5yCA37v5EWXq6PXI4AXaLwO+kv
ASVk0DF9E9vKDtL2RzE2ibYxKYblZ/AT5Rs2lQ3ruH8Wsa4gTNRKKVJKuGLcDa0pt9GvRqjvYx0Z
gUGULWmaVoGg7bQ42/pjDLmR7hBG8VMYqIw9J+f8BpZ+sjpd/ZCOa8M5JN38+uArphxLz5rsW0pV
5aaYiXbJ+y4vaavb6EPA7JZRCnw4zK0nkDBDbdwfG1OWpBXXx0e08DpiGD/wUs7S8/6HG//iWRTY
NHUpazwhS6uc2eVeauBcsGnR+6V3FrRrzchlnRhxgbKSRE9/26Rn6Pg4aYShBRqAp2ClY2o17FOn
ETQzUjMrqk96YpbzNvk16/cDj57MENdXvgG3Gh/elypGfpJjGzlB8cRNh6o6xd19YZzj7NkI9jyy
czlU8AY3GTBUUrynw6uUaVYVPSeNb+fchuvNcH5voXA/BW5SNKZhnMXmPhAOTXSnJ8e0PqTjSo3v
UIRsOjwd0t1sQJ1zp+exGY5mJHpGYnGCLZwm0eI1k2tewuFe4BJTy/EI9vdCLFpivIrEo9a+TMYT
B/7mH51gheM6msxgWjXhRvR5KysgG85ZoLDuC+iWS/Zc/RzSXYWh7so2htRUsv2oWT7qDLWVqfC3
ljN7ee3XH0H73kofJXJhurxJJogPG++j7nGDaA5gHA/tcLa5eYdBQQ6Cm8h5T60dBjtJBBmF6beW
7/8akpPKYZAQMbjerWTdU6Jjp//W+caNg8EEI7uF6ocnDci3oUYaP+paAw1aaCvyrYW7wmradVCt
KkxfRbMVoFbe7VP1jh+dOlgVyUaf7KzdBvquCe4mDHaUVifWIBy7l8Xe1GLd7KeXKnwqjEe52ET6
IflIA0Jn/lucvVjtzJqb7CAyc/U1TiQzH9dqKDuRshGL0GyLczOd03YloFCseLO04dst/lflm2P+
1KKiZ7jQ0ZHDpzDfdsMxV984TrTm9hALXhHMJi/EJsdvgtZpmtc6QpKxfR/QcYyws/ai1uF0J54y
s1ZxDqQfSWFXM/ohp8pqlM0wfAxFZKbaY5u8cT5Gdu32rgpWPVjH/KPQPQpQ0CsizQwKsw4Flwsf
FKjrVPGuDNyxeOfyCDHg7wH+GfK/iyR3bmMI6yakx0fbIfL9lkN0m7+M4D8kzJJo7Yks401CZh5B
k8vqXlhOWF+daCojpQ58CAI8oLaeKOc2m5GuHkMQH6Q7PeydKBJPY23YuaLtel+wm6g7gLH2IAdN
bodGh5GbKTdTP9nWXfiG1vND3qt7cD4zIH3xrgafvCYTWg0I4n0Njzs9iMQpBu40cmNNIB0cmnPY
JIwUyyKGX1mhouI+U+Mh1UHOZeTt8Oh3QmaJ0zQfB3TxgOcQipUnfYjazX/56rrI8waSx7xE88jn
w1gnImELSdfTEzg2+RHkukQuhXf5B/W5OWpPictqb12M666MUnEJl4eBKJCRRaV50fLEElJWlxXL
AvXNsqKKmtaHhanPTV/6XfYFI2ewfF6uFkF9sE71mxkcUJ8VLacQEF8VXoRE9Uq9D05Ru1YxWdqt
ypzhjcuhzpVd6mVTdpkwQZGLvGwGZ7aJajF5+GogaQJYblmHlLWTVGxR5Ab4G1RgbN50yvvMl7M1
cAqzuYZlhgooFM3n0naeSGVD3YSW8Ry6NXYyPZBKWf7oO6z01XIIc9lHOgWnjHGbxqTiGq7RPHWH
8W0z26ulSXrZJct/Fp+lV8ZhI4v4FqddmaTeM1U1yaXeY5GkyEsoPVNMlqpgsYkeZy/Z4b60M7c6
FcfAZQ3uLsLLlWkKaos+7utuxGpF7WWeRHNs7g1hb8x36KhnRKPEI26tUvqKlyLoqv7M4s/pcEQe
d5XX+boXg8BM49EtNfEOqs7e7a1dxOir5VGIUnRKE3dkZF2XK8fP+7d8Et7k3D/fNrP8zL+yQ+GK
miVBJ5HwHiGaFZ8Mt9tXYAxVX+dV9wvMIuCannbybkwwzhI6zZb1GZevzKsfQKGOGI2T7A8zyTMM
Tn3K7uZ15IzP6ilftb9JR5wzrWoX8xd29MytmXl51relwEcK5h7Q/XlMJ693UziSOziiEx9R8QhD
U8WEQpmAkV0FCS/r2lg+PoosK4aq6drnx7l6Wxk1XyG2xEeOocZB2DoUJE5rj8WgtQxFFzPUUYHy
yCROEllj2lhBcxSqX7e9iLUO6oBUDfTgJDJslfB4j1SVEwmyE4S7fnxWhnU6lzbP/7htcoFNGI8n
/bIo6oCk2hC3bYtFKSZvNZGVr/naBK+wAdHtxsss6ZA+xa56InwZRmUpG9kdUMcWXf0dxKkrVj8I
cdPvGHH5OdQ5QmgX1xyBI0MUrBTao1P9omTvesxY9/LYztW6qfPCx01mJDLWjZScq7iJ027HM4az
1uLKd1i9sssge1kVdTrmXK9avYGxSfHdpvQE/qdf6qskRLs1JrVvf9J/CEAu1qibWZSg5KRVOA7R
E8bpTD9xosCMobiV7XqMd47ewNns7sTlNeq6LqDtQuN14txXh7ARpUoeO1DYGmF+njjJLEChlynP
kf4x4L1ye43LbvK3MbpLSdXyTuVUlFgFrijf4pr3zcKv44MoYQhTk/vgvwVXF4PUDR2JTarLAYn1
HTKjq23TI+YqIBRT2E2OtsuUYZC1QApr9G6WuEpCdNWoZWlC6Okg68Oxq9vGLJqEEewvXpLQRRQ0
Q1DQKU85zBximp+bEbGGNdLSvXRfz5HbRxDivf3Vllvi0davgKvAkHQ6E8ilKAeFKk43SL8ya7Tz
1/Z+XBEhhsnOneSUPPR3/6I7hmzWN1C5MkuddQ3Kr9ClxnPS37c70Ro8EGlbk0ukSxKbRduxjCxX
1qjDrildHAsDdlP2JgeSO/k95xD0lJBAgL4Z98DY1OWvd9lU6uv9H2lf1iO3rnP7iwxYtuTh1a4q
V89Txn4xku5Elud5+vXfch/cE5fKKN3kYO+dDaSBpimRFEWRa/HCiMASgqbH8S3O/Ox5QTLDmO4Y
+/QTOoIfh6sQ08GYZX9XCF5s/tKyyh4/6n1eNWgrW94RTcDnvAHxBSx7NYibLovaPHn/LKlc4TP0
fMYoLaqKceV6ZtN6PekVDrd59q5ESA7edZVJBceuJSijCXGd53uG7kN6pN9H/ZXWqnrwdjP3SqDk
4T3TmqiZYZTLHDdohJgAEFH5MB+n70B6La7yffTkcI99VudL20MDK9lSopGnQ2awZQ6uPyzUHeOR
YuynucIM0E61dUo9pQQjj+dEoPt4uZYWX1q0agFm3QTSH+afB6/c410WJb4PoB5VH6DKaqRcotWL
MbIprIY15Z6E3T6PVdQyG6xmSJ9WKymFlrYd8mnQENEGnxyG+/KqvkpuysfkSdwVQfd5gVSwMM9o
7PovzaOjezn3DTx7q4rg2zPQq++Qgo4Rl83ogNgMKfB469w5wYKBOv6sj/21vR/9j/z/ZhmG1naq
dkfVMkvxx2lNYCF94IvM8XvsuntDrz5f9v/N3GKlnRRpIhGC9KFHVwxI6qKDMNGi2zZj68emlQZT
qaV+1Yvyn4KOSxzXsUwQIUhOInSelK6NrdVM/c5g4I4U88NlvbZbMdw/MiTn6GcjdJsOzrF0qpYP
zhULynt0xitLqpsuD+wXQOwDTVBnlhTf4iQjhDtwefshDMxjf4OZEbCE5Nf/H8a4lbyAfxIdLQ7m
4t0z9MQ8SZjOcCIZ4T65Zxh0WLq5bd9+jX7Qb/V9jc4wvH3tFIu5dcxjXNu0XNs0ULOUNiwaRjcu
YmTZSwGM+jmA35OAg+4uxyS+qrdlyyTXwqSdM0VmjX2GJLtNHG+cn1MgHHTOneveUdXtYcvBTBSZ
LQxYASZa1muwRjAnmLjaJw4mBtvY/GSXhsISVTIkdfouroaUQEam1zvH/smU7bybedFaDSkcR0OW
YYgrNgEsm/mEoAWePMCpA8N8d7LXdP6ZloUPvgJfN4XPjTeFdSy7L2cra/FSpE6oSPRpKZAMfn3L
Dk0Athx2b+ImS485kNaVNABbeZkJWC4bzBbALTWlkFw3fJwJQUi2kLvdAP09ws0k6j7lpmseLiu3
tXsUNo+uH+Mjtz69e43DAJYHruHG14Zv+lA8zEX/elnE5q1yJUO+crVTUaBCGcJCvMyb9im5d2+W
UxzgsldzekwZ+qDf3y8LVeglD4cQF8DeUwyTsdKkOs5T3V7RNGwUA5xb4WqtmZSJWdYcuzGDZq3J
vc4uPDDo7lBM80cn3l1WaCvLpMD7IgwsCsYZ3cmUZSEZWGoeinLyKhv8aLmFp1r9411UE62fGvwZ
LzIKsZubx3RHt3Xgy9tnT1WFwSYtiy3zYL6Ut9W8d9/YwaJelINbRrubyod832P4zFM9EmwtLQOG
lu1YNjHPigIazw1nHmDvtvE+iJeeYsZlPNpCsYPb+lGDmjpFAcKSGygBRFyTtK5Qm0Lo19Mji4Jk
/59rl3udhF5SekO9V08dL7mNFFTAj+TYrg7wPZBjSDFNJBa2sx7dQ9ZMX8zGBklvEaQY8/GBZBp5
PMrvWdmoKMG37tEnYqVYVuo2uC+NysWF1v6WPbsH8Yrgcj8+RffTTnynx/KXdU+uLtvuVh/PiVQp
oJVlO4aWE7u4NQAkfsZUi9hHO0333xaQeMMzjh3FmNgy5sx177LwzYUGuNyywbZ1drZz3WqyhkDj
1IhsPy90zSu1oTnkLLFvSF/M923VWRh+HoX/95JN0DJYmCVyGRgaTmNr6OZxWFeEHUY3wz2FR49G
3j3XWp3sdA6m0QSd9UZkKUoyW6clQyg3TYtSyzk7PYwuzbK6Fdahp2CPzA9ZQEvPBTDtuKe9p4bv
27qnMcdhyJ4cnQJgTzLlvHDCLM1j7eN8dAsvuYkfsl+O6U0l2NmJ39/zt2if/iJqcKGNKMGQJhqo
GzJjIYM6XWKMWDejUaH3wawqL+p+zc1PvUr8KP55eSs3TmQGKnYLI2EudJTfCZjbWn2b0/AQ20eS
fAphNNrxH0QAct02gcdJ0K96qgphdpkQC6rUXW0dioqiVyjKek8zxmp/WdSmibgrWdLFS6SxbmQM
FeUPGs5dE4xAta52DVAD+YGoGPE2F28lTfKDyRqcMe+5dmibfXaPfsiHWANvNg+KW5xh5Md4J1BL
yxSdnhtpNnORQzkEp6ZF5GtLZzh52uchdKyMfbO82QvoWAHwt3+0x2+XV3Qj3YAQGL9t4KYETzjd
vFGbzcxNK+3Q27anJ88D+fwPAmx0wDE0ihMYyamAUKv1oQ1r7VDM027gc7Iz8TypsIvlK+UzCfHq
v0IWLVeF+LY1TYz/lBpedF+y5rkybyLjN2nuamDxOGF6UDUYbxiGxcA45SLNxVEoe1XaUUfjdWEd
qrT/ZZb654oCycnSs69/vXgWQ4hChLCt8+tdO9tjYVVYPLP+ZHdAGhlVh8zWuXoiQlq62nDKUIta
7M9vJzB3de6VCHzdAUPIuCun+zD2m0/xdej/y9zPieRlkVebZpezY9MS3mXjDZ47b8P4fnn1NmLs
iQApZWC1poGlE7Yd9mxfJO9DOAZFAZJBqiRP2KgLn4iSYqDIp4a1IzZqgSSe9mBUfMiPxRXaP29U
7fUbtn4iSgqBvHJmp88hqm4AXwTG5fgwCH7vmu57PGjXJHUmf2TGc6cNKnjRrdrNiWwpWiRtb+RZ
keLArGj4LXENesVH0h7DpG++d0WGkYICDZ99wVDrsLoxCI3cCv5hVwE8yJDy6qh5SCdnWlVxpQ2L
wbJmb3fzrnJRSQ6ZP07/kMpbbCVKuiVN7iBmUKNhqdPeM/lPYVO/jr6FaEK7rNNmPFkJkoJk1iZD
bNDFfDJ0SwD0r3OuDCNUSNk4WKAOruYoiVHdlmN9JbrUapZokjUUwERa2hySqW8fC82ydmUCXpa+
HrmCimNbtf8KlSndK1Qpe1HBCbPwK9cDUpleoxxa2/T0P5rZkk3EbcxIXw2wiQ6YJkCHtcNvI6jl
mlLVAKmSJJlEN5el6eaQlLsob2tmeTc3/FCHJcAarKJRJOKbvr7SS7KLtsiztjJwrqWZ/VZQlNcT
8mZM2Re9K444uwPB7F3IiMLFFIZiS2cCpktywkooWWJUgnPfwpDXDN69zkJDGJp8Lxv/ErCkw3tt
ljKF+9TWlp0s0kj5FEbHzAGWlvZoANvIzUwf7xkKeZsWiQvVB5ofwz3j9NzpGaHgDuyQ1TlX/fje
Yhi6EarKrEqItITMsabKDSEk0TGn2zVeFd3WtSrv2bJGC5kiRZnjg0nvVJU4C4XV1BOWjsZHvZgj
z3amGy0vDhkdFdWw5YvlbVrLks4dc9SqPgP50IHg0r9vuhEMo4hRikvg1rrhNmRgZoFCLbmqofGQ
dwlkHcb8gZaZl1SfLPPHZYPbXLWVjOXnq8SDkS5KuA4ZRjLvdaO+qZP22De6Z43z4X8TtXjaSpQp
SnNOehxWZZWhGSXTxHHu5+YxzKLsnplD/3RZ3uYmrVSTNokZaREBHlI7OH3tzxh9aJginqskSCnA
NET65GjL4oki4FV+Y3fF878o4aAvw13uP/IJ7/AxqWpqawe9fOyq1zT/efn3b9oYClcuQf4OEZIK
FH+H6idUCKfsOun6a5ZHfm0Oigrd5kr9ESOffCUt85yaDZJ38dyTHwxNn5f12BSAByfXdVBd1eVA
ZmuDVuTFrB2mov1ehrVfc0B6XZax6SvoWsEt3gS8qgyDZrciRFWBYbvzwG1SpJrCH4CAEuP/lyVt
arOSZEiu4jZROJgUu97Ft9o4HIumf74sYus4tVYipMgvABfTmiOU0ds3ViRBRAMjPOS95o2gdhL2
N01M/3CUWkvjjw3BGJmQAkAh3GQ2BhfD5oD6aAx+JYCmyuO7sE13VvJPiSRs2kLVDqNzRL6Ytj3N
QWYM005rfR91j4k7H8quVGzVplGspEhblaPxNopSOGhIqn3CK09LXY/jJSGm5v7ylm1VfJZKOnJW
NNgt9bJTsyiMfjDDKeZBm3T27cRj7T039f4uc9LuVk875zrHeOFe16bm0RDUCIiT1s/WlOk70VBd
sZ0boQPdtuAtBpApLuUymnLRlrHFyw4TfkK7D2PuDdVwlfB8p9B60Uo6bCHHMUxqGXjaleGcMPHS
NXUf8aCO6fw7MtApo9MET1COyY9mlWAMqync4xA1/C62bbBoVGb/xHjuqoLMRnaGOgdxMY5j4DlF
NuDSSFCuMTTcgUTSfC3jJN25eQ4uIyr6o1O0+mfqmrknQl1Fcbu51i5D0YguAU6eNeKGrSd8znkA
CPbmCdiuZDcZofkIIGslUOHi+fJ6u3hGwWSTi2An+w3miqK2iaP/dCbp/AlldX0XghWt38fGHRv9
aK/sH9/Qz9GXwhujyEXPSsA9okaWAA04ANdtwBKO6Tqs58GZm3Jn5RwtyS2/L0ZxlUcEAJwaRbfU
rFnIwklQm+ZDbJqNx8w0UxjfRiA++S7Ju2NLHxEjJx4MLn0v2viAop2ixLlhVKi4W2wxbRuFfikq
VnUuaMJi9ID044H2D9T57dYAQNBuZzS3JH+fsjg60/GCgvo3RteWjVglYZbgU0E7nQcCbZHvVsHp
y1jSTpHqbRVHHHgq6oK6TRhetE/FkL4f9LYLeRCJTt932M8kTL3Rbp9Yo+9JZN9mvHzlo7EbSqro
ZfgwUMmAT4Qvm7rSkbRAcx8zoMUaARpBIPYKkM+5x3SPfV2I6SbwtbWJ1wfi+3Q1f8YE6IKbejlq
bRwL+AYURfFixUxbzt0Z7gVNNkRRMPbhdD+hg+MGIHiTH/EOyBPRXB8vy9tyoLW85XvWOiPbYTSP
o6Blv+rxN22vtVlVH93UCSVYE1kh1JLJxpKaL7OINg+4iNkRA3r0QA1r8nMSAVKCTdn+sk5bzmeu
5EkJPAGPrSVsGJEdfm6ah2ZUxXOVACn51R2bVaUBAXjdxfDDdTGrAtvmtvxXBfjd6baIJs/mAve4
YLLx9N1bnmHchq5qqnFr9s/5s1JMviWYsT6TqIKYMN11X5bev9TxMgZeVcyJ38zUc3eqcvzWm/uJ
TCk05lPpJFYNmQJlprd5twwcRS/5T0yui0/z3jpmD07mqQj2tiPLakWlyDIibS3KAoTDjt4x36oI
wBpC4YWgxqhIfKRADy2L5m6sxrtisP8+aYbOLqKaa1nO2Y28zdI44SF0phnGmtC7GmGyc3RnL3dL
L2adNxdsn8wKqVt534lYyblDSuJJYwgm9a6+bT9YDY3H/0evqeol3XaKPzpK59EEsPw+sSBsyNAq
NX0pxby77Ndbb80n+kiO3U8WHvZGEQWp8LIvDPDZ9zreCaIDuwfmQT35FHZbe+mTYys5QFTqST4/
j/mQRATqWdqLyL6PYOK+rN2yPmenzx8bka+6BSjtxZBAuczWgqJ9r5yv3UD3Xcr8flLdPramVR1k
4LZuYUzbNuTmwNQJhzpd+LcB3Tj5wxe8tuzc5/leB7Ai0CmNI828fwBqOpG5LPHqrLGcnok5K6Ig
qh96EgW0i3yHqSilNjfKssDC5wLC9bzykRush79FgG94z+NrMinKQxsXYGjx5/dL8avkAAJpIpxm
caeJnUn0m7Yrn0sHMB60f4+nGKBa81fwVSsujJtHwkquFMDSNqRNz7BjYWvtxPxtMpoDKOIVVrh5
Vq+kSHtkssSstSVMzgBDaRtwnhK8Ub2wRAX5otqmRd2VMdBS1B2vIah2ulsyuo91aSlym+2Yv1JG
in+JA9DOXmc8YN6wB6Tviwg+oFeflNMKG3dNdKsByA3lVgPeJAe/McrKyUmjYCHtSHfzV/rInugB
7Gy/VK0NmwuH2zyq7mgABXfr6cJlDTBY2gmibBdt+YPhj6UK+F0h4mNdV3vT5nbkRnGGvVmGj/wU
eCbAQw53xqMZ7u1hlz8vAwHs/XIAVEmVqhRNlg0o7CyKNc6dEYV+mfa7/02E5LsNK9LZcJMo6Fnb
e5jXPwIKjyhcSKWH5KimW6HJu8DqoUa+jyOAxKlwx5dz7uyo+GMCH8F9tT+mXeV1WGOlLGC5FKig
4BkbgGm3ScN9E0yS07fLy7btSCuBkrNmbTm2LrhRAmE5YGUZQTv2VeP3mQGuWzS8ZsO7RfGOzlTj
jNsn/kqw5MGaUQILcobgduFH2REvmYL6BeR1iXY0HpMretCBvnPD6bHDsNqny2qrNlJyasHTJNEN
nCRWxw9aMX8Bwr1q6la1lcvPV1upNxUfIgIFhxl33XLeDQRvacDOmT1u2SBSykrf6ufvlzVTSZVi
CBGirEcTUqlxTdpvMTB5HDvAY+htk9K97h7+QZwLakw0EqMCdlY8GGorn4o8ClytfRGRhu4GQgLq
lvuC9tf6mFxXgileDraT35VQyXRGzOGIboTQpBuTAH2E7TvPSbjTWKk/AntYD7KhYse4EbHv5hhf
CPGidSitgT3MImJfLy/Bpi2tvkaypV6gIiQoVrwM80/jiJ6PMFaY61aCgHoQKr149XEM+SljyGfO
mqrDphbimFrjY1frXtKrOiA2xTgGLjI6ipnk4065slg3dxyMAQ64SJXC43heNOqnnqjykK31QhkE
hyqKe5Yjt8/GesTSwaogRRPk4JgO3xVh2yoMc0sXPPrgScGhxMEbw6n3ZU7bVX2PnFure7Bipmb0
wzHyIRirWAv+3gBWouQ5iDGfYnNqke+UXfglrMdjMarg3ze1IcuMNKrNjMpj0t2Y0nQOLVBRiuaK
2FmQ2ElQTLNCk20xmJViNoaKMDtyumhN1GccwwgRxHDX17KyQ6uIAMrY/A/vpOgsphj6wiQd/pMk
mdE4DZWpoXBkTV8Lc37NKyVE/5ahrWUsP1+Zc+nUU6MtuU4PFliH+9noLUB2wKuaf0yFFx3p0b0i
KmvYCsBrqcsar6R2eSYiE/whQVVY0R7lewc00GOKmB/NPnrT82M3z8ZTrjX61WU7/EAglZOHtWg5
LoJthosICtNAPLMX+yF6b8DinbtAetB+oTZBD/V1skP3CPKKHxjL9lHl/Ieu4JOdlcJhlrGmqXXY
UHvofpuHfFca+5r45XH0x32OR7690aK6qhrt3Sw+4Tkcj3tg3z5nm69S7rKo6pGnB5NfXgmQXohr
ftdju4tP2QJOrKQrXNZTXu+1SGm9s47mdZ8jLLcWXl+iNnknCdk7Ux2MU5kcL+/uljVbho7GD8QA
QFtKHjPhnSmmCa7YbXpLxZueDorkdsv51wIkd+EAmhlCgehfOxO41BpvCn+06ZfLWixh92zJVlpI
3qFlhdXjmRAZNO/Ne27lWLLRHvdzNLMftUvQDjCPP0ugq/+oucOfL0vfmnnFLc4GhS5eTAna7k6d
c2qLsTZs6Khf4yB9qI/7fm/u9Rvwrl6WZJ5tF04ETN6hAxrD4Hiik9ygKCu7Cm0jChjX59tkbutd
yd3xxZq7CiDPnf6IEaXGBxGEBqznwQ31nYlM6rokuYmuYk6vQOsOgmyzHa9ITflblZbDbZbTMnCa
Meu8qq+nQ5PkePwqQtsKeJrW382a5LcNups8Pe5dT2cd+42xkSkFrCcxf3fMTGo/rAgmuzip/TTT
RxCqCXEY0s5W2NOi4clWLyuAAdWlWmMgP5QMNh5GIxdOi3Pern6XNrAiLfGWtvbnvATkzcB+Xl7x
M2dcxLkUQyMYDaCunLwk6DdPUSCKAj4XwwNPOiugKLYf67wDEXZq14e/l2ci510yX1M/a11wYqqZ
qYUNDvldy5w7jXzPu7fBChV+f57tQrG1oOXAWR0oI3iSNKMLYUkodWig1A2BygCytuoqBz6yCjxk
axnX0iQPyWK35SKFNF4in48xyJxcg7h0n7NIodhZvIFeCx0TnpWR2p4lG31KAc0fliIw0qH0shys
95i5vGmnWVX0OONC+pCE5Nl2zI2Rkb6Gwh2BJTIzqp9mJNCfyyyHr81T8qCHPD/28RgeGa/CPd6s
QPxcRAprOa/K4hsYzBKhmy6P9lLgm90UjXultpzNgEa5EcCEOzg7SLpyHqKjXu7SX6qy/dYCoz/b
NTAogH5muTehc2qLctaJgGsoHrRPqXgo0lQR6Bbrk70czU8G6qYoj53NehTgStQnvRZBVE3fbJR9
07S9Dav2ttbFfZhnpaeR4tNl19tUzLYsXB8wJH02Q9qEfdMwpxABgvwNK79aJPbRT6q4Zm5FcBug
BZjWXp7F5daapGsMQIM2AhdMkPUkNPTcxlIFyS1V1kKMU+fO5jK30wLLl1MkZ3a567TPYI9VbNKW
U9uEEkIwVXdeWByjibctumQALK0Jv8yd1kPF/rsWubWHxzNFHrotDdaOlTMxwScdfWlhpCJ24dgA
W9u5okqAVgWwaSc0bQ+cc5PinFGJk+Jjk04hKmajCCamP7YRRhEaw7dTpICRIpBsnWi2AUtwGcGx
Lh8xLS73ZWZhGbPWAGBBsvQUztYDN7Jy7/QE7T+qQ2bTPEzy8d6BHjn5rpzB6nRbg8Qud67NDJd+
w3qkhgqGa3MJMZ2I7UKnjSn3Erlh76Yzb7FjRbiba8df+mpSS/eiRDUksyXK0fFSajgO4MXkOJig
RcoW2iSCWpudq6TQMPWOC5HXMPeexg39B+NYWtHQH7e0aMkxMB5rnpaGWHrxMJUbmtMTS5Jbh0Sf
Xd79k27MQV83pkkRnJbdXJ3UEY95M8QD3CyavlnOgDtHV/4YqHFPQ/ovkcNZCVsWeiUsbibgjaBQ
E8QmyXfaSBnA04HHnheTqplgKxLi9FykWXh3k68eYWq6xVD08DBwpXhNah5bK1dE2027wNSgS2F/
6PiSngiqipQtuHARCI1fA8DKtBHJb/es54qsY1MX9I6hcxC9SMg7pGWb8TiVRPAozXznqG0R9Gde
Pp02JaB7h8DuDNeUo8Tct5ZVMYxNGxoaIPuXuVLNV55dopBLoK3ZQh5hY/JR7jruUcxyIw4daL40
LY3D29jbeLTsDpmFGdU8f0RO8GYatSqj2NyklWDptJpDASROUYkA3WmxV+RxwMiANLulQDufv1xe
x63MwkVq7ero3rZw7T3dKYEfVPWEoGS2LEhqezeIZPDczhq8zA3vzJT+dsv202Whm3maq8MQLQzk
ItRL9pGFmpu0sSVwQ1xot0Zjz/e/2F30vCCSiRewLKi4vrZi/FqidH7Fek5FlHbIg4l7bDtwA+Rg
Q45Up/KWWa7FSMuZ6poA6qsjgrGNH3le30whV5yPChEyy0+MWeAxixJMp/DpRZ+7b02oqh9si4AJ
gvcOhXD5pHJG14wNE6aPW0q+S8wURBvFd4UNbN0XXDivjTCEYotcO+6HaE7mEnE8xvvNwQSfxK7X
k8JDN8BVHxkE/B7NLTov9kOhf0a/0e6y/K00w0XjJ+r9BGM+crjN+VS6PCUiIPnDYIubqX2tw6/E
nW6K4fdlUZu2B4iFj24KZGqStTeOFtGJFJjXy8V1O2Z3PdjSPM77t7+W4+iAe0GRgZjnMJ+Oobl6
mMGriBs+9hPxQgzvT0T/2/GoBdFmJWaJX6szMYraNOriNA5Kp7C8Ob7jmni2BhW298YGnYiRVq0I
UxHpYxwHde9qHtrsfs6jee+IovC0Pvlh12hRvrx+GxEf8MY4epc/Fsi2U8UmlLIzcMrFKDbo+j4r
mujADRHvkwYt6V6U8e56yMMGaKJDR57w4kEUx+aGoWBc2SQE3A/L+IQUPXjUkNLqsLKdU3qGpe8T
NC+x+dtlNc8BZZiOOxvaLWD7rntmj+HIQ9LRMQ6MV6v058O8y3fidcDUbwNu3+Ew7w0ve7F/zBYA
T1StHhuxZZmjIPjHQjIsp6ZTWpOYxyQOnJq+pZX5eSq4ohH54/CXrssA6MAtDKeLzvD8cbqReQ+G
SkwrxsFCNqeBw9hGPWcn/AKwwf0v8aCqQ54DGGBF1wIll8CdsECpyl1Oas9OfSfyGWry4Y7kRwoE
dv4YNR7aDJIdcGjfFbu5VPguKSv5Ca8mkvAUyi5P/BSnabu8RFQ74xCBY8kfbjjxL4tctLkkUTpL
QXNkNFYvkgAVrCtrDmbd3pvlbz1TGepGCDhZVskfpsaKzNBhyz4C+WhXAdNFeNq+3i9dis5P9iPe
53ccFKG4GSp03HJFE/3zS7EFubJcV3XqbJgTN0qCMSV3RlPtDZJfGdQ6XF7KLW9Yi1l+voqlfWxP
PSmsOOBTCj6G9r3LVOgqm5rYpuUgohg2wI1ORZgmeiFyBOxgiEmxnxABvVArWm9wor8muV3cwMbI
F8phGKyQJ1hsDCFxx0iTYJi0V5GVv3HZUDV8fFSEzqwPJUYXiFRoc5ehftJ0HprCCmHv4M/Q/CaM
7Oem7rS7KiHFsUPIAc1WQ7Tas4AF+F3Ec7qr4qzxoyQEfE7ZxAd91upXo5iY8J3JCj9XYTFjtqim
V1UTZYdiwKnDKp01x7bSWp+JfnzM+oReD1XRVMDCa7XraZjgZ9qYPOcDue2GMXwt0HJ+YLSqX3P8
mqOhOdae20V8nYD59xUNKsZuJG69K9ySgDAdyCo+hzaVp4eFqtiw5ToWzBfvviiknMV4wG5PEzVh
v1ilb5hhAh6uxoZdnE1HloBKq3JU+BHnWLjY/bVIKSxgIjgcLHtxmbcU8Pd3IzDJvqfoLl4YXAA0
jueRMlh8F3B7r+mvWfEmunV6r8VLwaKtR1hRXKFVJXT3OMiDIYx+9JNxpQ3sRQuHRyeuY4/V7vNl
F970LwDRoTF9QauVn/MTLUV5ynViJJKhPwKXJGJwM+Dy/G9ipEiB8lc1aRrCPKnGoG3JCzGzB+7S
49+LQYEKt+oFkQm1nNNoQdwuNDtNi4OmKnwz/OS41B+EqjtlMQXZh9dSpCtuSTTdzsBxG9hpE4Ds
Owjt5mfYkDs9q47CdA96mSkU24q0a5FSGIxi3mE2KEsCfQYc/UQc3KxpuPvfVk/aJFePJtMseBK4
2Xct/Jxk35Ps82UR51NWi5tRvMEvL35oIZLOeyEorjUCp+8CP5aHXtV4w+gVnxF10Za1swOUm9Nj
7bu7efCaa/uqfMp91fG4mfGsv0JydjMkYPNZnJ0GznUae/0LaFqv2f10IHv6tX21FlrfgzLRWgzj
zHBWyktOHgvmmv1yLA9gSbupRgN8F0PNPTzcv9o9iuARxcaONiichmqfdWBSjFztk6b3weVt2Iyv
fz5EZqsCoUift6JOAgBdeDT72UR3BGfsRH9wWius6oN99oLWMhobShVtOcfY8v8gLM+g5KLgwiA3
Re2XB3Lj7pPbBBwE34Yd9/FXya6uvKzcqZiktkLdatNlivl20NrOHcskSMC8Z9KHimeH0FSpu5Ve
4pkLsKXIVpYJzdMQZI/DVMYFlpbM8b5F7CER8SbyNauaf4ipyItMYMfYBNCEUrADFWgVWdmiT/Y7
075Y4rWsfly2k81ItxIhRbphnrI6p4h0Lhqyp6m5Ler8N6vSL0ah3RqizD00Bytsc/MkXMmUQp1o
AcddLNF14WVqgvY4HDD7f1Dd5DatYSVGCnZVp5clj7B6xvxadzQY509VrppZWn7JmemvhEjGoPOi
KaqigBAa3adp9WTO5efLW7Rpb39SJWcpVK1y8JnhLY2ilSgA3cWdYUw+6ZxdT1/nXjXIuanMSpJk
b2Pc9XEnFklT9TANxbcItKeXldmKS8AGWHqXUMA4QxxGP2ZE6rFJgqp5A/T3rstSP4ElENBNzFQx
Qq0StqzsauXGgU+AT4mTgA2d8FNwd/TONHtzgs5WgxSp35QtVyi4tYZrBZdvWslknQa+sx4Ksjp/
dh0kzkPVKfTasghgUeJfjB+dP7ePRh1i7gAySPEwFYY/xakXkkdOVPPaWy6EfmOMhQNoEyURyVN1
Y6j0JG2TILYtD6r5Df1FHH1/2Sa2YhBgHGwXF8BlJloyO0wZlIZbdQDlb4T+1Doaqt9NCAIgUsZH
ZMjsBjTOP8OoyV8uC96yD8fE4/6CuXk+uGymxBBD4eBG0FQ7TFL6dZd5jZH7TVt5rlDdeba2DUPS
BB0vwO49mxLNZ7N2kTwmgSmmH3rW7YfBGIAJ4ohd1Ksq/eczHcjD1tJk48cjK3jNF7Ia1qGBO7xp
0qIC/U92NfDuNS5AMq07APWfw+chQbp5eWlVuspuMCJjtiL0J6PPG3ANASbDcenQjrz/dVnQRqaH
Ip1BDVADYG3PIDAYx5UfLFyw0dtpGWXqKj/5oe+bgH6vvhXpofoUHa2b+FU1yX/uG6dypfW165Ym
vR5iN8fokCQjcG+TgwYkjMv6nceTUzHSQmbCmVOwp8DXMTwCJJ42TPx/kYC+AtBI2O5ZAQZ34rku
OCRkdX/Dk3DnuPXzZRHn1rAo8UfEouQqKOoZcxOQReOUbDp/sExfp923Xk8/OZmlSGhUopZtW4mK
6xGwS71Ig8iI27eMZvwBZO7GsXIHaxeV3NhdVm2jmAvdEIdxoKHMflZU4pOROF0HOzDuLHR1tQ9D
txN3dNfvq0/8G7grVHnNedRaBFLUTYAzahlnD1OYrw8jCg1Nw/Lc8KcFAN+WHbupDCaualnbtHKG
2xxiM3XQg3K6nHra21MD5PogZOXzTMmNsOq9If7+tQs6MQY0Z+DYoMNFsvLBnmLDFdAJuAufa518
jW3jt8a6+9DRUzQb6I0iPm3r9UegdD8kUxY3+pCmQRxnmAIwwcfely9DrnqlPz/boBjeKT9iPspd
0gk6jaXjFjYUc1MHF+EZVVTMdD7WU37gevO7IOJrSiNV98Gmdji3UeO0TBzI0q6NsVGPFcnSILHi
a8uq0Mmd7KmtGlneik1ovUNHGV7ckCNIvpbOIgd6MBaRCeBLiOapqrqny+6lEiFF2XZsmgbZaIrJ
xPj/SPuuXUluZdkvKqC8eS3bvXrZWWvsS2FseZLlzdff4Oxz9nSz6zY1OoIECBpA2WQlk8nMyAgS
GymKp33Zmn/dswaf5dlCBPcr1HLzUm+Gl6+OT0YIONZvt9fxu+19+VCACR17BOcGgb9YFlFms0wr
MtSJmhXtV0+pSDB1TXtfFf30SNV8uUfmaIZrPZdBOlraQ7XoaYJSS/2Ge9v4NINFqwyyAUiVkszO
G/OoEk5Ip33cPRuILWn+BABIKkHk/HbQq9+NnAU1NwjpQkPpMgBYdVFVxYTQXXiZ1/ilTqFbsVjb
9poV6xjyStW9YnbDyzbhglJNECprmCYPTWTZFkrcxnQcXbz1vaxTIATByUSrMj3mK1pOBYjjE2sh
nl92BXSQSaYG42pBqLfdLN9q1yGyaa09A9vXhEVjTmGjcD64dCEAgRSK5UUMlbqDA85eCvy8TiTe
t3OZoNHq4Q0OQJJ+Ff3ybrA7wJGKZF6izPM+EXUI08kJC8OWBaQdR8dMAmeOhsjCdXLo1g7VFfQB
MP6Pqr9+yiDNeNsFd4LChQXhKClVjXRzaZqkZg+WdVCU1sem37ZxPdCLu+J8GYK7GJNqT45bApWU
dMf2rg3ykLCo0kL3iWuBcMV5mgeV46eZVFVmdws9NG5NxFlg74RYaxj5AOE02B60d6DL9QtVRmqw
AwzSUGBCcwe5JsrPYsRrSWbaowcQ3BzweeXebyp/RFUPPYQRauxU85XSl0mH7twhkPrgMCTMQWJo
UtjTrRsHL1NxBI2hZn7n5eDZzoKyPxEwdAbmnJ1Gj0qcZXel50aFCxJXvO4NE6mhdfnO+GQGmr8d
ivfklEEtwE3Kd1bwbyo2Gt5FILYF3gYjVeJl2aH04DgKUinSWyHqYUHpIeEoPMndv+cnXLIXYHjA
UK70HKxxYajY5HUyOvbBmTZopy0SE9czRpwhGeTraLtwKhHRF8exYT1bwdSWOub84E1sjYu06nwT
EdwfERzDRieur02jF2WuQgJbGb3XjeVU8kt2Tr2JBy4A32Bi1CBKeRm/DUIWxS3wHYtF+9WZ6dGd
bFQ/piqRnHyJod/v0bPEG+Imcz0NKpIBYKETKy7uuoP3Lr3XXobIsH8rl64H0IhKzPJDLd5P6Ddw
ATxAe6+y4XIj9Vq4NlcV0OKlCOflwGcqhih7BnmC7vwDIcO9lUJRHi8acD4BJSicx1lN82GdOAtf
ujx1OWZKPeUbeEv/xUvGA6EnINKG7qGTcvnlXGOyVoYhyqQz7aC1zYOxkiTfAA+B1MrtXdzNTkCR
y4svfFEisocQY8i9wsFpD6sNYIYuj0Cn2QdlCBzzQ5uHUCb3acgeP6OVAkUXGaZ0d0v/2BfJkbxC
q7bULZpEAfOs0lSBO782jrQ3v+crZ1a0yx2tusbFxDGmJyt3ewBE986EfrDEIXeCC2jw/ruTjn5p
g7FKBwG4geDSr+8Ul57GQTYHvpOVYDAf6QiQiehvim0BNi72Ziw8Wx2aTyZpn+YGlAt2mp30AQLr
t11jZz0whrcZKqWAWorxw9na2dVYkyUEhEETqzBO+OO2hd3lAMiC69TGm1aE+FK8xLaVws9XA1xV
yhqmSBcdagYslWkjXXcegCLGtJAD7TlMwIi4XqWjnWUONEu0qWxj0qAnBRyGpn+d1DYqVCSRfQ0G
N6hBSXZxr0p1YVm4TpdpKVsMLfMD1n/INr/qn3sPWqQoz0FExsbCMW8/RpsXqAdZwWCvRIFGFSqc
oMEHmagIsclafSIKq5v/zVowB+ZPh+l3ytK+zh9z2V3AnVwIykCnY+CMd+ihdSlkYmlWqlWppjUM
ajEHRk0fMR8ZKUmXYO5c8kTZiR0XxrgHn108zWJN4FjHNPHmHOasCHCxp4aE2H8vHbowIgTjxana
AcX8JnG/ZO8gIhuWr8PBeFgCLVgS87Qe/kUrGWORKGoC7gkmjisejj41UVSq4DH/waDrkECLq4BL
6rWfkcAfbx/C/cSdU3AD/AimDPFobGW64olfFQlKMYMP0P1ptbbB17ytCIzN/NKCO9W3zfxbt+p6
gNLMxzFtXlm5PoP64rE1ixBcId/tUgFDrUwfZSdCAKFiIlNDxMPvE9ypqLd1tnrkMJYJat+6iFbo
FC8zEtFOkvbuRDuwhaCIDDZtxCJxF0DYDGnRGoWTvHUfnAVN81SX3LU8OxDOBkxAEAugPdDAiodx
3fQly+ulBukFTRpzjRYPo8lUP5nWclSG5V+sCKcQFvk/VwMUutGZxarhXVlq80fFLX9sTv/utu/s
RFUE7/+asIQGZZ6hg+xoOIC1w04rMyGUmoebmgz9iGIX+uMpBimIjIJ5xylgFWRDeBdBf1H8VN2K
vzDhAtLt7liv6jttNcMNJXivlTE37q0PKTzyZ466Rj1PCDCs7/NV92pgKcbnxf5eoWujmS+WeTJq
jE6Omm9lpgQtdu2I4MMHWpFD2XdGHNJBaxzKUZHZPCRpiko2QI2yS+k6TOOhhS4sXihQ8APS+nJh
XlESotjo9w6x8uTE22Hy+7i9NwLQg4QyoaidKxDWDB3ZLLqJ183E1d7mzeKQFFtf19ir1TEL5tVY
/HZhdUQNaz3Us1Kc0r6rg7XGU3dEanwoxkIJ9aYrosLKM1/fOpJUs74eieU1f31YLn+icJW44Itf
chv9zoqMQW4C/NB+vH1Wdu7iSxOCMw0eXizpBBPrneMcskN1hwrJCXMlLdiWPnfB9N6V3I/X7ntp
kR+ks/uRlMTITQ0W27mJ1LWKdLTIWq/yF4ymlZC16tgPosg4wa6PJ0Zz0KTg+mMYOBZjNsPgHRQH
OyQ8S58fy7odTrmaEVA9Qf3dqEtZancdVi/tCZ8OGQ4tTRv1VfB3pj5xlidgs0FDuvY+xmZj3Yb4
7u1Pyb/UZSCHRbz+QJSFkUjQ/l/uK2Bdy1ISq8UA3vhEpjlwFvsB/OYSM7sbeWaGH+Kzz9cvLaQN
nJkm+tTmAYiFXqqK1cGirK9VSv5+NOFyUcaltQqjeFujTcg6rPK40hRi0BZUpjITiUGDRhPrjUNp
e29NpxyHbP2hEfYGcNvRdlNJ43NnDOTypwhfdHLn0d4AV0Yp0Yh1kF4UqB6+B4LwnfGgg9MuoLFy
LBPl3iOBjEho99tyZgGw/KOoIF4uq1luTmvi26pem5D2sAIHWskmyXe/LK4V5Mmqfd25JllVjj34
7pOy1l9H1T05lvasLO2TlctgSjJT/M/PnGillTJuJUw5Flrk2uqZvumMbTI1UExoFjy4bp+NnZiD
W+vP0oSbxShoy6y5pok6qeAQo3Zk0e41b+j7we15H6x97Jb6wdGqIr5teTcOnFkWHlolKG1Y06M4
45ngLcm6g9mXIF7MA5s8WK6sd77vJ3/WyffhbF8JyeccTkSTNhvcQFsgPUGYtRxySMUmtxfG3f0q
3ABp5mp4h1+3fZt8KvUmtSjYlW2Q8nnNN1TAZdVCiRGRxU4fy8k2ZhiBiMrTMBWnrRwk69j9QH/W
4Ylhc55ZpfI64aROERj6Tpv+EYxWqKQz3xhkQYTnnjd2zROiZ8amxashMZZsFVmCMsXJgjKXDkbV
1vbV2R79tXByvBu7PiqNLgs7PZOJ9+1vqsfRASAQvqoXlnrdMAfkF+hhEt23DWV87KDjLQnde0cc
VRQbwjv4G0Scl66obmbZQCmWJi4ebrE9OuD6xkLHBv065F0/b3ujzJoQUCgoGzJ90ilyYvQrl5ep
qsLe/WIbkg943ftALe1sVdybzg6YN+Vdx3QcZy3tj3brfOkdJ0IX/ZCWzZ1jqS9kcztJXixbmxBC
eMOeqr1Dk3RcssBtTCXZSgqldTD6HVLSZZIbfu9EGECQmCjS4yeLqRJaAhAYzqFcadhAC7quD2gR
XtiTrxmxCfjDv/hyZ9a4t57tKMu9ukznFa8ZcI5N6KPORI8oyLgUKffi7kaiIQiOAs4mJWZIGeic
bCTzvAzk+Nl4n/8Y37V3VZSGk1/75qdWeep//APVIB5CxEPPse/oleFdc9V8GZzBVGhttwAYL/fd
0+I3gekDd/9c38lqa3sX3bkpYTeNhmJ+y+W+4pUfWqoeFdt7ZOhUz8b4VXemF1OdGL9/ZER9ew8J
lET409cBsArYnMvvmOk22D4ICs2FG6gkMQOaoWBPgyJhTTSGrD7Kh2N3ymCeB8oFNEChFmSaurDc
cSQbmD82npOxybfi8YEL5yx35huIOpI6+gfMCDtOdGFSiGsb6dNxalaAkt3XevpUtfZhVJWw92Sa
pzsca5eLE2Iamqj2YFpYXPtrCosDiLaD9JB/VcMmzGJZjXRvWahBY/6Xw+LAyXT5+VyrA02lMWIM
zLaPm2t9r+f0vpmV+3Gswtsnnv+vhOMADCQ6SNCJhJKUmMzmEHNarG5DtYkwhnmT+cHqq68erSVF
0t0lndkR4mZuDK2tzSNAXKR07tpaHYKsgcJwa+R9VA3OKomb3Nmu1gW2Cg9lIOiDiX24Is96SplK
E7tlcW5m901Ljre3bm9JeMSCFEEFMONqAkNxWbPODeBvZGkfBwW9ga6rY5M2mk+dv1dYQ4/l3JqQ
rIDHxapdqMcl5oP2aY3GBBBkUDG9bEHqO6j//osp4kuDwmtPTzcPsgw1SyguAd/xyidVHcagnaEO
cnsjdw8XplhQxEU7/Hr2Nu3KssCwdJPYgIj4Y2ZY8daO03GqMCOV6jVkeefGDIA2byEGWk6+QvXP
qE6YflEYZXT71+zcuBg6xQdFiU29ntHdoPaiGpvdJODY+Dml7dH2lO8QhX2zhxLRu4n/3hyf4cH9
DoNXkiX9sA7jbGwsqTb3pHXjnakvb4Nr3I9T+1ArstXtnXcUK3Ug/0C/dtXMVRAx5xXXTuJmxgNb
7Zd2sQGirKpMElj2tvHMkNi1VdjakLJfWFKransqyGDdmcz0Hmx7UAN7c5oA7Pey6aG9I4kuNYj/
wB7GCaovA6enaUwDLgQwprWLVFb6nleEaoqJulH5F6efQwsAs8Xk7FX+4lZtZztMZYlm9TFVUIZU
XhbL9KeskDjk7ic7syScfNMcQX2dwkOWuXwoUjewzeFk68v/0Yxw3ruSqqk6Y0E5lJbLtjsYSvEE
xXuJmZ2k6Pd0LhR3QX111dFFXpaXXtHBLwoHjElmN0Mjg60+Bue+z2T6vhj5G8LOCQ8UiUfu7yMQ
DP+xLLYi2NDnnYO5ESBS0yBT58KfSvKkoAx5+0TL7AjJl+HkYLUFKz5kHUrXTy2rvfe6VIkKVg5f
/9IUxm+47AyI8pEnXHHl9ZU1ZjnG+pMs/ZiDuGn+MtmSCvHVagQT/MidPQlW6gEHUWg06ZqnYTsp
Tn9yByKh5bm6rWEEI9sm7jjEJPS+Lo1YPcuGfMFtven9lw6DV/5iNH9d5/ptBET/lmcZvH16aaTS
GqJMNXAypEzT5zID0bBnMzhhb0Lst1YoAAy3P8810gvxnFMLgu7BRSYu9rrV3CFpUa00cQaGfqmW
x1D//tgS4xv2Iq48zMLO7GTV5SuI2k44C5IX8lUQ5vYdlEoxUIQnj/h6HLXZoWRBfXLUqe9Q62i6
EwhEv65ImanmSRx/5yteWON/fuYqdV5OaT9VPao36Fl0vYHK7yABke64Ix+nwJZyRREoN1zaME0U
nqwZtQXLoVqCsbPG30BccNe0i2zA7eoy4Zt3ZkqIu4A8tYY58cOFBGTLnldVBwTkvvlrpQPBjhB4
m7qtQOxd9olOwYGagdWIrpLQd43h4jZQYTJQYQK9sNjNI7PqjUpV4kUBbKr7q4FAL+e/L2MPPNFj
2Nk+QKORF7JkSP4B9T7fqotsHHckcNKQYuYUwECsXX411Vb6onORU2nFe3ZkMQqV4ebEcx85d9OX
WfVlM/7Xjg96AQ5JVwHnQaue//mZK7LW600DBYYEdJtfh/XbZgFP6ebRuJnHCpRct8/5tafAGtAz
WCLSRl1E49HeGyFVj94jkLi+bj3m3bOxHoflr08zyL2wfeAzhvLvFbZrLiuyNR4dgfVtAItv5rCD
IIiPp/5TvZqHubYlj6jrwwaDOGZgp+cMUSK+C0R9OUEjeEzWpge269VlL7X78fbeXeUD6JqjTc9L
QJiYv6LMHUF2oxDIdUNcuLkz6CdPg+ru9mMiq28QEwDxX61xuG3yujwi2BQCVTspvW2DIj+BcNUU
LqH7ocgCMKb/okfwYP+Tx9SOP16sku/0mT8qm81Qvc+6RO270GSHdf3Spz/tuY5U2bN096OBmBLY
UCBerxJTXtJ2m56MSVp0ST4SiDyV3zwmo465Dvb4bsAOo8UJMMyVz6td1aXgl2KJOrB43pw7rZol
sf5aroR/pzMbQu5Rs1oFwQpSUlL4xuch1OLtCUxWUXHX/KwijiMBO48RgK0j1O/VWA27RMa9ubtM
TOToKkDbeC4JgaTtRz3PGgvNMVZ8xHvpk9Ja0W13vCpjY5Ug4AHs0HW5RpYQHJEPz2qxKthJSuYl
pIVuheDTTZPUNUlorlkzAO2w6Xfj0G/JbdvXT29u3AHcHfEZcGJxfdu2TqY9uUjH79nRjGiCyt2D
cZdBsD0LZXWt67ljwZpQBapsoyMeoGNJOhUBad9vausbo5WA/fFxaIeAtk4Cfp1wKD/cXufuHuPm
A70+OEyvErHOMBvDaMwBoCqQZWWPvZkFZDWDbB0PtG3QhZTBpq/lZvhafzfk8Bi95iu2UkMl7qIN
id0VQes8QjbBb5w2Wtbv2VyhmDGGG/ojGY03Rr8rwFtUAwAuxddBYRIP2wsJGJ7AED0uD/QQBCe2
OjtrWzdvoTozJtQjL6TV75Q1/357k/eC3LkZ4es6jbE2mVm2STdrhQ91rSVoOhax0T0O+Rwjy/5x
2+De4fSQWIMTGmNzV9hVd9aNWnfrFnyMilf4Tr+Yvl1UuowebG//UAxDDsWf4egcXEbvbuwdjxrO
kEyaDcDjfTc7GFOS3O57LnpmRGyvWhPNJ5A3DIlHH1D/DZg7RV46HLrRiIseQ+vK59u7t/e5eK0e
ZJp7U4datVrMJkOb9Mzw5xRCUDOYHvUiSNXnyZH1JHbueaAAAfnl/PjXs4J6QddmmgArMFyc/xFp
x3HKynbxuaTuae2JHaoQYbur0soAjS3q0pJkZu9A4p4ykWdo+JZXc8QedD8xroyLsY8QZQmIQ8fW
dxq/CKwvReobYB8aqyCngSZx02t0G56A55aFgzHNVW03OUO+kWy4tcIcsxMm4F1oIdiwu76pvuEi
+9aOt7/wXqJzYVhw3B5iOuUAkTYInGlx754sL2mi7UBOa6yOd4r2D9pAO151ZvJKvX5dOqtLKUwS
FShZlT3UkC7BMy2aDHYHbYe/7WxfbO2Vin09ZpSukE5JugyFq/KwqZHR/cxJFUu2cifWYF2INRqi
OjJ9HiPOMjiddZi05d+wWP1O9zlZKfhbaGB+LgK7j+izfSKJjBdwJ/BgLhgNIBTHQYco1g8K3WxL
MnZjohrtwa7dF2g8hjXJPt1enMwMX/vZ2qrU8AqmwAzoqwJelpvbz9SQNZd3AtzFYoQdHNIFbxsX
O5g2xvSSF0Z2l4JBMnRm7yPLs/f6wJ4UyyXR7cUZO6+zC7tCFtmsbFbbBeeerIqD6W395IwQPNfe
z1C96dt3jQ1q/Cz9ZJRtWE0zyjIA7ZrafdfZAcOA4TI/LaXl59r4lAKx7IFUJ01J0DXrOyhwHcfJ
Tupyu4P+YjxgNrF37GPWP86lc+pmJXHBxNSPNnh1p7AvrKDWellgu8Kx8DNw5iXC9Z62adMvC96F
/bT9mM3+kHXFHVkgJmg2793Nu/e87aujj09MrSXHb6fCdWlbCG3AcaFdQ/BR9QXldnMo/baz3jrX
OnRmEy5zF2YzeZ1ciJA5JVpIcyspHe7HuLPVCzGuMBZVRSdxTDAeOUbFgcVFpAQYTMgDTgZdxLLa
guS0mAKkXUGD1FUB906AswLvLSCrQLBCVGboJFRO/5+loSqK5WHmVZS8MKqmNvQZH5Z2PxSmH7b+
Ddeov7iftbUFZ0PuLxpGpcdnhttToT/n7dvts7O7VKhg/K44IHUW9hZwp17rIZSazJCW1hzmt7QN
h07SG95f5x8z4nhoXmxrtnEzHYWCmR7xTziwKMW0FShXoSOR+4xKAvpuPD+zKRQS3WVkLjGnManY
cGgW2w7yDpxjt/dPZkQoIWqAc0HEGUY2vXoaauujPRuSYYBr2AU//WcLMS6Dt9FURWW045jUI2p7
S1hmYRF579pwWf2t9r0PXVC20nn6vYfjhVnhzli6dO37Dd9sHe5nugEtRCB/MIVsNnx7fmX5awt4
kjkZ/gg0yIJL5fbW7kZ1TAX+rk1hWk8Iepa1KQZiGm4TfbobhuaFTbxHwe70djncNrX/Ff+YEmIc
1Ldat2c9viLoYDQUprRJYmFvMXzKEatROQWIsBgwHjdqQXWEFO1F1b6ozn3mAKFayB4yu+Ha4K1t
MLLwAWXhDqYYItcZ28ZEm92IqiTWjC4C4PL9DB0kf1Qhg2oAJuQum19r2Z2SU1lM4yHjshQM5DSA
V1AEh2Ya1nzprtYE/QjbnkeoEuEt5YzvG3U6OesMHlRjS2w8dKZm+JW1Q7IV9smjy6Gl49Go3c8E
yaSGKe6aZceqmR8tW/2UVpO0abN3nZ7/QsGzmVEyMNLhpUygDp7pdPGnlD5DuPVeGauXyQDG0KrC
aS5iDCZLSl57FZKL7RE+kDpUbGH2MiZ2CdK+FizfTe3cGXUbqk76TIwl1Nw2qm16NxaL5Crdi/bn
CxcSJVYpVV8yLFwxvpPsnprvtDq6fZR2o9W5DcHThxosf2qD9c0BOaZJC4lRPpGPuxqFvCaELoYi
Vf6VuZxwft11xoBrD5slZf6i/izGd6Nl+ab7tW1ZUM5jkBpFKFno7pE+83Ph6mwhHlbRTEPqTh6n
8eO0PULusGpPbCljtnj+yu41ylHob6n7waI06Dd84+WZKO8kv4SfqBsnTuQI9ZZUqY0OZ76mvovp
5gB08nE2QNtBA4AVmz4fpNKueyHz7DOLAMS+GL1N9XDxLY6eAPFxGJXsw+117X9VBxqPwMeiHyhc
4KVaECCdETMhtuJT+3V1voFEEFInyIqalzz/NOpzctvk/qr+mBSu89kjA1SIYTJrESyN3p/IJrnW
dk2AqhCNR1Scryg5SOc481qpCNDZHOUghc5S2SUgMSFmW7TdoJPVwESKvKrXPii2LCXZ9f0/ixA7
7bM3GTNtsU+cdwOwQvpuTJoEt5kF8GnqN+H6cTN9+UGX2RW+j10v5tbqOHMKUcJZ7Q+Flfo6WYNt
aV9vuwKPGVeH6myJwjWWaWlrLAU2caz607wVnyFa8Lx4qJvbLYQfUWBqZLSZ+7HzzCb/sGfPdOSr
zmrlsFkeK+fEZzLd0KjDwefE5VVoo3gVSUfNZd4iXEgG5GHbCvOYCNg5/bxG9gfOyry2oe0rw2+m
HwOsRpJTsHu2z1bKP/T5SnunYrOJkEWKfgECcEjWfowgIhB2I4mR6QWaV0eo9/+4/VV3XyKcKfR/
jp8Ih7VAam3w6dOkBv00EP3FHXLXQC/vXR+i2wN8FnJ2t23KPEm4nYweCLyM8Q2uQIdvOoNfWWBa
mdTIXL6gSI+8SItvm5QuU7icKoQAT21/L5Nr2DF4Tpyld/rnMVxD+zQf1l4WE/jZu3FgfiMUzj5p
Tnqn2AhMZk3YbhD72d6qOydSs3CNkdXQV+f4f1ukKAdRlGteUf4t+8iIYbfzy7AJwP1ldSi6VmFt
YspV4ri7KdQf//nd0TxbZdPqVdtAaAXCEFmilO37urQUnyKfliRSO4gO5NGopANoDyUsKNdcHhHL
GavWooh106f6x3i3xU6sHexfis8bo14wmbGTZIHqe0cHsoRS+fr9hf4xL3jt1KmbPWnIqZo0alZU
ztdn8HQHkk+4G3ws9LExH4XCvUj/Uupb75i9AcRDG44Rqtd2UIdKYHkhFOKWID/0GL2MXcne7loF
aATDyZzWVAwCmETM9MbD9UXm0zybPpi6JW6ye1GdWRB2ryWOiYoALLQNwtv2YE9NUOl1hPqyxNL+
UT8zJRz1oceIMMNDOVHVZAPfijuGZYiWWR/SPDLjJiZ6LCOlkyxPPOsUjBxLOcFmhaYO5rq19UPT
gcOx+msuU9Q+OGXP/3wp8YhbdKkKasCQS06LZaCXfL803247ocQbxCMNKnW9IjYOWpveM0wspOWn
2wZ2L7uzRQipxACOSadwYcCjT0ozHiaMcJblq1etQWZ0ftOMz1rmyY6WvhePz6zyZZ9Fqm4ZVdD1
YuvG5pdTfjZ03D3ma9Vg/HEcAq1+TRvQ+NlT5IzfUxSQbq/5NyTq6jqwMf/FyaqAfefx5cz8tqrr
iMFHXllcJr+zlId+6g610gGam6m/nK4pHtuBYBqAoalbgWATrcl08qmSVSCFKPB0gTxVoKXGo03H
Ef99utf7yY5yDSyEtqlooTJv02lb6IxSvVV/SImufW8aKmts7kRCUF+B9xFIM1Q0xBqp2XQLMdp6
AkmwG5POfWWqcjDr8nB7x/YqA+d2xLRdcUakflo1JSCyZLFHqmNdtV5QDnqweCyyC/V9TbrEzKw7
jaWSEi0PSOLnwuIg2Q7dW/Vq1qW3lnUDBSWK7Llz0qdvhjGAavakpGNEiIahl4+S1XKnv2WQu++Z
f5hNDWRsCoNdOIXDGwmBTDmY/hz2b12wSmmw9L2Qdb5A4RBiMsHOqQV7A5SJ8tIvf9A7Zh6dQP0+
h1btk6gLMojSINUOQOoXkyAN4Fj3zlvxKrt/fl8wtxYvnM15SosB8FyeucxR+6g+MLxp79G5/Qi1
nKNy1/3s36yf+YsM7LRb1D3fBeFUsnbadHWB4SlWg/SXdqgeqqC5X+9pzB56WSlw9xsDi+2Adg2j
NlcveKQ2NG834IVjFzQOnFEQw5jHMfYSEpHEkqSgu5/4zJzgUnOrF71WYHGV6fyivR4B/JDQsvvs
VTIN8d2nGoeZ/+/SBHfKVAz6g4OGf0H6dZmC+f32DRAnv0d+ja6jRQNFmpJdk2LgNkSPGlNvmHDg
0ejyzChkWh1l49fu6q8B0cPmMTuROA3Lb4iQuhJ/NGP7UIUkyIivycgNd+LghXW+/WcndvSGObc0
WKdOFVNGX4w8/dbofw8yv1ykkPfWPcW4H7/yzY5afjGkIJ00VwkWZ89VzndSyM+UAlQq3e+1uMVT
TklUWu4r1Whsben725FuL71ADgMaN672ekUAwIW4jNblH81wT3MHNVuWSUY4dr3RhjNyNBrmcq9A
fnk1gnocabQFuGt2wtxcP0eFG4FM+tUF8nvaEmU6bD9ur2zXrANkKIdNQW9EnMEkJgYjp0Xr8ZjO
Dg0L2sT7PWvN3pFHC1yG4zcpjxT/+mLkPDcpfLgpU8vSIw6vVqgB+VHdWYcsqmCVHtcQBeaYAOCu
SClKpUsVsmwyablK+P34H5UzVFhfAS5qIBlp3bknpE/5i6wys+ejZ0sVVdxsanbwHCx1m/OwnHrA
pX+02aO6SRsiu5Y4cSlo7wB+EdvQi5U2LcSY/1POc2LMkhdR+YpxoztetCeRq/rVEwlkvK+716Bz
ZlcI2F03YJTBQ8YDVvAl1gNv8sspyIOJoIqPuX2uzdmMaIRERTx+/He+dGZeiOGsMO1iMPLptxRZ
OWrhPPdRNqCHoL/PADGwEjOeSNsHjtv6tLuDdKp0D/aC6vkWCJlAXiyzY7JmStxyhrgBA4tdCclg
mSry7isRfUdM32qgmQc9wmXw1nVj3nqlnEAoWR2YEgzd4jvkwJnL7ZglU3bo7UKqVrILjDszKw6J
qimpXXWCWU7jZObHYv1cP1kDBpsH30n0UD94VVSSAePNsuOz9+pyuJA4uqFoE4h9SKCqmaNw+c6u
LgEF/uSWv9DS9ieMi7vZ+2ZFy5xK+ms7oR5itmCHtyAHw5mbLzfZMloFclZYbe78VNZjXsg4jPfy
twsLgrukbu9ipJm77OQerbwMOv2RwHMds31nUnBfD/SpcrUEQsQhSDX9VXff/j7oX/wEIQlJnbpR
9YXimRLSr5D4tAPHPLohWGAizE/RsHLBihjKcsndrYUsOqTIUA8D0PRya1cK6VJWIlRoRQ/Y0dZ9
0Vbwk91e274RqEmBJ4HL6wiHJAcNKp350kjZ+DnWprgfblvYu0cclK3/14R4ILzec90WREsJ2F7G
aI3mhzawHH+MMa2KVgYGHbInWZzdXRbo3zEsghEttJ0u9w6PezDi1XjArivgN+zJyX7eXtXOUXMw
oQoqSYAnr6UqU61ixjIgiFXKvTE/Kv2zWep+BuhSlh87/Gu6SV8yO2+Li9ey4BCMTjVV+EbmRgDG
UfeufeFCDBZwqJa/RBRq9rKIsnNNXpgUrivNGQxqj9jHsjs0Xho32zMzaGSZr7e3c9cOV8dWPRAo
ApB6+b1q1tqpxgsOivWOvgOq2VcBfq/U+LaZvTuBc3L+146wnnEwLXeaYGeIQXniQa01fdZft4D5
IAdqXzN5FrWDvLiwKATIqnDGzqzhKJ1bfHQrK+ws7VjPr1mK6QGahSlJYzYAoanrPySL3SlwgNoY
YzgqQjOf67/c1NyarTK3EECKD3ayAoPWJ/YzsuQBbNj+WgfN2xAwtMt9PJ0grLF9/jf2Ob0wfoNu
OmJsqdMM37XH0vGKS6Zi/rpRc/DZXP+s7QJdEtB/a9b33OjvF714ZLrj+dAJgliD0kcQ+TpAKugT
KibJWpJPWu9Et38eDwFCWo0B5v/+OjEstaVqEmPG7qBXxUf18eja+gHDlYXkqbIXKs4NCZ+hmTOd
cR2fpHVZUDMkVPk3zYlX513ag1sBTcC+1SRhXbY4wc+Z0gwb3A7bXnYvzMtP1mK+tVZfSuzs5bPY
RRDS8KK1oYkoL+LZ1FltGCrs8WfWb2/NUJT+arIYhdiDldG3QrMfe9XZfDIMP+2c2WGxbXFWLy/m
mkadaUWoRYe9lJRhN6Sc/TLx2bT2s53x0OWonc82DYjlMZpy57hWb3/vSRhKxLQn7jjkXfxjnFUJ
pq42XSWDjxuQ5djU9OBsfZR6mQxHtfdRz+3wFZ/ZscdCddYJdhj1gUMc3oDlxrPh4AROgnJeh+dS
pP4DcPDuDX5uWKhPULpZvVvDcA7JSaPwgRRR35dx8VD7wBypkz/mvjf7sstnN1qf2xU+YY353dWt
YLf5gMnBMWyQ3QHtFHjACye85sMltiQevec25zaFhGhWiZbSDpds38XdBFEXcOCX2Nq5kMDMJYYM
fnGcfc2lN9qJE/8kVfv4/5j7kuXIkWTJX2mpO+phX0Ze9wFrLAwyuDN5gZBMJhxwrA4HHMCnzXV+
bBTZVS+DYDTR1XOZkhZpSckkDb6Zm5uZqprZpeAH9JM21Rpj57lI6GQ82sL75Eojt4MNJwzhOo+B
F1QVK/7tHAjJRlUROHHw3oGbd7E9KNQuDSlFDIk3rUHccgtgF+rSQAU1t3VQ9cjGyG6WAIPlfX3w
zkzhB8OL/SFkAy4Vomp4ScZuHd8XAhQNarvDq9//2tKZo/fB0mJXgE3ZLiu9mf1p4bL6MXa2km6s
bL1z+x1pToD7UUSyZAAAP24Jm/NJWNgWkZT4qjff11LQ4FryzDclyABe1W++HtaZCOGDwYVHsYq0
aE2UmKK8SDyumY9Trj90RXZMsmljjPGLsNZa987chjCJhkjk7MD3/nMOTrZ9PxAwk4JSI2q4Abav
SSncaoqjdoyPWp8chdDwnKIbUhTB12M958U+WJ5PyollPhZVanPMbhvozLXCJqL3jqehk8pjqIXI
m9hrk5UlPbtvTka7WFFeQWZIjPMEaz8GqXM5PTTmmizl2WNwYmSxihqt+zSROO6FGE/gEY8DB8JC
onmk6qps37kL/8MsLg57aQg7dmqMKNumG6Z6k+ziMQcMEf8B3eFNfTk/6GLkszwHtdbHr9dwbToX
B16RxrK1VYyU1+DXUBS3sTRXWQvYzltBVAOac4Sty0ZPlnSQIeIMnnm6zzRgR+k3ECv8RzvjlxH1
4240J0gR0AxGCqn2zLHHjHXo273+esLOeH+s1i8ri9dHPsRFrmjwkKn0qJQzP+GqqML8KxZx9AcT
i2Olm06WDaTuI2HgeS89GZvG0wq3/IFE5h3b1ZG54rT+xUH+NajFoSKpKaZxdpNi1zxMvoHXyxUo
Vr0+qB0QJ9Dw32B7WdsTizOGviuglEosVznDeQCFuy/7kKJmHQy7IegvB+rTJuge19CS/+JO+DXY
xXnrRyZRNGYijL0lR82vbxM1NC/0t+S7vSdBdi+vXXXnEm7QCgQFHEriwDX/9AAnfrKfiAGme1gc
iYccaTSzPE0uR2NNFaLDzOvWkjXn+r4+WFwca6HU3Gh07FIIYdiH5FL16AYQBRDPcAuGaez2noXl
xSW4S/mcMPKdu68Pytn1PRn04oKfCrOFSMOITzB+xOlb7jwp2u3/k4llB1GuyIWt/YxWnGTXtA5k
pTsoW6YrJeizF+yvkSxTKbXGBj5KcNDT8NgNodLtGhB+J/JDLUd5/yobSfj1uM76GBulxRk7Bc3f
xXGMdavIrETgXkUPJG9vsvjpawNn77cTA8uz13KQspQ9gi9uuJakIwB7gjaEW5N8JaA871pOTC1O
m4K2mxhZABxzS3uigt0YajV6FJWQsdFuRk4vkAsPJzFE3Mk3DI8DPOCnW7w1mct1LV65JM6tpYrs
jY68GADay+y6k7R5Z3fwOkYRR6bcNh5AH4eEJRsiydsptQ72NAQcNEP/NPxfb8P/St6r4z/9d/uP
/8af36p6BD0I4Ys//uOqfi9vOXt/54eX+r/nH/2ff/rxB/9xSN9Y1VY/+PJfffgh/P4/7Psv/OXD
HwKUhPl43b2z8ea97XL+0wC+dP6X/+5f/u3952+5G+v3v//2VnUln39bklblb3/81fb7338zcX/9
1+mv/+PvLl8K/Bha2NMyfXtZ/sT7S8v//ptkKr+D9kSVZ7gE0r7K3N4h3v/8K3CPztJFMxsLmldx
DMqKcfL33xTjd2TfENCD1gN147li1FbdH38z/zLVUcFYAXEs2/rtz0/7sEa/1uxvZVccK1CLtvi9
c8xwchXjx2EdukiqBlZQVDUXbz1EEfaoj4Cfpw/JjYHeWehQ5Qhv0UkfOr6zOZmZP8x/MDcfhqU5
cHaBDdACySGuqI8hDGCgRS1laJsX12InxTurAwEbDXpwxrvKdaq6vPGK2DWQZFyvIi5hfz8He2p9
EXekShcrRQ+AkfB6vJZarzmUeznUguRqNRFxZmJBAo5Coq3NdB9LOiNdU+KpyJ3GJ1s8F8B1MW3M
IxhwLrRgPb5ZXEXzwFBQQDIJAPifSKCP02qbzBHpFGMV0d49IkVoifvK/muB4Scji9mTWdJm5Qgj
VfOW2iPaj9dSkP9k6lzsDwfyYcj9zgkI1CU/DiTTZUkdbaxQn+Q7eLht02guJDU3nSm7DA9pcE94
8UjDmmpuAnlu3twr02MDTHYOOKS4iZXSr9FGLFnfKcmCvsoCnbyr8rFkzIUGumsPsVdLwsv7btcq
/E3Tk2+d3jw5hgkSsl2n7NUa6aq6APIz/jF0PGhafmzV4sJizr1Zo/9tSG91p0aHClB7yFzmKtDG
pDrUwyspXzLtO+fdjlvjURkGV+jKMU5FmObFVq8HV0n2mTFdVcwOSVZvAKHEQ+jFVA5GfU1zCNdL
d4ZR+Hn7bGzT6cUmrqK+TmblQ5/KN9gVmMjc0gZY6XlSyks0Xu06lW1TyCBAe/FJ66zIGfBb0B2a
Wk9Gr28Vcmno7xa7GrsLWt3gevDyBOHZYPjgFHOdIjtMSe6DkpxOxOt09Ihk37vmXdegwGkrAEU4
XlyoXlY8GzJUjtitxXc0w7ANxbOkZtOUr0PmBCC89G0D/15hHjMfoFwW2qzwixknXEGcd3iq1SMh
rSfHlt+3d2TKXJRI/VqjflNSfxytILOVx5woD52sv8ll7Ss88SxwuiLFH3Rmk7t1Ye7bpgnk2L5S
MrS2ACmva72X1NBNr2916IW2ySHL7vLatL2iLSIghW6SlEaWM/jjAJPQEU0K0wP9cwA+Y3dUcr9N
iNvwXZsnvgSKNUlSrlETd3tHucx6UBskDzVatpMM1FRM3dmpgqeR7g94R8aVFiYG8/TscaQ5dMbH
qBtbbwKXdJHuwWINPECZFm7cQ78wc+32R9Ya7iTZfkMhVEUdl1VJUCnZJs61KHVeqbhLgUQucy/N
5e0Ik5ZMPa5KXtK3QT2ZHp24P1WtP7VIv4wg7gNWsrxq041ge9mqXCP+NqKJmRmOR+zUhfiO32cK
FvVeSr+l0zHWbsesPpAMZaVauLTPPdHEfl00YYbv6TI9kuxv1PhuEzVUckhIqcZBTdCXMIGNYJSu
JAqOTPuVVTLao2W3l79Dhy9siXoDuROv7vrQ6sFmggIJ7xDhNIAKb9X0thqlnSKOTVIF5mjsLHpR
2Oa9NWLhzGJLR9kt51mTWs8on8qqD8FHBvXKWwtppZxuSywEOqkCp9lzzfLl/JXX7V0+yyBjYlUF
ED72lqs3ELLxUuOucn7QFoRRWodD/5znNy2eBcZ048DfIxXdaBCCoDRs8+qaaUduovgqnmt0O0iK
szHq3pWt0jNM0514iZobnmmycOukwH4RfpZlnlrdalZUFG+t3bsOalTJUMxrXk3XanVptI+QklW1
u6Eb4KYemYn/E6k3CrJR9dqX1R9WWoYdUgQ5n6KCdaCZTq4bUD0M5YGiJIwizJ2q0A0CvAKkKQNU
f7+DqMqXGHCEiuzqxXvbXnGcSE3eme3z2L6PlCNZxIIO0NqR266OQ1qjPG9DcSnXQNKjDu7EOm8c
wRcox76hbqf8ijHLVYw8UHiz6wjaTGrlQo5jvKvU90RTdo2e3KQ6EHbAYKcGDlHH4GeToAUqXOrx
dObYZNJTMx5YX7jO8CANQ5Rol3L70PcPtlV7HCKG5jBnLCbM1OB3IgnN8kXpXxJ+P5XHOE5cKb1R
IUYVJz9skEUnhu0R59GU68AphWuSfTrcEA3FP/4IScugBDkmkCNuqUGRSIkPcp/7WvPQOWmklrlb
ycep3iRQXcNkMXyjIxS3NLa8i4MWUiOKFQf5JLbmoEYsjqbkEGug3xYWqhQ/TPgy6Ml5uGh3Kmax
J5MrIKKGzVlKjxOUBqzW4zi9ragDeVJ8deD7Sp38ivYb0TNPSdBgJ2TkKR/bPvNEl+HWuAFloUyf
q3ZyU4a0Q6OW4NI13Axpxd7qN9pMCJbskla4mXFIHTip+AHs2S6RK1eNQUwm4su0GQNqwxVAwo+A
ByXWiKvXGQSapwCsJB4rty32wCxakzO2MVXixoO1U4XtF8qtBg6KJM+xUQ+dA3Zd+07Cl1CI8Q1l
5prluw5NLno9jI+d85DC9CDe1GTcx1XrOnGC/iM4Ng0FAXsu1hluOd7KuP3MZiuKI9F0qHpJYV9Z
vs2ujMbZDWXs2ZWzkerCp7ocKHXl69hgIp9cbD+X4sz2uNQIvETJbrT41QFDYG0zX1UVuPE3SkDq
0kyBPDyCU5OLLFJldu3wR6f53o+gR22tjYkyqAP5T2jAP5qwhBYmuFnVDnDDFFkggdbcNURMIoOp
vtLm1+OE2M9Sw6qQsGLopB/BrOI85PElGQtPSyxvnAmw2557jDQ7mfRYd0Sk3FQ2KrrswKq3U5Mi
HDUnbCris3n+DMeF/w6xoJWby2STodoUo7/IFMUPMnYB6fmdAcmZrAElfybLEOi9o2jI1MpHk1lv
zag8qr3jV1K5Q/k9kq1DSbsroZYFOlRBBZlowDWomMn4sk5H+MEq6DMcZPatGS7Mkl5k3biD555L
0ttEwrXGHLbv9dvMwmHSX8F6HE1QLOvLV+bInmTej8YQKMg+pYqylVOEwc6DZJNNxxzbVcXgEku5
z9AaW9gikofm3kmrQ2onP9IMN25SOkFSiiuo/21krvgyhUQ8FBzwtVRxRfEd4r1QCsu3PUvgU5Bc
7nB3x6V0GBKQI5n1t0ED3z3tJ8iZDQjdulq/4AbZyHitYfuya73X73oJ0Yl6NyDb3knkmmr6t67P
qJs1QECU00aW628IWXZMtTyHUJcDG4Nmmr2KfZpbmscTQlH+kyqvRsiHed4L6txNoKN0uazv9CK5
nKYnvcMCm7Z0HU869mXd3mvCvtKVcUt5ccAKXfSGIdzRosTXkvY2naz3XuFXcTNeS6K6LIRAXFq5
k6K/2511wyfbtY29Kvgu4ZLXxaBFE84zN9htmfNrCEX6VjL4nOobLmdX6oCnTv8W89qdYnTmZNoN
V7NHp9M1yLjW26+fX4u0CyJ4GyW3mZAA5NMgcV1E11BodFJHy5iPqM8bOTpzy5WO8WVe7pOJRV6u
x8Zq6oaC3TfKj8bV/PAhRz0AjgpozPFpCuibdZBD1Z9rJ2P09fiWlYaf1sEciw5y/KfgBfHx+VDi
lZ0RizE/2+aehu7/wQe7yj6FgGy+n5B1zdH3n1ytUWEtM66f7C7STZLeTwo1YBfvii24rwNlM0Ap
GO06IbtO1zuEPr/3bPQO/BrnYiEdFU9Py4a9Phz8fttExUE99ru5S5WG5qWJTuC1jKt2bvNA8xtt
m5aiap/IyylB+orb/TxGEdA9icr76rV/qreAHW7zK7jevSa71aUOKhPEkwFa9doQiQSPX9q+CBG2
HDngHvoNjlO1lleY0xQf342YkF8ft6yMM1pTUOrg4xA5zwS+w568dk9yyMEFsKZndnYirLnJ0gSn
+mcuZBZbECkEpZsc42L61rJvK7v4c+oAgwEFOCiQVPSaL6F09jDaUqnDgLQRge7VtyTs3XRLNs3V
v1GmmE/kp6n7ZW0JqNNbMkm9Ns7rKiMZw/AWeq6i9NB7CD3wnvKHhwTpGPE686ytoQbPn9gT64v8
U5cBMyDPk5ngveAPKRgly3BAEONNkRFZzwoKrfkOxaiwXdsz56cZORMoQmAll7irBESW0pTJ8yGy
d9M2g0pbF9IjHiTYpmvHZ0ni/U8XMav1/mFt/pqTEsk0FAgOG1gTHook1Q8lieQgDXA7PZIfxjXu
aY/syKV0jYTDXebOMLu1bzi7cU8+YZF8S6ZRz+Ucn2Anky919/awRvR2JsOGjm5kMk1IApu26ixM
ODKHtppQcTZ2fFvsBncGndiu+DcYVpc4r58z6kAwBSImSCR96qGyR7lSY9mYbTnor7avtdC4MB6T
wAkAld3aT4hOsZiRdVzL+f+sTyzPDBJuMkTp5hT7cpiprRpCh9SB3wTtDzvqWjf3hw3e4C9IPRyh
+RdB7TDkQXHUL9gD2Zt5iNfKdfa8ipE85/jQEmHMEm9w+suEWZFWklO0c9D8zH2+FQf2mD2Ul2if
WW3sPZMrtqGdgblGAA0hzqWtxmmGfIxJ68/4KbyHml0SzLKRVoQXB4/+YK74SwWFf1km+FBa+LLs
8P9jQQH3+b8uKNy81//nf7/mKCn87c/aQvnyobqAH/+zumD/rgExingHOmbImSooB/1RXbDU39Gp
qpu4oGZ6axTVf1UXnN/nPYNuGiCnUPeb9/ef5QXrd92SoVgG2TignBxH/UvlhWUdDi38OPAqIFOz
FIO2DMig+CmNcqZWASNcjsjETU+0hVp4IoZSi9uD7PalksEbVHQKQPZsjIdLx8rKMLdQ0XB1YfSR
WkgFDZliTpJrV+mkeaZaJiuh8eIWBMZW0dCKaeDelaEhtWw85lAHMDubIuFALtrYQGbvjad4yJcg
GdXUAyu615M1PVMKmUO0ExeyNGgtevkkKyWm08BgTvZ69aMY0O48uPa4N1YFnmen+8kUmn1A2Y6B
YZQfr56mq1IzrWHK6NBpN9fn2Su0FHw1zC4hG7FZu1mxsc7Ys1GSmP/3idSgT4A+kZu6DoZwNkYj
EZINkm0rF/giCP7nDEKqQdEN9BJ/0mwwIcpo9HlaB5bJNs5Y3FhaFpmG+heL4zpQX0CEaDhJsgYO
2EWEQrWpSoU1NYGhTL4F/KY0dB6FJnyZTX5JRq9WezQ4rInOfAKFLe0uAoYRvJ4SCJFgNwFxTx2i
iHs9ZvvefbOAC3fAQ3VtDWjdXatcfZ7WuXRsIvBEhRGFy3l1TwKV0qR6m2paE2S9xPc4MtOTTDl7
ZJpWvn99BpZXOJZwFroEJFYBDyf0A5c7s01FqqYqC1qAfCRXUFdy2YXuaRu+UaLscgraY77JdkD7
RCumFxfnbBprauk2iuVA5Cw5dZyhUCssOBr7IusJD4YN3zlRtmGI/dYglIu4azZlynB/hoZKrvGJ
NaJJbBQEBCpJYBr1zXp8zkm60uj92X19NLHYLBWNqzTnPQ/6xqIBp/Kj5YAPsCf9Q0niByWutcDR
7e8rk/jZs6BU54DT/2cP76eIQJ0oH+I0R5N8iE6ji/oK7y6/eQPltteWgDWt9nf/bEX56MugeAae
BMh4KXOUuTiNrZVJdg6+WywbShK6O5O/pQcKxRbqtaG57eZm77k7M3PTq6y60DNvrQ1vGf3N6wkO
EDwAQTIAxilz8Q2ZpGVEmqouEF58bR+qQN8VuYt6UlgS196235zAerZAGEGPDARb0OPBK7TblIc1
eNeZo/rhQxarDimuCoy5+BCHdn4iruwMT4q68b5e5TUri5ieNEU5qfNwG5Yf9YHNZDTEV/NpjZHx
jMubJxZXMeJnTOuyZg7SOUUnIHEOLKQRA81Xx6h6TyO6pXcxFrQqXXFLQ7G3Vk7P5yhldgSzMhzY
B2aRwI8uj40jA1kTB9IQ5FDI6/JvJkFQv9L0fm4eQQIwR1cIhT5p2DMZCrpNKdDwKJm+I8wQOtDI
IfPg6+U6O4sG4kH0BEAg7RNbua0NBrEo0s4O9+Ln5EYOml1zH/toC6/Q2rFTPDzHUHbe/NWGuPlc
nBheZhImIZNYSoYu6Diqpz1g/+mmMowV+PDyGfLz+CFoRdwLiBQ6YBb7sQP8NG9G0uP4Db52ob3G
W1Qpt7NwST64a1HGGedtmeARgSwUXDiyih/3RiKXMRsGCthuPQVWy4G3WE2CnNt/pzYW5xj0dnU9
AHWHEVUPOl7O2kUOLITjDd7wAIjH3A4jNmvpgDN3BvIeIA2DRDDeAkvoQNe0nc6dCvI6bYPa5rGx
DbcRhdfqejgIEJPKK5GUem4ukdMy4LZx33+67tVhsipp3pnZxRQ67gEFJbA2bSG/GFiZB2hlMIZ5
6nFv3BPX3PDLAkqM6BOIX1aOyBJhOe/U0w+Zp+YkxnFGPD+kYv4QdKTnPnBJUbGdc9Kr7IufY2FY
mrcNXlIOlMUW24dQC20ztQ5+qIsUYKverY+oA/nxke3NC1B0YV/59iZVXPVVOnYbw/96pOd8zqn5
xc6qWD9QrTW6gBamy5TeZ7HtZtMaqmaZAP95Jk/tLM5kQrF5nMKcr8TBT6Bba7sEDIV0K/wpRS6C
vK/t3k99lz/X8GRm5812soagQtPMDEjjgFxwfwwUHBmAvZwgd7Ud2YBY99/IlZ7dwCc2FxdFyiAF
WcfzdIIiwXeQ6G89tEMQ8DSYrgWI2fN69Li2hIvagp6A7AyxZReY8RhNqKFLIAAph+uvN8q5kUF5
0lQUDfwXn0pDTgkNA0AuwS5JBRQnXtrVxtSzC3ZqYnHoOlFnjKU2sKtBuR1QGFLfeyNSbkDDs+2u
nCoEZfVqfmzeeIt40To1unjNqBIZLIljl+CkzzfhdfrsBEY057RlNwe7wObreTx7Ek4MLmnGTa1H
7diaJxIhjHLRowa/nTDGZiuDsk1s0Hv1tcVlZvnn2Tu1uHAxGu0h/CRhXrNt9r3+Tjfj5ezQzIvm
yb7SvOFyl21UV96UUfuYedxfm+Nz98ip/YWPSVNDHqV4HvGgoFmKoB3kMNnmlV0frAkkG/0aAcW5
E3FqcOFs5KQdCDexpgrfCav39OSl0el/4DlPjSzcC/qfARMcYaSYtjaqtBytHSl7/HrtzsYyp1YW
DoV3UHtoTMxd/FyyQ3+nbJxAiQZ+MfP7Vbdru/PsKUdzJXLWyA3i1f3RZxZ6nlKuY6swE8sEAeAh
r/+TeTsxsZi3uFM1NE44iHLNmya+qdMDWWOw+4QenV0/Ou7/ZxiLWct7pZO0FqSLfSi9SanL7lB0
9GcyIgtMPc6P3vFYtLbNzz09P1hdOGI7NzKpmake1aj3CZQJIcGKVheUOcHYl74zZCwkZGaa2/ZO
fGc3NFzLWZyLJU6HvciWEGOotLHG6lnxFOiNFoneOdgzfNZGu5z9vScOkOpr4J61PbNw27mNx5E5
wWrqyO40dWAV3X59CtYsLHy0XI5NQTpMLMleZKfxdJWvbMoVC0scTZvblqSBRjOI0feWGNxzpIev
x3DWJ+FV58yZbqTOFk64MhRj0mwJPkmiyAxeUet7vSYosGZj4WihC9nY1IKNWD70I1qZY+rS4unr
gZy/psFjZs0pFryFF7usUhND4VrS45oGBSiqsQRpHFTUILMNyCsJnONa9X7+jZ/u6BOLix1GDGbU
5oAHnQ1eYQIKt1S9ov22lNDCuyYLvWZrsdcGG12QNE2B+1MvuvFQ6cllJSFXJGvApK72hZx72KEe
+udcLsnp4iQrJDR19kFHd/mRwEkR37rkow823vGqAxUf91ASaRQPrclfr+P5zfLL9GJDmqkyJLGB
ZcyLK9I8Jt1WklaJts5EV3iDA780J00+U5dKspWCkNfog/gQRyJKdrrPgslDu9xMLO+tvcWX5eU5
1Plgb3ECprTV0CYFe+MOihphFU2RtkNsA0GCtffFz2TTYld+sLW4Kx3SjlrKYUt4KUUjhuLXnoOW
DND8Ilus+/PLDUytUYnPoJ52jZdO0KRudqkg+5kF8eV/sps+fNHs5U5ePOhwUSZLwRdJ3NOvVSA9
gnK+9QL0NmsHNosHxW57Kx3J/dd76cw2xtsVFJYgBAITkrGYirbQiQkxRR5kbXapg9+50IFr6eKX
2im9r02di58/2FoMssKUQ6mVcEy7HRU3DsXlins9UG/RUJQ+oQGQyn/9qHwwOR+lk3k1qpQCjAiT
MYRmFOfaMua+xH7FyurIFvEDmhVoo3KY6cNyWwOYiwfrQd3ijbyd7sf9Wh3nTB4Q8pzIOOA/FDpU
eXFYOmnMpyQRwzyT13GEZuEU5fp+5wSm26ItYT6laZis6nDOv/fDwUHvB/oxUDzRUOxAJvfjdFq8
adQiZwI1qr6CvpQo69d2SsUeOIEmsPvEuBzGTJSu02bkqtbRLRIbKXqc1ZYAfOpIZGVPfdq++CAU
wJGanOnqICH58YNGMdijmgsRTAKNumC1BlzTHXho9g9/dfMuLC2mfLCnTgV3vQjyVt5rtbYh+RBK
HLKA7YA/199awE0aKPOmvL8xK/EiBkgDQH/u6+/4dMnhkAIBigjfwaWFasnHAffcNolW9UihTzOX
HTGhJk8PiT7tza45QNJ2ZYI/xwxIxmJ2FfT8gKUfa/7RYFHoozQOZN5qc8caDdpD/4i95jlRFbJD
etWspBI/PwEWFheHCc5HJur00yLQDH7rNvctuEEA6R/gBMdbFuEhuvYEAKcKBrLY2zpypnNtVrHn
MsXHgXYaK5WR5yKQHM0GisrpZJiJmfw6dtJUhNRCTTaHcJ4PnmE1dtNWtZ5LqHjfSpoYrmzwNodT
idqcK4zB5l4vGzW/rmVCD13b5Hsz0SUVj4uhHXaKKZkAUVmpEmqZYZYeega6b2rLRtMf+z7tgKSw
rG+kKIsNtyTrCTjn8b4kAt39gmXY62neojIWS/xh0Jx651ClD7KYiKu2SdMNMsLOFlXCdnQdOlBQ
MdSaumlakm5baDF7aPdp7iBSDJqoWLNvcpGYst+OnfYNLR0CzYDZmAroATPIhcPX2N/LcWyimGbA
F5d5AWKU3EmNYESKmbga5MnQKVQW434qRnHhWKTXd70hHBKKIpeBrGkJASqAKuhArPTSPqAR2rzM
y7jbGbacDoEqJ+mLXhXqbjCprR6G2GY/gDFVg5Gr9U5oTRpCxFjJvVEiKtZC12lQpg7j4P1oE+kg
MVW5JAJwdzSpW7wAQVPSAWk4OS8SB5igSsqBusVAgWMSbae8IkNOcNnr+gR9Y9TZDgVxDFfD99/S
uC+gl6wNRZj0ahaWGNoek2iBKG/okxbR5FSUrq2LLPYKRAe56TlcKm+gLa2+SVkZ+0MHsCZyDMAi
ObX+anKn96pc92SL33FTCtKyPmaSMeQBenLFxah19Su1Ci4HpkQIGgmbRL0pnZJEEij7PdOaB6Oy
dgNmdGdTo8dnb6lcu27KDmgTlU/mpZxUdevSSekfxmpsTV+UZolS3swkVTJynzkUArDTGHfeZKSy
GQia6Q3QQ7oR+yBucwzf6QoDABBFsM00lazYEGGNQDm0WQQYHzr66ay3Ca3aBM9znuvdIWVkAqCJ
2mTyRlmofiNG+yBN8ngvxZwW4ZwCSW6GLI9731BGrdhJGTVvREKNfcukGhy0uiYuJFoCy1dZqq/1
ph3mhUjvs3ait7miT5epXaAOHENGE3xOVTHPLK7axq66EHw6Aty5NZEhdpRKQdz3AFa1ZvzNjLvB
k52x2sQKRzWZDhJ02tKemaVL9JLUfptx9gIBOoA2JJ5MNz0TrUCvvjY0vjEpMgX2LLb2JbR7Ih5X
dJ/HDPBQe1I2VasgWsmFXFVuWiXvjAwD91Sjlp/JWFvR0BnVRuqbYovWozH3LYKkDCtNOahLlh2A
UwbGNkuk58ZqGQdqrha+OYkc5PmmUW5HnjYbuRqHqC3rAuCTkXDPEkAejWONYLUX5rPaprFLgNc4
JAALja6aaboPVJe2rSrFepcLKVW9fLKBiWBKwgLCFLxgq9h66HGPXrSSU+059k/mlm2ZTpHaaSjJ
GHW1qY1sfNBFDMCYbLRhPZYENEVGfivbSvHM0dVxEcsMZwwKJtImH1OAvDOGki4ay5/S2DZ3uVKl
x6FKB68lSb5Ff1KRBGZt2PBGuX0H7Xo0enWK4nbFACCmJFdA6mR1d43J6Ce3k3icgsV0TJRA66Ue
qnqV2b8luH5JUEPRsvR0xJF3vCAIHCEomh6hOdlt6spOXDhkci8VLIlYV+PBnjXOeBMPpe0OTo+q
zDCUzuVI2poESVJKT6oQJmgvce5AUEQJa6Jkgqh4XxoWAF8y61pPalJ20SfAY4WkMw0f+B+0v5ty
JbuNpMcvUHTPbiZleuO6UoSx5dySDBVZzR6Bo6vFe4xLx0U3zg3qt0CslZW2rXVQIqmSXV2rEiV7
Nkp0pyl0DE14GK8Ceo6J/jHvNcU1i6y6dJQ4A181R4g3YYbgL96USr5rzP5Jt4f6GY7ubp4ft1Gd
B7C1HOwewlGkMYBTaQDbVRBDuV1T1V4LQhCccWCIzLIOCKn41VjZ1DVV0GkwUryTurmW9AqGS+Dj
oPBJ90wpmkAUcRlpAMi4hokoGpB15koVgIjxxInLJTjSys7QvmRL3Ec1AJ2kldXt854fWjmV7wrZ
JlsErXUknDjzcrncM4eA9Hdq5UhqRhxr9BC6UpkDWkqZCY7j9AH1bh24Nj5ZuFAc5aqfAHKWGgOE
2dDIM1yFdO3Ric0Bsi18OpJesGc9U/LQ6bn5o22445NCQQ1UwGNjxd5pXyWP4EswDkrWvU9ND68m
Sua2OqpnsalByoyJ2ncmgE3zfqjcgfWGDxZLEPuXw3ih/F/2zmM5ciRb0+8y60EZtNgCCIRgUItk
cgNjioLWGk8/H1jdt8kIDlF172rMZlNtVtmVHu5wP378nF8IEGOVMPqeZpLvSn6UYERWJQ27C854
KYcHI63gRof9S6anJBBWdkjGpZLdSDdgORS3Na3qtRZEDIgx/4p2XYeVY5dF96lmldArcxOBzMI6
CGp4iKZZbAkcs7jN0G2B/CeI6l06CeY+7rP+Rix5lnZNL7mNlv40AlO2h1pud9AYJCcF3AEpUmYl
q/HG6PvnqjTMazMQ0x37Rb8Nhk7aNekQO4nYkLjG6nBL7pU6YpVOlp0PUriXWjl3Ch/io1oLvssV
HDviREnFMvP2Nq0s/6iXCVzXIClu4kBOnCLLq1tF7Y2DxDW5b9Ox3Ol997vJuuSuENvWaUyE1sJv
VSd4mrWx6ntFDZ8zTQlftU4ULxKtqzxxDN0pajrImrXwXcjDBLO5cr5s/aHaNV0jPchTRtVS6gr1
FuqaYGddYxx9xcdnTNX9P8t4QhIAy+m4csYI2qedzfHEOkWk7l2UuLLUQWpV5jH1dAIwDfJSH1xL
LEt0sToSGlhimzyRczfWDevQtYO/14R5RpxOL2tb9IGZOcGk+/ctTGJHIaPcNwh5ObMwNW5fthCj
Jt/Yl3NbupqlVp4l1oLTJGYBJ7TXt8octLvehyI6iHp0YXV+6SHyXezFjtCdzdO0V6WwuhARbvOk
0cg2lGRo9c7to553l/7ye6biag7n+aUx2mjjG410yI3Qso1IU1xBSMqjYrQk7qPcsLPAiEoyf6ob
U+tW7dTacwce1lTr7ipAE8YBN+fbVQd3XM6oe8+NC+QDsEIp0hNF4ZBKdKVSoszbXZ2GqAyUbcQb
x6r3ZqgZN77YyxvA/GxnSxYWJprpqkAo7SgEJgyDXYQsHMaerCAi1TSm7kxBrcExTSL444oFG7qp
DDZ5IcIkj6J5g8muXrqDGcSKJ0g4RzuIGAdeN5rWcVRwCVgyNnIWOdWVx0g2goNsZFjC+70SOm0b
k5ZXgQ/5A1XaO35e0ttzMoqbQJrKnUAJ7dEg9f2zk3KuKq6L6iLpI461FlU/Or7AK1dByP+dahgc
3xoI/tRIj0EzWftmzgc4xtmg39dBX+eOES3aCGLY6I6ojJBcim7cRmo8XRRF0v2MUqYqtxL0flNq
fzTkXW6Vmo2LSyXLpA7SZajH2UMZ+jPcCkPOXmqr8u+NpOieIbsnhhvzCyYbxIfwaMyytKtzH5mM
Rg/4nInRizdWlsEkiofZjWAg3Wt1Uj2YhSTdxlza0a5S0/B6rKvOt2thyO8RM5/LTbbgKHf/e5Bi
ZtAKCuyu4dYM851oDhtsMWj3j8Ka7+FZ1R5UIZ0e8Cki4OUzINMYJpbCnT1ueMviQI5YQ78CyVrg
8afvOXphskVKSloKLfLje05sq7IK/WnYyLdDcqgVZ4Du+zBTmgk9w1GtV+UWlwmi66bZyxfE8TXF
60/m+OEHnJS7SrDveTDOw0YU7hP5PoW+/o9rAR8GOHmxjkmmYC/BAA16I14lIpRWxa9tlIAGU9DX
EPVqBU133tSkHPx+UU/e5mU8cMCwG980g+vXUHOIOjzMUzID6t3rCInzytrJgCcVp6IiorcCA47Q
IXOunR/hteW0GwBbo5P/DT+S1SmetCzMWmlCVKwRRneNn/Jm3i3csfBu8VPlkLv//BPqlBvAu1J6
4H8/btIyHQstyqVho5E6OUKkhFix+aFL3r+RMMEruY5Wds2nB+P9mCcTDEmzpqhkTFSw6YHfoXew
1Su72i5YFziBs4Pq+mKdXnjCXvkebr+esvxJCYt60n/mfFLC0opSweiZ8UVMUZYKj/woq7byI00w
L7BLDLRpyTvtZeG9/tVxyFx6ANvwRXhAmv4fI7iXBgcOTkvHmU7eaUkz6bVqTgJ+TW4EvyCwb4d2
rTG1nMOTytKHIU4W3FBHUQktcdgEk4CwxY1goIg6Paws62fhRoe9tSgv05d6W/Z3pe7Simu1apaJ
HFtw9tlB2qVIfG7MG/H76HQFFhvKlbYl9kMvUG6mb9qeF2N42a1VDJfA+nG6Bq8JUmjQOWBu3/bf
ux+SVkEWhJYh0smp9/rvpXcf7fOrDrQ0euSuuqaqKy/r98WApy1gINt+IYwMGO7jh+GAlohL3/5+
4a91ruqB63Sml4if8bNiFb4PeIlnnkC97FKx1a25dvGcF8mZPx9AX1Swqdae7O/ZrLRRnlLpDSa0
3DfZJfeNLXv5JvCKtWrpZ6NhMKTRu1k4QKcg1jiopTxVBomeLioJCZW5pRHp+Pf+T+0x8taOyyfh
ke4xtAoan5Cy2WkfI1aaakmYNJa0Ma7TB8WtQMihTrRfiCv5S7iiOXB+cgiM+PnIAMYpWZ623rU5
VqxWSRVkk7AUVI/N3G4MJMC+PjqfVJwNnR4ChXVIVLhDnlykUSFOKpmewtFBM2Zv/Mh+o9Mj7xVO
i7QprnPVjn/LdyujnhecFzOfJTtBHhA/jJPYX2GHoCPspr7tE9lRXDK6nbbVPR7Mu6/H+mQdcSNg
JWVA+Iu8wMePFoajGhV+p8ImCO8bTfaicHia0mxl659HdloEYKl1iVhqnNkHIdISVj6uYhutQb6t
foiGS0px9hje6mv+k+fRjqEgPBNgFMzsTxneuM/G5KmZulHb7Dgjzexr+Roa/QxKrFi0WtiAi18K
zoInGWSIpJNgxa26Sdo7NFqa6CUaG0eVvvk4u8+KO0h3MB3/G2uIlMdSkFncI04nlgYW79JAYdDu
tZxRARpwRC1MxNoozZrfv94Xn62iaeJ5uzgzkouf7AsrQe29zWV1U4IfNoJ5M+vC/ushzrcetWMk
7PlasE7PqBFdF449zQx1Y5aTLSqBE4hYAdQr7r2fTAQjUhoCMLb5aKdRUIhF2WzwHN9YUuEWIN8W
yP3XE1lS24+3DCFPQtyR9xAdsdPj6id9Y/rI9G9662c60KlHqMZS5aOoSysjfTYZGnwQLhZPKVi8
H08rfZkmzQ1f3UgBCpZy8GoghraSBX7yWWBXSotZmkRION1mXZtl0gy+c1MHFFyr11QaEWia/oqs
/5/n/b+gFb7bPosw7Qfl2MNr9noiHPv2X/yL221of5AAifCnKQuZ0tJrHP4SjjVgfePPpJGN4rQt
KyrD/Fs41vwDggU3If1JGVu/xcbs39Ru/Q+LQCXhW71oAOFD9k+o3Wf7j0uXqxDNUY3Id26/RSfZ
1xrR31Bg8+pat+NhLUk8O0wnQyxZzbscsUxR2pxNHH/iMj3MmXmA4zv21z3lkXfLfvPX+XwvS3u2
z5eXFfweSdFhg56JKAyisVDMmUufCzvad5uWSq7pZytp2NowJyk+PSxfaSRM3uLgps8tewwkypAr
Qe78MYzSMCIjSAJA38Ve5WSUsYmNsCZ+esJFvq9/LblXfqGTWZaoQqCGsbJ2b4nzh5DHeG9CNRJM
b3AWJ+gKAO9+KuEX5fXe8GR0gJIkcFG+gHaMtFVvoGg6/RP1vYUKmTqU+FZT+0/2CboqIMMWQZ5z
QpggC1WfmnXoxfvWXajSWITv6h/YR3n6U0LtAeUpr9obr4qjHRbLuwrj9MX/Vl65lj/5wB9+yHJm
3m3YbJBNYzSr0KsAEg3RZWneGsq4loh+cvI+jLL8ivej9OkINI3pqttglxyyywoHdlB3opu54a25
0R+FtYrO2sROKjpCbw45Sjmhp18u+A4E4oarYqvvVZvi2J1+MdyvO5OePyJgpxFexOXBvdw/J5kV
aAcpBx0BPgBhokVIrHL6N+MqRGO3a86Z5ywKDs2S3XB0SA+IaR9XVRA0BUBBhs7QJsFNoLlK3WIb
33S3wM/uwPdtkxvRpbqzTa67Bxhbq4+mTz4rjHtojajkkjycXugN74ApLKTIK6uHbrhtlX/6TGKC
ZD68XpYHGT4NHyeYFcnUd7EZeQlgi2h4GMdXHbHEfxxJ8dYWuZxk1FEl7WSQvJ7lUuityNOG/nsi
CLAm5cnOTHkl7T5fLB5gBB52BrcdUiUfJ2MNtdGmSR17YiVcpDKBJgeI//VcPhmDixSiLg4FVChO
YWMlMO+lFwuXJrQu5CSL7VYD3fP1IJ/sckNDFn5JfPkLtbd9+e40F7yV6Yj5qWdcy5g6L4Xn+kK1
yek25eNaWe38HC+DvRk8AtQ6g+YhQ5BYQoQ+bGj9rGnINhzj/vfXMzqPxtwGIODRtV90M0738agU
VDY0P/aq8SVK0Gxu703lz4Su7dfjnL0j3xicCw1/kZbR3u7Bdws3osQ55/oQe0FJb6f5UY0oocYv
cXFvrrn1fXKnMqcF14ZKhYoKyEkoatrWDJGsjD2ps80tcobuaHcDfQHdDu90b9pZqwXYz3YfOZyF
PoaBNv+pNIYVtXhjZHpM9BvftOopou97G4YjVfTayberQX5txJMIqMkTGKCYEaeDfEADPf4uYckm
UJVSMrDO+eFvxPjlnH5MHihLvZvlyTlWZ0Uv9dSIvVRUwEFo+jfDCLflXLqhSe+7nUEk4DV+MRm6
Z9S9F8sTDQy0w12x0xDQ1junyPuHNIBnlqh3aPjeWU3YraUYK0ujnoj1hPSCa2tkaXwgGz2mrNqK
s995dYndDHhUoWYGYZiS6MeAZhAgQitnIeDnhY6KaLor/EjQrTQ2xbE5Vg8t9OjtGqPos7NKpwaN
KBIn+expH+kTauojZ9WvDSeESUR8cAACbIYgdL8+rp9csMwQb2r8NUUZPv1Jnhhi+8llLiwzpON8
H121nv9iPIcOIseefxwnO9iqNgkafYUNEuOb3FmrS553FZZVfvcbTq4n0HUhOETmGyODJLjmwobc
om1f2jTw2eqR0xzBJj4hPWvsYm85bvwu4xA4+a1wIykrIezTuPL+95zElaDNujgb+D3ts3m7aCUJ
m/Sif8tWC5KcNfzqp9v43fSXP38XMvVWnVQ95RMEFZl4gV4v6KSvP/On99n7KZ1s5Emr0ggA4bLE
5iH30CPeSyByEQon+1+lRCwf7Cx+vJvRSWIqB1KFCEqOKAhRcqno5wk6AkDzDvouuVb/5XHzweLm
/UNxbQFPqrGyCtzDMqPEq6TLInwS1ipU8mcHkuebzIOaAuw5kNqKA6kWWb10b9Vusyl2EIWc/ljv
VQd1+tBFDQW+I5qYhp3tj4vFIwWzbyafMv8bJJi1n3OyvFYpx4W1fEzFIkZorVc2aGLn6QEk60p6
eo4h52y+n/rJ2maCBIwgXM7Cz+UJWTl4WJh7w5HQ0kb8JTzod/rm68267MXT3fN+yJMbr0sacA46
Q2JH5YgSbFKAQW1grLzYPnkiL1OjmEOE57F8qrvcV0WuJirjgBY9AAOzOmc8dlell3qUOQNb21Z7
vE2afT7bAFsPlrsWac6lN95W9z8/4WSqrZgZZTbzEy7CvXU9ugItIHGzZDKhq7qN69tX6Sa0beFy
cGUbUDPB8evF/uSKQ/ODfE0EyYHCwOkFUEoRgMxWXM6q6LR73clGAPvgi+gi6x6uhh6QzbuVQc9P
LO01vMRFiTTRUk+L12o4RoEPENyr3dmT6LPF10s9pHElBwjlfbpdK/JQTlui9um2eh8CT9ZaEipV
UmOFDLgZehCeKOHomZxc5LkPwL0cjsD5H2VRpFYSTokzzKiRjyPr3iGJbw5xDnaw2VntODn1GF1U
s+/qAw1vOd+V6ImravFs0Y22ewWt03zBVmvqBuAwLXkA+RAcW9tI599dGxxKPb/EGGqTa2ONU3q3
xzGid3jr3MiWWS+Q3Otc6SM3MvLeDs3hspp0/ArNF0kLJyeOxl0m1/epMaNYVMbfxGy8GmbrBarH
rTaOyPRnuCUYeegFWVHZXV5DHUCavdEcAfGfWQoVW2hiF+9FMP0IPWjJjVGCI0iAL/StWthhLU5O
EZq+I7bA73KhedZq5bGupPu4C9gccf0jU3vB0ZX0CWqYg8rIk1mVnijMzwl6Q65gyXBq8izALQTs
cBf8OViYIVRygZyLkcnuYDW3eit32Epk5b6XUWvtTHXXh/JGK4ZrORwkD2Qki9aooZ102VUyaIcq
LaE4mGHmgKZ3rbRwAms4gorft0ZwK6eGCxJdxzcmH+0qmTM3Vs3N7M8vcZKjFKBk+7QIf/AIW3xD
JtH1x9l3rAbrEhTSF+17NGMHgcqcH9wLgfA4lCH9RPlnA+weP4TOGQRQbnLuXygQDcp82ky99DRR
rbcVPH0GSXDFBusT0NqXVjF5StbutTjqtklcgOnuxQO6nA0NNqSslDLYTgBjG639kWTSYKdjfpwz
8Tq1TCiMxnjrY/++CUE2cIGSiMf+aDojjoD2NMCnGKfKOoLGemxkibdW0V/WSvVdg7Tl+IYAbTe2
oDB0t2PW/pmL4Xc98het/3GXi6nqFqHl46GCbcaYUCEspOzCmvLUqwv1oY6s2C1U38tkLD+kaBvn
xbFQW9nttPBKCuPZG0PlNTQBCCeyhBmF8aOM6XhNUn+fza3m4ZEz7QEz18cxV5+TNnlCopbefeSX
W8pHyc4KB7CgKqIA6KVnllVsIh/knVbpNGyN6FqcejwT5i2OUgeQtN/Fovxz1nlMFqK4Gzo+QmYF
xV7Oxe3QKMZFHZRXAv/ebvzBaZrEhZR/o8rjT9RoUltQldL2s2ormjwV6kjAlzjA7KCN+wdtTn5B
o/SEEQRs1+iRDRsDdNQU32Gs8xyKKShUK3mMTdVNfW0rTNrjkCSmzVNwzwyrLZ8EjEAr/mz6EZ8T
U863nT5oNuDP/YyO6mMbjr/TwhiRGizhlSSSoDuGESF1EkW1rZR64nEuxOuspTbTSR3nJOIfXVjL
O7T7ST/h9th1mlSO1gr4Zupj7s2dJDwWgTnZtVjM3rSYy+j58F1qO3mfzkmyK1vjkMeK8KCAHHSm
Ua62ZSOO+FAVzbZLDdnRE0Ha+rp2QHixugxpWLK+wmsbRAprE5aEQhJwCbcov5XCHfyhgyjGV3CL
7lrZ/z4A07OVuXucqmiX1cPBrNXvU91+z0J0whNyBHWGUajlU3kfSjIobvN3qOAb1BnafRNUSIMF
wv2oT/cyZhyHxixxlmpHOqfqEhiE6HLUcN8KrXj0gE/g4S6FohfMVeD6ZVw6hen7x8lcFOhUa1fI
ypMflgWbiPdpnKcAQ30hdpWhnZFW07J9NC02UGGDQNCILY5Idc+eknL2Emsod1XaAudNLochPUa5
tTMx3SzS2jEqDFOxkgGx/aJr8UbLh9fENP4ssQir0mojyPFl5C91G0XZCwPmYOVY/e7D+GhMwjet
SLaN3+Cix/eZjVxzMt3nTRMHxypTfqhIkNuMLDpyYm6aWA+gbRFX7CaDLJeOj2JSXkjNfG3O5rWv
ztd1YVzGtFFtSWovw6naAC/mVapFd0ViXcZSt8N07k7Uu9tKKt24n+xECH6ks3gzpsk9sWivFtOl
ETQ7cVAxys6mwrPK4rvWBdeZOV7p1uyWs3nVVzDQhlBy1E67izDOtPMA1LWQVL09IjpqK4n+XE7y
6OCesa176QWWwaNZZt+1etjpab6zhBT/jAAlJqlRwCQ3ieHQzL7KRf8gl9kjppuGHUkJMGj0+q36
IZW0W9hjN1aQXFehgT9S0N6rJTDQZnxUxwT9+XTZU1VzhDhWYLk6dFxkqD4No7Cfk/hHnjYHOYPh
0JbXakfCliqVo/tj57YsqhsPzb5PtUOQh/fxpF1rNTWiTkCXJE4H2wjxpyUKFTJ3Tvs9VMY73YL2
1mRh89CoGOIMiThfz4qQXqgqbnJaomSeqgUwW/RSsIOmvmnD4rsVTaqX1Dx0yCwOoWYmTtaNPyzf
vBnQxnUHGdhzMTeAmQpyzrA0GvQV8pcY4LURybehOF61pX7LyjXOFIUd00OKrIBsyFHoH4tJehqG
0ovgJ+EzpU63YcKGKbMa2zaUZ5txk+naxpiHXYEGiSvznrUDA6fTMfS6oviG0Lyj6OllFaaDM/fm
bhLkZ1EqdpOB7JymYBjcDpVdt8NBNWN4fcpjOYU/JkLUppJ4AAxqcZe0pWmbqZnasTk+yo0KebeO
VRfumOXgOo+Xc4K7qZxdK6W1iTXVzYR0g/PPn7nR3AzCKLpylUFjqXCmMiXPmvVuG/o1RjodYTyd
wdyO6RjvygG768EUH7TYupjM/KG3fN+NO2MPofZyjvxr3MR/cuTHS+SOthLQ91CYsOdJd7Ja7uRU
3Po8se1OKhPINHzdsC5/+ZWAr4Kc/Uq1CpucKLkoYaHtg0h+Cs1qW8j6CGtEA2nT7NUquCmnYra1
QESfOZgDV11KMrllPom6/1r3zRWtmH7TFDwD+dvhbcEoVWYCYti8dtF8T3njaDXUkKq4v61nBUuz
Hm14beZJHEsw6a1a2Y66Zh5QkwlsVajvaqW9UUX/wdDbbt+05XNm6Ic6Nx4sA5ZKJfvf9EyDAqBI
30YJ6moJiMItpvmQVyqXXWd211Wv4F800NTsM+u26PUHMVB/JUKqYUiXcK3k1jbTa4o7w3Uxxzrp
guK7fiA19oStkgu2HtkxolSl5+jF9VO5tbqOUmeEbl0qDyxc0ORuaxTBLq71DIfp8EbU+1t5kDeD
bt2EQZihTsNtIsb9Vlo2HqRBbn+ZC5y64jHXo2ddD3pbFoLfTVTcBkpgHuGtbo2y+QVS3rKRH7lp
MsntBe23pifNVplmlqiI0aTR4vRKKjPNMVUx20yj0Ae2EluRnTRT89gm0IHMBL8mK596GweEx1b3
L7nlygO0jadiCVCYb+E8JwJP1aj5H8W5RxdPGKKrYKwhUo3CvdwaEHLmi3qMv7+tY9kcxcR89ZPS
TUYsr2BCyI5oMu0E+pIfJ/soCh+aPLuFtPqIQ1rk5Bk+WRqatAmc5JkaaiDpnubnAB+VtnEQQ7sL
jCl1YqVovQ5qgmvO/g0Z9q0qpj+MCW8nvyyuk9yEQRalNzAartoWhRLLmC1bHVPFRSbhLhSiezge
gLlnrBI7aUgdI61fxEioXLFuXif4BnZfp6WTDv7lZMkXEtZWtioWD37VXbdzfY3c+mOmoABZl6Qg
uhFhuxmRCXRWcoxi3fOb+qlWw9usGnqnEpRHwehHOyfhpaegtA7JDDK/Qq9DeCSvgJ7pKJVOpuFf
oIF+SGPtNpqU3dxyhQSxvOmm+hIXrMt4DIH515fFpByg8R1DIfnhG+JiDWrwkmiMG0FBOznSwwP7
kKBUY59c7Cdh9vRZfamVLoQgIkJmna3YFtPkKpiRjmnFRgYE0VyODdq/JMl4+GWwVQT5VQnn6y4M
L5rRH2xVSsh25ua+MdV92Y4YpwWi6vTleFSq+Njm+nUSWb+GXmDLTNZjzhPGzwTDmdPiqeyA42J3
h4dVYWJ0PtN40GLUXHN/pH0k8p2moC/3QpTvYMF481wfEbZ99HvY6kkoI29tJr9nScCns7hIOuwu
pQC2Vd2M8uNMa28Pceme6AJ8vsJ5UJjqF37iRdlFu1rxH+e2fGjRBcfNq7ug0606qq8olZsoiKBX
GAFsNLEgtuEFJsLytac2nm1DSy8TwGzLfdq7k2m86MIITB5PxY0/WTS+dGM+Vun40pkTZFFlvsnK
3LCnuJK9DAFNB+DWtzrUrG+yIAdbI4l52CLMEhgvpFzGBg3q1okFjNAMpFd0H1ULCMROVTf1PvcR
bqt6ObHhP1zKmaJvsRFrIa4lOy2L78HXaYRnOT3CovOMkjRvQiehRIQ8FMmnubgEDGrseUr3VTf2
uykss70yTZCl4Vtn0bXuy8guZ6ZgVxl8/aj+HvXZaxjiDRibdcXHk++koCgcda7Enejn5OVp91Of
Mh69+dzxi9XfXRlturS8jLPiOZetTVUKkoNc6qYRBsSj+1l19Ayub69H4jaY8uhb32JpWhlz7chB
gKkheamgUHSA3qPygFPlbZbr4H0rKktlUUmQqLl2uiJLnzpdvBfq4VasoSwFGEvsRGXYlVZ0rUg1
ZoxJkV7CfDPh21IBqCbxhhQndtgjEXUqvbo001qxFa3+3unw1oTKMknvEGILcj91LS2TuToV35u1
1HgAaKfuilK/KCQuo8CMMyjXYtBd9XrQXuVlMjhZxYUiFZPxs45HZcepJceOB/2JGwvScstzqaaC
tU1E/qqsT6BaEOK2chV3no5wrsuDXcH6qb1rxjiy9VZIXD/xFW554c9aFeEzZRgWqsFlHUTm8kq4
7CoYpNlYvU5C2x7lcSzclcrTUuU5rwItWvqLvRCILP78XbE9UpUgVgUqbr3XU27D8+exOsCwe1ya
DPkmcq3vhYcb2apT16e1PoWy179GPjXDglHUNk3HyNK91dkIs3syTkO+GyEQNBxVW98nh36nXUV7
5cW/XmRveaBSQtb2Xy/Bp829d7/jpONTU8mAKcrvWIAqf/lA4Ie22sT6vIsC4gmgHB15MA4fV1rh
PSr4PN2W3ln9ZjkhXGnIKIrP1cPfcR46rykCCWAcrE2kRS/8ZF6BH5uYVi5ddKXeNTHfNpPX2ihr
YyyNj3e7xzfDkBcUjY14P4euD9/xTRAaZHvmRjeLIdffsJX7rJvyrh5+WiyFh6/z4OaDLXYMukNd
fIK3RQqPZXkGpfvh6/3x2RzfDXeqF07dMYaJy3Alkgp6dDUbz/+zAU4+VAYPeoLkyDwwBhZvY9Na
+UwrDYS3Zti7r4Sng+wHS3+kjcmjQLGX4XMb/fyfzeJkeyNWgbTM0qXIoXnJGm9Qba338lnF+v2X
WL7Uu3mI3Vxn8AQZ4hjdSceYvfaGbcBHmr7dupDySl/prVXwbrw5WWJjRSNSi15U+ZuRP1ulQZVE
975eunMa28em0ptG1ruBcssKRglZBE+BRn6tb/tjiDqRcFVf2KrLYdrOsLm3qke3ebXbeq5WdzL4
SUfLkAsyrohZ5sdp022zbYcfIqpb29xZU6tbO0onLYcAgnoQDww1ZPHR9yn45TXSC1+v5qft8/fb
5ORKKy2ZTKvmPAk761pOdj2VEe8l9m3FDQ6+++3bTCNncJWtdZU4eor6k1nYvuL8RftUfn39c1Y2
0VvX7d23Vdux1aJledV28PSYepsUuLMV2mtsi7WBTsIINcyy93sG6qtnNInsVL0eNSqnwwp89FOI
xLv1PcWCNWhF+mbBbk3VDTUxaPdvCn8HbbM0Cg1AiHChQXrOkGo7+maLs0i+XdtLqz/jJOD4mRqZ
pHOcTkTOw1/BBb3YTXSJIognHPw9YhYHmO5uu0UdxTOO5uVa4rASVt8SnHdfNjUCVapL1qHX0506
PvfZLi+lFQjhOX4MEqQKrgb8iwUm5eTIUDqLasRzU4/it40wTGY9JfJxah465fXrjXqeB9F7lBf4
5YKIpP/5MbrGJu2hSG1S8qB2n3pIOeCH9TfyoPNlwwOVgqwBnBCQ2ilKzTT6ABi0mnrpsXwGfrEt
PQLfHXxZC8Du4kW7pc9W7b6e3Sfp12K9iiEgQoNQRU7JflIWjGYvYHG4iL9R51B2wga5WE9ypM38
G52HlTD02TRhqEEw1MB7A3L/uJydzDOd5ii4zD7YDBUi1mOJs3jgrMzrk3GQwyfJg1+jQYs7+Wyz
qCdZu8TU0aueJqSeF/nEJYduHmTvr3tx7eidh3G8OPCIArivggU7zSzHIAgMIxkyLyO4qq9V/vD1
nM53IuwqXbNohOsGFKiTSNYYoZIM1ZB74iHY5V6ylbbhrt2uMQk/ufmoq4n4/VkgtwFTL0v77gAP
VZfQEvIZ4Wl0Vae6xBib6KF78rc1CNsnU1qQmew/Fo2jfDJUoeulWXVd7OkNGYREn1ptr3qDQlp+
j6LJLkKLKUmfv17H8xuB+YFmAMnABztfRzMTaRD0BOr6gaIz/VSaM1G2kYWVgc6D1DKQoUI51TEn
OsU5F4ZZVIAcY6+Woy1cWzvQj7zJbUOnti6twPzPNjynF54phwqrEh44y+5899XqHHVS9AcLrzBE
L+yTbdXGdx2CPl8v3ifDYD4Jr0kVASOfucBo2NxbXR4idaP8MorCTZGg86U13YuzfWEywrtRTk4v
os7UPCat/K/HJ+pmu2zVhPDsxJpMAq4N9wf6AESLj2smj2Uaqxpqg4vOi5D8hn/459fLdY6bYQiZ
sKBwYqVz0HZC7TyuF0/MZmMe0v2CcgOMlTvaBnVNd7qoKG+uBtlzONYyKsXsBS+pnsO4I0mccuAR
OcCZ5Qg3TmhiyrzIgBc3/TbdFhtl/9+Z6Lshl1P3fv8VnVqVab9EJ/3P8IaixcG6Ep6M7VKiUC90
EJtriNCz88UsF8oQplwIWLO4H4cUI3pqcT5jlx7LGRJ7WAZncVvbtWF2ti9ll/pcfft6mp/sGFxX
0eWF/q/L4FE/Dlnr1OK7MUSLpTvK3UOZ/fj67397Nn8oPJEBcPvD9ePO4hZZTsa7ZZRaC5JLwwDx
3t8uz44G8lO7DcBffj3SJwf5/UCnFqZl1KDZ5kPCmKqrfP7RZMemvfl6iPPFkmR5UdRXUBNGxPjk
woLdYbZppBWelqCEhCZovIaM+2S5IF2Cs8dnXYUifgpLC2aMsOhCAMbbg6C5MPfq9WLGXW+rlQ9z
vlxwOCFkggGEFwFx++N30csM9o9B3PPLp1y8ayi96X895P8Rlfb/NTNki2P+fzdD3navv17Trvz9
3gB5+U/+bYAs/YG5FswZEpq/aLL/xZLVpT+4n1FNWPxbMW9dHv//Zsnqf2jLrrI0CEQ6yZD8H5as
9gc1RBDqCrhBWCW68U9YsqeZEGzzRWwFrxJ+IzyH0wJElUpDICkBlUnUibe8kxGzcttDdJNv4pds
JbScAk2X0SBs4/uoLAQs6s4ft1gU/x/Szms5bmXLtl+ECHjzClOeVWTRiXxBSDTw3uPr74D2jW6q
NkN1uvtVISkBVCKRudacY4pRimW3ceV1e5h2+m5RuAcb2t0UfzsA9fU+ORSH2dP3mAmuLAeXb9I/
o5P3qyzQD+74YuHpE7HSutZviLgHjHQrbRKiG5uHen01AMZcFskva9z/H4oDFUwOJKXWxbottFY9
+KxyLsJaJ6dJawQFugT9Oaojz1CjdSElK6GT17TDgUIS76a16yJRN6VMZmC4pf2oDdU2hPRrlONH
GJb3cBaQInVwyA0r/lHpvqOIw0OaytvG7zdVTVe+QHQW9coh0yIvVT7UHguQ0iCI26dZ6JbqIVCQ
2Eyfiq+vqvJ5qMATn6a4tlmxPTPZN6Fsa/QExxhkZHFumqewqJxufoj7p9aSbZkQM0iWUU/xDbK+
3vA1aiobbKc6oD+cM1Se+Hmlk9xtoHpDaEYcONhir9CBhXxd0XLtPyr/BGLdBKET66VtCp8x4MSg
dANS2pvkJycr12gKB17ERgStGQ6znVUHa3jtQPa2wFILsUKn8lCTNNLIH2kcuin0OT16DGgSNP6j
GFVeBVg8CcSTGrxZBWTP+WFG8yaNdhlrtuyv1RFlgKw7tXnfqruyfi79yR0wcwqIweLitY8JM34U
pIzW7MGypj1cRS8CvToHlT0hVp3QSdDtoVu/sYL7AW9K20Wrulpi7FSXpuWLrAjbvrjJAgg+/l03
/gj6Y5e9pFiXglQDnrTVI3MNdu8QBqVddweRnVKdfUbqu9Yei/QVyosjqGhZuk1QgzGU3pO5OKl0
aYJsJQ2j0yIBFaTCbkUD6pRhW/6HX1AstHq7yGjzlynPYPDM4X0sDFijL2jcrOygZTstulIbutwF
/mvGX7zaKi6dpBp4ufqV8tvgTEjO6KQ/K/hbGn+oHuk9XnmjLztJ/wzKwQpOE9EblC8u1pMwla1R
Y/XC1w3O7Szty2cUpus+dW1pN7mLTSf0ihUKQruzNVt0Etvaau9fVvzbf17rr66Lby8DmAFHVhZm
dEYXb3s0RwkBxlxG8LPdSpt5BWSSDLnFo7ukZA6r6bY6QAveJ1vJQ8yG0xz9uvf3q/j2F5DJ4qTO
wdYNO+6fD4N88MnIOpHFNUbMxAyj8AEjEXPCyLRtSLLsEntuo1WYIGkn0IUDiju1hptH71ZsXPOi
/N77XK6BX6+Hb9jXfV6K/MoAvtC4ce2v47jxWlW2gYr/MuZ9rumemCR2VT+GiB+7Sd1Z8oPUBnY2
5eeoQRc25P46H/stHrz9S6Okj5qA9ObKM7vYvzGBOL8CcURrLC3opGUd/7IXxUqmtKzV3e9PQvyS
u9VN/pxixI/tZNXty5trU/Y3DO/Pp8KIfBVwc8vssy95PCC+ZACkReeOq+zYPqgVVu7IY3Xez8eZ
JvDP5HY4xa9Naw/XXILyv79KnJ4N3HTL/ao4Pf682ywZCUiZGHtwloRDCh8OUoItAKy1/6Lilhd/
qCvgz0fzZthnbn4Tev/DcsjywHnMYEPo/lKfUC8mBfHCZH4glHWXCk+zRmf6H9UaL2vE/4xDxgH8
EfbM/0r+hgutZKHGrdauvl5uFUjgsTtWTuEI5D4EtyahvLOTPUD8upH317vc3+w2uNMvV3BxwNdm
X0SRxBWoayJ5wBOaRKkIu+t1Vc4b/G5/zilzeZjLHlOFW325sSkWXquYF43bquW6XhTLFiQk/zNO
H1s/98wxs3W+I00Z0NB6EyH3Ecy9yXx1F7UHKftVhYNTQpRt+QLPiump3YfZsS2QxdrV8vpJ0j/n
8G2ecAGFj3WYuvM4bKU5OZly+YyS+4z42gN327ELiLuY7YKyq2fVG5TJnWPI8cMie+r4BGtbySBe
fsShSgrEJDb7bgLxV/GFSOQ1SvVNqxVuAh2tUmbbj9t17KdP8ay/R5H8MiUoxeR93+8Ef4iRVBdn
v1FPGHRxiqfclH5oZ2lVpT27HGM3NR/qYLqxBHs9rd0eGZKZC2yfIhsPlCNJ2J1yZLI68A8yttpE
tVuI8KEAuFisaCBJ+z756UcIuBLV1evUqwJcoEaIpH52pcpADL3XlAK11I/MNz0o5Lp+jKL4ZGmp
K/VHdgT7LnkKqvcp3lfle6xsiJFbL5/7IX1qMsXpAsUDVeyGsboSJhS98kGvPyAhIGdFnIsyJjzK
wnuW/qooRokRIt+fQ7oWSdvIxodQ3HbaAKcFpww34ce3BTJ0vehsFV9IiU43yBfly+Ck1mxbrbYP
OnXFx9TLBMs1xob9GvsWEemV+gGqmX2gajmi36zMUvCAegKiJ1egMNkVBW6WCBt9LlHvfdZtcWxG
ayWJpR22b4VSn4MOa2PVtF44TqfeZ0OD0C8LTMlVBIWF3Dql+He2cyzU+1YDTq5Ytad33V0aDPdG
kW+iNnoNS2Ub4xRMEPAVwcOIrildnsNtCQCykH4Owd7A+TCpwSpQIG3CUkY5+yJ27VEN+7cm9zeg
sdc9/0VecV7ueSjzk8EDViW+eVPtDVOznXtpV6SS+/dvyfKR//MlXMhgMqdniuNIPS42QK3YkTEz
oBUlS8EOfAF3kUmg+Xz++zC/Sz5/G+diES/aoQmmhnF+q1YctoC4os54CnJ3wbyq9sR0X1cK/Tft
c6mHEQngNoi10DH9+h8SZZZllpvmjEoTArSOeHHTSSHVFumInZuXp8hCMLyP+2vN/wuC3T9jcFwE
ewK0g6r2n1+taBxBV+uMUZhH4GWOlr4QM4ieMSUzI1iNOKM0E/HllcPqvxdVCPoqJ1VJ5aSqXYpN
ggo2qJAarVuU/J7RYR5f/v5LfnP2/mOE31+QL5sPsUzEAPJl6y59TJAuTnQHsBqwBh/e9d/H+vZm
oIVoCjyupa7w5zNsfQ3XVVCi/ld0Jyjvwvb97wMsP8LlrASwtIxAtdm61Dhpcl2XqhS1LlxYsqvu
I+ZlqRdOWDApFA47upvJj38f83dx4nJQhM8Wuk3mISXFP+8qlRvCPZZ995Kzip5yHT02NI2ER+xm
MCgEsL/T9cP98oJdjkoJgV6iBD0E8OCfo/bSFAUEjyCuXEkrAlaGjyUgftz9DtxDN1e4WA/c4vS/
2DqRbgeTddnS0BW+uFtVHlRBk/2W/XqxUsPiOGkz9ir5UBmTQyli3Zb+CpvGlV/2u6kD+oEdq4p6
jb7Ln7dbz7zehpBDRYgRr7asK/H/cYTlCr68B61RIUQplI7UqHMQ7dP819/nyT/s08uf7Os9XPxk
tRhbs1DypvXGFpmuK2XMGCFf5fhTQgs+1ZwJHgLeraBJTl/IKynMXS2wPGpn736XHVo/3NV4kIbk
M1epv1tyvJEGPuNTtVHJPpeiGr9g5fYNeujPeLzT6xorl3ro5mkbdw8SuyEjJNsmf1dSkkprqkKj
7pTJ5PF1sumVO6UyrwLWMkvXDob6UUexm+YStQrLzbto7Rf4JqSzjrCVvCA8bP1HqCr7Kv1c/Ck/
IHp5kiSvQ/IiBvM5mAwnrzh1Y8MQwuAmG2bHLD8HNOzsRiJ/uJs00VW70o0k/qbl22AebEk7a03r
TDK2jhwxkpx7OjWbcdbc0fiU6/YgtvpNltdunEs36aA4koZuiTgJq2s7pyk0LxHrHwo+ljAmEGY2
bybTvG2Udj2JkTOmkxMq0TH2FU9Q1HUxl+iNYv9XODR2lpGRoNTbgoCZrHKGjF1sZu3SKn+MhtQt
a/zYMv+OTVtapk/KYNygnVrnbeh0WuapWs5jqpxSqDFgYOSwJMZPPZhsXs0TF2VKObi6sDun7DVx
VvfHUSzsgJ2dmWM0vcP36ixGUZLbMLIZtqpSuapY+uvEi6LUqfR9iEq/wPBhBZmTt8dAE9di9ENr
obclgatB4tdD83kshYPVJfcz5jY9nE75m4EY+cdY9Y6Wl7Y1y7YgA4GYkDxYAjbjiDvhrJvPZ3LV
XBE146jb4gSdOHpAp/+Rp91NHYWbIZVuoza5JRVmxRZnKwntXjUatyv0zTy02GBFnmEvHoxCWytS
e99Vv+gsrNtY39BeuE3DzjFNDCVsq4KUGZf+KtXYFvT7DFdVQwUg9x/7WnI6pP1mb7pwf5DZk0rV
1fu6/hkQtTbpT4OVnbs2XSVzfMKOss57TlVx5Or9fTj5BJElDY5F2RNCc9c01qqfmFmieoiSaTsS
wpHnp04UdkxLXHB4jzSCSWb10xwe5sBYtbjdNEVw9ZiKsG+ybWZSUXPLYiZ40K5GoqZYHc8SQSMh
zuk4le2U/d6Y9dtuoA1o9cS1SHbV/Mjjj6LNnDA9key4yjUMWtN9jvdKIzAnLJB5F+SIKOyCRcGV
5McuPg/VWZdlt2dvQQzhVuua+0xJ1mNFDU+rbXDHfNVym5LvDftcW6HYSjjJqskJWJKxTVRUoRrN
Dqe3Et/XPD/K6c9QZ6eqkwekP4mZBruRciNQfLjmLUNZ6nNf/xjEc6jibJlEySZg5TZMihdZosRK
mOggCL+U9qPiLVCi6jhMP0lUOfZK7g2JestytG2rwKnK10INnQDfNbFWr+qs2+TqbPIu21odeRjx
a2+WblunjoLAf445NkynKRW34dx+ltarz9whyWidxZmTRrkTaVibu9scx0JYVp8lHrqq/jQa3J+4
M5Z8EqXgfJJFxqGNClvuo4M+nHPpULDMmj4O56r1lFK6qxJzK0pnAyrmoAYeVhTPzNVNJWYkk8c3
rSKc8qw5ZQHZY9OvshDP2Ri5Jt5FOoUu5qdVboUPoxidMiWe3dEkLZJcJuQ+ELykF7GE2z1lFNBx
kumkzlqrbpZXXRreiNYPvN3rSNe3ImczK50of+W7uXgLCFgbcKFW6bwt+tjjPLdpqYtLuZuVh7n9
aYjbonxu6xCjYofw85yPAdGcCOWHlYU5Mpd/iQ1WXOuHjF296li2p/NAUFU4atTlb1rOXm1zbHgt
0hbzl2ArymNfafdJ8Wuyzmr7BDjb9Y1fhN8wWwhQEjRXmDrI+ifJiJwYPiZOOLcOC7fvQcdQ5c1n
ZKhF5nJuXUm0f6PoZk5v5oQrb9dDTWqOpa9jXaR8jW3GJNQqkPEs53wb3lGhbIJ03tW4YPPAv+1U
TgP67Zw9hL6O6+3REDiKZ786LKSCFVCqFxxLGr20u00a5li56+VTWnUvTVDc5OUb7kD4x6z7uHoG
PbFHsfPoGu+y4q6aKzIg0qNRt7u+zA8k3DhiQx5vLjh1ZzhyU+xqxbQZPmrMDZn1J4wbmJGgbagA
qjt6P5iugoGOVA3ntFCqfSfHZ6WDIBPEu7bKPCfyC0eaq40UxW9yJg6ONkxPjbZVu/dR6QnXWiKl
TFxkRb5SSvkResuRtFnMq2gEZNUJ6v6pXJyqBq2ZLvCqCmxBnrgZq4o4NC72Mlu0PlXM5jF+LmLl
P4RU2Vb6W0ZAkgp/LL6xukdV+8zq/iQ0bMr8J1k9a9MhbX4WJUIsEfNpmXso/z1Vx4ynYIPnpUTc
YmOIcTRffxgDa5NGtdNLxNDi+jIjoqa04Gbonoco9QLxXlOFz0ltXrHkP8iEWPkSeOtk2oi9wPJv
7DJDOvCv72ZeU8hJblw29uKj1jFWEPCDl/ktwCMKm9TOx2glkQXW9MO5M+t1OvpuiY1dK8ND0hT3
Wkv3gW2eGcXUOcbdNEEF+B3m7ttdbT0N2rBRE1Kkk8jRxdgbzLtMTdYWAjcjHtawW9jWFOwytjLh
nOmUHmryR2apXxWsBorUk/u1torbjiWkQqMrR5iC4lOdPesdue3Ru6ADPAg/MroyUSes6lA/6XV0
N+i1F4eRN8nqYdRp+QRkqWk4lSeq24Tl+jof5OhRpTiij90mkZcoxQY3DV/fal4ZLeazoNmGFInU
suDvnH1cn23J0Vic1kH72QpPMg4eGHdHq6g8qg1a/C5yhSnLlJSzpy4JBe2EI4Zep2KNbaXwwUpw
qrTCLw76Z6mUofJ0hCel+6gYeIHGTZMLv7L6resEDG/DNmah1uWjHM6QCXamRb0xzE6B1YAd8U+5
0UGNI+OZR2R9zMNkcFc3GmUPgw2gWa7qsnkRgmRyQAoc87y41YKjTMPPan7oxrAeBKKteLNlpSEO
w1ftIKgMh0TLfSCOq7LsnLLgCRC4ljed3RKUOFevaqt4U3BIemaK2O4qqbhWXP+m3IzQEwANmQdw
nX/Ltb/s61HEdfSBqfWGtKgkMuyg6mS77FE6atpe+VxcG9c6r98dVr4MeXkMzZEGJ2Und26SvGv+
8yC19t/PEpdq0t/ViC8jLJ35r4eVQVG6tg8sjhI/9F23ju4EMIvmCSOgiw/zqs7pt4Lu8uhiQL8T
EbFSXLrsUOCrEOpYTlsALdFq2bBn2msvLalj8qmHsJ+m+ZE/Zi80e2USbhL28X5HVF/VrDpVWIeS
ZJfjMbUKip9oQ8FJzK1+F2FFl8vJnZJhW+jsWKTJUbqJlQD4KpG1RZOeOinaZhNS6lAg4jbGWhxm
Ns3rfZ+2L6qQ4chTnMion8ZSWgs5aa3G6HaR5jQwBGSp3GpGUnsJIYTRqF4paPy2rvz5XIDEIjvD
V6UgPjMuTsPpCI5kMBpq3m7vSq5kz8+8nZglihUormvdzX9P5T9GMy80vbzNkG9VRou30Yb697Ny
FrpV5PSe5ImbTLvaJ/p3PYUBSdZgqgHRB7v45zQbySomoAUH/1Lly9FkK7hA6nW3+ft0/q5Jh7xM
1qC5oTD7V58kw7dsVrncuGRjesaq3hqd0952T5IbecHjCOyvoj0Ny60894ndnq8zNr8rpxAvYFFP
ARuN4uzPO42lXC1UjWxgCjn7fn6HTNSUlS2F07o1P/5+u98tD1/HuuzJdLESIKmDVZU2Tm0968EV
PdhSSPhzVi4CZqpRC9xcIRLlz5uJFhRPE+bUQyXAkWS89l3kqZBb/n4f35YOv64KFyUTtoZD1muU
TLq2RaGgb/T+lIj7Wj5pqATvy6GwtXoJn1Tcv4/873mJeP/LcnRxg1I35WbRNLQQd+ZO2bT7bmXt
ZHjlfx/mm5YWEwLQ4KIUggh8KSzGmKwrhQRkYoGxke6ALWqXrVtMvbbkLELZ/OZa1N1Sq7787b4M
qV2843mtWMNYMCTGfZt+cxbF7OKOgnJtMfluknwd6OLdBnST6DmcLzd6oqLihU6OeyZxppO0k/Ay
si+4Kg74buJ/HfLiqxXGOgjakSHlCs9caXrBaGz//pNdG+KiTpgPfabKAVNybk1SgdP7Iqse/z7E
lQenX/xCWOEz6p4wbHT/6JePNZt8ObxGul2e/l+mweXK24oaJ/yBQSy5dfLmVTXviwbuIQmc4GZC
+UeW9HZOeRse7v9mx0QyBjVtgjBIx7h4u+KxKDqSiMmve5tX7W21Nhf04QlODz2c/8BQuzywy3v9
Ot5F+8avUhljGpuL4LiIdvoN+qB1vru+jfnmc21RlfnvO7tY5cm3kMWU+o2L92erbfoN+oaVtUZm
gRTmmtLvu0UKYSWhQPDR4a9fTEV/yhLKVjzGng+agsxvWAnr6433b6Yjlge+z+gzcU6pF0+P6HO9
mUkAcGdENnXxMXXiJs+iK66H73acS8oo+hRq/qSAXjy6OjaMXlhmPS1seC6bRcPQkYa3rBXy/rq/
DkX7v6eFrIIFWLjv3NnlLprg7EluRARcaG+ODcSFniZ+ApNXIWZZ0D8UIAXiUGx0sQFVdjdqv8iu
++gNEqg5QGJ5pNIDDSuW70Va9jm563aLJCtXO9vowWxMEagsyj3mq1I8FuVR7F5F897k5CYDsYjK
fW1YUG7mc02NRipIPY3ukwnlxhwTbX+q6Paqdy0KPjHJPD/dpQ2RuBTFu0p3Z59zUPiQpM96RPzz
CEGTkw0R7XfpKD61yXQTJNmtGEiIJWS7lrUNRKGK5rhIdgt1TwvhXDKVDxS91xm0aEQQ/hkmkaNT
uBOF26WuYnBJ+mDdpgohZNq0M/Rm7cuvTa9RlKAPNY2vWWDtFMggg/Y6imxMQ21fCy0mBbpjPsTC
OLGFSnDbhHN8Gh8BU3l+F7k5pdkq1/j+zJxIVaBQk+4Q93zS+Q+EUt2bkMp64dMHTC1IW51W82g9
+KGyNk2eQZ2uR8qE1P+aNL2FoWZrchzYotC9Gwo1IV/Ba2fIW3gd8GfIlZcpTAijHeUfzfRW8AtP
WvMy68k+CI0PIx3Xc6MTN0jJpRACp7X8tUwBudTf1Dl1ACSqTkjZ01CT/agRk17uM+OBO5enpWjL
k9AWvuirWftOFr2nRFfnublKjMQJCD+vFZ0Trd/t2nk4DIb/YKqCl9WHufvM5ltVTtyY+nvEidvv
FLdXlSc9FPb++KKMlGAz6G8BWA5wjbX4EWjaOh6stV51XuEDC518gdItUK629rdSBCyoHw8EN7tF
+2PiTFSMcDw6aKTboCGYqkqqHzh/3oyx2snt6ySROSlmq1GUtq2wM0ttZU4q5e55SzLiSqemNcDF
msb91KRr8EU2k3xLHohbx+G68s/irCGk2JSl7jXque6oUcTPJtsyv2xcQbkJi9Qjxs9tW0BDCvE3
4r1ivXTK7xupfGaKL5M9TrlAf1xUJ1GB4L/L3UA3mLjKUahMV6jB+4fSASbCgteiBptuxXYEA2mg
65OPojXfVp30pPSPkiHdZVH24SeQ05TUhR5H/Z5eXnSCleIoBckOmrQdy9HNMtBRqak+d9W5KE5S
WJ9ivACa1TsGMKBUIifdL+x6eE/CceFGrkWCp8cW0evYrdL55FuhJ07HLpnv65Q82F59kIPndnEE
0zmL2pSmZe+UariOaoOa3jR7mVjsA/U5NE5JiIl3CkBWoGRKoKeONZn3eLT96LYXIva7CSgGQJlV
+9AoysM0Kp7UpauY/oeYybsBq1Nt3kUGb8P4UdY/NPFerIp9abaOzhTWExxXomiPRrUPVQp+0kvV
iA4mKW/xy8VGy5TIHEM/C3q3oj+/8fNDsDCrJtpAZGyIOVrg/s0an5KEUKnwtS09Ct9TXR6CfHCK
0UTrTUNfxwqdFy5iGYW6s6TWVK0RFIavs3mnSu+jfsr4dTFTu+lAJiQdjjT4qQi8+XXgZXjjm5aI
A6P2/PxXM5EVlFQrSanpwO4qOJ56IbqdwuPUfvWSum19E2zQSIHyV8ki2QUPdXxX5s8KODy96TxZ
+uzVfquU9xNCqVSj0oaAyhIrJzUhycfPQ3Gms2JnCRg+5VWZ3vuem7Ceo+Y1aGenTT4jdFg0EufJ
S5vzXIICDW5no7QTZZ9LMO6U9EaYqP4HXHFmK4NOjyl0eq4GjJojSEhzRA1EUeW2oboqkX/FuXHU
WSNzPSBUhqz3QtvVEas6C2YJyFULJkcY6VVV1lGMkzu+kUybt6n+lNql7BxuCpl5q0CPSm9hbO0b
dfnPkkdZC+E9In4u6pXIfSy6cCV7n2duhNK42j6zBrtGBf59yh2rqJ05aXd1Zq0FH+NsyeoB28+n
xV8FMd8Q3x3Hw5AJtzJIrri+73vlSBP6FJA4JCr3VkBzL3Uk6yU0VADJNWir+tcQTdRJnyN/M/Mf
DtFb09c7hcdDZKXtTyg+NWT7Bi1KAsrkfAD5pKkU+392bYVs/9HK93yQdqUBvhQht64C5K3YqYXd
DcvZThi790BRz0NAriJYSDiKAgI6arR5ekpkAHt8au/lWF4rWrU2SKNgZ+Go6ex06k/TfIyhBkbg
hNHKkcUL3uw1rjonqJKD1c67KVJXTYslcRrcIHgRSrx9kzOr3Y1P6LEtdjQ0BkrOqom/9E7Ah9Yb
Null60Sv18tHTJYkIF9UZQ+x+aQW+8Hv7Ng6yyZO+c5O6v4tMXBjV8oK8Cz7XpsPpheEva3NP4LB
cA0mosaaFvFZN2KWw4Jw2HDPz+ea5SnojZsUQb2crUWD7/H0S0ZrEuTorRWN0mpj+yJLvgnQLhxv
EsPcBHRfg+4lLpRVOAOBtAocL/ioEmjT5V7paENa0Of6JytAKt7vrfFdnc3NALN0eTwqCe9xhjKy
TF2VMJzMT/ZzAzMTt0CRyV5A8bzzVyFM0Tx6EaJdVz0XtOJBkxnZbVXvxi61RbiSAyRVGmLhMKGt
C71RPYfaUWweOlEhlJMsh/DZ4EKsNHDbsrYNaUMA1eIfmOdfwxiiXHirM9/W5yeImZT4n31kex31
XxkbRAd6Vc8fAuGlkD6a+b7kI8vDszsaRiVNK0r1nYUHowpRiX72Dat5sTas82Q2qx5v6AA4TuGL
nd2y4bEDWnCWAqmP7sxcs2UrgkeTMuE8Bx6ULWcIfZvDcTC/Lq1VY5bdSX0y53M17kzlUCQVPejp
pgWBrZe1G1nqMW8tSK7+Urp3E0m3G5DbE2wu0YS+BHvcrA4luvQlKbQoPqJu2JrG3cQAaahvQSHa
capvy/KT8oeNvpkloKaynbg0r9ymKNclrZrGovDSYnqwNtL4WqSPhko1OAuAkjU0hetnJWApzmYv
MumGp/dS9CQMht2PRIYrGZ230kf1EW3kutwIibXxJ7YhRr41lGfAmrYPbTXwXyELgzWrD8TROpWp
2P1wx5ck6o9q+eJHNPGLDIbfBxKAW4Ny01gjQK5VDzInRFs3F197+T4KfmhRjzMm8zJ4spFIrl/E
lTCVplhmJ/aWwCz3rRs5qLyiGzzF4OQLFm6eVMcASzp1N4JIjl3csBmut76WrObfr3SzKkLV0419
MJ2ZOirt0halS538bFiwLX7XEGNNOT1bLJSRFO0boLaBUmJfjNiuVKuW2Sr3H2R/OFGCbaLHnDkB
aTZju1oEXfl6thL6jfVtncgrxUqcMMv3U/xSJBK7wbfIFw+CHv0ULeTdyjmjD1PRecYQ5o4dxPI4
88qrPuTvTi1YnDVEddgwzMtColHHujbrevu7RpufMocd9J1ONfhqXPVSJrw4Ni9m6v8a6aKMaJD8
3skFaroGUXnuRrvgqdyKXuOkwPvFd/58y8pDvzK4msL2zdFWNiiVEvBsgOC/PNp2uYhYO0eVuBxt
MzBpw6rZXq+/LWfKyzv8OsxFfdH3U1/s8aS5Oj0DJb4DVA8QeKOwH/e7qzCxf1fX/5TKLzf9pVFU
tNXMKZvPbUMR2tzpzryhOewsxur+4z8oRnxzcP8qzf99/v0yXgwvlAwTlHTiOjsSYOCMNkEe3pIt
AaeRYJ9r3pzfJ+aL5/nHiBclvxalp2AazBgENr9zYCJPO6LOcOcDe/qdduwdE4Sa9BzdVO7g6iv6
zrvoZPBE6gNU72ar79vH61ymb6xLAA5QM5LcjZMeGsafj54ytTiUCo9+0aAGm9KVd9Ztu0KKthnW
xbrd1x49JDdZl96S/b4UUq7Ptu9KHH9cxUV5kjVcFjuVqwDF6iEhIRNUPP1mUTmUVK7SqL4TjjKe
qaHT5jVWLok3M5YAtRT5OcLDvIo24hNmdDdzmsHud8h8JrhF6WvqcED6ewFT+m7mfR34YqZLmZax
Z1oGHu51aRvPWyjyzqS8pMmDpRV2pKQUGU7ZdMgGtuv4NeQI6cDqymV8U+r+ev+XyuOykATZV7iM
CRcOEo75l/8efubHJblSOIiHzC1v0sfpfGXYb9bNP4a9mGx9V8Z8Chg23TY/Nbg1g0fj8p7MoK0E
LIoWkNMeY4+My82Vkb+9YXTc+KVVTHqXFa0YH0M5Ls6n+LDEFaEGu8fEKjj0SN3xqbbVfbTSMzyC
fx/3m2WUHhDSZICMGPMuNeRaV4RyPCJdN9HvpMLoppybUhURAyz4Mb3GFPl2dv33cJc/a0evHY8t
+414emrn1mWnH2jRlQ7QN3V+rI4LiIUcULozy0V8WTyrPM96tQup86OvUSEMV9d4VN/eBnFEBmmg
2ON/v0RfRmiGHKGmyghiuuvCCAj/jFZjvlJs/24UxDYAKPiFdO3StNlHSS+TBNq6snCbcjoZjR8W
JbG/T4Bv+qtYwL6MclEj9v0iiQeZuncmUiQBAiUPj1G5Q0jo6NOplH6GmnqMNeHcoizLEvIAinrn
C5lrxMQcDQDzM/9OT5GARNZm8kHVFz/+fom/3WGX3ybs+IQjA+TgYVxUy+VUq3UN5bE7SS88pg3F
GC8pCi/AC9kfWYMKVXGS8XaG6zNkhhf2uqsrggdzeVX0LBXsD3yQ51OQelcu7Xc489+u7WIfMoht
X4sQT9xwXJnDIRoitriDh8m5HOXtlNfAco1FyNrkt4ZwatvS6bEtleXPVHgLQt+r1fvEoI8jnOue
01OOHBQovRxy8p3EdSm9jT1vYmBhljfQUJLtkCDyJqrIzJx4/DAHZWs2T30mejK2KjNv1r3RcqLP
b2ULxUREho95l8SvKFpx3dFCL6gthaehHh1/Vl0DDp8ZypRB7svwlCBZc4IxPGjsoQaKMDKVxzR6
0IzXKYefEz61NRlQ0uMkVHsIq3ujp6wglXYllG6dUX9XBkRkH9VYudP8NOXIyBoSEJ6I7nBi3L66
AAkeDntVNFSfEn5RBN8yxUtyr/AFTRi08iP2O1tOim2BG29KLVsg3YNyLoYtOu5K8P+oO4/lyJE0
675KW+8xBi3Mpv8FIoBQDGommdzAksxMaK3x9HPAqn+KBMMYLVaz6bayrEoPOBwuPr/33Muwrtj8
17uR4+DX71M++c2ZHIrnyRCjyGKotV0ZW5Xc4V2ie9OwtPVqcrouO6i1t9Nr63Eos0M6PY/pq9wd
Df3YkMbdmk+GkfzwOgTZwJRdgqncMX4ZppBTR7VRyX2JPNHWR+nRowrw9U9+u3L7PAL/+smLEdg1
CF7aIGYE7rKdYpcv8IZy0i9nIZO39X5yyeS0xDC++Ef2yKRTrox9s2kf00N7MTuvrLVsF6vixiMr
r3PPwe1OHAeYgv/6dXOHv5sqw3waQ/JzmF6G3DHz2dCZU/Pdghe35wJ/wf2H2Jdn0ITnWl1Oaq3U
4brnqjcaMsfoXyfqNgXqtXImOKBWDbVXNS7PvIlTS/j7R11cg0GN8/vQ4gobijzD/k4jbEsUL5Tw
8PUbP7W+vWvnzcD9rksLCgmjoM/SCo9vQ97hcVv/Zy0sjo9tWilaPdGCUN0MVUCm0nimr06PWu5b
dXA+RG4tGUu+1ImVPG/wmvUciF7eBNczl6vcdG8pzjNtuxDXZPNsrZVuS6t8zai9DfZEkWyt77A4
nrBWkLiXPYiHc5uxU7tA/Mr//7ctsUyipTfeyEX3uhX3Vk1pGnVHjiZUYk40rnyl2nzd3acXuHcN
LradZhOKUNRpcCAE4kpzg6fZBK4hnyT+s3aLw4ATnLwl1Q6eS/HsJvBtxCymEK4UgHFLoOtQWy1m
PcNKQsEKaR/N9Q9/q6zrB3ilcNZnXiqo1K18CPbJ8dwt+Kk7d8KgZxQlQZ0KOPCPk0NbhU1LoG3D
IXKWyMVQBmTuBqBtqVvt+1k82vzXfXrMd80tZkptUvypzso/JDvjD23rQRSgyLfTXfXwTxziTmyu
VZkbasBbcwy1tpgQPEXGXx5Lb2P893PyUyWc3LzGy5xjeg22/oqjlB09nEOynTqsfmh38flaQtVZ
XUVV0TwWu2AVUNheC7fJQdlnTjesMALtzgxg+UTPvn/SxalxKmYlJLlLb/URw6XKHdj+EdCHC6Gf
0JLbr9t7q5Qt3+S79pY6m6gVAzMZaS+6IJRsLcEziRGHDDf+xvIpIzv1cRamcDWwAlCUORwYXc/p
b7zVNvp1bok7Me+/7+5lhaJGEyO182yJeYer1DhrMXyRQNV9+/qpTyxqH9pZvNa2FhrKxH5H+VBz
/xCN/DOKy3PDZzk1a2nsmwPXIVRc5L28muEbJsWuYSVszMO4PftZniiLqihkCZecGRGwRz7OAjgH
TENp2d6rGxPBcgzle35xOC22X3fgic3dh4YWHZiMudWFGQs0npZ1zxBtO4t76H99ef7QyuJbMCg0
d9UYduCsvkUqVCP8E18/x8k3xKkQRBiaf/BriyaayPdbYi7/cNinDvV44dZwVLv4Zu3Tq0C1pesz
LZ76wN+1uJQetpmaGl4+Um49tk64LTcCXhDwSbPEp+cq4j98Qm2xIiaBVLchUnBWpG4d3wJhPM5T
dbnTVir1trNlr1NT9fvnm5//3Z7Kw1cZhR7tlc64Sm/LfbyP1uwZHdElwcFJrzFrr/PtubLruTep
LTaqmajqFcw5KOG73tFcCb0qlJ39/F0nq2J9ViZ+7j0uvjUltYZeyGlPFNKLrvfItPIgse3i8VfK
3YlZEhQzPYtdsBpbrqmQ67wNpH+Jr3gMX6u8zn83/z3/Z6/sVqvQD5r/998f/un/GoURUtK7b2r9
o/nxt19ZEzbj5Y/01z/+vquTH/Xf7tvqlf8b/7b6Eb7m9Xsk49t//yeT0YDJaLK+zUUsA0j3fEzt
f9XNP/4O3O2/VEoh7Jg5nkp//NGfTEZZ+i94qCwRDBqdkvFMG6hzrlT/8Xf+CJE+VGIVqDR6Q/AK
b93t/8qv/1hX68U/f4UTgzmBfBy1pKiANlDVt6LI+6+lLHtBCcmNEgAHQt/zDWLr2mbldR4xofVm
xO46VdB0tn2ZbLPwnrhB9DivoOnWutA9IItpOU+HE+KVuOcGsVjXFA26b0pwVqe92PR9+q2LL1to
JYXaZm044h7PrOH6+5ilLLq0/lnJ6rkG5z9/1zl0l5YnJQ0SHfWKq111QGtTOu5q11/BrFoZZ05r
yxLeH4+oGSIvg7OJulwOYK1JXVr3hsPNYmeLv5un4J4cabxsa51dkLTqd/3VtI8uvVcZOSsdvno3
lP8cIO8HxHIaW/6C5fJgdrpYllZnOGkaOhMRdA2G0h7/YH2vetum0dddedEElS1Vv4wQ7I54rgxy
+icwull7YQBh6PrY7QORaxV+d8PRqr1WkysKgQX/fm3XQ2XnTf3Nz5vHqRIIGLZuY/04joVmC319
ZpO2WEjeegIIhs4dLySTT0VbEVcARpaJTyMR3dIUHTUjnw5Jph+mdtwPZ9798uj2qb3FAiIKsqCO
Mu3NV2Kio2171Q6fw82wz3fdBmiUsY7sDt/XuXe+2Ez90TDADWIEoMZzVfWxv8fK85Ug0dh2AI9K
X3rtN5XMr4fVvI15t8v/1MTi2YRQjtMcPaGDi9DKuQpFK1aK9apvwb6BzsIIXneJ+3Wjb2eHT61y
GhW5ccQmv6w2T1IixlNrGE7VtduE7PW6hKpJRtYzqaO47nXrqq6ey6l1hsx0YhBX6Jnq5FGpyo0c
qoQx9jaCWLcGMWUQ1tjfD4P6TZg0ec16gaW8nQzqCS04iiZBalCnr+pY7QQTuYiqPnTN6ySR/IZq
NSup1qmuieRLlConidKdOKJTfOz7YS/1ZYXewTxUnS+Tzavc9mN1LU6xYMtTdzUJwrNoDMdMKH4I
QXDTq+ZWVScnxkfcIdFoY/+u94PfoYZ8sVHNMyaFk3MSBRSsOOBgDM6/H4dHSJBznpey4ZTmdNnD
/ojN52zU+MUAuNAU95NHZLGKuiS4KsLR8at62/XpFYLaXVQhuxn8e8qGVK6J8pNvZ9NsVKRn3vUb
kWb5rhHgc0DnFkyRl6W0qNF9CW00v1IG1IVy06eEWxN6oCsZMwjC4piIYxHQW35ZVDU8hN/SBGFN
eU27zE6lZ7XK1rOSdqjucp5CasZ93cAlkNE+1MMhCdsH6BKrrvRcX91UYNO+Hq2nphuCIiSiG7iJ
grf8sZsDS42FWmoNx4vvpP4nOdO6yQ+qiEI86/2YyyOfOutdW4vPMenUtNYI/HW6V3E/2xZmdCgK
ZePYOTNgHtHay9dPt7wGf5sB8C/M6QAzlXn5LUZ9GJPzwShSWoKS+o36RkqsV+mvuSoYaw6Y8RWZ
j3/sUtlf/rXheb+eaYtt8p/twoKmGoaQZjl6JWkYmoAkGlxIldtGpPMiNwJt70+AEEboSWxxCTzs
2DLHxYMU3XLneVGp4KLrZ29IHQ37eVhJRJCUtlGPF/1E6pDoDVj3H5RAsSVhY6Qk0I3gbQBATL25
9aAI1w3VLwRQ6YzSFx+USTzI6D/bqW4x+gSCnYWICXsxd/VAPpqkmUVD8nsKUV8zk0AossOWHAgI
jPNSc9DTolwPU/vSiNKZo/TS/jb3ELfU3BuCXGfPsfxyOoLRp7bXPUeLLTeftpNfILdCOclPvArM
ECyLfIAuiGa7AJmk+uAoVECD5yK13sJqFqOSH8L9KIg3XLbLdSiEMyRFleRBKYSWqKApVn5LcXvD
+kzJNsIKJQIPqiVxM5jevmyOZnuvV/kjJMBHSfYP3aDcxs1wK3XydeePa1W9K/L2Nh6tZ8padKZf
3DZp9r1OSbkemwQxhI8vA4aqG+ektJ4Z8Sc+6A+Ps/jIgEsEQz/wOPLRuPM2qQP6QdgKbFnn5Crp
9+yzSjY1gJRzR/xFGeaPNzpHKuBXZl1fjvmShPZAaSfP0ZtwFZPyWlj5KgwpAovaXSTdR0VwYxnt
QdC6MwaiExMLcFuTS3sR5iw0u4+TmFcJedSEs7VCv4/E51E/cxt0Yqvy4e9f9KkgJr4Rxfz9gbnr
0vtqutLjM+vdspT91nvw6XW8SijBKMx8fAbTzwOvLDXP6SZtPSNKFfWXj4ug05GMKeDPCJI2otpu
xUclfZGsX1+Pm1PDRqZlFe0OeSNLtLISFmou6ZPlBFgrglS0U9QJpfU7DH803Zlv/1R3vm9rnjzf
HXAkNfa1FHo8d/DSpioKp1M9N03OSVOWUqS3LsW+Bg5f0eARL7u0L3q5882Oe8kObd+jp2hPtVav
rX5aq5XmJvkvEZ5W1e4a6wJwuhuN3aFoXwckql937ukH/t8fsjzd5FYsFY1A5zZgDVrvp0hFvS7P
rDmnDjAy+EjiOpjMJGtZdtU1gbQdeBROow5uJr2QdYzwvXEQQ6+iZD+2uquLmLPAFwz1VeNd1iAr
vn7Qk6P43W9Y3nwVpWFkSZpbDleAiOl1J0x+msqAxva1NoRVFLi9uQ9h63bpZer1Z7ZjJ+dyYt4Y
w7PVnorFx5GVwTz14pjmcT+AzzHS8igN/SO6u/vOv04sGYGudGTr/Bwpw66QkudClJ6sjFx0uW/7
dWvEGx0BuIrrQpjKe7kqd5Y5K46tmFURwpA2PiA9uJPS5r6Iom9qO8ARUy8DpcOdhED96/489VUC
JJTZlwE/xlv68XnMOveNqeN5vP62bDg71NirvG/QoJwei/PXjc2z2HIhfN/Y4rPMY09WAGkJDpvU
fHDi4rkKbjLhzMcvv7k5l+2wQnDONlXKU8uXFJcqUVq1xEsKxYdIKI4jyvypQ6CEPebBipSbfpoa
txrqR848ll1PonlFqlNOMkFwyJQaeX3ZcEptKQpF4I8lj+jQKdoNsn5HELTTW885IhfVCi6TmXSU
k8Ytj1gb4trEJ+LjzUsmJzK5OS6zn36yiyvpUIt552S+ftdO15CZdh4+xo5s0qAL4Q3EF23W/Kql
4c5sqMQYvRsX6DQGeZPo5DFp4bchK2Cr59K+l0ZHjF5yLl5bH2PXjdyYWz0bAnuQwNPjftZcrW8u
w2i6SMPYqUs9XXdJXzhq2uPo6ZRtDvIuDnArZ8SVwDEm1iqwFWNaxfpF1j0PiryOPBkGUhqh3NfX
cp1tCvyekRq68lS6Iajm3sAAKYMj1mpy1yfKaRDu0nYlBj2aCXFlyO3dqEyOgMFSHZA2+DGA5ro6
hsCh+/Iq0l761sM6qBzCgqJ2ge9n+hFVgz1A3pXjamVNkEFFojVMMErJTRFaK3/OzATZJpc9fCLU
liNBUl2tuEJaCZtSNa7VMb4T/PA1nXBDoH1Z5W16bYRMDcSbg7X+1ucZ6JYKoUvUrnLramjNx2ZC
0MNfWdiJkV2GcvttTFPs4wKmFr8fnzQLaK4fyz8lVv/czMFqTcpLoXlEm7XapSpWM9YPZIskwnfB
6HyoPLhDraQ/dRJRf3L9XCS9t60N7vjK7krso3ssaK6Ox9QORAxeTaWty6qP1nIyFKvc8LjJz+uM
wAHt2IIeJoPsCtq4awQI4wPOall3qw7jU2MMN5MS4OYt1wbUqrIBPJ/MrgoMX1K6yUIUyXHmqqDE
aj08drpyMQhVsS4z6xAp2BysgZ1oe1Pl1bdAl75LfXIdIqSrlaFmSOBDiscBVqPS7qc4+G4aSeQi
kDyzOzm1wXr/yS4uvvSo6UTVry1wSpQSGlCABM9+PfuQ231i/pn1qxxEEct/8rS3cpLjKKssJ8xq
W9COk3gpQly0/OSu7P2b0mpXMtbnRnssuwrfar6rGNeKWmFFJPoy7TcavSyNEBIxc5sTYLpcOhay
5U6tBMbvKdFkRnn5aPT9oUNVZyuNF60sJXskGIr8WvRxYtdvPCifvKjmZmyVEn6a+apL4kqOcOTq
j4pUXoW+h9sP0FU/15SCbtU3AJSTYbroBkx9poYx1pfsDPSgFQDSEVNbKgRbwlpQdGQPoZaLlHTt
F/6hspKdrr+K49PYE7GlFPOxT7gzjNglGdUhHecJ/Pe68aoSaV4Ge1jYjG0CJBRiCNPOvlOSVRdK
l3GgIe5rnTRTdkLcHRDQAdgUroohuNQM09ZC/2KaIUa1um0tMuVynYp6ml8qg/oriMsttWE87dtQ
/SV4ryYMUp+ECmnAKwXUdaZ0ZU2ymx3LiXHu5HCiTDfvGajzkOSof4oY87KiZvOpsPckZV1r/NVU
xnbQ//QLprdp01uPU/f969F2cqyBMp+5QNyFvMn43m1BA4q9tWignsyM19B4HJK7gHrM121I81fx
aaGb0eEmpSGuO+Yf8a6RXPG5qyjY9oUi2ciCoH33NbQGDWbZDnchRiJdTLCUsTJYnqv4432MFWvE
q5/qvxtpb2QvYSHyAqJ/4zwDcxQkKYbUz5aIkTOFAAWAXZoECqB+roUX7Wwyu37iHkMGrmDyJbMb
+1Tg7cyykbpaZPMCus+n9Jol1m3tB1B0E1uVazC/Zfkql9J1kvIHGXdAMH7XGcduXDiHWNoqSY3b
/IcQaVQ0pGPWFK7lv5okMHlkK/mNxIQeYnDWtqGWwfi1nKxLwXb2rSP4me1VmhOWxU09ypiA840k
ehctLuoa+3cZErdiFb8nKXTC9qrlX+3gb2LdM629p/f7DMt3XivrUM3wREL79m1KtaBLb4Si2FdG
6DRpcj301GVSaaek6jbHr61hlAtxs5wZSaeG63xPBl4E9ji7/I8jSVaIwbW61uJKSHL9Q7pt89X0
KLxl4Sqrcac8qA3E0zPNnvoujTlklYzV+X8XrbYKx9XCHy2nV4m9twgwyIWHSbyflHo16urtMJGs
IghnivZLJ9HbsY0jG1MBwZAGa8HHh83aKIxqpLIcCwkyIVeK/UYSP3fq1ovugqR+jIptmObZqowZ
BWoCZbWchBrqX39V7bqsw6VWDYQSo97Wc5OiR/m7FgMWj2CX+u2h1SNHqAxba2+lbHS7rHXNqufV
Bs8tB9/eoMQeKquvX+GpN2iy4yXflY2vtNT4CMpYKvUwcFc+REe1r7ck168S7I7/RjMA8PnaJPzZ
S4J6EClWQWgafRfcqh6Q6f4S6OPXbZwqqspcH2Mumq/KDGVxyurbAkqvXnvwPB4EIX0YfP3Sgpws
QJvWOsQj5aU6I2eL/FkzxZU3Ei+CjzUMY77mbMu1yJmnPjVQ3/+gxfak8qpC9URqXv6lv4331YHo
a0c9K+s8cUBSKDOR+ISNk0zDxcAE1eKZFaEgjlhJTtADS1YqxyBPpRjOKY1OPBFqxvkkT34SnTT/
+bulw4fqwpUzJRKhylZ19uB3LeM9675nQ/aQad5ea5K13KBp//rdntjo0a6GMgifBEXZRU9qeSop
QEFNR+5AZ1QXdfv4dQOnH+yvBhYPFkOWa6KUBmbq3z+vQXubERdr7/sHWeIM02IYxjTAcY8FcsUq
p684FcjTn1rG1Zwa0tzmu+YQropvk4NWTLTDnxA2bC1an7tgP9Ory+JababhVA5goVNg9a12y3bu
P3tvpvxxvHgEsJtIOpheotsse9KSc2vBqY/+Q4cuBr8elUJPPo7pzOl3GQfvyEVpXdr5BqSDg2G/
rZzqIZVW4d25m+Kzbc/9++5raCorHVRA145RbqnMjI71ZmbMtj3Hn8RtX3V7cppNspFvvx6tJ2bt
Dw+9WAFVqSmUIcgYRULFTeqmtgg/FH5/3chSvT0veB9ameedd49HC2aai7w8JLCrYIR/Dfl8sFqI
LLg05WYvSOpWDbp9Ush26d2JgIBlU4AgQHRRTwx01RKiMDmiPFxAFnC+/nlvd2RffUqL6b5JlVTq
M3q/HaO9aiW3xpQhhMhroMTdjTX+TmPjuzk0916bX4Lz3hlFtE0ARXjDD+QcWwVIZMZmt22oZoyi
OzTWwRTFjZdk24RTmqka26kT1z5063Ds1iMzqxWOrg7VHqD+lKSbNlGdQlKcQM1/jmqFNjgpOIN6
Gs5Rf2XmgIJNszgGlbL1Gn+rNd0+jaAWcVYPE2PvkeeQVLdZ+60XriBZDeBbvu6kU4VP3iGKK5YH
NmnLK4hRMLVBTphvvGOzsw7xTeBC03NVN6asdRb/9vbXfXonSKKpDZJ9jojz45AJCyUhvoz1Qcq5
5i8K3FzZ3aRJ69oUt5V/HU5tSbpEgkeKk6ME56RFL6Cp6SGc4uuUOpTWeVchMJ5R51hNJSNImxso
WrbX5E/pFN2QxXKlh7exLwOcJomhSra+F12ZfXKQhsfyjWkRX6tD/BrByFmJbSRSZ7rTWv+6MpIL
5Oy2ZVl2KGOh9DrA2RBPyuHMrup0t88gN7ZUFH6XJf5A7UdKlqz8M0STxDJwRXZnw6onlz2+Cs4E
NZ2cxwky1tDOATC0FrPsOBS5SuorG5+wuCnNX32XnzuZnVIUsK+ehXHcAM7r/8c3q6ijOdU9okoq
LHXNtnYEODbJ0oVSmFwjV2sFh14Qas8CQu4OHHcLFbm1LjShvMGmyYFZIrhMP6Juf+Cwf/BnXIwM
F7uBu58Ne98aYQANhMmqq2mcrkI9vNMn+SgpMdg5g8Sxh4yk76YXdgkV+zEhSo5SHRbzA3d7q6zr
7uWpuRCS+zqc7vqwuVQSi2QMro9r7XXqsufOuiZN7sZQsJw0UCIyK7XNsFibFctvR7GqCrFbpsW9
1auA5WKwQHHzM/Ydri1LKCqQOnAj1rYe07wyUtKAVupVNUU7iXS5eiMk403XDJdhlTwFje7Iwuh6
qj7aaQH9zdCkF0+r3LLMV9lEkEuLQXJ8FfEnt9BJKr3eykW+HjV2+6SmjoTN5l6/yor8UpIbBz/m
ugxVBr1EWsRdW7wKmeAw9DeaCLgNWB1QWrT52lpNoxvJ30ExG3j6nrA3SYw3GYFx8PduJku4nALt
jsC5yyIv79K6ma+Yk/UQXSf9uAoFn2iX6hgXWwMwyxhUKyOwCKjhj0zwRJV3JTbjjRfN37EBp95n
ZHvWREWQ2MwsZqpTPWDY5ahwOIZuVpae0/iqXacyVcqLMLyIgAcJTXqd1PmdlY+2ZX5XRnUXpRbx
djLzcQTlRrsLTM0uRHldiuN1nUsPTTTi1JwGZ5geTHKOa1F1uVi6MQ3/BZHgITPNTZwFbgM+yi4L
fk1ATkqilMKml7jFy1tjXwuRuG4koof7NNrnOcbBohFftCiDPt8x8F7E1H+SQgiHSpddBNGu90Bv
xT8TGchk77TyYI/CLqxi10h0J5s0mGjXwvirDNHh5U6JzVT3ihVVorhndLQ5Xz7UMmGfl9E2zSOy
AsbIxqxzN7X5xie8OCqiTVTD9pJ5QzKcMIqKpE5AcqzNyyH0EWZ5171m/jCL+yKFFiPFeyzKK6Ty
tiaFK3/8WQmlWxaSjdH2WSg2DOxDqjwWEcsuumcv/lFWN8jpNig1bCFEbaEdvEJ0cjiTKYbePPqR
sqcO00ZzslJ7MoLmOwk/l0mTOoJO0TDwN1opoyDAsKa3O6G4yzO6WH3t42qfxMWBUvtjVwq/KG4+
CERasmRcFNW3QgZaKetrK8yugUtusjpby+n0oMXqLvP9e+4KHF1rXmOmDCGOriW6M2Cfm7R4TjT9
GIocYga9dMxE29QKAQvUvRviu3tlXwMClMh9GvLhSsnuxQS5VysXD0EvurlUkzZ9UBXPLagWtl7s
eKbvKtr9lEDvmapahn5ERNmg3w0asDxoPeMITp4kT4cADvAxhnwYPHUX6+EatYib0o9l/NTX0vOo
WUdtJFNbox6WTdeTB2NMsfAsU+GJrGt0hbvGiB/LKXLQYTiyFh360bsRZf+Coy/vr1hHTRysGYEX
bdN896PyVvG44Av8bSeVb/bRJwydm8qX9pHXOXGkki7lOakwcRigOKgEJCWE1U1aanuhoShp1flV
Y6oPg/Da1/GBLL8UqHe5L3HmJpX/iBb/MhL8G6kFV5n26y7SrnviD5ShWwVV4KSSdRdXL2MKBkvs
78mz+NWFynWkwuaLn3Oq0AkwyinUPW63gGV4xrHxo2+51m98Jb/UgumaaqZb6Z0bKZLdCQQuW/lP
PbE2VVDD6noYkhbpaoeUpRGMndBGTEzPadm/mgnyk5h7KzYGhXJQDGMNXM2e+mk3zTcrJRtHwn0O
pd9usS9u9Z7ZtxWPkxb89GRvh5bOjmoIbTl6xZ4gjdYgQR084zCSGrWvYGwqyFq6GK1bGa5Vq3KV
kYSPkcJ39DwUXBRZZoNkMN3FJrhEky+UQ8NQUbYGA4jaoJD5sqriTpSyrWo9RaV3kM1Z2KfekIry
FNavmVHdNJm8bjtpp9UvXVrekbmyU4JwlRKuwlZnLUQq14j+9y5h5Ykg9huZuBY6to5KS9wIe7Ik
ooIe8DFyNzAQwZX9lLggp55BgrTnlKlKN1Be68vvnhJfSEP8MF94VV4OLu4HFxD7wHvQk8YxJizq
4ugGncnJnFAZ5F0eCNJCv8sipg+S1hVLcFTDW/uy8thK8boljqAmgxW1xY4JfR325THMHuLiqYY3
G8iEV4/WqplqsHF8FsfOV9fpqKwJIWUoTftMgdQcD7/4UqdU2YaW4nqpcgu8Szi3n51vlpcbTDzs
hFECf6N0vThyCbIJR418d6brfFX6sBw1AHIa94S6cilPw7Z8C2ofL1vjWFniv2aBejsRvW99ce7q
J2hMo0frkfkitHd1e64cd6o2j/vpr+dbnLn4Cno5T2mh60pwcYDERBUWo986Md6DhMjbds6Z6n1H
0xnBuoL923IK/1nPAzttUTWk8l3V699UQTi3q33btX7ofFDI7GkBRuvKrGVYFEmyWjKJSPJ9F60T
OS6CYzbPAuGzElOQSPyoSgKs1abcTbcXVNmodAMoI4m1ufLShIhUIsGUutkA3Fg3FrF4CRfRVtA4
ZePtcn9wYw8nlPVThITgT7emZq49GL+RKhyRLboaC2XBbr4kp0wUfxTdcx/8aM3fdZMe/Ap6JDmr
fhZDB4WYRGiUIcFOq0hiMcmuYsSqhv+MEuXM3tv6pIX42CnWLD97d0pmz6gOKjcqTAj565zBrIl9
4njsYdeNkAvbpFO40VLq+7DXVg0bosIY4GbytGm2ymc4Z4KU0CuOqOttCdab7O1F1N9S1B20GqC7
nrCYmYitcVhMzwHgilYsV0pz1VgYb03+UoKzSs0O095OOeFM3/X4ErAXKfT+MQyAcE53UTz3h2YD
rzt2mLFVA6SGJtgzsqOy6h9WKSN6nc+EpMMIO18YBrszAjD88X0g7+p+P99LBg24UKWHlczmr/rW
s+WY+narcoQr5WtR/ykngS00OwPiIzRBb+gc1g5nqvNNDlmyQ25XQtw0CmKwQyKtJ3kl1ISfDfGG
svuVaA2wySGv1KTRTYLqAte8VIISTbyy8WKQyH1nkybkBDA+kpGNiCSeKSp8OkktXuZC2GLlcZEJ
aiNw1/vLlK5kRfp3ToZcugG/QoSPFX/xDTVZOogat+icDEtzNSexs/LfgSeGwIQV71yNap6RPnyy
1HDeNbcUPrWdOOndRHMx/NFRELYVq5sste6ZOsOJO0Vk5pSGFRwi+LgWX0FmlrLVt5QSy9/BPUca
b0840hGeLiXNxoku0+/9hXc1rpvNv5h+8Mec/K7lxSsrJaHTcrToDnsnF7Gnk5/TQM5z7qc+RIEI
rGhW46qLFlKpEk3+hOO19JxU8CGtai8U1U4Pp3Pd+GkymV/Xu6YWp2yzxWDbo7lytCtvgzxuHR4B
nlxqSNJjsrmwpc4JcXYpnSeznRwp75pelG60RAQjP9KPwta/nFhnnDn+xlt77niVXhBCuq7Ovrtz
bS5W807zAysweFypqinDgGAuH1XCtr4enPLca1+9wPlnvJuis16pUngd3MOwv70zN6JjPHZAeG3D
zi9VJ9ynq26Vpev8PhvW1TfZZpt9tja2TI75c6D+NYwWSzsZZUx8EaK5cT/rnweCGED17+cghnPX
NKe3EdzJApXCyMSN2+KJU2IHU4+XSdFCu0Jd5koHAALB3dhC24tnwCMHbc2ZOTke+Brn6x4/+cVQ
ilIs1DlEyCyaJ7R4aMhG9Zwpzy4nwpNUwbW674OUnnm1n+br+Xt5t11aDFqxHFUg/rPCOr4ztftR
Ose++dQAVVNRkuH8YEIxPolXLU0Y41ZgP6YRMWkpBWjkX1/31akWMBQR+YDC+vO18tAoY6WhOHOj
sllp5QVBil83IH0SwM/wPdlAeypjp7GWl691ohSJMnq+G7bWRhb7tYmnoRuKoz6pmwZ8P6Cli0Z4
TajXf930p1s1FQAK+RyKhNxEMpegkFzLR73XwsCNgLTOBIQ/srTO2VreysofPvBFO4vrwX7UysRq
UfEqV+JKsIOn2cfPIXIl/P5nMlVOvLIPj7VYw40EipjV0ZzpE30hX8bWy9f9du6BlhyQOBLMoWho
Qd3oe3XV3WVXzbZxVLfZlN+FsxeBn5adj/23VAHIuY9AL6Y5ayRNWgwUR8t7Vxv9R8wyayutzq1z
83f5xQtbVpMNo431PomJWmXB9oOrDnWcRYAsjBHXzL9P5FQP6UXqa47oQUL1RjdRo/XXnTxPQp9+
A1IrQD2odFH8fpwjxapF9ejz0LhMbc3MEIY+BgSJfN3Kqa9vhgBh5lI5tVriYtovc4uinkkzTadd
ZGpoW0W9yvP6UPuhI+p3QVViFmw4LfT+mW7+bPmc3+u7theP2Mp9O5ACyDAardeoLN2pH3S7KeHf
Vd6FKh/b9rojdqUqEPlJSIEDWXVFM1vHc96hUeOuJq38lXJWsParNtkouX9UCvHAKXulqHcYRrax
lbpatRVEAlHaEMMmQpzLW5gdbbQxJCQyhXHfIkdVvWFjycOu51i+klMtsyVZuB+FwK57YU3Cxg/M
LLD0f5oCJCECVvEV94lI0ZrLK4JR5uAsArGl6KcEW287pLCvRZFiatJULj5o7usoNCePZ17fqSkM
dzVGT/qRq7RlF3aV7Pdq4LuG3j0EsbgprcYtZtC4wX0ARces+dZBtJITuNBieiuW2S5prySt56Cn
wQQUCNPTIOm/qJVw5v2eGsEaR3LEgmTroZn7OII7EKFFMEgsTpTMJyKKejXeWWVxZggvUcXoSvAu
ySQ6USkzdMxMH9vxUQrHZjf4zEZE0DId5fb4P+ydR3bkWLKm99JzdEOLqQNwRacKMkhGTHBCQmuN
Pb1V9Mb6Q1TVSzrcm+jKmvY5dbIGkZHmF1fZNfuFOzzrvxJHuCtps88sSW2HZfksGvwJjSB0fI9/
4zFz/jv+bLV3eVwZqAESiVyVUgPmKtl4OMV6vz+e8KvfFB0KUZuZs8oyc7KCPIwkOWSsYCAnGMhR
Ujhe8+vjKOj/XDl9tHdxFsdCq419m8xinrByabrIt1D6X9oKl5J4dOMqOxlCzq74xBY4+YZg2sMQ
fappqpRds1VU8LjRAEb/qZ7yPaJ5+2D0fwRmc9uOn4z4Vw80UcS3yWz1W2/wtkkYdFtBRPoeHYMU
o4SsmiAB4PZre0pyo4PMrcb0k5EGm6bPtoMmOp2MMI0SHhOp2EwCfiImL7mGRlhzV6Spm0Eqtmp9
1wrRNsiNTZ3XdlbSY7C8u7FLt+Q6tlhTcJSjxtULuMX8S6Uw7I3ayOzCipwYo5zQlG6TSgH/DNLW
NhuxOrTSlLuwLmIUN0ycDMbxKambGzUxOBb0Cq3DhMK2X/yssWXVgL53oFgctLYTp/IpiE5bMxw5
qPiP5rlvo2JlUT8JgmdDaJ4lqXlMW/rSmFZBWKevaBnFSxIFIKIfi0bfBSUCphUk6XFCplj0jO+x
aQhOOmWHPjfurSa5y8vuYRBGiK1SBZ8wB9qt70Vx2MVRd4JptO/8X0DJ3TSQf2kGYmhCdSdZwlHB
B7k2UiecvhcAJgA3OipEh7yNKRRlNnDNV2yMvkRJ7fqJBRiXaoga5c0GZIGrwBnQ9OQUib6bh7or
0WMri3zvp+IvlX573QJ38ehVNt+KMPye9/oWn9aDEOlIliVvVvV9pgtM+MVH8pfIkHZqon1VCx+v
vYKqVYohvLLR1MQpACaiZXzbpp9SZrvm1E6bFrQD5vHRCLWkP9Bb25hteWt4mtvEqIUKwNvBMvVy
vSvKH6mlPab8FBxDbB54x6H2XYXyuybpD0NePMUZTiCqtNEG/GozYYLr24ebUbJ2pFQboxHwBKrc
ISm/p94AafNplkjV0zdhwJy5+4ltFVV1YeelQCcFOlIQdFD2PgBkepDK3M1nWYxBuIe1dCMH461U
WRg2FIELZelBn+p92vi7OKAgponx1o+VTx6YIUrgTzU4LLEMbc8Yf2TdROupHZ4tUO08y7ci3Fps
rQ3baES79vzfsgQYJhJeVGH6QYnli0kxvIJ/gdSvMyWKownfEao9GqVopxhghG26LXThps/lvWxG
W+BsW4oIdiJJNKmO2GrHYYTlEd2OKn9SFOE09jreT7PbD143WuHg17EpuVLKNHQ8/DYKeTwUurzF
sMduatRcM/mYBgOOQdm+qAX8osqNiLxj2tyWPTiEeLibKIWmqbQT1chOWTXJ+LuFXVAEIxsoIAny
92mg36i0rWrluVCqZ6PL32olPcmp/hnY2lttpU9C2R4CLHyqcHBzLd0nJDJxQhm4mDYjNlcJIOQ0
pjJd5zanyVtcv0lDSF+0cdB0OCRlT39UdUJyjaYHzF8LtlFyOMCGgPS/nRQ2bIuRTfO7UH+GRfIi
J8oJ+Z2jSJUThZKN3sX2xOS1vMmmhgZPO4DR7zdtmNP7inBk039EJlNFfxm/kWiqPxmeBSoh3su+
iGHd8F3VIt8R+EKNHmy8DJ4PAsaeILltr2F6/stQkmOsUG4sk63afw6QyBxgL4lF6IxC/tgNldul
5q1VUOBtojsNlEJRPraUVRtfAd9qGTsrM2G8T4Fo57SWI7069E236wQ47EJ+LKNu23XjVsZDJIit
+6QWMda5N3K4tEmpuVMFckEfnKA2AbBxDoEl/jQA/NqAOTu1iHIXSbOST1x711iU9yWDKr+lLUW7
etSoSbVHf1tHR851O+ytlZx7vtWWOff7CItsKookU0iwsdl2urGTnhX1DX6cnpkr786rSff7OIsH
YdAJSWt5HZ0KGgi9bKLhnNmNpw4cf7RpuVPrih7lGB5pKx8+vtv/SAR8NMhFujQKSYy9jORvp2h6
jIr22Jm/1HC4wx+KJjJiGsJeLMaXbvzRCzjCIHpnZ5JxiiTIF0buDhr4LGNNCe6Sg6qSIc7KJQDY
//z/eRInKOAJrIHJLSx0k7vfSLrscqHbh4qAPgPOTAFt8imgo57dWcmwEQxwN9BPjKMcYPQDVdnX
H8FI25r5YuHlpdlCLwHRam1U1jeKB3TcNB9aBeH0gp4qhCLJ91YW6NVP+z5rWqyfbJQKacIbbjtL
OBq43bn85hv/M/5am+gOD6mj9xo99vt8vzKnFyXEP6nnX2nhYkFJQZIVykhg7Lh21U8DoV5XsPst
93fp5PdrRe1LANki3mINpY2l+10WAVpQtH3Tm+igjLchNoNtDcIk+6XxGBMF9HF0jl7vMdLz//BT
L8nhOm+cXhwSf2u2AGvz/HcU8viJ0zdjNG+xjdkVVbWnYJZvsvR32r01Mtdq2nPtyzfYXzlRDB20
j58/ngj5SjHrj44DHgVzNWuJWe6sMTLFyODNs6F/IoGJObQ7OGO5igR44aZYBlIjTx35lPs7kZq1
4CQr76Grpws8pZm6T6vDXIrTRGXtGVbEVhqj9jnzM4e30dH3E4AHL1H/A08DyAUAb+R+pdmoXDs/
30ee//zdC4j0dxwHdT6hM87QPv2uZsFDrnzxGy92dLG783yIaWK5jytvawrz4SI8CMDLIl/htfwr
TCphr0oAGuIXXYkeWrH6qYKBrVVAe2XyqJk4IKfKSy9qd4OOLHN/2/O+9xrAcN5ka0170yBuPnmY
NebyY2doK5IZl/or88J/920XO1zr9TYoWt54APxSivO+q37RHeVxtiiRN/Lev5fWzusLTAEhTVnR
kJOjymstiT1xrcaDhhsBe3t0UZh6LfZQ2g/6vsfE7W9cgHNFXpRpJ6H9s3iyD0Xc8J6n0jPAf57g
UeOumHnw9teOyvmAWF5C7wMtVkptdDVmM6yUOD6kU23X+ilJfvQwrEX5V6PfCWKwckbOR+BlxJlV
x9ac2XXna7OF7kJSNa9NC988Q0QpRHgzpZ9GjmyxptxGlbWyHa7lK/hn0E2FwITc+uKQDLWUe3Tg
Y+bVQ+YZ+D4M7sfHzbWv+D6PWIwpj2Sa7CKVD0VMfgid5Aj1bW2GuyZ8NdvwtZMKe5D+XZAJy/F9
zHnU7/a4gsOdUhqMyvAfamS7zKhcWYSXYN5FiMUqFLSwTIaaNMyoG7yO6OhjIhf26g+a1m+U/Qx4
zkhhTI8QfsBC5Q6Zf2ZqR4xXT5IWHL1j10vfgGvYDc+HzBuf8zKbU1t7SNP7sQy/QVaycITO74YI
uUKxQo5YX7mh5h+5WG9nCc18Zb/7ToMAVjmumJvcg5zMbgJKmssrlXj5yqo+i7JYAVofg6r3+VRe
UHzuS+FnpVfu6EmbopK+dXp6nICiDpkBklIJwf775mYKLKcpmrsKrMvkR3i38YYP+xd9AmBRNWjC
Rw8eNsCjjA6Rlj/0U7ZVUhP/2SNorGMo/fh4EV92Hhep32JF5T6eBP483SUoU2c65J95P+0AQVov
xW7thFuNtlhcDVR0CwTtnKNhbHZToljOOYqjHC26le155QA4m5zFIdepuAb785EzToONicu42oi5
km6cRVhcR209VhhmM5j+yE7ZR9sG3z/hmBzrlV1/7eI7i7TIMMd4kLMyIJL3meza2+HP5Viu8Flw
KYa48ile9eaav87lBrLYiTgjoI+1OD7zJp2bn0RUlBcRfrLFk0VCY76gWPPxCpTnXfJBqCUMRYvC
JB8izjTxKLz1d/nXbBt+VSJb+24Zm3hXO7MNRP3k3VT2+CqaW/l79ig4a+3I6yfGfw/YWAA5REhT
ldywXJAatlXhU1b89DBQ/Xis17JDnROc4jumTgjXLKIEXRE1E68qdwoLzkadR5VCSQukOHyB2dmx
VCO8lLCHBiP1cWx1Xo6L73wWWz4/EytfDjKjZB5FINWekd/yJPN1ETfZ+6l4q1LS5kHcW2WEm3Hg
6JJ0M1KRKUvzlHci2k+/C8oSon6vhtK2NTCJU7LPoQ/qBBfaSSzcVvxMCW0DTIrK4yMGxEZk0FjS
dGrxAEcNTwdUgfUaupLai5f0Da6jbXrMvcZF6u5U6nCkOgm1GFRzVKF8ECHumYW58eRxg0eT/fHn
uDLfZ19jcXa3iF/6sNdpfAe3gnqPcmDYPXwc4tq2PYuxOFs1sLKJMj+rR70+Dnly0EbohtFvPR63
aWC9zaZQQ1hiJOl9CWTkFOL8UVSTvUgmsfJT1oY7//m7CzFQLU9QsAGnTTPKx1F4ypxoWxgbQJWn
qLpr6u2MNfFXt9X1b0CzREbQkpx22R+KwLOJScH9Aj3BS3cDSqi2tAceeioMJ6wP0b6y+5s1aNul
jpoKX/2vsMt2kFXLyqDMYcMXbzc8y7/0zMUgetfZooHA7UYosZWxHOXnx9/5SkZwFnaxv80M57wq
n2/TyXdUoTglo+UEI2DxkltoHKsdeLQ1It+Vm46gwHmQHlAuxanyKALhYck+sG5vj3t7rkjux8O6
GkE3RGrlwKrN5cN6HAyUjdAG2Rol2r6Y5Knhynak0HTteHoXY3E8RWj7jiCLeZToWuGWuuGUsbHJ
hMpNVQwQrNg1fep04rccpFBgDL+6io7UNA23FpIbVCZ5V2xLg/Z19FR3widBsxyt+OwHX43YukW+
6zQgLZzgtq1Pv3F93CTdJ0n4GdamA6ONivmv2gvvfVN8KMYCwdNog76SbRb45Cj9KaE7Y8No/8Wv
++klbyDi4AmG92Zk3RupcDNhRa5W/n7KYvgE2XbK6r2vf5Mq2SU0OOXhNk3NwDGKML3vUXhypjBN
nCwI+Ov3Sm+55uRtNbSC1Ex5LiPE4k3ArMrPzk+ghCV8BGET5sVBRRViNIKbPkDbRy7Q4xQ2lQwy
IvwuFqexhLAhVnda8ypW6iauvkWasaEJ80n1cVBJRburOhdEzJ3mSb/rxIRXMW06JD6Raxv2ig4f
KFKaTa1Eb51gPiJodvCs4JBYsQxeV4tcz9NehziHyKW68ejrTmqqeLiLn8Ma2bO0+TbmE6VMJf4q
VSe5lzZyJ98NdZC7iaW/tWGkbOnOy1+GafgtKoXuBnKnbyDBBHQAsWCvyhel9u+1sLnJLOFTr8my
zRG6Cc0fBkrChdFtLBRkG/NJ7nraSgSt2gejkh6MVHNrJO1iCDdG1O+tYTiUGvpJgglnFBm2WX9j
NMvUDVACE1Nxr8IxjYLym5em3+EYnQZdOciJ/DhgWDQlX7WxsGtT3qlG92xCNxkprLeSudc8SsUj
GOUu29Hr2nuafgeFycmr2hXi5FQWT1HtfU1iCEndd3xlHNFHyhTjslSUtmP+4tcIMWm0dTQD1nEx
d9jG+xr5sbg+WfG9FUTbjEkY29o1wm7XDqHby9NNQtl9yoJbutBOpZpMP01clNb9ITsNvfg4mnBC
lPJGzz8raWpPQbJXp6bbGD6yDwEt2fymGMNDVlg4n45bbfJxQw8PAsTDYPLuvP41ZYcV0ydf9G4m
8TZQJzuUHloDj5rofoTyoqOx1jdfhgQxgAHN3nwocC0HFpTVnd2gX1KjEaZN5k3jn6zmUMWMIstv
KyV0ch0yYCRiHqjSPNO+KflrJHk7Ma4ehzLcNhE+ioZ3U4/lpgYqAdjnRs7L+16M602Xi9JG0Su4
ccFbKEeaXejDHlCKU8N6aWDIdNkzeihuoSW2DpxfE7SHqoUfFyK855kz6V97EMx4o1bTJk1RS5GK
H6Ax6BgFtLo1sJaQ94zgzhC+056hn13SpdJeC0HcZP0xopFbiPXX0YIgaIh34NlsmdYw5J+hT7eq
5J0M/6X2BWfMHhpNPVT+jwZ+pVbXdjyFJE8azGLxde5PiU25qfAF8PxNE/THXN0X7Tc/6jcJF2Qo
IvGcZvxLpElB/xrk9Lw79o5c11vQnE7Z7+TgGSHKcvgkhuFh6GlbkGdshPok1rTZgmYjW9r32Dd2
otgdo7a2ZbM4gIZAOQ4NwhbtZuEoBNq2iX2OKr6R3oy2HiuOEgHmD4pNb+3VVP8aKwVyhHdli+EN
LX4tVrYT3PSPL5ZrtWxo0H/dLIs0zKxAVgaUh7febfxt9tgJdwGOFVRnIzfZBbuPw63dY/Ofv8uC
cKiQBxNHtC3qL5r5GvfeSpJ9Nc0yUO4G9Q36dAlqzKJcbXGx9rcQ2WqA+3X61YtXcrmrg+Cin7Uo
IQn86YO8H8QUyXWUA9mchdsS6XmQupVZufYk47/7V4jFe7PrBCHrC0Ikh+ZQHCSnvQ22+rPvBtKG
f+DGh1sVfOSY9uUm3fpPrR0d2te1csHaSBePUIABolyp/AxDRF+rzY5KXjgfr4irWYcFjByUPvnp
sr5bYmEWhCHrrx+jXTM1+6I37KgYbVP/+ifS/3cB+h/S7Bj7v/7lpXPhArT/Fjb/+7/e2/78+Qt/
2f7oNJVn9QCQaoY5nxD/sv3R/qc4qwmomDXTUDFV1se/bH9EzIIsVbfQ+dL/ib3+p+2PZPK3UCNA
OACxCfJt89+x/bk8oIB5gb+mmWTJM8VjkdGXIXqOfRaJIPORbg0eVDffjf0G7hpcYkd8XcUrXzzT
FVIaRoWcpIhDw3J751VcxWM9SojWAFc6yjxb8lsAGJFjOnAKZ5e4MtiY/qb7vEYNuEKG0Nj0FH0A
uIlA+xYbTqoMK6ysXnajQ7gfZwnkTbzH2NAZh10HIwEFyDHAODfZla7U28oG4n82/5Y1l8yLna/w
0dE1VhBHR97+j77LuzPOqgBWFVkpu4X8IoY/WnGllSTP03ZWDJkDaIYKUxG1Kmpc5zfBFIP9mppG
dsVdc2rvSjtw1IfyrdmPD4Wbn8Rt5vY3wl7/pO5aW/+0hs68sqyIr3N+i4gJwxJffOlSVycz7fjS
xRu+ZMwx9O1mxkm64Y917ZXL5/A8XEDGqN9ZaKAZy+GKYRJFcSsjxmf8wKrD6e4T+Duh3YLgZkUV
GGSuVdQui10E1WfTLNUwVNowizG2qh55SSrJ7vAWPYy3zSsiCjb51jrP6+LaPY+05FnCpZQQqiNS
rSt2O7wFfWEra+jPtfFYi6NgkkeQ7xVRhD2aBJt25z202/hB3v+dM8CYPdBA7lpICS1Xh4oMJZhN
eZ4uxDedzPGoL3tfTCeBt0Dj+mu20xzxZq1kfnWZvIu7LMWOqFCWOhaubv8Y36l2bSs3AccOys7y
hpTXCbeebe3fXQYP/9hz731Hrm11BBPF2QcT39hla1CHONoFsim7ynhjChr+w95K9eLqZn8fYv4J
704TOJWm6g+EsPYtYpSpixCVv+O1YkdPHqOzdtkxu/VsOMJ2cRz3f+dcndk7/z3Gef2++wED4G+x
qfgBvd278rcIgYxh0zw16Hp+xgroRtrlB8Wlvr2Xctv4Vd6P6n59Q877bXnmvf8Vi45IFGb9qMyf
AWbPQdrHux6tJ1TkVib0IqViM74Ps2iL9E0kmjmkKZcH2KtYSilK282xQyZWsIS1Eut8cH00pkWm
CuYxL8V5TJVj7kIYs1jd7cQDggq7dNuK/36PHigA/zMtmsqz+dBiJpH1Sc1JzlR4xrdm8FtAXABl
9U1n/fp4V1zbin/uJQzVeEdc8OnHqpfbLipVJku2A6QdNvktiMY76JY7BQMg/174qRQrz5fLau08
PG7Df0ZdHqQ81KN+aHPVTQ7ji7VlgzjomdrmZnCjfX2/7qj2J51ZTOBZxMWhGuSDbAhDobqzJ/o0
22FD+kA95Ve8G/4kO/p36O9fPESSnI8/8ZWDhzMHbUw4yYASlinAmBBbTRvVFZX0OEaq40v94eMQ
12cRO0sg5tgUUqA93/hCF+tKidmCqz0lpFQUvu3kxr/NMDefd/y4B3i9dqDOS/D8i+JQxFUPns+U
oCQvlmiuaV0+VpniCsZPy1cc2bgdPXPl40mXuxyZT3IJS1U0UuPl1ysrQx90PfrHvOWf1G/5MWCt
DLb1WGxM0idUMFYZ61eCzsoe9BJmKTOoJ+efMx5ylagElZTfpHa7WdAlikyHGsLKTrjyEc8i8Sp5
f2J7UyJp+OBBAC6LrVZXGxQV7TD/x5vw/+q5dSUNpAuI9wfAGORp2XvnYaZRFPpwDjPDi9BaT78G
NMRjzNkpzgmHtbT6CveXeKQWvLjmhvKS11YU6EhPSCyx27xH/9PgUMR1KaHddECGN/V2RlI1drHz
7vLXla1wbe7oHShzXPTLl/f8oAxDUHDyuO1xPMpH8KyO8ooTyc8SQRs32CeP/ffgVl0R/r0yj+ps
E0eFCQwX76nzDzx6BXX2oVVdoRs2lZrYgrb1TWv38eAujxL9LMriFmIjxFaBaBuq2w8W9U2RBfM3
ItDkmfUTZ+HAxTiSWFBMv+tVt++yJ7Xq6CNJK4YJVyYIlvFfIRaDSCKhzCaZEJ5+M4AkNbvRpl6b
9c8fD+XaIgQ8gOvV7KMLUHNxQLE8U39Mq/lqU+YrZjsd0miv7xC9dbC52ynGduxv1G26BYL875/6
iDRwy82rn2f98gjpPHFsZJXgsezTH8phdKzoIV4fH5coBQpU+jkjz9eckeZFkMM+h62x8T91sANO
1c/sHhoV9g0zE+7Olzbjs0WRM96uvR2uLfgZWqCgxKhwpCwWClzTsERDdF7w9L8CVHQUYdyZTbWy
WpSrgaCNg4skswWVdj7KuteMsAr4kMnUig9cdM1tCraR/lXkvxQ6WANkiXKxAD+aJvu27Ca3FUa5
3zdxKChOINXTrqwFX0UXSsYIRu7FCRCNkQMr80Izbp3Bi5RbGnbYIomVplPJhuaDAJUwHC0zUR7y
NAo8B6wV0l7IE2u3ca+OvJeKtG83be/HoqMGXkjTJKihnoiFL98kJrU92UI01FIqwf54ZV8cAzqV
CupUvFZ4u12gHPVMiJso0ygRNXAfqxR5r7huVoJcuzO43UWRgqU53xuL5aUpkjYJU0azi7fM3Mbv
9urz/DDUt+LeXIPnXJvm99HmU+Pd06XRaq+Lx0RzafPsE6/Auah3+mYN4XRZj9EZFHkSKwrV/mWZ
rQ6RTMNBGkcDpJrxRnAlYwNq+1HfFjt6OB/P0yUMTTmPtrjd/VjVhB45Q95jdEQPERWuYp8f6PLs
ypXX0MWaWIRa3PCYB+p+7BWaK1UHDWdsxVzzKF2LMP/5uxmqa1lSkErSXDOINqEWQi6qVloOV+Se
zz/YYs3RQJ2MvOGDla5+/FMsOmYHTL6dZt9uhd38AWdJbcmtdqtFifkLLfJZDlFVhXNEtwMzgvPx
jUU7ZJka6X/Wu+nbqDPvkUjaRp/SL+b38WbthviTiXwUcLHkA9qfBZ6jOjSCzgm+xDcRuighj5EQ
j+9dtiqvc2UCzwa4OElRztanzCSeGPZvlWJ+bjRL/vfzh7MYi8t9ipuyUFpiNJNqt8m9Zf3+eE9d
yR7mBMvQFWrHGPotXjoI8Fd1beT089vhZ6htsjF7Q/3jKGBVujKWK6/UP8ncv2L9oTO9W/F5W8VC
24AdKN3eLeHEQbhJvlOjKp99GzKnI9/mKweUPE/CYlGQtsLyh05PcXx5ryKZk2XCUM4x62RjHpMf
5c50si2+EW792XJ/+M/hs39Kvg2uesKTyKlvoG19bm7Hvbl2fF351ga2l5TLSG2BVC0WDLL2oZcM
wj+Or+qg2g08RWzvQRhhfF7ZklvY481aGe3yJgBeRFtQn1ubBjyx830ox20+dFOEMJAs0qJNAKBq
wktSFSsp++XozuMsDueWQlmh53McofEPuZcPh7S0xE2cQT8e1H56+XjlXjnc5oD8apVWEkJei6Ur
UPIQcTHS3CKxhzdAFPld6uKNdpvUtnlS7817/c06jgeUO1lbay8UZd565ytrDm/ygiAzVZXlE0Ud
st7oWsZ7o22qEw7r1Jb14/CcOMzpEXUcGyG+4ZA5uR1si726KQ/TMX6AxE2JK/ypUUlI9mgRPPar
bZjLRX/+0xanRo6126CU/LQ+SneF9NLqUHNh8emjtheqXx/Pw1qwxTSgIyK1fDjyGsGyjjD4J7sx
S/zHfc+zU93LHmjmrIlqXpy9i5RtcXlKeR/FUq+rrpLfT96zGXz/eFCXFaBFgMXt1eak4FioUgHi
MukO6C6Ef8rPt5U7lyjHfUTJ+/vaHXaxVxdR5z327oQEReOlGsevC9Hf3/Redl8YwWPu08L8eHwX
3w/A4bvFq84Y+XeBRMFPdaEEeRVolTuNpZvha/BxiIuxzCEMPDkxu8Z+fPlcbLgd9TrONdeDYNoX
JwEtOL99/c+CLD6YMdVtIQUEUZUYQI+5SwyQQ0V2+DjMldzifDCLo7vri27oDeJUjrdTnFmuG8k1
8PW7ZleVG+ugux9HvDpB777eYgsPNd6lZcYExdlLM4F4ovPwn0VY7NuuM0N5bImg57/Drtvh8rj/
OMLKCliCecWmMEO14qNZ5bMGMNOoXsbq6T+LsbjdzDBJBisjRh9Zr1FTvoZN+4jb3t+53P6ajj+P
u3f7pZIN6HwaYYJ2pw7Pvb9n92xWEoSrN8q7IHNG/S6IEVSjPwwEmVB5bcbwFhsDRAOsG1S1PinC
rIowySsd9XmWL26xdzEXB2lXsneLileppqmfO1F4zK0aoWXYYBIVN7/etb6OooJar8S9mi28izuv
nXdjVSqlSH2duLz9tymEMtEf3UqwNknyHx5Ef0ri70JNldkK6sRCV+LCttAGqDOP91ywsmOvrnYy
TZyGFR1gzHI/AYyo8YzV8DIA24fwnwn6Y1aU/3jBXylTcRT9FWe5qwZPx0wCVRkyWhSFKAmfkmLT
PtZfk5ldZOcn3buXXHMPQfi49qi7cirNMATEJEi51IvnfmmKiJ73vFnHRN3hifEj0lY7aFfyibMY
8vnKiGCYqGJOjNlOa6KJPqDiT4fitdmHp/zUfGvs7DErN2FxXC0wrI1vsQMRxEqqPiZ2C1DWscAK
RCiSdW63qRNb+u3TwGsb7FdXSo9rYRebsMq7XJfmsHk32AZXi1c2K6tzLcRiv0noO6tTQSUADe8H
mrqPSiWtjOLKBgD1A3kekoCqXlDoe63K1XTiqTXoVC9rfWPmsNDDlQLmtSgSPVyTPo9I7r0YiKFm
hlQnk+6mfnEQM2krK8GNWfgrB/6VBifccfrhM+lr1khbLIXcz8TRIIVBtlc+4tkColLap3az0bn0
hc+zDVjqACR3P97efxpwiwP5LO5iLeD4KdeiTNy5xpXf6bZ/hFFOoaaiS17+QuX/CTtz298ZO2+T
7PsT6DbXdKOTdYrs4KtpJ6fEFterKxeVPhraJuV3iR46mePyGZl2aTX1pQn1zdooW0A0gJopiyPf
546raLqL1boItjgDRLnx66zTdDenrTwmpylcAyDM/4Wzz6ziSAuAGTgAwGpaGuenTFgPVV7mET55
lCWeIt0T8C2ZxCF48YKKmndvJEW+00MBekHgm08ihozMCMLRjY01cWve5ZoQr2nfXmKVFg+Axc8S
skrSsQChxxJKdgdTQs2nU+y/BH2HkPwXb6htD02OqlvZVZcJ7hxYA2emyjJLftn8MMMhoR3He6d4
K78Z2+w+cOQDdqewTtATjp/W+h2rAReZe+RXehNHBJzXuRafFGe6iYWNUG1nxFJfOMluWJn0i/xq
McbFx01mydw4nR+N7J30dWy/JNkxbL622u8KyOTHG/nqCxIFClpVEl3vC6ggDbRqEEuai7UrH2W7
vZsBmYYd3EmUe2Y96my3dn9dAkEZIcqRQNBm/C14nvNVraJsmaUFvcDoJB875Nt+w7XYSG/zmyVx
uu+KSMGps8tTHCDgDGwqQ1hntVt9cVTMv0JHd2OudEk0yc9/ReC1QBCyaX47TxTa4qN+SDDBDG6q
3doyujgoFqEWp+U4CL6UVIRqpduAJoqPMuDH83iRIP+JQHkJ/hx81iWHjo4gPgdY0ru5QY2ne42S
V2PYtUHnYAtvt37rJFi7fBzzMsdbBJ1Pr3cp6zhSli1bglY/jCcIPOk39TcF0/YORzK3cn0sYQIb
9f/yAKdmne5//av+NebFBNZKO6IlTXiI4ydlOyMZgTEfdDB3kq28yPs1t7urp4FMdfhfX3kxj2JR
RbMmv+qat+0LXPWE/hj05GOs2hpJ1zq0dt4JZ+c/X5hWL2T4WRD0gt8a1n4T64kMiihsPIy/GvlB
zs1w62vgGSFN4kTTSGtibJcV8DnqjOJAQRsLx+UpK+h55jUAuYGi6jttW++6V+MOXsasaz03YSib
GT8/XkvX5pIyjIrNJR5/oO/Pl1IvWXnQAKREYlJ8qkUrsBUt//1xjIvH3DwsSrBAl9T5XbA4dnof
iwWfLoMrVolt9s2WRBqiWYfg2Mqz8bKLugi1qItETR+GyODPSDfU9CiU7SlrbiyAPjd00bZrBbnL
liNnKYh6DZ6DiE/isorVy2Xg0ehhK8hhfCjRN76JSrk3N5qFiGwV+TgOwnCQkPswtGTHolIf8ik2
XqHphY3z8Xe+smgZ/oyiQkl0NnI9n0s19cTK8IK5pIYHdhJ1O10UvvSaft/JYrzpJ3+lfXJtXxJx
buKxemghLMorwQD+R7aoJKNs6Kh25jQSda8Zptnsgq/R7Rr4/CK753PPCHsFmBhWUH8gwe8PPm9I
NX0uqvcNh6uHp2Kjtzdd2KlrR+yVNUskhoWlKWSTJYRLGxPDypU5kj04/YsQIKLCDb217nCT/WFi
e3vyXvsbbWUKrw7QkvFxMDBRYEcuptDKGrNreeoJ2ej2uegEFv1y5JQ+XinX9glAA/IOXkhIxSyb
I6ZSFGE/IrZu3nq7rNhIsl3ENjRD41Go0OfcjDIlH/vjqNcGB4aFQ4ChYXywOAdqMeBZiLGfi0zg
Ta1mt3GnbXJpLbW6GmaW4qC4bHK0LL6hQhYHhAWrC2F8CodjLd6pw9o5cyWH4ZEzq23N4ooXrrdx
Jhue4jNPs7NHsR32gOxOGFL9P2gtXNvVrEHArCCGdbwvzpdEE9YAZDI0SpXhVcfORJEkt88sCPEZ
vPftx1N0CQCdk0NyRFWUKeQgJX8eLdO0ItOsiXV/xBIVrb3n1PUOA7z7m+KbRHSAhOGWasfh48DX
Js0iIwTECE2Kh/V5XHUYke9UKFsZag226ElJscL6/HGMKwk+PBmqYyw9nb7gYmEEYjpiCsPYBiuF
HoBObKP4nyO41YAgdoqOxa2ZyGuY0yuZPpwkCSsAWjPwzbTFBJZCMPUmCluu8mQ86Z/5rFvQPRus
TbXb/seMT+n3xdpeuzKR51EXEylmVS6oGPzQkuAuPCHy5ZPllztY1bYvO3B/wy/5Nr5fvRIvZ5LA
JDCc07yeL/hBHFZVWmWj4ZpfvdH2pF2Itd0B6eP/w953dEeOY13+l9mzD0mQBLmYDW0YeZeSNjgp
ZQr0DqD99XOZ1VMVouKI3d9sZ9O9UFW9AOEe3rsmmCDLsOPtZQxxkDjYCvxnaX7O2ZbAwGnhGiYm
/u/zEso5tEITihHHe/VgHTDAwHFtvK+SxBNXUA3d2XjcjIHzQSNQpJ7VEE7f7wv55ftlBmwEIn3+
JcC0gIBmLz8GydzqoINjwURNgYXG7DYGqaBhhmdTHQrWOpHTzjJT7K6uSiCEPTRNfyHnNLuAMJsa
OmZi3Ap7tCJZMSR8OEv31gSrx0KxLfD7bR009b7xIJ4O61tqjImbO0N61Rj9cNcpmnloG2FfCJiD
7xVmQo5lomzXJQ7oho4tLtJiJv7YM/COmqF/g9LddFDg4Bg5qmRvLDeNoyMLtjcbngBeSMn1MMv2
IGv+mygdHo10BL8MjoCBnZkCmmfOQ4Kl5o2z0vqQty+vTeE4uynBw3aU1iIonMc76BZDJ5yOonK1
gcy/iiKfDsmAalIk8ti6JWLI7HCA2/RLI4r2ZkhqqBmo5YADJ9Hi5JJmBDLqdWd20MiCAOkeAuLO
g0Kb/KmTeX3HtWl6zJ0YR0el6oemi+lxLqe0cu0xMVA4ZZxMEdf65Ervy+Za5aZ2ZetpvEMGAwK9
njsvpOX275nBh6SGljrIJhDAFd6kd8alpjX2rZOOjuZpagpVbVop5VNhxEPsGnU2PVh6HEeKkOMj
MWrL9BtNFVHrTEz10qlrpU/ntoOaAF/e1SUzIhXqsq8OG9UReq5p8cABvrnUGtX2GxFL3y5mMMFs
Tb6xYhB+mrfmnkCf4a1sR/uI7zJGGkHhOxttYXmkNqwnxS7gnS6KwbpHQ3DQo1hMzl5MQnu0htjJ
XdUoYhUS1vP005zG5i3vE+bLrlaao56L0asxUii76lLmHgQ98t7VTWbdlUwdGw9SXvxBEF50blJk
8UGDkQEksuf5NtFVyCeIsdHcoinYBc8aGBvZeV7DE7iEvEDaOVbtWxwGqkWlVoEjGpq7jWiHwtNV
kx9mjtGBv295XSqhjwEx8VCjlerB3rAKSK33kBgCHUCHxrsP3KriO2oP3ZIsxlZPS90Dzdg5KpUE
OgdCIndK13eBWVNtb9cqvKZ1Q7mIoU4XpfB3hah20l7wNq5Dm8l0Z1A5eOnQ1RdWYhK/WpyvO5Rs
Di2VSUDaWH1FSHcQ9AUFousKRSlvgquyD2XgZN+aPfwPmsHeZ8sP0UlV7TsYE4e6rqCeoUOvJG0q
udPj1IzgfdvukKLDVaqDfbNGIHiiTIzuezOu7jtZt74ydLarNdw+pKnkflbg+YBK0XCvIfPVPTlZ
EFq2lHmOdFYyeBVT59DGY+nbcNrEKh8Nl6nwOiizAShk2TK4I9ij6YR5V2b+OE/8NjYZLBtpGg/w
u00nmM3a8Mv+mFS78MpOAN2Utoqrgy10S6YCAB0653x2W2h4X/IqXnwbW+UFPApgumn8TBIA4zMb
gx8GGwazStVTHwgT67qMoSkpg2oQB5JA3q6AfotZ7egQV0+SSAi4GGLytMSGGQYDAmXChQxHLEcP
U9l3t70N4WdXjtO0J84MtfquKg+wgUx3E48ZHBKOE27WV9WG6hb0M13ZKMWu6pkW4s/9ce6nsYhk
E0+3esOUo6pCZibjReJNOEpv+txJD7SqrH1d2+KKdxBjTMZWhmmmwkBtimdxNNsO+x2M7j2fGFgc
fZKR+6LN4w/JE37sKyhBwK1hvitasCyqJq5Ce5ydK0lwbii6ye+ySXF6j2Yw7OipEkdWLYuwp3P3
3PYkvbIpNFWK1mF3XWxYnsbNMbIGuBvroppubDgDwE2hJE+C1d0jmQbgz0D0e5vqFtosSR1nR6aW
6W0MDTaQWMru2VSgHYNyBjy3BabTgZpQ2E/O9GoQUBeSVB0CViXjcVZGJ9DgDwkDgNoCL8SAw8GA
K9Ut4yl3QsOERYUrnFi9E6ABz3czvKLAFhv17CjajO7TqbdfID48QY4aQKu3XLNhjTVW7S3Eipvn
1in5j2Iy4HAk4/6yT+CsEdgD8PPuCCXl+uCkqj5e2ENpPoElppWwG4G7qaV1ejjqSfoL8HD7usAi
hpZNlg1vHdUmiI0WqfBm+HSVPkdpuPXxIE81P+6axRwCEPNX9LGcQz8zc1fwxAis1IwhLKR01PIa
IVSXqNmwyy19PnS1JRUXBvZO53WqBiEfazCivDAg1l5ZzrWEVKI7zuqAp1ElbvKhldp1SgaJ3vAU
K32Q0Kr/oSjCuXc6U4/UnDwmMsFdV9dw/I672htY0tz0jqM8Dtix7gx0/+2M6z4SooQElRTJjnPa
BONYsw/cjfYVPFs7l0M48I6RmEVZhwsFeqz8EYf0DDdbgXL7rMPWpQF6bu77FFdK3+00GNdHgwQa
oNPayYsNjtSG0RoiTMrowwmlc4H37/Z2qVXwMTHZXZkaLRRz5vemBGnWNKXp4VRPcFtOw2uMcleo
Z7EewjLGuRmdud3bnJKgT2J5adfKnT0ozEudDrDQVgdMH24GkI83zZI9FYnJqZtbvXXBoLAAGYHZ
UPGiHK0OHT9YP+6bzNGQEST2kbK+GT2jaaCR49gVpkop1UEDiCIBW8Bkhg5pwb6Nb+FpAxIvwy3g
1obSxx4sBaw3xSj71Ktpy7ySmP2jNhEcVGBfZzYcMfReerFiygdki/XlYNS5hXO3b3w2ALXngqJt
RDjpoA+kdTCmimGbkg6tuLEzPbtA/ZwEqqqoUZnN43tZ4CKsxlKSQJ/y6sFQprx0hypTqSsnWPf6
E2HjFM5WV91bc1cJtx0G8YGtDWVAUyrP4Bb0r4xZECdqQbAIZ63DcZpn1KfgF7u0KeJ+p8KgY/Lt
kWm7WZbIRRLm9gW8hLHAtVuOvhPITsCmmg38TozmaDKGl3sqDZiscpvHfmH2i3AUKVPHbdTKVq7G
shl3ZQxLdVeXKvRdWCN2mUaMDzj4xLGXQcJrz+0ivc0gWnalZXJ8zXCpebTspmhqxz5I23Z0VV5b
EEnq33qa1gf0X1E1iHXczGmKXjh04tudZpaN3zGevBFjskJeZ9W+nDsgu3NsfU/LkOMacZU9I5FM
C6+bKXyNk4EnI8zgzfxe4TwN1aHMu6DLCWDThZI+mei/edy2k5e6hH90XUBbkU6iYUgk+eSZFZxe
qsqeYAxSwyQGFY0d1ZsMlcZMuZdV6YRDt1wy2Z5NJZgmH6Vp7TQdKYpC9ReQOB8mJ8q5MeCoRdKs
eZ2iwz9JDLMWWgk1as9QGxYiVYeNGyWs/eEwFfDNQauvigHz6zI+5FfdnDTXJoEjT2y12r2OUy7C
XZTD9GKa/JjPFpyUsnzyhCHGAK8nI+oT3alRBW1lUNdDHia57JHKARocxHaO5EenYj/0BoVKc1zC
QaQvLTBmetIFALLJPSg8xWNh11C/08zMtPxWc/ARB+JEsUnEvZlm8lWOienNcA3iESbB3iGv1q5R
BJbXQ9mPN5MlO0hHFbUVIQNOL3DU9AeKEXFXQEj8d+H0zkcCzzzh5XEsNsrCZ4qnSz1/KZ9AyRAD
W735K5aWszOjUMMuQVmEfiQIi+4iliEvt9wVvpoIQOUFFVqK6oKKoOuGLtw29KrFAyLQo/qie1q4
Wyx3cSYhbYoAL8JLEWwREdID91Q3f6T77Mf3z8Llmb96FKLogOc/nsYG8NarWqlSx13P+hz4Bz15
5TrSIV5yEn0f5Mwj2EIDAa9OsNjRhV8/glMOoLuiFmiNf+gfhXCbgwk5F+UdIIHQBpRcXEx+E/be
RLz5zrxsLhZJLgrrII+/ff9TzjyCT3/JGs5fjEVWcRO/BC8sl08/HflY1VvNxK0gq4/aar2c1R5B
kgK+RheZ0NzU2pi4M6WUT9+UrNptbJYCVxmC6JH2bn3grfUDpYUrEQ7P/Mb56F/1I1RlNipxZ5fL
PxP5BwhyUupOCbfbPi6toFSl50ClK99iKX8tcX8e1qouZc6kwkmPYdmPk5c+sI/Sx2mtXGWeDOTT
gP/x8KL6sVXDP9Pl+hx3mdOTkZV0zIepWhZGyCINokeWKyK5mw/tk3joL+H0vk0xP9MyXYL+IYmq
2lJa/xy0iOe2aVUQWbRrALaBRi/8Gb3v4TcHeqtJXewHJPsN2olO52/3EzfjrxpTRpOWNZ8xnQyK
JK0Pv/QaBtTom7bHpbuX3hk+TPPCEpnD5RZo6Pwm+Wfsq8IYvBtkjrQFVKvFduJhAR4m48ZhfjYG
cCGo98GWAQ2Mz9+XJA0yOBXjs9QXR79JOxgwbaFyzi7YkxjL308WTgMvrKyaEAMwhkAdbmMOAcPk
OEL98fuj6/wSPYm0Wi0axCVHrUGk/l3/SHbZLVQCLmA3qIa6DxtAT4+2iPTLf/HL7XAScbU+uBF3
uiWW75chzYmPxph6ZXVDizdBxdbwtj7kakFMhQ6vu+7P8EgITE/pVq/xteV3PsUm5F7lZ375G+nJ
xmddLvRvBrm+EnJqKEZmIu7SVONAAe6KyHC1Qx/Asi2Ib7cQ5mf6k9j1/3xVsroeZqs21XT5qpBv
/Vnu9QD6OKh/Fyg+RIsgwtZO+9ph+BxvdVMoraZOguFoc0bbq4aPDNlb8V5VDzUcK1i71X7dmMf1
HeFAUm5IrWUeoZd7XLRyaIjiznh0MEhUYHDvQgPsPzC2X8bxZSJhBI0eyoLkWXdrlEondZKCqgcN
2QOuXD+LjOsazSGsG2+LpHd2ayBvAgoDYuPOOnEiqC8XZoZgY4stj+9a9F6WvagtgTHeZrfma2cP
U3gSbTWFUAgpVF1FtPJiMSOqIsO335fOXultNQrOXfEWLiPouhgqBUbi83mWkdZQB320glQQ/VJR
YLY5cLF1335dJJ/aIutNV0A2rrK1kQa6dsv0Y4VHtYT5aXe7sbnPxgFNFLhb5J3g9H4ezWhlem4L
FXGiOYTD5Y38VRyUQP3V+ZPfv1qhdZyOmzv860rE6E6irqaLilI6ELumUKODBhd6PDDhCgvgnvJg
O4v4esl9DraasFln6MaaCFZCV7iHiV/f5x4aEd9/ya9RLHCi/lkWq7zMZkyzq3LCC9gpvJZfWJ3p
iunp+yBn1x40kkwb7EQQj1ez1RuqxG8Ajphm+d7oeARv2/v/QQg8uxZtE8P4wvCKM41ONpL/oI2z
58KCJDXnP78PcTatwtf6O8ayKE9SgrrPjHiSiDHgWPAB10gstwPAqPABQd47yGTL0U9w4lcusb1a
221jDL+ue/yAk5+wyhWUSaDMleAnaOlrYz+X1qUFW9Oc/9gY6tkZA+IAwBdoPn6BHBSKWTfxbOEV
8spuNZ/+iL15Z/nGNZ3gzFh78WELPXmuj4nXOeRjFskRJM+rPKEx2KynOJHxde0IeNH8FxzHk6sF
NLqgVZNIO6pPFbqrszei/wX9bfiEuP2R74cLE44kBXg0Xv9zBDTxuis85WDv4uP/RFhxmYB/fufa
uJAoqg3zV4DPZQiBw8TLmVvdlWEcZp54Vu+HZyeydukcKfutpvMZIM3n0Kt9lNeamvUZPtFYE8+Q
6Fca0oM5oOvUo1u112IyfZLkbpk/tHRXQat+Y1mcSzlOx746AAtTKAOWC3KAUDzZ0RTAoMr4HeNG
7j3tgBTgT+EqPMBB+Grrajl7Up1899V5OMHtpEcrAY+aIr41EyuoR/Yr5tZuY4xbcVYnYtyC+6bm
FBflfshdzcc3tT9Q0ofP1PJ4WvoWll/dbxWNtsIufz85XKAA2Coc3Ut0sqEFCHZ8BqH8dCuJWzbR
Opc6ncDVEYZ7wJR9g8EtUnmG19zWD70P8BfUa9GfdXGCPelhUnrtJeTUN1bP1ghXZxcRhpHmKIcH
nfFgjQzdbryA424jytYSXf5+8h1Nmc0Fm/EdwV6YXdXMDzKFsPhID+AXHuuhuWiNcuN+OzcyQE5R
CFvYKHj7fo5Z1zGcDDR0iE0TQBAl82rjYY7bjZGdO/tPo6w2Xw11fzYYCRKC9xYC90x9mrN9lm9J
Y2wNZrXP6noc4GCNMHYzuWn/ZJYcrZItw5lz0wSPVTASoDQFWsIqypyhEzctn0xFZxpMAD0Td7Vh
QkSZ21aB+vIkZxiqpPxGG2J9S7L9qzo9DtLT8KtNrhH45AFdQSHnqkfJ1RSgGx8Jr7ujx2UnlLt4
8OGgB1njzEeLDVdJ4PjJ2/dHzblLdhEtR7EY5jpfMERVnqX23FbAamUmDLxVt48n9/sQ5ybTBvoR
ZfZFoHJdiWotNBf6tsVkgmwTSix/b6ZwpuhVspUdfV2eSBccoFgXrgXQNKsZlYBhECWpKe5v1csN
zzr0141XeNAUOYiLDCITC/5pqyZ7JilDmoyX2rKQgMdao4LRP1XhCoMRwv1MHPI9P6IPCOPIfQPh
UWeGIGGyt551X1VQ6fvvEbQIfoK2W4251AX0qRlQYNp4xVOofjh3tWNvzOF5TN/Js2O1WCG8pjez
xGMn3i+624usulvB5UKEfVDfjVFzX0ZbNhdfF87n18fy95NjNLH7rGgEXh9sMvxx+mX2zCf11prZ
irK6jhwQvRQrQZTBgw4Z8eEWw1uvCMZj4w++Mz424XiZ3G8N7txSPX3HrW6itut7UkwIazm5nyT3
6PG5aGa7yZad9Nb4VpdRH48zI7C+CuLxvsp+59C2S6fb/3aLf56pVd5stlPaOjVWh2SvRN5qaQO8
ysZJdfaDGRCkwzECUcA10bWaNKYMM2IMVhV1pI06BWg2qQDVou6/H865UJDoQiDkIij3rOamom2b
pQxz42hoPA/wgIb7jgCw6r8m1UIzlZr2IkOEa/tLoAIIqbFvEwclhBSdwDA7QKU8zKKFWVQ/LQwY
2Ant/4PqvP4lB4OUPdSflnc3EMLrEUpdmrNDayeYvN6vb7QdDzJv6UT+R+LIW9FWSxAgiBR4wcYB
NHf021/dpdwBgBmNP6H/7G9VE74ylUG5QVEGVbqFrQzm7OdjIyWs6pwB0UTAIopC4VN1tShAZxA/
I7U33/boOxg74Hu2qqFnmpG4QhdxU+C58Xz8chGIfkbqoLFANtW10d91KtkT1lxSvfdTrbxRATsE
WOJGUR7siR6mkT2paJG6tnHXzjNzB6L5rAaORa2gg6jAR5TVx6rWfFkcRk2FTZf+2jbOX+D+/2/p
8r9wK5/s/C+WLpc/W5mUyTuujN+lTOS0//W///p3/u3qYqn/gnAFhWYPfBgXUVms7H+7uljav8AM
VpepNqB2BQHpv11dNONfeHyDywLfbn25mnEk/19XF+NfAEnj3wEPljhQxtD+X1xdAOy3FvV2ICKB
Pl+Ulz8vdTsfkyRXeOkv5IVkN+8AeY/6YNFl2C4GrptEX6KtbkpzaiYi47j0RaB+aBeL2QgLE+ib
wzzVs39ss81WV9cS0CHQcV90QlGhXvfYBvhHSA0oON+0c9cCwq4CCpZvdmmW4/zkQfolzGpcjSyI
wwjC1M/Tgb4PP+cHAXcaUPrZLosD5ZYegDS7j18L6Z4st5u/YpyaRqz7NV9Cr26azOBFLPgygd4c
Dk9GwA/qfoZQ/bAvgyTcktz707n/bqirk5j2Pcc/jqH+6WM8CK+Kxr0SAtLqpG4apZDLB5HW74/1
W2q7sd/4oIY/c8/xxgM1XT2swjxK7m1Icngbn2J16f71KQwYrMKSABSCdTndKPDkcwQ+hfTh6yvC
OlxuJcXjexplKO0EcE6Oul21+z7u2bAWXkCwFl3Ur7XPWwgoW0fLJ4Qtc8Pthzmsp3eRFKFl0I1I
5/aPgyfQwvkhIDaZq92qzThG2BIq3duHzvG612V8Q1g8WLG/+Gaou3nYWGHnttBpzPXaRrHK6RLs
2Uy8k/pHNx2zrQv3bAiUS8H/wLTB+urzFywdSxgJZFT81noHXpbbj1X68v0krZ8ffxYH3qh/x1gy
jJOngFCKmeFSLH1yvVznuT+7TuBc9ofyqB2AXNxpL/8lHuWvkNQGfQp8loUc9jlkIzKqAMte+n2i
7ETOPVJu2eyd3f7OSYzVdmyqWdQSOF5s/9HXsfFE5S3mA7PHXOC95WaGsoagfRnVKlMnimMVPZDl
OMPx2gHSErkYbGf9pnb1o7mRRy//sfVpczK8dZka4Nqq6GYEm+C4SWG55UxvBFbbddu50OD0Clg3
znUXfL9Ylo/2JSo2M6iKmg6q92o9ktkGN2iSwISP5GqiYBUIw500vMcL/UBlSMhGGn92mCcBV4uz
rfta7YZ22dcSvK8eya3Yy2ir9fc1DDCDxlJ9+yNc+kf/82QP1OjGtSRHGAO+NyL6y/dmORK//3xf
tzPCoIRiAzYIovN63WfKmCekHUp/hok9/wWvbQnf9O9jrCsmWIYU6RQsIxZLOtR9VnOkJKpi1M2M
ORos2Ik7YenASShTXVOFdwNsPYmdumbWRQTm9RkoWJqEk2gSP5gJ7GetzLNzce2Id73YWLJr7NuX
X7aaTGfWs6lv8cvM66nwoUpQoZID8YVoeo6fZO6md+PTcgluibF8vYc+f5HVq8UUac7ravkiBUN1
XwJSD8S1BagYVIg3vv7XhGeJZWigC9sLEHVZaScrqaggT82MCWN0zXfjNvvJd2U4/lBAZI+vTApR
C3zsANIFW3f8IqP5eWt+CrzWarOZVuaKUHEgkG5fdfBqLwFMBrScFy9Z1bvGoL5McLcyN6B/GwP+
cyqeDjiNHVGXiDsMr6NpuZpsPEP5NXTtYcy26NjrFtm/l9Dfn/fP30+igUdv29WIqUwc4dXTs9q/
dvD4rh3FZbRxq/pDpJ0PXzn4Oxte3dvRxvye28JomcI5gaKm8IWO2Q0JSs+SLNfKEKS/DFwszWX/
Vh/HW3bNOq8KeWjQcCPq2cm1NRP+QJQsYqefV5VqVWZnDIhqkuxaxscMPAVLAcFF/jZHKFvzIjCB
YxeNtrWsVkXsvz74SeRVcXIc8MprCCIvL34LOa1SB8nlHEFEBC8hgLmVh2GrebB+6/87qA2BD+As
v9oCzqwYOdOtJegcUh2m1y7su+4huBx0mOTf2rHw3pe3UVa71g6UAtgbW7v8oO7ozVYF+vwH+Pu3
rP2ueEe5msz4LXBv8euhC9NNh9mvtyq27mI1sjx1QSFZpUNWI2s8k8C0Uqrm0piBr7dgK94AcwXr
7P4urzaW07khgQ2JNBvRoJ20OqNEUs1qNiOeah+JDZYQ39JMPnfi6ijYW3Drgc3IWrCa28KUJbeR
GvNbVUX5jRhXOWxUKm1Lp+TsWE4irdI8aECndavS0m+aG4dVbpZuHel/QE3rkxXuVbCEAQoe+vWr
zdeqtRPHDgajVde51XgjACAyg5m7yB9o5lymIzpI1Rubu2OXVe6UyWu7Klye3CZmtufaAMsF9Njs
C5UXh2q80trfnL71ptjbyi1RMMcie6hNG/1oNKsIxEjIxhl9Nic4HcJqF2tGjjkuHAhcAk01fUzB
4kyZE3fB8YNNMuBa4l53A60ZB1TPjTvx7GI4+X7LkXpyZoN2WQxpj+CNBJs3tlyWwxqzfBgLsZGe
njucdQOiRgTVoa+aZEo3OzEs7iu/rB+G/gJwAvTdUv/7w3jdXPxzOp1GWS05dQIJjhNE0SP94MD+
tvTza9AfwctxoMbQviG7kDC9mGB7YcGiKG4fsUK4v3UynXm5LY+nf4a72sewyjLAE8cP+QOBPZYP
ix9n5ZVvoJBqXhlA+x1OeRs57LnZJFArQXVukUagq6CCV2AutgyP+v6HyHW3q4qA2jWMt9++/84a
aspfchqk4xaB8R7QmvoXXbtelKnUC7ywhSYh/cA9mAH5bZ6BygtoKHiQCZxAKwXsch03RQc7R6Nz
teTRgX5xLIKeuKS2vAkng7jW52v4mQN2AaC+oK4tIHVmwwMWihJdOu2TEt66TRJZGZ5SLL5XKMQm
wdzOumNZJzdm7gCZ9NyoMUj4ULSh2c9Unb0s1S4d7U2dEZZKd4TyQDPfqnAQq1Mdn6X3s34AZ7X2
m4Qc9fGeAMlDGEoSBKIrurzTcXv3HMLv+nteXwsEb+MLpnF/MF8YIGi2wFZRnZ0FQ2csZXc2PzLl
oh1xzFi5P/QTRzIL2rXDwjhhB5ZNYCtb6Dg/dnBDgkkSqO1lmEKhoJOgPY4/y2Jwp+o3V9T7WbnV
yQs0kK77AiZQae4cmpruYO4KPgGcMljlTcoYNiq5qibhmTXxceyBGPeLoGbY22CPy2dT5vs03lOo
pxXzGE4W8+JKD2ugAaHQtatVy4vt5ihsM7Kz/LUdLXy8KVSRrBnlFCW8CVIWew2CjsODIR6U1PHy
iQVdXx2VFuIm1AhhtuLmKqQM+tIlJropThbVVeOPDn1NbR7VqhKUVBwkmMaJbnsZoCd4pnqFYblK
smvqLJxp5xayc1uLgyg3+k2LFZNWF0lJ3ZjXAU/nI6yo7kDwj5Jk9Meh8qGS4Kdl5bbd6FfEOMjy
MMpfmTnu7HLexxQNhUJxh7jzLQAoePFEldkbcmiEpdBGNT6sdvYtg3l4ebojrw7zdN86rd/Jd4Fn
M0rgQa+3nkMBy0yoV7VQS0QXv8nIvissP7NBMu9/ETAsdEohkM12JUibCsMAtG63QJZjvfJz9iDl
hB4noHOW6hdGFzTE/tkqoMJDOKOMUWcFJRYusmX9e5yLi3xsfShl+NX8ZkP1E5hypc5DtUSybizo
/ak6Lr1uR+8DmeuhMji+Q1uvlBxMWM1LZ1DcC/h/D1DsrJ9h6bKQpvcWBfO8mPxKv9FUmFaO4Ic2
9qXkjW8h4KAyz+h3vIvRB95BZPzY1bpfZUCVD7M76gQENiskpR62pAFD1IkIvR5T6U96fE+a3p/r
nTqOrgHDjb67YW2CCxXyyATSpd39DKGd2Oxv1AlDS29ikLqJZPvBLN2UF27TQXOgjXFxGy7UIK7y
9FkpwL0GgAgSb27NRj+e8VXRCs816hGj25cm9ycFT1KlCZw4u0jMtzGrMJTYF+S9l+Bsp9jvQro1
RNmam9jIfJKpELvIQtFkYYEJbovs1bJhnoisvMBIqQ6ZacP2iZP4XKru4micAeDW0dplzZ0Nvk6V
UDchjV/wD6ZgeLnpKuMPQ9k3sGWgjrwc+9TX1da3Uv2QJiKojYuGVqEwC7+pIIjTXRvmi66kAeRz
b2h3p9LCVbJ7Se9lbHuCJ55tpPBXK/wcD+46e4AuyIU1wSdzuKhxHCpt6ZpiglmavLChNKONY1A4
H/Fg+JqS7xS9DcbuNp+LK6Ih/W/fFPvQNOMFVy2/xmt6pr8snMeQC/MUkqCs0LskdnxlZJEyvpms
2+M48SqlcTsc3yU4YjzmAbQhoplaviOUsGzeMo52HZ402uhEaOH6sByEArixGyAOAxa+Fyev4/Dc
cBkN8NaRj9x8UQEtMEjr6fXk9mkRlop5Z4v7HKTuOYOGXJztcAiMsRXN6kfK+kBgMnKhh/Nkgnbb
eglV/WEag0n90fQNvi0ctWvpZzkLaw5BEzuCwqM7IFvOOuiflDkkJyDYMtaeHdeXac92Vg5rHZ5e
MDXzNDXZqQ2NuhpeLOiGTgmBpm7jNvweR7Sfd7qnKceqbZ9ppu2gHRew4d4q54taPqTVC6svhl6F
yEfvqbp047YKFHUO2uqGa63LMt3XxtlP4elj1ePP0TR8JWWuLMGA0TQvl2RvmxcFRAMtY0R/s4g6
BpkOS/WYYbqF+W52v5EpRbYNbtBkYI/oEemkB21wD058LmXNjuLNldlqICh8u0CuJsV+pPFhnNqg
mmwoluxTiDLXtNkbpAipeDb0GT6CcI6yoOExwp9mnoFUnbQrpQAtdGnxpyKsWv5cGtSv7eKRQfLX
dFIoAcDAZaG9a5cw2UG/FtRxavoCp9YIPoPdP7Gu3ilAFzkw4cUgND1zM6ye3sbJyEg0JlhVKD7a
6QRlkDu8MaLeTIIWelQpuYEIx+8ChzgRvzlx1TTSDRyHMvMc5wckSa4zJQ/4rIbE2aGAsjdb+0pp
9bCwB8ATqNvpSdBo6a7GgZbIQweEO0puOFobt28+Olb5fZNfonO2o5pyZdf9gZMsYEANA3pg8znI
bBLVWYf+M3o8heUSziPHaTzI9qHa9sKEA2RH6ikqDxdmfWfcNWPj5w4gTVCoGKFJYVa/BoC7nOvE
nDwnma959wYeNMj/ua9YkSbHYFSop9jw+GEpMgflACUUN5kKL4cUCU/aHVcKLP78KLKdORmeUkPM
SLlLoERMhO5xB/rARedpJWT71N+UWy+JdmvGhl8Mb4Llx0S0UUGV4+zclZbtzSnYnXERqW3v2+ze
EB9ahWOPJTur3kPExSdzFuXJU2/9H/bOYztyLFvPr6KlOUrwRktLA5hAGAYZDHpOsJhMJrz3eCc9
hV5MH7Jv3c6Mooqtq+mddXVWJQI4bp9//+ZJVNQt9kpsGokt02yXchUHPeTSHQQQdWMu8Q0Zyw7x
MK5SPoyGvlWaZldmmGzKpM0yCEWWYENiki9vbHV5n6FQUvrJ1vtv1Vw7dSY7giQf2lhlf4y3eRW6
tfZC42SPa/E2RPmWW6zBuLHrichHaTzm2rwxdPJUJnMrBhQTInISuTiOg3WVh8lhrIOt2QaYneDT
yJ1fJg6l0D+MIPblEkvThtcT9325bILlrpfgDZqNH40sxmL5sMK3Uq1udQkpuFjA1EnszMTDIrmt
5xZi18OSzk7cfq8j9soGdWyTb3tGXtBtUTkUmoDDAbVO+SZ1XhJeBSCG4TjYCyEE2jQ43STZ4dS7
LRJTIyhs4iQ53ZjAg7Ktw2+rh/wwvVvEslrCi8Zf3WDJzFSKxuykDTGizdd8/BgLwr+Gp7pAnF4Z
17P5LrTxQda07dRqz71yaornuhn2+A04skllY4yO0tpLBucu2yFldGYrtpuaLoOZv3W9ese34gRp
bmZ8UGYp2RiNtLPkl6ENSXa/pYp0tQz+FXtLU5+y7H2OejxMum8TlW7ZGnsFs6GsUqmtmw0eqI46
Ka4Zj2djxsQpC/QdNiT+bIHc5sM2XRQsBPD0SoJdMlCq6Y/9/GCaI5VVQvNjU/JiMQes2PTeYhrb
JiM2ZxSo9XtOJDpB0fI24P/RlMO3NE72LYdzOWIVMVWcvh+dgOe9UbGC1MkpwnRjBS9FPdii+ENZ
RkeOK0fP3vrA7zFwMQfN1Y3yHrjRm0GG5rhzOg3vHzE/kBxuZ3jTaJXsT7n01urBQy+L/OXPaQqr
n11JDd8zFd8Q4YC/Nztrb5fZd52wjeZYkw1rCYcaCFfGfKxj4lmB7BRZdMhInBbncWfm8k7Uiuuu
K7dxXrzrcXZOxGttUf22a70kAp40Yr70TW8esFe9kSLJbfB5k2q+zoi4wqLMqb+r6TVomx8nyb2o
y54sxPtWLO12OGDo6/cmzprNtC9L0cuNng0HdmKk+L3eN848hyeB/HBzTJ9VEJC8XU/Fu0AteGX5
NubEZXKdm0h/i+pla+AcZsuNvpWz1FOU6rGvcbORMifltCqkcQP3lMRnGdVX5s/mmzQZ20Tt3BzI
oFDrp6Kp91EYHrh/c/ZloW0akFCtCWjdxNNN30SZ8SMW5qsiA5bs1YrzvnFLLnn4u91Xo/UUSmcB
6+C013aVLh1MJcGfZnqrOLYCtXT7HNdr/XYeJZZR6BpcOpNEss1Quh+LtyJ6KnqMW+TMG5uKEcSO
KsR17T0MYpswFG26EsqzJYVeMpf+iGO3mN0IQrfpaiIHzffFoChSjf7aCKp7MRi3qsUvVCpXHlp/
CUly085Wj5pV7Cq/CeeDJc6PplpfGVZ7xvUiwHVIwAixxKQpo2St2ubAFzybESVKOp2rsXsq24Ia
X9zkZbiVBXUrCtxMl0qmSCm+6alGNz4Gl4tvZT0nrTJVJhx93mFpNCxBtpyeVBzLHA5ybVA46Skx
FDX3njNIn2PW5syFZ7Gl/KXnRwgU8dmQMvmabZYrOy2TXyKrOEbsO1Ywv0214eUdCBcXMVF+MEey
d43B7ofRyaT01OvE9aWC31QVl6vRCZjf6YA7lvIjx3LJGCkP09TX1Nbt9YJS+5uYg/dTCieo7PuP
LuPQip/r/MZUJ6/ufrDHfYPA7EwlMq0hdXtl8QYTB5rFuNNG0amKfp8H5kbRhd0Y4B8nBfsOzEDs
xW9pKd+OXHSMCmegDDPBZ3V4E+SeAlbEGcdwikKxTURLLbpR8MCbyMCtRhUAHMSdLA73FjVBkD+P
/SEVFYwNq6tEGbyZewdBx0H6NE13owFiWGKfE9sW63qBHiI+lVjlJVZoF+i+snArcoaKB208lPNb
nmBPdJ/0RwX/KwHLwLSARcH8GJrZX8rzUu/MIN1oZelybmAOA5jbNt5MilelXQsapjE4EBCOVwWP
5PhcLTqVroybbf3dKK5EimVDueX+WgYPcX+rZ11h5ySgBz3HS2f6ycItvU3wCn+TKW6DKyPhtmNq
jtw9VNmDKvpLc6oJWI5AWmBm9/cZNsNmNjIpVHeUzetJFI7zAkav6AeLQyNsam+FYFIlt+emDKkA
C6cOTkISgssoo5cCrNYtQSPqh9GT1lDeU+o9dcZVZ6R2zpG31Kmr6U96uR/Lxk21zs77TcUPnhKm
a1b4bX/VJ6d2WmyZvzPkGVknEWcV+NECzMn+ZDSzJyDjCDg9S+se60Vb63H0mYGE6siRgG3qRjuE
0i7Rdq25ac3o2Fv3M6Nl7pfmtaFx2Qahs/CZG6ZzkXyn6nUj5TmMyTjLNloQbeSKyTvcacK2iQZX
F69kyZNrVM2cWILC7TDCyOmmDUV7nBlmlX1M76aNwOVLon1GCFBcwl/BDMiWgu8y7kFSfx/Nh6J8
MMvZlqOboj63deMEbeeH2TEXH+NFwGgNGyGmWKnybtFJx+oXRMBQXxaZNFLwCRlfKzE5yeMTF027
ZB/Ng5SVn8LBfegW6EvjvjBVei7bpeZe9xAGL3OfAdFgwU3EFN5fi3Ibit9F/UxDdytIxPqC7nRL
57TmPa6frPjca5QSj8Chs2u123VT6RWJfoWduSe36w0memgMyY6XZh9TSHbUxo2CiZcJP0oSGTQ6
OWBcLZBWrb1i+OWoo3AlMtKd2G8t86jJEPHwGol/6MFTM33XuEnKfexh9OdijXOVBJYzRxEQT3Ac
mhNQV0s0b6sITs9UmTn2hIBrs1zcm8KzqDOjhYM1MgfS0bY06ZgniqOX0yHAQbgDHEuRieHF58qp
flBpPYZqYU/UI0FjHOWOC7tyMmsd+ADHH3S8M6dnP1zXi+wJlbCXZ9IGSBzJmIxFdgrD8GYC+GqW
dJMGy66j3ZMUkMM4G0uZ1Vg/9wTSaHHvmKXhF1prsyvjtFviLqrcTCPNPxlb+Nrc5Giv9eTNLOI9
xqe3Rq+cDaHcgbwEkX4YTNMOKC1jA5Gl9mRIrAc+w3oD6qSXSqqvKq56ZatvlznxNDq3Y/Kuh+dB
3TcdKKsVOiphwPHceW2IL7WAE5XwJoISdbpwoO9iN9NdvSROn4+7OPNJzAZpugfv8gyjxVyM6i4N
bDkGoYxLryky5nmzlWPWeYQlHvlzxZrJq1suHlJ2KuwksXJJhxOlR601tySniLRPdAY1NOWNlKbY
PtaekGn8M7UkAt1IK3ED7HawpLyW9lmhvjUmvYUO7KIJtwPWhcnylgcfqhHYq0WqFeTcu/LrSHgx
hDfUtrxm5Gs5F5dzOOMZW9rLWHOxwlEmCh/CFDfKurpuYvxCQ0DbIfCz4aaRgGctl1Z7NBMekR+y
stlG2a4XUrecQOGL6m6Bqs+VXmV7b7PTOIaehJprHnWg8xhfWTSwmMW0ybmLE9viupuzvObmPenb
Df66tpbcy/F5nj6y6lSH5S41b8TlSYktrEJl2pHilVApdmfG7CeV0zErR1KwBhOiG2pK4Cj4zYbp
qSJc/qHdATyAEXNSFZ42JhzqR9UIbSw0T0qC/rE8DtxIw/q+N14rXHFL8UOwrvMF7mL7A8867kvl
bqaarIenuJldXCu1KPZ6KvkqK7c5wFzWVYch2Vt1wvqr75pZ8Yquvim5RgxZ7HRKf6w6ZV+lwrop
HeV5OQzDcmWZHkxBNxnOaSu4MpJBRs7DjxHIBUlCdmPm6ouQDY4Qs/1z6MbLuE371eBz2SeD/NLi
5Sqwy8lsZJaJQ5Usu4GSHHBu37UiyR6CfD/oLf5AMWAzZJg83AcUX1Zknrq2fOryZjemGfBjttdb
6yZILcDqwZWa3o2X1BvmxRclhAPWDEa0awbhFv/OxU1FqXWzrN+HrWyXQuBiwnUz68iWC2xPozo9
ZulVA+4ucD5rEB9jRGCakjlCJ2wVmrsCMHvVvjTqh2w9lgX3qYqEXu6kQZtCzMSxr5ucrs7v4AFu
AxzFiuJhCX+s51kkocZlGKtpsMvitgNvjFCWWuREmWt9QM03aP6AA60xLytm5Wb1ViX+fTUHTpVg
IwCByGJuE27r5vHHqARu09xryneJIszCQml2K2s3TDQ81Lswi7wRKLcCGa9N5Viw0AuByje76YTC
CbvYqZsfccrOh0qYy33M2+FKlojvVXVnFR9wtp2Ue0RtSN4yIRfoI3+gXO/y+xQ7k0H9GISz3F1x
J3VysbWFvsRN9SHo30r5KC/EQz3X8loVQODjrpiwKnULUJpDwhwSNjlskHR21JXgw8jlgrwvEdnK
luyoxb7nFikH4y0HCZc6txCqjUYHSSb4IY9eFeFHkF6xhmWIuhEQ1iQeOg3JUrcdqyv8PXaN+jaK
XimVZOHEOBSqthJj3mNdByXl3kmnI1RYdLnJHs7zY9m81NFRGO4JyQAFitnbuUdOktPpll1MvWcN
WC12yXWGcXo2Ku7cHXrtOdV7aivA8BlmRdF6KlHh4m4C21CoD7XBG9sB+4GNVgDUQ3joi1NdncqY
y4nMBbnB0jeZvc5M3cV8KGJcRCWfAD5Ux/iVLs6gfs8U0qm551hlDAkM9WeLJwS8bzV/NqLFMdhz
ouwF61mDGksw/GTydPUc0cax5t5JRbep3bApbe5CShQ7Rriv6oMO9caa0vsML+jACDfKaG6sqHKD
NNvi7Zly2uSbpSw3cz64ljbbDbhpBNKlpPL3MW93zYRBIbOmmzIv0yKvMcGGzMxpOLTC7McUTQ+5
lG5ExrAFfzFVFiFasjag8l5OGDbaffu0ZMlJpX4zg28omWyBdQSWc1u2/IsVPrmZci9DkuzAQWWZ
eQIkJYDZScW5Fl4EdFt9disoLzps6JaeWgH0qya91wI1SAKeCGO7UWoFMDLA2As8xmKsksKv53Gj
jwbHf+0IGcVOOHpTwvvVil0D71RK5+h0nphxdlWWXowrMLp9rlBnDbDVEjS7M15nsjKqKHjqSjw5
afhVhcGnA4lv+/m2qBiZXrodhdeCyqIO31SR+nPoolM4mE5Q4M7DPW4cNbvCSl0Pkrupax8rMQMk
VuxeOEIM45r+QwH7yUlgTmI6cEz04lHr2m9DIt4uKYp3DnPRGlwju8Z58Kqho1IHw9vft3T/2p/X
f2NpXzAp0EuNGU6i6H91ZU8LdCfPh679Kl9uJTj+ztf4/SkXZIdUSHBsHeGC6xiHIQXE+Pg8UuvC
wgBoNOm7TBsZiCzjPlek0lca/JXF+PvjDVHBl9FCM4IN76Vhf9EamPUW4dqVH73uhN+5UxxWulRw
mLdfManlT9vxsmZRo5KGhB8kv+YXcoUwJKNUdjkw9EZ7ljZkA9T2hPnl6qkh74Jd7dKSpLXjzDer
4Vh0mznldmS+uVQ+IO//rwPMu0NWR0+iIr27dOHUe6Oe8ppG2dA/l+njDGoYCF+puz+hdvMUIrUs
VcGtRdEvGa4WhJ+hq9YvvPDGhZtHP+MY2FOc7phVm6/MSz7jOCqo+uBuiqb8lyzaWSubdqrgOGo9
Z6C69raeBVl0W/kbKSBffMPPGE2KgcsN+kFZROz2+4jipFym6rQ+zKz8FBCw4jb298P0KRMXqyhU
3Fj2kJ9zsRBLVSJmHEgFcZPpL259m7+iyf0IIANBcrsWAA1OgfeVnPr/8lhUkaBx5K9dDhxRFqo8
BTCp9Ff9dvwh3HCyaZs1TDglQ6Pgf17PV/+Cp8tnn1RFtv7nc9cl+8simcMxbJoYBtIYockMt/ke
63kR3Y38TEKDv5ys3Vca5E8UKWCZvzzz4hMzdVutrnjmYtnNVbpVDqWzmqbW3Hd2q4osdr/iAP91
e+WRhPrASkXYhS/A76+pTcqMo/k6qmCfc3W2VDqxwcsXc+ez/e3Xp1zQn3psPoKqZhCjXbXD9dnL
/cpbE2LVbeF8yXH6bOmpisbIwSJU8Ji6eCetW0ZL5WmZclXThzSR/xvGEQ7eZjAVu+20favL7019
jU+yF4b6nmiF45T8MKBk9CYNY2r0L77AZ2xcJIbsc8gg2OkvhjYXtZ40BTiHnfRh0N1VqtrFy5qW
Z+6gy3AkqSWRRPayWP5ib/hst0enDQdRw1mCDen3r5GPQzDGKmfLNNK+eZJUxZaLxJHUr7RNP2nb
l6cYXl6kv/10GDYuDlFDJdkg0ASW6rHZ9f50SJ33xZmvvtZefEpj+/VRF0NcW1k5xiaPSnbDrv0Y
dqkXejFSHdDpGBPVCiUzjZ2/H8SVpnb5ftTja4ogShYMrn//ki19f51r2PrQYF+gC8fFYtf47RfV
wLoY/vIYC8CDaDsco9WLd+tiKag7mQGbJQryzi4MGQpD5QnpD63CeySSj3//Xp/tAVQD//7AdQb9
utUJRqVEPZzAPv+hJh/N8DBmX+0A6/y+fCldQjcqowBH1ne5zxBHWGtFUrrmca046FLjlNdvyp1s
JzjlfeUM9Rnhcq1wZGklE1NAXoxVJlRS31nxWuPAXH2l3eDlH9nTfGPuuHS9iht6NN58oFMJS9A1
XGs7brWvzBw/WXq//YiLMyTv43lSKl66m4nKKEH+TjJ4sjKe/34APyO/8yAFhzQC9UxOkN9HkIaS
3qktFV2Ng0B6hm0SYIzZvjFVXdMNd3NpZ3boR4SWDl60tW71zXBMqXmmr9bIJ3vvKmFBba9a+BlY
F+NcQF0uSrEuIYDg8pt+LCAQibYv4gXyRP3VrvrJrOJpVHY8Dk6rdjHKqjpmQy+2a1VHi/SQ3cHx
13zMXO3K/zo5+PN3++fTLoZTgdQvoqBjTkECCgVaCCXtpFOt4jNHFssXY7r+bRcr5rd3uzgxeoD3
UW54N/mWHDMMm1fdiEbgg51fhVfYKZC1G8Y/NcDtN6rzyIO78OVC+rkwL34G65XoWyLFyGnVL37G
MrZdhS0Gc9iFvdntlC1d7gIwCXO7CWV0cdac4YH7+VDbXxmgfXaisM8qaPbXIcZF4vd5PY6iWlWh
yGzys9PqqNgTcwg4bMdu/cWu+9mR8tuzLkYXIUCcl9pSQjzbNDI1Zu4N2/J92Uv7+B6YYM3E/he+
7yfD/NtjL74v+2KIbQaPbYEtkazEe8tR/OQat5F/IaTup9jpYjjREPItkSase/7FF63CSMko+EqX
rf5W3/f+sDWvwl3zSIaH/+X4fXKyoGkDqMP9iYzWS2WbUpQmfgFQHGqv9/JrbaODVtcw3ds1AHC8
6s5swk+AJ3+/dj67NHBbgGq+SjMxnrrcD+XGSLhQk4Dr8twWrddDvHhronHucKA+NnQQVMTz858a
2/8078CIg9H9b//zf7xP/z38KP9q3lEWXfvRNG/d7+4d/Ed/unfIf0gq2SAo+9eNBFnMP9075D9k
/sS0GDNdwpWMaVmUTRfh/6H/YVIzAM9griHqEOX+6d6h/6Fz56WgIPqcqhr/6T9/3ukfc769+Off
zB9+aph+XRsUrjraJmWtUlal3sXZJQ50qXolmVxd0jZq2G9kAgTHOD8KqfE9gtoGi9BvrQRmbQeV
uNgFsnmnQM13Yn2468bWTxSIBl2mORqygYBMNEdPlKcwQsEZjvteIrYtlvMrvc624wQ0OGWvZVYd
MZvxF30lVxYPOMpuxirdLg28aQOjvV4Pr621fVVp1qGeRkje5s4a9FuuE/tmNq/DUKL9tJAmRB+a
gPlYED04yUDEN4Mo0fUNCb6o3FgoIrqktOjG+LqToYUQcTrtJhGfheClKw7W0ME4bUgf03FHB6wd
ZwUiXm4PfWsb8cdcBv4wgtp3PQKGzB/UedvR+RsFqF6wUzPRcAyDbm1dO0YbNPYafWMgT5hkiBA1
bh2jQcKOQWxgVNqQpTZRerfQpGzjwS+jMbSlVLyG1/tRhNmtbpI4JZWmoxMYNsAaKkhDGpAjizW9
w6CHSBMfwpgoRo3+ex4Swxwm3ytl/qg0QojKsL61umaHjAiOacNeVy4PAvRGI4cFsZCxlo0BeUPr
W0LxEsu1ayLRgOCuGKTCt9DSvqOv+kII87PsvJxiyBNNtibWAjXSxYEWTIDvA+38+A1gnlbapib5
B2uN6glmqhE5sJH2FGeOhx3SJt0YL186xl5WMessJ+CHIpEcGlbaxSwPo5SMoYmfMME6J+PQ1g7L
dnxhSivH0ZWJBLSZw+gj3eij/TeZ5n9uj/8Vo5S/2x7v3oru7b9c9e//+3+9/bpB/vzP/twgsTcC
rwBfQ5yhqFiR/XODlP4QDQt41OB6bSCT5Krx5wap/sG9ikRyros4Dyo6A/qnvZHyx2qWhJ0kPlj8
vfzRxYb4dxskVkZ/KUmV1YoADSiWBMpfVI3plGBcl7SUoa0J+zh6VPXeK9V9iqJG2kW55PZNviFM
60YrIi+pFjc3NS9rRGzbtAn6e6qfqimFvIDOppEhw9XigyQYN2EmbRYICH1PT136IWMzSmrxVjNN
d1QEiATgYfWqX+lQNQn7JYJgLj/LSrpRceWoTMEFT/ESix5Hqu30WNh0svWsQ8zIM/FaSWo/UgWn
it/r5UPB5UKlo6XSbmwHGlRcrQvJglFEr2cglxlpx0RYl2REG7OEGpzAmZtUIiyjfbBy1wzDFzF5
NkPBHTko5ubaGFEymadyqSArtfZkEinWJ76mx3YxPC7LY52zXRbDGV79Zsxae1DfiCmlY6nDdXlZ
Js1NgWX46LaCQzPJuIRiYa8d4ZqZnmtaZ919Nr6a+hORu3daHt6piFlmShoS5LBHvCapz18SsktJ
fpvzmZYpOZNW4GQ6zfH0qa7heEE7b1B25PB5jKxw9Ops9jhocyC0SeIL2EbjO3rkV9pliw2RVGxa
TbtKU/pL2pulvucLvdmFmEiAIzmOTy2/WBnrXYO8oEgrb1njwQLz2Kah16HkXzD6VxLF1mDDFh1q
qDn3Mtr5eXUK1P5QpjAl9WMiYK/Xwb5LRhvBRyfR0/6mjQKxeIGdqqdBSW2NflUVPi5lBYz33tKt
0GB1oONzJSXbCPl0mOVDHZI8B7dVmMOtYRb2QK9CMW9J9GPcyX6OYLSb02NN+3pmBihog4zciacC
XQBRomPPjKO7Lvdel95jJ/8WtC8lrxqY+X4YW2SDnde08/NUc7DpL2ndvQdQkPooPFWCejLn/EWJ
Kzzz1RsrHG9osmy6bjdDlxdKfPUSJCli5nWdtQka4aEHVe7jyo/02ImT535OnEF/L+MOSSLm7QEq
I4lTHKmSUu6stkHttU8NbWfwOZbB3GYZskMBHlb+3lv1TaTlMMqyo7E85qbI+ZrYkvYRwqSsWvKS
F/qveFl2puyUBB6VoeKFk3bohGgXNgs6Fgpl8vzazLADrbwyK/O2rh8aUGhObJfEgWOdTadO7n14
qM6IRjJrTTvKceRsdL9Wim1pGlC3aPXS656aIzPKFnLFGWl4aDBG+uSQWf7cD/5QPi/zTcmpP8ez
nSf9fV6fNAnCaPLBbLINrpbz8C0OP2JGSsiOrfI9yWpMY0Z3id4E3j+u383u0DTbIZs92ToncEXq
+LVJg1OA5XuuTru5/hCz2ItD7ZRRa/Rh6Yn9uW0PRRLvI/VNJ4d3gOKfNW5ca+fUEHxDvpPYI/Kh
ckR9PkhG7OoxhUV2qsJm20vbvH6dIQcqXelNREXW036Wqk2TUnwxEpvMTAm1aHgBwdOjvaLd9grU
kznbGAQF9sLkSXOxL4ThARBWRodWyiVMGL5B9V6J5AWowmnp32No4eFzlh1NmroGvFYhP1kJE5PE
xHza5lRry8x/H7kNvLtIW/ZzN9id+qAvHh22/SwgHlMVUnK/VZqM0DOB7PAAzH+rKNtwfoiN3WRG
ULQq2sY7rCCdbsk8hVzlKH4TjBetsGy8//nI57G4WuqXaMp9HWrwLA22iSNMCnt1kkgxN67zenJi
uL5yTZwiujmhKKAq3gVJeYqyalfSyLfIuUqSuyK6txbNa2Z6GdNpgBESsqPStbLTFLKI2fBHM3sf
Yw9MtlJI+2DlBuXHIk7gbT23Awmp0dtIVZkwAKlEBEsM9YwEyDU12sgfjOw4diQyan6JWm02vpfm
5ClSfu6LgpzzAJFUZrhFgJu6LEFWEWHSqmyxvQPbgZBhuHvKfdlGTqW/Q+FcQpEW+uJW6XPbotS1
HiA4XHV9BGPoexCiGJtHe+xEBGYwpedxX4Y5bBX4yJOC4GTESgU+RL23NLyVum0VoBGk/jbja6u6
kRV8gdWnqOEkwhFTCSv2uQ4u2FUdkT3dS699I2/Tato2geYUkBMCchRDQXZq8c6AAJYY1a4Z3wR0
1GTFStqTnMP1nPiTMD9N8I2TIjlAX3UC5ZzXUO6G9xS1G6EeThzmrtFq6DPFmq/PNaDG0RqzlwRW
kBmJ/OjlQ00gGdTDrjOCQ4cwJ6kruvwBjLPI7o07U3sQxD0gPMN/30GZK8fGVitxm7FxdzCwO+vF
lD7a7BGTpJNeY9dnGQdsT6Hipav2MXElYqYszpsgak5imd2IfWkLsB8GOPm1Pr82reQmMprrRvDk
NdAIoVYObFGoIhQobFgp5RWZW3zZeJWhn/UhPiWl6oZtQiS4ugv1ZGMJjd1IshO1kpf201ssdChY
tXV+3SSkdXcNEqEh2rQJSKkswv+FY2NZftWme+4+yHLJMEZGtCrXZxQQlaC4VvaolJEtqq91nxKx
BEU/tPam9tw0rdP2C/QOAq2WG4KzikBy1Dn1BKhXq1s6GfV02KbrIh6daJj9BIZNNt1nQu4JbfUu
cfJzt7FFpoCI/o3IZNwPblQkwjk6viQl7DaF6wexXIKhm4SbsK/9mi2nUF9IN7eL0jqFs3g0Y2jG
UIyV4hzlT5rYOshE8Z/HUl0/Sgt0eV3FiEu4rsg2lREVEbSMSFb0p86wa+FgQj2qLA0K404wpGdI
23P22ooReL2mE3h2tyzPk5JdD+UGoy1bUNgIdmQa+2IpEubtdBFuPhmSmiZxosD66PrXCdGwjsAv
k58rcXAsyNqz/BgON2GIFguWTtm99O1rM4/HUcq8pmfWq6IzmM8LBltteN21FrYX7TZuIG3LwdVQ
mDC650NsLjckojpTY/niiAo8XPxQDU4EyN+GsOzw6WSllkfeVlUWR0S4MJiI3JGHdN3oaVFti7m5
a+RdZz1F+D60WE1iLMDmmDkyum9NtXaz2qF6+TGbnG3CDx0GRG2ec3HcC8Fgj412lc2ol5Uewb7E
4a03d8RuH5veeFDR6oQB2qacq2VWSxsS7G9i6EcFOyFpoJzu2nGl9mqjug/ywhtSEq47iriW1KzO
eg4EjBbXm/As7oXFgM+7+EptnQyDKnmer1qru07xGlBHlNEDlpmIP9whinx1To44lKKlatLHtqQA
CCRvHsPRFhJ65hraQwLdi0D9luTxIYrnTYXYVe0APUzJ5yrtm0AM4Zifk4ZraMQctVpXTYm2YePm
a8SW6RazuNFG+Smi+M1R/U7VIUODGsntN0Kbb2lnuzoa8znL7xEBOUmPmYhu7SPynbNwPFmcPCXM
YyVudvNUHas5IGKe+ckojdP3yYRQEF41/D9mVm/U4EpKSClUHmXwiHhaNn162+PWnXMaIU7atzj3
LuPgBFGGHImtlRSUMIoe41CB7TFbqOqalxntYh8V3mIYB0HGNUfzJ7F97+rvNVKJTETb1AjbfCBd
RkKykeeuKUj4DY7IJ5p9h6pNxFSgVav3X26D/4ZG/Yo+yWtz9FdkYL35rU5yoo7LDj35C2BWClWO
bbNDaeZN7kpQyXbKSfXDrXZA9ZEdkOwf0KILDqqYTYe/K1wwqojCt/5hP/wP2O6TX/IJC4E7qIRR
B4QSmfbjBUaRLSm96mxcf0n+Zjwbm3iPFZgtvsf31TV8O1/a/f27fwJK//ZEfW2e/9KAjIljl6T6
5xPJjyGId9gWW5K5N52PkcD9F09bEfXLL43Zi0lTHG/ovzBzRKanWUtSRpu6c5VN70eudl58zUfB
ixOXdPr/fN5FY0FK5JKUd563krsWN3NR3nHbGn5YZACu9QSuAt7fP/MS4/kJIygmYCaUJwDSiyGE
+JUb4XpRz6V5mwgoGFAPY6hk60qCxO+rPucnuADg678/TroYv7KX8EVueZwYItToZ7tXfoiR8BWq
/9dWydq1WO0JcWhfAeTfp4kQaXNbsspdcV/QDUr9xoMS6Ig23f6vUyQ+myaqbuLvqMHbUC5ZJPiz
6JC6FdQlm/hMViuW5QViKgcVsF8CXbrBf2DQfn3gZRs+rnpxEnigJqWOAG46xsiqqO5N/abtg//I
osOTTpRNQCNgnYvGk0ymuDiJGiL6PWewvfbHuXKAnO4AZm/pJf/9lPx0kasmjlI0nxBfaxe445DI
WaYEPK/1/g9155EkOZZl2a2k9Bwp4ESkuwcKKGfGzdwmEKPgnGM3vYBeRW2sDzwqKszVtFyTjHqW
GR7hUIUC/7//3r3nFg/yvFiWj+kjIucXfcHSf/FhmdbL07f86+VOJEeWKQw5oyloLGtQHXbFWz4h
9cNVuLnUUj33+H+91Mlz2WhVnpOOQ25ExoyWhHg3vMnk+3/v/p0uksxg3QQFCo8HgdpTdjAHow2m
maUy9zeXULE/J2Tfbx8zEGYv9CNPWd9iJiAgVvhOcIac9k4ioTXPZpjrAEEX9/QUKPFs/ckFp7JI
l5co0OfuqI4ylS75xO8/fVYyQYXI1ZZ4p6Q7t6cHQFPNu7RqnZkuo7QVwbUDNhelb6tkkmNNUYWJ
iYTCr99he9+KVwOKV/Xxkhr0zHRZkcg/YN+BnG6a4snjGLiDkpoRp+E4m/VPIj+gsc0+Ijv8JDCQ
EPT6+XIQjvx9wYTpoCGFY9XkRp4umLpMBqJbEkwYPLh7RPjJS7sD73NL0vw22FG791jpCBUedjF0
82aGYVpwLvI3v1c2v3yK092hKcMqZByT/Nz/wh8DrpOfr2JwZZL7ENwCNr2wkp5Za7ikqf1so4Mb
+zmG+VJQlDh7CquhHo53061Wtu46sscNI9/jP8BU+y7z+fVqJxt8J4Wi5rdczX2eSjcDITUNQrvi
zqoL7O5QJv8BlePZHxceNjuvxETnVPNTRSJY3LZJEGaIrN+0UeDET+tBSpJx8cfg6p+a2xzzj/S2
Lj8+6v1L/j+n//Qty4cy8Pz6f//6f5kq/OffPI2Jf/k/uLcIdrhuPsrh5qNqYv7TvwbK/+gf/mc8
xN2Qf/yv//GWNWk9/W0M+9JfRivqpYnM3x6Ct4+0/vjb8Lf4pfrbsnxJX96D9KX69tf8OaGRmLWg
Up8EbCLaYJVn/a8AiqkkYVDNuJqpzjQ8+XNCo5AyMS01kkwIJBJ/fso/JzTy3zVlejNZG0D2SJb2
z0xozjz3iGVEFhgKP5Tap3t62Q3QiyCgOane2YYkYg/JHI+mfWX2W2B4q7p8yAeoZF1Mew7aAN2O
C9vU99KTjzB9I2byFBaneu2kpvC0qgbd2b7dRfM7EGG+86Ye8XQ795pdUtHLS+nHhat+L9Z+qoSI
G2M1JxjkZAsO1dbVmqwPeRmmGF6s9JtkyclzAafl9fIrf/ZLTqsqensUoeK0f31ZX/raaurKHADn
UPAGXnisSxyIAu871B5BKWa//3rft0O+3ZfLnVSGjavnulZzuSE/FMDnTNp1MIH+zaucFGhjp5Pr
N13FAFbUFlOTlN5ueKla+r5a/vplTnbCSI4S8P38VHjjZmKLAFMicUcLllFaXtgHzl9q2uKlScB2
SmHVwyof0ngMnTjIFlIFuQrDeZjKG1F8//0vND1fv5ZLfCkuwMpgSoTrndw7tXDRjk8PxHRirxBV
dQv/H8j6PXM2//U6Jzcv7IVoFEVuXiImx8jP5xbtmKklb2T5olOyu7ol6D0QV95I9xsiYGZe63nA
cO4Srvf8WjONl2lYaJRPJ++Am7SdgTYvdNy9spCciuQCY48NcZZex8uLmv6zLzj9CNw0MmX7qfuk
DM0kjEqJ2KjsKl9DSlqq62iH8TqiITjv1jSmLjw8Z0o27vWXS051zZeXXCvDthngeP2sWyxtTgbd
CpHEtbUvUC33kRM420u65f/mrv71PU/uqhjLZuDHXFRdKguztznC2/F2KvI1jMUXebBnn9sv3/Fk
ZYGhZlpRy+XCtbdSVuY6WgtLeXXxOPH9NPbrvTx5P6JYdgcByhNHdwMbMVvCJNbHKHkfHS/V2pe+
08k74hc1GW/ToyJuvJW0+iOYAd7c+l945Q3UFSacWR3t2q+PR6t5dWuKP3+pP9xBU30Jg+LCZZTv
5TO3ziQcAIY7pcOpZCjpGRTCDQ0dv1WeBRAnNdEZHnyOXLyJZX1jKdG2z2HTBNkyj3+0dbh1M/fZ
qPJVLTABSui395h8LaBUysjckqAz/Y05DJQy3SbUaev5xpUsAbM0qmUVCSRNeIuE4ZiFQKmbYKzD
HX3lC7vNGY3m9L1UjdpHQ917qkMC+pQ1bqKFHE6aeXsHfrW/lVb+Ip8XAAOwBQBw3yEd2Eevv//h
fi7Gp4s195FQOPWP4uvXXw5zrtb4Lnd0kGkgS7NMZEA4hAvULQuRdTT2fXDIIVCQj9AoZvCPbDeO
lr7bTEjZ/lVo+4WGQ7hqyqXOuBxiSeyCYGG6lmPEF9S3wIM1DJgrj+R11r+6jbkLEnzhTEa1NmLR
zuk4p7ihawzlSPRq1Gsm9mD5QVDMu6brnBD3vKEXa4Kn96brzglghEznA5npZr6CU5iBD6rDa8Pw
95WIkcoTZiWSh1F79KyEDn261pHG+EwIvU5Ye5q5M5phJcHc9Yddzy32ROvOtIj0iFruOONgU7g1
veDO78vZ6OtOAkYwaOE6wUD6/Q/w88T3mx/g9ERYp4HQ8lCEzkhouSVeid6mHRmU5+Ao9B9G3xzl
MEbho1668LldhHYemFw625SoJ032pBpbyceMxpI+kHUdL1y0LFflfErYqD/o/V+KJZjWmpNvygpB
c02ejH3a6SYpG1lbdzUXnHDEIe+Yam5Ht1qF1p3SakzLgwuv1Rnji0xzFI0fa4/OuXS6BV92Lcly
9RQ9EsjXpXBEXyQAGYO/hWwTSOdTtCr2zFGWcDTbuYkywp1p4ip7n7Tm7vxSG/rM0vXLZznZQVPT
H5mtKrxoSjNTIW0o0YWsn/NXmCTA6OJg7Z/8oGLspnIQM7eL5YchYjBOosWFh1U+9xMi1fzzEtOf
f7mhsSdJqTRdQl26S4gU82TvLipH26ireK9cWO1//jzfHpgvVzv5+XJFEjR/uhpiVwd23rz48O4L
BybPrDrCZ7x0vTMlMj/RX9/u5CcyB1gkfsn1TKo4lhDRmWx746Z/sJ4xuZB1Layjx4tJe2cOUL9c
9qTM6XNPhQXLZUcQ0QbQJaMMFq6LMg6mYBJfMLidGa7xUtADUyc3Akfzk7saS3WZBfGkZZrvtbd2
Ia1ROxFOQqTSdbJMV9gBkntCSpZT9lb2nm/SvXzz++dIOfuVp5XAMKiXcWv9+hz5ulXVTP/4yhyv
BH9bFj8G07WtJLrLFI6oYXTkwLLRsrUuLkUASVr9GTO+iTXQzf5tAtem6Jp1W4k39aQ/QtkTaPqs
LRq7SYu5z0k0RAkuQLe1gPkP4D+LJAUrQaJGhvRQE/jzeinCcMkDpB2e6/z+G06/2bdHl6BN1jtK
dOv05B8JI5h9b7rJ6nUr17Omg4s6XrjIuQLZINXuv65y8jq2EgC/mjgqR78u1wDX5qifZkyvD9MS
dim4QD7/o/11tZMfLWjLXBxSvpNePLTdg5YkdtfIMxm1dN7glNZN5H0r7vGyhCAdZ9YmlyExRsoM
BomDVx9C1ovh4UULraXX5AD5n0eQjRD1uzxE0uQ6svoEdmX2+9/iTG+bJ/7LbTp5r9vaG2LI4CEO
mG6eeLPJvm7tqzUQnsunCPm7u/nXq528zrLsZqOg8aM0wMebWXCTvve30ardJfNwoa8BgAMum4mx
3TnmooMgs7xU9J87rWEQQRwt6SiUmXD++nrJWuJKmcsXdp+7OfAw4p7mAj3YZjdu3COQHeeyIfDM
E29ONSQGed5r2uy/XtNrdd+Kmwp6jjHM9DaBPElLIxjsCz/m9Ez/+mYpWFLoD6I8UfVvEXpGLuiZ
2vvTLKuGOjWDdIUMQNlI84Ksrouev+9fa8pY1KcvNo0NTtsmKsuUJHnUx01M+ADCtfiRT3fhCf1e
Gf16kZMHVE772BJ0akCyEG5qLGB9XM6h38tUfVFJ8gMryO9v49mvhawNkQUdWvO0VqhVP288iSv6
VTjhFIEBisiv20sr1JkmDRWmak7R6NMJRzw57IqeIvfoTOjCqsZSb81N2ta3eRIhuVHWAxkIYcs0
PmlnrVbbIocsD2lUVcf7AhgmAteBw5YL0rkRtL1Sj9djns+U2HJGrV4b2nVCxIQ3KhzRdEfti1UB
0rYY61VWPo7Fpx7ejRncyUNWdXZYCE4GR8gjDMIqyOOA04V+EU1ZoxJ2GsTzVO72lSo6ag6lOLtV
wQ+XE4zMpCDuSRYBedWAoGokczmkpt0qHx0CLnKwl16Xz6IYJlL8mUewSVMNymG0rTtrWw0oA6Vt
4Zpz16vxFPUgDDXUNIDJLQyHcoG2T1+K1jO23lkVNU5n3hSokwftZezvweHAk3eXfZV/Wtl4h6d8
46aCPUivpSptQg/CaJzurQglZlIvBjB+AyEIDfAy1ReXrjXiS1JhGwn5a4MGPw5YldwrxciWvh84
Mbw9t5LWA9O4cdQfzBZJdG/OtVGY//6JO1PN8SQAQ2DeR8Y089KTBUJmaNsKFMD5U8d5gyE0ElCn
tUe7ZL8St5dWwXMvlcyVGClYbMOnxT9NyLocas7U08FKKwZ8YK9DoC0CCVGiynPQD5cKyO87JCuf
TBsQdRIevtNgsHr0BLdTWSyCzFomqnYUk2geCDeTwDJwU9sn5cKtmTiCglNyyBvlsUnz5aBEJKC8
1aSRxrl24b5b39dLPhNNNJA/INut6c+/lOxZ4SaW5XHbu2aXo5IPx8eoPlQQdE1P5Cj92Rf3v/+l
z/QUptvw5yWxuv56SVfu04TuTUhKj+QYJLYohQY3UVrJbL7V+DZmx0zGsJ1ghWkC2/IyO0TBXl9n
4bAtNRhMUjQnkmMjKa2TxyZYsEczYtssBhsghWMhvTZKwBYBnB3vfZQsYNyuIzbGYx7fyC2kQSSE
I0Td2BUAq65VI18F1rHOUc9ZaG0JVJk4YIN/C4x3GRgVMQ0lzD/RicZyHrgJ0RLygj7TxmhMom8o
VfL6UVWRmJU+jOLy2hfjOwEGudvc0hCDjG5AKR4IKuBgmbPhaiYS52TpiyKOPhfsN1RMtAkd9jZS
QeibLzMNqXk1XFhwp53iZHf85dafnAFRxxZ1qXLrO2xDPrfbSy+cH85fgZKTbDoa/N9qi9QL5CLl
efKxNobtzsdq8/vn50za2vT8/HWJk0ZsM4q6NBh8CWz2S3+pzCapGFFG0Qb7EzwuqCbhVp7Fz5dZ
Gd+PgFxaMSwVocU0Jzl5W/pA7qtuOhxlhmirwW0d8MZqH6r08vvveOE6xskrkkYKARk6B6B8OGiA
9ZTOnTUNwk7CE35/JennWeP0mZhGgWgfLMaqp9+pTkKWohAJfsEy1HvEZsjCMsVW48G3K6v6CS34
TvXkuVlUTll9ZHBXfVIjQ0mbdSSsa08K7QoZ/48YmdtKfUoEYdaOA34QyRbp7I0q3eWstouIpJRy
CsTdSvpbFOZO0icgEel3wKYaGQcmBJ7JxYL27gaAeqORHVNDHUIUn4J7TqejHJ6bDDhGI4D89ESn
aV5HeLkqiOFeRLDrVWQnA19T3lXcHZFWHZqwW0j4P0aTDJ+ALIjenUsaUQfybWA8KsZbIzz1xk2c
37bSsO4t1e6w33mmhLejnPsEwVj4vKS8OEzCcVHxbKW/heMooHoemJE1DBhRg8MitOaiGGBTIvlK
1WyVUMIgblcwg9lWWznFWgO4ln+qWp+tR9JFPr7lCgkEgbfUYAj6obRwtWjGvwodtH7IZEwrQUbQ
TbhQxx/06OZd3h16nNJeABYAC7Nl7YKctCNxQLOM0F/U5n4mHkQ/R8OukmJkLMaqsY3ev8plBda2
tC/NrJiFWThThRRKcHCPsvUqrt1jXmyD/qnKOsfTbuqwBmVJ+pyR2tqgr5sQPX6HkQZtpFgpRFqq
C1XyNmUC+S6uyVsKNx64VDlcKGq17LlLKTIvbGrNxjfe4+oxGtwC88foaMn49PtH+NyS8+UBPn1Z
hKSTWllKItxXT0P6YlqXXpFzpcLXC5ysmk3jdYRKcQGjmWkWPUIbUGZ4BfvSBq4NXFxY6KVj3nYO
bUpH+BfAY9N2+V9vqDGdeb7s0aPKmMvtub6VHisTLuWECb/QHTwDL/n1IicHNFPsAktKuUgJuLMW
KyfFaukPRCTl8kzHm1fWa6m+USnLJC9aJuV9bxA6xl5tkcAMEtgQLt336Xt9W5lMCymIxGHuj5Xr
y/fu2q6DOsZHirUPoTrq/jrBfpkknhNEOwYDTph/uuomm8ijwYX7oV66+MlNbwpdijUrjhy/l1f1
KGEJLA6x0tleMVzneFRMJka9yDuS+OugLB2R3HZR8OeNPiyARq7LoL1qLXUpeiM+Fn/O5ybrgBqh
aVZlUc+Mwl+nRG4lBerEPtiUkKsDQ2L5sRZJay1q1bCTBqtn/5qvVEF9wOkyM/B8xWq9lPDehcFe
xlz7z79MzJmYc4J/hKJ3ssN1UhFEGUYIBx9gwgo/ub7+rSucvq5ZGHls4Fxhit7Lya3J49ffX+Hc
6VUDnzHNGiXC4E++QyzJXeq7FAiADOxIMPGZkCNmZRe+yJn5gQKI87+uo53s0ormm1llch1zjz1P
tdUXAhIbNHuajRF2lXPOcop1fWAgRliRvMv39X2zm4Ts/7xQhE/Cl+XTwEXVTyWojZASJqYxycDF
57TBS1qRWFPTodUvlHfnv/OXK50WX6E+9H7OsWnYDLaXLdkbg3imLlkcVuVrnsw4ARNkskofqjd9
V8/dGVvBs8tWcAmfdXbFmiz+iBb5ct+myrJeVXlfZRETKqhP5hJi+q6y2aRWDH/37nF8IHdghevj
/feP17kClNqWsyMZWhb4gZOlstKwJ8Hl4FR2D6hY/axoGQo3VIT4HFvMCv08c8TZsGrEGeb5S7oH
9aek92RdhHxrgqTgAyjipKz7uh+oOQWq3jXsB408h3O3qmmQNO6Tbl2ZerkUijvEWLPIO9bmq9SR
I0oqqqYKcwnks5YHy6k0csGs9iFoaFI3gwgzKmeqnLSvPAdY0iBut6oNtSL6qQcJ05AnQGXGqR5X
cIyhETRttXWJLgvHdF4yqxPoXSQI70Wqn8bakg3BuNxddKYH1qVmQP1D0dK7usOt1JGLXGO6cnFE
Fo+ynOHCzDZtrm9oYpAvte0E007zHEMgZPVRWYqcx6RKW/vhsxG8qQ11nlvnC3KS8KICJ0/lGX5O
pwT5TfNxlhnFsXc3RuJuVBGHkB5iyRbu+8w7KOQ4WkJjW6r7KdJsgnO+yORwGXrltYvrWykLfSVJ
0dY0S5IHBhQzQ2WPgfGiFelVKhbvNYMTZgn1nRbJH6AzPyvBWruhAu64aLZuhRNHRrPhGfkRCf+n
P8QfVpHOc98gcCvYStxC2bxSswQVUj+ZrW03/CzVzPbQ+ra6ZA/847YvMHcSCYBVndzUtH8fvVet
82fCOM4GCPwJrxwhpSDpSWUSoKkTcYXV1wsj7nQ9p86fSVWxMCEfKAqhhsfOB+1ZlWuTTI0mafai
ydEvH9cGcS2SkR98Odx65oNHhoGi0Ld3caPmBGYANtHuB7grrv8WkA7beZrdSMpVFItgKup5Ss6M
Gl1ZOSoI6UNvunXXmLM6w8KowsDOLWAExI5RqpqCfiWojI31ndqp89KlKm5x+ka+dgNKCIS5dZ0l
5ntCCVmCILSkHSLWWRBQVEXKPMvppPUfpf4kg6+XEg9iAABGZjZd/BxE/CjYdQ6Jr87QcnTWlaiG
e1eueIBM88YLxWUwBbCOUkJOzLjU8fHq/U7NcphFGOZF4VWu402ruQsM1kRWpNlKT8ZD0rS7StJt
Ju4zuSd5ZQRwMe3ZqvhUJhLtvs8xocNWbzpK8Lq5GSQiTUiPaW9FnuV66JyUow0Jds5k5DVo++TA
5GMOF95oYD68U4obhcw1LDWcEX4MtCfD0Jub/i6CTpwXCI1oSUbkWNKMa3v8GSH0DW0ZKfgfU8lJ
u5cRzHbUb/u0sGN4v5VUMCerl2BRcE52pAR3dkBMaAxDSJYRLRGDK5CVoo/vIbuVZzyoxt5ItuEg
2mTOOm3erAlv2AwklvSWBszoWh4e1OaBJDJCZIJFAuIbBzBZrTK2Wcv2jUPm4jCtrFWc7chf2/pj
MXfLamEIxSyT7scAMhJiGoP7GL5JI0Z4Cz1T8BlzkICT5BqQx1rBcYlECAnUoDk4K/UbEsCvhZhI
luhzpDeSthnxBGDeK+ItdeumJhXGQ1xiDua8rV9qqPOesZGKjzgkPBl4rN6w2CnXDXQKJhojOXD1
fFu7JGnARyGFB8O/DsMgwtHmvhnjsjPuyhJAlEbDNCJG60E08oXFAEYdevqkrpOKDGY40Up4YxkW
li1nvuStU/w9gvYpBhL+wI2cFRzDIC5pj2K6zaGTiNKNmP3I5V0IyUPJA15ecy3XT4wN7LpqZ8Pw
EA23o/8mNDu9vR30fB6R4wU+ZN6zGvnCouUJlJWlDOAoC/n1n7SBjhOuzdGNnIRUQZUGl3aUdP6J
Sp1KhV673Y3nhfMqHuy0OkYlbuw8X+jiD8FPtsUYwCZI1wjY0wTtknnlK8ROEljvonyQxzdXyB5K
EeYMUh2DBAO5DrajJztElB4rEFYGz1yTfVaEaroyj4BGsIeh3PvBbRdS11E2Iu1+kgP8gjmJC1FJ
7Oh7WX/69WRHFkgZiS7UYmdmWhO9lGGWSenK9OekLqmZWpdN4uEYdDxSKFbxwnT8R61YNj/qub4A
PWsuShqJy9/XAmcaNWzAjJuYYUD6Po1rj0JZDLWg44EhoEXEZ6rDPlOUO1+KLpyGzhS1X69knhSb
xVj0FXZ4io5oM7LtGcqdkl9ozZ4ZhdK102mHAwqlF3xq5PMGQdb8bogQcCSBraysA1Ti7K654vW8
9ItNp+bTKgbGM2wvyzBl+XR05ult2xCs9J+2qXVhM6qba0tgjvtLv9KZxjtk278udVIwhX6fh23O
pWg/EYuUIte7gUTjxBF7iHChRD43yaBzDahfNcE/SaeOmkDX6wDHMP2IOUqtiaRYr5q3ds7gU6Eg
defxv3Irvz7807Pz5aBcWlEwIhSf/IItrppkHm285bCQ5tmx+eMx/KfcLfvgrQRs9Fn/amX5aU/5
y+fy/50HZjq//ffQxnU1+V4e/uP/lt5H+lH9jfir+j/+Txq8nVhgpr/lTwuM+nekczQuAA6jqfl5
LPvTAqP+HdYnqjPmQYhijWnC+qcFxvy7ARDYpMKfWug//+hPC4z5d15PyQBGyn8JGs/6ZywwjMNP
XkEY6ygAOMkg8MS+fnpsHIoK/EqbWNhoyU93a+J0Dh0bGQV3/NQvapcmbw/SJibOik6+B+di68YH
ST+W5iaiuurK3haNR127Lcp7zwcOvxGFTwNDBPxKahEy+OYFCo8Shp4gvRrqsdOvQkY+JbwxaQDI
9JCrR6pwsihX0Dzmfb1NA8vpLbaN/iGCYaMS9qep61JhbYUT1n4kPXUSk1+QEDHslZRUt0J+DE1y
5zeStmGe1gyb0bou61spPIZ9RUQ4SW9go4TEmknpE8XKXK+OabJmjMoUBiBYIu/ALAmWXUf7AUcC
TeaP4CMblhYV+NEK7YB8um2xtw7BM/yi2u5f4U3loiONu/JIIu/aPxYk1XJu6mbE/ZIZRN9sRjrI
RtkHSyChNS3rGUql4F4VVq7Hx/zQfWOmJmDGjIeqA2nB/5K2AWVqru2zEYLEMIXw5Y6QY0bSibiG
ldaZx95uukeVQj43gYZ05BJlH011rRqvHY2HnEG9JtER95Y6KJLhUJDkFmb6YiAYPix6R/xB7fNo
HCLSdS0N0bMmsJ9/5kyx6Gj/VGWMwqpNVwQyK6W11cFUNdQxZvTql6SWPhdTtCNnr6J4tkRbL7p5
mqDNJT5ZFh9CdV9GezJHmY0T9CkJJCYdNOs2iFRUQLtsJIaxQpZL/ytgKI5ryIno3+se4BR7CueO
nlPhUbSOMS3qtL7KXMK2xhuPqq2NrZliOWm5UDC1k83nzbNw1wy3GoL8yslBBlXRfWAt5XbpVpDt
Zh5Qk+xQPOkzvBY36lM6F9aBsCQTHR838E5XPebZjen9IN0o9z5M9DYUX/DtMmHrtvyI4zDrg3cx
J4UMPpN2K7gPhnuT5JtcffSwg4bZCHN0n4Nhw3Fg7HPekuBW6q4j626MDp62JnxNKWbCOmfm6NTj
VZcsFRBrHHoB5sQaubAbmVCtQb5Li70MGke9acKV587BsSuKUwZXXQ0wzSGqlu56ZbfJq0JU71Py
yTCFk4IuzgPSmBFBqEsEZGK70M3rTvgxjDs5Rw+H835KcUE4AeuKV4fY7PW0I0Uv1o9o1jGj2YCD
UW7F9AAqpUofzPreL9eWsMm72w7Jr1je1BNllHRQ+vtQgYL2QKinrx36eBWzp23M4KjKR9e6kguC
44N162+alaLcqNo26Z4TOFnZvRwe9f5NAw/z3BXLWruSKGEFl5TUmyo8NuFd295l4kvdXncjZ1hp
qylXRCNH4RoWyiCqMzM55O4qa+7HAghPuPELEWDOe9muiY1KuM/9EsWULZYLcoYriGUvaXcrRnuG
G1598Gi9DunDaN0IBiid9059iruN795k+nNPDJpdkZA47v3sKOvXjGEG9eh1H0O5FdMeHNxjIN23
UW9XzQIRBS2S3pZz+FtIUnicxFVvPaQCHLC6I2dZsiv8LsIormDnga8NrpoxuZGkbSbcpXzIILRz
YVn4cJq6pYZQUdvTeyFZ7q1jsalx98sonV0ReBsNiEF6MWjrGSVR27q8EAlLL/qbL/vY1R8l1y88
lZ+O6q+l2LQPEFODKJjdiDnDyYCjq70wl3woNZynNq370o3H3F8mnVPKBFktVDi3c4h84jyixX1P
j4VwbmVBaBepudjakaTMw6PpyLfCAYnMiKCMJTgOf2ADm8GFKm3kJsbguK3deMhXGWNep9JSCle+
O/dZMYrbBmcDiYL+KulWsv9AML2mvDA55wXLqkXDXxnvqgd/PS5UeWmEO3FeXU99H/peS9Nb8S8o
q3LFGqKHD4K2UpudOa6Udlt7UP5NwmpbjjKIPFpnJEgWNhHVZhZu+1DCV3eXJK+l9aMJD2m68sJd
6totB10YJKznNQX3vMpvkKpB/QJR1m3y8cDfYsOTTHQe0+3AI5QuQhf8mBPcjfO+R7jA0Ra9ow0r
V3gfr2JzTu6cNVwHBMeauLL0h8FaQ+QxnwpxkUkHK7ntiwfJ20sozn8QMgx0rbj3nCnobEZ7UxXn
ISWkwUSS3sqKYx+JzaOO+z767NKVTmpbjcboWuk3urI2q+0QAL2aiXdgEufBG1uNay1L/3piWJXL
rluoejyLm2cEAKl+WHWPiBbQhMbrWrX1kTzYl5quW7maolyJhFEcNV1pLisTu1h3nYTHnPmti6mO
bYM7kFx7l08IUx/122M5WdPBAE/pNNOffylria+O5bqfwKa2vpQWpUSs3wyE1lpf4OiTZt3q4qHk
dNT38034csmTk0JRj10CvsV0wl2iz4CyruRNsKrNWQtLzVbftSXXJq0hpeXoxJtLIlo8zL//yieV
fKrqngKs2qS9rjTY8Um0DdfSwnwh9S6jzz7MzGftqn6z3oqDadeO8FZsBc223s377KF5ibbJIX2H
mHetsWtf00sklrU8MmDa67d0GCc52Gy0lQdjntwnOL5cp3DAgd1JqOdp28+KO23pOjQJHWbu27Jz
hM6hC8R0fa8qNpg1OmFoEXyCf7bMiBZwGWHFh+v02VoLd81GOBZH9ZHTIrkSkRMuh010pAdvX2qC
K6enx9Mf6uS87+JBiLXph2rKRXzHkH4bHocHmH0b44aqEcdv6ij031mWd71tUD6g1LNhmJUbzmHd
k3tk111DXHymFXrJgilfeoymwvvLk+tZqhgWJZ9OuO3mvi3fM3Svt9qr9xF5ts/a8OHuInUeEFYl
z0CTHWkopfakK3wmM0Ne0U7dJq+adumgCBDk7ANmYslncMLI6OQBA+YkxUPOUi9Lm4zWe7VpMbeR
4rnMQINajloskU/VU6xDZWwTPn++1c0plaVMbKlw2GHpZxcH3yZ5b+8dtCkNd9bY+Kn8awvTpXWL
Rk2dT/2XZtHeeb1jSQ69sNDdkGrPjFM0F1m1bUCsJTOazLJBlXNQk/Uk8KSHBgUXi+UkqHVqdW6t
jGApQ8wVZt5tu2/u+n2w8JfoqGq6aLa7iZ1+xX6ZsKnQUK2XSNg6aV4vgD2QxEvYI1YxfZbzG1OV
aLe6aedX6s1glzv+jAn+J5EH4ud4y9Z7YEJni48eZx+UQzY7Lu1zgu5Tp5WJDCX3L0ecTVqnAQzS
GVe9t0v6dQbnqPZtDfQRjXlQavKCvHXbZK8D9Ter/Dkx8CpxWq5DpS3Fdyk6Md98HvO1Hj3U9WNH
8ow+91ushlBWV1VxqPzajrrSzrxFns/GZBfhU5jqvxDevu0vBGqfhWs91Tw1Aa6zCX7IqeGqvI3S
12QzrhVyR8yHBNGZvnaRYbkuPXnU1mtE0cW1XyNEBVA4I9w6QtJiHQY2SIMscAxwWOVMu+y34kCC
pxOqc48knGjfkBasziXG0WK0kilPARTDujv2RFna1Y2FCEZGsG6QcG37a2UBsjez5ZcisOX0U+i2
ubtPkS3AqG+iW00H6nUPaZL4zn6Ar2iHmi0pB7Nimt7vLPkQdnZvLGnvjmHIiADx3EIWyfNcs+4/
hRu2OnB9iOcf1M94h+4WU0h0KA48tDEZ1K2EbHhNoWk4BfW2ee9JS0Pa0fYdNbtSVmjf7aDcGtKj
iI7jR2Shfw/6WT5CI4n9WXtnSERPLwHZSup9pbJzstdoDmdAVVrErh2Gq2TXzj1lBgTNQbkTzIh8
tYSVlNnt9RQ7ANlRtDvtqupIjr1PkzvKpWRcGtXey5fuuMyMLem/crrMwS6oC/Z3dxmtkJNoDqcx
hjzhcpG3W7m8iqTn2DvkvBySdNX5e0nYZPKmC9dRtLKIIVHmRbtIlceOZvJc8ubwN936apqF6JvU
u6HGJLnImFfBwuCIQk/+XVEOg3mXRls5vmu0JXmOnWDLjxN2pQLHa+utE7t73dur8o+MKNSO10i/
8SLCwEkpHqiMX/AttMLClxy9tKvKZgqpW3e6sRGDxTRq/OF+NOqC37AQZ/G9gesdk0FX2cErSuNs
nPscfcwXs+SgPAcpxIwUoLewG9FQZFcyJwgJ8RUJxLFT7t9DGwwQb7NnOGCaj7EdZrOc9UXYiOKK
AvE6anblO+RL3Kdo1XkyWCL8Ndhuw5+b+bsZ3xpNv1HLRcS8K8Q2ydDHOoiMtzoS4+3i0d81YIod
MZmj8hhF5Gfz1N1ntFmNdSosWLIEccsZPErR4SF0I/Z3Jr4CINcrNmRCZ/8fZ+e1GzmWpesnIkBv
bukZXiGvm4CklGiD3gWf/nzMAc5UZeapBA7QaExPZ1dKEeTea/3WbiRPTv1S3sJaLl+pO4SsfUc+
O721GaDEPKKG3qRcKxycRIa2tacP3RstW7BwuRDeXaB7RWTN2QeNXZ+s+N3sdhZmS+U0l2t/AwLo
GDO407/Kz+Y2ZdaC1nlPunB5zZAeBY3OUsfUPPCOdex62ZGVT0GMXpPXJLywmRDXG5ee5KMKWPPZ
aH+izpipYkzPqMTCq+4XLscGodACszTfba75JCqGREsnhX/NQrqT+fmWk+j0UUOErhnwrWanZQiI
IbTN15lfd1P7l1dieudPbhWns7s9D+vSRWIZsAPzg6GOyhhbDCiZV+YH/BjJLuFXubplFw3MndSd
rQFE5dVTbq45euWH/tQxrI9bwWk+dbgbYHbbeFtGNKyu6hH1ynDTo1q7+ZkU8L8bgF+6+ZCTnVb4
CP9uY3AdvEaycXe3eaSsWjm7xeWdhbLi5imL5baXeFRQ87t9gzgwGs4/PyBYqm+JRuIalQMBUDe3
kDxgAuBjeMUYvimU+E41j2Orv9r5IzlGbTjJh6U8jISWJoeK9KZ42xdhOnik++f5jlBk3AQLLlIx
sIRdbtk9zLCqk9m1F5dD0pBgG+TIWml/g5TPg17fTxWfDy3kgYog0KHvtf6xKBjZAl4TrA+j283Y
s/c8Yn1y7jQ/wW7dHNKtcHXEGfPEflEea4xfr6O+aRTb4vk3j2Zr2Ux8MPzX5Kzs5ZO2L5+KllM8
uJYckmzyAEyOtTfIicc88SIumOaoJ4/IkCa433iHgm/u4Y9zI6gDzW3f8perxLl84i6Cscpqp+Jm
hJNabJSE8G0iGekn4c0cnJFceFd0xXDQo9zFfSfFIVIOR9IcUdvkg99ixe112kvvloMmIjl8nW9M
B1GVHjgdEVFp/BkqQczDcpA5hsc9gBD84VWIlnY76ndi642anT4QeWiFJL23bqw4C2R1FkgUY2WH
T2OvA86XntiH+SUQNL8S+ck3ze1gKEFbhg1G6+JOHfcaC7vpUz592YzXAPX4ZQpurxfShyMCX6rm
RSMOOLu/CH7F93Z1ySjmI+ZP1xzSkYlW9bXdloA0Oj0IoSJ5yLpu/pXarE1ONxc9KmRm31ZsMAZg
3eetYxGZYUWspj0nTudeBtp0vOTHuv+YIenxTbUt462kIns5jpgXOI1dwkevdA74s0rWsytTysO2
8Jjifmq+EJSZrwa1fpeo3A4XtlM9zFu35ETYJeQQIwfXHcLk5wfryLVv5xv9XTC5jgo/3a/7QsII
5C0bxKKPt9jL26iHJmQ95N8Hkiko8uEblV95LeCyxXurxUUBNGrrPMII2KonSPCy2OTleVkT/1hV
j20NbWsvsoffv7uLD3G4IHPedY8xO4tBGoDTgcMQg5xw5uCNY5jhYENTLjvKDvBFe57ViDXNwETn
r1+KHjafs+WS4y/TsC6BbAVp/6jqvtG5SJMkR/Nk1euVTcs+LCMcdqCbt3TRDVS4SN5iuZ8G4Zia
V4N2vPCyOOrgtKkDYql+di91aDnjM/3jOtn23Wvasrrfk7ugvbXf85P+Yb5ktJzXdqoQ05jXdnIw
dBcA5VB+q0Ok9q8GMa03BJVUXjjlNx+lI/qkJFcvgvc5uMl5PueEg2feNBBgTeHBJ3KLeTgYXhXx
MdQeJxxDdkguwSt2LyS6ODllV3d77+YiIuQPe9x9IJ0y3SHeOLiXQ3dqv5KgiAjXjv3BsDvv5mkP
wwdg5przpNxnlfO9GF6bbo3UA1BUKGeYdxcaT3MPcryXUfPCgzhDFwnMA12IArxg+GSW1oMS7QpK
67UzwtE0P+/cVGH69XowX0T4wCDim0DVgRRAwMe1XSWBYTpZzhtqxzuT1Lf6W7h5uNDNEA0Xv9f0
kb1ZqIT5RbnMz/JeORVvZESSdb88runXOqHgvMinNHtXL7b0bXikvpzX80YmTdntJBsGdroHXH1C
BaBLLm9Zl9pIIoZTbzldH3IKcw3MCzMLN7Mt3/MnLjZKaH/4aDO7JbD/aHDHIiipGk9cXDT+fBai
jdEK6MWRphAEJRZ9fdjcZFJO9yWljfXhMgTCd1J5gD5dHDRwcCTQ6OeWg0m1qW56hKmoyn0bkyJu
92ctvlP4fvgdu6iU2E8nl8ci772s82cuqNY1bkcOhbbYME4KtWOVh1zYCPRdTc/iD4HrAFyJZevn
dz7tYGjGDU21Mpler/qxmHn0GgYqe7kjcx+Uf4jv4wSHmEs7YdO7nJaJ5Q9kJHtSMOesE3zJnMjI
WpEZSQspF660isU5zSiucJOFIH6nBoZCV/ZYvVAOFyRPI48e92uoueNdT9vq4Fq0yIh4craUtygM
bNWhj/dAfeu3oZzhMEh8T1apgTuLjnIeULyXDpASWrqy2cA7Z6/D0xpEKHJf2sIL6w9n4GX0elrE
bq7wBLV/apYDApqe8aD1jIr8ansuQ+FRWQUY7ljiUWCKiwYY0Jfbp/7JKYWPkA8zNiORvhW40eWE
E9xi9ieak6lFcZJtfiz2verWkq8hb+fl6k8p9/qVeVHYVpMvVH4ZR6RIGxN8EquInQuOMu3rybPc
JLjspSh7q986AtVuwTyzB/SHxfmfImrt0er8UTz2hwos5txBSFxs8vnfUGVVz403eRdS3tPz9V29
m49i/XyfxyeDNhmBizW47SxnODQO+2P6MG+UTdztBUrR+tqehGOt3EmX+9xi8XW06Z0HKXkfWLg/
CWBh0hheljN6Of5Z1qF45td6SU/Yi5to8m+u4pnbK2HrXIsfw/PqT9yQVNrtaKncX/h/btvzHAyg
f7c7jQKElytGCs8kcNt6SSjs0O/TPTe8B6Ni6x+d4qVu91zETmdgqrL516SQ2sGJVL2SkxI/tt7y
ba0cOPICyUlrlxJZtOVa6ZgsJrJP287wA7xJYRpmLJFtGhfkHX8zaFt7RjN0U51Gdk1uBHBW8gcu
L+mLjPBWcXai5MJR9c4tx7TpXFZYImVlIlCPUaW1d5TPxfYay687lnMJ0dYRvrVu2C4PbiGTmM5h
5mWPAET64+jq37e7hGUuPxlcfJn334A76OWfUBiqn9c8JHKKfkpb/4EPmbMmkJADCsMmesHmRu+d
MzM2uzRP3ErXYKrj67t6Blow3W0ZGjnC6HV7EA03pQZHw8VKXxJdOT9hmPli10DiJtJj0RdCenl6
r2eogbiijOKQOlV0fUXfiLuE5HZYHcvLnkhCU4Ibx+D7hFJa4l72cMZZ64d7e8hgJ2xcsDQhiFbE
nBI/EJyTcAzalyMEHjxE/rYChWvEurUpPV5jr8Pj8kNYPNmXURG5fAcE+Mipi6euhl9mHqCIye4Q
oMXO+CaUAZM8CBzQxRS1mfvfH/Jvia4ghLTryqqGLgehrPYLekzwPt0JPRgcyIxuQ5M+DPQzjT6O
HtX0el5sgod4Ffv3yl2A5/hR1UgZvQp4Jrf1v/gJSLD9/Tv/18/zC7Q8dIp5RfEIlmbxSToSLgay
9VlA7gDCsoihz0hcdOT4mx2jCgv1WGjH/PKt96/J4KtzkGqHJfGT2pVjHxhOvtmWwbOa/JAISk/8
smJ4PVXwrC26TPcmHjMZxaONW234YLhEzXr11Gtw+bIkPwbmU8Ih38dA6vo1KnZryM/SbEoCW1pH
6pgzHWAT1DGYNMVNclrjXFgXcTylE/3a++tXA5hyALJDCkA34n3jXJ3bEBnp87CcUnnXppGhblmH
cv46rHqzj0RxFZB1m1wPYYF0utDgPif3gpq0S86LFDQPYFvD5+SqzOheo0JXnkweO+6SJDQ/qBy4
VihsHSW/ry4bRqJXnipD9QXpbk6jomGmA+ui4BCQcA4Wc5/n9xkqNOt4KVx+jO2EkcQr90m49uIW
Tk3APOU2zPaeltksMfWdNt0rgAEz+Qw+usNLtoeeHITtMt+l5X42T6W6TSwXqAe++JLd5Tk9Vy63
VX2xl5NMZRaQoU9tvaE5jacVDrtuw+XDeQlBg+KR3BFXEmzTaWCymbz6v+mPVnvDL7QJqhNFp35d
o9n1VwvHbWllMR558JNdubsEeEpTt/Y1Bv1ICRoYM9kuwTrHvXAantW/kImYc/7015Paomn6KiX7
NfCzjRW9vLTr2UaePsgBDzmBn5ZdEmEnftVgju1Ho/mm9MCn3s6+Bl4CXLiEDYM3dljQVG/8oZPU
Vtyhw10nXfkooI/9ZlcZTV9CJM0J9s62xYon/8CGs0geqmyQ9NnXdbTFjlaGBrRvfihNdowPHno/
Roky7cvJb+eTIjiCFvT3k7GdAjTbkK09t3m9QQs+gnc8mZ9G58NzpCe6MCZrw7pZss3SkZUP9MK4
YA47DW1kzRmLQc5ml7VBvkrFvyx+sdjgkCshhpEv3oAMTSzGhe40QHKVb6oBWFheh/F4ADBrJqyP
Huk2veRbvQtIaii+ormN7NUUmdL0Oe4Kw1/HX5VGOjebnditPqw0GP7mDv6Zi/7bk/OPr+4XUqUw
B1S367XEiu4O7wBytKkJHrjM8K2/cSXpM908DKdsnIknTi7geQUELxwGVI/5ft5ymlwd7SDeZx80
TLWt37102U4GRUOajAp5Daqbv2+CLyBMhYhyNCnMSnd5lD9AdKswJt/USeEI7Ol53QAKdrAXWkyh
QpTa/u8bQrL+QIYYlHdY3A7YhH5L77gsl4swTKiXpSP8BRJuyZ/XE0F7ubwBSaVPaMGn91z0jB4W
pwDV5lzgik5AkjQ2V+cmb24Ug0JJHznPBXDnHWflLnmAqeZ6PZpe+xPxal2QE+Cvc8pWTXofakfr
XAW6m/lX/jMhBPzyTPPEyHlJSe7BEo4Ryzs2gcO8tbybn3DX0oZrs224Q5AdeWSrR9UV9tfdJZQ2
2l1LRe2b8agkvv6ALuSURsnHSeCaJtriSdgjxzd3i8OuQ0UjrmmYDrs8WwHQzOWzPINmbIePJEye
rf31IWZgICvUQTZzuD1co85VDsS11Oy8gO4VvQekXfm35zrI9je78oVI3qJmRrtphvCkP22QsIl+
5l0/r6es5ai0xZCqmp6Tt/CGLQWUDh9adDnQ3WCcakffTiEPxXEdiIUIOmSTBaTYy5lDnhYLaRPe
npPgL9//z8CF3553gxDaVYSqEzrBUfaPMUwYRtoLxdgC7benbzgw0BQLlwPWFM6NV7CyG9ZG5k3t
PFrvTShQMQtIvekB/CLZE0zsKuxojKcplNMFIJSqhh/I5m7zIwkGdbISLcIngGhx0t+Ri9Un45PT
Y7IRKxWsxB3kLFXmq5pB1FzgawfvyAlzAv9Iif+buZmJaXmfY6d5aDE7ugkHRRMotXftXY69gldD
2AnBss9q36hQIITx65yF7IKo0AdX5aRah+LbA0N0/pp93ACRwGroUlk3vfHdegcCZJES+nfQrbh9
kUhINxgQtTvrbtxcHuToVu+XFQYhO6RrNj2Nmt0zL2v+AddQxuGoHmILpfxe7BzLNR7+8iX9nIV/
/ZJotTfIbadMVf81mT+59OiVC0iabEdeiztHfnXQVJCTd73YDNIefUjRbyiyS1gaBr8qD+1w1/QH
wfAujvhGpP8Se1dulpltIP4hMaI0YF+Yz13pEqRFNBms73z4bMcoVHRIRyiDLFRqelud+Qp3cugu
56TbGmpQqmEXR5fevb6kV1wxXOpuq0ZVFjCaES2GKQt9IKqXMeKMaHBBu3EG+OkXHxCCFL3SOAln
JLN63HMPg51JcIyga5yMa973ZNg9ckk0Hgn2C2/hvJx8g7n1nJVBzCu4BbVgx3kglXBgXLy6sxxo
790xfVVfdJ9lDUrDejB2XVi+1bld7P8mkZDXOfW37wPtqmUibzbRvP/7pVmsytR0gYwdRp6deM4s
W96saX+stlyrTrldT5k8ml5VRjuWP1gn7Un8e07uHwcN6R8/yErC/+PtNW5mJ1IluYakC7CIXu1n
Ph58LisixhLCrSq0LqClPLmaV+Y76TN+QjO0EKQXNsz9+AKc+sgSw2furSjBG4gkpfdQwTi8Zaxv
9vTKnpCCZG+wtkUxc7oveGCdGHo0beUiuleT5fcrfgPYJGBAx1tPiaVtPaIWk13cwVhv1FP/cdtT
512zAJkg/uzA6H1sXtAO6OEdwhiEgXOEz4vZIf3MzvqW6iiSjCS2WHoPkbQ59cE83lxa/LaJp/yA
MWwV8AG73tzsC4Om8gJFgdcnb7y0DjU2wdgGwkMNOgJV/Pxf3rbNPee8tEZkvCsEiw3/ow3/f9Zh
yb+6IdaV65/fyK/G26mpa9ng0SC0gbrH9wHY59sYWWgQY0HYMmKfOz990O9Hz9pUfkEbShEK3xSN
6R//H70P//PzEEWimrJkED/27ydkHARalnqeEOo5XUYwnxMuMILK5dWO/ubB1dZ/2u8vxv/+bb9M
T1pfX1Ol5G9TA5OBHywKo69lXzbt67o+TWcKdDO/eKbear1aY0fC8hf0XhWwTcMs4B0FvWHA2liH
7gvQhyhLyv3uCq5/jbtge3VGYvqVpyvqrV3m3baw+Ig7tYiWRdaX8fW/j94/btDszf/34/vlTW+b
+JIOQrb+QtezdT88TWf4xfphOuDJl08MKvKrfI88iOdce1SBET2R+ujc+9tH+9MT/ttHi2aFe4BO
dooE/v1FZuklm5QbD1ahOLeEaC3sj8hGbFr/VL9ehX+uDtGdWHu1RUZj9272sPKPhYvlByuuRGKH
Xeq2ynvh1h/9gj3MRRlhfYoeSNY1jjRc4q/it+TiQ1mNakT/2gUYBmznxTX4BkQ3RW/yKTHxsgp/
qp+LZ8WsyPb4TUalzoxAHaUn1Q5YrOIUNZrSO7H2Lpbzl2/lt8y09amW6b2TqcAgU+/XNO3G6CX8
m4LpVgUXlruiVWvIO7UKo2txOJBJWiHY5CdDpYY0xoKeJZcoxtADE0K47qoiwdCGIqVMXcKr05mk
vAO4CBtOxPP4oG5JvcYnB77kAx8AimXvylPxjTT+9oPP03irtSAuTmrxBAqpfiUv0J23IpDNrdXu
l3QVDKjDOW+eUBDOfYBtbcw8OWh7z8zgwkMtfs/BiSgR9CkdpZjaM3fyp3m6HfGGCoqvNX4zhqkj
bVRmm4NAuDYsDazhq3FGDkMZEK/Ot5ExiYVgCwMA8YXgCs5xMUU/S4dbOMpBx9vFcN35hNCILBJM
MejSZrq9XeFr5sukW/ZqBQjJkzKchsypcPrhAuSYzrCMARYGKsc3dBp3WPJIhnjuag/3dR5QvDks
/vKu9p589dsD2cAEw3GzX1C+EfNSmI+XoPZz1DoPWTRSpUo8gA5A7esBpY3XFSyYUCp/cUWDDBCY
I39cnPhjcNzBU1o8PPLjwlWF3u6CFXMvDk/NcJCqc6y+l/nnpbuf51BLNtUDlHUcgaP1DnZFkY4g
dhDSXxwdSHUOuJxzHBZ/gdbwMf3hqANTI2gdEZn8W4JkfGmywVB5BJFpIBO2Yg8REp2iBJhhg+hH
AG7QP706azryUhQ5lGqGOM456BTzhwi33C9Az5gTtik9p1B/Un5D6C0yM3nmGC6jk8kHfRAPg3Gw
kBDOIUlgLUhK+QODX1jzX16NtSbUJZuv5fOGTavhIeU4UDBGX1M61GE/Ep/Dln3tDOC4x4NRZYdK
OE+whmV33/AF1TgocEvaF2nDOEgVikgwcg02j6IQjuiJ2aBe5wEvltyVaSs8qtgjFKDrHWew4r02
V3t8Iy/e7TYoegSU344YJl/NCfQaKhhnOMG01JECmiIc6+nD7fAM2HhvIfVp9FxLb8FFYZcy3ywO
sJUrsCpG5NJSBWrZMRn1JhJg80lIXkHfVI7XAdXxSqVYlHrTQc+bToAtMANvsOjGzfpIkNuDTgHQ
UHDmPEjrKKvOHKB2VXuD+Gi2pBht+q+SMiuRlvW7pdrKXFQYEMrTpXnJUM8hB8ZeQQci8jVQYeDl
+EdMZihej8LBndFLYJh2Gi0ekv0bOihgFzg4HPebGa8NScE5pdJOavjYVKkGvLjQPaK0zYejxQ50
Af/zrkjaFfrXIQfPy7KnInhqo5idpX678HlevLVTcPxMBX8W71h9M8e4wrrb4+A3SBEqmE80JKQt
ULZNrkblzLAFrkHFdO0ZP1J6wmBgiK4xHBgTOk+vZjDgkAhuRpRzR/NwtOJDUt9P06a8zwNtDynU
lI/xGLb6Rqe2XLHL724no8QRg6rZ582+5kwa70fDX+/w9XrGfcCqMRok+TmkCDsxCjakYYN6rCBj
E1+tNhorUuNV2vFy3euL27PvoyiD8+sZEFDorXA6D0dM8IDmKr2n9jsdPYjqW6mLuLtf4JMR3a80
rormaD6qFP5iAe15876oHxypWYUoQrZOK3Pup2XU8bPRNrdZvuIqklArppvURb3Uf4Fw+cTcQh8A
RGohmDMF4ReABSnURFD825u1nHIDv0SY6UjB7dbNAMLIjmxOcYyIitx5PDtePwcr4hWsSqTLXf0j
S1wdqiIj38ZNizuKeLXaFjfiOxon/pLEQcc03KHCJ0rSlO6mi0dtPMYVQm1kFBEV+UF2DnuGwZWO
gCDZZcyNVw80BjIYTkdlzocHVb0JUUW5RZH5Y5SR+rk1oUupr79hfgeAwcZuktfDdERFbfEkoBBj
8UVZlx5XUSFf2Oh1mLQN9R7YbWJvasoKjopgK110q/7h1m7UGvK26G7krdqpganNX5r3HKkSw/kr
KWI5CX3+gpo6d4zLkzLf0T5OMEJWBZpwEtswSwe/YwdCRDMEKEZZlK6nFDbUH27fnR5w6T4k4M4M
FevQ4JfzhnzC+nEkY5QDciTV2unEO7nw+JxZwVxai/97iPg5+f46UJHw8zPpBzeh8gvyIZttQVAF
TjtJ8WSEv4j7CBZC2M13tqd/TuHg+U7AOiWYpqhFW9VtUMm5McxubovTnr3XWjkqgqEMOQQTutw3
DwbVtxhsEc53sAhuMT6uuyBnDbLGb9rB0Qto86sy/MTE/vs3Ulb/8++/EcknmkGOAYn+/x4RZ82s
1DRj+h79AacKCavkMNxs4b5/qB9yr+FgQAEzbpfntGJN5dsjTU4m1dQBESPqeTjlfoES6Yd1+psc
XP3jakC+LQW6mr4mE/+yGC2klhdJxvx6eUPWz+zK56v1m5SNvV4cQ94hN6XD5l3XnZjwZzGSCJ+g
rg5KEGkd+TKt3fPoWjYAldK9ZBAZw7mNT0PykqEm369iNPv2dWHwkyTEvsLrKH2mKqjR/IqIrGif
dYFldYyuab3LejTZU2fH06ulvAtlNAyuTCDcvaJvAJbaMrKmHQqw5OYB980eFDECCMm7+uaH/Kzh
soJK3ZBXe4YnTzYcMuh+Xks01+1emB6neYvwbpQ2MrvP4FzHoGrdEbrDDMRPq3Sr3O94ZYUw3o3b
or1XtZM2fq8QCcxNqO2WMGXhhaQnRMJGxg7UZmz78qV/Tr4TGXpLS4+yBjjGkHEJp+XFvIT14Mcp
CgEvbh+oVZ+Le/AqpcHx6UlLNE3bpomyfF8q0VUIb/zV8rYkWDveibXfDnaPepkdKiNtFmlqfp4U
nyuqnJ8QZelToMpf1Ect1ukq+YimOg682a9ogcgfhRmL0teAapK/PmANYP6SdF+i5qlyCkc6Cay2
iNwbB0MnUQkGNwuqGgqvOOjJ+uNEYaC4urwtA/c56tsXC/8hsLOLFQPp4W4I0289ILSmY6hjh74H
YZJ9nVvhVR59/jGARQrOPP4wGTgmIkGv4sTgRkKqwqcl2BalJbjS2k0Z6IfaXXyUYu2uT56gG4pb
0CEEOU6kzCDp2rQEovjQ3lxd2fVsqDdH4ChEPuHnvU9qAwYw7fO2uXgof3a9z1fqVZvb0+SNPhuH
m2/49z6cr9xcJEfY7Wnc6QFexO96hwL6qfIwr/jIuifuGye9l0Vwighy8kNRUPWuukHMSS/jE3QC
nE6EzmMC5qBFglFDC8b3NDBPqw13Caw9PPWOCWBlU9TtWvGFRYCNi/84GzvjIdkZR/m78srHZC9s
x8/miVSVys1Wj/zsGnzk1NXg5lqVqkhB8PfOZwSQwn7YcTwwCq4Fkbo/ubglv8aTHsBBRlaURM3T
7K4FV5avb5CfIP/dcqU2jnknHdOzdl9HK/4/4IrAZWprxyqkxCQyYDH5mbTPZP/U+yCJ+4SbeFV+
I2Sp3OKu/5beUbu1WyIXCFxiYG1q94aXATmGuzIS/LT6XcK7qgbc851px9wyTvONPvrS3E9QLz2+
Zdkbue4XuyhcmTo/gNAbzN/yKU1rER7BH22g3QLd8ov0friwLeNU0Mt9X58FgMq/HX3Sn8hI0stx
mMOzrOvCv49lOa2tZUh4ItWgvjo5h9u7+d4fpXAJEbeCUPeQLA7f9Q6gk53lL6uK8kdOS+FC0C0V
/Fj6DeO3etO4Xut1Xtc6T8Xc4Ls3p853F/k11hB7Ow2iQl68VbnpN9fNBemXcaoKjOtRfDnIaJIL
n0qjq4c/g9QYMleEVSwHRcC0yYiqeGp6J+JKQ3ecOAsuZTMw7gnxjt8hh0rrs4+3+kTO9OhIeH/6
xWcUKlkEscjL7WOBzQTgFB6brHLSyzA8DK62uACTV7t4AjDMWhtbKZbshTqOeNelYUuvfX1M6YAq
3if87H2oKr5x+dCZv5J+X8xcL4MjXI7SgjjSy2ob9Xlx2ZQRhtmgyQ4S1E7vtCNB437GjeSauDR8
hW1ebJB44AZK9lW8X2XxhElcAy15RmfVgm44BpcBK1quHcYfhauwuy7FTtWJwhyRFOUvcYptxiLn
Bgiz93KZZ+2+tuzbZWvAgbc+5AnBRS4CBK4yPgdcv3b2KR5mThCLdfvuEvApmvYqwc6yO6gv3Qd7
rQEJkjKDQoTGQq4rJ26XnFBOrpJuZ/Ey1rRv2bc0V8Of49D2gQIxjyhSuDBnFsjEbxO3vnZz6HVq
iFqEhDusSnjC0o8G0kSXKvFrADVQbNDJrNM9eqPeoeNLCAX1Qbc+6acFXXV1iGSk8p5C2zId5yu6
gaAlR3p7yLCIkJy5MOJZEm4A7BCRQYEwqsPqqF0OqvVOtlcM99bW+Fyw95yKystvB5SiINIAaFe+
4mJGLBxhUODXyT+Wrytp79098QLZZhRCTTinxt1Imk/yitJuBCq5QAwfJ8KJdPGp1XxIvt4HgcKg
oyIF9ihynHlQhSFcMFxI5EyzFMGj7yQ9TAGje/BQ2G3kDX26IcorYXoj0Gmn9i+5eK9aAatE3CIE
wVPzsGLQk+Cmujfh8of5q9bj8p7KDjLkbHMgqhcVnVciNXTkm78Um3TiUfdl/VjnCFjuhxCKDdCD
GE8RKpkbFgG8l4QcW2YZlfjlblinEY2iQ2uDZIow6JU6Ee2Egbnm1Uk4W8Gut7cm6LHCGwil1wP0
Wv4Fzaat9g8j5T+PjvW//wfBYElXs5Imjg4MCofVF+sYH9BEbJCZO380S5DlfnNWnzBpJmaUpfAJ
mZ8GBlOR4BSf8OKe8J4gXkWTjQS7YEdHSo3DQesc/TV1ciRuO4UBB4eCtz7uK7yrvpLDNPKNYkly
DEAod2UAPTZ1wAXlC56IoUzHhwWjYLrKfsWqkBP2d4hzeBpR+A0WbziYxZkRDJrMpQQvds3+eyEJ
gJWndgfLT5FighwMRFjZ4CfafnC7K950O2PnwJehDPvVPxVx3Qy8FnyxEJ0IEt1b/NryWQfpgnaV
x8g1Tn/zdv4UqPw6yiuqTgKRso7Lvyq3Lpo06LlRwviRIfKdH1bwSP/ipMY4Ywb1iVoPoN9iz+lD
qQ1wLhG8D7W2V/tjkx9Eedt298ZEXBnnngRBUu26jIbb5L2BZRFt9bX8WOWPhcemiUJN7LdTlKEK
Yj8u8K+z9S1fFeb8rzF2ZvRGV3wg8DiXz7S2yXGuiJ1WQ8N6WvAEmX6RASEfeY8Gi+jkv4h55D/4
XCEu/vez+OUZTOKkE+WOZxBQcGM+Wsc6wnXHOj3s12b56659H3zlgEXAmR7a4G/NnupPuc5vXwYx
NbJFPQMBV79siv1iVEJnsinyZfRurvuxwaQOcuYTlVbgu2MKoc5bfC1Nb8bAivLTZeWvExA4Byg0
x9563Q/WXX0DK+h9aGt3YIo09mryUokOUXx5R4JFVJrB0m1UY1VulSNF9oWj6fgJfWbUNiNW1zVx
V/lXvNEIRgjUIHScEPApqNMdINuAM0DkkbjOTi+4bbs6gwRnMjxx5EEHLi73qceaw4iH2KKRfzaG
AohzTk6AHKytN9/gsgDwr3aqGuTPq2gD5T2CN9FL+ijG1VEk7hi7AKqQHEi84NjQOatuJoT80Agt
wGtRj/iINQFB5P21PbCq5SBfKwrod1TM2eCzsMZX3K/0HeFRtRMEpoAsE3JpmQGe6kI3jvfrmJoB
JW9RWVSkKIZtiezTL0F6Kv52Sm1XoA+QPpneLcG7vkA7SB5Rb6jabvD3ZHZ7w3vyUoMzZLhgeaex
e3IDgtbCX5SBWSLtDZTZH+nDLFnxg5sW1gGTeczq1K/IT0bZCAfZgtOOHElM3/QjQXJyEgrYFeeQ
C6cfHaL21MOkYXDdX5XNwuoRyMm9nHzxV0t+Q9CkyJ8BDESxvYbOJCi8hV2MPLvdj4iLYo9YQWdC
WB6hy+d+5v/MrFcuhlm7cnbuh+vxNjxM1SMZDSMFJAj5cadP1d4ghCTeZODfuTMpLgaDhuywYnO9
7GWOsJbkziNpNBWi78HPBG8BhOKZrT02wLl7NsTP+raDRtE/BHwxC9+PpyyO2dwt2la47aVph3Tx
ln3OEkirGpFSupSb7LrnWOcmNp1ZDZYALXu9nakpQTRzFDLcnejtQ7k7LNVOm++kYitN77geIFyd
unhC7KZtBIknwrvdyMUg8NMV9X3s43PEHJh55s3lku/KKBnJk/f6hqRFT0dCc6H3wiFXYm589kRN
2TTCkZFRpu72/GlprNJ4d0FmzdDIn62KVMb92Pqm4glsXTSFjvsW54IKWRJd82BsPOPD4B5lS2w2
9cVNRl7eMRr84l3yhNpXphAzx2296YMeJ9ywKwp2RSwefaRakYqvGfVOHGgdN4knELzEzKUWfkNs
SxyQpol4e9VYMuGDXNQ7LSaEz+iPSfY59YcZMKkPGAWzzq1GlxMgNx3T8FPZa4HluWeQu2Pu4F+4
QYg/jP4bLvqTQ59tRJSoZ1qJ4V+7WIZlTon0g9vsbkh/2mjaW/+HvfPYlRw90/StDLSnht4ArVlE
0IR3x58NcSy997z6eZgNoasyC5XQvrUQpJIyw5H8v++15/DI/XGlg8B6ZkKP3eBrAPR7W1bx+RWV
yZNyNT9UtzoTgdntf7cqKX/FH9OQSyGlaCFH+hmTg06pO9z5eJi+jWeTp9uO+fMMOQG99ghLiQ8w
9El2YgMEfMFqNFCJsCjso8aOW3dxx+CagsPDeEIcxLvwUj/whByKzRITHP82iPjH6vTL0fCHN/zT
2aSU7VAJMfFhQELraDMc2UfgEDUamAHdf1+2Jf3VN6TKmkhdG4GLv8jmg0bvLD1tLUIes7f8s/Ok
J4P55TG6F5lK8y+TyvfV78ID/3IM/OOr/qQzEfNB1QaVVw0e20O/RRACjBh4WCu/0XnuFkfr31+c
vwRMLwyvSgcq4lrZ1EF4/zx4SpkY92rEPMGR+coz9GacSXJ1pofoFZTiiqEBmjMAs15F599tzJL6
y8hBKaGmaKqOaoLX/7kSKBsp+o1rfRk5cixODX5DfG7arTa3UXLn0xqFOIpnNM+LkSXIhYjDVw/e
zikldNcAaycH1Se0BnZ3/F238t2PvbrYdaBmmAyEzyq+1Jhuk2eZdLnuKLSXjkASUpEGQCCPEa0b
gQp2P5A56IZViYukWxQVo43gDhJsiTJx2PO4BUIJwygNwm5+UjcCfvk1x+b6aeJ6d+l7/yCGu3TE
FR4pUsts/vQJGdXQ76OaBx/oJLOz9li+Fsn9sKkfqrP1DZmY+Du/2rTl2ugec3/PkKyv0hMDKFXc
8G+xrUEwyBvlXr0hVY20A4UcbfMhZq4+uKXsUlLWUYRsJ0R9YVzFpRd7wrhjk/RBQsi6WEhgG3QA
fUjnO91u2NeJx5aTX3kCDqqHH+/vrylZ/EXs+uNnpfYPzFSiq+4nDUWVBPostxI0yiuDGTrXzqPs
A+16t0QVrHRvmSq1TXRjPaZumZQi3LLoM3dAoTQpdYOD7bLE5ZftSABBeBexhzeIIOzpRkUvxmDG
clQWNS1JK8k/p82m4ZCDf62deNgRXkcSt1JtQtOTaFdCcBs0kPbPM44krgq8cxO7nQ1mX53AMAne
wkKNW+WSENqkoYbVlZPCOQ7ji1wG/Dd0aYzeFl6AzbVYw1Qup/DgLsqa7EE6pUTUInQ3V/IziyN4
MN6VWVuZ2gEKM5kvoXgUslPdHBqbismWHFLzbpw3coCG4HVMvmMYNqv/yGfoKKIR7PrReMXGK/Hl
YU0AYCH2wmsu/GUz47fg6WdseeR5oTyzUG++qDI4pF1EDyUmu+ICzm8Rj6F9mHa6og5CmLaWf+kn
PHs7xcAS7bYMZcSOJ9vJ4AjfJHDgq/4L3WZB8yXSMx4EiykLO462k5WjgXea8EKqiMGgxru8W6vl
WiHgmvwGmC4cBqArzNApSI/nV90a0z6ScahfslcGnqFYS+U3dY/GsAHidLP36V3J10yYKPL//uJD
Uf3zKr1cfJqsqwh4dJWT989PtC6Lo6IaeKbQ4dGQwpbiQd4Pg2wDXiaDPbTvMrALSng8Avy46hZz
Y3quz2q6J19xY77odmUPz5OLyy/+JmQxCTCPVU46uDkpjOgfFuOuzdU2ZFvwBVV59uEf/ZZQALdU
T37v0v+A33a4w3YHL2LdlyB6VnFIB1wGD4V6bPFGnjXosHyPLbFaMGEZS/Y2VJwh9XSGmxkN6dsU
HvVozY6fqhvlqaLBTZTdYfTE7JCxvgxPpUEo81rkKTSwbEONhBtx3BHlLcncHawmL3J2l6NDw3sm
PvIIpbhn1THqr6RipbiozF2RuACeMb2rvbdnGXvrkyU5yId9nFyFMxz9Ae730qinQnZrYGgkBxhF
x73+aFgw5au+/6wZLuUteYm9fkSGggcw8vT70dozFmvqHhuorF9U8iJROqE5Rr4z7iA5yKmfyfQo
HrQrm4m0HSdHT1xhOBvc3KMnt2uTK5iHLSEnXGQTLWI8ZGvm1XXdhauK+ZUFb3qM7S0vET51aF25
Eo2Dxf8qXrq2WuV7xbhi6Medt6nMbSfZRX4g7EAe7yGyeEqjRB88UVkLHsJXIzklz2UGUbHS6kMW
vQKWKfNx/J6d3psnL2ampRW+W7rinDDd6qCwPtow0NryGpkenuuIncmWO8RG67Ej4GUzEly57bna
kOAozUHqHqr4NQfYik4DHyVxF8cS83q+ich0CSmwX5PWniHWFY7g8dlJKG4dD5pxRcFSWz0OaHJD
kvBZYOB5QnxXbwOKQ7iUbkuCppZ6E2XF4jVB5CAvzvvRKS3AlltHPAEAhuwFHwQX0FYRnolsWsvA
weGa9zlgrWVHJNk9jFeNtuMhKXYAqKzeW8j+nLvc3TShy5OzrTmAdqblBOTzsAz4X2HPX7DjERGM
xLV6lkG2HmKxrjdWcfog63vLd0X93vBds7lMPFiniwIFo3Qv4vAp9FvFPMRXpcXdB6OGo9nkGUwl
po2IGburgLRia0JPE7hU8EXFmD0wuBMKxWpLY/yoO6pmGwg95DXa2PyzbK7KQf+KRsdg9dCPBMAA
iGV39UXZc+6BrnXcU/fjc/8xA1eJaz5sb+2kT+KoV9JyfHrx6xitG3PT3QfWKqqdSYPPRKZCEP4U
U0mtPBQjzmvE1WW19Y32GlV3vzUN/Dgn/zT18ijTdV2EzyWf95du1CIRunwWY99O6033IzMm82nz
O+jG8oRVOmdiqRfIv0rvOpAFg+QSf6Ocl8fqCn4ZXJvZHXos3JbbWUGU8SihCpivenHIyw0Hrygg
MKahA00HrOE+IzsKzUjllO0d5dbKIqcVCRyXCAnYJGQnkcGIjM3piw3CcKR+JgetAxRIZaG6TZcF
HaRwS/gRXnn43WRNuCBpUGhnhsqZQu4aCu51t/2ypsVbB7EZxK8t7BpgR72ql7RXW7VFdyDakyqE
zcQEs6jYXbpHgXvM53pFcAIoNCliKxFWyvqkl4K8D6pQCe1YdBXcvHTTkMD2KLssglAtCOmArWX+
JINjRAInFJi24LhtvCfXllMPiT/S0s5CJHVRUBOj+MDfMG0x8gfTXrYVqgKETcWixgdpkSNC1cnt
xgAz2lck63LUy2gPInsy3UjZEJY68WSdfnO0Sb9onn+6HJax6w8gcaaKpNoXYDwjFPQ6J5bAHpGN
qGQ4IQpapXtM9iiOhQTXGe0rv/EwyT9Ozl8vRwpfDFPUqXf9aVcw9SZX/Z7XV4985NEmd+SwcFY0
i2IExncn3fmws/EajHNFcTz8F2CUqxLcxyPxAefboqdz58PgtQeCiJDqcQ5Fe4bkXfUm7nxyRBzr
rMFMhU6K2JFnSH3xr1x7TIq5m2xQ+W0oArprn5AruPDdawJEdtqGrE6wbtqRLtO87rf1lggSZo01
Mpk9jmMbwcEJ48NtXN+i3XCKrsb7uOckx1Fsuh1tvHdko2yZqJaYAu1abrJtgOt7dhSn9Lr3BTwf
sbF4yi05fMx7wHBPdclZQa4JLsZYg/jERRaVAUwAlT2ZFx/QbMuMuPwTwRkeIk6jc4iUjJAIcZtt
iY550hwNzY6yLlzrihO9xzb7Ym6tdf6EhdmDl96p5+WvNXaAwwypoh2uvmKSE6kpd4tLBtCDEWqN
vfyaHmViK6fTEVFA6b3oB+uYbPGabxbjG4lHXo5B44t3/CJuhM82h2sy7GEXnJP3yklO5D7Z+dXa
opCCEWDLLNxpg/YiII1mWE+3+eXvpzTJ+kuwFyuUxO5JOTik7c8XczmlUtRbdlK7OQ0s3DA81TLP
jLY5IhWM3Jb42OfnntJW2Y5FwS7bDX0L8HtD6aFZisEZZHo/uuZ97ipSvB7rbq21HnoXoboanGaD
oyxDX36vpSRm2ZND8uSpeCTZRCDhFO+VbZBMjFrukdEDPqV6hRRH28WVzYi8BSa8zjZ2CP4frx3S
gjTYg2OOz8O0jr5TACO0DmL9BFBFvhcoCq/Pv6vIPAWyDgEbzfO8FBbVO94Tm4VkW+0ipouv1pJ0
6vN23rK37Btx1yJtQ6SVVCdYzFREGzC5EXatlkfwI/sbRtXmNr0C5s0OqbeNR0S53WD7s6qjEd6S
U/pZH7Q7mUqRaUXB+ybmyUv4wklqyDi7qOiy6Sj3BCTPgaPqe3HX8ezqKqc59CV5i4QmcMtqj6q5
QXT53ryba/0obPmKx7N5U2+gzpf5vKTxSiDgn4xfL0uw0nhVP9SV1VDKtBIJIX8g5BN14hoZyD0T
N4onLbOZUDexx7INzkhkCY4WLKm77Fxt0BiQoZ2hbkFmayM8Wfjxb93Yy9/tJ8u470F7OPMTEFlo
YzJGTB7xSN63F0sHFUaft4p25jYznPiu1d5q30P9wi+NtMYqATM3I+SoDN9VEeqdNC79OGD0xQrq
F/7cLr6wSYD0M/WgUEThbiP9xma5C73uaVGvTI/LgQajw8yQuwVR6YjluEOY31Eewx13R3NRxYcX
dPxI+lAPOoRoEdsWbSeGMCxR8EWotQ/WLlnMSZeZ3hLKEiZzVaK8We5d2CDWcTIvXnDeLdgsMo0T
uredfMrhTIePvPN6mq58IFpkkE8F+ix+FfTAWDIPzCPw8ApfPd7F9xDG2cUYR0JwQ3nwZdGbjHdQ
DcW0QvnHljYZi3aHEtWaXTp0UTPWwkbGckzCPfpG/jS8Eyo68sA/kOxgZkJ2TsImhB0qHXuypbdB
p6ujx2Qi7VorYY1AbgQtQ2yn+TDsYwdWl+BqfMbO6HbixpeOgQR5xY6hrXC22sEOS9KV9ZqAH1AR
mEeq11nG2wt7DE+lhpASQEQXfy5qOuW+VXVIucYj4Ylstxx9KtUWtyWTbrkX1qRits0ekfCP8Czk
yR4LAsblC1TbhYgLuPYVU+w6veooUuwNpmbRbRo01w2mF8C8TVdsjQJj4aMx3fGJOa6+CPOnMtbh
iY3TBO6rIG8GVRDx/2tIussSVJWQELmuHsxtio6HT/CJz/xraqntnA8tGcXhpineyKZmm6tO1qcM
5oEqQ9+x67loyvArKXfT2lIeIyxkPL84UZP0rko2KU8q9ONLvJ2yjFPWI2HZawE2wlx04fOJGSnh
E5qBN0fsIjnRGqXboHBGgEp4Iel+DikdFdfqt3G3hDYsCgjfyxE9qNBkWFS2ChKpGv/A9B7Cziz+
Pvofb0jVo1eGn9LLSEVA2w/AswIDQCpD31tQbXhi7NrWSxtnodaGaCOYO8I36R9E5yuS271nbcQu
HL032LHLR/k9yY7+iA3kDcwUyyZ+mV6B1GMNzR41gYwkT6vxsJDxWx5It2RsWYlkEQfyhsvUwIi+
qOsRdi8YJJMfAAWHOndST7QYflSeqhwOvfDQ8DTE4M6o5uhowOwZ6Zqy9595mGHnlfBCSye6RRfI
/9Bajlza2Iryrdyuinfi6aCqgJR6aa8D6dgDiY7LXx0VHoTWgCaqK7/RgyRP0ld9NFA4VIykhFta
9gJ4rxW++P5boA5cosy93S+3VP81Rx++umdlgiPD1oICjVV4XdDtID/kiUNI1kRqAY7vihOv3ta4
o3fymvHHFVCZVUtwuOZfE20VvxTKrhMuMHndwrusSmOLAy+bNslT2t8DZK7h2GVjF8k3WbpFnPsk
5Fi8ywMYzBP+ZmYH1O57PYdPdERz/dpkm66/hWxCxjpBBdTwGS60xSNEjgw7QY3JNsGTwKPm9pUT
mBjNmgg7oGGeN4ozBheCALnpiTlvhkP/0N9oDQDETREhd8T0yi/CklFOKyQ/k0uwYQeZgxHhoBfn
QTn8ECwLyU5G34EuI/MKZT9uWGvJPGoOqM3WYWqTmBQ0mzZ3SHGhcc4vVvIl+kL5xSx0CHuXZlhd
Xcnptp9dFJwwlohd+b3M7qQFmzD2RE99XcDjLWfsPt6KayIE+Lo5dY8hT1n6C07Lozw51fftIb+0
ROFxz0v7flPs6i3saqDcR5vcbb5mtpNFmtgf0FXmHPfovL1gZ3BGPI0bAylFfoppsQZcuaMgjKAr
w8GG8ybUR97MhkT7HZrniWBK8xR253K4TvJ2MY4pIfcL/J2wyrg1gZ7ZJGj9BQonfvUxw/fOfrp0
bbHqaAoAOeDlBY+xxHd8RYpk4++ZNYcwvkHEFO3WoadgxqCFj1u988RokxlPJftRQaanxnPlJLm4
W1AQRt8yjDI9FudZPoJmIrntiB114cAQ6fhvSDdVfuvkYQw8AnrnD75ZA/QDQpIkncolpHbsF5Ed
ui0NJClBn9aTU+AM8Gidw/mgwHML68X5NdNegcB43wjuVJzRhzJZIcx3Aq4Lgh4Ue8y2U79N+Egc
fKRtOskNDRZ/Biw8vhHEAQcff2ZgI5vyfZJfI//gK5DgA8dExS/CldrfxOqkaUjk1rXMEGK3wo6E
2ZkUqEjfQyUPCkEPza1nFEOe94GSKmHoeddoxAMSI45OP5Jt+UgY+j2JNTwNtG1wHgG9SrcfSVuG
ELurSwLay3AVYoxNvfpD796C/EvFFjccBnR1fJJeWhWFZ4HRo2ervmTj2Q+PTAXjy6KhQU8Tgr2Q
cw1Sv87EZ3JCLKZ3aHis8/Ac7CzK04yhYWKIwUFD7Mslo4CScSciCW9NF6ZA1PjsySiBUjQFkWNS
g0YjnfA4xXtqZEJoVPSgb+QJaAOTKErn4j0+zxsEENwvUbICTtjLHy2VAl7z0tnGTv9MiCOmLr2V
lp0J4p5HDF1mhOkRKwr+3El7zPv0IU/PY8KaVaZkNSod47b0wBdTnOgH4CjvrljYpeatwxs5PiUK
lkHi/59IZLO8mXIJdD40G3AkW9VpighU49BHRkSANCYtqgK9OfjSBMD37z7ZYYzmfYCCa45koidf
y6x47S63CAFuLbefNNCYl5CUosqD1VHJk6uEr4HVs3iOyewiBIjpHPbkqyTm18Fh3SOcgcfCQBfm
WEe3pPOhoFPLTTS7lMEIzBA+GUbTNhU9vn9mRwr/0vGxi9lC6TRZBzhcVkjN0QMaMQUjJEVuzWiv
G2fONI1WFCJqh8d0/hQZFxqyffapi9emifZjeVd8RAELFfY8I381aK2NnIY9MnIIppTw8tkowtnk
xsMPay5aZsg+NIpTePBTFJiPrQywe1qCbNkgNJT87SHDwFTiElpLhU1xKsECyTbpUcoR/aMMa6KI
2zxflAkJ3JdCBbu9OACwZOeOmVIovY4kV6iYb5cApVE+m/IpRLZpInyBMifTbSMUO8G3Le7kZC2c
eO/MCa945rxxHUtbHcjfXE9oNT5wFaHTJJIPl7AJ9UDrkWMCT0yoLLaztR/8jRZfZxEcrr9X83sB
k09L1h/vyGbpjpc4xW3mUWzboUmu2ESRv6JLMUg6eGrfm+ZhoCegZcnnPO2v9C/lJpl6rrWeRa9H
0ic0ezIKwJOhbHAsFRtF2/XbkOJXvqwFpSKKkVLFlQ9DBIDI5HUybsBRCKAfg85Ra683SV0kmJce
jU3wnMHCYO9XDhJf1uyC/fpg/jlNLAD7k9uSik7i6Fo/L06d3qlbfJb2mNrWeJg1j4oprLEcDGiC
mDZDxo5H9IoDkxIvHm0HliL4Y24tOUcAPvLecOBwF72wXxTFLsKIn/sbpho8tNqzeiWiBNXkU57f
DMMZ2n0Cj6QvreRrExwqPZUYP81bgWrfEF9j4ZSTHa/tCyIz8FbFgN9exZWAR7jbRiWcIRNhqL1y
95CsdJrIbgnQqfCiceYIvlMotpFemOHD/sy5W/OrDO6wHMOe2XumsKM4qfTvJPklj598jRAS9wcM
V0rPCqp8ckETDfPBHh34IF0I3YG4KtaisCOj+rHp9sbwEmRXwgNmZiImna9FecGQXterZlMuHnBQ
+EN4sBbXOcL2xS+ZvEYkt4o8clb+Vb0GT4wu8qnb6VdGQd45ACCdIpBLdOOm11G7Uwe3pmPSNL7K
/mCKJ51eqEbY9fo+IWlP52HdyrltNs9TdcWSad2htNH1bd2cAiKBSW2WGDCPhheFni5elPam10dV
OAr1pcKsG7lU73TFc4ncC00X2B8JCcaF9EWCnSj3Qr30ipyLenYn4Hks++cOmy753qWLvtESWXi9
YQmNRvfiVmQsgylymehuJjG+XANr2wJdTue2cZXylKJis9YZy3nh+R/9d7dYT6L5RLps7p8K5dsv
XuCSadWa8pcB5mPoyLK3GSfUOx5rA/JW3KWYr2BhyHlx5+BZZP9tuBeuDGpVxA3KqGx+5dZTKl6D
BCtH/JzFXhfssuEY+/choPCSo8ssj+DC127m9KTeI9YpKGfm84cmjVsHi0+3/GybNuDvvVONbdvc
Yuk+S1y5czII1cGZxnsTexo+kiOxy4CqwKgFP/IUH6L4YA0C4ttVAoaLBq49LDQHaRWpa+QXOBYs
b+RX6q3HQ+I+b1W23w1HmGFz4aJxFTx+CSwxDO0DeLKHwIWYNlKI8xMxLKwuDFN9+xLrB50UjkB6
KGHfNi0a9wJp44q0ucguPekSPBl3IqqCNH5FW4IsE3CNBA+0O07ARrtrgM3xzsS7VDmFKAz4vWje
yvZcXpSIAenl2Z4yWjTFSyBcwCZ5wKqhPbKUIW3LtXejuC7VBoLTiEcZgb+Iyo44Kkjp/qC5tLEl
5SOeR4sX948LOtUdmf2t6HUSPRpYWsY5Illx5xiGF7yBsa5lqOj4qR6ecsJBa37bm18h1KEym2f8
ti2vbPwBEgUYlEVtiHUrFlY9Z/Ow72/5DXHJJT4yjJ9xr+PqeOBbJ22X0ZGGENDb1C2c7p1BdH6Q
SOM2X+kgW+hvKpHtoaQ0edm/cmIZUWFpCZbh3i2H+5Dcp+gDF0kX/AaNlsxfRAaLcoUuKVVVJdWQ
xZ9ceJE8952vYvcgOqzdCfVWSgk2s4MG2eg+0p/Hbg2EAO82FLYFtIBaA58Es7ixznWaHGjd2Wnm
48g6332GzRkqWkQRCOlRWbZe3uGsVMxjA0yTFeAddomTjI7A72nprBJIajEa5iT/LQiep+JCBCji
ccQNyrPs+MJj4OSIrymjWAGl6Ge6WARHlJj+nrUdAWOsy4tqJMiwgRGbZHyZAfINd6Y6gFmL4G7I
XOUzxMnC6c5/7uzFUJbfSMyvVVcCWEek0h01L/pMO2QxTuT5bBf05VJbhCj/nHi8mgH87kgPFfAE
sYcf4CjiSUwO6Yys2zpTfVdqLtE+uEnlbhcubCYwIOZRVJ/k0IDNy051bZ9GTHLEGuRrhEnCbKOk
EUIcxy4mv152Ev3EGxYpTiPx4k7nRrFrByEbaa+48FmGaKY27Bzh6OzWGHIZxAovLj2L2x5XK/Jx
zPJLKuMSvsqlVLH3kvcL53Q34fCm4B48cpu5JPi5Gp/WnlUbxejfA9LKX3k6/3g1LVfbH7mVSW8F
ceRqau1K3+vsYZitZkd9nABqDuldvc8O2im+y59IJ/MP1RHhoUPkVf49Tyv2j1X/ABKAilv2beU3
aLmi/+W1ThQH2mhR43L/SVBjtUkQV4sara9stK7KJyv5BRHyQ/GKSgn5MnwrZ2DyZCLeWEePbHkY
TqT39CXXHOS+1NtU5JbwVd7SI8UoEDa4VqHzFh/5hs2XBQk1DB48k2XupXhVCERTX0yDXVy4s6j7
aFChk6qzBXsMYgpMVwGEAyzjDaUBVZ74RU3mSTjK8ELngrklTtaon0UJ1148eApnvrEbNc8aP9T6
JLV3UkPfOyHhHMM00fA688boH6H4ksd42ZRSbFLgoy3Q8rTqOsIkwUp9VgBtrZqeQP3CaMffizkT
ZhYR0I+M2AB1KLJZW5ZpBrc5Z37g97CgWHDWMDB+4crjlitcPYu5ixrsDNxmjwwE+K56aN3YJkkK
ZBzf0JG7xlwRsaB8gWEjr9HJphuYi3hDAFLkk2/AcWNXRVuKk5//Fi4mo9h0EybDmYTJnJYeJnNM
KgFyVuVZTT/K9KVsWnCN15ngac7RYm/0O36pYttv+GgEG/DsD8ljxNDtaMomiy7EVOYIkRAKxESV
MjA7nWLPyBVSaKVFBJnGID7t/JBEt1h46iIqck48vcF3SMcBby9CoqedGvEJxvEttnhcosOS1pX6
GxOPKQQVLHK3KmGFDAcJOP5MYr17j371CllQvqPgZJtfzZP6FH8FH+q+RB9N1Tu0rvyuRWv/XSIv
H3Hbun5gIURis5rvGIyYIRMq5QM4Kh5xGERPpHHgie8XVkABaECk4ojhIuUNxRccIvhRKYJgL4vf
0PryF1ChJF8JisaWtSnwRqzr1+ke8JzVQhHQ3ukE/Marit+JK3sCp0uuNa4eQJFh+SABDgx4Aghs
aa0IbpN/xw0jJBq/dEl6rJm8g12IiUPex91Zlh+66ZCGqJ0BXdZlbk8Cc53OFxWsTXWTEzRDuMOK
MJSsplsDZim5BAyC1YG8bnlkLpEe8BXRfsOu2pXbJb1nybz2JgohIFQWEDNzS89cCxtw9r9/ghl/
xQ5rEhpLBamxqsg/uSfUaCxEVaaXgOwS9N0Zuw8hXyQnDRiGc3ioMryJ5SNOerawCA4GmJ+R2NdW
8weGWfZb0+5hNT/D9hSxb6inKSEhpXDVS+AhVRtLFqW1mQdQATL30lbgC1oSvlS32GoecF2LWMmb
6PGgGVrCb8mnftArGzhkLfHEWAz6+l4tjzqJzX5gZ4tpezUVhI8wjOwlnc2LblnIM3ZvLzAVtyVE
UA1+I0/8dXBYBGLME+ZSfSyJ+k+Dg56NehOl82LT9I0TmHNt7SZxBxEULqVOF3NaE8tLR9KRAOQF
4yt4o1vjNlDbkuMsvCQCJzCz2npE5b8n8vLLOImEhAir+G5xVhWHdvORP04HuiuirfkcNNuheba6
N4GpkKUQsd+6OrZ3hbdAh/0jiPpxCadE5YRLmBlurXzqp+4JCn+JAkK9TnRClF8anDFH45AyJ68/
KXdiOcoPavOb+OhfD5vl+4GWtUhBtHTp5+9HVOJJM1pt0VoTbUXDHywK4/myb6/CTxgAezykHzEG
ERwurvGxxOGNUPTknm1qHDdvw0N2GxnGSRYkaXfdeKW6nZYLgpmbVbNAsI1cbYVHDaiTedyFdrpQ
ruCADGFAOfVXQmYU0Gi8i6/DHVYxWO05e+e2/I/lzz991p+O/YEkSE3K+KzdLjrxoDiYTCWpozwh
O6FXjIRMfG18+Bz3Fj5q/Tff9a+C7+X1lf8RQP/Egov10EczYgten0atGpptT6TViW+HtTAj0dmT
bWSx+eHvHxbqLwPFT6/7k9A8TJLWqgU0e+Q+oKaapPuUzOQlOngDvJRuDXdpOxK32rvs0NeBJ5Is
yNf+ydwpG1nYcHoKN0zgtQuiJHmafmVIHYlIfh7fQHfp/Kyw+nPw4W+jffvzx7v/32L4fyCC/8MP
ab+1b//nK2+jdjq9ZV//+gd76ltUf9H6/uMfbj//9d9/4uutaf/1D0E3/0lOm6prIoOZJeoyY+K/
S+DNf6qyaMmSIiPrUzQLA8W/S+DlfyoS/4PF4UGam2JxLfy7BF7+J6n2hmIh4WbLIuH7PymBlw1e
5I/BKSp/tyb9mGJN1Ll0rf55yC5VVagFLePQCIBRxbrkNu+QS8YB3i1t2E+SaRBQBE0WjdK+MUee
k50OpWMqd5WBBa6F8BzZy1tMd1L/VjCfyAQNYF2k7gouH1O5gUldVz8qSh2lmjrqKHpOIMDUmPC5
BuHkoO1qmU2EQDa5Ga+DLjwYUnxrC2DtEpFJEO/m0vTqTAY42M8mzV9duepS+UoyjwpXF6UE+4eE
YVgCIbaeFZIUlWhbWUPrm4XlQ1GTIzyn7JJ5PX8byKI6Jf2uC0pw/Wlk2lP9BkIR7GDsbVG4UzC5
RV3k6vAWIpRjTIjZWJZeT0pBTs+1HDy05MZESbIfJHk9kMc/8ZkkxROR7odkA6gBksC+YmKe1GsP
BFXEx6jr7vvZf4kmH8WrhB4JOBt90ii8jRIPOjj/Ml88RwoGXgPZaUu8VB4eKuWxVN4i5LBZI31o
g3ga8ooxTJK/Zw1GV2DRlTO+d8uEyDL5qRRNu+SS5IYD5elGty8U1GcV6R3WoJ5aRfJmtaW0eYDy
nLFRUO9tpPcqrEcUYDaf5UMRIYjtpmiry4arjNGzgQS9buSFIH2J4vbJ1yMvLRjmKgl9jvLdRbvG
hO43A50q0WdfRypVIEoV5N2YWDu9ITwaH0U30JhnCkh0EMvXWEfaynQysaFViAm4yLqVAl8xmoIX
zv4tHrCZzkgWGPnzESVlRWwNffEDiVxBPJwtfAx+Fu2qJPXUDhVsNd1CjVhtCDuFEIxgzOxSUdxJ
R8zKT1mO0SHp/QtF8WZI9ohQ7PUy3cUmkpIk+e5MUIaA3x2GhgDHgMAG4WLQMdOl1UcZipc6syhi
4V5B+uSoA9kjQnQwm5YY10rcTfWdGPrPU91zzqbdSS+X/G1C3aKa9LtB2mpjuJ+C6eoHFLuM8sHK
0DxLJUKvcdbxFaueKJAmEfJpyxTqSY6mbyWsiHmeyaeEAb8NAXuOf+pCPOFcASSYE+MTO9LYvklW
91ykOg6XZnqygvJDlyk57bYl/XZC82qmMJlKBcD0HBsIS3Nh3cn5vWLFX34enpO5IY+6kj/NwKDP
AY/91LxONX6zYWyew0hNUVCSuDkMxrMa8WSwCv1ZT/WLEfKbBab15McM28EIfC80FbXVUqmt8iy7
M4X5XiSI5w/PWNI1pqDI/1hazlPz16cWJjnQJkKVQJ3+/NQKBkkpjLEmsk9+8SOGtYgAlvT571/k
rx6NsqjIvAaPaVH5aXovpL5Ww5IXCaE5iwJqanj8+1f4sQD8Qb754+lLZBWnA/Hzv7py5jQwG71X
JAzR8jXWheM4xiet0g7xbG4KzXLSKqFlz8KgW6srtbZuNX1qVovyxcqTNyNXYRcQ9K2MkarjFF5b
sD61Eo2YYBS7PC2/FYR1P970/x71HNz8xP/3//3Xf0ce/3LU07HzNr8Vfz7q+RP/c9TrnKasMETN
KBQKoMX991Fv/VPSZbwvpmIqP+aAPx31lrxUAbEe4jldrrJ/H/XSP+n6VoBRZclY8umN/+So/3mu
Xa41Q6QShzciKgg8f7qcy2qodaVFipfAqRlzedemnM1F3j9HxXCRCBBN5chWA4QNPvNmQoFdRnCs
OivfWo/O/w9f3V/cwab107z74/0ovA3V4F9LcNuf72HTquIomBFW9JGC/J3GQoVQxqAoPqzMeohJ
BUmE9iAF7bM+g4vH0b7EM5Bhh8rqaieJ452agOyjWDCL+FWidcsoRmp6WXHRuRtV41U+DhCxPzT0
uLbpyeppD8VJK2Qhubf7Bryn8CPyySxynoQ4svtJEMjUR3EqdMWdTB1ewXCjNRMHV4LqNrr0A6Jf
ZYiQ0rVz4YpR/6oo0WsvGGgdErcAuRPHYSt0wq5UrINJMR/eIqF+COJ2L+gc0Ti/4/g76AbCuT8S
lv0Bo4p/iCPWW5G0zvE7QE4kZq/+CE4PCU8zUQugV6vfpfrGucwXgWPsJJEF1+AIy82XXkT+Y13C
4pjBNrUIFwPCB6lnIQKc2czaB8Tq+gnymhpQgYFLExEUaE9Nuk0RA8mofUvRoHJt26Hx6VJeTAjo
O3us/Kc0v59xSY7QhpW+kLS7DL2ugG1LFKCHhpU2PfkRdklzlcOAi0KybyDQe9QqMvUeuJdS9ska
+lpxxwhOnRbacSkjAlHQyc2RCnhd4BxJB3TQR1T+zGRNFOwkqT430fT/2Tuz5NaxLMtOpSaAMPSN
WVl9EAQBsBNFUqKkH5qoBgRBgOi7GeU4amK17vPwDLncw1XxW1aWYWnu/p4EEs3FuefsvXaQEX9s
DuEtiUTBSJrd7V2y37sLuLUxHWDRGMuSOAWnui8vlq8Uj+p47/TipKXQkCOHgq4tI8+QLuEZT6NG
A9DEK32GpDLGj7eYe0CjcuBNejTU+zPctjO49cHYIx4wCwDy57KqyAvLt7l+PZT2rSP9Tb1Oh1F7
heu3kgt6SLlebXK9v79WyXMs0VdyDBwpZYuMr45Rmna0XtMx11xdP9wK5MDVWNL4q7iZkq7n3a72
qNaaYZxql2RXl8hxrVs3uZUyQeEp2svoyBziuqf047+5nMtMRW15pdwDFYX+ghSjca4f7btaxD8Z
n0XzXBt41m5AGYFENNg8Ew091PaI6zW5ni5iTtI1fqek4bFCYW+ji+RzdCdteDsb245XvEXjOkLv
LNfDrIfd2FW0peR60tXo9JEIDlfNP+JybZD8GkitgE1dm6ObE3rh2K91tSrGatNDuchhXt24Xsky
VarHNO3u1fRNP+phk2BdoZ7TRjCaqDHZc8ec/D4b7xKLYIeuqemWns3lzVFWhOu2usAXMaqPXxMd
FHmz01I4L9Kpu3JOreoUlVs1YxR4nNv2+c4S6XD6/qI5fsk/KigqI6aeGvnX6cBDsT86u16xgsR8
y6q9aJLV9xZkUjUSN8FG1+ZWChJD/Kj5GXOXF5AA5INVOYtGPb936hIQhk64u8INeFReYknbXBr1
Rc6WXS67Sj0yIFQ9pxKCSXulkR6R5Kv6TIBEN9Eh4EkmYRwmn/8alXxrCN4ajBTL3rWCKmIeH+JW
Ol2yng4sjU0NIw2F7NHeaowJtOFBjvBORcd5Df2LvdRDy/BYRu15zHdmU+1LtX2pzzg8eHLGC527
tH928nZ1vhTMtRArEqQ4GDSRUOSXjwnm2FZFHEBy3DW5camVdm1LBQ22S30yxsE7gtQyHKaht1Pd
arubptSEx54fTHN4Pw8o5iGXgibpCcgVi1NqvxoIZA3r3TEfLmfiBaN+JieHSCeiGJuIQjwdsTQl
or6ErGxLeU/tAfVnvNYvhMo51eKI+CYil7CqGbVXrzf9lHK+FJmHT38/HllWYg2o49qpyrDVO2BH
OYBk0gRzs1nYebdQhfBRz+MXlbarkiNpspJxXynQ5izUma1yN2DQy+N4kdXD5BaVr5IOTgT0UH+9
tZNzj4ozHqmo5eVobjo6gVdzzeuViX722FSNf20sIH/RQi5KtFQwkjuxEZaA+3XMaK38ZHcOeBK0
63EGKtsBbTXCtrH7ba+fF5c4Ptk09vtYvr+WznIc6g9ziNfAsP0bXeq8WmbcSinb3Yy8TATIseFL
5XtlyctcZj2PZT2MuhQvTZ8xaaJILy/JPQlPHCpo+7sMlO35zBy/7cx1TevMsiBLqVV4RFxrcqcb
Ub51muODzX2ep7gFEn5jDwbsaucLNSUncXy3Gb5cG2ce/+r+zfNyr2sjYMkEO9D+yHb16iARQccl
NZBuowG16dsVEVc7xG5+3N6aeFoNul/VaVCg4pJ0M7RqGGb90rhkMxl7QV5HgErOfjneR8VJbqQc
ERgjlrKe3Sz1M2HKYyUfV6NApiXPEmyrgyopEz1zdnrx6rT6tCUwWLzn0ocrU+2hII0UaeiR8YSi
Q4VOuplmYalkiqE4sXelzEhV9NHmrCeXixLf1dFcpWV1Xxvbs/aag77J8wJ5aTPRVWsql1dAog+6
CgmGzR4LJ8OeCwSCK9t0nJ74MoUsDcY42KDOCHu9mhVwuQsMkZRBZFNKyyKuvZa+SeywKPXbI2tS
TK/4VoTZWfNtjf8UE6IExPRM7gyPVFzyxrpdJz1PX6TBBYXFoyofbbVVb2QwGUwQ5dG3WT5beJAX
npnhgviLlovBg9mjYm37Z5O5Qt5AokxoCpx35yq01deyFz0H9WGIn+MRSOAN4VNL86Z+TvPINUYH
uZ+Yz7O5lE717eo7w0OVpzNFvov71L+gE5Ht0NSHdRax5HNrljygGi75+rOwtw6OYkNdmQjLpeqQ
2lDYOVFxijhDZyakvFwdRKQJ1PAYaExJG9nhM6d+nT4mlxeNIbyCCu8KWaeQcWsZD0Z70JhSVWSi
DfQ8rzaG7hjJOHdhfPSK9i4zSwLcj94ZQSw/50oagEDD2N/68uHGCnXtUGlSF+Y9S6gkhQnrji5h
35HLJa2cRqarW1ok+fWBpC4bZXuTNinb2TFirmjkD1KxubUPsQ3gP+wvhGA/qzf5oEdojiMQsNJF
DmPrfRRkMFUjMdMMDKLjTPl94PRXJo+mgGWN0udFf1cjJgioOBKTbu3lxltG7OVGxohdTAvIcU0D
EXEzjwCpysmdUxJ9q85GXqq5Vq7LiIxv/OiOdWjjHlAGFcxIQRr5UeygU6pCS7H8Bi+tjLDteLWC
vJVmkVp4unoO4mvlZ7xgqe1nJqVN2QJFL+j+xOpGYrLRtMl6YJevIhbpxQMI6p2uEZRMpFQW6Xks
bnCt0APRo8bxND4Uw50NArJsuRvPi17CtG8TuIGPPGZwwxJAYYbrNeelLglV0cmpJL+lCqgtxdWv
/Z0DQSQj5Ndm+NbeEEmqxVxPgEXEsWewue2Hx+N1bifYgejSFCPdR8IlK/1FFnKq63MxBI50J6Fa
SJtTVeyOhGM6GWZv7GXjCOqIkj/XQBJ2xAEgZlewYtUQqShKC8Zu9lXFkERuXyOv9FR2jwq5OUrk
jiZyn3ZnZSdTe0u0DN0uyr6mRqnNd678WH001dhL8fxbeTy9YG5NjXdtvCz6yzyh0SXj1GtufPVr
jxj+4t/QXZeOEzj8lCMJudYVq3pxpoOWNfJMvSo0ZeosNPRmlZ5xGg20UXOc0ZeL2BNhEKuOgQMv
whkYf5b2wwBdw1HTbSGl70fpxailTztXdolRb47s+xHWawRMYYGuDXCCf793E6bSb10LS7MVk4xH
h42b+a1nnMhRHre1igUwJNI+kDzNR+X1Y6DQXzR5LF3T6J9rMjtX+9th1MpMJEtBs2zyZmJGSQO0
5jr+/Xf56SBil/pFZNKm9bEzBw6i5fiy9VeHTNLCuPv7gyhiL/v9jH39Kt/23kqNcv+WIQ43wE3Z
n8V9/OIQRCw7wuTMrsQbAot50/nD+mmq9MOBRY/ry9frFSkyc2r/aZ9D3987rAw/fDVxgv701RyF
7aRtqqpGk+IPR2js2qnGONIY3ZKOiJksJvLcZVX001l30H5A138nCv/qGmBR/e/DfZuSZcZNzlR2
YEjMhP4vRhE/qSvm5CA7pha8TFxSmAURgqJQdsefDv+Xt8uXw4tH48v5jBtT0nuLw0uBoDJBr7iH
LmhPk7CdI2hg4RC0zd86bv82Wes7+er7l9aFUurLUeVO1qrkyjnuwPDHwWV2G6GyT5neeqVvVgt8
I0WFf/intDflh4urf3sEb6k+Nl3NgYX3SoRoIdzBk235GflTRvjDrSSegu+3kkh0QztIm4zp1h+/
phXLYzteL9qU/vaAURiRPwRJl1S/8OrVH83iJ9aomL797RG/Pf1d1F+Pbcrjgex2jzA0NJ6sWfcI
RsLTTtED1D8Xb/dG8xr84Zp/3WYQgKPZbfHDN/8mFPl1gb9+82/rg1qbrU1etfgcgJOEjR/Wgj3B
K++BHsUGgJvnmRX2ML7/cOS/usJfj/xtgTj2bd9KDUeWFlhuZo1/nCrrZjagDxdr0t8f7aevKS7H
l/v47PQxqz0H67uFTZl7xaZ/vJwMs/X//kB/2ez8+rXEJ/lypLxm2KjlXFjkcaFzKIQqenqEAkbQ
gJcg0GLq4xk/fL0fj/ptLTTr6tpX4o2FcEWB1aohErPxoWsTsiKF7d/B7TNTLpMfvu1PF/HbotjK
endrbY4rDPbo8j3WYFM4VFmDDYmEwB+O91cFgAEQVpPZ7Vrmd+qEbiR63Ugp6xF+LxkpNDTOBQbb
e6BS4WVBqBYRKniTduAlf7qy3xcJXZZNjus4DmoYw5C/rcDZLdIuZVci4X2ixwID+LxzPGdVQF7A
2bz9aYlQxKLzdVH6djzl29p7TBr6OgrHI+PgMfXYp0AHTzZoz9wfyX/fl6Nfx1I0mxhFXVbV7wug
WjPcdYpWXEdldttm5P7mh+zwBhZpUq5rtPPl5ad7Vnz+P30/zXJ4dRtk7H0XANjpNa4TeeBJWZrz
zk9WBC1tMdZOq+CHu0YsJd+PpJOCYsmIZmXzu2JWMs99o1syTz+ZU5NyT9/JmdWnI0AMVGi4Ex+k
kIievz+quPW/H5TkAcNC5mDaBJby518Wgsuol0N17JAVtj19qZw+Grt2DPqy/IHlw8wuv33N/z8e
YzzGFf3347Hd6+n1j7Mx/vrvszHtH6pwBDgaeFObWSpP2e+zMf7IsBn/AFT6NRzjj36XwVj/QDij
WszS+BFT+Tob448UsJwOYg37t7HZ73O7zW+Xv/r271/Hyd8XbtQ0hm0iPCS9QDP1P416y9rsr9FA
WYcY15gVI2GhyaqYpmHMe7+NXeMj3v30MjTsb/fmP4/K7MviO8iWmD5+vTcHtRp7wjEA1jirtgiH
5v34kDQP6PvOgjuC+RQIgWnf1nGzLdWlAfLrnK/UbF3c1mBSYBsuusV1dfPidaP64AugpsyPD8qm
8qrH7JmuO32XT3k7MIuYZWSTRwGy5XtoBHMgEdDQZ9p5C6tKT3f0+xUwmds6BG9iLPFYh8ljCe0U
4XeooCCdbNuTcdCWkFRs1b9cl0lEvmxzEhMCh0mPMyFIS0NkfhN0q2SdEkTgYzcNrwv6XOcZgObh
pRe0EK9eYKi/PZol6YSDR/jhx7DO9wpCO+/izEzeJhAge2zSXvEw1qGBvx/JxVFgQRKsieWOaKzb
JdRhX4Al3l9RG6+igzERFpop+37+T3dXeLY99tOzZK6AB+lnMKGo6voADQS+c2tmlSvSiFbk0THk
BFPWn5iOgLk+T5qH5hFvuIkFeHsN8bA+5nuAKGEWNM8EG2ANwkTKKGvWkN0bXk6oneqAXYCCMb0N
u1G8D3Gb9+WE/tYGP0Xv9UOQ1tDYSHQAr1mf+m1tu2Titm6BuVMorBttd5S2Obi+mPBKF0AIMsCj
b38w63liUIcTRtt3r9lO/0QGi+H3Urmdny+BJnv1oUIbBH6GqyW52DVWGOp5J0vWxHjrp1xbDQH9
fQ0gkSjya4jlt31zljTMXtSgOJU+5KH9cZserj4ZgTirCmBHRJQTmkEVThQe1vx+yhUEGeo2r8ni
DkTyDHnJTPfpJeqfunu8EX4O42SnBLCopsOqWF1n0Us205a0SQAZ9wEZSlPxwVOE/UTcT4p5dieu
AFM5Ua6E2tXLD+qd8NpNqmm0t1bdKyp+nzByoJvLFDh1hfEWcRMSUHw5Xk22yER905RnU0PYshzw
fNDv36MgUqNprCytrUVlUGFxo6G0TF/05+hefZe2JN5FANMEVRCllTRg2ANlc5zpmwvmCnzU8NJd
OwBtGDpeHah35h7PMFTKtRkK9u/V2TMjBsOYHbBAQMgivomu7o4I0hJ/O7MGcguh4j1oW2eLbfn2
hOEP9q3+DA3R7FwD0Te+HAXzXmDc5tHqRq6HQAs+QVqFgahfTxn58q71gIgGdEp0ey7xYKPRy10A
o6SFVAwHZoMdOJdwzBhD0CaGxch9RdAMt2q0pbOQJ4HCFKsMdN276d4vyigMQ2h6bvMhGR6jCgtN
rUNLCSzETEu9lo99CRVS/UZ4MRglQY1cNmm2MorXs3o3pvP0upRQzWvMUPFUzBnQXLYxzHiS98Zd
az9V6qbTl1mNAdd5G+UXNX9GNoh2jtGLsqqTMNPvzWqfyMXk7Agk+kpf2LN8e3zSl9DLewds4DKG
Env186tvmZMKF1eQmbOB4SLOyUTYeVClp9gLQHS1waXzbiB486kGcAhMLSieW/QMkf8KpOiyyOIF
YJSlFGQX4rXIe1jLgOxwnmHVYyZUm0t7IHck0Hq/qjZ1s3KqO733CEDUktmIPtqaMajN4a4rwKC0
bdmQFy9odZX09Otd+R+VDXf5B5y08uOjXr3m/1P86Nstp+Eanev/9cd/5eX2z98sVCp/+BfwP4hT
75uPcth+VM2VH/2XnuX/9g//qWbdDzkS17dbk9Xit0XxLfvjG54C9u8Kgux/eE1VvxZN/E01w8/9
Xhmo/6CF6EAj02ggGWhgvlYGqGJQwQpTAEh0Uer/qzIAJytrSJs0tNrk6v1LNWP9Q6e2tOhG2VTR
/J3/RDVjat/2VuIlLepiDq8JUPx3VLzV1LmjdgrR0PTuLgd5CNomuJII00yOlnt8gV3Fm6gtqSyr
gOEDim2l9ADY5Fbwi5qUzPCXGiFwPdPntyAoqUmKnAGrPZ8fL/fwVKb6HFrEupCZnXniLyOpBLvk
kGYwA4qmj4FsLiJ7KjHCaNPg3PoGzOjy0UynN2XF/0euOpBMfVzmz7etbIEogI9Ef4jXaiZ+GfOe
d8aE+ftgLVpe3YNGRMQd7+ku81ArGtD8IeuZ5HejMwnAhWhGUO/SFzl5bIiUKD2Bns2m52aSgGqC
iEEATcEMjDdP+mL3ANR4TIKh8woyI1B+DtOOly7O/n1/0gJtycmRYZDctadyx1p/tSfW1lic75A/
uPFSetHBmlRgDOznEbrAJ2MHFr6SOPQDYCWzhZ2EI80nzntFVnAr4aOe31pyQEGXQRnAIMKQOlDW
+KjNPcP7yx2vyXgeARs9afiNLsysp5LsVSLVcDKkd+q7GaYrUfDAJKoRoTzB91Hlp9ZgKgcQZRYP
cyECMFfOuAUxhc8SwU5PI4o6p1MARa/MMnTIyrxh4cHphyzFIx6QLMIqmuc9gpFt3r07rLOsjpQG
fIeLfgfjM07I1pqXt4DsW+v8jPE/BfJq31cm6sJA7p6HB4t0QEBxL8yOmHIS6edZFcyW0OCyl6sS
pzopISArUJk+wfeUsykB3rBloDj7JF31e0xsF9IL0JXor+f94GXT7E6s85aPz7Tgl+B7Jb/udN1E
wl9BuwDMCK/c87poQy4YW3jUPAcQE84hYmYCXGY7hvG98F9w/gQRWBHWVCYOb9wJOakr5CK9xtI8
ohw1nhyILAN5H8GIGsSZpsOGhG7LnskkX3ET8cp0/LqZ84knzN0QHE3AiYnKQHLfWMKPE2sO4AGe
IzdRfcrIAoNt93BbawGWO5fBYXuHeKB1ZqRYQogLzZ3EU0dGL1W7EdiPlKDmvQMXgw/mlofjjJiR
lSHoHiCE4Q19Ah9itHyD2ueJvwTYPhzXUB9Kz5g3uMMK1+D2g2qZdF4tEUc8y7FhaAyWJ2iBUuzL
UXh8zg7jvXHGfTYtuK+OcHtn473FIQhzNvzbA9qn24stTfqIQK6JSfQbBXrtFW/mXfmavNcFQZUB
aZEkfL0Rgif102aHECbGfrxrlYD5MYnWFrB/diV4vgJFCaJkq/QPio3Lj+hwbHpMtJO31J4nxTTi
f+N7ghr98jwckS8BM2TONWOqgeOzFDRL7QMM6YqGZpjr87T2Gu4env5uKvVeUU4rlprUvXECMlTv
UwydxHfhhWZ6qwB4zQOmXGBZNXtxQb6NZ3J8BRJGKIwLvYd2j1oexpywpWfZXKXthuCpHiQNsiLF
3lCeAGDvNE9e8hKnl0HYmROSwKQeQ92AABcYSFsYU/LP7Z3ZP+Ljs6UFcqyyf67PwdVYo5w4XzYW
HLDjR9uuHAkq1vm5I36apOcRBY1jLS/qbMjJ8LtT9dBw7RM9P+feinbHNRARsEEo5Y8H60N7vbCY
ExCAqdQ7A6ENbkGMk2k4CbcwjFHB4J0Np4RZ5kI9CX39LXTGuTXOVabib20fmIjECDCE1AnHF06G
HqjKqbjcdda9AsoXbEHiVYUnM9Etu5DNVncgXxYQVEcxrTHPumdzpvr5Gx7dKveM1mOGWeUBJn0d
s5/2Cvksp3K19ll1R8GBYR8eggP8+EIFtdbV0CKnDgN8dHAs/6LuyDn48rL+5yb5p02xYQE5Rn5q
qorxvfPVWFnCf2VtTj/F+pJ4l8StAzAza3MGdHeRzqzfJgD/TxdBv87L3xdBk9cSmcQt/d//9bV6
+vWD/6qChCxYZahqWQjORanze3+EAom/6ji4gSxDDEO/VkGwFriF8J/L1EBivPG7dtj6B2pfm7LK
UXAM2tZ/ZhPiF33tookiiN9Gi0ZWFJu2y7cuWmON8bkRwH5RTSevRJlD2iz8dpnRgEUtTIdSUAF4
k7+RUjTrgnQHkeDnaJRvzd/fPodDTBn9Q07S9zgyWa/oxja1OnV2YvpXvPSLy4nYafid8oRx+U/p
L+pfVH8WeTz/fUDR0/zSPqS+Vq/dmQPWszwEbXyPdETdYEJFPn1Q9xnND+ByAvGsHoAg1DyxqF/O
k+T0w8P4ffD5p68uLtGXT5Ipoh1+5ZPg/J+hWJuBgfH7hbFO5kgsEHHIHr75GWbPe+Guv/nFCjzK
XbTQFsi8aRIEGL3DxIvmBDZ6I/85XTlYCglrYUpBqPvqPCtPziuoh1MeGtMsHKeUIss+1BZ2aICy
imAkgZ36UDzB8EzBNa5N0DNshyZwXOflGpDg4uaNr8CNV8ctAaMIQzfJdAiqBWRWvPMTgDx0eOGu
Ts31bUdagu+EzhwEkS8/sYi+tQ9s5i8usjXeDihwUHJgzGbH+SOr5Ftb/0+n89uASM7TQU00Tqfu
R9vBa/zkAYuYm74zGfppZEEo0l88PwrB36ouI+OnD/rHiwfJx7hKV54fgPp3+dSmM0ZEhQuB0ac+
28SUMYiCeVXcNT1eeZI6Jnmou7eXsfGzj6sr+7ZvPlL89u8Z1Kxd9XBDQoThWcfzTIVYrazAnNur
84sNU2yCahaOQ0PDhUeC8hCU4zukMxQO2lNfCrSljX02HUNrryXkSsyufnSQZ5orLhPMSem8hlMk
iFhcQmgDbnEwT9CILeWJVhFpfLzCqJDfzi/6yZ5ZPgYocwqOXVZca6rdwfNDl6dOsc0ggxHbmyMW
gsmIIGVqAUMhS5UwPsIq18NA7gtAaDSrc/MgnLVUDeRZi80SVWzvF5BnFV5+ExmA4vV9JHwOitlH
KbIyinkxj7fito/uE2U1YnFKnF2Vejnz8Lqap58GOYCKl/HyJSqQEQCeWZMoNVRbrvWavdL4wX0I
tdINhqM73o0zlfcczS+ykekZkroMUp0unDFxCFFVZ9qH9UlR/FgK+gBqdzJM85cqBIBPNjP1wHly
eXGmaBzvCP8jy/nl+lDNb8zFpvIWFRgSpwxYppvunGfS5rn6w4CP0pUWUmgSS129wggwnpLX1OCk
Hf1meyVIKAm6ezQiYb1R3uRtzIzfXsGWXEP/YT1yR9DrxWM7w7foOQtQOANjKbKZjJnsaYGzNT8E
RJnycj2sm1f0GcdZOE6kNRDCkvsQhGq9576qeiL/kAguIYfB7oDEQKrXMJF9BHCUfNPzLpvlLLEI
ep1JC6b9XToBmKt3x8fr2U9jFwE2hMeU7CArOEc+3sQseTEJgzoDtpjGl5B2C/+gmzmWBvJDMW1s
crK8kRQsRSAA3oIp3gBuEyr1FEj7TiWrMERKv6vhdAp87rghoI2TvbeHOwEWIlX4PhPkb6mfIUQj
6wJJlfPuKPSyTgZQEvKFkmnxbH0C/njpTsY83QBoI5NkHSOmdHFC0FXaaM+IpAD2RyxWGN8yT9ip
EMEJc4F3BNRBc23PPvOAirA/L6MWVvO0skBPeQkJQqXHfjvlJBMx+sZfIcTmTHJPK4IUcXIQ3j0D
c4E2xnSvIijePcL4/TwTon5Z0ryi3Cf8+F16s1/zAU+KOJHYWuixn104oQlQvIJnOA/akOX9EEH/
eIcVB2Km8WDxYkVFLErgEk1IMDOI6TYvNNa5M+iazrQZ2ZpeCfeK5nfVTiPZVwI63NrJ5jVGaCGN
7PbQrEUblugJWspiDezofiofxn2KW1XkxOLM4NkHwFLeFhV9Q+3zQpqi7dYpDIopaYTwmOCtiP4o
3e3bpH6N3AG53CJ7iZ4sBLb0c/flNtnz9ywyMiy0eiEAoytKxHE6Xu8bSI79RGn9+gIoZVKz0Rw9
uhNn9lWaQB12kIYJsaZ+7syJQUf9UHwI2SSS04/xUB+sLbzC9Wv/ShBYm/o2UsNBcExve7TCyCiQ
nZpEeJPLFIrurNtsrnCq2UCnPspFgIHry2O3Mff1BUzhVL6sez4UnRTb02oEkq76cAH+tgEDfXtV
RaJGs4jYmFUTou5jtLxTVMcWxt1lsShAbIsITxS4ZByHGiEZCJRQFfYzcV4dWkJsT9md4iSNtuR+
0+AWAba/CQQ+u5aUDMSuoBRxK2kw9wgGorWjLw0luG5jdXL+tNSw6twI/81zr9+xR0WPrBI9/cGL
Q/9sCVLliXVYIKNh2kKzwvhKPjG+L/Tc6oREQVZXninVBlYL52ZBL1uG7CARrTbRNwXlA5t1XjTP
GDsGfiaeXN8AROgf6fbyq9NAtDE+hUUxlZ8UkpkFEQgeK9YQFPZmOQXqfGBYFE1AiZp70Br2eWIC
yIUGDHBLxYg9qT8lCpZNBEQNthxxJAgcn28f3ZabUofRdeUdmYHtaD91tuX0BkCcKhBTgKiC9FlA
7VZH1pgJMCwfjDkTH4EEvz43fgTqnlbTWkAbmNSEikhAOYYMa6YW2k+iSEiajGGA/Hq7+fGK4R6N
phGCKFMcOLzTbC2HgINKPN3nabSil4cfl+BbCOwzKArnYpZYdw6w72rKZj2mnZF5ONNBBdI1uFIR
yUHa+gMvDv6llrEdTRV+w01Q2HmgcpCz4/qaBMyHbuoSYiBQzVrxFSQjwDy1u14m/+cAlHI0RaMo
Zmt9J/PaQnz77uwum+5T2ql+tkcSLLo3BOFS/xFENbC3JGmCtQ5Xe2DuYblg5SoavwIRo7nDk0Fu
20Z904GF3AMvW9P31zglhas8op2Q1+D342J/JtkUJjGPBRJZ4QigeQap54PtqfF4AQHULzRSBggT
wt10YY1OJtIHqzpzDUhKiJU8Bpfph01LhbOouNcAWNHr5dF4AdAi4Rzr+rmOVUQHGsmPnCH2EPQ+
u/Ged2ZH21MJMSof0wXZfiLbclK/PWUUDjMHwPhkbFy8Lu6wsoCzLqCnOS6aqRVJEDWzyjEo9/md
yI9LPxirELI2vZ6MLR2GsIBt8KbwNrkHsLRLaKk8NrzjSYACMQWYjcqADuDNVYUuvd9n3azqA9Z5
oE80rDp0/DD+n6TZmViP/ImmrPWmsUAxzINh+OsRmaarYdUG9bzy7fti24CTYojgXt7yjT1PIXeY
WC4mNXees4jnF9La9+fH/NG5+kd9Gx1XNJHA02XOPvq4vYF2zOivQDwqggbbyXMxZ0rprOVXrZuB
DM7f1XGeRm7XT4wTJkJOI14bunBrbgfGqCg5wLmHg2C2EjLAil+SkkXwHPqjh+OywVu5zxaioDdh
TiLvE0m2k7P55PCbqprMhuDGqENeZLe5kQV0QS8Ap0SQo1K5vPc7xn0f6LHdEo4Uw7WOSkTfN1Pz
qaZ6QuHx0n/EU2zIhCFhH2RBbliZswXTKxY3lRrg0PAmc2ZEmNF0lvUDUhBHRqNN6N6koivLm8xY
ckFIsRh+LU54J4gqb/XVMZoTPuE0It6upcgkJdfw+rOvZJPSmhcma70L/Y5EQDamPZPaT4NgUiqU
N6ZtaCf5LZeDSZ5cBCmOZZn7AEJk0VB0z1iFByRbpEJifWQISgLRVZTFa3otAC+RzZf+1f8V7gjC
TXTrAbtjgcvCnPBoHg7eSAqGk9/yYRg1++mntK87qL2u0U+TJ9KKLNqg8aSJPUJ1i2hB6nHP+NcK
xnXBJA1cWj/Bjem4XGhYpOKBjim5PGpxtwPzK8QyF+T2dI8YfD/Js/NCfUJkdtlR7qQT3qv5p6jI
I1qWPn4OgPhe5l/IlakfReASJOL+Tr+nXqQAZ4BQg6hjrC4BSHsASzwDrjlpZ9UnKoQcCwRDTmSm
NLijoGxgc2GZ9dkUqDWcsC4gwgY8ULbmLWXaE+yM4LmOhwykvniD8SEIv5BPhBeb29tnu2bSzCXh
Ql4m6Wm8I4NQ4VVNWSxNoh2SVifbxvYklVyqaSLPQoDDe4f2cKDTqj8k0G2uLp9LFKdXP34mDfF5
fDbm9OunxUF8eGTBnkMArboAKjY/ypPjOr2zwnIlktRIUZjqAbOaDyyyxGUhl2Bn6QvkPA8IbYv8
xV5bu24nB00gcihu08tcPjk129nbQpwZPjoJhtymbhVmnjStFlJAF5B7wot5wWDphHrGWNFN77og
PvyK+SFHRmxmjWnuZi5F05S8hXEiL4xnfZW8kpDmCsqRAJ4P5ItIQQJVMfksAmkKOJ7yMZ9Km7Ov
vrAlLMPbY8bdSJ6Itk95fe/iR5NZJpuHWRZe3II2bFq52GnFXoxP78t8FjYn2UOxyalKuKfOwW0n
RufDwaKAmKkzA54aA60lgj1EXw5v63XNbkLMiSfD1gjp8/E8rK8rA7oYW3eYpOzIibwDvpST1u4S
Et6gErEn5q6jaS8I3y3oacyC1P1zaMszqFs+t6Cr3pdXsBjT4/b6Ie3htViXTezsq4IH1twUSw2g
2dIK1ftOkNBDkVGW7M7FI2vLJFfn45ZOQ5iFskdr/OUXgfU812j33kPMc8eFRPVq+MXg59Zcrpfw
nr2x3Vhss38LCXG0u7MWSkOgjMz2tX5y3A2cEzLc5/IUc5/F6cruJSYa5kFRFw1VNte0JSZyll7u
zp0n9ojxAYBSwQ3nGK6UP6jZpE4WdEtY1VipXHV+5lUyzZfJutiScNPHG1ULCo2EeACE7CtYmvxu
rz8pXj4nkXNTE0NB/UWLP7LFOAQW3XDXcV3UQERZEPgxLWdFAIGz23MlbdK55wKi27Enx+N2/uhu
YWNPkieF4QTsjixkARo3FGPO3vFFQofTudBD58aG41h7Eo9KRgOutmMTDBu42B/fxNexQrCEbFLz
hwsFgYeU0u03t0Pnlktci3w72j3oAbSHREHCelkJaWkTLEDf8iwTZnXzbO4pe5H7+OX8lPvaXmZz
aqJuonHbAMZEUIJSvl8coe16NhlOa87EVJqD36PDAe9QiEa1jRRGn+WLSDa2aSKJJYWa1c18Fa/7
Exuq5IQCG7Gink7iDedt7oT5lH5AE9QzohzCYzpBPo7P4UfV67/p4gArMGCw6dCSvnVxcklq8pYu
Dgm9T+2eax595nBeK5fQrgOqRh87mifNIJ+E6TYaBSfb9I5eNT++OIHxdEOPwDpGFAvdGRW1dXU/
LoCBspFraOIIqQsYkxX7tACd1NxAHvKGGTg8v8Vev4i32lSGl03gTUwaDuohONceO4KbLxGco/lA
910goAhH2M0+XZHFstNaVkvSOVCx89YJWAwQm9hBi0/CJJBoYj5VG3NkZ+/W9x0yKOiUf9+31P6q
c6ygrRPyUsd0fv35l7aldrMxbrbMsCpvnJHvMYf/rc3Irudsma4SpHNooy+0IEW9zgNMTJAfEeyr
sVZZc9L+LovxgfXamLPGsqL9/cf77qz41Qb8+vG+XdIMh14tVWyRnN31HZL91NnSgfCPE9xrHu4K
3BzKTx6Sbyr4Px1TyAK/nBJTb3XDrjglGL5Zt9EEvFx38ONdY9UC0BxX7Srzk8MP31R8ky9C2D8d
9VsLUjPHNDnDdmLlyMPKK8OUVnBBUFA7bz0SUmdk+EBToonw9wdW//LrOpr5y8almea3xrVVaZ3Z
MWSaDv+HuvPIbl3L0vRUqlnVQC540yUsAXonSh0uysGQAEGABAnOKUdRE6vvKDIq9RQ3QxXVyxWx
Xph3n0QDHOz92xgj+Kjbkjf+IK41YIU+hxe+ckrcX/QtMjo48T0pZBTwUR9Aliq89Imh5zdN93/x
ksgeoepOQVr6Q3h5x0N4dXbUFElROYG/n6cLGrVmHZ9JGSJYHJrT64gejPi4ZiBkprCZD4ALhr/5
ib6Ik3/4VhCx/v2V/OAXdpkjH1KNV1ISEPxYIXFwNRWwhtaCgN0ioHkT0TkJ894hPo3J1u3IJPdy
7unbm/EJljFHN/p2GtoBY9d5oL0bcOfSUGJEOAdZjPeVbjjTb7mxqxGiz2HuHTlizkvupV++6J9m
ob9dYd/ey48v2n5kt0LJdHGFZSvR1Qds9eqMHZ5zh+X/35377bf9APDL06Uh1oxPTmjlxRhFCIOY
AIg7HRUULh55Zvz6FsVN8vPrEheybpHxY2g/+afKTtO0qLh1j9vDRnprnq9MuNyymHQnANuhtCbD
36KIPGOOO+rL3+xv+g+1/tdn/P0F/LheDlcp22WE/Hjqixhoi2dVp10XDQt22ztAiBI5W5EzjYU2
ndevxWe2ofDv057Kb+gQg/vafuvMAfsHoBb1H4PzkqbNL8ZKGdbr307/ryfiP/u8flwSVW0Qu3AW
LzekQwioJbK2MtEhm3pGZ8z6Mi0X/bj9cIIvSAmsDwNJwqTH12mqQT0VWzPqnsPI3hYT1kZ9RtmA
p25NcoEG2py35BljbS5vdXo1z3pkiZjCgUnY3W1gzR++vLqsC0KHtSGkAnkm9HnkbUJ7Im1BYtH5
5ahT/8RPYm9QFUfXDBW79o+jvamrEjqdCaF3gY67ALmOCvZbe5eROb+P5DVgLeBgM8zNASBnQ8MY
5w9I3y4mzIf18cas+rmjoTI47cHx8sljlM3ETOAQ2x5AimRDbXYcZ6GBN5uOXVd5I6mdRI9YH2fj
y5hJ7uuOuPOoJS+desWYxMVIrEzFTPWNKGe2uHCejXj6eN3wMgIZdgnJRVRchqQ/UBQJbuZWAwza
K56Eo900H2UTOur9S8xuRX3rad0kYGSjh8Am6JpL6NDwxTCCvZ5F2+TIFENhn+CWQ2uEyoTF7LSm
wnVsTBrE3+DNwHbMKitKmqaIq6JscqWQkflkLjyc4rAF7Ay1GKnukP7kkHZCFjSSLHx7K8ZNifKX
6ATqQHUjk/HuLWetjVIk3WQb3bG/p5H9jvKm9RymKtKrxe5ARAhFOkv2Gu/olzPR50qp7LDaqwRr
k9T0DKYqDKTwO/Nr4RYvmPtxMI3w9fPGKv+w5IjtQsb2y6+PScX6EyNJEhYuBHJ+sdL+uFcaK7/k
bY+rOoNyIvgYNc6kJamF0h2B1bOsgvR9pmCKDMR3zP4rxkuoEprfhcbLDtNJ5x2fsxUAXgBC2m/I
fR9C40QS+xxy3ABSIoMY2IWHpOkge/xrLtiu+v1E/AykYwR4TdzvgDCkE89klGZMQUv4ArCnw3nw
mEiTrnCPm9uo5ly5iMePnw/R5qGz4uAFDSPiuwvQsaRIAQy2qgexKiOK2CYE2JCKEJIeQ0+6KNA1
GViBJ3nUuxeROg790ACBXIMD10QR8U8MtYiMkKhL2uAO+nHhWrrCP/fDYvIIOcPSUIrlRDR70CeY
+qCZCAJVYJzrAE023zWgLrzFIQ+zhbJHu0TuZJv7Onnyl335pu0v88w3JxB1UkhTBIXbRINxJqAL
2+hM2eA4uofyprn8MhNbfzrELarDiU7lL9rPU0IxTqlxs0xOxTlR14ozyBe1py5O4NBjZykUf+XL
YdxvDCrvSJ4IHu/dVq5dsnwJLlmcSdPfzZonk9XiGQ6leDWXopPNhlj/KJ4kWl3lgfLKYAXS1T8T
jt6QRznQn8hWea0mzYJUm6X9Wm2osdjk24ZcLf4opBh163OBLhGa6Za/jJ+aeDD9fBJ8e8+a+Ey+
Db3nKn+0tzPv+cLVQgUQYm6XirMpZ84ART8UNsePWPTvfvuuzvqXenbd95Ojd1ibS2dhrY10nD7v
XjnBTbJD8xBk6p+f3vqXdfDna7SRejgIkREeiwC/76/xatwd06ggroXEQl0gPQ2Ps5uP2mXe+7eF
GaoujgVtVFHVSQnHrJ4Kn0UXpYuOU5RgrXG5zxNa4UDlmd1qSlmVJzQXm/wVVnYlCnfNmLgSlBX0
BCcKXmPruQAS0oJjTTBAHtiuwdzwkq13ezollPf2CUaqmgrWt40J5Z6om2MgTY7Da1Qm1ciZqj64
b75QyPm2h6eJDCWAQjGuZzSF1ED/lZ/KPi6MB/D0JakMUSogxFwV7aCCaKFqLySYh4a5gwuLzudv
LOglarc7dlJC65fQz2tBwVND4jv+2y2oN1SNoSOBf6vB2s4KQhTueM7Z49Sa0LQd83dgJACzDTJW
YS6liUOmuuzVG+ifPQRkwNMZfILsKbpBqw2v4Um4y1mj6Uwxp/R53Af5B6c3mG+PG2OeLZENHMY6
YVRPlm9SAkGz5rgI8rCLpfH1rZ/CK9J4MxR4hyZaxXhWQUCJslaxG3PKu0wRPPPnZNTSFUKVPTnA
1GgyqumBDbop7BuFK72oAfyOR0YM0kBOJgpO8UQA15nTO6dVjO4l6CBudjSG83AYnUcS4F8a7D6a
lxZmkQgf3sF5pQKSlJCpG/FiNd+a07AxrsN02hQ+NatvNBOB85VP+tGnYPs4bFZH8ERg7UgdNSGV
jbHABkG13tBhkMO2ZzpAgUxCzEDdwyCb3DKg4W8XDC/WADUrXqdilK2cEYAS0AjJ8ENwl4JOxCsx
4fyuPkJm8VjSV0e1eP96fCHxH5AL9fPeYWQwB7etAMDs5AE5hDhgcNxrfvosRsVtR5DJJwhQUHxk
PPFHfGSvIDLIfgR0Rhb+/OBQsOzhVX9sqj3RXDmVFEVcn0ETTxH6i0EW2wtAqHfKN0JjKBMgwGc6
0Zbd1gZRBxD+bfbU/rTw2ojWNNyDumJ8/f1vJ87hUZuXruRuVscnNCEjZaSPj0MnEgAjHbUBdYG+
lJhhHllPBaVNJMq7aWx6VQRpNE/HZKe3eOOYCMhSIvhXTXj6n0ms+8X8/3Xc/8Oxg3xPNoUJ8iuE
9Puxo2U786Red2yjS1L22NSQBVGUV6suti5roU3Sl93qPJYobONC4tk8uzPm2c1SeHTooJ6n09Pf
TKz/ZeLEH/cM+9tr+rFnmHZ+b9sO9v2CORHyZtChycfPLqY9FZMX/kifrmpXn1bJfSVYMJMxYLdq
t6wbrrmFJ5jmK1IT+Lp1cP90Kb8Yz8ffVs4/7GM2saZ8ZpzYimWKmerbd/w4Ks7jVPMyRSPwA+SG
mSUoaCXP3V6cMVZ4E4XC3boA+8ri364x9Q8z219+v5APfvv93bV1srrl96u9m82ElF6inon8y4QY
K3V65tw5xt08iwoIAgH+/7oG/wFd+csr+AFlFLIjmY/m64vKVkJkgpOB57/uIbt2b1PFRzHg29av
t5fyh9vrL7/4xxVS3ZryUIm3Lo6lFOWR6lfLU1wEOPlebszLx/iwhcr57R3/6b7+yy/+MSeX3a7T
rDO/uN422B9LUV1xwqyrxYfwHtnxl1BJ9kU7qD7TFPZzIVsSE2rzCdvp8IxgJnJBm+GZFoc2YTIc
pwuoLM7Nr5HiX9Izj/O35tSePi9/dXB9ubL+09713836hY9bLPv/XPc8Rvf8v//9L5ax//jn/lP2
7Di2hjLSdmg60FSg0L/LnrV/IwiBRhjVsgzRncCt93fzl/1vREA4WLKAQ2xVVXkhf5c987dk7GAO
Kcv8J//kv2L++hOihS8NVzoZzCY27R83184qykMntyKWpZwIUIJG3dAeOfMikp9+DYH5A3jwl9/2
446y1Puh7nt+Wwoz6+LVRtRi+ay5dIaLo/6308sQp9OPB4+D5f1Lc+4Qo/7j9FSl+vC4pBcAeB6P
HR0hrhh6qaUfwlkwZJNgIsA1BG9h5dFr4BH+GmgRdtKwwc57AYqpJuUQOom/c6QgzpmIHU32oNFh
JgjxETkyE9HEiSI1xvnwm4zX+sPxx5WjcSkQF0TKw49v6GD0XbW70L7V+mRpDUq/QGtHYr/f84y/
g+/mk6ScOl4fph4M39JZaYOxsr3wKINumQzy5BEJq5Ey/8hwUmdei4Ko4IPXWmgAhk4WVUFHiHer
w/uCM20J7WNLQZwEWN/EeFiEevESSM/JO0NafHQB0n9txfnb9vHz2wKspilEwyqgyT/OPfmm9/mj
JxykYcdVQ6QwTI7VLjZ7LNQ+2ZRHiGqhi71NOtnT90d0rns5pvRCR086ROcFcyqUfjj2BeYDtES7
MlR+nEdt2FARO+xWp735QqYvFXU7dVWSuiv5dC8hTpZwaOFQa4iwS0c9JsT3e05i34C425N3g/xF
SjPQpvw/LHgkSqPZucMRfoJzGe+8AIrLwju0QxuhO0ttksKyLUXA+kd7A7rISP+ja+Dl9iB+NETY
gTD4Jg97LdbZHRDbKqxBJA4L2Qd9s7RAwoOZ1Eoq49thad0S/QVyEcgJGpB82A5+u6cBOhJ0x0TU
5hgT7PdDvIJsJvUMyQlLyoMoX7Y3xz+sD3E9fYy62Y7it8yjQHGyi2/rM3/Mr32JJqlBub5+mDNE
Z2gzKYNifaFQc3JKA4Uf7qB8G+7mV4sywLlydesVyMot3D0rXrclfTOWQWOu9SStPmGzFzDDWNLQ
l35SChpdP6kgzW2vfLiNFJhEacKkfqILNhECP13YdBI+uN0htqlbTPd879Sn3bn8IIxal4zBO3bk
gh5zP8XVrovCypI59jBpzLCuh84tOJSReR119VBmR6XbkghujHG7V5gG4MjuHTchmGSPvWqg0srO
xyvFDvb9epOBkBw94hcsFvQatU+QIkz0yGrQ9wduMIS66NbJWERKeFuU84wtD88ildZCs1teRpc2
SqvwAv8gz9DoSFNOUWq5kB3gLSeJHB0B1xVFxI5bad4Vav82s2/jtJxgWjhc+KKjYzturQTtpaUM
HNhkjinrjU+dRsNTPdEQp+LXivK92CpExAU1ri7rHXwasTn1IB11kUpkhNt9lrDEHjmWm7t/I6pA
/AGWHEh4FIAOWt9lg1jBGbP/CpvTaYj2MHdLpKXV4L48z0/j67j/gI0hvXF445zYedd1tiSCjpo5
GBtpgqANQWV0G5frmsQDVmoxD47ldREgtI0K0I7zPVQ7cB4hbNfdByrtKqAShh5QfMXvOheNmceN
cd1fqOm6NwA7F/WlMuzAOMQ9iRMN5eSrTh5ffHYD+mYtrKesnbgzaHtTML6l0dkjnbrRNdKZJzvL
187AwG1Cq/f9HN75P8lJhUimn4Xk8GcExcZ9lH9k/ciedQ9UdSzuj4jW7aROSBW2yX9HqVk0A3WZ
0bxJXDqkcrWBbt62Hv1gXF0umEAMLPh2fXNIUyVKRJUHCDz7d34AWzX2WaCoyy5pTjEO/3yC7LW+
BgViOJqqpDH1q3GFfHqB5AqpwQ0kmH3rMEMygA1BDfbdGLuCGdlRrAZSiNDIzxY4STgOGpLcI3bU
ZnPK/GIig3qgRShJJhEl0bv0VcXL2uuHpaH2IQilIV02eashGec4wfmnPw5hg5wcNbYzKe3weksO
9Sp1pqa953LBICqzfc+q67rEUHhdCiHLCfKgia+ral9F6uziU7tOQ06PcFI/+/3lqdMSSot07zg+
R+VT9YZuqaB3uFgj50BGtiScWR9dl8Uc2GChTtIpEOTt9Wbxl+I+lJ+EM6BYHekk7LzD5JZc24is
Ci46ZD7SeXy6JBYcMZAoxs8KeVGzrWOD1Z2obBoEdCOs5dggxB9t1kdbrqQhXluqUjXUSbYzLymP
JfbjNiJSb68TSsGVmyNuXdDNTWZpN1Rn9JI75/DxeMMVk4DAhTWhHrceIP0WGNVQckC/hRGMzkuM
rV6Pg4Kokio42SOSJ3xOavzg0S46Pl7E07Xazbg53H76oKIYhKdFtGYGynwBWeWX2DlWp1HGDWJ7
xTL9OE4PayBO/ldLDShOA566Gc8XEeJRBY/WRfnpYmjGDn5PSv8y6z/I5fBMvisUjIHhpyt7a08P
hMT6RCi3I4nzBxlaEV68w56+vHNPtBXOFJjdJ8Pbvdyn58tAiHpQoCDuXmdhHzXjnqgJgB1k1N3o
YnMOgC/vHNFEiordFpEWbrGbaaEFdrKnSVdHYIpExroNjvNzNRdMCLcH3CtaQhbiJ+TFWXIbCUFc
MVZ86vWEaPzwaSsINbtNeQ5lVDeYSNhfqWYiYmwqQipkTx6gNQJdM+BEwIDJJUHO3t8CuxqfcWMc
NoclEiHvSO8vD1kBHkjLHQ2dFE0ayBOxKwMWfQVED6ieLhTwfon8gOhI3asivd+LCaUO5+WBKPZ2
YFkJSWAnnOC3QNddBVU+pn68/OQQoRGkJOJBfIFLYc0JV4I97JDZJQ7YsT7fEYtDWICyOk0Ql+vj
fNJ1IU+RHd8BWUC9KxsDCm+1W4iKDh/suQktQrPz2FYQZAep5Jlnf2cHJ31qN09L0aTIyu4jszo8
I00IMiBZ1HAS5UxRvdZmABIQIene4WpUZtWwsV8VCsOKa0h5ntks9DI6VJFcQBs5Q40/qCxbPkfD
lZ9wIQ9g/0QXtbYyOa6eLZ4TD+/Aw7gf9fyugY67nNNnc0QzrQ7Yoz+sPWp83A2krwzudG3y+o7h
BT4OF8mLVPmN7JeezLmHF84F8AjsO9n6IG07X+jpAGB9ZjVsEmhKOYfeaCYeljESfQ2Hue3VuPN5
GL7bZoAbrEObldPP7p15VthjA/SxpkMqus7tjaJvrmpM1JJEq4fPgYIiHtYCtVFo8RSpAiWQBgfm
2kwa12loxzfq6BEHtqMWtcBhWdqTlMAI7TK+SVvVnB+1Jyt7k08xHO3ocg9PM2iDQWugmAUV5D5A
2shTt24AoRuP/tFDOgLo6zZdeHsVhGC3aTaZvmoUwoLg9YbisVeGbzp0vIFPAFF9tYEYDxC8M2R6
xdxC6hyek4bmF2F/LhC6TRnkVnUsdBY2dSOU9pJADo04xVjhW08n7jZQHZ5sxFoBspLzHd8/qtD0
b+IMH+jqAu0hH3v10AfO4UMOJCuRI4sHK2/jsVAk7ppE3j44nJ4ahJjZWGSWHyCjHn51VWYZbEjK
Y5SbrSCYyT8QNUQBNrztmO/v+dsmPPvbzP7dWf1F5f3DKE/imEa7HwkmPyUx9VU19VJS0V1DrAmP
ULUC1T3wSB4wR4WPpH5Gx10KWb3G1FWFKdrYfpAxRlYD/fX2BOZrt7/wH8ofKBoHLRS0FNs2SW0/
1kEqF3a2VZhfu5TuIw9GmoqYLAMNdT6JbCCA8D8M3/8lzigW/H9YQb//zh8AWto59p31W6N72Dsj
g35w6gZVv8SDJl9JVZmeuZjwUtmfj5qscy4gdi7X2W10qn244ehlEffXgeceJT2/fCJ//J50PNk0
c4mqRf3HysVLS6W6tBhMuW8nXXAsA/kTWNa9jmGB6JmILSbIx2VUrvCUnILdJPfuoZBAIrv5ddfV
/oA20i1lyOTdKay6yg/JS5u3tiqhPPDwmUDci7CzbEmXIOSGj1aA8A0k2Zcgm7Fcvdkb++5Cw4xY
/SIwuei2UBIyUEAwGLxkWL9P9AHSkorwpHw54TGKSVJzStegqIDoZjj2dsjbBgCnKmGjk7bAnVeC
ny2u95fslhQjVI0aM9ur1SXGPTgBRaNINfO51LkletrSei5P3hUbgvbywARV+NWJiqQwL5jib0yZ
aaRWw14mxgA5YhecgSw/wOZw3ODR4akpDy7kgTDvn2xyRrXBcXSNUY9Yy3rIoScUp11QI9oPm1lT
EKDv30HozRiRSTXEXjVzfO0IbN5MFSk5YsUAs2aapx9wyi+HXLnVe55YsOuhmMWvoXSOUhyZczPW
/Z4EeMLa7P0u5glGK8Mbngd5fR5zVKNExa5I6wU9DEMhfd+So28jNCgTSY4P4zwmKSRTBlZ0rbwH
Q44hqtG/FDeuDAGuuuKRuexXJaFSbLsDJSSdBXX701UT0WdkUHGh34bGOTCwi7gt1TQu2Sp9gFoW
tS+yGJ2pTKcPhFjbw+DR0G+cFt5BR754wGzgHkYS9RRBQVQcgE6WyKdL2I6JsHs61HMeYiTbnA4n
P9VvqGI22ZXua/7tlZGwjjuKmxlTawFv13t/i6+9IYygM+HipTpSj4wSFw97ERWVBRHwqwfBMtDq
bEErefpIjoxsYk9WV9gEHa8Nmnak1pCLd7eivtYIriWqTrwAnvKOiUl5w+ocYusJ73gyI3N+Shgg
0jK0ZoWPHSvq/POM56qnDY84BwfVHA6q+HjckFIHvR7tzrGmx8r+NmKBBqS5+1A+ERJhXNNHN8NI
TPHD4D5mCMQ5wSCeUjfBFok5Dn9DwaMNo2tRT49DVXBl8mHcVSNKnhPcTxn3hdx4prHIj0H9KtCt
dlj0g5yrLrJ81Ro1YF8lG4anagOygghow1GLjNrH53JlR4mq5eEcXN7TiATDYuhkgM1ct0PpVXMC
gw5I14RV0pIzL5GMYJ6ZtxlVYQvkvTtqAYjtgQSVSCsLdwGPUR6hfrusY/yRYW1AMWfTOjC4MN6K
erDbgM2YLraxEXu9gnqI/WqbR2d0PeWHsfNQxWTXGf2rA2Z4HZxLJtGQ4LmBj9yn91iTt846t/yr
4iGFuWSkCPXvjs+dxJ7WB0aZHIun8p5Uu2Vx3GJUOb+YoRGI2mxulY5cmPiRCnW2mzYB+w42fmFF
v0hjYdTT0/m1CuwOqjuDZ0a5pp1Z8IlkM3p4w5zy7nqgIBbHj/51IJjJaVp8HOMbqUojinLkV6wN
qJ0eTI+v6bJe1641Z63xj2Oe9ZiIgYK8bNi4XyqfsBopAZ9KQ78dFQJ+fopPmLDzSa0k5Y5/uy1a
yhKKigF7iDk7lYRppsOMcAqO+I5U3kbGoGeOKWSJjZXpeMpzKb/mB1e+shKCknkd7rxjYkbte74i
fLDlHhi2QQkvbMWGm81RNoV9IsMEwYleCE2RVn2iYybEDQKBSriWyyWIz2Ekrq2Hjw1gCZRWwOW/
Q2CFYixHg3R4dVgu1hq7r3j+3RIu3UvIpKQTZ82dUQw+O+4nNtOh+IPG531MbB2KHgaMS6C8VW9s
5aen3UIbNB6TXPpKoV+L6marhvkr0THZFcPl8HCYxlI6TM/0VITGpl3KT8XHyc9W11fj02Tgpqyn
8pp5H+GkY+YkVg/vyHXQ+iZ8NZmZOwj1ZT1iMK9HcnhNTlE/t6Y9eEs+rYu3421I2ICa1GNaLFBs
MdAQhDQhI6tmhouozoCahlTcwVnRTjRQ3u7Pqbt7FdzZv87M/LfjXBRL5pH//8S5/I//GTT76i3f
/6/vkTPa337CN/bFki1yYnRbg0/RGQi/sS8G4lmyab/mHjGK/Cf7oqgG8LRFup5KPeVfyBearm2R
smzJBj/5XyJfxHD1c0gmvUZEDJmCpRAE5Ddu1WoOeZpWrKMiZBx8soZ6yMARUNkyj4L1RjtfGX77
vP4wmf+JXBSROf/3l/7Q5kv3W/O4lvxSDCaxMjUxZIFZbrthN8LsFKQITswpa/Ds+OoshNSR9GqG
wGvQnN2bwIu4zT1jBhK5AJHkP0+v//wVGr99LIIS//axPLLmbp46XqF1n2AGs6mm3dif1rQk6VJ4
oorgkpQSwhstoh6XlQxLicgdZI62GBP6WR7enxyfR4qyEL4Q2HE2NOJWYzvCBkySjhVra/Ajxlnm
bXZa4U0KSMzGCzb/52/G+gOJzMeN3YGiF1Ig7R8Dtt7e7V1dySSBj6qh6qrYEgjPXZe+RGo/McIc
WpPbZEdsLb5BxpaWZgQ9xwN83ltTWuOUrfPGUN48W0/tnEw7+qe9R4PHFtdLEyjIAFGoEGGGSd0K
M4LG60k7ImFODq5DeyvNy3d7q3rkHQKuIOSJ7mOVITplP4zJXMODJVx4zYdqDaSLZ0/y4JY4vzS0
KPIfeb9vH8KPsf5mKm0hVexANzI4hqocGg4Bu/dV+5Itb+EFUxShLFtwf+nsVeBI9oMxwr9f2JYG
EkgGhFwbXpYCY6AvG8AOMQbftv3OZMkGSS7cRzp8oN1V36wYCus0OGMxOIJp9dKgTnTxlJgSnttE
9+SAF4mypieqLl93AVPOwI6qPdzSRJqrrDgza/9YgzvVsQ5eUg/KWbex1FhE1FnelWTeTw0X5AfG
0Imc3OgmW9886/McUKuFQo4H3jMVaN5x/ZsyX/3j8mqhAbFRzwo++a+3xbE+nx63ng8xy7xjvpdJ
AumIqhsIRQ+VmINqQoa1Us8KnuvJMSrmUkx6trBHkv72W0nB12L48+wie0tEe8v4S76+8m83qdxJ
Xd2fDLFKtxvWCZaLQ1yOb2MDUHNJWLLxdCc6Yefu3g/IpmfmxbU6j/Dj+LAiWRGkeWSqpCIB167M
4BI24xsi751LI5Z8xXcHamJO0IXp56B9srg1V//8xmTd/yOz+u0tiA/821uwlLuRitIAlFJXFPvN
a3qayWiOjUQtIq2aZuzpDnF3xxB40bUKCJ9Sx1F42zDTOxISXZsMF4OQ8u41Zz5kySIp4hqKpXMK
BaVtQRgUkFiKyckMHxxXSiC7zXAXTsklih7QgWNgtpAcBSrmDwsUzffRaQIHmO34ww2CjtFlZE2J
bHHzy4BwvB1NaPnE9s8nGkCxGdJyzjTultZg98HLqxuFZjMu3W35efq8bxkPt1BXZniHMjZfSFLe
7sbQWxTRX7a7dXclcIbmX2vFDzgl5+Q2IMSb1T+5Eow1S/tR9qHfRxL3gEMfnEf6FxAi4Uio3c7h
6eHp9PKcibYCvyomZ+gYJXs/+0oayfpUYjLnRNGhbtDmkHh1I6H8sRtXxXqn8WqwRcUlpE8O+UNt
8yArWlr27nsHcggE9Xp97zfkB572ypsZO9Pu7Yr1V/z1DPmNBTTZnHzt2RmefNJxhjb8mD03nvNP
E0ebYKuJFxjrEyGaMuHK21jA0Y9ZETNCP2FagCwXCL9F9GXUgpPzULiCNbsG7iSX/hSQwNoziY3O
ECryOqztDafj0RcezfX5tRXmTuODzKSF5l/wt39iZ2UXEL7j48tx3KxNJvISpTX7O14NLJNM9WVi
KAN+mIEKcsr+chzWeOO4ymZk296JDfF6GHx1oMLK2iLu4JBQHOcE+UvzDLY6LO+w9Rglya8F1hDx
cPUynbdjCCAqQibntVXzFOS/lsjrBwgaXr4elm0CvXcIteSB7JRUk0ekJNJpiDFzdJobr/36OOU3
cpJ0y+s4I4qLWmUIXhhGwt6dbR8zwz5Ix4lJ9/nSYwKDoNtXCNw/LIRUon7O3ulI2TfkQORYUBbX
xXlCPAVE5YnO6gSZErvfE3kqLwqxbiQkvDRRw9EZWeueQCiStfzHpBU+ZE8VD3ZIE1ZdUnXM5WXT
+PdPmYhGWGjeF2mjJ/EmA008F0zXwrH72i37PSx4LjJnL1iDWD6wV6+hRXUP9rWLYHF4JYc1NAtp
EOM25BNxFjDLDvP7IdkBJl9cGTb1TnLc7hg9nOjK+Qq90NJ0M+tw+ebiGyKjieySrR5bsPyfxjFw
dkRVHTNfa4bYGSAjhIrw7fFu5BN54rxLwzqsXpT1jrNj1Q47PCDdS3/22e9FFJNFvKab5R5SL64A
ok/JA+H0Pk/knPSoJDuOum6w+7yMGqpEtK36mXYLOa4vfi3FIHcDuSZvCF7JWRjwjZ83O2wA3mPG
APsrRp1pZ0rqjZJP0wMhL2z1pKycAuk6UwRdutCtUets5A5oH4mYjlMgvkOC5L17NKbXK+gL8cuk
pZKKSa74bdxMSbCAAdceo6Pk5eVbzWPZeblopLe6jxFExRG9BDcKvhuvJKWkWHKYstaOBSwn0tp2
49smj+7Lu1fh1RHPYnkvXMHd8PRC2SSaheOULCS6aECRWN+tRN1o5DIJNh9Tl2Dd+YRxCVTvvcNF
ynURF1PuEu2VSyNdK6+kbuDZESycQpUrc+BuePrQoh01BeinOcLmWDSYAo+SKx8nUPyk3ZaRPLYf
fr8/LCxcvKPrxDAIyQKnGjSX7b3xekatS4xn5UEk0MQhiYDctIA4DOs99W7D+9qM7hM9ADscEqMY
cniAkFbMVUIKnGM0f+ZcTVvUR8r7HQh+c9+iIzlvyPXQATreWuKBNxyeD7cafXXH2Eh4el/cNkMj
qpdcripRLSQ03qAwMLcsAY8i1Rf8Ir4ka/EAq6EOMxAKnt1KSLL1mXDp0dhGriFSTX7RDa1HEeg3
l5CTmy7guzwGMXghtXZvby4I3zkmUiAK7/qikr8vbm7xVL9Ncr+GiJU96en41uGUqrcK6bl1dIEE
fOmGzTBVw7NIcho+RvqXBEJYIyFHouNzvkHTTy+FMsKQj+iknmJjFFpFodARccfXQJqLEb0NeLk+
jwtAooW+7LekCiFF272rw3usaBFfZnqi95LHLcgf2phpzjvXQ+c+2nHdoHTPqkR+u9O2cCl92x47
cHuQ8qRwN1EXoaIUcl4Fy1W7Yt6fKvgKfe7cTe+BzhwaTyOfyCSUnD7rQf+B3sR7rET34yNJx+34
gBEiD+lLwa9VYUZA6T8lNwwvLT28S/J/gMQ+T6PDqOfXpety5GDnyQIhIaPleMlXoHswYGE/Sz/U
IW/yhpQCY8yqmijl4I1m+WccL15GnhAIpTBKK345rXjWk2bMMzfCwnW5bMCy9tmEEIitvdQDDGPk
KEIL7/AckJc4RFwgSFoMZwmxgBygTCdep4ZHMqP4FSs9OQMYpZSBrO9ETrw4ByKgyf2owM0wVKYj
rQ9lfuD6RIyc7OVtmL1cYZbc41hso/SK0eIMA+wfntvpmVtSoFYEM0jP8LAzPblaQ7avGH5yCUyI
Sg6oPSZoyiHtHXRlqBBWU55CwbugzuDwBqO1rnHltZPdhssOSo34nfVuaHt8fcinlIX5rHDgzVC4
Pvh8rNDaXFeHGW90x3WHHN8FS+/ByJzJCYshKVwvVdJZg2yKW2NB6lqBbmDJuYVrpWMqYGDO36kc
oXuPKOg1P3FRbCzX8kskcArmICZpNBeTxxkDxdd+dUzs0xpnxkPhVT9eD/E1rGcHjh00QuCZAn3k
ScNFIa7m9ovWJ5t5In5+S1bK/QnqhpdZRGwiz3cg/wHg9+QBdhhYmAfRxozLl/Yl9Y1Fys9GdUPO
UM1tS7hBKDHbBTzD6oarjC+7POOHdvAyLCt6LYhoGynH8JwjdHHTZ4HI9YQNVmG3PvoOATpMdI9n
Ip+xfMwecT5jdfGd52ouyIu3G5pLRpjkuLhsNM6NN17iYyrC4wqcAVTgngenU2QmUpyhQk5nh9w7
zEz0AThH5vqbEV9BInMeEa71ng312Bmlyz6p5t0LXjRtn3eUvCZ3xmKD2HEjo3WihbLlNIT6M47L
a7E+Sk+56hGkcyawVQ9uDLHE7rfawionqTRsHK/UZ5cmwXaT4/kVyz5at+UlaojfWRrBOTRn98ji
s+Y6fknX4lsl+RKIgOnpEd2sUU1Q7Fd61GlOqObFlz+vxA12T3fH01P/+nbcWxApiOo/IcILEn0m
6lKbm88iY408zJhRApSxGlibA6IMwuymd/I7gec5+5vA1hdpzz0Y8ZSVJfx3rJiHYT0RVwYh0sJR
w1wRgaQ6IxO2NaK2gxGUrB6G1FQeGMgzknqB+sfjq0rKJ5KwZ3cXlBTgtJwd/euKLyiiT2SWDvuA
/zZS+ZfoaKy4mwFzzeixtvbKXon13bTGSAh5sVvC21SfKiz9wyMQaorMq/gsnsgfIGSm2LQih0Bl
y/Z6Mjr2V2bcE1pQNfUvn1CxMnj2p3Rdp6sjjjlazW+rxz7ftu81BddkqlN444Sm4uFBPA1bYnU5
vXmgilwLRgZsjI6bDy+vnUtUMkzNGyeuM6mp1CSAS4pHowLHEif7FP5AXMBX1+EuzMXRVYPXYGvs
R1itoOu+wHVYOpFKldwYpc4RxtAJ+j7Q0uO6Xp+WwvVUfXQT2qhX5ZRVRYo5lb4gqp1/dCZ3cTSI
XkIW8+AKo/d/qDuz5dS1LF2/ynkBnVCHmlv1DQIhet8QBmNJ9I1AwNPXN507q9b2XrkcdVkRmbu3
QdLUnGP842/g6u2HO5eNhd6HT08fVPzXt52LphLpaxnf103Hq/sWK66FLoN+csOoayCQbOnjOIQR
Edaz84eyVnEDXB6IfHFqoGpyFHxN6S8IJm4YJ97B9FUPEKby73BDuBboX4cKg0xPu2N1cImbBIMr
QuJcOFHO67P8gLwJXk5yxgTP1nJ13boHzjesX+Qp7Q2DFilq9snWKEDdfc1dpHIXo5mNme63XZ7f
yelM7qcenpCLitRuzT2gib9CNGv7ciTEAM2xV3aPuKU8dV9MnI2htk3sNzY7zLbkvsQzqDx2mBoq
5j3l2FG3AWDTbu9/hYQKAZqSEOY+aAglSJh9pLX3yvgqjKkYqgHpQyQA0VYC3fYenVwadUblCzwe
g9TF2gop92hbeq+URhu9hn87Em64C6BIIsEh6LCkbJIiAfKz7xy+/JcPa2vZ2sGp9TfZzdVDiKfq
JZCPnPZdUQUHj1TBol0nFSISLC/ePzHVpVSnEMN81t01M8EIFnHYDN6u/qmi4mT8wbCtHYqR6N6E
Q11H9tUv0zvz0Ra2DHMgiBa8oBZt6jMVPZ0W1tcYien5a5bSCa8UdRA5JCb0LLcGN8ZTwfqAyiSk
vWWOxI05XeudR2ypg7vfEw/6SY0oRzp5BO4mMfNxNWk9HiuF/9dA6R58LjaMDu6ws0q3nok1u89Z
7GwWl15l8buP/cu5V1oFjC2zCWQ7luRYtiLp5d6qlMcCDtW4R1pbzmTbZ2C/R6wEF4rMjAt2dgbE
FSgHREpUHqaM44V3Sq0PjbOSxm+fsXMM2zGGrKL0uWZ1xFmUUBAutOFlisEn76uQiw0P+ALPJeog
hjPpPj/4BodLIzwyv5zbuBzFN1J4sjuf1hqngIhxFzG+sLccpvfZFtAZvG8TXiNgDRlLoQabhlRK
9584TNX9/ZTOuR2I7r31mbbZZ4/IdvgtE9iB5BjIg134ym0ixOa3hOEV3mN7ICIaeuZZN/yZxXgp
2WRCZSjN5ajaUhFVWBWTsrAPqGWEwB1F3g8qN+V35AVkFIqsGmT24IP9dzzptTmUZV3CLtkA9Aol
BSeTryUawsTzD+o1RbBGvsNvv36W+Pe/YFdtvd3bds1nNd4r6IAEiDQ0IzbxjBOeKH/GytTffpqi
W8w+oM6gHf72aVKlPbYbQOwroBYcFrQHZQF5juEvbET0zbQZDO5ajq5zDBst//F6f4cgk6/439/g
G4K82W7U08l4iW8gC+HI1znPQDGw0VniD9f78xV/JT/84/7+8nnfRjP2XpIOr4orvgf73i3c49hk
Jg2o0U8MnB8/6ds8plLtutJ0ruzQfdIkv6JDCpmC8OmfMrY1pEG/WTSsTJanIbDbb1ISGCvX5kGe
FNRd/8LQfV9mZsWE4RjxLvr07XdGp/ntGqi+mRqXoFMV7SZmCAFW1dBuZtfJGZ3pSpu3ZvAC3OPo
w2NzkaPrPwpG0FEOS6xt9cI0t84N/9mzZ0pBs8KpfKmKSL5mjpma6REQN2u8Gi0DyTGWf/Kunx/S
/IV8+LyUuhSM7Mxmimt8T/Uhn3v4556Q6tQpDm6gmKtLF8gMyMq7JdtJ69M938ImNT6VPmTCWwKw
each+Gi62OaFbSHMB06ta71ZTx+MQgmE3xDi6w2oEKJGoRVfoO6E+k3I3WJ1SYHBghZCWqAmViIt
oZkEzbLDFyKTgNNw/2bki2APSOlggUqqo6tM46MwZ7B7PL3iaXxtsVD6A/CKxUDtvfDvwbyCRgvO
uAvsg8nvNnlE5PkswmPvggapM9pPdiP5/QmgCe7DcLkaidzLq6+ji+fsG7apEuOnrkHyKQkSFD+q
TqRpFdjs6qd3S3WfCwKEQDyC87gciGDGh9vjKYR3enPHHKP3pWFawBzWkoZ6zHomVXDfJO3qNRJl
9ZPZPppWk+KVJiCuRyD4JC3CfJC/Tn/3wmTh8Xm9RnsWSoVJiGdQgZb+M1/EJYQh+nykUh8gLdAd
fBt7B2dfOy+RAikMLo7DZivmEdiODozgMt6MGXunLR6WJCLRvT7T0y7iGAEtYwXzJ+HwSzsP+n5/
wjLmpOukkDekfVp1ZpdNtGvxLdnsItw18Ny4O60o/WDUPsSYnSJ9d/Q7L99S8nZ0nBNxB/uZ6RLl
8omJmwunecNQ/hn8yxlsk22KDncFQY136nFYRaZbZ68QdOyroCSeK1kUP411tN/tbJqqm7ZJPKsB
C+/ve+vmWh9Lo/3iJCoBY8LgMqpgj+KcjklGz2bYdVxvM7bZRI7P6NKRr6D0fUY4YPiPcRXdmfNw
zErxT26Axu92/V+/2fczpiyr6+sMN1Bkbre9krA3k0ECr09RpwCaifiKgMkFo1W6VY27hdc7gx16
AjowjO0Y1Cr0BDrzx1U5troPRlVtcPZuXRGRQckoqNXA+rMjsD7bwkAvLjMsQsmJ2gbt8ic5oPVb
MZ1uwyskNM82SKL5+82+bsyNfd7YmudJs4YOKLwc+pdHsLtiNgD2YMLcaQ7B+TA9mC/Mh5KNhm2Z
kD23JIl0bDIqthEhDBYhZb6G/ISW1RQTGNjepQcfslmVTff6fCvb945KzCqYJPTcm8FWRc3rQe9s
1/soaGjAhGl3/mjoas+Fxo7UWZV9PbsMauZd6H+cCvIQXWBg5jeAeMvdT0RKAlzGq/P2mnVmWreD
61VyA5OJF/ZUOQ+uIvZVAzLdv1+8muelh038QlRJlwCSTYYJ/GyYQcWFLVbKLVfPlNUtgXnI/JyN
/oQJ9cWTkIjAhNwJJ+rqIiRJm64S26Q3LcuTRxQl2PVt0z9BHNpjKXCFACnvaI/w2omexTl6Auts
MIrlrcbjybNE8Yfc47ps5mc85SGsqVkkbdAH3JYbEnUuIVRf7BfKACqOa0fH5YUQBCRwud09Lzdv
52iXCfgL2hTKN/pkjOfvTMT0wc2nHZBduD0nke7aayOY7rcp9q1U7RtyPo59HXN4X15kKu4cUBm7
D6jr4SsEevvXjoRtRGF0QkRXp8zMt1PcpxjxwtJTse7A/IcaXE0Qj3FwtK3XEruKM4aPJy1b2pd1
MK6e+AW76nIBF48CdCm+9hWToSaGJBQz97v652iTyTSLvSeGp/j6xtUY/85jpA3hdRPLIc23U+5d
ypMGf3KPkbrNyObAxeTO41tkZpctjR98BPhi+U32CEWsaJsufNHiLMj1ZCFDHYQM1vLEyVGbGdQP
arQLH31csmReLiPUP0/Uw+XkPrug/wst3jSNpaUmQLKx/LUKlEDMfICvfTyVkufny4Pcide/8WT2
Bv2VQmgXi95bYNM2xo7YF/L2BgDV7jU746LC+Ipp1xLeOyYyDNf6CwZxOMayOUHJomS8hZiKWwMb
BWF+NtM6Itoksen5XxYbxhOIOGksaCiHy/C+rPoCr229nuh2q8Kywn3HB3NFrWINd0//tECCO66Z
2GB6ZvV1ZfrgbFF3hYyhVic5E1NHVpkWX+AqjvGpAYBjaEK/c/YsrQd3FkkgKfTrLyfq+FarrrVd
vjj2BZ1QBT8sfeIbsPDmbwFsCcHQp5oW7Y/FCWtmq0ukIbmN2yqS9BhH75eIwESR5RoT1UCuIDyt
yEom9e6TGurONrpYP11ozA0PYJswBfw4Lk8eLJobuhFHW9krc7bLqeZhOK/qQTuuFvMOJF6syB/O
HfNcDNOhTyK89Or5/R1Dkvj+qa4AoI0u0gOuck34Yar7eO0o9B4XLPj3JDMjCAoY/lQTTn8yGr1X
suhrPYFJCkbpKRW4OOh/igTYB89G5iLschBwzo0cFSZCtVgQ+uidMUhhKvdKEIqc3vXVc2b6EK9D
gOjh8aPUeVsAJA0YrIYDsBns3utc6IEWhZ3cLl7bBTIykwPflMfEMy+UpI0PwnYLhdxUjXFtL8nv
U2cKBm1dc3CcmZneP8aHz+ds00kx2qH4IeQ5vzEmQXhnCu918iRI/xaSG3pBilIT7cbcqicY0DOS
XsyfSlpdhso5rKo5Q5/9I2QKuB1rPdid0GlylKVbyJgxVt2Mkkm3ySG+9m7MddgXu7CLTz4SQKim
brM8RWbWKZrPa3COt3GTktpD6YhEjF7fhLwIHhZsx4KFJCoRdL9cqxBJfvkHId/6bAOhrmkDdSjP
NSFxFCza6n0PzQl6jpZYUA0Dragmq1ckhiQNDTDVE2wmLCZzswPiRnBzCl0BZZAACDB4RiXQlQrx
JYAnYgvmSoUzDYfHLquXi4XbGd0iuBTJLtSgh1Oj4SA+OebqZaRXvtS+X94NFI85bkXlx/kBWyZk
r9QSxUgp3upt99wpDp8XDC8YJwIBKLmkJjapD7vpqfeMHw9IoDTtWItRPjK/G98Qm5GgJZzUn4Xx
VjEKuxG3Ae2VB4Rxz4VckI4DwQP7nitgOAIYUlF9/rmNH7OU4uIsMSFDp5NiaHg1HY09JcKD+AWM
pY7tOZfGTnnk6Z6Adseq8AW9bEOQIsnyW1CY4CwWIactKlz2j8Pn/YAoE+mfixtkfosea05XJd8v
ZRnLbgnr8j+3j4KK8717JM4XkzvN1FAzfGu0TPXSuRyxhcBG+RIzQgM/ksJLePsJBfiNzRrRwf/z
Od8YLNbzqb2UmnJGnPSkoIE52aGwttZ+YA1av+PK/PpJ3xCAe3VvTzeTKxL98D6qk5mF537Hs97K
KzwAe6bNLvGlu/u4UTh49uzEiOU2IZf9ElP6RGZ6iiXBSIAodAr26AfKtZwz/kJV29t92oGSWkxl
mS697T6F1Zuoc3HBxpgvhBCe6FgwYOMV4yLbvzjQ3RT/CMENnRMIHBks0Xko4/WETE0QV65gd83k
FgPL/+uO/6/sTv6vkWrBbPB7w0vEsAE0MFewqHr/M8U2vu7e/1/vePk87ra/Mmt/+2v+xbPFXuP/
43IiDOVEjiZ0x3/TbL/+DXlwaHlUXcUNkHXzF8tWUi1+SIdmC1imqqxj+ou/TE4k1cYbxegYtuiK
CEKkK/p3yPdfHFfywf+zBuvvPdZf3xwxGhdvGJZufetkno+HWp4Wh3p6955fYWoIglPhgyAOUzbg
dk7WM0MCKqusFHaI1DgcKL/cxt8wb7/hg/+4f/a3d6g5mSd7Ie3r6bZHXC5cOQakAbgZpu4UuRv/
h4/7+yb0z4/7BpmV1e28sPd83AEs4YRcGcLaxzGT3qVemSC18OGoY/Ugcg8YmwR//vRvkOE/P/1b
p7VRt7X0UKt6uolnSFdVnAbtVQlhFxF1CGGMwDe/muA72u98Ej47/Ty4P3wDsfn9zyb8z2/wDVg7
Sfvb3T7y0Imr6pJMglodQQQtEB6intTbrxfeZinHZH8w9N1FNwyjF+59/udvoYjr/NO3EE/pF6DW
sKutpF94Ck2XQvuDAidp0gtWIm9XMiNkmptyWfdFmscPH/zbNf/fL70hf7Oj1KtSelrGpp7Wk2ou
rxc5y01al92WKTXUPWhaoPF/2UH9xzdNcOP/cbk2tkb4fXegz6vfHvvueTIeltTW0w6ZfdV8O8GS
s2cMZHdf7CH7wu5axHavoPbuHaJOpgxuAZmicHa3OVwGdPhrk8HRT9Cn/c0P/V+LwcYkz7Rh/Msd
7dvdOCp1ybvH98Jh1tdWx2Mqrc4Yo1+x1qKS3GO1aKY65EwIn5dg8aYI3eo1EMAnEkERtQQFR0k7
EYGikcEg6MUxt40qOCcivPuYtJhMXgukySkCfnJHC0i6tFOcgrhrloXwwxR2GgjX3HvCJQMV4giA
FBbqQ1hBk3p1TY7Q20Dxbu+HvMkhpNEuvaPGJCSFWgkHsoeHuB/BrtesOv0N1l54I8OFO2MUIHLC
+WMPMJReTTgBKDmjfFqzulB3zq2nBYpnfV74lRPxSUy+iAzHDkhQELD1FASIRW7APLEIwlvLorVG
w3Xs7UaYd6IJh0QJNgBrBfT/grZPy41pKST+NHZ0gBAnnSs+NK/pLYNMyIhtti9afzHAqyglHwa1
uFpckjvDn80AiioJ6xjyAwbT/qbCVqcu9r7Wl1I8f6adZEMqUCJHl/VuLOUXpFQifagDBPyc0O1u
iWs9FrfeLudG9R+xGT/6MjpsCVLdlVWNg8Leic7YrgRHkkeg+WBOR3whtBWirjETOE8VRkb6VMbo
SkrM+W4AGI4WT/poB/awdQ8rra8nNVZC79UI4U+BOAOPRcbXNrIfwtWBUMBj+Oo08hi9an2InXLP
KkxPz+6rCt1oO4Gtec2e7yS5jNVc6zXEEEDmwGgiwEQqkXqAlBkraI7zZLCPbmA2lmvmticmzcwZ
MLRe9NBFBxKujkJjhvL0PGE99U4BgZjj4/gxNXIOEnRctX8jYYcddrh9P6YU1JuMqfKbXmCQMYT9
OnlmvPWMQAW5uOW9NFAQFM2HRnsysijPcf0qXjHeLSYuUNsx89HSV+e3lRpv2LBlX8bLBTwIHAxo
gOKK/5NeAu6AJtbdgRb0Hv3t5IF9KxRnvFQBtUJCO3xA9tvNAT9Gb0Boy56G67hCQar26adRUgJD
X4Ftb962OOTQ2/qwfCC5jq/H4JCiQrRdHYG7K+f6XM4WgwNcgeF18oit7t1twBeg2ez6YPd5g2tz
qg3KEUN1YwZDotf4Wobdh9q3BxacUSDyXY+cM4w/j0CVc3hRWOUYH8hJ0f+KpBKY2C8PP2ICMw+8
uyJl5IDVrXP3iQ7GIxyM/SyA9heQkvK5CTYLD21wanTpZrtQWNnTBvS9i6H9xucoOEAkMHIyY/RC
yp4v8vMa162+lZvFflwmkB2V6aZ/DnEWIR8OPUK3irGuhWP7gj3i6yE8xw7wDc+VN7RlpAGYjrmO
s01GWzaW/vGzBU0IqtgasFrfrOyEOg+SwbwtSihQKt4ShD+yOENzIIETDZE09nAzy495Z/IOWy6V
sl2fDheZK4LXTqEU9QjnaNKnPq1hndsIkLomf4AbMii7jHIKRpoj9o7BLm4n2vI42JKkKBVyDrFB
zq1ROcb2BvKxnt/hwdSQ93Tu3t0nQggqWS7ABYb8I3aYenBc12OlZ6ysSI0a3Tn2mc3iKeXsR68J
hmqJcCh/jmAeRXIXn5dNQfHfL7sICeLj+NBvi2PGrrlkuj86ja6gqDtBiSw6hQYay1dSh50BHBUM
c7xHhltJSuLtsgSt6SuD54fOqjgxtnn6K1IYFwKYnp2HD4o/do7t8P0yYYV6i7lWPGCaQCrgD0Z/
OwLcIDAO7cx5yNNtHaHfrL3rVMkJeyzQ6Ju5XjChBpEZ4v0tMJP7fIG/BK80DTM3Epz8SVuqwLGA
7oL/Q9HOLkyJXz5K0TXutEMB8gsCC3yFCNJ4ScgFKPC6AzVumxJnNjwNmjHYarUuh3TGyDqvLH5h
nnPIbJKnEP/iQQ1l4DDZTR4ZtKN7sUM/3a/GsFj7UkBidbBIaYZPyb6v5W2iD47vuNvk26gZlUUp
x2wP7BuuirMtXbJFqyxo/EWT6V09Pb2dxgdmN1K+mB75eT48umQwnbNnfAWdaCijq8hYtd7rXRgM
w2Bwab4fkOOVh1cVD/hWzibVUzWF3aG6egT6e1m35BmZbFxS9xJoN2H4m9oft6ikHSOe8UU2JEZu
zg4vEwb7XBOkHOxy4HC2BBDA+fb46x2Ztz+UUb8taFTEeR21o9JFfavfarXdWO3+Wk8Xa3zmiHVp
t3CCHe3lXFco+bFf1znLf3Lq1v7OJfh3vfLvj0Xu8/eyUd5eabiZDU2Zt4f7QltwujIenmz27g7/
GbI/nfoNDy5Qn26NwnoGWYxmO9kM7iK4aiR9qtF2WAdG8ef7YRq/K6vtjkU0CFIkejpxw34paE/G
bi+fdQraWdw3ndqZDbPlJKh7Z/jakSpYD8yGlnG2NJ0UCr2jUPOgGfSH+cl5OjkY8N7tQ/uGHLx3
0kMM/fjIfH3kKPBzCxiUUVdy+xAE+X3x1DHp0u5Of+/gKDDcO/0FIcGym9KlUfNoTkZGrnN1sjTT
/fQYvg22Tv/lwClyAijC7KKyM3gwmX4EGbNhqiPMlRhvRrnmrtZBPi9WHBNsWZ2ADAnHW/K1GM0c
nRTdSNLnl75h9U3R0zrMup1skvGpo8mZv17BCnf7fL4RU2wcndHOCdLZgmJtFixijFrT5d6ZCZFG
5fWhN/FrX866/0ax6QyO3iRKns5H9vbiEjyYVH4cOO/d1sHtLPaCj2RCzeVkXM7n+zNKog9hlYQp
hntyovEJu6TJjP+/PSIGCW7eIea59KLJi7/pk56FKIQadImhIfN1DlSIeq7kxB1nkA2B5rO4cUbh
3iWy6y11Px6exj96e3A9MjVn472JqKYKjnP/Das7j1vsBns3hK8V3NPGKeDKuuzdUKE5qTxcwgN+
PxJ7GH9fATV+7nd8H0KI+0jmG2foJz2yQMJ4FTyceTReuEPNDc9efHVy9Au4TIbT3hD1Uc/JwaMb
pxslNmfeyXeTbuIXXctJbG92dlKE2DjYxR2/y3/kdmJOWxwqP98tjEvRqoJlOyETPOfqOcMV5XZk
OeODm92c3sHxIzBHniyu725vqDqRP/6AOsPt1JJV5YWN/2QsLrzYnN74KfYp543yPjC4b/46xFTK
GZY8to0zsalaYQnjvLBwwrXp+skpfGV+orh8L399dAOWqEgFkbJet5c4DHVObsYT8j/9yA3XOQkE
gf/BkIfxne2MewufsqfgBMC9jtzw4Oxnt2TwdAlFufqYEQatC3EgyrZOygQ7mWQwnmldMpbs3aP4
flKSjycZfzWLGMnxD62wCXp0CqYzydLBySGnjsQSH02+Uznpze9Pth7l8KfmDGeDrHb8ymVl0on7
0Xji+jmLc+f2wvm49PbOZxrNWofby3HVe+9eUBckqNbnT2IrElzf8dBg3E+uJ0bxZLSmbO/cLZ4F
JxERnZA2MbarMKTCzE38PnypmBuxoh1/7I/5do2Pp+hwMFu2zgR1JveE+Se9E/KLuJ8y4kPDRnHs
DSj5hnC3olNvwxaQ/NQ0fwGz37v1Xze3b4CqLllGrZ/Z3IQX/UzNZi9vmTGB5y6ePN7WonIJJOYr
wvtejlgz+3jVvTEMmFoOkD/HkjjGWd/On7dd5Xdgjm1Y8J9svFE19RtLQH4+XwddWVRTO9p0nwmJ
GtcJU1C8qJqjRy29UUQSdAJPMNELqfuUfzgHNQFO/ePO/PIFvm37h+qsyE1FbLNoAEXW0S3jJrAA
mVw9qfjbAqGukkI7YXMR8yYOedDaoFmju4J9t6EYQuE8rmFQia7xz/fH+Ds+/dd5+cvXE2jIL6dS
dT7da/NSiweHIx3MFoeW4ljo782JvVoQGtcPcofG1rxOqNszY259oOxYEuKsZ7ISXFIF4jd5nBRe
zylloA/+R5GFwYNvjeWeFstfIkuGtfizAps9va3iR4xyRrePTQG9E3Oip/Muhij5O54zP1xg57fH
7i8X+G1lPi8XRXosuMBJ2dOTal5jN1IxtXoUd2eEKTljVAvaBS496YVDlL3aMVPFIawZLhNW/4PD
cpqs5KHIcd2RL0v3ipZyWiGBI4pYXOfUHJkEIkPAxJDxp/Urlsc/lg8w8Bd90MA64e/P56RU5vMh
q/jqTO7UgrLgXgkDzct79bZfYmH3A/ylC3TvHx9oqSilLQ0YSmDevy6I5tjejeasEDPumasKqmkV
b8lPZ0r+YrxbqS78iQDV2xYNFW7AgJIkx7JyGR6pK0thMHELBHvzwNAT4v3kGRizU1HCpkD11UYW
pQWgLRacznnrmvGfl7Py2+X8y7f/hl3q0v7SKfVXNTVCvIzBX7TgQn8szJ8vUJSaSfN+snGa+1Gq
/9u6E9Qd1wxZxEp8A43lalPfjIu4bVCgu1jMZueVMbx2dwlJwD9gxMpv9hQqW00F4DdNTZa/bWp1
ZR125qappti3fGmkj2/0VlO4g6/iiFMXvA/YgdcGf+U/31+VeM5/ro+/ffa3/exZXjZ71O3VNMUQ
q36/lOFWG70w4MOs7pVDf9nB217ZyrCZq5tkNzprA+lGeYZMoEZW5gGRvEhYLt0bPS4OgiiiUnhb
VvikwJOF4FkhwDaFULR3DHLSmPKSP4V+h9EtPCGCA1tHGT5h9PA/PXgiDfhKStsWG0yZdjCfkTYi
eyLpmBIa5bz7TAhLpt+j4SL0cMygON1ESuu8Ps7M9nGQ497xH6JTltLNGGkbuJdMya1HJw5sAK7g
yd64G21m2EO7VYw9MVxdTCnZt4QgQmS6It12t4UMUCTByTplHCzQ3IlhCU9vxEMTxMMP3FIZ5hYR
3o5F1/umQZTkxpyclgYE8BDzyKODd0PHubfOJUB1OGoTTKIFEAerh2+fYTvkodulXBMxCnSJ/O/0
DjlAKEoeZFg5kBaM/Nqia9tT/qmwD2RGgQi7cZzFYWpHKAzqd5j+VbbY8P4ZFxe7Iykg/gRsUxzP
qI03ntYDgTotdySmO1Zy9SEYjXAjgvR/cx65XDCUvrMR8l3PHBJI6LpojJm4l2TJweaJsfNV9tgk
UQG3OYxQ6wNEW1RKpuEDe9WL1Px4CKy1Q5gbbhqFWfUqmDpzvffouApF0TFQNpjlssVWiaz68vSQ
bTJ7VC7tSOvD8iNyh2f7iJt+GUrTfSoXjMA/bukZEvBYngKN0F8K2mRopeccfXx4Shfw7epkD+Zy
w/qCxkOe87UR6X4R8AEscASt6Ck4xNDE0sfnZ283QbW1ndlMv9m38GstHriiMKk/+TrbMF4Zn8dD
z1RR/rpQulThTu5alwBqrwbT9O4hkag2ggpU08ffXYOwPGBA0Oar36JHeuHaLPwsH/iz7oZHWKsk
IR0I8WPINkN3pSBvp1h4+SbAeV1gg2gAluLN7eHTBdzgNB7EOiPTYsl70o9hhImPgdDWuDgmof3Q
K0yxNzHUOT0kBB47WNxA+w1o1Jm9WNCqOmQLbSTULP4eh8v45mw2gChHyCGa82LENcKVE8Zuy2GH
/S8O1ZizzmoZjQ2+CpdSwK8xfGjM+CbivYSn1uGl6Hzg5s7gEJRsRjuJDf4Z3hVgrS88NnGZRQHH
CI0cQwMqVZWLJgrql02VS+h7J4ZGLeT+z6RDE0uYdMSbNgfdgaH2CM4VkmDepk325HW2Y96wG7AP
Sp+BHfNND6tn8ogRLk5Lfjizp1CA7N6dMwwhtavjTggvrMWo2O5fyX6hGwpOqHCgt32lTemu1L+M
BURvffUgYga2R5NpuLhB8w7q6a1/Asu1xbWLJhXsU8L/QDhikA9XvHIjaxNr8DoCF9/eRQJYidW8
MM6u3csERzQGaYzz0gf+gY3H3qZCdsZGdfDyCE+kccG9YsRP0/sCY0K0yS5pO0dNGog8MTDpjOEJ
EnjGKBhX8+f2XbigntId3oOrq2es5BxW6VhCEeUjT65OHsZEbCTDWxvv7EE9eEhIldz91juDPFWO
nerjfSlMFNpdRAUIaYf4aUy9YD4lmxErTU3IHWt07Oc8spnOXr0Z3h+Bnh3GFkONBrSuDGryFDTN
wbkaKaXQ9eg9QcUuMV8TbMky0HsS9DaMyPrN+JDsIpG1iWzaNz4hkwttAlbX2R3e6JFJTBVzxGhx
kzUtLEk9ilrBi0RICyMKORJ+8TRw7ABdyEuMKMlfogw9RDjJoiyqWWjw4327vwlfQ4rSAQ++/YSa
JCbUJzZ8nBtdjD9qxlcI+oTZRXhlVwk6fQNvAp29xQiPTPtBS4zxjYwK6ys4okzxnML8STSYgsBX
D8rSlYoyI1p71STynCkFYZo2hQdeOynLP2i6vH8B20W5REiLVJOzyYbZDtqPVudCXWmVzhD+TXiK
z1D320xi3WD+5z4GzfTFmlHgcHyxpXIMzEdt1sTL65rgtRTcpEsZVjnLKyj8LsbesicmYxrirAqb
i6vDyecIEnJDyO+VnvCZ7tySODguELD5GJ6JWhi/usKnn1OBH6ijbVqKn1McrPXveHnDOCMrmHs/
PQ71AXmibrs+Ji/+AzvYD44JwRM8BZs80xfKFqHffgb4SgOhnPpt2FkeXeGVwTUxcNEQnFUcjkJN
xd1XGLEhoUZN8Pw0BTU6oQCYn2F9wv+boKTf4SHgYNcgY78JkI+8/uP2pkUHXDDI4MDGr4/NJb7i
V1Xk/ZzfSkZLPlNGEiPWrH7mPNeNr8aqT676hK2Q7Lllm+mGYCsO8J3zUEu/aVMs+ZPzGH2sUCDh
lJTLvk4YBup7zkQka8HRpvKVcJ9kYhiTCQTSXJy6Vlj3SG7XB3qGXR44dX/bEyv5zGTTHN1h84Ls
3cNOx1VN17CGFzwizewFl+/qHpCc7SIJEQnGGGZkHQa3PtVbtWQGYoHlHVLqanXOQczwx+U4hQmd
qa0HyIyBY4fxj3B+qLOt5BxXe1w+CcOFeuse6dyYyD+Qq2M3KA02hVBEYznu3FY6cxsZ/fqQJYo4
GMeQ4mtAGjzyR8BLBckDn2bEqCIm74ELwrF/DgCjmbwKygcOhi2xCWt9aPR3KfEY2WYIs40A0KUi
/nTWRRooYRigcSCCohMQux4xGcKdhEMTqnhPzTl0uRwrvqRNihfBI8Um0uWJntfEVnoNSm/yYI28
zBQyDkUShEHB8wg71161tBFNMJ66LO8pGhIrPq+ubLKs3E/GXhekOIyumOeQfQFeMr+bjv5RXE7+
VdxH8Gf9g8+5rmwIxGjn6omOsMXbYqLAmYH/RrfCuH8oU3OZIX9/JW6E0ZLgHRymVLGrHeUVMXgy
HrmeDbWK+zo3D1hbir7srviILsyvizMe4Z3rOIfXJ265IiYFwYeOdlCteyZ5LM6RUoTsEBSbp6TU
hzqWjuAA7NDcBt7Is4NOZwcnEVdn/LdY6g+nkbz9zmfZ8ynkSTzXQOoKrRfNGIbirW8vNZJHOPox
xUGeVAcXytCZWbNQtgzZuvgwREaCB9CkiUVvbyI5vr78W0HWJuYf8/OKWy0fAywXDul1tehf9249
XhHs5oCXl7zcDDQxZWX1LzgVeHXDc6hdIpVdN7c24hagjiRxAWSje54T+EDRHxm5mrOsaa1DaNAj
mNL4z7QwnslFw/kFaxwkG+zjXYxAWeeQjSOe7wJzX0zcXAN7rh5WBQ4OrWesySc7f8EIZJ9jUoK0
JdDjahmepnbB7jjnVfbP4x2zeOyFSdtA77N3qo87M08x7MJnhxFKvIIaHViOrGERqvYPEeZmYNGc
pxx+p4/FJ0TrE33K6tDnVuOhQVkwZwJ7loSzEDsthhbhhheHsJc73u1guSweg++KmYprh7q3xM1g
DEWCmBYMhwj3QCM1hcBL2ux5BAGPLJrjnPfYkePDssHFnMvIkUHF1ZC4Z+p7duWD0xCm23qPpOWX
D8XtXy4SGalpDlNQAGmsB1wGnBPYbHyaXEk2t5zth+GsOj1q39j6wNuDseDbPeqQmCvPzR4CLPZ8
Hibomx2+CMW8dQ/OLcCnodtEJoAII+MKoiKzRl5RZpJbBq42PNKry8UifGN/XFJUYKB8dGNtuh3r
806P181oOatwhXCt+YsPwP6GrG3KE+86ZouPWHiJvTx4HEUB890UlRXUhJ6RrxTOIZYG7y8eEoWI
UmrSk+XscexjYcfPkblGAYvhoI47F0fXA9pi623jurv5VG1npfYxU2FieknvzhR8qmePzaxEKZxB
Igg3fe6B2buQwUQzw07ia+GKPYIcx89qiZup5GhFk5D9YzAghdb8Gmi9qyfP1/flZmglNh3UwxVv
kXceMzJAbEGEJi4p7oFCnt0QQjBVRLGN7TfGrLg78HBpaDHgNGh2xww7+SRr9kqA8buHVHtTQqW4
BusORm4+Jh/CWucGG9cnfhUuvhxfIhnG5nq3PC1cs8ApWefYL7NT2sFpbM37gSP2UMGLrw216ZE8
a+fYeDfycACwOtiZMOVybgeXGfbZw5m3KMfsdFZchgyV4zt+NysrVqzgNV3k+5CUo+nVRZrktsUB
INKYHDleETLgZT6hj0EnPsLdmQO8FUwZBlVrDFM8pVDC042wJu/ycZqr4870GC5gkdMA0l+wU+qh
yWcTl/l5hyyDN6Pk795BgugGey3kCCl7sVV/KmHHV0/O6jDFkbJ0VkbMrhOAZ9BGrpmpZ+xIYASg
GMCJc6bCao05BglF64bjlRQGBp97McYFVgQa2HLmODTN0S36XJCr4pj/Rd15LUeOJOn6Vdr2Hm3Q
4mLX7KRCSjKpxQ0sqaC1xtOfD9yaHlYuk7ndd2vTNj1TLEJFhEe4+y9GmQB9ORZOQcQu7vIVHJwL
acrpFxNTfdKhA3KvsD0j/azQ8OmfENJCQ66bUIu21tk9xsnwr9lkFiJDS9/fWI8qMjn1YqLPvcqC
y9mIQafzL/fJf8UoEHVoOszbeqVgkwViIoTI0+yCZYjK+YUWTcpbVAgo7KtLGS4erQV0LCq7sXWC
Wn2ZrBG6fW2ipcs+gpglti1bB92QlTRv7kHK2zG0AJX6P5y+CWh/zlnwpIuJcjVcvPcjf/DBQuCD
Rf3EThV9jBBNdbRbU0k5D0ggtvumn1KlU9ApodjwkV1Qj3jgM9Iwpy7hihMSfOWG9Cp5HF+EDYZ8
Lcf8aSK9OUw+XlS25V29IRGYaBAtA3oM83o98nAaDpRrfZEvmgtK+gtlDo99WWPziB7ADimbrUkj
JpoK7jJLkeemioj2xt4fdmF1DZDpAkF6mnVsuS/lQ3NVICd8TUTm86MtAxlp4my0d3NzsN51rq1g
eMIIj0d9fWHByUonxYU8y9Ys73V15b9+Dhm6nqNcPJehDpIu/LcIVslqeAbghMonqIFRt3Id4Hkj
erMO6DP2FYD3mbQmp+R41KV032jMXFOmIRVWbnt0b0gfaKWnGAFNhoNC5fhVs1V2AObSPiAGIEOB
jsEVhz/s+aQ597rNLppdeZOA20BUaoEgNPzMR3RH0IZnJAGVJPwHOBYMELIYkqgJZa5gZe4wpuUn
IrM4xn6eFXAXzGtmjM4Olm5xvBjP2R/6hYQCeobdeXuZPnWHbJK+6Y/lKod/wqEELh0qGHPU4a/l
VzA2HAw40mkYmKE4sjVvajLdQzF5SlfO5E7dGCvlzUIVIMHUQVEno6bnu3kx5vo4pDEcMqZD7FJ3
BdtyvOjsA82qT8M7Xh28mH/TktwjP0C69lTAzEvJldWl+QDXbV0DX1oWz/2kZbdaNFf1isrXKkPA
6pBdJ9ecf96DOW7IEGNyYXYYWDr5gt1/L0NDuw21eXzLbIB6AT1tW++VubrVF80BvSHgNoSVbu7f
amv+t0kq9tg/FkuE6IgD/iPh2VgLH9TMIPnc49vSodRF0V5+wctrlt2BGLlEHo2mC0cxbzlqQRV3
DrY7EyA/cyuEGYZt8a7YJdMK9Q5+l4oA8Ao5HLmxo7ZMfnMwl8M998F+Ck4Kh10UPG6UdcFTI4ZK
YrHPV8zPObCP2/CheBWfUYW6MaluwUfZUCU0Jw0WQPmquh+g+ngPynM4dRYcQ9G2mZZbQg8KN+Nc
0S/E65J6Sr8uFpR92mW+gUVFmSabHrodI4K20IfIoYCuH1FpyYnxEtusWb4QJ9GzCPpt5VyY6NxM
tY/0TTm4j917D71wdOurlaUyzy8zG74IAB5ceqnuyHZ/BfvtTr6i5okCip2sjfdmJ7M9obccXwYo
Jb1WF+0W/tgq3VNRQFOJavtBfS23YrESH8NVd+9dlytkLS7l5V1hE5k3eB5NMrjWGNIwn0WGWluP
i4M+Arwt/l2uHiRIsKzDrbVr1qNcgr+KPhLmYfVuYF4N2xeRi24eRJPsvmDX7ZCjqWc9x2SmKm8b
2uM2cVtDo2+BEJFHjly6pJwV+/SaxHWBetAyQToAhX6a6cEV831nXqfAK11aHOz4c5zQtu5mrAZR
POJ7dJfKytsivU+crKkLwBK0R0sB+QGBlBW2RvcebOj5S3lPSspiKECbFdS/DOq6FL/R5IC0o+y9
98gdNWACYqRLtcS8MJ66y+yV88pryojmL9Dq9umL4tvaxLMpWFOlaBaIPbVX0pv1RhG7fyjecdmm
TtIj80f87V8Eyt1PINzYePHrQoLHetKo3VF1hggKQ3Yr7ceKlwXNgzozloaf9VTEKnFmuqfiMuIz
vG1PI1zZl0taNqSqCK9A22SRsxsdytVd/4BsAehUKmnLgr0fduMYp6p3vM1vADLtZDZVMD+3CZKg
mPFwDH+m1HSjLtEu8Kjm6Ow0Iw9LyifERYo7B/oCu+pZWAs2ycIeZiMpC+X0+/yxX0gf1kfAFv+q
vKc3Oton5LKgh96UG8Cd1P9RymkTmm8VlJpqUSyEfTZt38QtMlLAOKbGTnoe1h3y1Zgez/xX0FfP
EnSYg/IOHCq54/E0mulM/meAwh7sMKBXKUc87J4g6zyVy+gOQDNRqboz9t4cs4mXljC+kIdz/b5v
2pW/tVeO+rGFYg1WpLfeQ/EovVrI5D1xwBtTSpLRW3RC7sKX8oV1+XNfR/qmzfjbbY+6pIPZRpjZ
NPTNitHwUT1wjCANZE1x43FrJVKi/3KuPS9/0zYD9S4qCo0zwOfS0es6WmHWXdR7D/VatyE7kKyW
V+gO3ZU29NJ5vajmHHOoyh3KvbwpMNAJujMd4m/f/eszHL171xWl5wZ88nbtXnPoR0weW/WFcZ/f
6pSWz3zpbwAJv73xEZlFlwoR+jdvHG3Dpb8sbuPlABJtUj5jB7KT1jIJJZB+x+QYE6zdy59v/x0c
4bfbH/Ups7LsxUTpvAdhiVIcvYxJDi586az7YaJ3SKiScSiYLlLxWQnX6Rao45vMaXOBOtsy3zWb
esXOF2gzNLw3KUcFax+eecbvmrh4DouWpmgQnMxPTMcXTEIeVYpWa7n3YD4P1qTYq7P8AkYcRoPs
d3sOtvEtKgM9exJkgjMdTum7/uaXm8tHDXc5qntHtrh5f6U/t1fidUbguzVe0w8SnPoRyIh3Lzyr
b+JbdyAGfQ7P36LJ/b+6rIoDQuTJH5O6eD/Uf6Qff9xUh8ovK/+1/NEr/MEP/ez9zT8c/63xCf6y
FIcC9uuJZofq8Nv/mSeVX/VX9XvRX7+XdVT9iy02/s3/7Q//eP+8ym2fvf/nf7ymdVKNV3P99De/
bzy4RcOAzKlZliTqqmYANThDr5tGfpahNvi/uNIvJwtIdX9KSFZImmqY2H/rRL5fThbjj2R69YqK
poUqqSJr4RfHThL/VCSLkGQYcDNlCHp/Uez4kWwasiqODhdYMAKg+Nc32v83juInhp1k/B4B/8dH
OMZbWG7p136tBqsacRaVrFV6jxug4AnGynBkpP4iNGZUffscEO1djtpDMrc+hSlMJIudNcLBKFSo
1PJQlA6XxmuoT1QRpcvrPN/rzsVA45NqXbQ0hgez3gbGmw8sOOlpfFSvuXolqVvHvW2clefOXGMq
oRygHXzvxgwvhBrF2nUOx0rfY+CpBvum3IT890ZwNoN/WXa2CQo8cjYSerEUNgvq4wZQ36G6QF/W
hfUihi9GsnSc6xZRG/8yFd7DguxUvRhFlUtUDBN0vumtBXu1WenAJMnx0rme3CK5EyIikc+EgPri
ymsP8oh2hpYicSYP6uu4v/EAHogrIXyQhucmpAW5c8plXK30fuO2dsF12oWeLYMI24StLjmTIbq3
NCQEphV1k/Cy623dX6japWdtMbPErafMlp2HjPqub/Y9spMOngHroXkSsP0pqc80CyXYG3CxlKXR
LIvhcaa5S6Fbj/+ki0F98LqrOrzNWo6BwSaOd4l2Uag3eXnjIMaB3gEKdggGmXMfGCT1lGFWobmh
rwthSYKJfEUmLWTEnLz/Dql/K67cpjH//B8IDAbr8HQcsOtDf0gOf3ya2LyXh69U2/E3f617TfpT
l7BYwGcBjIyhqOzqv9a9pv6pi7Ks8eeqJRIB+NGvda/9aRi6oWESwa/Ayx1X6y9qrfwnAnUWkcKw
NE2RZdn4O+sen8DfcDSmQsAjvEjEEknhWawjpJKve4ZVtg11v05W3sN0dE9KUwBphinuur7J36Pe
AbaiGz1RoZRzb6NHIomEI+FOUfrOOpU8kCt11cxyNREXnTXAHKqs+iOpfeCNeadRnC/p1pZdtmsU
wXutdC9feXGNi7bV4InX9waWBFWYzrqy8Q7N0FNfGlRxU5mWtugkx9qr5gh0SKpoEzkqxZYhT5HS
iVKWG5F148pisS21ARGGOhr7JIX+mgsooVnaoCw8pZLssIvQMnKRLcy8lqRKMcJFrLvtLPIsYZ+7
orJKui68VZQ0WfuWYLyoTohDQSUo21JJhos2KTw86Spt2ngIh9YDpiZlyMLXsn7K1byroZWEZ8VE
QSSJO5LRIVCXpW9ZG7+pq1VVR/G6qySg6n4p63M3qwTUDjU5ukgaTd8lrtdfmIkV26Vg5is3DeAz
hgpoBEtF+lkzhmWut9IidxN3M2iBSuFV025zy4+jhe8bKIiEkFWvGq8wbcMVQAmYUl1tTbGjuWUK
obTWLB/YZKO0C7UI+ntLKClGOgryklZrrD29TFdCmjXrShTUZVWp4sxzc5AESVBrr7UhhvK87iR9
3ZZN2U2jOMwvzZaBQoYYJUvP0LpZXMrdOg8Kqm+xm2zrZtC3TSxWyOx4uE+4sUdiZrXBVvYy/OCT
3Lyp1CJDgTyTrvS8qmynqdNbue4RG9cQZQVkRuUnkDv8ZWNQolQzcw2xz0BD0lPOh/7CiOJuIetD
9SjHBuwCP8K9mewF2bQaCdRYEdRpL2XNoi2NEQqjO0gLNa35EmJYsQ+yzlp7qYcP5OBic1/EDfO8
VpX7sG70rSrm8ocaCoE5qfUynJudMywUjk5zodc8c9E6arIUKs8Q1oFc6iq2s7Hh3yq1JGErUVfg
0ZLUNcgq29i6TzxBujONWLuwWjm+c8ICefYUW43eabF7KUGtt666LGpcZK4UQ/CCaR8rQNR6r+lA
pwU19tph6cXxpCrCgdpFpMIBG6T+qmrkaK3KZv4Wi56FLa6eDPR8wgSRoiTwEswRyiTZO0WS3Pth
R/VaCfo7M03ZUJxQSy/kwknvhkKKjWkvZ1T426GgT+WYOrWbLi+AqVdleKeJQwqbom4dzXYsDTFQ
JZdIeFmC1oQUywxnRalSG1GscmqpHBkYfRHNegMn4TqSAcCrGbLefe7cD5pj7KpOA4gflLYR+/yN
NimfjaaTHr0SwdZQp7mYBCl7U+J/oFJwZelu8SqYlj8r+DLrsGy1edOmWKyUmc7Ro7DCSWrmEMMd
vBAkK1YuzdHJr/QzNGKabp7FLYivLFTtWm3Smc4s1a1e5JhRISeTDBRVRJeyQJHsByXZCZFyySDb
kZFk71ndKKjxp1QnkkJbJRYdRdPVNWqtfGavzS+10iX/D+jUOl4O+qg2qDw3craXQkBYgttCTNMg
LaYY43SSoe3MYKip3hWZANy60mAghnGGmiN2aFM/R7i88y7FPH0f+rF7r4VXhR/e5L754Fievy5r
tOOiyrXWRkz3tyRUzAWhogSL13psdYAPfOCnKWTGwQyXgysdFFHTdqJlFvgNOlipRBGHj2rAETAy
DToP1B3cDN1DIfHKheBQtqssUFzykEMtdcRLdBBcu2x8acMq0FHb0muf5rzn+ztmHzgHz0Dz220f
JN+pV6oEXbRQxR5x5z4Eveygv60HqBgLwcFnjqIDU1aPXkJhqDBTxL1LhO59rzB2oh6uRKW9SLyu
W0VGJUyDvqqnne4odusalFZ67d7oHaQICjhUUhahuR3l2izSpXCmJTXtqboCQJHnso3cq0NmWb6n
qWc8U4So9qrTZHanhpBgam1YDZgwhkYWLnQV/4Gokd2PRg8Y1rhL9YvBH66jWrqNsvTV9cSrJBWQ
CSpCd67ow2VQlPHCqlk0ed++iqFw16ShdpMNDRVRXfeXkhp2oNy6XsNJosHnxVKaflP4pnhlCI2/
VHFkJy4Na9evgWfBdp+bddDZrWlEF0wdJpGqajO1LNw3B6EXeyhDYCWRFbqst8BywCfmWXYdpWIF
hCAvat9OMtXLsA3wlX3MmId2brHz2LrUGPq0aRR6aXXXXMcDWAWO/kqzIOK11ULzBYWVEBowipM+
+UBFkAHNTWTom6SPr5pSR0nQq2hEuIXbvaRq7QhzN9fxKyiNsjrEaUEzkjs8FbFuXqWen8JazGWT
/l6n9s953rbDuhUjHVHEwSpSSi69785z9HhuG7Mv7snkKmiLiM03S6/JyBxiwU/GzCIGkxa6+roz
UoUDdNAIr0kcC8A/lQw8bFGXlI18ibpNEMdU0jwcI8XQKaCRchgDNdqoqCaFgeuiMCcK7kWmGR59
Q0vZVkKjI/6VtgIcMjDweD5VEQp0nZBjMGIM6VOT597CkRotmXGYgncdDhb+S2mB8U1bRu5joWQ9
HedaqVFkZY7uWKjim6g18d6Ej/csNJb6Ubipb9dW6NxVrgRdXaGqDDMAnEfWqfnGi6MgmUuRVz+b
ctffq7mpLfrMDGlZi5HEkyTZttZ9ww76JFkXrRmZU8ERfWvhJBZ7YhtF13mrIuHjlOrD0CfocqYu
ZUWvrAto0obh7oTcidaDUCX4xtW1v9GtNrvsJb3YVm1vQeoWhLWvRQiR5YmBKGtc60jESuFjbwXV
qsmBIXHJ+l3G62+eJJFoy25LgaTBYUfWOfdxTipnnpFgFaVijxMq8K4Vc+je2j7Tt2ad+FtVyvv9
UFtCMgsdhEcFPUZvvmvor5hVu61zy1wklYjmkDCAFqhxEApFk0SqNC2A5W6wYmSkl0Y1EHQIIkG+
EhMjWEl+NWxiz8ULte8wMhOMAuCUCd44Yc+daoZZXult5e+DOKfG2DfwCkwBs9520ORdF6L/0Kli
cCXF+XDlCl2/7oPSWVZep9yaghQ/u5FCNHWcfpNXKI8ZHU42ciKqc31A3EyjAnARJwAVOkly5pmm
CLSDsH7bZEIHNKzVEsx2krjVSZeTVryWlNzaKQ2SenGbuzAXQg1FVFfUb+PO83eZqA8vetCEu66V
0SN04oxiWFPoYK4SX7hyJQUkgl64296PKuRX++4y1YJijhxzdGikoHpKnF7hONcBO5J6NNg5PasL
h0MLziW1e22VandRDS1Y6SAekKgtJWDEfaJsw9ST6FfK6YCTRoqSg1mn7CoFwMG8Sy4HL0D3TCwG
2yvS/iIQWv3m7xeidv5rkZbpR3WcM36tJf3X/zVVJ4OC7OnschRxKv/YHaLGTw7lb7klv/ev3NL4
U0eRyRQl0dRV4g2527/cUaU/Vc2kzATRF8YZta2/cktBE9FtwhyVX0WdiUoUpd9fyaWgyX9aKEuT
jlJ0svRRCepvVJV+rzELTDADrabPqtVX7o5RqFXraZ5hq453ocjNta9El1FGqVcxHqvQfFKU5K5l
K/ryiX4Vtf5IasrOflKV//kfY4H835Shf9/uqFRqObLgaJ6k2wp96Rishpitf77y70SXv64sjy/4
pQKsD7HUWU1l2pp8z/ULo7pNDffu54sf1Zn/ffWj1LvTjIII3FlAjHG1aBHpwMBgjhTvQti5ztiA
hHKBgcOZRsOJz0Th4LeXCfQmi7Sk022t3tSRMJEdc3bmTZTvR0A+qubrSemLaZ5BbKLbCDAWxTz0
+dao94EiyOzyjFL/+KTfDPQ4cb8OR9iEhpN5NQK35EJqBAwvo9Eq3Sris46Vxs8vc+ozjX/+Zcyt
WNepFDgGUh2Yer9FgX/m+38+5nePP369L1eOPNeoemugy8Fhuyvh8nqwWcJgFgXsVZ360csU9hxY
IhHCkhWtwFjJpn4o4EtJXtlHzoUT4uRXxO5WDZMLQdEOrLInv5PBxzTKjVCKs8GLllof7n7+GOMA
fvfIY/XoyyO7Kdtm0ip0qrWXTgFXoUE76Ojvnm9//V6A/vcqGP/8yy2k2lRTsZANu48zyh89dJJI
vHFV/aII849IaiFOaB5EKKuw8zTYKPEZe9tTi/sobEhZwBF+kJGELq8FjVUBZLB//Pm7SSem6nHv
KEhK02z8DvSuSXGmam7KurGFQngkG1toUfKo0FQtXGTaG28WU4N1K2Ap5kfnupims+gF9VnDDP7M
45xYoJ/dpi8fOWn1pLCyWLORBb4fbaKhFOHbDm/HBga6DEchzTO3OvXmR2GmDKpY9fvWsAUV+9S6
xEtEVQ8tcimOLj9qCYBxz8tUMCblwxA7/azyert04sc0w1SyaKZK1Kw1t3qMRGRpzjzUiUX9GYK/
vL+sdZnTBo5uBytlQTJ56SETq+2GKaYQn/wfSKE/3+rUnY5iVNs6eYJWIUYe4qrXvXnhqrOfr3xU
sv1rpUhHkUlt28ynRWwyiCM7AEi2AKC0RwlQf4jsc5TfE8viuBXuKQ4nWItdqXYe1K5ZNF41S0Pj
TEA5cTT4fLcvA8F6690o6Dka2Gif/1JWrQB4/fyNTn39o2CS+61veonEPFdvS9o1/pmDwKnrHsWK
IPYVl0qghtf1QU0uncL++XlPxFfx6IAhB9FQUMWwbDMhPUt2EbWPyNxnysPP1z+xGMWjI0ZO+WOI
QwMUmKPS17JThILqetbBqOvkM7HuxIQRjxZ8R8WyaXympaDcpUhIwJ8C7vPz8586I4290a+7A4IO
sVNFEnB2G88/hFks/apAuQ8eSXiLQtbcMOY9VB1l4p/zTzgx1uLRCjYcI/BI9iw2pPekoXRsnXub
U1ce//zL5E9cB0QB7jx2CqBDZSclQP78nU6NwdHRomTJuuSZph04OE7kw0rRo90QlGeW1ThdvjkG
iPLvDx5WvVGpTa/bkVROxEEFyZgJc1+IwE/J70oaHJQ4VWY/v8upr3S0hutB5Fwccugu+ysBa6B/
/PmPFvEg+kPmuTUOlP3GJ3qKjnDm838Gx//xgejzH61jQ8k6KR5kxJtvmJ+r0WbGteHBjx6EWMfZ
wpkzizQ+63c3OlrQUpCpg+4yOYdgW6lvZV5PgT+YQzUNzW1Rfgwgo73h6ueR+HZW8VZHK1vy/SEu
SwUJbg00m2GuHSpucLZ/vvrJj3a0tr2SxG2gfgTCDzogLEgkOk3YWfRN5hmSPMr+5xt9O3t5jaMF
LfZJk0m0yuyiACZqtPnWLBXMf40Fvb3l0AAQx+z853ud+mRHS9ypCK+GlqL55T/06SYg0J4PhuNy
+27wj1a56hg5/QwZ+7pRVAi90NjOlqNkeAWzPj2TZJ0clqPFTvdXlen8OLaIglGxCtfweh/km9HP
Ftz0pHr6+Ut9u/UxKkfLXNXcUrayzLRdtj6dpiii9Tn0w3rxz65/tNojxfFEGrK4VsrwahqktAwM
7H0Da6Kz6jXfj4d5tOpp+teW27HqtRoWgxISr7RyrWSYSQfumRV/YkKZRwu+kNrKcBxPs43Wg04Y
T0FwKHF/JtZ+n6dI1jHsJ81S0e3zkIaxmEp2k4NIKRVrpVIDzgMAPXXynBbygyfoNEXdYlF3JtjU
8tmLMJ8atOS+UxMFvQu4W26cnXuqcUJ/M9HNo8hQpnQ4+56kLMTKaYUFxrIJ8HLokBpTF/llv1Sv
f54k3+41vP5RaKh7q2+cnH652qAS2erzxvDOzL9TA3cUCWrwHqWcthy9aAOKqIDmxiyXDz8/96mL
H0WCWDV8DaCbYyOKPtMt596R4S4L0plT+hEu9leqwXc5igFeETtJMhgjntxcN3vM2eFrivPspiHe
KGvvOt7L2w7yC4oE4URH//zn9zo1HkdBAWfGQDUitoQGxg4IrTDIJj9f+dQXOwoHQpbUqlEVli0j
TpDRowmesvIMYvREKBtLu1/PdaoadyqZrGG7znAhQfMUarDi7rCOe2n18+N/n/yBCTyKA2LddKkR
UWIbvebkA+oEywZOUfxU4Ed8ztTsCH3617iPUMivbwKWxisouei24QZXlphtOkfZCaq2z/PgIWus
p0Yz0pnbpuWsGzD41qLMnbqVduMGtNk9f0CwmW6UV2pYivvdqg2zZP7zFzgxgCPG6uujCV5UxX5E
PDdblGOs/HZwPKiQ7j+beaPRwW+XV/xQbgGJ2pmEG2GOF21+888e/CgQyJ4rDt1g6raA9I22qq3L
JrR/vvSJ5WIchQGh6BMtBlFkawp+v4EQXlhp787+2cWPYoCqB27tASDjg8/b7rGAX/vzhU+N5PEi
9yypB9qm2a4RLwpBmcut/uqkwpnYeOoAYxwtdVFso7YE2Y2ojHNlSGgQjufxvJ2G0qyaA7PZROmZ
IH9iAPSjlR+nveBGLRVpFz1HQaeiJ09//kgnYsqn/tWXXLFP68CodJKVSrzoWWlS0m2b5knRmjOn
4lM3OFrqjpLFakwryNaVJxFJJqXpZp2KL3mtPv78Cqc+ztGKtVSfOtJ4XJVRJNZwlIdp/POVP0te
3xwQ9KPVCtCqwJCRKtvorok1wdKBnxzirzhacIcLa3UuIirjSH53p/HlvoyD2AyCLhi9ZXOwvy1N
MMuFABsg9BRa9PVOUS1w+Ro+X1L3pmvaohB99E2Cioq5eK8U2Wzoo53hyDPJgNMZZdmTG5sv3iDv
ogC6UCKluGyi9hm1S80FbpaKb4Ci7zSauVO9dy+BNiFwpSaz2DVnaoWzq6NeYlO8yWTnTlCRvhHb
4LIVh3PH/1Pz4iimBJFYAuii24UuFBpmPjJRE/UJRVw0ED6lENKZsBKRuT9j2XtqlhyFmbDWG6Ft
BD6wk00V39v7pfoPL30UaGgMemauCGwZ+EYEL5W8ODP9xm/x3aQ4ijCa4xeZEpUmClCj556yYczj
OxObzDEXC8Bwnwnw39e/JGvs436dflqctIHS67gku9KDa0F/G/q9LKsbUR50LLsxW2hL9E2KBIUG
x5g6lrROsvLNM3FyD4S5loXAuRpKET+/+onR+rQo/rIcPMcCeJup6M1It4a27PTmzIVPvulRPPLN
IgQSJprQBFRgeGgspOFdUSD7EDuwmg2gY0qw9HKOGCkpkJObiI8g8A9C30grkHmIhnmVcc6G58Qm
pR0Fr7r2YoNivm5L6r3r3avaPD13eD+1QWlH0UuLxK4ckKq1W6ie98jd4f0t7yPIgxZ89WQurMDb
/Txe49f7ZqZqR+FLJmp0yljzSmR8N8HfeZo89bGccJ1nr/DPJKmnZsVRzBDJ3SVivWbn+Sbyoc1q
57qx8pGC7l9HUu0oPritFgS9k+CV7OWXQlDva9WnM5oigzM04qYrrNs8HFBNsdIcIZwY0cC2fNSb
5iMFbD5VFPJmPSiedTF4ECx9m8ryXNCtm6Z3d1FTbNU82DQeuiqpRbRLM/ywh72n030thQ6p0Ga4
sSqD9qvZgIqR2rWsSLs4MaZqgrPkUK3lJr4Xo2wRJc0y99DpqWrEZ6oCD7sOjRTdFJZDrVzqHii7
LLzV48T2W3nlZ+BxhtJ6iWtxYcXdcojkh9QIL0zRPCi1OVeEEBGKsJwNrTyxzI5qYoMK+YAOTCkP
AGWN5wTHHSCsII5nbSg/t0G2SYqqnIplfGPBaZuYirMuOwVGlaPMjQwKuJXcWE4VTsFEIoyUXBty
ctXj1un02dtQoYQjgFibt67ZT7IGNxLV21SeCwa3ClG2Eq0XtxnmYYoygV4j5FbWMOKMtnkxyG39
gA1ZU+5dsK3OEKCXknVTPTQngQViNC7vC5wOtKLd+VoBe1WKrzWpXla1VaOpAaRZclEcy+O7SAQG
RT6162mgZhnkBNVCndhPyr2etAY023qdqi3CFAaOG4nQIjyStZRIvGyuuclMbbuHsim6SSTpF6mF
W3Gv7/1UD2ZOjgRGMWySFixt075VKbLhYrtQFAxPG4qpWSA8F356VRjdU581rzh+ATIsgA+rPaIm
Tv0Syim827TeharqzFN8E/0ydi8zvXxBz/JFxfokSLv7qgvnIg7ESt8ji5jjYZF5z2XrrOhOXVox
Tg4lAF+T0s7M1yVoOFaBxE4w6zQTdY44WhlVh7Bp5t34leLNSMxmFobriWk9d4q+8UDnTuM+ulIL
BFu8hAkMem9beegT4uIO8k2kDgwuzuwgRQcDljA+qlBmy5gUV6YSr4IM2OeAz+HErEQkg7QEzz5V
iKZS2yxFT9wowERZybiR6ulGTLUtb3FbFcpWyqFbyumd1HRXsaZinGr2W2CIl2Mm0sn9R9Gjp/Nz
/DpVoNKO9nDHCZosTw2TOIwVctA9gJbtJ2Gj217Q3sYgzwWjua56/1KP0ImKcoNNMAUYLQCJNaOm
BDeR37AWFm4mn8kVTx0/taP9Hx1kP9FGjEiFUPyon4fV7DPHs4mECV1+w5HQmJ15/xNHDfXoAJC6
me8AM6Yiks+aekoNZuFeIVaF4ZM3xZMFtQ39+ud7jaWEb/aKT0nmL3u7CcuhJVmldt16FwFSooaF
QLLtGC+Ked/V85/vcmKvUI/2+VLQ2kasSorYYHJHjkBcd2cufapIoh5t2kHn9cSwzwJ5O9fRwcRg
aVmPgiVLZzqcSZxOnAzUo907HpwqAZNJzte4K0n07EQp5wIUh5+/z6nLH+3YNWUIp0565GPz1eBc
JmjOEe1/vvapb3+0T7uiVka+Awykqe2m+qi8t3923aM92hNlKxZjuh4NEmRD+qo2Zz7GqeWvHi1/
0zONwYO8ZlNtmiUNzg1auVELBXG4Dw9+JyjG56zAai1Lt7GCiC3Co+BcNqFuYGLsTID5el54Zn6d
+nxHy74VdBdgr0+Qk0DPUFFcyVFyBmFw4qD2mX9+WXyplll+GPCiUUbVDDkaM55X/rKDvDrI5zph
J3I7ZVz5X27iNopWBTKFSuyrReUmzuPFIC1Tv7Z/ngcnIohytLblNOGoEHcEa/rQE1ABOxORJ9+R
/Kncdrs4RGujSf0zqeqJ4VCOVnsThbIsKZ5jZ9VwJ4j19ZC65ZmJd2IVfuoXfPlShZQquuIHNHQ1
+OyHUPv/nF1Zb6S8Ev1FSKwGXoFu6M6+TZJ5QTOTDJvZN8Ovv4dIV+rxF7elVp7SDwZsV7lcdeqc
j1KWeBFkFIztc06GZgNTZjuGmzUh+kvvsnDZQyTrKpWsgWiNORvv2yUpqrQCy59GdkO8X7tkR9hV
q0hmXTQ+Z+tgdWjSOkfRi7DKs4BCR2nGqD5qKZZB9ADe5BXVKpQRNy/SO4EGPsduGsJSu+/yy9IC
BmfGSqa7dpYgghiVtUD5HI1BA1P3501A8PY8ZNiYMitGRyTQCymIQiBBaajAtMXL9NlWpuS6JdhB
OmfGrrqkcbyiox7N7ZEBolsDotFdKEs6CPY+DxR221hVZha7YQuq8viA3JUlM1nR7Gy/n+x909YB
rjVVuHPt0zCuAdsG1coRLaLnJ1/05tvvJ8MvLF8JEiRI4jeI4B/1BMUqXbLvRdALnbPbOWW12akr
vD9bIaFjOb9qFj+i7xFqtOoIDh4GpgQW2FPzM6+H1/NfJEqL6Jw5a2gAzhyQVoQj9D4WsADttcgB
kad5p4J3+ZA8Gz4Yo0LALM8/UOBUdc68l4mkKnFbgsW/bylkPFMZyY9oZM6u7dqOO8C0USVT7xrn
dpE5JNG4nDkzrVGrdu3ikBoAzPfvqSHxpKJwkgfxWgz9cbgSO181Nwg8BOAw3fUIJ+mOhovkKQKT
4KG5irqi0jogl0gg/jhD0r4oUe1G9JJI0b+CGfoKrk7Mouv6NgOKDZfzowleofFlel3eQXsZLgFY
dn8jm/Z8fvOIvoUzb40peTbEiANR99v3+nuGxiItBz1/LTmWRakzjbPwymy7zFpNFzz81l0MJt/a
J0EPbALUaKdwjqQomG1XfnMZ4sG2FWq6AE8OdjivIPxQWog/olH7N53Kl2ExoPmqgoaVrEi8uPTV
sFUwdCWyLSFwY18ff7JeyOqiFVTFjtb01keaZTcU4ay+nF8j0eCcgaM21swTGr5DBpJXem/0113z
eNnQnIVbY13rjol8O5IhyJgMdGv6T6N2MiW2IrRIztaTfnSWvkWayQzBL2NB4CbbKAkha7AJSIJ6
//yHiLwuj8vtRoVpHUGQMx9XEOS3R1BOQaPSX0H7Vz+DaCEYQaZ9K8vSCtaEh+naOmuJ1iLkqUt6
q6wQJYbg9Wuhuvfnv0fgAHiILqy/UXBTckMULB9r3VpB6W2q3vnBRaCB/2B0wayRKRogSsbTBhjr
wzigzQ7KJqD1LNFEixaDOSK7EvIwoESUHSeiJAyP003cYZxoWSMRhKMRpOqBftR3UMQO9AoEDagG
ptFwA+aS818pmsLt9xObZJVmr0xBggud7GYFHyC59wlcpsqd7x01Fat0tyu5fp2lkTsi3nV3tPx1
/rVFw3PWXqJXqF4XVHlzgCtzC72f44tl7HWqyUxlG+kbR6lyRu+SRB2N4SvnYmIB8r3ik9TDZtip
kePLThaR41c5y6+NNdf0GY+BtNMEUYk2HK7QvIyScg2O4zlCeQMMaecnTWD+/xGNBZzW1dYGYJsZ
kirII+1pc0zBA6r50JoO1CDfUeQTrdC9lwJ7t/X+7zQ6PA9Pby9VidbN7ZFgfYd+C6wIrYAb46rh
15sAn8SHfr+RHR7Ua420H5EkBxpWr31YjyUH9H5//Xdc7vgflrJYE+TGwg7yNknUhy3kYgwIBr1C
vcVzH+ybOTB2QO+VXqftz6/VV+7iu4nbfOqJYRaLRpvORAvFklkgGoMOU4rE+TzoN0Dd7CZqPnWU
RDUafEBDYvsjtR7nzLxHg+yKTNH2KqoCJgvyA4wyV21sg8U6hThPpr0aanGbMm0r/bBHVprglYA0
kda+6UP6AtqC42AWhyXtgzLur2iiQHjIUK7UhO7yqoxmPYWoULveGJRJcGYCl+egO/efb3WapK76
zQgasJweQIcQmofuN4QZ3BsNR+DwmQT2x/l5FW0Tzi+5NqgMUGxF7Vx7r1fUuKXgDdHInEtaaOkQ
fQK4Ez2FKQWi3Hi67JU5T6RXKNq6fRmH83LXgjJUaS4KmUDU8O+0j8RFaWhzcYnxUAx3tQPCH8mS
fn+Vhz71v0N3A6obwBA5odt21+3wAi4k356qfQG1mBFc2SXtorQ3ovMzZGPUb2yFBxM7XT04drLB
RjvUUOb3OP1JjeMIlY4h/nv+EQJH7fCIYtbpeVH0LA7dDXllRMUNZKburN0YrLsSGroycIfoWzhn
oxeOo6cxnpNa9PesMCjSLeOOkfxpzXJ0aEmzvtuA300a52DMjCXZYE1xWM9DWBe/3R4eTPu9Oonk
uBEYhLP9fuLBxgaFxJHiAdUK2GS9KhH2m2R/advm/+7tOTsuUf5vtRnJHCPZbUC47jd7IGAuVY7y
hJHoAziLVtWxpIOKpYiLvwMCPChqnt9M38fFyBX/OzNx1qxOu45xuNbGQ5m4t6UJkY5SVg4RDc/Z
tao2jWFDlRcJZDswRrJX0+pWy4jE2r4yQ9/MPY8LNtaqdc1Cx8LWE/JD9DCn/Z3ZKH8LiLTFK4jc
zfYxHp3rVK32umF1PjVxTq0KFDHM5nphNZQm2wGM5DVY+cfC09GNDUIfyN5ktvaGEsHrWE3PigyK
JZgPHmOsUQcFgmRR0Ltq3bUD9AW77G83y245AkPiwcUkGxeWrE0SEaOBalS8sYuhVmD29Jguqgzo
LdiMPE4Y1IkoGvV2Eg1xEjm5CaAykYRO2lch47sV5XyBsaaTFudFGplNfG019E7XipeF0ls0zUC5
sz3mFVjGu8q8Sp3pD1VBRm+Nj8tCHnULnKEFPt4Z0eI8d7sRaz+C9KhRxofZRnsF6H7v4hyEqA5o
oIa2iKyCXaVjvgcHX1jicPNSy4YEyTRdFQPO/a4GmZ0+N0HjDFD5iasoN4unKaFAU0zaG7qvE6+c
OxAcuuwW5K4ReHIgOmovAKc0M8QFCgOyEC7EhByQEgSTUYAE0q4mlJkVqOfFV52FpgKVtb0/uBaY
2Yb6NstMEFOo9ZuqOL8UzfkE3cztqEAVL8eIY1H/TDMKVkcF7RomOxZucwUqvcexjV+tJQFDWglV
sNJs/yQGGtVGvYuUZr4qFygN5BkkO5j+NHYg+7HdNvdj+BG1qe6anr0k/XAsWIHDsXbvjKU96jZO
eBvikGtq3NAW+ZcaUIY0a0EcrnYfQC7PYewUT1rCbkFZeKMVWQT6q5u26h/A4fWC/ozaq1r13qDF
p+oCETUZ2xSPqGCSAsqtrXlIxgaqkkp5b9bmdT2SXZ+li2cP+Z2pKw+khryDaeQP+jLv43QBY+r4
qCzrjwmX+ISl6FF16ibI8x76f5p1a3X2rrfmV0a7p7XPc89UmrBYG6BDjcN5fyk4Ewl3Jtbr1rza
oQlXj9drCvvqSAYxqh4Ip8kGgC0Lzj9HYMk8/BYkdmCEtHvIEtiLlzj1awHMFNUh1VxU7LJTkXCn
4jA0ZaOpVAnb5DODzGv5eP7dBZcUwh2IS8VmXckKKOWm+XVbx3ejrniDhTK+PkD2o1wOlNn7888S
+KKN9Pn0ZNcbhwy1Uymolb20GmhBV2mGSjQ0dzQWJlIuatYogKDGIVJTD+1NfD9EkK+CIE0P1vYb
+/n8RwhOBcKdkk26mtSxUgVZvQ8ChhG3SH0XvH/nRxdsJR7g2rTxrANWjUOhR9rAHqwD3OtrhmLf
uqSyM0H0kG0vnERYE9hENBW0diGLb6bK9GiyUdepAaqMkjhLMEnWZpEnTyCd5nRswHKgSea5tXCF
T5X+BsBwGRBSkGUDrdO/T2jKrDZMC7YNxNNdc18fgcter8zZ//+igzlVhWIIREbGSOZQBLuMR6p2
sVnb4HdUwrSqrgYCtSGnlVRhBWtib488mbGx6xzFGoYkyuPfBgGRKvS2SA+FHNrvz28twcvz3TEQ
j7csAPUQCWQWtKat3aCpkkhANDRn2Hk/u2U7mjHQl+8Unfy2oV1mDxvz8+m0lOCBM/JihfoI6JZZ
d4MDxqPqTexIJkU07Zw1Z26fpmvTK6FqvM3FFXha0FcFrRHJHVwwPN8QA3JPUhLTjdH8Dv6aA5of
opwdRmkFQDDxfFuMVTTuYtcxJr7M92oDwbI5e7touxDOhG0XlTglgZOIQVadjerqKeoiAzIJTh0e
h92qI9g5HVivOihXcwN6TAMkxwP6bqyyvLZZ/qLn+s/zHyLIKVjcCVfaLvi8RyyxSev3cm1fi278
jJP8WFKngFCd8paO01WvyGBRgso42HT/3bMVIiEXiBCgWJosUCoW2RAH6DXnY1yL68F+czXzmK2u
XxElOP+Jgm3Ao0LrInPVPkVwkCe3Y3Kcy+fLxuWso017MEgXYNzKIXsam3/ILLvkiyaJB3ICJa5U
yTgo4Wq0AEFXb+UM3ktjuKFOF040f+rTGWKjI7S3gZI+/zmiZAwP6VzgpbK6b7EVwnXZbylZwI39
GGKYx+IDNbO9LKssOP94VCdptE61R5x/lf1rhZA1CJ77RhLVisbefM3JSTHbWeeWfaKgy7EDKzGE
gKBE31OJ2Qs8Fg/ndBfQIBpgkA31Gi1dxPVtZt7m6fxW0uoiWIqzEf2ffgCtmiKbNOwqBwnoCf0I
pXLoAbc+v8ii6eHMfV1B7DdOGH2jeFXKtxYqabPxctngnGn3OZLmIJ3HKZ3NQQIJbEe91enDZYNz
Z12hljOw5H0aOcndnESLWviTfuFBanKmnE40npZujkOkBPdOC47X1gitYnm05z46//6C6xaP2bR7
OmvTjITz2rjBWjxuEKA0J36LORo+L3vGdqCcbP60nNlsMBA0MP2jLl8LoEKS6r0Gg5mMq06wf75y
HSdPWHpG0lRHA17esz2YnHH/B+LBKNGHcP4TRA/g7JcWSpMO7UZyBXZ+Ght7d1oi1x0lFdQvlslv
kjI8VrMoMz3DLgVWkyaGV/fNQ1o4B9a6VbDq8U6hZuS4iPj1QjkMvfoRJ8lzOeSfRsnUwBqUuzhG
9mYgkNBs0oL5KZB6fjs44KNOpp1a5bthhhKlxcYAUjzXhJKdxurywtnhnEPmMrV3tARJwkR9cYwc
QrBgqQHZm2STimafcw9aByrBohzicOiPTXeXrgdXk1x6tj343cTzzsFU0Ltk0Ti0qp+ueefYWQj0
hzfGzwmwoW3nyqB3ogdxjgK9JUZaLUD9NH+m/XC9EYJUV0jZ6Aakklco0U7H+lCj7Rd1MbCBnd+2
ArCJw+NE6wlUXbkFfHG/0/boMFuh3nxlevCD/vpJoaoZnH+QYIV4yKg7GSTVVjBgbgod9p/O6HwF
ivOXDc75D6uq5iLOsUY5YBEOkORK1SieFefZZccPjxad1UVLKtB+hwtbQtM1vXglV11+YWDBU8tC
usRObACCUS007mgVPzSJGS697GgWnP48pSxEIWbDamEdc3WbjweC0KuFEoW02Cm6tvOoUT2paDIa
KLn1O/o8QXWTPHbBdK285k9a7I/vaNvFfsqnAEolu/NLvnmOb8ySh4zGsZ5sQDyYZfHT0f4ureTS
+wWy+25gzt71OSsVqJi4qO8Pb1CoRN9egyp0unf9Aa1wEHLeZC33l9oFZ/W9rtTIzRWoJEK/RlGM
fa6ZQQzthPPTJHAqvMKeo4PxlZg495xWZ5APaH9a+KfT1yMQjIcBt9dyuIzF6T9SgvWUkYmikwsK
EHpQGR16h4qfhdu2kkNE8C08iDQb8yl3tD4OM0ZunFL3lQ4siX3Tek45vvTU3DFLxgonQiHwcNJm
7FJjUreP8VWfflToy9snxwkYzAqErxPEmbz6ThZjfQGPv9l0Xxidk/BkMhrQp4CVNLRJpI0ejH8H
veAAjFX7OnR3G4jV3dXocXjSUhDiJP4mYi1Lswqu0jzctKcF0fsRFcLYZY8QX7hfs2qXGFCjsWvN
UzTzp66ykGWtxHRFyKOvOT/52pa17UKTNQ6VYrku3P61XYGYqSEcby+Qf0XzDMobaoguHmOvEXvw
EOfem8qi42XKP0oP2RnX9S3T+ThvJAJf8nWxPHmfPJ5nBbUNdF/3j+sEovKikhxMopE5ZwJJLFPJ
YnzpNETmeIjd5/NvLNyenNsYemVURkeF29D9zT2BivGlQ9Pw0wDyMEh7QdYccEHJw7a3/W538rcM
BRpChY1ci/VkvSWRFpX+4FmpvwQ4xAPZNhTMFQ9HhYSVNfUVtmG6dW6b6W8InMgIiwUnII89NVSS
1mWC6cqrd5LdlEkGyPFbibLg+SkSvTuXVtONNBtndVuOGu37T/YkyQqITiMedqrqNaDRWoOTFQJA
XyRx5jNF5Bws4PnDAgwhDTUjYLIigiiZwgNOFdfJHR3YaUD/NzbaEgdf9Wrvvjg+9+79ZQ1cjrpN
5InJze20WilTkSpcfsb5gJtY7zkQDJJBQgXhJo84XYwhaRQXmwkU9J5mzUFrH824liy3aDtthnLy
9t1IZlVZsNxTdTdCWNMGJ1hJ72Ymo0wWrjtn347ZmFDHZUrYQQHLLy3QFo7Gm07INUTL7pa2etZd
iJ+jMdcsQMtIhmoIelLfoS+uh+xRcw2qAhmHqSADwKNSWWvYoCSDE8srcDXQ8mZGKtdTKRLr+bwf
GiOReMvvp9XmCWbRzY7OgxgfjUJMOGbLwVDGH/OcvXQAOp431O/3BRRx/125xU67wqgAtjEhyE7u
pxU0Q/vLhuZ8QAJ3VdhGG4dd8kiXP6UdVcVFZSSbx5wma2maI8R4cPnfW+tjASF3bTlWYGy47NW3
2TrZzw0Uu8cidtFqgkaopYt91X0vaxacH120rJytd3GimaWC0YtlVzSPwAftRqScE1emLv6997Vd
49/XX2OrqFwX+6avPpPx2ZYxz4lenDNzZa0yAC8w7Q7DddIsi9nvq/yZpOtbx4grmR7R23OmrthU
nxzwn4Zzll+T0tTDXFlayaYUDc4d3UlMLbRqKjEABjcD2mEaSbZCYEc8pHNexiluVqSr46XdFe54
owMvZLmy1xYcQzYP4mQWmtLyGTdiKFbtto6H2s/Cfk88eMQwCWQ0B4IV5nGc5jqBjqoATsIqIHeo
5w6AJKR9LxyQf5BWssCiudoefmJdQJ7W67g62P/0aOdAeZB7vXk6b1uC9eW5XUsHOo2QOVVCrX3P
6w97fbts3O15J+8Mvv6+aQqM65RoXn1e0vfz44rmgjNVvVmzJSGoP87Uuq/q7FbN7H1PNMlri4bn
LDbbqKCGCdtSK9+neG+gM8acPs+/umiqOTudqOOoKKIk0dpUADtqQdKk0fmhRduQs1Knc/rchlxR
uE6vVbaL0YalgwU5X2WlfMG88CBNMI7VgMvhAVY8APnFfDW5zWTcn9/HBzaPqHQA8iNFCpCDTRc/
Q2/BXGyyL89Nbu806/78FAkSlZCZ/ndHgk5sRFsDSOGh1Lr1RMbBZHtfjXG7Oug+Zak4weUUEtX/
PmceUtrnBnrb80PxOFNvOGzMZQD+QV4YbEO4e9OjGxR3lyWAbJ6TdQJwWbHQFhNC+RHiEkMCVVvn
soYuaHD/+zHuUGS1pmBwwB3v+oYeCiveSRZEtOycKVNAREuoXaZRD+5UxTVvbFrdu611QKHOzzL0
rur9zhpAU7LMr+WUPGU5OBVrfU8N9aBbpWdN9p7SS6NHm7P9mWUKCNbwrRBY9gqjbYOlWHVvhAx3
uxZ1eP6zBabKQ1cMBHnTUoGRt5x+mWbr9dXoqTZuAbIlEz2A8wXQSs9I3wNEYU/tiqADcNaKot9v
1W4oOnT35z9DkECweQwL1EZGZqtGEm0H7KKHczi9Tkft50Y+DukLyiDKdll63ubxLC1uYlMOSDgY
u3RPh9wOU8zASJu/579FMGM8pqVuFTTlbmif2HpaIPCaQ0csAWea7TLJogvcJw85JZlJ6qICxFHP
zMgY2bU5uF7trJLinuBk4ZGmte1WtZsDwKABkeOxFVLjDZNMjsBKeYSps06QV6QAt8XTL0C39SoJ
pmpApxPo5lNphuj7FKLN400dbUhWCEMjAkcVabpXf1QB8ga/ixszUG5UUL9oN0gV3Seq5168qzh7
B3tbk1QmFsVScKZlf6ruB2RMz28p0fdwZ72dopmhH+w0KnpwkPWzh+qlN0KT19v0lzu2U9YEGl5E
cr8TPY6zeR3bKkZldkOwDAfIrx/mPfZaJEsvb5fb/+bvoIj57ylgGtAi69oNoeu8dmQHnsGnhgVZ
hpQSmKNndfDOz5pgH/O8qatZU1ps+3gcIE/emwAay1QoRP6Kx56i+VFRmw7fMO3bX5ssSLJz3oGm
7HZzMPgjeFJvy8vuNjwINS5cxiwKF58aPyz9lzY8Lu77ZTO0OZiTsNrIib7WBVyVMYbdkHgpSDTP
jyxwUTz2zi4cwnJlW2P1Zsl1f0SzxVbMv2x07qzvFL03S2TUwFvbHxIVYiPWmoSlCmT8ZQ/gjLnX
pgzoJ4DtG2z+6XklqINJjjrRzHC27NAODfQGMGkg/fSckQaxicb5xfTPv7koMOV5EnXLcFBK7QCn
yzzcVf1it0bZ51ZC13514Si5Igi+gkfWFaiXALayrcD4ptIVTbd3hSYzXNHgm+M42ZbgyAUNMDCT
oVnfm2ghmX+OtgSn+VVp/Mb58KA5UPJm6uJg+kc/MB8WsG13KGAdt7+tjGCHvyw/flsOKA0/yvp6
BYceT5HY6U2vQXUOrRvgvm20fJ+7oGzo+rAfvY/zyy7wdTyiTl+NsUnZdmajPqWabpCMucT/iIbe
fj9ZDcYmSmMETSCYa6J0IXdTlkoOGtHQnB2TJkvTurYAQyOvHfq6u6fzsyEIwUzOfLMWxNRTYSIq
Bolwyw6VG3R17FXV4/nxRe/N2XDX1pllEj2JJsZC0yJXi5vtzg8tSLXbPIbOaOLKBU3slmraeBCy
3YzeVH9jQChR53ce1ch412S3WMGH8Gi6hmr5VE/Iq2xh9/o83mggVsVRFpSH+r4YvSW68F7J0yAO
tMuKQUXy0kru6fJI0E8Rf56fMoF58WA6Mrmm6zhY7RgRZJIq/pRcowF3RxfVtyuJ2xZsKZ74cEHj
89bSC1BmkR0bez4us/OzXi3UgNnr+e8QLcbmDk8MrSNmky8zYmM1e5hBzdwwGpwfWeBQefpDMIUX
RlJlbpiBHXJ+pvZVsv45P7RoXjgTxgxkTQyoX9QC4azirSEnBM6ZfZVYEosQTQtnzI46u8C8IUe3
sis00ntLtnrn3100LZwZ1y2pHVrB1MBQTdJjkl8zGQJQ9NJcCG2xVSu1rkLTqv6uVPemDEAj2Os8
bs3Oy6IdaZ1G1ZCDW3r0KC4Bc9sAk3CHRs7z8yJ4eZ7rUO1jDa1V6D6jy3hMZ5CVIJMh6zEUgPJt
HrzmxCAUq2KYq2G29i4p1+emMRlo2KwPOgwK+N6Xu5l0ZD9pytFs+r/nP0r43G0Hn5jXxExjXXUc
kWB7OWRRdjQetSMYc65k1yZB37/NA9ugZRQrOYPya37YxIJbKMtvEYUepEcZzkxgbjy0jdDSqlod
61+2tW+XD/EAsqe495XMuMwoeCSbPpByXUHJHtpVDqmUxzhG+y2RuDjR6//Hlg3DTQcg89YEwiP5
PktB7+fca8gwn19lgUl/iaudLPKqTemQ9/ChGp2DDnSdNWl9e5Y1l4pOZx7ABuUkVCK25g7trvgB
pQH7DdBztAPSv4nutdctELFV2EoiL1HZiSdDNBMKKYkBrq/fLTuW7ezfeeq5u2G37lISWEDoXZq+
4NFsjkHTulPBHEdcADqWYbqt+hQKK6bs3iNAZdo8hE1PRr22NUTebmTfVc8DYEJ9yCKgbqurMTB8
+4cZ6dFyRUNZok9k8jyOrVkJ62mNvUxn8gGNxR7CoI99+2CZddjU5hX0Ao/JOEd9IqWp386Ob+4X
XxvnZAMmhQVmg3bDzt6xIPXBF7pT75c9eC6uZD5AcAZ85SROH+Ek01Sriwu622pvqddgZUMjvelN
5a0bP563I4Ghfu3Ik2eYc94PbY5nUHS7djhmphGB9FUiRZSIHsB5gp6xujKYgwTBzfTWXVt7/bN+
IffL+xjUh/itWsH3lwTNLPFqgiPty2WffE9lFrVizMhHMEKjhWkBsdKH81MlcDlfm+9kaEOpqVoB
shd2zQQY13vLKl81qMShie7zPA6NFIU71SO6gdibtm/2aDj3IBHxBi50PwlkAvSC1eABacpquU1c
Ytf2s/1cDVA6cZQ91WhklJmkceHriPrGMnhCxLif8pblyCq6dJ78tQAh8YDalaW/DY75vHbZo6tX
1/EIqVgSG4XXjPjirEfRYXQeWL7sSkPJA4gA4ODojWOVz7U/rlrqmUMJbaLiKs3bNXDVNjQcmSin
YNvweDcjNdg8UJiBrYGHLsUtLJb5dsG24ZFtXWophKEGhQxiebvpEY2/AJyLMr84dJmfe9NN5Usd
4WZV38399n0ne7Tv+2TIElZEZh51B3tfgLKxeQWAnO3K92zfSo53gWfiYW6Jm6kbgVkSja76ZtgE
na+rulcr61DR/jpTdYk1i+aOcx560oGbpMfctWXstfTH2ICRGUJp5w1atOjctYBUilboHYzBXmbE
WcRfcRCeH1pozdy9AHWg1lVn9D6YofkXCPEI/S1/2zd00kDhrZPFcN9n2AmPXMNK9zQhCLEXNlke
RFpeWmu6TVtoGi4L+p+ZDR0kojiSNLIgTiE8jE0pnCVrG0Dh57GffB2+PXAbJzSW2SsXNeqrUg0S
s/6Zl8pPrS0fWzrtKVhhvMWW9dgLCuWgEvx3i+e54SpVBexM9Vb82DDItV/67i/rRgvHgOy7MPbr
ncygvkL6/xoU4SFwad7HOIVZEtWdB1ZA34ri0Lim91niLT/szDN/kM7TfSMAXt6f99UvMN9obeaR
fb1vQhlsVTjxm4Gc2HWVFbYTq0aGsqnq74tojeLgz1e0EfUSR/W9rRGe/7DA1Xty0csZxdQ5ssF4
HGb66BauBAEpiKgJj5ZrJ1eb2UKTqAsa3Vv+Wvs+dIICmiZHiCM9YRaDdCfLQn1f2SIu5zjS3B2G
ucTD1KO1N6Is3PDpeiRDa4jmivMcUDp3iTsiL2gbw44Y9lEfmqd+lQVNouE557EiuCQA1IKIda2i
tpz9yolv1akMzjun74MAwoPo2jonadtqSLhPrzpDcyZU6zKUhiRe4nu3SngMnYEu1DhBc3+kMNeb
HQiEZbIY6ftzBxXkf82AzHaagNkpi5wbFWzI9n49dHfr1RC1AbnT35Tj+pke7YOsIieaqO33E6tD
zlRF1i/Po4Ykd9qahvrw4Zrl0XRl9UXBSvM4OpaMnQKqvCxKTc3XyUsd/11KQ7LOosG3BTp5fYOs
TGXdkkUloUFZf3Ys3lNXshaiVTb+HXyBCNrUGWA+qxAxJfqn3UhqBaK35kx3gqxYpRDEweCPvVYh
ydb1NCIX9sUTnvZw7ZmppUsGtcsF/O/zs9EUnt29nLcs0btzhruF7wYzaRrRvLpV7C6yyAjiJUMC
DxBEFYTH0zWjpscdnEFIuwPUFXHr/OoPXA9sZ/nZXoaxEnwGj6yLtRKMyc2277PlmiXQLXSdh2KR
SYmJhuesuB6NFU4NhNyN/tG5sZfPPy1XdmILKvaEB9IxBm7CQkFUB1pIOH9EwHvjtou0MI30K/s9
92UxnsAZ8Qg6lcZzB+RMEiGG9IZ+40Yf9nkee0R9UsCXd35LCdecs+K0SEGvVaJ21pT1W0lmyK5U
rlcB1FtlynXZQEPRhljWot86eQ91V7gPgPkk5V9BgMnTPFVKboJWD4AUa2Eeo41naL9q9AS1FvQN
5+cslVwaBd6EB9FBzcBphqHKo9ZZgjmegkZ9k8zf94kawiPn2mUZeztGht6ZXf1hzdkRPM+JR+eV
Qj3LvmH68Kddql+NjQ2+rNUVKpWymEe0RTh/UJkxtCVzA9kIzet/TDisQK3+aj1Ox62xPj8qP5Ww
DMAIKe2j2rzkN/Eqj6+zZ5cmMSSfvxBRSFmGpPKH47QjexDrJl7xKplVgQ3z2LqELFDqMFIg2O/0
zmOZ1zzruzGELMGu3ycf618Q8chJcAXhHA+1g5xnUZkZUgo5EvpaRA7LfhNlkgGVRB/DnfMQAl3s
KsXHuOtVzTR/VH8jayUxYMEe4FF2MbIVWqxVWUQ7u/VLfbi2bGj/VLnzvjL3zVrT5/NrIrBVHnIH
4cc1mztAK0FKEaZl0ntuuT44pAUxKegzvaEyo7HsJJ5BYLE89M6a63xhMbgFawDelV750F1VQukj
uu3w1I5tV7r1anZYDwUyvPRYt3/t9nUsJl+L6wem/CgSJET1W2R9PYT53kR356dQ+yrzfmc/XGS/
GAmyfJkKtD2Jn2Jkx5XFcI9aXlNvsfSrCmLE3kAcFX1onelB1vhtLvUlYEvX3FpWE1ZKdz8ooM/I
EcV4fbI8GlDZ1su0CdR2LSOblOUuXixQIdgMnRmzExnZWodtNqO3rZ4eGIK0YUorf5ljv1/B25hl
0xV1m10xVh+urT6ltousGgSImVlDlu+2quqHRsuubLt9rslae7j3XLPrtrMeHdbiTUiX+krRNv7g
GPejUb6UZVoGJE98XUmPcaq/VY3lMcZ+L3Z5LFNcrFdgfOLamnxGMiiUrTuWpHsrsY5N1UaxAvqa
ORk6j+ZWYJDhUYcuFFmSj8lsfvdruutd2ntdgfkCoy4Yy5rYA5Do2m6maLRG4JVa0/C6BsyxcfKQ
0vHWne3XIcmf29g66slyUHvF8UHPvKNje5W0bsiUEjRJw98RUTggeXd0nF9ndUUJGhTOBYmDOd1G
dA6lOr7gdrZvE/qp1Gm4jOURqUfbLvflygJETwdWja1X2zcdc9Uw0dtre0KWxK02BeC+2I0x9KFp
6A40rCkU4BIQlPR/CA4HaOWBKQPX1xY0oKw5arq502bybLraHkjaW71WX/LiMsp9wsMnVS0152RO
cE1TW9/Mf7LLmhEJj5dc8lmpN/ESxF9/QSgPZkglQKlRcjEQBSzW5ghPrh1WZUO0RlVx4L4MwdYy
UUKpotnlj2rQXKijR3iwJKBWDQQG6ywae+d17dd9k7gPVKsP5x2BwJfy3Jz2rE+d3ifAYg7OIf0f
Z1e2XCmuLb+ICCEm8QrsefL2XH5R2K4yIJCQEPPX33Q/nevTbp/oh6qojo6w9wZpDblyZdroElr6
1C7NviUqi6n+E8bj3T//qu8C6ZcaIWZOKG03iy2vul915K4c2f5Q+/yl0vQ30ey/2JnLWEe5AKXU
0bLK6oHdVzbYc3dqr00Pp3cv0OwKXWqFYg6aB+RTQDqfxozG5RFrFascSkkzjyAVXffpUkenskU/
40867R0PO2sOsBwXXF4zkmnfhvmcFVVQ3C3TvGZetR+d/qYcA0iQtnI7d/bZ7ZoTwPBL2Dg7SD39
cOK+eYJfNRnryEJ8W6hqWwZgWpYi/ZGA/81gMfyqvhg7XTj3KBe3UJc54yRjF9Dswu2/HceGX8UW
qQ5Ei1IU6oH6nYxXN34af1KA+64T+soQnQZVwa8RBQE/Yfx5MGmTQkAEXjEMWNv/IqHwTf30lSRa
RHDlnHPMlKGuHm0hYnOW1I/XqvjJtO078PCr1iJBDnNKZxBb9uJHaXFPMUeB43zmhp+6KJ/+LC2m
ZD/O4j7v3t/cm6/kUcmgBRxZDzMUSQ7GNqd6Dg+R6WwSuVg1sLAYALiStB67SEF+qKm/KXK/skcd
AZcEgvXTLeiSmW5gqj2aNQTXAjGm1LdrFpYwXb/+EHW+aYu+Ekkbh5GhgjvKth1Rh9j5xFu7Z53b
JFaE2ajZupHkDVI69yNrPqqATWvrLgflBTezy16iOdzkrDgEPP8VK3NxKFrPeowSV+Z7CPfvIg9v
qHPmpG+9s+OXz01ntpGGs5w203pybaLgT1D0Cv5i0yoW81U78jyX9qPX05bVZtvEZcbyYqPNT/vs
f3Fb/u69fkaQ/0hNai6Ligy4bdp4V2+K8swJ3DQMx1sVLk4iDEnY0I7rEr45HcQAZlSfaynC87TY
Bm4CnYZp7sC3cJD4GEtyIgPbjm0l4YRK34aGv2CeqdbYH/539PrQ/4Ky+aRYpj6S6L87s5viYUPN
qfhJ5eO7a/sFaePFYNGeIm5WEE6i+b5nf6j8gX/9XeT8ai4+l6rS3lxVKG8ZjL1U/cHhwwkvx101
VjRxqxpGUsw7QZT1MMj+h7z9baD4kk3FMAVMOkAM/Q0cFYAlQDUy67Y2Q1e3a/cRtmj2P6tofdep
fOXVOosBYbQKwDJzN2xDV2OeTm9Y3blKmS6v/PCzCOx30fwrsbY0kMJQS1ht89fepHQF1lk6pPYI
M3CegDKc/TQ7+YbAg/HF/78lxVBB4GwkcmtXU0YewUXoMnUHbvKaJf46PJCsAmZB8kQ9/IQ4fpPC
v7JufTeIQP7Er5zshrBLQ1//Ocx9g+B/la90Re9xL/j8uWG1E0EAIUhzpr2/ngb7U8/4TbL4Srqd
er50U+7KLaf34M24/qpr96GXWVjJVOM2GnhWdA///H2+ubLel3hQis6rYWVXbfnUvOlFXCBweFz4
T5oQ3z2uLxFBwvraxlD+2drQ7sdWQqnTroq4/N3k3se/+wZfGmw5l7PHBzTYThTuNbpKTey5ct0f
AsA3SfSrrmQ3Rn3jA//d1Lrfh8uqC1HS9jKdgkNcn3uwW0n1kzDcN4f2vzi6IykYZWAnhGini5If
w4j/gBx+8yK+MnM5DLBaHYDG5Hq/B5jKqCJMlmLXlPf//Ba++/lfrjg1U+vLTwOQhQ5vNmK/ZwCk
k1bvvvOjq+Q3UORXdclam07VDoak/iYAKAEORJm6+/qWgvH1P1Bevrl+X8m4Y8wLVGf4NfzUgg0w
waaje4RZdRL9uyP1lYrLcNVm+rnMLqBGzFgAxDjnWee5O83iXaEwGmn0NqIk+KGf+a6D/krN1S1+
eBGDfApx2RcHiEP06UJEihzauAHM5Qr/6vP6d9lAbQ2acWGkdlC2+3ch879Myp2BDWQEXkmqvSXP
rnnDRIFiHfyfT97nCfubEuwrcdcNajFjsbzcNhhBo6/Ut1PoslTU7Uaz/rT0P+3SfhMqvzJ4fdvl
PkINtH9tlJFwPU1YDiU/Kex9l/m/UnZzzNApKbFTMKzJR3/+bK5gSpR9evbALrn8ka/7TUD7ytct
oePN2wlzVmMlTaC+tRra6j0PzPvQ6R3oc3hTXdf+QAL55u185e7K0a9n3YJ54DfOS1jEN8D73iII
wSUNbU3i1/X6n4/Bd2f8K2V3WNpeFjWkTLzLsv6sZvg9Qly6rNpUb34qZb6J0H9Vif9R71dNxPzW
AQ3EHW1Sg49D7374+J8J92+O8VdurqgE3kr+1/YWhlU38vr5+sf1tMrT8OlnvuZ3X+BLvieLIyXB
SGfbF1OWT3dc/jSW+K6e/OvF/MezaXkp4njEjw4un87Sei2xWs5TvRowS1Yvy5/y7ieXo7+Oz989
rS9Jf1LQ6dDTX/QlWu3l+W1t0mJNf8vnKY325nf8PxgmfvvFvrQA3WxDaPFgetBmNUDyY7V3VmJO
wqN/R9ZNNm/dXz9qVAZx/Pkd/ua7feXtWsG8fGgLsa3KHJFaBI+FrOCh4A7wUG62GKTfBD17WUb/
1uV9m3AB4N2pR5oMfvsUOeFFRe5R6B7TjiJKHWJtIqrxNSzjcyupc1A+edF6IbBIju8cpyqSnPpZ
P/V/lNar1jcvYd0cIu3fWUuPS150iRuLKQ3b+jkX7pOTC4om2vqJqLFWpXCMPmnle8ftt6bBMNJ9
appqTtrSOeQjIMDahPeF6XbUb06eNZhE5GEaxxoeQh1LJCuvprVbWNwder97bxQNsohO0AGddqJ3
NbS8mzYVXo4GgVB3OxfBfRcNm5otZ0NpGlXijSxznMwG1qxYt1u7xbmqwjkJgvFS9bDuyEOhs4bA
Oyeor9ozN1KyX03FdxUvTn0+H6Tj35DG7H06b+RCL4zHmOYuYJVPOlj3QsNgJvYnLKlNW48olQI8
2c+sP9CSjClrzEtLxn3H51+mFQ9DTt4WIm/6YPAOMbibKaHDKyzxXmFmVW0mn9zzeTmquRqSfg5M
QnKWJ86IpSIf0zUP7rgJETDPLmm1HUrqpkKFcbLQ/kA8tRq9yCblyE6110LYmVTqWgkaZVHrv7gT
XTZVKF40w2K79GSKmvhoqvGDTySNibdx9byKmUqhxPc7mKM7U7iX3BloagKJpEAe8z7a6/pzpM1y
WNI0D1475Alz1HulHJKRBdMaqZ2zW1d3simgIV8MIqViOOeMpap3HrSm+2EYn7hZNjJonmfm/aEL
lHNMdOWx8xbKIF4Tl5Wr0ua72OvuKhXdc+O/BaY4xJgvJe5iMz6ou8EM4G0r99TD2Ay2htVaukhS
DjTsxOIcIA/wNDlQpA2hyu1DeXFDY4p9bBmuFmk2AwRAJ7gqlpxkdgYE1kpnqwROHq/1A/wzDxNV
H+geTqAFv0xDMWD2M94Mg7+kpg134LZj2OZGuPm9Cz+C4XYpQzDFqH5XHceK8Nz+8vz+Nlhkxsvq
ZoRn3BKNN1OP2Q/8shLlaPxIT23qJizgnjxk/VheZTS91Z57cBpx5hUMUpwR3e/A5CNY7CBCdPHe
D8R+mdRH6UZPIgBN2eTqxc4FILtmqRL87zceThc9Bseil0Eq+xwO1kF1yFV09fphtTjhYeAVSXDi
TpxG90vcQE9IBvuhb9cSoOp6guZd5+SXngHOKNsxIWQwWd1M76PXb7X+tK6o3t2Zm2wRpll3Qvpp
N4XvjUXzDrZWOkt5G9vlubT+b9WWsLoO3sUYvsZhd9EwVUvLJhzTic2wRJU6nWvxWMr8YeqLV1JD
lEqHejPQ/sXvlkcam53veippHPA31fKrBFkk1WEMK1Xp7CmQCiPndSndle7HjXU+B5yGmwSKiSbR
UFuI2wEeA367KXOY6k0zxm6u3hlX30+kQhjCWfOH8Qj+/55iEMeJmJJxUl4WCPsQGP5Bix4zxe7Y
jzBz9Wl55a2zgkhonRbW34LUcRlpuRkHqNuESHar2sW7hNnhTDWGF8MkDkGOKXJfQUuwK0+9275C
3Zlj0Oluc8X8TIcKiER+nOMa0mJSF8mgvbcSc+GEcXdJXa8/VcR50W7BsiHoVkIXcCKl7XMe1s/E
Hatt3AViJZX5M1s4y07syXdJ2onl7Lne2QTlZuqqLaswtg3r/FdRtycxFhJk9/q29NsPD6IdS+ce
CQlvFqlvqrF4kD2eDmm9q4rG1eDkMgtquLEz8RAuw7aL9Yb6+prTaUWs97xwjTDvOCte1kfdlRI+
SEWqK2iKcWkO+AjICRN0sfoWscyZIvwrL09z27/Ck+ZuNOKRcJKKsObJHMKCchLtI19Mk+gYitnc
uBF8IchJVDAIcWn1jJ5vbT046jpLu5Wq2ORFfVJxtevK5VmxHOqn7nmpvM2U8/feRCfsvu390stG
1QX4PcVBtOWDWwxnPqp97TWbtiBAwTGCxzjjVsvQpqjr6kS14woCMzJ1jelS2wWrXNnnojERkmy5
FbaYU2kEKB1dGjNqoM7UnSon2E9GnENlzwPGB52If3OfQcydQv+5DDEi05+HdMhh/NiHt0Poxokc
vLe4KG9aG5SJcDyTFIyDdT5HtwSvN2q649Rhzg+TwlVB8rs+9K95QbeLhO9rA9GjVav0Ct/vrmqZ
t/N9LEpMsPGYo9GsvEg4SUtkCT9YkBnceSBZ5CArIs91dXg/hNGzllFWCn5u46BLlO9vYVB7jJGb
YtYHCe0LtLvjsHMVhfZEt/cjcqo+nz7nWzVEkEaL36th+dBdcTYzROVorODmUufZOIzrcOF7njuY
9YdvPKI4iRaVgORtCqWJJ7cAFyCWGIYT7yyH2UJiJ3ASzx+rFJJrDy0JH0OLyy38qs/q4h2D2VTa
4UzEgfkOxZoAf3FC77CE80eUmztfs0cJzVoIGwGd5WD+LSGGClPRJFEwPhFmpw2UyE6t32ZIqGkE
zyuIN1bJMvkn4XDsQ8a/YzlNSd/0e4eC3RCQ6UgllvT7z2QzDzBK0XG+mj2zpbPIXGnkdsF9I6G6
tgHrUet0iCvFvvSxvGd7kbUxve0iTbKOk/gQISsmJbYdsrLG82ir4b3pJP7RDgsOmbhCNAm/ZyzW
0vqnkE994vr8XI/jTc453FqLo6bT0RmDP6LRV+6Wu46FKWEuojI4JIk08TUcyhMRwUtuxbni7KSk
3pG5RRAzJh1DP23aBQeRi3HHoGih6sVbKwVNfoKfRvvTsOBGdDVpsqAPsMnlSXgXe25CW9QefV0/
xXR4GGjRpQuyUjqX/tHGIL3ZbjLJqPmrA7m31KjJTzRvtlUfvEmDQK2qmziID40OUQc15Kh4/lhU
MShLtLv6g7ofQ/ouIvYYB/YQcyaTrgyxpdqLvQr7964UMkV+vyIQvZImOLcWHEWpw120RCtdLnCL
WpjJunbe23HcNUF7yHu1CmCpayh/1gHct1v/sbdYu3VJtKVe+xQGFiVls+ydDtFOtL+whCKQZ+Lj
RPgW08YeV96f03wpV57l67JZHrXqz1BxPhVaBZkc84/Qr1+8Jn8rW3vynVElkRzc1PD5dkBBAMcN
4idxTN+LHIIYVbVSfNArVrbgU4qjHQqGVJebLGA0TIqYPYi22g8OSm9YVycdaCJTwLN2dFkyO8ZJ
qG02rg23kZlRSfRyjbE4fFCKJwhKHZaBPLMuf3e78bnj9U0xBJellx28OKZfHcG8lnkwj+YWCg7e
wQ4hiJ3NBb5RB028K/xp76luvCSaYWw+6+6FVOVOxmP7Vo2zSGAUn3EtY5X0AiDLTGTKpgYOzPVw
GRoLF2ZnOjCMEQYYLq8BlQjwefheYE+vZfqmKFWTwuGzW7d1dZrcaT0iEiRL3tK0Lrw/KqIbR5gH
Ieu9T+Qd7cfzMNi7mKHmH2i+tqApQ0tgqdKqpJDS7p7bPMcAFV4g0+hCvBcbzVSnjbWnxqpfsEa/
wMH5BNbPBUtMxyKPjrmmJ+6Q2yX3Lu7Q7EU4qKSTelPy2EvAkTiqXK0g7eClsqLrfOqvwei+RDGi
luSvQUsz6DMfC5q/z+ABJRzsKSw5ZqYrx6Sahl95Xc+rFiz2zGlKjrUycZNLdulGN/ErkhXYHcY2
LKt21ra3IvT2YcAfi7kim9hSeG0F9QuluG4L7ILxEbA6hg+2NrGD4o7rG+HJZeeHArZJYkt6bZNh
lk9DxO9nGaB5QrRD1bpzJgVFyrDZ5kv9AKe5g8D1TkwBiUcZdXVW+v7T2BT3yzx7qa/QySyVfXfV
3KVE9JAAQtOYuFGUJ8EcslQKD9fdjc9qtCKJTHvfeu510OUrDCbOrGS7YOnPQzhdIxSvXn8A2e03
jap11KnL7GmsJLK0qIMjjDAa9CxtmJllXIVUQNU2RmkQDfaEATFEwMU5CtW5Lmyxal17oyxcuwbr
PmHCsqyELPdKtodeTVHiLf6bw8YyReh9jbERIsagRpPQrEbLP/J6WruMnBTcNpLOxMeqZl0aqAI9
laZbVMHxaub+2YVNVSLDFpGUg8/mgNTQoLyeaiNXrSMOlfQXSMDWbdZLsonMABviTp61xoplOKcL
dU5yCi9RvG/aiuNtBNfcdT+YaYdksgi5DqkOAQ22OI3n3rh/Bldsm2beqUHGCc29U9TZrV/kMNLr
+cnTc+Z0i5d6PT6p0ze3ZQu/BObptWinnVP6kFMg8T6sxO+KD79M6T07fUfXC8Uq2UK6CyvA2ffr
PcUIugjpevKjjW7ZRtZxFtfRgxbTReDDlcpbsaHwU/qZghZnendk/uzF4gG15aF360d3rh5iC2mN
KD51lu5gVyITZrE+USyPlYNOw4jyNiTLxvHRvZalc0sG/3ko+X01yXXd4Kw4Ef/lL9PFrYIVn9rH
VsjLvOCP7c5N095AMHZdoGjre3tZrN6jI0+FlTfLFKkE6z4az6C6H/wmvAlqZ0jmvgPPb3JsQnW1
dnLPrAYAihke4ouI6M1UBR8twr5k5rWdAwUpRf896MdVoCxkt+vqgU7kfTb5qwj5byjRC+SOnKbd
p37dwp1X3Y1d5vCYJZXbf4wzCGxh2UtsETcZb8ES8RnbcosCLBRVm5DFPTJTn4vegYvjHH0CNCwN
DeMp1+39BIM4VJDX1rZHatv8QOZ6TEYQ8FDuxIhqbrlHs3DKO/T6yuP3LnOOMwORly8SNWE7H+Gp
vorLYud5IXTq+mkDgsOqbMmfbiQmXbT7VBb9FfzSB3CnsPZGhzMLHPSi3Sru0dFJL+0KABMRhDio
Px8Y67qUK2EzLwBsMnXLkCoanqLPil33xX2Oq5O4o8DjosAD9DgfvaDbymrKYjd0szFWv7oGbRs2
y2mCld0w82n0CxUe3H0NnIvY7y6gO1MMq27yDhNEchLr2ThxO7IJpmYA4tSs2kCvdREfKMaMCVQC
1gsxMP4QBx0MfdrNA4RJJFoZAF8yDu98NZ1t5YpEjiimanainpevVYPM0KKZHTtyD0sJ3D+HP+gA
lBacn9SjVZ4WLNx7vtMm+DB/ZFwfYIyOKjjiu0miDCxmfURb+24I8peK5W1P3Y8qlO99NN1PITkT
2983bX6lQbQk6OOOJLaI1e69qPW6ALGuqbBEPvLuFY2xm8YeP7Sm3QWdgxHhELzFIVuJOj5wB+kc
O5wvI1eIIbV3x8T07hP6VIVqs/R+GoVJEEUC96G85w5IyL2cMo+we46m1sONTQes1dupW+va+T12
kcEhYuCnlvpOE56wjl+KKfIy4rdTFqrwtpJNVtseXN74qIbg3KPOjJshXwcB+mku5VUHHBlbbDw1
QLALhHvXNDcu/KzTWte/q6Db0DZ68pAby2r5zav3zvDbMgKiCP/gGyp5Be/AskuFHm6bz8atLLzt
jI17g1ueoE8WaVcFT/5UH5nb3gl3uo0Nw3AGZJxxWXszlG1RWlwKPh76snkMxnjduv2GQKCEa3/V
q+LQRcG168mT5fSX8d2NqZe9285o5T0820IvJ4JNWlQoL2yZL4K1a9awbV7OWy9H7cvrldF5m1pD
j5FTvQHROHmU3wMwOUWq89C45u9eSF5Lr90zd5ghF8weqYMIPw3egwnJSg3qiQeQfXCr7j7syQOt
xIfWUDRWFVs7znLDOnXIUSInHlpEWbrn3Iw6lYS+QMUdMadeQ2X54nJeJpShLQw8+WhLu88Neqy4
NOtgEvgq4mmQ6hotNUvUUq/hdQYdr9B/mtr6tanpLiz42p3svvGWFa9tkRAmLj4xaLXzNTTrasyh
1aljaqdM9KeJ5HMxg0vvFtvBKQCK5Zcgwr0W1YHG7V5+JtnPDi3Pr87I95ayI9IG6NL5pQZNy4ub
c8zCTdz3u5I3D6YCK44FVRq64T5q6YvtKfotoCskLnYdcOpmoVVSap223dInQaPfOyk3tGofm4ne
FDmiLUTsg7FeFf2SQaHp4vnhTTmRREE/AigowmAetyeXxTeoZfeTghcQG903AvRJAkAj6GJBLb/P
52blYreeRs1pZiCt2PxWN0O2GPUGatijkfG2kZysPbq8YjP1oRrCPTDWX3NlsshvDjZAFwPCXTH6
l0D0v8Esflauvy2ieQ8Lgl3tWMDCJcDKYsMF8A8uttarP2sy9dQj5yBcg/hoWVovFrF7FOvRDk8i
Bg+gwmQiCVAyBo7Y5axGmcg/N+aps7UxXQ+o+jAIuC5lfx/nzRm8WZThOb5EEFxwrU+5Pz409ZCA
9kUyEFr/wEFjTicab1TgAKP07ktRs9QGOjPcwWSrcx4MJrsp4PydLMSjq9B0ceBbfK7T3tRHWzya
nG+bCjvsstwOkGJ0YJKSsnwCJ5ActKrXcQ1QAXkLangZbO4OAKofUDInTcUy4QbbxRSrnkSZnPv1
yL37BaiTGqoP1K1ZVTf7EFjLgv9Ixx42rsicJ+p2a6Crl09njWDWmVf7HRT2guvY8O0gyboVC2ov
d7M4I7SIg/zcBHzdFhXOk3/TcYmkMqWqQiEzsfeRxfvOl7/cCqKGLF9FJlgxAFcokNsdq8jJZ9FL
1Pu3wnOeTAN9ENKsTDgehK8yQuttW0PBh3lg/SMeJFx1eIcj3UUDe6F5l2rq7JpabrwOniW1fYND
7WkgYZ00mIOiKR1WeuzOfhO96nE5EGt2MyT8k8HIc8PVTRdExzg2RTZ4YO/FzXZR04eUdtM4dAfW
xbuOuq3TRce6tBvO2ZzMwn+uDD4FFqtgJYP6zW/6nQs7n0iU9yruLqIBIokSkc/k0pdhRl0MmSR/
iHBI4kYdKBQLB6dCjF2CGw2uZE6HI285NE3sGeibAfJK9vkYrzyPeKiY1TYPmn3v9s9WzS+TQglC
Z4IqqXOS2LhbEgVHuM8CdAQQR+24gSvEDbTc3ln1ALRjLZzmoZZIaF0zp4ODAJ4v+77FMKJ0YELm
GAwjQI2xrnpQAdph3RJoQJX7wlUp6NSZ6WP6iZdhkC2JTjVEqYJq2Eo5rqCJuTHTMuwYaj3wed6w
T1ckpkE51tEFOy9+lOD4I6r4CoAo0AUSPzBW3jXdb+mgkdU8Q2lztD2+FMvL8xS02KyG/BBwMtC3
k6mHEBHwxtTRrMwUi25da56KsHlzlfkoKd3UyhLglfQp9sSed1PaqxhiEzzzouqDIEDWxtzMEQfn
pz5XprpVvj6Kpt/00dKiHCreerzwVe9EuwjuK2iDGY7uWL75OoCFb7sptHkv+3rXW4u/KrS9od+v
fH86F4Wzq0pnH0q6KVAPsKK/VEH/HjKVqSg/NNyuFoW9O/Fhw7pckdqIJA7kua3YM5amNyRGDIUp
d1VNj6YO75oeKL0kFWDElt0Jv0sHHgbpgIYBOdqgJIh+c11A8UZ4T6EfsVS7YwaOk4cv0g3p4EOW
Gs1aF+YHKiWWoqIddK5UAsDylxnGckWdabe49YN03L0I2vVIEenp/FRPzsUlgE6iGEPFipk+xa7A
NZoLbPbElfwM6oelaS+RsW9z7r8Ec3zMQ1CE6xIqpRN8v/1pLBMvniUkCthtOdgt7/otxYQzaKKP
oCiunQ7qJI6G6Di4xQG2EEnLEQEgOVRwkWOXIgI2EQBbGYjyExuBDAY7SDl6cHI1+oSqFXtsDb3j
E1bYqo7/tl2NQVthMLGx40rVmJIGDuB8Rk+M+jKVTvcyYDErccvFJmOgbufSeQfh+LzM/jks4L+H
rg5B1Nx2zbSzctyIOEA/UJZAAsLz4i+rEcDYWCB6xvVuiJ1joTo/KzS2siwP13UOh5Egj7Z6JBfa
dzvck+sCNUPrzTtq52Nv2mbt2YklpafVakHwnGP16MTlq0WhambU5mJcAbG698f+3fL+sygu1oLl
XWJjH9uUigLZj25rt7qIqEtoMYXpXAwfjLaoSfEC5QR9lwBDxxWbhoP1LZAsm1/LtronXrcu6joL
Y3LnAZZf6QbPlxb0GpQsa1z6psa3hjZq1/Lw4Hg5OjlvWiMab2sp3jWfcN4D6PaFeCMYvm3c1lD4
9sZYfXI8bIhgu9QZM2/CWKAfIUo2LxU+kBLhzpTdzpvLi+eB2G2L6eCMoFOTBqNYMKde8yrewFni
bQkXyDw54rdjIO7UBsWam3EX8KJPfaKuMlzWaIXmhDTTPsfH6+w0XOqxOZB4WRdQHK1G53au5nWr
hmO96EzR8oRwd8tMDlVYxBC9yH0eD6Afs+VjnMzKjOO6D+2NB0zEW6Y/CwrXJCRmFRS+RDGG4VPX
bViZv9CYnxaJr06kvx6JCgHrY8/Qxnhc9JEVZDhF8BJPqh64vYn4uRCQkjbGpvWs2MkGMAVWIyqa
/+PoPJYbR5Yo+kUVAVcFYEuAnhIpbzYIqbsH3hb817/Dt5mYiJnolkigKvPmuTfNSZq7qqgvsVlt
nX54Xz0Z1Kk6J5oSKvULdRqNJCAV5e9kRXOAaarYkO9cbFXKJeg0D0M0X/2G9oGczH+do8I5MfdL
ca9P6zc2Hz/XTp0Fc96rTVbOmDus/nnAMrdRrodnbMmeFzNTgbZ5rlxrdbZOmTwVqwnSa8trPaqj
qNdL4yw7wR/WNtAlWixXa8o4tX0EMDVUbzmz+M6xz9Kga0iG+UIxcHO7du+XY0jeVBaYTL7mgsLJ
8mhNcUccrJa3NavYkMM88Z7ZZXtGKGLrOA7xTXfth5Utb4kzMmMl8h5J2j44PkFn0bgvkZqiPE23
nOff1pyzEqt0NmosiyB3jUvSO8lGdKxCuwc4pC5MwSTb/Vp5/9xZvwvstgGWNxUMPWs2Ryt6+H8c
0iCiKqiX/Llfm3MTF4e6wuhLUtzK4Y9wtCqxMxKA3Wg9rgk4zCSxlo5/s3pZt0sWnSMPiqzKz7xt
l7FLQoncxBvHvh6hDgwMw7FLv+dCHN1Z7eKcrHeOV8BfFW9XO35FGb/hmObPAnelTsYOatKEIJq9
Lqk1bGbPQEbV7Fb0fDsQsfhT5mXYD+6xz9WhzYatihsyWrqDnrlktIN/qv5KmefWPRoF0VBP6dBe
fRfLiJm8oZb+V6LPBePcs+Uyco1tW7FLQsrxljEEANjobrJ2PhuUhaVcD/XkhlajfrwkFzyj9nPe
W2+WOfZBzGRmY0/sFzRFHjqZfl/S6IR2+TN6qtrYzJw2mV8eSCu8DPUkAmUMf8o61mHeJhYcwrjv
Ru1yZ7xMIrkNZrXLVmasZfughAyZo56z2nf+ZvZyHjXDHKf5HPvhP4dv3e6Z5+cr2xJ98bha6daR
47Vx2kvm1Y+GaJ5mDrNF6uUQT/JaLOth9EfmaAsUiuqbB4Ns98kLjLHeOilncm1m7sUa1yfZj2dl
LeW+8JdsW1TmiSnHwTUxdnp+YgeD3X7YS/aXnAPWn1aaQGVjV/rxeZTeJ2DKwUjKntlST9BWPSeH
1GY3gajqXelFS6ASntouA+DoE1KSua8pOuw632QyezPbeLcuebxbdHor3b4/ABBNoT9UeTBD9AS6
bNj45JpHy5uP04qI7nlNQipCkuyNoc23jmlNp9KDbp4htulIgEQN9zzYxlO8lDFOXvdFL+PWjp1/
ra+szdpGZztJtrIdThO8ciKZ+yKtbRJBJlJi/1Vt/mBX3SnJBxJmja0Bvk4FEHRN27/QPjGw6qkT
prjcmtSZudX/5E4H7zjWB99JvqSXvE+aFIqOomUeM76bWrJc1Xiym3jnLNVutLzvJZlOYqguHasU
NzqqDp5h3uZqCUxoQHq9GDHNqvkBrAI53v6tuSedqNr7UQv4StlhLz8LZ5Yuvlbu/E3kkLLRedkJ
zvO70FSQpAiGsR6Y9RGjCuXf3kf27ojKVIwCp466krvNLJsBdEH/0RtSh2vifOfzylZeRuNo1xen
UHOQLga4gievrZye1pyQMyZDnDlIwZmwPkddP1vR6OLi1iH+N9yRo+1uWnOANl+peGyA1k1iuVtC
0jAVqfTHjP39Oq37bphOuF+onBec1dFlNbUZov+GkWU8On62cVLnuRalCUvKie870S4f+rs32fsi
PeCz5upEEPzyVpicJr8ocjgSd/5rrermeUxU424IO8O5TTqtw8bJn/rKvMpaBuCKHMxoUaPLdeie
fW++Smv8HtcJN/3wHTfT6zStt7ktGNxYJH6UYlZAkxFTyHpL4fUg7coIIoZnQTcm29k00XgTXFPF
mAeO1T0bc36KbbGr4W5jUV7aKnt2hXdzGetvelqnoCz5N73Im5WsfxUSWbnSd3YcLYWOjmqa5rB2
ma2n90FMAiwc+F3BjKvuUGnSIuaTZZKQVt5pde40G5Zv3zHYCz3pl2hsv6PGPaGJHuKsZm5Hy2C6
ZzlmadibrXEkfZLVgvrWTOqU+s41Y0MiM97hbWrts52vWRiP7kusZhYJzPxlQ8aYig3LoTuYD2Id
/qwiP+JfKsLlPmlRvfs9MZzyuGE3tdOc4hTzz1IeHK8pNqNdP9Fh37AivLhZu3fd6Tq0FFcutfvc
q9BcjFveRU8eRaCYyl1iG3pjJs3BSibzaBj5VqT1PvXMQ0Vu7z+5mI92x6/Fh8V9+lzXTPtz/w5O
55fIo2KcRLOby/eYrZ4uyDMpHb/KXUFTZcYUfHU7eIiqJRzXgt9zIA/r+nfwiCUYDL2+cLjGYX7/
SsdYHlQuuNlniisbpDLMGq5bzeu8na2sQRYjMsCxbcBF0IuSfwxuW2CzqEMEjidox/80A4DFA9cp
fVsFcnK+onx8nKrlkHnFd2Sw7svJvCOnH/2cUQcM92xIt6IOqiX+5+jU3I6uEQWLLH6yXLgHYwUK
WFK6S0hF6cqtHyGOLkPu72RLBzQWZPCm1kuSqYuJ49hCGVMOcfXMFM9ZVQS1kPuY+SPg5Y8/NIjj
BlD/bIT26m3cRuabqc5lmFUz40YPtMgA3hi3k6EPUqf/yTKh4ImYkZaIkXaZPWDRf3DSKkizZCuE
eLIt+YCwdvFNn4rQeYH3e0Ts3lXGWB5SL2JX3VSBq3i3rM6Yz1XeV+fHCGcNPXOU2nHoJOvVi/m5
aAwmbKCGppERTRfkcfy64gRtBzKUS4NoqZVcuFwQSSjfIo2+kfYLUsUgkaNE/liAahF68JcKY9jG
qrkqF4pb1xm/09QdWZiRb5IsajaL0xBL0kePQ0V6wZpnm9SNNJWf82ut7au5DtRKio2H+cocONZb
20kZEXjLFh8oc2Mdn+1REbpYO/Z2nTRectk9tY7x4mdN0Bo+QpzjoZmvV3aCBUCCBxC3MLX7sF0E
1sAk2qomP/EEzmFrXbP7ORy5lIZQNKE5zvbJGCrmxuMXMRrkO9ShwcjPstO/pUnyYmcwBNGS0RYf
ZNOKLcDKqc1NUNmO66q1doPv7crE+WVx4Lop3PXQ5YhkmUJ9MIhF4VJrSor3Mr20g0t1wyG+QAPe
cHj+pxh4hm7b/ElXtEXf8u8VnHvqEh5/ng2+tX44db3/ixf4P27og8aiFw4V4KMrGU9W3rAlRO4l
9qeL1O2D0GFLVxkYqwPlNaeUDZVBRTu2K+dBlLk/lXKvzrggUpebPCtfdCruB4xF5HDjh0nWCa7l
8bjo5JIV1sPUa/HglvKtpNfceL4MzD5jVYChg0ba1y7vDspDFfX8oJLJH7T0kaIctLDs66MympCb
HZa0cj4zJ9mChs0oCWSidY2F09+Mj9I3zZ07Nt++6F7VzIZpD8S3qA/FondW4fvB4sCBpPGnWc8k
FreVy7y23de+3PdqfhDuOm58qw7XNGW+FDUXIeu77Di+cylb2zmTkLndTbfEgHhlH5h+8x7bJHCY
KJOxzu8QxRAUzvxWKPGYRTOmBLkfbLn324zNyOa7o/F12LV/zDooLx74C9NZ91K2zP/tlaWmxoKe
NC6XiqSVZvAuBEacas3VktlmaEXkHyiQbUbjw81O3PYFirHaGDNYjzBXwdYjew7WJeJkStr4qCo3
C4bCHvfRZDXfY9Qv+yTzHhM3fnWM6eqmd7E958OwZbXLFdCvs6761PeMfye3OUljWJGb/Bct5zEs
4+7UM3IRc3ZN544bLh1vUVON28LpLpA3m0GW74M0/zIisI7MzNB7WqIYHEJbPOuWMnIJhANTF1l/
U8f7T1XNH1PbX6NtvIwmVRWdkgzzxmFar/7LY+xwrWxNxuIOyvn6mHp8y6P7lyNJIYAnp0FmOxlN
fGhLivWnolDUA/rzqPDYGxnLCDxGCxmsTaohXqIubLX5LStUW9MGa6sFgiARNZdhFKdyqRfwqnq3
YltcnPHYsgzrUGA7tkxuTV0Nu0yuu7yuTr7tP6s4Ztgkv+Ip+RON3lcRa7KLpXvGBxOOrH+m0+0/
yL0VG3bqYOzrnd1YYOhECJ+HMcwctTX5gDcNOMOmRr3gAjyYaE6Vsh/GcgwWu/yb+BNTy5bSe926
TnHO3eUl9fwDIagLz2j0NpoGoZ6KEpcZ1pwu087LFW7xznn1TfHK/OqfAVDs3feIFhG0uYNkN6xD
0CVqQtUcS+rEvAlI2edHSVCiUhW9AvlBe9RRHFo6+bOsImBYda6wmQdAhUOQJzSlUaEu0eKe09IY
wRTQH0rXPRddU4VuaUxhM3NQ5pYrgpiR1Ytrd04YG5MCetUGRW6RhjNpNDvTt7KN10VfpvRv0lov
Y2q8lGNF4aRvWapv3eIfzHy2gciE2BhVwtjsTpNV9kvMdLMtvX9d0oZDnNSkJVb/1Jo+9U7zYfE9
x5Z1tunfmO4Xz57ymSJnp1qWf3RtvZEGkvOIqe3syScmYI9+Yz+Xq3ngXcBOsGQ7a7J2IMBHPZq/
VCTXyCtOjKX+1lAGxrTE5zSbiSvzCm+n3UWEUzc44dItYR2Zz6Y/7SKTypBEiJRzGxKwyEuk87K9
EgNyLBu/D1Ipt2JGsavzwiWN6T61ifS/yWqBOVSmA+QNbhd6KMRKc2bsbObL49xEB5Ebb8lMN1Hx
KLLJ6EWMzbVbl1vcYSRfiZ8uZ+uSVsubkeZp0NgCgbPv2KxE8HkQpevRNeZdXKpXo22A0O07OozA
ahrRi+q8p6Xnlc5sjZhOEVu3WzEie6RJsRFeesl9VFGOi2m/Kiqk7N6S5ui62ylXyNk1BZ5qq41Z
mz8uA4CtacoX5dmP7sxfATr5rtEjJr5heLGnZI5/cpdbTwkFSsj6m8VW+b5n8apkrXFo9DmVTgUA
kzC9FXprsJFqOzjZ47T6Hz3rNSLZg5TF2EpgGubM2HZue6zYqOsBcG0EG5iDwnLkuZ3TIvQXfSiU
ke7VwNQhKZmYt9GmiSOqpTt4rMd0C8hS32f5UHVy0Md1yqfXlYIzTJEVPmtGIl2tf2u/hTPtW+Pg
q3++JdcNkzK5tbT9kojyIUucN0usjyoWbyKHbq8IkNp5nU1WVJXfmZJ3T/YlbUmpgtKjs24MS25c
PbNZM+HEG8qJubuoNt5scjvV1XdpTRFvcYqI1mHjoWTctIAy5yqiCuSV+FTL+CLH5Um1MLuln9ws
YNANfoHHClQkaAv9as9pG3apk4WtiC9OUvu7/h6n05blUOO+sbcucuHgqU1adwWYNSmk/MLV1KDq
sMEqNlfzKRHizxqbl95Z9M1KI3sn5tWDCO7+qxNt7vyRddd95T4j7dzPKv07lvalxekS9DVQjhmr
MYxg3nYlpW8jGdGT34gt6BozF2o9d2dobn6/+qG+enNLe+CDFl+NZC9nMcNg0cN/mut0ROBCAUBL
AdGop007Dtc4SlyUPuSMJbJvPuIVrOqGOf3VbWCqujTiyZxMJhNDfzAXdcq79YXX7mb78q9EbFgs
O5j88ZThJrnZc7ZXK4Aw351PfFMyyJeqaQ9DtZ5imPwiQ4glWyFbklPRzadWOycu9mOb5c8LFbAt
hm1TrWsgreaYs4RVDeW7cPiJqngMx5lgwsqKdjFW6tBy3VANehvZFhxBkh8MI7rlmfuU32GURrUX
jecCkhKRyp1CD+PBJm/LH2vEueIN6sWTqDJiYR7ZyH7axDYy7oCjvGG1kVF2G8vDjCuxhZSzB7Iq
qLiaUz5WxxV8ue0iEtLt9N0o9FeamqfGByF1IRonJz+Pk3PkUEQDyqxDaZU3M3XfqnvIHLc3+f2F
uMwR+Gie0buuT8sKBDOk+7SKbzXRIEga6cYQ1h8LTQOp3P/tl3wb5/WLa2R7w/HzbQ1hdezn/nEx
kx1nqd448n5ED/NPwhdRygwuy70oYh82hpZh17JKvU9Yp5qJBRdP+iB1sp91/liTeGKr7N661dfJ
c3YdxpSECVy7Lp924gkGXuNvnfPxUaUiRrjlW4G9SI35F5DEwU/9J7uKkMg6uhufCD0NfDYXy76r
zGDq1yNEwZPn57/WzIlhudNH3KT9xkksKCmcNIpNfJGMuF7bquYV1YFnps+jjv/DDxWuUX/mf8Wp
VlaHio8jshG93fylG7IR/WB6dZ25Dooxnbat6X831rccBT9AYgZocbdZxgHU5GloktPcesfITZ7Q
2z/iNN4psz9MfAy1qT5jkYOolJ9jvBTMyuadXfV7h913nBzm0ySil7k03sXknvKy6hiwRa9WHgU8
P4RHm5ABuNHY7BX098icyILxdKZPCIGDmazDjnDNi6O7xxIVn+8D+GfQFxMjxFDXL4ZH9n3jAfcj
SnHG7FMDGsiqxbPgToaOO4Kqv4Aa/qC/mqgRVLeMT86LlzynKtnRtYVGYcCLQypFsPhxj1afe/DU
M/BzWcFnuikOO2ZghoGeISxlb5K2c+Fip/NIcBhTfkgK9kczCM/9w4TGDRi7ryr8lQi2i2WMQZa5
Af1Zuq2EzsOlB2ScSDjjVshBC5r+1C7ND//9fZ6zx7amk4TpCktzJiqwGQgE4kufGtJ/yFQGGHcf
0OAOI2MaK+14r+BikLoT3zg6w2xRwXhPXtLvIABPGThrlOiGZ2Y5ccMz51f/eHlU6EFLsKnCRbzq
na2RpLiaaA10hkFoqson2nV7g/YcDhy4tpYvyeiGvvAOlerPiWNwU5dX23O25PFvy07+YQ0BZE+2
PDLkPPbK+M7ueYarJt0xYnmTNZGSEtv7sh32ai6zowEkXmMVHbkVXlwLJs6fesYeGe8ANsUyHPvk
M5oXRA9nOvTm9Gzn2QlJ290QzXFC4vtk/UK9XSNPHMt54IwqM6pS8Tws5Vss0nNn+C/0elsjEy/Q
MS+1SZtjFGws9lmEdNCdRb6c/YKV7KfDPjLY46HOGBi5rKyfyFis68Kh1dGPom6P0nUovaoSl0a5
nl3t0GVBFAV+M1xlrm8qm5lzO1/zMqKIxkDXdJ3GzN4HdCMmpOptlf6lRFcwCE0qq+LYxjHzTC7w
uiBGKrI2dsFhNAiA0caZutAEODCjhfDJ3HxUrYeIzLrrjRwj+jWWyeC0pRdBbu0m+weQcava6Gvp
q3+ruwSi0+fIit8yEmSasXiIIKJGtq82A30C1/6HXXo8sZb90YmW7xcRHD/UBmtO2JcceBgAMLDM
s9iKWu/SqVk29pgcF7/nqamynbHq3VxP4BTTGuS+fDEW1JJlZS2uFfV2OHhGvM2r9Lp0zU4YKyOX
8l/C5rNU5xckzlMR+x+rZT+ott76uj9O3jBuurjcgRzwM7nTZpbJjxLa3IsB/ReiUDOQ7cvsdex4
gYwIZEwOTyykDgbL4ImLHpSbHpVmMksXNhTzvmnU91yrQw3vbJuakJj+XeuEVQL3SoNtmaLFs2c7
9Lt1Zn+mtnnzoceaxLstGU9za+p9rOp5W2N1SAUzo5G2VpTJBwDWbzM1RHe4mc1wdN34tlsy0QPp
SKFMe83tV0uw2XyS8J/J3dHb469BN1ojlzNExv/W1niw7fwsCiI0xYJbCu0W/xRtUZEfSeN6pPQ9
NZm1ayVLScHtNww5jkmrnpeaQ3CVcVha+lEaNGrtgOu1652LVYCbONiWNVD50AyvKaYWrEDZht/k
mDcTZFj2tmQAh65LpU/HH5hqDPypeUwzaJOeNFN6qvbRnOor2tbR6DNA6Xm9GycxOxGe6mU4gZyO
2qqVp7xwQkWd0HvI5bb/XlQjKekTcMmQGu3ONtQJI9BDH1WvxWT6u7oBUr/7n5bhuZqcvWmqbUOm
vaXFm5wtwFzGs3A8ihW2HR1l6p0qo8dXZV0yv6BKA5D2O2dXe56903eENWmecN29e5X4MgznG8cJ
YE3/VU/LjxGj3yVVdTKFvMPKzr5QFZ4c15ooHOMB6tzwN51BalUjvxqEYpTkH8Hn7UTt7zjATsQC
fWu0kQCmLjl3RQOr34hzNLXnvqkOiZ/RusV/hyjbWkZ5NJPk3xIjyi7Z4yLkGky6f2ngkLPS+6At
3dZV9p/H/FmaKy6RMrAK8zlP1bc9FHT7iwT8KM7Qqkw13BMFpk1XIT5s3iHNz7mZ4+JDDLhHlLdc
2khDmjS7sXW2Shu3VSZHa0Is1iRKDqL9ryW0b3Hdv1UJhlwzN8PfBHgbU+nOvXW1DRfaIv6cTAxG
YwaRkrqseFXN48T0Lc0ccKLW+uc5yHeN1VBb0DowDQALTMmyzXXgOP7Rs1q65OWpmaKt6BB84rT8
HUQSWD5MwShpwguqSy+CfRvTXYJFNzDMjFqg7ouNLMU1tsmmx05F9ydDLbgWgdxS3BvSooAdYBax
KtZRedEtzQJXJmKHhekuSzFix3iqmLxYx8hhlaanvT9FStnDwfUjBsxTRY8/Pn9GXEVfGp6NxjlZ
8/DoWuKxKgCPE/OmcnvbSOuETHia6GID8maHQDvJVbvDpS+nb4epj4WMBUjrbDuLqG/B3RnVt2Rm
gjHo6jky0g9cpOwsbCSGFOZ9A541bVs7x7C/uxJawyQMubnPFoVJnq4BvufhcOo6FbiFpwOuxavG
ON3J6VGSZaK1+W6lzYM1yWdLzmHVlykjB0Rat67fxiQibVzpggISz0snncdlarbLxMS0Fg3TSTry
WmE7jvOtxjhWxfBbmfsxJGIXW9NFVXyrY1I3QZ4XLSaU5jB7GoxxAEzqRg4MJ6IOr/eG1Z4j5DZs
nOOm7JJ9aVsGGdrNl+ysnWvEO68EfZk8vrKadLupw6Gcrgd3iHB64rXnb8HBpTK19Q107ILJoRmP
B2CFQMg2rGSOm9l0wj53nQ3OjgtJ9f8a3/2kpSjhEfpfsVAbjDn2bnilbOnunmW9BpirQrSTALwS
13QBzmf27k7p/AcRNmiciFO4sZ7djmp59OUtd8hsleZ48ERxSgx/QiycdyLx+Qydb+qsQzYVP2th
sAmyEXS0YAP3ymuO87NjMkFr9YFdH7wrCr9ST2Hlgp1vcmEGKxbe+03nogTMn1k+GoHt1VgiLB7m
IjmuBmGsPvpnUtv7yululpj2qq/2NNXvXdyfaw8aLs/sN6N1QPzrMpxVv1ld933kUiIM82TUxZbC
5kA27Quaz7Ft6itzpH3Uxq+YVvHSNgwzAWeWOsdyvHi3asyOrQXDluT5g1NGcuNr6sYohrBaJTYa
aT7UsaJcHU8+qIcAuGbGxIKusXuf3Ha/RObW0NZz7S4f7dD+ZsVyMbTRbctxfPCxjs2ZbW3N3vns
vGqLe5TIgHShvk2io+WbrwB08/2X+lsa5XvWu4fSppYm9Gy/+Crf2UmBH7nXww6cPMGKC1+rRkwN
Oucf42qDkgtCMhAqIR39/gPmIsVUTq4FOIZKzadIKDzzOdTRejcmGPStFY9ab//tW7QlafHgrfd3
QibLV8uWP1lxPxtW9GcZIwwHNtdmq0poSzcbT50ZX4XM7kuA2qfybo8b8FVajAK4h/C2NLLeO51x
UglEhmear0ZFSsF9jzIN0TjVPx1D0U29TGcjrfGZOOUZD/+HJRXj7L7YkzQzbRoP7WmKdm3h5CH1
5V+b0wY8Is4Rdad1ix/OPmb1nB+r3sTEHw3jR0rGOPEJ95fSZq1GvtiHhUmeP1JdqKY5pMvSBavP
+Moz2ZZuObvBS66ZcsNV+2/uYj+PXjthhnT+lGrp7grsue0ZFurus12996Qbjc3S+ZtEDR+5jTOq
7wEDSe0oZLQl1uDGaDuo2gbkpCdjUcffk1iwY9jNB6vnUR2LmD+5OCYLPUpLKYuu47+1WfJPCoDf
jgtb0cblrf1K3XEjUfTDEu3zzLK2bUWUh2GTtlLNOqhWCiCrX76UYezzmCOlxJRJamb/SmKqxBOu
Ppou2ovJmV8yUb7y/z+7+MRqmWzHFBMBR5vfrDEV8vRZDOo0rAziINuPrt08/N/sb5rjORfzbzaI
0xIDvtbVr/BdEerBfq7jmRe2CInf6gPg3BA3kgPl7Bz1pOhkUliKXv60GeYHPS//6raGv7C5Xzs/
fbWHCHkrid9gf6/RIP+zV/nLsrg30ka+crCkguLUHIDh6MqbjIM+nX6ajsGK0dN7FF22U/csfyyt
ZKAUN81YqLGyFzNff6PGupQ5jl6rZMGK9UVr9usJcbEsL7Dc7IN9OLvRK35KlOy7o/xdG6StrJX7
ltGDrHj6vXWl/powYM7ts3T0yfXnm4Cjbkdyvd0Fxpu9ze6ys2YxIQESjmKU5Bx0jftmCoug/HS3
FPKhtNWfYhw+bDmpcLHtbwHXIlBpuZabxxgni57WTy2HUM8YvhYBviKNHgvKhAiEnpXk/Ta+H48z
f/nkloe4uHOAWQl0o7sXx6bPqGrr1KYFA6nC+k1dF+NrYjvhWOBfyDXkOYIBEx+I/BjjVUUvmzow
lVDvmzZv0c7FEzafrQXuAsJ+Gtq2Cnt3wrjZy6uxqA1E6efUafy99FR93X8ilH/6c3JerIpgVMWN
YKshJB8Q76y+qvSRfVs3yeoUBxdMtgIngoqLWT7UYj1I/IqYUs+9McFuEFqSgWog1ffzl+yX1zFL
nlSTbDPfOg7t+MevxmtXsSN3xUDcqENhU0cotzV2c8YYqMmOrqi/mtV8Lhrnn7bMV9SaHx+Sa5Yo
b7ADv52IOnqYyAKCwWdHl/avT71LiaDKeKu9uXFzTkgr8I35KKw033gVU0QlEPljLbBzYdTtuC8H
j48tAbMcTK5JqcFrc1KitBeBx0+QjuR17GsUBAIyig0kXM4JHr3xaHaB5bHxp8DERRTRhcpup7kh
eq2urVtfSpIltgxgBkweLTEzrU/X3PfXtXBOhmw/lgQABpwBKDw/5mtCbIz9ZTU0oWbP+VilH1lB
75Fk/Rcy95e1rJTq1Zthm9cqcq+jNH8bkHUTGXCrm3LfuzNDsuTJ9uneYvDuOfFOY7W+AQn9Ny51
qCFD+tj7NWr3MsTDsa4QMifjOKz4VHqDqHbBc+FW7LOoFJd6Q5LIxi1zhnmV9+gmw6sdFQ+zkT4b
8fDOiHxnp8ZPNVS7goCbbR+tf3IjP6iB7kdmBGRIM736WbU1+v7FbcTOrycCDvQ/08WMnvguufNd
+Z/JZZpIpA6zdfAUuod1kG8FQSJycgPLFIdodE5YSXa8y6GR1T8KWas00QGZf3z1LTFZi1mNRPvJ
N5cgrJ49xth0Wa8zVL+JVZNWktXfrd1jHUpbjoGuRA5v1r/1bLwKHGE9P+OBscUdKZLXckiW0MI9
bGRu8bhm3ms/5O9p4uE9idtnMaB4ZZQRcd8+dwWUot/8VbZ9zYkFyQEaeLLW/TrWZ5BkgoZcZnJQ
L06Sx2T1ZEdZJGPQtnkeGkNy9LNk5qVt49Osa2Ybw/A2OPJDlahY/+PszHbbVrpu+0QE2BTJ4q16
yZIl980N4dgO+77n0/+DOTf5dCIL2Dcb2EkgiWSxmrXmHDNki9+oDjZs24vo80Rf7M3XVsGipxfd
oxNUpJFX6iu7XIMhFs/5Z3OMMpzLezQVpccAb3wUy25FacXGfzyz0oCNW7grXXvpZwKhua8g7jfv
Gj/5FZdIZ6gj3iuuh6XRQHblFR61g6KmxtqHc6Iiip2BlnMH+gckU8gOWuGYuozKdt1QX8m0ApWm
j2R3pN/dFc0jEtQbW0FAVifus+rjKKaKbvYSCQ2V28iN4gU7eUrRCZoxa8xtJC3YsaoeQX/frwaK
+VC1jC0ClocOQ1nQgfUIx3RvGfqT2iE0amT11Za4e/r8qJndq5bWTwLnl13ac5qhx8xU3+xm2PiW
uo49DTOI9qoQeajH2dHS+kOYCrxQ8Wc3Rv4+6SKPwa48N3qDy7fDgzc+2Eq+ieNG544hgMWj8l0L
m55E/djTYctDeNk2h0kreXMdRJ6Fn7xHiPJnuS1fq0TfpUx2nAF4xCJ5EQHqP+kx7UrNeEJcuA8F
wSWiK2h1xl6wLkHvGdjjZJsn+96xy6VE4gqUYTGo/iEn42Uubc6JWlDs8bKtwwypZufYT6rsT53i
vNid9S67Ilh1Qbu1aGGJKF/nZvhKX5CFIsmJislOhoy+bI+nO5YYTJ103+gOJQfsAXWYg3hJ2cH7
GjCgOO+QvCRrK4kf7X7ESyyM2RAP23rQftWdd2sEtPaqTNS8gLwOOlXmtnTvEU1swGBsWkQlXZfe
kEWDjtIa1XkkqCHEcETtMf9sDXUrnWGRdNrzWNYHy2IHL5JkRGTgfEkHEnyGPU+1ckJ5wwfHjE96
P0mLHPaiuvadttpGG9NuUn8d1Tq+h5KOUjpYg+HFEDQ84p7iX3Oq4pTx6sTD+zA1EY3kiWzpYG4r
xTqgi55oGMYHXg0EjuxwGhVdvECBq0/fW1a89T66JMau0sgdZ+clt2uVjh5gEgUjlC8nsYedH3ss
VzOXXsA8ooIS+cYJbNETm7nnzlB/qcp0amsFYTVh+BwlqB/agSk5fMAlfmyhHh2qBuBDH3OCp3zU
UxW2DkKk39JMPgoBWEGHNtuP1j2bcrmUQ3YsOgRSijUsHBMveVtrv3BkHoOaDXibF7B9eoe/D2nc
l91tT4wrFQaUtrGJeLSQv/rCRYkSmhzcw56inXx3RbrNOLfnSnA0e+fW6+UqztVfTh3cqZO6uJOL
fJw617aGhKzQHxI7Xo5C3owovBVmjTFVD1TANrroP1AlbdQh3Le+825FEulLe5fFIYqiIqsXTdgd
hYBGUE2NXdoHeEqCjYJzhhbzcdA9VGFmdR9RSsY67O2L2ntKxkq/TaJJk9mr5SEYi1slTMuVQ99P
YhE8Dpp1xy6b9ZCZNo1osMWqzkHLxegwuG8YFrNtqxftTGOv8FTk9rH3EprMeXOb4Ppj1hifaz+w
F5pANxvl9u9YoH1U+i/HH1ZJYj+mWcCE13Z7ydxfhX63qDRqqZLkVJqNczcDpaBR5WVPVHQo3tHf
r8s8X7h1sJQJ5A7SpWiYsMsOdehX03rj6gsP5IRjKttaw05PFWQfR2Jvm294+oGdZAbug3Bd6SmE
/urd9MaTEccbbwhuh8Q+UApc+cmXmqd0R/sTb8ND6bcrLQvvHNrQieHtNMvbth1ev5GjEicJY49l
6banDbFQgA+u6HI+ii5+NKhuyUD5iHSHvpolTqM33Fs1luUmluGhCuiXNhG2YPR2hWvc1/EIUa1V
8jn58R+hrJu7JOLJtQYFdFPr7mRGwU3YZf5QxiJcDR1wm7i86USyznCIM10MNwrpSrO2YhPgtvPS
wqsERVUiihM6Qjap7+pBuMtRRTzV9OPcM3CB4Ba999X4vnWd+8y05zGUtbTMvlW6DrOSOI6uDWAp
ghUs7PyuxAXdwlFkCvRPMcfbGcG6T6rCzMnBZ5JzbnzhH1qSrelA6fuh5NeMuDTJd1xVfXHwWrzU
vQTcFve3jsm7Q9VzhhB23TjdISOd1zfIlBqZ53Rd+bJKDY0pxNlRHGiK3wESuklr3MGcxbIEwyZd
jgqJXKGEG91j1jOl2Ca1PZe+B53GHpkTkYYo0Tqsi2fTIkFbMSReVPPYS0+doYm6d5OGhIzuxJWs
hxz14FgY4DWJK6HCEzBXanRksLPQ03ADe0W43bxDNxw6KgEzVrHWNX6sVVUrtkJUAziXdcWRlfBO
+OpaGYMMhWR03zmjvqjYsaDTIE1MnzsBjENX4KmDUFlQ8iycFlkUrgRNPiqEBGBVh0vAmo+xSt6V
cXUKfDsDhdi9MSKfBr/eiK66mdb7fmxe8rB5TJhayqp+bl16lc0weEuUCRhrTO1FAdA1p35DjFpY
ORur4EcLC+EessaA+rLjxPQU8n5L77NnaOF/YoO5NmKHUqf+KQ37CbjoSVUQlunDhlyIdyOtdkxJ
a467a9mnjzUjtNHajypol3ZkPUPCeUunKqAeBvuumkqyUQeMAc4crYhZbuS3KL++YE7yXQMCzqoY
3kPd3QZl+Oo52XesjO+FiUHRZNwvLDX8FU+bmjpB16+UspwHHnJs6UhKRsnUooySZeDZN2Hc7rmt
zwptJlez8fFIDdjHNKkEOO+KW8Mzn/XMXOEy2nmiWKW6uhyscU/TELNZuHJQ+Y6gviJBCc/XglUS
jCutlAOgT58itYRJpy/HuHvuQ0zWVbMmJO3UmeZNVvfIxGRZUeCAgUgxoWMvjJlcPyjo6OZlOi6R
LtwNtrmlNP3e5ahIPG89KTY4AtJC734lSnzIR+uhNFW6QjYAuiY+uUJ7jFvrMOQWlXX12e7L36PV
kVU3vKMoX3Wmvs+bbuNTGHNN+rB5WO6ctH81cMdqLssaGnZKROW9UnsHdFDRoken62pIaBP7pFHA
HGLoR9S2j0PgLRW8gWOjHqb6UWiX9+jRt06X0NskvMdpeBlwlYL5ksGBoHMkOsWhD+0DVcJsDlvy
O/KCY87+ir3AGwc2XpdjZAEP9YKlE4V7Cv4UfODk9l3/WxvESXNKmA+GeMD+dm9rCXu4dFPpxS4M
u4cR08m8iUSPGi26i/JyW9iIVEHMHKSnoYO10EKHNOz5OZ/mmD6kWXuLRJVDxlBuW6TUQPbsmekF
uMEcRZtFUfQFEgIcnlN8lVI5Da394NRggX2N7l+JFWaUEcgNQEJR+dgY9tqAIAFKbCX1aXqxNW0Z
2NQIag9gApAFA/oJbgPEyE0bs6uQYh52DoBTvGYxMGiYBHMjBDXoBt5Rmq6zUuL0lRLZHjvn0aNF
2BNoiWIQNaDHbi22A3TMaBmXaain9yBfdz56NMPFqlN54ERT6cBGTwQq4n5q7b2gVBoW9A5/DaU8
VpW8H3XOsKLGoWP4KyuGMpQRZIhDNx9RorZuicpdM+B+lPGJVNqH0Q3Ymfo+0ks8Gh2sPxp++klY
xZtGRwIMHJuDGgtLjigzCIvn0nA4Zmg5SmDv5Kkund8xfE3N7D1pXNyR9D38dpvbLZefeh88lI/U
HD6cxKdzqB+DtONUi4MCbj2OiPozGjkN29UpH5HAZTTXM2m/aKMjECfRsx/UT92GsijUwFnACJUL
eJSrrKyxtowco9zYN6nLpg8dfdNFGyW/W5ssw2E6kjF4HGz44rlvA23VhAI/vJN9DQX63CryF3bn
oXmXO013dnB+kZI4B7qDR9OAjDXSQtCrfB94ydzGSLK1RXtju15L74pCimNaYgnUFFO68ZiO6JFs
5aSNAa1V577s5EuV+pReKBDlwEZyysmOQraw49ob2+gOZIQw/6X4zR2kIZXt37eFam08VQUXhcEm
JXdnyLcmWMGbrmh/C4kgk2kG0mM3eQLy/jFAPe3U/rvgxLEAEDDcZFHgzlRKwZBdkfYyBUWKu+xV
2NORz9ZhSEAyFkWM5sdrFrlhjbO+NJTbwY5/ear9GiSyWZij8ytBUYjf/Naq8qVh47ChjO4oDGwJ
edAtqVL7S+GTHZ9mLBvqexsYawmDS/fNchlLgGWh69xQB1pWmfoKGGprAh7OUjIGE8x3bSuJ4mi2
XQWP0cTWPQzsARRX39akaRp9vGgGwKO+MJdgrahH2QgD6ve6z3DMKjF/mMNU4fDnqc0wb3p/pwn2
6qpOnm1rfmseRm5E5j6l2rorp9+wSVQNV012Z2nKIUpYZ20ITlZzImx03vgZHKoQHWhs3WewoGp4
TROwu6hpkqR5Deaz3FbUzv0S+IguF1ro7hmr26AmuCqgADITqsJiQpHQGtR3FRPmXOqDP1O8Klio
rn8zQtiGg8OWrQ/3Ig/TuUvhx8gorjelBKtrPSdDui5s5wW24nczKKs+qO+ypH3UamOHF+oZ4NlH
qHGKi1BsRZHJPFLgynNYe5B53LqNW6GSKxGIG0cbgG+ciWZeyOGpRLJQuZPmqz26Rs8mwZuc1aAw
4jrZdm2+ybH1owuhO+ZVb75MHmIwIkls3FgYzmY5FgdFHW7gMDzkTW7Ng0jc2X68duW4DSL9EcHT
hJyyfxG48e577JH7FN1vVbOSpfra6Ppl7mHWKcn70nODY2vwkcfgyyvZnrpEg3gRi01YRKdao0uv
Ffp7HxZ3hKJ9U16t5hzHNmFpUAKm+Rs4wUtZxveoR7YkiC4lddN0zFmVFAOQQtbfZ3r4KIW2bCqr
pmxd3yq1ee8YmKQlZku9bImP9fwnM/Nv2a5S9S3lS0bleIE9FgVl/6gFSMipTTpGXiDfozY7sJXW
unjuTeIqmdWHpCleTLJa2WEg4GYST+xvvXfQ+wvnKBW5qq3i1xgbnJeQY7f2SlTjtqOXFw/Dys+s
XWcUC1935pxNl04+ZHNrjDgN6cOHVrGGIwFYhpM5yCGRmAkzfydimfzWLj/ArfU542J97luFnYbz
lSntZ9pbrzVCsHllVisYs7+Fne4qGS11L8+YRvuv3O+w0WPUpme5R+l1E9viRo38b/RK+zwNT3YF
HjCvzRkWzQ3engzVKoks+Bl3Q5MsvFTDQ+pOvs4FZ7Nn1eAA5ad43UL7l1e0b53nL9MKibqfLOnS
bSD+lg38ZVIw09ie0NVkyTfBFqEzM/+4GXLnfpg4Wmg7EWhzco9HpPpl3797Ll2+ehQnd+BVYV//
yfEeDjMO2iQIVnkqkVgP6YyYspMyHYoVZ9LLZPECe8BLlEVHDfPEzKs5Lnp6yVZAer9tEINIFnUi
5uB7jPGdy+7YkPLB7EgJMtUvXGuz2sj3CXXIlBlJRxViUgPy83COoontutIpuDJysNHY2J1m7bTD
IfCDNQAIe6YG1slTOEFZY8FyxuhXRnOD3P6uC5PXZPDwyOOfn1eWucoHdxdEarjgf6jCNvmHP0nu
3XSSWpiQxIImXbM0Rsznvc7iT3ZmpmwG5vMc6p3nljvTbZadEi6JWd2OLo5og6p0n1kfjevdRGPT
rog9vBEKchsNrheH/+e+BE0XAYGISWJGD5fcaIX7ERZOMKtQrnmtOPV1z7Im0HL66lPTN2+pp69Q
JSPPtBESacgzsPx+sGusV4rr81zyjVWJYKVF5bvSRYvOgHqPA3NBIxkhKZ3YymqX1ZC/DkEDv9vS
HrOa/XRj/A5T4xt2ywMtcGCWUiuoZOD6j2z6ppBGNomlg0DuHvUw3Omu+ZIHJY6FhOkcJsjOGXvk
HNKPV2GIzJZWqj43I8hVrgM8wziMdv7ouirCGN3CtUvzbEbVbZv63mMsna1u2PdDwlsYZ9Eprr2H
vukJg8GSaifKo2fD8U8idqi0HELvQW8xoQb+SGev/wRTpXBqTIs5PW20A36+iir9fTJUN441dXa7
pXDzTzTAhBXAsS0q56WCM9KrzQRO7jYxVg/Il/Sw2AVTbkF/kqnH0Snfqhjdlauq70nCQaHuKRTH
2inPnU3u1lRKLO27dCzalgO3ImQ3hy/sVynEC6x2MMKVa84tWb7Slab+a+Jlq5LomeKExQTTP8QF
dkFid/DBFMlDhIyELhUSXI7jKl2IZZDRZLNlgBc1zNuFBmpx5TDWrY4fjm+QPi9qafoUC8m6Pa8a
39gNdfCI1uLZF9Wekgjna2s4UdG5ZSPg4ZYtbivkz4h7zI8ohPhYttDAXXVfVc6noLi3SQrYJqre
U2Wm7o/4v+fNK2E2xt3Cb1lcM0t8hF5BzSzAE68MyJBHHzCN4yDlpdIaaGDrKudg2HYMh8x6cdoa
iImlvjLrL5y0+kyqwVqqOVXokE4CMJN7kI3EkGsctlDATrBJ/wvQL/IfBdlDqXT7uhfyszWtN9+i
12/1OGfKUgG5p7HVHNmlFq+p6t2yX6S/34m7KGaD3LnhQ1I5f2Qmr1InxNf2hs2Eognd7m2wEGnS
fSAABIJvW6yAOD93TfGUFuZNB0tfV/uPSh3RX7B3Qyz4WZv8mlwR+yRJMJhV93Ub/GoFuh2omzUA
IQ5Tsd6gLafc7/vRLtYSNk21vyvbSfmE/YAFmkO7SmErPA1D9FniAv85wedCApo6JT//FX8jC6yS
HXLTjcW7Yf7G+D+rWNTd8fnnz7+Q3KOeJayFdag2xvRGty2e/a59LrDG//zRl7KT1Oma/vrtOPPj
iAqNssaasBbLeOUdkD7t6Ktu0JhfiYK6dIOmXK2/vqRIAtm5JunB+sghU6bajWEL0JnAQjlV/Xwl
FzK61Onm/fUdTT6C5B0DbEbBF+mv+GDKML4SNHYhwls9i07y46odawbaGgXD2mS/HYboAvRVTPII
mBbU91e+SLuQBaVOAXh/XQWnNWNQCX1dW0/e7bioZtW3c1u9KU/DiviVjVYv/tvdOktR8v1BgNCB
31GwkNuCxA8WDvdKyp126XmfxyYh+ypAKylr+Y7sE28F8YyrqR6rxQt2U4gqzLW1ytcATe1rd+7f
z4hQpf+9c1Fp1HSlCH2pVzge1kjVp/FMYXrOiS95HXfYkZw1U9ocY8Xjz3dR+/ebaTpnb37tO03p
ddLfpK8TP2Sb8IUcZ59Euezn2jxbKKAXrswyl77rbBYwupyV3etdajFHy/+AjPXzRVy6cWczQMPa
6ZYJN87NAXK5J1WeTND+pfJSgYPQ737+lku//mwKkK0XqVVPRrRpWjsN+OwIoP7nj750AdNX/vXO
NKAIAS9k6PosecrK7C2lHuyZp96r30r5iibtyhO4MFmaztk8gBM/MBGZu+vouVv+v9jcgH3kXl2x
s1+jIPv5gv4kjP7/OWAIYv73irC4sr57DVDZMUOg6fu/TL//5aZDvpKFqc/bMfmog7xDgUNFKEvY
9RlVaKI16xcU9NGAWSFY1taif1qDgwZft4xEGOFPpoUfx92rAO1BM1ldtrH2MQF57+CkTht2AMtG
h7wUMR5EawpllnblMV26e/bZAA71IXX1CZUr1vW2efdXES6qGbz9P4HrFMh/vnv/XghM+2w8l1kq
LM3Fn1pl1n2S05PJ7EdtkKufP/7SQD6bOYXaC5yzzG1aoRGiVe/9ILuS1HrpDjln82ZiUZmpauJB
URhaO+ymu+yAIGOOW6A7+strUYYXVhlTns2VMAdibSyYttynZil31RqVJPw9SDJzOaNLiOl3/fPd
unRJ8myG7KOwJBwcayHnY7kmenItF9G+fFYX+NSvJltevKKzsVUmAJz6ga8JnoFkxDN/HiwB/8xr
+ScGUlm4V97NC49fno0uN+5pJYVTFChxCbO+5/13/vMrIs9mSeQDdkQDzdvAkiChZYXFjmCOJRq6
ZbLAqm1fWaEvXcXZlGlqkRK3VJI3trlxi02VvP78uHX90iefTZEDHZkJKUPSVGrcTShEu5f0hP2C
yoTXHmAFbDISXnqDrBtIdMEYr4vC3bg2uP4K/zRAmVt07ykVOLiZXUHNPaAV1qyTLFpFerNuo2Hh
RiVaMSJ9An9tqG6/HxKBEiwNPxpUv6QXrZWYE6c6BidQ1umsbOLP1nFpgyak60A2RHYuD1qH/yIQ
w9Iby9vQKNedPSyKEp7/SH9pZigoqjtiRTRZvIxV82FDsta1/qZJMaMFaO9ptY7zMIrWimLvTdne
R1GA+ya+UUV6Rz9lpXhTNXfSG5fU7MvqVUFJmEsBnNt+1Qx4tk7IidDvWvh0UX8nFdq0hVff5Unz
1hcGTQfPBVBpc1+GkqpJrQu4+dEpyjihtaEBmLHGVAG+Dnkcad5zfJpwxm1si5S/H0rZnAQqXl01
HpU+PxANtMQFvvTzBjqH6rwLB82syIDUDvHnn4ISuiRP9+YKCuhQzR45g67Uyawghj2NMdhkJT/Y
CPHPlLr6GbSQ33THxGPjjenC1CNqfeKzTSoUNDXc+tIPFoMYkbkJjZBGZDfYSY5trcNw73Gn1sYR
r94NSsCbjoS4orCPHZj4FmqtEaXLPCmx3QU3ce28mVb7ptTuizY0H1WrwDMIKTPHUc1WPFCPldPe
pdX4Xkb2IfCKjVG2Nyxp+2pMnlxk8XUd8v7IKlqWkpZrk2SvZm3fNgKDHTxS/EfpCXQm2sro286L
3y2J6AM+QZ1YDVSC75E10UhM99MrMZfVGr71AT5SXULL9n3vNQrDCDcEnZMs6fPF2DfLauwmdmDz
ZpoyXPiZuhLJ+OTEwRfwPhrsVJ2C8C7GP4pd8j4p5FOnFFvqPy6YxRoXDkkinWpTbRsbCXI/RPkf
KJQRUDjNQ0i5e8VXjolCKaMDqb7D8P4aStKfiFkJUX+MaHs9oax0M7nXNO81NHoc4ib/nQ0Eqa3M
Hp0dh7/Jvpe9ZUW98f1sZ8eEHKPMIOLHb52NHmX/cQcrz7Y1uk/RD2Wnv1FJd+ChKQcfDcF/W/bl
2bpc+9nIfoYQYNfSjpaoDxnIlFAG1xayaQL7x55Mnq3NkeXU0UhsyAYex736PKWDB3N6KCdjCdj+
P6/N9tnabCQO6WNF4W9KsWSVWblbb1/bM23dLXDk3CkL4+3nufrCTG2frcxao/ayC7ggfQoAbfco
SpY/f7J+aQt2toxlNZXXUG3DTZpQeM/Ceo+4JwSyWC017O8z0RuPWeadhGPTC6B3o7cFvle4wXn2
oBf1unW1DRWxhZrR0nKz+2EMnwcQlF7KeVJUqP1hGn2LDk02fPf9zz/70g05WxTVItBLC3TNRm3u
y+wl67/+2+eeLYkacso4K1p/o+kwTFMHkZN3pehx6SefvVGgRWOE5zUf3c77+DumaP7zb770BM/e
Js/SKc11GUabXjsSOniXhOY+y8Yrb9Oljz97mXI2BUHhND5qtfCQl9o2V9qNLvMrh80LBQjTOnuJ
ciuwDFFjVY4R0W7FMrhT5jG9CzR6sP2e63W3Mbb6OyzLKxuqi9949jaNelj4pUxCMsgtbDcz8+iu
rXm4UubpRrurzRXRpWuRzLLNf3pA1tmG12tY7yrT9zZTD96I6dO1a+n7i58//dK23Trb5qY2QP2e
Is6GN3YV3ERLa1u9WjMYHWtvMV6ZgaYP+8eUap1NEzGiaoyPADbb2lkoKY7bDg+cdRRASH6+jgvj
zDp7pStV63N7JA0lT715j8y/8J/i6NfPHz4Npn/9/LP3WpFu7AjhBhuS7w6Yelepb4CrscWXNyCW
8mLnHSAjVoXu/ucv1Ka371/fqPPnf1U6HJ2+QaVRF+B0riCY9fd6Hz5XkfeEYu957KGIKVCDVyW0
nh71MLaQa189jat/ffXZhBAbimDTVXvo2WF5xom+HRLtBkTcW5MqnLTyEkQXAsFYWK9jU2rLToQb
jvz8WxAgC1FgrM7xr7rdqa60K9OfNr1d//pVZ/NIGqWakvqVxzD17uHivk4R7fUvvLSr4NTumgVH
6W3Mm2dce88vjChzGgx/PYK4ziH9JqNCCch+Hfcrdu8LZ24ftHm1Z0/HmfbaKd28cMvNsynFLMKk
S1UILZoZv1VZ9Jb18Tyvcmz29SvS2gcjMxZyMLZNYDyUAdAyrVrRJ36KDNrD0DlfPTMlzqqQ2E60
u0Hk7JkjGEytlCsT+gI+E3gTZGB9j6WzpvBAzI4RhLOqMiSKGRQBSWptG6P+NBv1sfHjxymFNAl8
drUShKtWYeFD9Q12ZizxUneJ+m7o4Ya5AwJG5AgcCuIjV3pQPcHeF8mvqXnUuOKm1vy9QqYJaWZL
O6/eDKHaOLCVvSbbAyLlK5PkpWlMnM0wgNqtOCXDZgNSZZvcJfNonj4TqT7DnL/Qr70bF17LPw/w
rzEhYJJ2HHn9DZLy7BsmH6NOLcN5a5Y0pOmvzYcCVmBSrSpa5QLgmFUO/3VAns3UNsidoafBSJmL
goRRNKcC+KYRWScX8oUXyjvbxPKddfR0v32zXTq9tx5Ghzzc+MvR/Sstngs7EfPsTrspekDDZDeZ
VN1tUQUvduUsf572Lr1yZ5N4GNPxjGE5buiNrNWBXXcVgMQSs58//s9i8I9JxDybxxM8zMBJ+mhT
leVAsluxC6TcBBQj4K8eSQZ5KTysdY0BRlZXbmilfvqNNwUzVHDEY4W0BVe/n+J3Y0Kwe1Xcm24F
KdhKDwSc1EsSp251ihMr0VjHUqCNobEcwDwYnwI8INT07wI3+XIN2OJBy9pnODRaRwAGph+uRsVd
EY+XIpghRgievKPFOTBpY0T15XsrV2Cu8kP/veoqEFgDhQWnuVOn4FpaytVoPplKuU09+RhUch+g
rcpy962t6xfbHI1FL6qXLFYOmuEQsYj1JDYgfgVq8Nl3zpUX5MI6L84eYEZgArWU2Ns4OSb6lwiR
lK9zvHSef36Cl9ow4uwJ5pllDFZehRv51K6o52z8OWSEJYHVePkXABxX18p/F8ai0P93+o+gwZeI
hDnZmPWNAkq/sIlX47x95UouLGjibJl1875JB1NOC5q2MhbhKlpTAew63JBo30mNoBoMT2eVHkSD
dG0XX2sIXnh/xdlKmniWosjG9jYdeQdD+magarhyTdNH/OP9Ms6WTIssr9aIaI+LNRFEq2TdrPql
Oa/X1ZVp/sJvN84WSkzEVdaaHP19k8C1CjDltcavduG3m2fPOw2gaZeG6hEF1y77QhoYy1EG22Q1
EAtaYTB3q3EdQhDUfXnlhl0YY+bZGChc20IRhu/D8G9UBTgf3rdBUa7smS59+tmD7gz8x3Aewo3r
ke+J0EZgv3TS5soInh7qPx62OHvYaQtzSS9NmnFaYGwDfGjwAf0O+Z6AV6P4B9dmq4D4M0TjFC9+
HmIXBoA4GwBq2vv6qDLBhKr5Bq59byXXalbGhfslzg5asRRDbDsJTyMhW53QoVGOj5bsb0FJEos3
YPgYXsYaCVMvgNn6TOmLDCSpVcR3slePvMwfY5K/hXF86CL7Ju3LtaoHqxYfhUJCZqSXG2G6UBOB
JuAsomQIZPQm1SSlSNYKjEDkM5OXF3kgaw0wXrqurr0BSMjPN+/SlHO2gYCh4PYVophNYA2fbCfB
BdSPTkmFF1/tYkT1ZqTK+ufv0i7saY2zu0n6KAQtj1rIcIeeqV2IeXNAf37rbodTv0MC6ayn/pN1
275d+cYLmzPj7PLcIQhTLe38TTdX5+oyXrjbeodtZ+Wtrp3FtQtj5M/Y+WsDmFKQCqqmnUQ0/WJc
xAuCciazyD13k6tcTqoD5RTWVzr2F4a7Mf35X18XkyahdjAyeMcoSeu/6+i/beKMs3VUKUk+QyXv
baw+Wg7ouTL7++fHcOknn82jXqwQ/5SzRRYF9iulWmlauPj5oy+MX+NsuoQlRXyq2wabskhvpN/N
Qx//BFy62tjn+Te2xZ+/59Jh4k+3/q/bnjpsMnp76so/yzWa/40zN9bK3Z/29Sq8MvlfuBr9fP4k
wgQpH1+ipMbcLh8njX5dri2cmLnrEqp3pdh5qWCln82ZXlSmbmYETNQpu0zb8R6KWMvJ0Qnkym/9
knhJeN2WrJZE3KyFGr6Hot0LDdBsRcKpGNCydwWRY7b6cOUGX1hs9bPJwUpKw+tzpnE8tPtUHW8K
L10R03ayWFtTI38M7GLfo7kCXHGl5X5hPtLPZgfw4FmXVw5gYJfkxNwkk8ueg7UmgoFdkP7185Vd
GP1/6uR/jRzP7oYkyBiifl9sWx87l28DaPn5wy+Nyz+t2L8+vahUYZMLqKzbV2tHPOPGuFcO3UJf
UOa8uTYu/8wB/1jY9bO5oXYkRS0L/HMH8gUlukP+uiimVfBY6cnRIptyCfDs3hX+I+aFeNG1+iKt
sj1MAnURFNWpIDGLFiHR30pYe3i4W3dySoZ7DOhvAhw0UuuRrqoHDrKt061TQ32Ew0J2OMj4eVNb
mxAk8a4xUiiw0jhkXapgKwO1cuVOXhqAZ7PUQK+0htDFaCD0c4lSiU8HQhvWozsvMrTgqSIfINx7
WPDzhhJHsfn5my8NkLM5zLRlrQ2dCDYDaTBV8pZcbVtd+uSz7V5m9paTT9AzQwJacyqD9JWmRRmr
fyABfLHhAhJaziFj3IQ2Vh+2JeiMgXxEkwUPY/n65yu8dEbTziY2slLa0sjY1bYEeM3yN+MGKiEB
Y3Nz196KjX6jnK5VzqaX9x9D9U+18K8XAhG3aO3S4m6aVHzSBwmTwrdfvfK/XsvZRJU4QwNGYpqo
FulenY97bZbNg7XyPs6NebQgLWdx5a5d2Fn8mb3/uhSDeGsEX5RdCTtr500OYtY0d5aFLDsITjXB
tnlMbrtiFwhskKx3VvJsK+TxGD5OVA/siGbeX/kt01vwr9s6/ca/foup1GkoTNPf5OAnhzlhdsts
bdwCqk0/OGWvr4lTLj2+aSj/9T3oATDPCO5uJnE1YxUjUGTmJW9F9XLlSqY5619XcjaXmU3Wk2HH
N8T7/+PsTJZkxZko/USYARKDtgwRxJDznBss8w7MIMTM0/chuxdZ+pOg7W7KrNKqIBDCJbkf/462
mz1xE+8K91fnRW/IFXhbz7G2xH4F7G8Pwkp4e4LmmwTRyA59CEdMZAoKtOcB/UDmdwgSDr1i7vSJ
u1YHs2ETsSbMo9KZYvRjzkSgzbU8oxGCbwS4lWDwVVf49oPAOaR6AZOKIJnJGV2B97Az2pipaxNV
ijNGCpBREuOYZOmxH/b9ruHowlPsjc3Xyi9XpejRxSoHhgnpxUR7BIZzytWNIVmrqcjifcg+hMlz
7AAGV9uhpc/HGZ96nUehgIdxx+UZtzKlVSlgoMkMDnM6ZkKoo8s8HMl1yIHG1ULY64357b/dRNrL
zJo16km1zGpgCkLDxikbbGlYFPX86fIdlp/7w3ejShFA69VOQSdtGhiq9glMxzGrlUUMn9wqzEZL
pzHMG9NpbcCWefBtptqtomXUWKYTRyeM+mk0t3E57LSabex/1x5FCgFiADSG1E0WgLoABy5oE7iX
D3g3qb1vy3lrdq3dZoml354jQ/8qZSXHvOXFq83RagOU38EQ6cEG7xNt865Rq3tD+7D7eNcz5vfD
kwKRmtLD4w9+CcJExkRNri+/v7VRlbYZoBI0FD5TKBqjZRBU/R2zwSyNX9Wt8thKFFClKEAKJaos
gY0uip8ofxwy7Rla5Y3B/PniVFb4swH+WaEFTQIahJ2wA2Q10UEp/nt5bH6OMFSW8jecFmwmGpLU
evwBXA+cLMaNH659ncz/98OBrOW/0wCCMEo79NkErVHWHlTDKMJFqAtFBGmWmqSe2ZPjPCfXfTo1
OFeRU15bD1U/wztB7NF+faAkYi4X9bSYAeL/puYnV+ZdYcFrccoggQP9L6fA1sW2BhpZ+JtmmuFM
WKrTEUaoqWZ/5IPOnMhGcypL851NybvKwgndbHWQoNG1SckzC+O7suTYVSRs1xvWR1vVt3yApUCa
otk2Bkql68rfkKc/mCY763D9hbjlRqliCnsCC0YkXfrZKvbdYIN/yQxwWcGpEo6qlvezXgR5CHuS
atqjm/lcMdAHJhtGiUR763IKqBjsjeK++dMWBrpV1epXB1O6kM5XTQEPLI2ia7/scOxWYggnQeh2
4BFNXUVtn5M4fbGj4ReOsGjr4+OrAk81T7Ot0UVv8f0I1gVAJnAiRL/oAtdC97QFKKpIwPmtLAoF
UmgDWcWeosh+r9sQuH2grrr5dWwEDCDMFxQ5b6IGPeBt3vt6q35qSXioehWOx5iQTW/d2zT3rQjM
Myuaf5fgHnVq60Wxuktz+K0P3fTQMPKYJMVT1eOuYI1y10iVnWWhDzdj16VeVDtWE2DfzfgM4MhJ
KdqPvEmPZSNgc5F2yJ+CIYkaVbOxKq1NeSkGWkOXsoYN2CczmIMUJhQkaKLcuLj9c+ijchMDTjPw
8VEo5jzTHmx42O4VMdxwE1bgSlrveQxkAHK2nl6lnw2sTAFEg0YjbF/0CMDFBOZCIC//0mHna+RA
Dagq2jtFF3vULjsX5hanwRxCN4SBjwUjYEK0X2GXg8he6zCem2CKh6IymtYZPMnsfvCmGEMbM82r
qvicqRac4M1pYb3tTTjQDel40tvUgLdf9tcMCwMySDVDDmTwo96G9/VQe5OlPFvhBLQBS25TU8Dg
AIeA/aiEg5fOAApX44kK0G1IcT810W+lzW9FarlV91HCoq4Zx1dYpwGikEZXjZ7f9L3mTRH5JKYF
VMsw70wlA9BImeG6Ij4NI/ldZkBZJZr4jBfNZpoZ4HbggnYeXYUFTfZjbtyUjP2KEvEnFeChqxPK
+0Wn3NuNvhG8vmrlP8QuWZNuaiUfLNBUgrEw9pNtPYVoqQV8yN7ZZRofoIH2rQKsAJAQCx19cQ2Q
r82sgruGbzs3yLOy2PIgD/swW+BRUOOpy9K3Ab68IITELtrd3oZs8nmVnhR0w3ZoqGvg1Q4+H4PN
1lD4xWyc4Xf+IUR8VU+gGQJvozCK5vcQoLuJTg586sDjBskiNWLw6lgBIlFy04vsXuf0SZ2ah8tr
xMqUlotkeSwiqCQoTibkcYKVCQWotzeARgAZBGfZyzdZyedQuV5WzTAIgYPWclIGYc+Ld+EjrJ59
WMyjychsNm6z8vHLRTOmmaA7DjkUXtnLjH5029ra9Kys03KOv0kS1EhrBilAFlBwd4E5hR2BuZXQ
/3kTQ+WE/pQyQlRjQknOGz1QKMB0OYae5YOytdNcw839/C5Bg7i/8TqWaPjD/JeT+5PFqR7auF9+
5gfxG0YLHrzMYtd0lL3YA8ZFNvbva+Mm7XkNAKyThkDv04LHyEZ+Joh4+rBRNPhKtPzwHGwZz29b
0WqgIfRjqBrU6G2w96qxU/3lYWCxyp3G48/W3/kvCubwiLxFgmYf7y8P4MpEY8vjfruvrapdmykd
HqtGxGrKYzy3u41Lr8wFJg2ZBh+UDFWyJBhV6JGoEmZQ+FnAVNfiGbZPqjvG1cM0NrdFBtcIEt91
aObXG6WFMar62dbmvZmVb+rcniZYvnZwTjUYmgLCIgNUZBy9hpRXSUGvbYDCqiKBe9DMBdrw8whS
kAZNWpaqOXXb7fW8f0R74OBUUDTCqcx4Eo15VVhsr+jwgu5AxgbNFdLxChAuMgLJi2PBvULLJ4D9
vcTCYjLb1sZEWhsVaZuvw2WLgvgVBRnuM7L+Twd6QWyXHkyr7y6P/NotpI2+1YCnmrUmtGnlnWk+
deHfiH4YLNvYPCzH+h/mqtygVoTw92EUMogEjBs4yidPtfI3tK9gTh7zh6zbOpfry5D8dCOpCqLa
pmAheiOCuK6hG6zjBXAHYuuUV1fAUvgNTGnROXmA8n9vljPs5rl6zxvsHWkR/x6EODELMwJWr5k/
EFs5mgYKCTnSKmAN344w97w83traD5VOEGBg2QPpsfQoEGJrI5Y5gPChwxPsXp+KXVrG4P1qn2pj
fkDncxBkq01gZc2TG94KqB17G+DPACS094hjTzsPT5WtXUdD+QR23Zbi/KvK89OrkL5lg1YR5RxN
A81UHNNG/O4I052ad/hHn55bVZ/Bj4ZHHAzKK1fp7de8TKr9OE/m3pqqQ8nJedLbQ8/mu0rVDqwY
YE+fL2wvwHGiwTpUjfilGv1LZg5Ado8IfP20a1PqXX5HK/HbXhaQb4EO2PU+0wpkuEFZ0qt3eOOV
3eHypVdiqNw5UyrzpNFyXD63CEh51Y+arb6ZtUtLwQIol76ES3wUdDh9zeZbYmzUNFanrBQj0PQE
P/SxwirpAa3uQ5J8iv5fq7SysQCsxAm5WYZSFZiqjCtgNZcOiGoJf49Bx83YDRxGh+53wcqN7dIS
EH6YnXK3DAUDM6xSmLLPgxUdohRGwGBndw4aja9DM0KXZikesiLe2nWsfHZys3QeGuU0DWUaqEcS
o3cwqK6p27jzKfbiT6T9Wblnf9EQhHz1VolvJabLjdNJjT7I3oB41YZzLOMexcI1R4cQzk3/NIst
aScQApiYNj2kGBoaL+PwBMb4xttZ+fQsKXZMZgKIGYkhPe4meOZoYE7UN7qmbXzZK5l8akmfNvyN
U1R8kI5sAZv3stqFQG8PD3EXtrk+ONnjs+HyffpvOyZL/28gsRZ9FgMFJBA4vMLiF9y0Lbnw2kBJ
X3vdw4NB7XowyaLptU9SjyTxLbJAG798bQpJn/xoTtQEYRfrthifjOg80HOCdLEO0OPlKbRSRqRy
Zw9AlKgnM2TS6F6AelU5IHMewbW9su7mv82h3/Onf3wNprQ3sMHbQLIFuduB2ej8vO+L542HWDlS
yM07tMGJv+cYpnHXn03TaR8iv3fI3jhG7rTIVTfrhythRO7jGVmodoxj9R5s85yN6s6ooLsKKx3A
0LG+IRNcTHWjdfO8vRptcAaQ14BrT6Q+kljfKRPsX9Br3dHuTHrt6fLjr6w4ctvP0NI00SJsTyNY
tY331NyYfGvPKgWBVmehnrIsC8Z6uDGnMkjB+7ZjNaBWfUssbePtrf18ORZksM40KIa0BCWwLZ/1
3r08Lisfjyl99nOc5XDiwqFZjRRAmm3NsTK4gKEPEni/ceMma79eCgDG2IdWuSQXFIPv+4Xaxmoc
di4/wdrFpc+fwqUFxsEYGiL0vZUCzD4r1uc/XdtYtgDfdldj0sF8Hs50gZr+ju3TJv5mJSLKXTaL
TxhM2rIk6CaA1OF0RF0K2PHlH72iH6Zya8jc9lwxBFLE0XVxXfgw+tiZr8LJNovMaz9/mUzfhoWO
BnrSYS8ZTIA/QjmGcjH2DLD/vfwAa5df/v7t8kNTz2mNfU+go82whStDwuFElWztCNYuv0ykb5dn
dZEnYOLDu149KwTEAb+a7i//8hVRJpXbOqw2NAADqlDhg1EvTt8H4kW+dd9qLjpwnQG4ptlJj+H9
1vZp9YbS91s18GKkHA9TnmEmvG8fY3fBT+Wn9LnzCCA3YnNpWgkVskScKUakmvGyCqJ3G86wQLHe
8Oa2BWLx8uitfMmG9CWLSc1R+qnRgsKKK6WyH0WxdZZZYbVQWSKeZKxTCiHQ9glzCWcRUvKgRzpt
hE6WH7d7NdYyXrIsHLlqBWR2OPVoD0uukGLXhiJK54O+irwXWgVAPvHK6/kq2ZnwAtkYutXbLuvT
t0kN06UJviMYuy6hn0LpHoFZeIw0uLiq9Ztu2Veh0VQw8wLXJSSoLMHigsMMJdLpQqa/yVMNtsfL
4jLo8YxskxL9hcHZRgl4LbtMpYBhoNqQwsIRB5kbnOUDAAag8Xb0h9Y3d/ERbr+XJ9DaRk1uvaNw
zpjrGfeByTWGHp4uAf8EBoU+QHG2ZwcYo/RbaKmVMCI3GI2wfbSHIkMum2fP2NWeyzI+to3Y2HSu
XV5a8WFzYSgJx6P08RgYYe50FJ2K/5itk1uKQKAdDTQwxEGk6a6VlK6Y4fcSP031y+VXsXJIlnuK
SMrjEYpZVC3odDI1bVdDmTlMgOZO1a7QKtjGDicyJRupqpVtmCwij7FcwE4Mn3dDaj+frUMONbxZ
d6ifXRXqv1G+KJGCbYJMT93pVhqYenw1tpo39+G9VTQbeqOVACuLyhNmMXiNo4ZRTg8UVuOAyM7W
bd7/Y+lV1pJnRjZQrUmzwA6v0Tzq9uq/9cJQWUCewEMw1TVcWS3bM6t7TwHA+fJEWlvhZM14Bpkq
mZepigK68Yq4GoQeanuwcnWUY3ltIBkBa6LbjbutvIOvROG3ONpr4OQzG0lgQ8QgDIc2qvE22pGR
clT69i8yojSAhscHTxrOrAV85LXqPYsEYFL5a1+Od9MM31+FbWyF1iKarBU3xwHWnzlwBQMYzXtA
7x0Nsk9A7CJ/PqbPdKcH/VZTw9rGUZaMo3iejgwo3EApbsgIMGuq7uzxDsSTU9v+Ui1YE8AnNtvK
cKyEOFlDno0d7+Zl1kRgTYFBb8N70bQ2PqaVzYQsHddwLoDviLLkriPU4A3iJ0J9ujxLVvJyuhQH
SKVOVWVWcWBw0Pazx1KDVhTwnDHyEjSagQu2u3yjtRGSDk5tjFq8aWERCAUaY2aFPXe81n1aWRur
zNooSVsusIv0gdd4krD4i+4KJ+83ksdrS74svU6KGBQMNAwF5vuyC4Ipow8c/LCDTd1N5G3te1Z+
v6y61tN0HCcNXZippgOwVg8C3hb5P4aer4ayb8FA69N6aHs0Yi5I9F0h3NwDoNIbJ2wcYX7mjX9y
H9LdjW997VmkTdIwcqXuWrwLNdYdYOpERjceRF9e5w+J5K/Y+u1BoBoviJGi/7L1Bl/z8p3+V/Ma
t9rrTwsht/G6c/havIk77ioHZWNNXnue5e/fbtobJhySS5C3Olu/SmOc/CF3vPxdrDA46Nc2/9u1
IdAspoTMqE3o6SkToG3bsVdW1VuI0AtU975A7T8JZ5AH5uqKxmEIsD8cD7kiIGlpbs1UddGJPvuC
AdefIaV3+YetfLCy+rqCGxEApss7tFVHTxI3bDj6SjaxASvvUYoHYiIxyrxL4DEHl6Fq3xSV7oGs
qTsag+PJ5YdYOyx9rQ/fRlckZZxD3/d/t9Gzt3AtQw/eZw7GeVfu443gszJYsr46i6MJFqiYIKSu
vYqdW5H4+VbSdoWwQGWNNVdyu4l1YDimNIRRp8oOYRHCPc8msFCMFXRKgkIH7EiBvh5tTHZZNeyU
FgX9Gm4SZZr+JbCS9HUKW24Lmj94BMDCsqx2g4qOVXvEfyy0k2Wmd4nVwu58vil0NfYGrUShbOZ/
rFY3XDqCIJ9F1RMdrKcpz08krVA7IaHfx9B05SE/JRb0A1oBzl+ujXD/SMJzVcKSSuQpIg3ARIKL
D55CgjO3bB9a011fQk+oadU9nHJelCJvfQKdGhaF4XfPTVgi2+Fj3ubvrYmumr7LrUM0oQMAMx1y
obQBqFKDJOxc9BoaRnmVbcyalZ2TLDdP1CLWI3yVAVVLr9Tv8y53YHfsWMbGkWIlnsjU+ErX2rIf
VZyIUnIjtOkRNhhvl2f8WkleFpnD8DxM6gItwl15DfXl0D+R3B0A5njWUQCr9xDrtXvbhCviAf8M
rYOxn33d2U6ar2wpZJK8NmMGkQllKrNN92E0XJmK4bW5dbIV/VBPeYMuG5VsvKqV05KMljeiKKaD
PaMxVnyk8y1XXPjI+i2LnIZsbJHWvm39v8Ef7jyVUJQJtwir24oqb0oT7bpia+u4VudVpUioTbmu
CwvjNbiDP3umqwUmXoq5a6+64PKkWAuDsrCcjwJKZ1VDtH3ovSSAnMVDI9txBt0385JNuu/PQ0Vk
iTkOwu1UI3YEaji9cLS5tiG9NbKt5Pva5aWKEhdq2hUljaHwOmFhzJLzSDa2pz/PIyIrzFPTViN4
+6E5i94Xo0ATNDAeSr6DryO1Nj7Nn8MKkRVkRBnK2TJw/IN3H0jVpxFaqgg+sBHZX37Na+Oz/P3b
YqcVE9xfoLMKQgYbil5x+IRGHLyGy5f/OWoRWS2GZDykpAuA3EA0Tru/NNvYXq39bilBpBN0aRs2
Uh6hkt7FStajgwvHs1RUG798ZQsP4ct/R8bWUzXuNYyM8Cb/q0vpMN/nzuzqcIXYTNqtvWDpSy6B
7GAZrCCCGgtGGNVumNc+jLN9Rak3totrQyWdcpRkmqidoyBiZkdKH8bpJlQ//+n1/o9orIRhZmvi
9S50OjQwnJTE8C9feuVXyxTzDA7ZJIGjczB3r+gS2k/xW5Rv9TqtTMsvAf23Wc/MaKRiypOgUuF8
CmVZtyUlZj/uUYms3WqGJDebGij8THsT5dUU5S6MdtAj5jSAFJalb6S/Lw/Q2gSVVeI8bajZLtR9
KCQ82Mai9DEG0b46VF7ysHUsW3sNywh+Gyk0ZBewv8F3piizG8Z/SmE5LN9KKa7Mflm/lXDb0AvQ
mdHCOFxBPH7UUuIYxDrlzNiY/WuvWvqMQ0MIGjVdHgjzT0ze5mFrfVwu8L+nSiCi/zsyWtRndpgB
u2O+GwxGJORU7Oc9MJDGEVTCTWXKyjpMbOnzbVo712IdcajxJx+mcSd4goKz1XlYeHAY2erOWxHc
EFnYBZJg28zggELmsbjgFHCnedcHRwQicqadfo6DAqnGlnoh2zqYr6ygssJrBEOsTViOxOkerj63
CLLHAT7NDxmsOT+NAN5SqMO76MR5pDs4CqI5xGVH8lTswtmDT1jyoDxufEvLsvHDy5S1XyUR1Yxe
2iyY3AnImsZpMxeHPqc4lH47OpG3pW1fe+TlS/j2PaEfI+WaFWcQA6BLBkYA4G3kpPHMHFZe4VYU
+srF/fQ8y+f87TYdKwdFH1CHg/dwM7sdIPc7pAVgbQGz7dbHdmjfXvXPWuyGTvcIm1kkBvztxJT+
VfL96QdIcYMXVt0mGvAKWjsAoM1gPw+qXs5VEOKtB6bGqtPXKHDzqHopTbgcUzOYpxmM/LbZ0UGp
oOiubtPY4LCwRlcLkNRHrMdOUrav1FRstylddsVS4plDfN1SOJ+TZAfQ1rPao1OgBDLCQTWBnKOG
wWzD9I3wTYNvANEQyhIfXknONPeL97HiKhF9TBs0lygqrkpnDmsAApfzuSvgAh5ObxOYXV1pvZcw
sNZwgqwn05vNPoHZcZJ7qmng5K6qb1ONNtKCayryuN1v+MvB32k4KNAxz9PgWryACVNiHVlR3SSD
Vh1EOB9H1TzNmXjLch47Jeynkw7FUVN9H0zzbMz6nRrx+cjVDN6kbTQ4DYPctq4CW7TvGtwSRGW6
vMDGf2Jw/Va1m1LLj8WcP03a9GIYPfGLYXpM7MoPbVRizZ7rcPZtwYiNehMNWy1SAskHY/U7hxTm
YGnHqFD6M1wXAc4mYedWE30Cf79Hn6Sh/wbYAlsTNHadB5gf7NDceip0ke5Kk7+Nkx0MTbEjfQHX
aXvw7Y7fdKntlwp/LrXiJlKNOuhNHa0OnIdu1ClwLqdnrUDPYJ4V+7hAQ8CkHk3af459gUKHiJfW
J+MvKYv+Fwk1lGyNoT4NUYHP0xzDXduUaA5UoaPVpyj0oBAXrtVEnjlZ4Hghm2DGeFar5Q8wzTsw
He51Td+91KJ9MjTL8pE8CmI7abxwjs7jDIdJk1uP9cB33WDcEEWBQ6jFHjQb/C8gxPy+RR9COCKj
S9FjWeX1KZ2zvzEP0eQ2Kl7O+r0+0ROFLGE3oOTkV1YYVLF4isPGdugEB56q+YTN7j7J7bsE/W6i
zw8DE6MTJnDt6ulnjhIYgZtoNPatE2Zx5aAycIMerSd4WhP00hWPNh8S4AljSNcy2yMdOVI2vytd
fac33Sml9ZnZ4c2yv9F4826YoY8c/Zm3+hMpxDOns0+VGR1bnUKOumCvXa9f1zDmDYfkgC3vLoZZ
adxD3YIGd6SUk8KnNooURmYMIPZoB10FY9PK4MvIw2zXqXAS5nN0VJX0tg112KoraK8TNV402gjv
kiRBjxkAuiIc7sYeLrB2kWGRqWntJJN25nr4q6374bodSvis899irC10/Cn3DRiupDYfDRYi19ll
3T9Bt4isLZ1U3RjEgErm2Cg3Zbd48U4ba9rKdkMWkipRqFOutXmAeespBpJgxT/lCyGe+29IR8qM
CdabOI9P1I0T0++NV5hIPFxeAVd2Ypa0y5iasOKk7DIIhUuM/XCPk6YwGi8Zut3lO6xtZGQdaT/p
dTpm2ImlxDWXPYYLOrLt4dsv/dApvG1vopVNqywjrZuimccUyNARHMfIQpv/kN+3fHOrtAz5D4ub
uSzu31ZXJlJlbhS4Q6oW+8jmCA4v4y8ya69QhWVubxX9GYLI3qlVw0uAd4bvYrmV+1k5YMjy0hLk
aZbUkFyir4k5VWR8zkwF3za1r5lha27ewoh9LHXNWXyTnMvvbu2m0nZClCaAx8MME+gD9qFXyb44
EB8WNhtJiJWP5iuJ/W08S0IY7JHIQoaYHtnEYZSrbXyPa1Nh2fB9u/Q8asIaDThCmzC/7oYcixqY
0JjjlwfmqzL+01SQjhdZA2hTV0IjCTs/r9bifd41+x5b9p0msrdBoFPW4tfhzDR3Vsd3zuaXrIfl
LYwEPhJEZ8fW5ltK0bqbmgHqJ6eMAcBWorUNlsc5TeGIbIjR0wmc4uCxgE5beN7BwnYLHvpV3f7p
AaSwYsWGKDJ7kZ3Z5ilSI9DJWW95VTf9hXXcB6iHAc1hzM217gN7igcoWT5qDalMS4UXUALXaCfs
yxdkS54qRSuX0tOORt0+Sod9MRewp6+sa0WIg9l1H0lNtsA6a8dfU4pYfQ2DYjtk+HlXHfjDzb49
adfFWfNTX/GqjZViZeLLElgFsCBLhZE08CvDQdWjY8xtv8nLozH9UscW5k/hMZubf+NtEFkZO7Ha
6MIWtxvoEVoep4SNdbol2VoLwLIy1rDRPBfZLAv0u+geTan7JaOrXBUHFIgQfbeAzStLiSEdcZBM
bOx5CrNgGN+pfgXpoUN6+CY9X/7k1l68zD0HfFuA/45gVJ6VX/TP4jqHz8crfne3/x+mQCvHe0M6
wJS6DebJLIA9R9EY/YXwZ8JZdHRBE7xib1sUup8LH0RWzDZ6HPYMpmlB19TQhVfpIYviq6xEb0sZ
3wLYsBTRNqLs2nuRQlXZEIsn9ZJqhOMYBtHjQ+eAr+lpw+fGq1l7HCmYhDmluUUBtlWP+C5AC4G7
Mbbc0VELkn33Gt1qqB0oigNTsu3VfmX1kIWzVsbHBsCIJEjYfI4H/aQC2nD5gVYuLetmhc6h+LVg
2qexpxS+2AQ108tXXlmXZKGsyA0wN2ZgeyyGMmX7QOAGScut3NRKluF/CMpY7MZxmCDyBvQeaaPx
UN4kd6FnoPLqpteaq0MPP7yww3h7+XHWskeyxrVIJtUyNYiniIZjkTNBZ8Fvsv0yw7hTfpL9EmPQ
SWm8kceNW658obLcVadjz2GBgHAmwH3OGQEwMtF9FK68Jh9+NWZ9mlnqtzoYMFz9ZVP9b4p23o2p
sRZNZQXsrLbToAGujD3RDImP9aKhUZC50w6H8cgt3S2R+8o3JZP2FRTjLdRHke2LVN+sceRTnBye
J8L2TMUV6da3uzbXl2H+tlMSg+iQ+cB9FkLf4rWWct+aHRzyRiAWKy/aFdwfy93lt7c2/6VIYeQZ
FVWNLbrOn61+p7ObevjHS0sbg6mihDfwwwis4n0eQkelZwHw0+XfvTJKMilkgn9blnIby0L9OLH7
IttiRawMiAwHmWpz4HFDMCB3844Jz94vbseWr0c+0nOhU8MHCjmTjbe9EiBkYAhUFaUOgyH4BRnh
y2Rm90UojsjkBBkcjqJ63lqrV05KMjlEI/DosCiSLEpAYUge36gH47gEn+3wvzZwy9+/zVv0slgV
5xNSt/rotsgc0PxG6+8uv+4VqRWRwd+lLYyuU3E06XflwfCQe3Ij01nkY3XtxDv9QB+QNGo/dCf2
t7LRa08knVlozxIOv84syJTGbYfnOvxojC1/hZVdgKziHvqQZXC5xNm4hKf5QWsap9RumuHXxoCt
/Xjpw2ZjPyLBiVO+CtsdN3/TdouGJPVEEF/3ir805WyLBtf2grKoW1SR3UxZlkMIobr4KAFM27Ww
uic+f082CeErzyQLvEObVVZWYcya+jbRX0TpJfnr5fFaiSeyvhsQtMlAG2Ue1CPYXBWHM+3h8pVX
VD1EFnNn6VRhz8eKgAvjrMYJdUIdlaqqnJ6GVNtrDEaxBpsMr6+8ORsSj8Di1usT5c8EiYxDB+r0
5vQ7y0zLmeDEUOv8wbDmzGOt9l7MIEFd/qErZyxZ5B0XImcVCuFB3pSn2cbxzQBZhpjx5Cqdchhz
ZfBg6bCPOtb4/3bL5UV/ixldN87E1pFoVSpwBMbC2oVNcZ5j4xTXFohX4E5bNZwLdb7xMlYWcVns
DSVYzcelvlSK5DHJxDtoXW7EwocsUSuHasa5R0FxY41akQcRWf0dE0jLyw62mqNR/DES/UMbiz+w
2jyxxYzeNou7rgPSJLGeOwUGEMPMtsrFa88pbSL6MAbDrceduQJLcDPpX0TdeGQqj2pnzB5JS9QM
+o23uBLKvib+t7cIZ+eotmBrEkT265zXjmrARbeEQEmN/3FV/pIUf7sFHzW4h3Jk+gAMpscCu6Iu
9SmMlP5iEQD3agqqIMT3svEprDyRLBu3CQ3Lrlp4zxDbNQ8mcHUifUbP8Mb1V6KNLBhHzSKrRAMy
no50/sh/qWxjnVyJkLJWfB6QlGQ6LpyP6M5IR2fWDzoxN1702s9ehuvbW1AVfTaBqswDWka+mQCx
3Ucbh+K1S0uRIO04rF8UnJTKOXMJF662NTvXDghfTS3ffvVYz3WfFQqYEsgg9K1P/Rn+xaNr4t/h
kLidq1jZzH39gG83YkmjFWSwEeib8Qq94PvSHlLgK+eDWXVXQHtvgQm/XucPycKvZfjbneg4RsQC
biKoaq3aYW1571VtFzf67y42zwAVH2hu34Pg4GZNF7QV2dVJeVd3cGGN42ofo3V2RqHPSLfAd1+D
+dMvkrYbhJGyAqSx/ErT1HDwMs7RMXP1G2sPtCXaTLeyWmszXDpVGAksGsmIG0Ev71e2cmhL6mbF
P1Z3ZDU4UotRaHIkW5XovoJFIO+m/RzZG7uylRkiq8EF6WASZeKonAqAbysF9LAhBYugfQ5FhkQm
Uo2XF9aVACbLoA0uRr3lRRnY6QuMmpLoYWlFpK3YuP7K5yqroGlom63B8BZm+ocbr9rWZmntd0th
ACsy01OjKwI90m7jEa6pZLpPc7bvlC1c+8o2R9Y4qzVpxjDDAS/OReqowryq4LThGHntZaTZCxt0
wEaUDj4QsbERWHvt5L9xU1BaQuKulYEK8PxQGLYXAW+jlvNJMO42hrmxiV0bPf2/95lS2OAqoN0B
anziJ54ftf7q9+UJRc2v0ukPn7gsds5jVNYNA8mxvrbPJkokaqWNp0oV12o1nrUJ8Hsy35k5ObC5
BNafHpMw9yjQpXmYvYZWMUE6IdBiwbhDGg4eS3ioKdtrvebnUXOrD0iLmfQmnsGCNcbYySdxa84Z
5Btj9RlzfjNXMKBT7TR0qlbZoXgdOVYCUxWhIg8TAxOVGqcxtvcNgfkug6bciCDGVuF9Dajo40TI
tca7hwmEJ5e308MItRu0HgD2D/FVK/qbSOe3g15e6yafHAVSCEeYkDoxPfJI01x3Y3dkqQiKMD21
mfXLGCHPJ3p0l8zjTR2FtxogaCjFdzsGr0mN1KqTxWXilIl2RW3j1uDIwaXjpLhDPgValUD7ErX3
Kmi9J0HnPevmHXxUX5KoCnTG35vevDJL6kVm1Xj1iI+X68JTcmRydZq+5FaseXWmZ06vmweQMLzM
qnfF0BZwm8t/F3FiuFlqW6CRG2h+a9s/RWO/C8V4GyaIWoe6vkr6+L1q6oc2s1EnS4/KwLv9VA5O
3YKGbKBHP42I3yQQFyQm3L1GbriR1tyzxDxmdhk5ih3rQO/Or2qYTTsWpldZOLBFrCL8nkPKb0T/
h6Pr2o4VV6JfpLVAgIBXUud2avvYfmE5jMlREgpff3ffxzlr5owNolS1aweS8XKFCMPzj4oymjZG
fA/4tdJIBPenzL8mod7nyTnpKHpohoCndEJI6KziITWtb7Bmgwg2oIylJiaF6J1PRLuAQdV7wOIA
ZvgubD0FUrV8qp940P1ui/8Au82TmIaPaqAz4nqUSXTDqqzu65OGzw+I+8W8xEM2tyECs7zmRXV1
nVC9PIqav3oMSTyTHzyuc/vZM9wDcMLWzDopX8Tjdr/Xla8ByQ3Dza8i/LusuzXwk7l4o9lea9r/
rKZ7pxt4ctPmJ623THkw2ZvuQSkh6P1yl/LnFaFjd3PMF9q4L83KdlVE/xYR3uQUn5oqfJUr6Cq4
G8DHUvJz2sBCaWKOFME6PCF+GHzNYN/hBEaIhZpov5sniHbahUJN54tdp8dXv+0Q0zL2MAqHN/Lm
WMTqDV8dIX9YqX3Ucfk9rTZIhso/sCDwXmHzfF0HxG5twyuHZC8ZQriuqY6lYymfCaD4FNy5IyQw
VysEFLPl0mRTzVKLrLzMx240rSMfcrN1/e5wkgtwOs4SDj85cPZUuFVe9qTgo/iwBAz6gJcf8wI6
LmBrlNygmEmskn50rouwVbqtM1Z9Cr9TSf5aNLKeTw9wi2XY02JIRJAJvofyhOhAdD3NY8mQHKJY
AOkU714w15Gsg5FQz6SfqoZPiJHp55TpUV0qt8wbNyDJEC83MVeFK5ydd48bdZpjWXpOKoi54eO4
hITsWqLvAW5emLpd/cjj6HfcvKuJ9N4bqy+3KxmWxNVFDfPrEtOTWQcELfPwE5KB3VrBk8YNose5
inFiNMARUdUP/jz845blZWDzeqHPXRk+ty19gNsPuFN9mc0Lw6zfjkm4mU84IO7UXN5mubzM9yxG
f5mQRdMZnvQVuKi1QPDNDF+w1Ss/9BpkIB4eJGtyFUH9qpTK71oOIqNL2+gOxp6jSiE2SmOu//VW
5HCSvfPe5b+6d0+kR8yUmleIHFQd/OigcQraDg9xyL6NaoLMCnWS/XZttuCD9Cv2GPA5g+O4z6sU
jJm/JlQHGUpEPtSw+8BOANK0QCVh6f9pOz9sYslcIeFXD15euaorE+NwRlp6iZnFyVTcXVkFPxQD
i1kicC5W/MiQdKCK9AwJDhvmMnVjMc1hNv5JuuV7ohTSJHo1vb2tNErtXJ5CCYuVqn6Z4ymtaro3
boci0G7fE4K+VYQYVnz6iKRRmbMAeSFemdoWBR0DCI1ZVsf1G6p83vTtr1yCfME5AcfAKVZ8s3A9
3YE/kLlIpuVIIFrdtjDdLwLZU92yMqsXlblDm9KanLdxfIo2/8fcwwqQI4KECC+VhL3i6l0SUukz
3LqKNWp+lqXPK+E/t2H87YxvEyR9HQ2u/SbTQG6H0JQFckZSdSf5E8SMoajNLoGPfz/GiRN2ubtY
xHhYL1lnZHkQk65DkA7Kf1m5Jx8QQLmDkDv32v9geLgk5azmtJTqZ2bmUbVYlYzOudH3ktSb1BL5
BCZlNmG7wXmDChhMSdePBYLw0o7pJmmtg70lFtd9eC+9YT7XCBJq5gRuo5DBljvHITJzQlHAnvh5
IWwXd/JoSPNTeiorRekkmrnHqdSFdevHyJO7LcZLJp13A4+m4CVNexm9wAj7aJe7+QhZc1VNR5fg
QrEwJEho6Fik9PksXwWSo8caG2IRNqmK8EHj3vewbN1VXoBtm60GiDtwFCwiMKHz9zR5hFo1m0BT
NVGfrbP+iZc4ixoNNf3VRjzx9X9hIJ9KfoFmsxAk+McRO7kGuGnc6lP4vCCMPKKjvMKM4pES9Qka
5G1YEAsFO6JgVhmPOnAyxx2pzV4SH9pwmq+ENhkfxCsRW2pDux+rfueN8DrjYX2xbH0TcPW3Xuuj
fVg+eVs/9YYgQclfCtuQswkp/vP5X4OihXq+5MSTT1tJD8M44zeColM48Z0Ne2Zu3CS0B+c0jBDq
Mf5Kt/tvkvxcUwLi6Jw01j9HtH5f6+qpjPXFQjSMX14dJr/drT3fRTMt1LT9uA65hA7YwDKMkUlh
HgRYxOBXmRR9z07Mwb7xxMmOzre31nieHnuZveCr2ULoJGmddj41WSiHN1oSuGxP4setxYO/zM8h
iJnd1vA00Bx4Dm+QYknafJLx1VlIsbTNJ9HsGLX8b+qZAoXB/QhqvHCgtUgnLxM37HedcZBIUEHL
emdN6hX6RTRX02Aex6Ar4t5/r1c337i5tQHowKEgydaTp4ZumaANuKOQbDh8H4zjmJWyPnMH9vy1
CxfQeAQdk8gf0q0np9YFxvrcWDC+5k2eEPRQ7lW9RR8gjnZBoickvoBJ7ILoPTwSYDEJ4jB2Oh6v
GtfhHHYvzWTgt7SoPVfeOWBxnIAK+ggt2Q5DyJIPlO9ZPCK1PADJePPgi8P0Uu760PXh26tdyMzd
+jaN2wD6b3dqke0BrI2tZxWwz7IUYGmDilZt/nElimZz7AT3nrMa9yMy8Op1/TcptROe/vNF9W2s
P+akd6e9YzyFODzFM03lI2/9XQjqWr2G51qyWzvBm5F15k2U4MT0oEgoUmaqYVs2D93FZ1P4ullC
TmaY5R/+GPg5KmAnhyaj6PmXEHHhXF3bVd0IvKV7oy/c0LQTfG+t3PfdnIGtmUdmPG1DWB1H5dYF
EyLIIXJJaWle5FZ9QmozgIrb/PPLkhb4MVBqpnvOiStRFPWY6bj+DzEFURaXUL0Th8mk8Tu2F/2g
UxzIPYkU2Kxox2lX4MJ96zwzwdEe3Wwfnktkpo7WQdqDW8zNgCnF0nwz7dHz7mGc8Q9ro+M6sENH
I/jGM+9pJM6VtQEyWe6pP4DPz6yj96cK00w5IvC5fW8qP8OhvtS8+lk8N0fAfbGW4jJ67j8x9Jfa
yKIOwawHVbpNI399QQJtgdK/LzfZJkyEcEDxl+NG4q+YtyIfZs/95iteOa3lmnuji5wMfqlMf5tk
+WvCGhak6CB7UeUR0KFgos+8DvLOeDve0+M4Df+VHrX4mTmIzpvNbKx3Tmivo7DPEUY23rDPyefX
NR49jBy+RlohIlm1HU9wJ8/hFZ9qLffuilvHHbd9VVo4ac39t9riA3h9Dw0xudIIxnGNnfOSL9du
QIYPo8uQcjneqA+nwcH/JjOePmTtR6fUes8ctRRer9T9eUyI0EFCdDm9bnXj5J6mc4GKDaMTiRgh
gIU34zhb0akptUN7I07z1Nzx2TJCbojtORbmQyULtcLlDlGOKd5r7jsVCH+2fLCVel+r5sFDak0u
tbqVWzjuUD/OFuk3H6LzH5Gr0Z/GRpoMKMSaVGK+J3BMdk+FxXzT1NCwRvMxDlhm4L4swQVNwGdO
hwlTFzwd3EKNrpdu1jwJX1+6MNxgw+C13Q7VHhcl7Eg7jV48UknJXThAcDQHU8WQqDEiYgQU81w5
oP566rEao+ixmdfX8f+zXPTZr6R5c1o75ktIjlC5FRXhu2AhFaq+/UXLdlM87IoVwahdNbwoZGrW
I5QWANEPWnd/Xbc8mA0tDlz7ZRRfqhrEfTbjyc3wE1rhTwqkaGeq7tz5ZYanfho9cQAFZwcRBLJs
3MfJVcfKGcD4KoccH8DLbOoTKjF9WDXKPxYAalkPdorxVEK42zFYkDftscayKiZNOrgIEhVRTXIQ
laakrMs3BP/C7rmbj1xSECCbWBflpL432+Re3KdOXf0ANif72GKqjCTMQ6BlmefpDCS0oKR5qZG9
RCzdDfgfl5OLW9E/jww3a+nv6wqur5hf/pWz/EJRaw7cqYMnjLD1hUL5dHSVYs+8HTKnB1XGjYxA
6AE88vzw3A+GJc4mI+TVIdgJCg6xQryjlZ+3U/kAQ8K98ePzzII/FzyiGt/fLGH70emCtNFPZ9yn
BilWSO74Q7R4nCOErGj64cmq6anRpLooESAEZ5qutsGcp4Y4sqnh8qGMKrB2li7C5OrHGV7rr6sG
P6O+2TcQHWR+T09xP0Q7uTFvJ5su3Gtdw1LE0y+2NZcZUdZQMDyTht89b4W3XwXMT6K6OQyuk8Ml
LrzNMdaLbaxlHimMTZEVB2HYl28tT4kPoYps+3yI6ofGRKeulXCfEZYnTT/uOpi1LeV0sJXYIYPr
Qfv9D8grb1apg/Gb317pxHSY+isPHhIzepPZv979/8w65tXq/XpDcwh4dfKln3WmJQBzRJt0ypxI
oL+d0HnCQX8XYfnSdiE82+7oR+dOeQcqnreEU6627TBDSNNBLoNIV9RQDruKcUZe6DwPJWZQpIIR
FzdVSy/Qnaw14sPix6izUL6MLwMfObYv80cPfUAgdTJ25oOF9dWf+N4NNogG4qVHrAZ8C6soawaU
jzgwZapDgnQyAf9Jbr8tUt+SAZIoaJUK4q4FZpnHLiwTO4+HWjdX3Gd7wry3yqteSk0xBrLfhXUh
SKviPRRY/4fDJQzdYvRN1qHcpIGLtRPc6iSuAqAw/dPqkevQjzbDIvHgrHWBwfo/pJTnPiBq6DvS
cq52Ja+extgnmYymzw1JAiDM7ojrnoKwPzVL+y8my01XyUacd9KUz4HnZAs6Gcga08lvLJydQM12
m3eYicE6Qzwa0+bKR57X2IVDsuhg11Zmh7VY7iBMKtrYXyM8fMeoG87iXGQYvfNhaYu7C/bIOBoW
X+wXYrFYZSuMr0KMghYLkbWeMeP1M9xFXPiJy56n/RJhIuDYR+gIydqx1/1zPDxuV68Qnkm8Nzdw
ES/LyWck3Uyy+doSg21tFN5zJKN1TxnSRKAn7q4akStH7bdbEisRIVZQfiEKqwfu4efLRBJHzALF
gGVTB3lFp8YUIctDjkinYhnIYd3WAk34bqb11TLMkHPdvxG9mNPAg1O8VV+bFZcINqFJOwPdW2Ks
POsAz08RdUJKwdkgKLwjdgYk4OrcsQ78YxcaJnUfeVDx+MCWbQCmGnAljEjulweJ3U6spogQLbWH
1u7kemNaYrcRLuMR0w0C5toj5rJX8ACGVLbuc4UgXrRzSFGtx8/IITFgDFKMXZxh9n+Qury6iPJK
rVjGlG7MIjyre+8iLJmF8ffcIQL0z+gCe5ddyx375Nv4Eeqy8cCIGya8gWRoW7yTRKE6z639U900
4CaEUBCPGROaC01Uv9Xnpe+/yml6Fyp+CJWXhSEowOhYOjO8sIp+6Lp9lTEesW9HeNdN5ZLHDO8C
HoyouWIne0Ciq55e8WaPkz/2uRxxi4opbAtPTojo6Upz4NpdINWL0Y53XZOyTUyJozabjjN/iid+
2erqiB/un/KNvGO9dSor8hH3yMeOSlw1gbv+CqgIoSqLw0L17rHR/NTJ7lObYV8NVbbchzWBnFrM
4BhXMP+WLm4J7sAjEmZOQHty7cgf6UQXd64OUsVn67dn0qJf2oZlThyjv5jbHaRA5Lctj8MCrDoS
SLdZ28lCgWiB+M3XBmGFS7e+tR7qHX7A+ygtATGtZyFxcxIT+QkJ1WUEWk4nAzrT1F8tFz+bhirV
BdI40xj5X2MeRy/9CPgnrG0uKqhIw+3Cm9+4c/NxbU/UG3cNx3mIq6yVIrUS0/D0pt0YUKpzddC6
jzgh67KkvScPPH6nzaPnIIGsRrxTA85mBe3bWh224IdWIfjPmV//6+Nb7Q1pQ/ocs/Qu5gcGAxfd
eWmk+zOhiJVDEQOPTTP83TDbpBEvRkCz1RClTYB8OmC+jYgLD3gJHbNgiYupBFqICJ01AupdZYhC
zLu2zboAbm0Osh4byTJpwh1lV4ZEADXlpOovkgB+7fgvsitTjH89PI3937pdUF5AeCD+lw6BqIfb
zxCXKeJh7PSKRu6rpjZTKEIMfCs6Ow5yCv3vzSuh99Bv2EQkff8wBc0X+Nh7glBU4y3Z2qNEBPpF
B/rqG3YARP1R1WaCzsTdER8/GZ3hheTRZFqbpAmgnTcNsrd1dAsaszdSfzUdFBkN2bsVA2dJpKpz
k3Zb36eYpsB4IZgFOMf0Vw2eZFt+xk1z8IS8uD790m386vMzG5+VdwFQVnAd/audEUc17M8Sz3lZ
Jpou6/QCUmRKBX3DdfkoB2i7Oud7McOrtwHv7IP/RjR+qELqM4RSdZqRNV/JS0sawC9ThtnwgTbB
E3M2nDxIY7CtgMPJ3GSDsFkFKK5FlRwHN5/pe+khEMoVCJQa0p5Fx42SZzmRjPHxmc/9btRfZJiL
gXt4cnvXfEuOjxfHEAUiH2Cx0Yzt98aAbYKFLnCp+fgsvDdESyK/ghe4Y3DTA/RHpR7mFe3D4B/6
sMG0bm7gkhY9i/cCX/fEw+xuVkNA2xbk3cWbjRWCP9sWlt0VnpC8TIRkAwb8Ri4H10MAJ1Y6QErx
vr45vJXG5a2evLxvhr8S7obA8NO7Qb8HGTD6llOMCWVjB6W2ArxlhzjPohqf/Ar3RFv4+Ia7OTr1
zpgaEx9GpFoB9o3uiZtPM5YQ82pSzyOHxokeISpOVqESUs5OOuv+F5/5qav5cXH/4BCWyz7a1y3S
tTR9m5BY1eow65Hxkgk7TcmgYDTqNg/rhuAuKT7hJKJToL7vwnefKmiCE492T7PAsiya9gxbZiSn
mDHnC5TeCNxNaOkW0+J+aURDNroH07B6HlcU5jrY8ZBcjDVNuniAkVHbD1T8jO36u4TYFdGsmRVW
VVSlpinRxMJ2sAdaBa2+wfiANh+nJ+r/a4kqgPqBXf5NXeSh0gdZabgWnE3zOUb/Nfo9LCMg2jJZ
/OvU+qlU9dM0vFZujxdm8KnhkVs3icBScPGMOo/tjZUwR+tyHn94cPFqRn6Jcc+DN4lfSB/VGFzL
+iek8LYOnRP2xrjFgUviGvHrh1n982je2fLm6LAQbMfYjCIPl0zHH1LFnyt19kx5a4f+x5QVwl9m
tN/iTPgYpSOR36UzJwghyPoOFtH81fr4vPwfdIepD9Q4KtdHIkP8jM4uUu8RdsZcflOHpRXi6LmG
P2M5pXz1j/0IeEvwqxpJgjYVAFClgN6+S+ujg/Pwt7UwdKBZv0EnHz+X7LFsITe+U/jbIBdqeMBQ
QeYnH7o25SNTzbVpvGJ8ManvXkaOUakec4qMyUlCUyzACDlGAmZuEftPwwdtQX6Y7kRi0a5wnxa4
jJFiGezKwaT9im3Dcg2RNobpdoj6HCruQsCQTTbldfTM0YNhmxN8BHb51+MSD2eJbwsmJMFe0xKj
+5NXuae5WvYdI4cuQJ5idVXCwef+ZdsbhWFuz7rMxQJfhd2pdklG6yENgDdXHZzwqjXFlfuCAlMs
kb8rGS02oKzRZM5xFWPOQmMqsOVY6tMERcMGDRzwl0NoxW4Q9whuvDuDOUXngAYyFonLMLyHeBEQ
dLQGwnOJvT54L/2jrYLHscU7DHnK7L+t6hIy/I1Y/pu5Rlqck23dkwIygkVfotd7tN0HKP+4+J91
/0eHo3Vfo3oshOuni4Q3xnQYluAqYfo4T1iUxX/Il0hY/FShqRlnxCMGLwEKdngfF2yMYx/vFKlO
Vjpo4t4hncr6SRRw98zBtITp4DeQ/Z1axQV/nG8yTIkCHj3Ti2nueUQeWiWDrZUekZMMUIa9+9DF
Y6GBrQQWBTZzveq8ULRJXnnTYbQzgCM9CIiRWZ5QdNNj+GDqN9f/6/APzIuw3nbfQxdOAtt4EICY
Y0A7bIvzbmRZC/Uh9ll4E9jyQFvIdgPh+TpsxQIfuFmG2YIi086fdEG26fjmor4u4XZcowppEm89
Lv9Yoyh4sCYfEgmuRdsBXVji/4Qu9xvdPgDJwwYjwG19NzecT1RHnz5XN4+TZ9hJYZyDJhM7pzZp
FtQPO33GBgPi2MAI0sPti9utBmbcV1g5ViOKFyJZZfc1cL0kXdPhC5rcpPPnO/R1rLCwQOhxYSN9
gm8bKu9WMPREQLKSGAshr932vUEqEBYQOooPUPMWcDYg6eIMH6BTgmRkSi+fNmDgVfS9RJhGqne7
TiDX1MVUSZ5Fjt43nfMqW0hueiTjhmyPgF0Z9FnNQbs3Ye7X5BGhoB+wbkyAzRbVak/9wHd04lca
mn/DwIsVnMBFxgk2zThGPTarQburbPTF6JCFwZIHMS4nRIJnVDIA5OvDNMIGoNpe4J3xjeHX2dUL
XJox1nVxfw06vuCrEU0OM5JfOvW3Dqbnqx/lsgWcBbMfVjkXAILFKmDKqOJcYqyuJ3nwkfYU8eYG
b5DHJvKvazt+hwuy/+L4hXnyo62G3b1La5cJBZDuBEwD7RjldvMzCbOJpBfLM8aQxygKn1oODhhO
E2+qrYhWRMc2QEG5mR5wqbxQNArj3CUOgist9YoI/xwKhkb3KfanVwnLjnYEGdkF3trgRt78HXO3
E+v8bHIDXFn+y7iEb5uvinlG9l0w78Hiyoz2MtlPXaqpd+jvxxDJ5rDSTeGAkQYwoKgIjDWH+1mb
AoPIzHeH/wX17wj+R+QEGGBVCmeRhUX5AExASczBPQd7YHRSNkBPG3ytznydySgKOE0GiYrvgJF6
F478UjHWVtP64YcE6RsRph4W1MtRDyW2wF6Au8m/wKMDFtoNGqcNtS6Qa0HhtpUIhpgGB78IaDDb
Q09WWMdQ961z4OIhY+++LcQIjBrF+YsblmA44Fs6sjH4BOFEPjg9DrQzApTF9bSApgK7DsQK84mc
Ah9eKiYY4UYLk6rATDnvQJ9AQCoEFfcDXsv4N3YplhlDwHB2QYqoOQuKpay/wUE4SgzCCB1DhEGl
C62d9bzBZCWmblFGQ5P6gVGQvU9w73E9rL3b9XFdYBfCmhePzDj08DdChwtke64amW0ot7sy9oBq
QUACkT7oNoiczTo68IeAxv77tpk9nubrJtD5UezENASA+eD3KYzmQOwp0Z9gob+ktqYHM09s7wTy
tbN+kHA9g87Vg7/huikeh5f4nkHwvH+auYdYjNUCFMSljv0yu1gT/nmAilBqsgDEWcXlh3ZtoZ12
53dw7PGx1RvdU+TjWfCw0JN/Il14djvnUNmKpSulP4ur340B0L+SItrozoE1FRqn5UAglU04tm4L
YpM8jv5gbZBsP1GDd20QAQJuRFSGWKssGKqarNoAIIWu+z3P0UO/dbcuXNGEKqi4q4K1FBuvIHd1
iKsRCHgcls9iM8gCHAVyH+lhYtB2SEBt7YzNQm+B0vBtgjajDJbdTLoJRAzHuyoKDJJ6oCDxMMJw
6dBdCJwFY9/wxwNc3G3pcbgnlGHRDAwhfNg+lvPyyqpoN1ATYldePW5h2OZ8oFdXYVOybPta1C2u
3W4/9zbVi3qqFzi9COwlsXrNcJGkTeQckSP1Siv/CX6fn1spwteAIR3ddOFuhquPZizIgEVptMWo
TDB2uYYLqxE/0ZSgYiMyQMwLFO8rMGD0cpuoeGp8hM07wzPc6nKrFR4AJCKrHwDABj5CS1jSbAGt
wPJf4VDTBjiHfvARVbZoCcPiR14H3YgMXo8pE3IHPb7FrrdcsqGnT2ZCF8YC84GX2CTb1Ie/C4lO
1AhwEYDvVzCOH3leDrgfuD//hzkiExJadZi+mHg6VKM9IPf+yuDwU5uovrCNFSOJXvTkfVtKr+2i
d/jts35x36JpuFRRLVECjfPYbgqhSZHE6sutfbhH81PQ+8cqqN9bt35YWPnZoZkS2nmlA0yLOBr9
yvtthL3gE0TH1Bjw62DoNWzqdRhEEhn14ZfYljqteWZzdPaq9cpAX2HoJCVA8FXcry1wlsd1e4Rh
zkPgcHT6Oh+0SHTIT0vAjmwdEuRcAuQOMkKHixuumV3kvqv7k1znS9TQvRjXo7v6ma2xSCGReOns
dOOcAKwuPx1l4TuiMUnEpv03KnmgmrzPQ/DYKpyF0Y/3IX7PEhF0vvb+2bjclXb817lVsdg/rOqL
dvZ2szfvIhAQULIObgDnSaPOtDWpipGLWW4YDZnZrc72Yht2gNPzCdTbD+qoC4CaHYxVa4wLIzzW
avRGk0WEKrjSxnneKuepR97sWIkbuHt+Qol+EBglQmy+uor8F9YwK5KVgFDIXMu1PfQdtHTGbxMb
lv9Gx9yGEPNRLLxztLgvU4udc4dU15DAs9Jh/kWF5KVp/ThdiEL7D51kPAskN6obmH7Xyu1OjiwP
rusc+LI+KSmONWhKiL1V/8muA6gzRBIzXnczdSigrAQyWKP6iTK64ybywxkI6N/t9AcPABiqW3I0
HJzw1vtTLUy5sJt9A1thF3rd51yyKGXLeHZdLy9rcXFhy5h7G/+lyr/FqEG49WyHXWx3m2aJpSAC
eQ8xHDLUyAq4Z3spDYajMjCotkR9oAlPXcpQSAQyhob+JNbgYoYF5IwJXBbSqrcG+bPdFp1Kuzw3
QMoceXaZwTIHmyi57Pj4Fm8f2Ne73pogN4jVaF+q8rSFMJ9buxRW0vh6y4Nq0JfN4SEkUR635li3
yL4LV1BsEOc9NwR/AK8yVeV0oKlCg2Fmmy7AMIh7vV+/3YBJgF8c6596CAnv/A8NFhKV9lVQCb3y
dKZR9Oz47LjWMeg0axq1gPlbnE0fB0wEeIEh5oIywsJ5GMbnWbMd+FnYR685dLUnXZF309cF6dFk
zezkxOIC56eb66gnNrAN6fPid1HNu2blC8YJRBBaDu9u0WV8lCBVMdTcCWSAFck7pALJVaGLsvdl
bgmmCq2h5Zxg8k1rgbvR6V4Bf2JYgONJRmn1YDrcE4735o/8JxqCM+xwig17z5TXqsqC2QPLHbpW
hll7rnHvevqssVYC6holjcRmAzjrgxRbNlGs6dGmpiws8yqYC4TdX0hZV7sGOO5M1WvjmH3IxZS6
3vw+bOtTWbUFi7Zj7K1fPWM/EDkFO3lvayKsS2aLhU3jaxT7wHusypEmfnW/DzdQDLfePjiwv00o
kICTncVrzMiVhwDv6HrRJRZavbe8jy5D59bwYxBtexbQa2TZT3lfo82B06Z1qB8rabd0UaA4loQW
kILc2zA/AnjumczlsBLxy/A7rvybp6G/tHgPPHG5xBBKdp4AcLCGWCCNza5FR+xg/thsdV86qy+g
8g2WnzHS192L22yA5BdHN8eq0wzQb9/sZvT++zBwH7Dn/fLsDDigdjK/+R9n57XcqNa16yuiihxO
JQFKlnNon1Btt03OacLV74d11Ft/y6r6TrvWAguYY84x3pTt4w5sPco7+NFQtdIo9eT4GU3QOqiF
1yTTvdMujJlmMh7IjvVFOD9rcgm5MZr56MULaNChqvhyJ+c4TCbTeBrSVA4fB7vdS1YBtCzTLSsM
umI7/MiXcJNiWLyXA3fWBO/fFG8RRmBhzAlBy+hWRRdvUia9GIGyBjUk7iqbVyxjBjiXwSrN7a9J
yPsaBibnYwe6H3fU+mMdK5yhm9JivNW9MrB3tUiBPdxmDBmwkJe618rO2lXg4BsnFfWdkuk0T4Hj
y3pnrW2rcGU590y5qtZJRCnRxGbSElrFVHqRwsW7q2zJhyDROMHLPf9s6+g2nRm3WqH5UCqOH5nW
U9hWPiceuIv9jdR0Ptnz8WbKKvp2PrZMHbbNlJ9aaXxWeuWWyKR7Z1BuRzNm1xDPRj1ttci5m2jf
QARPWcAE0baqjawVbmOEp0xpNjLNQ4ufSm006AYwY4OyqrSQ7HAGlJTeJ6t2zbjiLUubjTGny27l
ks21F5LsjZ12Zy6BPqHpBUm+q/ruaCAzMciao6GE0ssi/8iCaK/r/UNLCkA72g2qY/uWgd5BHWCV
26kCkt2y1vV68PJghMXcnHCkKzZWZf1BwHnTVOzCVVqnoPjT12xmuzxKJI+55fNYE5ZnROabJii7
zJ2tIAnW8jJcdOz+To802e2t1qCrhKJUFvJbtmzx1LP7qGpPaaMlsJx7aC5EGTBtBKBIh1KAC9Is
5MX8WlbJzgB6kUv8Jaai9MfJYAH30l5vu5OulxjLAW+plS+F+WesSW9xw/+/0OzNmMF7Sj2Wgt3k
WBwlxcQXPQg3rp3bkiBajZW0rtVWgX0lH0dN+erLGLs7XS0YCLR/YqCjNG5vsiT/SCzQKbm0T9JA
sOwy1+i18MlQ4/ssii0Yj3rmDmbg50YF+y072bwPnSPChjK8KYz+NiW9vBDWsS+rVzvj1ST6sQ11
L5nMTz2XvgTge0/pZOoM3s/SGSkCHar9KEveRzm6ySn8MGqedBpxl/t9psN8pE3b0oJtFKd7UImY
NdLeHw2djbz1LP78ecKMD/K8M0EQ0a1dT3UwWrgBXQR7qg9hGomXxW9Hi6udaSd3WksyhDx5YwJK
3JMvFwWAsC2ETw65cX9rzPPOSuZ7tZh8pTY9oc0nfP3wdg290JQ3sF0ZvnfMOsMoX822vUvs3s1S
nA6sDNJnX+9DHAiVstrOgXkvm9NBMc0PeCaMcOMk3QT56DNn2jpBfqSKMkxOFOa4RsZRdZpPWRcd
NTPbq3L7ONqcGue6XRcWQ/dptpG+xMG6Z5a9hyC5THAGaDa1OEpBUvu2JsGSXrghDW7reQR1256t
aRUhEZBH1YviHMmB9j5I2i63ASM6dMsdHGTObW5aQTruBk+KtZcxxuQukm6M0cSDFTpKm4dsanWO
sNoGnJMmFRpkjoeoKGKxbkX53qSjZzrDMYtxmtGLlMEP/7UDvTbVW+AXmXjLSXwvbIZKAvAx6vck
TPedbqxFG9+kk7UfiLFtle4tmJuHfop9qVB8K4E0WIye0ebvXWBRAYf+GKF0FPCISINZDZPYSGJ+
yqfQ50s34cZQY2DQQs9gVDvus94E/G8Oig2bwXieBWSZZOw2Tl3camnsMHRR9nLR70MzOw0K5kIM
Z0ZDQtohVjGhLWvFmb3W6tTVGIQcgdTfLdOwSp18aJHuCMa1mXXYMy1svz6XN1GRPfBzc7A4Hpop
279zAIzUkW7JoNumLKyieVGa/BbMcNiY8vxCJ+5VAUozJrttUTyaudhFU3AQBtPUQOwGe8GNjRvU
HKeqc45tXa7E0vMqhtuI5HWe1K2j1IcmtiF/wIwzazcE/xvi9JS1f1qDoVaPDxhbTZ1ToBs3q4Mj
6uBNIYU+w4pNaAlPWdJSkqWKKaz0yIxgRfYFlEQLV+icDtiS3DJbclegaAsNVxVbOmX1QCcCz0OD
KjrJw55BA/s+zINoXNtZtLHrhvNwTY9Xb2pt5JU8ZcBPtZ2tDZl/Hmy2rmmHSnnjoPgZlp4IbU3s
hK9xE9BrNH6Zvudp/OHkzq0o7X4V9sG6Ac4yNeOpt63fRh1+6W0CWBsSrFO5c11hcKLsEEBhL5rv
jAwWq/QEt+qjz+RjZoyeFqvHLgfSUrJna2RO1nNkKczyIIfjcx2zh5RqepC6ykXptC6oKcH8Jdv5
/RTb666YHqLcQjRAjkkFIhM0T7MyufB8QItxIR05JGVYPFdDvMsHdtwapZXjbMMR7ZpodkOoPgX5
r5gxbK1NXyLFv04N6CxR8vZT5nUOnqRBWvMLinqVWZKfGdmtDSWzZoCc5ZY/xYOXdMLNJOW2aVgG
uBAzQ7c9NZu/O3zJ15LTFS4oOUwKqH0cEoS9vEecHDMHT+oCMlALibHrt1ra3EjAEyO90AJfV+rw
VBeWO9QWpnifQVbt82jcxln21pbwYrGNXEvd77RaOAUyuyn5Ohm1RHX8pNMYmbTrhsFvFCbrZkID
BsuYcr/K1WgzOUxZhuzXbFg3Vi9tGN25YpxgLC4YZ/wZqsxOhYbUAfC/7ps74rR82yDQvjZ2KY8c
52P6R9i0oJoRsGzd28dmYRz32B6XlfGkLYh9jdXCIBmHxjTvKk3ex1HqW7V9I0lf0M1XFieMoLM/
wg5ncKk9aLmN8VNCjaGNKJAPDSNwXLbS9Oo+UcQ9BPqVWlDau08DPCgpu3mlpCSgZgTDKuJZmx7H
0I5X1ohRTyBNB6tsXDMI3+dpOgk7o2XjHMfHaQ3jSmkY+E80HZW5ShpGyWPDYaBaQ5X0kkzZCH1G
7Fd6khodnUpQACEqpYHjxr3EvDjbFS2GZLgQ1ON4lxNhFJXBvs8nP+KXjLbJvNgE0q3UQ6AZ4WZi
I2iM3OLoVXK92ZOnRanAXHaFsgi6inObJngyWkntjRHK0cI49Iwc2rJnnt4WUOxbDyL8+1wQNYPx
15Yt3Vr1EqYTkLLXRpgw00x4QbgFz8mvxJHfYXmaDNwyJ9iZJj/PSH8V9nfbK1umfW8IeXedqrxC
oN7EDjCwMpycEi4tHT5ElJeobnfZUB+yWLurnWpAtVVsZiu+bxPRoFXAtgBaSac1zzG7HHMaJFWi
uwOtc6NG2ocTaj49crv+VRET2HW0aaV2ZOCgf7fKtDEKzntzts+gj2Irsh8z9VVM1sucBiuSMDHK
S12bFcKRlYERmLNe3metvbcdjKRQVXIch48BPYA3f4jk5C5rOrdI2UQFg3+a9NOY554u6l1khTt1
yW2y6uQIu2ydZ+PD3HTMPPJ9qSI/Guod8b7bpFfWhRLflBUnUL0P9qYiuUmr9usq7MHnQiAxdEZj
UfMsFfOjCZUnpwNNM52nUIt+T1EOpBN7DQcLS1OggVqeNYudhIpQtaRdgR5NBTnqZoVWgAErOOPB
aNRh1VnFPT7PK7PEMEtv1vqoocIkripltGv3v9vUxpaMSWImWF0pVY0esDbitXwfVBA3RM+Nyl3d
kQubjbe0j2AGpFfN9AVCP7Q2TixBqR9rs71XrP5A/3Y0rMCfsWrRdXiNKdBSkfsJw9BYstaWNNxa
Avg4HrgBduU2hCfV2kctRvARK5B0vTzmvzV08BZUbGN2MwNk1fYMXQeKa6GNXl3JbuVUkFSq4sTa
3td5nbtqGr1OmorsJt7KRQvnXnuY4NzBBBIPjc5kMKwkt7eLgxFN4JrmsJ6G8tbuovwW/tIuxW8m
qk1fqqs7mH0n5AzfUtL+rhO9YPlMYJ95fUzk9KRLtuHnTX4TmOljodXfaou+ycgPvarfQI3i0BRN
d82k7pECW3yd5cbR4gcpaHZTrUDyMMYDJ4ZNZVpfnaSWMOQKJsycP3KIMatybp+l1N7nU/8GQzBa
taEN22aKT5k8rQcJEIOB41MsK0Qod+0bIzcvmuRdM5s3+TS4jPXZdo0A/jJdgFqGv0tMSHQjwWxP
hmmMdkhnGNtCU6kQyym99D3Aw7EUkW3S2fjqa+mYZ8lHP2jPahs9qygvVlLdIsSBlRJ3KRbolVV4
RY/GNonKu7QOb2E+iG2uK99aOn1VkvykDooXI1DOUURI4/TeZvHdrNjezOSPN8nUuyg3KYTdVWpY
UCFR1UkjHDciqW6GEQm0Se+vpF441g9FRjNeltNLOLYnSCwys6/ohfzNZw69OM9TGI0+QtvJzD/q
4fKUYk8svd8JFSRzaUU7a28tR2FFfenndsP84qlgEqJy8q1SRJKS+jIF+nwYFmFtJcMgDceHuusQ
UWlP1KdwFaFjXs7ImjxvjRSigKwyyc9kiFUUEykwj9psrxm7bpwe7/Vp0tZaOzESj9YhBC8ZcCFX
mhnwD1LS8I437HAkFnwjFZnXI10k/C3xjV6+iQLqtxP0t0OkHuZ80SFE9AGVCcXYlOFI9g+SEG4A
10avOE/O9gxRfyrpucu7YmlyJsxM+Tqmde/IYCbO+DgH7VOUKOuWYY9bWXAwic7bWBNMo2bMWRSK
b0hGvklQKa3qSWyFlOCzlt3KQ+XDN08+lbD8BLDD8l3N7xFX0/6EsEmmrdmaWzLzrN0g6x8Q1VsQ
J2Cuoao8mCAPllr86SYoiDKDC4HBsc4iamfVS0LD2TSSnJJBl1CNS9ZkyVaHiSX4kx5L9/382xgB
PfOMrbeX0semzB+jUYKX3T3PTe9KQIJDCD3LGChaUD3mUHIV+Bo0nembEwB2mH1y5yQDCOfUvOq2
9nswlG1vTFukpfdKYq7LUXMTc+SnOA+IHD7F2N9kDg2+XI47Y7CeISx8FHyTMHOg28/Vm6pph2Yo
t4VMXcgc5N96cFO2Oio2xPNW07ykmXnsM1hddqphhphKHxYDtJbzD0sefm+qRg+jylZj58QRRzPG
ysPLVA0Hgg82U2qiBtN+z1rvFjG2+DLBAbiaqF4bMmWzMypcZ5zqgvGN5AD2VNZwnDPGMGFzX0JU
DFtoIRXViBpyEgMTkYVihU1jsZHblpNhXn13YzysUjN4icP4tz6lqF8HvwC/XLUNE6ZMaEeOEYh+
K+dQSw6sMWd4q6XOXo2mhEl1Gu9RHZPpWtQu3PZnc9Ru1Yz+BZJEWxV+IAc7XAjlle1EBmAGp15F
d00gEANAc52G/aGL7MepMn8Xcv7H0nWwWL0gUttexGE6PgVxqRHXLL6DTDxqtpTdScqIfllaqA/A
z2OoQmlvNVdKAeQsa7Loc5tsPc9Nyuack/PYlzDzySQrm6eJRMiImrZKu4YJJtEVkuGVamGu2wpq
F0EJ+6piE9Ubhq/thG3BnDEr0rTbxESX1Km/iQbx40ln6gSLuS8hX+Q6wJtT1Ex5eqTesNBQC7XE
EGiktS5sIA4TnL8U8dQa8r4zGUjbzReWg48AltADk85X2mVmzyEF4SL0woQSr1v1nWbXpyoJP8uk
esaugRgKOAAbZEXCm0J80hwNnumclY9882jeGa1Wcg2qM2vvjdDxxWZIMCcASEFackytnuQYamQm
QWyJIu2IEjcCIF64Pdb0RwwNERhd8pF3aJ/tFnWCXjXvQzGYlOjxgx3IIBpN1ggvS31bpBBVx2bT
RdbIwM15z2HBrgxVPaBTfh6qJZab52xMjPJ7fh0hG2+pCQ+2shC+Bc57K9qFNnxSLBWtSiJo4Kpb
CuM+Ec5Rw4LPMQ03icY7xlUOIiDxHQflSxYHn6JtP9E6iE3Yjw99P6RbTcNMSED+rfv6oEXdWhD5
nuB/ZZSoyc3YejEC89Ai1Cvylzqffs3qdIdYpN3olUIJt0J6RGSJVSwDUIzgdMMpc/Qj4kDEDkXq
SWgm40Jl5pK2hzzIPlNasjy2q80sYECC+d0TAL7l6febLu1H6G0ksGrI3lsqJ14bybG1u7d0xFE4
KvODgXNmbkvHtDI8K9WOTseQUFWQygjWttoTnW4bXb2D5H9KOWMBSWyLoEa1lm8tqUMgJag/RMGM
TmWvkxJB4diXe1jd9C/WF23RTSdJiOcYI4zxYWSw2MbwlVLnMJTF1ik66LSTJyc6IyFVgFyEwMbS
IVkOe6mevIesOEd2Kuz1mmPF9oQRM5ViBn4aM/FdEmgKc7VeR7o2r/MCeX9BzrmVSGuzgJa+CIm7
sESvmVScOUONp2Ll7jyG9xEtW5eaB8uyIUE6BkVmGNe6FfltC+slU52Hpho2QtBp5ovZAa//0Upy
rN072xvBY+E9xflqDFPgLnMPlIWpdhw9DnlRrEVov4wCS3pV7JJk3DRl9xIOkZch09tmWWyfdKXY
oI/0GSuus5lznqGppl/IZBKUc3M0GulgE8XgVCaSgt5Y6RFkTQHFcxW2bLu9zLx9Yt8w+9uxk/Z2
P74HMX/UbMGFcuRHLAiPYorvrNr6mNntuYDJQcH4nTT13jaC51EoJ13DMkPlzGPTlous9ZIAcnsP
BK/XsqtWxUNHwzSP1iPAAaTw4AmM5z6RCqbT8U0f1LAs8/skrg65AbokF7eGk931af4oFniLbFqP
g+pJVFOwUiEBIbM96Dag4LBsyW2wY2aG6mIab5KWWUsjowbVHE/Jqrsw6jlzRVsngSinqMod4uMn
OZPRRFHo4Xv7jsaUC/uCAkEe7k/ydNBr5yjrKTGii1qgwJIjA9sNA44eow1BdGrjdmVy2jEdnr5I
m+8gz4+93viiDIWrKpDxnM7OVyWI37qZm13IHu/Gld54SkwFqRKX8KEeaNUcxVaepQxElXdP7aLM
ItnCfcVOnGkHSoiaHAxxctjiZguzl1ReZhIRYgopoPsX3/Ycnnr869e6LTzNaB+7oCT+LrQ2GFtu
505C6V/BZOJYDhVUepOE+tUkCbYxuAOsxyG/U+MsfQB+ZjhZ6H4fQXq0G2Y7dHD6KjYZxSc6H2xb
KMi7Sz8Uyd6u8rsG7Ee2ze2yietE8HQdY6GCRICodC3mNIkFY0XXnaWRxosAn2OihoPm05zZDOFQ
gQtCQZUxds0i/T7Q5dcspF8zJusNHs9eNXtPL+Rnx873NB10HzUOZ+bCVe+FfCA9Nlmn8oA1nVR+
ZfByyjZN+BrwWmGUxSix9yZ7IKN4ZIPVBINiKbsfwWLtXK+A7mbST2rkf2FcvA1qI/t5n/wKRPi7
QPq1acx4n4noKI/GI9KkO12HiJxB1I9F8m0Y5spC0LDW0/AWE1xznaTxfU411ufk3gqxxSibvZpk
T9XMET+vGSvPKM2KwXANtJSof47NDCyrts17AgNe63HICU0Yx5oUcs6TOz48joexOb6rhS02Nk00
7johbZRk4smyTPNEPKwTK71nn/5VSu1bNENHDxtXylGidfXXwLxLsTioJB3cUS7DPFY5KqJYIlIY
drcCznCLwUkTZRBYW0YlssuJ41FvJsiRkaspDBg1p6khZ0+fmYDpXTIWEJl2M9D8DUpzM5mkoFQ6
2oUQu4CiQj3cBIKHXkP8hfrGXxq+irISbCqzubMD/D1rEwylmKLbboAzNhXqrdwt+1qO6KhxwheK
4n0A9cUELVvbEoLKgrBIuY2AoIJ+WFuY3SIciiDDwtd3dcypNhzZsavQZc6VwzM0+we7109EZey7
sUrWQHXQeucXyZpfEYdjboqMrEgRxkNP1xzYfGP+1MHNcat6Zv4j/05VxM5dsp+allyv9DhkmCnP
xh+BRLnSTQhFeG8MaNxitFsWcGNqt8hlOBlwPIAV3GrPVZjc5krhze30HmjDE7FWH0LPPxO2g8jp
/tDw+s7AXAK/JGNrQV6VWwMZaPrUx/O+aTK3bCW472T0Wh2fHprPMNoysVlUlEDg8AKMicnSkAQ3
SaOS08kkCFV+uMqMqPf7sYHkVY7E3RmbKe5fmxSRfUqqm6vF2nK8hSHL0dVVIInNKVKMCjXiKkpF
AvPLepvFAK7nhG9jnR5pDvzCCDCwLO8xsvTL1vmU6RZWqpX4HNtg4M7dtkmyR7nCQDMywW50Xpqd
z7dOVYuV0uMeYubJO3PuPazo20bnAwHB3ce4ek+j2DsA1ytTbU8Nzs5N6Kw56W1t5EU95vlz1DVb
DdfRlSXKZR28Diq5P4nhxzpKSsUUa8UQOJoU7zCK9m2D1nEeHnrZtB8xGbkrR/G7NLKbSfos8EtB
3f+d1OEL+ODL4vHSzcPb2DZ/zEom6hF4QeYkB0kvg4duYwJF1VjVAwFtal4+DlD361psBI2tZeTb
tFTkFXaPB5wIbhMIJzOYvo64HQUbvMdmOvRDnwLrqSjQ2ydTV1dhZZ9ao0LWqvkmnlp0R/m7ZWls
bskvK24y72cbt/8cIv9l4nZmn6h2dYBMXi0wakbt+z09Rxtpne7ES/ABpeiK352yXO3/3kU9D5N2
ZmItjZiIi8ErT8iA/HBX74r9dTP+f7tAqs7ie/uXAaZQ6wjgB0e9IdJXESd4bOhIrf+68pQWY75/
/f2Lkd9flzdMUnOKsUu2sexnRC3FcGvhUrksLtUL1+mm8KEz/nyzf1sp4iz0/99LAsRSctHm23hO
vhhvgQBMzRXf3EuP6cxOMU+BYKMJy76sfcpqv88AMgBnf/7DL118+UF/PSTbKvWmMHgH2sCJxMKl
A78gceXiFz+hM89EvCsnSeqwaQwXE5tqajdjlz61TowDV4/3Ah1wXD2nRXmISueKf6J66SedGSg6
+lDIoluSecLRT9vSLRyLDFKkINOyuQ9EyIOax/dCG8l8YzsuEufQWqo/dSArJi3tYII7T/0hF/16
mZSjSEWlpK9C1eDMwu5nlE9SETwP6IM2P7+Hi4/qzHs1wDe0nFWy7oQXPuhuuG+94QXjtfU1z1Xl
38aSqnNeNdQ8zAYLY0n5fto3x3mT7w0PotNNh1UUNJCV5spbLB6upD0pF9bEeZ61iVkGwSxGsRVv
IPPld7NrfZiV0x8mmvMaSysScLVfPz++C+/8POBaAg2iW+ZelnKnyofcfNCr158vfelnnJWR0lYc
S5G59EzgJHv1oQZf+vnSyoUSZZ+VjSaU7VRW6cntao36FYGUlz8LZAn9KliF6+y+eNa0K4vx0iNa
/v2vlV4hJ8TbxixQi3QrDdpNS4M0cmC88luW5fWPcmufVRJo9EUlQp6TI+P1EOJYnHensmuPA7Zx
KOaVx3q2fLgn7JGItjJHukth2F67/aVHeVZqIoX00Xhm1Ue7/KRt5i38BaKWlfV/lf5qgMyFvVe1
l5//12NUITcgo4nLLYqcbZTEfjmQ2mZG0ZYcwxvoHJsWoyGlMm7mXkCrZLk51cfPz/jfFrTqeUr2
mCtdICruje9Gqr/2HDEIiRvgPlj58edbXCgS/ycgO02Z6HCw2c4WHXrdu0p7p9QLccfxf77Dv617
1fNobBVZdCUnDs9lYDDudCfDwJ0ibrUdjOitYtdirU7zg2Elw7VlduHTP4/GxhqrUiVZJaDFggPf
lMZRwqlV6DEMz9k8RFOywxr03hrmG1PWn1sL+9I5w/GzMIN1lKKt1Ocr3u4XMlBU66ycKCKx0WWm
5fYlOlZMsOP1kommbbCjg0CNtcmawRmydqRLq2LdX1keF16rdVZoELPZjSkbyVaByCel6yK6HYt7
ApfWP7/UC1+mdVZcpiqURJvOpKy0+Hb1NbZbg3kfjsEzEomDLVRxbZ9c1tk/yox1Vmb0uU85/ZgJ
p9JuR3DM1wRjay17SxbK+FFf2y0vVH3rrJzMk+0YlskDGxEGJ7PftKP786P6L3/gX7/grILYqS7m
OuYXqD4WcZtwD6DUe/Mq2qiIzPkpGEZuwC/N0h28aWtc2wAuvaOzE4bo9XYyp44Cbc9+ZDApME9F
cRe3AS3o+5Ufd+n1nB0ypN6QuiChNdFua3knv6R7x62VzfAd/9GP+aPz9PN9LnzP5/G3hNRYgyyj
E5Cn8qawgy0dvK9AFhnH+O7nW1yq9OfBt4EVBFWi1kv/E26R8j8a4Gy7zlXcxk++YB79j/c5qwhJ
mZI5jqnY1nynT212ucvk89VC9/GkuVhQX/k9F16/eVYC4PAnsYS98Nbp/Cl6xOb40CMaKDh6xIl9
pQ4ol+5yVghGVXZw4OuLrfk87odNcofl8K14XeJEi+/oNG1wJRIr3Jeu/KoL69Q8KwcYiwM+R3Cw
J13eKJX2rTM4vfJmLl37rAaMcqeiBSKAXc4eC46w6vz58yu/9PWeVQDd7GSp0Jb+PVZRgbwobe7C
6VGjaxHDFzY882ypxz1nu0nQ1dWwzjD2qF6E6v38t196KGcLfIa7Bz4gk0044QCiIG1TAQN+vval
luE8IZY5Y2VbWZdujdWwmV4QGboIug/2LYYqZIJlX9eidZTlSfyjCJ+Hw2a2AOXKGG4w+4x81h8s
VSxlBXPwocYPKu/fOJcAsGf30Sx+4WR77au6+CPP1ns6qEUxF3q27d5AHl6idb3GJ9rNXmRvyXVE
9Ln5+XFe+AqMsxWvaMyUo4EVP2TNn0otaLIrBbJCfaXDu3T95d//OgqHWT3r7MakZxfWsdCcx1mv
9l1Me/Hz33/hUzOWf//r+nUc9XkJoXhrSm4ImcPAS+PnK19YgMbZyrajIBdTxwIsclQy6efY1Vgn
7rTy+efrX9o7jLMVXpmq3tgdH7Lua167Hp9DtC/xsd7ZB7QDyZWfcekBnS1zNI9mXdXsUGH4nRtb
OD4///n/ZbH9a3WcLfIiQjzaN/z5wkvuxodih/NKhGkV0XPRrbqzHpDJ7XSvch1/iW1KDrlX+cov
+wMPTL/+cHb/4zHsPDPWkdPKtrWCTzh6kKN9oV+ZF1zYps4TY4NodGA/0+ZM1oHRdW2/VunTnNzU
ynBl8V14N/rZKseMFNyx5A6984jlj5Tvf343l657tqjLsQ2CouDVDDjMG/LWgU3085UvNGbnEbCh
gUNbo3PlLDnm0ZMiPc3jsZy/C+nYWr6kvv58m0s/YPn3v1a10ihqkCw/IFdhQv/Bj/t/u+7Zmpbn
trHxCuTPn72peA6jK5+KtqzZfywG/Wwti4SYR3TY2bbtqte6rO6JvIARM+ADFAYAPWHVe7VUnsbZ
eRCp7FcNmoo4GveTlcJiCoIXMKjExfADc1AV6IpJOi6lsJ5gLgQNPWcb3QhkVvscUpI12Ph71PeS
Y984SvBsS/gYBEX+gZDlme3W/flpKReKt35WOwxhT4DvhP+Iunrs9eqlU7JPe6GfVwrUY7W8sQLr
j9WOx1obfjm5/qQ6mrNpYWlni4gfZ7CXK3/KpQd8Vm04qWCGoFPG7Gedlqj3JRd0L96pXu5JG+fP
z7dRl8v94z2ep80GiMFya/lAkIhjPmLgDNIUr0oGKTgbmmcgId+uIcBq/RthLxnhN4hcG9UCjVUO
wGy35Jfep6HspzrqMilHqtUTc4bh989/4IVN6Ty0VkRNCLOgzbYNViIZZhg1/uWT+oy6b/3zHS4s
vfOg2qK0AIcTNlQp8yquaoT9lStfOtScZ9MWIirbuVJydozJzd0SHsMqem09h+QwiGcwz5GaXilU
l37G8kn/VUGGSdeVIJeBbkvM0+XAtafmf6uu5wm1wWRyLYNeTAbhxOMLV+r/7dGfVafA1DPDSUjd
Qx3z0EqRy6ny7udLX1jJ/9Wtvx4H1EN7dDTeqmwcqunPzCAZJ6vNzxe/dFDWzuqEqUWgwz3W80sK
fbYp/dg3fN3D03JfXzluXHqfZ+tfybDaNgMWZooGMgJfNqvK//nPv3Dp87DZobZDVV924azPT+E4
rXM1vvn50pda3fO02RgLww5EJdna7ylMix0ip1XxGOxwwtSf8iN2Ib8wA9xbu/nKi750qjwPoc0J
n8jSgkWGR4mPI5xvoj1g+hVtU8+2Vuo1UHA5o/yjUqpnZwxhRXHRt0AFykymivgzQwLJ9Qe7+oXz
wJUP679e9F83OVvF2CrEg9qzigcYebvZtAM3N8vnbqIcK8MNXdh9ZU7PeEvGbidh7+bUt8NEcx9i
VYUvc0qBabURGpmNU3SApX3Q/cbPAeNUHQaxPZLvXmwKBS+x2hhAOtAKycJvSL/qpR6dgLnNwxHp
geNWDFxzJ97OoTiG8ujbTb8te+ktVFEC2wnOmrgVYgAqAWAOefqFlOilwrp0bTK+Dfiq0P9vlEhG
FmnCc9f0GyPN0eCOBe4s1XuUsnoKcj5Kc1dpYPalhvQze5+aa1Gkl4Ck80hczC4hXqpge+M92kC/
8CKvOkx3Yl3v/ttDr6ADF0rNeRZu6NTJOGpSsQ30e6P/o5R+NQxXqvqlSqOenbNQOOHhiRxvixsv
AzcvvSEAS1ujNmQKJnlXVu2Fxl89q2cSmmndVKNyi+xSVUmfmSwNyhgG7CaT5EnvXcOEI1eT8tQN
/aNMiNCVO1/Y3/87l/xVp2Gumeg8FwKuP+ETjwRik23sOwVHYN+GkO41/4+z89iOG8267Kv8K+eo
hje9/qxBAGEYwaA3oiZYlEjBe4+n7w1WdTeFIiK6NcsUJYBwn7n3nH1e9U1p/2mYuzwPwJW9oAsr
PLPgu58i7UeJ+9Y91+772Ml+8fnO029bGUjcMHbRrh6Lq8btST7WY7LehNZflxXS4MDA2Q+QrPaw
4liNDf7ExrSSbjMz29dW+hJm2j7TkDJFiQgkPI6aVVnCCSJ3D/TH+BJkHaEZyY2maj+KGn+ilys/
FLW/iEZU1dmUzqpaGJozSN9gcAMBrH2f/Yys/OBihzSG4FLMojdhKJ3ebYbNaICFU5WtWvRrACSP
ObxpmkJH/MhrHSBQMyiPWgXMOSmwH7vSn2osPlr+nx58nPkiwuMq2gkqSTfqm4b/GJPj6ddq4ZMU
p93cp4M3hMDphmdEQAt3fnMj4kQx/rBrNE86xTwVx3JOC7NrY4OMngZnrfIeyOPFNG6f/v2XPvuP
6fXTBdC1NzxRpXE7TWpILjetseo2ow3Fbg/07vRZFtYBH5qITydpPO7Rx0kMtm9Wto6rcxWKhfv/
sb/6dOTY1z20JoxauWntSwQiLLDJtZPOjBofxbqvvrPpij4dX0ZeW2U9x2/LahvA/fMkHSciGzYy
HMgD6lDwlRgoIscU/Htc/xBNsBePgkNyRIqjg4QL5JQZpBq+ndTGQLZGTuytUZA9S3JHmIrc3sUl
LNzEshRAWvjbOj/wVl3GDgl7pikz6QK4scndeQK4g71OwPYdglqDXaG1kq0H8jYE3dWoeGjdkWDO
IXawxu5FGFL9UBwK3HOEoz8bOKasSD3ggob3JW1bWF8+OBpBcLHVY4fOkOSdfuJLi6WPqfLTjQtU
bKtuT2L09F75NsGjK9ep9xR5nQkqtj59GmVawH/1fGazVkswRF94dK5VPyLorDiClnoQI+0mCrJn
cyIm4MhdhV7/SxJGlVCtBP+edJv7xk6H9TIoBLwVkwrJCoW1iTqqE0dnyBFjiolJNkwXOrWIgbON
u00Iuaoyy4s6Rtbe5iDyrLi6VDM4V0H4WCTyt0xmEXL6yqzpCr66stlMGSeWRjKAku4EQO6qLN+l
E1o/y+Qj7iGnatSjmYcPRM1B9xYLO1NUYgM6aR3G5jrwg8mRTMnkp1Yp3wSlOlikJaBnPro40WNJ
xfTTKAc3RIhLVpXowWnqq+2oJBas2ugZzOzWdwHRSKKPUUJM9540bAxVuR09zOd+PdCUHwBIhWyl
etNFkdxt1ZbkArPKiGzV3OuoTTe6l7wUvXEcwRpGeFxIHrhqwu6tknCPuar6Dc7se5JlvwptuIhq
wfETHVc/zb0yh/RhDncdQQHSxHwDl1dgyZbN1VARZRp08iogbGE1+BakEawsAZZVWTQ5RPIOZO2G
FfRhlERMEe2V3ql3lZts00ns2mjmQx337/hlDr4VYU4jaBIkJ1xj/Wpy1fiVoDoWbKdcGptVNsXP
nn6mC4OVOC34P30TiogXFEItUsJoI3v549j4VyE79dNHXxrKxdm+ATucVplRlu0MM0c9YineyrIw
CXrtQ9gJma1DMHVSXUBMq8biVs5dOyvGM1u9xbNPF/3p4sICplqh5BmqWDjyDymK1WYT3eT78yuq
pUFlnjtNPPpYl2WZ7axOL1cCzMVVh9XBaVt2IuACHD3pIlvNWNT1U7pEoe5csb7tFLYkp2/ywipS
nBUSpF4iNcQQUwidhbxK+/6gZ+KTIccPeiyfu5ULpTJxGhI+3UqrFpns63q6lWhTNsrOvOg2wlZF
HvhnVzEbW5CFWWpRUfIDrL9J45oNE7toy3x3JeHt9CnUhTlfnJUVcMe4vgjWflfrEGCtW1E99ppg
55XFmr9gQ1lgCSWGR0juRh00Gj5oER5/GPn7mt38+NhD3/EEVukQIWAMGnh2ayPeZNJ1lD2q7WOs
ZFDjtF3S9lhqYcup+0bBJRWYm2B88lvMyejFR7LnugQpvRLYVXbRdzlsAwgIcb7Fd+gUlnluqfDl
eC3N9dq44/D7BSmbs86/gn67EZrkGiD6mZnu67FDmqu1a7jzbelNcghX3FuYY1SyyctEujvzuD6a
b/8536Cq/P2lK11FrOM0xasMNrj03Y1MVmGpyrdVR9GZaQQ0COYCsbdjMrpvgQPDG6v1dkvcl3gx
Qg9cubroOXk4CRyJUL+MxOoqNfC16ln7PVEai81KeeN3NTCzzJZH7UaojWsEMBgT1bS0Jd17N2Xl
qSkJcda0b4Gl3Y1GcVfo4Q+h70AQNmQWNJ732NAqWcvm+Cj26S+TxRP9sWrTYAzBZaxeWD4ZcRQF
HiOhRVIcWq/E2VzUuYA7jvqGUZOfoXYwVKx7D8Uq2agqSdjaXRG2maPFFokrgelgZry2JEleCS1M
zqYxrojBunDl4lkFcLDWrcTctFF8gcEIWwuY+S34HnyyrQqH2OyfzcyF662Y6opg78xp6sgnSqJH
NDUk31pyUFzP31tMgEbo3wsyNhMP6qzevfRjfQyEnviZ8S3tike/gAYlg04k0fjVH+LHPqFSJ8SZ
uK2K4KL3GPiqtgLL3rCHg8ynhQQFhInUOGYyqc2a7FZQsoehomPYK2+NIe0SU1qLtYe2QrxuhY6k
cZqZwN1TohDkfWKSoyh3yYHcvQcjITUCd91L30kSQPauJJzOvGtcYJbeEE93HMt9HrDPS7JDF9DG
E0vYDIZC1YbEnhQ0VzWyzmhBuY4G+VpEONVqhrfdhII0BMQS1Te+1R31eLzt9fom1PRnQoFeeygE
mAQ9OAKE62rlXVg3PzRduVXT+pdQuOWqkprvaEJZorjSTSW4a3mQ5a1C2PsmL4INaSkgA8T2SITA
sZZKYVV14kdlyBbLibTReI+1iqGkNNJXrQw2oARumlS/VQm1jfRBcXyPhMGUKO2QkMZcAv4dNmB7
ihostEDYAQYcQe6vacOjqaWsQfzgLs2A8qL2umsCEsuZkUDmSHeWa2g28VXbPEyhmWY/c0xOaCPJ
VUwoffhFHjo4ARSEweFB04o3LTBfySxl7VxW7xraAZIa88bJGx9HOuu00AR7yA0Q7MwAmFCG3p5J
Y6+EkDZy0j6LoPgmtbBKevMXuKUroYhohXf+XSmlV0YnGSsDmw+ZezfEad3FfP+2CAINw1e2b019
25GFi88PeNEEGRbw2zi+WsewuKHdWhMpCxwvBNGDItJsi9HjdyTHWdB7nNJLv4H9SmylCb6llR85
Y2WkTgl5oCvTvSHoFzAzLy0z2DZST6SmjsU36uxSGo+ZW90HrTpZAPD0jvU2BN+fWiO6f7V+i6v0
vvAqMklJaBz7YjdaJAqOavRAkgqBDGP8LJTZi+b2T00T4akoAejQ2wFXZ94xGDm5J1t2nzBfB9KO
D+abVpa70R9f6PxNb2QEPD298SPjvZcphBSSsVUk3F3TiCJ5sd03cMFjYXwnVnLcjaJ1CHPvDYvq
1UCegZ12/VXUCVBMrYn8PmKX7e71sT4EGqt3CNiBXZbyndpinO3MnDqnBSal7DFFNbD1c6ms1oI5
Xva+4jDkHVSvucjy9HEYqk0nfyT8gvfy8+vWTV/anLKA4r8pKuQaSQl/pTX/4Wrd3jIw2cqQwr3M
kfXuRq/qlxoQtNKBHenl+qoRweuSi+2GMeW+qMK5XgNxMvCVuoD1nVqSnrxiPIa1tbaAUZLgBnsG
H/U6h/m/Gpr0jcbEr9oitpSYJNGRLbJbIByQIhNO4KtyfMKfKq3At5KFFQ3PVuPCmy8gyMu+Uq+C
6SEWrjehCJ/kCsAv3AYMb6R0kIreHkp5IPG4B9PRxNsgnFp9BnepEtLLfAQPrA0k2VkQhP11KxLX
bLYOlV/KXOqlVkU3Rpe8a3L1ykzT8+6ql66uXyZAq6ws2IuV9A6p9ELMB2pU0GxLYqVNoX3weli4
ZWBdxM3w6utgjpgAN4M1HgvCIteEPBCXxeYwkaD7SSXRVww1P7ScjUvp4r4lEsSLCJxg4EDHjXAV
fLOY/5Tk8h6P/67xlH0Q+R3pgg2TBYy2VN0A0YWbkOS0pLBqSmAuoIGlTsWbXxKJ0LbRqiXMxenT
9EVUxEM+ha1AvfXsTku/RUOEMsQtjzWk4DM1rYVytjRXoUPci1SrQb8GUav/SerGJnTMixIViC3c
Mm/s/qz1JM3F6MSSSaU8yVVLksnT/D5qzqyWFnYKeMN/X800WgjntGI3ot/Wl+p63KkX8rVwq9nR
htTdM8voj/rVF2umuZq8ryRXsIYiQ0vM+FSMtrdjarUxlft2+zr+clflKnIAnZ7ZfSzYlKS5kNwa
E6EeaooCSTPUmyToH6OGmIk+fxEMxsIwJSayuBnMulxl2HrPnFb5ekMizfuydK7RUYT0UfwL8zYl
lOZb+uaRi1Ov1V+lt41vVBsq2zMrpNfocnJ9TMl18U4D+wDG5qpoV+Ma/iB3wj+3R/q68CN9FIQ+
7ZFCV1LJj9OmVjGe1wrwGDHqirr1q0Z06tgw3sxmKHZ5UZbwd3NM23JbHNsqh3kZ6jD/LSKHTq+d
l5bms313ABmwCRW2a7n6FCa3Pqmp6tkisLlwodZ01k8XGidJbiHaiXZ0Z14iYHV2lbLUTPTLXpMp
H6rwodGSEFyHaiPK6ttR55JB6DiRyAOacrINlRgK3XiJFIgFglcctMG7FyiSymJ5n0rFaw4HmZAO
dRUVKoN7Fl0NAE08tKsq9J+V2QJv9iBT9Pk3k4SyYdT3aVkAAND8o5QGl0lS3olk1IOGZ6pUtbWY
uRdBGUJwV/k1UeqU6WVcQZ2oFHNHKMQm1wy4gUbMlk3EMl2Jl9YgkZZqPVeBeEma5G4kJCXWyRZw
lfxoxNm+BIgduz3JVzVBZng0LOWpzJp9nmobxYQ/V5fZJpKzKVqtOwDtMdaD1h17WXpIBfmmNScU
qvI6qMV3Lc9uRUJ/cv0tiZUzr8HCsElr6vcnRdlIh7E1ZDt2qK/glnfCms2P8h2upCMeYG2ZV6df
uK+31uJ/vBJdN1aNZVnbQD5OGa1Gf04Nv3Tk6c8/vWxMf6Lpkee+8+oIqgYMn6F9Pv1LTx2RL8ZK
a3ZoY8jqUGjx0QLQfRy0DE+H/Op7zTdPKFOnzajcedpr6ydnpoBp3/rV+WaVmq6Clzu6GOJUt69Y
VPs3uRRvVF2kx6fWT30NX+z0lS1Im0A+/n7XIOaVejIyjVG3n97XigmgTH6wDcJh5A/Xfhm1gFo7
R4hwGFrJrRzTHMM7QRAITejcCu8NT7rt3GZfjsOBCFTwFlH7HMfxuXLy0oRozUo+cqmIxFtBXk/Y
UFzkm+CWkCGy+XCDPkGGuFLOvUJLc9Tc6CqoGYsiCfkCG73vpQzcPnOPqqz5W4AjoLBMfFelrtxA
g3gBZrI5/RAWHvfc7tqwy3eLQab42UHkVsIpP9PXYIqWjml2VyTjnHmvpK+/EWludiV9yMgtlTOR
9nSVvfaX0g6Q2c9xb2xFJ1ynx3MC748e3BevsDld66evUe/B16sC/f6wgXxZKd+Lvrn2rOhXnoiH
1vNgY4U/vCAk+pHqR+ZfkSvxUMXJo16IT3Up3tSlB8+D4OM/u8ezAS5hx5pBpp3Kr+qmFt/q7Ims
anpRe6t7OH2KDwfAV9c8n+6aXhsHTPc7teSLaFV77P1d11FSsoyLLiNLXKMjQey4Iw/uvi+vk0Ng
oVDR9lKmZmsTVJdLapnYuyrkywJuR6xA7JiISUKw1Rl3sjTMHEOQWNyL30dReGtJ/OxIEB6nlJuB
ID14//6RHKjrSpG3serRNoYfnEYCLuE0h+QtXlbwrsBLaYzsurk1eu1YFB1pt/2m7SpYXgbBibVu
rHQ1IT44ugNFdmmRqdexK50CDpoVFKOLGnx72xWF48dsvE/fwelhfHUDZ+MsHbGyhRaVgTFiy9iJ
2YqErHs6+GshZV96+iTTMvqrk8wGVxW0XK6KdDIadoWyd6uwbyKrw2IzQjVpLXnnVtjTEPrViWZD
a2ImdQIbOP1wayibSVlTGyuuZZtshh9nzfILiyxzNjoK4IbTXGS7QK+nDlb/WsYHNsZ8CtcfrpBz
Fq2F0WNu1awTl/BcCi7kNCvPiCYeADvZpx/Kwgw792aauRKYGtWLXXjh7apttJ2aBpjltn92+Nkz
Z4MfZKrFi1WE2j7MXmJiN3M23ChxwTQiBN0oVLhOn2uBIgHf7/ehLx3crhMsyJneL++qvKSNzlvl
gH1F4SquUwcH3Zqlav40PgWXGN5fgwfMD3awObcJXviMjNkbkRaj6wuaNOnk26OVGluXIF7LFW0p
EM7c0GlI++LdNmYdkl4S03houaG+EDlx2d6auXonifWZGXHh8HOTZiaNbkGCDlb5gHjvCtgOZCUt
OafpWLhBc39mD7+j94wA5cV48OAjQY0CK7KNjfTM7VkYY/TZ7Fd6kQAUkhMQbXeUO3MTtqQaK27L
KKpLuy6PQdBWfyStA4Pw+/tm4TEwRNKYd4p6qbs7qXtMzafT7/LSjZrNaGYgFyYdhGwXZMFR9rTv
7KUZnMujYkC8O32OpUrE3IgpibquKpSmdvWmW8vTbtypsAt5x25D5sp6smcLzjnRzYfG9os3V58N
BWj1NVODR7pLa5PupD+8wLxeq5ABXYHYpJgU01UQdd8x290RGnk1ZXG2kWaHtXfpxTX2Z2kbkvDD
gnBcdYxbjm4FhEmSoAi6ghABmFlINHc90QngER2BlFxiXQzEpdb6zB1bGIj12QhDTE5cALuNYJYQ
s7wKXt1tvnEvxDdUbZ4MoyheAwo749VbfD6z4YS9SJaIIyrxdmN8I4AQkpitBo5019udI69K270z
9HX3Izlzwg+L1lePaDa4UFRze1/HmatE+W6Ih2dXiZ6MqKTomjVPrplVqO8SgiBjq78We4tigAwx
s8hBUWcQgsjoI0NeZjvWl7RmK0CiTtLjI0hLgkd1xbpRUhVMIwJsYlVBBVK2zNo1NOC31q12kURP
aPQPqVrIqFQj/UIW5aM7ReHRgRFKi8BJy4SBhwGn7ZJjXGgvYawOB3iEUJLN7EiDPScckRaamVEY
L9t910c/xEbeKHp3hu208GnODa9mToVE9HjRNN+80MXmQQTLDaATarGZn9msL63i515XQIZZ1QwS
b/NPMgGq/WBXr75NnrFDWeyWpqD/2q9rpq5zn+fCm63NBk5RTxQwzIwFTX5Tii9q/adXMhsko0aC
a93UJMQfm7WxQQB/4a2DbUts56q3TQhGPqFsq/AonjvjNKB88RZrs7FzMAh3bCOWNOb3bk0J7Jg/
qwS7guehCXlw7eHu9GjwoeH/6kSzVXPYlmqiWvCf1C2RDGCAEqzJPCgFTBNZNGtjPdoSPddV/0i9
Cg0btczxJj3Kq/wIF/TMsmdpmJg7Y2XEbLKiGdCOYru8FNcdHd5VdNQv/CfhKNnDJQXfa8+Rz1z2
gg1NmhtllTZIKvXDXIfOhMZYtfU3JL2tpL3LRRrv6W2wOXtxS+/lbAysPdUM1JzCwJQxbksb3aYD
RyAa++gHaR2vC3pvF3+4ftNm41/n5hCpoh69RCU9ay1g1KZ1D0OqbPqhc06/NQsXNLfHtqIGkF2C
pUM66KUiK9uAivfpQy+MTHOHbAvfkWQe9N2EKXVia1uxZNeaRtvsXLlyYXk4d8jWrKaKTnWRp0u0
scafvUt+S/Dr9K8/DTVffE7qbKTQC9XMukmK1pU//eFyKBRifmmOdfA9DeHM7V/6WuaWWVP0U5yR
XIL00/rWXE1DqrX2sJQ7OfiuyBEdZLk0RM88k6U7Nr0Gn8oxcpQrTVxBjqkRT0SuuoYqanTaGUPT
0tGnIfDT0QvRDBRJ4+hENFk7SQJiqEtIf620z87sppfe19mSJ1RROhJHHe9GHekUolfTeDj9vD/8
aF898Nm3TRNTEWLFhKpAugMuVTsGnN7BLzYkImEHOqlGYhOUAm9+gzd/pcqmDfzf8dCYkCxe+gfi
xh20ziuJJMxAPqhdcttW8koDc5F52jqo8/tQMNauMe7jMb5pFXndgCDCGH/6EpZuzmzAaMXCHdUU
rxoCCyeNUMDrZ96bhY9h7nzNfDDUbYtHgBiJnuRawakNgVC5ABhu9me//dy9muKnJ4ovBhxW7lXr
TWfyOn1bln752WKC+iMNGuBSO1UP7aQUbaX8QSMm1H9ow/b0KRbu/Ny8ClVNLorJ+e6b9LLMzKNs
RiLp6YMvfFbK9OefPivCl0uPviiyPIjEbRZuzLG2YdxvTh9+YZyeuz/jjKxvBLbRjnfdHqILINq7
wSPhJy3PfLQL2+C5A7TvMoRIHdvH3EPw2PnpURjzY6sqxKNYhHeM5ERo5Zltw9LlzD4COavbnOxR
+suju0lLRAm5+MPI830LJPT0Hft4rF8MFXNTaN+ClfZSId7JBAUUqGhDub+PkvTaI3qFN2HH7VyJ
5WWWkpNG2XIwURZZ20i3VplbjwRcCiT+mmRWH3XTIAJy3OtyeRX648brSbEC6iP1ycEgFlKbkk1l
b4v+m2DDZO/H7a4VYO53mMDyaovH3oks1Tl9ZQvv8dyR6gpFpw0mk94YC2tDeBGNcHf6yAsf4dx5
WhkJMcn4LnfExh57r7ezkIBBDcPciA6sO/OmLf3+s0lbMwA1iwa1Vqn6ltevSnjmiS/tgD6KfJ++
QaC8MulDHsU8BWp/HGL37ON45XnJZdUTbibSmyu5Gmv6U0J3fwwBPLaQ+ntS3LYKsh+SjputpyL1
rwAVn76pS5c7/fmn38oKhBgvGuU3lbJl2zT0Dc70SRa+orlPs9QIcKfNzCeLKU5ose80TwUr3aTw
ztzSpTPMZ/LRrC328HS7BIsQlWBbCt2bH6BAkQsUhadv0NJJZnN6C6FfNSVqsMIYXRdg2FeTODMJ
xJ3iismZkyyMz3NbZpUpoVf7PRIa98aSHtv6zqrO7O4XDj03YEqm25Ozgi4DJeUqDHOUhNJWzvoz
JcMPAskXA9ncg6l7Zh9DS5/Snaptq5ZXuaQ5UenvTbGly9QdBNF31NRaVYTcsNgmpqi3W3JDGK6G
VZii6iUy85tJvNqVLxV252obtyHAW6NOq5FqUofuk1KE1Kfk4o5MBwWOK5HRxhg+VZOmnTYS6KrQ
/ekqOkl53bb1Mel4IyFE8dEgcRtt23Xo4RYK6xaWBoJZEcb66bdj4fP5+Ng/fT5tqw9ZQXsJVDs+
INQNUyrN6UMvNdQ/Fvyfjj22hZZCbYH5sp62iWS3H6D/eXuFAtW22wbrSWOVxitaMxs+YONmDNen
T730zkx//unMHj1jo65xLVRKRei4sjbLjjht+czbvtCi+egpfzp8xfq+GbV8KjMgEDnUO22LY2t/
rkWz9EyU3397PfDzws+pYlNJXbsEgw3deHf6xnysaL5622dDjtQLbtAlfKiuqRAd23ePTcN4IwrZ
ps5LhKLGa6I3r2PjXWaqYSda+kjo4JWh1IjVsHuRN7M1BvM9Eml1tiNLCrlAoxzejH11o3Z4uiT8
pmI1HvQG0T6Cn8bq7jrsZg2hOEb+Y6xFYlas99PXs3SrZoObIBBl3xsqL49CskRwKJszN2rpDZot
oRoGhUSRJ3lAJjqaeojjrWe6Zz66JRnH3G9c4LX21SCJP6xB2D3Xwp2x7nHpJ7DKpZc/ujdz43E+
jklTScwuobIuoSKSPPFn7//cATcYVdMW8pjtzAHLulYZt6OfP2odngYpeiZdGd1rtlfL+PH0lSyJ
NeaeuIRwN1Tn5IxMEQRivmEYEcYV+hxb3ZRbJdv40YrS+5nHs/DsxenPP33eXdKqYVd5ECAK0nar
3KrR9UeTSJtsydNXtHSK6X3+dArLEMRA8RhBKstCN0frIP2h99GZC/ggVnzxlc/9bYaharLoUdJK
VQLW8H2IN4wpWzUZbcJ/NkPZ22o8OEZCfkM9OkYRrAf1NdQ3fXJhhAcJVIkXUSCuMMpgAYxuCSVX
q8QR63M6sqWqz9wdp3YR2gNXZ4gOwPRGdXUkd+mol5gMGCUQG73HiXCV0yJM5eZeEqV1jzcpyGMi
TWqi21Wnrcb3P3sas1GkrUVLTEIX30f7KqUXuUCpcX360Atr/rl/zqf9rANV4zKR2vv3WL0QuN4V
sBr65hz04+sVHgEts5ep17pUTifFIjHj2vdg9Hea9yuu2jObb+mDbfWf75M4t63JfZsmWtIxa7Qp
jgcNz3BhBNlKRPm9GsTyQEbZt4plJQ90XI0ZESEZEVSx25EmVcc/24Q4DLm0LlpXvx1TrSHUsrr1
c3kzamBlFG8g1dFNHDeJXugXrzE3oD424MIBif9RmwJ7Qu8J5blAC6kQyROnpF5HSLKl0LfruCyc
uBN+aZ35Spo8pmhRvJBTGVGTN1wpHYnlZUKm4aiVGV1L2AhJ6T8IvXLnaeYzwRb3hF0e1Wg4JEV1
KVfei5fl96YVHhSNTWAsaTfE8KCLhf4Nzcq/UgfzWUhJkJTGrVbfqL4zXikjwRetOvwIlWqtpuOW
WtSasLdyFTTqJs7ZMxnNVvcVMB1ZeBi1bBPE7Y0f045A9bbnVd+2OU4jxcd/9JE95227uLVhenAn
jUeLzXsUB+9SZ/3MEAebhXotGUq7snouoPcB55TCHVnINkljDvq8y0yn6SoA0SE4ORaTfZM1751R
cteUdxXGszgMh7zXty7ogQYKKfN28pMo+Huzlo5hn19nJICLTXShDgocEq/4VtfEK9X6UyjlTPD1
lRChwNIN9vaBi19JAx9seAfdd/eSH0Lf9jqnAyXY9s16NPsa4/s58+vCHCrOnY4S4aNVK1CA6Oqa
7DT3WId17YyNufXjcVck1p7M5ssqVNAyXUeS8K004vvTH/XSBzdboFWSZhFMx6K51e/89qqRNDz7
8qqTHk8ff5oFvvrcZos00pzbQYv5oEuCEwn3vjS14sy6ZmEqFecKUkFuRXcQPxbl4QPBb2u5ezCd
yhmcKVd0JWZExtrnVrILozzD6O9Dk696YytMK+V2AxzYjjc9uPmerdYKVZvjEf+7yjYo1s0zw632
9Z2b60ddSa7avme4NdV2NcWAJd6rQTbq6eeyoGcS56LRym8ZMHr2FcykR8bcYyWV95om3yj0SQg7
9icRfH/UcytxujR6qpopDVRep2OxzjJhXenDDayK3cRdJ+FX9GyrIvRPJ5Qw9typLJ4TDF9mb6Gn
PpeKH55ZEHw9C4lzCWoqBnpj1gjjstpi81WTox5JezGvrr3I3VbZOUm7pE1T5hev7jyMpVZTaDcl
C/KgaZN1pPqHeBIRIAp/kszo0JXxQ9Ry6ip61AP84LGutyvSMIF8DcrFIDGKpEoWr5rKWpuNcB26
wFXIelBsXRR/0owivjL2vVXjCiQ8S5nIPrtYC6QlCnACkJmyDzB89Z4G7CGXgLlJrbum3fYy9tZV
hzMTAHK9NmSV3Ntw3xb9VQywItD7G80qHk0RRoUmqt9LUiaDTvHXRWAwwApgN0iF5tADgQyu560C
E9CIz8pFDasLsdE2gkWnyjJVG0XVc0popKqRx8e7P6yG1L+JB/eXWInfvKq4RoN23VfYjS1heEz7
hL9uPna67HC77iUhsHXLOmKoXnW1hlO6DO9T19iV/C2bbKO30sRQOGTfOw0PKwqeC6GvbyPF7+yw
768UGe+dr7Tvgt7u67aEDNWh5xzS5EiaYmXnoXbbNxgt6pQ5uTJrw8YzSte4b5C4hhtMqLU96mg0
1GAb5MO16boPTLxPuQtUsCuy9rInR24lxMKj25fjhYRTtJarvVwLF/pAeWls0aJb8s5MCK5Qesfy
JDut9Y2Z+6RWk5PUlVuMXQ9yocLmGEgpL+/B//xyh+YKvcO6aop9pxvBOjTKce2b6btbh7JTK01p
+wJRf5GbrkKJLMvEqgkZFJ50EelKJTtNXzttRKWuyyNrpaYd64w+vwqlUTxTwl0Y+eeGtNxgKZQE
2Ov71LQ1TLsFtZkqSDaW7p4pCi4ZUMxpbPu0N8hiAmmbkRG6dKaySQCf5ug+KFvJllfqs+btg+fT
w9nSYDnbhKitHmq+Tk+iHcuVlJJ/p5urDHDt6cMvzdAfXqhPFyKMgi9mYUFYwq5ZT1pWuBG7ca8Q
WnWeJrLwROZRQpCQW4EibbZLKlaletkUqyxsR5vCwCasifv+w4uZ7RHUpCQhY3oqU9KMakdr88Xb
8oFvsTY/nhOYfbSDvho+Z/OlmvleZE7iCl28Radla6FxGA13XcnRFdHct5ZirFpaI2TzZlJjR919
GD641Tevux6E2hYDYgbNZqeMxTYqscyO4YZ44Uk0sfPlW9/7VYJpyITcad2EhCCddQta70DbnL5L
CwuXuRO0tBo90kLmmbJyfxUxcbQiZ/449v/42f9P7z27+dddqP753/z/zywfSsw29ex//3mdv6f3
dfn+Xh9f8/+e/un/+au//8N/HoOfZVZhYZ7/rd/+Ecf/9/md1/r1t/9Zp3VQD7fNezncvVdNXH+c
gN90+pv/rz/8r/ePozwM+fvff/3MmpQU27t3L8jSv/79o4u3v/8iO/3TbZ6O/+8fXr0m/Lun9/R9
bN7j1//4N++vVf33X4Jm/cMUJcWc8rRNXZMng2f3/vEjQ/mHolqaYZqaocqSOQnW06ys/b//kuR/
SBZ7KVFiYtM+NLNV1kw/Ef+h0zQhs1Lj5yYcQOuv/33xvz2m//vY/ittkpsMk3n191+/vxPE/uqy
rumGZZiqqirWvIYTyvC3XbeEkdDX7jch8qb8srYtz2xSfx/MNAyHhmYaijGdQSFDcrY2b3Opa+Kx
VoHKWIrK7sPsXgqYbc2aYuH4/dMD+Pc1fr6m37u508lMDa8ZulyRK9PnIxyvbuUJiaEgglCKWy/X
rvD0bHsYDH2hDnYtRNWqJ/ni9Fn/8xJNTTdFUTQVS+ExTz//NK62KcnJBDFrdmDQiTMqN+zgDmj1
PenUyY/T5/p9WP3XFfIymaaoqNIU0vf7ueSirSp2hixrZL+6xpBdrYLB8G+EkcRvmlTtmYn1y2uz
REXSkclwzun3+XRtctbkTa8YKmsgj9YvdXzKyZkMiGaNKTN++/+/OkMUCZKQFV1TP3pCn87mNWqM
37PQbMhJrrfKRqt8pSMX3WHmk3u7+V+UnWmPpra6tX8Reg22sfkKzzzUPHT1F1Q9gcEGjBn968+q
ffTq7FRHaUXaiqJ0dngYbN/Duq9Vij98nR+lmP/b1//3cQrAYgAWYlKwz9lXA99pOUYVoslAf8vB
2ZFRUG1bDyMp2sRoJymnUxpiHId1/A/X/rtH+1H4S0KZwEn3c/t58A4E/XJAu7kJYXA8VXR+7BaF
foxH2/SfH6z47T6TKMbrS7DiWSw+u46ACR9PaHlRWD7npjxznesPlpmAWma24CZsQXrI3S6etcJ2
9/8+bTv/vSR/u0tJGMH/sEJiHorPRxC6D0VnYQyEeD3SoKXFkYEMuufhz3Ao/zjP/dt9fmjk6cfb
TFhM+ef79PnqqqjCbmOHyt2vVRFuELSWlxIQtyNvahjNN1DD/NtbxBaOrS2K+MfFP++kM8AA5Rhg
/QsMFW+qCLw+rip3cRDi/+E9/v40UShGg0dwmoQMGelfl2O8BLMKQix/0OILeq7MWLT7ZbCYuh14
jjzs397Zx+UAlQyxHPG7P11u7KTlVuKzSQajn5VKWrnPBwA2n1XH2b/z2UPvlTBKJc7LMA45tu9P
e9s0hChkwrs3W6uebgZQBV6wGxgwBll0FqapHuegJs//fIufN9TPF43++kS7uSTdOEI3VwGrvtOQ
ImYtw4aQ+E7uJMw3t/98vc9vENcDSwknLmM4/fGh/vV6XEzYtCd8odMAwFbVjMj3QZq8THKY/+UG
859LyYhTCZ5WHH7eu1tvIXGRSK11mQg0D2AqYKQc72TZ9n8IMP/2rmTCQmzeJJKfo/6JgW7DmQLw
C0PYOAdj8GDqfPb+sCyROf7zI/ybV8ZFRCg+lghSic+VRqOSsgtagrxFlRQFK8aXfRf5csNnxt4B
dE3+sOo+h0ofD1JQErMQmyeCmI+w47+Opb4FpsF0jGZrWzJ7N9hAzBshYfP97z8OlDQkgYMmWHTy
s3Cc9HbRfWtoxuNRg8LIkviuhTPLO1v7P4lc/uaVYeVyoN8YBcHz803lPeRPwC6hkNMpibnc8t2A
j7jlJg7/oL39vCnj8Ukq4M3MEXLK6PMgvy9UveiYYonhMW6jcCi2QdUWX5tRF187AxBpGsnhTyXH
T2nuf7aTBOOeeGXYTlBY/bTSmpjlYokw68zN6i9DQoOvcKgk9x022B2VRZutcZ9kNoygTB276qqw
nR5qD+BYpmQk/rCX/s1Xi58jQixIrHuc+n/9iGwh4eYzFgg1KrreghyKZl4d5Js4WqNvVK7xHwQ0
f/N+sYXGAo66iHP4Z0A31iDOkJawrF+8GDaE5NjkZqvycLPmVfWniYDfLodDKYwZpwJfFSP/aX3+
1xoZDYPxwTDxbMhb86psMlzmvpt/CPgu/CEm/RTlY4PhCUe8xBNKGVbjpxc75q5qY6tFFocNQLMw
9YIziAqmenwdwrLIL7UelxUjcEvnl+OodGX/sCF8utnffsFHWPlfN8sniUJzG9HM8xFpkxPajmiu
lM3BDfTfsSk5LhZLJE+MUOyrPPm8fLjiq2YtkppWRSTeDnM3hFvRzfP3Xozrz3/eW/+61eHwZegn
RQIBW8gRt33uXXaDme0cRXlmo6V0ANrlQNzaqerrP2zif32JHxfC+HGC4wLbXBLJz5t44JuOl0MO
K+Jyfg7i5ktZsK/A2ZUA8XDQZgf0zxop7v759v66Ff3/q1Jk1pIibI8/Xux/vbiCG7v2OsizRnUN
uDZhnwypWwUoX8kaL/ctdie1QTGZ/0lC/tdM43+vTOME/JoIq5F+Dm5cSW2haRlkKDCTq4sid6RF
rPbBXABLFrp53+ogvgWzLNkoNCO3//7GY+THwI7xBJsX/XTjs24ZBP5gLQxrGwDH2dZvHLyQAgd0
olwm6qUdMsAH2OO/vTAS4gibPnabJGKfp3m0qdW8zqLYhAmSc+RZy0i3bSDA9l4wMxRvhXTBh4hv
SOKnf770X3fcj0f+cekYzxrlByI/a+lgBNZKqZJiY6le7vmKSeRdS9xSp6gwqZsC8JY/7Lm/r54I
mY7EoUOR6qC289enXEPcWcpkKYGp50D4+TUEwQEUZYxk/ttbw9FPEYvESDnwbD8F5usydy0Jelht
sAlou7kLONj4HR3i1GNe+TWoc+v/oLv9fe1wSmNkcCxECPtbwCBzw+qlDzU+npU+jKV7wdJdQbtC
uQMMXbdVKm7+cM3fdwn+EStTiSPsYzf6tNVLljtSN1SjIwSyFfpG1S7qvNpxXcBNlUElOpOyPCea
T39i7P/9pRGvYCNEXefzJHOOfVKgMa834ayBLmViSYXzEDbYtdvBoBd6J5f4lJUxP/zzy42QOOJD
+b+6BD5dzsKIcIL4BTvGb6tmiAJvZngYZG7tVnV1EMOoU9etOYFlUEhfavxl3eVNPCa7pMmb9eDD
ufzCSIUOWo1YYlRx8Eb7qEETr54I3Uae6vd+cPP6AYQmK76TGUjS3oEvf+SJWatsID2ntyFvV3KN
eFGOx6GEyuRuhIEYSIkEJjmbGBxjfewpa9Re07rF9JlzhD0CwGKhsyUTjJBXB7rkRsRknXU204Rj
fhX/BxAPx1YNpxkTNfS0rhLU1lGsi93SeAE6f3bdbAGB1cN34wq3GUeIu1nHHNsFxLk4m9uwQ1Mc
mxuIvqZgGMqHDHzOJNg2aMbE0wJoX9xCAicjyZcUsBoT7VVgSnk2Dehn4G7JJdnU0wTvoimvfk6d
N2pbgzJcbWhByuBpQipDTnOUVP6E5xD0kGEq9lyrYp439WBZf/W4i+SGkoYnBycVsecuKkcGUGVI
uq01ZQKaGhEQkZUJbNcektkB4iK5IqpIA7fMAxr7LTe3sNrSmM9vYyJ/6i5KPF5NjlJimKnCjuMr
ImOTHK2b4L+4oMvYY+SryocXjf7x/FDrCXD+zK9JEu+YnENgUrF2p12Pv002VdNqoIFlALeIHVQh
vd03cVV372QS7LmF4xbmQj0J5wzODfS56gNUD/yyuOXceDiXpDP4o2XaJNWU7xn0cfj7WVQjpnya
CSOtK+fdVrYNKKFNh8/kwMYIMVc/j4G+tH1g+kug2ik60xl99aOMYsxY+kq0y1e2rvDiSn2NGeRb
0sREnBE69RjBbeN4PDFYU962yrfF1vWhbQAtrcBtlSvjaHgONf554eflm+sDeYPZFMMwv9PTt3nV
9M0kZVHgkOU1+eE0Y88sDzwqlr2cf9IczCCopYA62nSxCPtD1UkDI8qugssDtCtHt4bJpZlRuE+J
Z/0XV5SBv5/dLK9tCEOIBwCqAExya97P25auS7tDW7cebupKQ9UJuNKYZCxRyxNJGhfv5VgJcMV9
nqsdUIbduJdqGJZzW/QfkJeQzj9Z1eJxUg38d0YchWsDacIOSI5aRniN6JyOZt92JbjksIYA+4jL
2BSZYd4WTTYW02DkJp/xdUcHspQ1uvCiJjDvhAGEf8DW09yxmlT3Td+Sr3lUVbdFRdXO1YWeUSYn
fAUEu52em6TXP8PVkQqYwaI4r6VfYVxZRIZe4IYUgPiM9wgjIthrZuU8AHK2aiBcIStuRWp1G92N
TvttUhvwMkXr2bVt8K5SHUDXgL5W1UEWBLgqavGD7H8BOC6iSxmMdtywjjieNSTs7skSC7sbsUzy
dLQ2pMdAV211wYSj9d+GSevy2IkKjrZaODyAZqks0ISFnMsdCZdGZDgKRlhQw7IFIwJBFBLQhrFu
NuECEExW9jOz+xX5InlwLpcuHQos080IL/QqrcN6YbsR2kyThbPtnnuVGzhzGJiDbgPCpze4udHD
GkTVyUy9vXGBCt68iXSwC1zhvxcSDF+wILASMZswQjhRr17FhwCWvwfQ2Mcmi2C2ZjMtkoKBl9+g
ctfAAe8nOAm2e4rxZwNKlkkUnVrdr7+amnV2Z3IVzDeorSzwXVMy2RvuguBUQDMxb2B6OvJ6G7bl
iv5646s7bipL8DO04NM3ChPrDrKLgnz3oEvdoZgtqw3OiNU+jGbg0Gb4SJttEZZUnGzM8+QU04Fp
8Hjhl5Au6yqa1OVkcdtp6aI15TVbXwfMUY/7flmbANq2JQY/mVkmLsXk1ve102W/JapDeylcXPEE
rqX5XgY2SlJvZQJTKzpEdwWJ3HxseZBPG1FEjgNBExCwtqei3Y1UfhjChDS88wF6sBlVXTgdl3LG
7IzomL5OmM/0KWj0BYwNopLYVMY5pt1iiM+fa/yjYjP0sWOAnfiFHRfTV8EB9HB7yKsVGjHm1QRE
kJIA5JYhXcTZDLZc9x5mB/uxZONpHV07fQyaEEgPVRREp9D3AWxTMHKFAdpITOo17GwS3Zazmx4d
jDp+giuNCTyPntzdOsWdxAWEuVmibngS1vnxF48Kb3CMT/RlyaWH5gY/xpA0GljOT73kbbgT9ZgU
KW9VX9xQN7bxrazm1R8NqvygeybJEqRrIIIeYPOcFu4E19Mi2nU5Zl93zoTxfGPMKjrwPnA+Q7+J
MyMzBq3CzM4CX0uMBll4o+aiMi5rVtc6mASqAs5/gZSgGXW6mprNzKr+vQa97RbhIILYQYE+zupJ
Pbva6gfFJn7fdUEfYXKkxLfAd5MZK5+tpqBhl4rFQpeo4k4ENz4CriN1BWn6E1yTxv7AXI9Dneao
b2HSZWTFncEgAhSqpm7rdaeKGhIeEJOr6giKOcwRepYnxbFDiJ0/qHWNp6zGufEFJPpuRkGlMBhb
9GRWD+uct5CuUPJQKjH+xIQnmap0rWY2v+CPFg0u1CjXr6yDNv6XLGpdfCHV2DeYusGWcZgR4W5m
eL8yDAtNDBKahkVQy5WFq9NaaHzss1CRyrA1NXKL2qGzp4B6D1ahwihd1tuR8ZtmDUmQBgljZebH
Ch4JIOyTVzNT2u2WnGKzgtG1a18T3lJ/AS7NRO1pVtBSuWzwJOrjDPNJOL9J7GSQhVU/dimNpmLc
wncH2pDFTfymp5Mpb0mc+OTJUDMrIHamZV9oFTR7MHoX+7yOveY6K5IJks8mvmmxJ6UrXX9GJbD2
wVLXmzEZ2oyyErz/ChRAxBRTSRdAfl2VxZXOMDOqAFJvsTAjBbkgj0+VLp+XmB1bGh1RoyggXCOH
wkRHBkDeTkXyUvKhzrjFjgJdHUvLMe/hEaG30OPtGIEfEOEl3aFOdIDNo0t1Uze7JXJXiNCeoZUA
OdexVwP0SlZ1y52FQViKLewQu+amDYqfQifwuqxQA+4bmBq1cY1BsOnrklfdbqraMFU5JlQnjKui
LXx2DtGjy3FwE3mzVMKnBkT8dCLFIefsyuS0Y6I/uThHyBxeibf3s2he/DqdIw6DTdf2D8lUDIdW
2ktdNy/JQpa0Lusruj/PYsjvGhP1+5Hm73Yqnhx6hxu68FdOVniZjcGRTP1PzvWD8Oq2K8z7WKm9
MTCISCb2Y26Wt7UZ+y3U01Aky/A0oXUdxc2+Wv0PVIv3rFdqB7uFjRpha9HEwMevc4m3s6gjn907
FLDf8IkMG4iSqy2cTXjalNMEZ85pPGOy7bGAb+JGVO1PiLhPwHj4fZKX4ccGqlKVgP2ryuDr0IbA
u4fbKWHwkyjaX+AVv4guuaLvg3+tiCAdSqCFG8Lp5LR1qZ/NtuSIz6bqGbk1FgjvEcxLcoCf8bue
lsNUgN8Y9bu+Wb5aNI6xs14B1j5WGCREKOHWNA7QdqnliIipCp7mYp1fc+gmYD4EPTsaCPAGQJSc
xThGHtc6YDdFFX3XYridTSEOdUmjLI/obtD5VUd1ZnOs82UA7NLukA9sVhKytNIFtpYlQWeXYviP
IhJ5XnVTlFmfR0WesTIMW0TYCMpgOhuvMGcY6k03qtMi4zYBfDvo3juw63CwI7QIXW+hag3u6h7I
BwoNxrYU+MMZZwAKgoNDYWs5olkHTH90DHN3ydsBLhXIayjwPhO76QJzXTWcQFu+Rzyy7wIQdatx
eppjdkeVuW9mP6eOwQq3lEh7gaa24gTa/h4FwDQX0a1rAHgfwbjY4CO+MQ1w0zyAHtF/DbU/B6H8
RkjxC+3BjFX62nb+CaD/e9RJbzFOtbHrmPXSbuA7DUeT+n6uya/Fy8u61OOmomjvhTAiSIuyQlsa
kkUXDWfYPoIqz08wIN5hyPyJt/1llgCE2uBbPtErbZRKfa5OoQ3htYflIbGJJvMCHi+6h5vaDNuV
QMTu9c6TckqRNWzGAifDUFmQG3i/Bz7rS0/mI136/RDV20G0z5OD81kezCkiLYitqubVhvZBT6BY
5D1mj8RyzmFEpuBthJL4VYrh0EXh1fD4kQzspg/689wiWqnpm66SK9L4wzT0cAIAYWAOz9S4A+8h
UkMt47YpohMXwUH6FbPR06alAraCy01S6fNqu2PTBQ3kHebYzE0J1q/aCLUC2ChUNhhMoc7yGCXz
rRVuJ3J1hqQHLnIfGK9o044ec1HAp25ipN5RPz9Cs/wS8fAWHoKvZRRkZbVuMP76BlNezD5gvs+Q
/J22FFu3zsoWQ1xEX2YCThKRu3GIDj4vziA5gXY2NfdVAUivdeyUILcpVr9HN/wox/Y8xhp7ZI+4
BH2YBvs0TELF+lP38V00jZDYeohMwwWWpG1zh1C1zGDaflcFIbS+Jr7pw+T4QaZLI1o8yBLF9sHe
JERM967E8k/Z5GCJWJR6q9AI2joYqaST0ZdqnhHpMgY7iPVrWxenUGPIBp6I53kodsMK+s4yNBAF
JEmzhe/iA5ix/Q7Vy8tSxFkBqVDKZyp2fdHtQCsF/Y5EMEcR7mhFcwwYdrBmAopmoT3FeeKupGmT
NM9Du2kYeR4MJWmiRpfpJGC7lhMVZRYnESwr4nZIA0OH1y7AJGGErDOpmxrGjyO2vWS23+BjDAeU
fHlcmX0qvPDPGLHsrrDMgKmPetOFeli0N/AB0TBmRlJ303voBCfk5k+NH2sMdzTta5eI9RKOfD9O
eEc6GMw6bEaGtuaBflRM3mzjHd9rFwbyC9CMqrgVpmXmoWNqnU8KX/GCJ+vs9AIBSy7WNExga/Kr
hEPh8p23MUUoVIE/870ZA8xqBWMIKNBsVJ68SdkOl97GctkGMsnpwQFu/FaEk4hSUXRDuy8GB+PL
kkArgbwEliLvVd7V0V3ZmrC7THBPqm8Mq2x5Fy6RB/eQj0ans4qnEDrrRn6kLrl9iwnEzC0+2e4w
0Nz7dI2apt+AetGomwTZPmh3nUc8aMqOAx7N4GmXriGqWfDN9LANY6YUCN7pFJg9Krntcwj79GYT
2o/0hlFpgWUY2yX4JuTgMGRE+zzYkryHb5We1drc9fC4R4JmtH9uvMFmUydoNTZZQprgSNuAnWCZ
tlRv0C2Z9pUvRUD2AYvir5IN7IDHB7cSP07yrVsn7Lmmz+GPPWBDqBTt74ckQKfHYKZlY4TDwFUu
8SZTRsP65oOnWe+oMTCWChN4Q5XSyy4LS8uPoSp6IKbIl5pM4ZeGOo2s3Mon6QZ9HGEV9D4lS3SL
/4A7dLqI3iuM89yIvPKPCC+RESiIJDYgcGBWOyTtyzJZc1hgigCvNdMdMZLcX1Rr3PsY6hzGLeA6
YwopadSKqXRav0ft1IabxiO631AkZB9j80G5ws0UiTB+PEKz8S0S4AYBJdGnGl9tsunKMm5QGGAW
TODJhF9KQMcvdjTdvjclyUZL4SOmuH6yiOi/OtYBS1QprdXRLwJGRiQMunNBMRI6manOxDyVb7VB
xuP7UmQLpn7oLg6Z+oX8ecwKFff3KzQo9/kqADOChY89ts1U+w1w5yEaBmpIjmPv2puyofTFMfuF
eGJ0ZmGA9G2SE/ioNgo3eYy5HITO6lkV0MNc9STXfBv2jKdrH/znkYkPYKsRKCpWHdvqng3XSsNh
BttLWO6YyTEtbQJZVtelznUPYIcOj/Cgotd5bmFDm+vgAWPay68ObEZ4gkARuI2wmPfRwOUGJgXh
MyjE31chEepgwhAlm76G8Sy6+jcaHqIWoWsnp4Mogjvok15qUxqME6FAw8oHjbSJDg4bl8S03hqe
wrzZQtfz6uLkezjx6OiLeDsiClrK8qLq8CYai6OnwEb2nm+RdXwHcu4Z3YlHWgGYlqsp3jhJL06t
OAuKV1KixjLjy32sPyy2wNstyLQNgYJpoFsENrM7j6gTodAJdtkCbl0zt+nUiG89jHUzvgYPsTAv
eRdjFUioTgETSMem2tquD1HIgBAagugAExlhlXUR7W6CvMAeGzfhGdXl41qRO9YlW6LNAfiIX4Fj
NyyAk0xfv8ajQOpW9WfecwwOYiZzqpLlUbg2yIalkCiowFxOUw7QY+F+hZJty8lgKGc5w+Dwtcwr
+N/hMPbNCEhr2WG8cG13k+1f4jw4WNvrra9zWB3ZFxqjvuWXC+zNdgYdyLOtuh8eZPRNa9QtDE5g
nzjDnKzAJ5eqqbsPZtxi05yklL+KYtgtld+twdrBb2lZ0rmunyvWGBQuQotJz1Zfufc5fJ0GnwWQ
cYHaKjDcA7UkxYRlDCc7CRnVGesh2vdRh9+OkbKckytufUK2FYnHcP6+oHBeTfUpNhXKqzRJayPz
1JE5OXjB6k0s4Pklxm5JS91eAZKCgoL3NhPx0qIIwnaU2gdbsHOByZW20hdhwMdEkZaM6zP4ffcT
aR9b1T1DtHMQpP3xURKCVz1aVvm0iyrdYManOGhSnnTMToWxLzzJn2SISRuslitp5W0j3A3aaBfV
IR2u+xyF9hjTpROmPP04gEL4QS2Pk3xbjwy3r6tij5QCH9pC0V0Gl6qSJBN5CGZ7Lh4iLBoX+3dd
99nS9nuzsGvXV+D/NbuQVzfKIQ2XICJARpykSoMd4Va2psXUfaWuGnd5vN6XS20xCMP24bysKaIt
2NED4jST5mth8ZXC9/IhYsvPNm83YRMB42mecK699sgkWoMSPs+jFyOSfZPQx5q6Br67/DrF7c0Y
h0CKT99zKV/zmUOJmmeJdfGpbzAhJmR1tm1/rKsk05JWmdXrC0oMGO1SE0g8TTScYJb+jAbXq+xN
npHS+2OfCAxi+dhn8Oea9g2yLrrpYdMLlyEBH6BOYnpptAkWN4zGMlBnnxvX7ScXHixpz32+3Oct
bnGAP0Oa1/W6mTSSZIs0pypQRnGQd14HFzwHHI0k1LSDNFQAUDLkxBo/VNdHXdq3CBisbBHmgWkc
0coHz6rPr6NWNGU5YnJUDjZz8YMtX531SAJEpqCEKgeSCjY/aS2/BB49FRIfPKajCBA2HilYUMJE
Bf0H776jpJvm5XuE5ChnzdF3Zo+N7h5t53MB7yuIj4EoSp7RF86mXm4lVt8EVC6KzpglQ4EdwWox
Q8QWo14q6o3r20tTqZ2tzdW4fErXlV4UVYdlXjMPGIGkz0NepjxxGUMkCD+/54X6FYZmbYMx+omn
SRnDiHDmt6hedjdJLH5ipBk8GKYOfG63dQzDo8bcW262ICSdEU2/rIidm+4dTJoNpMhIUmpUCINd
3H23qG5LSu5JQHaxRSmLYCOvdQdXQliTLBPkfY9+nm+1uQ/jKBsXOPRwtflYY906HwRffun6sVDr
juS3tIqvyZJnKiEvOakzp9dLNMN/m154H2Amr0IaVx0Ccl2auw4FWAafXlU+NRHK3PBYiGx16Zti
HzTD3ey+iPlOzq92WS80qbKmvu+Ne5oB/S7z4SwaVKTKGj3Gjj0FaoJo9QHbKfRJOLppeeLzfK5J
fiqmEUzG/GCReoWizeSEYI16eAk1oMYvKiOT3CdN/chkjfJSCSuHHPNoNV5daI/9+KgrtkOOnsKD
CMcSAQaw3kSieoAkYov63ilaMOQatbe81Te6bU4BCb50sYc3x4Ayzz6x8552+4Db46yLg+HDLSXf
A3uOxhlz6Hugli+JQh3creho8U0bP8JOLguD8qWsl8yXmE5LmmMs161f3jtfYRQh3pucIUpbD1OI
4kg5PgCHcrug0bYG8Q0kKztEjmdMFl6t7k59bg+qdhukMPsSoWJVNNsKxo1VwG8qHmJL5FmuSzip
8m3X55splDjX5xOEWfvKIdy2+FzKuc0aaoNLPKOT3CqOXaA5+ehi1v5Jiy1OI3w88FPf8WW4ZZyh
11rfjy6AZaQNtzTqRMbGYNqtqGrdT33NT47lJ+KTLwCxXmKCklpuRro3QZEAKKhqitJthL7dKBTZ
mwKZhI1tDbpEFx2NDu8A2/xCFYJ3JN80gjQaB6zF63ae70rU194MlxhSr6Nnotdxh8zCnPSEKX8h
FrNrK/Mx7TmvPTQHkCXvw1YtUO9A1X+qO917nOjdfCfIgrHaamkTdybDnJ/HcrHxpl9U9TX0EWEb
tHrsB4IvhHMPXNi6kyLrdB/jY8KUfoP6u0WFaoB3OU+OrqgWvqWhbFaUNttcbrV0cswoKBpG9ptA
0XPLx+rbxIP20UEleoC1Fv1ooJRgt8+dPyICoJu67oPjh/J3zxoEvboaLAqj9tZr95wMubwdYPxy
P/QSzgj9Yh4KP2LrxItAsKDUeuVJBSjkQBP4n9j+Wgjk9NBtol7agdpcxUX7CoX9AWFMSG+6mtn8
NCQiCm6jUBGUf1bUS1+Ij3DedOhLLRt8imjVHeBvadZHbMJLnJEZYO8NJ8bcCB8Af4MmNoDXUOyE
SHoeEpp3QENLuMgrFPnRys+1hrFhgqCgFNAwMvT9buulwhgeyjSoFHnL2V7Jqb7zSTfsZ5iYPZRD
S8csRqEFzWfk8T+w+sNr21OwhhaPMV0OI2F0KJL13PM1P0+jWd5wDTjQl8RfebwiLXct8tYYEUyf
Ngoh4TRYfxDV0sBEKy+C44TKw7Yjedykcb2IC7WlvvX4Ap7QGtWbKGj9GXaPww9Xd/a7Wr1HH6KR
9LECSnBNy3AYH3vozQ+o8GJryceCwzq4EIgg0Q++qwHcwJOvFvVVzzk+T9I1h0CAD5pOqNP+KEaJ
sroXyc5WFatQsUTVLUav5KMyZc0JXZFuTywI3DOaoLcGKJ0ni8G/XRw0HxL06ZfixduwhHeY2YbJ
dYwUN1Cs2pQ8ntFdzIvt4mS+g0qjPKF+KC9yBmyRVhWguZAOb+MowITiEH6nxYweV91yJDfLt9xg
6ZkEYNRK1tE2Hgk2sKbCgl0MyjVu/A69an8YEUllU2GXU5ePeqeGMtiXYMtnvBRHUEUE9ln+ZZR1
k8GTCUKrBqqC3HGHNQ/xHqzsom1kypZZrKR1jHna6lHdMxzf40HGrlbXAhbNCOJzuWSC6lu6hG9J
uT6WmIHJeiRv+HTIGVRgWDEydIJnBW/zHo/Xi+JXaOrbpJ2q/WD6UzexMVsDOFQPydNSom/QLYiH
VAh5WwjIio7zx3JK2t0MVJXqkcR6VE8FUh247ikoUyhSJIOMEv1JmD4pK+Cst7zFOmebjhi7oxGG
fE1Zu23eFNfKoQ0XD+GPHtn7/1B3ZrlxY+uWnkpNgAdsN8nXIKMPSSHJlm29ELZlsyc3+2Zadwg1
sfooZ920QlkO5EMBVcBF4p7j42SQ3NzN/6/1LR9vSeo5g4OmcKZRElBkXOUG8hYuDd9N1z017Tkn
y2YkA8H+YkJeuBFhu5d581GJJLTsKuk+sW8Eg57Tgme7dZIclle2xlbTCjhWCXd8Hg3li4NlYj0n
7g8zVE5ZypHFmcPZs3oVlYbL2g731lnFufu1SGRwdN3KXHPYVI6mHkQcD4WAYVQcyyi+wQxacVaY
2ZxY9PCSVv504/w022yNrT6xVojhv419RP3Q7r7AJ6SPxJTOAWH4YMjIWalpACW+KvdUQYxVMivx
Rq31TWtT3A+r8EZptYOw+mcVJewq65PvbGZs1WdvOjpbxyF8iQqpKkXIaWI0j5OuiFXSoD0w80eq
Sjdar/crLUs4OMfjdu7Tu06rJx9tcUt1gSJM0k3pqqXiYNTDt0RWj5k0Qmw2VTDNGOZRMPVeWOj6
PhVNxKudKoxkYfBJQ0XyFFe0J6DlcCYlQ7CjQnFXNKn7ORuHfjsbKuS+qbMj8pyzjBc4cvarhO0l
eRWzyXPKkWJ07X5GVC22bhzOvkqXmv6qMlKfUqsi2NOMSzfkVCprK56Sxuumvn00SHxfoyboDmFM
fG8ztNYOLQ8Lea87j7T16ifHzMW9bkbGOmau9egeul8tZ9K2yNyDaZULM/nY6cPIxfDCjUQl9oHL
DBiR9mCKnmNbrmslb8R2mY5L1e0+SjN1Do6bDZ9iU7Emj/2AgCRAdhFleGG2DFr2rGwPQjYDVWXJ
I1yq/JRQn3+O9JmTXRZNirMKpUFB0gVe6+MvLonACltNfa4U7F0+DR/9QIQIoodWqhB08e4Vx8ya
K2r7SWR5TqkkXw1X0fa2KcM15a70CRBJwbaWRZWjpIONwiRIfUUrZ173VmbtyOO2d3Nq5i+U49wd
GbtZ6M1ZENzWlPf9zg5ZQWRvx5vaovG44vGWiEriONpnMYXsooS/OJptcctMPp9TuHOwB+WoMdXX
ubrpcP4dGrhiJ7sgFVrSmqESTsoJ+Rn2QHZIq9wEbpT9SKQdHPNyCGhP5NFJpcd+p3SkHsb2QIEv
N7dw0fOtRH2AUsRlVCeM6GV8ZsYWaxin5D5X+IRKZ5MaZnwaZDX5BC31p7wa3BvJkP46zYP9ubBm
TmjBwN2rWWPcJQX54Q3TDbtXob6EMxgMDkQ1QAu95MDl9F3soTDTcZsWBXHEgBZoWjSHMtXzn440
jJdRK4LjyFmVBYTNJ4dPAoQo7nhxPnMAkZP20KS6vstHOmolbdKbnPbQl2WxSj2pOTTrNSWxpT+j
Aqopq5rdMeidcW8bI0rrR10k8FA2iVE69KnUZjhVbFwFREwh97lDkrkHuamd/EkGAaZGW5n2DtmB
ENWaqH6sjJri6TSjBl4N6O9u9cZgOFpzmm/auM9Oepo4dyMen2c3KCgLtaOrPFR04Z6boldppY2G
82EyZPMSOgwR6rBd8eqddH/kbU3ZN234JDeSj5FDZ590jyoBO1+CwlZi30oJiAMkHEOVKlwKKKmU
4ZFdVoJGr8qsu5YNr7m1c7LcvcgZcuZ4WZnfCt1pznWvDc1KwbCPEFWtZcdHhFGHsJWkoR48U0Jb
Vkb6D4s6u9gWc8l0boYOXU2zz8hYNw2LYmJaxMFRiIG/arTjlH0zlKTOIYRJ1/phjWbjfkmQfHw0
yiaF5GQZpdwomR7WD7NDAvcPd7KM4UC8Tpdv1L6Pq2OS8eF6XKfk7Fg2cXRnmsPU/JRqT/vaAWPC
ScnVxLiL7LEMPIkS3fTUEVPBsQVIDdXUdWTFvtLJmRE2aod4a9cqmSNOZkpX26ehPKaPWarW9Zqt
Yo3YSbfm5KVMWpYPupcyOuQixr6471snHf2UWuz3SSklewE3zwn/qOY+2ulS1fb9EJFYEzKtxZ9R
ATeO11e2TQ/cVrPwwRhpyx/qKDTm3dT0dbZBQKp0B/R7pupHTZZVO0M4FXF83UR9ZK5qto594w7Z
rV5FkdGwkqCL2FEhg2Gps/FglxbHwM8VmYcdDXE3VNZ1l+adXDcx4gkOeRSP6ttADG6wRUhoZl45
6OJHGo5DsE8cNlRbSGIKA4ZK42MGKUW9yeKAqiYJetA04Y8hbqQLB8wRPxTlqkIwW/Yyy+UhVxtX
3PHDomsB1u9EvIsbBqWprRkuAuZXettvZoO5riczcszMBwMBCY4yyZppouTo2RhX5P3/eCm07rqx
yJWx4rwVnhfIn1GxZJXvxkZfsnLb9NwREpTmZkbN0vp/Vij/0+WwbbCVNfk+kfe/vRxbAb2io0Cw
Ov0Q2l/5VH7gtNd4oaY0V6yFr86hN1pozrp4lg0V+wIG9Ms4IZl3rgHsOvfdqkqNPYfzOtpOBKlL
j0LOUPgJWoQvapWknDOZBjkxFtKNXAgbIcyNVmr5cIfkKk899BlOuUFcEfX7nDX0We+zeX6ZB/ac
SOQSfQBkNETBSe9E2W1CpIyFb5Qd0O6qyMva5yhhXHEpaIvx6+L+FtcrT9HCqWBc+tTQB+ZxnMXQ
HJNRnGpRaUda5NLPRaserGhUH50ES2A36/G6baT4PiJWXIsquZZi+869gGfO1jTK5wbuafPSERjr
JKex6ex8J9Wc3ZCGw9eoDsIr6vZ/GDumozsqNTG8Ge/MlEk/tXFtyiXA052RjWhdprGzzZ3nEEnU
FZfRu4tZmFEF2jRyYvgCX6PXf/sENWqghkQf5btjkXp0adOT26XFNqBe9fFffhNcysWmsPj7MEi8
ImR+u5S6CGoqAoqZ4+1F4m2DxZYlh3uAT0H25c8Xe/+qcG1yOw5cBqG+8wdAKqjcNNFyn1Zi/mCL
PPqqVnV85dN7Z6DBfAHXAgulurhZ1OVX/HZLudYaTDWTXELMphbO/Ih/07KG1D7qUd1oe/iEeXb/
51t75bj//j24KuoyFR+subhNKBe9vWpLb9Aoayq9FNyB/A53GAEXkTLgCSsvcIFA5apTLGoZyi3q
VtsxrPccYB6bRAtp3HAYIgTaXtnwGftRRUWklU/RaH5GKU5Ge1mDyDdwecvqWjjz5WhjkdZNG2My
rjYXd9liKfntecUCtaA614C7glyhH0ZE4ZdZY++4TWo5KVfezuUY4GqmhfXHNJY52HhFSv92tU5p
JfrUduDcS5PBRtDxXCHx/P7n1/EP97TcEmuY4ItlHn57T7ZlLeRI+vBFpOlr2xiSjWmWlVcWbXfl
Y70cbssN4evGPgWiT+chvr1U1GtznrRogSF+JP5UW90xR90RqlawH+3ymmP13cS7XM/RVJ0pYrFb
X3riIpx3hYY5jWKMsH1HpfdXTPE2Ym/fSh33f5HQdonPaP5OUSk+NEib/T8/3VcX7pvB/vobDHIk
HRMv9qWRywrNpo8yopWBZheHSCbo58B2Np4IdWb/3K18kTblZ3bM7P8UUftpFPfXfsXlEsSTWNgU
YANNllh8tW+fPPoXNF9UBjHpZWO/sfomP0+6MX2OBiM/Vrpp/VSr2PrZDMF01gsrQWBPry3Hztdo
P648kuX7vngkYEpwi7M8YPS9TPZTkLnYdVINvsT6Sm06Cikruj2qPDWTHFk0jlYQTb8ZVlyeNMM8
lLb8xvmBY3hBstOff82F6W2xnrFMWcBoWJhxTi62zt8+stluU5q65uhnrlmf0m5KILS20qMIX1BE
dzi+8VDWf77opf3rr6tiFlUZm3zcFxNvWQqajIa1+IjyTaT2m8ocbosyeRBm+jWppid7Tn+2pEs2
isPIsSi1m43nmBw8ogkUSOC+FEPuSyM5xVZyNvLwm8PGZoUb4s4mEmulj8VXYrUPaqtfmb6XB/Lb
23v96Qb7NeyWms6YvnAmmjN8ZfAWo28oVPBMF4pmERnxIbQBTGIycwRConxCJpg2hXJlb3ExgwDV
4LKsi669TMAYTt++rdCVRVfpiePrUat9KecxpIQWzNHB5VzsO4EZXkEbvLtbiDqAkRgjuhBwpy7u
1qFCX8hMJVki6TVvRjdFSUpaa7ec4CW68XNhGVvVcL/oVndlYr6cvrhZrq3DZlEXfpj++ue/Dc0u
lijrUeGh5UCHjneroo+g0NZEdaxw5uod00/szqYD1gTfR1xBH+pZ4YycqvOVLJB3zx2KmGXaNg/B
pY1xafJVg7ROUCjNfh+m+teass+W1m7sw6h0NoXpYgP68xdysfaZJnxhNj7LQwc1YFzSBlStKABj
ohrhi4XGiBnGd007vuIWv1j73l3lYu1TbLNBr0dWIGN6vmllF3wd6Lc9JPo8/nqCf1Hszr++kAts
3sV//D+z8d7w9P7I2vt/kaLHN/HfwKh3EL19k31t/sfqR513L1+bNyQ9/t5fID1hLuQ7Q7icN8FW
iGW+/Aukxx+xevPZ88Evm+7lj/4C6Rn6f4AkAYJb3P6cOBZAyF8kPf6IjRoAHtMBjIGSXP83JL3X
PdDfcx7nCtVWNVsIzcFrLt4dhxHHIX0Z23pD3MI+sqheOt1qgG1gIkrS6Uxb6FsEKNTpNnTSnZYT
CIpXtZ2RZUTaTWKnWzSKK+b1fkZ13VTY2lwvSl0vb5td0DB14faSYea7xovZPrs2iakVzZso/CTT
+mPXFZugEhuk2juNMDmE4Mj8N4gu/VYA6A2UVZiQD91Gn9hv+CO7iLmsyILKV0GcodGiMDoap3Sf
GO6uFih6HTF4bjxhQcpDVosi+cDx/HPg9g9zFG1hUK1Ttz0Ka2tQAm2JLYCysdKG+srG5O288v7B
XuxLHJW6JdUSTLhVeZA0GQZxNjsajHiNfxt1f31+v2PK3k4o7690seJyFkijUfIKXf2s6F967Qo9
9hW29HaMQH1Rma0XhhAD8uICla0UjZ4MyJvDm1gl9M95nDHmaoGHroWpOSRb0JUDFPn0VkZHo8w3
qY76M7lrncar23xtyBQxTnRoFNqH/afOaHxVexoZOFGJOKwNKKcPqwQbz/Lvaqvp5Foh3TH0Sca9
Mqmrji00CNZVMJXrCbJ9AzywM8N1bWDGVYgdL2laIm8t4qPRXIv3fC1jvHsAYNL4RuAjsF6+XZtV
tqABElVsIEujqYy34/ckVD23+9SVPcnWBfJ5dncj97i4W8xVpgcbVuwre6v3Q4r38NvPuJjTMRMZ
Ygp5DzD+V6xm2KAwcwCV5kxyZUy9XT6WMfX2UhfHwVIiZo3CkWnBmP3FiBogkMKpceWOLvKc/vd1
oFO5gsmOFfHtk3WjWmZtypNt9A8orPf0MtBFJ+jbUc1En2r3ROSp11K2VbuHWbktSRRv5k86IqvZ
5FlLlQhAgo1wcFxD473dH73/acvB47c9itl0Y486r96o9gIaJRcwovraqauiwsXdVNteKLjVwoc/
f83//JL/fiLM/L9f1lVGsoN7XnIlwFWUJVbNBJlTv8mCxvvzpd5PHMtL/vtSF1NUYcWxDDsuNY3Y
zOCmh/kVqOm1K1zMHFFXq6lbc4Vheq7tD013ZWr654e1VKi5C2gMy5//9o7ARtKDsJlkO+2unb53
NqMDuoYbfP/zk/rHz8HgSMe2VbDmXnwOsd0iG2m4ToUZhQxb2aGAefzzNX5Vvt5NM9SAIV5RxwXD
8vZuGitElp0z4vIadHkybOTEShdjyplVv01Rn6GkdVBwdPmwicWxsdTVTA4kk+TTiOoylPZP3Yrv
4gVWXkva18pIfl7XEGeFJFiDubBy4sFLg36nZNYpHz8mqbozs2IT0aMrougOM5uf4xPJQIaq8iVs
B3o2GLXc+ba1v6vVi2Ly9215UKRKLsdtT6N66epb7UAMEPlza8V4acyP9ETmet9auMLQ/GI62+Mu
8Qubr5tetkJGIcqVTUim6LB47me5D0bMYpwIgrj16/mpUrSD0SfoeLsddEEp1XXZ0IcpfqgHOi7f
4tr+aZn9k7DmR2L9Hlobx9XtEI/3XWb/TDrXj0Dz9FqNyVJFt8GDS6IjiKhNE8HBph5uRhFxKnjd
c5VOlu2L4VxnUC6GZ/RpK8U0ttZggS+YV5LyexrSA3LXDJFz3qa3aaOf0uqlYwuBXOi+rb5j6AlY
G5dbGApwIhpeEuWhK78W4ns4P3fmpzp1D1X51Yrzc0CCpZigByxIj2H2Z4nnBLV267rraRSboUlu
5tE5dqO+HaKPQ1WhGS0PwqXNTYmwqzx1Tm6SadjobXlahosSv1Sw41Mnpc2k3PN6UI8mXsdKkU+W
H5bWaYr0F6cbAW4Ej8MYZl4M6WMVailKZf0Gba1AsDLcGv3wKKth19nNdqwegyjDWXjM9caXZDsh
GsBqJl6rW4uexhE7FYT/sCwPMW97rGleWp6hk2MS1JBXFMbGNyWnKEa6jql4cfVCqgbykmJxvvrO
Nywqa8Jd1tg491Vr7gl9KfnKLDvaJ7T6l4wbLLk88wK9aN/emOqvHUEmvETpcCQk6Hykp0MoyVGV
5WUOfxM7cX/XWHjLhO9Ojd+w7Wu7b3q0rhNULvotLZJBPauwWwBEeEkTPZQ5wSJgnlFg+IrRfyY3
g9XPxKnMV5bmOOAWAXmBxLxHxuUyH+s3btT7aEs3i/yzts2v0CqeY3O+K9Bdl/PwAH0Dwxa6DvM7
UqsDFUkSJaJt233vTCQWRf1ESLZPIE9fwbSNpBcSUTT9GHBdq7JHb57saggGop08pW4e8Retw07F
E1b70bmL8QQnL1pgroyW9VDT1jE/36bw14ZbcxA8B7nViJ9o3fh2VHBhpygkJk/MiAY0woii+SSR
+tW4I3N0jJEuyZItniX/tk7XQaTcgUvmFxCRkKycEKX5oiTt6PxyaKd0u4mVyJ+Sp8zi7IDBp1Ny
BqS1SeVzMMlzAC4rQvdRglqqQ+m1bXJDo3/Qy3VAKJGi2tseVsZk6euGwKNlM6kv1cMMra+1H4bO
iwnyoFW6jutikwnFs9TgyTDrnaDn7TD6Z6rrRbSmJrM2K6S0k30HIY0tmrqyJD12FLNYeZq9i2Na
mfLdXCIKy2ZvucPUaR9FM257/bkfQpTujxbIC16OHG4bvIS0tvZIqZ+dWrmP2/owNvTWgPUgUN+O
yklBEF0heGvm50RPfYO3YDFdt1ON6ASwT/BISMoGJJunSYlDZ9ibQbaBWURWarcfY1JaZ1zbnYtD
M1ylJRklAC4o5hpI1Qcxr2JFR8qV7ELFn8PhhJVs7aB/D+hgRHX4iRbEVknbU67/RFCHweIcofee
UKUr2LKn8GTF4b2t97dG9Qy24aHuxn3f30gHZ/fkrpU0W7xuG5LwVmqxL3RY/lmKWJmLJ+OtkiRP
dVB4iRYda9ETDpXfzGm669B7BFaMdJT4vOaxDq9Bu18zUt8sghxqKfijQqEXRXnoYklvmP9zHHNs
GZDZJTqngEUrpYOccdyVqmebvOBIiFNjnOAWdRhKVHdtOsTF9yjL2StBGzqjn64TcaVC925DePHL
LpZnO3WKjA1ZvRFga/Dx3aHBo7czr6zmKeNdug1Kkzbz/7wteLf1uLjqxdYDk1RbY0+sN8oI9ch8
artka+rZlaLUa5n83WOHs8vErNN1vIzGjewG/J6ecnO2XIlO7CyF3XbXnju1Xph3fjm6aw0vwLIB
SKJmPelIUOfu2Fe4P3kVmbGWeuX1E7657qhTZ7YgkS9ndPiQqwTmmNmBNKqAtpqLAXH28R37lfpi
RZQTJrEfxFP70MYfWs1YjW6I3w2nO2Z++mSl1zsDWitkowSLlQBjiHsJ1gb6ChXNTIfMUdd5AYax
bcQEVaI9m/aMm+JHnIbnSGnOyzcntP7JCvPPSpP61hyeM3KBMmRKBNFt3HB4ioS2dtzhvpH6c4Eg
0tEexII7QUW9AcOKJBuVSN/tiil4gv73OWvDh5mjCbCLrYJCM+M0Bt/n51ixYeocP8yhjpS4PlDE
AhFDVMsHHRlXNvEX2S6cU5YB8vebez1i/bYHZgoM6knNlmF5qzInooUylc1SxnFwxPc84/mpO0CD
QS/5GLhXdsbLoH87bhCtvBajQKTD1luG729XbypntGqTq5fltom7DbLYW/IETm3R/Rqi/xfKjB/K
nP+7TOl4U4n8/ynLY+n8X6tCPn7Nyvx//tebDJDl7/2qQmqCOA+aLnhTCfUAD8bU9qsIiY3jP5ZG
EZBUDoBaFCj/uwapWP+hhaMvKRt0ovgfLpT/v4qQCkkfFCy1BWtI25Pu0r8qQr4ZQ+RBLEXQ5d/j
IslZtKJvx5A5RpPoyik8w2sj/Hg0Ip+tYQxZjL1cXVpXKv5vD6W/Lsc0x/9D8xlI4UXNYVT0WHGy
iOCJzL4rpypbU4T8d8jkvy5CSdVBpokG6FJ/kLFKzWaaRWfHaOwVG1J7FYHOps/i3BeZ0W1+e+f/
UAPU3i4Tv65HE4ODMHkMTAcX1Qq4JLozTVl8rjUENzk7g004AQUJbBeqVI7lTe/r0C9yLTsUqK5v
pkm/1eU034ZljX5xTB7V0XQPk52c//zT3i6br78MirZNz8cC/Em/6e3bDatWaIiJ43M8JBz5zO5D
AlPJnrphJ9IJT49lfldsq7uvPv3bC9OVpqHDcQQxBhiStxdW2Bi0Bbjo89QR/yGBnvmtjb0gEKNH
jiAGP6d8yVSZbQuL/+rfX5wvhrXUAFYN5/TtxeeYEiDeR9y9vYgfsYoMfk03b9+mFRnlHPUQ3Gob
pbcoSQ/yyqT8/pEvkFPK+nQO6KJdtpgagRHGKhyASBBGkYUWLtSOoYdklG0CJFg0UyfFm1r1SY0D
5fbPd36pC+Bz5iUvsTlMHAgiLssYXa4Hs5ml8TnI22xtis54pKgBYyCq1pYmOXFhB5SWkBu7IyW+
C0rjytfwOqb+XpWWMSccIkPotizUcs282DQNGDesaMZbPUwWZDQbLsYcV2dhqUCOQEMQlwoyDxF0
dlObqdyas/OYDA1SdM3BCcKex7ei2qYpYqQna+6RY/d4uZtIeSjhLJNnrgYPWhXcR2LOHuOoHk9V
P92QRPwZ+kXyZOHCv0ktcvCQqwNQscd6nzc/OECjC6FvQme3R+xdTu7KoeKDedxENJekRxLImp2b
jOfR0TKvMVrrwzS4ftCmxbnM8+7QE0QquiIFzzN6SKnwI4eYGtSEkrtlHSbwD6uxC6LTEEanycHd
W4MtUlTMJoFKwUfs49bBh2RjVk6DTrntCbQzLeusZlW7wm3UbLWKynXFGdILkS+dWnb/1HEgADbk
JWKhdxyiWEHcgUSLSly3s7PVXMoCiSvjK/W918r65YukQcUSQ9AM8tCLyUNMCqSMLkzOqkopNOhm
a4d78TaDb7CPsnTaqmYYbISrLI6m7om85+Emkvi6NIkgem7r0kNdif2oNrDCm/U92DiKCe7kB3wD
h3SIbU8tYMwLJeqphHXGKqe9JKekPZUlqI4r38b7tUc4y6RApA1JSLTw3k4LZMqVLt6p5MzhTM4D
ObfZ5GD9pcKhV9N+rDOwG2a9h+GAM7pQtwNsIBsxwLYE7E2x3/n851/0Ciu/eMJQ0/H8qOwAaEde
LBya0ahmYcnknLlqtglD6jwWZRqj6MfN0PLFPrB4mWtT66CH1bWzLzpSW9y9bmL0x31eHwGU3c/Q
huDA9vhR58HHSGdt4TWZq1HTmw+Z294raboNEDhs5wh9KMxPLIn4+oTxODGsj8aIM9kcNMk5fB/F
ycgLFMWnXtxgbFB2akqUOMyn3lnr6LwN2bYPoYzsNabgkEJcuK1N0vpkWt7AwgyPGcdIgF8hXIih
bP2oaMu1ZsNywyWa+bJVPZWy32oGjkcxVdobCrw4H/CPk6ZwDJd/jFo7EPjQy/sCt4NSpJMXWnWz
aeq+XfcG7U++Ka+oBTBOZ/oGbNH2baIc126d3jacou4SjkIWmqSzVrCj0bePQNT0x1abbuy68Ntg
9EP0gJCwoCf06Pj3GAzBPpJwK1rSExNqeMeijE7CoqYAPIp66pD5FH1f6t759udh8Hq+ezsMKKKz
zwPfw46FTvDbgRkVk6unrVqf8yng9ZhbXYIuSCsBuUjJu70dyy2ekfl2IFJHcWNsJco6ph3yUdON
W0dxH4WZU2zSxs9t5z6k6KrhMCChuPI7X5V0Fz+UHiSdIpUEFYO1/e0PheBjqEqGR1wL63vDKLCP
Gdr3rsuyo21L7cAPXan5fKt0QjtkRmBxMpHnGUoeoXfJXk+r8vb1H01IzzBtKAf2bhs9kNajbGsH
gIgN60zoya6ARHpQQmV+cIb7rNLjj91Q9H4TBvM5sBzPblT81csXYAbYUpJCol4vVN0P9eiuZtSs
DYFrTSRNfMScRjUqnwavywLLmyvxraqVbQVMYqurE9wYtR6IpK/6HSyZZGVXun2/AFi6CMzZJKqn
QrEbT6+073oepjda8qlNRffBlZIQHuTzvpjz/sOM0NszzeaOhZmFb1atI5ZBrG4lfh4dAudtiaF3
8eGvamahe8OpHS+Gy7Gi8eGxnOZ7ZzqFWd7eKEOO/qXJWlKHUSLlccJZUm09SPwmNbDE9KtRGY6i
V7N12zI36WqZ8fWGT1g0ez90P9WGmp5yMqe9OEnFScuG+1RU9N0H1dgg6JPrWenLVegocKAAB+L9
bu4Kt/oOgNe+Dd3WoKPshmeFzIwrRZWLlvayQWAathfZIOI4+90eRe+TKRhUqz3nXZ7fVAlyAWNu
ii3pIDBss3zpMgIZVrpS3tUy94KmdI5BlWQbWeMdynRAGjCM5L7NdTzmxD95kRJi0g0NkDgLRzdM
xqdOJJxfcNRnsWo9UGZ9CMkqOzWdiooiap1PvbmaXdteO20o/TBYKsld8F3EnQIV1VAOIgHTaDm1
BtROwf7TmpBfx/IugODiB5nT3dpdf7DiwrwpFMvZ4ys8TYq8Ft11kUfz63HRYltWYqRijrhYhjUt
UmsLzAgFShw3w2B9FkPNS1Y7T8ur4tzc1m0Pc66GX61VP7GmtTcaFKorW8vXPtvFx+8SdUfMkNCR
nr3b0qvAwFmWyYFKqxPJ8vd2OYmbMXCpa5vdT5t65Lck4+gbGnu3bcVDKse7qEm/D0B0nidjoG3u
qL45uwX7gkw5mWG+6eaRVO3kowYu+IMW6u5t2TAlm6KYHxVneqxdozqpAGuSKC6v3JF4Wz9ZnuyS
jyJs4dps2N91MMuC4S+FAuyizcBoiNzY5U3ebhwQQCu+K/WIzTHb1p3JEhL0oHCiTm5kExDBE4Hu
HEM2MIHUjn0Sgpp0yt5YqcIaTsiDd7kkpaupXip1dFZ6o0e3ShWf1RKHfgNh/RmL50PSZNYesVt4
gxU3WmmtPpIdFnVbTdKYM6lCb0It/jSmc7fW40G7C8CkbQoIPj7wbfhGnTM8GRUQSzrkYWUdFCxC
kNaBzK8yKCF8TTaTjTYe2zKmNshx6aROUDh1Yw5upwaszgTJR+kH66wkVfChbKpohWv/wTUTdaPk
6byLJXAcYBTiDtRttquOFU0AgBNNcWaz1V+rhbKC/D7I0KzyVuj2IgRFwqpf7IisiiKpTh/+oVQ6
DO0dHkTE3R3iQ4BAbvKc9tsMNgyc42u5DZe7w+XKqED5B/LhRY74dm2zlK512rKaHoKu2Y+T3E8q
z+LKCmq8vz38btSAWOuRS19eZE4lMYocYB7apD47oVHhwYedNGdrDTThDjfPfTo6J0zl5xDIOH62
xlknpv0Yh328/fOPeX2WF8+a0tNrytaSNXt5TBaDFcu5GfUHe8w/tvH0Wck5yiDCvaNQcgfGaPyk
5fV3SMOYP1WAnk58JGeaVt9ssUUK6Pljh/FqS38CJJEBtofiOiWWcqL106+MxrqS6mFdfrDEji0z
IJskGvXUJi6mQrrVQRPbkfFAS8S3jVmCdZpy34Dp4NOAZ5FUyr109Oexqz7ak9oeIky4cLZm9rfp
Z9OutE1uLY4wmELSddZT3BW+LHVads78EzhTQ0Dkysps5Sga4zEoApBG8ccsh1EJmjb62mrEM5sV
VOUh1ua1qC2mi7iVBzrdD3UImC1cenRjY+b32GOnO6f5GZpzfQIb21JWr7hmRaAWrGF1HQjwj8Dn
f6i55m4Ci65WG9SmN4fqGoviCH2nH7YUcO7YoTaHERG3ChVrBwHq2tnoovWD0claxJCCSZDoL2qV
FwWb3Jmwy0Mc4cPjVep07vHOwz1wD8j94P1IU9uqyfT0ekrCdWf5cHUIoMdYkGbVup7mEYBBrqHK
yQ1fVXB146x0T3YHHLzoGoQHBkAIaeSjH4soXXetgvyvjIOdFUNCDLLmrm19ogB6pCpRe+dk2Zmw
GG3dEvnh5TbAj9qdIRQY80ttlp/1FoWhRcthEzsWIWxT+LGD549cx53uRhVVXNE58FWt8QMP9kZI
iNVBH3ToISfPqsdn6PFM2lp/oyjKKjCwHoMJAio2OWuRgUUpZloLM75vwxD1ntDjU1PgiNSc+QRS
uVkFmsLnO5mfZn0fj8Z0iCM1O0IPOM/gFSgDYjhgORDz0XH5MHpBu1VanbNNkVVgdKu+5VMEDiAM
wzu9/kzg9kSLY2622ZgrKKzERq0mcaj01w7jNO5mJbzv4DTuQ/DAuxL0lRq2vjJZ6U6GCkN90DZV
gB3eaPpqxxa7XeWZXqzx64Icr4INJQl6STZZ5GmI0dkqKmzdWW7u+nzOdnA2bqMxPhEiU5+cudW8
9K4eSJGZ1HhbdGVz5Wt+V6timjUoYpB8hBuX2vgyWf7WvrCAZuJcjKyHcoiqVTllyRp8wVdDiWqv
d6lVBdSIraIYb8xofqhzQgH+PANelupefwCVaJ2ju03J6mKxGUs6R/DJrQd4vZ+n3vkUxm27kmNS
wmwHhKaDrgfVRFnnWobvUgN7O/UKDCJoBm1OTCqf3ttbl2GbYDmerAdDimxlIxUIFhr5nN+14b6O
za9Q+M9/vtnlbPb2kmR/L5UPFNGAGC5NZlgB2F7V9f+i7Dya41bSLPqLEAFvtuW9oREpbRCy8EDC
JBLAr58D9iwkqkOceQuG1O81WawCEp+59x79wSUSbxfkwSGH+IGe1FoQJvgRaOq/ndQUVewzTfSM
wIj+/AVxaAoRu6P14LJdtAVpHGaS0Yy0zRG//ytR6B89W9/7/zjBMIfOdQPxiDxb9XdT327Qi0Sr
lPVQB/2hw/r9WdZQVeziFDBmXyF8IXav4JiyOo7/dkBaMRIzsCCkZzlpZO9YXxwrifalm6TnrNDW
foJTPlYIDJyp6TjY2YP2WcvkJdKb/b8/nb8vCF58wEvn5LURu757sjllG3opIcsPRdpiJwv7feaP
FPk2Oeo1iiM13j0j2/37h/61uOAtA4eIUxNtDU39+2siDgsiP5RyH9zCQVhilaQxVj0Sm8pbV42I
74yMT+4gp6XqCrXOUnfOOZm2IhPjGn4q0osh7Tdhh7bsg5f2X96QGXGPOp7RCJ7xd+VYmoRdK00O
h5rETc8O9cfKN4mb0MVjn1nyIVIko6ekobGoijaJPf7KI5Jz0lh31m6JxNk2xkd83mQ+6rBkQN40
Yfv6wYt8f5Xjo8STzJifVVbAOu7dp5ZFZArkytPvaJXcAy83guw0fSH6ihSWSnrHAJvbBJPj6ozQ
v2oLgqgcQuoGxzzqZuE8EfpJMD9pRqu46I1DXRCQ89GLfF/ZzpthbLGUtYDmZ3Hjn/ei1Rs+aXK+
f7fcJDhLIqoWWceuONLznc92CHc6ciub2cgiGhp9Vw+N8zh5KHtRB1SpIH9QxOs+Jqut0Uvihfth
WhUE1j2SKL4vG8u9Krc8NwyH7zZXDr4A9ys202RVhP4+yWx5zkNi1Brs80+qQ1/lx4mJ5mwGtlNz
3MwJT/DUfyJImEgPIXeGMYFfNTNxMz3x5dR2w08AH/YZxAngsCmLaONVQq0Z2/u8Ud22wbAvhWd9
IaktW4tRn46N6X+q8N1d2DY+A3cat63pygUSc/tK9KO3bJFtfoHDtTe1B4fGCm6XRvxDUqJi76J5
EDsxUpk6zoEEBV2bfg0CZXwTqbx3OIw2yBc6LBO5dnj7QlH87DKFvxDLQ8HTsHQYONvb0Aj3yEfW
PjHEi76xm+9ZiVBm0g6dVpNgVCGpKAnDOnS13y9rwfM6l6j/zNFbGLLKLl0C98dyb0OqVQ9WNZU7
uvR4x5NTHZCNiEOH1qMkD+PC7Du/lmVObRL7kjARhF1ApYjkNtXDBPhU1LL/xPLvlJIKedTG8WzW
7g+H2N1XS6SVJAjMTE+kCBULakQ6c9Il+1z314NnJKvYaAXJ28nJcGSwU/6PtxlXo5wfrkOYkSsm
eUrrfpuiDCaY6hCHw9UY634tq5k043uvpiQBWAu7pUmA5qmpXWNpqcTaGF5KaLqIvFNhdz7JSsO3
hI3lMg1LtYcI+pOcxnLt9bpck+Ma7eKh+lqjptpEzhdC4gqkFUQgV4QWLRrdeMr9RK7pgoslI4QF
WR572APPul2JU0UCXKPIxBLauAncxQ9wdf1jnmTFB7XFO98CvSvQNHCongtoehZpzHflb9VNMxZD
4Zld9qgjEz5aYAJWHrSaE6ypbTINRGslY7OvImAdTRCc2vwUT5FzkA6yqtj2wn1okYT777PAfV8E
zC/KwMVAn8tzmQCwP1+UkrGrOobkj+1EWk7Og4E9R9oeetPwl2MYnHUjbe+hvoVv2MzzWoh5MQnT
May8pRlb4ymdSG/kaqueIZSZYxQcu3hj9U69MUK0yIGwT4awwtWg9WSoTlazjyzizNvSq1bViGJ3
REOFexd9PcO3Q9/79cHNI8arlfVYg1hZ+lA3lwLO8tHTHMadGlmmvYwNkl0xgYR9jWqUKW3rFfbF
D+FCSD1BPpiSLgMsJXMAYJsMP5Ys+JpbOnoHOLLkpxYYj0jTfw08fl/XF+NKds3Kh/oyEKnZwB4R
gcV2K7D2+CG9J6cW9uV/dTTIW6Kf1e0/5dbvdqH35su3qwIVSMASyjbNv5ajfU1mXC2t7LFG1b7I
RvuH7s0xbs22cYYTz5loYyux02oNOZeR73UYgR9cBP/1ykSMQt1tGij9jL+m+EncMt7JHkWgLZpR
sOZp9Uv0EzqgdjRKd5O65Pe26FxzlXc7fKyLcnD4wzQjUJnF/fuifF+FkztDignjYBw+8Hzf5xEY
iUFmsKuZj57efBukeau8auf7bGiK8TKOzVXTgLUjuf/3j/2r+OHnzmEl86Ya9wu9wJ/3QhKAaRyY
xTwyRqg1K7mBLbvponnsTVpA2ITaSrPpZ23akW5w7o6Q5OT007QkkY3sehMEG1fuR/Pet9/390Kd
wyKgQKdqDnTf/qs3mPexaIWF9uCPSxPa5JMPCIE8j6vb+Nnn3C5PjqOpc5m0ycEpx1sfV5DJhu6r
KZuzpF7ZjUXA4jLiOd/oKvrMmsHXE6JFSgnAvPJvempXQIxEtG/5D9vafMBXHR1QtwALKcWDIFRs
7yJSWViKmB7HzOuPZEB/VU78kgie5iGYg1vde/fmpw4RWVXcaA+F6zHdi+3hJIrPo0QDjk4g3EH/
aw+FoXB3+f0zj4bkh6izo1DBhv9x3OeyVpuQfDQKlLg9VTLssOAly94MvznEcm09urej9Ox9Cl9v
3wlMPCm5ALQBBhm0RTrsWGqPi8xm1d6xQHz0MFw5jQz3yraQ1lNqrDumrQcVQGwyFdSk6UUbwwVc
zJ2KyMvsAtNCwpQdsN0T6dh5nwNX/pIKuOy/r9S/36uAKxQQPbIOJrTve4PQnkbknH7yGHIVkAd7
HqxrRLrZppAl+x8CxP/9896Q8r9fgYxAPZpyikXgIPNV+OedAfBEktKSmrekbI2lINfrAAHTYekU
uFtRMzVOiCXZ1oQtLzGtJp629PRJWwst0xYyQSeQF9qZClEtdL8vDn76q+8rVQLcCZbRyHCkZJK+
ZYOJiN6/t8NUr8c0M9gd1uz4KvVYWBq1mLsec1wtqm7bTcNK8tnNlfafvxaFsXHDINhYA6g86Q/j
axGVpCqMOCdIeYf868mGNNhQvPZM9R3xFfSud6qi7JEZyqeujF4sRY5vaPtiF5k4IC2V9QfCAIdj
ojkxwQ3ZnEFpkjE92ilLKGs6mIMt1+yu4jXUaiwOOYgJI3U+8RD7NW7oFdxX+pLXKmvqz10ul4T4
c/u4tf+l7spXi2jHh6j3cVJYHhZaQoO3uhLepatSSlWb52k/dEs4Iqps5nk8WDL0IBewZYh2i2HY
2q2GASlT3AdRwqvxmw9yCf6aCVMi+h7HIrhmInQQtf350ctK+vqYifYmgVZobHlAFrnI5hlRnCME
KkuP2zVKIvGIijx/HkVyGhN28fOoptQVu3Kns57LJOiI57WrXUye3EKkVGd27jsHsyMtjmy4D8aX
84L89wv27VVjkzXnRQ697LsLlprAVTB925sxP8c7T3jUrypb28R6//ve+G8/iRGKayLApD99X9VF
YT8UwF3am6jT13rYdxqx8zVUsg/Kx/c92/wbMZFH5ElbDqrm3W9EBxCEGYumm9NaKxiQ3SKdqTD/
/mXmb/LubaPSoiMkoAQl8/tfpoC9mEsj6gDQkd8+ANDYjglTB2NSO9pe4ioPnVsGHz14537zzx/r
ISIg8QpO9WzqfXeNsaZGeti53W2qwcyZlSwPWajvVO1+criT7gWb1omO3Y4NCV1SI+FMI+xeT2qG
xpP3wZvw134V4Q2VEIW6TjHEKfKuic/dgQDZrJW3TsGIbRMiSAat21oaLLbSie+2wi9D26rtZtBB
w4LvVJq2DWGmvf/785hFve/fGctgNcQBTH2O1IJ//1vPEATGGOZOo24EaTP0mK9llX8XReffCz/7
OvFyTjVyWTceQ5Y07jfCE6e9k7SKCKDwkdC3YDtOhrcyFXJ4zOiFE7+QiK5uTjaEuwYIEEPVxL4M
df2q4hh6Ydo2T7OvjT33B2eJ9b6w441FI8J2lTrX4Un/7hnfZKRLulGrbqVFmEE7pMM6q5S7K4kD
XvCi7GPtAnQMatpUAMTuwcjCO3FBwTWrxzMDIBgaZdxhAJuI1DOda5PE7nWokgdhtF/U1JoXHXvq
vkzH75XD4MSAf3J3XMnOBjQhWqENu3r7SiUbLJuYGXMdgecJyHC+Tn7xI0YUsM1FwHJmmr7MeGO8
SsYZLGu4+/cHi+b03SdLtPzcZjhvsz3GPO+ueTblrq21U39Dh60OynDyNdiBOLXlKXOgoUTV6q1/
Zq8cnTTj2DaFOnahE6wBcz4EWl4A101XVTWMN/wNaqtS5R6YsTQnxA7XkGgHHqoi/irVPWlJ+Jni
Md3ZkLQgiNfmWksz+9T4mM5UcTBTw7r5A7yIuLawMeYgQQqzx+44tYIz2rvqWUP+GZLJXWxlDk4k
TJBk0rNtyFvvMBjGeLWTYAC+Zj0mQEKJMhXObmKkGshguJhyUeaBASBWd3ZIANydJadgyeYchKqd
AcitJkRLvnbLNdKzVNb89NlsbTSPLMihl4BbnaMqQ0AZdYKqIYANhIDQP061leCbReyUuBETHEIX
SDJfVSnsrCDvtZmB8GzWpHEZ2Ai3E8iuqyDjcpHbVXuRo0a0ZznT1gVBAl1L3Cc5/p+Dgfi9wQZK
T+WsbaD5LK3BsK+CeO6IwIpNo2DzJPCY9Wb+1JKhPmmotvnIUBGGlj0dw7E+NnpVHKLMWVeVcYyy
onnog7LG+BewGRPGFQUwuy+UkPDDgZr4XtStxUwIricMNqMrzm9ftJci85ozKdEB2BEu8gFzMubO
frjoOeLYMd2mkm0tRfG4NU30cwCvtlNuDauJz21VGjTsPmzKE3snAMkAfIfCP5l1ba0HZ6Y2WMI/
o0M/WGZNYUc+d0iS5Cq0NW+nucYr6UdoBTAo4me0rFuj2opoXGgeMSbN+fGuV7n3VK5IkVtDu0Wp
ywF18NnzIS80rtHwNAxFf4+si+f1YDOJTd6pxn0SUIGfbHvsl1rfjQiXhrXeDc2tLdJn1Zf+Bsdc
hmbHDDaZTRhtx9rRkMWDqQwTNU6eYE0yFDM0K9xqhp0fcZ13ouw4CfGdU6X9AkNSHvGF0vCA+F16
PqPWsS6zq5uBnjM7RtvM92r0hcw9PK1fsnf9mfZwRkjIPdut1Lal8ZmnIXGaQu771EJ8vBhtPfsZ
lN0uLPLH1LSzBxXba1fzm2vEvmXFWjDF75SUTNAr7udWsxZGlhTnMuPwksp7SMOG0XVYHSL857c6
75rn3KyesqnEfZlZzlryvNsQXS1WqR3kh6zwyqUIMdwmJptMTWvcHUR3SCyF3GrI+M/cz+PSHwOe
UwrqPFoBc2V2LpGqff/N0QVuYEeibWJfQlo5Xt/CKIPHTP3qzXnXxhoS41h4t/vpk+/H1T0jR3sL
XxnGvM3JE+XRVbOIB8mLaXxiIdhv3AG7Z4VQpDDlpoyWylTapxLbw7XjCrJ8GkXRBdFDzP2wjgaP
LWXSH/3IQf2Jg7dtnXZpRcy1qNPj/TR0GyKNB1RbXru2WXH0ZREc6b/EUySh4KRNMkNg+Csrl3bL
bPHoG+H0pKldo4LiKZUCDXasfpGd0264lWcNdNLvRLMmg33uKO+17caPLJz9PaUh2Tj006Ubi5em
M49ai6Ys6olEUbqCzHWsh1wAduIOjmcIYe9m3tmzeYpktz5haGinVXctC6c8J4IQMprKeG12XQDr
lkLfdGP90PQgYwgKnvHMrnnz+rQ9h7Zztca+h7PZEEdXOop4jWggbtJILpom0LWX3Y8RBBpoMaAi
NQwzH6aDPnFh5P6nnnl67DFdd2eDl2ME6JCt1D86KgRB37c/SxHvkipM7rlpJ0evntpVkpr3OGzI
/f8xCK3n2W9l6ypwmF5wIN4iz+TBE0km7p5LklveLequWRsYlXdxIcQyDDXgRanoj5aOilfHIi6k
3MkGV7NloTIaIb5srbi6UcWWD6a0L2mYHfO+nCd+wx7s+FZPSLXgnY+lF3/zs7hbJpb3NUmD/Bqn
8FikKj5Qc/01WuMRi9XEJ0yN4pLH6Vy6/1Y8xbnRTF4TjzeWKGRBgiUF1MoQp+vE8HkYUEmKJPpl
ml/zwick0E7qA01w9EEN9zY2+r26fXsZrFlsYkjx0L6frhmFHH1yN4ZbmMmYdA9zlbGMXYgw1/du
Qn6CFSJ3bPpbE+DvtmsfXQOfukKJduycJFhVJGEQ+Dzq97HikPW0HUKFl5o6fV/5DVCM2sTp3Xj9
ss/rmIdadHHtLrik7aTWThwYdN9FcGEdlm7BzX8hZSQ+tghbwBkF42sD3jDSiFu3+z3JiNPK6WKQ
fvgUgY6Suw0HESh2XpKhQPTQza6T8e4y8FhCrqjY6CDd8CWqiaGzfvjlsNJDwuNBGn0fyeR/diNI
fLQb/98inXfVQ3U8+y0N0/vLN5ZAKVdVpMYbe0i1CyXpG1ERiM8if0psQEnkS8Y2b2NqFuGK5S9o
5NDIjz709A96zfedGUnZBtNvdhiMDlFPvevMSjJ/rAGl012lBtosiU7B9GL1QZ/5ZtT54zJiWsDO
DusF2cCsEOYm6rerOdBqeLW2l90THyeZUrG3jeJQQ6tMTCxRnuu+Dax1n2dfgkZiMhnsbhmEjr2A
tCIO0h4BeVRDsU+TtN63nD21K+0PKvy31ujPF8k7Yc0haoj1aCTfvRfSrqOY5CrjPhS6z92GtD4I
rIwBqT6emha0lawuY9jm+KxmUk0ushUQ8PoCSaS5MDVqnO81cj8AAi6jhcheOyohY0pWWBwS/ccH
VfhbjuOfr5eLaHbK8g9NyfsjYmDaQgh/4t7GNv6Spd6ucHv5WXSuu/FGnkGGjjLAcULrhSiobeDn
33tVjLRUyc5OTO1Atn23b3RzWOKnxuwvi/BRViHQRVAYp3Ec8p0Z1s+oaNKz5oK4mJ8nWRK9ZKx4
yQVwh4NXxfXWq8ca/ZpW7Ixh0vlmX3FDofhPGm1jl2O26ZwRt4bfsqwq8erZxMjSLJ14WK7rIf5K
/+eAQ4OLEGEevwVFLxex3d4BovYUicVPvYqwEQ1muydo/RZEabH1I8HinrYAmQnE34kR31nI57LA
wN3Tu9zI0DhqqpMnm/dj1xHJvwgqV8FiCMAikckwUW6jjJoZHRMHA+TepWNFJ/rQ7rlTnzqICFOW
JkeZQCofYuSLbTTTaPM03joEpJAOMDGEjVnNoJTb5T4apJr568UiSx9bHDLVxLIeCWIHJ5pF63CM
qfhdEqRlyg1dEgWzrsqy3JvCPEcB9WaVFt1eWbHz6LzEsYBHk6fWIWKQuuEOkX2HlaUXHI2ktSO5
DN9qufTA++U9N4m5G5IsZHnVGitlNjqw1eyblnlI23IAcKFdBQyDfZa1ZP8cho6FpGCivAoVdEx0
QywRHfjiUsLP0/304e1L4gM5FOUpnveKYewVByONzcW8zcSR0Twoxj4b4WbZ0ZeM3mV3Jw21urwd
2fHQTw9To35ZLuk+bjPCrKg7Bs0iOwcI01aEwc8xa16+CyIAwCQOr5OaEBHSo9ViEAaoMkt1RzEV
X1xcA+y78scGRfMNNZdYFp2rnzrrqSwtolCScDobo2qObK9vCFJeSUREZ4coeFMWbb+Dm+MvvMA3
zmNWewsAmyPzR9hJLhkIFRk/ILi9Zd1Y/aU07Ef8CMkqQ99GMFo3rfM+YTbKd5WUJMvYQt1EVntD
SGHxIqlRnxLXv/oOer03IUFtsKLrHFEJMjPDb0g2hN1OF8McwdLp1SqVyHiQyzYbWyddJ7H1+JEn
4LpMQRpGMrmQlNOdRQPp6TK1qQ7WXT/ysakzgEIKSjfbDgRx7ChVcbIVfbHxGndcjGgQDiZNFt1f
vBsbuMGDbRHSUufpEVDptyGpnl2ZK/ah7J7D2BzWSA4Noqxx+PWsTw/9s1dr9r1VHSV37/5inTHs
Zp3CoYuiQxl1ycHmYqlDpIZ6v08ZlKx5mKXbcaiOWZOInUCovo7jGTLJAH1JRi3Rya1FTE+nVTc4
GqxVxzEOgXNk2tbPHW9n6aT2pU3jgcNwP3GTUSRCPF/3+lBvGAt/FpLqrdDz/1SiPYmQk0rtUz5e
W6PZtYxNuOwt/TgqEmvSIYbkoRGya2d2DuA4Kw41jdWybr3uGFSTu/c9EexpQOputK99W36tMx/0
ce6TS6FZ3rmqXeeY5zpBSmNzr9GN8pJ9mq/Crre1n2H3wsxZY8I6UL5Fhwz74MKWKj2qSb/xeMpg
+OT3XiXmQsGAWrlVIrEN86Zkg1SnPreihS9FdQwr4ohVqy45D3g2ILpYKNuuj+x35AgfCNgU4ZfH
TGq3JkkGtM1BefD6vWcF3bKx6p7yr7pFwzCy9NXHbdefdSvmF85F/RLIYqlk6H6m1BHA0jAIIY0v
TxWaRI7NJDiktEibeXG4dEN4PXx2XNhQwhqRAhh2qgdGQAUMcFKWAHAPm0wfr9CCqLiMdFPZUJ20
nEgdUZpXMCikCJZ6vDU1x71OoKqNbnhoO6ZjrdDdEz9mPCLQWcjaih+LcOrgb0JP07HhzYUYBE0v
d66pYdhL9KRQ0TtjW+q1OLPN/JzBAz8Ib9zESZetwjLTNgG/0cJy8BbFRoTtyHMasvuaax2T49My
Sdk6bGF2SEHypTHg1Shc0CfcoMVjXmr5o81ULQnzcx+PBs8k1vf/fkC/zenfP5/Jb3cZn1r0SW/5
1r8VPaOnIjRmmnWbZAWGpCXvJm3TJQimZ+zD7b4jH24rmgnvdqR2fO7uAwGrNSrb8ACizT71NSi3
otZdAHfpMUbevlWODnU+yL+7EZExg185Wxk7Nh6fxF0T1Aub1prk1gSnsZi6+FaKmxE2xuNE18yg
pX60rZ1wk+ml8+M1T836HATZMeK5ltbs4eYvXhk1G7NtyRLLv0U5gHYmrf7KIBFKjGO29jpSfTxg
Mh+1PO8n6VAKZjgFmnjKY373dwLWrsNKlfpRdC+m7DlHKLMMWv0ZsfoXDEnFToik4niD+xWmzJIp
Qm5BG3kLTLnsEofTvz897/1uhFfD8BrH37zUhSjzbnqt130Hp630br0+cr+8OWP8TkLXlU56tKF3
hma50IeuuBYjCbc4elyITXEFZtDRXjlY23VZlIwDMAod7L42Fqrsim0JXgsXXXiRTPaQYQrOCie8
Axcw97pkh/j2k7qSmVrfB/JrXA+vwtChnpBZDhSgTp4Nsi0sK1z7A4az0UUQ2MQnIxE9g1EmgZqq
NOopOz7nuSR4zCof/JZk0VbPcYRXmroKM1xZ9GSnqoi2isMWFlLUXqXZ8/o8sPKGr6KH2deqXAL5
MysygOCygsqq5ND6xrAllCtYBpFvQRJtvmqOknvd97dDw+GAIr0z22Jdtynbfc1/yR2jXetp+FKi
jvjkh9Gm6UfjAb77139/aH+LsOfbLODS8CEZ8PXdJdSMmUETYXk33cVwE2Q1C93c+NaMlgHvNtKf
srG4BNPcDdIYbiZAPR80VIyc3g/HmROwaOYloCqb3dl/9jpxwJaj66HWsuv3TpauwAoPErQmWHdG
lzRYfJq3sgSO2QghN3GE33jQbXOL2kdtfVQDCx3/7wNJP8cYyhyIunrvt9bxP94qzx5XllEMy6ZX
AH6hv5Lac3Bjd9hTM3lPISNJJbqvrtVCpKq8M1Fj/iYwMuvkN9I6CRn/Sooq5Zp0k1Wn2gYq89QT
3AWLVpP1Cepcd/bnFruDCf+5Znq8TJG9HJ28NT/51H597zw2wu0+awMDX1OXz43MP2m+c6PTlp/9
DCOia5GaOBhCLWPlGTsRoKfk22FO0PRrUuv6LSBFeZWwt1/AoDKWWrdIauhqGBj0uzUEj8xkVtC2
ijPbu6daNT8oeb/KzoZ3UoJCdkB5TpIrqx5A9Y79mNzazmAHr31yMypRhWRi6JJil8RRvXPcbHaJ
8vQdcf8EVWosqxpXeUZVnF1D6IePLnnCaK7JjetIxbI7LX1VirWLNyb59u2vseV8SysaprIhcY4E
XXou5QLw8vzomubVys7moaxdwJvvvW4jHZ+tTfLgkQ+zxjjYbbVWt85I0+iMovTpTZFg4zDsU9fG
rJ55G7yCxdHTe5Kn/WZvWCWUwdD/qpn0SujSFvxfkOWGCoWql290e0pORVy2536Uwy0375UVjWRm
4rII62bnWf3XDE8qajdhr7AODecq/CFzPzvF3fAKXoNJSOqMaygT3n6iRFqKJHXOQ9D8aiEh7fzR
/zEpi8juobGOYTo8Z5jwZhLktynUQdV6zqWzjHbhJL15sgP8MLBl5Pzdq6stTIPQ2UcryOWF88Pe
T23/4rdTc57/gBux2nqaCo7tc50z/iBOo923Cfq6WCem0i/NI65K61Cl5pkIHAtzltQ+0cNrOMmR
/WYVFWuZ5SujAoMV9S4fLIrJMzX7uFAzsr2oNJikjNBurt4DrA89lgxDma/SHlq0JwZ4hbk012PI
G6FLG2fJwH8sGELD06sA0VfpfmRWaiIlPhH2AOzO+tr6GrTYeWOXZQxTEejsmgijWzKUrJmnjFkl
bgh46BhZldfuRfzTNdnMkDF3bizjE1Lw5Bda8yXfp/4ONxjL8wSP2elEsiUCBNJsath7X+sTyJv1
d4JP73Wv1n03TfvSsctLiq93BW9aey40JAnxNOEcj0koZfRCpyjjB13qRPCZ+dmjPV1m8L+3A2C6
Y4NBgHktpr0Bwsgyyx17I7Xxpx9WwcFHmb70B69Dpis7ZrsdpAqneKx1p1yFvd1tx96+Fwy3j+kg
qxsxAM+IFYoXvVUxdk0bK3ufFi/CMOR60lsbVY312KtKv40RpoOituTZ77ziycfTjvW7+M7K7qWu
quK5trV0m3lRsXfLslo7RdEdGVoVK0qeBJk0IRwz+OKIHIJBfjKRN8r7Zk1+efaEWb9MALbL0oye
x8zRjwktLO04gqq5hH/7omc4soSAK4updRPXaXWxSyW2SRSk59pmwRi0HgnGaTegHghauL4qeHKy
2sS9pZ/5AAMI8zY1b297q2Tq8EuBmztWjD6XpLAsCxY3J8UlXxMUicvH/0YIZb3WdABO0rZemBCY
Kxlbh8mjkU4RrGwmX0tvImndVWkbnzjV+mPoInt2Qy9YePaUnZgjvDIoDkkW0m5v6uDIFWIf+MlP
3K3ayYh/ucx6Kt/yb2k6OBi3Laz3VcjcymuqS1Kaw4pza9wVRXT2nDi/RG7/jSvfPLaD8TMz8t04
VsZTl+fePqVuP+ieitk4MlvhZP2usXdbWflU76Vm3OCIFYvMaABLOgbW/tRANc4NsqKGdR/e/hQ1
9hPjCOOSgUPc8J4AGneI4kVrMuwSQybbugTSpUU/tTS2cCu17nKaXsU0pF879WTXlFB1b+cnXRYo
rzNH7Q2kCuFkrgyrq/Zjo/0sq1J/Qsln3SL9e8rw4iziH6IzonU2WOFuMKfoaE8kbPcOKOawLNuj
E7TfHK0clsobOojz0dJJp+amS6jMQmsfgHu7jGKb4DI6tYnXoWhIqkkDhLpmzkPOqtGJFUSbtrZa
dIw6zs38JZdnPiKmKp7unVy7/2KUZneoE/80zsLzom2zTaElHT4CaSw0FsPPgfxswHP+VMVklMZd
S8+KInA/DrW1C3oxXvNRXKvQadeRVSUrr6+aRwgczSEQwStun1siU/WjtOVjNCT4Ei+KSmOPBsXc
NTXLACvleGptpzv3k1avopyIHxYody/V23Va9IQCF573wPxwgayMI8lO6Illvx+shTDL6NeIsNjw
Gv+FbJ9vk0AZypPD3AdNW74mmCtG29WOKhriS+CpgsDQunzIO/lkuT38XzyzGyJX0uUQR/1Jte6x
9L1q23gMoCI/vifzutdmOb/1u0s4IKbQe11tS98cdgrFcO7F5j0nl3URlwwKlact6nn2kY+cyoZy
h4XGVOWYp1O9kqmMb4qp2C6Kh32LZOShrztz1WHZ3PmTvsXG7twrPwyuDiAhi5ParR7qIhafyXVY
Mq4L95ljcxZRmq5gtV8dixgmQZDZJh9J0BnSWaHKtTuGrzmpi1Oix9+i2kcvnp3bgsQGLUXufICL
mj7Yrvimh7a1kr2tc1QGPkm8UYsByrYeKM1xk9qHwYkeyTVJTokMV14SKMg1Hj62wSCoNOqvYsjt
u1Y8tN+mWCSvrdcHRyOz71Hj/Rwt2vF/l8x/LwCwSRJd8WZDRj49i3h+b1JdmcFS94t7OKHcTmFr
Hf4PkrY3FuafvbCP24LQc3SYpu2+V4yMAXSaNgyLe+uSSYRNv10hlIk2Zd0CRU9ICZHapHExY9fV
Rs1eC7/UliA2ux0xEewNxRrVU7xy3GZayaCiwx8J1CxY1K6CEldsxClSG/0qa/+HuzPrjRvbsvRf
KdRT9wMNzgNQtx4Y8yCFQrP1Qki2fDjP5CH56/ujsrOuJee1KtEvjUoghUxbUjAYJM/Ze6/1rSn5
pDA1ZmnPh4NH/YoJQgX0MSvN358jC8zBiNCDubJqrAArHKss1Y6WHUm/ljCEocEMy6Eu3FXBmGY3
0qbopnKe6DsgylqMD3pCjPebkm9sv2p6ORyYhC2zxqu2WmGjjLAhXaNQKTZI5Z7apPWYLGgPM57c
8XqxcPWs2JueuPfYAS2qnnau/NYxtD9lenytNFV94+b19veXBlrDv3jjfGo0LxhFejA73r9xozBU
YGdZfEZffzKtGj58ZWrrtNBn0esWKAxZSwghVogOgn0WhsreGZNdbsTtrq8a6MrmwD4jUo4dDa5j
NWgnfRrZr43Fll90l9S1tm6gZ3w1wQ97kFssiPJL10Zq6TCtduf85lyXTAHQDNpmhesiQ9zaQoQg
CCK9TRtFLDPBc8tUaWUcklDbjtqIUEGz6VB74qbUCNTwTKzOTpPaB8M0fzgkc28hNyYrKc09eAyx
irKMoOIAOkwdItrtoxpBAY9rgB436FfIA1aVTd8Qs15XwaMJ2OhNwQvLoPcb0wjWfe3eBqpmz8vi
sDHWmK7c+8m8t+skmdO+rqr5AdHBsjXbCMcGHQWe8v0minF4uf0hzlSc8O5w7Q3m93ScgI4kbXNV
J7Q2M005RGlIdAlD0CXKGEC4aRetC4myMc7qYdE1Ivfh42RbY/CZs0rmhQxFwPVdqWJaRU5+HQBC
Iij5SNmrb7S0qo7xOEyLapYeY6SFIqBxWTGd01dp3kMjDjw4sIJdoIq5A9gJeXvkcbOrZde8lE7i
0GH22F9lGuHxNtINK2W0544dVnkU4JsGltXKRaqyorV9obnJCANofsSkVrwydDK8ZZLklxFrTdpX
m88u3V+uXA8ZJMo1shEwgxofHmuhRcQ9ArXk3LVptfA8/TGfyyENWVFQqh0SE9zxuoKUBMUAopLA
wh5naJD4yP97AxV8ckC/dgXggDDwZbDIZB8V4ftbSXVbi9Na5eeUzG6AJEwTgyGTvjUg/U8VZmNM
JuHNI0eRPcul5w4/ojAZl43af53sPD0ESMKArTc6/GaGVQ168Tsl6T6bTf9FDwXPLnc7JimkaEj0
3x8pyhYTLF9enbWymXxhqOOyCIoXo8q9haU4REgziGuk/WQkhfLoepgNSsgulnFRaNVwMIE+PDRu
uQb4pJ2FEyuHDJkR2K8ednscvlZOht6CMGFi1KN9mQfn1qsIUe7xjQ9dc5M5ePwU2mEH9FdPNiUS
MHfTu1ZTfaHlcXqHLudu9NIbaPzEqMymnlAmwVXozNT1jMQEXILejo4CysL01BVGA73DwCHlFd7T
qDavLg/ONfQfLFSjZ57LsR2IZklpYSU5NkzSUri90vWo06TtSzoToyrvuzA8mCOPGlN27VJqrbq0
xvaB9+yXQibHmiT5QqMbl9gxEyjAhnWDKarCtHNyAGSsyBKXm75fEUPQ80zfeMTvXmiDurCkU55D
gzoumKpino6oS6WeqnUiFNqPntZskwiB/gjqbUj6Q67ACLMpQiE+Wva2rPqnOE0fFTBEK3fKVJSJ
+lrvrG9woXx91o8Nadhu64m6vkZMWVU2DI7Bii6os4DIhNsuEQbz7M5YFupkf7J8fsxxdAllZY9B
KjcdbJXr6cPwn16GkYi4a84iyKcNTylEdGPp57LJfamgfbDwp2xF3x0G56uRFSTNdYa+rOviexSy
xmpIx7axXnyt7Qd6b6dkmDaGh/SvznOcrWEd7tgQ+iS38lvSydnZsfaZj+mX25fGNBGS+MzQIOJn
+nBTKAopY2qY9+eOYmKFPwc+yMRsjFarX3rFGkyUxmRVtT5xr/yyPeOZgZnM5MnBFAGsxPubUQBq
itypqc+jKyUekzJdDX36+PuH01+8OTxreGMwauMYtj48mwzk1GGTjd2Z/uNEVDqTbAchzsZQ96K9
jL1xOnUjFdzvX/WjPJzHock7g9BCxqmFf+39W6sQ6nm4tfpzq32fGs0PGvhubRzJZVw6Klie+uX3
L4gVi1/5biNnGPQr+PRmCQoZr7Ou+afNLtksiu2lpnZ2mCwcpFrreDHHq9EbKOSmdM1P2duacRjF
yNa0a1S1WreunTpZj4zESAVhNJIO7g6hJGko1WCuoOM2iGJzw7cbuz3qeHXKotKOpWt0vhpF5i6a
SJ+0miTeKu6INrx0nhxZGb4g4ut6EmIixS7NUe41GUI/MR4ZdoxXIgKPWoTG16ZN4k3tehu1UMtD
1CS31SDoUNiGXIaeBVFllHvMfoQuCLAsIlljzRYoYemBmUN9EXlRjCP8EFHGEe9wHqS77R2j4Mkp
yqMx8uSsU8+fIotjC12G2pFGz9hSmIUeekXPI39nh9NrgpmBbY1z0aEowU/kWGvVIn6v6BtGIl66
ncwe+YHa5/PM9ZKMXJOdxHQTKer3wclCaDB9tGMst4rjekNPkyWs3DGcCFaTpn5tYk8H9GmkRxAP
K9rf5LpAFoaZuKTwM+H6p9OmRVwaDvbIAJuBkAVycTlK9dvYhkdL0++lSiKlrTXfpRNXi85x+70t
fnhTLe5dUHBrcGehpqSbJhjrhylip6IES0Klsst6kMNVVJaZLwcvQJgujR0dSpWDYizKKMaBfrJt
U6hvrWEvM2pVtNFDvqS0Zx8vaxVnebJ2qqinqjXUTUySO8hDY+FMpbNoG+AAfPgHihSrcstV2wxy
72Ci3xn6tCPpezh0GQ7amhamgg1cz/oXzS0SEgsClVSNLGEcqoAMdKx+NRTdJgtBPTGc8S1q/IVK
ErDPCPAuH3mh0cGE75j5PmagupgCmgzZ9CCt9BslSgGliO62GDumyrzL0WJcMPVtj/5TXegOG8M+
QaBplxaSKxzQSfOoRKRVYXZGf+4jQIl8aJTZAkN3uJZE6JGtkPbzAxpgxRS0TMJKKDDOtBSSAjjr
IoJeEDmQJTKVOZAE0WPwaM1byHzGSW1PaPLEerQEEtRQnjVZeUuAnWTRxRn/4gbJMyPZ65Nebd3G
ITRIab4SyxgjQO1PhZVEfqnIm85Ri7sxLPeTqTAsM9XhmFu06119D+AkvUXLZy5UfaRDNLjnus2f
oKahui9Gc1mYNWAmLjAbwQhKi4xVHpkRH56izlsKwuucl4nB+hrjtb027H3ZVOWuFyJYVapGWjbe
s3U8GeWsDxeHSTps/jE9a3Xg0QLO74zRPpEj0hyUnv5bdsFiy96FxR+7whonWPfgYIOIRWXsbK+o
AG5yfivnAWDFwZkKaqsoPVYW1tmB+97W3G8MZdmKoZsMJ41ou4INQma+qLBKT63xwxsUcnUCPICN
Q462xWMOGDTAkyhNzj2Gkk3QFuPdqKeExuvNE9LdhKEk1Go1vH5bfqkEXlIUMgX3IqFHdcmcP2WA
BkltnTF1SFWdKi12Rvp0orwhTfCqT7tywZYqWE+xfRj10LuKOQYMF7QubFFey9dalgiG8PGuOrdf
i8SZ7gpMjRoqagbWxoOmMFv02vZYIif3gfln+CViDAONTPayMa9UKSPuobraiwaiZZfH8hgq4I3j
5MJel7GOnVOiZ8/z8q5lklbqUvOdoXDXzG6bA3NYdl+lPBpxN20Y4K2EZ40XdsHTGpdyRVpXmRA5
UTekTPXr0NUAc06N51eT/qAJJlxU8kjgRXJEMVkt08FjEtWUzTmuE9yRoeLrVS4YhDq8xZ7GaJNm
L0pZvsbF9CILJrAhl86iSG9xs58xfvSzKivfZug/5pzoyzAzLgkrqo96OTJfbm3f0B0AoKVAYOP1
pziRjZ9O9BMEkt8xjA5Bg9I+8dz7UfHqC31gNxtJsMLOFHLrp3A4qFeDqYcwVunaehDjQwiLDFor
VCyzGZOTRsNmOY/00WTVV0OrT7430FtMc6rXtqwkpAn5EvFMU3mJBXrIpdLWCSM7eohcaWDFIw11
SZJj0mnzZci+bUFNBbgcIUcXu+bGSwjawRzgrAA1edy6ab5SC309EiNAqWDSqvXUH/00FhfIY5Hw
oj/IZfvKveEeetM81UynfUtXgkOMzvectk+2i5AiyMSjbcs9GjexKbF1YOv1yZJD6ZdE0To2Mj7A
SL10jPIhzwh6BA8pNqNV3Ey17hxVobf4WUSwhQNzqVlnJwgPDuS17WCUP5LWlZddRdMw4vqolJTp
daz5mV7cgGe1ofLSjRmrOlu4opb7APqNp2JlmFyvIQzWqNGW7RRFp+c7u8KmsbqhLxEpstnHypQd
50ieRYg3Z0Sl/xjARqQNlGASxJNdfSdXXVl2qrD9eJYA45uoj11uzazC4qKTl6FlQzDJSnvlQVXd
FDSQ6Tcrx9BOg6csxB/mLvJJescwu49FVh3MKMhWKLf59Wm7ijVsHEagFVtImJeV5XI7DvbScVJ3
nr35tWKqD0qOLj5KjsnIpUmsduOPrXUDOVac7JLyAjZQsNZ0+daixV0LykUxcThEcf/NipjiCY0n
TxKI41gBS4lZYwZaSqvADSpMt+bo80hXF0SSgfK2FWet6Lg9KHka6qPUoN1CWz3TWDfLyVkD52s2
jUqFAHTeRL+CCU9Y6mVM5Mi92wG0Sovisej02fCjrpQmHxd4CB4M5GQ7EDonBWK4PtjdN2Gxw4iR
mBMBbO5NWnN7HcIf82B4N47BpJBtPhuQ3tfacdqiNL1zE8xBZgzPFTNRuhhVPGJKRK9JNaLLrGxK
LlOh+YRJhX5vIjGwaHgHbvTomsg+SmbWm1Chu6kWD53RqPTq0Q8rE2Xf77e5v1hA53RJ+rmz8sh1
NQSX73e5kzK6vVvU1ln3gDkj091WZQ3Q0hxuS0GylNp56qLz6q3ocm4ZIRaFxK7G/uD3B/KLS9Cw
CH/1cAki/dAx378/joyaQlix0p9TSCvcEhhWNMriAqw1VJ+1a8tHmeUIIe3PfM36hxAq5oK8toH7
kH80apuPySyMHzQ6XdlwrksDfhHByRnDvoUyuFuBMVgyEuCwBnHU2pxJSIH4ziwDv09FcYr6mFa8
UbH+pzo0Q13PMNbD+TdIIqIwSu7Z/Zt7Rx3Jm2e/VQvgRhYSG9Yg5FtRoEfrTmYxigrxLTXlbeBI
6z7IGdKg5ja2GsXiigCC5plxZgu86KmwBxVoJLQqtNbTvegNJlH8fUC645JZWnEMmuaO7r+2S7E5
L+MKI40xtOEF21pgTtYFcpzosuti7HpD2W6kEtB0DnR2VIaLPwcl815rcmZ7rWrgubN3ZY4xUZOp
u0BKeOVF9lnQZLgqKBDJMLyplTjnfkfSpFiZvRlKsyXX0UPvhxFxXqa8lHRFBYcedZui7IJOjpeT
MaziCKh1htV+1+o1dw93CWCYfHwIlO9WIaIL2pcoSllopXTO2iS22MbilcKac1txGpbcOudkqkZ+
iZo8dGByl1Zniwt2NP2uMZwb0+yJ6vVOHY+Qa5AC9XWfVdFCHw3Cm7XIOJuG7C77lEp2CI0rzfN6
X01iZsUtMpDYSM9xnAHblCEhNmow7ElFDYf6gcmBczl6lfBNnrAnnTrSp/EjQIJmyQs6T5/bV/oN
BpyNo5XloWRQtWxj9JJoCOy9BSBrJa3LoqZgm9w02iaqYz3kzpMgbjpCovygTyn+XrdFfYmszgvU
owtbK/TFyuvd+DTUUlnkAkKtJiAPmSgDqETThu5wvggSTORa6fTHRJmNtJFyb3p1TkRauZzeOEdA
kNZDQj660aftOktHEpC0UtBxrbxTW38jRVPZZs5YL+3Kqy7evsRatxA10iBw784l6WzXmQvbHnAM
jllzSLaVEhVne974e6RvO6kKMMbSn63qu4024qAgBdZyrdpkVPE0wIvFoJYVwjeqJEbbY5A1MM6s
0xg2CnDQXhwLqWL/yjNMmEWGrsidGCqgOXYyCIatFLdVBDsj7CKBkG14MYLEOlqCUs0Ls5XKRfoS
LZtAFNdq0Rt7cjGKLaikXdS7zaWoepI4qLSdyNjlCubBuuprPwnMbWWQK1Hb2td0KMMj8QO3hEZQ
8VvOQwVbatlYOlWVN72iBUZNmas3kcXOUQkVd+t5dnLZF3daRw4MrlCqumEQaxvj6oZ0gnLxNv2L
I+3Q4ZI6AjfZvCkONDT/vhYhnuRJ8/UNYm83kqtxtEK0LNnlUCAj90uVkNKEGdO6ddLqop+/APku
LzA+wutOWCTfCOIeEE+7ry6GPBzQ+zAHlZVzIdKqg/yra6yussMuyGMWW8aRWJpNZXFBDW7iPk+I
npKs/5bZxbhlQr1qU6qZ2CWY0cIe6RNT6W4DY5Cn2JyalWVG0cotQ5yWuFs3FsvpbUklz+OSoJYw
8dTb368Vbw35960Z25lnbKh3gPrQnHm/WHSVPaLoTKyzUigRAxiJMBpI4QHbUkS6RRiimrDYlPQk
TeZgxFdtOIwHp4+eXWSGJ4Tu5bowUiRNQclbZqdkKR76au8K7QujE4SbuloXB8CE7oJ2lLauFepX
PIFLdpZi3U+mdRWBXKOOFweXPi5DpuoYxu64q2vzKkCb7k+63qyrKOgug8y8+/0Z+AVkZUCPUEnW
oVdqGpyAD2cgjieR1Zg9zp3sh43FDVtIMobr+N6I1AmCb8UDPpsYu5TxUrGKi9GtBr8sxnWKi+ZG
rav4k87trws4ypKZqaFC7sAc8WEBnyoNraYx2WfTyk5D7BhYPRjICgFIrQF640d2d6+YBDezu7z/
/en4BdDP6XARUs4v7BjEq32Y4PCyOdro0j4jSSAql+booiA9aGel4OFhK8AalkiK8uFHYjfVAkdp
vguCdNiPijr5aZFdDZi4N6WWqgt7nhWnirLx7LhGVZ88EUIhZ3oS6depXzU43tKmu2bHmx4D84c2
5yAjlvyM7PIXJ3QWpoKEV43Zd/ehiwzDTfR4wpxzOaik1HodRtIuNS9qS9irEloHSTNYl7oYh4Gr
xZ80XPH2cRO9v8kci1Eu41x68rz8h0bvmOsoEzw3vB5qXASOgoPb/lFEtUOdqRhLTUya/7ZHk13Z
+m4Z7StsWfukM56MolKWvZ7KVdpM7V5z5M1UFN/zLlvVempfYI4SS3AB3cIxC3EVgN1z9RviTF4a
xzZXas2Um1lffa57QsRnLZjiMoO0p1MKP/Maho95W5aMfat8JbWu3qiodzFfObQL6VaweYUUbZmk
gvfhgc09cZ5ZRhBw0Bt32IOXMoKX9MZZ5jEFfiVnpxeKFFdVeBM7dDgUneYrcX3KlX43ZFm+t9Aw
WmV0VQHifmD6ou6kSA9KS/dbT4b+mAMuWuta80z5aK/tqWdaS2wpZIFgXAyc4au4rElVGeqVR4Dy
USYxAALXe+DbGUTZyrFwnWY7NEO0kjYatqyGk8ptky9w1JbbQFrWalSGVdhMB7LMn+kMh6ce7dLS
rJAcSVmgdCkxMBWm2EEYEYuwf+6mPqB9+FJNjwVd3xVS2xSqWBtvcbc1q1SYyZq8DOfkYbzxPEo0
1e6dA1iebiGZmc9QiHzbODnZNiVzxhRMKcq10UDU22HH6itzy73GQ76rHoBrw9lwvk5C6ehSmfuw
aoa1w8lTwWxeUxElBOhGTMf16HF0HYbPzF/29Tz980SCmlbQe5m6uzhm8qm57KqcBE9MJ/JdZSEn
yzoEu0jwK/Kf81WIFeakqngM0PqL1dgq3YK8amG1zvHtC7RBmACJuxCN3uxlMhvtFFdfD03MBx1k
3s4cjIWuG9lhxDh4UGqmggHIDUsmt6UctKPTNt+1eNUMcIkF475dXkprnfUgUl3LFrSiBwq6pE39
MuNiqz0A9uEcn0TJqoT2UZjlPUP56CRdkkIGU2p7q06dbWhbEDmS4pg2JLHFTBQIZlPiXZehJGpT
4ndEGxLw2rEpizo4G4PZ4oUygLpb/F7fLdLhANyw3TluBhtvGHYqTfNVv6JAS5dD6ubrqnRwescE
hUe12S0tMzbWzGXIqVbAVCot5N3IhZtQWku1UU8TJGg6wLt6YLrQKma7NWPyw/u6OsgCU7YIYtfP
FZ50Udg91jNqHXyrtQEGpMbGc5d/t5zRvHBkyq6iSn5UgnYhmbjqZEFnSF25s9w7M2mvZBp4j4FV
7jUl0492rdVnSGNXbBrvhxjfTZ0PIzrvfFybylCzmNfFEskn5rA0ue4RBhyUKJ/nETVXXeWlfk0w
0cppWu7ZxESJzk6nLZk5tNq1qkpQtK7b7uyKyQSiZHMlu0wCk2A0683Rn4qNOqQNCahGy5i7XraT
6GNXoI4uYRdHYFQmpNBx2R7evrjxRSuy8dDprfCJuhsYCSE7sRyPplpTamAGVHOPb/l6EHZzo7YI
xWpLMS8botl3VXJLPeKHac/cRzOeaoGMFtrH2/5Pz+xnT+3aAxq63YB4dWfEpM2gez9hZW83AXZZ
2AtEJdMu7FYiBiVh67guUHZ4Z3AbmpareymJkycy4TnSWvNCzF/e/stLM79Xxk98L79ateewRV21
8VkRuUiQ2/uNGFGXUd6NbXRtqKH65OZMmMjkxZ+w4IzwDM5y2/dGaxcm3OVjKEIyQan4ppDxbdfa
eAxu+s5BRabW2mUtrNXv9wW/yhMMlk+6GtT22Oetj66qVnObDN16dB1NX0NgY2sk9aCm85MIE2bu
At8HIRSU8iYOXiOtyz9W0b8VHrx5LS6fs9fmt8HAt/+zsoPn9s1n2cGL4lvR/Nv/Ory+plEu/jeh
wXkbtePu+z/+ff7xPyKEPfsLHyA2+3lbCbn3nxHC/A1/TBYTKjsVUqPN/iQv6jb8x78rmvbF1fX5
Y7fZuADGe5cgTIeJYsBm2ww3jx/7z/94B7FtPvz/z1DbjxgA5tEY9tiB21jR6KT9UomkhZZbsUWI
4JQeYEzvYcgcW3pUk+osbZbMrKkhAFiL1mz3BpGf9KRXVmRuc0aZmWkt65b2AmCaTRBXm8gyt6Ka
PisWPkyy54P0qBEAgoEiQ5H4oViQbqUFTm4bQK7Ci75F4p7R5vAy5bnvg8eq+Or1t2HDoC+i5fZJ
g9GaHwE/bSPfXpykM7aQjgHa9Q389tMYXdMySfetInZ0iF8wKl6QNOC7EEfdujR918UNZ8/wmmoW
W508S3my+YZ8YqJgOMERljJ2uSK4ckt1R1AQqjFF2eZB5ydqQchsGbw68DmzXixVuzyTnvaVCOdR
4FTRcaQhnvHhnx1rXYn8EHX/RBfHdzwFoS0GbBa1McBCz3w0c7p1EJyJR7muYgsYMlqe1vzqBNaj
V3nPKS8AOvlezKcon7TMD8+pQ1RRetdYynM8SprlWeM7Ut3+dG9c/XGqfr7GgEb8xSmk1iVKGFK4
jh7h/VMWVeCouNlgbuDuEUIQXDtpA8VWME0lRQS7reFsCt38ZtT9wlQr0BM1vehxtB0mWi9jXwpM
sMV5fvvjEFzgd95iz7icsAJgwJDrIa++0zF/dSvOaOxUYCv7V0ewwopU/2oYd1MkXnqvvn87nZOB
7qjo3WcixI5qRUQgrRXMWAc4cEu7za7QbNHSajY1itCFaty7JBbZTvhggbou03rniOK+HZszsWkv
ms4n2pXxdsrajenxWUdUhyOvRzLkEcsbWxztQkbMJyecV+10XxuzkdJch522N0eOwN41SrZrywDL
9WvPGbLqZi90azlu2zF6VXtMfGAM0VrPHKpNbRQb/SXJMXjRIkgryv5Z+FTRtyg28wslhMHMd6kS
Wsu2KzYl43UTBzU5Yn7o9JdB3jzMP6oazb1eLNCzQYUoLgYRnRWDnA+6gouorc4wuDeadA5lXXCz
KfX57bL4W0vLv4yTfxc6/z9sbZmfMJ+vLUXy84Iy/8wfC4qiWc4XA10WK4DLyBbAzJ+h9PwVefUG
f0Qa2owrtPmr/1pSXJYU27ZVjcgkSvE/E+l17Qt3pQrw0Zs1SmSY/p315EMWFUsVHlBeHQCOCpOT
9e79ra5AnhAe0KqbFmxED0KMLmrSPgQof9ZdqvczlG9boIL24yLu/cyiyKEnDnwrbMoFM8Nmqczf
a4Q13qNinUs3XnX62H62s5qr/38+1ucDNdD/83V+ItGJ+zA36uiMVjKewhu2bin68+SRNny7SqFq
LiWNQiR8zdKV9HgnNvStTolMDrQP4Kb5pFMxP/1+OhLOlK7biAVphfGp/SKWNQYtT60wDOkfIN5E
Vj7rSKYe+adJxWd+C7XiAlkUJTp/+NOl9RePZuP9ysrnPvfgsPMACDEwTX10KtQMMPQmLMObyu5n
9Wu/Ic6iX8mAEGtFLgWKDJAipcF8lLYj1ku/GW1v0RtN88dBFmRrhOFEsuZ0ZSsTkFV4D0yFipQQ
0uKoFvWVYfJ5Nm0vfdfGnUd+6yLyzITBTCIWHkyqKU5+oOlWPnlz+vwRfjixRA5yxaNANmfu0/tr
EQRUIgLumevKjMN9nADCg+NBMgUH0Bf6HkUeVZQRz7GMHHRh5PeZJy6GBhBBWyGK0P3SaZpVaMNe
ndp0QXgtvGISPeaLM28TurYIohIpF4jv7U9U3R8YrPNnYzgM/Nn2a2z2oP6/P/xBzSPdrkP1Bg03
wDDFu/XyUD8GbYDGwyMfr+HI3RQ+c0nrfdOE0FqlTFcRNihv/mNR0O5DVgs0RCzUCSFbOSjfu6oF
jp0yczJtg2hyGsozo6paNK5xyDV79G0bb0I4bMPOYYGZWFO5JpJFYg4rLJPBfiyURe3J5pjUzk5v
o2n9doRd3KxjtfE+uVN//RRt2L4GLnPU7QhEP6BorVA2EKpCitEiXVRVtkjHT870B83ufKZ5CfSZ
jq4zP2WQ/P5Mkzk71ZmqNjdovlhHs1Oi58qtMkpsjiZaEb39gV22WhZ9AJ5yRKIFabgKJorzcEx8
tWgwgNv9XW7yUw2eZx48F0nRiJ2q966vJeG0TmziaJKmoEVhElpXdcpnYQxv26ifr3edRz7/MAlm
k8yF/+Ft9Gj/rMaovOupq/yiVqdlCDVkE8oYnQiPXpchJYrMJlvGzDXa+aEaW4WxzpBqLXoLGL01
AOjQKyY0sm3lUi+Y+rcOXRL15e8v/v8vy/q7/cG/KlDnrci3ohzrSGAs/M+3+pWsj+Vz+/zuf1Zv
ddu5e63H69emS9s/C6j5O/+7f/l/q7/bsXz9x79/A3zdzr9NREX+8zpuc3X/fu3/t/1zzSbv4w/9
1+LvfYH4gKaXishjfs76SixvO9eMtvoFyTQPC9ZyRhgGH/+fi7/6hQKPJQZAj8G2gPX5nxsA/g5a
HdcMGwCToTrq67+1A/gQzkHL3eZGnX8XAnIdIDabjZ91x4mDTJxVHhn1fkC/TzFkVNvUXCnajYKP
W72X5iPd6L58UsOTaXCjfO+zk6GcZXMl6kORbbqMJO/m1AdbQ2NY2Bxz79mUd1r2VBMOFSu+jIhN
Um4DeKgy2Vj1huCpPD0Z03GSdOhAJt6F+V0Snd3uxHw/7V+r9HruV4JojC5hZzM7TJ0zeCHX2aT5
NqxvhHcP5SDPNmawHfO7+RvyLXwRY7yY4m1ZbiCNDWgHIAp7D16yt+WNd9Eql6J/TLGKSRxcbXd0
k3LhMjxvqngp7Ag1/6Wjn8vyqk73ktjNe2gB8KC1bC95GowH0902/cLDRRRuhnTXk2pe7iUO2GKb
D2ussCYwhvmcUEZcEHwuqhsDWaBzK7Pd378j/3vb8X/5Xf8f3m8ON8G/vt/WURz9fKPN3/3njea4
X7AI8Nj2WA/+6M78caNpjvNFhbLF+ADqyR+34J/3maZ/MR22vXiKmEcxfKJT8edGW/O+6DorGf0c
HKjzD/6d2+yDx9QilYp+DeIDNtwqx2h8uMvcWNfKSmnN+9Ich6vJBjNj4biRk/ZUNE+FHpEN6SkB
0s/+pUhNcBW1eXDSdrhShLuMykKg/qTvoxtMCMraQBzs2WRqjMtK8x7KOMOhDx33p9P7F/vND/3W
t6O2dIeZtwVfnozJD0ddCiLRBc2c+8YZ840lPYgcev8VzZDL6hqtvJiAtay09IUbixFGJvD5jq56
RbaMjL3jFC5mMfH1GN0BSGqffn9489Pz5x0jJ5UYR4PHq81GnEfih8OLu6HL1EgP7qWsAQL0Cdp9
UTBglXG6n+q+3imt8x3FLrpl9VUhP53o8epE1Ny1CENvJcfGXLL6Lod5pAgNzTtmVvqj6VBjDXqs
IKZutzhAjV1aah1STFWsm6bl82DztYOlCGI4767ZjMlh1O9HaYKi+P17fNsv/bRLmN/jzCelcUhO
Bd3FDxVaa/QR5KM8uJ/zGnrez2XcTtBhY+OyBwOKNS1U6T+Nrm/qzXFop4N06TCHYxVtVD33jow0
rWJTTGP8STf+gwN3vjo0ukMmriNbJdjh7eP5qdUWEGUR0y4J7tuK3Fq78yArZ8CdVgqBA7lZ1jdI
fLBqJKZPkgf4dvpIKJOJIZbjbZw1AiRVjhJSTC+6V9cb4se1la3MKAIrd5f1OG5jXmSDjDNdGIW1
LYQNdzsKAXbGcDhHYhLbkqIgq2NzN4rgDLc2OcYUGJ91FXkQvL/SYOFSdhq6Nd+8JC28XyRh31lp
CYj6ocFCfkYcJWC7T+LZHJioBXAG8NJ7x1Kr8L5owbpiZ7atZY9Q3sqgeGrxdRV47pF+crRJdIbR
lDjbt9MWj9ZlVRvVjYstmEqMoLXRXVp1h+zanm6KIgS+U4HbwTcxpfM7FDsISQQKDFaz9brkRplj
Jtxh/O6MlrHLUhi2EJlvUsVb1aFUj9McT2XAVLsI2QYsGWFs3UjY3/8PdeexZDeyZdkvQhu0mPQA
4urQisEJjEEB4dAa+PpaQFR3kZGvGPaqRz3INEsykrwXwv34OXuvHabxqz2dGzkvfzTjExD0LwAR
GNimmXJl2MSP3X3yLH88xK8nZi6jzEKLsUreGo+/PTBRJ1nN3I/Ry3bDepHrx67LxZ7n2cyMHWMa
0gS0YXHliOgbkdoXdP/mjnjl5JMb+o+qh49i4fRF+glemPPmh+I77XEzdZbkPNN10I42Sm23lzAP
pwbpAusrnhrMkgo95GVP+8K1iVpiBPYorDQDsR/nnuxE+oll4bMXfl20/njhLeLZ1vXWsDgEO/oH
bQnqxDFMOlhCUpipj9oYi92Y1KY39GkOzuQiFabkmXW5eBzsMg9OlnOZlSR5TJrlDonFM315260z
5vx/v33rhOMfnwz1E9pdk+1M/nhgsQZpVIcqdZ61DulKFd6oUeNaYpoPS23CRBpetw/DAA6BG7gg
X48JRBssZT416mKg+W6aE0muu2WQEm9aLyI62MJfGvLdl1IKIqtarqp1vW2jnpyBwpxP1frKtPIY
+33RTPuufUi6sHwd7V73egHQhkdOOxrYuwt5pgJNkIpLw3Q7qabwZs1+HBbU2LoFvYhIIRr/VnNX
1M667ExPCqj3U1pMgZnP0x2j/qAGkSXJ2lfMC36HicuVlXV6ur68GSoj5HEFA1RYDhJmwNPGlHEU
YCfEh55TpGif7MAfVDGssVidVcJ7CEECgGF+XP5jJFYL+RrJi94zPOS0aO/W3ALEpqdtMcmrXaiZ
uV+DwbvaLn9RE5s848keJcBTaR3tFCWlxb59BaMr/XGwr9+fet3eKU0mPmFLfhCLbZ9ZJ/aS463O
FAiz9p+LZTcxCpm0LnxmWtAhzWBuICREI2mKxKNK4f/ZZb5OWi5oaXnT8L+5owHqhvyBWxbh8jRE
8u3fH97NjPrna8VexadZu2Zr2+BDe8auSCYnHyx5kTOKF1Bw7DKpphPfwXLbzzXnHAbW7/vmIJXZ
geH/YzNEE4SWnDyGuf1k+/zY71pvLank9DHgAiJE37LhflsN6xLyX4qM9qXtDOWxKWcEV1P/LV93
EgcIPS7T3LWTKYFaxme0ATl6vQbI3shORAbqlwWI5lXZ5gkpnyTWmJMQhzgr5UBJlVtGbQOWMgoA
B30TIwMHeVM0vR9D/hhQ/jEsWtfJPy8rFTRGWW72qogzP6xW0UTIiJ202cuI7cKTKuXFyqmlZoao
uyYWJVpgwyaJNeZwtRKyWofAWCI45KBTsvutmCrrIj6pznxPY/HWMtnUN1nq3+//x6YRV5uMNQdy
p0OHkYfyQx0VRqR02PI0vOQwIG+FKimPedh9F8YSnbYboBWE/yKzSTyGevZK6THAXzO4a3Ir2aE6
mffhQlyAE3/XlBBmbVGY+14ZYBbm97JYlMd0URH/0IsdyVK6KItWPLQDhr9P1uF/NO3XAHlDX30E
KPXYwj7sXTRQVHvKtPJFtufvhjTkhD4fraXPjzqU0lsHs+VecmbihpDpuHJqWQfdzq/V2jSvURn3
dAy5yK0jnEvCzkffPka1pDbqv78QUJkjRecjrhbuj9ecxOmwDvMifYli44fiJPlejAbNtCk56zQj
H9T4hGwoyIT0ldXa9LbyY9tc4TYjBlPMT0Sj6ofmPU+BqW4tdMqPdbT5oY5Ts66yiaUsXnpDSfc9
KVccaFDxb7tMxBPC2g7mtMsN9YCvCbxv1+3I7AB9B+HHlVTl+4jZLi6Jq5yVQnimkmV7rWWaPMmx
RToK1OsWLGC1zDJyxR6Xqq5MpyrDnaQl3xeLzQ0z6H0rmuqTtLd/9d3oJ9EZtax/0T8vsrgcOhii
L9sRc1vXyj5B6FfRz19LGjHlCxFG6WUKKSr//n79i4IKlvBaVK1ufUZZ66f7bTVLQkVbJEnkcLl4
eyBdgN3A87hu5lghU3kaj8W6stWGwM0o64HVza9t4nCOWvdmlHXKrqZf9PeP9Y+IVwIIZIoVlNiq
yXIrf1yfuFOi0qXuKaSFG0iLjtlcxYgXyv2pMimA1+V/qlMRTFOq+D1ytB7a1F6v9ek25oATDOHq
xF2vnz7J6OOx6PnOTAySVkqAyqXkV11M2hEtA3vsEl2xBL2vu0JrfC3MWjw7ixoURsHULNL2Wwxa
6sj5J8vChnn4r6V4e8PQQ6ucxAhNZE9ZzzC/3YGqrxh/xBaq56wMz9qyLKwLeEOxyPZNh+vdKhH+
WeKGlNFuX2gYLqxluqrbxu8qwf7XJwlZQ+ANSXR6Nef6RtVD574kodjUuiQwlfw7k34GRPYIB59z
9iqC3EfLou1X9q6oB+s0crV2Czm3ZGrah26UxdECz+0Cwv9p9QtE9qyQ4ZGkHvbL4YAcRezbjoNM
2kA/NeQTE3rnIlddGFTAPP/+NHyoTNZLpK/Jx4xh13/415+XCO2MHde1Lj/rhBZELQfJrdbf9lB7
dtZaEKdH2BryLooLqoHafCrWE9iU1uj0x9lNpsH4rOJf66E/b5zBC6sAl6aHwePxoTTJmRyB6Zg4
R6+vgy4kix08fgDeoD5imRZXcm9rfkO/wRNajkc4VW80imlfjyr5k4LzQ8tnvURrw4tBI1UXJyT5
w1OEm2dqQ0MLnxdnql4hJdQHq44o1LG7W84OOAUoAEOpDhyzdbL+CuWQl5TIIKFel4zQ2SHkPDVE
3+W4k/d2Yu3+fg8/zEApMpT1xEbLWuWzKjRH/nEPZwCMYnze1hZVKcL9lIJfxTRCC2igttObp3rp
lICymg0Zb/fOKHNzl9DIR1Gh1VQnNfkn0gSjbdS8mlu6H1sw0xSjYF9UO0a61OjP0uxgVBtsa2d3
8eg17Tjv3itW47aeGuMBN8jh79/uo8CLb6c5LN8azBHAI/LHopA8CHkkFY+X2ADVOmb49M2wenHy
ms53ZWqeUMq9HCEewlJLj0SRTK+P4mYHa3ZvYIk+5hLBaCGA8jLTmMmvnZReMrVj2SGNNeXy0/zU
9Yn4/fGl/CMvCKGCtRkx9A9PjEPwo0Ka1fAMx13zTaHeVHSNrmybuGA7UQw4NHVDARplnm6MxbkY
9PsmGoj4yIQdyGGX+jmcw31IB9Xt1+NsZvWrjU0efbzS94YiJLr05CtuJ55etpTVM6d70GXbS2Ps
EGhJ+kQ+EqNdt2/UgCjh4SEqx9ZrbYRXoxOfK60TrmKq5VERvQk63HgtJ413mpgnGox0DzM7CYQm
t5/c0e3t/fPywHphHsruaBjrW/7n8zprSTvlGSHIudotRz3ntW1K624EhmkiMIPz/csgZ8uLML4a
Ek4h9ESqZ0oMMBsxD0HGeAiKkyOftr0qd6CaOrU2oXak8i8mEq+Gsp73CO4yt5V75ZCoTgh9+tvW
uQyH2ylampsRaO9W96l5FfT6LK7ZGb+n8+ynJAtdZDW/3TbiUDMIwKmSKUBb9+8uLjwqlkyv0OZW
kiD8MY/WTiuzqIdpeZ71lqE9+nc/Fk3HybC/U8A1cL6p+912ot9arBlT0f1Qqa96kUlB3OjMt3lJ
t++RygWwqg5X5iev4Mfl2ET9yV/ByMBE52l9dBbJLHxSqtPWtBILYkoTTnhHMFKUdfSF4DvtVhQM
2osKJ6BNbX3HqcJ2k7jLkWyFlh+pWbIfbPkXgwfzQpgjT3KmulLT3o1oyc8pHGqom9WXcRWw/P2z
fzjlroujSZfe5jSGMwr0+IdTjk7nQ+m1tXnUswxnkG8q/Pd+KOXhfgwx9G+F7rYeFPLq4GydLxKB
UR4J0urVqC6ffCAOgv9YHQxVJ7uLCQoIJ2Le/nz801KWGS7a9vNoduZ1b413W+8hug7F/IqMujpt
vRkpBd0hHbfPkoF32JcVVlCTQBYYk/reaudL45j1E3lMrTvINFVb0xlu2yL9EZEGGGz/TzgFqtr3
F57swBbLSWkwCBnJVHlDB1VtWJdBbZmhvOk5j5oz7THrgd1hoxLsF4Y+TB7UknFnYc92ZSedd9tp
ZGtVbSt/nsBKSbPwbHfhxYY45G4vpWT0WAn075JhYx2F711L4CqSKPQloZq855jSqkUZ9tuTux1v
WdTMgDaeN4NXBIKxoLMK1WdNpNNh+wxT1X4bLAEAwEiUXYjUHRqQzwr20GWz40ljnlTu0Kv0rCoN
dkpLeizawvaHlufLKa2YDThCxrQ0hRfOhSdbrkfAc9OJXjx14FgspwJW51qtQ7ar3Ni0+wfV7H+W
avpLW8vfUNVnj+1vP9LI+0LEpno1E8Hoj7aB8DNSxoAWb36GLK4Dqs37c1R0PS3s8VlSp/nolMnt
+5FqbeElmp7udHzIaHWYFnQG6pAGQnXNU/ljqzXW0QuBEgcxcjSby1Deq2XR+yXwmzVDKTtu65m5
coWnrDZ3bariTWGO4xU1pf260bXI3fw4bycfxnbmFitLxhgH04vjBFACycce5AsBMgYjpjxVtylG
enxm9lkkXyzqYq+Opua8LBgdM04lNnEanioK2VcqZ7zijGq5zbBkhGZzb60EDgjTdWbFYT/g9ske
EtK9+7Ro7nF8XYDoITYlWdMD7kFn3jpOiVPgWSrcaq7Fjp8RAZjKehqzYzVbSsBR2rObFQGpag/h
FFF4Js0jDQt45+v3q5ziPqY/HIRGFvuqUww8AWtbeP2i29aJdggv26gWeJ1Lga8QnomqOUCi1lli
KQxY9DO+CAEWcVoHXtuCsE7RkJWCl3LDuBCuiCVrT0cSR0+YQnXRbmxzzo9ziBBwOwphQNKOsVK9
RiI3XMz397YMTqyvGvZ8WIEpvM4ajLIv1PxtUqYWlz6Il7ztfkVxDl5SYZEEwuK4SoM4C8G+F8UH
DCjlMV7qG5qripcbjerNRacGiRI+RpXK/EQNnzajnZ300S6NVPt9QUNkqx/LViMqZ1IeNRPuKQlQ
02LBYcrli5NUua+uXmdWzC5oUxy0ersC8urar7v+lyM/Oer8vVFk2K8ZVKtSbsZA9GjUuzm/34Zp
wNuexrWLFsvMsoBHQNkpjQt5ZwGCezTDjQowFPn3SHxPKci5mJ+2gqWbiJlduhE4OBIDqaNP1jgy
fPJifiaFHEthr3K4jAgTn+oiBeew+IIDopetYy0jCoktYnldOdcTxPw6DZYJ36iaKy9C6q0L7EXP
yR0HJxmdcFE6005ywFMt0OSOWZ0X0Fmc79t9lslUjog0PCZAcsExQSiMICWZuoSorIgBNOQGyCy1
iA96DQvXDrNXHYSP2y61hXeAPiUD6p+LiVI+e5bXoV1cSV+XUH3scKOfSrNPvKQYIO/mynDqCVEI
dOdtlKW7oZ7tF5DzwMLyoC8x9s/zRcC5PBgsuDlF4PbHq+xZwM+1ERWca8JRDrZfjqOS3XZB8N7A
z6FZxV/R1HPv1SS5Bz10sW2lCUWa+1sKBSk8EEGnDKkGh1BALiYZy1oDPVsiigS4u7td2O1hNpPq
a4kQ0iWZQ3LxUKVuB4VzXw+979SSTUSx9Th0eUeuD/5eYieiawFm1DBdwgQDOZG0Pf7BgsKLHACO
VMdMitpD249udMvmqB0HBSQfB6tzA8v4Qpck6JzskpZqFACLGwMVB9n2W5OVfhvb5SbvSWJvhfar
LYGbb/u1XdBeHIbloaa9NBqzTZL5wqYDZyeJM6J5NEDxmAaVxmqviD1/K+CjefYilOPMbBRJvESI
pyh1Ny1alu4uw6yeQSB4VySgGIfqJfttOU17dYAEEI50TDQikD3Gj1TXa1dUMQftuA2mRLU055wJ
Qj7qnrMuVduEM0Tr4uTDzbbXzkgcWLd61i0+5fZLBH4onmVLlT9Jix1AmbvPRsI3KnwMqg6Po+Pw
E+SRJdy6t+KHtrKfTAR/LPlm0+5j47tWi+FgSspJqcVBJ3uqySe4hJH+xSkc+aJqn6gM/tE0oKZC
CYIGhP4RxpKPTQOjbazRIDyMqaVkEAyhPiil+jZlSIjqZcGGbGcQKlQ/dBLbZ4zFrHrraPXmXdfA
UqyH5LMalVHgP8sqZhjmqoZGwYL29M+yamDgNQ9jbjyrSzHs6O7X+6wjkVvtMD8Yys12OIbDSh67
3KWQ5MIfsvo4qCUjLLqVt/nofBmwDN+lq5SBNAOXoe1yBiN1zk2tPhIi58lWYTzUluxD7jumzKcu
Vkv0hGQvywHHceOSnSG50sCmuD0ctaM9g9kgdG2ODk48aLdYOafbmQzCkbCTa9TiISZcpztwar2b
2BZuLZnnz9Ru2EWqoArXWBqGBq5VjNZlqKXDf1ZXbH04R67nMe0DvZ/XRcUAwxum/oSRnE5c/ko0
hn3UFwN/6ZKoxyYOSst52zr7epV2wVCCTFN6yLwJE8AShFvQ98v3bRK99BnN50YVvoixnPYWi3Kj
aL7MTb4MeDtbxSQbqzymVLmXoVy6t9SQbySdHSVsFUyhta1dL9JDI2f3JEtFgDzSAf93JO5rJ+8h
eUhNsL1niix65l8y79jd9sKArLtXEnzTKLVRkndtFWwXM1ZSkABEvBL2o7qTPc9nk8Qil80zEYVg
86Zhvk1L0lYOd2NdlV44VjPMywX7MCXnyVGrr+vI6wiDYsY6vl/A7OxNYb8iF+2ukyl7JG2CwUny
ZlbZVZOL5pRN4msBjPi4jA+Fbb6NKtMSrcvpfM7reH57iTPoy65qTtkuXsiASAnEhd2T7ol8zC7b
roWhmOxPYmm29Vya2aZomJ5FNH9fZOJh9Diz/DHQta56nVvxa9MCzN38wszA3AvIFn4WVs+wSG46
u1BOqtk1u61wZCbCpgM9RUs5TlG1qv39VGUPWx20XeLt0S91Tvnq0Gl7W1+g75sLg7PM+FaaA9Q+
FrRLSBIt+SmPRLOb+o+5ocffj43iwxKort7/tLVuzRrH3gu9wjVuaV/rqsouCh7ewZZ0zOGqfZVm
LUZ7mYkzde3OTCvKU8iCnE9aDjjhTRs293GiGk9TU4NQGr+avSlfARAlSzmXZ2/GjX+sps7wGLNh
IZvjndy085Wy7oRKYuEh1vQiwG7MwQehOCQ+eT4t6XFlhwTNpOcA2RYzKNT2PfJiK+tADz3EvX3O
i1iH+kl4EDv4sc0a663gE64Uj7RT2Jlo6O+tEFf7+mWdcb3KTXsz58gy+zIbTpGUvpJJxo8XOiAK
zkkXoPcv6xoz9U6Ewqq46pPSvJq79YrTaHaTqkseZzM7D0ZLwpRQHnHzHoCy4hXv5f6sleX7vWRo
dujXxEWjP4VNUgXQJatbasztuRbXTDrZlHmyjjyKcKvo6rlDLAVd13DzYLqjdJdJ3EpH5ZyNxkH0
4kltCu0pzPedXerBsMTjc2x2D2UBct6xFZDzsXLvFMVd7+SegWjwpo9IEJ9bYmol4Y5tZD7YebF2
/JyLQcOGwA7CH+wb0rknj51zQTdKZz21sx+VRZdNDP18Y7QF+quh3Bf92njr4fpZhDUdukR6iSIV
bb9SWk8ZPYyS7nxOUrEC3bUzZXJBhJ76Y1wqVw4POqwYkR9DM3tdRr4skPMR3gthL6tKhQwuNnSa
SfvtJFSlTUaVVMugF+LFK42k3Im6dXbtzAR2Ow0Q4Tq7RvezMcMkmBZEcnRNDlJdk8umDgC2m2XZ
JflSwQ/jlJ33NRyL2k3H5GtE78nfFDkagYGFZh2sQn9TaY6eomklA6bEpUVOpz1LTQnVu38ssyW/
H0rnbOWgajqCtZgAMWHfhjybNKECbeZLHAu8pLe+SabRgy6+y6SqZrNHnLcdH0oNG5yOf4cLMdkP
DkQ+f0myn5Vk26SuEBe82nKODWS+ebJuZEkwyyxE6Ms2Jjvu5quRR7+ynslDCVDTaBbbHfXeuTbj
3t1Gu4oyrvlLSXPcHnrOsDrQwRr6npnQapDj29IKU/o66jcw0DdyNvEYy9XemUz5wCkaVBOHv/U8
ZdbhsGO2Tf5yHacgSJxbNHPmuRLjdV0YSLxEduVwo9YdTb2xFHigmzBvHRfXmXHUgMafdHn+iuKB
GVJXXxWhSv0+6z8KZXiYVYKrt1GUidGwoBS5g747vY+jtr0RZNjaDzP4QIzPvcLsVK8guPy9bjWG
dBcNwy28Z1YyKOHH9Bp8BCrC+I1J8I1sLpyXmUx52/EyVVdQQ2hgNu3rcK9NC8Tjxt61mrH4OaOj
QAGYODRo8rbm49YcaSdwwyCkjwrNsQDprc18gGMwmeT1fsppAqcNumvc1te2Gjae3cMthtSqH7Zn
QnDmckFwGO4SkzoYGcK5wSprJkr+aJK/7G1LcUxiVRCN/GgZVZNn5Jj4zdn6sTTVrnKa6IYEFOY2
9Nqy0vEyDqu7bEAOvi0kGCT1PiehiTVmT8ff7803YCHh9dCunYWqvkTwBtfzZU6Q0pyr2Qngloqj
tfY3BQVkfS4tKkwPedSxspC3lquMV6pB5YdheqzSyrmMk+Whpc+vI0f51ebhF6HXbaAOvB5GVBt+
X2e1X2kvkS+VCceIkEpxex5HsY7jZeWbM4tb+gXkUCv2Mrjb5ZUczQ/nRYZRad60YhnOie7choNG
1WZeKRI7cTEM8cGszca3bXhbetOLYF5I57JUN0OKfK4qnWAvNbodrf61jSH0D+bU3CyEMEeM6xLk
ABzysYCxAMCaQFz497bkn5PptStpgHzUVkc4hTSzyT+LVT3vp9xgpPPcak3lzTo7jpJ3vtmH6j5M
5MIr4kE+Ol2hBYDUlv9BB54RMD4HFgaG48aHqV8eNagOrT5+0QY5O6V1N7g0Fm8T0lt3TTIbXt6p
1bEJSXrP6k4/hpi3x6dFy8Vz1C7cuCEJOdc5PHetvTxYOIITMnTc2BbxQbaj75LcJnu1SW8d8hEO
IOvrIBtZ1iWrZmPthuVEqu3k6gmH62Keek72lnFmRnM902miJ9Scu00oojgAo7thJPB+/SOhbxwm
K7Zdu4P7/vd78kE8vbWKGTfaACzhGnBTPqhIplCxs7QYwuetRsZSpu+iHBzzVooRaUd30SgM8y7l
TMS6WalebHUaXo4x9w1cPC5y/EvcS6ehMZRzWctPcsVQZmwTkpMKzKKRzqSQ1LqLBt76feVdksQd
1hD5kjiMNcQN6CAqca6hr6rVd/Jgks+6+etB6M/xi4lCCVeepQAMUz528xc4d5yTzPRl7Abmp62U
BhlxCLaTHBWZo3cUq6S+IgIoc8bUgEd5kbT9NAoyNhAX41sZp7259JR+bDT/9b6OWXMftRNMRH2p
Yfbaj5EGMvvvN8lYh0MfPj2eBhh/SFQdxkDrt/ttpt/TBVUmvcpeWro290J3jrRE1sDB9e4YoMAr
O5kDQ30bYF3ca9B1XVqR867qyPeS6rgjDY5ua4Q07A7ilGCSQfdxExXL6dcEhdq5MuovW8IuVGUv
JvFiSuMWETkNvu3bDgN968Vo3kefRiLeWlNv95kaq6wycbuDYMoI34G0z3big4kUdOOTt+0UAy1r
uVQjwR5GdNpOBvRULG2yXvryOFH4y70h3RHOpH4y6v+g9NkebwwfzIhR1tHA/XhAzgVcPuJG7ec2
oy4EYB0Cj1IjZ9x3IeVJXaCE7irlXUXZ2YnjS1mnHUPEt0CtlM6dFEJZo6rA0lCL5b6NpYexnTTA
bEQTxN3XapEb6HtLBK+HxZoSjBwZJvZoQl0enOZccHs2kdXfn4kPktD1myGjxgFJ44jxFGeCP58J
uxqW1Erl8NnUBC3XuNjFMtlTcBX9bTqGsJCu9yoeqI3YCuaIfIOtWtHzhJSaao2Xyb9u1f92g7ce
2DbdeG/alDP7f8Kh/u+f+18M7vmwTLVX4bXKgPuDW8Pqorab8jR72bqi4FfUI5gFbKldZjxQeWFg
TW5TabJ2dAVfqlqEx75NfugNbWDqTLfpmQpvr2oI8SnijzuO2XhTpqG3lcfT2ABFIl3lfWZTGbgz
2kRCgBx/V3BPPmTqOvHKLeeTt1Sx/tRsb7cE0xE2f0PHo44+789bAvcKPnmRipftCgIWQiwwocCd
nOkYV2oQJqmb2NVhWnf6OJF7b1EKvua3WTWqHQWxvmNgQTukfj/8I54y4krbd7kK8JYGjZgh5epq
Cg+7oXkNNONqkBfbyyQDAAV0DqbJkFzeIuQNdBIX2Ytsjo/bUbio4Wsa1LYHXe9TtEC49fqF8CB6
9YpmZeCviIKL1eh6G0xhqm38ZXKutvbE9oQgh+2OtPEStLye2pAHNSWM47mcsKxSuHGkARCPpzAj
LUOQxpLwx9Lr8/ak9aH5MALQ3dXtnJ+2NUFa5TVSZZ63p1UyJsryznzYHtukIoi60+bjNoyRIY8d
SiJPw3U33Ir1piAPRJopYlk5iCJiSODJeDCIHQofR4hl6VDtNnWnMGv1utGs97NTL6ZXrWITM51Z
8cemsHZA/0ZkwI9bKStsufL1slCYmzxBP1Euaay/dvBHwb3HP0k4GHepI34O83i1vUxSPz9GDBzr
tFbdRG1t37FC1ISmDdJ6Cl970NxXzjqPI6jsl7YGmq8PQXpWlKdBqytMj0jKWuKA2WZN53r7T30u
zWA7tG3/SXaTfZHTizDq+GAwM3dzDjpBB/3PNWvNyy0jPG1VtNPpfhOO8qmel9qLnS8TznAmadK3
0F6IpCX0ZF5L8TFJHfSJVUwUpoRzMTonjtB3JGX8mFq99LZaIJ+Sa8004UzrFlP3MDSDdC2mJWJR
B5VyrbGT8YYxp0FU8zYblRmtBam1vItS7NUAoEvOCVNyfwFoHJEKJn+ynOjrKPvPrRGAOBvj5uSA
w/Bh1B0vqO0BRrbvgm7RM+zYjgqCzAgmkUblK5Az4bmREFofa1LN/HDlkZJ74G1CK2seHw2AZnpL
b3ST/Nrxsx0XEsNHSvNtprZd3Em2X5pQ0/fbTZmj+zCip8f0EkXJJDk3SP/eFpMJhhk1CRnLlDQF
QiuIP0rjRmUF/X4x7rlmLoiD75KOS6hahUp/X18/OMXWRQiyOpeEZgplNnSxPxehoc4mULzm8NKZ
o3EmCqImbhzJ32zK1bvXaJpo7zplj/8oijhrAYUkV5UhoL3+WjeXRCcPRAxqeceruzaxt4/4bzFk
Hv8fyGO/G8T/9/9PvlaHE89/72vdI+r/3de6/vS7rxVzHbgXKteNKrayYP6Pf3z9HW44jX+kHnBb
dXQX/2lrVbT/heoaxYVmYSQy8XT9X1crvwXCWFn93tgJgWTZ/46p9YMBcDUlYiyAdMe/US2qH3MD
YcULjk5tdpNFBSswk3KHzA6mAUyOdbxBirQcYCb6Y4ewFBIh3kSLeXt7I6igBhAfO63f9fq9rf9o
GrewCOqpnLtkJoNo0H1+1ZoDPdvZNpxIOldBVp4xvv52qW/fF4zfHQxIsP5cSLZvQY1oKXT7Vn7b
qgf6rcZmAOoUUkmwNdkuj0UUtJV1TbMpkH8BdwmyTneL8lscRcdobvbZRC+HjK2SSipFjtQepT72
B7nDBvtrNHdCvkrVB9xvXnWMp9ofGAQaWYhs7wTMcSSHcHxtCwqCh2QVXsg2PjJc8cM3DGhZjqtP
QSc+XnOKQjiuHsxG25Ha4Rk33VR4jHrAtESuGf+0OJTVhFGF5b1Sfk2N2G2NL6PyZFTfjNz4avRH
gQ+xhCovsuhJLARNq+HOMrUznLpjb9ZB1ABiSy9RiK5dqNVPWdAfVsgAbsJHklx0c5f1EvKR5tmZ
7OuxNo90NH1E0p5YQzpU6TAtKlkpj0Mh3ZSTsjPHZm9r0XH9UUwJ/lxlBxxCRzsVr1NXILjJfNGo
8MCioyjUc1xEcF5JrO3Mn73l3ECwP0Am+drmBC6ie7ERJhfgJU3g7zYMsV5jvuLOFmQXoYcYKr/0
cbfvxPSQVeFjm/YvcfVozuYxVvUrtYELcI+b49YKLcCQRut2Rci2WXHKC4md6er6ONfWdVHmbwNm
M01RXiZ6I2yqGmzZi8gBrQxlibs0HE5x0zz1jEw9QybP3IHfWbY/88hG/5OxLRNs6KqtcxetTisk
C/t8qp4nReF8THNDNa6rXH2QBvmkfS9j4zQoC6TeymOSe5Hm5kLBfIeKEllJG0quHCtf0h94MgIh
CW7owEs1YCvogMg0MaAhRbtLOrZwI8nfSpXmaUpIfFKJxlULEpnq+XoKIdtPU3ERlUHBlns60SOS
k38NS11zU9i3dBgaGJ30DPXd1JMqG0dvtla1AJ+yL+WYPsWQUeh8t18BZ5J5TuTaPHKQaOoCd09E
lAR6IOrPIf0hjdmtlZsg9HOvbQjPaJZy9OsU4i56v2NoNKRQ9vz+PCS/cFvcTNH4EA8K4bhGMM3p
j7pGVBQWxmVSc4KvqtTVBd1YWbltF4pVCYWN20lQSiPFW1YHK3K6KM4uS4EGtFbubD1IBodGJy+Y
aZ6FPLGNRQdOgAGkNwsZvhF3PmGrQWFfa1m1c7LqOPJ2CSJBMzX31HFhigXKXfMNGaUIJ9glMffK
BF1N+0IN0ALwzWo6/NGrxcOoDNdlBZFNFHdaWCJ3sZPnKJFuCOEN2q5nlIeWMt0TrU0gp4IBS7tW
NZB2g3rOjPo+pz5uIu1i58bRLm80JjB22u6LmLT7pfPwoh+duNlr6CXC0gOdzK1k1ly8VeKpia7H
/kbYzwIzZNr3Xm5W9Il6v4m9ER6xCp67BnQoQA3DxbDodFdbcjCtcZ4F0hfcnNeRQWLb3emIKlYE
0UDWS1fvxnW1GEx3Ku9jPXWb70izCKvKGHu8dk3s6845ZuTWhmNg0tRkdJsiPekiGSVn7g3RL73/
EXI4qJ07BTUKm0G3kO71JKukpG5ckTdyxsvyFOlf+0zytSpyFcV2c42alBF/TONiCYOyeYKZq/Ly
1A2l5qOVPkzkl7bGtd09Vs9xHAYYmkPVbeSQwJ69Yp27Yt8bP/r+nBX35vDVms+j8ZhrlZvG12K+
E+HDSJ3dxNxiooSIM3CVIQ2wFucHmEtWN0Jk/Smx9OJlIDiqBcr+SysH3+jErlXCQJX8ToJ3pg8w
+sWz2ein0p4fwlS5Slra/sO5iqv7/2DvTJLjSLYsu5XYgFGsbyYlkuZ9i44ACE5MQJBU6zu1fg+5
iBrWOv7G6piD/ycJRpAZkoPKFKlBQIINCHdzM9Wn7917ruEng3ZFdDr5TPYZwMtZi/E6INNOJlK/
PO3IM7dV1HqpIAyLChrZCT2wniGU2qZLPcuXhsWDC4F6G3qkHivBdl4MvT64Gjvt2BvjXR3YXyu5
t9rwTF4civec5A095EAZxMcpWKR68kgP0WXdjYkboBv0uU+mrVHwxI6xyTwkAjFkyiOD8rhm+Ryy
RQhuQk8Yppmqb7R+C4nSIyqySTVCjSzanOYJU+La6PKHtlUf5zdmkGcieCIGdJLID/etYZ1VTW6q
iA0k7j/2ebocmd/XNNY0jvxVaByAOx5p1ezAlm9UrUTYU7HXKqv5GXct4zCIGx2mlVuHT8REQ5ib
3muhcdLnMQmADN9bois/Ta6y1VVtHdc8eGPWbirHucptsYM4vlO16lYQI+aoW2Og5mjLlU7kvVfq
p8lTVtGUbvWCesTlmJfYO7uvbpvmYzRoL5wy6PPq65bhvWaw2OUZ2Srq2qyVFT3ix8HjhVukq+Jq
tt33yFCvtaklQK3esoswEzD3IhruEqHdSVGvEPkuHaCOggFw0g4r8rQBQFsQT+uNFTPhzPAcvZ6I
/t9U1/+DIE2zlfevi+vLMSH/IqPn70vs+Xu+ldi28W6mb0EAmaF6ukt5+I0cY7jvaEIxw/+pxPbe
YSaje25hRAHKQf/8XyW29Q6jGZQ6lxuLIgyawt8psd82gFVmNDStWQXRsSFJf9vsS9qwkGPj1idJ
k3jRiw7WCBFtWxN4GcXmvCE411MZWwfZ0WGgeNt4I1HqPDHnwpQfyyg27i2ycmwNFq9anQelRkpt
t0ddWgLCjDHdKEp1FqgnQd2KZqUYNrDAJjiTM6ETbBI+UtxZN9NWa6YtGOSNy/Dkg3B09RObwsjc
Q73xht7bQCW1Dm5Vf2roWwAnqbxNTeyPP5KUwRZJxLmGzneRB4k8D6Z4TKfnJnHKAwFX029MQto8
UfquOaDqM2GCcw5WA3wX6sUr911NH5dVXbdV1VyNVCgIq8txGYrSAV2LUBtTd3GOsaCszQA0Sji1
FJohoYTB1B50Txj3UB6Y9KZJTheoGTddZbNExZjlvrsT/+Ts8XYGM79MxlJo9S1eqPETM1CZHJDA
TsUortLn/C15jcvrofcibzMSMOU4lqB3H08rN0q/zn/EWiP3ttvVi0qNlyFNx2tNEBoDoJGhVjvZ
fhqzo/ZmXy4UI0pI40KjxFEDCWRtK4dH8MjBwdMQmqRagEaxjrJDNYzIVmu72CR2WN3++j3+9EkA
61R5IGbnByCDt2dEz4y/fRJxUSWb3mr71aV/RnJzufCU/AGQ7edf/8gLBvPNpz/T0ZBfWNwGwCp+
PNF5XoEId7TkVZ2mJTLS4cNFO9tM1fOln8nzjvtfH4KlWdkHW2msu5GwS59Etc2vX8rF3vD9S7GI
DcLiDweRozrX4c3hUlNac2jqHBNOnkyEnlrWoSsIILV6e6G39VorqvSB1l69zhVFrvFLisc5V3aB
3oe0kj59QCO7eu/UWn0Tt9Yj2AWxb7JxUYLeubLBXTYcxXZqMeLDGz/MSRVF2/SfxCpm3vXJVrMX
LNeejy9+WsXouKl/SWLW8bYX7vbS9Z/S5n5C1LIi0yY5mm73ooxhf26QyONXUa5lSjNUa/O9mcQt
qnnz6PRzIAuZj0eXhIrD2E33KsUYFcdjnuSIfztTx+yikvZYTntr6tbVAEL515f2rbVXBV3H8sy1
haJAB+TtAFOZhorGtRPdXFRfXhohcLPFXQMJXYlV687QunHJyWm8jhp8CXbg3MWdV15dslkMF5GX
GacP9gSnEjSUyRyTFUu1goCjHCrvES5U11fVYbLsYxbU76syHx5R0j7MY65IcYg/M4rz6+BWdOEj
GVGcmEy7/f/7+pcLwvH9r+GLLlOUv97X30df6vpZ/vFvrWzq5/SL/GP849/y5h//G53aC7+/rp/z
ly/yWf6w7fNPvm77jvOOJ9Ll7gEZx8I7w25et31LfaexY7BSzQ41e+6R/bOzphjOu5l6ZZNAYQJv
tGe0yT+Bcab3ztHohHk2NLlZ62D+nY1ffzNSgmrmmkwvtdnPNTdz34gW6iowuJ8kTXz9ySrL8QNY
ddbLaauM0t5mHYPMFDfHtmlb6yCoNQ9FzezEFL3yyCGKRteq6PTh2pPxpzAsUSsIdVgmlA30dLQH
Uyc3vg0rCEy2XMaDsw+IGXr87hP5k/3tIuz4bvWbObA6Dch52Mf0XX/7JhqRGI5eYcAdc+Wj6008
gIN16CtS8iI7fRDI1uvJO5uFR3rp/KTiTj5g2y6P6mQe+kxU205raTvEQlVXgzDiq8tTmuuo96LW
EBsoXO37bErgUxM8OKZqsehUkiaHINHgRKq/wRxc6Es/vKO51UlAFdlftkaq0JutxfUcjkI0ANap
mef7wE2clXUFSWpaVU5H44g8HD2ODnVz57ZpcZ1T7xtl4a0HLCF+r2Yew4CcwkjlaGxOyLMvv2dU
JmqizDmFMgu3KKdzcPuDsTWC9hMJz9YrX9toUeX3SSVOutocsGMn15ZNWm/zaQTF9uClmrVpyYOP
e085liq1XER6zEKJSRDOqzogRVWjtcB9sJaRyVtAwkt0raupi3zQW0wY1suvb4DLzOHHy2U6OsAv
WqtEe9F1/nEnrqOwyru6HtaYETbCDW6NBPjGsGzAMczZy9k1WOkHdJvTqki8kqG7l2N+6e3t6Hh0
JayPohXtR7tvno0RyVNvXufNEJyR1BHgQnriRDfZbUeABPNijuOSHljUXnW9sldz7jXoNCCy6jX4
x/i6tDuO4LMLEpHKRvamsWpwNITQdJkgqll7ZZCusXhd0mWkE2EUyY9Rimrx19flbX06G+xRRHGq
JQ2d6/LWFNwoKfE6YWFvcRWte6Vsb5NwgNqv1Lsq/9r3ntgUwZdSSnGMRGkuk24k/0kJCrTYpbdB
lcRbC2raVmz483+/eX3z5/L95za/PgAA8BU1ys6f0vWsSkcPjXCaIpg2tSPLu86adVqW0Zw5rPTU
E6Rkoq0UGKxcF7+JE5CikbfxTWCL35GS3qyFXC2UHB63EdnBDP3m09b3HfqykzZh3pa3nSL6whTU
6UJvwAemzqCjrQ8zCnbTtxLa41Ea5iSBXVVZOp0TRz5gFXVmA8wsAJHqQVcxnqtBGh0AU56E7Hri
eVxsvpGbIUZVmtWgxnSTtAzrnqNov7uws6rqxwvL0IZNwru8pZ/oBa7sh8hWjWCb1UisET5OqH+d
1rpvCBkn53GBOKLf9La+0gDz+bmdEGneIJJchCpsErjtEzpIC3cOJvJVI/RxI4t48GsiBn7DTnlr
Jp4v++x/Vnl4ASZh3P7xsg9d0hsGiXJb8tHDxRTTpR1Lme8bo83eiy+DQQMZH96hS0qP5p1m+YK7
5KAldG8wqPi/vid/2kyYMAFkNax55sTh+q2Si9A2yxPgHHZe6k2bwBljEuraL1L22UqJh25RJBJp
hDodRBlHDG6mZD8im9bUkWamm2b0x5N4oY2uXJhhJShMG/2+zcxvvzQCNO2sxIw+aRQtSkXoqyKf
MLxECXJSZKbHwQo//eZdvZk+cZHJhkAxApSMzc17i7PIgX++3tvDfOoDUj9iLk1haOq4axgIlE/N
NLpnZ6g3VXabg3o4sqlYdLiN92rbDVderWHq60s0vA0ZbHVcsKjP6lRoMO8vylGitn8H6wdb8PND
SX3EuXVugJgWqUQ/3h0gR418ChqF/PF5ByGtNd4PiA8mfUgftGoa1qo59AuHw8bsvKMN7vSHiyHI
CsaSBPpIOwZReA1KyNuRaUQlTs9Xs5EI1kPYIYwXqT9Cp11IuxTryi5eDNwkG0Ig9pObqvusIbCd
eWGYJuMHG1F5y8F+0To1tUSQHtssj/Y9wbuN0b9gYEa6OF9h01CmRaNOxqpWHoKmMTdNBefaaJEM
y5AMGnsC7nWpMgqm6TtttLTdJXpgDhRS4/FWsYf4TnOVtTmhpdJzdw2pyzoMqvzKqcCDwGmsmPq7
qzJ3VqWe9ChedYxN9pivjTHjpuyjlhRlO2c6MMdgt4JAoT41r6dAtQ7e+MUcBdNRjizNRKdVtQ+X
2khp40d8w/F6YPZA2o6xbU2lwknY92f0J9CpSLy5wf3kNyJUsGVneKE0K1m2WRCf4q555p7yJ7OO
buf0HimAdV+W9zYcHxB3+3psuKfLreNYobeug0CsSS4Y/MiQ9q6H+LhQCpkfdMLm/It1sLD1epWP
inEYZUr4R8ZszMMJk/LACGghu6AItqyv/SnVwkNSGumDOaBLKJIaYcu8tWCyj7d9qz2XaoMoZf5u
yxKYszFx74MguamZHFBbifGE3uPzRf6VVxGMuCC/6ovi4XLNJsqejSliYxtanbERfWIz9gjSTZvK
+0vBZUui5INx48yH/aDX2G9pTROQnDISIEo46p1+IUPbXI5Oa16PQ76Ht+znlTrN2ihjmSNs21GT
gNYN2P8KSUdakKZ8EJx41yjAyI4KhLc2k+jam0/FJepfn5ZxukBHHm8kn9py0tuvwVSma4nrfxs2
3oIsjwaTkoMd4cZOwpnrW54tKUvgHw+D1/XXXmcZ/uX+tWgAnGyUunz6vI4aPOWOemV5qQb+o8oD
Bt2uJZ32k5V2LHoyUaNTG4jZ729eVa482G3p7BM3i3aR0J7RN+XXemZm/qUZodqAJpW6tJ9SwQjM
2nJTVmc+43ERDFZQry5dCTcHlNeIcroiLuFxqNz4DAlwkQqah1WUjpjcOvGcYTi7vvBTda/CXZiP
7cNEuOrGJs1UlERLKa6GZr/hU9c6mpQ98bjY+uSWHry87YW5LB3rurZ4ByLV8NjN34yelGmo0+bH
Sl5Z+dY2WiKGm3Ihc0dbm9jXVkji5bobYJDqlSF9FLQBcBU+epEbOwH1YpOPxLfiM69xJPKApY3+
QY/Wou6/DF72QNyDtU8Lo1z0NrV258ldUfJ31crsV3U2AAgLU3zIir29rNsoa2I/8cx6WRTuyhpb
/ZEpDq2nPFf2l0fqUuIPWX8YJvE1FFmxr8dMvRsDF+ZEnrzPZXN2WwWyk8WF1afiUZlFqIFWHMnk
1DZytmXVuBw8FQHqIh7D8bmy+juzyurdoI3TOg1sdow6g3KvZKYDKDl6CHUSTrHuciwyAfHtiklH
/deku9Ybpp0wp/qYTWTmzI+iYp7zyMW+cSkxL62hy0aoOnVxNkYd6GsX5ny3BJ02bzCcq7WdHArm
63jkjBI9uK6lto9DRYOqVDe3cux46lTUER2ADt+GrL0scOut3MyE8DN/7oJI9L1IFIDotOwOSRHw
ZbCtQz7CSYHXt0joQV8hNVtcFpJQ7e8vTc3LC8wcMfn62JpnEXCzuE25FI3aLS+HsXpgx271XSd1
457IxcfOYgzTtnn7kVgPr1tNU6ve0Ofp7py4Y5+PIzxFU58F5MTVNy5GSgaeAJasupnNqe1GM6C/
gjTKrtlccIRwvq7jOWDSKs6oVKVO+i57j7xiW69ZI8jbDMf0/rJht4QGIX6XGeJyPt0yoh0xv+PL
wUWSQLDtQWfhfUqgjliDcRt656CyyO5Vu3svUqbdENRy5cqWfHYbr1rDDHU7tm6CbrFLkGej7nWB
P+upfqVFNom8JZM1cNEYO5WbsgXpoDVVeMjLawXh0FrWMt5dHuaSsM8VPm251nr3vSWs2k87D1NS
yJBwbiPiNATDzI6kmzGkoWBmDs3nLWmMxVmV5Owg8dlnzMnDOKienFT9ctlBgwn1YqmUPNRdiRC8
0ppXzNbligxK0a0NAmJPl5054CwdqJPcuUIPFqVD6ELQhJ/6xCGwxti0BKT3YxA89Q4tNhPrRRq2
t3ofBl/A3qxaHunKDW68KNb2bSvnwT8PILQ+6/BRECq7mS6f7BAwfQ+iIj21lre/WKq8Vp6jMjAO
2WS6G8JyVqY21X6F8/QshMoJu9R2OJRZS+uaCrLNXOAbOjES5NRPO5qKxrWdKwxS56FIDNro4Ord
XU9k8hHKsL7JQnlvl15wSEELHrAXb8rcG3e9OrqvpUVtk0Q3yWaBBl2/1qMyXiB//tiPTvmkKNHk
R2r8JbdeSqfFTCkd7b1suoPeqzOhg9hrgzO2Xzix96qPvjxYMqqVfcNeuVCGtMZfBG7PCPVoP5T1
4vXRy6DfJFNhfDUx76odoEDHjYq7i0j0shfQW/p0efxpuAQHJeEAItPidPniKnW7eT0qQ9IizDGr
ynGtXenXZWOqBwlUh7kTtLW8Ee6qF6OHPjJZ2iV6WD+AznVEpXMdjSGPTt1DBHFzxvdlvura3Fyj
IInM2NkqzN39Kcnza2XCFDkXSIobvs8dU5ysKgGJrFRbBa7EWjGT8TpgDr+cpJEtC+zJJ2ysa6Id
Ma1weyD02qicAHaFWhakBueHPiiOSP2jJUKQaE3LD0BJ0a9R1qrzD4I63qew0GMMLLBk6Ngo1hVl
ubu6ZGz1ggtcBN1wk/exGfnluW4HZnCJwNA2KvmxaFtswFhgVqRzfr08ECr8r4OpI35ATOP4lwWA
VOr6nGXCOinOx352x4zTbK7PzOdcduaKAMpomU2evpws7bqasuqUeRg9ujzFgZHE3S7v28dCdzjA
umG2riCBHj2NgGYtGs29PucdXWzcsSNEzJaUXntTfqvQ3H4KJpCM49dWJOFeY1y+y6V2Svl7x3qW
J19uk0vxiZ8pW0diztCyowzBmiRsgCvIBePDTLVrty/DVZORR2XySS4cPSvOlUMsldpKRCJqc9/x
6d6pRvNxbPkmvRyz6zSeaNOYzMrZWE/xXB9Wap3fUBv3fuRYxSrwINlDN7PG7IMjEfKa2vghrVtt
N1jThxjLxlFvcnJN25zjJ5DlnTvFuEMbW8OHzOmos8LrWHWTld5rcmXIAr016olTHocPCp2TdeVh
tI8YsfplCpArqdJsoxb3r7dMnfS3rEIFhY371IDrW3NmdukuNim+2c7wU2HKtTmE3r4LeC2Vpiyt
MXVfNeI5RvNTlQo4SSajUfMGk6c4xTmmWFNBgmMbBJ25UzkxMQnEUxwiqZGgD6AQYejtpglRXG+4
Z71UDlnYxTcUJP5QdsWZQaWHcr+sq68Ra8Pt5QtDHJp96rZITHFNZvx0rMsrkWmo7WtZbsnmsx7A
Dm4tLX0ZsNif65nMerkpzNqgmGGFZXeOIXJDBRbop3ZhK/qdWSMvNOu+BCGs5zZSEx6OMGvbV+Dp
hXo6GJODNq9FmBMgfoxFnL3kjeGuUFcra7cb1ducKK4kSerzMJLtxIZxqKaxOZpZeefaskMT4nn1
StXRO0mZdRvQR5JzhZ4cQsxh66oYibUzgcR1Moru63Gt5EHsX/jHVaOqh74bqWSY2nCr6ihP6JiB
Uwz3QTIvbI0Xfaiy5ulidG2VCtjf3Du8fGETGU6ZZaUPow4mr7esL11rY50dK6raItT8ymu1hTnM
pm2g93vFClyqGdbhQGnVhVR5v/5UOKijAir+ZdWPMb1coNeRlnY7JQMrn9ZGdWPUdYej3Wq2ZWw/
12qX7sfRuKqjxlr2pVT8Us3INKJn9QpscpLy1rQU0FNOs7xsuZnGkWtI+/GDGcas3m14CF0G70Bf
71n34DKEhgrFSVEQwqFd9VAvJk7WHnODhEDDRN6dNvWHQcQOWrj0jBjv48VhXLb65MMkMoCqSQxt
GdV8kgwHjYMm6d9fqxCqPs7wo5Y0Po6o9qqvGZiZOU9an0QjteWwIq9jL3s7AxjkmHdN3xytrgwX
uXDCAyaE1aV7LfomXJTEFy5Yr8wFASbDirKO01KEvbicQ3dbIy6OlS3rbTsjl1QvOcz/VWnuB2Ud
3rF0mRZyLjcxzRsALTcSXxPMbvqmjVJPq1D5PGBwofoPpwMa1muLqcAIwRWZHGg8C5iS5lATUsO8
/tBTaisOFr5UY2YqylVseuKUzl8E9KhFBeJqWV3uPhHPt3L7VeQ6B7GJip58z2mdSUO9daRr71Qn
5eje6v22BaG16FWr9fs267b9DOSflOY2LYCOA75MVnYznw8rOT9ulr1X8A9Th/cRo1/kuJE2qbun
TOWZsXtzWMCiYimVUIPMTMmIdQn6G9S05caoXPMeq1pFRg2iN7u0jkhZ5+EKfeKYObPfScgll2lt
El2lMRmZeWxmq2DeNEWd7x2lwj4cGS15hHzOECdnlrE00KWNY5utC2EmmyYN6DnagXp7OTDk8yTj
YoQORm9tM436UIRT8jCWENcQyOKOiOotuIpkG7i15WNqm5YEHcuFV+fMdJxwW4RKvIaAsXeKwN2Y
Xj/fJc4x65EL44+FBzgLV4skerW2IXp3DkLm59ESFHQUv79pzL9VZNCOM7HC0vPEEOXMkWg/drUK
biO9qEVCuo/S7vShX/F6PU4FabtTRXF2J7O8s9IPcV8HN3VebOu5u2GTu3sZ5FSV1yzZSPEAgeSw
h07uREtHZpwNVX0B9MvoipM+xZwQLLiMUyOWRuK0tyCZlkU/1jdR5j2l6SQOQ+bWq/9EW9eaG3M/
tqBRJjmWS7g5IN2fo1SNBvWN1aaItAWOIKVt6DXPxIgySTYRi8atkyKpnOeKsiY9NAv0ArbqAEDL
Hvi/VDGXr4ecoXqstDrYNxoGMm+s432dRdf4JqkjQtSDlypftO6XxDaj89T3xzJItplQjFPuiv5g
KjWgqLY+6rEO22nspT9anX4k3ARDZTT6omK75kgBOcYJCDySgDY9Z9oOba75WVPUGy8k5uM/itLA
hnfXmqa9VDSIOWpXjryTJvAjMWkzhmdc8bPiVWSPV5dG7t9S3/2lJeUH48p/xQEzv5yX/14ZiXCf
vmt5zxmM37IVz88Z2Yo7mTKN3355rj8zoT+9LIv8Of38/VD+8g98m8ob71zoxyyY2JnQvc1Gytep
vINzZTY2wbYnVsTj3v2PqbylY5JhQIHdRScRYR6l/3MobxnvmMnTX3cosZjbY5r6Z1rkt/k1QZNc
U3Imv/36e6+I8XPTm+mDN9tY8ZJ7zO/ezDMb4dlKwFh7Txb5RD/CzzyasXUVrkunupE5XeY2USYM
+/TQsFQixI2MZSLUkyPmPBpltBc2TQqIj2zNWo67QO01v4mPY1nhxATpu8zrjNUj3gfeNJJO1qNa
U2KmujJVmHKb7QrPKLrnFmRw4m1IMiRBYdK3et2GK4VxOQ8s9L/IVbHXWFg0A76FNCB7BeWxA0uk
Fqsm8iiDdatZQtGJAKp0V15eFJtOaw4VyLhFpBoW2Anwq5WLQD7NKXUtuR+V4Skh5rnE/KjoHftV
GC683tuZLp3zIiQI0vTGdm1kBxXswt5p7B3nCByDGd6Wqg/oIOdM7zyvO7sM0g/Q5CK1a1cxZWWC
gIa2Mu1NXRifONZ2W1NRb2UJWQXVkUcFNW31qiZsa0RZX+hr3hkn0q68AgUFV0LkwTLObopJhqu6
Z7QeD4Q4mtbecvvBr7QeKzeIac3uvVORN1+Iry79tMw/iloyeEAMH+bnvJr6ZVB1JtJ0BnG69tQr
YqQsV7OFPWNhmdFS3rRZu/AmuYq8DD8AdZZLvcybD3xCAvpFUerPGfPMjVqlVPLoIBa1UD+RBAsl
2O4/KF2+j9plFhRrLyALLdy2q0GSwZ2P6SoV9akI4a4bCaJtq1q6E7OCEYYtXgiP06zXvzc56LHA
AYn1TTvEAC19ImsXYji2jfBVcOecPYeyfIjjZpsF0ya3tA863Cu/jtSXyHgsolr4FBKptAnZLJTX
txQ6NDrDdBGldE3rwcoWTo5CPHajhWGIdZJxls3y1cCAj0NMGterflJWUqpPiQMwzp52atOdyYze
dGZFM89kjE3ba2zkrUVB4OkGuohzTuTxmOGrksdpVDZa+ohTMseraTPRT/F56QqZYOaLKPleEEb4
FkCayDIdfAqsfTBgblAESDd7qxNuYjH1y9v1fCBE5k+AWusr2vTBG/iMBLsaxRx7SZJh/nAjKtv+
ZAnnJveQocTUcGldWIvQWBSFxBFcNeeq7U1fve1gY67KJH1JtW5hpAHlsrJJPIzomdhKHerXJNet
0xxQDnBVlI3j5CDQ4qVnrzz5lODMbujOk4+1iI1hh4OGZsJa62ZbEb4hjkphiCPYju+qXBxkizm5
6NHUa66FXqaAj61okEYm7VPDx+rU8t6q05VIplOSTZzDA+Y3GOQ58/U+MAK/LL1uqbYEc5u1vjWn
aeMF8R6/0VYqJtAIHbwOdp287JGux8/g1jlMNgwpaIxjMx9ueI9yWaHBR3ufrZI8wNPb8Ud041xH
PRKSGfpRA9UAcbyyUGW1txLWudJ1JkLhmQcoZbexvOmrrPpXl97f2l3/K/vm99vm//ofpG2HgvC7
zfWPLXfFc/5mS+XbXrdURXNsnKKzXOlV5/avLfX1T1AyIUdAY0ZSI7vZNw+p+s6dFTuMXjmikEZH
5Nu/NlX1nePNkcGYSNFBMb3+exL3NzpO/qFZAY1KzGXDN1Hbz/Xqd1rttgWLq1q9e5umNN6Gj5zp
FvYe5oMkz67vblLzk117W5ZwbZIftKZZFIML14TokRWjOJ6KwyDPtqbjxVN9R3xQzWODczQk5K1T
o2Pr5VeDU5/cZFiD+VvV5UDXNX+VJ/ytO/Q/V//95d/671jczTTUX4gw0WBGlNlR8Qf7BuLLPHop
/vj8Jf3j6uUf/+c5L/74x7/nn/m9H+q9+d/8Vu8RwIuJgqOWrr3env+q97R3sLSIj7NslD+vtoxv
96ZivaOSU7k5LxQUAADfFXzOO5QIfJvLKkml6P0tg/MFl//dUUknTceFjs0mQmolx0Kequ9vzSQN
xj7Fr7DUZ3PUoiPJFBwiCHl4bgCQsEyo4SdDqbnzPnx3Hf+s1HzDzPrpR7/BMwGUVzAZxxIaBrC9
oN4Eg1yoPUvxmJy0AGZZk+MzSygCjfVQ53QRPrqkw3lh4AuEoIwYmc3lO6SvWH1Lf8Tk4ZnV1tWm
eW+FSDgtqDb9Fl5GOnnrUSGcTTV23pRsAn0rzGiJ5ppMzmiNVvUwDBXzOv3UuBYAk+tfv9m5eP/+
SPr6Zuc7gXUIPMxbaU/ryCClTJRLF8IbeOGFrrYrZ2YAhx8c45PFrth79iIIxTI21640T3Xk7hWH
t9XuC3oWzEzBnq2Z5f1Ge/bnt4A1S/dNyGH46X+8BTpmN6mRl3LZ6uBZCYFTjHAh488g6Lmm6axv
WU6a4tvJk9uFr4vKXx44/vSno8XDw2CgAtZm29L3N2DGMMswo0riSxX4F29juFspdsVsvCEz0jdM
Sh24oHaY+Wml/O6n8xz99LHMDRG4UzohKG9DUrMoKaayrSVD7XpRRt26BglB2/O9k6jg2XOfdC3o
cSGlWbDJ0S62UKlzgcyYngJNzN9Y9e0/eT0epA8+BF2jdfFW8c8whs4N0/ulaimaP1LW+N1VGSL6
tBoXcrfePxukm1SmujG7EoqRVbFpkI/pVwBlHRhP0xhd95P9Jap6KMOD5ttewnSx/ZyahPVaJfbr
OFe3g1VceW2ZLjIJB1Bk470T8qtwHCD7VLs81p+TWuzUadhpALXFhB+H00WrWpuqDfJFNepf+jTz
fKGMX9OA1hEu72RiRGwXEER7eEXUevoqHJ0Hp2yewgl79Izx84XTntFH9cshofhrhidFmgIzLCeQ
dGgWsed+Sse6ZyskBqbr2oGxYbePFF3x2+F36WlvZarzc0lpgP9sfjS59G9uv1SUZaDHIwJx8RwI
Th7NJ6U+IcgJHQzn91b4vopcjr8v4r3uvGjy3nRvojsF/d+vFwhT//lO5OBNNWJw8rfZy398DpiO
F26nqdyJeXidlKbFEVJ9YV3bqzFRgWgt8gWik03dCpUTQ/AC0fpDRvMosx/1evw81Nozmtu7yIlo
dUbHMEb3Hr1gW7vKU0m8J4rjsra2E8Cd2rCvhUFgjnrsUTe2dnZroIRNu/Ls1O51ajTvRVT4BEKI
BefEbkH23dKttSfF6D9Cm78lD/HvJSmSv84HYaN10zR1rsferkIMKUdEf4Zc9pCWetvb1nI8m4Iz
CBp41g8G99jUMKdCssOEf8VhfqUJzoO1/I3t5hIj92ZPxFaHIwGmIn5E/c09Qe/SaEkdksvIC4hn
mDAltp86GN5Zk541p0G02rSnRJVAH9prtWOinnmLKRt3k+D0W8NX9idg1ak6LPwY9GxTjZwmQwhr
+kogVPn1rfPWgXW5dC7lLbg0FGewAH+8dQBN2ziQuXUau35E68TIq/POqW6uCPVeKxGBJIZ7Z2bO
p05178iqWWRKceciCvRBQqK+BZhHjBTx7wYkJdyGA1aKEZIgLYgcUZkKNYoTER1Q6tVosu9BjMzS
qPHkwfLWaeh0uXGIZLgB979pWCrcEGZXVV5XYORN2a2BmJ7tzP2Y6qxZUpEf8Qr6qK/vFTN6Iuvl
Gb3aXZGSNKDOSbSVuB5kupFRODBoQoOroGQKs3FJlC8RBUWD0tEJ3ysZAQH5a5fzrzekCzfvx4+f
5riGAHdWMFMBzFv5d9U68/WOY3rXLKshW0VmiuCzt+A64wUXLKEEXdFiMDh7jgja8gdaruyT86ww
MsloPlVePk9DNNJKegjv9XVrJPeawfuLIyhMZgJmHFFCqsZc72pfYOFyZPQx9KBDNsRxOJpyGPXx
Y1z0m4gkiLxk1tLlW62uzxi1nqiOPg/N8NC4GqFZxmOoN++7jWOmmzDbV47xf9k7j+TIsW3LTuVZ
9ZEGLRrV+ABc0t2pnGSQHZhTQWuNadUQamK1wEhBkS9o2fiNb68amRYRHgxXwL33nLP32meaUrhF
zlMQl9ODYW9670chFUdEKogj/XqvB5EzcJ5jmMS5bt7lDCM5Y551jhQssbnj955pElPSn6VScRGr
8U1jVHfKDIQOxfP0KurEKzVXbjMJAboe2FBJIyJStHPa1GS1CVfMF0BRqWQNJ1dS3b8KxYVuooDI
lBcVlrBNtt+Nb2n3zUg8TCetDWs4ryPrEDMjLjdprFygntr5BCnP/xWZeup4t2Ga7gWvu2wz/Ztb
XlO+rL6I7in38EljbPqyDag+MuTEpFuotqBNJjoYVuBf5Mii7YqSS1cgFVvX5qA+a0J9LPXxLhLI
C5nqfFsE+asfqSu9nBhqBSltlrrecrjfBX4FMLFY42lCcYZUJ6sSEEFxed8r+Sb2hAXhsTfCUByb
fLwVOxybzZXWQlaHGHwfpdYj47ndTAhmcncV9z4Ebo3AYYzSW3UsZ5Av0Bn8nwcvSM4JDFkXjRHZ
MtAVN82rSy68OcDSQThw12O9/WbLUuZ18MONQv3BhWvqCibfr7ERHsxJsczLxqWhTNQCeLmi3nDQ
7e1SLRdCS9cqUaOHzosCN5jPWOWziijdyjYahHuZtJxG8vaq7J+j6rYEuDlDtuJ++GEmNS1Sr11l
wICNIOIQbDx1bf+qokghMBock2Vc/HoVnUu0v3k3GhWVQS8B0/LH214RlIFSsGpcbLVOajLhz0eH
mTqLTrRERkR6q0bGlNfYpjLYXqjgV+hpR/fur1/Il0qBT1Ulk40tiAsRaPDH1yHqQ5F7SDLdisCb
FACMNXBAg8RWdE9VVTmRSH5n9x1NlDHB17c/DxhkzP6o3T+fwzPC3hsMezNFprgQte7Q8+4680HF
atabFlgcb1MK+lIXpmVf3bOVu0kKjUgSn1PhR5aZq19/DJ/idjkQzNXt26kcrDEenU+7sEbCkoRr
rnFBOIniHpKfLafjMtAqtx+2shluEZgvEhBKnl+jfiDEdd5bhV1SF9/ssF9PifSHLIX6HeCqgen+
0+EsIivJ7FD4uKXfO42kAnHGl5SukPQuQMxt+4JIkKzYFmR+gRS3VUG/rkp/Vxb+tZX6izQ7tkLx
zaI1N6g+X7GsWNBGuWDJnv78lcUe8CCdTFc3mUOH8BAwosRGbavDZVpDECLHOLGDfllYSk6+hvk6
zpRaIlXYPdUSuzAKdQVsC+Y9elevHVEZqSiWtsjQtJEykpy6jka5FDwnJJcBsrrBj+zbnZSQupmb
h4ZRBNh0nyS4ATR3MKCEj7VHfRRffJJ8mKuAJWdike4n0nDMODvTp2o9N3UzGd/yYL6g1bnxjInw
3HyELYM2xoK3E6QM0CtJ20tqodhKp71qM4hT8RluWHssWBlcRkLAlG5TCCVaGlAlVlImjI3wsSXC
BonhN7Haf3N7wB0krxRHCIXiF4OWkiqcShqpRUGgAkJLN60YuqIh2b4ddxtZYRxe+CtFIfbCXCWm
saiknmg89bKnU8yUYPPN3fHJZSXTGGKUwuoL3xr/of65eRI2mYFVaXLZqxw+pqXMKWQAt25CPRwW
IosrYAo13WXROjGOJrFYqQeUJXqomx9SCWXu+ZtXNK9LH3aDt1dEIUVg+xxB/2ndUoJkHHQJw95g
3ATeDY1/q1up4dbz12a+J3XGjv2zylqgdfF3WXb1zdN/vUeh/ekMnES6WXO65afnl5Is4eI3J1ek
UjQrwtFkawlJDFg/Pn/VF3vbi/Uf8SBe6MNIWjZ4MfBv+jRcIee+DGtuX8/HghvMOsntuYwmL0m0
dSj6oCrC+0wj7SITV33IAEkFQJ1FjhdO7myVDbrQCeoWeT5hoygIM/zzbW3tvJ4U6FB2gxJFc1ed
N4lxU6bthhHGJcLxldCkl4gZyXJA3aqRtQvPgxMbULFn0avP9YanRo7sZ8MqzvwfpSjdhBweMyV7
GKPobOp/YHG5UhDrdxKQJHN0y6C91eSFbkwr8AT7mWdQlsehN45lbzw3TXEq2oSa1p7E8rzyJLtG
Lt/l8TLPcpfxdIswvCSAOWf+2LfeZR/H1yVrPr4AhP0hbWm5ZromiHcCye9lX27nZK7JCw17ztyQ
c4nU20YNmAFKdiVLt71PsHDKgLOJCmBNI3nOisCRV8+50YWUgN+uPZ+6xpbq9ipPhpU2nJjLbCup
cNILUlyZlWrfnFykr32W+WJR6MxDmma70z+d8XXIpj0fnehqChPqShRy7pWMgWropPKg2lWBddIv
R3c+3y6aLHw1WYF6k2S1KiidVuuQiTQ6MUQGWEOKFiqZwAXV5vRWez3kHSWy4I55jU+Mj6rwU/vo
dSZpPvl0bgrGNhC0tWFUj1G7VqT62I6eO0zSnRn7rRO18nUcIzjNmgvsW8AXTYZ4rQx4ygoP0azK
UrFP0oY5EIXHacvMSng2QYe+09qW6ix0NNGYh0z+POu67vimFK9i0paErjQOP2i2uiiSzxSJSiqh
19tKyY5ovX3a1o5EkAzBHbYihuteJQ/ctxA1hutJkFc4UmNfP2tyZqemlB5KVLxWYz2b+FJsrxkO
Y9U9oq1had5DWznG4uS0Y9MtCg08ruXFD3CEUeWs27RalEm8i7MRxxWTEIMe8CjEq0oYj9hQLLuJ
OzfUUt9l06pgPV95SgSZzSz3GGdeWmszH0SCnraUEriTF7hSvk+6a8GiiPT1rRUPV3JsuMA5176O
PknguI2j5AIx6GLq1DUhvWehjssrtC6MNlbsQKI8mlMDEcCTyarwOz1QH0CTwtkzaErW4y3rHsl+
FgaJYdV1vOVWvDkgzFhjhbrvoni0STpn4jnuR6MXGJQLO5xIO03x1yOcRQXcYHZQ4hyNuLCQm2KN
KN8JI+9eGUaezjJeIkBIXmYdK6NzjDRcRGb7IwjVn733/4ZRzv+kSeLsp/33k5z/avLk//6f7F/M
g3Ea5dmHgc38o39ME3XrNxXfOpccDlw0OqwNPxU6AiXib2QPz64fjsjkfWB1/X1kI+lwMyRYWFSR
hvjzod8lOvNDkqzMih+Y0jwu/yOFzsf6AOATo0meWwW6wzmE6Af24XftCa8tB8HQQ+Wolo9WQEr9
dMgrombbqAIAKoJ+o/GK+H5wo47eE2zLNeJZK49/6MOxJ/07FQiPo4dmgNfCQJop2wjJrp8vlfJF
9joXdQnGmgPRH8Rw+9iiJWGVB+NBQmJuiKvWitaSpN/6eDkQL6DbIQng3Rdz8fPQ8F6F9Oas/ess
8fU9fjrdQNamRKINcBTLpaZfDRXpfQqnyZEDGs0rWn5aAHJL3ZIFG7OzqgZxJFS9iUdTs99lG5rf
j2mnoTYOJ9CMZnMli8UJWP11KS4iSnJjKWTPSdfBKpKvCtWkvGeBT1v0q2kjPeG1Tzy7Gatr3Bx3
sohsk1ROLCCltiujyV+QrEeXzEJ3XWqv+VQ9dTAMfv0pSB/r698/BRgpMLQUFpG3mdK7b7oImjhQ
/UQ5Jim5YkyH1cpzapbe1n808kdQY7h1dpkQfFPuKB+nEF+e+HMDtEerTehfoBy9CKzGxtvG+A2R
RohRSDNjTdpLve4w+A5LbNy+dcjDfSMeCg+T81WqOaO1xijZiauofMJVK2yk7AwbxrJQHjDQEarF
uAJjJ/pWGTdhUHyzu38si35/9cQUEsBOT1/+/OqjUa4L7mT5GLUlEcrxTGC1M9gKut7/LFL/G9bR
/1Ej8VnA8IuFtKpensLXl3+dEVqcnj4upPOP/rmQyr9hCzc0lY4afLBZtfjnQspD1JTIVEWEFu+1
jvpvwGfmdZQ5KZBBKD5/yjL03wgEnXszpo7eURFZ+j5JG38ldTQ+cgk0ESzBXNLRNzfIn/kCqlCg
xnJA9ZLLevIvWzO9jqbwEsy3l6qqbYjJfRknSHnjbdMZK4vEosjN/BFzRlDEHBDJENHJH6blNzpM
aWTWI7yMkZvG2kMVWRg1zOASGLg2n3iEcFnjEfVliLKRb0ekBvcdt4FUkjVUqphRopCkcKJrHNyi
6/EslLo7q6Lv3iQhU8joJSRAd+qJhCZLWJDHM7mVnioGo4OS32jpmVAdgliiNUgqO3q6sjOuxSm7
AaHmdlHpGEZN/UXQVsCxRJd3tXBuDevQu5fDmpRu6TWc2quwvPYmoJ2TNqwFzqdvF8l//L3CVf3v
75VZG/wvJ6jCukk/groIdvjjTkEePJ8QyDZQ35Bbf5045kc0+Fy6ocLXQ8jA3fWHRkQSf0NLBNtr
xg9xtECj9KcomMfQGzG6sFQazZxY/pFIhEncx9pen1mgtARZNUXWVxiHH88ckqcRoBbL0pr5wpPR
FItaUVYyBa+M47oVdhUhoB0xa1qyF8r2chpxlvidU9cnPzfW5qspZwxPMkT144oe+MqjKxTIJRzq
mmNv+YpvzqlNnMvdScaCyE4znaYAWvhEUUU6VSY8DqQp9S9lWJGIyWyjyQiGxok3INk0QN2ecjle
l+aFWGlbjJMTfYAIx5ds1BhNnvTc545+Fgg0TlTtEEi5S8Sf69FKjfAZI/i020NvEH85nXV6eVZt
lCZ8DSZxG/qsATE9tLFYm1a8rjkZ1YCufPFSXHUwAv0LK7wRs1sjzwkivkvi85hMxHhTRk/ivZVN
N4aXrPXAOusRa8ErsQjz6QCvBwPOY/Z1YerPfUzNgdBt9Eh3C9zpsnE19uVDZBJjXuT7NtXtydUx
s9TwFAT9VI57fzyqhrBR84BASAA55roshxVj+sUUWU500laCLl52quwY5GynAjptxnlKD2izvxPb
H4U5rlAS7Hvfd7u6cjTlvk4stynoO3ehOxHrpnYbT1iHuuloCB2KiqafmsHHQTErmnyFql3y6z50
w2ZPZrsjEl5kIZZOS5IOylsdHlYiJDQV4p2X6HdegxbBS/dt3dBaEKbV0J0UwV+lYK9jbbguMAvh
PLtJceBLpXIg2XE1JsO2DptzwjnpqXSnPlKupyw8GLF1r+qjo8gnL3mkUj34svXim/JTHQMyhSFy
UUTnegRGCyi22drGRC9dG50wrd2aSVRr4jHXg/CuQCoXDq+ytMgpEqPRw2oRP0dDszQCmslUgpke
uVND/mWKRygx7ahlPk0VSg8lgOtixEx9yzudoLUWRXlNKIxUg9mWedHQr8nryUX8P6cOf1kJb7Ih
QlUhqCd2u0JayTEWx5mGIOCZA/mRLZD/XotJuRy7JXECThD0l6MR7ur8tos1INY4g33st4GRbVKt
29+KKkhsfyFd+GN0HhEmqab3SN4fRbPer9U6PRoCk90xla5TWeBspoonY7ZL+dI8V/VIRui1pzpQ
Itv3KTtXLZAE0peZIY8hKnmaiEBXLxDKDLj9Rd+pcfYlSn4kJmfxzzeI/0gF7Fz+/Pst5I+69eKU
pGF1+lC2zj/57rQlqjQ/RXwgMJvnh96dtjg2qdq8x7wdxf7cRbTfCFFhPdcZN1GfUtb+uYnw0Mxv
E5FAAHUF3fSPytZPxczbaWvuDQOe1GUF1jM72fuy1Y+HJNGLIri0zns1R7NkmzkDNcdQwDHsyZKI
vmnZf9yzvj7hPPJ9Vz2NQ2xgsOIJsa1I+XmXLD1zkQYMWBNUZZgc7Hffyt8UrW8N5r+K1q9PyEf5
/gljyyusUU6DS6ncBPGuaLZJsBh4q51TasuUuxxvylUcu9al19my5M60swpHzBrtAIdCqXO9Yalq
C1/+pqB7k4396qVx9Hj/0mpZq+XCy4PLSn1OlFugGThtJst+SDpHDjeMbXNSCSYw+5eN8qq3p2a8
w57BUsrCC4PC4FWLxHeni6JwfDG9ZR8KYYcVP5eAfyu++Lsz+YerZK7t3n1pWVfHoSkkweV0jQ5Q
UBawDWV73/wI74hUX1c3wQ4tE/HeOSbtyQWQVpFWshEZxjZ28urfNBfIg95Yw3bk4KdWZFcUDpIL
ngob07SqrrQTsA7Zsy2suvZIeJRqPykM6NMX8bpbsL6fZU54bT2PNTiWpXRrLZ6Gu2arP5nHfK/t
lRsOC2K5IpkBXGnx8uuLCPgp7/DrV0VdpM+GL8qnj59AYGo5kz6uoiI7Nx8w6NSJC1psKvb4wUmr
IOAvureeRM3uXigP4ld4BLQGNAIQbONZvotu5gyXzm5InqHY4P3RjYX11tKTtQP1mYRgkArUNBZD
NwZp6qG9Bi7aEwQsvTaMN+Ng1Y1oIJdDhBw3O8j5U5mtSGbBWaPFTgxyKwJ05ZCfQIbMyGVrQ6ZL
RUfAc53d1zhFSO5s3GRchREGmsP4iCJJSM+JKWu3EYEdW+xDaWGzvWB3oa1AkkBUEFlvqwbvpxxc
L3B8y8GCQ7Dg1C87jOnlA6RMj4gBhgEd9syh31GbGu1zoP6ogHVV0gLjcyKttOYUEakXAgpVr7Lp
gXa+3XHJEISckl5HhLir5RhqUuZ291Z9yAW62qo9Wokt41K/m0KPLV51pLpzRyxLErKofNWK1/Ju
UshSRggNmZAjxnXnI4d05HzRpmf8OkY+2ZinORc20C5Mg277ZRLczi1wYzOTa0CAWdGZUme2MmwZ
DBuboPtGvGTMa8yvrp5PjTNN6zQjFOLgMmkdvmV93DA6ZzZPG8+rWgYujStLLTPrZtEzU2fIke8y
cdkklxFhE7r33ANgrcbHWHKHV1FlFGv3590l4SQiB4Fu4W2IbWL5BnpS/1ALslVshILoTExITtsi
WwmQ+lS+NFfgOzdsOXf0EvUC6w0pmIvmUNS2g6TJCX8EJ6xmqMsUeVHfj0TUZDyBPTgVGMDBZn5p
vZiPzSEonOqbm2zuSfzyU/pUzgyjPJhSxKekxUvUSNm1decfdPpqzHvKlVosGBjmwyJHUFNdpdbz
kOZOhOEsCJblMX6S+oWprLUQNsxZUEGdsK0jQkymRST+5PJa9L8jQ35Sh/6xt/y5KnyWqQqhRNEW
8oqJ8xDOuICNAtaMQ1S8iPRWWRA2IsjrQiSrm8TWK7O+t8Y9wa76D+0WJ5OFrw6344lbWGKc9YRB
svQW9XBe6bvSc0kFMeCIzTR0GgSOpTn5mdY4DDdzbZUY3wjO3xpwny9ShCYcKahfMT582o0alWin
kbngpfkQn4Rlvg5TNz3BomEHUvyF+Uq1wjxpgGFAAiTaod6dmVuKnd38erWVxfl++NVL+bTfJEIz
tJYl+JeTtQd+WGOpgZYGq9D1qbbIT6IeUJakD1AlbRIJHJJTMdIlGshyjMbuziJW11N/zgxNCjcY
0wb1tlePDVE9FVr9pXWBPy4TgGSsYmWrqUwYb5mQcj015Ilyx90b4y2h6Q2wRgqpadHj8lwEtHxK
LsdhraPLNmo7xISaNItR2obeIr5tOb80MBv0kQjTg1VemokrdevMcuRimyoL6lWzclpqGH9XPCeY
KGW3mc7oUmnStrAA7nHR63vU4i1toaI5m9RlM53Dzx/yhdhsRvJKVyFHA+LLrORJpnLz4wfjYSZ0
OfKTMZ6PypUVbyjOgkUcLFJEB2P8ECBNMx+iYaEjgh3cAA8xlKQnPbxJGPj29325wLaboma60W0T
XshL8hKjXmgdw8KhaVeUTSwWoss0zjIJuXUZLRdAbyS3c8h1JXy6N9YEL7XWkviuF/4Jz9zMPgr5
RvbXXniQxEXQ7EzZlsFIT0v5GChroSEdE6WZY74EtRtoTsh4N3BovoGMAsiIrjBcQMjvu73S3xoj
/hHsDg66PawWkmjzta/yloQMmmjkRi7KeAkYmBetmQuf3YgQBjYGmo12HFoob6/5JuRyAU2FaanV
Q6Xb/Pqq/dvl6/398+mIMPh5olRxyP2zh+IK0JIxyU4ExeLbeZc6PvV1Ofwo/QVAQ7IKKnGhgw6t
HXKiJ+ifLMz5vmPzFNZC75iTnZi7cDnEh0I7NMJCA6v2XQSh8nf70vuX/Glf6hiY4ioPgsv4tsL7
ZroDOD3fFTCEnoHpvt9UZzo2zHCXRNs0YtiwDO60PerXFjex73SQFnKbDSyd7HFhXBcCJEfOCHa0
IAO5/ea4/Ikf8XO1NXDq0D1DCKjPpdT7U6gGJi8vB9O/7LfhsMnOpXIRI4tvjhNgqJJRvdbWK3kk
vxA7Q7Oz/EVYkixbXxmgeTgUemSTOsVl4jOauqnHpapeadmzMkA5i/BTIc60W46ji5HB97RAN60a
a8ii6KC0cZGrTlQ5er1pFf6Ca0L7Kh022dJN1qLgRtYuSm9F1vTh/w8znv/3/8JI9+72+gJv2J/a
KnwKP9r35h/5WVYTnYSgaCaZM2oVJWw5f1TVmv4b0yW6r5JBj1UmXunPolqg/coIg5Jb0zVDAR9M
7fkHr0GmNStjybdkWA9vntR/MsR4Myj9tYERRkSQiyYxW8H9ipjps1o070tFG6CEO1Jf3oZNTyyf
caUqAYK/ul76E8L5sSSONyssdD5huUHHdqmTR7jKK9Z+WYheLX2lzztKIT8aZjM4FoB9KeCY4E1s
EwC7xaxLoZmZ5753ksZy7afDXoeGOFbMEwzfMc30qqiRghSDLDptHJwiIDm010qOU3Rxk84D0asn
jhSSCdw2arwsAsZytb6uURcvlBKYLWymhedxrsx775vK/NPq8/NDYtDEF0n/msHRJylpIuTaEAXR
6Mz2WEm3PSEJkTFCey/7czIznUCPjrnYuq3WugFkmlbSD9IUw+XrpU3Vcmofw/2ICvGgmd5ezKpN
rRbcsuV1OA26q2eg/6eQzZ2oTi8XZHQ33jYMKeo9I9sVJC227E5gJ57SJDzmwXeWlTd30PvLgPQM
7CqQw5gW0OGxPp1jPC1EmqkmsEE98y6krIHT6IihzsGJA4oYs5PCrGi8R4XoziJIr/vh6d1tc/Hz
ud7P7L8Y+XgJGqM0VnnClbDyffqQM555CHzOpXkwXATIbmrPXGuFfnqR89rpZXOtyNSJebWQaU3+
+snfBhCf3j9vWpw1mhYfhPHp/YOhQyFK4o0beRzTJ8kGpytOD3Kio3OYww5vUgRtQVa6RL2ybVdQ
qkp0X9USqvOUBkfyoB0TvYBsEEyPpMsoiqXWs6CPWCJjBFL5tQgEICY60iLgMfjG/vRFSz9/egSq
EIbAbSzDZvq45fijHtVi7VOF10+VxBQyHvsDFtUB+6U2OTE5IRo7jlFNq5GKvq2fzGKJDJxWe2Oe
1SjSZb2BTDeAcabPkftb/ynXzFuxX5Kmtm3r6SI35uQMqcfL4+FxkK/DQbstKQ1+/V186vTNaWQy
vHQk5Bg3DYZXn3bPzNOKcExavBScMWVDuMEttRNC7a4BxTwq8hqg3Kk1/NdaV3/OGP9t/+jrfYBU
AoM9nROiHXCUfroOZAwZktT5rWsRHWPD0rkPMHICFYSPnyVLK934yXJnBP2qgY5hD6XQfXN4YHz9
oaaY37/Cmg85Xp0ny8iBPn6VUyAMKisaq0koRRwISbsolQV7xRNOzNyQaZEo90LbEcnZ6xdWiToB
MXHhtAJ2HGskzNGTsfV13YyQ5LQslcx4hJ1QDstWY6ZVIcZ2CgWb/5SxWOtPk+IRN9NEj75EYzGu
RjgVIf9qU6dAMtZaE5CtYIW9k1Vc0T01vZLEZxJE0X54QFSXieY+led/WdSfVItezBwgIMgTh/Wk
vfKZzY05enFpAPRC0AseFM5i2kLr1PvG2AOABUOq3MEkP0pdeFbU0Vmay5h71DVzwrVYq4+snMFE
kpS5FwrpvtbrnaoV57nVXJFr+0SK0Z3Z6E+RFR59TBajd23Wyt3gdVe+jyCybsu1kvhUAN6JyfZr
XSBRYlra2JmZXTTCSu9wsaX9LTy9XVENnPhj5d4z6p0it1elrJyMPj4T/HZR5TBsic+cPMSMcICc
RA7YkjIdKjGZoKMGkcXaZCARbUB1JyCA67BKjr3EN6lWDcSUbKMYsJJ7/kaqmddl8Yz/zs3KHN9I
fEzT8CwQrZtArG2fsUxcaWQSak9Drl/M/9WRfD8gKvZ95T7xBiKM3SyTfLJwlDurVrHj+nxwfvnY
TVdRxeN6HEKMmT/N2hkU4UffcQTu4ODkIuWjJiJMnTCoyuq46JX4UJnGzRyiBhF9I6stUDGoRanI
zwBKf86ao+41V4hfNTstGzZtdKlDqKxzpbVjEZmorxXxOpSk+9ZYtIW6LUjO25QFDSS9u0iCiU8h
9V87kPvJwMjIS8X7XJXuNdAzcPcBrBNaB/yGbglrTQfj254C5TTm4ktNgRf1AVphubsyTMQTNVVu
GPCkb+9Ri5g8KsKZWcgrTQ+hgWZoXtGxMj88FoN21/cArvQDF/ydp0ebuhAB8klbvUVXwcVD5EGr
Pc25cnGaAnWSwTGOaLwFj3sd/KUt1MErK/urOUj3E/4a3itBDEqP16vPO/YIOXg1NZb7sJc4oRMf
qFbXIf18u5tik4lmdp6X6VkM0DPuozvfX2tt0S5K0dyMftS5oPIC25sS4iW70YHwT2055DuCCghW
tBh5qjutltZqyo3Y42ygA1DYTSOehhEJVDAB3DpPRM9V6mLjlTxtK9CkF3RU+4o3HE3xqTIoNwPi
VZxEiRscarTioDCZLa8e+9q2ryAijfNkMyAhIKEYgRDprWQCn3sCIe0s2FojLaAwD84aUaCP6Vs3
BG6GzgiG2B8u40J/GtRm90ZLgr286lv5pJuMdwNqRd1rUQ/TH/TBFoSqtVUCQo3IdwRR3KYG/Agn
wrCpS80DvEugPaV6otssw/4SD51yr+nGTS0PL9agM3rmI1WhejsIayPlviv9ClYUBoY6JtbTW+mJ
8cQeMWMdjRvcN27G7Bls986LosvmJEspdnLNuBlq9ZS38WrqxMvQU+/LhBstILmuVs+Cget+EsKz
rHpqBv2qnPiwhmBJ7DznIfWpCHwZR127TkK8rUaPI9NrceDpxrWqEpZJQ2YfhQOdQWzuon4RaCI2
Gp9RupzCp49oTbaRvgD6xanVVDceCuxYrK4YlS/IDkf6y74nqIsxNVy9EvYEVdJW9F4lX3CaKMQi
KZMljv38QaFx6JeUheiCNwi994oZaHaSBBXz9cSGGL/IJF6nKTjpcOqKxumTaadnjOYbbTuIhsnp
XX1CMISVJilL+k3pY2Ly9r2ZlNaHUgM8iS1h3nrSVL33O8Uj2rd8btIrrbnvZWnDv3huGi0N3Z5I
7UnQ7mBR7nPpqINWlY3svIzNmwEUrx018p2mD2ejxKhgsK6kkVtVSdXGriswTFo/oh2QFNdPGCyU
ufcD8VRqG7l1k9W8JEVrr9UowsUQCDR5mmGpWegxIip8mrKda0zdbpgaxvhJdBsa1jXZBheAQHEQ
WReeTDkeF66srTSjvf7m6DJ3Hj8cIxm4cIxEj4YYR9E+Uzqssm+tlAgxtw+SY2W1s6FTZfOVl5kq
r+RO30++DmyZOx3HaqQSXgIONVajY8JyGhgK49s/J71/c6j+1Cp9O0vowCneakwQf2+2pHfzsDFu
wyIlw8VtPfk+bUc7iBXcshztDkqt4eLwgJzMq+NUq/dmwWxCtuzUpGXoYbad4157TpLZuShl87aB
3SMBMJuWLIy/fqWE3X3+7N7i4nAPokrGRfh5wKuTX6AGLRDZfg6QKMtboGILWYm2jcrrDs0llRc+
8z5cp2N63Qrj3ojBC6TyeVoXd1KbcQWanNCI2agAHjShstCIec99ZA2oXAylY91tbjWzW2Dm2Qd5
tSXVflHFED4JOLN6cVGaNB6b5lWPJC7MChGNf/L14UZGLB0wN+zaYGfk7VbsG35Ta/dTxK5mrYRO
edEwbTjBfZv1tPSUYRkow6FVLFsi+akzt43wOFYQ7D1wtCbGGfDrXX3mAcoLqLU9gs6tljxCHYuT
PLzis1/6MgqZWNfvhSJ8KOQ0XTSgElmEoSz7113QPiVdthRJgwvNcNM1KmIL7tBx2XEPQF7Y0IUC
rt4F7mBJJApyjVXl2podPFQ0UqyfqyWulca6gbG+FAYapu2ThZxR1gUo3cGu6G/AnpzrRcJ+Asex
OTZNuITm+BzG2WVbZlcqDnFQovtWktgLRFeZbliT155wqiuygo0BJLXoGimj6l7fpBuOsmImLwOC
2HVN2IvK+GplXudMirJrcSl7bMImMb1epR39is0/mi0vej0col66VEpGlBXfPy2TEA6/T79Vcksc
Pm0Tb7NqdBJSX2HobMz4mdZzAQOGRrQ1gk2O20dTKbZlM626vLnIVCI/6LkLQrsnZnxnDc2h7rX7
eJou5ZTjAquUVKKK70cLl0bfbbQSa8/bJf+PBI3/kXoVU3m3NnzpqB3al+70r4eXmdj2Ua0y/9wf
ahWQbaKGpYj14k3XyEr8U61C7+A3NCyoDKkgqYgVWsV/SB4VFQXwLPAGlCoSQv8ei0Wo6ezbR8qi
Y7WYY/T+SV+NztmH5YzYc6Qqc9YpjTyNTt7nlbcdiXru9UR7JGo52BhtLRzKRt+LYV1TGwn+mSAp
/Tnguuho5iAw2qg3VsAqoiNQf2kTaYyKLGOIjphMwitdpic/P/j2v1Rrnjsif3Y//34s0fpis+Uk
wd+oxDzZ6RED0L9+oLFOna/LV29/IsDRtgVfwLqhh4ScKCE8xKSoz4NM80ko7p4zzyp2XlPv2y6k
r5c08VXggZBo8wyKaoJC04hbwe7SoX7Odebpnv5cZSlIyDb4/a+yMjLIFDeWlnIeD1XjGGRRufTb
TFz8/G3rNxujNBpG6jxKkFO692X1GR0mAStWMi0rXzOcZuLMPBl0/7EN8Mu337dj8OEPtWYCP+pp
0JV4AEtvho5OS0U8mGJoa1Iw7oBNI2F4++Xb/8j1Gxn0pLzCXMeH/fGvcA5NchcVkpO15qqWU6QI
qXTnVUm98hQhBitm5Le67O/MKgkeaQOQLSdV/4+wM1uOFMnS8BNhxu5wq9g3haTQfoMpM6vYwXF2
nn4+UHV1d85M9w0GRFSWIgKcc/7zLyaS5kpcaByn1fICBvT7pB3UmxcMsCslrp+hwKuhTX3oEPyX
+IoxFwq110za2RXCJiDr1PDhyNa75V2VnEoPmolvtvMI+e+XYziWxLAZ7WOpLnZSk/FXTQUzub5+
NqeoQ48dJicVt+bFAO4jPCHV3hrlPIZeX/0XnhQ8rn8tenwD7BrHHXROjDsc7qnfMBOcBwv0Err9
pfXWutOz5gnQMt86hTN+H+bt0DwZXflZGx9hW1ovjUImJ8w6fOA7u6n5qMmj/nXZq0sFaKVF/iHI
6+aIqu4PIg3rR5MwHOqCyHR38SSjS+Q1G1+Z5g+nQhqHW41x86m4tuQrted81P6gRWHKHlkdzB7N
uc/yitAs/F3PRBTWusGC/xYPAaXvuISn2Fw1elDujUFBJpn0VN9lCZE1mk7wt3l28FIhuLEii8XI
oqO0QibLmY8DMHNeKwHYmN2oKiKotNj3TyJ3TrqJH+1QSO87R3E5xFMWW7bQPHahkWyEHEXJ+Nyu
dnGgMNR1YuO+CZW4c/NMrXWr8Pd+7fTbupnwHp4zDawa61vvOaLHuidByrkJe8KyW8Szl4HvPvzL
0vt/FJC/4Yr8uHDHwaBYzSD4+Y74DVfMo5ZoSz80f3kAfythDBc9NPVfPjsY44uNqIZ0b3QPde95
7xBrBHoyg9gw2vesjtcYPmmHOCmidyzaduGQBTfN6bMHq0u/BkOP3rUmXvWV+4Gdg7/SQX+dps4u
6Rj/66anX93+5w+Ghcy/r9B8NGRwvgsvXiDIg9f4G+CsG6WXha1df2F+W9QfSVgbxwYv+qsu2kPq
eZnCNLhYm8QEH9M5lmjZxH/vLYc5IWhNbbikPPRbww7jm1vgwWcPZrVLDQ+UqGimrV0a2VwI5Vpz
CIdk2ujKwrXG7rzTsuf/vdd7qLgbn2uW7F9a7r7pU+bVNLCpSk2IN3jUwswpf+Ze/2D3Ht69uqyx
hmlYSWMzDt90hcKjydtuC5oXvpk9rXRSkwq7vArK/SwT671tPG9nJjmylAAk228z+6oKWz0SW/GV
aHgsp71lr3vDV1/JZBGiNGhvAXTkHSp9uYPPm3zgE3+3vGGoIjJ2yQs7ZubAeCRt0AfrnvkCSLR2
8sR7+vsoLS3xtMSNUQIn8BmIFsQBqAdEsP7e0yfxao+99zGfjjRZvXZR8CexuS3UqFAclgWlFbF4
kKAby5IztPamCNLpCCykE5w8Z2cCWc2s8m42XpK3quxIAK+kEa+XXYn//V3iDaO3xTNQ7tMR2Dcr
tJt0Y9JxmQWdSQMk0SolyDFhWBxtlWeumkqkN+4I6yWGk5XWRXZrp/LJaubrV7ZPjRPj6s3zxEEa
UGXnCbdm2Udnghvzmy1a/dqkYKYps4TjMFrlLsVpg7un+YNP/aeYovYl0CTx5KEuSLAxvTMRIHJT
sFK8RrrxlhoEv0hzwhnAHirq3qxNNmHRqkdpujdTYnNi7HWrbN81vUcH1KTjSrqNtw0ireZ3Cwao
E21/jetYXgOLSye0rfFTThHfhpX0dFMaM//Ew/UvxoGkl9ZLy/r/4DfBaTnStF6ebCPYxvaIjYmg
DiFo0XhwBcZVRGxPX4WGF6OT0CGA4aqTEY72OnJbf9UpPg9JjXe60bq/rIBvtyHN9xY2mK1rAv9w
MymefW2I7slaf44qK3+251NJU695JMYbbg0rz3jSJVtJ9MHTssnqixf1/eMSzeBM8Z/zKAekS+hH
Ehzsi3CJkzKMKHjNXOcjKDK5H8MciqJeM+xIsEZZsRbFz/UAbbCXRvS9R/50/JzNr3osU8+/va+e
Gv8w2tUIeerZ1dr4xZ43Bvl39RDXT8spZ2hudk2QzPJarmADplVgniQBnS9uZFirVk4ExM6HrFDN
JklIFyIJ8GKqwnoRYRJs/NJptsshxa6/CQjoxCPbNb9f/echBl/xRnd0GCMMVge/EQ9GC++gVlNy
yL0SL+u/zwWGKO/FaKzj3BEPy8bq7S1TwPFUtvk56lpfgvfja5DaMjoNid7dOl2AmwZINarItXbk
/lUrF4+dazm2aq7M7pdApuXUsjFT/hA87UBJ7QDcK82i9zw2TBfKX4f0zeuHbGs6jfXiBFa2XQ4n
MrshLBXI+emIV22nJYRhau+jV/FToZZo9SQ6eI2c3irtQXlXDX/mFiDU1s/fibk1HjNa7rpEuDsQ
02zZHtvJSgiKykgTrbHd4GqVu9HNWCImc2rvlMLuFYJTd8KpqABIhdGzxPs5Qh40yzVeqMQIZyzJ
weLfOyzRmzx8myc9CtLtYJvTuk9yTMkjigIf0cNjlvb8u7LtDo1TBY9pawaPnWVs8toL7pcjN+76
ezXlO6Nu7sMUIVjoQD+KBu7gea/sE+PdFtiP/zAI8KK450400mC8cybbPdXz4TQfivnQT7lVYgzk
BS4QWmrKN7Bbdx2Dgt/HVVAf01wvdlnOO5zJCUFZ+d2WTd5Lf+XU/B8tm5By/PVLl4depa3fNTIf
H5enAq4V6vGkG0n9mNqYJmBWpu3tEbmQH6UxOtz5Yu0ctYkTP9o5hW69LK/2sq2Ql1jvyyK9bDBV
iEEdHpcDkTiHyAS2WBah0rMOjSHGF19p8kguS7hxDHXnAjE/TyImWJUp/G755EHgVZsa0uluebTU
AaKycZN2VUDejj2+64XOwpknN80erKs9zSBzqMb3mDKWmIcm3AAQnHRROLeqHtU+kwoGcqI7IEtZ
foja+ssd3M8omfKfVdt8MBipLmmcVAz/aUuGynffY1ncZGLbCHNARtVk/sqpcu98x9wHVtmvtED9
HAYPjrMaBUEVdkcQ5dxoSYy2d6LChI2A3CnHGlOTt9/3BgiiNe4P69Qv87U9WtXvb6lV9qC1VnBI
zDhAwTSjXRXOf0Bb3BAmQBcGTDreSlF7aFIZ73HESh+xEsdcMfJrQKX5KZJk6jHqirflF0Cc763w
763OJFGAeEf9MalJWo8y701ZFPQTIVf3/kBoWFTiKjPpDvFHk8i2Y8asmczb9CNW7TMxJVzGhBVQ
wmp/Vl30rtImPwR6Qj6cC9+twsTl0OK9cTP16ZLnEqFemRIkafE9x2nXb2RcuM9G7s3p4lnww40C
AjEK3AfnLFvquvTgSzRFCi691xrcv7lpvkibbi7TOntdEhSOf21FjJKR9v7OSPJqzeitvC/LMeX5
ZZNPx5D8zi9cj/jkzBtXlF3RRW9ps7ghcOkaZnSxL62cVICx+ohb/JtiFbXHvuCZVDBlD7XE3Axe
S+rOmGfjHVZ1D7opq3OVS3FoWkJElut8qVi0khTH0nHPlEbyULppdtA7VZ1qv/2aKn/cULmYO2uU
1iPdTLYKTBH98DCRVLLyN3BOho2AA3exBKF78ObDCzegQz4CT2AxuvVTlEafbViOn4Xfmass6/Wz
P5+3m+HYVg7Ja9zikOZY+ntbXbghWAxIeE+YBNwqAj1BqDmSbgudE/KfmksmPVLGsSrI4vOy4LSc
CiY7OI05Y4RoMD0Uy5gfD3aa7tOa5CuGn+1jnbylLrEPK1vCD0dWzHgG3y9MJQEtTYK+N/bgj6cw
6/SrFk45xN0x/0kky4rgy+KFjJTnBmdpHhnYHZaxDWO/LXCQK8fww0CFGafWm5dr+n75k1HiUTs0
FpKZwO0Oo+sFh0xrV30gy1sVJ9ZLjQtta8YuNdwccz8WhruhM/AIVoUdVyT+dUpb/7rsOdiNEcjH
XNCyCI0fmvDRL4gJY3Lmntp5sxyKINSQ8I0DfnKc02TzI2IAgH+RX9e3cOrKE7QMIFacBm6ElMQX
TWk4S7BuhyaOCPDC2u13KWxwWNei3S6L2RTwcy+vWl4fUvdorM1t+UukSrt2TdndIsM/tI0l32tH
eDh74jE02JLDWRsp9ai8JFEHczv9XE7TAKUna8jJ353/oz4rebC6hXNsBxFC6+FhboRIOblyprTf
hWlcvIQOWTNlr9TnsheG6FmiwOiwfFP7wR1HrNu4dOYj5sFyDc8hOuLt26xrI3aelr2QlOInHeNy
vNTLmporGe/Gqp427pR3h7rEbYS6qz/VLkbQqmjHq2VHIb7JfGosgqIfBYVjWTgHTSXqxzj4d3YW
R78qP27udK9xnt1E9psharr95CUOTE9J7HAHmk+SZrHPHOxorcLRMaEr0+eJqeIZs/ryKf10iPha
aWSlfzqh+wM7ufCp0Ca8/ywGHkPJPNBIptchQrA4DX1x/sYdHDG2h9oT6qj7prZ2Y3QmwixP7gA0
tbYK2vqmqrfWqPKfQUWz4vXaZ5Il+1If0y18MOa6lR/dBIHfZ30sDgvy0CVe/kByClk6resgK/Hx
n++G+jtgbskDXKLmmkqjKLLK4dB3jXFoMA/bkkhZvGV2dW76Kv/ZhkkN4m+KQxky9v/tbUOdr6O2
+pVUldp1c0ZmM0T9vhPzXK+O06fYhF1BdCAcNYcJdhDt2kj0LBETYadzO7cchtJAfI0vVn4SYxAd
wsku4FMXMKO9qE3XlokoYNkgi+apS4rKnZkFMIR9MArdGZ1n2ETqUKRIBDpwuucIPPOiefJHLQpY
J1U87MBRsvOy8R28pYBYs/Oyt5yzxn7X5eQD+3NIbiT0DrQy6L73Isxq8pnr4nnOfqYV3kbSRxHI
kbfZSfMpCUrx4qehuTYj57XwMm+Nk2/+XDievPhJ8xF0MQMSTNq5Vv0XvRTy3gq9mPCX4sadab0l
YxJgL00gpe1fw6ZTXxFUyLrQnF9SQUI3nETb6wadcJgn47GvcHpdbi4yaU8J8c/Pttpj9Krd98p/
WRawv4+sJknuqly5Ny7tz1rruzfXGRT0nLi9mpFm7Hvfyw7jdD+O2bQOmrTEeD8037LvurruBQNd
f7Dv+4r852zoiFT2rHu7Kex7mF6O4fYXQ+/IViZF1jHgdOtQiFakRXMXeS1WcH6xo6zNnktTP/bz
c88y0B8Oha52Xm7Kj6yMdhMmo3dNQPQvBIxib5dxtbOqgdCkMNwtodQxJrPUNVd9fqR4HWCvGzFR
XD7tctjUWKDqsfNKBFD4UtbePnVS/SN3GF+VLguc64ZOjS+hTgS6Xq59Bw5aveB/XjEQDBkNvxBH
Oacl7jIzg1+Oy6fprMbYDI1p3nXhEPeI1HDc0gJ+XhqaMDazI4wLkIm46O50h6ACvfIJ7hnjp3FU
P8pWsiRgxU3Rip1bBKt37fCQfsyGvH40w3o/xZ15WU6NExO/MHKLzZwadY5rHaDVHWGbUzc3d4nt
fYCKNveppZVry0PYHaX29IoryNqCI/KBdQiZFSLRtkKb9A8rDTaizR4MGYE8tEb3HI7xn3kgrLPq
vPbZcrWOGtLG1XZ+Ucb+bfAJwSUGLPr+YRIfjxpIrM9GWAbnwJ/ZECUuo/CS/W2V+jj8TfWIrbDh
vMDRAaLpw4+8Npu9bXQISObDeko+C3dMHlmKoj3L2id8rnArqrg+uW0Z3pt91q4nR5kfoWfuk6Gj
j2+ajzRQ0Wvd4ZbIcvzIVZg9OdwLK8cJhg+pZ0+RhanzXd/uDF92jP3UZ9JjAQQP7pq6XfqQR+av
ZhTDO3dKBuMdcbsL5eCdtKT7ChCLZIVqmpe/6NYNrr2qWt6xHNqTUle3M7+PIluPbkk6/PWOeDD8
Y+ARBu2QsPYAxWgdYJJHeGaWERVfUSSXvbSZjLCROUxJu20evo+srNxPgUeUHN5+G9z9SZ0jlXyj
qFyOlaW8R6XA6EKn6H74Xvpm10bzLEbd3bs18IjvZM0W4MDGWwopRxRa06+JAqdUPmnZVUxoe2kn
P4sJrMJRdvQKnwz8U2oRxeH4lkoSIYOA0pJuqGGBlSGyFjLsz6HmniLffI2yykAyqSNvJKztkdVB
22pwE0+mo3SURdLbRrKFP9Pq1oHWCW/GOoh/Gbq5Dgw1fLoyHdZxQcFtapN5zl2F2QtVAQTd/FoN
JlS8Vo+Ai0b9admIOXUUgKva92VlPHUF14kDjYw+7JwpfMeduausbN+7lrImdCQhgFbM55YX+J03
hdZEqGK03T//1Y7w3U1KkutmOZfNNaRGEjUyCuOq6o6UcRN3DYf6cuz6DtEaw5lVUA3HqegZuaii
23qT6+5q61wmJuSTLLp87yT/2OGlfphM5tvqECs4TZlZPZjzsi8tnqpKTsF+eQok+GPuA9O4b13K
xGW5H8oKPmjitgdM9aApmum18nMbn5w8xZWSh/fyBNeG9qvE9etQV/xQmUTnExQ+oERfjodB9fvl
yOMq2jJqqO+ywuovJlEZqQLjK8hXzvqAAmk5H/FlkumsDoOunSxlyMNSAtiD0k4T6lyVuT3NTrqt
J11+eFo+sOqGFNrzYSe0U9nHb0yxxM2o0PnBtLXPYva5xaF6NxXyD9l1xqMxYnpY9FkDkZ2+kfzj
l8D8cyDP6irTPnsWtbWNRBe/53NKdB7XBXx9Dhsbo0orrqITaa7aEcPGeK9iploiuwq3p32yI2er
hzbilzmGPjXiiGxXLT0sf01RJAzypT/Mw4xuMwmv27t++VlkE/+pnksqCeYodu0nv/7emcr2GiZN
88OOvgz2//3Vf3vb8tL8nolgDgiHJN6BdMQk0iHQXJ5H5L9jSBnp49qd+Ix25qj9CJejwbHtsw8M
DVi6Nm5N4PabopXaBRwtPrhFVx1Gyyi2Oc+ytTs0afVoGuKrwKP1MDijvybPt/qgKPtDtY7+0Pl5
94B11J/Lz5JK6oBa15xDkGX5R7tezhYxtYoe6bta8kfUZVmel71SGsX/v7e8Ly2AhajJHoRmV0c1
OOLsRV64NdsqvflqJEJaSPMzSItLSKt7JQcNzI0ZEZb/4wu8jnSf1OW0c42wf6XjPBvERf7Apk/A
f7VpZCM7Oldn4tQTPDCrdFeng//ezcCgV0xfaU91ruIAM2D8eZ56V7K+ZzHhhLlTHYMJy3FfVO1T
YBjZ0Wep3AAxBB/hiOwKevMPLDaDFchcfelHoKooQunchHW9LoYmgt0aXeDtNVypwXk5M0zo79ws
HO5zw6iPmNeHuy4AIOkyRAEWQcxb5STGuXCs/ihoGXdopXNGBGMOrm/nb77b/mEMTv+HHnwFC0Dh
dWTJ1Kr5ZK1JiemIvacqiQUJUmZ+Z4+tfW/OGy1O7fsxSe0DscO3qYagpsTwM9AzDFsALC9DrwUn
2kHEWF3fH6a2qA+ZG+JLgQmN35Yzv4510hLtdLRbDGBlZI3vbm37kF58yoa85/GVefo59rXr0HW4
uvYj3XtAdhK6L/hbo6rmZjM9FaXr3KxMWjurRFZqY0KItnMeQRVlzThIS9ye9Ex9heEN2YPx7Ck7
pADwIGbXwGaULfTiq2lqqm889B9Df0z2jOAxaw2z4RG/9u6O3Nb+UpX9cOklqU1Z2Wy9RGQTtVrv
zzqHIriTFamkpmartY/h10MtOu363RZAKMVqEVIVH3hGKkLdCi8GtgfuaKSbaZ62MtzKuTN8eXS1
7B2wJIFlXMVbO6iwm86De2UGNtGvzRBgIED7PLnOYXnBtqAnBjUO2lMBDaiGmHBNgoFMAD8u95k0
xEPZnGrkHBudH/lQ9xFPkLC49m0XGXdm3+tr1AXi0XWnOxWa5s2Yhzl/H3VYvv3V3oDgE+CRV3Lc
DlAR91GqPZpEtWDq2xPKDiX2Xg1zzscyC57cslnHuHj/KAxIstbY6KumLP2VrTXOLSnyCV+rfEWO
i3Orq6OANP6koOcv5WgclO/wRYaDS3fyUHrtkyVC+cYKWBxVNhBkyzL0VkjEqAyAcEbyWg2MYBko
OpFZX+t58rxsxsHhhjEwlgavu0PJpf31GXQFjwFw6ofyRr6JKJQWwlkMQG2Zv4Bs1UFnvaSEB2qV
bK/6NONlrvfzP89dfxecIVvzsISxDOEQmwRD5je2AI2/32uV1X1CB2Z0mfSbmkSig17l9j4ZvWa1
QFyIqn6mbVLvvEJFlwHX37ukGqq73KiLh0iPuII0FLqWuM6EgjXzLXxJp6pb+RFkOyy05Vtcmhez
7a1HO05RXprpOmk94mmUzO6UcNHY5xnxF70/woYtSWxSSVY/GsMQb3CNLi59YWchxDXVz5bWBASP
urnt8vItG6Xn4Zfcp1dLYfcnNfLWwuoTXipuntOISUEah6cyS/+bcPffVbCej1jPsQg3Msh3ELq5
qFf+hc1ZTQ35QERsfboUCffYKd2WtryzjTczCb1dXJbO3QJ/W3o3remO/G0uK+RkTebc4shpz25v
/OxZBG9OTSpyVNf87svlIO3mkQxZe78UGssG0Nc8dxb6bycynhBWAKzEusc6lgrzzoFRtBviVHvu
DPPNGBiEdBPW4aFBd/Zf2KH2b+RQ35rlkzafHkXtrND57arpGSQpYZs53GXspfNIg+/cgo7mPIJM
qtR3OxBiW6a5tQ9j/TxpSXvzYEAnXfYO5dg+tdDTQ5Lbt2aEfUuAMfXDmMd/bSArpvBkHwYzDdZ9
H7NG+tlHST/0ZuSBv9bxILhQHo5HF3eVOzlOT5VKykNWBTeejmTeaxUT75GR7pySZFSB+pp3pn/s
lJi21ZPlnfkTWAv8pFqHJi1zqGsDPosEPa//820G6+1/fWXYvNE9oWlzhSN4tEPb+ZeLRY1tJJk3
W19uRI5KXzvPfekb244RxaaYD+Mh8fdxla2yKtLvmigDcmZYUWLPZiSobszssUzexnnmk2mQWX3R
n5cJ0N+nGmMCeWsIbImGON9nnlLwWmELbYtnu03MW4gnTJpp6XmYL7lG04OtFQd/+rbigp25B1ht
R5swwy1uGTMxsS1J9m7QKpvrPCvtP4XpfHTSmt5oj+XaKp3xGinCmmcliLLJSmB+bL12UuHYXcU/
mixQq6BsuAelBSuinnguVkFgXwymHPMwJ5A9nnZZ096PMjXOZVqROGC76qxXTGJ0Sj+6E/1VCHwy
phBtp5OG0Ux1IBthoheP9XJ6aXFtgS4QfcgME+4smEunLgDcAvjJ0w6fJFfD5gHqws1HwzGNWXYU
rnY1BZwUDPI0bVe1xqegdsth9P/RefVWuWL4ylpiedI2M66p6O6w0zd3LePqo5f7M1M1wlCmDYLn
RuLN4xSx9pT6Cn4/ech6VkIfoKlcdv4+M+8AQeu980u5yaeXD8GLwZx6287lVt5RkKREYC8tFfCE
v/ZaUtHjuYluIe4i/vIOpdCK81D0r0lTzWMJA8GSiEdvA276LkzSIPxYqMcglWolGCHvZKCzVBRu
itki7I1dABP/kPSBth3jZm9MFACKQKPnbKCdG83E2wNWFc+dE3gYRcgXh2zvM79phfN0NReg/9jT
9aTa63Hz6Dt9DpFgsk7DNB3qoa2vXBs1w5oIE4uwIlWb1M689KZbObjdExfPsW6lfGtV352sWM0m
hHzVdtK5JzWxiuAc1R+WEWFnvzpBeR2iyJkpV1zSSH5KCFvBcai1dgd5PTsJ3ZlOEtR510rLeXAN
N17TXYeIzmbKoTuD0wt+5TVWFmFxqGGoaAUnOP7BadmzOz/dWUH0thylIpZ7eOTEi+KoWoZZe3JH
b2KqkORb33AYIuoTchlzBp6LPnnIiJl7jlOq70INRM0J+pW6zD87shP+L05NPUV/8WxsB+Cj6Z3X
FqIs6S1BdhwmN76Ngf9T9v34GhU+mdWiRbpRC+O50oYnjcnMvT0fuZjWrizJpHZ5BzkI/sYveubG
bnfVazojpmU1NiMBNP87FN0EDVj4HC21yVKq9HXV3QdJ2Gk3Zfco+cyJhnkQSXNGYLh2zMS+fJey
gdPvR7evzpHuDQ+xU4wPlBbjuhcTiMFyGAuNRLW83jDmd5nQK3AMExzSir8qMvRe+zxyVwyruzVR
AdqdcGX90SIlI8DmPp+bXpuUPYb3LWBHVnTP8/kR8Ob7x+uVE13imX3YyZHPoCmxxQSvY51Ulrsb
W5N8j1ETuOH0WGGgk8HtfKi26YwWhnpdnXK8HR3gqD3UhZaJXg8uBnsei+DxvS6rfl2loXEckjy4
dk7bIPlasUz9qdV++sk4PkF7k7n73DaJmuh04IEgpfrLO5oobcaiSwuzDS6DAn0nh3PY2BgwL0ql
bA6GM1Zr5QbWg1MnzjbUze7sR5l/SCrg1sixzMtUkiQQpWkGKQt41pChtpNFrN8FhVE82G6cbLPW
MLFuq4oHD/LqOolCZ2cbM/CVdh4GmXEMe9fc5234puWGicQttp0HLiQy+zT5tZQoTQI9ykHMexJz
HFY6Eno0DiMpZrlp7Yu8QBJmYAF7p6f+cAG+B8OrmhOqd3HMHM50lb8i1ao+2YVpvw6ZxAQVaDoP
C/QGEoRyKJFBzgRD5IcZd0vh6hCfTGSVsLeAlvWKJDkIawtZGS+cxslfufHD2xCaAY2jFDudUffH
gLH4TIgyky7YVvkgdqP8Q0s9ukkf9m9YePChpuqWj172UxVYDTH9bG/KdG2ig7zdggWF7XApuLtO
bTzkDwA2YjfZWMiJNsxped385xz1oeKEO7GkTm0baLxDXT5mhrDqrT26gmLOYQRhM424AyCLd3IQ
EoKaSmHLTWp8MMuPVFrFrzKu8QXp0haqQ2xsvbG66H6Ldajt038G01+bbjSQC4pOP0x9fo1Kx7lP
hjJ/biKcceB9id0Chxlh/smlbc+6joEuF8BLDQiCkxrtS1Q1zRv5RZC96HGYTc99OzlD/SlJK/xK
4gGyhue1DxawK4oy8eoVfvwSgoHuQEaANxw3fjZz5HQk4/0kq3lnW+b31DnvYvjmMdS4ZUSwHPbz
YRJxTXs0+49eYv3B1FN7mWwNLkgGCbiwByZhtGPppUEtffL6yTg1ykrCtWF7xvexW6OrW0h8nYP1
bpaJdhdk8xgy8rTX0sB0eyqi8aBo3t5sZf8hCHPDlD7D59qwP8exCk5T7UWbRDlYOM0E0GWTzHv9
1KfbVkFTgYmBcwPBC8Za2mgmMxFY9/kk5cZHjrnhEWsMG8uNHmvX+EiE1VufaBtUeuw9JXb445OK
W04FHju6APu28QuMCFmcB3uJrn25dMnPKc4DfH/qnLoBq7/In9N540uNOWWuP0rIqo/JFGw8L/0M
80a/udnkHFxhc5eXqvtsu48hhg3tmaW2nnQDgn7m/nRwtOCOyarbwMKx93o3wZ9sGG8ZtSqEFt6i
D/axbMf8XQfP2RSu+IQdSdh0L3nUm6PxVMvSP/12iIp/ZeWujR5Zy5/oHYaHbF628WS+L0CeT8up
ZVNayZebwB23E3O/jOy7PpntjRWSg6qwNlPZVNtptCyghWE8I4LsnpKu/Ug9LXrU/MDYSMKJd6qf
ErwmAaqDxMnPU551m7abije+0CdYYdPWajSxbdSIbYcMxL2VgV4HdbPNbO+BEIf99wTZzSf7kksG
5UMBKonlcns/ZTxjs45sTRtT38waweGFOay/iTRDUMkPHkeh7MyND9fNuKuQcIcwVveTwsW5DLD/
+eYfAIhmaOn4p3QNYJjfou7IPJz6kqWLMqjdYg5QbFCLBPvQ74aTHU/aqpj/gcIL70cv6X/1scZz
cup/aSWpZvPO+I8zy0sQWgCHZoolrNOjNSj8skeH2aE1nQR96pMZ+cVT5cWXoLGtN4Hz4fIRSocp
jo1SHRs7psF62yFVLGYCsqWfU6MyzjnJcYgpBvN5KBySGjWRXlVpGvPsevxsBJlC/KXhUSvln5qm
lVuuFKAlY15S29HfupFTv9p596hRdONriJ6Nlqi7M2ZWqDe8YbfQbIRjFpCNxU36IrksrJ+6yw4Y
KgpYU8A8SaHUZtkb9F5bmaRALw+OKU+mYzGBl8kqGPeymzp8tJCL/XPT0K8jHSzvGTaQid7Y3Vuj
yZOfBfKU2Hm6y/1q7YXS+0AhX29Urk2r74pAF1X3NU/S/akLPor/oe5MtuNGkm37RagFR4/JHUTf
s6dETbBEUnLA0ffN17+NYGW9FPNWqmp4J1zBYFIJBgCHudk5+8TaDIJp2b+5Di5dP6FH0WJ52ag4
1nDBZh7P6Q49oCStK7T78vbjcvLoHb8a7KOXtgrUJWvdHx8XUQH/DywEq0CKR+16H5SJnu3AHLQr
R48vPRjnpWUYTIKZSU7/LFTavKtoY6MtI92yXQvPYk6r4oC7LHQfa/NwlZ0g27FXH6LmqUne8/nh
QESoPFclmj/f7EDCBVm6krFLVpRsu7UqC/1WhjlTsnje4spG4zK2QnqU2WEKC/su1wfQCObcbov0
8NXq1nhF8mcG07dlVpoL6WTOe+0sPfix747KJYGjgL0HTZ1yO4tvvMDnupn68dtVexH0ccSiMpMp
rncQsk8AQFP82gd+dRfpNbnCCmOerPHbrBwGXXsbTedOvHZQQ9hRpTmpa8jrRp4u50lnn3TdnFwr
srFTp/meP7qx+26bZJtd/3oGVAyKY/im7fVUCnM4uR0i09bxm2XuIeAG+3kXGi5j10HhUHZH/2AE
qXmYTHBo7SxjixKIfMUoq71AakBWqTA2AX7qpV9Gzk2oBe5eekWyLQXMtY9zYJmWv5i8wT8b+djR
eOinl9yJ9m06KuqFOebKadwlAWTySIE6fk2iDfFgBFh51nNp6dWKwXx9pLYD6p23twMT2SVR7On+
eh/YGdi9bEru9OpJc636DGEnvBTvRmSyyQ4aZNF2fY902z315Mm1Os6d61skeT4ohQWczylrHtJJ
pFyTurHWU1+7rRGYVFuGy2LdSPMns0Xuu9jvCeKapqDZ52VVHacgh6Nj69VF2p2zUfOrPA3gx8RW
trgKb9wISTo8p48N0sfdxYzPAg8Kt1e2sX0sbZfST0em7PlJS30m7FU0hvml68t7YoXbvYBPcbm+
FdOaAwBFsF6siBLwQmYjU2HPjwG4zY7y9a8u8/aRlsJITvpS67NNKargcL2wJstv96UvnisUtnT+
9f4cjLr/MOXOUdJvfWFgCha3RSITyzl0L8Wa3kh2QQI3+XZK7GhzdSnR+qXh6+b04U3u2t6Y8+dQ
tjHfu7ULOd5+/NActGYbl8Pe8OLi7nqbc84+vhuDvjn7fvEuOncvBqW+G6YTL2XnV/eRhcqYFnRz
ZBZFfLX+tfd0eSz0kol2UJpfGkcr16POGQvxEtyKIrqr0VBCAZZQi0fDvpRa1GsPbiNqKpSJ2DaW
QaFN9EOvL2PTKXalfmtFvf6xIGPwqUXmvzFHoqdRUqQz9bdXzSgBBrHibSItYNbzcQb5ddRBcwFt
8SjMhxEJs3kWRlY+1ZAKFuykgx+uWonGKH/oykal5I/o50cr3WTIVo5R3/anKOdqwyYxogIF9gcF
gldKWidh6MPRbIBjJqYhH806bWnyRNp7IvcytoMfegeqox7b6Qll6lMWTMZiQmp+Bvsw7Y20mXYY
suWNH0l75ZrCeoKOU0D3JQhrLPJwP+6yqQ3eJlIG4DUa5o1m2eOhS2WxqZKcFgil/wB9dNU2jUNQ
qJnsjCbqgfAjMrQ0nvJZvHDLhMmW6eDZi3lGJVP0+rGh/Tj5g/KsW7vUMSrXNYy/3k8fvYlgajst
Vm4yBADYEjJelDim6ZCgZ42HW8cYIQ/PlDYuaFDNeRq+6diZs7wgp49gmUWvwvFHldnf4jAfvmol
3fDctcAKVKwbovWzsxFQ5Q6x1Hb2OHJFhWkNVnQYWGBZf8vI1xe6nsEpaYvhJp1/oOYfhMwy4fd6
2U0mgv7GzcQvP5h/o8v0f/7GrrJr2nl9i2bZ9MtviaPIVFVae0pYCS+WpGh0ZWC8Dv3eYGv5JnLR
LBF9NzfC7vOjSbI5cwH+goGlsOKefCPJDNoyZO3KNB7gx2ib1Ghp+OWVdUl0AnCMWjkvuTHulW1n
P8wwelAuCooczfM6zXx1xlfvHNMGh31qRfbTqLM/7NUTtUlfHbNo3t4n9XNmuFjzlPas5UzJc081
tEf5zwTn3KRv9DpcrUWald9VCanGwWCfOj2LD4EZ3bYJ5JogiayLnbbl2XZB44RdZzdb1qT+GLeY
qRgHbz6MJyMmXQxZAD/4C8Mn2mpqraKpudAGDfeVkcd7pVflxbdcOjpeuSJcUoeWOi6VpLov/HLa
O3lkPFZKv0MeNH0v+NeXte+2rLOhcUmcMF7qfdSutLxNTlnaHZBTpDvnOjKqkhjf2PWm51o5MNwN
L2Vl0oHqB9gACd5CpUF98zBhLaMggTnfYFBGQOy8E+VWH7I4CE99U77qWT/cmzH3Kdd/OZ0GthqP
VsemN2RL71DOMBLh8Kzpq+n06VEVMX16Y3iURR28hv708ULx4loe103hPAkBByCpf2hhDYI8S6pH
O9ISFH0n3EX66aopuH6ZhszZfRS5fZYljHoibx1FcMGSQK9eUIlZcaO9UPhFOycfWog/fMvTe41w
Nn2OoSweqgbG6fU/U8L9ElOGLzTyQjgJZCINHZOOXrr6i5ABJWPQ2yea1NFjVLS0UgrxEjDnWRnB
BBqnEZvrx1CxKVhr87cl/owd1LYKa17MzCou9wZGpRNTAEbCbaqHWyhNETSuLru9/idqtO4IZite
8rZ0b3sBVdpKavNC+d4+dFlxEhNGSy1B9Z6oRN9cv+Uc3gvTTu+1pHVuhOijxfV9z+yLtd0Ba+zZ
7aQu80u96aZzwX0GBSy4u75F9kq7A+XjL4yhCe6uP2gSwA2JizFQVXJNc8u9a/zYvavCiOlw4VfY
GHnv+gOsYLSIY/t8/c5UxcRD7sW1WrFvBch1h83xnVaE5Ob04yq6bhgzjLubj8HHR/n8cV32QgIt
VYAjJIijy5gabA8inDDobJWz1Gw6ce4kv8ZxcDcFKeZ0i40sapO4fuwtjc5EUlWQGBtceyZiawSq
9NuDkfEhQ6l6O0HZnTIMzVsir781oGqvH/r1y/UceGbqLcOJ/c/4kDv0zK6CQFXedoW1s7JkRl+P
IZ+UWdvxuYjS++vUvigUG6JpdhRdv1fjmB3r+M9vGa1X0jrHlpT7LUwa8pVnd5ucv2R2SJlgIrNl
6qKxL3SCg1dW70Vvq+/zCyxzHy+k9ZMrIXlvnv3C1H+4dlcsPNAk1KWI7dBbHQsu3qeyLh6uZcdk
olO59qGF7NK1V7jfp3GU27ivinTVOd23HvnaQY9j5yhw6cZG0MbL0nEiSHNqYDKiqXuaqt+9pp7z
AkVQFY8Kp3OsWQxt69w+XF/1hmEdes16Yq9fLqfZVkNPGLE0qqTldegFpmxaZWFtQ2cWWb3qk/Qp
HoNsRQx5j46VHeio297Sr5z6cP3W7vdaHywzAmR/Sphr1xfRHy9QOGw01fD4p94+OVMS32tW/2Lj
eDkWPkGCSYrSZSq/XX/UCXmJnMI7ynl23NnRwcjD6vQxynVUn2ybNmNrMo+X/VoSACmpI0AW+Dee
ZEErRXsoItuHkcBb+G+LU5SgfbZkvDOQ0S07tBj3ro5mvvWa6ftQ9DXqgsC5Ff3QnRKwaJQbUfUz
1o5CaMkDK4/BHY+LdDLML4k/QvZqFUziqTlM80ZqbjUh+DZfMneioay5aMGM3jzrDeyZRiHnmOp7
3dTqezmELe5VL1pev4V1/KELAP+Vb1rpJJdC7zbdvH/iMKZdoeVqiS1Ub/AngIWLsLreqayczQjV
cEJyUhwQkJJ7qw8pFtHMXWmFp56QEJ/aQPtKk1emd5NAXDII+lNUL04+sjGIyYIHh1xj5o/vGH3C
YwiHQ9W2jB2bTjM32GaSheOyLb1+cZsuuNSjizEFH95GYCBjv4hHcWeb4CtiyBTsujW4E8wE7tlG
x/eOKDc6hp3L9S0LHNh+Cky0V8799Sq7XnlO2d3StMuwRLXs3bTQ2lBBQbosSu3MhLP7Uj5iVDa/
TC0xCya584RvK3CYhZs/eHlI9IIv01cTrxJwZ/OnSMNtaB46T3lPcSEVl3yWrK8rA6S/naXjo+n7
rDnUs7JYxPsgA0ab2PZwCBy7Pdhh8F7P3urICZxZsENPps7ikVGp/+hdx5a4IjHeieLW7vrq1JdZ
tepCQr9BRamD6TSE98kUhEPbKh5kAtkixPdi7s5qgZ0cY8EgTXMRLX3I74pkFMuW3ePZxOGLynCK
VkOoked8FQq5nsrXk2eoN5pn6t4Z4x3eGKrVMhg8CnLW/SnQ7aN31fIllVbS3nCnQ+F4/1RbOx3E
9yJsVh9kitRpltZkWLdph8EwSImyz6oyPSgGf2vH829HcCO3GhZJELdO/eX6Kuv9ZsUvTJcBUqXh
Oq9YJYnF1vTbER/q+mNCTO13h2LXXdvXz00D3IXvIlz1JiYdmoV0H+sBzjaQMUnb9TmTtBii+ZWU
8KE0BaI194uLUd/5YQDbLrPpJxu11E55lcXbAlHOJjXpumHMvVy/VJXQfwcW/ZTA4LNJt8EoQDOl
ewayxf4EUkgiNbZ2j/IqBhuHH6UazjiwAemJZj0gcjmknvFMByB9yeoWpThIlfmdaGC+NqTC3fRN
RrRPM5hHR/rT2cwdHWECrfkEFBwrbVvVqzKNU0YhCHvSxr/hjplJT8HB8NL64TpiZRCGdaYgJ67N
mrcxCeITXb1/frHKBr2kq0hr8afs5E06OuGpOV9dvc00+TexVnR7o/Xfrs5RNfM+6vQSTbSLGUwW
zxSXRxP7ELClFuNUIC2crcOTljOvGcCe3l6/hG4TL3Pp5FsjUtbHe6I35NYbiAdiDOdswzjX0EL5
6bEOfQfRDg+1scPT89E5GRowu+FVkFLLgmfJ0G2YoxTrYQocmgyahuwqdX6ymcxuNR2jSW+65qtF
doqt2+led8bo0Cpz0URl9Sr9gdiQnPBfj4b7CFVUe8g95JcuqsFt540j4nPUqpWx/bh5NRpUL9TV
+8wo3R/zi6hx3B890HVNy6J3hXoZW+V4+JD+4cScdmrqHnzMZmtwvNg+nXg4T6QinpMKO7vmTmy6
fX3Yw+4FtjCrA5HrEiwMOb6uotcxk2xh6/C58FIGXsw+th6HebFdDPzWpsu78WlKUrBcQ+IAYh1H
Ws7PVY/XLAnQ/kYxmW8fSrMh+qmSLgKR56GQHX3awDrGSZbFm6qy76s67z4u/v8KdPVv82th877l
xVhFMmz+5z/AYf1fChR3CWf6F67vL6Cra7bnJWp//BLJNv/OH5Ar4sJdF74Ai4bBuGrOEfhXJJsP
rooUW8tzmSOSGv7/KVfC+wcWYxcUj+frzpya+wc7Xvj/ELbtwETnOawb6Cv/K8bVJy0f9BTdMl0d
/pZn4QkAt/WrxKiXTqCQfRZPXZX+gAm/lIlxX7fUibLpKcHt+jaU93qUnXB4ntyoIUcjGdd11ZeL
rhXuUirjQIcDW1vv/ozwSOdZqQMAN5+lchbhGH3Jw/khhQtBWWRqzMmFrcDqbWikFrr2C2q4feg6
i0irDxLhZoUlsw7SZSmnI21OSiZ3jyNqy47nISOks2lu+ghHvA78lYGWngw3RRhsMV3tnKI72+qx
isIV5uJL29ubIrB3Fv9qm7abuHb2YzYeLYQxU4h+XckfpgiyRY7KQNL0qfLh1a9AiGsxQA4b+xoD
EPHEVtdpSn3hJtnXUZSL3rPYOOeLqPbXNOG9Jb3CF68yb/ogO0T5DVnhz01h1Yve9X+yKwx6KPAy
yW4bXztmpmR01US7zjOJj2xQLBlx+lLE6VZ6AGACS38x2OIxeMrOhZ+frThbVHpAzG9r8Wi1G8AL
OKKp4GGXgP9jtFRtYmPSlz4IaRrbyKDNBtTUiPK/BP+uhe9aVdRLv2C8gyATWXRLwyPwopXDvGHu
B76J1EYCIg9xaa6MbHAXZXyK4MmKWNwlY75FE7R2ISmlyFpr0wPs1S4bcepib0ePEtN4ekoMe0Gx
eAnNjBivbAD1rC9dLL9LBqbvUSmPXm5tr3fbf7Us/QcLzn+2cv2fWpZYR/79svT8PSOfr/11UeI3
PhYl4er/MFBgOkhRbapfHSXmH+A95x82pNFZdujNBD1+5w/wnjD/oSMEI6mbOtE0TfKE/7UoEWhh
WL7wPZ8WBRpO0ov/i1Ruk+Wy+BOClWbKDCKDfOqwKrKd/rQm+YTt6lXlVg9llzOYr/10oedRehJO
ioa4a+WOgx6hgRkX4SADA+SbLC055XuyvNny+UmxGdP4NguUucyF/4jaa5Mo3VkUbZpuJzo8iMgz
H1VT0u2gCvSLWo9issuYoLX9eOnVFK6dtHyrkjZAekRXTQbm859Oyf/G5frrn2nougu8jQ9tXnw/
CWIxnPt174v6AXx2QRIUBMH8Z9VCcq6SalpQF9sfNbzhd5teIlYlwoIjFPD3mm4INpwO/BXoUrVg
G3S2tm7KHJJCRqhaoEhMVq678DVSpKTv3g81+R46W+JjkY1fVOOuZVTLo974jNNlsJHCfPr7P3DO
rP50HolXtxxHzA8+g5P567NlKGsorMPQPOiiGFeZaIjUArMWe1I7Vpap1kZFypapYS8yAAjZtr7y
2MCtfTQ1tR2Qs2cHZ+E0zVNjmzulwzgXPY7cKhh+V9vPn/WvlxyHSidW2DPzkXTFXw+1Q26St3XR
PsBsm5algSEvKnRnOcg+IQg9A9+X7MbJTi+9AQGi6fJ0Y0y4My30i1WMMlmT42vhrUHXuXe/+Rw/
yYC5H8wZqesarusYunGN9vyTDDge2sSQdj49BBICrhmDYNdGiwXavrMhIu3dRtUrv3ZAD3GhIe2Z
oMbop95zRvi1r6MVRLdMf852FJjHjIDR3xzfXz889kOmThlhGuYM5fz1w9NHDaBYJcWDJWtvofve
l84NYBCbVnOMmC8nPS2KJsZTrkkLe6TvFhsntdSy7uwT2o30nIXOVkSmOpUaiSt/f3ifAcrXj89m
k2+TuQMj7jOVuNWdDudGYjy4cWnsWwuEhYtYbRWSIeZbRMH2RHvskzzbXhWtCK73EfMntAgRXPJF
i6SIZD8PPloeAFWz3tDQiTu/DueNmTl+PNL+bX7FX28allaKPgbA8Bbsz0g7N1SZnRmd+YAtEQdo
EUbrOEmPVuuo+8n+NtXOAO07ThZNxgDj7z8qFxrrp9vA9OFeu9jIHJ1W3bxk/elKy5SJGwg9F5Jn
EzGC3tPAKtNtFQTlxlVKWxUDeWwms9KvYdyTq+0nJKmJXDHvD0wmnk2JprRgPzPu9SY6mkwHtoye
amqAekRu42drSM7MI+znpHKypZc6T4NNUCRMMCK6le0su3lgHHb5vde8RXX/VYq6obddJoeOSHHP
Dd96qblngPwNmnX2hTlC8qc8Nt8SNIGRakayxPFrIqj6dvWD0jxfoqjW7rhK5QKtLy3m9C2u3bdw
bB0Mgxam1OQBJU9woE9EdHqLvRbEV7VzGuNWVbG50RFRylyEq8Bu6w149XgWcDgYJCdaa66GWsBM
bVqI/e1UhcFdYIrpNqnjcxrJ8nf3218uEZ8UZyidlu3xB7Dr/fUswZsBJ+e17oNMEn+tMsQxAvcM
ATs6uS/9s04wkYf2GkGDOPShBEufmEtPgdJTXnabtUO6R8dZwVR+bJIOfdDgL6Vjpr870L884agH
dFDOls3aCnny04EKF5woN7+LAClq1vS9Ytqr9Ly26it2TR2nMkFwAhNXnqHnbedp5d9f0J+DaPh8
hK0TisUxmDwO553Uny9oR+90PfT04AErW7DozSxbexklvPCRIKHPgsbTOuuug5CfW1TGUVcHq98c
w1+W7/kYPGjoEIVN0zA+31QsnYbW5hpPOPBOsfKzhRdku7BpglWAHZO0yfTAAIfhfum1CMh6kkfS
1Fgh9vWX49xgF15NY7YoF3aHWCuHRvz3x2hT2P1643OMPj4TZAiAAHnU/Po5BTxk87EO7IdSMSgc
W/fUZdqa2eF07JuGnoYBKEFJbFdxYN10lXSRQdKbS4QGTUZ0G9pWRHnYTnpSZQgLbBIopCHYMIG3
tAOivtzEPBGXFp0OUiuW3aSSfd2435XeOBcXkvcqGUMAbXHRLyZdZd/SqniwfMJja804ePOX+A2x
mVhbIEAW0ivtHW7AOw30ceF/Legj3mBDW2aj7i2nkvTHILbNbZbk8D0k4VzMHZcokcSx8hVkpWia
bsruOQnN311z8zX1Sy3hC49SGX8XiaxcfZ+uelLYNX2qA/8hIkW7zNDBjX2FIphpxUrJfFPYNrZ0
+L/kR7Rc9mEXcpcy6zWkph8r0rnYLHkXv9R+82hx/7pwGJ7O1QbSmmxp63NEFpoWx601J35Ewccu
sEqL+wrtOPQEmrG9lm0DSPqEUJUkXMLf70M9xjfmx8dEc380uGE3CVyMY6ARBldofb65Gv3Y4z/r
qJRuQ6c4Ruiv1TwobQLU9Uk4IAyQNdEnKsr2Gllw7moAOrihZVbvaFsWiy6YyAUZuwtj/u6SZCHV
uC2mnbTLB/aocgcds94NcyJFXnb+ytaqTTXBciLU1skM9W6EBNygsAvP6K26VWkzZx5BhN96RXef
AMW94wm1N01C5QTWt3sH87+eJkx/4HhFWFEL5PV0mFFetQiV914Bbp4RJ6qk9iEWYXXRjepmskrr
IIvgAXu22Kq4gTTIrEEjsgdIWR+VazQW06VgTUVS7l2yBjpiG6VnMRXVb5YURCx/ucbYgrE/I14L
w5HxOZ7S1JXyS93x0bLmb3EW4g0WtbHkY7lEAXg8ZeiIU43cQqxrp4tR057Nggqmo7xYx0YPrcCq
OEca+U4Qvy5+XZLzR+ikNhoQu0spZ4lOs/Gxj8W+gdeoJtYD+YF4RJxIeT6fgJyZ/DqWpr1EMR1s
VN31q2msu4NhKlgGef0QJNmmlhUGRRk5h6w13a2FABEzUzseAK9tlZVkJ563C83X/EUk0VqSmPNq
TelBBkCkM4HLNxrjvWYVCl7WYbTNb7ku7a2uZfsQLIDLOPMeQ9gCgtyavU5ItDNT8ARKF2Ms38Xf
bYZJckatuS+8cc+GcTg4lfnahemIn04dnPg9Twz3xJMsvLiSUFoUCWFJWFwl0XKT61QRZIuHx+uJ
nO/xXt/z9CW/OtSewYoUN5GiHIB+QAA4Xril07vxLveNk8ia6K5SRXeIJvP1+l3UUjBWDWCppqAZ
lHckpvih71+iHE6Kl2vnBPudtZD42MlNIv2JrnWyjYahv/hhuWcUWK2JN4u2oyRAqcKfgntvfEgz
mLDowRdhWUcMb+kGCbzcHrhMVOo7rSJepaxZtMvS2mWS73TkwGXbLtDrNsspZ7ze6uQk6GKr16+j
7bVHfRgol3Dn083xjmgrBXcFgWAdzX2hBoI7pBUvAw8ZS4evNojiW2VjbSgAIIBV6gh1wdg2dFN/
nGuxZDQvYw/CcHAJfAKvSn7KgN1IcMVW+iay7QcaZYTXWFG+LQHV7CZnwg1cpkxrrXhVkqdzMC0V
HaDgriDRgDmCOhEZ/fuAoPDJC4JomQfds+0G9gkj8bSfoKohhy3fr44Oy42bbRiR+ntFxF2/iJJ/
OamaC23F6BympXZMCYAseHBhThFEHWdW/mM2BIcb0EHdumijcmnMDHFRYmM02rXeymBHCtRoAGrS
5y8xJ8YIxD25N/LG8yNSgX7iWw5PSdgMxyjU95meVDuRxcmJORDBl654BlgqnlLL9zfQhFHjB8AA
Wts5+BHRKZ2Mb0AicL31wDaKSq3DsRRnGb8VkWdBtXMNPlEg0FqKoImJTHyILO9VcZHcSReGY++9
xgMGt/kF1d4T5FvJvAmTUCk8bdcCs0hlJfYCNNpe1uEN5iXj6PRTjlI514otSs16eVWH0OfTF9Vo
DruyNpuNndT20g5QlbqqqGgtVtEBvXDF3KlwsKoSPkmgi74Fd1DfFFUBSK4yBeUmQd/BFN40zmDu
c81+kNBqLo0lCX9Bab5FtUUudYVOAQpGcdCGsXqsQ24cEbopn/O6dtz2FI+lQwjStxC2wcFQpbsG
SeQs9CD9QYmHnmGwrTsgnhy7is1jCV9qnZlYu00A/2sw0f4m0LNTBJLg3Mm828uACX6e69mq9Yvi
pE1mdKcz4EUtMZKN7Ri4eFJdnSvLvve7wrsX6Nvvp7p+yWRjAj0DPldpP2j5kw/UhcUR+VWwnKIB
xixJCb/LjPzrE51OnMksgA043aTPW2+JUpdjdzS8TMuqVB1GhOaUFkG1UaSqAqe2DgEhUFA0tbfJ
C42V71Eixdz39KMxildbaZXJGosdkllZJ6tSFS+9G2K00r7jblxbrfFFBRrT/1xstRr/IYld2S6P
qQcrHTCS6K23wVKkTgjoHWnRbQzypu5y/F+U2r5a9qIWy8ErrfURl3nz3yXJM1fx+QRcilZqLvZC
1yjGP21ZFUgEgza5fLRHUshji6PCxgu/hR2PBJ8CnAVNXRasCjOg96T7qP7yBoE8g48leZyMAdB0
gKWqbe++N+qvHWd0KfXqZmgmb/n3dTbTmc+1oTk3IixT0NcksXfeK/zpaIcQX5Yi1Owxqzpx0XXL
PfgYqQ4OLsslIQ3DV0+OaI5LUJW5T9EatEeUQM4atWe2rCPGmGMYHIugxjiSDN+qNJtdgEOzK7JJ
LpLXEQYmKqdm74WImjEUk3pZtekh68kHTef/qScT826SVbHGgr8YHVk8oZgkdTLr0H6QCKnBYb5X
pvYyOcNRy7pgN/qZ97u41rmj9ucqmW4MMVswBkECsAdwP30SJhvtwvUS8eh5D7VhRduu7l50djd+
Q1KBiRxHB+fbZt23juLZI9d2vHUriEyqt95RBxH8WL2rpjZXUa7cJYICJh2gmP/+hF03Z78epgOs
gck/9Tz6eOfz5q0GI4AWBiBbNPwQVXx08+y75hFjlIJSykOayjSXYMrjm10UkHqh0C7cENC16eTv
XWi/okk+IW1goIQbSCHIcvoiW5kv8eiI37Uxrc97DxuPIs1zrhvbxkPw+XBdW5lxVpjG4whRDUmk
hX9Ony5g6MqVE7gA/0yPznntrtQIR2sCEXIcDK1fKx2CYOa5+QFZi0K5Qo5gWTF21goXIbMVDm+0
cBaGt9RjFxYj84B9JGISrTBH7czXWi/qlWkoZ5cj0dhK1DgYKFBtk95Jd6dxMyqkLNkxzUsuPhUc
7lRKyKDuzmqcNloQ1V/1Vidz67sKXLIM2+xCvBZjxa7ZDIyp3pqiXOYWz0+h2VvqGWp+cYyRxC2a
qUarj7sUzgvYqQK1Z/w1d6ynoQUtJCQ4Ro0Iw1076M/8YRp+9eoWvZHFhptYas96iBnQFVMRL7yp
Hc/Uk5p94zHnwsiI3iAOw6MRkItY2EfHolLuJzoVRRS8DnNQBLvhBVsfksFCoBBmi9CZ4nGblxHC
vRaUYL+qhBsvmwixooYuIXLbVS60cj/4/V2JJLMYGAXiEm62qiXzSmsIgBdatUfumm6SBgpPqZON
JRFtzMqrVEOr38IHPjhuQ0ZQ5WnHIbe+Z5a893NOzlUPkkXfajIFtVD2cMO8eO3ZBJN2XfYYFoV3
F2HkniVIu0mnwusphi8p/T5IyEa5zdziUYyVvJcZHOrJ7fNlRMK3GPWFnXhAcSETgrdlOkuAm0fu
JcqocqDfF0/xpmwSci/LoXkaTMHmPEOnn2tI3v7+1hTznOrXJcSDdGX6CG2FZcxBIL8upkZqC01k
dvwUd/aPoNbN87ULSSKoRAW1jLtmPJZVYi56cgtXpSi3PELLLY0ueACdZdzKod7JgezTMVU/5xeh
1FaILqvbeAoQ4TgOH3qsEkItPdIhB7zPQJ3VuhwYZ2DTWIWwSI1iezXGQ/siU5Kojm3dkSvM8qYu
tmYa+yLETUoy7knTrS9F3BhndmHvWt1wNbk0Q0uvfh7sNt356gWIlHtrZ5V7K418n5GQHIpS+zJU
3pMfDsZx5PPAKcA/dv0XZZv9yBp7HSZpf4hbHszTaN+IObs3y/UYOtQoL+xc0wXdn25lSVeuUk/6
N6n+xQxycWHOXtcopzj/3hqQQnmIw2ELpSLax0P5nBuvdQqTexq7hV005TEq229x5zosyOaANjDn
Pk5ihvmzAEXW5J8LlQTbYuyWpZvVlyq/t3AdPIwtMuZg8h2SZKr+TTB524i8Ij8yGi8kQm4BGeh3
PSNxCDS+uUGefFflgX6wHZvOQD+o3y6Vny8en0e9wVLpO9fxyvyk/tOT2KmmXhvbqHsi9coHpdwO
5yFJ9mnfTkS/xEuf0J5VXScZoabwwSHdLmI6O7uuyVZu3YsD2oWff39Fe5939cgv0NYLg34hoxRk
Zr8e0+BYCB3ariQ+pMUk5wTQJVLNpTAAm1ZF+U/Ul8GiixJim/nhou1a3Mt9dwgi3z7a+Qvw0fA0
IX7d1TOte/bgl3G+rbGF4c4klyirDa5t90Bo0tJg8vbFuRoG8aaHw/T9igdn63GbG23J9E0N93Rc
zqr2D3BD60sQjda98olFsAyzeWpLSywmGod3DPO8JVLO+5RMmxUOUuIH/x9757EcOXZt0V95oTk6
4M1AEyC9IVm0xZ4gWOwqeHfh8fVvgdWtIpMUM6SeaqAOtUUm8uLi3HP2XhtVzJdILbQvyTZvQUJn
E8jnUcJ+1aOtg5BSYgeQKiYbxF6FnTYeOKlxdO/UYY0q318Mga5QeiCkrwx8FKyQdSEYCtAllEMO
B0FRN/eqkFZDXPZbm3QGPGwWLwwg0ES95HhtY/hdGWm2k9qS/ZzFf3RN9J2CWdo0MRyuZhbUSqUE
OkQWzTLoGjDyGQG2uKH+lCr827nOS6v5TSUByUezSKxjgqfJhnby43YanGJebcWdr8Mhc+IRV8UG
Ne06DmVyyvtUYKYjLiOqhcLuX98YgVZ7ARlry3C6B6fNg7rv9bbcyYPYBbIVrEcHfv2UE9jEbBX+
IoMVGBoQtlqXs9C5ptO72oJIdWbyCGBlOk/v0j39IjSsDsPbnYxvECsyRjh8WG4qtK9mKYdbrYLL
Jg3oXWh97WXSkl10vuOOXtWs0OXVnjTf4+gxCDeFzpQ0yv2as3Qv95yds+JWdp5SfYj3k50oF2z7
CPCMOlwOcji/cenLV1GVL2JZz1ddK/lLtix5gSGTG6PIu46R2KBY1Zn0LOu0TiVEngE9agjdBF3F
WOztM2ni9YzNsI9uiwr1c1d8azNpuGKIZEbBcAhaxTz4xUM5JM1dXU0x1oe+4uDjNxuMFvdJ5mc3
dflHXZkpNuZ5g9aC6soqO96qE/ZIi+gVI7U2dpBbnj+SfB6YRDHUE2/VWYrcVdMPRmOFlyMbhK0H
V8nAkrPtsA4iwrSO0DvJ+s2htYhQU3cjGTEv3Q6tau55B8drW1EumNFjWe0IWs4WNRChh6mYip2Z
FjtaacXPBIGhT+ielY7pQS4dV47qQy8o/R9lXXdenw/Rl8RZT+ZofvdpELgUNdjAQMSSpBEq2Mrk
dh0WKaQtJ/kezlkpvqnhlcqa5ee7pCJ/8JMgNlEpx+keMC09mTenbaGqWdSWOKdU3XPiFuAMfRFV
GuSjaNQtvWVwGlUxLMfCVFdUB3/kjdIf4jzqD3gma/olQCJH5gG2XLqp2dRuZglzb6TVoxHq+Dsq
i5kH/uF69kQBF9wPWQ4QJWnqTWRxrMw4sB31Krr006s6CrVtHDXlHD1z7RMfAJBRfdCV6PuLidsQ
3c9L+44ZreWx/SYcfSUj5dBglV4nFVbhJqcTG7cvkWsG0xTS0hYSuvAF5+yWowQCWVTv+6prfA/8
gL0pS7nYAjbcvzSqaTJwMumzrTGDrut8XELzGHYOzUCXyY6yf2mDjyDwEb7TwR91vMpqEx9kNURM
3E7XRongtRxocKpxTLyuIfVHY9opObyHXsUTfhWAZPk6GkD3a7tpVuFMhCx4bLsoqNeMFsb9IIxl
h7NgT9rKka5ttk/z6sGGh7CPJhmGRgPtMY405Vao4zIjpFed8v3k9PK5waPzfvI4yy3RKTn0Rt5L
EkKDmKZGFmwqym3cOdpVWTsUqzLFsZXEnkmv6x46hDhKPtm5CjmBZU9kIdZ/wwRtZWWVuNXJtasy
5fe47TQkMmxks1M5ySNtH9RwKhNT3A1kcRms8QfFLPJjQtIjlmIFgl9P8E3HLVtq4wzvS7FAQPkk
TwUE9iKOM2nRj9OxywNxbff6DedDzla8xEVqdZzUdIuu9QBDeywvgyTfBGBUd0HYWUusRwQHYdiQ
Q22pBApkU1u7qXCor+gQlDNtsy8DY2MpRJIP+qUkKebXMLSJQyf7OQt8JgHgO6xsegxBUl35Ur81
sGotM0tpbyMJ8WA37YuxN65eItKKwNkAP5cdIT/iz+ZQ5zzlnWbc21KhrVGB9k0i0+4eyl2cUqF2
UOhdnErfYhuZl+tgAGGucFuE5fgtdxr49MmmT9Rhb8xLTCXRcTFWXbRU6zDZpjX6HisNkCwFY3Jb
JJjhk47dJjBQcrXaTdnb4Vcjn64bYeTElcXgQ4NN0cXSrR4p9SrIcdubaeMcMmumw49JsIqQNx3K
VuDMaet8nQ03kKDSA0BAZ1FJUMKUvN1PycIfdKLozKHAhjBru3t/JFDZxhlsNr0EAZluZ53qpjup
tXrZwd9Y2YWWeOUEUacT/heMk8MyzZVxkzFW3naKMTGWSfprPefJjKUljoD+D139YiM6GSmJn53w
e2XJ2ZdmGFGzzmQhKSHPxg7UfFeCpyBRGjkaSJ3WK8XThM4Km15sHOuGFnBrMJJhcGjsc1JfSZhR
g1XiIP5K8sLB/kYIkhvH/ZfC7Dmh+vZKMsh4VkZQvCr7gBnXl0UX3dd2nl62WbwiSDy/LaK+uCoz
9bFsjfIozxYS1BAcKcfYuGy6etrGIXNXDoIii4snrU8uQkm+ZLPzdwJW4OXnm/2L4uR11TRLYDTF
Ru2gaAS6ng66An6DcYgHcTuV4bh/SWfEmTeHjxnBWter31tTlVZO0A57xXzuLVN5qHPQLGx7+iNt
7Xbv9JF8McgwXst+5lDg1VJ8xD56WCzNrlO3Xao6Cw104JJzOzvYPPnDZwyPb+K30H15yeSAmPfZ
WRl5ulnfjrGekzsWFgcaGaWbz2ddlIVi76cllchgE1jU+Sn4kX7Yq053N2VRfIltIfyJdEoz4m+y
lmSdMTGh0yTdPmNY7QFcgRoRIT6rjGFcT80guU2NG8yMDjpd1DrKDKogHqtgBllERHG2zXAYrLq7
pT2MFKZNnunsJ1sZZciBuAd9VdVNTGEhaTtCekecnLjQ+t4cDxCwrgW7wxeOAUu7FcoFBiv1S1XX
jgtzclp28xtHksebz3/Sdy21+SelkDLVl4a1fdqzDmtozoje61td1tYyz+Leb2c/YxRhOMRJjXzt
yejN1eCToycSyV5lk6PcWir/xyymVSnmjnrNAKoT6t5qhbHS1KMdh6HbMfFiYMfP8flnVk5rXz6z
YaOHImZUkTmKnpQcQaCHFnyx5tauaAL1RfG9CMroNtt1kfhejAZrR64NCvLG8YRZ9Bhf2saNlOH3
US2UXRH32QUV9f7zj+V88LF4u8n0kvlYZESdFKclOQuYE/v+tka2wdQHTyzVdGDj/+mlkMjAelyj
AxeHmpSJXBHkqlTdnl7yPrenbo09+lLudXHIAua45rjtmkp4BLXYHlu5dmCQHaCSEf210uw10NT7
qtFIIHKGybPMNtwzxG+QLRho+wfHYXC59AdLvnDEHtVU7RVxceyRkd/Q+ViDb3D7vKqv8q5Zmg3j
MOx+vwOm+TI4QXgwMkvGK2cknHYKf9MDg2i0HX3/EVJfTgcJN/xqauJmFaQjg3Wm3X4op0tGk1Mo
pOPkpIsuS8rDIAiO6Gyf4V2oBNVCbvOvkq5lV8jaaxqL6vc2jMa1M/oXfqupF/zVcF1juu4pJ65U
u2Frk5FYhhT9ns98/VhltD9CtVU2/th+lxPCH40JNNNQ9/EuLw1awJFkLl/aak4x2fvOCld9TJXO
ScZmwG4OD9wco20f0sEmKXDwz/TC1Fmf83qbpJtuzX1qA1W3jtbxpBVWIF5r5WwabkFD5MtGBX8k
K/BR8x8NI4f7iMl2bwHc66WDCMJ0w+DrWBFQvJnJaCtR468cOv0Gzq62jJp4WHEkunG05Fo2ST0o
Y0oA2zk3vDqt4+cPzfNE/x8uHaOWkxYMOAtcIeM43Bq1wfQpX438FFdabNxpoy0WjGshekyR6QkY
NhdRF22ISCPOM462NRTlJWrgwIU4qn81aJGii3zpcRj1s21N7REKHxIvu7vrbaW5DXtm0X5t3iBl
bF12CMWDP4ryDNzhJW/7M4naL5rckx8EvRlwbMMydfWdQAM29WRaUiXfClGRncYqLnT7IVezC6a+
GHahHm/kqRiXcuF1RHgdw3HWPsB/Cwbkk6nBJlwUnK1SFWJ+ZaiuJXyXpiGKKnLSl7I+0TIOSeMh
leXQT/xZ4ACnM6DJMYHofQihn2822rvuFAI2x0DcZOkGk5DTkzBirZGED3u6VVrdWtuV9J3+Dyo1
aRlrsblPwv4G9bZMt1WgAq7maCBDbBO5i6CdgvJpxh58WU8bXp1WsmNNbiu10rrFvjcEwxWLmiG/
anb4asjW6CrWpD+G3yYpO4A07xZNnf2eRrRWgUMtjEFXqLUM8Cxh+1iNZ5odyryhn/x+DvLK+chP
N8rUTsZTWRGVdppq8m0qK4HnGPmFkiUbLa1YceMhG/Tvvp/RiEKgs+KZbqhQo/tmzH4PQwg+ckSM
g3LjKMDlIuB3yp+a6/8ZX25Bcf7zH88F3lUxXn8PoiJ/Y2OZlfn/3vhy8dSK9t0//6ftxTQx1bGC
NfvFozK3DX7ZXnilO6g05b8MMX/ZXuTf5rWO7AL7gqyiqJLZpeqibcJ//kPib2KXsR0HHr6GXtqh
fP0PjC/vek20o/nPIL9UTBVZr3Ky6HgCyBwNc/+q+aqni6LT3BgEGf/CukjtXevLK1L/IHTeKJMA
3dqvh/CepIX9MNwQKb1ShLTsBsmzcvQh9BeLjKZgrh1xK68tNYEtka8mTLnEpq+hVfe2uujxfA0z
/CMlC9pWLxShXSd3CkCObhiRxKLPiIJVhVVDMlFe9ESn6kTk3vVj5WUc6adWc5m+uZNePgjFWNoB
pAQQxogqrjmcXmVIPdrGPmo9GuqSUBkaX7bOdHqUVtFzBYUdZfdzKzUcUMh2chaSYu2NVv862OLn
O/J/j8yZR0ad/VX//pG5LfLg6fUj8/LP/2VftbTfWIf0Ukw8ouyG/Kf+sq9axm+mjZjBxPw//x1K
kr8eGsX4jS1TRpfBUI7/Y1OO/PXMqMpv6NZ52myM9Ciylf/okTk5TBgM5ee6B0mFavPBTXuukF+N
cdD155CPRuOuFCSJYpyoHgDSe7K9Z9JABC5/hejpVpnjEQ+l2pYPMT0uE+byFfwy+4s8MckFVGDo
EmpT80ZmHHGw9Zr+WJmWV80QBWckBW/fLHxiU6NqZQRA6xLp5jvhA5QjtaqC9q5h3rFtSqyefSFr
yPOA6dedgK5ORqUXomk5c1w4ean9vPR8jJ7HSwjSX8zAr24WejK/HhFl31HiJ5tsTMUxhxewikdq
WHsY5H1fqo9kdV0n3UuQOWdYVDPJlah1nShF3V9oAWRUnxEgs/PsR1LFJnmcZ7QhLwrpXy9fPqeN
AYVfluKQDh5/fPujZlOvz7ExxT1zgenI0AddZuFDPAwn6wLxzipUCnk9kEKzJM7PLjNzycgcCm+K
3NiYgv5M6XNSXs8fiMEcq5wUBkPlZ5vL71c3jpuWGmOijfeaKEwGM6q6V/MSyZMGlo9J3EJNuS1h
ilRPLosLyJjqbc7cFbBdx4RGVQMm7yNzYutZnyOsO4eQ6Ro79oVdysT9RP0O0GaJ4k+K/vObOetB
fqpBsNCdytElwi25N8pwr1c08hsrZWancJaScx2W2oQHIe/C20nL9qKd6ocx1jCPqCMJnPLC0c9q
l423RxXupcMrjqfWUk3eqvrLEPTVvQw7xZ/irGzvyWRzdl1BtUvT0x1w3j2j7NcBsftPXWc5K+SF
4GrssvUGJINr31Ez6DXj0ojImFEJjgVWYWluaGiFVyogtcC4UHclHeoDO3ALqa7XrZoF15KPDo0s
CmCohIR4RM4xXzcLk1xfyVlbFpirBK0SS9rpmEWREzZm9UNVyZgukvi2KvXwqla0vTOI+GvWTVdN
NExb4TTrauoBnc2xlkFhfQmUWPw+kpe0UOoMjaGYjm2rrFKm2QdOtueWpfb2APXzVrL9UZ2itaA4
OelK2H6nqjUi2Xs7nMhvhJapEHxia2G/ihGUrTJFf46iTKzrKXGIevCDZe3I/joijpuT8DRchr5O
xEpimaj06WeWpn6ppea0USf0kL7QXIaQ06Nit0+0oZIvRY3l0RqNpdX65U1JkiMgf+yzYaUYjEic
M+K+d1ulQ66lZuInNtkM7NOla0cDDjwy8e47ac7CAQl1ARamPUgE6Cwhn9QXUpG5QavH21evwKuf
W83/5W12VUR5U//zHxg13tT/861VOZ4SBKDRXdH10/dKT1dELqTJuceStiM47T7BuHOhVwYtKYmc
P4PBhZTtW8SCCxNFpIfZNvMUHd8jKsl8D9ZdgFsmsFGn9FGIP7mqh85ayEkICyDMoqUyG0nJmQ28
YYqARysxcLoRM0HZj+JLHw3GuldJm5KbobvKBLWXjTJ6yTEMbvUgmKWPeXRs0xx9a/k0qmMDyFx5
lBTjQusz6AzK3LZP7G+GmOTLa70bSWgx/dIruhSs3xRfGyZiHccn6K0K6V4UvHQgB9dREy0iwqRs
DlursfXVJVaVpg3Ebhok8AwFcZbM5reaLKFtKeHlGxMMVaHSMlH0VZLbuzRK64UOjBNJ3DEQ9BPg
+eoo3btbiU78Ao/KZVnRvkYLnK4T8tO8SoIMLSYeVFbbddjBbCanxSAYIQIjkbV4AHWRL3y9gTeb
Vd0xEcTmIpnRUqu/ktC4kssY3VkVMO5G5i6mFT5OQ/FpfhJc7WdIzho7wtg0/0FC0uca2XRjKppY
k92wlPjc294IZILZnCPvn55RYP4YhYm1DnoGcOUkUf7K0y5N4/a6cSxyVtTyQrIPA2CshV5jaOnM
5kkZeMIqNavvVNvyUrrMgTPWmzML9O1hfF6fvJBmu5aKzRCD8MlRoQFIrTtSl9wjmemuJ5Tlh7Kz
vsDS95dZbWoucSnpAj9u8TQaZANZYYRRwcigtmk+kWq6bOwcKB+ffyzt/RPLMYn0URqSuPe10zc3
mieo5KJ27jNnyPl1kq/UbXdRj3k9kYon4jF1TxqCyxa17U7rentXJva10xjy2vLj9hANDQFXRiAW
LW1eqB3WKkRp5Pqke3l1nrcbZCMoTADXLqS2aplLpasEnNZdo32p2xQDWSijJfWZVFlo4RHuMIaT
/MemUqHFTvK6axLpRrIZFwjoZ8JgIX9+D+ZW25viZf5leM8iSKPIQqD8tlaAcNSjbCiS+6bTQYuP
GtupbkXWTajXO5Qs4syIhIL53QWpKbHYyABj3iug29ihnpz0+H5q1O9Ga0k7VV+MUvI1QCp7jevD
WOqFaWKy7Meb3DEfmfyeM72dCE9f1qNNi1yDSCNjn3+poF691YdGntdaH/PDE2SS1OlskEbc38Tb
obfbnQ9k9Mqe4m+ToYnrZs7M69At+FVyqUPtVge52PlttjX7UcdAAUWuLqzczWWl3tTQynE01TXx
LGRDVIDqYktpl7EZeVEP477D2FCGpFtMIKhWIhm3vpPQRrIKVG5psRgmAjJGqoANJvMSPDBtcaEB
b3EGUsunMNnTBey+j0PBdF9KH/HZQ/DTg5+vs/+dQM+cQDlwvHqE3kGUrp7Sp7dNm/mf/7Npo+m/
QR3RSLe1TOOFhPRnz4a/weERczE54goMk1/HT/s3AuYMdH2Wjg1T5V/71+nT/M22GZVwLuUMhkvT
NP+Tfs3bJ91yZoWBQseInc6ijf3yYL5a89Bl076dhSW4ITZsw5RUAVA3AicRlLy6Ix8VJLM67Neu
8v5ac1X96loWbhdRIHM5GBXRo7Jyg0p7WfvFKnOAMFfHauqWlrGYSvVIxO5CU5IrTcrPnYM+/MYz
qsqWHXQ5p1WRLo14fAZrPKAbdxO1XMjg0+sp2hC0uHQC6RIZHw+us3X0mPCrzjWV0BvmbZjQFgsM
dnyDpZF4DbHsouIoEkR+AkNoeQm/cy/Z5bVU6p5mDOdOviyg97cP5o3GSuHIcaqszCdF8fEKjAeV
QBGGQQhcinVROmv/Ry5/vzYtdetrldf12myDPADcuIgIaXA6a/X5DznPNN79jsa8Szvsk++a6DhR
7Vw2p/EAyW0Rr6DzL9V8XDR8pKa+ZwGB9T/35d8eE+a1w+lvtpuA6VAsUNtv145W1T6CRPLtOZTM
NmTXDBLkJ5lH93utIEa3cFmhJ/aELs583bdl9PtLz7/Lq2Vb2VleB7EvDkr3oAc3YZxitmdOy8UL
YXqf39uTY/r7q83L99XV2lq24m4OAjSSzsv6CBGi6nKeX+qV7xpKe/R1kz4LCQS9tBw0f2lK2kYi
YGC0DfTO8UVM6yj1JfxQ0zLog31CzE6kEA7QR2cGDCeQo5+fVUd1rRpQCdCFnhRwtqwPoJVrcQgH
CFlqjf8FAAkBWK3zIDH9gYHpapV/qQT6HSLDCyV0FhPs+2GaLc7AzbApIvz3hL8q5BlCXoLj4PGK
DERAYqvrOQlpU+11Ro/WQL03xUPSFjdEaT2HSKzP7U/vHzAiTV99nZOjKPloudqPjThovfo06PXK
iu56uaD+QrUIQqSuso3hEF+F3JBTAr7lbKPhrsUssKr53+cr4W0Z+ufNtYDl8Jjphimf3FzMFZyh
Wj6N7Iy7TJX2HbkHMR7ZttA8ZyyOZhCfWXzvH+w50/XXJU9uQNeobZ0OrThEI2wHpdm2wrqQ5miR
3rwJcQgVCuKzKCjP7clvy7+/visn5Bcl+7veVNHnFLtDz0Iym21HWGhTz312BVG4f12ToOpY3SYJ
ETan6xq9LlarcBOR1NRPW8cm8ZXU19YneKO+lkNaIm324/MfQ317VvnzEyKzV3kbUKKeZt4qOOra
zCjYBJRy2WbNlagcjPLmDXqUaHCexZiuAgFwHyG4GuXY7StsQ6MrEA9nAUpbfqx61CDDZDKZx/rd
FCecsJSnSEKKzovwWjj/zaYJNWTeqdEMzX3st3tJ11Z2I1C5HwLNukiDtRwcrbh1W3W8IL4RNuqm
x1FhSeGZdfQy5Hn7hkAbrtMCpUEM6NE82a1trZdtvNLNYTSkfUM8mUi7q76Sdnl6G/n4tINayVwl
3+LwOFqS7EEmkxR7zzH/IVHkhy4ybNfuhnPr7IO3iKaZEHBlcz5ryCefa/DrHDei0hxqBvEIsCYc
TXiwTMMbGmjqCsGWurrwK+smi8TRGDWyGb7WgIM6Pi563du2rFemTXJAt43or3++yD6+bfS0qffm
Fvtpizb041ziFNIciHD29ARjq6Nh9YFDOxGY5EAMoaVh6M2i9B2IStaK0JcVA/PONrcD4lUnr5YM
28/8midD85e1r2kQxVhKsjxvEG+X0SjiKq3Yhw95GV+H1p1RJ+t5I4pyghwC+i++cxHr047RuJEo
GycgXV76YedkAyABpjMCyu0hJfQaahM+iu42bqJr0dVXnanc5XTrNcvfY3N7LOuvkAZcX2TLr04f
LiZS1ibNAAFcnukof/SapS3PCuAHVcx3lKgmMwPyQ9SapAga7+xsJFFksNwLydoDJ6PgC/dB/N1y
BId66bqOC+AMD3KY3VUE1kXpimr6blCUO9v6PYRuYKB4UPQzb6QPXgEUezIHARy3qGLm5fyqFsgn
dTBHEBAHLIKLRidRBidbrV7otOQa8Q0G1t+84MnQIk26JANnVR8s9RlLMgiAyyAI0V3egRPOIQSf
WfAfPY+vv6D69gv2EgSbXuJ6mLfd0r80ydnQU5ekN/pPBl0wy5XN5//qovBsGWJZ+M1PXqx25/t1
KNn1oRjNRQxXuoF2knsDOvzJpogEhCURBlaLcv03r3zyfjWnOkKLJPF7UsDK6bMsdW6eVq4qAq8m
nDYL7icUlVVx9srzjTzdkJEi/us7z2/+VytJxDo2McnnEe4br0UNosespm6JBxLp/I5jQ+kHrsFf
VH3JlcV0Zmv7oLJgJf/r+i+qgVfXV+wJOdR8/QxZa6VeFsFN4KyJeG6rTWJeCr78mXt95hvPPOPX
3zj0CRhn1lofzKjasG8CZPKXjU4vuhQ7NZpzFsEFZMnCBAlrI86zuupv/t6n+7lc20Iiy53f28i8
gCC9vjG8fmoXU6evpQodPyaEavSXRZqeedV9eMORbM3+ElmmS/v26xuRI8nqpNeHRgF3kPsUrQn4
AJ0eP+guha+ufzO1c1f9cMN6ddWTBV5gM8CuY9WHDmvzSOSxQeTeIKEB54EqNGoNrF1nfugPakdt
pgf99U1Plnbq23pQAT47UF26otkV3Fc/umeRmaG9KIG5yGwpIfpPMk0+v/Z8E989Vb8ufbo/x6AI
hCP4ugY6/XmjHMzHCQlvW15K9ePn15pfsp9d62Q9K6XPAXhiq4zqPyYDBD6TlWt25c+vcu4bzU/V
q+dUC9XR6Stupgb7g7SiibB4znPKdNkW1Zm7dzKf+llXvPrlHO3txSyna2l/8oiWlbWiX4IZC3/q
nCly1PLLTOgHY7APxmht5yVkqv7On8gtlojk6NbAdJcKVIViAKdVowKaj8LgC1WVQg5NYoSGdEZH
I5NcjLW5+vw+fViqvf7sJ5UkDmhAXdAEDg1JRPPzNZc5sYQecHDnDkEcYsWZ8XPWUybSpdV9k5kD
NJLiOo+906/k6uweP1/ysxUyH29f/XZ1lqeJVBk1Ri1pOQ4+7alqXcjtYmC6GQzc036hhi1YI1iS
oMwxyy1tpfeSxDiz279gfz/7KCcVoz80VWZG3B20VJiA9sr4gNjZVTQ8dxg4lOobo113ynJPjYY9
6fZemjHxHlqMwXu1PLctqXMn9f29Qd9DVSZbzOxPtsOiz+AOZ5R7ZQrbIJLaZaTa1HFPseS7A45V
AjWXxbDQRmeRcB5J9WkROLJHgKkr9fEyr4jI7NZjddf4z/aokauAnLrf5MYfaHEOvd9j0XuSkJrn
+T2Vg2uR3IrRM1CjRSbukVleFYO0TzAuaFp8pdDklB/y0Xru1PyHo3KqDoAtKc6usqeHph93sZkR
sCjvUONfBVp0DZztghTzroJWNBhuk3mE/3pIZFeTKj3HGhIgyZQ8Qt/WwWx+GMtDbTbU6NEmLepw
0aIUoMl5UJr2WKbhDbNNP+u9iWBjVxPDnWH2exRsHvQxTRJeFtmrvg2+5JJ+UQStWxrFtifux6pM
Nx4T99bScngs5r7I071QKPx1C16VthrpNmaa+hDs8N8KV/KDewsBuz6Tq9uuJKe1XUCD3NZWeROp
+dfMmDy/k54jpdsW2GPJ9GxFgv/TGR6GWn2comIzVvJdlf4eDUAdApa0YNI6iR3e/wOKdsKgsp2u
6F6PXFgqgh2935sqhFQVI7SBf5yqt8KMrnNO4R0cDzrCN2rdHBvYIUpkXwikfJlBbBMxMjm/kQHW
LUVebhTpRZjomykcHzFGbgorAK2pef3ox66eDA9m1GyZ8UIFbq70qt3kTvEFQ9YC9eYmE8EfYV2g
c0YDTihApPH6AyH6KAJCbTAtkayo1fdjdenLpKRYl0TcL0Dyy7m0IQVESpYsBz2416bv1Y4ERjcp
L4tV6h8U/0A1rqaQ8ezORSgJESovG6bePNDjM9S6RUs0elbM8aGBl5SPWonSQV+X+GIwOF3hhdtW
luaF8qIvclKmp0MY27thEpf0t6UUNu5YVDLAq3Qp/yFvR1VfpelaksJVsAC/7zVxhN2HIx7tg2G4
tcYE6IC5GEtExFzRitbI1Ja4IjeNoz3NZ6OsUZ58oT6HxVNXZ8QneDIRnKg83cbB6V08ZspzHtwg
cANTvK/xB8G1W+oQOLLyirw1cp6v+kG7SLJmk80Dz3xYBiXEL9nmz83dvLV8vr1/+LJ96bE7iLjs
FwTSq600mBS/E33VHHKGbrGNE2ugamof5i/6+ZU+rNN+XekUlTwwai5xBzacuIxN1lGnJcZaHzgE
aPaWLd0V4C3mI8nnl/2wUJtFKRA+Zyv/SdHUksxSWgOvXiz765ZuNnNZD3fMKjdbN8lguxjn4AEn
M96fr3u68RqtIZSO8qm/o29TC18yAUmtdZFjzymRg0i15IHqWshF7/aagIJawdiJFiEKk8+/8UuH
7vSdZBhocRAPgvk/7WJwH6fawjgBwa7YishwZWCHAuqOg7TD14J10VeenpO5ZujbXkeWIs6N1T/8
sZkCzmMnPsgpS5g8j7THztkcYOksDJF7c6UwGbO6DtYSJ79axh9hnJvXzC/+028+Uzb/uuxcOLxa
zWliyHoH7fNQ6OzKj629RrF+5rx17honxYcczNlpQ9wc2uhGri+tbJexqj7/Cc/dvpOqQpMkEyVT
0Bx8NheTadM8hun9dFn3F/WgAD7iqKN/+28uapMBIBtzJ/XkiymdEZEam0GkqyYguC3vD8edH9C+
XRIPTLR1hwXS2n5+1Q8fFnDP/7rsyXctDQfsDriag6SSHc3xsYSCMDqeARkUnLk3rx4iUJfyxIph
Bvn55T++07+uflIuJezv44AP+TBDHnTnmqBbAttBcOFsBuypXQOoO7OA1I9X0K9rnpwd1Ybyg7Qr
VmkyLfUZ/29R9OsLhbRZNmNPCakYKeTr6YbDkGuCN2dbxOJKJTmHcg67qBQUAS6ZkTHkmSLzgN14
tnyBtedv3p/5/r16osIxkVorLJpDJ33zgb4nLMYxN7ycZFmMCSxCqIWb/+I3YUTPCIIQM2xyb685
SUhzDZXm0bx5iBqlp3w5xWjkaJ0VUkLWhuymdDA/v+qHL4pXVz1ZhyLOkjARUXNI7MxrNHq4Pekk
8QOPXEftJff9mXUw/wffbVavLniy9Hp1qiWiKemZDNkS25srhm9U7q7GI/f3vtrJgqvzDOBBiOis
F38M1GM6lmcse8wuXLPYNDTJPr/ehwv81Tc7WTR1W9PLZgRxcEB8B9ljXFEtm2f2yI+PXr+u8pIk
8Wpp8r6v7RA+8UEUnTvmphfkvaenpit9TQMoDm5hje4UKSBwN+V1OqQuOOmsplI91/56AfWd/pRw
IhFuY+9VHU19u2IDW9SpOjJtGexpVWTp0eQ8rnU3KF9dFNYLX01WdnllKeF6aJJ1r6drG6yu42vL
Vm2vsl57GtL2Sq7FFs4TExHiTtNWOsRN9kNYPhRf7YlYJwVoHkdsp4IxOzH6ZkjrWzdTSnkPlp2i
cTtX6lNKaW/BXDb7dZ1Xi0aZgc31UhtKGg43EFm3mZxdSeiiY2I/ymNPalYpZ8Q22BdDSDo7eTMX
qVUcGSt4WvzQDUyOnM4z5qByzHyBtv58vdjz/Xl7/+AsYSHAYgq1iO7p2/uXj047ZoNcHTB2rMrB
3pqMYzsSq8JhIxrnAmrStiRz1bAvb4+k0uwgXhEDa679gAOmYi442lYcZiALVX67TIvoR9bT4e5b
cy1U0kOUHtywo7YX8hiB+vk2lOFOxwqRdcGiSZRjrfrXQvw/e2ey3DaWbdFfqR+AA30T8aIGAMFO
FCWKVOcJQpIt9H2Pr38LtDNtyZlWZbxJDV4NXAkR7EAA995z9l5b2/iDTgR1BzJkLVWeG2IGJusn
vmj9+JIVLu4rEQrQuNLrdpGG4WsgaMTRx0/kGF5KlfkgZ9pDRZwqcuCpMTbom/bEm54yxbyJjdyl
AMH0Z0IJV4zprlCblc+Tmr74ijv1FQH1a5tUZMKIiO6SZI9zXbGHoXyoB9ohmRfcCKlJEb1vd8Tr
RKp4NetB/Cq4grq0j7Tj73+Wc+X47c+i4dUxSHiiE0w4xLtKnKXR74JCj1h1kO4bZdhmgOhwq5d5
vanIfCWgurKDClokSa3XAeDTXhjWcq+v+9KELFhcJ1RCy/DQ+D63VHjl5JQkQU3LK3o2Ef1PnUFS
ne5m7XhqWmVnmNXSyIuNpGePKeTbyp25qLRYnbGwp1hyyE/aWglZFGSDF+iNUQ24KvS11LrtJ2NT
xpkjWswuh3IbEO8DqKAsdKcxSmfI5GVTaLft0LDEE3a9Um9yYoJqFscgQ5fKiDzVGwiv0giyb9Tb
MKiuK0naFrIJIqecvTeP5FbbVSVddJYQfXA7w57yy0XA0WaBItF+RDD8S5CW0IikZIbtLtXGlaDC
z4QDk6K2WGeUKBUJbUvKDKi3O+K6h1iFXx6s/EBb+IwfVZA+kQ9LmaPfyyVtLcuw0XOS/mrnknqh
esHaBLsrQ8yvM3/hh8Y6GLPbOHgMWSAQQJxe6AHay0EkchOvrhi4PdhUy6sfwn6y6S9s8iK085py
AeoMWbhWMuUBwlcXAAGnyN+W+kZtgocobEnBYJAZhmQnpsus8JbBYOxb1MBire5lztg4/So05LpI
DjQvp0HlHkDjMHpaps0K8dzGym7kYlo0wk0jGIuyustjQhiY9GTR51BuFqJcLaZS2xT+Uzj5y6An
OlSXD3XZXnnIVurka5nd4yZzAlM6r776jiwPuPtCglbUNHdkTywYf3cFZ0cJTyGYuis1uTMMHclD
7YrBUddZq4X4tJtmEVHq9GrypY3MRIQsE900edA5Cg389yajSjXyXmqrLMkxXkhq8mUuFI1eeFF6
gJcJnFU6bUHo7G4yyXseo42cSEvW3tvAqxa9RRpvEi4FXd0Mk+Tk9bStBwIO4Y9Ur7WiX6Y6Otos
cVAq04oe7Il2Bhqlp8Ffheo5rGMTgoKQzMjWsyYmZLV3qzBdgupZdAJ5Pb7fHfMYmHaQgTGtVo0/
OlDlsRJeZcmBeokxKzScthBsoYidOGSIMIOLWguXaa4eSIy+RIZ7mhqVDjJ5uPqFJA0rKOwUnZO7
eQIx9IobyP4m7ZSFFUjOpAdrIeNWbFTP1qi6vdW6cZUdLZXg5Jj7CdzUxolM67HoOfRwu/T0DgvJ
LtNQUVXTOjAmV0s++6aJg5ycFUm8y5vktamTZxHyeSIthDFc9dgTxPjVryirMmtTx8g2BtiA+LwT
qaACo2cbP7WVpNoTnV4jYQbTg+7CSaXxizDWD0RfhU6qJa+dYJ4y3ztlrbESxWoPfwOthszt5L7C
MpYioRyEKzi1z56m72HfP8th+dB05qmqKbXFJCpUxbpq94BjF/Fk7Tw9oftGdSc0bhQjc0c12cVZ
aydhvDK5eq3p2LW1XfYFAdPRdW0YTyzckWok1rVeyw+Mlpc5ZHa5PnZdfK3G4lLirKWitYzj+XxX
iN/wl01lDszKkzuTGZaqC7Y3iTuAbmRvAocvfS6S6nlKlE3g7XBSQbdXYHU+dx0JCd1XU9D3csdf
pNg1wnufAkEvTm7PCiQO40XWcmPMn+DxZvZYB890oFZRGhD4G716VbCOSM3o+8TFCcKN0/KfPbFc
+sFwH5MiDiZS+Jqk5lZvM1eR+SFFFZZ1xkcLQ2UVAQkg+umhtTw3CbLdqHv4mAUVmMDYgyXnPcAR
KJ8R7u/nJ8YSappGEA9+Xz/oA2uB2H8OhPA5Gy/lKHv1KKxEWvjcVeJuKOpNZKrXfURMsa7ZKYhc
dHV8i0RQv4zNA7/uQ5V2D7RIr1sFk7SinZLAX8qDvMtU+SKJ2Neb9imz1yolLrMC+dXCNxjN8gIa
1zZWiCKoIJwQs0FOaR2/dqV6EFvthILyPta4YUj1g5LPuQAA3Q3jNGmkd1ax/qipuykKnktSmzG0
uUNn7mMp4+Wz4JXB5WD1BLDTyyQl6qQlXM7zuoeJ3qn3k2cIUq+sUl5bPY3sOXG4nu7Z+dlrSWrN
ZPPZaudEUxvjz7ot+Xi1Py6ottF64DzBFRPZtIlIIn8+f/hQyB/CNnwV/BLwriJfGWJ7QdD3w2Qq
tHPyY6SIqaPE5knNooPY5dt+zv/i4uyQ96f3hfwwtAZTK5+cpCmcDFuIVxaEtamv3KnU1yBUiHAU
7Lwz1lLOqRSGixazSUmARJRFW2uOlTpUwZHi4C7n+rOKZwlu9Rz4iFHig4XJeU3wfkZj4FcCQI9R
mrn624mmLgeapqMt3k1SjLD5a8fNQQKuXkjYERTxMTGl25FCvMKksyvaS4ncu26IVnHlXfh9eZkq
0ToruPUr4m3VMA8JX38/5/qrVShuS4qQqNgkpl5vP2Chi1MlBT7yhTg61F69TWuCcPzBzWLPnShd
WsJHRbN3sVvfypVYEglUxOVJAN+72XdJMUgYSlyPRkZRmpkm87qFWfP/I54OLLEaAEBBmcftD6s/
v87851LTj/d+931lox6DuhKqXUXI8JluGSYLtdKehFi9jaNqq6kPaHVWvpgsI7U6Csrj7w/42Xb5
yymhS3P6k6Vj9X5XbYgKeSKtsaC1XW3qrnXqxDym6b6WIYK1n+f+SFhXl2iWLrKABVZkvcQiRUzg
vwR9iI955L0Q0XCtm9Fol37x5IXKU1U5ZWReBe14nyrGS66Jj5nFzAkLcVXmr6lc4UbWXnpd3Quy
tI1l8XZevcELehXrfO7NvRReCJUXgbkoMHce/TUWR5ZvdGREplFEcxr7UItXWT4+Yq28rvqWmwRU
PrvrZSeFSBcr7VKvwaGl1LHoj2qcr6j9K9dX0A00tJqAwtGOM+TkOU2bWz2Zcyay8raKxA2n4WOm
fxSo8A7M9e1Mm7Mv8GnOcNaz2/inJXvV6onaWEFNXXPTMRx3Ebg+BeyMnLtmnS7bDJ0MgthKJUnM
E9ZxiO5OjG6sVroNxA9WnedV5dtfngwK/OG4rMGFYSF9e60lIX0sVlgFar9kSzL0Zh7/kyR8xQMG
qvI6zyxqn8oyl0izHZVD2moHOdJXc1VyYLUxr/B8T9sMcsdUcVsi7p49ZFF31zFMgeI/UaDPbImY
hOmuDbQ9whvFrpKSxDWexsc6RFF+YZ1UIcbE0JBAFTOlOp/f/8jG9J8lKv9fopnnj/Nnqnz97//5
/vFm99CbDZcQpWY8tF9nXAwOv+YPAMu853/64L+gpPMqH/iYKBz+dCf4xce0qZOnfx2fsubpX27y
NXt6A9WYn/odqqF+ooGhkfxO62DmMMzSpj+gGuonzSBgmTBgdItz9PsPqIbxCRGOrlozU4omEBbL
P21NGNs/ES5In9ikSTO7pP44CNffzk6O39+Cqs8mnh8nsa7RZyW9gfvXDLZh2HlXa5uGdAjTPNhC
tWKUFdMjsNt2pOLkQdmb/xkw1S9SSyQ6Yd48PwBVldrYebuSw1Pdhzoci6apVoXW+QDmvG8PlqXC
fpkofn8tHQ74Mm6yyZ4s8SU3wp7Ylr65NswydieCW2+UMS4WYQP4S8s1FBdTEt5NXmTiJ8rih04s
SD1StOJzVU7PQdmPz6UvXPc4nb9k8rj2Sq0GBRAXTuHXXEpED8qJTJZclr8mmsotrk8FF0CD8FUk
1mfMzeGlA9RmlE2GRF6N7CRvgseiSkS7nRMh4kx/GljOHDQ5CygitMm60jQYi0ko3RjGUOxitQFu
Pf8zNQsV1fPhvH+tGdGlOvaX563zTkri62sAK7KtVZrxbbe0xtlIXAZO6/PLilIUOP38NuenwKH4
cAbztriqA4UAGQfZCyoL8xcK5G/vWrJSKpmgh1uILfmeOfOdmsf+ne+Z/XLU4oIbWRxdZ0ZG5Fla
x1+8Q9yo5kukjQSHdal6RR7VuI3jkoxYgca8UUan845lLB6zMe3u+iAqlomlTFulSuQrIW9ax88t
7WV8lVoj/qIpSe5YqZlch4KQbpWxGpeJWFi3Q6rdnfdIvPAwCJJwl0ZhsDS93tuCSymuyEmdnCHu
sxcTa4xlRl/0rML+IMnjtWLGFpGDtD0IPWpv81R5PH+sZtD2hd539+gnNFfxuuLCDzVjP/Sj5lQ4
B5+r8o8vMHqE0jb+QRw9TKWlFq6GIeaWHhvP53fzOmXXFYNwr0bV6JYEal00vtztYccIzpQm8XOE
E/X8FSYMjnYUeM0hJnhxY6VeuUKx0sEZFr6e9+gkZZs1SveAz79yGaWEiyRso31Pgu2i5rK4FZWs
WDW6uUDRN+38OprA+TUTYRD882Pz/F/nXVLrK53T9uK8148/n/8rglkOnmB+JUUerpNCKtff/6Yp
8yPnf8/PrCcJmK4FnOPda/zV68ZDF5D2jZHvx84/v+75r2ZvxUshLwmXO7/Ntx3efY9xpBjaZtbu
r77uj7c+/5dR1D50kPWPPweB+hhIVKRN7M9bJcY7CeB1Twq0t4c/Ze3Pm1KQXnla1GylIsF1fH4A
lJCyaIC+wSB8s7OuyNkF1arvO397yuTFNz4T3e2PFz0/rSD6xsWH7aPs/+NVzg+ockNyjeSv3z3h
vFnUw203wtl999ZZgJuKooDqnB/48ZINLbqd0cR4Cf94lx8PgsJ9nDSiN/thUpc/jW7fB463kIy3
U21dlzSsr9o8HKnQMhiz3t04dHmMTStr7CQwKBnIWB0WcguKdPQM1anDDmEasWvaDmEZmq/zf+ZN
w7ZXuZ6KtifnismpM8e0IgOPBbjh67tanmC9/tjbC8GDJSYg2G9vcX6JNPJ0exD5LVK/v2qUZrwa
ejG5xbkSIjsDyxDqWXJLbY9QRFKIt+dHE7JJFwNDwXqadxYQ0c+YiX553pTjqViZfoPTbn4U0Hqx
SfVkcs6bo2L2F76PWuz8yh738X0+io/nLS4l41oIi815SxdrojnN22TCFUfAy9xdsVICYflEcpzv
pAnY2XnL7PsvZZx2l+etbiAhWPQ7/+K8qbbEdDCA6OvzJrFGuRtmvbnUoz7YTxAVdhURHHIWWydj
UswTMF2WWXlwc/6T5amfLSOTL8+PiX4LAk5N/O15k1DMyI2Aci7P+0ZdKa/yqEbmOL/aEOvWtvAY
mcR5UyCiYt+2xs35qcT9FMdOwMaZTfSy0U64JViIw/lBPRVfyHysLs+vI4nMu5NQkDffPoPRFW5I
/PDyvNlNZMVwsZWLyeitk9VW2RwVOdpqPajuB2fr2aD007xGZ1LDp4CSo8oiIpb3agQfVRZWODrO
klHQ0utKIjEj7r+d2aWXjZA8n7dMX5nzce3zRj4/nivK/dgU6uW3vY1cQAtHB/D8YIDDbmX9+Vq1
n6aXQ1o9a1PanSyxjE8UvpTM8IAz//E6WJWOslQ/e2rabZKsgEVNkZ3JdPE69V32ZRqkjSoLxoNY
msgnB0TSrTz1l0ZG7yNqqu6z7zM5mneljFbaqdXFx6xMwrVYygPCsqG60U3olOddtAxpjjTVT4yh
CbO4PqEO4esXMzjI7RH+bcvYj7alRTg6ZG3rBfzYhdrkwQPRXpIrqFV5kdJFuMrGTkRN0PUvRIdb
lWa+5F3QOEmuT1fAY42tmMiCq0VadZ+o9b6fX6tOqxfmPdIJkly9ovcfbSTf8w6sj8dvrxHF3WI0
5faz0vvyQpbglze6cB36fGtRo5Bt1E1xW2Qe9dY+fDhvBWPTX4dacSHHenELFEK70aeJZDK2JGvK
bw/taIr2/y97/rNlz8yd+h1AMP76DuCAKO7P1Q4wy0+QFlgP05oE4mQwSPyx2jHkTxoyOtY5pKzM
EIcfqx3zE6OKiNhYRsgzQ2d/LHasT7BlRP6H8cGUKd1Z/2S5866CQFEMfg6vxXoMCDEA0Hez34gY
hzhTS/E4EW+eWPmVSTyXo/bpzoS1wAIodjN0RLXAlI2CuKd1d01E/VYuj1FXpHZJK+en4/cXA+u5
JPfjTvX9IykKE/OZX6Gf4cI/FTVSCtSxmAzisZHB8Pk+8aXkZ6yKmjZTM4l2OrDgpzZyAFxF/hsZ
xmErAt5VELISORK7fYX91+PWa2mXQZbLLs4pd1CLfhHJFW4x3Tp5U2EuAmG4L9GRejpWD5jW/mIo
5cT2m0i3e/Gl79PrhM5A5fm7LFpa2oNAbuvSQ7tCwjrJYVCvK4t2h2QJT4W/sywSzstsV1eMRxk+
LbNJnodBZU78QVFTVphavD1EhgodEPIG8V06Rtm3U4+We2QAEVw89jGwp4GcWEdsywfFF6A7TypD
NC0WSWxQDPeym+crKxDcsPeXBK0cq1pDJI5xHlLUwmsrNMlTumimxEC0ToMcHSSh1NGL3n7kffjr
zw1JU5P4bYivedcAb+ShGPQpF4/xoK/aRDj1g+f0aYd80w9cSPLjVhq6Uy0ZpW2JVOARqQFzYijR
kGPZmkYYErSwnrCbOecncTSjUBe61m+jyb/pMuEuLOuH35+Pb9eH8+nIsf7pM7+7QnyismSt4jNr
o7mZPM49K5JIxc0/cstqbz2N39+JmilwEcDZxD68/VV9P1KkNvam46R1iq33JkBbjQ6TXF2CZGfE
UKJpmU3pdQ0OwYbw8BzpSeQUpN/ihXSsQu0cX8mO+YjOfhg6ItI0DEwSQVI0hIPntnvuZLO2Rfhh
QVrbuMrJY4YLYYGTIkMkmMa7uVucmVQVtIJvOqSwinwagGZhnZQAIl7f619aX7kiWDBh3V67sUXy
KoW/p5juuDgmZPukuKLH2EnTcl/K/hfFqMIVIo3T73+Xd0LHb4cLi/isrKT8w1327eHimwykKQTi
kZH5ukyvGx8dCFjMz6pFN6g1NzIy4UYUHg1CAmy/MD4ycc2/x5urEFsIlSIweWjrfgWKVlmXDEE0
DccgKY5iImw9szr2vsodIeVXaNNrnQzh33/rX87G+T3hn1GukFFknaN/fro5KmAzfF3phyMlttOk
x8+z8MU3zA8O7lvtBMf23du8O+lNKhGktvI2Zkq7JCoQoXSreo468KrsepQ/RGj9xbGcKSwAQfCw
wwR594YBDUG50XhDiw6zLg9OGxGkI5RPodFcln38pS/lwweH8i+OJZZ+XHgAThn/zoK4n45lWyZd
BedzOBoWUSKkXq/GiiBTOY+ZDPsTYgeWbQ2OksQ6+RaSm77T0d/VtKsEAuZU8yHM6NX1EgmTpI6k
gbAVWD458PpbO4yG27xoN2pJRmul5IYrUIW1BfUyarOjYGS7McETYVkZzX6WBCrxxm6vPnEOBZDr
suskB0+TMfpq5bagU1+bSGgDPcZTra5I++lsq2iIKDWwZg2XRV09wPRcSkp5FBk+0bdkdl1zOy/y
Sl62IroTsh3PR/Af1cL/L1Xun4vc/159zfdP6df6XOv+s/b9rdr95+Z/SSl8diD8Zk7Ydk9J+6YA
Pj/hO9PLsD7hnNBn/BZzvrlJ8p3pZeifmNJTzCFrD6nuzMz5AykNbFqVkSNyq2O0n+vSbyaE2PUt
KphkStN/kf/RfHC+zn7c0+D1zXc0KummzMQUktg88/jpmsgSFagHgqpjlhjbuGS8pRe/F7r0Ilez
y2pULuXAuDL1lVXgTBJN9b5q9Nz+6XD9xRRw/qq/fAq0QfyPUrj8CyWa2qsyJmOrHZuUhMM0pTIF
A8gM7sexVt2iJm167KMnBG0RnvDOd3SWzVnZQCeFGwTBksN7GY/iS1jkiwwdoCOm1gmL05qwnZrm
U8clRkTVgAaTdR8VIsLArFMWhBeS4hN8UkiOEiBR+P33enuTOx9cFuEsBAjRYcn3PvIDDVlkhqLo
Hc287Gk5zrPWkMhCvdFPcNtKoPc0FxmzPxLUqvOE8M3Pqsjc3xD3QsHih32/+o9awMOiP5WnqtT2
6L13cf9kyIxaRGV5g8Z9S6UyEC3DuLiZImRyA3J4QSL6KpajQ64pKEmVRVojU8ip8uZVcdcWumHH
nT6DNjiegkSCU9L29OPME3TDGy9XL4e8vJkkeechFjSyZ6OSiSKBOCV68pYGzJVEFmkuK4vIEnGz
y/ce8pqQTDvMGBZ32TB5LFpEZZ1pj60ZflD6fyd45ueYERkq6mKRlAPWZ+9aPVFdpFYQpPGJagi3
9TByiELeMeXAeMk6XIkukiLYFGP5MCASqsX0RR3VS1Rh27qdVnrZrnpz+kjr/XbknT+UQdASix9O
UX6o96CZJpJ1lFWtcjKtwhGyrGJyNSW22MCSqccLw8quf39SvoPIf3tHGUoUBEtOMhqxby/5Khb9
fpQ15dSqratYl8AH7vU2es3RiywoaCBbEmMiaoSCjLOaebvf3MdpJbuT3JGaTrqY8DmR8wk5OOOO
QVBIN+WR0ysWDNSm+OBXM9RfTmUgbrMRyyAlharru5nCwIhZjnqlggNi/cDa1Znk61ajopJFeocu
lfSiQU3XptDKKybMYBJzx0y71h6rwVzQWREc0+rWfhuuY6uvCL/kz/nIP7V37Mv0QfVb6JhhM/ug
cfANQ/gQzfpPyNv1JjEJm2tUfwltbXSkwcd4G2zCSj5mwO3muD2ySxWWqUKcXoi9+UDU3Q1J6c+0
Z3ir5q7EPrpU0LcjGr2nGJc6lZbCzLbkTV+nIzKlLMTJat6m/Vc/isGJZEnhBgNSWmFU7CYA35lU
yXVShdViTJSvUxMHW63wLvmVbo2aGYzYgbLrcczZZVjFdmKEhT1Ooshsw3fCWV4IFRt5bLrSlOGD
meMZcvv2VmPiCwQFxsJJkhDfvj2dulChrumP8oko0GcGuBelDLcCaoBAS9bUcO/kkLtImNOwN+C+
peSWB9JFlAsnX5B2tSjtxKLYCUnwKhJxPxb+Ms8lqqhoM9P7sF8HSrrq8uyQcsYNRm4tcfMua1V+
ycz44LdAXicZosP0KEdM3fo6W4qtQOaQpO4I7wUaacdEDhQvv7+KYGO8Py9RYEhMXjF9AmEy3nsW
Uj/v5Rg52S0hicpF3d8qtbLFQP9lmnCyqi2tiKR96JV0i/76vtITKHcldHc6zusxRwiLOBYhVRQ7
rBxYEBPNY2cpNU8x+CLHLcrJ3iNQc1pIxJ27gF33GDa2cQL3CsszApToZJRpYWtiUyPxLY/EKC2j
pNcRXCm0ajNxkQSttWxK9PtKLNhpgGi2I2EWTVKOc5YBcWJ1KHkvnpLAtap4JJiqHD20gtCzYBBm
FBbkvqZQGeR2jqeOvUoQ+vtCjawVMYMULCEyNT1vkcPdX5BxJDtjOklLoNzoxnf+IMquHGsG1VqR
+Fp+9jrrWLd2sSOXbbLQ2sRzxIzklGZsW5T/5I5how90RDqaQcG9tWCQyLmF0kZS9iap68vah51G
qgzIXaG7lL301k/jnh5S89Cgo7aFDIBHMNEaaRPdc9RafUl9VV2NUj0thSt/JE1Lo/cQ5Xw3HN+N
LTd4HYtU2wEPDBzD4j5SB82XZFaMGrVkLoxBxdc718qapqnt0RBcKSOTlGYwvopU4si06IUMaigW
BSEEfUW+zsk2lBrB26hFA0tAjNAYI49ajOEthfeH0R8uDMBcjmko/aIxFccbqIEERjdt0oH41Cln
pUH2LjG2xnSTKCcA3/RjxGbY+jVyL7Dpm7QRXHg6B2sCHB2lZKYyy1ATg95MPODUlXPWMWZtOSM+
B7wYU89Sa6AZGS+MhnTWWm7XtTZrSpXxKu3L+w+uk3lQfXN7gAJG9DygBdix8GvfrdpVHJik8XTV
bTwmn72gcgyDpJEzOEsBf24GwHWmWhbtIdZKJ0oR/Fjdc1IsCdVJ3XZCbJ2az4gXUleJXrJszDaS
SSLf7z/mO6Izg+L8MZmdz8QHRsb3zb2oybWM0MPq1h8I/0hl6xCWxcHsoMoOkYKzXDCvxnw6Rt4o
r0iHvezSJELjK47uQLZX71fAr4v4Xva0G45xuUCGlblkJa9QmoHyidPAESLKOL3IwKP41W2fYcUL
VKJYMeKghbXiFFVAV9mwbzs7nlqDsh7CFLRg95jBviaZ2rm51N/LanXDaXQXNuRy16plFwPa4Eok
wghOz50eYc7w2n59PkL/v/b7SAalMav/+7XfWQZ1/xR/fbP8m5/zfflHDhdMZuq2LAGQlMyK2e/r
Px6BLyghSpQkJH3zI9/Xf5L1SaFyjaqTsYVms8HL1d9SuHhoThJhsniOE6KS/4+Wf/q7hcKs40Um
yz/Y3EFqvp9+GqmamR4LmJMXOChX5yE0t7vrcLBpHUvWkhNwUDdB6WJc65guqmsj3wQ6fa2dIVxY
khthog22Sbv3+5PGUCDfyuq+6V4HEecM8AktvKqjCzF5VovbXLuO2j1mFxYfQXOdic9K+hDGrtRi
hTro5efQ38Lx78n5y5nFLGLKMfWSEUXKHRHNUeKQ627tot7tooVGNF5pwyJLQTMSF4Gmyl8P0QUR
EwI1ZLJpVt4THqnqc/E1SpyAziwOfjSR2fyMttsjSwmmQzneQU211EUJDj1aktsQxAtrWKWmrRTL
UnaLftNqK0Ve1qVrYF3qN+K0UCI3rRYEa3aSq2HRql0/WQ7Q36PN9NpLDMo2BnAsk8Z2NFzZcMeT
WeBiWVedCwk4T1eMo1m0KsgQzRY9ImlpoSmLOHTMW3QZsbRSx0WBY2ViabaokiXrxyZxovAiU5zk
oVQhzi7Gh7hxgD7ghESclDORIEpXXcHVMLKlKa4oaTHdrRmGFj5h2N9bhH8rneMe/vbezskzrzBn
5ji4U9Zv76fmUjFZbaeJJwxVdWVL5ZXUEOtj1RtPCDdBGK6oZW+ITl0FhbqsYYnE2HSbzL9KFQv3
tuLGSk+3htRqFHOBnjvketqJTEFVhBJdt0447lG9O+SwOSyewDn1NrBXu8w+W2FtY38gM/oeCD9o
ladQ1Zwuy+0KcQivLOxiuqStcBjIk9bRZqjUznupsg2FIab9nPKJy+peSm9qcxv4V/n0ktWfK/XA
Ep3oVpQ6eEpRM9UZxb7L0Tu06edIZNJKfvVptNYwZ3U9skN1F7SfheFFCO6l/J7WFNGUd1gPBPlz
F97jl6ztVuqWKmZhxTokVM/N4qRrkFbv4+QzFsacbOP+VKrhHD6LWJBAz3oB6Yi7uQ39RLAWrfdi
WNeFmxcHvXcaTC0Jpe94EB0pvAqYHgkqX689Velrrr34DeHrzJa8y9w6mtKWOmLXEhKxHJslkd+w
ZsphaYbXhXFojV0DZSq7SejjW4c4uZ7iq8i4lPuTH19M9I0M2KsrLkJkY2ay9KrTUN3hmiHHSTGu
+/o+5wK2Tl3+5HMxCsgHyntL3SPaSPqDwXsUuy7b6e01VOJpeoiEmyp5JtA4j65CdZOlz0b7yB/j
8n7wcIy6Q3kY+qNqHamuM9EDaF2FbmFsVOOgMR9UF0l1W1vAc2xmS9aThsnCGTuQajCY2wi2t+Ea
3YUR3Q3TfCdLbUu9T71TrV0eOm5LzVWfBBu54IbUee6Q6TNIxVWCbq016lYW643oOf4wcnvTF1RV
14VQYUIyMHy1TlyTydXY/3xY/c/kxX+71zyE/7cVTCU0Uh8Nm/W/LsMv/dP4ZuT89sTv2mFIxJ/I
jmMAnPNV6FhzA/qzm85Dlo7fkwFUobPIvPP76Cmbn2Tioeb66JxRSSvvz9GTh+Zay2yXoAuAkeUf
aYffxd4yAFM7NUSEYQaKfIPW/dulr6SGVkDJwn/0Gb2dKPZf+B6bqVMuiJXaBMpNj6lT0ntl0Rpo
TQd1a+JPNP2bUh6PZitxQRd7TxKXuqBtajhFldl9Zjr5IhX90urCZZmly6lol5nkPWkNSdKqJX6Q
OvWuKvbtS5iUgwA/izpH5t2XQE6i14HU8SUwrWKOyO+6SFjDr134fr2Py4TYJ/NKsHiw7A2Egt22
T+nSyv29IMuXSazfgTb8lpb8j2abf3vC/3y+//tv9/ovvCzmDu/fTyVpiFR++PTz5TA/4du1oOpE
U2KwIU0euDK+C36mb5cCanhRpPJCFYYYEOMcAPL9SlAVhPKznGTmRM9XCdfk93mkKtF8YOgm5Zu5
H0XIf3QlsKB7MxXgIsBxpWqyosx58fQR3i3zEPbFhlfjJvdUcRLWchh6D5KntwmgMDWqbWvKCmSy
enc5kQMNp0r0b2QFcHUJ6plscUVaCmbDhaKNvd1apFnFOtWvIsO+NRXA69JYepXJjN3o01CvoJZG
i1JWs2UUKM2W/kENwUCbsOlpUB2j1Adu15ELplp+smiyIr6dYohi1SToi7kRSI6HX7tyHybbwROL
xVgF5bZTOlTffRSuzWgSHRXh2LKvvf6UGWr32o9C4HgxznmOdIlBmFTXEnLixdD10WLoLWUhD6G1
EHEtEGfdGK+BlGR2pLBmpdhTKhRPRn1JTeMFqkbAIxq+elBXuGM9C4GhOWUWYQ0mRZEhpwArGzBf
Abht4qbjehut6oYcn8IxhN4g8jaxVtjpMPxk1uh2VoDAGriSXam4z/JwwJ8aGf0yV5Cp6cx/FpPQ
PORGnzil3HukEwEwNItpwOQ0NctOVpmfhgG6m4jDxnCoXUbQfUkqL8erVm81PASCasOpxQ6aJNkK
lDiowv+l7sxyJGfOLLsiNjgPr04nffaYxxciIiOTM82MM7mnXkVvrI6nVBDUQKOqHhuQfv2RqZjc
SaPZd+89Fz2AVCT1YHlq/wqKKmEYUY1Xusr9Tao31TbXFrn1Ep/TrJ7+kuOSb7sWyLeo72yDXaKt
MgLvXVsB94PNUFt+9WusPcmkqu8iI5G8do6jbfOsk7G5utZ+MGeOHYk9h4qYCzSwasJ8XS4ZIyji
4M6gxggqY7BzzVzfWT5TELxNKEDZtH50hJFwYefKfu7Gbr70S+PfO50tIM3LWb/QJga6qKJ9La61
3Lv3zUyUJ1FlBqShTW547VHxXU5aMpQfjhdM+zI1vGMw+fbHXDTpZTBHfddBQfyYTWVT7HSbyWxE
VuSou/3yqJUBf9jOyfuwtNgZuaiYrY084XgPq4IaSMf4FPBQHkSZO3etycGrckk5bxZjrEFXNbC5
oEgGnADw+VJAkV6FLB3U8zLwL/qsMV4cBvOUykx/ZAqXXfSq1w8k6eX9ojA2TaJO/6zWiAmKmXd7
LUVZPeuMW57NmkFCUUziQyV+ei4WC9Rj4627IFlqXO5+ml51QZEimdxSwB9jdiSDXnAzGWzNdAsl
ya5qeUc9hnNwLLVcqD+ezgqBk83ygupeFd2uL4zmOGlT/gQXVdtR77wglDuZWLbUaYlLUCv3rux1
b+bIl7XnRh8nosuTNf3GKeZdEAGaU6pV6h6lCBFfWmZOG0g/kEYvqwfNzaq3BElC2yDw+RdYg/NB
GPkc4+ZBFugSL//jd+n8oE2rdu/3jr8rXIfI4dhmOy+tht+yzizKn62MxtzCXOliu0VSNDCTx8Eb
q2QzdYV2keB5fhlaXbz449QTB++KdjOatZGTWaO0jUYSi67EtZISXK3jDJ/Sy9KHwM2mHUiARt80
Ob6AoKjnR3P2HUa0Zrvm27ksM6LXwr0vudFCLXGtB6/qtLhrCo/IW1b/1p0es/SS9XzHhLz3O4Oz
YNdP9vJeuYTsN27hG+pop1P3o9lu/2uccm1PvZ/xWaYzFxND+g6idelPBMVrt6YgZpg4O7FMOxsg
Wm3s5voo2Vjn45e0qp5oyOq3X7k7+HQfdJM8ZlgpNmqZ5KdZm1XkV7b6KT1mx8zCgDoL2dWHAO/U
Y1q14w+JcOfeTYIknkaLA6/iRik5lYtaP1TkMiOximHcGqCYp+2QmjinA5B/FUOzXbvolJiArN0y
Op6vwG7ak1KOOijNkpdxXKCie5jNkk3CK3pXp5m3D2yUidD36/olpxPwYTDW9WFZZw53OWvHuVll
c/DqBZNXmQrFrSH7BmXWybsw7auDsRiKA0o6BptbIanJiq65T3wrHFZF40rUUdrLX+fWM75oGibl
OOraHk9W3mxm2CecLCo2drR4HKXwKYby1DQfeD/FMeNUfVlqv4uqtdJ3ZYn9ZuOVNol0bej1UNMd
TsOElFCegI0AxfDHbYcGhWZgUZwTJn7QN2E/K+OiBAc75S7Gubda/XGt8zQcZZvfiblJXmb6HjnC
Kid7p9N4PK1j5/6R1bocWizJb+bki1ORuQtPDs24z4CCyY3ym/lbK8T4RK0c9n84uCISnSqLzdTr
DN5BABTHlTX/k3uo/eBvqh/qVbmx0iW4VymHs8BQM5c86fhj4Y/GvZqaWyWWSKatlXdADwIaJZfN
Yrv5oTJSoD6MsrW3AvVxX2oyOw8G4RZ7FvmTUbvMSALL/tVrqfc2uCYEJ0oWgnNQ+sUlV5X3rnqr
PBlNUn0YCh5QXax9u8mVV0SGslSc1Vn3qFK/+o2zb6XfsnP2jd8z6ErkMCC49V1DHKzvkQvUGFZD
xSjI8lfgIIGI1gLQxuAUVAdPqQGMUhZgU626cPdaTZVvY3fOI+QZ61U6uRnnOM1vaSLyYbqfJFep
uWC1ZMfU9mYnr10G8Wk+MV5z7MjhKov1fi2uVdCmwAYMI73TZ6d4JRM1/mS9i2XIGUUKtGYy57ip
B+1PX/rjPdgKxBVYEsV2anXjMvl5ySWgMzwqbFu7PXGWWzRENmRVEkPpl97W09iGJxATsQjubz6+
OczUAsGlaw2mE07Q1Gf6gK2z3bcrGBIzJVNd6jzed4NR1znAHIF/vfQkWxJqvZtdyeXZbgby1t+r
0cK3Vo4r7wbFRFD0CedyWVWGvTcK06q3ilRBiiARDCrul76cyFsnfr/RlDbkd24zI4jp1eD+ANVI
P7l/eZh2aVlsg65EW115rbqoHlZeJ2MRy1VzxPQ2FRksli7TOe8nrUtUmLVCX+H8ZFbc+BNsJcPv
SwE3x0CTA+phTDsYnkHCQ37uLYS1qrC3q14BrFg1J31a5XeT/OEeuRBn4ZLvNqaTfq2joAkBf1ju
OT01rerXMNuxc1PDnCo0HBT7VVw7jxFT94RbovBfxvTJu3nB8lNfZ2HDRYWSs3i/u+zRAPY8pEGY
iGpbgrpex8tYuNe8fejkkwjcfeC2vyAWI6pbAU++g2ZHrBeQXMR+uhkg292tfdvW1D331GFR1Zs1
qJfaGU5ebxydQj4rWE1eW+2WBg5Lukbd+kv5u7JBcJ6Y6uha8ykwibU2mv9Ar0U5tTu7WIKDVtvz
hx9sqQNmFGds9Dp50nPgwa6UuQBDlSfn3hyeqjLZF62iVQxSv1HM3cY2pt8m3UwIhIv3UvZK/e7h
8lSs235izl9cPFjesBOZGXSTQHblse8W/ZyofN1Nmc+SkTKLiQund0GOFNa8BRglIkfSBeQW1XdO
XVM8UXO76xk7QgUn7FpXyaefICTK3Pux6ule8gAMB3KM4dTLuHPmN98a7ntAUOG6VMHjQG6i3iR9
vYYecNt4Vf42yFPnUsFtfqDZ09j20+qG2dqVIWjnIKrG1UTc8W4jTPlKhYBORBW3rac5ZejlQ7ZP
lhtuCjHyMe2SnrYaYpClzqPG86vI7Tteb0mqSzZKRaKxGNnay3fvz13YuF3H9wu4FvSuILubqZek
cnHS2A8im4NjYDWP0r6puiKYt80UME6cxnc2q5/9GhjbUqQ7rVivILVoz7HW0NUFGuG6EOoRoHSG
lqd9mdvfeLp+65WVvfXoRTF13rCQ8oo7QnMRDDN8UWRvWOmt4W3FhL9xaBSP8wFdSwVFFiUz7J3W
ZjavWWO/cWcLctxUVghXBiTpWr4PRpkgElvi2fNxd1v93G9Sj4ODrL3vlQfxBm5Ru6f5Fu5HkIit
bBxzp0+WFuaB/jVbwgJKNdvboS+DjUP9UlhqZNJUXXYM1BHDR9U770E2O3dA3byBw9jc/cH3wXAw
WzIaFUfrAvzfecuFRRoZgkB2JpIYPNK7WH7rVBGG6YrnsrNreXIqA/r5SCg51Ny2PheprF5KzTau
QZs1FTiZBPpdRzCVwICGmQOQxHxwfG+MSCUYd1avcTAYsoaFp0/cl0mYULzb2t27dn571UwniYYx
4SmPgp2gruTB7zQXxaM0+U1pIcBCKgL/G8U6ucjW7Z+nqkxjv5bVW9nkCBj6YJ71xaLbbqqWlnR1
XbDfNDo+21xudKbeG+6yQPlvI9CrJ83pzLghj+UdLHu1XwTmNLz1lX6qWTyAIALf6LCP23OcUrvR
XYPKmt7b1eyXKGgAaWzruSnWnclD8/bzm0EMBxyBUptqVA8z7fUooywEz0DntEbU6cUkD2zGzPfc
9UjJm8m0NlvSBYimvUlbn+Npn6OXeL9xCoxxhgjKFhM2xsGXPVt6zxPN06oFtbXVval506XhHA0a
uw9JSehkkVq+N6hkAAE+qA7VPRAenT9d71wARXKbm2Yh2DvY4hbGJsBdaJixA9Mf9zRg+JG7UJE8
pFkSN9mSUsjGfdxYOS7c1dKiwgfDZy3ypSPvDDq8Hf74wlh3ibHCVVf9+ls3M8lhcTXrU9WBRWqJ
sMBwy1J5wlrkQLeBMV77zOW827EHj2LPvNz0yzuzLq2Pwl27bT0s1R9OU/nf2PKeDUp5NQa9uA+G
sjvl1Qh8c5qG5Zc/F8vZhhkP+ImHK8J8XZ1WEUx3HcHISE32/JSXnX1cvcxHKjDVcV0clXKeWcZX
216c3125eDSjUY6A/V6cXRiZ20wGBPcLIulKU3rcpos2HgIxVawDSbHtvKm7S7up9MNR1TnGZn/Q
XnIKj57HknPkNidmA7aW8N6fcQj0q/S77oWWAosGVteiq66hBC1mAGodUrvkfZg6istNtU4Z6k1J
+I1jggw7/Ey7fG27valQOiOH4WIapRiyuWS9xWefNQzZs1HOZb0VqgBRm3q1BnuQdunHXrCI4Ryl
N3tSI7KYsIttWY0vsvbv5sKkpcjBNFcIcegLuMdJY3AMceZ66xIdCWWJB2x2dZfDEg1KWyah3A26
Jq+iydRbNg7WvS64sU6WlTFkpb3vUk2ZiMXgreTy+uRjEBXFXqmn/H/4p/5Hk87/hqf6/yu3NAP3
//eY83lo1fB//ve/zTlNi0/556DzBgxhikkToX4bc/7LMG3iivZAO2GopWscvwZqwH8OOs3/ZTDO
JBpiEA7B2sh09J+DTsvh67m4KxELnFu54f/IL/03afUvO4vHhJH5Jro8RlLQIcb/7ZeWbT8OnuUO
YesHA9BGiwKN3jtWiSuonceaE+VcbV+dMxbANALJwHy8QW1GlDc7YQe+Fvr4ZFspNAeTk6//IvIr
LpD2nMtiPvqOzKtNS9/cUS+5Bwy9/DZxpMR1PQzHoJ9OSst+iGrXyK3dBNm7Hm+ErQRrbz1Enb9k
BlgzTqtVP9+3XrpcsiG/2aGNLLbwje2y3mGYwF8mHQJ6vbaRFOoPGxDxkGuVtlF9DWgsL05LaY77
JXD8aKw86o7xvAQ5vl6t4LCb6vp3M5X/Vdceftd/nyPz+vpUFgc6pgioLMSX/11SKYfO7BvlUGiL
SY1dBidhHv/JtTXN5GoRVIqMFklQG6bv3EmrqzG65ks2Tt+90Ye9cqsncAPGtp3y7J6lquFhVvun
rEgSfJUGlWJdWdVnHIN/P7EZVvtZpRezbayX2Xz1Zd2f8jlpIhnk1pudzffN2qoHueARY8/B4Foo
8/D3c/9+iF0JDGoXd7Y/P6xrk8LOnW//pvM2JLpzqsr8SKe3ei7l6+TSo4Jnutgbdpo/2bKsDynO
LAuy4p0Tg6RjmWzkW20n5SVLk2mjJ3XDg8AQh2Ad9X1AYoYZczO/WkuWx4tfWbG9DC60D6pny+yM
5TIeaGi8uk7nXzOnY27c2G61ycfSjfXRRHxqi3cSnRa9Dbcv2wf5e678ozmQj3Q4jvPkzWD28ubu
hGoF+207WbaK+NgKafLNsRZ6GBi4Hf9+KJKZSrZpfrAyGxe3BZlulLp2YRRfhEFWr59j0MUOeBuu
tS7bZ3ZQHlaLhGLa7P7+smtZm9fCLUmh9acUVjrva4ttpOuyYzPaXOeFGoNQLXk0pUP2AcRM7QEj
uZEDv/VD06lTYbi6bB12elXM9NW6THY8OQtP11rGtWfworlzs+9WZ7rarZPc6yoL5WDbl3qAn2nN
49kyaisyVvajZr86HWbfwAhzE8dt43n68e9buTJH23q62AYCfs60lC+Frg6emuc9oSXvYmmWd5mN
+YmONXPnJo5z+vsPqAEyrF2mm4Y308hYlIceitklyFLnPA2xo6R9hSA2nYFzbi3JqWDqqz4SSadd
Er1N1o1QNjjCLv2ateWM7RBzbR54l17LnF3OHGizzIX9iOQZz5On7v5+pGECOMzg6jZZ1nU7O+nV
VgfoyBndKeEPzfLDGaaBuVSdXYj3XVMt+Fh90V6tpOru5sFj2qURn0d8omxJMLObf1H7RSUNjIhW
Mnnr1IwZp1WXwejqfVBDDs7a1d2kU3DD/w/2Gbzuz6i31km4FUzDWr9YmDzNpJBnZY9PtZEGT2Up
D2PV/piMkgk6YY+pWnrLllQ9+n75pWYX1oTPD0HFJTAAz39ySn8zOkJdpBL9I90lBDXdbNMsv+ke
fXdUkD3ZK4O0AtPTeRyDl9EL2tei8/LYEVZ+aicz29VFgPvbyp7MVr4guD4mLdkIOYqLf/tHSsrh
ZJMRYGMrrvKmzwzLWB4o06kOsDHYyErh3buAzO5nx2U4y4F+09nwm6E7Hl1bYKPAPBtxlpRh08+M
gorWuGb9Rt4+yNmMVaY+XmA3efeDsZhbY5ZN9PcLFm1ZUgkFqrBlAQmrLFsOemOkz9LhhW6c3A1J
1Q7nWcyfvp4G92OFXXBtgEVqreHf86AJ7nthttEi53X7rz9LqzHYdyaelL//F44WKe1ern0CCM3+
HSbxDnxm80xCQh0SykbCsvTq58DgV7XLMv77l9WyZDvRaQvZEDIzKafAzzWb//lv//izmWqsFSLk
1dGbeGCo+ofBAWKx530ARDJCpA9r/48VOSC2FmqtOUfzZA4fdSWiyfWnXdCaS6xy0LYOBttDAR0T
/jBG5mJu5SMocIGcN9S73klpZU0NLMgsl2Hq+m+ZK9dI81J971QjS8hsF+aW4bN2m0Br98PUfPhJ
7xzn3IUgr5k7qwOVDL598SpQu/aL1hNmMH31MnanwAUfbcv1vRP+Q0HdC2pd6N6i6EZ/XCowv5YZ
Zfayy9SrMppHY9R2AdzLFc55Rn5izboY6+imavT92DJ+9pkamNpOaeWRsqp+XC+zXr0Jcg5kP/w4
K5pt7bb7YTbjIIUNbrnRUrZHDVNcHXyZRRv3CU5uvpTJ0bvBKWYgCI56ihVtjgoLlQ6UeIn5mAPM
dhnA1GjGgenpjnRFbMKyFZ2DLMEKL5bjxGNAn2qKbuqHxO2i0c03dZ5sRcPJtteChzYvD4kDaDRl
EuXcsZzGVuvtOMOE3pAcdMe+sM95rFLqn5Lpko0MumwQMynHSRUzluF5uVzY6KHLBpsZibIUnL6y
cMTibXG0abNs14uUrBbxYqbiiCZRmeLRy6YzWczT7UW8vRCrBzW7ZLgz1PshSU8DtOl8FdsOsQGT
Xf8xcJgw53cH35ebv+qWdmg0bcPOIcwBCXtK7DJD0toGazpLQvapF5i2cVUacasQh6ywN6azrWU7
C4WxL4hd6ulmooK+qvg7az5Zk0/BGT5AKyUnZMWDNoOGsy/rbN8lmjx0M+xrVb66N6x+JS7dOvM+
zOc+w4pHl1maFHE70lSipnMy6Dw35pO2VK+t8K9joUKNQ8ywuCGN0XGqmghz+TawBNZDbGv3JoJG
OmcRYXiiONjDspM/i8OQ/FQiOYxcLnWTnwORhBXIFzdo97ZVP+RWGzGJYs3b2ojCyw3RqQGFntad
MM3YMFTUV+tOpd6DjiTep/pGLin+scD/zPhuOteW7lFbqWy6jKdqY44wv40qyvQ5rP2D0+fXLuCa
bLBFanxx9gCpF2xnvQ3nbDpZ6Xhn+k1UyTTyLfhUo/+o2kNmTnHFL/aVmW5YVP7F9VGsA7jaEGzr
lI11VuNU43sG/cKI2duXi9pSirG3pL1LcoZP6Z++6j5zP4EfnJ3JvXLYDqJkm8LO1j3tl8J4g1wK
iq/djk571KXcaQ5gBH6rDOZSrd3IK85rkXaX21fJn9u1wCg3MHF8NFJ2PFw5lXdb9dKHoXPwJTjX
qZ33fdrEHVNjoS27oSSJPzIVL8w4SbWnUf6ozt9nYxsrTJtJbW/bLt/drue8W6Dg96+dbp2SfL2v
zOLIT75VVcgeN0r7+pgnKJk8RpOJqAzw49ufB613KX1xVoUJnwktgib0DMdNwTAUi0c8SEyRer21
3AUGu78x5/54+99OhwoFWUj3bgeVS934jIWyS9LOx8TJIhSZcGRs2fJW3t7jzrnqDEalm0eVD5eh
O9/eZCg6h7GWPAC70JyyM0ogNbzWncqdvz/cZNrbeZyPckWIl/XrbS2sg+UqOFh075lhbi12qj6z
68GrH+gLQ77XP5YJjlPcpIL3YblOHvtSIyI4FS/0u7GeVSeebg9MPW9k7AOS6tnxC1axIeR9JWnl
PLNpC3t74g4p7w1ECR1Sx2zJeDKte4cSJFEG75YDgg9HMJirbn5vgzRSa3m5vQu95jwYKV/RpWcC
MlJiLBfIHrgLm/eRWf7tv87Epwn7XssM6ApS+8WDdjc180eXJlcwRoBu3ZdEiag29L1vgh7IB8hc
3BO1uWtBBWkrN07aHWffio2ljU1vvHNYMNPmy/JSXn/3cXb8fNtYyfUvx35MLgNYBlHuEka2Mj83
1rQTPPV0IiSoFGG74I+GUrQMy6WYp0fp+bewzjaBeSJbwaPcXl8dfTyUhnGyzGlvrtY+bZwPZwSC
b/Yh6H+k261fmykl9SBLLBopipIQbaXyz3Wwt8TGKpZ5P5qW5SWwXpBeHpJkPFXMCkHDF6fJo2Jg
JvtACcPetcyrn3uh0w+8Vu570eJmnsvhnKfzR8/16+ryvVn2S26DpJTakcqZp27Iz1ODcJZ+Wt1D
kgZvPSUMvp+hAalLq9xTZSCSupTeBM0pMVFtsjr9qLXmRdcwgnQ4cvV23Dma5LPtL2Gk7/ZoX8oB
xrxb6ja9pUy0bRy4GSviuK+Scp96e+iO68ZdiJqsvvcisypqFnuXlQsaTeoRq0dfHTzzYRT5VmVM
iNhE/Wavf06q6Sdwx09nyKNxQRR32NYRWblk2vqJZ9zSeZUtDUCbXT78NlVwVrr77TapvbES+YuT
0VmzrVgu/a6r1wc7R/HRmvXUKPvg32Ja1YNZdigGFvWMk+d+Q0l56ubrbMuHNNee7aG7T1rjkUwH
6uJz6mcvQWZHpSzjBv2GSdb47rY6urOSj20CjWLGXMTkKl2a37IxP8X6vqzGKxqEjbbffvZDem4z
/SsX4861p1ciqmpTJOKild5z7/rxmhVxmcs9x+wdhPTIcHQya3ToeOmXxdvXzGJn0ZCZ5t1ubTRo
LJHHRUVKxjqNnnongEuExVPcjtdMtU/Yoj4wS/cbpTXH/Ad98NRS/tBIZnM84VqO2cJ6BTYatXbw
CLD0qiGmmT441OrSB9XWy4qfsVyPQ5v80XHwBxoPV6j/DgIGdoZjznoo2J51gXMuQLhjGj3O+rOj
dw+FsXwzFL9TafDosP5N3ooDeHO7O/NVf2GPC1/S2AZG/2NRHLqpjddAEh/Qen8IrWsnzTdqUp2e
zUO1AcTDey2cD1GFqdcczGJ+ywv5rvzxkWvmtRfyw9DYj0+4JUUF3ExebS0lxdZ3e5cbv+EJPzac
pukFveMYsc9lqGvFyUw+jcX9HAL32K7iZ+o0/MsA9EsDTOcNqdcqOpbh4Ln4oaR95wOF5f3Wfnr2
Dxv7p7cqE/yxoYW0pxMYgC7bYr5L+kqSfgy2Nu9UZa3PmkcuFoG9T1jMDBRWyojYOM5AtJeZ2rS2
ucuL4EJlJ+4g0hJEHIQ2ESAore/cq445OqsNQ4okOFPfviNNNpQnUGjH1SQ4JQZxh8DASssBbCc9
GVoByQW051B681/5VYtWlHaNLQGKSsmJaS8zGk394G0tgr3OEpPXzh4zBo41ff6udTfu8c/0Yo1Q
vj8Wy9riQ+ThKo6l4X0FWncvbGfr9HQ7sN1qPf/QGVGgj/E6DifBqj8aS2TIflcU8zYY+5fUphlp
Vm9uOj5o+Icq696oe569nx6abE9N4IgRTAG9c2t8YYMwNRacSz77F1wE5nYwkAwZ/+0HLRhBpMrT
2LB0rjqVuBKSVaTqCfNP3oSzzR95amEhKJhNsHbGbqqeeLI3oepqKmJn9xe2LTArBSi4ko3JZJr0
61g75HCyHVLnaE+HUkp97GZJXbXhh96tJVgG7PttsxNLcb+288M8p2zby+Fzbp7sEUifb9wJWk+t
uss3GBfEZh1+reV6EnRaMuJ4ALpLMgLRt6Gl1RuNl9Hovv2aGyHBcnSTVVpvOGFN4SnziNp0TFPt
ujqMYy6jRLPweLOUnUSGVvzpbuS6BBJPgqfM4rRvq1uTGIMf1gpksrDQvAezVnuuRICi6eOQj3dG
zaCza09ZasZks5EncnYE+qEm/iGG13FwtrBGz8HkEcz03hQt3RzC48yaNsIEtRIc+zIBNupERvWN
VS/UF3nJK7NEC0guASeeBBdTz7Z4Y2p6LCe8htZLm9YRLN0DKn+FUm2VOa2ePItKL6ozapvZ0Bt4
ETt3fqoaPKUmyw/T0/chX0Kt51ildyejS5qdJ4EPlvR5hXndHIY1iQCzR0Ay2FlN9t3IMAYMpvHB
IRardz0StOAtVA0DAS2Nl8V7HMkuGU7HeaQ4u4TYk5VqKrytE4V2QxaqzHnxZ9wpRALLsb4GK6wy
XZo8ah6ZrPGYNWnzS+8oNY4x2D2lmrhjuBsXeb/L6uCCtLmbLcUj6A8I1m29/Pg9JwxF98bo9aFq
mqtu2NE8YzVvpr3U8629uA+2RwBbtlHBBnBNtD+3/qG2FBf2nXr7JTT/lQ6vuKsTfJDd78koIp2q
Y5em8KBOeY65x6b1TFo9kjgvwHU0t9OXThWbT9vhUB5m290Kk+xyNsUDsePAvGhzC33Dokwo/6W5
4kAuPMKSBmc1J7iDFpzn6V3A3lTH6itJEyW4ppw8j/OkepUPXf49kRqbf5ObPGZo6L1j7Z1A7nuv
Sm8LzYcNAXUihzw4xJ719bLYyWEiFmPiMjNqICIM51GidkXgPuamfmxcE6+nw6hv8tJvt86gQwwW
Jqj+T2skj0uduxvLf2vGko/lwUnyyHKMe62cb6ETuROzzimJUPfC/rLs/B1K/37Wgx1S7Z9SXtzb
0ygh9it3Sae/lsWMccw/IXGHxWRuhiS7s6lzKK1HiQRt5svv3HCu1jqe2lVnHixim1JmGhDoPNZO
SWXGo+jvHa98EYs4M5G89/2eAxI3nE4vh87KaIJ6bcR7P/6iruSQzUm8plmoS9xiQ8Ewxw/bovwe
O3PbkrQdV0UWwYtWOz1Wsrp0RHNcD8tMw6ptyDyqhYn7vw5tOojXQJ6zCs3VWOnFuR0nR387Y6Dt
EhJDNBR8df1yzmC/bIq0EqTSu7hyejLgutFs4Z+Fdp18JMkct11wKnJf20yDvLNGO6y4ZSrrczCr
X7PP2unSKWoar45NQisl4MZatjg/HfY/XED4jhIE03ErELjX0f3Du8iLjGcW8uqhaZvvyfny5g+p
J9vWs7EZ9acO3JMagZg4SVxjnsTJ/dQhmHqUelAqRbENeek81TYM1AExJZtFwUnx+jfRBdsUaXkz
35oBcaoHLqIxiTuxunFp1c8aiFBFcGpuDYZYVrLlIouMkbbI4SnI8nYjLecimyEM6GQNNCeeUotA
VbD1GC5zp+L1YepNKROUvI0T1sq8HwKOA9Vz4n415pH/KOVt59TeU4RFxhtSo1PUO2HNsZgCjMF7
EKYbUWeHRaebvMx3S6FRG2XPW9vojoWzPrg6BJ0s2OfaesQKfOqr6QLMIWJe+KlG3950Fr1AegDQ
dxlPWKo3qba+rvMtTsmokUf0ESKapDhy44vgOIy3rfRchE7FwVYVt61IuKg07MxzWeEXZo+bwF3N
GJ5OLgH1on0iTB/mvnP0uYfgPrAEZcdOT/d58B+EnceO7FiWZb+IALWYUpnWrieES2qt+fW1GD2p
iq7OBjIfMhCJ5+ZmtHuP2HttQtOCho2rtDGGYC9q2U3F/YyGJkUanrgK46di1nxkf16VKOUubV2t
gcgBKuAcR8gUG39uEs/qMuBBk3xNmQYYUnuWiAhtRuQuEoIC+QshCUy7UD4X01O+lm2GNX9CuXTT
XrkvhHgxxn4aCVenVVaT6H0sgSsgV2XgSpPf7vKa6S656w6LuK2slrGtbca63SDdgD+yEYFPhh0g
dbX6LMbgqEXCmeXIZpi/1F1LI+FkZE71wnJv1MC38AOJM6Ti9LcnLzUMQs9I6McF2ZsqGl2mPeqA
QxT5EFofJKaRowyjT+YZ5iMWNOJv0irHeECCaZB0Gwj8qiZP+6I60mBijRM+1YHeT2VFr0f5sRms
D3b+5oTetZO2RSackWU7isHyclCZsotWfWqbS7uYu7HhR9QJ+YvmI2UcGLMp8iwlt1uUPUPZkBM/
bwox3CUzv5BmOnFSbnTzoIq7CAaBJck+yYURNCCzIsVQAvcjO9MUH2gsoPGYjjJWPv6X7VKVntE3
+CSzyc866yrw1UJgRg0eO0Wo27Pe7+l2tyqGjn4UrolMkVqwPNOqkwz8BaUuD2rpCRh1zeoxA3nQ
1c6diCY2+rvYeGl8bJP2Gw2S1/aCG8WE6RGqYnQf2bxPRoLQWLuVywmsg2d8p+WP3tN6iE403mjg
Id0z4MUoWEkEVO5yM9yKxbsgPYnJs5h+Dvzqxk8gW9fFinASi9TxK/dJ8CwpdhIp36zxnPOeo3gR
O0aNBqYKdlJYRUTjkxRGMqMMT0eIyrqbURzm3ghkFO6DYlOFD+Ap3jglHk2gHh/agIwASDiFcRqo
t2QJ+WoF4yLZ5kfuxZwsmGDs8cfshah26ZLsVfemFKkXGW+sKw+yRIXQhZ4eMSjt5GtYfHTw/eud
FRwQkp6bYYET8TvmSFa1okOOY5xFY2dJ+J7TvzhBKKa2b4bppdphwthpaMpORWeVpx/aELhEV52Z
5sI13aOvfcvyyYsQETYiiaix1q+r6r1pbKW43emcItlSOpHw2qjKkV6MCiAHtycKX/hUMKwcGb31
zSviQq8NBEdUtDMcCRbu4iZjo5is6X7461Id107RbkwxvaSZcAP9vUMiAKmI6R952BUiRrm7k1c8
2ykf/yzNiDbN7SxRu6C6yoiRlsHtxZW5jvzUjR7OR0Vcc8Amhktlt5dDfwiY1I2DZm2h10tcC2Ll
h0A5zSpVriX2Y6mWjlEYSUeltbYsognrI1XuFq1/NMy9Za2/6ckAemupLLeoLCKcqBkoTJsw41Gc
0bH3U3cXsmbfV/G2zxf8DCnjTNTA6XFq0uggmwleJPSnljTqJwDp3W4ga5pQwUZ7iFKUemVKR9uq
wtkqcA4abEpYi8yUgQrp9dMY/LajcmTU+WoJ4bwV4lQlKy6SNoLR/rG2nA+CNM/06uGMY5Z/bBQR
23UOfOSff/znj9rSPuJee9Ubqbklo5ZfDeElHOovtnjaoZiI3wZHfPnnjxj55xqHtkYmNNqhV0Pb
ykLpNQOD4mp0+Jc+JcmuN5mmxdLRUmV1YwYpe/s5hFCQtIF4l2riGZMqrT1zmMU7yrl7Mc/1No4J
1iywVn60CyKKZeHZ0NAY2lWwhKds5tLQSlP11Upf7JyMkzMaSO1BZhLRZEH4bgzP08x8TjCqwdbo
cRtH7zimJBbrU9DRy7ftRZBEMF1TTCpj+qNqwsg8ccoYLJq6Zxp5uP/nfxWMdTchtggKDXYBpK6w
4xaqo5nI+VPVWbqTzmoLtmAYvVo05eeqOhBkrD2ZIWl3elM0h3ix/EIERYXq8P9gHP/fxv3/TWRh
6SAmkINbovlvpFZNHqqRDQgocTFB3sT2taeFy14QzQq+qkacEu30F1aB+MVQqKia9KhUenhcNkZT
bspAY8EoZ9d8WCiK0iD3kq6VmN1G8hOUW8v/b/Kg/4UOKP9PRNqquVkpZRpnP5ABlXXXvzQhwtIp
oTiKTq2E2JDGxQnHajkLnUh9MIeeKMzFVRvj4Jz262pbb3AgKazGs2AJDvrS0a3DZuGc9+ckXW7F
nIUVgfH1T4N74qCbWXBAnOCOqgH9lJ2zFxWJdfnnD9T/v7n0/J9/o395bv/5jeA+iv+AASFvyCvz
7L9RF0OCBmM8ZaJD175Srpv60rS8zLIUzpPENkEpBep/TIQbQ6/AaWkGKm59JOUsZxZh6NqdD9Yp
1Xm6Kl1lbf4/r29ldv1PlRPfLKBWmmxZKniSf73jQ2hpgyA3opPyYTP7nQavUHi3lWREy5SukulY
Ym5uqCRPRMPTIs71JuPdI/aaP0JM9f/5Ff0LWsc79I8aTFWxsWJpxXH9P98xKRLM3lrno1orjV4v
CYPbF2XPKHZYyB/bstjrn2BphfR5+1IngiGMiGzKQxAO9SpTLdR9o2TnUE+nk8Zyt+kZYmhWLb5g
1WASkYzG/T+/5vVN+u9vIpRiDdigRolnrc7cf71kecVWgmgLXTW8sVbHE7o45td//hmypf5fkino
G+ikTIi2ZPSCUf8XgK0sJ6EhPjJw8FMZCTtkyZnHW5Fdhm7bKDxerS2I+M9e09AhFjOQPlByxzVl
eGJ31R5vZaV/05V1EDhMr1C9vj53TYUKraGtxcbT/oYoisIB8NKWJDnUl5ssJ2SOSHDWH7q0VeM/
SbkYdeV1mLK6hMwiyXhF/YrlVWBEA7b7zjFnZ+FHEX+Zs2jXk5dRzBvJKo2oPLOcnBi5+DwOwMn4
CZ16U6R0r8mqM8jMYsOPOJIPfRAAaHmzYQdDihC9ARIoK09CGd71yS2jP7sw973JnMhl2x84bQji
k94wfdanrWR9ZeKxS4/xXSIbe6Vd8PtDQsfiQS0zvRZFD0iiqp6peKrwVAbDfrKy76yVH0rQoeWB
d9M0z4mRP0vLuRH2YX9vK8lLu8DtDDbFVopgr3gvTCaWknCCK4YEF9qvQjfRCflVq1MJtmIG5KVx
sDolDoERxTZEA5TUFCG1ugrxHah/rirf0r531G7dTCo7EVoXvjMWrjAJoUQ23khgbpDMfqFFm3Ha
9/381ZbZ6Mg6Zmv5OVbq7TS/jCIXbM6vi3mOwAjCZ0tgbhiOje6N8+kIjMpp2j1aIBvDsWE86+K7
i1/bVqLiPWfS3BX7unoIOptXEZ8CG+ehTbcRHrdFL27logQPbmsnWJJHnlTXSOoeefAqBPO1FjGJ
qcZmjhypuKxNR857lU3DbJedRaRwxXgwfdLG65oGKY+6GxncJstTzpBT5ZudI4MQ0MBV1cg2H3Tj
OWCrHUWf2nC2qsTN6ks1vSSNQDGzxRqJg4KA617O93VEbHOOb4hec7Ge9FBjHL3PxBrfDg6FqYc6
tjPQV/CVWdtR3iNkCLsyCJlxvU8KM+1mtSU9yfIHCWD9PHtKVjt6fyoNy68V1ta8Rl9u/oIk9/Lk
hBM762+EjUGKsTaAZHEmPM3MMJunHOhaLDrsCWwFb0rNuqTvbKQeVAA3s6EnZl0aOpqK3GEVVCSR
m+qvc/MXyQ2lKCOQ6RoapY/11vbH+RPOnVMVb1PV2H6wbFqJVof7upJIo4YsuyBTUssdC9pUfQvL
nzC8GXhRxByb8l+UAvx/yBrYJkbNDHiVF7W+puBwapEJFt4RRpM2RnI3wZylA28aB+ZqK/J6MfZR
qnpRzRuHdrBi7Ak8XtZoCmJvanecylg/Vps77n34NA2/S8mjGpSIGcTniddgGLpdtIBX018BZE0U
HXRpx+aH67ZsPwRVPvBg2hNe+bZ+F6Dt1cb3MnuB6KrFhMr8QGB3m2wkotaTmJp2b9Y/U3o0lmuB
ZTNNHuy9UbufjPlVbs5znpLvgpQBDJW83lnGbuZHMtFp6o2UI0dBY3PQIhe5x3ZK3+d6dg1eispI
R1D/IkH3M0t1kLR5rjNQOSwYKLjpKnZ3ijq4OvdwNP9adeQKgISC6qNHrqsK5Vafzj1fSAuwbGwX
C9tBym3w+C1Jd9Pc2AuTpQj9WVa8SeFBV0Q7QLlQg0Avk9d8tRaywJmrn/UZacNtA5lYcCfrudb9
GCG9xRRGVQhy0CBVNYXTD3c1/6vppWbUYvKfNZ7HSHeLhofoShbcjm+epV5rGnWSVi3bais2Gvew
f5IYrqF+Z9Fgr1NHcqcwL196RUYwQfxF/9zjtItnkXOmdFLgX2L1QoyJVwfXlFmeON7L/qPDP7yK
85UUw27yYoBblMoX5tgVX9x+o5ovFd9aAR6RslBIfKUIxvj2RbPgpjLSlaO8vElEs6vyK+ih2hGB
SxfLte1/y+SBOt8m6mY17NpL5o/iE4YwvEcdAlXJq7OHLr9rXC9Zf7DG487UrqSDJx7+m51VLsBH
f8PhOIYn/Mx2L29psR2ieZ2w/p5EaAHZq2FQLhqTOy0ccO0+oGII+l/agwb/I6vxmG2fXB86nsQO
cR+nR5ruQUfawvSWfoUXbTglhl9ycL1HFThAM2MHzMpmYM4W/RaAuUZsXx0asaafj0NXH3R1ui9E
LuAOl8BOiedi9i0RmTC559tEvKDUjPSjzgpCrWlnK/gZIZyGjKh782a1r1n0VU/PVvsm8Ay33Mo5
48mF3Cp4ESFaD7JT0q1BQzzfm3E5TPmtyZ99HFV2BiohUPam8JIOTFGnUzTT3FQ/RnHRhI3cM9xp
O9axmqMb/sxfom21mY9NXg6aRrRjMDsdFxlmDnTtD52p5LRqWrjBq+HHrK8Rhg+TDyuD2kYOFnPb
Y1e2jgpRrUnwoXXYgssOYJtXjppLxeTGCWKrn6hO2UrUTsWUPTDxJy26l/FEmebkLBZ18Q6FQzJi
bFKZrurZDbcGoS6F+htI1iMWCmnPLvluKNWHYE5+ZdaFTzX5UMETbEXJ8KSUyJdQhpeoHVReGPWE
PqakTnIZEwFlj+jwdQYDCCBJswaUMfFr6Y4+PIXjTk+9XMEGjw+3vy+s0pCtWeDYWpuCjCdpJg5u
sJsjcoGq/mhwu4vddZJ+9SGB/OGrwnsj9XuYouz1j7PY2Y0sXiRKnwKwaLB4oolEyFUWzZ21ZBe1
26oBdpUykoz5PhnPnYwrNoboqN8wzOxlHaJH/isnga3W1iVhmCWHGY51ZnNYoigh9MQVzFnhtkfC
xoxACvttUxfcLAxp43zDtt53K7xGjor3OGpAfyB+q5bgJRPuymIKx16RPBd5Y0scWm29YyHbkkV6
N/lndIdsVESS4leimLy4+Wd6lqWtwRCX6doikq9WX8kyvUY5QqY1dDihsrjN8S1LLG/Uyk0wuPgH
alypJaklYfYmtBdFAsNqkPMyzsRhYd1Gy9AvhKC8zyZjRfaApmvP6dmPkcG2flC99PqhHoVNFsNd
5nTP++uI9BE3Hm9LsKV9AmUY/g3ZV5/WkzOJFIezTfCmzU8m4hlannqQO19g6YSCrd5m1YeydJ4Q
s7Rj7NCxGdkMyAgawVbYUyanJtxL4b4df1l4LT/dd0p6EqZQ4RXEiKD+IAnY4xTczfI7pAw7ET5o
SWdC6Rthl+XwzGu5me1Mw+If5Ov4KthwILJFTz0zd/1J30YWFVLgtdSj+MeV16rYFiLz0z+rOfil
+qjCwaaYViiym3S4qHn4NrPdU4f3lDF/ZGKGa/t17b2zSM/gLM0q7oMFohPT9jr87bY4aKkN/pBb
1GAdSlvptZ1CE9TWfCGgSAuCL04XkZNjCF8KaxfmqhMFn8taVujPLP14vtoMJgGa2wATYKpvO/UN
MYJNQs5tAHmQdgN/i/JE2qXTWoVDNoVezG5TvFiL8FS0d1Febhg1AFFg/tcfxsiBMBIsKCMuErnV
B+h4way7Ydm8oQCz+8lwMnN0jMCCzgajsfIYw/Y5CblEvxjbDGAvOBVFexG1V4E9mxAd8Pfd2B9V
zjgylgtJbS0EsEQrsmqyoCVGSfTcd4ghUc0lBzB3DMxQG2Nv0dunpYbc27A08s3y0lsbudxVYDjK
twlV7ZzEP2qo/ZqJ4nGj7YbHxDzBJmfDNkbJqZAFdxEp7+k+n8qvmMwUQjlMW7gIX/kA/a9LDlVV
PiJtfAiJ4gp3UT2bwl+mMb2+N8Nv91U+px/1b/QgZDIyg5NKHO3UvE46Jp4DP9RtOMw7lrYYdbYY
Dh0VVWzWgk5WWFJrubcUql0YG9zy5nDpVaYa3dZgx9+DIenkahcC6mEMCXWoyL4GdQzZhR9CNgxC
NtVwgbhvAQY8jdHMEmcqrirdaxypnII03lLP2o4DEr8ueI9Mw9Kq80LxY3hWmXklKQNmhLAFYGGg
ak7QcYrFQKTZPYe7nGnFBPd207P6KoxvXd5Ix/6OVXn9mTUmJK5rt362rYP8Iv/lS7kRyGNcIUV5
f2QjudVxAMZUzJyCdAWawPn40VzG8/zS4/cv72nG2AoUNlZYp1v8PPlB2+Ix6XKBG7a6hGZIsLXI
jykAg2Od+gm3ZPsXbvRdfkr3SVqfx5M24N+EMoIQzO3qW1hCchbPEjtZcsLSVxIkPXzPALprzRtz
HtqZtUN2CF7q5tw07116jxxw5Y58kTOYUHuenZsiDh67pbP2iK3rXD6mRmdJ76OABF45pqhHgXNm
+17eV+GGSwiU16XFfGCBV5EM6wntONv6TWJ+yS2qowWhKJQjTE5S9yYkz8bb/DKQViwXYDIMj50Z
xqkeI2ok3yOduwUVSCJ1jRPOFJL9rD7MEDmh0HmLITlFav5AqbpJ0fJRs74TJu1omjOXzLhhM0VC
8Dw6Si4dw6LalyjvgJ6Ah+rDQ8dKxWhhG7HlvBrF7GW1sDONGV2WtSuG+dGPHO4G20TGznYR+G1G
MxmOMCgzBqv3WNyKyZaoqNj0h4Rs0W8JbhOaTE499kOq567vIGGZ5ka2HgJDbtIpNGJtlKe0/gly
6iqM84fAOC/tJW/oa/YrISEHHY8oxVFaoD7eRPfFdNZgr77JsuPSbjHrYryepYtMT1kfsmjtUAWD
Uu5QmM9S+0asLFHLLLym0EvLvaYfRcMHICHEzxJUl/6uLrspo32DeAOSmvPrYU4fGZLiYQ9s45SQ
tjpfA0SmJnTYY1Lck9PMZGR6q3Ovyo7FsFHZBYWbfN6NykGoSR3wpoBUTKBWNtvEWSR35UHM7RSc
0IeX1QF9PB6zVYo02ZVpV+Vukb0udhnIq8I1zB98r6Jx33OfZGhaefxx+jis2BJQU+IF51yTPpu0
5xaBZvtxQLbqd+Zn1m00ULWSO7T7HFFc5qIxVbYr/zpjcekrAi+cqcWJF4LZkReuWTuMSbJ+SPNH
Fx6m8FD0+1R5YhiiRPe4PGjWBjyQbjmqiWpmI6U+Hoku8tLW5w0TQi8K7B7bY3tjHBMp4H48H3CR
pP7Vw70KvjrxVRcvYb6tO59qPRNdCyxrvZfQonPo5j7zoPBsBKzzvYqg9FVheCpLr4ZXXPrT7E6Z
GxUbHazD6G5qAdqpr5ZHgAeaQcNOA+Ymi+vP9WcdUTG1rxIb327+roJ3/mF1YEj6qSQuTTjE5adR
7ufBaykgfjgCosKnI+QzktlZYZbhBpxYVrojKJruMOS3eXpam2Wr3vDSAmDEYMoWfgHXnn5cpaG6
dMmcaguGN9tQ8NgxNu/Ka/uM8joQtspKTt0M9QaAPCtGOl6amTuzKXc9OBz6FlLSw+qIwkNODjpB
KhLxsTA7XJ9QeXxHWn1JKx4ICCinsDsK5nOIJLhQ/4z0QyW0VH3hEQjk99Y48CHmyY7PdOyPaXWd
Ghaj+3IA1HXgLE1AULEbUO9Zz3Nni9JWlDc1f9dsmHQtyCh8Wscc1ldqN++MRPj5C+CwVUBkz9Qw
2l5E5DNdIvnIF6vB9efA0DGjX2mrpxjKKOc3ZU4hvsHfwJpFard9QnwbNHN/Mj6V4JsgLcHYDO3b
SFGMaWTd5NgJaTPxAR2IRNjc/JRZPh+N9SV/8lZJki1imtSuKIQlY8O5QZtdDvUWcqDlIRRvFE/E
rLGwQ/LGZKtYz5HG145KC78FYhQ+DY7Web4sSFzNDV+VSDrLwxE0OzOMBftLDQbNQWXJe+3ynrBb
H6xNHJ0ssjac5MlqtkjNmGzUv7LmSk8qxJvlgrdOx/sQu74x44PymwBQDLxDSk2WEne59IIAcQQb
ULojW7zlxrtcut2vWwm2Sau6QIWzWY6n5/TAt5+3UddtU1qPSByemnkZCor4bV3AqHNBH7bV+uGy
00etA0B3zt2c/PTJjVqE034p7kxcJ4UHgrHp3J6tbISCwudkQomSF1eeG61hB3mRhg2uemapzE/y
hS3Pg3ImGh1q05lCFr3LFzNJPggh2DCCXCKPczuZGNHyvAJFSE8qW1UiIH7ANnMcIygYAQTLzIv4
C1BlbGTDkazTJABtQOjt8lujf8NCx2ghcxSQ+3QYlcvjTYhyqjLvQAbrsRRbx8mIi2nWBC9r3QU6
uC2jnKOn1ai9VmQy2gH8PSzWARxEhcN/VmiXTMN6T9svZlA8+TggOB1RFkzSvRQvTFWE75YWJeVQ
IWnbjt7ms/aFFgMJ5oD3gUFpCsbfw0NLJ4sLCd91NsM2cdPFT3FrEtzwJSHzKV1z8GK2Taz97nwi
3BKjtOk7f62feeorbFaqSwOObMb1KW5Ww5WJzkZ7o6mqBU8YcTztEBNmDKAHYjPXx3fKTg14iksX
OVrtJ6bPGT9xy7EzV9yWdBrTWWgD8uNYk/Xkldq1mQBTX5tqLyZo849sXJvX4H0Iv+Bp2x0t7kFO
gfK5qL6+J/06Sl4VuiHSXJlKa+DzvLk6Yi2+YfFV6rflAf/OuIc7BkASpnvk15RXaagnjmQY6EGH
zGtM/dq0YbJrRfwRiZHk5wYJrDeKUus0Kg0RirBR3lbGcYq/GSKLM0vtyczNu9bofK5dumxvxVSY
qHH4Y4xn86wicg7a+JwlgQBbxDCoZFGF1adIbWmrkEfMH8l8KKV5W6b7ods3/MXEpB7VnsVwAqSK
9wzi204Perubdt3HjEdmcHSO5uQaDdsy8MRiK4z7JX6pidlQmeZ5Uo0x6yaqxwwAlZQ5hOkswyMc
XSSNYTBszFgGftcp1bYYIvOB2glKeXs3SzgxwXWpTnn+O5rnxPpcBVdlo29chKuVstFWgelZhHPW
bS3BKzBqgQlS3xVCzbYMHT/HYC+Jt6B28522cdSH5qUyrCqPBQGzc1bK9VN1a0KkfXcD4FznJsax
106punW7k2hU51EVPrHiCF4lRZUrmpWvlDz9rnhT2B12HLKDHVheHmBc3PVYpRu/2MR+zr95Xdo9
rYUZ75CkjxpW+GNq8NXy+ebXIuqK7Ww4bAQNxSVjhkmQ9JB2bu3Ld8ZH2RuyUohMxrW8DL/WD7KI
9KX77jbhBXrxpaPjfMh3ij/zAx3a8k2YxnNEAPxd+eEp0OGtfjA1RpIJ5B+ELJJg/a4fHOPES9mS
UMoIvX5oIAZt9YzvMXnWfsZb8KHvl4uJQNNg+cRHwGKBFptQXzgtyIocHalC4MLrR1TjAu8PBVfo
Xf0NgTOq8vKKxeWnZ2SHwsBC6OqVdDM0vMBjmNDJflP5DAzwxvVRBzs9FL5GPX+KJO0mmPmxV7Pm
PCDrGifahMgQWntNErGFeC+G09+CjmEImfsECwMgjulmzDggcNuOzXnszk6XvaQ5uXtZtjFKynzD
nVMyDUbLKYcX897krdePUNFUoKlTymaAtkX2lwKjv6d15rZN8010NZQXDVbZJtLAvaQiJTTrCi9N
jBdmm14voKBLgnO+BMy9fkrjwxSyE9pwDPU4K1rhKjX41dTuQ1N+XcQRTlojTrooykFKvVj81riK
Gtj70r0W+PQrT+nbl9oU7lIv7TPFdLLgT5smuPuw6mJmi21n0HTDZy0zxmQZWx99vslljfxqYnwr
KPrBot0E8/aMsdFZqsjT8A0IcesFFYyr5FALBxVRG+k5kjt/usJjuebIkewZ+2n3niO2ax1qAnnZ
Lj5FUkb9onsAbGcIkG/GX/iNMV1lFSqXr0t+iaK7Vj1RmJT4AARfVz6gvj7n07yrhxdMEf5BExav
jiS35v1J3zQZzgMm3cr6I06hqYazUnRcpfkR62bcBsTYBU+xCIxfQJ7ZRjdkgvu60B4RtYWoNq6M
H8Ec6l/Ihrpd1tKvaui/6bzsE7HjbJ3Mn3Zcb/uJMOpcqZ8WNfIRJnBP5tvBstieBt+tKd0qC2sa
7bs4GfU+5v5uIqB4UUu8LYnAij+YWnoUO+6alqkzWZNMTZEFWKiqYO/IzjLOAB+QdB8ig0ZoeU71
JzFkpiUN68T+sxJfO5LbEEg4ckZIlF5t4uqckAvYMRRXqdIKpdmihzq3uYb2B9Uz7n18N+9BGH0k
QYTu3doZU+VVDAUCVjdye5/Y/9jAljkc5F/dFJ5apbsjzUPC1zwrffBets0jbRBqzEvNyXvIZtqw
RNjlIwOeSZu2hYJA2Fo2+O61EaxKYqQTy5bSxWrCZ75bJvEdJKYnJyryeAFECKqzD7YNTV8cltXU
0fX07Ashb6AslPDL17icambLKi8R7BLUUg6UncnwNu7+0EnZZFTwmnG+oZALmMEVZEbUhEIKxef6
r3Q4TxKaokxc/FFikI3lcozRqXmGdQqYHS81W5XO3CdSc8zmzAtVysnmWy4wWlDxoF+xOwo51BYM
ZqGZsSgA2se58kQd2ME4nlnGT8CgDmsVC0tXfqjlq6w/TYHJ5AII8yqpdIWCQq/pzJ88pRhp7qbx
aLO/us3QZICNMr6MOEf/RnwiYc5RrZU2E0eGw9O1HT9NZhhazO02LkCxVmktzhypYl+pkEBrUQ0h
BLEb8mk1ABpAcGS+BWJ/j63pmftUho8x4d5dbMt4Nvkl0PzwzO1VcGEbaH27gLFMkP/iyJIJnWjJ
jm6okorB2ANQYmw+CJAc33jqutnRAJtuChNbEzeA0kWUd6Nn9PBsQn7QpH010l+lAXrkv0aHeTWE
kKepnJNh8VtL7+myo3QBt6JIsAeZRu+ogxlyJdyL7WbutlQW+3B4GxuMKCBpM+qYRAAvHp8WozyK
isFlxBS+F78U9dXiau7HF/3ONWEUjjzfufhUCWQ/beqlx8mkZ3g7BR6AOnkKdWTVFcNK6tyRdazK
cmVqb92wT5ujhHXJ3Btl+yeolFLpD2lX9nwu6v7QFaSLHH0RaGvIV/u57o79/NHrbwHFn3yzmts0
4/U0nTI4q/OHKt1M84xzQieLFa1ANp+r8FMtfzIo/ILx1XdY7j8n49lgCLG07GyKK9/UfL7E3Pco
vNXpMs5bPdtIPynRZOOx76651KGsw7mMxmG4icolyu/1vOvzA05tnBEQa3LMaRq7IlnzI/UlzPdi
LF+Iumdi4dL2M35pGViIqskTyj1sYi/7saQjBwTSaK8giL5cuxbzgpHCYvGlH+XmoOX3oruoPTqR
1165JMqZZ1vRvtAbiFwS4vwBEkCrn3SDA49h/SllTBitryJ9zO09XHZF/dYEWx1jkRW+pKzpzU+r
YYP6iXiFeVDGORGKF3G5iOWvpH235U9B7TWfe6Z2wmcbvoXmW2Z8VzpXNF1IszUp+6jW1Pi1UL4D
BvOa/DMyu2+nBUtA7Cx8b92kvMS8HyH8GiF8Tnu4ni8tFrqIea6evk35ZxK9YLoXpnPS7BRAYUZh
bicOMBDubjU+CggifDlwTlxC6d2Yz6y02u64oK+Z5tdwftayZ705h+Y1N2r2K7dMPncsX6YgtSv+
T66I184yIGxvJYV9ckMNXEjbTvsyyZAdvymRc6ZiF4xUonVgRLYLKmbqTm6MniT+ZWEK3vmTaHm7
VKmK6NtN5QPe24nTmlItfDElanfEKy3UuAKdtshgLRZeK/bjKbdDvK9H8EJ0rfNFWq5DMX2Kw2eD
ZAL+J8zKk9wdZ2nD3EzXOOQE+TcJIJyMr5rI+uUz6d6LSDqUa+sur7FLvIgSDwkMzsO4breV1lW0
GePo5ECe9dOJfWnShujlLY0tHHE3CxlqRgGjwsKxGYjiuc3q6EyhJ819Yx9GNeOktXvmZmeFb4LA
EKUels8x2StT+N7UzCw5z56lOvNMdT+NmKKutURvGJWgbA0H5SH9iv4mru9Nlz/lZXEUmyb0+xZ5
I1q0ayAQTBCseR25agQbOZUSJ41lbgcDLINgIQ5YRvNGp9+u3WZZ4/+W599OyrQ1pZD6HZDB/K2a
Pccna9aGWcgg2zpLM0bBQ5c7YsQSqzQDFg4Dn92seXq+6ctrHbyqwpEzQMwPpEEV1r0ItoX6Xxyd
127b6hKFn4gAe7mVKFK9WsW6IVxi9t759PvjBk5wkp3Yici/zKxZ5eyFH0r8HXaOMrhKdNR8Njtr
xr9xNcfZxS/XAVZ59SM2rwlGpVV/xb0ZO+S+b9uNXKqzIcUxLArj7AWiD2W83eSze/awnzNxSoYT
bVkt0BayLDobe8VlVGa2WXIekmOaQlJB8bipOc4KT1FXYwNci/kjB3EMEO4b8i7zhI3QACMmryko
wpcf84Za5nhLJo+I5EBoZu9EEFHkUZgIO0bs23lBew2BTbWbloYRej8SVUcXaSDvvbXLhI0C38nu
UVbS3LFBSIMeGJ8KmhrOWiUa9wQcQMvE0pba+ipAQwCxsd4IeSf1DSnNwkEleKek7E6aB46BB8cI
SdlI6zUMkpi6yRc0RlPCQ62ufjzBLao+vCS+90voVVdZthKg7NaR5wiArF2PcrH00O+L72H2Whwg
c6FghDau24WdozxdxPxJHfG3+Bd2lDsIJLEKvdQdfS95oZ4hvq0BuYaHP7ap158hf7WWasc2Cdey
Dxw7wP+AqVoQLKo06JGUg1Kd4CG6ghMKabzRVBmuvvGjNBwUNAz7ivQJjVsskanMqSTg9fla8U3r
AiAFZ6nu/K/AxHOCcK+zrJiODoDRdr86O08OaGoCwQs3aBc+zRiT/8CjZYvunVmdvQwnUu1XmfTP
3OMEKFpVWQjtR4HbRzU1kEUIVsq6i2I8OuNBeExknjKS4dQB1XWmHxrE9aYmXphMnroUdEl99b7M
TFJ3m4GwL7i81MNo9sQO9Y/eD2hnIegtZFeckmYxhfImVNuNksqrea6v4ks+YGLXhvVBLzkcG1n+
F9b5N97+m6wtd2XtMZoXy4spIT4qI3wTwp3KS42FGo6EsKyhFXRJfqLoPPpVu+yM7qch4tMmzlRG
0JKCzIDYKKKFjfkp8YQfNLE1bAXZTbUaWlBbL8h0IIlEmc2m0nOVB5CAesCPzsJcqOFrrfCjLtmc
+YikhD9GCDWZdDjPUj0hDYQ9lL/Fqnga+jprVDKWhUNfcavqjAhBPJecKT6wEWKUqdgasFCqQdrn
2Cn4VoozfEqhBloJSEoHLgpYpUIvZ1BWG1xa8AAT9aZHEnV8vUBdXrDImrte6nZolG4v9uey7m5t
YG5ZsyYcEVRiSflq7rDjT1bZrrW9ozA4bThUK3S6FmPOnTjSm28KIA6ajqDuF3befvW0RoOxYfsz
eRmcqMFPIYyZ/kFokjDkAOWQ1lNY3WGJD8uU9l/mwsFWDqVkMH4KWNnZ5Z8ee/gLgAFimZrQjMKe
FGbrnTp6dRk2Y6G0EhG5LSaoQLoOrsuPuvzOfCQNEXMMbbriunBVhIscWFRMHndyWCX48kCYqgpb
og+PKV1F+oARrUdDBVrjNSYF1yR+A/MIxSGS/xR2eUFXg+nQggQJiJ0UVNYJuV1nfEtzVRJ2dpo1
ttWXHE+NO8FH1DqLCIxymUanpkZryob2x7cvlzjIgzU0G0kRP7JQc4ORK2kyk28v7Z04onoMdPjV
I8CTOrFS20H7N/Pp5FD9qeFTjditSUFPKBTrqbFHY7gKjYb+Kt+NkCT51vN/59bFrXaTMsLBmmYZ
I62sR+GOler3kIj32dFZZxEZ9UWt6P50lU5HVprfol5FFmwAgcm1xSoZeTy4LSwxggdO5HNM8SUY
mTtZ6ZmgYrqG/C7UmrayQutYeLPJ7iqXwx0S3HOQw9KLgdJKx/POcn4uhmdPOaUof/Uj7b907OYU
5YFbeWf8gNlxrsp/be3Qf4SZPY27yaIMm56q7DKXI5EgRYeYrK167Yj5n9Bsh+moFg9FflD6Mfx7
KniyVo2ylTkt/Vq3BU7Z5G/s3xO/YSISjp2kDRiGCXc1C65UGucha14etW0S0Cnl0XcRxTsh/8is
BqaHCQlTwdkqfk4VViQRzKEQWqgtGwVIeMpar6zAxO2Wn7XTqajXUa689DhAmTXnLZ7MFhvFuIY+
AqovZ0his48hq7aoYVWPubtBTh2Bm8iJMeWqQwAcanKju81WZYwcOZwQkwZMYKGYqXCxmYD74lJk
BcgVjIeBZqKRvFvQ3wwleIgcmlI1Ln1etqIDrZrDqSutu0bvG0X1VzW35LDd9KLCRiiGXmrq3gOD
Nnmh6N7TEpu3XoXrBO7zcItaN8XSw6TOkDmDU17rfGRNpCSxlygH0pKpUM5nVdH6lgbOdT1RS558
yEKItPxoMBvqZWsj8/tBMQvbzxCDXZBsXfXt0cRcasK7/tqADEJkgDfBhIBnAQQRjLuikVfYw9By
SwdVrhz8eS6SAlNn0g/YVf+0tF1zR6Bzflpe9ZGNCmLwJVEfRHlA0KW66P/HIcIY+6O/emVeo202
TXt5lxzK3SQw3OYFZ3vmG3trh8PagdK376X5Nv1pylygvkqfUiw+SCPCLVR71fxmaFi/cqUc69nP
rLS+FfidXlie/Ax1tcbINJa/BhMeixyBCDdOVfbP1IMGlgEIl80iZhJPMAFPLqhcdFrzxGJqsY+C
jYF0UcLXcOK4N1VkrVwlsKS9X9gPKw1aSMd0PKdbAejgcoQirwOqtNK+6mFgxSFsxNDiZunfhvJT
p/8QKS3SHhsJvhygwJ1RB9+DwVvBVAMJYWCS9ymzCQY3tYB7lbUK+9zFoHthcX36IXQ048PqcoNl
jl3mOifpZqYzJVwNuM0uAit4QKH+HVv+Wsqgc82pwksnlHtJGgoTfguTq9AOdKCqyD+EsucgZ3Wz
sdwEXbOJAhZVvPaSBne5fx2naiviC5EyDxRPyjTsKu4affrMZon3TwVztdB+mmoTK/XKUKgUfNIv
G/TcYBQS1C/8Yw4dGO9Ab9gqW0mKXfJsnB6rMzH5p+fPseEwIG0kIA8DqE89h8Ep5BIsoBJIzZwe
C1uiPEx0J2+spKGqCTWQ0ID4z3xBYYiT7dwmMdLHaR/0MGmX/N8SC2lJR3B8nPJLSu0jwC3ZDNIu
bHaW9ZBysAaCVPQeMNrfKpFbCUiFDyYzsehCDQL85m1VBJ1qNRD/2iEBA8AJZtY67MQY1mmGgzXN
FGCNmP0FkKdL+dKgeAogHwBtrKAmMD4DxOfMk3DNx0oSRiEPZ9hKkVvEOwUCz8Q1g5M4v/tCP2eQ
7jt66SvD+xbjXa68EOf0CKvWUP0MGRgAGOWfmrfNsZCQwaFRHNrwU4vqY5Jt+n9dOgzaY6x/ecNc
NZe0v6rSBuqVMTkVQkH8ZGqnNHYj3hjlYaaf2EWOAPOG9ZUBGiHsvcrAvoQ0UqRZQUV+A4R5TDZc
tZGXQqdsLXk6qXpvW/gama5GDc9EpIQHAKKvvBTsiWo3pi3ho2V3KbsLpPumPEIR4jnvtietMFur
Ilyv9QQVrkNKupj/PCAoj3Y8q9kR7/DqxZCjT90C1vhcB1Q06i3GLB411Vw2NepPWe91jBStA/fJ
xJy/Cve56Iqzydulh9jpZQNnyV77kIzH/JenArONwcCNr7HnYjjsigMauxXWJksV4rUVfY/hh9Vv
1esQxufWKs56Zf4JOTOVhDmirvJhEWSdjSL6K5thpRkPzfod6s8ayXDai7OfPinjcvcTMdjAsg8L
FKS9xTD+ixHAcMB4NWg7Bny9uCYkhA8tmhQByiZADdOkw0L8isub7nEr4iq0lCZlbU9kmWVJtnFM
JuwerisCJEgxzZmXgHaYNLrsDg3S4GBZbw2SctdAUjkMWOKXXG+ihI712jRuU27E4YoR2d6qTyFN
vertBH2vWvavoLNv7WxwmtgZRcwLsFPEsbT4SQBDS6AsdPogWLr6kspXqL5yHi4UDk5qMf3B9n6h
gj8SkEeoBwUcoJ0lUGB1TlcuTNTvI9+twpiwOWaVWV1HstLY59lrNDB+6MUfrPc5WWm5VKGHLNMe
oShkNdG232L0Q8Smbkq7dLS+da/7S+Rq7UuaY475UoPCDLZb4ZNkUtcaE7h4J51Kc3gInsea/1a5
EodYWNgGHExRwpOBylul+A0LVmGVoooyCNTsGFr7/S5P049Glg5JHaF+JWlmG2pQi1gyvk0PJzOp
l/NtoZuYvoYAWaJXHUp8gpf62P2TGDP17XW0/JemASl7uVv0HZOWKlhZY/X0KxNo1smia27sBIsJ
MT/h9OEKTP5S1fGz0M5T5j4iZ3GNDFu1owpSXPgWiPTskmvc/3jKIVCuvXUuORx9BfeAErMcxoR+
72LFumopMJg9/V8IJwDxKQphDV7YmME2bd5exAhCD+Rl3cH7iIp/6Ky//GGg0QLIAD6DxUHd5onb
VEfEDM+UwZMFZE6RNZGWGuTtEYXmth0EsICriAC5aCIn599Y6dEqGK27kIscN8aK8nNHJuzS0uiN
LAkLXCY6NvekZpiHPEjPQ+yfCXuz81qlSZO2auEGHSJAY+yWQ7vqCYAzQvwEJOlXESgDuoBpCrWR
PeaBvtUKXd9bBZK4VIZUQxQj9MMYzxZ2nT9TNoQ51sJUWgZJbKYcWr6BC5MqAp4nSEciZN1QGaJN
Ie5KxhtdGrqZ1u7zjO+GG7UaUu4z5Ybsgp3fLBRDGRJiHpVnv9EQvSRkivo4kD/MXJqTpWdS2veI
RfIebgpaIQ4sufgZQKUDzq8oSrY58hwwHomBiwb9U6dhnpFzizsS1ikQUfcsjPQwP7wEBBs03TZR
Xvc0z1xyY68DAFMzxBxdpIi3xszYbgCUAsoZb5q2osigmiPYZC30fkHyk9spf/1A1FHBeCszAJGB
CXtaokYl10dO3RHDvakDEvLFm+8NV9XEatCjQEgxMAwpZgpIXJk2Ue/Wi957arMFqEi0R0FvVxfF
I+sxODCkUytVDiEXaxkLm1ELd6RJ5o+UT193SHUUwe07Y9nhcyka7cprFEenWqrI+taDZcuN5md/
rfQ5zyxi6bOfNkZw9SUoH2a899LqHdCoFAXOcbFwzDxAbplg+emi6N29xLxAgeRgWkfMrPdW1W79
OvoM23LNJY3geGkM0GigMKkdgdM1/D3cAUWKH1MW4X4Mi5SKS7VuA0WYbh3z8pGMTyU/1eWDOksK
YF8Ky7I3yFu85vEmvKJSlKe3NR1T5RKzSszppMl2jAujBa38EPF6c+o0SBJbVXJBMUZUq78QHNl3
zMX0btOZjokt5YGR9WfmuWNlLX3FJf+Ux6vYzUb4iZoV92tc1ju12RuzBwNOxHQycDCwz46+RPHk
SYfctIvpFvzCy+bINlfAWaseq4+HOXIHTW+UT0tubf2JTnEpwf46WxR22PeAeOmrvtQXpGBRqJUL
YwFzhegcvzy2X3wOrDBtD4XikjrHmG5MsXLc5C5e2O7rCVpLSSw4xIJeiE+YVFPrYwPnBqH61NN2
ZxT5uZVpAkKWnToIKPwRvg23IBvWvVphY9L168kY95h1/mll6kRJFTneMO68OXKpGmSABRZ0bXBj
mhZOEVIyXK0kecUCjtRiucX3fBaAiOwUXDJDtUndytNAnpHQah2kKqk3YH5y7DmCFn5bE+l5UQz1
dugjaDwUpHjEEIrsCsBczKV0t9Qjat0exyQPD91lp2GmqFRBQUkwU3mJgCytmmIWGf44NqgWrw2D
56bdNPp+kI814oKkR5eVc0kM3l+c9e1CX1X1CXhzKTbYV4IPtmW5NgCRkS0BB0HO64eDSv2Ic/ey
Ec+GeFQaYnNXoXCsy3M6kwI5CHQsDI3BIXEIXsECDZuerMI5V/GmUz+Y8JU9zOQshyNsa0cY/eKJ
jdGIuI2CaSMy4u/8q9wh4VFFm0ioh9dczZHQHhgtAwNlv1JwmmeE6GmYFFH/Nl+S9i1N4rYQUa31
yUFIMJ+KtauRIELg+D9A6tALYJO0+4VGliNw6xn80pDRgMD1mz0pm3PIoHPqngPmeTGs1hhWptCk
D0U3D5lWrVRYFGlFL49fkxXezYthbKbpXGJsY35Dwlyn4zpFRi6FBXftI52bSaQOVNx2OD8KUccH
gr6I6R8phjLwNACgiOuWx9FF3hhq384OgeMlEb5pc6g1bBktwVx5LllOC1iHaHNFfd2q3l6VSRZj
g8YwSDREWqNHUqv4NYrtUyh5q3UVf/ksFB4bDCCCwbP8BxdkCHINXiPqR6ECFquYAivj2ixI4cH7
iTl6zMw5VgEDZwZElMJiilZElx4yRJsxBspQUgFYwxHl2kJ6wlmMeQNg7egHMaplWhJuButqWFcs
ejsB9qAdBKvupSir+i++sho9/TxKL7W/+uIKd6uhcU3kRZVyTSvH++LIGoQ1yFBRXOUEWiniU+62
DSgGNRPjAaCbqVsSPazwv9ARnl2HZBLBtl3Wxy48x1AOW8h3P217l/OjXxx5NghVSFywFPpozS6a
Z6dt9OEiA2WQRbEiZpDfRuuUujGEpWFlZjYqW7UH0Xaj8tMXiqVpopix5IVTSOfG+8r9g8ifA5Or
31CJmvLtqwfmUqb3hBTGbYRm8sNPcQi/CxiKksjBZXublIGaUlqH8jaNb5Am5nGI8i7RMhcQ2397
eYv2O0vfELb9nOhOkrpWMFgb+VoTk+vDk7VWbcXVvpAzkLXwU4eSaHgfgvAJuxBWQBTs6gFm3b/R
l3eaOtlEdqAiWKDUBXbKaY3Rp1Uf2l7bdd9K6Z3iCtzW6a/Fpzd88bCG6sUkyS5wjYnKS1KvQ2kt
abC3f7L6FlWrSnTkaYV+IZ4OkReeC1raTsdYcu4K1j06AGZ+bgMYFQgHxH+SNeETf/LHq06EANOX
4IUnKoDEzH/aNtzwEmBLjp9TSdEJPLfHcx2/rxsEH61ZRC+HT11xekNtJZmFmSW2Rz5Fn3yRDbtq
VnFKB+FEBUryei8920udu20Ant0uxMqJvVVZuACLeOnJEORsUq9ybPrOjkDfi5gDyQL6mmbDRWUP
9Fl4NXm7EP0zJyuUHQgAhK0RhpY3DpVuyi9aXHmhEXmuoi4nzk2UEhx/zL9Q0NN1j8PKxzzN45z7
q3MOU4KZXzpOQ4UEdk8Q7rpHiyb+ZoSV1t8koSUesA73r5dKl8Empw8R/I6y+FPX/HOWSk9NX0uZ
gui7XE7I5GcIrYne0/iqzGDVhtValqGHlisfNZJpEFBxGPXRVhVtOXjWDqmgq0ueY5aPVIHA+IFJ
A4DrFDnOrAn45DqGiD1ThbKjId10GsF5WOYBrFopY2T9XiFB1MvfUtoU428dKq6ib4nZsRNszSKK
XV9800gtpjmTVT9ndeI4k36CzN9lHx300fHDhDTO4Mw4AYUCpUk/OlP5Bkze9yd6FDP5VAg0ZRbB
hKJpmBL/SRBLhsA22+8RukEj4TZWPnpECcrIvIbQXjG1sCpvYFXjKj2jT6KwCBHBBTE4rEz4ebWy
GMbXxgsqVIo2KHUyuM1R5yrhRF+CacGc0oKJyxrKn1G869DiLFg347EkqCFYkhlnF+rfnHasNjlc
FWwLGg1EYEda65JYFzxKKrfUKptYPZviFN9YbUE5rNRb4zNN3TJa67mMN0PBCJJCJGcAiZYumVv6
tu6+0ZVPm7KO3bAf/hKPDzuuUeqVApaK/wptmXWfA66tkHhoSESMDAGaf3B3vpKmRuOb1ncw6RMB
5/4xHjhLiN2AionNG/HjOLbG8TlQuvPEkFASz2ZwUOJ7SuHXckErw0CGxK8BI4ImvGCfW/cKGKbf
0bYMsM4/W9ozcdxowJq9fCIACrzCJyV228EOTT/9cQWfwaz2iC2NfkujAvIv8p0lBfbLB7iRKW80
k3nZUR5O3JCq6IbSNkwAxqQ/iyVoRgRec7Dv+hFNDiS/NbDIkJ2E/qZqrzQAQ1ZXXWVDPgLpz6dN
IjlpgCfD0VB+E/WvKHBjKk7FbJxIu6eo5CxqD4vKQ1Jnq2wfEhJ1pPKZ1K+GX0XaL22DTCmMNsca
8RhY975jFBuTtIIqXRK6V3ZQ5d2uhqVGgPYZeI172USu5S8V/zo3rAqfuX8PwV0I3sz5gSHk5KCp
dvEPNiDnW5IvTXlNq5njHpptsojOah/pZxgWgXUKw2fIFYf+QquS37LzDZdDrxQIgTpG5UH0VmP6
B18PmyqLuophhsB+fSXqA9dXKCajcqmmI4NoIIGDB4zjHZDbMmwAd56RbGkFy3UQNlFNaf/U8oPM
MLS7hfolxZOzheD0I8j7Fk+Gib24Ed8KxoE9xp3bYnAlXoC34t8D4g3PB7KTRgBrh4nE/hGRIi64
o3oooxsZHktsEDomIFH5VrjmGy4hXMJb/Fu+pIJV8Btr22p4+cPJQM+L0qgz0Qgf+nhLNIbJ3BZZ
LLVH4z+MasOx3lE907DQy1DSLVQyfDjU7URb4VHBCrCREyGvj0QG3a4Iu5XyR9qK43XIrkPyrRdP
P6xWaYuRwBoVRKWvVW6L8dzDP8MXlUdHvoCPa4ur9VvTgsjCv7a7Jaar9Le0u8PtxJPjUnaOp7lt
uYo63Lxc37PHpjjQdsSYy250YoEaLuSNnh/T7F+kf2fY6sobWV5nxcEyTpZCw0vfBMV1VdBwE3dh
7Wgby9LtgnWNMltvDkkRVDD+4TAU6Okss/7Gi9eJH0CSGLYq8hLPuO4lveAFtZCx/3DOC/wV8wwD
0wxlyRSVmGfvywfP/eqIy5DsHqLdkyyq2e03i7/BgdVsU8cvSARdfMQJLgwcK7/Q0/qB4xmXWsM2
FosrS2DNk3xyJLy4sWvKj7z8jryD170HSlJd3DKEVdRzRZJA61Ji203uwGts0lPrPSGiFuZXV27Y
+K2ykbGXlByzPovaW+kvFmLvtw9/UaDI2if5HZ4AWg8UzSdYt0hsUWdPsoEY3Xqg5YXBxOgLgLKe
7ICWqdKKCuAkPORV+CYMG9eNl6FPy6xlv1QqVxxN2mAtei6G3ujWfae7pMEzraDCszoa9XBlFuW6
ZE0wuRwYRKb5WmK/0kri2YXDWL8wq35dIw1B00arB/A+1oxJEjmblqHsf8lErqwyTW+IxapfGX51
lPUeRD0BQG40LWnnW82ljdJ8RwoungYE9iCpkoGF0bH3WjvM3gA+jND+1qj4eTb+HMT+KQ8TR90V
eeVSHkmCHHHnJ4eux/ayJFeH8ABcvZYVrctkonID0ilCWPhjtK6Zx0QI/0AlrVbcagEG7QES1joN
3PnbdZXEuAPvQWNc8vJRJq8JrvzULBDXbMLRqCXwFqUEH1LpZmZgOeekc8WOxJH6OG4R57syjGGt
tugpGRcWe2/4V0iGU+oM7Wvy1w3MKOJe2jQaL2QvorfbjzQleHjKcD/DtAFOgOVVvyQwXMRZfgil
HvAw5TIAVqKmnBaMgRvlKooXf1oLTKGNBIf0BjqGR2QADFqCjRLtW+HawbCA/i3nqobTg5NNyDHd
k78UbnLcQEupAq15KlhvKMCAOD9b2PNxbLLkjeYUxwCoFsLyb3HQbbX+ySb8JaYzHsvQDEUq6vYz
CH5j8tLj5pjD0+rydpGz53tzl6kCbLHm1EeoZ2LHEBSYRG4DN8408fOD1t+mKwkymJYRVe2UBHhE
08unfhhS+MmHUH3r7W+oba06WqUhXWQ7qeC5vGTjH5buWgzjkME24n/ocodRe1vcrRoxiATy0YRg
DxDriLgS3k2y7IroalreXu9kY5dZgUKNPGnQal59YfZseldk5d+9yWLcGZ4NjHOFA5MVrWHd3gf/
W2DhmAfqUD/YQC8+6HhmEsbL/WL0aKaMq060c5pDCmvffsC0ClqZWcMXqxkB3RRIe3kGULFAcTa0
LupMHCEzDX7PTh7XFAJMm8Zoo/mu1L46kGOKaGoZr1iEnbEY8bLWmKVN5mFIrvRV0O+ZGPnDRATI
YV57Tfapd8C20j+ijuwsfNT6BVdkJRqWdGJyjXZM+tdPn4xHGdEdBJ57Clas3OqUao8LIxXvhvBP
VAH3yO+lG6mY732M8L9mFnjB/hdExHNJvwHe28WN5JL1sR5MMpQCrGWbFdpSXXJpV/rwIACtcfNY
gAi8pqA8JaSKJDNEcOJMnAjK7qOG4JPKmRejKXDtm/RMp8D8jIetyssPfkWYv/x6xCzJwIRBgO/L
l80MlrCF8lnbRi+umrL/MDCtcKhlB3ONOjIrauj0JwR1pnDmxSNwJS1n0QhbrziDFejps2huluSv
teDTa96tumh5f5B/UIzhUTdpNCAYuevXKbiapaNAK6LQF6ytT9mFaU0j6zTTtil+akyKlN+0+Cl4
mkZ+mMYjT6DVnZTTEfqhWe4r4UNqLihn0+wmYkuW0fmr69z/Z2knM/8yMe/Bm8kkIiAlhyU5Yx6B
lXurFGAN+x6TbxDcBW+C5oKU3wA3BHk9/ztqMNkQxDQvnsP4EqUvwPWqZe4F8y3FxUD/6ZnEK/mH
xmRMGpolXkjHKTir9Wy+wYJK/vLsMcROxTjD9wjUCEgEjJ9Y3S+KwJU+iCPN9kg2fHyRrAPDIb25
zxBRF9z5T1VgQzmAuz98aeMTqxWq1SkVqXQwHWkOMGZh/GHScW7bb40RpvRCsCh7K3Ikl/mXjIJ8
ofxQrAUUMBU/cvyMffQE/wv7RwGZ4pqGyoMxemwvpDlz1ZYPHb9cPEcQPzQKzQ/zT7bQ5JSX8tI+
/AfpFfXWP0YfFDvSbwuxDKVOgmn/JoKgQfTBX7pOt+iK2UtQwnRthtO8Nw2oHW8Lp7PhbW+hl5It
XOztYCOc5L+KTCplCZLb/9Vzn7MxZjoUavdNqWyHjwFeNTR9iLWoY5c+Be66+GiBFzFqhy1/EUf0
trTrOEMxjMVLBXxnAUB5gqi1t0Fi15VdbJJ9YY9L+l8wpXjNi23pctVH78br5NweOmhyy/RRfqH/
fvp/xFXhO0QwJwKO+Do56qGq1jkeawr2F66F65/hCFD6D+kNa/xOcggGxQoUI+R41dJbIhqiiAC2
CwWXXcrDt5K1UOxkdY+EoLCW3RWD2HdMjpPNXjV8NzfBGh4kY2Z4zfcX+RsxBFMm3SEwyBlO3LRK
cZhec/lsYGKAHwUuowj5HV6TyOkipaeZhcVwAgQtd/yfkOYaSyxGgivrb4kUJ0VA2c1KrwEqWQ8U
5oqz294G+YfQvzAS5zF/BuEubR9BiInoVus+euSeio8LRvSdZL2/JhnO1gqpWhwAnHiU8j8MBrni
4p1TP6QbrRoD1NCwQxBgL7qxg1Xxbg1bmtLpK/ypbxl+fAY53WfYu0V219ITYzdLXVksT89WO5sj
QIJUbqwKMDtDh+CxBKhgUkN1FxBu2bhVtUEmRQYG4/niNXG6Bw7RRsgSQWX52umnjNcV/bT4ZyxO
mBm5WMedo48xPxb2JLiAP/0fk3qQOW/b7cdVyL8cuXSQXeNs0wyu8IsvHR1Kg8Y63PhwRymTxhlx
Q9HyibvrMj0ysvpFSVs/WLnW3lwBCpEAUkYbWiRluOk+BIeNNTqIuFEFQqLRiVTj/FKxtWF0vMAI
2IHKQReO4JjPH+ZnxKICVKgKbLN61RBr52LTpeIr/E0IO1PC+G9DqRQXmPysaPRqDIClXdQfImk3
Yioib6l1Z/O29tB0B8jQVfvpaW8131r+ulGOtCTjNX4Wb/mbBt9/Ji/l1F/UKyMyMFRUm6TJpgvb
OjPFa8wbPkHLsjEKTghIIZVgwNdeyW+eR+fkK0ZuHa4TClqqg7IhJHEgayukwV4m/3waEwBXTC0p
Go4+ZCZEy8t8Z88shW/td7yA08rMF2DsufUu/66/hU9vB6rSLO6lgHkMYQociYEwLsdMylaB3h4q
A45SSXoDHAEKufHMXTCO/7sTkTg2KTv/tzuyQ1d/2O1gnm2rYFCWzicyMh3+OHfP/z8RygzxewBv
daJxnya8VkI9vMOpUhD3618m84y916Q/OfeYFg7iZtADcuOBv6F4YrmmsvSjyN/5AlBwn5Q3g40a
+0W+70ftmM84CKkavGVRhYSjPNKqOsvUoRjztX8EzxNxl2csYd50OqefJQqkDzloL5Y++zwMTewK
PZU5ltHX8qNUFcnxFSasEnYccenTByiYXPiMX6ywVo+lJPxCT96QKLIVwPUC6dFmj7zxFgVjFgGS
eFZj4jI1eBZkcF/etszIpf6u1PBLg9hhIpdW/rrSXJoHCbbnVK/9clpV6TuvzoX2aPDhMY+pdcu4
VqT+Aa5VGT9EexDkokzHOvsXtzEk+L3igRZSmKoOvEIJcMPDA9fEWeQx5ufOO5nVIzHW1ThviUZk
b/WAOjXI7VoNbmAXIx4VhUYDtm8NCPIAjamFYfXGINNiQP7eXJlKaPF9bK4jXgxOglqQby88dcab
3jy4oYaPm58CSK01U6h7IG3JjThhCrS9hlOazOsjNpGXRh9CNTb5uGIw78ggGgwEJOjlowKlKnZ1
x/DVQFp0gEvFEYksRph7H/NpzeRIui+tyVYZZX5dnLvhjHEsEDisFhOL/o7gjh1yaEZIe+KHIcXP
ORnYCyAU0e/FtCen09S5DSAZYz1Zoh1WQ9QrwE3Wx9Tq1GOAC+RYwPNdtpq0KOM5LQxiaHBjBhrG
/zogNX6P8BWnXraWcI8kXG/wLfqUpFnhrWsXvDl6zFDyT2ByVPQ9QRDDOzePMFR0HWOuHSBXbT4V
Yx+SmHLVidFKLlp0tqaXLq38QeiWfYaxyh3E89FRvbTWbXadSQmnc8mk+KNorpjO5G7WQsnBIMVp
hmcbUExIn0Jw569SerbAHUFOa/KMoR1BnWsrhyNyfKccqY11B99SkjfukwPzl34pms7Y/o3qjq+G
n2oGT0g2LGvwKAhLon+IkF/yxSjzAUmAArPojbdGmW6E8KgJG/qpsST92CmTbYUZLDKUcVV4J7+/
Y1rneU8JVi9zefgKMNYf6Rju2g4LUmhUrfn6j6PzWlIcy6LoFylC3rxiBAhvEhJeFGSSJe+9vr6X
OmJmemKmujoLpHuP2XttE4leQFav5v24MIK0bmsyRiMK0VPWdTMD1HMI66Pc3j3yfTXpKnDmtzL8
jJjmb2EwumP2GaJmnTSAHThZ3hwI7DW9TXn25Js87KkVVFaL7ZeOg1owN63gIGfLJzkqPANQO+CC
pEOE30eKXvxJcb2p4bWtjkayi4QdWvlUQlOxjcYbRkmygVSBWf4c1jpqMnxh5HFtKn+fKWf4fG11
JpdV7DYMhJtDK3E0aBuygNBUlO0pEu79hnzX2sf1uOz4owz2gtFNwqHGnxavXIoayV1q9MdV+i/u
HqL1cLUzFxXXGe7CbVHuGsAYArxWKDTMroBjkMjhh5eKEWuwTH+hBVX5vDVXDKeXZo/Jmu/najWM
DzHkcpjQSM5hdCCYC9FYkZwnLzBQQ/BhnV4BkRxRih/cZB+MOz6hOYZ0ShZL/alw8KWbIQNXesjl
TV8wF56F+2mA6sgoArjTU6DtyyR30IG46LZHDabDapKFynVD5PKRXzPlNCgfOqq+dczg02Hv6ddB
+2y8TypsiSlo9eOovyBdQEMFc4J6l8mxHaAtAr0bPSuc8M40rAbPEe1Y/SRATforrxh+sFyYeZiz
rWtN1BU9ElsK2hzvzcPuiyc0lJaxNjuwi1s+OXFk3mcX401tSR/ZQisR8ifzGl4Lqg6md7KwJAPX
QAs1sxgqvpv4JKgbKz5HxQ6vLcs0WxIPjG4xCqsrwYP+QaT0v7E8V9Le0JYpzMd8i8hGl5zF5DRB
NU66JJw7ijV9PPrl3lx54t41FlW7sIiGoNJp4m0PDBd7lmqH+k6ADUhIlbTQh+lP5GUnOB2y/OSP
MMon3rdSeGfxxqiRhzTzEAgShhoOiQRKSlefVDKE8XQ62K04S9RqV7RfzG+rgbKBRvzoN2vFZHK+
qzGA0QoVGQT1DbP2KnhaIjEWDiZ5OcVO5TCOisMdUvT5SKiExbT2ykEfRNeGooKhQ+J+wwFJZeYR
ANLmpo4objlN2iu64TVXLs+iGzpIsXjnXPGIqSsA6IefHI6APiMSnEJu4TN1DEklUT8dIrLcWCNI
EaN1/a3gXma9q/6D8tQMS5KT52q61AZ7wOmb6VuXOYMCsRiGC4crouZ4mkqMdGgNYvZA3JvpYWr6
iM5GHKwtR1Bw3ndkbL1gDs+sh6bjrkxpowYTaMX66d60OLSKBaqGJzylhKBbcwktS8SfgDMTdaoX
rdHeaCiyRM5p/kmIN2ObclL5UNcBvW0zW0S6V26tYi0hdvOti16dNH3pxitK0diiDrfRT3EP9wFF
+AqRhK8v02hHaE2nz0QfFQsLjn1D8ScuJNQxMZ0ZIiEoHwSUBcLcM1/9X4jHSiMGynubSCMCMo/m
o4YLBVHebsG1g5rBNUh9AsU+xyI1r8bPaKKPl/OtGyXZPo89hAMGO79seKv1j80ejeEz+h7LSbIT
qEcyGLHL1zP0/vqXJ54D1134Qr92fJ/AT+ATWy6kKv/V2SkGtE1ajSGJu5cfn+n3kCM1WrNjYDTh
l0oAWa3FZa9JMITmYvWuUOt2Sw1dD/+qGROxkl1S1AbmxW3dGX6y/GYApqV/Evf1NebecldV/DBJ
PhwfAZ6zYGXsLNoZfbyIEIwkgRVNz8hRsjD0VgHbHR8z967SbxFthNrOKRO8oWQAgCJhq9TXTD+Y
6OdyvvueOWgTKhsNNTy22JzBZkBJPQabEGJoZ1mMX/7Z9SdT9rl0KYfP2H38+qDI79B8emEMZvjV
s4bOFWBAMXudX0nEo/rypGQpsh4WpaPh7Xp0bqHsIpBv4NvS9tJMoirlZ+gM8ohSa51kSF/pO/oI
qmyKM5xeIG1o7nzYFcNbkC8WjCr/KfG0x+kLBxZaLgvKKGMhGaRA0c/dCZhF41iyuxCYHk2I8xLB
kA/iHY3XUpW8haiqC0riOZraGTUGBN02NaqFmN87CsCmfY+EtHV5dBfRupXjpNNhkMLAlS1XgXST
jVBd+FyKu5QoLsEgGQoPZFHcichQAnFeWoxpbnr/rroL/PZ0mDA0i6rCHwWDkqWpNl5d4ZSLh7L+
rriiGYkhJE/naG45V/g8kKhgiiKHF1cb0zLxREHGf0rWWmeIWGhnClizeBvlYxxgSQ9/JgjNrFe3
PZX3gzs36TUoiSu+Y875Cvp4JX1L9bUc/iXJr8xJOKlkZItUYEY6z1YdHUVZVz4Xrq/MYyI/NHbh
FT4BUyemzlbqGfpdSSHx5T7yUshe7nQoPYT6r6fjdWF18ei04bGBzpmggs+ZsMjuXxdbe6mBzsU9
/KkRYeX007pFbNoxq6lJ9YfoXdMcLhBeumIEOAYxSakuqnf3sU7hbPfyPdrFX1SBvQ2rw3V/I+Ug
mn8C7b1P6AVYx1I9kimiJN8iZtMgYPJsPt3sJfW/5MUiMH/ximJk+NfLGOW1R1zVc4tNGZSXwb3A
GRdhWtQ4acfiOvi/0zaK5wWE/yxXrbkQWo4dydalQHPS8HH2HwDCxUVnuaTiF0x55AdE0KH826nX
DkVYW90UiFgS+/IcWYVvrCB1iBVVcnfooYbW+jGJ17GwV+STTnZi/Nv6/iLBEB7XMMGRBQKryO1a
w2hhEdzI3MU0124kzEJU3JRNokI7Onj0cvg/cXNjKkINgFcJBAvfggGTpMRuq27KiMxTKB8wR8Pd
SHE8tm+v2hiajS4vp3QP3L9ayeaJS6ieyaNUYMOWEOoEK6HcyTCflA74nX4QkQTLXrtWw8guBHC8
NQnsZTHvamXFrceSOQWNmqJScP2zHSGXhjYY7pJ0O1jXEFZ99p3GEKg92Ea7cdhkzd6AT8yEZMC5
EdGQ8YVMUN2xvw8dI76YR+M0PRMBTbZf94sSDDAghaFIF638JXF68JwL4s9YEVKmIWVB9231d1Db
LgWxshyyH6kMF7V8B04f1xuTvl1/pAOi2PE7qDSWNnsjgvMh8vXlCY/H36BcW0g0sEfqdN3ijg9c
GnsmziE3YMzjIB7TScpJZ9aVytGI/lX6VyFfVaNEqZzsddhFqjWxfAYEYxG7OcB0aAbhatluRF4a
SX/ITkV9AIXM2rxeaLwkVfLTCAgLU8/GDNKqvyET34bKV9J4iXEXCcNa0v+VHGWGBYkMRTTBxsvU
wqUQ/hvdH5dDzI/eOiwDN/r4xpvMho04mMwDYXOJHz35ZQYsTAsszM9ysgQh60yZcIiehmYKnt4W
AxJLVl1IJ7mkAzR/3iJljsf/Gq9D/XeYtHqtdcn9U0ME8HBR0meZPgPGOuPTcJ0QE31ENPC56lGz
POPEzsjhGF8hFie0IQRNlO5eYQcGuK45Nf66UG+0BBw/bXftdLtHcaCcqwT30wekbcqR5ven0rgE
qSO717HcK+LBA+MLg0jqrshLElQ6wvnFX0qP39NJDKZcm/7jmnz5cBipCbcyTDrD2+YEOg7pQ2Cy
5S7g/By1elkilCUxca4Ao2fd59Y7l5mxCwMGgf3OqOY0Nwye0ykQV7toTO0rgwSRr75lGLaG0wkx
SGSVrNMpwrxlkr3N9LVoIG24Z+mRFNAquNuJcDHla4wnqdAWBZwVGsc1058RwrF0ASSpEMmCm8Ba
iKy7keMp7koEHNSuSkbM5JzJ5qmYIruxwy+NHlqkbSmTIKUQV279h5ZxBq2AD4jKWGqYQywF/15p
K0+lId6Dxi7ijUdJMMD7VYu/JliT+GBqhyCzB31dil9khI4xVS2B8mDlEE1rCzzjOtxtaYn1uUE6
h7VQcjRzv7CsTzaICHdmiUrByR5H5/TjqcTXMko/OGZ4V7F7HwPmY9qqT5BDnD1poaF0toiwxynv
2yrwfr7chs7QOBfdM6DCdivTcbVmI0pnGVNDIcqLEGyo0DLjZebcoAYzpfVQ/Lk0Qd2mBLTORWom
j2lTJze7mJ8hZ48oii+tA1pUs9uS+AXhKSvoXeuD7H/0gadEe5npT5p8SwqGFg/zXbRCx11w+A+C
N/OPVlKchLQiEZIk4FKbZUKNl/pn9Ib5DEVX3N9zePstFMAgNuaGh7jSHOaKK0Gm40aoYYtqAK8b
JHX9X23se0tBjY7lfMSxsO/wkNU65EQYaW78zHi0PIQh8jUkn7Wcshk3PosxzSxp3X/z8a8DAN1q
OpLlt2Xw5k56fobqST5Jkln4m3wRaGpIiOJhUcaraSHeNU/cNSmOgeDM5Cx3zx3nVlHdw14DZkJJ
io4kA+Cn1xBNnYa4mN8Ke5jF1tkcUzo2wN8MO7GcpaQ7auWtSk94JeaNj8Ug2OjiSvK/jMbHU8i2
FpuKr0My5HobyTDvZ7pyG9hUhQjwc/UjsTNuEAfn1R5JlKSCy2j450B58MQdisWMqkw4so3oJd4O
8EmoqEn0C+YROkWNbk8T5pIAKYGZYIG4h5zWibuISMtECIHZkh8RY7PPOW/R1vrg2vqM2SR5LgMp
6E2zElELYsNG+3lB4DataeFbUPO7G/hhq0GuWA//lc0V7mjjM78oeLIZiMEYI6CMpEMHml9UQmCe
OFXk0UREp1K9mCw+pkSURqDrJLqhYAsW/SQ1kkAcHZcm+tHcZzOem/5ZVa8icBJ5K/fnTLhEORY6
VjdcbiFsOnGiqNK1Vm+ftrTVYTsglUwIFBChwZTGCOZ7Y+Q4RLVgHqQqfS0UseQTfRmM6syljyRZ
XdXsudp81WPHoujLd4z3FOvJijXyPgYYIpy01t2ijfd2RnLrRVvN7QhMXTiZ6rwqLxcucxOhpHeP
JXMVYn9MgOkghyL1dzsiO1lrKauHauFbAFZts3bAs8xI1jTYnS49c1eQusrwNwc301Uk5zarAnGY
yPyCGpxq0Y9mKqVYQh3Wc7FWeH90kSQXkhzSjeeulbDDDW9HJni/WZfvdLDgFJjK1fOmNvQhgYYI
j5K6yQCnK+NvjvZ3KJlFIGNHY7pYqIgtchoQOXRRk34qEc5ciN1C45VQCGKA4h8jz11yzRLvykrD
YLWJxcNojZfGN+B29PvePAJDnuG61av0UhTfYg4Asioc0Z+uSkyHLsVRhU5O2BLlN8tKiv70YrWI
jk599aiCj9BMVSZ/4AGbNmuE/seycGSQxVGCHfpWsy9MUvQrXN4sUApMsjowmPqRtp8gpnRE6mFa
l5KEF0wNrDQR1nRnnXAZzZLZOGI/Mh2pXYXNurbWEbcCRZ74M8tGJ632wrCtxqdClCIyW3JHpsOh
RMPOfx2JgSFwVoA+yutE40NUhHppARlSzTRgIUK6nJjuQ2L8rMUvPXHy8pkQnkKYkmRtmPK3hF/G
m7E75PnalKbco+eg0Zg6UodYb2d6mypgKM1VU76m47VN9mZIQCnC7/A3YXVi9b+Npy5aDkg1Ogz1
UQFnX299SWX3OZ0Mihfc8NDPIga4ERKFqtKY7bvLBgsLIyKO5Ur5TfKvNn/kY8xiFSUDYN0WaC/B
aEh9G2Yr6Yx1enYKzfw+nDLWqkr3yobvwNMX4hSpWYoDgPH6Z7QS1H04mz1j7bborPnoVdix0Znl
fWTXgLPVoD+qAufX+GqK5zzGr6UxBJTjuYbrVDOvkQAv1wQOD+uYd1AWQLhijMFfDj1kNqIr8nYx
VauFH7agfeyIs2IJ5hKQmqGo/ecX7VIPf1sIRdlw84Vm1gHf7VRWfVtDfxvxDkvegJp9gJpao950
e2SZTK2yjw+kzMMhRxeUP8BVMCJHAcYoqG/+CjA0A71UHRzN8D6rEsfCvUmiPCqOjzJcU2RSUvRV
ghIOVH2jVIGDkJgBUc4m0k2uWkcJTAked/emaEjdKhhVfSX5W1QYiXC9m/giqLX4Tv9/8gnjbHVE
CQGqKLP5CoNLoz7HFIew9RJipLFTZXoS+z3HrFTsU14w1n9CiJoWd2oonphbE05AkSYOb8iEQr01
4099LMlbw/jM5BjDeA4JD9AUBfBLws0UGl8pdqRwNblhaZzh//KRKk/TDedidjcZMXrnqQIU/Sss
nkWv0T8jY+F10CkNi1OV//UoelR9K4tPKWBD/Ori3zHNQNztUvOCEIU5hJdhlnWIbg+rPd1RRUer
f2movsdkip5+KOMPySBp9kIqtVUaJ7DYH7VOIx2hHk9gpUg8++qfh4NDULJJTzbL7m3cUpH6yPX3
vjvONEwlQvRK8BnoP2BxJINHaIFZc9H2do+QiDBkcd91bwM1zjSw2nQcxso10+Cg8rqllK07krbm
bGEmfEDKBNLNGbwf2NoTYI9WAQz3YGgzOx23YnpFdJqq94qINI34y5WH+3w8YXillPNnQrnhLM3i
a8t9XQ4WHfnNazCu7BmXNt1NYfcAMUBYit0FmUQX/EOl7ufLme/tGDi41T3GtdUAoUWRWUg6zkVm
NyBbTcfOTDDO/jfZgbmELL97gyQgmoQDqRUYG3g3Kz6m6i4kMNA9dM07AEyXDC8+67nORLMh9a9K
78SA27KKXZgcJLNmy1lx2PJ/F1B9K1Y2DdVDhvBCYY00uI+R06TGPUkhPabLAcNwwlglHR65DsIO
eRE5LHX8Kq2vyvw2hOIgViPMbeRK1FUSc08iDT1S4DxC4NYg7aP8DApCaWyaANhVvs+QmkFtI+wq
6gk8HmBH4kUG8SHdVYlnBxwbGX4/JT+3xKcwqEzat4T4nc8d2S4LJ1c6tzj9SMO2HC218U1g29Xx
GkTeN84C8kxkcYuoCXeTPbUJFsSxcmdTxVTNDopJe9WDpdxuO54Y1ERGchI7p/vNcD56CeOpQ+zy
vjiltnHVK197Jm18zO/Jzygs0vo8jEtbrnYClHwfB6uMlcLA4sfvphaAZEMwzLXzv+gBYWHHXc39
h06d2GuJoGMsbap0Y6LOm6ItK+OQqWdmAcl07eZr7qpU+9eJsDjM76A8sYuavp7B2ErAfpX6ZmRU
vgljrZSknORHbF88jFvRPVCvefq2cxmROGLBJ7XT1f3/+r9hw56gia85r5EoAKMSwKk1K1xGxtHo
5BW00GuI09no4BnK/3SIg+5EEqko8onhVEGBe4a7aAtxDqze6r5z/yKod0u+dB5PUijPxWYBUg4E
vrBv0Gfi/7aTLFoqqoW1210mwBldmoyfOAegbUon05TtvIQD2LrowNN51ylL7Jyl+QEw4oz47INb
jsEFYURsfpEQA4bq4qunEVmGLr+tmFrJEc+NezJlXPuwhUbrIrt8JQ5sCp2ZEnFm7MsbiIT+SWL0
Xfu/sv+wcuZafrWVhV1Y3GI3WpUAGQUiKguM70v8MRarY4NlpD/WWFLeAg05v48qfcfKUu2Oiklz
Fd9blET0CroI13C4corqgBuDYmVMc9QWxd0/WUdj81MXj07+zlOiA48W+nbZuxaIv1Jb6056TdiD
tDQDYHqxZ8uDt7DAO6vEdon61W48aSM3BMWzQAua37JAEckBm4xnUhxQF6/iMZxtpgsGIswiJFAQ
p4JBOSZhUBnrc9wlC4k5j4gxOHOakvCSs8E+DlcjAQBTI3xYEH4oAWpzPw05jsLSh+kyy/xgHxI1
UNsWRlypAQK/9mSogII215rmYETmrJcOBnyYEa2XX5ZLxkmr2PJXTcxxw1Xfzbu/3DCgl8DqSyo7
yemL9U0X/Jns0jsgbEl1FxnV5OWt5uvOb130UNNooRvbUDSXkovjuFsRZ8j4U/0kejJXICF5KW0p
arCp058VCGNKSO0B3Z3SkIWHng1CVMmF3FVE55ALWaEV67ThJrbhBk0nwUSCe9QbHqas/0qUp0IF
lWfhbZIK9q22njQTyBcUT5vn1hvh4yRxn5QJee/v0LRF5V335oUzDjtWkLHHU8SsqkpxHjo5Tgif
CfzbUzYRUgMf0+3QkB2YnXFeSwiOz/j4xP6ph4S1Ae8UlvAIodPxsO9RDtLDdUSG8MUtO+bVQngR
0XKae3l0MNZFOq4vSufgPLmkqZ5RzMXLVASF/yrzNT+74f2QhjWOdlXOW+m3kvcC0u8AD33k4E00
JSd3HalY5wMsS5Y2WCyK5ssUYaFSboF93rXzkEy0wCf1iIfCph7PNKzZDylZa/2xl1aDtZmjcyrY
BHMkgz9gp8aeQ1CV2SZnZKNZzzon8XTht07pwVrB7PPuv3N3H4Qge5n7iwh18c7QBLfIYjJ+fvJL
LIAovEXNv8K9y91Nb+BfmNVKSz6S5tQ5MJW1pm4bUn9FjegKZjSozPCYfOnoy9BeJOG9VXH/F1dB
+JZwqvmHnolBZ959SDfAeBl5cUh2ynfnbaJwZXd+RtTsz0hopcyufiRFJdeJf3pUvrmQE1wROQ2X
gjKdKlMCNT5BctP+n9WekhF9CRpWP2YmtiVO0hZoCgduLzfqQKQpKgsaniDU3aG0H2jqQbdkvOny
qsYSrAFq9yCwGT66Za6GTPsNkGWHL8/atwVsweDLJXpOkJ9Z9iyri0UQTeU6dYkrgoG7eVWif4J2
hsRAWthGTV1y+5RVBheu0QFeTXZCIrEYcrX/dDcGw3/3kcvExU+SfmH7fih8S4n31vJHgtTZorz2
2LgyT64jbcYRPsTKJiOTNCa/D2ULH76VnnJ5rWlEOTA8HkjdHG69tW6GW0Jy3XiR26Wv7TVrG4Nz
Z6cT2swOmes0aj0vEEkNjwZn+4ii1bzr8VuDIWSJ8bpm/t4FRBXtuqdSnXroCvldzo4JFVW+koJN
Up7L5iLB4imUWcPRLV0V/yH0x1C1B8oqtV12AsCYzC5ZJJoI3wf/Pga3KWrOzb7E5N3izK/Lq2zs
Ura1M089eBgz0/7P6NibNMyaoMG1ToalshcfZe8uZyH5lC5ZyuROFGeV9anfIl1idtdz0nb5JQsm
NdMAKIhNdIDiTjvxi9qWmRWbZX6Kkxw+KLXAPiClJzEI5TAr0wMlqBc5mEzDkLr8xiwKFQKDux53
QX8VeOOK7WRsxiQvkCvwpWl/kUfEMBuiu+Ge3RQmzjV03y13ni6jIGixkzWEBXQPtbq0O6nadOwE
kAsDmtRji/WpE3iPmr1pGl3SlpFL8utLPzz0mvJVIsPxDWDCTuM/fBbOQ3t0vSu5swrjADN64I8F
K5Ib5HcBsamnDXpV/8jo9q1VAw5Nl21Nd8o0QlLzT5QfrDXtZmCevVIZneFm7LV9XzyIc5TSE0Rs
olFk/URXYZq73np65csT/hHFHYXbYUBeYk9yMJkeX3dYFU2rDYmRnpxdLBKzC7bxDMQGMGChQZJJ
iZxlx0oXI2YGwLkhR8A8pRpNkJ1lV7gMs55wBtFApQpzNZX9heTdiyo41hovlrqBZ+H3H9+GNgTx
5ehGh0xcI1ei35nEzbmK2ZCOblkhg4rwvJQLukTEOw57fJxtGBjolcra4eYDQ8VGEKBQABdi2d5Y
ESJyIAwgurMoQJ4Gb5bvFyNw3H93/3oYB6eK1WSLNpXnptIOsBrRjkTjV5ruA2uLLzplywdb3sOf
vqWLTbJdwiY/Q1qkPMz0QT8jZ4CG9zI0cw6cZF0pKxbl09F69EDu+VwS48sgSkXCQxFqCOvUmQXa
t7F2LrveIuF1spZtfa6jL5GZRKwf9fDUhVuefnucUJnzHG6mxqejc/e9YvHCrK4Pz1kPkuqQeY7n
r4loE9Td5HcHd4h1dLYX8nXXLeP43Jg7yivg2vMpycGf68CK4m3V8eH+aRy43pz63IuXPuJkTDwp
9pOEjeCSDNyBEbS8tdRjap0TYKEUcBz4Sn5Uhm03Ol28FAfCARaRD6V2AR6UVGEFEyCWEeRdiCp8
Bm3Wt0wqc2Z9a1AI9QTXFmypHM/AhpAjFD6olN32zcTARlbJdLDJ8CyuGnlTsVesCviNs6RbD9Zd
oFUZmPBX2tU2CifzHzIAGy3nqsNUeVU8PLh8TdUiSR4LFCcKRW26ohz5SPnRUpVFkDx8+aSgwfKL
BPgJT2O9LJq3hKgbUo2Hy9KDwmJKt175E2NsPsT6Hg19JTHlBaiIJeE6mLtEZdA33aXejo+dBPmI
z1vRL3G575ihI3Yn5JGPhyBgVjo91Nn2Vg67li2f2SP1jrbMo3LtaJTXwtrROALYC7GmUeMTcZQZ
3wmJtvFv3x4ki/3tSDA7x1e31hn3qcee3V4VLkYOAgytsTPCwhKzU/nbhddJshdEONq21cDEiaya
pR7syVuoUxwfX1J806qV0VOwl6eyI7mytsfiGQy53ZSn3kfzBOwMNSf/ztUN3Z/ekb9gPbkqmPKU
04qSh1fh7iGA1JCXNjoMOB0VT62W0PTTybvT38voTxHQkrlrtT5WzdNzL71MkA62CZ61qsbJxXDQ
v5fRWcK3KBSPptknSOKlAVbaUmk/PbJBy3gKHrZap0iOAbRrGeRzGCgLBYeTxYFPlTPwURk5YZDu
MyrecLmI7fvV26eo4RLd0K4DCDTIhFI4eKfSEJVwzw0g0FV5/0C+sqRUwFe/vPGlstUcvzz/EUoH
e2CPpuEcieRNUo2oQ/GntCrwtn2GEac+J+Wp5mWR1F1Z3QrahSKFob2XuZGi34JNjKHuzXYz6Kdp
p1Th7DB7HulrVR/7ABsWacSyxIeo4YReISMSixNme5feYogdCZmb9EjJJ+i8jAxwanOtmBXdPnil
POkmIjvYENpXw3JFDBtb0z66z0RqwepoyXZ75qvHurhGogbKZVNaB4kbBAwkk76YqVfGc8TfXQIp
rbl4TO8mWcipV5ZxGU22PYx8Sw04CVJf5mcu8V3RlOdkkGF4BFYhtpcs/0wEPB/MFlap7CFhas+C
0abbQRomYb4KOPiTxyjd8/Zao6qWNpNtf20dM7gjETIEohyzSXMKhcvleM+TZ6heGg/Y4SP1VwVW
paydGlRNQfJjL8Zgq+g72De0g2qcb6SQEbv8rBS8LQzXjI+Au1aeUyWZwSlL37XuJIMDk6ST9UOv
vdUe9Am50KxIog8ZgWgXCLCJ5X8+jyTt97SlybCf9oR+TsftpScIrFaYQQ1ofyiXDTtO9z6rG9am
jbiNpL2pD2s2i4A0sLEjCYXgyplluWfTvxb5TxEtzPKVM8yM/HWPWqNLDZ4K9A77jJBSmgO9WdDA
DiLTmw7Bok6aM6m0tt6cIwmipTArBofyX9KPAwtslSDB4JLJqymvVMZ0IN1kHVsB067akk8Ry3b6
Cg1Tn+lBO6FVRP7G4Eci1645aIVjhQ2q+GNNNBWR7Mo5Ls+MMzLa5UZ7Qm/C4B+wnsNfhOlPZm7F
JrzcZQivVfc7tfZefs+lu0TQk3hCZBRzr0UNmm0EACvEJIrpeNqiHi9GazPTZ6oGS48KR0o3cXSO
oL5qq1qHpIIMQvkKJ4lHmC3EYDUT+7WL4kHjq9lyDQUis2i7KexqdAZdJEMa/G33D/ajYdz0Spzl
WBXC9sPqOVePJQ7E8VL9MWGm+fXRAis7sf+qVX4N41xD/TNScZm33/II8+cxJN1cDkDmCdhQGakN
P7Vva5N/itqpZoEzadAFgxyQdCc3txZyOGYK1q/0mnRCanBI69OQvFF+ke19VXGz8AS1tbXNcYK2
RWD7tX+Ih6PGQrKcdpTSNTVwpm98oh2ABhXee5gGlOq3C4BXSHGSX/wadBz2b2vVMp2Gpu7e+WNx
OtkC9jpNnOf4erg5EBgWc1eGSMT5dMZOOHYn1nFAvLyO1YUdNeDlmo43h6F008/Tzsdo4tuVtDEM
3wEfo3r7WObQSB+59xqU77JYRxkdA5Asiwg6Nr9gIzi8kPGRQfRAH5OnWLSxTiFQa9m49bgiTI43
gfA/RhhmBFqOWkXFrClMFoAZsoMG/VtlMFXz2IaIAL1Mxvs4cVhbSiXgGdmmMmqBrUm8YxWDNDXB
lL8cxW3I1ghoEOFa3opFFrmFgWLXyk/iYwBHjRTEW2H8TDtlv7lmZ5qDRWFxScuIo41ymw+L2kyv
lkaHR3SGWDHRLBDtUkP1ob8sS9XO+SsCMOKWd4Pa7hgCN0inqRVp1EoLnifo0t5phfe0vUUsiZTR
ZAcCBU2lWSKUKVOJO95PeeLAXFGGA3afTf/4HBlQWuroURGTGtCjCM7gVvXTdcx2K9aXhfDXgTeG
ck2cB7sGg+xLFwHfqna/LHOG33Gk03KZZK1VxIagtRcCy9UwPZf6H69BI5wqD3dgsCGQKsGOjSjI
faoo5oTyqpNPRoREUtxjryEghA2Q3CzrcpNGRy0jugpTpxwyzHgiRovoBQkSrY1Je2oHGFNYpVg5
MK5NW4B/rxd6eSzx1ET0WZCR5m08/X5gUf8H/m8UOkVZov4rD2FoSwVRW/TgWTHxiRrcPdLwKI1/
rnAYEQkarLdl76hq3ay4LBDsSoMN39lPjwDHpB73xzLHUALVhQGLzZiCzsllDVA22FIJSAxhOrOH
PUeRPCvZBEgLnKWKaFsBEGBibnq2OMjl0dcMV8nFVWq4bxU/Swg3Q4rdbVj5qHYngam1CXhnoRIj
ttYYpxvmujb3ubeTCVer/jSqs7y6du6djCrSC5h4hAOHrQxgRp+nUxGmImbTfYpVlsS1SQQf62yS
5/oRhXgDuYrxP5abnZj/uTT/UY9RCfcjy3ZXnHeKaxfYPHXegkpmkgAWiEtdGBCQD79ag48+QndU
TK8cYjA692F4BjEQQU776TgkZooNFLKyY6I9/GmlI/5mJQ9pu+DCacWdTNIrt48FNIZETyG/S7p/
togN2BUEXy2AYjLWhXupkYjaD7R58egHhEYjKRO1VeWIPSd64BGmVhDkK9t2nMGBIuygstleP8WR
J3nud+DTOiRsIMpS2ESp8FYgVCUnv3yObbHIMOTrf2xovMFapoSVjOKlNUhIpLruNGwTO8/pUUpG
fMZFu4G9tTR8xj/p2k/2hcSAXvvyCxRrEXTiBrc+SOVWGjYmJ0zOb1e0TyWR0K0885YKDJp9cmh6
ft78MGjxzgQw0q9Skuh5ngEZtfXW0DYkC0f9Bm+H1jDOdrhjmx52h91Ly5JcOSuAzJzI67Z8iIGB
Wqxals3J9BCOoZpgyKJEt7Lk02fgtZHNZtibhbkSUFa7JElGOFbTmJ0Z4lJMb6JyEkXcbuv2P5rO
qzl1LI2iv0hVikfSKwghwIADtrFfVA7XyuEoS79+lrpqHqare+oGDOicL+y9tu3bM2D5b4NTddXm
wIw3zJMyuCAIyCKB90zr2z0qy7fTn+ugxhemK4cxXhUJK2H5YuRPha37LSW4ZUPrWW5xdl2j3wRv
3hy9p/E3e0ZjfOxcppwQOcGiRB82dXfNwxv14bbk1G7YxDTtBR2DlWdb/k5kCTlor1XyOXU7nFiS
905eTHJiiU7jOV1XnYt9TGwumsbjqJ/5z2s+3FcVcj7ou0Lj9gzf2cBJ+duvwuOHsYdeoJxb86NZ
3qblGY/WIa8OQ33AAr9+nrg3aeq1TwjNAcFUac9IYkdR3udktmyxqNbMRPL4cekxxxq3AYnWoOND
3A3WlflpvEyB0M8rowKWSkYU4z9GsmGv+i3NmDkEeIw/8pg0+zDoHY7JLtw6qj9jJV8Rrel+XmlM
D2q2N5r33p2CvNlDmmvzg5OykXd3zEgcl3QNccRV4gxPq14GyRtk6nRZOTOWsD40fAzR16jfhv4o
YuDYN3o9VlEjzVR9MDQIJvkjOTaxi5aOBOHmnHf3Ykl4UYhXXnIXe17i2eJQr8nZdXcsjTfQ1fgH
+uEhtIGNcKxPmDuAV7pMoUiSoDNk18eExGHwW59RNmnmucAA15NXbl0x4oD7Is06Hvf8oqoE7bU8
I2dRC7YDIwzxJ9TBNgZPxC1p90fieluf8/C9Uc+5xt6fJxLaBmR1zpsB4NG5x1EdpSfUCTobmpRn
TaZ8c8BSn/kwQhoPQ2Fiahp+irFuWkFu8y9qVHpyUiQm7BhOfuS6q4mg8TES90dii0X7M47fk/EA
T9KlwMHyhfq7IROTqBuC3bO3sH7otG9zle9NQasFdUIlR/U6wymsiX4jgsNAmnFp6h2PtVUFvqVT
Dn01/Yk2LG1AYLzYyklM+8zweTezE+7QcGTIUAbNNHnjSOjUfK962m8CEszY2iXoEKaK3ETfIGKm
f28GxIffOdieaKJuvM/6b50dE6yYyUPNM0xc99iWnm0/U8X3pKPnQYMnN0wN36gXH+uMVjAG3ZQo
OWyap9pBVXqX86XQYPGyRR+w9mR4htJi8YGHbNZBn1saR1E/52K/aqBzbhSFwt9mXEOuq5k/rkIy
OSOgd0i5p1EFVJec++oCeGRjJCur68FTYmdTK8dlcLZAUu/obvj2SGShjKmQBGWYKiKHMAgI/056
HD5ktzGdJ8nwkYM47P/Kh6IK/arkf6jMYrFfsDhMAqgf5QjtU4+k+TZOLBon9skJYiXWnVX8Uo3f
mkQD1STsUkEr9AzYzKDXrzjRILR6DvSuAcOZ2owXQbsoDGp3BnRyRU/lmd9bnzKMdpam7voI16c6
vddorOboo4NJtVoFuWfZbI2oDNDhuvw+RudLdUvxVI1EWyxLxtyGv5bbpUFsVXwPcUOfBe2gYtbN
cce1TeDse9GtfLgRhu1bp+FfdCt0JdFXwjuScunVLBRTsqbh9W3Wv1TVAXLWUUJqMHMMQDEDsoPf
vEGeath7APwIqkEnYAZq56Bxr0ZrXpfpolScNGz3tbg6itQ+A65ywgcn7G9TbfICcbQQ7cPoy/mX
f9R68wbxnoiunoAOm7Q3E3RMZoqHUmKKkZ5qb8f83xo8AyVKmndsnS18UnXVNMQbT6tZxh4inOO1
e2zXDQyueYreCW2iyjUdzNjd2pPb45MhnDpYPfbwg6jO2GS5ktwNaBQ4sssjJn9zYL+ZcMQHC6xm
bkO47umLGH7G+FJZWBEtmxEcQvou93q0QunANy46aDWrg2qrjcGwzGBZL+Q2T5hhd0nidzVrU3BM
fEFpB4ybcsvwyG+gWH3zZrBMdHq/YjuHSbPnnnq1sAkrHV9cn1jlGjYP+PeUIfdlsR/MkU2W8q/B
uN/DajzVPCGMSbmQv72RhW72s+3iY6Z4w7KvOSpS/KuZoe0mUuLTZNFhz7ySFJbJd9Fgf0E1VwP2
jij4DNvaC/Hkpuh7OfgkX8NpeO8gjiA6prKao5Jm1tymNajC5EvFwTuhB12n8in5KnCsPDFLWlZE
efq+XKYzIHUlTY7VSYfGo4GfzTUS1O36ySlXOgWsDccgoaZi3Dl7I1uDhe1oFufBkKk7GbZBNpcB
goEyFL7dkCuWw0uXCEUGEmBgCu7iSoVnt05Y0g0oMZG+uOU5dO4hXS1/bIo6jNgmyIjVhXrXKR+t
ngrKq+VnVvO3pUjf03fB5SOQbDshq6UU3s1iduwpWsZ3Kqrp8Mfsf02A9j0Ap7qf3lWAdVEqfI26
Qn9KkjsZlPVd3d1y2sEp4A8BKu2VaMp8Ls5aelbhK99Gu0VAty3GQ32Fqql89zn+cK8NxDlHs7eJ
vohGMPzxM3HJ9d7wRiEIBUe2iR8MTsgju7QXhwUDkg9Wx5isMCX+xHityddUn/tnBJI6QK99ytyV
HpuTZMv4ZPR07InlkS2SA0SGmhydoG//8sgaJ4c389L8cNMrlMQ79Y3hKft8ihxPYzSyhT/kHKu3
7jfFVHVy9t3HRBLQBtNvSJnKZQhBjYt0u2rYQb0ehb1LPn3YcPOBg6MXTMO2BJlOeCB2ELgdv9ix
gxC4zz31q9rp3/ijIK2AFGJ9vvFHFvJ+/gP1JXsCBd/y+5+Kyms/mb6au4y74lFWW6RIDHh2DOOM
n+GQX1vF18nWQr1o7cxo63cPBj7TY6yhR/OrzRmXhL4zs416LCFE+cPfEDSthyWXLGlPeUteiSXk
4q6e8dkud/Vtag4tpyftIL0bRcid3YPEMfXtVoH5SkBBGaMr+KsDftgn+9LVW5Z77rBR6P94BrxN
9IqoR2eI5BUKsTweG3F1orHdat8gdPirTPQU5lEU36az456jKlu0HZwavh2JOGXNBehXdtIR5aAl
5aakIsp+tcFPemLyODvxR+vEG+6p1EmYtxkk4J1p07OUDwnmpAbHFlpZrx2D1AAZtg+nvc+LSMVZ
U59Lcbjl2guro9zeDwLyHJkShL3AfhJHWl3UvAh7dpacQG7k2xHgPyAMXyVEW0brR0vBAd1swEDh
sko1MpO4QJhuQ8LdghEMEbsAUmPFO4vAnIYMpcHSH80C6ky/ywlFnhWgQ9mrlXwpcUfYUsuzN1/d
FrweeCxJ/RlxuD06DfQzfYLQAguLz8qBD/itmbg5sRCZ5Luy2GsxWAneIdM49cXFH3DAJLxBGKfg
HF9SkmVDxHNoz9Z/ZbrfspkwQ3TT19yk38fWnpYSOQWWrCkL0vihKW/pvRsvOdYkWAbN8txVR7g1
U3Jdmg8WdXmDoIJme6HX0ctHdg5FbqMNZnD0As+aWRHnMCmR2PWcDKQAKzQm0NJ6wS2MK8bt8Lxw
ug7/eNvy4j5bXpN9LCNTKkohlecgrAyIoGxVUMFVYPKNWHkZMVVjN+DVVMwgCuTnU0PkQeXNE58i
vp0mmKTrD4n+QtChtx5c5vg5Z8eWCnrGfBEm6oMVDuywwt8SAZA7WDchldkrutEn+kNP8bDWa59x
XyerfLasRkW9XwT4okZTPVIt/TQcb4Ytz2ircdCvSDfONqaoCDwH8Yf9keyTWZAresDBZFi7udyt
PiB2V6ylOI9Rl60qVaf7UZ0TD3HH7AE9afihhR9D+6LqiEgQ6b2wnxnA+OqnIuexFl8TqR/O2eTN
jdRbRg6Fc5TUlOnz4Jyr8ZpRCc7FW2Fvc8mErT+5xZk50pj9i/Jf+m1GwAMZ3jC75CXqmRA4j2r0
1yjzq1+xb4/4eJitz+0rbkIk0oDDt8VCpiiLvtgHOLgEaDg2qsTuiFw9eyrhH4xw6HG5rMqbLFHR
dnKF7bLR3grVuLi1K66RPR10SHDKYgl4mw5VGVSHEcj4IcoMyWCkBKc2A00d5B7WKFIAxn9DvqLC
Wz5BarFijbiulQalmAvlwsKBmdTWCYeGN4qTS8s0nThbmOw/lPaFmWqvnCbEIbpm7g3rxUnDOwjQ
oM7FzUh7ji22CB0TEG9SKmarOBIYGSFREDn1Rwz3lyEnnyPKJUeOEv9wjmM02nX9vmRyiIDQ/YO2
NjwhyZzFdbuQJ6huHSIldyp61pMnHL+iSkYMPZ+Nn+au0cGdebHUrMl38QbcCS94c4+ULb0uHpxP
AG7tzps0XyBmwzWOdeQXW3r3I57rTxJqpnMN6KnflTh+GZ3IAztb/Y1h3ahDnaLm3vL5DeEz2gec
0+2aX75Rqj0expARwL/oXX5vjS8UPRkk7R9ReZOgOtvoJ2PtmbZgNBWxlYDj6SepPvCs+hTKmBOL
Fxl66CSR6uPsOMFeqveR3OP745hhZ+cvFCRvYE7y+eh8UrnY8a+GCRJ7IWVbuheDT2AQ+hTMBIl1
xgIukR3115lOR4AkclXr3BjbUvP18pdnGzo6DRmV6SJopb61aSsKf8AKIlifUmn4iXWdoVNyRo/2
BwEn1HMHprBojwNIFeTNdvNRl/t03FUhQwtujf7i5mi7vNTezgPyw8BZoDP4/eJJ1EThCiSpGmKG
0AIVkZQfgOP61N6reow1nYvHfByUX9em1sU2ab1GBg50FNU9RIoWFWseUhA08kb4HGst2F5Ws8+7
4iRXkVHvlgB2gaWQvNNEj34fUl9QMoIgVKIBLKlC3DBT18IFbBChhV3XpBwRJc7zl0WdAyn4TrGJ
1RCxzehWbJsc7xqiKPs5xnL8+MoF1k30yZTMgbmh8MsIPU/S9HExkIHh7JEu80udJQDXlyPe63Zi
96nwzaZXKt7m6azRk65wv7rtX/WWm6n22oRIcWcXIqETI6KEizGQuMuQ7ckRfKdYdw2MkaVYAtEP
PE60H3zhGVWzJP6se7RYFImE4KjnfjwqLLL1mwp6OFM40eeDlmh7g2nyTKuep/qTGv9NyTchB3s7
aQPbISKImywuxVFNq12BHckIb7A6QMs8pPjhMhtFSO0YO/KY4f69mZrpN3zlho70XxY4alg9hFlN
aN98ilmwxSD+U2PZQXK6DmoBjgkvOA7RyEC/11wyFUuJWvjPpcVnNQEDC3X3oWPQq/W4Bjgy1fTV
oLaYKbC5AdsBKRflVs0mqUNbiCHUYexhW5ZnoNl0SaLqm+/cnDy3AyAK0VeFV2uCah8yZ8t2h2ri
n0kBZ828X7cIZL9jwn+1LUqw5ZHhIH3GtkrRQnd1/L7vl/LQxzqAY8RimKBVOOzYtrVC7CIAjIlp
H8U6LcvELsuXh5qKOQqXp5gfphnzgLmfxxTzMbbwWDTwiWI+npRev47OOl4Dh+CLGj6aZhEKwJ9D
+myc4CEyGpRCcOIG51lFqR6VOshJHOh14zMERktNoUu/qJPLOKLvV7PtJldvLldfq6q7fDJZzmFw
H7E9pxSPaXSUMUtLS/nqsmcN8UNHsoPDoNFuj5pjQwy7LBiYMzowTR+DfEAhYs87reLpzZW9yGpc
iJW2nSDRsac3PbeKsKkWKOU5yaI/JyHmAN+wrqqBYk2PViaeksbyQyM7C16FgR/aSq61Vf9GsDdS
4ytmUFlH8lRGKEOoh8L47q2iYCVkHmMg7hiz/eIGlQkdVFZ+StltvSfTLXcSbyA8hKjq3WzFL66J
3gMcV2kzIZzBzGusfpfcUySLpuHU4AFUcgc7FzqmamF+KTq0RPZWmf5MfprVGFcwYLGITu46bA1/
MQYcw2K3C+q1TDWCCVYGpEPMEL9SQeKBommcUR1IcB4o1lFqVSI+mewi1z+/U1hTrm9dLi9G6D6q
w1lZFRqJ+mTO+T6jGmvXVd3qolf9pvIwml654u1WPkfJaaiOpgMCLWS3i0Bxx1Q5GFigNy1v17TQ
wJLNY//MGBMqx9rYfN9iVE8zy+lpQI00UmTrmMuXKPaMhLavrfyW2zXhfneG7KwhPtHt1cr8RVDG
DnJcxaWRNwg7tMw2T3qiHkhkN990Or6R88XJqPHVAaOH9i+imiZKxY8x9o+d/mBbT0airOHOIdMS
Lnl3XIK4YmPELorGqf7CLyot+9ShocBykJCt3Nj4MBwUtx1wV7Vyny0ttbZs+/Fl2h0G15Rujihl
NAt8GUxfbe8q0ySRPOLnm+JrPxz68jlV9ylJrFu7S0C+IMgW2VNoWh+tCXwkb8S+73AU2+O/xjJQ
BJcT9gm9f5xXEgK8fi+e1UuVutbG7Uq/bCwN5tfi5yk6P6JrId/Src2W/FXi4sAmgxHZKNutUSA6
XUIt81xFybxOI7VjMulC5NjjDWII11SP5TjT2hMn1eX9LatMDlSJB3eB8wGigTfraj8PA45Yy1a/
kt5AWmXmCL6uU5vZx0Le26keGC4Q1e4q7ckg140lIChbh8Ino1qNu7Q8VnP4ok/xVxnJV93CbRPW
GtgMJdAyl29QvCMblkn74P6LFbGfq3KmQathxbAuVvO180eq1Jm5ly8MBEnu80mq3XfZ8LtIFqF5
jMNMd6bfKarZemSs51HF6BO8boIAtIaau3VHF0hhhMu2thGasHAXmu+CL58AmbqgVkgyFcy4eXbS
8SLxzytUeOhBhu7FWSh1cuwniC4JbASc4rI4Y2mf259shvb8jYZxDYczmdpRTbICwR/OV75QjfU4
ZBCfRYW5DZM8AGU1GnQRP8jqp+YMmrZNX0iLY1yPLXAvRoxunwimaFKIdoFXwOAFtVxcXy0kfEaO
Diw9T/Ojq4MDjAm70f5Mdd/BqtBZHtdFuM/UGgk2DN2ksMnI4ZKv3CfOkEsz+TA3jey7WTU9Y+2v
sYaemj4qDKO6oETj4XIFqBrW1gwamHteLwH9de2zmC1ztsbW11gORyTbSXy2FONVotMqUXCRJUQq
ZK1+qlWO8qoRfjE4qEcG5ZvZFd7gllwdQhoaaDcBjiwEhInT/naBdWHPU+sMv8hJZbR6wP1WjQeN
c6JC9yrN9zS7K+kLtAsuebnxAWxYEvYwYmvmOULc4/pGGPEsbgAy0wVUA8mfNflZE8mLJJQfWoJd
Fs5WtX1OmRvZaRw02PR3EWpxx6lA+UTGWcUHFVYVZtgW/v0r5sAkvsvkn0wfJ3EcaVQlzg37PiLC
TfM4WL1O2YACJm48pT4003uKYnBC+j3oDyMTTaO7E7awIXemEU+rKzJKAg3n6LD18cy/FNO1XB6z
+ocZbWswyMGkrZIvqcMsPjcEA0b/2J8Ka7w2CMjYZYiTM2ko8bpPOzP+5rH5cCsVTfIciPQ3X6CD
8CeQGXOTA/16FCC0CynanaH3Fi7fbnwzq+dprZZXGXCKBzam56lC9xmjLYgLcV7ahITNHs6NprCm
VKclexbKj8ovW81AzMH52bPjwnuoL+lWXwag8kR2BDFKLcDpWCdIhES2D0rPwgpPhLNd9147ndHi
xkbnTSA+JEha64kC7JKSaJ6/ZJB5u3UwZzLmi5XXjrmvxHQHwc+FkJGtA/0fDGq5BkOHPPaFA3Fc
x2sm7iqUNN0zFvcStPc0/8XZTSfetHjJlgRzmOXp+q1hME+wO64H5drg1SfvuvhJ84/BfY20m6k3
HgjN0IJuNQeLPOY2shXGstGCvWZQLnJ9j5QgH39F82laL3r9qKwRVQ4EOWOb+lKyKk5/IKhQ99pH
uW/a97THl658k5i6W2J1g208JHhI/zVB5vYfJRROwt4HjhIVEauJhI0EYdTbZCP7OWkvRvPSs2R3
GDkC+RXZKWGDLoahBJ+mwQYgZ4OAITS5GFDm/jZWPtCXPU7eNmdUe8C8IlX7iHC/c25helHo8tga
qSkfcUh7zgeq59IvVQW5IKw0cFTop1EeJSSnstvACqqgaki+KtxEKm6GTgSMcJfq08EhCaFQsq47
OuGhIH6FeM+GdaynRzsFF47raSi9izN8ER9/tY3coGDGjJUzWg7g5cglyNKAf1FwVyChtudoJyof
pqI0/DXtK/fZ/kLcomLpwqMrD7L40+hpkEjmd/KlpuJsEzGUndjJzZEvs0PG7d8EKYklE8sPw/5e
IB10D1H7HA2/XlgGvUhewug4jh9MxoV8NJgAWzx5oIAnHwsSE2VcpArv1fSkETtYfcTNgRQs81Tz
Sa2bEY0BeMI1VvMtXZqDA/VOgaXovpoIsUp+xiHCGZH5lXHg/J4Bl2t4RwzCBLhHGNTmqNt7LlNA
rOoE5J2fvED3Xl8yjUfnFPN26/Wbrf9r22d9HQDvSuof/T/Ev/JkKNF144NxY0XARgWkfVUd19YP
9RVzgSXEWR7I+RDZt3l6nonoSK32uz81mB+w7iWgLCNuOhKTgK8qsMuj/nd0qict0R/kCNZIWo8m
Zno8ZM506FMA/7o3qM8RK3w1fYsFC1tKSZAEO0SXS/TFqzTccyi1QJ2xg0+4rV+x6tzq18bZOf2p
RPNvFBcLH3jfe6P6qoJdEWikiXBhZKkere6s9DfLgAF16Fwqeo41VOvxPwk2O+fTdwTeFdhOkQNM
n0twQbGfV8lTwt+lPFcuculkW6m0uuiP6r2tbhTUv+GsAghY60dBqXvsGL4wASPovUYD1bUD3ygu
xJew5CjrmYAYxOcU1GjJeyd7NsX7loi6osnnTSkyFYCvZDuWM/9fEHCjZRh0QFFJRIE4ujbJ9KuB
zg4XP461kfxos/GV3KJM1Lp9jt971LkKGcKr+YKQHuKeq3yvLC1oSExAU9QexHJzhAdjSqLfAiyv
0gJU0Xq6/Kuy4YWb+jUerffamHlX4vaZSnyDVaN6ikA4UpLj7a+2xsV0N/FfcUDAjeDqXX0QZGY0
27IKlHdaOuudsdz0Er0OBU0IzwcgAWx/W5/x7qjt8SiEjY8TRMl8TG6uRpnvD4yvyPT8byfAqEy4
O5BEPAIkubM25TUfQfgodWCAgmJvO3lYXFEmEyFGAkRJPxh7bGUgbMb1Zi3KIEKh00M15KEmj1Mv
19BdkEpj+IvNQAQzxql2D4hV6ldaKZRcWD8o+Fpeq7NpfLLV1H+I2HbktWJxd/e8uJKXyClR0jR5
xZ/8SuGl1rsMUj1GjkMI2W6m19oUhA+RzLCZfn2W5hERh69m53fOvmj0k8T0v0VcxToIJRaQlPSh
ZeBqPhrOxnhXLgIAodhi7mZbxYFGrCEYfDUnImSjv/a6v9z6J9Yb8p/DElGFsYekYJOyH+BLumH0
6zLs9oaf+mZJYiG3QC1YFv7jBa2tBwI9ZS158quRbhmN+xPLCN60fpsd1Ufjk5A1fjkba/VjRBKj
gRLZ5MCZYYhiAtwi3cRmMdA045IY9iB3sK/IY/OtqZAXNpireKsobWipU7xHhYc1ZXrnNNsYDZjb
bZHtgYsY7mYGCAgPD7UvdDS+FvM6cvBJBGHt0Q0+o1dprgooB3RPFNjL80pfdXY1am74LLXHb3PX
Td8GYdVarTGqRfLF/g0+p/2ORNJafPHGQMsiLvErOZsIDn/ZL3ZyhzHHhjCS8VCyVGJjw20HjDN7
kuNG630mqfIoPihsmPsXX7aPhjZme8Kkco2TzKbNukAHyEEKdvts39M7qw2AEx/rY3GTnyZTWizi
NXx4wKy4DIC4UmIQOIXozaY04yNjBs/Y9Lf65BPQ+j8092s8YoIJbk+pTeEsMbUgoPhA6h7fs3/G
e/QKTLJ7KQiS3NRI1TgB1sqW5CQvOaZiR7MCuxcilkTAPrDg31YuZY3XRyspoKUPgymO/y7cMpcl
4WT9AATNbvrD5cKQP74DZkBRzKgCcut25C+HyI8KnPbcozhAjosTlyafmRwjp1CQML+1GBPyHSW0
4o5ugFVeZ/1Xrf1OJzZsbH7qX5ahPPDP3AgH19zjJ0RVStNtazsW3WMK/HezTsq2/ORkfJCyu/7/
wNR4fokji2gCe4+UCzJaHRjxyGoJRtZJlt0pZsBIR2Q7NDBq7SMtaNCzG18+4p2o2q3sPrGPzQOv
jmzzHTzeCLVEpQcG3QtJcvaWYLZ52C39I8P+dthhKd6vhplpi4Oa79myXEIdWfajVtxx+iPUM0mM
4oPhHhiMQ2cEUfmQ0Tt10w/OgT+/ycE2M4vmOl6M77E4pt1L0rxW7gy1hD3b24Lnxim6m0pU7naB
SofyEZnKHKXH1mouxn9u7lkDs4rObjZJQKpN3uSOLw07HeSzuT+gehvY/9guhCmWeVP4jWywh8Wl
4anxyzKEEnXEMKDIq9N9W8QTGoS0LgksIbhBTaCtGZktEwQ0J310MLA0iu6j13Cpx7doAHZfo/XF
zlUf0ujRroEU4/pEzCGpGbvlhcQaopFWutQuCx/i8S9BszV1h0xDpucWnjUTIdk1zED2vW1TgiHq
zysUoJMRM5MfGnRRqXwMWU4yW2Wv3+btvlcpG6wONPzsD0PPEzliJgNGQBL1McNFXnWjBzEgQTjY
047lNVOT+FImV61/i6Hl68yBEvdNCJ5EpgEFY6OZY1/VXjCPOTSBWFzr1vquAyCLJnIBhs6tfWgx
N3bzp2r84LdkUq2gC2QD4HS3scH/htBqjGB+MQfsB081K4yv+fDblcR3hlN/jydmE5FeB8UwfOQt
4li9R75iJfuCAXemMGowl6Bxanp8SgCX58EEWczrWsd3s5I+GQ3mucQ1vrIZ9YZBdF2rFA/xEF/t
xIAzGIOTGQgvnKPqSR3FRaKlFBVS9zZXVzMht5fxOcy/DiVIkTZbYwEM1sRBjbw/q7lmqg4XTio0
r+laSBIjMpA2flCM4smWU0txN2IFAlzRjB2UBcmUoUwDR6R4fkJIxkUKTzceoebU6XUZw2tTuT2Z
oIB/0tl9r4qaa1aHAVOwEcmoYZAzMtwLMbl3IxFVoIxtg+FTLpWjdE22SVYPIyzKcLq61JkyS9Wr
KQpcE5rUad7guFlO+WEgHKHIOuQqx3mBsWjIZ5Ta7JF7i3UxfszikKYYB8amiT6ciWqSLf0kwgz+
qsDhr6J/QBgf27RHpaoWhwntedQUfBv6WyR4/voOrRaGizcpE+CeRvcdRvW/MslOrbTuvZqPxy5j
XpVqxWHBNV/qMzQL1Ql0hOfNSLSYJs69aQSGm3+lGKHnkMmLss6uSPxwJPvSCDkdQ4Fxk67o/1Ln
i23rV6GZn2wthN8YNY5B/Mlp4/AWxXR/tPHRLhKgmWWiPsowpggKoXfkS/6CYHm0tMAh/8N1uPhc
Hl3ptnKXKeqVUNkQaByA6hq0n2INuPvYIulltS1tXk+UK3cuddmqBktryg4zTHmAp/citj8j0vNc
9T1ff2G1/okVU8k81NKdyxwLdc/8HablT1iFn+ks2gdRkICWwNbACDk3Y432ioqvhYC6tZfpqs3J
L3BbuEi9RB4VuXtXRwXiMG/m4UAvDdMmHbsPS3O/w0k8plWQrakHTA9dKi+esnqsf3tyRrGLyMgY
kPzm7/q8tgwt7VDIFi43nxxNUMz146PbUmfoFfKGOVovZ4i2DhdH1XX0jdhZuCM5ydBr9dm8Rqfd
ug4p27pEqRNkqR3ebDVCDNFYaxjaWF9Ei4eiyLDnMdmnmHLrZ0Mlspq5AFOLSmNEaoqe2Eo4IppO
/q4bcV2FNSyf8MclzEy14Fh3ufI76RY9jwDzEUENjHL+tD7ErmW4bKjL+idsXUIpDMSFrgLYwO1u
g6Yy4WsMzAsMHIwyEaTlxPsU+ei4IN+MmtWfWEFrHPOfbrK30dzdh7m46234Hunm26ss3H95PjYX
1bSvWuveE7tkX7pQAY3ZwII89OfaOdtseAi4Q03IyC9Iq/CXjJLPUiKVJV3U7GlsdSLtBOoCVdYl
G01IpEl5L6yaHDkSDkst5veK6RiVy1PSH6vJ3o/srBoWGOoYSS9bf9xCEE1iJuapy6j6Z9alqQKw
v7ZfhNkcw2E7CSrIvlAn36qOkdnQVmuUOg09WJW7vyG4cNupj/FfWOr6bjFhGkgq1KK0gLNYDNbZ
8dvJQ4GhdYPQPpzgASQdAILSYRnpWJVv1RU1IZj8MHF+ehcjxkFjo8Thh8zMcds/pQojCsppgaRM
tIQBHcOpJJwPR+7zvjqXNJxqgrQMWOWiv8amfJj66CslmG0w6Usd9EAgl1kICXk3GlpCzrVPdy69
2hj+5ICoOHpQS86POv8HdrNQ6N0bDTepbmABSovcNzUK70gsT1PEhGvs6LiN/mvSdVa+dUkaK/FR
CdjBKBmrLVIG65AxTkeHOG0ezcQjg5fStv9lIB64WfM1jkFopm9JrfcwHRD7CLNFiByp8OdZ8Mcq
asWsQLWO+3Cfky2mdVxOrXUf3CjyOJ2IyZkwJ5AKBB5jhavFL1YXgsSwJOUg60ZLxTUT4i0qNfJF
Ldg1bUeJq7Yxs3TlWM/aX0KJKrQOH2AqLnWBqk1hA2UnJmfUyEVOWiLkC5OcZ1oCR9G21CYmsRUO
Grz4XbUAK1cDZAUFrKRRMCVvWiKaFzO/8+nA6Q1nsE5cm+r4mqbLRy6XZ2cc/zSyroqxeOhjE40F
h57ZcOVGWv7hFlX9FIYILxfThsuxLN5IzW/r02taKH4v2DbmJn2LHRnWWVgc4S4PEDdcuMJRsV2Y
OiNBjFxO4UwbzUI6JDkqJxY0nqoixZui4uSW2F4ydbFe1v8y3YE2qq6mY1uaDSTQiIk+K/p54QK3
DSzXdQsMTAnFbxzbD8pgFNuaReY+cvs1y5N/QJmr0tG4RnW7r+xeu41jk197tXsZEmvSSAuO26sz
zOqzoyG6yvF3bl3LDQaRTB9Wm731kVP9JdZvI7W9XfCVGionfCo5afddYqpbBSn93GnuOVUKZ+1I
BXQ7Dg1E8///hxjMc51xlOtuwZbdrMAHWvn34K7E5M6Nvltn5YJfpUrz51pa+FzEOOBGS6ZfA2xZ
OcUzhgtCh1omn0Kyv7dVFXlfVWvuUU+SV+kOV8qX6iRN17mWDTHCPMtsPGzBV1NbjEPU0U4NObkg
8WRgm6Km0usELwY7k67M4GAaevQUqQJ1w1CDYayjea2jH6fC5TIuQFhEbpM/iQITVbKQ2GmVw7fO
mKut3fC1bnHEzVYt0A8oTPSqcWFHijZJi2k11hewKEIDrcp2YJe9pq4739nyo9hip60tz0nGFWz9
j6nzWm4b2dbwE6EK6EYj3FrMpEiKSrZvULZnjNTIGU9/PkC79j43LHNGtkgA3b3Wv/7gDeM9nizy
yTrpnOEq2de4FYCQkw7RwajIZCxGfhI1MTMV8d4EvfvQsftvULvxoXVw0M77FjSi7c3f2nGChxEh
kQbPhclHBfay3juin+45c13QUfffqZ3wNrIzCdxNA5a0o9jPGWd5FSv/puK3osmxvBtTM3uZ89F4
tzystzOH0XaaYQ4BNeRMdNYtsueasfzUQB9CtTW0lvExs0ExGK/ziysLvNJjjwAMokrNppqeujoc
t0ZJls/gFEC93ZIcUBq93ntVSVaVRtrcBQHpNWl+GufsDcBffxR1Oi7h6LSnkZFdp+KNFeU+J27r
Prd6BqSmdap7jsEymEMYRby45jLvTFO9s9y6uFLHAaSxbUIsMH970N4DOCAnv4ytt9gk2ZWPne6c
KdnlDWzFabBrwr+ZSHkIqCQV4WhiNVY+hV1cv8qAdri0H+ub1iPNPG3cf9AfkvE8wR/0BmCb5GPQ
w/TdGZKnxrPU2Yt6brEjgmbXcMCfGlDU9fZgACUAP4s+PUyJZ25KVtlFTz9F74h31bUfspHbzGQS
ZPrk1XdR9cj2RlVRbUZJy4FBdrYoHYg8cWgRSzMG1xyWQKzq/NQYyI3TjgLJ64PRJ5MZD+kiUeep
4XITDCoNJ7mJekhuYV206MiWZ06OTbG1huycofaVc+djINE9HL/4q6eYIzLIYGJX4xR9Zql5Z9I7
veSxC6Ri+N77opHrx9aitjau612NrR5uuRG/9UZHJlDXeztjZrLdwCS61BPkmjY/Unr8Kqd8fp9b
7P5T+GBhPvrfC/835Wv/3uXjeVAq2Ub9GJwHuHR9Hemtjc87WLICvVoelAi8wpqsrHiKwHHCBtp9
KaznOkLB1Qh/H8xcmKSC59S7eKVHZf+7Harsjxsp7LwFZLAxQSaK/pIQZqqboblNEXWJGumF+tKd
D7Bs/L1tJjnPfWjWl9HWn/6IKKLJxfBEK+PsEL0UjwQQbNDtmyfs8rUS6CXtyBvveW/TFJsVE3s3
yUi80P7M1gOZWTrjPWtB69FntM/SssXGNTp9EBo4SA7ShaJmkZ9ji0s91up1Wn7DVI9MFmyBzUzD
MGJ5aSmyDo0yPi1XNCRUtUy5lz8FYro2aZiDOIbwiSX2aIUg5WEePazmeN1UHlDyUEfVRVM9eWw5
hyH38PXqM0rYyd1oX1GLTONbKKtq68MZ3SUGzIWuYQsJbfNlcTHUuURtt7y0irytXjJhj1Hl3RyD
31YNPnE2tN9yiMp3Y0zLrZL1vsMH+jKZFuG7EN9cJydAPY3nY+3w4QYYH69VhJvMIPN/h+CvyU74
YHSrz94UgslKF3ahrH+hh3/yM4UDeBfJqzdPDfYJ9VvllZhhOY3xQ/sho153vPdT/SuZZA01kyjw
xA1BGxMFHB2pOd81BWQDHZUFBgpB+6RmNz8YoqezcoGdagtDxjomXmcOyJKo6jK5cwqaL3z+D9FN
FqP3Lt6XtMAvdBfkuw25pEWNxV4KmnxD2dNBE+4NaKehcMYxwYi6peBKSRNzEus2Y5T6kmZU7VYb
VwevRpAsE6i2XRaEJFfAekFyEpzrCkahaznJbvBb9x6URbM3KOO/9XNFks4UZcQ+zhlyqFriyNoS
SJqEiJoyNwuu60vaobmSHSzjrCa9b10LugRqnilPlR+c158y7AbXGmCYSmBwOVvgoJY0msf6gthE
MBNZpLHA7JEp3pNq4VOYiqBYSGdGV3yomuItdKPimDgRw6E4ZXppUrkJG1q6HXYWLpAJ+q3E8l8m
1dC2RkRZOHO5Ux4frhdjg7BvfE1Kb7ookZ/MvBpeUkTjZVW0jyCXxdGKYP2krc9x3kHc7MotPgUN
SY1xdAyltn6bzlOUhPGHdNxDqHwFRS7tDk6fjMfQ6e4VQvpr59e/rDmDlNUdMUsOjnLEkiGM/zU8
ER5Ls0RgCHvkHvkaPcrM98xc7/vUP3uxVWNlpeyvF2/MX6Ru8RIzY3tPS/hjcEHPHdLWfzTIjYRl
TL/niTxLpdRT7fbyUy62bnNRDpes9uuPHl9S7I16s81OSiBtcZeXcMjeo9jDWXeo/ZOLFcBp/ZPZ
mj5imFIfpgCP6bCrMGBI//OSjzUq0VRHfz1fzFfPPKPMOli++VOOHVJPTB1ZsbFxXpJDoCA6pH3w
Uk+DcwF5A/YfFlhCz9hY/ndToQQmGUw7dMJ5v/jEGDgHjpZ5+jpMPDyjsL07ZMEM18kL6uTshilj
mxAQCxMFGrNE9PIsAluecc6U5/VtqJN4XwsNNpKXF7W8mDrWYHcx1Mco6wY4OO5zXxbIkJaGLzCV
hw4clEZ5vXdJoAASEW8i1nKwCYbMZ4z7wUZbhiOaLmaCVsxyvCBgGImr8NG5uKEHfabuUP4SatCz
XW8NPDBdR4HU54b7YuM8vrwB32kfUd83hyrsk6fSHo+l77aXtfiszNmBeAdvieW8wPEZ8Y9LKVz0
XNyyfcSWS6wV8JMbNNizzYV+jkcMIbrCST4LT8M2oE7eg5y3pWyujomfWRkiBlvfGthpH/smu5Ut
HxKnSWqK5a7RU/7/l6//hiTOaSvI5JOJq8yA+WIz6sM8o3azh3b+tpZNM/3BM5sb1Ssjnw6jCzys
cZ7JJJ5+sDrFuwT+4iORYe/nzVFxLL8X47BIC9S5MLp7CCdt32al8+Fmcjxr8qguoYv8occH09Q+
X1lP+C2nyND6Lj55XUgVXAyg1Umc4yUYxP/w18tvqQdFNHNNDpi0YWOaIiz88af9Zmis8kfZH9qq
bm6ph5GztqNrEhGlRy6KeSqUwvisfVQz3EQjEDVj7Lq+i0rbmM5jW8ybgJ2Aosj4WeVFc5jNjmcQ
+tqPwk0vc1XukjbI0OLk8j1WBKs6wnuBswoSHzHL6RVeMlHrEaeULx5SEtJkaXioqAXaUVPq8dV0
GBC6ToJVWIi2SyWDfRs0Uo6wvTm+5gzzNEe+xGkPHmv3Fjvd3sg9cR86aBVWX5f7r53H6nnq0OO0
UfSchqbx5FZtfOgzi4mWAZqiqtp4DgbLeDbcIThOuv7TNnQpPnXEWzcBwNuWpy9CGQLFoGIfMqk3
0ig82TGmwsHJTafkZa04C4khJciOhXSH9nnkzq0ntitls9P9iFS+9BY7er7STlj9AySIYUqQ0Z0v
uiY1IRsQ4IDbuQrgoJtNGB4spc5xWsAZrDXBi/P8lGjXuuSzxDZQ2+TtDaSllctbzr3p2Z/le1CT
MtN1uCTpxQlaOdlAspDjb6K0zzAO6BRcaxMfjtbOMqyS8VEg/YBppzWn6BVshnfm6OsCh9Dxt9Mw
ZG2nxYFhqfhlO5sYJ+t/RC7Dm1nDhV5vfGK2f3JT3YTdGGczjqixHehZw0LsRk9m4R6aphWieKfg
EozToqhbv7BqIaauW2v/3/1VBPJ7bwZwSypK/EJidTqHzSLg8J7Zpq1zbIXXrsLmaK0H3MV3xwUn
37RxbF08PSHu9pltOr2ZkOFX18POiGPMhjpiP5xDPDUFLg70IlWV/4XNFx4Mai8wktTeh2GWcfci
q7jkzbidChw48rn++79asEslBWHbfSQ+Vs05yOAlsGi6tKjkxm4FetTOZapaUEwEsx0QP25mW9/B
ike0PcmnEVZIcR3SUtNh7Rse59Noe95GQe13U4U+1tY7T7WoJxJmDpHd492I8S3qIrPbx+l8o8fs
7pZGGVBk3IYI8gB5k4rgZGGcoin6iQMp9NEsrl+SSl/9kYipmAN40424emeLZLIZr7bF4htz3f6U
TNF79PbU2NYbWm/9kqAeAQpuA79G4d2R/hPWpM3P0zazA4c4DSskN0gx2cT8twNzecFy7VdE8+kF
VY0xf4s6U/sDPlzwUi0/lO8lptDUVLG/LyyiORRwLGJqIlfAxlRsUWcUgQOenQlWRGFP492g4E4y
xUKPqUi+SSsH/rQlgU6CKnWFLSyGR15hPWeuhC3KuOdoe4t3exOJs53a1rlrBYKgskoJi5/N5fSn
Z4ja9zmIbipFAfD1t0Alvo9pnt+biv83s6Wy1LrKyQ8VQlnkR3xsy4NQG3bKvgJRPqUWBMgB6PLp
q70rO/h964Kf0RmcgIGOccMOquzY2Xw99o0cN3Lq1Sm1/f801JiE0Hwm2XE9U1ouzLZYHATtb+GI
wKYU8XCvY9hgIu6/J1mjOLAwspsiC69o8dJoj7wSkEFa8RFusW5HslSwAneWxj8yU5y0mCTReBEF
EuaTe+w4Hl3bVlc/aqK7C9WhMwJ9HSe3uFpGqOwDrM/yhCP/+OwY5Cd9lbj1nH7GYf3+tZxxE8BA
piEcti9tUuiE+w6Tm2xEjuqvY93CYHhMzH5vCIMgVO1meAi49s4CMyMItm5OwCYXSOrFoekodNe2
fOzfZ43z4di/cKLVLzHdyLM1BSe7IUJtyuwf5M9FmL4OrJG6Uc9awebUPR4Goc0aD+P66A4zcxkL
8WGIdYBYjiBP9MSUEpagex4lr0hPA+uNYXcgr7SEJjtyI05hPNufKgc09qdjmesMO07DulhdjKAJ
B09cTyDxQT+AjsNfBlMAdKY77lvdntfmwsiCy9e55ASU9CgEt2PVd4+phHi6/mxjj59Tj4e84wze
y8Agcj2X1xe/h3ksJ0zQfe1+/K8GEZPN/GdWqDtb27yEAbtH4OFp+7W7zwVE4T6PJqL12Ikix/oe
RV3/6uj0/nXrxLBfq9b/1a+zbXZbNaqivigmuKPdmZdu+cfXl3pw6F2XwEnHSccLHC6qOg+C5RyV
1W79b/jVyEMU63vKvnwD+ai3ScukdoUiZOehRgR0WNhRfDjfZE5uj8wI5FSJY+ZSfxila+7tOEYl
0BW3Oo+zF1GE6SNsIeDSK3u6zz9Mh/IyytoWU9ieYtphUgxAhOml+ZlXMMrdLkciZ0ivPboTA5sn
o8XbEBuKKSNBdQzD81eRnVSYkE48srUy3oxiRihUVPqDTd97ysaQROZKMCuplTgEITPWZrZ/BL2J
DD2vAhMniCw9OmnH4LVqn5OKAYOeannJStgTPqOjbWpVjyjsfmumbbdBWNiROVb2s2nwqKmZtmUT
2dGFWR0T5S/mNv7PPBxSRqD0QivASJFIPiKUunNVNJe1s+9g8axFDlOVYUs0Sbi3EAMcZrCdJx5T
9sssNQBsQipvR/XXChB4j0kXAZ3LW1PIu+qT6RqqrofXJvFTjhtJrIbKjmHe+PuxQDHrSanOrZHc
jBjkpAoL/zn3LPFwzOq1FN7ApJjiHfiH4HtlDtcGB/KYje0SDvkjxrbqEWGFXM+RvBRmHxL23OB6
skwKmgpdarxQWmw7cr/F1ehg7EGRX88tCNCmqEihaCOHqUmaNIRLlb/WJ5zKdUTrr7Cp05C+skV/
tCycqP83LA371ShDWM0q9iDq+rArO0aAm/U4n50Od6cE2VBR+jBFFsGunQXOdn0uhfL/MvpG21vU
waFWCDMLgkFvInDODgZVWDrXkM89uMeu3VhbQQN8MSbs8ezKZ+pnq56oQsqiXM3hcV3P9lRDxVwC
PyOt9VHhHzMnYX5KEIVfogmOTOlRBxXIYo4d3FffLqPzFyptuVO9KywEx0qPjOLt6GdSSv0hQthJ
qobkL3y4PivqGkC+E1O4JMR4S1YY7B92Hv/EsII8MMl8nZIPo7BQdE9g0ON3Rf34lAtEiG2otnLq
7KsRFn9ENVUcBVwaHM1uc64QE/V5vbfox8/X1O79K2AMzUJ4l6aaHjZ6A0bhBfoDRtRPpUKUZa+b
aD7M6dYYcHkHokY71fyJDJkf2smCcWpAcavRPhLRB823raZbBuKFDs6m4bVM2yPwXaQEEWQ/aeaz
h2eYP9J0NHYqc+vTjJF64kbBs9OqY1jJ7C1vYHQF3StT1UcuCVBhpfobif79YYY+rsuR0T9HdT9c
mQY/kHRMhIAtvysLzBZis+ntyzRAEW2O0MM0bNtsCCgM5yRLcD+DAj0vgE634DvrnzwBVSsRzj0c
IWfTKqOu6QWKl7AWcluMkMVmj1QJ2nCGDuDTnLtsca7MDmaa+5thRHTTLO1Vm4ykBgCTQOutloLQ
WArCueUrEVMzDjg+mwsuBVYxfFt/UGlX33WsCAAyfrp9zZoZgIbCBDrc1wFWlyyIoQLlsIuIEOnA
wfcO0n75FHcVlgwKzNIumdmV5JfHVXQDRIULnMXT3TZdTIaKllMTnBmtqkkssGfDkvZNunxhbntZ
KRRodB2i8HLYJ+uFzAtvJyaoUZHpi0s81Qtg92ZHorkpRU6jCHW/qYzniFLmr/aK30FLYUHB6e3H
LiPp2faRHjVkSzVDfvRNB7dlPt63sC+YOAKObgfbr9FH9WzUJomLZlSdyyG1cHmqoutgs2oSth7R
0r66+U6Qd/s8aw9BwuSnaN9QbQfIt5i4fZs89x8P7Q/ALRrDnEW8N92oPTERw3YnrEjz9cmSXguM
JJiyi8z/c2HNNjD/tRdxfpRb5559hU4GwiyTxu5o9M2HMWTzbyPJ6kdVSNgWS0OUeYl5avxd0atl
jKzgEi20EcPOfTT9WHFSsvyqpmG8+tV47IEP8Ccn08QDntlQiRcYm3XqQ6cU87VPH+jaJUnfoPhb
JyAzlQlLv/dKAAe3xnWn6JPqMcXBaz+SKxePzCs8orhz3ddA3Ciw/So7IHQf70jfy2sX5P3roOTe
GYV1sJZTDxJzd2xcdUpcbjoAmryXQ8cgSFD1y27YqHj16X/v68rf5ziLkOyGQTwsgm9ZV8RHhJEV
41lBbAbm40UexzcXUTnGlQQoLJhO7RKizQEZHL3wF1tvu13/qaaDRObGhEdOtZlc+SLkLRU/xdyD
dqX84pwT+xQL6d2buOxJ63K/g/Tq95rJiqGSZNNFA90CFn2UrvDnPeiQ6yhkdGGyREXUHYyEcAqz
9jAwt4nRQqVkhIY6V1oU18khdiLHbFf2WfttvaSSR4+JuPO3qi2L3p2BWEYgHt0ZhnCkwjbPfovz
E9MhdHJZUp5xYfxhGSDfXmWOF7Il2E8lvXFJOHheOuBlZKLJPEOAb2uS8qAgWjmyvjDp5vdu6gib
GOxzoGznZjn+I4ccR6ZyI665g2Pm+pmKvMUm0qMDoPOQz65G3jIvzapcbPnHwsVTQ9bWRZIn7Cs9
n0lIgOPaYM9opNsmhi6qqHY/WywUSbBUJy0b+2CUDl+rqEey2EmUrDwcUjZdZjdPvmu0GGiKHMVr
Fh4SDEIO0bCIgpeZadjKdN+GNIqicau7nr/QsRUTcwM1HMzhNXX6x9RFHXGgQKfn5a2F0mouJPK+
cYSt1S0mnHXZYXmJyYVTcqyoofuogLMXAol/hHnGuWzhnTVlGI5kPNOnqoE56wszOFYGOMvS2gwD
rmX93Bfw+8lCY0mL97xqmfn36sxxJgljEMbRFsifO8EYzwTJRI8QspnQT0hpXksjJj1xmVKUFPsY
hRQNtvdw6gegelgIwXMfQBgnnNHGX3mA7IbJmFNgSFYsJ92IPanJZOncy1CcleM2iKoxgU7bCTZs
N1sHzu/u1lBdfAiXja1VkNKdLoquDlrZkbJ6o0yMNlNdsM/AFbaSf8pKIesh+WxP7VMQ2N3oPXFS
nF2NR4gJxNG9Vc8ABBH0cDtIs1NeG6c+8bJ7v9BUcsP+Y8ySltKcPz1h6EOO5JNNISBsy8OfZfTS
B0J1EmM9fshagi6TNrtPqTgMaam/V53a164ToiA03hF6Qi/3iN4d5vbCvgGSHv3GuwBAgVqT8gE6
X0C4TVKg76qsEw5W7XnCYngT2rA2p1Y+3CLw9nmGyffc6Oc0L3/GnnELQMgAzJLX3PKi3y4RFrY5
bOx0JvqAgSFM838Wesq+VgGhZ8b4itbLPLmyfPgZrHqzeHe8GI9s32kOLpb9mzFX5SEm6pDkSRjv
ywwhdIX5O4CPgRYuqMDBqImNajikEWRv7LcYGS+baVWM0cFZRhltNp7yzDcpM3AmiSpFn6L8cO9H
hYGXL6Fdsj/nNj13CwJXj6yf4NEs882msDhDTUFMODdnWm5Tkph/o2Uut75Uoj3Y5IxUaV39iGFN
YqyO1mW2bLAsMeIiXAqJBAPPV4cSzVM2p0HHgHkarZ/aM4A8wnr6rqYID17PrZ7Wx6osc/MKWwI0
lK86Ve6bwXq/QrU6zQpKkJdVWEwgnT3LZThKXvNwoihmbOdee5Vt2h6TBdvpT33vRRezL384c4QD
1VC6W2kCjLZt5WzRsDXPa3HX4/R87wjysj1iKArMoQ8jlccunir7eT1SbJJCd6EbwJsoxS8u0baC
JtBVo/VqOVC0B3pY2L4G+fFoxrfNnBJlgzX7pXbGABpGil85JGrGWw2hCRJyUa376WfvkybVJHQf
jeEeuiK3Tq3p3DE2i57lAL1svQBFY7mv2cTh7oXjLgB/+w5nvlDNzXUR1Kydng3F6OLrumVySn0j
hg87kOXByeL2JEYP2Je62iAmfJNBG3hqjbY5BQ1CPlVsB+E3P0PFLJNNBs87Lb3nMBu6vYI1r4wA
pG+t9KZofLKBoTb5gtmDi5PxsuADOq41RtDM6C3978AHq1nRSHPXizIMA1trXUzDqRPRizlH+8EU
JmZ1AeHQcXH+Ailm9DDeaOBTDipmEnL2Y/DDD3P6U9fJD2t08F5aege28uCUaYLRAKegi8yT2kvj
n8HEE30kRXf2KH5ysH+aY7feyxbbrVKXL4NOsWOBcMB0JYJdvjAIknEOz7ilguAuxEAjbtI3O58/
IwPxKPyJGn3/QNs/CPqbdXPtnn204jAtcc4KKvnpz0ASPKGLbWPDuPds+a4J9/Ng6CD7BYkPUmgP
mO4Uv8o03oLMuthsV7d6zMvPhR1iub79vN6/GvtaVxIaPDuj2tvzw/QbdkcOaNpDtpDOMHeeOwf3
JrXcBwgg/2w7FPtCIS2HFTafB9DSfTrjsVL5ZbpNavRKjY5xIJ0hz9oRRM/1EpoW9TvQM6CmDiqw
UKRTEFOxtWbTMOwU4xUfNoF0s5GpBClZepqx9Oxm/+6GGaOhAs+SvhUYunnFdnKD8qgjA0Nd3Bn3
a12deiEmkhMqJ0MG+cmZ/4SGTL8avbSqNpMtjLfIxsFT9Ja3r9z+kVWFd4tihwzbDLuX5Hede8Oz
XyE+n2s4YwA+VGnworF2nbJdGMao3zuvOUclNVkBinOvoJL1phW9CUFFB2noOVKFfYDABYtfm2Su
Vewvnk1oQQ1r84ET/Xhpwv43FsDDEzan8znpE+MszWMnxbBjmGWi7eCiLCigMbb6TvobvxlZnN1t
4uWA7Tva8SIa9D5eOB8DaqW5S8bfnvOdosh7m9yQmxCoWxwwezJNbMrLoee+giNs+hGzuLxwkR0t
6x1yxgFyoz4GKiU2KIR3oDpv78xY3XWDOe0CL7Ngg76JTgMfpyJFd4t9AyCA53ibgqYbj1QKXuAf
RBdrExt6iJMdq/BvuWsR9y3BrUKe7jDzGVkszPUI58fzgAf8FtSWQb8VEkqgwvojTor5YAzk8MBY
O49TFZzjqNsndnHqoQ7Zh4XC2Aie8X6e/Zs5FsOlS4ddtwwoVNjW29CCEe9XVnsojPRup2gC19Vi
l/19sIbxLMiw3ZmDiWudjdggSsZdAxSdPX2GGfJn1erxJXT0YouDi7OuzFM5FL+tIdS3GKvHJap3
faI7YlbPKmfGW2PuXMDiOLjFctWaAZvipaoCBEEs37fHKgqHt67JMKRv+p8uO8AmT8ePPMbacxJG
ttFtsjilOvVpfZTXgywUutz1dBDrYZGCAuoVnEJT+aEN78c8D9wQCUvsQzMKXooWs4dtyzyBIJ3l
rCy8ZL5IMZ2tcvY/SpIroY5hX4NWaZlkrgAZ6OLnCjbOfqQ2mcoRkwcJIunIKrcAQuy4vQW7lHCd
Q47aYJumvfNURmy061AoTyE3eWMm9mPiJ6QyGPzDEZB10+EX5LRhvjXEQCOdCR7jYvrpA9+gtdut
rYsxlcVTW1F3rls6HYt7s1330brEQxnk3idmfXXhvxxx56kvpKHgscLEoMKMTOWmfKdfhMi3NFRN
y0PpD914Xm93I4XeYEqnXo1/Eq2g7OYYdlsOWIMdY7FiNsFBOGindEI+CqUv/ZmPTWsrPGOjY58w
C9X+tMhN23ijdjaB6PyzKX/K2SELOkDVpYEqTv6EoMoWaM1UY5K7xrhjg/Y6hTK24BEmJj1+AjN+
IjbzkkK3rrSLz3wWH4qF9mf4Ps21GxPeIXGemwACGWn0+dko2vpbFzn0yLn/1aYqzxV34AwEOCHF
N2LngOAI14CQeGDwa+BtAGUZ/Hg0sc72yvRexjWfxi3aI+tyerJV+MrxVy1FRHxu1fxrkLgEz4VR
vkxjFF5lAe36C/bIuxoPX2OoXqehyHcRHKsPCe6fWCVTxSiKL3afPH8NaFIbxahBQltieuMpCqwA
PwoP1FjJ6sojV702tbWMWNHDLXfKMuPhBoWIkMCwbS59MP0thrzbTojwH/5ovqtsNj9nx2ASDxm9
7xYiow5+KQq7fnT657L31HOcEiAwWDBgDGVdNbb8Q//Wwe78PvcEm4yQtb6t5BfuxJuPVx2/XIEj
jZhNCct69zogB0ZuiPd82H1JrDK8aXwyV2R59TFUSicTpG05gZnw7X2dDLehySb4sGPwBngAg30g
h5luI1uRP2WhhY87/6uYYK7oP6dXE0LR68B6IGaw/D7YcJlQC1BsuGIphWXdPjK8fUWKwC3J4Zd3
jaGwNPATlMsSP37Q9l1qIy3Wk9ueihJJ/npkwjDE+dWNMMgwTWztiPoI8MqM5SedVMdhkSKZV1AY
4rCcD0M74pDu+R+xMXyHyLyFFUDC0Th752D9qaqobA45ChxSDF4jb3gPQ0wHcPRQr0msn7BbYXzU
aWS7bjMex9z4IfueeTkFCOQSvtAIK+6QNyhQmYOjhHAgr1ckLBVzVeHhbppHb0yY7oGuwOJOb2WD
IF7P7muJUKcex+kxWdUlTEnBVB3srbIdJFZNACs5SeUl1FDC60Bl5uJXFEYnEdrYPMQZrqud15+o
YTQN7NGAMz0tT3WLBwImCtVCuGoScTXDxjlWNsiX40L5WE+1VjtXYwivMSNaTIEzCNNLXVWHEXOW
QW6XicYtbyigoSP7G8P4qx3ikGJ/bvAvG7DBcoJTr+HrSNP+XVRKH/MWxrRMzPB7mXVAFJigGcr/
qOxoPgVYvuC6bH3TK3ES8+BkQ1P5j/YgfDagwW+5NP4ODHmdRjhY3WHM/NKIufgsOiM9RU3zXvvI
I9NZyM+u9ODtjy1KQ1NiObOUqWvZsO6Phs9AeS6ibKsiz/hIGwmSL6L91+KWBW4aoP/PaErQswYm
Jj/LZKeSFH9+iO0i52168GwofmurQ3wY4qzMs6DT8/20wK0NkqbvxcjNMgxf885NN1NAtOTa+lki
+1XzHY45DKGc5Wml6bQxx7j64cOX/fYMYFM8IJVDSlJIXb/KhkIbJJEmg3gkVnusa+TguJZNJ1bl
bvZG+5JTme3Wh62uXXI0enhiM+lYg4VPFC5Gt7ZIE0g1nEMiHObdvEzHi9j5Z706Tg28rKHMPOxh
CdxUFIErPxZop/xCghzItnDsCcpZ9+smIbf1C/Eu/JjBhWrlOyz25ltCAiOQi3VtQsM9QsfrARjR
TaHJW3oWWHYZauoYDMob/J1Z4VrgCJ1exjG3DwLTuxt04GmLm1V8Tst7bUTqkUZM0d3Wu1qixZDR
/VPngoCmEVvkrMaeZHBQA8e+t/Emh+TIrH2JGTsc1kkshLVjXb34xnhvlg6vjqsPfKcuVFzlD1GW
cDNTBW27yujU8JSpVRq8ozlkvE/0O/ghSqzB7U7NlOfUmEWNkyhjB59E0mxW2fcAzZgZ6kvrw8Kp
eheZBFrKXdmV00+E8nUPgTpIgT8S9IH7Ye6NlzABviycbdMpY1vKwGPqSaTHnOG22Vm1fR/qHr1e
WTGKoooKX0o864LijIej/a13fK5ptShiylcZTtkf2SGNhdiySKOJiGIjTU7rozBjLn92JKN5ax71
bQQuIDUgvlQNzk9fz/swR8YJRJLogyDrdw4Y0n+Oapie2dPMbSVHZxH0raUD53cGHUbCASoZKdcO
NRHkHSYP/gQ6jnHGyQw7aNVxGSCxwI90xfIBH4tjlJibNuqR4ZrOd2fW6aP0VfIg0OJlwdCzKS5w
SqyCY+tFXIfcIhhG9p+h+a2dsugeJC9GmMW3bkbRp1Os1WO7PcxlKZ88CZ3Gd6P+FYVIwwAKhZq2
qLnXp/xre2MADIMZygyHyBti7P5uRONxSO3kpYnrrST+77a+xDAqW5eMyAZofJsZY7Rr4ePuxrnt
Tp77f9xd2XIjR3b9FUS/eCbCgGpfHDOKIEFwB5tNkGxJL4wCUF2VQC1AbVgcjvAX+N3PfpoHv/kP
9Cf+Ep+sQrWQBTTB7kyrIbWkiQHBzsq6mXnzLueeO4uvFjHandioPgJocnVb+hnx/OUyitvzPrJl
8LmkFaz00NOutAR5wyIt/CcZHfNkAFwKVYkRs4LFpivoWh/PM0QuVlF8RtC0/gL1jqqSgNd3LqF4
fqUBQFC0i4uiDew5ScG8Kplz5CgXtPAk9KfhRz+K7+3cn6KbZ3pOZKDmZ2SiPk1noLx5WQZAF4Jf
1kOp6kdUEYRnc7Qe1kLb+kBsJHjKiJJm28jZekAcAZkFxwAcYqr3Il2tcDNjRPDERgVKPmEktm8o
W2xM/MeokJ80E33MIwJITBdg0nD1lBSecu9Z+j1qQqQSug8Q0h1aQpxN5VR9WAJycYnU6+QyU18Q
/gRGfIbMVw9OQHbmp23rwQsy9LKwF4B4oajy1LdAzLHSEMHJVT/qgijFfk5B0pLTxmqpOXsybEvu
67GqgiWUmOb1Yrr8IIPF6C4Bt2XWlj3gfXzQTykI89k2SJITZJMRoRmuyBIlNOCVKGPcqIwCn1kE
SvOVloFcaYFIkU9ss+8TddbfuG2mqVyvUuvZthfex1SfLc/gTeJaTdELbrVeg403S+FqoqLqKoTy
hjsBAHFiI/2GxhSTOfqqzuc38lTux6qEzmUKijnRiulysQYppI7+NmCjtkFgHYIHk2YRJvCmpiZq
uXQF/AUmuLQQ2C8eoTHB6ZZLenEr0a5rgNEgwm6vyJkN7DMOHSzLpR/kZ1qorG6rs1fCiC6zABkB
O5/5H4ICgMwI/mAX4fk1WAtoA4mZJD0sJy/+dZRHH6fR2r96mU+GeBt/AChRdlpMZHCXGObs2US8
ubdsL4FrL2ALSHmGPqrKBKUm1kofGOl9QC2+GVr9XLcttKdbJOTBQtMQetfohaTdAmyQfjD9MOm1
QzK2ULH6gJsf2UFVCi5AUoh7NYpfbjJirM5AW4U8jY4uBXIRruE9pGCVT+frG8ALwbmz9n/yJ+tw
pNnx0CMaRGFQJPdKKtAdJQ2Tm3w+1W4nmXQjL8r2VSQZWkj1hn7wSZ3OzY8aUCd6NDFccyU904wD
esRZ06uQzD4EoPj2TvvA2hfwqyCoCEjzMznBTYBKazRWB+VcV6Y5QZTWTNFba02xoUWCoGwGZKoU
qPbjyxydmdQZMpfrdGrcALg1v1omgfWxWEwBWNY8/xcpb4fXtgzW5yKXwbdf5BSvpMngfCRxH3H0
yVkoIYGPczBB98/k0aKUikUSyj1tqRSgQJf9c0NDn5wEdNgvKVi7cjAg3KL9hlQQ4DX8BcIM1Sa2
TBNcuXKI2iCveFKRPb9RZ6iDQBNW1ABn8z4pXor3QYq21CjrX29Mj6QNiGiZskPdE6KkaAt3gXpW
MEwh0oQ+SSRG2xTgQXNJIT8pCwuhqCCc9u2CrD+CChVhTljOcM/PClr9sfDyWyOb6UibozRkOkW2
DKCdgWSiPCQGkPTRsqXoOtEQ78oKTwOAJTbvIg8VKfRTEYbRbTRFNQJcU/05Bor0zNCQZVzFCwKi
GGCCXlBYrllmezN7w9duY+qqKwRgTlXGwkzhsERkIJHcGmho+0h8+ERRAr4/fbrs++gsShTUdKg+
Ms2eiji/mufxZeijE1cSvbTBKYkDUbpPE7QsRhFMDKKZkHjvl5Ky7BfIfKGVc5jcVkGIl8CZlnDC
TDfROMMObrQ8VC/jSZLfqNaFtMoXvZRGH6GfQQ7l5VV4G9SHoKEAR026hHlb5JdEzaX3umY/r5FC
ffZNa3Ejo/YANczL90k7zx+nQBudLuL5+qM3tUHBgN8F2yV8x6XXBuIzBfjG9iJANlP1HNl8+ecp
QTg2D6XblZf9vKY4xIUqAwYIgsXrpZkWj6hgcTLAM3tmkKIYX8/bz8sFGK6RcH8o0NwAMHuUVyWZ
8gE3PSjR4wDZ9TAlH9oga3xBFRb2eZ6ArC1Wei8YtDDyJVA74dW0hA/INjHP4gQMG4ppT97bYYKa
l0nwUzpGvG3ZDwDIqOIw6jpAWUsY630EB9B0IYvbVzIScmfTBWoQfeCNz21a/eebegxWlQI30jRR
wLToeQ+4GIYwx1DIn86X9wbqvoJpgEZREJ9Oo3ATZfpJmqKyIyYL+WwZrB7KROU6IzZYbuOfkXpZ
3LYXJpLlaEcc6iCTLFag1HwpjKsAYN0r1KGDVWt9iSBB8KzNkD1PirC4KEPIa7RtKHIJmcBgChKp
bFlcmIG57MbxFESUyygeLcDE8pL44fNLnv4Eev71qV4o0/uJ1SZ9FL8Z3W601LWhBzqdCNcbCPBB
8GvN1XkfTSTQ9jtJ730pBS6Xfgok9K9Ul8G1tlLmPSjFAJc0aOTasTR4WcbyE+BA2UWGfF5gy+F5
SMBz7aMX1wrpZ3SAXT6hhZJjK5QdCkiVtHgqpNUcFOeoF6ctkfS1/zzBLblMegYUYEFAEv9UaABD
JuhGByTzB+BBEU1dPIbIdXmL6yB6QrJvDsQMrYzRzhbrB2CuiAWc9R3IaJcvSDS/19uggblc6p9W
7QHQxz0DWG/EmLN11k1nAB5Pu21AkQPEkpZz9OTI+kvL7U7fT5KnGylB4Gw51/te5ComKs4w2Tka
zM4K/UFD0KiHqAyCFwXIHxIQu2WhBZI0E5UxxsK/nuE1oF5hXIKeMoS1BDaWyxhpVfCV+OcTvX2Z
aEDZ6Els3K1DpbiSs3wgTxCZWGgWsBaJ+XFug48gidANag13HpXDuDXNSO1bwaLdBc1J913rhx//
9sNo+S+eG9/HAYhcovTHv+HzKJ6tEhDaZI2PPz7GIf4t/87n32H/xo99MoL7F3/KXv2tCze+c0I3
bf4Snc3nkfH0zezOnMxhPvSijGSrD7mbrB7cNA+y17+t3gOvSQe6j1FaCl7U5hBv+qXybb84UMst
B31czdy/vxvFeZTR+Xkkjt5tvroa//2drpWSrwT/eUbly7w2QODgnfMxRrY7NrSspki6qiiKoRvK
uxZy597ma8CXOjIK3RUA/oGilBV9e6U/P3CPCF5/u1rSjYkz47z2ApVwqAQsXgloRsdQNEtWJdNG
dtSmA25JQOlouqXaqmQbNsAziiUfmwRULBlOX0OUX7EH2rLUUcs/kqxrqMixscpbIkDD4Y4i0T+m
sdkIxyYDWVY5haAoHVVXsNMBTzBkW9awzlsyMO2OaqgG8KbYJjLkZBybCLTqaH77NlCNjq7bqinb
gJ7B1LQsRgKypHZMXQXYEHFO2baVatttqdUvacOdvckcc3GqwKjW5Nsl0JZxDmzTAC+Brcimjs3O
iKBd7gJ8jW8t8+hUoVypJo73V7WObRtgJpF/2+Vbh6Bt4HvDVCwd+//4rgKsCacSaBsdC6uLcIuG
G8GSZb1xHZp6R8J9oCuGAZWDy+DoDgH2LacQNNwGtiRLhiLJsllt9O1NoEJNaKpp25okqQooeI5N
E8o2741odXTAaRQdL1n9YVVh25I6kmVRMSAoSP8cnS5Q+HWh2ZF0A8dBlwwLl6LakAHVBbYMm1G2
UYAM1PnxHQWN1zZU7Y6OxBpgx7ZZKT32PrDtjiRbqqTYsqlZkmYc31mweM2CtqJ2AJnABpDRucIw
8B8rBN3qAG2tUrWomzK2wtFZyIrGfRpUpYMbH+UYsirDEtJ3hGB0gCyUddhGQOlr2C/HphUViddE
NuSOYZgSvEQoR5iCdKG3LgZ6GGwYyGgABmghTKSjOwxqNaNvN5AMpaObcJYRwddR+FSKdEsCbRu+
JCwnSYGBQK+H49MHOq+NqGGRoffpgYcpCE+A2QNtU+lAMPCmNVQqH6ONyO0kQB3aqOq0ZUujJwG4
WlYCsoRNQqMF+EfScA6O7l40ec0jGZ6gChMYfhL77pYF+xl2kyHrld10dFpQlmHGcEVLNNi/Cs42
FKEJNF553W3pAFnpVC+PDjoa8hbS0WlBm9cq0mXoAMQCYf3CWUS3RdYypNEkC5ehtRVN+i06fAwx
w43X9u33QFvRO3CDYQgYqgkLGcJgDgLUXwc0fwih6LZlUD/x2KwBARaR3DENWQVRHxbbVJu7oG0i
mALn0YSGVGAVgV3m2GQA54VTFyBkBmNPht2LHUC95eY2MBFeP857UOI1iWWtYymIloJlntn7bQtx
RJpUkBBFKP8c3yVg8S48tDxCRAgYN1a8bSFApNKMibWJHFRiPqIoKUK7nLse6QCEiZEMoOGBPb4Q
7B8Zyt+ghqJiW7CFju3k27yOgKx3oPYR9DCwyWkYpGEG27gDdYgIBf2baOnbRfCGvfI5vwj4VjAu
04/ETbdymAd/oY7J7w6wlV2Eq/OO+UWajayG/i07+SOTnCzTrFtf0rTU1kfmd6uU7da3dY62nNTm
WRtp7M6TmViPJkshgvqHl8RNnGTko+aOZnc370TzxH9/dxJ4bkKc7TQqLKLfprGTbv1sLr46auTF
ATMo9hjvoKdxli6ciBmWutXc46IDCJNHVnA5cw+aJ3k0JvVANDlLLUPeYbu+M65HoWNSj5N3zAd3
BjohMmrFn1pojNcCz4IX18OWD0GshPchZ24YjxJk2ketw88TsAO72N1JzOIDNAGbBTw+wC6ltUCo
eHSp/rQXn/CmA9OFfBMnaJ18SsjIiT7LqB65fA6Cl7zL0HVmbuvZTcZuPVY5MowS3pHPJmQY5xmz
42kUnHdcsGnNsnoYOlkaYuAedJ47WQy9F7QuchK5jE6hcSruB6CyNWGHNQUc1V4GmvkZq65NAafz
Ecf+wgmH7MgWTBVeQVw4Q/YQ0rQk96Do7M0smSVgyXY3Ajo68M+1++v/ZG5r/E9XRUwS5tTJIi6v
GzdaMaIAOol/0rdk2LQKwGcvYFw3jTOfuVxk6nzzbgjMtyEFTcBl23fGDlr9jJykniHVP7KIa6Tv
rNCrit0OuoCD3HcCZ8Ho4BKcwytfDNsYVMAp7uMiHY3YzUDz5/yTBQFC5kSsMpNFXEag6aFacp6z
K2cI2Gx3BIZ4/fLlPhOh2MtRG4KgWB1eGVfKsn1K0tTJ6+HKWVP/lnf0B5j5Y0arKZIAm3DgrkY+
+qS5jPmG2Cz/jAcwffyN9VaPRsWh0Ig3rzgGbuR6TlAPVI4rC7iaBvALE6d168YRs58Vih/knnQc
Qmmwi0jzxNzj5mOH9dZEXKOPMevyKBRHyj3VX/8rbgHX/es/WtjPrfvk1/+ORmTGyloVIOvHPCJp
Q9aqgAPz6ETrph5VaN6YVzJP3s4B1wRs6FMA/knktM6dlLlWFAoH5Z0z4iWkYSArFHHOO24PQY2M
RMz9qhgCpPHLjkGvGAI22y8kHDrDBbuLDQGCqHToYOd8mwK0BmgWW4+wjBglqqsCRj4Zrlxm7UwE
OYGfB27YBHYaOc/Dzsm+sN7nwovdYB8LEv767zdbtrxHVB3puDpQuB1qfCVU+QcIa3bhILIWhAi1
dZG4bhRAddWnnoqQwqJ5dUDfXZKGJUyhGbzDDhxU5LTu6TXvlldQn5quyM/XQ1cmioAnPUUkc8et
QeZkDeuKwg553+NzdAwxPYTH6gHL2ZtAHtU/2BN/S7fSO69FrLtOQoZDlzUtEABACYz1mi6uxv9+
BxjIIiDdeQ/w9vz/31INp46fYEPWi0VXj8KzuTfHapbkWIZqHDqqCCfywlk72M4JmW2PDDhT/XHP
XnvjVrtKGrtMhFl8lSaOy9xuSMALmeu8HqVcMJrb412x6zhp2PAyRWjzDnuTLxyS1eOUsxVxwd+6
QydiVaYs4jJ5Hza2gQgb6gPqMNkoAkWl8Up24ORj0jpJnKb9S6H+3IOjJJZV6RRDwTvq5kKic271
0Jxo515SBNxLH900a5060bSeL910gMPVH79dR/zshi6jKVFZwD/qXdzCpvuntNW0YXQReu0CKd+o
demWBc6tQT4ckxQKdMQcSVpcK8CBhMc7bF2l9D0Y1Y9CHeg9isXm3UAnw7zVz1NmZ25GF7A9//Wh
N+g9PPfO/q1FN5GbRK1B8xwAOgr8vAofwlLKIqzDgefte7z3GQWw76db8AjGeKj/1pu+3wiZ7nog
P0zpTXYIphVhcQ44EfEIttiB3zkK/ESZsK23G5UExYk0dt/mld9oH5xE0OEjZMrZvYdSPM5xmyGi
Pamir5tpL09iNpwlg/9o5/B93aB3oBZBKHWPqV/6qnyizaGRdsKScCE4RbsJ/+7OGRUyuwHxr5PH
e3oS2BvSUC0LZcmWRksPLaiI3Uv+655xD7MBLBWNp2iaaZmAtAHZj1iGAvh+cwPmvxExVI5QhSJ+
zdHCnnEaGxEVdSgfQGtbChGXARHeNSu+7nX6SDPO4gwBO+YIQaGia7AFRL6EZq4Aa1IkMlQRMFF7
buq3vlDf8fzEHdYjlSoAQGD6jwU4tGmjDEwS8aDPLmrrzgVOJ9m5/AA+B2mDgpp01L1KKDl6NaNY
vd++u+H3CT1VqoK5fDau5x879HQSwF9gN54A5+YkGsdI1mzvMgFpqxOqD9m5ygLs4lM38Egebk9W
hN94GqcQbBnIunSTtevFoDpjRELL8L94oN94/WLyTiOgIAJSgaatHmJMzHRVAdM9cyMwyzIeiAhX
4SqBGNhAp4gsdy/NmtcMzEbuNeuu3ZHPylZElvuc7ER7TQHu9LmTxO4+7+XV++iN2/cc0aWRW4uU
3kaUw4f3UFyQIeymRmzBFrByF6CailJ3VU+RTpgyFnBP2E3g6rLDipADMgCsdG0BaribxEgBMqoB
aSN+IVzmEXQOI4SyBI9XuFejHeWAOnD++V5lTsDOlhYo8s722k0aGwy8RgKGRbADMC42TFNygvFO
+NbJisZuEJEdvyWZnzdNk5LaiXfCgyAunGlzygJkfEug1zM3QoSkkTgQkdG/zZduCNBy4tW7gWof
FOzXH/d4BW/Uwv04GEMm9UDluJQ+h1fS/ThyGolCXcARAb4vYycrAinwBTdFFpHQR5Rg4bC6QsTV
DLrGhtUD9jP+ZbtHTCNvQLhkEYnjB6CsGs4GyOn4J0xPNMpimD2h0Lpe3g08KLVmQiIWoCPC6xjM
GtnFkv2Je8KFA4cuGdevTo+yoogQ8cIds5eHIsJJGixItq6CA+yUBajjpylN4DLGJWI29WO+XVtu
kjU3JPLGMes27gZT899iTm9Uxs+07Aj7DhTCjMZA+zj+uUMj44JywXZcj1XuEBFezcBNmgk3EUUk
SJu4tNar38g/gu5RQKCiCt/2nZE7bnp64MYSYc/dgAa3YKSNmlOU1Nv1AnxpI36/WJdSolR4Y13b
89+EyrZ/1KORzLrylXlW/U39w9fiswh/kHXjiB8S7OGobzdOM6f10MhpCIFPBq2BExQOwmP1NOkB
pKXovKr/AkViLlDMzC24m4X5eoV0GUdjGgavp1iah5SDgHfGdxBw4ng5M2P5VYDUG3XoPQB1ITvs
YTd93+78fYLLsFXsN2UjtxbvD5Ft9FD6hrQ6q7oFXGMnsBmGDpmwAwuIT54kQDKwhqQA/wqgCy9w
xm7q14emvHUFCKK/cmhAlRlWxIT9vLloAsJRpygyZ9HHqoC5onZ6GI/ZNRMRgBgkpHULtAyjRkQY
eMAts3kAEdEBKGmvdUP/Z3DysL0dZBG1SFfI50RuIxEqU9Ji3jsAI7NLV9KB84567cxY1VDyBfGO
erNKvNW6qc6AnucXQ2WH3sSNKmwwVvKPXaX794wt4EjfAHg69XdFIuBc3zoscYEsgpEClr4T7xwR
yqzIuzngWYFFpLGXRZiMiHaNScHi1MHpKmDGsBVXzTMtgq/gzp2x9X+yKSDqdw9bEZH8fZmoku+e
dwHvERPe2cgikkb3IPohsxlCEYwJ/TrM4o2G7gBBCGcGtVFvh9KwkAXsjkffIc3ooqIIONePzoTs
ShplSPUrfMkhPuy3PToEtbj1OJWNJWLGKNSjZmFzd6CnSP2sb5/z03ro7hGHiLD+M3Ez+EH1HEt5
iFB1Vxnogmabg7g9Ojj3JQHyvskjJ/VRA1dBZpknmJqIWP9gBoh1sNqnS2iLcRHXARmPEbjqOWm2
Pf+qAObLlw00xJsYeAY+mQIyFu0REZCXgIsdDC8dPk24eJyV07oBP0Hwv//+n+mUfnogY49RNogV
GaoIVoxHAq6i9i3FF29LzFTQYp3yX/Pqd9SlT51pXq/5D2fEidHG2CGtD+C+ctgQnambIMbkf+hZ
PB3HrR9QzTmF90fYmAT4JTVg/PifcuPkJCEMqgZ9biQDXN78g9877YC0RwCstNM0r8ejymTzDAGR
IORZvD0jC9Alt84s8xvWSCWag7r7+8WD9iFm62hol9IGbuKpf3DoYQVARi2BE8YOu/z1p2+/V08B
qUFxdj1QefkJcNQGcQBOtVrvMgadCD/wNM4LN9uj1UXUhnXjUZy2/nLjImgeeX+tNeG2iEQQEZW+
LK0R6VMEIQgO9lS+iEAX0A6Ve8c+eLIP333XTlKQdM86iCh7OycTsi10Ed7ROdKztGysrmouU2a0
CeNO2ObVAuE3mh/niRuN/BZtF7k7voBcximuy33mnyXgSt7MvYyK0F0KBEXrcxELjfixNVq0CQuv
6YHUDGOF7xZA5F+dJr50kebfbNDyHfqjM8BtgvpnjGoCep3/LS7jBXUI9xwKtBzjH/4UNFgk9Vtl
RDBqlYUkrUeQAaCVbgMVKAJ/cR37AGpBk5+gJTBbiizCy6XoAIBdQI3pfqplU9pMIqh6bmDtDQET
YAcWcDa6fgIvN3T2aT5ZBP773gnCFVicdoUugnmh71AuNcLW14PMupbTt1sTd+6i1XWCPSgBEdCJ
O9KgaBMBnHh2ImSEWYPdFOAP3EHI7KgibhQq4F9ceJwsih8duvgX755kI4dA1e8xRFDAJeABzix3
UOe02MPPipacIh4QNInrBCh02GcpfKP9IVURyIGK0eXSDdzI+efWSToCNhZdkMvr6pFqGijIsdPq
5pHPGuoiIjCP8RS4b2anopkF/1o8ItDPzlZEkuYxB3KvMVkBO/Mjlhd2LL22z/MMcbX6/atgoJAn
TOvqEHZsAVb4jmOoiIiW9MkYYNx9ygA4DCEJXhrudxNqXOxGMHUUO5q0XTXaLCFEo+mHgcDfLxCB
XmF/SmDK3pp1NMusd/CXDIXvuBI1uRNvHGj7FTZhpO0f9YTA8k6SfMioGvmQZA+75PDRCLBipS47
dZJhM7gj4gleTgIWQCcilUZnC8Qf65EJUI+UBx00VUC6MUOLIKTpOivqvewxmEQkprqN3UE7svP6
2GdxCFpKloVCRKqoHnd/lwMReXjw9DXp/0RUcSDoMAZ7Xs5SXuzyO3xD6AHEVazvKSI/c4193Fg/
XMf8GwNWLiUsbbJgi+iDQdH0KWUlzuppli6+CEqle1SaZjHFIDOJKUUE9VFllt+QLKsswzsXsc7t
NxCSxa2ecpuPWEyMIgJUD+chImNnXHkS8RB0IMz8RVTWPyLrX8mni32JwPkeZaiIqLWvBPVMUAgN
/ktqqtO+NpVW2AGNiAjQ15G2Z5J4ZK+SB5dTLc8vmUKHL+ynQeu1J4gIEyPg2WhTUXZ1471LuoC7
AydWi6D0lURkgwcOaxUpIuIxgABlrR6oMRAQZCNfaHJav8K3r2K1O2HCZP6v/wjccFUPSaWii6ij
Ll+g7+AJbIEZWIlFoNGqF6hugdZfKsKBv26/BG2OLsAA+fU/gPcYu2Cra905hZOmLvL+1f9zNrqj
9Zczks5ymqVxgPRsPQ1O2pcnV49XzHzQndCw8a8O3h9bthXrMOn6Pgv+9yldMPbQLv2+Lsq+d38T
H9whYuqNSVqdfkq6xfter6Trv1c/Pcqo02QYE1E4ixzwpzio07Pbpw19t9FYEt2HDZTBWQiDHG6x
tG+Ff5/dXRGi/QnXPfHoHcmGA0UEXU8BgW6wQYgo0zxNnDXLhi8ijUahNO723hQBY+tSgEijEFYE
6LI3gj/HVg2KIF3fZMPRIQdIjW1ZiKA9OHeC6VbKmPExTLt+2rfbJhc5yp+YWQOSxj/sAFlE4GaZ
rSGLYDuiEHaEsBgTShYBMLh3myk5AQn5pyRvTlYRcUKeUYC+BrE/s3DgATy0cN/vGthH+fjnuxQu
3Bj+ILMqtPE7rzP1kKeNIhNFRLiIuucsERcamh+a7ffbQvvYPHm30PbbHA7lb/92bzvKf8gOPvT9
lp1s7qES/fO95T7m0iN7ywOLjWbb9DdGAUBkP/4fAAAA//8=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0.59887</cdr:x>
      <cdr:y>0.02103</cdr:y>
    </cdr:from>
    <cdr:to>
      <cdr:x>0.59887</cdr:x>
      <cdr:y>0.8981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4394786" y="110493"/>
          <a:ext cx="0" cy="4608033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0.84186</cdr:y>
    </cdr:from>
    <cdr:to>
      <cdr:x>0.97216</cdr:x>
      <cdr:y>0.90124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5483D895-4981-04C0-9CFA-5730B377724B}"/>
            </a:ext>
          </a:extLst>
        </cdr:cNvPr>
        <cdr:cNvSpPr/>
      </cdr:nvSpPr>
      <cdr:spPr>
        <a:xfrm xmlns:a="http://schemas.openxmlformats.org/drawingml/2006/main">
          <a:off x="-366982" y="4423028"/>
          <a:ext cx="7134096" cy="311983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0.00733</cdr:x>
      <cdr:y>0.57246</cdr:y>
    </cdr:from>
    <cdr:to>
      <cdr:x>0.97949</cdr:x>
      <cdr:y>0.63184</cdr:y>
    </cdr:to>
    <cdr:sp macro="" textlink="">
      <cdr:nvSpPr>
        <cdr:cNvPr id="4" name="Rectángulo 3">
          <a:extLst xmlns:a="http://schemas.openxmlformats.org/drawingml/2006/main">
            <a:ext uri="{FF2B5EF4-FFF2-40B4-BE49-F238E27FC236}">
              <a16:creationId xmlns:a16="http://schemas.microsoft.com/office/drawing/2014/main" id="{BAB8C53B-EE82-0DF4-638A-DF4B2F83716C}"/>
            </a:ext>
          </a:extLst>
        </cdr:cNvPr>
        <cdr:cNvSpPr/>
      </cdr:nvSpPr>
      <cdr:spPr>
        <a:xfrm xmlns:a="http://schemas.openxmlformats.org/drawingml/2006/main">
          <a:off x="53801" y="3007651"/>
          <a:ext cx="7134116" cy="311976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0.74022</cdr:x>
      <cdr:y>0.01626</cdr:y>
    </cdr:from>
    <cdr:to>
      <cdr:x>0.74022</cdr:x>
      <cdr:y>0.89333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438534" y="85450"/>
          <a:ext cx="0" cy="460803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0.00302</cdr:x>
      <cdr:y>0.83903</cdr:y>
    </cdr:from>
    <cdr:to>
      <cdr:x>0.97401</cdr:x>
      <cdr:y>0.89841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B28DC45B-B5B5-482F-B99B-F70A5D6F867A}"/>
            </a:ext>
          </a:extLst>
        </cdr:cNvPr>
        <cdr:cNvSpPr/>
      </cdr:nvSpPr>
      <cdr:spPr>
        <a:xfrm xmlns:a="http://schemas.openxmlformats.org/drawingml/2006/main">
          <a:off x="22176" y="4408200"/>
          <a:ext cx="7134079" cy="311976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</cdr:x>
      <cdr:y>0.70713</cdr:y>
    </cdr:from>
    <cdr:to>
      <cdr:x>0.97099</cdr:x>
      <cdr:y>0.76652</cdr:y>
    </cdr:to>
    <cdr:sp macro="" textlink="">
      <cdr:nvSpPr>
        <cdr:cNvPr id="6" name="Rectángulo 5">
          <a:extLst xmlns:a="http://schemas.openxmlformats.org/drawingml/2006/main">
            <a:ext uri="{FF2B5EF4-FFF2-40B4-BE49-F238E27FC236}">
              <a16:creationId xmlns:a16="http://schemas.microsoft.com/office/drawing/2014/main" id="{790EF1E4-B1BC-4EF7-A695-9B9056D86896}"/>
            </a:ext>
          </a:extLst>
        </cdr:cNvPr>
        <cdr:cNvSpPr/>
      </cdr:nvSpPr>
      <cdr:spPr>
        <a:xfrm xmlns:a="http://schemas.openxmlformats.org/drawingml/2006/main">
          <a:off x="0" y="3715164"/>
          <a:ext cx="7134079" cy="31202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0.09441</cdr:x>
      <cdr:y>0.67858</cdr:y>
    </cdr:from>
    <cdr:to>
      <cdr:x>0.23782</cdr:x>
      <cdr:y>0.81526</cdr:y>
    </cdr:to>
    <cdr:sp macro="" textlink="">
      <cdr:nvSpPr>
        <cdr:cNvPr id="2" name="CuadroTexto 24">
          <a:extLst xmlns:a="http://schemas.openxmlformats.org/drawingml/2006/main">
            <a:ext uri="{FF2B5EF4-FFF2-40B4-BE49-F238E27FC236}">
              <a16:creationId xmlns:a16="http://schemas.microsoft.com/office/drawing/2014/main" id="{56AA1987-5211-3876-A46C-AA42BA969A10}"/>
            </a:ext>
          </a:extLst>
        </cdr:cNvPr>
        <cdr:cNvSpPr txBox="1"/>
      </cdr:nvSpPr>
      <cdr:spPr>
        <a:xfrm xmlns:a="http://schemas.openxmlformats.org/drawingml/2006/main">
          <a:off x="574410" y="1986355"/>
          <a:ext cx="87246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20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2020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0.06981</cdr:x>
      <cdr:y>0.41501</cdr:y>
    </cdr:from>
    <cdr:to>
      <cdr:x>0.17766</cdr:x>
      <cdr:y>0.47077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836669" y="2422731"/>
          <a:ext cx="1292540" cy="325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0.29929</cdr:x>
      <cdr:y>0.36453</cdr:y>
    </cdr:from>
    <cdr:to>
      <cdr:x>0.39943</cdr:x>
      <cdr:y>0.41292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3586819" y="2128016"/>
          <a:ext cx="1200139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0.6147</cdr:x>
      <cdr:y>0.2719</cdr:y>
    </cdr:from>
    <cdr:to>
      <cdr:x>0.71483</cdr:x>
      <cdr:y>0.3203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7366990" y="1587279"/>
          <a:ext cx="1200019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0.03752</cdr:x>
      <cdr:y>0.12857</cdr:y>
    </cdr:from>
    <cdr:to>
      <cdr:x>0.24106</cdr:x>
      <cdr:y>0.25122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449426" y="750552"/>
          <a:ext cx="2438320" cy="71599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0.2579</cdr:x>
      <cdr:y>0.05022</cdr:y>
    </cdr:from>
    <cdr:to>
      <cdr:x>0.51316</cdr:x>
      <cdr:y>0.27641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089492" y="293167"/>
          <a:ext cx="3057904" cy="132043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0.76182</cdr:x>
      <cdr:y>0.05179</cdr:y>
    </cdr:from>
    <cdr:to>
      <cdr:x>0.87107</cdr:x>
      <cdr:y>0.23121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130113" y="302336"/>
          <a:ext cx="1309287" cy="10474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  <cdr:relSizeAnchor xmlns:cdr="http://schemas.openxmlformats.org/drawingml/2006/chartDrawing">
    <cdr:from>
      <cdr:x>0.91831</cdr:x>
      <cdr:y>0.741</cdr:y>
    </cdr:from>
    <cdr:to>
      <cdr:x>1</cdr:x>
      <cdr:y>0.7894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A4CE48EC-0B40-294E-959C-C2F9DA153033}"/>
            </a:ext>
          </a:extLst>
        </cdr:cNvPr>
        <cdr:cNvSpPr txBox="1"/>
      </cdr:nvSpPr>
      <cdr:spPr>
        <a:xfrm xmlns:a="http://schemas.openxmlformats.org/drawingml/2006/main">
          <a:off x="11005585" y="4325758"/>
          <a:ext cx="979022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Febrero de 2024</a:t>
          </a:r>
        </a:p>
      </cdr:txBody>
    </cdr:sp>
  </cdr:relSizeAnchor>
  <cdr:relSizeAnchor xmlns:cdr="http://schemas.openxmlformats.org/drawingml/2006/chartDrawing">
    <cdr:from>
      <cdr:x>0.70056</cdr:x>
      <cdr:y>0.75814</cdr:y>
    </cdr:from>
    <cdr:to>
      <cdr:x>0.80763</cdr:x>
      <cdr:y>0.80653</cdr:y>
    </cdr:to>
    <cdr:sp macro="" textlink="">
      <cdr:nvSpPr>
        <cdr:cNvPr id="9" name="CuadroTexto 8">
          <a:extLst xmlns:a="http://schemas.openxmlformats.org/drawingml/2006/main">
            <a:ext uri="{FF2B5EF4-FFF2-40B4-BE49-F238E27FC236}">
              <a16:creationId xmlns:a16="http://schemas.microsoft.com/office/drawing/2014/main" id="{1424CB8B-4698-9E16-AEB4-607543778EE0}"/>
            </a:ext>
          </a:extLst>
        </cdr:cNvPr>
        <cdr:cNvSpPr txBox="1"/>
      </cdr:nvSpPr>
      <cdr:spPr>
        <a:xfrm xmlns:a="http://schemas.openxmlformats.org/drawingml/2006/main">
          <a:off x="8392452" y="4425813"/>
          <a:ext cx="1282639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2018</a:t>
          </a:r>
        </a:p>
      </cdr:txBody>
    </cdr:sp>
  </cdr:relSizeAnchor>
  <cdr:relSizeAnchor xmlns:cdr="http://schemas.openxmlformats.org/drawingml/2006/chartDrawing">
    <cdr:from>
      <cdr:x>0.53457</cdr:x>
      <cdr:y>0.09844</cdr:y>
    </cdr:from>
    <cdr:to>
      <cdr:x>0.7374</cdr:x>
      <cdr:y>0.2294</cdr:y>
    </cdr:to>
    <cdr:sp macro="" textlink="">
      <cdr:nvSpPr>
        <cdr:cNvPr id="10" name="CuadroTexto 2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F000000}"/>
            </a:ext>
          </a:extLst>
        </cdr:cNvPr>
        <cdr:cNvSpPr txBox="1"/>
      </cdr:nvSpPr>
      <cdr:spPr>
        <a:xfrm xmlns:a="http://schemas.openxmlformats.org/drawingml/2006/main">
          <a:off x="6403975" y="574675"/>
          <a:ext cx="2429784" cy="76450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altLang="es-CO" sz="800">
              <a:solidFill>
                <a:schemeClr val="accent1">
                  <a:lumMod val="75000"/>
                </a:schemeClr>
              </a:solidFill>
            </a:rPr>
            <a:t>-Dos años seguidos de una fuerte devaluación (59,2% ago-2015 y 38,6% feb-2016)  que impactó el costo de los insumos agropecuarios </a:t>
          </a:r>
        </a:p>
        <a:p xmlns:a="http://schemas.openxmlformats.org/drawingml/2006/main">
          <a:pPr algn="ctr"/>
          <a:r>
            <a:rPr lang="es-CO" sz="80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CO" sz="800">
              <a:solidFill>
                <a:schemeClr val="accent1">
                  <a:lumMod val="75000"/>
                </a:schemeClr>
              </a:solidFill>
            </a:rPr>
            <a:t>-Fenómeno de La Niña</a:t>
          </a:r>
        </a:p>
      </cdr:txBody>
    </cdr:sp>
  </cdr:relSizeAnchor>
  <cdr:relSizeAnchor xmlns:cdr="http://schemas.openxmlformats.org/drawingml/2006/chartDrawing">
    <cdr:from>
      <cdr:x>0.85417</cdr:x>
      <cdr:y>0.12196</cdr:y>
    </cdr:from>
    <cdr:to>
      <cdr:x>0.9543</cdr:x>
      <cdr:y>0.17036</cdr:y>
    </cdr:to>
    <cdr:sp macro="" textlink="">
      <cdr:nvSpPr>
        <cdr:cNvPr id="11" name="CuadroTexto 1">
          <a:extLst xmlns:a="http://schemas.openxmlformats.org/drawingml/2006/main">
            <a:ext uri="{FF2B5EF4-FFF2-40B4-BE49-F238E27FC236}">
              <a16:creationId xmlns:a16="http://schemas.microsoft.com/office/drawing/2014/main" id="{01E19435-9F05-2A62-16A6-D960FC612209}"/>
            </a:ext>
          </a:extLst>
        </cdr:cNvPr>
        <cdr:cNvSpPr txBox="1"/>
      </cdr:nvSpPr>
      <cdr:spPr>
        <a:xfrm xmlns:a="http://schemas.openxmlformats.org/drawingml/2006/main">
          <a:off x="10236950" y="711948"/>
          <a:ext cx="1200019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</a:t>
          </a:r>
        </a:p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2022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11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12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</a:t>
            </a:r>
          </a:p>
          <a:p>
            <a:r>
              <a:rPr lang="es-MX" b="0" i="0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Fechas mensuales de publicación en 2024 (provisionales): 5 de febrero, 2 de febrero, 8 de marzo, 5 de abril, 3 de mayo, 7 de junio, 5 de julio, 2 de agosto, 6 de noviembre, 4 de diciembre, 8 de enero, 6 de enero.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14/relationships/chartEx" Target="../charts/chartEx1.xml"/><Relationship Id="rId4" Type="http://schemas.openxmlformats.org/officeDocument/2006/relationships/hyperlink" Target="https://es.tradingeconomic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tradingeconomics.com/" TargetMode="External"/><Relationship Id="rId5" Type="http://schemas.openxmlformats.org/officeDocument/2006/relationships/hyperlink" Target="https://datosmacro.expansion.com/ipc" TargetMode="External"/><Relationship Id="rId4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hyperlink" Target="https://www.fao.org/worldfoodsituation/foodpricesindex/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756370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Febrero de 2024</a:t>
            </a:r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Marzo 08 de 2024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año corrido de los precios al consumidor </a:t>
            </a:r>
          </a:p>
          <a:p>
            <a:r>
              <a:rPr lang="es-MX" sz="2400" dirty="0"/>
              <a:t>de los principales alimentos </a:t>
            </a:r>
          </a:p>
          <a:p>
            <a:r>
              <a:rPr lang="es-MX" sz="2400" dirty="0"/>
              <a:t>Febrero de 2024</a:t>
            </a:r>
          </a:p>
          <a:p>
            <a:endParaRPr lang="es-MX" sz="2400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 corrido del año los alimentos con mayor contribución a la disminución de precios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1842"/>
              </p:ext>
            </p:extLst>
          </p:nvPr>
        </p:nvGraphicFramePr>
        <p:xfrm>
          <a:off x="3758938" y="1896297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0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Huevos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-6,56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-0,307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-9,38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-0,190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-4,71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-7,63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-0,096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-0,092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-2,02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 y sus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-4,18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Pastas alimenticias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95C6B1-6A79-99A8-DDE7-21B7852E620C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9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</a:t>
            </a:r>
            <a:br>
              <a:rPr lang="es-MX" sz="2400" dirty="0"/>
            </a:br>
            <a:r>
              <a:rPr lang="es-MX" sz="2400" dirty="0"/>
              <a:t>por divisiones de gasto febrero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446C6E7-D2B7-F7EC-05ED-40A98D34B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899731"/>
              </p:ext>
            </p:extLst>
          </p:nvPr>
        </p:nvGraphicFramePr>
        <p:xfrm>
          <a:off x="170077" y="1253475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7C354C09-09DF-9C19-0A4F-FD250AC1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132" y="1945030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En el mes de febrero de 2024, y con respecto al mismo mes del año anterior, </a:t>
            </a:r>
            <a:r>
              <a:rPr lang="es-MX" altLang="es-CO" sz="20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1,89%</a:t>
            </a:r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, ubicándose 5,85 puntos porcentuales por debajo de la variación nacional (7,74%), siendo la segunda división con menor variación en este periodo.</a:t>
            </a:r>
            <a:endParaRPr lang="es-CO" alt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Febrero (2021-2024)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C8D710A-401A-1D9D-102E-BA7BBF924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463082"/>
              </p:ext>
            </p:extLst>
          </p:nvPr>
        </p:nvGraphicFramePr>
        <p:xfrm>
          <a:off x="158286" y="1218679"/>
          <a:ext cx="12013051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5D0F0F-B464-D112-68CB-169543D8E0D0}"/>
              </a:ext>
            </a:extLst>
          </p:cNvPr>
          <p:cNvSpPr txBox="1"/>
          <p:nvPr/>
        </p:nvSpPr>
        <p:spPr>
          <a:xfrm>
            <a:off x="4541086" y="58332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14680D-29B3-50D1-6789-AE8CF42A20DD}"/>
              </a:ext>
            </a:extLst>
          </p:cNvPr>
          <p:cNvSpPr txBox="1"/>
          <p:nvPr/>
        </p:nvSpPr>
        <p:spPr>
          <a:xfrm>
            <a:off x="2429610" y="5931963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1,89%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AC294B-10D7-A38C-76BB-1566CB5101E7}"/>
              </a:ext>
            </a:extLst>
          </p:cNvPr>
          <p:cNvSpPr txBox="1"/>
          <p:nvPr/>
        </p:nvSpPr>
        <p:spPr>
          <a:xfrm>
            <a:off x="7181071" y="5941016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-22,25 p.p.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D3333E-9147-82D3-3E5E-6D0105C08B89}"/>
              </a:ext>
            </a:extLst>
          </p:cNvPr>
          <p:cNvSpPr txBox="1"/>
          <p:nvPr/>
        </p:nvSpPr>
        <p:spPr>
          <a:xfrm>
            <a:off x="9446452" y="5820668"/>
            <a:ext cx="2724885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24,14%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880AA-3001-E064-27C8-B2483A4D9010}"/>
              </a:ext>
            </a:extLst>
          </p:cNvPr>
          <p:cNvSpPr txBox="1"/>
          <p:nvPr/>
        </p:nvSpPr>
        <p:spPr>
          <a:xfrm>
            <a:off x="192253" y="5927117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333087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anual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Febrero (2024/2023)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con mayor contribución al aumento de precio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927031"/>
              </p:ext>
            </p:extLst>
          </p:nvPr>
        </p:nvGraphicFramePr>
        <p:xfrm>
          <a:off x="3758938" y="1905822"/>
          <a:ext cx="8076649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12,56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0,724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7,33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0,564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5,46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2,01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0,257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5,94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9,50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0,120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3,74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Otros derivados de la leche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7,38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0,101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y hortalizas en conserva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16,79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0,061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19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anual de los precios al consumidor </a:t>
            </a:r>
          </a:p>
          <a:p>
            <a:r>
              <a:rPr lang="es-MX" sz="2400" dirty="0"/>
              <a:t>de los principales alimentos </a:t>
            </a:r>
          </a:p>
          <a:p>
            <a:r>
              <a:rPr lang="es-MX" sz="2400" dirty="0"/>
              <a:t>Febrero (2024/2023)</a:t>
            </a:r>
          </a:p>
          <a:p>
            <a:endParaRPr lang="es-MX" sz="2400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que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disminuyeron de precio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63698"/>
              </p:ext>
            </p:extLst>
          </p:nvPr>
        </p:nvGraphicFramePr>
        <p:xfrm>
          <a:off x="3758938" y="1886772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-33,40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-0,929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-32,37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-0,559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-19,62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-0,540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-11,92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-0,424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-13,64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Yuca para consumo en el hogar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-25,68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-0,192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-19,10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-0,084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 y sus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-17,36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Naranjas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-3,76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45C4E0-C5A8-5EE9-79A7-6D199DB29545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0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4C739B67-2B4B-4B5D-7D58-82FDF13C35B4}"/>
              </a:ext>
            </a:extLst>
          </p:cNvPr>
          <p:cNvSpPr/>
          <p:nvPr/>
        </p:nvSpPr>
        <p:spPr>
          <a:xfrm>
            <a:off x="4485854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98F890-F860-7A2C-F308-42F1061952B8}"/>
              </a:ext>
            </a:extLst>
          </p:cNvPr>
          <p:cNvSpPr/>
          <p:nvPr/>
        </p:nvSpPr>
        <p:spPr>
          <a:xfrm>
            <a:off x="1740923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07F63D6F-99BB-DA19-EB94-A50A51F7D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727325"/>
              </p:ext>
            </p:extLst>
          </p:nvPr>
        </p:nvGraphicFramePr>
        <p:xfrm>
          <a:off x="62761" y="3770728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72C625-ECFA-84A1-1ABD-6D847B4F0CA9}"/>
              </a:ext>
            </a:extLst>
          </p:cNvPr>
          <p:cNvSpPr/>
          <p:nvPr/>
        </p:nvSpPr>
        <p:spPr>
          <a:xfrm>
            <a:off x="4404990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59A711C-C43C-C40F-654F-01F1D11D8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999305"/>
              </p:ext>
            </p:extLst>
          </p:nvPr>
        </p:nvGraphicFramePr>
        <p:xfrm>
          <a:off x="6103299" y="789568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8583171-CA99-41F5-4E57-347407B3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378350"/>
              </p:ext>
            </p:extLst>
          </p:nvPr>
        </p:nvGraphicFramePr>
        <p:xfrm>
          <a:off x="6080028" y="3663224"/>
          <a:ext cx="6103891" cy="302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137A1BCE-FFB7-2D33-A1E3-5A068C6D4283}"/>
              </a:ext>
            </a:extLst>
          </p:cNvPr>
          <p:cNvSpPr/>
          <p:nvPr/>
        </p:nvSpPr>
        <p:spPr>
          <a:xfrm>
            <a:off x="1680728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7C5C583-BE99-4E9B-4F0E-21ACB0FBD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038807"/>
              </p:ext>
            </p:extLst>
          </p:nvPr>
        </p:nvGraphicFramePr>
        <p:xfrm>
          <a:off x="-10532" y="797797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AD66BA74-741E-4BC9-2A55-DDA6AD69E418}"/>
              </a:ext>
            </a:extLst>
          </p:cNvPr>
          <p:cNvSpPr txBox="1"/>
          <p:nvPr/>
        </p:nvSpPr>
        <p:spPr>
          <a:xfrm>
            <a:off x="469340" y="271539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8264750-E7D6-3C17-65ED-7417ED59D0DB}"/>
              </a:ext>
            </a:extLst>
          </p:cNvPr>
          <p:cNvSpPr txBox="1"/>
          <p:nvPr/>
        </p:nvSpPr>
        <p:spPr>
          <a:xfrm>
            <a:off x="1850164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16E6399-0428-E9A1-00D7-2BFB286928DD}"/>
              </a:ext>
            </a:extLst>
          </p:cNvPr>
          <p:cNvSpPr txBox="1"/>
          <p:nvPr/>
        </p:nvSpPr>
        <p:spPr>
          <a:xfrm>
            <a:off x="3213472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1FA700D-924E-CC90-6CC4-BCDF7225CDCE}"/>
              </a:ext>
            </a:extLst>
          </p:cNvPr>
          <p:cNvSpPr/>
          <p:nvPr/>
        </p:nvSpPr>
        <p:spPr>
          <a:xfrm>
            <a:off x="10504390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3D848D4-25FD-0B58-148D-B78FB59D530A}"/>
              </a:ext>
            </a:extLst>
          </p:cNvPr>
          <p:cNvSpPr/>
          <p:nvPr/>
        </p:nvSpPr>
        <p:spPr>
          <a:xfrm>
            <a:off x="7781456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6AA1987-5211-3876-A46C-AA42BA969A10}"/>
              </a:ext>
            </a:extLst>
          </p:cNvPr>
          <p:cNvSpPr txBox="1"/>
          <p:nvPr/>
        </p:nvSpPr>
        <p:spPr>
          <a:xfrm>
            <a:off x="7988480" y="275811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9683168-7C74-B9CD-903C-0A0B2C08B87A}"/>
              </a:ext>
            </a:extLst>
          </p:cNvPr>
          <p:cNvSpPr txBox="1"/>
          <p:nvPr/>
        </p:nvSpPr>
        <p:spPr>
          <a:xfrm>
            <a:off x="9367399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A61F252-1652-E247-4042-2243379664BD}"/>
              </a:ext>
            </a:extLst>
          </p:cNvPr>
          <p:cNvSpPr txBox="1"/>
          <p:nvPr/>
        </p:nvSpPr>
        <p:spPr>
          <a:xfrm>
            <a:off x="10732612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4F6DB8E-A0CD-70DD-FE8D-A69B914223A5}"/>
              </a:ext>
            </a:extLst>
          </p:cNvPr>
          <p:cNvSpPr txBox="1"/>
          <p:nvPr/>
        </p:nvSpPr>
        <p:spPr>
          <a:xfrm>
            <a:off x="805717" y="539048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B937834-7598-17C5-4129-A2518EEC49E3}"/>
              </a:ext>
            </a:extLst>
          </p:cNvPr>
          <p:cNvSpPr txBox="1"/>
          <p:nvPr/>
        </p:nvSpPr>
        <p:spPr>
          <a:xfrm>
            <a:off x="1923651" y="5390483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B07655D-B263-4627-EB3B-DBA3EB751C66}"/>
              </a:ext>
            </a:extLst>
          </p:cNvPr>
          <p:cNvSpPr txBox="1"/>
          <p:nvPr/>
        </p:nvSpPr>
        <p:spPr>
          <a:xfrm>
            <a:off x="3349824" y="5390483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54E5472-C6AB-322D-A159-AAA746A8D6B6}"/>
              </a:ext>
            </a:extLst>
          </p:cNvPr>
          <p:cNvSpPr/>
          <p:nvPr/>
        </p:nvSpPr>
        <p:spPr>
          <a:xfrm>
            <a:off x="10505696" y="375250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90A071B-8E8C-BE41-8E65-DDAC2A535855}"/>
              </a:ext>
            </a:extLst>
          </p:cNvPr>
          <p:cNvSpPr/>
          <p:nvPr/>
        </p:nvSpPr>
        <p:spPr>
          <a:xfrm>
            <a:off x="7756345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1D01A17-3BB9-4822-EE75-484BD60E6345}"/>
              </a:ext>
            </a:extLst>
          </p:cNvPr>
          <p:cNvSpPr txBox="1"/>
          <p:nvPr/>
        </p:nvSpPr>
        <p:spPr>
          <a:xfrm>
            <a:off x="6601792" y="528232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2E0B854-11AC-8B32-B551-9C46385E62A0}"/>
              </a:ext>
            </a:extLst>
          </p:cNvPr>
          <p:cNvSpPr txBox="1"/>
          <p:nvPr/>
        </p:nvSpPr>
        <p:spPr>
          <a:xfrm>
            <a:off x="7966995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3560645-B704-473E-CB5A-CF7D60271880}"/>
              </a:ext>
            </a:extLst>
          </p:cNvPr>
          <p:cNvSpPr txBox="1"/>
          <p:nvPr/>
        </p:nvSpPr>
        <p:spPr>
          <a:xfrm>
            <a:off x="9335256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2" name="Título 6">
            <a:extLst>
              <a:ext uri="{FF2B5EF4-FFF2-40B4-BE49-F238E27FC236}">
                <a16:creationId xmlns:a16="http://schemas.microsoft.com/office/drawing/2014/main" id="{B4619033-49E5-E5CD-CB1F-D34E7E88CC27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39BE15-835D-D49F-5748-BB7F22A65FA2}"/>
              </a:ext>
            </a:extLst>
          </p:cNvPr>
          <p:cNvSpPr txBox="1"/>
          <p:nvPr/>
        </p:nvSpPr>
        <p:spPr>
          <a:xfrm>
            <a:off x="4683324" y="5390483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587982-D1A4-4E25-3073-B263B67F80C5}"/>
              </a:ext>
            </a:extLst>
          </p:cNvPr>
          <p:cNvSpPr txBox="1"/>
          <p:nvPr/>
        </p:nvSpPr>
        <p:spPr>
          <a:xfrm>
            <a:off x="10697331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611364-506C-25D0-52CC-4EA5AC278590}"/>
              </a:ext>
            </a:extLst>
          </p:cNvPr>
          <p:cNvSpPr txBox="1"/>
          <p:nvPr/>
        </p:nvSpPr>
        <p:spPr>
          <a:xfrm>
            <a:off x="4604122" y="272491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078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115F45DC-9651-3D28-6589-8D7D6366290A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FBA0FC-5537-92D2-7623-07C1A15DF553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AFAD0C6-8E47-3C4B-4199-D52587E84AE5}"/>
              </a:ext>
            </a:extLst>
          </p:cNvPr>
          <p:cNvSpPr/>
          <p:nvPr/>
        </p:nvSpPr>
        <p:spPr>
          <a:xfrm>
            <a:off x="4509566" y="3772334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CF01D8-D9CD-7D96-C49E-BEFBB42B1D65}"/>
              </a:ext>
            </a:extLst>
          </p:cNvPr>
          <p:cNvSpPr/>
          <p:nvPr/>
        </p:nvSpPr>
        <p:spPr>
          <a:xfrm>
            <a:off x="1775592" y="3772334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553BF30-2495-68A0-6445-14AF1A18D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89206"/>
              </p:ext>
            </p:extLst>
          </p:nvPr>
        </p:nvGraphicFramePr>
        <p:xfrm>
          <a:off x="59390" y="3731332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FEBFC703-50D8-FD0E-6B93-78984134BBBE}"/>
              </a:ext>
            </a:extLst>
          </p:cNvPr>
          <p:cNvSpPr/>
          <p:nvPr/>
        </p:nvSpPr>
        <p:spPr>
          <a:xfrm>
            <a:off x="4395942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E111BC9-8330-75A9-A8B3-69471AB8560C}"/>
              </a:ext>
            </a:extLst>
          </p:cNvPr>
          <p:cNvSpPr/>
          <p:nvPr/>
        </p:nvSpPr>
        <p:spPr>
          <a:xfrm>
            <a:off x="1661967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8275917-B8E2-8D75-1BFA-732E09F08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810264"/>
              </p:ext>
            </p:extLst>
          </p:nvPr>
        </p:nvGraphicFramePr>
        <p:xfrm>
          <a:off x="-7000" y="787940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2D3694B-66E6-0533-B96F-BC8452D4A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487643"/>
              </p:ext>
            </p:extLst>
          </p:nvPr>
        </p:nvGraphicFramePr>
        <p:xfrm>
          <a:off x="6094968" y="3775338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7A5271D3-B5D6-9CD4-E23B-04977BCEB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21453"/>
              </p:ext>
            </p:extLst>
          </p:nvPr>
        </p:nvGraphicFramePr>
        <p:xfrm>
          <a:off x="6102594" y="746166"/>
          <a:ext cx="6091767" cy="297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CuadroTexto 43">
            <a:extLst>
              <a:ext uri="{FF2B5EF4-FFF2-40B4-BE49-F238E27FC236}">
                <a16:creationId xmlns:a16="http://schemas.microsoft.com/office/drawing/2014/main" id="{13B6C6B7-3DE9-A9C4-6852-7724C6AD680C}"/>
              </a:ext>
            </a:extLst>
          </p:cNvPr>
          <p:cNvSpPr txBox="1"/>
          <p:nvPr/>
        </p:nvSpPr>
        <p:spPr>
          <a:xfrm>
            <a:off x="538301" y="267729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F720C7C-E337-4A98-2DD2-629CCB81982C}"/>
              </a:ext>
            </a:extLst>
          </p:cNvPr>
          <p:cNvSpPr txBox="1"/>
          <p:nvPr/>
        </p:nvSpPr>
        <p:spPr>
          <a:xfrm>
            <a:off x="1898932" y="26772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01CBFE2-3E8F-B81B-17A5-953CF1CEE262}"/>
              </a:ext>
            </a:extLst>
          </p:cNvPr>
          <p:cNvSpPr txBox="1"/>
          <p:nvPr/>
        </p:nvSpPr>
        <p:spPr>
          <a:xfrm>
            <a:off x="3280909" y="26772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ACDA8386-E471-ECB9-A80E-3319DA82E0BB}"/>
              </a:ext>
            </a:extLst>
          </p:cNvPr>
          <p:cNvSpPr/>
          <p:nvPr/>
        </p:nvSpPr>
        <p:spPr>
          <a:xfrm>
            <a:off x="10509382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3182F00C-9C84-1E30-69DA-D35D05E84AAE}"/>
              </a:ext>
            </a:extLst>
          </p:cNvPr>
          <p:cNvSpPr/>
          <p:nvPr/>
        </p:nvSpPr>
        <p:spPr>
          <a:xfrm>
            <a:off x="7784744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1AE5D79-E35A-B510-7F19-ABF594F4E753}"/>
              </a:ext>
            </a:extLst>
          </p:cNvPr>
          <p:cNvSpPr txBox="1"/>
          <p:nvPr/>
        </p:nvSpPr>
        <p:spPr>
          <a:xfrm>
            <a:off x="6632297" y="274592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8C6E999-C86B-BB67-7BC4-BBDBC72CBB41}"/>
              </a:ext>
            </a:extLst>
          </p:cNvPr>
          <p:cNvSpPr txBox="1"/>
          <p:nvPr/>
        </p:nvSpPr>
        <p:spPr>
          <a:xfrm>
            <a:off x="7970068" y="274592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967C572-BF2F-0E03-8B7D-5B7B34F4EDC4}"/>
              </a:ext>
            </a:extLst>
          </p:cNvPr>
          <p:cNvSpPr txBox="1"/>
          <p:nvPr/>
        </p:nvSpPr>
        <p:spPr>
          <a:xfrm>
            <a:off x="9393193" y="274592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7250985-050F-47F8-617F-0C933785C197}"/>
              </a:ext>
            </a:extLst>
          </p:cNvPr>
          <p:cNvSpPr txBox="1"/>
          <p:nvPr/>
        </p:nvSpPr>
        <p:spPr>
          <a:xfrm>
            <a:off x="645316" y="57429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59B3BB5-9162-9A79-FE59-18C2CE74EC84}"/>
              </a:ext>
            </a:extLst>
          </p:cNvPr>
          <p:cNvSpPr txBox="1"/>
          <p:nvPr/>
        </p:nvSpPr>
        <p:spPr>
          <a:xfrm>
            <a:off x="2028807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F4B094E-69D4-0E2E-1C84-77A9D21747B9}"/>
              </a:ext>
            </a:extLst>
          </p:cNvPr>
          <p:cNvSpPr txBox="1"/>
          <p:nvPr/>
        </p:nvSpPr>
        <p:spPr>
          <a:xfrm>
            <a:off x="3351348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6F09F13-C271-997D-AF4F-63198085788F}"/>
              </a:ext>
            </a:extLst>
          </p:cNvPr>
          <p:cNvSpPr/>
          <p:nvPr/>
        </p:nvSpPr>
        <p:spPr>
          <a:xfrm>
            <a:off x="10513807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9393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D53850D1-EF14-00E1-2818-0D6E9A7BC077}"/>
              </a:ext>
            </a:extLst>
          </p:cNvPr>
          <p:cNvSpPr/>
          <p:nvPr/>
        </p:nvSpPr>
        <p:spPr>
          <a:xfrm>
            <a:off x="7780013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13020C3-2AE5-D4AF-A83B-06C67F28A024}"/>
              </a:ext>
            </a:extLst>
          </p:cNvPr>
          <p:cNvSpPr txBox="1"/>
          <p:nvPr/>
        </p:nvSpPr>
        <p:spPr>
          <a:xfrm>
            <a:off x="6637987" y="571730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55D05A07-7C7E-FA79-8E50-F433C3FF53FC}"/>
              </a:ext>
            </a:extLst>
          </p:cNvPr>
          <p:cNvSpPr txBox="1"/>
          <p:nvPr/>
        </p:nvSpPr>
        <p:spPr>
          <a:xfrm>
            <a:off x="7963566" y="571729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85EDFB1-8523-146F-1AB0-B3AD3173D35A}"/>
              </a:ext>
            </a:extLst>
          </p:cNvPr>
          <p:cNvSpPr txBox="1"/>
          <p:nvPr/>
        </p:nvSpPr>
        <p:spPr>
          <a:xfrm>
            <a:off x="9344019" y="571729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ED9CC2-C7DC-934E-4739-6C7CEF0485ED}"/>
              </a:ext>
            </a:extLst>
          </p:cNvPr>
          <p:cNvSpPr txBox="1"/>
          <p:nvPr/>
        </p:nvSpPr>
        <p:spPr>
          <a:xfrm>
            <a:off x="4633459" y="26772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F7A19D-CE18-8830-B221-BD32E22AD38B}"/>
              </a:ext>
            </a:extLst>
          </p:cNvPr>
          <p:cNvSpPr txBox="1"/>
          <p:nvPr/>
        </p:nvSpPr>
        <p:spPr>
          <a:xfrm>
            <a:off x="10717168" y="275544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6B4A47-7AF7-240A-6FFD-0B5C22EF8406}"/>
              </a:ext>
            </a:extLst>
          </p:cNvPr>
          <p:cNvSpPr txBox="1"/>
          <p:nvPr/>
        </p:nvSpPr>
        <p:spPr>
          <a:xfrm>
            <a:off x="4703898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F5CFDE2-6891-B120-77F2-FECE3D433566}"/>
              </a:ext>
            </a:extLst>
          </p:cNvPr>
          <p:cNvSpPr txBox="1"/>
          <p:nvPr/>
        </p:nvSpPr>
        <p:spPr>
          <a:xfrm>
            <a:off x="10753719" y="57268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16091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1462810" y="2452518"/>
            <a:ext cx="1291996" cy="32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0" y="6669715"/>
            <a:ext cx="97813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Fuente TRM: Superintendencia Financiera de Colombia - SFC 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D01D6F-C2E0-767C-2D1C-0A915359B913}"/>
              </a:ext>
            </a:extLst>
          </p:cNvPr>
          <p:cNvSpPr/>
          <p:nvPr/>
        </p:nvSpPr>
        <p:spPr>
          <a:xfrm>
            <a:off x="7910" y="593661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4317E982-3BB8-A714-9BE1-28A9BF9D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IPC alimentos y bebidas no alcohólicas vs. TRM 23 años: febrero de 2001– febrero de 2024 </a:t>
            </a: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SpPr txBox="1"/>
          <p:nvPr/>
        </p:nvSpPr>
        <p:spPr>
          <a:xfrm>
            <a:off x="11231418" y="212023"/>
            <a:ext cx="883294" cy="282546"/>
          </a:xfrm>
          <a:prstGeom prst="rect">
            <a:avLst/>
          </a:prstGeom>
          <a:noFill/>
          <a:ln w="6350" cmpd="sng">
            <a:noFill/>
            <a:prstDash val="lgDashDot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900" b="1" dirty="0">
                <a:solidFill>
                  <a:schemeClr val="accent1">
                    <a:lumMod val="75000"/>
                  </a:schemeClr>
                </a:solidFill>
              </a:rPr>
              <a:t>Octubre de 2022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764859"/>
              </p:ext>
            </p:extLst>
          </p:nvPr>
        </p:nvGraphicFramePr>
        <p:xfrm>
          <a:off x="103696" y="843513"/>
          <a:ext cx="11984607" cy="583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639346" y="1312712"/>
            <a:ext cx="7137579" cy="3883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Enero de 2024</a:t>
            </a:r>
          </a:p>
          <a:p>
            <a:pPr algn="l"/>
            <a:endParaRPr lang="es-CO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l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Índice de precios de los alimentos de la FAO</a:t>
            </a:r>
          </a:p>
          <a:p>
            <a:pPr algn="l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Enero de 2024</a:t>
            </a:r>
            <a:endParaRPr lang="es-ES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Marzo 08 de 2024</a:t>
            </a:r>
          </a:p>
        </p:txBody>
      </p:sp>
    </p:spTree>
    <p:extLst>
      <p:ext uri="{BB962C8B-B14F-4D97-AF65-F5344CB8AC3E}">
        <p14:creationId xmlns:p14="http://schemas.microsoft.com/office/powerpoint/2010/main" val="2093091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BB5978B-4703-02EA-E2BC-B2714EF881A9}"/>
              </a:ext>
            </a:extLst>
          </p:cNvPr>
          <p:cNvSpPr/>
          <p:nvPr/>
        </p:nvSpPr>
        <p:spPr>
          <a:xfrm>
            <a:off x="170143" y="5838181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*No se incluyó Venezuela al no contar con información oficial actualiza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F95E2CE-77F9-BF9B-6D05-EDECC736B762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://datosmacro.expansion.com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://es.tradingeconomics.com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74FF7FE0-5F92-5643-695A-9D99B66D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alimentos y bebidas no alcohólicas principales países de referencia enero de 2024*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77853817"/>
                  </p:ext>
                </p:extLst>
              </p:nvPr>
            </p:nvGraphicFramePr>
            <p:xfrm>
              <a:off x="4068019" y="1211278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8019" y="1211278"/>
                <a:ext cx="7065861" cy="539472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EBF10FC-493F-4639-89C4-99A60416E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093917"/>
              </p:ext>
            </p:extLst>
          </p:nvPr>
        </p:nvGraphicFramePr>
        <p:xfrm>
          <a:off x="86927" y="1155402"/>
          <a:ext cx="12018145" cy="521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9926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división de alimentos y bebidas no alcohólicas en </a:t>
            </a:r>
            <a:br>
              <a:rPr lang="es-MX" sz="2400" dirty="0"/>
            </a:br>
            <a:r>
              <a:rPr lang="es-MX" sz="2400" dirty="0"/>
              <a:t>Febrero de 2024</a:t>
            </a:r>
            <a:br>
              <a:rPr lang="es-MX" sz="2400" dirty="0"/>
            </a:br>
            <a:r>
              <a:rPr lang="es-MX" sz="2400" dirty="0"/>
              <a:t>Variación mensual, año corrido y anual (2023-2024)</a:t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E6EEFFE7-9C71-D879-9BE2-201F9B53A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672" y="1609841"/>
            <a:ext cx="44398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MX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febrero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IPC de la división de los alimentos y bebidas no alcohólicas registró una variación de 0,54% 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con respecto al mes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s-MX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s-MX" b="0" i="0" u="none" strike="noStrike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lo corrido del año (enero - febrero),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precio de los alimentos y bebidas no alcohólicas presentó una variación de 1,02%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 con respecto a diciembre del año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s-CO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febrero de 2024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precio de los alimentos y bebidas no alcohólicas presentó una variación de 1,89% 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comparación con febrero de 2023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1" name="8 Gráfico">
            <a:extLst>
              <a:ext uri="{FF2B5EF4-FFF2-40B4-BE49-F238E27FC236}">
                <a16:creationId xmlns:a16="http://schemas.microsoft.com/office/drawing/2014/main" id="{7BBF4A94-5FFF-95CF-68A9-FF16ADD9F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261804"/>
              </p:ext>
            </p:extLst>
          </p:nvPr>
        </p:nvGraphicFramePr>
        <p:xfrm>
          <a:off x="577478" y="1873914"/>
          <a:ext cx="6318740" cy="408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94CD8A2-9C13-10E1-C471-F47A9EFF7250}"/>
              </a:ext>
            </a:extLst>
          </p:cNvPr>
          <p:cNvSpPr/>
          <p:nvPr/>
        </p:nvSpPr>
        <p:spPr>
          <a:xfrm>
            <a:off x="7910" y="602280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817102"/>
            <a:ext cx="436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IPC total enero de 2024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55971" y="814202"/>
            <a:ext cx="564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alimentos y bebidas no alcohólicas enero de 2024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6103C67-1968-48EC-B98E-9956D5E0D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537047"/>
              </p:ext>
            </p:extLst>
          </p:nvPr>
        </p:nvGraphicFramePr>
        <p:xfrm>
          <a:off x="6133158" y="1631432"/>
          <a:ext cx="6040325" cy="487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B4885FD-5B3B-432F-A47E-1DAF8D024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6275"/>
              </p:ext>
            </p:extLst>
          </p:nvPr>
        </p:nvGraphicFramePr>
        <p:xfrm>
          <a:off x="-1004" y="1663438"/>
          <a:ext cx="6049240" cy="486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AE8D3646-68C4-7D19-2522-BAAD2093CA34}"/>
              </a:ext>
            </a:extLst>
          </p:cNvPr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 se incluyó Venezuela al no contar con información oficial actualiza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BDBAFF-21DC-C5CC-6C7E-27217F920E88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://datosmacro.expansion.com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://es.tradingeconomics.com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A7C2AACC-E699-18AE-477E-6C74E8F7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total y de alimentos y bebidas no alcohólicas países región</a:t>
            </a:r>
          </a:p>
        </p:txBody>
      </p:sp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1991762" y="0"/>
            <a:ext cx="9098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7D9837"/>
                </a:solidFill>
                <a:latin typeface="Arial Black" panose="020B0A04020102020204" pitchFamily="34" charset="0"/>
              </a:rPr>
              <a:t>La variación del índice muestra como la inflación mundial de los alimentos sigue cediendo</a:t>
            </a:r>
            <a:endParaRPr lang="es-CO" altLang="es-CO" b="1" dirty="0">
              <a:solidFill>
                <a:srgbClr val="7D9837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184188" y="613976"/>
            <a:ext cx="1057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b="1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Enero de 2024 (precios internacionales)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/>
        </p:nvGraphicFramePr>
        <p:xfrm>
          <a:off x="0" y="1203372"/>
          <a:ext cx="8613648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/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/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/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/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/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5907F65-C65A-6229-890B-CB75CEB312FB}"/>
              </a:ext>
            </a:extLst>
          </p:cNvPr>
          <p:cNvSpPr/>
          <p:nvPr/>
        </p:nvSpPr>
        <p:spPr>
          <a:xfrm>
            <a:off x="-9053" y="6678768"/>
            <a:ext cx="4523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://www.fao.org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/worldfoodsituation/foodpricesindex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/es</a:t>
            </a:r>
            <a:r>
              <a:rPr lang="es-CO" sz="80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6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Marzo 08 de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  <a:endParaRPr lang="es-CO" sz="32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</a:t>
            </a:r>
            <a:br>
              <a:rPr lang="es-MX" sz="2400" dirty="0"/>
            </a:br>
            <a:r>
              <a:rPr lang="es-MX" sz="2400" dirty="0"/>
              <a:t>por división de gasto febrero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23F5514-A374-ADA9-8CA3-2011170BA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994451"/>
              </p:ext>
            </p:extLst>
          </p:nvPr>
        </p:nvGraphicFramePr>
        <p:xfrm>
          <a:off x="123331" y="1070984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F5EBBC47-9ACD-482A-0D48-328D6FB1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99" y="2155885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En  febrero, </a:t>
            </a:r>
            <a:r>
              <a:rPr lang="es-MX" altLang="es-CO" sz="19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0,54% </a:t>
            </a:r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con respecto al mes de enero, y se ubicó 0,55 puntos porcentuales por debajo de la variación nacional (1,09%) siendo la quinta división con menor variación este mes.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26C0AA-FABF-B2F8-36B6-049BC4CB3D04}"/>
              </a:ext>
            </a:extLst>
          </p:cNvPr>
          <p:cNvSpPr/>
          <p:nvPr/>
        </p:nvSpPr>
        <p:spPr>
          <a:xfrm>
            <a:off x="56193" y="5494348"/>
            <a:ext cx="7406640" cy="288000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F090BD-2165-AC4E-EBA3-B4A108B98EB9}"/>
              </a:ext>
            </a:extLst>
          </p:cNvPr>
          <p:cNvSpPr/>
          <p:nvPr/>
        </p:nvSpPr>
        <p:spPr>
          <a:xfrm>
            <a:off x="83840" y="3743914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F8A8BD0-51E1-D7C6-E890-C6922DCB74C4}"/>
              </a:ext>
            </a:extLst>
          </p:cNvPr>
          <p:cNvCxnSpPr/>
          <p:nvPr/>
        </p:nvCxnSpPr>
        <p:spPr>
          <a:xfrm>
            <a:off x="4212746" y="1124983"/>
            <a:ext cx="0" cy="4608034"/>
          </a:xfrm>
          <a:prstGeom prst="line">
            <a:avLst/>
          </a:prstGeom>
          <a:ln w="3175"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 </a:t>
            </a:r>
            <a:br>
              <a:rPr lang="es-MX" sz="2400" dirty="0"/>
            </a:br>
            <a:r>
              <a:rPr lang="es-MX" sz="2400" dirty="0"/>
              <a:t>IPC total vs IPC alimentos y bebidas no alcohólicas </a:t>
            </a:r>
            <a:br>
              <a:rPr lang="es-MX" sz="2400" dirty="0"/>
            </a:br>
            <a:r>
              <a:rPr lang="es-MX" sz="2400" dirty="0"/>
              <a:t>Febrero (2022-2024)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CBC7C0-CD13-2876-7A47-4431AB404DFE}"/>
              </a:ext>
            </a:extLst>
          </p:cNvPr>
          <p:cNvSpPr txBox="1"/>
          <p:nvPr/>
        </p:nvSpPr>
        <p:spPr>
          <a:xfrm>
            <a:off x="4758627" y="5907462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E29001-B57F-3BCD-AB47-DCEBF7657B53}"/>
              </a:ext>
            </a:extLst>
          </p:cNvPr>
          <p:cNvSpPr txBox="1"/>
          <p:nvPr/>
        </p:nvSpPr>
        <p:spPr>
          <a:xfrm>
            <a:off x="2491566" y="599964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0,54%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1B4771-F93F-32F8-4CCE-F902A1B56A54}"/>
              </a:ext>
            </a:extLst>
          </p:cNvPr>
          <p:cNvSpPr txBox="1"/>
          <p:nvPr/>
        </p:nvSpPr>
        <p:spPr>
          <a:xfrm>
            <a:off x="7510411" y="6026993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-1,06 p.p.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A85EB3-32FC-3542-ADC3-05FBB32B907F}"/>
              </a:ext>
            </a:extLst>
          </p:cNvPr>
          <p:cNvSpPr txBox="1"/>
          <p:nvPr/>
        </p:nvSpPr>
        <p:spPr>
          <a:xfrm>
            <a:off x="303690" y="5984520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febrero de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BAB8E9-9405-7A87-2785-3DEFDF9F262E}"/>
              </a:ext>
            </a:extLst>
          </p:cNvPr>
          <p:cNvSpPr txBox="1"/>
          <p:nvPr/>
        </p:nvSpPr>
        <p:spPr>
          <a:xfrm>
            <a:off x="9693749" y="5887754"/>
            <a:ext cx="2595299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1,60%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B5635E4-E81C-5F22-0913-CAA30CE13A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430588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221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mensual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en febrero de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febrero de 2024 los alimentos con mayor contribución al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47248"/>
              </p:ext>
            </p:extLst>
          </p:nvPr>
        </p:nvGraphicFramePr>
        <p:xfrm>
          <a:off x="3758938" y="1982022"/>
          <a:ext cx="7995905" cy="3548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6,65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0,399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3,83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0,103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6,49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1,02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0,060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17,93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7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Naranjas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10,03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0,92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0,028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Panela cruda para consumo en el hogar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1,16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0,010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5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mensual de los precios al consumidor </a:t>
            </a:r>
          </a:p>
          <a:p>
            <a:r>
              <a:rPr lang="es-MX" sz="2400" dirty="0"/>
              <a:t>de los principales alimentos</a:t>
            </a:r>
          </a:p>
          <a:p>
            <a:r>
              <a:rPr lang="es-MX" sz="2400" dirty="0"/>
              <a:t>en febrero de 2024</a:t>
            </a: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febrero de 2024 los alimentos con mayor contribución a la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disminución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17423"/>
              </p:ext>
            </p:extLst>
          </p:nvPr>
        </p:nvGraphicFramePr>
        <p:xfrm>
          <a:off x="3758938" y="1982022"/>
          <a:ext cx="8075501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045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Huevos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-2,20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-0,098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-4,82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-0,093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-4,75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-0,040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-1,45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Pan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015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año corrido </a:t>
            </a:r>
            <a:br>
              <a:rPr lang="es-MX" sz="2400" dirty="0"/>
            </a:br>
            <a:r>
              <a:rPr lang="es-MX" sz="2400" dirty="0"/>
              <a:t>por divisiones de gasto febrero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F5EBBC47-9ACD-482A-0D48-328D6FB1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99" y="2165410"/>
            <a:ext cx="4401404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En lo corrido del año hasta febrero, y con respecto a diciembre del año anterior, </a:t>
            </a:r>
            <a:r>
              <a:rPr lang="es-MX" altLang="es-CO" sz="19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1,02%</a:t>
            </a:r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, ubicándose 0,99 puntos porcentuales por debajo de la variación nacional (2,01%) siendo la cuarta división con menor variación en el año.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2BB6D3D-CEC3-82C3-B73F-71DD3AD9D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961967"/>
              </p:ext>
            </p:extLst>
          </p:nvPr>
        </p:nvGraphicFramePr>
        <p:xfrm>
          <a:off x="366982" y="1186010"/>
          <a:ext cx="7338418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75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año corrido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Enero-febrero (2022-2024)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820C0F5-32B8-3205-21C6-728702ADE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253264"/>
              </p:ext>
            </p:extLst>
          </p:nvPr>
        </p:nvGraphicFramePr>
        <p:xfrm>
          <a:off x="-6000" y="1151164"/>
          <a:ext cx="12204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A98E6A3-D575-30BD-90A7-13DBBF6672E2}"/>
              </a:ext>
            </a:extLst>
          </p:cNvPr>
          <p:cNvSpPr txBox="1"/>
          <p:nvPr/>
        </p:nvSpPr>
        <p:spPr>
          <a:xfrm>
            <a:off x="4617376" y="5787945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año corrido del IPC de alimentos y bebidas no alcohólicas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F0F2F7-9B6C-A37E-444F-5DB957DD133B}"/>
              </a:ext>
            </a:extLst>
          </p:cNvPr>
          <p:cNvSpPr txBox="1"/>
          <p:nvPr/>
        </p:nvSpPr>
        <p:spPr>
          <a:xfrm>
            <a:off x="2688917" y="5944970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1,02%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38B6FE-BC05-0727-F296-229FA20E6BCA}"/>
              </a:ext>
            </a:extLst>
          </p:cNvPr>
          <p:cNvSpPr txBox="1"/>
          <p:nvPr/>
        </p:nvSpPr>
        <p:spPr>
          <a:xfrm>
            <a:off x="7651101" y="5954292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-3,08 p.p.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C6A1F5-7321-7AFD-A847-7E44836DBFEF}"/>
              </a:ext>
            </a:extLst>
          </p:cNvPr>
          <p:cNvSpPr txBox="1"/>
          <p:nvPr/>
        </p:nvSpPr>
        <p:spPr>
          <a:xfrm>
            <a:off x="384130" y="5932488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febrero de 2024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5C3F20-1D7E-41F3-7206-569B464F71CB}"/>
              </a:ext>
            </a:extLst>
          </p:cNvPr>
          <p:cNvSpPr txBox="1"/>
          <p:nvPr/>
        </p:nvSpPr>
        <p:spPr>
          <a:xfrm>
            <a:off x="10031499" y="5644195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4,10% </a:t>
            </a:r>
          </a:p>
        </p:txBody>
      </p:sp>
    </p:spTree>
    <p:extLst>
      <p:ext uri="{BB962C8B-B14F-4D97-AF65-F5344CB8AC3E}">
        <p14:creationId xmlns:p14="http://schemas.microsoft.com/office/powerpoint/2010/main" val="176364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año corrido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Febrero de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 corrido del año los alimentos con mayor contribución al aumento de precio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16705"/>
              </p:ext>
            </p:extLst>
          </p:nvPr>
        </p:nvGraphicFramePr>
        <p:xfrm>
          <a:off x="3758938" y="1848672"/>
          <a:ext cx="8076649" cy="34945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9,66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0,566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9,27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0,238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Naranjas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25,14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34,98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2,86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0,085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1,35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0,079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Otros derivados de la 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1,80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0,024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6187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B42C7C-D391-4691-8746-20646D6DAEC2}">
  <ds:schemaRefs>
    <ds:schemaRef ds:uri="http://purl.org/dc/elements/1.1/"/>
    <ds:schemaRef ds:uri="a689f541-6f0a-46bd-8c13-86a1ba0ba003"/>
    <ds:schemaRef ds:uri="http://schemas.microsoft.com/office/2006/documentManagement/types"/>
    <ds:schemaRef ds:uri="http://schemas.microsoft.com/office/2006/metadata/properties"/>
    <ds:schemaRef ds:uri="http://purl.org/dc/terms/"/>
    <ds:schemaRef ds:uri="344f0279-cae2-4899-8a1f-930fb84c628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1901</Words>
  <Application>Microsoft Office PowerPoint</Application>
  <PresentationFormat>Panorámica</PresentationFormat>
  <Paragraphs>441</Paragraphs>
  <Slides>22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Calibri</vt:lpstr>
      <vt:lpstr>Times New Roman</vt:lpstr>
      <vt:lpstr>Montserrat SemiBold</vt:lpstr>
      <vt:lpstr>Nunito Sans (Cuerpo)</vt:lpstr>
      <vt:lpstr>Nunito Sans</vt:lpstr>
      <vt:lpstr>Arial Black</vt:lpstr>
      <vt:lpstr>Nunito Sans ExtraBold</vt:lpstr>
      <vt:lpstr>Arial</vt:lpstr>
      <vt:lpstr>Open Sans</vt:lpstr>
      <vt:lpstr>Tema de Office</vt:lpstr>
      <vt:lpstr>Presentación de PowerPoint</vt:lpstr>
      <vt:lpstr>IPC división de alimentos y bebidas no alcohólicas en  Febrero de 2024 Variación mensual, año corrido y anual (2023-2024) </vt:lpstr>
      <vt:lpstr>Variación mensual por división de gasto febrero 2024</vt:lpstr>
      <vt:lpstr>Variación mensual  IPC total vs IPC alimentos y bebidas no alcohólicas  Febrero (2022-2024)</vt:lpstr>
      <vt:lpstr>Comportamiento mensual de los precios al consumidor  de los principales alimentos  en febrero de 2024</vt:lpstr>
      <vt:lpstr>Presentación de PowerPoint</vt:lpstr>
      <vt:lpstr>Variación año corrido  por divisiones de gasto febrero 2024</vt:lpstr>
      <vt:lpstr>Variación año corrido IPC de alimentos y bebidas no alcohólicas  Enero-febrero (2022-2024)</vt:lpstr>
      <vt:lpstr>Comportamiento año corrido de los precios al consumidor  de los principales alimentos  Febrero de 2024</vt:lpstr>
      <vt:lpstr>Presentación de PowerPoint</vt:lpstr>
      <vt:lpstr>Variación anual  por divisiones de gasto febrero 2024</vt:lpstr>
      <vt:lpstr>Variación anual IPC de alimentos y bebidas no alcohólicas  Febrero (2021-2024)</vt:lpstr>
      <vt:lpstr>Comportamiento anual de los precios al consumidor  de los principales alimentos  Febrero (2024/2023)</vt:lpstr>
      <vt:lpstr>Presentación de PowerPoint</vt:lpstr>
      <vt:lpstr>Presentación de PowerPoint</vt:lpstr>
      <vt:lpstr>Presentación de PowerPoint</vt:lpstr>
      <vt:lpstr>Variación anual IPC alimentos y bebidas no alcohólicas vs. TRM 23 años: febrero de 2001– febrero de 2024 </vt:lpstr>
      <vt:lpstr>Presentación de PowerPoint</vt:lpstr>
      <vt:lpstr>Variación anual alimentos y bebidas no alcohólicas principales países de referencia enero de 2024*</vt:lpstr>
      <vt:lpstr>IPC total y de alimentos y bebidas no alcohólicas países región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102</cp:revision>
  <dcterms:created xsi:type="dcterms:W3CDTF">2019-02-12T04:28:07Z</dcterms:created>
  <dcterms:modified xsi:type="dcterms:W3CDTF">2024-03-08T01:46:30Z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